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</p:sldIdLst>
  <p:sldSz cx="17881600" cy="10058400"/>
  <p:notesSz cx="7772400" cy="100584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 userDrawn="1">
          <p15:clr>
            <a:srgbClr val="A4A3A4"/>
          </p15:clr>
        </p15:guide>
        <p15:guide id="2" pos="4969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53" d="100"/>
          <a:sy n="53" d="100"/>
        </p:scale>
        <p:origin x="378" y="78"/>
      </p:cViewPr>
      <p:guideLst>
        <p:guide orient="horz" pos="2880"/>
        <p:guide pos="4969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341120" y="3118104"/>
            <a:ext cx="151993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2682240" y="5632704"/>
            <a:ext cx="125171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171514"/>
                </a:solidFill>
                <a:latin typeface="Microsoft Sans Serif"/>
                <a:cs typeface="Microsoft Sans Serif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15" smtClean="0"/>
              <a:pPr marL="38100">
                <a:spcBef>
                  <a:spcPts val="180"/>
                </a:spcBef>
              </a:pPr>
              <a:t>‹Nº›</a:t>
            </a:fld>
            <a:endParaRPr lang="es-ES" spc="15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171514"/>
                </a:solidFill>
                <a:latin typeface="Microsoft Sans Serif"/>
                <a:cs typeface="Microsoft Sans Serif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15" smtClean="0"/>
              <a:pPr marL="38100">
                <a:spcBef>
                  <a:spcPts val="180"/>
                </a:spcBef>
              </a:pPr>
              <a:t>‹Nº›</a:t>
            </a:fld>
            <a:endParaRPr lang="es-ES" spc="15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894080" y="2313432"/>
            <a:ext cx="777849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9209024" y="2313432"/>
            <a:ext cx="777849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171514"/>
                </a:solidFill>
                <a:latin typeface="Microsoft Sans Serif"/>
                <a:cs typeface="Microsoft Sans Serif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15" smtClean="0"/>
              <a:pPr marL="38100">
                <a:spcBef>
                  <a:spcPts val="180"/>
                </a:spcBef>
              </a:pPr>
              <a:t>‹Nº›</a:t>
            </a:fld>
            <a:endParaRPr lang="es-ES" spc="15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171514"/>
                </a:solidFill>
                <a:latin typeface="Microsoft Sans Serif"/>
                <a:cs typeface="Microsoft Sans Serif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15" smtClean="0"/>
              <a:pPr marL="38100">
                <a:spcBef>
                  <a:spcPts val="180"/>
                </a:spcBef>
              </a:pPr>
              <a:t>‹Nº›</a:t>
            </a:fld>
            <a:endParaRPr lang="es-ES" spc="15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171514"/>
                </a:solidFill>
                <a:latin typeface="Microsoft Sans Serif"/>
                <a:cs typeface="Microsoft Sans Serif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15" smtClean="0"/>
              <a:pPr marL="38100">
                <a:spcBef>
                  <a:spcPts val="180"/>
                </a:spcBef>
              </a:pPr>
              <a:t>‹Nº›</a:t>
            </a:fld>
            <a:endParaRPr lang="es-ES" spc="15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894080" y="402336"/>
            <a:ext cx="16093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894080" y="2313432"/>
            <a:ext cx="16093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079744" y="9354312"/>
            <a:ext cx="5722112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894080" y="9354312"/>
            <a:ext cx="4112768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940801" y="9525664"/>
            <a:ext cx="577061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rgbClr val="171514"/>
                </a:solidFill>
                <a:latin typeface="Microsoft Sans Serif"/>
                <a:cs typeface="Microsoft Sans Serif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15" smtClean="0"/>
              <a:pPr marL="38100">
                <a:spcBef>
                  <a:spcPts val="180"/>
                </a:spcBef>
              </a:pPr>
              <a:t>‹Nº›</a:t>
            </a:fld>
            <a:endParaRPr lang="es-ES" spc="15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onlinedoctranslator.com/es/?utm_source=onlinedoctranslator&amp;utm_medium=pdf&amp;utm_campaign=attribution" TargetMode="External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26" Type="http://schemas.openxmlformats.org/officeDocument/2006/relationships/image" Target="../media/image34.png"/><Relationship Id="rId21" Type="http://schemas.openxmlformats.org/officeDocument/2006/relationships/image" Target="../media/image29.png"/><Relationship Id="rId42" Type="http://schemas.openxmlformats.org/officeDocument/2006/relationships/image" Target="../media/image50.png"/><Relationship Id="rId47" Type="http://schemas.openxmlformats.org/officeDocument/2006/relationships/image" Target="../media/image55.png"/><Relationship Id="rId63" Type="http://schemas.openxmlformats.org/officeDocument/2006/relationships/image" Target="../media/image71.png"/><Relationship Id="rId68" Type="http://schemas.openxmlformats.org/officeDocument/2006/relationships/image" Target="../media/image76.png"/><Relationship Id="rId84" Type="http://schemas.openxmlformats.org/officeDocument/2006/relationships/image" Target="../media/image92.png"/><Relationship Id="rId89" Type="http://schemas.openxmlformats.org/officeDocument/2006/relationships/image" Target="../media/image97.png"/><Relationship Id="rId16" Type="http://schemas.openxmlformats.org/officeDocument/2006/relationships/image" Target="../media/image24.png"/><Relationship Id="rId11" Type="http://schemas.openxmlformats.org/officeDocument/2006/relationships/image" Target="../media/image19.png"/><Relationship Id="rId32" Type="http://schemas.openxmlformats.org/officeDocument/2006/relationships/image" Target="../media/image40.png"/><Relationship Id="rId37" Type="http://schemas.openxmlformats.org/officeDocument/2006/relationships/image" Target="../media/image45.png"/><Relationship Id="rId53" Type="http://schemas.openxmlformats.org/officeDocument/2006/relationships/image" Target="../media/image61.png"/><Relationship Id="rId58" Type="http://schemas.openxmlformats.org/officeDocument/2006/relationships/image" Target="../media/image66.png"/><Relationship Id="rId74" Type="http://schemas.openxmlformats.org/officeDocument/2006/relationships/image" Target="../media/image82.png"/><Relationship Id="rId79" Type="http://schemas.openxmlformats.org/officeDocument/2006/relationships/image" Target="../media/image87.png"/><Relationship Id="rId5" Type="http://schemas.openxmlformats.org/officeDocument/2006/relationships/image" Target="../media/image13.png"/><Relationship Id="rId90" Type="http://schemas.openxmlformats.org/officeDocument/2006/relationships/image" Target="../media/image98.png"/><Relationship Id="rId95" Type="http://schemas.openxmlformats.org/officeDocument/2006/relationships/image" Target="../media/image103.png"/><Relationship Id="rId22" Type="http://schemas.openxmlformats.org/officeDocument/2006/relationships/image" Target="../media/image30.png"/><Relationship Id="rId27" Type="http://schemas.openxmlformats.org/officeDocument/2006/relationships/image" Target="../media/image35.png"/><Relationship Id="rId43" Type="http://schemas.openxmlformats.org/officeDocument/2006/relationships/image" Target="../media/image51.png"/><Relationship Id="rId48" Type="http://schemas.openxmlformats.org/officeDocument/2006/relationships/image" Target="../media/image56.png"/><Relationship Id="rId64" Type="http://schemas.openxmlformats.org/officeDocument/2006/relationships/image" Target="../media/image72.png"/><Relationship Id="rId69" Type="http://schemas.openxmlformats.org/officeDocument/2006/relationships/image" Target="../media/image77.png"/><Relationship Id="rId80" Type="http://schemas.openxmlformats.org/officeDocument/2006/relationships/image" Target="../media/image88.png"/><Relationship Id="rId85" Type="http://schemas.openxmlformats.org/officeDocument/2006/relationships/image" Target="../media/image93.png"/><Relationship Id="rId12" Type="http://schemas.openxmlformats.org/officeDocument/2006/relationships/image" Target="../media/image20.png"/><Relationship Id="rId17" Type="http://schemas.openxmlformats.org/officeDocument/2006/relationships/image" Target="../media/image25.png"/><Relationship Id="rId25" Type="http://schemas.openxmlformats.org/officeDocument/2006/relationships/image" Target="../media/image33.png"/><Relationship Id="rId33" Type="http://schemas.openxmlformats.org/officeDocument/2006/relationships/image" Target="../media/image41.png"/><Relationship Id="rId38" Type="http://schemas.openxmlformats.org/officeDocument/2006/relationships/image" Target="../media/image46.png"/><Relationship Id="rId46" Type="http://schemas.openxmlformats.org/officeDocument/2006/relationships/image" Target="../media/image54.png"/><Relationship Id="rId59" Type="http://schemas.openxmlformats.org/officeDocument/2006/relationships/image" Target="../media/image67.png"/><Relationship Id="rId67" Type="http://schemas.openxmlformats.org/officeDocument/2006/relationships/image" Target="../media/image75.png"/><Relationship Id="rId20" Type="http://schemas.openxmlformats.org/officeDocument/2006/relationships/image" Target="../media/image28.png"/><Relationship Id="rId41" Type="http://schemas.openxmlformats.org/officeDocument/2006/relationships/image" Target="../media/image49.png"/><Relationship Id="rId54" Type="http://schemas.openxmlformats.org/officeDocument/2006/relationships/image" Target="../media/image62.png"/><Relationship Id="rId62" Type="http://schemas.openxmlformats.org/officeDocument/2006/relationships/image" Target="../media/image70.png"/><Relationship Id="rId70" Type="http://schemas.openxmlformats.org/officeDocument/2006/relationships/image" Target="../media/image78.png"/><Relationship Id="rId75" Type="http://schemas.openxmlformats.org/officeDocument/2006/relationships/image" Target="../media/image83.png"/><Relationship Id="rId83" Type="http://schemas.openxmlformats.org/officeDocument/2006/relationships/image" Target="../media/image91.png"/><Relationship Id="rId88" Type="http://schemas.openxmlformats.org/officeDocument/2006/relationships/image" Target="../media/image96.png"/><Relationship Id="rId91" Type="http://schemas.openxmlformats.org/officeDocument/2006/relationships/image" Target="../media/image99.png"/><Relationship Id="rId96" Type="http://schemas.openxmlformats.org/officeDocument/2006/relationships/image" Target="../media/image10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.png"/><Relationship Id="rId15" Type="http://schemas.openxmlformats.org/officeDocument/2006/relationships/image" Target="../media/image23.png"/><Relationship Id="rId23" Type="http://schemas.openxmlformats.org/officeDocument/2006/relationships/image" Target="../media/image31.png"/><Relationship Id="rId28" Type="http://schemas.openxmlformats.org/officeDocument/2006/relationships/image" Target="../media/image36.png"/><Relationship Id="rId36" Type="http://schemas.openxmlformats.org/officeDocument/2006/relationships/image" Target="../media/image44.png"/><Relationship Id="rId49" Type="http://schemas.openxmlformats.org/officeDocument/2006/relationships/image" Target="../media/image57.png"/><Relationship Id="rId57" Type="http://schemas.openxmlformats.org/officeDocument/2006/relationships/image" Target="../media/image65.png"/><Relationship Id="rId10" Type="http://schemas.openxmlformats.org/officeDocument/2006/relationships/image" Target="../media/image18.png"/><Relationship Id="rId31" Type="http://schemas.openxmlformats.org/officeDocument/2006/relationships/image" Target="../media/image39.png"/><Relationship Id="rId44" Type="http://schemas.openxmlformats.org/officeDocument/2006/relationships/image" Target="../media/image52.png"/><Relationship Id="rId52" Type="http://schemas.openxmlformats.org/officeDocument/2006/relationships/image" Target="../media/image60.png"/><Relationship Id="rId60" Type="http://schemas.openxmlformats.org/officeDocument/2006/relationships/image" Target="../media/image68.png"/><Relationship Id="rId65" Type="http://schemas.openxmlformats.org/officeDocument/2006/relationships/image" Target="../media/image73.png"/><Relationship Id="rId73" Type="http://schemas.openxmlformats.org/officeDocument/2006/relationships/image" Target="../media/image81.png"/><Relationship Id="rId78" Type="http://schemas.openxmlformats.org/officeDocument/2006/relationships/image" Target="../media/image86.png"/><Relationship Id="rId81" Type="http://schemas.openxmlformats.org/officeDocument/2006/relationships/image" Target="../media/image89.png"/><Relationship Id="rId86" Type="http://schemas.openxmlformats.org/officeDocument/2006/relationships/image" Target="../media/image94.png"/><Relationship Id="rId94" Type="http://schemas.openxmlformats.org/officeDocument/2006/relationships/image" Target="../media/image102.png"/><Relationship Id="rId99" Type="http://schemas.openxmlformats.org/officeDocument/2006/relationships/image" Target="../media/image107.png"/><Relationship Id="rId101" Type="http://schemas.openxmlformats.org/officeDocument/2006/relationships/image" Target="../media/image109.png"/><Relationship Id="rId4" Type="http://schemas.openxmlformats.org/officeDocument/2006/relationships/image" Target="../media/image12.png"/><Relationship Id="rId9" Type="http://schemas.openxmlformats.org/officeDocument/2006/relationships/image" Target="../media/image17.png"/><Relationship Id="rId13" Type="http://schemas.openxmlformats.org/officeDocument/2006/relationships/image" Target="../media/image21.png"/><Relationship Id="rId18" Type="http://schemas.openxmlformats.org/officeDocument/2006/relationships/image" Target="../media/image26.png"/><Relationship Id="rId39" Type="http://schemas.openxmlformats.org/officeDocument/2006/relationships/image" Target="../media/image47.png"/><Relationship Id="rId34" Type="http://schemas.openxmlformats.org/officeDocument/2006/relationships/image" Target="../media/image42.png"/><Relationship Id="rId50" Type="http://schemas.openxmlformats.org/officeDocument/2006/relationships/image" Target="../media/image58.png"/><Relationship Id="rId55" Type="http://schemas.openxmlformats.org/officeDocument/2006/relationships/image" Target="../media/image63.png"/><Relationship Id="rId76" Type="http://schemas.openxmlformats.org/officeDocument/2006/relationships/image" Target="../media/image84.png"/><Relationship Id="rId97" Type="http://schemas.openxmlformats.org/officeDocument/2006/relationships/image" Target="../media/image105.png"/><Relationship Id="rId7" Type="http://schemas.openxmlformats.org/officeDocument/2006/relationships/image" Target="../media/image15.png"/><Relationship Id="rId71" Type="http://schemas.openxmlformats.org/officeDocument/2006/relationships/image" Target="../media/image79.png"/><Relationship Id="rId92" Type="http://schemas.openxmlformats.org/officeDocument/2006/relationships/image" Target="../media/image100.png"/><Relationship Id="rId2" Type="http://schemas.openxmlformats.org/officeDocument/2006/relationships/image" Target="../media/image10.png"/><Relationship Id="rId29" Type="http://schemas.openxmlformats.org/officeDocument/2006/relationships/image" Target="../media/image37.png"/><Relationship Id="rId24" Type="http://schemas.openxmlformats.org/officeDocument/2006/relationships/image" Target="../media/image32.png"/><Relationship Id="rId40" Type="http://schemas.openxmlformats.org/officeDocument/2006/relationships/image" Target="../media/image48.png"/><Relationship Id="rId45" Type="http://schemas.openxmlformats.org/officeDocument/2006/relationships/image" Target="../media/image53.png"/><Relationship Id="rId66" Type="http://schemas.openxmlformats.org/officeDocument/2006/relationships/image" Target="../media/image74.png"/><Relationship Id="rId87" Type="http://schemas.openxmlformats.org/officeDocument/2006/relationships/image" Target="../media/image95.png"/><Relationship Id="rId61" Type="http://schemas.openxmlformats.org/officeDocument/2006/relationships/image" Target="../media/image69.png"/><Relationship Id="rId82" Type="http://schemas.openxmlformats.org/officeDocument/2006/relationships/image" Target="../media/image90.png"/><Relationship Id="rId19" Type="http://schemas.openxmlformats.org/officeDocument/2006/relationships/image" Target="../media/image27.png"/><Relationship Id="rId14" Type="http://schemas.openxmlformats.org/officeDocument/2006/relationships/image" Target="../media/image22.png"/><Relationship Id="rId30" Type="http://schemas.openxmlformats.org/officeDocument/2006/relationships/image" Target="../media/image38.png"/><Relationship Id="rId35" Type="http://schemas.openxmlformats.org/officeDocument/2006/relationships/image" Target="../media/image43.png"/><Relationship Id="rId56" Type="http://schemas.openxmlformats.org/officeDocument/2006/relationships/image" Target="../media/image64.png"/><Relationship Id="rId77" Type="http://schemas.openxmlformats.org/officeDocument/2006/relationships/image" Target="../media/image85.png"/><Relationship Id="rId100" Type="http://schemas.openxmlformats.org/officeDocument/2006/relationships/image" Target="../media/image108.png"/><Relationship Id="rId8" Type="http://schemas.openxmlformats.org/officeDocument/2006/relationships/image" Target="../media/image16.png"/><Relationship Id="rId51" Type="http://schemas.openxmlformats.org/officeDocument/2006/relationships/image" Target="../media/image59.png"/><Relationship Id="rId72" Type="http://schemas.openxmlformats.org/officeDocument/2006/relationships/image" Target="../media/image80.png"/><Relationship Id="rId93" Type="http://schemas.openxmlformats.org/officeDocument/2006/relationships/image" Target="../media/image101.png"/><Relationship Id="rId98" Type="http://schemas.openxmlformats.org/officeDocument/2006/relationships/image" Target="../media/image106.png"/><Relationship Id="rId3" Type="http://schemas.openxmlformats.org/officeDocument/2006/relationships/image" Target="../media/image11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.png"/><Relationship Id="rId3" Type="http://schemas.openxmlformats.org/officeDocument/2006/relationships/image" Target="../media/image111.png"/><Relationship Id="rId7" Type="http://schemas.openxmlformats.org/officeDocument/2006/relationships/image" Target="../media/image115.png"/><Relationship Id="rId2" Type="http://schemas.openxmlformats.org/officeDocument/2006/relationships/image" Target="../media/image11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4.png"/><Relationship Id="rId5" Type="http://schemas.openxmlformats.org/officeDocument/2006/relationships/image" Target="../media/image113.png"/><Relationship Id="rId4" Type="http://schemas.openxmlformats.org/officeDocument/2006/relationships/image" Target="../media/image112.png"/><Relationship Id="rId9" Type="http://schemas.openxmlformats.org/officeDocument/2006/relationships/image" Target="../media/image11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7" Type="http://schemas.openxmlformats.org/officeDocument/2006/relationships/image" Target="../media/image123.png"/><Relationship Id="rId2" Type="http://schemas.openxmlformats.org/officeDocument/2006/relationships/image" Target="../media/image11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2.png"/><Relationship Id="rId5" Type="http://schemas.openxmlformats.org/officeDocument/2006/relationships/image" Target="../media/image121.png"/><Relationship Id="rId4" Type="http://schemas.openxmlformats.org/officeDocument/2006/relationships/image" Target="../media/image120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png"/><Relationship Id="rId2" Type="http://schemas.openxmlformats.org/officeDocument/2006/relationships/image" Target="../media/image124.png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29.png"/><Relationship Id="rId4" Type="http://schemas.openxmlformats.org/officeDocument/2006/relationships/image" Target="../media/image128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png"/><Relationship Id="rId3" Type="http://schemas.openxmlformats.org/officeDocument/2006/relationships/image" Target="../media/image132.png"/><Relationship Id="rId7" Type="http://schemas.openxmlformats.org/officeDocument/2006/relationships/image" Target="../media/image136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5.png"/><Relationship Id="rId5" Type="http://schemas.openxmlformats.org/officeDocument/2006/relationships/image" Target="../media/image134.png"/><Relationship Id="rId4" Type="http://schemas.openxmlformats.org/officeDocument/2006/relationships/image" Target="../media/image133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4.png"/><Relationship Id="rId13" Type="http://schemas.openxmlformats.org/officeDocument/2006/relationships/image" Target="../media/image149.png"/><Relationship Id="rId18" Type="http://schemas.openxmlformats.org/officeDocument/2006/relationships/image" Target="../media/image154.png"/><Relationship Id="rId26" Type="http://schemas.openxmlformats.org/officeDocument/2006/relationships/image" Target="../media/image162.png"/><Relationship Id="rId3" Type="http://schemas.openxmlformats.org/officeDocument/2006/relationships/image" Target="../media/image139.png"/><Relationship Id="rId21" Type="http://schemas.openxmlformats.org/officeDocument/2006/relationships/image" Target="../media/image157.png"/><Relationship Id="rId7" Type="http://schemas.openxmlformats.org/officeDocument/2006/relationships/image" Target="../media/image143.png"/><Relationship Id="rId12" Type="http://schemas.openxmlformats.org/officeDocument/2006/relationships/image" Target="../media/image148.png"/><Relationship Id="rId17" Type="http://schemas.openxmlformats.org/officeDocument/2006/relationships/image" Target="../media/image153.png"/><Relationship Id="rId25" Type="http://schemas.openxmlformats.org/officeDocument/2006/relationships/image" Target="../media/image161.png"/><Relationship Id="rId2" Type="http://schemas.openxmlformats.org/officeDocument/2006/relationships/image" Target="../media/image138.png"/><Relationship Id="rId16" Type="http://schemas.openxmlformats.org/officeDocument/2006/relationships/image" Target="../media/image152.png"/><Relationship Id="rId20" Type="http://schemas.openxmlformats.org/officeDocument/2006/relationships/image" Target="../media/image15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2.png"/><Relationship Id="rId11" Type="http://schemas.openxmlformats.org/officeDocument/2006/relationships/image" Target="../media/image147.png"/><Relationship Id="rId24" Type="http://schemas.openxmlformats.org/officeDocument/2006/relationships/image" Target="../media/image160.png"/><Relationship Id="rId5" Type="http://schemas.openxmlformats.org/officeDocument/2006/relationships/image" Target="../media/image141.png"/><Relationship Id="rId15" Type="http://schemas.openxmlformats.org/officeDocument/2006/relationships/image" Target="../media/image151.png"/><Relationship Id="rId23" Type="http://schemas.openxmlformats.org/officeDocument/2006/relationships/image" Target="../media/image159.png"/><Relationship Id="rId10" Type="http://schemas.openxmlformats.org/officeDocument/2006/relationships/image" Target="../media/image146.png"/><Relationship Id="rId19" Type="http://schemas.openxmlformats.org/officeDocument/2006/relationships/image" Target="../media/image155.png"/><Relationship Id="rId4" Type="http://schemas.openxmlformats.org/officeDocument/2006/relationships/image" Target="../media/image140.png"/><Relationship Id="rId9" Type="http://schemas.openxmlformats.org/officeDocument/2006/relationships/image" Target="../media/image145.png"/><Relationship Id="rId14" Type="http://schemas.openxmlformats.org/officeDocument/2006/relationships/image" Target="../media/image150.png"/><Relationship Id="rId22" Type="http://schemas.openxmlformats.org/officeDocument/2006/relationships/image" Target="../media/image158.png"/><Relationship Id="rId27" Type="http://schemas.openxmlformats.org/officeDocument/2006/relationships/image" Target="../media/image16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77.png"/><Relationship Id="rId18" Type="http://schemas.openxmlformats.org/officeDocument/2006/relationships/image" Target="../media/image182.png"/><Relationship Id="rId26" Type="http://schemas.openxmlformats.org/officeDocument/2006/relationships/image" Target="../media/image190.png"/><Relationship Id="rId3" Type="http://schemas.openxmlformats.org/officeDocument/2006/relationships/image" Target="../media/image167.png"/><Relationship Id="rId21" Type="http://schemas.openxmlformats.org/officeDocument/2006/relationships/image" Target="../media/image185.png"/><Relationship Id="rId34" Type="http://schemas.openxmlformats.org/officeDocument/2006/relationships/image" Target="../media/image198.png"/><Relationship Id="rId7" Type="http://schemas.openxmlformats.org/officeDocument/2006/relationships/image" Target="../media/image171.png"/><Relationship Id="rId12" Type="http://schemas.openxmlformats.org/officeDocument/2006/relationships/image" Target="../media/image176.png"/><Relationship Id="rId17" Type="http://schemas.openxmlformats.org/officeDocument/2006/relationships/image" Target="../media/image181.png"/><Relationship Id="rId25" Type="http://schemas.openxmlformats.org/officeDocument/2006/relationships/image" Target="../media/image189.png"/><Relationship Id="rId33" Type="http://schemas.openxmlformats.org/officeDocument/2006/relationships/image" Target="../media/image197.png"/><Relationship Id="rId2" Type="http://schemas.openxmlformats.org/officeDocument/2006/relationships/image" Target="../media/image166.png"/><Relationship Id="rId16" Type="http://schemas.openxmlformats.org/officeDocument/2006/relationships/image" Target="../media/image180.png"/><Relationship Id="rId20" Type="http://schemas.openxmlformats.org/officeDocument/2006/relationships/image" Target="../media/image184.png"/><Relationship Id="rId29" Type="http://schemas.openxmlformats.org/officeDocument/2006/relationships/image" Target="../media/image19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0.png"/><Relationship Id="rId11" Type="http://schemas.openxmlformats.org/officeDocument/2006/relationships/image" Target="../media/image175.png"/><Relationship Id="rId24" Type="http://schemas.openxmlformats.org/officeDocument/2006/relationships/image" Target="../media/image188.png"/><Relationship Id="rId32" Type="http://schemas.openxmlformats.org/officeDocument/2006/relationships/image" Target="../media/image196.png"/><Relationship Id="rId5" Type="http://schemas.openxmlformats.org/officeDocument/2006/relationships/image" Target="../media/image169.png"/><Relationship Id="rId15" Type="http://schemas.openxmlformats.org/officeDocument/2006/relationships/image" Target="../media/image179.png"/><Relationship Id="rId23" Type="http://schemas.openxmlformats.org/officeDocument/2006/relationships/image" Target="../media/image187.png"/><Relationship Id="rId28" Type="http://schemas.openxmlformats.org/officeDocument/2006/relationships/image" Target="../media/image192.png"/><Relationship Id="rId10" Type="http://schemas.openxmlformats.org/officeDocument/2006/relationships/image" Target="../media/image174.png"/><Relationship Id="rId19" Type="http://schemas.openxmlformats.org/officeDocument/2006/relationships/image" Target="../media/image183.png"/><Relationship Id="rId31" Type="http://schemas.openxmlformats.org/officeDocument/2006/relationships/image" Target="../media/image195.png"/><Relationship Id="rId4" Type="http://schemas.openxmlformats.org/officeDocument/2006/relationships/image" Target="../media/image168.png"/><Relationship Id="rId9" Type="http://schemas.openxmlformats.org/officeDocument/2006/relationships/image" Target="../media/image173.png"/><Relationship Id="rId14" Type="http://schemas.openxmlformats.org/officeDocument/2006/relationships/image" Target="../media/image178.png"/><Relationship Id="rId22" Type="http://schemas.openxmlformats.org/officeDocument/2006/relationships/image" Target="../media/image186.png"/><Relationship Id="rId27" Type="http://schemas.openxmlformats.org/officeDocument/2006/relationships/image" Target="../media/image191.png"/><Relationship Id="rId30" Type="http://schemas.openxmlformats.org/officeDocument/2006/relationships/image" Target="../media/image194.png"/><Relationship Id="rId35" Type="http://schemas.openxmlformats.org/officeDocument/2006/relationships/image" Target="../media/image199.png"/><Relationship Id="rId8" Type="http://schemas.openxmlformats.org/officeDocument/2006/relationships/image" Target="../media/image172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6.png"/><Relationship Id="rId3" Type="http://schemas.openxmlformats.org/officeDocument/2006/relationships/image" Target="../media/image201.png"/><Relationship Id="rId7" Type="http://schemas.openxmlformats.org/officeDocument/2006/relationships/image" Target="../media/image205.png"/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4.png"/><Relationship Id="rId5" Type="http://schemas.openxmlformats.org/officeDocument/2006/relationships/image" Target="../media/image203.png"/><Relationship Id="rId4" Type="http://schemas.openxmlformats.org/officeDocument/2006/relationships/image" Target="../media/image20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7" Type="http://schemas.openxmlformats.org/officeDocument/2006/relationships/image" Target="../media/image212.png"/><Relationship Id="rId2" Type="http://schemas.openxmlformats.org/officeDocument/2006/relationships/image" Target="../media/image20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1.png"/><Relationship Id="rId5" Type="http://schemas.openxmlformats.org/officeDocument/2006/relationships/image" Target="../media/image210.png"/><Relationship Id="rId4" Type="http://schemas.openxmlformats.org/officeDocument/2006/relationships/image" Target="../media/image209.png"/></Relationships>
</file>

<file path=ppt/slides/_rels/slide21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37.png"/><Relationship Id="rId21" Type="http://schemas.openxmlformats.org/officeDocument/2006/relationships/image" Target="../media/image232.png"/><Relationship Id="rId34" Type="http://schemas.openxmlformats.org/officeDocument/2006/relationships/image" Target="../media/image245.png"/><Relationship Id="rId42" Type="http://schemas.openxmlformats.org/officeDocument/2006/relationships/image" Target="../media/image253.png"/><Relationship Id="rId47" Type="http://schemas.openxmlformats.org/officeDocument/2006/relationships/image" Target="../media/image258.png"/><Relationship Id="rId50" Type="http://schemas.openxmlformats.org/officeDocument/2006/relationships/image" Target="../media/image261.png"/><Relationship Id="rId55" Type="http://schemas.openxmlformats.org/officeDocument/2006/relationships/image" Target="../media/image266.png"/><Relationship Id="rId63" Type="http://schemas.openxmlformats.org/officeDocument/2006/relationships/image" Target="../media/image274.png"/><Relationship Id="rId68" Type="http://schemas.openxmlformats.org/officeDocument/2006/relationships/image" Target="../media/image279.png"/><Relationship Id="rId7" Type="http://schemas.openxmlformats.org/officeDocument/2006/relationships/image" Target="../media/image218.png"/><Relationship Id="rId2" Type="http://schemas.openxmlformats.org/officeDocument/2006/relationships/image" Target="../media/image213.png"/><Relationship Id="rId16" Type="http://schemas.openxmlformats.org/officeDocument/2006/relationships/image" Target="../media/image227.png"/><Relationship Id="rId29" Type="http://schemas.openxmlformats.org/officeDocument/2006/relationships/image" Target="../media/image240.png"/><Relationship Id="rId11" Type="http://schemas.openxmlformats.org/officeDocument/2006/relationships/image" Target="../media/image222.png"/><Relationship Id="rId24" Type="http://schemas.openxmlformats.org/officeDocument/2006/relationships/image" Target="../media/image235.png"/><Relationship Id="rId32" Type="http://schemas.openxmlformats.org/officeDocument/2006/relationships/image" Target="../media/image243.png"/><Relationship Id="rId37" Type="http://schemas.openxmlformats.org/officeDocument/2006/relationships/image" Target="../media/image248.png"/><Relationship Id="rId40" Type="http://schemas.openxmlformats.org/officeDocument/2006/relationships/image" Target="../media/image251.png"/><Relationship Id="rId45" Type="http://schemas.openxmlformats.org/officeDocument/2006/relationships/image" Target="../media/image256.png"/><Relationship Id="rId53" Type="http://schemas.openxmlformats.org/officeDocument/2006/relationships/image" Target="../media/image264.png"/><Relationship Id="rId58" Type="http://schemas.openxmlformats.org/officeDocument/2006/relationships/image" Target="../media/image269.png"/><Relationship Id="rId66" Type="http://schemas.openxmlformats.org/officeDocument/2006/relationships/image" Target="../media/image277.png"/><Relationship Id="rId5" Type="http://schemas.openxmlformats.org/officeDocument/2006/relationships/image" Target="../media/image216.png"/><Relationship Id="rId61" Type="http://schemas.openxmlformats.org/officeDocument/2006/relationships/image" Target="../media/image272.png"/><Relationship Id="rId19" Type="http://schemas.openxmlformats.org/officeDocument/2006/relationships/image" Target="../media/image230.png"/><Relationship Id="rId14" Type="http://schemas.openxmlformats.org/officeDocument/2006/relationships/image" Target="../media/image225.png"/><Relationship Id="rId22" Type="http://schemas.openxmlformats.org/officeDocument/2006/relationships/image" Target="../media/image233.png"/><Relationship Id="rId27" Type="http://schemas.openxmlformats.org/officeDocument/2006/relationships/image" Target="../media/image238.png"/><Relationship Id="rId30" Type="http://schemas.openxmlformats.org/officeDocument/2006/relationships/image" Target="../media/image241.png"/><Relationship Id="rId35" Type="http://schemas.openxmlformats.org/officeDocument/2006/relationships/image" Target="../media/image246.png"/><Relationship Id="rId43" Type="http://schemas.openxmlformats.org/officeDocument/2006/relationships/image" Target="../media/image254.png"/><Relationship Id="rId48" Type="http://schemas.openxmlformats.org/officeDocument/2006/relationships/image" Target="../media/image259.png"/><Relationship Id="rId56" Type="http://schemas.openxmlformats.org/officeDocument/2006/relationships/image" Target="../media/image267.png"/><Relationship Id="rId64" Type="http://schemas.openxmlformats.org/officeDocument/2006/relationships/image" Target="../media/image275.png"/><Relationship Id="rId8" Type="http://schemas.openxmlformats.org/officeDocument/2006/relationships/image" Target="../media/image219.png"/><Relationship Id="rId51" Type="http://schemas.openxmlformats.org/officeDocument/2006/relationships/image" Target="../media/image262.png"/><Relationship Id="rId3" Type="http://schemas.openxmlformats.org/officeDocument/2006/relationships/image" Target="../media/image214.png"/><Relationship Id="rId12" Type="http://schemas.openxmlformats.org/officeDocument/2006/relationships/image" Target="../media/image223.png"/><Relationship Id="rId17" Type="http://schemas.openxmlformats.org/officeDocument/2006/relationships/image" Target="../media/image228.png"/><Relationship Id="rId25" Type="http://schemas.openxmlformats.org/officeDocument/2006/relationships/image" Target="../media/image236.png"/><Relationship Id="rId33" Type="http://schemas.openxmlformats.org/officeDocument/2006/relationships/image" Target="../media/image244.png"/><Relationship Id="rId38" Type="http://schemas.openxmlformats.org/officeDocument/2006/relationships/image" Target="../media/image249.png"/><Relationship Id="rId46" Type="http://schemas.openxmlformats.org/officeDocument/2006/relationships/image" Target="../media/image257.png"/><Relationship Id="rId59" Type="http://schemas.openxmlformats.org/officeDocument/2006/relationships/image" Target="../media/image270.png"/><Relationship Id="rId67" Type="http://schemas.openxmlformats.org/officeDocument/2006/relationships/image" Target="../media/image278.png"/><Relationship Id="rId20" Type="http://schemas.openxmlformats.org/officeDocument/2006/relationships/image" Target="../media/image231.png"/><Relationship Id="rId41" Type="http://schemas.openxmlformats.org/officeDocument/2006/relationships/image" Target="../media/image252.png"/><Relationship Id="rId54" Type="http://schemas.openxmlformats.org/officeDocument/2006/relationships/image" Target="../media/image265.png"/><Relationship Id="rId62" Type="http://schemas.openxmlformats.org/officeDocument/2006/relationships/image" Target="../media/image27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7.png"/><Relationship Id="rId15" Type="http://schemas.openxmlformats.org/officeDocument/2006/relationships/image" Target="../media/image226.png"/><Relationship Id="rId23" Type="http://schemas.openxmlformats.org/officeDocument/2006/relationships/image" Target="../media/image234.png"/><Relationship Id="rId28" Type="http://schemas.openxmlformats.org/officeDocument/2006/relationships/image" Target="../media/image239.png"/><Relationship Id="rId36" Type="http://schemas.openxmlformats.org/officeDocument/2006/relationships/image" Target="../media/image247.png"/><Relationship Id="rId49" Type="http://schemas.openxmlformats.org/officeDocument/2006/relationships/image" Target="../media/image260.png"/><Relationship Id="rId57" Type="http://schemas.openxmlformats.org/officeDocument/2006/relationships/image" Target="../media/image268.png"/><Relationship Id="rId10" Type="http://schemas.openxmlformats.org/officeDocument/2006/relationships/image" Target="../media/image221.png"/><Relationship Id="rId31" Type="http://schemas.openxmlformats.org/officeDocument/2006/relationships/image" Target="../media/image242.png"/><Relationship Id="rId44" Type="http://schemas.openxmlformats.org/officeDocument/2006/relationships/image" Target="../media/image255.png"/><Relationship Id="rId52" Type="http://schemas.openxmlformats.org/officeDocument/2006/relationships/image" Target="../media/image263.png"/><Relationship Id="rId60" Type="http://schemas.openxmlformats.org/officeDocument/2006/relationships/image" Target="../media/image271.png"/><Relationship Id="rId65" Type="http://schemas.openxmlformats.org/officeDocument/2006/relationships/image" Target="../media/image276.png"/><Relationship Id="rId4" Type="http://schemas.openxmlformats.org/officeDocument/2006/relationships/image" Target="../media/image215.png"/><Relationship Id="rId9" Type="http://schemas.openxmlformats.org/officeDocument/2006/relationships/image" Target="../media/image220.png"/><Relationship Id="rId13" Type="http://schemas.openxmlformats.org/officeDocument/2006/relationships/image" Target="../media/image224.png"/><Relationship Id="rId18" Type="http://schemas.openxmlformats.org/officeDocument/2006/relationships/image" Target="../media/image229.png"/><Relationship Id="rId39" Type="http://schemas.openxmlformats.org/officeDocument/2006/relationships/image" Target="../media/image250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png"/><Relationship Id="rId13" Type="http://schemas.openxmlformats.org/officeDocument/2006/relationships/image" Target="../media/image291.png"/><Relationship Id="rId3" Type="http://schemas.openxmlformats.org/officeDocument/2006/relationships/image" Target="../media/image281.png"/><Relationship Id="rId7" Type="http://schemas.openxmlformats.org/officeDocument/2006/relationships/image" Target="../media/image285.png"/><Relationship Id="rId12" Type="http://schemas.openxmlformats.org/officeDocument/2006/relationships/image" Target="../media/image290.png"/><Relationship Id="rId2" Type="http://schemas.openxmlformats.org/officeDocument/2006/relationships/image" Target="../media/image28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4.png"/><Relationship Id="rId11" Type="http://schemas.openxmlformats.org/officeDocument/2006/relationships/image" Target="../media/image289.png"/><Relationship Id="rId5" Type="http://schemas.openxmlformats.org/officeDocument/2006/relationships/image" Target="../media/image283.png"/><Relationship Id="rId15" Type="http://schemas.openxmlformats.org/officeDocument/2006/relationships/image" Target="../media/image293.png"/><Relationship Id="rId10" Type="http://schemas.openxmlformats.org/officeDocument/2006/relationships/image" Target="../media/image288.png"/><Relationship Id="rId4" Type="http://schemas.openxmlformats.org/officeDocument/2006/relationships/image" Target="../media/image282.png"/><Relationship Id="rId9" Type="http://schemas.openxmlformats.org/officeDocument/2006/relationships/image" Target="../media/image287.png"/><Relationship Id="rId14" Type="http://schemas.openxmlformats.org/officeDocument/2006/relationships/image" Target="../media/image292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0.png"/><Relationship Id="rId13" Type="http://schemas.openxmlformats.org/officeDocument/2006/relationships/image" Target="../media/image305.png"/><Relationship Id="rId3" Type="http://schemas.openxmlformats.org/officeDocument/2006/relationships/image" Target="../media/image295.png"/><Relationship Id="rId7" Type="http://schemas.openxmlformats.org/officeDocument/2006/relationships/image" Target="../media/image299.png"/><Relationship Id="rId12" Type="http://schemas.openxmlformats.org/officeDocument/2006/relationships/image" Target="../media/image304.png"/><Relationship Id="rId2" Type="http://schemas.openxmlformats.org/officeDocument/2006/relationships/image" Target="../media/image294.png"/><Relationship Id="rId16" Type="http://schemas.openxmlformats.org/officeDocument/2006/relationships/image" Target="../media/image30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8.png"/><Relationship Id="rId11" Type="http://schemas.openxmlformats.org/officeDocument/2006/relationships/image" Target="../media/image303.png"/><Relationship Id="rId5" Type="http://schemas.openxmlformats.org/officeDocument/2006/relationships/image" Target="../media/image297.png"/><Relationship Id="rId15" Type="http://schemas.openxmlformats.org/officeDocument/2006/relationships/image" Target="../media/image307.png"/><Relationship Id="rId10" Type="http://schemas.openxmlformats.org/officeDocument/2006/relationships/image" Target="../media/image302.png"/><Relationship Id="rId4" Type="http://schemas.openxmlformats.org/officeDocument/2006/relationships/image" Target="../media/image296.png"/><Relationship Id="rId9" Type="http://schemas.openxmlformats.org/officeDocument/2006/relationships/image" Target="../media/image301.png"/><Relationship Id="rId14" Type="http://schemas.openxmlformats.org/officeDocument/2006/relationships/image" Target="../media/image306.png"/></Relationships>
</file>

<file path=ppt/slides/_rels/slide2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20.png"/><Relationship Id="rId18" Type="http://schemas.openxmlformats.org/officeDocument/2006/relationships/image" Target="../media/image325.png"/><Relationship Id="rId26" Type="http://schemas.openxmlformats.org/officeDocument/2006/relationships/image" Target="../media/image333.png"/><Relationship Id="rId39" Type="http://schemas.openxmlformats.org/officeDocument/2006/relationships/image" Target="../media/image346.png"/><Relationship Id="rId21" Type="http://schemas.openxmlformats.org/officeDocument/2006/relationships/image" Target="../media/image328.png"/><Relationship Id="rId34" Type="http://schemas.openxmlformats.org/officeDocument/2006/relationships/image" Target="../media/image341.png"/><Relationship Id="rId7" Type="http://schemas.openxmlformats.org/officeDocument/2006/relationships/image" Target="../media/image314.png"/><Relationship Id="rId12" Type="http://schemas.openxmlformats.org/officeDocument/2006/relationships/image" Target="../media/image319.png"/><Relationship Id="rId17" Type="http://schemas.openxmlformats.org/officeDocument/2006/relationships/image" Target="../media/image324.png"/><Relationship Id="rId25" Type="http://schemas.openxmlformats.org/officeDocument/2006/relationships/image" Target="../media/image332.png"/><Relationship Id="rId33" Type="http://schemas.openxmlformats.org/officeDocument/2006/relationships/image" Target="../media/image340.png"/><Relationship Id="rId38" Type="http://schemas.openxmlformats.org/officeDocument/2006/relationships/image" Target="../media/image345.png"/><Relationship Id="rId2" Type="http://schemas.openxmlformats.org/officeDocument/2006/relationships/image" Target="../media/image309.png"/><Relationship Id="rId16" Type="http://schemas.openxmlformats.org/officeDocument/2006/relationships/image" Target="../media/image323.png"/><Relationship Id="rId20" Type="http://schemas.openxmlformats.org/officeDocument/2006/relationships/image" Target="../media/image327.png"/><Relationship Id="rId29" Type="http://schemas.openxmlformats.org/officeDocument/2006/relationships/image" Target="../media/image33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3.png"/><Relationship Id="rId11" Type="http://schemas.openxmlformats.org/officeDocument/2006/relationships/image" Target="../media/image318.png"/><Relationship Id="rId24" Type="http://schemas.openxmlformats.org/officeDocument/2006/relationships/image" Target="../media/image331.png"/><Relationship Id="rId32" Type="http://schemas.openxmlformats.org/officeDocument/2006/relationships/image" Target="../media/image339.png"/><Relationship Id="rId37" Type="http://schemas.openxmlformats.org/officeDocument/2006/relationships/image" Target="../media/image344.png"/><Relationship Id="rId40" Type="http://schemas.openxmlformats.org/officeDocument/2006/relationships/image" Target="../media/image347.png"/><Relationship Id="rId5" Type="http://schemas.openxmlformats.org/officeDocument/2006/relationships/image" Target="../media/image312.png"/><Relationship Id="rId15" Type="http://schemas.openxmlformats.org/officeDocument/2006/relationships/image" Target="../media/image322.png"/><Relationship Id="rId23" Type="http://schemas.openxmlformats.org/officeDocument/2006/relationships/image" Target="../media/image330.png"/><Relationship Id="rId28" Type="http://schemas.openxmlformats.org/officeDocument/2006/relationships/image" Target="../media/image335.png"/><Relationship Id="rId36" Type="http://schemas.openxmlformats.org/officeDocument/2006/relationships/image" Target="../media/image343.png"/><Relationship Id="rId10" Type="http://schemas.openxmlformats.org/officeDocument/2006/relationships/image" Target="../media/image317.png"/><Relationship Id="rId19" Type="http://schemas.openxmlformats.org/officeDocument/2006/relationships/image" Target="../media/image326.png"/><Relationship Id="rId31" Type="http://schemas.openxmlformats.org/officeDocument/2006/relationships/image" Target="../media/image338.png"/><Relationship Id="rId4" Type="http://schemas.openxmlformats.org/officeDocument/2006/relationships/image" Target="../media/image311.png"/><Relationship Id="rId9" Type="http://schemas.openxmlformats.org/officeDocument/2006/relationships/image" Target="../media/image316.png"/><Relationship Id="rId14" Type="http://schemas.openxmlformats.org/officeDocument/2006/relationships/image" Target="../media/image321.png"/><Relationship Id="rId22" Type="http://schemas.openxmlformats.org/officeDocument/2006/relationships/image" Target="../media/image329.png"/><Relationship Id="rId27" Type="http://schemas.openxmlformats.org/officeDocument/2006/relationships/image" Target="../media/image334.png"/><Relationship Id="rId30" Type="http://schemas.openxmlformats.org/officeDocument/2006/relationships/image" Target="../media/image337.png"/><Relationship Id="rId35" Type="http://schemas.openxmlformats.org/officeDocument/2006/relationships/image" Target="../media/image342.png"/><Relationship Id="rId8" Type="http://schemas.openxmlformats.org/officeDocument/2006/relationships/image" Target="../media/image315.png"/><Relationship Id="rId3" Type="http://schemas.openxmlformats.org/officeDocument/2006/relationships/image" Target="../media/image310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4.png"/><Relationship Id="rId3" Type="http://schemas.openxmlformats.org/officeDocument/2006/relationships/image" Target="../media/image349.png"/><Relationship Id="rId7" Type="http://schemas.openxmlformats.org/officeDocument/2006/relationships/image" Target="../media/image353.png"/><Relationship Id="rId2" Type="http://schemas.openxmlformats.org/officeDocument/2006/relationships/image" Target="../media/image3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52.png"/><Relationship Id="rId5" Type="http://schemas.openxmlformats.org/officeDocument/2006/relationships/image" Target="../media/image351.png"/><Relationship Id="rId4" Type="http://schemas.openxmlformats.org/officeDocument/2006/relationships/image" Target="../media/image350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1.png"/><Relationship Id="rId13" Type="http://schemas.openxmlformats.org/officeDocument/2006/relationships/image" Target="../media/image366.png"/><Relationship Id="rId3" Type="http://schemas.openxmlformats.org/officeDocument/2006/relationships/image" Target="../media/image356.png"/><Relationship Id="rId7" Type="http://schemas.openxmlformats.org/officeDocument/2006/relationships/image" Target="../media/image360.png"/><Relationship Id="rId12" Type="http://schemas.openxmlformats.org/officeDocument/2006/relationships/image" Target="../media/image365.png"/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59.png"/><Relationship Id="rId11" Type="http://schemas.openxmlformats.org/officeDocument/2006/relationships/image" Target="../media/image364.png"/><Relationship Id="rId5" Type="http://schemas.openxmlformats.org/officeDocument/2006/relationships/image" Target="../media/image358.png"/><Relationship Id="rId15" Type="http://schemas.openxmlformats.org/officeDocument/2006/relationships/image" Target="../media/image368.png"/><Relationship Id="rId10" Type="http://schemas.openxmlformats.org/officeDocument/2006/relationships/image" Target="../media/image363.png"/><Relationship Id="rId4" Type="http://schemas.openxmlformats.org/officeDocument/2006/relationships/image" Target="../media/image357.png"/><Relationship Id="rId9" Type="http://schemas.openxmlformats.org/officeDocument/2006/relationships/image" Target="../media/image362.png"/><Relationship Id="rId14" Type="http://schemas.openxmlformats.org/officeDocument/2006/relationships/image" Target="../media/image367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5.png"/><Relationship Id="rId13" Type="http://schemas.openxmlformats.org/officeDocument/2006/relationships/image" Target="../media/image380.png"/><Relationship Id="rId18" Type="http://schemas.openxmlformats.org/officeDocument/2006/relationships/image" Target="../media/image385.png"/><Relationship Id="rId3" Type="http://schemas.openxmlformats.org/officeDocument/2006/relationships/image" Target="../media/image370.png"/><Relationship Id="rId7" Type="http://schemas.openxmlformats.org/officeDocument/2006/relationships/image" Target="../media/image374.png"/><Relationship Id="rId12" Type="http://schemas.openxmlformats.org/officeDocument/2006/relationships/image" Target="../media/image379.png"/><Relationship Id="rId17" Type="http://schemas.openxmlformats.org/officeDocument/2006/relationships/image" Target="../media/image384.png"/><Relationship Id="rId2" Type="http://schemas.openxmlformats.org/officeDocument/2006/relationships/image" Target="../media/image369.png"/><Relationship Id="rId16" Type="http://schemas.openxmlformats.org/officeDocument/2006/relationships/image" Target="../media/image38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73.png"/><Relationship Id="rId11" Type="http://schemas.openxmlformats.org/officeDocument/2006/relationships/image" Target="../media/image378.png"/><Relationship Id="rId5" Type="http://schemas.openxmlformats.org/officeDocument/2006/relationships/image" Target="../media/image372.png"/><Relationship Id="rId15" Type="http://schemas.openxmlformats.org/officeDocument/2006/relationships/image" Target="../media/image382.png"/><Relationship Id="rId10" Type="http://schemas.openxmlformats.org/officeDocument/2006/relationships/image" Target="../media/image377.png"/><Relationship Id="rId4" Type="http://schemas.openxmlformats.org/officeDocument/2006/relationships/image" Target="../media/image371.png"/><Relationship Id="rId9" Type="http://schemas.openxmlformats.org/officeDocument/2006/relationships/image" Target="../media/image376.png"/><Relationship Id="rId14" Type="http://schemas.openxmlformats.org/officeDocument/2006/relationships/image" Target="../media/image381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2.png"/><Relationship Id="rId13" Type="http://schemas.openxmlformats.org/officeDocument/2006/relationships/image" Target="../media/image397.png"/><Relationship Id="rId18" Type="http://schemas.openxmlformats.org/officeDocument/2006/relationships/image" Target="../media/image402.png"/><Relationship Id="rId3" Type="http://schemas.openxmlformats.org/officeDocument/2006/relationships/image" Target="../media/image387.png"/><Relationship Id="rId7" Type="http://schemas.openxmlformats.org/officeDocument/2006/relationships/image" Target="../media/image391.png"/><Relationship Id="rId12" Type="http://schemas.openxmlformats.org/officeDocument/2006/relationships/image" Target="../media/image396.png"/><Relationship Id="rId17" Type="http://schemas.openxmlformats.org/officeDocument/2006/relationships/image" Target="../media/image401.png"/><Relationship Id="rId2" Type="http://schemas.openxmlformats.org/officeDocument/2006/relationships/image" Target="../media/image386.png"/><Relationship Id="rId16" Type="http://schemas.openxmlformats.org/officeDocument/2006/relationships/image" Target="../media/image40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90.png"/><Relationship Id="rId11" Type="http://schemas.openxmlformats.org/officeDocument/2006/relationships/image" Target="../media/image395.png"/><Relationship Id="rId5" Type="http://schemas.openxmlformats.org/officeDocument/2006/relationships/image" Target="../media/image389.png"/><Relationship Id="rId15" Type="http://schemas.openxmlformats.org/officeDocument/2006/relationships/image" Target="../media/image399.png"/><Relationship Id="rId10" Type="http://schemas.openxmlformats.org/officeDocument/2006/relationships/image" Target="../media/image394.png"/><Relationship Id="rId19" Type="http://schemas.openxmlformats.org/officeDocument/2006/relationships/image" Target="../media/image403.png"/><Relationship Id="rId4" Type="http://schemas.openxmlformats.org/officeDocument/2006/relationships/image" Target="../media/image388.png"/><Relationship Id="rId9" Type="http://schemas.openxmlformats.org/officeDocument/2006/relationships/image" Target="../media/image393.png"/><Relationship Id="rId14" Type="http://schemas.openxmlformats.org/officeDocument/2006/relationships/image" Target="../media/image398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0.png"/><Relationship Id="rId13" Type="http://schemas.openxmlformats.org/officeDocument/2006/relationships/image" Target="../media/image415.png"/><Relationship Id="rId18" Type="http://schemas.openxmlformats.org/officeDocument/2006/relationships/image" Target="../media/image420.png"/><Relationship Id="rId3" Type="http://schemas.openxmlformats.org/officeDocument/2006/relationships/image" Target="../media/image405.png"/><Relationship Id="rId7" Type="http://schemas.openxmlformats.org/officeDocument/2006/relationships/image" Target="../media/image409.png"/><Relationship Id="rId12" Type="http://schemas.openxmlformats.org/officeDocument/2006/relationships/image" Target="../media/image414.png"/><Relationship Id="rId17" Type="http://schemas.openxmlformats.org/officeDocument/2006/relationships/image" Target="../media/image419.png"/><Relationship Id="rId2" Type="http://schemas.openxmlformats.org/officeDocument/2006/relationships/image" Target="../media/image404.png"/><Relationship Id="rId16" Type="http://schemas.openxmlformats.org/officeDocument/2006/relationships/image" Target="../media/image41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08.png"/><Relationship Id="rId11" Type="http://schemas.openxmlformats.org/officeDocument/2006/relationships/image" Target="../media/image413.png"/><Relationship Id="rId5" Type="http://schemas.openxmlformats.org/officeDocument/2006/relationships/image" Target="../media/image407.png"/><Relationship Id="rId15" Type="http://schemas.openxmlformats.org/officeDocument/2006/relationships/image" Target="../media/image417.png"/><Relationship Id="rId10" Type="http://schemas.openxmlformats.org/officeDocument/2006/relationships/image" Target="../media/image412.png"/><Relationship Id="rId19" Type="http://schemas.openxmlformats.org/officeDocument/2006/relationships/image" Target="../media/image421.png"/><Relationship Id="rId4" Type="http://schemas.openxmlformats.org/officeDocument/2006/relationships/image" Target="../media/image406.png"/><Relationship Id="rId9" Type="http://schemas.openxmlformats.org/officeDocument/2006/relationships/image" Target="../media/image411.png"/><Relationship Id="rId14" Type="http://schemas.openxmlformats.org/officeDocument/2006/relationships/image" Target="../media/image416.png"/></Relationships>
</file>

<file path=ppt/slides/_rels/slide3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3.png"/><Relationship Id="rId18" Type="http://schemas.openxmlformats.org/officeDocument/2006/relationships/image" Target="../media/image438.png"/><Relationship Id="rId26" Type="http://schemas.openxmlformats.org/officeDocument/2006/relationships/image" Target="../media/image446.png"/><Relationship Id="rId39" Type="http://schemas.openxmlformats.org/officeDocument/2006/relationships/image" Target="../media/image459.png"/><Relationship Id="rId21" Type="http://schemas.openxmlformats.org/officeDocument/2006/relationships/image" Target="../media/image441.png"/><Relationship Id="rId34" Type="http://schemas.openxmlformats.org/officeDocument/2006/relationships/image" Target="../media/image454.png"/><Relationship Id="rId42" Type="http://schemas.openxmlformats.org/officeDocument/2006/relationships/image" Target="../media/image462.png"/><Relationship Id="rId7" Type="http://schemas.openxmlformats.org/officeDocument/2006/relationships/image" Target="../media/image427.png"/><Relationship Id="rId2" Type="http://schemas.openxmlformats.org/officeDocument/2006/relationships/image" Target="../media/image422.png"/><Relationship Id="rId16" Type="http://schemas.openxmlformats.org/officeDocument/2006/relationships/image" Target="../media/image436.png"/><Relationship Id="rId20" Type="http://schemas.openxmlformats.org/officeDocument/2006/relationships/image" Target="../media/image440.png"/><Relationship Id="rId29" Type="http://schemas.openxmlformats.org/officeDocument/2006/relationships/image" Target="../media/image449.png"/><Relationship Id="rId41" Type="http://schemas.openxmlformats.org/officeDocument/2006/relationships/image" Target="../media/image46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26.png"/><Relationship Id="rId11" Type="http://schemas.openxmlformats.org/officeDocument/2006/relationships/image" Target="../media/image431.png"/><Relationship Id="rId24" Type="http://schemas.openxmlformats.org/officeDocument/2006/relationships/image" Target="../media/image444.png"/><Relationship Id="rId32" Type="http://schemas.openxmlformats.org/officeDocument/2006/relationships/image" Target="../media/image452.png"/><Relationship Id="rId37" Type="http://schemas.openxmlformats.org/officeDocument/2006/relationships/image" Target="../media/image457.png"/><Relationship Id="rId40" Type="http://schemas.openxmlformats.org/officeDocument/2006/relationships/image" Target="../media/image460.png"/><Relationship Id="rId5" Type="http://schemas.openxmlformats.org/officeDocument/2006/relationships/image" Target="../media/image425.png"/><Relationship Id="rId15" Type="http://schemas.openxmlformats.org/officeDocument/2006/relationships/image" Target="../media/image435.png"/><Relationship Id="rId23" Type="http://schemas.openxmlformats.org/officeDocument/2006/relationships/image" Target="../media/image443.png"/><Relationship Id="rId28" Type="http://schemas.openxmlformats.org/officeDocument/2006/relationships/image" Target="../media/image448.png"/><Relationship Id="rId36" Type="http://schemas.openxmlformats.org/officeDocument/2006/relationships/image" Target="../media/image456.png"/><Relationship Id="rId10" Type="http://schemas.openxmlformats.org/officeDocument/2006/relationships/image" Target="../media/image430.png"/><Relationship Id="rId19" Type="http://schemas.openxmlformats.org/officeDocument/2006/relationships/image" Target="../media/image439.png"/><Relationship Id="rId31" Type="http://schemas.openxmlformats.org/officeDocument/2006/relationships/image" Target="../media/image451.png"/><Relationship Id="rId44" Type="http://schemas.openxmlformats.org/officeDocument/2006/relationships/hyperlink" Target="https://www.onlinedoctranslator.com/es/?utm_source=onlinedoctranslator&amp;utm_medium=pdf&amp;utm_campaign=attribution" TargetMode="External"/><Relationship Id="rId4" Type="http://schemas.openxmlformats.org/officeDocument/2006/relationships/image" Target="../media/image424.png"/><Relationship Id="rId9" Type="http://schemas.openxmlformats.org/officeDocument/2006/relationships/image" Target="../media/image429.png"/><Relationship Id="rId14" Type="http://schemas.openxmlformats.org/officeDocument/2006/relationships/image" Target="../media/image434.png"/><Relationship Id="rId22" Type="http://schemas.openxmlformats.org/officeDocument/2006/relationships/image" Target="../media/image442.png"/><Relationship Id="rId27" Type="http://schemas.openxmlformats.org/officeDocument/2006/relationships/image" Target="../media/image447.png"/><Relationship Id="rId30" Type="http://schemas.openxmlformats.org/officeDocument/2006/relationships/image" Target="../media/image450.png"/><Relationship Id="rId35" Type="http://schemas.openxmlformats.org/officeDocument/2006/relationships/image" Target="../media/image455.png"/><Relationship Id="rId43" Type="http://schemas.openxmlformats.org/officeDocument/2006/relationships/image" Target="../media/image1.png"/><Relationship Id="rId8" Type="http://schemas.openxmlformats.org/officeDocument/2006/relationships/image" Target="../media/image428.png"/><Relationship Id="rId3" Type="http://schemas.openxmlformats.org/officeDocument/2006/relationships/image" Target="../media/image423.png"/><Relationship Id="rId12" Type="http://schemas.openxmlformats.org/officeDocument/2006/relationships/image" Target="../media/image432.png"/><Relationship Id="rId17" Type="http://schemas.openxmlformats.org/officeDocument/2006/relationships/image" Target="../media/image437.png"/><Relationship Id="rId25" Type="http://schemas.openxmlformats.org/officeDocument/2006/relationships/image" Target="../media/image445.png"/><Relationship Id="rId33" Type="http://schemas.openxmlformats.org/officeDocument/2006/relationships/image" Target="../media/image453.png"/><Relationship Id="rId38" Type="http://schemas.openxmlformats.org/officeDocument/2006/relationships/image" Target="../media/image458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9.png"/><Relationship Id="rId13" Type="http://schemas.openxmlformats.org/officeDocument/2006/relationships/image" Target="../media/image474.png"/><Relationship Id="rId18" Type="http://schemas.openxmlformats.org/officeDocument/2006/relationships/image" Target="../media/image479.png"/><Relationship Id="rId3" Type="http://schemas.openxmlformats.org/officeDocument/2006/relationships/image" Target="../media/image464.png"/><Relationship Id="rId7" Type="http://schemas.openxmlformats.org/officeDocument/2006/relationships/image" Target="../media/image468.png"/><Relationship Id="rId12" Type="http://schemas.openxmlformats.org/officeDocument/2006/relationships/image" Target="../media/image473.png"/><Relationship Id="rId17" Type="http://schemas.openxmlformats.org/officeDocument/2006/relationships/image" Target="../media/image478.png"/><Relationship Id="rId2" Type="http://schemas.openxmlformats.org/officeDocument/2006/relationships/image" Target="../media/image463.png"/><Relationship Id="rId16" Type="http://schemas.openxmlformats.org/officeDocument/2006/relationships/image" Target="../media/image47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7.png"/><Relationship Id="rId11" Type="http://schemas.openxmlformats.org/officeDocument/2006/relationships/image" Target="../media/image472.png"/><Relationship Id="rId5" Type="http://schemas.openxmlformats.org/officeDocument/2006/relationships/image" Target="../media/image466.png"/><Relationship Id="rId15" Type="http://schemas.openxmlformats.org/officeDocument/2006/relationships/image" Target="../media/image476.png"/><Relationship Id="rId10" Type="http://schemas.openxmlformats.org/officeDocument/2006/relationships/image" Target="../media/image471.png"/><Relationship Id="rId4" Type="http://schemas.openxmlformats.org/officeDocument/2006/relationships/image" Target="../media/image465.png"/><Relationship Id="rId9" Type="http://schemas.openxmlformats.org/officeDocument/2006/relationships/image" Target="../media/image470.png"/><Relationship Id="rId14" Type="http://schemas.openxmlformats.org/officeDocument/2006/relationships/image" Target="../media/image475.png"/></Relationships>
</file>

<file path=ppt/slides/_rels/slide3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91.png"/><Relationship Id="rId18" Type="http://schemas.openxmlformats.org/officeDocument/2006/relationships/image" Target="../media/image496.png"/><Relationship Id="rId26" Type="http://schemas.openxmlformats.org/officeDocument/2006/relationships/image" Target="../media/image504.png"/><Relationship Id="rId39" Type="http://schemas.openxmlformats.org/officeDocument/2006/relationships/image" Target="../media/image517.png"/><Relationship Id="rId21" Type="http://schemas.openxmlformats.org/officeDocument/2006/relationships/image" Target="../media/image499.png"/><Relationship Id="rId34" Type="http://schemas.openxmlformats.org/officeDocument/2006/relationships/image" Target="../media/image512.png"/><Relationship Id="rId7" Type="http://schemas.openxmlformats.org/officeDocument/2006/relationships/image" Target="../media/image485.png"/><Relationship Id="rId12" Type="http://schemas.openxmlformats.org/officeDocument/2006/relationships/image" Target="../media/image490.png"/><Relationship Id="rId17" Type="http://schemas.openxmlformats.org/officeDocument/2006/relationships/image" Target="../media/image495.png"/><Relationship Id="rId25" Type="http://schemas.openxmlformats.org/officeDocument/2006/relationships/image" Target="../media/image503.png"/><Relationship Id="rId33" Type="http://schemas.openxmlformats.org/officeDocument/2006/relationships/image" Target="../media/image511.png"/><Relationship Id="rId38" Type="http://schemas.openxmlformats.org/officeDocument/2006/relationships/image" Target="../media/image516.png"/><Relationship Id="rId2" Type="http://schemas.openxmlformats.org/officeDocument/2006/relationships/image" Target="../media/image480.png"/><Relationship Id="rId16" Type="http://schemas.openxmlformats.org/officeDocument/2006/relationships/image" Target="../media/image494.png"/><Relationship Id="rId20" Type="http://schemas.openxmlformats.org/officeDocument/2006/relationships/image" Target="../media/image498.png"/><Relationship Id="rId29" Type="http://schemas.openxmlformats.org/officeDocument/2006/relationships/image" Target="../media/image50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84.png"/><Relationship Id="rId11" Type="http://schemas.openxmlformats.org/officeDocument/2006/relationships/image" Target="../media/image489.png"/><Relationship Id="rId24" Type="http://schemas.openxmlformats.org/officeDocument/2006/relationships/image" Target="../media/image502.png"/><Relationship Id="rId32" Type="http://schemas.openxmlformats.org/officeDocument/2006/relationships/image" Target="../media/image510.png"/><Relationship Id="rId37" Type="http://schemas.openxmlformats.org/officeDocument/2006/relationships/image" Target="../media/image515.png"/><Relationship Id="rId40" Type="http://schemas.openxmlformats.org/officeDocument/2006/relationships/image" Target="../media/image518.png"/><Relationship Id="rId5" Type="http://schemas.openxmlformats.org/officeDocument/2006/relationships/image" Target="../media/image483.png"/><Relationship Id="rId15" Type="http://schemas.openxmlformats.org/officeDocument/2006/relationships/image" Target="../media/image493.png"/><Relationship Id="rId23" Type="http://schemas.openxmlformats.org/officeDocument/2006/relationships/image" Target="../media/image501.png"/><Relationship Id="rId28" Type="http://schemas.openxmlformats.org/officeDocument/2006/relationships/image" Target="../media/image506.png"/><Relationship Id="rId36" Type="http://schemas.openxmlformats.org/officeDocument/2006/relationships/image" Target="../media/image514.png"/><Relationship Id="rId10" Type="http://schemas.openxmlformats.org/officeDocument/2006/relationships/image" Target="../media/image488.png"/><Relationship Id="rId19" Type="http://schemas.openxmlformats.org/officeDocument/2006/relationships/image" Target="../media/image497.png"/><Relationship Id="rId31" Type="http://schemas.openxmlformats.org/officeDocument/2006/relationships/image" Target="../media/image509.png"/><Relationship Id="rId4" Type="http://schemas.openxmlformats.org/officeDocument/2006/relationships/image" Target="../media/image482.png"/><Relationship Id="rId9" Type="http://schemas.openxmlformats.org/officeDocument/2006/relationships/image" Target="../media/image487.png"/><Relationship Id="rId14" Type="http://schemas.openxmlformats.org/officeDocument/2006/relationships/image" Target="../media/image492.png"/><Relationship Id="rId22" Type="http://schemas.openxmlformats.org/officeDocument/2006/relationships/image" Target="../media/image500.png"/><Relationship Id="rId27" Type="http://schemas.openxmlformats.org/officeDocument/2006/relationships/image" Target="../media/image505.png"/><Relationship Id="rId30" Type="http://schemas.openxmlformats.org/officeDocument/2006/relationships/image" Target="../media/image508.png"/><Relationship Id="rId35" Type="http://schemas.openxmlformats.org/officeDocument/2006/relationships/image" Target="../media/image513.png"/><Relationship Id="rId8" Type="http://schemas.openxmlformats.org/officeDocument/2006/relationships/image" Target="../media/image486.png"/><Relationship Id="rId3" Type="http://schemas.openxmlformats.org/officeDocument/2006/relationships/image" Target="../media/image481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0.png"/><Relationship Id="rId2" Type="http://schemas.openxmlformats.org/officeDocument/2006/relationships/image" Target="../media/image51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23.png"/><Relationship Id="rId5" Type="http://schemas.openxmlformats.org/officeDocument/2006/relationships/image" Target="../media/image522.png"/><Relationship Id="rId4" Type="http://schemas.openxmlformats.org/officeDocument/2006/relationships/image" Target="../media/image521.pn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5.png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27.png"/><Relationship Id="rId4" Type="http://schemas.openxmlformats.org/officeDocument/2006/relationships/image" Target="../media/image526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9.png"/><Relationship Id="rId2" Type="http://schemas.openxmlformats.org/officeDocument/2006/relationships/image" Target="../media/image528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31.png"/><Relationship Id="rId4" Type="http://schemas.openxmlformats.org/officeDocument/2006/relationships/image" Target="../media/image530.png"/></Relationships>
</file>

<file path=ppt/slides/_rels/slide41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56.png"/><Relationship Id="rId117" Type="http://schemas.openxmlformats.org/officeDocument/2006/relationships/image" Target="../media/image647.png"/><Relationship Id="rId21" Type="http://schemas.openxmlformats.org/officeDocument/2006/relationships/image" Target="../media/image551.png"/><Relationship Id="rId42" Type="http://schemas.openxmlformats.org/officeDocument/2006/relationships/image" Target="../media/image572.png"/><Relationship Id="rId47" Type="http://schemas.openxmlformats.org/officeDocument/2006/relationships/image" Target="../media/image577.png"/><Relationship Id="rId63" Type="http://schemas.openxmlformats.org/officeDocument/2006/relationships/image" Target="../media/image593.png"/><Relationship Id="rId68" Type="http://schemas.openxmlformats.org/officeDocument/2006/relationships/image" Target="../media/image598.png"/><Relationship Id="rId84" Type="http://schemas.openxmlformats.org/officeDocument/2006/relationships/image" Target="../media/image614.png"/><Relationship Id="rId89" Type="http://schemas.openxmlformats.org/officeDocument/2006/relationships/image" Target="../media/image619.png"/><Relationship Id="rId112" Type="http://schemas.openxmlformats.org/officeDocument/2006/relationships/image" Target="../media/image642.png"/><Relationship Id="rId16" Type="http://schemas.openxmlformats.org/officeDocument/2006/relationships/image" Target="../media/image546.png"/><Relationship Id="rId107" Type="http://schemas.openxmlformats.org/officeDocument/2006/relationships/image" Target="../media/image637.png"/><Relationship Id="rId11" Type="http://schemas.openxmlformats.org/officeDocument/2006/relationships/image" Target="../media/image541.png"/><Relationship Id="rId32" Type="http://schemas.openxmlformats.org/officeDocument/2006/relationships/image" Target="../media/image562.png"/><Relationship Id="rId37" Type="http://schemas.openxmlformats.org/officeDocument/2006/relationships/image" Target="../media/image567.png"/><Relationship Id="rId53" Type="http://schemas.openxmlformats.org/officeDocument/2006/relationships/image" Target="../media/image583.png"/><Relationship Id="rId58" Type="http://schemas.openxmlformats.org/officeDocument/2006/relationships/image" Target="../media/image588.png"/><Relationship Id="rId74" Type="http://schemas.openxmlformats.org/officeDocument/2006/relationships/image" Target="../media/image604.png"/><Relationship Id="rId79" Type="http://schemas.openxmlformats.org/officeDocument/2006/relationships/image" Target="../media/image609.png"/><Relationship Id="rId102" Type="http://schemas.openxmlformats.org/officeDocument/2006/relationships/image" Target="../media/image632.png"/><Relationship Id="rId5" Type="http://schemas.openxmlformats.org/officeDocument/2006/relationships/image" Target="../media/image535.png"/><Relationship Id="rId90" Type="http://schemas.openxmlformats.org/officeDocument/2006/relationships/image" Target="../media/image620.png"/><Relationship Id="rId95" Type="http://schemas.openxmlformats.org/officeDocument/2006/relationships/image" Target="../media/image625.png"/><Relationship Id="rId22" Type="http://schemas.openxmlformats.org/officeDocument/2006/relationships/image" Target="../media/image552.png"/><Relationship Id="rId27" Type="http://schemas.openxmlformats.org/officeDocument/2006/relationships/image" Target="../media/image557.png"/><Relationship Id="rId43" Type="http://schemas.openxmlformats.org/officeDocument/2006/relationships/image" Target="../media/image573.png"/><Relationship Id="rId48" Type="http://schemas.openxmlformats.org/officeDocument/2006/relationships/image" Target="../media/image578.png"/><Relationship Id="rId64" Type="http://schemas.openxmlformats.org/officeDocument/2006/relationships/image" Target="../media/image594.png"/><Relationship Id="rId69" Type="http://schemas.openxmlformats.org/officeDocument/2006/relationships/image" Target="../media/image599.png"/><Relationship Id="rId113" Type="http://schemas.openxmlformats.org/officeDocument/2006/relationships/image" Target="../media/image643.png"/><Relationship Id="rId118" Type="http://schemas.openxmlformats.org/officeDocument/2006/relationships/image" Target="../media/image648.png"/><Relationship Id="rId80" Type="http://schemas.openxmlformats.org/officeDocument/2006/relationships/image" Target="../media/image610.png"/><Relationship Id="rId85" Type="http://schemas.openxmlformats.org/officeDocument/2006/relationships/image" Target="../media/image615.png"/><Relationship Id="rId12" Type="http://schemas.openxmlformats.org/officeDocument/2006/relationships/image" Target="../media/image542.png"/><Relationship Id="rId17" Type="http://schemas.openxmlformats.org/officeDocument/2006/relationships/image" Target="../media/image547.png"/><Relationship Id="rId33" Type="http://schemas.openxmlformats.org/officeDocument/2006/relationships/image" Target="../media/image563.png"/><Relationship Id="rId38" Type="http://schemas.openxmlformats.org/officeDocument/2006/relationships/image" Target="../media/image568.png"/><Relationship Id="rId59" Type="http://schemas.openxmlformats.org/officeDocument/2006/relationships/image" Target="../media/image589.png"/><Relationship Id="rId103" Type="http://schemas.openxmlformats.org/officeDocument/2006/relationships/image" Target="../media/image633.png"/><Relationship Id="rId108" Type="http://schemas.openxmlformats.org/officeDocument/2006/relationships/image" Target="../media/image638.png"/><Relationship Id="rId54" Type="http://schemas.openxmlformats.org/officeDocument/2006/relationships/image" Target="../media/image584.png"/><Relationship Id="rId70" Type="http://schemas.openxmlformats.org/officeDocument/2006/relationships/image" Target="../media/image600.png"/><Relationship Id="rId75" Type="http://schemas.openxmlformats.org/officeDocument/2006/relationships/image" Target="../media/image605.png"/><Relationship Id="rId91" Type="http://schemas.openxmlformats.org/officeDocument/2006/relationships/image" Target="../media/image621.png"/><Relationship Id="rId96" Type="http://schemas.openxmlformats.org/officeDocument/2006/relationships/image" Target="../media/image62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36.png"/><Relationship Id="rId23" Type="http://schemas.openxmlformats.org/officeDocument/2006/relationships/image" Target="../media/image553.png"/><Relationship Id="rId28" Type="http://schemas.openxmlformats.org/officeDocument/2006/relationships/image" Target="../media/image558.png"/><Relationship Id="rId49" Type="http://schemas.openxmlformats.org/officeDocument/2006/relationships/image" Target="../media/image579.png"/><Relationship Id="rId114" Type="http://schemas.openxmlformats.org/officeDocument/2006/relationships/image" Target="../media/image644.png"/><Relationship Id="rId119" Type="http://schemas.openxmlformats.org/officeDocument/2006/relationships/image" Target="../media/image649.png"/><Relationship Id="rId44" Type="http://schemas.openxmlformats.org/officeDocument/2006/relationships/image" Target="../media/image574.png"/><Relationship Id="rId60" Type="http://schemas.openxmlformats.org/officeDocument/2006/relationships/image" Target="../media/image590.png"/><Relationship Id="rId65" Type="http://schemas.openxmlformats.org/officeDocument/2006/relationships/image" Target="../media/image595.png"/><Relationship Id="rId81" Type="http://schemas.openxmlformats.org/officeDocument/2006/relationships/image" Target="../media/image611.png"/><Relationship Id="rId86" Type="http://schemas.openxmlformats.org/officeDocument/2006/relationships/image" Target="../media/image616.png"/><Relationship Id="rId4" Type="http://schemas.openxmlformats.org/officeDocument/2006/relationships/image" Target="../media/image534.png"/><Relationship Id="rId9" Type="http://schemas.openxmlformats.org/officeDocument/2006/relationships/image" Target="../media/image539.png"/><Relationship Id="rId13" Type="http://schemas.openxmlformats.org/officeDocument/2006/relationships/image" Target="../media/image543.png"/><Relationship Id="rId18" Type="http://schemas.openxmlformats.org/officeDocument/2006/relationships/image" Target="../media/image548.png"/><Relationship Id="rId39" Type="http://schemas.openxmlformats.org/officeDocument/2006/relationships/image" Target="../media/image569.png"/><Relationship Id="rId109" Type="http://schemas.openxmlformats.org/officeDocument/2006/relationships/image" Target="../media/image639.png"/><Relationship Id="rId34" Type="http://schemas.openxmlformats.org/officeDocument/2006/relationships/image" Target="../media/image564.png"/><Relationship Id="rId50" Type="http://schemas.openxmlformats.org/officeDocument/2006/relationships/image" Target="../media/image580.png"/><Relationship Id="rId55" Type="http://schemas.openxmlformats.org/officeDocument/2006/relationships/image" Target="../media/image585.png"/><Relationship Id="rId76" Type="http://schemas.openxmlformats.org/officeDocument/2006/relationships/image" Target="../media/image606.png"/><Relationship Id="rId97" Type="http://schemas.openxmlformats.org/officeDocument/2006/relationships/image" Target="../media/image627.png"/><Relationship Id="rId104" Type="http://schemas.openxmlformats.org/officeDocument/2006/relationships/image" Target="../media/image634.png"/><Relationship Id="rId120" Type="http://schemas.openxmlformats.org/officeDocument/2006/relationships/image" Target="../media/image650.png"/><Relationship Id="rId7" Type="http://schemas.openxmlformats.org/officeDocument/2006/relationships/image" Target="../media/image537.png"/><Relationship Id="rId71" Type="http://schemas.openxmlformats.org/officeDocument/2006/relationships/image" Target="../media/image601.png"/><Relationship Id="rId92" Type="http://schemas.openxmlformats.org/officeDocument/2006/relationships/image" Target="../media/image622.png"/><Relationship Id="rId2" Type="http://schemas.openxmlformats.org/officeDocument/2006/relationships/image" Target="../media/image532.png"/><Relationship Id="rId29" Type="http://schemas.openxmlformats.org/officeDocument/2006/relationships/image" Target="../media/image559.png"/><Relationship Id="rId24" Type="http://schemas.openxmlformats.org/officeDocument/2006/relationships/image" Target="../media/image554.png"/><Relationship Id="rId40" Type="http://schemas.openxmlformats.org/officeDocument/2006/relationships/image" Target="../media/image570.png"/><Relationship Id="rId45" Type="http://schemas.openxmlformats.org/officeDocument/2006/relationships/image" Target="../media/image575.png"/><Relationship Id="rId66" Type="http://schemas.openxmlformats.org/officeDocument/2006/relationships/image" Target="../media/image596.png"/><Relationship Id="rId87" Type="http://schemas.openxmlformats.org/officeDocument/2006/relationships/image" Target="../media/image617.png"/><Relationship Id="rId110" Type="http://schemas.openxmlformats.org/officeDocument/2006/relationships/image" Target="../media/image640.png"/><Relationship Id="rId115" Type="http://schemas.openxmlformats.org/officeDocument/2006/relationships/image" Target="../media/image645.png"/><Relationship Id="rId61" Type="http://schemas.openxmlformats.org/officeDocument/2006/relationships/image" Target="../media/image591.png"/><Relationship Id="rId82" Type="http://schemas.openxmlformats.org/officeDocument/2006/relationships/image" Target="../media/image612.png"/><Relationship Id="rId19" Type="http://schemas.openxmlformats.org/officeDocument/2006/relationships/image" Target="../media/image549.png"/><Relationship Id="rId14" Type="http://schemas.openxmlformats.org/officeDocument/2006/relationships/image" Target="../media/image544.png"/><Relationship Id="rId30" Type="http://schemas.openxmlformats.org/officeDocument/2006/relationships/image" Target="../media/image560.png"/><Relationship Id="rId35" Type="http://schemas.openxmlformats.org/officeDocument/2006/relationships/image" Target="../media/image565.png"/><Relationship Id="rId56" Type="http://schemas.openxmlformats.org/officeDocument/2006/relationships/image" Target="../media/image586.png"/><Relationship Id="rId77" Type="http://schemas.openxmlformats.org/officeDocument/2006/relationships/image" Target="../media/image607.png"/><Relationship Id="rId100" Type="http://schemas.openxmlformats.org/officeDocument/2006/relationships/image" Target="../media/image630.png"/><Relationship Id="rId105" Type="http://schemas.openxmlformats.org/officeDocument/2006/relationships/image" Target="../media/image635.png"/><Relationship Id="rId8" Type="http://schemas.openxmlformats.org/officeDocument/2006/relationships/image" Target="../media/image538.png"/><Relationship Id="rId51" Type="http://schemas.openxmlformats.org/officeDocument/2006/relationships/image" Target="../media/image581.png"/><Relationship Id="rId72" Type="http://schemas.openxmlformats.org/officeDocument/2006/relationships/image" Target="../media/image602.png"/><Relationship Id="rId93" Type="http://schemas.openxmlformats.org/officeDocument/2006/relationships/image" Target="../media/image623.png"/><Relationship Id="rId98" Type="http://schemas.openxmlformats.org/officeDocument/2006/relationships/image" Target="../media/image628.png"/><Relationship Id="rId121" Type="http://schemas.openxmlformats.org/officeDocument/2006/relationships/image" Target="../media/image651.png"/><Relationship Id="rId3" Type="http://schemas.openxmlformats.org/officeDocument/2006/relationships/image" Target="../media/image533.png"/><Relationship Id="rId25" Type="http://schemas.openxmlformats.org/officeDocument/2006/relationships/image" Target="../media/image555.png"/><Relationship Id="rId46" Type="http://schemas.openxmlformats.org/officeDocument/2006/relationships/image" Target="../media/image576.png"/><Relationship Id="rId67" Type="http://schemas.openxmlformats.org/officeDocument/2006/relationships/image" Target="../media/image597.png"/><Relationship Id="rId116" Type="http://schemas.openxmlformats.org/officeDocument/2006/relationships/image" Target="../media/image646.png"/><Relationship Id="rId20" Type="http://schemas.openxmlformats.org/officeDocument/2006/relationships/image" Target="../media/image550.png"/><Relationship Id="rId41" Type="http://schemas.openxmlformats.org/officeDocument/2006/relationships/image" Target="../media/image571.png"/><Relationship Id="rId62" Type="http://schemas.openxmlformats.org/officeDocument/2006/relationships/image" Target="../media/image592.png"/><Relationship Id="rId83" Type="http://schemas.openxmlformats.org/officeDocument/2006/relationships/image" Target="../media/image613.png"/><Relationship Id="rId88" Type="http://schemas.openxmlformats.org/officeDocument/2006/relationships/image" Target="../media/image618.png"/><Relationship Id="rId111" Type="http://schemas.openxmlformats.org/officeDocument/2006/relationships/image" Target="../media/image641.png"/><Relationship Id="rId15" Type="http://schemas.openxmlformats.org/officeDocument/2006/relationships/image" Target="../media/image545.png"/><Relationship Id="rId36" Type="http://schemas.openxmlformats.org/officeDocument/2006/relationships/image" Target="../media/image566.png"/><Relationship Id="rId57" Type="http://schemas.openxmlformats.org/officeDocument/2006/relationships/image" Target="../media/image587.png"/><Relationship Id="rId106" Type="http://schemas.openxmlformats.org/officeDocument/2006/relationships/image" Target="../media/image636.png"/><Relationship Id="rId10" Type="http://schemas.openxmlformats.org/officeDocument/2006/relationships/image" Target="../media/image540.png"/><Relationship Id="rId31" Type="http://schemas.openxmlformats.org/officeDocument/2006/relationships/image" Target="../media/image561.png"/><Relationship Id="rId52" Type="http://schemas.openxmlformats.org/officeDocument/2006/relationships/image" Target="../media/image582.png"/><Relationship Id="rId73" Type="http://schemas.openxmlformats.org/officeDocument/2006/relationships/image" Target="../media/image603.png"/><Relationship Id="rId78" Type="http://schemas.openxmlformats.org/officeDocument/2006/relationships/image" Target="../media/image608.png"/><Relationship Id="rId94" Type="http://schemas.openxmlformats.org/officeDocument/2006/relationships/image" Target="../media/image624.png"/><Relationship Id="rId99" Type="http://schemas.openxmlformats.org/officeDocument/2006/relationships/image" Target="../media/image629.png"/><Relationship Id="rId101" Type="http://schemas.openxmlformats.org/officeDocument/2006/relationships/image" Target="../media/image631.png"/><Relationship Id="rId122" Type="http://schemas.openxmlformats.org/officeDocument/2006/relationships/image" Target="../media/image652.png"/></Relationships>
</file>

<file path=ppt/slides/_rels/slide4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64.png"/><Relationship Id="rId18" Type="http://schemas.openxmlformats.org/officeDocument/2006/relationships/image" Target="../media/image669.png"/><Relationship Id="rId26" Type="http://schemas.openxmlformats.org/officeDocument/2006/relationships/image" Target="../media/image677.png"/><Relationship Id="rId3" Type="http://schemas.openxmlformats.org/officeDocument/2006/relationships/image" Target="../media/image654.png"/><Relationship Id="rId21" Type="http://schemas.openxmlformats.org/officeDocument/2006/relationships/image" Target="../media/image672.png"/><Relationship Id="rId34" Type="http://schemas.openxmlformats.org/officeDocument/2006/relationships/image" Target="../media/image685.png"/><Relationship Id="rId7" Type="http://schemas.openxmlformats.org/officeDocument/2006/relationships/image" Target="../media/image658.png"/><Relationship Id="rId12" Type="http://schemas.openxmlformats.org/officeDocument/2006/relationships/image" Target="../media/image663.png"/><Relationship Id="rId17" Type="http://schemas.openxmlformats.org/officeDocument/2006/relationships/image" Target="../media/image668.png"/><Relationship Id="rId25" Type="http://schemas.openxmlformats.org/officeDocument/2006/relationships/image" Target="../media/image676.png"/><Relationship Id="rId33" Type="http://schemas.openxmlformats.org/officeDocument/2006/relationships/image" Target="../media/image684.png"/><Relationship Id="rId2" Type="http://schemas.openxmlformats.org/officeDocument/2006/relationships/image" Target="../media/image653.png"/><Relationship Id="rId16" Type="http://schemas.openxmlformats.org/officeDocument/2006/relationships/image" Target="../media/image667.png"/><Relationship Id="rId20" Type="http://schemas.openxmlformats.org/officeDocument/2006/relationships/image" Target="../media/image671.png"/><Relationship Id="rId29" Type="http://schemas.openxmlformats.org/officeDocument/2006/relationships/image" Target="../media/image68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7.png"/><Relationship Id="rId11" Type="http://schemas.openxmlformats.org/officeDocument/2006/relationships/image" Target="../media/image662.png"/><Relationship Id="rId24" Type="http://schemas.openxmlformats.org/officeDocument/2006/relationships/image" Target="../media/image675.png"/><Relationship Id="rId32" Type="http://schemas.openxmlformats.org/officeDocument/2006/relationships/image" Target="../media/image683.png"/><Relationship Id="rId5" Type="http://schemas.openxmlformats.org/officeDocument/2006/relationships/image" Target="../media/image656.png"/><Relationship Id="rId15" Type="http://schemas.openxmlformats.org/officeDocument/2006/relationships/image" Target="../media/image666.png"/><Relationship Id="rId23" Type="http://schemas.openxmlformats.org/officeDocument/2006/relationships/image" Target="../media/image674.png"/><Relationship Id="rId28" Type="http://schemas.openxmlformats.org/officeDocument/2006/relationships/image" Target="../media/image679.png"/><Relationship Id="rId10" Type="http://schemas.openxmlformats.org/officeDocument/2006/relationships/image" Target="../media/image661.png"/><Relationship Id="rId19" Type="http://schemas.openxmlformats.org/officeDocument/2006/relationships/image" Target="../media/image670.png"/><Relationship Id="rId31" Type="http://schemas.openxmlformats.org/officeDocument/2006/relationships/image" Target="../media/image682.png"/><Relationship Id="rId4" Type="http://schemas.openxmlformats.org/officeDocument/2006/relationships/image" Target="../media/image655.png"/><Relationship Id="rId9" Type="http://schemas.openxmlformats.org/officeDocument/2006/relationships/image" Target="../media/image660.png"/><Relationship Id="rId14" Type="http://schemas.openxmlformats.org/officeDocument/2006/relationships/image" Target="../media/image665.png"/><Relationship Id="rId22" Type="http://schemas.openxmlformats.org/officeDocument/2006/relationships/image" Target="../media/image673.png"/><Relationship Id="rId27" Type="http://schemas.openxmlformats.org/officeDocument/2006/relationships/image" Target="../media/image678.png"/><Relationship Id="rId30" Type="http://schemas.openxmlformats.org/officeDocument/2006/relationships/image" Target="../media/image681.png"/><Relationship Id="rId35" Type="http://schemas.openxmlformats.org/officeDocument/2006/relationships/image" Target="../media/image686.png"/><Relationship Id="rId8" Type="http://schemas.openxmlformats.org/officeDocument/2006/relationships/image" Target="../media/image659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8.png"/><Relationship Id="rId2" Type="http://schemas.openxmlformats.org/officeDocument/2006/relationships/image" Target="../media/image687.png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00.png"/><Relationship Id="rId18" Type="http://schemas.openxmlformats.org/officeDocument/2006/relationships/image" Target="../media/image705.png"/><Relationship Id="rId26" Type="http://schemas.openxmlformats.org/officeDocument/2006/relationships/image" Target="../media/image713.png"/><Relationship Id="rId39" Type="http://schemas.openxmlformats.org/officeDocument/2006/relationships/image" Target="../media/image726.png"/><Relationship Id="rId21" Type="http://schemas.openxmlformats.org/officeDocument/2006/relationships/image" Target="../media/image708.png"/><Relationship Id="rId34" Type="http://schemas.openxmlformats.org/officeDocument/2006/relationships/image" Target="../media/image721.png"/><Relationship Id="rId7" Type="http://schemas.openxmlformats.org/officeDocument/2006/relationships/image" Target="../media/image694.png"/><Relationship Id="rId12" Type="http://schemas.openxmlformats.org/officeDocument/2006/relationships/image" Target="../media/image699.png"/><Relationship Id="rId17" Type="http://schemas.openxmlformats.org/officeDocument/2006/relationships/image" Target="../media/image704.png"/><Relationship Id="rId25" Type="http://schemas.openxmlformats.org/officeDocument/2006/relationships/image" Target="../media/image712.png"/><Relationship Id="rId33" Type="http://schemas.openxmlformats.org/officeDocument/2006/relationships/image" Target="../media/image720.png"/><Relationship Id="rId38" Type="http://schemas.openxmlformats.org/officeDocument/2006/relationships/image" Target="../media/image725.png"/><Relationship Id="rId2" Type="http://schemas.openxmlformats.org/officeDocument/2006/relationships/image" Target="../media/image689.png"/><Relationship Id="rId16" Type="http://schemas.openxmlformats.org/officeDocument/2006/relationships/image" Target="../media/image703.png"/><Relationship Id="rId20" Type="http://schemas.openxmlformats.org/officeDocument/2006/relationships/image" Target="../media/image707.png"/><Relationship Id="rId29" Type="http://schemas.openxmlformats.org/officeDocument/2006/relationships/image" Target="../media/image71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93.png"/><Relationship Id="rId11" Type="http://schemas.openxmlformats.org/officeDocument/2006/relationships/image" Target="../media/image698.png"/><Relationship Id="rId24" Type="http://schemas.openxmlformats.org/officeDocument/2006/relationships/image" Target="../media/image711.png"/><Relationship Id="rId32" Type="http://schemas.openxmlformats.org/officeDocument/2006/relationships/image" Target="../media/image719.png"/><Relationship Id="rId37" Type="http://schemas.openxmlformats.org/officeDocument/2006/relationships/image" Target="../media/image724.png"/><Relationship Id="rId40" Type="http://schemas.openxmlformats.org/officeDocument/2006/relationships/image" Target="../media/image727.png"/><Relationship Id="rId5" Type="http://schemas.openxmlformats.org/officeDocument/2006/relationships/image" Target="../media/image692.png"/><Relationship Id="rId15" Type="http://schemas.openxmlformats.org/officeDocument/2006/relationships/image" Target="../media/image702.png"/><Relationship Id="rId23" Type="http://schemas.openxmlformats.org/officeDocument/2006/relationships/image" Target="../media/image710.png"/><Relationship Id="rId28" Type="http://schemas.openxmlformats.org/officeDocument/2006/relationships/image" Target="../media/image715.png"/><Relationship Id="rId36" Type="http://schemas.openxmlformats.org/officeDocument/2006/relationships/image" Target="../media/image723.png"/><Relationship Id="rId10" Type="http://schemas.openxmlformats.org/officeDocument/2006/relationships/image" Target="../media/image697.png"/><Relationship Id="rId19" Type="http://schemas.openxmlformats.org/officeDocument/2006/relationships/image" Target="../media/image706.png"/><Relationship Id="rId31" Type="http://schemas.openxmlformats.org/officeDocument/2006/relationships/image" Target="../media/image718.png"/><Relationship Id="rId4" Type="http://schemas.openxmlformats.org/officeDocument/2006/relationships/image" Target="../media/image691.png"/><Relationship Id="rId9" Type="http://schemas.openxmlformats.org/officeDocument/2006/relationships/image" Target="../media/image696.png"/><Relationship Id="rId14" Type="http://schemas.openxmlformats.org/officeDocument/2006/relationships/image" Target="../media/image701.png"/><Relationship Id="rId22" Type="http://schemas.openxmlformats.org/officeDocument/2006/relationships/image" Target="../media/image709.png"/><Relationship Id="rId27" Type="http://schemas.openxmlformats.org/officeDocument/2006/relationships/image" Target="../media/image714.png"/><Relationship Id="rId30" Type="http://schemas.openxmlformats.org/officeDocument/2006/relationships/image" Target="../media/image717.png"/><Relationship Id="rId35" Type="http://schemas.openxmlformats.org/officeDocument/2006/relationships/image" Target="../media/image722.png"/><Relationship Id="rId8" Type="http://schemas.openxmlformats.org/officeDocument/2006/relationships/image" Target="../media/image695.png"/><Relationship Id="rId3" Type="http://schemas.openxmlformats.org/officeDocument/2006/relationships/image" Target="../media/image690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4.png"/><Relationship Id="rId13" Type="http://schemas.openxmlformats.org/officeDocument/2006/relationships/image" Target="../media/image739.png"/><Relationship Id="rId18" Type="http://schemas.openxmlformats.org/officeDocument/2006/relationships/image" Target="../media/image744.png"/><Relationship Id="rId3" Type="http://schemas.openxmlformats.org/officeDocument/2006/relationships/image" Target="../media/image729.png"/><Relationship Id="rId21" Type="http://schemas.openxmlformats.org/officeDocument/2006/relationships/image" Target="../media/image747.png"/><Relationship Id="rId7" Type="http://schemas.openxmlformats.org/officeDocument/2006/relationships/image" Target="../media/image733.png"/><Relationship Id="rId12" Type="http://schemas.openxmlformats.org/officeDocument/2006/relationships/image" Target="../media/image738.png"/><Relationship Id="rId17" Type="http://schemas.openxmlformats.org/officeDocument/2006/relationships/image" Target="../media/image743.png"/><Relationship Id="rId25" Type="http://schemas.openxmlformats.org/officeDocument/2006/relationships/image" Target="../media/image751.png"/><Relationship Id="rId2" Type="http://schemas.openxmlformats.org/officeDocument/2006/relationships/image" Target="../media/image728.png"/><Relationship Id="rId16" Type="http://schemas.openxmlformats.org/officeDocument/2006/relationships/image" Target="../media/image742.png"/><Relationship Id="rId20" Type="http://schemas.openxmlformats.org/officeDocument/2006/relationships/image" Target="../media/image7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32.png"/><Relationship Id="rId11" Type="http://schemas.openxmlformats.org/officeDocument/2006/relationships/image" Target="../media/image737.png"/><Relationship Id="rId24" Type="http://schemas.openxmlformats.org/officeDocument/2006/relationships/image" Target="../media/image750.png"/><Relationship Id="rId5" Type="http://schemas.openxmlformats.org/officeDocument/2006/relationships/image" Target="../media/image731.png"/><Relationship Id="rId15" Type="http://schemas.openxmlformats.org/officeDocument/2006/relationships/image" Target="../media/image741.png"/><Relationship Id="rId23" Type="http://schemas.openxmlformats.org/officeDocument/2006/relationships/image" Target="../media/image749.png"/><Relationship Id="rId10" Type="http://schemas.openxmlformats.org/officeDocument/2006/relationships/image" Target="../media/image736.png"/><Relationship Id="rId19" Type="http://schemas.openxmlformats.org/officeDocument/2006/relationships/image" Target="../media/image745.png"/><Relationship Id="rId4" Type="http://schemas.openxmlformats.org/officeDocument/2006/relationships/image" Target="../media/image730.png"/><Relationship Id="rId9" Type="http://schemas.openxmlformats.org/officeDocument/2006/relationships/image" Target="../media/image735.png"/><Relationship Id="rId14" Type="http://schemas.openxmlformats.org/officeDocument/2006/relationships/image" Target="../media/image740.png"/><Relationship Id="rId22" Type="http://schemas.openxmlformats.org/officeDocument/2006/relationships/image" Target="../media/image748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8.png"/><Relationship Id="rId3" Type="http://schemas.openxmlformats.org/officeDocument/2006/relationships/image" Target="../media/image753.png"/><Relationship Id="rId7" Type="http://schemas.openxmlformats.org/officeDocument/2006/relationships/image" Target="../media/image757.png"/><Relationship Id="rId2" Type="http://schemas.openxmlformats.org/officeDocument/2006/relationships/image" Target="../media/image7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56.png"/><Relationship Id="rId5" Type="http://schemas.openxmlformats.org/officeDocument/2006/relationships/image" Target="../media/image755.png"/><Relationship Id="rId4" Type="http://schemas.openxmlformats.org/officeDocument/2006/relationships/image" Target="../media/image754.png"/><Relationship Id="rId9" Type="http://schemas.openxmlformats.org/officeDocument/2006/relationships/image" Target="../media/image759.png"/></Relationships>
</file>

<file path=ppt/slides/_rels/slide4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71.png"/><Relationship Id="rId18" Type="http://schemas.openxmlformats.org/officeDocument/2006/relationships/image" Target="../media/image776.png"/><Relationship Id="rId26" Type="http://schemas.openxmlformats.org/officeDocument/2006/relationships/image" Target="../media/image784.png"/><Relationship Id="rId39" Type="http://schemas.openxmlformats.org/officeDocument/2006/relationships/image" Target="../media/image797.png"/><Relationship Id="rId21" Type="http://schemas.openxmlformats.org/officeDocument/2006/relationships/image" Target="../media/image779.png"/><Relationship Id="rId34" Type="http://schemas.openxmlformats.org/officeDocument/2006/relationships/image" Target="../media/image792.png"/><Relationship Id="rId42" Type="http://schemas.openxmlformats.org/officeDocument/2006/relationships/image" Target="../media/image800.png"/><Relationship Id="rId7" Type="http://schemas.openxmlformats.org/officeDocument/2006/relationships/image" Target="../media/image765.png"/><Relationship Id="rId2" Type="http://schemas.openxmlformats.org/officeDocument/2006/relationships/image" Target="../media/image760.png"/><Relationship Id="rId16" Type="http://schemas.openxmlformats.org/officeDocument/2006/relationships/image" Target="../media/image774.png"/><Relationship Id="rId20" Type="http://schemas.openxmlformats.org/officeDocument/2006/relationships/image" Target="../media/image778.png"/><Relationship Id="rId29" Type="http://schemas.openxmlformats.org/officeDocument/2006/relationships/image" Target="../media/image787.png"/><Relationship Id="rId41" Type="http://schemas.openxmlformats.org/officeDocument/2006/relationships/image" Target="../media/image79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4.png"/><Relationship Id="rId11" Type="http://schemas.openxmlformats.org/officeDocument/2006/relationships/image" Target="../media/image769.png"/><Relationship Id="rId24" Type="http://schemas.openxmlformats.org/officeDocument/2006/relationships/image" Target="../media/image782.png"/><Relationship Id="rId32" Type="http://schemas.openxmlformats.org/officeDocument/2006/relationships/image" Target="../media/image790.png"/><Relationship Id="rId37" Type="http://schemas.openxmlformats.org/officeDocument/2006/relationships/image" Target="../media/image795.png"/><Relationship Id="rId40" Type="http://schemas.openxmlformats.org/officeDocument/2006/relationships/image" Target="../media/image798.png"/><Relationship Id="rId5" Type="http://schemas.openxmlformats.org/officeDocument/2006/relationships/image" Target="../media/image763.png"/><Relationship Id="rId15" Type="http://schemas.openxmlformats.org/officeDocument/2006/relationships/image" Target="../media/image773.png"/><Relationship Id="rId23" Type="http://schemas.openxmlformats.org/officeDocument/2006/relationships/image" Target="../media/image781.png"/><Relationship Id="rId28" Type="http://schemas.openxmlformats.org/officeDocument/2006/relationships/image" Target="../media/image786.png"/><Relationship Id="rId36" Type="http://schemas.openxmlformats.org/officeDocument/2006/relationships/image" Target="../media/image794.png"/><Relationship Id="rId10" Type="http://schemas.openxmlformats.org/officeDocument/2006/relationships/image" Target="../media/image768.png"/><Relationship Id="rId19" Type="http://schemas.openxmlformats.org/officeDocument/2006/relationships/image" Target="../media/image777.png"/><Relationship Id="rId31" Type="http://schemas.openxmlformats.org/officeDocument/2006/relationships/image" Target="../media/image789.png"/><Relationship Id="rId4" Type="http://schemas.openxmlformats.org/officeDocument/2006/relationships/image" Target="../media/image762.png"/><Relationship Id="rId9" Type="http://schemas.openxmlformats.org/officeDocument/2006/relationships/image" Target="../media/image767.png"/><Relationship Id="rId14" Type="http://schemas.openxmlformats.org/officeDocument/2006/relationships/image" Target="../media/image772.png"/><Relationship Id="rId22" Type="http://schemas.openxmlformats.org/officeDocument/2006/relationships/image" Target="../media/image780.png"/><Relationship Id="rId27" Type="http://schemas.openxmlformats.org/officeDocument/2006/relationships/image" Target="../media/image785.png"/><Relationship Id="rId30" Type="http://schemas.openxmlformats.org/officeDocument/2006/relationships/image" Target="../media/image788.png"/><Relationship Id="rId35" Type="http://schemas.openxmlformats.org/officeDocument/2006/relationships/image" Target="../media/image793.png"/><Relationship Id="rId43" Type="http://schemas.openxmlformats.org/officeDocument/2006/relationships/image" Target="../media/image801.png"/><Relationship Id="rId8" Type="http://schemas.openxmlformats.org/officeDocument/2006/relationships/image" Target="../media/image766.png"/><Relationship Id="rId3" Type="http://schemas.openxmlformats.org/officeDocument/2006/relationships/image" Target="../media/image761.png"/><Relationship Id="rId12" Type="http://schemas.openxmlformats.org/officeDocument/2006/relationships/image" Target="../media/image770.png"/><Relationship Id="rId17" Type="http://schemas.openxmlformats.org/officeDocument/2006/relationships/image" Target="../media/image775.png"/><Relationship Id="rId25" Type="http://schemas.openxmlformats.org/officeDocument/2006/relationships/image" Target="../media/image783.png"/><Relationship Id="rId33" Type="http://schemas.openxmlformats.org/officeDocument/2006/relationships/image" Target="../media/image791.png"/><Relationship Id="rId38" Type="http://schemas.openxmlformats.org/officeDocument/2006/relationships/image" Target="../media/image796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08.png"/><Relationship Id="rId3" Type="http://schemas.openxmlformats.org/officeDocument/2006/relationships/image" Target="../media/image803.png"/><Relationship Id="rId7" Type="http://schemas.openxmlformats.org/officeDocument/2006/relationships/image" Target="../media/image807.png"/><Relationship Id="rId2" Type="http://schemas.openxmlformats.org/officeDocument/2006/relationships/image" Target="../media/image80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06.png"/><Relationship Id="rId5" Type="http://schemas.openxmlformats.org/officeDocument/2006/relationships/image" Target="../media/image805.png"/><Relationship Id="rId10" Type="http://schemas.openxmlformats.org/officeDocument/2006/relationships/image" Target="../media/image810.png"/><Relationship Id="rId4" Type="http://schemas.openxmlformats.org/officeDocument/2006/relationships/image" Target="../media/image804.png"/><Relationship Id="rId9" Type="http://schemas.openxmlformats.org/officeDocument/2006/relationships/image" Target="../media/image809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2.png"/><Relationship Id="rId7" Type="http://schemas.openxmlformats.org/officeDocument/2006/relationships/image" Target="../media/image816.png"/><Relationship Id="rId2" Type="http://schemas.openxmlformats.org/officeDocument/2006/relationships/image" Target="../media/image81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15.png"/><Relationship Id="rId5" Type="http://schemas.openxmlformats.org/officeDocument/2006/relationships/image" Target="../media/image814.png"/><Relationship Id="rId4" Type="http://schemas.openxmlformats.org/officeDocument/2006/relationships/image" Target="../media/image813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3.png"/><Relationship Id="rId13" Type="http://schemas.openxmlformats.org/officeDocument/2006/relationships/image" Target="../media/image828.png"/><Relationship Id="rId18" Type="http://schemas.openxmlformats.org/officeDocument/2006/relationships/image" Target="../media/image833.png"/><Relationship Id="rId3" Type="http://schemas.openxmlformats.org/officeDocument/2006/relationships/image" Target="../media/image818.png"/><Relationship Id="rId21" Type="http://schemas.openxmlformats.org/officeDocument/2006/relationships/image" Target="../media/image836.png"/><Relationship Id="rId7" Type="http://schemas.openxmlformats.org/officeDocument/2006/relationships/image" Target="../media/image822.png"/><Relationship Id="rId12" Type="http://schemas.openxmlformats.org/officeDocument/2006/relationships/image" Target="../media/image827.png"/><Relationship Id="rId17" Type="http://schemas.openxmlformats.org/officeDocument/2006/relationships/image" Target="../media/image832.png"/><Relationship Id="rId2" Type="http://schemas.openxmlformats.org/officeDocument/2006/relationships/image" Target="../media/image817.png"/><Relationship Id="rId16" Type="http://schemas.openxmlformats.org/officeDocument/2006/relationships/image" Target="../media/image831.png"/><Relationship Id="rId20" Type="http://schemas.openxmlformats.org/officeDocument/2006/relationships/image" Target="../media/image83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21.png"/><Relationship Id="rId11" Type="http://schemas.openxmlformats.org/officeDocument/2006/relationships/image" Target="../media/image826.png"/><Relationship Id="rId5" Type="http://schemas.openxmlformats.org/officeDocument/2006/relationships/image" Target="../media/image820.png"/><Relationship Id="rId15" Type="http://schemas.openxmlformats.org/officeDocument/2006/relationships/image" Target="../media/image830.png"/><Relationship Id="rId10" Type="http://schemas.openxmlformats.org/officeDocument/2006/relationships/image" Target="../media/image825.png"/><Relationship Id="rId19" Type="http://schemas.openxmlformats.org/officeDocument/2006/relationships/image" Target="../media/image834.png"/><Relationship Id="rId4" Type="http://schemas.openxmlformats.org/officeDocument/2006/relationships/image" Target="../media/image819.png"/><Relationship Id="rId9" Type="http://schemas.openxmlformats.org/officeDocument/2006/relationships/image" Target="../media/image824.png"/><Relationship Id="rId14" Type="http://schemas.openxmlformats.org/officeDocument/2006/relationships/image" Target="../media/image829.png"/><Relationship Id="rId22" Type="http://schemas.openxmlformats.org/officeDocument/2006/relationships/image" Target="../media/image837.png"/></Relationships>
</file>

<file path=ppt/slides/_rels/slide5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49.png"/><Relationship Id="rId18" Type="http://schemas.openxmlformats.org/officeDocument/2006/relationships/image" Target="../media/image854.png"/><Relationship Id="rId26" Type="http://schemas.openxmlformats.org/officeDocument/2006/relationships/image" Target="../media/image862.png"/><Relationship Id="rId21" Type="http://schemas.openxmlformats.org/officeDocument/2006/relationships/image" Target="../media/image857.png"/><Relationship Id="rId34" Type="http://schemas.openxmlformats.org/officeDocument/2006/relationships/image" Target="../media/image870.png"/><Relationship Id="rId7" Type="http://schemas.openxmlformats.org/officeDocument/2006/relationships/image" Target="../media/image843.png"/><Relationship Id="rId12" Type="http://schemas.openxmlformats.org/officeDocument/2006/relationships/image" Target="../media/image848.png"/><Relationship Id="rId17" Type="http://schemas.openxmlformats.org/officeDocument/2006/relationships/image" Target="../media/image853.png"/><Relationship Id="rId25" Type="http://schemas.openxmlformats.org/officeDocument/2006/relationships/image" Target="../media/image861.png"/><Relationship Id="rId33" Type="http://schemas.openxmlformats.org/officeDocument/2006/relationships/image" Target="../media/image869.png"/><Relationship Id="rId38" Type="http://schemas.openxmlformats.org/officeDocument/2006/relationships/image" Target="../media/image874.png"/><Relationship Id="rId2" Type="http://schemas.openxmlformats.org/officeDocument/2006/relationships/image" Target="../media/image838.png"/><Relationship Id="rId16" Type="http://schemas.openxmlformats.org/officeDocument/2006/relationships/image" Target="../media/image852.png"/><Relationship Id="rId20" Type="http://schemas.openxmlformats.org/officeDocument/2006/relationships/image" Target="../media/image856.png"/><Relationship Id="rId29" Type="http://schemas.openxmlformats.org/officeDocument/2006/relationships/image" Target="../media/image86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42.png"/><Relationship Id="rId11" Type="http://schemas.openxmlformats.org/officeDocument/2006/relationships/image" Target="../media/image847.png"/><Relationship Id="rId24" Type="http://schemas.openxmlformats.org/officeDocument/2006/relationships/image" Target="../media/image860.png"/><Relationship Id="rId32" Type="http://schemas.openxmlformats.org/officeDocument/2006/relationships/image" Target="../media/image868.png"/><Relationship Id="rId37" Type="http://schemas.openxmlformats.org/officeDocument/2006/relationships/image" Target="../media/image873.png"/><Relationship Id="rId5" Type="http://schemas.openxmlformats.org/officeDocument/2006/relationships/image" Target="../media/image841.png"/><Relationship Id="rId15" Type="http://schemas.openxmlformats.org/officeDocument/2006/relationships/image" Target="../media/image851.png"/><Relationship Id="rId23" Type="http://schemas.openxmlformats.org/officeDocument/2006/relationships/image" Target="../media/image859.png"/><Relationship Id="rId28" Type="http://schemas.openxmlformats.org/officeDocument/2006/relationships/image" Target="../media/image864.png"/><Relationship Id="rId36" Type="http://schemas.openxmlformats.org/officeDocument/2006/relationships/image" Target="../media/image872.png"/><Relationship Id="rId10" Type="http://schemas.openxmlformats.org/officeDocument/2006/relationships/image" Target="../media/image846.png"/><Relationship Id="rId19" Type="http://schemas.openxmlformats.org/officeDocument/2006/relationships/image" Target="../media/image855.png"/><Relationship Id="rId31" Type="http://schemas.openxmlformats.org/officeDocument/2006/relationships/image" Target="../media/image867.png"/><Relationship Id="rId4" Type="http://schemas.openxmlformats.org/officeDocument/2006/relationships/image" Target="../media/image840.png"/><Relationship Id="rId9" Type="http://schemas.openxmlformats.org/officeDocument/2006/relationships/image" Target="../media/image845.png"/><Relationship Id="rId14" Type="http://schemas.openxmlformats.org/officeDocument/2006/relationships/image" Target="../media/image850.png"/><Relationship Id="rId22" Type="http://schemas.openxmlformats.org/officeDocument/2006/relationships/image" Target="../media/image858.png"/><Relationship Id="rId27" Type="http://schemas.openxmlformats.org/officeDocument/2006/relationships/image" Target="../media/image863.png"/><Relationship Id="rId30" Type="http://schemas.openxmlformats.org/officeDocument/2006/relationships/image" Target="../media/image866.png"/><Relationship Id="rId35" Type="http://schemas.openxmlformats.org/officeDocument/2006/relationships/image" Target="../media/image871.png"/><Relationship Id="rId8" Type="http://schemas.openxmlformats.org/officeDocument/2006/relationships/image" Target="../media/image844.png"/><Relationship Id="rId3" Type="http://schemas.openxmlformats.org/officeDocument/2006/relationships/image" Target="../media/image839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1.png"/><Relationship Id="rId13" Type="http://schemas.openxmlformats.org/officeDocument/2006/relationships/image" Target="../media/image886.png"/><Relationship Id="rId3" Type="http://schemas.openxmlformats.org/officeDocument/2006/relationships/image" Target="../media/image876.png"/><Relationship Id="rId7" Type="http://schemas.openxmlformats.org/officeDocument/2006/relationships/image" Target="../media/image880.png"/><Relationship Id="rId12" Type="http://schemas.openxmlformats.org/officeDocument/2006/relationships/image" Target="../media/image885.png"/><Relationship Id="rId17" Type="http://schemas.openxmlformats.org/officeDocument/2006/relationships/image" Target="../media/image890.png"/><Relationship Id="rId2" Type="http://schemas.openxmlformats.org/officeDocument/2006/relationships/image" Target="../media/image875.png"/><Relationship Id="rId16" Type="http://schemas.openxmlformats.org/officeDocument/2006/relationships/image" Target="../media/image88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79.png"/><Relationship Id="rId11" Type="http://schemas.openxmlformats.org/officeDocument/2006/relationships/image" Target="../media/image884.png"/><Relationship Id="rId5" Type="http://schemas.openxmlformats.org/officeDocument/2006/relationships/image" Target="../media/image878.png"/><Relationship Id="rId15" Type="http://schemas.openxmlformats.org/officeDocument/2006/relationships/image" Target="../media/image888.png"/><Relationship Id="rId10" Type="http://schemas.openxmlformats.org/officeDocument/2006/relationships/image" Target="../media/image883.png"/><Relationship Id="rId4" Type="http://schemas.openxmlformats.org/officeDocument/2006/relationships/image" Target="../media/image877.png"/><Relationship Id="rId9" Type="http://schemas.openxmlformats.org/officeDocument/2006/relationships/image" Target="../media/image882.png"/><Relationship Id="rId14" Type="http://schemas.openxmlformats.org/officeDocument/2006/relationships/image" Target="../media/image887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7.png"/><Relationship Id="rId3" Type="http://schemas.openxmlformats.org/officeDocument/2006/relationships/image" Target="../media/image892.png"/><Relationship Id="rId7" Type="http://schemas.openxmlformats.org/officeDocument/2006/relationships/image" Target="../media/image896.png"/><Relationship Id="rId2" Type="http://schemas.openxmlformats.org/officeDocument/2006/relationships/image" Target="../media/image89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95.png"/><Relationship Id="rId5" Type="http://schemas.openxmlformats.org/officeDocument/2006/relationships/image" Target="../media/image894.png"/><Relationship Id="rId4" Type="http://schemas.openxmlformats.org/officeDocument/2006/relationships/image" Target="../media/image893.png"/><Relationship Id="rId9" Type="http://schemas.openxmlformats.org/officeDocument/2006/relationships/image" Target="../media/image898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5.png"/><Relationship Id="rId3" Type="http://schemas.openxmlformats.org/officeDocument/2006/relationships/image" Target="../media/image900.png"/><Relationship Id="rId7" Type="http://schemas.openxmlformats.org/officeDocument/2006/relationships/image" Target="../media/image904.png"/><Relationship Id="rId2" Type="http://schemas.openxmlformats.org/officeDocument/2006/relationships/image" Target="../media/image89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03.png"/><Relationship Id="rId5" Type="http://schemas.openxmlformats.org/officeDocument/2006/relationships/image" Target="../media/image902.png"/><Relationship Id="rId10" Type="http://schemas.openxmlformats.org/officeDocument/2006/relationships/image" Target="../media/image907.png"/><Relationship Id="rId4" Type="http://schemas.openxmlformats.org/officeDocument/2006/relationships/image" Target="../media/image901.png"/><Relationship Id="rId9" Type="http://schemas.openxmlformats.org/officeDocument/2006/relationships/image" Target="../media/image906.png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9.png"/><Relationship Id="rId2" Type="http://schemas.openxmlformats.org/officeDocument/2006/relationships/image" Target="../media/image908.png"/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1.png"/><Relationship Id="rId2" Type="http://schemas.openxmlformats.org/officeDocument/2006/relationships/image" Target="../media/image910.png"/><Relationship Id="rId1" Type="http://schemas.openxmlformats.org/officeDocument/2006/relationships/slideLayout" Target="../slideLayouts/slideLayout5.xml"/><Relationship Id="rId4" Type="http://schemas.openxmlformats.org/officeDocument/2006/relationships/hyperlink" Target="http://www.usa.siemens.com/step..Esta.p&#225;gina.web.proporciona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954628" y="539750"/>
            <a:ext cx="162115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14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contenido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4628" y="1798868"/>
            <a:ext cx="4150995" cy="2327910"/>
          </a:xfrm>
          <a:prstGeom prst="rect">
            <a:avLst/>
          </a:prstGeom>
        </p:spPr>
        <p:txBody>
          <a:bodyPr vert="horz" wrap="square" lIns="0" tIns="102235" rIns="0" bIns="0" rtlCol="0">
            <a:spAutoFit/>
          </a:bodyPr>
          <a:lstStyle/>
          <a:p>
            <a:pPr marL="12700">
              <a:spcBef>
                <a:spcPts val="805"/>
              </a:spcBef>
            </a:pPr>
            <a:r>
              <a:rPr sz="115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Introducción.................................................</a:t>
            </a:r>
            <a:r>
              <a:rPr sz="11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..............................2</a:t>
            </a:r>
            <a:endParaRPr sz="1150">
              <a:latin typeface="Microsoft Sans Serif"/>
              <a:cs typeface="Microsoft Sans Serif"/>
            </a:endParaRPr>
          </a:p>
          <a:p>
            <a:pPr marL="12700">
              <a:spcBef>
                <a:spcPts val="675"/>
              </a:spcBef>
            </a:pPr>
            <a:r>
              <a:rPr sz="11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r>
              <a:rPr sz="11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poder...............................................</a:t>
            </a:r>
            <a:r>
              <a:rPr sz="11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......................4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spcBef>
                <a:spcPts val="835"/>
              </a:spcBef>
            </a:pP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Zócalos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sola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grupo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......................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spcBef>
                <a:spcPts val="815"/>
              </a:spcBef>
            </a:pP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Combos.de.medidor...................................................</a:t>
            </a:r>
            <a:r>
              <a:rPr sz="10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.........................27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spcBef>
                <a:spcPts val="955"/>
              </a:spcBef>
            </a:pP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Clasificación.de.dispositivos.de.protección.contra.sobrecorrientes.......................38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735"/>
              </a:spcBef>
            </a:pPr>
            <a:r>
              <a:rPr sz="11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11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Uni-Pak..................................................</a:t>
            </a:r>
            <a:r>
              <a:rPr sz="1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........................4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spcBef>
                <a:spcPts val="785"/>
              </a:spcBef>
            </a:pPr>
            <a:r>
              <a:rPr sz="10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Medición.modular.de.Power.Mod.................................................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.....45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spcBef>
                <a:spcPts val="755"/>
              </a:spcBef>
            </a:pPr>
            <a:r>
              <a:rPr sz="1050" dirty="0">
                <a:solidFill>
                  <a:srgbClr val="171514"/>
                </a:solidFill>
                <a:latin typeface="Microsoft Sans Serif"/>
                <a:cs typeface="Microsoft Sans Serif"/>
              </a:rPr>
              <a:t>Revisar.Respuestas.</a:t>
            </a:r>
            <a:r>
              <a:rPr sz="10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....................................................</a:t>
            </a:r>
            <a:r>
              <a:rPr sz="105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....................58</a:t>
            </a:r>
            <a:endParaRPr sz="1050">
              <a:latin typeface="Microsoft Sans Serif"/>
              <a:cs typeface="Microsoft Sans Serif"/>
            </a:endParaRPr>
          </a:p>
          <a:p>
            <a:pPr marL="12700">
              <a:spcBef>
                <a:spcPts val="645"/>
              </a:spcBef>
            </a:pPr>
            <a:r>
              <a:rPr sz="11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Examen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final...............................................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..........................60</a:t>
            </a:r>
            <a:endParaRPr sz="1150">
              <a:latin typeface="Microsoft Sans Serif"/>
              <a:cs typeface="Microsoft Sans Serif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5054600" y="0"/>
            <a:ext cx="2466340" cy="127000"/>
            <a:chOff x="0" y="0"/>
            <a:chExt cx="2466340" cy="127000"/>
          </a:xfrm>
        </p:grpSpPr>
        <p:sp>
          <p:nvSpPr>
            <p:cNvPr id="5" name="object 5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5220462" y="1"/>
            <a:ext cx="22745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Traducido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del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inglés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al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español</a:t>
            </a:r>
            <a:r>
              <a:rPr sz="600" spc="1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-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2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www.onlinedoctranslator.com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object 9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2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957480" y="527050"/>
            <a:ext cx="117030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479" y="1874520"/>
            <a:ext cx="392684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3655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Bienvenido.a.otro.curso.de.la.serie.STEP,.</a:t>
            </a:r>
            <a:r>
              <a:rPr sz="900" b="1" spc="10" dirty="0">
                <a:solidFill>
                  <a:srgbClr val="171514"/>
                </a:solidFill>
                <a:latin typeface="Trebuchet MS"/>
                <a:cs typeface="Trebuchet MS"/>
              </a:rPr>
              <a:t>S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iemens.</a:t>
            </a:r>
            <a:r>
              <a:rPr sz="900" spc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T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técnico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mi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educación </a:t>
            </a:r>
            <a:r>
              <a:rPr sz="9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PAGS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programa,.diseñado.para.preparar.nuestros.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distribuidores.para.vender.los.productos.de.Siemens.Industry,.Inc..más. 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efectivamente..Este.curso.cubre.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Conceptos 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básicos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del </a:t>
            </a: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equipo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 montaje</a:t>
            </a:r>
            <a:r>
              <a:rPr sz="9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medidores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Al.finalizar.la.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Conceptos</a:t>
            </a:r>
            <a:r>
              <a:rPr sz="9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básicos</a:t>
            </a:r>
            <a:r>
              <a:rPr sz="9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del</a:t>
            </a:r>
            <a:r>
              <a:rPr sz="9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equipo</a:t>
            </a:r>
            <a:r>
              <a:rPr sz="9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montaje</a:t>
            </a:r>
            <a:r>
              <a:rPr sz="9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medidores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9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usted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de: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299745" y="4067812"/>
            <a:ext cx="4523105" cy="24053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 marR="5080">
              <a:lnSpc>
                <a:spcPct val="138000"/>
              </a:lnSpc>
              <a:spcBef>
                <a:spcPts val="13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Enumere.y.describa.los.componentes.principales.de.un.zócalo.del.medidor.de.una.posici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Describir.la.ventaja.de.un.diseño.de.zócalo.de.medidor.de.cable.lateral.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para.una.aplicación.de.alimentación.subterránea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Explique.por.que.a.veces.es.necesario.un.bypass.y.enumere.los.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tipos.de.derivaciones.disponibles.para.usar.con.tomas.de.medidor.</a:t>
            </a:r>
            <a:endParaRPr sz="900">
              <a:latin typeface="Microsoft Sans Serif"/>
              <a:cs typeface="Microsoft Sans Serif"/>
            </a:endParaRPr>
          </a:p>
          <a:p>
            <a:pPr marL="12700" marR="596900">
              <a:lnSpc>
                <a:spcPts val="1440"/>
              </a:lnSpc>
              <a:spcBef>
                <a:spcPts val="11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Describir.características.importantes.de.los.dispositivos.residenciales.de.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y.tomas.de.medidores.comerciales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Describir.las.configuraciones.disponibles.para.los.grupos.de.Siemens.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tomas.de.medidor.</a:t>
            </a:r>
            <a:endParaRPr sz="850">
              <a:latin typeface="Microsoft Sans Serif"/>
              <a:cs typeface="Microsoft Sans Serif"/>
            </a:endParaRPr>
          </a:p>
          <a:p>
            <a:pPr marL="12700" marR="681355">
              <a:lnSpc>
                <a:spcPts val="1440"/>
              </a:lnSpc>
            </a:pP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Explique.la.diferencia.entre.un.medidor.con.clasificación.de.transformador. 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toma.y.una.toma.del.medidor.aK-Base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Explique.la.diferencia.entre.un.medidor.principal.y.un.medidor.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centro.de.carga.combinación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299745" y="7406643"/>
            <a:ext cx="454977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el.método.de.clasificación.en.serie.para.los.dispositivos.de.protección.sobre.corrient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480" y="3465309"/>
            <a:ext cx="4184015" cy="3380104"/>
          </a:xfrm>
          <a:prstGeom prst="rect">
            <a:avLst/>
          </a:prstGeom>
        </p:spPr>
        <p:txBody>
          <a:bodyPr vert="horz" wrap="square" lIns="0" tIns="31114" rIns="0" bIns="0" rtlCol="0">
            <a:spAutoFit/>
          </a:bodyPr>
          <a:lstStyle/>
          <a:p>
            <a:pPr marL="109855" marR="5080" indent="-109855">
              <a:lnSpc>
                <a:spcPct val="124300"/>
              </a:lnSpc>
              <a:spcBef>
                <a:spcPts val="244"/>
              </a:spcBef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Identifique.los.sistemas.de.suministro.de.energía.más.comunes.usados.en.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aplicaciones.residenciales.y.comerciales</a:t>
            </a:r>
            <a:endParaRPr sz="850">
              <a:latin typeface="Microsoft Sans Serif"/>
              <a:cs typeface="Microsoft Sans Serif"/>
            </a:endParaRPr>
          </a:p>
          <a:p>
            <a:pPr marL="109220" indent="-97155">
              <a:spcBef>
                <a:spcPts val="70"/>
              </a:spcBef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spcBef>
                <a:spcPts val="1440"/>
              </a:spcBef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spcBef>
                <a:spcPts val="1440"/>
              </a:spcBef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spcBef>
                <a:spcPts val="1440"/>
              </a:spcBef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spcBef>
                <a:spcPts val="1440"/>
              </a:spcBef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spcBef>
                <a:spcPts val="1440"/>
              </a:spcBef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spcBef>
                <a:spcPts val="1440"/>
              </a:spcBef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spcBef>
                <a:spcPts val="1440"/>
              </a:spcBef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480" y="6630673"/>
            <a:ext cx="4873625" cy="1140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4330" marR="5080">
              <a:lnSpc>
                <a:spcPct val="126299"/>
              </a:lnSpc>
              <a:spcBef>
                <a:spcPts val="100"/>
              </a:spcBef>
            </a:pP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Explique.qué.significa.el.término.EUSERC.Explique.la.diferencia.entre.un.valor.d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y.un.valor.de.interrupción.para.una.protección.sobre.corriente.</a:t>
            </a:r>
            <a:endParaRPr sz="950">
              <a:latin typeface="Microsoft Sans Serif"/>
              <a:cs typeface="Microsoft Sans Serif"/>
            </a:endParaRPr>
          </a:p>
          <a:p>
            <a:pPr marL="354330">
              <a:spcBef>
                <a:spcPts val="300"/>
              </a:spcBef>
            </a:pP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endParaRPr sz="950">
              <a:latin typeface="Microsoft Sans Serif"/>
              <a:cs typeface="Microsoft Sans Serif"/>
            </a:endParaRPr>
          </a:p>
          <a:p>
            <a:pPr marL="109220" indent="-97155">
              <a:spcBef>
                <a:spcPts val="50"/>
              </a:spcBef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Explique.la.diferencia.entre.el.método.de.calificación.completa.y.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  <a:buClr>
                <a:srgbClr val="171514"/>
              </a:buClr>
              <a:buFont typeface="Microsoft Sans Serif"/>
              <a:buChar char="•"/>
            </a:pPr>
            <a:endParaRPr sz="125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480" y="7543803"/>
            <a:ext cx="4290695" cy="14897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4330" marR="5080">
              <a:lnSpc>
                <a:spcPct val="133300"/>
              </a:lnSpc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Describa.las.diferencias.clave.entre.los.dispositivos.estándar.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Diseño.de.medición.Uni-Pak.y.Siemens.exclusivo.Sin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anillo.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Medición.Uni-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Pak.con.derivación.de.palanca,.</a:t>
            </a:r>
            <a:endParaRPr sz="900">
              <a:latin typeface="Microsoft Sans Serif"/>
              <a:cs typeface="Microsoft Sans Serif"/>
            </a:endParaRPr>
          </a:p>
          <a:p>
            <a:pPr marL="109855" marR="126364" indent="-109855">
              <a:lnSpc>
                <a:spcPts val="1440"/>
              </a:lnSpc>
              <a:spcBef>
                <a:spcPts val="105"/>
              </a:spcBef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Describir.cómo.las.características.de.Siemens.Power.Mod.modular.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medición.simplificar.instalación</a:t>
            </a:r>
            <a:endParaRPr sz="950">
              <a:latin typeface="Microsoft Sans Serif"/>
              <a:cs typeface="Microsoft Sans Serif"/>
            </a:endParaRPr>
          </a:p>
          <a:p>
            <a:pPr marL="109855" marR="688340" indent="-109855">
              <a:lnSpc>
                <a:spcPts val="1440"/>
              </a:lnSpc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Enumere.los.tipos.de.módulos.disponibles.para.Siemens.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Medición.modular.de.Power.Mod.y.describir.la.principal.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usar.para.cada.tipo.de.módulo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3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957819" y="484275"/>
            <a:ext cx="4719955" cy="33534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37515">
              <a:lnSpc>
                <a:spcPct val="150000"/>
              </a:lnSpc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Este.conocimiento.lo.ayudará.a.comprender.mejor.a.los.clientes.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aplicaciones..Además,.podrá.describir.productos.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a.los.clientes.y.determinar.diferencias.importantes.entre.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productos..Usted.debe.completar.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Fundamentos</a:t>
            </a:r>
            <a:r>
              <a:rPr sz="800" b="1" spc="-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la</a:t>
            </a:r>
            <a:r>
              <a:rPr sz="800" b="1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15" dirty="0">
                <a:solidFill>
                  <a:srgbClr val="171514"/>
                </a:solidFill>
                <a:latin typeface="Trebuchet MS"/>
                <a:cs typeface="Trebuchet MS"/>
              </a:rPr>
              <a:t>Electricidad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.antes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de.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intentando.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Conceptos </a:t>
            </a:r>
            <a:r>
              <a:rPr sz="800" b="1" spc="35" dirty="0">
                <a:solidFill>
                  <a:srgbClr val="171514"/>
                </a:solidFill>
                <a:latin typeface="Trebuchet MS"/>
                <a:cs typeface="Trebuchet MS"/>
              </a:rPr>
              <a:t>básicos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del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equipo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montaje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 medidores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..Un.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comprensión.de.muchos.de.los.conceptos.cubiertos.en.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Fundamentos</a:t>
            </a:r>
            <a:r>
              <a:rPr sz="8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la</a:t>
            </a:r>
            <a:r>
              <a:rPr sz="8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15" dirty="0">
                <a:solidFill>
                  <a:srgbClr val="171514"/>
                </a:solidFill>
                <a:latin typeface="Trebuchet MS"/>
                <a:cs typeface="Trebuchet MS"/>
              </a:rPr>
              <a:t>Electricidad</a:t>
            </a:r>
            <a:endParaRPr sz="800">
              <a:latin typeface="Trebuchet MS"/>
              <a:cs typeface="Trebuchet MS"/>
            </a:endParaRPr>
          </a:p>
          <a:p>
            <a:pPr marL="12700">
              <a:spcBef>
                <a:spcPts val="48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.se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Conceptos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5" dirty="0">
                <a:solidFill>
                  <a:srgbClr val="171514"/>
                </a:solidFill>
                <a:latin typeface="Trebuchet MS"/>
                <a:cs typeface="Trebuchet MS"/>
              </a:rPr>
              <a:t>básicos</a:t>
            </a:r>
            <a:r>
              <a:rPr sz="8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del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equipo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montaje</a:t>
            </a:r>
            <a:r>
              <a:rPr sz="8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medidores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82930">
              <a:lnSpc>
                <a:spcPct val="150000"/>
              </a:lnSpc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Después.de.haber.completado.este.curso,.si.desea.determinar.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cómo.bien.ha.retenido.la.información.cubierta,.puede.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completar.un.examen.final.en.línea.como.se.describirá.más</a:t>
            </a:r>
            <a:r>
              <a:rPr sz="800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adelante.en.este.curso..Si.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usted.aprueba.el.examen,.se.dará.la.oportunidad.de.imprimir.un.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certificado.de.finalización.de.su.computadora.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Siemens.es.una.marca.comercial.de.Siemens.AG..Nombres.de.productos.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mencionados.pueden.ser.marcas.comerciales.o.marcas.comerciales.registradas.de.sus. 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respectivas.empresas..Las.especificaciones.están.sujetas.a.cambios.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sin.aviso.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818" y="3954161"/>
            <a:ext cx="4150360" cy="947419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i="1" spc="40" dirty="0">
                <a:solidFill>
                  <a:srgbClr val="171514"/>
                </a:solidFill>
                <a:latin typeface="Trebuchet MS"/>
                <a:cs typeface="Trebuchet MS"/>
              </a:rPr>
              <a:t>Código</a:t>
            </a:r>
            <a:r>
              <a:rPr sz="850" i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i="1" spc="-5" dirty="0">
                <a:solidFill>
                  <a:srgbClr val="171514"/>
                </a:solidFill>
                <a:latin typeface="Trebuchet MS"/>
                <a:cs typeface="Trebuchet MS"/>
              </a:rPr>
              <a:t>Eléctrico</a:t>
            </a:r>
            <a:r>
              <a:rPr sz="850" i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i="1" spc="20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®.y.</a:t>
            </a:r>
            <a:r>
              <a:rPr sz="850" i="1" spc="20" dirty="0">
                <a:solidFill>
                  <a:srgbClr val="171514"/>
                </a:solidFill>
                <a:latin typeface="Trebuchet MS"/>
                <a:cs typeface="Trebuchet MS"/>
              </a:rPr>
              <a:t>Comité</a:t>
            </a:r>
            <a:r>
              <a:rPr sz="850" i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i="1" dirty="0">
                <a:solidFill>
                  <a:srgbClr val="171514"/>
                </a:solidFill>
                <a:latin typeface="Trebuchet MS"/>
                <a:cs typeface="Trebuchet MS"/>
              </a:rPr>
              <a:t>ejecutivo</a:t>
            </a:r>
            <a:r>
              <a:rPr sz="850" i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i="1" spc="20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®.son.marcas.registradas.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de.la.Asociación.Nacional.de.Protección.contra.Incendios®,.Quincy,.MA.02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69..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232410">
              <a:lnSpc>
                <a:spcPct val="133300"/>
              </a:lnSpc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NEMA®es.una.marca.comercial.registrada.y.una.marca.de.servicio.de.la. 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Asociación.Nacional.de.Fabricantes.de.Electricidad,.Rosslyn,.VA.</a:t>
            </a:r>
            <a:r>
              <a:rPr sz="9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22209.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7818" y="5244239"/>
            <a:ext cx="3939540" cy="94106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Underwriters.Laboratories.Inc.®.y.UL®.están.registrados.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marcas 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comerciales.de.Underwriters.Laboratories.Inc.,.Northbrook,.IL.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spcBef>
                <a:spcPts val="240"/>
              </a:spcBef>
            </a:pP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60062-2096.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400">
              <a:latin typeface="Microsoft Sans Serif"/>
              <a:cs typeface="Microsoft Sans Serif"/>
            </a:endParaRPr>
          </a:p>
          <a:p>
            <a:pPr marL="12700"/>
            <a:r>
              <a:rPr sz="10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10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demás.marcas.son.propiedad.de.sus.respectivos.titulares.</a:t>
            </a:r>
            <a:endParaRPr sz="10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69199" y="3175304"/>
            <a:ext cx="3186912" cy="2591130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8267701" y="7655686"/>
            <a:ext cx="752475" cy="1262380"/>
          </a:xfrm>
          <a:custGeom>
            <a:avLst/>
            <a:gdLst/>
            <a:ahLst/>
            <a:cxnLst/>
            <a:rect l="l" t="t" r="r" b="b"/>
            <a:pathLst>
              <a:path w="752475" h="1262379">
                <a:moveTo>
                  <a:pt x="0" y="0"/>
                </a:moveTo>
                <a:lnTo>
                  <a:pt x="751992" y="0"/>
                </a:lnTo>
                <a:lnTo>
                  <a:pt x="751992" y="1261872"/>
                </a:lnTo>
                <a:lnTo>
                  <a:pt x="0" y="1261872"/>
                </a:lnTo>
                <a:lnTo>
                  <a:pt x="0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9152014" y="8279575"/>
            <a:ext cx="29209" cy="29209"/>
            <a:chOff x="4097413" y="8279574"/>
            <a:chExt cx="29209" cy="29209"/>
          </a:xfrm>
        </p:grpSpPr>
        <p:sp>
          <p:nvSpPr>
            <p:cNvPr id="5" name="object 5"/>
            <p:cNvSpPr/>
            <p:nvPr/>
          </p:nvSpPr>
          <p:spPr>
            <a:xfrm>
              <a:off x="4099699" y="828186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8719" y="0"/>
                  </a:moveTo>
                  <a:lnTo>
                    <a:pt x="12065" y="0"/>
                  </a:lnTo>
                  <a:lnTo>
                    <a:pt x="5410" y="0"/>
                  </a:lnTo>
                  <a:lnTo>
                    <a:pt x="0" y="5435"/>
                  </a:lnTo>
                  <a:lnTo>
                    <a:pt x="0" y="18719"/>
                  </a:lnTo>
                  <a:lnTo>
                    <a:pt x="5410" y="24142"/>
                  </a:lnTo>
                  <a:lnTo>
                    <a:pt x="18719" y="24142"/>
                  </a:lnTo>
                  <a:lnTo>
                    <a:pt x="24142" y="18719"/>
                  </a:lnTo>
                  <a:lnTo>
                    <a:pt x="24142" y="5435"/>
                  </a:lnTo>
                  <a:lnTo>
                    <a:pt x="18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099699" y="828186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2065" y="0"/>
                  </a:moveTo>
                  <a:lnTo>
                    <a:pt x="18719" y="0"/>
                  </a:lnTo>
                  <a:lnTo>
                    <a:pt x="24142" y="5435"/>
                  </a:lnTo>
                  <a:lnTo>
                    <a:pt x="24142" y="12077"/>
                  </a:lnTo>
                  <a:lnTo>
                    <a:pt x="24142" y="18719"/>
                  </a:lnTo>
                  <a:lnTo>
                    <a:pt x="18719" y="24142"/>
                  </a:lnTo>
                  <a:lnTo>
                    <a:pt x="12065" y="24142"/>
                  </a:lnTo>
                  <a:lnTo>
                    <a:pt x="5410" y="24142"/>
                  </a:lnTo>
                  <a:lnTo>
                    <a:pt x="0" y="18719"/>
                  </a:lnTo>
                  <a:lnTo>
                    <a:pt x="0" y="12077"/>
                  </a:lnTo>
                  <a:lnTo>
                    <a:pt x="0" y="5435"/>
                  </a:lnTo>
                  <a:lnTo>
                    <a:pt x="5410" y="0"/>
                  </a:lnTo>
                  <a:lnTo>
                    <a:pt x="1206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8934019" y="8280311"/>
            <a:ext cx="29209" cy="29209"/>
            <a:chOff x="3879418" y="8280310"/>
            <a:chExt cx="29209" cy="29209"/>
          </a:xfrm>
        </p:grpSpPr>
        <p:sp>
          <p:nvSpPr>
            <p:cNvPr id="8" name="object 8"/>
            <p:cNvSpPr/>
            <p:nvPr/>
          </p:nvSpPr>
          <p:spPr>
            <a:xfrm>
              <a:off x="3881704" y="8282596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719" y="0"/>
                  </a:moveTo>
                  <a:lnTo>
                    <a:pt x="12064" y="0"/>
                  </a:lnTo>
                  <a:lnTo>
                    <a:pt x="5422" y="0"/>
                  </a:lnTo>
                  <a:lnTo>
                    <a:pt x="0" y="5422"/>
                  </a:lnTo>
                  <a:lnTo>
                    <a:pt x="0" y="18719"/>
                  </a:lnTo>
                  <a:lnTo>
                    <a:pt x="5422" y="24130"/>
                  </a:lnTo>
                  <a:lnTo>
                    <a:pt x="18719" y="24130"/>
                  </a:lnTo>
                  <a:lnTo>
                    <a:pt x="24129" y="18719"/>
                  </a:lnTo>
                  <a:lnTo>
                    <a:pt x="24129" y="5422"/>
                  </a:lnTo>
                  <a:lnTo>
                    <a:pt x="18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881704" y="8282596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2064" y="0"/>
                  </a:moveTo>
                  <a:lnTo>
                    <a:pt x="18719" y="0"/>
                  </a:lnTo>
                  <a:lnTo>
                    <a:pt x="24129" y="5422"/>
                  </a:lnTo>
                  <a:lnTo>
                    <a:pt x="24129" y="12064"/>
                  </a:lnTo>
                  <a:lnTo>
                    <a:pt x="24129" y="18719"/>
                  </a:lnTo>
                  <a:lnTo>
                    <a:pt x="18719" y="24130"/>
                  </a:lnTo>
                  <a:lnTo>
                    <a:pt x="12064" y="24130"/>
                  </a:lnTo>
                  <a:lnTo>
                    <a:pt x="5422" y="24130"/>
                  </a:lnTo>
                  <a:lnTo>
                    <a:pt x="0" y="18719"/>
                  </a:lnTo>
                  <a:lnTo>
                    <a:pt x="0" y="12064"/>
                  </a:lnTo>
                  <a:lnTo>
                    <a:pt x="0" y="5422"/>
                  </a:lnTo>
                  <a:lnTo>
                    <a:pt x="5422" y="0"/>
                  </a:lnTo>
                  <a:lnTo>
                    <a:pt x="1206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0317011" y="7879614"/>
            <a:ext cx="65405" cy="356235"/>
            <a:chOff x="5262410" y="7879613"/>
            <a:chExt cx="65405" cy="356235"/>
          </a:xfrm>
        </p:grpSpPr>
        <p:sp>
          <p:nvSpPr>
            <p:cNvPr id="11" name="object 11"/>
            <p:cNvSpPr/>
            <p:nvPr/>
          </p:nvSpPr>
          <p:spPr>
            <a:xfrm>
              <a:off x="5295011" y="7893951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29">
                  <a:moveTo>
                    <a:pt x="0" y="341287"/>
                  </a:moveTo>
                  <a:lnTo>
                    <a:pt x="0" y="0"/>
                  </a:lnTo>
                </a:path>
              </a:pathLst>
            </a:custGeom>
            <a:ln w="6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268810" y="7886014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40">
                  <a:moveTo>
                    <a:pt x="0" y="40411"/>
                  </a:moveTo>
                  <a:lnTo>
                    <a:pt x="26200" y="0"/>
                  </a:lnTo>
                  <a:lnTo>
                    <a:pt x="52412" y="40411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9385821" y="7851496"/>
            <a:ext cx="65405" cy="151765"/>
            <a:chOff x="4331220" y="7851495"/>
            <a:chExt cx="65405" cy="151765"/>
          </a:xfrm>
        </p:grpSpPr>
        <p:sp>
          <p:nvSpPr>
            <p:cNvPr id="14" name="object 14"/>
            <p:cNvSpPr/>
            <p:nvPr/>
          </p:nvSpPr>
          <p:spPr>
            <a:xfrm>
              <a:off x="4363821" y="7865846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59">
                  <a:moveTo>
                    <a:pt x="0" y="137071"/>
                  </a:moveTo>
                  <a:lnTo>
                    <a:pt x="0" y="0"/>
                  </a:lnTo>
                </a:path>
              </a:pathLst>
            </a:custGeom>
            <a:ln w="6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37621" y="7857896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40">
                  <a:moveTo>
                    <a:pt x="0" y="40411"/>
                  </a:moveTo>
                  <a:lnTo>
                    <a:pt x="26200" y="0"/>
                  </a:lnTo>
                  <a:lnTo>
                    <a:pt x="52412" y="40411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8004302" y="7778432"/>
            <a:ext cx="52705" cy="40640"/>
          </a:xfrm>
          <a:custGeom>
            <a:avLst/>
            <a:gdLst/>
            <a:ahLst/>
            <a:cxnLst/>
            <a:rect l="l" t="t" r="r" b="b"/>
            <a:pathLst>
              <a:path w="52705" h="40640">
                <a:moveTo>
                  <a:pt x="0" y="40411"/>
                </a:moveTo>
                <a:lnTo>
                  <a:pt x="26200" y="0"/>
                </a:lnTo>
                <a:lnTo>
                  <a:pt x="52412" y="40411"/>
                </a:lnTo>
              </a:path>
            </a:pathLst>
          </a:custGeom>
          <a:ln w="1280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9385796" y="8126832"/>
            <a:ext cx="65405" cy="332105"/>
            <a:chOff x="4331195" y="8126831"/>
            <a:chExt cx="65405" cy="332105"/>
          </a:xfrm>
        </p:grpSpPr>
        <p:sp>
          <p:nvSpPr>
            <p:cNvPr id="18" name="object 18"/>
            <p:cNvSpPr/>
            <p:nvPr/>
          </p:nvSpPr>
          <p:spPr>
            <a:xfrm>
              <a:off x="4363821" y="8321332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59">
                  <a:moveTo>
                    <a:pt x="0" y="137083"/>
                  </a:moveTo>
                  <a:lnTo>
                    <a:pt x="0" y="0"/>
                  </a:lnTo>
                </a:path>
              </a:pathLst>
            </a:custGeom>
            <a:ln w="6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37621" y="8313394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40">
                  <a:moveTo>
                    <a:pt x="0" y="40398"/>
                  </a:moveTo>
                  <a:lnTo>
                    <a:pt x="26200" y="0"/>
                  </a:lnTo>
                  <a:lnTo>
                    <a:pt x="52412" y="40398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363821" y="8126831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59">
                  <a:moveTo>
                    <a:pt x="0" y="0"/>
                  </a:moveTo>
                  <a:lnTo>
                    <a:pt x="0" y="137071"/>
                  </a:lnTo>
                </a:path>
              </a:pathLst>
            </a:custGeom>
            <a:ln w="6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37596" y="8231441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40">
                  <a:moveTo>
                    <a:pt x="52425" y="0"/>
                  </a:moveTo>
                  <a:lnTo>
                    <a:pt x="26225" y="40398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9385796" y="8582343"/>
            <a:ext cx="65405" cy="151765"/>
            <a:chOff x="4331195" y="8582342"/>
            <a:chExt cx="65405" cy="151765"/>
          </a:xfrm>
        </p:grpSpPr>
        <p:sp>
          <p:nvSpPr>
            <p:cNvPr id="23" name="object 23"/>
            <p:cNvSpPr/>
            <p:nvPr/>
          </p:nvSpPr>
          <p:spPr>
            <a:xfrm>
              <a:off x="4363821" y="8582342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59">
                  <a:moveTo>
                    <a:pt x="0" y="0"/>
                  </a:moveTo>
                  <a:lnTo>
                    <a:pt x="0" y="137058"/>
                  </a:lnTo>
                </a:path>
              </a:pathLst>
            </a:custGeom>
            <a:ln w="6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337596" y="8686927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40">
                  <a:moveTo>
                    <a:pt x="52425" y="0"/>
                  </a:moveTo>
                  <a:lnTo>
                    <a:pt x="26225" y="40424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8004302" y="8766391"/>
            <a:ext cx="52705" cy="40640"/>
          </a:xfrm>
          <a:custGeom>
            <a:avLst/>
            <a:gdLst/>
            <a:ahLst/>
            <a:cxnLst/>
            <a:rect l="l" t="t" r="r" b="b"/>
            <a:pathLst>
              <a:path w="52705" h="40640">
                <a:moveTo>
                  <a:pt x="52412" y="0"/>
                </a:moveTo>
                <a:lnTo>
                  <a:pt x="26212" y="40411"/>
                </a:lnTo>
                <a:lnTo>
                  <a:pt x="0" y="0"/>
                </a:lnTo>
              </a:path>
            </a:pathLst>
          </a:custGeom>
          <a:ln w="1280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6"/>
          <p:cNvGrpSpPr/>
          <p:nvPr/>
        </p:nvGrpSpPr>
        <p:grpSpPr>
          <a:xfrm>
            <a:off x="10316998" y="8347507"/>
            <a:ext cx="65405" cy="356235"/>
            <a:chOff x="5262397" y="8347506"/>
            <a:chExt cx="65405" cy="356235"/>
          </a:xfrm>
        </p:grpSpPr>
        <p:sp>
          <p:nvSpPr>
            <p:cNvPr id="27" name="object 27"/>
            <p:cNvSpPr/>
            <p:nvPr/>
          </p:nvSpPr>
          <p:spPr>
            <a:xfrm>
              <a:off x="5295010" y="8347506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29">
                  <a:moveTo>
                    <a:pt x="0" y="0"/>
                  </a:moveTo>
                  <a:lnTo>
                    <a:pt x="0" y="341287"/>
                  </a:lnTo>
                </a:path>
              </a:pathLst>
            </a:custGeom>
            <a:ln w="6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268798" y="8656332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40">
                  <a:moveTo>
                    <a:pt x="52400" y="0"/>
                  </a:moveTo>
                  <a:lnTo>
                    <a:pt x="26212" y="40398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8888096" y="7844421"/>
            <a:ext cx="1437005" cy="0"/>
          </a:xfrm>
          <a:custGeom>
            <a:avLst/>
            <a:gdLst/>
            <a:ahLst/>
            <a:cxnLst/>
            <a:rect l="l" t="t" r="r" b="b"/>
            <a:pathLst>
              <a:path w="1437004">
                <a:moveTo>
                  <a:pt x="0" y="0"/>
                </a:moveTo>
                <a:lnTo>
                  <a:pt x="1436471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882901" y="8736139"/>
            <a:ext cx="1444625" cy="0"/>
          </a:xfrm>
          <a:custGeom>
            <a:avLst/>
            <a:gdLst/>
            <a:ahLst/>
            <a:cxnLst/>
            <a:rect l="l" t="t" r="r" b="b"/>
            <a:pathLst>
              <a:path w="1444625">
                <a:moveTo>
                  <a:pt x="0" y="0"/>
                </a:moveTo>
                <a:lnTo>
                  <a:pt x="1444167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760403" y="7841476"/>
            <a:ext cx="197485" cy="896619"/>
          </a:xfrm>
          <a:custGeom>
            <a:avLst/>
            <a:gdLst/>
            <a:ahLst/>
            <a:cxnLst/>
            <a:rect l="l" t="t" r="r" b="b"/>
            <a:pathLst>
              <a:path w="197485" h="896620">
                <a:moveTo>
                  <a:pt x="26117" y="214515"/>
                </a:moveTo>
                <a:lnTo>
                  <a:pt x="7817" y="238513"/>
                </a:lnTo>
                <a:lnTo>
                  <a:pt x="0" y="265899"/>
                </a:lnTo>
                <a:lnTo>
                  <a:pt x="2135" y="293286"/>
                </a:lnTo>
                <a:lnTo>
                  <a:pt x="13696" y="317284"/>
                </a:lnTo>
              </a:path>
              <a:path w="197485" h="896620">
                <a:moveTo>
                  <a:pt x="29965" y="215214"/>
                </a:moveTo>
                <a:lnTo>
                  <a:pt x="75457" y="235368"/>
                </a:lnTo>
                <a:lnTo>
                  <a:pt x="130478" y="239214"/>
                </a:lnTo>
                <a:lnTo>
                  <a:pt x="177028" y="230776"/>
                </a:lnTo>
                <a:lnTo>
                  <a:pt x="197110" y="214083"/>
                </a:lnTo>
                <a:lnTo>
                  <a:pt x="179375" y="195656"/>
                </a:lnTo>
                <a:lnTo>
                  <a:pt x="135701" y="186128"/>
                </a:lnTo>
                <a:lnTo>
                  <a:pt x="80379" y="190577"/>
                </a:lnTo>
                <a:lnTo>
                  <a:pt x="27705" y="214083"/>
                </a:lnTo>
              </a:path>
              <a:path w="197485" h="896620">
                <a:moveTo>
                  <a:pt x="28301" y="331558"/>
                </a:moveTo>
                <a:lnTo>
                  <a:pt x="10003" y="355556"/>
                </a:lnTo>
                <a:lnTo>
                  <a:pt x="2189" y="382943"/>
                </a:lnTo>
                <a:lnTo>
                  <a:pt x="4325" y="410329"/>
                </a:lnTo>
                <a:lnTo>
                  <a:pt x="15881" y="434327"/>
                </a:lnTo>
              </a:path>
              <a:path w="197485" h="896620">
                <a:moveTo>
                  <a:pt x="13087" y="316750"/>
                </a:moveTo>
                <a:lnTo>
                  <a:pt x="40339" y="346829"/>
                </a:lnTo>
                <a:lnTo>
                  <a:pt x="85805" y="360590"/>
                </a:lnTo>
                <a:lnTo>
                  <a:pt x="135713" y="361232"/>
                </a:lnTo>
                <a:lnTo>
                  <a:pt x="176296" y="351953"/>
                </a:lnTo>
                <a:lnTo>
                  <a:pt x="193782" y="335953"/>
                </a:lnTo>
                <a:lnTo>
                  <a:pt x="176050" y="317531"/>
                </a:lnTo>
                <a:lnTo>
                  <a:pt x="132378" y="308001"/>
                </a:lnTo>
                <a:lnTo>
                  <a:pt x="77057" y="312448"/>
                </a:lnTo>
                <a:lnTo>
                  <a:pt x="24377" y="335953"/>
                </a:lnTo>
              </a:path>
              <a:path w="197485" h="896620">
                <a:moveTo>
                  <a:pt x="15284" y="434530"/>
                </a:moveTo>
                <a:lnTo>
                  <a:pt x="42530" y="464609"/>
                </a:lnTo>
                <a:lnTo>
                  <a:pt x="87993" y="478370"/>
                </a:lnTo>
                <a:lnTo>
                  <a:pt x="137901" y="479012"/>
                </a:lnTo>
                <a:lnTo>
                  <a:pt x="178487" y="469733"/>
                </a:lnTo>
                <a:lnTo>
                  <a:pt x="195980" y="453732"/>
                </a:lnTo>
                <a:lnTo>
                  <a:pt x="178245" y="435310"/>
                </a:lnTo>
                <a:lnTo>
                  <a:pt x="134570" y="425781"/>
                </a:lnTo>
                <a:lnTo>
                  <a:pt x="79249" y="430228"/>
                </a:lnTo>
                <a:lnTo>
                  <a:pt x="26574" y="453732"/>
                </a:lnTo>
              </a:path>
              <a:path w="197485" h="896620">
                <a:moveTo>
                  <a:pt x="26117" y="453720"/>
                </a:moveTo>
                <a:lnTo>
                  <a:pt x="7817" y="477716"/>
                </a:lnTo>
                <a:lnTo>
                  <a:pt x="0" y="505099"/>
                </a:lnTo>
                <a:lnTo>
                  <a:pt x="2135" y="532485"/>
                </a:lnTo>
                <a:lnTo>
                  <a:pt x="13696" y="556488"/>
                </a:lnTo>
              </a:path>
              <a:path w="197485" h="896620">
                <a:moveTo>
                  <a:pt x="28301" y="571500"/>
                </a:moveTo>
                <a:lnTo>
                  <a:pt x="10003" y="595492"/>
                </a:lnTo>
                <a:lnTo>
                  <a:pt x="2189" y="622877"/>
                </a:lnTo>
                <a:lnTo>
                  <a:pt x="4325" y="650263"/>
                </a:lnTo>
                <a:lnTo>
                  <a:pt x="15881" y="674255"/>
                </a:lnTo>
              </a:path>
              <a:path w="197485" h="896620">
                <a:moveTo>
                  <a:pt x="13087" y="556704"/>
                </a:moveTo>
                <a:lnTo>
                  <a:pt x="40339" y="586777"/>
                </a:lnTo>
                <a:lnTo>
                  <a:pt x="85805" y="600534"/>
                </a:lnTo>
                <a:lnTo>
                  <a:pt x="135713" y="601174"/>
                </a:lnTo>
                <a:lnTo>
                  <a:pt x="176296" y="591895"/>
                </a:lnTo>
                <a:lnTo>
                  <a:pt x="193782" y="575894"/>
                </a:lnTo>
                <a:lnTo>
                  <a:pt x="176050" y="557472"/>
                </a:lnTo>
                <a:lnTo>
                  <a:pt x="132378" y="547943"/>
                </a:lnTo>
                <a:lnTo>
                  <a:pt x="77057" y="552389"/>
                </a:lnTo>
                <a:lnTo>
                  <a:pt x="24377" y="575894"/>
                </a:lnTo>
              </a:path>
              <a:path w="197485" h="896620">
                <a:moveTo>
                  <a:pt x="15284" y="673735"/>
                </a:moveTo>
                <a:lnTo>
                  <a:pt x="42530" y="703813"/>
                </a:lnTo>
                <a:lnTo>
                  <a:pt x="87993" y="717574"/>
                </a:lnTo>
                <a:lnTo>
                  <a:pt x="137901" y="718216"/>
                </a:lnTo>
                <a:lnTo>
                  <a:pt x="178487" y="708938"/>
                </a:lnTo>
                <a:lnTo>
                  <a:pt x="195980" y="692937"/>
                </a:lnTo>
                <a:lnTo>
                  <a:pt x="178245" y="674515"/>
                </a:lnTo>
                <a:lnTo>
                  <a:pt x="134570" y="664986"/>
                </a:lnTo>
                <a:lnTo>
                  <a:pt x="79249" y="669432"/>
                </a:lnTo>
                <a:lnTo>
                  <a:pt x="26574" y="692937"/>
                </a:lnTo>
              </a:path>
              <a:path w="197485" h="896620">
                <a:moveTo>
                  <a:pt x="27374" y="213448"/>
                </a:moveTo>
                <a:lnTo>
                  <a:pt x="9074" y="189451"/>
                </a:lnTo>
                <a:lnTo>
                  <a:pt x="1255" y="162064"/>
                </a:lnTo>
                <a:lnTo>
                  <a:pt x="3387" y="134678"/>
                </a:lnTo>
                <a:lnTo>
                  <a:pt x="25516" y="99951"/>
                </a:lnTo>
                <a:lnTo>
                  <a:pt x="71418" y="84709"/>
                </a:lnTo>
                <a:lnTo>
                  <a:pt x="122243" y="84709"/>
                </a:lnTo>
                <a:lnTo>
                  <a:pt x="122243" y="0"/>
                </a:lnTo>
              </a:path>
              <a:path w="197485" h="896620">
                <a:moveTo>
                  <a:pt x="26650" y="692937"/>
                </a:moveTo>
                <a:lnTo>
                  <a:pt x="8345" y="716935"/>
                </a:lnTo>
                <a:lnTo>
                  <a:pt x="527" y="744321"/>
                </a:lnTo>
                <a:lnTo>
                  <a:pt x="2662" y="771707"/>
                </a:lnTo>
                <a:lnTo>
                  <a:pt x="24792" y="806436"/>
                </a:lnTo>
                <a:lnTo>
                  <a:pt x="70681" y="821690"/>
                </a:lnTo>
                <a:lnTo>
                  <a:pt x="122637" y="821690"/>
                </a:lnTo>
                <a:lnTo>
                  <a:pt x="122637" y="89622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6658" y="7724457"/>
            <a:ext cx="349250" cy="0"/>
          </a:xfrm>
          <a:custGeom>
            <a:avLst/>
            <a:gdLst/>
            <a:ahLst/>
            <a:cxnLst/>
            <a:rect l="l" t="t" r="r" b="b"/>
            <a:pathLst>
              <a:path w="349250">
                <a:moveTo>
                  <a:pt x="349148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3064" y="8856116"/>
            <a:ext cx="351790" cy="0"/>
          </a:xfrm>
          <a:custGeom>
            <a:avLst/>
            <a:gdLst/>
            <a:ahLst/>
            <a:cxnLst/>
            <a:rect l="l" t="t" r="r" b="b"/>
            <a:pathLst>
              <a:path w="351789">
                <a:moveTo>
                  <a:pt x="351739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336864" y="7721498"/>
            <a:ext cx="201930" cy="1136650"/>
          </a:xfrm>
          <a:custGeom>
            <a:avLst/>
            <a:gdLst/>
            <a:ahLst/>
            <a:cxnLst/>
            <a:rect l="l" t="t" r="r" b="b"/>
            <a:pathLst>
              <a:path w="201929" h="1136650">
                <a:moveTo>
                  <a:pt x="169862" y="213055"/>
                </a:moveTo>
                <a:lnTo>
                  <a:pt x="188167" y="237053"/>
                </a:lnTo>
                <a:lnTo>
                  <a:pt x="195986" y="264439"/>
                </a:lnTo>
                <a:lnTo>
                  <a:pt x="193851" y="291825"/>
                </a:lnTo>
                <a:lnTo>
                  <a:pt x="182295" y="315823"/>
                </a:lnTo>
              </a:path>
              <a:path w="201929" h="1136650">
                <a:moveTo>
                  <a:pt x="167678" y="330098"/>
                </a:moveTo>
                <a:lnTo>
                  <a:pt x="185970" y="354096"/>
                </a:lnTo>
                <a:lnTo>
                  <a:pt x="193786" y="381482"/>
                </a:lnTo>
                <a:lnTo>
                  <a:pt x="191652" y="408868"/>
                </a:lnTo>
                <a:lnTo>
                  <a:pt x="180098" y="432866"/>
                </a:lnTo>
              </a:path>
              <a:path w="201929" h="1136650">
                <a:moveTo>
                  <a:pt x="182892" y="315290"/>
                </a:moveTo>
                <a:lnTo>
                  <a:pt x="155640" y="345375"/>
                </a:lnTo>
                <a:lnTo>
                  <a:pt x="110174" y="359139"/>
                </a:lnTo>
                <a:lnTo>
                  <a:pt x="60266" y="359781"/>
                </a:lnTo>
                <a:lnTo>
                  <a:pt x="19683" y="350499"/>
                </a:lnTo>
                <a:lnTo>
                  <a:pt x="2197" y="334492"/>
                </a:lnTo>
                <a:lnTo>
                  <a:pt x="19931" y="316076"/>
                </a:lnTo>
                <a:lnTo>
                  <a:pt x="63606" y="306546"/>
                </a:lnTo>
                <a:lnTo>
                  <a:pt x="118927" y="310989"/>
                </a:lnTo>
                <a:lnTo>
                  <a:pt x="171602" y="334492"/>
                </a:lnTo>
              </a:path>
              <a:path w="201929" h="1136650">
                <a:moveTo>
                  <a:pt x="180695" y="433070"/>
                </a:moveTo>
                <a:lnTo>
                  <a:pt x="153449" y="463148"/>
                </a:lnTo>
                <a:lnTo>
                  <a:pt x="107986" y="476909"/>
                </a:lnTo>
                <a:lnTo>
                  <a:pt x="58078" y="477551"/>
                </a:lnTo>
                <a:lnTo>
                  <a:pt x="17492" y="468273"/>
                </a:lnTo>
                <a:lnTo>
                  <a:pt x="0" y="452272"/>
                </a:lnTo>
                <a:lnTo>
                  <a:pt x="17734" y="433850"/>
                </a:lnTo>
                <a:lnTo>
                  <a:pt x="61409" y="424321"/>
                </a:lnTo>
                <a:lnTo>
                  <a:pt x="116730" y="428767"/>
                </a:lnTo>
                <a:lnTo>
                  <a:pt x="169405" y="452272"/>
                </a:lnTo>
              </a:path>
              <a:path w="201929" h="1136650">
                <a:moveTo>
                  <a:pt x="174993" y="454456"/>
                </a:moveTo>
                <a:lnTo>
                  <a:pt x="193293" y="478454"/>
                </a:lnTo>
                <a:lnTo>
                  <a:pt x="201110" y="505841"/>
                </a:lnTo>
                <a:lnTo>
                  <a:pt x="198974" y="533227"/>
                </a:lnTo>
                <a:lnTo>
                  <a:pt x="187413" y="557225"/>
                </a:lnTo>
              </a:path>
              <a:path w="201929" h="1136650">
                <a:moveTo>
                  <a:pt x="172592" y="215226"/>
                </a:moveTo>
                <a:lnTo>
                  <a:pt x="127101" y="235376"/>
                </a:lnTo>
                <a:lnTo>
                  <a:pt x="72082" y="239221"/>
                </a:lnTo>
                <a:lnTo>
                  <a:pt x="25535" y="230787"/>
                </a:lnTo>
                <a:lnTo>
                  <a:pt x="5460" y="214096"/>
                </a:lnTo>
                <a:lnTo>
                  <a:pt x="23193" y="195674"/>
                </a:lnTo>
                <a:lnTo>
                  <a:pt x="66863" y="186145"/>
                </a:lnTo>
                <a:lnTo>
                  <a:pt x="122180" y="190591"/>
                </a:lnTo>
                <a:lnTo>
                  <a:pt x="174853" y="214096"/>
                </a:lnTo>
              </a:path>
              <a:path w="201929" h="1136650">
                <a:moveTo>
                  <a:pt x="172796" y="571500"/>
                </a:moveTo>
                <a:lnTo>
                  <a:pt x="191096" y="595496"/>
                </a:lnTo>
                <a:lnTo>
                  <a:pt x="198913" y="622879"/>
                </a:lnTo>
                <a:lnTo>
                  <a:pt x="196777" y="650265"/>
                </a:lnTo>
                <a:lnTo>
                  <a:pt x="185216" y="674268"/>
                </a:lnTo>
              </a:path>
              <a:path w="201929" h="1136650">
                <a:moveTo>
                  <a:pt x="188010" y="556704"/>
                </a:moveTo>
                <a:lnTo>
                  <a:pt x="160764" y="586778"/>
                </a:lnTo>
                <a:lnTo>
                  <a:pt x="115302" y="600538"/>
                </a:lnTo>
                <a:lnTo>
                  <a:pt x="65393" y="601180"/>
                </a:lnTo>
                <a:lnTo>
                  <a:pt x="24807" y="591899"/>
                </a:lnTo>
                <a:lnTo>
                  <a:pt x="7315" y="575894"/>
                </a:lnTo>
                <a:lnTo>
                  <a:pt x="25049" y="557474"/>
                </a:lnTo>
                <a:lnTo>
                  <a:pt x="68724" y="547947"/>
                </a:lnTo>
                <a:lnTo>
                  <a:pt x="124045" y="552394"/>
                </a:lnTo>
                <a:lnTo>
                  <a:pt x="176720" y="575894"/>
                </a:lnTo>
              </a:path>
              <a:path w="201929" h="1136650">
                <a:moveTo>
                  <a:pt x="185813" y="674484"/>
                </a:moveTo>
                <a:lnTo>
                  <a:pt x="158567" y="704561"/>
                </a:lnTo>
                <a:lnTo>
                  <a:pt x="113105" y="718319"/>
                </a:lnTo>
                <a:lnTo>
                  <a:pt x="63196" y="718957"/>
                </a:lnTo>
                <a:lnTo>
                  <a:pt x="22610" y="709676"/>
                </a:lnTo>
                <a:lnTo>
                  <a:pt x="5118" y="693674"/>
                </a:lnTo>
                <a:lnTo>
                  <a:pt x="22852" y="675252"/>
                </a:lnTo>
                <a:lnTo>
                  <a:pt x="66528" y="665722"/>
                </a:lnTo>
                <a:lnTo>
                  <a:pt x="121854" y="670169"/>
                </a:lnTo>
                <a:lnTo>
                  <a:pt x="174536" y="693674"/>
                </a:lnTo>
              </a:path>
              <a:path w="201929" h="1136650">
                <a:moveTo>
                  <a:pt x="174993" y="693661"/>
                </a:moveTo>
                <a:lnTo>
                  <a:pt x="193293" y="717661"/>
                </a:lnTo>
                <a:lnTo>
                  <a:pt x="201110" y="745051"/>
                </a:lnTo>
                <a:lnTo>
                  <a:pt x="198974" y="772442"/>
                </a:lnTo>
                <a:lnTo>
                  <a:pt x="187413" y="796442"/>
                </a:lnTo>
              </a:path>
              <a:path w="201929" h="1136650">
                <a:moveTo>
                  <a:pt x="172796" y="811441"/>
                </a:moveTo>
                <a:lnTo>
                  <a:pt x="191096" y="835439"/>
                </a:lnTo>
                <a:lnTo>
                  <a:pt x="198913" y="862826"/>
                </a:lnTo>
                <a:lnTo>
                  <a:pt x="196777" y="890217"/>
                </a:lnTo>
                <a:lnTo>
                  <a:pt x="185216" y="914222"/>
                </a:lnTo>
              </a:path>
              <a:path w="201929" h="1136650">
                <a:moveTo>
                  <a:pt x="188010" y="796645"/>
                </a:moveTo>
                <a:lnTo>
                  <a:pt x="160764" y="826719"/>
                </a:lnTo>
                <a:lnTo>
                  <a:pt x="115302" y="840480"/>
                </a:lnTo>
                <a:lnTo>
                  <a:pt x="65393" y="841123"/>
                </a:lnTo>
                <a:lnTo>
                  <a:pt x="24807" y="831847"/>
                </a:lnTo>
                <a:lnTo>
                  <a:pt x="7315" y="815848"/>
                </a:lnTo>
                <a:lnTo>
                  <a:pt x="25049" y="797424"/>
                </a:lnTo>
                <a:lnTo>
                  <a:pt x="68724" y="787892"/>
                </a:lnTo>
                <a:lnTo>
                  <a:pt x="124045" y="792337"/>
                </a:lnTo>
                <a:lnTo>
                  <a:pt x="176720" y="815848"/>
                </a:lnTo>
              </a:path>
              <a:path w="201929" h="1136650">
                <a:moveTo>
                  <a:pt x="185813" y="913688"/>
                </a:moveTo>
                <a:lnTo>
                  <a:pt x="158567" y="943767"/>
                </a:lnTo>
                <a:lnTo>
                  <a:pt x="113105" y="957527"/>
                </a:lnTo>
                <a:lnTo>
                  <a:pt x="63196" y="958167"/>
                </a:lnTo>
                <a:lnTo>
                  <a:pt x="22610" y="948885"/>
                </a:lnTo>
                <a:lnTo>
                  <a:pt x="5118" y="932878"/>
                </a:lnTo>
                <a:lnTo>
                  <a:pt x="22852" y="914458"/>
                </a:lnTo>
                <a:lnTo>
                  <a:pt x="66528" y="904932"/>
                </a:lnTo>
                <a:lnTo>
                  <a:pt x="121854" y="909379"/>
                </a:lnTo>
                <a:lnTo>
                  <a:pt x="174536" y="932878"/>
                </a:lnTo>
              </a:path>
              <a:path w="201929" h="1136650">
                <a:moveTo>
                  <a:pt x="175196" y="213461"/>
                </a:moveTo>
                <a:lnTo>
                  <a:pt x="193496" y="189456"/>
                </a:lnTo>
                <a:lnTo>
                  <a:pt x="201314" y="162066"/>
                </a:lnTo>
                <a:lnTo>
                  <a:pt x="199178" y="134678"/>
                </a:lnTo>
                <a:lnTo>
                  <a:pt x="177047" y="99957"/>
                </a:lnTo>
                <a:lnTo>
                  <a:pt x="131152" y="84709"/>
                </a:lnTo>
                <a:lnTo>
                  <a:pt x="80327" y="84709"/>
                </a:lnTo>
                <a:lnTo>
                  <a:pt x="80327" y="0"/>
                </a:lnTo>
              </a:path>
              <a:path w="201929" h="1136650">
                <a:moveTo>
                  <a:pt x="174459" y="932878"/>
                </a:moveTo>
                <a:lnTo>
                  <a:pt x="192759" y="956883"/>
                </a:lnTo>
                <a:lnTo>
                  <a:pt x="200577" y="984273"/>
                </a:lnTo>
                <a:lnTo>
                  <a:pt x="198441" y="1011661"/>
                </a:lnTo>
                <a:lnTo>
                  <a:pt x="176311" y="1046388"/>
                </a:lnTo>
                <a:lnTo>
                  <a:pt x="130416" y="1061631"/>
                </a:lnTo>
                <a:lnTo>
                  <a:pt x="78460" y="1061631"/>
                </a:lnTo>
                <a:lnTo>
                  <a:pt x="78460" y="113616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957514" y="8292110"/>
            <a:ext cx="998219" cy="898525"/>
          </a:xfrm>
          <a:custGeom>
            <a:avLst/>
            <a:gdLst/>
            <a:ahLst/>
            <a:cxnLst/>
            <a:rect l="l" t="t" r="r" b="b"/>
            <a:pathLst>
              <a:path w="998220" h="898525">
                <a:moveTo>
                  <a:pt x="163131" y="898296"/>
                </a:moveTo>
                <a:lnTo>
                  <a:pt x="250913" y="898296"/>
                </a:lnTo>
              </a:path>
              <a:path w="998220" h="898525">
                <a:moveTo>
                  <a:pt x="145580" y="868311"/>
                </a:moveTo>
                <a:lnTo>
                  <a:pt x="270662" y="868311"/>
                </a:lnTo>
              </a:path>
              <a:path w="998220" h="898525">
                <a:moveTo>
                  <a:pt x="127292" y="838326"/>
                </a:moveTo>
                <a:lnTo>
                  <a:pt x="289687" y="838326"/>
                </a:lnTo>
              </a:path>
              <a:path w="998220" h="898525">
                <a:moveTo>
                  <a:pt x="208483" y="0"/>
                </a:moveTo>
                <a:lnTo>
                  <a:pt x="208483" y="838326"/>
                </a:lnTo>
              </a:path>
              <a:path w="998220" h="898525">
                <a:moveTo>
                  <a:pt x="0" y="2197"/>
                </a:moveTo>
                <a:lnTo>
                  <a:pt x="997864" y="219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687588" y="7787360"/>
            <a:ext cx="1905" cy="1003300"/>
          </a:xfrm>
          <a:custGeom>
            <a:avLst/>
            <a:gdLst/>
            <a:ahLst/>
            <a:cxnLst/>
            <a:rect l="l" t="t" r="r" b="b"/>
            <a:pathLst>
              <a:path w="1904" h="1003300">
                <a:moveTo>
                  <a:pt x="0" y="0"/>
                </a:moveTo>
                <a:lnTo>
                  <a:pt x="1460" y="100291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604924" y="7787360"/>
            <a:ext cx="1905" cy="1003300"/>
          </a:xfrm>
          <a:custGeom>
            <a:avLst/>
            <a:gdLst/>
            <a:ahLst/>
            <a:cxnLst/>
            <a:rect l="l" t="t" r="r" b="b"/>
            <a:pathLst>
              <a:path w="1904" h="1003300">
                <a:moveTo>
                  <a:pt x="0" y="0"/>
                </a:moveTo>
                <a:lnTo>
                  <a:pt x="1473" y="100291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19492" y="8832863"/>
            <a:ext cx="43815" cy="43815"/>
          </a:xfrm>
          <a:custGeom>
            <a:avLst/>
            <a:gdLst/>
            <a:ahLst/>
            <a:cxnLst/>
            <a:rect l="l" t="t" r="r" b="b"/>
            <a:pathLst>
              <a:path w="43814" h="43815">
                <a:moveTo>
                  <a:pt x="21742" y="0"/>
                </a:moveTo>
                <a:lnTo>
                  <a:pt x="30192" y="1714"/>
                </a:lnTo>
                <a:lnTo>
                  <a:pt x="37104" y="6384"/>
                </a:lnTo>
                <a:lnTo>
                  <a:pt x="41771" y="13298"/>
                </a:lnTo>
                <a:lnTo>
                  <a:pt x="43484" y="21742"/>
                </a:lnTo>
                <a:lnTo>
                  <a:pt x="41771" y="30186"/>
                </a:lnTo>
                <a:lnTo>
                  <a:pt x="37104" y="37099"/>
                </a:lnTo>
                <a:lnTo>
                  <a:pt x="30192" y="41769"/>
                </a:lnTo>
                <a:lnTo>
                  <a:pt x="21742" y="43484"/>
                </a:lnTo>
                <a:lnTo>
                  <a:pt x="13298" y="41769"/>
                </a:lnTo>
                <a:lnTo>
                  <a:pt x="6384" y="37099"/>
                </a:lnTo>
                <a:lnTo>
                  <a:pt x="1714" y="30186"/>
                </a:lnTo>
                <a:lnTo>
                  <a:pt x="0" y="21742"/>
                </a:lnTo>
                <a:lnTo>
                  <a:pt x="1714" y="13298"/>
                </a:lnTo>
                <a:lnTo>
                  <a:pt x="6384" y="6384"/>
                </a:lnTo>
                <a:lnTo>
                  <a:pt x="13298" y="1714"/>
                </a:lnTo>
                <a:lnTo>
                  <a:pt x="21742" y="0"/>
                </a:lnTo>
                <a:close/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21828" y="7702728"/>
            <a:ext cx="43815" cy="43815"/>
          </a:xfrm>
          <a:custGeom>
            <a:avLst/>
            <a:gdLst/>
            <a:ahLst/>
            <a:cxnLst/>
            <a:rect l="l" t="t" r="r" b="b"/>
            <a:pathLst>
              <a:path w="43814" h="43815">
                <a:moveTo>
                  <a:pt x="21729" y="0"/>
                </a:moveTo>
                <a:lnTo>
                  <a:pt x="30179" y="1713"/>
                </a:lnTo>
                <a:lnTo>
                  <a:pt x="37091" y="6380"/>
                </a:lnTo>
                <a:lnTo>
                  <a:pt x="41758" y="13292"/>
                </a:lnTo>
                <a:lnTo>
                  <a:pt x="43472" y="21742"/>
                </a:lnTo>
                <a:lnTo>
                  <a:pt x="41758" y="30192"/>
                </a:lnTo>
                <a:lnTo>
                  <a:pt x="37091" y="37104"/>
                </a:lnTo>
                <a:lnTo>
                  <a:pt x="30179" y="41771"/>
                </a:lnTo>
                <a:lnTo>
                  <a:pt x="21729" y="43484"/>
                </a:lnTo>
                <a:lnTo>
                  <a:pt x="13287" y="41771"/>
                </a:lnTo>
                <a:lnTo>
                  <a:pt x="6378" y="37104"/>
                </a:lnTo>
                <a:lnTo>
                  <a:pt x="1712" y="30192"/>
                </a:lnTo>
                <a:lnTo>
                  <a:pt x="0" y="21742"/>
                </a:lnTo>
                <a:lnTo>
                  <a:pt x="1712" y="13292"/>
                </a:lnTo>
                <a:lnTo>
                  <a:pt x="6378" y="6380"/>
                </a:lnTo>
                <a:lnTo>
                  <a:pt x="13287" y="1713"/>
                </a:lnTo>
                <a:lnTo>
                  <a:pt x="21729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327196" y="8714042"/>
            <a:ext cx="43815" cy="43815"/>
          </a:xfrm>
          <a:custGeom>
            <a:avLst/>
            <a:gdLst/>
            <a:ahLst/>
            <a:cxnLst/>
            <a:rect l="l" t="t" r="r" b="b"/>
            <a:pathLst>
              <a:path w="43814" h="43815">
                <a:moveTo>
                  <a:pt x="21742" y="0"/>
                </a:moveTo>
                <a:lnTo>
                  <a:pt x="30197" y="1711"/>
                </a:lnTo>
                <a:lnTo>
                  <a:pt x="37109" y="6375"/>
                </a:lnTo>
                <a:lnTo>
                  <a:pt x="41773" y="13287"/>
                </a:lnTo>
                <a:lnTo>
                  <a:pt x="43484" y="21742"/>
                </a:lnTo>
                <a:lnTo>
                  <a:pt x="41773" y="30182"/>
                </a:lnTo>
                <a:lnTo>
                  <a:pt x="37109" y="37087"/>
                </a:lnTo>
                <a:lnTo>
                  <a:pt x="30197" y="41748"/>
                </a:lnTo>
                <a:lnTo>
                  <a:pt x="21742" y="43459"/>
                </a:lnTo>
                <a:lnTo>
                  <a:pt x="13292" y="41748"/>
                </a:lnTo>
                <a:lnTo>
                  <a:pt x="6380" y="37087"/>
                </a:lnTo>
                <a:lnTo>
                  <a:pt x="1713" y="30182"/>
                </a:lnTo>
                <a:lnTo>
                  <a:pt x="0" y="21742"/>
                </a:lnTo>
                <a:lnTo>
                  <a:pt x="1713" y="13287"/>
                </a:lnTo>
                <a:lnTo>
                  <a:pt x="6380" y="6375"/>
                </a:lnTo>
                <a:lnTo>
                  <a:pt x="13292" y="1711"/>
                </a:lnTo>
                <a:lnTo>
                  <a:pt x="21742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0325202" y="7822731"/>
            <a:ext cx="43815" cy="43815"/>
          </a:xfrm>
          <a:custGeom>
            <a:avLst/>
            <a:gdLst/>
            <a:ahLst/>
            <a:cxnLst/>
            <a:rect l="l" t="t" r="r" b="b"/>
            <a:pathLst>
              <a:path w="43814" h="43815">
                <a:moveTo>
                  <a:pt x="21729" y="0"/>
                </a:moveTo>
                <a:lnTo>
                  <a:pt x="30179" y="1714"/>
                </a:lnTo>
                <a:lnTo>
                  <a:pt x="37091" y="6384"/>
                </a:lnTo>
                <a:lnTo>
                  <a:pt x="41758" y="13298"/>
                </a:lnTo>
                <a:lnTo>
                  <a:pt x="43472" y="21742"/>
                </a:lnTo>
                <a:lnTo>
                  <a:pt x="41758" y="30192"/>
                </a:lnTo>
                <a:lnTo>
                  <a:pt x="37091" y="37104"/>
                </a:lnTo>
                <a:lnTo>
                  <a:pt x="30179" y="41771"/>
                </a:lnTo>
                <a:lnTo>
                  <a:pt x="21729" y="43484"/>
                </a:lnTo>
                <a:lnTo>
                  <a:pt x="13287" y="41771"/>
                </a:lnTo>
                <a:lnTo>
                  <a:pt x="6378" y="37104"/>
                </a:lnTo>
                <a:lnTo>
                  <a:pt x="1712" y="30192"/>
                </a:lnTo>
                <a:lnTo>
                  <a:pt x="0" y="21742"/>
                </a:lnTo>
                <a:lnTo>
                  <a:pt x="1712" y="13298"/>
                </a:lnTo>
                <a:lnTo>
                  <a:pt x="6378" y="6384"/>
                </a:lnTo>
                <a:lnTo>
                  <a:pt x="13287" y="1714"/>
                </a:lnTo>
                <a:lnTo>
                  <a:pt x="21729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" name="object 42"/>
          <p:cNvGrpSpPr/>
          <p:nvPr/>
        </p:nvGrpSpPr>
        <p:grpSpPr>
          <a:xfrm>
            <a:off x="9936111" y="8270722"/>
            <a:ext cx="48260" cy="48260"/>
            <a:chOff x="4881511" y="8270722"/>
            <a:chExt cx="48260" cy="48260"/>
          </a:xfrm>
        </p:grpSpPr>
        <p:sp>
          <p:nvSpPr>
            <p:cNvPr id="43" name="object 43"/>
            <p:cNvSpPr/>
            <p:nvPr/>
          </p:nvSpPr>
          <p:spPr>
            <a:xfrm>
              <a:off x="4883797" y="827300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5">
                  <a:moveTo>
                    <a:pt x="21729" y="0"/>
                  </a:moveTo>
                  <a:lnTo>
                    <a:pt x="13287" y="1713"/>
                  </a:lnTo>
                  <a:lnTo>
                    <a:pt x="6378" y="6380"/>
                  </a:lnTo>
                  <a:lnTo>
                    <a:pt x="1712" y="13292"/>
                  </a:lnTo>
                  <a:lnTo>
                    <a:pt x="0" y="21742"/>
                  </a:lnTo>
                  <a:lnTo>
                    <a:pt x="1712" y="30186"/>
                  </a:lnTo>
                  <a:lnTo>
                    <a:pt x="6378" y="37099"/>
                  </a:lnTo>
                  <a:lnTo>
                    <a:pt x="13287" y="41769"/>
                  </a:lnTo>
                  <a:lnTo>
                    <a:pt x="21729" y="43484"/>
                  </a:lnTo>
                  <a:lnTo>
                    <a:pt x="30179" y="41769"/>
                  </a:lnTo>
                  <a:lnTo>
                    <a:pt x="37091" y="37099"/>
                  </a:lnTo>
                  <a:lnTo>
                    <a:pt x="41758" y="30186"/>
                  </a:lnTo>
                  <a:lnTo>
                    <a:pt x="43472" y="21742"/>
                  </a:lnTo>
                  <a:lnTo>
                    <a:pt x="41758" y="13292"/>
                  </a:lnTo>
                  <a:lnTo>
                    <a:pt x="37091" y="6380"/>
                  </a:lnTo>
                  <a:lnTo>
                    <a:pt x="30179" y="1713"/>
                  </a:lnTo>
                  <a:lnTo>
                    <a:pt x="217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883797" y="827300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5">
                  <a:moveTo>
                    <a:pt x="21729" y="0"/>
                  </a:moveTo>
                  <a:lnTo>
                    <a:pt x="30179" y="1713"/>
                  </a:lnTo>
                  <a:lnTo>
                    <a:pt x="37091" y="6380"/>
                  </a:lnTo>
                  <a:lnTo>
                    <a:pt x="41758" y="13292"/>
                  </a:lnTo>
                  <a:lnTo>
                    <a:pt x="43472" y="21742"/>
                  </a:lnTo>
                  <a:lnTo>
                    <a:pt x="41758" y="30186"/>
                  </a:lnTo>
                  <a:lnTo>
                    <a:pt x="37091" y="37099"/>
                  </a:lnTo>
                  <a:lnTo>
                    <a:pt x="30179" y="41769"/>
                  </a:lnTo>
                  <a:lnTo>
                    <a:pt x="21729" y="43484"/>
                  </a:lnTo>
                  <a:lnTo>
                    <a:pt x="13287" y="41769"/>
                  </a:lnTo>
                  <a:lnTo>
                    <a:pt x="6378" y="37099"/>
                  </a:lnTo>
                  <a:lnTo>
                    <a:pt x="1712" y="30186"/>
                  </a:lnTo>
                  <a:lnTo>
                    <a:pt x="0" y="21742"/>
                  </a:lnTo>
                  <a:lnTo>
                    <a:pt x="1712" y="13292"/>
                  </a:lnTo>
                  <a:lnTo>
                    <a:pt x="6378" y="6380"/>
                  </a:lnTo>
                  <a:lnTo>
                    <a:pt x="13287" y="1713"/>
                  </a:lnTo>
                  <a:lnTo>
                    <a:pt x="2172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7957730" y="552701"/>
            <a:ext cx="1710689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r>
              <a:rPr sz="13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3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poder</a:t>
            </a:r>
            <a:endParaRPr sz="13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4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957729" y="1877310"/>
            <a:ext cx="452882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Energía,.generada.en.una.planta.de.energía.y.aumentada.a.un.alto.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el.voltaje.de.transmisión,.es.llevado.a.una.subestación.local..Aquí,.es.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reducido.a.un.voltaje.de.distribución.más.bajo..Cuando.alcanza.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su.destino.final.en.un.cliente.residencial,.es.escalonada.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hasta.240.voltios..Solo.la.energía.monofásica.se.utiliza.en.un.sistema.típico. </a:t>
            </a:r>
            <a:r>
              <a:rPr sz="1000" spc="-25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aplicación.residencial.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761900" y="6066510"/>
            <a:ext cx="102171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5" dirty="0">
                <a:solidFill>
                  <a:srgbClr val="171514"/>
                </a:solidFill>
                <a:latin typeface="Trebuchet MS"/>
                <a:cs typeface="Trebuchet MS"/>
              </a:rPr>
              <a:t>Fuente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5" dirty="0">
                <a:solidFill>
                  <a:srgbClr val="171514"/>
                </a:solidFill>
                <a:latin typeface="Trebuchet MS"/>
                <a:cs typeface="Trebuchet MS"/>
              </a:rPr>
              <a:t>alimentación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957670" y="5987769"/>
            <a:ext cx="434975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16839" indent="-635">
              <a:lnSpc>
                <a:spcPct val="141200"/>
              </a:lnSpc>
              <a:spcBef>
                <a:spcPts val="100"/>
              </a:spcBef>
            </a:pP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El.sistema.de.suministro.más.común.usado.en.los.sistemas.residenciales.de.EE.UU.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aplicaciones.hoy.es.un.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sistema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40" dirty="0">
                <a:solidFill>
                  <a:srgbClr val="171514"/>
                </a:solidFill>
                <a:latin typeface="Trebuchet MS"/>
                <a:cs typeface="Trebuchet MS"/>
              </a:rPr>
              <a:t>suministro</a:t>
            </a:r>
            <a:r>
              <a:rPr sz="8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40" dirty="0">
                <a:solidFill>
                  <a:srgbClr val="171514"/>
                </a:solidFill>
                <a:latin typeface="Trebuchet MS"/>
                <a:cs typeface="Trebuchet MS"/>
              </a:rPr>
              <a:t>monofásico</a:t>
            </a:r>
            <a:r>
              <a:rPr sz="8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30" dirty="0">
                <a:solidFill>
                  <a:srgbClr val="171514"/>
                </a:solidFill>
                <a:latin typeface="Trebuchet MS"/>
                <a:cs typeface="Trebuchet MS"/>
              </a:rPr>
              <a:t>tres</a:t>
            </a:r>
            <a:r>
              <a:rPr sz="8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30" dirty="0">
                <a:solidFill>
                  <a:srgbClr val="171514"/>
                </a:solidFill>
                <a:latin typeface="Trebuchet MS"/>
                <a:cs typeface="Trebuchet MS"/>
              </a:rPr>
              <a:t>hilos</a:t>
            </a:r>
            <a:endParaRPr sz="850">
              <a:latin typeface="Trebuchet MS"/>
              <a:cs typeface="Trebuchet MS"/>
            </a:endParaRPr>
          </a:p>
          <a:p>
            <a:pPr marL="12700" marR="5080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..En.este.sistema,.el.voltaje.entre.cualquier.cable.con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y.neutro.es.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20.voltios.y.el.voltaje.entre.los.dos.calientes.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cables.es.de.240.voltios..El.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usa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tomacorrientes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uso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iluminación. </a:t>
            </a:r>
            <a:r>
              <a:rPr sz="8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8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240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usa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iluminación.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calefacción,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refrigeración,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cocina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otras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cargas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demanda.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123749" y="7457971"/>
            <a:ext cx="10433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reductor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922076" y="7725943"/>
            <a:ext cx="37719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Alambre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caliente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221027" y="7998993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546145" y="8169171"/>
            <a:ext cx="3397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0155745" y="8232672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221027" y="8456193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9922076" y="8792745"/>
            <a:ext cx="37719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Alambre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caliente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963441" y="7878981"/>
            <a:ext cx="184666" cy="861694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70507" y="1864157"/>
            <a:ext cx="2162810" cy="1518285"/>
            <a:chOff x="3015907" y="1864156"/>
            <a:chExt cx="2162810" cy="15182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5907" y="1864156"/>
              <a:ext cx="2162187" cy="1210652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3020796" y="2469857"/>
              <a:ext cx="2148205" cy="0"/>
            </a:xfrm>
            <a:custGeom>
              <a:avLst/>
              <a:gdLst/>
              <a:ahLst/>
              <a:cxnLst/>
              <a:rect l="l" t="t" r="r" b="b"/>
              <a:pathLst>
                <a:path w="2148204">
                  <a:moveTo>
                    <a:pt x="0" y="0"/>
                  </a:moveTo>
                  <a:lnTo>
                    <a:pt x="2147887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472268" y="2464015"/>
              <a:ext cx="832485" cy="911860"/>
            </a:xfrm>
            <a:custGeom>
              <a:avLst/>
              <a:gdLst/>
              <a:ahLst/>
              <a:cxnLst/>
              <a:rect l="l" t="t" r="r" b="b"/>
              <a:pathLst>
                <a:path w="832485" h="911860">
                  <a:moveTo>
                    <a:pt x="832472" y="0"/>
                  </a:moveTo>
                  <a:lnTo>
                    <a:pt x="832472" y="911453"/>
                  </a:lnTo>
                </a:path>
                <a:path w="832485" h="911860">
                  <a:moveTo>
                    <a:pt x="416242" y="5105"/>
                  </a:moveTo>
                  <a:lnTo>
                    <a:pt x="416242" y="819289"/>
                  </a:lnTo>
                </a:path>
                <a:path w="832485" h="911860">
                  <a:moveTo>
                    <a:pt x="0" y="4381"/>
                  </a:moveTo>
                  <a:lnTo>
                    <a:pt x="0" y="715416"/>
                  </a:lnTo>
                </a:path>
              </a:pathLst>
            </a:custGeom>
            <a:ln w="6400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74619" y="3113074"/>
              <a:ext cx="986155" cy="267970"/>
            </a:xfrm>
            <a:custGeom>
              <a:avLst/>
              <a:gdLst/>
              <a:ahLst/>
              <a:cxnLst/>
              <a:rect l="l" t="t" r="r" b="b"/>
              <a:pathLst>
                <a:path w="986154" h="267970">
                  <a:moveTo>
                    <a:pt x="18046" y="419"/>
                  </a:moveTo>
                  <a:lnTo>
                    <a:pt x="13004" y="419"/>
                  </a:lnTo>
                  <a:lnTo>
                    <a:pt x="8661" y="4279"/>
                  </a:lnTo>
                  <a:lnTo>
                    <a:pt x="5359" y="6654"/>
                  </a:lnTo>
                  <a:lnTo>
                    <a:pt x="2870" y="8026"/>
                  </a:lnTo>
                  <a:lnTo>
                    <a:pt x="0" y="9283"/>
                  </a:lnTo>
                  <a:lnTo>
                    <a:pt x="0" y="14566"/>
                  </a:lnTo>
                  <a:lnTo>
                    <a:pt x="12674" y="6184"/>
                  </a:lnTo>
                  <a:lnTo>
                    <a:pt x="12674" y="57467"/>
                  </a:lnTo>
                  <a:lnTo>
                    <a:pt x="18046" y="57467"/>
                  </a:lnTo>
                  <a:lnTo>
                    <a:pt x="18046" y="419"/>
                  </a:lnTo>
                  <a:close/>
                </a:path>
                <a:path w="986154" h="267970">
                  <a:moveTo>
                    <a:pt x="71132" y="52527"/>
                  </a:moveTo>
                  <a:lnTo>
                    <a:pt x="42278" y="52527"/>
                  </a:lnTo>
                  <a:lnTo>
                    <a:pt x="48666" y="46443"/>
                  </a:lnTo>
                  <a:lnTo>
                    <a:pt x="53924" y="41287"/>
                  </a:lnTo>
                  <a:lnTo>
                    <a:pt x="70408" y="17183"/>
                  </a:lnTo>
                  <a:lnTo>
                    <a:pt x="70408" y="10198"/>
                  </a:lnTo>
                  <a:lnTo>
                    <a:pt x="68834" y="6578"/>
                  </a:lnTo>
                  <a:lnTo>
                    <a:pt x="62547" y="1320"/>
                  </a:lnTo>
                  <a:lnTo>
                    <a:pt x="58547" y="0"/>
                  </a:lnTo>
                  <a:lnTo>
                    <a:pt x="48806" y="0"/>
                  </a:lnTo>
                  <a:lnTo>
                    <a:pt x="44742" y="1371"/>
                  </a:lnTo>
                  <a:lnTo>
                    <a:pt x="38087" y="7137"/>
                  </a:lnTo>
                  <a:lnTo>
                    <a:pt x="36334" y="11214"/>
                  </a:lnTo>
                  <a:lnTo>
                    <a:pt x="36334" y="16344"/>
                  </a:lnTo>
                  <a:lnTo>
                    <a:pt x="42278" y="16344"/>
                  </a:lnTo>
                  <a:lnTo>
                    <a:pt x="42278" y="12890"/>
                  </a:lnTo>
                  <a:lnTo>
                    <a:pt x="43307" y="10083"/>
                  </a:lnTo>
                  <a:lnTo>
                    <a:pt x="47409" y="5854"/>
                  </a:lnTo>
                  <a:lnTo>
                    <a:pt x="50190" y="4800"/>
                  </a:lnTo>
                  <a:lnTo>
                    <a:pt x="57543" y="4800"/>
                  </a:lnTo>
                  <a:lnTo>
                    <a:pt x="60464" y="6083"/>
                  </a:lnTo>
                  <a:lnTo>
                    <a:pt x="63754" y="10502"/>
                  </a:lnTo>
                  <a:lnTo>
                    <a:pt x="64465" y="12738"/>
                  </a:lnTo>
                  <a:lnTo>
                    <a:pt x="64465" y="17018"/>
                  </a:lnTo>
                  <a:lnTo>
                    <a:pt x="40589" y="47663"/>
                  </a:lnTo>
                  <a:lnTo>
                    <a:pt x="35775" y="51955"/>
                  </a:lnTo>
                  <a:lnTo>
                    <a:pt x="35775" y="57467"/>
                  </a:lnTo>
                  <a:lnTo>
                    <a:pt x="71132" y="57467"/>
                  </a:lnTo>
                  <a:lnTo>
                    <a:pt x="71132" y="52527"/>
                  </a:lnTo>
                  <a:close/>
                </a:path>
                <a:path w="986154" h="267970">
                  <a:moveTo>
                    <a:pt x="118046" y="19659"/>
                  </a:moveTo>
                  <a:lnTo>
                    <a:pt x="116420" y="12395"/>
                  </a:lnTo>
                  <a:lnTo>
                    <a:pt x="112560" y="6400"/>
                  </a:lnTo>
                  <a:lnTo>
                    <a:pt x="112560" y="35255"/>
                  </a:lnTo>
                  <a:lnTo>
                    <a:pt x="111874" y="40195"/>
                  </a:lnTo>
                  <a:lnTo>
                    <a:pt x="108305" y="50584"/>
                  </a:lnTo>
                  <a:lnTo>
                    <a:pt x="104635" y="53733"/>
                  </a:lnTo>
                  <a:lnTo>
                    <a:pt x="94284" y="53733"/>
                  </a:lnTo>
                  <a:lnTo>
                    <a:pt x="90614" y="50558"/>
                  </a:lnTo>
                  <a:lnTo>
                    <a:pt x="87083" y="40271"/>
                  </a:lnTo>
                  <a:lnTo>
                    <a:pt x="86410" y="35255"/>
                  </a:lnTo>
                  <a:lnTo>
                    <a:pt x="86436" y="23063"/>
                  </a:lnTo>
                  <a:lnTo>
                    <a:pt x="87109" y="18186"/>
                  </a:lnTo>
                  <a:lnTo>
                    <a:pt x="90690" y="7721"/>
                  </a:lnTo>
                  <a:lnTo>
                    <a:pt x="94348" y="4546"/>
                  </a:lnTo>
                  <a:lnTo>
                    <a:pt x="104698" y="4546"/>
                  </a:lnTo>
                  <a:lnTo>
                    <a:pt x="108381" y="7721"/>
                  </a:lnTo>
                  <a:lnTo>
                    <a:pt x="111899" y="18021"/>
                  </a:lnTo>
                  <a:lnTo>
                    <a:pt x="112458" y="22136"/>
                  </a:lnTo>
                  <a:lnTo>
                    <a:pt x="112560" y="35255"/>
                  </a:lnTo>
                  <a:lnTo>
                    <a:pt x="112560" y="6400"/>
                  </a:lnTo>
                  <a:lnTo>
                    <a:pt x="111366" y="4546"/>
                  </a:lnTo>
                  <a:lnTo>
                    <a:pt x="110045" y="2489"/>
                  </a:lnTo>
                  <a:lnTo>
                    <a:pt x="105460" y="0"/>
                  </a:lnTo>
                  <a:lnTo>
                    <a:pt x="91808" y="0"/>
                  </a:lnTo>
                  <a:lnTo>
                    <a:pt x="86461" y="3962"/>
                  </a:lnTo>
                  <a:lnTo>
                    <a:pt x="83477" y="11887"/>
                  </a:lnTo>
                  <a:lnTo>
                    <a:pt x="81800" y="16370"/>
                  </a:lnTo>
                  <a:lnTo>
                    <a:pt x="80975" y="22136"/>
                  </a:lnTo>
                  <a:lnTo>
                    <a:pt x="80975" y="38722"/>
                  </a:lnTo>
                  <a:lnTo>
                    <a:pt x="82562" y="45948"/>
                  </a:lnTo>
                  <a:lnTo>
                    <a:pt x="88950" y="55816"/>
                  </a:lnTo>
                  <a:lnTo>
                    <a:pt x="93522" y="58293"/>
                  </a:lnTo>
                  <a:lnTo>
                    <a:pt x="99504" y="58293"/>
                  </a:lnTo>
                  <a:lnTo>
                    <a:pt x="107200" y="58280"/>
                  </a:lnTo>
                  <a:lnTo>
                    <a:pt x="112547" y="54305"/>
                  </a:lnTo>
                  <a:lnTo>
                    <a:pt x="112750" y="53733"/>
                  </a:lnTo>
                  <a:lnTo>
                    <a:pt x="117182" y="41986"/>
                  </a:lnTo>
                  <a:lnTo>
                    <a:pt x="118046" y="36233"/>
                  </a:lnTo>
                  <a:lnTo>
                    <a:pt x="118046" y="19659"/>
                  </a:lnTo>
                  <a:close/>
                </a:path>
                <a:path w="986154" h="267970">
                  <a:moveTo>
                    <a:pt x="150545" y="8737"/>
                  </a:moveTo>
                  <a:lnTo>
                    <a:pt x="149352" y="5816"/>
                  </a:lnTo>
                  <a:lnTo>
                    <a:pt x="147713" y="4229"/>
                  </a:lnTo>
                  <a:lnTo>
                    <a:pt x="146316" y="2870"/>
                  </a:lnTo>
                  <a:lnTo>
                    <a:pt x="146316" y="9931"/>
                  </a:lnTo>
                  <a:lnTo>
                    <a:pt x="146316" y="14376"/>
                  </a:lnTo>
                  <a:lnTo>
                    <a:pt x="145542" y="16217"/>
                  </a:lnTo>
                  <a:lnTo>
                    <a:pt x="142430" y="19316"/>
                  </a:lnTo>
                  <a:lnTo>
                    <a:pt x="140563" y="20078"/>
                  </a:lnTo>
                  <a:lnTo>
                    <a:pt x="136144" y="20078"/>
                  </a:lnTo>
                  <a:lnTo>
                    <a:pt x="134251" y="19316"/>
                  </a:lnTo>
                  <a:lnTo>
                    <a:pt x="131165" y="16217"/>
                  </a:lnTo>
                  <a:lnTo>
                    <a:pt x="130390" y="14376"/>
                  </a:lnTo>
                  <a:lnTo>
                    <a:pt x="130416" y="9931"/>
                  </a:lnTo>
                  <a:lnTo>
                    <a:pt x="131165" y="8089"/>
                  </a:lnTo>
                  <a:lnTo>
                    <a:pt x="134251" y="5003"/>
                  </a:lnTo>
                  <a:lnTo>
                    <a:pt x="136144" y="4229"/>
                  </a:lnTo>
                  <a:lnTo>
                    <a:pt x="140601" y="4229"/>
                  </a:lnTo>
                  <a:lnTo>
                    <a:pt x="142519" y="5003"/>
                  </a:lnTo>
                  <a:lnTo>
                    <a:pt x="145542" y="8026"/>
                  </a:lnTo>
                  <a:lnTo>
                    <a:pt x="146316" y="9931"/>
                  </a:lnTo>
                  <a:lnTo>
                    <a:pt x="146316" y="2870"/>
                  </a:lnTo>
                  <a:lnTo>
                    <a:pt x="144589" y="1168"/>
                  </a:lnTo>
                  <a:lnTo>
                    <a:pt x="141719" y="0"/>
                  </a:lnTo>
                  <a:lnTo>
                    <a:pt x="134988" y="0"/>
                  </a:lnTo>
                  <a:lnTo>
                    <a:pt x="132105" y="1206"/>
                  </a:lnTo>
                  <a:lnTo>
                    <a:pt x="127355" y="5956"/>
                  </a:lnTo>
                  <a:lnTo>
                    <a:pt x="126187" y="8737"/>
                  </a:lnTo>
                  <a:lnTo>
                    <a:pt x="126161" y="15570"/>
                  </a:lnTo>
                  <a:lnTo>
                    <a:pt x="127342" y="18440"/>
                  </a:lnTo>
                  <a:lnTo>
                    <a:pt x="132054" y="23126"/>
                  </a:lnTo>
                  <a:lnTo>
                    <a:pt x="134937" y="24307"/>
                  </a:lnTo>
                  <a:lnTo>
                    <a:pt x="141719" y="24307"/>
                  </a:lnTo>
                  <a:lnTo>
                    <a:pt x="144589" y="23101"/>
                  </a:lnTo>
                  <a:lnTo>
                    <a:pt x="147599" y="20078"/>
                  </a:lnTo>
                  <a:lnTo>
                    <a:pt x="149352" y="18338"/>
                  </a:lnTo>
                  <a:lnTo>
                    <a:pt x="150507" y="15570"/>
                  </a:lnTo>
                  <a:lnTo>
                    <a:pt x="150545" y="8737"/>
                  </a:lnTo>
                  <a:close/>
                </a:path>
                <a:path w="986154" h="267970">
                  <a:moveTo>
                    <a:pt x="436626" y="157124"/>
                  </a:moveTo>
                  <a:lnTo>
                    <a:pt x="407771" y="157124"/>
                  </a:lnTo>
                  <a:lnTo>
                    <a:pt x="414159" y="151053"/>
                  </a:lnTo>
                  <a:lnTo>
                    <a:pt x="419430" y="145897"/>
                  </a:lnTo>
                  <a:lnTo>
                    <a:pt x="435902" y="121780"/>
                  </a:lnTo>
                  <a:lnTo>
                    <a:pt x="435902" y="114808"/>
                  </a:lnTo>
                  <a:lnTo>
                    <a:pt x="434327" y="111175"/>
                  </a:lnTo>
                  <a:lnTo>
                    <a:pt x="428053" y="105918"/>
                  </a:lnTo>
                  <a:lnTo>
                    <a:pt x="424053" y="104609"/>
                  </a:lnTo>
                  <a:lnTo>
                    <a:pt x="414312" y="104609"/>
                  </a:lnTo>
                  <a:lnTo>
                    <a:pt x="410235" y="105994"/>
                  </a:lnTo>
                  <a:lnTo>
                    <a:pt x="403580" y="111747"/>
                  </a:lnTo>
                  <a:lnTo>
                    <a:pt x="401840" y="115824"/>
                  </a:lnTo>
                  <a:lnTo>
                    <a:pt x="401840" y="120967"/>
                  </a:lnTo>
                  <a:lnTo>
                    <a:pt x="407771" y="120967"/>
                  </a:lnTo>
                  <a:lnTo>
                    <a:pt x="407771" y="117487"/>
                  </a:lnTo>
                  <a:lnTo>
                    <a:pt x="408813" y="114681"/>
                  </a:lnTo>
                  <a:lnTo>
                    <a:pt x="412915" y="110464"/>
                  </a:lnTo>
                  <a:lnTo>
                    <a:pt x="415696" y="109397"/>
                  </a:lnTo>
                  <a:lnTo>
                    <a:pt x="423049" y="109397"/>
                  </a:lnTo>
                  <a:lnTo>
                    <a:pt x="425970" y="110680"/>
                  </a:lnTo>
                  <a:lnTo>
                    <a:pt x="429260" y="115125"/>
                  </a:lnTo>
                  <a:lnTo>
                    <a:pt x="429971" y="117348"/>
                  </a:lnTo>
                  <a:lnTo>
                    <a:pt x="429971" y="121627"/>
                  </a:lnTo>
                  <a:lnTo>
                    <a:pt x="406095" y="152273"/>
                  </a:lnTo>
                  <a:lnTo>
                    <a:pt x="401281" y="156552"/>
                  </a:lnTo>
                  <a:lnTo>
                    <a:pt x="401281" y="162077"/>
                  </a:lnTo>
                  <a:lnTo>
                    <a:pt x="436626" y="162077"/>
                  </a:lnTo>
                  <a:lnTo>
                    <a:pt x="436626" y="157124"/>
                  </a:lnTo>
                  <a:close/>
                </a:path>
                <a:path w="986154" h="267970">
                  <a:moveTo>
                    <a:pt x="484911" y="144449"/>
                  </a:moveTo>
                  <a:lnTo>
                    <a:pt x="475894" y="144449"/>
                  </a:lnTo>
                  <a:lnTo>
                    <a:pt x="475894" y="110388"/>
                  </a:lnTo>
                  <a:lnTo>
                    <a:pt x="475894" y="105029"/>
                  </a:lnTo>
                  <a:lnTo>
                    <a:pt x="470687" y="105029"/>
                  </a:lnTo>
                  <a:lnTo>
                    <a:pt x="470687" y="110388"/>
                  </a:lnTo>
                  <a:lnTo>
                    <a:pt x="470687" y="144449"/>
                  </a:lnTo>
                  <a:lnTo>
                    <a:pt x="448792" y="144449"/>
                  </a:lnTo>
                  <a:lnTo>
                    <a:pt x="470687" y="110388"/>
                  </a:lnTo>
                  <a:lnTo>
                    <a:pt x="470687" y="105029"/>
                  </a:lnTo>
                  <a:lnTo>
                    <a:pt x="469214" y="105029"/>
                  </a:lnTo>
                  <a:lnTo>
                    <a:pt x="444182" y="143306"/>
                  </a:lnTo>
                  <a:lnTo>
                    <a:pt x="444195" y="148755"/>
                  </a:lnTo>
                  <a:lnTo>
                    <a:pt x="470687" y="148755"/>
                  </a:lnTo>
                  <a:lnTo>
                    <a:pt x="470687" y="162077"/>
                  </a:lnTo>
                  <a:lnTo>
                    <a:pt x="475894" y="162077"/>
                  </a:lnTo>
                  <a:lnTo>
                    <a:pt x="475894" y="148755"/>
                  </a:lnTo>
                  <a:lnTo>
                    <a:pt x="484911" y="148755"/>
                  </a:lnTo>
                  <a:lnTo>
                    <a:pt x="484911" y="144449"/>
                  </a:lnTo>
                  <a:close/>
                </a:path>
                <a:path w="986154" h="267970">
                  <a:moveTo>
                    <a:pt x="528726" y="124256"/>
                  </a:moveTo>
                  <a:lnTo>
                    <a:pt x="527126" y="117005"/>
                  </a:lnTo>
                  <a:lnTo>
                    <a:pt x="523252" y="111010"/>
                  </a:lnTo>
                  <a:lnTo>
                    <a:pt x="523252" y="139865"/>
                  </a:lnTo>
                  <a:lnTo>
                    <a:pt x="522566" y="144792"/>
                  </a:lnTo>
                  <a:lnTo>
                    <a:pt x="521169" y="148920"/>
                  </a:lnTo>
                  <a:lnTo>
                    <a:pt x="518998" y="155194"/>
                  </a:lnTo>
                  <a:lnTo>
                    <a:pt x="515340" y="158343"/>
                  </a:lnTo>
                  <a:lnTo>
                    <a:pt x="504990" y="158343"/>
                  </a:lnTo>
                  <a:lnTo>
                    <a:pt x="501307" y="155168"/>
                  </a:lnTo>
                  <a:lnTo>
                    <a:pt x="497789" y="144881"/>
                  </a:lnTo>
                  <a:lnTo>
                    <a:pt x="497116" y="139865"/>
                  </a:lnTo>
                  <a:lnTo>
                    <a:pt x="497128" y="127673"/>
                  </a:lnTo>
                  <a:lnTo>
                    <a:pt x="497814" y="122783"/>
                  </a:lnTo>
                  <a:lnTo>
                    <a:pt x="501383" y="112344"/>
                  </a:lnTo>
                  <a:lnTo>
                    <a:pt x="505053" y="109169"/>
                  </a:lnTo>
                  <a:lnTo>
                    <a:pt x="515391" y="109169"/>
                  </a:lnTo>
                  <a:lnTo>
                    <a:pt x="519074" y="112344"/>
                  </a:lnTo>
                  <a:lnTo>
                    <a:pt x="522605" y="122618"/>
                  </a:lnTo>
                  <a:lnTo>
                    <a:pt x="523151" y="126758"/>
                  </a:lnTo>
                  <a:lnTo>
                    <a:pt x="523252" y="139865"/>
                  </a:lnTo>
                  <a:lnTo>
                    <a:pt x="523252" y="111010"/>
                  </a:lnTo>
                  <a:lnTo>
                    <a:pt x="522071" y="109169"/>
                  </a:lnTo>
                  <a:lnTo>
                    <a:pt x="520738" y="107099"/>
                  </a:lnTo>
                  <a:lnTo>
                    <a:pt x="516153" y="104609"/>
                  </a:lnTo>
                  <a:lnTo>
                    <a:pt x="502500" y="104609"/>
                  </a:lnTo>
                  <a:lnTo>
                    <a:pt x="497154" y="108572"/>
                  </a:lnTo>
                  <a:lnTo>
                    <a:pt x="494169" y="116484"/>
                  </a:lnTo>
                  <a:lnTo>
                    <a:pt x="492506" y="120980"/>
                  </a:lnTo>
                  <a:lnTo>
                    <a:pt x="491655" y="126758"/>
                  </a:lnTo>
                  <a:lnTo>
                    <a:pt x="491655" y="143319"/>
                  </a:lnTo>
                  <a:lnTo>
                    <a:pt x="493255" y="150558"/>
                  </a:lnTo>
                  <a:lnTo>
                    <a:pt x="499643" y="160426"/>
                  </a:lnTo>
                  <a:lnTo>
                    <a:pt x="504228" y="162902"/>
                  </a:lnTo>
                  <a:lnTo>
                    <a:pt x="510197" y="162902"/>
                  </a:lnTo>
                  <a:lnTo>
                    <a:pt x="517893" y="162877"/>
                  </a:lnTo>
                  <a:lnTo>
                    <a:pt x="523240" y="158927"/>
                  </a:lnTo>
                  <a:lnTo>
                    <a:pt x="523455" y="158343"/>
                  </a:lnTo>
                  <a:lnTo>
                    <a:pt x="527888" y="146583"/>
                  </a:lnTo>
                  <a:lnTo>
                    <a:pt x="528726" y="140843"/>
                  </a:lnTo>
                  <a:lnTo>
                    <a:pt x="528726" y="124256"/>
                  </a:lnTo>
                  <a:close/>
                </a:path>
                <a:path w="986154" h="267970">
                  <a:moveTo>
                    <a:pt x="561238" y="113347"/>
                  </a:moveTo>
                  <a:lnTo>
                    <a:pt x="560044" y="110413"/>
                  </a:lnTo>
                  <a:lnTo>
                    <a:pt x="558393" y="108826"/>
                  </a:lnTo>
                  <a:lnTo>
                    <a:pt x="557009" y="107467"/>
                  </a:lnTo>
                  <a:lnTo>
                    <a:pt x="557009" y="114541"/>
                  </a:lnTo>
                  <a:lnTo>
                    <a:pt x="557009" y="118973"/>
                  </a:lnTo>
                  <a:lnTo>
                    <a:pt x="556221" y="120840"/>
                  </a:lnTo>
                  <a:lnTo>
                    <a:pt x="553135" y="123913"/>
                  </a:lnTo>
                  <a:lnTo>
                    <a:pt x="551256" y="124688"/>
                  </a:lnTo>
                  <a:lnTo>
                    <a:pt x="546836" y="124688"/>
                  </a:lnTo>
                  <a:lnTo>
                    <a:pt x="544944" y="123913"/>
                  </a:lnTo>
                  <a:lnTo>
                    <a:pt x="541858" y="120840"/>
                  </a:lnTo>
                  <a:lnTo>
                    <a:pt x="541083" y="118973"/>
                  </a:lnTo>
                  <a:lnTo>
                    <a:pt x="541108" y="114541"/>
                  </a:lnTo>
                  <a:lnTo>
                    <a:pt x="541858" y="112699"/>
                  </a:lnTo>
                  <a:lnTo>
                    <a:pt x="544969" y="109601"/>
                  </a:lnTo>
                  <a:lnTo>
                    <a:pt x="546836" y="108826"/>
                  </a:lnTo>
                  <a:lnTo>
                    <a:pt x="551307" y="108826"/>
                  </a:lnTo>
                  <a:lnTo>
                    <a:pt x="553212" y="109613"/>
                  </a:lnTo>
                  <a:lnTo>
                    <a:pt x="556247" y="112636"/>
                  </a:lnTo>
                  <a:lnTo>
                    <a:pt x="557009" y="114541"/>
                  </a:lnTo>
                  <a:lnTo>
                    <a:pt x="557009" y="107467"/>
                  </a:lnTo>
                  <a:lnTo>
                    <a:pt x="555282" y="105765"/>
                  </a:lnTo>
                  <a:lnTo>
                    <a:pt x="552411" y="104609"/>
                  </a:lnTo>
                  <a:lnTo>
                    <a:pt x="545680" y="104609"/>
                  </a:lnTo>
                  <a:lnTo>
                    <a:pt x="542798" y="105803"/>
                  </a:lnTo>
                  <a:lnTo>
                    <a:pt x="538048" y="110566"/>
                  </a:lnTo>
                  <a:lnTo>
                    <a:pt x="536892" y="113347"/>
                  </a:lnTo>
                  <a:lnTo>
                    <a:pt x="536854" y="120180"/>
                  </a:lnTo>
                  <a:lnTo>
                    <a:pt x="538035" y="123050"/>
                  </a:lnTo>
                  <a:lnTo>
                    <a:pt x="542734" y="127736"/>
                  </a:lnTo>
                  <a:lnTo>
                    <a:pt x="545630" y="128917"/>
                  </a:lnTo>
                  <a:lnTo>
                    <a:pt x="552411" y="128917"/>
                  </a:lnTo>
                  <a:lnTo>
                    <a:pt x="555282" y="127723"/>
                  </a:lnTo>
                  <a:lnTo>
                    <a:pt x="558317" y="124688"/>
                  </a:lnTo>
                  <a:lnTo>
                    <a:pt x="560044" y="122974"/>
                  </a:lnTo>
                  <a:lnTo>
                    <a:pt x="561200" y="120180"/>
                  </a:lnTo>
                  <a:lnTo>
                    <a:pt x="561238" y="113347"/>
                  </a:lnTo>
                  <a:close/>
                </a:path>
                <a:path w="986154" h="267970">
                  <a:moveTo>
                    <a:pt x="861872" y="248094"/>
                  </a:moveTo>
                  <a:lnTo>
                    <a:pt x="860767" y="245059"/>
                  </a:lnTo>
                  <a:lnTo>
                    <a:pt x="856399" y="239915"/>
                  </a:lnTo>
                  <a:lnTo>
                    <a:pt x="853389" y="238213"/>
                  </a:lnTo>
                  <a:lnTo>
                    <a:pt x="849604" y="237401"/>
                  </a:lnTo>
                  <a:lnTo>
                    <a:pt x="853770" y="236372"/>
                  </a:lnTo>
                  <a:lnTo>
                    <a:pt x="856830" y="234518"/>
                  </a:lnTo>
                  <a:lnTo>
                    <a:pt x="860298" y="229870"/>
                  </a:lnTo>
                  <a:lnTo>
                    <a:pt x="861060" y="227444"/>
                  </a:lnTo>
                  <a:lnTo>
                    <a:pt x="861060" y="220789"/>
                  </a:lnTo>
                  <a:lnTo>
                    <a:pt x="859751" y="217449"/>
                  </a:lnTo>
                  <a:lnTo>
                    <a:pt x="853859" y="211061"/>
                  </a:lnTo>
                  <a:lnTo>
                    <a:pt x="849083" y="209270"/>
                  </a:lnTo>
                  <a:lnTo>
                    <a:pt x="836726" y="209270"/>
                  </a:lnTo>
                  <a:lnTo>
                    <a:pt x="832040" y="211112"/>
                  </a:lnTo>
                  <a:lnTo>
                    <a:pt x="826249" y="217678"/>
                  </a:lnTo>
                  <a:lnTo>
                    <a:pt x="824966" y="220941"/>
                  </a:lnTo>
                  <a:lnTo>
                    <a:pt x="824966" y="224561"/>
                  </a:lnTo>
                  <a:lnTo>
                    <a:pt x="830338" y="224561"/>
                  </a:lnTo>
                  <a:lnTo>
                    <a:pt x="830757" y="220700"/>
                  </a:lnTo>
                  <a:lnTo>
                    <a:pt x="832205" y="217855"/>
                  </a:lnTo>
                  <a:lnTo>
                    <a:pt x="836752" y="214452"/>
                  </a:lnTo>
                  <a:lnTo>
                    <a:pt x="839558" y="213652"/>
                  </a:lnTo>
                  <a:lnTo>
                    <a:pt x="847229" y="213652"/>
                  </a:lnTo>
                  <a:lnTo>
                    <a:pt x="850480" y="214833"/>
                  </a:lnTo>
                  <a:lnTo>
                    <a:pt x="854710" y="219163"/>
                  </a:lnTo>
                  <a:lnTo>
                    <a:pt x="855687" y="221627"/>
                  </a:lnTo>
                  <a:lnTo>
                    <a:pt x="855687" y="227355"/>
                  </a:lnTo>
                  <a:lnTo>
                    <a:pt x="854646" y="229781"/>
                  </a:lnTo>
                  <a:lnTo>
                    <a:pt x="850277" y="234061"/>
                  </a:lnTo>
                  <a:lnTo>
                    <a:pt x="847102" y="235204"/>
                  </a:lnTo>
                  <a:lnTo>
                    <a:pt x="843102" y="235204"/>
                  </a:lnTo>
                  <a:lnTo>
                    <a:pt x="839851" y="234962"/>
                  </a:lnTo>
                  <a:lnTo>
                    <a:pt x="839851" y="239839"/>
                  </a:lnTo>
                  <a:lnTo>
                    <a:pt x="841209" y="239585"/>
                  </a:lnTo>
                  <a:lnTo>
                    <a:pt x="846874" y="239585"/>
                  </a:lnTo>
                  <a:lnTo>
                    <a:pt x="850125" y="240652"/>
                  </a:lnTo>
                  <a:lnTo>
                    <a:pt x="855167" y="244944"/>
                  </a:lnTo>
                  <a:lnTo>
                    <a:pt x="856424" y="247751"/>
                  </a:lnTo>
                  <a:lnTo>
                    <a:pt x="856424" y="254685"/>
                  </a:lnTo>
                  <a:lnTo>
                    <a:pt x="855167" y="257517"/>
                  </a:lnTo>
                  <a:lnTo>
                    <a:pt x="850125" y="261899"/>
                  </a:lnTo>
                  <a:lnTo>
                    <a:pt x="846848" y="262991"/>
                  </a:lnTo>
                  <a:lnTo>
                    <a:pt x="839228" y="262991"/>
                  </a:lnTo>
                  <a:lnTo>
                    <a:pt x="836117" y="261950"/>
                  </a:lnTo>
                  <a:lnTo>
                    <a:pt x="830986" y="257784"/>
                  </a:lnTo>
                  <a:lnTo>
                    <a:pt x="829691" y="255079"/>
                  </a:lnTo>
                  <a:lnTo>
                    <a:pt x="829691" y="251790"/>
                  </a:lnTo>
                  <a:lnTo>
                    <a:pt x="824166" y="251790"/>
                  </a:lnTo>
                  <a:lnTo>
                    <a:pt x="824166" y="253403"/>
                  </a:lnTo>
                  <a:lnTo>
                    <a:pt x="824395" y="255028"/>
                  </a:lnTo>
                  <a:lnTo>
                    <a:pt x="839800" y="267538"/>
                  </a:lnTo>
                  <a:lnTo>
                    <a:pt x="848829" y="267538"/>
                  </a:lnTo>
                  <a:lnTo>
                    <a:pt x="853795" y="265798"/>
                  </a:lnTo>
                  <a:lnTo>
                    <a:pt x="860348" y="259384"/>
                  </a:lnTo>
                  <a:lnTo>
                    <a:pt x="861872" y="255803"/>
                  </a:lnTo>
                  <a:lnTo>
                    <a:pt x="861872" y="248094"/>
                  </a:lnTo>
                  <a:close/>
                </a:path>
                <a:path w="986154" h="267970">
                  <a:moveTo>
                    <a:pt x="908532" y="243420"/>
                  </a:moveTo>
                  <a:lnTo>
                    <a:pt x="907097" y="239014"/>
                  </a:lnTo>
                  <a:lnTo>
                    <a:pt x="903439" y="234721"/>
                  </a:lnTo>
                  <a:lnTo>
                    <a:pt x="903084" y="234302"/>
                  </a:lnTo>
                  <a:lnTo>
                    <a:pt x="903084" y="253111"/>
                  </a:lnTo>
                  <a:lnTo>
                    <a:pt x="901966" y="256565"/>
                  </a:lnTo>
                  <a:lnTo>
                    <a:pt x="897534" y="261708"/>
                  </a:lnTo>
                  <a:lnTo>
                    <a:pt x="894435" y="262991"/>
                  </a:lnTo>
                  <a:lnTo>
                    <a:pt x="886523" y="262991"/>
                  </a:lnTo>
                  <a:lnTo>
                    <a:pt x="883424" y="261708"/>
                  </a:lnTo>
                  <a:lnTo>
                    <a:pt x="878941" y="256565"/>
                  </a:lnTo>
                  <a:lnTo>
                    <a:pt x="877811" y="253111"/>
                  </a:lnTo>
                  <a:lnTo>
                    <a:pt x="877811" y="244513"/>
                  </a:lnTo>
                  <a:lnTo>
                    <a:pt x="903084" y="253111"/>
                  </a:lnTo>
                  <a:lnTo>
                    <a:pt x="903084" y="234302"/>
                  </a:lnTo>
                  <a:lnTo>
                    <a:pt x="901128" y="231990"/>
                  </a:lnTo>
                  <a:lnTo>
                    <a:pt x="896899" y="230162"/>
                  </a:lnTo>
                  <a:lnTo>
                    <a:pt x="884504" y="230162"/>
                  </a:lnTo>
                  <a:lnTo>
                    <a:pt x="879398" y="233260"/>
                  </a:lnTo>
                  <a:lnTo>
                    <a:pt x="876274" y="239445"/>
                  </a:lnTo>
                  <a:lnTo>
                    <a:pt x="876274" y="230124"/>
                  </a:lnTo>
                  <a:lnTo>
                    <a:pt x="877404" y="223507"/>
                  </a:lnTo>
                  <a:lnTo>
                    <a:pt x="881938" y="215760"/>
                  </a:lnTo>
                  <a:lnTo>
                    <a:pt x="885748" y="213817"/>
                  </a:lnTo>
                  <a:lnTo>
                    <a:pt x="894334" y="213817"/>
                  </a:lnTo>
                  <a:lnTo>
                    <a:pt x="897051" y="214693"/>
                  </a:lnTo>
                  <a:lnTo>
                    <a:pt x="901280" y="218173"/>
                  </a:lnTo>
                  <a:lnTo>
                    <a:pt x="902347" y="220573"/>
                  </a:lnTo>
                  <a:lnTo>
                    <a:pt x="902347" y="223672"/>
                  </a:lnTo>
                  <a:lnTo>
                    <a:pt x="907796" y="223672"/>
                  </a:lnTo>
                  <a:lnTo>
                    <a:pt x="907796" y="218694"/>
                  </a:lnTo>
                  <a:lnTo>
                    <a:pt x="905916" y="214909"/>
                  </a:lnTo>
                  <a:lnTo>
                    <a:pt x="904303" y="213817"/>
                  </a:lnTo>
                  <a:lnTo>
                    <a:pt x="899160" y="210312"/>
                  </a:lnTo>
                  <a:lnTo>
                    <a:pt x="895375" y="209270"/>
                  </a:lnTo>
                  <a:lnTo>
                    <a:pt x="883081" y="209270"/>
                  </a:lnTo>
                  <a:lnTo>
                    <a:pt x="877582" y="212521"/>
                  </a:lnTo>
                  <a:lnTo>
                    <a:pt x="872020" y="223837"/>
                  </a:lnTo>
                  <a:lnTo>
                    <a:pt x="870927" y="230124"/>
                  </a:lnTo>
                  <a:lnTo>
                    <a:pt x="870813" y="247738"/>
                  </a:lnTo>
                  <a:lnTo>
                    <a:pt x="872096" y="253923"/>
                  </a:lnTo>
                  <a:lnTo>
                    <a:pt x="877925" y="264541"/>
                  </a:lnTo>
                  <a:lnTo>
                    <a:pt x="883259" y="267538"/>
                  </a:lnTo>
                  <a:lnTo>
                    <a:pt x="895540" y="267538"/>
                  </a:lnTo>
                  <a:lnTo>
                    <a:pt x="899693" y="266026"/>
                  </a:lnTo>
                  <a:lnTo>
                    <a:pt x="902995" y="262991"/>
                  </a:lnTo>
                  <a:lnTo>
                    <a:pt x="906691" y="259600"/>
                  </a:lnTo>
                  <a:lnTo>
                    <a:pt x="908532" y="254838"/>
                  </a:lnTo>
                  <a:lnTo>
                    <a:pt x="908532" y="243420"/>
                  </a:lnTo>
                  <a:close/>
                </a:path>
                <a:path w="986154" h="267970">
                  <a:moveTo>
                    <a:pt x="953071" y="228917"/>
                  </a:moveTo>
                  <a:lnTo>
                    <a:pt x="951471" y="221665"/>
                  </a:lnTo>
                  <a:lnTo>
                    <a:pt x="947597" y="215671"/>
                  </a:lnTo>
                  <a:lnTo>
                    <a:pt x="947597" y="244513"/>
                  </a:lnTo>
                  <a:lnTo>
                    <a:pt x="946912" y="249466"/>
                  </a:lnTo>
                  <a:lnTo>
                    <a:pt x="945515" y="253568"/>
                  </a:lnTo>
                  <a:lnTo>
                    <a:pt x="943330" y="259842"/>
                  </a:lnTo>
                  <a:lnTo>
                    <a:pt x="939673" y="262991"/>
                  </a:lnTo>
                  <a:lnTo>
                    <a:pt x="929347" y="262991"/>
                  </a:lnTo>
                  <a:lnTo>
                    <a:pt x="925652" y="259829"/>
                  </a:lnTo>
                  <a:lnTo>
                    <a:pt x="922134" y="249542"/>
                  </a:lnTo>
                  <a:lnTo>
                    <a:pt x="921461" y="244513"/>
                  </a:lnTo>
                  <a:lnTo>
                    <a:pt x="921473" y="232333"/>
                  </a:lnTo>
                  <a:lnTo>
                    <a:pt x="922159" y="227444"/>
                  </a:lnTo>
                  <a:lnTo>
                    <a:pt x="925728" y="216992"/>
                  </a:lnTo>
                  <a:lnTo>
                    <a:pt x="929398" y="213817"/>
                  </a:lnTo>
                  <a:lnTo>
                    <a:pt x="939736" y="213817"/>
                  </a:lnTo>
                  <a:lnTo>
                    <a:pt x="943432" y="216992"/>
                  </a:lnTo>
                  <a:lnTo>
                    <a:pt x="946962" y="227291"/>
                  </a:lnTo>
                  <a:lnTo>
                    <a:pt x="947496" y="231419"/>
                  </a:lnTo>
                  <a:lnTo>
                    <a:pt x="947597" y="244513"/>
                  </a:lnTo>
                  <a:lnTo>
                    <a:pt x="947597" y="215671"/>
                  </a:lnTo>
                  <a:lnTo>
                    <a:pt x="946404" y="213817"/>
                  </a:lnTo>
                  <a:lnTo>
                    <a:pt x="945083" y="211759"/>
                  </a:lnTo>
                  <a:lnTo>
                    <a:pt x="940511" y="209270"/>
                  </a:lnTo>
                  <a:lnTo>
                    <a:pt x="926858" y="209270"/>
                  </a:lnTo>
                  <a:lnTo>
                    <a:pt x="921499" y="213233"/>
                  </a:lnTo>
                  <a:lnTo>
                    <a:pt x="916838" y="225640"/>
                  </a:lnTo>
                  <a:lnTo>
                    <a:pt x="916012" y="231419"/>
                  </a:lnTo>
                  <a:lnTo>
                    <a:pt x="916012" y="247980"/>
                  </a:lnTo>
                  <a:lnTo>
                    <a:pt x="917613" y="255231"/>
                  </a:lnTo>
                  <a:lnTo>
                    <a:pt x="920813" y="260134"/>
                  </a:lnTo>
                  <a:lnTo>
                    <a:pt x="923988" y="265074"/>
                  </a:lnTo>
                  <a:lnTo>
                    <a:pt x="928573" y="267550"/>
                  </a:lnTo>
                  <a:lnTo>
                    <a:pt x="934542" y="267550"/>
                  </a:lnTo>
                  <a:lnTo>
                    <a:pt x="942238" y="267538"/>
                  </a:lnTo>
                  <a:lnTo>
                    <a:pt x="947585" y="263575"/>
                  </a:lnTo>
                  <a:lnTo>
                    <a:pt x="947801" y="262991"/>
                  </a:lnTo>
                  <a:lnTo>
                    <a:pt x="952246" y="251244"/>
                  </a:lnTo>
                  <a:lnTo>
                    <a:pt x="953071" y="245503"/>
                  </a:lnTo>
                  <a:lnTo>
                    <a:pt x="953071" y="228917"/>
                  </a:lnTo>
                  <a:close/>
                </a:path>
                <a:path w="986154" h="267970">
                  <a:moveTo>
                    <a:pt x="985596" y="217995"/>
                  </a:moveTo>
                  <a:lnTo>
                    <a:pt x="984389" y="215099"/>
                  </a:lnTo>
                  <a:lnTo>
                    <a:pt x="982751" y="213499"/>
                  </a:lnTo>
                  <a:lnTo>
                    <a:pt x="981367" y="212140"/>
                  </a:lnTo>
                  <a:lnTo>
                    <a:pt x="981367" y="219202"/>
                  </a:lnTo>
                  <a:lnTo>
                    <a:pt x="981367" y="223621"/>
                  </a:lnTo>
                  <a:lnTo>
                    <a:pt x="980579" y="225488"/>
                  </a:lnTo>
                  <a:lnTo>
                    <a:pt x="977493" y="228574"/>
                  </a:lnTo>
                  <a:lnTo>
                    <a:pt x="975601" y="229349"/>
                  </a:lnTo>
                  <a:lnTo>
                    <a:pt x="971181" y="229349"/>
                  </a:lnTo>
                  <a:lnTo>
                    <a:pt x="969276" y="228574"/>
                  </a:lnTo>
                  <a:lnTo>
                    <a:pt x="966203" y="225488"/>
                  </a:lnTo>
                  <a:lnTo>
                    <a:pt x="965428" y="223621"/>
                  </a:lnTo>
                  <a:lnTo>
                    <a:pt x="965454" y="219202"/>
                  </a:lnTo>
                  <a:lnTo>
                    <a:pt x="966203" y="217347"/>
                  </a:lnTo>
                  <a:lnTo>
                    <a:pt x="969276" y="214261"/>
                  </a:lnTo>
                  <a:lnTo>
                    <a:pt x="971181" y="213499"/>
                  </a:lnTo>
                  <a:lnTo>
                    <a:pt x="975652" y="213499"/>
                  </a:lnTo>
                  <a:lnTo>
                    <a:pt x="977569" y="214261"/>
                  </a:lnTo>
                  <a:lnTo>
                    <a:pt x="980592" y="217297"/>
                  </a:lnTo>
                  <a:lnTo>
                    <a:pt x="981367" y="219202"/>
                  </a:lnTo>
                  <a:lnTo>
                    <a:pt x="981367" y="212140"/>
                  </a:lnTo>
                  <a:lnTo>
                    <a:pt x="979639" y="210426"/>
                  </a:lnTo>
                  <a:lnTo>
                    <a:pt x="976757" y="209270"/>
                  </a:lnTo>
                  <a:lnTo>
                    <a:pt x="970026" y="209270"/>
                  </a:lnTo>
                  <a:lnTo>
                    <a:pt x="967143" y="210464"/>
                  </a:lnTo>
                  <a:lnTo>
                    <a:pt x="962393" y="215226"/>
                  </a:lnTo>
                  <a:lnTo>
                    <a:pt x="961237" y="217995"/>
                  </a:lnTo>
                  <a:lnTo>
                    <a:pt x="961199" y="224828"/>
                  </a:lnTo>
                  <a:lnTo>
                    <a:pt x="962380" y="227698"/>
                  </a:lnTo>
                  <a:lnTo>
                    <a:pt x="967092" y="232410"/>
                  </a:lnTo>
                  <a:lnTo>
                    <a:pt x="969975" y="233578"/>
                  </a:lnTo>
                  <a:lnTo>
                    <a:pt x="976757" y="233578"/>
                  </a:lnTo>
                  <a:lnTo>
                    <a:pt x="979639" y="232371"/>
                  </a:lnTo>
                  <a:lnTo>
                    <a:pt x="982662" y="229349"/>
                  </a:lnTo>
                  <a:lnTo>
                    <a:pt x="984389" y="227622"/>
                  </a:lnTo>
                  <a:lnTo>
                    <a:pt x="985558" y="224828"/>
                  </a:lnTo>
                  <a:lnTo>
                    <a:pt x="985596" y="2179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344303" y="3144761"/>
              <a:ext cx="102870" cy="0"/>
            </a:xfrm>
            <a:custGeom>
              <a:avLst/>
              <a:gdLst/>
              <a:ahLst/>
              <a:cxnLst/>
              <a:rect l="l" t="t" r="r" b="b"/>
              <a:pathLst>
                <a:path w="102870">
                  <a:moveTo>
                    <a:pt x="102527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14356" y="3118548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5">
                  <a:moveTo>
                    <a:pt x="0" y="52412"/>
                  </a:moveTo>
                  <a:lnTo>
                    <a:pt x="40411" y="26212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045434" y="3144761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97612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37484" y="3118573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5">
                  <a:moveTo>
                    <a:pt x="40411" y="0"/>
                  </a:moveTo>
                  <a:lnTo>
                    <a:pt x="0" y="26187"/>
                  </a:lnTo>
                  <a:lnTo>
                    <a:pt x="40411" y="52412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764191" y="3249371"/>
              <a:ext cx="97155" cy="0"/>
            </a:xfrm>
            <a:custGeom>
              <a:avLst/>
              <a:gdLst/>
              <a:ahLst/>
              <a:cxnLst/>
              <a:rect l="l" t="t" r="r" b="b"/>
              <a:pathLst>
                <a:path w="97154">
                  <a:moveTo>
                    <a:pt x="96532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828262" y="3223145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4">
                  <a:moveTo>
                    <a:pt x="0" y="52425"/>
                  </a:moveTo>
                  <a:lnTo>
                    <a:pt x="40411" y="26225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79709" y="3349586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4">
                  <a:moveTo>
                    <a:pt x="10074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47997" y="3323374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4">
                  <a:moveTo>
                    <a:pt x="0" y="52412"/>
                  </a:moveTo>
                  <a:lnTo>
                    <a:pt x="40411" y="26212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045434" y="3249371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037484" y="3223171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4">
                  <a:moveTo>
                    <a:pt x="40411" y="0"/>
                  </a:moveTo>
                  <a:lnTo>
                    <a:pt x="0" y="26200"/>
                  </a:lnTo>
                  <a:lnTo>
                    <a:pt x="40411" y="52412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049320" y="3349586"/>
              <a:ext cx="908050" cy="0"/>
            </a:xfrm>
            <a:custGeom>
              <a:avLst/>
              <a:gdLst/>
              <a:ahLst/>
              <a:cxnLst/>
              <a:rect l="l" t="t" r="r" b="b"/>
              <a:pathLst>
                <a:path w="908050">
                  <a:moveTo>
                    <a:pt x="0" y="0"/>
                  </a:moveTo>
                  <a:lnTo>
                    <a:pt x="907986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041370" y="3323399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4">
                  <a:moveTo>
                    <a:pt x="40411" y="0"/>
                  </a:moveTo>
                  <a:lnTo>
                    <a:pt x="0" y="26187"/>
                  </a:lnTo>
                  <a:lnTo>
                    <a:pt x="40411" y="5240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021660" y="3079216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h="285750">
                  <a:moveTo>
                    <a:pt x="0" y="0"/>
                  </a:moveTo>
                  <a:lnTo>
                    <a:pt x="0" y="285280"/>
                  </a:lnTo>
                </a:path>
              </a:pathLst>
            </a:custGeom>
            <a:ln w="6400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10341521" y="6402247"/>
            <a:ext cx="341630" cy="585470"/>
          </a:xfrm>
          <a:custGeom>
            <a:avLst/>
            <a:gdLst/>
            <a:ahLst/>
            <a:cxnLst/>
            <a:rect l="l" t="t" r="r" b="b"/>
            <a:pathLst>
              <a:path w="341629" h="585470">
                <a:moveTo>
                  <a:pt x="47561" y="393052"/>
                </a:moveTo>
                <a:lnTo>
                  <a:pt x="45107" y="374284"/>
                </a:lnTo>
                <a:lnTo>
                  <a:pt x="49418" y="356950"/>
                </a:lnTo>
                <a:lnTo>
                  <a:pt x="59145" y="342729"/>
                </a:lnTo>
                <a:lnTo>
                  <a:pt x="72936" y="333298"/>
                </a:lnTo>
              </a:path>
              <a:path w="341629" h="585470">
                <a:moveTo>
                  <a:pt x="49606" y="393458"/>
                </a:moveTo>
                <a:lnTo>
                  <a:pt x="80636" y="396726"/>
                </a:lnTo>
                <a:lnTo>
                  <a:pt x="111750" y="411835"/>
                </a:lnTo>
                <a:lnTo>
                  <a:pt x="134420" y="430974"/>
                </a:lnTo>
                <a:lnTo>
                  <a:pt x="140119" y="446328"/>
                </a:lnTo>
                <a:lnTo>
                  <a:pt x="124717" y="450796"/>
                </a:lnTo>
                <a:lnTo>
                  <a:pt x="97994" y="442323"/>
                </a:lnTo>
                <a:lnTo>
                  <a:pt x="69312" y="422613"/>
                </a:lnTo>
                <a:lnTo>
                  <a:pt x="48031" y="393369"/>
                </a:lnTo>
              </a:path>
              <a:path w="341629" h="585470">
                <a:moveTo>
                  <a:pt x="85636" y="329742"/>
                </a:moveTo>
                <a:lnTo>
                  <a:pt x="83187" y="310974"/>
                </a:lnTo>
                <a:lnTo>
                  <a:pt x="87498" y="293641"/>
                </a:lnTo>
                <a:lnTo>
                  <a:pt x="97221" y="279420"/>
                </a:lnTo>
                <a:lnTo>
                  <a:pt x="111010" y="269989"/>
                </a:lnTo>
              </a:path>
              <a:path w="341629" h="585470">
                <a:moveTo>
                  <a:pt x="72097" y="332740"/>
                </a:moveTo>
                <a:lnTo>
                  <a:pt x="103375" y="325460"/>
                </a:lnTo>
                <a:lnTo>
                  <a:pt x="139615" y="338577"/>
                </a:lnTo>
                <a:lnTo>
                  <a:pt x="168158" y="360288"/>
                </a:lnTo>
                <a:lnTo>
                  <a:pt x="176339" y="378790"/>
                </a:lnTo>
                <a:lnTo>
                  <a:pt x="160939" y="383263"/>
                </a:lnTo>
                <a:lnTo>
                  <a:pt x="134218" y="374789"/>
                </a:lnTo>
                <a:lnTo>
                  <a:pt x="105532" y="355076"/>
                </a:lnTo>
                <a:lnTo>
                  <a:pt x="84239" y="325831"/>
                </a:lnTo>
              </a:path>
              <a:path w="341629" h="585470">
                <a:moveTo>
                  <a:pt x="110185" y="269430"/>
                </a:moveTo>
                <a:lnTo>
                  <a:pt x="141456" y="262150"/>
                </a:lnTo>
                <a:lnTo>
                  <a:pt x="177696" y="275267"/>
                </a:lnTo>
                <a:lnTo>
                  <a:pt x="206238" y="296978"/>
                </a:lnTo>
                <a:lnTo>
                  <a:pt x="214414" y="315480"/>
                </a:lnTo>
                <a:lnTo>
                  <a:pt x="199019" y="319948"/>
                </a:lnTo>
                <a:lnTo>
                  <a:pt x="172299" y="311475"/>
                </a:lnTo>
                <a:lnTo>
                  <a:pt x="143614" y="291765"/>
                </a:lnTo>
                <a:lnTo>
                  <a:pt x="122326" y="262521"/>
                </a:lnTo>
              </a:path>
              <a:path w="341629" h="585470">
                <a:moveTo>
                  <a:pt x="122326" y="262763"/>
                </a:moveTo>
                <a:lnTo>
                  <a:pt x="119885" y="243996"/>
                </a:lnTo>
                <a:lnTo>
                  <a:pt x="124198" y="226666"/>
                </a:lnTo>
                <a:lnTo>
                  <a:pt x="133918" y="212445"/>
                </a:lnTo>
                <a:lnTo>
                  <a:pt x="147700" y="203009"/>
                </a:lnTo>
              </a:path>
              <a:path w="341629" h="585470">
                <a:moveTo>
                  <a:pt x="160400" y="199453"/>
                </a:moveTo>
                <a:lnTo>
                  <a:pt x="157959" y="180687"/>
                </a:lnTo>
                <a:lnTo>
                  <a:pt x="162272" y="163356"/>
                </a:lnTo>
                <a:lnTo>
                  <a:pt x="171993" y="149136"/>
                </a:lnTo>
                <a:lnTo>
                  <a:pt x="185775" y="139700"/>
                </a:lnTo>
              </a:path>
              <a:path w="341629" h="585470">
                <a:moveTo>
                  <a:pt x="147345" y="202450"/>
                </a:moveTo>
                <a:lnTo>
                  <a:pt x="178616" y="195172"/>
                </a:lnTo>
                <a:lnTo>
                  <a:pt x="214857" y="208292"/>
                </a:lnTo>
                <a:lnTo>
                  <a:pt x="243398" y="230004"/>
                </a:lnTo>
                <a:lnTo>
                  <a:pt x="251574" y="248500"/>
                </a:lnTo>
                <a:lnTo>
                  <a:pt x="236180" y="252975"/>
                </a:lnTo>
                <a:lnTo>
                  <a:pt x="209459" y="244505"/>
                </a:lnTo>
                <a:lnTo>
                  <a:pt x="180774" y="224792"/>
                </a:lnTo>
                <a:lnTo>
                  <a:pt x="159486" y="195541"/>
                </a:lnTo>
              </a:path>
              <a:path w="341629" h="585470">
                <a:moveTo>
                  <a:pt x="184962" y="139598"/>
                </a:moveTo>
                <a:lnTo>
                  <a:pt x="216234" y="132324"/>
                </a:lnTo>
                <a:lnTo>
                  <a:pt x="252474" y="145440"/>
                </a:lnTo>
                <a:lnTo>
                  <a:pt x="281015" y="167148"/>
                </a:lnTo>
                <a:lnTo>
                  <a:pt x="289191" y="185648"/>
                </a:lnTo>
                <a:lnTo>
                  <a:pt x="273795" y="190123"/>
                </a:lnTo>
                <a:lnTo>
                  <a:pt x="247072" y="181652"/>
                </a:lnTo>
                <a:lnTo>
                  <a:pt x="218386" y="161940"/>
                </a:lnTo>
                <a:lnTo>
                  <a:pt x="197103" y="132689"/>
                </a:lnTo>
              </a:path>
              <a:path w="341629" h="585470">
                <a:moveTo>
                  <a:pt x="47523" y="393852"/>
                </a:moveTo>
                <a:lnTo>
                  <a:pt x="30069" y="401178"/>
                </a:lnTo>
                <a:lnTo>
                  <a:pt x="17254" y="413624"/>
                </a:lnTo>
                <a:lnTo>
                  <a:pt x="9852" y="429183"/>
                </a:lnTo>
                <a:lnTo>
                  <a:pt x="8636" y="445846"/>
                </a:lnTo>
                <a:lnTo>
                  <a:pt x="11029" y="454979"/>
                </a:lnTo>
                <a:lnTo>
                  <a:pt x="15538" y="463494"/>
                </a:lnTo>
                <a:lnTo>
                  <a:pt x="22237" y="471126"/>
                </a:lnTo>
                <a:lnTo>
                  <a:pt x="31203" y="477608"/>
                </a:lnTo>
                <a:lnTo>
                  <a:pt x="58839" y="493496"/>
                </a:lnTo>
                <a:lnTo>
                  <a:pt x="0" y="585038"/>
                </a:lnTo>
              </a:path>
              <a:path w="341629" h="585470">
                <a:moveTo>
                  <a:pt x="197408" y="132486"/>
                </a:moveTo>
                <a:lnTo>
                  <a:pt x="208999" y="82164"/>
                </a:lnTo>
                <a:lnTo>
                  <a:pt x="241514" y="69821"/>
                </a:lnTo>
                <a:lnTo>
                  <a:pt x="251485" y="71775"/>
                </a:lnTo>
                <a:lnTo>
                  <a:pt x="261607" y="76263"/>
                </a:lnTo>
                <a:lnTo>
                  <a:pt x="289852" y="92506"/>
                </a:lnTo>
                <a:lnTo>
                  <a:pt x="341198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0341572" y="6944373"/>
            <a:ext cx="681355" cy="124460"/>
          </a:xfrm>
          <a:custGeom>
            <a:avLst/>
            <a:gdLst/>
            <a:ahLst/>
            <a:cxnLst/>
            <a:rect l="l" t="t" r="r" b="b"/>
            <a:pathLst>
              <a:path w="681354" h="124459">
                <a:moveTo>
                  <a:pt x="192608" y="106794"/>
                </a:moveTo>
                <a:lnTo>
                  <a:pt x="207620" y="118326"/>
                </a:lnTo>
                <a:lnTo>
                  <a:pt x="224780" y="123290"/>
                </a:lnTo>
                <a:lnTo>
                  <a:pt x="241964" y="122012"/>
                </a:lnTo>
                <a:lnTo>
                  <a:pt x="257047" y="114820"/>
                </a:lnTo>
              </a:path>
              <a:path w="681354" h="124459">
                <a:moveTo>
                  <a:pt x="193293" y="104813"/>
                </a:moveTo>
                <a:lnTo>
                  <a:pt x="206025" y="76332"/>
                </a:lnTo>
                <a:lnTo>
                  <a:pt x="208557" y="41838"/>
                </a:lnTo>
                <a:lnTo>
                  <a:pt x="203372" y="12628"/>
                </a:lnTo>
                <a:lnTo>
                  <a:pt x="192951" y="0"/>
                </a:lnTo>
                <a:lnTo>
                  <a:pt x="181354" y="11080"/>
                </a:lnTo>
                <a:lnTo>
                  <a:pt x="175282" y="38449"/>
                </a:lnTo>
                <a:lnTo>
                  <a:pt x="177949" y="73152"/>
                </a:lnTo>
                <a:lnTo>
                  <a:pt x="192570" y="106235"/>
                </a:lnTo>
              </a:path>
              <a:path w="681354" h="124459">
                <a:moveTo>
                  <a:pt x="266484" y="105600"/>
                </a:moveTo>
                <a:lnTo>
                  <a:pt x="281488" y="117132"/>
                </a:lnTo>
                <a:lnTo>
                  <a:pt x="298643" y="122094"/>
                </a:lnTo>
                <a:lnTo>
                  <a:pt x="315822" y="120813"/>
                </a:lnTo>
                <a:lnTo>
                  <a:pt x="330898" y="113614"/>
                </a:lnTo>
              </a:path>
              <a:path w="681354" h="124459">
                <a:moveTo>
                  <a:pt x="257098" y="115811"/>
                </a:moveTo>
                <a:lnTo>
                  <a:pt x="279085" y="92404"/>
                </a:lnTo>
                <a:lnTo>
                  <a:pt x="285915" y="54468"/>
                </a:lnTo>
                <a:lnTo>
                  <a:pt x="281448" y="18883"/>
                </a:lnTo>
                <a:lnTo>
                  <a:pt x="269544" y="2527"/>
                </a:lnTo>
                <a:lnTo>
                  <a:pt x="257946" y="13608"/>
                </a:lnTo>
                <a:lnTo>
                  <a:pt x="251872" y="40976"/>
                </a:lnTo>
                <a:lnTo>
                  <a:pt x="254542" y="75679"/>
                </a:lnTo>
                <a:lnTo>
                  <a:pt x="269176" y="108762"/>
                </a:lnTo>
              </a:path>
              <a:path w="681354" h="124459">
                <a:moveTo>
                  <a:pt x="330974" y="114604"/>
                </a:moveTo>
                <a:lnTo>
                  <a:pt x="352953" y="91200"/>
                </a:lnTo>
                <a:lnTo>
                  <a:pt x="359779" y="53270"/>
                </a:lnTo>
                <a:lnTo>
                  <a:pt x="355311" y="17692"/>
                </a:lnTo>
                <a:lnTo>
                  <a:pt x="343407" y="1346"/>
                </a:lnTo>
                <a:lnTo>
                  <a:pt x="331816" y="12424"/>
                </a:lnTo>
                <a:lnTo>
                  <a:pt x="325745" y="39789"/>
                </a:lnTo>
                <a:lnTo>
                  <a:pt x="328413" y="74487"/>
                </a:lnTo>
                <a:lnTo>
                  <a:pt x="343039" y="107569"/>
                </a:lnTo>
              </a:path>
              <a:path w="681354" h="124459">
                <a:moveTo>
                  <a:pt x="342823" y="107442"/>
                </a:moveTo>
                <a:lnTo>
                  <a:pt x="357835" y="118968"/>
                </a:lnTo>
                <a:lnTo>
                  <a:pt x="374996" y="123931"/>
                </a:lnTo>
                <a:lnTo>
                  <a:pt x="392179" y="122652"/>
                </a:lnTo>
                <a:lnTo>
                  <a:pt x="407263" y="115455"/>
                </a:lnTo>
              </a:path>
              <a:path w="681354" h="124459">
                <a:moveTo>
                  <a:pt x="416699" y="106248"/>
                </a:moveTo>
                <a:lnTo>
                  <a:pt x="431706" y="117780"/>
                </a:lnTo>
                <a:lnTo>
                  <a:pt x="448865" y="122742"/>
                </a:lnTo>
                <a:lnTo>
                  <a:pt x="466048" y="121460"/>
                </a:lnTo>
                <a:lnTo>
                  <a:pt x="481126" y="114261"/>
                </a:lnTo>
              </a:path>
              <a:path w="681354" h="124459">
                <a:moveTo>
                  <a:pt x="407555" y="116052"/>
                </a:moveTo>
                <a:lnTo>
                  <a:pt x="429534" y="92646"/>
                </a:lnTo>
                <a:lnTo>
                  <a:pt x="436360" y="54711"/>
                </a:lnTo>
                <a:lnTo>
                  <a:pt x="431892" y="19129"/>
                </a:lnTo>
                <a:lnTo>
                  <a:pt x="419988" y="2781"/>
                </a:lnTo>
                <a:lnTo>
                  <a:pt x="408397" y="13860"/>
                </a:lnTo>
                <a:lnTo>
                  <a:pt x="402326" y="41225"/>
                </a:lnTo>
                <a:lnTo>
                  <a:pt x="404994" y="75927"/>
                </a:lnTo>
                <a:lnTo>
                  <a:pt x="419620" y="109016"/>
                </a:lnTo>
              </a:path>
              <a:path w="681354" h="124459">
                <a:moveTo>
                  <a:pt x="480796" y="115023"/>
                </a:moveTo>
                <a:lnTo>
                  <a:pt x="502775" y="91619"/>
                </a:lnTo>
                <a:lnTo>
                  <a:pt x="509601" y="53687"/>
                </a:lnTo>
                <a:lnTo>
                  <a:pt x="505133" y="18106"/>
                </a:lnTo>
                <a:lnTo>
                  <a:pt x="493229" y="1752"/>
                </a:lnTo>
                <a:lnTo>
                  <a:pt x="481638" y="12833"/>
                </a:lnTo>
                <a:lnTo>
                  <a:pt x="475567" y="40200"/>
                </a:lnTo>
                <a:lnTo>
                  <a:pt x="478235" y="74899"/>
                </a:lnTo>
                <a:lnTo>
                  <a:pt x="492861" y="107975"/>
                </a:lnTo>
              </a:path>
              <a:path w="681354" h="124459">
                <a:moveTo>
                  <a:pt x="191909" y="106426"/>
                </a:moveTo>
                <a:lnTo>
                  <a:pt x="176810" y="117852"/>
                </a:lnTo>
                <a:lnTo>
                  <a:pt x="159616" y="122697"/>
                </a:lnTo>
                <a:lnTo>
                  <a:pt x="142446" y="121299"/>
                </a:lnTo>
                <a:lnTo>
                  <a:pt x="112367" y="89545"/>
                </a:lnTo>
                <a:lnTo>
                  <a:pt x="111251" y="78536"/>
                </a:lnTo>
                <a:lnTo>
                  <a:pt x="111366" y="46659"/>
                </a:lnTo>
                <a:lnTo>
                  <a:pt x="0" y="44310"/>
                </a:lnTo>
              </a:path>
              <a:path w="681354" h="124459">
                <a:moveTo>
                  <a:pt x="493191" y="107823"/>
                </a:moveTo>
                <a:lnTo>
                  <a:pt x="508203" y="119349"/>
                </a:lnTo>
                <a:lnTo>
                  <a:pt x="525362" y="124312"/>
                </a:lnTo>
                <a:lnTo>
                  <a:pt x="542542" y="123033"/>
                </a:lnTo>
                <a:lnTo>
                  <a:pt x="572840" y="91487"/>
                </a:lnTo>
                <a:lnTo>
                  <a:pt x="574141" y="47904"/>
                </a:lnTo>
                <a:lnTo>
                  <a:pt x="681291" y="4806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0682871" y="6402248"/>
            <a:ext cx="339090" cy="589915"/>
          </a:xfrm>
          <a:custGeom>
            <a:avLst/>
            <a:gdLst/>
            <a:ahLst/>
            <a:cxnLst/>
            <a:rect l="l" t="t" r="r" b="b"/>
            <a:pathLst>
              <a:path w="339089" h="589915">
                <a:moveTo>
                  <a:pt x="295795" y="393052"/>
                </a:moveTo>
                <a:lnTo>
                  <a:pt x="298244" y="374284"/>
                </a:lnTo>
                <a:lnTo>
                  <a:pt x="293933" y="356950"/>
                </a:lnTo>
                <a:lnTo>
                  <a:pt x="284210" y="342729"/>
                </a:lnTo>
                <a:lnTo>
                  <a:pt x="270421" y="333298"/>
                </a:lnTo>
              </a:path>
              <a:path w="339089" h="589915">
                <a:moveTo>
                  <a:pt x="293750" y="393458"/>
                </a:moveTo>
                <a:lnTo>
                  <a:pt x="262718" y="396726"/>
                </a:lnTo>
                <a:lnTo>
                  <a:pt x="231601" y="411835"/>
                </a:lnTo>
                <a:lnTo>
                  <a:pt x="208931" y="430974"/>
                </a:lnTo>
                <a:lnTo>
                  <a:pt x="203238" y="446328"/>
                </a:lnTo>
                <a:lnTo>
                  <a:pt x="218639" y="450796"/>
                </a:lnTo>
                <a:lnTo>
                  <a:pt x="245362" y="442323"/>
                </a:lnTo>
                <a:lnTo>
                  <a:pt x="274045" y="422613"/>
                </a:lnTo>
                <a:lnTo>
                  <a:pt x="295325" y="393369"/>
                </a:lnTo>
              </a:path>
              <a:path w="339089" h="589915">
                <a:moveTo>
                  <a:pt x="257721" y="329742"/>
                </a:moveTo>
                <a:lnTo>
                  <a:pt x="260162" y="310974"/>
                </a:lnTo>
                <a:lnTo>
                  <a:pt x="255849" y="293641"/>
                </a:lnTo>
                <a:lnTo>
                  <a:pt x="246128" y="279420"/>
                </a:lnTo>
                <a:lnTo>
                  <a:pt x="232346" y="269989"/>
                </a:lnTo>
              </a:path>
              <a:path w="339089" h="589915">
                <a:moveTo>
                  <a:pt x="271259" y="332740"/>
                </a:moveTo>
                <a:lnTo>
                  <a:pt x="239980" y="325460"/>
                </a:lnTo>
                <a:lnTo>
                  <a:pt x="203736" y="338577"/>
                </a:lnTo>
                <a:lnTo>
                  <a:pt x="175193" y="360288"/>
                </a:lnTo>
                <a:lnTo>
                  <a:pt x="167017" y="378790"/>
                </a:lnTo>
                <a:lnTo>
                  <a:pt x="182417" y="383263"/>
                </a:lnTo>
                <a:lnTo>
                  <a:pt x="209138" y="374789"/>
                </a:lnTo>
                <a:lnTo>
                  <a:pt x="237824" y="355076"/>
                </a:lnTo>
                <a:lnTo>
                  <a:pt x="259118" y="325831"/>
                </a:lnTo>
              </a:path>
              <a:path w="339089" h="589915">
                <a:moveTo>
                  <a:pt x="233172" y="269430"/>
                </a:moveTo>
                <a:lnTo>
                  <a:pt x="201898" y="262150"/>
                </a:lnTo>
                <a:lnTo>
                  <a:pt x="165655" y="275267"/>
                </a:lnTo>
                <a:lnTo>
                  <a:pt x="137113" y="296978"/>
                </a:lnTo>
                <a:lnTo>
                  <a:pt x="128943" y="315480"/>
                </a:lnTo>
                <a:lnTo>
                  <a:pt x="144342" y="319948"/>
                </a:lnTo>
                <a:lnTo>
                  <a:pt x="171062" y="311475"/>
                </a:lnTo>
                <a:lnTo>
                  <a:pt x="199744" y="291765"/>
                </a:lnTo>
                <a:lnTo>
                  <a:pt x="221030" y="262521"/>
                </a:lnTo>
              </a:path>
              <a:path w="339089" h="589915">
                <a:moveTo>
                  <a:pt x="221030" y="262763"/>
                </a:moveTo>
                <a:lnTo>
                  <a:pt x="223472" y="243996"/>
                </a:lnTo>
                <a:lnTo>
                  <a:pt x="219159" y="226666"/>
                </a:lnTo>
                <a:lnTo>
                  <a:pt x="209438" y="212445"/>
                </a:lnTo>
                <a:lnTo>
                  <a:pt x="195656" y="203009"/>
                </a:lnTo>
              </a:path>
              <a:path w="339089" h="589915">
                <a:moveTo>
                  <a:pt x="182956" y="199453"/>
                </a:moveTo>
                <a:lnTo>
                  <a:pt x="185397" y="180687"/>
                </a:lnTo>
                <a:lnTo>
                  <a:pt x="181084" y="163356"/>
                </a:lnTo>
                <a:lnTo>
                  <a:pt x="171363" y="149136"/>
                </a:lnTo>
                <a:lnTo>
                  <a:pt x="157581" y="139700"/>
                </a:lnTo>
              </a:path>
              <a:path w="339089" h="589915">
                <a:moveTo>
                  <a:pt x="196011" y="202450"/>
                </a:moveTo>
                <a:lnTo>
                  <a:pt x="164740" y="195172"/>
                </a:lnTo>
                <a:lnTo>
                  <a:pt x="128500" y="208292"/>
                </a:lnTo>
                <a:lnTo>
                  <a:pt x="99958" y="230004"/>
                </a:lnTo>
                <a:lnTo>
                  <a:pt x="91782" y="248500"/>
                </a:lnTo>
                <a:lnTo>
                  <a:pt x="107177" y="252975"/>
                </a:lnTo>
                <a:lnTo>
                  <a:pt x="133897" y="244505"/>
                </a:lnTo>
                <a:lnTo>
                  <a:pt x="162582" y="224792"/>
                </a:lnTo>
                <a:lnTo>
                  <a:pt x="183870" y="195541"/>
                </a:lnTo>
              </a:path>
              <a:path w="339089" h="589915">
                <a:moveTo>
                  <a:pt x="158394" y="139598"/>
                </a:moveTo>
                <a:lnTo>
                  <a:pt x="127122" y="132324"/>
                </a:lnTo>
                <a:lnTo>
                  <a:pt x="90882" y="145440"/>
                </a:lnTo>
                <a:lnTo>
                  <a:pt x="62341" y="167148"/>
                </a:lnTo>
                <a:lnTo>
                  <a:pt x="54165" y="185648"/>
                </a:lnTo>
                <a:lnTo>
                  <a:pt x="69559" y="190123"/>
                </a:lnTo>
                <a:lnTo>
                  <a:pt x="96280" y="181652"/>
                </a:lnTo>
                <a:lnTo>
                  <a:pt x="124965" y="161940"/>
                </a:lnTo>
                <a:lnTo>
                  <a:pt x="146253" y="132689"/>
                </a:lnTo>
              </a:path>
              <a:path w="339089" h="589915">
                <a:moveTo>
                  <a:pt x="295833" y="393852"/>
                </a:moveTo>
                <a:lnTo>
                  <a:pt x="313286" y="401178"/>
                </a:lnTo>
                <a:lnTo>
                  <a:pt x="326097" y="413624"/>
                </a:lnTo>
                <a:lnTo>
                  <a:pt x="333499" y="429183"/>
                </a:lnTo>
                <a:lnTo>
                  <a:pt x="334721" y="445846"/>
                </a:lnTo>
                <a:lnTo>
                  <a:pt x="332327" y="454979"/>
                </a:lnTo>
                <a:lnTo>
                  <a:pt x="327817" y="463494"/>
                </a:lnTo>
                <a:lnTo>
                  <a:pt x="321114" y="471126"/>
                </a:lnTo>
                <a:lnTo>
                  <a:pt x="312140" y="477608"/>
                </a:lnTo>
                <a:lnTo>
                  <a:pt x="284518" y="493496"/>
                </a:lnTo>
                <a:lnTo>
                  <a:pt x="339051" y="589368"/>
                </a:lnTo>
              </a:path>
              <a:path w="339089" h="589915">
                <a:moveTo>
                  <a:pt x="145948" y="132486"/>
                </a:moveTo>
                <a:lnTo>
                  <a:pt x="134352" y="82164"/>
                </a:lnTo>
                <a:lnTo>
                  <a:pt x="101841" y="69821"/>
                </a:lnTo>
                <a:lnTo>
                  <a:pt x="91871" y="71775"/>
                </a:lnTo>
                <a:lnTo>
                  <a:pt x="81749" y="76263"/>
                </a:lnTo>
                <a:lnTo>
                  <a:pt x="53505" y="92506"/>
                </a:ln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118132" y="6257378"/>
            <a:ext cx="304800" cy="487680"/>
          </a:xfrm>
          <a:custGeom>
            <a:avLst/>
            <a:gdLst/>
            <a:ahLst/>
            <a:cxnLst/>
            <a:rect l="l" t="t" r="r" b="b"/>
            <a:pathLst>
              <a:path w="304800" h="487679">
                <a:moveTo>
                  <a:pt x="265582" y="341083"/>
                </a:moveTo>
                <a:lnTo>
                  <a:pt x="268030" y="322315"/>
                </a:lnTo>
                <a:lnTo>
                  <a:pt x="263720" y="304982"/>
                </a:lnTo>
                <a:lnTo>
                  <a:pt x="253997" y="290761"/>
                </a:lnTo>
                <a:lnTo>
                  <a:pt x="240207" y="281330"/>
                </a:lnTo>
              </a:path>
              <a:path w="304800" h="487679">
                <a:moveTo>
                  <a:pt x="263525" y="341477"/>
                </a:moveTo>
                <a:lnTo>
                  <a:pt x="232496" y="344745"/>
                </a:lnTo>
                <a:lnTo>
                  <a:pt x="201387" y="359854"/>
                </a:lnTo>
                <a:lnTo>
                  <a:pt x="178721" y="378993"/>
                </a:lnTo>
                <a:lnTo>
                  <a:pt x="173024" y="394347"/>
                </a:lnTo>
                <a:lnTo>
                  <a:pt x="188418" y="398821"/>
                </a:lnTo>
                <a:lnTo>
                  <a:pt x="215139" y="390348"/>
                </a:lnTo>
                <a:lnTo>
                  <a:pt x="243824" y="370639"/>
                </a:lnTo>
                <a:lnTo>
                  <a:pt x="265112" y="341401"/>
                </a:lnTo>
              </a:path>
              <a:path w="304800" h="487679">
                <a:moveTo>
                  <a:pt x="227507" y="277774"/>
                </a:moveTo>
                <a:lnTo>
                  <a:pt x="229954" y="259006"/>
                </a:lnTo>
                <a:lnTo>
                  <a:pt x="225640" y="241673"/>
                </a:lnTo>
                <a:lnTo>
                  <a:pt x="215917" y="227452"/>
                </a:lnTo>
                <a:lnTo>
                  <a:pt x="202133" y="218020"/>
                </a:lnTo>
              </a:path>
              <a:path w="304800" h="487679">
                <a:moveTo>
                  <a:pt x="241033" y="280771"/>
                </a:moveTo>
                <a:lnTo>
                  <a:pt x="209761" y="273491"/>
                </a:lnTo>
                <a:lnTo>
                  <a:pt x="173520" y="286608"/>
                </a:lnTo>
                <a:lnTo>
                  <a:pt x="144974" y="308319"/>
                </a:lnTo>
                <a:lnTo>
                  <a:pt x="136791" y="326821"/>
                </a:lnTo>
                <a:lnTo>
                  <a:pt x="152193" y="331289"/>
                </a:lnTo>
                <a:lnTo>
                  <a:pt x="178917" y="322816"/>
                </a:lnTo>
                <a:lnTo>
                  <a:pt x="207604" y="303106"/>
                </a:lnTo>
                <a:lnTo>
                  <a:pt x="228892" y="273862"/>
                </a:lnTo>
              </a:path>
              <a:path w="304800" h="487679">
                <a:moveTo>
                  <a:pt x="202958" y="217462"/>
                </a:moveTo>
                <a:lnTo>
                  <a:pt x="171681" y="210182"/>
                </a:lnTo>
                <a:lnTo>
                  <a:pt x="135440" y="223299"/>
                </a:lnTo>
                <a:lnTo>
                  <a:pt x="106898" y="245010"/>
                </a:lnTo>
                <a:lnTo>
                  <a:pt x="98717" y="263512"/>
                </a:lnTo>
                <a:lnTo>
                  <a:pt x="114118" y="267980"/>
                </a:lnTo>
                <a:lnTo>
                  <a:pt x="140843" y="259507"/>
                </a:lnTo>
                <a:lnTo>
                  <a:pt x="169529" y="239796"/>
                </a:lnTo>
                <a:lnTo>
                  <a:pt x="190817" y="210553"/>
                </a:lnTo>
              </a:path>
              <a:path w="304800" h="487679">
                <a:moveTo>
                  <a:pt x="190804" y="210794"/>
                </a:moveTo>
                <a:lnTo>
                  <a:pt x="193253" y="192028"/>
                </a:lnTo>
                <a:lnTo>
                  <a:pt x="188942" y="174698"/>
                </a:lnTo>
                <a:lnTo>
                  <a:pt x="179219" y="160477"/>
                </a:lnTo>
                <a:lnTo>
                  <a:pt x="165430" y="151041"/>
                </a:lnTo>
              </a:path>
              <a:path w="304800" h="487679">
                <a:moveTo>
                  <a:pt x="152730" y="147485"/>
                </a:moveTo>
                <a:lnTo>
                  <a:pt x="155178" y="128717"/>
                </a:lnTo>
                <a:lnTo>
                  <a:pt x="150868" y="111383"/>
                </a:lnTo>
                <a:lnTo>
                  <a:pt x="141144" y="97162"/>
                </a:lnTo>
                <a:lnTo>
                  <a:pt x="127355" y="87731"/>
                </a:lnTo>
              </a:path>
              <a:path w="304800" h="487679">
                <a:moveTo>
                  <a:pt x="165798" y="150482"/>
                </a:moveTo>
                <a:lnTo>
                  <a:pt x="134525" y="143202"/>
                </a:lnTo>
                <a:lnTo>
                  <a:pt x="98282" y="156319"/>
                </a:lnTo>
                <a:lnTo>
                  <a:pt x="69740" y="178030"/>
                </a:lnTo>
                <a:lnTo>
                  <a:pt x="61569" y="196532"/>
                </a:lnTo>
                <a:lnTo>
                  <a:pt x="76963" y="201000"/>
                </a:lnTo>
                <a:lnTo>
                  <a:pt x="103684" y="192527"/>
                </a:lnTo>
                <a:lnTo>
                  <a:pt x="132369" y="172817"/>
                </a:lnTo>
                <a:lnTo>
                  <a:pt x="153657" y="143573"/>
                </a:lnTo>
              </a:path>
              <a:path w="304800" h="487679">
                <a:moveTo>
                  <a:pt x="128181" y="87630"/>
                </a:moveTo>
                <a:lnTo>
                  <a:pt x="96907" y="80350"/>
                </a:lnTo>
                <a:lnTo>
                  <a:pt x="60663" y="93467"/>
                </a:lnTo>
                <a:lnTo>
                  <a:pt x="32117" y="115178"/>
                </a:lnTo>
                <a:lnTo>
                  <a:pt x="23939" y="133680"/>
                </a:lnTo>
                <a:lnTo>
                  <a:pt x="39346" y="138153"/>
                </a:lnTo>
                <a:lnTo>
                  <a:pt x="66070" y="129679"/>
                </a:lnTo>
                <a:lnTo>
                  <a:pt x="94753" y="109966"/>
                </a:lnTo>
                <a:lnTo>
                  <a:pt x="116039" y="80721"/>
                </a:lnTo>
              </a:path>
              <a:path w="304800" h="487679">
                <a:moveTo>
                  <a:pt x="265620" y="341884"/>
                </a:moveTo>
                <a:lnTo>
                  <a:pt x="283073" y="349209"/>
                </a:lnTo>
                <a:lnTo>
                  <a:pt x="295884" y="361654"/>
                </a:lnTo>
                <a:lnTo>
                  <a:pt x="303285" y="377209"/>
                </a:lnTo>
                <a:lnTo>
                  <a:pt x="304507" y="393865"/>
                </a:lnTo>
                <a:lnTo>
                  <a:pt x="302113" y="403005"/>
                </a:lnTo>
                <a:lnTo>
                  <a:pt x="297603" y="411524"/>
                </a:lnTo>
                <a:lnTo>
                  <a:pt x="290900" y="419157"/>
                </a:lnTo>
                <a:lnTo>
                  <a:pt x="281927" y="425640"/>
                </a:lnTo>
                <a:lnTo>
                  <a:pt x="254292" y="441528"/>
                </a:lnTo>
                <a:lnTo>
                  <a:pt x="280771" y="487578"/>
                </a:lnTo>
              </a:path>
              <a:path w="304800" h="487679">
                <a:moveTo>
                  <a:pt x="115722" y="80518"/>
                </a:moveTo>
                <a:lnTo>
                  <a:pt x="104137" y="30195"/>
                </a:lnTo>
                <a:lnTo>
                  <a:pt x="71627" y="17841"/>
                </a:lnTo>
                <a:lnTo>
                  <a:pt x="61658" y="19794"/>
                </a:lnTo>
                <a:lnTo>
                  <a:pt x="51536" y="24282"/>
                </a:lnTo>
                <a:lnTo>
                  <a:pt x="23291" y="40525"/>
                </a:ln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094764" y="6742760"/>
            <a:ext cx="304800" cy="487680"/>
          </a:xfrm>
          <a:custGeom>
            <a:avLst/>
            <a:gdLst/>
            <a:ahLst/>
            <a:cxnLst/>
            <a:rect l="l" t="t" r="r" b="b"/>
            <a:pathLst>
              <a:path w="304800" h="487679">
                <a:moveTo>
                  <a:pt x="38925" y="341071"/>
                </a:moveTo>
                <a:lnTo>
                  <a:pt x="36476" y="322302"/>
                </a:lnTo>
                <a:lnTo>
                  <a:pt x="40787" y="304968"/>
                </a:lnTo>
                <a:lnTo>
                  <a:pt x="50510" y="290743"/>
                </a:lnTo>
                <a:lnTo>
                  <a:pt x="64300" y="281305"/>
                </a:lnTo>
              </a:path>
              <a:path w="304800" h="487679">
                <a:moveTo>
                  <a:pt x="40970" y="341477"/>
                </a:moveTo>
                <a:lnTo>
                  <a:pt x="72000" y="344737"/>
                </a:lnTo>
                <a:lnTo>
                  <a:pt x="103114" y="359843"/>
                </a:lnTo>
                <a:lnTo>
                  <a:pt x="125784" y="378980"/>
                </a:lnTo>
                <a:lnTo>
                  <a:pt x="131483" y="394335"/>
                </a:lnTo>
                <a:lnTo>
                  <a:pt x="116083" y="398809"/>
                </a:lnTo>
                <a:lnTo>
                  <a:pt x="89363" y="390339"/>
                </a:lnTo>
                <a:lnTo>
                  <a:pt x="60681" y="370626"/>
                </a:lnTo>
                <a:lnTo>
                  <a:pt x="39395" y="341376"/>
                </a:lnTo>
              </a:path>
              <a:path w="304800" h="487679">
                <a:moveTo>
                  <a:pt x="77000" y="277761"/>
                </a:moveTo>
                <a:lnTo>
                  <a:pt x="74551" y="258993"/>
                </a:lnTo>
                <a:lnTo>
                  <a:pt x="78862" y="241660"/>
                </a:lnTo>
                <a:lnTo>
                  <a:pt x="88585" y="227439"/>
                </a:lnTo>
                <a:lnTo>
                  <a:pt x="102374" y="218008"/>
                </a:lnTo>
              </a:path>
              <a:path w="304800" h="487679">
                <a:moveTo>
                  <a:pt x="63474" y="280746"/>
                </a:moveTo>
                <a:lnTo>
                  <a:pt x="94747" y="273468"/>
                </a:lnTo>
                <a:lnTo>
                  <a:pt x="130990" y="286588"/>
                </a:lnTo>
                <a:lnTo>
                  <a:pt x="159533" y="308299"/>
                </a:lnTo>
                <a:lnTo>
                  <a:pt x="167703" y="326796"/>
                </a:lnTo>
                <a:lnTo>
                  <a:pt x="152303" y="331271"/>
                </a:lnTo>
                <a:lnTo>
                  <a:pt x="125583" y="322802"/>
                </a:lnTo>
                <a:lnTo>
                  <a:pt x="96901" y="303093"/>
                </a:lnTo>
                <a:lnTo>
                  <a:pt x="75615" y="273850"/>
                </a:lnTo>
              </a:path>
              <a:path w="304800" h="487679">
                <a:moveTo>
                  <a:pt x="101549" y="217449"/>
                </a:moveTo>
                <a:lnTo>
                  <a:pt x="132822" y="210169"/>
                </a:lnTo>
                <a:lnTo>
                  <a:pt x="169067" y="223286"/>
                </a:lnTo>
                <a:lnTo>
                  <a:pt x="197612" y="244997"/>
                </a:lnTo>
                <a:lnTo>
                  <a:pt x="205790" y="263499"/>
                </a:lnTo>
                <a:lnTo>
                  <a:pt x="190383" y="267967"/>
                </a:lnTo>
                <a:lnTo>
                  <a:pt x="163660" y="259494"/>
                </a:lnTo>
                <a:lnTo>
                  <a:pt x="134976" y="239784"/>
                </a:lnTo>
                <a:lnTo>
                  <a:pt x="113690" y="210540"/>
                </a:lnTo>
              </a:path>
              <a:path w="304800" h="487679">
                <a:moveTo>
                  <a:pt x="113703" y="210781"/>
                </a:moveTo>
                <a:lnTo>
                  <a:pt x="111254" y="192013"/>
                </a:lnTo>
                <a:lnTo>
                  <a:pt x="115565" y="174680"/>
                </a:lnTo>
                <a:lnTo>
                  <a:pt x="125288" y="160459"/>
                </a:lnTo>
                <a:lnTo>
                  <a:pt x="139077" y="151028"/>
                </a:lnTo>
              </a:path>
              <a:path w="304800" h="487679">
                <a:moveTo>
                  <a:pt x="151777" y="147472"/>
                </a:moveTo>
                <a:lnTo>
                  <a:pt x="149330" y="128704"/>
                </a:lnTo>
                <a:lnTo>
                  <a:pt x="153644" y="111371"/>
                </a:lnTo>
                <a:lnTo>
                  <a:pt x="163368" y="97150"/>
                </a:lnTo>
                <a:lnTo>
                  <a:pt x="177152" y="87718"/>
                </a:lnTo>
              </a:path>
              <a:path w="304800" h="487679">
                <a:moveTo>
                  <a:pt x="138709" y="150469"/>
                </a:moveTo>
                <a:lnTo>
                  <a:pt x="169986" y="143189"/>
                </a:lnTo>
                <a:lnTo>
                  <a:pt x="206227" y="156306"/>
                </a:lnTo>
                <a:lnTo>
                  <a:pt x="234769" y="178017"/>
                </a:lnTo>
                <a:lnTo>
                  <a:pt x="242950" y="196519"/>
                </a:lnTo>
                <a:lnTo>
                  <a:pt x="227549" y="200985"/>
                </a:lnTo>
                <a:lnTo>
                  <a:pt x="200825" y="192509"/>
                </a:lnTo>
                <a:lnTo>
                  <a:pt x="172138" y="172798"/>
                </a:lnTo>
                <a:lnTo>
                  <a:pt x="150850" y="143560"/>
                </a:lnTo>
              </a:path>
              <a:path w="304800" h="487679">
                <a:moveTo>
                  <a:pt x="176326" y="87617"/>
                </a:moveTo>
                <a:lnTo>
                  <a:pt x="207603" y="80337"/>
                </a:lnTo>
                <a:lnTo>
                  <a:pt x="243843" y="93454"/>
                </a:lnTo>
                <a:lnTo>
                  <a:pt x="272381" y="115165"/>
                </a:lnTo>
                <a:lnTo>
                  <a:pt x="280555" y="133667"/>
                </a:lnTo>
                <a:lnTo>
                  <a:pt x="265163" y="138135"/>
                </a:lnTo>
                <a:lnTo>
                  <a:pt x="238445" y="129662"/>
                </a:lnTo>
                <a:lnTo>
                  <a:pt x="209761" y="109952"/>
                </a:lnTo>
                <a:lnTo>
                  <a:pt x="188468" y="80708"/>
                </a:lnTo>
              </a:path>
              <a:path w="304800" h="487679">
                <a:moveTo>
                  <a:pt x="38887" y="341871"/>
                </a:moveTo>
                <a:lnTo>
                  <a:pt x="21434" y="349195"/>
                </a:lnTo>
                <a:lnTo>
                  <a:pt x="8623" y="361637"/>
                </a:lnTo>
                <a:lnTo>
                  <a:pt x="1221" y="377191"/>
                </a:lnTo>
                <a:lnTo>
                  <a:pt x="0" y="393852"/>
                </a:lnTo>
                <a:lnTo>
                  <a:pt x="2395" y="402991"/>
                </a:lnTo>
                <a:lnTo>
                  <a:pt x="6908" y="411506"/>
                </a:lnTo>
                <a:lnTo>
                  <a:pt x="13612" y="419139"/>
                </a:lnTo>
                <a:lnTo>
                  <a:pt x="22580" y="425627"/>
                </a:lnTo>
                <a:lnTo>
                  <a:pt x="50203" y="441515"/>
                </a:lnTo>
                <a:lnTo>
                  <a:pt x="23736" y="487565"/>
                </a:lnTo>
              </a:path>
              <a:path w="304800" h="487679">
                <a:moveTo>
                  <a:pt x="188772" y="80492"/>
                </a:moveTo>
                <a:lnTo>
                  <a:pt x="200365" y="30177"/>
                </a:lnTo>
                <a:lnTo>
                  <a:pt x="232883" y="17827"/>
                </a:lnTo>
                <a:lnTo>
                  <a:pt x="242854" y="19781"/>
                </a:lnTo>
                <a:lnTo>
                  <a:pt x="252971" y="24269"/>
                </a:lnTo>
                <a:lnTo>
                  <a:pt x="281216" y="40513"/>
                </a:lnTo>
                <a:lnTo>
                  <a:pt x="304507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397240" y="6696622"/>
            <a:ext cx="562610" cy="123825"/>
          </a:xfrm>
          <a:custGeom>
            <a:avLst/>
            <a:gdLst/>
            <a:ahLst/>
            <a:cxnLst/>
            <a:rect l="l" t="t" r="r" b="b"/>
            <a:pathLst>
              <a:path w="562610" h="123825">
                <a:moveTo>
                  <a:pt x="134518" y="107238"/>
                </a:moveTo>
                <a:lnTo>
                  <a:pt x="149568" y="118717"/>
                </a:lnTo>
                <a:lnTo>
                  <a:pt x="166746" y="123620"/>
                </a:lnTo>
                <a:lnTo>
                  <a:pt x="183926" y="122281"/>
                </a:lnTo>
                <a:lnTo>
                  <a:pt x="198983" y="115036"/>
                </a:lnTo>
              </a:path>
              <a:path w="562610" h="123825">
                <a:moveTo>
                  <a:pt x="134962" y="104825"/>
                </a:moveTo>
                <a:lnTo>
                  <a:pt x="147601" y="76298"/>
                </a:lnTo>
                <a:lnTo>
                  <a:pt x="150013" y="41792"/>
                </a:lnTo>
                <a:lnTo>
                  <a:pt x="144723" y="12596"/>
                </a:lnTo>
                <a:lnTo>
                  <a:pt x="134251" y="0"/>
                </a:lnTo>
                <a:lnTo>
                  <a:pt x="122700" y="11123"/>
                </a:lnTo>
                <a:lnTo>
                  <a:pt x="116725" y="38515"/>
                </a:lnTo>
                <a:lnTo>
                  <a:pt x="119514" y="73209"/>
                </a:lnTo>
                <a:lnTo>
                  <a:pt x="134251" y="106235"/>
                </a:lnTo>
              </a:path>
              <a:path w="562610" h="123825">
                <a:moveTo>
                  <a:pt x="207924" y="105867"/>
                </a:moveTo>
                <a:lnTo>
                  <a:pt x="222972" y="117340"/>
                </a:lnTo>
                <a:lnTo>
                  <a:pt x="240145" y="122242"/>
                </a:lnTo>
                <a:lnTo>
                  <a:pt x="257321" y="120903"/>
                </a:lnTo>
                <a:lnTo>
                  <a:pt x="272376" y="113652"/>
                </a:lnTo>
              </a:path>
              <a:path w="562610" h="123825">
                <a:moveTo>
                  <a:pt x="198640" y="115404"/>
                </a:moveTo>
                <a:lnTo>
                  <a:pt x="220544" y="91924"/>
                </a:lnTo>
                <a:lnTo>
                  <a:pt x="227239" y="53967"/>
                </a:lnTo>
                <a:lnTo>
                  <a:pt x="222645" y="18398"/>
                </a:lnTo>
                <a:lnTo>
                  <a:pt x="210680" y="2082"/>
                </a:lnTo>
                <a:lnTo>
                  <a:pt x="199128" y="13206"/>
                </a:lnTo>
                <a:lnTo>
                  <a:pt x="193154" y="40600"/>
                </a:lnTo>
                <a:lnTo>
                  <a:pt x="195942" y="75297"/>
                </a:lnTo>
                <a:lnTo>
                  <a:pt x="210680" y="108330"/>
                </a:lnTo>
              </a:path>
              <a:path w="562610" h="123825">
                <a:moveTo>
                  <a:pt x="272503" y="114033"/>
                </a:moveTo>
                <a:lnTo>
                  <a:pt x="294401" y="90552"/>
                </a:lnTo>
                <a:lnTo>
                  <a:pt x="301097" y="52595"/>
                </a:lnTo>
                <a:lnTo>
                  <a:pt x="296506" y="17026"/>
                </a:lnTo>
                <a:lnTo>
                  <a:pt x="284543" y="711"/>
                </a:lnTo>
                <a:lnTo>
                  <a:pt x="272992" y="11833"/>
                </a:lnTo>
                <a:lnTo>
                  <a:pt x="267017" y="39222"/>
                </a:lnTo>
                <a:lnTo>
                  <a:pt x="269805" y="73914"/>
                </a:lnTo>
                <a:lnTo>
                  <a:pt x="284543" y="106946"/>
                </a:lnTo>
              </a:path>
              <a:path w="562610" h="123825">
                <a:moveTo>
                  <a:pt x="284530" y="107238"/>
                </a:moveTo>
                <a:lnTo>
                  <a:pt x="299580" y="118717"/>
                </a:lnTo>
                <a:lnTo>
                  <a:pt x="316757" y="123620"/>
                </a:lnTo>
                <a:lnTo>
                  <a:pt x="333933" y="122281"/>
                </a:lnTo>
                <a:lnTo>
                  <a:pt x="348983" y="115036"/>
                </a:lnTo>
              </a:path>
              <a:path w="562610" h="123825">
                <a:moveTo>
                  <a:pt x="358394" y="105867"/>
                </a:moveTo>
                <a:lnTo>
                  <a:pt x="373443" y="117340"/>
                </a:lnTo>
                <a:lnTo>
                  <a:pt x="390620" y="122242"/>
                </a:lnTo>
                <a:lnTo>
                  <a:pt x="407796" y="120903"/>
                </a:lnTo>
                <a:lnTo>
                  <a:pt x="422846" y="113652"/>
                </a:lnTo>
              </a:path>
              <a:path w="562610" h="123825">
                <a:moveTo>
                  <a:pt x="349110" y="115404"/>
                </a:moveTo>
                <a:lnTo>
                  <a:pt x="371013" y="91924"/>
                </a:lnTo>
                <a:lnTo>
                  <a:pt x="377710" y="53967"/>
                </a:lnTo>
                <a:lnTo>
                  <a:pt x="373120" y="18398"/>
                </a:lnTo>
                <a:lnTo>
                  <a:pt x="361162" y="2082"/>
                </a:lnTo>
                <a:lnTo>
                  <a:pt x="349609" y="13206"/>
                </a:lnTo>
                <a:lnTo>
                  <a:pt x="343631" y="40600"/>
                </a:lnTo>
                <a:lnTo>
                  <a:pt x="346419" y="75297"/>
                </a:lnTo>
                <a:lnTo>
                  <a:pt x="361162" y="108330"/>
                </a:lnTo>
              </a:path>
              <a:path w="562610" h="123825">
                <a:moveTo>
                  <a:pt x="422516" y="114033"/>
                </a:moveTo>
                <a:lnTo>
                  <a:pt x="444414" y="90552"/>
                </a:lnTo>
                <a:lnTo>
                  <a:pt x="451110" y="52595"/>
                </a:lnTo>
                <a:lnTo>
                  <a:pt x="446519" y="17026"/>
                </a:lnTo>
                <a:lnTo>
                  <a:pt x="434555" y="711"/>
                </a:lnTo>
                <a:lnTo>
                  <a:pt x="423004" y="11833"/>
                </a:lnTo>
                <a:lnTo>
                  <a:pt x="417029" y="39222"/>
                </a:lnTo>
                <a:lnTo>
                  <a:pt x="419818" y="73914"/>
                </a:lnTo>
                <a:lnTo>
                  <a:pt x="434555" y="106946"/>
                </a:lnTo>
              </a:path>
              <a:path w="562610" h="123825">
                <a:moveTo>
                  <a:pt x="133858" y="106451"/>
                </a:moveTo>
                <a:lnTo>
                  <a:pt x="118808" y="117929"/>
                </a:lnTo>
                <a:lnTo>
                  <a:pt x="101631" y="122831"/>
                </a:lnTo>
                <a:lnTo>
                  <a:pt x="84455" y="121488"/>
                </a:lnTo>
                <a:lnTo>
                  <a:pt x="54262" y="89840"/>
                </a:lnTo>
                <a:lnTo>
                  <a:pt x="53111" y="78828"/>
                </a:lnTo>
                <a:lnTo>
                  <a:pt x="53111" y="46951"/>
                </a:lnTo>
                <a:lnTo>
                  <a:pt x="0" y="46951"/>
                </a:lnTo>
              </a:path>
              <a:path w="562610" h="123825">
                <a:moveTo>
                  <a:pt x="434555" y="106908"/>
                </a:moveTo>
                <a:lnTo>
                  <a:pt x="449605" y="118387"/>
                </a:lnTo>
                <a:lnTo>
                  <a:pt x="466782" y="123288"/>
                </a:lnTo>
                <a:lnTo>
                  <a:pt x="483958" y="121946"/>
                </a:lnTo>
                <a:lnTo>
                  <a:pt x="514151" y="90297"/>
                </a:lnTo>
                <a:lnTo>
                  <a:pt x="515302" y="79286"/>
                </a:lnTo>
                <a:lnTo>
                  <a:pt x="515302" y="46710"/>
                </a:lnTo>
                <a:lnTo>
                  <a:pt x="562038" y="4671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117294" y="6190603"/>
            <a:ext cx="1857375" cy="67945"/>
          </a:xfrm>
          <a:custGeom>
            <a:avLst/>
            <a:gdLst/>
            <a:ahLst/>
            <a:cxnLst/>
            <a:rect l="l" t="t" r="r" b="b"/>
            <a:pathLst>
              <a:path w="1857375" h="67945">
                <a:moveTo>
                  <a:pt x="0" y="67678"/>
                </a:moveTo>
                <a:lnTo>
                  <a:pt x="0" y="0"/>
                </a:lnTo>
                <a:lnTo>
                  <a:pt x="1857044" y="289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7970521" y="6719099"/>
            <a:ext cx="2009139" cy="995680"/>
            <a:chOff x="2915920" y="6719099"/>
            <a:chExt cx="2009139" cy="995680"/>
          </a:xfrm>
        </p:grpSpPr>
        <p:sp>
          <p:nvSpPr>
            <p:cNvPr id="28" name="object 28"/>
            <p:cNvSpPr/>
            <p:nvPr/>
          </p:nvSpPr>
          <p:spPr>
            <a:xfrm>
              <a:off x="2918206" y="6735597"/>
              <a:ext cx="2006600" cy="976630"/>
            </a:xfrm>
            <a:custGeom>
              <a:avLst/>
              <a:gdLst/>
              <a:ahLst/>
              <a:cxnLst/>
              <a:rect l="l" t="t" r="r" b="b"/>
              <a:pathLst>
                <a:path w="2006600" h="976629">
                  <a:moveTo>
                    <a:pt x="563270" y="320954"/>
                  </a:moveTo>
                  <a:lnTo>
                    <a:pt x="481888" y="320954"/>
                  </a:lnTo>
                </a:path>
                <a:path w="2006600" h="976629">
                  <a:moveTo>
                    <a:pt x="583387" y="285280"/>
                  </a:moveTo>
                  <a:lnTo>
                    <a:pt x="460857" y="285280"/>
                  </a:lnTo>
                </a:path>
                <a:path w="2006600" h="976629">
                  <a:moveTo>
                    <a:pt x="604418" y="250545"/>
                  </a:moveTo>
                  <a:lnTo>
                    <a:pt x="441655" y="250545"/>
                  </a:lnTo>
                </a:path>
                <a:path w="2006600" h="976629">
                  <a:moveTo>
                    <a:pt x="429768" y="10058"/>
                  </a:moveTo>
                  <a:lnTo>
                    <a:pt x="522122" y="186537"/>
                  </a:lnTo>
                  <a:lnTo>
                    <a:pt x="522122" y="250545"/>
                  </a:lnTo>
                </a:path>
                <a:path w="2006600" h="976629">
                  <a:moveTo>
                    <a:pt x="425195" y="1828"/>
                  </a:moveTo>
                  <a:lnTo>
                    <a:pt x="1143" y="1333"/>
                  </a:lnTo>
                  <a:lnTo>
                    <a:pt x="0" y="976579"/>
                  </a:lnTo>
                  <a:lnTo>
                    <a:pt x="1961565" y="976579"/>
                  </a:lnTo>
                </a:path>
                <a:path w="2006600" h="976629">
                  <a:moveTo>
                    <a:pt x="144487" y="501091"/>
                  </a:moveTo>
                  <a:lnTo>
                    <a:pt x="144487" y="555040"/>
                  </a:lnTo>
                  <a:lnTo>
                    <a:pt x="1983613" y="555231"/>
                  </a:lnTo>
                </a:path>
                <a:path w="2006600" h="976629">
                  <a:moveTo>
                    <a:pt x="986637" y="0"/>
                  </a:moveTo>
                  <a:lnTo>
                    <a:pt x="200652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27184" y="672412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685" y="0"/>
                  </a:moveTo>
                  <a:lnTo>
                    <a:pt x="15265" y="0"/>
                  </a:lnTo>
                  <a:lnTo>
                    <a:pt x="6858" y="0"/>
                  </a:lnTo>
                  <a:lnTo>
                    <a:pt x="0" y="6857"/>
                  </a:lnTo>
                  <a:lnTo>
                    <a:pt x="0" y="23672"/>
                  </a:lnTo>
                  <a:lnTo>
                    <a:pt x="6858" y="30530"/>
                  </a:lnTo>
                  <a:lnTo>
                    <a:pt x="23685" y="30530"/>
                  </a:lnTo>
                  <a:lnTo>
                    <a:pt x="30530" y="23672"/>
                  </a:lnTo>
                  <a:lnTo>
                    <a:pt x="30530" y="6857"/>
                  </a:lnTo>
                  <a:lnTo>
                    <a:pt x="236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327184" y="672412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15265" y="0"/>
                  </a:moveTo>
                  <a:lnTo>
                    <a:pt x="6858" y="0"/>
                  </a:lnTo>
                  <a:lnTo>
                    <a:pt x="0" y="6857"/>
                  </a:lnTo>
                  <a:lnTo>
                    <a:pt x="0" y="15265"/>
                  </a:lnTo>
                  <a:lnTo>
                    <a:pt x="0" y="23672"/>
                  </a:lnTo>
                  <a:lnTo>
                    <a:pt x="6858" y="30530"/>
                  </a:lnTo>
                  <a:lnTo>
                    <a:pt x="15265" y="30530"/>
                  </a:lnTo>
                  <a:lnTo>
                    <a:pt x="23685" y="30530"/>
                  </a:lnTo>
                  <a:lnTo>
                    <a:pt x="30530" y="23672"/>
                  </a:lnTo>
                  <a:lnTo>
                    <a:pt x="30530" y="15265"/>
                  </a:lnTo>
                  <a:lnTo>
                    <a:pt x="30530" y="6857"/>
                  </a:lnTo>
                  <a:lnTo>
                    <a:pt x="23685" y="0"/>
                  </a:lnTo>
                  <a:lnTo>
                    <a:pt x="1526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896855" y="672138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672" y="0"/>
                  </a:moveTo>
                  <a:lnTo>
                    <a:pt x="15265" y="0"/>
                  </a:lnTo>
                  <a:lnTo>
                    <a:pt x="6858" y="0"/>
                  </a:lnTo>
                  <a:lnTo>
                    <a:pt x="0" y="6845"/>
                  </a:lnTo>
                  <a:lnTo>
                    <a:pt x="0" y="23672"/>
                  </a:lnTo>
                  <a:lnTo>
                    <a:pt x="6858" y="30530"/>
                  </a:lnTo>
                  <a:lnTo>
                    <a:pt x="23672" y="30530"/>
                  </a:lnTo>
                  <a:lnTo>
                    <a:pt x="30530" y="23672"/>
                  </a:lnTo>
                  <a:lnTo>
                    <a:pt x="30530" y="6845"/>
                  </a:lnTo>
                  <a:lnTo>
                    <a:pt x="236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896855" y="672138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15265" y="0"/>
                  </a:moveTo>
                  <a:lnTo>
                    <a:pt x="6858" y="0"/>
                  </a:lnTo>
                  <a:lnTo>
                    <a:pt x="0" y="6845"/>
                  </a:lnTo>
                  <a:lnTo>
                    <a:pt x="0" y="15265"/>
                  </a:lnTo>
                  <a:lnTo>
                    <a:pt x="0" y="23672"/>
                  </a:lnTo>
                  <a:lnTo>
                    <a:pt x="6858" y="30530"/>
                  </a:lnTo>
                  <a:lnTo>
                    <a:pt x="15265" y="30530"/>
                  </a:lnTo>
                  <a:lnTo>
                    <a:pt x="23672" y="30530"/>
                  </a:lnTo>
                  <a:lnTo>
                    <a:pt x="30530" y="23672"/>
                  </a:lnTo>
                  <a:lnTo>
                    <a:pt x="30530" y="15265"/>
                  </a:lnTo>
                  <a:lnTo>
                    <a:pt x="30530" y="6845"/>
                  </a:lnTo>
                  <a:lnTo>
                    <a:pt x="23672" y="0"/>
                  </a:lnTo>
                  <a:lnTo>
                    <a:pt x="1526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8102434" y="6231725"/>
            <a:ext cx="35560" cy="35560"/>
            <a:chOff x="3047834" y="6231725"/>
            <a:chExt cx="35560" cy="35560"/>
          </a:xfrm>
        </p:grpSpPr>
        <p:sp>
          <p:nvSpPr>
            <p:cNvPr id="34" name="object 34"/>
            <p:cNvSpPr/>
            <p:nvPr/>
          </p:nvSpPr>
          <p:spPr>
            <a:xfrm>
              <a:off x="3050120" y="623401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685" y="0"/>
                  </a:moveTo>
                  <a:lnTo>
                    <a:pt x="15265" y="0"/>
                  </a:lnTo>
                  <a:lnTo>
                    <a:pt x="6857" y="0"/>
                  </a:lnTo>
                  <a:lnTo>
                    <a:pt x="0" y="6857"/>
                  </a:lnTo>
                  <a:lnTo>
                    <a:pt x="0" y="23672"/>
                  </a:lnTo>
                  <a:lnTo>
                    <a:pt x="6857" y="30530"/>
                  </a:lnTo>
                  <a:lnTo>
                    <a:pt x="23685" y="30530"/>
                  </a:lnTo>
                  <a:lnTo>
                    <a:pt x="30530" y="23672"/>
                  </a:lnTo>
                  <a:lnTo>
                    <a:pt x="30530" y="6857"/>
                  </a:lnTo>
                  <a:lnTo>
                    <a:pt x="236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050120" y="623401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5265" y="0"/>
                  </a:moveTo>
                  <a:lnTo>
                    <a:pt x="6857" y="0"/>
                  </a:lnTo>
                  <a:lnTo>
                    <a:pt x="0" y="6857"/>
                  </a:lnTo>
                  <a:lnTo>
                    <a:pt x="0" y="15265"/>
                  </a:lnTo>
                  <a:lnTo>
                    <a:pt x="0" y="23672"/>
                  </a:lnTo>
                  <a:lnTo>
                    <a:pt x="6857" y="30530"/>
                  </a:lnTo>
                  <a:lnTo>
                    <a:pt x="15265" y="30530"/>
                  </a:lnTo>
                  <a:lnTo>
                    <a:pt x="23685" y="30530"/>
                  </a:lnTo>
                  <a:lnTo>
                    <a:pt x="30530" y="23672"/>
                  </a:lnTo>
                  <a:lnTo>
                    <a:pt x="30530" y="15265"/>
                  </a:lnTo>
                  <a:lnTo>
                    <a:pt x="30530" y="6857"/>
                  </a:lnTo>
                  <a:lnTo>
                    <a:pt x="23685" y="0"/>
                  </a:lnTo>
                  <a:lnTo>
                    <a:pt x="1526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8101533" y="7208304"/>
            <a:ext cx="35560" cy="35560"/>
            <a:chOff x="3046933" y="7208304"/>
            <a:chExt cx="35560" cy="35560"/>
          </a:xfrm>
        </p:grpSpPr>
        <p:sp>
          <p:nvSpPr>
            <p:cNvPr id="37" name="object 37"/>
            <p:cNvSpPr/>
            <p:nvPr/>
          </p:nvSpPr>
          <p:spPr>
            <a:xfrm>
              <a:off x="3049219" y="7210590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660" y="0"/>
                  </a:moveTo>
                  <a:lnTo>
                    <a:pt x="15252" y="0"/>
                  </a:lnTo>
                  <a:lnTo>
                    <a:pt x="6845" y="0"/>
                  </a:lnTo>
                  <a:lnTo>
                    <a:pt x="0" y="6857"/>
                  </a:lnTo>
                  <a:lnTo>
                    <a:pt x="0" y="23672"/>
                  </a:lnTo>
                  <a:lnTo>
                    <a:pt x="6845" y="30530"/>
                  </a:lnTo>
                  <a:lnTo>
                    <a:pt x="23660" y="30530"/>
                  </a:lnTo>
                  <a:lnTo>
                    <a:pt x="30518" y="23672"/>
                  </a:lnTo>
                  <a:lnTo>
                    <a:pt x="30518" y="6857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049219" y="7210590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15252" y="0"/>
                  </a:moveTo>
                  <a:lnTo>
                    <a:pt x="6845" y="0"/>
                  </a:lnTo>
                  <a:lnTo>
                    <a:pt x="0" y="6857"/>
                  </a:lnTo>
                  <a:lnTo>
                    <a:pt x="0" y="15265"/>
                  </a:lnTo>
                  <a:lnTo>
                    <a:pt x="0" y="23672"/>
                  </a:lnTo>
                  <a:lnTo>
                    <a:pt x="6845" y="30530"/>
                  </a:lnTo>
                  <a:lnTo>
                    <a:pt x="15252" y="30530"/>
                  </a:lnTo>
                  <a:lnTo>
                    <a:pt x="23660" y="30530"/>
                  </a:lnTo>
                  <a:lnTo>
                    <a:pt x="30518" y="23672"/>
                  </a:lnTo>
                  <a:lnTo>
                    <a:pt x="30518" y="15265"/>
                  </a:lnTo>
                  <a:lnTo>
                    <a:pt x="30518" y="6857"/>
                  </a:lnTo>
                  <a:lnTo>
                    <a:pt x="23660" y="0"/>
                  </a:lnTo>
                  <a:lnTo>
                    <a:pt x="1525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11010202" y="7849414"/>
            <a:ext cx="163195" cy="70485"/>
          </a:xfrm>
          <a:custGeom>
            <a:avLst/>
            <a:gdLst/>
            <a:ahLst/>
            <a:cxnLst/>
            <a:rect l="l" t="t" r="r" b="b"/>
            <a:pathLst>
              <a:path w="163195" h="70484">
                <a:moveTo>
                  <a:pt x="41135" y="70396"/>
                </a:moveTo>
                <a:lnTo>
                  <a:pt x="122516" y="70396"/>
                </a:lnTo>
              </a:path>
              <a:path w="163195" h="70484">
                <a:moveTo>
                  <a:pt x="21018" y="34759"/>
                </a:moveTo>
                <a:lnTo>
                  <a:pt x="143548" y="34759"/>
                </a:lnTo>
              </a:path>
              <a:path w="163195" h="70484">
                <a:moveTo>
                  <a:pt x="0" y="0"/>
                </a:moveTo>
                <a:lnTo>
                  <a:pt x="16275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10890822" y="6647219"/>
            <a:ext cx="34925" cy="34925"/>
            <a:chOff x="5836221" y="6647218"/>
            <a:chExt cx="34925" cy="34925"/>
          </a:xfrm>
        </p:grpSpPr>
        <p:sp>
          <p:nvSpPr>
            <p:cNvPr id="41" name="object 41"/>
            <p:cNvSpPr/>
            <p:nvPr/>
          </p:nvSpPr>
          <p:spPr>
            <a:xfrm>
              <a:off x="5838507" y="664950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393" y="0"/>
                  </a:moveTo>
                  <a:lnTo>
                    <a:pt x="15087" y="0"/>
                  </a:lnTo>
                  <a:lnTo>
                    <a:pt x="6769" y="0"/>
                  </a:lnTo>
                  <a:lnTo>
                    <a:pt x="0" y="6769"/>
                  </a:lnTo>
                  <a:lnTo>
                    <a:pt x="0" y="23406"/>
                  </a:lnTo>
                  <a:lnTo>
                    <a:pt x="6769" y="30175"/>
                  </a:lnTo>
                  <a:lnTo>
                    <a:pt x="23393" y="30175"/>
                  </a:lnTo>
                  <a:lnTo>
                    <a:pt x="30175" y="23406"/>
                  </a:lnTo>
                  <a:lnTo>
                    <a:pt x="30175" y="6769"/>
                  </a:lnTo>
                  <a:lnTo>
                    <a:pt x="2339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838507" y="664950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087" y="0"/>
                  </a:moveTo>
                  <a:lnTo>
                    <a:pt x="6769" y="0"/>
                  </a:lnTo>
                  <a:lnTo>
                    <a:pt x="0" y="6769"/>
                  </a:lnTo>
                  <a:lnTo>
                    <a:pt x="0" y="15087"/>
                  </a:lnTo>
                  <a:lnTo>
                    <a:pt x="0" y="23406"/>
                  </a:lnTo>
                  <a:lnTo>
                    <a:pt x="6769" y="30175"/>
                  </a:lnTo>
                  <a:lnTo>
                    <a:pt x="15087" y="30175"/>
                  </a:lnTo>
                  <a:lnTo>
                    <a:pt x="23393" y="30175"/>
                  </a:lnTo>
                  <a:lnTo>
                    <a:pt x="30175" y="23406"/>
                  </a:lnTo>
                  <a:lnTo>
                    <a:pt x="30175" y="15087"/>
                  </a:lnTo>
                  <a:lnTo>
                    <a:pt x="30175" y="6769"/>
                  </a:lnTo>
                  <a:lnTo>
                    <a:pt x="23393" y="0"/>
                  </a:lnTo>
                  <a:lnTo>
                    <a:pt x="1508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10334702" y="6968630"/>
            <a:ext cx="34925" cy="34925"/>
            <a:chOff x="5280101" y="6968629"/>
            <a:chExt cx="34925" cy="34925"/>
          </a:xfrm>
        </p:grpSpPr>
        <p:sp>
          <p:nvSpPr>
            <p:cNvPr id="44" name="object 44"/>
            <p:cNvSpPr/>
            <p:nvPr/>
          </p:nvSpPr>
          <p:spPr>
            <a:xfrm>
              <a:off x="5282387" y="697091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406" y="0"/>
                  </a:moveTo>
                  <a:lnTo>
                    <a:pt x="15087" y="0"/>
                  </a:lnTo>
                  <a:lnTo>
                    <a:pt x="6769" y="0"/>
                  </a:lnTo>
                  <a:lnTo>
                    <a:pt x="0" y="6769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23406" y="30162"/>
                  </a:lnTo>
                  <a:lnTo>
                    <a:pt x="30175" y="23393"/>
                  </a:lnTo>
                  <a:lnTo>
                    <a:pt x="30175" y="6769"/>
                  </a:lnTo>
                  <a:lnTo>
                    <a:pt x="234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282387" y="697091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087" y="0"/>
                  </a:moveTo>
                  <a:lnTo>
                    <a:pt x="6769" y="0"/>
                  </a:lnTo>
                  <a:lnTo>
                    <a:pt x="0" y="6769"/>
                  </a:lnTo>
                  <a:lnTo>
                    <a:pt x="0" y="15074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15087" y="30162"/>
                  </a:lnTo>
                  <a:lnTo>
                    <a:pt x="23406" y="30162"/>
                  </a:lnTo>
                  <a:lnTo>
                    <a:pt x="30175" y="23393"/>
                  </a:lnTo>
                  <a:lnTo>
                    <a:pt x="30175" y="15074"/>
                  </a:lnTo>
                  <a:lnTo>
                    <a:pt x="30175" y="6769"/>
                  </a:lnTo>
                  <a:lnTo>
                    <a:pt x="23406" y="0"/>
                  </a:lnTo>
                  <a:lnTo>
                    <a:pt x="1508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11005859" y="6975692"/>
            <a:ext cx="34925" cy="34925"/>
            <a:chOff x="5951258" y="6975691"/>
            <a:chExt cx="34925" cy="34925"/>
          </a:xfrm>
        </p:grpSpPr>
        <p:sp>
          <p:nvSpPr>
            <p:cNvPr id="47" name="object 47"/>
            <p:cNvSpPr/>
            <p:nvPr/>
          </p:nvSpPr>
          <p:spPr>
            <a:xfrm>
              <a:off x="5953544" y="697797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380" y="0"/>
                  </a:moveTo>
                  <a:lnTo>
                    <a:pt x="15074" y="0"/>
                  </a:lnTo>
                  <a:lnTo>
                    <a:pt x="6769" y="0"/>
                  </a:lnTo>
                  <a:lnTo>
                    <a:pt x="0" y="6769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23380" y="30162"/>
                  </a:lnTo>
                  <a:lnTo>
                    <a:pt x="30162" y="23393"/>
                  </a:lnTo>
                  <a:lnTo>
                    <a:pt x="30162" y="6769"/>
                  </a:lnTo>
                  <a:lnTo>
                    <a:pt x="233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953544" y="697797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074" y="0"/>
                  </a:moveTo>
                  <a:lnTo>
                    <a:pt x="6769" y="0"/>
                  </a:lnTo>
                  <a:lnTo>
                    <a:pt x="0" y="6769"/>
                  </a:lnTo>
                  <a:lnTo>
                    <a:pt x="0" y="15087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15074" y="30162"/>
                  </a:lnTo>
                  <a:lnTo>
                    <a:pt x="23380" y="30162"/>
                  </a:lnTo>
                  <a:lnTo>
                    <a:pt x="30162" y="23393"/>
                  </a:lnTo>
                  <a:lnTo>
                    <a:pt x="30162" y="15087"/>
                  </a:lnTo>
                  <a:lnTo>
                    <a:pt x="30162" y="6769"/>
                  </a:lnTo>
                  <a:lnTo>
                    <a:pt x="23380" y="0"/>
                  </a:lnTo>
                  <a:lnTo>
                    <a:pt x="1507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11072051" y="6650889"/>
            <a:ext cx="34925" cy="34925"/>
            <a:chOff x="6017450" y="6650888"/>
            <a:chExt cx="34925" cy="34925"/>
          </a:xfrm>
        </p:grpSpPr>
        <p:sp>
          <p:nvSpPr>
            <p:cNvPr id="50" name="object 50"/>
            <p:cNvSpPr/>
            <p:nvPr/>
          </p:nvSpPr>
          <p:spPr>
            <a:xfrm>
              <a:off x="6019736" y="665317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380" y="0"/>
                  </a:moveTo>
                  <a:lnTo>
                    <a:pt x="15074" y="0"/>
                  </a:lnTo>
                  <a:lnTo>
                    <a:pt x="6769" y="0"/>
                  </a:lnTo>
                  <a:lnTo>
                    <a:pt x="0" y="6781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23380" y="30162"/>
                  </a:lnTo>
                  <a:lnTo>
                    <a:pt x="30175" y="23393"/>
                  </a:lnTo>
                  <a:lnTo>
                    <a:pt x="30175" y="6781"/>
                  </a:lnTo>
                  <a:lnTo>
                    <a:pt x="233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019736" y="665317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074" y="0"/>
                  </a:moveTo>
                  <a:lnTo>
                    <a:pt x="6769" y="0"/>
                  </a:lnTo>
                  <a:lnTo>
                    <a:pt x="0" y="6781"/>
                  </a:lnTo>
                  <a:lnTo>
                    <a:pt x="0" y="15087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15074" y="30162"/>
                  </a:lnTo>
                  <a:lnTo>
                    <a:pt x="23380" y="30162"/>
                  </a:lnTo>
                  <a:lnTo>
                    <a:pt x="30175" y="23393"/>
                  </a:lnTo>
                  <a:lnTo>
                    <a:pt x="30175" y="15087"/>
                  </a:lnTo>
                  <a:lnTo>
                    <a:pt x="30175" y="6781"/>
                  </a:lnTo>
                  <a:lnTo>
                    <a:pt x="23380" y="0"/>
                  </a:lnTo>
                  <a:lnTo>
                    <a:pt x="15074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10670896" y="6392406"/>
            <a:ext cx="34925" cy="34925"/>
            <a:chOff x="5616295" y="6392405"/>
            <a:chExt cx="34925" cy="34925"/>
          </a:xfrm>
        </p:grpSpPr>
        <p:sp>
          <p:nvSpPr>
            <p:cNvPr id="53" name="object 53"/>
            <p:cNvSpPr/>
            <p:nvPr/>
          </p:nvSpPr>
          <p:spPr>
            <a:xfrm>
              <a:off x="5618581" y="639469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380" y="0"/>
                  </a:moveTo>
                  <a:lnTo>
                    <a:pt x="15074" y="0"/>
                  </a:lnTo>
                  <a:lnTo>
                    <a:pt x="6769" y="0"/>
                  </a:lnTo>
                  <a:lnTo>
                    <a:pt x="0" y="6769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23380" y="30162"/>
                  </a:lnTo>
                  <a:lnTo>
                    <a:pt x="30162" y="23393"/>
                  </a:lnTo>
                  <a:lnTo>
                    <a:pt x="30162" y="6769"/>
                  </a:lnTo>
                  <a:lnTo>
                    <a:pt x="233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618581" y="639469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074" y="0"/>
                  </a:moveTo>
                  <a:lnTo>
                    <a:pt x="6769" y="0"/>
                  </a:lnTo>
                  <a:lnTo>
                    <a:pt x="0" y="6769"/>
                  </a:lnTo>
                  <a:lnTo>
                    <a:pt x="0" y="15074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15074" y="30162"/>
                  </a:lnTo>
                  <a:lnTo>
                    <a:pt x="23380" y="30162"/>
                  </a:lnTo>
                  <a:lnTo>
                    <a:pt x="30162" y="23393"/>
                  </a:lnTo>
                  <a:lnTo>
                    <a:pt x="30162" y="15074"/>
                  </a:lnTo>
                  <a:lnTo>
                    <a:pt x="30162" y="6769"/>
                  </a:lnTo>
                  <a:lnTo>
                    <a:pt x="23380" y="0"/>
                  </a:lnTo>
                  <a:lnTo>
                    <a:pt x="1507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/>
          <p:nvPr/>
        </p:nvSpPr>
        <p:spPr>
          <a:xfrm>
            <a:off x="10350564" y="6988492"/>
            <a:ext cx="1748155" cy="721360"/>
          </a:xfrm>
          <a:custGeom>
            <a:avLst/>
            <a:gdLst/>
            <a:ahLst/>
            <a:cxnLst/>
            <a:rect l="l" t="t" r="r" b="b"/>
            <a:pathLst>
              <a:path w="1748154" h="721359">
                <a:moveTo>
                  <a:pt x="670864" y="1244"/>
                </a:moveTo>
                <a:lnTo>
                  <a:pt x="1748027" y="0"/>
                </a:lnTo>
              </a:path>
              <a:path w="1748154" h="721359">
                <a:moveTo>
                  <a:pt x="0" y="4102"/>
                </a:moveTo>
                <a:lnTo>
                  <a:pt x="533" y="716978"/>
                </a:lnTo>
                <a:lnTo>
                  <a:pt x="1748015" y="72118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0679964" y="6188887"/>
            <a:ext cx="1415415" cy="215900"/>
          </a:xfrm>
          <a:custGeom>
            <a:avLst/>
            <a:gdLst/>
            <a:ahLst/>
            <a:cxnLst/>
            <a:rect l="l" t="t" r="r" b="b"/>
            <a:pathLst>
              <a:path w="1415415" h="215900">
                <a:moveTo>
                  <a:pt x="812" y="215480"/>
                </a:moveTo>
                <a:lnTo>
                  <a:pt x="0" y="0"/>
                </a:lnTo>
                <a:lnTo>
                  <a:pt x="141497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0912806" y="6667119"/>
            <a:ext cx="561975" cy="1186815"/>
          </a:xfrm>
          <a:custGeom>
            <a:avLst/>
            <a:gdLst/>
            <a:ahLst/>
            <a:cxnLst/>
            <a:rect l="l" t="t" r="r" b="b"/>
            <a:pathLst>
              <a:path w="561975" h="1186815">
                <a:moveTo>
                  <a:pt x="0" y="457"/>
                </a:moveTo>
                <a:lnTo>
                  <a:pt x="182486" y="457"/>
                </a:lnTo>
                <a:lnTo>
                  <a:pt x="182486" y="1186218"/>
                </a:lnTo>
              </a:path>
              <a:path w="561975" h="1186815">
                <a:moveTo>
                  <a:pt x="172834" y="0"/>
                </a:moveTo>
                <a:lnTo>
                  <a:pt x="561479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11077282" y="6191999"/>
            <a:ext cx="78740" cy="179070"/>
            <a:chOff x="6022682" y="6191999"/>
            <a:chExt cx="78740" cy="179070"/>
          </a:xfrm>
        </p:grpSpPr>
        <p:sp>
          <p:nvSpPr>
            <p:cNvPr id="59" name="object 59"/>
            <p:cNvSpPr/>
            <p:nvPr/>
          </p:nvSpPr>
          <p:spPr>
            <a:xfrm>
              <a:off x="6061633" y="6208331"/>
              <a:ext cx="1270" cy="160020"/>
            </a:xfrm>
            <a:custGeom>
              <a:avLst/>
              <a:gdLst/>
              <a:ahLst/>
              <a:cxnLst/>
              <a:rect l="l" t="t" r="r" b="b"/>
              <a:pathLst>
                <a:path w="1270" h="160020">
                  <a:moveTo>
                    <a:pt x="723" y="15996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029083" y="6198399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60"/>
                  </a:moveTo>
                  <a:lnTo>
                    <a:pt x="32512" y="0"/>
                  </a:lnTo>
                  <a:lnTo>
                    <a:pt x="65506" y="50368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9060091" y="6200914"/>
            <a:ext cx="78740" cy="212090"/>
            <a:chOff x="4005491" y="6200914"/>
            <a:chExt cx="78740" cy="212090"/>
          </a:xfrm>
        </p:grpSpPr>
        <p:sp>
          <p:nvSpPr>
            <p:cNvPr id="62" name="object 62"/>
            <p:cNvSpPr/>
            <p:nvPr/>
          </p:nvSpPr>
          <p:spPr>
            <a:xfrm>
              <a:off x="4044492" y="6217246"/>
              <a:ext cx="1270" cy="193675"/>
            </a:xfrm>
            <a:custGeom>
              <a:avLst/>
              <a:gdLst/>
              <a:ahLst/>
              <a:cxnLst/>
              <a:rect l="l" t="t" r="r" b="b"/>
              <a:pathLst>
                <a:path w="1270" h="193675">
                  <a:moveTo>
                    <a:pt x="723" y="19309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011891" y="6207315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34"/>
                  </a:moveTo>
                  <a:lnTo>
                    <a:pt x="32562" y="0"/>
                  </a:lnTo>
                  <a:lnTo>
                    <a:pt x="65519" y="50393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9596805" y="6195872"/>
            <a:ext cx="78740" cy="212090"/>
            <a:chOff x="4542205" y="6195872"/>
            <a:chExt cx="78740" cy="212090"/>
          </a:xfrm>
        </p:grpSpPr>
        <p:sp>
          <p:nvSpPr>
            <p:cNvPr id="65" name="object 65"/>
            <p:cNvSpPr/>
            <p:nvPr/>
          </p:nvSpPr>
          <p:spPr>
            <a:xfrm>
              <a:off x="4581207" y="6212217"/>
              <a:ext cx="1270" cy="193675"/>
            </a:xfrm>
            <a:custGeom>
              <a:avLst/>
              <a:gdLst/>
              <a:ahLst/>
              <a:cxnLst/>
              <a:rect l="l" t="t" r="r" b="b"/>
              <a:pathLst>
                <a:path w="1270" h="193675">
                  <a:moveTo>
                    <a:pt x="723" y="19307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548606" y="6202273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47"/>
                  </a:moveTo>
                  <a:lnTo>
                    <a:pt x="32562" y="0"/>
                  </a:lnTo>
                  <a:lnTo>
                    <a:pt x="65519" y="50406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9002420" y="6746341"/>
            <a:ext cx="78740" cy="207010"/>
            <a:chOff x="3947820" y="6746341"/>
            <a:chExt cx="78740" cy="207010"/>
          </a:xfrm>
        </p:grpSpPr>
        <p:sp>
          <p:nvSpPr>
            <p:cNvPr id="68" name="object 68"/>
            <p:cNvSpPr/>
            <p:nvPr/>
          </p:nvSpPr>
          <p:spPr>
            <a:xfrm>
              <a:off x="3986809" y="6762673"/>
              <a:ext cx="1270" cy="188595"/>
            </a:xfrm>
            <a:custGeom>
              <a:avLst/>
              <a:gdLst/>
              <a:ahLst/>
              <a:cxnLst/>
              <a:rect l="l" t="t" r="r" b="b"/>
              <a:pathLst>
                <a:path w="1270" h="188595">
                  <a:moveTo>
                    <a:pt x="723" y="18804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954221" y="6752742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34"/>
                  </a:moveTo>
                  <a:lnTo>
                    <a:pt x="32550" y="0"/>
                  </a:lnTo>
                  <a:lnTo>
                    <a:pt x="65519" y="50393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9885260" y="6741312"/>
            <a:ext cx="78740" cy="207010"/>
            <a:chOff x="4830660" y="6741312"/>
            <a:chExt cx="78740" cy="207010"/>
          </a:xfrm>
        </p:grpSpPr>
        <p:sp>
          <p:nvSpPr>
            <p:cNvPr id="71" name="object 71"/>
            <p:cNvSpPr/>
            <p:nvPr/>
          </p:nvSpPr>
          <p:spPr>
            <a:xfrm>
              <a:off x="4865344" y="6757632"/>
              <a:ext cx="5715" cy="188595"/>
            </a:xfrm>
            <a:custGeom>
              <a:avLst/>
              <a:gdLst/>
              <a:ahLst/>
              <a:cxnLst/>
              <a:rect l="l" t="t" r="r" b="b"/>
              <a:pathLst>
                <a:path w="5714" h="188595">
                  <a:moveTo>
                    <a:pt x="0" y="188061"/>
                  </a:moveTo>
                  <a:lnTo>
                    <a:pt x="566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837061" y="6747713"/>
              <a:ext cx="66040" cy="52069"/>
            </a:xfrm>
            <a:custGeom>
              <a:avLst/>
              <a:gdLst/>
              <a:ahLst/>
              <a:cxnLst/>
              <a:rect l="l" t="t" r="r" b="b"/>
              <a:pathLst>
                <a:path w="66039" h="52070">
                  <a:moveTo>
                    <a:pt x="0" y="49504"/>
                  </a:moveTo>
                  <a:lnTo>
                    <a:pt x="34251" y="0"/>
                  </a:lnTo>
                  <a:lnTo>
                    <a:pt x="65481" y="51473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8675839" y="7295299"/>
            <a:ext cx="78740" cy="156845"/>
            <a:chOff x="3621239" y="7295298"/>
            <a:chExt cx="78740" cy="156845"/>
          </a:xfrm>
        </p:grpSpPr>
        <p:sp>
          <p:nvSpPr>
            <p:cNvPr id="74" name="object 74"/>
            <p:cNvSpPr/>
            <p:nvPr/>
          </p:nvSpPr>
          <p:spPr>
            <a:xfrm>
              <a:off x="3656469" y="7311618"/>
              <a:ext cx="5715" cy="137795"/>
            </a:xfrm>
            <a:custGeom>
              <a:avLst/>
              <a:gdLst/>
              <a:ahLst/>
              <a:cxnLst/>
              <a:rect l="l" t="t" r="r" b="b"/>
              <a:pathLst>
                <a:path w="5714" h="137795">
                  <a:moveTo>
                    <a:pt x="0" y="137706"/>
                  </a:moveTo>
                  <a:lnTo>
                    <a:pt x="5511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627640" y="7301699"/>
              <a:ext cx="66040" cy="52069"/>
            </a:xfrm>
            <a:custGeom>
              <a:avLst/>
              <a:gdLst/>
              <a:ahLst/>
              <a:cxnLst/>
              <a:rect l="l" t="t" r="r" b="b"/>
              <a:pathLst>
                <a:path w="66039" h="52070">
                  <a:moveTo>
                    <a:pt x="0" y="49161"/>
                  </a:moveTo>
                  <a:lnTo>
                    <a:pt x="34734" y="0"/>
                  </a:lnTo>
                  <a:lnTo>
                    <a:pt x="65468" y="51777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9337331" y="6195872"/>
            <a:ext cx="78740" cy="617220"/>
            <a:chOff x="4282731" y="6195872"/>
            <a:chExt cx="78740" cy="617220"/>
          </a:xfrm>
        </p:grpSpPr>
        <p:sp>
          <p:nvSpPr>
            <p:cNvPr id="77" name="object 77"/>
            <p:cNvSpPr/>
            <p:nvPr/>
          </p:nvSpPr>
          <p:spPr>
            <a:xfrm>
              <a:off x="4321695" y="6212217"/>
              <a:ext cx="3175" cy="598170"/>
            </a:xfrm>
            <a:custGeom>
              <a:avLst/>
              <a:gdLst/>
              <a:ahLst/>
              <a:cxnLst/>
              <a:rect l="l" t="t" r="r" b="b"/>
              <a:pathLst>
                <a:path w="3175" h="598170">
                  <a:moveTo>
                    <a:pt x="2692" y="598144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89132" y="6202273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73"/>
                  </a:moveTo>
                  <a:lnTo>
                    <a:pt x="32524" y="0"/>
                  </a:lnTo>
                  <a:lnTo>
                    <a:pt x="65519" y="50368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11381740" y="6679348"/>
            <a:ext cx="78740" cy="102870"/>
            <a:chOff x="6327140" y="6679348"/>
            <a:chExt cx="78740" cy="102870"/>
          </a:xfrm>
        </p:grpSpPr>
        <p:sp>
          <p:nvSpPr>
            <p:cNvPr id="80" name="object 80"/>
            <p:cNvSpPr/>
            <p:nvPr/>
          </p:nvSpPr>
          <p:spPr>
            <a:xfrm>
              <a:off x="6365964" y="6695681"/>
              <a:ext cx="1270" cy="84455"/>
            </a:xfrm>
            <a:custGeom>
              <a:avLst/>
              <a:gdLst/>
              <a:ahLst/>
              <a:cxnLst/>
              <a:rect l="l" t="t" r="r" b="b"/>
              <a:pathLst>
                <a:path w="1270" h="84454">
                  <a:moveTo>
                    <a:pt x="660" y="8401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333540" y="6685749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774"/>
                  </a:moveTo>
                  <a:lnTo>
                    <a:pt x="32346" y="0"/>
                  </a:lnTo>
                  <a:lnTo>
                    <a:pt x="65519" y="50266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11077473" y="6465431"/>
            <a:ext cx="78740" cy="184785"/>
            <a:chOff x="6022873" y="6465430"/>
            <a:chExt cx="78740" cy="184785"/>
          </a:xfrm>
        </p:grpSpPr>
        <p:sp>
          <p:nvSpPr>
            <p:cNvPr id="83" name="object 83"/>
            <p:cNvSpPr/>
            <p:nvPr/>
          </p:nvSpPr>
          <p:spPr>
            <a:xfrm>
              <a:off x="6061697" y="6467716"/>
              <a:ext cx="1905" cy="166370"/>
            </a:xfrm>
            <a:custGeom>
              <a:avLst/>
              <a:gdLst/>
              <a:ahLst/>
              <a:cxnLst/>
              <a:rect l="l" t="t" r="r" b="b"/>
              <a:pathLst>
                <a:path w="1904" h="166370">
                  <a:moveTo>
                    <a:pt x="0" y="16593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029274" y="6592823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0"/>
                  </a:moveTo>
                  <a:lnTo>
                    <a:pt x="32346" y="50761"/>
                  </a:lnTo>
                  <a:lnTo>
                    <a:pt x="65519" y="508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9059951" y="6507467"/>
            <a:ext cx="78740" cy="217804"/>
            <a:chOff x="4005351" y="6507467"/>
            <a:chExt cx="78740" cy="217804"/>
          </a:xfrm>
        </p:grpSpPr>
        <p:sp>
          <p:nvSpPr>
            <p:cNvPr id="86" name="object 86"/>
            <p:cNvSpPr/>
            <p:nvPr/>
          </p:nvSpPr>
          <p:spPr>
            <a:xfrm>
              <a:off x="4044225" y="6509753"/>
              <a:ext cx="1905" cy="199390"/>
            </a:xfrm>
            <a:custGeom>
              <a:avLst/>
              <a:gdLst/>
              <a:ahLst/>
              <a:cxnLst/>
              <a:rect l="l" t="t" r="r" b="b"/>
              <a:pathLst>
                <a:path w="1904" h="199390">
                  <a:moveTo>
                    <a:pt x="0" y="199047"/>
                  </a:moveTo>
                  <a:lnTo>
                    <a:pt x="130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11752" y="6667995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0"/>
                  </a:moveTo>
                  <a:lnTo>
                    <a:pt x="32410" y="50736"/>
                  </a:lnTo>
                  <a:lnTo>
                    <a:pt x="65506" y="444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9596373" y="6502425"/>
            <a:ext cx="78740" cy="772160"/>
            <a:chOff x="4541773" y="6502425"/>
            <a:chExt cx="78740" cy="772160"/>
          </a:xfrm>
        </p:grpSpPr>
        <p:sp>
          <p:nvSpPr>
            <p:cNvPr id="89" name="object 89"/>
            <p:cNvSpPr/>
            <p:nvPr/>
          </p:nvSpPr>
          <p:spPr>
            <a:xfrm>
              <a:off x="4580851" y="6504711"/>
              <a:ext cx="1905" cy="753110"/>
            </a:xfrm>
            <a:custGeom>
              <a:avLst/>
              <a:gdLst/>
              <a:ahLst/>
              <a:cxnLst/>
              <a:rect l="l" t="t" r="r" b="b"/>
              <a:pathLst>
                <a:path w="1904" h="753109">
                  <a:moveTo>
                    <a:pt x="0" y="753046"/>
                  </a:moveTo>
                  <a:lnTo>
                    <a:pt x="139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548174" y="7217118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0"/>
                  </a:moveTo>
                  <a:lnTo>
                    <a:pt x="32664" y="50571"/>
                  </a:lnTo>
                  <a:lnTo>
                    <a:pt x="65531" y="114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9002014" y="7047852"/>
            <a:ext cx="78740" cy="655955"/>
            <a:chOff x="3947414" y="7047851"/>
            <a:chExt cx="78740" cy="655955"/>
          </a:xfrm>
        </p:grpSpPr>
        <p:sp>
          <p:nvSpPr>
            <p:cNvPr id="92" name="object 92"/>
            <p:cNvSpPr/>
            <p:nvPr/>
          </p:nvSpPr>
          <p:spPr>
            <a:xfrm>
              <a:off x="3986466" y="7050137"/>
              <a:ext cx="1905" cy="637540"/>
            </a:xfrm>
            <a:custGeom>
              <a:avLst/>
              <a:gdLst/>
              <a:ahLst/>
              <a:cxnLst/>
              <a:rect l="l" t="t" r="r" b="b"/>
              <a:pathLst>
                <a:path w="1904" h="637540">
                  <a:moveTo>
                    <a:pt x="0" y="637209"/>
                  </a:moveTo>
                  <a:lnTo>
                    <a:pt x="138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953814" y="7646695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0"/>
                  </a:moveTo>
                  <a:lnTo>
                    <a:pt x="32638" y="50596"/>
                  </a:lnTo>
                  <a:lnTo>
                    <a:pt x="65519" y="139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" name="object 94"/>
          <p:cNvGrpSpPr/>
          <p:nvPr/>
        </p:nvGrpSpPr>
        <p:grpSpPr>
          <a:xfrm>
            <a:off x="9885388" y="7042822"/>
            <a:ext cx="78740" cy="250190"/>
            <a:chOff x="4830788" y="7042822"/>
            <a:chExt cx="78740" cy="250190"/>
          </a:xfrm>
        </p:grpSpPr>
        <p:sp>
          <p:nvSpPr>
            <p:cNvPr id="95" name="object 95"/>
            <p:cNvSpPr/>
            <p:nvPr/>
          </p:nvSpPr>
          <p:spPr>
            <a:xfrm>
              <a:off x="4865649" y="7045108"/>
              <a:ext cx="5715" cy="231775"/>
            </a:xfrm>
            <a:custGeom>
              <a:avLst/>
              <a:gdLst/>
              <a:ahLst/>
              <a:cxnLst/>
              <a:rect l="l" t="t" r="r" b="b"/>
              <a:pathLst>
                <a:path w="5714" h="231775">
                  <a:moveTo>
                    <a:pt x="5181" y="23125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837188" y="7235062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39" h="51434">
                  <a:moveTo>
                    <a:pt x="0" y="1460"/>
                  </a:moveTo>
                  <a:lnTo>
                    <a:pt x="33858" y="51231"/>
                  </a:lnTo>
                  <a:lnTo>
                    <a:pt x="65493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8675623" y="7556525"/>
            <a:ext cx="78740" cy="147320"/>
            <a:chOff x="3621023" y="7556525"/>
            <a:chExt cx="78740" cy="147320"/>
          </a:xfrm>
        </p:grpSpPr>
        <p:sp>
          <p:nvSpPr>
            <p:cNvPr id="98" name="object 98"/>
            <p:cNvSpPr/>
            <p:nvPr/>
          </p:nvSpPr>
          <p:spPr>
            <a:xfrm>
              <a:off x="3656787" y="7558811"/>
              <a:ext cx="5080" cy="128905"/>
            </a:xfrm>
            <a:custGeom>
              <a:avLst/>
              <a:gdLst/>
              <a:ahLst/>
              <a:cxnLst/>
              <a:rect l="l" t="t" r="r" b="b"/>
              <a:pathLst>
                <a:path w="5079" h="128904">
                  <a:moveTo>
                    <a:pt x="4914" y="128562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627424" y="7645552"/>
              <a:ext cx="66040" cy="52069"/>
            </a:xfrm>
            <a:custGeom>
              <a:avLst/>
              <a:gdLst/>
              <a:ahLst/>
              <a:cxnLst/>
              <a:rect l="l" t="t" r="r" b="b"/>
              <a:pathLst>
                <a:path w="66039" h="52070">
                  <a:moveTo>
                    <a:pt x="0" y="2501"/>
                  </a:moveTo>
                  <a:lnTo>
                    <a:pt x="34645" y="51739"/>
                  </a:lnTo>
                  <a:lnTo>
                    <a:pt x="65468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9337306" y="6907492"/>
            <a:ext cx="78740" cy="800735"/>
            <a:chOff x="4282706" y="6907491"/>
            <a:chExt cx="78740" cy="800735"/>
          </a:xfrm>
        </p:grpSpPr>
        <p:sp>
          <p:nvSpPr>
            <p:cNvPr id="101" name="object 101"/>
            <p:cNvSpPr/>
            <p:nvPr/>
          </p:nvSpPr>
          <p:spPr>
            <a:xfrm>
              <a:off x="4321683" y="6909777"/>
              <a:ext cx="3810" cy="781685"/>
            </a:xfrm>
            <a:custGeom>
              <a:avLst/>
              <a:gdLst/>
              <a:ahLst/>
              <a:cxnLst/>
              <a:rect l="l" t="t" r="r" b="b"/>
              <a:pathLst>
                <a:path w="3810" h="781684">
                  <a:moveTo>
                    <a:pt x="0" y="781557"/>
                  </a:moveTo>
                  <a:lnTo>
                    <a:pt x="332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289107" y="7650606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0"/>
                  </a:moveTo>
                  <a:lnTo>
                    <a:pt x="32550" y="50647"/>
                  </a:lnTo>
                  <a:lnTo>
                    <a:pt x="65531" y="279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11382146" y="6881838"/>
            <a:ext cx="78740" cy="97790"/>
            <a:chOff x="6327546" y="6881838"/>
            <a:chExt cx="78740" cy="97790"/>
          </a:xfrm>
        </p:grpSpPr>
        <p:sp>
          <p:nvSpPr>
            <p:cNvPr id="104" name="object 104"/>
            <p:cNvSpPr/>
            <p:nvPr/>
          </p:nvSpPr>
          <p:spPr>
            <a:xfrm>
              <a:off x="6366090" y="6884124"/>
              <a:ext cx="1270" cy="78740"/>
            </a:xfrm>
            <a:custGeom>
              <a:avLst/>
              <a:gdLst/>
              <a:ahLst/>
              <a:cxnLst/>
              <a:rect l="l" t="t" r="r" b="b"/>
              <a:pathLst>
                <a:path w="1270" h="78740">
                  <a:moveTo>
                    <a:pt x="0" y="78625"/>
                  </a:moveTo>
                  <a:lnTo>
                    <a:pt x="115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333947" y="6921690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39" h="51434">
                  <a:moveTo>
                    <a:pt x="0" y="0"/>
                  </a:moveTo>
                  <a:lnTo>
                    <a:pt x="31991" y="50990"/>
                  </a:lnTo>
                  <a:lnTo>
                    <a:pt x="65506" y="965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11856643" y="6534570"/>
            <a:ext cx="78740" cy="447675"/>
            <a:chOff x="6802043" y="6534569"/>
            <a:chExt cx="78740" cy="447675"/>
          </a:xfrm>
        </p:grpSpPr>
        <p:sp>
          <p:nvSpPr>
            <p:cNvPr id="107" name="object 107"/>
            <p:cNvSpPr/>
            <p:nvPr/>
          </p:nvSpPr>
          <p:spPr>
            <a:xfrm>
              <a:off x="6839686" y="6536855"/>
              <a:ext cx="1905" cy="428625"/>
            </a:xfrm>
            <a:custGeom>
              <a:avLst/>
              <a:gdLst/>
              <a:ahLst/>
              <a:cxnLst/>
              <a:rect l="l" t="t" r="r" b="b"/>
              <a:pathLst>
                <a:path w="1904" h="428625">
                  <a:moveTo>
                    <a:pt x="1663" y="42845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808444" y="6924599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40" h="50800">
                  <a:moveTo>
                    <a:pt x="0" y="253"/>
                  </a:moveTo>
                  <a:lnTo>
                    <a:pt x="32943" y="50647"/>
                  </a:lnTo>
                  <a:lnTo>
                    <a:pt x="65519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9" name="object 109"/>
          <p:cNvGrpSpPr/>
          <p:nvPr/>
        </p:nvGrpSpPr>
        <p:grpSpPr>
          <a:xfrm>
            <a:off x="11856339" y="7521549"/>
            <a:ext cx="78740" cy="186690"/>
            <a:chOff x="6801739" y="7521549"/>
            <a:chExt cx="78740" cy="186690"/>
          </a:xfrm>
        </p:grpSpPr>
        <p:sp>
          <p:nvSpPr>
            <p:cNvPr id="110" name="object 110"/>
            <p:cNvSpPr/>
            <p:nvPr/>
          </p:nvSpPr>
          <p:spPr>
            <a:xfrm>
              <a:off x="6839686" y="7523835"/>
              <a:ext cx="1905" cy="168275"/>
            </a:xfrm>
            <a:custGeom>
              <a:avLst/>
              <a:gdLst/>
              <a:ahLst/>
              <a:cxnLst/>
              <a:rect l="l" t="t" r="r" b="b"/>
              <a:pathLst>
                <a:path w="1904" h="168275">
                  <a:moveTo>
                    <a:pt x="1574" y="16791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808139" y="7650886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40" h="51434">
                  <a:moveTo>
                    <a:pt x="0" y="609"/>
                  </a:moveTo>
                  <a:lnTo>
                    <a:pt x="33210" y="50825"/>
                  </a:lnTo>
                  <a:lnTo>
                    <a:pt x="65506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2" name="object 112"/>
          <p:cNvGrpSpPr/>
          <p:nvPr/>
        </p:nvGrpSpPr>
        <p:grpSpPr>
          <a:xfrm>
            <a:off x="11172875" y="7436371"/>
            <a:ext cx="78740" cy="262255"/>
            <a:chOff x="6118275" y="7436370"/>
            <a:chExt cx="78740" cy="262255"/>
          </a:xfrm>
        </p:grpSpPr>
        <p:sp>
          <p:nvSpPr>
            <p:cNvPr id="113" name="object 113"/>
            <p:cNvSpPr/>
            <p:nvPr/>
          </p:nvSpPr>
          <p:spPr>
            <a:xfrm>
              <a:off x="6156083" y="7438656"/>
              <a:ext cx="1905" cy="243204"/>
            </a:xfrm>
            <a:custGeom>
              <a:avLst/>
              <a:gdLst/>
              <a:ahLst/>
              <a:cxnLst/>
              <a:rect l="l" t="t" r="r" b="b"/>
              <a:pathLst>
                <a:path w="1904" h="243204">
                  <a:moveTo>
                    <a:pt x="1612" y="24307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124676" y="7640929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457"/>
                  </a:moveTo>
                  <a:lnTo>
                    <a:pt x="33096" y="50761"/>
                  </a:lnTo>
                  <a:lnTo>
                    <a:pt x="65519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11608066" y="7256006"/>
            <a:ext cx="78740" cy="447675"/>
            <a:chOff x="6553466" y="7256005"/>
            <a:chExt cx="78740" cy="447675"/>
          </a:xfrm>
        </p:grpSpPr>
        <p:sp>
          <p:nvSpPr>
            <p:cNvPr id="116" name="object 116"/>
            <p:cNvSpPr/>
            <p:nvPr/>
          </p:nvSpPr>
          <p:spPr>
            <a:xfrm>
              <a:off x="6592138" y="7258291"/>
              <a:ext cx="5080" cy="428625"/>
            </a:xfrm>
            <a:custGeom>
              <a:avLst/>
              <a:gdLst/>
              <a:ahLst/>
              <a:cxnLst/>
              <a:rect l="l" t="t" r="r" b="b"/>
              <a:pathLst>
                <a:path w="5079" h="428625">
                  <a:moveTo>
                    <a:pt x="0" y="428459"/>
                  </a:moveTo>
                  <a:lnTo>
                    <a:pt x="504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559867" y="7645793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40" h="51434">
                  <a:moveTo>
                    <a:pt x="0" y="0"/>
                  </a:moveTo>
                  <a:lnTo>
                    <a:pt x="32143" y="50901"/>
                  </a:lnTo>
                  <a:lnTo>
                    <a:pt x="65519" y="774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" name="object 118"/>
          <p:cNvGrpSpPr/>
          <p:nvPr/>
        </p:nvGrpSpPr>
        <p:grpSpPr>
          <a:xfrm>
            <a:off x="11856466" y="6193435"/>
            <a:ext cx="78740" cy="257175"/>
            <a:chOff x="6801866" y="6193434"/>
            <a:chExt cx="78740" cy="257175"/>
          </a:xfrm>
        </p:grpSpPr>
        <p:sp>
          <p:nvSpPr>
            <p:cNvPr id="119" name="object 119"/>
            <p:cNvSpPr/>
            <p:nvPr/>
          </p:nvSpPr>
          <p:spPr>
            <a:xfrm>
              <a:off x="6836816" y="6209753"/>
              <a:ext cx="5715" cy="238125"/>
            </a:xfrm>
            <a:custGeom>
              <a:avLst/>
              <a:gdLst/>
              <a:ahLst/>
              <a:cxnLst/>
              <a:rect l="l" t="t" r="r" b="b"/>
              <a:pathLst>
                <a:path w="5715" h="238125">
                  <a:moveTo>
                    <a:pt x="5092" y="0"/>
                  </a:moveTo>
                  <a:lnTo>
                    <a:pt x="0" y="23794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808267" y="6199835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40" h="51435">
                  <a:moveTo>
                    <a:pt x="65519" y="51193"/>
                  </a:moveTo>
                  <a:lnTo>
                    <a:pt x="33845" y="0"/>
                  </a:lnTo>
                  <a:lnTo>
                    <a:pt x="0" y="49796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11856935" y="6995033"/>
            <a:ext cx="78740" cy="410209"/>
            <a:chOff x="6802335" y="6995032"/>
            <a:chExt cx="78740" cy="410209"/>
          </a:xfrm>
        </p:grpSpPr>
        <p:sp>
          <p:nvSpPr>
            <p:cNvPr id="122" name="object 122"/>
            <p:cNvSpPr/>
            <p:nvPr/>
          </p:nvSpPr>
          <p:spPr>
            <a:xfrm>
              <a:off x="6836816" y="7011364"/>
              <a:ext cx="5715" cy="391795"/>
            </a:xfrm>
            <a:custGeom>
              <a:avLst/>
              <a:gdLst/>
              <a:ahLst/>
              <a:cxnLst/>
              <a:rect l="l" t="t" r="r" b="b"/>
              <a:pathLst>
                <a:path w="5715" h="391795">
                  <a:moveTo>
                    <a:pt x="5232" y="0"/>
                  </a:moveTo>
                  <a:lnTo>
                    <a:pt x="0" y="3912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808736" y="7001433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40" h="51434">
                  <a:moveTo>
                    <a:pt x="65519" y="50939"/>
                  </a:moveTo>
                  <a:lnTo>
                    <a:pt x="33439" y="0"/>
                  </a:lnTo>
                  <a:lnTo>
                    <a:pt x="0" y="50076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" name="object 124"/>
          <p:cNvGrpSpPr/>
          <p:nvPr/>
        </p:nvGrpSpPr>
        <p:grpSpPr>
          <a:xfrm>
            <a:off x="11169243" y="6679401"/>
            <a:ext cx="78740" cy="650875"/>
            <a:chOff x="6114643" y="6679400"/>
            <a:chExt cx="78740" cy="650875"/>
          </a:xfrm>
        </p:grpSpPr>
        <p:sp>
          <p:nvSpPr>
            <p:cNvPr id="125" name="object 125"/>
            <p:cNvSpPr/>
            <p:nvPr/>
          </p:nvSpPr>
          <p:spPr>
            <a:xfrm>
              <a:off x="6153721" y="6695732"/>
              <a:ext cx="1905" cy="631825"/>
            </a:xfrm>
            <a:custGeom>
              <a:avLst/>
              <a:gdLst/>
              <a:ahLst/>
              <a:cxnLst/>
              <a:rect l="l" t="t" r="r" b="b"/>
              <a:pathLst>
                <a:path w="1904" h="631825">
                  <a:moveTo>
                    <a:pt x="0" y="0"/>
                  </a:moveTo>
                  <a:lnTo>
                    <a:pt x="1498" y="63172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121044" y="6685800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65519" y="50444"/>
                  </a:moveTo>
                  <a:lnTo>
                    <a:pt x="32651" y="0"/>
                  </a:lnTo>
                  <a:lnTo>
                    <a:pt x="0" y="50596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" name="object 127"/>
          <p:cNvGrpSpPr/>
          <p:nvPr/>
        </p:nvGrpSpPr>
        <p:grpSpPr>
          <a:xfrm>
            <a:off x="11605399" y="6193434"/>
            <a:ext cx="78740" cy="971550"/>
            <a:chOff x="6550799" y="6193434"/>
            <a:chExt cx="78740" cy="971550"/>
          </a:xfrm>
        </p:grpSpPr>
        <p:sp>
          <p:nvSpPr>
            <p:cNvPr id="128" name="object 128"/>
            <p:cNvSpPr/>
            <p:nvPr/>
          </p:nvSpPr>
          <p:spPr>
            <a:xfrm>
              <a:off x="6584835" y="6209766"/>
              <a:ext cx="5715" cy="952500"/>
            </a:xfrm>
            <a:custGeom>
              <a:avLst/>
              <a:gdLst/>
              <a:ahLst/>
              <a:cxnLst/>
              <a:rect l="l" t="t" r="r" b="b"/>
              <a:pathLst>
                <a:path w="5715" h="952500">
                  <a:moveTo>
                    <a:pt x="5359" y="0"/>
                  </a:moveTo>
                  <a:lnTo>
                    <a:pt x="0" y="95236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557200" y="6199835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40" h="50800">
                  <a:moveTo>
                    <a:pt x="65506" y="50698"/>
                  </a:moveTo>
                  <a:lnTo>
                    <a:pt x="33045" y="0"/>
                  </a:lnTo>
                  <a:lnTo>
                    <a:pt x="0" y="5033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30"/>
          <p:cNvSpPr txBox="1"/>
          <p:nvPr/>
        </p:nvSpPr>
        <p:spPr>
          <a:xfrm>
            <a:off x="5761990" y="500784"/>
            <a:ext cx="121666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25" dirty="0">
                <a:solidFill>
                  <a:srgbClr val="171514"/>
                </a:solidFill>
                <a:latin typeface="Trebuchet MS"/>
                <a:cs typeface="Trebuchet MS"/>
              </a:rPr>
              <a:t>Voltaje</a:t>
            </a:r>
            <a:r>
              <a:rPr sz="11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150" b="1" spc="35" dirty="0">
                <a:solidFill>
                  <a:srgbClr val="171514"/>
                </a:solidFill>
                <a:latin typeface="Trebuchet MS"/>
                <a:cs typeface="Trebuchet MS"/>
              </a:rPr>
              <a:t>trifásico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5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7957748" y="485544"/>
            <a:ext cx="409892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Aunque.la.energía.monofásica.es.necesaria.para.la.mayoría.de.los.residenciales.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aplicaciones,.</a:t>
            </a:r>
            <a:r>
              <a:rPr sz="850" b="1" spc="15" dirty="0">
                <a:solidFill>
                  <a:srgbClr val="171514"/>
                </a:solidFill>
                <a:latin typeface="Trebuchet MS"/>
                <a:cs typeface="Trebuchet MS"/>
              </a:rPr>
              <a:t>tres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fases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.la.energía.se.utiliza.en.muchos.otros.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aplicaciones..En.un.sistema.trifásico,.el.generador.produce.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tres.tensiones..Cada.fase.de.tensión.sube.y.cae.al.mismo.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(60.Hz.en.los.EE.UU.,.50.Hz.en.muchos.otros.países);.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embargo,.las.fases.están.compensadas.entre.sí.por.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20°.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7957820" y="1766521"/>
            <a:ext cx="10185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Fase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 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7959233" y="2395172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7970570" y="2928572"/>
            <a:ext cx="5841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761991" y="3669356"/>
            <a:ext cx="1793239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45" dirty="0">
                <a:solidFill>
                  <a:srgbClr val="171514"/>
                </a:solidFill>
                <a:latin typeface="Trebuchet MS"/>
                <a:cs typeface="Trebuchet MS"/>
              </a:rPr>
              <a:t>Transformadores</a:t>
            </a:r>
            <a:r>
              <a:rPr sz="1000" b="1" spc="-6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00" b="1" spc="20" dirty="0">
                <a:solidFill>
                  <a:srgbClr val="171514"/>
                </a:solidFill>
                <a:latin typeface="Trebuchet MS"/>
                <a:cs typeface="Trebuchet MS"/>
              </a:rPr>
              <a:t>Trifásicos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7957819" y="3638876"/>
            <a:ext cx="436181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Los.transformadores.utilizados.con.alimentación.trifásica.requieren.tres. 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bobinas.interconectadas.tanto.en.el.primario.como.en.el.secundario..</a:t>
            </a:r>
            <a:endParaRPr sz="1000">
              <a:latin typeface="Microsoft Sans Serif"/>
              <a:cs typeface="Microsoft Sans Serif"/>
            </a:endParaRPr>
          </a:p>
          <a:p>
            <a:pPr marL="12700" marR="495934">
              <a:lnSpc>
                <a:spcPct val="120000"/>
              </a:lnSpc>
            </a:pP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Estos.transformadores.pueden.conectarse.en.</a:t>
            </a:r>
            <a:r>
              <a:rPr sz="1000" b="1" spc="30" dirty="0">
                <a:solidFill>
                  <a:srgbClr val="171514"/>
                </a:solidFill>
                <a:latin typeface="Trebuchet MS"/>
                <a:cs typeface="Trebuchet MS"/>
              </a:rPr>
              <a:t>estrella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.o.a.</a:t>
            </a:r>
            <a:r>
              <a:rPr sz="1000" b="1" spc="35" dirty="0">
                <a:solidFill>
                  <a:srgbClr val="171514"/>
                </a:solidFill>
                <a:latin typeface="Trebuchet MS"/>
                <a:cs typeface="Trebuchet MS"/>
              </a:rPr>
              <a:t>delta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configuración..El.tipo.de.transformador.y.la.tensión.real.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dependen.de.los.requisitos.de.la.compañía.de.energía.y.los.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necesidades.del.cliente.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7957819" y="4917764"/>
            <a:ext cx="4858385" cy="93980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  <a:p>
            <a:pPr marL="12700" marR="5080">
              <a:lnSpc>
                <a:spcPct val="126299"/>
              </a:lnSpc>
            </a:pP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La.siguiente.ilustración.muestra.el.secundario.de.un.transformador.conectado.en.est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transformador..Estos.son.solo.ejemplos.de.posibles.distribuciones.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configuraciones,.los.voltajes.específicos.y.las.configuraciones.varían.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ampliamente.dependiendo.de.los.requisitos.de.la.aplicación.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8906089" y="6005163"/>
            <a:ext cx="901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11192090" y="6017863"/>
            <a:ext cx="2768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Delta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7978983" y="6166027"/>
            <a:ext cx="99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10552847" y="6293035"/>
            <a:ext cx="99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8880684" y="6407335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480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9431019" y="6407335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480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0912677" y="6364999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11700090" y="6441200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8169483" y="6667685"/>
            <a:ext cx="13970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8910319" y="6555498"/>
            <a:ext cx="996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11479949" y="6650750"/>
            <a:ext cx="13970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9185484" y="6813735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277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8855277" y="6944969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277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1200548" y="6788333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9718877" y="6944964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480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10353890" y="6991535"/>
            <a:ext cx="996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10959247" y="7004229"/>
            <a:ext cx="9779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8186418" y="7127000"/>
            <a:ext cx="9779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1446077" y="7160869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1107419" y="7330196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208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1700103" y="7397924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240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8508155" y="7457196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277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8787547" y="7972842"/>
            <a:ext cx="702310" cy="76957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 algn="just">
              <a:lnSpc>
                <a:spcPct val="108300"/>
              </a:lnSpc>
              <a:spcBef>
                <a:spcPts val="150"/>
              </a:spcBef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480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</a:t>
            </a:r>
            <a:r>
              <a:rPr sz="700" spc="-1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480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 </a:t>
            </a:r>
            <a:r>
              <a:rPr sz="8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C-A</a:t>
            </a:r>
            <a:r>
              <a:rPr sz="800" spc="275" dirty="0">
                <a:solidFill>
                  <a:srgbClr val="171514"/>
                </a:solidFill>
                <a:latin typeface="Microsoft Sans Serif"/>
                <a:cs typeface="Microsoft Sans Serif"/>
              </a:rPr>
              <a:t> 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480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  <a:p>
            <a:pPr marL="12700" marR="5080" algn="just">
              <a:lnSpc>
                <a:spcPts val="960"/>
              </a:lnSpc>
              <a:spcBef>
                <a:spcPts val="3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   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277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</a:t>
            </a:r>
            <a:r>
              <a:rPr sz="600" spc="-1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277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</a:t>
            </a:r>
            <a:r>
              <a:rPr sz="700" spc="-1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277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10861889" y="7972842"/>
            <a:ext cx="702310" cy="76957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 algn="just">
              <a:lnSpc>
                <a:spcPct val="108300"/>
              </a:lnSpc>
              <a:spcBef>
                <a:spcPts val="150"/>
              </a:spcBef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240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</a:t>
            </a:r>
            <a:r>
              <a:rPr sz="700" spc="-1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 </a:t>
            </a:r>
            <a:r>
              <a:rPr sz="8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C-A</a:t>
            </a:r>
            <a:r>
              <a:rPr sz="800" spc="275" dirty="0">
                <a:solidFill>
                  <a:srgbClr val="171514"/>
                </a:solidFill>
                <a:latin typeface="Microsoft Sans Serif"/>
                <a:cs typeface="Microsoft Sans Serif"/>
              </a:rPr>
              <a:t> 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240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  <a:p>
            <a:pPr marL="12700" marR="5080" algn="just">
              <a:lnSpc>
                <a:spcPts val="960"/>
              </a:lnSpc>
              <a:spcBef>
                <a:spcPts val="3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   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120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</a:t>
            </a:r>
            <a:r>
              <a:rPr sz="600" spc="-1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208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</a:t>
            </a:r>
            <a:r>
              <a:rPr sz="700" spc="-1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</a:t>
            </a:r>
            <a:endParaRPr sz="7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431" y="1611224"/>
            <a:ext cx="1689404" cy="166406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359656" y="1606017"/>
            <a:ext cx="1174686" cy="1752841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0432" y="4703255"/>
            <a:ext cx="1401889" cy="175414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7957730" y="486814"/>
            <a:ext cx="413702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energía,.comprada.a.una.compañía.de.servicios,.entra.a.la.casa.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través.de.un.dispositivo.de.medición.y.se.conecta.a.un.centro.de.carga..Este.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el.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entrada de </a:t>
            </a:r>
            <a:r>
              <a:rPr sz="900" b="1" spc="15" dirty="0">
                <a:solidFill>
                  <a:srgbClr val="171514"/>
                </a:solidFill>
                <a:latin typeface="Trebuchet MS"/>
                <a:cs typeface="Trebuchet MS"/>
              </a:rPr>
              <a:t>servicio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..El.servicio.puede.proveerse.de.una.superficie.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transformador.de.utilidad.o.de.un.servicio.lateral.corrido.subterráneo..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6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60515" y="2122244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Transformador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45166" y="2491815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Centro</a:t>
            </a:r>
            <a:r>
              <a:rPr sz="550" spc="-3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550" spc="-2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311571" y="2486230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Centro</a:t>
            </a:r>
            <a:r>
              <a:rPr sz="550" spc="-3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550" spc="-2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799000" y="2858344"/>
            <a:ext cx="278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0B0806"/>
                </a:solidFill>
                <a:latin typeface="Microsoft Sans Serif"/>
                <a:cs typeface="Microsoft Sans Serif"/>
              </a:rPr>
              <a:t>Metro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85716" y="2852743"/>
            <a:ext cx="278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0B0806"/>
                </a:solidFill>
                <a:latin typeface="Microsoft Sans Serif"/>
                <a:cs typeface="Microsoft Sans Serif"/>
              </a:rPr>
              <a:t>Metro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723564" y="3087452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Transformador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344335" y="3409778"/>
            <a:ext cx="78740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Microsoft Sans Serif"/>
                <a:cs typeface="Microsoft Sans Serif"/>
              </a:rPr>
              <a:t>Servicio</a:t>
            </a:r>
            <a:r>
              <a:rPr sz="4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4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gastos</a:t>
            </a:r>
            <a:r>
              <a:rPr sz="4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generales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485055" y="3378028"/>
            <a:ext cx="6604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Servicio</a:t>
            </a:r>
            <a:r>
              <a:rPr sz="70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Lateral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761899" y="3827462"/>
            <a:ext cx="12319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45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80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vatios-hora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7665" y="3833811"/>
            <a:ext cx="3947160" cy="6883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mayoría.de.nosotros.estamos.familiarizados.con.la.</a:t>
            </a:r>
            <a:r>
              <a:rPr sz="750" b="1" spc="2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75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vatios-hora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.situado.</a:t>
            </a:r>
            <a:endParaRPr sz="750">
              <a:latin typeface="Microsoft Sans Serif"/>
              <a:cs typeface="Microsoft Sans Serif"/>
            </a:endParaRPr>
          </a:p>
          <a:p>
            <a:pPr marL="12700" marR="277495">
              <a:lnSpc>
                <a:spcPct val="160000"/>
              </a:lnSpc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fuera.de.nuestras.casas..El.medidor.de.vatios-hora.generalmente.se.proporciona.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por.la.compañía.de.energía.y.se.utiliza.para.determinar.cuánto.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se.ha.consumido.electricidad.para.facturación..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49922" y="5335613"/>
            <a:ext cx="501650" cy="110928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3175" algn="ctr">
              <a:spcBef>
                <a:spcPts val="125"/>
              </a:spcBef>
            </a:pP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1             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150" spc="-7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150" spc="-7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1                  </a:t>
            </a:r>
            <a:r>
              <a:rPr sz="150" spc="-15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100">
              <a:latin typeface="Microsoft Sans Serif"/>
              <a:cs typeface="Microsoft Sans Serif"/>
            </a:endParaRPr>
          </a:p>
          <a:p>
            <a:pPr marL="635" algn="ctr">
              <a:spcBef>
                <a:spcPts val="25"/>
              </a:spcBef>
            </a:pP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8            </a:t>
            </a:r>
            <a:r>
              <a:rPr sz="1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2   </a:t>
            </a:r>
            <a:r>
              <a:rPr sz="150" spc="15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8            </a:t>
            </a:r>
            <a:r>
              <a:rPr sz="150" spc="22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2   </a:t>
            </a:r>
            <a:r>
              <a:rPr sz="150" spc="15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8</a:t>
            </a:r>
            <a:r>
              <a:rPr sz="1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9        </a:t>
            </a:r>
            <a:r>
              <a:rPr sz="150" spc="15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150" baseline="27777">
              <a:latin typeface="Microsoft Sans Serif"/>
              <a:cs typeface="Microsoft Sans Serif"/>
            </a:endParaRPr>
          </a:p>
          <a:p>
            <a:pPr marL="8255" algn="ctr">
              <a:lnSpc>
                <a:spcPts val="100"/>
              </a:lnSpc>
              <a:spcBef>
                <a:spcPts val="50"/>
              </a:spcBef>
            </a:pP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150" spc="-7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0   </a:t>
            </a:r>
            <a:r>
              <a:rPr sz="150" spc="15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1   </a:t>
            </a:r>
            <a:r>
              <a:rPr sz="150" spc="22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7             </a:t>
            </a:r>
            <a:r>
              <a:rPr sz="150" spc="15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3  </a:t>
            </a:r>
            <a:r>
              <a:rPr sz="1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7          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r>
              <a:rPr sz="1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3  </a:t>
            </a:r>
            <a:r>
              <a:rPr sz="150" spc="15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7             </a:t>
            </a:r>
            <a:r>
              <a:rPr sz="150" spc="15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3    </a:t>
            </a:r>
            <a:r>
              <a:rPr sz="1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150" spc="-7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0   </a:t>
            </a:r>
            <a:r>
              <a:rPr sz="150" spc="22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150" baseline="55555">
              <a:latin typeface="Microsoft Sans Serif"/>
              <a:cs typeface="Microsoft Sans Serif"/>
            </a:endParaRPr>
          </a:p>
          <a:p>
            <a:pPr marL="76200">
              <a:lnSpc>
                <a:spcPts val="100"/>
              </a:lnSpc>
            </a:pP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8            </a:t>
            </a:r>
            <a:r>
              <a:rPr sz="1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2    </a:t>
            </a:r>
            <a:r>
              <a:rPr sz="150" spc="3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5 4            </a:t>
            </a:r>
            <a:r>
              <a:rPr sz="1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sesenta y cinco                </a:t>
            </a:r>
            <a:r>
              <a:rPr sz="100" spc="15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6 5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4       </a:t>
            </a:r>
            <a:r>
              <a:rPr sz="1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8            </a:t>
            </a:r>
            <a:r>
              <a:rPr sz="1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baseline="27777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150" baseline="27777">
              <a:latin typeface="Microsoft Sans Serif"/>
              <a:cs typeface="Microsoft Sans Serif"/>
            </a:endParaRPr>
          </a:p>
          <a:p>
            <a:pPr marL="76835">
              <a:lnSpc>
                <a:spcPts val="114"/>
              </a:lnSpc>
              <a:spcBef>
                <a:spcPts val="25"/>
              </a:spcBef>
              <a:tabLst>
                <a:tab pos="364490" algn="l"/>
              </a:tabLst>
            </a:pP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7             </a:t>
            </a:r>
            <a:r>
              <a:rPr sz="1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3	7             </a:t>
            </a:r>
            <a:r>
              <a:rPr sz="1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100">
              <a:latin typeface="Microsoft Sans Serif"/>
              <a:cs typeface="Microsoft Sans Serif"/>
            </a:endParaRPr>
          </a:p>
          <a:p>
            <a:pPr marL="86360">
              <a:lnSpc>
                <a:spcPts val="114"/>
              </a:lnSpc>
              <a:tabLst>
                <a:tab pos="374015" algn="l"/>
              </a:tabLst>
            </a:pP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4                  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KWHR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	6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416032" y="5456019"/>
            <a:ext cx="86169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vatios-hora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957729" y="6694499"/>
            <a:ext cx="4316730" cy="2603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9530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vatios-hora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usan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residenciales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 diseñados.para.uso.con.energía.monofásica,.pero.los.medidores.usados.en.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muchas.aplicaciones.comerciales.a menudo.están.diseñadas.para.usarse.con.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potencia.trifásica..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Las.aplicaciones.residenciales.con.frecuencia.utilizan.un.medidor.de.vatios-hora.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como.</a:t>
            </a:r>
            <a:r>
              <a:rPr sz="850" b="1" spc="45" dirty="0">
                <a:solidFill>
                  <a:srgbClr val="171514"/>
                </a:solidFill>
                <a:latin typeface="Trebuchet MS"/>
                <a:cs typeface="Trebuchet MS"/>
              </a:rPr>
              <a:t>autónomo </a:t>
            </a:r>
            <a:r>
              <a:rPr sz="850" b="1" spc="15" dirty="0">
                <a:solidFill>
                  <a:srgbClr val="171514"/>
                </a:solidFill>
                <a:latin typeface="Trebuchet MS"/>
                <a:cs typeface="Trebuchet MS"/>
              </a:rPr>
              <a:t>(SC)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..Los.medidores.SC.están.conectados.directamente.a.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la.fuente.de.alimentación.y.la.carga..los.medidores.de.vatios-hora.designados.como.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clasificado </a:t>
            </a:r>
            <a:r>
              <a:rPr sz="850" b="1" spc="35" dirty="0">
                <a:solidFill>
                  <a:srgbClr val="171514"/>
                </a:solidFill>
                <a:latin typeface="Trebuchet MS"/>
                <a:cs typeface="Trebuchet MS"/>
              </a:rPr>
              <a:t>por </a:t>
            </a:r>
            <a:r>
              <a:rPr sz="850" b="1" spc="45" dirty="0">
                <a:solidFill>
                  <a:srgbClr val="171514"/>
                </a:solidFill>
                <a:latin typeface="Trebuchet MS"/>
                <a:cs typeface="Trebuchet MS"/>
              </a:rPr>
              <a:t>transformador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(TR)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.usar.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transformadores de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corriente </a:t>
            </a:r>
            <a:r>
              <a:rPr sz="850" b="1" spc="-10" dirty="0">
                <a:solidFill>
                  <a:srgbClr val="171514"/>
                </a:solidFill>
                <a:latin typeface="Trebuchet MS"/>
                <a:cs typeface="Trebuchet MS"/>
              </a:rPr>
              <a:t>(TC)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.y.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transformadores.de.voltaje.(también.llamados.</a:t>
            </a:r>
            <a:r>
              <a:rPr sz="850" b="1" spc="30" dirty="0">
                <a:solidFill>
                  <a:srgbClr val="171514"/>
                </a:solidFill>
                <a:latin typeface="Trebuchet MS"/>
                <a:cs typeface="Trebuchet MS"/>
              </a:rPr>
              <a:t>transformadores</a:t>
            </a:r>
            <a:r>
              <a:rPr sz="8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potencial</a:t>
            </a:r>
            <a:r>
              <a:rPr sz="8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45" dirty="0">
                <a:solidFill>
                  <a:srgbClr val="171514"/>
                </a:solidFill>
                <a:latin typeface="Trebuchet MS"/>
                <a:cs typeface="Trebuchet MS"/>
              </a:rPr>
              <a:t>o</a:t>
            </a:r>
            <a:r>
              <a:rPr sz="8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dirty="0">
                <a:solidFill>
                  <a:srgbClr val="171514"/>
                </a:solidFill>
                <a:latin typeface="Trebuchet MS"/>
                <a:cs typeface="Trebuchet MS"/>
              </a:rPr>
              <a:t>PT</a:t>
            </a:r>
            <a:endParaRPr sz="850">
              <a:latin typeface="Trebuchet MS"/>
              <a:cs typeface="Trebuchet MS"/>
            </a:endParaRPr>
          </a:p>
          <a:p>
            <a:pPr marL="12700" marR="843915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).para.reducir.la.energía.aplicada.al.medidor..Los.medidores.TR.son.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común.en.aplicaciones.comerciales.debido.a.la.mayor.carga.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corriente.requerida.para.estas.aplicaciones.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685" y="3250590"/>
            <a:ext cx="937586" cy="1522056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8210793" y="6163855"/>
            <a:ext cx="2847975" cy="2539365"/>
            <a:chOff x="3156192" y="6163854"/>
            <a:chExt cx="2847975" cy="2539365"/>
          </a:xfrm>
        </p:grpSpPr>
        <p:sp>
          <p:nvSpPr>
            <p:cNvPr id="4" name="object 4"/>
            <p:cNvSpPr/>
            <p:nvPr/>
          </p:nvSpPr>
          <p:spPr>
            <a:xfrm>
              <a:off x="3638067" y="7831721"/>
              <a:ext cx="276860" cy="196215"/>
            </a:xfrm>
            <a:custGeom>
              <a:avLst/>
              <a:gdLst/>
              <a:ahLst/>
              <a:cxnLst/>
              <a:rect l="l" t="t" r="r" b="b"/>
              <a:pathLst>
                <a:path w="276860" h="196215">
                  <a:moveTo>
                    <a:pt x="61912" y="53657"/>
                  </a:moveTo>
                  <a:lnTo>
                    <a:pt x="10325" y="0"/>
                  </a:lnTo>
                  <a:lnTo>
                    <a:pt x="0" y="0"/>
                  </a:lnTo>
                  <a:lnTo>
                    <a:pt x="0" y="78422"/>
                  </a:lnTo>
                  <a:lnTo>
                    <a:pt x="2070" y="72237"/>
                  </a:lnTo>
                  <a:lnTo>
                    <a:pt x="8267" y="70180"/>
                  </a:lnTo>
                  <a:lnTo>
                    <a:pt x="18580" y="68110"/>
                  </a:lnTo>
                  <a:lnTo>
                    <a:pt x="61912" y="53657"/>
                  </a:lnTo>
                  <a:close/>
                </a:path>
                <a:path w="276860" h="196215">
                  <a:moveTo>
                    <a:pt x="276555" y="185737"/>
                  </a:moveTo>
                  <a:lnTo>
                    <a:pt x="143687" y="144462"/>
                  </a:lnTo>
                  <a:lnTo>
                    <a:pt x="49301" y="114350"/>
                  </a:lnTo>
                  <a:lnTo>
                    <a:pt x="0" y="97002"/>
                  </a:lnTo>
                  <a:lnTo>
                    <a:pt x="0" y="117640"/>
                  </a:lnTo>
                  <a:lnTo>
                    <a:pt x="249720" y="196062"/>
                  </a:lnTo>
                  <a:lnTo>
                    <a:pt x="276555" y="185737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638067" y="7949362"/>
              <a:ext cx="23495" cy="36195"/>
            </a:xfrm>
            <a:custGeom>
              <a:avLst/>
              <a:gdLst/>
              <a:ahLst/>
              <a:cxnLst/>
              <a:rect l="l" t="t" r="r" b="b"/>
              <a:pathLst>
                <a:path w="23495" h="36195">
                  <a:moveTo>
                    <a:pt x="0" y="0"/>
                  </a:moveTo>
                  <a:lnTo>
                    <a:pt x="1384" y="31648"/>
                  </a:lnTo>
                  <a:lnTo>
                    <a:pt x="9639" y="35763"/>
                  </a:lnTo>
                  <a:lnTo>
                    <a:pt x="23393" y="68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56192" y="7209155"/>
              <a:ext cx="2228215" cy="1471295"/>
            </a:xfrm>
            <a:custGeom>
              <a:avLst/>
              <a:gdLst/>
              <a:ahLst/>
              <a:cxnLst/>
              <a:rect l="l" t="t" r="r" b="b"/>
              <a:pathLst>
                <a:path w="2228215" h="1471295">
                  <a:moveTo>
                    <a:pt x="452995" y="0"/>
                  </a:moveTo>
                  <a:lnTo>
                    <a:pt x="192848" y="0"/>
                  </a:lnTo>
                  <a:lnTo>
                    <a:pt x="200832" y="47922"/>
                  </a:lnTo>
                  <a:lnTo>
                    <a:pt x="208820" y="97789"/>
                  </a:lnTo>
                  <a:lnTo>
                    <a:pt x="216181" y="148781"/>
                  </a:lnTo>
                  <a:lnTo>
                    <a:pt x="222286" y="200076"/>
                  </a:lnTo>
                  <a:lnTo>
                    <a:pt x="226505" y="250854"/>
                  </a:lnTo>
                  <a:lnTo>
                    <a:pt x="228208" y="300293"/>
                  </a:lnTo>
                  <a:lnTo>
                    <a:pt x="226765" y="347572"/>
                  </a:lnTo>
                  <a:lnTo>
                    <a:pt x="221546" y="391870"/>
                  </a:lnTo>
                  <a:lnTo>
                    <a:pt x="211922" y="432366"/>
                  </a:lnTo>
                  <a:lnTo>
                    <a:pt x="197262" y="468239"/>
                  </a:lnTo>
                  <a:lnTo>
                    <a:pt x="150316" y="522833"/>
                  </a:lnTo>
                  <a:lnTo>
                    <a:pt x="120279" y="545592"/>
                  </a:lnTo>
                  <a:lnTo>
                    <a:pt x="91988" y="571143"/>
                  </a:lnTo>
                  <a:lnTo>
                    <a:pt x="43578" y="628984"/>
                  </a:lnTo>
                  <a:lnTo>
                    <a:pt x="10958" y="693081"/>
                  </a:lnTo>
                  <a:lnTo>
                    <a:pt x="0" y="760163"/>
                  </a:lnTo>
                  <a:lnTo>
                    <a:pt x="4479" y="793800"/>
                  </a:lnTo>
                  <a:lnTo>
                    <a:pt x="37023" y="859221"/>
                  </a:lnTo>
                  <a:lnTo>
                    <a:pt x="66556" y="890186"/>
                  </a:lnTo>
                  <a:lnTo>
                    <a:pt x="105909" y="919443"/>
                  </a:lnTo>
                  <a:lnTo>
                    <a:pt x="155815" y="946581"/>
                  </a:lnTo>
                  <a:lnTo>
                    <a:pt x="196176" y="967276"/>
                  </a:lnTo>
                  <a:lnTo>
                    <a:pt x="234636" y="990948"/>
                  </a:lnTo>
                  <a:lnTo>
                    <a:pt x="269785" y="1017325"/>
                  </a:lnTo>
                  <a:lnTo>
                    <a:pt x="300208" y="1046134"/>
                  </a:lnTo>
                  <a:lnTo>
                    <a:pt x="324493" y="1077102"/>
                  </a:lnTo>
                  <a:lnTo>
                    <a:pt x="348999" y="1144423"/>
                  </a:lnTo>
                  <a:lnTo>
                    <a:pt x="346394" y="1180230"/>
                  </a:lnTo>
                  <a:lnTo>
                    <a:pt x="332001" y="1217104"/>
                  </a:lnTo>
                  <a:lnTo>
                    <a:pt x="304405" y="1254772"/>
                  </a:lnTo>
                  <a:lnTo>
                    <a:pt x="291242" y="1274561"/>
                  </a:lnTo>
                  <a:lnTo>
                    <a:pt x="293118" y="1312695"/>
                  </a:lnTo>
                  <a:lnTo>
                    <a:pt x="327460" y="1348324"/>
                  </a:lnTo>
                  <a:lnTo>
                    <a:pt x="388107" y="1380757"/>
                  </a:lnTo>
                  <a:lnTo>
                    <a:pt x="426368" y="1395558"/>
                  </a:lnTo>
                  <a:lnTo>
                    <a:pt x="468895" y="1409300"/>
                  </a:lnTo>
                  <a:lnTo>
                    <a:pt x="514917" y="1421896"/>
                  </a:lnTo>
                  <a:lnTo>
                    <a:pt x="563663" y="1433259"/>
                  </a:lnTo>
                  <a:lnTo>
                    <a:pt x="614364" y="1443304"/>
                  </a:lnTo>
                  <a:lnTo>
                    <a:pt x="666250" y="1451942"/>
                  </a:lnTo>
                  <a:lnTo>
                    <a:pt x="718549" y="1459089"/>
                  </a:lnTo>
                  <a:lnTo>
                    <a:pt x="770491" y="1464656"/>
                  </a:lnTo>
                  <a:lnTo>
                    <a:pt x="821307" y="1468558"/>
                  </a:lnTo>
                  <a:lnTo>
                    <a:pt x="870227" y="1470707"/>
                  </a:lnTo>
                  <a:lnTo>
                    <a:pt x="916479" y="1471017"/>
                  </a:lnTo>
                  <a:lnTo>
                    <a:pt x="959293" y="1469402"/>
                  </a:lnTo>
                  <a:lnTo>
                    <a:pt x="1054066" y="1463922"/>
                  </a:lnTo>
                  <a:lnTo>
                    <a:pt x="1162653" y="1458577"/>
                  </a:lnTo>
                  <a:lnTo>
                    <a:pt x="1280117" y="1453504"/>
                  </a:lnTo>
                  <a:lnTo>
                    <a:pt x="1401521" y="1448838"/>
                  </a:lnTo>
                  <a:lnTo>
                    <a:pt x="1580215" y="1442902"/>
                  </a:lnTo>
                  <a:lnTo>
                    <a:pt x="1689871" y="1439850"/>
                  </a:lnTo>
                  <a:lnTo>
                    <a:pt x="1786187" y="1437682"/>
                  </a:lnTo>
                  <a:lnTo>
                    <a:pt x="1864227" y="1436532"/>
                  </a:lnTo>
                  <a:lnTo>
                    <a:pt x="1894851" y="1436382"/>
                  </a:lnTo>
                  <a:lnTo>
                    <a:pt x="1933952" y="1436952"/>
                  </a:lnTo>
                  <a:lnTo>
                    <a:pt x="1977498" y="1438564"/>
                  </a:lnTo>
                  <a:lnTo>
                    <a:pt x="2024513" y="1441077"/>
                  </a:lnTo>
                  <a:lnTo>
                    <a:pt x="2074026" y="1444346"/>
                  </a:lnTo>
                  <a:lnTo>
                    <a:pt x="2125062" y="1448229"/>
                  </a:lnTo>
                  <a:lnTo>
                    <a:pt x="2176647" y="1452581"/>
                  </a:lnTo>
                  <a:lnTo>
                    <a:pt x="2227807" y="1457261"/>
                  </a:lnTo>
                  <a:lnTo>
                    <a:pt x="882255" y="1004366"/>
                  </a:lnTo>
                  <a:lnTo>
                    <a:pt x="840464" y="995144"/>
                  </a:lnTo>
                  <a:lnTo>
                    <a:pt x="804864" y="995595"/>
                  </a:lnTo>
                  <a:lnTo>
                    <a:pt x="770813" y="1001464"/>
                  </a:lnTo>
                  <a:lnTo>
                    <a:pt x="733665" y="1008494"/>
                  </a:lnTo>
                  <a:lnTo>
                    <a:pt x="690066" y="1011068"/>
                  </a:lnTo>
                  <a:lnTo>
                    <a:pt x="641822" y="1007457"/>
                  </a:lnTo>
                  <a:lnTo>
                    <a:pt x="592030" y="999205"/>
                  </a:lnTo>
                  <a:lnTo>
                    <a:pt x="543787" y="987856"/>
                  </a:lnTo>
                  <a:lnTo>
                    <a:pt x="492196" y="972765"/>
                  </a:lnTo>
                  <a:lnTo>
                    <a:pt x="437511" y="953803"/>
                  </a:lnTo>
                  <a:lnTo>
                    <a:pt x="390565" y="933291"/>
                  </a:lnTo>
                  <a:lnTo>
                    <a:pt x="354709" y="895821"/>
                  </a:lnTo>
                  <a:lnTo>
                    <a:pt x="361158" y="880024"/>
                  </a:lnTo>
                  <a:lnTo>
                    <a:pt x="378442" y="866546"/>
                  </a:lnTo>
                  <a:lnTo>
                    <a:pt x="403465" y="855776"/>
                  </a:lnTo>
                  <a:lnTo>
                    <a:pt x="421258" y="846552"/>
                  </a:lnTo>
                  <a:lnTo>
                    <a:pt x="422029" y="837714"/>
                  </a:lnTo>
                  <a:lnTo>
                    <a:pt x="410423" y="829652"/>
                  </a:lnTo>
                  <a:lnTo>
                    <a:pt x="391083" y="822756"/>
                  </a:lnTo>
                  <a:lnTo>
                    <a:pt x="351354" y="809331"/>
                  </a:lnTo>
                  <a:lnTo>
                    <a:pt x="296137" y="789724"/>
                  </a:lnTo>
                  <a:lnTo>
                    <a:pt x="266283" y="774245"/>
                  </a:lnTo>
                  <a:lnTo>
                    <a:pt x="261574" y="758767"/>
                  </a:lnTo>
                  <a:lnTo>
                    <a:pt x="279307" y="743289"/>
                  </a:lnTo>
                  <a:lnTo>
                    <a:pt x="316775" y="727811"/>
                  </a:lnTo>
                  <a:lnTo>
                    <a:pt x="452995" y="665556"/>
                  </a:lnTo>
                  <a:lnTo>
                    <a:pt x="45299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17766" y="7874711"/>
              <a:ext cx="2395855" cy="828040"/>
            </a:xfrm>
            <a:custGeom>
              <a:avLst/>
              <a:gdLst/>
              <a:ahLst/>
              <a:cxnLst/>
              <a:rect l="l" t="t" r="r" b="b"/>
              <a:pathLst>
                <a:path w="2395854" h="828040">
                  <a:moveTo>
                    <a:pt x="191420" y="0"/>
                  </a:moveTo>
                  <a:lnTo>
                    <a:pt x="55200" y="62255"/>
                  </a:lnTo>
                  <a:lnTo>
                    <a:pt x="17732" y="77733"/>
                  </a:lnTo>
                  <a:lnTo>
                    <a:pt x="0" y="93211"/>
                  </a:lnTo>
                  <a:lnTo>
                    <a:pt x="4708" y="108689"/>
                  </a:lnTo>
                  <a:lnTo>
                    <a:pt x="34563" y="124167"/>
                  </a:lnTo>
                  <a:lnTo>
                    <a:pt x="103709" y="148423"/>
                  </a:lnTo>
                  <a:lnTo>
                    <a:pt x="129508" y="157200"/>
                  </a:lnTo>
                  <a:lnTo>
                    <a:pt x="148848" y="164095"/>
                  </a:lnTo>
                  <a:lnTo>
                    <a:pt x="160454" y="172158"/>
                  </a:lnTo>
                  <a:lnTo>
                    <a:pt x="159683" y="180996"/>
                  </a:lnTo>
                  <a:lnTo>
                    <a:pt x="141890" y="190220"/>
                  </a:lnTo>
                  <a:lnTo>
                    <a:pt x="116867" y="200990"/>
                  </a:lnTo>
                  <a:lnTo>
                    <a:pt x="99583" y="214468"/>
                  </a:lnTo>
                  <a:lnTo>
                    <a:pt x="128990" y="267734"/>
                  </a:lnTo>
                  <a:lnTo>
                    <a:pt x="175936" y="288247"/>
                  </a:lnTo>
                  <a:lnTo>
                    <a:pt x="230621" y="307209"/>
                  </a:lnTo>
                  <a:lnTo>
                    <a:pt x="282213" y="322300"/>
                  </a:lnTo>
                  <a:lnTo>
                    <a:pt x="330455" y="333649"/>
                  </a:lnTo>
                  <a:lnTo>
                    <a:pt x="380247" y="341901"/>
                  </a:lnTo>
                  <a:lnTo>
                    <a:pt x="428492" y="345512"/>
                  </a:lnTo>
                  <a:lnTo>
                    <a:pt x="472090" y="342938"/>
                  </a:lnTo>
                  <a:lnTo>
                    <a:pt x="509238" y="335908"/>
                  </a:lnTo>
                  <a:lnTo>
                    <a:pt x="543290" y="330039"/>
                  </a:lnTo>
                  <a:lnTo>
                    <a:pt x="578889" y="329588"/>
                  </a:lnTo>
                  <a:lnTo>
                    <a:pt x="620680" y="338810"/>
                  </a:lnTo>
                  <a:lnTo>
                    <a:pt x="1966233" y="791705"/>
                  </a:lnTo>
                  <a:lnTo>
                    <a:pt x="2030985" y="798089"/>
                  </a:lnTo>
                  <a:lnTo>
                    <a:pt x="2091145" y="804467"/>
                  </a:lnTo>
                  <a:lnTo>
                    <a:pt x="2144521" y="810519"/>
                  </a:lnTo>
                  <a:lnTo>
                    <a:pt x="2188921" y="815923"/>
                  </a:lnTo>
                  <a:lnTo>
                    <a:pt x="2222150" y="820356"/>
                  </a:lnTo>
                  <a:lnTo>
                    <a:pt x="2270898" y="825683"/>
                  </a:lnTo>
                  <a:lnTo>
                    <a:pt x="2323261" y="827920"/>
                  </a:lnTo>
                  <a:lnTo>
                    <a:pt x="2368404" y="824998"/>
                  </a:lnTo>
                  <a:lnTo>
                    <a:pt x="2395493" y="814844"/>
                  </a:lnTo>
                  <a:lnTo>
                    <a:pt x="809174" y="298907"/>
                  </a:lnTo>
                  <a:lnTo>
                    <a:pt x="809174" y="314045"/>
                  </a:lnTo>
                  <a:lnTo>
                    <a:pt x="805518" y="317526"/>
                  </a:lnTo>
                  <a:lnTo>
                    <a:pt x="797477" y="319203"/>
                  </a:lnTo>
                  <a:lnTo>
                    <a:pt x="789435" y="318301"/>
                  </a:lnTo>
                  <a:lnTo>
                    <a:pt x="785780" y="314045"/>
                  </a:lnTo>
                  <a:lnTo>
                    <a:pt x="784396" y="290664"/>
                  </a:lnTo>
                  <a:lnTo>
                    <a:pt x="546385" y="212928"/>
                  </a:lnTo>
                  <a:lnTo>
                    <a:pt x="519293" y="237942"/>
                  </a:lnTo>
                  <a:lnTo>
                    <a:pt x="510489" y="237071"/>
                  </a:lnTo>
                  <a:lnTo>
                    <a:pt x="503040" y="235623"/>
                  </a:lnTo>
                  <a:lnTo>
                    <a:pt x="503040" y="245935"/>
                  </a:lnTo>
                  <a:lnTo>
                    <a:pt x="352393" y="299592"/>
                  </a:lnTo>
                  <a:lnTo>
                    <a:pt x="203803" y="250075"/>
                  </a:lnTo>
                  <a:lnTo>
                    <a:pt x="203803" y="184022"/>
                  </a:lnTo>
                  <a:lnTo>
                    <a:pt x="197605" y="179895"/>
                  </a:lnTo>
                  <a:lnTo>
                    <a:pt x="197605" y="169583"/>
                  </a:lnTo>
                  <a:lnTo>
                    <a:pt x="229939" y="110413"/>
                  </a:lnTo>
                  <a:lnTo>
                    <a:pt x="191420" y="96659"/>
                  </a:lnTo>
                  <a:lnTo>
                    <a:pt x="191420" y="0"/>
                  </a:lnTo>
                  <a:close/>
                </a:path>
              </a:pathLst>
            </a:custGeom>
            <a:solidFill>
              <a:srgbClr val="68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320224" y="6917343"/>
              <a:ext cx="289560" cy="292100"/>
            </a:xfrm>
            <a:custGeom>
              <a:avLst/>
              <a:gdLst/>
              <a:ahLst/>
              <a:cxnLst/>
              <a:rect l="l" t="t" r="r" b="b"/>
              <a:pathLst>
                <a:path w="289560" h="292100">
                  <a:moveTo>
                    <a:pt x="274425" y="0"/>
                  </a:moveTo>
                  <a:lnTo>
                    <a:pt x="268427" y="1731"/>
                  </a:lnTo>
                  <a:lnTo>
                    <a:pt x="261407" y="11201"/>
                  </a:lnTo>
                  <a:lnTo>
                    <a:pt x="263940" y="21945"/>
                  </a:lnTo>
                  <a:lnTo>
                    <a:pt x="265526" y="31861"/>
                  </a:lnTo>
                  <a:lnTo>
                    <a:pt x="255663" y="38853"/>
                  </a:lnTo>
                  <a:lnTo>
                    <a:pt x="255282" y="48632"/>
                  </a:lnTo>
                  <a:lnTo>
                    <a:pt x="253936" y="53661"/>
                  </a:lnTo>
                  <a:lnTo>
                    <a:pt x="260337" y="60926"/>
                  </a:lnTo>
                  <a:lnTo>
                    <a:pt x="254734" y="67544"/>
                  </a:lnTo>
                  <a:lnTo>
                    <a:pt x="247886" y="67914"/>
                  </a:lnTo>
                  <a:lnTo>
                    <a:pt x="241765" y="63383"/>
                  </a:lnTo>
                  <a:lnTo>
                    <a:pt x="238340" y="55299"/>
                  </a:lnTo>
                  <a:lnTo>
                    <a:pt x="228181" y="58640"/>
                  </a:lnTo>
                  <a:lnTo>
                    <a:pt x="223534" y="65510"/>
                  </a:lnTo>
                  <a:lnTo>
                    <a:pt x="224994" y="74009"/>
                  </a:lnTo>
                  <a:lnTo>
                    <a:pt x="233159" y="82236"/>
                  </a:lnTo>
                  <a:lnTo>
                    <a:pt x="223261" y="94014"/>
                  </a:lnTo>
                  <a:lnTo>
                    <a:pt x="219319" y="107795"/>
                  </a:lnTo>
                  <a:lnTo>
                    <a:pt x="222468" y="121252"/>
                  </a:lnTo>
                  <a:lnTo>
                    <a:pt x="233845" y="132058"/>
                  </a:lnTo>
                  <a:lnTo>
                    <a:pt x="212940" y="144634"/>
                  </a:lnTo>
                  <a:lnTo>
                    <a:pt x="199455" y="127145"/>
                  </a:lnTo>
                  <a:lnTo>
                    <a:pt x="186676" y="107039"/>
                  </a:lnTo>
                  <a:lnTo>
                    <a:pt x="167893" y="111764"/>
                  </a:lnTo>
                  <a:lnTo>
                    <a:pt x="167081" y="106074"/>
                  </a:lnTo>
                  <a:lnTo>
                    <a:pt x="161696" y="100753"/>
                  </a:lnTo>
                  <a:lnTo>
                    <a:pt x="161632" y="93882"/>
                  </a:lnTo>
                  <a:lnTo>
                    <a:pt x="150278" y="90533"/>
                  </a:lnTo>
                  <a:lnTo>
                    <a:pt x="139285" y="88439"/>
                  </a:lnTo>
                  <a:lnTo>
                    <a:pt x="129623" y="90437"/>
                  </a:lnTo>
                  <a:lnTo>
                    <a:pt x="122262" y="99368"/>
                  </a:lnTo>
                  <a:lnTo>
                    <a:pt x="120601" y="111024"/>
                  </a:lnTo>
                  <a:lnTo>
                    <a:pt x="125587" y="119661"/>
                  </a:lnTo>
                  <a:lnTo>
                    <a:pt x="142722" y="134725"/>
                  </a:lnTo>
                  <a:lnTo>
                    <a:pt x="134510" y="140409"/>
                  </a:lnTo>
                  <a:lnTo>
                    <a:pt x="124831" y="143087"/>
                  </a:lnTo>
                  <a:lnTo>
                    <a:pt x="115119" y="142142"/>
                  </a:lnTo>
                  <a:lnTo>
                    <a:pt x="106807" y="136960"/>
                  </a:lnTo>
                  <a:lnTo>
                    <a:pt x="102909" y="141978"/>
                  </a:lnTo>
                  <a:lnTo>
                    <a:pt x="99680" y="146560"/>
                  </a:lnTo>
                  <a:lnTo>
                    <a:pt x="97896" y="151978"/>
                  </a:lnTo>
                  <a:lnTo>
                    <a:pt x="98336" y="159503"/>
                  </a:lnTo>
                  <a:lnTo>
                    <a:pt x="86867" y="152278"/>
                  </a:lnTo>
                  <a:lnTo>
                    <a:pt x="73329" y="140750"/>
                  </a:lnTo>
                  <a:lnTo>
                    <a:pt x="60620" y="133562"/>
                  </a:lnTo>
                  <a:lnTo>
                    <a:pt x="51638" y="139361"/>
                  </a:lnTo>
                  <a:lnTo>
                    <a:pt x="52066" y="130062"/>
                  </a:lnTo>
                  <a:lnTo>
                    <a:pt x="48745" y="123732"/>
                  </a:lnTo>
                  <a:lnTo>
                    <a:pt x="42172" y="120657"/>
                  </a:lnTo>
                  <a:lnTo>
                    <a:pt x="32842" y="121124"/>
                  </a:lnTo>
                  <a:lnTo>
                    <a:pt x="32600" y="127105"/>
                  </a:lnTo>
                  <a:lnTo>
                    <a:pt x="28955" y="133366"/>
                  </a:lnTo>
                  <a:lnTo>
                    <a:pt x="29679" y="139234"/>
                  </a:lnTo>
                  <a:lnTo>
                    <a:pt x="23340" y="128183"/>
                  </a:lnTo>
                  <a:lnTo>
                    <a:pt x="16235" y="117699"/>
                  </a:lnTo>
                  <a:lnTo>
                    <a:pt x="8432" y="109928"/>
                  </a:lnTo>
                  <a:lnTo>
                    <a:pt x="0" y="107014"/>
                  </a:lnTo>
                  <a:lnTo>
                    <a:pt x="7986" y="152628"/>
                  </a:lnTo>
                  <a:lnTo>
                    <a:pt x="11206" y="173449"/>
                  </a:lnTo>
                  <a:lnTo>
                    <a:pt x="16798" y="215570"/>
                  </a:lnTo>
                  <a:lnTo>
                    <a:pt x="20385" y="239792"/>
                  </a:lnTo>
                  <a:lnTo>
                    <a:pt x="28816" y="291812"/>
                  </a:lnTo>
                  <a:lnTo>
                    <a:pt x="288963" y="291812"/>
                  </a:lnTo>
                  <a:lnTo>
                    <a:pt x="288963" y="8995"/>
                  </a:lnTo>
                  <a:lnTo>
                    <a:pt x="284793" y="4233"/>
                  </a:lnTo>
                  <a:lnTo>
                    <a:pt x="279914" y="1034"/>
                  </a:lnTo>
                  <a:lnTo>
                    <a:pt x="274425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55946" y="6163854"/>
              <a:ext cx="767715" cy="913130"/>
            </a:xfrm>
            <a:custGeom>
              <a:avLst/>
              <a:gdLst/>
              <a:ahLst/>
              <a:cxnLst/>
              <a:rect l="l" t="t" r="r" b="b"/>
              <a:pathLst>
                <a:path w="767714" h="913129">
                  <a:moveTo>
                    <a:pt x="586548" y="0"/>
                  </a:moveTo>
                  <a:lnTo>
                    <a:pt x="545313" y="2053"/>
                  </a:lnTo>
                  <a:lnTo>
                    <a:pt x="501910" y="6494"/>
                  </a:lnTo>
                  <a:lnTo>
                    <a:pt x="456929" y="13307"/>
                  </a:lnTo>
                  <a:lnTo>
                    <a:pt x="410964" y="22478"/>
                  </a:lnTo>
                  <a:lnTo>
                    <a:pt x="364605" y="33993"/>
                  </a:lnTo>
                  <a:lnTo>
                    <a:pt x="318444" y="47838"/>
                  </a:lnTo>
                  <a:lnTo>
                    <a:pt x="273073" y="63999"/>
                  </a:lnTo>
                  <a:lnTo>
                    <a:pt x="229083" y="82461"/>
                  </a:lnTo>
                  <a:lnTo>
                    <a:pt x="187066" y="103209"/>
                  </a:lnTo>
                  <a:lnTo>
                    <a:pt x="147614" y="126231"/>
                  </a:lnTo>
                  <a:lnTo>
                    <a:pt x="111318" y="151511"/>
                  </a:lnTo>
                  <a:lnTo>
                    <a:pt x="78770" y="179035"/>
                  </a:lnTo>
                  <a:lnTo>
                    <a:pt x="50561" y="208789"/>
                  </a:lnTo>
                  <a:lnTo>
                    <a:pt x="17111" y="272718"/>
                  </a:lnTo>
                  <a:lnTo>
                    <a:pt x="7485" y="312250"/>
                  </a:lnTo>
                  <a:lnTo>
                    <a:pt x="1943" y="355875"/>
                  </a:lnTo>
                  <a:lnTo>
                    <a:pt x="0" y="402882"/>
                  </a:lnTo>
                  <a:lnTo>
                    <a:pt x="1169" y="452558"/>
                  </a:lnTo>
                  <a:lnTo>
                    <a:pt x="4965" y="504189"/>
                  </a:lnTo>
                  <a:lnTo>
                    <a:pt x="10902" y="557064"/>
                  </a:lnTo>
                  <a:lnTo>
                    <a:pt x="18494" y="610469"/>
                  </a:lnTo>
                  <a:lnTo>
                    <a:pt x="27256" y="663692"/>
                  </a:lnTo>
                  <a:lnTo>
                    <a:pt x="36700" y="716019"/>
                  </a:lnTo>
                  <a:lnTo>
                    <a:pt x="64277" y="860502"/>
                  </a:lnTo>
                  <a:lnTo>
                    <a:pt x="72710" y="863417"/>
                  </a:lnTo>
                  <a:lnTo>
                    <a:pt x="80512" y="871188"/>
                  </a:lnTo>
                  <a:lnTo>
                    <a:pt x="87617" y="881671"/>
                  </a:lnTo>
                  <a:lnTo>
                    <a:pt x="93957" y="892722"/>
                  </a:lnTo>
                  <a:lnTo>
                    <a:pt x="93233" y="886855"/>
                  </a:lnTo>
                  <a:lnTo>
                    <a:pt x="96878" y="880594"/>
                  </a:lnTo>
                  <a:lnTo>
                    <a:pt x="97119" y="874612"/>
                  </a:lnTo>
                  <a:lnTo>
                    <a:pt x="106450" y="874145"/>
                  </a:lnTo>
                  <a:lnTo>
                    <a:pt x="113023" y="877220"/>
                  </a:lnTo>
                  <a:lnTo>
                    <a:pt x="116343" y="883551"/>
                  </a:lnTo>
                  <a:lnTo>
                    <a:pt x="115915" y="892849"/>
                  </a:lnTo>
                  <a:lnTo>
                    <a:pt x="124898" y="887051"/>
                  </a:lnTo>
                  <a:lnTo>
                    <a:pt x="137607" y="894238"/>
                  </a:lnTo>
                  <a:lnTo>
                    <a:pt x="151145" y="905767"/>
                  </a:lnTo>
                  <a:lnTo>
                    <a:pt x="162613" y="912991"/>
                  </a:lnTo>
                  <a:lnTo>
                    <a:pt x="162174" y="905467"/>
                  </a:lnTo>
                  <a:lnTo>
                    <a:pt x="163958" y="900048"/>
                  </a:lnTo>
                  <a:lnTo>
                    <a:pt x="167187" y="895466"/>
                  </a:lnTo>
                  <a:lnTo>
                    <a:pt x="171084" y="890449"/>
                  </a:lnTo>
                  <a:lnTo>
                    <a:pt x="179396" y="895631"/>
                  </a:lnTo>
                  <a:lnTo>
                    <a:pt x="189108" y="896575"/>
                  </a:lnTo>
                  <a:lnTo>
                    <a:pt x="198787" y="893897"/>
                  </a:lnTo>
                  <a:lnTo>
                    <a:pt x="207000" y="888214"/>
                  </a:lnTo>
                  <a:lnTo>
                    <a:pt x="189864" y="873150"/>
                  </a:lnTo>
                  <a:lnTo>
                    <a:pt x="184879" y="864512"/>
                  </a:lnTo>
                  <a:lnTo>
                    <a:pt x="186540" y="852857"/>
                  </a:lnTo>
                  <a:lnTo>
                    <a:pt x="193901" y="843925"/>
                  </a:lnTo>
                  <a:lnTo>
                    <a:pt x="203563" y="841927"/>
                  </a:lnTo>
                  <a:lnTo>
                    <a:pt x="214556" y="844022"/>
                  </a:lnTo>
                  <a:lnTo>
                    <a:pt x="225910" y="847370"/>
                  </a:lnTo>
                  <a:lnTo>
                    <a:pt x="225973" y="854241"/>
                  </a:lnTo>
                  <a:lnTo>
                    <a:pt x="231358" y="859562"/>
                  </a:lnTo>
                  <a:lnTo>
                    <a:pt x="232171" y="865252"/>
                  </a:lnTo>
                  <a:lnTo>
                    <a:pt x="250954" y="860527"/>
                  </a:lnTo>
                  <a:lnTo>
                    <a:pt x="263732" y="880633"/>
                  </a:lnTo>
                  <a:lnTo>
                    <a:pt x="277218" y="898122"/>
                  </a:lnTo>
                  <a:lnTo>
                    <a:pt x="298122" y="885547"/>
                  </a:lnTo>
                  <a:lnTo>
                    <a:pt x="286746" y="874740"/>
                  </a:lnTo>
                  <a:lnTo>
                    <a:pt x="283596" y="861283"/>
                  </a:lnTo>
                  <a:lnTo>
                    <a:pt x="287539" y="847503"/>
                  </a:lnTo>
                  <a:lnTo>
                    <a:pt x="297436" y="835725"/>
                  </a:lnTo>
                  <a:lnTo>
                    <a:pt x="289272" y="827497"/>
                  </a:lnTo>
                  <a:lnTo>
                    <a:pt x="287811" y="818999"/>
                  </a:lnTo>
                  <a:lnTo>
                    <a:pt x="292459" y="812129"/>
                  </a:lnTo>
                  <a:lnTo>
                    <a:pt x="302618" y="808788"/>
                  </a:lnTo>
                  <a:lnTo>
                    <a:pt x="306042" y="816871"/>
                  </a:lnTo>
                  <a:lnTo>
                    <a:pt x="312164" y="821402"/>
                  </a:lnTo>
                  <a:lnTo>
                    <a:pt x="319011" y="821032"/>
                  </a:lnTo>
                  <a:lnTo>
                    <a:pt x="324614" y="814414"/>
                  </a:lnTo>
                  <a:lnTo>
                    <a:pt x="318214" y="807150"/>
                  </a:lnTo>
                  <a:lnTo>
                    <a:pt x="319560" y="802120"/>
                  </a:lnTo>
                  <a:lnTo>
                    <a:pt x="319941" y="792341"/>
                  </a:lnTo>
                  <a:lnTo>
                    <a:pt x="329804" y="785350"/>
                  </a:lnTo>
                  <a:lnTo>
                    <a:pt x="328218" y="775433"/>
                  </a:lnTo>
                  <a:lnTo>
                    <a:pt x="325684" y="764690"/>
                  </a:lnTo>
                  <a:lnTo>
                    <a:pt x="332704" y="755219"/>
                  </a:lnTo>
                  <a:lnTo>
                    <a:pt x="338703" y="753488"/>
                  </a:lnTo>
                  <a:lnTo>
                    <a:pt x="344191" y="754522"/>
                  </a:lnTo>
                  <a:lnTo>
                    <a:pt x="349071" y="757721"/>
                  </a:lnTo>
                  <a:lnTo>
                    <a:pt x="353240" y="762484"/>
                  </a:lnTo>
                  <a:lnTo>
                    <a:pt x="353240" y="412421"/>
                  </a:lnTo>
                  <a:lnTo>
                    <a:pt x="303710" y="398667"/>
                  </a:lnTo>
                  <a:lnTo>
                    <a:pt x="289956" y="373889"/>
                  </a:lnTo>
                  <a:lnTo>
                    <a:pt x="320207" y="373889"/>
                  </a:lnTo>
                  <a:lnTo>
                    <a:pt x="749480" y="113869"/>
                  </a:lnTo>
                  <a:lnTo>
                    <a:pt x="762468" y="91271"/>
                  </a:lnTo>
                  <a:lnTo>
                    <a:pt x="767372" y="71203"/>
                  </a:lnTo>
                  <a:lnTo>
                    <a:pt x="764783" y="53650"/>
                  </a:lnTo>
                  <a:lnTo>
                    <a:pt x="717972" y="15937"/>
                  </a:lnTo>
                  <a:lnTo>
                    <a:pt x="660147" y="3109"/>
                  </a:lnTo>
                  <a:lnTo>
                    <a:pt x="625024" y="347"/>
                  </a:lnTo>
                  <a:lnTo>
                    <a:pt x="586548" y="0"/>
                  </a:lnTo>
                  <a:close/>
                </a:path>
              </a:pathLst>
            </a:custGeom>
            <a:solidFill>
              <a:srgbClr val="D9D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545903" y="6243320"/>
              <a:ext cx="1410970" cy="381635"/>
            </a:xfrm>
            <a:custGeom>
              <a:avLst/>
              <a:gdLst/>
              <a:ahLst/>
              <a:cxnLst/>
              <a:rect l="l" t="t" r="r" b="b"/>
              <a:pathLst>
                <a:path w="1410970" h="381634">
                  <a:moveTo>
                    <a:pt x="1287767" y="0"/>
                  </a:moveTo>
                  <a:lnTo>
                    <a:pt x="1247222" y="2651"/>
                  </a:lnTo>
                  <a:lnTo>
                    <a:pt x="1199512" y="8323"/>
                  </a:lnTo>
                  <a:lnTo>
                    <a:pt x="1146554" y="16075"/>
                  </a:lnTo>
                  <a:lnTo>
                    <a:pt x="1032548" y="34056"/>
                  </a:lnTo>
                  <a:lnTo>
                    <a:pt x="975330" y="42402"/>
                  </a:lnTo>
                  <a:lnTo>
                    <a:pt x="920523" y="49063"/>
                  </a:lnTo>
                  <a:lnTo>
                    <a:pt x="870040" y="53099"/>
                  </a:lnTo>
                  <a:lnTo>
                    <a:pt x="825798" y="53568"/>
                  </a:lnTo>
                  <a:lnTo>
                    <a:pt x="789711" y="49529"/>
                  </a:lnTo>
                  <a:lnTo>
                    <a:pt x="718165" y="42074"/>
                  </a:lnTo>
                  <a:lnTo>
                    <a:pt x="659685" y="47991"/>
                  </a:lnTo>
                  <a:lnTo>
                    <a:pt x="613250" y="60183"/>
                  </a:lnTo>
                  <a:lnTo>
                    <a:pt x="577837" y="71551"/>
                  </a:lnTo>
                  <a:lnTo>
                    <a:pt x="512144" y="81997"/>
                  </a:lnTo>
                  <a:lnTo>
                    <a:pt x="469150" y="74642"/>
                  </a:lnTo>
                  <a:lnTo>
                    <a:pt x="450921" y="56455"/>
                  </a:lnTo>
                  <a:lnTo>
                    <a:pt x="459524" y="34404"/>
                  </a:lnTo>
                  <a:lnTo>
                    <a:pt x="30251" y="294424"/>
                  </a:lnTo>
                  <a:lnTo>
                    <a:pt x="0" y="294424"/>
                  </a:lnTo>
                  <a:lnTo>
                    <a:pt x="13754" y="319201"/>
                  </a:lnTo>
                  <a:lnTo>
                    <a:pt x="63284" y="332955"/>
                  </a:lnTo>
                  <a:lnTo>
                    <a:pt x="315061" y="381114"/>
                  </a:lnTo>
                  <a:lnTo>
                    <a:pt x="319576" y="365693"/>
                  </a:lnTo>
                  <a:lnTo>
                    <a:pt x="310934" y="353760"/>
                  </a:lnTo>
                  <a:lnTo>
                    <a:pt x="293005" y="341057"/>
                  </a:lnTo>
                  <a:lnTo>
                    <a:pt x="269659" y="323329"/>
                  </a:lnTo>
                  <a:lnTo>
                    <a:pt x="249725" y="303071"/>
                  </a:lnTo>
                  <a:lnTo>
                    <a:pt x="240244" y="285138"/>
                  </a:lnTo>
                  <a:lnTo>
                    <a:pt x="242371" y="268756"/>
                  </a:lnTo>
                  <a:lnTo>
                    <a:pt x="289452" y="239930"/>
                  </a:lnTo>
                  <a:lnTo>
                    <a:pt x="332085" y="230970"/>
                  </a:lnTo>
                  <a:lnTo>
                    <a:pt x="385229" y="224269"/>
                  </a:lnTo>
                  <a:lnTo>
                    <a:pt x="1408836" y="38531"/>
                  </a:lnTo>
                  <a:lnTo>
                    <a:pt x="1410500" y="37960"/>
                  </a:lnTo>
                  <a:lnTo>
                    <a:pt x="1400222" y="22901"/>
                  </a:lnTo>
                  <a:lnTo>
                    <a:pt x="1378570" y="10374"/>
                  </a:lnTo>
                  <a:lnTo>
                    <a:pt x="1342200" y="2150"/>
                  </a:lnTo>
                  <a:lnTo>
                    <a:pt x="128776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637038" y="6927126"/>
              <a:ext cx="2348230" cy="1369060"/>
            </a:xfrm>
            <a:custGeom>
              <a:avLst/>
              <a:gdLst/>
              <a:ahLst/>
              <a:cxnLst/>
              <a:rect l="l" t="t" r="r" b="b"/>
              <a:pathLst>
                <a:path w="2348229" h="1369059">
                  <a:moveTo>
                    <a:pt x="2267026" y="1322158"/>
                  </a:moveTo>
                  <a:lnTo>
                    <a:pt x="2251265" y="1275562"/>
                  </a:lnTo>
                  <a:lnTo>
                    <a:pt x="2233053" y="1238275"/>
                  </a:lnTo>
                  <a:lnTo>
                    <a:pt x="2218880" y="1203109"/>
                  </a:lnTo>
                  <a:lnTo>
                    <a:pt x="2215210" y="1162850"/>
                  </a:lnTo>
                  <a:lnTo>
                    <a:pt x="2228507" y="1110297"/>
                  </a:lnTo>
                  <a:lnTo>
                    <a:pt x="2233892" y="1094257"/>
                  </a:lnTo>
                  <a:lnTo>
                    <a:pt x="2238641" y="1075309"/>
                  </a:lnTo>
                  <a:lnTo>
                    <a:pt x="2242439" y="1054493"/>
                  </a:lnTo>
                  <a:lnTo>
                    <a:pt x="2244928" y="1032789"/>
                  </a:lnTo>
                  <a:lnTo>
                    <a:pt x="1720138" y="892225"/>
                  </a:lnTo>
                  <a:lnTo>
                    <a:pt x="1542643" y="964450"/>
                  </a:lnTo>
                  <a:lnTo>
                    <a:pt x="1540586" y="1065568"/>
                  </a:lnTo>
                  <a:lnTo>
                    <a:pt x="1526146" y="1071753"/>
                  </a:lnTo>
                  <a:lnTo>
                    <a:pt x="1509636" y="1069695"/>
                  </a:lnTo>
                  <a:lnTo>
                    <a:pt x="1509636" y="976833"/>
                  </a:lnTo>
                  <a:lnTo>
                    <a:pt x="1453908" y="997470"/>
                  </a:lnTo>
                  <a:lnTo>
                    <a:pt x="1453908" y="1038745"/>
                  </a:lnTo>
                  <a:lnTo>
                    <a:pt x="1437398" y="1047000"/>
                  </a:lnTo>
                  <a:lnTo>
                    <a:pt x="1425028" y="1042873"/>
                  </a:lnTo>
                  <a:lnTo>
                    <a:pt x="1425028" y="1009840"/>
                  </a:lnTo>
                  <a:lnTo>
                    <a:pt x="1253718" y="1075893"/>
                  </a:lnTo>
                  <a:lnTo>
                    <a:pt x="1253718" y="1181150"/>
                  </a:lnTo>
                  <a:lnTo>
                    <a:pt x="1237221" y="1189393"/>
                  </a:lnTo>
                  <a:lnTo>
                    <a:pt x="1220711" y="1183208"/>
                  </a:lnTo>
                  <a:lnTo>
                    <a:pt x="1216583" y="1088275"/>
                  </a:lnTo>
                  <a:lnTo>
                    <a:pt x="1150531" y="1115110"/>
                  </a:lnTo>
                  <a:lnTo>
                    <a:pt x="1150531" y="1148118"/>
                  </a:lnTo>
                  <a:lnTo>
                    <a:pt x="1131963" y="1156385"/>
                  </a:lnTo>
                  <a:lnTo>
                    <a:pt x="1115466" y="1152245"/>
                  </a:lnTo>
                  <a:lnTo>
                    <a:pt x="1115466" y="1129550"/>
                  </a:lnTo>
                  <a:lnTo>
                    <a:pt x="964793" y="1185265"/>
                  </a:lnTo>
                  <a:lnTo>
                    <a:pt x="940041" y="1177023"/>
                  </a:lnTo>
                  <a:lnTo>
                    <a:pt x="940041" y="727125"/>
                  </a:lnTo>
                  <a:lnTo>
                    <a:pt x="902881" y="718858"/>
                  </a:lnTo>
                  <a:lnTo>
                    <a:pt x="779068" y="758075"/>
                  </a:lnTo>
                  <a:lnTo>
                    <a:pt x="779068" y="842683"/>
                  </a:lnTo>
                  <a:lnTo>
                    <a:pt x="644918" y="888098"/>
                  </a:lnTo>
                  <a:lnTo>
                    <a:pt x="519036" y="853008"/>
                  </a:lnTo>
                  <a:lnTo>
                    <a:pt x="518541" y="846734"/>
                  </a:lnTo>
                  <a:lnTo>
                    <a:pt x="233210" y="942771"/>
                  </a:lnTo>
                  <a:lnTo>
                    <a:pt x="515937" y="1030478"/>
                  </a:lnTo>
                  <a:lnTo>
                    <a:pt x="516420" y="1019086"/>
                  </a:lnTo>
                  <a:lnTo>
                    <a:pt x="519036" y="1009726"/>
                  </a:lnTo>
                  <a:lnTo>
                    <a:pt x="523189" y="1002487"/>
                  </a:lnTo>
                  <a:lnTo>
                    <a:pt x="528320" y="997470"/>
                  </a:lnTo>
                  <a:lnTo>
                    <a:pt x="527291" y="958253"/>
                  </a:lnTo>
                  <a:lnTo>
                    <a:pt x="557212" y="946899"/>
                  </a:lnTo>
                  <a:lnTo>
                    <a:pt x="623265" y="967536"/>
                  </a:lnTo>
                  <a:lnTo>
                    <a:pt x="625322" y="1105814"/>
                  </a:lnTo>
                  <a:lnTo>
                    <a:pt x="677938" y="1123353"/>
                  </a:lnTo>
                  <a:lnTo>
                    <a:pt x="727468" y="1135748"/>
                  </a:lnTo>
                  <a:lnTo>
                    <a:pt x="754303" y="1150188"/>
                  </a:lnTo>
                  <a:lnTo>
                    <a:pt x="785266" y="1148118"/>
                  </a:lnTo>
                  <a:lnTo>
                    <a:pt x="810031" y="1170825"/>
                  </a:lnTo>
                  <a:lnTo>
                    <a:pt x="886383" y="1158443"/>
                  </a:lnTo>
                  <a:lnTo>
                    <a:pt x="933843" y="1179080"/>
                  </a:lnTo>
                  <a:lnTo>
                    <a:pt x="933843" y="1199718"/>
                  </a:lnTo>
                  <a:lnTo>
                    <a:pt x="962736" y="1214158"/>
                  </a:lnTo>
                  <a:lnTo>
                    <a:pt x="991641" y="1216215"/>
                  </a:lnTo>
                  <a:lnTo>
                    <a:pt x="1018463" y="1228610"/>
                  </a:lnTo>
                  <a:lnTo>
                    <a:pt x="1051483" y="1230668"/>
                  </a:lnTo>
                  <a:lnTo>
                    <a:pt x="1074191" y="1247178"/>
                  </a:lnTo>
                  <a:lnTo>
                    <a:pt x="1092758" y="1245120"/>
                  </a:lnTo>
                  <a:lnTo>
                    <a:pt x="1115466" y="1253375"/>
                  </a:lnTo>
                  <a:lnTo>
                    <a:pt x="1125778" y="1267815"/>
                  </a:lnTo>
                  <a:lnTo>
                    <a:pt x="1162926" y="1294650"/>
                  </a:lnTo>
                  <a:lnTo>
                    <a:pt x="1198016" y="1294650"/>
                  </a:lnTo>
                  <a:lnTo>
                    <a:pt x="1237221" y="1300848"/>
                  </a:lnTo>
                  <a:lnTo>
                    <a:pt x="1266113" y="1319403"/>
                  </a:lnTo>
                  <a:lnTo>
                    <a:pt x="1375486" y="1317345"/>
                  </a:lnTo>
                  <a:lnTo>
                    <a:pt x="1412633" y="1337983"/>
                  </a:lnTo>
                  <a:lnTo>
                    <a:pt x="1482801" y="1329728"/>
                  </a:lnTo>
                  <a:lnTo>
                    <a:pt x="1488998" y="1346250"/>
                  </a:lnTo>
                  <a:lnTo>
                    <a:pt x="1509636" y="1352435"/>
                  </a:lnTo>
                  <a:lnTo>
                    <a:pt x="1517891" y="1366888"/>
                  </a:lnTo>
                  <a:lnTo>
                    <a:pt x="1654098" y="1368945"/>
                  </a:lnTo>
                  <a:lnTo>
                    <a:pt x="1695373" y="1354493"/>
                  </a:lnTo>
                  <a:lnTo>
                    <a:pt x="1761413" y="1366888"/>
                  </a:lnTo>
                  <a:lnTo>
                    <a:pt x="1804746" y="1354493"/>
                  </a:lnTo>
                  <a:lnTo>
                    <a:pt x="1843963" y="1366888"/>
                  </a:lnTo>
                  <a:lnTo>
                    <a:pt x="1870786" y="1342123"/>
                  </a:lnTo>
                  <a:lnTo>
                    <a:pt x="1895551" y="1340040"/>
                  </a:lnTo>
                  <a:lnTo>
                    <a:pt x="1899691" y="1325613"/>
                  </a:lnTo>
                  <a:lnTo>
                    <a:pt x="1934756" y="1325613"/>
                  </a:lnTo>
                  <a:lnTo>
                    <a:pt x="1943023" y="1309090"/>
                  </a:lnTo>
                  <a:lnTo>
                    <a:pt x="2027631" y="1302905"/>
                  </a:lnTo>
                  <a:lnTo>
                    <a:pt x="2046211" y="1284338"/>
                  </a:lnTo>
                  <a:lnTo>
                    <a:pt x="2062721" y="1282268"/>
                  </a:lnTo>
                  <a:lnTo>
                    <a:pt x="2071662" y="1267129"/>
                  </a:lnTo>
                  <a:lnTo>
                    <a:pt x="2267026" y="1322158"/>
                  </a:lnTo>
                  <a:close/>
                </a:path>
                <a:path w="2348229" h="1369059">
                  <a:moveTo>
                    <a:pt x="2347861" y="279971"/>
                  </a:moveTo>
                  <a:lnTo>
                    <a:pt x="2192731" y="242138"/>
                  </a:lnTo>
                  <a:lnTo>
                    <a:pt x="1961603" y="320560"/>
                  </a:lnTo>
                  <a:lnTo>
                    <a:pt x="1932698" y="313677"/>
                  </a:lnTo>
                  <a:lnTo>
                    <a:pt x="1932698" y="310934"/>
                  </a:lnTo>
                  <a:lnTo>
                    <a:pt x="1932698" y="280657"/>
                  </a:lnTo>
                  <a:lnTo>
                    <a:pt x="1727708" y="240766"/>
                  </a:lnTo>
                  <a:lnTo>
                    <a:pt x="1711198" y="246253"/>
                  </a:lnTo>
                  <a:lnTo>
                    <a:pt x="1709813" y="255892"/>
                  </a:lnTo>
                  <a:lnTo>
                    <a:pt x="1540586" y="310934"/>
                  </a:lnTo>
                  <a:lnTo>
                    <a:pt x="1426400" y="286169"/>
                  </a:lnTo>
                  <a:lnTo>
                    <a:pt x="1255788" y="339813"/>
                  </a:lnTo>
                  <a:lnTo>
                    <a:pt x="1229664" y="332930"/>
                  </a:lnTo>
                  <a:lnTo>
                    <a:pt x="1228750" y="154432"/>
                  </a:lnTo>
                  <a:lnTo>
                    <a:pt x="1228572" y="116941"/>
                  </a:lnTo>
                  <a:lnTo>
                    <a:pt x="1228267" y="56400"/>
                  </a:lnTo>
                  <a:lnTo>
                    <a:pt x="932472" y="0"/>
                  </a:lnTo>
                  <a:lnTo>
                    <a:pt x="727468" y="50888"/>
                  </a:lnTo>
                  <a:lnTo>
                    <a:pt x="727468" y="111429"/>
                  </a:lnTo>
                  <a:lnTo>
                    <a:pt x="719213" y="116941"/>
                  </a:lnTo>
                  <a:lnTo>
                    <a:pt x="660349" y="103860"/>
                  </a:lnTo>
                  <a:lnTo>
                    <a:pt x="644918" y="100431"/>
                  </a:lnTo>
                  <a:lnTo>
                    <a:pt x="640791" y="103860"/>
                  </a:lnTo>
                  <a:lnTo>
                    <a:pt x="570636" y="90449"/>
                  </a:lnTo>
                  <a:lnTo>
                    <a:pt x="560311" y="93548"/>
                  </a:lnTo>
                  <a:lnTo>
                    <a:pt x="560311" y="149263"/>
                  </a:lnTo>
                  <a:lnTo>
                    <a:pt x="552056" y="154432"/>
                  </a:lnTo>
                  <a:lnTo>
                    <a:pt x="468477" y="136880"/>
                  </a:lnTo>
                  <a:lnTo>
                    <a:pt x="461251" y="134823"/>
                  </a:lnTo>
                  <a:lnTo>
                    <a:pt x="462280" y="127584"/>
                  </a:lnTo>
                  <a:lnTo>
                    <a:pt x="463321" y="118313"/>
                  </a:lnTo>
                  <a:lnTo>
                    <a:pt x="0" y="232854"/>
                  </a:lnTo>
                  <a:lnTo>
                    <a:pt x="2254339" y="765505"/>
                  </a:lnTo>
                  <a:lnTo>
                    <a:pt x="2258644" y="750062"/>
                  </a:lnTo>
                  <a:lnTo>
                    <a:pt x="2261578" y="733907"/>
                  </a:lnTo>
                  <a:lnTo>
                    <a:pt x="2262682" y="717245"/>
                  </a:lnTo>
                  <a:lnTo>
                    <a:pt x="2261527" y="700278"/>
                  </a:lnTo>
                  <a:lnTo>
                    <a:pt x="2253907" y="661517"/>
                  </a:lnTo>
                  <a:lnTo>
                    <a:pt x="2244648" y="616661"/>
                  </a:lnTo>
                  <a:lnTo>
                    <a:pt x="2239187" y="568909"/>
                  </a:lnTo>
                  <a:lnTo>
                    <a:pt x="2242985" y="521423"/>
                  </a:lnTo>
                  <a:lnTo>
                    <a:pt x="2261527" y="477393"/>
                  </a:lnTo>
                  <a:lnTo>
                    <a:pt x="2295296" y="422300"/>
                  </a:lnTo>
                  <a:lnTo>
                    <a:pt x="2320277" y="371271"/>
                  </a:lnTo>
                  <a:lnTo>
                    <a:pt x="2331707" y="339813"/>
                  </a:lnTo>
                  <a:lnTo>
                    <a:pt x="2337473" y="323951"/>
                  </a:lnTo>
                  <a:lnTo>
                    <a:pt x="2338273" y="320560"/>
                  </a:lnTo>
                  <a:lnTo>
                    <a:pt x="2347861" y="279971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665873" y="7881264"/>
              <a:ext cx="537845" cy="250190"/>
            </a:xfrm>
            <a:custGeom>
              <a:avLst/>
              <a:gdLst/>
              <a:ahLst/>
              <a:cxnLst/>
              <a:rect l="l" t="t" r="r" b="b"/>
              <a:pathLst>
                <a:path w="537845" h="250190">
                  <a:moveTo>
                    <a:pt x="108414" y="0"/>
                  </a:moveTo>
                  <a:lnTo>
                    <a:pt x="23794" y="24752"/>
                  </a:lnTo>
                  <a:lnTo>
                    <a:pt x="11479" y="28621"/>
                  </a:lnTo>
                  <a:lnTo>
                    <a:pt x="1097" y="33523"/>
                  </a:lnTo>
                  <a:lnTo>
                    <a:pt x="0" y="38684"/>
                  </a:lnTo>
                  <a:lnTo>
                    <a:pt x="15539" y="43332"/>
                  </a:lnTo>
                  <a:lnTo>
                    <a:pt x="38246" y="52285"/>
                  </a:lnTo>
                  <a:lnTo>
                    <a:pt x="246679" y="115557"/>
                  </a:lnTo>
                  <a:lnTo>
                    <a:pt x="271507" y="163614"/>
                  </a:lnTo>
                  <a:lnTo>
                    <a:pt x="537674" y="250062"/>
                  </a:lnTo>
                  <a:lnTo>
                    <a:pt x="537674" y="164719"/>
                  </a:lnTo>
                  <a:lnTo>
                    <a:pt x="500526" y="152704"/>
                  </a:lnTo>
                  <a:lnTo>
                    <a:pt x="498456" y="142392"/>
                  </a:lnTo>
                  <a:lnTo>
                    <a:pt x="469564" y="121754"/>
                  </a:lnTo>
                  <a:lnTo>
                    <a:pt x="448926" y="121754"/>
                  </a:lnTo>
                  <a:lnTo>
                    <a:pt x="426218" y="111429"/>
                  </a:lnTo>
                  <a:lnTo>
                    <a:pt x="407651" y="117614"/>
                  </a:lnTo>
                  <a:lnTo>
                    <a:pt x="384943" y="119697"/>
                  </a:lnTo>
                  <a:lnTo>
                    <a:pt x="374631" y="132067"/>
                  </a:lnTo>
                  <a:lnTo>
                    <a:pt x="331299" y="136194"/>
                  </a:lnTo>
                  <a:lnTo>
                    <a:pt x="269386" y="107302"/>
                  </a:lnTo>
                  <a:lnTo>
                    <a:pt x="269386" y="90792"/>
                  </a:lnTo>
                  <a:lnTo>
                    <a:pt x="242551" y="66027"/>
                  </a:lnTo>
                  <a:lnTo>
                    <a:pt x="230169" y="41275"/>
                  </a:lnTo>
                  <a:lnTo>
                    <a:pt x="131109" y="22694"/>
                  </a:lnTo>
                  <a:lnTo>
                    <a:pt x="120796" y="8242"/>
                  </a:lnTo>
                  <a:lnTo>
                    <a:pt x="10841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203547" y="8045983"/>
              <a:ext cx="23495" cy="149225"/>
            </a:xfrm>
            <a:custGeom>
              <a:avLst/>
              <a:gdLst/>
              <a:ahLst/>
              <a:cxnLst/>
              <a:rect l="l" t="t" r="r" b="b"/>
              <a:pathLst>
                <a:path w="23495" h="149225">
                  <a:moveTo>
                    <a:pt x="0" y="0"/>
                  </a:moveTo>
                  <a:lnTo>
                    <a:pt x="0" y="142773"/>
                  </a:lnTo>
                  <a:lnTo>
                    <a:pt x="4127" y="148958"/>
                  </a:lnTo>
                  <a:lnTo>
                    <a:pt x="14439" y="148958"/>
                  </a:lnTo>
                  <a:lnTo>
                    <a:pt x="23037" y="147929"/>
                  </a:lnTo>
                  <a:lnTo>
                    <a:pt x="23393" y="142773"/>
                  </a:lnTo>
                  <a:lnTo>
                    <a:pt x="23393" y="75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26941" y="8031912"/>
              <a:ext cx="1687195" cy="630555"/>
            </a:xfrm>
            <a:custGeom>
              <a:avLst/>
              <a:gdLst/>
              <a:ahLst/>
              <a:cxnLst/>
              <a:rect l="l" t="t" r="r" b="b"/>
              <a:pathLst>
                <a:path w="1687195" h="630554">
                  <a:moveTo>
                    <a:pt x="32321" y="0"/>
                  </a:moveTo>
                  <a:lnTo>
                    <a:pt x="32321" y="16510"/>
                  </a:lnTo>
                  <a:lnTo>
                    <a:pt x="9613" y="24765"/>
                  </a:lnTo>
                  <a:lnTo>
                    <a:pt x="0" y="21653"/>
                  </a:lnTo>
                  <a:lnTo>
                    <a:pt x="0" y="107022"/>
                  </a:lnTo>
                  <a:lnTo>
                    <a:pt x="1610207" y="630072"/>
                  </a:lnTo>
                  <a:lnTo>
                    <a:pt x="1628816" y="597365"/>
                  </a:lnTo>
                  <a:lnTo>
                    <a:pt x="1643111" y="559631"/>
                  </a:lnTo>
                  <a:lnTo>
                    <a:pt x="1650803" y="519983"/>
                  </a:lnTo>
                  <a:lnTo>
                    <a:pt x="1649603" y="481533"/>
                  </a:lnTo>
                  <a:lnTo>
                    <a:pt x="1643588" y="436223"/>
                  </a:lnTo>
                  <a:lnTo>
                    <a:pt x="1642732" y="395551"/>
                  </a:lnTo>
                  <a:lnTo>
                    <a:pt x="1648067" y="360035"/>
                  </a:lnTo>
                  <a:lnTo>
                    <a:pt x="1660626" y="330200"/>
                  </a:lnTo>
                  <a:lnTo>
                    <a:pt x="1675586" y="301739"/>
                  </a:lnTo>
                  <a:lnTo>
                    <a:pt x="1685386" y="271724"/>
                  </a:lnTo>
                  <a:lnTo>
                    <a:pt x="1686931" y="242740"/>
                  </a:lnTo>
                  <a:lnTo>
                    <a:pt x="1677123" y="217373"/>
                  </a:lnTo>
                  <a:lnTo>
                    <a:pt x="1481759" y="162344"/>
                  </a:lnTo>
                  <a:lnTo>
                    <a:pt x="1472819" y="177482"/>
                  </a:lnTo>
                  <a:lnTo>
                    <a:pt x="1456309" y="179552"/>
                  </a:lnTo>
                  <a:lnTo>
                    <a:pt x="1437728" y="198120"/>
                  </a:lnTo>
                  <a:lnTo>
                    <a:pt x="1353121" y="204304"/>
                  </a:lnTo>
                  <a:lnTo>
                    <a:pt x="1344853" y="220827"/>
                  </a:lnTo>
                  <a:lnTo>
                    <a:pt x="1309789" y="220827"/>
                  </a:lnTo>
                  <a:lnTo>
                    <a:pt x="1305648" y="235254"/>
                  </a:lnTo>
                  <a:lnTo>
                    <a:pt x="1280883" y="237337"/>
                  </a:lnTo>
                  <a:lnTo>
                    <a:pt x="1254061" y="262102"/>
                  </a:lnTo>
                  <a:lnTo>
                    <a:pt x="1214843" y="249707"/>
                  </a:lnTo>
                  <a:lnTo>
                    <a:pt x="1171511" y="262102"/>
                  </a:lnTo>
                  <a:lnTo>
                    <a:pt x="1105471" y="249707"/>
                  </a:lnTo>
                  <a:lnTo>
                    <a:pt x="1064196" y="264160"/>
                  </a:lnTo>
                  <a:lnTo>
                    <a:pt x="927988" y="262102"/>
                  </a:lnTo>
                  <a:lnTo>
                    <a:pt x="919734" y="247650"/>
                  </a:lnTo>
                  <a:lnTo>
                    <a:pt x="899096" y="241465"/>
                  </a:lnTo>
                  <a:lnTo>
                    <a:pt x="892898" y="224942"/>
                  </a:lnTo>
                  <a:lnTo>
                    <a:pt x="822731" y="233197"/>
                  </a:lnTo>
                  <a:lnTo>
                    <a:pt x="785583" y="212559"/>
                  </a:lnTo>
                  <a:lnTo>
                    <a:pt x="676211" y="214617"/>
                  </a:lnTo>
                  <a:lnTo>
                    <a:pt x="647319" y="196062"/>
                  </a:lnTo>
                  <a:lnTo>
                    <a:pt x="608114" y="189865"/>
                  </a:lnTo>
                  <a:lnTo>
                    <a:pt x="573024" y="189865"/>
                  </a:lnTo>
                  <a:lnTo>
                    <a:pt x="535876" y="163029"/>
                  </a:lnTo>
                  <a:lnTo>
                    <a:pt x="525564" y="148590"/>
                  </a:lnTo>
                  <a:lnTo>
                    <a:pt x="502856" y="140335"/>
                  </a:lnTo>
                  <a:lnTo>
                    <a:pt x="484289" y="142392"/>
                  </a:lnTo>
                  <a:lnTo>
                    <a:pt x="461581" y="125882"/>
                  </a:lnTo>
                  <a:lnTo>
                    <a:pt x="428561" y="123825"/>
                  </a:lnTo>
                  <a:lnTo>
                    <a:pt x="401739" y="111429"/>
                  </a:lnTo>
                  <a:lnTo>
                    <a:pt x="372833" y="109372"/>
                  </a:lnTo>
                  <a:lnTo>
                    <a:pt x="343941" y="94932"/>
                  </a:lnTo>
                  <a:lnTo>
                    <a:pt x="343941" y="74295"/>
                  </a:lnTo>
                  <a:lnTo>
                    <a:pt x="296481" y="53657"/>
                  </a:lnTo>
                  <a:lnTo>
                    <a:pt x="220129" y="66040"/>
                  </a:lnTo>
                  <a:lnTo>
                    <a:pt x="195364" y="43332"/>
                  </a:lnTo>
                  <a:lnTo>
                    <a:pt x="164401" y="45402"/>
                  </a:lnTo>
                  <a:lnTo>
                    <a:pt x="137566" y="30962"/>
                  </a:lnTo>
                  <a:lnTo>
                    <a:pt x="88036" y="18567"/>
                  </a:lnTo>
                  <a:lnTo>
                    <a:pt x="3232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924935" y="8044878"/>
              <a:ext cx="1912620" cy="645160"/>
            </a:xfrm>
            <a:custGeom>
              <a:avLst/>
              <a:gdLst/>
              <a:ahLst/>
              <a:cxnLst/>
              <a:rect l="l" t="t" r="r" b="b"/>
              <a:pathLst>
                <a:path w="1912620" h="645159">
                  <a:moveTo>
                    <a:pt x="278409" y="120942"/>
                  </a:moveTo>
                  <a:lnTo>
                    <a:pt x="277863" y="86220"/>
                  </a:lnTo>
                  <a:lnTo>
                    <a:pt x="12446" y="0"/>
                  </a:lnTo>
                  <a:lnTo>
                    <a:pt x="14452" y="20053"/>
                  </a:lnTo>
                  <a:lnTo>
                    <a:pt x="0" y="30365"/>
                  </a:lnTo>
                  <a:lnTo>
                    <a:pt x="278409" y="120942"/>
                  </a:lnTo>
                  <a:close/>
                </a:path>
                <a:path w="1912620" h="645159">
                  <a:moveTo>
                    <a:pt x="1912213" y="617105"/>
                  </a:moveTo>
                  <a:lnTo>
                    <a:pt x="302006" y="94056"/>
                  </a:lnTo>
                  <a:lnTo>
                    <a:pt x="302006" y="128612"/>
                  </a:lnTo>
                  <a:lnTo>
                    <a:pt x="1888324" y="644677"/>
                  </a:lnTo>
                  <a:lnTo>
                    <a:pt x="1894357" y="639089"/>
                  </a:lnTo>
                  <a:lnTo>
                    <a:pt x="1900389" y="632574"/>
                  </a:lnTo>
                  <a:lnTo>
                    <a:pt x="1906358" y="625208"/>
                  </a:lnTo>
                  <a:lnTo>
                    <a:pt x="1912213" y="617105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09187" y="6576276"/>
              <a:ext cx="2282190" cy="1536700"/>
            </a:xfrm>
            <a:custGeom>
              <a:avLst/>
              <a:gdLst/>
              <a:ahLst/>
              <a:cxnLst/>
              <a:rect l="l" t="t" r="r" b="b"/>
              <a:pathLst>
                <a:path w="2282190" h="1536700">
                  <a:moveTo>
                    <a:pt x="0" y="0"/>
                  </a:moveTo>
                  <a:lnTo>
                    <a:pt x="0" y="1395095"/>
                  </a:lnTo>
                  <a:lnTo>
                    <a:pt x="30264" y="1404734"/>
                  </a:lnTo>
                  <a:lnTo>
                    <a:pt x="29006" y="1375816"/>
                  </a:lnTo>
                  <a:lnTo>
                    <a:pt x="26822" y="1373085"/>
                  </a:lnTo>
                  <a:lnTo>
                    <a:pt x="26822" y="603300"/>
                  </a:lnTo>
                  <a:lnTo>
                    <a:pt x="967892" y="828243"/>
                  </a:lnTo>
                  <a:lnTo>
                    <a:pt x="967892" y="1527873"/>
                  </a:lnTo>
                  <a:lnTo>
                    <a:pt x="992644" y="1536115"/>
                  </a:lnTo>
                  <a:lnTo>
                    <a:pt x="992644" y="834440"/>
                  </a:lnTo>
                  <a:lnTo>
                    <a:pt x="2274062" y="1137780"/>
                  </a:lnTo>
                  <a:lnTo>
                    <a:pt x="2276970" y="1131049"/>
                  </a:lnTo>
                  <a:lnTo>
                    <a:pt x="2279764" y="1123886"/>
                  </a:lnTo>
                  <a:lnTo>
                    <a:pt x="2282190" y="1116355"/>
                  </a:lnTo>
                  <a:lnTo>
                    <a:pt x="27851" y="583704"/>
                  </a:lnTo>
                  <a:lnTo>
                    <a:pt x="26822" y="5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42017" y="6281280"/>
              <a:ext cx="2461653" cy="189302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609682" y="6575564"/>
              <a:ext cx="2072005" cy="1538605"/>
            </a:xfrm>
            <a:custGeom>
              <a:avLst/>
              <a:gdLst/>
              <a:ahLst/>
              <a:cxnLst/>
              <a:rect l="l" t="t" r="r" b="b"/>
              <a:pathLst>
                <a:path w="2072004" h="1538604">
                  <a:moveTo>
                    <a:pt x="2071928" y="1067473"/>
                  </a:moveTo>
                  <a:lnTo>
                    <a:pt x="27927" y="583653"/>
                  </a:lnTo>
                  <a:lnTo>
                    <a:pt x="27927" y="5943"/>
                  </a:lnTo>
                </a:path>
                <a:path w="2072004" h="1538604">
                  <a:moveTo>
                    <a:pt x="0" y="0"/>
                  </a:moveTo>
                  <a:lnTo>
                    <a:pt x="0" y="1397355"/>
                  </a:lnTo>
                  <a:lnTo>
                    <a:pt x="27927" y="1406258"/>
                  </a:lnTo>
                  <a:lnTo>
                    <a:pt x="27927" y="1361084"/>
                  </a:lnTo>
                </a:path>
                <a:path w="2072004" h="1538604">
                  <a:moveTo>
                    <a:pt x="27927" y="1322438"/>
                  </a:moveTo>
                  <a:lnTo>
                    <a:pt x="27927" y="606234"/>
                  </a:lnTo>
                  <a:lnTo>
                    <a:pt x="969391" y="829716"/>
                  </a:lnTo>
                  <a:lnTo>
                    <a:pt x="969391" y="1530477"/>
                  </a:lnTo>
                  <a:lnTo>
                    <a:pt x="993749" y="1538198"/>
                  </a:lnTo>
                  <a:lnTo>
                    <a:pt x="993749" y="835075"/>
                  </a:lnTo>
                  <a:lnTo>
                    <a:pt x="2071344" y="108945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33356" y="6531823"/>
              <a:ext cx="2472245" cy="2122667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5762151" y="545486"/>
            <a:ext cx="101091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Zócalos</a:t>
            </a:r>
            <a:r>
              <a:rPr sz="8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5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57980" y="485795"/>
            <a:ext cx="413956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Cada.medidor.de.vatios-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hora.requiere.un.enchufe.para.medir.de.forma.segura.y. 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conectarlo.de.forma.segura.al.servicio.eléctrico..Porque.el.medidor.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los.diseños.y.los.requisitos.de.utilidad.varían,.Siemens.ofrece.una.variedad.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de.posición.única.y.posición.múltiple.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tomas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medidor.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957980" y="1401465"/>
            <a:ext cx="489648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143635">
              <a:lnSpc>
                <a:spcPct val="133300"/>
              </a:lnSpc>
              <a:spcBef>
                <a:spcPts val="100"/>
              </a:spcBef>
            </a:pP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Zócalos</a:t>
            </a:r>
            <a:r>
              <a:rPr sz="9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posición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única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.se.utilizan.para.unifamiliares.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hogares.y.en.algunas.aplicaciones.comerciales..Múltiples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tomas.de.medidor,.también.llamadas.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enchufes</a:t>
            </a:r>
            <a:r>
              <a:rPr sz="9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pandillas</a:t>
            </a:r>
            <a:endParaRPr sz="900">
              <a:latin typeface="Trebuchet MS"/>
              <a:cs typeface="Trebuchet MS"/>
            </a:endParaRPr>
          </a:p>
          <a:p>
            <a:pPr marL="12700" marR="5080">
              <a:lnSpc>
                <a:spcPct val="133300"/>
              </a:lnSpc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,.se.utilizan.en.multifamiliares.y.otras.aplicaciones.comerciales.que.requieren.de.dos.a.seis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medidores..Requisitos.para.tomas.de.medidor.con.voltaje.máximo.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endParaRPr sz="900">
              <a:latin typeface="Microsoft Sans Serif"/>
              <a:cs typeface="Microsoft Sans Serif"/>
            </a:endParaRPr>
          </a:p>
          <a:p>
            <a:pPr marL="12700" marR="647700">
              <a:lnSpc>
                <a:spcPct val="133300"/>
              </a:lnSpc>
            </a:pP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 de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600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menos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 de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continua.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de.320.amperios.o.menos.por.enchufe.están.cubiertos.por.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Estándar</a:t>
            </a: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-20" dirty="0">
                <a:solidFill>
                  <a:srgbClr val="171514"/>
                </a:solidFill>
                <a:latin typeface="Trebuchet MS"/>
                <a:cs typeface="Trebuchet MS"/>
              </a:rPr>
              <a:t>C12.7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del </a:t>
            </a:r>
            <a:r>
              <a:rPr sz="900" b="1" spc="-254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5" dirty="0">
                <a:solidFill>
                  <a:srgbClr val="171514"/>
                </a:solidFill>
                <a:latin typeface="Trebuchet MS"/>
                <a:cs typeface="Trebuchet MS"/>
              </a:rPr>
              <a:t>Instituto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5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9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Estadounidense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Estándares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(ANSI)</a:t>
            </a:r>
            <a:r>
              <a:rPr sz="9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y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5" dirty="0">
                <a:solidFill>
                  <a:srgbClr val="171514"/>
                </a:solidFill>
                <a:latin typeface="Trebuchet MS"/>
                <a:cs typeface="Trebuchet MS"/>
              </a:rPr>
              <a:t>estándar</a:t>
            </a:r>
            <a:r>
              <a:rPr sz="9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-15" dirty="0">
                <a:solidFill>
                  <a:srgbClr val="171514"/>
                </a:solidFill>
                <a:latin typeface="Trebuchet MS"/>
                <a:cs typeface="Trebuchet MS"/>
              </a:rPr>
              <a:t>414</a:t>
            </a:r>
            <a:r>
              <a:rPr sz="9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900" b="1" spc="-26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UL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957980" y="5044835"/>
            <a:ext cx="427926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Desde.el.medidor.de.vatios-hora,.la.potencia.entrante.luego.va.a.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un.centro.de.carga.que.proporciona.control.de.circuito.y.sobrecorriente.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protección..La.energía.se.distribuye.desde.el.centro.de.carga.a.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varios.circuitos.derivados.para.iluminación,.electrodomésticos.y.sistemas.eléctricos.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puntos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venta..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052210" y="7528798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338006" y="7845722"/>
            <a:ext cx="551180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68580">
              <a:spcBef>
                <a:spcPts val="45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Adicional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59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611036" y="8313035"/>
            <a:ext cx="733425" cy="2235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vatios-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hora</a:t>
            </a:r>
            <a:endParaRPr sz="500">
              <a:latin typeface="Microsoft Sans Serif"/>
              <a:cs typeface="Microsoft Sans Serif"/>
            </a:endParaRPr>
          </a:p>
          <a:p>
            <a:pPr marL="24765">
              <a:spcBef>
                <a:spcPts val="359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5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438908" y="3351009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1" y="0"/>
                </a:moveTo>
                <a:lnTo>
                  <a:pt x="0" y="0"/>
                </a:lnTo>
                <a:lnTo>
                  <a:pt x="0" y="4584"/>
                </a:lnTo>
                <a:lnTo>
                  <a:pt x="31521" y="4584"/>
                </a:lnTo>
                <a:lnTo>
                  <a:pt x="31521" y="0"/>
                </a:lnTo>
                <a:close/>
              </a:path>
            </a:pathLst>
          </a:custGeom>
          <a:solidFill>
            <a:srgbClr val="6566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7483995" y="2152168"/>
            <a:ext cx="1851660" cy="1580515"/>
            <a:chOff x="2429395" y="2152167"/>
            <a:chExt cx="1851660" cy="1580515"/>
          </a:xfrm>
        </p:grpSpPr>
        <p:sp>
          <p:nvSpPr>
            <p:cNvPr id="4" name="object 4"/>
            <p:cNvSpPr/>
            <p:nvPr/>
          </p:nvSpPr>
          <p:spPr>
            <a:xfrm>
              <a:off x="3099104" y="2340609"/>
              <a:ext cx="38735" cy="1346835"/>
            </a:xfrm>
            <a:custGeom>
              <a:avLst/>
              <a:gdLst/>
              <a:ahLst/>
              <a:cxnLst/>
              <a:rect l="l" t="t" r="r" b="b"/>
              <a:pathLst>
                <a:path w="38735" h="1346835">
                  <a:moveTo>
                    <a:pt x="1320" y="1270393"/>
                  </a:moveTo>
                  <a:lnTo>
                    <a:pt x="177" y="1270215"/>
                  </a:lnTo>
                  <a:lnTo>
                    <a:pt x="177" y="1346428"/>
                  </a:lnTo>
                  <a:lnTo>
                    <a:pt x="1104" y="1346428"/>
                  </a:lnTo>
                  <a:lnTo>
                    <a:pt x="1320" y="1270393"/>
                  </a:lnTo>
                  <a:close/>
                </a:path>
                <a:path w="38735" h="1346835">
                  <a:moveTo>
                    <a:pt x="6845" y="0"/>
                  </a:moveTo>
                  <a:lnTo>
                    <a:pt x="177" y="0"/>
                  </a:lnTo>
                  <a:lnTo>
                    <a:pt x="177" y="1104900"/>
                  </a:lnTo>
                  <a:lnTo>
                    <a:pt x="177" y="1212850"/>
                  </a:lnTo>
                  <a:lnTo>
                    <a:pt x="177" y="1262380"/>
                  </a:lnTo>
                  <a:lnTo>
                    <a:pt x="177" y="1267040"/>
                  </a:lnTo>
                  <a:lnTo>
                    <a:pt x="0" y="1270177"/>
                  </a:lnTo>
                  <a:lnTo>
                    <a:pt x="177" y="1270215"/>
                  </a:lnTo>
                  <a:lnTo>
                    <a:pt x="177" y="1267460"/>
                  </a:lnTo>
                  <a:lnTo>
                    <a:pt x="292" y="1262380"/>
                  </a:lnTo>
                  <a:lnTo>
                    <a:pt x="1320" y="1262380"/>
                  </a:lnTo>
                  <a:lnTo>
                    <a:pt x="1320" y="1212850"/>
                  </a:lnTo>
                  <a:lnTo>
                    <a:pt x="3975" y="1212850"/>
                  </a:lnTo>
                  <a:lnTo>
                    <a:pt x="3975" y="1104900"/>
                  </a:lnTo>
                  <a:lnTo>
                    <a:pt x="6845" y="1104900"/>
                  </a:lnTo>
                  <a:lnTo>
                    <a:pt x="6845" y="0"/>
                  </a:lnTo>
                  <a:close/>
                </a:path>
                <a:path w="38735" h="1346835">
                  <a:moveTo>
                    <a:pt x="38633" y="0"/>
                  </a:moveTo>
                  <a:lnTo>
                    <a:pt x="30924" y="0"/>
                  </a:lnTo>
                  <a:lnTo>
                    <a:pt x="30924" y="1104900"/>
                  </a:lnTo>
                  <a:lnTo>
                    <a:pt x="30924" y="1212850"/>
                  </a:lnTo>
                  <a:lnTo>
                    <a:pt x="30924" y="1262380"/>
                  </a:lnTo>
                  <a:lnTo>
                    <a:pt x="30924" y="1270000"/>
                  </a:lnTo>
                  <a:lnTo>
                    <a:pt x="30924" y="1346200"/>
                  </a:lnTo>
                  <a:lnTo>
                    <a:pt x="33007" y="1346200"/>
                  </a:lnTo>
                  <a:lnTo>
                    <a:pt x="33007" y="1270000"/>
                  </a:lnTo>
                  <a:lnTo>
                    <a:pt x="32016" y="1270000"/>
                  </a:lnTo>
                  <a:lnTo>
                    <a:pt x="32016" y="1262380"/>
                  </a:lnTo>
                  <a:lnTo>
                    <a:pt x="33108" y="1262380"/>
                  </a:lnTo>
                  <a:lnTo>
                    <a:pt x="33108" y="1212850"/>
                  </a:lnTo>
                  <a:lnTo>
                    <a:pt x="35763" y="1212850"/>
                  </a:lnTo>
                  <a:lnTo>
                    <a:pt x="35763" y="1104900"/>
                  </a:lnTo>
                  <a:lnTo>
                    <a:pt x="38633" y="1104900"/>
                  </a:lnTo>
                  <a:lnTo>
                    <a:pt x="38633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73031" y="2340863"/>
              <a:ext cx="51435" cy="1344930"/>
            </a:xfrm>
            <a:custGeom>
              <a:avLst/>
              <a:gdLst/>
              <a:ahLst/>
              <a:cxnLst/>
              <a:rect l="l" t="t" r="r" b="b"/>
              <a:pathLst>
                <a:path w="51435" h="1344929">
                  <a:moveTo>
                    <a:pt x="10477" y="0"/>
                  </a:moveTo>
                  <a:lnTo>
                    <a:pt x="0" y="0"/>
                  </a:lnTo>
                  <a:lnTo>
                    <a:pt x="0" y="1344650"/>
                  </a:lnTo>
                  <a:lnTo>
                    <a:pt x="10477" y="1344650"/>
                  </a:lnTo>
                  <a:lnTo>
                    <a:pt x="10477" y="0"/>
                  </a:lnTo>
                  <a:close/>
                </a:path>
                <a:path w="51435" h="1344929">
                  <a:moveTo>
                    <a:pt x="51168" y="0"/>
                  </a:moveTo>
                  <a:lnTo>
                    <a:pt x="43180" y="0"/>
                  </a:lnTo>
                  <a:lnTo>
                    <a:pt x="43180" y="1344650"/>
                  </a:lnTo>
                  <a:lnTo>
                    <a:pt x="51168" y="1344650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431681" y="2296871"/>
              <a:ext cx="1263650" cy="42545"/>
            </a:xfrm>
            <a:custGeom>
              <a:avLst/>
              <a:gdLst/>
              <a:ahLst/>
              <a:cxnLst/>
              <a:rect l="l" t="t" r="r" b="b"/>
              <a:pathLst>
                <a:path w="1263650" h="42544">
                  <a:moveTo>
                    <a:pt x="1263446" y="0"/>
                  </a:moveTo>
                  <a:lnTo>
                    <a:pt x="0" y="0"/>
                  </a:lnTo>
                  <a:lnTo>
                    <a:pt x="0" y="41948"/>
                  </a:lnTo>
                  <a:lnTo>
                    <a:pt x="1263446" y="41948"/>
                  </a:lnTo>
                  <a:lnTo>
                    <a:pt x="126344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431681" y="2296883"/>
              <a:ext cx="1263650" cy="42545"/>
            </a:xfrm>
            <a:custGeom>
              <a:avLst/>
              <a:gdLst/>
              <a:ahLst/>
              <a:cxnLst/>
              <a:rect l="l" t="t" r="r" b="b"/>
              <a:pathLst>
                <a:path w="1263650" h="42544">
                  <a:moveTo>
                    <a:pt x="1263446" y="41935"/>
                  </a:moveTo>
                  <a:lnTo>
                    <a:pt x="0" y="41935"/>
                  </a:lnTo>
                  <a:lnTo>
                    <a:pt x="0" y="0"/>
                  </a:lnTo>
                  <a:lnTo>
                    <a:pt x="1263446" y="0"/>
                  </a:lnTo>
                  <a:lnTo>
                    <a:pt x="1263446" y="419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060801" y="2338819"/>
              <a:ext cx="46355" cy="1349375"/>
            </a:xfrm>
            <a:custGeom>
              <a:avLst/>
              <a:gdLst/>
              <a:ahLst/>
              <a:cxnLst/>
              <a:rect l="l" t="t" r="r" b="b"/>
              <a:pathLst>
                <a:path w="46355" h="1349375">
                  <a:moveTo>
                    <a:pt x="46304" y="0"/>
                  </a:moveTo>
                  <a:lnTo>
                    <a:pt x="0" y="0"/>
                  </a:lnTo>
                  <a:lnTo>
                    <a:pt x="0" y="1349082"/>
                  </a:lnTo>
                  <a:lnTo>
                    <a:pt x="46304" y="1349082"/>
                  </a:lnTo>
                  <a:lnTo>
                    <a:pt x="4630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060801" y="2338819"/>
              <a:ext cx="46355" cy="1349375"/>
            </a:xfrm>
            <a:custGeom>
              <a:avLst/>
              <a:gdLst/>
              <a:ahLst/>
              <a:cxnLst/>
              <a:rect l="l" t="t" r="r" b="b"/>
              <a:pathLst>
                <a:path w="46355" h="1349375">
                  <a:moveTo>
                    <a:pt x="0" y="0"/>
                  </a:moveTo>
                  <a:lnTo>
                    <a:pt x="0" y="1349082"/>
                  </a:lnTo>
                  <a:lnTo>
                    <a:pt x="46291" y="1349082"/>
                  </a:lnTo>
                  <a:lnTo>
                    <a:pt x="46291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496769" y="2338819"/>
              <a:ext cx="564515" cy="36195"/>
            </a:xfrm>
            <a:custGeom>
              <a:avLst/>
              <a:gdLst/>
              <a:ahLst/>
              <a:cxnLst/>
              <a:rect l="l" t="t" r="r" b="b"/>
              <a:pathLst>
                <a:path w="564514" h="36194">
                  <a:moveTo>
                    <a:pt x="564032" y="0"/>
                  </a:moveTo>
                  <a:lnTo>
                    <a:pt x="0" y="0"/>
                  </a:lnTo>
                  <a:lnTo>
                    <a:pt x="40652" y="35839"/>
                  </a:lnTo>
                  <a:lnTo>
                    <a:pt x="564032" y="35839"/>
                  </a:lnTo>
                  <a:lnTo>
                    <a:pt x="56403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496769" y="2338819"/>
              <a:ext cx="564515" cy="36195"/>
            </a:xfrm>
            <a:custGeom>
              <a:avLst/>
              <a:gdLst/>
              <a:ahLst/>
              <a:cxnLst/>
              <a:rect l="l" t="t" r="r" b="b"/>
              <a:pathLst>
                <a:path w="564514" h="36194">
                  <a:moveTo>
                    <a:pt x="564032" y="35839"/>
                  </a:moveTo>
                  <a:lnTo>
                    <a:pt x="564032" y="0"/>
                  </a:lnTo>
                  <a:lnTo>
                    <a:pt x="0" y="0"/>
                  </a:lnTo>
                  <a:lnTo>
                    <a:pt x="40652" y="35839"/>
                  </a:lnTo>
                  <a:lnTo>
                    <a:pt x="564032" y="358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107093" y="2338819"/>
              <a:ext cx="22225" cy="1349375"/>
            </a:xfrm>
            <a:custGeom>
              <a:avLst/>
              <a:gdLst/>
              <a:ahLst/>
              <a:cxnLst/>
              <a:rect l="l" t="t" r="r" b="b"/>
              <a:pathLst>
                <a:path w="22225" h="1349375">
                  <a:moveTo>
                    <a:pt x="21856" y="0"/>
                  </a:moveTo>
                  <a:lnTo>
                    <a:pt x="0" y="0"/>
                  </a:lnTo>
                  <a:lnTo>
                    <a:pt x="0" y="1349082"/>
                  </a:lnTo>
                  <a:lnTo>
                    <a:pt x="21856" y="1349082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107093" y="2338819"/>
              <a:ext cx="22225" cy="1349375"/>
            </a:xfrm>
            <a:custGeom>
              <a:avLst/>
              <a:gdLst/>
              <a:ahLst/>
              <a:cxnLst/>
              <a:rect l="l" t="t" r="r" b="b"/>
              <a:pathLst>
                <a:path w="22225" h="1349375">
                  <a:moveTo>
                    <a:pt x="0" y="0"/>
                  </a:moveTo>
                  <a:lnTo>
                    <a:pt x="0" y="1349082"/>
                  </a:lnTo>
                  <a:lnTo>
                    <a:pt x="21856" y="1349082"/>
                  </a:lnTo>
                  <a:lnTo>
                    <a:pt x="21856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454414" y="2338819"/>
              <a:ext cx="83185" cy="1349375"/>
            </a:xfrm>
            <a:custGeom>
              <a:avLst/>
              <a:gdLst/>
              <a:ahLst/>
              <a:cxnLst/>
              <a:rect l="l" t="t" r="r" b="b"/>
              <a:pathLst>
                <a:path w="83185" h="1349375">
                  <a:moveTo>
                    <a:pt x="42354" y="0"/>
                  </a:moveTo>
                  <a:lnTo>
                    <a:pt x="0" y="0"/>
                  </a:lnTo>
                  <a:lnTo>
                    <a:pt x="0" y="1349082"/>
                  </a:lnTo>
                  <a:lnTo>
                    <a:pt x="83007" y="1293164"/>
                  </a:lnTo>
                  <a:lnTo>
                    <a:pt x="83007" y="35839"/>
                  </a:lnTo>
                  <a:lnTo>
                    <a:pt x="42354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454414" y="2338819"/>
              <a:ext cx="83185" cy="1349375"/>
            </a:xfrm>
            <a:custGeom>
              <a:avLst/>
              <a:gdLst/>
              <a:ahLst/>
              <a:cxnLst/>
              <a:rect l="l" t="t" r="r" b="b"/>
              <a:pathLst>
                <a:path w="83185" h="1349375">
                  <a:moveTo>
                    <a:pt x="42354" y="0"/>
                  </a:moveTo>
                  <a:lnTo>
                    <a:pt x="0" y="0"/>
                  </a:lnTo>
                  <a:lnTo>
                    <a:pt x="0" y="1349082"/>
                  </a:lnTo>
                  <a:lnTo>
                    <a:pt x="8724" y="1343190"/>
                  </a:lnTo>
                  <a:lnTo>
                    <a:pt x="83007" y="1293164"/>
                  </a:lnTo>
                  <a:lnTo>
                    <a:pt x="83007" y="1251280"/>
                  </a:lnTo>
                  <a:lnTo>
                    <a:pt x="83007" y="35839"/>
                  </a:lnTo>
                  <a:lnTo>
                    <a:pt x="4235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537421" y="2374658"/>
              <a:ext cx="523875" cy="1257935"/>
            </a:xfrm>
            <a:custGeom>
              <a:avLst/>
              <a:gdLst/>
              <a:ahLst/>
              <a:cxnLst/>
              <a:rect l="l" t="t" r="r" b="b"/>
              <a:pathLst>
                <a:path w="523875" h="1257935">
                  <a:moveTo>
                    <a:pt x="523379" y="0"/>
                  </a:moveTo>
                  <a:lnTo>
                    <a:pt x="0" y="0"/>
                  </a:lnTo>
                  <a:lnTo>
                    <a:pt x="0" y="1257325"/>
                  </a:lnTo>
                  <a:lnTo>
                    <a:pt x="523379" y="1257325"/>
                  </a:lnTo>
                  <a:lnTo>
                    <a:pt x="52337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537421" y="2374658"/>
              <a:ext cx="523875" cy="1257935"/>
            </a:xfrm>
            <a:custGeom>
              <a:avLst/>
              <a:gdLst/>
              <a:ahLst/>
              <a:cxnLst/>
              <a:rect l="l" t="t" r="r" b="b"/>
              <a:pathLst>
                <a:path w="523875" h="1257935">
                  <a:moveTo>
                    <a:pt x="523379" y="0"/>
                  </a:moveTo>
                  <a:lnTo>
                    <a:pt x="0" y="0"/>
                  </a:lnTo>
                  <a:lnTo>
                    <a:pt x="0" y="1257325"/>
                  </a:lnTo>
                  <a:lnTo>
                    <a:pt x="523379" y="1257325"/>
                  </a:lnTo>
                  <a:lnTo>
                    <a:pt x="52337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454414" y="3631984"/>
              <a:ext cx="606425" cy="56515"/>
            </a:xfrm>
            <a:custGeom>
              <a:avLst/>
              <a:gdLst/>
              <a:ahLst/>
              <a:cxnLst/>
              <a:rect l="l" t="t" r="r" b="b"/>
              <a:pathLst>
                <a:path w="606425" h="56514">
                  <a:moveTo>
                    <a:pt x="606386" y="0"/>
                  </a:moveTo>
                  <a:lnTo>
                    <a:pt x="83007" y="0"/>
                  </a:lnTo>
                  <a:lnTo>
                    <a:pt x="0" y="55918"/>
                  </a:lnTo>
                  <a:lnTo>
                    <a:pt x="606386" y="55918"/>
                  </a:lnTo>
                  <a:lnTo>
                    <a:pt x="606386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454414" y="3631984"/>
              <a:ext cx="606425" cy="56515"/>
            </a:xfrm>
            <a:custGeom>
              <a:avLst/>
              <a:gdLst/>
              <a:ahLst/>
              <a:cxnLst/>
              <a:rect l="l" t="t" r="r" b="b"/>
              <a:pathLst>
                <a:path w="606425" h="56514">
                  <a:moveTo>
                    <a:pt x="83007" y="0"/>
                  </a:moveTo>
                  <a:lnTo>
                    <a:pt x="0" y="55918"/>
                  </a:lnTo>
                  <a:lnTo>
                    <a:pt x="606386" y="55918"/>
                  </a:lnTo>
                  <a:lnTo>
                    <a:pt x="606386" y="0"/>
                  </a:lnTo>
                  <a:lnTo>
                    <a:pt x="8300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128949" y="2338819"/>
              <a:ext cx="527050" cy="1349375"/>
            </a:xfrm>
            <a:custGeom>
              <a:avLst/>
              <a:gdLst/>
              <a:ahLst/>
              <a:cxnLst/>
              <a:rect l="l" t="t" r="r" b="b"/>
              <a:pathLst>
                <a:path w="527050" h="1349375">
                  <a:moveTo>
                    <a:pt x="526427" y="0"/>
                  </a:moveTo>
                  <a:lnTo>
                    <a:pt x="0" y="0"/>
                  </a:lnTo>
                  <a:lnTo>
                    <a:pt x="0" y="1349082"/>
                  </a:lnTo>
                  <a:lnTo>
                    <a:pt x="4229" y="1349082"/>
                  </a:lnTo>
                  <a:lnTo>
                    <a:pt x="4140" y="1215605"/>
                  </a:lnTo>
                  <a:lnTo>
                    <a:pt x="9385" y="1106170"/>
                  </a:lnTo>
                  <a:lnTo>
                    <a:pt x="526427" y="1106170"/>
                  </a:lnTo>
                  <a:lnTo>
                    <a:pt x="52642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128949" y="2338819"/>
              <a:ext cx="527050" cy="1349375"/>
            </a:xfrm>
            <a:custGeom>
              <a:avLst/>
              <a:gdLst/>
              <a:ahLst/>
              <a:cxnLst/>
              <a:rect l="l" t="t" r="r" b="b"/>
              <a:pathLst>
                <a:path w="527050" h="1349375">
                  <a:moveTo>
                    <a:pt x="9385" y="1106170"/>
                  </a:moveTo>
                  <a:lnTo>
                    <a:pt x="526427" y="1106170"/>
                  </a:lnTo>
                  <a:lnTo>
                    <a:pt x="526427" y="0"/>
                  </a:lnTo>
                  <a:lnTo>
                    <a:pt x="0" y="0"/>
                  </a:lnTo>
                  <a:lnTo>
                    <a:pt x="0" y="1349082"/>
                  </a:lnTo>
                  <a:lnTo>
                    <a:pt x="4229" y="1349082"/>
                  </a:lnTo>
                  <a:lnTo>
                    <a:pt x="4140" y="1337500"/>
                  </a:lnTo>
                  <a:lnTo>
                    <a:pt x="4140" y="1215605"/>
                  </a:lnTo>
                  <a:lnTo>
                    <a:pt x="9385" y="11061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145536" y="3674109"/>
              <a:ext cx="530225" cy="13970"/>
            </a:xfrm>
            <a:custGeom>
              <a:avLst/>
              <a:gdLst/>
              <a:ahLst/>
              <a:cxnLst/>
              <a:rect l="l" t="t" r="r" b="b"/>
              <a:pathLst>
                <a:path w="530225" h="13970">
                  <a:moveTo>
                    <a:pt x="529729" y="7620"/>
                  </a:moveTo>
                  <a:lnTo>
                    <a:pt x="527748" y="7620"/>
                  </a:lnTo>
                  <a:lnTo>
                    <a:pt x="527748" y="6350"/>
                  </a:lnTo>
                  <a:lnTo>
                    <a:pt x="525754" y="6350"/>
                  </a:lnTo>
                  <a:lnTo>
                    <a:pt x="525754" y="0"/>
                  </a:lnTo>
                  <a:lnTo>
                    <a:pt x="524268" y="0"/>
                  </a:lnTo>
                  <a:lnTo>
                    <a:pt x="524268" y="6350"/>
                  </a:lnTo>
                  <a:lnTo>
                    <a:pt x="1981" y="6350"/>
                  </a:lnTo>
                  <a:lnTo>
                    <a:pt x="1981" y="7620"/>
                  </a:lnTo>
                  <a:lnTo>
                    <a:pt x="0" y="7620"/>
                  </a:lnTo>
                  <a:lnTo>
                    <a:pt x="0" y="13970"/>
                  </a:lnTo>
                  <a:lnTo>
                    <a:pt x="529729" y="13970"/>
                  </a:lnTo>
                  <a:lnTo>
                    <a:pt x="529729" y="762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145536" y="3674414"/>
              <a:ext cx="531495" cy="13970"/>
            </a:xfrm>
            <a:custGeom>
              <a:avLst/>
              <a:gdLst/>
              <a:ahLst/>
              <a:cxnLst/>
              <a:rect l="l" t="t" r="r" b="b"/>
              <a:pathLst>
                <a:path w="531495" h="13970">
                  <a:moveTo>
                    <a:pt x="0" y="7150"/>
                  </a:moveTo>
                  <a:lnTo>
                    <a:pt x="0" y="13487"/>
                  </a:lnTo>
                  <a:lnTo>
                    <a:pt x="531304" y="13487"/>
                  </a:lnTo>
                  <a:lnTo>
                    <a:pt x="524268" y="0"/>
                  </a:lnTo>
                  <a:lnTo>
                    <a:pt x="524268" y="6146"/>
                  </a:lnTo>
                  <a:lnTo>
                    <a:pt x="1981" y="6146"/>
                  </a:lnTo>
                  <a:lnTo>
                    <a:pt x="1981" y="7150"/>
                  </a:lnTo>
                  <a:lnTo>
                    <a:pt x="0" y="71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133090" y="3444989"/>
              <a:ext cx="540385" cy="235585"/>
            </a:xfrm>
            <a:custGeom>
              <a:avLst/>
              <a:gdLst/>
              <a:ahLst/>
              <a:cxnLst/>
              <a:rect l="l" t="t" r="r" b="b"/>
              <a:pathLst>
                <a:path w="540385" h="235585">
                  <a:moveTo>
                    <a:pt x="530148" y="0"/>
                  </a:moveTo>
                  <a:lnTo>
                    <a:pt x="5245" y="0"/>
                  </a:lnTo>
                  <a:lnTo>
                    <a:pt x="0" y="109435"/>
                  </a:lnTo>
                  <a:lnTo>
                    <a:pt x="0" y="231330"/>
                  </a:lnTo>
                  <a:lnTo>
                    <a:pt x="14427" y="231330"/>
                  </a:lnTo>
                  <a:lnTo>
                    <a:pt x="14427" y="235572"/>
                  </a:lnTo>
                  <a:lnTo>
                    <a:pt x="536714" y="235572"/>
                  </a:lnTo>
                  <a:lnTo>
                    <a:pt x="536714" y="189611"/>
                  </a:lnTo>
                  <a:lnTo>
                    <a:pt x="540207" y="189611"/>
                  </a:lnTo>
                  <a:lnTo>
                    <a:pt x="540207" y="106603"/>
                  </a:lnTo>
                  <a:lnTo>
                    <a:pt x="534085" y="6121"/>
                  </a:lnTo>
                  <a:lnTo>
                    <a:pt x="530148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133090" y="3444989"/>
              <a:ext cx="540385" cy="235585"/>
            </a:xfrm>
            <a:custGeom>
              <a:avLst/>
              <a:gdLst/>
              <a:ahLst/>
              <a:cxnLst/>
              <a:rect l="l" t="t" r="r" b="b"/>
              <a:pathLst>
                <a:path w="540385" h="235585">
                  <a:moveTo>
                    <a:pt x="534085" y="6121"/>
                  </a:moveTo>
                  <a:lnTo>
                    <a:pt x="530148" y="0"/>
                  </a:lnTo>
                  <a:lnTo>
                    <a:pt x="522287" y="0"/>
                  </a:lnTo>
                  <a:lnTo>
                    <a:pt x="5245" y="0"/>
                  </a:lnTo>
                  <a:lnTo>
                    <a:pt x="0" y="109435"/>
                  </a:lnTo>
                  <a:lnTo>
                    <a:pt x="0" y="231330"/>
                  </a:lnTo>
                  <a:lnTo>
                    <a:pt x="14427" y="231330"/>
                  </a:lnTo>
                  <a:lnTo>
                    <a:pt x="14427" y="235572"/>
                  </a:lnTo>
                  <a:lnTo>
                    <a:pt x="536714" y="235572"/>
                  </a:lnTo>
                  <a:lnTo>
                    <a:pt x="536714" y="229425"/>
                  </a:lnTo>
                  <a:lnTo>
                    <a:pt x="536714" y="189611"/>
                  </a:lnTo>
                  <a:lnTo>
                    <a:pt x="540207" y="189611"/>
                  </a:lnTo>
                  <a:lnTo>
                    <a:pt x="540207" y="106603"/>
                  </a:lnTo>
                  <a:lnTo>
                    <a:pt x="534085" y="61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655377" y="2338819"/>
              <a:ext cx="21590" cy="1349375"/>
            </a:xfrm>
            <a:custGeom>
              <a:avLst/>
              <a:gdLst/>
              <a:ahLst/>
              <a:cxnLst/>
              <a:rect l="l" t="t" r="r" b="b"/>
              <a:pathLst>
                <a:path w="21589" h="1349375">
                  <a:moveTo>
                    <a:pt x="21462" y="0"/>
                  </a:moveTo>
                  <a:lnTo>
                    <a:pt x="0" y="0"/>
                  </a:lnTo>
                  <a:lnTo>
                    <a:pt x="0" y="1106170"/>
                  </a:lnTo>
                  <a:lnTo>
                    <a:pt x="7861" y="1106170"/>
                  </a:lnTo>
                  <a:lnTo>
                    <a:pt x="11798" y="1112291"/>
                  </a:lnTo>
                  <a:lnTo>
                    <a:pt x="17919" y="1212773"/>
                  </a:lnTo>
                  <a:lnTo>
                    <a:pt x="17919" y="1295781"/>
                  </a:lnTo>
                  <a:lnTo>
                    <a:pt x="14427" y="1295781"/>
                  </a:lnTo>
                  <a:lnTo>
                    <a:pt x="14427" y="1335595"/>
                  </a:lnTo>
                  <a:lnTo>
                    <a:pt x="21462" y="1349082"/>
                  </a:lnTo>
                  <a:lnTo>
                    <a:pt x="2146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55377" y="2338819"/>
              <a:ext cx="21590" cy="1349375"/>
            </a:xfrm>
            <a:custGeom>
              <a:avLst/>
              <a:gdLst/>
              <a:ahLst/>
              <a:cxnLst/>
              <a:rect l="l" t="t" r="r" b="b"/>
              <a:pathLst>
                <a:path w="21589" h="1349375">
                  <a:moveTo>
                    <a:pt x="0" y="0"/>
                  </a:moveTo>
                  <a:lnTo>
                    <a:pt x="0" y="1106170"/>
                  </a:lnTo>
                  <a:lnTo>
                    <a:pt x="7861" y="1106170"/>
                  </a:lnTo>
                  <a:lnTo>
                    <a:pt x="11798" y="1112291"/>
                  </a:lnTo>
                  <a:lnTo>
                    <a:pt x="17919" y="1212773"/>
                  </a:lnTo>
                  <a:lnTo>
                    <a:pt x="17919" y="1295781"/>
                  </a:lnTo>
                  <a:lnTo>
                    <a:pt x="14427" y="1295781"/>
                  </a:lnTo>
                  <a:lnTo>
                    <a:pt x="14427" y="1335595"/>
                  </a:lnTo>
                  <a:lnTo>
                    <a:pt x="21462" y="1349082"/>
                  </a:lnTo>
                  <a:lnTo>
                    <a:pt x="21462" y="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63238" y="2751670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5">
                  <a:moveTo>
                    <a:pt x="8953" y="0"/>
                  </a:moveTo>
                  <a:lnTo>
                    <a:pt x="876" y="0"/>
                  </a:lnTo>
                  <a:lnTo>
                    <a:pt x="0" y="4406"/>
                  </a:lnTo>
                  <a:lnTo>
                    <a:pt x="0" y="15252"/>
                  </a:lnTo>
                  <a:lnTo>
                    <a:pt x="876" y="19659"/>
                  </a:lnTo>
                  <a:lnTo>
                    <a:pt x="7861" y="19659"/>
                  </a:lnTo>
                  <a:lnTo>
                    <a:pt x="8953" y="19659"/>
                  </a:lnTo>
                  <a:lnTo>
                    <a:pt x="9842" y="15252"/>
                  </a:lnTo>
                  <a:lnTo>
                    <a:pt x="9842" y="4406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663238" y="2751670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5">
                  <a:moveTo>
                    <a:pt x="7861" y="19659"/>
                  </a:moveTo>
                  <a:lnTo>
                    <a:pt x="8953" y="19659"/>
                  </a:lnTo>
                  <a:lnTo>
                    <a:pt x="9842" y="15252"/>
                  </a:lnTo>
                  <a:lnTo>
                    <a:pt x="9842" y="9829"/>
                  </a:lnTo>
                  <a:lnTo>
                    <a:pt x="9842" y="4406"/>
                  </a:lnTo>
                  <a:lnTo>
                    <a:pt x="8953" y="0"/>
                  </a:lnTo>
                  <a:lnTo>
                    <a:pt x="7861" y="0"/>
                  </a:lnTo>
                  <a:lnTo>
                    <a:pt x="1968" y="0"/>
                  </a:lnTo>
                  <a:lnTo>
                    <a:pt x="876" y="0"/>
                  </a:lnTo>
                  <a:lnTo>
                    <a:pt x="0" y="4406"/>
                  </a:lnTo>
                  <a:lnTo>
                    <a:pt x="0" y="9829"/>
                  </a:lnTo>
                  <a:lnTo>
                    <a:pt x="0" y="15252"/>
                  </a:lnTo>
                  <a:lnTo>
                    <a:pt x="876" y="19659"/>
                  </a:lnTo>
                  <a:lnTo>
                    <a:pt x="1968" y="19659"/>
                  </a:lnTo>
                  <a:lnTo>
                    <a:pt x="7861" y="196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676840" y="2752636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5">
                  <a:moveTo>
                    <a:pt x="4699" y="0"/>
                  </a:moveTo>
                  <a:lnTo>
                    <a:pt x="0" y="0"/>
                  </a:lnTo>
                  <a:lnTo>
                    <a:pt x="0" y="20840"/>
                  </a:lnTo>
                  <a:lnTo>
                    <a:pt x="4699" y="20840"/>
                  </a:lnTo>
                  <a:lnTo>
                    <a:pt x="8331" y="15633"/>
                  </a:lnTo>
                  <a:lnTo>
                    <a:pt x="8331" y="5219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676840" y="2752636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5">
                  <a:moveTo>
                    <a:pt x="0" y="0"/>
                  </a:moveTo>
                  <a:lnTo>
                    <a:pt x="4699" y="0"/>
                  </a:lnTo>
                  <a:lnTo>
                    <a:pt x="8331" y="5219"/>
                  </a:lnTo>
                  <a:lnTo>
                    <a:pt x="8331" y="15633"/>
                  </a:lnTo>
                  <a:lnTo>
                    <a:pt x="4699" y="20840"/>
                  </a:lnTo>
                  <a:lnTo>
                    <a:pt x="0" y="2084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663238" y="2786875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5">
                  <a:moveTo>
                    <a:pt x="8953" y="0"/>
                  </a:moveTo>
                  <a:lnTo>
                    <a:pt x="876" y="0"/>
                  </a:lnTo>
                  <a:lnTo>
                    <a:pt x="0" y="4406"/>
                  </a:lnTo>
                  <a:lnTo>
                    <a:pt x="0" y="15265"/>
                  </a:lnTo>
                  <a:lnTo>
                    <a:pt x="876" y="19672"/>
                  </a:lnTo>
                  <a:lnTo>
                    <a:pt x="7861" y="19672"/>
                  </a:lnTo>
                  <a:lnTo>
                    <a:pt x="8953" y="19672"/>
                  </a:lnTo>
                  <a:lnTo>
                    <a:pt x="9842" y="15265"/>
                  </a:lnTo>
                  <a:lnTo>
                    <a:pt x="9842" y="4406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663238" y="2786875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5">
                  <a:moveTo>
                    <a:pt x="7861" y="19672"/>
                  </a:moveTo>
                  <a:lnTo>
                    <a:pt x="8953" y="19672"/>
                  </a:lnTo>
                  <a:lnTo>
                    <a:pt x="9842" y="15265"/>
                  </a:lnTo>
                  <a:lnTo>
                    <a:pt x="9842" y="9829"/>
                  </a:lnTo>
                  <a:lnTo>
                    <a:pt x="9842" y="4406"/>
                  </a:lnTo>
                  <a:lnTo>
                    <a:pt x="8953" y="0"/>
                  </a:lnTo>
                  <a:lnTo>
                    <a:pt x="7861" y="0"/>
                  </a:lnTo>
                  <a:lnTo>
                    <a:pt x="1968" y="0"/>
                  </a:lnTo>
                  <a:lnTo>
                    <a:pt x="876" y="0"/>
                  </a:lnTo>
                  <a:lnTo>
                    <a:pt x="0" y="4406"/>
                  </a:lnTo>
                  <a:lnTo>
                    <a:pt x="0" y="9829"/>
                  </a:lnTo>
                  <a:lnTo>
                    <a:pt x="0" y="15265"/>
                  </a:lnTo>
                  <a:lnTo>
                    <a:pt x="876" y="19672"/>
                  </a:lnTo>
                  <a:lnTo>
                    <a:pt x="1968" y="19672"/>
                  </a:lnTo>
                  <a:lnTo>
                    <a:pt x="7861" y="1967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663238" y="3313290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8953" y="0"/>
                  </a:moveTo>
                  <a:lnTo>
                    <a:pt x="876" y="0"/>
                  </a:lnTo>
                  <a:lnTo>
                    <a:pt x="0" y="1752"/>
                  </a:lnTo>
                  <a:lnTo>
                    <a:pt x="0" y="6083"/>
                  </a:lnTo>
                  <a:lnTo>
                    <a:pt x="876" y="7848"/>
                  </a:lnTo>
                  <a:lnTo>
                    <a:pt x="7861" y="7848"/>
                  </a:lnTo>
                  <a:lnTo>
                    <a:pt x="8953" y="7848"/>
                  </a:lnTo>
                  <a:lnTo>
                    <a:pt x="9842" y="6083"/>
                  </a:lnTo>
                  <a:lnTo>
                    <a:pt x="9842" y="1752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63238" y="3313290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7861" y="7848"/>
                  </a:moveTo>
                  <a:lnTo>
                    <a:pt x="8953" y="7848"/>
                  </a:lnTo>
                  <a:lnTo>
                    <a:pt x="9842" y="6083"/>
                  </a:lnTo>
                  <a:lnTo>
                    <a:pt x="9842" y="3911"/>
                  </a:lnTo>
                  <a:lnTo>
                    <a:pt x="9842" y="1752"/>
                  </a:lnTo>
                  <a:lnTo>
                    <a:pt x="8953" y="0"/>
                  </a:lnTo>
                  <a:lnTo>
                    <a:pt x="7861" y="0"/>
                  </a:lnTo>
                  <a:lnTo>
                    <a:pt x="1968" y="0"/>
                  </a:lnTo>
                  <a:lnTo>
                    <a:pt x="876" y="0"/>
                  </a:lnTo>
                  <a:lnTo>
                    <a:pt x="0" y="1752"/>
                  </a:lnTo>
                  <a:lnTo>
                    <a:pt x="0" y="3911"/>
                  </a:lnTo>
                  <a:lnTo>
                    <a:pt x="0" y="6083"/>
                  </a:lnTo>
                  <a:lnTo>
                    <a:pt x="876" y="7848"/>
                  </a:lnTo>
                  <a:lnTo>
                    <a:pt x="1968" y="7848"/>
                  </a:lnTo>
                  <a:lnTo>
                    <a:pt x="7861" y="78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76840" y="2786519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5">
                  <a:moveTo>
                    <a:pt x="4699" y="0"/>
                  </a:moveTo>
                  <a:lnTo>
                    <a:pt x="0" y="0"/>
                  </a:lnTo>
                  <a:lnTo>
                    <a:pt x="0" y="20853"/>
                  </a:lnTo>
                  <a:lnTo>
                    <a:pt x="4699" y="20853"/>
                  </a:lnTo>
                  <a:lnTo>
                    <a:pt x="8331" y="15646"/>
                  </a:lnTo>
                  <a:lnTo>
                    <a:pt x="8331" y="5219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676840" y="2786519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5">
                  <a:moveTo>
                    <a:pt x="0" y="0"/>
                  </a:moveTo>
                  <a:lnTo>
                    <a:pt x="4699" y="0"/>
                  </a:lnTo>
                  <a:lnTo>
                    <a:pt x="8331" y="5219"/>
                  </a:lnTo>
                  <a:lnTo>
                    <a:pt x="8331" y="15646"/>
                  </a:lnTo>
                  <a:lnTo>
                    <a:pt x="4699" y="20853"/>
                  </a:lnTo>
                  <a:lnTo>
                    <a:pt x="0" y="2085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676840" y="3514737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4699" y="0"/>
                  </a:moveTo>
                  <a:lnTo>
                    <a:pt x="0" y="0"/>
                  </a:lnTo>
                  <a:lnTo>
                    <a:pt x="0" y="20840"/>
                  </a:lnTo>
                  <a:lnTo>
                    <a:pt x="4699" y="20840"/>
                  </a:lnTo>
                  <a:lnTo>
                    <a:pt x="8331" y="15633"/>
                  </a:lnTo>
                  <a:lnTo>
                    <a:pt x="8331" y="5206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676840" y="3514737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0" y="0"/>
                  </a:moveTo>
                  <a:lnTo>
                    <a:pt x="4699" y="0"/>
                  </a:lnTo>
                  <a:lnTo>
                    <a:pt x="8331" y="5206"/>
                  </a:lnTo>
                  <a:lnTo>
                    <a:pt x="8331" y="15633"/>
                  </a:lnTo>
                  <a:lnTo>
                    <a:pt x="4699" y="20840"/>
                  </a:lnTo>
                  <a:lnTo>
                    <a:pt x="0" y="2084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676840" y="3307473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4699" y="0"/>
                  </a:moveTo>
                  <a:lnTo>
                    <a:pt x="0" y="0"/>
                  </a:lnTo>
                  <a:lnTo>
                    <a:pt x="0" y="20827"/>
                  </a:lnTo>
                  <a:lnTo>
                    <a:pt x="4699" y="20827"/>
                  </a:lnTo>
                  <a:lnTo>
                    <a:pt x="8331" y="15620"/>
                  </a:lnTo>
                  <a:lnTo>
                    <a:pt x="8331" y="5206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676840" y="3307473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0" y="0"/>
                  </a:moveTo>
                  <a:lnTo>
                    <a:pt x="4699" y="0"/>
                  </a:lnTo>
                  <a:lnTo>
                    <a:pt x="8331" y="5206"/>
                  </a:lnTo>
                  <a:lnTo>
                    <a:pt x="8331" y="15620"/>
                  </a:lnTo>
                  <a:lnTo>
                    <a:pt x="4699" y="20827"/>
                  </a:lnTo>
                  <a:lnTo>
                    <a:pt x="0" y="2082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676840" y="3548621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4699" y="0"/>
                  </a:moveTo>
                  <a:lnTo>
                    <a:pt x="0" y="0"/>
                  </a:lnTo>
                  <a:lnTo>
                    <a:pt x="0" y="20853"/>
                  </a:lnTo>
                  <a:lnTo>
                    <a:pt x="4699" y="20853"/>
                  </a:lnTo>
                  <a:lnTo>
                    <a:pt x="8331" y="15646"/>
                  </a:lnTo>
                  <a:lnTo>
                    <a:pt x="8331" y="5206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76840" y="3548621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0" y="0"/>
                  </a:moveTo>
                  <a:lnTo>
                    <a:pt x="4699" y="0"/>
                  </a:lnTo>
                  <a:lnTo>
                    <a:pt x="8331" y="5206"/>
                  </a:lnTo>
                  <a:lnTo>
                    <a:pt x="8331" y="15646"/>
                  </a:lnTo>
                  <a:lnTo>
                    <a:pt x="4699" y="20853"/>
                  </a:lnTo>
                  <a:lnTo>
                    <a:pt x="0" y="2085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135820" y="3444989"/>
              <a:ext cx="534035" cy="106680"/>
            </a:xfrm>
            <a:custGeom>
              <a:avLst/>
              <a:gdLst/>
              <a:ahLst/>
              <a:cxnLst/>
              <a:rect l="l" t="t" r="r" b="b"/>
              <a:pathLst>
                <a:path w="534035" h="106679">
                  <a:moveTo>
                    <a:pt x="527418" y="0"/>
                  </a:moveTo>
                  <a:lnTo>
                    <a:pt x="5791" y="0"/>
                  </a:lnTo>
                  <a:lnTo>
                    <a:pt x="0" y="106159"/>
                  </a:lnTo>
                  <a:lnTo>
                    <a:pt x="533577" y="106159"/>
                  </a:lnTo>
                  <a:lnTo>
                    <a:pt x="52741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135820" y="3444989"/>
              <a:ext cx="534035" cy="106680"/>
            </a:xfrm>
            <a:custGeom>
              <a:avLst/>
              <a:gdLst/>
              <a:ahLst/>
              <a:cxnLst/>
              <a:rect l="l" t="t" r="r" b="b"/>
              <a:pathLst>
                <a:path w="534035" h="106679">
                  <a:moveTo>
                    <a:pt x="533577" y="106159"/>
                  </a:moveTo>
                  <a:lnTo>
                    <a:pt x="0" y="106159"/>
                  </a:lnTo>
                  <a:lnTo>
                    <a:pt x="5791" y="0"/>
                  </a:lnTo>
                  <a:lnTo>
                    <a:pt x="527418" y="0"/>
                  </a:lnTo>
                  <a:lnTo>
                    <a:pt x="533577" y="1061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135820" y="3550919"/>
              <a:ext cx="534035" cy="124460"/>
            </a:xfrm>
            <a:custGeom>
              <a:avLst/>
              <a:gdLst/>
              <a:ahLst/>
              <a:cxnLst/>
              <a:rect l="l" t="t" r="r" b="b"/>
              <a:pathLst>
                <a:path w="534035" h="124460">
                  <a:moveTo>
                    <a:pt x="533577" y="0"/>
                  </a:moveTo>
                  <a:lnTo>
                    <a:pt x="0" y="0"/>
                  </a:lnTo>
                  <a:lnTo>
                    <a:pt x="0" y="6781"/>
                  </a:lnTo>
                  <a:lnTo>
                    <a:pt x="0" y="38100"/>
                  </a:lnTo>
                  <a:lnTo>
                    <a:pt x="9715" y="38100"/>
                  </a:lnTo>
                  <a:lnTo>
                    <a:pt x="9715" y="74307"/>
                  </a:lnTo>
                  <a:lnTo>
                    <a:pt x="9715" y="82550"/>
                  </a:lnTo>
                  <a:lnTo>
                    <a:pt x="28943" y="82550"/>
                  </a:lnTo>
                  <a:lnTo>
                    <a:pt x="28943" y="124460"/>
                  </a:lnTo>
                  <a:lnTo>
                    <a:pt x="533577" y="124460"/>
                  </a:lnTo>
                  <a:lnTo>
                    <a:pt x="533577" y="82550"/>
                  </a:lnTo>
                  <a:lnTo>
                    <a:pt x="533577" y="74307"/>
                  </a:lnTo>
                  <a:lnTo>
                    <a:pt x="533577" y="38100"/>
                  </a:lnTo>
                  <a:lnTo>
                    <a:pt x="533577" y="6781"/>
                  </a:lnTo>
                  <a:lnTo>
                    <a:pt x="53357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35820" y="3551148"/>
              <a:ext cx="534035" cy="125095"/>
            </a:xfrm>
            <a:custGeom>
              <a:avLst/>
              <a:gdLst/>
              <a:ahLst/>
              <a:cxnLst/>
              <a:rect l="l" t="t" r="r" b="b"/>
              <a:pathLst>
                <a:path w="534035" h="125095">
                  <a:moveTo>
                    <a:pt x="0" y="0"/>
                  </a:moveTo>
                  <a:lnTo>
                    <a:pt x="0" y="38011"/>
                  </a:lnTo>
                  <a:lnTo>
                    <a:pt x="9715" y="38011"/>
                  </a:lnTo>
                  <a:lnTo>
                    <a:pt x="9715" y="82575"/>
                  </a:lnTo>
                  <a:lnTo>
                    <a:pt x="28943" y="82575"/>
                  </a:lnTo>
                  <a:lnTo>
                    <a:pt x="28943" y="124523"/>
                  </a:lnTo>
                  <a:lnTo>
                    <a:pt x="533577" y="124523"/>
                  </a:lnTo>
                  <a:lnTo>
                    <a:pt x="533577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59739" y="3321481"/>
              <a:ext cx="82915" cy="112293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3714356" y="2359799"/>
              <a:ext cx="549275" cy="1340485"/>
            </a:xfrm>
            <a:custGeom>
              <a:avLst/>
              <a:gdLst/>
              <a:ahLst/>
              <a:cxnLst/>
              <a:rect l="l" t="t" r="r" b="b"/>
              <a:pathLst>
                <a:path w="549275" h="1340485">
                  <a:moveTo>
                    <a:pt x="548716" y="0"/>
                  </a:moveTo>
                  <a:lnTo>
                    <a:pt x="0" y="0"/>
                  </a:lnTo>
                  <a:lnTo>
                    <a:pt x="0" y="1340332"/>
                  </a:lnTo>
                  <a:lnTo>
                    <a:pt x="548716" y="1340332"/>
                  </a:lnTo>
                  <a:lnTo>
                    <a:pt x="54871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714356" y="2359799"/>
              <a:ext cx="549275" cy="1340485"/>
            </a:xfrm>
            <a:custGeom>
              <a:avLst/>
              <a:gdLst/>
              <a:ahLst/>
              <a:cxnLst/>
              <a:rect l="l" t="t" r="r" b="b"/>
              <a:pathLst>
                <a:path w="549275" h="1340485">
                  <a:moveTo>
                    <a:pt x="548716" y="1340332"/>
                  </a:moveTo>
                  <a:lnTo>
                    <a:pt x="0" y="1340332"/>
                  </a:lnTo>
                  <a:lnTo>
                    <a:pt x="0" y="0"/>
                  </a:lnTo>
                  <a:lnTo>
                    <a:pt x="548716" y="0"/>
                  </a:lnTo>
                  <a:lnTo>
                    <a:pt x="548716" y="1340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706495" y="2349499"/>
              <a:ext cx="8255" cy="1365250"/>
            </a:xfrm>
            <a:custGeom>
              <a:avLst/>
              <a:gdLst/>
              <a:ahLst/>
              <a:cxnLst/>
              <a:rect l="l" t="t" r="r" b="b"/>
              <a:pathLst>
                <a:path w="8254" h="1365250">
                  <a:moveTo>
                    <a:pt x="7861" y="0"/>
                  </a:moveTo>
                  <a:lnTo>
                    <a:pt x="2235" y="0"/>
                  </a:lnTo>
                  <a:lnTo>
                    <a:pt x="2235" y="7620"/>
                  </a:lnTo>
                  <a:lnTo>
                    <a:pt x="0" y="7620"/>
                  </a:lnTo>
                  <a:lnTo>
                    <a:pt x="0" y="1350010"/>
                  </a:lnTo>
                  <a:lnTo>
                    <a:pt x="3924" y="1350010"/>
                  </a:lnTo>
                  <a:lnTo>
                    <a:pt x="3924" y="1365250"/>
                  </a:lnTo>
                  <a:lnTo>
                    <a:pt x="7861" y="1365250"/>
                  </a:lnTo>
                  <a:lnTo>
                    <a:pt x="7861" y="1350010"/>
                  </a:lnTo>
                  <a:lnTo>
                    <a:pt x="7861" y="7620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706494" y="2349322"/>
              <a:ext cx="8255" cy="1365885"/>
            </a:xfrm>
            <a:custGeom>
              <a:avLst/>
              <a:gdLst/>
              <a:ahLst/>
              <a:cxnLst/>
              <a:rect l="l" t="t" r="r" b="b"/>
              <a:pathLst>
                <a:path w="8254" h="1365885">
                  <a:moveTo>
                    <a:pt x="3930" y="-2285"/>
                  </a:moveTo>
                  <a:lnTo>
                    <a:pt x="3930" y="1367955"/>
                  </a:lnTo>
                </a:path>
              </a:pathLst>
            </a:custGeom>
            <a:ln w="1243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714356" y="2349322"/>
              <a:ext cx="564515" cy="1365885"/>
            </a:xfrm>
            <a:custGeom>
              <a:avLst/>
              <a:gdLst/>
              <a:ahLst/>
              <a:cxnLst/>
              <a:rect l="l" t="t" r="r" b="b"/>
              <a:pathLst>
                <a:path w="564514" h="1365885">
                  <a:moveTo>
                    <a:pt x="564222" y="0"/>
                  </a:moveTo>
                  <a:lnTo>
                    <a:pt x="559638" y="0"/>
                  </a:lnTo>
                  <a:lnTo>
                    <a:pt x="548716" y="10477"/>
                  </a:lnTo>
                  <a:lnTo>
                    <a:pt x="548716" y="1350810"/>
                  </a:lnTo>
                  <a:lnTo>
                    <a:pt x="0" y="1350810"/>
                  </a:lnTo>
                  <a:lnTo>
                    <a:pt x="0" y="1365669"/>
                  </a:lnTo>
                  <a:lnTo>
                    <a:pt x="564222" y="1365669"/>
                  </a:lnTo>
                  <a:lnTo>
                    <a:pt x="56422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714356" y="2349322"/>
              <a:ext cx="564515" cy="1365885"/>
            </a:xfrm>
            <a:custGeom>
              <a:avLst/>
              <a:gdLst/>
              <a:ahLst/>
              <a:cxnLst/>
              <a:rect l="l" t="t" r="r" b="b"/>
              <a:pathLst>
                <a:path w="564514" h="1365885">
                  <a:moveTo>
                    <a:pt x="0" y="1365669"/>
                  </a:moveTo>
                  <a:lnTo>
                    <a:pt x="564222" y="1365669"/>
                  </a:lnTo>
                  <a:lnTo>
                    <a:pt x="564222" y="0"/>
                  </a:lnTo>
                  <a:lnTo>
                    <a:pt x="559638" y="0"/>
                  </a:lnTo>
                  <a:lnTo>
                    <a:pt x="548716" y="10477"/>
                  </a:lnTo>
                  <a:lnTo>
                    <a:pt x="548716" y="1350810"/>
                  </a:lnTo>
                  <a:lnTo>
                    <a:pt x="0" y="1350810"/>
                  </a:lnTo>
                  <a:lnTo>
                    <a:pt x="0" y="13656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676840" y="2338819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287" y="0"/>
                  </a:moveTo>
                  <a:lnTo>
                    <a:pt x="0" y="0"/>
                  </a:lnTo>
                  <a:lnTo>
                    <a:pt x="0" y="28841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676840" y="2338819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287" y="0"/>
                  </a:moveTo>
                  <a:lnTo>
                    <a:pt x="0" y="28841"/>
                  </a:lnTo>
                  <a:lnTo>
                    <a:pt x="0" y="0"/>
                  </a:lnTo>
                  <a:lnTo>
                    <a:pt x="1828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431681" y="2338819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5">
                  <a:moveTo>
                    <a:pt x="22732" y="0"/>
                  </a:moveTo>
                  <a:lnTo>
                    <a:pt x="0" y="0"/>
                  </a:lnTo>
                  <a:lnTo>
                    <a:pt x="22732" y="20637"/>
                  </a:lnTo>
                  <a:lnTo>
                    <a:pt x="227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431681" y="2338819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5">
                  <a:moveTo>
                    <a:pt x="0" y="0"/>
                  </a:moveTo>
                  <a:lnTo>
                    <a:pt x="22732" y="20637"/>
                  </a:lnTo>
                  <a:lnTo>
                    <a:pt x="22732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681590" y="2606840"/>
              <a:ext cx="25400" cy="71120"/>
            </a:xfrm>
            <a:custGeom>
              <a:avLst/>
              <a:gdLst/>
              <a:ahLst/>
              <a:cxnLst/>
              <a:rect l="l" t="t" r="r" b="b"/>
              <a:pathLst>
                <a:path w="25400" h="71119">
                  <a:moveTo>
                    <a:pt x="19329" y="0"/>
                  </a:moveTo>
                  <a:lnTo>
                    <a:pt x="5575" y="0"/>
                  </a:lnTo>
                  <a:lnTo>
                    <a:pt x="0" y="888"/>
                  </a:lnTo>
                  <a:lnTo>
                    <a:pt x="0" y="69900"/>
                  </a:lnTo>
                  <a:lnTo>
                    <a:pt x="5575" y="70777"/>
                  </a:lnTo>
                  <a:lnTo>
                    <a:pt x="19329" y="70777"/>
                  </a:lnTo>
                  <a:lnTo>
                    <a:pt x="24904" y="69900"/>
                  </a:lnTo>
                  <a:lnTo>
                    <a:pt x="24904" y="68808"/>
                  </a:lnTo>
                  <a:lnTo>
                    <a:pt x="24904" y="888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681590" y="2606840"/>
              <a:ext cx="25400" cy="71120"/>
            </a:xfrm>
            <a:custGeom>
              <a:avLst/>
              <a:gdLst/>
              <a:ahLst/>
              <a:cxnLst/>
              <a:rect l="l" t="t" r="r" b="b"/>
              <a:pathLst>
                <a:path w="25400" h="71119">
                  <a:moveTo>
                    <a:pt x="24904" y="68808"/>
                  </a:moveTo>
                  <a:lnTo>
                    <a:pt x="24904" y="69900"/>
                  </a:lnTo>
                  <a:lnTo>
                    <a:pt x="19329" y="70777"/>
                  </a:lnTo>
                  <a:lnTo>
                    <a:pt x="12458" y="70777"/>
                  </a:lnTo>
                  <a:lnTo>
                    <a:pt x="5575" y="70777"/>
                  </a:lnTo>
                  <a:lnTo>
                    <a:pt x="0" y="69900"/>
                  </a:lnTo>
                  <a:lnTo>
                    <a:pt x="0" y="68808"/>
                  </a:lnTo>
                  <a:lnTo>
                    <a:pt x="0" y="1981"/>
                  </a:lnTo>
                  <a:lnTo>
                    <a:pt x="0" y="888"/>
                  </a:lnTo>
                  <a:lnTo>
                    <a:pt x="5575" y="0"/>
                  </a:lnTo>
                  <a:lnTo>
                    <a:pt x="12458" y="0"/>
                  </a:lnTo>
                  <a:lnTo>
                    <a:pt x="19329" y="0"/>
                  </a:lnTo>
                  <a:lnTo>
                    <a:pt x="24904" y="888"/>
                  </a:lnTo>
                  <a:lnTo>
                    <a:pt x="24904" y="1981"/>
                  </a:lnTo>
                  <a:lnTo>
                    <a:pt x="24904" y="6880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686149" y="2581948"/>
              <a:ext cx="20320" cy="26670"/>
            </a:xfrm>
            <a:custGeom>
              <a:avLst/>
              <a:gdLst/>
              <a:ahLst/>
              <a:cxnLst/>
              <a:rect l="l" t="t" r="r" b="b"/>
              <a:pathLst>
                <a:path w="20320" h="26669">
                  <a:moveTo>
                    <a:pt x="15417" y="0"/>
                  </a:moveTo>
                  <a:lnTo>
                    <a:pt x="4445" y="0"/>
                  </a:lnTo>
                  <a:lnTo>
                    <a:pt x="0" y="2641"/>
                  </a:lnTo>
                  <a:lnTo>
                    <a:pt x="0" y="25336"/>
                  </a:lnTo>
                  <a:lnTo>
                    <a:pt x="2120" y="25095"/>
                  </a:lnTo>
                  <a:lnTo>
                    <a:pt x="5219" y="24892"/>
                  </a:lnTo>
                  <a:lnTo>
                    <a:pt x="8724" y="24892"/>
                  </a:lnTo>
                  <a:lnTo>
                    <a:pt x="14109" y="24892"/>
                  </a:lnTo>
                  <a:lnTo>
                    <a:pt x="18783" y="25717"/>
                  </a:lnTo>
                  <a:lnTo>
                    <a:pt x="19875" y="26289"/>
                  </a:lnTo>
                  <a:lnTo>
                    <a:pt x="19875" y="2641"/>
                  </a:lnTo>
                  <a:lnTo>
                    <a:pt x="1541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686149" y="2581948"/>
              <a:ext cx="20320" cy="26670"/>
            </a:xfrm>
            <a:custGeom>
              <a:avLst/>
              <a:gdLst/>
              <a:ahLst/>
              <a:cxnLst/>
              <a:rect l="l" t="t" r="r" b="b"/>
              <a:pathLst>
                <a:path w="20320" h="26669">
                  <a:moveTo>
                    <a:pt x="8724" y="24892"/>
                  </a:moveTo>
                  <a:lnTo>
                    <a:pt x="14109" y="24892"/>
                  </a:lnTo>
                  <a:lnTo>
                    <a:pt x="18783" y="25717"/>
                  </a:lnTo>
                  <a:lnTo>
                    <a:pt x="19875" y="26289"/>
                  </a:lnTo>
                  <a:lnTo>
                    <a:pt x="19875" y="5930"/>
                  </a:lnTo>
                  <a:lnTo>
                    <a:pt x="19875" y="2641"/>
                  </a:lnTo>
                  <a:lnTo>
                    <a:pt x="15417" y="0"/>
                  </a:lnTo>
                  <a:lnTo>
                    <a:pt x="9931" y="0"/>
                  </a:lnTo>
                  <a:lnTo>
                    <a:pt x="4445" y="0"/>
                  </a:lnTo>
                  <a:lnTo>
                    <a:pt x="0" y="2641"/>
                  </a:lnTo>
                  <a:lnTo>
                    <a:pt x="0" y="5765"/>
                  </a:lnTo>
                  <a:lnTo>
                    <a:pt x="0" y="25336"/>
                  </a:lnTo>
                  <a:lnTo>
                    <a:pt x="2120" y="25095"/>
                  </a:lnTo>
                  <a:lnTo>
                    <a:pt x="5219" y="24892"/>
                  </a:lnTo>
                  <a:lnTo>
                    <a:pt x="8724" y="248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676840" y="2676740"/>
              <a:ext cx="29845" cy="76200"/>
            </a:xfrm>
            <a:custGeom>
              <a:avLst/>
              <a:gdLst/>
              <a:ahLst/>
              <a:cxnLst/>
              <a:rect l="l" t="t" r="r" b="b"/>
              <a:pathLst>
                <a:path w="29845" h="76200">
                  <a:moveTo>
                    <a:pt x="10490" y="571"/>
                  </a:moveTo>
                  <a:lnTo>
                    <a:pt x="10490" y="41300"/>
                  </a:lnTo>
                  <a:lnTo>
                    <a:pt x="9728" y="42659"/>
                  </a:lnTo>
                  <a:lnTo>
                    <a:pt x="8026" y="44792"/>
                  </a:lnTo>
                  <a:lnTo>
                    <a:pt x="0" y="51993"/>
                  </a:lnTo>
                  <a:lnTo>
                    <a:pt x="0" y="75590"/>
                  </a:lnTo>
                  <a:lnTo>
                    <a:pt x="27355" y="49047"/>
                  </a:lnTo>
                  <a:lnTo>
                    <a:pt x="29654" y="42163"/>
                  </a:lnTo>
                  <a:lnTo>
                    <a:pt x="29654" y="876"/>
                  </a:lnTo>
                  <a:lnTo>
                    <a:pt x="14732" y="876"/>
                  </a:lnTo>
                  <a:lnTo>
                    <a:pt x="12433" y="761"/>
                  </a:lnTo>
                  <a:lnTo>
                    <a:pt x="10490" y="571"/>
                  </a:lnTo>
                  <a:close/>
                </a:path>
                <a:path w="29845" h="76200">
                  <a:moveTo>
                    <a:pt x="29654" y="0"/>
                  </a:moveTo>
                  <a:lnTo>
                    <a:pt x="24079" y="876"/>
                  </a:lnTo>
                  <a:lnTo>
                    <a:pt x="29654" y="876"/>
                  </a:lnTo>
                  <a:lnTo>
                    <a:pt x="2965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676840" y="2675648"/>
              <a:ext cx="29845" cy="76835"/>
            </a:xfrm>
            <a:custGeom>
              <a:avLst/>
              <a:gdLst/>
              <a:ahLst/>
              <a:cxnLst/>
              <a:rect l="l" t="t" r="r" b="b"/>
              <a:pathLst>
                <a:path w="29845" h="76835">
                  <a:moveTo>
                    <a:pt x="17208" y="1968"/>
                  </a:moveTo>
                  <a:lnTo>
                    <a:pt x="14732" y="1968"/>
                  </a:lnTo>
                  <a:lnTo>
                    <a:pt x="12433" y="1854"/>
                  </a:lnTo>
                  <a:lnTo>
                    <a:pt x="10490" y="1663"/>
                  </a:lnTo>
                  <a:lnTo>
                    <a:pt x="10490" y="38353"/>
                  </a:lnTo>
                  <a:lnTo>
                    <a:pt x="10490" y="42392"/>
                  </a:lnTo>
                  <a:lnTo>
                    <a:pt x="9728" y="43751"/>
                  </a:lnTo>
                  <a:lnTo>
                    <a:pt x="8026" y="45885"/>
                  </a:lnTo>
                  <a:lnTo>
                    <a:pt x="0" y="53085"/>
                  </a:lnTo>
                  <a:lnTo>
                    <a:pt x="0" y="76682"/>
                  </a:lnTo>
                  <a:lnTo>
                    <a:pt x="27355" y="50139"/>
                  </a:lnTo>
                  <a:lnTo>
                    <a:pt x="29654" y="43256"/>
                  </a:lnTo>
                  <a:lnTo>
                    <a:pt x="29654" y="36715"/>
                  </a:lnTo>
                  <a:lnTo>
                    <a:pt x="29654" y="0"/>
                  </a:lnTo>
                  <a:lnTo>
                    <a:pt x="29654" y="1092"/>
                  </a:lnTo>
                  <a:lnTo>
                    <a:pt x="24079" y="1968"/>
                  </a:lnTo>
                  <a:lnTo>
                    <a:pt x="17208" y="19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681590" y="3365703"/>
              <a:ext cx="25400" cy="71120"/>
            </a:xfrm>
            <a:custGeom>
              <a:avLst/>
              <a:gdLst/>
              <a:ahLst/>
              <a:cxnLst/>
              <a:rect l="l" t="t" r="r" b="b"/>
              <a:pathLst>
                <a:path w="25400" h="71120">
                  <a:moveTo>
                    <a:pt x="19329" y="0"/>
                  </a:moveTo>
                  <a:lnTo>
                    <a:pt x="5575" y="0"/>
                  </a:lnTo>
                  <a:lnTo>
                    <a:pt x="0" y="876"/>
                  </a:lnTo>
                  <a:lnTo>
                    <a:pt x="0" y="69888"/>
                  </a:lnTo>
                  <a:lnTo>
                    <a:pt x="5575" y="70777"/>
                  </a:lnTo>
                  <a:lnTo>
                    <a:pt x="19329" y="70777"/>
                  </a:lnTo>
                  <a:lnTo>
                    <a:pt x="24904" y="69888"/>
                  </a:lnTo>
                  <a:lnTo>
                    <a:pt x="24904" y="68808"/>
                  </a:lnTo>
                  <a:lnTo>
                    <a:pt x="24904" y="876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681590" y="3365703"/>
              <a:ext cx="25400" cy="71120"/>
            </a:xfrm>
            <a:custGeom>
              <a:avLst/>
              <a:gdLst/>
              <a:ahLst/>
              <a:cxnLst/>
              <a:rect l="l" t="t" r="r" b="b"/>
              <a:pathLst>
                <a:path w="25400" h="71120">
                  <a:moveTo>
                    <a:pt x="24904" y="68808"/>
                  </a:moveTo>
                  <a:lnTo>
                    <a:pt x="24904" y="69888"/>
                  </a:lnTo>
                  <a:lnTo>
                    <a:pt x="19329" y="70777"/>
                  </a:lnTo>
                  <a:lnTo>
                    <a:pt x="12458" y="70777"/>
                  </a:lnTo>
                  <a:lnTo>
                    <a:pt x="5575" y="70777"/>
                  </a:lnTo>
                  <a:lnTo>
                    <a:pt x="0" y="69888"/>
                  </a:lnTo>
                  <a:lnTo>
                    <a:pt x="0" y="68808"/>
                  </a:lnTo>
                  <a:lnTo>
                    <a:pt x="0" y="1968"/>
                  </a:lnTo>
                  <a:lnTo>
                    <a:pt x="0" y="876"/>
                  </a:lnTo>
                  <a:lnTo>
                    <a:pt x="5575" y="0"/>
                  </a:lnTo>
                  <a:lnTo>
                    <a:pt x="12458" y="0"/>
                  </a:lnTo>
                  <a:lnTo>
                    <a:pt x="19329" y="0"/>
                  </a:lnTo>
                  <a:lnTo>
                    <a:pt x="24904" y="876"/>
                  </a:lnTo>
                  <a:lnTo>
                    <a:pt x="24904" y="1968"/>
                  </a:lnTo>
                  <a:lnTo>
                    <a:pt x="24904" y="6880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686149" y="3340811"/>
              <a:ext cx="20320" cy="26670"/>
            </a:xfrm>
            <a:custGeom>
              <a:avLst/>
              <a:gdLst/>
              <a:ahLst/>
              <a:cxnLst/>
              <a:rect l="l" t="t" r="r" b="b"/>
              <a:pathLst>
                <a:path w="20320" h="26670">
                  <a:moveTo>
                    <a:pt x="15417" y="0"/>
                  </a:moveTo>
                  <a:lnTo>
                    <a:pt x="4445" y="0"/>
                  </a:lnTo>
                  <a:lnTo>
                    <a:pt x="0" y="2641"/>
                  </a:lnTo>
                  <a:lnTo>
                    <a:pt x="0" y="25323"/>
                  </a:lnTo>
                  <a:lnTo>
                    <a:pt x="2120" y="25069"/>
                  </a:lnTo>
                  <a:lnTo>
                    <a:pt x="5219" y="24891"/>
                  </a:lnTo>
                  <a:lnTo>
                    <a:pt x="8724" y="24891"/>
                  </a:lnTo>
                  <a:lnTo>
                    <a:pt x="14109" y="24891"/>
                  </a:lnTo>
                  <a:lnTo>
                    <a:pt x="18783" y="25704"/>
                  </a:lnTo>
                  <a:lnTo>
                    <a:pt x="19875" y="26288"/>
                  </a:lnTo>
                  <a:lnTo>
                    <a:pt x="19875" y="2641"/>
                  </a:lnTo>
                  <a:lnTo>
                    <a:pt x="1541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686149" y="3340811"/>
              <a:ext cx="20320" cy="26670"/>
            </a:xfrm>
            <a:custGeom>
              <a:avLst/>
              <a:gdLst/>
              <a:ahLst/>
              <a:cxnLst/>
              <a:rect l="l" t="t" r="r" b="b"/>
              <a:pathLst>
                <a:path w="20320" h="26670">
                  <a:moveTo>
                    <a:pt x="8724" y="24891"/>
                  </a:moveTo>
                  <a:lnTo>
                    <a:pt x="14109" y="24891"/>
                  </a:lnTo>
                  <a:lnTo>
                    <a:pt x="18783" y="25704"/>
                  </a:lnTo>
                  <a:lnTo>
                    <a:pt x="19875" y="26288"/>
                  </a:lnTo>
                  <a:lnTo>
                    <a:pt x="19875" y="5930"/>
                  </a:lnTo>
                  <a:lnTo>
                    <a:pt x="19875" y="2641"/>
                  </a:lnTo>
                  <a:lnTo>
                    <a:pt x="15417" y="0"/>
                  </a:lnTo>
                  <a:lnTo>
                    <a:pt x="9931" y="0"/>
                  </a:lnTo>
                  <a:lnTo>
                    <a:pt x="4445" y="0"/>
                  </a:lnTo>
                  <a:lnTo>
                    <a:pt x="0" y="2641"/>
                  </a:lnTo>
                  <a:lnTo>
                    <a:pt x="0" y="5753"/>
                  </a:lnTo>
                  <a:lnTo>
                    <a:pt x="0" y="25323"/>
                  </a:lnTo>
                  <a:lnTo>
                    <a:pt x="2120" y="25069"/>
                  </a:lnTo>
                  <a:lnTo>
                    <a:pt x="5219" y="24891"/>
                  </a:lnTo>
                  <a:lnTo>
                    <a:pt x="8724" y="24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676840" y="3435591"/>
              <a:ext cx="29845" cy="76200"/>
            </a:xfrm>
            <a:custGeom>
              <a:avLst/>
              <a:gdLst/>
              <a:ahLst/>
              <a:cxnLst/>
              <a:rect l="l" t="t" r="r" b="b"/>
              <a:pathLst>
                <a:path w="29845" h="76200">
                  <a:moveTo>
                    <a:pt x="10490" y="571"/>
                  </a:moveTo>
                  <a:lnTo>
                    <a:pt x="10490" y="41300"/>
                  </a:lnTo>
                  <a:lnTo>
                    <a:pt x="9728" y="42672"/>
                  </a:lnTo>
                  <a:lnTo>
                    <a:pt x="8026" y="44792"/>
                  </a:lnTo>
                  <a:lnTo>
                    <a:pt x="0" y="51993"/>
                  </a:lnTo>
                  <a:lnTo>
                    <a:pt x="0" y="75590"/>
                  </a:lnTo>
                  <a:lnTo>
                    <a:pt x="27355" y="49047"/>
                  </a:lnTo>
                  <a:lnTo>
                    <a:pt x="29654" y="42164"/>
                  </a:lnTo>
                  <a:lnTo>
                    <a:pt x="29654" y="889"/>
                  </a:lnTo>
                  <a:lnTo>
                    <a:pt x="14732" y="889"/>
                  </a:lnTo>
                  <a:lnTo>
                    <a:pt x="12433" y="761"/>
                  </a:lnTo>
                  <a:lnTo>
                    <a:pt x="10490" y="571"/>
                  </a:lnTo>
                  <a:close/>
                </a:path>
                <a:path w="29845" h="76200">
                  <a:moveTo>
                    <a:pt x="29654" y="0"/>
                  </a:moveTo>
                  <a:lnTo>
                    <a:pt x="24079" y="889"/>
                  </a:lnTo>
                  <a:lnTo>
                    <a:pt x="29654" y="889"/>
                  </a:lnTo>
                  <a:lnTo>
                    <a:pt x="2965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676840" y="3434511"/>
              <a:ext cx="29845" cy="76835"/>
            </a:xfrm>
            <a:custGeom>
              <a:avLst/>
              <a:gdLst/>
              <a:ahLst/>
              <a:cxnLst/>
              <a:rect l="l" t="t" r="r" b="b"/>
              <a:pathLst>
                <a:path w="29845" h="76835">
                  <a:moveTo>
                    <a:pt x="17208" y="1968"/>
                  </a:moveTo>
                  <a:lnTo>
                    <a:pt x="14732" y="1968"/>
                  </a:lnTo>
                  <a:lnTo>
                    <a:pt x="12433" y="1841"/>
                  </a:lnTo>
                  <a:lnTo>
                    <a:pt x="10490" y="1650"/>
                  </a:lnTo>
                  <a:lnTo>
                    <a:pt x="10490" y="38353"/>
                  </a:lnTo>
                  <a:lnTo>
                    <a:pt x="10490" y="42379"/>
                  </a:lnTo>
                  <a:lnTo>
                    <a:pt x="9728" y="43751"/>
                  </a:lnTo>
                  <a:lnTo>
                    <a:pt x="8026" y="45872"/>
                  </a:lnTo>
                  <a:lnTo>
                    <a:pt x="0" y="53073"/>
                  </a:lnTo>
                  <a:lnTo>
                    <a:pt x="0" y="76669"/>
                  </a:lnTo>
                  <a:lnTo>
                    <a:pt x="27355" y="50126"/>
                  </a:lnTo>
                  <a:lnTo>
                    <a:pt x="29654" y="43243"/>
                  </a:lnTo>
                  <a:lnTo>
                    <a:pt x="29654" y="36690"/>
                  </a:lnTo>
                  <a:lnTo>
                    <a:pt x="29654" y="0"/>
                  </a:lnTo>
                  <a:lnTo>
                    <a:pt x="29654" y="1079"/>
                  </a:lnTo>
                  <a:lnTo>
                    <a:pt x="24079" y="1968"/>
                  </a:lnTo>
                  <a:lnTo>
                    <a:pt x="17208" y="19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131794" y="3603790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60" h="6350">
                  <a:moveTo>
                    <a:pt x="9817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9817" y="5905"/>
                  </a:lnTo>
                  <a:lnTo>
                    <a:pt x="981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131794" y="3603790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60" h="6350">
                  <a:moveTo>
                    <a:pt x="9817" y="5905"/>
                  </a:moveTo>
                  <a:lnTo>
                    <a:pt x="0" y="5905"/>
                  </a:lnTo>
                  <a:lnTo>
                    <a:pt x="0" y="0"/>
                  </a:lnTo>
                  <a:lnTo>
                    <a:pt x="9817" y="0"/>
                  </a:lnTo>
                  <a:lnTo>
                    <a:pt x="9817" y="59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133750" y="3609479"/>
              <a:ext cx="12065" cy="36195"/>
            </a:xfrm>
            <a:custGeom>
              <a:avLst/>
              <a:gdLst/>
              <a:ahLst/>
              <a:cxnLst/>
              <a:rect l="l" t="t" r="r" b="b"/>
              <a:pathLst>
                <a:path w="12064" h="36195">
                  <a:moveTo>
                    <a:pt x="11785" y="0"/>
                  </a:moveTo>
                  <a:lnTo>
                    <a:pt x="0" y="0"/>
                  </a:lnTo>
                  <a:lnTo>
                    <a:pt x="0" y="36042"/>
                  </a:lnTo>
                  <a:lnTo>
                    <a:pt x="11137" y="36042"/>
                  </a:lnTo>
                  <a:lnTo>
                    <a:pt x="11137" y="26860"/>
                  </a:lnTo>
                  <a:lnTo>
                    <a:pt x="6553" y="26860"/>
                  </a:lnTo>
                  <a:lnTo>
                    <a:pt x="6553" y="20319"/>
                  </a:lnTo>
                  <a:lnTo>
                    <a:pt x="11785" y="20319"/>
                  </a:lnTo>
                  <a:lnTo>
                    <a:pt x="1178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133750" y="3609479"/>
              <a:ext cx="12065" cy="36195"/>
            </a:xfrm>
            <a:custGeom>
              <a:avLst/>
              <a:gdLst/>
              <a:ahLst/>
              <a:cxnLst/>
              <a:rect l="l" t="t" r="r" b="b"/>
              <a:pathLst>
                <a:path w="12064" h="36195">
                  <a:moveTo>
                    <a:pt x="11785" y="20319"/>
                  </a:moveTo>
                  <a:lnTo>
                    <a:pt x="11785" y="0"/>
                  </a:lnTo>
                  <a:lnTo>
                    <a:pt x="0" y="0"/>
                  </a:lnTo>
                  <a:lnTo>
                    <a:pt x="0" y="36042"/>
                  </a:lnTo>
                  <a:lnTo>
                    <a:pt x="11137" y="36042"/>
                  </a:lnTo>
                  <a:lnTo>
                    <a:pt x="11137" y="26860"/>
                  </a:lnTo>
                  <a:lnTo>
                    <a:pt x="6553" y="26860"/>
                  </a:lnTo>
                  <a:lnTo>
                    <a:pt x="6553" y="20319"/>
                  </a:lnTo>
                  <a:lnTo>
                    <a:pt x="11785" y="20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144888" y="3645522"/>
              <a:ext cx="20320" cy="5715"/>
            </a:xfrm>
            <a:custGeom>
              <a:avLst/>
              <a:gdLst/>
              <a:ahLst/>
              <a:cxnLst/>
              <a:rect l="l" t="t" r="r" b="b"/>
              <a:pathLst>
                <a:path w="20319" h="5714">
                  <a:moveTo>
                    <a:pt x="19875" y="0"/>
                  </a:moveTo>
                  <a:lnTo>
                    <a:pt x="0" y="0"/>
                  </a:lnTo>
                  <a:lnTo>
                    <a:pt x="0" y="5245"/>
                  </a:lnTo>
                  <a:lnTo>
                    <a:pt x="19875" y="5245"/>
                  </a:lnTo>
                  <a:lnTo>
                    <a:pt x="1987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144888" y="3645522"/>
              <a:ext cx="20320" cy="5715"/>
            </a:xfrm>
            <a:custGeom>
              <a:avLst/>
              <a:gdLst/>
              <a:ahLst/>
              <a:cxnLst/>
              <a:rect l="l" t="t" r="r" b="b"/>
              <a:pathLst>
                <a:path w="20319" h="5714">
                  <a:moveTo>
                    <a:pt x="19875" y="5245"/>
                  </a:moveTo>
                  <a:lnTo>
                    <a:pt x="0" y="5245"/>
                  </a:lnTo>
                  <a:lnTo>
                    <a:pt x="0" y="0"/>
                  </a:lnTo>
                  <a:lnTo>
                    <a:pt x="19875" y="0"/>
                  </a:lnTo>
                  <a:lnTo>
                    <a:pt x="19875" y="52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135718" y="3646182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29">
                  <a:moveTo>
                    <a:pt x="8508" y="0"/>
                  </a:moveTo>
                  <a:lnTo>
                    <a:pt x="0" y="0"/>
                  </a:lnTo>
                  <a:lnTo>
                    <a:pt x="0" y="11137"/>
                  </a:lnTo>
                  <a:lnTo>
                    <a:pt x="8508" y="11137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135718" y="3646182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29">
                  <a:moveTo>
                    <a:pt x="8508" y="11137"/>
                  </a:moveTo>
                  <a:lnTo>
                    <a:pt x="0" y="11137"/>
                  </a:lnTo>
                  <a:lnTo>
                    <a:pt x="0" y="0"/>
                  </a:lnTo>
                  <a:lnTo>
                    <a:pt x="8508" y="0"/>
                  </a:lnTo>
                  <a:lnTo>
                    <a:pt x="8508" y="111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133090" y="3657320"/>
              <a:ext cx="14604" cy="19050"/>
            </a:xfrm>
            <a:custGeom>
              <a:avLst/>
              <a:gdLst/>
              <a:ahLst/>
              <a:cxnLst/>
              <a:rect l="l" t="t" r="r" b="b"/>
              <a:pathLst>
                <a:path w="14605" h="19050">
                  <a:moveTo>
                    <a:pt x="14427" y="0"/>
                  </a:moveTo>
                  <a:lnTo>
                    <a:pt x="0" y="0"/>
                  </a:lnTo>
                  <a:lnTo>
                    <a:pt x="0" y="18999"/>
                  </a:lnTo>
                  <a:lnTo>
                    <a:pt x="14427" y="18999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133090" y="3657320"/>
              <a:ext cx="14604" cy="19050"/>
            </a:xfrm>
            <a:custGeom>
              <a:avLst/>
              <a:gdLst/>
              <a:ahLst/>
              <a:cxnLst/>
              <a:rect l="l" t="t" r="r" b="b"/>
              <a:pathLst>
                <a:path w="14605" h="19050">
                  <a:moveTo>
                    <a:pt x="0" y="18999"/>
                  </a:moveTo>
                  <a:lnTo>
                    <a:pt x="14427" y="18999"/>
                  </a:lnTo>
                  <a:lnTo>
                    <a:pt x="14427" y="0"/>
                  </a:lnTo>
                  <a:lnTo>
                    <a:pt x="0" y="0"/>
                  </a:lnTo>
                  <a:lnTo>
                    <a:pt x="0" y="1899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133090" y="3676319"/>
              <a:ext cx="7620" cy="53975"/>
            </a:xfrm>
            <a:custGeom>
              <a:avLst/>
              <a:gdLst/>
              <a:ahLst/>
              <a:cxnLst/>
              <a:rect l="l" t="t" r="r" b="b"/>
              <a:pathLst>
                <a:path w="7619" h="53975">
                  <a:moveTo>
                    <a:pt x="7213" y="0"/>
                  </a:moveTo>
                  <a:lnTo>
                    <a:pt x="0" y="0"/>
                  </a:lnTo>
                  <a:lnTo>
                    <a:pt x="0" y="53733"/>
                  </a:lnTo>
                  <a:lnTo>
                    <a:pt x="7213" y="53733"/>
                  </a:lnTo>
                  <a:lnTo>
                    <a:pt x="7213" y="48488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133090" y="3676319"/>
              <a:ext cx="7620" cy="53975"/>
            </a:xfrm>
            <a:custGeom>
              <a:avLst/>
              <a:gdLst/>
              <a:ahLst/>
              <a:cxnLst/>
              <a:rect l="l" t="t" r="r" b="b"/>
              <a:pathLst>
                <a:path w="7619" h="53975">
                  <a:moveTo>
                    <a:pt x="7213" y="48488"/>
                  </a:moveTo>
                  <a:lnTo>
                    <a:pt x="7213" y="0"/>
                  </a:lnTo>
                  <a:lnTo>
                    <a:pt x="0" y="0"/>
                  </a:lnTo>
                  <a:lnTo>
                    <a:pt x="0" y="48488"/>
                  </a:lnTo>
                  <a:lnTo>
                    <a:pt x="0" y="53733"/>
                  </a:lnTo>
                  <a:lnTo>
                    <a:pt x="7213" y="53733"/>
                  </a:lnTo>
                  <a:lnTo>
                    <a:pt x="7213" y="484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144888" y="3650767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18122" y="0"/>
                  </a:moveTo>
                  <a:lnTo>
                    <a:pt x="0" y="0"/>
                  </a:lnTo>
                  <a:lnTo>
                    <a:pt x="0" y="6553"/>
                  </a:lnTo>
                  <a:lnTo>
                    <a:pt x="2628" y="6553"/>
                  </a:lnTo>
                  <a:lnTo>
                    <a:pt x="2628" y="3492"/>
                  </a:lnTo>
                  <a:lnTo>
                    <a:pt x="12014" y="3492"/>
                  </a:lnTo>
                  <a:lnTo>
                    <a:pt x="12014" y="6553"/>
                  </a:lnTo>
                  <a:lnTo>
                    <a:pt x="18122" y="6553"/>
                  </a:lnTo>
                  <a:lnTo>
                    <a:pt x="1812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144888" y="3650767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0" y="0"/>
                  </a:moveTo>
                  <a:lnTo>
                    <a:pt x="0" y="6553"/>
                  </a:lnTo>
                  <a:lnTo>
                    <a:pt x="2628" y="6553"/>
                  </a:lnTo>
                  <a:lnTo>
                    <a:pt x="2628" y="3492"/>
                  </a:lnTo>
                  <a:lnTo>
                    <a:pt x="12014" y="3492"/>
                  </a:lnTo>
                  <a:lnTo>
                    <a:pt x="12014" y="6553"/>
                  </a:lnTo>
                  <a:lnTo>
                    <a:pt x="18122" y="6553"/>
                  </a:lnTo>
                  <a:lnTo>
                    <a:pt x="18122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147517" y="3666934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9385" y="0"/>
                  </a:moveTo>
                  <a:lnTo>
                    <a:pt x="0" y="0"/>
                  </a:lnTo>
                  <a:lnTo>
                    <a:pt x="0" y="6108"/>
                  </a:lnTo>
                  <a:lnTo>
                    <a:pt x="9385" y="6108"/>
                  </a:lnTo>
                  <a:lnTo>
                    <a:pt x="938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147517" y="3666934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0" y="6108"/>
                  </a:lnTo>
                  <a:lnTo>
                    <a:pt x="9385" y="6108"/>
                  </a:lnTo>
                  <a:lnTo>
                    <a:pt x="9385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147517" y="3673043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9385" y="0"/>
                  </a:moveTo>
                  <a:lnTo>
                    <a:pt x="0" y="0"/>
                  </a:lnTo>
                  <a:lnTo>
                    <a:pt x="0" y="7861"/>
                  </a:lnTo>
                  <a:lnTo>
                    <a:pt x="9385" y="7861"/>
                  </a:lnTo>
                  <a:lnTo>
                    <a:pt x="938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147517" y="3673043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7861"/>
                  </a:moveTo>
                  <a:lnTo>
                    <a:pt x="9385" y="7861"/>
                  </a:lnTo>
                  <a:lnTo>
                    <a:pt x="9385" y="0"/>
                  </a:lnTo>
                  <a:lnTo>
                    <a:pt x="0" y="0"/>
                  </a:lnTo>
                  <a:lnTo>
                    <a:pt x="0" y="786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147517" y="3654259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9385" y="0"/>
                  </a:moveTo>
                  <a:lnTo>
                    <a:pt x="0" y="0"/>
                  </a:lnTo>
                  <a:lnTo>
                    <a:pt x="0" y="6108"/>
                  </a:lnTo>
                  <a:lnTo>
                    <a:pt x="9385" y="6108"/>
                  </a:lnTo>
                  <a:lnTo>
                    <a:pt x="938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147517" y="3654259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9385" y="0"/>
                  </a:moveTo>
                  <a:lnTo>
                    <a:pt x="0" y="0"/>
                  </a:lnTo>
                  <a:lnTo>
                    <a:pt x="0" y="6108"/>
                  </a:lnTo>
                  <a:lnTo>
                    <a:pt x="9385" y="6108"/>
                  </a:lnTo>
                  <a:lnTo>
                    <a:pt x="938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147517" y="366036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9385" y="0"/>
                  </a:moveTo>
                  <a:lnTo>
                    <a:pt x="0" y="0"/>
                  </a:lnTo>
                  <a:lnTo>
                    <a:pt x="0" y="6565"/>
                  </a:lnTo>
                  <a:lnTo>
                    <a:pt x="9385" y="6565"/>
                  </a:lnTo>
                  <a:lnTo>
                    <a:pt x="938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147517" y="366036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9385" y="0"/>
                  </a:moveTo>
                  <a:lnTo>
                    <a:pt x="0" y="0"/>
                  </a:lnTo>
                  <a:lnTo>
                    <a:pt x="0" y="6565"/>
                  </a:lnTo>
                  <a:lnTo>
                    <a:pt x="9385" y="6565"/>
                  </a:lnTo>
                  <a:lnTo>
                    <a:pt x="938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150781" y="3633724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5" h="5714">
                  <a:moveTo>
                    <a:pt x="13982" y="0"/>
                  </a:moveTo>
                  <a:lnTo>
                    <a:pt x="0" y="0"/>
                  </a:lnTo>
                  <a:lnTo>
                    <a:pt x="0" y="5689"/>
                  </a:lnTo>
                  <a:lnTo>
                    <a:pt x="13982" y="5689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150793" y="3633724"/>
              <a:ext cx="13970" cy="5715"/>
            </a:xfrm>
            <a:custGeom>
              <a:avLst/>
              <a:gdLst/>
              <a:ahLst/>
              <a:cxnLst/>
              <a:rect l="l" t="t" r="r" b="b"/>
              <a:pathLst>
                <a:path w="13969" h="5714">
                  <a:moveTo>
                    <a:pt x="13969" y="5689"/>
                  </a:moveTo>
                  <a:lnTo>
                    <a:pt x="0" y="5689"/>
                  </a:lnTo>
                  <a:lnTo>
                    <a:pt x="0" y="0"/>
                  </a:lnTo>
                  <a:lnTo>
                    <a:pt x="13969" y="0"/>
                  </a:lnTo>
                  <a:lnTo>
                    <a:pt x="13969" y="56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158210" y="3639413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53" y="0"/>
                  </a:moveTo>
                  <a:lnTo>
                    <a:pt x="0" y="0"/>
                  </a:lnTo>
                  <a:lnTo>
                    <a:pt x="0" y="6108"/>
                  </a:lnTo>
                  <a:lnTo>
                    <a:pt x="6553" y="6108"/>
                  </a:lnTo>
                  <a:lnTo>
                    <a:pt x="6553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158210" y="3639413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53" y="6108"/>
                  </a:moveTo>
                  <a:lnTo>
                    <a:pt x="0" y="6108"/>
                  </a:lnTo>
                  <a:lnTo>
                    <a:pt x="0" y="0"/>
                  </a:lnTo>
                  <a:lnTo>
                    <a:pt x="6553" y="0"/>
                  </a:lnTo>
                  <a:lnTo>
                    <a:pt x="6553" y="610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06039" y="3562959"/>
              <a:ext cx="85826" cy="118922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2586240" y="3670744"/>
              <a:ext cx="48895" cy="9525"/>
            </a:xfrm>
            <a:custGeom>
              <a:avLst/>
              <a:gdLst/>
              <a:ahLst/>
              <a:cxnLst/>
              <a:rect l="l" t="t" r="r" b="b"/>
              <a:pathLst>
                <a:path w="48894" h="9525">
                  <a:moveTo>
                    <a:pt x="48501" y="0"/>
                  </a:moveTo>
                  <a:lnTo>
                    <a:pt x="7861" y="0"/>
                  </a:lnTo>
                  <a:lnTo>
                    <a:pt x="0" y="6553"/>
                  </a:lnTo>
                  <a:lnTo>
                    <a:pt x="6553" y="9169"/>
                  </a:lnTo>
                  <a:lnTo>
                    <a:pt x="34074" y="9169"/>
                  </a:lnTo>
                  <a:lnTo>
                    <a:pt x="41287" y="6553"/>
                  </a:lnTo>
                  <a:lnTo>
                    <a:pt x="485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586240" y="3670744"/>
              <a:ext cx="48895" cy="9525"/>
            </a:xfrm>
            <a:custGeom>
              <a:avLst/>
              <a:gdLst/>
              <a:ahLst/>
              <a:cxnLst/>
              <a:rect l="l" t="t" r="r" b="b"/>
              <a:pathLst>
                <a:path w="48894" h="9525">
                  <a:moveTo>
                    <a:pt x="0" y="6553"/>
                  </a:moveTo>
                  <a:lnTo>
                    <a:pt x="7861" y="0"/>
                  </a:lnTo>
                  <a:lnTo>
                    <a:pt x="48501" y="0"/>
                  </a:lnTo>
                  <a:lnTo>
                    <a:pt x="41287" y="6553"/>
                  </a:lnTo>
                  <a:lnTo>
                    <a:pt x="34074" y="9169"/>
                  </a:lnTo>
                  <a:lnTo>
                    <a:pt x="6553" y="9169"/>
                  </a:lnTo>
                  <a:lnTo>
                    <a:pt x="0" y="655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586240" y="3665499"/>
              <a:ext cx="57785" cy="20955"/>
            </a:xfrm>
            <a:custGeom>
              <a:avLst/>
              <a:gdLst/>
              <a:ahLst/>
              <a:cxnLst/>
              <a:rect l="l" t="t" r="r" b="b"/>
              <a:pathLst>
                <a:path w="57785" h="20954">
                  <a:moveTo>
                    <a:pt x="57670" y="0"/>
                  </a:moveTo>
                  <a:lnTo>
                    <a:pt x="53225" y="6299"/>
                  </a:lnTo>
                  <a:lnTo>
                    <a:pt x="48501" y="5245"/>
                  </a:lnTo>
                  <a:lnTo>
                    <a:pt x="41287" y="11798"/>
                  </a:lnTo>
                  <a:lnTo>
                    <a:pt x="34074" y="14414"/>
                  </a:lnTo>
                  <a:lnTo>
                    <a:pt x="6553" y="14414"/>
                  </a:lnTo>
                  <a:lnTo>
                    <a:pt x="0" y="11798"/>
                  </a:lnTo>
                  <a:lnTo>
                    <a:pt x="0" y="18135"/>
                  </a:lnTo>
                  <a:lnTo>
                    <a:pt x="6553" y="20751"/>
                  </a:lnTo>
                  <a:lnTo>
                    <a:pt x="34074" y="20751"/>
                  </a:lnTo>
                  <a:lnTo>
                    <a:pt x="41287" y="18135"/>
                  </a:lnTo>
                  <a:lnTo>
                    <a:pt x="48501" y="11582"/>
                  </a:lnTo>
                  <a:lnTo>
                    <a:pt x="53225" y="12623"/>
                  </a:lnTo>
                  <a:lnTo>
                    <a:pt x="57670" y="6324"/>
                  </a:lnTo>
                  <a:lnTo>
                    <a:pt x="57670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586240" y="3665499"/>
              <a:ext cx="57785" cy="20955"/>
            </a:xfrm>
            <a:custGeom>
              <a:avLst/>
              <a:gdLst/>
              <a:ahLst/>
              <a:cxnLst/>
              <a:rect l="l" t="t" r="r" b="b"/>
              <a:pathLst>
                <a:path w="57785" h="20954">
                  <a:moveTo>
                    <a:pt x="53225" y="6299"/>
                  </a:moveTo>
                  <a:lnTo>
                    <a:pt x="48501" y="5245"/>
                  </a:lnTo>
                  <a:lnTo>
                    <a:pt x="41287" y="11798"/>
                  </a:lnTo>
                  <a:lnTo>
                    <a:pt x="34074" y="14414"/>
                  </a:lnTo>
                  <a:lnTo>
                    <a:pt x="6553" y="14414"/>
                  </a:lnTo>
                  <a:lnTo>
                    <a:pt x="0" y="11798"/>
                  </a:lnTo>
                  <a:lnTo>
                    <a:pt x="0" y="18135"/>
                  </a:lnTo>
                  <a:lnTo>
                    <a:pt x="6553" y="20751"/>
                  </a:lnTo>
                  <a:lnTo>
                    <a:pt x="34074" y="20751"/>
                  </a:lnTo>
                  <a:lnTo>
                    <a:pt x="41287" y="18135"/>
                  </a:lnTo>
                  <a:lnTo>
                    <a:pt x="48501" y="11582"/>
                  </a:lnTo>
                  <a:lnTo>
                    <a:pt x="53225" y="12623"/>
                  </a:lnTo>
                  <a:lnTo>
                    <a:pt x="57670" y="6324"/>
                  </a:lnTo>
                  <a:lnTo>
                    <a:pt x="57670" y="0"/>
                  </a:lnTo>
                  <a:lnTo>
                    <a:pt x="53225" y="629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612136" y="3659416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39" h="10160">
                  <a:moveTo>
                    <a:pt x="11683" y="0"/>
                  </a:moveTo>
                  <a:lnTo>
                    <a:pt x="3365" y="0"/>
                  </a:lnTo>
                  <a:lnTo>
                    <a:pt x="0" y="1943"/>
                  </a:lnTo>
                  <a:lnTo>
                    <a:pt x="0" y="2489"/>
                  </a:lnTo>
                  <a:lnTo>
                    <a:pt x="0" y="9232"/>
                  </a:lnTo>
                  <a:lnTo>
                    <a:pt x="3365" y="9677"/>
                  </a:lnTo>
                  <a:lnTo>
                    <a:pt x="11683" y="9677"/>
                  </a:lnTo>
                  <a:lnTo>
                    <a:pt x="15062" y="9232"/>
                  </a:lnTo>
                  <a:lnTo>
                    <a:pt x="15062" y="1943"/>
                  </a:lnTo>
                  <a:lnTo>
                    <a:pt x="11683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612136" y="3659416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39" h="10160">
                  <a:moveTo>
                    <a:pt x="0" y="2489"/>
                  </a:moveTo>
                  <a:lnTo>
                    <a:pt x="0" y="1943"/>
                  </a:lnTo>
                  <a:lnTo>
                    <a:pt x="3365" y="0"/>
                  </a:lnTo>
                  <a:lnTo>
                    <a:pt x="7531" y="0"/>
                  </a:lnTo>
                  <a:lnTo>
                    <a:pt x="11683" y="0"/>
                  </a:lnTo>
                  <a:lnTo>
                    <a:pt x="15062" y="1943"/>
                  </a:lnTo>
                  <a:lnTo>
                    <a:pt x="15062" y="2489"/>
                  </a:lnTo>
                  <a:lnTo>
                    <a:pt x="15062" y="8686"/>
                  </a:lnTo>
                  <a:lnTo>
                    <a:pt x="15062" y="9232"/>
                  </a:lnTo>
                  <a:lnTo>
                    <a:pt x="11683" y="9677"/>
                  </a:lnTo>
                  <a:lnTo>
                    <a:pt x="7531" y="9677"/>
                  </a:lnTo>
                  <a:lnTo>
                    <a:pt x="3365" y="9677"/>
                  </a:lnTo>
                  <a:lnTo>
                    <a:pt x="0" y="9232"/>
                  </a:lnTo>
                  <a:lnTo>
                    <a:pt x="0" y="8686"/>
                  </a:lnTo>
                  <a:lnTo>
                    <a:pt x="0" y="24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601976" y="3665499"/>
              <a:ext cx="42545" cy="6350"/>
            </a:xfrm>
            <a:custGeom>
              <a:avLst/>
              <a:gdLst/>
              <a:ahLst/>
              <a:cxnLst/>
              <a:rect l="l" t="t" r="r" b="b"/>
              <a:pathLst>
                <a:path w="42544" h="6350">
                  <a:moveTo>
                    <a:pt x="41935" y="0"/>
                  </a:moveTo>
                  <a:lnTo>
                    <a:pt x="25222" y="0"/>
                  </a:lnTo>
                  <a:lnTo>
                    <a:pt x="25222" y="3149"/>
                  </a:lnTo>
                  <a:lnTo>
                    <a:pt x="21843" y="3594"/>
                  </a:lnTo>
                  <a:lnTo>
                    <a:pt x="13525" y="3594"/>
                  </a:lnTo>
                  <a:lnTo>
                    <a:pt x="10160" y="3149"/>
                  </a:lnTo>
                  <a:lnTo>
                    <a:pt x="10160" y="0"/>
                  </a:lnTo>
                  <a:lnTo>
                    <a:pt x="5892" y="0"/>
                  </a:lnTo>
                  <a:lnTo>
                    <a:pt x="0" y="5245"/>
                  </a:lnTo>
                  <a:lnTo>
                    <a:pt x="32766" y="5245"/>
                  </a:lnTo>
                  <a:lnTo>
                    <a:pt x="37490" y="6299"/>
                  </a:lnTo>
                  <a:lnTo>
                    <a:pt x="419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601976" y="3665499"/>
              <a:ext cx="42545" cy="6350"/>
            </a:xfrm>
            <a:custGeom>
              <a:avLst/>
              <a:gdLst/>
              <a:ahLst/>
              <a:cxnLst/>
              <a:rect l="l" t="t" r="r" b="b"/>
              <a:pathLst>
                <a:path w="42544" h="6350">
                  <a:moveTo>
                    <a:pt x="25222" y="0"/>
                  </a:moveTo>
                  <a:lnTo>
                    <a:pt x="25222" y="2603"/>
                  </a:lnTo>
                  <a:lnTo>
                    <a:pt x="25222" y="3149"/>
                  </a:lnTo>
                  <a:lnTo>
                    <a:pt x="21843" y="3594"/>
                  </a:lnTo>
                  <a:lnTo>
                    <a:pt x="17691" y="3594"/>
                  </a:lnTo>
                  <a:lnTo>
                    <a:pt x="13525" y="3594"/>
                  </a:lnTo>
                  <a:lnTo>
                    <a:pt x="10160" y="3149"/>
                  </a:lnTo>
                  <a:lnTo>
                    <a:pt x="10160" y="2603"/>
                  </a:lnTo>
                  <a:lnTo>
                    <a:pt x="10160" y="0"/>
                  </a:lnTo>
                  <a:lnTo>
                    <a:pt x="5892" y="0"/>
                  </a:lnTo>
                  <a:lnTo>
                    <a:pt x="0" y="5245"/>
                  </a:lnTo>
                  <a:lnTo>
                    <a:pt x="32766" y="5245"/>
                  </a:lnTo>
                  <a:lnTo>
                    <a:pt x="37490" y="6299"/>
                  </a:lnTo>
                  <a:lnTo>
                    <a:pt x="41935" y="0"/>
                  </a:lnTo>
                  <a:lnTo>
                    <a:pt x="2522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465768" y="3592665"/>
              <a:ext cx="66040" cy="36830"/>
            </a:xfrm>
            <a:custGeom>
              <a:avLst/>
              <a:gdLst/>
              <a:ahLst/>
              <a:cxnLst/>
              <a:rect l="l" t="t" r="r" b="b"/>
              <a:pathLst>
                <a:path w="66039" h="36829">
                  <a:moveTo>
                    <a:pt x="0" y="36702"/>
                  </a:moveTo>
                  <a:lnTo>
                    <a:pt x="22707" y="24460"/>
                  </a:lnTo>
                  <a:lnTo>
                    <a:pt x="22707" y="13970"/>
                  </a:lnTo>
                  <a:lnTo>
                    <a:pt x="33197" y="8724"/>
                  </a:lnTo>
                </a:path>
                <a:path w="66039" h="36829">
                  <a:moveTo>
                    <a:pt x="40195" y="14846"/>
                  </a:moveTo>
                  <a:lnTo>
                    <a:pt x="655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559253" y="3588283"/>
              <a:ext cx="358775" cy="0"/>
            </a:xfrm>
            <a:custGeom>
              <a:avLst/>
              <a:gdLst/>
              <a:ahLst/>
              <a:cxnLst/>
              <a:rect l="l" t="t" r="r" b="b"/>
              <a:pathLst>
                <a:path w="358775">
                  <a:moveTo>
                    <a:pt x="358241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559253" y="3588283"/>
              <a:ext cx="358775" cy="0"/>
            </a:xfrm>
            <a:custGeom>
              <a:avLst/>
              <a:gdLst/>
              <a:ahLst/>
              <a:cxnLst/>
              <a:rect l="l" t="t" r="r" b="b"/>
              <a:pathLst>
                <a:path w="358775">
                  <a:moveTo>
                    <a:pt x="0" y="0"/>
                  </a:moveTo>
                  <a:lnTo>
                    <a:pt x="35824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989580" y="3588283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>
                  <a:moveTo>
                    <a:pt x="6946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989580" y="3588283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>
                  <a:moveTo>
                    <a:pt x="0" y="0"/>
                  </a:moveTo>
                  <a:lnTo>
                    <a:pt x="6946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77642" y="3480828"/>
              <a:ext cx="83832" cy="83858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77642" y="2464206"/>
              <a:ext cx="83832" cy="83858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2757601" y="2338819"/>
              <a:ext cx="125095" cy="52069"/>
            </a:xfrm>
            <a:custGeom>
              <a:avLst/>
              <a:gdLst/>
              <a:ahLst/>
              <a:cxnLst/>
              <a:rect l="l" t="t" r="r" b="b"/>
              <a:pathLst>
                <a:path w="125094" h="52069">
                  <a:moveTo>
                    <a:pt x="77978" y="0"/>
                  </a:moveTo>
                  <a:lnTo>
                    <a:pt x="0" y="0"/>
                  </a:lnTo>
                  <a:lnTo>
                    <a:pt x="13766" y="4597"/>
                  </a:lnTo>
                  <a:lnTo>
                    <a:pt x="8521" y="11137"/>
                  </a:lnTo>
                  <a:lnTo>
                    <a:pt x="1968" y="19659"/>
                  </a:lnTo>
                  <a:lnTo>
                    <a:pt x="5245" y="32118"/>
                  </a:lnTo>
                  <a:lnTo>
                    <a:pt x="13766" y="51777"/>
                  </a:lnTo>
                  <a:lnTo>
                    <a:pt x="29489" y="51130"/>
                  </a:lnTo>
                  <a:lnTo>
                    <a:pt x="29489" y="22275"/>
                  </a:lnTo>
                  <a:lnTo>
                    <a:pt x="17030" y="35839"/>
                  </a:lnTo>
                  <a:lnTo>
                    <a:pt x="12446" y="21640"/>
                  </a:lnTo>
                  <a:lnTo>
                    <a:pt x="22275" y="11798"/>
                  </a:lnTo>
                  <a:lnTo>
                    <a:pt x="24904" y="5245"/>
                  </a:lnTo>
                  <a:lnTo>
                    <a:pt x="90436" y="16382"/>
                  </a:lnTo>
                  <a:lnTo>
                    <a:pt x="98958" y="20320"/>
                  </a:lnTo>
                  <a:lnTo>
                    <a:pt x="124510" y="23596"/>
                  </a:lnTo>
                  <a:lnTo>
                    <a:pt x="107467" y="3937"/>
                  </a:lnTo>
                  <a:lnTo>
                    <a:pt x="77978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757601" y="2338819"/>
              <a:ext cx="125095" cy="52069"/>
            </a:xfrm>
            <a:custGeom>
              <a:avLst/>
              <a:gdLst/>
              <a:ahLst/>
              <a:cxnLst/>
              <a:rect l="l" t="t" r="r" b="b"/>
              <a:pathLst>
                <a:path w="125094" h="52069">
                  <a:moveTo>
                    <a:pt x="8521" y="11137"/>
                  </a:moveTo>
                  <a:lnTo>
                    <a:pt x="1968" y="19659"/>
                  </a:lnTo>
                  <a:lnTo>
                    <a:pt x="5245" y="32118"/>
                  </a:lnTo>
                  <a:lnTo>
                    <a:pt x="13766" y="51777"/>
                  </a:lnTo>
                  <a:lnTo>
                    <a:pt x="29489" y="51130"/>
                  </a:lnTo>
                  <a:lnTo>
                    <a:pt x="29489" y="22275"/>
                  </a:lnTo>
                  <a:lnTo>
                    <a:pt x="17030" y="35839"/>
                  </a:lnTo>
                  <a:lnTo>
                    <a:pt x="12446" y="21640"/>
                  </a:lnTo>
                  <a:lnTo>
                    <a:pt x="22275" y="11798"/>
                  </a:lnTo>
                  <a:lnTo>
                    <a:pt x="24904" y="5245"/>
                  </a:lnTo>
                  <a:lnTo>
                    <a:pt x="90436" y="16382"/>
                  </a:lnTo>
                  <a:lnTo>
                    <a:pt x="98958" y="20320"/>
                  </a:lnTo>
                  <a:lnTo>
                    <a:pt x="124510" y="23596"/>
                  </a:lnTo>
                  <a:lnTo>
                    <a:pt x="107467" y="3937"/>
                  </a:lnTo>
                  <a:lnTo>
                    <a:pt x="77978" y="0"/>
                  </a:lnTo>
                  <a:lnTo>
                    <a:pt x="0" y="0"/>
                  </a:lnTo>
                  <a:lnTo>
                    <a:pt x="13766" y="4597"/>
                  </a:lnTo>
                  <a:lnTo>
                    <a:pt x="8521" y="111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779877" y="2350617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4">
                  <a:moveTo>
                    <a:pt x="0" y="0"/>
                  </a:moveTo>
                  <a:lnTo>
                    <a:pt x="7213" y="17907"/>
                  </a:lnTo>
                  <a:lnTo>
                    <a:pt x="14414" y="126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779877" y="2350617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4">
                  <a:moveTo>
                    <a:pt x="0" y="0"/>
                  </a:moveTo>
                  <a:lnTo>
                    <a:pt x="14414" y="12661"/>
                  </a:lnTo>
                  <a:lnTo>
                    <a:pt x="7213" y="1790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755849" y="2347556"/>
              <a:ext cx="10795" cy="19050"/>
            </a:xfrm>
            <a:custGeom>
              <a:avLst/>
              <a:gdLst/>
              <a:ahLst/>
              <a:cxnLst/>
              <a:rect l="l" t="t" r="r" b="b"/>
              <a:pathLst>
                <a:path w="10794" h="19050">
                  <a:moveTo>
                    <a:pt x="876" y="0"/>
                  </a:moveTo>
                  <a:lnTo>
                    <a:pt x="0" y="17487"/>
                  </a:lnTo>
                  <a:lnTo>
                    <a:pt x="5702" y="18465"/>
                  </a:lnTo>
                  <a:lnTo>
                    <a:pt x="10274" y="2400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755849" y="2347556"/>
              <a:ext cx="10795" cy="19050"/>
            </a:xfrm>
            <a:custGeom>
              <a:avLst/>
              <a:gdLst/>
              <a:ahLst/>
              <a:cxnLst/>
              <a:rect l="l" t="t" r="r" b="b"/>
              <a:pathLst>
                <a:path w="10794" h="19050">
                  <a:moveTo>
                    <a:pt x="10274" y="2400"/>
                  </a:moveTo>
                  <a:lnTo>
                    <a:pt x="876" y="0"/>
                  </a:lnTo>
                  <a:lnTo>
                    <a:pt x="0" y="17487"/>
                  </a:lnTo>
                  <a:lnTo>
                    <a:pt x="5702" y="1846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17648" y="2955594"/>
              <a:ext cx="65836" cy="233489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2958579" y="2964865"/>
              <a:ext cx="34290" cy="83820"/>
            </a:xfrm>
            <a:custGeom>
              <a:avLst/>
              <a:gdLst/>
              <a:ahLst/>
              <a:cxnLst/>
              <a:rect l="l" t="t" r="r" b="b"/>
              <a:pathLst>
                <a:path w="34289" h="83819">
                  <a:moveTo>
                    <a:pt x="10896" y="0"/>
                  </a:moveTo>
                  <a:lnTo>
                    <a:pt x="0" y="4445"/>
                  </a:lnTo>
                  <a:lnTo>
                    <a:pt x="17475" y="60553"/>
                  </a:lnTo>
                  <a:lnTo>
                    <a:pt x="20091" y="70154"/>
                  </a:lnTo>
                  <a:lnTo>
                    <a:pt x="22466" y="78219"/>
                  </a:lnTo>
                  <a:lnTo>
                    <a:pt x="22466" y="83451"/>
                  </a:lnTo>
                  <a:lnTo>
                    <a:pt x="34048" y="83451"/>
                  </a:lnTo>
                  <a:lnTo>
                    <a:pt x="12217" y="3937"/>
                  </a:lnTo>
                  <a:lnTo>
                    <a:pt x="10896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958579" y="2964865"/>
              <a:ext cx="34290" cy="83820"/>
            </a:xfrm>
            <a:custGeom>
              <a:avLst/>
              <a:gdLst/>
              <a:ahLst/>
              <a:cxnLst/>
              <a:rect l="l" t="t" r="r" b="b"/>
              <a:pathLst>
                <a:path w="34289" h="83819">
                  <a:moveTo>
                    <a:pt x="34048" y="83451"/>
                  </a:moveTo>
                  <a:lnTo>
                    <a:pt x="12217" y="3937"/>
                  </a:lnTo>
                  <a:lnTo>
                    <a:pt x="10896" y="0"/>
                  </a:lnTo>
                  <a:lnTo>
                    <a:pt x="0" y="4445"/>
                  </a:lnTo>
                  <a:lnTo>
                    <a:pt x="863" y="7251"/>
                  </a:lnTo>
                  <a:lnTo>
                    <a:pt x="17475" y="60553"/>
                  </a:lnTo>
                  <a:lnTo>
                    <a:pt x="20091" y="70154"/>
                  </a:lnTo>
                  <a:lnTo>
                    <a:pt x="22466" y="78219"/>
                  </a:lnTo>
                  <a:lnTo>
                    <a:pt x="22466" y="83451"/>
                  </a:lnTo>
                  <a:lnTo>
                    <a:pt x="34048" y="834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976092" y="3022981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6057" y="0"/>
                  </a:moveTo>
                  <a:lnTo>
                    <a:pt x="0" y="2501"/>
                  </a:lnTo>
                  <a:lnTo>
                    <a:pt x="736" y="5359"/>
                  </a:lnTo>
                  <a:lnTo>
                    <a:pt x="8686" y="3060"/>
                  </a:lnTo>
                  <a:lnTo>
                    <a:pt x="60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976092" y="3022981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86" y="3060"/>
                  </a:moveTo>
                  <a:lnTo>
                    <a:pt x="6057" y="0"/>
                  </a:lnTo>
                  <a:lnTo>
                    <a:pt x="0" y="2501"/>
                  </a:lnTo>
                  <a:lnTo>
                    <a:pt x="736" y="535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958579" y="3110344"/>
              <a:ext cx="34290" cy="83820"/>
            </a:xfrm>
            <a:custGeom>
              <a:avLst/>
              <a:gdLst/>
              <a:ahLst/>
              <a:cxnLst/>
              <a:rect l="l" t="t" r="r" b="b"/>
              <a:pathLst>
                <a:path w="34289" h="83819">
                  <a:moveTo>
                    <a:pt x="34048" y="0"/>
                  </a:moveTo>
                  <a:lnTo>
                    <a:pt x="22466" y="0"/>
                  </a:lnTo>
                  <a:lnTo>
                    <a:pt x="22466" y="5257"/>
                  </a:lnTo>
                  <a:lnTo>
                    <a:pt x="20091" y="13296"/>
                  </a:lnTo>
                  <a:lnTo>
                    <a:pt x="17475" y="22923"/>
                  </a:lnTo>
                  <a:lnTo>
                    <a:pt x="0" y="79019"/>
                  </a:lnTo>
                  <a:lnTo>
                    <a:pt x="10896" y="83451"/>
                  </a:lnTo>
                  <a:lnTo>
                    <a:pt x="28816" y="26225"/>
                  </a:lnTo>
                  <a:lnTo>
                    <a:pt x="33599" y="4963"/>
                  </a:lnTo>
                  <a:lnTo>
                    <a:pt x="34048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958579" y="3110344"/>
              <a:ext cx="34290" cy="83820"/>
            </a:xfrm>
            <a:custGeom>
              <a:avLst/>
              <a:gdLst/>
              <a:ahLst/>
              <a:cxnLst/>
              <a:rect l="l" t="t" r="r" b="b"/>
              <a:pathLst>
                <a:path w="34289" h="83819">
                  <a:moveTo>
                    <a:pt x="34048" y="0"/>
                  </a:moveTo>
                  <a:lnTo>
                    <a:pt x="12217" y="79514"/>
                  </a:lnTo>
                  <a:lnTo>
                    <a:pt x="10896" y="83451"/>
                  </a:lnTo>
                  <a:lnTo>
                    <a:pt x="0" y="79019"/>
                  </a:lnTo>
                  <a:lnTo>
                    <a:pt x="863" y="76200"/>
                  </a:lnTo>
                  <a:lnTo>
                    <a:pt x="17475" y="22923"/>
                  </a:lnTo>
                  <a:lnTo>
                    <a:pt x="20091" y="13296"/>
                  </a:lnTo>
                  <a:lnTo>
                    <a:pt x="22466" y="5257"/>
                  </a:lnTo>
                  <a:lnTo>
                    <a:pt x="22466" y="0"/>
                  </a:lnTo>
                  <a:lnTo>
                    <a:pt x="3404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976092" y="3130321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736" y="0"/>
                  </a:moveTo>
                  <a:lnTo>
                    <a:pt x="0" y="2844"/>
                  </a:lnTo>
                  <a:lnTo>
                    <a:pt x="6057" y="5372"/>
                  </a:lnTo>
                  <a:lnTo>
                    <a:pt x="8686" y="2298"/>
                  </a:lnTo>
                  <a:lnTo>
                    <a:pt x="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976092" y="3130321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86" y="2298"/>
                  </a:moveTo>
                  <a:lnTo>
                    <a:pt x="6057" y="5372"/>
                  </a:lnTo>
                  <a:lnTo>
                    <a:pt x="0" y="2844"/>
                  </a:lnTo>
                  <a:lnTo>
                    <a:pt x="736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652750" y="2706529"/>
              <a:ext cx="408305" cy="252095"/>
            </a:xfrm>
            <a:custGeom>
              <a:avLst/>
              <a:gdLst/>
              <a:ahLst/>
              <a:cxnLst/>
              <a:rect l="l" t="t" r="r" b="b"/>
              <a:pathLst>
                <a:path w="408305" h="252094">
                  <a:moveTo>
                    <a:pt x="304952" y="0"/>
                  </a:moveTo>
                  <a:lnTo>
                    <a:pt x="129301" y="3215"/>
                  </a:lnTo>
                  <a:lnTo>
                    <a:pt x="86499" y="4514"/>
                  </a:lnTo>
                  <a:lnTo>
                    <a:pt x="33307" y="22537"/>
                  </a:lnTo>
                  <a:lnTo>
                    <a:pt x="6985" y="75278"/>
                  </a:lnTo>
                  <a:lnTo>
                    <a:pt x="2754" y="134586"/>
                  </a:lnTo>
                  <a:lnTo>
                    <a:pt x="1061" y="172971"/>
                  </a:lnTo>
                  <a:lnTo>
                    <a:pt x="0" y="211600"/>
                  </a:lnTo>
                  <a:lnTo>
                    <a:pt x="41071" y="251783"/>
                  </a:lnTo>
                  <a:lnTo>
                    <a:pt x="42409" y="190295"/>
                  </a:lnTo>
                  <a:lnTo>
                    <a:pt x="44564" y="133392"/>
                  </a:lnTo>
                  <a:lnTo>
                    <a:pt x="46718" y="89593"/>
                  </a:lnTo>
                  <a:lnTo>
                    <a:pt x="59592" y="49390"/>
                  </a:lnTo>
                  <a:lnTo>
                    <a:pt x="134406" y="44158"/>
                  </a:lnTo>
                  <a:lnTo>
                    <a:pt x="199761" y="42304"/>
                  </a:lnTo>
                  <a:lnTo>
                    <a:pt x="255453" y="41434"/>
                  </a:lnTo>
                  <a:lnTo>
                    <a:pt x="290093" y="41217"/>
                  </a:lnTo>
                  <a:lnTo>
                    <a:pt x="314294" y="41299"/>
                  </a:lnTo>
                  <a:lnTo>
                    <a:pt x="344152" y="41872"/>
                  </a:lnTo>
                  <a:lnTo>
                    <a:pt x="376470" y="43430"/>
                  </a:lnTo>
                  <a:lnTo>
                    <a:pt x="408051" y="46462"/>
                  </a:lnTo>
                  <a:lnTo>
                    <a:pt x="408051" y="6266"/>
                  </a:lnTo>
                  <a:lnTo>
                    <a:pt x="372591" y="2976"/>
                  </a:lnTo>
                  <a:lnTo>
                    <a:pt x="337378" y="915"/>
                  </a:lnTo>
                  <a:lnTo>
                    <a:pt x="3049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652750" y="2706529"/>
              <a:ext cx="408305" cy="252095"/>
            </a:xfrm>
            <a:custGeom>
              <a:avLst/>
              <a:gdLst/>
              <a:ahLst/>
              <a:cxnLst/>
              <a:rect l="l" t="t" r="r" b="b"/>
              <a:pathLst>
                <a:path w="408305" h="252094">
                  <a:moveTo>
                    <a:pt x="41071" y="251783"/>
                  </a:moveTo>
                  <a:lnTo>
                    <a:pt x="42409" y="190295"/>
                  </a:lnTo>
                  <a:lnTo>
                    <a:pt x="44564" y="133392"/>
                  </a:lnTo>
                  <a:lnTo>
                    <a:pt x="46718" y="89593"/>
                  </a:lnTo>
                  <a:lnTo>
                    <a:pt x="59592" y="49390"/>
                  </a:lnTo>
                  <a:lnTo>
                    <a:pt x="134406" y="44158"/>
                  </a:lnTo>
                  <a:lnTo>
                    <a:pt x="199761" y="42304"/>
                  </a:lnTo>
                  <a:lnTo>
                    <a:pt x="255453" y="41434"/>
                  </a:lnTo>
                  <a:lnTo>
                    <a:pt x="290093" y="41217"/>
                  </a:lnTo>
                  <a:lnTo>
                    <a:pt x="314294" y="41299"/>
                  </a:lnTo>
                  <a:lnTo>
                    <a:pt x="344152" y="41872"/>
                  </a:lnTo>
                  <a:lnTo>
                    <a:pt x="376470" y="43430"/>
                  </a:lnTo>
                  <a:lnTo>
                    <a:pt x="408051" y="46462"/>
                  </a:lnTo>
                  <a:lnTo>
                    <a:pt x="408051" y="6266"/>
                  </a:lnTo>
                  <a:lnTo>
                    <a:pt x="372591" y="2976"/>
                  </a:lnTo>
                  <a:lnTo>
                    <a:pt x="337378" y="915"/>
                  </a:lnTo>
                  <a:lnTo>
                    <a:pt x="304952" y="0"/>
                  </a:lnTo>
                  <a:lnTo>
                    <a:pt x="277850" y="145"/>
                  </a:lnTo>
                  <a:lnTo>
                    <a:pt x="240456" y="951"/>
                  </a:lnTo>
                  <a:lnTo>
                    <a:pt x="185780" y="2001"/>
                  </a:lnTo>
                  <a:lnTo>
                    <a:pt x="129301" y="3215"/>
                  </a:lnTo>
                  <a:lnTo>
                    <a:pt x="86499" y="4514"/>
                  </a:lnTo>
                  <a:lnTo>
                    <a:pt x="33307" y="22537"/>
                  </a:lnTo>
                  <a:lnTo>
                    <a:pt x="6985" y="75278"/>
                  </a:lnTo>
                  <a:lnTo>
                    <a:pt x="2754" y="134586"/>
                  </a:lnTo>
                  <a:lnTo>
                    <a:pt x="1061" y="172971"/>
                  </a:lnTo>
                  <a:lnTo>
                    <a:pt x="0" y="211600"/>
                  </a:lnTo>
                  <a:lnTo>
                    <a:pt x="41071" y="2517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1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61437" y="2887002"/>
              <a:ext cx="71843" cy="72720"/>
            </a:xfrm>
            <a:prstGeom prst="rect">
              <a:avLst/>
            </a:prstGeom>
          </p:spPr>
        </p:pic>
        <p:sp>
          <p:nvSpPr>
            <p:cNvPr id="131" name="object 131"/>
            <p:cNvSpPr/>
            <p:nvPr/>
          </p:nvSpPr>
          <p:spPr>
            <a:xfrm>
              <a:off x="2955950" y="2901518"/>
              <a:ext cx="105410" cy="40640"/>
            </a:xfrm>
            <a:custGeom>
              <a:avLst/>
              <a:gdLst/>
              <a:ahLst/>
              <a:cxnLst/>
              <a:rect l="l" t="t" r="r" b="b"/>
              <a:pathLst>
                <a:path w="105410" h="40639">
                  <a:moveTo>
                    <a:pt x="104851" y="0"/>
                  </a:moveTo>
                  <a:lnTo>
                    <a:pt x="0" y="0"/>
                  </a:lnTo>
                  <a:lnTo>
                    <a:pt x="0" y="40195"/>
                  </a:lnTo>
                  <a:lnTo>
                    <a:pt x="104851" y="40195"/>
                  </a:lnTo>
                  <a:lnTo>
                    <a:pt x="1048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955950" y="2901518"/>
              <a:ext cx="105410" cy="40640"/>
            </a:xfrm>
            <a:custGeom>
              <a:avLst/>
              <a:gdLst/>
              <a:ahLst/>
              <a:cxnLst/>
              <a:rect l="l" t="t" r="r" b="b"/>
              <a:pathLst>
                <a:path w="105410" h="40639">
                  <a:moveTo>
                    <a:pt x="0" y="40195"/>
                  </a:moveTo>
                  <a:lnTo>
                    <a:pt x="104851" y="40195"/>
                  </a:lnTo>
                  <a:lnTo>
                    <a:pt x="104851" y="0"/>
                  </a:lnTo>
                  <a:lnTo>
                    <a:pt x="0" y="0"/>
                  </a:lnTo>
                  <a:lnTo>
                    <a:pt x="0" y="401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36481" y="3249612"/>
              <a:ext cx="69227" cy="155727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990341" y="3013710"/>
              <a:ext cx="72745" cy="77076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2719590" y="3047873"/>
              <a:ext cx="14604" cy="52069"/>
            </a:xfrm>
            <a:custGeom>
              <a:avLst/>
              <a:gdLst/>
              <a:ahLst/>
              <a:cxnLst/>
              <a:rect l="l" t="t" r="r" b="b"/>
              <a:pathLst>
                <a:path w="14605" h="52069">
                  <a:moveTo>
                    <a:pt x="0" y="0"/>
                  </a:moveTo>
                  <a:lnTo>
                    <a:pt x="0" y="9690"/>
                  </a:lnTo>
                  <a:lnTo>
                    <a:pt x="7861" y="9690"/>
                  </a:lnTo>
                  <a:lnTo>
                    <a:pt x="7861" y="42443"/>
                  </a:lnTo>
                  <a:lnTo>
                    <a:pt x="0" y="42443"/>
                  </a:lnTo>
                  <a:lnTo>
                    <a:pt x="0" y="51981"/>
                  </a:lnTo>
                  <a:lnTo>
                    <a:pt x="14414" y="51981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630906" y="3011182"/>
              <a:ext cx="70485" cy="5715"/>
            </a:xfrm>
            <a:custGeom>
              <a:avLst/>
              <a:gdLst/>
              <a:ahLst/>
              <a:cxnLst/>
              <a:rect l="l" t="t" r="r" b="b"/>
              <a:pathLst>
                <a:path w="70485" h="5714">
                  <a:moveTo>
                    <a:pt x="6990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0" y="5676"/>
                  </a:lnTo>
                  <a:lnTo>
                    <a:pt x="69900" y="5676"/>
                  </a:lnTo>
                  <a:lnTo>
                    <a:pt x="69900" y="5067"/>
                  </a:lnTo>
                  <a:lnTo>
                    <a:pt x="699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628620" y="3017697"/>
              <a:ext cx="74930" cy="0"/>
            </a:xfrm>
            <a:custGeom>
              <a:avLst/>
              <a:gdLst/>
              <a:ahLst/>
              <a:cxnLst/>
              <a:rect l="l" t="t" r="r" b="b"/>
              <a:pathLst>
                <a:path w="74930">
                  <a:moveTo>
                    <a:pt x="0" y="0"/>
                  </a:moveTo>
                  <a:lnTo>
                    <a:pt x="744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628620" y="3011147"/>
              <a:ext cx="74930" cy="1905"/>
            </a:xfrm>
            <a:custGeom>
              <a:avLst/>
              <a:gdLst/>
              <a:ahLst/>
              <a:cxnLst/>
              <a:rect l="l" t="t" r="r" b="b"/>
              <a:pathLst>
                <a:path w="74930" h="1905">
                  <a:moveTo>
                    <a:pt x="0" y="0"/>
                  </a:moveTo>
                  <a:lnTo>
                    <a:pt x="74472" y="0"/>
                  </a:lnTo>
                </a:path>
                <a:path w="74930" h="1905">
                  <a:moveTo>
                    <a:pt x="0" y="1447"/>
                  </a:moveTo>
                  <a:lnTo>
                    <a:pt x="74472" y="14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828378" y="3011182"/>
              <a:ext cx="70485" cy="5715"/>
            </a:xfrm>
            <a:custGeom>
              <a:avLst/>
              <a:gdLst/>
              <a:ahLst/>
              <a:cxnLst/>
              <a:rect l="l" t="t" r="r" b="b"/>
              <a:pathLst>
                <a:path w="70485" h="5714">
                  <a:moveTo>
                    <a:pt x="69888" y="0"/>
                  </a:moveTo>
                  <a:lnTo>
                    <a:pt x="0" y="0"/>
                  </a:lnTo>
                  <a:lnTo>
                    <a:pt x="0" y="5676"/>
                  </a:lnTo>
                  <a:lnTo>
                    <a:pt x="69888" y="5676"/>
                  </a:lnTo>
                  <a:lnTo>
                    <a:pt x="698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2826092" y="3010033"/>
              <a:ext cx="74930" cy="5715"/>
            </a:xfrm>
            <a:custGeom>
              <a:avLst/>
              <a:gdLst/>
              <a:ahLst/>
              <a:cxnLst/>
              <a:rect l="l" t="t" r="r" b="b"/>
              <a:pathLst>
                <a:path w="74930" h="5714">
                  <a:moveTo>
                    <a:pt x="0" y="0"/>
                  </a:moveTo>
                  <a:lnTo>
                    <a:pt x="74460" y="0"/>
                  </a:lnTo>
                </a:path>
                <a:path w="74930" h="5714">
                  <a:moveTo>
                    <a:pt x="0" y="5124"/>
                  </a:moveTo>
                  <a:lnTo>
                    <a:pt x="74460" y="512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634399" y="2945129"/>
              <a:ext cx="99695" cy="257810"/>
            </a:xfrm>
            <a:custGeom>
              <a:avLst/>
              <a:gdLst/>
              <a:ahLst/>
              <a:cxnLst/>
              <a:rect l="l" t="t" r="r" b="b"/>
              <a:pathLst>
                <a:path w="99694" h="257810">
                  <a:moveTo>
                    <a:pt x="99606" y="0"/>
                  </a:moveTo>
                  <a:lnTo>
                    <a:pt x="0" y="0"/>
                  </a:lnTo>
                  <a:lnTo>
                    <a:pt x="0" y="66040"/>
                  </a:lnTo>
                  <a:lnTo>
                    <a:pt x="66408" y="66040"/>
                  </a:lnTo>
                  <a:lnTo>
                    <a:pt x="66408" y="71120"/>
                  </a:lnTo>
                  <a:lnTo>
                    <a:pt x="0" y="71120"/>
                  </a:lnTo>
                  <a:lnTo>
                    <a:pt x="0" y="257810"/>
                  </a:lnTo>
                  <a:lnTo>
                    <a:pt x="99606" y="257810"/>
                  </a:lnTo>
                  <a:lnTo>
                    <a:pt x="99606" y="71120"/>
                  </a:lnTo>
                  <a:lnTo>
                    <a:pt x="99606" y="66040"/>
                  </a:lnTo>
                  <a:lnTo>
                    <a:pt x="99606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2634399" y="2945193"/>
              <a:ext cx="99695" cy="257810"/>
            </a:xfrm>
            <a:custGeom>
              <a:avLst/>
              <a:gdLst/>
              <a:ahLst/>
              <a:cxnLst/>
              <a:rect l="l" t="t" r="r" b="b"/>
              <a:pathLst>
                <a:path w="99694" h="257810">
                  <a:moveTo>
                    <a:pt x="0" y="0"/>
                  </a:moveTo>
                  <a:lnTo>
                    <a:pt x="0" y="65989"/>
                  </a:lnTo>
                  <a:lnTo>
                    <a:pt x="66408" y="65989"/>
                  </a:lnTo>
                  <a:lnTo>
                    <a:pt x="66408" y="71666"/>
                  </a:lnTo>
                  <a:lnTo>
                    <a:pt x="0" y="71666"/>
                  </a:lnTo>
                  <a:lnTo>
                    <a:pt x="0" y="257771"/>
                  </a:lnTo>
                  <a:lnTo>
                    <a:pt x="99606" y="257771"/>
                  </a:lnTo>
                  <a:lnTo>
                    <a:pt x="99606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2853715" y="3273926"/>
              <a:ext cx="42545" cy="122555"/>
            </a:xfrm>
            <a:custGeom>
              <a:avLst/>
              <a:gdLst/>
              <a:ahLst/>
              <a:cxnLst/>
              <a:rect l="l" t="t" r="r" b="b"/>
              <a:pathLst>
                <a:path w="42544" h="122554">
                  <a:moveTo>
                    <a:pt x="17902" y="0"/>
                  </a:moveTo>
                  <a:lnTo>
                    <a:pt x="7965" y="4"/>
                  </a:lnTo>
                  <a:lnTo>
                    <a:pt x="0" y="425"/>
                  </a:lnTo>
                  <a:lnTo>
                    <a:pt x="41935" y="122142"/>
                  </a:lnTo>
                  <a:lnTo>
                    <a:pt x="37008" y="105728"/>
                  </a:lnTo>
                  <a:lnTo>
                    <a:pt x="35860" y="70973"/>
                  </a:lnTo>
                  <a:lnTo>
                    <a:pt x="36875" y="32095"/>
                  </a:lnTo>
                  <a:lnTo>
                    <a:pt x="38442" y="3308"/>
                  </a:lnTo>
                  <a:lnTo>
                    <a:pt x="28498" y="929"/>
                  </a:lnTo>
                  <a:lnTo>
                    <a:pt x="179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2853715" y="3273926"/>
              <a:ext cx="42545" cy="122555"/>
            </a:xfrm>
            <a:custGeom>
              <a:avLst/>
              <a:gdLst/>
              <a:ahLst/>
              <a:cxnLst/>
              <a:rect l="l" t="t" r="r" b="b"/>
              <a:pathLst>
                <a:path w="42544" h="122554">
                  <a:moveTo>
                    <a:pt x="0" y="425"/>
                  </a:moveTo>
                  <a:lnTo>
                    <a:pt x="7965" y="4"/>
                  </a:lnTo>
                  <a:lnTo>
                    <a:pt x="17902" y="0"/>
                  </a:lnTo>
                  <a:lnTo>
                    <a:pt x="28498" y="929"/>
                  </a:lnTo>
                  <a:lnTo>
                    <a:pt x="38442" y="3308"/>
                  </a:lnTo>
                  <a:lnTo>
                    <a:pt x="36875" y="32095"/>
                  </a:lnTo>
                  <a:lnTo>
                    <a:pt x="35860" y="70973"/>
                  </a:lnTo>
                  <a:lnTo>
                    <a:pt x="37008" y="105728"/>
                  </a:lnTo>
                  <a:lnTo>
                    <a:pt x="41935" y="12214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2843225" y="3048317"/>
              <a:ext cx="74930" cy="377825"/>
            </a:xfrm>
            <a:custGeom>
              <a:avLst/>
              <a:gdLst/>
              <a:ahLst/>
              <a:cxnLst/>
              <a:rect l="l" t="t" r="r" b="b"/>
              <a:pathLst>
                <a:path w="74930" h="377825">
                  <a:moveTo>
                    <a:pt x="74371" y="0"/>
                  </a:moveTo>
                  <a:lnTo>
                    <a:pt x="50673" y="0"/>
                  </a:lnTo>
                  <a:lnTo>
                    <a:pt x="50673" y="156387"/>
                  </a:lnTo>
                  <a:lnTo>
                    <a:pt x="19761" y="156387"/>
                  </a:lnTo>
                  <a:lnTo>
                    <a:pt x="10490" y="207060"/>
                  </a:lnTo>
                  <a:lnTo>
                    <a:pt x="10579" y="226314"/>
                  </a:lnTo>
                  <a:lnTo>
                    <a:pt x="5943" y="227469"/>
                  </a:lnTo>
                  <a:lnTo>
                    <a:pt x="2298" y="228993"/>
                  </a:lnTo>
                  <a:lnTo>
                    <a:pt x="876" y="230670"/>
                  </a:lnTo>
                  <a:lnTo>
                    <a:pt x="0" y="323278"/>
                  </a:lnTo>
                  <a:lnTo>
                    <a:pt x="1242" y="339242"/>
                  </a:lnTo>
                  <a:lnTo>
                    <a:pt x="6008" y="357247"/>
                  </a:lnTo>
                  <a:lnTo>
                    <a:pt x="15853" y="371809"/>
                  </a:lnTo>
                  <a:lnTo>
                    <a:pt x="32334" y="377444"/>
                  </a:lnTo>
                  <a:lnTo>
                    <a:pt x="48568" y="373409"/>
                  </a:lnTo>
                  <a:lnTo>
                    <a:pt x="58002" y="363474"/>
                  </a:lnTo>
                  <a:lnTo>
                    <a:pt x="62686" y="348947"/>
                  </a:lnTo>
                  <a:lnTo>
                    <a:pt x="64668" y="331139"/>
                  </a:lnTo>
                  <a:lnTo>
                    <a:pt x="66661" y="275824"/>
                  </a:lnTo>
                  <a:lnTo>
                    <a:pt x="743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2843225" y="3048317"/>
              <a:ext cx="74930" cy="377825"/>
            </a:xfrm>
            <a:custGeom>
              <a:avLst/>
              <a:gdLst/>
              <a:ahLst/>
              <a:cxnLst/>
              <a:rect l="l" t="t" r="r" b="b"/>
              <a:pathLst>
                <a:path w="74930" h="377825">
                  <a:moveTo>
                    <a:pt x="74371" y="0"/>
                  </a:moveTo>
                  <a:lnTo>
                    <a:pt x="50673" y="0"/>
                  </a:lnTo>
                  <a:lnTo>
                    <a:pt x="50673" y="156387"/>
                  </a:lnTo>
                  <a:lnTo>
                    <a:pt x="19761" y="156387"/>
                  </a:lnTo>
                  <a:lnTo>
                    <a:pt x="10490" y="207060"/>
                  </a:lnTo>
                  <a:lnTo>
                    <a:pt x="10490" y="226034"/>
                  </a:lnTo>
                  <a:lnTo>
                    <a:pt x="10579" y="226314"/>
                  </a:lnTo>
                  <a:lnTo>
                    <a:pt x="5943" y="227469"/>
                  </a:lnTo>
                  <a:lnTo>
                    <a:pt x="2298" y="228993"/>
                  </a:lnTo>
                  <a:lnTo>
                    <a:pt x="876" y="230670"/>
                  </a:lnTo>
                  <a:lnTo>
                    <a:pt x="739" y="254482"/>
                  </a:lnTo>
                  <a:lnTo>
                    <a:pt x="438" y="280912"/>
                  </a:lnTo>
                  <a:lnTo>
                    <a:pt x="136" y="305374"/>
                  </a:lnTo>
                  <a:lnTo>
                    <a:pt x="0" y="323278"/>
                  </a:lnTo>
                  <a:lnTo>
                    <a:pt x="1242" y="339242"/>
                  </a:lnTo>
                  <a:lnTo>
                    <a:pt x="6008" y="357247"/>
                  </a:lnTo>
                  <a:lnTo>
                    <a:pt x="15853" y="371809"/>
                  </a:lnTo>
                  <a:lnTo>
                    <a:pt x="32334" y="377444"/>
                  </a:lnTo>
                  <a:lnTo>
                    <a:pt x="48568" y="373409"/>
                  </a:lnTo>
                  <a:lnTo>
                    <a:pt x="64668" y="331139"/>
                  </a:lnTo>
                  <a:lnTo>
                    <a:pt x="66661" y="275824"/>
                  </a:lnTo>
                  <a:lnTo>
                    <a:pt x="68142" y="226299"/>
                  </a:lnTo>
                  <a:lnTo>
                    <a:pt x="69777" y="168914"/>
                  </a:lnTo>
                  <a:lnTo>
                    <a:pt x="71444" y="108709"/>
                  </a:lnTo>
                  <a:lnTo>
                    <a:pt x="73017" y="50724"/>
                  </a:lnTo>
                  <a:lnTo>
                    <a:pt x="74371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89936" y="2943860"/>
              <a:ext cx="131597" cy="260350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2789936" y="2943466"/>
              <a:ext cx="104139" cy="261620"/>
            </a:xfrm>
            <a:custGeom>
              <a:avLst/>
              <a:gdLst/>
              <a:ahLst/>
              <a:cxnLst/>
              <a:rect l="l" t="t" r="r" b="b"/>
              <a:pathLst>
                <a:path w="104139" h="261619">
                  <a:moveTo>
                    <a:pt x="103962" y="67716"/>
                  </a:moveTo>
                  <a:lnTo>
                    <a:pt x="103962" y="0"/>
                  </a:lnTo>
                  <a:lnTo>
                    <a:pt x="0" y="0"/>
                  </a:lnTo>
                  <a:lnTo>
                    <a:pt x="0" y="104406"/>
                  </a:lnTo>
                  <a:lnTo>
                    <a:pt x="14414" y="104406"/>
                  </a:lnTo>
                  <a:lnTo>
                    <a:pt x="14414" y="114096"/>
                  </a:lnTo>
                  <a:lnTo>
                    <a:pt x="6540" y="114096"/>
                  </a:lnTo>
                  <a:lnTo>
                    <a:pt x="6540" y="146850"/>
                  </a:lnTo>
                  <a:lnTo>
                    <a:pt x="14414" y="146850"/>
                  </a:lnTo>
                  <a:lnTo>
                    <a:pt x="14414" y="156387"/>
                  </a:lnTo>
                  <a:lnTo>
                    <a:pt x="0" y="156387"/>
                  </a:lnTo>
                  <a:lnTo>
                    <a:pt x="0" y="261239"/>
                  </a:lnTo>
                  <a:lnTo>
                    <a:pt x="103962" y="261239"/>
                  </a:lnTo>
                  <a:lnTo>
                    <a:pt x="103962" y="73393"/>
                  </a:lnTo>
                  <a:lnTo>
                    <a:pt x="38442" y="73393"/>
                  </a:lnTo>
                  <a:lnTo>
                    <a:pt x="38442" y="67716"/>
                  </a:lnTo>
                  <a:lnTo>
                    <a:pt x="103962" y="677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743187" y="2948711"/>
              <a:ext cx="61594" cy="256540"/>
            </a:xfrm>
            <a:custGeom>
              <a:avLst/>
              <a:gdLst/>
              <a:ahLst/>
              <a:cxnLst/>
              <a:rect l="l" t="t" r="r" b="b"/>
              <a:pathLst>
                <a:path w="61594" h="256539">
                  <a:moveTo>
                    <a:pt x="46748" y="0"/>
                  </a:moveTo>
                  <a:lnTo>
                    <a:pt x="6540" y="0"/>
                  </a:lnTo>
                  <a:lnTo>
                    <a:pt x="6540" y="27076"/>
                  </a:lnTo>
                  <a:lnTo>
                    <a:pt x="0" y="27076"/>
                  </a:lnTo>
                  <a:lnTo>
                    <a:pt x="0" y="34289"/>
                  </a:lnTo>
                  <a:lnTo>
                    <a:pt x="6540" y="34289"/>
                  </a:lnTo>
                  <a:lnTo>
                    <a:pt x="6540" y="62471"/>
                  </a:lnTo>
                  <a:lnTo>
                    <a:pt x="0" y="62471"/>
                  </a:lnTo>
                  <a:lnTo>
                    <a:pt x="0" y="69672"/>
                  </a:lnTo>
                  <a:lnTo>
                    <a:pt x="6540" y="69672"/>
                  </a:lnTo>
                  <a:lnTo>
                    <a:pt x="6540" y="91960"/>
                  </a:lnTo>
                  <a:lnTo>
                    <a:pt x="0" y="91960"/>
                  </a:lnTo>
                  <a:lnTo>
                    <a:pt x="0" y="99161"/>
                  </a:lnTo>
                  <a:lnTo>
                    <a:pt x="6540" y="99161"/>
                  </a:lnTo>
                  <a:lnTo>
                    <a:pt x="6540" y="124053"/>
                  </a:lnTo>
                  <a:lnTo>
                    <a:pt x="0" y="124053"/>
                  </a:lnTo>
                  <a:lnTo>
                    <a:pt x="0" y="131279"/>
                  </a:lnTo>
                  <a:lnTo>
                    <a:pt x="6540" y="131279"/>
                  </a:lnTo>
                  <a:lnTo>
                    <a:pt x="6540" y="154203"/>
                  </a:lnTo>
                  <a:lnTo>
                    <a:pt x="0" y="154203"/>
                  </a:lnTo>
                  <a:lnTo>
                    <a:pt x="0" y="161417"/>
                  </a:lnTo>
                  <a:lnTo>
                    <a:pt x="6540" y="161417"/>
                  </a:lnTo>
                  <a:lnTo>
                    <a:pt x="6540" y="185000"/>
                  </a:lnTo>
                  <a:lnTo>
                    <a:pt x="0" y="185000"/>
                  </a:lnTo>
                  <a:lnTo>
                    <a:pt x="0" y="192227"/>
                  </a:lnTo>
                  <a:lnTo>
                    <a:pt x="6540" y="192227"/>
                  </a:lnTo>
                  <a:lnTo>
                    <a:pt x="6540" y="219087"/>
                  </a:lnTo>
                  <a:lnTo>
                    <a:pt x="0" y="219087"/>
                  </a:lnTo>
                  <a:lnTo>
                    <a:pt x="0" y="226301"/>
                  </a:lnTo>
                  <a:lnTo>
                    <a:pt x="6540" y="226301"/>
                  </a:lnTo>
                  <a:lnTo>
                    <a:pt x="6540" y="255993"/>
                  </a:lnTo>
                  <a:lnTo>
                    <a:pt x="46748" y="255993"/>
                  </a:lnTo>
                  <a:lnTo>
                    <a:pt x="46748" y="151142"/>
                  </a:lnTo>
                  <a:lnTo>
                    <a:pt x="61163" y="151142"/>
                  </a:lnTo>
                  <a:lnTo>
                    <a:pt x="61163" y="141604"/>
                  </a:lnTo>
                  <a:lnTo>
                    <a:pt x="53289" y="141604"/>
                  </a:lnTo>
                  <a:lnTo>
                    <a:pt x="53289" y="108851"/>
                  </a:lnTo>
                  <a:lnTo>
                    <a:pt x="61163" y="108851"/>
                  </a:lnTo>
                  <a:lnTo>
                    <a:pt x="61163" y="99161"/>
                  </a:lnTo>
                  <a:lnTo>
                    <a:pt x="46748" y="99161"/>
                  </a:lnTo>
                  <a:lnTo>
                    <a:pt x="46748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743187" y="2948711"/>
              <a:ext cx="61594" cy="256540"/>
            </a:xfrm>
            <a:custGeom>
              <a:avLst/>
              <a:gdLst/>
              <a:ahLst/>
              <a:cxnLst/>
              <a:rect l="l" t="t" r="r" b="b"/>
              <a:pathLst>
                <a:path w="61594" h="256539">
                  <a:moveTo>
                    <a:pt x="61163" y="108851"/>
                  </a:moveTo>
                  <a:lnTo>
                    <a:pt x="61163" y="99161"/>
                  </a:lnTo>
                  <a:lnTo>
                    <a:pt x="46748" y="99161"/>
                  </a:lnTo>
                  <a:lnTo>
                    <a:pt x="46748" y="0"/>
                  </a:lnTo>
                  <a:lnTo>
                    <a:pt x="6540" y="0"/>
                  </a:lnTo>
                  <a:lnTo>
                    <a:pt x="6540" y="27076"/>
                  </a:lnTo>
                  <a:lnTo>
                    <a:pt x="0" y="27076"/>
                  </a:lnTo>
                  <a:lnTo>
                    <a:pt x="0" y="34289"/>
                  </a:lnTo>
                  <a:lnTo>
                    <a:pt x="6540" y="34289"/>
                  </a:lnTo>
                  <a:lnTo>
                    <a:pt x="6540" y="62471"/>
                  </a:lnTo>
                  <a:lnTo>
                    <a:pt x="0" y="62471"/>
                  </a:lnTo>
                  <a:lnTo>
                    <a:pt x="0" y="69672"/>
                  </a:lnTo>
                  <a:lnTo>
                    <a:pt x="6540" y="69672"/>
                  </a:lnTo>
                  <a:lnTo>
                    <a:pt x="6540" y="91960"/>
                  </a:lnTo>
                  <a:lnTo>
                    <a:pt x="0" y="91960"/>
                  </a:lnTo>
                  <a:lnTo>
                    <a:pt x="0" y="99161"/>
                  </a:lnTo>
                  <a:lnTo>
                    <a:pt x="6540" y="99161"/>
                  </a:lnTo>
                  <a:lnTo>
                    <a:pt x="6540" y="124053"/>
                  </a:lnTo>
                  <a:lnTo>
                    <a:pt x="0" y="124053"/>
                  </a:lnTo>
                  <a:lnTo>
                    <a:pt x="0" y="131279"/>
                  </a:lnTo>
                  <a:lnTo>
                    <a:pt x="6540" y="131279"/>
                  </a:lnTo>
                  <a:lnTo>
                    <a:pt x="6540" y="154203"/>
                  </a:lnTo>
                  <a:lnTo>
                    <a:pt x="0" y="154203"/>
                  </a:lnTo>
                  <a:lnTo>
                    <a:pt x="0" y="161417"/>
                  </a:lnTo>
                  <a:lnTo>
                    <a:pt x="6540" y="161417"/>
                  </a:lnTo>
                  <a:lnTo>
                    <a:pt x="6540" y="185000"/>
                  </a:lnTo>
                  <a:lnTo>
                    <a:pt x="0" y="185000"/>
                  </a:lnTo>
                  <a:lnTo>
                    <a:pt x="0" y="192227"/>
                  </a:lnTo>
                  <a:lnTo>
                    <a:pt x="6540" y="192227"/>
                  </a:lnTo>
                  <a:lnTo>
                    <a:pt x="6540" y="219087"/>
                  </a:lnTo>
                  <a:lnTo>
                    <a:pt x="0" y="219087"/>
                  </a:lnTo>
                  <a:lnTo>
                    <a:pt x="0" y="226301"/>
                  </a:lnTo>
                  <a:lnTo>
                    <a:pt x="6540" y="226301"/>
                  </a:lnTo>
                  <a:lnTo>
                    <a:pt x="6540" y="255993"/>
                  </a:lnTo>
                  <a:lnTo>
                    <a:pt x="46748" y="255993"/>
                  </a:lnTo>
                  <a:lnTo>
                    <a:pt x="46748" y="151142"/>
                  </a:lnTo>
                  <a:lnTo>
                    <a:pt x="61163" y="151142"/>
                  </a:lnTo>
                  <a:lnTo>
                    <a:pt x="61163" y="141604"/>
                  </a:lnTo>
                  <a:lnTo>
                    <a:pt x="53289" y="141604"/>
                  </a:lnTo>
                  <a:lnTo>
                    <a:pt x="53289" y="108851"/>
                  </a:lnTo>
                  <a:lnTo>
                    <a:pt x="61163" y="1088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734005" y="2945193"/>
              <a:ext cx="15875" cy="259715"/>
            </a:xfrm>
            <a:custGeom>
              <a:avLst/>
              <a:gdLst/>
              <a:ahLst/>
              <a:cxnLst/>
              <a:rect l="l" t="t" r="r" b="b"/>
              <a:pathLst>
                <a:path w="15875" h="259714">
                  <a:moveTo>
                    <a:pt x="0" y="0"/>
                  </a:moveTo>
                  <a:lnTo>
                    <a:pt x="0" y="257771"/>
                  </a:lnTo>
                  <a:lnTo>
                    <a:pt x="15722" y="259511"/>
                  </a:lnTo>
                  <a:lnTo>
                    <a:pt x="15722" y="229819"/>
                  </a:lnTo>
                  <a:lnTo>
                    <a:pt x="9182" y="229819"/>
                  </a:lnTo>
                  <a:lnTo>
                    <a:pt x="9182" y="222605"/>
                  </a:lnTo>
                  <a:lnTo>
                    <a:pt x="15722" y="222605"/>
                  </a:lnTo>
                  <a:lnTo>
                    <a:pt x="15722" y="195745"/>
                  </a:lnTo>
                  <a:lnTo>
                    <a:pt x="9182" y="195745"/>
                  </a:lnTo>
                  <a:lnTo>
                    <a:pt x="9182" y="188518"/>
                  </a:lnTo>
                  <a:lnTo>
                    <a:pt x="15722" y="188518"/>
                  </a:lnTo>
                  <a:lnTo>
                    <a:pt x="15722" y="164934"/>
                  </a:lnTo>
                  <a:lnTo>
                    <a:pt x="9182" y="164934"/>
                  </a:lnTo>
                  <a:lnTo>
                    <a:pt x="9182" y="157721"/>
                  </a:lnTo>
                  <a:lnTo>
                    <a:pt x="15722" y="157721"/>
                  </a:lnTo>
                  <a:lnTo>
                    <a:pt x="15722" y="134797"/>
                  </a:lnTo>
                  <a:lnTo>
                    <a:pt x="9182" y="134797"/>
                  </a:lnTo>
                  <a:lnTo>
                    <a:pt x="9182" y="127571"/>
                  </a:lnTo>
                  <a:lnTo>
                    <a:pt x="15722" y="127571"/>
                  </a:lnTo>
                  <a:lnTo>
                    <a:pt x="15722" y="102679"/>
                  </a:lnTo>
                  <a:lnTo>
                    <a:pt x="9182" y="102679"/>
                  </a:lnTo>
                  <a:lnTo>
                    <a:pt x="9182" y="95478"/>
                  </a:lnTo>
                  <a:lnTo>
                    <a:pt x="15722" y="95478"/>
                  </a:lnTo>
                  <a:lnTo>
                    <a:pt x="15722" y="73190"/>
                  </a:lnTo>
                  <a:lnTo>
                    <a:pt x="9182" y="73190"/>
                  </a:lnTo>
                  <a:lnTo>
                    <a:pt x="9182" y="65989"/>
                  </a:lnTo>
                  <a:lnTo>
                    <a:pt x="15722" y="65989"/>
                  </a:lnTo>
                  <a:lnTo>
                    <a:pt x="15722" y="37807"/>
                  </a:lnTo>
                  <a:lnTo>
                    <a:pt x="9182" y="37807"/>
                  </a:lnTo>
                  <a:lnTo>
                    <a:pt x="9182" y="30594"/>
                  </a:lnTo>
                  <a:lnTo>
                    <a:pt x="15722" y="30594"/>
                  </a:lnTo>
                  <a:lnTo>
                    <a:pt x="15722" y="35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734005" y="2945193"/>
              <a:ext cx="15875" cy="259715"/>
            </a:xfrm>
            <a:custGeom>
              <a:avLst/>
              <a:gdLst/>
              <a:ahLst/>
              <a:cxnLst/>
              <a:rect l="l" t="t" r="r" b="b"/>
              <a:pathLst>
                <a:path w="15875" h="259714">
                  <a:moveTo>
                    <a:pt x="9182" y="229819"/>
                  </a:moveTo>
                  <a:lnTo>
                    <a:pt x="9182" y="222605"/>
                  </a:lnTo>
                  <a:lnTo>
                    <a:pt x="15722" y="222605"/>
                  </a:lnTo>
                  <a:lnTo>
                    <a:pt x="15722" y="195745"/>
                  </a:lnTo>
                  <a:lnTo>
                    <a:pt x="9182" y="195745"/>
                  </a:lnTo>
                  <a:lnTo>
                    <a:pt x="9182" y="188518"/>
                  </a:lnTo>
                  <a:lnTo>
                    <a:pt x="15722" y="188518"/>
                  </a:lnTo>
                  <a:lnTo>
                    <a:pt x="15722" y="164934"/>
                  </a:lnTo>
                  <a:lnTo>
                    <a:pt x="9182" y="164934"/>
                  </a:lnTo>
                  <a:lnTo>
                    <a:pt x="9182" y="157721"/>
                  </a:lnTo>
                  <a:lnTo>
                    <a:pt x="15722" y="157721"/>
                  </a:lnTo>
                  <a:lnTo>
                    <a:pt x="15722" y="134797"/>
                  </a:lnTo>
                  <a:lnTo>
                    <a:pt x="9182" y="134797"/>
                  </a:lnTo>
                  <a:lnTo>
                    <a:pt x="9182" y="127571"/>
                  </a:lnTo>
                  <a:lnTo>
                    <a:pt x="15722" y="127571"/>
                  </a:lnTo>
                  <a:lnTo>
                    <a:pt x="15722" y="102679"/>
                  </a:lnTo>
                  <a:lnTo>
                    <a:pt x="9182" y="102679"/>
                  </a:lnTo>
                  <a:lnTo>
                    <a:pt x="9182" y="95478"/>
                  </a:lnTo>
                  <a:lnTo>
                    <a:pt x="15722" y="95478"/>
                  </a:lnTo>
                  <a:lnTo>
                    <a:pt x="15722" y="73190"/>
                  </a:lnTo>
                  <a:lnTo>
                    <a:pt x="9182" y="73190"/>
                  </a:lnTo>
                  <a:lnTo>
                    <a:pt x="9182" y="65989"/>
                  </a:lnTo>
                  <a:lnTo>
                    <a:pt x="15722" y="65989"/>
                  </a:lnTo>
                  <a:lnTo>
                    <a:pt x="15722" y="37807"/>
                  </a:lnTo>
                  <a:lnTo>
                    <a:pt x="9182" y="37807"/>
                  </a:lnTo>
                  <a:lnTo>
                    <a:pt x="9182" y="30594"/>
                  </a:lnTo>
                  <a:lnTo>
                    <a:pt x="15722" y="30594"/>
                  </a:lnTo>
                  <a:lnTo>
                    <a:pt x="15722" y="3517"/>
                  </a:lnTo>
                  <a:lnTo>
                    <a:pt x="0" y="0"/>
                  </a:lnTo>
                  <a:lnTo>
                    <a:pt x="0" y="257771"/>
                  </a:lnTo>
                  <a:lnTo>
                    <a:pt x="15722" y="259511"/>
                  </a:lnTo>
                  <a:lnTo>
                    <a:pt x="15722" y="229819"/>
                  </a:lnTo>
                  <a:lnTo>
                    <a:pt x="9182" y="2298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519934" y="3041649"/>
              <a:ext cx="114935" cy="62230"/>
            </a:xfrm>
            <a:custGeom>
              <a:avLst/>
              <a:gdLst/>
              <a:ahLst/>
              <a:cxnLst/>
              <a:rect l="l" t="t" r="r" b="b"/>
              <a:pathLst>
                <a:path w="114935" h="62230">
                  <a:moveTo>
                    <a:pt x="114465" y="0"/>
                  </a:moveTo>
                  <a:lnTo>
                    <a:pt x="73202" y="0"/>
                  </a:lnTo>
                  <a:lnTo>
                    <a:pt x="73202" y="25400"/>
                  </a:lnTo>
                  <a:lnTo>
                    <a:pt x="73202" y="38100"/>
                  </a:lnTo>
                  <a:lnTo>
                    <a:pt x="70523" y="38100"/>
                  </a:lnTo>
                  <a:lnTo>
                    <a:pt x="70523" y="44450"/>
                  </a:lnTo>
                  <a:lnTo>
                    <a:pt x="51981" y="44450"/>
                  </a:lnTo>
                  <a:lnTo>
                    <a:pt x="51981" y="38100"/>
                  </a:lnTo>
                  <a:lnTo>
                    <a:pt x="49314" y="38100"/>
                  </a:lnTo>
                  <a:lnTo>
                    <a:pt x="49314" y="25400"/>
                  </a:lnTo>
                  <a:lnTo>
                    <a:pt x="51841" y="25400"/>
                  </a:lnTo>
                  <a:lnTo>
                    <a:pt x="51841" y="20320"/>
                  </a:lnTo>
                  <a:lnTo>
                    <a:pt x="70662" y="20320"/>
                  </a:lnTo>
                  <a:lnTo>
                    <a:pt x="70662" y="25400"/>
                  </a:lnTo>
                  <a:lnTo>
                    <a:pt x="73202" y="25400"/>
                  </a:lnTo>
                  <a:lnTo>
                    <a:pt x="73202" y="0"/>
                  </a:lnTo>
                  <a:lnTo>
                    <a:pt x="0" y="0"/>
                  </a:lnTo>
                  <a:lnTo>
                    <a:pt x="0" y="20320"/>
                  </a:lnTo>
                  <a:lnTo>
                    <a:pt x="0" y="25400"/>
                  </a:lnTo>
                  <a:lnTo>
                    <a:pt x="0" y="38100"/>
                  </a:lnTo>
                  <a:lnTo>
                    <a:pt x="0" y="44450"/>
                  </a:lnTo>
                  <a:lnTo>
                    <a:pt x="0" y="62230"/>
                  </a:lnTo>
                  <a:lnTo>
                    <a:pt x="114465" y="62230"/>
                  </a:lnTo>
                  <a:lnTo>
                    <a:pt x="114465" y="44450"/>
                  </a:lnTo>
                  <a:lnTo>
                    <a:pt x="114465" y="38100"/>
                  </a:lnTo>
                  <a:lnTo>
                    <a:pt x="114465" y="25400"/>
                  </a:lnTo>
                  <a:lnTo>
                    <a:pt x="114465" y="20320"/>
                  </a:lnTo>
                  <a:lnTo>
                    <a:pt x="11446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643568" y="3053130"/>
              <a:ext cx="250825" cy="42545"/>
            </a:xfrm>
            <a:custGeom>
              <a:avLst/>
              <a:gdLst/>
              <a:ahLst/>
              <a:cxnLst/>
              <a:rect l="l" t="t" r="r" b="b"/>
              <a:pathLst>
                <a:path w="250825" h="42544">
                  <a:moveTo>
                    <a:pt x="48488" y="41922"/>
                  </a:moveTo>
                  <a:lnTo>
                    <a:pt x="0" y="41922"/>
                  </a:lnTo>
                  <a:lnTo>
                    <a:pt x="0" y="0"/>
                  </a:lnTo>
                  <a:lnTo>
                    <a:pt x="48488" y="0"/>
                  </a:lnTo>
                  <a:lnTo>
                    <a:pt x="48488" y="41922"/>
                  </a:lnTo>
                  <a:close/>
                </a:path>
                <a:path w="250825" h="42544">
                  <a:moveTo>
                    <a:pt x="83883" y="37185"/>
                  </a:moveTo>
                  <a:lnTo>
                    <a:pt x="48488" y="37185"/>
                  </a:lnTo>
                  <a:lnTo>
                    <a:pt x="48488" y="4432"/>
                  </a:lnTo>
                  <a:lnTo>
                    <a:pt x="83883" y="4432"/>
                  </a:lnTo>
                  <a:lnTo>
                    <a:pt x="83883" y="37185"/>
                  </a:lnTo>
                  <a:close/>
                </a:path>
                <a:path w="250825" h="42544">
                  <a:moveTo>
                    <a:pt x="188302" y="41922"/>
                  </a:moveTo>
                  <a:lnTo>
                    <a:pt x="250329" y="41922"/>
                  </a:lnTo>
                  <a:lnTo>
                    <a:pt x="250329" y="0"/>
                  </a:lnTo>
                  <a:lnTo>
                    <a:pt x="188302" y="0"/>
                  </a:lnTo>
                  <a:lnTo>
                    <a:pt x="188302" y="41922"/>
                  </a:lnTo>
                  <a:close/>
                </a:path>
                <a:path w="250825" h="42544">
                  <a:moveTo>
                    <a:pt x="138937" y="37185"/>
                  </a:moveTo>
                  <a:lnTo>
                    <a:pt x="188302" y="37185"/>
                  </a:lnTo>
                  <a:lnTo>
                    <a:pt x="188302" y="4432"/>
                  </a:lnTo>
                  <a:lnTo>
                    <a:pt x="138937" y="4432"/>
                  </a:lnTo>
                  <a:lnTo>
                    <a:pt x="138937" y="371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556421" y="2585656"/>
              <a:ext cx="1143635" cy="914400"/>
            </a:xfrm>
            <a:custGeom>
              <a:avLst/>
              <a:gdLst/>
              <a:ahLst/>
              <a:cxnLst/>
              <a:rect l="l" t="t" r="r" b="b"/>
              <a:pathLst>
                <a:path w="1143635" h="914400">
                  <a:moveTo>
                    <a:pt x="160489" y="393306"/>
                  </a:moveTo>
                  <a:lnTo>
                    <a:pt x="47231" y="281686"/>
                  </a:lnTo>
                  <a:lnTo>
                    <a:pt x="0" y="329590"/>
                  </a:lnTo>
                  <a:lnTo>
                    <a:pt x="113245" y="441223"/>
                  </a:lnTo>
                  <a:lnTo>
                    <a:pt x="160489" y="393306"/>
                  </a:lnTo>
                  <a:close/>
                </a:path>
                <a:path w="1143635" h="914400">
                  <a:moveTo>
                    <a:pt x="1142047" y="758431"/>
                  </a:moveTo>
                  <a:lnTo>
                    <a:pt x="1135824" y="758431"/>
                  </a:lnTo>
                  <a:lnTo>
                    <a:pt x="1135824" y="775462"/>
                  </a:lnTo>
                  <a:lnTo>
                    <a:pt x="1142047" y="775462"/>
                  </a:lnTo>
                  <a:lnTo>
                    <a:pt x="1142047" y="758431"/>
                  </a:lnTo>
                  <a:close/>
                </a:path>
                <a:path w="1143635" h="914400">
                  <a:moveTo>
                    <a:pt x="1142047" y="0"/>
                  </a:moveTo>
                  <a:lnTo>
                    <a:pt x="1135824" y="0"/>
                  </a:lnTo>
                  <a:lnTo>
                    <a:pt x="1135824" y="17043"/>
                  </a:lnTo>
                  <a:lnTo>
                    <a:pt x="1142047" y="17043"/>
                  </a:lnTo>
                  <a:lnTo>
                    <a:pt x="1142047" y="0"/>
                  </a:lnTo>
                  <a:close/>
                </a:path>
                <a:path w="1143635" h="914400">
                  <a:moveTo>
                    <a:pt x="1142758" y="893419"/>
                  </a:moveTo>
                  <a:lnTo>
                    <a:pt x="1142047" y="890790"/>
                  </a:lnTo>
                  <a:lnTo>
                    <a:pt x="1142047" y="852563"/>
                  </a:lnTo>
                  <a:lnTo>
                    <a:pt x="1135811" y="852563"/>
                  </a:lnTo>
                  <a:lnTo>
                    <a:pt x="1135811" y="890790"/>
                  </a:lnTo>
                  <a:lnTo>
                    <a:pt x="1136091" y="894283"/>
                  </a:lnTo>
                  <a:lnTo>
                    <a:pt x="1135227" y="896048"/>
                  </a:lnTo>
                  <a:lnTo>
                    <a:pt x="1129969" y="901280"/>
                  </a:lnTo>
                  <a:lnTo>
                    <a:pt x="1123861" y="906526"/>
                  </a:lnTo>
                  <a:lnTo>
                    <a:pt x="1123861" y="914400"/>
                  </a:lnTo>
                  <a:lnTo>
                    <a:pt x="1137843" y="902144"/>
                  </a:lnTo>
                  <a:lnTo>
                    <a:pt x="1141336" y="898664"/>
                  </a:lnTo>
                  <a:lnTo>
                    <a:pt x="1142758" y="893419"/>
                  </a:lnTo>
                  <a:close/>
                </a:path>
                <a:path w="1143635" h="914400">
                  <a:moveTo>
                    <a:pt x="1142758" y="135001"/>
                  </a:moveTo>
                  <a:lnTo>
                    <a:pt x="1142047" y="132384"/>
                  </a:lnTo>
                  <a:lnTo>
                    <a:pt x="1142047" y="94145"/>
                  </a:lnTo>
                  <a:lnTo>
                    <a:pt x="1135811" y="94145"/>
                  </a:lnTo>
                  <a:lnTo>
                    <a:pt x="1135811" y="132384"/>
                  </a:lnTo>
                  <a:lnTo>
                    <a:pt x="1136091" y="135877"/>
                  </a:lnTo>
                  <a:lnTo>
                    <a:pt x="1135227" y="137617"/>
                  </a:lnTo>
                  <a:lnTo>
                    <a:pt x="1129969" y="142875"/>
                  </a:lnTo>
                  <a:lnTo>
                    <a:pt x="1123861" y="148107"/>
                  </a:lnTo>
                  <a:lnTo>
                    <a:pt x="1123861" y="155968"/>
                  </a:lnTo>
                  <a:lnTo>
                    <a:pt x="1137843" y="143738"/>
                  </a:lnTo>
                  <a:lnTo>
                    <a:pt x="1141336" y="140246"/>
                  </a:lnTo>
                  <a:lnTo>
                    <a:pt x="1142758" y="135001"/>
                  </a:lnTo>
                  <a:close/>
                </a:path>
                <a:path w="1143635" h="914400">
                  <a:moveTo>
                    <a:pt x="1143508" y="782878"/>
                  </a:moveTo>
                  <a:lnTo>
                    <a:pt x="1134338" y="782878"/>
                  </a:lnTo>
                  <a:lnTo>
                    <a:pt x="1134338" y="845794"/>
                  </a:lnTo>
                  <a:lnTo>
                    <a:pt x="1143508" y="845794"/>
                  </a:lnTo>
                  <a:lnTo>
                    <a:pt x="1143508" y="782878"/>
                  </a:lnTo>
                  <a:close/>
                </a:path>
                <a:path w="1143635" h="914400">
                  <a:moveTo>
                    <a:pt x="1143508" y="24472"/>
                  </a:moveTo>
                  <a:lnTo>
                    <a:pt x="1134338" y="24472"/>
                  </a:lnTo>
                  <a:lnTo>
                    <a:pt x="1134338" y="87388"/>
                  </a:lnTo>
                  <a:lnTo>
                    <a:pt x="1143508" y="87388"/>
                  </a:lnTo>
                  <a:lnTo>
                    <a:pt x="1143508" y="24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556421" y="2867342"/>
              <a:ext cx="160655" cy="160020"/>
            </a:xfrm>
            <a:custGeom>
              <a:avLst/>
              <a:gdLst/>
              <a:ahLst/>
              <a:cxnLst/>
              <a:rect l="l" t="t" r="r" b="b"/>
              <a:pathLst>
                <a:path w="160655" h="160019">
                  <a:moveTo>
                    <a:pt x="160489" y="111620"/>
                  </a:moveTo>
                  <a:lnTo>
                    <a:pt x="113245" y="159537"/>
                  </a:lnTo>
                  <a:lnTo>
                    <a:pt x="0" y="47904"/>
                  </a:lnTo>
                  <a:lnTo>
                    <a:pt x="47231" y="0"/>
                  </a:lnTo>
                  <a:lnTo>
                    <a:pt x="160489" y="11162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603652" y="2867342"/>
              <a:ext cx="81915" cy="80645"/>
            </a:xfrm>
            <a:custGeom>
              <a:avLst/>
              <a:gdLst/>
              <a:ahLst/>
              <a:cxnLst/>
              <a:rect l="l" t="t" r="r" b="b"/>
              <a:pathLst>
                <a:path w="81914" h="80644">
                  <a:moveTo>
                    <a:pt x="0" y="0"/>
                  </a:moveTo>
                  <a:lnTo>
                    <a:pt x="81699" y="80518"/>
                  </a:lnTo>
                  <a:lnTo>
                    <a:pt x="81699" y="67716"/>
                  </a:lnTo>
                  <a:lnTo>
                    <a:pt x="32562" y="19265"/>
                  </a:lnTo>
                  <a:lnTo>
                    <a:pt x="27254" y="13220"/>
                  </a:lnTo>
                  <a:lnTo>
                    <a:pt x="22009" y="9715"/>
                  </a:lnTo>
                  <a:lnTo>
                    <a:pt x="15024" y="4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603652" y="2867342"/>
              <a:ext cx="81915" cy="80645"/>
            </a:xfrm>
            <a:custGeom>
              <a:avLst/>
              <a:gdLst/>
              <a:ahLst/>
              <a:cxnLst/>
              <a:rect l="l" t="t" r="r" b="b"/>
              <a:pathLst>
                <a:path w="81914" h="80644">
                  <a:moveTo>
                    <a:pt x="81699" y="67716"/>
                  </a:moveTo>
                  <a:lnTo>
                    <a:pt x="32562" y="19265"/>
                  </a:lnTo>
                  <a:lnTo>
                    <a:pt x="27254" y="13220"/>
                  </a:lnTo>
                  <a:lnTo>
                    <a:pt x="22009" y="9715"/>
                  </a:lnTo>
                  <a:lnTo>
                    <a:pt x="18516" y="7086"/>
                  </a:lnTo>
                  <a:lnTo>
                    <a:pt x="15024" y="4457"/>
                  </a:lnTo>
                  <a:lnTo>
                    <a:pt x="0" y="0"/>
                  </a:lnTo>
                  <a:lnTo>
                    <a:pt x="81699" y="80518"/>
                  </a:lnTo>
                  <a:lnTo>
                    <a:pt x="81699" y="677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807398" y="2867444"/>
              <a:ext cx="179705" cy="161925"/>
            </a:xfrm>
            <a:custGeom>
              <a:avLst/>
              <a:gdLst/>
              <a:ahLst/>
              <a:cxnLst/>
              <a:rect l="l" t="t" r="r" b="b"/>
              <a:pathLst>
                <a:path w="179705" h="161925">
                  <a:moveTo>
                    <a:pt x="120586" y="0"/>
                  </a:moveTo>
                  <a:lnTo>
                    <a:pt x="116776" y="4165"/>
                  </a:lnTo>
                  <a:lnTo>
                    <a:pt x="0" y="112090"/>
                  </a:lnTo>
                  <a:lnTo>
                    <a:pt x="45656" y="161493"/>
                  </a:lnTo>
                  <a:lnTo>
                    <a:pt x="167233" y="49149"/>
                  </a:lnTo>
                  <a:lnTo>
                    <a:pt x="177888" y="51904"/>
                  </a:lnTo>
                  <a:lnTo>
                    <a:pt x="178257" y="57657"/>
                  </a:lnTo>
                  <a:lnTo>
                    <a:pt x="179565" y="55486"/>
                  </a:lnTo>
                  <a:lnTo>
                    <a:pt x="179120" y="52857"/>
                  </a:lnTo>
                  <a:lnTo>
                    <a:pt x="138061" y="9613"/>
                  </a:lnTo>
                  <a:lnTo>
                    <a:pt x="130187" y="1752"/>
                  </a:lnTo>
                  <a:lnTo>
                    <a:pt x="1205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807398" y="2867444"/>
              <a:ext cx="179705" cy="161925"/>
            </a:xfrm>
            <a:custGeom>
              <a:avLst/>
              <a:gdLst/>
              <a:ahLst/>
              <a:cxnLst/>
              <a:rect l="l" t="t" r="r" b="b"/>
              <a:pathLst>
                <a:path w="179705" h="161925">
                  <a:moveTo>
                    <a:pt x="178257" y="57657"/>
                  </a:moveTo>
                  <a:lnTo>
                    <a:pt x="177888" y="51904"/>
                  </a:lnTo>
                  <a:lnTo>
                    <a:pt x="167233" y="49149"/>
                  </a:lnTo>
                  <a:lnTo>
                    <a:pt x="162445" y="53568"/>
                  </a:lnTo>
                  <a:lnTo>
                    <a:pt x="45656" y="161493"/>
                  </a:lnTo>
                  <a:lnTo>
                    <a:pt x="0" y="112090"/>
                  </a:lnTo>
                  <a:lnTo>
                    <a:pt x="116776" y="4165"/>
                  </a:lnTo>
                  <a:lnTo>
                    <a:pt x="120586" y="0"/>
                  </a:lnTo>
                  <a:lnTo>
                    <a:pt x="130187" y="1752"/>
                  </a:lnTo>
                  <a:lnTo>
                    <a:pt x="138061" y="9613"/>
                  </a:lnTo>
                  <a:lnTo>
                    <a:pt x="177380" y="50863"/>
                  </a:lnTo>
                  <a:lnTo>
                    <a:pt x="179120" y="52857"/>
                  </a:lnTo>
                  <a:lnTo>
                    <a:pt x="179565" y="55486"/>
                  </a:lnTo>
                  <a:lnTo>
                    <a:pt x="178257" y="5765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2906902" y="2916593"/>
              <a:ext cx="79375" cy="67310"/>
            </a:xfrm>
            <a:custGeom>
              <a:avLst/>
              <a:gdLst/>
              <a:ahLst/>
              <a:cxnLst/>
              <a:rect l="l" t="t" r="r" b="b"/>
              <a:pathLst>
                <a:path w="79375" h="67310">
                  <a:moveTo>
                    <a:pt x="67729" y="0"/>
                  </a:moveTo>
                  <a:lnTo>
                    <a:pt x="62941" y="4419"/>
                  </a:lnTo>
                  <a:lnTo>
                    <a:pt x="0" y="62585"/>
                  </a:lnTo>
                  <a:lnTo>
                    <a:pt x="7173" y="65661"/>
                  </a:lnTo>
                  <a:lnTo>
                    <a:pt x="14101" y="67084"/>
                  </a:lnTo>
                  <a:lnTo>
                    <a:pt x="20227" y="66721"/>
                  </a:lnTo>
                  <a:lnTo>
                    <a:pt x="25006" y="64439"/>
                  </a:lnTo>
                  <a:lnTo>
                    <a:pt x="33213" y="56878"/>
                  </a:lnTo>
                  <a:lnTo>
                    <a:pt x="66522" y="25120"/>
                  </a:lnTo>
                  <a:lnTo>
                    <a:pt x="70002" y="22059"/>
                  </a:lnTo>
                  <a:lnTo>
                    <a:pt x="77000" y="12458"/>
                  </a:lnTo>
                  <a:lnTo>
                    <a:pt x="78752" y="8508"/>
                  </a:lnTo>
                  <a:lnTo>
                    <a:pt x="78384" y="2755"/>
                  </a:lnTo>
                  <a:lnTo>
                    <a:pt x="6772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906890" y="2916593"/>
              <a:ext cx="79375" cy="67310"/>
            </a:xfrm>
            <a:custGeom>
              <a:avLst/>
              <a:gdLst/>
              <a:ahLst/>
              <a:cxnLst/>
              <a:rect l="l" t="t" r="r" b="b"/>
              <a:pathLst>
                <a:path w="79375" h="67310">
                  <a:moveTo>
                    <a:pt x="62953" y="4419"/>
                  </a:moveTo>
                  <a:lnTo>
                    <a:pt x="12" y="62585"/>
                  </a:lnTo>
                  <a:lnTo>
                    <a:pt x="7186" y="65661"/>
                  </a:lnTo>
                  <a:lnTo>
                    <a:pt x="14114" y="67084"/>
                  </a:lnTo>
                  <a:lnTo>
                    <a:pt x="20240" y="66721"/>
                  </a:lnTo>
                  <a:lnTo>
                    <a:pt x="25018" y="64439"/>
                  </a:lnTo>
                  <a:lnTo>
                    <a:pt x="33225" y="56878"/>
                  </a:lnTo>
                  <a:lnTo>
                    <a:pt x="46429" y="44284"/>
                  </a:lnTo>
                  <a:lnTo>
                    <a:pt x="59307" y="31939"/>
                  </a:lnTo>
                  <a:lnTo>
                    <a:pt x="66535" y="25120"/>
                  </a:lnTo>
                  <a:lnTo>
                    <a:pt x="70015" y="22059"/>
                  </a:lnTo>
                  <a:lnTo>
                    <a:pt x="77012" y="12458"/>
                  </a:lnTo>
                  <a:lnTo>
                    <a:pt x="78765" y="8508"/>
                  </a:lnTo>
                  <a:lnTo>
                    <a:pt x="78397" y="2755"/>
                  </a:lnTo>
                  <a:lnTo>
                    <a:pt x="67741" y="0"/>
                  </a:lnTo>
                  <a:lnTo>
                    <a:pt x="62953" y="441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928861" y="2872701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43243" y="4367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2928861" y="2872701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43243" y="4367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2760865" y="3215627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10">
                  <a:moveTo>
                    <a:pt x="66192" y="0"/>
                  </a:moveTo>
                  <a:lnTo>
                    <a:pt x="0" y="0"/>
                  </a:lnTo>
                  <a:lnTo>
                    <a:pt x="0" y="54406"/>
                  </a:lnTo>
                  <a:lnTo>
                    <a:pt x="66192" y="54406"/>
                  </a:lnTo>
                  <a:lnTo>
                    <a:pt x="66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760865" y="3215627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10">
                  <a:moveTo>
                    <a:pt x="0" y="54406"/>
                  </a:moveTo>
                  <a:lnTo>
                    <a:pt x="66192" y="54406"/>
                  </a:lnTo>
                  <a:lnTo>
                    <a:pt x="66192" y="0"/>
                  </a:lnTo>
                  <a:lnTo>
                    <a:pt x="0" y="0"/>
                  </a:lnTo>
                  <a:lnTo>
                    <a:pt x="0" y="5440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2763494" y="3204209"/>
              <a:ext cx="133985" cy="62230"/>
            </a:xfrm>
            <a:custGeom>
              <a:avLst/>
              <a:gdLst/>
              <a:ahLst/>
              <a:cxnLst/>
              <a:rect l="l" t="t" r="r" b="b"/>
              <a:pathLst>
                <a:path w="133985" h="62229">
                  <a:moveTo>
                    <a:pt x="133692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63563" y="11430"/>
                  </a:lnTo>
                  <a:lnTo>
                    <a:pt x="63563" y="62230"/>
                  </a:lnTo>
                  <a:lnTo>
                    <a:pt x="133692" y="62230"/>
                  </a:lnTo>
                  <a:lnTo>
                    <a:pt x="133692" y="11430"/>
                  </a:lnTo>
                  <a:lnTo>
                    <a:pt x="133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763494" y="3203841"/>
              <a:ext cx="133985" cy="62865"/>
            </a:xfrm>
            <a:custGeom>
              <a:avLst/>
              <a:gdLst/>
              <a:ahLst/>
              <a:cxnLst/>
              <a:rect l="l" t="t" r="r" b="b"/>
              <a:pathLst>
                <a:path w="133985" h="62864">
                  <a:moveTo>
                    <a:pt x="0" y="0"/>
                  </a:moveTo>
                  <a:lnTo>
                    <a:pt x="0" y="11785"/>
                  </a:lnTo>
                  <a:lnTo>
                    <a:pt x="63563" y="11785"/>
                  </a:lnTo>
                  <a:lnTo>
                    <a:pt x="63563" y="62255"/>
                  </a:lnTo>
                  <a:lnTo>
                    <a:pt x="133692" y="62255"/>
                  </a:lnTo>
                  <a:lnTo>
                    <a:pt x="133692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782912" y="322586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18694" y="0"/>
                  </a:moveTo>
                  <a:lnTo>
                    <a:pt x="5384" y="0"/>
                  </a:lnTo>
                  <a:lnTo>
                    <a:pt x="0" y="5397"/>
                  </a:lnTo>
                  <a:lnTo>
                    <a:pt x="0" y="18707"/>
                  </a:lnTo>
                  <a:lnTo>
                    <a:pt x="5384" y="24104"/>
                  </a:lnTo>
                  <a:lnTo>
                    <a:pt x="18694" y="24104"/>
                  </a:lnTo>
                  <a:lnTo>
                    <a:pt x="24079" y="18707"/>
                  </a:lnTo>
                  <a:lnTo>
                    <a:pt x="24079" y="12052"/>
                  </a:lnTo>
                  <a:lnTo>
                    <a:pt x="24079" y="5397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2782912" y="322586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24079" y="12052"/>
                  </a:moveTo>
                  <a:lnTo>
                    <a:pt x="24079" y="18707"/>
                  </a:lnTo>
                  <a:lnTo>
                    <a:pt x="18694" y="24104"/>
                  </a:lnTo>
                  <a:lnTo>
                    <a:pt x="12039" y="24104"/>
                  </a:lnTo>
                  <a:lnTo>
                    <a:pt x="5384" y="24104"/>
                  </a:lnTo>
                  <a:lnTo>
                    <a:pt x="0" y="18707"/>
                  </a:lnTo>
                  <a:lnTo>
                    <a:pt x="0" y="12052"/>
                  </a:lnTo>
                  <a:lnTo>
                    <a:pt x="0" y="5397"/>
                  </a:lnTo>
                  <a:lnTo>
                    <a:pt x="5384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97"/>
                  </a:lnTo>
                  <a:lnTo>
                    <a:pt x="24079" y="120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2628506" y="3201225"/>
              <a:ext cx="78740" cy="64769"/>
            </a:xfrm>
            <a:custGeom>
              <a:avLst/>
              <a:gdLst/>
              <a:ahLst/>
              <a:cxnLst/>
              <a:rect l="l" t="t" r="r" b="b"/>
              <a:pathLst>
                <a:path w="78739" h="64770">
                  <a:moveTo>
                    <a:pt x="78638" y="0"/>
                  </a:moveTo>
                  <a:lnTo>
                    <a:pt x="45529" y="0"/>
                  </a:lnTo>
                  <a:lnTo>
                    <a:pt x="45529" y="2286"/>
                  </a:lnTo>
                  <a:lnTo>
                    <a:pt x="24587" y="2286"/>
                  </a:lnTo>
                  <a:lnTo>
                    <a:pt x="24587" y="0"/>
                  </a:lnTo>
                  <a:lnTo>
                    <a:pt x="18669" y="0"/>
                  </a:lnTo>
                  <a:lnTo>
                    <a:pt x="18669" y="2286"/>
                  </a:lnTo>
                  <a:lnTo>
                    <a:pt x="0" y="2286"/>
                  </a:lnTo>
                  <a:lnTo>
                    <a:pt x="0" y="64211"/>
                  </a:lnTo>
                  <a:lnTo>
                    <a:pt x="78638" y="64211"/>
                  </a:lnTo>
                  <a:lnTo>
                    <a:pt x="78638" y="2286"/>
                  </a:lnTo>
                  <a:lnTo>
                    <a:pt x="786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2628506" y="3201225"/>
              <a:ext cx="78740" cy="64769"/>
            </a:xfrm>
            <a:custGeom>
              <a:avLst/>
              <a:gdLst/>
              <a:ahLst/>
              <a:cxnLst/>
              <a:rect l="l" t="t" r="r" b="b"/>
              <a:pathLst>
                <a:path w="78739" h="64770">
                  <a:moveTo>
                    <a:pt x="78638" y="64211"/>
                  </a:moveTo>
                  <a:lnTo>
                    <a:pt x="0" y="64211"/>
                  </a:lnTo>
                  <a:lnTo>
                    <a:pt x="0" y="0"/>
                  </a:lnTo>
                  <a:lnTo>
                    <a:pt x="78638" y="0"/>
                  </a:lnTo>
                  <a:lnTo>
                    <a:pt x="78638" y="642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2633091" y="3137674"/>
              <a:ext cx="67945" cy="64135"/>
            </a:xfrm>
            <a:custGeom>
              <a:avLst/>
              <a:gdLst/>
              <a:ahLst/>
              <a:cxnLst/>
              <a:rect l="l" t="t" r="r" b="b"/>
              <a:pathLst>
                <a:path w="67944" h="64135">
                  <a:moveTo>
                    <a:pt x="67487" y="0"/>
                  </a:moveTo>
                  <a:lnTo>
                    <a:pt x="0" y="0"/>
                  </a:lnTo>
                  <a:lnTo>
                    <a:pt x="0" y="6858"/>
                  </a:lnTo>
                  <a:lnTo>
                    <a:pt x="14084" y="6858"/>
                  </a:lnTo>
                  <a:lnTo>
                    <a:pt x="14084" y="63550"/>
                  </a:lnTo>
                  <a:lnTo>
                    <a:pt x="20002" y="63550"/>
                  </a:lnTo>
                  <a:lnTo>
                    <a:pt x="20002" y="6858"/>
                  </a:lnTo>
                  <a:lnTo>
                    <a:pt x="40944" y="6858"/>
                  </a:lnTo>
                  <a:lnTo>
                    <a:pt x="40944" y="63550"/>
                  </a:lnTo>
                  <a:lnTo>
                    <a:pt x="67487" y="63550"/>
                  </a:lnTo>
                  <a:lnTo>
                    <a:pt x="67487" y="6858"/>
                  </a:lnTo>
                  <a:lnTo>
                    <a:pt x="674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633090" y="3137662"/>
              <a:ext cx="67945" cy="64135"/>
            </a:xfrm>
            <a:custGeom>
              <a:avLst/>
              <a:gdLst/>
              <a:ahLst/>
              <a:cxnLst/>
              <a:rect l="l" t="t" r="r" b="b"/>
              <a:pathLst>
                <a:path w="67944" h="64135">
                  <a:moveTo>
                    <a:pt x="67487" y="63563"/>
                  </a:moveTo>
                  <a:lnTo>
                    <a:pt x="0" y="63563"/>
                  </a:lnTo>
                  <a:lnTo>
                    <a:pt x="0" y="0"/>
                  </a:lnTo>
                  <a:lnTo>
                    <a:pt x="67487" y="0"/>
                  </a:lnTo>
                  <a:lnTo>
                    <a:pt x="67487" y="635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827058" y="3137662"/>
              <a:ext cx="70485" cy="66675"/>
            </a:xfrm>
            <a:custGeom>
              <a:avLst/>
              <a:gdLst/>
              <a:ahLst/>
              <a:cxnLst/>
              <a:rect l="l" t="t" r="r" b="b"/>
              <a:pathLst>
                <a:path w="70485" h="66675">
                  <a:moveTo>
                    <a:pt x="70129" y="0"/>
                  </a:moveTo>
                  <a:lnTo>
                    <a:pt x="0" y="0"/>
                  </a:lnTo>
                  <a:lnTo>
                    <a:pt x="0" y="66179"/>
                  </a:lnTo>
                  <a:lnTo>
                    <a:pt x="70129" y="66179"/>
                  </a:lnTo>
                  <a:lnTo>
                    <a:pt x="70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2827058" y="3137662"/>
              <a:ext cx="70485" cy="66675"/>
            </a:xfrm>
            <a:custGeom>
              <a:avLst/>
              <a:gdLst/>
              <a:ahLst/>
              <a:cxnLst/>
              <a:rect l="l" t="t" r="r" b="b"/>
              <a:pathLst>
                <a:path w="70485" h="66675">
                  <a:moveTo>
                    <a:pt x="70129" y="66179"/>
                  </a:moveTo>
                  <a:lnTo>
                    <a:pt x="0" y="66179"/>
                  </a:lnTo>
                  <a:lnTo>
                    <a:pt x="0" y="0"/>
                  </a:lnTo>
                  <a:lnTo>
                    <a:pt x="70129" y="0"/>
                  </a:lnTo>
                  <a:lnTo>
                    <a:pt x="70129" y="661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2706255" y="306641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0540" y="0"/>
                  </a:moveTo>
                  <a:lnTo>
                    <a:pt x="3035" y="0"/>
                  </a:lnTo>
                  <a:lnTo>
                    <a:pt x="0" y="3048"/>
                  </a:lnTo>
                  <a:lnTo>
                    <a:pt x="0" y="10540"/>
                  </a:lnTo>
                  <a:lnTo>
                    <a:pt x="3035" y="13601"/>
                  </a:lnTo>
                  <a:lnTo>
                    <a:pt x="10540" y="13601"/>
                  </a:lnTo>
                  <a:lnTo>
                    <a:pt x="13576" y="10540"/>
                  </a:lnTo>
                  <a:lnTo>
                    <a:pt x="13576" y="6807"/>
                  </a:lnTo>
                  <a:lnTo>
                    <a:pt x="13576" y="3048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2706255" y="306641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3576" y="6807"/>
                  </a:moveTo>
                  <a:lnTo>
                    <a:pt x="13576" y="10540"/>
                  </a:lnTo>
                  <a:lnTo>
                    <a:pt x="10540" y="13601"/>
                  </a:lnTo>
                  <a:lnTo>
                    <a:pt x="6781" y="13601"/>
                  </a:lnTo>
                  <a:lnTo>
                    <a:pt x="3035" y="13601"/>
                  </a:lnTo>
                  <a:lnTo>
                    <a:pt x="0" y="10540"/>
                  </a:lnTo>
                  <a:lnTo>
                    <a:pt x="0" y="6807"/>
                  </a:lnTo>
                  <a:lnTo>
                    <a:pt x="0" y="3048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40" y="0"/>
                  </a:lnTo>
                  <a:lnTo>
                    <a:pt x="13576" y="3048"/>
                  </a:lnTo>
                  <a:lnTo>
                    <a:pt x="13576" y="680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653957" y="3061233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5" h="24130">
                  <a:moveTo>
                    <a:pt x="20764" y="0"/>
                  </a:moveTo>
                  <a:lnTo>
                    <a:pt x="5981" y="0"/>
                  </a:lnTo>
                  <a:lnTo>
                    <a:pt x="0" y="5359"/>
                  </a:lnTo>
                  <a:lnTo>
                    <a:pt x="0" y="18605"/>
                  </a:lnTo>
                  <a:lnTo>
                    <a:pt x="5981" y="23977"/>
                  </a:lnTo>
                  <a:lnTo>
                    <a:pt x="20764" y="23977"/>
                  </a:lnTo>
                  <a:lnTo>
                    <a:pt x="26746" y="18605"/>
                  </a:lnTo>
                  <a:lnTo>
                    <a:pt x="26746" y="11988"/>
                  </a:lnTo>
                  <a:lnTo>
                    <a:pt x="26746" y="5359"/>
                  </a:lnTo>
                  <a:lnTo>
                    <a:pt x="207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653957" y="3061233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5" h="24130">
                  <a:moveTo>
                    <a:pt x="26746" y="11988"/>
                  </a:moveTo>
                  <a:lnTo>
                    <a:pt x="26746" y="18605"/>
                  </a:lnTo>
                  <a:lnTo>
                    <a:pt x="20764" y="23977"/>
                  </a:lnTo>
                  <a:lnTo>
                    <a:pt x="13373" y="23977"/>
                  </a:lnTo>
                  <a:lnTo>
                    <a:pt x="5981" y="23977"/>
                  </a:lnTo>
                  <a:lnTo>
                    <a:pt x="0" y="18605"/>
                  </a:lnTo>
                  <a:lnTo>
                    <a:pt x="0" y="11988"/>
                  </a:lnTo>
                  <a:lnTo>
                    <a:pt x="0" y="5359"/>
                  </a:lnTo>
                  <a:lnTo>
                    <a:pt x="5981" y="0"/>
                  </a:lnTo>
                  <a:lnTo>
                    <a:pt x="13373" y="0"/>
                  </a:lnTo>
                  <a:lnTo>
                    <a:pt x="20764" y="0"/>
                  </a:lnTo>
                  <a:lnTo>
                    <a:pt x="26746" y="5359"/>
                  </a:lnTo>
                  <a:lnTo>
                    <a:pt x="26746" y="119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664104" y="306641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0553" y="0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0" y="10540"/>
                  </a:lnTo>
                  <a:lnTo>
                    <a:pt x="3048" y="13601"/>
                  </a:lnTo>
                  <a:lnTo>
                    <a:pt x="10553" y="13601"/>
                  </a:lnTo>
                  <a:lnTo>
                    <a:pt x="13601" y="10540"/>
                  </a:lnTo>
                  <a:lnTo>
                    <a:pt x="13601" y="6807"/>
                  </a:lnTo>
                  <a:lnTo>
                    <a:pt x="13601" y="3048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2664104" y="306641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3601" y="6807"/>
                  </a:moveTo>
                  <a:lnTo>
                    <a:pt x="13601" y="10540"/>
                  </a:lnTo>
                  <a:lnTo>
                    <a:pt x="10553" y="13601"/>
                  </a:lnTo>
                  <a:lnTo>
                    <a:pt x="6794" y="13601"/>
                  </a:lnTo>
                  <a:lnTo>
                    <a:pt x="3048" y="13601"/>
                  </a:lnTo>
                  <a:lnTo>
                    <a:pt x="0" y="10540"/>
                  </a:lnTo>
                  <a:lnTo>
                    <a:pt x="0" y="6807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6794" y="0"/>
                  </a:lnTo>
                  <a:lnTo>
                    <a:pt x="10553" y="0"/>
                  </a:lnTo>
                  <a:lnTo>
                    <a:pt x="13601" y="3048"/>
                  </a:lnTo>
                  <a:lnTo>
                    <a:pt x="13601" y="68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2811094" y="306641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0553" y="0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0" y="6807"/>
                  </a:lnTo>
                  <a:lnTo>
                    <a:pt x="0" y="10540"/>
                  </a:lnTo>
                  <a:lnTo>
                    <a:pt x="3048" y="13601"/>
                  </a:lnTo>
                  <a:lnTo>
                    <a:pt x="10553" y="13601"/>
                  </a:lnTo>
                  <a:lnTo>
                    <a:pt x="13588" y="10540"/>
                  </a:lnTo>
                  <a:lnTo>
                    <a:pt x="13588" y="3048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2811094" y="306641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0" y="6807"/>
                  </a:moveTo>
                  <a:lnTo>
                    <a:pt x="0" y="10540"/>
                  </a:lnTo>
                  <a:lnTo>
                    <a:pt x="3048" y="13601"/>
                  </a:lnTo>
                  <a:lnTo>
                    <a:pt x="6794" y="13601"/>
                  </a:lnTo>
                  <a:lnTo>
                    <a:pt x="10553" y="13601"/>
                  </a:lnTo>
                  <a:lnTo>
                    <a:pt x="13588" y="10540"/>
                  </a:lnTo>
                  <a:lnTo>
                    <a:pt x="13588" y="6807"/>
                  </a:lnTo>
                  <a:lnTo>
                    <a:pt x="13588" y="3048"/>
                  </a:lnTo>
                  <a:lnTo>
                    <a:pt x="10553" y="0"/>
                  </a:lnTo>
                  <a:lnTo>
                    <a:pt x="6794" y="0"/>
                  </a:lnTo>
                  <a:lnTo>
                    <a:pt x="3048" y="0"/>
                  </a:lnTo>
                  <a:lnTo>
                    <a:pt x="0" y="3048"/>
                  </a:lnTo>
                  <a:lnTo>
                    <a:pt x="0" y="68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2849219" y="3061233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5" h="24130">
                  <a:moveTo>
                    <a:pt x="20764" y="0"/>
                  </a:moveTo>
                  <a:lnTo>
                    <a:pt x="5981" y="0"/>
                  </a:lnTo>
                  <a:lnTo>
                    <a:pt x="0" y="5359"/>
                  </a:lnTo>
                  <a:lnTo>
                    <a:pt x="0" y="11988"/>
                  </a:lnTo>
                  <a:lnTo>
                    <a:pt x="0" y="18605"/>
                  </a:lnTo>
                  <a:lnTo>
                    <a:pt x="5981" y="23977"/>
                  </a:lnTo>
                  <a:lnTo>
                    <a:pt x="20764" y="23977"/>
                  </a:lnTo>
                  <a:lnTo>
                    <a:pt x="26758" y="18605"/>
                  </a:lnTo>
                  <a:lnTo>
                    <a:pt x="26758" y="5359"/>
                  </a:lnTo>
                  <a:lnTo>
                    <a:pt x="207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2849219" y="3061233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5" h="24130">
                  <a:moveTo>
                    <a:pt x="0" y="11988"/>
                  </a:moveTo>
                  <a:lnTo>
                    <a:pt x="0" y="18605"/>
                  </a:lnTo>
                  <a:lnTo>
                    <a:pt x="5981" y="23977"/>
                  </a:lnTo>
                  <a:lnTo>
                    <a:pt x="13385" y="23977"/>
                  </a:lnTo>
                  <a:lnTo>
                    <a:pt x="20764" y="23977"/>
                  </a:lnTo>
                  <a:lnTo>
                    <a:pt x="26758" y="18605"/>
                  </a:lnTo>
                  <a:lnTo>
                    <a:pt x="26758" y="11988"/>
                  </a:lnTo>
                  <a:lnTo>
                    <a:pt x="26758" y="5359"/>
                  </a:lnTo>
                  <a:lnTo>
                    <a:pt x="20764" y="0"/>
                  </a:lnTo>
                  <a:lnTo>
                    <a:pt x="13385" y="0"/>
                  </a:lnTo>
                  <a:lnTo>
                    <a:pt x="5981" y="0"/>
                  </a:lnTo>
                  <a:lnTo>
                    <a:pt x="0" y="5359"/>
                  </a:lnTo>
                  <a:lnTo>
                    <a:pt x="0" y="1198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2852229" y="306641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0553" y="0"/>
                  </a:moveTo>
                  <a:lnTo>
                    <a:pt x="3035" y="0"/>
                  </a:lnTo>
                  <a:lnTo>
                    <a:pt x="0" y="3048"/>
                  </a:lnTo>
                  <a:lnTo>
                    <a:pt x="0" y="6807"/>
                  </a:lnTo>
                  <a:lnTo>
                    <a:pt x="0" y="10540"/>
                  </a:lnTo>
                  <a:lnTo>
                    <a:pt x="3035" y="13601"/>
                  </a:lnTo>
                  <a:lnTo>
                    <a:pt x="10553" y="13601"/>
                  </a:lnTo>
                  <a:lnTo>
                    <a:pt x="13588" y="10540"/>
                  </a:lnTo>
                  <a:lnTo>
                    <a:pt x="13588" y="3048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2852229" y="306641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0" y="6807"/>
                  </a:moveTo>
                  <a:lnTo>
                    <a:pt x="0" y="10540"/>
                  </a:lnTo>
                  <a:lnTo>
                    <a:pt x="3035" y="13601"/>
                  </a:lnTo>
                  <a:lnTo>
                    <a:pt x="6794" y="13601"/>
                  </a:lnTo>
                  <a:lnTo>
                    <a:pt x="10553" y="13601"/>
                  </a:lnTo>
                  <a:lnTo>
                    <a:pt x="13588" y="10540"/>
                  </a:lnTo>
                  <a:lnTo>
                    <a:pt x="13588" y="6807"/>
                  </a:lnTo>
                  <a:lnTo>
                    <a:pt x="13588" y="3048"/>
                  </a:lnTo>
                  <a:lnTo>
                    <a:pt x="10553" y="0"/>
                  </a:lnTo>
                  <a:lnTo>
                    <a:pt x="6794" y="0"/>
                  </a:lnTo>
                  <a:lnTo>
                    <a:pt x="3035" y="0"/>
                  </a:lnTo>
                  <a:lnTo>
                    <a:pt x="0" y="3048"/>
                  </a:lnTo>
                  <a:lnTo>
                    <a:pt x="0" y="68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2827058" y="3203841"/>
              <a:ext cx="79375" cy="70485"/>
            </a:xfrm>
            <a:custGeom>
              <a:avLst/>
              <a:gdLst/>
              <a:ahLst/>
              <a:cxnLst/>
              <a:rect l="l" t="t" r="r" b="b"/>
              <a:pathLst>
                <a:path w="79375" h="70485">
                  <a:moveTo>
                    <a:pt x="79082" y="0"/>
                  </a:moveTo>
                  <a:lnTo>
                    <a:pt x="70129" y="0"/>
                  </a:lnTo>
                  <a:lnTo>
                    <a:pt x="70129" y="62255"/>
                  </a:lnTo>
                  <a:lnTo>
                    <a:pt x="0" y="62255"/>
                  </a:lnTo>
                  <a:lnTo>
                    <a:pt x="0" y="66192"/>
                  </a:lnTo>
                  <a:lnTo>
                    <a:pt x="26657" y="69900"/>
                  </a:lnTo>
                  <a:lnTo>
                    <a:pt x="79082" y="69900"/>
                  </a:lnTo>
                  <a:lnTo>
                    <a:pt x="7908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2827058" y="3203841"/>
              <a:ext cx="79375" cy="70485"/>
            </a:xfrm>
            <a:custGeom>
              <a:avLst/>
              <a:gdLst/>
              <a:ahLst/>
              <a:cxnLst/>
              <a:rect l="l" t="t" r="r" b="b"/>
              <a:pathLst>
                <a:path w="79375" h="70485">
                  <a:moveTo>
                    <a:pt x="70129" y="0"/>
                  </a:moveTo>
                  <a:lnTo>
                    <a:pt x="79082" y="0"/>
                  </a:lnTo>
                  <a:lnTo>
                    <a:pt x="79082" y="69900"/>
                  </a:lnTo>
                  <a:lnTo>
                    <a:pt x="26657" y="69900"/>
                  </a:lnTo>
                  <a:lnTo>
                    <a:pt x="0" y="66192"/>
                  </a:lnTo>
                  <a:lnTo>
                    <a:pt x="0" y="62255"/>
                  </a:lnTo>
                  <a:lnTo>
                    <a:pt x="70129" y="62255"/>
                  </a:lnTo>
                  <a:lnTo>
                    <a:pt x="7012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2893898" y="311034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4" h="31114">
                  <a:moveTo>
                    <a:pt x="16611" y="0"/>
                  </a:moveTo>
                  <a:lnTo>
                    <a:pt x="0" y="0"/>
                  </a:lnTo>
                  <a:lnTo>
                    <a:pt x="0" y="28308"/>
                  </a:lnTo>
                  <a:lnTo>
                    <a:pt x="0" y="30594"/>
                  </a:lnTo>
                  <a:lnTo>
                    <a:pt x="16611" y="30594"/>
                  </a:lnTo>
                  <a:lnTo>
                    <a:pt x="16611" y="28308"/>
                  </a:lnTo>
                  <a:lnTo>
                    <a:pt x="1661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893898" y="3110344"/>
              <a:ext cx="17145" cy="78105"/>
            </a:xfrm>
            <a:custGeom>
              <a:avLst/>
              <a:gdLst/>
              <a:ahLst/>
              <a:cxnLst/>
              <a:rect l="l" t="t" r="r" b="b"/>
              <a:pathLst>
                <a:path w="17144" h="78105">
                  <a:moveTo>
                    <a:pt x="16611" y="0"/>
                  </a:moveTo>
                  <a:lnTo>
                    <a:pt x="16611" y="30594"/>
                  </a:lnTo>
                  <a:lnTo>
                    <a:pt x="3289" y="30594"/>
                  </a:lnTo>
                  <a:lnTo>
                    <a:pt x="3289" y="27317"/>
                  </a:lnTo>
                  <a:lnTo>
                    <a:pt x="0" y="27317"/>
                  </a:lnTo>
                  <a:lnTo>
                    <a:pt x="0" y="0"/>
                  </a:lnTo>
                  <a:lnTo>
                    <a:pt x="16611" y="0"/>
                  </a:lnTo>
                  <a:close/>
                </a:path>
                <a:path w="17144" h="78105">
                  <a:moveTo>
                    <a:pt x="16611" y="30594"/>
                  </a:moveTo>
                  <a:lnTo>
                    <a:pt x="16611" y="77762"/>
                  </a:lnTo>
                  <a:lnTo>
                    <a:pt x="3289" y="77762"/>
                  </a:lnTo>
                  <a:lnTo>
                    <a:pt x="3289" y="30594"/>
                  </a:lnTo>
                  <a:lnTo>
                    <a:pt x="16611" y="305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2893898" y="3048304"/>
              <a:ext cx="99060" cy="62230"/>
            </a:xfrm>
            <a:custGeom>
              <a:avLst/>
              <a:gdLst/>
              <a:ahLst/>
              <a:cxnLst/>
              <a:rect l="l" t="t" r="r" b="b"/>
              <a:pathLst>
                <a:path w="99060" h="62230">
                  <a:moveTo>
                    <a:pt x="98729" y="0"/>
                  </a:moveTo>
                  <a:lnTo>
                    <a:pt x="0" y="0"/>
                  </a:lnTo>
                  <a:lnTo>
                    <a:pt x="0" y="62039"/>
                  </a:lnTo>
                  <a:lnTo>
                    <a:pt x="98729" y="62039"/>
                  </a:lnTo>
                  <a:lnTo>
                    <a:pt x="9872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2893898" y="3048317"/>
              <a:ext cx="99060" cy="62230"/>
            </a:xfrm>
            <a:custGeom>
              <a:avLst/>
              <a:gdLst/>
              <a:ahLst/>
              <a:cxnLst/>
              <a:rect l="l" t="t" r="r" b="b"/>
              <a:pathLst>
                <a:path w="99060" h="62230">
                  <a:moveTo>
                    <a:pt x="0" y="62026"/>
                  </a:moveTo>
                  <a:lnTo>
                    <a:pt x="98729" y="62026"/>
                  </a:lnTo>
                  <a:lnTo>
                    <a:pt x="98729" y="0"/>
                  </a:lnTo>
                  <a:lnTo>
                    <a:pt x="0" y="0"/>
                  </a:lnTo>
                  <a:lnTo>
                    <a:pt x="0" y="6202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2743187" y="2975787"/>
              <a:ext cx="46990" cy="7620"/>
            </a:xfrm>
            <a:custGeom>
              <a:avLst/>
              <a:gdLst/>
              <a:ahLst/>
              <a:cxnLst/>
              <a:rect l="l" t="t" r="r" b="b"/>
              <a:pathLst>
                <a:path w="46989" h="7619">
                  <a:moveTo>
                    <a:pt x="46748" y="0"/>
                  </a:moveTo>
                  <a:lnTo>
                    <a:pt x="0" y="0"/>
                  </a:lnTo>
                  <a:lnTo>
                    <a:pt x="0" y="7213"/>
                  </a:lnTo>
                  <a:lnTo>
                    <a:pt x="46748" y="7213"/>
                  </a:lnTo>
                  <a:lnTo>
                    <a:pt x="467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2743187" y="2975787"/>
              <a:ext cx="46990" cy="7620"/>
            </a:xfrm>
            <a:custGeom>
              <a:avLst/>
              <a:gdLst/>
              <a:ahLst/>
              <a:cxnLst/>
              <a:rect l="l" t="t" r="r" b="b"/>
              <a:pathLst>
                <a:path w="46989" h="7619">
                  <a:moveTo>
                    <a:pt x="46748" y="7213"/>
                  </a:moveTo>
                  <a:lnTo>
                    <a:pt x="0" y="7213"/>
                  </a:lnTo>
                  <a:lnTo>
                    <a:pt x="0" y="0"/>
                  </a:lnTo>
                  <a:lnTo>
                    <a:pt x="46748" y="0"/>
                  </a:lnTo>
                  <a:lnTo>
                    <a:pt x="46748" y="72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2743187" y="2988906"/>
              <a:ext cx="46990" cy="186690"/>
            </a:xfrm>
            <a:custGeom>
              <a:avLst/>
              <a:gdLst/>
              <a:ahLst/>
              <a:cxnLst/>
              <a:rect l="l" t="t" r="r" b="b"/>
              <a:pathLst>
                <a:path w="46989" h="186689">
                  <a:moveTo>
                    <a:pt x="37350" y="0"/>
                  </a:moveTo>
                  <a:lnTo>
                    <a:pt x="30137" y="0"/>
                  </a:lnTo>
                  <a:lnTo>
                    <a:pt x="30137" y="15875"/>
                  </a:lnTo>
                  <a:lnTo>
                    <a:pt x="27584" y="17081"/>
                  </a:lnTo>
                  <a:lnTo>
                    <a:pt x="25717" y="19443"/>
                  </a:lnTo>
                  <a:lnTo>
                    <a:pt x="25095" y="22275"/>
                  </a:lnTo>
                  <a:lnTo>
                    <a:pt x="0" y="22275"/>
                  </a:lnTo>
                  <a:lnTo>
                    <a:pt x="0" y="29476"/>
                  </a:lnTo>
                  <a:lnTo>
                    <a:pt x="26492" y="29476"/>
                  </a:lnTo>
                  <a:lnTo>
                    <a:pt x="27419" y="30810"/>
                  </a:lnTo>
                  <a:lnTo>
                    <a:pt x="28663" y="31902"/>
                  </a:lnTo>
                  <a:lnTo>
                    <a:pt x="30137" y="32600"/>
                  </a:lnTo>
                  <a:lnTo>
                    <a:pt x="30137" y="51765"/>
                  </a:lnTo>
                  <a:lnTo>
                    <a:pt x="0" y="51765"/>
                  </a:lnTo>
                  <a:lnTo>
                    <a:pt x="0" y="58966"/>
                  </a:lnTo>
                  <a:lnTo>
                    <a:pt x="30137" y="58966"/>
                  </a:lnTo>
                  <a:lnTo>
                    <a:pt x="30137" y="83858"/>
                  </a:lnTo>
                  <a:lnTo>
                    <a:pt x="0" y="83858"/>
                  </a:lnTo>
                  <a:lnTo>
                    <a:pt x="0" y="91084"/>
                  </a:lnTo>
                  <a:lnTo>
                    <a:pt x="30137" y="91084"/>
                  </a:lnTo>
                  <a:lnTo>
                    <a:pt x="30137" y="114007"/>
                  </a:lnTo>
                  <a:lnTo>
                    <a:pt x="0" y="114007"/>
                  </a:lnTo>
                  <a:lnTo>
                    <a:pt x="0" y="121221"/>
                  </a:lnTo>
                  <a:lnTo>
                    <a:pt x="30137" y="121221"/>
                  </a:lnTo>
                  <a:lnTo>
                    <a:pt x="30137" y="140538"/>
                  </a:lnTo>
                  <a:lnTo>
                    <a:pt x="28257" y="141427"/>
                  </a:lnTo>
                  <a:lnTo>
                    <a:pt x="26797" y="142963"/>
                  </a:lnTo>
                  <a:lnTo>
                    <a:pt x="25857" y="144805"/>
                  </a:lnTo>
                  <a:lnTo>
                    <a:pt x="0" y="144805"/>
                  </a:lnTo>
                  <a:lnTo>
                    <a:pt x="0" y="152031"/>
                  </a:lnTo>
                  <a:lnTo>
                    <a:pt x="25412" y="152031"/>
                  </a:lnTo>
                  <a:lnTo>
                    <a:pt x="26250" y="154330"/>
                  </a:lnTo>
                  <a:lnTo>
                    <a:pt x="27940" y="156222"/>
                  </a:lnTo>
                  <a:lnTo>
                    <a:pt x="30137" y="157264"/>
                  </a:lnTo>
                  <a:lnTo>
                    <a:pt x="30137" y="178892"/>
                  </a:lnTo>
                  <a:lnTo>
                    <a:pt x="0" y="178892"/>
                  </a:lnTo>
                  <a:lnTo>
                    <a:pt x="0" y="186105"/>
                  </a:lnTo>
                  <a:lnTo>
                    <a:pt x="46748" y="186105"/>
                  </a:lnTo>
                  <a:lnTo>
                    <a:pt x="46748" y="178892"/>
                  </a:lnTo>
                  <a:lnTo>
                    <a:pt x="37350" y="178892"/>
                  </a:lnTo>
                  <a:lnTo>
                    <a:pt x="37350" y="157530"/>
                  </a:lnTo>
                  <a:lnTo>
                    <a:pt x="39878" y="156591"/>
                  </a:lnTo>
                  <a:lnTo>
                    <a:pt x="41833" y="154559"/>
                  </a:lnTo>
                  <a:lnTo>
                    <a:pt x="42748" y="152031"/>
                  </a:lnTo>
                  <a:lnTo>
                    <a:pt x="46748" y="152031"/>
                  </a:lnTo>
                  <a:lnTo>
                    <a:pt x="46748" y="144805"/>
                  </a:lnTo>
                  <a:lnTo>
                    <a:pt x="42265" y="144805"/>
                  </a:lnTo>
                  <a:lnTo>
                    <a:pt x="41224" y="142748"/>
                  </a:lnTo>
                  <a:lnTo>
                    <a:pt x="39522" y="141084"/>
                  </a:lnTo>
                  <a:lnTo>
                    <a:pt x="37350" y="140258"/>
                  </a:lnTo>
                  <a:lnTo>
                    <a:pt x="37350" y="121221"/>
                  </a:lnTo>
                  <a:lnTo>
                    <a:pt x="46748" y="121221"/>
                  </a:lnTo>
                  <a:lnTo>
                    <a:pt x="46748" y="114007"/>
                  </a:lnTo>
                  <a:lnTo>
                    <a:pt x="37350" y="114007"/>
                  </a:lnTo>
                  <a:lnTo>
                    <a:pt x="37350" y="91084"/>
                  </a:lnTo>
                  <a:lnTo>
                    <a:pt x="46748" y="91084"/>
                  </a:lnTo>
                  <a:lnTo>
                    <a:pt x="46748" y="83858"/>
                  </a:lnTo>
                  <a:lnTo>
                    <a:pt x="37350" y="83858"/>
                  </a:lnTo>
                  <a:lnTo>
                    <a:pt x="37350" y="58966"/>
                  </a:lnTo>
                  <a:lnTo>
                    <a:pt x="46748" y="58966"/>
                  </a:lnTo>
                  <a:lnTo>
                    <a:pt x="46748" y="51765"/>
                  </a:lnTo>
                  <a:lnTo>
                    <a:pt x="37350" y="51765"/>
                  </a:lnTo>
                  <a:lnTo>
                    <a:pt x="37350" y="32880"/>
                  </a:lnTo>
                  <a:lnTo>
                    <a:pt x="39116" y="32207"/>
                  </a:lnTo>
                  <a:lnTo>
                    <a:pt x="40627" y="31000"/>
                  </a:lnTo>
                  <a:lnTo>
                    <a:pt x="41681" y="29476"/>
                  </a:lnTo>
                  <a:lnTo>
                    <a:pt x="46748" y="29476"/>
                  </a:lnTo>
                  <a:lnTo>
                    <a:pt x="46748" y="22275"/>
                  </a:lnTo>
                  <a:lnTo>
                    <a:pt x="43040" y="22275"/>
                  </a:lnTo>
                  <a:lnTo>
                    <a:pt x="42354" y="19202"/>
                  </a:lnTo>
                  <a:lnTo>
                    <a:pt x="40233" y="16687"/>
                  </a:lnTo>
                  <a:lnTo>
                    <a:pt x="37350" y="15595"/>
                  </a:lnTo>
                  <a:lnTo>
                    <a:pt x="37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2743187" y="2988906"/>
              <a:ext cx="46990" cy="186690"/>
            </a:xfrm>
            <a:custGeom>
              <a:avLst/>
              <a:gdLst/>
              <a:ahLst/>
              <a:cxnLst/>
              <a:rect l="l" t="t" r="r" b="b"/>
              <a:pathLst>
                <a:path w="46989" h="186689">
                  <a:moveTo>
                    <a:pt x="41681" y="29476"/>
                  </a:moveTo>
                  <a:lnTo>
                    <a:pt x="46748" y="29476"/>
                  </a:lnTo>
                  <a:lnTo>
                    <a:pt x="46748" y="22275"/>
                  </a:lnTo>
                  <a:lnTo>
                    <a:pt x="43040" y="22275"/>
                  </a:lnTo>
                  <a:lnTo>
                    <a:pt x="42354" y="19202"/>
                  </a:lnTo>
                  <a:lnTo>
                    <a:pt x="40233" y="16687"/>
                  </a:lnTo>
                  <a:lnTo>
                    <a:pt x="37350" y="15595"/>
                  </a:lnTo>
                  <a:lnTo>
                    <a:pt x="37350" y="0"/>
                  </a:lnTo>
                  <a:lnTo>
                    <a:pt x="30137" y="0"/>
                  </a:lnTo>
                  <a:lnTo>
                    <a:pt x="30137" y="15875"/>
                  </a:lnTo>
                  <a:lnTo>
                    <a:pt x="27584" y="17081"/>
                  </a:lnTo>
                  <a:lnTo>
                    <a:pt x="25717" y="19443"/>
                  </a:lnTo>
                  <a:lnTo>
                    <a:pt x="25095" y="22275"/>
                  </a:lnTo>
                  <a:lnTo>
                    <a:pt x="0" y="22275"/>
                  </a:lnTo>
                  <a:lnTo>
                    <a:pt x="0" y="29476"/>
                  </a:lnTo>
                  <a:lnTo>
                    <a:pt x="26492" y="29476"/>
                  </a:lnTo>
                  <a:lnTo>
                    <a:pt x="27419" y="30810"/>
                  </a:lnTo>
                  <a:lnTo>
                    <a:pt x="28663" y="31902"/>
                  </a:lnTo>
                  <a:lnTo>
                    <a:pt x="30137" y="32600"/>
                  </a:lnTo>
                  <a:lnTo>
                    <a:pt x="30137" y="51765"/>
                  </a:lnTo>
                  <a:lnTo>
                    <a:pt x="0" y="51765"/>
                  </a:lnTo>
                  <a:lnTo>
                    <a:pt x="0" y="58966"/>
                  </a:lnTo>
                  <a:lnTo>
                    <a:pt x="30137" y="58966"/>
                  </a:lnTo>
                  <a:lnTo>
                    <a:pt x="30137" y="83858"/>
                  </a:lnTo>
                  <a:lnTo>
                    <a:pt x="0" y="83858"/>
                  </a:lnTo>
                  <a:lnTo>
                    <a:pt x="0" y="91084"/>
                  </a:lnTo>
                  <a:lnTo>
                    <a:pt x="30137" y="91084"/>
                  </a:lnTo>
                  <a:lnTo>
                    <a:pt x="30137" y="114007"/>
                  </a:lnTo>
                  <a:lnTo>
                    <a:pt x="0" y="114007"/>
                  </a:lnTo>
                  <a:lnTo>
                    <a:pt x="0" y="121221"/>
                  </a:lnTo>
                  <a:lnTo>
                    <a:pt x="30137" y="121221"/>
                  </a:lnTo>
                  <a:lnTo>
                    <a:pt x="30137" y="140538"/>
                  </a:lnTo>
                  <a:lnTo>
                    <a:pt x="28257" y="141427"/>
                  </a:lnTo>
                  <a:lnTo>
                    <a:pt x="26797" y="142963"/>
                  </a:lnTo>
                  <a:lnTo>
                    <a:pt x="25857" y="144805"/>
                  </a:lnTo>
                  <a:lnTo>
                    <a:pt x="0" y="144805"/>
                  </a:lnTo>
                  <a:lnTo>
                    <a:pt x="0" y="152031"/>
                  </a:lnTo>
                  <a:lnTo>
                    <a:pt x="25412" y="152031"/>
                  </a:lnTo>
                  <a:lnTo>
                    <a:pt x="26250" y="154330"/>
                  </a:lnTo>
                  <a:lnTo>
                    <a:pt x="27940" y="156222"/>
                  </a:lnTo>
                  <a:lnTo>
                    <a:pt x="30137" y="157264"/>
                  </a:lnTo>
                  <a:lnTo>
                    <a:pt x="30137" y="178892"/>
                  </a:lnTo>
                  <a:lnTo>
                    <a:pt x="0" y="178892"/>
                  </a:lnTo>
                  <a:lnTo>
                    <a:pt x="0" y="186105"/>
                  </a:lnTo>
                  <a:lnTo>
                    <a:pt x="46748" y="186105"/>
                  </a:lnTo>
                  <a:lnTo>
                    <a:pt x="46748" y="178892"/>
                  </a:lnTo>
                  <a:lnTo>
                    <a:pt x="37350" y="178892"/>
                  </a:lnTo>
                  <a:lnTo>
                    <a:pt x="37350" y="157530"/>
                  </a:lnTo>
                  <a:lnTo>
                    <a:pt x="39878" y="156591"/>
                  </a:lnTo>
                  <a:lnTo>
                    <a:pt x="41833" y="154559"/>
                  </a:lnTo>
                  <a:lnTo>
                    <a:pt x="42748" y="152031"/>
                  </a:lnTo>
                  <a:lnTo>
                    <a:pt x="46748" y="152031"/>
                  </a:lnTo>
                  <a:lnTo>
                    <a:pt x="46748" y="144805"/>
                  </a:lnTo>
                  <a:lnTo>
                    <a:pt x="42265" y="144805"/>
                  </a:lnTo>
                  <a:lnTo>
                    <a:pt x="41224" y="142748"/>
                  </a:lnTo>
                  <a:lnTo>
                    <a:pt x="39522" y="141084"/>
                  </a:lnTo>
                  <a:lnTo>
                    <a:pt x="37350" y="140258"/>
                  </a:lnTo>
                  <a:lnTo>
                    <a:pt x="37350" y="121221"/>
                  </a:lnTo>
                  <a:lnTo>
                    <a:pt x="46748" y="121221"/>
                  </a:lnTo>
                  <a:lnTo>
                    <a:pt x="46748" y="114007"/>
                  </a:lnTo>
                  <a:lnTo>
                    <a:pt x="37350" y="114007"/>
                  </a:lnTo>
                  <a:lnTo>
                    <a:pt x="37350" y="91084"/>
                  </a:lnTo>
                  <a:lnTo>
                    <a:pt x="46748" y="91084"/>
                  </a:lnTo>
                  <a:lnTo>
                    <a:pt x="46748" y="83858"/>
                  </a:lnTo>
                  <a:lnTo>
                    <a:pt x="37350" y="83858"/>
                  </a:lnTo>
                  <a:lnTo>
                    <a:pt x="37350" y="58966"/>
                  </a:lnTo>
                  <a:lnTo>
                    <a:pt x="46748" y="58966"/>
                  </a:lnTo>
                  <a:lnTo>
                    <a:pt x="46748" y="51765"/>
                  </a:lnTo>
                  <a:lnTo>
                    <a:pt x="37350" y="51765"/>
                  </a:lnTo>
                  <a:lnTo>
                    <a:pt x="37350" y="32880"/>
                  </a:lnTo>
                  <a:lnTo>
                    <a:pt x="39116" y="32207"/>
                  </a:lnTo>
                  <a:lnTo>
                    <a:pt x="40627" y="31000"/>
                  </a:lnTo>
                  <a:lnTo>
                    <a:pt x="41681" y="294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2904591" y="289930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5">
                  <a:moveTo>
                    <a:pt x="20662" y="0"/>
                  </a:moveTo>
                  <a:lnTo>
                    <a:pt x="12903" y="1194"/>
                  </a:lnTo>
                  <a:lnTo>
                    <a:pt x="6430" y="5135"/>
                  </a:lnTo>
                  <a:lnTo>
                    <a:pt x="1908" y="11217"/>
                  </a:lnTo>
                  <a:lnTo>
                    <a:pt x="0" y="18834"/>
                  </a:lnTo>
                  <a:lnTo>
                    <a:pt x="1192" y="26595"/>
                  </a:lnTo>
                  <a:lnTo>
                    <a:pt x="5129" y="33070"/>
                  </a:lnTo>
                  <a:lnTo>
                    <a:pt x="11206" y="37593"/>
                  </a:lnTo>
                  <a:lnTo>
                    <a:pt x="18821" y="39497"/>
                  </a:lnTo>
                  <a:lnTo>
                    <a:pt x="26581" y="38309"/>
                  </a:lnTo>
                  <a:lnTo>
                    <a:pt x="33054" y="34370"/>
                  </a:lnTo>
                  <a:lnTo>
                    <a:pt x="37580" y="28286"/>
                  </a:lnTo>
                  <a:lnTo>
                    <a:pt x="39497" y="20662"/>
                  </a:lnTo>
                  <a:lnTo>
                    <a:pt x="38297" y="12914"/>
                  </a:lnTo>
                  <a:lnTo>
                    <a:pt x="34356" y="6440"/>
                  </a:lnTo>
                  <a:lnTo>
                    <a:pt x="28277" y="1912"/>
                  </a:lnTo>
                  <a:lnTo>
                    <a:pt x="20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2904591" y="289930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5">
                  <a:moveTo>
                    <a:pt x="18821" y="39497"/>
                  </a:moveTo>
                  <a:lnTo>
                    <a:pt x="11206" y="37593"/>
                  </a:lnTo>
                  <a:lnTo>
                    <a:pt x="5129" y="33070"/>
                  </a:lnTo>
                  <a:lnTo>
                    <a:pt x="1192" y="26595"/>
                  </a:lnTo>
                  <a:lnTo>
                    <a:pt x="0" y="18834"/>
                  </a:lnTo>
                  <a:lnTo>
                    <a:pt x="1908" y="11217"/>
                  </a:lnTo>
                  <a:lnTo>
                    <a:pt x="6430" y="5135"/>
                  </a:lnTo>
                  <a:lnTo>
                    <a:pt x="12903" y="1194"/>
                  </a:lnTo>
                  <a:lnTo>
                    <a:pt x="20662" y="0"/>
                  </a:lnTo>
                  <a:lnTo>
                    <a:pt x="28277" y="1912"/>
                  </a:lnTo>
                  <a:lnTo>
                    <a:pt x="34356" y="6440"/>
                  </a:lnTo>
                  <a:lnTo>
                    <a:pt x="38297" y="12914"/>
                  </a:lnTo>
                  <a:lnTo>
                    <a:pt x="39497" y="20662"/>
                  </a:lnTo>
                  <a:lnTo>
                    <a:pt x="37580" y="28286"/>
                  </a:lnTo>
                  <a:lnTo>
                    <a:pt x="33054" y="34370"/>
                  </a:lnTo>
                  <a:lnTo>
                    <a:pt x="26581" y="38309"/>
                  </a:lnTo>
                  <a:lnTo>
                    <a:pt x="18821" y="394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2911106" y="290583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6705" y="0"/>
                  </a:moveTo>
                  <a:lnTo>
                    <a:pt x="673" y="5511"/>
                  </a:lnTo>
                  <a:lnTo>
                    <a:pt x="0" y="19748"/>
                  </a:lnTo>
                  <a:lnTo>
                    <a:pt x="5511" y="25780"/>
                  </a:lnTo>
                  <a:lnTo>
                    <a:pt x="12623" y="26123"/>
                  </a:lnTo>
                  <a:lnTo>
                    <a:pt x="19748" y="26441"/>
                  </a:lnTo>
                  <a:lnTo>
                    <a:pt x="25781" y="20942"/>
                  </a:lnTo>
                  <a:lnTo>
                    <a:pt x="26454" y="6705"/>
                  </a:lnTo>
                  <a:lnTo>
                    <a:pt x="20942" y="673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2911106" y="290583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12623" y="26123"/>
                  </a:moveTo>
                  <a:lnTo>
                    <a:pt x="5511" y="25780"/>
                  </a:lnTo>
                  <a:lnTo>
                    <a:pt x="0" y="19748"/>
                  </a:lnTo>
                  <a:lnTo>
                    <a:pt x="342" y="12623"/>
                  </a:lnTo>
                  <a:lnTo>
                    <a:pt x="673" y="5511"/>
                  </a:lnTo>
                  <a:lnTo>
                    <a:pt x="6705" y="0"/>
                  </a:lnTo>
                  <a:lnTo>
                    <a:pt x="13817" y="342"/>
                  </a:lnTo>
                  <a:lnTo>
                    <a:pt x="20942" y="673"/>
                  </a:lnTo>
                  <a:lnTo>
                    <a:pt x="26454" y="6705"/>
                  </a:lnTo>
                  <a:lnTo>
                    <a:pt x="26111" y="13830"/>
                  </a:lnTo>
                  <a:lnTo>
                    <a:pt x="25781" y="20942"/>
                  </a:lnTo>
                  <a:lnTo>
                    <a:pt x="19748" y="26441"/>
                  </a:lnTo>
                  <a:lnTo>
                    <a:pt x="12623" y="261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2584069" y="289313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5">
                  <a:moveTo>
                    <a:pt x="20675" y="0"/>
                  </a:moveTo>
                  <a:lnTo>
                    <a:pt x="12914" y="1187"/>
                  </a:lnTo>
                  <a:lnTo>
                    <a:pt x="6437" y="5124"/>
                  </a:lnTo>
                  <a:lnTo>
                    <a:pt x="1910" y="11204"/>
                  </a:lnTo>
                  <a:lnTo>
                    <a:pt x="0" y="18821"/>
                  </a:lnTo>
                  <a:lnTo>
                    <a:pt x="1194" y="26582"/>
                  </a:lnTo>
                  <a:lnTo>
                    <a:pt x="5133" y="33058"/>
                  </a:lnTo>
                  <a:lnTo>
                    <a:pt x="11212" y="37580"/>
                  </a:lnTo>
                  <a:lnTo>
                    <a:pt x="18821" y="39484"/>
                  </a:lnTo>
                  <a:lnTo>
                    <a:pt x="26582" y="38291"/>
                  </a:lnTo>
                  <a:lnTo>
                    <a:pt x="33059" y="34355"/>
                  </a:lnTo>
                  <a:lnTo>
                    <a:pt x="37586" y="28277"/>
                  </a:lnTo>
                  <a:lnTo>
                    <a:pt x="39497" y="20662"/>
                  </a:lnTo>
                  <a:lnTo>
                    <a:pt x="38302" y="12903"/>
                  </a:lnTo>
                  <a:lnTo>
                    <a:pt x="34363" y="6430"/>
                  </a:lnTo>
                  <a:lnTo>
                    <a:pt x="28284" y="1908"/>
                  </a:lnTo>
                  <a:lnTo>
                    <a:pt x="206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2584069" y="289313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5">
                  <a:moveTo>
                    <a:pt x="20675" y="0"/>
                  </a:moveTo>
                  <a:lnTo>
                    <a:pt x="12914" y="1187"/>
                  </a:lnTo>
                  <a:lnTo>
                    <a:pt x="6437" y="5124"/>
                  </a:lnTo>
                  <a:lnTo>
                    <a:pt x="1910" y="11204"/>
                  </a:lnTo>
                  <a:lnTo>
                    <a:pt x="0" y="18821"/>
                  </a:lnTo>
                  <a:lnTo>
                    <a:pt x="1194" y="26582"/>
                  </a:lnTo>
                  <a:lnTo>
                    <a:pt x="5133" y="33058"/>
                  </a:lnTo>
                  <a:lnTo>
                    <a:pt x="11212" y="37580"/>
                  </a:lnTo>
                  <a:lnTo>
                    <a:pt x="18821" y="39484"/>
                  </a:lnTo>
                  <a:lnTo>
                    <a:pt x="26582" y="38291"/>
                  </a:lnTo>
                  <a:lnTo>
                    <a:pt x="33059" y="34355"/>
                  </a:lnTo>
                  <a:lnTo>
                    <a:pt x="37586" y="28277"/>
                  </a:lnTo>
                  <a:lnTo>
                    <a:pt x="39497" y="20662"/>
                  </a:lnTo>
                  <a:lnTo>
                    <a:pt x="38302" y="12903"/>
                  </a:lnTo>
                  <a:lnTo>
                    <a:pt x="34363" y="6430"/>
                  </a:lnTo>
                  <a:lnTo>
                    <a:pt x="28284" y="1908"/>
                  </a:lnTo>
                  <a:lnTo>
                    <a:pt x="2067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2590596" y="289966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6705" y="0"/>
                  </a:moveTo>
                  <a:lnTo>
                    <a:pt x="673" y="5499"/>
                  </a:lnTo>
                  <a:lnTo>
                    <a:pt x="0" y="19723"/>
                  </a:lnTo>
                  <a:lnTo>
                    <a:pt x="5499" y="25768"/>
                  </a:lnTo>
                  <a:lnTo>
                    <a:pt x="12611" y="26111"/>
                  </a:lnTo>
                  <a:lnTo>
                    <a:pt x="19735" y="26441"/>
                  </a:lnTo>
                  <a:lnTo>
                    <a:pt x="25781" y="20929"/>
                  </a:lnTo>
                  <a:lnTo>
                    <a:pt x="26441" y="6705"/>
                  </a:lnTo>
                  <a:lnTo>
                    <a:pt x="20942" y="660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2590596" y="289966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12611" y="26111"/>
                  </a:moveTo>
                  <a:lnTo>
                    <a:pt x="5499" y="25768"/>
                  </a:lnTo>
                  <a:lnTo>
                    <a:pt x="0" y="19723"/>
                  </a:lnTo>
                  <a:lnTo>
                    <a:pt x="342" y="12623"/>
                  </a:lnTo>
                  <a:lnTo>
                    <a:pt x="673" y="5499"/>
                  </a:lnTo>
                  <a:lnTo>
                    <a:pt x="6705" y="0"/>
                  </a:lnTo>
                  <a:lnTo>
                    <a:pt x="13817" y="317"/>
                  </a:lnTo>
                  <a:lnTo>
                    <a:pt x="20942" y="660"/>
                  </a:lnTo>
                  <a:lnTo>
                    <a:pt x="26441" y="6705"/>
                  </a:lnTo>
                  <a:lnTo>
                    <a:pt x="26111" y="13817"/>
                  </a:lnTo>
                  <a:lnTo>
                    <a:pt x="25781" y="20929"/>
                  </a:lnTo>
                  <a:lnTo>
                    <a:pt x="19735" y="26441"/>
                  </a:lnTo>
                  <a:lnTo>
                    <a:pt x="12611" y="261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2841104" y="321983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20662" y="0"/>
                  </a:moveTo>
                  <a:lnTo>
                    <a:pt x="12903" y="1194"/>
                  </a:lnTo>
                  <a:lnTo>
                    <a:pt x="6430" y="5135"/>
                  </a:lnTo>
                  <a:lnTo>
                    <a:pt x="1908" y="11217"/>
                  </a:lnTo>
                  <a:lnTo>
                    <a:pt x="0" y="18834"/>
                  </a:lnTo>
                  <a:lnTo>
                    <a:pt x="1194" y="26593"/>
                  </a:lnTo>
                  <a:lnTo>
                    <a:pt x="5133" y="33066"/>
                  </a:lnTo>
                  <a:lnTo>
                    <a:pt x="11212" y="37588"/>
                  </a:lnTo>
                  <a:lnTo>
                    <a:pt x="18821" y="39497"/>
                  </a:lnTo>
                  <a:lnTo>
                    <a:pt x="26588" y="38309"/>
                  </a:lnTo>
                  <a:lnTo>
                    <a:pt x="33064" y="34370"/>
                  </a:lnTo>
                  <a:lnTo>
                    <a:pt x="37588" y="28286"/>
                  </a:lnTo>
                  <a:lnTo>
                    <a:pt x="39496" y="20662"/>
                  </a:lnTo>
                  <a:lnTo>
                    <a:pt x="38302" y="12908"/>
                  </a:lnTo>
                  <a:lnTo>
                    <a:pt x="34361" y="6435"/>
                  </a:lnTo>
                  <a:lnTo>
                    <a:pt x="28279" y="1910"/>
                  </a:lnTo>
                  <a:lnTo>
                    <a:pt x="20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2841104" y="321983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20662" y="0"/>
                  </a:moveTo>
                  <a:lnTo>
                    <a:pt x="12903" y="1194"/>
                  </a:lnTo>
                  <a:lnTo>
                    <a:pt x="6430" y="5135"/>
                  </a:lnTo>
                  <a:lnTo>
                    <a:pt x="1908" y="11217"/>
                  </a:lnTo>
                  <a:lnTo>
                    <a:pt x="0" y="18834"/>
                  </a:lnTo>
                  <a:lnTo>
                    <a:pt x="1194" y="26593"/>
                  </a:lnTo>
                  <a:lnTo>
                    <a:pt x="5133" y="33066"/>
                  </a:lnTo>
                  <a:lnTo>
                    <a:pt x="11212" y="37588"/>
                  </a:lnTo>
                  <a:lnTo>
                    <a:pt x="18821" y="39497"/>
                  </a:lnTo>
                  <a:lnTo>
                    <a:pt x="26588" y="38309"/>
                  </a:lnTo>
                  <a:lnTo>
                    <a:pt x="33064" y="34370"/>
                  </a:lnTo>
                  <a:lnTo>
                    <a:pt x="37588" y="28286"/>
                  </a:lnTo>
                  <a:lnTo>
                    <a:pt x="39496" y="20662"/>
                  </a:lnTo>
                  <a:lnTo>
                    <a:pt x="38302" y="12908"/>
                  </a:lnTo>
                  <a:lnTo>
                    <a:pt x="34361" y="6435"/>
                  </a:lnTo>
                  <a:lnTo>
                    <a:pt x="28279" y="1910"/>
                  </a:lnTo>
                  <a:lnTo>
                    <a:pt x="2066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2847632" y="3226358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6692" y="0"/>
                  </a:moveTo>
                  <a:lnTo>
                    <a:pt x="673" y="5511"/>
                  </a:lnTo>
                  <a:lnTo>
                    <a:pt x="0" y="19748"/>
                  </a:lnTo>
                  <a:lnTo>
                    <a:pt x="5499" y="25768"/>
                  </a:lnTo>
                  <a:lnTo>
                    <a:pt x="12623" y="26123"/>
                  </a:lnTo>
                  <a:lnTo>
                    <a:pt x="19735" y="26441"/>
                  </a:lnTo>
                  <a:lnTo>
                    <a:pt x="25780" y="20942"/>
                  </a:lnTo>
                  <a:lnTo>
                    <a:pt x="26441" y="6705"/>
                  </a:lnTo>
                  <a:lnTo>
                    <a:pt x="20929" y="673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2847632" y="3226358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12623" y="26123"/>
                  </a:moveTo>
                  <a:lnTo>
                    <a:pt x="5499" y="25768"/>
                  </a:lnTo>
                  <a:lnTo>
                    <a:pt x="0" y="19748"/>
                  </a:lnTo>
                  <a:lnTo>
                    <a:pt x="330" y="12623"/>
                  </a:lnTo>
                  <a:lnTo>
                    <a:pt x="673" y="5511"/>
                  </a:lnTo>
                  <a:lnTo>
                    <a:pt x="6692" y="0"/>
                  </a:lnTo>
                  <a:lnTo>
                    <a:pt x="13817" y="342"/>
                  </a:lnTo>
                  <a:lnTo>
                    <a:pt x="20929" y="673"/>
                  </a:lnTo>
                  <a:lnTo>
                    <a:pt x="26441" y="6705"/>
                  </a:lnTo>
                  <a:lnTo>
                    <a:pt x="26111" y="13817"/>
                  </a:lnTo>
                  <a:lnTo>
                    <a:pt x="25780" y="20942"/>
                  </a:lnTo>
                  <a:lnTo>
                    <a:pt x="19735" y="26441"/>
                  </a:lnTo>
                  <a:lnTo>
                    <a:pt x="12623" y="261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2644876" y="321983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20662" y="0"/>
                  </a:moveTo>
                  <a:lnTo>
                    <a:pt x="12903" y="1194"/>
                  </a:lnTo>
                  <a:lnTo>
                    <a:pt x="6430" y="5135"/>
                  </a:lnTo>
                  <a:lnTo>
                    <a:pt x="1908" y="11217"/>
                  </a:lnTo>
                  <a:lnTo>
                    <a:pt x="0" y="18834"/>
                  </a:lnTo>
                  <a:lnTo>
                    <a:pt x="1192" y="26593"/>
                  </a:lnTo>
                  <a:lnTo>
                    <a:pt x="5129" y="33066"/>
                  </a:lnTo>
                  <a:lnTo>
                    <a:pt x="11206" y="37588"/>
                  </a:lnTo>
                  <a:lnTo>
                    <a:pt x="18821" y="39497"/>
                  </a:lnTo>
                  <a:lnTo>
                    <a:pt x="26581" y="38309"/>
                  </a:lnTo>
                  <a:lnTo>
                    <a:pt x="33054" y="34370"/>
                  </a:lnTo>
                  <a:lnTo>
                    <a:pt x="37580" y="28286"/>
                  </a:lnTo>
                  <a:lnTo>
                    <a:pt x="39496" y="20662"/>
                  </a:lnTo>
                  <a:lnTo>
                    <a:pt x="38302" y="12908"/>
                  </a:lnTo>
                  <a:lnTo>
                    <a:pt x="34361" y="6435"/>
                  </a:lnTo>
                  <a:lnTo>
                    <a:pt x="28279" y="1910"/>
                  </a:lnTo>
                  <a:lnTo>
                    <a:pt x="20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2644876" y="321983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20662" y="0"/>
                  </a:moveTo>
                  <a:lnTo>
                    <a:pt x="12903" y="1194"/>
                  </a:lnTo>
                  <a:lnTo>
                    <a:pt x="6430" y="5135"/>
                  </a:lnTo>
                  <a:lnTo>
                    <a:pt x="1908" y="11217"/>
                  </a:lnTo>
                  <a:lnTo>
                    <a:pt x="0" y="18834"/>
                  </a:lnTo>
                  <a:lnTo>
                    <a:pt x="1192" y="26593"/>
                  </a:lnTo>
                  <a:lnTo>
                    <a:pt x="5129" y="33066"/>
                  </a:lnTo>
                  <a:lnTo>
                    <a:pt x="11206" y="37588"/>
                  </a:lnTo>
                  <a:lnTo>
                    <a:pt x="18821" y="39497"/>
                  </a:lnTo>
                  <a:lnTo>
                    <a:pt x="26581" y="38309"/>
                  </a:lnTo>
                  <a:lnTo>
                    <a:pt x="33054" y="34370"/>
                  </a:lnTo>
                  <a:lnTo>
                    <a:pt x="37580" y="28286"/>
                  </a:lnTo>
                  <a:lnTo>
                    <a:pt x="39496" y="20662"/>
                  </a:lnTo>
                  <a:lnTo>
                    <a:pt x="38302" y="12908"/>
                  </a:lnTo>
                  <a:lnTo>
                    <a:pt x="34361" y="6435"/>
                  </a:lnTo>
                  <a:lnTo>
                    <a:pt x="28279" y="1910"/>
                  </a:lnTo>
                  <a:lnTo>
                    <a:pt x="2066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2651404" y="3226358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6692" y="0"/>
                  </a:moveTo>
                  <a:lnTo>
                    <a:pt x="660" y="5511"/>
                  </a:lnTo>
                  <a:lnTo>
                    <a:pt x="0" y="19748"/>
                  </a:lnTo>
                  <a:lnTo>
                    <a:pt x="5499" y="25768"/>
                  </a:lnTo>
                  <a:lnTo>
                    <a:pt x="12611" y="26123"/>
                  </a:lnTo>
                  <a:lnTo>
                    <a:pt x="19735" y="26441"/>
                  </a:lnTo>
                  <a:lnTo>
                    <a:pt x="25768" y="20942"/>
                  </a:lnTo>
                  <a:lnTo>
                    <a:pt x="26428" y="6705"/>
                  </a:lnTo>
                  <a:lnTo>
                    <a:pt x="20929" y="673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2645536" y="2943682"/>
              <a:ext cx="32384" cy="309245"/>
            </a:xfrm>
            <a:custGeom>
              <a:avLst/>
              <a:gdLst/>
              <a:ahLst/>
              <a:cxnLst/>
              <a:rect l="l" t="t" r="r" b="b"/>
              <a:pathLst>
                <a:path w="32385" h="309245">
                  <a:moveTo>
                    <a:pt x="18478" y="308800"/>
                  </a:moveTo>
                  <a:lnTo>
                    <a:pt x="11366" y="308444"/>
                  </a:lnTo>
                  <a:lnTo>
                    <a:pt x="5867" y="302425"/>
                  </a:lnTo>
                  <a:lnTo>
                    <a:pt x="6197" y="295300"/>
                  </a:lnTo>
                  <a:lnTo>
                    <a:pt x="6527" y="288188"/>
                  </a:lnTo>
                  <a:lnTo>
                    <a:pt x="12560" y="282676"/>
                  </a:lnTo>
                  <a:lnTo>
                    <a:pt x="19685" y="283019"/>
                  </a:lnTo>
                  <a:lnTo>
                    <a:pt x="26796" y="283349"/>
                  </a:lnTo>
                  <a:lnTo>
                    <a:pt x="32296" y="289382"/>
                  </a:lnTo>
                  <a:lnTo>
                    <a:pt x="31965" y="296494"/>
                  </a:lnTo>
                  <a:lnTo>
                    <a:pt x="31635" y="303618"/>
                  </a:lnTo>
                  <a:lnTo>
                    <a:pt x="25603" y="309118"/>
                  </a:lnTo>
                  <a:lnTo>
                    <a:pt x="18478" y="308800"/>
                  </a:lnTo>
                  <a:close/>
                </a:path>
                <a:path w="32385" h="309245">
                  <a:moveTo>
                    <a:pt x="0" y="0"/>
                  </a:moveTo>
                  <a:lnTo>
                    <a:pt x="0" y="54394"/>
                  </a:lnTo>
                  <a:lnTo>
                    <a:pt x="9182" y="54394"/>
                  </a:lnTo>
                  <a:lnTo>
                    <a:pt x="9182" y="0"/>
                  </a:lnTo>
                  <a:lnTo>
                    <a:pt x="0" y="0"/>
                  </a:lnTo>
                  <a:close/>
                </a:path>
                <a:path w="32385" h="309245">
                  <a:moveTo>
                    <a:pt x="16382" y="0"/>
                  </a:moveTo>
                  <a:lnTo>
                    <a:pt x="9182" y="0"/>
                  </a:lnTo>
                  <a:lnTo>
                    <a:pt x="9182" y="54394"/>
                  </a:lnTo>
                  <a:lnTo>
                    <a:pt x="16382" y="54394"/>
                  </a:lnTo>
                  <a:lnTo>
                    <a:pt x="1638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2636583" y="294259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65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636583" y="294259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708"/>
                  </a:moveTo>
                  <a:lnTo>
                    <a:pt x="7416" y="5765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65"/>
                  </a:lnTo>
                  <a:lnTo>
                    <a:pt x="0" y="3708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70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2662148" y="294259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65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2662148" y="294259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708"/>
                  </a:moveTo>
                  <a:lnTo>
                    <a:pt x="7416" y="5765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65"/>
                  </a:lnTo>
                  <a:lnTo>
                    <a:pt x="0" y="3708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70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2636583" y="298862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65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2636583" y="298862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695"/>
                  </a:moveTo>
                  <a:lnTo>
                    <a:pt x="7416" y="5765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65"/>
                  </a:lnTo>
                  <a:lnTo>
                    <a:pt x="0" y="3695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6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2662148" y="298862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65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2662148" y="298862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695"/>
                  </a:moveTo>
                  <a:lnTo>
                    <a:pt x="7416" y="5765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65"/>
                  </a:lnTo>
                  <a:lnTo>
                    <a:pt x="0" y="3695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6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2627198" y="2935820"/>
              <a:ext cx="57785" cy="62865"/>
            </a:xfrm>
            <a:custGeom>
              <a:avLst/>
              <a:gdLst/>
              <a:ahLst/>
              <a:cxnLst/>
              <a:rect l="l" t="t" r="r" b="b"/>
              <a:pathLst>
                <a:path w="57785" h="62864">
                  <a:moveTo>
                    <a:pt x="42583" y="0"/>
                  </a:moveTo>
                  <a:lnTo>
                    <a:pt x="13754" y="0"/>
                  </a:lnTo>
                  <a:lnTo>
                    <a:pt x="13754" y="5232"/>
                  </a:lnTo>
                  <a:lnTo>
                    <a:pt x="0" y="5232"/>
                  </a:lnTo>
                  <a:lnTo>
                    <a:pt x="0" y="62255"/>
                  </a:lnTo>
                  <a:lnTo>
                    <a:pt x="18338" y="62255"/>
                  </a:lnTo>
                  <a:lnTo>
                    <a:pt x="18338" y="7861"/>
                  </a:lnTo>
                  <a:lnTo>
                    <a:pt x="34721" y="7861"/>
                  </a:lnTo>
                  <a:lnTo>
                    <a:pt x="34721" y="62255"/>
                  </a:lnTo>
                  <a:lnTo>
                    <a:pt x="57657" y="62255"/>
                  </a:lnTo>
                  <a:lnTo>
                    <a:pt x="57657" y="52070"/>
                  </a:lnTo>
                  <a:lnTo>
                    <a:pt x="53771" y="51295"/>
                  </a:lnTo>
                  <a:lnTo>
                    <a:pt x="51104" y="49199"/>
                  </a:lnTo>
                  <a:lnTo>
                    <a:pt x="51104" y="45211"/>
                  </a:lnTo>
                  <a:lnTo>
                    <a:pt x="51104" y="25260"/>
                  </a:lnTo>
                  <a:lnTo>
                    <a:pt x="54736" y="23418"/>
                  </a:lnTo>
                  <a:lnTo>
                    <a:pt x="57657" y="21577"/>
                  </a:lnTo>
                  <a:lnTo>
                    <a:pt x="57657" y="5232"/>
                  </a:lnTo>
                  <a:lnTo>
                    <a:pt x="42583" y="5232"/>
                  </a:lnTo>
                  <a:lnTo>
                    <a:pt x="425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2627198" y="2935820"/>
              <a:ext cx="233045" cy="66675"/>
            </a:xfrm>
            <a:custGeom>
              <a:avLst/>
              <a:gdLst/>
              <a:ahLst/>
              <a:cxnLst/>
              <a:rect l="l" t="t" r="r" b="b"/>
              <a:pathLst>
                <a:path w="233044" h="66675">
                  <a:moveTo>
                    <a:pt x="51104" y="45211"/>
                  </a:moveTo>
                  <a:lnTo>
                    <a:pt x="51104" y="28181"/>
                  </a:lnTo>
                  <a:lnTo>
                    <a:pt x="51104" y="25260"/>
                  </a:lnTo>
                  <a:lnTo>
                    <a:pt x="54736" y="23418"/>
                  </a:lnTo>
                  <a:lnTo>
                    <a:pt x="57657" y="21577"/>
                  </a:lnTo>
                  <a:lnTo>
                    <a:pt x="57657" y="5232"/>
                  </a:lnTo>
                  <a:lnTo>
                    <a:pt x="42583" y="5232"/>
                  </a:lnTo>
                  <a:lnTo>
                    <a:pt x="42583" y="0"/>
                  </a:lnTo>
                  <a:lnTo>
                    <a:pt x="13754" y="0"/>
                  </a:lnTo>
                  <a:lnTo>
                    <a:pt x="13754" y="5232"/>
                  </a:lnTo>
                  <a:lnTo>
                    <a:pt x="0" y="5232"/>
                  </a:lnTo>
                  <a:lnTo>
                    <a:pt x="0" y="62255"/>
                  </a:lnTo>
                  <a:lnTo>
                    <a:pt x="18338" y="62255"/>
                  </a:lnTo>
                  <a:lnTo>
                    <a:pt x="18338" y="7861"/>
                  </a:lnTo>
                  <a:lnTo>
                    <a:pt x="34721" y="7861"/>
                  </a:lnTo>
                  <a:lnTo>
                    <a:pt x="34721" y="62255"/>
                  </a:lnTo>
                  <a:lnTo>
                    <a:pt x="57657" y="62255"/>
                  </a:lnTo>
                  <a:lnTo>
                    <a:pt x="57657" y="52070"/>
                  </a:lnTo>
                  <a:lnTo>
                    <a:pt x="53771" y="51295"/>
                  </a:lnTo>
                  <a:lnTo>
                    <a:pt x="51104" y="49199"/>
                  </a:lnTo>
                  <a:lnTo>
                    <a:pt x="51104" y="45211"/>
                  </a:lnTo>
                  <a:close/>
                </a:path>
                <a:path w="233044" h="66675">
                  <a:moveTo>
                    <a:pt x="216242" y="12280"/>
                  </a:moveTo>
                  <a:lnTo>
                    <a:pt x="216242" y="66675"/>
                  </a:lnTo>
                  <a:lnTo>
                    <a:pt x="225425" y="66675"/>
                  </a:lnTo>
                  <a:lnTo>
                    <a:pt x="225425" y="12280"/>
                  </a:lnTo>
                  <a:lnTo>
                    <a:pt x="216242" y="12280"/>
                  </a:lnTo>
                  <a:close/>
                </a:path>
                <a:path w="233044" h="66675">
                  <a:moveTo>
                    <a:pt x="232625" y="12280"/>
                  </a:moveTo>
                  <a:lnTo>
                    <a:pt x="225425" y="12280"/>
                  </a:lnTo>
                  <a:lnTo>
                    <a:pt x="225425" y="66675"/>
                  </a:lnTo>
                  <a:lnTo>
                    <a:pt x="232625" y="66675"/>
                  </a:lnTo>
                  <a:lnTo>
                    <a:pt x="232625" y="122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2834500" y="294700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40" y="0"/>
                  </a:moveTo>
                  <a:lnTo>
                    <a:pt x="1650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50" y="7416"/>
                  </a:lnTo>
                  <a:lnTo>
                    <a:pt x="5740" y="7416"/>
                  </a:lnTo>
                  <a:lnTo>
                    <a:pt x="7404" y="5753"/>
                  </a:lnTo>
                  <a:lnTo>
                    <a:pt x="7404" y="3721"/>
                  </a:lnTo>
                  <a:lnTo>
                    <a:pt x="7404" y="1663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2834500" y="294700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04" y="3721"/>
                  </a:moveTo>
                  <a:lnTo>
                    <a:pt x="7404" y="5753"/>
                  </a:lnTo>
                  <a:lnTo>
                    <a:pt x="5740" y="7416"/>
                  </a:lnTo>
                  <a:lnTo>
                    <a:pt x="3695" y="7416"/>
                  </a:lnTo>
                  <a:lnTo>
                    <a:pt x="1650" y="7416"/>
                  </a:lnTo>
                  <a:lnTo>
                    <a:pt x="0" y="5753"/>
                  </a:lnTo>
                  <a:lnTo>
                    <a:pt x="0" y="3721"/>
                  </a:lnTo>
                  <a:lnTo>
                    <a:pt x="0" y="1663"/>
                  </a:lnTo>
                  <a:lnTo>
                    <a:pt x="1650" y="0"/>
                  </a:lnTo>
                  <a:lnTo>
                    <a:pt x="3695" y="0"/>
                  </a:lnTo>
                  <a:lnTo>
                    <a:pt x="5740" y="0"/>
                  </a:lnTo>
                  <a:lnTo>
                    <a:pt x="7404" y="1663"/>
                  </a:lnTo>
                  <a:lnTo>
                    <a:pt x="7404" y="37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2860052" y="294700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21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2860052" y="294700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721"/>
                  </a:moveTo>
                  <a:lnTo>
                    <a:pt x="7416" y="5753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53"/>
                  </a:lnTo>
                  <a:lnTo>
                    <a:pt x="0" y="3721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7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2834500" y="299304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40" y="0"/>
                  </a:moveTo>
                  <a:lnTo>
                    <a:pt x="1650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50" y="7416"/>
                  </a:lnTo>
                  <a:lnTo>
                    <a:pt x="5740" y="7416"/>
                  </a:lnTo>
                  <a:lnTo>
                    <a:pt x="7404" y="5753"/>
                  </a:lnTo>
                  <a:lnTo>
                    <a:pt x="7404" y="3721"/>
                  </a:lnTo>
                  <a:lnTo>
                    <a:pt x="7404" y="1663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2834500" y="299304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04" y="3721"/>
                  </a:moveTo>
                  <a:lnTo>
                    <a:pt x="7404" y="5753"/>
                  </a:lnTo>
                  <a:lnTo>
                    <a:pt x="5740" y="7416"/>
                  </a:lnTo>
                  <a:lnTo>
                    <a:pt x="3695" y="7416"/>
                  </a:lnTo>
                  <a:lnTo>
                    <a:pt x="1650" y="7416"/>
                  </a:lnTo>
                  <a:lnTo>
                    <a:pt x="0" y="5753"/>
                  </a:lnTo>
                  <a:lnTo>
                    <a:pt x="0" y="3721"/>
                  </a:lnTo>
                  <a:lnTo>
                    <a:pt x="0" y="1663"/>
                  </a:lnTo>
                  <a:lnTo>
                    <a:pt x="1650" y="0"/>
                  </a:lnTo>
                  <a:lnTo>
                    <a:pt x="3695" y="0"/>
                  </a:lnTo>
                  <a:lnTo>
                    <a:pt x="5740" y="0"/>
                  </a:lnTo>
                  <a:lnTo>
                    <a:pt x="7404" y="1663"/>
                  </a:lnTo>
                  <a:lnTo>
                    <a:pt x="7404" y="37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2860052" y="299304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21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2860052" y="299304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721"/>
                  </a:moveTo>
                  <a:lnTo>
                    <a:pt x="7416" y="5753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53"/>
                  </a:lnTo>
                  <a:lnTo>
                    <a:pt x="0" y="3721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7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2825102" y="2940240"/>
              <a:ext cx="57785" cy="62865"/>
            </a:xfrm>
            <a:custGeom>
              <a:avLst/>
              <a:gdLst/>
              <a:ahLst/>
              <a:cxnLst/>
              <a:rect l="l" t="t" r="r" b="b"/>
              <a:pathLst>
                <a:path w="57785" h="62864">
                  <a:moveTo>
                    <a:pt x="42583" y="0"/>
                  </a:moveTo>
                  <a:lnTo>
                    <a:pt x="13754" y="0"/>
                  </a:lnTo>
                  <a:lnTo>
                    <a:pt x="13754" y="5245"/>
                  </a:lnTo>
                  <a:lnTo>
                    <a:pt x="0" y="5245"/>
                  </a:lnTo>
                  <a:lnTo>
                    <a:pt x="0" y="62255"/>
                  </a:lnTo>
                  <a:lnTo>
                    <a:pt x="18338" y="62255"/>
                  </a:lnTo>
                  <a:lnTo>
                    <a:pt x="18338" y="7861"/>
                  </a:lnTo>
                  <a:lnTo>
                    <a:pt x="34721" y="7861"/>
                  </a:lnTo>
                  <a:lnTo>
                    <a:pt x="34721" y="62255"/>
                  </a:lnTo>
                  <a:lnTo>
                    <a:pt x="57657" y="62255"/>
                  </a:lnTo>
                  <a:lnTo>
                    <a:pt x="57657" y="52070"/>
                  </a:lnTo>
                  <a:lnTo>
                    <a:pt x="53771" y="51295"/>
                  </a:lnTo>
                  <a:lnTo>
                    <a:pt x="51104" y="49212"/>
                  </a:lnTo>
                  <a:lnTo>
                    <a:pt x="51104" y="5245"/>
                  </a:lnTo>
                  <a:lnTo>
                    <a:pt x="42583" y="5245"/>
                  </a:lnTo>
                  <a:lnTo>
                    <a:pt x="425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2825102" y="2940240"/>
              <a:ext cx="57785" cy="62865"/>
            </a:xfrm>
            <a:custGeom>
              <a:avLst/>
              <a:gdLst/>
              <a:ahLst/>
              <a:cxnLst/>
              <a:rect l="l" t="t" r="r" b="b"/>
              <a:pathLst>
                <a:path w="57785" h="62864">
                  <a:moveTo>
                    <a:pt x="42583" y="5245"/>
                  </a:moveTo>
                  <a:lnTo>
                    <a:pt x="42583" y="0"/>
                  </a:lnTo>
                  <a:lnTo>
                    <a:pt x="13754" y="0"/>
                  </a:lnTo>
                  <a:lnTo>
                    <a:pt x="13754" y="5245"/>
                  </a:lnTo>
                  <a:lnTo>
                    <a:pt x="0" y="5245"/>
                  </a:lnTo>
                  <a:lnTo>
                    <a:pt x="0" y="62255"/>
                  </a:lnTo>
                  <a:lnTo>
                    <a:pt x="18338" y="62255"/>
                  </a:lnTo>
                  <a:lnTo>
                    <a:pt x="18338" y="7861"/>
                  </a:lnTo>
                  <a:lnTo>
                    <a:pt x="34721" y="7861"/>
                  </a:lnTo>
                  <a:lnTo>
                    <a:pt x="34721" y="62255"/>
                  </a:lnTo>
                  <a:lnTo>
                    <a:pt x="57657" y="62255"/>
                  </a:lnTo>
                  <a:lnTo>
                    <a:pt x="57657" y="52070"/>
                  </a:lnTo>
                  <a:lnTo>
                    <a:pt x="53771" y="51295"/>
                  </a:lnTo>
                  <a:lnTo>
                    <a:pt x="51104" y="49212"/>
                  </a:lnTo>
                  <a:lnTo>
                    <a:pt x="51104" y="45212"/>
                  </a:lnTo>
                  <a:lnTo>
                    <a:pt x="51104" y="5245"/>
                  </a:lnTo>
                  <a:lnTo>
                    <a:pt x="42583" y="524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2650134" y="2998076"/>
              <a:ext cx="29845" cy="27305"/>
            </a:xfrm>
            <a:custGeom>
              <a:avLst/>
              <a:gdLst/>
              <a:ahLst/>
              <a:cxnLst/>
              <a:rect l="l" t="t" r="r" b="b"/>
              <a:pathLst>
                <a:path w="29844" h="27305">
                  <a:moveTo>
                    <a:pt x="2926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5290" y="26695"/>
                  </a:lnTo>
                  <a:lnTo>
                    <a:pt x="29260" y="13970"/>
                  </a:lnTo>
                  <a:lnTo>
                    <a:pt x="2926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2650134" y="2998076"/>
              <a:ext cx="29845" cy="27305"/>
            </a:xfrm>
            <a:custGeom>
              <a:avLst/>
              <a:gdLst/>
              <a:ahLst/>
              <a:cxnLst/>
              <a:rect l="l" t="t" r="r" b="b"/>
              <a:pathLst>
                <a:path w="29844" h="27305">
                  <a:moveTo>
                    <a:pt x="29260" y="13970"/>
                  </a:moveTo>
                  <a:lnTo>
                    <a:pt x="15290" y="26695"/>
                  </a:lnTo>
                  <a:lnTo>
                    <a:pt x="0" y="13970"/>
                  </a:lnTo>
                  <a:lnTo>
                    <a:pt x="0" y="0"/>
                  </a:lnTo>
                  <a:lnTo>
                    <a:pt x="29260" y="0"/>
                  </a:lnTo>
                  <a:lnTo>
                    <a:pt x="29260" y="139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2848546" y="3002495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69" h="24764">
                  <a:moveTo>
                    <a:pt x="26581" y="0"/>
                  </a:moveTo>
                  <a:lnTo>
                    <a:pt x="0" y="0"/>
                  </a:lnTo>
                  <a:lnTo>
                    <a:pt x="0" y="12674"/>
                  </a:lnTo>
                  <a:lnTo>
                    <a:pt x="13881" y="24231"/>
                  </a:lnTo>
                  <a:lnTo>
                    <a:pt x="26581" y="12674"/>
                  </a:lnTo>
                  <a:lnTo>
                    <a:pt x="2658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2630462" y="3002495"/>
              <a:ext cx="245110" cy="198755"/>
            </a:xfrm>
            <a:custGeom>
              <a:avLst/>
              <a:gdLst/>
              <a:ahLst/>
              <a:cxnLst/>
              <a:rect l="l" t="t" r="r" b="b"/>
              <a:pathLst>
                <a:path w="245110" h="198755">
                  <a:moveTo>
                    <a:pt x="244665" y="12674"/>
                  </a:moveTo>
                  <a:lnTo>
                    <a:pt x="231965" y="24231"/>
                  </a:lnTo>
                  <a:lnTo>
                    <a:pt x="218084" y="12674"/>
                  </a:lnTo>
                  <a:lnTo>
                    <a:pt x="218084" y="0"/>
                  </a:lnTo>
                  <a:lnTo>
                    <a:pt x="244665" y="0"/>
                  </a:lnTo>
                  <a:lnTo>
                    <a:pt x="244665" y="12674"/>
                  </a:lnTo>
                  <a:close/>
                </a:path>
                <a:path w="245110" h="198755">
                  <a:moveTo>
                    <a:pt x="14427" y="144322"/>
                  </a:moveTo>
                  <a:lnTo>
                    <a:pt x="14427" y="198729"/>
                  </a:lnTo>
                  <a:lnTo>
                    <a:pt x="24917" y="198729"/>
                  </a:lnTo>
                  <a:lnTo>
                    <a:pt x="24917" y="144322"/>
                  </a:lnTo>
                  <a:lnTo>
                    <a:pt x="14427" y="144322"/>
                  </a:lnTo>
                  <a:close/>
                </a:path>
                <a:path w="245110" h="198755">
                  <a:moveTo>
                    <a:pt x="5905" y="144322"/>
                  </a:moveTo>
                  <a:lnTo>
                    <a:pt x="5905" y="198729"/>
                  </a:lnTo>
                  <a:lnTo>
                    <a:pt x="14427" y="198729"/>
                  </a:lnTo>
                  <a:lnTo>
                    <a:pt x="14427" y="144322"/>
                  </a:lnTo>
                  <a:lnTo>
                    <a:pt x="5905" y="144322"/>
                  </a:lnTo>
                  <a:close/>
                </a:path>
                <a:path w="245110" h="198755">
                  <a:moveTo>
                    <a:pt x="0" y="144322"/>
                  </a:moveTo>
                  <a:lnTo>
                    <a:pt x="0" y="198729"/>
                  </a:lnTo>
                  <a:lnTo>
                    <a:pt x="5905" y="198729"/>
                  </a:lnTo>
                  <a:lnTo>
                    <a:pt x="5905" y="144322"/>
                  </a:lnTo>
                  <a:lnTo>
                    <a:pt x="0" y="144322"/>
                  </a:lnTo>
                  <a:close/>
                </a:path>
                <a:path w="245110" h="198755">
                  <a:moveTo>
                    <a:pt x="24917" y="144322"/>
                  </a:moveTo>
                  <a:lnTo>
                    <a:pt x="24917" y="198729"/>
                  </a:lnTo>
                  <a:lnTo>
                    <a:pt x="32118" y="198729"/>
                  </a:lnTo>
                  <a:lnTo>
                    <a:pt x="32118" y="144322"/>
                  </a:lnTo>
                  <a:lnTo>
                    <a:pt x="24917" y="144322"/>
                  </a:lnTo>
                  <a:close/>
                </a:path>
                <a:path w="245110" h="198755">
                  <a:moveTo>
                    <a:pt x="41287" y="144322"/>
                  </a:moveTo>
                  <a:lnTo>
                    <a:pt x="32118" y="144322"/>
                  </a:lnTo>
                  <a:lnTo>
                    <a:pt x="32118" y="198729"/>
                  </a:lnTo>
                  <a:lnTo>
                    <a:pt x="41287" y="198729"/>
                  </a:lnTo>
                  <a:lnTo>
                    <a:pt x="41287" y="14432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2649474" y="3123234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30">
                  <a:moveTo>
                    <a:pt x="13106" y="0"/>
                  </a:moveTo>
                  <a:lnTo>
                    <a:pt x="0" y="14427"/>
                  </a:lnTo>
                  <a:lnTo>
                    <a:pt x="0" y="23583"/>
                  </a:lnTo>
                  <a:lnTo>
                    <a:pt x="22275" y="23583"/>
                  </a:lnTo>
                  <a:lnTo>
                    <a:pt x="28181" y="23583"/>
                  </a:lnTo>
                  <a:lnTo>
                    <a:pt x="28181" y="14427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2649474" y="3123234"/>
              <a:ext cx="217170" cy="78105"/>
            </a:xfrm>
            <a:custGeom>
              <a:avLst/>
              <a:gdLst/>
              <a:ahLst/>
              <a:cxnLst/>
              <a:rect l="l" t="t" r="r" b="b"/>
              <a:pathLst>
                <a:path w="217169" h="78105">
                  <a:moveTo>
                    <a:pt x="22275" y="23583"/>
                  </a:moveTo>
                  <a:lnTo>
                    <a:pt x="28181" y="23583"/>
                  </a:lnTo>
                  <a:lnTo>
                    <a:pt x="28181" y="14427"/>
                  </a:lnTo>
                  <a:lnTo>
                    <a:pt x="13106" y="0"/>
                  </a:lnTo>
                  <a:lnTo>
                    <a:pt x="0" y="14427"/>
                  </a:lnTo>
                  <a:lnTo>
                    <a:pt x="0" y="23583"/>
                  </a:lnTo>
                  <a:lnTo>
                    <a:pt x="22275" y="23583"/>
                  </a:lnTo>
                  <a:close/>
                </a:path>
                <a:path w="217169" h="78105">
                  <a:moveTo>
                    <a:pt x="190195" y="23583"/>
                  </a:moveTo>
                  <a:lnTo>
                    <a:pt x="190195" y="77990"/>
                  </a:lnTo>
                  <a:lnTo>
                    <a:pt x="200685" y="77990"/>
                  </a:lnTo>
                  <a:lnTo>
                    <a:pt x="200685" y="23583"/>
                  </a:lnTo>
                  <a:lnTo>
                    <a:pt x="190195" y="23583"/>
                  </a:lnTo>
                  <a:close/>
                </a:path>
                <a:path w="217169" h="78105">
                  <a:moveTo>
                    <a:pt x="181686" y="23583"/>
                  </a:moveTo>
                  <a:lnTo>
                    <a:pt x="181686" y="77990"/>
                  </a:lnTo>
                  <a:lnTo>
                    <a:pt x="190195" y="77990"/>
                  </a:lnTo>
                  <a:lnTo>
                    <a:pt x="190195" y="23583"/>
                  </a:lnTo>
                  <a:lnTo>
                    <a:pt x="181686" y="23583"/>
                  </a:lnTo>
                  <a:close/>
                </a:path>
                <a:path w="217169" h="78105">
                  <a:moveTo>
                    <a:pt x="175780" y="23583"/>
                  </a:moveTo>
                  <a:lnTo>
                    <a:pt x="175780" y="77990"/>
                  </a:lnTo>
                  <a:lnTo>
                    <a:pt x="181686" y="77990"/>
                  </a:lnTo>
                  <a:lnTo>
                    <a:pt x="181686" y="23583"/>
                  </a:lnTo>
                  <a:lnTo>
                    <a:pt x="175780" y="23583"/>
                  </a:lnTo>
                  <a:close/>
                </a:path>
                <a:path w="217169" h="78105">
                  <a:moveTo>
                    <a:pt x="200685" y="23583"/>
                  </a:moveTo>
                  <a:lnTo>
                    <a:pt x="200685" y="77990"/>
                  </a:lnTo>
                  <a:lnTo>
                    <a:pt x="207886" y="77990"/>
                  </a:lnTo>
                  <a:lnTo>
                    <a:pt x="207886" y="23583"/>
                  </a:lnTo>
                  <a:lnTo>
                    <a:pt x="200685" y="23583"/>
                  </a:lnTo>
                  <a:close/>
                </a:path>
                <a:path w="217169" h="78105">
                  <a:moveTo>
                    <a:pt x="217068" y="23583"/>
                  </a:moveTo>
                  <a:lnTo>
                    <a:pt x="207886" y="23583"/>
                  </a:lnTo>
                  <a:lnTo>
                    <a:pt x="207886" y="77990"/>
                  </a:lnTo>
                  <a:lnTo>
                    <a:pt x="217068" y="77990"/>
                  </a:lnTo>
                  <a:lnTo>
                    <a:pt x="217068" y="235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2844266" y="3123234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30">
                  <a:moveTo>
                    <a:pt x="13093" y="0"/>
                  </a:moveTo>
                  <a:lnTo>
                    <a:pt x="0" y="14427"/>
                  </a:lnTo>
                  <a:lnTo>
                    <a:pt x="0" y="23583"/>
                  </a:lnTo>
                  <a:lnTo>
                    <a:pt x="22275" y="23583"/>
                  </a:lnTo>
                  <a:lnTo>
                    <a:pt x="28181" y="23583"/>
                  </a:lnTo>
                  <a:lnTo>
                    <a:pt x="28181" y="14427"/>
                  </a:lnTo>
                  <a:lnTo>
                    <a:pt x="1309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2844266" y="3123234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30">
                  <a:moveTo>
                    <a:pt x="22275" y="23583"/>
                  </a:moveTo>
                  <a:lnTo>
                    <a:pt x="28181" y="23583"/>
                  </a:lnTo>
                  <a:lnTo>
                    <a:pt x="28181" y="14427"/>
                  </a:lnTo>
                  <a:lnTo>
                    <a:pt x="13093" y="0"/>
                  </a:lnTo>
                  <a:lnTo>
                    <a:pt x="0" y="14427"/>
                  </a:lnTo>
                  <a:lnTo>
                    <a:pt x="0" y="23583"/>
                  </a:lnTo>
                  <a:lnTo>
                    <a:pt x="22275" y="235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2760764" y="315588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7200"/>
                  </a:moveTo>
                  <a:lnTo>
                    <a:pt x="24930" y="0"/>
                  </a:lnTo>
                  <a:lnTo>
                    <a:pt x="7188" y="0"/>
                  </a:lnTo>
                  <a:lnTo>
                    <a:pt x="0" y="7200"/>
                  </a:lnTo>
                  <a:lnTo>
                    <a:pt x="0" y="24930"/>
                  </a:lnTo>
                  <a:lnTo>
                    <a:pt x="7188" y="32131"/>
                  </a:lnTo>
                  <a:lnTo>
                    <a:pt x="24930" y="32131"/>
                  </a:lnTo>
                  <a:lnTo>
                    <a:pt x="32118" y="24930"/>
                  </a:lnTo>
                  <a:lnTo>
                    <a:pt x="32118" y="16065"/>
                  </a:lnTo>
                  <a:lnTo>
                    <a:pt x="32118" y="720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2760764" y="315588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30" y="0"/>
                  </a:moveTo>
                  <a:lnTo>
                    <a:pt x="7188" y="0"/>
                  </a:lnTo>
                  <a:lnTo>
                    <a:pt x="0" y="7200"/>
                  </a:lnTo>
                  <a:lnTo>
                    <a:pt x="0" y="24930"/>
                  </a:lnTo>
                  <a:lnTo>
                    <a:pt x="7188" y="32130"/>
                  </a:lnTo>
                  <a:lnTo>
                    <a:pt x="24930" y="32130"/>
                  </a:lnTo>
                  <a:lnTo>
                    <a:pt x="32118" y="24930"/>
                  </a:lnTo>
                  <a:lnTo>
                    <a:pt x="32118" y="16065"/>
                  </a:lnTo>
                  <a:lnTo>
                    <a:pt x="32118" y="7200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2760764" y="315588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16065"/>
                  </a:moveTo>
                  <a:lnTo>
                    <a:pt x="32118" y="24930"/>
                  </a:lnTo>
                  <a:lnTo>
                    <a:pt x="24930" y="32130"/>
                  </a:lnTo>
                  <a:lnTo>
                    <a:pt x="16052" y="32130"/>
                  </a:lnTo>
                  <a:lnTo>
                    <a:pt x="7188" y="32130"/>
                  </a:lnTo>
                  <a:lnTo>
                    <a:pt x="0" y="24930"/>
                  </a:lnTo>
                  <a:lnTo>
                    <a:pt x="0" y="16065"/>
                  </a:lnTo>
                  <a:lnTo>
                    <a:pt x="0" y="7200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200"/>
                  </a:lnTo>
                  <a:lnTo>
                    <a:pt x="32118" y="1606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2765082" y="3160204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4" h="23494">
                  <a:moveTo>
                    <a:pt x="23469" y="10947"/>
                  </a:moveTo>
                  <a:lnTo>
                    <a:pt x="23393" y="10185"/>
                  </a:lnTo>
                  <a:lnTo>
                    <a:pt x="23241" y="9423"/>
                  </a:lnTo>
                  <a:lnTo>
                    <a:pt x="22313" y="4813"/>
                  </a:lnTo>
                  <a:lnTo>
                    <a:pt x="19151" y="1651"/>
                  </a:lnTo>
                  <a:lnTo>
                    <a:pt x="19151" y="10947"/>
                  </a:lnTo>
                  <a:lnTo>
                    <a:pt x="19151" y="11760"/>
                  </a:lnTo>
                  <a:lnTo>
                    <a:pt x="19151" y="12547"/>
                  </a:lnTo>
                  <a:lnTo>
                    <a:pt x="18999" y="13296"/>
                  </a:lnTo>
                  <a:lnTo>
                    <a:pt x="18770" y="14020"/>
                  </a:lnTo>
                  <a:lnTo>
                    <a:pt x="18034" y="16256"/>
                  </a:lnTo>
                  <a:lnTo>
                    <a:pt x="16294" y="18008"/>
                  </a:lnTo>
                  <a:lnTo>
                    <a:pt x="14046" y="18757"/>
                  </a:lnTo>
                  <a:lnTo>
                    <a:pt x="13322" y="18999"/>
                  </a:lnTo>
                  <a:lnTo>
                    <a:pt x="12560" y="19164"/>
                  </a:lnTo>
                  <a:lnTo>
                    <a:pt x="11734" y="19164"/>
                  </a:lnTo>
                  <a:lnTo>
                    <a:pt x="10947" y="19164"/>
                  </a:lnTo>
                  <a:lnTo>
                    <a:pt x="4318" y="12547"/>
                  </a:lnTo>
                  <a:lnTo>
                    <a:pt x="4318" y="11760"/>
                  </a:lnTo>
                  <a:lnTo>
                    <a:pt x="4318" y="10947"/>
                  </a:lnTo>
                  <a:lnTo>
                    <a:pt x="10947" y="4343"/>
                  </a:lnTo>
                  <a:lnTo>
                    <a:pt x="11734" y="4343"/>
                  </a:lnTo>
                  <a:lnTo>
                    <a:pt x="12560" y="4343"/>
                  </a:lnTo>
                  <a:lnTo>
                    <a:pt x="13322" y="4495"/>
                  </a:lnTo>
                  <a:lnTo>
                    <a:pt x="14046" y="4737"/>
                  </a:lnTo>
                  <a:lnTo>
                    <a:pt x="16281" y="5473"/>
                  </a:lnTo>
                  <a:lnTo>
                    <a:pt x="18008" y="7226"/>
                  </a:lnTo>
                  <a:lnTo>
                    <a:pt x="18745" y="9423"/>
                  </a:lnTo>
                  <a:lnTo>
                    <a:pt x="18986" y="10172"/>
                  </a:lnTo>
                  <a:lnTo>
                    <a:pt x="19151" y="10947"/>
                  </a:lnTo>
                  <a:lnTo>
                    <a:pt x="19151" y="1651"/>
                  </a:lnTo>
                  <a:lnTo>
                    <a:pt x="18681" y="1168"/>
                  </a:lnTo>
                  <a:lnTo>
                    <a:pt x="14046" y="254"/>
                  </a:lnTo>
                  <a:lnTo>
                    <a:pt x="13296" y="101"/>
                  </a:lnTo>
                  <a:lnTo>
                    <a:pt x="12534" y="0"/>
                  </a:lnTo>
                  <a:lnTo>
                    <a:pt x="10960" y="0"/>
                  </a:lnTo>
                  <a:lnTo>
                    <a:pt x="10210" y="101"/>
                  </a:lnTo>
                  <a:lnTo>
                    <a:pt x="9474" y="254"/>
                  </a:lnTo>
                  <a:lnTo>
                    <a:pt x="4826" y="1143"/>
                  </a:lnTo>
                  <a:lnTo>
                    <a:pt x="1155" y="4787"/>
                  </a:lnTo>
                  <a:lnTo>
                    <a:pt x="228" y="9423"/>
                  </a:lnTo>
                  <a:lnTo>
                    <a:pt x="88" y="10185"/>
                  </a:lnTo>
                  <a:lnTo>
                    <a:pt x="0" y="10947"/>
                  </a:lnTo>
                  <a:lnTo>
                    <a:pt x="0" y="12522"/>
                  </a:lnTo>
                  <a:lnTo>
                    <a:pt x="9474" y="23241"/>
                  </a:lnTo>
                  <a:lnTo>
                    <a:pt x="10210" y="23393"/>
                  </a:lnTo>
                  <a:lnTo>
                    <a:pt x="10960" y="23482"/>
                  </a:lnTo>
                  <a:lnTo>
                    <a:pt x="12534" y="23482"/>
                  </a:lnTo>
                  <a:lnTo>
                    <a:pt x="13296" y="23393"/>
                  </a:lnTo>
                  <a:lnTo>
                    <a:pt x="14046" y="23241"/>
                  </a:lnTo>
                  <a:lnTo>
                    <a:pt x="18694" y="22326"/>
                  </a:lnTo>
                  <a:lnTo>
                    <a:pt x="22339" y="18656"/>
                  </a:lnTo>
                  <a:lnTo>
                    <a:pt x="23241" y="14020"/>
                  </a:lnTo>
                  <a:lnTo>
                    <a:pt x="23393" y="13271"/>
                  </a:lnTo>
                  <a:lnTo>
                    <a:pt x="23469" y="12522"/>
                  </a:lnTo>
                  <a:lnTo>
                    <a:pt x="23469" y="10947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2774556" y="31602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060" y="0"/>
                  </a:moveTo>
                  <a:lnTo>
                    <a:pt x="1485" y="0"/>
                  </a:lnTo>
                  <a:lnTo>
                    <a:pt x="736" y="101"/>
                  </a:lnTo>
                  <a:lnTo>
                    <a:pt x="0" y="253"/>
                  </a:lnTo>
                  <a:lnTo>
                    <a:pt x="0" y="4724"/>
                  </a:lnTo>
                  <a:lnTo>
                    <a:pt x="723" y="4495"/>
                  </a:lnTo>
                  <a:lnTo>
                    <a:pt x="1473" y="4343"/>
                  </a:lnTo>
                  <a:lnTo>
                    <a:pt x="2260" y="4343"/>
                  </a:lnTo>
                  <a:lnTo>
                    <a:pt x="3086" y="4343"/>
                  </a:lnTo>
                  <a:lnTo>
                    <a:pt x="3848" y="4495"/>
                  </a:lnTo>
                  <a:lnTo>
                    <a:pt x="4572" y="4737"/>
                  </a:lnTo>
                  <a:lnTo>
                    <a:pt x="4572" y="253"/>
                  </a:lnTo>
                  <a:lnTo>
                    <a:pt x="3822" y="101"/>
                  </a:lnTo>
                  <a:lnTo>
                    <a:pt x="3060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2774556" y="31602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2260" y="4343"/>
                  </a:moveTo>
                  <a:lnTo>
                    <a:pt x="3086" y="4343"/>
                  </a:lnTo>
                  <a:lnTo>
                    <a:pt x="3848" y="4495"/>
                  </a:lnTo>
                  <a:lnTo>
                    <a:pt x="4572" y="4737"/>
                  </a:lnTo>
                  <a:lnTo>
                    <a:pt x="4572" y="253"/>
                  </a:lnTo>
                  <a:lnTo>
                    <a:pt x="3822" y="101"/>
                  </a:lnTo>
                  <a:lnTo>
                    <a:pt x="3060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101"/>
                  </a:lnTo>
                  <a:lnTo>
                    <a:pt x="0" y="253"/>
                  </a:lnTo>
                  <a:lnTo>
                    <a:pt x="0" y="4724"/>
                  </a:lnTo>
                  <a:lnTo>
                    <a:pt x="723" y="4495"/>
                  </a:lnTo>
                  <a:lnTo>
                    <a:pt x="1473" y="4343"/>
                  </a:lnTo>
                  <a:lnTo>
                    <a:pt x="2260" y="43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2779128" y="31604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483"/>
                  </a:lnTo>
                  <a:lnTo>
                    <a:pt x="2235" y="5219"/>
                  </a:lnTo>
                  <a:lnTo>
                    <a:pt x="3962" y="6972"/>
                  </a:lnTo>
                  <a:lnTo>
                    <a:pt x="4699" y="9169"/>
                  </a:lnTo>
                  <a:lnTo>
                    <a:pt x="9194" y="9169"/>
                  </a:lnTo>
                  <a:lnTo>
                    <a:pt x="8267" y="4559"/>
                  </a:lnTo>
                  <a:lnTo>
                    <a:pt x="4635" y="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2779128" y="31604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699" y="9169"/>
                  </a:moveTo>
                  <a:lnTo>
                    <a:pt x="9194" y="9169"/>
                  </a:lnTo>
                  <a:lnTo>
                    <a:pt x="8267" y="4559"/>
                  </a:lnTo>
                  <a:lnTo>
                    <a:pt x="4635" y="914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2235" y="5219"/>
                  </a:lnTo>
                  <a:lnTo>
                    <a:pt x="3962" y="6972"/>
                  </a:lnTo>
                  <a:lnTo>
                    <a:pt x="4699" y="91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2783827" y="316962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495" y="0"/>
                  </a:moveTo>
                  <a:lnTo>
                    <a:pt x="0" y="0"/>
                  </a:lnTo>
                  <a:lnTo>
                    <a:pt x="241" y="749"/>
                  </a:lnTo>
                  <a:lnTo>
                    <a:pt x="406" y="1524"/>
                  </a:lnTo>
                  <a:lnTo>
                    <a:pt x="406" y="2336"/>
                  </a:lnTo>
                  <a:lnTo>
                    <a:pt x="406" y="3124"/>
                  </a:lnTo>
                  <a:lnTo>
                    <a:pt x="253" y="3873"/>
                  </a:lnTo>
                  <a:lnTo>
                    <a:pt x="25" y="4597"/>
                  </a:lnTo>
                  <a:lnTo>
                    <a:pt x="4495" y="4597"/>
                  </a:lnTo>
                  <a:lnTo>
                    <a:pt x="4648" y="3848"/>
                  </a:lnTo>
                  <a:lnTo>
                    <a:pt x="4724" y="3098"/>
                  </a:lnTo>
                  <a:lnTo>
                    <a:pt x="4724" y="1524"/>
                  </a:lnTo>
                  <a:lnTo>
                    <a:pt x="4648" y="761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2783827" y="316962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06" y="2336"/>
                  </a:moveTo>
                  <a:lnTo>
                    <a:pt x="406" y="3124"/>
                  </a:lnTo>
                  <a:lnTo>
                    <a:pt x="253" y="3873"/>
                  </a:lnTo>
                  <a:lnTo>
                    <a:pt x="25" y="4597"/>
                  </a:lnTo>
                  <a:lnTo>
                    <a:pt x="4495" y="4597"/>
                  </a:lnTo>
                  <a:lnTo>
                    <a:pt x="4648" y="3848"/>
                  </a:lnTo>
                  <a:lnTo>
                    <a:pt x="4724" y="3098"/>
                  </a:lnTo>
                  <a:lnTo>
                    <a:pt x="4724" y="2324"/>
                  </a:lnTo>
                  <a:lnTo>
                    <a:pt x="4724" y="1524"/>
                  </a:lnTo>
                  <a:lnTo>
                    <a:pt x="4648" y="761"/>
                  </a:lnTo>
                  <a:lnTo>
                    <a:pt x="4495" y="0"/>
                  </a:lnTo>
                  <a:lnTo>
                    <a:pt x="0" y="0"/>
                  </a:lnTo>
                  <a:lnTo>
                    <a:pt x="241" y="749"/>
                  </a:lnTo>
                  <a:lnTo>
                    <a:pt x="406" y="1524"/>
                  </a:lnTo>
                  <a:lnTo>
                    <a:pt x="406" y="233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2765310" y="31742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60"/>
                  </a:lnTo>
                  <a:lnTo>
                    <a:pt x="4584" y="8318"/>
                  </a:lnTo>
                  <a:lnTo>
                    <a:pt x="9245" y="9220"/>
                  </a:lnTo>
                  <a:lnTo>
                    <a:pt x="9245" y="4762"/>
                  </a:lnTo>
                  <a:lnTo>
                    <a:pt x="6984" y="4025"/>
                  </a:lnTo>
                  <a:lnTo>
                    <a:pt x="5206" y="2247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2765310" y="31742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60"/>
                  </a:lnTo>
                  <a:lnTo>
                    <a:pt x="4584" y="8318"/>
                  </a:lnTo>
                  <a:lnTo>
                    <a:pt x="9245" y="9220"/>
                  </a:lnTo>
                  <a:lnTo>
                    <a:pt x="9245" y="4762"/>
                  </a:lnTo>
                  <a:lnTo>
                    <a:pt x="6984" y="4025"/>
                  </a:lnTo>
                  <a:lnTo>
                    <a:pt x="5206" y="2247"/>
                  </a:lnTo>
                  <a:lnTo>
                    <a:pt x="448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2765310" y="31604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0"/>
                  </a:moveTo>
                  <a:lnTo>
                    <a:pt x="4597" y="888"/>
                  </a:lnTo>
                  <a:lnTo>
                    <a:pt x="927" y="4533"/>
                  </a:lnTo>
                  <a:lnTo>
                    <a:pt x="0" y="9169"/>
                  </a:lnTo>
                  <a:lnTo>
                    <a:pt x="4508" y="9169"/>
                  </a:lnTo>
                  <a:lnTo>
                    <a:pt x="5245" y="6946"/>
                  </a:lnTo>
                  <a:lnTo>
                    <a:pt x="6997" y="5194"/>
                  </a:lnTo>
                  <a:lnTo>
                    <a:pt x="9245" y="4470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2765310" y="31604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4470"/>
                  </a:moveTo>
                  <a:lnTo>
                    <a:pt x="9245" y="0"/>
                  </a:lnTo>
                  <a:lnTo>
                    <a:pt x="4597" y="888"/>
                  </a:lnTo>
                  <a:lnTo>
                    <a:pt x="927" y="4533"/>
                  </a:lnTo>
                  <a:lnTo>
                    <a:pt x="0" y="9169"/>
                  </a:lnTo>
                  <a:lnTo>
                    <a:pt x="4508" y="9169"/>
                  </a:lnTo>
                  <a:lnTo>
                    <a:pt x="5245" y="6946"/>
                  </a:lnTo>
                  <a:lnTo>
                    <a:pt x="6997" y="5194"/>
                  </a:lnTo>
                  <a:lnTo>
                    <a:pt x="9245" y="44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2774556" y="317896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0"/>
                  </a:moveTo>
                  <a:lnTo>
                    <a:pt x="3848" y="241"/>
                  </a:lnTo>
                  <a:lnTo>
                    <a:pt x="3086" y="406"/>
                  </a:lnTo>
                  <a:lnTo>
                    <a:pt x="2260" y="406"/>
                  </a:lnTo>
                  <a:lnTo>
                    <a:pt x="1473" y="406"/>
                  </a:lnTo>
                  <a:lnTo>
                    <a:pt x="723" y="241"/>
                  </a:lnTo>
                  <a:lnTo>
                    <a:pt x="0" y="25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3060" y="4724"/>
                  </a:lnTo>
                  <a:lnTo>
                    <a:pt x="3822" y="4635"/>
                  </a:lnTo>
                  <a:lnTo>
                    <a:pt x="4572" y="448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2774556" y="317896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2260" y="406"/>
                  </a:moveTo>
                  <a:lnTo>
                    <a:pt x="1473" y="406"/>
                  </a:lnTo>
                  <a:lnTo>
                    <a:pt x="723" y="241"/>
                  </a:lnTo>
                  <a:lnTo>
                    <a:pt x="0" y="25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2260" y="4724"/>
                  </a:lnTo>
                  <a:lnTo>
                    <a:pt x="3060" y="4724"/>
                  </a:lnTo>
                  <a:lnTo>
                    <a:pt x="3822" y="4635"/>
                  </a:lnTo>
                  <a:lnTo>
                    <a:pt x="4572" y="4483"/>
                  </a:lnTo>
                  <a:lnTo>
                    <a:pt x="4572" y="0"/>
                  </a:lnTo>
                  <a:lnTo>
                    <a:pt x="3848" y="241"/>
                  </a:lnTo>
                  <a:lnTo>
                    <a:pt x="3086" y="406"/>
                  </a:lnTo>
                  <a:lnTo>
                    <a:pt x="2260" y="4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2779128" y="31742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24" y="0"/>
                  </a:lnTo>
                  <a:lnTo>
                    <a:pt x="3987" y="2235"/>
                  </a:lnTo>
                  <a:lnTo>
                    <a:pt x="2247" y="3987"/>
                  </a:lnTo>
                  <a:lnTo>
                    <a:pt x="0" y="4737"/>
                  </a:lnTo>
                  <a:lnTo>
                    <a:pt x="0" y="9220"/>
                  </a:lnTo>
                  <a:lnTo>
                    <a:pt x="4648" y="8305"/>
                  </a:lnTo>
                  <a:lnTo>
                    <a:pt x="8293" y="463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2779128" y="31742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24" y="0"/>
                  </a:lnTo>
                  <a:lnTo>
                    <a:pt x="3987" y="2235"/>
                  </a:lnTo>
                  <a:lnTo>
                    <a:pt x="2247" y="3987"/>
                  </a:lnTo>
                  <a:lnTo>
                    <a:pt x="0" y="4737"/>
                  </a:lnTo>
                  <a:lnTo>
                    <a:pt x="0" y="9220"/>
                  </a:lnTo>
                  <a:lnTo>
                    <a:pt x="4648" y="8305"/>
                  </a:lnTo>
                  <a:lnTo>
                    <a:pt x="8293" y="4635"/>
                  </a:lnTo>
                  <a:lnTo>
                    <a:pt x="919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2765082" y="316962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737" y="0"/>
                  </a:moveTo>
                  <a:lnTo>
                    <a:pt x="228" y="0"/>
                  </a:lnTo>
                  <a:lnTo>
                    <a:pt x="88" y="761"/>
                  </a:lnTo>
                  <a:lnTo>
                    <a:pt x="0" y="1524"/>
                  </a:lnTo>
                  <a:lnTo>
                    <a:pt x="0" y="3098"/>
                  </a:lnTo>
                  <a:lnTo>
                    <a:pt x="88" y="3848"/>
                  </a:lnTo>
                  <a:lnTo>
                    <a:pt x="228" y="4597"/>
                  </a:lnTo>
                  <a:lnTo>
                    <a:pt x="4711" y="4597"/>
                  </a:lnTo>
                  <a:lnTo>
                    <a:pt x="4483" y="3873"/>
                  </a:lnTo>
                  <a:lnTo>
                    <a:pt x="4317" y="3124"/>
                  </a:lnTo>
                  <a:lnTo>
                    <a:pt x="4317" y="2336"/>
                  </a:lnTo>
                  <a:lnTo>
                    <a:pt x="4317" y="1524"/>
                  </a:lnTo>
                  <a:lnTo>
                    <a:pt x="4495" y="749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2765082" y="316962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317" y="2336"/>
                  </a:moveTo>
                  <a:lnTo>
                    <a:pt x="4317" y="1524"/>
                  </a:lnTo>
                  <a:lnTo>
                    <a:pt x="4495" y="749"/>
                  </a:lnTo>
                  <a:lnTo>
                    <a:pt x="4737" y="0"/>
                  </a:lnTo>
                  <a:lnTo>
                    <a:pt x="228" y="0"/>
                  </a:lnTo>
                  <a:lnTo>
                    <a:pt x="88" y="761"/>
                  </a:lnTo>
                  <a:lnTo>
                    <a:pt x="0" y="1524"/>
                  </a:lnTo>
                  <a:lnTo>
                    <a:pt x="0" y="2324"/>
                  </a:lnTo>
                  <a:lnTo>
                    <a:pt x="0" y="3098"/>
                  </a:lnTo>
                  <a:lnTo>
                    <a:pt x="88" y="3848"/>
                  </a:lnTo>
                  <a:lnTo>
                    <a:pt x="228" y="4597"/>
                  </a:lnTo>
                  <a:lnTo>
                    <a:pt x="4711" y="4597"/>
                  </a:lnTo>
                  <a:lnTo>
                    <a:pt x="4483" y="3873"/>
                  </a:lnTo>
                  <a:lnTo>
                    <a:pt x="4317" y="3124"/>
                  </a:lnTo>
                  <a:lnTo>
                    <a:pt x="4317" y="233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2760764" y="315588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16052" y="8661"/>
                  </a:moveTo>
                  <a:lnTo>
                    <a:pt x="16878" y="8661"/>
                  </a:lnTo>
                  <a:lnTo>
                    <a:pt x="17640" y="8813"/>
                  </a:lnTo>
                  <a:lnTo>
                    <a:pt x="18364" y="9055"/>
                  </a:lnTo>
                  <a:lnTo>
                    <a:pt x="18364" y="4572"/>
                  </a:lnTo>
                  <a:lnTo>
                    <a:pt x="17614" y="4419"/>
                  </a:lnTo>
                  <a:lnTo>
                    <a:pt x="16852" y="4318"/>
                  </a:lnTo>
                  <a:lnTo>
                    <a:pt x="16052" y="4318"/>
                  </a:lnTo>
                  <a:lnTo>
                    <a:pt x="15278" y="4318"/>
                  </a:lnTo>
                  <a:lnTo>
                    <a:pt x="14528" y="4419"/>
                  </a:lnTo>
                  <a:lnTo>
                    <a:pt x="13792" y="4572"/>
                  </a:lnTo>
                  <a:lnTo>
                    <a:pt x="13792" y="9042"/>
                  </a:lnTo>
                  <a:lnTo>
                    <a:pt x="14516" y="8813"/>
                  </a:lnTo>
                  <a:lnTo>
                    <a:pt x="15265" y="8661"/>
                  </a:lnTo>
                  <a:lnTo>
                    <a:pt x="16052" y="8661"/>
                  </a:lnTo>
                </a:path>
                <a:path w="32385" h="32385">
                  <a:moveTo>
                    <a:pt x="23063" y="13741"/>
                  </a:moveTo>
                  <a:lnTo>
                    <a:pt x="27558" y="13741"/>
                  </a:lnTo>
                  <a:lnTo>
                    <a:pt x="26631" y="9131"/>
                  </a:lnTo>
                  <a:lnTo>
                    <a:pt x="22999" y="5486"/>
                  </a:lnTo>
                  <a:lnTo>
                    <a:pt x="18364" y="4572"/>
                  </a:lnTo>
                  <a:lnTo>
                    <a:pt x="18364" y="9055"/>
                  </a:lnTo>
                  <a:lnTo>
                    <a:pt x="20599" y="9791"/>
                  </a:lnTo>
                  <a:lnTo>
                    <a:pt x="22326" y="11544"/>
                  </a:lnTo>
                  <a:lnTo>
                    <a:pt x="23063" y="13741"/>
                  </a:lnTo>
                </a:path>
                <a:path w="32385" h="32385">
                  <a:moveTo>
                    <a:pt x="23469" y="16078"/>
                  </a:moveTo>
                  <a:lnTo>
                    <a:pt x="23469" y="16865"/>
                  </a:lnTo>
                  <a:lnTo>
                    <a:pt x="23317" y="17614"/>
                  </a:lnTo>
                  <a:lnTo>
                    <a:pt x="23088" y="18338"/>
                  </a:lnTo>
                  <a:lnTo>
                    <a:pt x="27558" y="18338"/>
                  </a:lnTo>
                  <a:lnTo>
                    <a:pt x="27711" y="17589"/>
                  </a:lnTo>
                  <a:lnTo>
                    <a:pt x="27787" y="16840"/>
                  </a:lnTo>
                  <a:lnTo>
                    <a:pt x="27787" y="16065"/>
                  </a:lnTo>
                  <a:lnTo>
                    <a:pt x="27787" y="15265"/>
                  </a:lnTo>
                  <a:lnTo>
                    <a:pt x="27711" y="14503"/>
                  </a:lnTo>
                  <a:lnTo>
                    <a:pt x="27558" y="13741"/>
                  </a:lnTo>
                  <a:lnTo>
                    <a:pt x="23063" y="13741"/>
                  </a:lnTo>
                  <a:lnTo>
                    <a:pt x="23304" y="14490"/>
                  </a:lnTo>
                  <a:lnTo>
                    <a:pt x="23469" y="15265"/>
                  </a:lnTo>
                  <a:lnTo>
                    <a:pt x="23469" y="16078"/>
                  </a:lnTo>
                </a:path>
                <a:path w="32385" h="32385">
                  <a:moveTo>
                    <a:pt x="9029" y="18338"/>
                  </a:moveTo>
                  <a:lnTo>
                    <a:pt x="4546" y="18338"/>
                  </a:lnTo>
                  <a:lnTo>
                    <a:pt x="5460" y="22999"/>
                  </a:lnTo>
                  <a:lnTo>
                    <a:pt x="9131" y="26657"/>
                  </a:lnTo>
                  <a:lnTo>
                    <a:pt x="13792" y="27558"/>
                  </a:lnTo>
                  <a:lnTo>
                    <a:pt x="13792" y="23101"/>
                  </a:lnTo>
                  <a:lnTo>
                    <a:pt x="11531" y="22364"/>
                  </a:lnTo>
                  <a:lnTo>
                    <a:pt x="9753" y="20586"/>
                  </a:lnTo>
                  <a:lnTo>
                    <a:pt x="9029" y="18338"/>
                  </a:lnTo>
                </a:path>
                <a:path w="32385" h="32385">
                  <a:moveTo>
                    <a:pt x="13792" y="9042"/>
                  </a:moveTo>
                  <a:lnTo>
                    <a:pt x="13792" y="4572"/>
                  </a:lnTo>
                  <a:lnTo>
                    <a:pt x="9143" y="5460"/>
                  </a:lnTo>
                  <a:lnTo>
                    <a:pt x="5473" y="9105"/>
                  </a:lnTo>
                  <a:lnTo>
                    <a:pt x="4546" y="13741"/>
                  </a:lnTo>
                  <a:lnTo>
                    <a:pt x="9055" y="13741"/>
                  </a:lnTo>
                  <a:lnTo>
                    <a:pt x="9791" y="11518"/>
                  </a:lnTo>
                  <a:lnTo>
                    <a:pt x="11544" y="9766"/>
                  </a:lnTo>
                  <a:lnTo>
                    <a:pt x="13792" y="9042"/>
                  </a:lnTo>
                </a:path>
                <a:path w="32385" h="32385">
                  <a:moveTo>
                    <a:pt x="16052" y="23482"/>
                  </a:moveTo>
                  <a:lnTo>
                    <a:pt x="15265" y="23482"/>
                  </a:lnTo>
                  <a:lnTo>
                    <a:pt x="14516" y="23317"/>
                  </a:lnTo>
                  <a:lnTo>
                    <a:pt x="13792" y="23101"/>
                  </a:lnTo>
                  <a:lnTo>
                    <a:pt x="13792" y="27558"/>
                  </a:lnTo>
                  <a:lnTo>
                    <a:pt x="14528" y="27711"/>
                  </a:lnTo>
                  <a:lnTo>
                    <a:pt x="15278" y="27800"/>
                  </a:lnTo>
                  <a:lnTo>
                    <a:pt x="16052" y="27800"/>
                  </a:lnTo>
                  <a:lnTo>
                    <a:pt x="16852" y="27800"/>
                  </a:lnTo>
                  <a:lnTo>
                    <a:pt x="17614" y="27711"/>
                  </a:lnTo>
                  <a:lnTo>
                    <a:pt x="18364" y="27558"/>
                  </a:lnTo>
                  <a:lnTo>
                    <a:pt x="18364" y="23075"/>
                  </a:lnTo>
                  <a:lnTo>
                    <a:pt x="17640" y="23317"/>
                  </a:lnTo>
                  <a:lnTo>
                    <a:pt x="16878" y="23482"/>
                  </a:lnTo>
                  <a:lnTo>
                    <a:pt x="16052" y="23482"/>
                  </a:lnTo>
                </a:path>
                <a:path w="32385" h="32385">
                  <a:moveTo>
                    <a:pt x="27558" y="18338"/>
                  </a:moveTo>
                  <a:lnTo>
                    <a:pt x="23088" y="18338"/>
                  </a:lnTo>
                  <a:lnTo>
                    <a:pt x="22351" y="20574"/>
                  </a:lnTo>
                  <a:lnTo>
                    <a:pt x="20612" y="22326"/>
                  </a:lnTo>
                  <a:lnTo>
                    <a:pt x="18364" y="23075"/>
                  </a:lnTo>
                  <a:lnTo>
                    <a:pt x="18364" y="27558"/>
                  </a:lnTo>
                  <a:lnTo>
                    <a:pt x="23012" y="26644"/>
                  </a:lnTo>
                  <a:lnTo>
                    <a:pt x="26657" y="22974"/>
                  </a:lnTo>
                  <a:lnTo>
                    <a:pt x="27558" y="18338"/>
                  </a:lnTo>
                </a:path>
                <a:path w="32385" h="32385">
                  <a:moveTo>
                    <a:pt x="8635" y="16078"/>
                  </a:moveTo>
                  <a:lnTo>
                    <a:pt x="8635" y="15265"/>
                  </a:lnTo>
                  <a:lnTo>
                    <a:pt x="8813" y="14490"/>
                  </a:lnTo>
                  <a:lnTo>
                    <a:pt x="9055" y="13741"/>
                  </a:lnTo>
                  <a:lnTo>
                    <a:pt x="4546" y="13741"/>
                  </a:lnTo>
                  <a:lnTo>
                    <a:pt x="4406" y="14503"/>
                  </a:lnTo>
                  <a:lnTo>
                    <a:pt x="4318" y="15265"/>
                  </a:lnTo>
                  <a:lnTo>
                    <a:pt x="4318" y="16065"/>
                  </a:lnTo>
                  <a:lnTo>
                    <a:pt x="4318" y="16840"/>
                  </a:lnTo>
                  <a:lnTo>
                    <a:pt x="4406" y="17589"/>
                  </a:lnTo>
                  <a:lnTo>
                    <a:pt x="4546" y="18338"/>
                  </a:lnTo>
                  <a:lnTo>
                    <a:pt x="9029" y="18338"/>
                  </a:lnTo>
                  <a:lnTo>
                    <a:pt x="8801" y="17614"/>
                  </a:lnTo>
                  <a:lnTo>
                    <a:pt x="8635" y="16865"/>
                  </a:lnTo>
                  <a:lnTo>
                    <a:pt x="8635" y="16078"/>
                  </a:lnTo>
                </a:path>
                <a:path w="32385" h="32385">
                  <a:moveTo>
                    <a:pt x="32118" y="16065"/>
                  </a:moveTo>
                  <a:lnTo>
                    <a:pt x="32118" y="24930"/>
                  </a:lnTo>
                  <a:lnTo>
                    <a:pt x="24930" y="32130"/>
                  </a:lnTo>
                  <a:lnTo>
                    <a:pt x="16052" y="32130"/>
                  </a:lnTo>
                  <a:lnTo>
                    <a:pt x="7188" y="32130"/>
                  </a:lnTo>
                  <a:lnTo>
                    <a:pt x="0" y="24930"/>
                  </a:lnTo>
                  <a:lnTo>
                    <a:pt x="0" y="16065"/>
                  </a:lnTo>
                  <a:lnTo>
                    <a:pt x="0" y="7200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200"/>
                  </a:lnTo>
                  <a:lnTo>
                    <a:pt x="32118" y="16065"/>
                  </a:lnTo>
                  <a:close/>
                </a:path>
                <a:path w="32385" h="32385">
                  <a:moveTo>
                    <a:pt x="16052" y="8661"/>
                  </a:moveTo>
                  <a:lnTo>
                    <a:pt x="16878" y="8661"/>
                  </a:lnTo>
                  <a:lnTo>
                    <a:pt x="17640" y="8813"/>
                  </a:lnTo>
                  <a:lnTo>
                    <a:pt x="18364" y="9055"/>
                  </a:lnTo>
                  <a:lnTo>
                    <a:pt x="18364" y="4572"/>
                  </a:lnTo>
                  <a:lnTo>
                    <a:pt x="17614" y="4419"/>
                  </a:lnTo>
                  <a:lnTo>
                    <a:pt x="16852" y="4318"/>
                  </a:lnTo>
                  <a:lnTo>
                    <a:pt x="16052" y="4318"/>
                  </a:lnTo>
                  <a:lnTo>
                    <a:pt x="15278" y="4318"/>
                  </a:lnTo>
                  <a:lnTo>
                    <a:pt x="14528" y="4419"/>
                  </a:lnTo>
                  <a:lnTo>
                    <a:pt x="13792" y="4572"/>
                  </a:lnTo>
                  <a:lnTo>
                    <a:pt x="13792" y="9042"/>
                  </a:lnTo>
                  <a:lnTo>
                    <a:pt x="14516" y="8813"/>
                  </a:lnTo>
                  <a:lnTo>
                    <a:pt x="15265" y="8661"/>
                  </a:lnTo>
                  <a:lnTo>
                    <a:pt x="16052" y="8661"/>
                  </a:lnTo>
                </a:path>
                <a:path w="32385" h="32385">
                  <a:moveTo>
                    <a:pt x="23063" y="13741"/>
                  </a:moveTo>
                  <a:lnTo>
                    <a:pt x="27558" y="13741"/>
                  </a:lnTo>
                  <a:lnTo>
                    <a:pt x="26631" y="9131"/>
                  </a:lnTo>
                  <a:lnTo>
                    <a:pt x="22999" y="5486"/>
                  </a:lnTo>
                  <a:lnTo>
                    <a:pt x="18364" y="4572"/>
                  </a:lnTo>
                  <a:lnTo>
                    <a:pt x="18364" y="9055"/>
                  </a:lnTo>
                  <a:lnTo>
                    <a:pt x="20599" y="9791"/>
                  </a:lnTo>
                  <a:lnTo>
                    <a:pt x="22326" y="11544"/>
                  </a:lnTo>
                  <a:lnTo>
                    <a:pt x="23063" y="13741"/>
                  </a:lnTo>
                </a:path>
                <a:path w="32385" h="32385">
                  <a:moveTo>
                    <a:pt x="23469" y="16078"/>
                  </a:moveTo>
                  <a:lnTo>
                    <a:pt x="23469" y="16865"/>
                  </a:lnTo>
                  <a:lnTo>
                    <a:pt x="23317" y="17614"/>
                  </a:lnTo>
                  <a:lnTo>
                    <a:pt x="23088" y="18338"/>
                  </a:lnTo>
                  <a:lnTo>
                    <a:pt x="27558" y="18338"/>
                  </a:lnTo>
                  <a:lnTo>
                    <a:pt x="27711" y="17589"/>
                  </a:lnTo>
                  <a:lnTo>
                    <a:pt x="27787" y="16840"/>
                  </a:lnTo>
                  <a:lnTo>
                    <a:pt x="27787" y="16065"/>
                  </a:lnTo>
                  <a:lnTo>
                    <a:pt x="27787" y="15265"/>
                  </a:lnTo>
                  <a:lnTo>
                    <a:pt x="27711" y="14503"/>
                  </a:lnTo>
                  <a:lnTo>
                    <a:pt x="27558" y="13741"/>
                  </a:lnTo>
                  <a:lnTo>
                    <a:pt x="23063" y="13741"/>
                  </a:lnTo>
                  <a:lnTo>
                    <a:pt x="23304" y="14490"/>
                  </a:lnTo>
                  <a:lnTo>
                    <a:pt x="23469" y="15265"/>
                  </a:lnTo>
                  <a:lnTo>
                    <a:pt x="23469" y="16078"/>
                  </a:lnTo>
                </a:path>
                <a:path w="32385" h="32385">
                  <a:moveTo>
                    <a:pt x="9029" y="18338"/>
                  </a:moveTo>
                  <a:lnTo>
                    <a:pt x="4546" y="18338"/>
                  </a:lnTo>
                  <a:lnTo>
                    <a:pt x="5460" y="22999"/>
                  </a:lnTo>
                  <a:lnTo>
                    <a:pt x="9131" y="26657"/>
                  </a:lnTo>
                  <a:lnTo>
                    <a:pt x="13792" y="27558"/>
                  </a:lnTo>
                  <a:lnTo>
                    <a:pt x="13792" y="23101"/>
                  </a:lnTo>
                  <a:lnTo>
                    <a:pt x="11531" y="22364"/>
                  </a:lnTo>
                  <a:lnTo>
                    <a:pt x="9753" y="20586"/>
                  </a:lnTo>
                  <a:lnTo>
                    <a:pt x="9029" y="18338"/>
                  </a:lnTo>
                </a:path>
                <a:path w="32385" h="32385">
                  <a:moveTo>
                    <a:pt x="13792" y="9042"/>
                  </a:moveTo>
                  <a:lnTo>
                    <a:pt x="13792" y="4572"/>
                  </a:lnTo>
                  <a:lnTo>
                    <a:pt x="9143" y="5460"/>
                  </a:lnTo>
                  <a:lnTo>
                    <a:pt x="5473" y="9105"/>
                  </a:lnTo>
                  <a:lnTo>
                    <a:pt x="4546" y="13741"/>
                  </a:lnTo>
                  <a:lnTo>
                    <a:pt x="9055" y="13741"/>
                  </a:lnTo>
                  <a:lnTo>
                    <a:pt x="9791" y="11518"/>
                  </a:lnTo>
                  <a:lnTo>
                    <a:pt x="11544" y="9766"/>
                  </a:lnTo>
                  <a:lnTo>
                    <a:pt x="13792" y="9042"/>
                  </a:lnTo>
                </a:path>
                <a:path w="32385" h="32385">
                  <a:moveTo>
                    <a:pt x="16052" y="23482"/>
                  </a:moveTo>
                  <a:lnTo>
                    <a:pt x="15265" y="23482"/>
                  </a:lnTo>
                  <a:lnTo>
                    <a:pt x="14516" y="23317"/>
                  </a:lnTo>
                  <a:lnTo>
                    <a:pt x="13792" y="23101"/>
                  </a:lnTo>
                  <a:lnTo>
                    <a:pt x="13792" y="27558"/>
                  </a:lnTo>
                  <a:lnTo>
                    <a:pt x="14528" y="27711"/>
                  </a:lnTo>
                  <a:lnTo>
                    <a:pt x="15278" y="27800"/>
                  </a:lnTo>
                  <a:lnTo>
                    <a:pt x="16052" y="27800"/>
                  </a:lnTo>
                  <a:lnTo>
                    <a:pt x="16852" y="27800"/>
                  </a:lnTo>
                  <a:lnTo>
                    <a:pt x="17614" y="27711"/>
                  </a:lnTo>
                  <a:lnTo>
                    <a:pt x="18364" y="27558"/>
                  </a:lnTo>
                  <a:lnTo>
                    <a:pt x="18364" y="23075"/>
                  </a:lnTo>
                  <a:lnTo>
                    <a:pt x="17640" y="23317"/>
                  </a:lnTo>
                  <a:lnTo>
                    <a:pt x="16878" y="23482"/>
                  </a:lnTo>
                  <a:lnTo>
                    <a:pt x="16052" y="23482"/>
                  </a:lnTo>
                </a:path>
                <a:path w="32385" h="32385">
                  <a:moveTo>
                    <a:pt x="27558" y="18338"/>
                  </a:moveTo>
                  <a:lnTo>
                    <a:pt x="23088" y="18338"/>
                  </a:lnTo>
                  <a:lnTo>
                    <a:pt x="22351" y="20574"/>
                  </a:lnTo>
                  <a:lnTo>
                    <a:pt x="20612" y="22326"/>
                  </a:lnTo>
                  <a:lnTo>
                    <a:pt x="18364" y="23075"/>
                  </a:lnTo>
                  <a:lnTo>
                    <a:pt x="18364" y="27558"/>
                  </a:lnTo>
                  <a:lnTo>
                    <a:pt x="23012" y="26644"/>
                  </a:lnTo>
                  <a:lnTo>
                    <a:pt x="26657" y="22974"/>
                  </a:lnTo>
                  <a:lnTo>
                    <a:pt x="27558" y="18338"/>
                  </a:lnTo>
                </a:path>
                <a:path w="32385" h="32385">
                  <a:moveTo>
                    <a:pt x="8635" y="16078"/>
                  </a:moveTo>
                  <a:lnTo>
                    <a:pt x="8635" y="15265"/>
                  </a:lnTo>
                  <a:lnTo>
                    <a:pt x="8813" y="14490"/>
                  </a:lnTo>
                  <a:lnTo>
                    <a:pt x="9055" y="13741"/>
                  </a:lnTo>
                  <a:lnTo>
                    <a:pt x="4546" y="13741"/>
                  </a:lnTo>
                  <a:lnTo>
                    <a:pt x="4406" y="14503"/>
                  </a:lnTo>
                  <a:lnTo>
                    <a:pt x="4318" y="15265"/>
                  </a:lnTo>
                  <a:lnTo>
                    <a:pt x="4318" y="16065"/>
                  </a:lnTo>
                  <a:lnTo>
                    <a:pt x="4318" y="16840"/>
                  </a:lnTo>
                  <a:lnTo>
                    <a:pt x="4406" y="17589"/>
                  </a:lnTo>
                  <a:lnTo>
                    <a:pt x="4546" y="18338"/>
                  </a:lnTo>
                  <a:lnTo>
                    <a:pt x="9029" y="18338"/>
                  </a:lnTo>
                  <a:lnTo>
                    <a:pt x="8801" y="17614"/>
                  </a:lnTo>
                  <a:lnTo>
                    <a:pt x="8635" y="16865"/>
                  </a:lnTo>
                  <a:lnTo>
                    <a:pt x="8635" y="16078"/>
                  </a:lnTo>
                </a:path>
                <a:path w="32385" h="32385">
                  <a:moveTo>
                    <a:pt x="16052" y="8661"/>
                  </a:moveTo>
                  <a:lnTo>
                    <a:pt x="16878" y="8661"/>
                  </a:lnTo>
                  <a:lnTo>
                    <a:pt x="17640" y="8813"/>
                  </a:lnTo>
                  <a:lnTo>
                    <a:pt x="18364" y="9055"/>
                  </a:lnTo>
                  <a:lnTo>
                    <a:pt x="18364" y="4572"/>
                  </a:lnTo>
                  <a:lnTo>
                    <a:pt x="17614" y="4419"/>
                  </a:lnTo>
                  <a:lnTo>
                    <a:pt x="16852" y="4318"/>
                  </a:lnTo>
                  <a:lnTo>
                    <a:pt x="16052" y="4318"/>
                  </a:lnTo>
                  <a:lnTo>
                    <a:pt x="15278" y="4318"/>
                  </a:lnTo>
                  <a:lnTo>
                    <a:pt x="14528" y="4419"/>
                  </a:lnTo>
                  <a:lnTo>
                    <a:pt x="13792" y="4572"/>
                  </a:lnTo>
                  <a:lnTo>
                    <a:pt x="13792" y="9042"/>
                  </a:lnTo>
                  <a:lnTo>
                    <a:pt x="14516" y="8813"/>
                  </a:lnTo>
                  <a:lnTo>
                    <a:pt x="15265" y="8661"/>
                  </a:lnTo>
                  <a:lnTo>
                    <a:pt x="16052" y="8661"/>
                  </a:lnTo>
                </a:path>
                <a:path w="32385" h="32385">
                  <a:moveTo>
                    <a:pt x="23063" y="13741"/>
                  </a:moveTo>
                  <a:lnTo>
                    <a:pt x="27558" y="13741"/>
                  </a:lnTo>
                  <a:lnTo>
                    <a:pt x="26631" y="9131"/>
                  </a:lnTo>
                  <a:lnTo>
                    <a:pt x="22999" y="5486"/>
                  </a:lnTo>
                  <a:lnTo>
                    <a:pt x="18364" y="4572"/>
                  </a:lnTo>
                  <a:lnTo>
                    <a:pt x="18364" y="9055"/>
                  </a:lnTo>
                  <a:lnTo>
                    <a:pt x="20599" y="9791"/>
                  </a:lnTo>
                  <a:lnTo>
                    <a:pt x="22326" y="11544"/>
                  </a:lnTo>
                  <a:lnTo>
                    <a:pt x="23063" y="13741"/>
                  </a:lnTo>
                </a:path>
                <a:path w="32385" h="32385">
                  <a:moveTo>
                    <a:pt x="23469" y="16078"/>
                  </a:moveTo>
                  <a:lnTo>
                    <a:pt x="23469" y="16865"/>
                  </a:lnTo>
                  <a:lnTo>
                    <a:pt x="23317" y="17614"/>
                  </a:lnTo>
                  <a:lnTo>
                    <a:pt x="23088" y="18338"/>
                  </a:lnTo>
                  <a:lnTo>
                    <a:pt x="27558" y="18338"/>
                  </a:lnTo>
                  <a:lnTo>
                    <a:pt x="27711" y="17589"/>
                  </a:lnTo>
                  <a:lnTo>
                    <a:pt x="27787" y="16840"/>
                  </a:lnTo>
                  <a:lnTo>
                    <a:pt x="27787" y="16065"/>
                  </a:lnTo>
                  <a:lnTo>
                    <a:pt x="27787" y="15265"/>
                  </a:lnTo>
                  <a:lnTo>
                    <a:pt x="27711" y="14503"/>
                  </a:lnTo>
                  <a:lnTo>
                    <a:pt x="27558" y="13741"/>
                  </a:lnTo>
                  <a:lnTo>
                    <a:pt x="23063" y="13741"/>
                  </a:lnTo>
                  <a:lnTo>
                    <a:pt x="23304" y="14490"/>
                  </a:lnTo>
                  <a:lnTo>
                    <a:pt x="23469" y="15265"/>
                  </a:lnTo>
                  <a:lnTo>
                    <a:pt x="23469" y="16078"/>
                  </a:lnTo>
                </a:path>
                <a:path w="32385" h="32385">
                  <a:moveTo>
                    <a:pt x="9029" y="18338"/>
                  </a:moveTo>
                  <a:lnTo>
                    <a:pt x="4546" y="18338"/>
                  </a:lnTo>
                  <a:lnTo>
                    <a:pt x="5460" y="22999"/>
                  </a:lnTo>
                  <a:lnTo>
                    <a:pt x="9131" y="26657"/>
                  </a:lnTo>
                  <a:lnTo>
                    <a:pt x="13792" y="27558"/>
                  </a:lnTo>
                  <a:lnTo>
                    <a:pt x="13792" y="23101"/>
                  </a:lnTo>
                  <a:lnTo>
                    <a:pt x="11531" y="22364"/>
                  </a:lnTo>
                  <a:lnTo>
                    <a:pt x="9753" y="20586"/>
                  </a:lnTo>
                  <a:lnTo>
                    <a:pt x="9029" y="18338"/>
                  </a:lnTo>
                </a:path>
                <a:path w="32385" h="32385">
                  <a:moveTo>
                    <a:pt x="13792" y="9042"/>
                  </a:moveTo>
                  <a:lnTo>
                    <a:pt x="13792" y="4572"/>
                  </a:lnTo>
                  <a:lnTo>
                    <a:pt x="9143" y="5460"/>
                  </a:lnTo>
                  <a:lnTo>
                    <a:pt x="5473" y="9105"/>
                  </a:lnTo>
                  <a:lnTo>
                    <a:pt x="4546" y="13741"/>
                  </a:lnTo>
                  <a:lnTo>
                    <a:pt x="9055" y="13741"/>
                  </a:lnTo>
                  <a:lnTo>
                    <a:pt x="9791" y="11518"/>
                  </a:lnTo>
                  <a:lnTo>
                    <a:pt x="11544" y="9766"/>
                  </a:lnTo>
                  <a:lnTo>
                    <a:pt x="13792" y="9042"/>
                  </a:lnTo>
                </a:path>
                <a:path w="32385" h="32385">
                  <a:moveTo>
                    <a:pt x="16052" y="23482"/>
                  </a:moveTo>
                  <a:lnTo>
                    <a:pt x="15265" y="23482"/>
                  </a:lnTo>
                  <a:lnTo>
                    <a:pt x="14516" y="23317"/>
                  </a:lnTo>
                  <a:lnTo>
                    <a:pt x="13792" y="23101"/>
                  </a:lnTo>
                  <a:lnTo>
                    <a:pt x="13792" y="27558"/>
                  </a:lnTo>
                  <a:lnTo>
                    <a:pt x="14528" y="27711"/>
                  </a:lnTo>
                  <a:lnTo>
                    <a:pt x="15278" y="27800"/>
                  </a:lnTo>
                  <a:lnTo>
                    <a:pt x="16052" y="27800"/>
                  </a:lnTo>
                  <a:lnTo>
                    <a:pt x="16852" y="27800"/>
                  </a:lnTo>
                  <a:lnTo>
                    <a:pt x="17614" y="27711"/>
                  </a:lnTo>
                  <a:lnTo>
                    <a:pt x="18364" y="27558"/>
                  </a:lnTo>
                  <a:lnTo>
                    <a:pt x="18364" y="23075"/>
                  </a:lnTo>
                  <a:lnTo>
                    <a:pt x="17640" y="23317"/>
                  </a:lnTo>
                  <a:lnTo>
                    <a:pt x="16878" y="23482"/>
                  </a:lnTo>
                  <a:lnTo>
                    <a:pt x="16052" y="23482"/>
                  </a:lnTo>
                </a:path>
                <a:path w="32385" h="32385">
                  <a:moveTo>
                    <a:pt x="27558" y="18338"/>
                  </a:moveTo>
                  <a:lnTo>
                    <a:pt x="23088" y="18338"/>
                  </a:lnTo>
                  <a:lnTo>
                    <a:pt x="22351" y="20574"/>
                  </a:lnTo>
                  <a:lnTo>
                    <a:pt x="20612" y="22326"/>
                  </a:lnTo>
                  <a:lnTo>
                    <a:pt x="18364" y="23075"/>
                  </a:lnTo>
                  <a:lnTo>
                    <a:pt x="18364" y="27558"/>
                  </a:lnTo>
                  <a:lnTo>
                    <a:pt x="23012" y="26644"/>
                  </a:lnTo>
                  <a:lnTo>
                    <a:pt x="26657" y="22974"/>
                  </a:lnTo>
                  <a:lnTo>
                    <a:pt x="27558" y="18338"/>
                  </a:lnTo>
                </a:path>
                <a:path w="32385" h="32385">
                  <a:moveTo>
                    <a:pt x="8635" y="16078"/>
                  </a:moveTo>
                  <a:lnTo>
                    <a:pt x="8635" y="15265"/>
                  </a:lnTo>
                  <a:lnTo>
                    <a:pt x="8813" y="14490"/>
                  </a:lnTo>
                  <a:lnTo>
                    <a:pt x="9055" y="13741"/>
                  </a:lnTo>
                  <a:lnTo>
                    <a:pt x="4546" y="13741"/>
                  </a:lnTo>
                  <a:lnTo>
                    <a:pt x="4406" y="14503"/>
                  </a:lnTo>
                  <a:lnTo>
                    <a:pt x="4318" y="15265"/>
                  </a:lnTo>
                  <a:lnTo>
                    <a:pt x="4318" y="16065"/>
                  </a:lnTo>
                  <a:lnTo>
                    <a:pt x="4318" y="16840"/>
                  </a:lnTo>
                  <a:lnTo>
                    <a:pt x="4406" y="17589"/>
                  </a:lnTo>
                  <a:lnTo>
                    <a:pt x="4546" y="18338"/>
                  </a:lnTo>
                  <a:lnTo>
                    <a:pt x="9029" y="18338"/>
                  </a:lnTo>
                  <a:lnTo>
                    <a:pt x="8801" y="17614"/>
                  </a:lnTo>
                  <a:lnTo>
                    <a:pt x="8635" y="16865"/>
                  </a:lnTo>
                  <a:lnTo>
                    <a:pt x="8635" y="16078"/>
                  </a:lnTo>
                </a:path>
                <a:path w="32385" h="32385">
                  <a:moveTo>
                    <a:pt x="16052" y="8661"/>
                  </a:moveTo>
                  <a:lnTo>
                    <a:pt x="16878" y="8661"/>
                  </a:lnTo>
                  <a:lnTo>
                    <a:pt x="17640" y="8813"/>
                  </a:lnTo>
                  <a:lnTo>
                    <a:pt x="18364" y="9055"/>
                  </a:lnTo>
                  <a:lnTo>
                    <a:pt x="18364" y="4572"/>
                  </a:lnTo>
                  <a:lnTo>
                    <a:pt x="17614" y="4419"/>
                  </a:lnTo>
                  <a:lnTo>
                    <a:pt x="16852" y="4318"/>
                  </a:lnTo>
                  <a:lnTo>
                    <a:pt x="16052" y="4318"/>
                  </a:lnTo>
                  <a:lnTo>
                    <a:pt x="15278" y="4318"/>
                  </a:lnTo>
                  <a:lnTo>
                    <a:pt x="14528" y="4419"/>
                  </a:lnTo>
                  <a:lnTo>
                    <a:pt x="13792" y="4572"/>
                  </a:lnTo>
                  <a:lnTo>
                    <a:pt x="13792" y="9042"/>
                  </a:lnTo>
                  <a:lnTo>
                    <a:pt x="14516" y="8813"/>
                  </a:lnTo>
                  <a:lnTo>
                    <a:pt x="15265" y="8661"/>
                  </a:lnTo>
                  <a:lnTo>
                    <a:pt x="16052" y="8661"/>
                  </a:lnTo>
                </a:path>
                <a:path w="32385" h="32385">
                  <a:moveTo>
                    <a:pt x="23063" y="13741"/>
                  </a:moveTo>
                  <a:lnTo>
                    <a:pt x="27558" y="13741"/>
                  </a:lnTo>
                  <a:lnTo>
                    <a:pt x="26631" y="9131"/>
                  </a:lnTo>
                  <a:lnTo>
                    <a:pt x="22999" y="5486"/>
                  </a:lnTo>
                  <a:lnTo>
                    <a:pt x="18364" y="4572"/>
                  </a:lnTo>
                  <a:lnTo>
                    <a:pt x="18364" y="9055"/>
                  </a:lnTo>
                  <a:lnTo>
                    <a:pt x="20599" y="9791"/>
                  </a:lnTo>
                  <a:lnTo>
                    <a:pt x="22326" y="11544"/>
                  </a:lnTo>
                  <a:lnTo>
                    <a:pt x="23063" y="13741"/>
                  </a:lnTo>
                </a:path>
                <a:path w="32385" h="32385">
                  <a:moveTo>
                    <a:pt x="23469" y="16078"/>
                  </a:moveTo>
                  <a:lnTo>
                    <a:pt x="23469" y="16865"/>
                  </a:lnTo>
                  <a:lnTo>
                    <a:pt x="23317" y="17614"/>
                  </a:lnTo>
                  <a:lnTo>
                    <a:pt x="23088" y="18338"/>
                  </a:lnTo>
                  <a:lnTo>
                    <a:pt x="27558" y="18338"/>
                  </a:lnTo>
                  <a:lnTo>
                    <a:pt x="27711" y="17589"/>
                  </a:lnTo>
                  <a:lnTo>
                    <a:pt x="27787" y="16840"/>
                  </a:lnTo>
                  <a:lnTo>
                    <a:pt x="27787" y="16065"/>
                  </a:lnTo>
                  <a:lnTo>
                    <a:pt x="27787" y="15265"/>
                  </a:lnTo>
                  <a:lnTo>
                    <a:pt x="27711" y="14503"/>
                  </a:lnTo>
                  <a:lnTo>
                    <a:pt x="27558" y="13741"/>
                  </a:lnTo>
                  <a:lnTo>
                    <a:pt x="23063" y="13741"/>
                  </a:lnTo>
                  <a:lnTo>
                    <a:pt x="23304" y="14490"/>
                  </a:lnTo>
                  <a:lnTo>
                    <a:pt x="23469" y="15265"/>
                  </a:lnTo>
                  <a:lnTo>
                    <a:pt x="23469" y="16078"/>
                  </a:lnTo>
                </a:path>
                <a:path w="32385" h="32385">
                  <a:moveTo>
                    <a:pt x="9029" y="18338"/>
                  </a:moveTo>
                  <a:lnTo>
                    <a:pt x="4546" y="18338"/>
                  </a:lnTo>
                  <a:lnTo>
                    <a:pt x="5460" y="22999"/>
                  </a:lnTo>
                  <a:lnTo>
                    <a:pt x="9131" y="26657"/>
                  </a:lnTo>
                  <a:lnTo>
                    <a:pt x="13792" y="27558"/>
                  </a:lnTo>
                  <a:lnTo>
                    <a:pt x="13792" y="23101"/>
                  </a:lnTo>
                  <a:lnTo>
                    <a:pt x="11531" y="22364"/>
                  </a:lnTo>
                  <a:lnTo>
                    <a:pt x="9753" y="20586"/>
                  </a:lnTo>
                  <a:lnTo>
                    <a:pt x="9029" y="18338"/>
                  </a:lnTo>
                </a:path>
                <a:path w="32385" h="32385">
                  <a:moveTo>
                    <a:pt x="13792" y="9042"/>
                  </a:moveTo>
                  <a:lnTo>
                    <a:pt x="13792" y="4572"/>
                  </a:lnTo>
                  <a:lnTo>
                    <a:pt x="9143" y="5460"/>
                  </a:lnTo>
                  <a:lnTo>
                    <a:pt x="5473" y="9105"/>
                  </a:lnTo>
                  <a:lnTo>
                    <a:pt x="4546" y="13741"/>
                  </a:lnTo>
                  <a:lnTo>
                    <a:pt x="9055" y="13741"/>
                  </a:lnTo>
                  <a:lnTo>
                    <a:pt x="9791" y="11518"/>
                  </a:lnTo>
                  <a:lnTo>
                    <a:pt x="11544" y="9766"/>
                  </a:lnTo>
                  <a:lnTo>
                    <a:pt x="13792" y="9042"/>
                  </a:lnTo>
                </a:path>
                <a:path w="32385" h="32385">
                  <a:moveTo>
                    <a:pt x="16052" y="23482"/>
                  </a:moveTo>
                  <a:lnTo>
                    <a:pt x="15265" y="23482"/>
                  </a:lnTo>
                  <a:lnTo>
                    <a:pt x="14516" y="23317"/>
                  </a:lnTo>
                  <a:lnTo>
                    <a:pt x="13792" y="23101"/>
                  </a:lnTo>
                  <a:lnTo>
                    <a:pt x="13792" y="27558"/>
                  </a:lnTo>
                  <a:lnTo>
                    <a:pt x="14528" y="27711"/>
                  </a:lnTo>
                  <a:lnTo>
                    <a:pt x="15278" y="27800"/>
                  </a:lnTo>
                  <a:lnTo>
                    <a:pt x="16052" y="27800"/>
                  </a:lnTo>
                  <a:lnTo>
                    <a:pt x="16852" y="27800"/>
                  </a:lnTo>
                  <a:lnTo>
                    <a:pt x="17614" y="27711"/>
                  </a:lnTo>
                  <a:lnTo>
                    <a:pt x="18364" y="27558"/>
                  </a:lnTo>
                  <a:lnTo>
                    <a:pt x="18364" y="23075"/>
                  </a:lnTo>
                  <a:lnTo>
                    <a:pt x="17640" y="23317"/>
                  </a:lnTo>
                  <a:lnTo>
                    <a:pt x="16878" y="23482"/>
                  </a:lnTo>
                  <a:lnTo>
                    <a:pt x="16052" y="23482"/>
                  </a:lnTo>
                </a:path>
                <a:path w="32385" h="32385">
                  <a:moveTo>
                    <a:pt x="27558" y="18338"/>
                  </a:moveTo>
                  <a:lnTo>
                    <a:pt x="23088" y="18338"/>
                  </a:lnTo>
                  <a:lnTo>
                    <a:pt x="22351" y="20574"/>
                  </a:lnTo>
                  <a:lnTo>
                    <a:pt x="20612" y="22326"/>
                  </a:lnTo>
                  <a:lnTo>
                    <a:pt x="18364" y="23075"/>
                  </a:lnTo>
                  <a:lnTo>
                    <a:pt x="18364" y="27558"/>
                  </a:lnTo>
                  <a:lnTo>
                    <a:pt x="23012" y="26644"/>
                  </a:lnTo>
                  <a:lnTo>
                    <a:pt x="26657" y="22974"/>
                  </a:lnTo>
                  <a:lnTo>
                    <a:pt x="27558" y="18338"/>
                  </a:lnTo>
                </a:path>
                <a:path w="32385" h="32385">
                  <a:moveTo>
                    <a:pt x="8635" y="16078"/>
                  </a:moveTo>
                  <a:lnTo>
                    <a:pt x="8635" y="15265"/>
                  </a:lnTo>
                  <a:lnTo>
                    <a:pt x="8813" y="14490"/>
                  </a:lnTo>
                  <a:lnTo>
                    <a:pt x="9055" y="13741"/>
                  </a:lnTo>
                  <a:lnTo>
                    <a:pt x="4546" y="13741"/>
                  </a:lnTo>
                  <a:lnTo>
                    <a:pt x="4406" y="14503"/>
                  </a:lnTo>
                  <a:lnTo>
                    <a:pt x="4318" y="15265"/>
                  </a:lnTo>
                  <a:lnTo>
                    <a:pt x="4318" y="16065"/>
                  </a:lnTo>
                  <a:lnTo>
                    <a:pt x="4318" y="16840"/>
                  </a:lnTo>
                  <a:lnTo>
                    <a:pt x="4406" y="17589"/>
                  </a:lnTo>
                  <a:lnTo>
                    <a:pt x="4546" y="18338"/>
                  </a:lnTo>
                  <a:lnTo>
                    <a:pt x="9029" y="18338"/>
                  </a:lnTo>
                  <a:lnTo>
                    <a:pt x="8801" y="17614"/>
                  </a:lnTo>
                  <a:lnTo>
                    <a:pt x="8635" y="16865"/>
                  </a:lnTo>
                  <a:lnTo>
                    <a:pt x="8635" y="1607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480904" y="362953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30" y="0"/>
                  </a:moveTo>
                  <a:lnTo>
                    <a:pt x="7188" y="0"/>
                  </a:lnTo>
                  <a:lnTo>
                    <a:pt x="0" y="7188"/>
                  </a:lnTo>
                  <a:lnTo>
                    <a:pt x="0" y="24917"/>
                  </a:lnTo>
                  <a:lnTo>
                    <a:pt x="7188" y="32118"/>
                  </a:lnTo>
                  <a:lnTo>
                    <a:pt x="24930" y="32118"/>
                  </a:lnTo>
                  <a:lnTo>
                    <a:pt x="32118" y="24917"/>
                  </a:lnTo>
                  <a:lnTo>
                    <a:pt x="32118" y="16052"/>
                  </a:lnTo>
                  <a:lnTo>
                    <a:pt x="32118" y="7188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480904" y="362953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16052"/>
                  </a:moveTo>
                  <a:lnTo>
                    <a:pt x="32118" y="24917"/>
                  </a:lnTo>
                  <a:lnTo>
                    <a:pt x="24930" y="32118"/>
                  </a:lnTo>
                  <a:lnTo>
                    <a:pt x="16052" y="32118"/>
                  </a:lnTo>
                  <a:lnTo>
                    <a:pt x="7188" y="32118"/>
                  </a:lnTo>
                  <a:lnTo>
                    <a:pt x="0" y="24917"/>
                  </a:lnTo>
                  <a:lnTo>
                    <a:pt x="0" y="16052"/>
                  </a:lnTo>
                  <a:lnTo>
                    <a:pt x="0" y="7188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188"/>
                  </a:lnTo>
                  <a:lnTo>
                    <a:pt x="32118" y="160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494709" y="363385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048" y="0"/>
                  </a:moveTo>
                  <a:lnTo>
                    <a:pt x="1473" y="0"/>
                  </a:lnTo>
                  <a:lnTo>
                    <a:pt x="723" y="88"/>
                  </a:lnTo>
                  <a:lnTo>
                    <a:pt x="0" y="228"/>
                  </a:lnTo>
                  <a:lnTo>
                    <a:pt x="0" y="4711"/>
                  </a:lnTo>
                  <a:lnTo>
                    <a:pt x="711" y="4495"/>
                  </a:lnTo>
                  <a:lnTo>
                    <a:pt x="1460" y="4318"/>
                  </a:lnTo>
                  <a:lnTo>
                    <a:pt x="2247" y="4318"/>
                  </a:lnTo>
                  <a:lnTo>
                    <a:pt x="3060" y="4318"/>
                  </a:lnTo>
                  <a:lnTo>
                    <a:pt x="3835" y="4495"/>
                  </a:lnTo>
                  <a:lnTo>
                    <a:pt x="4572" y="4724"/>
                  </a:lnTo>
                  <a:lnTo>
                    <a:pt x="4572" y="241"/>
                  </a:lnTo>
                  <a:lnTo>
                    <a:pt x="3810" y="76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494709" y="363385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2247" y="4318"/>
                  </a:moveTo>
                  <a:lnTo>
                    <a:pt x="3060" y="4318"/>
                  </a:lnTo>
                  <a:lnTo>
                    <a:pt x="3835" y="4495"/>
                  </a:lnTo>
                  <a:lnTo>
                    <a:pt x="4572" y="4724"/>
                  </a:lnTo>
                  <a:lnTo>
                    <a:pt x="4572" y="241"/>
                  </a:lnTo>
                  <a:lnTo>
                    <a:pt x="3810" y="76"/>
                  </a:lnTo>
                  <a:lnTo>
                    <a:pt x="3048" y="0"/>
                  </a:lnTo>
                  <a:lnTo>
                    <a:pt x="2247" y="0"/>
                  </a:lnTo>
                  <a:lnTo>
                    <a:pt x="1473" y="0"/>
                  </a:lnTo>
                  <a:lnTo>
                    <a:pt x="723" y="88"/>
                  </a:lnTo>
                  <a:lnTo>
                    <a:pt x="0" y="228"/>
                  </a:lnTo>
                  <a:lnTo>
                    <a:pt x="0" y="4711"/>
                  </a:lnTo>
                  <a:lnTo>
                    <a:pt x="711" y="4495"/>
                  </a:lnTo>
                  <a:lnTo>
                    <a:pt x="1460" y="4318"/>
                  </a:lnTo>
                  <a:lnTo>
                    <a:pt x="2247" y="431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499281" y="36340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483"/>
                  </a:lnTo>
                  <a:lnTo>
                    <a:pt x="2222" y="5219"/>
                  </a:lnTo>
                  <a:lnTo>
                    <a:pt x="3962" y="6946"/>
                  </a:lnTo>
                  <a:lnTo>
                    <a:pt x="4686" y="9182"/>
                  </a:lnTo>
                  <a:lnTo>
                    <a:pt x="9182" y="9182"/>
                  </a:lnTo>
                  <a:lnTo>
                    <a:pt x="8255" y="4546"/>
                  </a:lnTo>
                  <a:lnTo>
                    <a:pt x="4622" y="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499281" y="36340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686" y="9182"/>
                  </a:moveTo>
                  <a:lnTo>
                    <a:pt x="9182" y="9182"/>
                  </a:lnTo>
                  <a:lnTo>
                    <a:pt x="8255" y="4546"/>
                  </a:lnTo>
                  <a:lnTo>
                    <a:pt x="4622" y="914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2222" y="5219"/>
                  </a:lnTo>
                  <a:lnTo>
                    <a:pt x="3962" y="6946"/>
                  </a:lnTo>
                  <a:lnTo>
                    <a:pt x="4686" y="91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503968" y="364327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495" y="0"/>
                  </a:moveTo>
                  <a:lnTo>
                    <a:pt x="0" y="0"/>
                  </a:lnTo>
                  <a:lnTo>
                    <a:pt x="241" y="736"/>
                  </a:lnTo>
                  <a:lnTo>
                    <a:pt x="406" y="1485"/>
                  </a:lnTo>
                  <a:lnTo>
                    <a:pt x="406" y="2311"/>
                  </a:lnTo>
                  <a:lnTo>
                    <a:pt x="406" y="3098"/>
                  </a:lnTo>
                  <a:lnTo>
                    <a:pt x="253" y="3848"/>
                  </a:lnTo>
                  <a:lnTo>
                    <a:pt x="25" y="4572"/>
                  </a:lnTo>
                  <a:lnTo>
                    <a:pt x="4508" y="4572"/>
                  </a:lnTo>
                  <a:lnTo>
                    <a:pt x="4648" y="3848"/>
                  </a:lnTo>
                  <a:lnTo>
                    <a:pt x="4737" y="3073"/>
                  </a:lnTo>
                  <a:lnTo>
                    <a:pt x="4737" y="1511"/>
                  </a:lnTo>
                  <a:lnTo>
                    <a:pt x="4648" y="749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503968" y="364327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06" y="2311"/>
                  </a:moveTo>
                  <a:lnTo>
                    <a:pt x="406" y="3098"/>
                  </a:lnTo>
                  <a:lnTo>
                    <a:pt x="253" y="3848"/>
                  </a:lnTo>
                  <a:lnTo>
                    <a:pt x="25" y="4572"/>
                  </a:lnTo>
                  <a:lnTo>
                    <a:pt x="4508" y="4572"/>
                  </a:lnTo>
                  <a:lnTo>
                    <a:pt x="4648" y="3848"/>
                  </a:lnTo>
                  <a:lnTo>
                    <a:pt x="4737" y="3073"/>
                  </a:lnTo>
                  <a:lnTo>
                    <a:pt x="4737" y="2311"/>
                  </a:lnTo>
                  <a:lnTo>
                    <a:pt x="4737" y="1511"/>
                  </a:lnTo>
                  <a:lnTo>
                    <a:pt x="4648" y="749"/>
                  </a:lnTo>
                  <a:lnTo>
                    <a:pt x="4495" y="0"/>
                  </a:lnTo>
                  <a:lnTo>
                    <a:pt x="0" y="0"/>
                  </a:lnTo>
                  <a:lnTo>
                    <a:pt x="241" y="736"/>
                  </a:lnTo>
                  <a:lnTo>
                    <a:pt x="406" y="1485"/>
                  </a:lnTo>
                  <a:lnTo>
                    <a:pt x="406" y="23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485451" y="36478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60"/>
                  </a:lnTo>
                  <a:lnTo>
                    <a:pt x="4584" y="8331"/>
                  </a:lnTo>
                  <a:lnTo>
                    <a:pt x="9258" y="9245"/>
                  </a:lnTo>
                  <a:lnTo>
                    <a:pt x="9258" y="4762"/>
                  </a:lnTo>
                  <a:lnTo>
                    <a:pt x="6985" y="4038"/>
                  </a:lnTo>
                  <a:lnTo>
                    <a:pt x="5207" y="2260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485451" y="36478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60"/>
                  </a:lnTo>
                  <a:lnTo>
                    <a:pt x="4584" y="8331"/>
                  </a:lnTo>
                  <a:lnTo>
                    <a:pt x="9258" y="9245"/>
                  </a:lnTo>
                  <a:lnTo>
                    <a:pt x="9258" y="4762"/>
                  </a:lnTo>
                  <a:lnTo>
                    <a:pt x="6985" y="4038"/>
                  </a:lnTo>
                  <a:lnTo>
                    <a:pt x="5207" y="2260"/>
                  </a:lnTo>
                  <a:lnTo>
                    <a:pt x="448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485464" y="36340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0"/>
                  </a:moveTo>
                  <a:lnTo>
                    <a:pt x="4584" y="914"/>
                  </a:lnTo>
                  <a:lnTo>
                    <a:pt x="914" y="4559"/>
                  </a:lnTo>
                  <a:lnTo>
                    <a:pt x="0" y="9194"/>
                  </a:lnTo>
                  <a:lnTo>
                    <a:pt x="4495" y="9194"/>
                  </a:lnTo>
                  <a:lnTo>
                    <a:pt x="5219" y="6946"/>
                  </a:lnTo>
                  <a:lnTo>
                    <a:pt x="6984" y="5206"/>
                  </a:lnTo>
                  <a:lnTo>
                    <a:pt x="9245" y="4483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485464" y="36340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4483"/>
                  </a:moveTo>
                  <a:lnTo>
                    <a:pt x="9245" y="0"/>
                  </a:lnTo>
                  <a:lnTo>
                    <a:pt x="4584" y="914"/>
                  </a:lnTo>
                  <a:lnTo>
                    <a:pt x="914" y="4559"/>
                  </a:lnTo>
                  <a:lnTo>
                    <a:pt x="0" y="9194"/>
                  </a:lnTo>
                  <a:lnTo>
                    <a:pt x="4495" y="9194"/>
                  </a:lnTo>
                  <a:lnTo>
                    <a:pt x="5219" y="6946"/>
                  </a:lnTo>
                  <a:lnTo>
                    <a:pt x="6984" y="5206"/>
                  </a:lnTo>
                  <a:lnTo>
                    <a:pt x="9245" y="44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494709" y="36526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572" y="0"/>
                  </a:moveTo>
                  <a:lnTo>
                    <a:pt x="3835" y="228"/>
                  </a:lnTo>
                  <a:lnTo>
                    <a:pt x="3060" y="393"/>
                  </a:lnTo>
                  <a:lnTo>
                    <a:pt x="2247" y="393"/>
                  </a:lnTo>
                  <a:lnTo>
                    <a:pt x="1460" y="393"/>
                  </a:lnTo>
                  <a:lnTo>
                    <a:pt x="711" y="241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723" y="4622"/>
                  </a:lnTo>
                  <a:lnTo>
                    <a:pt x="1473" y="4711"/>
                  </a:lnTo>
                  <a:lnTo>
                    <a:pt x="3048" y="4711"/>
                  </a:lnTo>
                  <a:lnTo>
                    <a:pt x="3810" y="4635"/>
                  </a:lnTo>
                  <a:lnTo>
                    <a:pt x="4572" y="447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494709" y="36526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2247" y="393"/>
                  </a:moveTo>
                  <a:lnTo>
                    <a:pt x="1460" y="393"/>
                  </a:lnTo>
                  <a:lnTo>
                    <a:pt x="711" y="241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723" y="4622"/>
                  </a:lnTo>
                  <a:lnTo>
                    <a:pt x="1473" y="4711"/>
                  </a:lnTo>
                  <a:lnTo>
                    <a:pt x="2247" y="4711"/>
                  </a:lnTo>
                  <a:lnTo>
                    <a:pt x="3048" y="4711"/>
                  </a:lnTo>
                  <a:lnTo>
                    <a:pt x="3810" y="4635"/>
                  </a:lnTo>
                  <a:lnTo>
                    <a:pt x="4572" y="4470"/>
                  </a:lnTo>
                  <a:lnTo>
                    <a:pt x="4572" y="0"/>
                  </a:lnTo>
                  <a:lnTo>
                    <a:pt x="3835" y="228"/>
                  </a:lnTo>
                  <a:lnTo>
                    <a:pt x="3060" y="393"/>
                  </a:lnTo>
                  <a:lnTo>
                    <a:pt x="2247" y="3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499281" y="36478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11" y="0"/>
                  </a:lnTo>
                  <a:lnTo>
                    <a:pt x="3987" y="2247"/>
                  </a:lnTo>
                  <a:lnTo>
                    <a:pt x="2235" y="4013"/>
                  </a:lnTo>
                  <a:lnTo>
                    <a:pt x="0" y="4762"/>
                  </a:lnTo>
                  <a:lnTo>
                    <a:pt x="0" y="9232"/>
                  </a:lnTo>
                  <a:lnTo>
                    <a:pt x="4635" y="8305"/>
                  </a:lnTo>
                  <a:lnTo>
                    <a:pt x="8280" y="4648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499281" y="36478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11" y="0"/>
                  </a:lnTo>
                  <a:lnTo>
                    <a:pt x="3987" y="2247"/>
                  </a:lnTo>
                  <a:lnTo>
                    <a:pt x="2235" y="4013"/>
                  </a:lnTo>
                  <a:lnTo>
                    <a:pt x="0" y="4762"/>
                  </a:lnTo>
                  <a:lnTo>
                    <a:pt x="0" y="9232"/>
                  </a:lnTo>
                  <a:lnTo>
                    <a:pt x="4635" y="8305"/>
                  </a:lnTo>
                  <a:lnTo>
                    <a:pt x="8280" y="4648"/>
                  </a:lnTo>
                  <a:lnTo>
                    <a:pt x="919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485222" y="364327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737" y="0"/>
                  </a:moveTo>
                  <a:lnTo>
                    <a:pt x="241" y="0"/>
                  </a:lnTo>
                  <a:lnTo>
                    <a:pt x="76" y="749"/>
                  </a:lnTo>
                  <a:lnTo>
                    <a:pt x="0" y="1511"/>
                  </a:lnTo>
                  <a:lnTo>
                    <a:pt x="0" y="3073"/>
                  </a:lnTo>
                  <a:lnTo>
                    <a:pt x="76" y="3848"/>
                  </a:lnTo>
                  <a:lnTo>
                    <a:pt x="228" y="4572"/>
                  </a:lnTo>
                  <a:lnTo>
                    <a:pt x="4711" y="4572"/>
                  </a:lnTo>
                  <a:lnTo>
                    <a:pt x="4483" y="3848"/>
                  </a:lnTo>
                  <a:lnTo>
                    <a:pt x="4317" y="3098"/>
                  </a:lnTo>
                  <a:lnTo>
                    <a:pt x="4317" y="2311"/>
                  </a:lnTo>
                  <a:lnTo>
                    <a:pt x="4317" y="1485"/>
                  </a:lnTo>
                  <a:lnTo>
                    <a:pt x="4483" y="736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485222" y="364327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317" y="2311"/>
                  </a:moveTo>
                  <a:lnTo>
                    <a:pt x="4317" y="1485"/>
                  </a:lnTo>
                  <a:lnTo>
                    <a:pt x="4483" y="736"/>
                  </a:lnTo>
                  <a:lnTo>
                    <a:pt x="4737" y="0"/>
                  </a:lnTo>
                  <a:lnTo>
                    <a:pt x="241" y="0"/>
                  </a:lnTo>
                  <a:lnTo>
                    <a:pt x="76" y="749"/>
                  </a:lnTo>
                  <a:lnTo>
                    <a:pt x="0" y="1511"/>
                  </a:lnTo>
                  <a:lnTo>
                    <a:pt x="0" y="2311"/>
                  </a:lnTo>
                  <a:lnTo>
                    <a:pt x="0" y="3073"/>
                  </a:lnTo>
                  <a:lnTo>
                    <a:pt x="76" y="3848"/>
                  </a:lnTo>
                  <a:lnTo>
                    <a:pt x="228" y="4572"/>
                  </a:lnTo>
                  <a:lnTo>
                    <a:pt x="4711" y="4572"/>
                  </a:lnTo>
                  <a:lnTo>
                    <a:pt x="4483" y="3848"/>
                  </a:lnTo>
                  <a:lnTo>
                    <a:pt x="4317" y="3098"/>
                  </a:lnTo>
                  <a:lnTo>
                    <a:pt x="4317" y="23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2760764" y="306109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7188"/>
                  </a:moveTo>
                  <a:lnTo>
                    <a:pt x="24930" y="0"/>
                  </a:lnTo>
                  <a:lnTo>
                    <a:pt x="7188" y="0"/>
                  </a:lnTo>
                  <a:lnTo>
                    <a:pt x="0" y="7188"/>
                  </a:lnTo>
                  <a:lnTo>
                    <a:pt x="0" y="24917"/>
                  </a:lnTo>
                  <a:lnTo>
                    <a:pt x="7188" y="32118"/>
                  </a:lnTo>
                  <a:lnTo>
                    <a:pt x="24930" y="32118"/>
                  </a:lnTo>
                  <a:lnTo>
                    <a:pt x="32118" y="24917"/>
                  </a:lnTo>
                  <a:lnTo>
                    <a:pt x="32118" y="16052"/>
                  </a:lnTo>
                  <a:lnTo>
                    <a:pt x="32118" y="7188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2760764" y="306109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30" y="0"/>
                  </a:moveTo>
                  <a:lnTo>
                    <a:pt x="7188" y="0"/>
                  </a:lnTo>
                  <a:lnTo>
                    <a:pt x="0" y="7188"/>
                  </a:lnTo>
                  <a:lnTo>
                    <a:pt x="0" y="24917"/>
                  </a:lnTo>
                  <a:lnTo>
                    <a:pt x="7188" y="32118"/>
                  </a:lnTo>
                  <a:lnTo>
                    <a:pt x="24930" y="32118"/>
                  </a:lnTo>
                  <a:lnTo>
                    <a:pt x="32118" y="24917"/>
                  </a:lnTo>
                  <a:lnTo>
                    <a:pt x="32118" y="16052"/>
                  </a:lnTo>
                  <a:lnTo>
                    <a:pt x="32118" y="7188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2760764" y="306109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16052"/>
                  </a:moveTo>
                  <a:lnTo>
                    <a:pt x="32118" y="24917"/>
                  </a:lnTo>
                  <a:lnTo>
                    <a:pt x="24930" y="32118"/>
                  </a:lnTo>
                  <a:lnTo>
                    <a:pt x="16052" y="32118"/>
                  </a:lnTo>
                  <a:lnTo>
                    <a:pt x="7188" y="32118"/>
                  </a:lnTo>
                  <a:lnTo>
                    <a:pt x="0" y="24917"/>
                  </a:lnTo>
                  <a:lnTo>
                    <a:pt x="0" y="16052"/>
                  </a:lnTo>
                  <a:lnTo>
                    <a:pt x="0" y="7188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188"/>
                  </a:lnTo>
                  <a:lnTo>
                    <a:pt x="32118" y="160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2765082" y="3065411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4" h="23494">
                  <a:moveTo>
                    <a:pt x="23469" y="10934"/>
                  </a:moveTo>
                  <a:lnTo>
                    <a:pt x="23393" y="10172"/>
                  </a:lnTo>
                  <a:lnTo>
                    <a:pt x="23241" y="9423"/>
                  </a:lnTo>
                  <a:lnTo>
                    <a:pt x="22313" y="4800"/>
                  </a:lnTo>
                  <a:lnTo>
                    <a:pt x="19151" y="1638"/>
                  </a:lnTo>
                  <a:lnTo>
                    <a:pt x="19151" y="10934"/>
                  </a:lnTo>
                  <a:lnTo>
                    <a:pt x="19151" y="11734"/>
                  </a:lnTo>
                  <a:lnTo>
                    <a:pt x="19151" y="12547"/>
                  </a:lnTo>
                  <a:lnTo>
                    <a:pt x="18999" y="13284"/>
                  </a:lnTo>
                  <a:lnTo>
                    <a:pt x="18770" y="14008"/>
                  </a:lnTo>
                  <a:lnTo>
                    <a:pt x="18034" y="16243"/>
                  </a:lnTo>
                  <a:lnTo>
                    <a:pt x="16294" y="17995"/>
                  </a:lnTo>
                  <a:lnTo>
                    <a:pt x="14046" y="18745"/>
                  </a:lnTo>
                  <a:lnTo>
                    <a:pt x="13322" y="18986"/>
                  </a:lnTo>
                  <a:lnTo>
                    <a:pt x="12560" y="19151"/>
                  </a:lnTo>
                  <a:lnTo>
                    <a:pt x="11734" y="19151"/>
                  </a:lnTo>
                  <a:lnTo>
                    <a:pt x="10947" y="19151"/>
                  </a:lnTo>
                  <a:lnTo>
                    <a:pt x="4318" y="12547"/>
                  </a:lnTo>
                  <a:lnTo>
                    <a:pt x="4318" y="11734"/>
                  </a:lnTo>
                  <a:lnTo>
                    <a:pt x="4318" y="10934"/>
                  </a:lnTo>
                  <a:lnTo>
                    <a:pt x="10947" y="4330"/>
                  </a:lnTo>
                  <a:lnTo>
                    <a:pt x="11734" y="4330"/>
                  </a:lnTo>
                  <a:lnTo>
                    <a:pt x="12560" y="4330"/>
                  </a:lnTo>
                  <a:lnTo>
                    <a:pt x="13322" y="4483"/>
                  </a:lnTo>
                  <a:lnTo>
                    <a:pt x="14046" y="4724"/>
                  </a:lnTo>
                  <a:lnTo>
                    <a:pt x="16281" y="5461"/>
                  </a:lnTo>
                  <a:lnTo>
                    <a:pt x="18008" y="7213"/>
                  </a:lnTo>
                  <a:lnTo>
                    <a:pt x="18745" y="9423"/>
                  </a:lnTo>
                  <a:lnTo>
                    <a:pt x="18986" y="10160"/>
                  </a:lnTo>
                  <a:lnTo>
                    <a:pt x="19151" y="10934"/>
                  </a:lnTo>
                  <a:lnTo>
                    <a:pt x="19151" y="1638"/>
                  </a:lnTo>
                  <a:lnTo>
                    <a:pt x="18681" y="1155"/>
                  </a:lnTo>
                  <a:lnTo>
                    <a:pt x="14046" y="241"/>
                  </a:lnTo>
                  <a:lnTo>
                    <a:pt x="13296" y="88"/>
                  </a:lnTo>
                  <a:lnTo>
                    <a:pt x="12534" y="0"/>
                  </a:lnTo>
                  <a:lnTo>
                    <a:pt x="10960" y="0"/>
                  </a:lnTo>
                  <a:lnTo>
                    <a:pt x="0" y="10934"/>
                  </a:lnTo>
                  <a:lnTo>
                    <a:pt x="0" y="12509"/>
                  </a:lnTo>
                  <a:lnTo>
                    <a:pt x="9474" y="23228"/>
                  </a:lnTo>
                  <a:lnTo>
                    <a:pt x="10210" y="23380"/>
                  </a:lnTo>
                  <a:lnTo>
                    <a:pt x="10960" y="23469"/>
                  </a:lnTo>
                  <a:lnTo>
                    <a:pt x="12534" y="23469"/>
                  </a:lnTo>
                  <a:lnTo>
                    <a:pt x="13296" y="23380"/>
                  </a:lnTo>
                  <a:lnTo>
                    <a:pt x="14046" y="23228"/>
                  </a:lnTo>
                  <a:lnTo>
                    <a:pt x="18694" y="22301"/>
                  </a:lnTo>
                  <a:lnTo>
                    <a:pt x="22339" y="18643"/>
                  </a:lnTo>
                  <a:lnTo>
                    <a:pt x="23241" y="14008"/>
                  </a:lnTo>
                  <a:lnTo>
                    <a:pt x="23393" y="13258"/>
                  </a:lnTo>
                  <a:lnTo>
                    <a:pt x="23469" y="12509"/>
                  </a:lnTo>
                  <a:lnTo>
                    <a:pt x="23469" y="10934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2774556" y="306541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060" y="0"/>
                  </a:moveTo>
                  <a:lnTo>
                    <a:pt x="1485" y="0"/>
                  </a:lnTo>
                  <a:lnTo>
                    <a:pt x="736" y="88"/>
                  </a:lnTo>
                  <a:lnTo>
                    <a:pt x="0" y="228"/>
                  </a:lnTo>
                  <a:lnTo>
                    <a:pt x="0" y="4699"/>
                  </a:lnTo>
                  <a:lnTo>
                    <a:pt x="723" y="4483"/>
                  </a:lnTo>
                  <a:lnTo>
                    <a:pt x="1473" y="4330"/>
                  </a:lnTo>
                  <a:lnTo>
                    <a:pt x="2260" y="4330"/>
                  </a:lnTo>
                  <a:lnTo>
                    <a:pt x="3086" y="4330"/>
                  </a:lnTo>
                  <a:lnTo>
                    <a:pt x="3848" y="4483"/>
                  </a:lnTo>
                  <a:lnTo>
                    <a:pt x="4572" y="4724"/>
                  </a:lnTo>
                  <a:lnTo>
                    <a:pt x="4572" y="241"/>
                  </a:lnTo>
                  <a:lnTo>
                    <a:pt x="3822" y="88"/>
                  </a:lnTo>
                  <a:lnTo>
                    <a:pt x="3060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2774556" y="306541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2260" y="4330"/>
                  </a:moveTo>
                  <a:lnTo>
                    <a:pt x="3086" y="4330"/>
                  </a:lnTo>
                  <a:lnTo>
                    <a:pt x="3848" y="4483"/>
                  </a:lnTo>
                  <a:lnTo>
                    <a:pt x="4572" y="4724"/>
                  </a:lnTo>
                  <a:lnTo>
                    <a:pt x="4572" y="241"/>
                  </a:lnTo>
                  <a:lnTo>
                    <a:pt x="3822" y="88"/>
                  </a:lnTo>
                  <a:lnTo>
                    <a:pt x="3060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88"/>
                  </a:lnTo>
                  <a:lnTo>
                    <a:pt x="0" y="228"/>
                  </a:lnTo>
                  <a:lnTo>
                    <a:pt x="0" y="4699"/>
                  </a:lnTo>
                  <a:lnTo>
                    <a:pt x="723" y="4483"/>
                  </a:lnTo>
                  <a:lnTo>
                    <a:pt x="1473" y="4330"/>
                  </a:lnTo>
                  <a:lnTo>
                    <a:pt x="2260" y="433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2779128" y="30656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483"/>
                  </a:lnTo>
                  <a:lnTo>
                    <a:pt x="2235" y="5219"/>
                  </a:lnTo>
                  <a:lnTo>
                    <a:pt x="3962" y="6972"/>
                  </a:lnTo>
                  <a:lnTo>
                    <a:pt x="4699" y="9182"/>
                  </a:lnTo>
                  <a:lnTo>
                    <a:pt x="9194" y="9182"/>
                  </a:lnTo>
                  <a:lnTo>
                    <a:pt x="8267" y="4559"/>
                  </a:lnTo>
                  <a:lnTo>
                    <a:pt x="4635" y="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2779128" y="30656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699" y="9182"/>
                  </a:moveTo>
                  <a:lnTo>
                    <a:pt x="9194" y="9182"/>
                  </a:lnTo>
                  <a:lnTo>
                    <a:pt x="8267" y="4559"/>
                  </a:lnTo>
                  <a:lnTo>
                    <a:pt x="4635" y="914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2235" y="5219"/>
                  </a:lnTo>
                  <a:lnTo>
                    <a:pt x="3962" y="6972"/>
                  </a:lnTo>
                  <a:lnTo>
                    <a:pt x="4699" y="91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2783827" y="307483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495" y="0"/>
                  </a:moveTo>
                  <a:lnTo>
                    <a:pt x="0" y="0"/>
                  </a:lnTo>
                  <a:lnTo>
                    <a:pt x="241" y="736"/>
                  </a:lnTo>
                  <a:lnTo>
                    <a:pt x="406" y="1511"/>
                  </a:lnTo>
                  <a:lnTo>
                    <a:pt x="406" y="2311"/>
                  </a:lnTo>
                  <a:lnTo>
                    <a:pt x="406" y="3124"/>
                  </a:lnTo>
                  <a:lnTo>
                    <a:pt x="253" y="3860"/>
                  </a:lnTo>
                  <a:lnTo>
                    <a:pt x="25" y="4584"/>
                  </a:lnTo>
                  <a:lnTo>
                    <a:pt x="4495" y="4584"/>
                  </a:lnTo>
                  <a:lnTo>
                    <a:pt x="4648" y="3835"/>
                  </a:lnTo>
                  <a:lnTo>
                    <a:pt x="4724" y="3086"/>
                  </a:lnTo>
                  <a:lnTo>
                    <a:pt x="4724" y="1511"/>
                  </a:lnTo>
                  <a:lnTo>
                    <a:pt x="4648" y="749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2783827" y="307483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06" y="2311"/>
                  </a:moveTo>
                  <a:lnTo>
                    <a:pt x="406" y="3124"/>
                  </a:lnTo>
                  <a:lnTo>
                    <a:pt x="253" y="3860"/>
                  </a:lnTo>
                  <a:lnTo>
                    <a:pt x="25" y="4584"/>
                  </a:lnTo>
                  <a:lnTo>
                    <a:pt x="4495" y="4584"/>
                  </a:lnTo>
                  <a:lnTo>
                    <a:pt x="4648" y="3835"/>
                  </a:lnTo>
                  <a:lnTo>
                    <a:pt x="4724" y="3086"/>
                  </a:lnTo>
                  <a:lnTo>
                    <a:pt x="4724" y="2311"/>
                  </a:lnTo>
                  <a:lnTo>
                    <a:pt x="4724" y="1511"/>
                  </a:lnTo>
                  <a:lnTo>
                    <a:pt x="4648" y="749"/>
                  </a:lnTo>
                  <a:lnTo>
                    <a:pt x="4495" y="0"/>
                  </a:lnTo>
                  <a:lnTo>
                    <a:pt x="0" y="0"/>
                  </a:lnTo>
                  <a:lnTo>
                    <a:pt x="241" y="736"/>
                  </a:lnTo>
                  <a:lnTo>
                    <a:pt x="406" y="1511"/>
                  </a:lnTo>
                  <a:lnTo>
                    <a:pt x="406" y="23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2765310" y="30794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48"/>
                  </a:lnTo>
                  <a:lnTo>
                    <a:pt x="4584" y="8305"/>
                  </a:lnTo>
                  <a:lnTo>
                    <a:pt x="9245" y="9220"/>
                  </a:lnTo>
                  <a:lnTo>
                    <a:pt x="9245" y="4762"/>
                  </a:lnTo>
                  <a:lnTo>
                    <a:pt x="6984" y="4025"/>
                  </a:lnTo>
                  <a:lnTo>
                    <a:pt x="5206" y="2260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2765310" y="30794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48"/>
                  </a:lnTo>
                  <a:lnTo>
                    <a:pt x="4584" y="8305"/>
                  </a:lnTo>
                  <a:lnTo>
                    <a:pt x="9245" y="9220"/>
                  </a:lnTo>
                  <a:lnTo>
                    <a:pt x="9245" y="4762"/>
                  </a:lnTo>
                  <a:lnTo>
                    <a:pt x="6984" y="4025"/>
                  </a:lnTo>
                  <a:lnTo>
                    <a:pt x="5206" y="2260"/>
                  </a:lnTo>
                  <a:lnTo>
                    <a:pt x="448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2765310" y="30656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0"/>
                  </a:moveTo>
                  <a:lnTo>
                    <a:pt x="4597" y="901"/>
                  </a:lnTo>
                  <a:lnTo>
                    <a:pt x="927" y="4546"/>
                  </a:lnTo>
                  <a:lnTo>
                    <a:pt x="0" y="9194"/>
                  </a:lnTo>
                  <a:lnTo>
                    <a:pt x="4508" y="9194"/>
                  </a:lnTo>
                  <a:lnTo>
                    <a:pt x="5245" y="6959"/>
                  </a:lnTo>
                  <a:lnTo>
                    <a:pt x="6997" y="5219"/>
                  </a:lnTo>
                  <a:lnTo>
                    <a:pt x="9245" y="4470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2765310" y="30656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4470"/>
                  </a:moveTo>
                  <a:lnTo>
                    <a:pt x="9245" y="0"/>
                  </a:lnTo>
                  <a:lnTo>
                    <a:pt x="4597" y="901"/>
                  </a:lnTo>
                  <a:lnTo>
                    <a:pt x="927" y="4546"/>
                  </a:lnTo>
                  <a:lnTo>
                    <a:pt x="0" y="9194"/>
                  </a:lnTo>
                  <a:lnTo>
                    <a:pt x="4508" y="9194"/>
                  </a:lnTo>
                  <a:lnTo>
                    <a:pt x="5245" y="6959"/>
                  </a:lnTo>
                  <a:lnTo>
                    <a:pt x="6997" y="5219"/>
                  </a:lnTo>
                  <a:lnTo>
                    <a:pt x="9245" y="44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2774556" y="308415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0"/>
                  </a:moveTo>
                  <a:lnTo>
                    <a:pt x="3848" y="241"/>
                  </a:lnTo>
                  <a:lnTo>
                    <a:pt x="3086" y="406"/>
                  </a:lnTo>
                  <a:lnTo>
                    <a:pt x="2260" y="406"/>
                  </a:lnTo>
                  <a:lnTo>
                    <a:pt x="1473" y="406"/>
                  </a:lnTo>
                  <a:lnTo>
                    <a:pt x="723" y="241"/>
                  </a:lnTo>
                  <a:lnTo>
                    <a:pt x="0" y="25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3060" y="4724"/>
                  </a:lnTo>
                  <a:lnTo>
                    <a:pt x="3822" y="4635"/>
                  </a:lnTo>
                  <a:lnTo>
                    <a:pt x="4572" y="448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2774556" y="308415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2260" y="406"/>
                  </a:moveTo>
                  <a:lnTo>
                    <a:pt x="1473" y="406"/>
                  </a:lnTo>
                  <a:lnTo>
                    <a:pt x="723" y="241"/>
                  </a:lnTo>
                  <a:lnTo>
                    <a:pt x="0" y="25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2260" y="4724"/>
                  </a:lnTo>
                  <a:lnTo>
                    <a:pt x="3060" y="4724"/>
                  </a:lnTo>
                  <a:lnTo>
                    <a:pt x="3822" y="4635"/>
                  </a:lnTo>
                  <a:lnTo>
                    <a:pt x="4572" y="4483"/>
                  </a:lnTo>
                  <a:lnTo>
                    <a:pt x="4572" y="0"/>
                  </a:lnTo>
                  <a:lnTo>
                    <a:pt x="3848" y="241"/>
                  </a:lnTo>
                  <a:lnTo>
                    <a:pt x="3086" y="406"/>
                  </a:lnTo>
                  <a:lnTo>
                    <a:pt x="2260" y="40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2779128" y="30794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24" y="0"/>
                  </a:lnTo>
                  <a:lnTo>
                    <a:pt x="3987" y="2235"/>
                  </a:lnTo>
                  <a:lnTo>
                    <a:pt x="2247" y="3987"/>
                  </a:lnTo>
                  <a:lnTo>
                    <a:pt x="0" y="4737"/>
                  </a:lnTo>
                  <a:lnTo>
                    <a:pt x="0" y="9220"/>
                  </a:lnTo>
                  <a:lnTo>
                    <a:pt x="4648" y="8293"/>
                  </a:lnTo>
                  <a:lnTo>
                    <a:pt x="8293" y="463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2779128" y="30794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24" y="0"/>
                  </a:lnTo>
                  <a:lnTo>
                    <a:pt x="3987" y="2235"/>
                  </a:lnTo>
                  <a:lnTo>
                    <a:pt x="2247" y="3987"/>
                  </a:lnTo>
                  <a:lnTo>
                    <a:pt x="0" y="4737"/>
                  </a:lnTo>
                  <a:lnTo>
                    <a:pt x="0" y="9220"/>
                  </a:lnTo>
                  <a:lnTo>
                    <a:pt x="4648" y="8293"/>
                  </a:lnTo>
                  <a:lnTo>
                    <a:pt x="8293" y="4635"/>
                  </a:lnTo>
                  <a:lnTo>
                    <a:pt x="919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2765082" y="307483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737" y="0"/>
                  </a:moveTo>
                  <a:lnTo>
                    <a:pt x="228" y="0"/>
                  </a:lnTo>
                  <a:lnTo>
                    <a:pt x="88" y="749"/>
                  </a:lnTo>
                  <a:lnTo>
                    <a:pt x="0" y="1511"/>
                  </a:lnTo>
                  <a:lnTo>
                    <a:pt x="0" y="3086"/>
                  </a:lnTo>
                  <a:lnTo>
                    <a:pt x="88" y="3835"/>
                  </a:lnTo>
                  <a:lnTo>
                    <a:pt x="228" y="4584"/>
                  </a:lnTo>
                  <a:lnTo>
                    <a:pt x="4711" y="4584"/>
                  </a:lnTo>
                  <a:lnTo>
                    <a:pt x="4483" y="3860"/>
                  </a:lnTo>
                  <a:lnTo>
                    <a:pt x="4317" y="3124"/>
                  </a:lnTo>
                  <a:lnTo>
                    <a:pt x="4317" y="2311"/>
                  </a:lnTo>
                  <a:lnTo>
                    <a:pt x="4317" y="1511"/>
                  </a:lnTo>
                  <a:lnTo>
                    <a:pt x="4495" y="736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2765082" y="307483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317" y="2311"/>
                  </a:moveTo>
                  <a:lnTo>
                    <a:pt x="4317" y="1511"/>
                  </a:lnTo>
                  <a:lnTo>
                    <a:pt x="4495" y="736"/>
                  </a:lnTo>
                  <a:lnTo>
                    <a:pt x="4737" y="0"/>
                  </a:lnTo>
                  <a:lnTo>
                    <a:pt x="228" y="0"/>
                  </a:lnTo>
                  <a:lnTo>
                    <a:pt x="88" y="749"/>
                  </a:lnTo>
                  <a:lnTo>
                    <a:pt x="0" y="1511"/>
                  </a:lnTo>
                  <a:lnTo>
                    <a:pt x="0" y="2311"/>
                  </a:lnTo>
                  <a:lnTo>
                    <a:pt x="0" y="3086"/>
                  </a:lnTo>
                  <a:lnTo>
                    <a:pt x="88" y="3835"/>
                  </a:lnTo>
                  <a:lnTo>
                    <a:pt x="228" y="4584"/>
                  </a:lnTo>
                  <a:lnTo>
                    <a:pt x="4711" y="4584"/>
                  </a:lnTo>
                  <a:lnTo>
                    <a:pt x="4483" y="3860"/>
                  </a:lnTo>
                  <a:lnTo>
                    <a:pt x="4317" y="3124"/>
                  </a:lnTo>
                  <a:lnTo>
                    <a:pt x="4317" y="23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2760764" y="306109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16052" y="8648"/>
                  </a:moveTo>
                  <a:lnTo>
                    <a:pt x="16878" y="8648"/>
                  </a:lnTo>
                  <a:lnTo>
                    <a:pt x="17640" y="8801"/>
                  </a:lnTo>
                  <a:lnTo>
                    <a:pt x="18364" y="9042"/>
                  </a:lnTo>
                  <a:lnTo>
                    <a:pt x="18364" y="4559"/>
                  </a:lnTo>
                  <a:lnTo>
                    <a:pt x="17614" y="4406"/>
                  </a:lnTo>
                  <a:lnTo>
                    <a:pt x="16852" y="4318"/>
                  </a:lnTo>
                  <a:lnTo>
                    <a:pt x="16052" y="4318"/>
                  </a:lnTo>
                  <a:lnTo>
                    <a:pt x="15278" y="4318"/>
                  </a:lnTo>
                  <a:lnTo>
                    <a:pt x="14528" y="4406"/>
                  </a:lnTo>
                  <a:lnTo>
                    <a:pt x="13792" y="4546"/>
                  </a:lnTo>
                  <a:lnTo>
                    <a:pt x="13792" y="9017"/>
                  </a:lnTo>
                  <a:lnTo>
                    <a:pt x="14516" y="8801"/>
                  </a:lnTo>
                  <a:lnTo>
                    <a:pt x="15265" y="8648"/>
                  </a:lnTo>
                  <a:lnTo>
                    <a:pt x="16052" y="8648"/>
                  </a:lnTo>
                </a:path>
                <a:path w="32385" h="32385">
                  <a:moveTo>
                    <a:pt x="23063" y="13741"/>
                  </a:moveTo>
                  <a:lnTo>
                    <a:pt x="27558" y="13741"/>
                  </a:lnTo>
                  <a:lnTo>
                    <a:pt x="26631" y="9118"/>
                  </a:lnTo>
                  <a:lnTo>
                    <a:pt x="22999" y="5473"/>
                  </a:lnTo>
                  <a:lnTo>
                    <a:pt x="18364" y="4559"/>
                  </a:lnTo>
                  <a:lnTo>
                    <a:pt x="18364" y="9042"/>
                  </a:lnTo>
                  <a:lnTo>
                    <a:pt x="20599" y="9779"/>
                  </a:lnTo>
                  <a:lnTo>
                    <a:pt x="22326" y="11531"/>
                  </a:lnTo>
                  <a:lnTo>
                    <a:pt x="23063" y="13741"/>
                  </a:lnTo>
                </a:path>
                <a:path w="32385" h="32385">
                  <a:moveTo>
                    <a:pt x="23469" y="16052"/>
                  </a:moveTo>
                  <a:lnTo>
                    <a:pt x="23469" y="16865"/>
                  </a:lnTo>
                  <a:lnTo>
                    <a:pt x="23317" y="17602"/>
                  </a:lnTo>
                  <a:lnTo>
                    <a:pt x="23088" y="18326"/>
                  </a:lnTo>
                  <a:lnTo>
                    <a:pt x="27558" y="18326"/>
                  </a:lnTo>
                  <a:lnTo>
                    <a:pt x="27711" y="17576"/>
                  </a:lnTo>
                  <a:lnTo>
                    <a:pt x="27787" y="16827"/>
                  </a:lnTo>
                  <a:lnTo>
                    <a:pt x="27787" y="16052"/>
                  </a:lnTo>
                  <a:lnTo>
                    <a:pt x="27787" y="15252"/>
                  </a:lnTo>
                  <a:lnTo>
                    <a:pt x="27711" y="14490"/>
                  </a:lnTo>
                  <a:lnTo>
                    <a:pt x="27558" y="13741"/>
                  </a:lnTo>
                  <a:lnTo>
                    <a:pt x="23063" y="13741"/>
                  </a:lnTo>
                  <a:lnTo>
                    <a:pt x="23304" y="14478"/>
                  </a:lnTo>
                  <a:lnTo>
                    <a:pt x="23469" y="15252"/>
                  </a:lnTo>
                  <a:lnTo>
                    <a:pt x="23469" y="16052"/>
                  </a:lnTo>
                </a:path>
                <a:path w="32385" h="32385">
                  <a:moveTo>
                    <a:pt x="9029" y="18326"/>
                  </a:moveTo>
                  <a:lnTo>
                    <a:pt x="4546" y="18326"/>
                  </a:lnTo>
                  <a:lnTo>
                    <a:pt x="5460" y="22974"/>
                  </a:lnTo>
                  <a:lnTo>
                    <a:pt x="9131" y="26631"/>
                  </a:lnTo>
                  <a:lnTo>
                    <a:pt x="13792" y="27546"/>
                  </a:lnTo>
                  <a:lnTo>
                    <a:pt x="13792" y="23088"/>
                  </a:lnTo>
                  <a:lnTo>
                    <a:pt x="11531" y="22352"/>
                  </a:lnTo>
                  <a:lnTo>
                    <a:pt x="9753" y="20586"/>
                  </a:lnTo>
                  <a:lnTo>
                    <a:pt x="9029" y="18326"/>
                  </a:lnTo>
                </a:path>
                <a:path w="32385" h="32385">
                  <a:moveTo>
                    <a:pt x="13792" y="9017"/>
                  </a:moveTo>
                  <a:lnTo>
                    <a:pt x="13792" y="4546"/>
                  </a:lnTo>
                  <a:lnTo>
                    <a:pt x="9143" y="5448"/>
                  </a:lnTo>
                  <a:lnTo>
                    <a:pt x="5473" y="9093"/>
                  </a:lnTo>
                  <a:lnTo>
                    <a:pt x="4546" y="13741"/>
                  </a:lnTo>
                  <a:lnTo>
                    <a:pt x="9055" y="13741"/>
                  </a:lnTo>
                  <a:lnTo>
                    <a:pt x="9791" y="11506"/>
                  </a:lnTo>
                  <a:lnTo>
                    <a:pt x="11544" y="9766"/>
                  </a:lnTo>
                  <a:lnTo>
                    <a:pt x="13792" y="9017"/>
                  </a:lnTo>
                </a:path>
                <a:path w="32385" h="32385">
                  <a:moveTo>
                    <a:pt x="16052" y="23469"/>
                  </a:moveTo>
                  <a:lnTo>
                    <a:pt x="15265" y="23469"/>
                  </a:lnTo>
                  <a:lnTo>
                    <a:pt x="14516" y="23304"/>
                  </a:lnTo>
                  <a:lnTo>
                    <a:pt x="13792" y="23088"/>
                  </a:lnTo>
                  <a:lnTo>
                    <a:pt x="13792" y="27546"/>
                  </a:lnTo>
                  <a:lnTo>
                    <a:pt x="14528" y="27698"/>
                  </a:lnTo>
                  <a:lnTo>
                    <a:pt x="15278" y="27787"/>
                  </a:lnTo>
                  <a:lnTo>
                    <a:pt x="16052" y="27787"/>
                  </a:lnTo>
                  <a:lnTo>
                    <a:pt x="16852" y="27787"/>
                  </a:lnTo>
                  <a:lnTo>
                    <a:pt x="17614" y="27698"/>
                  </a:lnTo>
                  <a:lnTo>
                    <a:pt x="18364" y="27546"/>
                  </a:lnTo>
                  <a:lnTo>
                    <a:pt x="18364" y="23063"/>
                  </a:lnTo>
                  <a:lnTo>
                    <a:pt x="17640" y="23304"/>
                  </a:lnTo>
                  <a:lnTo>
                    <a:pt x="16878" y="23469"/>
                  </a:lnTo>
                  <a:lnTo>
                    <a:pt x="16052" y="23469"/>
                  </a:lnTo>
                </a:path>
                <a:path w="32385" h="32385">
                  <a:moveTo>
                    <a:pt x="27558" y="18326"/>
                  </a:moveTo>
                  <a:lnTo>
                    <a:pt x="23088" y="18326"/>
                  </a:lnTo>
                  <a:lnTo>
                    <a:pt x="22351" y="20561"/>
                  </a:lnTo>
                  <a:lnTo>
                    <a:pt x="20612" y="22313"/>
                  </a:lnTo>
                  <a:lnTo>
                    <a:pt x="18364" y="23063"/>
                  </a:lnTo>
                  <a:lnTo>
                    <a:pt x="18364" y="27546"/>
                  </a:lnTo>
                  <a:lnTo>
                    <a:pt x="23012" y="26619"/>
                  </a:lnTo>
                  <a:lnTo>
                    <a:pt x="26657" y="22961"/>
                  </a:lnTo>
                  <a:lnTo>
                    <a:pt x="27558" y="18326"/>
                  </a:lnTo>
                </a:path>
                <a:path w="32385" h="32385">
                  <a:moveTo>
                    <a:pt x="8635" y="16052"/>
                  </a:moveTo>
                  <a:lnTo>
                    <a:pt x="8635" y="15252"/>
                  </a:lnTo>
                  <a:lnTo>
                    <a:pt x="8813" y="14478"/>
                  </a:lnTo>
                  <a:lnTo>
                    <a:pt x="9055" y="13741"/>
                  </a:lnTo>
                  <a:lnTo>
                    <a:pt x="4546" y="13741"/>
                  </a:lnTo>
                  <a:lnTo>
                    <a:pt x="4406" y="14490"/>
                  </a:lnTo>
                  <a:lnTo>
                    <a:pt x="4318" y="15252"/>
                  </a:lnTo>
                  <a:lnTo>
                    <a:pt x="4318" y="16052"/>
                  </a:lnTo>
                  <a:lnTo>
                    <a:pt x="4318" y="16827"/>
                  </a:lnTo>
                  <a:lnTo>
                    <a:pt x="4406" y="17576"/>
                  </a:lnTo>
                  <a:lnTo>
                    <a:pt x="4546" y="18326"/>
                  </a:lnTo>
                  <a:lnTo>
                    <a:pt x="9029" y="18326"/>
                  </a:lnTo>
                  <a:lnTo>
                    <a:pt x="8801" y="17602"/>
                  </a:lnTo>
                  <a:lnTo>
                    <a:pt x="8635" y="16865"/>
                  </a:lnTo>
                  <a:lnTo>
                    <a:pt x="8635" y="16052"/>
                  </a:lnTo>
                </a:path>
                <a:path w="32385" h="32385">
                  <a:moveTo>
                    <a:pt x="32118" y="16052"/>
                  </a:moveTo>
                  <a:lnTo>
                    <a:pt x="32118" y="24917"/>
                  </a:lnTo>
                  <a:lnTo>
                    <a:pt x="24930" y="32118"/>
                  </a:lnTo>
                  <a:lnTo>
                    <a:pt x="16052" y="32118"/>
                  </a:lnTo>
                  <a:lnTo>
                    <a:pt x="7188" y="32118"/>
                  </a:lnTo>
                  <a:lnTo>
                    <a:pt x="0" y="24917"/>
                  </a:lnTo>
                  <a:lnTo>
                    <a:pt x="0" y="16052"/>
                  </a:lnTo>
                  <a:lnTo>
                    <a:pt x="0" y="7188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188"/>
                  </a:lnTo>
                  <a:lnTo>
                    <a:pt x="32118" y="16052"/>
                  </a:lnTo>
                  <a:close/>
                </a:path>
                <a:path w="32385" h="32385">
                  <a:moveTo>
                    <a:pt x="16052" y="8648"/>
                  </a:moveTo>
                  <a:lnTo>
                    <a:pt x="16878" y="8648"/>
                  </a:lnTo>
                  <a:lnTo>
                    <a:pt x="17640" y="8801"/>
                  </a:lnTo>
                  <a:lnTo>
                    <a:pt x="18364" y="9042"/>
                  </a:lnTo>
                  <a:lnTo>
                    <a:pt x="18364" y="4559"/>
                  </a:lnTo>
                  <a:lnTo>
                    <a:pt x="17614" y="4406"/>
                  </a:lnTo>
                  <a:lnTo>
                    <a:pt x="16852" y="4318"/>
                  </a:lnTo>
                  <a:lnTo>
                    <a:pt x="16052" y="4318"/>
                  </a:lnTo>
                  <a:lnTo>
                    <a:pt x="15278" y="4318"/>
                  </a:lnTo>
                  <a:lnTo>
                    <a:pt x="14528" y="4406"/>
                  </a:lnTo>
                  <a:lnTo>
                    <a:pt x="13792" y="4546"/>
                  </a:lnTo>
                  <a:lnTo>
                    <a:pt x="13792" y="9017"/>
                  </a:lnTo>
                  <a:lnTo>
                    <a:pt x="14516" y="8801"/>
                  </a:lnTo>
                  <a:lnTo>
                    <a:pt x="15265" y="8648"/>
                  </a:lnTo>
                  <a:lnTo>
                    <a:pt x="16052" y="8648"/>
                  </a:lnTo>
                </a:path>
                <a:path w="32385" h="32385">
                  <a:moveTo>
                    <a:pt x="23063" y="13741"/>
                  </a:moveTo>
                  <a:lnTo>
                    <a:pt x="27558" y="13741"/>
                  </a:lnTo>
                  <a:lnTo>
                    <a:pt x="26631" y="9118"/>
                  </a:lnTo>
                  <a:lnTo>
                    <a:pt x="22999" y="5473"/>
                  </a:lnTo>
                  <a:lnTo>
                    <a:pt x="18364" y="4559"/>
                  </a:lnTo>
                  <a:lnTo>
                    <a:pt x="18364" y="9042"/>
                  </a:lnTo>
                  <a:lnTo>
                    <a:pt x="20599" y="9779"/>
                  </a:lnTo>
                  <a:lnTo>
                    <a:pt x="22326" y="11531"/>
                  </a:lnTo>
                  <a:lnTo>
                    <a:pt x="23063" y="13741"/>
                  </a:lnTo>
                </a:path>
                <a:path w="32385" h="32385">
                  <a:moveTo>
                    <a:pt x="23469" y="16052"/>
                  </a:moveTo>
                  <a:lnTo>
                    <a:pt x="23469" y="16865"/>
                  </a:lnTo>
                  <a:lnTo>
                    <a:pt x="23317" y="17602"/>
                  </a:lnTo>
                  <a:lnTo>
                    <a:pt x="23088" y="18326"/>
                  </a:lnTo>
                  <a:lnTo>
                    <a:pt x="27558" y="18326"/>
                  </a:lnTo>
                  <a:lnTo>
                    <a:pt x="27711" y="17576"/>
                  </a:lnTo>
                  <a:lnTo>
                    <a:pt x="27787" y="16827"/>
                  </a:lnTo>
                  <a:lnTo>
                    <a:pt x="27787" y="16052"/>
                  </a:lnTo>
                  <a:lnTo>
                    <a:pt x="27787" y="15252"/>
                  </a:lnTo>
                  <a:lnTo>
                    <a:pt x="27711" y="14490"/>
                  </a:lnTo>
                  <a:lnTo>
                    <a:pt x="27558" y="13741"/>
                  </a:lnTo>
                  <a:lnTo>
                    <a:pt x="23063" y="13741"/>
                  </a:lnTo>
                  <a:lnTo>
                    <a:pt x="23304" y="14478"/>
                  </a:lnTo>
                  <a:lnTo>
                    <a:pt x="23469" y="15252"/>
                  </a:lnTo>
                  <a:lnTo>
                    <a:pt x="23469" y="16052"/>
                  </a:lnTo>
                </a:path>
                <a:path w="32385" h="32385">
                  <a:moveTo>
                    <a:pt x="9029" y="18326"/>
                  </a:moveTo>
                  <a:lnTo>
                    <a:pt x="4546" y="18326"/>
                  </a:lnTo>
                  <a:lnTo>
                    <a:pt x="5460" y="22974"/>
                  </a:lnTo>
                  <a:lnTo>
                    <a:pt x="9131" y="26631"/>
                  </a:lnTo>
                  <a:lnTo>
                    <a:pt x="13792" y="27546"/>
                  </a:lnTo>
                  <a:lnTo>
                    <a:pt x="13792" y="23088"/>
                  </a:lnTo>
                  <a:lnTo>
                    <a:pt x="11531" y="22352"/>
                  </a:lnTo>
                  <a:lnTo>
                    <a:pt x="9753" y="20586"/>
                  </a:lnTo>
                  <a:lnTo>
                    <a:pt x="9029" y="18326"/>
                  </a:lnTo>
                </a:path>
                <a:path w="32385" h="32385">
                  <a:moveTo>
                    <a:pt x="13792" y="9017"/>
                  </a:moveTo>
                  <a:lnTo>
                    <a:pt x="13792" y="4546"/>
                  </a:lnTo>
                  <a:lnTo>
                    <a:pt x="9143" y="5448"/>
                  </a:lnTo>
                  <a:lnTo>
                    <a:pt x="5473" y="9093"/>
                  </a:lnTo>
                  <a:lnTo>
                    <a:pt x="4546" y="13741"/>
                  </a:lnTo>
                  <a:lnTo>
                    <a:pt x="9055" y="13741"/>
                  </a:lnTo>
                  <a:lnTo>
                    <a:pt x="9791" y="11506"/>
                  </a:lnTo>
                  <a:lnTo>
                    <a:pt x="11544" y="9766"/>
                  </a:lnTo>
                  <a:lnTo>
                    <a:pt x="13792" y="9017"/>
                  </a:lnTo>
                </a:path>
                <a:path w="32385" h="32385">
                  <a:moveTo>
                    <a:pt x="16052" y="23469"/>
                  </a:moveTo>
                  <a:lnTo>
                    <a:pt x="15265" y="23469"/>
                  </a:lnTo>
                  <a:lnTo>
                    <a:pt x="14516" y="23304"/>
                  </a:lnTo>
                  <a:lnTo>
                    <a:pt x="13792" y="23088"/>
                  </a:lnTo>
                  <a:lnTo>
                    <a:pt x="13792" y="27546"/>
                  </a:lnTo>
                  <a:lnTo>
                    <a:pt x="14528" y="27698"/>
                  </a:lnTo>
                  <a:lnTo>
                    <a:pt x="15278" y="27787"/>
                  </a:lnTo>
                  <a:lnTo>
                    <a:pt x="16052" y="27787"/>
                  </a:lnTo>
                  <a:lnTo>
                    <a:pt x="16852" y="27787"/>
                  </a:lnTo>
                  <a:lnTo>
                    <a:pt x="17614" y="27698"/>
                  </a:lnTo>
                  <a:lnTo>
                    <a:pt x="18364" y="27546"/>
                  </a:lnTo>
                  <a:lnTo>
                    <a:pt x="18364" y="23063"/>
                  </a:lnTo>
                  <a:lnTo>
                    <a:pt x="17640" y="23304"/>
                  </a:lnTo>
                  <a:lnTo>
                    <a:pt x="16878" y="23469"/>
                  </a:lnTo>
                  <a:lnTo>
                    <a:pt x="16052" y="23469"/>
                  </a:lnTo>
                </a:path>
                <a:path w="32385" h="32385">
                  <a:moveTo>
                    <a:pt x="27558" y="18326"/>
                  </a:moveTo>
                  <a:lnTo>
                    <a:pt x="23088" y="18326"/>
                  </a:lnTo>
                  <a:lnTo>
                    <a:pt x="22351" y="20561"/>
                  </a:lnTo>
                  <a:lnTo>
                    <a:pt x="20612" y="22313"/>
                  </a:lnTo>
                  <a:lnTo>
                    <a:pt x="18364" y="23063"/>
                  </a:lnTo>
                  <a:lnTo>
                    <a:pt x="18364" y="27546"/>
                  </a:lnTo>
                  <a:lnTo>
                    <a:pt x="23012" y="26619"/>
                  </a:lnTo>
                  <a:lnTo>
                    <a:pt x="26657" y="22961"/>
                  </a:lnTo>
                  <a:lnTo>
                    <a:pt x="27558" y="18326"/>
                  </a:lnTo>
                </a:path>
                <a:path w="32385" h="32385">
                  <a:moveTo>
                    <a:pt x="8635" y="16052"/>
                  </a:moveTo>
                  <a:lnTo>
                    <a:pt x="8635" y="15252"/>
                  </a:lnTo>
                  <a:lnTo>
                    <a:pt x="8813" y="14478"/>
                  </a:lnTo>
                  <a:lnTo>
                    <a:pt x="9055" y="13741"/>
                  </a:lnTo>
                  <a:lnTo>
                    <a:pt x="4546" y="13741"/>
                  </a:lnTo>
                  <a:lnTo>
                    <a:pt x="4406" y="14490"/>
                  </a:lnTo>
                  <a:lnTo>
                    <a:pt x="4318" y="15252"/>
                  </a:lnTo>
                  <a:lnTo>
                    <a:pt x="4318" y="16052"/>
                  </a:lnTo>
                  <a:lnTo>
                    <a:pt x="4318" y="16827"/>
                  </a:lnTo>
                  <a:lnTo>
                    <a:pt x="4406" y="17576"/>
                  </a:lnTo>
                  <a:lnTo>
                    <a:pt x="4546" y="18326"/>
                  </a:lnTo>
                  <a:lnTo>
                    <a:pt x="9029" y="18326"/>
                  </a:lnTo>
                  <a:lnTo>
                    <a:pt x="8801" y="17602"/>
                  </a:lnTo>
                  <a:lnTo>
                    <a:pt x="8635" y="16865"/>
                  </a:lnTo>
                  <a:lnTo>
                    <a:pt x="8635" y="16052"/>
                  </a:lnTo>
                </a:path>
                <a:path w="32385" h="32385">
                  <a:moveTo>
                    <a:pt x="16052" y="8648"/>
                  </a:moveTo>
                  <a:lnTo>
                    <a:pt x="16878" y="8648"/>
                  </a:lnTo>
                  <a:lnTo>
                    <a:pt x="17640" y="8801"/>
                  </a:lnTo>
                  <a:lnTo>
                    <a:pt x="18364" y="9042"/>
                  </a:lnTo>
                  <a:lnTo>
                    <a:pt x="18364" y="4559"/>
                  </a:lnTo>
                  <a:lnTo>
                    <a:pt x="17614" y="4406"/>
                  </a:lnTo>
                  <a:lnTo>
                    <a:pt x="16852" y="4318"/>
                  </a:lnTo>
                  <a:lnTo>
                    <a:pt x="16052" y="4318"/>
                  </a:lnTo>
                  <a:lnTo>
                    <a:pt x="15278" y="4318"/>
                  </a:lnTo>
                  <a:lnTo>
                    <a:pt x="14528" y="4406"/>
                  </a:lnTo>
                  <a:lnTo>
                    <a:pt x="13792" y="4546"/>
                  </a:lnTo>
                  <a:lnTo>
                    <a:pt x="13792" y="9017"/>
                  </a:lnTo>
                  <a:lnTo>
                    <a:pt x="14516" y="8801"/>
                  </a:lnTo>
                  <a:lnTo>
                    <a:pt x="15265" y="8648"/>
                  </a:lnTo>
                  <a:lnTo>
                    <a:pt x="16052" y="8648"/>
                  </a:lnTo>
                </a:path>
                <a:path w="32385" h="32385">
                  <a:moveTo>
                    <a:pt x="23063" y="13741"/>
                  </a:moveTo>
                  <a:lnTo>
                    <a:pt x="27558" y="13741"/>
                  </a:lnTo>
                  <a:lnTo>
                    <a:pt x="26631" y="9118"/>
                  </a:lnTo>
                  <a:lnTo>
                    <a:pt x="22999" y="5473"/>
                  </a:lnTo>
                  <a:lnTo>
                    <a:pt x="18364" y="4559"/>
                  </a:lnTo>
                  <a:lnTo>
                    <a:pt x="18364" y="9042"/>
                  </a:lnTo>
                  <a:lnTo>
                    <a:pt x="20599" y="9779"/>
                  </a:lnTo>
                  <a:lnTo>
                    <a:pt x="22326" y="11531"/>
                  </a:lnTo>
                  <a:lnTo>
                    <a:pt x="23063" y="13741"/>
                  </a:lnTo>
                </a:path>
                <a:path w="32385" h="32385">
                  <a:moveTo>
                    <a:pt x="23469" y="16052"/>
                  </a:moveTo>
                  <a:lnTo>
                    <a:pt x="23469" y="16865"/>
                  </a:lnTo>
                  <a:lnTo>
                    <a:pt x="23317" y="17602"/>
                  </a:lnTo>
                  <a:lnTo>
                    <a:pt x="23088" y="18326"/>
                  </a:lnTo>
                  <a:lnTo>
                    <a:pt x="27558" y="18326"/>
                  </a:lnTo>
                  <a:lnTo>
                    <a:pt x="27711" y="17576"/>
                  </a:lnTo>
                  <a:lnTo>
                    <a:pt x="27787" y="16827"/>
                  </a:lnTo>
                  <a:lnTo>
                    <a:pt x="27787" y="16052"/>
                  </a:lnTo>
                  <a:lnTo>
                    <a:pt x="27787" y="15252"/>
                  </a:lnTo>
                  <a:lnTo>
                    <a:pt x="27711" y="14490"/>
                  </a:lnTo>
                  <a:lnTo>
                    <a:pt x="27558" y="13741"/>
                  </a:lnTo>
                  <a:lnTo>
                    <a:pt x="23063" y="13741"/>
                  </a:lnTo>
                  <a:lnTo>
                    <a:pt x="23304" y="14478"/>
                  </a:lnTo>
                  <a:lnTo>
                    <a:pt x="23469" y="15252"/>
                  </a:lnTo>
                  <a:lnTo>
                    <a:pt x="23469" y="16052"/>
                  </a:lnTo>
                </a:path>
                <a:path w="32385" h="32385">
                  <a:moveTo>
                    <a:pt x="9029" y="18326"/>
                  </a:moveTo>
                  <a:lnTo>
                    <a:pt x="4546" y="18326"/>
                  </a:lnTo>
                  <a:lnTo>
                    <a:pt x="5460" y="22974"/>
                  </a:lnTo>
                  <a:lnTo>
                    <a:pt x="9131" y="26631"/>
                  </a:lnTo>
                  <a:lnTo>
                    <a:pt x="13792" y="27546"/>
                  </a:lnTo>
                  <a:lnTo>
                    <a:pt x="13792" y="23088"/>
                  </a:lnTo>
                  <a:lnTo>
                    <a:pt x="11531" y="22352"/>
                  </a:lnTo>
                  <a:lnTo>
                    <a:pt x="9753" y="20586"/>
                  </a:lnTo>
                  <a:lnTo>
                    <a:pt x="9029" y="18326"/>
                  </a:lnTo>
                </a:path>
                <a:path w="32385" h="32385">
                  <a:moveTo>
                    <a:pt x="13792" y="9017"/>
                  </a:moveTo>
                  <a:lnTo>
                    <a:pt x="13792" y="4546"/>
                  </a:lnTo>
                  <a:lnTo>
                    <a:pt x="9143" y="5448"/>
                  </a:lnTo>
                  <a:lnTo>
                    <a:pt x="5473" y="9093"/>
                  </a:lnTo>
                  <a:lnTo>
                    <a:pt x="4546" y="13741"/>
                  </a:lnTo>
                  <a:lnTo>
                    <a:pt x="9055" y="13741"/>
                  </a:lnTo>
                  <a:lnTo>
                    <a:pt x="9791" y="11506"/>
                  </a:lnTo>
                  <a:lnTo>
                    <a:pt x="11544" y="9766"/>
                  </a:lnTo>
                  <a:lnTo>
                    <a:pt x="13792" y="9017"/>
                  </a:lnTo>
                </a:path>
                <a:path w="32385" h="32385">
                  <a:moveTo>
                    <a:pt x="16052" y="23469"/>
                  </a:moveTo>
                  <a:lnTo>
                    <a:pt x="15265" y="23469"/>
                  </a:lnTo>
                  <a:lnTo>
                    <a:pt x="14516" y="23304"/>
                  </a:lnTo>
                  <a:lnTo>
                    <a:pt x="13792" y="23088"/>
                  </a:lnTo>
                  <a:lnTo>
                    <a:pt x="13792" y="27546"/>
                  </a:lnTo>
                  <a:lnTo>
                    <a:pt x="14528" y="27698"/>
                  </a:lnTo>
                  <a:lnTo>
                    <a:pt x="15278" y="27787"/>
                  </a:lnTo>
                  <a:lnTo>
                    <a:pt x="16052" y="27787"/>
                  </a:lnTo>
                  <a:lnTo>
                    <a:pt x="16852" y="27787"/>
                  </a:lnTo>
                  <a:lnTo>
                    <a:pt x="17614" y="27698"/>
                  </a:lnTo>
                  <a:lnTo>
                    <a:pt x="18364" y="27546"/>
                  </a:lnTo>
                  <a:lnTo>
                    <a:pt x="18364" y="23063"/>
                  </a:lnTo>
                  <a:lnTo>
                    <a:pt x="17640" y="23304"/>
                  </a:lnTo>
                  <a:lnTo>
                    <a:pt x="16878" y="23469"/>
                  </a:lnTo>
                  <a:lnTo>
                    <a:pt x="16052" y="23469"/>
                  </a:lnTo>
                </a:path>
                <a:path w="32385" h="32385">
                  <a:moveTo>
                    <a:pt x="27558" y="18326"/>
                  </a:moveTo>
                  <a:lnTo>
                    <a:pt x="23088" y="18326"/>
                  </a:lnTo>
                  <a:lnTo>
                    <a:pt x="22351" y="20561"/>
                  </a:lnTo>
                  <a:lnTo>
                    <a:pt x="20612" y="22313"/>
                  </a:lnTo>
                  <a:lnTo>
                    <a:pt x="18364" y="23063"/>
                  </a:lnTo>
                  <a:lnTo>
                    <a:pt x="18364" y="27546"/>
                  </a:lnTo>
                  <a:lnTo>
                    <a:pt x="23012" y="26619"/>
                  </a:lnTo>
                  <a:lnTo>
                    <a:pt x="26657" y="22961"/>
                  </a:lnTo>
                  <a:lnTo>
                    <a:pt x="27558" y="18326"/>
                  </a:lnTo>
                </a:path>
                <a:path w="32385" h="32385">
                  <a:moveTo>
                    <a:pt x="8635" y="16052"/>
                  </a:moveTo>
                  <a:lnTo>
                    <a:pt x="8635" y="15252"/>
                  </a:lnTo>
                  <a:lnTo>
                    <a:pt x="8813" y="14478"/>
                  </a:lnTo>
                  <a:lnTo>
                    <a:pt x="9055" y="13741"/>
                  </a:lnTo>
                  <a:lnTo>
                    <a:pt x="4546" y="13741"/>
                  </a:lnTo>
                  <a:lnTo>
                    <a:pt x="4406" y="14490"/>
                  </a:lnTo>
                  <a:lnTo>
                    <a:pt x="4318" y="15252"/>
                  </a:lnTo>
                  <a:lnTo>
                    <a:pt x="4318" y="16052"/>
                  </a:lnTo>
                  <a:lnTo>
                    <a:pt x="4318" y="16827"/>
                  </a:lnTo>
                  <a:lnTo>
                    <a:pt x="4406" y="17576"/>
                  </a:lnTo>
                  <a:lnTo>
                    <a:pt x="4546" y="18326"/>
                  </a:lnTo>
                  <a:lnTo>
                    <a:pt x="9029" y="18326"/>
                  </a:lnTo>
                  <a:lnTo>
                    <a:pt x="8801" y="17602"/>
                  </a:lnTo>
                  <a:lnTo>
                    <a:pt x="8635" y="16865"/>
                  </a:lnTo>
                  <a:lnTo>
                    <a:pt x="8635" y="16052"/>
                  </a:lnTo>
                </a:path>
                <a:path w="32385" h="32385">
                  <a:moveTo>
                    <a:pt x="16052" y="8648"/>
                  </a:moveTo>
                  <a:lnTo>
                    <a:pt x="16878" y="8648"/>
                  </a:lnTo>
                  <a:lnTo>
                    <a:pt x="17640" y="8801"/>
                  </a:lnTo>
                  <a:lnTo>
                    <a:pt x="18364" y="9042"/>
                  </a:lnTo>
                  <a:lnTo>
                    <a:pt x="18364" y="4559"/>
                  </a:lnTo>
                  <a:lnTo>
                    <a:pt x="17614" y="4406"/>
                  </a:lnTo>
                  <a:lnTo>
                    <a:pt x="16852" y="4318"/>
                  </a:lnTo>
                  <a:lnTo>
                    <a:pt x="16052" y="4318"/>
                  </a:lnTo>
                  <a:lnTo>
                    <a:pt x="15278" y="4318"/>
                  </a:lnTo>
                  <a:lnTo>
                    <a:pt x="14528" y="4406"/>
                  </a:lnTo>
                  <a:lnTo>
                    <a:pt x="13792" y="4546"/>
                  </a:lnTo>
                  <a:lnTo>
                    <a:pt x="13792" y="9017"/>
                  </a:lnTo>
                  <a:lnTo>
                    <a:pt x="14516" y="8801"/>
                  </a:lnTo>
                  <a:lnTo>
                    <a:pt x="15265" y="8648"/>
                  </a:lnTo>
                  <a:lnTo>
                    <a:pt x="16052" y="8648"/>
                  </a:lnTo>
                </a:path>
                <a:path w="32385" h="32385">
                  <a:moveTo>
                    <a:pt x="23063" y="13741"/>
                  </a:moveTo>
                  <a:lnTo>
                    <a:pt x="27558" y="13741"/>
                  </a:lnTo>
                  <a:lnTo>
                    <a:pt x="26631" y="9118"/>
                  </a:lnTo>
                  <a:lnTo>
                    <a:pt x="22999" y="5473"/>
                  </a:lnTo>
                  <a:lnTo>
                    <a:pt x="18364" y="4559"/>
                  </a:lnTo>
                  <a:lnTo>
                    <a:pt x="18364" y="9042"/>
                  </a:lnTo>
                  <a:lnTo>
                    <a:pt x="20599" y="9779"/>
                  </a:lnTo>
                  <a:lnTo>
                    <a:pt x="22326" y="11531"/>
                  </a:lnTo>
                  <a:lnTo>
                    <a:pt x="23063" y="13741"/>
                  </a:lnTo>
                </a:path>
                <a:path w="32385" h="32385">
                  <a:moveTo>
                    <a:pt x="23469" y="16052"/>
                  </a:moveTo>
                  <a:lnTo>
                    <a:pt x="23469" y="16865"/>
                  </a:lnTo>
                  <a:lnTo>
                    <a:pt x="23317" y="17602"/>
                  </a:lnTo>
                  <a:lnTo>
                    <a:pt x="23088" y="18326"/>
                  </a:lnTo>
                  <a:lnTo>
                    <a:pt x="27558" y="18326"/>
                  </a:lnTo>
                  <a:lnTo>
                    <a:pt x="27711" y="17576"/>
                  </a:lnTo>
                  <a:lnTo>
                    <a:pt x="27787" y="16827"/>
                  </a:lnTo>
                  <a:lnTo>
                    <a:pt x="27787" y="16052"/>
                  </a:lnTo>
                  <a:lnTo>
                    <a:pt x="27787" y="15252"/>
                  </a:lnTo>
                  <a:lnTo>
                    <a:pt x="27711" y="14490"/>
                  </a:lnTo>
                  <a:lnTo>
                    <a:pt x="27558" y="13741"/>
                  </a:lnTo>
                  <a:lnTo>
                    <a:pt x="23063" y="13741"/>
                  </a:lnTo>
                  <a:lnTo>
                    <a:pt x="23304" y="14478"/>
                  </a:lnTo>
                  <a:lnTo>
                    <a:pt x="23469" y="15252"/>
                  </a:lnTo>
                  <a:lnTo>
                    <a:pt x="23469" y="16052"/>
                  </a:lnTo>
                </a:path>
                <a:path w="32385" h="32385">
                  <a:moveTo>
                    <a:pt x="9029" y="18326"/>
                  </a:moveTo>
                  <a:lnTo>
                    <a:pt x="4546" y="18326"/>
                  </a:lnTo>
                  <a:lnTo>
                    <a:pt x="5460" y="22974"/>
                  </a:lnTo>
                  <a:lnTo>
                    <a:pt x="9131" y="26631"/>
                  </a:lnTo>
                  <a:lnTo>
                    <a:pt x="13792" y="27546"/>
                  </a:lnTo>
                  <a:lnTo>
                    <a:pt x="13792" y="23088"/>
                  </a:lnTo>
                  <a:lnTo>
                    <a:pt x="11531" y="22352"/>
                  </a:lnTo>
                  <a:lnTo>
                    <a:pt x="9753" y="20586"/>
                  </a:lnTo>
                  <a:lnTo>
                    <a:pt x="9029" y="18326"/>
                  </a:lnTo>
                </a:path>
                <a:path w="32385" h="32385">
                  <a:moveTo>
                    <a:pt x="13792" y="9017"/>
                  </a:moveTo>
                  <a:lnTo>
                    <a:pt x="13792" y="4546"/>
                  </a:lnTo>
                  <a:lnTo>
                    <a:pt x="9143" y="5448"/>
                  </a:lnTo>
                  <a:lnTo>
                    <a:pt x="5473" y="9093"/>
                  </a:lnTo>
                  <a:lnTo>
                    <a:pt x="4546" y="13741"/>
                  </a:lnTo>
                  <a:lnTo>
                    <a:pt x="9055" y="13741"/>
                  </a:lnTo>
                  <a:lnTo>
                    <a:pt x="9791" y="11506"/>
                  </a:lnTo>
                  <a:lnTo>
                    <a:pt x="11544" y="9766"/>
                  </a:lnTo>
                  <a:lnTo>
                    <a:pt x="13792" y="9017"/>
                  </a:lnTo>
                </a:path>
                <a:path w="32385" h="32385">
                  <a:moveTo>
                    <a:pt x="16052" y="23469"/>
                  </a:moveTo>
                  <a:lnTo>
                    <a:pt x="15265" y="23469"/>
                  </a:lnTo>
                  <a:lnTo>
                    <a:pt x="14516" y="23304"/>
                  </a:lnTo>
                  <a:lnTo>
                    <a:pt x="13792" y="23088"/>
                  </a:lnTo>
                  <a:lnTo>
                    <a:pt x="13792" y="27546"/>
                  </a:lnTo>
                  <a:lnTo>
                    <a:pt x="14528" y="27698"/>
                  </a:lnTo>
                  <a:lnTo>
                    <a:pt x="15278" y="27787"/>
                  </a:lnTo>
                  <a:lnTo>
                    <a:pt x="16052" y="27787"/>
                  </a:lnTo>
                  <a:lnTo>
                    <a:pt x="16852" y="27787"/>
                  </a:lnTo>
                  <a:lnTo>
                    <a:pt x="17614" y="27698"/>
                  </a:lnTo>
                  <a:lnTo>
                    <a:pt x="18364" y="27546"/>
                  </a:lnTo>
                  <a:lnTo>
                    <a:pt x="18364" y="23063"/>
                  </a:lnTo>
                  <a:lnTo>
                    <a:pt x="17640" y="23304"/>
                  </a:lnTo>
                  <a:lnTo>
                    <a:pt x="16878" y="23469"/>
                  </a:lnTo>
                  <a:lnTo>
                    <a:pt x="16052" y="23469"/>
                  </a:lnTo>
                </a:path>
                <a:path w="32385" h="32385">
                  <a:moveTo>
                    <a:pt x="27558" y="18326"/>
                  </a:moveTo>
                  <a:lnTo>
                    <a:pt x="23088" y="18326"/>
                  </a:lnTo>
                  <a:lnTo>
                    <a:pt x="22351" y="20561"/>
                  </a:lnTo>
                  <a:lnTo>
                    <a:pt x="20612" y="22313"/>
                  </a:lnTo>
                  <a:lnTo>
                    <a:pt x="18364" y="23063"/>
                  </a:lnTo>
                  <a:lnTo>
                    <a:pt x="18364" y="27546"/>
                  </a:lnTo>
                  <a:lnTo>
                    <a:pt x="23012" y="26619"/>
                  </a:lnTo>
                  <a:lnTo>
                    <a:pt x="26657" y="22961"/>
                  </a:lnTo>
                  <a:lnTo>
                    <a:pt x="27558" y="18326"/>
                  </a:lnTo>
                </a:path>
                <a:path w="32385" h="32385">
                  <a:moveTo>
                    <a:pt x="8635" y="16052"/>
                  </a:moveTo>
                  <a:lnTo>
                    <a:pt x="8635" y="15252"/>
                  </a:lnTo>
                  <a:lnTo>
                    <a:pt x="8813" y="14478"/>
                  </a:lnTo>
                  <a:lnTo>
                    <a:pt x="9055" y="13741"/>
                  </a:lnTo>
                  <a:lnTo>
                    <a:pt x="4546" y="13741"/>
                  </a:lnTo>
                  <a:lnTo>
                    <a:pt x="4406" y="14490"/>
                  </a:lnTo>
                  <a:lnTo>
                    <a:pt x="4318" y="15252"/>
                  </a:lnTo>
                  <a:lnTo>
                    <a:pt x="4318" y="16052"/>
                  </a:lnTo>
                  <a:lnTo>
                    <a:pt x="4318" y="16827"/>
                  </a:lnTo>
                  <a:lnTo>
                    <a:pt x="4406" y="17576"/>
                  </a:lnTo>
                  <a:lnTo>
                    <a:pt x="4546" y="18326"/>
                  </a:lnTo>
                  <a:lnTo>
                    <a:pt x="9029" y="18326"/>
                  </a:lnTo>
                  <a:lnTo>
                    <a:pt x="8801" y="17602"/>
                  </a:lnTo>
                  <a:lnTo>
                    <a:pt x="8635" y="16865"/>
                  </a:lnTo>
                  <a:lnTo>
                    <a:pt x="8635" y="1605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2760764" y="29649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7200"/>
                  </a:moveTo>
                  <a:lnTo>
                    <a:pt x="24930" y="0"/>
                  </a:lnTo>
                  <a:lnTo>
                    <a:pt x="7188" y="0"/>
                  </a:lnTo>
                  <a:lnTo>
                    <a:pt x="0" y="7200"/>
                  </a:lnTo>
                  <a:lnTo>
                    <a:pt x="0" y="24930"/>
                  </a:lnTo>
                  <a:lnTo>
                    <a:pt x="7188" y="32118"/>
                  </a:lnTo>
                  <a:lnTo>
                    <a:pt x="24930" y="32118"/>
                  </a:lnTo>
                  <a:lnTo>
                    <a:pt x="32118" y="24930"/>
                  </a:lnTo>
                  <a:lnTo>
                    <a:pt x="32118" y="16065"/>
                  </a:lnTo>
                  <a:lnTo>
                    <a:pt x="32118" y="720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2760764" y="29649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30" y="0"/>
                  </a:moveTo>
                  <a:lnTo>
                    <a:pt x="7188" y="0"/>
                  </a:lnTo>
                  <a:lnTo>
                    <a:pt x="0" y="7200"/>
                  </a:lnTo>
                  <a:lnTo>
                    <a:pt x="0" y="24930"/>
                  </a:lnTo>
                  <a:lnTo>
                    <a:pt x="7188" y="32118"/>
                  </a:lnTo>
                  <a:lnTo>
                    <a:pt x="24930" y="32118"/>
                  </a:lnTo>
                  <a:lnTo>
                    <a:pt x="32118" y="24930"/>
                  </a:lnTo>
                  <a:lnTo>
                    <a:pt x="32118" y="16065"/>
                  </a:lnTo>
                  <a:lnTo>
                    <a:pt x="32118" y="7200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2760764" y="29649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16065"/>
                  </a:moveTo>
                  <a:lnTo>
                    <a:pt x="32118" y="24930"/>
                  </a:lnTo>
                  <a:lnTo>
                    <a:pt x="24930" y="32118"/>
                  </a:lnTo>
                  <a:lnTo>
                    <a:pt x="16052" y="32118"/>
                  </a:lnTo>
                  <a:lnTo>
                    <a:pt x="7188" y="32118"/>
                  </a:lnTo>
                  <a:lnTo>
                    <a:pt x="0" y="24930"/>
                  </a:lnTo>
                  <a:lnTo>
                    <a:pt x="0" y="16065"/>
                  </a:lnTo>
                  <a:lnTo>
                    <a:pt x="0" y="7200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200"/>
                  </a:lnTo>
                  <a:lnTo>
                    <a:pt x="32118" y="160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2774556" y="29692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060" y="0"/>
                  </a:moveTo>
                  <a:lnTo>
                    <a:pt x="1485" y="0"/>
                  </a:lnTo>
                  <a:lnTo>
                    <a:pt x="736" y="88"/>
                  </a:lnTo>
                  <a:lnTo>
                    <a:pt x="0" y="241"/>
                  </a:lnTo>
                  <a:lnTo>
                    <a:pt x="0" y="4724"/>
                  </a:lnTo>
                  <a:lnTo>
                    <a:pt x="723" y="4470"/>
                  </a:lnTo>
                  <a:lnTo>
                    <a:pt x="1473" y="4330"/>
                  </a:lnTo>
                  <a:lnTo>
                    <a:pt x="2260" y="4330"/>
                  </a:lnTo>
                  <a:lnTo>
                    <a:pt x="3086" y="4330"/>
                  </a:lnTo>
                  <a:lnTo>
                    <a:pt x="3848" y="4495"/>
                  </a:lnTo>
                  <a:lnTo>
                    <a:pt x="4572" y="4724"/>
                  </a:lnTo>
                  <a:lnTo>
                    <a:pt x="4572" y="241"/>
                  </a:lnTo>
                  <a:lnTo>
                    <a:pt x="3822" y="88"/>
                  </a:lnTo>
                  <a:lnTo>
                    <a:pt x="3060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2774556" y="29692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2260" y="4330"/>
                  </a:moveTo>
                  <a:lnTo>
                    <a:pt x="3086" y="4330"/>
                  </a:lnTo>
                  <a:lnTo>
                    <a:pt x="3848" y="4495"/>
                  </a:lnTo>
                  <a:lnTo>
                    <a:pt x="4572" y="4724"/>
                  </a:lnTo>
                  <a:lnTo>
                    <a:pt x="4572" y="241"/>
                  </a:lnTo>
                  <a:lnTo>
                    <a:pt x="3822" y="88"/>
                  </a:lnTo>
                  <a:lnTo>
                    <a:pt x="3060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88"/>
                  </a:lnTo>
                  <a:lnTo>
                    <a:pt x="0" y="241"/>
                  </a:lnTo>
                  <a:lnTo>
                    <a:pt x="0" y="4724"/>
                  </a:lnTo>
                  <a:lnTo>
                    <a:pt x="723" y="4470"/>
                  </a:lnTo>
                  <a:lnTo>
                    <a:pt x="1473" y="4330"/>
                  </a:lnTo>
                  <a:lnTo>
                    <a:pt x="2260" y="43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2779128" y="29695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483"/>
                  </a:lnTo>
                  <a:lnTo>
                    <a:pt x="2235" y="5232"/>
                  </a:lnTo>
                  <a:lnTo>
                    <a:pt x="3962" y="6959"/>
                  </a:lnTo>
                  <a:lnTo>
                    <a:pt x="4699" y="9194"/>
                  </a:lnTo>
                  <a:lnTo>
                    <a:pt x="9194" y="9194"/>
                  </a:lnTo>
                  <a:lnTo>
                    <a:pt x="8267" y="4559"/>
                  </a:lnTo>
                  <a:lnTo>
                    <a:pt x="4635" y="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2779128" y="29695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699" y="9194"/>
                  </a:moveTo>
                  <a:lnTo>
                    <a:pt x="9194" y="9194"/>
                  </a:lnTo>
                  <a:lnTo>
                    <a:pt x="8267" y="4559"/>
                  </a:lnTo>
                  <a:lnTo>
                    <a:pt x="4635" y="914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2235" y="5232"/>
                  </a:lnTo>
                  <a:lnTo>
                    <a:pt x="3962" y="6959"/>
                  </a:lnTo>
                  <a:lnTo>
                    <a:pt x="4699" y="91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2783827" y="297873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495" y="0"/>
                  </a:moveTo>
                  <a:lnTo>
                    <a:pt x="0" y="0"/>
                  </a:lnTo>
                  <a:lnTo>
                    <a:pt x="241" y="723"/>
                  </a:lnTo>
                  <a:lnTo>
                    <a:pt x="406" y="1485"/>
                  </a:lnTo>
                  <a:lnTo>
                    <a:pt x="406" y="2311"/>
                  </a:lnTo>
                  <a:lnTo>
                    <a:pt x="406" y="3098"/>
                  </a:lnTo>
                  <a:lnTo>
                    <a:pt x="253" y="3848"/>
                  </a:lnTo>
                  <a:lnTo>
                    <a:pt x="25" y="4559"/>
                  </a:lnTo>
                  <a:lnTo>
                    <a:pt x="4495" y="4559"/>
                  </a:lnTo>
                  <a:lnTo>
                    <a:pt x="4648" y="3835"/>
                  </a:lnTo>
                  <a:lnTo>
                    <a:pt x="4724" y="3073"/>
                  </a:lnTo>
                  <a:lnTo>
                    <a:pt x="4724" y="1511"/>
                  </a:lnTo>
                  <a:lnTo>
                    <a:pt x="4648" y="749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2783827" y="297873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06" y="2311"/>
                  </a:moveTo>
                  <a:lnTo>
                    <a:pt x="406" y="3098"/>
                  </a:lnTo>
                  <a:lnTo>
                    <a:pt x="253" y="3848"/>
                  </a:lnTo>
                  <a:lnTo>
                    <a:pt x="25" y="4559"/>
                  </a:lnTo>
                  <a:lnTo>
                    <a:pt x="4495" y="4559"/>
                  </a:lnTo>
                  <a:lnTo>
                    <a:pt x="4648" y="3835"/>
                  </a:lnTo>
                  <a:lnTo>
                    <a:pt x="4724" y="3073"/>
                  </a:lnTo>
                  <a:lnTo>
                    <a:pt x="4724" y="2298"/>
                  </a:lnTo>
                  <a:lnTo>
                    <a:pt x="4724" y="1511"/>
                  </a:lnTo>
                  <a:lnTo>
                    <a:pt x="4648" y="749"/>
                  </a:lnTo>
                  <a:lnTo>
                    <a:pt x="4495" y="0"/>
                  </a:lnTo>
                  <a:lnTo>
                    <a:pt x="0" y="0"/>
                  </a:lnTo>
                  <a:lnTo>
                    <a:pt x="241" y="723"/>
                  </a:lnTo>
                  <a:lnTo>
                    <a:pt x="406" y="1485"/>
                  </a:lnTo>
                  <a:lnTo>
                    <a:pt x="406" y="23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2765310" y="29832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73"/>
                  </a:lnTo>
                  <a:lnTo>
                    <a:pt x="4584" y="8343"/>
                  </a:lnTo>
                  <a:lnTo>
                    <a:pt x="9245" y="9245"/>
                  </a:lnTo>
                  <a:lnTo>
                    <a:pt x="9245" y="4762"/>
                  </a:lnTo>
                  <a:lnTo>
                    <a:pt x="6984" y="4051"/>
                  </a:lnTo>
                  <a:lnTo>
                    <a:pt x="5206" y="2273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2765310" y="29832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73"/>
                  </a:lnTo>
                  <a:lnTo>
                    <a:pt x="4584" y="8343"/>
                  </a:lnTo>
                  <a:lnTo>
                    <a:pt x="9245" y="9245"/>
                  </a:lnTo>
                  <a:lnTo>
                    <a:pt x="9245" y="4762"/>
                  </a:lnTo>
                  <a:lnTo>
                    <a:pt x="6984" y="4051"/>
                  </a:lnTo>
                  <a:lnTo>
                    <a:pt x="5206" y="2273"/>
                  </a:lnTo>
                  <a:lnTo>
                    <a:pt x="4483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2765310" y="29695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0"/>
                  </a:moveTo>
                  <a:lnTo>
                    <a:pt x="4597" y="889"/>
                  </a:lnTo>
                  <a:lnTo>
                    <a:pt x="927" y="4533"/>
                  </a:lnTo>
                  <a:lnTo>
                    <a:pt x="0" y="9194"/>
                  </a:lnTo>
                  <a:lnTo>
                    <a:pt x="4508" y="9194"/>
                  </a:lnTo>
                  <a:lnTo>
                    <a:pt x="5245" y="6934"/>
                  </a:lnTo>
                  <a:lnTo>
                    <a:pt x="6997" y="5206"/>
                  </a:lnTo>
                  <a:lnTo>
                    <a:pt x="9245" y="4483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2765310" y="29695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4483"/>
                  </a:moveTo>
                  <a:lnTo>
                    <a:pt x="9245" y="0"/>
                  </a:lnTo>
                  <a:lnTo>
                    <a:pt x="4597" y="889"/>
                  </a:lnTo>
                  <a:lnTo>
                    <a:pt x="927" y="4533"/>
                  </a:lnTo>
                  <a:lnTo>
                    <a:pt x="0" y="9194"/>
                  </a:lnTo>
                  <a:lnTo>
                    <a:pt x="4508" y="9194"/>
                  </a:lnTo>
                  <a:lnTo>
                    <a:pt x="5245" y="6934"/>
                  </a:lnTo>
                  <a:lnTo>
                    <a:pt x="6997" y="5206"/>
                  </a:lnTo>
                  <a:lnTo>
                    <a:pt x="9245" y="44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2774556" y="298805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0"/>
                  </a:moveTo>
                  <a:lnTo>
                    <a:pt x="3848" y="228"/>
                  </a:lnTo>
                  <a:lnTo>
                    <a:pt x="3086" y="406"/>
                  </a:lnTo>
                  <a:lnTo>
                    <a:pt x="2260" y="406"/>
                  </a:lnTo>
                  <a:lnTo>
                    <a:pt x="1473" y="406"/>
                  </a:lnTo>
                  <a:lnTo>
                    <a:pt x="723" y="228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3060" y="4724"/>
                  </a:lnTo>
                  <a:lnTo>
                    <a:pt x="3822" y="4635"/>
                  </a:lnTo>
                  <a:lnTo>
                    <a:pt x="4572" y="447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2774556" y="298805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2260" y="406"/>
                  </a:moveTo>
                  <a:lnTo>
                    <a:pt x="1473" y="406"/>
                  </a:lnTo>
                  <a:lnTo>
                    <a:pt x="723" y="228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2260" y="4724"/>
                  </a:lnTo>
                  <a:lnTo>
                    <a:pt x="3060" y="4724"/>
                  </a:lnTo>
                  <a:lnTo>
                    <a:pt x="3822" y="4635"/>
                  </a:lnTo>
                  <a:lnTo>
                    <a:pt x="4572" y="4470"/>
                  </a:lnTo>
                  <a:lnTo>
                    <a:pt x="4572" y="0"/>
                  </a:lnTo>
                  <a:lnTo>
                    <a:pt x="3848" y="228"/>
                  </a:lnTo>
                  <a:lnTo>
                    <a:pt x="3086" y="406"/>
                  </a:lnTo>
                  <a:lnTo>
                    <a:pt x="2260" y="40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2779128" y="29832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24" y="0"/>
                  </a:lnTo>
                  <a:lnTo>
                    <a:pt x="3987" y="2260"/>
                  </a:lnTo>
                  <a:lnTo>
                    <a:pt x="2247" y="4025"/>
                  </a:lnTo>
                  <a:lnTo>
                    <a:pt x="0" y="4762"/>
                  </a:lnTo>
                  <a:lnTo>
                    <a:pt x="0" y="9232"/>
                  </a:lnTo>
                  <a:lnTo>
                    <a:pt x="4648" y="8318"/>
                  </a:lnTo>
                  <a:lnTo>
                    <a:pt x="8293" y="4648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2779128" y="29832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24" y="0"/>
                  </a:lnTo>
                  <a:lnTo>
                    <a:pt x="3987" y="2260"/>
                  </a:lnTo>
                  <a:lnTo>
                    <a:pt x="2247" y="4025"/>
                  </a:lnTo>
                  <a:lnTo>
                    <a:pt x="0" y="4762"/>
                  </a:lnTo>
                  <a:lnTo>
                    <a:pt x="0" y="9232"/>
                  </a:lnTo>
                  <a:lnTo>
                    <a:pt x="4648" y="8318"/>
                  </a:lnTo>
                  <a:lnTo>
                    <a:pt x="8293" y="4648"/>
                  </a:lnTo>
                  <a:lnTo>
                    <a:pt x="919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2765082" y="297873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737" y="0"/>
                  </a:moveTo>
                  <a:lnTo>
                    <a:pt x="228" y="0"/>
                  </a:lnTo>
                  <a:lnTo>
                    <a:pt x="88" y="749"/>
                  </a:lnTo>
                  <a:lnTo>
                    <a:pt x="0" y="1511"/>
                  </a:lnTo>
                  <a:lnTo>
                    <a:pt x="0" y="3073"/>
                  </a:lnTo>
                  <a:lnTo>
                    <a:pt x="88" y="3835"/>
                  </a:lnTo>
                  <a:lnTo>
                    <a:pt x="228" y="4559"/>
                  </a:lnTo>
                  <a:lnTo>
                    <a:pt x="4711" y="4559"/>
                  </a:lnTo>
                  <a:lnTo>
                    <a:pt x="4483" y="3848"/>
                  </a:lnTo>
                  <a:lnTo>
                    <a:pt x="4317" y="3098"/>
                  </a:lnTo>
                  <a:lnTo>
                    <a:pt x="4317" y="2311"/>
                  </a:lnTo>
                  <a:lnTo>
                    <a:pt x="4317" y="1485"/>
                  </a:lnTo>
                  <a:lnTo>
                    <a:pt x="4495" y="723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2765082" y="297873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317" y="2311"/>
                  </a:moveTo>
                  <a:lnTo>
                    <a:pt x="4317" y="1485"/>
                  </a:lnTo>
                  <a:lnTo>
                    <a:pt x="4495" y="723"/>
                  </a:lnTo>
                  <a:lnTo>
                    <a:pt x="4737" y="0"/>
                  </a:lnTo>
                  <a:lnTo>
                    <a:pt x="228" y="0"/>
                  </a:lnTo>
                  <a:lnTo>
                    <a:pt x="88" y="749"/>
                  </a:lnTo>
                  <a:lnTo>
                    <a:pt x="0" y="1511"/>
                  </a:lnTo>
                  <a:lnTo>
                    <a:pt x="0" y="2298"/>
                  </a:lnTo>
                  <a:lnTo>
                    <a:pt x="0" y="3073"/>
                  </a:lnTo>
                  <a:lnTo>
                    <a:pt x="88" y="3835"/>
                  </a:lnTo>
                  <a:lnTo>
                    <a:pt x="228" y="4559"/>
                  </a:lnTo>
                  <a:lnTo>
                    <a:pt x="4711" y="4559"/>
                  </a:lnTo>
                  <a:lnTo>
                    <a:pt x="4483" y="3848"/>
                  </a:lnTo>
                  <a:lnTo>
                    <a:pt x="4317" y="3098"/>
                  </a:lnTo>
                  <a:lnTo>
                    <a:pt x="4317" y="23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2760764" y="29649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16065"/>
                  </a:moveTo>
                  <a:lnTo>
                    <a:pt x="32118" y="24930"/>
                  </a:lnTo>
                  <a:lnTo>
                    <a:pt x="24930" y="32118"/>
                  </a:lnTo>
                  <a:lnTo>
                    <a:pt x="16052" y="32118"/>
                  </a:lnTo>
                  <a:lnTo>
                    <a:pt x="7188" y="32118"/>
                  </a:lnTo>
                  <a:lnTo>
                    <a:pt x="0" y="24930"/>
                  </a:lnTo>
                  <a:lnTo>
                    <a:pt x="0" y="16065"/>
                  </a:lnTo>
                  <a:lnTo>
                    <a:pt x="0" y="7200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200"/>
                  </a:lnTo>
                  <a:lnTo>
                    <a:pt x="32118" y="16065"/>
                  </a:lnTo>
                  <a:close/>
                </a:path>
                <a:path w="32385" h="32385">
                  <a:moveTo>
                    <a:pt x="16052" y="8661"/>
                  </a:moveTo>
                  <a:lnTo>
                    <a:pt x="16878" y="8661"/>
                  </a:lnTo>
                  <a:lnTo>
                    <a:pt x="17640" y="8826"/>
                  </a:lnTo>
                  <a:lnTo>
                    <a:pt x="18364" y="9055"/>
                  </a:lnTo>
                  <a:lnTo>
                    <a:pt x="18364" y="4572"/>
                  </a:lnTo>
                  <a:lnTo>
                    <a:pt x="17614" y="4419"/>
                  </a:lnTo>
                  <a:lnTo>
                    <a:pt x="16852" y="4330"/>
                  </a:lnTo>
                  <a:lnTo>
                    <a:pt x="16052" y="4330"/>
                  </a:lnTo>
                  <a:lnTo>
                    <a:pt x="15278" y="4330"/>
                  </a:lnTo>
                  <a:lnTo>
                    <a:pt x="14528" y="4419"/>
                  </a:lnTo>
                  <a:lnTo>
                    <a:pt x="13792" y="4572"/>
                  </a:lnTo>
                  <a:lnTo>
                    <a:pt x="13792" y="9055"/>
                  </a:lnTo>
                  <a:lnTo>
                    <a:pt x="14516" y="8801"/>
                  </a:lnTo>
                  <a:lnTo>
                    <a:pt x="15265" y="8661"/>
                  </a:lnTo>
                  <a:lnTo>
                    <a:pt x="16052" y="8661"/>
                  </a:lnTo>
                </a:path>
                <a:path w="32385" h="32385">
                  <a:moveTo>
                    <a:pt x="23063" y="13766"/>
                  </a:moveTo>
                  <a:lnTo>
                    <a:pt x="27558" y="13766"/>
                  </a:lnTo>
                  <a:lnTo>
                    <a:pt x="26631" y="9131"/>
                  </a:lnTo>
                  <a:lnTo>
                    <a:pt x="22999" y="5486"/>
                  </a:lnTo>
                  <a:lnTo>
                    <a:pt x="18364" y="4572"/>
                  </a:lnTo>
                  <a:lnTo>
                    <a:pt x="18364" y="9055"/>
                  </a:lnTo>
                  <a:lnTo>
                    <a:pt x="20599" y="9804"/>
                  </a:lnTo>
                  <a:lnTo>
                    <a:pt x="22326" y="11531"/>
                  </a:lnTo>
                  <a:lnTo>
                    <a:pt x="23063" y="13766"/>
                  </a:lnTo>
                </a:path>
                <a:path w="32385" h="32385">
                  <a:moveTo>
                    <a:pt x="23469" y="16078"/>
                  </a:moveTo>
                  <a:lnTo>
                    <a:pt x="23469" y="16865"/>
                  </a:lnTo>
                  <a:lnTo>
                    <a:pt x="23317" y="17614"/>
                  </a:lnTo>
                  <a:lnTo>
                    <a:pt x="23088" y="18326"/>
                  </a:lnTo>
                  <a:lnTo>
                    <a:pt x="27558" y="18326"/>
                  </a:lnTo>
                  <a:lnTo>
                    <a:pt x="27711" y="17602"/>
                  </a:lnTo>
                  <a:lnTo>
                    <a:pt x="27787" y="16840"/>
                  </a:lnTo>
                  <a:lnTo>
                    <a:pt x="27787" y="16065"/>
                  </a:lnTo>
                  <a:lnTo>
                    <a:pt x="27787" y="15278"/>
                  </a:lnTo>
                  <a:lnTo>
                    <a:pt x="27711" y="14516"/>
                  </a:lnTo>
                  <a:lnTo>
                    <a:pt x="27558" y="13766"/>
                  </a:lnTo>
                  <a:lnTo>
                    <a:pt x="23063" y="13766"/>
                  </a:lnTo>
                  <a:lnTo>
                    <a:pt x="23304" y="14490"/>
                  </a:lnTo>
                  <a:lnTo>
                    <a:pt x="23469" y="15252"/>
                  </a:lnTo>
                  <a:lnTo>
                    <a:pt x="23469" y="16078"/>
                  </a:lnTo>
                </a:path>
                <a:path w="32385" h="32385">
                  <a:moveTo>
                    <a:pt x="9029" y="18326"/>
                  </a:moveTo>
                  <a:lnTo>
                    <a:pt x="4546" y="18326"/>
                  </a:lnTo>
                  <a:lnTo>
                    <a:pt x="5460" y="22999"/>
                  </a:lnTo>
                  <a:lnTo>
                    <a:pt x="9131" y="26670"/>
                  </a:lnTo>
                  <a:lnTo>
                    <a:pt x="13792" y="27571"/>
                  </a:lnTo>
                  <a:lnTo>
                    <a:pt x="13792" y="23088"/>
                  </a:lnTo>
                  <a:lnTo>
                    <a:pt x="11531" y="22377"/>
                  </a:lnTo>
                  <a:lnTo>
                    <a:pt x="9753" y="20599"/>
                  </a:lnTo>
                  <a:lnTo>
                    <a:pt x="9029" y="18326"/>
                  </a:lnTo>
                </a:path>
                <a:path w="32385" h="32385">
                  <a:moveTo>
                    <a:pt x="13792" y="9055"/>
                  </a:moveTo>
                  <a:lnTo>
                    <a:pt x="13792" y="4572"/>
                  </a:lnTo>
                  <a:lnTo>
                    <a:pt x="9143" y="5461"/>
                  </a:lnTo>
                  <a:lnTo>
                    <a:pt x="5473" y="9105"/>
                  </a:lnTo>
                  <a:lnTo>
                    <a:pt x="4546" y="13766"/>
                  </a:lnTo>
                  <a:lnTo>
                    <a:pt x="9055" y="13766"/>
                  </a:lnTo>
                  <a:lnTo>
                    <a:pt x="9791" y="11506"/>
                  </a:lnTo>
                  <a:lnTo>
                    <a:pt x="11544" y="9778"/>
                  </a:lnTo>
                  <a:lnTo>
                    <a:pt x="13792" y="9055"/>
                  </a:lnTo>
                </a:path>
                <a:path w="32385" h="32385">
                  <a:moveTo>
                    <a:pt x="16052" y="23495"/>
                  </a:moveTo>
                  <a:lnTo>
                    <a:pt x="15265" y="23495"/>
                  </a:lnTo>
                  <a:lnTo>
                    <a:pt x="14516" y="23317"/>
                  </a:lnTo>
                  <a:lnTo>
                    <a:pt x="13792" y="23088"/>
                  </a:lnTo>
                  <a:lnTo>
                    <a:pt x="13792" y="27571"/>
                  </a:lnTo>
                  <a:lnTo>
                    <a:pt x="14528" y="27724"/>
                  </a:lnTo>
                  <a:lnTo>
                    <a:pt x="15278" y="27813"/>
                  </a:lnTo>
                  <a:lnTo>
                    <a:pt x="16052" y="27813"/>
                  </a:lnTo>
                  <a:lnTo>
                    <a:pt x="16852" y="27813"/>
                  </a:lnTo>
                  <a:lnTo>
                    <a:pt x="17614" y="27724"/>
                  </a:lnTo>
                  <a:lnTo>
                    <a:pt x="18364" y="27558"/>
                  </a:lnTo>
                  <a:lnTo>
                    <a:pt x="18364" y="23088"/>
                  </a:lnTo>
                  <a:lnTo>
                    <a:pt x="17640" y="23317"/>
                  </a:lnTo>
                  <a:lnTo>
                    <a:pt x="16878" y="23495"/>
                  </a:lnTo>
                  <a:lnTo>
                    <a:pt x="16052" y="23495"/>
                  </a:lnTo>
                </a:path>
                <a:path w="32385" h="32385">
                  <a:moveTo>
                    <a:pt x="27558" y="18326"/>
                  </a:moveTo>
                  <a:lnTo>
                    <a:pt x="23088" y="18326"/>
                  </a:lnTo>
                  <a:lnTo>
                    <a:pt x="22351" y="20586"/>
                  </a:lnTo>
                  <a:lnTo>
                    <a:pt x="20612" y="22351"/>
                  </a:lnTo>
                  <a:lnTo>
                    <a:pt x="18364" y="23088"/>
                  </a:lnTo>
                  <a:lnTo>
                    <a:pt x="18364" y="27558"/>
                  </a:lnTo>
                  <a:lnTo>
                    <a:pt x="23012" y="26644"/>
                  </a:lnTo>
                  <a:lnTo>
                    <a:pt x="26657" y="22974"/>
                  </a:lnTo>
                  <a:lnTo>
                    <a:pt x="27558" y="18326"/>
                  </a:lnTo>
                </a:path>
                <a:path w="32385" h="32385">
                  <a:moveTo>
                    <a:pt x="8635" y="16078"/>
                  </a:moveTo>
                  <a:lnTo>
                    <a:pt x="8635" y="15252"/>
                  </a:lnTo>
                  <a:lnTo>
                    <a:pt x="8813" y="14490"/>
                  </a:lnTo>
                  <a:lnTo>
                    <a:pt x="9055" y="13766"/>
                  </a:lnTo>
                  <a:lnTo>
                    <a:pt x="4546" y="13766"/>
                  </a:lnTo>
                  <a:lnTo>
                    <a:pt x="4406" y="14516"/>
                  </a:lnTo>
                  <a:lnTo>
                    <a:pt x="4318" y="15278"/>
                  </a:lnTo>
                  <a:lnTo>
                    <a:pt x="4318" y="16065"/>
                  </a:lnTo>
                  <a:lnTo>
                    <a:pt x="4318" y="16840"/>
                  </a:lnTo>
                  <a:lnTo>
                    <a:pt x="4406" y="17602"/>
                  </a:lnTo>
                  <a:lnTo>
                    <a:pt x="4546" y="18326"/>
                  </a:lnTo>
                  <a:lnTo>
                    <a:pt x="9029" y="18326"/>
                  </a:lnTo>
                  <a:lnTo>
                    <a:pt x="8801" y="17614"/>
                  </a:lnTo>
                  <a:lnTo>
                    <a:pt x="8635" y="16865"/>
                  </a:lnTo>
                  <a:lnTo>
                    <a:pt x="8635" y="1607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276282" y="3557701"/>
              <a:ext cx="276860" cy="67945"/>
            </a:xfrm>
            <a:custGeom>
              <a:avLst/>
              <a:gdLst/>
              <a:ahLst/>
              <a:cxnLst/>
              <a:rect l="l" t="t" r="r" b="b"/>
              <a:pathLst>
                <a:path w="276860" h="67945">
                  <a:moveTo>
                    <a:pt x="276745" y="0"/>
                  </a:moveTo>
                  <a:lnTo>
                    <a:pt x="0" y="0"/>
                  </a:lnTo>
                  <a:lnTo>
                    <a:pt x="0" y="67525"/>
                  </a:lnTo>
                  <a:lnTo>
                    <a:pt x="276745" y="67525"/>
                  </a:lnTo>
                  <a:lnTo>
                    <a:pt x="276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276282" y="3557701"/>
              <a:ext cx="276860" cy="67945"/>
            </a:xfrm>
            <a:custGeom>
              <a:avLst/>
              <a:gdLst/>
              <a:ahLst/>
              <a:cxnLst/>
              <a:rect l="l" t="t" r="r" b="b"/>
              <a:pathLst>
                <a:path w="276860" h="67945">
                  <a:moveTo>
                    <a:pt x="276745" y="67525"/>
                  </a:moveTo>
                  <a:lnTo>
                    <a:pt x="0" y="67525"/>
                  </a:lnTo>
                  <a:lnTo>
                    <a:pt x="0" y="0"/>
                  </a:lnTo>
                  <a:lnTo>
                    <a:pt x="276745" y="0"/>
                  </a:lnTo>
                  <a:lnTo>
                    <a:pt x="276745" y="675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5" name="object 32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73996" y="3555415"/>
              <a:ext cx="281317" cy="69811"/>
            </a:xfrm>
            <a:prstGeom prst="rect">
              <a:avLst/>
            </a:prstGeom>
          </p:spPr>
        </p:pic>
        <p:sp>
          <p:nvSpPr>
            <p:cNvPr id="326" name="object 326"/>
            <p:cNvSpPr/>
            <p:nvPr/>
          </p:nvSpPr>
          <p:spPr>
            <a:xfrm>
              <a:off x="2454021" y="2338819"/>
              <a:ext cx="653415" cy="1363345"/>
            </a:xfrm>
            <a:custGeom>
              <a:avLst/>
              <a:gdLst/>
              <a:ahLst/>
              <a:cxnLst/>
              <a:rect l="l" t="t" r="r" b="b"/>
              <a:pathLst>
                <a:path w="653414" h="1363345">
                  <a:moveTo>
                    <a:pt x="653072" y="0"/>
                  </a:moveTo>
                  <a:lnTo>
                    <a:pt x="0" y="0"/>
                  </a:lnTo>
                  <a:lnTo>
                    <a:pt x="0" y="1363052"/>
                  </a:lnTo>
                  <a:lnTo>
                    <a:pt x="653072" y="1363052"/>
                  </a:lnTo>
                  <a:lnTo>
                    <a:pt x="653072" y="957605"/>
                  </a:lnTo>
                  <a:lnTo>
                    <a:pt x="326542" y="957605"/>
                  </a:lnTo>
                  <a:lnTo>
                    <a:pt x="278859" y="952798"/>
                  </a:lnTo>
                  <a:lnTo>
                    <a:pt x="234448" y="939012"/>
                  </a:lnTo>
                  <a:lnTo>
                    <a:pt x="194260" y="917198"/>
                  </a:lnTo>
                  <a:lnTo>
                    <a:pt x="159246" y="888307"/>
                  </a:lnTo>
                  <a:lnTo>
                    <a:pt x="130358" y="853293"/>
                  </a:lnTo>
                  <a:lnTo>
                    <a:pt x="108545" y="813105"/>
                  </a:lnTo>
                  <a:lnTo>
                    <a:pt x="94760" y="768696"/>
                  </a:lnTo>
                  <a:lnTo>
                    <a:pt x="89954" y="721017"/>
                  </a:lnTo>
                  <a:lnTo>
                    <a:pt x="94760" y="673338"/>
                  </a:lnTo>
                  <a:lnTo>
                    <a:pt x="108545" y="628929"/>
                  </a:lnTo>
                  <a:lnTo>
                    <a:pt x="130358" y="588741"/>
                  </a:lnTo>
                  <a:lnTo>
                    <a:pt x="159246" y="553726"/>
                  </a:lnTo>
                  <a:lnTo>
                    <a:pt x="194260" y="524836"/>
                  </a:lnTo>
                  <a:lnTo>
                    <a:pt x="234448" y="503021"/>
                  </a:lnTo>
                  <a:lnTo>
                    <a:pt x="278859" y="489235"/>
                  </a:lnTo>
                  <a:lnTo>
                    <a:pt x="326542" y="484428"/>
                  </a:lnTo>
                  <a:lnTo>
                    <a:pt x="653072" y="484428"/>
                  </a:lnTo>
                  <a:lnTo>
                    <a:pt x="653072" y="0"/>
                  </a:lnTo>
                  <a:close/>
                </a:path>
                <a:path w="653414" h="1363345">
                  <a:moveTo>
                    <a:pt x="653072" y="484428"/>
                  </a:moveTo>
                  <a:lnTo>
                    <a:pt x="326542" y="484428"/>
                  </a:lnTo>
                  <a:lnTo>
                    <a:pt x="374221" y="489235"/>
                  </a:lnTo>
                  <a:lnTo>
                    <a:pt x="418630" y="503021"/>
                  </a:lnTo>
                  <a:lnTo>
                    <a:pt x="458818" y="524836"/>
                  </a:lnTo>
                  <a:lnTo>
                    <a:pt x="493833" y="553726"/>
                  </a:lnTo>
                  <a:lnTo>
                    <a:pt x="522723" y="588741"/>
                  </a:lnTo>
                  <a:lnTo>
                    <a:pt x="544537" y="628929"/>
                  </a:lnTo>
                  <a:lnTo>
                    <a:pt x="558323" y="673338"/>
                  </a:lnTo>
                  <a:lnTo>
                    <a:pt x="563130" y="721017"/>
                  </a:lnTo>
                  <a:lnTo>
                    <a:pt x="558323" y="768696"/>
                  </a:lnTo>
                  <a:lnTo>
                    <a:pt x="544537" y="813105"/>
                  </a:lnTo>
                  <a:lnTo>
                    <a:pt x="522723" y="853293"/>
                  </a:lnTo>
                  <a:lnTo>
                    <a:pt x="493833" y="888307"/>
                  </a:lnTo>
                  <a:lnTo>
                    <a:pt x="458818" y="917198"/>
                  </a:lnTo>
                  <a:lnTo>
                    <a:pt x="418630" y="939012"/>
                  </a:lnTo>
                  <a:lnTo>
                    <a:pt x="374221" y="952798"/>
                  </a:lnTo>
                  <a:lnTo>
                    <a:pt x="326542" y="957605"/>
                  </a:lnTo>
                  <a:lnTo>
                    <a:pt x="653072" y="957605"/>
                  </a:lnTo>
                  <a:lnTo>
                    <a:pt x="653072" y="484428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2518994" y="2798267"/>
              <a:ext cx="523240" cy="523240"/>
            </a:xfrm>
            <a:custGeom>
              <a:avLst/>
              <a:gdLst/>
              <a:ahLst/>
              <a:cxnLst/>
              <a:rect l="l" t="t" r="r" b="b"/>
              <a:pathLst>
                <a:path w="523239" h="523239">
                  <a:moveTo>
                    <a:pt x="523138" y="261569"/>
                  </a:moveTo>
                  <a:lnTo>
                    <a:pt x="518924" y="308583"/>
                  </a:lnTo>
                  <a:lnTo>
                    <a:pt x="506774" y="352834"/>
                  </a:lnTo>
                  <a:lnTo>
                    <a:pt x="487426" y="393583"/>
                  </a:lnTo>
                  <a:lnTo>
                    <a:pt x="461621" y="430090"/>
                  </a:lnTo>
                  <a:lnTo>
                    <a:pt x="430095" y="461617"/>
                  </a:lnTo>
                  <a:lnTo>
                    <a:pt x="393588" y="487424"/>
                  </a:lnTo>
                  <a:lnTo>
                    <a:pt x="352839" y="506772"/>
                  </a:lnTo>
                  <a:lnTo>
                    <a:pt x="308587" y="518923"/>
                  </a:lnTo>
                  <a:lnTo>
                    <a:pt x="261569" y="523138"/>
                  </a:lnTo>
                  <a:lnTo>
                    <a:pt x="214551" y="518923"/>
                  </a:lnTo>
                  <a:lnTo>
                    <a:pt x="170298" y="506772"/>
                  </a:lnTo>
                  <a:lnTo>
                    <a:pt x="129549" y="487424"/>
                  </a:lnTo>
                  <a:lnTo>
                    <a:pt x="93042" y="461617"/>
                  </a:lnTo>
                  <a:lnTo>
                    <a:pt x="61517" y="430090"/>
                  </a:lnTo>
                  <a:lnTo>
                    <a:pt x="35711" y="393583"/>
                  </a:lnTo>
                  <a:lnTo>
                    <a:pt x="16364" y="352834"/>
                  </a:lnTo>
                  <a:lnTo>
                    <a:pt x="4214" y="308583"/>
                  </a:lnTo>
                  <a:lnTo>
                    <a:pt x="0" y="261569"/>
                  </a:lnTo>
                  <a:lnTo>
                    <a:pt x="4214" y="214554"/>
                  </a:lnTo>
                  <a:lnTo>
                    <a:pt x="16364" y="170303"/>
                  </a:lnTo>
                  <a:lnTo>
                    <a:pt x="35711" y="129555"/>
                  </a:lnTo>
                  <a:lnTo>
                    <a:pt x="61517" y="93047"/>
                  </a:lnTo>
                  <a:lnTo>
                    <a:pt x="93042" y="61521"/>
                  </a:lnTo>
                  <a:lnTo>
                    <a:pt x="129549" y="35714"/>
                  </a:lnTo>
                  <a:lnTo>
                    <a:pt x="170298" y="16365"/>
                  </a:lnTo>
                  <a:lnTo>
                    <a:pt x="214551" y="4214"/>
                  </a:lnTo>
                  <a:lnTo>
                    <a:pt x="261569" y="0"/>
                  </a:lnTo>
                  <a:lnTo>
                    <a:pt x="308587" y="4214"/>
                  </a:lnTo>
                  <a:lnTo>
                    <a:pt x="352839" y="16365"/>
                  </a:lnTo>
                  <a:lnTo>
                    <a:pt x="393588" y="35714"/>
                  </a:lnTo>
                  <a:lnTo>
                    <a:pt x="430095" y="61521"/>
                  </a:lnTo>
                  <a:lnTo>
                    <a:pt x="461621" y="93047"/>
                  </a:lnTo>
                  <a:lnTo>
                    <a:pt x="487426" y="129555"/>
                  </a:lnTo>
                  <a:lnTo>
                    <a:pt x="506774" y="170303"/>
                  </a:lnTo>
                  <a:lnTo>
                    <a:pt x="518924" y="214554"/>
                  </a:lnTo>
                  <a:lnTo>
                    <a:pt x="523138" y="2615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2585859" y="3670744"/>
              <a:ext cx="48895" cy="9525"/>
            </a:xfrm>
            <a:custGeom>
              <a:avLst/>
              <a:gdLst/>
              <a:ahLst/>
              <a:cxnLst/>
              <a:rect l="l" t="t" r="r" b="b"/>
              <a:pathLst>
                <a:path w="48894" h="9525">
                  <a:moveTo>
                    <a:pt x="48501" y="0"/>
                  </a:moveTo>
                  <a:lnTo>
                    <a:pt x="7861" y="0"/>
                  </a:lnTo>
                  <a:lnTo>
                    <a:pt x="0" y="6553"/>
                  </a:lnTo>
                  <a:lnTo>
                    <a:pt x="6553" y="9169"/>
                  </a:lnTo>
                  <a:lnTo>
                    <a:pt x="34074" y="9169"/>
                  </a:lnTo>
                  <a:lnTo>
                    <a:pt x="41287" y="6553"/>
                  </a:lnTo>
                  <a:lnTo>
                    <a:pt x="4850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2585859" y="3670744"/>
              <a:ext cx="48895" cy="9525"/>
            </a:xfrm>
            <a:custGeom>
              <a:avLst/>
              <a:gdLst/>
              <a:ahLst/>
              <a:cxnLst/>
              <a:rect l="l" t="t" r="r" b="b"/>
              <a:pathLst>
                <a:path w="48894" h="9525">
                  <a:moveTo>
                    <a:pt x="0" y="6553"/>
                  </a:moveTo>
                  <a:lnTo>
                    <a:pt x="7861" y="0"/>
                  </a:lnTo>
                  <a:lnTo>
                    <a:pt x="48501" y="0"/>
                  </a:lnTo>
                  <a:lnTo>
                    <a:pt x="41287" y="6553"/>
                  </a:lnTo>
                  <a:lnTo>
                    <a:pt x="34074" y="9169"/>
                  </a:lnTo>
                  <a:lnTo>
                    <a:pt x="6553" y="9169"/>
                  </a:lnTo>
                  <a:lnTo>
                    <a:pt x="0" y="655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2585859" y="3670744"/>
              <a:ext cx="48895" cy="15875"/>
            </a:xfrm>
            <a:custGeom>
              <a:avLst/>
              <a:gdLst/>
              <a:ahLst/>
              <a:cxnLst/>
              <a:rect l="l" t="t" r="r" b="b"/>
              <a:pathLst>
                <a:path w="48894" h="15875">
                  <a:moveTo>
                    <a:pt x="48501" y="0"/>
                  </a:moveTo>
                  <a:lnTo>
                    <a:pt x="41287" y="6553"/>
                  </a:lnTo>
                  <a:lnTo>
                    <a:pt x="34074" y="9169"/>
                  </a:lnTo>
                  <a:lnTo>
                    <a:pt x="6553" y="9169"/>
                  </a:lnTo>
                  <a:lnTo>
                    <a:pt x="0" y="6553"/>
                  </a:lnTo>
                  <a:lnTo>
                    <a:pt x="0" y="12890"/>
                  </a:lnTo>
                  <a:lnTo>
                    <a:pt x="6553" y="15506"/>
                  </a:lnTo>
                  <a:lnTo>
                    <a:pt x="34074" y="15506"/>
                  </a:lnTo>
                  <a:lnTo>
                    <a:pt x="41287" y="12890"/>
                  </a:lnTo>
                  <a:lnTo>
                    <a:pt x="48501" y="6337"/>
                  </a:lnTo>
                  <a:lnTo>
                    <a:pt x="48501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2585859" y="3670744"/>
              <a:ext cx="48895" cy="15875"/>
            </a:xfrm>
            <a:custGeom>
              <a:avLst/>
              <a:gdLst/>
              <a:ahLst/>
              <a:cxnLst/>
              <a:rect l="l" t="t" r="r" b="b"/>
              <a:pathLst>
                <a:path w="48894" h="15875">
                  <a:moveTo>
                    <a:pt x="48501" y="0"/>
                  </a:moveTo>
                  <a:lnTo>
                    <a:pt x="41287" y="6553"/>
                  </a:lnTo>
                  <a:lnTo>
                    <a:pt x="34074" y="9169"/>
                  </a:lnTo>
                  <a:lnTo>
                    <a:pt x="6553" y="9169"/>
                  </a:lnTo>
                  <a:lnTo>
                    <a:pt x="0" y="6553"/>
                  </a:lnTo>
                  <a:lnTo>
                    <a:pt x="0" y="12890"/>
                  </a:lnTo>
                  <a:lnTo>
                    <a:pt x="6553" y="15506"/>
                  </a:lnTo>
                  <a:lnTo>
                    <a:pt x="34074" y="15506"/>
                  </a:lnTo>
                  <a:lnTo>
                    <a:pt x="41287" y="12890"/>
                  </a:lnTo>
                  <a:lnTo>
                    <a:pt x="48501" y="6337"/>
                  </a:lnTo>
                  <a:lnTo>
                    <a:pt x="4850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2578963" y="3670744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39" h="13335">
                  <a:moveTo>
                    <a:pt x="14757" y="0"/>
                  </a:moveTo>
                  <a:lnTo>
                    <a:pt x="0" y="0"/>
                  </a:lnTo>
                  <a:lnTo>
                    <a:pt x="0" y="12788"/>
                  </a:lnTo>
                  <a:lnTo>
                    <a:pt x="6896" y="12788"/>
                  </a:lnTo>
                  <a:lnTo>
                    <a:pt x="7378" y="6388"/>
                  </a:lnTo>
                  <a:lnTo>
                    <a:pt x="147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2578963" y="3670744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39" h="13335">
                  <a:moveTo>
                    <a:pt x="0" y="12788"/>
                  </a:moveTo>
                  <a:lnTo>
                    <a:pt x="6896" y="12788"/>
                  </a:lnTo>
                  <a:lnTo>
                    <a:pt x="7378" y="6388"/>
                  </a:lnTo>
                  <a:lnTo>
                    <a:pt x="14757" y="0"/>
                  </a:lnTo>
                  <a:lnTo>
                    <a:pt x="0" y="0"/>
                  </a:lnTo>
                  <a:lnTo>
                    <a:pt x="0" y="127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2772892" y="3662603"/>
              <a:ext cx="35560" cy="5080"/>
            </a:xfrm>
            <a:custGeom>
              <a:avLst/>
              <a:gdLst/>
              <a:ahLst/>
              <a:cxnLst/>
              <a:rect l="l" t="t" r="r" b="b"/>
              <a:pathLst>
                <a:path w="35560" h="5079">
                  <a:moveTo>
                    <a:pt x="27355" y="0"/>
                  </a:moveTo>
                  <a:lnTo>
                    <a:pt x="7886" y="0"/>
                  </a:lnTo>
                  <a:lnTo>
                    <a:pt x="0" y="1092"/>
                  </a:lnTo>
                  <a:lnTo>
                    <a:pt x="0" y="3746"/>
                  </a:lnTo>
                  <a:lnTo>
                    <a:pt x="7886" y="4813"/>
                  </a:lnTo>
                  <a:lnTo>
                    <a:pt x="27355" y="4813"/>
                  </a:lnTo>
                  <a:lnTo>
                    <a:pt x="35255" y="3746"/>
                  </a:lnTo>
                  <a:lnTo>
                    <a:pt x="35255" y="2400"/>
                  </a:lnTo>
                  <a:lnTo>
                    <a:pt x="35255" y="1092"/>
                  </a:lnTo>
                  <a:lnTo>
                    <a:pt x="273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2772892" y="3662603"/>
              <a:ext cx="35560" cy="5080"/>
            </a:xfrm>
            <a:custGeom>
              <a:avLst/>
              <a:gdLst/>
              <a:ahLst/>
              <a:cxnLst/>
              <a:rect l="l" t="t" r="r" b="b"/>
              <a:pathLst>
                <a:path w="35560" h="5079">
                  <a:moveTo>
                    <a:pt x="35255" y="2400"/>
                  </a:moveTo>
                  <a:lnTo>
                    <a:pt x="35255" y="3746"/>
                  </a:lnTo>
                  <a:lnTo>
                    <a:pt x="27355" y="4813"/>
                  </a:lnTo>
                  <a:lnTo>
                    <a:pt x="17627" y="4813"/>
                  </a:lnTo>
                  <a:lnTo>
                    <a:pt x="7886" y="4813"/>
                  </a:lnTo>
                  <a:lnTo>
                    <a:pt x="0" y="3746"/>
                  </a:lnTo>
                  <a:lnTo>
                    <a:pt x="0" y="2400"/>
                  </a:lnTo>
                  <a:lnTo>
                    <a:pt x="0" y="1092"/>
                  </a:lnTo>
                  <a:lnTo>
                    <a:pt x="7886" y="0"/>
                  </a:lnTo>
                  <a:lnTo>
                    <a:pt x="17627" y="0"/>
                  </a:lnTo>
                  <a:lnTo>
                    <a:pt x="27355" y="0"/>
                  </a:lnTo>
                  <a:lnTo>
                    <a:pt x="35255" y="1092"/>
                  </a:lnTo>
                  <a:lnTo>
                    <a:pt x="35255" y="240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2761373" y="3661803"/>
              <a:ext cx="64769" cy="12065"/>
            </a:xfrm>
            <a:custGeom>
              <a:avLst/>
              <a:gdLst/>
              <a:ahLst/>
              <a:cxnLst/>
              <a:rect l="l" t="t" r="r" b="b"/>
              <a:pathLst>
                <a:path w="64769" h="12064">
                  <a:moveTo>
                    <a:pt x="64414" y="0"/>
                  </a:moveTo>
                  <a:lnTo>
                    <a:pt x="9105" y="0"/>
                  </a:lnTo>
                  <a:lnTo>
                    <a:pt x="0" y="7785"/>
                  </a:lnTo>
                  <a:lnTo>
                    <a:pt x="2193" y="9262"/>
                  </a:lnTo>
                  <a:lnTo>
                    <a:pt x="8177" y="10469"/>
                  </a:lnTo>
                  <a:lnTo>
                    <a:pt x="17053" y="11283"/>
                  </a:lnTo>
                  <a:lnTo>
                    <a:pt x="27927" y="11582"/>
                  </a:lnTo>
                  <a:lnTo>
                    <a:pt x="38802" y="11283"/>
                  </a:lnTo>
                  <a:lnTo>
                    <a:pt x="47683" y="10469"/>
                  </a:lnTo>
                  <a:lnTo>
                    <a:pt x="53671" y="9262"/>
                  </a:lnTo>
                  <a:lnTo>
                    <a:pt x="55867" y="7785"/>
                  </a:lnTo>
                  <a:lnTo>
                    <a:pt x="6441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2761373" y="3661803"/>
              <a:ext cx="64769" cy="12065"/>
            </a:xfrm>
            <a:custGeom>
              <a:avLst/>
              <a:gdLst/>
              <a:ahLst/>
              <a:cxnLst/>
              <a:rect l="l" t="t" r="r" b="b"/>
              <a:pathLst>
                <a:path w="64769" h="12064">
                  <a:moveTo>
                    <a:pt x="55867" y="7785"/>
                  </a:moveTo>
                  <a:lnTo>
                    <a:pt x="53671" y="9262"/>
                  </a:lnTo>
                  <a:lnTo>
                    <a:pt x="47683" y="10469"/>
                  </a:lnTo>
                  <a:lnTo>
                    <a:pt x="38802" y="11283"/>
                  </a:lnTo>
                  <a:lnTo>
                    <a:pt x="27927" y="11582"/>
                  </a:lnTo>
                  <a:lnTo>
                    <a:pt x="17053" y="11283"/>
                  </a:lnTo>
                  <a:lnTo>
                    <a:pt x="8177" y="10469"/>
                  </a:lnTo>
                  <a:lnTo>
                    <a:pt x="2193" y="9262"/>
                  </a:lnTo>
                  <a:lnTo>
                    <a:pt x="0" y="7785"/>
                  </a:lnTo>
                  <a:lnTo>
                    <a:pt x="9105" y="0"/>
                  </a:lnTo>
                  <a:lnTo>
                    <a:pt x="64414" y="0"/>
                  </a:lnTo>
                  <a:lnTo>
                    <a:pt x="55867" y="77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089249" y="368005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18" y="0"/>
                  </a:moveTo>
                  <a:lnTo>
                    <a:pt x="3327" y="0"/>
                  </a:lnTo>
                  <a:lnTo>
                    <a:pt x="0" y="3302"/>
                  </a:lnTo>
                  <a:lnTo>
                    <a:pt x="0" y="11506"/>
                  </a:lnTo>
                  <a:lnTo>
                    <a:pt x="3327" y="14820"/>
                  </a:lnTo>
                  <a:lnTo>
                    <a:pt x="11518" y="14820"/>
                  </a:lnTo>
                  <a:lnTo>
                    <a:pt x="14833" y="11506"/>
                  </a:lnTo>
                  <a:lnTo>
                    <a:pt x="14833" y="7404"/>
                  </a:lnTo>
                  <a:lnTo>
                    <a:pt x="14833" y="3302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089249" y="368005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33" y="7404"/>
                  </a:moveTo>
                  <a:lnTo>
                    <a:pt x="14833" y="11506"/>
                  </a:lnTo>
                  <a:lnTo>
                    <a:pt x="11518" y="14820"/>
                  </a:lnTo>
                  <a:lnTo>
                    <a:pt x="7416" y="14820"/>
                  </a:lnTo>
                  <a:lnTo>
                    <a:pt x="3327" y="14820"/>
                  </a:lnTo>
                  <a:lnTo>
                    <a:pt x="0" y="11506"/>
                  </a:lnTo>
                  <a:lnTo>
                    <a:pt x="0" y="7404"/>
                  </a:lnTo>
                  <a:lnTo>
                    <a:pt x="0" y="3302"/>
                  </a:lnTo>
                  <a:lnTo>
                    <a:pt x="3327" y="0"/>
                  </a:lnTo>
                  <a:lnTo>
                    <a:pt x="7416" y="0"/>
                  </a:lnTo>
                  <a:lnTo>
                    <a:pt x="11518" y="0"/>
                  </a:lnTo>
                  <a:lnTo>
                    <a:pt x="14833" y="3302"/>
                  </a:lnTo>
                  <a:lnTo>
                    <a:pt x="14833" y="7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2818866" y="3675176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80" h="6985">
                  <a:moveTo>
                    <a:pt x="13055" y="0"/>
                  </a:moveTo>
                  <a:lnTo>
                    <a:pt x="4521" y="0"/>
                  </a:lnTo>
                  <a:lnTo>
                    <a:pt x="965" y="2946"/>
                  </a:lnTo>
                  <a:lnTo>
                    <a:pt x="0" y="6934"/>
                  </a:lnTo>
                  <a:lnTo>
                    <a:pt x="17576" y="6934"/>
                  </a:lnTo>
                  <a:lnTo>
                    <a:pt x="16598" y="2946"/>
                  </a:lnTo>
                  <a:lnTo>
                    <a:pt x="130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2818866" y="3675176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80" h="6985">
                  <a:moveTo>
                    <a:pt x="17576" y="6934"/>
                  </a:moveTo>
                  <a:lnTo>
                    <a:pt x="16598" y="2946"/>
                  </a:lnTo>
                  <a:lnTo>
                    <a:pt x="13055" y="0"/>
                  </a:lnTo>
                  <a:lnTo>
                    <a:pt x="8788" y="0"/>
                  </a:lnTo>
                  <a:lnTo>
                    <a:pt x="4521" y="0"/>
                  </a:lnTo>
                  <a:lnTo>
                    <a:pt x="965" y="2946"/>
                  </a:lnTo>
                  <a:lnTo>
                    <a:pt x="0" y="6934"/>
                  </a:lnTo>
                  <a:lnTo>
                    <a:pt x="17576" y="69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2819374" y="3683851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5" h="8889">
                  <a:moveTo>
                    <a:pt x="18834" y="0"/>
                  </a:moveTo>
                  <a:lnTo>
                    <a:pt x="0" y="2400"/>
                  </a:lnTo>
                  <a:lnTo>
                    <a:pt x="0" y="5613"/>
                  </a:lnTo>
                  <a:lnTo>
                    <a:pt x="8407" y="8000"/>
                  </a:lnTo>
                  <a:lnTo>
                    <a:pt x="10807" y="4000"/>
                  </a:lnTo>
                  <a:lnTo>
                    <a:pt x="13627" y="8420"/>
                  </a:lnTo>
                  <a:lnTo>
                    <a:pt x="20840" y="3606"/>
                  </a:lnTo>
                  <a:lnTo>
                    <a:pt x="18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2819374" y="3683851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5" h="8889">
                  <a:moveTo>
                    <a:pt x="0" y="2400"/>
                  </a:moveTo>
                  <a:lnTo>
                    <a:pt x="0" y="5613"/>
                  </a:lnTo>
                  <a:lnTo>
                    <a:pt x="8407" y="8000"/>
                  </a:lnTo>
                  <a:lnTo>
                    <a:pt x="10807" y="4000"/>
                  </a:lnTo>
                  <a:lnTo>
                    <a:pt x="13627" y="8420"/>
                  </a:lnTo>
                  <a:lnTo>
                    <a:pt x="20840" y="3606"/>
                  </a:lnTo>
                  <a:lnTo>
                    <a:pt x="1883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2821381" y="369144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10">
                  <a:moveTo>
                    <a:pt x="7619" y="0"/>
                  </a:moveTo>
                  <a:lnTo>
                    <a:pt x="0" y="1219"/>
                  </a:lnTo>
                  <a:lnTo>
                    <a:pt x="2793" y="3619"/>
                  </a:lnTo>
                  <a:lnTo>
                    <a:pt x="6807" y="2412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2821381" y="369144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10">
                  <a:moveTo>
                    <a:pt x="0" y="1219"/>
                  </a:moveTo>
                  <a:lnTo>
                    <a:pt x="2793" y="3619"/>
                  </a:lnTo>
                  <a:lnTo>
                    <a:pt x="6807" y="2412"/>
                  </a:lnTo>
                  <a:lnTo>
                    <a:pt x="761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2657309" y="3412566"/>
              <a:ext cx="276860" cy="67945"/>
            </a:xfrm>
            <a:custGeom>
              <a:avLst/>
              <a:gdLst/>
              <a:ahLst/>
              <a:cxnLst/>
              <a:rect l="l" t="t" r="r" b="b"/>
              <a:pathLst>
                <a:path w="276860" h="67945">
                  <a:moveTo>
                    <a:pt x="276745" y="0"/>
                  </a:moveTo>
                  <a:lnTo>
                    <a:pt x="0" y="0"/>
                  </a:lnTo>
                  <a:lnTo>
                    <a:pt x="0" y="67538"/>
                  </a:lnTo>
                  <a:lnTo>
                    <a:pt x="276745" y="67538"/>
                  </a:lnTo>
                  <a:lnTo>
                    <a:pt x="276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2657309" y="3412566"/>
              <a:ext cx="276860" cy="67945"/>
            </a:xfrm>
            <a:custGeom>
              <a:avLst/>
              <a:gdLst/>
              <a:ahLst/>
              <a:cxnLst/>
              <a:rect l="l" t="t" r="r" b="b"/>
              <a:pathLst>
                <a:path w="276860" h="67945">
                  <a:moveTo>
                    <a:pt x="276745" y="67538"/>
                  </a:moveTo>
                  <a:lnTo>
                    <a:pt x="0" y="67538"/>
                  </a:lnTo>
                  <a:lnTo>
                    <a:pt x="0" y="0"/>
                  </a:lnTo>
                  <a:lnTo>
                    <a:pt x="276745" y="0"/>
                  </a:lnTo>
                  <a:lnTo>
                    <a:pt x="276745" y="675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8" name="object 34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655023" y="3410280"/>
              <a:ext cx="281317" cy="69824"/>
            </a:xfrm>
            <a:prstGeom prst="rect">
              <a:avLst/>
            </a:prstGeom>
          </p:spPr>
        </p:pic>
        <p:sp>
          <p:nvSpPr>
            <p:cNvPr id="349" name="object 349"/>
            <p:cNvSpPr/>
            <p:nvPr/>
          </p:nvSpPr>
          <p:spPr>
            <a:xfrm>
              <a:off x="2532710" y="2811970"/>
              <a:ext cx="495934" cy="495934"/>
            </a:xfrm>
            <a:custGeom>
              <a:avLst/>
              <a:gdLst/>
              <a:ahLst/>
              <a:cxnLst/>
              <a:rect l="l" t="t" r="r" b="b"/>
              <a:pathLst>
                <a:path w="495935" h="495935">
                  <a:moveTo>
                    <a:pt x="247853" y="0"/>
                  </a:moveTo>
                  <a:lnTo>
                    <a:pt x="197899" y="5036"/>
                  </a:lnTo>
                  <a:lnTo>
                    <a:pt x="151374" y="19480"/>
                  </a:lnTo>
                  <a:lnTo>
                    <a:pt x="109272" y="42334"/>
                  </a:lnTo>
                  <a:lnTo>
                    <a:pt x="72591" y="72602"/>
                  </a:lnTo>
                  <a:lnTo>
                    <a:pt x="42327" y="109286"/>
                  </a:lnTo>
                  <a:lnTo>
                    <a:pt x="19476" y="151390"/>
                  </a:lnTo>
                  <a:lnTo>
                    <a:pt x="5035" y="197915"/>
                  </a:lnTo>
                  <a:lnTo>
                    <a:pt x="0" y="247865"/>
                  </a:lnTo>
                  <a:lnTo>
                    <a:pt x="5035" y="297815"/>
                  </a:lnTo>
                  <a:lnTo>
                    <a:pt x="19476" y="344339"/>
                  </a:lnTo>
                  <a:lnTo>
                    <a:pt x="42327" y="386440"/>
                  </a:lnTo>
                  <a:lnTo>
                    <a:pt x="72591" y="423122"/>
                  </a:lnTo>
                  <a:lnTo>
                    <a:pt x="109272" y="453388"/>
                  </a:lnTo>
                  <a:lnTo>
                    <a:pt x="151374" y="476240"/>
                  </a:lnTo>
                  <a:lnTo>
                    <a:pt x="197899" y="490683"/>
                  </a:lnTo>
                  <a:lnTo>
                    <a:pt x="247853" y="495719"/>
                  </a:lnTo>
                  <a:lnTo>
                    <a:pt x="297807" y="490683"/>
                  </a:lnTo>
                  <a:lnTo>
                    <a:pt x="317874" y="484454"/>
                  </a:lnTo>
                  <a:lnTo>
                    <a:pt x="247853" y="484454"/>
                  </a:lnTo>
                  <a:lnTo>
                    <a:pt x="200170" y="479647"/>
                  </a:lnTo>
                  <a:lnTo>
                    <a:pt x="155759" y="465861"/>
                  </a:lnTo>
                  <a:lnTo>
                    <a:pt x="115571" y="444046"/>
                  </a:lnTo>
                  <a:lnTo>
                    <a:pt x="80557" y="415156"/>
                  </a:lnTo>
                  <a:lnTo>
                    <a:pt x="51668" y="380141"/>
                  </a:lnTo>
                  <a:lnTo>
                    <a:pt x="29856" y="339953"/>
                  </a:lnTo>
                  <a:lnTo>
                    <a:pt x="16071" y="295544"/>
                  </a:lnTo>
                  <a:lnTo>
                    <a:pt x="11264" y="247865"/>
                  </a:lnTo>
                  <a:lnTo>
                    <a:pt x="16071" y="200186"/>
                  </a:lnTo>
                  <a:lnTo>
                    <a:pt x="29856" y="155777"/>
                  </a:lnTo>
                  <a:lnTo>
                    <a:pt x="51668" y="115589"/>
                  </a:lnTo>
                  <a:lnTo>
                    <a:pt x="80557" y="80575"/>
                  </a:lnTo>
                  <a:lnTo>
                    <a:pt x="115571" y="51684"/>
                  </a:lnTo>
                  <a:lnTo>
                    <a:pt x="155759" y="29870"/>
                  </a:lnTo>
                  <a:lnTo>
                    <a:pt x="200170" y="16084"/>
                  </a:lnTo>
                  <a:lnTo>
                    <a:pt x="247853" y="11277"/>
                  </a:lnTo>
                  <a:lnTo>
                    <a:pt x="317911" y="11277"/>
                  </a:lnTo>
                  <a:lnTo>
                    <a:pt x="297807" y="5036"/>
                  </a:lnTo>
                  <a:lnTo>
                    <a:pt x="247853" y="0"/>
                  </a:lnTo>
                  <a:close/>
                </a:path>
                <a:path w="495935" h="495935">
                  <a:moveTo>
                    <a:pt x="317911" y="11277"/>
                  </a:moveTo>
                  <a:lnTo>
                    <a:pt x="247853" y="11277"/>
                  </a:lnTo>
                  <a:lnTo>
                    <a:pt x="295532" y="16084"/>
                  </a:lnTo>
                  <a:lnTo>
                    <a:pt x="339941" y="29870"/>
                  </a:lnTo>
                  <a:lnTo>
                    <a:pt x="380129" y="51684"/>
                  </a:lnTo>
                  <a:lnTo>
                    <a:pt x="415143" y="80575"/>
                  </a:lnTo>
                  <a:lnTo>
                    <a:pt x="444034" y="115589"/>
                  </a:lnTo>
                  <a:lnTo>
                    <a:pt x="465848" y="155777"/>
                  </a:lnTo>
                  <a:lnTo>
                    <a:pt x="479634" y="200186"/>
                  </a:lnTo>
                  <a:lnTo>
                    <a:pt x="484441" y="247865"/>
                  </a:lnTo>
                  <a:lnTo>
                    <a:pt x="479634" y="295544"/>
                  </a:lnTo>
                  <a:lnTo>
                    <a:pt x="465848" y="339953"/>
                  </a:lnTo>
                  <a:lnTo>
                    <a:pt x="444034" y="380141"/>
                  </a:lnTo>
                  <a:lnTo>
                    <a:pt x="415143" y="415156"/>
                  </a:lnTo>
                  <a:lnTo>
                    <a:pt x="380129" y="444046"/>
                  </a:lnTo>
                  <a:lnTo>
                    <a:pt x="339941" y="465861"/>
                  </a:lnTo>
                  <a:lnTo>
                    <a:pt x="295532" y="479647"/>
                  </a:lnTo>
                  <a:lnTo>
                    <a:pt x="247853" y="484454"/>
                  </a:lnTo>
                  <a:lnTo>
                    <a:pt x="317874" y="484454"/>
                  </a:lnTo>
                  <a:lnTo>
                    <a:pt x="386437" y="453388"/>
                  </a:lnTo>
                  <a:lnTo>
                    <a:pt x="423121" y="423122"/>
                  </a:lnTo>
                  <a:lnTo>
                    <a:pt x="453387" y="386440"/>
                  </a:lnTo>
                  <a:lnTo>
                    <a:pt x="476240" y="344339"/>
                  </a:lnTo>
                  <a:lnTo>
                    <a:pt x="490683" y="297815"/>
                  </a:lnTo>
                  <a:lnTo>
                    <a:pt x="495719" y="247865"/>
                  </a:lnTo>
                  <a:lnTo>
                    <a:pt x="490683" y="197915"/>
                  </a:lnTo>
                  <a:lnTo>
                    <a:pt x="476240" y="151390"/>
                  </a:lnTo>
                  <a:lnTo>
                    <a:pt x="453387" y="109286"/>
                  </a:lnTo>
                  <a:lnTo>
                    <a:pt x="423121" y="72602"/>
                  </a:lnTo>
                  <a:lnTo>
                    <a:pt x="386437" y="42334"/>
                  </a:lnTo>
                  <a:lnTo>
                    <a:pt x="344334" y="19480"/>
                  </a:lnTo>
                  <a:lnTo>
                    <a:pt x="317911" y="112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2532710" y="2811970"/>
              <a:ext cx="495934" cy="495934"/>
            </a:xfrm>
            <a:custGeom>
              <a:avLst/>
              <a:gdLst/>
              <a:ahLst/>
              <a:cxnLst/>
              <a:rect l="l" t="t" r="r" b="b"/>
              <a:pathLst>
                <a:path w="495935" h="495935">
                  <a:moveTo>
                    <a:pt x="247853" y="0"/>
                  </a:moveTo>
                  <a:lnTo>
                    <a:pt x="197899" y="5036"/>
                  </a:lnTo>
                  <a:lnTo>
                    <a:pt x="151374" y="19480"/>
                  </a:lnTo>
                  <a:lnTo>
                    <a:pt x="109272" y="42334"/>
                  </a:lnTo>
                  <a:lnTo>
                    <a:pt x="72591" y="72602"/>
                  </a:lnTo>
                  <a:lnTo>
                    <a:pt x="42327" y="109286"/>
                  </a:lnTo>
                  <a:lnTo>
                    <a:pt x="19476" y="151390"/>
                  </a:lnTo>
                  <a:lnTo>
                    <a:pt x="5035" y="197915"/>
                  </a:lnTo>
                  <a:lnTo>
                    <a:pt x="0" y="247865"/>
                  </a:lnTo>
                  <a:lnTo>
                    <a:pt x="5035" y="297815"/>
                  </a:lnTo>
                  <a:lnTo>
                    <a:pt x="19476" y="344339"/>
                  </a:lnTo>
                  <a:lnTo>
                    <a:pt x="42327" y="386440"/>
                  </a:lnTo>
                  <a:lnTo>
                    <a:pt x="72591" y="423122"/>
                  </a:lnTo>
                  <a:lnTo>
                    <a:pt x="109272" y="453388"/>
                  </a:lnTo>
                  <a:lnTo>
                    <a:pt x="151374" y="476240"/>
                  </a:lnTo>
                  <a:lnTo>
                    <a:pt x="197899" y="490683"/>
                  </a:lnTo>
                  <a:lnTo>
                    <a:pt x="247853" y="495719"/>
                  </a:lnTo>
                  <a:lnTo>
                    <a:pt x="297807" y="490683"/>
                  </a:lnTo>
                  <a:lnTo>
                    <a:pt x="344334" y="476240"/>
                  </a:lnTo>
                  <a:lnTo>
                    <a:pt x="386437" y="453388"/>
                  </a:lnTo>
                  <a:lnTo>
                    <a:pt x="423121" y="423122"/>
                  </a:lnTo>
                  <a:lnTo>
                    <a:pt x="453387" y="386440"/>
                  </a:lnTo>
                  <a:lnTo>
                    <a:pt x="476240" y="344339"/>
                  </a:lnTo>
                  <a:lnTo>
                    <a:pt x="490683" y="297815"/>
                  </a:lnTo>
                  <a:lnTo>
                    <a:pt x="495719" y="247865"/>
                  </a:lnTo>
                  <a:lnTo>
                    <a:pt x="490683" y="197915"/>
                  </a:lnTo>
                  <a:lnTo>
                    <a:pt x="476240" y="151390"/>
                  </a:lnTo>
                  <a:lnTo>
                    <a:pt x="453387" y="109286"/>
                  </a:lnTo>
                  <a:lnTo>
                    <a:pt x="423121" y="72602"/>
                  </a:lnTo>
                  <a:lnTo>
                    <a:pt x="386437" y="42334"/>
                  </a:lnTo>
                  <a:lnTo>
                    <a:pt x="344334" y="19480"/>
                  </a:lnTo>
                  <a:lnTo>
                    <a:pt x="297807" y="5036"/>
                  </a:lnTo>
                  <a:lnTo>
                    <a:pt x="247853" y="0"/>
                  </a:lnTo>
                  <a:close/>
                </a:path>
                <a:path w="495935" h="495935">
                  <a:moveTo>
                    <a:pt x="247853" y="484454"/>
                  </a:moveTo>
                  <a:lnTo>
                    <a:pt x="200170" y="479647"/>
                  </a:lnTo>
                  <a:lnTo>
                    <a:pt x="155759" y="465861"/>
                  </a:lnTo>
                  <a:lnTo>
                    <a:pt x="115571" y="444046"/>
                  </a:lnTo>
                  <a:lnTo>
                    <a:pt x="80557" y="415156"/>
                  </a:lnTo>
                  <a:lnTo>
                    <a:pt x="51668" y="380141"/>
                  </a:lnTo>
                  <a:lnTo>
                    <a:pt x="29856" y="339953"/>
                  </a:lnTo>
                  <a:lnTo>
                    <a:pt x="16071" y="295544"/>
                  </a:lnTo>
                  <a:lnTo>
                    <a:pt x="11264" y="247865"/>
                  </a:lnTo>
                  <a:lnTo>
                    <a:pt x="16071" y="200186"/>
                  </a:lnTo>
                  <a:lnTo>
                    <a:pt x="29856" y="155777"/>
                  </a:lnTo>
                  <a:lnTo>
                    <a:pt x="51668" y="115589"/>
                  </a:lnTo>
                  <a:lnTo>
                    <a:pt x="80557" y="80575"/>
                  </a:lnTo>
                  <a:lnTo>
                    <a:pt x="115571" y="51684"/>
                  </a:lnTo>
                  <a:lnTo>
                    <a:pt x="155759" y="29870"/>
                  </a:lnTo>
                  <a:lnTo>
                    <a:pt x="200170" y="16084"/>
                  </a:lnTo>
                  <a:lnTo>
                    <a:pt x="247853" y="11277"/>
                  </a:lnTo>
                  <a:lnTo>
                    <a:pt x="295532" y="16084"/>
                  </a:lnTo>
                  <a:lnTo>
                    <a:pt x="339941" y="29870"/>
                  </a:lnTo>
                  <a:lnTo>
                    <a:pt x="380129" y="51684"/>
                  </a:lnTo>
                  <a:lnTo>
                    <a:pt x="415143" y="80575"/>
                  </a:lnTo>
                  <a:lnTo>
                    <a:pt x="444034" y="115589"/>
                  </a:lnTo>
                  <a:lnTo>
                    <a:pt x="465848" y="155777"/>
                  </a:lnTo>
                  <a:lnTo>
                    <a:pt x="479634" y="200186"/>
                  </a:lnTo>
                  <a:lnTo>
                    <a:pt x="484441" y="247865"/>
                  </a:lnTo>
                  <a:lnTo>
                    <a:pt x="479634" y="295544"/>
                  </a:lnTo>
                  <a:lnTo>
                    <a:pt x="465848" y="339953"/>
                  </a:lnTo>
                  <a:lnTo>
                    <a:pt x="444034" y="380141"/>
                  </a:lnTo>
                  <a:lnTo>
                    <a:pt x="415143" y="415156"/>
                  </a:lnTo>
                  <a:lnTo>
                    <a:pt x="380129" y="444046"/>
                  </a:lnTo>
                  <a:lnTo>
                    <a:pt x="339941" y="465861"/>
                  </a:lnTo>
                  <a:lnTo>
                    <a:pt x="295532" y="479647"/>
                  </a:lnTo>
                  <a:lnTo>
                    <a:pt x="247853" y="4844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" name="object 3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940913" y="3582187"/>
              <a:ext cx="66306" cy="68033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11086" y="2435739"/>
              <a:ext cx="179311" cy="238709"/>
            </a:xfrm>
            <a:prstGeom prst="rect">
              <a:avLst/>
            </a:prstGeom>
          </p:spPr>
        </p:pic>
        <p:sp>
          <p:nvSpPr>
            <p:cNvPr id="353" name="object 353"/>
            <p:cNvSpPr/>
            <p:nvPr/>
          </p:nvSpPr>
          <p:spPr>
            <a:xfrm>
              <a:off x="2446642" y="2302789"/>
              <a:ext cx="1253490" cy="1371600"/>
            </a:xfrm>
            <a:custGeom>
              <a:avLst/>
              <a:gdLst/>
              <a:ahLst/>
              <a:cxnLst/>
              <a:rect l="l" t="t" r="r" b="b"/>
              <a:pathLst>
                <a:path w="1253489" h="1371600">
                  <a:moveTo>
                    <a:pt x="657796" y="41287"/>
                  </a:moveTo>
                  <a:lnTo>
                    <a:pt x="647433" y="41287"/>
                  </a:lnTo>
                  <a:lnTo>
                    <a:pt x="647433" y="1371447"/>
                  </a:lnTo>
                  <a:lnTo>
                    <a:pt x="657796" y="1371447"/>
                  </a:lnTo>
                  <a:lnTo>
                    <a:pt x="657796" y="41287"/>
                  </a:lnTo>
                  <a:close/>
                </a:path>
                <a:path w="1253489" h="1371600">
                  <a:moveTo>
                    <a:pt x="683691" y="41287"/>
                  </a:moveTo>
                  <a:lnTo>
                    <a:pt x="675779" y="41287"/>
                  </a:lnTo>
                  <a:lnTo>
                    <a:pt x="675779" y="1371447"/>
                  </a:lnTo>
                  <a:lnTo>
                    <a:pt x="683691" y="1371447"/>
                  </a:lnTo>
                  <a:lnTo>
                    <a:pt x="683691" y="41287"/>
                  </a:lnTo>
                  <a:close/>
                </a:path>
                <a:path w="1253489" h="1371600">
                  <a:moveTo>
                    <a:pt x="1247140" y="0"/>
                  </a:moveTo>
                  <a:lnTo>
                    <a:pt x="0" y="0"/>
                  </a:lnTo>
                  <a:lnTo>
                    <a:pt x="0" y="11963"/>
                  </a:lnTo>
                  <a:lnTo>
                    <a:pt x="1247140" y="11963"/>
                  </a:lnTo>
                  <a:lnTo>
                    <a:pt x="1247140" y="0"/>
                  </a:lnTo>
                  <a:close/>
                </a:path>
                <a:path w="1253489" h="1371600">
                  <a:moveTo>
                    <a:pt x="1251762" y="1033691"/>
                  </a:moveTo>
                  <a:lnTo>
                    <a:pt x="1245616" y="1033691"/>
                  </a:lnTo>
                  <a:lnTo>
                    <a:pt x="1245616" y="1050544"/>
                  </a:lnTo>
                  <a:lnTo>
                    <a:pt x="1251762" y="1050544"/>
                  </a:lnTo>
                  <a:lnTo>
                    <a:pt x="1251762" y="1033691"/>
                  </a:lnTo>
                  <a:close/>
                </a:path>
                <a:path w="1253489" h="1371600">
                  <a:moveTo>
                    <a:pt x="1251762" y="283451"/>
                  </a:moveTo>
                  <a:lnTo>
                    <a:pt x="1245616" y="283451"/>
                  </a:lnTo>
                  <a:lnTo>
                    <a:pt x="1245616" y="300304"/>
                  </a:lnTo>
                  <a:lnTo>
                    <a:pt x="1251762" y="300304"/>
                  </a:lnTo>
                  <a:lnTo>
                    <a:pt x="1251762" y="283451"/>
                  </a:lnTo>
                  <a:close/>
                </a:path>
                <a:path w="1253489" h="1371600">
                  <a:moveTo>
                    <a:pt x="1252474" y="1167231"/>
                  </a:moveTo>
                  <a:lnTo>
                    <a:pt x="1251762" y="1164666"/>
                  </a:lnTo>
                  <a:lnTo>
                    <a:pt x="1251762" y="1126820"/>
                  </a:lnTo>
                  <a:lnTo>
                    <a:pt x="1245603" y="1126820"/>
                  </a:lnTo>
                  <a:lnTo>
                    <a:pt x="1245603" y="1164666"/>
                  </a:lnTo>
                  <a:lnTo>
                    <a:pt x="1245882" y="1168095"/>
                  </a:lnTo>
                  <a:lnTo>
                    <a:pt x="1245019" y="1169835"/>
                  </a:lnTo>
                  <a:lnTo>
                    <a:pt x="1242415" y="1172425"/>
                  </a:lnTo>
                  <a:lnTo>
                    <a:pt x="1239837" y="1175016"/>
                  </a:lnTo>
                  <a:lnTo>
                    <a:pt x="1233779" y="1180198"/>
                  </a:lnTo>
                  <a:lnTo>
                    <a:pt x="1233779" y="1187958"/>
                  </a:lnTo>
                  <a:lnTo>
                    <a:pt x="1247609" y="1175854"/>
                  </a:lnTo>
                  <a:lnTo>
                    <a:pt x="1251064" y="1172425"/>
                  </a:lnTo>
                  <a:lnTo>
                    <a:pt x="1252474" y="1167231"/>
                  </a:lnTo>
                  <a:close/>
                </a:path>
                <a:path w="1253489" h="1371600">
                  <a:moveTo>
                    <a:pt x="1252474" y="416979"/>
                  </a:moveTo>
                  <a:lnTo>
                    <a:pt x="1251762" y="414401"/>
                  </a:lnTo>
                  <a:lnTo>
                    <a:pt x="1251762" y="376580"/>
                  </a:lnTo>
                  <a:lnTo>
                    <a:pt x="1245603" y="376580"/>
                  </a:lnTo>
                  <a:lnTo>
                    <a:pt x="1245603" y="414401"/>
                  </a:lnTo>
                  <a:lnTo>
                    <a:pt x="1245882" y="417855"/>
                  </a:lnTo>
                  <a:lnTo>
                    <a:pt x="1245019" y="419595"/>
                  </a:lnTo>
                  <a:lnTo>
                    <a:pt x="1239837" y="424776"/>
                  </a:lnTo>
                  <a:lnTo>
                    <a:pt x="1233779" y="429958"/>
                  </a:lnTo>
                  <a:lnTo>
                    <a:pt x="1233779" y="437730"/>
                  </a:lnTo>
                  <a:lnTo>
                    <a:pt x="1247609" y="425627"/>
                  </a:lnTo>
                  <a:lnTo>
                    <a:pt x="1251064" y="422186"/>
                  </a:lnTo>
                  <a:lnTo>
                    <a:pt x="1252474" y="416979"/>
                  </a:lnTo>
                  <a:close/>
                </a:path>
                <a:path w="1253489" h="1371600">
                  <a:moveTo>
                    <a:pt x="1253223" y="1057884"/>
                  </a:moveTo>
                  <a:lnTo>
                    <a:pt x="1244142" y="1057884"/>
                  </a:lnTo>
                  <a:lnTo>
                    <a:pt x="1244142" y="1120127"/>
                  </a:lnTo>
                  <a:lnTo>
                    <a:pt x="1253223" y="1120127"/>
                  </a:lnTo>
                  <a:lnTo>
                    <a:pt x="1253223" y="1057884"/>
                  </a:lnTo>
                  <a:close/>
                </a:path>
                <a:path w="1253489" h="1371600">
                  <a:moveTo>
                    <a:pt x="1253223" y="307657"/>
                  </a:moveTo>
                  <a:lnTo>
                    <a:pt x="1244142" y="307657"/>
                  </a:lnTo>
                  <a:lnTo>
                    <a:pt x="1244142" y="369887"/>
                  </a:lnTo>
                  <a:lnTo>
                    <a:pt x="1253223" y="369887"/>
                  </a:lnTo>
                  <a:lnTo>
                    <a:pt x="1253223" y="3076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240849" y="2155342"/>
              <a:ext cx="114300" cy="381000"/>
            </a:xfrm>
            <a:custGeom>
              <a:avLst/>
              <a:gdLst/>
              <a:ahLst/>
              <a:cxnLst/>
              <a:rect l="l" t="t" r="r" b="b"/>
              <a:pathLst>
                <a:path w="114300" h="381000">
                  <a:moveTo>
                    <a:pt x="114300" y="381000"/>
                  </a:moveTo>
                  <a:lnTo>
                    <a:pt x="0" y="3810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5" name="object 355"/>
          <p:cNvGrpSpPr/>
          <p:nvPr/>
        </p:nvGrpSpPr>
        <p:grpSpPr>
          <a:xfrm>
            <a:off x="10027463" y="2046427"/>
            <a:ext cx="892175" cy="1851660"/>
            <a:chOff x="4972862" y="2046427"/>
            <a:chExt cx="892175" cy="1851660"/>
          </a:xfrm>
        </p:grpSpPr>
        <p:sp>
          <p:nvSpPr>
            <p:cNvPr id="356" name="object 356"/>
            <p:cNvSpPr/>
            <p:nvPr/>
          </p:nvSpPr>
          <p:spPr>
            <a:xfrm>
              <a:off x="4975148" y="2048713"/>
              <a:ext cx="779780" cy="47625"/>
            </a:xfrm>
            <a:custGeom>
              <a:avLst/>
              <a:gdLst/>
              <a:ahLst/>
              <a:cxnLst/>
              <a:rect l="l" t="t" r="r" b="b"/>
              <a:pathLst>
                <a:path w="779779" h="47625">
                  <a:moveTo>
                    <a:pt x="779360" y="0"/>
                  </a:moveTo>
                  <a:lnTo>
                    <a:pt x="0" y="0"/>
                  </a:lnTo>
                  <a:lnTo>
                    <a:pt x="0" y="47409"/>
                  </a:lnTo>
                  <a:lnTo>
                    <a:pt x="779360" y="47409"/>
                  </a:lnTo>
                  <a:lnTo>
                    <a:pt x="7793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975148" y="2048713"/>
              <a:ext cx="779780" cy="47625"/>
            </a:xfrm>
            <a:custGeom>
              <a:avLst/>
              <a:gdLst/>
              <a:ahLst/>
              <a:cxnLst/>
              <a:rect l="l" t="t" r="r" b="b"/>
              <a:pathLst>
                <a:path w="779779" h="47625">
                  <a:moveTo>
                    <a:pt x="779360" y="47409"/>
                  </a:moveTo>
                  <a:lnTo>
                    <a:pt x="0" y="47409"/>
                  </a:lnTo>
                  <a:lnTo>
                    <a:pt x="0" y="0"/>
                  </a:lnTo>
                  <a:lnTo>
                    <a:pt x="779360" y="0"/>
                  </a:lnTo>
                  <a:lnTo>
                    <a:pt x="779360" y="4740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992928" y="2093163"/>
              <a:ext cx="744220" cy="1766570"/>
            </a:xfrm>
            <a:custGeom>
              <a:avLst/>
              <a:gdLst/>
              <a:ahLst/>
              <a:cxnLst/>
              <a:rect l="l" t="t" r="r" b="b"/>
              <a:pathLst>
                <a:path w="744220" h="1766570">
                  <a:moveTo>
                    <a:pt x="743788" y="0"/>
                  </a:moveTo>
                  <a:lnTo>
                    <a:pt x="0" y="0"/>
                  </a:lnTo>
                  <a:lnTo>
                    <a:pt x="0" y="1766138"/>
                  </a:lnTo>
                  <a:lnTo>
                    <a:pt x="743788" y="1766138"/>
                  </a:lnTo>
                  <a:lnTo>
                    <a:pt x="74378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992928" y="2093163"/>
              <a:ext cx="744220" cy="1766570"/>
            </a:xfrm>
            <a:custGeom>
              <a:avLst/>
              <a:gdLst/>
              <a:ahLst/>
              <a:cxnLst/>
              <a:rect l="l" t="t" r="r" b="b"/>
              <a:pathLst>
                <a:path w="744220" h="1766570">
                  <a:moveTo>
                    <a:pt x="743788" y="1766138"/>
                  </a:moveTo>
                  <a:lnTo>
                    <a:pt x="0" y="1766138"/>
                  </a:lnTo>
                  <a:lnTo>
                    <a:pt x="0" y="0"/>
                  </a:lnTo>
                  <a:lnTo>
                    <a:pt x="743788" y="0"/>
                  </a:lnTo>
                  <a:lnTo>
                    <a:pt x="743788" y="17661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245659" y="2346413"/>
              <a:ext cx="240029" cy="242570"/>
            </a:xfrm>
            <a:custGeom>
              <a:avLst/>
              <a:gdLst/>
              <a:ahLst/>
              <a:cxnLst/>
              <a:rect l="l" t="t" r="r" b="b"/>
              <a:pathLst>
                <a:path w="240029" h="242569">
                  <a:moveTo>
                    <a:pt x="240017" y="64744"/>
                  </a:moveTo>
                  <a:lnTo>
                    <a:pt x="181914" y="64744"/>
                  </a:lnTo>
                  <a:lnTo>
                    <a:pt x="181584" y="0"/>
                  </a:lnTo>
                  <a:lnTo>
                    <a:pt x="62496" y="0"/>
                  </a:lnTo>
                  <a:lnTo>
                    <a:pt x="62826" y="64744"/>
                  </a:lnTo>
                  <a:lnTo>
                    <a:pt x="0" y="64744"/>
                  </a:lnTo>
                  <a:lnTo>
                    <a:pt x="0" y="176072"/>
                  </a:lnTo>
                  <a:lnTo>
                    <a:pt x="63398" y="176072"/>
                  </a:lnTo>
                  <a:lnTo>
                    <a:pt x="63741" y="242506"/>
                  </a:lnTo>
                  <a:lnTo>
                    <a:pt x="182829" y="242506"/>
                  </a:lnTo>
                  <a:lnTo>
                    <a:pt x="182486" y="176072"/>
                  </a:lnTo>
                  <a:lnTo>
                    <a:pt x="240017" y="176072"/>
                  </a:lnTo>
                  <a:lnTo>
                    <a:pt x="240017" y="647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740412" y="2983268"/>
              <a:ext cx="29209" cy="217804"/>
            </a:xfrm>
            <a:custGeom>
              <a:avLst/>
              <a:gdLst/>
              <a:ahLst/>
              <a:cxnLst/>
              <a:rect l="l" t="t" r="r" b="b"/>
              <a:pathLst>
                <a:path w="29210" h="217805">
                  <a:moveTo>
                    <a:pt x="12230" y="0"/>
                  </a:moveTo>
                  <a:lnTo>
                    <a:pt x="12230" y="118910"/>
                  </a:lnTo>
                  <a:lnTo>
                    <a:pt x="11112" y="124459"/>
                  </a:lnTo>
                  <a:lnTo>
                    <a:pt x="0" y="133350"/>
                  </a:lnTo>
                  <a:lnTo>
                    <a:pt x="0" y="217804"/>
                  </a:lnTo>
                  <a:lnTo>
                    <a:pt x="3340" y="217804"/>
                  </a:lnTo>
                  <a:lnTo>
                    <a:pt x="3340" y="206692"/>
                  </a:lnTo>
                  <a:lnTo>
                    <a:pt x="12230" y="206692"/>
                  </a:lnTo>
                  <a:lnTo>
                    <a:pt x="12230" y="186689"/>
                  </a:lnTo>
                  <a:lnTo>
                    <a:pt x="4457" y="186689"/>
                  </a:lnTo>
                  <a:lnTo>
                    <a:pt x="4457" y="174472"/>
                  </a:lnTo>
                  <a:lnTo>
                    <a:pt x="13347" y="174472"/>
                  </a:lnTo>
                  <a:lnTo>
                    <a:pt x="13347" y="154470"/>
                  </a:lnTo>
                  <a:lnTo>
                    <a:pt x="4457" y="154470"/>
                  </a:lnTo>
                  <a:lnTo>
                    <a:pt x="4457" y="143357"/>
                  </a:lnTo>
                  <a:lnTo>
                    <a:pt x="12230" y="143357"/>
                  </a:lnTo>
                  <a:lnTo>
                    <a:pt x="21132" y="134454"/>
                  </a:lnTo>
                  <a:lnTo>
                    <a:pt x="28905" y="118910"/>
                  </a:lnTo>
                  <a:lnTo>
                    <a:pt x="28905" y="1104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740412" y="2983268"/>
              <a:ext cx="29209" cy="217804"/>
            </a:xfrm>
            <a:custGeom>
              <a:avLst/>
              <a:gdLst/>
              <a:ahLst/>
              <a:cxnLst/>
              <a:rect l="l" t="t" r="r" b="b"/>
              <a:pathLst>
                <a:path w="29210" h="217805">
                  <a:moveTo>
                    <a:pt x="12230" y="0"/>
                  </a:moveTo>
                  <a:lnTo>
                    <a:pt x="12230" y="118910"/>
                  </a:lnTo>
                  <a:lnTo>
                    <a:pt x="11112" y="124459"/>
                  </a:lnTo>
                  <a:lnTo>
                    <a:pt x="0" y="133350"/>
                  </a:lnTo>
                  <a:lnTo>
                    <a:pt x="0" y="217804"/>
                  </a:lnTo>
                  <a:lnTo>
                    <a:pt x="3340" y="217804"/>
                  </a:lnTo>
                  <a:lnTo>
                    <a:pt x="3340" y="206692"/>
                  </a:lnTo>
                  <a:lnTo>
                    <a:pt x="12230" y="206692"/>
                  </a:lnTo>
                  <a:lnTo>
                    <a:pt x="12230" y="186689"/>
                  </a:lnTo>
                  <a:lnTo>
                    <a:pt x="4457" y="186689"/>
                  </a:lnTo>
                  <a:lnTo>
                    <a:pt x="4457" y="174472"/>
                  </a:lnTo>
                  <a:lnTo>
                    <a:pt x="13347" y="174472"/>
                  </a:lnTo>
                  <a:lnTo>
                    <a:pt x="13347" y="154470"/>
                  </a:lnTo>
                  <a:lnTo>
                    <a:pt x="4457" y="154470"/>
                  </a:lnTo>
                  <a:lnTo>
                    <a:pt x="4457" y="143357"/>
                  </a:lnTo>
                  <a:lnTo>
                    <a:pt x="12230" y="143357"/>
                  </a:lnTo>
                  <a:lnTo>
                    <a:pt x="21132" y="134454"/>
                  </a:lnTo>
                  <a:lnTo>
                    <a:pt x="28905" y="118910"/>
                  </a:lnTo>
                  <a:lnTo>
                    <a:pt x="28905" y="1104"/>
                  </a:lnTo>
                  <a:lnTo>
                    <a:pt x="1223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740412" y="3563340"/>
              <a:ext cx="29209" cy="217804"/>
            </a:xfrm>
            <a:custGeom>
              <a:avLst/>
              <a:gdLst/>
              <a:ahLst/>
              <a:cxnLst/>
              <a:rect l="l" t="t" r="r" b="b"/>
              <a:pathLst>
                <a:path w="29210" h="217804">
                  <a:moveTo>
                    <a:pt x="12230" y="0"/>
                  </a:moveTo>
                  <a:lnTo>
                    <a:pt x="12230" y="118910"/>
                  </a:lnTo>
                  <a:lnTo>
                    <a:pt x="11112" y="124460"/>
                  </a:lnTo>
                  <a:lnTo>
                    <a:pt x="0" y="133350"/>
                  </a:lnTo>
                  <a:lnTo>
                    <a:pt x="0" y="217805"/>
                  </a:lnTo>
                  <a:lnTo>
                    <a:pt x="3340" y="217805"/>
                  </a:lnTo>
                  <a:lnTo>
                    <a:pt x="3340" y="206692"/>
                  </a:lnTo>
                  <a:lnTo>
                    <a:pt x="12230" y="206692"/>
                  </a:lnTo>
                  <a:lnTo>
                    <a:pt x="12230" y="186690"/>
                  </a:lnTo>
                  <a:lnTo>
                    <a:pt x="4457" y="186690"/>
                  </a:lnTo>
                  <a:lnTo>
                    <a:pt x="4457" y="174472"/>
                  </a:lnTo>
                  <a:lnTo>
                    <a:pt x="13347" y="174472"/>
                  </a:lnTo>
                  <a:lnTo>
                    <a:pt x="13347" y="154457"/>
                  </a:lnTo>
                  <a:lnTo>
                    <a:pt x="4457" y="154457"/>
                  </a:lnTo>
                  <a:lnTo>
                    <a:pt x="4457" y="143344"/>
                  </a:lnTo>
                  <a:lnTo>
                    <a:pt x="12230" y="143344"/>
                  </a:lnTo>
                  <a:lnTo>
                    <a:pt x="21132" y="134454"/>
                  </a:lnTo>
                  <a:lnTo>
                    <a:pt x="28905" y="118910"/>
                  </a:lnTo>
                  <a:lnTo>
                    <a:pt x="28905" y="1104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740412" y="3563340"/>
              <a:ext cx="29209" cy="217804"/>
            </a:xfrm>
            <a:custGeom>
              <a:avLst/>
              <a:gdLst/>
              <a:ahLst/>
              <a:cxnLst/>
              <a:rect l="l" t="t" r="r" b="b"/>
              <a:pathLst>
                <a:path w="29210" h="217804">
                  <a:moveTo>
                    <a:pt x="12230" y="0"/>
                  </a:moveTo>
                  <a:lnTo>
                    <a:pt x="12230" y="118910"/>
                  </a:lnTo>
                  <a:lnTo>
                    <a:pt x="11112" y="124460"/>
                  </a:lnTo>
                  <a:lnTo>
                    <a:pt x="0" y="133350"/>
                  </a:lnTo>
                  <a:lnTo>
                    <a:pt x="0" y="217805"/>
                  </a:lnTo>
                  <a:lnTo>
                    <a:pt x="3340" y="217805"/>
                  </a:lnTo>
                  <a:lnTo>
                    <a:pt x="3340" y="206692"/>
                  </a:lnTo>
                  <a:lnTo>
                    <a:pt x="12230" y="206692"/>
                  </a:lnTo>
                  <a:lnTo>
                    <a:pt x="12230" y="186690"/>
                  </a:lnTo>
                  <a:lnTo>
                    <a:pt x="4457" y="186690"/>
                  </a:lnTo>
                  <a:lnTo>
                    <a:pt x="4457" y="174472"/>
                  </a:lnTo>
                  <a:lnTo>
                    <a:pt x="13347" y="174472"/>
                  </a:lnTo>
                  <a:lnTo>
                    <a:pt x="13347" y="154457"/>
                  </a:lnTo>
                  <a:lnTo>
                    <a:pt x="4457" y="154457"/>
                  </a:lnTo>
                  <a:lnTo>
                    <a:pt x="4457" y="143344"/>
                  </a:lnTo>
                  <a:lnTo>
                    <a:pt x="12230" y="143344"/>
                  </a:lnTo>
                  <a:lnTo>
                    <a:pt x="21132" y="134454"/>
                  </a:lnTo>
                  <a:lnTo>
                    <a:pt x="28905" y="118910"/>
                  </a:lnTo>
                  <a:lnTo>
                    <a:pt x="28905" y="1104"/>
                  </a:lnTo>
                  <a:lnTo>
                    <a:pt x="1223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5" name="object 3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254383" y="2778353"/>
              <a:ext cx="311251" cy="70916"/>
            </a:xfrm>
            <a:prstGeom prst="rect">
              <a:avLst/>
            </a:prstGeom>
          </p:spPr>
        </p:pic>
        <p:sp>
          <p:nvSpPr>
            <p:cNvPr id="366" name="object 366"/>
            <p:cNvSpPr/>
            <p:nvPr/>
          </p:nvSpPr>
          <p:spPr>
            <a:xfrm>
              <a:off x="5382602" y="2970301"/>
              <a:ext cx="155575" cy="296545"/>
            </a:xfrm>
            <a:custGeom>
              <a:avLst/>
              <a:gdLst/>
              <a:ahLst/>
              <a:cxnLst/>
              <a:rect l="l" t="t" r="r" b="b"/>
              <a:pathLst>
                <a:path w="155575" h="296545">
                  <a:moveTo>
                    <a:pt x="155575" y="0"/>
                  </a:moveTo>
                  <a:lnTo>
                    <a:pt x="73342" y="0"/>
                  </a:lnTo>
                  <a:lnTo>
                    <a:pt x="73342" y="25184"/>
                  </a:lnTo>
                  <a:lnTo>
                    <a:pt x="65570" y="46304"/>
                  </a:lnTo>
                  <a:lnTo>
                    <a:pt x="41109" y="58521"/>
                  </a:lnTo>
                  <a:lnTo>
                    <a:pt x="0" y="58521"/>
                  </a:lnTo>
                  <a:lnTo>
                    <a:pt x="0" y="87426"/>
                  </a:lnTo>
                  <a:lnTo>
                    <a:pt x="74447" y="87426"/>
                  </a:lnTo>
                  <a:lnTo>
                    <a:pt x="74447" y="149644"/>
                  </a:lnTo>
                  <a:lnTo>
                    <a:pt x="65570" y="172986"/>
                  </a:lnTo>
                  <a:lnTo>
                    <a:pt x="42227" y="182981"/>
                  </a:lnTo>
                  <a:lnTo>
                    <a:pt x="0" y="182981"/>
                  </a:lnTo>
                  <a:lnTo>
                    <a:pt x="0" y="210769"/>
                  </a:lnTo>
                  <a:lnTo>
                    <a:pt x="74447" y="210769"/>
                  </a:lnTo>
                  <a:lnTo>
                    <a:pt x="74447" y="296329"/>
                  </a:lnTo>
                  <a:lnTo>
                    <a:pt x="155575" y="296329"/>
                  </a:lnTo>
                  <a:lnTo>
                    <a:pt x="155575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382602" y="2970301"/>
              <a:ext cx="155575" cy="296545"/>
            </a:xfrm>
            <a:custGeom>
              <a:avLst/>
              <a:gdLst/>
              <a:ahLst/>
              <a:cxnLst/>
              <a:rect l="l" t="t" r="r" b="b"/>
              <a:pathLst>
                <a:path w="155575" h="296545">
                  <a:moveTo>
                    <a:pt x="65570" y="46304"/>
                  </a:moveTo>
                  <a:lnTo>
                    <a:pt x="41109" y="58521"/>
                  </a:lnTo>
                  <a:lnTo>
                    <a:pt x="0" y="58521"/>
                  </a:lnTo>
                  <a:lnTo>
                    <a:pt x="0" y="87426"/>
                  </a:lnTo>
                  <a:lnTo>
                    <a:pt x="74447" y="87426"/>
                  </a:lnTo>
                  <a:lnTo>
                    <a:pt x="74447" y="149644"/>
                  </a:lnTo>
                  <a:lnTo>
                    <a:pt x="65570" y="172986"/>
                  </a:lnTo>
                  <a:lnTo>
                    <a:pt x="42227" y="182981"/>
                  </a:lnTo>
                  <a:lnTo>
                    <a:pt x="0" y="182981"/>
                  </a:lnTo>
                  <a:lnTo>
                    <a:pt x="0" y="210769"/>
                  </a:lnTo>
                  <a:lnTo>
                    <a:pt x="74447" y="210769"/>
                  </a:lnTo>
                  <a:lnTo>
                    <a:pt x="74447" y="296329"/>
                  </a:lnTo>
                  <a:lnTo>
                    <a:pt x="155575" y="296329"/>
                  </a:lnTo>
                  <a:lnTo>
                    <a:pt x="155575" y="0"/>
                  </a:lnTo>
                  <a:lnTo>
                    <a:pt x="73342" y="0"/>
                  </a:lnTo>
                  <a:lnTo>
                    <a:pt x="73342" y="25184"/>
                  </a:lnTo>
                  <a:lnTo>
                    <a:pt x="65570" y="463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256669" y="2970301"/>
              <a:ext cx="306705" cy="381000"/>
            </a:xfrm>
            <a:custGeom>
              <a:avLst/>
              <a:gdLst/>
              <a:ahLst/>
              <a:cxnLst/>
              <a:rect l="l" t="t" r="r" b="b"/>
              <a:pathLst>
                <a:path w="306704" h="381000">
                  <a:moveTo>
                    <a:pt x="305206" y="0"/>
                  </a:moveTo>
                  <a:lnTo>
                    <a:pt x="281508" y="0"/>
                  </a:lnTo>
                  <a:lnTo>
                    <a:pt x="281508" y="296329"/>
                  </a:lnTo>
                  <a:lnTo>
                    <a:pt x="200380" y="296329"/>
                  </a:lnTo>
                  <a:lnTo>
                    <a:pt x="200380" y="210769"/>
                  </a:lnTo>
                  <a:lnTo>
                    <a:pt x="125933" y="210769"/>
                  </a:lnTo>
                  <a:lnTo>
                    <a:pt x="125933" y="182981"/>
                  </a:lnTo>
                  <a:lnTo>
                    <a:pt x="168160" y="182981"/>
                  </a:lnTo>
                  <a:lnTo>
                    <a:pt x="191503" y="172986"/>
                  </a:lnTo>
                  <a:lnTo>
                    <a:pt x="200380" y="149644"/>
                  </a:lnTo>
                  <a:lnTo>
                    <a:pt x="200380" y="87426"/>
                  </a:lnTo>
                  <a:lnTo>
                    <a:pt x="125933" y="87426"/>
                  </a:lnTo>
                  <a:lnTo>
                    <a:pt x="125933" y="58521"/>
                  </a:lnTo>
                  <a:lnTo>
                    <a:pt x="167043" y="58521"/>
                  </a:lnTo>
                  <a:lnTo>
                    <a:pt x="191503" y="46304"/>
                  </a:lnTo>
                  <a:lnTo>
                    <a:pt x="199275" y="25184"/>
                  </a:lnTo>
                  <a:lnTo>
                    <a:pt x="199275" y="0"/>
                  </a:lnTo>
                  <a:lnTo>
                    <a:pt x="176301" y="0"/>
                  </a:lnTo>
                  <a:lnTo>
                    <a:pt x="176301" y="25184"/>
                  </a:lnTo>
                  <a:lnTo>
                    <a:pt x="102222" y="25184"/>
                  </a:lnTo>
                  <a:lnTo>
                    <a:pt x="102222" y="88900"/>
                  </a:lnTo>
                  <a:lnTo>
                    <a:pt x="111125" y="111125"/>
                  </a:lnTo>
                  <a:lnTo>
                    <a:pt x="133350" y="121488"/>
                  </a:lnTo>
                  <a:lnTo>
                    <a:pt x="174828" y="121488"/>
                  </a:lnTo>
                  <a:lnTo>
                    <a:pt x="174828" y="151117"/>
                  </a:lnTo>
                  <a:lnTo>
                    <a:pt x="102222" y="151117"/>
                  </a:lnTo>
                  <a:lnTo>
                    <a:pt x="102222" y="213360"/>
                  </a:lnTo>
                  <a:lnTo>
                    <a:pt x="112598" y="235585"/>
                  </a:lnTo>
                  <a:lnTo>
                    <a:pt x="131851" y="244475"/>
                  </a:lnTo>
                  <a:lnTo>
                    <a:pt x="174828" y="244475"/>
                  </a:lnTo>
                  <a:lnTo>
                    <a:pt x="174828" y="278561"/>
                  </a:lnTo>
                  <a:lnTo>
                    <a:pt x="103708" y="278561"/>
                  </a:lnTo>
                  <a:lnTo>
                    <a:pt x="103708" y="296329"/>
                  </a:lnTo>
                  <a:lnTo>
                    <a:pt x="22225" y="296329"/>
                  </a:lnTo>
                  <a:lnTo>
                    <a:pt x="22225" y="0"/>
                  </a:lnTo>
                  <a:lnTo>
                    <a:pt x="0" y="0"/>
                  </a:lnTo>
                  <a:lnTo>
                    <a:pt x="0" y="380784"/>
                  </a:lnTo>
                  <a:lnTo>
                    <a:pt x="306679" y="380784"/>
                  </a:lnTo>
                  <a:lnTo>
                    <a:pt x="306679" y="584"/>
                  </a:lnTo>
                  <a:lnTo>
                    <a:pt x="305206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256669" y="2970301"/>
              <a:ext cx="306705" cy="381000"/>
            </a:xfrm>
            <a:custGeom>
              <a:avLst/>
              <a:gdLst/>
              <a:ahLst/>
              <a:cxnLst/>
              <a:rect l="l" t="t" r="r" b="b"/>
              <a:pathLst>
                <a:path w="306704" h="381000">
                  <a:moveTo>
                    <a:pt x="305206" y="0"/>
                  </a:moveTo>
                  <a:lnTo>
                    <a:pt x="281508" y="0"/>
                  </a:lnTo>
                  <a:lnTo>
                    <a:pt x="281508" y="296329"/>
                  </a:lnTo>
                  <a:lnTo>
                    <a:pt x="200380" y="296329"/>
                  </a:lnTo>
                  <a:lnTo>
                    <a:pt x="200380" y="210769"/>
                  </a:lnTo>
                  <a:lnTo>
                    <a:pt x="125933" y="210769"/>
                  </a:lnTo>
                  <a:lnTo>
                    <a:pt x="125933" y="182981"/>
                  </a:lnTo>
                  <a:lnTo>
                    <a:pt x="168160" y="182981"/>
                  </a:lnTo>
                  <a:lnTo>
                    <a:pt x="191503" y="172986"/>
                  </a:lnTo>
                  <a:lnTo>
                    <a:pt x="200380" y="149644"/>
                  </a:lnTo>
                  <a:lnTo>
                    <a:pt x="200380" y="87426"/>
                  </a:lnTo>
                  <a:lnTo>
                    <a:pt x="125933" y="87426"/>
                  </a:lnTo>
                  <a:lnTo>
                    <a:pt x="125933" y="58521"/>
                  </a:lnTo>
                  <a:lnTo>
                    <a:pt x="167043" y="58521"/>
                  </a:lnTo>
                  <a:lnTo>
                    <a:pt x="191503" y="46304"/>
                  </a:lnTo>
                  <a:lnTo>
                    <a:pt x="199275" y="25184"/>
                  </a:lnTo>
                  <a:lnTo>
                    <a:pt x="199275" y="0"/>
                  </a:lnTo>
                  <a:lnTo>
                    <a:pt x="176301" y="0"/>
                  </a:lnTo>
                  <a:lnTo>
                    <a:pt x="176301" y="25184"/>
                  </a:lnTo>
                  <a:lnTo>
                    <a:pt x="102222" y="25184"/>
                  </a:lnTo>
                  <a:lnTo>
                    <a:pt x="102222" y="88900"/>
                  </a:lnTo>
                  <a:lnTo>
                    <a:pt x="111125" y="111125"/>
                  </a:lnTo>
                  <a:lnTo>
                    <a:pt x="133350" y="121488"/>
                  </a:lnTo>
                  <a:lnTo>
                    <a:pt x="174828" y="121488"/>
                  </a:lnTo>
                  <a:lnTo>
                    <a:pt x="174828" y="151117"/>
                  </a:lnTo>
                  <a:lnTo>
                    <a:pt x="102222" y="151117"/>
                  </a:lnTo>
                  <a:lnTo>
                    <a:pt x="102222" y="213360"/>
                  </a:lnTo>
                  <a:lnTo>
                    <a:pt x="112598" y="235585"/>
                  </a:lnTo>
                  <a:lnTo>
                    <a:pt x="131851" y="244475"/>
                  </a:lnTo>
                  <a:lnTo>
                    <a:pt x="174828" y="244475"/>
                  </a:lnTo>
                  <a:lnTo>
                    <a:pt x="174828" y="278561"/>
                  </a:lnTo>
                  <a:lnTo>
                    <a:pt x="103708" y="278561"/>
                  </a:lnTo>
                  <a:lnTo>
                    <a:pt x="103708" y="296329"/>
                  </a:lnTo>
                  <a:lnTo>
                    <a:pt x="22225" y="296329"/>
                  </a:lnTo>
                  <a:lnTo>
                    <a:pt x="22225" y="0"/>
                  </a:lnTo>
                  <a:lnTo>
                    <a:pt x="0" y="0"/>
                  </a:lnTo>
                  <a:lnTo>
                    <a:pt x="0" y="380784"/>
                  </a:lnTo>
                  <a:lnTo>
                    <a:pt x="306679" y="380784"/>
                  </a:lnTo>
                  <a:lnTo>
                    <a:pt x="306679" y="584"/>
                  </a:lnTo>
                  <a:lnTo>
                    <a:pt x="30520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278894" y="2970301"/>
              <a:ext cx="154305" cy="296545"/>
            </a:xfrm>
            <a:custGeom>
              <a:avLst/>
              <a:gdLst/>
              <a:ahLst/>
              <a:cxnLst/>
              <a:rect l="l" t="t" r="r" b="b"/>
              <a:pathLst>
                <a:path w="154304" h="296545">
                  <a:moveTo>
                    <a:pt x="154076" y="0"/>
                  </a:moveTo>
                  <a:lnTo>
                    <a:pt x="0" y="0"/>
                  </a:lnTo>
                  <a:lnTo>
                    <a:pt x="0" y="296329"/>
                  </a:lnTo>
                  <a:lnTo>
                    <a:pt x="81483" y="296329"/>
                  </a:lnTo>
                  <a:lnTo>
                    <a:pt x="81483" y="278561"/>
                  </a:lnTo>
                  <a:lnTo>
                    <a:pt x="152603" y="278561"/>
                  </a:lnTo>
                  <a:lnTo>
                    <a:pt x="152603" y="244475"/>
                  </a:lnTo>
                  <a:lnTo>
                    <a:pt x="109626" y="244475"/>
                  </a:lnTo>
                  <a:lnTo>
                    <a:pt x="90373" y="235585"/>
                  </a:lnTo>
                  <a:lnTo>
                    <a:pt x="79997" y="213360"/>
                  </a:lnTo>
                  <a:lnTo>
                    <a:pt x="79997" y="151117"/>
                  </a:lnTo>
                  <a:lnTo>
                    <a:pt x="152603" y="151117"/>
                  </a:lnTo>
                  <a:lnTo>
                    <a:pt x="152603" y="121488"/>
                  </a:lnTo>
                  <a:lnTo>
                    <a:pt x="111125" y="121488"/>
                  </a:lnTo>
                  <a:lnTo>
                    <a:pt x="88900" y="111125"/>
                  </a:lnTo>
                  <a:lnTo>
                    <a:pt x="79997" y="88900"/>
                  </a:lnTo>
                  <a:lnTo>
                    <a:pt x="79997" y="25184"/>
                  </a:lnTo>
                  <a:lnTo>
                    <a:pt x="154076" y="25184"/>
                  </a:lnTo>
                  <a:lnTo>
                    <a:pt x="154076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278894" y="2970301"/>
              <a:ext cx="154305" cy="296545"/>
            </a:xfrm>
            <a:custGeom>
              <a:avLst/>
              <a:gdLst/>
              <a:ahLst/>
              <a:cxnLst/>
              <a:rect l="l" t="t" r="r" b="b"/>
              <a:pathLst>
                <a:path w="154304" h="296545">
                  <a:moveTo>
                    <a:pt x="81483" y="296329"/>
                  </a:moveTo>
                  <a:lnTo>
                    <a:pt x="81483" y="278561"/>
                  </a:lnTo>
                  <a:lnTo>
                    <a:pt x="152603" y="278561"/>
                  </a:lnTo>
                  <a:lnTo>
                    <a:pt x="152603" y="244475"/>
                  </a:lnTo>
                  <a:lnTo>
                    <a:pt x="109626" y="244475"/>
                  </a:lnTo>
                  <a:lnTo>
                    <a:pt x="90373" y="235585"/>
                  </a:lnTo>
                  <a:lnTo>
                    <a:pt x="79997" y="213360"/>
                  </a:lnTo>
                  <a:lnTo>
                    <a:pt x="79997" y="151117"/>
                  </a:lnTo>
                  <a:lnTo>
                    <a:pt x="152603" y="151117"/>
                  </a:lnTo>
                  <a:lnTo>
                    <a:pt x="152603" y="121488"/>
                  </a:lnTo>
                  <a:lnTo>
                    <a:pt x="111125" y="121488"/>
                  </a:lnTo>
                  <a:lnTo>
                    <a:pt x="88900" y="111125"/>
                  </a:lnTo>
                  <a:lnTo>
                    <a:pt x="79997" y="88900"/>
                  </a:lnTo>
                  <a:lnTo>
                    <a:pt x="79997" y="25184"/>
                  </a:lnTo>
                  <a:lnTo>
                    <a:pt x="154076" y="25184"/>
                  </a:lnTo>
                  <a:lnTo>
                    <a:pt x="154076" y="0"/>
                  </a:lnTo>
                  <a:lnTo>
                    <a:pt x="0" y="0"/>
                  </a:lnTo>
                  <a:lnTo>
                    <a:pt x="0" y="296329"/>
                  </a:lnTo>
                  <a:lnTo>
                    <a:pt x="81483" y="2963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183708" y="2283752"/>
              <a:ext cx="137795" cy="137160"/>
            </a:xfrm>
            <a:custGeom>
              <a:avLst/>
              <a:gdLst/>
              <a:ahLst/>
              <a:cxnLst/>
              <a:rect l="l" t="t" r="r" b="b"/>
              <a:pathLst>
                <a:path w="137795" h="137160">
                  <a:moveTo>
                    <a:pt x="45059" y="0"/>
                  </a:moveTo>
                  <a:lnTo>
                    <a:pt x="0" y="43675"/>
                  </a:lnTo>
                  <a:lnTo>
                    <a:pt x="92481" y="136766"/>
                  </a:lnTo>
                  <a:lnTo>
                    <a:pt x="137553" y="93091"/>
                  </a:lnTo>
                  <a:lnTo>
                    <a:pt x="4505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183708" y="2283752"/>
              <a:ext cx="137795" cy="137160"/>
            </a:xfrm>
            <a:custGeom>
              <a:avLst/>
              <a:gdLst/>
              <a:ahLst/>
              <a:cxnLst/>
              <a:rect l="l" t="t" r="r" b="b"/>
              <a:pathLst>
                <a:path w="137795" h="137160">
                  <a:moveTo>
                    <a:pt x="92481" y="136766"/>
                  </a:moveTo>
                  <a:lnTo>
                    <a:pt x="0" y="43675"/>
                  </a:lnTo>
                  <a:lnTo>
                    <a:pt x="45059" y="0"/>
                  </a:lnTo>
                  <a:lnTo>
                    <a:pt x="137553" y="93091"/>
                  </a:lnTo>
                  <a:lnTo>
                    <a:pt x="92481" y="1367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412625" y="2284857"/>
              <a:ext cx="137795" cy="137160"/>
            </a:xfrm>
            <a:custGeom>
              <a:avLst/>
              <a:gdLst/>
              <a:ahLst/>
              <a:cxnLst/>
              <a:rect l="l" t="t" r="r" b="b"/>
              <a:pathLst>
                <a:path w="137795" h="137160">
                  <a:moveTo>
                    <a:pt x="92494" y="0"/>
                  </a:moveTo>
                  <a:lnTo>
                    <a:pt x="0" y="93091"/>
                  </a:lnTo>
                  <a:lnTo>
                    <a:pt x="45059" y="136778"/>
                  </a:lnTo>
                  <a:lnTo>
                    <a:pt x="137553" y="43675"/>
                  </a:lnTo>
                  <a:lnTo>
                    <a:pt x="9249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412625" y="2284857"/>
              <a:ext cx="137795" cy="137160"/>
            </a:xfrm>
            <a:custGeom>
              <a:avLst/>
              <a:gdLst/>
              <a:ahLst/>
              <a:cxnLst/>
              <a:rect l="l" t="t" r="r" b="b"/>
              <a:pathLst>
                <a:path w="137795" h="137160">
                  <a:moveTo>
                    <a:pt x="45059" y="136778"/>
                  </a:moveTo>
                  <a:lnTo>
                    <a:pt x="137553" y="43675"/>
                  </a:lnTo>
                  <a:lnTo>
                    <a:pt x="92494" y="0"/>
                  </a:lnTo>
                  <a:lnTo>
                    <a:pt x="0" y="93091"/>
                  </a:lnTo>
                  <a:lnTo>
                    <a:pt x="45059" y="1367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334812" y="2284285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63347" y="0"/>
                  </a:moveTo>
                  <a:lnTo>
                    <a:pt x="0" y="0"/>
                  </a:lnTo>
                  <a:lnTo>
                    <a:pt x="0" y="57784"/>
                  </a:lnTo>
                  <a:lnTo>
                    <a:pt x="63347" y="57784"/>
                  </a:lnTo>
                  <a:lnTo>
                    <a:pt x="6334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334812" y="2284285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63347" y="57784"/>
                  </a:moveTo>
                  <a:lnTo>
                    <a:pt x="0" y="57784"/>
                  </a:lnTo>
                  <a:lnTo>
                    <a:pt x="0" y="0"/>
                  </a:lnTo>
                  <a:lnTo>
                    <a:pt x="63347" y="0"/>
                  </a:lnTo>
                  <a:lnTo>
                    <a:pt x="63347" y="577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334812" y="2587663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63347" y="0"/>
                  </a:moveTo>
                  <a:lnTo>
                    <a:pt x="0" y="0"/>
                  </a:lnTo>
                  <a:lnTo>
                    <a:pt x="0" y="57784"/>
                  </a:lnTo>
                  <a:lnTo>
                    <a:pt x="63347" y="57784"/>
                  </a:lnTo>
                  <a:lnTo>
                    <a:pt x="6334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334812" y="2587663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63347" y="57784"/>
                  </a:moveTo>
                  <a:lnTo>
                    <a:pt x="0" y="57784"/>
                  </a:lnTo>
                  <a:lnTo>
                    <a:pt x="0" y="0"/>
                  </a:lnTo>
                  <a:lnTo>
                    <a:pt x="63347" y="0"/>
                  </a:lnTo>
                  <a:lnTo>
                    <a:pt x="63347" y="577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399265" y="2450985"/>
              <a:ext cx="31115" cy="29209"/>
            </a:xfrm>
            <a:custGeom>
              <a:avLst/>
              <a:gdLst/>
              <a:ahLst/>
              <a:cxnLst/>
              <a:rect l="l" t="t" r="r" b="b"/>
              <a:pathLst>
                <a:path w="31114" h="29210">
                  <a:moveTo>
                    <a:pt x="31114" y="0"/>
                  </a:moveTo>
                  <a:lnTo>
                    <a:pt x="0" y="0"/>
                  </a:lnTo>
                  <a:lnTo>
                    <a:pt x="0" y="28892"/>
                  </a:lnTo>
                  <a:lnTo>
                    <a:pt x="31114" y="28892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399265" y="2450973"/>
              <a:ext cx="31115" cy="29209"/>
            </a:xfrm>
            <a:custGeom>
              <a:avLst/>
              <a:gdLst/>
              <a:ahLst/>
              <a:cxnLst/>
              <a:rect l="l" t="t" r="r" b="b"/>
              <a:pathLst>
                <a:path w="31114" h="29210">
                  <a:moveTo>
                    <a:pt x="31114" y="28905"/>
                  </a:moveTo>
                  <a:lnTo>
                    <a:pt x="0" y="28905"/>
                  </a:lnTo>
                  <a:lnTo>
                    <a:pt x="0" y="0"/>
                  </a:lnTo>
                  <a:lnTo>
                    <a:pt x="31114" y="0"/>
                  </a:lnTo>
                  <a:lnTo>
                    <a:pt x="31114" y="2890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301475" y="2450985"/>
              <a:ext cx="31115" cy="29209"/>
            </a:xfrm>
            <a:custGeom>
              <a:avLst/>
              <a:gdLst/>
              <a:ahLst/>
              <a:cxnLst/>
              <a:rect l="l" t="t" r="r" b="b"/>
              <a:pathLst>
                <a:path w="31114" h="29210">
                  <a:moveTo>
                    <a:pt x="31114" y="0"/>
                  </a:moveTo>
                  <a:lnTo>
                    <a:pt x="0" y="0"/>
                  </a:lnTo>
                  <a:lnTo>
                    <a:pt x="0" y="28892"/>
                  </a:lnTo>
                  <a:lnTo>
                    <a:pt x="31114" y="28892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301475" y="2450973"/>
              <a:ext cx="31115" cy="29209"/>
            </a:xfrm>
            <a:custGeom>
              <a:avLst/>
              <a:gdLst/>
              <a:ahLst/>
              <a:cxnLst/>
              <a:rect l="l" t="t" r="r" b="b"/>
              <a:pathLst>
                <a:path w="31114" h="29210">
                  <a:moveTo>
                    <a:pt x="31114" y="28905"/>
                  </a:moveTo>
                  <a:lnTo>
                    <a:pt x="0" y="28905"/>
                  </a:lnTo>
                  <a:lnTo>
                    <a:pt x="0" y="0"/>
                  </a:lnTo>
                  <a:lnTo>
                    <a:pt x="31114" y="0"/>
                  </a:lnTo>
                  <a:lnTo>
                    <a:pt x="31114" y="2890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430380" y="2446540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55562" y="0"/>
                  </a:moveTo>
                  <a:lnTo>
                    <a:pt x="0" y="0"/>
                  </a:lnTo>
                  <a:lnTo>
                    <a:pt x="0" y="36664"/>
                  </a:lnTo>
                  <a:lnTo>
                    <a:pt x="55562" y="36664"/>
                  </a:lnTo>
                  <a:lnTo>
                    <a:pt x="555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430380" y="2446540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55562" y="36664"/>
                  </a:moveTo>
                  <a:lnTo>
                    <a:pt x="0" y="36664"/>
                  </a:lnTo>
                  <a:lnTo>
                    <a:pt x="0" y="0"/>
                  </a:lnTo>
                  <a:lnTo>
                    <a:pt x="55562" y="0"/>
                  </a:lnTo>
                  <a:lnTo>
                    <a:pt x="55562" y="366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245912" y="2446540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55562" y="0"/>
                  </a:moveTo>
                  <a:lnTo>
                    <a:pt x="0" y="0"/>
                  </a:lnTo>
                  <a:lnTo>
                    <a:pt x="0" y="36664"/>
                  </a:lnTo>
                  <a:lnTo>
                    <a:pt x="55562" y="36664"/>
                  </a:lnTo>
                  <a:lnTo>
                    <a:pt x="555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245912" y="2446540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55562" y="36664"/>
                  </a:moveTo>
                  <a:lnTo>
                    <a:pt x="0" y="36664"/>
                  </a:lnTo>
                  <a:lnTo>
                    <a:pt x="0" y="0"/>
                  </a:lnTo>
                  <a:lnTo>
                    <a:pt x="55562" y="0"/>
                  </a:lnTo>
                  <a:lnTo>
                    <a:pt x="55562" y="366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187022" y="2524315"/>
              <a:ext cx="119380" cy="61594"/>
            </a:xfrm>
            <a:custGeom>
              <a:avLst/>
              <a:gdLst/>
              <a:ahLst/>
              <a:cxnLst/>
              <a:rect l="l" t="t" r="r" b="b"/>
              <a:pathLst>
                <a:path w="119379" h="61594">
                  <a:moveTo>
                    <a:pt x="118910" y="0"/>
                  </a:moveTo>
                  <a:lnTo>
                    <a:pt x="0" y="0"/>
                  </a:lnTo>
                  <a:lnTo>
                    <a:pt x="0" y="61125"/>
                  </a:lnTo>
                  <a:lnTo>
                    <a:pt x="118910" y="61125"/>
                  </a:lnTo>
                  <a:lnTo>
                    <a:pt x="11891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187022" y="2524328"/>
              <a:ext cx="119380" cy="61594"/>
            </a:xfrm>
            <a:custGeom>
              <a:avLst/>
              <a:gdLst/>
              <a:ahLst/>
              <a:cxnLst/>
              <a:rect l="l" t="t" r="r" b="b"/>
              <a:pathLst>
                <a:path w="119379" h="61594">
                  <a:moveTo>
                    <a:pt x="118910" y="61112"/>
                  </a:moveTo>
                  <a:lnTo>
                    <a:pt x="0" y="61112"/>
                  </a:lnTo>
                  <a:lnTo>
                    <a:pt x="0" y="0"/>
                  </a:lnTo>
                  <a:lnTo>
                    <a:pt x="118910" y="0"/>
                  </a:lnTo>
                  <a:lnTo>
                    <a:pt x="118910" y="611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424830" y="2526538"/>
              <a:ext cx="120014" cy="61594"/>
            </a:xfrm>
            <a:custGeom>
              <a:avLst/>
              <a:gdLst/>
              <a:ahLst/>
              <a:cxnLst/>
              <a:rect l="l" t="t" r="r" b="b"/>
              <a:pathLst>
                <a:path w="120014" h="61594">
                  <a:moveTo>
                    <a:pt x="120014" y="0"/>
                  </a:moveTo>
                  <a:lnTo>
                    <a:pt x="0" y="0"/>
                  </a:lnTo>
                  <a:lnTo>
                    <a:pt x="0" y="61125"/>
                  </a:lnTo>
                  <a:lnTo>
                    <a:pt x="120014" y="61125"/>
                  </a:lnTo>
                  <a:lnTo>
                    <a:pt x="12001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5424830" y="2526550"/>
              <a:ext cx="120014" cy="61594"/>
            </a:xfrm>
            <a:custGeom>
              <a:avLst/>
              <a:gdLst/>
              <a:ahLst/>
              <a:cxnLst/>
              <a:rect l="l" t="t" r="r" b="b"/>
              <a:pathLst>
                <a:path w="120014" h="61594">
                  <a:moveTo>
                    <a:pt x="120014" y="61112"/>
                  </a:moveTo>
                  <a:lnTo>
                    <a:pt x="0" y="61112"/>
                  </a:lnTo>
                  <a:lnTo>
                    <a:pt x="0" y="0"/>
                  </a:lnTo>
                  <a:lnTo>
                    <a:pt x="120014" y="0"/>
                  </a:lnTo>
                  <a:lnTo>
                    <a:pt x="120014" y="611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173675" y="2438755"/>
              <a:ext cx="71755" cy="54610"/>
            </a:xfrm>
            <a:custGeom>
              <a:avLst/>
              <a:gdLst/>
              <a:ahLst/>
              <a:cxnLst/>
              <a:rect l="l" t="t" r="r" b="b"/>
              <a:pathLst>
                <a:path w="71754" h="54610">
                  <a:moveTo>
                    <a:pt x="71132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71132" y="54457"/>
                  </a:lnTo>
                  <a:lnTo>
                    <a:pt x="7113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5173675" y="2438755"/>
              <a:ext cx="71755" cy="54610"/>
            </a:xfrm>
            <a:custGeom>
              <a:avLst/>
              <a:gdLst/>
              <a:ahLst/>
              <a:cxnLst/>
              <a:rect l="l" t="t" r="r" b="b"/>
              <a:pathLst>
                <a:path w="71754" h="54610">
                  <a:moveTo>
                    <a:pt x="71132" y="54457"/>
                  </a:moveTo>
                  <a:lnTo>
                    <a:pt x="0" y="54457"/>
                  </a:lnTo>
                  <a:lnTo>
                    <a:pt x="0" y="0"/>
                  </a:lnTo>
                  <a:lnTo>
                    <a:pt x="71132" y="0"/>
                  </a:lnTo>
                  <a:lnTo>
                    <a:pt x="71132" y="5445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488165" y="2438755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68897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68897" y="54457"/>
                  </a:lnTo>
                  <a:lnTo>
                    <a:pt x="688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488165" y="2438755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68897" y="54457"/>
                  </a:moveTo>
                  <a:lnTo>
                    <a:pt x="0" y="54457"/>
                  </a:lnTo>
                  <a:lnTo>
                    <a:pt x="0" y="0"/>
                  </a:lnTo>
                  <a:lnTo>
                    <a:pt x="68897" y="0"/>
                  </a:lnTo>
                  <a:lnTo>
                    <a:pt x="68897" y="5445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259260" y="2530983"/>
              <a:ext cx="33655" cy="46990"/>
            </a:xfrm>
            <a:custGeom>
              <a:avLst/>
              <a:gdLst/>
              <a:ahLst/>
              <a:cxnLst/>
              <a:rect l="l" t="t" r="r" b="b"/>
              <a:pathLst>
                <a:path w="33654" h="46989">
                  <a:moveTo>
                    <a:pt x="33337" y="0"/>
                  </a:moveTo>
                  <a:lnTo>
                    <a:pt x="0" y="0"/>
                  </a:lnTo>
                  <a:lnTo>
                    <a:pt x="0" y="46672"/>
                  </a:lnTo>
                  <a:lnTo>
                    <a:pt x="33337" y="46672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259260" y="2530983"/>
              <a:ext cx="33655" cy="46990"/>
            </a:xfrm>
            <a:custGeom>
              <a:avLst/>
              <a:gdLst/>
              <a:ahLst/>
              <a:cxnLst/>
              <a:rect l="l" t="t" r="r" b="b"/>
              <a:pathLst>
                <a:path w="33654" h="46989">
                  <a:moveTo>
                    <a:pt x="33337" y="46672"/>
                  </a:moveTo>
                  <a:lnTo>
                    <a:pt x="0" y="46672"/>
                  </a:lnTo>
                  <a:lnTo>
                    <a:pt x="0" y="0"/>
                  </a:lnTo>
                  <a:lnTo>
                    <a:pt x="33337" y="0"/>
                  </a:lnTo>
                  <a:lnTo>
                    <a:pt x="33337" y="4667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440375" y="2532100"/>
              <a:ext cx="32384" cy="46990"/>
            </a:xfrm>
            <a:custGeom>
              <a:avLst/>
              <a:gdLst/>
              <a:ahLst/>
              <a:cxnLst/>
              <a:rect l="l" t="t" r="r" b="b"/>
              <a:pathLst>
                <a:path w="32385" h="46989">
                  <a:moveTo>
                    <a:pt x="32245" y="0"/>
                  </a:moveTo>
                  <a:lnTo>
                    <a:pt x="0" y="0"/>
                  </a:lnTo>
                  <a:lnTo>
                    <a:pt x="0" y="46672"/>
                  </a:lnTo>
                  <a:lnTo>
                    <a:pt x="32245" y="4667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440375" y="2532100"/>
              <a:ext cx="32384" cy="46990"/>
            </a:xfrm>
            <a:custGeom>
              <a:avLst/>
              <a:gdLst/>
              <a:ahLst/>
              <a:cxnLst/>
              <a:rect l="l" t="t" r="r" b="b"/>
              <a:pathLst>
                <a:path w="32385" h="46989">
                  <a:moveTo>
                    <a:pt x="32245" y="46672"/>
                  </a:moveTo>
                  <a:lnTo>
                    <a:pt x="0" y="46672"/>
                  </a:lnTo>
                  <a:lnTo>
                    <a:pt x="0" y="0"/>
                  </a:lnTo>
                  <a:lnTo>
                    <a:pt x="32245" y="0"/>
                  </a:lnTo>
                  <a:lnTo>
                    <a:pt x="32245" y="4667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254815" y="2347633"/>
              <a:ext cx="42545" cy="54610"/>
            </a:xfrm>
            <a:custGeom>
              <a:avLst/>
              <a:gdLst/>
              <a:ahLst/>
              <a:cxnLst/>
              <a:rect l="l" t="t" r="r" b="b"/>
              <a:pathLst>
                <a:path w="42545" h="54610">
                  <a:moveTo>
                    <a:pt x="42214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42214" y="54457"/>
                  </a:lnTo>
                  <a:lnTo>
                    <a:pt x="42214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254815" y="2347633"/>
              <a:ext cx="42545" cy="54610"/>
            </a:xfrm>
            <a:custGeom>
              <a:avLst/>
              <a:gdLst/>
              <a:ahLst/>
              <a:cxnLst/>
              <a:rect l="l" t="t" r="r" b="b"/>
              <a:pathLst>
                <a:path w="42545" h="54610">
                  <a:moveTo>
                    <a:pt x="42214" y="54457"/>
                  </a:moveTo>
                  <a:lnTo>
                    <a:pt x="0" y="54457"/>
                  </a:lnTo>
                  <a:lnTo>
                    <a:pt x="0" y="0"/>
                  </a:lnTo>
                  <a:lnTo>
                    <a:pt x="42214" y="0"/>
                  </a:lnTo>
                  <a:lnTo>
                    <a:pt x="42214" y="5445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433720" y="2347633"/>
              <a:ext cx="42545" cy="54610"/>
            </a:xfrm>
            <a:custGeom>
              <a:avLst/>
              <a:gdLst/>
              <a:ahLst/>
              <a:cxnLst/>
              <a:rect l="l" t="t" r="r" b="b"/>
              <a:pathLst>
                <a:path w="42545" h="54610">
                  <a:moveTo>
                    <a:pt x="42227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42227" y="54457"/>
                  </a:lnTo>
                  <a:lnTo>
                    <a:pt x="4222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433720" y="2347633"/>
              <a:ext cx="42545" cy="54610"/>
            </a:xfrm>
            <a:custGeom>
              <a:avLst/>
              <a:gdLst/>
              <a:ahLst/>
              <a:cxnLst/>
              <a:rect l="l" t="t" r="r" b="b"/>
              <a:pathLst>
                <a:path w="42545" h="54610">
                  <a:moveTo>
                    <a:pt x="42227" y="54457"/>
                  </a:moveTo>
                  <a:lnTo>
                    <a:pt x="0" y="54457"/>
                  </a:lnTo>
                  <a:lnTo>
                    <a:pt x="0" y="0"/>
                  </a:lnTo>
                  <a:lnTo>
                    <a:pt x="42227" y="0"/>
                  </a:lnTo>
                  <a:lnTo>
                    <a:pt x="42227" y="5445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198122" y="2594317"/>
              <a:ext cx="322580" cy="111760"/>
            </a:xfrm>
            <a:custGeom>
              <a:avLst/>
              <a:gdLst/>
              <a:ahLst/>
              <a:cxnLst/>
              <a:rect l="l" t="t" r="r" b="b"/>
              <a:pathLst>
                <a:path w="322579" h="111760">
                  <a:moveTo>
                    <a:pt x="322275" y="111137"/>
                  </a:moveTo>
                  <a:lnTo>
                    <a:pt x="307200" y="102374"/>
                  </a:lnTo>
                  <a:lnTo>
                    <a:pt x="297815" y="73355"/>
                  </a:lnTo>
                  <a:lnTo>
                    <a:pt x="52247" y="73355"/>
                  </a:lnTo>
                  <a:lnTo>
                    <a:pt x="40030" y="61125"/>
                  </a:lnTo>
                  <a:lnTo>
                    <a:pt x="40030" y="0"/>
                  </a:lnTo>
                  <a:lnTo>
                    <a:pt x="0" y="0"/>
                  </a:lnTo>
                  <a:lnTo>
                    <a:pt x="0" y="61125"/>
                  </a:lnTo>
                  <a:lnTo>
                    <a:pt x="14452" y="96697"/>
                  </a:lnTo>
                  <a:lnTo>
                    <a:pt x="52247" y="111137"/>
                  </a:lnTo>
                  <a:lnTo>
                    <a:pt x="322275" y="1111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" name="object 40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493727" y="2594241"/>
              <a:ext cx="218973" cy="143509"/>
            </a:xfrm>
            <a:prstGeom prst="rect">
              <a:avLst/>
            </a:prstGeom>
          </p:spPr>
        </p:pic>
        <p:sp>
          <p:nvSpPr>
            <p:cNvPr id="406" name="object 406"/>
            <p:cNvSpPr/>
            <p:nvPr/>
          </p:nvSpPr>
          <p:spPr>
            <a:xfrm>
              <a:off x="5087759" y="2691015"/>
              <a:ext cx="523240" cy="43815"/>
            </a:xfrm>
            <a:custGeom>
              <a:avLst/>
              <a:gdLst/>
              <a:ahLst/>
              <a:cxnLst/>
              <a:rect l="l" t="t" r="r" b="b"/>
              <a:pathLst>
                <a:path w="523239" h="43814">
                  <a:moveTo>
                    <a:pt x="124815" y="0"/>
                  </a:moveTo>
                  <a:lnTo>
                    <a:pt x="0" y="0"/>
                  </a:lnTo>
                  <a:lnTo>
                    <a:pt x="0" y="43700"/>
                  </a:lnTo>
                  <a:lnTo>
                    <a:pt x="523011" y="43700"/>
                  </a:lnTo>
                  <a:lnTo>
                    <a:pt x="523011" y="25933"/>
                  </a:lnTo>
                  <a:lnTo>
                    <a:pt x="454863" y="25933"/>
                  </a:lnTo>
                  <a:lnTo>
                    <a:pt x="432638" y="14439"/>
                  </a:lnTo>
                  <a:lnTo>
                    <a:pt x="162610" y="14439"/>
                  </a:lnTo>
                  <a:lnTo>
                    <a:pt x="12481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087759" y="2691015"/>
              <a:ext cx="523240" cy="43815"/>
            </a:xfrm>
            <a:custGeom>
              <a:avLst/>
              <a:gdLst/>
              <a:ahLst/>
              <a:cxnLst/>
              <a:rect l="l" t="t" r="r" b="b"/>
              <a:pathLst>
                <a:path w="523239" h="43814">
                  <a:moveTo>
                    <a:pt x="124815" y="0"/>
                  </a:moveTo>
                  <a:lnTo>
                    <a:pt x="0" y="0"/>
                  </a:lnTo>
                  <a:lnTo>
                    <a:pt x="0" y="43700"/>
                  </a:lnTo>
                  <a:lnTo>
                    <a:pt x="523011" y="43700"/>
                  </a:lnTo>
                  <a:lnTo>
                    <a:pt x="523011" y="25933"/>
                  </a:lnTo>
                  <a:lnTo>
                    <a:pt x="454863" y="25933"/>
                  </a:lnTo>
                  <a:lnTo>
                    <a:pt x="432638" y="14439"/>
                  </a:lnTo>
                  <a:lnTo>
                    <a:pt x="162610" y="14439"/>
                  </a:lnTo>
                  <a:lnTo>
                    <a:pt x="12481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006263" y="2659151"/>
              <a:ext cx="75565" cy="62230"/>
            </a:xfrm>
            <a:custGeom>
              <a:avLst/>
              <a:gdLst/>
              <a:ahLst/>
              <a:cxnLst/>
              <a:rect l="l" t="t" r="r" b="b"/>
              <a:pathLst>
                <a:path w="75564" h="62230">
                  <a:moveTo>
                    <a:pt x="75564" y="0"/>
                  </a:moveTo>
                  <a:lnTo>
                    <a:pt x="0" y="0"/>
                  </a:lnTo>
                  <a:lnTo>
                    <a:pt x="0" y="62229"/>
                  </a:lnTo>
                  <a:lnTo>
                    <a:pt x="75564" y="62229"/>
                  </a:lnTo>
                  <a:lnTo>
                    <a:pt x="7556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006263" y="2659151"/>
              <a:ext cx="75565" cy="62230"/>
            </a:xfrm>
            <a:custGeom>
              <a:avLst/>
              <a:gdLst/>
              <a:ahLst/>
              <a:cxnLst/>
              <a:rect l="l" t="t" r="r" b="b"/>
              <a:pathLst>
                <a:path w="75564" h="62230">
                  <a:moveTo>
                    <a:pt x="0" y="62230"/>
                  </a:moveTo>
                  <a:lnTo>
                    <a:pt x="75564" y="62230"/>
                  </a:lnTo>
                  <a:lnTo>
                    <a:pt x="75564" y="0"/>
                  </a:lnTo>
                  <a:lnTo>
                    <a:pt x="0" y="0"/>
                  </a:lnTo>
                  <a:lnTo>
                    <a:pt x="0" y="622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166258" y="2845841"/>
              <a:ext cx="401955" cy="124460"/>
            </a:xfrm>
            <a:custGeom>
              <a:avLst/>
              <a:gdLst/>
              <a:ahLst/>
              <a:cxnLst/>
              <a:rect l="l" t="t" r="r" b="b"/>
              <a:pathLst>
                <a:path w="401954" h="124460">
                  <a:moveTo>
                    <a:pt x="401548" y="0"/>
                  </a:moveTo>
                  <a:lnTo>
                    <a:pt x="0" y="0"/>
                  </a:lnTo>
                  <a:lnTo>
                    <a:pt x="0" y="124459"/>
                  </a:lnTo>
                  <a:lnTo>
                    <a:pt x="401548" y="124459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29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166258" y="2845841"/>
              <a:ext cx="401955" cy="124460"/>
            </a:xfrm>
            <a:custGeom>
              <a:avLst/>
              <a:gdLst/>
              <a:ahLst/>
              <a:cxnLst/>
              <a:rect l="l" t="t" r="r" b="b"/>
              <a:pathLst>
                <a:path w="401954" h="124460">
                  <a:moveTo>
                    <a:pt x="401548" y="124459"/>
                  </a:moveTo>
                  <a:lnTo>
                    <a:pt x="0" y="124459"/>
                  </a:lnTo>
                  <a:lnTo>
                    <a:pt x="0" y="0"/>
                  </a:lnTo>
                  <a:lnTo>
                    <a:pt x="401548" y="0"/>
                  </a:lnTo>
                  <a:lnTo>
                    <a:pt x="401548" y="1244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215166" y="2970301"/>
              <a:ext cx="38735" cy="253365"/>
            </a:xfrm>
            <a:custGeom>
              <a:avLst/>
              <a:gdLst/>
              <a:ahLst/>
              <a:cxnLst/>
              <a:rect l="l" t="t" r="r" b="b"/>
              <a:pathLst>
                <a:path w="38735" h="253364">
                  <a:moveTo>
                    <a:pt x="38531" y="0"/>
                  </a:moveTo>
                  <a:lnTo>
                    <a:pt x="0" y="0"/>
                  </a:lnTo>
                  <a:lnTo>
                    <a:pt x="0" y="253365"/>
                  </a:lnTo>
                  <a:lnTo>
                    <a:pt x="38531" y="253365"/>
                  </a:lnTo>
                  <a:lnTo>
                    <a:pt x="38531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215166" y="2970301"/>
              <a:ext cx="38735" cy="253365"/>
            </a:xfrm>
            <a:custGeom>
              <a:avLst/>
              <a:gdLst/>
              <a:ahLst/>
              <a:cxnLst/>
              <a:rect l="l" t="t" r="r" b="b"/>
              <a:pathLst>
                <a:path w="38735" h="253364">
                  <a:moveTo>
                    <a:pt x="38531" y="253365"/>
                  </a:moveTo>
                  <a:lnTo>
                    <a:pt x="0" y="253365"/>
                  </a:lnTo>
                  <a:lnTo>
                    <a:pt x="0" y="0"/>
                  </a:lnTo>
                  <a:lnTo>
                    <a:pt x="38531" y="0"/>
                  </a:lnTo>
                  <a:lnTo>
                    <a:pt x="38531" y="2533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184051" y="3155505"/>
              <a:ext cx="31115" cy="68580"/>
            </a:xfrm>
            <a:custGeom>
              <a:avLst/>
              <a:gdLst/>
              <a:ahLst/>
              <a:cxnLst/>
              <a:rect l="l" t="t" r="r" b="b"/>
              <a:pathLst>
                <a:path w="31114" h="68580">
                  <a:moveTo>
                    <a:pt x="31114" y="0"/>
                  </a:moveTo>
                  <a:lnTo>
                    <a:pt x="0" y="0"/>
                  </a:lnTo>
                  <a:lnTo>
                    <a:pt x="0" y="68160"/>
                  </a:lnTo>
                  <a:lnTo>
                    <a:pt x="31114" y="68160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184051" y="3155505"/>
              <a:ext cx="31115" cy="68580"/>
            </a:xfrm>
            <a:custGeom>
              <a:avLst/>
              <a:gdLst/>
              <a:ahLst/>
              <a:cxnLst/>
              <a:rect l="l" t="t" r="r" b="b"/>
              <a:pathLst>
                <a:path w="31114" h="68580">
                  <a:moveTo>
                    <a:pt x="31114" y="68160"/>
                  </a:moveTo>
                  <a:lnTo>
                    <a:pt x="0" y="68160"/>
                  </a:lnTo>
                  <a:lnTo>
                    <a:pt x="0" y="0"/>
                  </a:lnTo>
                  <a:lnTo>
                    <a:pt x="31114" y="0"/>
                  </a:lnTo>
                  <a:lnTo>
                    <a:pt x="31114" y="6816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558904" y="2959938"/>
              <a:ext cx="40005" cy="266700"/>
            </a:xfrm>
            <a:custGeom>
              <a:avLst/>
              <a:gdLst/>
              <a:ahLst/>
              <a:cxnLst/>
              <a:rect l="l" t="t" r="r" b="b"/>
              <a:pathLst>
                <a:path w="40004" h="266700">
                  <a:moveTo>
                    <a:pt x="40004" y="0"/>
                  </a:moveTo>
                  <a:lnTo>
                    <a:pt x="0" y="0"/>
                  </a:lnTo>
                  <a:lnTo>
                    <a:pt x="0" y="266700"/>
                  </a:lnTo>
                  <a:lnTo>
                    <a:pt x="40004" y="266700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558904" y="2959938"/>
              <a:ext cx="40005" cy="266700"/>
            </a:xfrm>
            <a:custGeom>
              <a:avLst/>
              <a:gdLst/>
              <a:ahLst/>
              <a:cxnLst/>
              <a:rect l="l" t="t" r="r" b="b"/>
              <a:pathLst>
                <a:path w="40004" h="266700">
                  <a:moveTo>
                    <a:pt x="0" y="266700"/>
                  </a:moveTo>
                  <a:lnTo>
                    <a:pt x="40004" y="266700"/>
                  </a:lnTo>
                  <a:lnTo>
                    <a:pt x="40004" y="0"/>
                  </a:lnTo>
                  <a:lnTo>
                    <a:pt x="0" y="0"/>
                  </a:lnTo>
                  <a:lnTo>
                    <a:pt x="0" y="2667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598909" y="3154032"/>
              <a:ext cx="29845" cy="68580"/>
            </a:xfrm>
            <a:custGeom>
              <a:avLst/>
              <a:gdLst/>
              <a:ahLst/>
              <a:cxnLst/>
              <a:rect l="l" t="t" r="r" b="b"/>
              <a:pathLst>
                <a:path w="29845" h="68580">
                  <a:moveTo>
                    <a:pt x="29641" y="0"/>
                  </a:moveTo>
                  <a:lnTo>
                    <a:pt x="0" y="0"/>
                  </a:lnTo>
                  <a:lnTo>
                    <a:pt x="0" y="68148"/>
                  </a:lnTo>
                  <a:lnTo>
                    <a:pt x="29641" y="68148"/>
                  </a:lnTo>
                  <a:lnTo>
                    <a:pt x="29641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598909" y="3154032"/>
              <a:ext cx="29845" cy="68580"/>
            </a:xfrm>
            <a:custGeom>
              <a:avLst/>
              <a:gdLst/>
              <a:ahLst/>
              <a:cxnLst/>
              <a:rect l="l" t="t" r="r" b="b"/>
              <a:pathLst>
                <a:path w="29845" h="68580">
                  <a:moveTo>
                    <a:pt x="29641" y="68148"/>
                  </a:moveTo>
                  <a:lnTo>
                    <a:pt x="0" y="68148"/>
                  </a:lnTo>
                  <a:lnTo>
                    <a:pt x="0" y="0"/>
                  </a:lnTo>
                  <a:lnTo>
                    <a:pt x="29641" y="0"/>
                  </a:lnTo>
                  <a:lnTo>
                    <a:pt x="29641" y="681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298147" y="3222180"/>
              <a:ext cx="53340" cy="109855"/>
            </a:xfrm>
            <a:custGeom>
              <a:avLst/>
              <a:gdLst/>
              <a:ahLst/>
              <a:cxnLst/>
              <a:rect l="l" t="t" r="r" b="b"/>
              <a:pathLst>
                <a:path w="53339" h="109854">
                  <a:moveTo>
                    <a:pt x="53327" y="0"/>
                  </a:moveTo>
                  <a:lnTo>
                    <a:pt x="0" y="0"/>
                  </a:lnTo>
                  <a:lnTo>
                    <a:pt x="0" y="109651"/>
                  </a:lnTo>
                  <a:lnTo>
                    <a:pt x="53327" y="109651"/>
                  </a:lnTo>
                  <a:lnTo>
                    <a:pt x="5332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298147" y="3222180"/>
              <a:ext cx="53340" cy="109855"/>
            </a:xfrm>
            <a:custGeom>
              <a:avLst/>
              <a:gdLst/>
              <a:ahLst/>
              <a:cxnLst/>
              <a:rect l="l" t="t" r="r" b="b"/>
              <a:pathLst>
                <a:path w="53339" h="109854">
                  <a:moveTo>
                    <a:pt x="53327" y="109651"/>
                  </a:moveTo>
                  <a:lnTo>
                    <a:pt x="0" y="109651"/>
                  </a:lnTo>
                  <a:lnTo>
                    <a:pt x="0" y="0"/>
                  </a:lnTo>
                  <a:lnTo>
                    <a:pt x="53327" y="0"/>
                  </a:lnTo>
                  <a:lnTo>
                    <a:pt x="53327" y="1096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465559" y="3222180"/>
              <a:ext cx="53340" cy="109855"/>
            </a:xfrm>
            <a:custGeom>
              <a:avLst/>
              <a:gdLst/>
              <a:ahLst/>
              <a:cxnLst/>
              <a:rect l="l" t="t" r="r" b="b"/>
              <a:pathLst>
                <a:path w="53339" h="109854">
                  <a:moveTo>
                    <a:pt x="53339" y="0"/>
                  </a:moveTo>
                  <a:lnTo>
                    <a:pt x="0" y="0"/>
                  </a:lnTo>
                  <a:lnTo>
                    <a:pt x="0" y="109651"/>
                  </a:lnTo>
                  <a:lnTo>
                    <a:pt x="53339" y="109651"/>
                  </a:lnTo>
                  <a:lnTo>
                    <a:pt x="5333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465559" y="3222180"/>
              <a:ext cx="53340" cy="109855"/>
            </a:xfrm>
            <a:custGeom>
              <a:avLst/>
              <a:gdLst/>
              <a:ahLst/>
              <a:cxnLst/>
              <a:rect l="l" t="t" r="r" b="b"/>
              <a:pathLst>
                <a:path w="53339" h="109854">
                  <a:moveTo>
                    <a:pt x="53340" y="109651"/>
                  </a:moveTo>
                  <a:lnTo>
                    <a:pt x="0" y="109651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1096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567794" y="2779153"/>
              <a:ext cx="142240" cy="179705"/>
            </a:xfrm>
            <a:custGeom>
              <a:avLst/>
              <a:gdLst/>
              <a:ahLst/>
              <a:cxnLst/>
              <a:rect l="l" t="t" r="r" b="b"/>
              <a:pathLst>
                <a:path w="142239" h="179705">
                  <a:moveTo>
                    <a:pt x="100761" y="0"/>
                  </a:moveTo>
                  <a:lnTo>
                    <a:pt x="63728" y="0"/>
                  </a:lnTo>
                  <a:lnTo>
                    <a:pt x="63728" y="68160"/>
                  </a:lnTo>
                  <a:lnTo>
                    <a:pt x="50380" y="78549"/>
                  </a:lnTo>
                  <a:lnTo>
                    <a:pt x="0" y="78549"/>
                  </a:lnTo>
                  <a:lnTo>
                    <a:pt x="0" y="117068"/>
                  </a:lnTo>
                  <a:lnTo>
                    <a:pt x="50380" y="117068"/>
                  </a:lnTo>
                  <a:lnTo>
                    <a:pt x="87426" y="105206"/>
                  </a:lnTo>
                  <a:lnTo>
                    <a:pt x="99288" y="81495"/>
                  </a:lnTo>
                  <a:lnTo>
                    <a:pt x="100761" y="68160"/>
                  </a:lnTo>
                  <a:lnTo>
                    <a:pt x="100761" y="0"/>
                  </a:lnTo>
                  <a:close/>
                </a:path>
                <a:path w="142239" h="179705">
                  <a:moveTo>
                    <a:pt x="142240" y="1498"/>
                  </a:moveTo>
                  <a:lnTo>
                    <a:pt x="102235" y="1498"/>
                  </a:lnTo>
                  <a:lnTo>
                    <a:pt x="102235" y="128917"/>
                  </a:lnTo>
                  <a:lnTo>
                    <a:pt x="102235" y="136334"/>
                  </a:lnTo>
                  <a:lnTo>
                    <a:pt x="97815" y="142240"/>
                  </a:lnTo>
                  <a:lnTo>
                    <a:pt x="91871" y="142240"/>
                  </a:lnTo>
                  <a:lnTo>
                    <a:pt x="0" y="142240"/>
                  </a:lnTo>
                  <a:lnTo>
                    <a:pt x="0" y="179285"/>
                  </a:lnTo>
                  <a:lnTo>
                    <a:pt x="91871" y="179285"/>
                  </a:lnTo>
                  <a:lnTo>
                    <a:pt x="128905" y="164465"/>
                  </a:lnTo>
                  <a:lnTo>
                    <a:pt x="142240" y="128917"/>
                  </a:lnTo>
                  <a:lnTo>
                    <a:pt x="142240" y="14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003291" y="3268116"/>
              <a:ext cx="204470" cy="64135"/>
            </a:xfrm>
            <a:custGeom>
              <a:avLst/>
              <a:gdLst/>
              <a:ahLst/>
              <a:cxnLst/>
              <a:rect l="l" t="t" r="r" b="b"/>
              <a:pathLst>
                <a:path w="204470" h="64135">
                  <a:moveTo>
                    <a:pt x="204470" y="0"/>
                  </a:moveTo>
                  <a:lnTo>
                    <a:pt x="0" y="0"/>
                  </a:lnTo>
                  <a:lnTo>
                    <a:pt x="0" y="63715"/>
                  </a:lnTo>
                  <a:lnTo>
                    <a:pt x="204470" y="63715"/>
                  </a:lnTo>
                  <a:lnTo>
                    <a:pt x="20447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003291" y="3268116"/>
              <a:ext cx="204470" cy="64135"/>
            </a:xfrm>
            <a:custGeom>
              <a:avLst/>
              <a:gdLst/>
              <a:ahLst/>
              <a:cxnLst/>
              <a:rect l="l" t="t" r="r" b="b"/>
              <a:pathLst>
                <a:path w="204470" h="64135">
                  <a:moveTo>
                    <a:pt x="204470" y="63715"/>
                  </a:moveTo>
                  <a:lnTo>
                    <a:pt x="0" y="63715"/>
                  </a:lnTo>
                  <a:lnTo>
                    <a:pt x="0" y="0"/>
                  </a:lnTo>
                  <a:lnTo>
                    <a:pt x="204470" y="0"/>
                  </a:lnTo>
                  <a:lnTo>
                    <a:pt x="204470" y="637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568175" y="2842133"/>
              <a:ext cx="30480" cy="14604"/>
            </a:xfrm>
            <a:custGeom>
              <a:avLst/>
              <a:gdLst/>
              <a:ahLst/>
              <a:cxnLst/>
              <a:rect l="l" t="t" r="r" b="b"/>
              <a:pathLst>
                <a:path w="30479" h="14605">
                  <a:moveTo>
                    <a:pt x="30010" y="0"/>
                  </a:moveTo>
                  <a:lnTo>
                    <a:pt x="0" y="0"/>
                  </a:lnTo>
                  <a:lnTo>
                    <a:pt x="0" y="14452"/>
                  </a:lnTo>
                  <a:lnTo>
                    <a:pt x="30010" y="14452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568175" y="2842133"/>
              <a:ext cx="30480" cy="14604"/>
            </a:xfrm>
            <a:custGeom>
              <a:avLst/>
              <a:gdLst/>
              <a:ahLst/>
              <a:cxnLst/>
              <a:rect l="l" t="t" r="r" b="b"/>
              <a:pathLst>
                <a:path w="30479" h="14605">
                  <a:moveTo>
                    <a:pt x="30010" y="14452"/>
                  </a:moveTo>
                  <a:lnTo>
                    <a:pt x="0" y="14452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144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567806" y="2896222"/>
              <a:ext cx="30480" cy="24130"/>
            </a:xfrm>
            <a:custGeom>
              <a:avLst/>
              <a:gdLst/>
              <a:ahLst/>
              <a:cxnLst/>
              <a:rect l="l" t="t" r="r" b="b"/>
              <a:pathLst>
                <a:path w="30479" h="24130">
                  <a:moveTo>
                    <a:pt x="30378" y="0"/>
                  </a:moveTo>
                  <a:lnTo>
                    <a:pt x="0" y="0"/>
                  </a:lnTo>
                  <a:lnTo>
                    <a:pt x="0" y="23698"/>
                  </a:lnTo>
                  <a:lnTo>
                    <a:pt x="30378" y="23698"/>
                  </a:lnTo>
                  <a:lnTo>
                    <a:pt x="3037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567806" y="2896222"/>
              <a:ext cx="30480" cy="24130"/>
            </a:xfrm>
            <a:custGeom>
              <a:avLst/>
              <a:gdLst/>
              <a:ahLst/>
              <a:cxnLst/>
              <a:rect l="l" t="t" r="r" b="b"/>
              <a:pathLst>
                <a:path w="30479" h="24130">
                  <a:moveTo>
                    <a:pt x="30378" y="23698"/>
                  </a:moveTo>
                  <a:lnTo>
                    <a:pt x="0" y="23698"/>
                  </a:lnTo>
                  <a:lnTo>
                    <a:pt x="0" y="0"/>
                  </a:lnTo>
                  <a:lnTo>
                    <a:pt x="30378" y="0"/>
                  </a:lnTo>
                  <a:lnTo>
                    <a:pt x="30378" y="23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735980" y="3517772"/>
              <a:ext cx="15875" cy="44450"/>
            </a:xfrm>
            <a:custGeom>
              <a:avLst/>
              <a:gdLst/>
              <a:ahLst/>
              <a:cxnLst/>
              <a:rect l="l" t="t" r="r" b="b"/>
              <a:pathLst>
                <a:path w="15875" h="44450">
                  <a:moveTo>
                    <a:pt x="0" y="0"/>
                  </a:moveTo>
                  <a:lnTo>
                    <a:pt x="2222" y="44450"/>
                  </a:lnTo>
                  <a:lnTo>
                    <a:pt x="13335" y="31127"/>
                  </a:lnTo>
                  <a:lnTo>
                    <a:pt x="15544" y="13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735980" y="3517772"/>
              <a:ext cx="15875" cy="44450"/>
            </a:xfrm>
            <a:custGeom>
              <a:avLst/>
              <a:gdLst/>
              <a:ahLst/>
              <a:cxnLst/>
              <a:rect l="l" t="t" r="r" b="b"/>
              <a:pathLst>
                <a:path w="15875" h="44450">
                  <a:moveTo>
                    <a:pt x="0" y="0"/>
                  </a:moveTo>
                  <a:lnTo>
                    <a:pt x="15544" y="13334"/>
                  </a:lnTo>
                  <a:lnTo>
                    <a:pt x="13335" y="31127"/>
                  </a:lnTo>
                  <a:lnTo>
                    <a:pt x="2222" y="4445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211432" y="231090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2179" y="0"/>
                  </a:moveTo>
                  <a:lnTo>
                    <a:pt x="152" y="11658"/>
                  </a:lnTo>
                  <a:lnTo>
                    <a:pt x="0" y="21247"/>
                  </a:lnTo>
                  <a:lnTo>
                    <a:pt x="11658" y="33274"/>
                  </a:lnTo>
                  <a:lnTo>
                    <a:pt x="21247" y="33426"/>
                  </a:lnTo>
                  <a:lnTo>
                    <a:pt x="27266" y="27609"/>
                  </a:lnTo>
                  <a:lnTo>
                    <a:pt x="33261" y="21780"/>
                  </a:lnTo>
                  <a:lnTo>
                    <a:pt x="33413" y="12179"/>
                  </a:lnTo>
                  <a:lnTo>
                    <a:pt x="21767" y="16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211432" y="231090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27266" y="27609"/>
                  </a:moveTo>
                  <a:lnTo>
                    <a:pt x="21247" y="33426"/>
                  </a:lnTo>
                  <a:lnTo>
                    <a:pt x="11658" y="33274"/>
                  </a:lnTo>
                  <a:lnTo>
                    <a:pt x="5829" y="27266"/>
                  </a:lnTo>
                  <a:lnTo>
                    <a:pt x="0" y="21247"/>
                  </a:lnTo>
                  <a:lnTo>
                    <a:pt x="152" y="11658"/>
                  </a:lnTo>
                  <a:lnTo>
                    <a:pt x="6146" y="5842"/>
                  </a:lnTo>
                  <a:lnTo>
                    <a:pt x="12179" y="0"/>
                  </a:lnTo>
                  <a:lnTo>
                    <a:pt x="21767" y="165"/>
                  </a:lnTo>
                  <a:lnTo>
                    <a:pt x="27584" y="6172"/>
                  </a:lnTo>
                  <a:lnTo>
                    <a:pt x="33413" y="12179"/>
                  </a:lnTo>
                  <a:lnTo>
                    <a:pt x="33261" y="21780"/>
                  </a:lnTo>
                  <a:lnTo>
                    <a:pt x="27266" y="2760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199700" y="253588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48" y="0"/>
                  </a:moveTo>
                  <a:lnTo>
                    <a:pt x="12466" y="1322"/>
                  </a:lnTo>
                  <a:lnTo>
                    <a:pt x="5927" y="5526"/>
                  </a:lnTo>
                  <a:lnTo>
                    <a:pt x="1542" y="11912"/>
                  </a:lnTo>
                  <a:lnTo>
                    <a:pt x="0" y="19237"/>
                  </a:lnTo>
                  <a:lnTo>
                    <a:pt x="1320" y="26612"/>
                  </a:lnTo>
                  <a:lnTo>
                    <a:pt x="5521" y="33148"/>
                  </a:lnTo>
                  <a:lnTo>
                    <a:pt x="11920" y="37540"/>
                  </a:lnTo>
                  <a:lnTo>
                    <a:pt x="19250" y="39085"/>
                  </a:lnTo>
                  <a:lnTo>
                    <a:pt x="26627" y="37774"/>
                  </a:lnTo>
                  <a:lnTo>
                    <a:pt x="33169" y="33593"/>
                  </a:lnTo>
                  <a:lnTo>
                    <a:pt x="37554" y="27185"/>
                  </a:lnTo>
                  <a:lnTo>
                    <a:pt x="39098" y="19848"/>
                  </a:lnTo>
                  <a:lnTo>
                    <a:pt x="37782" y="12469"/>
                  </a:lnTo>
                  <a:lnTo>
                    <a:pt x="33588" y="5932"/>
                  </a:lnTo>
                  <a:lnTo>
                    <a:pt x="27185" y="1541"/>
                  </a:lnTo>
                  <a:lnTo>
                    <a:pt x="1984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199700" y="253588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33169" y="33593"/>
                  </a:moveTo>
                  <a:lnTo>
                    <a:pt x="26627" y="37774"/>
                  </a:lnTo>
                  <a:lnTo>
                    <a:pt x="19250" y="39085"/>
                  </a:lnTo>
                  <a:lnTo>
                    <a:pt x="11920" y="37540"/>
                  </a:lnTo>
                  <a:lnTo>
                    <a:pt x="5521" y="33148"/>
                  </a:lnTo>
                  <a:lnTo>
                    <a:pt x="1320" y="26612"/>
                  </a:lnTo>
                  <a:lnTo>
                    <a:pt x="0" y="19237"/>
                  </a:lnTo>
                  <a:lnTo>
                    <a:pt x="1542" y="11912"/>
                  </a:lnTo>
                  <a:lnTo>
                    <a:pt x="5927" y="5526"/>
                  </a:lnTo>
                  <a:lnTo>
                    <a:pt x="12466" y="1322"/>
                  </a:lnTo>
                  <a:lnTo>
                    <a:pt x="19848" y="0"/>
                  </a:lnTo>
                  <a:lnTo>
                    <a:pt x="27185" y="1541"/>
                  </a:lnTo>
                  <a:lnTo>
                    <a:pt x="33588" y="5932"/>
                  </a:lnTo>
                  <a:lnTo>
                    <a:pt x="37782" y="12469"/>
                  </a:lnTo>
                  <a:lnTo>
                    <a:pt x="39098" y="19848"/>
                  </a:lnTo>
                  <a:lnTo>
                    <a:pt x="37554" y="27185"/>
                  </a:lnTo>
                  <a:lnTo>
                    <a:pt x="33169" y="335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306379" y="322633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54" y="0"/>
                  </a:moveTo>
                  <a:lnTo>
                    <a:pt x="12472" y="1320"/>
                  </a:lnTo>
                  <a:lnTo>
                    <a:pt x="5929" y="5521"/>
                  </a:lnTo>
                  <a:lnTo>
                    <a:pt x="1543" y="11912"/>
                  </a:lnTo>
                  <a:lnTo>
                    <a:pt x="0" y="19238"/>
                  </a:lnTo>
                  <a:lnTo>
                    <a:pt x="1316" y="26615"/>
                  </a:lnTo>
                  <a:lnTo>
                    <a:pt x="5510" y="33156"/>
                  </a:lnTo>
                  <a:lnTo>
                    <a:pt x="11916" y="37542"/>
                  </a:lnTo>
                  <a:lnTo>
                    <a:pt x="19248" y="39087"/>
                  </a:lnTo>
                  <a:lnTo>
                    <a:pt x="26623" y="37774"/>
                  </a:lnTo>
                  <a:lnTo>
                    <a:pt x="33158" y="33588"/>
                  </a:lnTo>
                  <a:lnTo>
                    <a:pt x="37549" y="27180"/>
                  </a:lnTo>
                  <a:lnTo>
                    <a:pt x="39093" y="19843"/>
                  </a:lnTo>
                  <a:lnTo>
                    <a:pt x="37778" y="12464"/>
                  </a:lnTo>
                  <a:lnTo>
                    <a:pt x="33589" y="5927"/>
                  </a:lnTo>
                  <a:lnTo>
                    <a:pt x="27189" y="1542"/>
                  </a:lnTo>
                  <a:lnTo>
                    <a:pt x="19854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306379" y="322633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58" y="33588"/>
                  </a:moveTo>
                  <a:lnTo>
                    <a:pt x="26623" y="37774"/>
                  </a:lnTo>
                  <a:lnTo>
                    <a:pt x="19248" y="39087"/>
                  </a:lnTo>
                  <a:lnTo>
                    <a:pt x="11916" y="37542"/>
                  </a:lnTo>
                  <a:lnTo>
                    <a:pt x="5510" y="33156"/>
                  </a:lnTo>
                  <a:lnTo>
                    <a:pt x="1316" y="26615"/>
                  </a:lnTo>
                  <a:lnTo>
                    <a:pt x="0" y="19238"/>
                  </a:lnTo>
                  <a:lnTo>
                    <a:pt x="1543" y="11912"/>
                  </a:lnTo>
                  <a:lnTo>
                    <a:pt x="5929" y="5521"/>
                  </a:lnTo>
                  <a:lnTo>
                    <a:pt x="12472" y="1320"/>
                  </a:lnTo>
                  <a:lnTo>
                    <a:pt x="19854" y="0"/>
                  </a:lnTo>
                  <a:lnTo>
                    <a:pt x="27189" y="1542"/>
                  </a:lnTo>
                  <a:lnTo>
                    <a:pt x="33589" y="5927"/>
                  </a:lnTo>
                  <a:lnTo>
                    <a:pt x="37778" y="12464"/>
                  </a:lnTo>
                  <a:lnTo>
                    <a:pt x="39093" y="19843"/>
                  </a:lnTo>
                  <a:lnTo>
                    <a:pt x="37549" y="27180"/>
                  </a:lnTo>
                  <a:lnTo>
                    <a:pt x="33158" y="335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038205" y="327967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48" y="0"/>
                  </a:moveTo>
                  <a:lnTo>
                    <a:pt x="12471" y="1319"/>
                  </a:lnTo>
                  <a:lnTo>
                    <a:pt x="5929" y="5526"/>
                  </a:lnTo>
                  <a:lnTo>
                    <a:pt x="1540" y="11917"/>
                  </a:lnTo>
                  <a:lnTo>
                    <a:pt x="0" y="19242"/>
                  </a:lnTo>
                  <a:lnTo>
                    <a:pt x="1319" y="26614"/>
                  </a:lnTo>
                  <a:lnTo>
                    <a:pt x="5510" y="33148"/>
                  </a:lnTo>
                  <a:lnTo>
                    <a:pt x="11909" y="37541"/>
                  </a:lnTo>
                  <a:lnTo>
                    <a:pt x="19238" y="39089"/>
                  </a:lnTo>
                  <a:lnTo>
                    <a:pt x="26616" y="37774"/>
                  </a:lnTo>
                  <a:lnTo>
                    <a:pt x="33158" y="33580"/>
                  </a:lnTo>
                  <a:lnTo>
                    <a:pt x="37543" y="27179"/>
                  </a:lnTo>
                  <a:lnTo>
                    <a:pt x="39087" y="19846"/>
                  </a:lnTo>
                  <a:lnTo>
                    <a:pt x="37771" y="12468"/>
                  </a:lnTo>
                  <a:lnTo>
                    <a:pt x="33577" y="5932"/>
                  </a:lnTo>
                  <a:lnTo>
                    <a:pt x="27178" y="1545"/>
                  </a:lnTo>
                  <a:lnTo>
                    <a:pt x="1984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038205" y="327967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58" y="33580"/>
                  </a:moveTo>
                  <a:lnTo>
                    <a:pt x="26616" y="37774"/>
                  </a:lnTo>
                  <a:lnTo>
                    <a:pt x="19238" y="39089"/>
                  </a:lnTo>
                  <a:lnTo>
                    <a:pt x="11909" y="37541"/>
                  </a:lnTo>
                  <a:lnTo>
                    <a:pt x="5510" y="33148"/>
                  </a:lnTo>
                  <a:lnTo>
                    <a:pt x="1319" y="26614"/>
                  </a:lnTo>
                  <a:lnTo>
                    <a:pt x="0" y="19242"/>
                  </a:lnTo>
                  <a:lnTo>
                    <a:pt x="1540" y="11917"/>
                  </a:lnTo>
                  <a:lnTo>
                    <a:pt x="5929" y="5526"/>
                  </a:lnTo>
                  <a:lnTo>
                    <a:pt x="12471" y="1319"/>
                  </a:lnTo>
                  <a:lnTo>
                    <a:pt x="19848" y="0"/>
                  </a:lnTo>
                  <a:lnTo>
                    <a:pt x="27178" y="1545"/>
                  </a:lnTo>
                  <a:lnTo>
                    <a:pt x="33577" y="5932"/>
                  </a:lnTo>
                  <a:lnTo>
                    <a:pt x="37771" y="12468"/>
                  </a:lnTo>
                  <a:lnTo>
                    <a:pt x="39087" y="19846"/>
                  </a:lnTo>
                  <a:lnTo>
                    <a:pt x="37543" y="27179"/>
                  </a:lnTo>
                  <a:lnTo>
                    <a:pt x="33158" y="335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000917" y="3285350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0096" y="0"/>
                  </a:moveTo>
                  <a:lnTo>
                    <a:pt x="126" y="9664"/>
                  </a:lnTo>
                  <a:lnTo>
                    <a:pt x="0" y="17627"/>
                  </a:lnTo>
                  <a:lnTo>
                    <a:pt x="9677" y="27609"/>
                  </a:lnTo>
                  <a:lnTo>
                    <a:pt x="17640" y="27749"/>
                  </a:lnTo>
                  <a:lnTo>
                    <a:pt x="22618" y="22898"/>
                  </a:lnTo>
                  <a:lnTo>
                    <a:pt x="27609" y="18059"/>
                  </a:lnTo>
                  <a:lnTo>
                    <a:pt x="27736" y="10109"/>
                  </a:lnTo>
                  <a:lnTo>
                    <a:pt x="18059" y="1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000917" y="3285350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2618" y="22898"/>
                  </a:moveTo>
                  <a:lnTo>
                    <a:pt x="17640" y="27749"/>
                  </a:lnTo>
                  <a:lnTo>
                    <a:pt x="9677" y="27609"/>
                  </a:lnTo>
                  <a:lnTo>
                    <a:pt x="4838" y="22631"/>
                  </a:lnTo>
                  <a:lnTo>
                    <a:pt x="0" y="17627"/>
                  </a:lnTo>
                  <a:lnTo>
                    <a:pt x="126" y="9664"/>
                  </a:lnTo>
                  <a:lnTo>
                    <a:pt x="5105" y="4838"/>
                  </a:lnTo>
                  <a:lnTo>
                    <a:pt x="10096" y="0"/>
                  </a:lnTo>
                  <a:lnTo>
                    <a:pt x="18059" y="114"/>
                  </a:lnTo>
                  <a:lnTo>
                    <a:pt x="22910" y="5105"/>
                  </a:lnTo>
                  <a:lnTo>
                    <a:pt x="27736" y="10109"/>
                  </a:lnTo>
                  <a:lnTo>
                    <a:pt x="27609" y="18059"/>
                  </a:lnTo>
                  <a:lnTo>
                    <a:pt x="22618" y="228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135752" y="3286455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096" y="0"/>
                  </a:moveTo>
                  <a:lnTo>
                    <a:pt x="126" y="8902"/>
                  </a:lnTo>
                  <a:lnTo>
                    <a:pt x="0" y="16230"/>
                  </a:lnTo>
                  <a:lnTo>
                    <a:pt x="9677" y="25412"/>
                  </a:lnTo>
                  <a:lnTo>
                    <a:pt x="17627" y="25539"/>
                  </a:lnTo>
                  <a:lnTo>
                    <a:pt x="22618" y="21094"/>
                  </a:lnTo>
                  <a:lnTo>
                    <a:pt x="27609" y="16624"/>
                  </a:lnTo>
                  <a:lnTo>
                    <a:pt x="27736" y="9296"/>
                  </a:lnTo>
                  <a:lnTo>
                    <a:pt x="18059" y="1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135752" y="3286455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22618" y="21094"/>
                  </a:moveTo>
                  <a:lnTo>
                    <a:pt x="17627" y="25539"/>
                  </a:lnTo>
                  <a:lnTo>
                    <a:pt x="9677" y="25412"/>
                  </a:lnTo>
                  <a:lnTo>
                    <a:pt x="4813" y="20828"/>
                  </a:lnTo>
                  <a:lnTo>
                    <a:pt x="0" y="16230"/>
                  </a:lnTo>
                  <a:lnTo>
                    <a:pt x="126" y="8902"/>
                  </a:lnTo>
                  <a:lnTo>
                    <a:pt x="5092" y="4457"/>
                  </a:lnTo>
                  <a:lnTo>
                    <a:pt x="10096" y="0"/>
                  </a:lnTo>
                  <a:lnTo>
                    <a:pt x="18059" y="114"/>
                  </a:lnTo>
                  <a:lnTo>
                    <a:pt x="22898" y="4699"/>
                  </a:lnTo>
                  <a:lnTo>
                    <a:pt x="27736" y="9296"/>
                  </a:lnTo>
                  <a:lnTo>
                    <a:pt x="27609" y="16624"/>
                  </a:lnTo>
                  <a:lnTo>
                    <a:pt x="22618" y="210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172786" y="3286455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096" y="0"/>
                  </a:moveTo>
                  <a:lnTo>
                    <a:pt x="126" y="8902"/>
                  </a:lnTo>
                  <a:lnTo>
                    <a:pt x="0" y="16230"/>
                  </a:lnTo>
                  <a:lnTo>
                    <a:pt x="9677" y="25412"/>
                  </a:lnTo>
                  <a:lnTo>
                    <a:pt x="17640" y="25539"/>
                  </a:lnTo>
                  <a:lnTo>
                    <a:pt x="22618" y="21094"/>
                  </a:lnTo>
                  <a:lnTo>
                    <a:pt x="27622" y="16624"/>
                  </a:lnTo>
                  <a:lnTo>
                    <a:pt x="27749" y="9296"/>
                  </a:lnTo>
                  <a:lnTo>
                    <a:pt x="18059" y="1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172786" y="3286455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22618" y="21094"/>
                  </a:moveTo>
                  <a:lnTo>
                    <a:pt x="17640" y="25539"/>
                  </a:lnTo>
                  <a:lnTo>
                    <a:pt x="9677" y="25412"/>
                  </a:lnTo>
                  <a:lnTo>
                    <a:pt x="4825" y="20828"/>
                  </a:lnTo>
                  <a:lnTo>
                    <a:pt x="0" y="16230"/>
                  </a:lnTo>
                  <a:lnTo>
                    <a:pt x="126" y="8902"/>
                  </a:lnTo>
                  <a:lnTo>
                    <a:pt x="5105" y="4457"/>
                  </a:lnTo>
                  <a:lnTo>
                    <a:pt x="10096" y="0"/>
                  </a:lnTo>
                  <a:lnTo>
                    <a:pt x="18059" y="114"/>
                  </a:lnTo>
                  <a:lnTo>
                    <a:pt x="22898" y="4699"/>
                  </a:lnTo>
                  <a:lnTo>
                    <a:pt x="27749" y="9296"/>
                  </a:lnTo>
                  <a:lnTo>
                    <a:pt x="27622" y="16624"/>
                  </a:lnTo>
                  <a:lnTo>
                    <a:pt x="22618" y="210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187594" y="3178289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096" y="0"/>
                  </a:moveTo>
                  <a:lnTo>
                    <a:pt x="127" y="8902"/>
                  </a:lnTo>
                  <a:lnTo>
                    <a:pt x="0" y="16230"/>
                  </a:lnTo>
                  <a:lnTo>
                    <a:pt x="9677" y="25412"/>
                  </a:lnTo>
                  <a:lnTo>
                    <a:pt x="17640" y="25552"/>
                  </a:lnTo>
                  <a:lnTo>
                    <a:pt x="22631" y="21094"/>
                  </a:lnTo>
                  <a:lnTo>
                    <a:pt x="27635" y="16636"/>
                  </a:lnTo>
                  <a:lnTo>
                    <a:pt x="27749" y="9296"/>
                  </a:lnTo>
                  <a:lnTo>
                    <a:pt x="18084" y="1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187594" y="3178289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22631" y="21094"/>
                  </a:moveTo>
                  <a:lnTo>
                    <a:pt x="17640" y="25552"/>
                  </a:lnTo>
                  <a:lnTo>
                    <a:pt x="9677" y="25412"/>
                  </a:lnTo>
                  <a:lnTo>
                    <a:pt x="4838" y="20840"/>
                  </a:lnTo>
                  <a:lnTo>
                    <a:pt x="0" y="16230"/>
                  </a:lnTo>
                  <a:lnTo>
                    <a:pt x="127" y="8902"/>
                  </a:lnTo>
                  <a:lnTo>
                    <a:pt x="5105" y="4457"/>
                  </a:lnTo>
                  <a:lnTo>
                    <a:pt x="10096" y="0"/>
                  </a:lnTo>
                  <a:lnTo>
                    <a:pt x="18084" y="114"/>
                  </a:lnTo>
                  <a:lnTo>
                    <a:pt x="22910" y="4699"/>
                  </a:lnTo>
                  <a:lnTo>
                    <a:pt x="27749" y="9296"/>
                  </a:lnTo>
                  <a:lnTo>
                    <a:pt x="27635" y="16636"/>
                  </a:lnTo>
                  <a:lnTo>
                    <a:pt x="22631" y="210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600979" y="3176803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109" y="0"/>
                  </a:moveTo>
                  <a:lnTo>
                    <a:pt x="126" y="8902"/>
                  </a:lnTo>
                  <a:lnTo>
                    <a:pt x="0" y="16230"/>
                  </a:lnTo>
                  <a:lnTo>
                    <a:pt x="9677" y="25412"/>
                  </a:lnTo>
                  <a:lnTo>
                    <a:pt x="17640" y="25552"/>
                  </a:lnTo>
                  <a:lnTo>
                    <a:pt x="22618" y="21094"/>
                  </a:lnTo>
                  <a:lnTo>
                    <a:pt x="27622" y="16624"/>
                  </a:lnTo>
                  <a:lnTo>
                    <a:pt x="27749" y="9296"/>
                  </a:lnTo>
                  <a:lnTo>
                    <a:pt x="18059" y="126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600979" y="3176803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22618" y="21094"/>
                  </a:moveTo>
                  <a:lnTo>
                    <a:pt x="17640" y="25552"/>
                  </a:lnTo>
                  <a:lnTo>
                    <a:pt x="9677" y="25412"/>
                  </a:lnTo>
                  <a:lnTo>
                    <a:pt x="4825" y="20827"/>
                  </a:lnTo>
                  <a:lnTo>
                    <a:pt x="0" y="16230"/>
                  </a:lnTo>
                  <a:lnTo>
                    <a:pt x="126" y="8902"/>
                  </a:lnTo>
                  <a:lnTo>
                    <a:pt x="5105" y="4457"/>
                  </a:lnTo>
                  <a:lnTo>
                    <a:pt x="10109" y="0"/>
                  </a:lnTo>
                  <a:lnTo>
                    <a:pt x="18059" y="126"/>
                  </a:lnTo>
                  <a:lnTo>
                    <a:pt x="22910" y="4698"/>
                  </a:lnTo>
                  <a:lnTo>
                    <a:pt x="27749" y="9296"/>
                  </a:lnTo>
                  <a:lnTo>
                    <a:pt x="27622" y="16624"/>
                  </a:lnTo>
                  <a:lnTo>
                    <a:pt x="22618" y="210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085621" y="328115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50" y="0"/>
                  </a:moveTo>
                  <a:lnTo>
                    <a:pt x="12471" y="1322"/>
                  </a:lnTo>
                  <a:lnTo>
                    <a:pt x="5935" y="5530"/>
                  </a:lnTo>
                  <a:lnTo>
                    <a:pt x="1544" y="11922"/>
                  </a:lnTo>
                  <a:lnTo>
                    <a:pt x="0" y="19246"/>
                  </a:lnTo>
                  <a:lnTo>
                    <a:pt x="1315" y="26619"/>
                  </a:lnTo>
                  <a:lnTo>
                    <a:pt x="5503" y="33153"/>
                  </a:lnTo>
                  <a:lnTo>
                    <a:pt x="11906" y="37546"/>
                  </a:lnTo>
                  <a:lnTo>
                    <a:pt x="19240" y="39093"/>
                  </a:lnTo>
                  <a:lnTo>
                    <a:pt x="26615" y="37778"/>
                  </a:lnTo>
                  <a:lnTo>
                    <a:pt x="33139" y="33585"/>
                  </a:lnTo>
                  <a:lnTo>
                    <a:pt x="37544" y="27184"/>
                  </a:lnTo>
                  <a:lnTo>
                    <a:pt x="39095" y="19851"/>
                  </a:lnTo>
                  <a:lnTo>
                    <a:pt x="37778" y="12473"/>
                  </a:lnTo>
                  <a:lnTo>
                    <a:pt x="33583" y="5937"/>
                  </a:lnTo>
                  <a:lnTo>
                    <a:pt x="27182" y="1544"/>
                  </a:lnTo>
                  <a:lnTo>
                    <a:pt x="1985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085621" y="328115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39" y="33585"/>
                  </a:moveTo>
                  <a:lnTo>
                    <a:pt x="26615" y="37778"/>
                  </a:lnTo>
                  <a:lnTo>
                    <a:pt x="19240" y="39093"/>
                  </a:lnTo>
                  <a:lnTo>
                    <a:pt x="11906" y="37546"/>
                  </a:lnTo>
                  <a:lnTo>
                    <a:pt x="5503" y="33153"/>
                  </a:lnTo>
                  <a:lnTo>
                    <a:pt x="1315" y="26619"/>
                  </a:lnTo>
                  <a:lnTo>
                    <a:pt x="0" y="19246"/>
                  </a:lnTo>
                  <a:lnTo>
                    <a:pt x="1544" y="11922"/>
                  </a:lnTo>
                  <a:lnTo>
                    <a:pt x="5935" y="5530"/>
                  </a:lnTo>
                  <a:lnTo>
                    <a:pt x="12471" y="1322"/>
                  </a:lnTo>
                  <a:lnTo>
                    <a:pt x="19850" y="0"/>
                  </a:lnTo>
                  <a:lnTo>
                    <a:pt x="27182" y="1544"/>
                  </a:lnTo>
                  <a:lnTo>
                    <a:pt x="33583" y="5937"/>
                  </a:lnTo>
                  <a:lnTo>
                    <a:pt x="37778" y="12473"/>
                  </a:lnTo>
                  <a:lnTo>
                    <a:pt x="39095" y="19851"/>
                  </a:lnTo>
                  <a:lnTo>
                    <a:pt x="37544" y="27184"/>
                  </a:lnTo>
                  <a:lnTo>
                    <a:pt x="33139" y="3358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306379" y="328115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54" y="0"/>
                  </a:moveTo>
                  <a:lnTo>
                    <a:pt x="12472" y="1322"/>
                  </a:lnTo>
                  <a:lnTo>
                    <a:pt x="5929" y="5530"/>
                  </a:lnTo>
                  <a:lnTo>
                    <a:pt x="1543" y="11922"/>
                  </a:lnTo>
                  <a:lnTo>
                    <a:pt x="0" y="19246"/>
                  </a:lnTo>
                  <a:lnTo>
                    <a:pt x="1316" y="26619"/>
                  </a:lnTo>
                  <a:lnTo>
                    <a:pt x="5510" y="33153"/>
                  </a:lnTo>
                  <a:lnTo>
                    <a:pt x="11916" y="37546"/>
                  </a:lnTo>
                  <a:lnTo>
                    <a:pt x="19248" y="39093"/>
                  </a:lnTo>
                  <a:lnTo>
                    <a:pt x="26623" y="37778"/>
                  </a:lnTo>
                  <a:lnTo>
                    <a:pt x="33158" y="33585"/>
                  </a:lnTo>
                  <a:lnTo>
                    <a:pt x="37549" y="27184"/>
                  </a:lnTo>
                  <a:lnTo>
                    <a:pt x="39093" y="19851"/>
                  </a:lnTo>
                  <a:lnTo>
                    <a:pt x="37778" y="12473"/>
                  </a:lnTo>
                  <a:lnTo>
                    <a:pt x="33589" y="5937"/>
                  </a:lnTo>
                  <a:lnTo>
                    <a:pt x="27189" y="1544"/>
                  </a:lnTo>
                  <a:lnTo>
                    <a:pt x="19854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306379" y="328115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58" y="33585"/>
                  </a:moveTo>
                  <a:lnTo>
                    <a:pt x="26623" y="37778"/>
                  </a:lnTo>
                  <a:lnTo>
                    <a:pt x="19248" y="39093"/>
                  </a:lnTo>
                  <a:lnTo>
                    <a:pt x="11916" y="37546"/>
                  </a:lnTo>
                  <a:lnTo>
                    <a:pt x="5510" y="33153"/>
                  </a:lnTo>
                  <a:lnTo>
                    <a:pt x="1316" y="26619"/>
                  </a:lnTo>
                  <a:lnTo>
                    <a:pt x="0" y="19246"/>
                  </a:lnTo>
                  <a:lnTo>
                    <a:pt x="1543" y="11922"/>
                  </a:lnTo>
                  <a:lnTo>
                    <a:pt x="5929" y="5530"/>
                  </a:lnTo>
                  <a:lnTo>
                    <a:pt x="12472" y="1322"/>
                  </a:lnTo>
                  <a:lnTo>
                    <a:pt x="19854" y="0"/>
                  </a:lnTo>
                  <a:lnTo>
                    <a:pt x="27189" y="1544"/>
                  </a:lnTo>
                  <a:lnTo>
                    <a:pt x="33589" y="5937"/>
                  </a:lnTo>
                  <a:lnTo>
                    <a:pt x="37778" y="12473"/>
                  </a:lnTo>
                  <a:lnTo>
                    <a:pt x="39093" y="19851"/>
                  </a:lnTo>
                  <a:lnTo>
                    <a:pt x="37549" y="27184"/>
                  </a:lnTo>
                  <a:lnTo>
                    <a:pt x="33158" y="335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472687" y="322633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53" y="0"/>
                  </a:moveTo>
                  <a:lnTo>
                    <a:pt x="12471" y="1320"/>
                  </a:lnTo>
                  <a:lnTo>
                    <a:pt x="5927" y="5521"/>
                  </a:lnTo>
                  <a:lnTo>
                    <a:pt x="1542" y="11912"/>
                  </a:lnTo>
                  <a:lnTo>
                    <a:pt x="0" y="19238"/>
                  </a:lnTo>
                  <a:lnTo>
                    <a:pt x="1320" y="26615"/>
                  </a:lnTo>
                  <a:lnTo>
                    <a:pt x="5521" y="33156"/>
                  </a:lnTo>
                  <a:lnTo>
                    <a:pt x="11919" y="37542"/>
                  </a:lnTo>
                  <a:lnTo>
                    <a:pt x="19248" y="39087"/>
                  </a:lnTo>
                  <a:lnTo>
                    <a:pt x="26622" y="37774"/>
                  </a:lnTo>
                  <a:lnTo>
                    <a:pt x="33156" y="33588"/>
                  </a:lnTo>
                  <a:lnTo>
                    <a:pt x="37547" y="27180"/>
                  </a:lnTo>
                  <a:lnTo>
                    <a:pt x="39092" y="19843"/>
                  </a:lnTo>
                  <a:lnTo>
                    <a:pt x="37776" y="12464"/>
                  </a:lnTo>
                  <a:lnTo>
                    <a:pt x="33588" y="5927"/>
                  </a:lnTo>
                  <a:lnTo>
                    <a:pt x="27187" y="1542"/>
                  </a:lnTo>
                  <a:lnTo>
                    <a:pt x="1985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472687" y="322633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56" y="33588"/>
                  </a:moveTo>
                  <a:lnTo>
                    <a:pt x="26622" y="37774"/>
                  </a:lnTo>
                  <a:lnTo>
                    <a:pt x="19248" y="39087"/>
                  </a:lnTo>
                  <a:lnTo>
                    <a:pt x="11919" y="37542"/>
                  </a:lnTo>
                  <a:lnTo>
                    <a:pt x="5521" y="33156"/>
                  </a:lnTo>
                  <a:lnTo>
                    <a:pt x="1320" y="26615"/>
                  </a:lnTo>
                  <a:lnTo>
                    <a:pt x="0" y="19238"/>
                  </a:lnTo>
                  <a:lnTo>
                    <a:pt x="1542" y="11912"/>
                  </a:lnTo>
                  <a:lnTo>
                    <a:pt x="5927" y="5521"/>
                  </a:lnTo>
                  <a:lnTo>
                    <a:pt x="12471" y="1320"/>
                  </a:lnTo>
                  <a:lnTo>
                    <a:pt x="19853" y="0"/>
                  </a:lnTo>
                  <a:lnTo>
                    <a:pt x="27187" y="1542"/>
                  </a:lnTo>
                  <a:lnTo>
                    <a:pt x="33588" y="5927"/>
                  </a:lnTo>
                  <a:lnTo>
                    <a:pt x="37776" y="12464"/>
                  </a:lnTo>
                  <a:lnTo>
                    <a:pt x="39092" y="19843"/>
                  </a:lnTo>
                  <a:lnTo>
                    <a:pt x="37547" y="27180"/>
                  </a:lnTo>
                  <a:lnTo>
                    <a:pt x="33156" y="335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5472687" y="328115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53" y="0"/>
                  </a:moveTo>
                  <a:lnTo>
                    <a:pt x="12471" y="1322"/>
                  </a:lnTo>
                  <a:lnTo>
                    <a:pt x="5927" y="5530"/>
                  </a:lnTo>
                  <a:lnTo>
                    <a:pt x="1542" y="11922"/>
                  </a:lnTo>
                  <a:lnTo>
                    <a:pt x="0" y="19246"/>
                  </a:lnTo>
                  <a:lnTo>
                    <a:pt x="1320" y="26619"/>
                  </a:lnTo>
                  <a:lnTo>
                    <a:pt x="5521" y="33153"/>
                  </a:lnTo>
                  <a:lnTo>
                    <a:pt x="11919" y="37546"/>
                  </a:lnTo>
                  <a:lnTo>
                    <a:pt x="19248" y="39093"/>
                  </a:lnTo>
                  <a:lnTo>
                    <a:pt x="26622" y="37778"/>
                  </a:lnTo>
                  <a:lnTo>
                    <a:pt x="33156" y="33585"/>
                  </a:lnTo>
                  <a:lnTo>
                    <a:pt x="37547" y="27184"/>
                  </a:lnTo>
                  <a:lnTo>
                    <a:pt x="39092" y="19851"/>
                  </a:lnTo>
                  <a:lnTo>
                    <a:pt x="37776" y="12473"/>
                  </a:lnTo>
                  <a:lnTo>
                    <a:pt x="33588" y="5937"/>
                  </a:lnTo>
                  <a:lnTo>
                    <a:pt x="27187" y="1544"/>
                  </a:lnTo>
                  <a:lnTo>
                    <a:pt x="1985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5472687" y="328115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56" y="33585"/>
                  </a:moveTo>
                  <a:lnTo>
                    <a:pt x="26622" y="37778"/>
                  </a:lnTo>
                  <a:lnTo>
                    <a:pt x="19248" y="39093"/>
                  </a:lnTo>
                  <a:lnTo>
                    <a:pt x="11919" y="37546"/>
                  </a:lnTo>
                  <a:lnTo>
                    <a:pt x="5521" y="33153"/>
                  </a:lnTo>
                  <a:lnTo>
                    <a:pt x="1320" y="26619"/>
                  </a:lnTo>
                  <a:lnTo>
                    <a:pt x="0" y="19246"/>
                  </a:lnTo>
                  <a:lnTo>
                    <a:pt x="1542" y="11922"/>
                  </a:lnTo>
                  <a:lnTo>
                    <a:pt x="5927" y="5530"/>
                  </a:lnTo>
                  <a:lnTo>
                    <a:pt x="12471" y="1322"/>
                  </a:lnTo>
                  <a:lnTo>
                    <a:pt x="19853" y="0"/>
                  </a:lnTo>
                  <a:lnTo>
                    <a:pt x="27187" y="1544"/>
                  </a:lnTo>
                  <a:lnTo>
                    <a:pt x="33588" y="5937"/>
                  </a:lnTo>
                  <a:lnTo>
                    <a:pt x="37776" y="12473"/>
                  </a:lnTo>
                  <a:lnTo>
                    <a:pt x="39092" y="19851"/>
                  </a:lnTo>
                  <a:lnTo>
                    <a:pt x="37547" y="27184"/>
                  </a:lnTo>
                  <a:lnTo>
                    <a:pt x="33156" y="3358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5035241" y="267367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54" y="0"/>
                  </a:moveTo>
                  <a:lnTo>
                    <a:pt x="12472" y="1322"/>
                  </a:lnTo>
                  <a:lnTo>
                    <a:pt x="5934" y="5530"/>
                  </a:lnTo>
                  <a:lnTo>
                    <a:pt x="1543" y="11916"/>
                  </a:lnTo>
                  <a:lnTo>
                    <a:pt x="0" y="19242"/>
                  </a:lnTo>
                  <a:lnTo>
                    <a:pt x="1319" y="26617"/>
                  </a:lnTo>
                  <a:lnTo>
                    <a:pt x="5514" y="33153"/>
                  </a:lnTo>
                  <a:lnTo>
                    <a:pt x="11908" y="37541"/>
                  </a:lnTo>
                  <a:lnTo>
                    <a:pt x="19237" y="39089"/>
                  </a:lnTo>
                  <a:lnTo>
                    <a:pt x="26614" y="37777"/>
                  </a:lnTo>
                  <a:lnTo>
                    <a:pt x="33150" y="33585"/>
                  </a:lnTo>
                  <a:lnTo>
                    <a:pt x="37545" y="27184"/>
                  </a:lnTo>
                  <a:lnTo>
                    <a:pt x="39087" y="19851"/>
                  </a:lnTo>
                  <a:lnTo>
                    <a:pt x="37772" y="12473"/>
                  </a:lnTo>
                  <a:lnTo>
                    <a:pt x="33594" y="5937"/>
                  </a:lnTo>
                  <a:lnTo>
                    <a:pt x="27192" y="1544"/>
                  </a:lnTo>
                  <a:lnTo>
                    <a:pt x="19854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035241" y="267367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33150" y="33585"/>
                  </a:moveTo>
                  <a:lnTo>
                    <a:pt x="26614" y="37777"/>
                  </a:lnTo>
                  <a:lnTo>
                    <a:pt x="19237" y="39089"/>
                  </a:lnTo>
                  <a:lnTo>
                    <a:pt x="11908" y="37541"/>
                  </a:lnTo>
                  <a:lnTo>
                    <a:pt x="5514" y="33153"/>
                  </a:lnTo>
                  <a:lnTo>
                    <a:pt x="1319" y="26617"/>
                  </a:lnTo>
                  <a:lnTo>
                    <a:pt x="0" y="19242"/>
                  </a:lnTo>
                  <a:lnTo>
                    <a:pt x="1543" y="11916"/>
                  </a:lnTo>
                  <a:lnTo>
                    <a:pt x="5934" y="5530"/>
                  </a:lnTo>
                  <a:lnTo>
                    <a:pt x="12472" y="1322"/>
                  </a:lnTo>
                  <a:lnTo>
                    <a:pt x="19854" y="0"/>
                  </a:lnTo>
                  <a:lnTo>
                    <a:pt x="27192" y="1544"/>
                  </a:lnTo>
                  <a:lnTo>
                    <a:pt x="33594" y="5937"/>
                  </a:lnTo>
                  <a:lnTo>
                    <a:pt x="37772" y="12473"/>
                  </a:lnTo>
                  <a:lnTo>
                    <a:pt x="39087" y="19851"/>
                  </a:lnTo>
                  <a:lnTo>
                    <a:pt x="37545" y="27184"/>
                  </a:lnTo>
                  <a:lnTo>
                    <a:pt x="33150" y="335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138483" y="269505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0528" y="0"/>
                  </a:moveTo>
                  <a:lnTo>
                    <a:pt x="126" y="10083"/>
                  </a:lnTo>
                  <a:lnTo>
                    <a:pt x="0" y="18376"/>
                  </a:lnTo>
                  <a:lnTo>
                    <a:pt x="10096" y="28803"/>
                  </a:lnTo>
                  <a:lnTo>
                    <a:pt x="18402" y="28943"/>
                  </a:lnTo>
                  <a:lnTo>
                    <a:pt x="23583" y="23888"/>
                  </a:lnTo>
                  <a:lnTo>
                    <a:pt x="28803" y="18846"/>
                  </a:lnTo>
                  <a:lnTo>
                    <a:pt x="28930" y="10541"/>
                  </a:lnTo>
                  <a:lnTo>
                    <a:pt x="18846" y="12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138483" y="269505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3583" y="23888"/>
                  </a:moveTo>
                  <a:lnTo>
                    <a:pt x="18402" y="28943"/>
                  </a:lnTo>
                  <a:lnTo>
                    <a:pt x="10096" y="28803"/>
                  </a:lnTo>
                  <a:lnTo>
                    <a:pt x="5029" y="23596"/>
                  </a:lnTo>
                  <a:lnTo>
                    <a:pt x="0" y="18376"/>
                  </a:lnTo>
                  <a:lnTo>
                    <a:pt x="126" y="10083"/>
                  </a:lnTo>
                  <a:lnTo>
                    <a:pt x="5321" y="5054"/>
                  </a:lnTo>
                  <a:lnTo>
                    <a:pt x="10528" y="0"/>
                  </a:lnTo>
                  <a:lnTo>
                    <a:pt x="18846" y="127"/>
                  </a:lnTo>
                  <a:lnTo>
                    <a:pt x="23888" y="5334"/>
                  </a:lnTo>
                  <a:lnTo>
                    <a:pt x="28930" y="10541"/>
                  </a:lnTo>
                  <a:lnTo>
                    <a:pt x="28803" y="18846"/>
                  </a:lnTo>
                  <a:lnTo>
                    <a:pt x="23583" y="238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999202" y="267727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0541" y="0"/>
                  </a:moveTo>
                  <a:lnTo>
                    <a:pt x="127" y="10096"/>
                  </a:lnTo>
                  <a:lnTo>
                    <a:pt x="0" y="18389"/>
                  </a:lnTo>
                  <a:lnTo>
                    <a:pt x="10096" y="28803"/>
                  </a:lnTo>
                  <a:lnTo>
                    <a:pt x="18376" y="28930"/>
                  </a:lnTo>
                  <a:lnTo>
                    <a:pt x="23596" y="23901"/>
                  </a:lnTo>
                  <a:lnTo>
                    <a:pt x="28803" y="18834"/>
                  </a:lnTo>
                  <a:lnTo>
                    <a:pt x="28930" y="10541"/>
                  </a:lnTo>
                  <a:lnTo>
                    <a:pt x="18846" y="139"/>
                  </a:lnTo>
                  <a:lnTo>
                    <a:pt x="10541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999202" y="267727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3596" y="23901"/>
                  </a:moveTo>
                  <a:lnTo>
                    <a:pt x="18376" y="28930"/>
                  </a:lnTo>
                  <a:lnTo>
                    <a:pt x="10096" y="28803"/>
                  </a:lnTo>
                  <a:lnTo>
                    <a:pt x="5041" y="23596"/>
                  </a:lnTo>
                  <a:lnTo>
                    <a:pt x="0" y="18389"/>
                  </a:lnTo>
                  <a:lnTo>
                    <a:pt x="127" y="10096"/>
                  </a:lnTo>
                  <a:lnTo>
                    <a:pt x="5334" y="5054"/>
                  </a:lnTo>
                  <a:lnTo>
                    <a:pt x="10541" y="0"/>
                  </a:lnTo>
                  <a:lnTo>
                    <a:pt x="18846" y="139"/>
                  </a:lnTo>
                  <a:lnTo>
                    <a:pt x="23888" y="5334"/>
                  </a:lnTo>
                  <a:lnTo>
                    <a:pt x="28930" y="10541"/>
                  </a:lnTo>
                  <a:lnTo>
                    <a:pt x="28803" y="18834"/>
                  </a:lnTo>
                  <a:lnTo>
                    <a:pt x="23596" y="239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494912" y="253588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53" y="0"/>
                  </a:moveTo>
                  <a:lnTo>
                    <a:pt x="12471" y="1322"/>
                  </a:lnTo>
                  <a:lnTo>
                    <a:pt x="5927" y="5526"/>
                  </a:lnTo>
                  <a:lnTo>
                    <a:pt x="1542" y="11912"/>
                  </a:lnTo>
                  <a:lnTo>
                    <a:pt x="0" y="19237"/>
                  </a:lnTo>
                  <a:lnTo>
                    <a:pt x="1320" y="26612"/>
                  </a:lnTo>
                  <a:lnTo>
                    <a:pt x="5521" y="33148"/>
                  </a:lnTo>
                  <a:lnTo>
                    <a:pt x="11919" y="37540"/>
                  </a:lnTo>
                  <a:lnTo>
                    <a:pt x="19248" y="39085"/>
                  </a:lnTo>
                  <a:lnTo>
                    <a:pt x="26622" y="37774"/>
                  </a:lnTo>
                  <a:lnTo>
                    <a:pt x="33156" y="33593"/>
                  </a:lnTo>
                  <a:lnTo>
                    <a:pt x="37547" y="27185"/>
                  </a:lnTo>
                  <a:lnTo>
                    <a:pt x="39092" y="19848"/>
                  </a:lnTo>
                  <a:lnTo>
                    <a:pt x="37776" y="12469"/>
                  </a:lnTo>
                  <a:lnTo>
                    <a:pt x="33588" y="5932"/>
                  </a:lnTo>
                  <a:lnTo>
                    <a:pt x="27187" y="1541"/>
                  </a:lnTo>
                  <a:lnTo>
                    <a:pt x="1985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494912" y="253588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33156" y="33593"/>
                  </a:moveTo>
                  <a:lnTo>
                    <a:pt x="26622" y="37774"/>
                  </a:lnTo>
                  <a:lnTo>
                    <a:pt x="19248" y="39085"/>
                  </a:lnTo>
                  <a:lnTo>
                    <a:pt x="11919" y="37540"/>
                  </a:lnTo>
                  <a:lnTo>
                    <a:pt x="5521" y="33148"/>
                  </a:lnTo>
                  <a:lnTo>
                    <a:pt x="1320" y="26612"/>
                  </a:lnTo>
                  <a:lnTo>
                    <a:pt x="0" y="19237"/>
                  </a:lnTo>
                  <a:lnTo>
                    <a:pt x="1542" y="11912"/>
                  </a:lnTo>
                  <a:lnTo>
                    <a:pt x="5927" y="5526"/>
                  </a:lnTo>
                  <a:lnTo>
                    <a:pt x="12471" y="1322"/>
                  </a:lnTo>
                  <a:lnTo>
                    <a:pt x="19853" y="0"/>
                  </a:lnTo>
                  <a:lnTo>
                    <a:pt x="27187" y="1541"/>
                  </a:lnTo>
                  <a:lnTo>
                    <a:pt x="33588" y="5932"/>
                  </a:lnTo>
                  <a:lnTo>
                    <a:pt x="37776" y="12469"/>
                  </a:lnTo>
                  <a:lnTo>
                    <a:pt x="39092" y="19848"/>
                  </a:lnTo>
                  <a:lnTo>
                    <a:pt x="37547" y="27185"/>
                  </a:lnTo>
                  <a:lnTo>
                    <a:pt x="33156" y="335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488127" y="231090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2179" y="0"/>
                  </a:moveTo>
                  <a:lnTo>
                    <a:pt x="152" y="11658"/>
                  </a:lnTo>
                  <a:lnTo>
                    <a:pt x="0" y="21247"/>
                  </a:lnTo>
                  <a:lnTo>
                    <a:pt x="11658" y="33274"/>
                  </a:lnTo>
                  <a:lnTo>
                    <a:pt x="21247" y="33426"/>
                  </a:lnTo>
                  <a:lnTo>
                    <a:pt x="27254" y="27609"/>
                  </a:lnTo>
                  <a:lnTo>
                    <a:pt x="33273" y="21780"/>
                  </a:lnTo>
                  <a:lnTo>
                    <a:pt x="33413" y="12179"/>
                  </a:lnTo>
                  <a:lnTo>
                    <a:pt x="21767" y="16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488127" y="231090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27254" y="27609"/>
                  </a:moveTo>
                  <a:lnTo>
                    <a:pt x="21247" y="33426"/>
                  </a:lnTo>
                  <a:lnTo>
                    <a:pt x="11658" y="33274"/>
                  </a:lnTo>
                  <a:lnTo>
                    <a:pt x="5816" y="27266"/>
                  </a:lnTo>
                  <a:lnTo>
                    <a:pt x="0" y="21247"/>
                  </a:lnTo>
                  <a:lnTo>
                    <a:pt x="152" y="11658"/>
                  </a:lnTo>
                  <a:lnTo>
                    <a:pt x="6159" y="5842"/>
                  </a:lnTo>
                  <a:lnTo>
                    <a:pt x="12179" y="0"/>
                  </a:lnTo>
                  <a:lnTo>
                    <a:pt x="21767" y="165"/>
                  </a:lnTo>
                  <a:lnTo>
                    <a:pt x="27597" y="6172"/>
                  </a:lnTo>
                  <a:lnTo>
                    <a:pt x="33413" y="12179"/>
                  </a:lnTo>
                  <a:lnTo>
                    <a:pt x="33273" y="21780"/>
                  </a:lnTo>
                  <a:lnTo>
                    <a:pt x="27254" y="2760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5352986" y="230243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9423" y="0"/>
                  </a:moveTo>
                  <a:lnTo>
                    <a:pt x="88" y="9042"/>
                  </a:lnTo>
                  <a:lnTo>
                    <a:pt x="0" y="16484"/>
                  </a:lnTo>
                  <a:lnTo>
                    <a:pt x="9029" y="25793"/>
                  </a:lnTo>
                  <a:lnTo>
                    <a:pt x="16459" y="25920"/>
                  </a:lnTo>
                  <a:lnTo>
                    <a:pt x="21132" y="21412"/>
                  </a:lnTo>
                  <a:lnTo>
                    <a:pt x="25793" y="16891"/>
                  </a:lnTo>
                  <a:lnTo>
                    <a:pt x="25920" y="9448"/>
                  </a:lnTo>
                  <a:lnTo>
                    <a:pt x="16878" y="126"/>
                  </a:lnTo>
                  <a:lnTo>
                    <a:pt x="942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352986" y="230243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1132" y="21412"/>
                  </a:moveTo>
                  <a:lnTo>
                    <a:pt x="16459" y="25920"/>
                  </a:lnTo>
                  <a:lnTo>
                    <a:pt x="9029" y="25793"/>
                  </a:lnTo>
                  <a:lnTo>
                    <a:pt x="4508" y="21145"/>
                  </a:lnTo>
                  <a:lnTo>
                    <a:pt x="0" y="16484"/>
                  </a:lnTo>
                  <a:lnTo>
                    <a:pt x="88" y="9042"/>
                  </a:lnTo>
                  <a:lnTo>
                    <a:pt x="4775" y="4533"/>
                  </a:lnTo>
                  <a:lnTo>
                    <a:pt x="9423" y="0"/>
                  </a:lnTo>
                  <a:lnTo>
                    <a:pt x="16878" y="126"/>
                  </a:lnTo>
                  <a:lnTo>
                    <a:pt x="21386" y="4775"/>
                  </a:lnTo>
                  <a:lnTo>
                    <a:pt x="25920" y="9448"/>
                  </a:lnTo>
                  <a:lnTo>
                    <a:pt x="25793" y="16891"/>
                  </a:lnTo>
                  <a:lnTo>
                    <a:pt x="21132" y="214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352986" y="260469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9423" y="0"/>
                  </a:moveTo>
                  <a:lnTo>
                    <a:pt x="88" y="9055"/>
                  </a:lnTo>
                  <a:lnTo>
                    <a:pt x="0" y="16484"/>
                  </a:lnTo>
                  <a:lnTo>
                    <a:pt x="9029" y="25806"/>
                  </a:lnTo>
                  <a:lnTo>
                    <a:pt x="16459" y="25920"/>
                  </a:lnTo>
                  <a:lnTo>
                    <a:pt x="21132" y="21412"/>
                  </a:lnTo>
                  <a:lnTo>
                    <a:pt x="25793" y="16890"/>
                  </a:lnTo>
                  <a:lnTo>
                    <a:pt x="25920" y="9448"/>
                  </a:lnTo>
                  <a:lnTo>
                    <a:pt x="16878" y="126"/>
                  </a:lnTo>
                  <a:lnTo>
                    <a:pt x="942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352986" y="260469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1132" y="21412"/>
                  </a:moveTo>
                  <a:lnTo>
                    <a:pt x="16459" y="25920"/>
                  </a:lnTo>
                  <a:lnTo>
                    <a:pt x="9029" y="25806"/>
                  </a:lnTo>
                  <a:lnTo>
                    <a:pt x="4508" y="21145"/>
                  </a:lnTo>
                  <a:lnTo>
                    <a:pt x="0" y="16484"/>
                  </a:lnTo>
                  <a:lnTo>
                    <a:pt x="88" y="9055"/>
                  </a:lnTo>
                  <a:lnTo>
                    <a:pt x="4775" y="4533"/>
                  </a:lnTo>
                  <a:lnTo>
                    <a:pt x="9423" y="0"/>
                  </a:lnTo>
                  <a:lnTo>
                    <a:pt x="16878" y="126"/>
                  </a:lnTo>
                  <a:lnTo>
                    <a:pt x="21386" y="4775"/>
                  </a:lnTo>
                  <a:lnTo>
                    <a:pt x="25920" y="9448"/>
                  </a:lnTo>
                  <a:lnTo>
                    <a:pt x="25793" y="16890"/>
                  </a:lnTo>
                  <a:lnTo>
                    <a:pt x="21132" y="2141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5313222" y="279720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7632" y="0"/>
                  </a:moveTo>
                  <a:lnTo>
                    <a:pt x="101" y="7302"/>
                  </a:lnTo>
                  <a:lnTo>
                    <a:pt x="0" y="13335"/>
                  </a:lnTo>
                  <a:lnTo>
                    <a:pt x="7302" y="20878"/>
                  </a:lnTo>
                  <a:lnTo>
                    <a:pt x="13335" y="20980"/>
                  </a:lnTo>
                  <a:lnTo>
                    <a:pt x="17094" y="17310"/>
                  </a:lnTo>
                  <a:lnTo>
                    <a:pt x="20866" y="13665"/>
                  </a:lnTo>
                  <a:lnTo>
                    <a:pt x="20967" y="7645"/>
                  </a:lnTo>
                  <a:lnTo>
                    <a:pt x="13665" y="101"/>
                  </a:lnTo>
                  <a:lnTo>
                    <a:pt x="763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5313222" y="279720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7094" y="17310"/>
                  </a:moveTo>
                  <a:lnTo>
                    <a:pt x="13335" y="20980"/>
                  </a:lnTo>
                  <a:lnTo>
                    <a:pt x="7302" y="20878"/>
                  </a:lnTo>
                  <a:lnTo>
                    <a:pt x="3657" y="17106"/>
                  </a:lnTo>
                  <a:lnTo>
                    <a:pt x="0" y="13335"/>
                  </a:lnTo>
                  <a:lnTo>
                    <a:pt x="101" y="7302"/>
                  </a:lnTo>
                  <a:lnTo>
                    <a:pt x="3860" y="3657"/>
                  </a:lnTo>
                  <a:lnTo>
                    <a:pt x="7632" y="0"/>
                  </a:lnTo>
                  <a:lnTo>
                    <a:pt x="13665" y="101"/>
                  </a:lnTo>
                  <a:lnTo>
                    <a:pt x="17310" y="3860"/>
                  </a:lnTo>
                  <a:lnTo>
                    <a:pt x="20967" y="7645"/>
                  </a:lnTo>
                  <a:lnTo>
                    <a:pt x="20866" y="13665"/>
                  </a:lnTo>
                  <a:lnTo>
                    <a:pt x="17094" y="173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5481015" y="279720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7632" y="0"/>
                  </a:moveTo>
                  <a:lnTo>
                    <a:pt x="101" y="7302"/>
                  </a:lnTo>
                  <a:lnTo>
                    <a:pt x="0" y="13335"/>
                  </a:lnTo>
                  <a:lnTo>
                    <a:pt x="7315" y="20878"/>
                  </a:lnTo>
                  <a:lnTo>
                    <a:pt x="13334" y="20980"/>
                  </a:lnTo>
                  <a:lnTo>
                    <a:pt x="17094" y="17310"/>
                  </a:lnTo>
                  <a:lnTo>
                    <a:pt x="20866" y="13665"/>
                  </a:lnTo>
                  <a:lnTo>
                    <a:pt x="20980" y="7645"/>
                  </a:lnTo>
                  <a:lnTo>
                    <a:pt x="13665" y="101"/>
                  </a:lnTo>
                  <a:lnTo>
                    <a:pt x="763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5481015" y="279720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7094" y="17310"/>
                  </a:moveTo>
                  <a:lnTo>
                    <a:pt x="13334" y="20980"/>
                  </a:lnTo>
                  <a:lnTo>
                    <a:pt x="7315" y="20878"/>
                  </a:lnTo>
                  <a:lnTo>
                    <a:pt x="3670" y="17106"/>
                  </a:lnTo>
                  <a:lnTo>
                    <a:pt x="0" y="13335"/>
                  </a:lnTo>
                  <a:lnTo>
                    <a:pt x="101" y="7302"/>
                  </a:lnTo>
                  <a:lnTo>
                    <a:pt x="3873" y="3657"/>
                  </a:lnTo>
                  <a:lnTo>
                    <a:pt x="7632" y="0"/>
                  </a:lnTo>
                  <a:lnTo>
                    <a:pt x="13665" y="101"/>
                  </a:lnTo>
                  <a:lnTo>
                    <a:pt x="17310" y="3860"/>
                  </a:lnTo>
                  <a:lnTo>
                    <a:pt x="20980" y="7645"/>
                  </a:lnTo>
                  <a:lnTo>
                    <a:pt x="20866" y="13665"/>
                  </a:lnTo>
                  <a:lnTo>
                    <a:pt x="17094" y="173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5208689" y="2595435"/>
              <a:ext cx="40640" cy="101600"/>
            </a:xfrm>
            <a:custGeom>
              <a:avLst/>
              <a:gdLst/>
              <a:ahLst/>
              <a:cxnLst/>
              <a:rect l="l" t="t" r="r" b="b"/>
              <a:pathLst>
                <a:path w="40639" h="101600">
                  <a:moveTo>
                    <a:pt x="40576" y="79984"/>
                  </a:moveTo>
                  <a:lnTo>
                    <a:pt x="19634" y="56222"/>
                  </a:lnTo>
                  <a:lnTo>
                    <a:pt x="19634" y="0"/>
                  </a:lnTo>
                  <a:lnTo>
                    <a:pt x="0" y="0"/>
                  </a:lnTo>
                  <a:lnTo>
                    <a:pt x="0" y="54825"/>
                  </a:lnTo>
                  <a:lnTo>
                    <a:pt x="0" y="56159"/>
                  </a:lnTo>
                  <a:lnTo>
                    <a:pt x="254" y="57416"/>
                  </a:lnTo>
                  <a:lnTo>
                    <a:pt x="25019" y="96926"/>
                  </a:lnTo>
                  <a:lnTo>
                    <a:pt x="40576" y="101104"/>
                  </a:lnTo>
                  <a:lnTo>
                    <a:pt x="40576" y="92595"/>
                  </a:lnTo>
                  <a:lnTo>
                    <a:pt x="40576" y="88125"/>
                  </a:lnTo>
                  <a:lnTo>
                    <a:pt x="40576" y="799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5208689" y="2595435"/>
              <a:ext cx="20320" cy="59055"/>
            </a:xfrm>
            <a:custGeom>
              <a:avLst/>
              <a:gdLst/>
              <a:ahLst/>
              <a:cxnLst/>
              <a:rect l="l" t="t" r="r" b="b"/>
              <a:pathLst>
                <a:path w="20320" h="59055">
                  <a:moveTo>
                    <a:pt x="0" y="54825"/>
                  </a:moveTo>
                  <a:lnTo>
                    <a:pt x="0" y="0"/>
                  </a:lnTo>
                  <a:lnTo>
                    <a:pt x="19634" y="0"/>
                  </a:lnTo>
                  <a:lnTo>
                    <a:pt x="19634" y="54825"/>
                  </a:lnTo>
                  <a:lnTo>
                    <a:pt x="19634" y="56222"/>
                  </a:lnTo>
                  <a:lnTo>
                    <a:pt x="19888" y="57454"/>
                  </a:lnTo>
                  <a:lnTo>
                    <a:pt x="20053" y="58737"/>
                  </a:lnTo>
                  <a:lnTo>
                    <a:pt x="355" y="58737"/>
                  </a:lnTo>
                  <a:lnTo>
                    <a:pt x="254" y="57416"/>
                  </a:lnTo>
                  <a:lnTo>
                    <a:pt x="0" y="56159"/>
                  </a:lnTo>
                  <a:lnTo>
                    <a:pt x="0" y="5482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5216537" y="2595549"/>
              <a:ext cx="4445" cy="59055"/>
            </a:xfrm>
            <a:custGeom>
              <a:avLst/>
              <a:gdLst/>
              <a:ahLst/>
              <a:cxnLst/>
              <a:rect l="l" t="t" r="r" b="b"/>
              <a:pathLst>
                <a:path w="4445" h="59055">
                  <a:moveTo>
                    <a:pt x="3924" y="0"/>
                  </a:moveTo>
                  <a:lnTo>
                    <a:pt x="0" y="0"/>
                  </a:lnTo>
                  <a:lnTo>
                    <a:pt x="12" y="55714"/>
                  </a:lnTo>
                  <a:lnTo>
                    <a:pt x="25" y="56718"/>
                  </a:lnTo>
                  <a:lnTo>
                    <a:pt x="279" y="58623"/>
                  </a:lnTo>
                  <a:lnTo>
                    <a:pt x="4241" y="58623"/>
                  </a:lnTo>
                  <a:lnTo>
                    <a:pt x="4152" y="57543"/>
                  </a:lnTo>
                  <a:lnTo>
                    <a:pt x="3949" y="56540"/>
                  </a:lnTo>
                  <a:lnTo>
                    <a:pt x="39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216537" y="2595549"/>
              <a:ext cx="4445" cy="59055"/>
            </a:xfrm>
            <a:custGeom>
              <a:avLst/>
              <a:gdLst/>
              <a:ahLst/>
              <a:cxnLst/>
              <a:rect l="l" t="t" r="r" b="b"/>
              <a:pathLst>
                <a:path w="4445" h="59055">
                  <a:moveTo>
                    <a:pt x="12" y="55714"/>
                  </a:moveTo>
                  <a:lnTo>
                    <a:pt x="12" y="55422"/>
                  </a:lnTo>
                  <a:lnTo>
                    <a:pt x="0" y="54597"/>
                  </a:lnTo>
                  <a:lnTo>
                    <a:pt x="0" y="54317"/>
                  </a:lnTo>
                  <a:lnTo>
                    <a:pt x="0" y="0"/>
                  </a:lnTo>
                  <a:lnTo>
                    <a:pt x="3924" y="0"/>
                  </a:lnTo>
                  <a:lnTo>
                    <a:pt x="3924" y="54051"/>
                  </a:lnTo>
                  <a:lnTo>
                    <a:pt x="3924" y="54254"/>
                  </a:lnTo>
                  <a:lnTo>
                    <a:pt x="3949" y="55219"/>
                  </a:lnTo>
                  <a:lnTo>
                    <a:pt x="3949" y="55422"/>
                  </a:lnTo>
                  <a:lnTo>
                    <a:pt x="3949" y="56540"/>
                  </a:lnTo>
                  <a:lnTo>
                    <a:pt x="4152" y="57543"/>
                  </a:lnTo>
                  <a:lnTo>
                    <a:pt x="4241" y="58623"/>
                  </a:lnTo>
                  <a:lnTo>
                    <a:pt x="279" y="58623"/>
                  </a:lnTo>
                  <a:lnTo>
                    <a:pt x="190" y="57645"/>
                  </a:lnTo>
                  <a:lnTo>
                    <a:pt x="25" y="56718"/>
                  </a:lnTo>
                  <a:lnTo>
                    <a:pt x="12" y="5571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249265" y="2675420"/>
              <a:ext cx="261620" cy="21590"/>
            </a:xfrm>
            <a:custGeom>
              <a:avLst/>
              <a:gdLst/>
              <a:ahLst/>
              <a:cxnLst/>
              <a:rect l="l" t="t" r="r" b="b"/>
              <a:pathLst>
                <a:path w="261620" h="21589">
                  <a:moveTo>
                    <a:pt x="0" y="0"/>
                  </a:moveTo>
                  <a:lnTo>
                    <a:pt x="0" y="21120"/>
                  </a:lnTo>
                  <a:lnTo>
                    <a:pt x="2565" y="21513"/>
                  </a:lnTo>
                  <a:lnTo>
                    <a:pt x="3924" y="21513"/>
                  </a:lnTo>
                  <a:lnTo>
                    <a:pt x="261239" y="21120"/>
                  </a:lnTo>
                  <a:lnTo>
                    <a:pt x="249110" y="380"/>
                  </a:lnTo>
                  <a:lnTo>
                    <a:pt x="2679" y="4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249265" y="2675420"/>
              <a:ext cx="261620" cy="21590"/>
            </a:xfrm>
            <a:custGeom>
              <a:avLst/>
              <a:gdLst/>
              <a:ahLst/>
              <a:cxnLst/>
              <a:rect l="l" t="t" r="r" b="b"/>
              <a:pathLst>
                <a:path w="261620" h="21589">
                  <a:moveTo>
                    <a:pt x="3924" y="21513"/>
                  </a:moveTo>
                  <a:lnTo>
                    <a:pt x="2565" y="21513"/>
                  </a:lnTo>
                  <a:lnTo>
                    <a:pt x="1308" y="21234"/>
                  </a:lnTo>
                  <a:lnTo>
                    <a:pt x="0" y="21120"/>
                  </a:lnTo>
                  <a:lnTo>
                    <a:pt x="0" y="0"/>
                  </a:lnTo>
                  <a:lnTo>
                    <a:pt x="1346" y="266"/>
                  </a:lnTo>
                  <a:lnTo>
                    <a:pt x="2679" y="406"/>
                  </a:lnTo>
                  <a:lnTo>
                    <a:pt x="3924" y="406"/>
                  </a:lnTo>
                  <a:lnTo>
                    <a:pt x="249110" y="380"/>
                  </a:lnTo>
                  <a:lnTo>
                    <a:pt x="261239" y="21120"/>
                  </a:lnTo>
                  <a:lnTo>
                    <a:pt x="3924" y="215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5249265" y="2683509"/>
              <a:ext cx="255904" cy="5080"/>
            </a:xfrm>
            <a:custGeom>
              <a:avLst/>
              <a:gdLst/>
              <a:ahLst/>
              <a:cxnLst/>
              <a:rect l="l" t="t" r="r" b="b"/>
              <a:pathLst>
                <a:path w="255904" h="5080">
                  <a:moveTo>
                    <a:pt x="255460" y="1270"/>
                  </a:moveTo>
                  <a:lnTo>
                    <a:pt x="253974" y="1270"/>
                  </a:lnTo>
                  <a:lnTo>
                    <a:pt x="253974" y="0"/>
                  </a:lnTo>
                  <a:lnTo>
                    <a:pt x="149415" y="0"/>
                  </a:lnTo>
                  <a:lnTo>
                    <a:pt x="149415" y="1270"/>
                  </a:lnTo>
                  <a:lnTo>
                    <a:pt x="3429" y="1270"/>
                  </a:lnTo>
                  <a:lnTo>
                    <a:pt x="3429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255460" y="5080"/>
                  </a:lnTo>
                  <a:lnTo>
                    <a:pt x="255460" y="1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5249265" y="2683560"/>
              <a:ext cx="256540" cy="5080"/>
            </a:xfrm>
            <a:custGeom>
              <a:avLst/>
              <a:gdLst/>
              <a:ahLst/>
              <a:cxnLst/>
              <a:rect l="l" t="t" r="r" b="b"/>
              <a:pathLst>
                <a:path w="256539" h="5080">
                  <a:moveTo>
                    <a:pt x="5778" y="5029"/>
                  </a:moveTo>
                  <a:lnTo>
                    <a:pt x="3911" y="5029"/>
                  </a:lnTo>
                  <a:lnTo>
                    <a:pt x="1955" y="4813"/>
                  </a:lnTo>
                  <a:lnTo>
                    <a:pt x="0" y="4470"/>
                  </a:lnTo>
                  <a:lnTo>
                    <a:pt x="0" y="0"/>
                  </a:lnTo>
                  <a:lnTo>
                    <a:pt x="2324" y="520"/>
                  </a:lnTo>
                  <a:lnTo>
                    <a:pt x="4775" y="812"/>
                  </a:lnTo>
                  <a:lnTo>
                    <a:pt x="6692" y="812"/>
                  </a:lnTo>
                  <a:lnTo>
                    <a:pt x="253885" y="419"/>
                  </a:lnTo>
                  <a:lnTo>
                    <a:pt x="256311" y="4559"/>
                  </a:lnTo>
                  <a:lnTo>
                    <a:pt x="5778" y="50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5" name="object 48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504281" y="2594330"/>
              <a:ext cx="199529" cy="142328"/>
            </a:xfrm>
            <a:prstGeom prst="rect">
              <a:avLst/>
            </a:prstGeom>
          </p:spPr>
        </p:pic>
        <p:pic>
          <p:nvPicPr>
            <p:cNvPr id="486" name="object 48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568175" y="2780614"/>
              <a:ext cx="132727" cy="170865"/>
            </a:xfrm>
            <a:prstGeom prst="rect">
              <a:avLst/>
            </a:prstGeom>
          </p:spPr>
        </p:pic>
        <p:sp>
          <p:nvSpPr>
            <p:cNvPr id="487" name="object 487"/>
            <p:cNvSpPr/>
            <p:nvPr/>
          </p:nvSpPr>
          <p:spPr>
            <a:xfrm>
              <a:off x="5490552" y="2857474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4">
                  <a:moveTo>
                    <a:pt x="20954" y="0"/>
                  </a:moveTo>
                  <a:lnTo>
                    <a:pt x="12794" y="1649"/>
                  </a:lnTo>
                  <a:lnTo>
                    <a:pt x="6134" y="6145"/>
                  </a:lnTo>
                  <a:lnTo>
                    <a:pt x="1645" y="12810"/>
                  </a:lnTo>
                  <a:lnTo>
                    <a:pt x="0" y="20967"/>
                  </a:lnTo>
                  <a:lnTo>
                    <a:pt x="1645" y="29122"/>
                  </a:lnTo>
                  <a:lnTo>
                    <a:pt x="6134" y="35783"/>
                  </a:lnTo>
                  <a:lnTo>
                    <a:pt x="12794" y="40275"/>
                  </a:lnTo>
                  <a:lnTo>
                    <a:pt x="20954" y="41922"/>
                  </a:lnTo>
                  <a:lnTo>
                    <a:pt x="29104" y="40275"/>
                  </a:lnTo>
                  <a:lnTo>
                    <a:pt x="35766" y="35783"/>
                  </a:lnTo>
                  <a:lnTo>
                    <a:pt x="40260" y="29122"/>
                  </a:lnTo>
                  <a:lnTo>
                    <a:pt x="41910" y="20967"/>
                  </a:lnTo>
                  <a:lnTo>
                    <a:pt x="40260" y="12810"/>
                  </a:lnTo>
                  <a:lnTo>
                    <a:pt x="35766" y="6145"/>
                  </a:lnTo>
                  <a:lnTo>
                    <a:pt x="29104" y="1649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5490552" y="2857474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4">
                  <a:moveTo>
                    <a:pt x="41910" y="20967"/>
                  </a:moveTo>
                  <a:lnTo>
                    <a:pt x="40260" y="29122"/>
                  </a:lnTo>
                  <a:lnTo>
                    <a:pt x="35766" y="35783"/>
                  </a:lnTo>
                  <a:lnTo>
                    <a:pt x="29104" y="40275"/>
                  </a:lnTo>
                  <a:lnTo>
                    <a:pt x="20954" y="41922"/>
                  </a:lnTo>
                  <a:lnTo>
                    <a:pt x="12794" y="40275"/>
                  </a:lnTo>
                  <a:lnTo>
                    <a:pt x="6134" y="35783"/>
                  </a:lnTo>
                  <a:lnTo>
                    <a:pt x="1645" y="29122"/>
                  </a:lnTo>
                  <a:lnTo>
                    <a:pt x="0" y="20967"/>
                  </a:lnTo>
                  <a:lnTo>
                    <a:pt x="1645" y="12810"/>
                  </a:lnTo>
                  <a:lnTo>
                    <a:pt x="6134" y="6145"/>
                  </a:lnTo>
                  <a:lnTo>
                    <a:pt x="12794" y="1649"/>
                  </a:lnTo>
                  <a:lnTo>
                    <a:pt x="20954" y="0"/>
                  </a:lnTo>
                  <a:lnTo>
                    <a:pt x="29104" y="1649"/>
                  </a:lnTo>
                  <a:lnTo>
                    <a:pt x="35766" y="6145"/>
                  </a:lnTo>
                  <a:lnTo>
                    <a:pt x="40260" y="12810"/>
                  </a:lnTo>
                  <a:lnTo>
                    <a:pt x="41910" y="2096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5490552" y="2919717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20954" y="0"/>
                  </a:moveTo>
                  <a:lnTo>
                    <a:pt x="12794" y="1645"/>
                  </a:lnTo>
                  <a:lnTo>
                    <a:pt x="6134" y="6134"/>
                  </a:lnTo>
                  <a:lnTo>
                    <a:pt x="1645" y="12794"/>
                  </a:lnTo>
                  <a:lnTo>
                    <a:pt x="0" y="20954"/>
                  </a:lnTo>
                  <a:lnTo>
                    <a:pt x="1645" y="29108"/>
                  </a:lnTo>
                  <a:lnTo>
                    <a:pt x="6134" y="35764"/>
                  </a:lnTo>
                  <a:lnTo>
                    <a:pt x="12794" y="40252"/>
                  </a:lnTo>
                  <a:lnTo>
                    <a:pt x="20954" y="41897"/>
                  </a:lnTo>
                  <a:lnTo>
                    <a:pt x="29104" y="40252"/>
                  </a:lnTo>
                  <a:lnTo>
                    <a:pt x="35766" y="35764"/>
                  </a:lnTo>
                  <a:lnTo>
                    <a:pt x="40260" y="29108"/>
                  </a:lnTo>
                  <a:lnTo>
                    <a:pt x="41910" y="20954"/>
                  </a:lnTo>
                  <a:lnTo>
                    <a:pt x="40260" y="12794"/>
                  </a:lnTo>
                  <a:lnTo>
                    <a:pt x="35766" y="6134"/>
                  </a:lnTo>
                  <a:lnTo>
                    <a:pt x="29104" y="1645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5490552" y="2919717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41910" y="20954"/>
                  </a:moveTo>
                  <a:lnTo>
                    <a:pt x="40260" y="29108"/>
                  </a:lnTo>
                  <a:lnTo>
                    <a:pt x="35766" y="35764"/>
                  </a:lnTo>
                  <a:lnTo>
                    <a:pt x="29104" y="40252"/>
                  </a:lnTo>
                  <a:lnTo>
                    <a:pt x="20954" y="41897"/>
                  </a:lnTo>
                  <a:lnTo>
                    <a:pt x="12794" y="40252"/>
                  </a:lnTo>
                  <a:lnTo>
                    <a:pt x="6134" y="35764"/>
                  </a:lnTo>
                  <a:lnTo>
                    <a:pt x="1645" y="29108"/>
                  </a:lnTo>
                  <a:lnTo>
                    <a:pt x="0" y="20954"/>
                  </a:lnTo>
                  <a:lnTo>
                    <a:pt x="1645" y="12794"/>
                  </a:lnTo>
                  <a:lnTo>
                    <a:pt x="6134" y="6134"/>
                  </a:lnTo>
                  <a:lnTo>
                    <a:pt x="12794" y="1645"/>
                  </a:lnTo>
                  <a:lnTo>
                    <a:pt x="20954" y="0"/>
                  </a:lnTo>
                  <a:lnTo>
                    <a:pt x="29104" y="1645"/>
                  </a:lnTo>
                  <a:lnTo>
                    <a:pt x="35766" y="6134"/>
                  </a:lnTo>
                  <a:lnTo>
                    <a:pt x="40260" y="12794"/>
                  </a:lnTo>
                  <a:lnTo>
                    <a:pt x="41910" y="209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5313705" y="2981045"/>
              <a:ext cx="15875" cy="43815"/>
            </a:xfrm>
            <a:custGeom>
              <a:avLst/>
              <a:gdLst/>
              <a:ahLst/>
              <a:cxnLst/>
              <a:rect l="l" t="t" r="r" b="b"/>
              <a:pathLst>
                <a:path w="15875" h="43814">
                  <a:moveTo>
                    <a:pt x="15544" y="0"/>
                  </a:moveTo>
                  <a:lnTo>
                    <a:pt x="0" y="0"/>
                  </a:lnTo>
                  <a:lnTo>
                    <a:pt x="0" y="43345"/>
                  </a:lnTo>
                  <a:lnTo>
                    <a:pt x="15544" y="43345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5313705" y="2981045"/>
              <a:ext cx="15875" cy="43815"/>
            </a:xfrm>
            <a:custGeom>
              <a:avLst/>
              <a:gdLst/>
              <a:ahLst/>
              <a:cxnLst/>
              <a:rect l="l" t="t" r="r" b="b"/>
              <a:pathLst>
                <a:path w="15875" h="43814">
                  <a:moveTo>
                    <a:pt x="15544" y="43345"/>
                  </a:moveTo>
                  <a:lnTo>
                    <a:pt x="0" y="43345"/>
                  </a:lnTo>
                  <a:lnTo>
                    <a:pt x="0" y="0"/>
                  </a:lnTo>
                  <a:lnTo>
                    <a:pt x="15544" y="0"/>
                  </a:lnTo>
                  <a:lnTo>
                    <a:pt x="15544" y="433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5484825" y="3043275"/>
              <a:ext cx="18415" cy="43815"/>
            </a:xfrm>
            <a:custGeom>
              <a:avLst/>
              <a:gdLst/>
              <a:ahLst/>
              <a:cxnLst/>
              <a:rect l="l" t="t" r="r" b="b"/>
              <a:pathLst>
                <a:path w="18414" h="43814">
                  <a:moveTo>
                    <a:pt x="17792" y="0"/>
                  </a:moveTo>
                  <a:lnTo>
                    <a:pt x="0" y="0"/>
                  </a:lnTo>
                  <a:lnTo>
                    <a:pt x="0" y="43332"/>
                  </a:lnTo>
                  <a:lnTo>
                    <a:pt x="17792" y="43332"/>
                  </a:lnTo>
                  <a:lnTo>
                    <a:pt x="177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484825" y="3043275"/>
              <a:ext cx="18415" cy="43815"/>
            </a:xfrm>
            <a:custGeom>
              <a:avLst/>
              <a:gdLst/>
              <a:ahLst/>
              <a:cxnLst/>
              <a:rect l="l" t="t" r="r" b="b"/>
              <a:pathLst>
                <a:path w="18414" h="43814">
                  <a:moveTo>
                    <a:pt x="17792" y="43332"/>
                  </a:moveTo>
                  <a:lnTo>
                    <a:pt x="0" y="43332"/>
                  </a:lnTo>
                  <a:lnTo>
                    <a:pt x="0" y="0"/>
                  </a:lnTo>
                  <a:lnTo>
                    <a:pt x="17792" y="0"/>
                  </a:lnTo>
                  <a:lnTo>
                    <a:pt x="17792" y="43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5757773" y="2984372"/>
              <a:ext cx="5715" cy="118110"/>
            </a:xfrm>
            <a:custGeom>
              <a:avLst/>
              <a:gdLst/>
              <a:ahLst/>
              <a:cxnLst/>
              <a:rect l="l" t="t" r="r" b="b"/>
              <a:pathLst>
                <a:path w="5714" h="118110">
                  <a:moveTo>
                    <a:pt x="5587" y="0"/>
                  </a:moveTo>
                  <a:lnTo>
                    <a:pt x="0" y="0"/>
                  </a:lnTo>
                  <a:lnTo>
                    <a:pt x="0" y="117500"/>
                  </a:lnTo>
                  <a:lnTo>
                    <a:pt x="5587" y="117500"/>
                  </a:lnTo>
                  <a:lnTo>
                    <a:pt x="5587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757773" y="2984372"/>
              <a:ext cx="5715" cy="118110"/>
            </a:xfrm>
            <a:custGeom>
              <a:avLst/>
              <a:gdLst/>
              <a:ahLst/>
              <a:cxnLst/>
              <a:rect l="l" t="t" r="r" b="b"/>
              <a:pathLst>
                <a:path w="5714" h="118110">
                  <a:moveTo>
                    <a:pt x="5587" y="117500"/>
                  </a:moveTo>
                  <a:lnTo>
                    <a:pt x="0" y="117500"/>
                  </a:lnTo>
                  <a:lnTo>
                    <a:pt x="0" y="0"/>
                  </a:lnTo>
                  <a:lnTo>
                    <a:pt x="5587" y="0"/>
                  </a:lnTo>
                  <a:lnTo>
                    <a:pt x="5587" y="11750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5755855" y="3099460"/>
              <a:ext cx="8255" cy="13335"/>
            </a:xfrm>
            <a:custGeom>
              <a:avLst/>
              <a:gdLst/>
              <a:ahLst/>
              <a:cxnLst/>
              <a:rect l="l" t="t" r="r" b="b"/>
              <a:pathLst>
                <a:path w="8254" h="13335">
                  <a:moveTo>
                    <a:pt x="2908" y="0"/>
                  </a:moveTo>
                  <a:lnTo>
                    <a:pt x="0" y="8470"/>
                  </a:lnTo>
                  <a:lnTo>
                    <a:pt x="4000" y="13284"/>
                  </a:lnTo>
                  <a:lnTo>
                    <a:pt x="7899" y="2717"/>
                  </a:lnTo>
                  <a:lnTo>
                    <a:pt x="290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755855" y="3099460"/>
              <a:ext cx="8255" cy="13335"/>
            </a:xfrm>
            <a:custGeom>
              <a:avLst/>
              <a:gdLst/>
              <a:ahLst/>
              <a:cxnLst/>
              <a:rect l="l" t="t" r="r" b="b"/>
              <a:pathLst>
                <a:path w="8254" h="13335">
                  <a:moveTo>
                    <a:pt x="2908" y="0"/>
                  </a:moveTo>
                  <a:lnTo>
                    <a:pt x="0" y="8470"/>
                  </a:lnTo>
                  <a:lnTo>
                    <a:pt x="4000" y="13284"/>
                  </a:lnTo>
                  <a:lnTo>
                    <a:pt x="7899" y="2717"/>
                  </a:lnTo>
                  <a:lnTo>
                    <a:pt x="290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740539" y="3108540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4">
                  <a:moveTo>
                    <a:pt x="15316" y="0"/>
                  </a:moveTo>
                  <a:lnTo>
                    <a:pt x="0" y="16802"/>
                  </a:lnTo>
                  <a:lnTo>
                    <a:pt x="7835" y="16802"/>
                  </a:lnTo>
                  <a:lnTo>
                    <a:pt x="19316" y="4203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740539" y="3108540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4">
                  <a:moveTo>
                    <a:pt x="19316" y="4203"/>
                  </a:moveTo>
                  <a:lnTo>
                    <a:pt x="15316" y="0"/>
                  </a:lnTo>
                  <a:lnTo>
                    <a:pt x="0" y="16802"/>
                  </a:lnTo>
                  <a:lnTo>
                    <a:pt x="7835" y="16802"/>
                  </a:lnTo>
                  <a:lnTo>
                    <a:pt x="19316" y="42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757773" y="3562972"/>
              <a:ext cx="5715" cy="118110"/>
            </a:xfrm>
            <a:custGeom>
              <a:avLst/>
              <a:gdLst/>
              <a:ahLst/>
              <a:cxnLst/>
              <a:rect l="l" t="t" r="r" b="b"/>
              <a:pathLst>
                <a:path w="5714" h="118110">
                  <a:moveTo>
                    <a:pt x="5587" y="0"/>
                  </a:moveTo>
                  <a:lnTo>
                    <a:pt x="0" y="0"/>
                  </a:lnTo>
                  <a:lnTo>
                    <a:pt x="0" y="117487"/>
                  </a:lnTo>
                  <a:lnTo>
                    <a:pt x="5587" y="117487"/>
                  </a:lnTo>
                  <a:lnTo>
                    <a:pt x="5587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757773" y="3562972"/>
              <a:ext cx="5715" cy="118110"/>
            </a:xfrm>
            <a:custGeom>
              <a:avLst/>
              <a:gdLst/>
              <a:ahLst/>
              <a:cxnLst/>
              <a:rect l="l" t="t" r="r" b="b"/>
              <a:pathLst>
                <a:path w="5714" h="118110">
                  <a:moveTo>
                    <a:pt x="5587" y="117487"/>
                  </a:moveTo>
                  <a:lnTo>
                    <a:pt x="0" y="117487"/>
                  </a:lnTo>
                  <a:lnTo>
                    <a:pt x="0" y="0"/>
                  </a:lnTo>
                  <a:lnTo>
                    <a:pt x="5587" y="0"/>
                  </a:lnTo>
                  <a:lnTo>
                    <a:pt x="5587" y="11748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755855" y="3678059"/>
              <a:ext cx="8255" cy="13335"/>
            </a:xfrm>
            <a:custGeom>
              <a:avLst/>
              <a:gdLst/>
              <a:ahLst/>
              <a:cxnLst/>
              <a:rect l="l" t="t" r="r" b="b"/>
              <a:pathLst>
                <a:path w="8254" h="13335">
                  <a:moveTo>
                    <a:pt x="2908" y="0"/>
                  </a:moveTo>
                  <a:lnTo>
                    <a:pt x="0" y="8458"/>
                  </a:lnTo>
                  <a:lnTo>
                    <a:pt x="4000" y="13271"/>
                  </a:lnTo>
                  <a:lnTo>
                    <a:pt x="7899" y="2692"/>
                  </a:lnTo>
                  <a:lnTo>
                    <a:pt x="290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755855" y="3678059"/>
              <a:ext cx="8255" cy="13335"/>
            </a:xfrm>
            <a:custGeom>
              <a:avLst/>
              <a:gdLst/>
              <a:ahLst/>
              <a:cxnLst/>
              <a:rect l="l" t="t" r="r" b="b"/>
              <a:pathLst>
                <a:path w="8254" h="13335">
                  <a:moveTo>
                    <a:pt x="2908" y="0"/>
                  </a:moveTo>
                  <a:lnTo>
                    <a:pt x="0" y="8458"/>
                  </a:lnTo>
                  <a:lnTo>
                    <a:pt x="4000" y="13271"/>
                  </a:lnTo>
                  <a:lnTo>
                    <a:pt x="7899" y="2692"/>
                  </a:lnTo>
                  <a:lnTo>
                    <a:pt x="290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740539" y="3687114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5316" y="0"/>
                  </a:moveTo>
                  <a:lnTo>
                    <a:pt x="0" y="16814"/>
                  </a:lnTo>
                  <a:lnTo>
                    <a:pt x="7835" y="16814"/>
                  </a:lnTo>
                  <a:lnTo>
                    <a:pt x="19316" y="4216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740539" y="3687114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9316" y="4216"/>
                  </a:moveTo>
                  <a:lnTo>
                    <a:pt x="15316" y="0"/>
                  </a:lnTo>
                  <a:lnTo>
                    <a:pt x="0" y="16814"/>
                  </a:lnTo>
                  <a:lnTo>
                    <a:pt x="7835" y="16814"/>
                  </a:lnTo>
                  <a:lnTo>
                    <a:pt x="19316" y="42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995875" y="2746578"/>
              <a:ext cx="733425" cy="31115"/>
            </a:xfrm>
            <a:custGeom>
              <a:avLst/>
              <a:gdLst/>
              <a:ahLst/>
              <a:cxnLst/>
              <a:rect l="l" t="t" r="r" b="b"/>
              <a:pathLst>
                <a:path w="733425" h="31114">
                  <a:moveTo>
                    <a:pt x="733425" y="0"/>
                  </a:moveTo>
                  <a:lnTo>
                    <a:pt x="0" y="0"/>
                  </a:lnTo>
                  <a:lnTo>
                    <a:pt x="0" y="31102"/>
                  </a:lnTo>
                  <a:lnTo>
                    <a:pt x="733425" y="31102"/>
                  </a:lnTo>
                  <a:lnTo>
                    <a:pt x="73342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995875" y="2746578"/>
              <a:ext cx="733425" cy="31115"/>
            </a:xfrm>
            <a:custGeom>
              <a:avLst/>
              <a:gdLst/>
              <a:ahLst/>
              <a:cxnLst/>
              <a:rect l="l" t="t" r="r" b="b"/>
              <a:pathLst>
                <a:path w="733425" h="31114">
                  <a:moveTo>
                    <a:pt x="733425" y="31102"/>
                  </a:moveTo>
                  <a:lnTo>
                    <a:pt x="0" y="31102"/>
                  </a:lnTo>
                  <a:lnTo>
                    <a:pt x="0" y="0"/>
                  </a:lnTo>
                  <a:lnTo>
                    <a:pt x="733425" y="0"/>
                  </a:lnTo>
                  <a:lnTo>
                    <a:pt x="733425" y="311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089372" y="2145639"/>
              <a:ext cx="564515" cy="1621790"/>
            </a:xfrm>
            <a:custGeom>
              <a:avLst/>
              <a:gdLst/>
              <a:ahLst/>
              <a:cxnLst/>
              <a:rect l="l" t="t" r="r" b="b"/>
              <a:pathLst>
                <a:path w="564514" h="1621789">
                  <a:moveTo>
                    <a:pt x="82753" y="1525549"/>
                  </a:moveTo>
                  <a:lnTo>
                    <a:pt x="120891" y="1508658"/>
                  </a:lnTo>
                  <a:lnTo>
                    <a:pt x="136918" y="1470075"/>
                  </a:lnTo>
                  <a:lnTo>
                    <a:pt x="120891" y="1431086"/>
                  </a:lnTo>
                  <a:lnTo>
                    <a:pt x="82753" y="1414208"/>
                  </a:lnTo>
                </a:path>
                <a:path w="564514" h="1621789">
                  <a:moveTo>
                    <a:pt x="79286" y="1414208"/>
                  </a:moveTo>
                  <a:lnTo>
                    <a:pt x="41160" y="1431086"/>
                  </a:lnTo>
                  <a:lnTo>
                    <a:pt x="25565" y="1470075"/>
                  </a:lnTo>
                  <a:lnTo>
                    <a:pt x="41160" y="1508658"/>
                  </a:lnTo>
                  <a:lnTo>
                    <a:pt x="79286" y="1525549"/>
                  </a:lnTo>
                </a:path>
                <a:path w="564514" h="1621789">
                  <a:moveTo>
                    <a:pt x="540727" y="1593570"/>
                  </a:moveTo>
                  <a:lnTo>
                    <a:pt x="536816" y="1583613"/>
                  </a:lnTo>
                  <a:lnTo>
                    <a:pt x="526846" y="1579702"/>
                  </a:lnTo>
                  <a:lnTo>
                    <a:pt x="516889" y="1583613"/>
                  </a:lnTo>
                  <a:lnTo>
                    <a:pt x="512991" y="1593570"/>
                  </a:lnTo>
                  <a:lnTo>
                    <a:pt x="516889" y="1603540"/>
                  </a:lnTo>
                  <a:lnTo>
                    <a:pt x="526846" y="1607451"/>
                  </a:lnTo>
                  <a:lnTo>
                    <a:pt x="536816" y="1603540"/>
                  </a:lnTo>
                  <a:lnTo>
                    <a:pt x="540727" y="1593570"/>
                  </a:lnTo>
                  <a:close/>
                </a:path>
                <a:path w="564514" h="1621789">
                  <a:moveTo>
                    <a:pt x="555015" y="1593570"/>
                  </a:moveTo>
                  <a:lnTo>
                    <a:pt x="546773" y="1573644"/>
                  </a:lnTo>
                  <a:lnTo>
                    <a:pt x="526846" y="1565402"/>
                  </a:lnTo>
                  <a:lnTo>
                    <a:pt x="506920" y="1573644"/>
                  </a:lnTo>
                  <a:lnTo>
                    <a:pt x="498703" y="1593570"/>
                  </a:lnTo>
                  <a:lnTo>
                    <a:pt x="506920" y="1613496"/>
                  </a:lnTo>
                  <a:lnTo>
                    <a:pt x="526846" y="1621739"/>
                  </a:lnTo>
                  <a:lnTo>
                    <a:pt x="546773" y="1613496"/>
                  </a:lnTo>
                  <a:lnTo>
                    <a:pt x="555015" y="1593570"/>
                  </a:lnTo>
                  <a:close/>
                </a:path>
                <a:path w="564514" h="1621789">
                  <a:moveTo>
                    <a:pt x="533793" y="1593570"/>
                  </a:moveTo>
                  <a:lnTo>
                    <a:pt x="532053" y="1588389"/>
                  </a:lnTo>
                  <a:lnTo>
                    <a:pt x="526846" y="1586649"/>
                  </a:lnTo>
                  <a:lnTo>
                    <a:pt x="522097" y="1588389"/>
                  </a:lnTo>
                  <a:lnTo>
                    <a:pt x="519925" y="1593570"/>
                  </a:lnTo>
                  <a:lnTo>
                    <a:pt x="522097" y="1598345"/>
                  </a:lnTo>
                  <a:lnTo>
                    <a:pt x="526846" y="1600504"/>
                  </a:lnTo>
                  <a:lnTo>
                    <a:pt x="532053" y="1598345"/>
                  </a:lnTo>
                  <a:lnTo>
                    <a:pt x="533793" y="1593570"/>
                  </a:lnTo>
                  <a:close/>
                </a:path>
                <a:path w="564514" h="1621789">
                  <a:moveTo>
                    <a:pt x="42024" y="1593570"/>
                  </a:moveTo>
                  <a:lnTo>
                    <a:pt x="38125" y="1583613"/>
                  </a:lnTo>
                  <a:lnTo>
                    <a:pt x="28181" y="1579702"/>
                  </a:lnTo>
                  <a:lnTo>
                    <a:pt x="18199" y="1583613"/>
                  </a:lnTo>
                  <a:lnTo>
                    <a:pt x="13868" y="1593570"/>
                  </a:lnTo>
                  <a:lnTo>
                    <a:pt x="18199" y="1603540"/>
                  </a:lnTo>
                  <a:lnTo>
                    <a:pt x="28181" y="1607451"/>
                  </a:lnTo>
                  <a:lnTo>
                    <a:pt x="38125" y="1603540"/>
                  </a:lnTo>
                  <a:lnTo>
                    <a:pt x="42024" y="1593570"/>
                  </a:lnTo>
                  <a:close/>
                </a:path>
                <a:path w="564514" h="1621789">
                  <a:moveTo>
                    <a:pt x="55905" y="1593570"/>
                  </a:moveTo>
                  <a:lnTo>
                    <a:pt x="47663" y="1573644"/>
                  </a:lnTo>
                  <a:lnTo>
                    <a:pt x="28181" y="1565402"/>
                  </a:lnTo>
                  <a:lnTo>
                    <a:pt x="8229" y="1573644"/>
                  </a:lnTo>
                  <a:lnTo>
                    <a:pt x="0" y="1593570"/>
                  </a:lnTo>
                  <a:lnTo>
                    <a:pt x="8229" y="1613496"/>
                  </a:lnTo>
                  <a:lnTo>
                    <a:pt x="28181" y="1621739"/>
                  </a:lnTo>
                  <a:lnTo>
                    <a:pt x="47663" y="1613496"/>
                  </a:lnTo>
                  <a:lnTo>
                    <a:pt x="55905" y="1593570"/>
                  </a:lnTo>
                  <a:close/>
                </a:path>
                <a:path w="564514" h="1621789">
                  <a:moveTo>
                    <a:pt x="35090" y="1593570"/>
                  </a:moveTo>
                  <a:lnTo>
                    <a:pt x="32943" y="1588389"/>
                  </a:lnTo>
                  <a:lnTo>
                    <a:pt x="28181" y="1586649"/>
                  </a:lnTo>
                  <a:lnTo>
                    <a:pt x="22961" y="1588389"/>
                  </a:lnTo>
                  <a:lnTo>
                    <a:pt x="21234" y="1593570"/>
                  </a:lnTo>
                  <a:lnTo>
                    <a:pt x="22961" y="1598345"/>
                  </a:lnTo>
                  <a:lnTo>
                    <a:pt x="28181" y="1600504"/>
                  </a:lnTo>
                  <a:lnTo>
                    <a:pt x="32943" y="1598345"/>
                  </a:lnTo>
                  <a:lnTo>
                    <a:pt x="35090" y="1593570"/>
                  </a:lnTo>
                  <a:close/>
                </a:path>
                <a:path w="564514" h="1621789">
                  <a:moveTo>
                    <a:pt x="305460" y="1593570"/>
                  </a:moveTo>
                  <a:lnTo>
                    <a:pt x="297218" y="1573644"/>
                  </a:lnTo>
                  <a:lnTo>
                    <a:pt x="277291" y="1565402"/>
                  </a:lnTo>
                  <a:lnTo>
                    <a:pt x="257797" y="1573644"/>
                  </a:lnTo>
                  <a:lnTo>
                    <a:pt x="249554" y="1593570"/>
                  </a:lnTo>
                  <a:lnTo>
                    <a:pt x="257797" y="1613496"/>
                  </a:lnTo>
                  <a:lnTo>
                    <a:pt x="277291" y="1621739"/>
                  </a:lnTo>
                  <a:lnTo>
                    <a:pt x="297218" y="1613496"/>
                  </a:lnTo>
                  <a:lnTo>
                    <a:pt x="305460" y="1593570"/>
                  </a:lnTo>
                  <a:close/>
                </a:path>
                <a:path w="564514" h="1621789">
                  <a:moveTo>
                    <a:pt x="291604" y="1593570"/>
                  </a:moveTo>
                  <a:lnTo>
                    <a:pt x="287261" y="1583613"/>
                  </a:lnTo>
                  <a:lnTo>
                    <a:pt x="277291" y="1579702"/>
                  </a:lnTo>
                  <a:lnTo>
                    <a:pt x="267754" y="1583613"/>
                  </a:lnTo>
                  <a:lnTo>
                    <a:pt x="263436" y="1593570"/>
                  </a:lnTo>
                  <a:lnTo>
                    <a:pt x="267754" y="1603540"/>
                  </a:lnTo>
                  <a:lnTo>
                    <a:pt x="277291" y="1607451"/>
                  </a:lnTo>
                  <a:lnTo>
                    <a:pt x="287261" y="1603540"/>
                  </a:lnTo>
                  <a:lnTo>
                    <a:pt x="291604" y="1593570"/>
                  </a:lnTo>
                  <a:close/>
                </a:path>
                <a:path w="564514" h="1621789">
                  <a:moveTo>
                    <a:pt x="284657" y="1593570"/>
                  </a:moveTo>
                  <a:lnTo>
                    <a:pt x="282486" y="1588389"/>
                  </a:lnTo>
                  <a:lnTo>
                    <a:pt x="277291" y="1586649"/>
                  </a:lnTo>
                  <a:lnTo>
                    <a:pt x="272529" y="1588389"/>
                  </a:lnTo>
                  <a:lnTo>
                    <a:pt x="270357" y="1593570"/>
                  </a:lnTo>
                  <a:lnTo>
                    <a:pt x="272529" y="1598345"/>
                  </a:lnTo>
                  <a:lnTo>
                    <a:pt x="277291" y="1600504"/>
                  </a:lnTo>
                  <a:lnTo>
                    <a:pt x="282486" y="1598345"/>
                  </a:lnTo>
                  <a:lnTo>
                    <a:pt x="284657" y="1593570"/>
                  </a:lnTo>
                  <a:close/>
                </a:path>
                <a:path w="564514" h="1621789">
                  <a:moveTo>
                    <a:pt x="549617" y="28168"/>
                  </a:moveTo>
                  <a:lnTo>
                    <a:pt x="545719" y="17767"/>
                  </a:lnTo>
                  <a:lnTo>
                    <a:pt x="535736" y="13868"/>
                  </a:lnTo>
                  <a:lnTo>
                    <a:pt x="525767" y="17767"/>
                  </a:lnTo>
                  <a:lnTo>
                    <a:pt x="521893" y="28168"/>
                  </a:lnTo>
                  <a:lnTo>
                    <a:pt x="525767" y="37693"/>
                  </a:lnTo>
                  <a:lnTo>
                    <a:pt x="535736" y="42037"/>
                  </a:lnTo>
                  <a:lnTo>
                    <a:pt x="545719" y="37693"/>
                  </a:lnTo>
                  <a:lnTo>
                    <a:pt x="549617" y="28168"/>
                  </a:lnTo>
                  <a:close/>
                </a:path>
                <a:path w="564514" h="1621789">
                  <a:moveTo>
                    <a:pt x="563905" y="28168"/>
                  </a:moveTo>
                  <a:lnTo>
                    <a:pt x="555675" y="8242"/>
                  </a:lnTo>
                  <a:lnTo>
                    <a:pt x="535736" y="0"/>
                  </a:lnTo>
                  <a:lnTo>
                    <a:pt x="515810" y="8242"/>
                  </a:lnTo>
                  <a:lnTo>
                    <a:pt x="507606" y="28168"/>
                  </a:lnTo>
                  <a:lnTo>
                    <a:pt x="515810" y="47663"/>
                  </a:lnTo>
                  <a:lnTo>
                    <a:pt x="535736" y="55905"/>
                  </a:lnTo>
                  <a:lnTo>
                    <a:pt x="555675" y="47663"/>
                  </a:lnTo>
                  <a:lnTo>
                    <a:pt x="563905" y="28168"/>
                  </a:lnTo>
                  <a:close/>
                </a:path>
                <a:path w="564514" h="1621789">
                  <a:moveTo>
                    <a:pt x="542683" y="28168"/>
                  </a:moveTo>
                  <a:lnTo>
                    <a:pt x="540956" y="22974"/>
                  </a:lnTo>
                  <a:lnTo>
                    <a:pt x="535736" y="20802"/>
                  </a:lnTo>
                  <a:lnTo>
                    <a:pt x="530974" y="22974"/>
                  </a:lnTo>
                  <a:lnTo>
                    <a:pt x="528802" y="28168"/>
                  </a:lnTo>
                  <a:lnTo>
                    <a:pt x="530974" y="32931"/>
                  </a:lnTo>
                  <a:lnTo>
                    <a:pt x="535736" y="35090"/>
                  </a:lnTo>
                  <a:lnTo>
                    <a:pt x="540956" y="32931"/>
                  </a:lnTo>
                  <a:lnTo>
                    <a:pt x="542683" y="28168"/>
                  </a:lnTo>
                  <a:close/>
                </a:path>
                <a:path w="564514" h="1621789">
                  <a:moveTo>
                    <a:pt x="50926" y="28168"/>
                  </a:moveTo>
                  <a:lnTo>
                    <a:pt x="47028" y="17767"/>
                  </a:lnTo>
                  <a:lnTo>
                    <a:pt x="37058" y="13868"/>
                  </a:lnTo>
                  <a:lnTo>
                    <a:pt x="27089" y="17767"/>
                  </a:lnTo>
                  <a:lnTo>
                    <a:pt x="22758" y="28168"/>
                  </a:lnTo>
                  <a:lnTo>
                    <a:pt x="27089" y="37693"/>
                  </a:lnTo>
                  <a:lnTo>
                    <a:pt x="37058" y="42037"/>
                  </a:lnTo>
                  <a:lnTo>
                    <a:pt x="47028" y="37693"/>
                  </a:lnTo>
                  <a:lnTo>
                    <a:pt x="50926" y="28168"/>
                  </a:lnTo>
                  <a:close/>
                </a:path>
                <a:path w="564514" h="1621789">
                  <a:moveTo>
                    <a:pt x="64782" y="28168"/>
                  </a:moveTo>
                  <a:lnTo>
                    <a:pt x="56553" y="8242"/>
                  </a:lnTo>
                  <a:lnTo>
                    <a:pt x="37058" y="0"/>
                  </a:lnTo>
                  <a:lnTo>
                    <a:pt x="17119" y="8242"/>
                  </a:lnTo>
                  <a:lnTo>
                    <a:pt x="8889" y="28168"/>
                  </a:lnTo>
                  <a:lnTo>
                    <a:pt x="17119" y="47663"/>
                  </a:lnTo>
                  <a:lnTo>
                    <a:pt x="37058" y="55905"/>
                  </a:lnTo>
                  <a:lnTo>
                    <a:pt x="56553" y="47663"/>
                  </a:lnTo>
                  <a:lnTo>
                    <a:pt x="64782" y="28168"/>
                  </a:lnTo>
                  <a:close/>
                </a:path>
                <a:path w="564514" h="1621789">
                  <a:moveTo>
                    <a:pt x="43992" y="28168"/>
                  </a:moveTo>
                  <a:lnTo>
                    <a:pt x="41821" y="22974"/>
                  </a:lnTo>
                  <a:lnTo>
                    <a:pt x="37058" y="20802"/>
                  </a:lnTo>
                  <a:lnTo>
                    <a:pt x="31851" y="22974"/>
                  </a:lnTo>
                  <a:lnTo>
                    <a:pt x="30124" y="28168"/>
                  </a:lnTo>
                  <a:lnTo>
                    <a:pt x="31851" y="32931"/>
                  </a:lnTo>
                  <a:lnTo>
                    <a:pt x="37058" y="35090"/>
                  </a:lnTo>
                  <a:lnTo>
                    <a:pt x="41821" y="32931"/>
                  </a:lnTo>
                  <a:lnTo>
                    <a:pt x="43992" y="281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0" name="object 51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336819" y="2134654"/>
              <a:ext cx="77457" cy="74841"/>
            </a:xfrm>
            <a:prstGeom prst="rect">
              <a:avLst/>
            </a:prstGeom>
          </p:spPr>
        </p:pic>
        <p:sp>
          <p:nvSpPr>
            <p:cNvPr id="511" name="object 511"/>
            <p:cNvSpPr/>
            <p:nvPr/>
          </p:nvSpPr>
          <p:spPr>
            <a:xfrm>
              <a:off x="5365356" y="3634358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3035" y="0"/>
                  </a:moveTo>
                  <a:lnTo>
                    <a:pt x="0" y="0"/>
                  </a:lnTo>
                  <a:lnTo>
                    <a:pt x="0" y="347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368391" y="363435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9"/>
                  </a:moveTo>
                  <a:lnTo>
                    <a:pt x="1028" y="1739"/>
                  </a:lnTo>
                </a:path>
              </a:pathLst>
            </a:custGeom>
            <a:ln w="34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311203" y="3526472"/>
              <a:ext cx="254000" cy="128270"/>
            </a:xfrm>
            <a:custGeom>
              <a:avLst/>
              <a:gdLst/>
              <a:ahLst/>
              <a:cxnLst/>
              <a:rect l="l" t="t" r="r" b="b"/>
              <a:pathLst>
                <a:path w="254000" h="128270">
                  <a:moveTo>
                    <a:pt x="57188" y="111366"/>
                  </a:moveTo>
                  <a:lnTo>
                    <a:pt x="95313" y="94449"/>
                  </a:lnTo>
                  <a:lnTo>
                    <a:pt x="111353" y="55460"/>
                  </a:lnTo>
                  <a:lnTo>
                    <a:pt x="95313" y="16903"/>
                  </a:lnTo>
                  <a:lnTo>
                    <a:pt x="57188" y="0"/>
                  </a:lnTo>
                </a:path>
                <a:path w="254000" h="128270">
                  <a:moveTo>
                    <a:pt x="54152" y="0"/>
                  </a:moveTo>
                  <a:lnTo>
                    <a:pt x="15595" y="16903"/>
                  </a:lnTo>
                  <a:lnTo>
                    <a:pt x="0" y="55460"/>
                  </a:lnTo>
                  <a:lnTo>
                    <a:pt x="15595" y="94449"/>
                  </a:lnTo>
                  <a:lnTo>
                    <a:pt x="54152" y="111366"/>
                  </a:lnTo>
                </a:path>
                <a:path w="254000" h="128270">
                  <a:moveTo>
                    <a:pt x="253911" y="124358"/>
                  </a:moveTo>
                  <a:lnTo>
                    <a:pt x="250431" y="124358"/>
                  </a:lnTo>
                  <a:lnTo>
                    <a:pt x="250431" y="127825"/>
                  </a:lnTo>
                </a:path>
                <a:path w="254000" h="128270">
                  <a:moveTo>
                    <a:pt x="250431" y="50698"/>
                  </a:moveTo>
                  <a:lnTo>
                    <a:pt x="250431" y="54165"/>
                  </a:lnTo>
                  <a:lnTo>
                    <a:pt x="253911" y="54165"/>
                  </a:lnTo>
                  <a:lnTo>
                    <a:pt x="253911" y="506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565114" y="365083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168658" y="3577170"/>
              <a:ext cx="433705" cy="77470"/>
            </a:xfrm>
            <a:custGeom>
              <a:avLst/>
              <a:gdLst/>
              <a:ahLst/>
              <a:cxnLst/>
              <a:rect l="l" t="t" r="r" b="b"/>
              <a:pathLst>
                <a:path w="433704" h="77470">
                  <a:moveTo>
                    <a:pt x="396455" y="77127"/>
                  </a:moveTo>
                  <a:lnTo>
                    <a:pt x="422440" y="65430"/>
                  </a:lnTo>
                  <a:lnTo>
                    <a:pt x="433273" y="38544"/>
                  </a:lnTo>
                  <a:lnTo>
                    <a:pt x="422440" y="11696"/>
                  </a:lnTo>
                  <a:lnTo>
                    <a:pt x="396455" y="0"/>
                  </a:lnTo>
                </a:path>
                <a:path w="433704" h="77470">
                  <a:moveTo>
                    <a:pt x="392976" y="0"/>
                  </a:moveTo>
                  <a:lnTo>
                    <a:pt x="366547" y="11696"/>
                  </a:lnTo>
                  <a:lnTo>
                    <a:pt x="356146" y="38544"/>
                  </a:lnTo>
                  <a:lnTo>
                    <a:pt x="366547" y="65430"/>
                  </a:lnTo>
                  <a:lnTo>
                    <a:pt x="392976" y="77127"/>
                  </a:lnTo>
                </a:path>
                <a:path w="433704" h="77470">
                  <a:moveTo>
                    <a:pt x="3467" y="73660"/>
                  </a:moveTo>
                  <a:lnTo>
                    <a:pt x="0" y="73660"/>
                  </a:lnTo>
                  <a:lnTo>
                    <a:pt x="0" y="77127"/>
                  </a:lnTo>
                </a:path>
                <a:path w="433704" h="77470">
                  <a:moveTo>
                    <a:pt x="0" y="0"/>
                  </a:moveTo>
                  <a:lnTo>
                    <a:pt x="0" y="3467"/>
                  </a:lnTo>
                  <a:lnTo>
                    <a:pt x="3467" y="3467"/>
                  </a:lnTo>
                  <a:lnTo>
                    <a:pt x="346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172125" y="365083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121859" y="3498748"/>
              <a:ext cx="490220" cy="172720"/>
            </a:xfrm>
            <a:custGeom>
              <a:avLst/>
              <a:gdLst/>
              <a:ahLst/>
              <a:cxnLst/>
              <a:rect l="l" t="t" r="r" b="b"/>
              <a:pathLst>
                <a:path w="490220" h="172720">
                  <a:moveTo>
                    <a:pt x="50266" y="155549"/>
                  </a:moveTo>
                  <a:lnTo>
                    <a:pt x="76250" y="143852"/>
                  </a:lnTo>
                  <a:lnTo>
                    <a:pt x="87096" y="116967"/>
                  </a:lnTo>
                  <a:lnTo>
                    <a:pt x="76250" y="90119"/>
                  </a:lnTo>
                  <a:lnTo>
                    <a:pt x="50266" y="78422"/>
                  </a:lnTo>
                </a:path>
                <a:path w="490220" h="172720">
                  <a:moveTo>
                    <a:pt x="46799" y="78422"/>
                  </a:moveTo>
                  <a:lnTo>
                    <a:pt x="20815" y="90119"/>
                  </a:lnTo>
                  <a:lnTo>
                    <a:pt x="9982" y="116967"/>
                  </a:lnTo>
                  <a:lnTo>
                    <a:pt x="20815" y="143852"/>
                  </a:lnTo>
                  <a:lnTo>
                    <a:pt x="46799" y="155549"/>
                  </a:lnTo>
                </a:path>
                <a:path w="490220" h="172720">
                  <a:moveTo>
                    <a:pt x="314134" y="83185"/>
                  </a:moveTo>
                  <a:lnTo>
                    <a:pt x="293763" y="34226"/>
                  </a:lnTo>
                  <a:lnTo>
                    <a:pt x="244805" y="13868"/>
                  </a:lnTo>
                  <a:lnTo>
                    <a:pt x="195834" y="34226"/>
                  </a:lnTo>
                  <a:lnTo>
                    <a:pt x="175488" y="83185"/>
                  </a:lnTo>
                  <a:lnTo>
                    <a:pt x="195834" y="132156"/>
                  </a:lnTo>
                  <a:lnTo>
                    <a:pt x="244805" y="152514"/>
                  </a:lnTo>
                  <a:lnTo>
                    <a:pt x="293763" y="132156"/>
                  </a:lnTo>
                  <a:lnTo>
                    <a:pt x="314134" y="83185"/>
                  </a:lnTo>
                  <a:close/>
                </a:path>
                <a:path w="490220" h="172720">
                  <a:moveTo>
                    <a:pt x="490042" y="116967"/>
                  </a:moveTo>
                  <a:lnTo>
                    <a:pt x="475729" y="82321"/>
                  </a:lnTo>
                  <a:lnTo>
                    <a:pt x="441515" y="68440"/>
                  </a:lnTo>
                  <a:lnTo>
                    <a:pt x="406844" y="82321"/>
                  </a:lnTo>
                  <a:lnTo>
                    <a:pt x="392557" y="116967"/>
                  </a:lnTo>
                  <a:lnTo>
                    <a:pt x="406844" y="151218"/>
                  </a:lnTo>
                  <a:lnTo>
                    <a:pt x="441515" y="165506"/>
                  </a:lnTo>
                  <a:lnTo>
                    <a:pt x="475729" y="151218"/>
                  </a:lnTo>
                  <a:lnTo>
                    <a:pt x="490042" y="116967"/>
                  </a:lnTo>
                  <a:close/>
                </a:path>
                <a:path w="490220" h="172720">
                  <a:moveTo>
                    <a:pt x="97066" y="116967"/>
                  </a:moveTo>
                  <a:lnTo>
                    <a:pt x="83197" y="82321"/>
                  </a:lnTo>
                  <a:lnTo>
                    <a:pt x="48539" y="68440"/>
                  </a:lnTo>
                  <a:lnTo>
                    <a:pt x="14300" y="82321"/>
                  </a:lnTo>
                  <a:lnTo>
                    <a:pt x="0" y="116967"/>
                  </a:lnTo>
                  <a:lnTo>
                    <a:pt x="14300" y="151218"/>
                  </a:lnTo>
                  <a:lnTo>
                    <a:pt x="48539" y="165506"/>
                  </a:lnTo>
                  <a:lnTo>
                    <a:pt x="83197" y="151218"/>
                  </a:lnTo>
                  <a:lnTo>
                    <a:pt x="97066" y="116967"/>
                  </a:lnTo>
                  <a:close/>
                </a:path>
                <a:path w="490220" h="172720">
                  <a:moveTo>
                    <a:pt x="248272" y="159435"/>
                  </a:moveTo>
                  <a:lnTo>
                    <a:pt x="241338" y="159435"/>
                  </a:lnTo>
                  <a:lnTo>
                    <a:pt x="241338" y="166370"/>
                  </a:lnTo>
                </a:path>
                <a:path w="490220" h="172720">
                  <a:moveTo>
                    <a:pt x="248272" y="166370"/>
                  </a:moveTo>
                  <a:lnTo>
                    <a:pt x="248272" y="159435"/>
                  </a:lnTo>
                </a:path>
                <a:path w="490220" h="172720">
                  <a:moveTo>
                    <a:pt x="248272" y="166370"/>
                  </a:moveTo>
                  <a:lnTo>
                    <a:pt x="305041" y="140817"/>
                  </a:lnTo>
                  <a:lnTo>
                    <a:pt x="328422" y="83185"/>
                  </a:lnTo>
                  <a:lnTo>
                    <a:pt x="305041" y="25552"/>
                  </a:lnTo>
                  <a:lnTo>
                    <a:pt x="248272" y="0"/>
                  </a:lnTo>
                </a:path>
                <a:path w="490220" h="172720">
                  <a:moveTo>
                    <a:pt x="241338" y="0"/>
                  </a:moveTo>
                  <a:lnTo>
                    <a:pt x="185026" y="25552"/>
                  </a:lnTo>
                  <a:lnTo>
                    <a:pt x="161620" y="83185"/>
                  </a:lnTo>
                  <a:lnTo>
                    <a:pt x="185026" y="140817"/>
                  </a:lnTo>
                  <a:lnTo>
                    <a:pt x="241338" y="166370"/>
                  </a:lnTo>
                </a:path>
                <a:path w="490220" h="172720">
                  <a:moveTo>
                    <a:pt x="443255" y="169405"/>
                  </a:moveTo>
                  <a:lnTo>
                    <a:pt x="439775" y="169405"/>
                  </a:lnTo>
                  <a:lnTo>
                    <a:pt x="439775" y="172440"/>
                  </a:lnTo>
                </a:path>
                <a:path w="490220" h="172720">
                  <a:moveTo>
                    <a:pt x="439775" y="61099"/>
                  </a:moveTo>
                  <a:lnTo>
                    <a:pt x="439775" y="64554"/>
                  </a:lnTo>
                  <a:lnTo>
                    <a:pt x="443255" y="64554"/>
                  </a:lnTo>
                  <a:lnTo>
                    <a:pt x="443255" y="610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565114" y="366815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517"/>
                  </a:moveTo>
                  <a:lnTo>
                    <a:pt x="1028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168658" y="3559848"/>
              <a:ext cx="450215" cy="111760"/>
            </a:xfrm>
            <a:custGeom>
              <a:avLst/>
              <a:gdLst/>
              <a:ahLst/>
              <a:cxnLst/>
              <a:rect l="l" t="t" r="r" b="b"/>
              <a:pathLst>
                <a:path w="450214" h="111760">
                  <a:moveTo>
                    <a:pt x="396455" y="111340"/>
                  </a:moveTo>
                  <a:lnTo>
                    <a:pt x="434581" y="94449"/>
                  </a:lnTo>
                  <a:lnTo>
                    <a:pt x="450164" y="55867"/>
                  </a:lnTo>
                  <a:lnTo>
                    <a:pt x="434581" y="16878"/>
                  </a:lnTo>
                  <a:lnTo>
                    <a:pt x="396455" y="0"/>
                  </a:lnTo>
                </a:path>
                <a:path w="450214" h="111760">
                  <a:moveTo>
                    <a:pt x="392976" y="0"/>
                  </a:moveTo>
                  <a:lnTo>
                    <a:pt x="354406" y="16878"/>
                  </a:lnTo>
                  <a:lnTo>
                    <a:pt x="338823" y="55867"/>
                  </a:lnTo>
                  <a:lnTo>
                    <a:pt x="354406" y="94449"/>
                  </a:lnTo>
                  <a:lnTo>
                    <a:pt x="392976" y="111340"/>
                  </a:lnTo>
                </a:path>
                <a:path w="450214" h="111760">
                  <a:moveTo>
                    <a:pt x="3467" y="108305"/>
                  </a:moveTo>
                  <a:lnTo>
                    <a:pt x="0" y="108305"/>
                  </a:lnTo>
                  <a:lnTo>
                    <a:pt x="0" y="111340"/>
                  </a:lnTo>
                </a:path>
                <a:path w="450214" h="111760">
                  <a:moveTo>
                    <a:pt x="0" y="0"/>
                  </a:moveTo>
                  <a:lnTo>
                    <a:pt x="0" y="3454"/>
                  </a:lnTo>
                  <a:lnTo>
                    <a:pt x="3467" y="3454"/>
                  </a:lnTo>
                  <a:lnTo>
                    <a:pt x="346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172125" y="366815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517"/>
                  </a:moveTo>
                  <a:lnTo>
                    <a:pt x="1028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214658" y="284349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365"/>
                  </a:moveTo>
                  <a:lnTo>
                    <a:pt x="1028" y="13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306999" y="283394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30">
                  <a:moveTo>
                    <a:pt x="11391" y="5905"/>
                  </a:moveTo>
                  <a:lnTo>
                    <a:pt x="9563" y="1816"/>
                  </a:lnTo>
                  <a:lnTo>
                    <a:pt x="5473" y="0"/>
                  </a:lnTo>
                  <a:lnTo>
                    <a:pt x="1828" y="1816"/>
                  </a:lnTo>
                  <a:lnTo>
                    <a:pt x="0" y="5905"/>
                  </a:lnTo>
                  <a:lnTo>
                    <a:pt x="1828" y="10007"/>
                  </a:lnTo>
                  <a:lnTo>
                    <a:pt x="5473" y="11366"/>
                  </a:lnTo>
                  <a:lnTo>
                    <a:pt x="9563" y="10007"/>
                  </a:lnTo>
                  <a:lnTo>
                    <a:pt x="11391" y="59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211483" y="284349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365"/>
                  </a:moveTo>
                  <a:lnTo>
                    <a:pt x="1028" y="13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241493" y="2836659"/>
              <a:ext cx="74295" cy="76200"/>
            </a:xfrm>
            <a:custGeom>
              <a:avLst/>
              <a:gdLst/>
              <a:ahLst/>
              <a:cxnLst/>
              <a:rect l="l" t="t" r="r" b="b"/>
              <a:pathLst>
                <a:path w="74295" h="76200">
                  <a:moveTo>
                    <a:pt x="74155" y="3187"/>
                  </a:moveTo>
                  <a:lnTo>
                    <a:pt x="73253" y="901"/>
                  </a:lnTo>
                  <a:lnTo>
                    <a:pt x="70980" y="0"/>
                  </a:lnTo>
                  <a:lnTo>
                    <a:pt x="69164" y="901"/>
                  </a:lnTo>
                  <a:lnTo>
                    <a:pt x="68224" y="3187"/>
                  </a:lnTo>
                  <a:lnTo>
                    <a:pt x="69164" y="5460"/>
                  </a:lnTo>
                  <a:lnTo>
                    <a:pt x="70980" y="5918"/>
                  </a:lnTo>
                  <a:lnTo>
                    <a:pt x="73253" y="5460"/>
                  </a:lnTo>
                  <a:lnTo>
                    <a:pt x="74155" y="3187"/>
                  </a:lnTo>
                  <a:close/>
                </a:path>
                <a:path w="74295" h="76200">
                  <a:moveTo>
                    <a:pt x="0" y="61874"/>
                  </a:moveTo>
                  <a:lnTo>
                    <a:pt x="0" y="67792"/>
                  </a:lnTo>
                </a:path>
                <a:path w="74295" h="76200">
                  <a:moveTo>
                    <a:pt x="0" y="69608"/>
                  </a:moveTo>
                  <a:lnTo>
                    <a:pt x="0" y="759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241493" y="29044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239245" y="2898533"/>
              <a:ext cx="2540" cy="14604"/>
            </a:xfrm>
            <a:custGeom>
              <a:avLst/>
              <a:gdLst/>
              <a:ahLst/>
              <a:cxnLst/>
              <a:rect l="l" t="t" r="r" b="b"/>
              <a:pathLst>
                <a:path w="2539" h="14605">
                  <a:moveTo>
                    <a:pt x="2247" y="0"/>
                  </a:moveTo>
                  <a:lnTo>
                    <a:pt x="0" y="0"/>
                  </a:lnTo>
                </a:path>
                <a:path w="2539" h="14605">
                  <a:moveTo>
                    <a:pt x="0" y="14109"/>
                  </a:moveTo>
                  <a:lnTo>
                    <a:pt x="2247" y="141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239245" y="29044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239467" y="2903423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057"/>
                  </a:lnTo>
                </a:path>
                <a:path h="2539">
                  <a:moveTo>
                    <a:pt x="0" y="0"/>
                  </a:moveTo>
                  <a:lnTo>
                    <a:pt x="0" y="20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239245" y="29044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247" y="0"/>
                  </a:moveTo>
                  <a:lnTo>
                    <a:pt x="0" y="0"/>
                  </a:lnTo>
                </a:path>
                <a:path w="2539">
                  <a:moveTo>
                    <a:pt x="2247" y="0"/>
                  </a:moveTo>
                  <a:lnTo>
                    <a:pt x="224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241493" y="29044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239245" y="290626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247" y="0"/>
                  </a:moveTo>
                  <a:lnTo>
                    <a:pt x="2247" y="0"/>
                  </a:lnTo>
                </a:path>
                <a:path w="2539">
                  <a:moveTo>
                    <a:pt x="0" y="0"/>
                  </a:moveTo>
                  <a:lnTo>
                    <a:pt x="224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239467" y="290523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057"/>
                  </a:lnTo>
                </a:path>
                <a:path h="2539">
                  <a:moveTo>
                    <a:pt x="0" y="0"/>
                  </a:moveTo>
                  <a:lnTo>
                    <a:pt x="0" y="20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239245" y="289853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59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239245" y="29044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239245" y="2904451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5">
                  <a:moveTo>
                    <a:pt x="0" y="8191"/>
                  </a:moveTo>
                  <a:lnTo>
                    <a:pt x="0" y="1816"/>
                  </a:lnTo>
                </a:path>
                <a:path w="2539" h="8255">
                  <a:moveTo>
                    <a:pt x="224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240464" y="290535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3187" y="0"/>
                  </a:moveTo>
                  <a:lnTo>
                    <a:pt x="5245" y="0"/>
                  </a:lnTo>
                </a:path>
                <a:path w="5714">
                  <a:moveTo>
                    <a:pt x="0" y="0"/>
                  </a:moveTo>
                  <a:lnTo>
                    <a:pt x="20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236502" y="2904451"/>
              <a:ext cx="8255" cy="1905"/>
            </a:xfrm>
            <a:custGeom>
              <a:avLst/>
              <a:gdLst/>
              <a:ahLst/>
              <a:cxnLst/>
              <a:rect l="l" t="t" r="r" b="b"/>
              <a:pathLst>
                <a:path w="8254" h="1905">
                  <a:moveTo>
                    <a:pt x="4991" y="0"/>
                  </a:moveTo>
                  <a:lnTo>
                    <a:pt x="8178" y="0"/>
                  </a:lnTo>
                </a:path>
                <a:path w="8254" h="1905">
                  <a:moveTo>
                    <a:pt x="8178" y="1816"/>
                  </a:moveTo>
                  <a:lnTo>
                    <a:pt x="4991" y="1816"/>
                  </a:lnTo>
                </a:path>
                <a:path w="8254" h="1905">
                  <a:moveTo>
                    <a:pt x="0" y="0"/>
                  </a:moveTo>
                  <a:lnTo>
                    <a:pt x="2743" y="0"/>
                  </a:lnTo>
                </a:path>
                <a:path w="8254" h="1905">
                  <a:moveTo>
                    <a:pt x="2743" y="1816"/>
                  </a:moveTo>
                  <a:lnTo>
                    <a:pt x="0" y="1816"/>
                  </a:lnTo>
                  <a:lnTo>
                    <a:pt x="0" y="0"/>
                  </a:lnTo>
                </a:path>
                <a:path w="8254" h="1905">
                  <a:moveTo>
                    <a:pt x="4102" y="901"/>
                  </a:moveTo>
                  <a:lnTo>
                    <a:pt x="499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240604" y="290535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44" y="-1028"/>
                  </a:moveTo>
                  <a:lnTo>
                    <a:pt x="444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239245" y="290445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1358" y="901"/>
                  </a:lnTo>
                </a:path>
                <a:path w="1904" h="1269">
                  <a:moveTo>
                    <a:pt x="0" y="901"/>
                  </a:moveTo>
                  <a:lnTo>
                    <a:pt x="1358" y="9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239245" y="29044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239245" y="2905353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247" y="914"/>
                  </a:moveTo>
                  <a:lnTo>
                    <a:pt x="1358" y="0"/>
                  </a:lnTo>
                  <a:lnTo>
                    <a:pt x="0" y="914"/>
                  </a:lnTo>
                  <a:lnTo>
                    <a:pt x="2247" y="9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240604" y="29044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230583" y="2811640"/>
              <a:ext cx="144780" cy="151130"/>
            </a:xfrm>
            <a:custGeom>
              <a:avLst/>
              <a:gdLst/>
              <a:ahLst/>
              <a:cxnLst/>
              <a:rect l="l" t="t" r="r" b="b"/>
              <a:pathLst>
                <a:path w="144779" h="151130">
                  <a:moveTo>
                    <a:pt x="17741" y="93713"/>
                  </a:moveTo>
                  <a:lnTo>
                    <a:pt x="15468" y="88252"/>
                  </a:lnTo>
                  <a:lnTo>
                    <a:pt x="10020" y="85978"/>
                  </a:lnTo>
                  <a:lnTo>
                    <a:pt x="4533" y="88252"/>
                  </a:lnTo>
                  <a:lnTo>
                    <a:pt x="2285" y="93713"/>
                  </a:lnTo>
                  <a:lnTo>
                    <a:pt x="4533" y="99174"/>
                  </a:lnTo>
                  <a:lnTo>
                    <a:pt x="10020" y="101447"/>
                  </a:lnTo>
                  <a:lnTo>
                    <a:pt x="15468" y="99174"/>
                  </a:lnTo>
                  <a:lnTo>
                    <a:pt x="17741" y="93713"/>
                  </a:lnTo>
                  <a:close/>
                </a:path>
                <a:path w="144779" h="151130">
                  <a:moveTo>
                    <a:pt x="131927" y="34099"/>
                  </a:moveTo>
                  <a:lnTo>
                    <a:pt x="131470" y="34582"/>
                  </a:lnTo>
                </a:path>
                <a:path w="144779" h="151130">
                  <a:moveTo>
                    <a:pt x="132854" y="34582"/>
                  </a:moveTo>
                  <a:lnTo>
                    <a:pt x="131927" y="34099"/>
                  </a:lnTo>
                </a:path>
                <a:path w="144779" h="151130">
                  <a:moveTo>
                    <a:pt x="114185" y="34582"/>
                  </a:moveTo>
                  <a:lnTo>
                    <a:pt x="119189" y="26835"/>
                  </a:lnTo>
                  <a:lnTo>
                    <a:pt x="113283" y="25920"/>
                  </a:lnTo>
                  <a:lnTo>
                    <a:pt x="109181" y="29121"/>
                  </a:lnTo>
                  <a:lnTo>
                    <a:pt x="108254" y="34582"/>
                  </a:lnTo>
                </a:path>
                <a:path w="144779" h="151130">
                  <a:moveTo>
                    <a:pt x="119189" y="26835"/>
                  </a:moveTo>
                  <a:lnTo>
                    <a:pt x="131927" y="34099"/>
                  </a:lnTo>
                </a:path>
                <a:path w="144779" h="151130">
                  <a:moveTo>
                    <a:pt x="114630" y="0"/>
                  </a:moveTo>
                  <a:lnTo>
                    <a:pt x="123278" y="20929"/>
                  </a:lnTo>
                  <a:lnTo>
                    <a:pt x="144195" y="29565"/>
                  </a:lnTo>
                </a:path>
                <a:path w="144779" h="151130">
                  <a:moveTo>
                    <a:pt x="87807" y="28206"/>
                  </a:moveTo>
                  <a:lnTo>
                    <a:pt x="86436" y="24117"/>
                  </a:lnTo>
                  <a:lnTo>
                    <a:pt x="81889" y="22301"/>
                  </a:lnTo>
                  <a:lnTo>
                    <a:pt x="77787" y="24117"/>
                  </a:lnTo>
                  <a:lnTo>
                    <a:pt x="76415" y="28206"/>
                  </a:lnTo>
                  <a:lnTo>
                    <a:pt x="77787" y="32308"/>
                  </a:lnTo>
                  <a:lnTo>
                    <a:pt x="81889" y="34099"/>
                  </a:lnTo>
                  <a:lnTo>
                    <a:pt x="86436" y="32308"/>
                  </a:lnTo>
                  <a:lnTo>
                    <a:pt x="87807" y="28206"/>
                  </a:lnTo>
                  <a:close/>
                </a:path>
                <a:path w="144779" h="151130">
                  <a:moveTo>
                    <a:pt x="47777" y="111455"/>
                  </a:moveTo>
                  <a:lnTo>
                    <a:pt x="45491" y="111455"/>
                  </a:lnTo>
                </a:path>
                <a:path w="144779" h="151130">
                  <a:moveTo>
                    <a:pt x="45491" y="135115"/>
                  </a:moveTo>
                  <a:lnTo>
                    <a:pt x="45491" y="111455"/>
                  </a:lnTo>
                </a:path>
                <a:path w="144779" h="151130">
                  <a:moveTo>
                    <a:pt x="45491" y="135115"/>
                  </a:moveTo>
                  <a:lnTo>
                    <a:pt x="47777" y="135115"/>
                  </a:lnTo>
                </a:path>
                <a:path w="144779" h="151130">
                  <a:moveTo>
                    <a:pt x="47777" y="111455"/>
                  </a:moveTo>
                  <a:lnTo>
                    <a:pt x="47777" y="135115"/>
                  </a:lnTo>
                </a:path>
                <a:path w="144779" h="151130">
                  <a:moveTo>
                    <a:pt x="64592" y="111455"/>
                  </a:moveTo>
                  <a:lnTo>
                    <a:pt x="62318" y="111455"/>
                  </a:lnTo>
                </a:path>
                <a:path w="144779" h="151130">
                  <a:moveTo>
                    <a:pt x="62318" y="135115"/>
                  </a:moveTo>
                  <a:lnTo>
                    <a:pt x="62318" y="111455"/>
                  </a:lnTo>
                </a:path>
                <a:path w="144779" h="151130">
                  <a:moveTo>
                    <a:pt x="62318" y="135115"/>
                  </a:moveTo>
                  <a:lnTo>
                    <a:pt x="64592" y="135115"/>
                  </a:lnTo>
                </a:path>
                <a:path w="144779" h="151130">
                  <a:moveTo>
                    <a:pt x="64592" y="111455"/>
                  </a:moveTo>
                  <a:lnTo>
                    <a:pt x="64592" y="135115"/>
                  </a:lnTo>
                </a:path>
                <a:path w="144779" h="151130">
                  <a:moveTo>
                    <a:pt x="62318" y="111455"/>
                  </a:moveTo>
                  <a:lnTo>
                    <a:pt x="47777" y="111455"/>
                  </a:lnTo>
                </a:path>
                <a:path w="144779" h="151130">
                  <a:moveTo>
                    <a:pt x="47777" y="135115"/>
                  </a:moveTo>
                  <a:lnTo>
                    <a:pt x="62318" y="135115"/>
                  </a:lnTo>
                </a:path>
                <a:path w="144779" h="151130">
                  <a:moveTo>
                    <a:pt x="12293" y="83705"/>
                  </a:moveTo>
                  <a:lnTo>
                    <a:pt x="5003" y="84162"/>
                  </a:lnTo>
                  <a:lnTo>
                    <a:pt x="0" y="90081"/>
                  </a:lnTo>
                  <a:lnTo>
                    <a:pt x="0" y="97358"/>
                  </a:lnTo>
                  <a:lnTo>
                    <a:pt x="5003" y="103276"/>
                  </a:lnTo>
                  <a:lnTo>
                    <a:pt x="12293" y="104178"/>
                  </a:lnTo>
                  <a:lnTo>
                    <a:pt x="19545" y="98259"/>
                  </a:lnTo>
                  <a:lnTo>
                    <a:pt x="19545" y="89166"/>
                  </a:lnTo>
                  <a:lnTo>
                    <a:pt x="12293" y="83705"/>
                  </a:lnTo>
                </a:path>
                <a:path w="144779" h="151130">
                  <a:moveTo>
                    <a:pt x="12293" y="151028"/>
                  </a:moveTo>
                  <a:lnTo>
                    <a:pt x="12293" y="104178"/>
                  </a:lnTo>
                </a:path>
                <a:path w="144779" h="151130">
                  <a:moveTo>
                    <a:pt x="143294" y="151028"/>
                  </a:moveTo>
                  <a:lnTo>
                    <a:pt x="12293" y="151028"/>
                  </a:lnTo>
                </a:path>
                <a:path w="144779" h="151130">
                  <a:moveTo>
                    <a:pt x="12293" y="36398"/>
                  </a:moveTo>
                  <a:lnTo>
                    <a:pt x="143294" y="36398"/>
                  </a:lnTo>
                </a:path>
                <a:path w="144779" h="151130">
                  <a:moveTo>
                    <a:pt x="12293" y="83705"/>
                  </a:moveTo>
                  <a:lnTo>
                    <a:pt x="12293" y="363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002707" y="3221939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547" y="0"/>
                  </a:moveTo>
                  <a:lnTo>
                    <a:pt x="3886" y="3467"/>
                  </a:lnTo>
                  <a:lnTo>
                    <a:pt x="0" y="12141"/>
                  </a:lnTo>
                  <a:lnTo>
                    <a:pt x="3886" y="20789"/>
                  </a:lnTo>
                  <a:lnTo>
                    <a:pt x="12547" y="24701"/>
                  </a:lnTo>
                  <a:lnTo>
                    <a:pt x="21209" y="20789"/>
                  </a:lnTo>
                  <a:lnTo>
                    <a:pt x="24676" y="12141"/>
                  </a:lnTo>
                  <a:lnTo>
                    <a:pt x="21209" y="3467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002707" y="3221939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76" y="12141"/>
                  </a:moveTo>
                  <a:lnTo>
                    <a:pt x="21209" y="3467"/>
                  </a:lnTo>
                  <a:lnTo>
                    <a:pt x="12547" y="0"/>
                  </a:lnTo>
                  <a:lnTo>
                    <a:pt x="3886" y="3467"/>
                  </a:lnTo>
                  <a:lnTo>
                    <a:pt x="0" y="12141"/>
                  </a:lnTo>
                  <a:lnTo>
                    <a:pt x="3886" y="20789"/>
                  </a:lnTo>
                  <a:lnTo>
                    <a:pt x="12547" y="24701"/>
                  </a:lnTo>
                  <a:lnTo>
                    <a:pt x="21209" y="20789"/>
                  </a:lnTo>
                  <a:lnTo>
                    <a:pt x="24676" y="121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006149" y="3235794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006149" y="3235794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006149" y="3232340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006149" y="3232340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76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023916" y="32323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5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023916" y="32323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27"/>
                  </a:moveTo>
                  <a:lnTo>
                    <a:pt x="2286" y="1727"/>
                  </a:lnTo>
                </a:path>
              </a:pathLst>
            </a:custGeom>
            <a:ln w="34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006149" y="32323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5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006149" y="32323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27"/>
                  </a:moveTo>
                  <a:lnTo>
                    <a:pt x="2286" y="1727"/>
                  </a:lnTo>
                </a:path>
              </a:pathLst>
            </a:custGeom>
            <a:ln w="34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023916" y="322842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0" y="0"/>
                  </a:moveTo>
                  <a:lnTo>
                    <a:pt x="0" y="391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023916" y="322842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2286" y="1955"/>
                  </a:moveTo>
                  <a:lnTo>
                    <a:pt x="2286" y="1955"/>
                  </a:lnTo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015255" y="3223221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61" y="520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015255" y="3223221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61" y="52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006149" y="3223221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9105" y="0"/>
                  </a:moveTo>
                  <a:lnTo>
                    <a:pt x="0" y="520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006149" y="3223221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5206"/>
                  </a:moveTo>
                  <a:lnTo>
                    <a:pt x="910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006149" y="322842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0" y="0"/>
                  </a:moveTo>
                  <a:lnTo>
                    <a:pt x="0" y="391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006149" y="322842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2286" y="1955"/>
                  </a:moveTo>
                  <a:lnTo>
                    <a:pt x="2286" y="1955"/>
                  </a:lnTo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006149" y="323579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006149" y="323579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006149" y="3238398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0"/>
                  </a:moveTo>
                  <a:lnTo>
                    <a:pt x="9105" y="520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006149" y="3238398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9105" y="520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015255" y="323839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61" y="0"/>
                  </a:moveTo>
                  <a:lnTo>
                    <a:pt x="0" y="520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015255" y="323839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61" y="0"/>
                  </a:moveTo>
                  <a:lnTo>
                    <a:pt x="0" y="520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023916" y="323579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023916" y="323579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004409" y="3205899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24714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004409" y="3205899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0" y="0"/>
                  </a:moveTo>
                  <a:lnTo>
                    <a:pt x="2471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029123" y="3205899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029123" y="3205899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004409" y="320589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004409" y="320589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004409" y="3240570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004409" y="3240570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5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004409" y="326222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24714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004409" y="326222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0" y="0"/>
                  </a:moveTo>
                  <a:lnTo>
                    <a:pt x="2471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014823" y="31708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014823" y="31708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011788" y="31677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011788" y="31677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011788" y="31712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011788" y="31712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35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014823" y="317124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014823" y="317124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015255" y="31712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015255" y="31712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3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015255" y="31708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015255" y="31708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015255" y="31677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015255" y="31677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014823" y="317080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014823" y="317080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018277" y="317254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018277" y="317254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022621" y="31725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022621" y="31725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006593" y="31725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006593" y="31725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007470" y="317254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007470" y="317254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018277" y="316951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018277" y="316951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5023472" y="316951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023472" y="316951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022621" y="31695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022621" y="31695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018277" y="316951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018277" y="316951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007470" y="316951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007470" y="316951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006593" y="31695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006593" y="31695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011788" y="316951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011788" y="316951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006593" y="316951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006593" y="316951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018277" y="31677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018277" y="31677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018277" y="31725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018277" y="31725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006593" y="316214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58"/>
                  </a:lnTo>
                  <a:lnTo>
                    <a:pt x="0" y="7365"/>
                  </a:lnTo>
                  <a:lnTo>
                    <a:pt x="16878" y="7365"/>
                  </a:lnTo>
                  <a:lnTo>
                    <a:pt x="14287" y="2158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006593" y="316214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5"/>
                  </a:moveTo>
                  <a:lnTo>
                    <a:pt x="14287" y="2158"/>
                  </a:lnTo>
                  <a:lnTo>
                    <a:pt x="8661" y="0"/>
                  </a:lnTo>
                  <a:lnTo>
                    <a:pt x="3022" y="2158"/>
                  </a:lnTo>
                  <a:lnTo>
                    <a:pt x="0" y="736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006593" y="3172548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21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006593" y="3172548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0"/>
                  </a:moveTo>
                  <a:lnTo>
                    <a:pt x="3022" y="5194"/>
                  </a:lnTo>
                  <a:lnTo>
                    <a:pt x="8661" y="6921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011788" y="31677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011788" y="31677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011788" y="316778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011788" y="316778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5007470" y="316344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007470" y="316344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007470" y="317254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45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007470" y="317254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45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011788" y="317427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011788" y="317427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011788" y="31725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011788" y="31725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014823" y="31495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014823" y="31495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8"/>
                  </a:moveTo>
                  <a:lnTo>
                    <a:pt x="2286" y="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011788" y="314655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011788" y="314655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011788" y="31504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011788" y="31504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014823" y="31504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014823" y="31504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015255" y="31504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015255" y="31504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015255" y="31495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015255" y="31495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8"/>
                  </a:moveTo>
                  <a:lnTo>
                    <a:pt x="2286" y="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015255" y="314655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015255" y="314655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014823" y="31495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014823" y="31495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5018277" y="315131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5018277" y="315131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022621" y="31513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022621" y="31513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006593" y="31513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006593" y="31513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007470" y="315131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007470" y="315131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018277" y="31487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018277" y="31487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023472" y="31487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023472" y="31487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022621" y="31487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022621" y="31487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018277" y="314872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018277" y="314872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007470" y="314872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007470" y="314872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006593" y="31487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006593" y="31487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011788" y="31487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011788" y="31487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006593" y="31487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006593" y="31487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018277" y="314655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7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018277" y="314655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85"/>
                  </a:moveTo>
                  <a:lnTo>
                    <a:pt x="2286" y="10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018277" y="315131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018277" y="315131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5006593" y="314134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1739"/>
                  </a:lnTo>
                  <a:lnTo>
                    <a:pt x="0" y="7378"/>
                  </a:lnTo>
                  <a:lnTo>
                    <a:pt x="16878" y="7378"/>
                  </a:lnTo>
                  <a:lnTo>
                    <a:pt x="14287" y="173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5006593" y="314134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78"/>
                  </a:moveTo>
                  <a:lnTo>
                    <a:pt x="14287" y="1739"/>
                  </a:lnTo>
                  <a:lnTo>
                    <a:pt x="8661" y="0"/>
                  </a:lnTo>
                  <a:lnTo>
                    <a:pt x="3022" y="1739"/>
                  </a:lnTo>
                  <a:lnTo>
                    <a:pt x="0" y="737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5006593" y="315131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7366"/>
                  </a:lnTo>
                  <a:lnTo>
                    <a:pt x="14287" y="5206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006593" y="315131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6"/>
                  </a:lnTo>
                  <a:lnTo>
                    <a:pt x="8661" y="7366"/>
                  </a:lnTo>
                  <a:lnTo>
                    <a:pt x="14287" y="5206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011788" y="314655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7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011788" y="314655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85"/>
                  </a:moveTo>
                  <a:lnTo>
                    <a:pt x="2286" y="10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011788" y="314655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5011788" y="314655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007470" y="3142208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1739"/>
                  </a:lnTo>
                  <a:lnTo>
                    <a:pt x="0" y="6515"/>
                  </a:lnTo>
                  <a:lnTo>
                    <a:pt x="15151" y="6515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007470" y="3142208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15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5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007470" y="315131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70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007470" y="315131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70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011788" y="315305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011788" y="315305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011788" y="315131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011788" y="315131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014823" y="31916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014823" y="31916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011788" y="318900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011788" y="318900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011788" y="319247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011788" y="319247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590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014823" y="319247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014823" y="319247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015255" y="319247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015255" y="319247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59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015255" y="31916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015255" y="31916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5015255" y="318900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015255" y="318900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014823" y="31916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014823" y="31916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018277" y="319333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018277" y="319333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022621" y="31933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022621" y="31933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006593" y="31933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006593" y="31933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007470" y="319333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5007470" y="319333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5018277" y="31907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5018277" y="31907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5023472" y="31907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5023472" y="31907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5022621" y="31907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5022621" y="31907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5018277" y="319074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5018277" y="319074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5007470" y="319074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5007470" y="319074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5006593" y="31907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5006593" y="31907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5011788" y="31907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5011788" y="31907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5006593" y="31907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5006593" y="31907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5018277" y="31890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5018277" y="31890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5018277" y="31933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018277" y="31933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006593" y="318336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78"/>
                  </a:lnTo>
                  <a:lnTo>
                    <a:pt x="16878" y="7378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006593" y="318336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78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7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006593" y="319333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7"/>
                  </a:lnTo>
                  <a:lnTo>
                    <a:pt x="8661" y="7378"/>
                  </a:lnTo>
                  <a:lnTo>
                    <a:pt x="14287" y="5207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006593" y="319333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7"/>
                  </a:lnTo>
                  <a:lnTo>
                    <a:pt x="8661" y="7378"/>
                  </a:lnTo>
                  <a:lnTo>
                    <a:pt x="14287" y="5207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011788" y="31890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011788" y="31890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011788" y="318900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011788" y="318900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007470" y="318467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308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30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007470" y="318467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308"/>
                  </a:lnTo>
                  <a:lnTo>
                    <a:pt x="7785" y="0"/>
                  </a:lnTo>
                  <a:lnTo>
                    <a:pt x="2590" y="1308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007470" y="319333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007470" y="319333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011788" y="319506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011788" y="319506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011788" y="31933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011788" y="31933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022621" y="27934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022621" y="27934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023472" y="27908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023472" y="27908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014823" y="28129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014823" y="28129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011788" y="280988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011788" y="280988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011788" y="281336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011788" y="281336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014823" y="281336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014823" y="281336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015255" y="281336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015255" y="281336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015255" y="28129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5015255" y="28129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5015255" y="280988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5015255" y="280988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5014823" y="28129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5014823" y="28129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5018277" y="281466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5018277" y="281466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5022621" y="28146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5022621" y="28146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5006593" y="28146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5006593" y="28146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5007470" y="281466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5007470" y="281466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5018277" y="28116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5018277" y="28116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5023472" y="28116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5023472" y="28116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5022621" y="28116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5022621" y="28116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5018277" y="281162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5018277" y="281162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5007470" y="281162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5007470" y="281162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5006593" y="28116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5006593" y="28116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5011788" y="28116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5011788" y="28116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5006593" y="28116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5006593" y="28116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5018277" y="280988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5018277" y="280988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5018277" y="28146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5018277" y="28146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654"/>
                  </a:moveTo>
                  <a:lnTo>
                    <a:pt x="2286" y="6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5006593" y="280426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5006593" y="280426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5006593" y="2814662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5006593" y="2814662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0"/>
                  </a:move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5011788" y="280988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5011788" y="280988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5011788" y="280988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5011788" y="280988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5007470" y="280555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5007470" y="280555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5007470" y="281466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5007470" y="281466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5011788" y="281597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5011788" y="281597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5011788" y="28146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5011788" y="28146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654"/>
                  </a:moveTo>
                  <a:lnTo>
                    <a:pt x="2286" y="6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5014823" y="2833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5014823" y="2833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8"/>
                  </a:moveTo>
                  <a:lnTo>
                    <a:pt x="2286" y="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5011788" y="283113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5011788" y="283113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7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5011788" y="28345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5011788" y="28345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5014823" y="283458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5014823" y="283458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5015255" y="28345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5015255" y="28345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5015255" y="2833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5015255" y="2833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8"/>
                  </a:moveTo>
                  <a:lnTo>
                    <a:pt x="2286" y="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5015255" y="283113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5015255" y="283113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57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5014823" y="28337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5014823" y="28337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5018277" y="283545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5018277" y="283545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5022621" y="28354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5022621" y="28354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5006593" y="28354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5006593" y="28354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5007470" y="283545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5007470" y="283545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5018277" y="283287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5018277" y="283287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89"/>
                  </a:moveTo>
                  <a:lnTo>
                    <a:pt x="2286" y="12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5023472" y="283287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5023472" y="283287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89"/>
                  </a:moveTo>
                  <a:lnTo>
                    <a:pt x="2286" y="12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5022621" y="28328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5022621" y="28328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5018277" y="283287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5018277" y="283287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5007470" y="283287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5007470" y="283287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5006593" y="28328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5006593" y="28328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5011788" y="283287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5011788" y="283287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89"/>
                  </a:moveTo>
                  <a:lnTo>
                    <a:pt x="2286" y="12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5006593" y="283287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5006593" y="283287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89"/>
                  </a:moveTo>
                  <a:lnTo>
                    <a:pt x="2286" y="12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5018277" y="28311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5018277" y="28311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5018277" y="28354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5018277" y="28354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5006593" y="282549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78"/>
                  </a:lnTo>
                  <a:lnTo>
                    <a:pt x="16878" y="7378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5006593" y="282549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78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7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5006593" y="283545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7378"/>
                  </a:lnTo>
                  <a:lnTo>
                    <a:pt x="14287" y="5206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5006593" y="283545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6"/>
                  </a:lnTo>
                  <a:lnTo>
                    <a:pt x="8661" y="7378"/>
                  </a:lnTo>
                  <a:lnTo>
                    <a:pt x="14287" y="5206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5011788" y="28311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5011788" y="28311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5011788" y="283113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5011788" y="283113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5007470" y="2826359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1739"/>
                  </a:lnTo>
                  <a:lnTo>
                    <a:pt x="0" y="6515"/>
                  </a:lnTo>
                  <a:lnTo>
                    <a:pt x="15151" y="6515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5007470" y="2826359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15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5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5007470" y="283545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70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5007470" y="283545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70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5011788" y="283719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5011788" y="283719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5011788" y="28354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5011788" y="28354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5014823" y="28549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5014823" y="28549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09"/>
                  </a:moveTo>
                  <a:lnTo>
                    <a:pt x="2286" y="20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5011788" y="285193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5011788" y="285193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5011788" y="28553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5011788" y="28553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48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5014823" y="28553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5014823" y="28553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5015255" y="28553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5015255" y="28553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4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5015255" y="28549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5015255" y="28549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09"/>
                  </a:moveTo>
                  <a:lnTo>
                    <a:pt x="2286" y="20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5015255" y="285193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5015255" y="285193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5014823" y="28549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5014823" y="28549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5018277" y="285668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5018277" y="285668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5022621" y="28566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5022621" y="28566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5006593" y="28566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5006593" y="28566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5007470" y="285668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5007470" y="285668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5018277" y="28536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5018277" y="28536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5023472" y="28536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5023472" y="28536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5022621" y="2853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5022621" y="2853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5018277" y="28536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5018277" y="28536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5007470" y="28536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5007470" y="28536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5006593" y="2853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5006593" y="2853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5011788" y="28536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5011788" y="28536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5006593" y="28536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5006593" y="28536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5018277" y="285193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5018277" y="285193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57"/>
                  </a:moveTo>
                  <a:lnTo>
                    <a:pt x="2286" y="8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5018277" y="285668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5018277" y="285668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5006593" y="284629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58"/>
                  </a:lnTo>
                  <a:lnTo>
                    <a:pt x="0" y="7353"/>
                  </a:lnTo>
                  <a:lnTo>
                    <a:pt x="16878" y="7353"/>
                  </a:lnTo>
                  <a:lnTo>
                    <a:pt x="14287" y="2158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5006593" y="284629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53"/>
                  </a:moveTo>
                  <a:lnTo>
                    <a:pt x="14287" y="2158"/>
                  </a:lnTo>
                  <a:lnTo>
                    <a:pt x="8661" y="0"/>
                  </a:lnTo>
                  <a:lnTo>
                    <a:pt x="3022" y="2158"/>
                  </a:lnTo>
                  <a:lnTo>
                    <a:pt x="0" y="735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5006593" y="285668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7365"/>
                  </a:lnTo>
                  <a:lnTo>
                    <a:pt x="14287" y="5206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5006593" y="285668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6"/>
                  </a:lnTo>
                  <a:lnTo>
                    <a:pt x="8661" y="7365"/>
                  </a:lnTo>
                  <a:lnTo>
                    <a:pt x="14287" y="5206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5011788" y="285193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5011788" y="285193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57"/>
                  </a:moveTo>
                  <a:lnTo>
                    <a:pt x="2286" y="8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5011788" y="285193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5011788" y="285193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5007470" y="284759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5007470" y="284759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5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5007470" y="285668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70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5007470" y="285668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70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5011788" y="285842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5011788" y="285842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5011788" y="285668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5011788" y="285668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5014823" y="28757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5014823" y="28757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5011788" y="287315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5011788" y="287315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5011788" y="287662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5011788" y="287662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5014823" y="287662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5014823" y="287662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5015255" y="287662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5015255" y="287662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5015255" y="28757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5015255" y="28757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5015255" y="287315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5015255" y="287315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5014823" y="28757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5014823" y="28757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5018277" y="287748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5018277" y="287748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5022621" y="28774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5022621" y="28774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5006593" y="28774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5006593" y="28774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5007470" y="287748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5007470" y="287748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5018277" y="287488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5018277" y="287488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5023472" y="287488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5023472" y="287488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5022621" y="2874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5022621" y="2874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5018277" y="287488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5018277" y="287488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5007470" y="287488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5007470" y="287488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5006593" y="2874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5006593" y="2874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5011788" y="287488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5011788" y="287488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5006593" y="287488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5006593" y="287488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5018277" y="287315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5018277" y="287315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5018277" y="287748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5018277" y="287748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5006593" y="286752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5006593" y="286752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5006593" y="287748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6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5006593" y="287748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194"/>
                  </a:lnTo>
                  <a:lnTo>
                    <a:pt x="8661" y="7366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5011788" y="287315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5011788" y="287315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5011788" y="287315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5011788" y="287315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5007470" y="2868383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2184"/>
                  </a:lnTo>
                  <a:lnTo>
                    <a:pt x="0" y="6502"/>
                  </a:lnTo>
                  <a:lnTo>
                    <a:pt x="15151" y="6502"/>
                  </a:lnTo>
                  <a:lnTo>
                    <a:pt x="12547" y="2184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5007470" y="2868383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02"/>
                  </a:moveTo>
                  <a:lnTo>
                    <a:pt x="12547" y="2184"/>
                  </a:lnTo>
                  <a:lnTo>
                    <a:pt x="7785" y="0"/>
                  </a:lnTo>
                  <a:lnTo>
                    <a:pt x="2590" y="2184"/>
                  </a:lnTo>
                  <a:lnTo>
                    <a:pt x="0" y="650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5007470" y="2877489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5007470" y="2877489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5011788" y="287922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5011788" y="287922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5011788" y="287748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5011788" y="287748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5014823" y="28969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5014823" y="28969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5011788" y="289394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5011788" y="289394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5011788" y="289742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0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5011788" y="289742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09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5014823" y="289742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5014823" y="289742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5015255" y="289742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0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5015255" y="289742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0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5015255" y="28969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5015255" y="28969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5015255" y="289394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5015255" y="289394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5014823" y="289698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5014823" y="289698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5018277" y="289871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5018277" y="289871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5022621" y="28987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5022621" y="28987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5006593" y="28987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5006593" y="28987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5007470" y="289871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5007470" y="289871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5018277" y="289568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5018277" y="289568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5023472" y="289568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5023472" y="289568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5022621" y="2895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5022621" y="2895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5018277" y="289568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5018277" y="289568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5007470" y="289568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5007470" y="289568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5006593" y="2895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5006593" y="2895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5011788" y="289568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5011788" y="289568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5006593" y="289568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5006593" y="289568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5018277" y="28939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5018277" y="28939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5018277" y="289871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5018277" y="289871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5006593" y="2888754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8661" y="0"/>
                  </a:moveTo>
                  <a:lnTo>
                    <a:pt x="3022" y="1727"/>
                  </a:lnTo>
                  <a:lnTo>
                    <a:pt x="0" y="6934"/>
                  </a:lnTo>
                  <a:lnTo>
                    <a:pt x="16878" y="6934"/>
                  </a:lnTo>
                  <a:lnTo>
                    <a:pt x="14287" y="1727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5006593" y="2888754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6934"/>
                  </a:moveTo>
                  <a:lnTo>
                    <a:pt x="14287" y="1727"/>
                  </a:lnTo>
                  <a:lnTo>
                    <a:pt x="8661" y="0"/>
                  </a:lnTo>
                  <a:lnTo>
                    <a:pt x="3022" y="1727"/>
                  </a:lnTo>
                  <a:lnTo>
                    <a:pt x="0" y="693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5006593" y="289871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7366"/>
                  </a:lnTo>
                  <a:lnTo>
                    <a:pt x="14287" y="5206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5006593" y="289871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6"/>
                  </a:lnTo>
                  <a:lnTo>
                    <a:pt x="8661" y="7366"/>
                  </a:lnTo>
                  <a:lnTo>
                    <a:pt x="14287" y="5206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5011788" y="28939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5011788" y="28939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5011788" y="289394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5011788" y="289394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5007470" y="288963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27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27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5007470" y="288963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27"/>
                  </a:lnTo>
                  <a:lnTo>
                    <a:pt x="7785" y="0"/>
                  </a:lnTo>
                  <a:lnTo>
                    <a:pt x="2590" y="1727"/>
                  </a:lnTo>
                  <a:lnTo>
                    <a:pt x="0" y="605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5007470" y="289871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5007470" y="289871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5011788" y="290043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5011788" y="290043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5011788" y="289871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5011788" y="289871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5014823" y="29177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5014823" y="29177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8"/>
                  </a:moveTo>
                  <a:lnTo>
                    <a:pt x="2286" y="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5011788" y="29151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5011788" y="29151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9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5011788" y="29186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5011788" y="29186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35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5014823" y="29186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5014823" y="29186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5015255" y="29186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5015255" y="29186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3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5015255" y="29177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5015255" y="29177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8"/>
                  </a:moveTo>
                  <a:lnTo>
                    <a:pt x="2286" y="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5015255" y="29151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5015255" y="29151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59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5014823" y="29177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5014823" y="29177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5018277" y="29199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5018277" y="29199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5022621" y="29199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5022621" y="29199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5006593" y="29199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5006593" y="29199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5007470" y="29199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5007470" y="29199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5018277" y="29169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5018277" y="29169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5023472" y="29169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5023472" y="29169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5022621" y="29169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5022621" y="29169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5018277" y="291691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5018277" y="291691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5007470" y="291691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5007470" y="291691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5006593" y="29169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5006593" y="29169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5011788" y="29169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5011788" y="29169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5006593" y="29169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5006593" y="29169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5018277" y="291518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5018277" y="291518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5018277" y="291994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5018277" y="291994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5006593" y="290954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5006593" y="290954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5006593" y="2919945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0"/>
                  </a:moveTo>
                  <a:lnTo>
                    <a:pt x="0" y="0"/>
                  </a:lnTo>
                  <a:lnTo>
                    <a:pt x="3022" y="4762"/>
                  </a:lnTo>
                  <a:lnTo>
                    <a:pt x="8661" y="6921"/>
                  </a:lnTo>
                  <a:lnTo>
                    <a:pt x="14287" y="4762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5006593" y="2919945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0"/>
                  </a:moveTo>
                  <a:lnTo>
                    <a:pt x="3022" y="4762"/>
                  </a:lnTo>
                  <a:lnTo>
                    <a:pt x="8661" y="6921"/>
                  </a:lnTo>
                  <a:lnTo>
                    <a:pt x="14287" y="4762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5011788" y="291518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5011788" y="291518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5011788" y="291518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5011788" y="291518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5007470" y="291084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5007470" y="291084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5007470" y="291994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83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5007470" y="291994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83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5011788" y="292168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5011788" y="292168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5011788" y="291994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5011788" y="291994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5014823" y="29390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5014823" y="29390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8"/>
                  </a:moveTo>
                  <a:lnTo>
                    <a:pt x="2286" y="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5011788" y="29359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5011788" y="29359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5011788" y="293988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5011788" y="293988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5014823" y="293988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5014823" y="293988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5015255" y="293988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5015255" y="293988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5015255" y="29390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5015255" y="29390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8"/>
                  </a:moveTo>
                  <a:lnTo>
                    <a:pt x="2286" y="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5015255" y="29359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5015255" y="29359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5014823" y="293900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5014823" y="293900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5018277" y="294074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5018277" y="294074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5022621" y="29407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5022621" y="29407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5006593" y="29407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5006593" y="29407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5007470" y="294074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5007470" y="294074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5018277" y="293814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5018277" y="293814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5023472" y="293814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5023472" y="293814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5022621" y="29381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5022621" y="29381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5018277" y="293814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5018277" y="293814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5007470" y="293814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5007470" y="293814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5006593" y="29381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5006593" y="29381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5011788" y="293814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5011788" y="293814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5006593" y="293814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5006593" y="293814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5018277" y="293598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5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5018277" y="293598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79"/>
                  </a:moveTo>
                  <a:lnTo>
                    <a:pt x="2286" y="107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5018277" y="29407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5018277" y="29407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5006593" y="293077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5006593" y="293077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5006593" y="294074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7"/>
                  </a:lnTo>
                  <a:lnTo>
                    <a:pt x="8661" y="7353"/>
                  </a:lnTo>
                  <a:lnTo>
                    <a:pt x="14287" y="5207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5006593" y="294074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7"/>
                  </a:lnTo>
                  <a:lnTo>
                    <a:pt x="8661" y="7353"/>
                  </a:lnTo>
                  <a:lnTo>
                    <a:pt x="14287" y="5207"/>
                  </a:lnTo>
                  <a:lnTo>
                    <a:pt x="16878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5011788" y="293598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5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5011788" y="293598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79"/>
                  </a:moveTo>
                  <a:lnTo>
                    <a:pt x="2286" y="107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5011788" y="293598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5011788" y="293598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5007470" y="293164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1739"/>
                  </a:lnTo>
                  <a:lnTo>
                    <a:pt x="0" y="6502"/>
                  </a:lnTo>
                  <a:lnTo>
                    <a:pt x="15151" y="6502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5007470" y="293164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02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50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5007470" y="294074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45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5007470" y="294074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45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5011788" y="294248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5011788" y="294248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5011788" y="29407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5011788" y="29407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5014823" y="29602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5014823" y="29602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5011788" y="295720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5011788" y="295720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5011788" y="296067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5011788" y="296067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35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5014823" y="29606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5014823" y="29606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5015255" y="296067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5015255" y="296067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3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5015255" y="29602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5015255" y="29602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5015255" y="295720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5015255" y="295720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5014823" y="296024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5014823" y="296024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5018277" y="296198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5018277" y="296198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5022621" y="29619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5022621" y="29619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5006593" y="29619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5006593" y="29619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5007470" y="296198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5007470" y="296198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5018277" y="29589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5018277" y="29589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5023472" y="29589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5023472" y="29589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5022621" y="29589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5022621" y="29589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5018277" y="295894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5018277" y="295894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5007470" y="295894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5007470" y="295894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5006593" y="29589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5006593" y="29589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5011788" y="29589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5011788" y="29589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5006593" y="29589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5006593" y="295894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5018277" y="295720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5018277" y="295720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5018277" y="29619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5018277" y="29619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5006593" y="295156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78"/>
                  </a:lnTo>
                  <a:lnTo>
                    <a:pt x="16878" y="7378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5006593" y="295156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78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7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5006593" y="2961982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5006593" y="2961982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0"/>
                  </a:move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5011788" y="295720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5011788" y="295720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5011788" y="295720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5011788" y="295720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5007470" y="295287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27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727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5007470" y="295287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727"/>
                  </a:lnTo>
                  <a:lnTo>
                    <a:pt x="7785" y="0"/>
                  </a:lnTo>
                  <a:lnTo>
                    <a:pt x="2590" y="1727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5007470" y="296198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5007470" y="296198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5011788" y="296371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5011788" y="296371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5011788" y="29619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5011788" y="29619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5014823" y="29810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5014823" y="29810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5011788" y="297844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5011788" y="297844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5011788" y="298190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5011788" y="298190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590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5014823" y="298190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5014823" y="298190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5015255" y="298190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5015255" y="298190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59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5015255" y="29810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5015255" y="29810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5015255" y="297844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5015255" y="297844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5014823" y="29810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5014823" y="29810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5018277" y="298278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5018277" y="298278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5022621" y="29827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5022621" y="29827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5006593" y="29827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5006593" y="29827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5007470" y="298278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5007470" y="298278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5018277" y="298016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1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5018277" y="298016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8"/>
                  </a:moveTo>
                  <a:lnTo>
                    <a:pt x="2286" y="13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5023472" y="298016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1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5023472" y="298016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8"/>
                  </a:moveTo>
                  <a:lnTo>
                    <a:pt x="2286" y="13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5022621" y="29801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5022621" y="29801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5018277" y="298016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5018277" y="298016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5007470" y="298016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5007470" y="298016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5006593" y="29801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5006593" y="29801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5011788" y="298016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1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5011788" y="298016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8"/>
                  </a:moveTo>
                  <a:lnTo>
                    <a:pt x="2286" y="13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5006593" y="298016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1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5006593" y="298016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8"/>
                  </a:moveTo>
                  <a:lnTo>
                    <a:pt x="2286" y="13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5018277" y="29784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5018277" y="29784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5018277" y="29827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5018277" y="29827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57"/>
                  </a:moveTo>
                  <a:lnTo>
                    <a:pt x="2286" y="8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5006593" y="297281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46"/>
                  </a:lnTo>
                  <a:lnTo>
                    <a:pt x="0" y="7353"/>
                  </a:lnTo>
                  <a:lnTo>
                    <a:pt x="16878" y="7353"/>
                  </a:lnTo>
                  <a:lnTo>
                    <a:pt x="14287" y="2146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5006593" y="297281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53"/>
                  </a:moveTo>
                  <a:lnTo>
                    <a:pt x="14287" y="2146"/>
                  </a:lnTo>
                  <a:lnTo>
                    <a:pt x="8661" y="0"/>
                  </a:lnTo>
                  <a:lnTo>
                    <a:pt x="3022" y="2146"/>
                  </a:lnTo>
                  <a:lnTo>
                    <a:pt x="0" y="735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5006593" y="298278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6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5006593" y="298278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194"/>
                  </a:lnTo>
                  <a:lnTo>
                    <a:pt x="8661" y="7366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5011788" y="29784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5011788" y="29784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5011788" y="297844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5011788" y="297844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5007470" y="297411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5007470" y="297411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5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5007470" y="2982785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0"/>
                  </a:moveTo>
                  <a:lnTo>
                    <a:pt x="0" y="0"/>
                  </a:lnTo>
                  <a:lnTo>
                    <a:pt x="2590" y="4762"/>
                  </a:lnTo>
                  <a:lnTo>
                    <a:pt x="7785" y="6476"/>
                  </a:lnTo>
                  <a:lnTo>
                    <a:pt x="12547" y="4762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5007470" y="2982785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0" y="0"/>
                  </a:moveTo>
                  <a:lnTo>
                    <a:pt x="2590" y="4762"/>
                  </a:lnTo>
                  <a:lnTo>
                    <a:pt x="7785" y="6476"/>
                  </a:lnTo>
                  <a:lnTo>
                    <a:pt x="12547" y="4762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5011788" y="298450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5011788" y="298450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5011788" y="29827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5011788" y="29827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57"/>
                  </a:moveTo>
                  <a:lnTo>
                    <a:pt x="2286" y="8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5014823" y="30022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5014823" y="30022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5011788" y="299923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5011788" y="299923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5011788" y="300271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5011788" y="300271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22"/>
                  </a:moveTo>
                  <a:lnTo>
                    <a:pt x="3035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5014823" y="30027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5014823" y="30027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5015255" y="300271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5015255" y="300271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2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5015255" y="30022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5015255" y="30022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5015255" y="299923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5015255" y="299923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5014823" y="300226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5014823" y="300226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5018277" y="300399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5018277" y="300399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5022621" y="300399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5022621" y="300399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5006593" y="300399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5006593" y="300399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5007470" y="300399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5007470" y="300399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5018277" y="300097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5018277" y="300097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5023472" y="300097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5023472" y="300097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5022621" y="30009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5022621" y="30009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5018277" y="300097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5018277" y="300097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5007470" y="300097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5007470" y="300097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5006593" y="30009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5006593" y="30009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5011788" y="300097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5011788" y="300097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5006593" y="300097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5006593" y="300097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5018277" y="29992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5018277" y="29992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5018277" y="300399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5018277" y="300399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5006593" y="299359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78"/>
                  </a:lnTo>
                  <a:lnTo>
                    <a:pt x="16878" y="7378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5006593" y="299359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78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7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5006593" y="300399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19"/>
                  </a:lnTo>
                  <a:lnTo>
                    <a:pt x="8661" y="7366"/>
                  </a:lnTo>
                  <a:lnTo>
                    <a:pt x="14287" y="5219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5006593" y="300399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19"/>
                  </a:lnTo>
                  <a:lnTo>
                    <a:pt x="8661" y="7366"/>
                  </a:lnTo>
                  <a:lnTo>
                    <a:pt x="14287" y="5219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5011788" y="29992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5011788" y="29992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5011788" y="299923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5011788" y="299923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5007470" y="299491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14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14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5007470" y="299491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14"/>
                  </a:lnTo>
                  <a:lnTo>
                    <a:pt x="7785" y="0"/>
                  </a:lnTo>
                  <a:lnTo>
                    <a:pt x="2590" y="1714"/>
                  </a:lnTo>
                  <a:lnTo>
                    <a:pt x="0" y="605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5007470" y="300399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5007470" y="300399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5011788" y="300573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5011788" y="300573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5011788" y="300399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5011788" y="300399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5014823" y="30230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5014823" y="30230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8"/>
                  </a:moveTo>
                  <a:lnTo>
                    <a:pt x="2286" y="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5011788" y="302045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5011788" y="302045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5011788" y="302393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5011788" y="302393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5014823" y="302393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5014823" y="302393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5015255" y="302393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5015255" y="302393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5015255" y="30230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5015255" y="30230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8"/>
                  </a:moveTo>
                  <a:lnTo>
                    <a:pt x="2286" y="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5015255" y="302045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5015255" y="302045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5014823" y="302305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5014823" y="302305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5018277" y="302479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5018277" y="302479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5022621" y="30247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5022621" y="30247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5006593" y="30247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5006593" y="30247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5007470" y="302479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5007470" y="302479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5018277" y="30221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5018277" y="30221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5023472" y="30221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5023472" y="30221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5022621" y="30221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5022621" y="30221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5018277" y="30221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5018277" y="30221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5007470" y="30221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5007470" y="30221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5006593" y="30221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5006593" y="30221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5011788" y="30221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5011788" y="30221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5006593" y="30221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5006593" y="30221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5018277" y="302045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5018277" y="302045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5018277" y="302479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5018277" y="302479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5006593" y="301484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53"/>
                  </a:lnTo>
                  <a:lnTo>
                    <a:pt x="16878" y="7353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5006593" y="301484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53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5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5006593" y="302479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626"/>
                  </a:lnTo>
                  <a:lnTo>
                    <a:pt x="8661" y="7366"/>
                  </a:lnTo>
                  <a:lnTo>
                    <a:pt x="14287" y="5626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5006593" y="302479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626"/>
                  </a:lnTo>
                  <a:lnTo>
                    <a:pt x="8661" y="7366"/>
                  </a:lnTo>
                  <a:lnTo>
                    <a:pt x="14287" y="5626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5011788" y="302045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5011788" y="302045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5011788" y="302045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5011788" y="302045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5007470" y="301612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5007470" y="301612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5007470" y="3024797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0"/>
                  </a:moveTo>
                  <a:lnTo>
                    <a:pt x="0" y="0"/>
                  </a:lnTo>
                  <a:lnTo>
                    <a:pt x="2590" y="4775"/>
                  </a:lnTo>
                  <a:lnTo>
                    <a:pt x="7785" y="6502"/>
                  </a:lnTo>
                  <a:lnTo>
                    <a:pt x="12547" y="4775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5007470" y="3024797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0" y="0"/>
                  </a:moveTo>
                  <a:lnTo>
                    <a:pt x="2590" y="4775"/>
                  </a:lnTo>
                  <a:lnTo>
                    <a:pt x="7785" y="6502"/>
                  </a:lnTo>
                  <a:lnTo>
                    <a:pt x="12547" y="4775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5011788" y="302653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5011788" y="302653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5011788" y="302479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5011788" y="302479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5014823" y="30442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5014823" y="30442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5011788" y="30416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5011788" y="30416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5011788" y="304472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5011788" y="304472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48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5014823" y="30447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5014823" y="30447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5015255" y="304472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5015255" y="304472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4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5015255" y="30442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5015255" y="30442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5015255" y="30416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5015255" y="30416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5014823" y="304429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5014823" y="304429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5018277" y="304603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5018277" y="304603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5022621" y="30460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5022621" y="30460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5006593" y="30460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5006593" y="30460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5007470" y="304603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5007470" y="304603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5018277" y="30434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5018277" y="30434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5023472" y="30434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5023472" y="30434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5022621" y="30434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5022621" y="30434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5018277" y="304342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5018277" y="304342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5007470" y="304342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5007470" y="304342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5006593" y="30434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5006593" y="30434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5011788" y="30434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5011788" y="30434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5006593" y="30434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5006593" y="30434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5018277" y="30416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5018277" y="30416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5018277" y="304603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5018277" y="304603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5006593" y="303606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1739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173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5006593" y="303606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1739"/>
                  </a:lnTo>
                  <a:lnTo>
                    <a:pt x="8661" y="0"/>
                  </a:lnTo>
                  <a:lnTo>
                    <a:pt x="3022" y="1739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5006593" y="304603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5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5006593" y="304603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194"/>
                  </a:lnTo>
                  <a:lnTo>
                    <a:pt x="8661" y="7365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5011788" y="30416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5011788" y="30416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5011788" y="304168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5011788" y="304168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5007470" y="3036925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1739"/>
                  </a:lnTo>
                  <a:lnTo>
                    <a:pt x="0" y="6502"/>
                  </a:lnTo>
                  <a:lnTo>
                    <a:pt x="15151" y="6502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5007470" y="3036925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02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50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5007470" y="304603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5007470" y="304603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5011788" y="304777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5011788" y="304777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5011788" y="304603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5011788" y="304603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5014823" y="30655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5014823" y="30655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09"/>
                  </a:moveTo>
                  <a:lnTo>
                    <a:pt x="2286" y="20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5011788" y="306250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5011788" y="306250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5011788" y="306594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5011788" y="306594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48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5014823" y="30659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5014823" y="30659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5015255" y="306594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5015255" y="306594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4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5015255" y="30655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5015255" y="30655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09"/>
                  </a:moveTo>
                  <a:lnTo>
                    <a:pt x="2286" y="20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5015255" y="306250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5015255" y="306250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5014823" y="306552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5014823" y="306552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5018277" y="306684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5018277" y="306684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5022621" y="30668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5022621" y="30668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5006593" y="30668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5006593" y="30668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5007470" y="306684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5007470" y="306684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5018277" y="30642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5018277" y="30642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5023472" y="30642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5023472" y="30642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5022621" y="30642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5022621" y="30642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5018277" y="306424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5018277" y="306424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5007470" y="306424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5007470" y="306424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5006593" y="30642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5006593" y="30642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5011788" y="30642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5011788" y="30642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5006593" y="30642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5006593" y="30642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5018277" y="306250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5018277" y="306250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5018277" y="306684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4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5018277" y="306684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73"/>
                  </a:moveTo>
                  <a:lnTo>
                    <a:pt x="2286" y="10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5006593" y="305685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91"/>
                  </a:lnTo>
                  <a:lnTo>
                    <a:pt x="16878" y="7391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5006593" y="305685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91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9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5006593" y="3066846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5" h="8255">
                  <a:moveTo>
                    <a:pt x="16878" y="0"/>
                  </a:moveTo>
                  <a:lnTo>
                    <a:pt x="0" y="0"/>
                  </a:lnTo>
                  <a:lnTo>
                    <a:pt x="3022" y="5613"/>
                  </a:lnTo>
                  <a:lnTo>
                    <a:pt x="8661" y="7785"/>
                  </a:lnTo>
                  <a:lnTo>
                    <a:pt x="14287" y="5613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5006593" y="3066846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5" h="8255">
                  <a:moveTo>
                    <a:pt x="0" y="0"/>
                  </a:moveTo>
                  <a:lnTo>
                    <a:pt x="3022" y="5613"/>
                  </a:lnTo>
                  <a:lnTo>
                    <a:pt x="8661" y="7785"/>
                  </a:lnTo>
                  <a:lnTo>
                    <a:pt x="14287" y="5613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5011788" y="306250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5011788" y="306250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5011788" y="306250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5011788" y="306250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5007470" y="305816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83"/>
                  </a:lnTo>
                  <a:lnTo>
                    <a:pt x="15151" y="6083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5007470" y="305816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83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8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5007470" y="3066846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0"/>
                  </a:moveTo>
                  <a:lnTo>
                    <a:pt x="0" y="0"/>
                  </a:lnTo>
                  <a:lnTo>
                    <a:pt x="2590" y="4749"/>
                  </a:lnTo>
                  <a:lnTo>
                    <a:pt x="7785" y="6476"/>
                  </a:lnTo>
                  <a:lnTo>
                    <a:pt x="12547" y="47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5007470" y="3066846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0" y="0"/>
                  </a:moveTo>
                  <a:lnTo>
                    <a:pt x="2590" y="4749"/>
                  </a:lnTo>
                  <a:lnTo>
                    <a:pt x="7785" y="6476"/>
                  </a:lnTo>
                  <a:lnTo>
                    <a:pt x="12547" y="4749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5011788" y="306899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5011788" y="306899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5011788" y="306684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4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5011788" y="306684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73"/>
                  </a:moveTo>
                  <a:lnTo>
                    <a:pt x="2286" y="10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5014823" y="30863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5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5014823" y="30863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25"/>
                  </a:moveTo>
                  <a:lnTo>
                    <a:pt x="2286" y="42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5011788" y="30837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5011788" y="30837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5011788" y="30871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5011788" y="30871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5014823" y="30871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5014823" y="30871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5015255" y="30871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5015255" y="30871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5015255" y="30863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5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5015255" y="30863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25"/>
                  </a:moveTo>
                  <a:lnTo>
                    <a:pt x="2286" y="42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5015255" y="30837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5015255" y="30837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5014823" y="308632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5014823" y="308632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5018277" y="308805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5018277" y="308805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5022621" y="30880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5022621" y="30880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5006593" y="30880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5006593" y="30880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5007470" y="308805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5007470" y="308805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5018277" y="30854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5018277" y="30854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5023472" y="30854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5023472" y="30854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5022621" y="30854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5022621" y="30854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5018277" y="308545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5018277" y="308545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5007470" y="308545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5007470" y="308545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5006593" y="30854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5006593" y="30854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5011788" y="30854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5011788" y="30854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5006593" y="30854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5006593" y="30854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5018277" y="308372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5018277" y="308372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5018277" y="308805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5018277" y="308805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5006593" y="307809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58"/>
                  </a:lnTo>
                  <a:lnTo>
                    <a:pt x="0" y="7353"/>
                  </a:lnTo>
                  <a:lnTo>
                    <a:pt x="16878" y="7353"/>
                  </a:lnTo>
                  <a:lnTo>
                    <a:pt x="14287" y="2158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5006593" y="307809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53"/>
                  </a:moveTo>
                  <a:lnTo>
                    <a:pt x="14287" y="2158"/>
                  </a:lnTo>
                  <a:lnTo>
                    <a:pt x="8661" y="0"/>
                  </a:lnTo>
                  <a:lnTo>
                    <a:pt x="3022" y="2158"/>
                  </a:lnTo>
                  <a:lnTo>
                    <a:pt x="0" y="735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5006593" y="308805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7378"/>
                  </a:lnTo>
                  <a:lnTo>
                    <a:pt x="14287" y="5206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5006593" y="308805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6"/>
                  </a:lnTo>
                  <a:lnTo>
                    <a:pt x="8661" y="7378"/>
                  </a:lnTo>
                  <a:lnTo>
                    <a:pt x="14287" y="5206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5011788" y="308372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5011788" y="308372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5011788" y="308372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5011788" y="308372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5007470" y="307896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2171"/>
                  </a:lnTo>
                  <a:lnTo>
                    <a:pt x="0" y="6489"/>
                  </a:lnTo>
                  <a:lnTo>
                    <a:pt x="15151" y="6489"/>
                  </a:lnTo>
                  <a:lnTo>
                    <a:pt x="12547" y="2171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5007470" y="307896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489"/>
                  </a:moveTo>
                  <a:lnTo>
                    <a:pt x="12547" y="2171"/>
                  </a:lnTo>
                  <a:lnTo>
                    <a:pt x="7785" y="0"/>
                  </a:lnTo>
                  <a:lnTo>
                    <a:pt x="2590" y="2171"/>
                  </a:lnTo>
                  <a:lnTo>
                    <a:pt x="0" y="648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5007470" y="308805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5007470" y="308805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5011788" y="308978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5011788" y="308978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5011788" y="308805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5011788" y="308805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5014823" y="31075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5014823" y="31075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5011788" y="310451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5011788" y="310451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5011788" y="310799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5011788" y="310799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35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5014823" y="310799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5014823" y="310799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5015255" y="310799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5015255" y="310799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3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5015255" y="31075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5015255" y="31075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5015255" y="310451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5015255" y="310451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5014823" y="310756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5014823" y="310756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5018277" y="31092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5018277" y="31092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5022621" y="31092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5022621" y="31092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5006593" y="31092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5006593" y="31092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5007470" y="31092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5007470" y="31092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5018277" y="310625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5018277" y="310625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5023472" y="310625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5023472" y="310625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5022621" y="31062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5022621" y="31062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5018277" y="310625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5018277" y="310625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5007470" y="310625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5007470" y="310625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5006593" y="31062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5006593" y="31062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5011788" y="310625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5011788" y="310625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5006593" y="310625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5006593" y="310625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5018277" y="310451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5018277" y="310451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5018277" y="31092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5018277" y="31092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5006593" y="3099320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8661" y="0"/>
                  </a:moveTo>
                  <a:lnTo>
                    <a:pt x="3022" y="1739"/>
                  </a:lnTo>
                  <a:lnTo>
                    <a:pt x="0" y="6934"/>
                  </a:lnTo>
                  <a:lnTo>
                    <a:pt x="16878" y="6934"/>
                  </a:lnTo>
                  <a:lnTo>
                    <a:pt x="14287" y="173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5006593" y="3099320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6934"/>
                  </a:moveTo>
                  <a:lnTo>
                    <a:pt x="14287" y="1739"/>
                  </a:lnTo>
                  <a:lnTo>
                    <a:pt x="8661" y="0"/>
                  </a:lnTo>
                  <a:lnTo>
                    <a:pt x="3022" y="1739"/>
                  </a:lnTo>
                  <a:lnTo>
                    <a:pt x="0" y="693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5006593" y="310929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53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5006593" y="310929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194"/>
                  </a:lnTo>
                  <a:lnTo>
                    <a:pt x="8661" y="7353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5011788" y="310451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5011788" y="310451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5011788" y="310451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5011788" y="310451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5007470" y="310019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14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14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5007470" y="310019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14"/>
                  </a:lnTo>
                  <a:lnTo>
                    <a:pt x="7785" y="0"/>
                  </a:lnTo>
                  <a:lnTo>
                    <a:pt x="2590" y="1714"/>
                  </a:lnTo>
                  <a:lnTo>
                    <a:pt x="0" y="605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5007470" y="310929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18"/>
                  </a:lnTo>
                  <a:lnTo>
                    <a:pt x="7785" y="6057"/>
                  </a:lnTo>
                  <a:lnTo>
                    <a:pt x="12547" y="4318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5007470" y="310929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18"/>
                  </a:lnTo>
                  <a:lnTo>
                    <a:pt x="7785" y="6057"/>
                  </a:lnTo>
                  <a:lnTo>
                    <a:pt x="12547" y="4318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5011788" y="311103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5011788" y="311103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5011788" y="31092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5011788" y="31092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5014823" y="31283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5014823" y="31283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5011788" y="312574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5011788" y="312574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5011788" y="31292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5011788" y="31292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590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5014823" y="31292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5014823" y="31292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5015255" y="31292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5015255" y="31292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59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5015255" y="31283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5015255" y="31283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5015255" y="312574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5015255" y="312574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5014823" y="31283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5014823" y="31283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5018277" y="313008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5018277" y="313008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5022621" y="3130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5022621" y="3130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5006593" y="3130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5006593" y="3130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5007470" y="313008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5007470" y="313008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5018277" y="312748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5018277" y="312748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5023472" y="312748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5023472" y="312748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5022621" y="31274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5022621" y="31274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5018277" y="312748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5018277" y="312748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5007470" y="312748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5007470" y="312748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5006593" y="31274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5006593" y="31274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5011788" y="312748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5011788" y="312748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5006593" y="312748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5006593" y="312748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5018277" y="31257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5018277" y="31257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5018277" y="31300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5018277" y="31300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5006593" y="312012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59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5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5006593" y="312012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59"/>
                  </a:lnTo>
                  <a:lnTo>
                    <a:pt x="8661" y="0"/>
                  </a:lnTo>
                  <a:lnTo>
                    <a:pt x="3022" y="2159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5006593" y="313008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6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5006593" y="313008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194"/>
                  </a:lnTo>
                  <a:lnTo>
                    <a:pt x="8661" y="7366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5011788" y="31257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5011788" y="31257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5011788" y="312574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5011788" y="312574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5007470" y="312140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83"/>
                  </a:lnTo>
                  <a:lnTo>
                    <a:pt x="15151" y="6083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5007470" y="312140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83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8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5007470" y="3130080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0"/>
                  </a:moveTo>
                  <a:lnTo>
                    <a:pt x="0" y="0"/>
                  </a:lnTo>
                  <a:lnTo>
                    <a:pt x="2590" y="4762"/>
                  </a:lnTo>
                  <a:lnTo>
                    <a:pt x="7785" y="6502"/>
                  </a:lnTo>
                  <a:lnTo>
                    <a:pt x="12547" y="4762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5007470" y="3130080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0" y="0"/>
                  </a:moveTo>
                  <a:lnTo>
                    <a:pt x="2590" y="4762"/>
                  </a:lnTo>
                  <a:lnTo>
                    <a:pt x="7785" y="6502"/>
                  </a:lnTo>
                  <a:lnTo>
                    <a:pt x="12547" y="4762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5011788" y="313180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5011788" y="313180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5011788" y="31300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5011788" y="31300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5000967" y="2807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5000967" y="2807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739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5000967" y="280945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5000967" y="280945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5000967" y="28168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5000967" y="28168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5002250" y="28181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5002250" y="28181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5002250" y="28077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5002250" y="28077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5029123" y="280945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5029123" y="280945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5027828" y="2807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5027828" y="2807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5025656" y="28077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5025656" y="28077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5025656" y="28181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5025656" y="28181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5027828" y="28168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5027828" y="28168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5000967" y="28501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5000967" y="28501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5000967" y="285150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5000967" y="285150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5000967" y="28588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5000967" y="28588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5002250" y="28601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5002250" y="28601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5002250" y="285019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5002250" y="285019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5029123" y="285150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5029123" y="285150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5027828" y="28501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5027828" y="28501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5025656" y="285019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5025656" y="285019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5025656" y="28601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5025656" y="28601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5027828" y="28588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5027828" y="28588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5000967" y="289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5000967" y="289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5000967" y="28935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5000967" y="28935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5000967" y="29008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5000967" y="29008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5002250" y="290217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5002250" y="290217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5002250" y="289222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5002250" y="289222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5029123" y="28935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5029123" y="28935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5027828" y="289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5027828" y="289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5025656" y="289222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5025656" y="289222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5025656" y="290217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5025656" y="290217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5027828" y="29008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5027828" y="29008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5000967" y="29342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5000967" y="29342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5000967" y="29355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5000967" y="29355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898"/>
                  </a:moveTo>
                  <a:lnTo>
                    <a:pt x="2286" y="3898"/>
                  </a:lnTo>
                </a:path>
              </a:pathLst>
            </a:custGeom>
            <a:ln w="77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5000967" y="294335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1282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5000967" y="294335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282" y="86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5002250" y="294421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5002250" y="294421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5002250" y="29342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5002250" y="29342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5029123" y="29355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5029123" y="29355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898"/>
                  </a:moveTo>
                  <a:lnTo>
                    <a:pt x="2286" y="3898"/>
                  </a:lnTo>
                </a:path>
              </a:pathLst>
            </a:custGeom>
            <a:ln w="77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5027828" y="29342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5027828" y="29342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5025656" y="29342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5025656" y="29342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5025656" y="294421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5025656" y="294421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5027828" y="294335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295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5027828" y="294335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295" y="0"/>
                  </a:moveTo>
                  <a:lnTo>
                    <a:pt x="0" y="86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5000967" y="2976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5000967" y="2976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727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5000967" y="297799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9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5000967" y="297799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95"/>
                  </a:moveTo>
                  <a:lnTo>
                    <a:pt x="2286" y="3695"/>
                  </a:lnTo>
                </a:path>
              </a:pathLst>
            </a:custGeom>
            <a:ln w="73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5000967" y="29853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5000967" y="29853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8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5002250" y="29866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5002250" y="29866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5002250" y="29762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5002250" y="29762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5029123" y="297799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9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5029123" y="297799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95"/>
                  </a:moveTo>
                  <a:lnTo>
                    <a:pt x="2286" y="3695"/>
                  </a:lnTo>
                </a:path>
              </a:pathLst>
            </a:custGeom>
            <a:ln w="73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5027828" y="2976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5027828" y="2976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5025656" y="29762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5025656" y="29762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5025656" y="29866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5025656" y="29866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5027828" y="29853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5027828" y="29853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5000967" y="30183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5000967" y="30183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727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5000967" y="302003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5000967" y="302003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5000967" y="30274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5000967" y="30274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5002250" y="30287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5002250" y="30287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5002250" y="301830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5002250" y="301830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5029123" y="302003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5029123" y="302003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5027828" y="30183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5027828" y="30183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5025656" y="301830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5025656" y="301830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5025656" y="30287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5025656" y="30287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5027828" y="30274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5027828" y="30274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5000967" y="30607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5000967" y="30607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5000967" y="306207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5000967" y="306207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5000967" y="30694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5000967" y="30694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5002250" y="307072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5002250" y="307072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5002250" y="306076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5002250" y="306076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5029123" y="306207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5029123" y="306207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5027828" y="30607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5027828" y="30607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5025656" y="306076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5025656" y="306076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5025656" y="307072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5025656" y="307072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5027828" y="30694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5027828" y="30694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5000967" y="31027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5000967" y="31027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5000967" y="310408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5000967" y="310408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5000967" y="3111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5000967" y="3111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2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5002250" y="311276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5002250" y="311276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5002250" y="310278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5002250" y="310278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5029123" y="310408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5029123" y="310408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5027828" y="31027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5027828" y="31027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5025656" y="310278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5025656" y="310278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5025656" y="311276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5025656" y="311276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5027828" y="3111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5027828" y="3111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2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5000967" y="314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5000967" y="314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5000967" y="31461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5000967" y="31461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5000967" y="31534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5000967" y="31534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5002250" y="315478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5002250" y="315478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5002250" y="314481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5002250" y="314481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5029123" y="31461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5029123" y="31461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5027828" y="314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5027828" y="314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5025656" y="314481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5025656" y="314481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5025656" y="315478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5025656" y="315478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5027828" y="31534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5027828" y="31534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5000967" y="31868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5000967" y="31868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5000967" y="318813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81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5000967" y="318813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905"/>
                  </a:moveTo>
                  <a:lnTo>
                    <a:pt x="2286" y="3905"/>
                  </a:lnTo>
                </a:path>
              </a:pathLst>
            </a:custGeom>
            <a:ln w="7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5000967" y="31959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5000967" y="31959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5002250" y="31972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5002250" y="31972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5002250" y="31868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5002250" y="31868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5029123" y="318813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81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5029123" y="318813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905"/>
                  </a:moveTo>
                  <a:lnTo>
                    <a:pt x="2286" y="3905"/>
                  </a:lnTo>
                </a:path>
              </a:pathLst>
            </a:custGeom>
            <a:ln w="7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5027828" y="31868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5027828" y="31868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5025656" y="31868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5025656" y="31868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5025656" y="31972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5025656" y="31972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5027828" y="31959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5027828" y="31959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5000967" y="3228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5000967" y="3228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5000967" y="323016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5000967" y="323016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898"/>
                  </a:moveTo>
                  <a:lnTo>
                    <a:pt x="2286" y="3898"/>
                  </a:lnTo>
                </a:path>
              </a:pathLst>
            </a:custGeom>
            <a:ln w="77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5000967" y="32379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5000967" y="32379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5002250" y="323927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5002250" y="323927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869" y="-2285"/>
                  </a:moveTo>
                  <a:lnTo>
                    <a:pt x="86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5002250" y="322886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5002250" y="322886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869" y="-2285"/>
                  </a:moveTo>
                  <a:lnTo>
                    <a:pt x="86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5000967" y="3208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5000967" y="3208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5000967" y="320936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5000967" y="320936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5000967" y="32167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5000967" y="32167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5002250" y="32180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5002250" y="32180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5002250" y="32080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5002250" y="32080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5000967" y="31660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5000967" y="31660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5000967" y="31673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5000967" y="31673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5000967" y="3174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5000967" y="3174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8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5002250" y="31760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5002250" y="31760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5002250" y="31660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5002250" y="31660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5029123" y="31673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5029123" y="31673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5027828" y="31660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5027828" y="31660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5025656" y="31660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5025656" y="31660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5025656" y="31760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5025656" y="31760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5027828" y="3174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5027828" y="3174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5000967" y="31235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5000967" y="31235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727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5000967" y="31253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5000967" y="31253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5000967" y="3132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5000967" y="3132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5002250" y="313397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5002250" y="313397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5002250" y="312359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5002250" y="312359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5029123" y="31253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5029123" y="31253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5027828" y="31235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5027828" y="31235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5025656" y="312359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5025656" y="312359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5025656" y="313397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5025656" y="313397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5027828" y="3132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5027828" y="3132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5000967" y="30815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5000967" y="30815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5000967" y="308286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5000967" y="308286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5000967" y="30902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5000967" y="30902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739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5002250" y="3091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5002250" y="3091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5002250" y="308156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5002250" y="308156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5029123" y="308286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5029123" y="308286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5027828" y="30815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5027828" y="30815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5025656" y="308156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5025656" y="308156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5025656" y="3091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5025656" y="3091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5027828" y="30902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5027828" y="30902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5000967" y="3039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5000967" y="3039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5000967" y="304082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5000967" y="304082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5000967" y="3048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5000967" y="3048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72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5002250" y="30499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5002250" y="30499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5002250" y="30395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5002250" y="30395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5029123" y="304082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5029123" y="304082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5027828" y="3039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5027828" y="3039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5025656" y="30395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5025656" y="30395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5025656" y="30499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5025656" y="30499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5027828" y="3048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5027828" y="3048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5000967" y="2997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5000967" y="2997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5000967" y="29988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5000967" y="29988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5000967" y="30061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5000967" y="30061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5002250" y="30074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5002250" y="30074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5002250" y="299750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5002250" y="299750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5029123" y="29988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5029123" y="29988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5027828" y="2997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5027828" y="2997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5025656" y="299750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5025656" y="299750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5025656" y="30074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5025656" y="30074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5027828" y="30061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5027828" y="30061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5000967" y="2955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5000967" y="2955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5000967" y="29567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5000967" y="29567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5000967" y="2964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5000967" y="2964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5002250" y="29654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5002250" y="29654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5002250" y="29554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5002250" y="29554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5029123" y="29567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5029123" y="29567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5027828" y="2955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5027828" y="2955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5025656" y="29554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5025656" y="29554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5025656" y="29654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5025656" y="29654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5027828" y="2964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5027828" y="2964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5000967" y="2913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5000967" y="2913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5000967" y="291475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5000967" y="291475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5000967" y="2922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5000967" y="2922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5002250" y="292342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5002250" y="292342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5002250" y="29134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5002250" y="29134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5029123" y="291475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5029123" y="291475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5027828" y="2913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5027828" y="2913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5025656" y="29134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5025656" y="29134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5025656" y="292342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5025656" y="292342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5027828" y="2922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5027828" y="2922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5000967" y="28710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5000967" y="28710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82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5000967" y="287228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8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5000967" y="287228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911"/>
                  </a:moveTo>
                  <a:lnTo>
                    <a:pt x="2286" y="3911"/>
                  </a:lnTo>
                </a:path>
              </a:pathLst>
            </a:custGeom>
            <a:ln w="78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5000967" y="288010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1282" y="127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5000967" y="288010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282" y="127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5002250" y="28813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5002250" y="28813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5002250" y="287100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5002250" y="287100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5029123" y="287228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8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5029123" y="287228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911"/>
                  </a:moveTo>
                  <a:lnTo>
                    <a:pt x="2286" y="3911"/>
                  </a:lnTo>
                </a:path>
              </a:pathLst>
            </a:custGeom>
            <a:ln w="78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5027828" y="28710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5027828" y="28710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8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5025656" y="287100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5025656" y="287100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5025656" y="28813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5025656" y="28813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5027828" y="288010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295" y="0"/>
                  </a:moveTo>
                  <a:lnTo>
                    <a:pt x="0" y="127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5027828" y="288010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295" y="0"/>
                  </a:moveTo>
                  <a:lnTo>
                    <a:pt x="0" y="127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5000967" y="28289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5000967" y="28289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5000967" y="283027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5000967" y="283027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5000967" y="2837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5000967" y="2837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739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5002250" y="283936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5002250" y="283936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5002250" y="282896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5002250" y="282896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5029123" y="283027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5029123" y="283027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5027828" y="28289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5027828" y="28289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5025656" y="282896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5025656" y="282896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5025656" y="283936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5025656" y="283936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5027828" y="2837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5027828" y="2837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5000967" y="2777680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0"/>
                  </a:moveTo>
                  <a:lnTo>
                    <a:pt x="0" y="179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5000967" y="2777680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-2286" y="8959"/>
                  </a:moveTo>
                  <a:lnTo>
                    <a:pt x="2286" y="8959"/>
                  </a:lnTo>
                </a:path>
              </a:pathLst>
            </a:custGeom>
            <a:ln w="1791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5000967" y="27956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5000967" y="27956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739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5002250" y="27973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5002250" y="27973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5029123" y="2777680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0"/>
                  </a:moveTo>
                  <a:lnTo>
                    <a:pt x="0" y="179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5029123" y="2777680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-2286" y="8959"/>
                  </a:moveTo>
                  <a:lnTo>
                    <a:pt x="2286" y="8959"/>
                  </a:lnTo>
                </a:path>
              </a:pathLst>
            </a:custGeom>
            <a:ln w="1791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5025656" y="27973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5025656" y="27973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5027828" y="27956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5027828" y="27956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5027828" y="279734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0"/>
                  </a:moveTo>
                  <a:lnTo>
                    <a:pt x="0" y="1037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5027828" y="279734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0"/>
                  </a:moveTo>
                  <a:lnTo>
                    <a:pt x="0" y="1037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5027828" y="283936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5027828" y="283936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5027828" y="288137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5027828" y="288137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5027828" y="292342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5027828" y="292342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5027828" y="296543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5027828" y="296543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5027828" y="300747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5027828" y="300747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5027828" y="304993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5027828" y="304993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5027828" y="30919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5027828" y="30919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5027828" y="31339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5027828" y="31339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5027828" y="317600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5027828" y="317600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5027828" y="3197237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6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5027828" y="3197237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2286" y="4330"/>
                  </a:moveTo>
                  <a:lnTo>
                    <a:pt x="2286" y="4330"/>
                  </a:lnTo>
                </a:path>
              </a:pathLst>
            </a:custGeom>
            <a:ln w="866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5027828" y="315478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5027828" y="315478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5027828" y="311276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5027828" y="311276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5027828" y="307072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5027828" y="307072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5027828" y="302870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0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5027828" y="302870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0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5027828" y="298667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5027828" y="298667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5027828" y="294421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5027828" y="294421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5027828" y="290217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5027828" y="290217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5027828" y="28601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5027828" y="28601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5027828" y="281813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5027828" y="281813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5029123" y="279560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5029123" y="279560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5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5029123" y="283762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5029123" y="283762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8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5029123" y="288010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1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5029123" y="288010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1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5029123" y="292211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5029123" y="292211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3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5029123" y="296414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5029123" y="296414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5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5029123" y="300616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5029123" y="300616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5029123" y="304820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5029123" y="304820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5029123" y="309021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5029123" y="309021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5029123" y="313267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5029123" y="313267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4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5029123" y="317472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1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5029123" y="317472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1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5029123" y="319594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95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5029123" y="319594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95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5029123" y="317571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5029123" y="317571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5029123" y="311144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5029123" y="311144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5029123" y="306942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5029123" y="306942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3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5029123" y="302740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5029123" y="302740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2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5029123" y="298538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1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5029123" y="298538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1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5029123" y="294335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5029123" y="294335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3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5029123" y="290088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5029123" y="290088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5029123" y="285885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5029123" y="285885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2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5029123" y="281683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5029123" y="281683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3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5002250" y="323927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5002250" y="323927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5002250" y="325010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5002250" y="325010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5002250" y="281813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5002250" y="281813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5002250" y="28601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5002250" y="28601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5002250" y="290217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5002250" y="290217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127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5002250" y="294421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5002250" y="294421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126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5002250" y="298667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5002250" y="298667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5002250" y="302870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0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5002250" y="302870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0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5002250" y="307072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5002250" y="307072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5002250" y="311276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5002250" y="311276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2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5002250" y="315478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5002250" y="315478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126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5002250" y="319723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5002250" y="319723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5002250" y="321804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5002250" y="321804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2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5002250" y="317600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5002250" y="317600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5002250" y="31339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5002250" y="31339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5002250" y="30919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5002250" y="30919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5002250" y="304993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5002250" y="304993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5002250" y="300747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5002250" y="300747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5002250" y="296543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5002250" y="296543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5002250" y="292342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5002250" y="292342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2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5002250" y="288137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5002250" y="288137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5002250" y="283936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5002250" y="283936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5002250" y="279734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0"/>
                  </a:moveTo>
                  <a:lnTo>
                    <a:pt x="0" y="1037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5002250" y="279734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1037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5000967" y="323796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5000967" y="323796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5000967" y="32501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5000967" y="32501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5000967" y="321673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5000967" y="321673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5000967" y="319594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5000967" y="319594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5000967" y="317472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1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5000967" y="317472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1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5000967" y="315348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5000967" y="315348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5000967" y="313267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5000967" y="313267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5000967" y="311144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5000967" y="311144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5000967" y="309021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5000967" y="309021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5000967" y="306942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5000967" y="306942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5000967" y="304820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5000967" y="304820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5000967" y="302740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5000967" y="302740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5000967" y="300616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5000967" y="300616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5000967" y="298538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1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5000967" y="298538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1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5000967" y="296414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5000967" y="296414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5000967" y="294335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5000967" y="294335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5000967" y="292211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5000967" y="292211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5000967" y="290088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5000967" y="290088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5000967" y="288010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1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5000967" y="288010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1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5000967" y="285885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5000967" y="285885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5000967" y="283762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5000967" y="283762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5000967" y="281683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5000967" y="281683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5000967" y="279560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5000967" y="279560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5000967" y="325140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5000967" y="325140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5000967" y="3258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82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5000967" y="3258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172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5002250" y="32604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5002250" y="32604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5025656" y="32657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5025656" y="32657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5027828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7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5027828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9"/>
                  </a:moveTo>
                  <a:lnTo>
                    <a:pt x="2286" y="1739"/>
                  </a:lnTo>
                </a:path>
              </a:pathLst>
            </a:custGeom>
            <a:ln w="34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5029123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7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5029123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9"/>
                  </a:moveTo>
                  <a:lnTo>
                    <a:pt x="2286" y="1739"/>
                  </a:lnTo>
                </a:path>
              </a:pathLst>
            </a:custGeom>
            <a:ln w="34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5027828" y="32657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5027828" y="32657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647" y="-2285"/>
                  </a:moveTo>
                  <a:lnTo>
                    <a:pt x="647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5002250" y="3260496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20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5002250" y="3260496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603"/>
                  </a:moveTo>
                  <a:lnTo>
                    <a:pt x="2286" y="2603"/>
                  </a:lnTo>
                </a:path>
              </a:pathLst>
            </a:custGeom>
            <a:ln w="520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5002250" y="32657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5002250" y="32657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5000967" y="3258769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3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5000967" y="3258769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86" y="3467"/>
                  </a:moveTo>
                  <a:lnTo>
                    <a:pt x="2286" y="3467"/>
                  </a:lnTo>
                </a:path>
              </a:pathLst>
            </a:custGeom>
            <a:ln w="69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5000967" y="32657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8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5000967" y="32657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641" y="-2285"/>
                  </a:moveTo>
                  <a:lnTo>
                    <a:pt x="641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5024361" y="32657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5024361" y="32657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647" y="-2285"/>
                  </a:moveTo>
                  <a:lnTo>
                    <a:pt x="647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5005730" y="3265703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186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5005730" y="3265703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0" y="0"/>
                  </a:moveTo>
                  <a:lnTo>
                    <a:pt x="1863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5004409" y="32657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2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5004409" y="32657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660" y="-2285"/>
                  </a:moveTo>
                  <a:lnTo>
                    <a:pt x="660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5004409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7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5004409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9"/>
                  </a:moveTo>
                  <a:lnTo>
                    <a:pt x="2286" y="1739"/>
                  </a:lnTo>
                </a:path>
              </a:pathLst>
            </a:custGeom>
            <a:ln w="34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5025656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7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5025656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9"/>
                  </a:moveTo>
                  <a:lnTo>
                    <a:pt x="2286" y="1739"/>
                  </a:lnTo>
                </a:path>
              </a:pathLst>
            </a:custGeom>
            <a:ln w="34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5024361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7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5024361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9"/>
                  </a:moveTo>
                  <a:lnTo>
                    <a:pt x="2286" y="1739"/>
                  </a:lnTo>
                </a:path>
              </a:pathLst>
            </a:custGeom>
            <a:ln w="34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5005730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7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5005730" y="32622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9"/>
                  </a:moveTo>
                  <a:lnTo>
                    <a:pt x="2286" y="1739"/>
                  </a:lnTo>
                </a:path>
              </a:pathLst>
            </a:custGeom>
            <a:ln w="34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4986985" y="3786657"/>
              <a:ext cx="9525" cy="29845"/>
            </a:xfrm>
            <a:custGeom>
              <a:avLst/>
              <a:gdLst/>
              <a:ahLst/>
              <a:cxnLst/>
              <a:rect l="l" t="t" r="r" b="b"/>
              <a:pathLst>
                <a:path w="9525" h="29845">
                  <a:moveTo>
                    <a:pt x="4381" y="0"/>
                  </a:moveTo>
                  <a:lnTo>
                    <a:pt x="4381" y="21450"/>
                  </a:lnTo>
                </a:path>
                <a:path w="9525" h="29845">
                  <a:moveTo>
                    <a:pt x="9271" y="29718"/>
                  </a:moveTo>
                  <a:lnTo>
                    <a:pt x="8293" y="25819"/>
                  </a:lnTo>
                  <a:lnTo>
                    <a:pt x="4876" y="21932"/>
                  </a:lnTo>
                </a:path>
                <a:path w="9525" h="29845">
                  <a:moveTo>
                    <a:pt x="4381" y="21450"/>
                  </a:moveTo>
                  <a:lnTo>
                    <a:pt x="4876" y="21932"/>
                  </a:lnTo>
                </a:path>
                <a:path w="9525" h="29845">
                  <a:moveTo>
                    <a:pt x="0" y="21450"/>
                  </a:moveTo>
                  <a:lnTo>
                    <a:pt x="1460" y="24866"/>
                  </a:lnTo>
                  <a:lnTo>
                    <a:pt x="4876" y="287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4991861" y="38153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028" y="488"/>
                  </a:moveTo>
                  <a:lnTo>
                    <a:pt x="1028" y="4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4991861" y="3804678"/>
              <a:ext cx="223520" cy="92710"/>
            </a:xfrm>
            <a:custGeom>
              <a:avLst/>
              <a:gdLst/>
              <a:ahLst/>
              <a:cxnLst/>
              <a:rect l="l" t="t" r="r" b="b"/>
              <a:pathLst>
                <a:path w="223520" h="92710">
                  <a:moveTo>
                    <a:pt x="14604" y="11696"/>
                  </a:moveTo>
                  <a:lnTo>
                    <a:pt x="14604" y="7315"/>
                  </a:lnTo>
                </a:path>
                <a:path w="223520" h="92710">
                  <a:moveTo>
                    <a:pt x="14604" y="22923"/>
                  </a:moveTo>
                  <a:lnTo>
                    <a:pt x="14604" y="18516"/>
                  </a:lnTo>
                </a:path>
                <a:path w="223520" h="92710">
                  <a:moveTo>
                    <a:pt x="14604" y="7315"/>
                  </a:moveTo>
                  <a:lnTo>
                    <a:pt x="16573" y="7315"/>
                  </a:lnTo>
                </a:path>
                <a:path w="223520" h="92710">
                  <a:moveTo>
                    <a:pt x="17538" y="7315"/>
                  </a:moveTo>
                  <a:lnTo>
                    <a:pt x="20472" y="7315"/>
                  </a:lnTo>
                  <a:lnTo>
                    <a:pt x="20472" y="22923"/>
                  </a:lnTo>
                  <a:lnTo>
                    <a:pt x="14604" y="22923"/>
                  </a:lnTo>
                </a:path>
                <a:path w="223520" h="92710">
                  <a:moveTo>
                    <a:pt x="14604" y="18516"/>
                  </a:moveTo>
                  <a:lnTo>
                    <a:pt x="5854" y="18516"/>
                  </a:lnTo>
                </a:path>
                <a:path w="223520" h="92710">
                  <a:moveTo>
                    <a:pt x="14604" y="11696"/>
                  </a:moveTo>
                  <a:lnTo>
                    <a:pt x="5854" y="11696"/>
                  </a:lnTo>
                  <a:lnTo>
                    <a:pt x="5854" y="18516"/>
                  </a:lnTo>
                </a:path>
                <a:path w="223520" h="92710">
                  <a:moveTo>
                    <a:pt x="0" y="18516"/>
                  </a:moveTo>
                  <a:lnTo>
                    <a:pt x="5854" y="18516"/>
                  </a:lnTo>
                </a:path>
                <a:path w="223520" h="92710">
                  <a:moveTo>
                    <a:pt x="0" y="11696"/>
                  </a:moveTo>
                  <a:lnTo>
                    <a:pt x="5854" y="11696"/>
                  </a:lnTo>
                </a:path>
                <a:path w="223520" h="92710">
                  <a:moveTo>
                    <a:pt x="0" y="11696"/>
                  </a:moveTo>
                  <a:lnTo>
                    <a:pt x="0" y="18516"/>
                  </a:lnTo>
                </a:path>
                <a:path w="223520" h="92710">
                  <a:moveTo>
                    <a:pt x="0" y="81368"/>
                  </a:moveTo>
                  <a:lnTo>
                    <a:pt x="0" y="92100"/>
                  </a:lnTo>
                </a:path>
                <a:path w="223520" h="92710">
                  <a:moveTo>
                    <a:pt x="4394" y="92100"/>
                  </a:moveTo>
                  <a:lnTo>
                    <a:pt x="4394" y="81368"/>
                  </a:lnTo>
                  <a:lnTo>
                    <a:pt x="0" y="81368"/>
                  </a:lnTo>
                  <a:lnTo>
                    <a:pt x="0" y="48729"/>
                  </a:lnTo>
                </a:path>
                <a:path w="223520" h="92710">
                  <a:moveTo>
                    <a:pt x="4394" y="48729"/>
                  </a:moveTo>
                  <a:lnTo>
                    <a:pt x="4394" y="81368"/>
                  </a:lnTo>
                </a:path>
                <a:path w="223520" h="92710">
                  <a:moveTo>
                    <a:pt x="4394" y="48729"/>
                  </a:moveTo>
                  <a:lnTo>
                    <a:pt x="0" y="48729"/>
                  </a:lnTo>
                  <a:lnTo>
                    <a:pt x="0" y="33159"/>
                  </a:lnTo>
                </a:path>
                <a:path w="223520" h="92710">
                  <a:moveTo>
                    <a:pt x="4394" y="33159"/>
                  </a:moveTo>
                  <a:lnTo>
                    <a:pt x="4394" y="48729"/>
                  </a:lnTo>
                </a:path>
                <a:path w="223520" h="92710">
                  <a:moveTo>
                    <a:pt x="4394" y="33159"/>
                  </a:moveTo>
                  <a:lnTo>
                    <a:pt x="0" y="33159"/>
                  </a:lnTo>
                  <a:lnTo>
                    <a:pt x="0" y="18516"/>
                  </a:lnTo>
                </a:path>
                <a:path w="223520" h="92710">
                  <a:moveTo>
                    <a:pt x="4394" y="18516"/>
                  </a:moveTo>
                  <a:lnTo>
                    <a:pt x="4394" y="33159"/>
                  </a:lnTo>
                </a:path>
                <a:path w="223520" h="92710">
                  <a:moveTo>
                    <a:pt x="0" y="92100"/>
                  </a:moveTo>
                  <a:lnTo>
                    <a:pt x="4394" y="92100"/>
                  </a:lnTo>
                </a:path>
                <a:path w="223520" h="92710">
                  <a:moveTo>
                    <a:pt x="222199" y="20472"/>
                  </a:moveTo>
                  <a:lnTo>
                    <a:pt x="220738" y="16573"/>
                  </a:lnTo>
                  <a:lnTo>
                    <a:pt x="216839" y="15125"/>
                  </a:lnTo>
                  <a:lnTo>
                    <a:pt x="212928" y="16573"/>
                  </a:lnTo>
                  <a:lnTo>
                    <a:pt x="210997" y="20472"/>
                  </a:lnTo>
                  <a:lnTo>
                    <a:pt x="212928" y="24383"/>
                  </a:lnTo>
                  <a:lnTo>
                    <a:pt x="216839" y="25831"/>
                  </a:lnTo>
                  <a:lnTo>
                    <a:pt x="220738" y="24383"/>
                  </a:lnTo>
                  <a:lnTo>
                    <a:pt x="222199" y="20472"/>
                  </a:lnTo>
                  <a:close/>
                </a:path>
                <a:path w="223520" h="92710">
                  <a:moveTo>
                    <a:pt x="223164" y="20472"/>
                  </a:moveTo>
                  <a:lnTo>
                    <a:pt x="221221" y="15620"/>
                  </a:lnTo>
                  <a:lnTo>
                    <a:pt x="216839" y="13639"/>
                  </a:lnTo>
                  <a:lnTo>
                    <a:pt x="211962" y="15620"/>
                  </a:lnTo>
                  <a:lnTo>
                    <a:pt x="210032" y="20472"/>
                  </a:lnTo>
                  <a:lnTo>
                    <a:pt x="211962" y="24866"/>
                  </a:lnTo>
                  <a:lnTo>
                    <a:pt x="216839" y="26822"/>
                  </a:lnTo>
                  <a:lnTo>
                    <a:pt x="221221" y="24866"/>
                  </a:lnTo>
                  <a:lnTo>
                    <a:pt x="223164" y="20472"/>
                  </a:lnTo>
                  <a:close/>
                </a:path>
                <a:path w="223520" h="92710">
                  <a:moveTo>
                    <a:pt x="196850" y="0"/>
                  </a:moveTo>
                  <a:lnTo>
                    <a:pt x="193954" y="965"/>
                  </a:lnTo>
                  <a:lnTo>
                    <a:pt x="192951" y="34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5184813" y="3808107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-1028" y="21926"/>
                  </a:moveTo>
                  <a:lnTo>
                    <a:pt x="1028" y="21926"/>
                  </a:lnTo>
                </a:path>
              </a:pathLst>
            </a:custGeom>
            <a:ln w="438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5001120" y="3804678"/>
              <a:ext cx="231140" cy="47625"/>
            </a:xfrm>
            <a:custGeom>
              <a:avLst/>
              <a:gdLst/>
              <a:ahLst/>
              <a:cxnLst/>
              <a:rect l="l" t="t" r="r" b="b"/>
              <a:pathLst>
                <a:path w="231139" h="47625">
                  <a:moveTo>
                    <a:pt x="230974" y="3428"/>
                  </a:moveTo>
                  <a:lnTo>
                    <a:pt x="230009" y="965"/>
                  </a:lnTo>
                  <a:lnTo>
                    <a:pt x="227063" y="0"/>
                  </a:lnTo>
                </a:path>
                <a:path w="231139" h="47625">
                  <a:moveTo>
                    <a:pt x="230974" y="39966"/>
                  </a:moveTo>
                  <a:lnTo>
                    <a:pt x="230974" y="3428"/>
                  </a:lnTo>
                </a:path>
                <a:path w="231139" h="47625">
                  <a:moveTo>
                    <a:pt x="230974" y="39966"/>
                  </a:moveTo>
                  <a:lnTo>
                    <a:pt x="230974" y="47282"/>
                  </a:lnTo>
                </a:path>
                <a:path w="231139" h="47625">
                  <a:moveTo>
                    <a:pt x="230974" y="39966"/>
                  </a:moveTo>
                  <a:lnTo>
                    <a:pt x="183692" y="39966"/>
                  </a:lnTo>
                </a:path>
                <a:path w="231139" h="47625">
                  <a:moveTo>
                    <a:pt x="187591" y="0"/>
                  </a:moveTo>
                  <a:lnTo>
                    <a:pt x="227063" y="0"/>
                  </a:lnTo>
                </a:path>
                <a:path w="231139" h="47625">
                  <a:moveTo>
                    <a:pt x="1955" y="39966"/>
                  </a:moveTo>
                  <a:lnTo>
                    <a:pt x="1955" y="39496"/>
                  </a:lnTo>
                  <a:lnTo>
                    <a:pt x="1473" y="39496"/>
                  </a:lnTo>
                  <a:lnTo>
                    <a:pt x="965" y="39496"/>
                  </a:lnTo>
                  <a:lnTo>
                    <a:pt x="495" y="39496"/>
                  </a:lnTo>
                  <a:lnTo>
                    <a:pt x="0" y="39966"/>
                  </a:lnTo>
                  <a:lnTo>
                    <a:pt x="0" y="40474"/>
                  </a:lnTo>
                  <a:lnTo>
                    <a:pt x="495" y="40474"/>
                  </a:lnTo>
                  <a:lnTo>
                    <a:pt x="495" y="40932"/>
                  </a:lnTo>
                  <a:lnTo>
                    <a:pt x="965" y="40932"/>
                  </a:lnTo>
                  <a:lnTo>
                    <a:pt x="1473" y="40932"/>
                  </a:lnTo>
                  <a:lnTo>
                    <a:pt x="1955" y="40474"/>
                  </a:lnTo>
                  <a:lnTo>
                    <a:pt x="1955" y="3996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5007444" y="384803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028" y="984"/>
                  </a:moveTo>
                  <a:lnTo>
                    <a:pt x="1028" y="9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5011356" y="3840264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4">
                  <a:moveTo>
                    <a:pt x="0" y="6807"/>
                  </a:moveTo>
                  <a:lnTo>
                    <a:pt x="0" y="7302"/>
                  </a:lnTo>
                  <a:lnTo>
                    <a:pt x="482" y="7302"/>
                  </a:lnTo>
                  <a:lnTo>
                    <a:pt x="482" y="7772"/>
                  </a:lnTo>
                  <a:lnTo>
                    <a:pt x="977" y="7772"/>
                  </a:lnTo>
                  <a:lnTo>
                    <a:pt x="1447" y="7772"/>
                  </a:lnTo>
                  <a:lnTo>
                    <a:pt x="1447" y="7302"/>
                  </a:lnTo>
                  <a:lnTo>
                    <a:pt x="1955" y="7302"/>
                  </a:lnTo>
                  <a:lnTo>
                    <a:pt x="1955" y="6807"/>
                  </a:lnTo>
                </a:path>
                <a:path w="2539" h="8254">
                  <a:moveTo>
                    <a:pt x="482" y="965"/>
                  </a:moveTo>
                  <a:lnTo>
                    <a:pt x="977" y="965"/>
                  </a:lnTo>
                  <a:lnTo>
                    <a:pt x="1447" y="965"/>
                  </a:lnTo>
                  <a:lnTo>
                    <a:pt x="1447" y="482"/>
                  </a:lnTo>
                  <a:lnTo>
                    <a:pt x="1955" y="482"/>
                  </a:lnTo>
                  <a:lnTo>
                    <a:pt x="195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5013312" y="38378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028" y="241"/>
                  </a:moveTo>
                  <a:lnTo>
                    <a:pt x="1028" y="24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5008435" y="3814927"/>
              <a:ext cx="1905" cy="15240"/>
            </a:xfrm>
            <a:custGeom>
              <a:avLst/>
              <a:gdLst/>
              <a:ahLst/>
              <a:cxnLst/>
              <a:rect l="l" t="t" r="r" b="b"/>
              <a:pathLst>
                <a:path w="1904" h="15239">
                  <a:moveTo>
                    <a:pt x="1460" y="0"/>
                  </a:moveTo>
                  <a:lnTo>
                    <a:pt x="965" y="0"/>
                  </a:lnTo>
                  <a:lnTo>
                    <a:pt x="495" y="0"/>
                  </a:lnTo>
                  <a:lnTo>
                    <a:pt x="0" y="0"/>
                  </a:lnTo>
                </a:path>
                <a:path w="1904" h="15239">
                  <a:moveTo>
                    <a:pt x="1460" y="469"/>
                  </a:moveTo>
                  <a:lnTo>
                    <a:pt x="965" y="469"/>
                  </a:lnTo>
                  <a:lnTo>
                    <a:pt x="495" y="0"/>
                  </a:lnTo>
                  <a:lnTo>
                    <a:pt x="495" y="469"/>
                  </a:lnTo>
                  <a:lnTo>
                    <a:pt x="0" y="469"/>
                  </a:lnTo>
                </a:path>
                <a:path w="1904" h="15239">
                  <a:moveTo>
                    <a:pt x="0" y="6819"/>
                  </a:moveTo>
                  <a:lnTo>
                    <a:pt x="0" y="7302"/>
                  </a:lnTo>
                  <a:lnTo>
                    <a:pt x="0" y="7797"/>
                  </a:lnTo>
                  <a:lnTo>
                    <a:pt x="495" y="7797"/>
                  </a:lnTo>
                  <a:lnTo>
                    <a:pt x="965" y="7797"/>
                  </a:lnTo>
                  <a:lnTo>
                    <a:pt x="1460" y="7797"/>
                  </a:lnTo>
                  <a:lnTo>
                    <a:pt x="1460" y="7302"/>
                  </a:lnTo>
                  <a:lnTo>
                    <a:pt x="1460" y="6819"/>
                  </a:lnTo>
                </a:path>
                <a:path w="1904" h="15239">
                  <a:moveTo>
                    <a:pt x="0" y="13639"/>
                  </a:moveTo>
                  <a:lnTo>
                    <a:pt x="0" y="14135"/>
                  </a:lnTo>
                  <a:lnTo>
                    <a:pt x="0" y="14617"/>
                  </a:lnTo>
                  <a:lnTo>
                    <a:pt x="495" y="14617"/>
                  </a:lnTo>
                  <a:lnTo>
                    <a:pt x="965" y="14617"/>
                  </a:lnTo>
                  <a:lnTo>
                    <a:pt x="965" y="14135"/>
                  </a:lnTo>
                  <a:lnTo>
                    <a:pt x="1460" y="14135"/>
                  </a:lnTo>
                  <a:lnTo>
                    <a:pt x="1460" y="136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5007444" y="382856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1028" y="730"/>
                  </a:moveTo>
                  <a:lnTo>
                    <a:pt x="1028" y="73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5001120" y="383734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7"/>
                  </a:moveTo>
                  <a:lnTo>
                    <a:pt x="13220" y="2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5001120" y="383683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5001120" y="383585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4"/>
                  </a:moveTo>
                  <a:lnTo>
                    <a:pt x="13220" y="2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5001120" y="383538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5001120" y="3834434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28"/>
                  </a:moveTo>
                  <a:lnTo>
                    <a:pt x="13220" y="2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5001120" y="383345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34"/>
                  </a:moveTo>
                  <a:lnTo>
                    <a:pt x="13220" y="23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5001120" y="383294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3"/>
                  </a:moveTo>
                  <a:lnTo>
                    <a:pt x="13220" y="2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5001120" y="383198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7"/>
                  </a:moveTo>
                  <a:lnTo>
                    <a:pt x="13220" y="2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5000091" y="382930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0" y="2438"/>
                  </a:moveTo>
                  <a:lnTo>
                    <a:pt x="14249" y="2438"/>
                  </a:lnTo>
                </a:path>
                <a:path w="14604" h="2539">
                  <a:moveTo>
                    <a:pt x="0" y="1447"/>
                  </a:moveTo>
                  <a:lnTo>
                    <a:pt x="14249" y="1447"/>
                  </a:lnTo>
                </a:path>
                <a:path w="14604" h="2539">
                  <a:moveTo>
                    <a:pt x="0" y="965"/>
                  </a:moveTo>
                  <a:lnTo>
                    <a:pt x="14249" y="965"/>
                  </a:lnTo>
                </a:path>
                <a:path w="14604" h="2539">
                  <a:moveTo>
                    <a:pt x="0" y="0"/>
                  </a:moveTo>
                  <a:lnTo>
                    <a:pt x="1424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5001120" y="382856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5001120" y="382760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34"/>
                  </a:moveTo>
                  <a:lnTo>
                    <a:pt x="13220" y="23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5001120" y="382709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5001120" y="382611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3"/>
                  </a:moveTo>
                  <a:lnTo>
                    <a:pt x="13220" y="2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5001120" y="3825151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508"/>
                  </a:moveTo>
                  <a:lnTo>
                    <a:pt x="12192" y="508"/>
                  </a:lnTo>
                </a:path>
                <a:path w="12700" h="5079">
                  <a:moveTo>
                    <a:pt x="0" y="0"/>
                  </a:moveTo>
                  <a:lnTo>
                    <a:pt x="6324" y="48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5000091" y="384562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2057" y="0"/>
                  </a:lnTo>
                </a:path>
                <a:path w="4445">
                  <a:moveTo>
                    <a:pt x="1955" y="0"/>
                  </a:moveTo>
                  <a:lnTo>
                    <a:pt x="401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5007444" y="3840264"/>
              <a:ext cx="6350" cy="10160"/>
            </a:xfrm>
            <a:custGeom>
              <a:avLst/>
              <a:gdLst/>
              <a:ahLst/>
              <a:cxnLst/>
              <a:rect l="l" t="t" r="r" b="b"/>
              <a:pathLst>
                <a:path w="6350" h="10160">
                  <a:moveTo>
                    <a:pt x="0" y="9740"/>
                  </a:moveTo>
                  <a:lnTo>
                    <a:pt x="0" y="9740"/>
                  </a:lnTo>
                </a:path>
                <a:path w="6350" h="10160">
                  <a:moveTo>
                    <a:pt x="0" y="7772"/>
                  </a:moveTo>
                  <a:lnTo>
                    <a:pt x="0" y="7772"/>
                  </a:lnTo>
                </a:path>
                <a:path w="6350" h="10160">
                  <a:moveTo>
                    <a:pt x="3911" y="6807"/>
                  </a:moveTo>
                  <a:lnTo>
                    <a:pt x="0" y="7772"/>
                  </a:lnTo>
                </a:path>
                <a:path w="6350" h="10160">
                  <a:moveTo>
                    <a:pt x="5867" y="6807"/>
                  </a:moveTo>
                  <a:lnTo>
                    <a:pt x="0" y="9740"/>
                  </a:lnTo>
                </a:path>
                <a:path w="6350" h="10160">
                  <a:moveTo>
                    <a:pt x="5867" y="0"/>
                  </a:moveTo>
                  <a:lnTo>
                    <a:pt x="5867" y="6807"/>
                  </a:lnTo>
                </a:path>
                <a:path w="6350" h="10160">
                  <a:moveTo>
                    <a:pt x="3911" y="965"/>
                  </a:moveTo>
                  <a:lnTo>
                    <a:pt x="3911" y="68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5013312" y="383832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028" y="971"/>
                  </a:moveTo>
                  <a:lnTo>
                    <a:pt x="1028" y="97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5008435" y="3811523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460" y="469"/>
                  </a:moveTo>
                  <a:lnTo>
                    <a:pt x="495" y="0"/>
                  </a:lnTo>
                  <a:lnTo>
                    <a:pt x="0" y="4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5007406" y="38137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2057" y="0"/>
                  </a:lnTo>
                </a:path>
                <a:path w="3810">
                  <a:moveTo>
                    <a:pt x="1460" y="0"/>
                  </a:moveTo>
                  <a:lnTo>
                    <a:pt x="351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5007406" y="38151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2057" y="0"/>
                  </a:lnTo>
                </a:path>
                <a:path w="3810">
                  <a:moveTo>
                    <a:pt x="1460" y="0"/>
                  </a:moveTo>
                  <a:lnTo>
                    <a:pt x="351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5008435" y="3815397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0" y="0"/>
                  </a:moveTo>
                  <a:lnTo>
                    <a:pt x="0" y="6350"/>
                  </a:lnTo>
                </a:path>
                <a:path w="1904" h="6350">
                  <a:moveTo>
                    <a:pt x="1460" y="6350"/>
                  </a:moveTo>
                  <a:lnTo>
                    <a:pt x="146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5008435" y="38276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028" y="482"/>
                  </a:moveTo>
                  <a:lnTo>
                    <a:pt x="1028" y="48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5008435" y="38217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028" y="241"/>
                  </a:moveTo>
                  <a:lnTo>
                    <a:pt x="1028" y="24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5009895" y="38276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028" y="482"/>
                  </a:moveTo>
                  <a:lnTo>
                    <a:pt x="1028" y="48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5009895" y="38217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028" y="241"/>
                  </a:moveTo>
                  <a:lnTo>
                    <a:pt x="1028" y="24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5007444" y="3828567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4">
                  <a:moveTo>
                    <a:pt x="0" y="1460"/>
                  </a:moveTo>
                  <a:lnTo>
                    <a:pt x="245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5007444" y="38285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95" y="-1028"/>
                  </a:moveTo>
                  <a:lnTo>
                    <a:pt x="495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5001120" y="3822725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6324" y="7302"/>
                  </a:moveTo>
                  <a:lnTo>
                    <a:pt x="495" y="469"/>
                  </a:lnTo>
                </a:path>
                <a:path w="11429" h="7620">
                  <a:moveTo>
                    <a:pt x="11214" y="0"/>
                  </a:moveTo>
                  <a:lnTo>
                    <a:pt x="0" y="29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5001120" y="382565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28"/>
                  </a:moveTo>
                  <a:lnTo>
                    <a:pt x="13220" y="2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5001120" y="3826624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34"/>
                  </a:moveTo>
                  <a:lnTo>
                    <a:pt x="13220" y="23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5001120" y="3827094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3"/>
                  </a:moveTo>
                  <a:lnTo>
                    <a:pt x="13220" y="2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5000091" y="3828319"/>
              <a:ext cx="14604" cy="635"/>
            </a:xfrm>
            <a:custGeom>
              <a:avLst/>
              <a:gdLst/>
              <a:ahLst/>
              <a:cxnLst/>
              <a:rect l="l" t="t" r="r" b="b"/>
              <a:pathLst>
                <a:path w="14604" h="635">
                  <a:moveTo>
                    <a:pt x="0" y="0"/>
                  </a:moveTo>
                  <a:lnTo>
                    <a:pt x="14249" y="0"/>
                  </a:lnTo>
                </a:path>
                <a:path w="14604" h="635">
                  <a:moveTo>
                    <a:pt x="0" y="495"/>
                  </a:moveTo>
                  <a:lnTo>
                    <a:pt x="14249" y="4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5001120" y="382954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1"/>
                  </a:moveTo>
                  <a:lnTo>
                    <a:pt x="13220" y="24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5001120" y="3830510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5001120" y="383099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3"/>
                  </a:moveTo>
                  <a:lnTo>
                    <a:pt x="13220" y="2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5001120" y="383198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5001120" y="383247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34"/>
                  </a:moveTo>
                  <a:lnTo>
                    <a:pt x="13220" y="23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5001120" y="383345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5001120" y="383392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3"/>
                  </a:moveTo>
                  <a:lnTo>
                    <a:pt x="13220" y="2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5001120" y="383489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7"/>
                  </a:moveTo>
                  <a:lnTo>
                    <a:pt x="13220" y="2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5000091" y="383562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14249" y="0"/>
                  </a:lnTo>
                </a:path>
                <a:path w="14604" h="1270">
                  <a:moveTo>
                    <a:pt x="0" y="977"/>
                  </a:moveTo>
                  <a:lnTo>
                    <a:pt x="14249" y="9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5001120" y="383683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4"/>
                  </a:moveTo>
                  <a:lnTo>
                    <a:pt x="13220" y="2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5013312" y="38378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028" y="241"/>
                  </a:moveTo>
                  <a:lnTo>
                    <a:pt x="1028" y="24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5005997" y="382856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5007444" y="38276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95" y="-1028"/>
                  </a:moveTo>
                  <a:lnTo>
                    <a:pt x="495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5003076" y="382319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3898" y="4406"/>
                  </a:moveTo>
                  <a:lnTo>
                    <a:pt x="1930" y="4876"/>
                  </a:lnTo>
                </a:path>
                <a:path w="7620" h="5714">
                  <a:moveTo>
                    <a:pt x="7289" y="4876"/>
                  </a:moveTo>
                  <a:lnTo>
                    <a:pt x="6819" y="4406"/>
                  </a:lnTo>
                </a:path>
                <a:path w="7620" h="5714">
                  <a:moveTo>
                    <a:pt x="3390" y="3898"/>
                  </a:moveTo>
                  <a:lnTo>
                    <a:pt x="1460" y="4406"/>
                  </a:lnTo>
                </a:path>
                <a:path w="7620" h="5714">
                  <a:moveTo>
                    <a:pt x="7289" y="4406"/>
                  </a:moveTo>
                  <a:lnTo>
                    <a:pt x="7289" y="4406"/>
                  </a:lnTo>
                </a:path>
                <a:path w="7620" h="5714">
                  <a:moveTo>
                    <a:pt x="3390" y="2921"/>
                  </a:moveTo>
                  <a:lnTo>
                    <a:pt x="965" y="3898"/>
                  </a:lnTo>
                </a:path>
                <a:path w="7620" h="5714">
                  <a:moveTo>
                    <a:pt x="3390" y="1955"/>
                  </a:moveTo>
                  <a:lnTo>
                    <a:pt x="495" y="3898"/>
                  </a:lnTo>
                </a:path>
                <a:path w="7620" h="5714">
                  <a:moveTo>
                    <a:pt x="3390" y="1460"/>
                  </a:moveTo>
                  <a:lnTo>
                    <a:pt x="495" y="3429"/>
                  </a:lnTo>
                </a:path>
                <a:path w="7620" h="5714">
                  <a:moveTo>
                    <a:pt x="3390" y="508"/>
                  </a:moveTo>
                  <a:lnTo>
                    <a:pt x="495" y="2921"/>
                  </a:lnTo>
                </a:path>
                <a:path w="7620" h="5714">
                  <a:moveTo>
                    <a:pt x="2921" y="0"/>
                  </a:moveTo>
                  <a:lnTo>
                    <a:pt x="0" y="2463"/>
                  </a:lnTo>
                </a:path>
                <a:path w="7620" h="5714">
                  <a:moveTo>
                    <a:pt x="1460" y="0"/>
                  </a:moveTo>
                  <a:lnTo>
                    <a:pt x="0" y="2463"/>
                  </a:lnTo>
                </a:path>
                <a:path w="7620" h="5714">
                  <a:moveTo>
                    <a:pt x="6819" y="5372"/>
                  </a:moveTo>
                  <a:lnTo>
                    <a:pt x="7289" y="4406"/>
                  </a:lnTo>
                </a:path>
                <a:path w="7620" h="5714">
                  <a:moveTo>
                    <a:pt x="495" y="0"/>
                  </a:moveTo>
                  <a:lnTo>
                    <a:pt x="4368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5732513" y="380810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247" y="-1028"/>
                  </a:moveTo>
                  <a:lnTo>
                    <a:pt x="247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5736424" y="38081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88" y="-1028"/>
                  </a:moveTo>
                  <a:lnTo>
                    <a:pt x="488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5123929" y="3799801"/>
              <a:ext cx="608965" cy="8890"/>
            </a:xfrm>
            <a:custGeom>
              <a:avLst/>
              <a:gdLst/>
              <a:ahLst/>
              <a:cxnLst/>
              <a:rect l="l" t="t" r="r" b="b"/>
              <a:pathLst>
                <a:path w="608964" h="8889">
                  <a:moveTo>
                    <a:pt x="608584" y="8305"/>
                  </a:moveTo>
                  <a:lnTo>
                    <a:pt x="607136" y="8305"/>
                  </a:lnTo>
                </a:path>
                <a:path w="608964" h="8889">
                  <a:moveTo>
                    <a:pt x="608584" y="8305"/>
                  </a:moveTo>
                  <a:lnTo>
                    <a:pt x="608584" y="0"/>
                  </a:lnTo>
                </a:path>
                <a:path w="608964" h="8889">
                  <a:moveTo>
                    <a:pt x="607136" y="8305"/>
                  </a:moveTo>
                  <a:lnTo>
                    <a:pt x="607136" y="0"/>
                  </a:lnTo>
                </a:path>
                <a:path w="608964" h="8889">
                  <a:moveTo>
                    <a:pt x="472147" y="8305"/>
                  </a:moveTo>
                  <a:lnTo>
                    <a:pt x="473608" y="8305"/>
                  </a:lnTo>
                </a:path>
                <a:path w="608964" h="8889">
                  <a:moveTo>
                    <a:pt x="472147" y="8305"/>
                  </a:moveTo>
                  <a:lnTo>
                    <a:pt x="468249" y="8305"/>
                  </a:lnTo>
                </a:path>
                <a:path w="608964" h="8889">
                  <a:moveTo>
                    <a:pt x="450227" y="8305"/>
                  </a:moveTo>
                  <a:lnTo>
                    <a:pt x="468249" y="8305"/>
                  </a:lnTo>
                </a:path>
                <a:path w="608964" h="8889">
                  <a:moveTo>
                    <a:pt x="450227" y="8305"/>
                  </a:moveTo>
                  <a:lnTo>
                    <a:pt x="446824" y="8305"/>
                  </a:lnTo>
                </a:path>
                <a:path w="608964" h="8889">
                  <a:moveTo>
                    <a:pt x="445363" y="8305"/>
                  </a:moveTo>
                  <a:lnTo>
                    <a:pt x="446824" y="8305"/>
                  </a:lnTo>
                </a:path>
                <a:path w="608964" h="8889">
                  <a:moveTo>
                    <a:pt x="441934" y="8305"/>
                  </a:moveTo>
                  <a:lnTo>
                    <a:pt x="441934" y="0"/>
                  </a:lnTo>
                </a:path>
                <a:path w="608964" h="8889">
                  <a:moveTo>
                    <a:pt x="446824" y="8305"/>
                  </a:moveTo>
                  <a:lnTo>
                    <a:pt x="446824" y="0"/>
                  </a:lnTo>
                </a:path>
                <a:path w="608964" h="8889">
                  <a:moveTo>
                    <a:pt x="472147" y="8305"/>
                  </a:moveTo>
                  <a:lnTo>
                    <a:pt x="472147" y="0"/>
                  </a:lnTo>
                </a:path>
                <a:path w="608964" h="8889">
                  <a:moveTo>
                    <a:pt x="477012" y="0"/>
                  </a:moveTo>
                  <a:lnTo>
                    <a:pt x="477012" y="8305"/>
                  </a:lnTo>
                </a:path>
                <a:path w="608964" h="8889">
                  <a:moveTo>
                    <a:pt x="468249" y="8305"/>
                  </a:moveTo>
                  <a:lnTo>
                    <a:pt x="468249" y="0"/>
                  </a:lnTo>
                </a:path>
                <a:path w="608964" h="8889">
                  <a:moveTo>
                    <a:pt x="450227" y="8305"/>
                  </a:moveTo>
                  <a:lnTo>
                    <a:pt x="450227" y="0"/>
                  </a:lnTo>
                </a:path>
                <a:path w="608964" h="8889">
                  <a:moveTo>
                    <a:pt x="0" y="8305"/>
                  </a:moveTo>
                  <a:lnTo>
                    <a:pt x="0" y="0"/>
                  </a:lnTo>
                </a:path>
                <a:path w="608964" h="8889">
                  <a:moveTo>
                    <a:pt x="35064" y="0"/>
                  </a:moveTo>
                  <a:lnTo>
                    <a:pt x="35064" y="83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4989842" y="3855123"/>
              <a:ext cx="745490" cy="0"/>
            </a:xfrm>
            <a:custGeom>
              <a:avLst/>
              <a:gdLst/>
              <a:ahLst/>
              <a:cxnLst/>
              <a:rect l="l" t="t" r="r" b="b"/>
              <a:pathLst>
                <a:path w="745489">
                  <a:moveTo>
                    <a:pt x="743127" y="0"/>
                  </a:moveTo>
                  <a:lnTo>
                    <a:pt x="745185" y="0"/>
                  </a:lnTo>
                </a:path>
                <a:path w="745489">
                  <a:moveTo>
                    <a:pt x="0" y="0"/>
                  </a:moveTo>
                  <a:lnTo>
                    <a:pt x="20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4990871" y="38553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95" y="-1028"/>
                  </a:moveTo>
                  <a:lnTo>
                    <a:pt x="495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4983581" y="3799801"/>
              <a:ext cx="758190" cy="55880"/>
            </a:xfrm>
            <a:custGeom>
              <a:avLst/>
              <a:gdLst/>
              <a:ahLst/>
              <a:cxnLst/>
              <a:rect l="l" t="t" r="r" b="b"/>
              <a:pathLst>
                <a:path w="758189" h="55879">
                  <a:moveTo>
                    <a:pt x="747483" y="55562"/>
                  </a:moveTo>
                  <a:lnTo>
                    <a:pt x="750417" y="55562"/>
                  </a:lnTo>
                </a:path>
                <a:path w="758189" h="55879">
                  <a:moveTo>
                    <a:pt x="170548" y="8305"/>
                  </a:moveTo>
                  <a:lnTo>
                    <a:pt x="172008" y="8305"/>
                  </a:lnTo>
                </a:path>
                <a:path w="758189" h="55879">
                  <a:moveTo>
                    <a:pt x="170548" y="8305"/>
                  </a:moveTo>
                  <a:lnTo>
                    <a:pt x="167157" y="8305"/>
                  </a:lnTo>
                </a:path>
                <a:path w="758189" h="55879">
                  <a:moveTo>
                    <a:pt x="148615" y="8305"/>
                  </a:moveTo>
                  <a:lnTo>
                    <a:pt x="167157" y="8305"/>
                  </a:lnTo>
                </a:path>
                <a:path w="758189" h="55879">
                  <a:moveTo>
                    <a:pt x="148615" y="8305"/>
                  </a:moveTo>
                  <a:lnTo>
                    <a:pt x="145211" y="8305"/>
                  </a:lnTo>
                </a:path>
                <a:path w="758189" h="55879">
                  <a:moveTo>
                    <a:pt x="143751" y="8305"/>
                  </a:moveTo>
                  <a:lnTo>
                    <a:pt x="145211" y="8305"/>
                  </a:lnTo>
                  <a:lnTo>
                    <a:pt x="145211" y="0"/>
                  </a:lnTo>
                </a:path>
                <a:path w="758189" h="55879">
                  <a:moveTo>
                    <a:pt x="170548" y="8305"/>
                  </a:moveTo>
                  <a:lnTo>
                    <a:pt x="170548" y="0"/>
                  </a:lnTo>
                </a:path>
                <a:path w="758189" h="55879">
                  <a:moveTo>
                    <a:pt x="167157" y="8305"/>
                  </a:moveTo>
                  <a:lnTo>
                    <a:pt x="167157" y="0"/>
                  </a:lnTo>
                </a:path>
                <a:path w="758189" h="55879">
                  <a:moveTo>
                    <a:pt x="148615" y="8305"/>
                  </a:moveTo>
                  <a:lnTo>
                    <a:pt x="148615" y="0"/>
                  </a:lnTo>
                </a:path>
                <a:path w="758189" h="55879">
                  <a:moveTo>
                    <a:pt x="9740" y="8305"/>
                  </a:moveTo>
                  <a:lnTo>
                    <a:pt x="8280" y="8305"/>
                  </a:lnTo>
                </a:path>
                <a:path w="758189" h="55879">
                  <a:moveTo>
                    <a:pt x="7785" y="8305"/>
                  </a:moveTo>
                  <a:lnTo>
                    <a:pt x="8280" y="8305"/>
                  </a:lnTo>
                  <a:lnTo>
                    <a:pt x="8280" y="0"/>
                  </a:lnTo>
                </a:path>
                <a:path w="758189" h="55879">
                  <a:moveTo>
                    <a:pt x="9740" y="8305"/>
                  </a:moveTo>
                  <a:lnTo>
                    <a:pt x="9740" y="0"/>
                  </a:lnTo>
                </a:path>
                <a:path w="758189" h="55879">
                  <a:moveTo>
                    <a:pt x="750417" y="55562"/>
                  </a:moveTo>
                  <a:lnTo>
                    <a:pt x="753821" y="55562"/>
                  </a:lnTo>
                  <a:lnTo>
                    <a:pt x="757707" y="55562"/>
                  </a:lnTo>
                </a:path>
                <a:path w="758189" h="55879">
                  <a:moveTo>
                    <a:pt x="3403" y="55562"/>
                  </a:moveTo>
                  <a:lnTo>
                    <a:pt x="7289" y="55562"/>
                  </a:lnTo>
                </a:path>
                <a:path w="758189" h="55879">
                  <a:moveTo>
                    <a:pt x="0" y="55562"/>
                  </a:moveTo>
                  <a:lnTo>
                    <a:pt x="3403" y="55562"/>
                  </a:lnTo>
                </a:path>
                <a:path w="758189" h="55879">
                  <a:moveTo>
                    <a:pt x="7289" y="14617"/>
                  </a:moveTo>
                  <a:lnTo>
                    <a:pt x="4356" y="14617"/>
                  </a:lnTo>
                  <a:lnTo>
                    <a:pt x="4356" y="112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4987937" y="3814419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-1028" y="17792"/>
                  </a:moveTo>
                  <a:lnTo>
                    <a:pt x="1028" y="17792"/>
                  </a:lnTo>
                </a:path>
              </a:pathLst>
            </a:custGeom>
            <a:ln w="355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4991366" y="3814927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-1028" y="17538"/>
                  </a:moveTo>
                  <a:lnTo>
                    <a:pt x="1028" y="17538"/>
                  </a:lnTo>
                </a:path>
              </a:pathLst>
            </a:custGeom>
            <a:ln w="3507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4996256" y="3849014"/>
              <a:ext cx="735330" cy="17145"/>
            </a:xfrm>
            <a:custGeom>
              <a:avLst/>
              <a:gdLst/>
              <a:ahLst/>
              <a:cxnLst/>
              <a:rect l="l" t="t" r="r" b="b"/>
              <a:pathLst>
                <a:path w="735329" h="17145">
                  <a:moveTo>
                    <a:pt x="258737" y="0"/>
                  </a:moveTo>
                  <a:lnTo>
                    <a:pt x="276288" y="0"/>
                  </a:lnTo>
                </a:path>
                <a:path w="735329" h="17145">
                  <a:moveTo>
                    <a:pt x="455587" y="0"/>
                  </a:moveTo>
                  <a:lnTo>
                    <a:pt x="473633" y="0"/>
                  </a:lnTo>
                </a:path>
                <a:path w="735329" h="17145">
                  <a:moveTo>
                    <a:pt x="586193" y="0"/>
                  </a:moveTo>
                  <a:lnTo>
                    <a:pt x="589610" y="0"/>
                  </a:lnTo>
                </a:path>
                <a:path w="735329" h="17145">
                  <a:moveTo>
                    <a:pt x="136448" y="0"/>
                  </a:moveTo>
                  <a:lnTo>
                    <a:pt x="188556" y="0"/>
                  </a:lnTo>
                </a:path>
                <a:path w="735329" h="17145">
                  <a:moveTo>
                    <a:pt x="16078" y="0"/>
                  </a:moveTo>
                  <a:lnTo>
                    <a:pt x="80390" y="0"/>
                  </a:lnTo>
                  <a:lnTo>
                    <a:pt x="136448" y="0"/>
                  </a:lnTo>
                </a:path>
                <a:path w="735329" h="17145">
                  <a:moveTo>
                    <a:pt x="494106" y="0"/>
                  </a:moveTo>
                  <a:lnTo>
                    <a:pt x="516509" y="0"/>
                  </a:lnTo>
                  <a:lnTo>
                    <a:pt x="586193" y="0"/>
                  </a:lnTo>
                </a:path>
                <a:path w="735329" h="17145">
                  <a:moveTo>
                    <a:pt x="589610" y="0"/>
                  </a:moveTo>
                  <a:lnTo>
                    <a:pt x="651992" y="0"/>
                  </a:lnTo>
                  <a:lnTo>
                    <a:pt x="722134" y="0"/>
                  </a:lnTo>
                </a:path>
                <a:path w="735329" h="17145">
                  <a:moveTo>
                    <a:pt x="473633" y="0"/>
                  </a:moveTo>
                  <a:lnTo>
                    <a:pt x="479463" y="0"/>
                  </a:lnTo>
                </a:path>
                <a:path w="735329" h="17145">
                  <a:moveTo>
                    <a:pt x="276288" y="0"/>
                  </a:moveTo>
                  <a:lnTo>
                    <a:pt x="455587" y="0"/>
                  </a:lnTo>
                </a:path>
                <a:path w="735329" h="17145">
                  <a:moveTo>
                    <a:pt x="252895" y="0"/>
                  </a:moveTo>
                  <a:lnTo>
                    <a:pt x="258737" y="0"/>
                  </a:lnTo>
                </a:path>
                <a:path w="735329" h="17145">
                  <a:moveTo>
                    <a:pt x="0" y="2946"/>
                  </a:moveTo>
                  <a:lnTo>
                    <a:pt x="4864" y="2946"/>
                  </a:lnTo>
                  <a:lnTo>
                    <a:pt x="734809" y="2946"/>
                  </a:lnTo>
                </a:path>
                <a:path w="735329" h="17145">
                  <a:moveTo>
                    <a:pt x="52603" y="15608"/>
                  </a:moveTo>
                  <a:lnTo>
                    <a:pt x="43357" y="6350"/>
                  </a:lnTo>
                </a:path>
                <a:path w="735329" h="17145">
                  <a:moveTo>
                    <a:pt x="48717" y="6350"/>
                  </a:moveTo>
                  <a:lnTo>
                    <a:pt x="55537" y="13182"/>
                  </a:lnTo>
                  <a:lnTo>
                    <a:pt x="56514" y="13677"/>
                  </a:lnTo>
                  <a:lnTo>
                    <a:pt x="75526" y="13677"/>
                  </a:lnTo>
                  <a:lnTo>
                    <a:pt x="76974" y="13182"/>
                  </a:lnTo>
                  <a:lnTo>
                    <a:pt x="83807" y="6350"/>
                  </a:lnTo>
                </a:path>
                <a:path w="735329" h="17145">
                  <a:moveTo>
                    <a:pt x="89166" y="6350"/>
                  </a:moveTo>
                  <a:lnTo>
                    <a:pt x="79921" y="15608"/>
                  </a:lnTo>
                </a:path>
                <a:path w="735329" h="17145">
                  <a:moveTo>
                    <a:pt x="76009" y="17081"/>
                  </a:moveTo>
                  <a:lnTo>
                    <a:pt x="79921" y="15608"/>
                  </a:lnTo>
                </a:path>
                <a:path w="735329" h="17145">
                  <a:moveTo>
                    <a:pt x="76009" y="17081"/>
                  </a:moveTo>
                  <a:lnTo>
                    <a:pt x="56514" y="17081"/>
                  </a:lnTo>
                </a:path>
                <a:path w="735329" h="17145">
                  <a:moveTo>
                    <a:pt x="52603" y="15608"/>
                  </a:moveTo>
                  <a:lnTo>
                    <a:pt x="56514" y="17081"/>
                  </a:lnTo>
                </a:path>
                <a:path w="735329" h="17145">
                  <a:moveTo>
                    <a:pt x="734809" y="6350"/>
                  </a:moveTo>
                  <a:lnTo>
                    <a:pt x="4864" y="6350"/>
                  </a:lnTo>
                  <a:lnTo>
                    <a:pt x="0" y="635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5007444" y="384417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1028" y="717"/>
                  </a:moveTo>
                  <a:lnTo>
                    <a:pt x="1028" y="7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5001120" y="384561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24" y="6350"/>
                  </a:moveTo>
                  <a:lnTo>
                    <a:pt x="6324" y="0"/>
                  </a:lnTo>
                </a:path>
                <a:path w="6350" h="6350">
                  <a:moveTo>
                    <a:pt x="0" y="0"/>
                  </a:moveTo>
                  <a:lnTo>
                    <a:pt x="0" y="6350"/>
                  </a:lnTo>
                </a:path>
                <a:path w="6350" h="6350">
                  <a:moveTo>
                    <a:pt x="6324" y="0"/>
                  </a:moveTo>
                  <a:lnTo>
                    <a:pt x="195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5001120" y="384561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247" y="-1028"/>
                  </a:moveTo>
                  <a:lnTo>
                    <a:pt x="247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5003076" y="384417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5001120" y="384417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247" y="-1028"/>
                  </a:moveTo>
                  <a:lnTo>
                    <a:pt x="247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5001120" y="384417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1028" y="717"/>
                  </a:moveTo>
                  <a:lnTo>
                    <a:pt x="1028" y="7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4987937" y="3823703"/>
              <a:ext cx="4445" cy="31750"/>
            </a:xfrm>
            <a:custGeom>
              <a:avLst/>
              <a:gdLst/>
              <a:ahLst/>
              <a:cxnLst/>
              <a:rect l="l" t="t" r="r" b="b"/>
              <a:pathLst>
                <a:path w="4445" h="31750">
                  <a:moveTo>
                    <a:pt x="3429" y="0"/>
                  </a:moveTo>
                  <a:lnTo>
                    <a:pt x="0" y="0"/>
                  </a:lnTo>
                </a:path>
                <a:path w="4445" h="31750">
                  <a:moveTo>
                    <a:pt x="0" y="26301"/>
                  </a:moveTo>
                  <a:lnTo>
                    <a:pt x="1498" y="29705"/>
                  </a:lnTo>
                  <a:lnTo>
                    <a:pt x="3924" y="31661"/>
                  </a:lnTo>
                </a:path>
                <a:path w="4445" h="31750">
                  <a:moveTo>
                    <a:pt x="3429" y="26301"/>
                  </a:moveTo>
                  <a:lnTo>
                    <a:pt x="3924" y="2727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5001120" y="385196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01"/>
                  </a:moveTo>
                  <a:lnTo>
                    <a:pt x="1028" y="1701"/>
                  </a:lnTo>
                </a:path>
              </a:pathLst>
            </a:custGeom>
            <a:ln w="340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5727649" y="3808107"/>
              <a:ext cx="5715" cy="41910"/>
            </a:xfrm>
            <a:custGeom>
              <a:avLst/>
              <a:gdLst/>
              <a:ahLst/>
              <a:cxnLst/>
              <a:rect l="l" t="t" r="r" b="b"/>
              <a:pathLst>
                <a:path w="5714" h="41910">
                  <a:moveTo>
                    <a:pt x="5359" y="41897"/>
                  </a:moveTo>
                  <a:lnTo>
                    <a:pt x="5359" y="0"/>
                  </a:lnTo>
                </a:path>
                <a:path w="5714" h="41910">
                  <a:moveTo>
                    <a:pt x="0" y="41897"/>
                  </a:moveTo>
                  <a:lnTo>
                    <a:pt x="5359" y="418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4991861" y="38081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028" y="241"/>
                  </a:moveTo>
                  <a:lnTo>
                    <a:pt x="1028" y="24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4991861" y="3815397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h="34925">
                  <a:moveTo>
                    <a:pt x="0" y="0"/>
                  </a:moveTo>
                  <a:lnTo>
                    <a:pt x="0" y="346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4996256" y="38500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88" y="-1028"/>
                  </a:moveTo>
                  <a:lnTo>
                    <a:pt x="488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4991861" y="3850005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4997234" y="385000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028" y="977"/>
                  </a:moveTo>
                  <a:lnTo>
                    <a:pt x="1028" y="9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4993322" y="3808107"/>
              <a:ext cx="743585" cy="47625"/>
            </a:xfrm>
            <a:custGeom>
              <a:avLst/>
              <a:gdLst/>
              <a:ahLst/>
              <a:cxnLst/>
              <a:rect l="l" t="t" r="r" b="b"/>
              <a:pathLst>
                <a:path w="743585" h="47625">
                  <a:moveTo>
                    <a:pt x="734326" y="43853"/>
                  </a:moveTo>
                  <a:lnTo>
                    <a:pt x="734326" y="41897"/>
                  </a:lnTo>
                  <a:lnTo>
                    <a:pt x="725068" y="41897"/>
                  </a:lnTo>
                </a:path>
                <a:path w="743585" h="47625">
                  <a:moveTo>
                    <a:pt x="497039" y="41897"/>
                  </a:moveTo>
                  <a:lnTo>
                    <a:pt x="482396" y="41897"/>
                  </a:lnTo>
                </a:path>
                <a:path w="743585" h="47625">
                  <a:moveTo>
                    <a:pt x="255828" y="41897"/>
                  </a:moveTo>
                  <a:lnTo>
                    <a:pt x="238772" y="41897"/>
                  </a:lnTo>
                </a:path>
                <a:path w="743585" h="47625">
                  <a:moveTo>
                    <a:pt x="7797" y="41897"/>
                  </a:moveTo>
                  <a:lnTo>
                    <a:pt x="3911" y="41897"/>
                  </a:lnTo>
                </a:path>
                <a:path w="743585" h="47625">
                  <a:moveTo>
                    <a:pt x="0" y="0"/>
                  </a:moveTo>
                  <a:lnTo>
                    <a:pt x="134010" y="0"/>
                  </a:lnTo>
                </a:path>
                <a:path w="743585" h="47625">
                  <a:moveTo>
                    <a:pt x="162267" y="0"/>
                  </a:moveTo>
                  <a:lnTo>
                    <a:pt x="191490" y="0"/>
                  </a:lnTo>
                </a:path>
                <a:path w="743585" h="47625">
                  <a:moveTo>
                    <a:pt x="238772" y="0"/>
                  </a:moveTo>
                  <a:lnTo>
                    <a:pt x="575970" y="0"/>
                  </a:lnTo>
                </a:path>
                <a:path w="743585" h="47625">
                  <a:moveTo>
                    <a:pt x="604215" y="0"/>
                  </a:moveTo>
                  <a:lnTo>
                    <a:pt x="737742" y="0"/>
                  </a:lnTo>
                </a:path>
                <a:path w="743585" h="47625">
                  <a:moveTo>
                    <a:pt x="737742" y="47256"/>
                  </a:moveTo>
                  <a:lnTo>
                    <a:pt x="741654" y="45808"/>
                  </a:lnTo>
                  <a:lnTo>
                    <a:pt x="743102" y="41897"/>
                  </a:lnTo>
                </a:path>
                <a:path w="743585" h="47625">
                  <a:moveTo>
                    <a:pt x="743102" y="0"/>
                  </a:moveTo>
                  <a:lnTo>
                    <a:pt x="743102" y="41897"/>
                  </a:lnTo>
                </a:path>
                <a:path w="743585" h="47625">
                  <a:moveTo>
                    <a:pt x="737742" y="43853"/>
                  </a:moveTo>
                  <a:lnTo>
                    <a:pt x="739190" y="43357"/>
                  </a:lnTo>
                  <a:lnTo>
                    <a:pt x="739686" y="41897"/>
                  </a:lnTo>
                  <a:lnTo>
                    <a:pt x="739686" y="0"/>
                  </a:lnTo>
                  <a:lnTo>
                    <a:pt x="7431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5075618" y="3850487"/>
              <a:ext cx="643890" cy="0"/>
            </a:xfrm>
            <a:custGeom>
              <a:avLst/>
              <a:gdLst/>
              <a:ahLst/>
              <a:cxnLst/>
              <a:rect l="l" t="t" r="r" b="b"/>
              <a:pathLst>
                <a:path w="643889">
                  <a:moveTo>
                    <a:pt x="195897" y="0"/>
                  </a:moveTo>
                  <a:lnTo>
                    <a:pt x="197954" y="0"/>
                  </a:lnTo>
                </a:path>
                <a:path w="643889">
                  <a:moveTo>
                    <a:pt x="178346" y="0"/>
                  </a:moveTo>
                  <a:lnTo>
                    <a:pt x="180403" y="0"/>
                  </a:lnTo>
                </a:path>
                <a:path w="643889">
                  <a:moveTo>
                    <a:pt x="393242" y="0"/>
                  </a:moveTo>
                  <a:lnTo>
                    <a:pt x="395300" y="0"/>
                  </a:lnTo>
                </a:path>
                <a:path w="643889">
                  <a:moveTo>
                    <a:pt x="375196" y="0"/>
                  </a:moveTo>
                  <a:lnTo>
                    <a:pt x="377253" y="0"/>
                  </a:lnTo>
                </a:path>
                <a:path w="643889">
                  <a:moveTo>
                    <a:pt x="56057" y="0"/>
                  </a:moveTo>
                  <a:lnTo>
                    <a:pt x="58115" y="0"/>
                  </a:lnTo>
                </a:path>
                <a:path w="643889">
                  <a:moveTo>
                    <a:pt x="0" y="0"/>
                  </a:moveTo>
                  <a:lnTo>
                    <a:pt x="2057" y="0"/>
                  </a:lnTo>
                </a:path>
                <a:path w="643889">
                  <a:moveTo>
                    <a:pt x="413715" y="0"/>
                  </a:moveTo>
                  <a:lnTo>
                    <a:pt x="415772" y="0"/>
                  </a:lnTo>
                </a:path>
                <a:path w="643889">
                  <a:moveTo>
                    <a:pt x="505802" y="0"/>
                  </a:moveTo>
                  <a:lnTo>
                    <a:pt x="507860" y="0"/>
                  </a:lnTo>
                </a:path>
                <a:path w="643889">
                  <a:moveTo>
                    <a:pt x="436118" y="0"/>
                  </a:moveTo>
                  <a:lnTo>
                    <a:pt x="438175" y="0"/>
                  </a:lnTo>
                </a:path>
                <a:path w="643889">
                  <a:moveTo>
                    <a:pt x="509219" y="0"/>
                  </a:moveTo>
                  <a:lnTo>
                    <a:pt x="511276" y="0"/>
                  </a:lnTo>
                </a:path>
                <a:path w="643889">
                  <a:moveTo>
                    <a:pt x="641743" y="0"/>
                  </a:moveTo>
                  <a:lnTo>
                    <a:pt x="643801" y="0"/>
                  </a:lnTo>
                </a:path>
                <a:path w="643889">
                  <a:moveTo>
                    <a:pt x="571601" y="0"/>
                  </a:moveTo>
                  <a:lnTo>
                    <a:pt x="573659" y="0"/>
                  </a:lnTo>
                </a:path>
                <a:path w="643889">
                  <a:moveTo>
                    <a:pt x="399072" y="0"/>
                  </a:moveTo>
                  <a:lnTo>
                    <a:pt x="401129" y="0"/>
                  </a:lnTo>
                </a:path>
                <a:path w="643889">
                  <a:moveTo>
                    <a:pt x="172504" y="0"/>
                  </a:moveTo>
                  <a:lnTo>
                    <a:pt x="17456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5196522" y="3856355"/>
              <a:ext cx="24130" cy="3810"/>
            </a:xfrm>
            <a:custGeom>
              <a:avLst/>
              <a:gdLst/>
              <a:ahLst/>
              <a:cxnLst/>
              <a:rect l="l" t="t" r="r" b="b"/>
              <a:pathLst>
                <a:path w="24129" h="3810">
                  <a:moveTo>
                    <a:pt x="23875" y="0"/>
                  </a:moveTo>
                  <a:lnTo>
                    <a:pt x="0" y="0"/>
                  </a:lnTo>
                </a:path>
                <a:path w="24129" h="3810">
                  <a:moveTo>
                    <a:pt x="15582" y="3390"/>
                  </a:moveTo>
                  <a:lnTo>
                    <a:pt x="8267" y="3390"/>
                  </a:lnTo>
                </a:path>
                <a:path w="24129" h="3810">
                  <a:moveTo>
                    <a:pt x="15582" y="3390"/>
                  </a:moveTo>
                  <a:lnTo>
                    <a:pt x="23875" y="0"/>
                  </a:lnTo>
                </a:path>
                <a:path w="24129" h="3810">
                  <a:moveTo>
                    <a:pt x="0" y="0"/>
                  </a:moveTo>
                  <a:lnTo>
                    <a:pt x="8267" y="33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5195493" y="3855859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057" y="0"/>
                  </a:lnTo>
                </a:path>
                <a:path w="26035">
                  <a:moveTo>
                    <a:pt x="23875" y="0"/>
                  </a:moveTo>
                  <a:lnTo>
                    <a:pt x="2593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5003672" y="266312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5003672" y="266312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5004981" y="2663126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209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5004981" y="2663126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0" y="0"/>
                  </a:moveTo>
                  <a:lnTo>
                    <a:pt x="2209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5027079" y="266312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5027079" y="266312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5028374" y="266312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5028374" y="266312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5029682" y="2663126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5029682" y="2663126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563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5028374" y="271945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5028374" y="271945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5028374" y="2663126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5028374" y="2663126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5027079" y="2663126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5027079" y="2663126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5027079" y="271945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5027079" y="271945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2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5004981" y="269909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5004981" y="269909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2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5004981" y="2663126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5">
                  <a:moveTo>
                    <a:pt x="0" y="0"/>
                  </a:moveTo>
                  <a:lnTo>
                    <a:pt x="0" y="2035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5004981" y="2663126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5">
                  <a:moveTo>
                    <a:pt x="0" y="20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5012778" y="271945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300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5012778" y="271945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30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5003672" y="266312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6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5003672" y="266312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6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5003672" y="269735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5003672" y="269735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5001945" y="267916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560" y="0"/>
                  </a:moveTo>
                  <a:lnTo>
                    <a:pt x="3911" y="3479"/>
                  </a:lnTo>
                  <a:lnTo>
                    <a:pt x="0" y="12115"/>
                  </a:lnTo>
                  <a:lnTo>
                    <a:pt x="3911" y="20802"/>
                  </a:lnTo>
                  <a:lnTo>
                    <a:pt x="12560" y="24257"/>
                  </a:lnTo>
                  <a:lnTo>
                    <a:pt x="21221" y="20802"/>
                  </a:lnTo>
                  <a:lnTo>
                    <a:pt x="24688" y="12115"/>
                  </a:lnTo>
                  <a:lnTo>
                    <a:pt x="21221" y="3479"/>
                  </a:lnTo>
                  <a:lnTo>
                    <a:pt x="1256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5001945" y="267916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115"/>
                  </a:moveTo>
                  <a:lnTo>
                    <a:pt x="21221" y="3479"/>
                  </a:lnTo>
                  <a:lnTo>
                    <a:pt x="12560" y="0"/>
                  </a:lnTo>
                  <a:lnTo>
                    <a:pt x="3911" y="3479"/>
                  </a:lnTo>
                  <a:lnTo>
                    <a:pt x="0" y="12115"/>
                  </a:lnTo>
                  <a:lnTo>
                    <a:pt x="3911" y="20802"/>
                  </a:lnTo>
                  <a:lnTo>
                    <a:pt x="12560" y="24257"/>
                  </a:lnTo>
                  <a:lnTo>
                    <a:pt x="21221" y="20802"/>
                  </a:lnTo>
                  <a:lnTo>
                    <a:pt x="24688" y="121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5005400" y="2693022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5005400" y="2693022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5005400" y="2689555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5005400" y="2689555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76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5023167" y="268955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5023167" y="268955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5005400" y="268955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5005400" y="268955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5023167" y="268565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0" y="0"/>
                  </a:moveTo>
                  <a:lnTo>
                    <a:pt x="0" y="389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5023167" y="268565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1028" y="1949"/>
                  </a:moveTo>
                  <a:lnTo>
                    <a:pt x="1028" y="1949"/>
                  </a:lnTo>
                </a:path>
              </a:pathLst>
            </a:custGeom>
            <a:ln w="389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5014506" y="2680449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61" y="520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5014506" y="2680449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61" y="52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5005400" y="2680449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9105" y="0"/>
                  </a:moveTo>
                  <a:lnTo>
                    <a:pt x="0" y="520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5005400" y="2680449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5207"/>
                  </a:moveTo>
                  <a:lnTo>
                    <a:pt x="910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5005400" y="268565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0" y="0"/>
                  </a:moveTo>
                  <a:lnTo>
                    <a:pt x="0" y="389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5005400" y="268565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1028" y="1949"/>
                  </a:moveTo>
                  <a:lnTo>
                    <a:pt x="1028" y="1949"/>
                  </a:lnTo>
                </a:path>
              </a:pathLst>
            </a:custGeom>
            <a:ln w="389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5005400" y="269302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5005400" y="269302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301"/>
                  </a:moveTo>
                  <a:lnTo>
                    <a:pt x="1028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5005400" y="2695625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0"/>
                  </a:moveTo>
                  <a:lnTo>
                    <a:pt x="9105" y="519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5005400" y="2695625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9105" y="519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5014506" y="2695625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61" y="0"/>
                  </a:moveTo>
                  <a:lnTo>
                    <a:pt x="0" y="519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5014506" y="2695625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61" y="0"/>
                  </a:move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5023167" y="269302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5023167" y="269302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301"/>
                  </a:moveTo>
                  <a:lnTo>
                    <a:pt x="1028" y="13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5000637" y="2706878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0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5000637" y="2706878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0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4997602" y="2706878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303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4997602" y="2706878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303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4997602" y="2706878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0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4997602" y="2706878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2340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5002377" y="271122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5002377" y="271122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5004117" y="271122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5004117" y="271122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5002377" y="271122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5002377" y="271122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5000637" y="27095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444" y="1282"/>
                  </a:lnTo>
                  <a:lnTo>
                    <a:pt x="1739" y="17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5000637" y="27095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444" y="1282"/>
                  </a:lnTo>
                  <a:lnTo>
                    <a:pt x="1739" y="1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5000205" y="26860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08" y="0"/>
                  </a:moveTo>
                  <a:lnTo>
                    <a:pt x="0" y="130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5000205" y="26860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5000205" y="268739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5000205" y="268739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73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5000205" y="26947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308" y="1295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5000205" y="26947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08" y="12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5001513" y="269605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5001513" y="269605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5001513" y="268608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5001513" y="268608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73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5000637" y="27073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5000637" y="27073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1028"/>
                  </a:moveTo>
                  <a:lnTo>
                    <a:pt x="438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5001513" y="270733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5001513" y="270733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21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5000205" y="2664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08" y="0"/>
                  </a:moveTo>
                  <a:lnTo>
                    <a:pt x="0" y="130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5000205" y="2664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5000205" y="266616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5000205" y="266616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779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5000205" y="26739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308" y="130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5000205" y="26739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08" y="130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5001513" y="267526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5001513" y="267526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5001513" y="266485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5001513" y="266485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21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5027079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5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5027079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7"/>
                  </a:moveTo>
                  <a:lnTo>
                    <a:pt x="1028" y="1727"/>
                  </a:lnTo>
                </a:path>
              </a:pathLst>
            </a:custGeom>
            <a:ln w="34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5024907" y="265967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5024907" y="265967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5027079" y="2719451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61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5027079" y="2719451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6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5028374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5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5028374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7"/>
                  </a:moveTo>
                  <a:lnTo>
                    <a:pt x="1028" y="1727"/>
                  </a:lnTo>
                </a:path>
              </a:pathLst>
            </a:custGeom>
            <a:ln w="34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5027079" y="265967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5027079" y="265967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2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5028374" y="271945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95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5028374" y="271945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9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5001513" y="265967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5001513" y="265967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21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5001513" y="265967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181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5001513" y="265967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518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5001513" y="269605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5001513" y="269605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12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5000205" y="265967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5000205" y="265967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5000205" y="2659672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489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5000205" y="2659672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4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5000205" y="269476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115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5000205" y="269476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1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5003672" y="265967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5003672" y="265967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5004981" y="2659672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18630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5004981" y="2659672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186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5023611" y="265967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5023611" y="265967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2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5001513" y="267526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5001513" y="267526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2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5000205" y="267395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5000205" y="267395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5003672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5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5003672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7"/>
                  </a:moveTo>
                  <a:lnTo>
                    <a:pt x="1028" y="1727"/>
                  </a:lnTo>
                </a:path>
              </a:pathLst>
            </a:custGeom>
            <a:ln w="34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5024907" y="271945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12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5024907" y="271945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5024907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5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5024907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7"/>
                  </a:moveTo>
                  <a:lnTo>
                    <a:pt x="1028" y="1727"/>
                  </a:lnTo>
                </a:path>
              </a:pathLst>
            </a:custGeom>
            <a:ln w="34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5023611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5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5023611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7"/>
                  </a:moveTo>
                  <a:lnTo>
                    <a:pt x="1028" y="1727"/>
                  </a:lnTo>
                </a:path>
              </a:pathLst>
            </a:custGeom>
            <a:ln w="34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5023611" y="2719451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5">
                  <a:moveTo>
                    <a:pt x="0" y="0"/>
                  </a:moveTo>
                  <a:lnTo>
                    <a:pt x="0" y="256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5023611" y="2719451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5">
                  <a:moveTo>
                    <a:pt x="-1028" y="12826"/>
                  </a:moveTo>
                  <a:lnTo>
                    <a:pt x="1028" y="12826"/>
                  </a:lnTo>
                </a:path>
              </a:pathLst>
            </a:custGeom>
            <a:ln w="256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5004981" y="2723362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09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5003952" y="2723362"/>
              <a:ext cx="2540" cy="21590"/>
            </a:xfrm>
            <a:custGeom>
              <a:avLst/>
              <a:gdLst/>
              <a:ahLst/>
              <a:cxnLst/>
              <a:rect l="l" t="t" r="r" b="b"/>
              <a:pathLst>
                <a:path w="2539" h="21589">
                  <a:moveTo>
                    <a:pt x="0" y="20980"/>
                  </a:moveTo>
                  <a:lnTo>
                    <a:pt x="2057" y="20980"/>
                  </a:lnTo>
                  <a:lnTo>
                    <a:pt x="2057" y="0"/>
                  </a:lnTo>
                  <a:lnTo>
                    <a:pt x="0" y="0"/>
                  </a:lnTo>
                  <a:lnTo>
                    <a:pt x="0" y="209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5004981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5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5004981" y="26596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7"/>
                  </a:moveTo>
                  <a:lnTo>
                    <a:pt x="1028" y="1727"/>
                  </a:lnTo>
                </a:path>
              </a:pathLst>
            </a:custGeom>
            <a:ln w="34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4992839" y="270733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4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4992839" y="270733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4987213" y="271815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26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4987213" y="271815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2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4987213" y="271815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4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4987213" y="271815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4987213" y="270904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26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4987213" y="270904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2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4987213" y="270904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4987213" y="270904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5012778" y="271425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5012778" y="271425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5010619" y="271251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5010619" y="271251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4992839" y="27073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4992839" y="27073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1028"/>
                  </a:moveTo>
                  <a:lnTo>
                    <a:pt x="438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5010619" y="2721622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2159" y="0"/>
                  </a:moveTo>
                  <a:lnTo>
                    <a:pt x="0" y="1739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5010619" y="2721622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2159" y="0"/>
                  </a:moveTo>
                  <a:lnTo>
                    <a:pt x="0" y="17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5010619" y="2712516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0" y="0"/>
                  </a:moveTo>
                  <a:lnTo>
                    <a:pt x="2159" y="1739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5010619" y="2712516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2159" y="17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4996751" y="27125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4996751" y="27125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028"/>
                  </a:moveTo>
                  <a:lnTo>
                    <a:pt x="425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5004117" y="271251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5004117" y="271251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4996751" y="27233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4996751" y="27233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028"/>
                  </a:moveTo>
                  <a:lnTo>
                    <a:pt x="425" y="10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5004117" y="272336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5004117" y="272336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5000332" y="2726575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80">
                  <a:moveTo>
                    <a:pt x="0" y="0"/>
                  </a:moveTo>
                  <a:lnTo>
                    <a:pt x="0" y="1776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5000332" y="2726575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80">
                  <a:moveTo>
                    <a:pt x="0" y="1776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5027739" y="2721381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7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5027739" y="2721381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2372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5014823" y="27906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5014823" y="27906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5011788" y="278766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5011788" y="278766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5011788" y="279114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5011788" y="279114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5014823" y="27911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5014823" y="27911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5015255" y="279114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5015255" y="279114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5015255" y="27906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5015255" y="27906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5015255" y="278766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5015255" y="278766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5014823" y="27906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5014823" y="27906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5018277" y="279243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5018277" y="279243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5022621" y="27924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5022621" y="27924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5006593" y="27924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5006593" y="27924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5007470" y="279243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5007470" y="279243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5018277" y="278940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5018277" y="278940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5023472" y="278940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5023472" y="278940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5022621" y="27894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5022621" y="27894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5018277" y="278940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5018277" y="278940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5007470" y="278940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5007470" y="278940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5006593" y="27894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5006593" y="27894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5011788" y="278940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5011788" y="278940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5006593" y="278940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5006593" y="278940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5018277" y="27876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5018277" y="27876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5018277" y="279243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5018277" y="279243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654"/>
                  </a:moveTo>
                  <a:lnTo>
                    <a:pt x="2286" y="6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5006593" y="278203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5006593" y="278203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5006593" y="2792437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5006593" y="2792437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0"/>
                  </a:move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5011788" y="27876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5011788" y="27876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5011788" y="278766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5011788" y="278766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5007470" y="278333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5007470" y="278333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5007470" y="279243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5007470" y="279243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70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5011788" y="279374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5011788" y="279374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5011788" y="279243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5011788" y="279243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654"/>
                  </a:moveTo>
                  <a:lnTo>
                    <a:pt x="2286" y="6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5000967" y="27854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5000967" y="27854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739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5000967" y="278723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5000967" y="278723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5000967" y="27946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5000967" y="27946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5002250" y="279590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5002250" y="279590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5025656" y="279590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5025656" y="279590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5565825" y="2357081"/>
              <a:ext cx="296545" cy="711200"/>
            </a:xfrm>
            <a:custGeom>
              <a:avLst/>
              <a:gdLst/>
              <a:ahLst/>
              <a:cxnLst/>
              <a:rect l="l" t="t" r="r" b="b"/>
              <a:pathLst>
                <a:path w="296545" h="711200">
                  <a:moveTo>
                    <a:pt x="0" y="711200"/>
                  </a:moveTo>
                  <a:lnTo>
                    <a:pt x="285711" y="640067"/>
                  </a:lnTo>
                </a:path>
                <a:path w="296545" h="711200">
                  <a:moveTo>
                    <a:pt x="10210" y="524510"/>
                  </a:moveTo>
                  <a:lnTo>
                    <a:pt x="295922" y="453390"/>
                  </a:lnTo>
                </a:path>
                <a:path w="296545" h="711200">
                  <a:moveTo>
                    <a:pt x="0" y="71120"/>
                  </a:moveTo>
                  <a:lnTo>
                    <a:pt x="285711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70" name="object 2670"/>
          <p:cNvGrpSpPr/>
          <p:nvPr/>
        </p:nvGrpSpPr>
        <p:grpSpPr>
          <a:xfrm>
            <a:off x="9100058" y="7339140"/>
            <a:ext cx="2540000" cy="2009139"/>
            <a:chOff x="4045458" y="7339139"/>
            <a:chExt cx="2540000" cy="2009139"/>
          </a:xfrm>
        </p:grpSpPr>
        <p:sp>
          <p:nvSpPr>
            <p:cNvPr id="2671" name="object 2671"/>
            <p:cNvSpPr/>
            <p:nvPr/>
          </p:nvSpPr>
          <p:spPr>
            <a:xfrm>
              <a:off x="4280802" y="7583855"/>
              <a:ext cx="1962785" cy="1418590"/>
            </a:xfrm>
            <a:custGeom>
              <a:avLst/>
              <a:gdLst/>
              <a:ahLst/>
              <a:cxnLst/>
              <a:rect l="l" t="t" r="r" b="b"/>
              <a:pathLst>
                <a:path w="1962785" h="1418590">
                  <a:moveTo>
                    <a:pt x="1962302" y="0"/>
                  </a:moveTo>
                  <a:lnTo>
                    <a:pt x="1957959" y="12"/>
                  </a:lnTo>
                  <a:lnTo>
                    <a:pt x="1957959" y="4356"/>
                  </a:lnTo>
                  <a:lnTo>
                    <a:pt x="1957959" y="23660"/>
                  </a:lnTo>
                  <a:lnTo>
                    <a:pt x="1953044" y="30518"/>
                  </a:lnTo>
                  <a:lnTo>
                    <a:pt x="1952701" y="31089"/>
                  </a:lnTo>
                  <a:lnTo>
                    <a:pt x="1954758" y="1408518"/>
                  </a:lnTo>
                  <a:lnTo>
                    <a:pt x="1681111" y="1410398"/>
                  </a:lnTo>
                  <a:lnTo>
                    <a:pt x="1675333" y="1215377"/>
                  </a:lnTo>
                  <a:lnTo>
                    <a:pt x="1675333" y="1410436"/>
                  </a:lnTo>
                  <a:lnTo>
                    <a:pt x="1638147" y="1410690"/>
                  </a:lnTo>
                  <a:lnTo>
                    <a:pt x="1636864" y="1410271"/>
                  </a:lnTo>
                  <a:lnTo>
                    <a:pt x="1675333" y="1410436"/>
                  </a:lnTo>
                  <a:lnTo>
                    <a:pt x="1675333" y="1215377"/>
                  </a:lnTo>
                  <a:lnTo>
                    <a:pt x="1639976" y="22059"/>
                  </a:lnTo>
                  <a:lnTo>
                    <a:pt x="1622044" y="22059"/>
                  </a:lnTo>
                  <a:lnTo>
                    <a:pt x="1622044" y="1410195"/>
                  </a:lnTo>
                  <a:lnTo>
                    <a:pt x="1620888" y="1411719"/>
                  </a:lnTo>
                  <a:lnTo>
                    <a:pt x="1331023" y="1409661"/>
                  </a:lnTo>
                  <a:lnTo>
                    <a:pt x="1329931" y="1408861"/>
                  </a:lnTo>
                  <a:lnTo>
                    <a:pt x="1622044" y="1410195"/>
                  </a:lnTo>
                  <a:lnTo>
                    <a:pt x="1622044" y="22059"/>
                  </a:lnTo>
                  <a:lnTo>
                    <a:pt x="292722" y="22059"/>
                  </a:lnTo>
                  <a:lnTo>
                    <a:pt x="286321" y="1404061"/>
                  </a:lnTo>
                  <a:lnTo>
                    <a:pt x="1317066" y="1408798"/>
                  </a:lnTo>
                  <a:lnTo>
                    <a:pt x="1316507" y="1409661"/>
                  </a:lnTo>
                  <a:lnTo>
                    <a:pt x="670598" y="1413776"/>
                  </a:lnTo>
                  <a:lnTo>
                    <a:pt x="666318" y="1410804"/>
                  </a:lnTo>
                  <a:lnTo>
                    <a:pt x="666153" y="1410690"/>
                  </a:lnTo>
                  <a:lnTo>
                    <a:pt x="660082" y="1406461"/>
                  </a:lnTo>
                  <a:lnTo>
                    <a:pt x="651167" y="1406461"/>
                  </a:lnTo>
                  <a:lnTo>
                    <a:pt x="645909" y="1410690"/>
                  </a:lnTo>
                  <a:lnTo>
                    <a:pt x="351701" y="1410690"/>
                  </a:lnTo>
                  <a:lnTo>
                    <a:pt x="348500" y="1407490"/>
                  </a:lnTo>
                  <a:lnTo>
                    <a:pt x="342328" y="1407490"/>
                  </a:lnTo>
                  <a:lnTo>
                    <a:pt x="340156" y="1410690"/>
                  </a:lnTo>
                  <a:lnTo>
                    <a:pt x="15887" y="1410690"/>
                  </a:lnTo>
                  <a:lnTo>
                    <a:pt x="9601" y="33947"/>
                  </a:lnTo>
                  <a:lnTo>
                    <a:pt x="4343" y="29718"/>
                  </a:lnTo>
                  <a:lnTo>
                    <a:pt x="4343" y="9601"/>
                  </a:lnTo>
                  <a:lnTo>
                    <a:pt x="809993" y="7429"/>
                  </a:lnTo>
                  <a:lnTo>
                    <a:pt x="1957959" y="4356"/>
                  </a:lnTo>
                  <a:lnTo>
                    <a:pt x="1957959" y="12"/>
                  </a:lnTo>
                  <a:lnTo>
                    <a:pt x="0" y="5372"/>
                  </a:lnTo>
                  <a:lnTo>
                    <a:pt x="0" y="31775"/>
                  </a:lnTo>
                  <a:lnTo>
                    <a:pt x="5257" y="36004"/>
                  </a:lnTo>
                  <a:lnTo>
                    <a:pt x="11658" y="1415034"/>
                  </a:lnTo>
                  <a:lnTo>
                    <a:pt x="342442" y="1415034"/>
                  </a:lnTo>
                  <a:lnTo>
                    <a:pt x="344614" y="1411833"/>
                  </a:lnTo>
                  <a:lnTo>
                    <a:pt x="346786" y="1411833"/>
                  </a:lnTo>
                  <a:lnTo>
                    <a:pt x="349986" y="1415034"/>
                  </a:lnTo>
                  <a:lnTo>
                    <a:pt x="647395" y="1415034"/>
                  </a:lnTo>
                  <a:lnTo>
                    <a:pt x="651459" y="1411833"/>
                  </a:lnTo>
                  <a:lnTo>
                    <a:pt x="652767" y="1410804"/>
                  </a:lnTo>
                  <a:lnTo>
                    <a:pt x="658710" y="1410804"/>
                  </a:lnTo>
                  <a:lnTo>
                    <a:pt x="669226" y="1418120"/>
                  </a:lnTo>
                  <a:lnTo>
                    <a:pt x="1318793" y="1413891"/>
                  </a:lnTo>
                  <a:lnTo>
                    <a:pt x="1322247" y="1408823"/>
                  </a:lnTo>
                  <a:lnTo>
                    <a:pt x="1322844" y="1408823"/>
                  </a:lnTo>
                  <a:lnTo>
                    <a:pt x="1329080" y="1413548"/>
                  </a:lnTo>
                  <a:lnTo>
                    <a:pt x="1329651" y="1413891"/>
                  </a:lnTo>
                  <a:lnTo>
                    <a:pt x="1623060" y="1416062"/>
                  </a:lnTo>
                  <a:lnTo>
                    <a:pt x="1626260" y="1411833"/>
                  </a:lnTo>
                  <a:lnTo>
                    <a:pt x="1627974" y="1411833"/>
                  </a:lnTo>
                  <a:lnTo>
                    <a:pt x="1637461" y="1415034"/>
                  </a:lnTo>
                  <a:lnTo>
                    <a:pt x="1959102" y="1412862"/>
                  </a:lnTo>
                  <a:lnTo>
                    <a:pt x="1959089" y="1411833"/>
                  </a:lnTo>
                  <a:lnTo>
                    <a:pt x="1959089" y="1410690"/>
                  </a:lnTo>
                  <a:lnTo>
                    <a:pt x="1956930" y="32461"/>
                  </a:lnTo>
                  <a:lnTo>
                    <a:pt x="1961845" y="25603"/>
                  </a:lnTo>
                  <a:lnTo>
                    <a:pt x="1962302" y="25031"/>
                  </a:lnTo>
                  <a:lnTo>
                    <a:pt x="1962302" y="4343"/>
                  </a:lnTo>
                  <a:lnTo>
                    <a:pt x="19623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4282973" y="7586027"/>
              <a:ext cx="1958339" cy="32384"/>
            </a:xfrm>
            <a:custGeom>
              <a:avLst/>
              <a:gdLst/>
              <a:ahLst/>
              <a:cxnLst/>
              <a:rect l="l" t="t" r="r" b="b"/>
              <a:pathLst>
                <a:path w="1958339" h="32384">
                  <a:moveTo>
                    <a:pt x="1957958" y="0"/>
                  </a:moveTo>
                  <a:lnTo>
                    <a:pt x="0" y="5257"/>
                  </a:lnTo>
                  <a:lnTo>
                    <a:pt x="1028" y="31775"/>
                  </a:lnTo>
                  <a:lnTo>
                    <a:pt x="1957958" y="22174"/>
                  </a:lnTo>
                  <a:lnTo>
                    <a:pt x="1957958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4280687" y="7583855"/>
              <a:ext cx="1962785" cy="36195"/>
            </a:xfrm>
            <a:custGeom>
              <a:avLst/>
              <a:gdLst/>
              <a:ahLst/>
              <a:cxnLst/>
              <a:rect l="l" t="t" r="r" b="b"/>
              <a:pathLst>
                <a:path w="1962785" h="36195">
                  <a:moveTo>
                    <a:pt x="2286" y="7429"/>
                  </a:moveTo>
                  <a:lnTo>
                    <a:pt x="114" y="7543"/>
                  </a:lnTo>
                  <a:lnTo>
                    <a:pt x="1257" y="36118"/>
                  </a:lnTo>
                  <a:lnTo>
                    <a:pt x="5372" y="31775"/>
                  </a:lnTo>
                  <a:lnTo>
                    <a:pt x="4539" y="9601"/>
                  </a:lnTo>
                  <a:lnTo>
                    <a:pt x="2286" y="9601"/>
                  </a:lnTo>
                  <a:lnTo>
                    <a:pt x="2286" y="7429"/>
                  </a:lnTo>
                  <a:close/>
                </a:path>
                <a:path w="1962785" h="36195">
                  <a:moveTo>
                    <a:pt x="1962416" y="4343"/>
                  </a:moveTo>
                  <a:lnTo>
                    <a:pt x="1958073" y="4343"/>
                  </a:lnTo>
                  <a:lnTo>
                    <a:pt x="1958073" y="22288"/>
                  </a:lnTo>
                  <a:lnTo>
                    <a:pt x="5372" y="31775"/>
                  </a:lnTo>
                  <a:lnTo>
                    <a:pt x="888448" y="31775"/>
                  </a:lnTo>
                  <a:lnTo>
                    <a:pt x="1962416" y="26517"/>
                  </a:lnTo>
                  <a:lnTo>
                    <a:pt x="1962416" y="4343"/>
                  </a:lnTo>
                  <a:close/>
                </a:path>
                <a:path w="1962785" h="36195">
                  <a:moveTo>
                    <a:pt x="4457" y="7429"/>
                  </a:moveTo>
                  <a:lnTo>
                    <a:pt x="2286" y="7429"/>
                  </a:lnTo>
                  <a:lnTo>
                    <a:pt x="2286" y="9601"/>
                  </a:lnTo>
                  <a:lnTo>
                    <a:pt x="4539" y="9595"/>
                  </a:lnTo>
                  <a:lnTo>
                    <a:pt x="4457" y="7429"/>
                  </a:lnTo>
                  <a:close/>
                </a:path>
                <a:path w="1962785" h="36195">
                  <a:moveTo>
                    <a:pt x="4539" y="9595"/>
                  </a:moveTo>
                  <a:lnTo>
                    <a:pt x="2286" y="9601"/>
                  </a:lnTo>
                  <a:lnTo>
                    <a:pt x="4539" y="9601"/>
                  </a:lnTo>
                  <a:close/>
                </a:path>
                <a:path w="1962785" h="36195">
                  <a:moveTo>
                    <a:pt x="810111" y="7429"/>
                  </a:moveTo>
                  <a:lnTo>
                    <a:pt x="4457" y="7429"/>
                  </a:lnTo>
                  <a:lnTo>
                    <a:pt x="4539" y="9595"/>
                  </a:lnTo>
                  <a:lnTo>
                    <a:pt x="810111" y="7429"/>
                  </a:lnTo>
                  <a:close/>
                </a:path>
                <a:path w="1962785" h="36195">
                  <a:moveTo>
                    <a:pt x="1962416" y="0"/>
                  </a:moveTo>
                  <a:lnTo>
                    <a:pt x="0" y="5372"/>
                  </a:lnTo>
                  <a:lnTo>
                    <a:pt x="114" y="7543"/>
                  </a:lnTo>
                  <a:lnTo>
                    <a:pt x="2286" y="7429"/>
                  </a:lnTo>
                  <a:lnTo>
                    <a:pt x="810111" y="7429"/>
                  </a:lnTo>
                  <a:lnTo>
                    <a:pt x="1962416" y="4343"/>
                  </a:lnTo>
                  <a:lnTo>
                    <a:pt x="19624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4289260" y="7616088"/>
              <a:ext cx="333375" cy="1379220"/>
            </a:xfrm>
            <a:custGeom>
              <a:avLst/>
              <a:gdLst/>
              <a:ahLst/>
              <a:cxnLst/>
              <a:rect l="l" t="t" r="r" b="b"/>
              <a:pathLst>
                <a:path w="333375" h="1379220">
                  <a:moveTo>
                    <a:pt x="326555" y="0"/>
                  </a:moveTo>
                  <a:lnTo>
                    <a:pt x="0" y="2171"/>
                  </a:lnTo>
                  <a:lnTo>
                    <a:pt x="5257" y="1378915"/>
                  </a:lnTo>
                  <a:lnTo>
                    <a:pt x="332841" y="1378915"/>
                  </a:lnTo>
                  <a:lnTo>
                    <a:pt x="32655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75" name="object 267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430877" y="8122208"/>
              <a:ext cx="173164" cy="195681"/>
            </a:xfrm>
            <a:prstGeom prst="rect">
              <a:avLst/>
            </a:prstGeom>
          </p:spPr>
        </p:pic>
        <p:pic>
          <p:nvPicPr>
            <p:cNvPr id="2676" name="object 267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432020" y="8449449"/>
              <a:ext cx="173164" cy="195795"/>
            </a:xfrm>
            <a:prstGeom prst="rect">
              <a:avLst/>
            </a:prstGeom>
          </p:spPr>
        </p:pic>
        <p:sp>
          <p:nvSpPr>
            <p:cNvPr id="2677" name="object 2677"/>
            <p:cNvSpPr/>
            <p:nvPr/>
          </p:nvSpPr>
          <p:spPr>
            <a:xfrm>
              <a:off x="4290288" y="8343608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17259" y="0"/>
                  </a:moveTo>
                  <a:lnTo>
                    <a:pt x="4914" y="0"/>
                  </a:lnTo>
                  <a:lnTo>
                    <a:pt x="0" y="4686"/>
                  </a:lnTo>
                  <a:lnTo>
                    <a:pt x="0" y="16230"/>
                  </a:lnTo>
                  <a:lnTo>
                    <a:pt x="4914" y="20802"/>
                  </a:lnTo>
                  <a:lnTo>
                    <a:pt x="17259" y="20802"/>
                  </a:lnTo>
                  <a:lnTo>
                    <a:pt x="22174" y="16230"/>
                  </a:lnTo>
                  <a:lnTo>
                    <a:pt x="22174" y="10401"/>
                  </a:lnTo>
                  <a:lnTo>
                    <a:pt x="22174" y="4686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4282745" y="833537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261" y="26974"/>
                  </a:moveTo>
                  <a:lnTo>
                    <a:pt x="31889" y="21602"/>
                  </a:lnTo>
                  <a:lnTo>
                    <a:pt x="31889" y="11658"/>
                  </a:lnTo>
                  <a:lnTo>
                    <a:pt x="30492" y="10401"/>
                  </a:lnTo>
                  <a:lnTo>
                    <a:pt x="27546" y="7734"/>
                  </a:lnTo>
                  <a:lnTo>
                    <a:pt x="27546" y="14287"/>
                  </a:lnTo>
                  <a:lnTo>
                    <a:pt x="27546" y="17259"/>
                  </a:lnTo>
                  <a:lnTo>
                    <a:pt x="20688" y="10401"/>
                  </a:lnTo>
                  <a:lnTo>
                    <a:pt x="23660" y="10401"/>
                  </a:lnTo>
                  <a:lnTo>
                    <a:pt x="27546" y="14287"/>
                  </a:lnTo>
                  <a:lnTo>
                    <a:pt x="27546" y="7734"/>
                  </a:lnTo>
                  <a:lnTo>
                    <a:pt x="25831" y="6172"/>
                  </a:lnTo>
                  <a:lnTo>
                    <a:pt x="18630" y="6057"/>
                  </a:lnTo>
                  <a:lnTo>
                    <a:pt x="16446" y="6096"/>
                  </a:lnTo>
                  <a:lnTo>
                    <a:pt x="16446" y="26936"/>
                  </a:lnTo>
                  <a:lnTo>
                    <a:pt x="13601" y="26860"/>
                  </a:lnTo>
                  <a:lnTo>
                    <a:pt x="9715" y="23088"/>
                  </a:lnTo>
                  <a:lnTo>
                    <a:pt x="9715" y="20167"/>
                  </a:lnTo>
                  <a:lnTo>
                    <a:pt x="16446" y="26936"/>
                  </a:lnTo>
                  <a:lnTo>
                    <a:pt x="16446" y="6096"/>
                  </a:lnTo>
                  <a:lnTo>
                    <a:pt x="10287" y="0"/>
                  </a:lnTo>
                  <a:lnTo>
                    <a:pt x="0" y="10401"/>
                  </a:lnTo>
                  <a:lnTo>
                    <a:pt x="5372" y="15798"/>
                  </a:lnTo>
                  <a:lnTo>
                    <a:pt x="5372" y="25717"/>
                  </a:lnTo>
                  <a:lnTo>
                    <a:pt x="11430" y="31203"/>
                  </a:lnTo>
                  <a:lnTo>
                    <a:pt x="20713" y="31203"/>
                  </a:lnTo>
                  <a:lnTo>
                    <a:pt x="26860" y="37376"/>
                  </a:lnTo>
                  <a:lnTo>
                    <a:pt x="37261" y="269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4325836" y="8191589"/>
              <a:ext cx="73025" cy="32384"/>
            </a:xfrm>
            <a:custGeom>
              <a:avLst/>
              <a:gdLst/>
              <a:ahLst/>
              <a:cxnLst/>
              <a:rect l="l" t="t" r="r" b="b"/>
              <a:pathLst>
                <a:path w="73025" h="32384">
                  <a:moveTo>
                    <a:pt x="71894" y="0"/>
                  </a:moveTo>
                  <a:lnTo>
                    <a:pt x="1142" y="0"/>
                  </a:lnTo>
                  <a:lnTo>
                    <a:pt x="0" y="1142"/>
                  </a:lnTo>
                  <a:lnTo>
                    <a:pt x="0" y="30746"/>
                  </a:lnTo>
                  <a:lnTo>
                    <a:pt x="1142" y="31775"/>
                  </a:lnTo>
                  <a:lnTo>
                    <a:pt x="71894" y="31775"/>
                  </a:lnTo>
                  <a:lnTo>
                    <a:pt x="72923" y="30746"/>
                  </a:lnTo>
                  <a:lnTo>
                    <a:pt x="72923" y="29375"/>
                  </a:lnTo>
                  <a:lnTo>
                    <a:pt x="72923" y="1142"/>
                  </a:lnTo>
                  <a:lnTo>
                    <a:pt x="718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4323664" y="8189531"/>
              <a:ext cx="77470" cy="36195"/>
            </a:xfrm>
            <a:custGeom>
              <a:avLst/>
              <a:gdLst/>
              <a:ahLst/>
              <a:cxnLst/>
              <a:rect l="l" t="t" r="r" b="b"/>
              <a:pathLst>
                <a:path w="77470" h="36195">
                  <a:moveTo>
                    <a:pt x="75209" y="0"/>
                  </a:moveTo>
                  <a:lnTo>
                    <a:pt x="2057" y="0"/>
                  </a:lnTo>
                  <a:lnTo>
                    <a:pt x="114" y="1943"/>
                  </a:lnTo>
                  <a:lnTo>
                    <a:pt x="0" y="33947"/>
                  </a:lnTo>
                  <a:lnTo>
                    <a:pt x="2057" y="36004"/>
                  </a:lnTo>
                  <a:lnTo>
                    <a:pt x="75209" y="36004"/>
                  </a:lnTo>
                  <a:lnTo>
                    <a:pt x="77266" y="33947"/>
                  </a:lnTo>
                  <a:lnTo>
                    <a:pt x="77266" y="31661"/>
                  </a:lnTo>
                  <a:lnTo>
                    <a:pt x="4571" y="31661"/>
                  </a:lnTo>
                  <a:lnTo>
                    <a:pt x="4343" y="31432"/>
                  </a:lnTo>
                  <a:lnTo>
                    <a:pt x="4343" y="4457"/>
                  </a:lnTo>
                  <a:lnTo>
                    <a:pt x="4571" y="4229"/>
                  </a:lnTo>
                  <a:lnTo>
                    <a:pt x="77266" y="4229"/>
                  </a:lnTo>
                  <a:lnTo>
                    <a:pt x="77266" y="1943"/>
                  </a:lnTo>
                  <a:lnTo>
                    <a:pt x="75209" y="0"/>
                  </a:lnTo>
                  <a:close/>
                </a:path>
                <a:path w="77470" h="36195">
                  <a:moveTo>
                    <a:pt x="77266" y="4229"/>
                  </a:moveTo>
                  <a:lnTo>
                    <a:pt x="72694" y="4229"/>
                  </a:lnTo>
                  <a:lnTo>
                    <a:pt x="72923" y="4457"/>
                  </a:lnTo>
                  <a:lnTo>
                    <a:pt x="72923" y="31432"/>
                  </a:lnTo>
                  <a:lnTo>
                    <a:pt x="72694" y="31661"/>
                  </a:lnTo>
                  <a:lnTo>
                    <a:pt x="77266" y="31661"/>
                  </a:lnTo>
                  <a:lnTo>
                    <a:pt x="77266" y="42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4315549" y="8513343"/>
              <a:ext cx="73025" cy="32384"/>
            </a:xfrm>
            <a:custGeom>
              <a:avLst/>
              <a:gdLst/>
              <a:ahLst/>
              <a:cxnLst/>
              <a:rect l="l" t="t" r="r" b="b"/>
              <a:pathLst>
                <a:path w="73025" h="32384">
                  <a:moveTo>
                    <a:pt x="71894" y="0"/>
                  </a:moveTo>
                  <a:lnTo>
                    <a:pt x="1028" y="0"/>
                  </a:lnTo>
                  <a:lnTo>
                    <a:pt x="0" y="1143"/>
                  </a:lnTo>
                  <a:lnTo>
                    <a:pt x="0" y="30632"/>
                  </a:lnTo>
                  <a:lnTo>
                    <a:pt x="1028" y="31775"/>
                  </a:lnTo>
                  <a:lnTo>
                    <a:pt x="71894" y="31775"/>
                  </a:lnTo>
                  <a:lnTo>
                    <a:pt x="72923" y="30632"/>
                  </a:lnTo>
                  <a:lnTo>
                    <a:pt x="72923" y="29375"/>
                  </a:lnTo>
                  <a:lnTo>
                    <a:pt x="72923" y="1143"/>
                  </a:lnTo>
                  <a:lnTo>
                    <a:pt x="718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4313377" y="8511286"/>
              <a:ext cx="77470" cy="36195"/>
            </a:xfrm>
            <a:custGeom>
              <a:avLst/>
              <a:gdLst/>
              <a:ahLst/>
              <a:cxnLst/>
              <a:rect l="l" t="t" r="r" b="b"/>
              <a:pathLst>
                <a:path w="77470" h="36195">
                  <a:moveTo>
                    <a:pt x="75209" y="0"/>
                  </a:moveTo>
                  <a:lnTo>
                    <a:pt x="2057" y="0"/>
                  </a:lnTo>
                  <a:lnTo>
                    <a:pt x="0" y="1943"/>
                  </a:lnTo>
                  <a:lnTo>
                    <a:pt x="0" y="33947"/>
                  </a:lnTo>
                  <a:lnTo>
                    <a:pt x="2057" y="36004"/>
                  </a:lnTo>
                  <a:lnTo>
                    <a:pt x="75209" y="36004"/>
                  </a:lnTo>
                  <a:lnTo>
                    <a:pt x="77266" y="33947"/>
                  </a:lnTo>
                  <a:lnTo>
                    <a:pt x="77266" y="31661"/>
                  </a:lnTo>
                  <a:lnTo>
                    <a:pt x="4571" y="31661"/>
                  </a:lnTo>
                  <a:lnTo>
                    <a:pt x="4343" y="31432"/>
                  </a:lnTo>
                  <a:lnTo>
                    <a:pt x="4343" y="4457"/>
                  </a:lnTo>
                  <a:lnTo>
                    <a:pt x="4571" y="4229"/>
                  </a:lnTo>
                  <a:lnTo>
                    <a:pt x="77266" y="4229"/>
                  </a:lnTo>
                  <a:lnTo>
                    <a:pt x="77266" y="1943"/>
                  </a:lnTo>
                  <a:lnTo>
                    <a:pt x="75209" y="0"/>
                  </a:lnTo>
                  <a:close/>
                </a:path>
                <a:path w="77470" h="36195">
                  <a:moveTo>
                    <a:pt x="77266" y="4229"/>
                  </a:moveTo>
                  <a:lnTo>
                    <a:pt x="72694" y="4229"/>
                  </a:lnTo>
                  <a:lnTo>
                    <a:pt x="72923" y="4457"/>
                  </a:lnTo>
                  <a:lnTo>
                    <a:pt x="72923" y="31432"/>
                  </a:lnTo>
                  <a:lnTo>
                    <a:pt x="72694" y="31661"/>
                  </a:lnTo>
                  <a:lnTo>
                    <a:pt x="77266" y="31661"/>
                  </a:lnTo>
                  <a:lnTo>
                    <a:pt x="77266" y="42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83" name="object 268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045458" y="8520315"/>
              <a:ext cx="317411" cy="827684"/>
            </a:xfrm>
            <a:prstGeom prst="rect">
              <a:avLst/>
            </a:prstGeom>
          </p:spPr>
        </p:pic>
        <p:pic>
          <p:nvPicPr>
            <p:cNvPr id="2684" name="object 268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045458" y="9189313"/>
              <a:ext cx="225056" cy="93954"/>
            </a:xfrm>
            <a:prstGeom prst="rect">
              <a:avLst/>
            </a:prstGeom>
          </p:spPr>
        </p:pic>
        <p:sp>
          <p:nvSpPr>
            <p:cNvPr id="2685" name="object 2685"/>
            <p:cNvSpPr/>
            <p:nvPr/>
          </p:nvSpPr>
          <p:spPr>
            <a:xfrm>
              <a:off x="4619472" y="7613802"/>
              <a:ext cx="309880" cy="114300"/>
            </a:xfrm>
            <a:custGeom>
              <a:avLst/>
              <a:gdLst/>
              <a:ahLst/>
              <a:cxnLst/>
              <a:rect l="l" t="t" r="r" b="b"/>
              <a:pathLst>
                <a:path w="309879" h="114300">
                  <a:moveTo>
                    <a:pt x="309067" y="0"/>
                  </a:moveTo>
                  <a:lnTo>
                    <a:pt x="0" y="2400"/>
                  </a:lnTo>
                  <a:lnTo>
                    <a:pt x="0" y="114071"/>
                  </a:lnTo>
                  <a:lnTo>
                    <a:pt x="309867" y="111785"/>
                  </a:lnTo>
                  <a:lnTo>
                    <a:pt x="30906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4617301" y="7611630"/>
              <a:ext cx="314325" cy="118745"/>
            </a:xfrm>
            <a:custGeom>
              <a:avLst/>
              <a:gdLst/>
              <a:ahLst/>
              <a:cxnLst/>
              <a:rect l="l" t="t" r="r" b="b"/>
              <a:pathLst>
                <a:path w="314325" h="118745">
                  <a:moveTo>
                    <a:pt x="313410" y="0"/>
                  </a:moveTo>
                  <a:lnTo>
                    <a:pt x="0" y="2400"/>
                  </a:lnTo>
                  <a:lnTo>
                    <a:pt x="0" y="118414"/>
                  </a:lnTo>
                  <a:lnTo>
                    <a:pt x="314210" y="116014"/>
                  </a:lnTo>
                  <a:lnTo>
                    <a:pt x="314197" y="114071"/>
                  </a:lnTo>
                  <a:lnTo>
                    <a:pt x="4343" y="114071"/>
                  </a:lnTo>
                  <a:lnTo>
                    <a:pt x="4343" y="6743"/>
                  </a:lnTo>
                  <a:lnTo>
                    <a:pt x="2171" y="6743"/>
                  </a:lnTo>
                  <a:lnTo>
                    <a:pt x="2171" y="4571"/>
                  </a:lnTo>
                  <a:lnTo>
                    <a:pt x="279839" y="4571"/>
                  </a:lnTo>
                  <a:lnTo>
                    <a:pt x="313440" y="4343"/>
                  </a:lnTo>
                  <a:lnTo>
                    <a:pt x="313410" y="0"/>
                  </a:lnTo>
                  <a:close/>
                </a:path>
                <a:path w="314325" h="118745">
                  <a:moveTo>
                    <a:pt x="313440" y="4343"/>
                  </a:moveTo>
                  <a:lnTo>
                    <a:pt x="309067" y="4343"/>
                  </a:lnTo>
                  <a:lnTo>
                    <a:pt x="309867" y="111785"/>
                  </a:lnTo>
                  <a:lnTo>
                    <a:pt x="4343" y="114071"/>
                  </a:lnTo>
                  <a:lnTo>
                    <a:pt x="314197" y="114071"/>
                  </a:lnTo>
                  <a:lnTo>
                    <a:pt x="313440" y="4343"/>
                  </a:lnTo>
                  <a:close/>
                </a:path>
                <a:path w="314325" h="118745">
                  <a:moveTo>
                    <a:pt x="4343" y="4571"/>
                  </a:moveTo>
                  <a:lnTo>
                    <a:pt x="2171" y="4571"/>
                  </a:lnTo>
                  <a:lnTo>
                    <a:pt x="2171" y="6743"/>
                  </a:lnTo>
                  <a:lnTo>
                    <a:pt x="4343" y="6726"/>
                  </a:lnTo>
                  <a:lnTo>
                    <a:pt x="4343" y="4571"/>
                  </a:lnTo>
                  <a:close/>
                </a:path>
                <a:path w="314325" h="118745">
                  <a:moveTo>
                    <a:pt x="4343" y="6726"/>
                  </a:moveTo>
                  <a:lnTo>
                    <a:pt x="2171" y="6743"/>
                  </a:lnTo>
                  <a:lnTo>
                    <a:pt x="4343" y="6743"/>
                  </a:lnTo>
                  <a:close/>
                </a:path>
                <a:path w="314325" h="118745">
                  <a:moveTo>
                    <a:pt x="279839" y="4571"/>
                  </a:moveTo>
                  <a:lnTo>
                    <a:pt x="4343" y="4571"/>
                  </a:lnTo>
                  <a:lnTo>
                    <a:pt x="4343" y="6726"/>
                  </a:lnTo>
                  <a:lnTo>
                    <a:pt x="279839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4621873" y="7725587"/>
              <a:ext cx="311150" cy="338455"/>
            </a:xfrm>
            <a:custGeom>
              <a:avLst/>
              <a:gdLst/>
              <a:ahLst/>
              <a:cxnLst/>
              <a:rect l="l" t="t" r="r" b="b"/>
              <a:pathLst>
                <a:path w="311150" h="338454">
                  <a:moveTo>
                    <a:pt x="301180" y="0"/>
                  </a:moveTo>
                  <a:lnTo>
                    <a:pt x="1600" y="2286"/>
                  </a:lnTo>
                  <a:lnTo>
                    <a:pt x="3200" y="316153"/>
                  </a:lnTo>
                  <a:lnTo>
                    <a:pt x="0" y="319354"/>
                  </a:lnTo>
                  <a:lnTo>
                    <a:pt x="0" y="338328"/>
                  </a:lnTo>
                  <a:lnTo>
                    <a:pt x="310667" y="335127"/>
                  </a:lnTo>
                  <a:lnTo>
                    <a:pt x="309867" y="319354"/>
                  </a:lnTo>
                  <a:lnTo>
                    <a:pt x="305866" y="315353"/>
                  </a:lnTo>
                  <a:lnTo>
                    <a:pt x="30118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4644504" y="7683525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17259" y="0"/>
                  </a:moveTo>
                  <a:lnTo>
                    <a:pt x="5029" y="0"/>
                  </a:lnTo>
                  <a:lnTo>
                    <a:pt x="0" y="4686"/>
                  </a:lnTo>
                  <a:lnTo>
                    <a:pt x="0" y="16116"/>
                  </a:lnTo>
                  <a:lnTo>
                    <a:pt x="5029" y="20802"/>
                  </a:lnTo>
                  <a:lnTo>
                    <a:pt x="17259" y="20802"/>
                  </a:lnTo>
                  <a:lnTo>
                    <a:pt x="22174" y="16116"/>
                  </a:lnTo>
                  <a:lnTo>
                    <a:pt x="22174" y="10401"/>
                  </a:lnTo>
                  <a:lnTo>
                    <a:pt x="22174" y="4686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4636960" y="767518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376" y="26974"/>
                  </a:moveTo>
                  <a:lnTo>
                    <a:pt x="31889" y="21488"/>
                  </a:lnTo>
                  <a:lnTo>
                    <a:pt x="31889" y="11658"/>
                  </a:lnTo>
                  <a:lnTo>
                    <a:pt x="30619" y="10515"/>
                  </a:lnTo>
                  <a:lnTo>
                    <a:pt x="27546" y="7734"/>
                  </a:lnTo>
                  <a:lnTo>
                    <a:pt x="27546" y="14287"/>
                  </a:lnTo>
                  <a:lnTo>
                    <a:pt x="27546" y="17145"/>
                  </a:lnTo>
                  <a:lnTo>
                    <a:pt x="20916" y="10515"/>
                  </a:lnTo>
                  <a:lnTo>
                    <a:pt x="23660" y="10515"/>
                  </a:lnTo>
                  <a:lnTo>
                    <a:pt x="27546" y="14287"/>
                  </a:lnTo>
                  <a:lnTo>
                    <a:pt x="27546" y="7734"/>
                  </a:lnTo>
                  <a:lnTo>
                    <a:pt x="25831" y="6172"/>
                  </a:lnTo>
                  <a:lnTo>
                    <a:pt x="16573" y="6172"/>
                  </a:lnTo>
                  <a:lnTo>
                    <a:pt x="16459" y="26974"/>
                  </a:lnTo>
                  <a:lnTo>
                    <a:pt x="13601" y="26974"/>
                  </a:lnTo>
                  <a:lnTo>
                    <a:pt x="9715" y="23202"/>
                  </a:lnTo>
                  <a:lnTo>
                    <a:pt x="9715" y="20231"/>
                  </a:lnTo>
                  <a:lnTo>
                    <a:pt x="16459" y="26974"/>
                  </a:lnTo>
                  <a:lnTo>
                    <a:pt x="16459" y="6057"/>
                  </a:lnTo>
                  <a:lnTo>
                    <a:pt x="10401" y="0"/>
                  </a:lnTo>
                  <a:lnTo>
                    <a:pt x="0" y="10515"/>
                  </a:lnTo>
                  <a:lnTo>
                    <a:pt x="5372" y="15887"/>
                  </a:lnTo>
                  <a:lnTo>
                    <a:pt x="5372" y="25831"/>
                  </a:lnTo>
                  <a:lnTo>
                    <a:pt x="11430" y="31318"/>
                  </a:lnTo>
                  <a:lnTo>
                    <a:pt x="20802" y="31318"/>
                  </a:lnTo>
                  <a:lnTo>
                    <a:pt x="26860" y="37376"/>
                  </a:lnTo>
                  <a:lnTo>
                    <a:pt x="37376" y="269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4882248" y="7678724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17259" y="0"/>
                  </a:moveTo>
                  <a:lnTo>
                    <a:pt x="5029" y="0"/>
                  </a:lnTo>
                  <a:lnTo>
                    <a:pt x="0" y="4686"/>
                  </a:lnTo>
                  <a:lnTo>
                    <a:pt x="0" y="16116"/>
                  </a:lnTo>
                  <a:lnTo>
                    <a:pt x="5029" y="20802"/>
                  </a:lnTo>
                  <a:lnTo>
                    <a:pt x="17259" y="20802"/>
                  </a:lnTo>
                  <a:lnTo>
                    <a:pt x="22174" y="16116"/>
                  </a:lnTo>
                  <a:lnTo>
                    <a:pt x="22174" y="10401"/>
                  </a:lnTo>
                  <a:lnTo>
                    <a:pt x="22174" y="4686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4874704" y="7670495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376" y="26974"/>
                  </a:moveTo>
                  <a:lnTo>
                    <a:pt x="31889" y="21488"/>
                  </a:lnTo>
                  <a:lnTo>
                    <a:pt x="31889" y="11658"/>
                  </a:lnTo>
                  <a:lnTo>
                    <a:pt x="30492" y="10401"/>
                  </a:lnTo>
                  <a:lnTo>
                    <a:pt x="27546" y="7734"/>
                  </a:lnTo>
                  <a:lnTo>
                    <a:pt x="27546" y="14173"/>
                  </a:lnTo>
                  <a:lnTo>
                    <a:pt x="27546" y="17145"/>
                  </a:lnTo>
                  <a:lnTo>
                    <a:pt x="20802" y="10401"/>
                  </a:lnTo>
                  <a:lnTo>
                    <a:pt x="23660" y="10401"/>
                  </a:lnTo>
                  <a:lnTo>
                    <a:pt x="27546" y="14173"/>
                  </a:lnTo>
                  <a:lnTo>
                    <a:pt x="27546" y="7734"/>
                  </a:lnTo>
                  <a:lnTo>
                    <a:pt x="25831" y="6172"/>
                  </a:lnTo>
                  <a:lnTo>
                    <a:pt x="18630" y="6057"/>
                  </a:lnTo>
                  <a:lnTo>
                    <a:pt x="16484" y="6096"/>
                  </a:lnTo>
                  <a:lnTo>
                    <a:pt x="16459" y="26860"/>
                  </a:lnTo>
                  <a:lnTo>
                    <a:pt x="13601" y="26860"/>
                  </a:lnTo>
                  <a:lnTo>
                    <a:pt x="9715" y="23088"/>
                  </a:lnTo>
                  <a:lnTo>
                    <a:pt x="9740" y="20154"/>
                  </a:lnTo>
                  <a:lnTo>
                    <a:pt x="16459" y="26860"/>
                  </a:lnTo>
                  <a:lnTo>
                    <a:pt x="16459" y="6070"/>
                  </a:lnTo>
                  <a:lnTo>
                    <a:pt x="10401" y="0"/>
                  </a:lnTo>
                  <a:lnTo>
                    <a:pt x="0" y="10401"/>
                  </a:lnTo>
                  <a:lnTo>
                    <a:pt x="5372" y="15773"/>
                  </a:lnTo>
                  <a:lnTo>
                    <a:pt x="5372" y="25717"/>
                  </a:lnTo>
                  <a:lnTo>
                    <a:pt x="11430" y="31203"/>
                  </a:lnTo>
                  <a:lnTo>
                    <a:pt x="20802" y="31203"/>
                  </a:lnTo>
                  <a:lnTo>
                    <a:pt x="26974" y="37376"/>
                  </a:lnTo>
                  <a:lnTo>
                    <a:pt x="37376" y="269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92" name="object 269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261256" y="7669352"/>
              <a:ext cx="101612" cy="1435150"/>
            </a:xfrm>
            <a:prstGeom prst="rect">
              <a:avLst/>
            </a:prstGeom>
          </p:spPr>
        </p:pic>
        <p:pic>
          <p:nvPicPr>
            <p:cNvPr id="2693" name="object 269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362869" y="7669352"/>
              <a:ext cx="574522" cy="177850"/>
            </a:xfrm>
            <a:prstGeom prst="rect">
              <a:avLst/>
            </a:prstGeom>
          </p:spPr>
        </p:pic>
        <p:pic>
          <p:nvPicPr>
            <p:cNvPr id="2694" name="object 269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616869" y="7670495"/>
              <a:ext cx="320725" cy="214769"/>
            </a:xfrm>
            <a:prstGeom prst="rect">
              <a:avLst/>
            </a:prstGeom>
          </p:spPr>
        </p:pic>
        <p:pic>
          <p:nvPicPr>
            <p:cNvPr id="2695" name="object 269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362869" y="7847203"/>
              <a:ext cx="575310" cy="673112"/>
            </a:xfrm>
            <a:prstGeom prst="rect">
              <a:avLst/>
            </a:prstGeom>
          </p:spPr>
        </p:pic>
        <p:pic>
          <p:nvPicPr>
            <p:cNvPr id="2696" name="object 269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426420" y="7897952"/>
              <a:ext cx="191147" cy="101612"/>
            </a:xfrm>
            <a:prstGeom prst="rect">
              <a:avLst/>
            </a:prstGeom>
          </p:spPr>
        </p:pic>
        <p:pic>
          <p:nvPicPr>
            <p:cNvPr id="2697" name="object 269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617567" y="7897952"/>
              <a:ext cx="321525" cy="279463"/>
            </a:xfrm>
            <a:prstGeom prst="rect">
              <a:avLst/>
            </a:prstGeom>
          </p:spPr>
        </p:pic>
        <p:pic>
          <p:nvPicPr>
            <p:cNvPr id="2698" name="object 269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426420" y="7999565"/>
              <a:ext cx="191947" cy="177850"/>
            </a:xfrm>
            <a:prstGeom prst="rect">
              <a:avLst/>
            </a:prstGeom>
          </p:spPr>
        </p:pic>
        <p:pic>
          <p:nvPicPr>
            <p:cNvPr id="2699" name="object 269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621873" y="7999565"/>
              <a:ext cx="310667" cy="64350"/>
            </a:xfrm>
            <a:prstGeom prst="rect">
              <a:avLst/>
            </a:prstGeom>
          </p:spPr>
        </p:pic>
        <p:pic>
          <p:nvPicPr>
            <p:cNvPr id="2700" name="object 270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26420" y="8177415"/>
              <a:ext cx="204595" cy="342900"/>
            </a:xfrm>
            <a:prstGeom prst="rect">
              <a:avLst/>
            </a:prstGeom>
          </p:spPr>
        </p:pic>
        <p:pic>
          <p:nvPicPr>
            <p:cNvPr id="2701" name="object 270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426420" y="8228165"/>
              <a:ext cx="193522" cy="292150"/>
            </a:xfrm>
            <a:prstGeom prst="rect">
              <a:avLst/>
            </a:prstGeom>
          </p:spPr>
        </p:pic>
        <p:pic>
          <p:nvPicPr>
            <p:cNvPr id="2702" name="object 270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431119" y="8228165"/>
              <a:ext cx="172923" cy="89725"/>
            </a:xfrm>
            <a:prstGeom prst="rect">
              <a:avLst/>
            </a:prstGeom>
          </p:spPr>
        </p:pic>
        <p:pic>
          <p:nvPicPr>
            <p:cNvPr id="2703" name="object 270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640694" y="8089671"/>
              <a:ext cx="82638" cy="110680"/>
            </a:xfrm>
            <a:prstGeom prst="rect">
              <a:avLst/>
            </a:prstGeom>
          </p:spPr>
        </p:pic>
        <p:sp>
          <p:nvSpPr>
            <p:cNvPr id="2704" name="object 2704"/>
            <p:cNvSpPr/>
            <p:nvPr/>
          </p:nvSpPr>
          <p:spPr>
            <a:xfrm>
              <a:off x="4650384" y="8067989"/>
              <a:ext cx="266065" cy="270510"/>
            </a:xfrm>
            <a:custGeom>
              <a:avLst/>
              <a:gdLst/>
              <a:ahLst/>
              <a:cxnLst/>
              <a:rect l="l" t="t" r="r" b="b"/>
              <a:pathLst>
                <a:path w="266064" h="270509">
                  <a:moveTo>
                    <a:pt x="77745" y="0"/>
                  </a:moveTo>
                  <a:lnTo>
                    <a:pt x="45942" y="8912"/>
                  </a:lnTo>
                  <a:lnTo>
                    <a:pt x="24149" y="36084"/>
                  </a:lnTo>
                  <a:lnTo>
                    <a:pt x="0" y="89843"/>
                  </a:lnTo>
                  <a:lnTo>
                    <a:pt x="23141" y="44642"/>
                  </a:lnTo>
                  <a:lnTo>
                    <a:pt x="44022" y="21031"/>
                  </a:lnTo>
                  <a:lnTo>
                    <a:pt x="74493" y="11322"/>
                  </a:lnTo>
                  <a:lnTo>
                    <a:pt x="126403" y="7826"/>
                  </a:lnTo>
                  <a:lnTo>
                    <a:pt x="177115" y="8695"/>
                  </a:lnTo>
                  <a:lnTo>
                    <a:pt x="206732" y="17775"/>
                  </a:lnTo>
                  <a:lnTo>
                    <a:pt x="226692" y="42979"/>
                  </a:lnTo>
                  <a:lnTo>
                    <a:pt x="248437" y="92218"/>
                  </a:lnTo>
                  <a:lnTo>
                    <a:pt x="259275" y="111453"/>
                  </a:lnTo>
                  <a:lnTo>
                    <a:pt x="263796" y="125749"/>
                  </a:lnTo>
                  <a:lnTo>
                    <a:pt x="262819" y="142203"/>
                  </a:lnTo>
                  <a:lnTo>
                    <a:pt x="257162" y="167910"/>
                  </a:lnTo>
                  <a:lnTo>
                    <a:pt x="250800" y="206726"/>
                  </a:lnTo>
                  <a:lnTo>
                    <a:pt x="240466" y="230314"/>
                  </a:lnTo>
                  <a:lnTo>
                    <a:pt x="218766" y="248259"/>
                  </a:lnTo>
                  <a:lnTo>
                    <a:pt x="178307" y="270145"/>
                  </a:lnTo>
                  <a:lnTo>
                    <a:pt x="224676" y="251540"/>
                  </a:lnTo>
                  <a:lnTo>
                    <a:pt x="249172" y="232748"/>
                  </a:lnTo>
                  <a:lnTo>
                    <a:pt x="259930" y="202438"/>
                  </a:lnTo>
                  <a:lnTo>
                    <a:pt x="265087" y="149279"/>
                  </a:lnTo>
                  <a:lnTo>
                    <a:pt x="265645" y="134663"/>
                  </a:lnTo>
                  <a:lnTo>
                    <a:pt x="265169" y="124508"/>
                  </a:lnTo>
                  <a:lnTo>
                    <a:pt x="242736" y="46440"/>
                  </a:lnTo>
                  <a:lnTo>
                    <a:pt x="191705" y="6847"/>
                  </a:lnTo>
                  <a:lnTo>
                    <a:pt x="133121" y="1095"/>
                  </a:lnTo>
                  <a:lnTo>
                    <a:pt x="77745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4887912" y="8143951"/>
              <a:ext cx="22860" cy="56515"/>
            </a:xfrm>
            <a:custGeom>
              <a:avLst/>
              <a:gdLst/>
              <a:ahLst/>
              <a:cxnLst/>
              <a:rect l="l" t="t" r="r" b="b"/>
              <a:pathLst>
                <a:path w="22860" h="56515">
                  <a:moveTo>
                    <a:pt x="3581" y="0"/>
                  </a:moveTo>
                  <a:lnTo>
                    <a:pt x="0" y="2413"/>
                  </a:lnTo>
                  <a:lnTo>
                    <a:pt x="1130" y="4076"/>
                  </a:lnTo>
                  <a:lnTo>
                    <a:pt x="2857" y="6997"/>
                  </a:lnTo>
                  <a:lnTo>
                    <a:pt x="7465" y="15483"/>
                  </a:lnTo>
                  <a:lnTo>
                    <a:pt x="12547" y="26931"/>
                  </a:lnTo>
                  <a:lnTo>
                    <a:pt x="16648" y="40078"/>
                  </a:lnTo>
                  <a:lnTo>
                    <a:pt x="18313" y="53657"/>
                  </a:lnTo>
                  <a:lnTo>
                    <a:pt x="18262" y="55791"/>
                  </a:lnTo>
                  <a:lnTo>
                    <a:pt x="22580" y="55994"/>
                  </a:lnTo>
                  <a:lnTo>
                    <a:pt x="22631" y="53657"/>
                  </a:lnTo>
                  <a:lnTo>
                    <a:pt x="19624" y="34398"/>
                  </a:lnTo>
                  <a:lnTo>
                    <a:pt x="13092" y="17203"/>
                  </a:lnTo>
                  <a:lnTo>
                    <a:pt x="6566" y="4821"/>
                  </a:lnTo>
                  <a:lnTo>
                    <a:pt x="35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06" name="object 270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362869" y="8786977"/>
              <a:ext cx="495376" cy="561022"/>
            </a:xfrm>
            <a:prstGeom prst="rect">
              <a:avLst/>
            </a:prstGeom>
          </p:spPr>
        </p:pic>
        <p:pic>
          <p:nvPicPr>
            <p:cNvPr id="2707" name="object 270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426420" y="8926652"/>
              <a:ext cx="431825" cy="177850"/>
            </a:xfrm>
            <a:prstGeom prst="rect">
              <a:avLst/>
            </a:prstGeom>
          </p:spPr>
        </p:pic>
        <p:pic>
          <p:nvPicPr>
            <p:cNvPr id="2708" name="object 270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426420" y="8837726"/>
              <a:ext cx="202971" cy="157276"/>
            </a:xfrm>
            <a:prstGeom prst="rect">
              <a:avLst/>
            </a:prstGeom>
          </p:spPr>
        </p:pic>
        <p:pic>
          <p:nvPicPr>
            <p:cNvPr id="2709" name="object 270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362869" y="8449449"/>
              <a:ext cx="265760" cy="477202"/>
            </a:xfrm>
            <a:prstGeom prst="rect">
              <a:avLst/>
            </a:prstGeom>
          </p:spPr>
        </p:pic>
        <p:pic>
          <p:nvPicPr>
            <p:cNvPr id="2710" name="object 2710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426420" y="8520315"/>
              <a:ext cx="203047" cy="266661"/>
            </a:xfrm>
            <a:prstGeom prst="rect">
              <a:avLst/>
            </a:prstGeom>
          </p:spPr>
        </p:pic>
        <p:pic>
          <p:nvPicPr>
            <p:cNvPr id="2711" name="object 2711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432223" y="8520315"/>
              <a:ext cx="172935" cy="76123"/>
            </a:xfrm>
            <a:prstGeom prst="rect">
              <a:avLst/>
            </a:prstGeom>
          </p:spPr>
        </p:pic>
        <p:sp>
          <p:nvSpPr>
            <p:cNvPr id="2712" name="object 2712"/>
            <p:cNvSpPr/>
            <p:nvPr/>
          </p:nvSpPr>
          <p:spPr>
            <a:xfrm>
              <a:off x="4623181" y="8039608"/>
              <a:ext cx="306705" cy="5715"/>
            </a:xfrm>
            <a:custGeom>
              <a:avLst/>
              <a:gdLst/>
              <a:ahLst/>
              <a:cxnLst/>
              <a:rect l="l" t="t" r="r" b="b"/>
              <a:pathLst>
                <a:path w="306704" h="5715">
                  <a:moveTo>
                    <a:pt x="303504" y="0"/>
                  </a:moveTo>
                  <a:lnTo>
                    <a:pt x="3683" y="2387"/>
                  </a:lnTo>
                  <a:lnTo>
                    <a:pt x="0" y="5562"/>
                  </a:lnTo>
                  <a:lnTo>
                    <a:pt x="306679" y="3187"/>
                  </a:lnTo>
                  <a:lnTo>
                    <a:pt x="303504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5906490" y="7611402"/>
              <a:ext cx="333375" cy="1383665"/>
            </a:xfrm>
            <a:custGeom>
              <a:avLst/>
              <a:gdLst/>
              <a:ahLst/>
              <a:cxnLst/>
              <a:rect l="l" t="t" r="r" b="b"/>
              <a:pathLst>
                <a:path w="333375" h="1383665">
                  <a:moveTo>
                    <a:pt x="326555" y="0"/>
                  </a:moveTo>
                  <a:lnTo>
                    <a:pt x="0" y="2057"/>
                  </a:lnTo>
                  <a:lnTo>
                    <a:pt x="5372" y="1383601"/>
                  </a:lnTo>
                  <a:lnTo>
                    <a:pt x="332841" y="1383601"/>
                  </a:lnTo>
                  <a:lnTo>
                    <a:pt x="32655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5904319" y="7609230"/>
              <a:ext cx="337185" cy="1388110"/>
            </a:xfrm>
            <a:custGeom>
              <a:avLst/>
              <a:gdLst/>
              <a:ahLst/>
              <a:cxnLst/>
              <a:rect l="l" t="t" r="r" b="b"/>
              <a:pathLst>
                <a:path w="337185" h="1388109">
                  <a:moveTo>
                    <a:pt x="2171" y="4229"/>
                  </a:moveTo>
                  <a:lnTo>
                    <a:pt x="0" y="4343"/>
                  </a:lnTo>
                  <a:lnTo>
                    <a:pt x="5372" y="1387944"/>
                  </a:lnTo>
                  <a:lnTo>
                    <a:pt x="337185" y="1387944"/>
                  </a:lnTo>
                  <a:lnTo>
                    <a:pt x="337165" y="1383715"/>
                  </a:lnTo>
                  <a:lnTo>
                    <a:pt x="9601" y="1383715"/>
                  </a:lnTo>
                  <a:lnTo>
                    <a:pt x="4351" y="6400"/>
                  </a:lnTo>
                  <a:lnTo>
                    <a:pt x="2171" y="6400"/>
                  </a:lnTo>
                  <a:lnTo>
                    <a:pt x="2171" y="4229"/>
                  </a:lnTo>
                  <a:close/>
                </a:path>
                <a:path w="337185" h="1388109">
                  <a:moveTo>
                    <a:pt x="330918" y="4343"/>
                  </a:moveTo>
                  <a:lnTo>
                    <a:pt x="326555" y="4343"/>
                  </a:lnTo>
                  <a:lnTo>
                    <a:pt x="332841" y="1383715"/>
                  </a:lnTo>
                  <a:lnTo>
                    <a:pt x="337165" y="1383715"/>
                  </a:lnTo>
                  <a:lnTo>
                    <a:pt x="330918" y="4343"/>
                  </a:lnTo>
                  <a:close/>
                </a:path>
                <a:path w="337185" h="1388109">
                  <a:moveTo>
                    <a:pt x="4343" y="4229"/>
                  </a:moveTo>
                  <a:lnTo>
                    <a:pt x="2171" y="4229"/>
                  </a:lnTo>
                  <a:lnTo>
                    <a:pt x="2171" y="6400"/>
                  </a:lnTo>
                  <a:lnTo>
                    <a:pt x="4351" y="6386"/>
                  </a:lnTo>
                  <a:lnTo>
                    <a:pt x="4343" y="4229"/>
                  </a:lnTo>
                  <a:close/>
                </a:path>
                <a:path w="337185" h="1388109">
                  <a:moveTo>
                    <a:pt x="4351" y="6386"/>
                  </a:moveTo>
                  <a:lnTo>
                    <a:pt x="2171" y="6400"/>
                  </a:lnTo>
                  <a:lnTo>
                    <a:pt x="4351" y="6400"/>
                  </a:lnTo>
                  <a:close/>
                </a:path>
                <a:path w="337185" h="1388109">
                  <a:moveTo>
                    <a:pt x="330917" y="4229"/>
                  </a:moveTo>
                  <a:lnTo>
                    <a:pt x="4343" y="4229"/>
                  </a:lnTo>
                  <a:lnTo>
                    <a:pt x="4351" y="6386"/>
                  </a:lnTo>
                  <a:lnTo>
                    <a:pt x="330918" y="4343"/>
                  </a:lnTo>
                  <a:close/>
                </a:path>
                <a:path w="337185" h="1388109">
                  <a:moveTo>
                    <a:pt x="330898" y="0"/>
                  </a:moveTo>
                  <a:lnTo>
                    <a:pt x="0" y="2171"/>
                  </a:lnTo>
                  <a:lnTo>
                    <a:pt x="0" y="4343"/>
                  </a:lnTo>
                  <a:lnTo>
                    <a:pt x="2171" y="4229"/>
                  </a:lnTo>
                  <a:lnTo>
                    <a:pt x="330917" y="4229"/>
                  </a:lnTo>
                  <a:lnTo>
                    <a:pt x="3308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6214986" y="8345208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17259" y="0"/>
                  </a:moveTo>
                  <a:lnTo>
                    <a:pt x="5029" y="0"/>
                  </a:lnTo>
                  <a:lnTo>
                    <a:pt x="0" y="4686"/>
                  </a:lnTo>
                  <a:lnTo>
                    <a:pt x="0" y="16116"/>
                  </a:lnTo>
                  <a:lnTo>
                    <a:pt x="5029" y="20802"/>
                  </a:lnTo>
                  <a:lnTo>
                    <a:pt x="17259" y="20802"/>
                  </a:lnTo>
                  <a:lnTo>
                    <a:pt x="22174" y="16116"/>
                  </a:lnTo>
                  <a:lnTo>
                    <a:pt x="22174" y="10401"/>
                  </a:lnTo>
                  <a:lnTo>
                    <a:pt x="22174" y="4686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6207442" y="833697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376" y="26860"/>
                  </a:moveTo>
                  <a:lnTo>
                    <a:pt x="31889" y="21399"/>
                  </a:lnTo>
                  <a:lnTo>
                    <a:pt x="31889" y="11544"/>
                  </a:lnTo>
                  <a:lnTo>
                    <a:pt x="30619" y="10401"/>
                  </a:lnTo>
                  <a:lnTo>
                    <a:pt x="27546" y="7620"/>
                  </a:lnTo>
                  <a:lnTo>
                    <a:pt x="27546" y="14173"/>
                  </a:lnTo>
                  <a:lnTo>
                    <a:pt x="27546" y="17081"/>
                  </a:lnTo>
                  <a:lnTo>
                    <a:pt x="20840" y="10401"/>
                  </a:lnTo>
                  <a:lnTo>
                    <a:pt x="23660" y="10401"/>
                  </a:lnTo>
                  <a:lnTo>
                    <a:pt x="27546" y="14173"/>
                  </a:lnTo>
                  <a:lnTo>
                    <a:pt x="27546" y="7620"/>
                  </a:lnTo>
                  <a:lnTo>
                    <a:pt x="25831" y="6057"/>
                  </a:lnTo>
                  <a:lnTo>
                    <a:pt x="16522" y="6057"/>
                  </a:lnTo>
                  <a:lnTo>
                    <a:pt x="16522" y="26860"/>
                  </a:lnTo>
                  <a:lnTo>
                    <a:pt x="13601" y="26860"/>
                  </a:lnTo>
                  <a:lnTo>
                    <a:pt x="9715" y="23088"/>
                  </a:lnTo>
                  <a:lnTo>
                    <a:pt x="9715" y="20078"/>
                  </a:lnTo>
                  <a:lnTo>
                    <a:pt x="16522" y="26860"/>
                  </a:lnTo>
                  <a:lnTo>
                    <a:pt x="16522" y="6057"/>
                  </a:lnTo>
                  <a:lnTo>
                    <a:pt x="10401" y="0"/>
                  </a:lnTo>
                  <a:lnTo>
                    <a:pt x="0" y="10401"/>
                  </a:lnTo>
                  <a:lnTo>
                    <a:pt x="5372" y="15760"/>
                  </a:lnTo>
                  <a:lnTo>
                    <a:pt x="5372" y="25717"/>
                  </a:lnTo>
                  <a:lnTo>
                    <a:pt x="11430" y="31203"/>
                  </a:lnTo>
                  <a:lnTo>
                    <a:pt x="20878" y="31203"/>
                  </a:lnTo>
                  <a:lnTo>
                    <a:pt x="26974" y="37261"/>
                  </a:lnTo>
                  <a:lnTo>
                    <a:pt x="37376" y="268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6117488" y="8172615"/>
              <a:ext cx="73025" cy="31750"/>
            </a:xfrm>
            <a:custGeom>
              <a:avLst/>
              <a:gdLst/>
              <a:ahLst/>
              <a:cxnLst/>
              <a:rect l="l" t="t" r="r" b="b"/>
              <a:pathLst>
                <a:path w="73025" h="31750">
                  <a:moveTo>
                    <a:pt x="71780" y="0"/>
                  </a:moveTo>
                  <a:lnTo>
                    <a:pt x="1028" y="0"/>
                  </a:lnTo>
                  <a:lnTo>
                    <a:pt x="0" y="1028"/>
                  </a:lnTo>
                  <a:lnTo>
                    <a:pt x="0" y="30632"/>
                  </a:lnTo>
                  <a:lnTo>
                    <a:pt x="1028" y="31661"/>
                  </a:lnTo>
                  <a:lnTo>
                    <a:pt x="71780" y="31661"/>
                  </a:lnTo>
                  <a:lnTo>
                    <a:pt x="72923" y="30632"/>
                  </a:lnTo>
                  <a:lnTo>
                    <a:pt x="72923" y="29260"/>
                  </a:lnTo>
                  <a:lnTo>
                    <a:pt x="72923" y="1028"/>
                  </a:lnTo>
                  <a:lnTo>
                    <a:pt x="717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6115316" y="8170443"/>
              <a:ext cx="77470" cy="36195"/>
            </a:xfrm>
            <a:custGeom>
              <a:avLst/>
              <a:gdLst/>
              <a:ahLst/>
              <a:cxnLst/>
              <a:rect l="l" t="t" r="r" b="b"/>
              <a:pathLst>
                <a:path w="77470" h="36195">
                  <a:moveTo>
                    <a:pt x="75209" y="0"/>
                  </a:moveTo>
                  <a:lnTo>
                    <a:pt x="2057" y="0"/>
                  </a:lnTo>
                  <a:lnTo>
                    <a:pt x="0" y="2057"/>
                  </a:lnTo>
                  <a:lnTo>
                    <a:pt x="0" y="33947"/>
                  </a:lnTo>
                  <a:lnTo>
                    <a:pt x="2057" y="36004"/>
                  </a:lnTo>
                  <a:lnTo>
                    <a:pt x="75209" y="36004"/>
                  </a:lnTo>
                  <a:lnTo>
                    <a:pt x="77152" y="33947"/>
                  </a:lnTo>
                  <a:lnTo>
                    <a:pt x="77152" y="31661"/>
                  </a:lnTo>
                  <a:lnTo>
                    <a:pt x="4571" y="31661"/>
                  </a:lnTo>
                  <a:lnTo>
                    <a:pt x="4343" y="31432"/>
                  </a:lnTo>
                  <a:lnTo>
                    <a:pt x="4343" y="4572"/>
                  </a:lnTo>
                  <a:lnTo>
                    <a:pt x="4571" y="4343"/>
                  </a:lnTo>
                  <a:lnTo>
                    <a:pt x="77152" y="4343"/>
                  </a:lnTo>
                  <a:lnTo>
                    <a:pt x="77152" y="2057"/>
                  </a:lnTo>
                  <a:lnTo>
                    <a:pt x="75209" y="0"/>
                  </a:lnTo>
                  <a:close/>
                </a:path>
                <a:path w="77470" h="36195">
                  <a:moveTo>
                    <a:pt x="77152" y="4343"/>
                  </a:moveTo>
                  <a:lnTo>
                    <a:pt x="72694" y="4343"/>
                  </a:lnTo>
                  <a:lnTo>
                    <a:pt x="72923" y="4572"/>
                  </a:lnTo>
                  <a:lnTo>
                    <a:pt x="72923" y="31432"/>
                  </a:lnTo>
                  <a:lnTo>
                    <a:pt x="72694" y="31661"/>
                  </a:lnTo>
                  <a:lnTo>
                    <a:pt x="77152" y="31661"/>
                  </a:lnTo>
                  <a:lnTo>
                    <a:pt x="77152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6124575" y="8492769"/>
              <a:ext cx="73025" cy="31750"/>
            </a:xfrm>
            <a:custGeom>
              <a:avLst/>
              <a:gdLst/>
              <a:ahLst/>
              <a:cxnLst/>
              <a:rect l="l" t="t" r="r" b="b"/>
              <a:pathLst>
                <a:path w="73025" h="31750">
                  <a:moveTo>
                    <a:pt x="71894" y="0"/>
                  </a:moveTo>
                  <a:lnTo>
                    <a:pt x="1028" y="0"/>
                  </a:lnTo>
                  <a:lnTo>
                    <a:pt x="0" y="1028"/>
                  </a:lnTo>
                  <a:lnTo>
                    <a:pt x="0" y="30632"/>
                  </a:lnTo>
                  <a:lnTo>
                    <a:pt x="1028" y="31661"/>
                  </a:lnTo>
                  <a:lnTo>
                    <a:pt x="71894" y="31661"/>
                  </a:lnTo>
                  <a:lnTo>
                    <a:pt x="72923" y="30632"/>
                  </a:lnTo>
                  <a:lnTo>
                    <a:pt x="72923" y="29260"/>
                  </a:lnTo>
                  <a:lnTo>
                    <a:pt x="72923" y="1028"/>
                  </a:lnTo>
                  <a:lnTo>
                    <a:pt x="718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6122403" y="8490597"/>
              <a:ext cx="77470" cy="36195"/>
            </a:xfrm>
            <a:custGeom>
              <a:avLst/>
              <a:gdLst/>
              <a:ahLst/>
              <a:cxnLst/>
              <a:rect l="l" t="t" r="r" b="b"/>
              <a:pathLst>
                <a:path w="77470" h="36195">
                  <a:moveTo>
                    <a:pt x="75209" y="0"/>
                  </a:moveTo>
                  <a:lnTo>
                    <a:pt x="2057" y="0"/>
                  </a:lnTo>
                  <a:lnTo>
                    <a:pt x="0" y="2057"/>
                  </a:lnTo>
                  <a:lnTo>
                    <a:pt x="0" y="33947"/>
                  </a:lnTo>
                  <a:lnTo>
                    <a:pt x="2057" y="36004"/>
                  </a:lnTo>
                  <a:lnTo>
                    <a:pt x="75209" y="36004"/>
                  </a:lnTo>
                  <a:lnTo>
                    <a:pt x="77266" y="33947"/>
                  </a:lnTo>
                  <a:lnTo>
                    <a:pt x="77266" y="31661"/>
                  </a:lnTo>
                  <a:lnTo>
                    <a:pt x="4572" y="31661"/>
                  </a:lnTo>
                  <a:lnTo>
                    <a:pt x="4343" y="31432"/>
                  </a:lnTo>
                  <a:lnTo>
                    <a:pt x="4343" y="4571"/>
                  </a:lnTo>
                  <a:lnTo>
                    <a:pt x="4572" y="4343"/>
                  </a:lnTo>
                  <a:lnTo>
                    <a:pt x="77266" y="4343"/>
                  </a:lnTo>
                  <a:lnTo>
                    <a:pt x="77266" y="2057"/>
                  </a:lnTo>
                  <a:lnTo>
                    <a:pt x="75209" y="0"/>
                  </a:lnTo>
                  <a:close/>
                </a:path>
                <a:path w="77470" h="36195">
                  <a:moveTo>
                    <a:pt x="77266" y="4343"/>
                  </a:moveTo>
                  <a:lnTo>
                    <a:pt x="72694" y="4343"/>
                  </a:lnTo>
                  <a:lnTo>
                    <a:pt x="72923" y="4571"/>
                  </a:lnTo>
                  <a:lnTo>
                    <a:pt x="72923" y="31432"/>
                  </a:lnTo>
                  <a:lnTo>
                    <a:pt x="72694" y="31661"/>
                  </a:lnTo>
                  <a:lnTo>
                    <a:pt x="77266" y="31661"/>
                  </a:lnTo>
                  <a:lnTo>
                    <a:pt x="77266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6120574" y="7838173"/>
              <a:ext cx="73025" cy="31750"/>
            </a:xfrm>
            <a:custGeom>
              <a:avLst/>
              <a:gdLst/>
              <a:ahLst/>
              <a:cxnLst/>
              <a:rect l="l" t="t" r="r" b="b"/>
              <a:pathLst>
                <a:path w="73025" h="31750">
                  <a:moveTo>
                    <a:pt x="71894" y="0"/>
                  </a:moveTo>
                  <a:lnTo>
                    <a:pt x="1142" y="0"/>
                  </a:lnTo>
                  <a:lnTo>
                    <a:pt x="0" y="1028"/>
                  </a:lnTo>
                  <a:lnTo>
                    <a:pt x="0" y="30632"/>
                  </a:lnTo>
                  <a:lnTo>
                    <a:pt x="1142" y="31661"/>
                  </a:lnTo>
                  <a:lnTo>
                    <a:pt x="71894" y="31661"/>
                  </a:lnTo>
                  <a:lnTo>
                    <a:pt x="72923" y="30632"/>
                  </a:lnTo>
                  <a:lnTo>
                    <a:pt x="72923" y="29375"/>
                  </a:lnTo>
                  <a:lnTo>
                    <a:pt x="72923" y="1028"/>
                  </a:lnTo>
                  <a:lnTo>
                    <a:pt x="718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6118517" y="7836001"/>
              <a:ext cx="77470" cy="36195"/>
            </a:xfrm>
            <a:custGeom>
              <a:avLst/>
              <a:gdLst/>
              <a:ahLst/>
              <a:cxnLst/>
              <a:rect l="l" t="t" r="r" b="b"/>
              <a:pathLst>
                <a:path w="77470" h="36195">
                  <a:moveTo>
                    <a:pt x="75095" y="0"/>
                  </a:moveTo>
                  <a:lnTo>
                    <a:pt x="1943" y="0"/>
                  </a:lnTo>
                  <a:lnTo>
                    <a:pt x="0" y="2057"/>
                  </a:lnTo>
                  <a:lnTo>
                    <a:pt x="0" y="33947"/>
                  </a:lnTo>
                  <a:lnTo>
                    <a:pt x="1943" y="36004"/>
                  </a:lnTo>
                  <a:lnTo>
                    <a:pt x="75095" y="36004"/>
                  </a:lnTo>
                  <a:lnTo>
                    <a:pt x="77152" y="33947"/>
                  </a:lnTo>
                  <a:lnTo>
                    <a:pt x="77152" y="31661"/>
                  </a:lnTo>
                  <a:lnTo>
                    <a:pt x="4457" y="31661"/>
                  </a:lnTo>
                  <a:lnTo>
                    <a:pt x="4229" y="31546"/>
                  </a:lnTo>
                  <a:lnTo>
                    <a:pt x="4229" y="4571"/>
                  </a:lnTo>
                  <a:lnTo>
                    <a:pt x="4457" y="4343"/>
                  </a:lnTo>
                  <a:lnTo>
                    <a:pt x="77152" y="4343"/>
                  </a:lnTo>
                  <a:lnTo>
                    <a:pt x="77152" y="2057"/>
                  </a:lnTo>
                  <a:lnTo>
                    <a:pt x="75095" y="0"/>
                  </a:lnTo>
                  <a:close/>
                </a:path>
                <a:path w="77470" h="36195">
                  <a:moveTo>
                    <a:pt x="77152" y="4343"/>
                  </a:moveTo>
                  <a:lnTo>
                    <a:pt x="72580" y="4343"/>
                  </a:lnTo>
                  <a:lnTo>
                    <a:pt x="72809" y="4571"/>
                  </a:lnTo>
                  <a:lnTo>
                    <a:pt x="72809" y="31546"/>
                  </a:lnTo>
                  <a:lnTo>
                    <a:pt x="72580" y="31661"/>
                  </a:lnTo>
                  <a:lnTo>
                    <a:pt x="77152" y="31661"/>
                  </a:lnTo>
                  <a:lnTo>
                    <a:pt x="77152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3" name="object 2723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6098565" y="8202790"/>
              <a:ext cx="486867" cy="1145209"/>
            </a:xfrm>
            <a:prstGeom prst="rect">
              <a:avLst/>
            </a:prstGeom>
          </p:spPr>
        </p:pic>
        <p:pic>
          <p:nvPicPr>
            <p:cNvPr id="2724" name="object 2724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096800" y="8637130"/>
              <a:ext cx="100926" cy="204825"/>
            </a:xfrm>
            <a:prstGeom prst="rect">
              <a:avLst/>
            </a:prstGeom>
          </p:spPr>
        </p:pic>
        <p:sp>
          <p:nvSpPr>
            <p:cNvPr id="2725" name="object 2725"/>
            <p:cNvSpPr/>
            <p:nvPr/>
          </p:nvSpPr>
          <p:spPr>
            <a:xfrm>
              <a:off x="5602109" y="7613802"/>
              <a:ext cx="309880" cy="114300"/>
            </a:xfrm>
            <a:custGeom>
              <a:avLst/>
              <a:gdLst/>
              <a:ahLst/>
              <a:cxnLst/>
              <a:rect l="l" t="t" r="r" b="b"/>
              <a:pathLst>
                <a:path w="309879" h="114300">
                  <a:moveTo>
                    <a:pt x="309067" y="0"/>
                  </a:moveTo>
                  <a:lnTo>
                    <a:pt x="0" y="2400"/>
                  </a:lnTo>
                  <a:lnTo>
                    <a:pt x="0" y="114071"/>
                  </a:lnTo>
                  <a:lnTo>
                    <a:pt x="309867" y="111785"/>
                  </a:lnTo>
                  <a:lnTo>
                    <a:pt x="30906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5599938" y="7611630"/>
              <a:ext cx="314325" cy="118745"/>
            </a:xfrm>
            <a:custGeom>
              <a:avLst/>
              <a:gdLst/>
              <a:ahLst/>
              <a:cxnLst/>
              <a:rect l="l" t="t" r="r" b="b"/>
              <a:pathLst>
                <a:path w="314325" h="118745">
                  <a:moveTo>
                    <a:pt x="313410" y="0"/>
                  </a:moveTo>
                  <a:lnTo>
                    <a:pt x="0" y="2400"/>
                  </a:lnTo>
                  <a:lnTo>
                    <a:pt x="0" y="118414"/>
                  </a:lnTo>
                  <a:lnTo>
                    <a:pt x="314210" y="116014"/>
                  </a:lnTo>
                  <a:lnTo>
                    <a:pt x="314197" y="114071"/>
                  </a:lnTo>
                  <a:lnTo>
                    <a:pt x="4343" y="114071"/>
                  </a:lnTo>
                  <a:lnTo>
                    <a:pt x="4343" y="6743"/>
                  </a:lnTo>
                  <a:lnTo>
                    <a:pt x="2171" y="6743"/>
                  </a:lnTo>
                  <a:lnTo>
                    <a:pt x="2171" y="4571"/>
                  </a:lnTo>
                  <a:lnTo>
                    <a:pt x="279942" y="4571"/>
                  </a:lnTo>
                  <a:lnTo>
                    <a:pt x="313440" y="4343"/>
                  </a:lnTo>
                  <a:lnTo>
                    <a:pt x="313410" y="0"/>
                  </a:lnTo>
                  <a:close/>
                </a:path>
                <a:path w="314325" h="118745">
                  <a:moveTo>
                    <a:pt x="313440" y="4343"/>
                  </a:moveTo>
                  <a:lnTo>
                    <a:pt x="309181" y="4343"/>
                  </a:lnTo>
                  <a:lnTo>
                    <a:pt x="309867" y="111785"/>
                  </a:lnTo>
                  <a:lnTo>
                    <a:pt x="4343" y="114071"/>
                  </a:lnTo>
                  <a:lnTo>
                    <a:pt x="314197" y="114071"/>
                  </a:lnTo>
                  <a:lnTo>
                    <a:pt x="313440" y="4343"/>
                  </a:lnTo>
                  <a:close/>
                </a:path>
                <a:path w="314325" h="118745">
                  <a:moveTo>
                    <a:pt x="4343" y="4571"/>
                  </a:moveTo>
                  <a:lnTo>
                    <a:pt x="2171" y="4571"/>
                  </a:lnTo>
                  <a:lnTo>
                    <a:pt x="2171" y="6743"/>
                  </a:lnTo>
                  <a:lnTo>
                    <a:pt x="4343" y="6726"/>
                  </a:lnTo>
                  <a:lnTo>
                    <a:pt x="4343" y="4571"/>
                  </a:lnTo>
                  <a:close/>
                </a:path>
                <a:path w="314325" h="118745">
                  <a:moveTo>
                    <a:pt x="4343" y="6726"/>
                  </a:moveTo>
                  <a:lnTo>
                    <a:pt x="2171" y="6743"/>
                  </a:lnTo>
                  <a:lnTo>
                    <a:pt x="4343" y="6743"/>
                  </a:lnTo>
                  <a:close/>
                </a:path>
                <a:path w="314325" h="118745">
                  <a:moveTo>
                    <a:pt x="279942" y="4571"/>
                  </a:moveTo>
                  <a:lnTo>
                    <a:pt x="4343" y="4571"/>
                  </a:lnTo>
                  <a:lnTo>
                    <a:pt x="4343" y="6726"/>
                  </a:lnTo>
                  <a:lnTo>
                    <a:pt x="279942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5627141" y="7683525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17259" y="0"/>
                  </a:moveTo>
                  <a:lnTo>
                    <a:pt x="5029" y="0"/>
                  </a:lnTo>
                  <a:lnTo>
                    <a:pt x="0" y="4686"/>
                  </a:lnTo>
                  <a:lnTo>
                    <a:pt x="0" y="16116"/>
                  </a:lnTo>
                  <a:lnTo>
                    <a:pt x="5029" y="20802"/>
                  </a:lnTo>
                  <a:lnTo>
                    <a:pt x="17259" y="20802"/>
                  </a:lnTo>
                  <a:lnTo>
                    <a:pt x="22288" y="16116"/>
                  </a:lnTo>
                  <a:lnTo>
                    <a:pt x="22288" y="10401"/>
                  </a:lnTo>
                  <a:lnTo>
                    <a:pt x="22288" y="4686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5619597" y="7675295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376" y="26860"/>
                  </a:moveTo>
                  <a:lnTo>
                    <a:pt x="31889" y="21399"/>
                  </a:lnTo>
                  <a:lnTo>
                    <a:pt x="31889" y="11544"/>
                  </a:lnTo>
                  <a:lnTo>
                    <a:pt x="30645" y="10401"/>
                  </a:lnTo>
                  <a:lnTo>
                    <a:pt x="27660" y="7645"/>
                  </a:lnTo>
                  <a:lnTo>
                    <a:pt x="27660" y="14173"/>
                  </a:lnTo>
                  <a:lnTo>
                    <a:pt x="27660" y="17195"/>
                  </a:lnTo>
                  <a:lnTo>
                    <a:pt x="20840" y="10401"/>
                  </a:lnTo>
                  <a:lnTo>
                    <a:pt x="23774" y="10401"/>
                  </a:lnTo>
                  <a:lnTo>
                    <a:pt x="27660" y="14173"/>
                  </a:lnTo>
                  <a:lnTo>
                    <a:pt x="27660" y="7645"/>
                  </a:lnTo>
                  <a:lnTo>
                    <a:pt x="25946" y="6057"/>
                  </a:lnTo>
                  <a:lnTo>
                    <a:pt x="16522" y="6057"/>
                  </a:lnTo>
                  <a:lnTo>
                    <a:pt x="16522" y="26860"/>
                  </a:lnTo>
                  <a:lnTo>
                    <a:pt x="13601" y="26860"/>
                  </a:lnTo>
                  <a:lnTo>
                    <a:pt x="9715" y="23088"/>
                  </a:lnTo>
                  <a:lnTo>
                    <a:pt x="9715" y="20078"/>
                  </a:lnTo>
                  <a:lnTo>
                    <a:pt x="16522" y="26860"/>
                  </a:lnTo>
                  <a:lnTo>
                    <a:pt x="16522" y="6057"/>
                  </a:lnTo>
                  <a:lnTo>
                    <a:pt x="10401" y="0"/>
                  </a:lnTo>
                  <a:lnTo>
                    <a:pt x="0" y="10401"/>
                  </a:lnTo>
                  <a:lnTo>
                    <a:pt x="5486" y="15875"/>
                  </a:lnTo>
                  <a:lnTo>
                    <a:pt x="5486" y="25717"/>
                  </a:lnTo>
                  <a:lnTo>
                    <a:pt x="11430" y="31203"/>
                  </a:lnTo>
                  <a:lnTo>
                    <a:pt x="20878" y="31203"/>
                  </a:lnTo>
                  <a:lnTo>
                    <a:pt x="26974" y="37261"/>
                  </a:lnTo>
                  <a:lnTo>
                    <a:pt x="37376" y="268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5864885" y="7678724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17259" y="0"/>
                  </a:moveTo>
                  <a:lnTo>
                    <a:pt x="5029" y="0"/>
                  </a:lnTo>
                  <a:lnTo>
                    <a:pt x="0" y="4686"/>
                  </a:lnTo>
                  <a:lnTo>
                    <a:pt x="0" y="16116"/>
                  </a:lnTo>
                  <a:lnTo>
                    <a:pt x="5029" y="20802"/>
                  </a:lnTo>
                  <a:lnTo>
                    <a:pt x="17259" y="20802"/>
                  </a:lnTo>
                  <a:lnTo>
                    <a:pt x="22288" y="16116"/>
                  </a:lnTo>
                  <a:lnTo>
                    <a:pt x="22288" y="10401"/>
                  </a:lnTo>
                  <a:lnTo>
                    <a:pt x="22288" y="4686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5857341" y="7670495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376" y="26974"/>
                  </a:moveTo>
                  <a:lnTo>
                    <a:pt x="31889" y="21488"/>
                  </a:lnTo>
                  <a:lnTo>
                    <a:pt x="31889" y="11658"/>
                  </a:lnTo>
                  <a:lnTo>
                    <a:pt x="30518" y="10401"/>
                  </a:lnTo>
                  <a:lnTo>
                    <a:pt x="27584" y="7696"/>
                  </a:lnTo>
                  <a:lnTo>
                    <a:pt x="27584" y="17195"/>
                  </a:lnTo>
                  <a:lnTo>
                    <a:pt x="20802" y="10401"/>
                  </a:lnTo>
                  <a:lnTo>
                    <a:pt x="23774" y="10401"/>
                  </a:lnTo>
                  <a:lnTo>
                    <a:pt x="27546" y="14173"/>
                  </a:lnTo>
                  <a:lnTo>
                    <a:pt x="27584" y="17195"/>
                  </a:lnTo>
                  <a:lnTo>
                    <a:pt x="27584" y="7696"/>
                  </a:lnTo>
                  <a:lnTo>
                    <a:pt x="25946" y="6172"/>
                  </a:lnTo>
                  <a:lnTo>
                    <a:pt x="18630" y="6057"/>
                  </a:lnTo>
                  <a:lnTo>
                    <a:pt x="16484" y="6096"/>
                  </a:lnTo>
                  <a:lnTo>
                    <a:pt x="16459" y="26860"/>
                  </a:lnTo>
                  <a:lnTo>
                    <a:pt x="13601" y="26860"/>
                  </a:lnTo>
                  <a:lnTo>
                    <a:pt x="9715" y="23088"/>
                  </a:lnTo>
                  <a:lnTo>
                    <a:pt x="9715" y="20116"/>
                  </a:lnTo>
                  <a:lnTo>
                    <a:pt x="16459" y="26860"/>
                  </a:lnTo>
                  <a:lnTo>
                    <a:pt x="16459" y="6070"/>
                  </a:lnTo>
                  <a:lnTo>
                    <a:pt x="10401" y="0"/>
                  </a:lnTo>
                  <a:lnTo>
                    <a:pt x="0" y="10401"/>
                  </a:lnTo>
                  <a:lnTo>
                    <a:pt x="5486" y="15887"/>
                  </a:lnTo>
                  <a:lnTo>
                    <a:pt x="5486" y="25717"/>
                  </a:lnTo>
                  <a:lnTo>
                    <a:pt x="11430" y="31203"/>
                  </a:lnTo>
                  <a:lnTo>
                    <a:pt x="20802" y="31203"/>
                  </a:lnTo>
                  <a:lnTo>
                    <a:pt x="26974" y="37376"/>
                  </a:lnTo>
                  <a:lnTo>
                    <a:pt x="37376" y="269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31" name="object 2731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785332" y="8837726"/>
              <a:ext cx="495261" cy="510273"/>
            </a:xfrm>
            <a:prstGeom prst="rect">
              <a:avLst/>
            </a:prstGeom>
          </p:spPr>
        </p:pic>
        <p:pic>
          <p:nvPicPr>
            <p:cNvPr id="2732" name="object 2732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785332" y="8997175"/>
              <a:ext cx="431825" cy="107327"/>
            </a:xfrm>
            <a:prstGeom prst="rect">
              <a:avLst/>
            </a:prstGeom>
          </p:spPr>
        </p:pic>
        <p:pic>
          <p:nvPicPr>
            <p:cNvPr id="2733" name="object 2733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913996" y="8837726"/>
              <a:ext cx="353910" cy="159448"/>
            </a:xfrm>
            <a:prstGeom prst="rect">
              <a:avLst/>
            </a:prstGeom>
          </p:spPr>
        </p:pic>
        <p:pic>
          <p:nvPicPr>
            <p:cNvPr id="2734" name="object 2734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5915596" y="8520315"/>
              <a:ext cx="364998" cy="406336"/>
            </a:xfrm>
            <a:prstGeom prst="rect">
              <a:avLst/>
            </a:prstGeom>
          </p:spPr>
        </p:pic>
        <p:pic>
          <p:nvPicPr>
            <p:cNvPr id="2735" name="object 2735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5911977" y="8596439"/>
              <a:ext cx="254317" cy="190538"/>
            </a:xfrm>
            <a:prstGeom prst="rect">
              <a:avLst/>
            </a:prstGeom>
          </p:spPr>
        </p:pic>
        <p:pic>
          <p:nvPicPr>
            <p:cNvPr id="2736" name="object 2736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6096800" y="8637130"/>
              <a:ext cx="69494" cy="149847"/>
            </a:xfrm>
            <a:prstGeom prst="rect">
              <a:avLst/>
            </a:prstGeom>
          </p:spPr>
        </p:pic>
        <p:sp>
          <p:nvSpPr>
            <p:cNvPr id="2737" name="object 2737"/>
            <p:cNvSpPr/>
            <p:nvPr/>
          </p:nvSpPr>
          <p:spPr>
            <a:xfrm>
              <a:off x="5604052" y="7729474"/>
              <a:ext cx="312420" cy="331470"/>
            </a:xfrm>
            <a:custGeom>
              <a:avLst/>
              <a:gdLst/>
              <a:ahLst/>
              <a:cxnLst/>
              <a:rect l="l" t="t" r="r" b="b"/>
              <a:pathLst>
                <a:path w="312420" h="331470">
                  <a:moveTo>
                    <a:pt x="297865" y="0"/>
                  </a:moveTo>
                  <a:lnTo>
                    <a:pt x="0" y="2400"/>
                  </a:lnTo>
                  <a:lnTo>
                    <a:pt x="4686" y="309867"/>
                  </a:lnTo>
                  <a:lnTo>
                    <a:pt x="1485" y="314667"/>
                  </a:lnTo>
                  <a:lnTo>
                    <a:pt x="1485" y="331241"/>
                  </a:lnTo>
                  <a:lnTo>
                    <a:pt x="312153" y="326555"/>
                  </a:lnTo>
                  <a:lnTo>
                    <a:pt x="310553" y="306666"/>
                  </a:lnTo>
                  <a:lnTo>
                    <a:pt x="305866" y="301980"/>
                  </a:lnTo>
                  <a:lnTo>
                    <a:pt x="297865" y="0"/>
                  </a:lnTo>
                  <a:close/>
                </a:path>
              </a:pathLst>
            </a:custGeom>
            <a:solidFill>
              <a:srgbClr val="A7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5601767" y="7727302"/>
              <a:ext cx="316865" cy="335915"/>
            </a:xfrm>
            <a:custGeom>
              <a:avLst/>
              <a:gdLst/>
              <a:ahLst/>
              <a:cxnLst/>
              <a:rect l="l" t="t" r="r" b="b"/>
              <a:pathLst>
                <a:path w="316864" h="335915">
                  <a:moveTo>
                    <a:pt x="273291" y="152361"/>
                  </a:moveTo>
                  <a:lnTo>
                    <a:pt x="263715" y="105016"/>
                  </a:lnTo>
                  <a:lnTo>
                    <a:pt x="237629" y="66357"/>
                  </a:lnTo>
                  <a:lnTo>
                    <a:pt x="198932" y="40309"/>
                  </a:lnTo>
                  <a:lnTo>
                    <a:pt x="151561" y="30746"/>
                  </a:lnTo>
                  <a:lnTo>
                    <a:pt x="104241" y="40309"/>
                  </a:lnTo>
                  <a:lnTo>
                    <a:pt x="65582" y="66357"/>
                  </a:lnTo>
                  <a:lnTo>
                    <a:pt x="39509" y="105016"/>
                  </a:lnTo>
                  <a:lnTo>
                    <a:pt x="29946" y="152361"/>
                  </a:lnTo>
                  <a:lnTo>
                    <a:pt x="39509" y="199720"/>
                  </a:lnTo>
                  <a:lnTo>
                    <a:pt x="65582" y="238379"/>
                  </a:lnTo>
                  <a:lnTo>
                    <a:pt x="104241" y="264426"/>
                  </a:lnTo>
                  <a:lnTo>
                    <a:pt x="151561" y="273977"/>
                  </a:lnTo>
                  <a:lnTo>
                    <a:pt x="198932" y="264426"/>
                  </a:lnTo>
                  <a:lnTo>
                    <a:pt x="237617" y="238379"/>
                  </a:lnTo>
                  <a:lnTo>
                    <a:pt x="263715" y="199720"/>
                  </a:lnTo>
                  <a:lnTo>
                    <a:pt x="273291" y="152361"/>
                  </a:lnTo>
                  <a:close/>
                </a:path>
                <a:path w="316864" h="335915">
                  <a:moveTo>
                    <a:pt x="316839" y="330784"/>
                  </a:moveTo>
                  <a:lnTo>
                    <a:pt x="315010" y="307924"/>
                  </a:lnTo>
                  <a:lnTo>
                    <a:pt x="312153" y="305066"/>
                  </a:lnTo>
                  <a:lnTo>
                    <a:pt x="312153" y="326555"/>
                  </a:lnTo>
                  <a:lnTo>
                    <a:pt x="5943" y="331241"/>
                  </a:lnTo>
                  <a:lnTo>
                    <a:pt x="5943" y="317525"/>
                  </a:lnTo>
                  <a:lnTo>
                    <a:pt x="8801" y="313296"/>
                  </a:lnTo>
                  <a:lnTo>
                    <a:pt x="9144" y="312724"/>
                  </a:lnTo>
                  <a:lnTo>
                    <a:pt x="4368" y="6743"/>
                  </a:lnTo>
                  <a:lnTo>
                    <a:pt x="138823" y="5638"/>
                  </a:lnTo>
                  <a:lnTo>
                    <a:pt x="126453" y="6908"/>
                  </a:lnTo>
                  <a:lnTo>
                    <a:pt x="100076" y="15252"/>
                  </a:lnTo>
                  <a:lnTo>
                    <a:pt x="55435" y="45948"/>
                  </a:lnTo>
                  <a:lnTo>
                    <a:pt x="25336" y="91490"/>
                  </a:lnTo>
                  <a:lnTo>
                    <a:pt x="14287" y="147218"/>
                  </a:lnTo>
                  <a:lnTo>
                    <a:pt x="17145" y="176085"/>
                  </a:lnTo>
                  <a:lnTo>
                    <a:pt x="38290" y="227291"/>
                  </a:lnTo>
                  <a:lnTo>
                    <a:pt x="76200" y="265988"/>
                  </a:lnTo>
                  <a:lnTo>
                    <a:pt x="126453" y="287540"/>
                  </a:lnTo>
                  <a:lnTo>
                    <a:pt x="154762" y="290436"/>
                  </a:lnTo>
                  <a:lnTo>
                    <a:pt x="183057" y="287540"/>
                  </a:lnTo>
                  <a:lnTo>
                    <a:pt x="187604" y="286092"/>
                  </a:lnTo>
                  <a:lnTo>
                    <a:pt x="209435" y="279196"/>
                  </a:lnTo>
                  <a:lnTo>
                    <a:pt x="254088" y="248488"/>
                  </a:lnTo>
                  <a:lnTo>
                    <a:pt x="284175" y="202958"/>
                  </a:lnTo>
                  <a:lnTo>
                    <a:pt x="295236" y="147218"/>
                  </a:lnTo>
                  <a:lnTo>
                    <a:pt x="292366" y="118364"/>
                  </a:lnTo>
                  <a:lnTo>
                    <a:pt x="290893" y="113538"/>
                  </a:lnTo>
                  <a:lnTo>
                    <a:pt x="290893" y="147218"/>
                  </a:lnTo>
                  <a:lnTo>
                    <a:pt x="288124" y="175247"/>
                  </a:lnTo>
                  <a:lnTo>
                    <a:pt x="267639" y="224904"/>
                  </a:lnTo>
                  <a:lnTo>
                    <a:pt x="230886" y="262369"/>
                  </a:lnTo>
                  <a:lnTo>
                    <a:pt x="182206" y="283273"/>
                  </a:lnTo>
                  <a:lnTo>
                    <a:pt x="154762" y="286092"/>
                  </a:lnTo>
                  <a:lnTo>
                    <a:pt x="127330" y="283273"/>
                  </a:lnTo>
                  <a:lnTo>
                    <a:pt x="78676" y="262369"/>
                  </a:lnTo>
                  <a:lnTo>
                    <a:pt x="41910" y="224904"/>
                  </a:lnTo>
                  <a:lnTo>
                    <a:pt x="21399" y="175247"/>
                  </a:lnTo>
                  <a:lnTo>
                    <a:pt x="18630" y="147218"/>
                  </a:lnTo>
                  <a:lnTo>
                    <a:pt x="21399" y="119214"/>
                  </a:lnTo>
                  <a:lnTo>
                    <a:pt x="41910" y="69596"/>
                  </a:lnTo>
                  <a:lnTo>
                    <a:pt x="78676" y="32080"/>
                  </a:lnTo>
                  <a:lnTo>
                    <a:pt x="127330" y="11176"/>
                  </a:lnTo>
                  <a:lnTo>
                    <a:pt x="154762" y="8343"/>
                  </a:lnTo>
                  <a:lnTo>
                    <a:pt x="182206" y="11176"/>
                  </a:lnTo>
                  <a:lnTo>
                    <a:pt x="230886" y="32080"/>
                  </a:lnTo>
                  <a:lnTo>
                    <a:pt x="267639" y="69596"/>
                  </a:lnTo>
                  <a:lnTo>
                    <a:pt x="288124" y="119214"/>
                  </a:lnTo>
                  <a:lnTo>
                    <a:pt x="290893" y="147218"/>
                  </a:lnTo>
                  <a:lnTo>
                    <a:pt x="290893" y="113538"/>
                  </a:lnTo>
                  <a:lnTo>
                    <a:pt x="271221" y="67157"/>
                  </a:lnTo>
                  <a:lnTo>
                    <a:pt x="233311" y="28460"/>
                  </a:lnTo>
                  <a:lnTo>
                    <a:pt x="187604" y="8343"/>
                  </a:lnTo>
                  <a:lnTo>
                    <a:pt x="168351" y="5410"/>
                  </a:lnTo>
                  <a:lnTo>
                    <a:pt x="269913" y="4572"/>
                  </a:lnTo>
                  <a:lnTo>
                    <a:pt x="298094" y="4381"/>
                  </a:lnTo>
                  <a:lnTo>
                    <a:pt x="305981" y="305066"/>
                  </a:lnTo>
                  <a:lnTo>
                    <a:pt x="310781" y="309867"/>
                  </a:lnTo>
                  <a:lnTo>
                    <a:pt x="312153" y="326555"/>
                  </a:lnTo>
                  <a:lnTo>
                    <a:pt x="312153" y="305066"/>
                  </a:lnTo>
                  <a:lnTo>
                    <a:pt x="310324" y="303237"/>
                  </a:lnTo>
                  <a:lnTo>
                    <a:pt x="302437" y="4343"/>
                  </a:lnTo>
                  <a:lnTo>
                    <a:pt x="302323" y="0"/>
                  </a:lnTo>
                  <a:lnTo>
                    <a:pt x="0" y="2400"/>
                  </a:lnTo>
                  <a:lnTo>
                    <a:pt x="101" y="4343"/>
                  </a:lnTo>
                  <a:lnTo>
                    <a:pt x="4800" y="311467"/>
                  </a:lnTo>
                  <a:lnTo>
                    <a:pt x="2057" y="315582"/>
                  </a:lnTo>
                  <a:lnTo>
                    <a:pt x="1600" y="316153"/>
                  </a:lnTo>
                  <a:lnTo>
                    <a:pt x="1600" y="335699"/>
                  </a:lnTo>
                  <a:lnTo>
                    <a:pt x="287502" y="331241"/>
                  </a:lnTo>
                  <a:lnTo>
                    <a:pt x="316839" y="3307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39" name="object 273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6166294" y="7339139"/>
              <a:ext cx="101612" cy="203225"/>
            </a:xfrm>
            <a:prstGeom prst="rect">
              <a:avLst/>
            </a:prstGeom>
          </p:spPr>
        </p:pic>
        <p:pic>
          <p:nvPicPr>
            <p:cNvPr id="2740" name="object 274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5239207" y="7339139"/>
              <a:ext cx="101612" cy="274815"/>
            </a:xfrm>
            <a:prstGeom prst="rect">
              <a:avLst/>
            </a:prstGeom>
          </p:spPr>
        </p:pic>
        <p:pic>
          <p:nvPicPr>
            <p:cNvPr id="2741" name="object 2741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5277269" y="7516990"/>
              <a:ext cx="63550" cy="96824"/>
            </a:xfrm>
            <a:prstGeom prst="rect">
              <a:avLst/>
            </a:prstGeom>
          </p:spPr>
        </p:pic>
        <p:pic>
          <p:nvPicPr>
            <p:cNvPr id="2742" name="object 2742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5340820" y="7339139"/>
              <a:ext cx="990638" cy="1257299"/>
            </a:xfrm>
            <a:prstGeom prst="rect">
              <a:avLst/>
            </a:prstGeom>
          </p:spPr>
        </p:pic>
        <p:pic>
          <p:nvPicPr>
            <p:cNvPr id="2743" name="object 2743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5404256" y="7567739"/>
              <a:ext cx="863650" cy="876338"/>
            </a:xfrm>
            <a:prstGeom prst="rect">
              <a:avLst/>
            </a:prstGeom>
          </p:spPr>
        </p:pic>
        <p:pic>
          <p:nvPicPr>
            <p:cNvPr id="2744" name="object 2744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6102400" y="8653018"/>
              <a:ext cx="73494" cy="165049"/>
            </a:xfrm>
            <a:prstGeom prst="rect">
              <a:avLst/>
            </a:prstGeom>
          </p:spPr>
        </p:pic>
        <p:pic>
          <p:nvPicPr>
            <p:cNvPr id="2745" name="object 2745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858245" y="8177415"/>
              <a:ext cx="114300" cy="927087"/>
            </a:xfrm>
            <a:prstGeom prst="rect">
              <a:avLst/>
            </a:prstGeom>
          </p:spPr>
        </p:pic>
        <p:pic>
          <p:nvPicPr>
            <p:cNvPr id="2746" name="object 2746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5599938" y="7669352"/>
              <a:ext cx="566356" cy="228600"/>
            </a:xfrm>
            <a:prstGeom prst="rect">
              <a:avLst/>
            </a:prstGeom>
          </p:spPr>
        </p:pic>
        <p:sp>
          <p:nvSpPr>
            <p:cNvPr id="2747" name="object 2747"/>
            <p:cNvSpPr/>
            <p:nvPr/>
          </p:nvSpPr>
          <p:spPr>
            <a:xfrm>
              <a:off x="5619712" y="7756791"/>
              <a:ext cx="83185" cy="111125"/>
            </a:xfrm>
            <a:custGeom>
              <a:avLst/>
              <a:gdLst/>
              <a:ahLst/>
              <a:cxnLst/>
              <a:rect l="l" t="t" r="r" b="b"/>
              <a:pathLst>
                <a:path w="83185" h="111125">
                  <a:moveTo>
                    <a:pt x="80924" y="0"/>
                  </a:moveTo>
                  <a:lnTo>
                    <a:pt x="36018" y="30689"/>
                  </a:lnTo>
                  <a:lnTo>
                    <a:pt x="11772" y="67208"/>
                  </a:lnTo>
                  <a:lnTo>
                    <a:pt x="328" y="106974"/>
                  </a:lnTo>
                  <a:lnTo>
                    <a:pt x="0" y="110528"/>
                  </a:lnTo>
                  <a:lnTo>
                    <a:pt x="4229" y="110756"/>
                  </a:lnTo>
                  <a:lnTo>
                    <a:pt x="4572" y="107442"/>
                  </a:lnTo>
                  <a:lnTo>
                    <a:pt x="8427" y="88787"/>
                  </a:lnTo>
                  <a:lnTo>
                    <a:pt x="19988" y="60221"/>
                  </a:lnTo>
                  <a:lnTo>
                    <a:pt x="43357" y="29405"/>
                  </a:lnTo>
                  <a:lnTo>
                    <a:pt x="82638" y="4000"/>
                  </a:lnTo>
                  <a:lnTo>
                    <a:pt x="809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5629313" y="7735162"/>
              <a:ext cx="266065" cy="270510"/>
            </a:xfrm>
            <a:custGeom>
              <a:avLst/>
              <a:gdLst/>
              <a:ahLst/>
              <a:cxnLst/>
              <a:rect l="l" t="t" r="r" b="b"/>
              <a:pathLst>
                <a:path w="266064" h="270509">
                  <a:moveTo>
                    <a:pt x="77811" y="0"/>
                  </a:moveTo>
                  <a:lnTo>
                    <a:pt x="45991" y="8899"/>
                  </a:lnTo>
                  <a:lnTo>
                    <a:pt x="24179" y="36079"/>
                  </a:lnTo>
                  <a:lnTo>
                    <a:pt x="0" y="89866"/>
                  </a:lnTo>
                  <a:lnTo>
                    <a:pt x="23192" y="44671"/>
                  </a:lnTo>
                  <a:lnTo>
                    <a:pt x="44091" y="21057"/>
                  </a:lnTo>
                  <a:lnTo>
                    <a:pt x="74548" y="11331"/>
                  </a:lnTo>
                  <a:lnTo>
                    <a:pt x="126415" y="7799"/>
                  </a:lnTo>
                  <a:lnTo>
                    <a:pt x="177122" y="8668"/>
                  </a:lnTo>
                  <a:lnTo>
                    <a:pt x="206740" y="17757"/>
                  </a:lnTo>
                  <a:lnTo>
                    <a:pt x="226714" y="42983"/>
                  </a:lnTo>
                  <a:lnTo>
                    <a:pt x="248488" y="92266"/>
                  </a:lnTo>
                  <a:lnTo>
                    <a:pt x="259296" y="111451"/>
                  </a:lnTo>
                  <a:lnTo>
                    <a:pt x="263804" y="125728"/>
                  </a:lnTo>
                  <a:lnTo>
                    <a:pt x="262825" y="142190"/>
                  </a:lnTo>
                  <a:lnTo>
                    <a:pt x="257175" y="167933"/>
                  </a:lnTo>
                  <a:lnTo>
                    <a:pt x="250799" y="206756"/>
                  </a:lnTo>
                  <a:lnTo>
                    <a:pt x="240458" y="230341"/>
                  </a:lnTo>
                  <a:lnTo>
                    <a:pt x="218759" y="248268"/>
                  </a:lnTo>
                  <a:lnTo>
                    <a:pt x="178308" y="270117"/>
                  </a:lnTo>
                  <a:lnTo>
                    <a:pt x="224735" y="251513"/>
                  </a:lnTo>
                  <a:lnTo>
                    <a:pt x="249259" y="232727"/>
                  </a:lnTo>
                  <a:lnTo>
                    <a:pt x="260025" y="202432"/>
                  </a:lnTo>
                  <a:lnTo>
                    <a:pt x="265175" y="149302"/>
                  </a:lnTo>
                  <a:lnTo>
                    <a:pt x="265718" y="134686"/>
                  </a:lnTo>
                  <a:lnTo>
                    <a:pt x="265233" y="124528"/>
                  </a:lnTo>
                  <a:lnTo>
                    <a:pt x="242796" y="46430"/>
                  </a:lnTo>
                  <a:lnTo>
                    <a:pt x="191765" y="6822"/>
                  </a:lnTo>
                  <a:lnTo>
                    <a:pt x="133159" y="1055"/>
                  </a:lnTo>
                  <a:lnTo>
                    <a:pt x="77811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49" name="object 2749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5289956" y="9104503"/>
              <a:ext cx="50863" cy="243497"/>
            </a:xfrm>
            <a:prstGeom prst="rect">
              <a:avLst/>
            </a:prstGeom>
          </p:spPr>
        </p:pic>
        <p:pic>
          <p:nvPicPr>
            <p:cNvPr id="2750" name="object 2750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4858245" y="9142565"/>
              <a:ext cx="431711" cy="205435"/>
            </a:xfrm>
            <a:prstGeom prst="rect">
              <a:avLst/>
            </a:prstGeom>
          </p:spPr>
        </p:pic>
        <p:pic>
          <p:nvPicPr>
            <p:cNvPr id="2751" name="object 2751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858245" y="8997746"/>
              <a:ext cx="431711" cy="144818"/>
            </a:xfrm>
            <a:prstGeom prst="rect">
              <a:avLst/>
            </a:prstGeom>
          </p:spPr>
        </p:pic>
        <p:pic>
          <p:nvPicPr>
            <p:cNvPr id="2752" name="object 2752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972545" y="8997340"/>
              <a:ext cx="266661" cy="107162"/>
            </a:xfrm>
            <a:prstGeom prst="rect">
              <a:avLst/>
            </a:prstGeom>
          </p:spPr>
        </p:pic>
        <p:pic>
          <p:nvPicPr>
            <p:cNvPr id="2753" name="object 2753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277269" y="8996794"/>
              <a:ext cx="63550" cy="107708"/>
            </a:xfrm>
            <a:prstGeom prst="rect">
              <a:avLst/>
            </a:prstGeom>
          </p:spPr>
        </p:pic>
        <p:pic>
          <p:nvPicPr>
            <p:cNvPr id="2754" name="object 2754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4972545" y="7694726"/>
              <a:ext cx="1193749" cy="977950"/>
            </a:xfrm>
            <a:prstGeom prst="rect">
              <a:avLst/>
            </a:prstGeom>
          </p:spPr>
        </p:pic>
        <p:pic>
          <p:nvPicPr>
            <p:cNvPr id="2755" name="object 2755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340820" y="9104503"/>
              <a:ext cx="317525" cy="243497"/>
            </a:xfrm>
            <a:prstGeom prst="rect">
              <a:avLst/>
            </a:prstGeom>
          </p:spPr>
        </p:pic>
        <p:pic>
          <p:nvPicPr>
            <p:cNvPr id="2756" name="object 2756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340820" y="8996502"/>
              <a:ext cx="444512" cy="351497"/>
            </a:xfrm>
            <a:prstGeom prst="rect">
              <a:avLst/>
            </a:prstGeom>
          </p:spPr>
        </p:pic>
        <p:pic>
          <p:nvPicPr>
            <p:cNvPr id="2757" name="object 2757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5404256" y="8926652"/>
              <a:ext cx="254088" cy="177850"/>
            </a:xfrm>
            <a:prstGeom prst="rect">
              <a:avLst/>
            </a:prstGeom>
          </p:spPr>
        </p:pic>
        <p:pic>
          <p:nvPicPr>
            <p:cNvPr id="2758" name="object 2758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5658345" y="8997556"/>
              <a:ext cx="126987" cy="106946"/>
            </a:xfrm>
            <a:prstGeom prst="rect">
              <a:avLst/>
            </a:prstGeom>
          </p:spPr>
        </p:pic>
        <p:pic>
          <p:nvPicPr>
            <p:cNvPr id="2759" name="object 2759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5600839" y="8672677"/>
              <a:ext cx="11302" cy="253974"/>
            </a:xfrm>
            <a:prstGeom prst="rect">
              <a:avLst/>
            </a:prstGeom>
          </p:spPr>
        </p:pic>
        <p:sp>
          <p:nvSpPr>
            <p:cNvPr id="2760" name="object 2760"/>
            <p:cNvSpPr/>
            <p:nvPr/>
          </p:nvSpPr>
          <p:spPr>
            <a:xfrm>
              <a:off x="4936198" y="7612659"/>
              <a:ext cx="666750" cy="1386205"/>
            </a:xfrm>
            <a:custGeom>
              <a:avLst/>
              <a:gdLst/>
              <a:ahLst/>
              <a:cxnLst/>
              <a:rect l="l" t="t" r="r" b="b"/>
              <a:pathLst>
                <a:path w="666750" h="1386204">
                  <a:moveTo>
                    <a:pt x="658482" y="0"/>
                  </a:moveTo>
                  <a:lnTo>
                    <a:pt x="0" y="2400"/>
                  </a:lnTo>
                  <a:lnTo>
                    <a:pt x="7086" y="1378915"/>
                  </a:lnTo>
                  <a:lnTo>
                    <a:pt x="11887" y="1386001"/>
                  </a:lnTo>
                  <a:lnTo>
                    <a:pt x="662254" y="1382915"/>
                  </a:lnTo>
                  <a:lnTo>
                    <a:pt x="666483" y="1376629"/>
                  </a:lnTo>
                  <a:lnTo>
                    <a:pt x="65848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5015979" y="7970647"/>
              <a:ext cx="489584" cy="632460"/>
            </a:xfrm>
            <a:custGeom>
              <a:avLst/>
              <a:gdLst/>
              <a:ahLst/>
              <a:cxnLst/>
              <a:rect l="l" t="t" r="r" b="b"/>
              <a:pathLst>
                <a:path w="489585" h="632459">
                  <a:moveTo>
                    <a:pt x="0" y="0"/>
                  </a:moveTo>
                  <a:lnTo>
                    <a:pt x="8" y="6743"/>
                  </a:lnTo>
                  <a:lnTo>
                    <a:pt x="2400" y="631964"/>
                  </a:lnTo>
                  <a:lnTo>
                    <a:pt x="489318" y="631964"/>
                  </a:lnTo>
                  <a:lnTo>
                    <a:pt x="489318" y="627621"/>
                  </a:lnTo>
                  <a:lnTo>
                    <a:pt x="6743" y="627621"/>
                  </a:lnTo>
                  <a:lnTo>
                    <a:pt x="4343" y="4343"/>
                  </a:lnTo>
                  <a:lnTo>
                    <a:pt x="487146" y="4343"/>
                  </a:lnTo>
                  <a:lnTo>
                    <a:pt x="487146" y="2400"/>
                  </a:lnTo>
                  <a:lnTo>
                    <a:pt x="0" y="0"/>
                  </a:lnTo>
                  <a:close/>
                </a:path>
                <a:path w="489585" h="632459">
                  <a:moveTo>
                    <a:pt x="484974" y="6732"/>
                  </a:moveTo>
                  <a:lnTo>
                    <a:pt x="484974" y="627621"/>
                  </a:lnTo>
                  <a:lnTo>
                    <a:pt x="489318" y="627621"/>
                  </a:lnTo>
                  <a:lnTo>
                    <a:pt x="489318" y="6743"/>
                  </a:lnTo>
                  <a:lnTo>
                    <a:pt x="484974" y="6732"/>
                  </a:lnTo>
                  <a:close/>
                </a:path>
                <a:path w="489585" h="632459">
                  <a:moveTo>
                    <a:pt x="487146" y="4571"/>
                  </a:moveTo>
                  <a:lnTo>
                    <a:pt x="484974" y="4571"/>
                  </a:lnTo>
                  <a:lnTo>
                    <a:pt x="484974" y="6732"/>
                  </a:lnTo>
                  <a:lnTo>
                    <a:pt x="487146" y="6743"/>
                  </a:lnTo>
                  <a:lnTo>
                    <a:pt x="487146" y="4571"/>
                  </a:lnTo>
                  <a:close/>
                </a:path>
                <a:path w="489585" h="632459">
                  <a:moveTo>
                    <a:pt x="487146" y="2400"/>
                  </a:moveTo>
                  <a:lnTo>
                    <a:pt x="487146" y="6743"/>
                  </a:lnTo>
                  <a:lnTo>
                    <a:pt x="489318" y="6743"/>
                  </a:lnTo>
                  <a:lnTo>
                    <a:pt x="489318" y="2514"/>
                  </a:lnTo>
                  <a:lnTo>
                    <a:pt x="487146" y="2400"/>
                  </a:lnTo>
                  <a:close/>
                </a:path>
                <a:path w="489585" h="632459">
                  <a:moveTo>
                    <a:pt x="487146" y="4343"/>
                  </a:moveTo>
                  <a:lnTo>
                    <a:pt x="4343" y="4343"/>
                  </a:lnTo>
                  <a:lnTo>
                    <a:pt x="484974" y="6732"/>
                  </a:lnTo>
                  <a:lnTo>
                    <a:pt x="484974" y="4571"/>
                  </a:lnTo>
                  <a:lnTo>
                    <a:pt x="487146" y="4571"/>
                  </a:lnTo>
                  <a:lnTo>
                    <a:pt x="487146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62" name="object 2762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5664784" y="7897952"/>
              <a:ext cx="247535" cy="368274"/>
            </a:xfrm>
            <a:prstGeom prst="rect">
              <a:avLst/>
            </a:prstGeom>
          </p:spPr>
        </p:pic>
        <p:pic>
          <p:nvPicPr>
            <p:cNvPr id="2763" name="object 2763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5597956" y="8177415"/>
              <a:ext cx="6997" cy="88811"/>
            </a:xfrm>
            <a:prstGeom prst="rect">
              <a:avLst/>
            </a:prstGeom>
          </p:spPr>
        </p:pic>
        <p:pic>
          <p:nvPicPr>
            <p:cNvPr id="2764" name="object 2764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5601766" y="7727302"/>
              <a:ext cx="310553" cy="335229"/>
            </a:xfrm>
            <a:prstGeom prst="rect">
              <a:avLst/>
            </a:prstGeom>
          </p:spPr>
        </p:pic>
        <p:pic>
          <p:nvPicPr>
            <p:cNvPr id="2765" name="object 2765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5616054" y="7731302"/>
              <a:ext cx="280949" cy="286435"/>
            </a:xfrm>
            <a:prstGeom prst="rect">
              <a:avLst/>
            </a:prstGeom>
          </p:spPr>
        </p:pic>
        <p:pic>
          <p:nvPicPr>
            <p:cNvPr id="2766" name="object 2766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5631713" y="7758049"/>
              <a:ext cx="243344" cy="243230"/>
            </a:xfrm>
            <a:prstGeom prst="rect">
              <a:avLst/>
            </a:prstGeom>
          </p:spPr>
        </p:pic>
        <p:pic>
          <p:nvPicPr>
            <p:cNvPr id="2767" name="object 2767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5619712" y="7757185"/>
              <a:ext cx="82638" cy="110362"/>
            </a:xfrm>
            <a:prstGeom prst="rect">
              <a:avLst/>
            </a:prstGeom>
          </p:spPr>
        </p:pic>
        <p:pic>
          <p:nvPicPr>
            <p:cNvPr id="2768" name="object 2768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5599950" y="8520315"/>
              <a:ext cx="8547" cy="139674"/>
            </a:xfrm>
            <a:prstGeom prst="rect">
              <a:avLst/>
            </a:prstGeom>
          </p:spPr>
        </p:pic>
        <p:pic>
          <p:nvPicPr>
            <p:cNvPr id="2769" name="object 2769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4985232" y="7720215"/>
              <a:ext cx="615530" cy="939774"/>
            </a:xfrm>
            <a:prstGeom prst="rect">
              <a:avLst/>
            </a:prstGeom>
          </p:spPr>
        </p:pic>
        <p:pic>
          <p:nvPicPr>
            <p:cNvPr id="2770" name="object 2770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5015979" y="7970647"/>
              <a:ext cx="489318" cy="631964"/>
            </a:xfrm>
            <a:prstGeom prst="rect">
              <a:avLst/>
            </a:prstGeom>
          </p:spPr>
        </p:pic>
        <p:pic>
          <p:nvPicPr>
            <p:cNvPr id="2771" name="object 2771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5420918" y="8204377"/>
              <a:ext cx="84340" cy="230022"/>
            </a:xfrm>
            <a:prstGeom prst="rect">
              <a:avLst/>
            </a:prstGeom>
          </p:spPr>
        </p:pic>
        <p:pic>
          <p:nvPicPr>
            <p:cNvPr id="2772" name="object 2772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5054549" y="8166608"/>
              <a:ext cx="85979" cy="267017"/>
            </a:xfrm>
            <a:prstGeom prst="rect">
              <a:avLst/>
            </a:prstGeom>
          </p:spPr>
        </p:pic>
        <p:sp>
          <p:nvSpPr>
            <p:cNvPr id="2773" name="object 2773"/>
            <p:cNvSpPr/>
            <p:nvPr/>
          </p:nvSpPr>
          <p:spPr>
            <a:xfrm>
              <a:off x="4289501" y="7606360"/>
              <a:ext cx="1942464" cy="17780"/>
            </a:xfrm>
            <a:custGeom>
              <a:avLst/>
              <a:gdLst/>
              <a:ahLst/>
              <a:cxnLst/>
              <a:rect l="l" t="t" r="r" b="b"/>
              <a:pathLst>
                <a:path w="1942464" h="17779">
                  <a:moveTo>
                    <a:pt x="1942287" y="0"/>
                  </a:moveTo>
                  <a:lnTo>
                    <a:pt x="0" y="4762"/>
                  </a:lnTo>
                  <a:lnTo>
                    <a:pt x="38" y="17462"/>
                  </a:lnTo>
                  <a:lnTo>
                    <a:pt x="1942312" y="12700"/>
                  </a:lnTo>
                  <a:lnTo>
                    <a:pt x="19422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4347654" y="8855570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20">
                  <a:moveTo>
                    <a:pt x="6311" y="1155"/>
                  </a:moveTo>
                  <a:lnTo>
                    <a:pt x="5740" y="0"/>
                  </a:lnTo>
                  <a:lnTo>
                    <a:pt x="4216" y="177"/>
                  </a:lnTo>
                  <a:lnTo>
                    <a:pt x="2628" y="1003"/>
                  </a:lnTo>
                  <a:lnTo>
                    <a:pt x="1041" y="1803"/>
                  </a:lnTo>
                  <a:lnTo>
                    <a:pt x="0" y="2921"/>
                  </a:lnTo>
                  <a:lnTo>
                    <a:pt x="279" y="3492"/>
                  </a:lnTo>
                  <a:lnTo>
                    <a:pt x="584" y="4064"/>
                  </a:lnTo>
                  <a:lnTo>
                    <a:pt x="2095" y="3873"/>
                  </a:lnTo>
                  <a:lnTo>
                    <a:pt x="5270" y="2247"/>
                  </a:lnTo>
                  <a:lnTo>
                    <a:pt x="6311" y="1155"/>
                  </a:lnTo>
                  <a:close/>
                </a:path>
                <a:path w="23495" h="7620">
                  <a:moveTo>
                    <a:pt x="23152" y="5918"/>
                  </a:moveTo>
                  <a:lnTo>
                    <a:pt x="21551" y="5956"/>
                  </a:lnTo>
                  <a:lnTo>
                    <a:pt x="21005" y="7480"/>
                  </a:lnTo>
                  <a:lnTo>
                    <a:pt x="22618" y="7429"/>
                  </a:lnTo>
                  <a:lnTo>
                    <a:pt x="23152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4349737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57" y="1016"/>
                  </a:lnTo>
                  <a:lnTo>
                    <a:pt x="15481" y="1016"/>
                  </a:lnTo>
                  <a:lnTo>
                    <a:pt x="19938" y="800"/>
                  </a:lnTo>
                  <a:lnTo>
                    <a:pt x="19938" y="508"/>
                  </a:lnTo>
                  <a:lnTo>
                    <a:pt x="19938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4347654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11" y="19291"/>
                  </a:moveTo>
                  <a:lnTo>
                    <a:pt x="5740" y="18135"/>
                  </a:lnTo>
                  <a:lnTo>
                    <a:pt x="4216" y="18338"/>
                  </a:lnTo>
                  <a:lnTo>
                    <a:pt x="1041" y="19951"/>
                  </a:lnTo>
                  <a:lnTo>
                    <a:pt x="0" y="21056"/>
                  </a:lnTo>
                  <a:lnTo>
                    <a:pt x="279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11" y="19291"/>
                  </a:lnTo>
                  <a:close/>
                </a:path>
                <a:path w="23495" h="26034">
                  <a:moveTo>
                    <a:pt x="17030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54" y="1549"/>
                  </a:lnTo>
                  <a:lnTo>
                    <a:pt x="3111" y="2933"/>
                  </a:lnTo>
                  <a:lnTo>
                    <a:pt x="17030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51" y="24117"/>
                  </a:lnTo>
                  <a:lnTo>
                    <a:pt x="21005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4349737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81" y="1028"/>
                  </a:lnTo>
                  <a:lnTo>
                    <a:pt x="19938" y="812"/>
                  </a:lnTo>
                  <a:lnTo>
                    <a:pt x="19938" y="520"/>
                  </a:lnTo>
                  <a:lnTo>
                    <a:pt x="19938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4347654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11" y="17221"/>
                  </a:moveTo>
                  <a:lnTo>
                    <a:pt x="6019" y="16649"/>
                  </a:lnTo>
                  <a:lnTo>
                    <a:pt x="5740" y="16065"/>
                  </a:lnTo>
                  <a:lnTo>
                    <a:pt x="4216" y="16268"/>
                  </a:lnTo>
                  <a:lnTo>
                    <a:pt x="1041" y="17894"/>
                  </a:lnTo>
                  <a:lnTo>
                    <a:pt x="0" y="18986"/>
                  </a:lnTo>
                  <a:lnTo>
                    <a:pt x="279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5270" y="18338"/>
                  </a:lnTo>
                  <a:lnTo>
                    <a:pt x="6311" y="17221"/>
                  </a:lnTo>
                  <a:close/>
                </a:path>
                <a:path w="23495" h="24129">
                  <a:moveTo>
                    <a:pt x="17030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54" y="1549"/>
                  </a:lnTo>
                  <a:lnTo>
                    <a:pt x="3111" y="2933"/>
                  </a:lnTo>
                  <a:lnTo>
                    <a:pt x="17030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51" y="22047"/>
                  </a:lnTo>
                  <a:lnTo>
                    <a:pt x="21005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4349737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81" y="1028"/>
                  </a:lnTo>
                  <a:lnTo>
                    <a:pt x="19938" y="812"/>
                  </a:lnTo>
                  <a:lnTo>
                    <a:pt x="19938" y="520"/>
                  </a:lnTo>
                  <a:lnTo>
                    <a:pt x="19938" y="241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4350766" y="8855570"/>
              <a:ext cx="67945" cy="54610"/>
            </a:xfrm>
            <a:custGeom>
              <a:avLst/>
              <a:gdLst/>
              <a:ahLst/>
              <a:cxnLst/>
              <a:rect l="l" t="t" r="r" b="b"/>
              <a:pathLst>
                <a:path w="67945" h="54609">
                  <a:moveTo>
                    <a:pt x="13919" y="54102"/>
                  </a:moveTo>
                  <a:lnTo>
                    <a:pt x="2755" y="53403"/>
                  </a:lnTo>
                  <a:lnTo>
                    <a:pt x="1727" y="50990"/>
                  </a:lnTo>
                  <a:lnTo>
                    <a:pt x="342" y="52539"/>
                  </a:lnTo>
                  <a:lnTo>
                    <a:pt x="0" y="53924"/>
                  </a:lnTo>
                  <a:lnTo>
                    <a:pt x="13919" y="54102"/>
                  </a:lnTo>
                  <a:close/>
                </a:path>
                <a:path w="67945" h="54609">
                  <a:moveTo>
                    <a:pt x="50673" y="1155"/>
                  </a:moveTo>
                  <a:lnTo>
                    <a:pt x="50088" y="0"/>
                  </a:lnTo>
                  <a:lnTo>
                    <a:pt x="48577" y="177"/>
                  </a:lnTo>
                  <a:lnTo>
                    <a:pt x="45402" y="1803"/>
                  </a:lnTo>
                  <a:lnTo>
                    <a:pt x="44348" y="2921"/>
                  </a:lnTo>
                  <a:lnTo>
                    <a:pt x="44627" y="3492"/>
                  </a:lnTo>
                  <a:lnTo>
                    <a:pt x="44932" y="4064"/>
                  </a:lnTo>
                  <a:lnTo>
                    <a:pt x="46443" y="3873"/>
                  </a:lnTo>
                  <a:lnTo>
                    <a:pt x="49618" y="2247"/>
                  </a:lnTo>
                  <a:lnTo>
                    <a:pt x="50673" y="1155"/>
                  </a:lnTo>
                  <a:close/>
                </a:path>
                <a:path w="67945" h="54609">
                  <a:moveTo>
                    <a:pt x="67500" y="5918"/>
                  </a:moveTo>
                  <a:lnTo>
                    <a:pt x="65900" y="5956"/>
                  </a:lnTo>
                  <a:lnTo>
                    <a:pt x="65366" y="7480"/>
                  </a:lnTo>
                  <a:lnTo>
                    <a:pt x="66967" y="7429"/>
                  </a:lnTo>
                  <a:lnTo>
                    <a:pt x="67500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4397197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81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4395114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79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51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4397197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4395114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79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5270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51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4397197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4398226" y="8855570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09">
                  <a:moveTo>
                    <a:pt x="13931" y="54102"/>
                  </a:moveTo>
                  <a:lnTo>
                    <a:pt x="2755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31" y="54102"/>
                  </a:lnTo>
                  <a:close/>
                </a:path>
                <a:path w="66675" h="54609">
                  <a:moveTo>
                    <a:pt x="49644" y="1155"/>
                  </a:moveTo>
                  <a:lnTo>
                    <a:pt x="49060" y="0"/>
                  </a:lnTo>
                  <a:lnTo>
                    <a:pt x="47548" y="177"/>
                  </a:lnTo>
                  <a:lnTo>
                    <a:pt x="44373" y="1803"/>
                  </a:lnTo>
                  <a:lnTo>
                    <a:pt x="43319" y="2921"/>
                  </a:lnTo>
                  <a:lnTo>
                    <a:pt x="43611" y="3492"/>
                  </a:lnTo>
                  <a:lnTo>
                    <a:pt x="43903" y="4064"/>
                  </a:lnTo>
                  <a:lnTo>
                    <a:pt x="45415" y="3873"/>
                  </a:lnTo>
                  <a:lnTo>
                    <a:pt x="48590" y="2247"/>
                  </a:lnTo>
                  <a:lnTo>
                    <a:pt x="49644" y="1155"/>
                  </a:lnTo>
                  <a:close/>
                </a:path>
                <a:path w="66675" h="54609">
                  <a:moveTo>
                    <a:pt x="66471" y="5918"/>
                  </a:moveTo>
                  <a:lnTo>
                    <a:pt x="64884" y="5956"/>
                  </a:lnTo>
                  <a:lnTo>
                    <a:pt x="64350" y="7480"/>
                  </a:lnTo>
                  <a:lnTo>
                    <a:pt x="65951" y="7429"/>
                  </a:lnTo>
                  <a:lnTo>
                    <a:pt x="66471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4443628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81" y="1016"/>
                  </a:lnTo>
                  <a:lnTo>
                    <a:pt x="19964" y="800"/>
                  </a:lnTo>
                  <a:lnTo>
                    <a:pt x="19964" y="508"/>
                  </a:lnTo>
                  <a:lnTo>
                    <a:pt x="19964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4441545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79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64" y="24117"/>
                  </a:lnTo>
                  <a:lnTo>
                    <a:pt x="21031" y="25628"/>
                  </a:lnTo>
                  <a:lnTo>
                    <a:pt x="22631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4443628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81" y="1028"/>
                  </a:lnTo>
                  <a:lnTo>
                    <a:pt x="19964" y="812"/>
                  </a:lnTo>
                  <a:lnTo>
                    <a:pt x="19964" y="520"/>
                  </a:lnTo>
                  <a:lnTo>
                    <a:pt x="19964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4441545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5270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79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64" y="22047"/>
                  </a:lnTo>
                  <a:lnTo>
                    <a:pt x="21031" y="23558"/>
                  </a:lnTo>
                  <a:lnTo>
                    <a:pt x="22631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4443628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81" y="1028"/>
                  </a:lnTo>
                  <a:lnTo>
                    <a:pt x="19964" y="812"/>
                  </a:lnTo>
                  <a:lnTo>
                    <a:pt x="19964" y="520"/>
                  </a:lnTo>
                  <a:lnTo>
                    <a:pt x="19964" y="241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4444657" y="8855570"/>
              <a:ext cx="68580" cy="54610"/>
            </a:xfrm>
            <a:custGeom>
              <a:avLst/>
              <a:gdLst/>
              <a:ahLst/>
              <a:cxnLst/>
              <a:rect l="l" t="t" r="r" b="b"/>
              <a:pathLst>
                <a:path w="68579" h="54609">
                  <a:moveTo>
                    <a:pt x="13931" y="54102"/>
                  </a:moveTo>
                  <a:lnTo>
                    <a:pt x="2755" y="53403"/>
                  </a:lnTo>
                  <a:lnTo>
                    <a:pt x="1727" y="50990"/>
                  </a:lnTo>
                  <a:lnTo>
                    <a:pt x="368" y="52539"/>
                  </a:lnTo>
                  <a:lnTo>
                    <a:pt x="0" y="53924"/>
                  </a:lnTo>
                  <a:lnTo>
                    <a:pt x="13931" y="54102"/>
                  </a:lnTo>
                  <a:close/>
                </a:path>
                <a:path w="68579" h="54609">
                  <a:moveTo>
                    <a:pt x="51714" y="1155"/>
                  </a:moveTo>
                  <a:lnTo>
                    <a:pt x="51130" y="0"/>
                  </a:lnTo>
                  <a:lnTo>
                    <a:pt x="49618" y="177"/>
                  </a:lnTo>
                  <a:lnTo>
                    <a:pt x="46443" y="1803"/>
                  </a:lnTo>
                  <a:lnTo>
                    <a:pt x="45389" y="2921"/>
                  </a:lnTo>
                  <a:lnTo>
                    <a:pt x="45681" y="3492"/>
                  </a:lnTo>
                  <a:lnTo>
                    <a:pt x="45974" y="4064"/>
                  </a:lnTo>
                  <a:lnTo>
                    <a:pt x="47485" y="3873"/>
                  </a:lnTo>
                  <a:lnTo>
                    <a:pt x="50673" y="2247"/>
                  </a:lnTo>
                  <a:lnTo>
                    <a:pt x="51714" y="1155"/>
                  </a:lnTo>
                  <a:close/>
                </a:path>
                <a:path w="68579" h="54609">
                  <a:moveTo>
                    <a:pt x="68541" y="5918"/>
                  </a:moveTo>
                  <a:lnTo>
                    <a:pt x="66954" y="5956"/>
                  </a:lnTo>
                  <a:lnTo>
                    <a:pt x="66408" y="7480"/>
                  </a:lnTo>
                  <a:lnTo>
                    <a:pt x="68008" y="7429"/>
                  </a:lnTo>
                  <a:lnTo>
                    <a:pt x="68541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4492129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57" y="1016"/>
                  </a:lnTo>
                  <a:lnTo>
                    <a:pt x="15481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4490047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83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80" y="2425"/>
                  </a:lnTo>
                  <a:lnTo>
                    <a:pt x="4826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64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4492129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4490047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3695" y="19138"/>
                  </a:lnTo>
                  <a:lnTo>
                    <a:pt x="5283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80" y="2413"/>
                  </a:lnTo>
                  <a:lnTo>
                    <a:pt x="4826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64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4492129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4493158" y="8855570"/>
              <a:ext cx="67945" cy="54610"/>
            </a:xfrm>
            <a:custGeom>
              <a:avLst/>
              <a:gdLst/>
              <a:ahLst/>
              <a:cxnLst/>
              <a:rect l="l" t="t" r="r" b="b"/>
              <a:pathLst>
                <a:path w="67945" h="54609">
                  <a:moveTo>
                    <a:pt x="13931" y="54102"/>
                  </a:moveTo>
                  <a:lnTo>
                    <a:pt x="2768" y="53403"/>
                  </a:lnTo>
                  <a:lnTo>
                    <a:pt x="1714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31" y="54102"/>
                  </a:lnTo>
                  <a:close/>
                </a:path>
                <a:path w="67945" h="54609">
                  <a:moveTo>
                    <a:pt x="50673" y="1155"/>
                  </a:moveTo>
                  <a:lnTo>
                    <a:pt x="50393" y="571"/>
                  </a:lnTo>
                  <a:lnTo>
                    <a:pt x="50088" y="0"/>
                  </a:lnTo>
                  <a:lnTo>
                    <a:pt x="48577" y="177"/>
                  </a:lnTo>
                  <a:lnTo>
                    <a:pt x="46990" y="1003"/>
                  </a:lnTo>
                  <a:lnTo>
                    <a:pt x="45402" y="1803"/>
                  </a:lnTo>
                  <a:lnTo>
                    <a:pt x="44361" y="2921"/>
                  </a:lnTo>
                  <a:lnTo>
                    <a:pt x="44640" y="3492"/>
                  </a:lnTo>
                  <a:lnTo>
                    <a:pt x="44932" y="4064"/>
                  </a:lnTo>
                  <a:lnTo>
                    <a:pt x="46456" y="3873"/>
                  </a:lnTo>
                  <a:lnTo>
                    <a:pt x="49631" y="2247"/>
                  </a:lnTo>
                  <a:lnTo>
                    <a:pt x="50673" y="1155"/>
                  </a:lnTo>
                  <a:close/>
                </a:path>
                <a:path w="67945" h="54609">
                  <a:moveTo>
                    <a:pt x="67500" y="5918"/>
                  </a:moveTo>
                  <a:lnTo>
                    <a:pt x="65913" y="5956"/>
                  </a:lnTo>
                  <a:lnTo>
                    <a:pt x="65366" y="7480"/>
                  </a:lnTo>
                  <a:lnTo>
                    <a:pt x="66979" y="7429"/>
                  </a:lnTo>
                  <a:lnTo>
                    <a:pt x="67500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4539589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94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4537519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11" y="19291"/>
                  </a:moveTo>
                  <a:lnTo>
                    <a:pt x="6032" y="18707"/>
                  </a:lnTo>
                  <a:lnTo>
                    <a:pt x="5727" y="18135"/>
                  </a:lnTo>
                  <a:lnTo>
                    <a:pt x="4216" y="18338"/>
                  </a:lnTo>
                  <a:lnTo>
                    <a:pt x="1041" y="19951"/>
                  </a:lnTo>
                  <a:lnTo>
                    <a:pt x="0" y="21056"/>
                  </a:lnTo>
                  <a:lnTo>
                    <a:pt x="279" y="21640"/>
                  </a:lnTo>
                  <a:lnTo>
                    <a:pt x="571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11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54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39" y="24066"/>
                  </a:moveTo>
                  <a:lnTo>
                    <a:pt x="21551" y="24117"/>
                  </a:lnTo>
                  <a:lnTo>
                    <a:pt x="21005" y="25628"/>
                  </a:lnTo>
                  <a:lnTo>
                    <a:pt x="22618" y="25565"/>
                  </a:lnTo>
                  <a:lnTo>
                    <a:pt x="23139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4539589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4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4537519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11" y="17221"/>
                  </a:moveTo>
                  <a:lnTo>
                    <a:pt x="6032" y="16649"/>
                  </a:lnTo>
                  <a:lnTo>
                    <a:pt x="5727" y="16065"/>
                  </a:lnTo>
                  <a:lnTo>
                    <a:pt x="4216" y="16268"/>
                  </a:lnTo>
                  <a:lnTo>
                    <a:pt x="1041" y="17894"/>
                  </a:lnTo>
                  <a:lnTo>
                    <a:pt x="0" y="18986"/>
                  </a:lnTo>
                  <a:lnTo>
                    <a:pt x="279" y="19570"/>
                  </a:lnTo>
                  <a:lnTo>
                    <a:pt x="571" y="20142"/>
                  </a:lnTo>
                  <a:lnTo>
                    <a:pt x="2095" y="19964"/>
                  </a:lnTo>
                  <a:lnTo>
                    <a:pt x="3683" y="19138"/>
                  </a:lnTo>
                  <a:lnTo>
                    <a:pt x="5270" y="18338"/>
                  </a:lnTo>
                  <a:lnTo>
                    <a:pt x="6311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54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39" y="21996"/>
                  </a:moveTo>
                  <a:lnTo>
                    <a:pt x="21551" y="22047"/>
                  </a:lnTo>
                  <a:lnTo>
                    <a:pt x="21005" y="23558"/>
                  </a:lnTo>
                  <a:lnTo>
                    <a:pt x="22618" y="23507"/>
                  </a:lnTo>
                  <a:lnTo>
                    <a:pt x="23139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4539589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4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4680940" y="8855570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20">
                  <a:moveTo>
                    <a:pt x="6324" y="1155"/>
                  </a:moveTo>
                  <a:lnTo>
                    <a:pt x="5740" y="0"/>
                  </a:lnTo>
                  <a:lnTo>
                    <a:pt x="4229" y="177"/>
                  </a:lnTo>
                  <a:lnTo>
                    <a:pt x="1054" y="1803"/>
                  </a:lnTo>
                  <a:lnTo>
                    <a:pt x="0" y="2921"/>
                  </a:lnTo>
                  <a:lnTo>
                    <a:pt x="292" y="3492"/>
                  </a:lnTo>
                  <a:lnTo>
                    <a:pt x="584" y="4064"/>
                  </a:lnTo>
                  <a:lnTo>
                    <a:pt x="2095" y="3873"/>
                  </a:lnTo>
                  <a:lnTo>
                    <a:pt x="5283" y="2247"/>
                  </a:lnTo>
                  <a:lnTo>
                    <a:pt x="6324" y="1155"/>
                  </a:lnTo>
                  <a:close/>
                </a:path>
                <a:path w="23495" h="7620">
                  <a:moveTo>
                    <a:pt x="23152" y="5918"/>
                  </a:moveTo>
                  <a:lnTo>
                    <a:pt x="21564" y="5956"/>
                  </a:lnTo>
                  <a:lnTo>
                    <a:pt x="21018" y="7480"/>
                  </a:lnTo>
                  <a:lnTo>
                    <a:pt x="22618" y="7429"/>
                  </a:lnTo>
                  <a:lnTo>
                    <a:pt x="23152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4683023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57" y="1016"/>
                  </a:lnTo>
                  <a:lnTo>
                    <a:pt x="15493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4680940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83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56" y="3098"/>
                  </a:moveTo>
                  <a:lnTo>
                    <a:pt x="5880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56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64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4683023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93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4680940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3695" y="19138"/>
                  </a:lnTo>
                  <a:lnTo>
                    <a:pt x="5283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56" y="3098"/>
                  </a:moveTo>
                  <a:lnTo>
                    <a:pt x="5880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56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64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4683023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57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93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4684052" y="8855570"/>
              <a:ext cx="67945" cy="54610"/>
            </a:xfrm>
            <a:custGeom>
              <a:avLst/>
              <a:gdLst/>
              <a:ahLst/>
              <a:cxnLst/>
              <a:rect l="l" t="t" r="r" b="b"/>
              <a:pathLst>
                <a:path w="67945" h="54609">
                  <a:moveTo>
                    <a:pt x="13944" y="54102"/>
                  </a:moveTo>
                  <a:lnTo>
                    <a:pt x="2768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44" y="54102"/>
                  </a:lnTo>
                  <a:close/>
                </a:path>
                <a:path w="67945" h="54609">
                  <a:moveTo>
                    <a:pt x="50673" y="1155"/>
                  </a:moveTo>
                  <a:lnTo>
                    <a:pt x="50393" y="571"/>
                  </a:lnTo>
                  <a:lnTo>
                    <a:pt x="50088" y="0"/>
                  </a:lnTo>
                  <a:lnTo>
                    <a:pt x="48577" y="177"/>
                  </a:lnTo>
                  <a:lnTo>
                    <a:pt x="46990" y="1003"/>
                  </a:lnTo>
                  <a:lnTo>
                    <a:pt x="45402" y="1803"/>
                  </a:lnTo>
                  <a:lnTo>
                    <a:pt x="44361" y="2921"/>
                  </a:lnTo>
                  <a:lnTo>
                    <a:pt x="44653" y="3492"/>
                  </a:lnTo>
                  <a:lnTo>
                    <a:pt x="44932" y="4064"/>
                  </a:lnTo>
                  <a:lnTo>
                    <a:pt x="46456" y="3873"/>
                  </a:lnTo>
                  <a:lnTo>
                    <a:pt x="49631" y="2247"/>
                  </a:lnTo>
                  <a:lnTo>
                    <a:pt x="50673" y="1155"/>
                  </a:lnTo>
                  <a:close/>
                </a:path>
                <a:path w="67945" h="54609">
                  <a:moveTo>
                    <a:pt x="67500" y="5918"/>
                  </a:moveTo>
                  <a:lnTo>
                    <a:pt x="65913" y="5956"/>
                  </a:lnTo>
                  <a:lnTo>
                    <a:pt x="65366" y="7480"/>
                  </a:lnTo>
                  <a:lnTo>
                    <a:pt x="66979" y="7429"/>
                  </a:lnTo>
                  <a:lnTo>
                    <a:pt x="67500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4730483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94" y="1016"/>
                  </a:lnTo>
                  <a:lnTo>
                    <a:pt x="19964" y="800"/>
                  </a:lnTo>
                  <a:lnTo>
                    <a:pt x="19964" y="508"/>
                  </a:lnTo>
                  <a:lnTo>
                    <a:pt x="19964" y="228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4728413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11" y="19291"/>
                  </a:moveTo>
                  <a:lnTo>
                    <a:pt x="6032" y="18707"/>
                  </a:lnTo>
                  <a:lnTo>
                    <a:pt x="5727" y="18135"/>
                  </a:lnTo>
                  <a:lnTo>
                    <a:pt x="4216" y="18338"/>
                  </a:lnTo>
                  <a:lnTo>
                    <a:pt x="1041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71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11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39" y="24066"/>
                  </a:moveTo>
                  <a:lnTo>
                    <a:pt x="21551" y="24117"/>
                  </a:lnTo>
                  <a:lnTo>
                    <a:pt x="21005" y="25628"/>
                  </a:lnTo>
                  <a:lnTo>
                    <a:pt x="22618" y="25565"/>
                  </a:lnTo>
                  <a:lnTo>
                    <a:pt x="23139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4730483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4" y="1028"/>
                  </a:lnTo>
                  <a:lnTo>
                    <a:pt x="19964" y="812"/>
                  </a:lnTo>
                  <a:lnTo>
                    <a:pt x="19964" y="520"/>
                  </a:lnTo>
                  <a:lnTo>
                    <a:pt x="19964" y="228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4728413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11" y="17221"/>
                  </a:moveTo>
                  <a:lnTo>
                    <a:pt x="6032" y="16649"/>
                  </a:lnTo>
                  <a:lnTo>
                    <a:pt x="5727" y="16065"/>
                  </a:lnTo>
                  <a:lnTo>
                    <a:pt x="4216" y="16268"/>
                  </a:lnTo>
                  <a:lnTo>
                    <a:pt x="1041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71" y="20142"/>
                  </a:lnTo>
                  <a:lnTo>
                    <a:pt x="2095" y="19964"/>
                  </a:lnTo>
                  <a:lnTo>
                    <a:pt x="3683" y="19138"/>
                  </a:lnTo>
                  <a:lnTo>
                    <a:pt x="5270" y="18338"/>
                  </a:lnTo>
                  <a:lnTo>
                    <a:pt x="6311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39" y="21996"/>
                  </a:moveTo>
                  <a:lnTo>
                    <a:pt x="21551" y="22047"/>
                  </a:lnTo>
                  <a:lnTo>
                    <a:pt x="21005" y="23558"/>
                  </a:lnTo>
                  <a:lnTo>
                    <a:pt x="22618" y="23507"/>
                  </a:lnTo>
                  <a:lnTo>
                    <a:pt x="23139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4730483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4" y="1028"/>
                  </a:lnTo>
                  <a:lnTo>
                    <a:pt x="19964" y="812"/>
                  </a:lnTo>
                  <a:lnTo>
                    <a:pt x="19964" y="520"/>
                  </a:lnTo>
                  <a:lnTo>
                    <a:pt x="19964" y="241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4731525" y="8855570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09">
                  <a:moveTo>
                    <a:pt x="13931" y="54102"/>
                  </a:moveTo>
                  <a:lnTo>
                    <a:pt x="2755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31" y="54102"/>
                  </a:lnTo>
                  <a:close/>
                </a:path>
                <a:path w="66675" h="54609">
                  <a:moveTo>
                    <a:pt x="49631" y="1155"/>
                  </a:moveTo>
                  <a:lnTo>
                    <a:pt x="49352" y="571"/>
                  </a:lnTo>
                  <a:lnTo>
                    <a:pt x="49060" y="0"/>
                  </a:lnTo>
                  <a:lnTo>
                    <a:pt x="47536" y="177"/>
                  </a:lnTo>
                  <a:lnTo>
                    <a:pt x="45948" y="1003"/>
                  </a:lnTo>
                  <a:lnTo>
                    <a:pt x="44361" y="1803"/>
                  </a:lnTo>
                  <a:lnTo>
                    <a:pt x="43319" y="2921"/>
                  </a:lnTo>
                  <a:lnTo>
                    <a:pt x="43611" y="3492"/>
                  </a:lnTo>
                  <a:lnTo>
                    <a:pt x="43891" y="4064"/>
                  </a:lnTo>
                  <a:lnTo>
                    <a:pt x="45415" y="3873"/>
                  </a:lnTo>
                  <a:lnTo>
                    <a:pt x="48590" y="2247"/>
                  </a:lnTo>
                  <a:lnTo>
                    <a:pt x="49631" y="1155"/>
                  </a:lnTo>
                  <a:close/>
                </a:path>
                <a:path w="66675" h="54609">
                  <a:moveTo>
                    <a:pt x="66471" y="5918"/>
                  </a:moveTo>
                  <a:lnTo>
                    <a:pt x="64884" y="5956"/>
                  </a:lnTo>
                  <a:lnTo>
                    <a:pt x="64338" y="7480"/>
                  </a:lnTo>
                  <a:lnTo>
                    <a:pt x="65951" y="7429"/>
                  </a:lnTo>
                  <a:lnTo>
                    <a:pt x="66471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4776914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94" y="1016"/>
                  </a:lnTo>
                  <a:lnTo>
                    <a:pt x="19964" y="800"/>
                  </a:lnTo>
                  <a:lnTo>
                    <a:pt x="19964" y="508"/>
                  </a:lnTo>
                  <a:lnTo>
                    <a:pt x="19964" y="228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4774844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11" y="19291"/>
                  </a:moveTo>
                  <a:lnTo>
                    <a:pt x="6032" y="18707"/>
                  </a:lnTo>
                  <a:lnTo>
                    <a:pt x="5740" y="18135"/>
                  </a:lnTo>
                  <a:lnTo>
                    <a:pt x="4216" y="18338"/>
                  </a:lnTo>
                  <a:lnTo>
                    <a:pt x="1041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71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11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24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64" y="24117"/>
                  </a:lnTo>
                  <a:lnTo>
                    <a:pt x="21018" y="25628"/>
                  </a:lnTo>
                  <a:lnTo>
                    <a:pt x="22631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4776914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4" y="1028"/>
                  </a:lnTo>
                  <a:lnTo>
                    <a:pt x="19964" y="812"/>
                  </a:lnTo>
                  <a:lnTo>
                    <a:pt x="19964" y="520"/>
                  </a:lnTo>
                  <a:lnTo>
                    <a:pt x="19964" y="228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4774844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11" y="17221"/>
                  </a:moveTo>
                  <a:lnTo>
                    <a:pt x="5740" y="16065"/>
                  </a:lnTo>
                  <a:lnTo>
                    <a:pt x="4216" y="16268"/>
                  </a:lnTo>
                  <a:lnTo>
                    <a:pt x="1041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71" y="20142"/>
                  </a:lnTo>
                  <a:lnTo>
                    <a:pt x="2095" y="19964"/>
                  </a:lnTo>
                  <a:lnTo>
                    <a:pt x="3683" y="19138"/>
                  </a:lnTo>
                  <a:lnTo>
                    <a:pt x="5270" y="18338"/>
                  </a:lnTo>
                  <a:lnTo>
                    <a:pt x="6311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24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64" y="22047"/>
                  </a:lnTo>
                  <a:lnTo>
                    <a:pt x="21018" y="23558"/>
                  </a:lnTo>
                  <a:lnTo>
                    <a:pt x="22631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4776914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4" y="1028"/>
                  </a:lnTo>
                  <a:lnTo>
                    <a:pt x="19964" y="812"/>
                  </a:lnTo>
                  <a:lnTo>
                    <a:pt x="19964" y="520"/>
                  </a:lnTo>
                  <a:lnTo>
                    <a:pt x="19964" y="241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4777968" y="8855570"/>
              <a:ext cx="68580" cy="54610"/>
            </a:xfrm>
            <a:custGeom>
              <a:avLst/>
              <a:gdLst/>
              <a:ahLst/>
              <a:cxnLst/>
              <a:rect l="l" t="t" r="r" b="b"/>
              <a:pathLst>
                <a:path w="68579" h="54609">
                  <a:moveTo>
                    <a:pt x="13919" y="54102"/>
                  </a:moveTo>
                  <a:lnTo>
                    <a:pt x="2743" y="53403"/>
                  </a:lnTo>
                  <a:lnTo>
                    <a:pt x="1714" y="50990"/>
                  </a:lnTo>
                  <a:lnTo>
                    <a:pt x="342" y="52539"/>
                  </a:lnTo>
                  <a:lnTo>
                    <a:pt x="0" y="53924"/>
                  </a:lnTo>
                  <a:lnTo>
                    <a:pt x="13919" y="54102"/>
                  </a:lnTo>
                  <a:close/>
                </a:path>
                <a:path w="68579" h="54609">
                  <a:moveTo>
                    <a:pt x="51701" y="1155"/>
                  </a:moveTo>
                  <a:lnTo>
                    <a:pt x="51396" y="571"/>
                  </a:lnTo>
                  <a:lnTo>
                    <a:pt x="51117" y="0"/>
                  </a:lnTo>
                  <a:lnTo>
                    <a:pt x="49606" y="177"/>
                  </a:lnTo>
                  <a:lnTo>
                    <a:pt x="46431" y="1803"/>
                  </a:lnTo>
                  <a:lnTo>
                    <a:pt x="45377" y="2921"/>
                  </a:lnTo>
                  <a:lnTo>
                    <a:pt x="45669" y="3492"/>
                  </a:lnTo>
                  <a:lnTo>
                    <a:pt x="45961" y="4064"/>
                  </a:lnTo>
                  <a:lnTo>
                    <a:pt x="47472" y="3873"/>
                  </a:lnTo>
                  <a:lnTo>
                    <a:pt x="50647" y="2247"/>
                  </a:lnTo>
                  <a:lnTo>
                    <a:pt x="51701" y="1155"/>
                  </a:lnTo>
                  <a:close/>
                </a:path>
                <a:path w="68579" h="54609">
                  <a:moveTo>
                    <a:pt x="68529" y="5918"/>
                  </a:moveTo>
                  <a:lnTo>
                    <a:pt x="66929" y="5956"/>
                  </a:lnTo>
                  <a:lnTo>
                    <a:pt x="66395" y="7480"/>
                  </a:lnTo>
                  <a:lnTo>
                    <a:pt x="67995" y="7429"/>
                  </a:lnTo>
                  <a:lnTo>
                    <a:pt x="68529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4825428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57" y="1016"/>
                  </a:lnTo>
                  <a:lnTo>
                    <a:pt x="15494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4823346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6019" y="18707"/>
                  </a:ln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51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4825428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94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4823346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6019" y="16649"/>
                  </a:ln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5270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51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4825428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57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94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4826457" y="8855570"/>
              <a:ext cx="67945" cy="54610"/>
            </a:xfrm>
            <a:custGeom>
              <a:avLst/>
              <a:gdLst/>
              <a:ahLst/>
              <a:cxnLst/>
              <a:rect l="l" t="t" r="r" b="b"/>
              <a:pathLst>
                <a:path w="67945" h="54609">
                  <a:moveTo>
                    <a:pt x="13931" y="54102"/>
                  </a:moveTo>
                  <a:lnTo>
                    <a:pt x="2755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31" y="54102"/>
                  </a:lnTo>
                  <a:close/>
                </a:path>
                <a:path w="67945" h="54609">
                  <a:moveTo>
                    <a:pt x="50673" y="1155"/>
                  </a:moveTo>
                  <a:lnTo>
                    <a:pt x="50393" y="571"/>
                  </a:lnTo>
                  <a:lnTo>
                    <a:pt x="50088" y="0"/>
                  </a:lnTo>
                  <a:lnTo>
                    <a:pt x="48577" y="177"/>
                  </a:lnTo>
                  <a:lnTo>
                    <a:pt x="45402" y="1803"/>
                  </a:lnTo>
                  <a:lnTo>
                    <a:pt x="44348" y="2921"/>
                  </a:lnTo>
                  <a:lnTo>
                    <a:pt x="44640" y="3492"/>
                  </a:lnTo>
                  <a:lnTo>
                    <a:pt x="44932" y="4064"/>
                  </a:lnTo>
                  <a:lnTo>
                    <a:pt x="46443" y="3873"/>
                  </a:lnTo>
                  <a:lnTo>
                    <a:pt x="49631" y="2247"/>
                  </a:lnTo>
                  <a:lnTo>
                    <a:pt x="50673" y="1155"/>
                  </a:lnTo>
                  <a:close/>
                </a:path>
                <a:path w="67945" h="54609">
                  <a:moveTo>
                    <a:pt x="67500" y="5918"/>
                  </a:moveTo>
                  <a:lnTo>
                    <a:pt x="65913" y="5956"/>
                  </a:lnTo>
                  <a:lnTo>
                    <a:pt x="65366" y="7480"/>
                  </a:lnTo>
                  <a:lnTo>
                    <a:pt x="66967" y="7429"/>
                  </a:lnTo>
                  <a:lnTo>
                    <a:pt x="67500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29" name="object 2829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5607939" y="7736065"/>
              <a:ext cx="305523" cy="308076"/>
            </a:xfrm>
            <a:prstGeom prst="rect">
              <a:avLst/>
            </a:prstGeom>
          </p:spPr>
        </p:pic>
        <p:sp>
          <p:nvSpPr>
            <p:cNvPr id="2830" name="object 2830"/>
            <p:cNvSpPr/>
            <p:nvPr/>
          </p:nvSpPr>
          <p:spPr>
            <a:xfrm>
              <a:off x="4872888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93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4870805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6045" y="18707"/>
                  </a:ln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83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56" y="3098"/>
                  </a:moveTo>
                  <a:lnTo>
                    <a:pt x="5880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56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64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4872888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3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4870805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6045" y="16649"/>
                  </a:ln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3695" y="19138"/>
                  </a:lnTo>
                  <a:lnTo>
                    <a:pt x="5283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56" y="3098"/>
                  </a:moveTo>
                  <a:lnTo>
                    <a:pt x="5880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56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64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4872888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3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4873917" y="8855570"/>
              <a:ext cx="814069" cy="54610"/>
            </a:xfrm>
            <a:custGeom>
              <a:avLst/>
              <a:gdLst/>
              <a:ahLst/>
              <a:cxnLst/>
              <a:rect l="l" t="t" r="r" b="b"/>
              <a:pathLst>
                <a:path w="814070" h="54609">
                  <a:moveTo>
                    <a:pt x="13944" y="54102"/>
                  </a:moveTo>
                  <a:lnTo>
                    <a:pt x="2768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44" y="54102"/>
                  </a:lnTo>
                  <a:close/>
                </a:path>
                <a:path w="814070" h="54609">
                  <a:moveTo>
                    <a:pt x="796734" y="1155"/>
                  </a:moveTo>
                  <a:lnTo>
                    <a:pt x="796429" y="571"/>
                  </a:lnTo>
                  <a:lnTo>
                    <a:pt x="796150" y="0"/>
                  </a:lnTo>
                  <a:lnTo>
                    <a:pt x="794639" y="177"/>
                  </a:lnTo>
                  <a:lnTo>
                    <a:pt x="791464" y="1803"/>
                  </a:lnTo>
                  <a:lnTo>
                    <a:pt x="790409" y="2921"/>
                  </a:lnTo>
                  <a:lnTo>
                    <a:pt x="790702" y="3492"/>
                  </a:lnTo>
                  <a:lnTo>
                    <a:pt x="790981" y="4064"/>
                  </a:lnTo>
                  <a:lnTo>
                    <a:pt x="792505" y="3873"/>
                  </a:lnTo>
                  <a:lnTo>
                    <a:pt x="795680" y="2247"/>
                  </a:lnTo>
                  <a:lnTo>
                    <a:pt x="796734" y="1155"/>
                  </a:lnTo>
                  <a:close/>
                </a:path>
                <a:path w="814070" h="54609">
                  <a:moveTo>
                    <a:pt x="813562" y="5918"/>
                  </a:moveTo>
                  <a:lnTo>
                    <a:pt x="811961" y="5956"/>
                  </a:lnTo>
                  <a:lnTo>
                    <a:pt x="811428" y="7480"/>
                  </a:lnTo>
                  <a:lnTo>
                    <a:pt x="813028" y="7429"/>
                  </a:lnTo>
                  <a:lnTo>
                    <a:pt x="813562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5666409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57" y="1016"/>
                  </a:lnTo>
                  <a:lnTo>
                    <a:pt x="15481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5664327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6019" y="18707"/>
                  </a:ln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71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30" y="3098"/>
                  </a:moveTo>
                  <a:lnTo>
                    <a:pt x="5854" y="2425"/>
                  </a:lnTo>
                  <a:lnTo>
                    <a:pt x="4826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30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51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5666409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5664327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6019" y="16649"/>
                  </a:ln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71" y="20142"/>
                  </a:lnTo>
                  <a:lnTo>
                    <a:pt x="2095" y="19964"/>
                  </a:lnTo>
                  <a:lnTo>
                    <a:pt x="5270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30" y="3098"/>
                  </a:moveTo>
                  <a:lnTo>
                    <a:pt x="5854" y="2413"/>
                  </a:lnTo>
                  <a:lnTo>
                    <a:pt x="4826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30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51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5666409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5667438" y="8855570"/>
              <a:ext cx="67945" cy="54610"/>
            </a:xfrm>
            <a:custGeom>
              <a:avLst/>
              <a:gdLst/>
              <a:ahLst/>
              <a:cxnLst/>
              <a:rect l="l" t="t" r="r" b="b"/>
              <a:pathLst>
                <a:path w="67945" h="54609">
                  <a:moveTo>
                    <a:pt x="13919" y="54102"/>
                  </a:moveTo>
                  <a:lnTo>
                    <a:pt x="2743" y="53403"/>
                  </a:lnTo>
                  <a:lnTo>
                    <a:pt x="1714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19" y="54102"/>
                  </a:lnTo>
                  <a:close/>
                </a:path>
                <a:path w="67945" h="54609">
                  <a:moveTo>
                    <a:pt x="50673" y="1155"/>
                  </a:moveTo>
                  <a:lnTo>
                    <a:pt x="50088" y="0"/>
                  </a:lnTo>
                  <a:lnTo>
                    <a:pt x="48577" y="177"/>
                  </a:lnTo>
                  <a:lnTo>
                    <a:pt x="45402" y="1803"/>
                  </a:lnTo>
                  <a:lnTo>
                    <a:pt x="44348" y="2921"/>
                  </a:lnTo>
                  <a:lnTo>
                    <a:pt x="44640" y="3492"/>
                  </a:lnTo>
                  <a:lnTo>
                    <a:pt x="44932" y="4064"/>
                  </a:lnTo>
                  <a:lnTo>
                    <a:pt x="46443" y="3873"/>
                  </a:lnTo>
                  <a:lnTo>
                    <a:pt x="49631" y="2247"/>
                  </a:lnTo>
                  <a:lnTo>
                    <a:pt x="50673" y="1155"/>
                  </a:lnTo>
                  <a:close/>
                </a:path>
                <a:path w="67945" h="54609">
                  <a:moveTo>
                    <a:pt x="67500" y="5918"/>
                  </a:moveTo>
                  <a:lnTo>
                    <a:pt x="65913" y="5956"/>
                  </a:lnTo>
                  <a:lnTo>
                    <a:pt x="65366" y="7480"/>
                  </a:lnTo>
                  <a:lnTo>
                    <a:pt x="66967" y="7429"/>
                  </a:lnTo>
                  <a:lnTo>
                    <a:pt x="67500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5713869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57" y="1016"/>
                  </a:lnTo>
                  <a:lnTo>
                    <a:pt x="15493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5711787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83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56" y="3098"/>
                  </a:moveTo>
                  <a:lnTo>
                    <a:pt x="5880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56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64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5713869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93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5711787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3695" y="19138"/>
                  </a:lnTo>
                  <a:lnTo>
                    <a:pt x="5283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56" y="3098"/>
                  </a:moveTo>
                  <a:lnTo>
                    <a:pt x="5880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56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64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5713869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57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93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5714898" y="8855570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09">
                  <a:moveTo>
                    <a:pt x="13944" y="54102"/>
                  </a:moveTo>
                  <a:lnTo>
                    <a:pt x="2768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44" y="54102"/>
                  </a:lnTo>
                  <a:close/>
                </a:path>
                <a:path w="66675" h="54609">
                  <a:moveTo>
                    <a:pt x="49644" y="1155"/>
                  </a:moveTo>
                  <a:lnTo>
                    <a:pt x="49364" y="571"/>
                  </a:lnTo>
                  <a:lnTo>
                    <a:pt x="49060" y="0"/>
                  </a:lnTo>
                  <a:lnTo>
                    <a:pt x="47548" y="177"/>
                  </a:lnTo>
                  <a:lnTo>
                    <a:pt x="44373" y="1803"/>
                  </a:lnTo>
                  <a:lnTo>
                    <a:pt x="43319" y="2921"/>
                  </a:lnTo>
                  <a:lnTo>
                    <a:pt x="43611" y="3492"/>
                  </a:lnTo>
                  <a:lnTo>
                    <a:pt x="43903" y="4064"/>
                  </a:lnTo>
                  <a:lnTo>
                    <a:pt x="45415" y="3873"/>
                  </a:lnTo>
                  <a:lnTo>
                    <a:pt x="48602" y="2247"/>
                  </a:lnTo>
                  <a:lnTo>
                    <a:pt x="49644" y="1155"/>
                  </a:lnTo>
                  <a:close/>
                </a:path>
                <a:path w="66675" h="54609">
                  <a:moveTo>
                    <a:pt x="66471" y="5918"/>
                  </a:moveTo>
                  <a:lnTo>
                    <a:pt x="64884" y="5956"/>
                  </a:lnTo>
                  <a:lnTo>
                    <a:pt x="64338" y="7480"/>
                  </a:lnTo>
                  <a:lnTo>
                    <a:pt x="65938" y="7429"/>
                  </a:lnTo>
                  <a:lnTo>
                    <a:pt x="66471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5760300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93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5758218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6045" y="18707"/>
                  </a:ln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83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56" y="3098"/>
                  </a:moveTo>
                  <a:lnTo>
                    <a:pt x="5880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56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64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5760300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3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5758218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6045" y="16649"/>
                  </a:ln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3695" y="19138"/>
                  </a:lnTo>
                  <a:lnTo>
                    <a:pt x="5283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56" y="3098"/>
                  </a:moveTo>
                  <a:lnTo>
                    <a:pt x="5880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56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64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5760300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3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5761329" y="8855570"/>
              <a:ext cx="68580" cy="54610"/>
            </a:xfrm>
            <a:custGeom>
              <a:avLst/>
              <a:gdLst/>
              <a:ahLst/>
              <a:cxnLst/>
              <a:rect l="l" t="t" r="r" b="b"/>
              <a:pathLst>
                <a:path w="68579" h="54609">
                  <a:moveTo>
                    <a:pt x="13944" y="54102"/>
                  </a:moveTo>
                  <a:lnTo>
                    <a:pt x="2768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44" y="54102"/>
                  </a:lnTo>
                  <a:close/>
                </a:path>
                <a:path w="68579" h="54609">
                  <a:moveTo>
                    <a:pt x="51701" y="1155"/>
                  </a:moveTo>
                  <a:lnTo>
                    <a:pt x="51142" y="0"/>
                  </a:lnTo>
                  <a:lnTo>
                    <a:pt x="49606" y="177"/>
                  </a:lnTo>
                  <a:lnTo>
                    <a:pt x="48018" y="1003"/>
                  </a:lnTo>
                  <a:lnTo>
                    <a:pt x="46431" y="1803"/>
                  </a:lnTo>
                  <a:lnTo>
                    <a:pt x="45389" y="2921"/>
                  </a:lnTo>
                  <a:lnTo>
                    <a:pt x="45681" y="3492"/>
                  </a:lnTo>
                  <a:lnTo>
                    <a:pt x="45974" y="4064"/>
                  </a:lnTo>
                  <a:lnTo>
                    <a:pt x="47485" y="3873"/>
                  </a:lnTo>
                  <a:lnTo>
                    <a:pt x="50660" y="2247"/>
                  </a:lnTo>
                  <a:lnTo>
                    <a:pt x="51701" y="1155"/>
                  </a:lnTo>
                  <a:close/>
                </a:path>
                <a:path w="68579" h="54609">
                  <a:moveTo>
                    <a:pt x="68554" y="5918"/>
                  </a:moveTo>
                  <a:lnTo>
                    <a:pt x="66954" y="5956"/>
                  </a:lnTo>
                  <a:lnTo>
                    <a:pt x="66408" y="7480"/>
                  </a:lnTo>
                  <a:lnTo>
                    <a:pt x="68021" y="7429"/>
                  </a:lnTo>
                  <a:lnTo>
                    <a:pt x="68554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5808802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81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5806719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11" y="19291"/>
                  </a:moveTo>
                  <a:lnTo>
                    <a:pt x="5753" y="18135"/>
                  </a:lnTo>
                  <a:lnTo>
                    <a:pt x="4216" y="18338"/>
                  </a:lnTo>
                  <a:lnTo>
                    <a:pt x="1041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11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24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64" y="24066"/>
                  </a:moveTo>
                  <a:lnTo>
                    <a:pt x="21564" y="24117"/>
                  </a:lnTo>
                  <a:lnTo>
                    <a:pt x="21018" y="25628"/>
                  </a:lnTo>
                  <a:lnTo>
                    <a:pt x="22631" y="25565"/>
                  </a:lnTo>
                  <a:lnTo>
                    <a:pt x="23164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5808802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5806719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11" y="17221"/>
                  </a:moveTo>
                  <a:lnTo>
                    <a:pt x="5753" y="16065"/>
                  </a:lnTo>
                  <a:lnTo>
                    <a:pt x="4216" y="16268"/>
                  </a:lnTo>
                  <a:lnTo>
                    <a:pt x="1041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5270" y="18338"/>
                  </a:lnTo>
                  <a:lnTo>
                    <a:pt x="6311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24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64" y="21996"/>
                  </a:moveTo>
                  <a:lnTo>
                    <a:pt x="21564" y="22047"/>
                  </a:lnTo>
                  <a:lnTo>
                    <a:pt x="21018" y="23558"/>
                  </a:lnTo>
                  <a:lnTo>
                    <a:pt x="22631" y="23507"/>
                  </a:lnTo>
                  <a:lnTo>
                    <a:pt x="23164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5808802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5809844" y="8855570"/>
              <a:ext cx="67945" cy="54610"/>
            </a:xfrm>
            <a:custGeom>
              <a:avLst/>
              <a:gdLst/>
              <a:ahLst/>
              <a:cxnLst/>
              <a:rect l="l" t="t" r="r" b="b"/>
              <a:pathLst>
                <a:path w="67945" h="54609">
                  <a:moveTo>
                    <a:pt x="13919" y="54102"/>
                  </a:moveTo>
                  <a:lnTo>
                    <a:pt x="2743" y="53403"/>
                  </a:lnTo>
                  <a:lnTo>
                    <a:pt x="1714" y="50990"/>
                  </a:lnTo>
                  <a:lnTo>
                    <a:pt x="342" y="52539"/>
                  </a:lnTo>
                  <a:lnTo>
                    <a:pt x="0" y="53924"/>
                  </a:lnTo>
                  <a:lnTo>
                    <a:pt x="13919" y="54102"/>
                  </a:lnTo>
                  <a:close/>
                </a:path>
                <a:path w="67945" h="54609">
                  <a:moveTo>
                    <a:pt x="50673" y="1155"/>
                  </a:moveTo>
                  <a:lnTo>
                    <a:pt x="50368" y="571"/>
                  </a:lnTo>
                  <a:lnTo>
                    <a:pt x="50088" y="0"/>
                  </a:lnTo>
                  <a:lnTo>
                    <a:pt x="48577" y="177"/>
                  </a:lnTo>
                  <a:lnTo>
                    <a:pt x="45402" y="1803"/>
                  </a:lnTo>
                  <a:lnTo>
                    <a:pt x="44348" y="2921"/>
                  </a:lnTo>
                  <a:lnTo>
                    <a:pt x="44627" y="3492"/>
                  </a:lnTo>
                  <a:lnTo>
                    <a:pt x="44932" y="4064"/>
                  </a:lnTo>
                  <a:lnTo>
                    <a:pt x="46443" y="3873"/>
                  </a:lnTo>
                  <a:lnTo>
                    <a:pt x="49618" y="2247"/>
                  </a:lnTo>
                  <a:lnTo>
                    <a:pt x="50673" y="1155"/>
                  </a:lnTo>
                  <a:close/>
                </a:path>
                <a:path w="67945" h="54609">
                  <a:moveTo>
                    <a:pt x="67500" y="5918"/>
                  </a:moveTo>
                  <a:lnTo>
                    <a:pt x="65900" y="5956"/>
                  </a:lnTo>
                  <a:lnTo>
                    <a:pt x="65366" y="7480"/>
                  </a:lnTo>
                  <a:lnTo>
                    <a:pt x="66967" y="7429"/>
                  </a:lnTo>
                  <a:lnTo>
                    <a:pt x="67500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5856274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57" y="1016"/>
                  </a:lnTo>
                  <a:lnTo>
                    <a:pt x="15481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5854192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6019" y="18707"/>
                  </a:ln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79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30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30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51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5856274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5854192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6019" y="16649"/>
                  </a:ln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79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5270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30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30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51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5856274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5857303" y="8855570"/>
              <a:ext cx="132715" cy="54610"/>
            </a:xfrm>
            <a:custGeom>
              <a:avLst/>
              <a:gdLst/>
              <a:ahLst/>
              <a:cxnLst/>
              <a:rect l="l" t="t" r="r" b="b"/>
              <a:pathLst>
                <a:path w="132714" h="54609">
                  <a:moveTo>
                    <a:pt x="13919" y="54102"/>
                  </a:moveTo>
                  <a:lnTo>
                    <a:pt x="2755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19" y="54102"/>
                  </a:lnTo>
                  <a:close/>
                </a:path>
                <a:path w="132714" h="54609">
                  <a:moveTo>
                    <a:pt x="115671" y="1155"/>
                  </a:moveTo>
                  <a:lnTo>
                    <a:pt x="115392" y="571"/>
                  </a:lnTo>
                  <a:lnTo>
                    <a:pt x="115100" y="0"/>
                  </a:lnTo>
                  <a:lnTo>
                    <a:pt x="113576" y="177"/>
                  </a:lnTo>
                  <a:lnTo>
                    <a:pt x="111988" y="1003"/>
                  </a:lnTo>
                  <a:lnTo>
                    <a:pt x="110401" y="1803"/>
                  </a:lnTo>
                  <a:lnTo>
                    <a:pt x="109359" y="2921"/>
                  </a:lnTo>
                  <a:lnTo>
                    <a:pt x="109651" y="3492"/>
                  </a:lnTo>
                  <a:lnTo>
                    <a:pt x="109943" y="4064"/>
                  </a:lnTo>
                  <a:lnTo>
                    <a:pt x="111455" y="3873"/>
                  </a:lnTo>
                  <a:lnTo>
                    <a:pt x="114630" y="2247"/>
                  </a:lnTo>
                  <a:lnTo>
                    <a:pt x="115671" y="1155"/>
                  </a:lnTo>
                  <a:close/>
                </a:path>
                <a:path w="132714" h="54609">
                  <a:moveTo>
                    <a:pt x="132511" y="5918"/>
                  </a:moveTo>
                  <a:lnTo>
                    <a:pt x="130911" y="5956"/>
                  </a:lnTo>
                  <a:lnTo>
                    <a:pt x="130365" y="7480"/>
                  </a:lnTo>
                  <a:lnTo>
                    <a:pt x="131978" y="7429"/>
                  </a:lnTo>
                  <a:lnTo>
                    <a:pt x="132511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5968746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81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5966663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11" y="19291"/>
                  </a:moveTo>
                  <a:lnTo>
                    <a:pt x="6032" y="18707"/>
                  </a:lnTo>
                  <a:lnTo>
                    <a:pt x="5740" y="18135"/>
                  </a:lnTo>
                  <a:lnTo>
                    <a:pt x="4216" y="18338"/>
                  </a:lnTo>
                  <a:lnTo>
                    <a:pt x="1041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11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51" y="24117"/>
                  </a:lnTo>
                  <a:lnTo>
                    <a:pt x="21005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5968746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5966663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11" y="17221"/>
                  </a:moveTo>
                  <a:lnTo>
                    <a:pt x="5740" y="16065"/>
                  </a:lnTo>
                  <a:lnTo>
                    <a:pt x="4216" y="16268"/>
                  </a:lnTo>
                  <a:lnTo>
                    <a:pt x="1041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5270" y="18338"/>
                  </a:lnTo>
                  <a:lnTo>
                    <a:pt x="6311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51" y="22047"/>
                  </a:lnTo>
                  <a:lnTo>
                    <a:pt x="21005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5968746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5969775" y="8855570"/>
              <a:ext cx="67945" cy="54610"/>
            </a:xfrm>
            <a:custGeom>
              <a:avLst/>
              <a:gdLst/>
              <a:ahLst/>
              <a:cxnLst/>
              <a:rect l="l" t="t" r="r" b="b"/>
              <a:pathLst>
                <a:path w="67945" h="54609">
                  <a:moveTo>
                    <a:pt x="13931" y="54102"/>
                  </a:moveTo>
                  <a:lnTo>
                    <a:pt x="2755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31" y="54102"/>
                  </a:lnTo>
                  <a:close/>
                </a:path>
                <a:path w="67945" h="54609">
                  <a:moveTo>
                    <a:pt x="50673" y="1155"/>
                  </a:moveTo>
                  <a:lnTo>
                    <a:pt x="50101" y="0"/>
                  </a:lnTo>
                  <a:lnTo>
                    <a:pt x="48577" y="177"/>
                  </a:lnTo>
                  <a:lnTo>
                    <a:pt x="45402" y="1803"/>
                  </a:lnTo>
                  <a:lnTo>
                    <a:pt x="44348" y="2921"/>
                  </a:lnTo>
                  <a:lnTo>
                    <a:pt x="44640" y="3492"/>
                  </a:lnTo>
                  <a:lnTo>
                    <a:pt x="44932" y="4064"/>
                  </a:lnTo>
                  <a:lnTo>
                    <a:pt x="46443" y="3873"/>
                  </a:lnTo>
                  <a:lnTo>
                    <a:pt x="49618" y="2247"/>
                  </a:lnTo>
                  <a:lnTo>
                    <a:pt x="50673" y="1155"/>
                  </a:lnTo>
                  <a:close/>
                </a:path>
                <a:path w="67945" h="54609">
                  <a:moveTo>
                    <a:pt x="67513" y="5918"/>
                  </a:moveTo>
                  <a:lnTo>
                    <a:pt x="65913" y="5956"/>
                  </a:lnTo>
                  <a:lnTo>
                    <a:pt x="65379" y="7480"/>
                  </a:lnTo>
                  <a:lnTo>
                    <a:pt x="66979" y="7429"/>
                  </a:lnTo>
                  <a:lnTo>
                    <a:pt x="67513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6016218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68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57" y="1016"/>
                  </a:lnTo>
                  <a:lnTo>
                    <a:pt x="15468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6014123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5753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79" y="1549"/>
                  </a:lnTo>
                  <a:lnTo>
                    <a:pt x="3124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64" y="24066"/>
                  </a:moveTo>
                  <a:lnTo>
                    <a:pt x="21564" y="24117"/>
                  </a:lnTo>
                  <a:lnTo>
                    <a:pt x="21031" y="25628"/>
                  </a:lnTo>
                  <a:lnTo>
                    <a:pt x="22631" y="25565"/>
                  </a:lnTo>
                  <a:lnTo>
                    <a:pt x="23164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6016218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68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68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6014123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6032" y="16649"/>
                  </a:lnTo>
                  <a:lnTo>
                    <a:pt x="5753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5270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79" y="1549"/>
                  </a:lnTo>
                  <a:lnTo>
                    <a:pt x="3124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64" y="21996"/>
                  </a:moveTo>
                  <a:lnTo>
                    <a:pt x="21564" y="22047"/>
                  </a:lnTo>
                  <a:lnTo>
                    <a:pt x="21031" y="23558"/>
                  </a:lnTo>
                  <a:lnTo>
                    <a:pt x="22631" y="23507"/>
                  </a:lnTo>
                  <a:lnTo>
                    <a:pt x="23164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6016218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68" y="0"/>
                  </a:moveTo>
                  <a:lnTo>
                    <a:pt x="4457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68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6017247" y="8855570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09">
                  <a:moveTo>
                    <a:pt x="13919" y="54102"/>
                  </a:moveTo>
                  <a:lnTo>
                    <a:pt x="2743" y="53403"/>
                  </a:lnTo>
                  <a:lnTo>
                    <a:pt x="1714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19" y="54102"/>
                  </a:lnTo>
                  <a:close/>
                </a:path>
                <a:path w="66675" h="54609">
                  <a:moveTo>
                    <a:pt x="49644" y="1155"/>
                  </a:moveTo>
                  <a:lnTo>
                    <a:pt x="49339" y="571"/>
                  </a:lnTo>
                  <a:lnTo>
                    <a:pt x="49060" y="0"/>
                  </a:lnTo>
                  <a:lnTo>
                    <a:pt x="47548" y="177"/>
                  </a:lnTo>
                  <a:lnTo>
                    <a:pt x="44373" y="1803"/>
                  </a:lnTo>
                  <a:lnTo>
                    <a:pt x="43319" y="2921"/>
                  </a:lnTo>
                  <a:lnTo>
                    <a:pt x="43599" y="3492"/>
                  </a:lnTo>
                  <a:lnTo>
                    <a:pt x="43903" y="4064"/>
                  </a:lnTo>
                  <a:lnTo>
                    <a:pt x="45415" y="3873"/>
                  </a:lnTo>
                  <a:lnTo>
                    <a:pt x="48590" y="2247"/>
                  </a:lnTo>
                  <a:lnTo>
                    <a:pt x="49644" y="1155"/>
                  </a:lnTo>
                  <a:close/>
                </a:path>
                <a:path w="66675" h="54609">
                  <a:moveTo>
                    <a:pt x="66471" y="5918"/>
                  </a:moveTo>
                  <a:lnTo>
                    <a:pt x="64871" y="5956"/>
                  </a:lnTo>
                  <a:lnTo>
                    <a:pt x="64338" y="7480"/>
                  </a:lnTo>
                  <a:lnTo>
                    <a:pt x="65938" y="7429"/>
                  </a:lnTo>
                  <a:lnTo>
                    <a:pt x="66471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6062649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57" y="1016"/>
                  </a:lnTo>
                  <a:lnTo>
                    <a:pt x="15481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6060567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6019" y="18707"/>
                  </a:ln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79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30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30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51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6062649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6060567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6019" y="16649"/>
                  </a:ln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79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5270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30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30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51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6062649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81" y="0"/>
                  </a:moveTo>
                  <a:lnTo>
                    <a:pt x="4457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57" y="1028"/>
                  </a:lnTo>
                  <a:lnTo>
                    <a:pt x="15481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6063678" y="8855570"/>
              <a:ext cx="68580" cy="54610"/>
            </a:xfrm>
            <a:custGeom>
              <a:avLst/>
              <a:gdLst/>
              <a:ahLst/>
              <a:cxnLst/>
              <a:rect l="l" t="t" r="r" b="b"/>
              <a:pathLst>
                <a:path w="68579" h="54609">
                  <a:moveTo>
                    <a:pt x="13919" y="54102"/>
                  </a:moveTo>
                  <a:lnTo>
                    <a:pt x="2755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19" y="54102"/>
                  </a:lnTo>
                  <a:close/>
                </a:path>
                <a:path w="68579" h="54609">
                  <a:moveTo>
                    <a:pt x="51701" y="1155"/>
                  </a:moveTo>
                  <a:lnTo>
                    <a:pt x="51422" y="571"/>
                  </a:lnTo>
                  <a:lnTo>
                    <a:pt x="51117" y="0"/>
                  </a:lnTo>
                  <a:lnTo>
                    <a:pt x="49606" y="177"/>
                  </a:lnTo>
                  <a:lnTo>
                    <a:pt x="46431" y="1803"/>
                  </a:lnTo>
                  <a:lnTo>
                    <a:pt x="45377" y="2921"/>
                  </a:lnTo>
                  <a:lnTo>
                    <a:pt x="45669" y="3492"/>
                  </a:lnTo>
                  <a:lnTo>
                    <a:pt x="45961" y="4064"/>
                  </a:lnTo>
                  <a:lnTo>
                    <a:pt x="47472" y="3873"/>
                  </a:lnTo>
                  <a:lnTo>
                    <a:pt x="50660" y="2247"/>
                  </a:lnTo>
                  <a:lnTo>
                    <a:pt x="51701" y="1155"/>
                  </a:lnTo>
                  <a:close/>
                </a:path>
                <a:path w="68579" h="54609">
                  <a:moveTo>
                    <a:pt x="68529" y="5918"/>
                  </a:moveTo>
                  <a:lnTo>
                    <a:pt x="66941" y="5956"/>
                  </a:lnTo>
                  <a:lnTo>
                    <a:pt x="66395" y="7480"/>
                  </a:lnTo>
                  <a:lnTo>
                    <a:pt x="67995" y="7429"/>
                  </a:lnTo>
                  <a:lnTo>
                    <a:pt x="68529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6111138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93" y="1016"/>
                  </a:lnTo>
                  <a:lnTo>
                    <a:pt x="19951" y="800"/>
                  </a:lnTo>
                  <a:lnTo>
                    <a:pt x="19951" y="508"/>
                  </a:lnTo>
                  <a:lnTo>
                    <a:pt x="19951" y="228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6109055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24" y="19291"/>
                  </a:moveTo>
                  <a:lnTo>
                    <a:pt x="6045" y="18707"/>
                  </a:lnTo>
                  <a:lnTo>
                    <a:pt x="5740" y="18135"/>
                  </a:lnTo>
                  <a:lnTo>
                    <a:pt x="4229" y="18338"/>
                  </a:lnTo>
                  <a:lnTo>
                    <a:pt x="2628" y="19138"/>
                  </a:lnTo>
                  <a:lnTo>
                    <a:pt x="1054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84" y="22212"/>
                  </a:lnTo>
                  <a:lnTo>
                    <a:pt x="2095" y="22021"/>
                  </a:lnTo>
                  <a:lnTo>
                    <a:pt x="5283" y="20408"/>
                  </a:lnTo>
                  <a:lnTo>
                    <a:pt x="6324" y="19291"/>
                  </a:lnTo>
                  <a:close/>
                </a:path>
                <a:path w="23495" h="26034">
                  <a:moveTo>
                    <a:pt x="17056" y="3098"/>
                  </a:moveTo>
                  <a:lnTo>
                    <a:pt x="5880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56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64" y="24117"/>
                  </a:lnTo>
                  <a:lnTo>
                    <a:pt x="21018" y="25628"/>
                  </a:lnTo>
                  <a:lnTo>
                    <a:pt x="22618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6111138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3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28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6109055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24" y="17221"/>
                  </a:moveTo>
                  <a:lnTo>
                    <a:pt x="6045" y="16649"/>
                  </a:lnTo>
                  <a:lnTo>
                    <a:pt x="5740" y="16065"/>
                  </a:lnTo>
                  <a:lnTo>
                    <a:pt x="4229" y="16268"/>
                  </a:lnTo>
                  <a:lnTo>
                    <a:pt x="1054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84" y="20142"/>
                  </a:lnTo>
                  <a:lnTo>
                    <a:pt x="2095" y="19964"/>
                  </a:lnTo>
                  <a:lnTo>
                    <a:pt x="3695" y="19138"/>
                  </a:lnTo>
                  <a:lnTo>
                    <a:pt x="5283" y="18338"/>
                  </a:lnTo>
                  <a:lnTo>
                    <a:pt x="6324" y="17221"/>
                  </a:lnTo>
                  <a:close/>
                </a:path>
                <a:path w="23495" h="24129">
                  <a:moveTo>
                    <a:pt x="17056" y="3098"/>
                  </a:moveTo>
                  <a:lnTo>
                    <a:pt x="5880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56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64" y="22047"/>
                  </a:lnTo>
                  <a:lnTo>
                    <a:pt x="21018" y="23558"/>
                  </a:lnTo>
                  <a:lnTo>
                    <a:pt x="22618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6111138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3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3" y="1028"/>
                  </a:lnTo>
                  <a:lnTo>
                    <a:pt x="19951" y="812"/>
                  </a:lnTo>
                  <a:lnTo>
                    <a:pt x="19951" y="520"/>
                  </a:lnTo>
                  <a:lnTo>
                    <a:pt x="19951" y="241"/>
                  </a:lnTo>
                  <a:lnTo>
                    <a:pt x="15493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6112167" y="8855570"/>
              <a:ext cx="67945" cy="54610"/>
            </a:xfrm>
            <a:custGeom>
              <a:avLst/>
              <a:gdLst/>
              <a:ahLst/>
              <a:cxnLst/>
              <a:rect l="l" t="t" r="r" b="b"/>
              <a:pathLst>
                <a:path w="67945" h="54609">
                  <a:moveTo>
                    <a:pt x="13944" y="54102"/>
                  </a:moveTo>
                  <a:lnTo>
                    <a:pt x="2768" y="53403"/>
                  </a:lnTo>
                  <a:lnTo>
                    <a:pt x="1727" y="50990"/>
                  </a:lnTo>
                  <a:lnTo>
                    <a:pt x="355" y="52539"/>
                  </a:lnTo>
                  <a:lnTo>
                    <a:pt x="0" y="53924"/>
                  </a:lnTo>
                  <a:lnTo>
                    <a:pt x="13944" y="54102"/>
                  </a:lnTo>
                  <a:close/>
                </a:path>
                <a:path w="67945" h="54609">
                  <a:moveTo>
                    <a:pt x="50673" y="1155"/>
                  </a:moveTo>
                  <a:lnTo>
                    <a:pt x="50393" y="571"/>
                  </a:lnTo>
                  <a:lnTo>
                    <a:pt x="50101" y="0"/>
                  </a:lnTo>
                  <a:lnTo>
                    <a:pt x="48577" y="177"/>
                  </a:lnTo>
                  <a:lnTo>
                    <a:pt x="46990" y="1003"/>
                  </a:lnTo>
                  <a:lnTo>
                    <a:pt x="45402" y="1803"/>
                  </a:lnTo>
                  <a:lnTo>
                    <a:pt x="44361" y="2921"/>
                  </a:lnTo>
                  <a:lnTo>
                    <a:pt x="44653" y="3492"/>
                  </a:lnTo>
                  <a:lnTo>
                    <a:pt x="44932" y="4064"/>
                  </a:lnTo>
                  <a:lnTo>
                    <a:pt x="46456" y="3873"/>
                  </a:lnTo>
                  <a:lnTo>
                    <a:pt x="49631" y="2247"/>
                  </a:lnTo>
                  <a:lnTo>
                    <a:pt x="50673" y="1155"/>
                  </a:lnTo>
                  <a:close/>
                </a:path>
                <a:path w="67945" h="54609">
                  <a:moveTo>
                    <a:pt x="67513" y="5918"/>
                  </a:moveTo>
                  <a:lnTo>
                    <a:pt x="65925" y="5956"/>
                  </a:lnTo>
                  <a:lnTo>
                    <a:pt x="65379" y="7480"/>
                  </a:lnTo>
                  <a:lnTo>
                    <a:pt x="66992" y="7429"/>
                  </a:lnTo>
                  <a:lnTo>
                    <a:pt x="67513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6158598" y="886486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00"/>
                  </a:lnTo>
                  <a:lnTo>
                    <a:pt x="4470" y="1016"/>
                  </a:lnTo>
                  <a:lnTo>
                    <a:pt x="15494" y="1016"/>
                  </a:lnTo>
                  <a:lnTo>
                    <a:pt x="19964" y="800"/>
                  </a:lnTo>
                  <a:lnTo>
                    <a:pt x="19964" y="508"/>
                  </a:lnTo>
                  <a:lnTo>
                    <a:pt x="19964" y="228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6156528" y="8861158"/>
              <a:ext cx="23495" cy="26034"/>
            </a:xfrm>
            <a:custGeom>
              <a:avLst/>
              <a:gdLst/>
              <a:ahLst/>
              <a:cxnLst/>
              <a:rect l="l" t="t" r="r" b="b"/>
              <a:pathLst>
                <a:path w="23495" h="26034">
                  <a:moveTo>
                    <a:pt x="6311" y="19291"/>
                  </a:moveTo>
                  <a:lnTo>
                    <a:pt x="6032" y="18707"/>
                  </a:lnTo>
                  <a:lnTo>
                    <a:pt x="5740" y="18135"/>
                  </a:lnTo>
                  <a:lnTo>
                    <a:pt x="4216" y="18338"/>
                  </a:lnTo>
                  <a:lnTo>
                    <a:pt x="1041" y="19951"/>
                  </a:lnTo>
                  <a:lnTo>
                    <a:pt x="0" y="21056"/>
                  </a:lnTo>
                  <a:lnTo>
                    <a:pt x="292" y="21640"/>
                  </a:lnTo>
                  <a:lnTo>
                    <a:pt x="571" y="22212"/>
                  </a:lnTo>
                  <a:lnTo>
                    <a:pt x="2095" y="22021"/>
                  </a:lnTo>
                  <a:lnTo>
                    <a:pt x="5270" y="20408"/>
                  </a:lnTo>
                  <a:lnTo>
                    <a:pt x="6311" y="19291"/>
                  </a:lnTo>
                  <a:close/>
                </a:path>
                <a:path w="23495" h="26034">
                  <a:moveTo>
                    <a:pt x="17043" y="3098"/>
                  </a:moveTo>
                  <a:lnTo>
                    <a:pt x="5867" y="2425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6034">
                  <a:moveTo>
                    <a:pt x="23152" y="24066"/>
                  </a:moveTo>
                  <a:lnTo>
                    <a:pt x="21564" y="24117"/>
                  </a:lnTo>
                  <a:lnTo>
                    <a:pt x="21018" y="25628"/>
                  </a:lnTo>
                  <a:lnTo>
                    <a:pt x="22631" y="25565"/>
                  </a:lnTo>
                  <a:lnTo>
                    <a:pt x="23152" y="240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6158598" y="888859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4" y="1028"/>
                  </a:lnTo>
                  <a:lnTo>
                    <a:pt x="19964" y="812"/>
                  </a:lnTo>
                  <a:lnTo>
                    <a:pt x="19964" y="520"/>
                  </a:lnTo>
                  <a:lnTo>
                    <a:pt x="19964" y="228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6156528" y="8884894"/>
              <a:ext cx="23495" cy="24130"/>
            </a:xfrm>
            <a:custGeom>
              <a:avLst/>
              <a:gdLst/>
              <a:ahLst/>
              <a:cxnLst/>
              <a:rect l="l" t="t" r="r" b="b"/>
              <a:pathLst>
                <a:path w="23495" h="24129">
                  <a:moveTo>
                    <a:pt x="6311" y="17221"/>
                  </a:moveTo>
                  <a:lnTo>
                    <a:pt x="5740" y="16065"/>
                  </a:lnTo>
                  <a:lnTo>
                    <a:pt x="4216" y="16268"/>
                  </a:lnTo>
                  <a:lnTo>
                    <a:pt x="1041" y="17894"/>
                  </a:lnTo>
                  <a:lnTo>
                    <a:pt x="0" y="18986"/>
                  </a:lnTo>
                  <a:lnTo>
                    <a:pt x="292" y="19570"/>
                  </a:lnTo>
                  <a:lnTo>
                    <a:pt x="571" y="20142"/>
                  </a:lnTo>
                  <a:lnTo>
                    <a:pt x="2095" y="19964"/>
                  </a:lnTo>
                  <a:lnTo>
                    <a:pt x="3683" y="19138"/>
                  </a:lnTo>
                  <a:lnTo>
                    <a:pt x="5270" y="18338"/>
                  </a:lnTo>
                  <a:lnTo>
                    <a:pt x="6311" y="17221"/>
                  </a:lnTo>
                  <a:close/>
                </a:path>
                <a:path w="23495" h="24129">
                  <a:moveTo>
                    <a:pt x="17043" y="3098"/>
                  </a:moveTo>
                  <a:lnTo>
                    <a:pt x="5867" y="2413"/>
                  </a:lnTo>
                  <a:lnTo>
                    <a:pt x="4838" y="0"/>
                  </a:lnTo>
                  <a:lnTo>
                    <a:pt x="3467" y="1549"/>
                  </a:lnTo>
                  <a:lnTo>
                    <a:pt x="3111" y="2933"/>
                  </a:lnTo>
                  <a:lnTo>
                    <a:pt x="17043" y="3098"/>
                  </a:lnTo>
                  <a:close/>
                </a:path>
                <a:path w="23495" h="24129">
                  <a:moveTo>
                    <a:pt x="23152" y="21996"/>
                  </a:moveTo>
                  <a:lnTo>
                    <a:pt x="21564" y="22047"/>
                  </a:lnTo>
                  <a:lnTo>
                    <a:pt x="21018" y="23558"/>
                  </a:lnTo>
                  <a:lnTo>
                    <a:pt x="22631" y="23507"/>
                  </a:lnTo>
                  <a:lnTo>
                    <a:pt x="23152" y="2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6158598" y="8910256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5494" y="0"/>
                  </a:moveTo>
                  <a:lnTo>
                    <a:pt x="4470" y="0"/>
                  </a:lnTo>
                  <a:lnTo>
                    <a:pt x="0" y="241"/>
                  </a:lnTo>
                  <a:lnTo>
                    <a:pt x="0" y="812"/>
                  </a:lnTo>
                  <a:lnTo>
                    <a:pt x="4470" y="1028"/>
                  </a:lnTo>
                  <a:lnTo>
                    <a:pt x="15494" y="1028"/>
                  </a:lnTo>
                  <a:lnTo>
                    <a:pt x="19964" y="812"/>
                  </a:lnTo>
                  <a:lnTo>
                    <a:pt x="19964" y="520"/>
                  </a:lnTo>
                  <a:lnTo>
                    <a:pt x="19964" y="241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5076266" y="8174736"/>
              <a:ext cx="13335" cy="43815"/>
            </a:xfrm>
            <a:custGeom>
              <a:avLst/>
              <a:gdLst/>
              <a:ahLst/>
              <a:cxnLst/>
              <a:rect l="l" t="t" r="r" b="b"/>
              <a:pathLst>
                <a:path w="13335" h="43815">
                  <a:moveTo>
                    <a:pt x="4089" y="2247"/>
                  </a:moveTo>
                  <a:lnTo>
                    <a:pt x="3517" y="228"/>
                  </a:lnTo>
                  <a:lnTo>
                    <a:pt x="2552" y="127"/>
                  </a:lnTo>
                  <a:lnTo>
                    <a:pt x="1574" y="0"/>
                  </a:lnTo>
                  <a:lnTo>
                    <a:pt x="558" y="1816"/>
                  </a:lnTo>
                  <a:lnTo>
                    <a:pt x="266" y="4178"/>
                  </a:lnTo>
                  <a:lnTo>
                    <a:pt x="0" y="6540"/>
                  </a:lnTo>
                  <a:lnTo>
                    <a:pt x="571" y="8547"/>
                  </a:lnTo>
                  <a:lnTo>
                    <a:pt x="1536" y="8674"/>
                  </a:lnTo>
                  <a:lnTo>
                    <a:pt x="2514" y="8775"/>
                  </a:lnTo>
                  <a:lnTo>
                    <a:pt x="3530" y="6959"/>
                  </a:lnTo>
                  <a:lnTo>
                    <a:pt x="3810" y="4597"/>
                  </a:lnTo>
                  <a:lnTo>
                    <a:pt x="4089" y="2247"/>
                  </a:lnTo>
                  <a:close/>
                </a:path>
                <a:path w="13335" h="43815">
                  <a:moveTo>
                    <a:pt x="8521" y="14287"/>
                  </a:moveTo>
                  <a:lnTo>
                    <a:pt x="7658" y="12903"/>
                  </a:lnTo>
                  <a:lnTo>
                    <a:pt x="5575" y="12903"/>
                  </a:lnTo>
                  <a:lnTo>
                    <a:pt x="4724" y="14287"/>
                  </a:lnTo>
                  <a:lnTo>
                    <a:pt x="4724" y="17716"/>
                  </a:lnTo>
                  <a:lnTo>
                    <a:pt x="5575" y="19088"/>
                  </a:lnTo>
                  <a:lnTo>
                    <a:pt x="7658" y="19088"/>
                  </a:lnTo>
                  <a:lnTo>
                    <a:pt x="8521" y="17716"/>
                  </a:lnTo>
                  <a:lnTo>
                    <a:pt x="8521" y="16002"/>
                  </a:lnTo>
                  <a:lnTo>
                    <a:pt x="8521" y="14287"/>
                  </a:lnTo>
                  <a:close/>
                </a:path>
                <a:path w="13335" h="43815">
                  <a:moveTo>
                    <a:pt x="11861" y="43434"/>
                  </a:moveTo>
                  <a:lnTo>
                    <a:pt x="11353" y="39573"/>
                  </a:lnTo>
                  <a:lnTo>
                    <a:pt x="11353" y="38023"/>
                  </a:lnTo>
                  <a:lnTo>
                    <a:pt x="6705" y="30276"/>
                  </a:lnTo>
                  <a:lnTo>
                    <a:pt x="5943" y="35179"/>
                  </a:lnTo>
                  <a:lnTo>
                    <a:pt x="6197" y="37757"/>
                  </a:lnTo>
                  <a:lnTo>
                    <a:pt x="8521" y="41109"/>
                  </a:lnTo>
                  <a:lnTo>
                    <a:pt x="11861" y="43434"/>
                  </a:lnTo>
                  <a:close/>
                </a:path>
                <a:path w="13335" h="43815">
                  <a:moveTo>
                    <a:pt x="12979" y="14554"/>
                  </a:moveTo>
                  <a:lnTo>
                    <a:pt x="12598" y="13246"/>
                  </a:lnTo>
                  <a:lnTo>
                    <a:pt x="11658" y="13246"/>
                  </a:lnTo>
                  <a:lnTo>
                    <a:pt x="11264" y="14554"/>
                  </a:lnTo>
                  <a:lnTo>
                    <a:pt x="11264" y="17792"/>
                  </a:lnTo>
                  <a:lnTo>
                    <a:pt x="11658" y="19088"/>
                  </a:lnTo>
                  <a:lnTo>
                    <a:pt x="12598" y="19088"/>
                  </a:lnTo>
                  <a:lnTo>
                    <a:pt x="12979" y="17792"/>
                  </a:lnTo>
                  <a:lnTo>
                    <a:pt x="12979" y="16167"/>
                  </a:lnTo>
                  <a:lnTo>
                    <a:pt x="12979" y="145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5087874" y="8211972"/>
              <a:ext cx="42545" cy="48260"/>
            </a:xfrm>
            <a:custGeom>
              <a:avLst/>
              <a:gdLst/>
              <a:ahLst/>
              <a:cxnLst/>
              <a:rect l="l" t="t" r="r" b="b"/>
              <a:pathLst>
                <a:path w="42545" h="48259">
                  <a:moveTo>
                    <a:pt x="4127" y="0"/>
                  </a:moveTo>
                  <a:lnTo>
                    <a:pt x="0" y="266"/>
                  </a:lnTo>
                  <a:lnTo>
                    <a:pt x="417" y="4972"/>
                  </a:lnTo>
                  <a:lnTo>
                    <a:pt x="2384" y="8905"/>
                  </a:lnTo>
                  <a:lnTo>
                    <a:pt x="7547" y="14197"/>
                  </a:lnTo>
                  <a:lnTo>
                    <a:pt x="17551" y="22974"/>
                  </a:lnTo>
                  <a:lnTo>
                    <a:pt x="22065" y="25536"/>
                  </a:lnTo>
                  <a:lnTo>
                    <a:pt x="25612" y="28995"/>
                  </a:lnTo>
                  <a:lnTo>
                    <a:pt x="30031" y="35695"/>
                  </a:lnTo>
                  <a:lnTo>
                    <a:pt x="37160" y="47980"/>
                  </a:lnTo>
                  <a:lnTo>
                    <a:pt x="37401" y="46431"/>
                  </a:lnTo>
                  <a:lnTo>
                    <a:pt x="42049" y="46189"/>
                  </a:lnTo>
                  <a:lnTo>
                    <a:pt x="41795" y="44119"/>
                  </a:lnTo>
                  <a:lnTo>
                    <a:pt x="33527" y="34315"/>
                  </a:lnTo>
                  <a:lnTo>
                    <a:pt x="30318" y="32614"/>
                  </a:lnTo>
                  <a:lnTo>
                    <a:pt x="26185" y="28473"/>
                  </a:lnTo>
                  <a:lnTo>
                    <a:pt x="18374" y="18674"/>
                  </a:lnTo>
                  <a:lnTo>
                    <a:pt x="41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5120107" y="8260904"/>
              <a:ext cx="16510" cy="86360"/>
            </a:xfrm>
            <a:custGeom>
              <a:avLst/>
              <a:gdLst/>
              <a:ahLst/>
              <a:cxnLst/>
              <a:rect l="l" t="t" r="r" b="b"/>
              <a:pathLst>
                <a:path w="16510" h="86359">
                  <a:moveTo>
                    <a:pt x="16201" y="70778"/>
                  </a:moveTo>
                  <a:lnTo>
                    <a:pt x="9295" y="70778"/>
                  </a:lnTo>
                  <a:lnTo>
                    <a:pt x="9815" y="73864"/>
                  </a:lnTo>
                  <a:lnTo>
                    <a:pt x="13956" y="85993"/>
                  </a:lnTo>
                  <a:lnTo>
                    <a:pt x="16267" y="75680"/>
                  </a:lnTo>
                  <a:lnTo>
                    <a:pt x="16201" y="70778"/>
                  </a:lnTo>
                  <a:close/>
                </a:path>
                <a:path w="16510" h="86359">
                  <a:moveTo>
                    <a:pt x="9712" y="0"/>
                  </a:moveTo>
                  <a:lnTo>
                    <a:pt x="6161" y="3202"/>
                  </a:lnTo>
                  <a:lnTo>
                    <a:pt x="265" y="14022"/>
                  </a:lnTo>
                  <a:lnTo>
                    <a:pt x="0" y="17698"/>
                  </a:lnTo>
                  <a:lnTo>
                    <a:pt x="46" y="25050"/>
                  </a:lnTo>
                  <a:lnTo>
                    <a:pt x="526" y="41591"/>
                  </a:lnTo>
                  <a:lnTo>
                    <a:pt x="1560" y="72836"/>
                  </a:lnTo>
                  <a:lnTo>
                    <a:pt x="3631" y="79808"/>
                  </a:lnTo>
                  <a:lnTo>
                    <a:pt x="8266" y="74118"/>
                  </a:lnTo>
                  <a:lnTo>
                    <a:pt x="9295" y="70778"/>
                  </a:lnTo>
                  <a:lnTo>
                    <a:pt x="16201" y="70778"/>
                  </a:lnTo>
                  <a:lnTo>
                    <a:pt x="15492" y="17895"/>
                  </a:lnTo>
                  <a:lnTo>
                    <a:pt x="12347" y="4776"/>
                  </a:lnTo>
                  <a:lnTo>
                    <a:pt x="9712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5115738" y="8246033"/>
              <a:ext cx="17780" cy="90805"/>
            </a:xfrm>
            <a:custGeom>
              <a:avLst/>
              <a:gdLst/>
              <a:ahLst/>
              <a:cxnLst/>
              <a:rect l="l" t="t" r="r" b="b"/>
              <a:pathLst>
                <a:path w="17779" h="90804">
                  <a:moveTo>
                    <a:pt x="10833" y="16764"/>
                  </a:moveTo>
                  <a:lnTo>
                    <a:pt x="8001" y="13665"/>
                  </a:lnTo>
                  <a:lnTo>
                    <a:pt x="6451" y="8255"/>
                  </a:lnTo>
                  <a:lnTo>
                    <a:pt x="2844" y="4635"/>
                  </a:lnTo>
                  <a:lnTo>
                    <a:pt x="0" y="0"/>
                  </a:lnTo>
                  <a:lnTo>
                    <a:pt x="774" y="4889"/>
                  </a:lnTo>
                  <a:lnTo>
                    <a:pt x="4381" y="7734"/>
                  </a:lnTo>
                  <a:lnTo>
                    <a:pt x="8255" y="28638"/>
                  </a:lnTo>
                  <a:lnTo>
                    <a:pt x="8839" y="30988"/>
                  </a:lnTo>
                  <a:lnTo>
                    <a:pt x="9093" y="37769"/>
                  </a:lnTo>
                  <a:lnTo>
                    <a:pt x="9055" y="54356"/>
                  </a:lnTo>
                  <a:lnTo>
                    <a:pt x="8775" y="86156"/>
                  </a:lnTo>
                  <a:lnTo>
                    <a:pt x="9537" y="90551"/>
                  </a:lnTo>
                  <a:lnTo>
                    <a:pt x="10833" y="87706"/>
                  </a:lnTo>
                  <a:lnTo>
                    <a:pt x="10833" y="16764"/>
                  </a:lnTo>
                  <a:close/>
                </a:path>
                <a:path w="17779" h="90804">
                  <a:moveTo>
                    <a:pt x="17538" y="30949"/>
                  </a:moveTo>
                  <a:lnTo>
                    <a:pt x="17030" y="22186"/>
                  </a:lnTo>
                  <a:lnTo>
                    <a:pt x="16776" y="22186"/>
                  </a:lnTo>
                  <a:lnTo>
                    <a:pt x="14452" y="16497"/>
                  </a:lnTo>
                  <a:lnTo>
                    <a:pt x="12903" y="23469"/>
                  </a:lnTo>
                  <a:lnTo>
                    <a:pt x="12636" y="27597"/>
                  </a:lnTo>
                  <a:lnTo>
                    <a:pt x="14693" y="32499"/>
                  </a:lnTo>
                  <a:lnTo>
                    <a:pt x="16776" y="38430"/>
                  </a:lnTo>
                  <a:lnTo>
                    <a:pt x="17538" y="309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5083759" y="8333219"/>
              <a:ext cx="43815" cy="64769"/>
            </a:xfrm>
            <a:custGeom>
              <a:avLst/>
              <a:gdLst/>
              <a:ahLst/>
              <a:cxnLst/>
              <a:rect l="l" t="t" r="r" b="b"/>
              <a:pathLst>
                <a:path w="43814" h="64770">
                  <a:moveTo>
                    <a:pt x="38163" y="0"/>
                  </a:moveTo>
                  <a:lnTo>
                    <a:pt x="35852" y="2324"/>
                  </a:lnTo>
                  <a:lnTo>
                    <a:pt x="37401" y="20383"/>
                  </a:lnTo>
                  <a:lnTo>
                    <a:pt x="33274" y="25285"/>
                  </a:lnTo>
                  <a:lnTo>
                    <a:pt x="26555" y="36118"/>
                  </a:lnTo>
                  <a:lnTo>
                    <a:pt x="17272" y="44119"/>
                  </a:lnTo>
                  <a:lnTo>
                    <a:pt x="7286" y="53135"/>
                  </a:lnTo>
                  <a:lnTo>
                    <a:pt x="2159" y="58235"/>
                  </a:lnTo>
                  <a:lnTo>
                    <a:pt x="269" y="61307"/>
                  </a:lnTo>
                  <a:lnTo>
                    <a:pt x="0" y="64236"/>
                  </a:lnTo>
                  <a:lnTo>
                    <a:pt x="2578" y="64236"/>
                  </a:lnTo>
                  <a:lnTo>
                    <a:pt x="1282" y="60109"/>
                  </a:lnTo>
                  <a:lnTo>
                    <a:pt x="13398" y="51079"/>
                  </a:lnTo>
                  <a:lnTo>
                    <a:pt x="32692" y="33222"/>
                  </a:lnTo>
                  <a:lnTo>
                    <a:pt x="41973" y="22378"/>
                  </a:lnTo>
                  <a:lnTo>
                    <a:pt x="43805" y="14147"/>
                  </a:lnTo>
                  <a:lnTo>
                    <a:pt x="40754" y="4127"/>
                  </a:lnTo>
                  <a:lnTo>
                    <a:pt x="38163" y="0"/>
                  </a:lnTo>
                  <a:close/>
                </a:path>
              </a:pathLst>
            </a:custGeom>
            <a:solidFill>
              <a:srgbClr val="403F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5085448" y="8174736"/>
              <a:ext cx="371475" cy="222885"/>
            </a:xfrm>
            <a:custGeom>
              <a:avLst/>
              <a:gdLst/>
              <a:ahLst/>
              <a:cxnLst/>
              <a:rect l="l" t="t" r="r" b="b"/>
              <a:pathLst>
                <a:path w="371475" h="222884">
                  <a:moveTo>
                    <a:pt x="44551" y="160820"/>
                  </a:moveTo>
                  <a:lnTo>
                    <a:pt x="42849" y="160286"/>
                  </a:lnTo>
                  <a:lnTo>
                    <a:pt x="36652" y="180416"/>
                  </a:lnTo>
                  <a:lnTo>
                    <a:pt x="35407" y="184162"/>
                  </a:lnTo>
                  <a:lnTo>
                    <a:pt x="34721" y="185381"/>
                  </a:lnTo>
                  <a:lnTo>
                    <a:pt x="33172" y="187883"/>
                  </a:lnTo>
                  <a:lnTo>
                    <a:pt x="28689" y="194106"/>
                  </a:lnTo>
                  <a:lnTo>
                    <a:pt x="18084" y="202971"/>
                  </a:lnTo>
                  <a:lnTo>
                    <a:pt x="13627" y="206908"/>
                  </a:lnTo>
                  <a:lnTo>
                    <a:pt x="6921" y="213474"/>
                  </a:lnTo>
                  <a:lnTo>
                    <a:pt x="4686" y="215760"/>
                  </a:lnTo>
                  <a:lnTo>
                    <a:pt x="2984" y="217728"/>
                  </a:lnTo>
                  <a:lnTo>
                    <a:pt x="1308" y="219786"/>
                  </a:lnTo>
                  <a:lnTo>
                    <a:pt x="101" y="221183"/>
                  </a:lnTo>
                  <a:lnTo>
                    <a:pt x="0" y="222821"/>
                  </a:lnTo>
                  <a:lnTo>
                    <a:pt x="1625" y="222656"/>
                  </a:lnTo>
                  <a:lnTo>
                    <a:pt x="1778" y="222656"/>
                  </a:lnTo>
                  <a:lnTo>
                    <a:pt x="1663" y="222504"/>
                  </a:lnTo>
                  <a:lnTo>
                    <a:pt x="2679" y="220726"/>
                  </a:lnTo>
                  <a:lnTo>
                    <a:pt x="4343" y="218884"/>
                  </a:lnTo>
                  <a:lnTo>
                    <a:pt x="9271" y="213156"/>
                  </a:lnTo>
                  <a:lnTo>
                    <a:pt x="19253" y="204304"/>
                  </a:lnTo>
                  <a:lnTo>
                    <a:pt x="19977" y="203631"/>
                  </a:lnTo>
                  <a:lnTo>
                    <a:pt x="37147" y="184543"/>
                  </a:lnTo>
                  <a:lnTo>
                    <a:pt x="38366" y="180924"/>
                  </a:lnTo>
                  <a:lnTo>
                    <a:pt x="44551" y="160820"/>
                  </a:lnTo>
                  <a:close/>
                </a:path>
                <a:path w="371475" h="222884">
                  <a:moveTo>
                    <a:pt x="362254" y="2247"/>
                  </a:moveTo>
                  <a:lnTo>
                    <a:pt x="361683" y="228"/>
                  </a:lnTo>
                  <a:lnTo>
                    <a:pt x="360718" y="127"/>
                  </a:lnTo>
                  <a:lnTo>
                    <a:pt x="359740" y="0"/>
                  </a:lnTo>
                  <a:lnTo>
                    <a:pt x="358724" y="1816"/>
                  </a:lnTo>
                  <a:lnTo>
                    <a:pt x="358178" y="6540"/>
                  </a:lnTo>
                  <a:lnTo>
                    <a:pt x="358736" y="8547"/>
                  </a:lnTo>
                  <a:lnTo>
                    <a:pt x="359702" y="8674"/>
                  </a:lnTo>
                  <a:lnTo>
                    <a:pt x="360680" y="8775"/>
                  </a:lnTo>
                  <a:lnTo>
                    <a:pt x="361696" y="6959"/>
                  </a:lnTo>
                  <a:lnTo>
                    <a:pt x="361962" y="4597"/>
                  </a:lnTo>
                  <a:lnTo>
                    <a:pt x="362254" y="2247"/>
                  </a:lnTo>
                  <a:close/>
                </a:path>
                <a:path w="371475" h="222884">
                  <a:moveTo>
                    <a:pt x="366674" y="14287"/>
                  </a:moveTo>
                  <a:lnTo>
                    <a:pt x="365823" y="12903"/>
                  </a:lnTo>
                  <a:lnTo>
                    <a:pt x="363740" y="12903"/>
                  </a:lnTo>
                  <a:lnTo>
                    <a:pt x="362889" y="14287"/>
                  </a:lnTo>
                  <a:lnTo>
                    <a:pt x="362889" y="17716"/>
                  </a:lnTo>
                  <a:lnTo>
                    <a:pt x="363740" y="19088"/>
                  </a:lnTo>
                  <a:lnTo>
                    <a:pt x="365823" y="19088"/>
                  </a:lnTo>
                  <a:lnTo>
                    <a:pt x="366674" y="17716"/>
                  </a:lnTo>
                  <a:lnTo>
                    <a:pt x="366674" y="16002"/>
                  </a:lnTo>
                  <a:lnTo>
                    <a:pt x="366674" y="14287"/>
                  </a:lnTo>
                  <a:close/>
                </a:path>
                <a:path w="371475" h="222884">
                  <a:moveTo>
                    <a:pt x="370027" y="43434"/>
                  </a:moveTo>
                  <a:lnTo>
                    <a:pt x="369519" y="39573"/>
                  </a:lnTo>
                  <a:lnTo>
                    <a:pt x="369519" y="38023"/>
                  </a:lnTo>
                  <a:lnTo>
                    <a:pt x="364871" y="30276"/>
                  </a:lnTo>
                  <a:lnTo>
                    <a:pt x="364096" y="35179"/>
                  </a:lnTo>
                  <a:lnTo>
                    <a:pt x="364363" y="37757"/>
                  </a:lnTo>
                  <a:lnTo>
                    <a:pt x="366674" y="41109"/>
                  </a:lnTo>
                  <a:lnTo>
                    <a:pt x="370027" y="43434"/>
                  </a:lnTo>
                  <a:close/>
                </a:path>
                <a:path w="371475" h="222884">
                  <a:moveTo>
                    <a:pt x="371144" y="14554"/>
                  </a:moveTo>
                  <a:lnTo>
                    <a:pt x="370763" y="13246"/>
                  </a:lnTo>
                  <a:lnTo>
                    <a:pt x="369824" y="13246"/>
                  </a:lnTo>
                  <a:lnTo>
                    <a:pt x="369430" y="14554"/>
                  </a:lnTo>
                  <a:lnTo>
                    <a:pt x="369430" y="17792"/>
                  </a:lnTo>
                  <a:lnTo>
                    <a:pt x="369824" y="19088"/>
                  </a:lnTo>
                  <a:lnTo>
                    <a:pt x="370763" y="19088"/>
                  </a:lnTo>
                  <a:lnTo>
                    <a:pt x="371144" y="17792"/>
                  </a:lnTo>
                  <a:lnTo>
                    <a:pt x="371144" y="16167"/>
                  </a:lnTo>
                  <a:lnTo>
                    <a:pt x="371144" y="145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5455234" y="8211972"/>
              <a:ext cx="42545" cy="48260"/>
            </a:xfrm>
            <a:custGeom>
              <a:avLst/>
              <a:gdLst/>
              <a:ahLst/>
              <a:cxnLst/>
              <a:rect l="l" t="t" r="r" b="b"/>
              <a:pathLst>
                <a:path w="42545" h="48259">
                  <a:moveTo>
                    <a:pt x="4114" y="0"/>
                  </a:moveTo>
                  <a:lnTo>
                    <a:pt x="0" y="266"/>
                  </a:lnTo>
                  <a:lnTo>
                    <a:pt x="409" y="4972"/>
                  </a:lnTo>
                  <a:lnTo>
                    <a:pt x="2371" y="8905"/>
                  </a:lnTo>
                  <a:lnTo>
                    <a:pt x="7529" y="14197"/>
                  </a:lnTo>
                  <a:lnTo>
                    <a:pt x="17525" y="22974"/>
                  </a:lnTo>
                  <a:lnTo>
                    <a:pt x="22040" y="25536"/>
                  </a:lnTo>
                  <a:lnTo>
                    <a:pt x="25587" y="28995"/>
                  </a:lnTo>
                  <a:lnTo>
                    <a:pt x="30006" y="35695"/>
                  </a:lnTo>
                  <a:lnTo>
                    <a:pt x="37134" y="47980"/>
                  </a:lnTo>
                  <a:lnTo>
                    <a:pt x="37401" y="46431"/>
                  </a:lnTo>
                  <a:lnTo>
                    <a:pt x="42037" y="46189"/>
                  </a:lnTo>
                  <a:lnTo>
                    <a:pt x="41783" y="44119"/>
                  </a:lnTo>
                  <a:lnTo>
                    <a:pt x="33527" y="34315"/>
                  </a:lnTo>
                  <a:lnTo>
                    <a:pt x="30310" y="32614"/>
                  </a:lnTo>
                  <a:lnTo>
                    <a:pt x="26174" y="28473"/>
                  </a:lnTo>
                  <a:lnTo>
                    <a:pt x="18361" y="18674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5487455" y="8260904"/>
              <a:ext cx="16510" cy="86360"/>
            </a:xfrm>
            <a:custGeom>
              <a:avLst/>
              <a:gdLst/>
              <a:ahLst/>
              <a:cxnLst/>
              <a:rect l="l" t="t" r="r" b="b"/>
              <a:pathLst>
                <a:path w="16510" h="86359">
                  <a:moveTo>
                    <a:pt x="16201" y="70778"/>
                  </a:moveTo>
                  <a:lnTo>
                    <a:pt x="9295" y="70778"/>
                  </a:lnTo>
                  <a:lnTo>
                    <a:pt x="9815" y="73864"/>
                  </a:lnTo>
                  <a:lnTo>
                    <a:pt x="13943" y="85993"/>
                  </a:lnTo>
                  <a:lnTo>
                    <a:pt x="16267" y="75680"/>
                  </a:lnTo>
                  <a:lnTo>
                    <a:pt x="16201" y="70778"/>
                  </a:lnTo>
                  <a:close/>
                </a:path>
                <a:path w="16510" h="86359">
                  <a:moveTo>
                    <a:pt x="9722" y="0"/>
                  </a:moveTo>
                  <a:lnTo>
                    <a:pt x="6168" y="3202"/>
                  </a:lnTo>
                  <a:lnTo>
                    <a:pt x="265" y="14022"/>
                  </a:lnTo>
                  <a:lnTo>
                    <a:pt x="0" y="17698"/>
                  </a:lnTo>
                  <a:lnTo>
                    <a:pt x="46" y="25050"/>
                  </a:lnTo>
                  <a:lnTo>
                    <a:pt x="526" y="41591"/>
                  </a:lnTo>
                  <a:lnTo>
                    <a:pt x="1560" y="72836"/>
                  </a:lnTo>
                  <a:lnTo>
                    <a:pt x="3631" y="79808"/>
                  </a:lnTo>
                  <a:lnTo>
                    <a:pt x="8266" y="74118"/>
                  </a:lnTo>
                  <a:lnTo>
                    <a:pt x="9295" y="70778"/>
                  </a:lnTo>
                  <a:lnTo>
                    <a:pt x="16201" y="70778"/>
                  </a:lnTo>
                  <a:lnTo>
                    <a:pt x="15492" y="17895"/>
                  </a:lnTo>
                  <a:lnTo>
                    <a:pt x="12354" y="4776"/>
                  </a:lnTo>
                  <a:lnTo>
                    <a:pt x="9722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5483085" y="8246033"/>
              <a:ext cx="17780" cy="90805"/>
            </a:xfrm>
            <a:custGeom>
              <a:avLst/>
              <a:gdLst/>
              <a:ahLst/>
              <a:cxnLst/>
              <a:rect l="l" t="t" r="r" b="b"/>
              <a:pathLst>
                <a:path w="17779" h="90804">
                  <a:moveTo>
                    <a:pt x="10845" y="16764"/>
                  </a:moveTo>
                  <a:lnTo>
                    <a:pt x="8001" y="13665"/>
                  </a:lnTo>
                  <a:lnTo>
                    <a:pt x="6451" y="8255"/>
                  </a:lnTo>
                  <a:lnTo>
                    <a:pt x="2844" y="4635"/>
                  </a:lnTo>
                  <a:lnTo>
                    <a:pt x="0" y="0"/>
                  </a:lnTo>
                  <a:lnTo>
                    <a:pt x="774" y="4889"/>
                  </a:lnTo>
                  <a:lnTo>
                    <a:pt x="4394" y="7734"/>
                  </a:lnTo>
                  <a:lnTo>
                    <a:pt x="8255" y="28638"/>
                  </a:lnTo>
                  <a:lnTo>
                    <a:pt x="8839" y="30988"/>
                  </a:lnTo>
                  <a:lnTo>
                    <a:pt x="9080" y="37769"/>
                  </a:lnTo>
                  <a:lnTo>
                    <a:pt x="9042" y="54356"/>
                  </a:lnTo>
                  <a:lnTo>
                    <a:pt x="8763" y="86156"/>
                  </a:lnTo>
                  <a:lnTo>
                    <a:pt x="9550" y="90551"/>
                  </a:lnTo>
                  <a:lnTo>
                    <a:pt x="10845" y="87706"/>
                  </a:lnTo>
                  <a:lnTo>
                    <a:pt x="10845" y="16764"/>
                  </a:lnTo>
                  <a:close/>
                </a:path>
                <a:path w="17779" h="90804">
                  <a:moveTo>
                    <a:pt x="17538" y="30949"/>
                  </a:moveTo>
                  <a:lnTo>
                    <a:pt x="17030" y="22186"/>
                  </a:lnTo>
                  <a:lnTo>
                    <a:pt x="16764" y="22186"/>
                  </a:lnTo>
                  <a:lnTo>
                    <a:pt x="14452" y="16497"/>
                  </a:lnTo>
                  <a:lnTo>
                    <a:pt x="12903" y="23469"/>
                  </a:lnTo>
                  <a:lnTo>
                    <a:pt x="12636" y="27597"/>
                  </a:lnTo>
                  <a:lnTo>
                    <a:pt x="14706" y="32499"/>
                  </a:lnTo>
                  <a:lnTo>
                    <a:pt x="16764" y="38430"/>
                  </a:lnTo>
                  <a:lnTo>
                    <a:pt x="17538" y="309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5451094" y="8333219"/>
              <a:ext cx="43815" cy="64769"/>
            </a:xfrm>
            <a:custGeom>
              <a:avLst/>
              <a:gdLst/>
              <a:ahLst/>
              <a:cxnLst/>
              <a:rect l="l" t="t" r="r" b="b"/>
              <a:pathLst>
                <a:path w="43814" h="64770">
                  <a:moveTo>
                    <a:pt x="38176" y="0"/>
                  </a:moveTo>
                  <a:lnTo>
                    <a:pt x="35864" y="2324"/>
                  </a:lnTo>
                  <a:lnTo>
                    <a:pt x="37414" y="20383"/>
                  </a:lnTo>
                  <a:lnTo>
                    <a:pt x="33286" y="25285"/>
                  </a:lnTo>
                  <a:lnTo>
                    <a:pt x="26568" y="36118"/>
                  </a:lnTo>
                  <a:lnTo>
                    <a:pt x="17284" y="44119"/>
                  </a:lnTo>
                  <a:lnTo>
                    <a:pt x="7291" y="53135"/>
                  </a:lnTo>
                  <a:lnTo>
                    <a:pt x="2160" y="58235"/>
                  </a:lnTo>
                  <a:lnTo>
                    <a:pt x="270" y="61307"/>
                  </a:lnTo>
                  <a:lnTo>
                    <a:pt x="0" y="64236"/>
                  </a:lnTo>
                  <a:lnTo>
                    <a:pt x="2590" y="64236"/>
                  </a:lnTo>
                  <a:lnTo>
                    <a:pt x="1295" y="60109"/>
                  </a:lnTo>
                  <a:lnTo>
                    <a:pt x="13411" y="51079"/>
                  </a:lnTo>
                  <a:lnTo>
                    <a:pt x="32705" y="33222"/>
                  </a:lnTo>
                  <a:lnTo>
                    <a:pt x="41984" y="22378"/>
                  </a:lnTo>
                  <a:lnTo>
                    <a:pt x="43813" y="14147"/>
                  </a:lnTo>
                  <a:lnTo>
                    <a:pt x="40754" y="4127"/>
                  </a:lnTo>
                  <a:lnTo>
                    <a:pt x="38176" y="0"/>
                  </a:lnTo>
                  <a:close/>
                </a:path>
              </a:pathLst>
            </a:custGeom>
            <a:solidFill>
              <a:srgbClr val="403F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5452795" y="8335022"/>
              <a:ext cx="45085" cy="62865"/>
            </a:xfrm>
            <a:custGeom>
              <a:avLst/>
              <a:gdLst/>
              <a:ahLst/>
              <a:cxnLst/>
              <a:rect l="l" t="t" r="r" b="b"/>
              <a:pathLst>
                <a:path w="45085" h="62865">
                  <a:moveTo>
                    <a:pt x="35386" y="23912"/>
                  </a:moveTo>
                  <a:lnTo>
                    <a:pt x="34721" y="25095"/>
                  </a:lnTo>
                  <a:lnTo>
                    <a:pt x="33172" y="27597"/>
                  </a:lnTo>
                  <a:lnTo>
                    <a:pt x="28689" y="33820"/>
                  </a:lnTo>
                  <a:lnTo>
                    <a:pt x="18084" y="42684"/>
                  </a:lnTo>
                  <a:lnTo>
                    <a:pt x="13627" y="46621"/>
                  </a:lnTo>
                  <a:lnTo>
                    <a:pt x="6921" y="53187"/>
                  </a:lnTo>
                  <a:lnTo>
                    <a:pt x="4686" y="55473"/>
                  </a:lnTo>
                  <a:lnTo>
                    <a:pt x="2984" y="57442"/>
                  </a:lnTo>
                  <a:lnTo>
                    <a:pt x="1308" y="59486"/>
                  </a:lnTo>
                  <a:lnTo>
                    <a:pt x="101" y="60896"/>
                  </a:lnTo>
                  <a:lnTo>
                    <a:pt x="0" y="62534"/>
                  </a:lnTo>
                  <a:lnTo>
                    <a:pt x="1748" y="62346"/>
                  </a:lnTo>
                  <a:lnTo>
                    <a:pt x="1663" y="62217"/>
                  </a:lnTo>
                  <a:lnTo>
                    <a:pt x="2679" y="60439"/>
                  </a:lnTo>
                  <a:lnTo>
                    <a:pt x="4330" y="58597"/>
                  </a:lnTo>
                  <a:lnTo>
                    <a:pt x="9271" y="52870"/>
                  </a:lnTo>
                  <a:lnTo>
                    <a:pt x="19251" y="44018"/>
                  </a:lnTo>
                  <a:lnTo>
                    <a:pt x="18681" y="43345"/>
                  </a:lnTo>
                  <a:lnTo>
                    <a:pt x="19988" y="43345"/>
                  </a:lnTo>
                  <a:lnTo>
                    <a:pt x="28042" y="35976"/>
                  </a:lnTo>
                  <a:lnTo>
                    <a:pt x="33466" y="29902"/>
                  </a:lnTo>
                  <a:lnTo>
                    <a:pt x="36224" y="26037"/>
                  </a:lnTo>
                  <a:lnTo>
                    <a:pt x="37058" y="24536"/>
                  </a:lnTo>
                  <a:lnTo>
                    <a:pt x="37152" y="24257"/>
                  </a:lnTo>
                  <a:lnTo>
                    <a:pt x="36220" y="24257"/>
                  </a:lnTo>
                  <a:lnTo>
                    <a:pt x="35369" y="23964"/>
                  </a:lnTo>
                  <a:close/>
                </a:path>
                <a:path w="45085" h="62865">
                  <a:moveTo>
                    <a:pt x="1749" y="62346"/>
                  </a:moveTo>
                  <a:lnTo>
                    <a:pt x="1549" y="62369"/>
                  </a:lnTo>
                  <a:lnTo>
                    <a:pt x="1765" y="62369"/>
                  </a:lnTo>
                  <a:close/>
                </a:path>
                <a:path w="45085" h="62865">
                  <a:moveTo>
                    <a:pt x="19988" y="43345"/>
                  </a:moveTo>
                  <a:lnTo>
                    <a:pt x="18681" y="43345"/>
                  </a:lnTo>
                  <a:lnTo>
                    <a:pt x="19265" y="44005"/>
                  </a:lnTo>
                  <a:lnTo>
                    <a:pt x="19988" y="43345"/>
                  </a:lnTo>
                  <a:close/>
                </a:path>
                <a:path w="45085" h="62865">
                  <a:moveTo>
                    <a:pt x="18681" y="43345"/>
                  </a:moveTo>
                  <a:lnTo>
                    <a:pt x="19252" y="44017"/>
                  </a:lnTo>
                  <a:lnTo>
                    <a:pt x="18681" y="43345"/>
                  </a:lnTo>
                  <a:close/>
                </a:path>
                <a:path w="45085" h="62865">
                  <a:moveTo>
                    <a:pt x="35407" y="23876"/>
                  </a:moveTo>
                  <a:lnTo>
                    <a:pt x="36220" y="24257"/>
                  </a:lnTo>
                  <a:lnTo>
                    <a:pt x="35407" y="23876"/>
                  </a:lnTo>
                  <a:close/>
                </a:path>
                <a:path w="45085" h="62865">
                  <a:moveTo>
                    <a:pt x="37280" y="23876"/>
                  </a:moveTo>
                  <a:lnTo>
                    <a:pt x="35407" y="23876"/>
                  </a:lnTo>
                  <a:lnTo>
                    <a:pt x="36220" y="24257"/>
                  </a:lnTo>
                  <a:lnTo>
                    <a:pt x="37152" y="24257"/>
                  </a:lnTo>
                  <a:lnTo>
                    <a:pt x="37280" y="23876"/>
                  </a:lnTo>
                  <a:close/>
                </a:path>
                <a:path w="45085" h="62865">
                  <a:moveTo>
                    <a:pt x="42862" y="0"/>
                  </a:moveTo>
                  <a:lnTo>
                    <a:pt x="36652" y="20129"/>
                  </a:lnTo>
                  <a:lnTo>
                    <a:pt x="35386" y="23912"/>
                  </a:lnTo>
                  <a:lnTo>
                    <a:pt x="37280" y="23876"/>
                  </a:lnTo>
                  <a:lnTo>
                    <a:pt x="38366" y="20637"/>
                  </a:lnTo>
                  <a:lnTo>
                    <a:pt x="44551" y="533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5063121" y="83998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88" y="0"/>
                  </a:moveTo>
                  <a:lnTo>
                    <a:pt x="2527" y="0"/>
                  </a:lnTo>
                  <a:lnTo>
                    <a:pt x="0" y="2539"/>
                  </a:lnTo>
                  <a:lnTo>
                    <a:pt x="0" y="8813"/>
                  </a:lnTo>
                  <a:lnTo>
                    <a:pt x="2527" y="11353"/>
                  </a:lnTo>
                  <a:lnTo>
                    <a:pt x="8788" y="11353"/>
                  </a:lnTo>
                  <a:lnTo>
                    <a:pt x="11341" y="8813"/>
                  </a:lnTo>
                  <a:lnTo>
                    <a:pt x="11341" y="5676"/>
                  </a:lnTo>
                  <a:lnTo>
                    <a:pt x="11341" y="2539"/>
                  </a:lnTo>
                  <a:lnTo>
                    <a:pt x="8788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5062804" y="839956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83" y="0"/>
                  </a:moveTo>
                  <a:lnTo>
                    <a:pt x="2666" y="0"/>
                  </a:lnTo>
                  <a:lnTo>
                    <a:pt x="0" y="2679"/>
                  </a:lnTo>
                  <a:lnTo>
                    <a:pt x="0" y="9309"/>
                  </a:lnTo>
                  <a:lnTo>
                    <a:pt x="2666" y="11988"/>
                  </a:lnTo>
                  <a:lnTo>
                    <a:pt x="9283" y="11988"/>
                  </a:lnTo>
                  <a:lnTo>
                    <a:pt x="9921" y="11353"/>
                  </a:lnTo>
                  <a:lnTo>
                    <a:pt x="3022" y="11353"/>
                  </a:lnTo>
                  <a:lnTo>
                    <a:pt x="635" y="8966"/>
                  </a:lnTo>
                  <a:lnTo>
                    <a:pt x="635" y="3035"/>
                  </a:lnTo>
                  <a:lnTo>
                    <a:pt x="3022" y="634"/>
                  </a:lnTo>
                  <a:lnTo>
                    <a:pt x="9921" y="634"/>
                  </a:lnTo>
                  <a:lnTo>
                    <a:pt x="9283" y="0"/>
                  </a:lnTo>
                  <a:close/>
                </a:path>
                <a:path w="12064" h="12065">
                  <a:moveTo>
                    <a:pt x="9921" y="634"/>
                  </a:moveTo>
                  <a:lnTo>
                    <a:pt x="8928" y="634"/>
                  </a:lnTo>
                  <a:lnTo>
                    <a:pt x="11341" y="3035"/>
                  </a:lnTo>
                  <a:lnTo>
                    <a:pt x="11328" y="8966"/>
                  </a:lnTo>
                  <a:lnTo>
                    <a:pt x="8928" y="11353"/>
                  </a:lnTo>
                  <a:lnTo>
                    <a:pt x="9921" y="11353"/>
                  </a:lnTo>
                  <a:lnTo>
                    <a:pt x="11976" y="9309"/>
                  </a:lnTo>
                  <a:lnTo>
                    <a:pt x="11976" y="2679"/>
                  </a:lnTo>
                  <a:lnTo>
                    <a:pt x="9921" y="6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5064417" y="8401939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79">
                  <a:moveTo>
                    <a:pt x="3403" y="596"/>
                  </a:moveTo>
                  <a:lnTo>
                    <a:pt x="2324" y="0"/>
                  </a:lnTo>
                  <a:lnTo>
                    <a:pt x="1371" y="711"/>
                  </a:lnTo>
                  <a:lnTo>
                    <a:pt x="723" y="1879"/>
                  </a:lnTo>
                  <a:lnTo>
                    <a:pt x="76" y="3035"/>
                  </a:lnTo>
                  <a:lnTo>
                    <a:pt x="0" y="4229"/>
                  </a:lnTo>
                  <a:lnTo>
                    <a:pt x="546" y="4521"/>
                  </a:lnTo>
                  <a:lnTo>
                    <a:pt x="1092" y="4826"/>
                  </a:lnTo>
                  <a:lnTo>
                    <a:pt x="2044" y="4114"/>
                  </a:lnTo>
                  <a:lnTo>
                    <a:pt x="2679" y="2946"/>
                  </a:lnTo>
                  <a:lnTo>
                    <a:pt x="3327" y="1803"/>
                  </a:lnTo>
                  <a:lnTo>
                    <a:pt x="3403" y="596"/>
                  </a:lnTo>
                  <a:close/>
                </a:path>
                <a:path w="9525" h="5079">
                  <a:moveTo>
                    <a:pt x="9017" y="2501"/>
                  </a:moveTo>
                  <a:lnTo>
                    <a:pt x="8153" y="1574"/>
                  </a:lnTo>
                  <a:lnTo>
                    <a:pt x="7277" y="2501"/>
                  </a:lnTo>
                  <a:lnTo>
                    <a:pt x="8153" y="3454"/>
                  </a:lnTo>
                  <a:lnTo>
                    <a:pt x="9017" y="2501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5067236" y="840418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549" y="0"/>
                  </a:moveTo>
                  <a:lnTo>
                    <a:pt x="0" y="1714"/>
                  </a:lnTo>
                  <a:lnTo>
                    <a:pt x="1879" y="3263"/>
                  </a:lnTo>
                  <a:lnTo>
                    <a:pt x="3428" y="154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5098021" y="83998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40" y="0"/>
                  </a:lnTo>
                  <a:lnTo>
                    <a:pt x="0" y="2539"/>
                  </a:lnTo>
                  <a:lnTo>
                    <a:pt x="0" y="8813"/>
                  </a:lnTo>
                  <a:lnTo>
                    <a:pt x="2540" y="11353"/>
                  </a:lnTo>
                  <a:lnTo>
                    <a:pt x="8813" y="11353"/>
                  </a:lnTo>
                  <a:lnTo>
                    <a:pt x="11341" y="8813"/>
                  </a:lnTo>
                  <a:lnTo>
                    <a:pt x="11341" y="5676"/>
                  </a:lnTo>
                  <a:lnTo>
                    <a:pt x="11341" y="2539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5097703" y="839956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09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309"/>
                  </a:lnTo>
                  <a:lnTo>
                    <a:pt x="2679" y="11988"/>
                  </a:lnTo>
                  <a:lnTo>
                    <a:pt x="9309" y="11988"/>
                  </a:lnTo>
                  <a:lnTo>
                    <a:pt x="9941" y="11353"/>
                  </a:lnTo>
                  <a:lnTo>
                    <a:pt x="3035" y="11353"/>
                  </a:lnTo>
                  <a:lnTo>
                    <a:pt x="647" y="8966"/>
                  </a:lnTo>
                  <a:lnTo>
                    <a:pt x="635" y="3035"/>
                  </a:lnTo>
                  <a:lnTo>
                    <a:pt x="3035" y="634"/>
                  </a:lnTo>
                  <a:lnTo>
                    <a:pt x="9941" y="634"/>
                  </a:lnTo>
                  <a:lnTo>
                    <a:pt x="9309" y="0"/>
                  </a:lnTo>
                  <a:close/>
                </a:path>
                <a:path w="12064" h="12065">
                  <a:moveTo>
                    <a:pt x="9941" y="634"/>
                  </a:moveTo>
                  <a:lnTo>
                    <a:pt x="8953" y="634"/>
                  </a:lnTo>
                  <a:lnTo>
                    <a:pt x="11341" y="3035"/>
                  </a:lnTo>
                  <a:lnTo>
                    <a:pt x="11341" y="8966"/>
                  </a:lnTo>
                  <a:lnTo>
                    <a:pt x="8953" y="11353"/>
                  </a:lnTo>
                  <a:lnTo>
                    <a:pt x="9941" y="11353"/>
                  </a:lnTo>
                  <a:lnTo>
                    <a:pt x="11976" y="9309"/>
                  </a:lnTo>
                  <a:lnTo>
                    <a:pt x="11976" y="2679"/>
                  </a:lnTo>
                  <a:lnTo>
                    <a:pt x="9941" y="6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5099329" y="8401939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79">
                  <a:moveTo>
                    <a:pt x="3403" y="596"/>
                  </a:moveTo>
                  <a:lnTo>
                    <a:pt x="0" y="4229"/>
                  </a:lnTo>
                  <a:lnTo>
                    <a:pt x="546" y="4521"/>
                  </a:lnTo>
                  <a:lnTo>
                    <a:pt x="1092" y="4826"/>
                  </a:lnTo>
                  <a:lnTo>
                    <a:pt x="2032" y="4114"/>
                  </a:lnTo>
                  <a:lnTo>
                    <a:pt x="3314" y="1803"/>
                  </a:lnTo>
                  <a:lnTo>
                    <a:pt x="3403" y="596"/>
                  </a:lnTo>
                  <a:close/>
                </a:path>
                <a:path w="9525" h="5079">
                  <a:moveTo>
                    <a:pt x="9004" y="2501"/>
                  </a:moveTo>
                  <a:lnTo>
                    <a:pt x="8153" y="1574"/>
                  </a:lnTo>
                  <a:lnTo>
                    <a:pt x="7289" y="2501"/>
                  </a:lnTo>
                  <a:lnTo>
                    <a:pt x="8153" y="3454"/>
                  </a:lnTo>
                  <a:lnTo>
                    <a:pt x="9004" y="2501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5102148" y="840418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549" y="0"/>
                  </a:moveTo>
                  <a:lnTo>
                    <a:pt x="0" y="1714"/>
                  </a:lnTo>
                  <a:lnTo>
                    <a:pt x="1879" y="3263"/>
                  </a:lnTo>
                  <a:lnTo>
                    <a:pt x="3428" y="154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5065509" y="819092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40" y="0"/>
                  </a:lnTo>
                  <a:lnTo>
                    <a:pt x="0" y="2527"/>
                  </a:lnTo>
                  <a:lnTo>
                    <a:pt x="0" y="8801"/>
                  </a:lnTo>
                  <a:lnTo>
                    <a:pt x="2540" y="11341"/>
                  </a:lnTo>
                  <a:lnTo>
                    <a:pt x="8813" y="11341"/>
                  </a:lnTo>
                  <a:lnTo>
                    <a:pt x="11353" y="8801"/>
                  </a:lnTo>
                  <a:lnTo>
                    <a:pt x="11353" y="5664"/>
                  </a:lnTo>
                  <a:lnTo>
                    <a:pt x="11353" y="2527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5065191" y="819061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09" y="0"/>
                  </a:moveTo>
                  <a:lnTo>
                    <a:pt x="2692" y="0"/>
                  </a:lnTo>
                  <a:lnTo>
                    <a:pt x="0" y="2666"/>
                  </a:lnTo>
                  <a:lnTo>
                    <a:pt x="0" y="9296"/>
                  </a:lnTo>
                  <a:lnTo>
                    <a:pt x="2679" y="11976"/>
                  </a:lnTo>
                  <a:lnTo>
                    <a:pt x="9309" y="11976"/>
                  </a:lnTo>
                  <a:lnTo>
                    <a:pt x="9941" y="11341"/>
                  </a:lnTo>
                  <a:lnTo>
                    <a:pt x="3035" y="11341"/>
                  </a:lnTo>
                  <a:lnTo>
                    <a:pt x="647" y="8940"/>
                  </a:lnTo>
                  <a:lnTo>
                    <a:pt x="647" y="3022"/>
                  </a:lnTo>
                  <a:lnTo>
                    <a:pt x="3035" y="634"/>
                  </a:lnTo>
                  <a:lnTo>
                    <a:pt x="9944" y="634"/>
                  </a:lnTo>
                  <a:lnTo>
                    <a:pt x="9309" y="0"/>
                  </a:lnTo>
                  <a:close/>
                </a:path>
                <a:path w="12064" h="12065">
                  <a:moveTo>
                    <a:pt x="9944" y="634"/>
                  </a:moveTo>
                  <a:lnTo>
                    <a:pt x="8966" y="634"/>
                  </a:lnTo>
                  <a:lnTo>
                    <a:pt x="11353" y="3022"/>
                  </a:lnTo>
                  <a:lnTo>
                    <a:pt x="11353" y="8940"/>
                  </a:lnTo>
                  <a:lnTo>
                    <a:pt x="8966" y="11341"/>
                  </a:lnTo>
                  <a:lnTo>
                    <a:pt x="9941" y="11341"/>
                  </a:lnTo>
                  <a:lnTo>
                    <a:pt x="11976" y="9296"/>
                  </a:lnTo>
                  <a:lnTo>
                    <a:pt x="11976" y="2666"/>
                  </a:lnTo>
                  <a:lnTo>
                    <a:pt x="9944" y="6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5066830" y="8192973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79">
                  <a:moveTo>
                    <a:pt x="3390" y="609"/>
                  </a:moveTo>
                  <a:lnTo>
                    <a:pt x="2844" y="292"/>
                  </a:lnTo>
                  <a:lnTo>
                    <a:pt x="2311" y="0"/>
                  </a:lnTo>
                  <a:lnTo>
                    <a:pt x="1358" y="723"/>
                  </a:lnTo>
                  <a:lnTo>
                    <a:pt x="711" y="1866"/>
                  </a:lnTo>
                  <a:lnTo>
                    <a:pt x="76" y="3035"/>
                  </a:lnTo>
                  <a:lnTo>
                    <a:pt x="0" y="4229"/>
                  </a:lnTo>
                  <a:lnTo>
                    <a:pt x="546" y="4521"/>
                  </a:lnTo>
                  <a:lnTo>
                    <a:pt x="1092" y="4826"/>
                  </a:lnTo>
                  <a:lnTo>
                    <a:pt x="2044" y="4114"/>
                  </a:lnTo>
                  <a:lnTo>
                    <a:pt x="2692" y="2946"/>
                  </a:lnTo>
                  <a:lnTo>
                    <a:pt x="3302" y="1790"/>
                  </a:lnTo>
                  <a:lnTo>
                    <a:pt x="3390" y="609"/>
                  </a:lnTo>
                  <a:close/>
                </a:path>
                <a:path w="9525" h="5079">
                  <a:moveTo>
                    <a:pt x="9004" y="2514"/>
                  </a:moveTo>
                  <a:lnTo>
                    <a:pt x="8140" y="1562"/>
                  </a:lnTo>
                  <a:lnTo>
                    <a:pt x="7289" y="2514"/>
                  </a:lnTo>
                  <a:lnTo>
                    <a:pt x="8140" y="3454"/>
                  </a:lnTo>
                  <a:lnTo>
                    <a:pt x="9004" y="2514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5069636" y="819522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549" y="0"/>
                  </a:moveTo>
                  <a:lnTo>
                    <a:pt x="0" y="1714"/>
                  </a:lnTo>
                  <a:lnTo>
                    <a:pt x="1892" y="3263"/>
                  </a:lnTo>
                  <a:lnTo>
                    <a:pt x="3441" y="154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5096129" y="819092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27" y="0"/>
                  </a:lnTo>
                  <a:lnTo>
                    <a:pt x="0" y="2527"/>
                  </a:lnTo>
                  <a:lnTo>
                    <a:pt x="0" y="8801"/>
                  </a:lnTo>
                  <a:lnTo>
                    <a:pt x="2527" y="11341"/>
                  </a:lnTo>
                  <a:lnTo>
                    <a:pt x="8813" y="11341"/>
                  </a:lnTo>
                  <a:lnTo>
                    <a:pt x="11353" y="8801"/>
                  </a:lnTo>
                  <a:lnTo>
                    <a:pt x="11353" y="5664"/>
                  </a:lnTo>
                  <a:lnTo>
                    <a:pt x="11353" y="2527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5095824" y="819061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83" y="0"/>
                  </a:moveTo>
                  <a:lnTo>
                    <a:pt x="2667" y="0"/>
                  </a:lnTo>
                  <a:lnTo>
                    <a:pt x="0" y="2666"/>
                  </a:lnTo>
                  <a:lnTo>
                    <a:pt x="0" y="9296"/>
                  </a:lnTo>
                  <a:lnTo>
                    <a:pt x="2667" y="11976"/>
                  </a:lnTo>
                  <a:lnTo>
                    <a:pt x="9283" y="11976"/>
                  </a:lnTo>
                  <a:lnTo>
                    <a:pt x="9921" y="11341"/>
                  </a:lnTo>
                  <a:lnTo>
                    <a:pt x="3009" y="11341"/>
                  </a:lnTo>
                  <a:lnTo>
                    <a:pt x="622" y="8940"/>
                  </a:lnTo>
                  <a:lnTo>
                    <a:pt x="622" y="3022"/>
                  </a:lnTo>
                  <a:lnTo>
                    <a:pt x="3009" y="634"/>
                  </a:lnTo>
                  <a:lnTo>
                    <a:pt x="9924" y="634"/>
                  </a:lnTo>
                  <a:lnTo>
                    <a:pt x="9283" y="0"/>
                  </a:lnTo>
                  <a:close/>
                </a:path>
                <a:path w="12064" h="12065">
                  <a:moveTo>
                    <a:pt x="9924" y="634"/>
                  </a:moveTo>
                  <a:lnTo>
                    <a:pt x="8940" y="634"/>
                  </a:lnTo>
                  <a:lnTo>
                    <a:pt x="11328" y="3022"/>
                  </a:lnTo>
                  <a:lnTo>
                    <a:pt x="11328" y="8940"/>
                  </a:lnTo>
                  <a:lnTo>
                    <a:pt x="8940" y="11341"/>
                  </a:lnTo>
                  <a:lnTo>
                    <a:pt x="9921" y="11341"/>
                  </a:lnTo>
                  <a:lnTo>
                    <a:pt x="11976" y="9296"/>
                  </a:lnTo>
                  <a:lnTo>
                    <a:pt x="11976" y="2666"/>
                  </a:lnTo>
                  <a:lnTo>
                    <a:pt x="9924" y="6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5097437" y="8192973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79">
                  <a:moveTo>
                    <a:pt x="3403" y="609"/>
                  </a:moveTo>
                  <a:lnTo>
                    <a:pt x="2844" y="292"/>
                  </a:lnTo>
                  <a:lnTo>
                    <a:pt x="2311" y="0"/>
                  </a:lnTo>
                  <a:lnTo>
                    <a:pt x="1358" y="723"/>
                  </a:lnTo>
                  <a:lnTo>
                    <a:pt x="723" y="1866"/>
                  </a:lnTo>
                  <a:lnTo>
                    <a:pt x="88" y="3035"/>
                  </a:lnTo>
                  <a:lnTo>
                    <a:pt x="0" y="4229"/>
                  </a:lnTo>
                  <a:lnTo>
                    <a:pt x="546" y="4521"/>
                  </a:lnTo>
                  <a:lnTo>
                    <a:pt x="1092" y="4826"/>
                  </a:lnTo>
                  <a:lnTo>
                    <a:pt x="2044" y="4114"/>
                  </a:lnTo>
                  <a:lnTo>
                    <a:pt x="3327" y="1790"/>
                  </a:lnTo>
                  <a:lnTo>
                    <a:pt x="3403" y="609"/>
                  </a:lnTo>
                  <a:close/>
                </a:path>
                <a:path w="9525" h="5079">
                  <a:moveTo>
                    <a:pt x="9017" y="2514"/>
                  </a:moveTo>
                  <a:lnTo>
                    <a:pt x="8140" y="1562"/>
                  </a:lnTo>
                  <a:lnTo>
                    <a:pt x="7289" y="2514"/>
                  </a:lnTo>
                  <a:lnTo>
                    <a:pt x="8140" y="3454"/>
                  </a:lnTo>
                  <a:lnTo>
                    <a:pt x="9017" y="2514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5100256" y="819522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562" y="0"/>
                  </a:moveTo>
                  <a:lnTo>
                    <a:pt x="0" y="1714"/>
                  </a:lnTo>
                  <a:lnTo>
                    <a:pt x="1892" y="3263"/>
                  </a:lnTo>
                  <a:lnTo>
                    <a:pt x="3441" y="1549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5463298" y="840038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39" y="0"/>
                  </a:lnTo>
                  <a:lnTo>
                    <a:pt x="0" y="2540"/>
                  </a:lnTo>
                  <a:lnTo>
                    <a:pt x="0" y="8813"/>
                  </a:lnTo>
                  <a:lnTo>
                    <a:pt x="2539" y="11341"/>
                  </a:lnTo>
                  <a:lnTo>
                    <a:pt x="8813" y="11341"/>
                  </a:lnTo>
                  <a:lnTo>
                    <a:pt x="11353" y="8813"/>
                  </a:lnTo>
                  <a:lnTo>
                    <a:pt x="11353" y="5676"/>
                  </a:lnTo>
                  <a:lnTo>
                    <a:pt x="11353" y="254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5462993" y="840007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96" y="0"/>
                  </a:moveTo>
                  <a:lnTo>
                    <a:pt x="2667" y="0"/>
                  </a:lnTo>
                  <a:lnTo>
                    <a:pt x="0" y="2679"/>
                  </a:lnTo>
                  <a:lnTo>
                    <a:pt x="0" y="9309"/>
                  </a:lnTo>
                  <a:lnTo>
                    <a:pt x="2667" y="11976"/>
                  </a:lnTo>
                  <a:lnTo>
                    <a:pt x="9283" y="11976"/>
                  </a:lnTo>
                  <a:lnTo>
                    <a:pt x="9924" y="11341"/>
                  </a:lnTo>
                  <a:lnTo>
                    <a:pt x="3009" y="11341"/>
                  </a:lnTo>
                  <a:lnTo>
                    <a:pt x="622" y="8966"/>
                  </a:lnTo>
                  <a:lnTo>
                    <a:pt x="622" y="3035"/>
                  </a:lnTo>
                  <a:lnTo>
                    <a:pt x="3009" y="635"/>
                  </a:lnTo>
                  <a:lnTo>
                    <a:pt x="9931" y="635"/>
                  </a:lnTo>
                  <a:lnTo>
                    <a:pt x="9296" y="0"/>
                  </a:lnTo>
                  <a:close/>
                </a:path>
                <a:path w="12064" h="12065">
                  <a:moveTo>
                    <a:pt x="9931" y="635"/>
                  </a:moveTo>
                  <a:lnTo>
                    <a:pt x="8940" y="635"/>
                  </a:lnTo>
                  <a:lnTo>
                    <a:pt x="11328" y="3035"/>
                  </a:lnTo>
                  <a:lnTo>
                    <a:pt x="11315" y="8966"/>
                  </a:lnTo>
                  <a:lnTo>
                    <a:pt x="8940" y="11341"/>
                  </a:lnTo>
                  <a:lnTo>
                    <a:pt x="9924" y="11341"/>
                  </a:lnTo>
                  <a:lnTo>
                    <a:pt x="11976" y="9309"/>
                  </a:lnTo>
                  <a:lnTo>
                    <a:pt x="11976" y="2679"/>
                  </a:lnTo>
                  <a:lnTo>
                    <a:pt x="9931" y="6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5464607" y="8402459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79">
                  <a:moveTo>
                    <a:pt x="3390" y="596"/>
                  </a:moveTo>
                  <a:lnTo>
                    <a:pt x="2857" y="292"/>
                  </a:lnTo>
                  <a:lnTo>
                    <a:pt x="2324" y="0"/>
                  </a:lnTo>
                  <a:lnTo>
                    <a:pt x="1358" y="698"/>
                  </a:lnTo>
                  <a:lnTo>
                    <a:pt x="736" y="1879"/>
                  </a:lnTo>
                  <a:lnTo>
                    <a:pt x="88" y="3022"/>
                  </a:lnTo>
                  <a:lnTo>
                    <a:pt x="0" y="4229"/>
                  </a:lnTo>
                  <a:lnTo>
                    <a:pt x="546" y="4521"/>
                  </a:lnTo>
                  <a:lnTo>
                    <a:pt x="1092" y="4826"/>
                  </a:lnTo>
                  <a:lnTo>
                    <a:pt x="2044" y="4102"/>
                  </a:lnTo>
                  <a:lnTo>
                    <a:pt x="3327" y="1778"/>
                  </a:lnTo>
                  <a:lnTo>
                    <a:pt x="3390" y="596"/>
                  </a:lnTo>
                  <a:close/>
                </a:path>
                <a:path w="9525" h="5079">
                  <a:moveTo>
                    <a:pt x="9017" y="2489"/>
                  </a:moveTo>
                  <a:lnTo>
                    <a:pt x="8153" y="1536"/>
                  </a:lnTo>
                  <a:lnTo>
                    <a:pt x="7289" y="2489"/>
                  </a:lnTo>
                  <a:lnTo>
                    <a:pt x="8153" y="3441"/>
                  </a:lnTo>
                  <a:lnTo>
                    <a:pt x="9017" y="2489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5467439" y="840469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536" y="0"/>
                  </a:moveTo>
                  <a:lnTo>
                    <a:pt x="0" y="1714"/>
                  </a:lnTo>
                  <a:lnTo>
                    <a:pt x="1879" y="3263"/>
                  </a:lnTo>
                  <a:lnTo>
                    <a:pt x="3428" y="1549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5428234" y="840038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01" y="0"/>
                  </a:moveTo>
                  <a:lnTo>
                    <a:pt x="2527" y="0"/>
                  </a:lnTo>
                  <a:lnTo>
                    <a:pt x="0" y="2540"/>
                  </a:lnTo>
                  <a:lnTo>
                    <a:pt x="0" y="8813"/>
                  </a:lnTo>
                  <a:lnTo>
                    <a:pt x="2527" y="11341"/>
                  </a:lnTo>
                  <a:lnTo>
                    <a:pt x="8801" y="11341"/>
                  </a:lnTo>
                  <a:lnTo>
                    <a:pt x="11341" y="8813"/>
                  </a:lnTo>
                  <a:lnTo>
                    <a:pt x="11341" y="5676"/>
                  </a:lnTo>
                  <a:lnTo>
                    <a:pt x="11341" y="2540"/>
                  </a:lnTo>
                  <a:lnTo>
                    <a:pt x="8801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5427916" y="840007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96" y="0"/>
                  </a:moveTo>
                  <a:lnTo>
                    <a:pt x="2667" y="0"/>
                  </a:lnTo>
                  <a:lnTo>
                    <a:pt x="0" y="2679"/>
                  </a:lnTo>
                  <a:lnTo>
                    <a:pt x="0" y="9309"/>
                  </a:lnTo>
                  <a:lnTo>
                    <a:pt x="2667" y="11976"/>
                  </a:lnTo>
                  <a:lnTo>
                    <a:pt x="9296" y="11976"/>
                  </a:lnTo>
                  <a:lnTo>
                    <a:pt x="9934" y="11341"/>
                  </a:lnTo>
                  <a:lnTo>
                    <a:pt x="3022" y="11341"/>
                  </a:lnTo>
                  <a:lnTo>
                    <a:pt x="635" y="8966"/>
                  </a:lnTo>
                  <a:lnTo>
                    <a:pt x="635" y="3035"/>
                  </a:lnTo>
                  <a:lnTo>
                    <a:pt x="3022" y="635"/>
                  </a:lnTo>
                  <a:lnTo>
                    <a:pt x="9931" y="635"/>
                  </a:lnTo>
                  <a:lnTo>
                    <a:pt x="9296" y="0"/>
                  </a:lnTo>
                  <a:close/>
                </a:path>
                <a:path w="12064" h="12065">
                  <a:moveTo>
                    <a:pt x="9931" y="635"/>
                  </a:moveTo>
                  <a:lnTo>
                    <a:pt x="8940" y="635"/>
                  </a:lnTo>
                  <a:lnTo>
                    <a:pt x="11341" y="3035"/>
                  </a:lnTo>
                  <a:lnTo>
                    <a:pt x="11328" y="8966"/>
                  </a:lnTo>
                  <a:lnTo>
                    <a:pt x="8940" y="11341"/>
                  </a:lnTo>
                  <a:lnTo>
                    <a:pt x="9934" y="11341"/>
                  </a:lnTo>
                  <a:lnTo>
                    <a:pt x="11976" y="9309"/>
                  </a:lnTo>
                  <a:lnTo>
                    <a:pt x="11976" y="2679"/>
                  </a:lnTo>
                  <a:lnTo>
                    <a:pt x="9931" y="6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5429529" y="8402459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79">
                  <a:moveTo>
                    <a:pt x="3403" y="596"/>
                  </a:moveTo>
                  <a:lnTo>
                    <a:pt x="2324" y="0"/>
                  </a:lnTo>
                  <a:lnTo>
                    <a:pt x="1371" y="698"/>
                  </a:lnTo>
                  <a:lnTo>
                    <a:pt x="736" y="1879"/>
                  </a:lnTo>
                  <a:lnTo>
                    <a:pt x="88" y="3022"/>
                  </a:lnTo>
                  <a:lnTo>
                    <a:pt x="0" y="4229"/>
                  </a:lnTo>
                  <a:lnTo>
                    <a:pt x="546" y="4521"/>
                  </a:lnTo>
                  <a:lnTo>
                    <a:pt x="1092" y="4826"/>
                  </a:lnTo>
                  <a:lnTo>
                    <a:pt x="2044" y="4102"/>
                  </a:lnTo>
                  <a:lnTo>
                    <a:pt x="2679" y="2946"/>
                  </a:lnTo>
                  <a:lnTo>
                    <a:pt x="3327" y="1778"/>
                  </a:lnTo>
                  <a:lnTo>
                    <a:pt x="3403" y="596"/>
                  </a:lnTo>
                  <a:close/>
                </a:path>
                <a:path w="9525" h="5079">
                  <a:moveTo>
                    <a:pt x="9017" y="2489"/>
                  </a:moveTo>
                  <a:lnTo>
                    <a:pt x="8153" y="1536"/>
                  </a:lnTo>
                  <a:lnTo>
                    <a:pt x="7289" y="2489"/>
                  </a:lnTo>
                  <a:lnTo>
                    <a:pt x="8153" y="3441"/>
                  </a:lnTo>
                  <a:lnTo>
                    <a:pt x="9017" y="2489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5432361" y="840469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536" y="0"/>
                  </a:moveTo>
                  <a:lnTo>
                    <a:pt x="0" y="1714"/>
                  </a:lnTo>
                  <a:lnTo>
                    <a:pt x="1879" y="3263"/>
                  </a:lnTo>
                  <a:lnTo>
                    <a:pt x="3416" y="1549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30" name="object 2930"/>
          <p:cNvGrpSpPr/>
          <p:nvPr/>
        </p:nvGrpSpPr>
        <p:grpSpPr>
          <a:xfrm>
            <a:off x="8349095" y="6916573"/>
            <a:ext cx="598805" cy="2110105"/>
            <a:chOff x="3294494" y="6916572"/>
            <a:chExt cx="598805" cy="2110105"/>
          </a:xfrm>
        </p:grpSpPr>
        <p:sp>
          <p:nvSpPr>
            <p:cNvPr id="2931" name="object 2931"/>
            <p:cNvSpPr/>
            <p:nvPr/>
          </p:nvSpPr>
          <p:spPr>
            <a:xfrm>
              <a:off x="3294494" y="6916572"/>
              <a:ext cx="525780" cy="2077085"/>
            </a:xfrm>
            <a:custGeom>
              <a:avLst/>
              <a:gdLst/>
              <a:ahLst/>
              <a:cxnLst/>
              <a:rect l="l" t="t" r="r" b="b"/>
              <a:pathLst>
                <a:path w="525779" h="2077084">
                  <a:moveTo>
                    <a:pt x="525576" y="0"/>
                  </a:moveTo>
                  <a:lnTo>
                    <a:pt x="2057" y="673"/>
                  </a:lnTo>
                  <a:lnTo>
                    <a:pt x="1028" y="4127"/>
                  </a:lnTo>
                  <a:lnTo>
                    <a:pt x="0" y="4800"/>
                  </a:lnTo>
                  <a:lnTo>
                    <a:pt x="0" y="34048"/>
                  </a:lnTo>
                  <a:lnTo>
                    <a:pt x="1727" y="36106"/>
                  </a:lnTo>
                  <a:lnTo>
                    <a:pt x="2057" y="37820"/>
                  </a:lnTo>
                  <a:lnTo>
                    <a:pt x="6197" y="37820"/>
                  </a:lnTo>
                  <a:lnTo>
                    <a:pt x="9283" y="772871"/>
                  </a:lnTo>
                  <a:lnTo>
                    <a:pt x="7569" y="776655"/>
                  </a:lnTo>
                  <a:lnTo>
                    <a:pt x="7226" y="790740"/>
                  </a:lnTo>
                  <a:lnTo>
                    <a:pt x="5511" y="791095"/>
                  </a:lnTo>
                  <a:lnTo>
                    <a:pt x="5854" y="800036"/>
                  </a:lnTo>
                  <a:lnTo>
                    <a:pt x="7226" y="800722"/>
                  </a:lnTo>
                  <a:lnTo>
                    <a:pt x="7569" y="814146"/>
                  </a:lnTo>
                  <a:lnTo>
                    <a:pt x="9969" y="817930"/>
                  </a:lnTo>
                  <a:lnTo>
                    <a:pt x="9639" y="952754"/>
                  </a:lnTo>
                  <a:lnTo>
                    <a:pt x="7569" y="954481"/>
                  </a:lnTo>
                  <a:lnTo>
                    <a:pt x="7912" y="1075550"/>
                  </a:lnTo>
                  <a:lnTo>
                    <a:pt x="9969" y="1077950"/>
                  </a:lnTo>
                  <a:lnTo>
                    <a:pt x="9283" y="1144676"/>
                  </a:lnTo>
                  <a:lnTo>
                    <a:pt x="8255" y="1145705"/>
                  </a:lnTo>
                  <a:lnTo>
                    <a:pt x="8255" y="1266444"/>
                  </a:lnTo>
                  <a:lnTo>
                    <a:pt x="9639" y="1267828"/>
                  </a:lnTo>
                  <a:lnTo>
                    <a:pt x="8610" y="2069934"/>
                  </a:lnTo>
                  <a:lnTo>
                    <a:pt x="206730" y="2072360"/>
                  </a:lnTo>
                  <a:lnTo>
                    <a:pt x="209473" y="2075446"/>
                  </a:lnTo>
                  <a:lnTo>
                    <a:pt x="515251" y="2076818"/>
                  </a:lnTo>
                  <a:lnTo>
                    <a:pt x="514908" y="1453908"/>
                  </a:lnTo>
                  <a:lnTo>
                    <a:pt x="519036" y="1447380"/>
                  </a:lnTo>
                  <a:lnTo>
                    <a:pt x="519379" y="1433626"/>
                  </a:lnTo>
                  <a:lnTo>
                    <a:pt x="521792" y="1433271"/>
                  </a:lnTo>
                  <a:lnTo>
                    <a:pt x="521792" y="1423301"/>
                  </a:lnTo>
                  <a:lnTo>
                    <a:pt x="520064" y="1421587"/>
                  </a:lnTo>
                  <a:lnTo>
                    <a:pt x="520064" y="1407833"/>
                  </a:lnTo>
                  <a:lnTo>
                    <a:pt x="515937" y="1403007"/>
                  </a:lnTo>
                  <a:lnTo>
                    <a:pt x="516966" y="821359"/>
                  </a:lnTo>
                  <a:lnTo>
                    <a:pt x="521106" y="816533"/>
                  </a:lnTo>
                  <a:lnTo>
                    <a:pt x="521106" y="802106"/>
                  </a:lnTo>
                  <a:lnTo>
                    <a:pt x="523163" y="801065"/>
                  </a:lnTo>
                  <a:lnTo>
                    <a:pt x="523163" y="793508"/>
                  </a:lnTo>
                  <a:lnTo>
                    <a:pt x="521449" y="791781"/>
                  </a:lnTo>
                  <a:lnTo>
                    <a:pt x="521449" y="777341"/>
                  </a:lnTo>
                  <a:lnTo>
                    <a:pt x="517321" y="770102"/>
                  </a:lnTo>
                  <a:lnTo>
                    <a:pt x="521792" y="47117"/>
                  </a:lnTo>
                  <a:lnTo>
                    <a:pt x="524192" y="40932"/>
                  </a:lnTo>
                  <a:lnTo>
                    <a:pt x="52557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3297593" y="6918629"/>
              <a:ext cx="521334" cy="33020"/>
            </a:xfrm>
            <a:custGeom>
              <a:avLst/>
              <a:gdLst/>
              <a:ahLst/>
              <a:cxnLst/>
              <a:rect l="l" t="t" r="r" b="b"/>
              <a:pathLst>
                <a:path w="521335" h="33020">
                  <a:moveTo>
                    <a:pt x="520750" y="0"/>
                  </a:moveTo>
                  <a:lnTo>
                    <a:pt x="0" y="1041"/>
                  </a:lnTo>
                  <a:lnTo>
                    <a:pt x="685" y="33019"/>
                  </a:lnTo>
                  <a:lnTo>
                    <a:pt x="520750" y="31991"/>
                  </a:lnTo>
                  <a:lnTo>
                    <a:pt x="520750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3298278" y="6953376"/>
              <a:ext cx="8255" cy="1231265"/>
            </a:xfrm>
            <a:custGeom>
              <a:avLst/>
              <a:gdLst/>
              <a:ahLst/>
              <a:cxnLst/>
              <a:rect l="l" t="t" r="r" b="b"/>
              <a:pathLst>
                <a:path w="8254" h="1231265">
                  <a:moveTo>
                    <a:pt x="5499" y="0"/>
                  </a:moveTo>
                  <a:lnTo>
                    <a:pt x="0" y="0"/>
                  </a:lnTo>
                  <a:lnTo>
                    <a:pt x="2755" y="2400"/>
                  </a:lnTo>
                  <a:lnTo>
                    <a:pt x="5499" y="735037"/>
                  </a:lnTo>
                  <a:lnTo>
                    <a:pt x="3784" y="739851"/>
                  </a:lnTo>
                  <a:lnTo>
                    <a:pt x="3441" y="753935"/>
                  </a:lnTo>
                  <a:lnTo>
                    <a:pt x="1727" y="754291"/>
                  </a:lnTo>
                  <a:lnTo>
                    <a:pt x="2070" y="763231"/>
                  </a:lnTo>
                  <a:lnTo>
                    <a:pt x="3441" y="763917"/>
                  </a:lnTo>
                  <a:lnTo>
                    <a:pt x="3784" y="777341"/>
                  </a:lnTo>
                  <a:lnTo>
                    <a:pt x="6184" y="781126"/>
                  </a:lnTo>
                  <a:lnTo>
                    <a:pt x="5854" y="915949"/>
                  </a:lnTo>
                  <a:lnTo>
                    <a:pt x="3784" y="917676"/>
                  </a:lnTo>
                  <a:lnTo>
                    <a:pt x="4127" y="1038745"/>
                  </a:lnTo>
                  <a:lnTo>
                    <a:pt x="6184" y="1041146"/>
                  </a:lnTo>
                  <a:lnTo>
                    <a:pt x="5499" y="1107871"/>
                  </a:lnTo>
                  <a:lnTo>
                    <a:pt x="4470" y="1108900"/>
                  </a:lnTo>
                  <a:lnTo>
                    <a:pt x="4470" y="1229639"/>
                  </a:lnTo>
                  <a:lnTo>
                    <a:pt x="5854" y="1231023"/>
                  </a:lnTo>
                  <a:lnTo>
                    <a:pt x="7569" y="1042530"/>
                  </a:lnTo>
                  <a:lnTo>
                    <a:pt x="7912" y="736066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3304819" y="6954735"/>
              <a:ext cx="3810" cy="915669"/>
            </a:xfrm>
            <a:custGeom>
              <a:avLst/>
              <a:gdLst/>
              <a:ahLst/>
              <a:cxnLst/>
              <a:rect l="l" t="t" r="r" b="b"/>
              <a:pathLst>
                <a:path w="3810" h="915670">
                  <a:moveTo>
                    <a:pt x="0" y="0"/>
                  </a:moveTo>
                  <a:lnTo>
                    <a:pt x="2057" y="915289"/>
                  </a:lnTo>
                  <a:lnTo>
                    <a:pt x="3441" y="915619"/>
                  </a:lnTo>
                  <a:lnTo>
                    <a:pt x="1714" y="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3298279" y="6950709"/>
              <a:ext cx="520065" cy="7620"/>
            </a:xfrm>
            <a:custGeom>
              <a:avLst/>
              <a:gdLst/>
              <a:ahLst/>
              <a:cxnLst/>
              <a:rect l="l" t="t" r="r" b="b"/>
              <a:pathLst>
                <a:path w="520064" h="7620">
                  <a:moveTo>
                    <a:pt x="519899" y="5080"/>
                  </a:moveTo>
                  <a:lnTo>
                    <a:pt x="519480" y="5080"/>
                  </a:lnTo>
                  <a:lnTo>
                    <a:pt x="519480" y="2540"/>
                  </a:lnTo>
                  <a:lnTo>
                    <a:pt x="518604" y="2540"/>
                  </a:lnTo>
                  <a:lnTo>
                    <a:pt x="518604" y="1270"/>
                  </a:lnTo>
                  <a:lnTo>
                    <a:pt x="518020" y="1270"/>
                  </a:lnTo>
                  <a:lnTo>
                    <a:pt x="518020" y="0"/>
                  </a:lnTo>
                  <a:lnTo>
                    <a:pt x="460451" y="0"/>
                  </a:lnTo>
                  <a:lnTo>
                    <a:pt x="460451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516216" y="2540"/>
                  </a:lnTo>
                  <a:lnTo>
                    <a:pt x="516216" y="5080"/>
                  </a:lnTo>
                  <a:lnTo>
                    <a:pt x="518426" y="5080"/>
                  </a:lnTo>
                  <a:lnTo>
                    <a:pt x="518426" y="7620"/>
                  </a:lnTo>
                  <a:lnTo>
                    <a:pt x="519899" y="7620"/>
                  </a:lnTo>
                  <a:lnTo>
                    <a:pt x="519899" y="508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3494684" y="6954405"/>
              <a:ext cx="2540" cy="847090"/>
            </a:xfrm>
            <a:custGeom>
              <a:avLst/>
              <a:gdLst/>
              <a:ahLst/>
              <a:cxnLst/>
              <a:rect l="l" t="t" r="r" b="b"/>
              <a:pathLst>
                <a:path w="2539" h="847090">
                  <a:moveTo>
                    <a:pt x="2400" y="0"/>
                  </a:moveTo>
                  <a:lnTo>
                    <a:pt x="0" y="0"/>
                  </a:lnTo>
                  <a:lnTo>
                    <a:pt x="342" y="846467"/>
                  </a:lnTo>
                  <a:lnTo>
                    <a:pt x="2400" y="846467"/>
                  </a:lnTo>
                  <a:lnTo>
                    <a:pt x="2400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3498468" y="6953707"/>
              <a:ext cx="2540" cy="321310"/>
            </a:xfrm>
            <a:custGeom>
              <a:avLst/>
              <a:gdLst/>
              <a:ahLst/>
              <a:cxnLst/>
              <a:rect l="l" t="t" r="r" b="b"/>
              <a:pathLst>
                <a:path w="2539" h="321309">
                  <a:moveTo>
                    <a:pt x="1714" y="0"/>
                  </a:moveTo>
                  <a:lnTo>
                    <a:pt x="0" y="0"/>
                  </a:lnTo>
                  <a:lnTo>
                    <a:pt x="0" y="320916"/>
                  </a:lnTo>
                  <a:lnTo>
                    <a:pt x="2057" y="321259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3500526" y="6954050"/>
              <a:ext cx="3810" cy="321310"/>
            </a:xfrm>
            <a:custGeom>
              <a:avLst/>
              <a:gdLst/>
              <a:ahLst/>
              <a:cxnLst/>
              <a:rect l="l" t="t" r="r" b="b"/>
              <a:pathLst>
                <a:path w="3810" h="321309">
                  <a:moveTo>
                    <a:pt x="3784" y="0"/>
                  </a:moveTo>
                  <a:lnTo>
                    <a:pt x="1371" y="0"/>
                  </a:lnTo>
                  <a:lnTo>
                    <a:pt x="0" y="320916"/>
                  </a:lnTo>
                  <a:lnTo>
                    <a:pt x="3784" y="320916"/>
                  </a:lnTo>
                  <a:lnTo>
                    <a:pt x="3784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3494684" y="7276350"/>
              <a:ext cx="10160" cy="1712595"/>
            </a:xfrm>
            <a:custGeom>
              <a:avLst/>
              <a:gdLst/>
              <a:ahLst/>
              <a:cxnLst/>
              <a:rect l="l" t="t" r="r" b="b"/>
              <a:pathLst>
                <a:path w="10160" h="1712595">
                  <a:moveTo>
                    <a:pt x="4127" y="0"/>
                  </a:moveTo>
                  <a:lnTo>
                    <a:pt x="0" y="1712582"/>
                  </a:lnTo>
                  <a:lnTo>
                    <a:pt x="6540" y="1712582"/>
                  </a:lnTo>
                  <a:lnTo>
                    <a:pt x="6184" y="1428114"/>
                  </a:lnTo>
                  <a:lnTo>
                    <a:pt x="8597" y="1423301"/>
                  </a:lnTo>
                  <a:lnTo>
                    <a:pt x="6184" y="1421917"/>
                  </a:lnTo>
                  <a:lnTo>
                    <a:pt x="5841" y="1072121"/>
                  </a:lnTo>
                  <a:lnTo>
                    <a:pt x="7213" y="1071422"/>
                  </a:lnTo>
                  <a:lnTo>
                    <a:pt x="7569" y="1069720"/>
                  </a:lnTo>
                  <a:lnTo>
                    <a:pt x="6540" y="1067993"/>
                  </a:lnTo>
                  <a:lnTo>
                    <a:pt x="7569" y="718527"/>
                  </a:lnTo>
                  <a:lnTo>
                    <a:pt x="6184" y="715429"/>
                  </a:lnTo>
                  <a:lnTo>
                    <a:pt x="5841" y="363893"/>
                  </a:lnTo>
                  <a:lnTo>
                    <a:pt x="7569" y="362864"/>
                  </a:lnTo>
                  <a:lnTo>
                    <a:pt x="6184" y="359778"/>
                  </a:lnTo>
                  <a:lnTo>
                    <a:pt x="6540" y="4813"/>
                  </a:lnTo>
                  <a:lnTo>
                    <a:pt x="9626" y="342"/>
                  </a:lnTo>
                  <a:lnTo>
                    <a:pt x="41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3502596" y="7283576"/>
              <a:ext cx="3175" cy="528955"/>
            </a:xfrm>
            <a:custGeom>
              <a:avLst/>
              <a:gdLst/>
              <a:ahLst/>
              <a:cxnLst/>
              <a:rect l="l" t="t" r="r" b="b"/>
              <a:pathLst>
                <a:path w="3175" h="528954">
                  <a:moveTo>
                    <a:pt x="3086" y="359435"/>
                  </a:moveTo>
                  <a:lnTo>
                    <a:pt x="685" y="359435"/>
                  </a:lnTo>
                  <a:lnTo>
                    <a:pt x="1028" y="528662"/>
                  </a:lnTo>
                  <a:lnTo>
                    <a:pt x="3086" y="359435"/>
                  </a:lnTo>
                  <a:close/>
                </a:path>
                <a:path w="3175" h="528954">
                  <a:moveTo>
                    <a:pt x="3086" y="0"/>
                  </a:moveTo>
                  <a:lnTo>
                    <a:pt x="330" y="330"/>
                  </a:lnTo>
                  <a:lnTo>
                    <a:pt x="0" y="351866"/>
                  </a:lnTo>
                  <a:lnTo>
                    <a:pt x="2400" y="351866"/>
                  </a:lnTo>
                  <a:lnTo>
                    <a:pt x="3086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3502253" y="7274966"/>
              <a:ext cx="309880" cy="6350"/>
            </a:xfrm>
            <a:custGeom>
              <a:avLst/>
              <a:gdLst/>
              <a:ahLst/>
              <a:cxnLst/>
              <a:rect l="l" t="t" r="r" b="b"/>
              <a:pathLst>
                <a:path w="309879" h="6350">
                  <a:moveTo>
                    <a:pt x="3429" y="0"/>
                  </a:moveTo>
                  <a:lnTo>
                    <a:pt x="0" y="6197"/>
                  </a:lnTo>
                  <a:lnTo>
                    <a:pt x="308876" y="3086"/>
                  </a:lnTo>
                  <a:lnTo>
                    <a:pt x="309562" y="355"/>
                  </a:lnTo>
                  <a:lnTo>
                    <a:pt x="3429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3501898" y="7636459"/>
              <a:ext cx="309245" cy="712470"/>
            </a:xfrm>
            <a:custGeom>
              <a:avLst/>
              <a:gdLst/>
              <a:ahLst/>
              <a:cxnLst/>
              <a:rect l="l" t="t" r="r" b="b"/>
              <a:pathLst>
                <a:path w="309245" h="712470">
                  <a:moveTo>
                    <a:pt x="306819" y="709942"/>
                  </a:moveTo>
                  <a:lnTo>
                    <a:pt x="355" y="708914"/>
                  </a:lnTo>
                  <a:lnTo>
                    <a:pt x="0" y="711314"/>
                  </a:lnTo>
                  <a:lnTo>
                    <a:pt x="306819" y="712012"/>
                  </a:lnTo>
                  <a:lnTo>
                    <a:pt x="306819" y="709942"/>
                  </a:lnTo>
                  <a:close/>
                </a:path>
                <a:path w="309245" h="712470">
                  <a:moveTo>
                    <a:pt x="308533" y="355993"/>
                  </a:moveTo>
                  <a:lnTo>
                    <a:pt x="1028" y="355993"/>
                  </a:lnTo>
                  <a:lnTo>
                    <a:pt x="1727" y="357720"/>
                  </a:lnTo>
                  <a:lnTo>
                    <a:pt x="308533" y="358419"/>
                  </a:lnTo>
                  <a:lnTo>
                    <a:pt x="308533" y="355993"/>
                  </a:lnTo>
                  <a:close/>
                </a:path>
                <a:path w="309245" h="712470">
                  <a:moveTo>
                    <a:pt x="309232" y="2755"/>
                  </a:moveTo>
                  <a:lnTo>
                    <a:pt x="308533" y="355"/>
                  </a:lnTo>
                  <a:lnTo>
                    <a:pt x="0" y="0"/>
                  </a:lnTo>
                  <a:lnTo>
                    <a:pt x="1727" y="2425"/>
                  </a:lnTo>
                  <a:lnTo>
                    <a:pt x="355" y="2755"/>
                  </a:lnTo>
                  <a:lnTo>
                    <a:pt x="309232" y="2755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3501885" y="8698229"/>
              <a:ext cx="306705" cy="7620"/>
            </a:xfrm>
            <a:custGeom>
              <a:avLst/>
              <a:gdLst/>
              <a:ahLst/>
              <a:cxnLst/>
              <a:rect l="l" t="t" r="r" b="b"/>
              <a:pathLst>
                <a:path w="306704" h="7620">
                  <a:moveTo>
                    <a:pt x="306349" y="2540"/>
                  </a:moveTo>
                  <a:lnTo>
                    <a:pt x="306158" y="2540"/>
                  </a:lnTo>
                  <a:lnTo>
                    <a:pt x="306158" y="1270"/>
                  </a:lnTo>
                  <a:lnTo>
                    <a:pt x="106705" y="1270"/>
                  </a:lnTo>
                  <a:lnTo>
                    <a:pt x="106705" y="0"/>
                  </a:lnTo>
                  <a:lnTo>
                    <a:pt x="1562" y="0"/>
                  </a:lnTo>
                  <a:lnTo>
                    <a:pt x="1562" y="1270"/>
                  </a:lnTo>
                  <a:lnTo>
                    <a:pt x="1930" y="1270"/>
                  </a:lnTo>
                  <a:lnTo>
                    <a:pt x="1930" y="2540"/>
                  </a:lnTo>
                  <a:lnTo>
                    <a:pt x="1346" y="2540"/>
                  </a:lnTo>
                  <a:lnTo>
                    <a:pt x="1346" y="5080"/>
                  </a:lnTo>
                  <a:lnTo>
                    <a:pt x="0" y="5080"/>
                  </a:lnTo>
                  <a:lnTo>
                    <a:pt x="0" y="7620"/>
                  </a:lnTo>
                  <a:lnTo>
                    <a:pt x="159372" y="7620"/>
                  </a:lnTo>
                  <a:lnTo>
                    <a:pt x="159372" y="5080"/>
                  </a:lnTo>
                  <a:lnTo>
                    <a:pt x="306349" y="5080"/>
                  </a:lnTo>
                  <a:lnTo>
                    <a:pt x="306349" y="254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3503282" y="8698268"/>
              <a:ext cx="304800" cy="3810"/>
            </a:xfrm>
            <a:custGeom>
              <a:avLst/>
              <a:gdLst/>
              <a:ahLst/>
              <a:cxnLst/>
              <a:rect l="l" t="t" r="r" b="b"/>
              <a:pathLst>
                <a:path w="304800" h="3809">
                  <a:moveTo>
                    <a:pt x="0" y="0"/>
                  </a:moveTo>
                  <a:lnTo>
                    <a:pt x="685" y="2400"/>
                  </a:lnTo>
                  <a:lnTo>
                    <a:pt x="303707" y="3441"/>
                  </a:lnTo>
                  <a:lnTo>
                    <a:pt x="304749" y="17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8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3812489" y="6955091"/>
              <a:ext cx="5715" cy="549910"/>
            </a:xfrm>
            <a:custGeom>
              <a:avLst/>
              <a:gdLst/>
              <a:ahLst/>
              <a:cxnLst/>
              <a:rect l="l" t="t" r="r" b="b"/>
              <a:pathLst>
                <a:path w="5714" h="549909">
                  <a:moveTo>
                    <a:pt x="1384" y="0"/>
                  </a:moveTo>
                  <a:lnTo>
                    <a:pt x="0" y="549287"/>
                  </a:lnTo>
                  <a:lnTo>
                    <a:pt x="3797" y="7543"/>
                  </a:lnTo>
                  <a:lnTo>
                    <a:pt x="5511" y="3441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3808717" y="6953707"/>
              <a:ext cx="3810" cy="321310"/>
            </a:xfrm>
            <a:custGeom>
              <a:avLst/>
              <a:gdLst/>
              <a:ahLst/>
              <a:cxnLst/>
              <a:rect l="l" t="t" r="r" b="b"/>
              <a:pathLst>
                <a:path w="3810" h="321309">
                  <a:moveTo>
                    <a:pt x="2412" y="0"/>
                  </a:moveTo>
                  <a:lnTo>
                    <a:pt x="0" y="321259"/>
                  </a:lnTo>
                  <a:lnTo>
                    <a:pt x="2070" y="321259"/>
                  </a:lnTo>
                  <a:lnTo>
                    <a:pt x="3771" y="342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3762959" y="7282522"/>
              <a:ext cx="49530" cy="550545"/>
            </a:xfrm>
            <a:custGeom>
              <a:avLst/>
              <a:gdLst/>
              <a:ahLst/>
              <a:cxnLst/>
              <a:rect l="l" t="t" r="r" b="b"/>
              <a:pathLst>
                <a:path w="49529" h="550545">
                  <a:moveTo>
                    <a:pt x="4140" y="46101"/>
                  </a:moveTo>
                  <a:lnTo>
                    <a:pt x="3797" y="14109"/>
                  </a:lnTo>
                  <a:lnTo>
                    <a:pt x="0" y="14109"/>
                  </a:lnTo>
                  <a:lnTo>
                    <a:pt x="0" y="46101"/>
                  </a:lnTo>
                  <a:lnTo>
                    <a:pt x="4140" y="46101"/>
                  </a:lnTo>
                  <a:close/>
                </a:path>
                <a:path w="49529" h="550545">
                  <a:moveTo>
                    <a:pt x="40944" y="14109"/>
                  </a:moveTo>
                  <a:lnTo>
                    <a:pt x="38874" y="14109"/>
                  </a:lnTo>
                  <a:lnTo>
                    <a:pt x="39217" y="45758"/>
                  </a:lnTo>
                  <a:lnTo>
                    <a:pt x="40601" y="46101"/>
                  </a:lnTo>
                  <a:lnTo>
                    <a:pt x="40944" y="14109"/>
                  </a:lnTo>
                  <a:close/>
                </a:path>
                <a:path w="49529" h="550545">
                  <a:moveTo>
                    <a:pt x="46786" y="359460"/>
                  </a:moveTo>
                  <a:lnTo>
                    <a:pt x="44729" y="359460"/>
                  </a:lnTo>
                  <a:lnTo>
                    <a:pt x="45758" y="549998"/>
                  </a:lnTo>
                  <a:lnTo>
                    <a:pt x="46786" y="359460"/>
                  </a:lnTo>
                  <a:close/>
                </a:path>
                <a:path w="49529" h="550545">
                  <a:moveTo>
                    <a:pt x="49199" y="0"/>
                  </a:moveTo>
                  <a:lnTo>
                    <a:pt x="45758" y="698"/>
                  </a:lnTo>
                  <a:lnTo>
                    <a:pt x="45072" y="353250"/>
                  </a:lnTo>
                  <a:lnTo>
                    <a:pt x="47472" y="354291"/>
                  </a:lnTo>
                  <a:lnTo>
                    <a:pt x="49199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3764343" y="7292835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33705" y="0"/>
                  </a:moveTo>
                  <a:lnTo>
                    <a:pt x="1028" y="0"/>
                  </a:lnTo>
                  <a:lnTo>
                    <a:pt x="0" y="3111"/>
                  </a:lnTo>
                  <a:lnTo>
                    <a:pt x="342" y="36487"/>
                  </a:lnTo>
                  <a:lnTo>
                    <a:pt x="1714" y="36118"/>
                  </a:lnTo>
                  <a:lnTo>
                    <a:pt x="1714" y="5168"/>
                  </a:lnTo>
                  <a:lnTo>
                    <a:pt x="3098" y="2425"/>
                  </a:lnTo>
                  <a:lnTo>
                    <a:pt x="35090" y="2082"/>
                  </a:lnTo>
                  <a:lnTo>
                    <a:pt x="3370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3761930" y="7657109"/>
              <a:ext cx="41275" cy="32384"/>
            </a:xfrm>
            <a:custGeom>
              <a:avLst/>
              <a:gdLst/>
              <a:ahLst/>
              <a:cxnLst/>
              <a:rect l="l" t="t" r="r" b="b"/>
              <a:pathLst>
                <a:path w="41275" h="32384">
                  <a:moveTo>
                    <a:pt x="4127" y="31991"/>
                  </a:moveTo>
                  <a:lnTo>
                    <a:pt x="3784" y="0"/>
                  </a:lnTo>
                  <a:lnTo>
                    <a:pt x="0" y="0"/>
                  </a:lnTo>
                  <a:lnTo>
                    <a:pt x="0" y="31991"/>
                  </a:lnTo>
                  <a:lnTo>
                    <a:pt x="4127" y="31991"/>
                  </a:lnTo>
                  <a:close/>
                </a:path>
                <a:path w="41275" h="32384">
                  <a:moveTo>
                    <a:pt x="40944" y="0"/>
                  </a:moveTo>
                  <a:lnTo>
                    <a:pt x="38874" y="0"/>
                  </a:lnTo>
                  <a:lnTo>
                    <a:pt x="39217" y="31635"/>
                  </a:lnTo>
                  <a:lnTo>
                    <a:pt x="40589" y="31991"/>
                  </a:lnTo>
                  <a:lnTo>
                    <a:pt x="40944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3760559" y="7653324"/>
              <a:ext cx="40640" cy="746125"/>
            </a:xfrm>
            <a:custGeom>
              <a:avLst/>
              <a:gdLst/>
              <a:ahLst/>
              <a:cxnLst/>
              <a:rect l="l" t="t" r="r" b="b"/>
              <a:pathLst>
                <a:path w="40639" h="746125">
                  <a:moveTo>
                    <a:pt x="37490" y="744664"/>
                  </a:moveTo>
                  <a:lnTo>
                    <a:pt x="37147" y="712330"/>
                  </a:lnTo>
                  <a:lnTo>
                    <a:pt x="37147" y="710958"/>
                  </a:lnTo>
                  <a:lnTo>
                    <a:pt x="33020" y="709930"/>
                  </a:lnTo>
                  <a:lnTo>
                    <a:pt x="3784" y="709587"/>
                  </a:lnTo>
                  <a:lnTo>
                    <a:pt x="1371" y="710272"/>
                  </a:lnTo>
                  <a:lnTo>
                    <a:pt x="0" y="714057"/>
                  </a:lnTo>
                  <a:lnTo>
                    <a:pt x="342" y="745718"/>
                  </a:lnTo>
                  <a:lnTo>
                    <a:pt x="2070" y="745718"/>
                  </a:lnTo>
                  <a:lnTo>
                    <a:pt x="2070" y="713016"/>
                  </a:lnTo>
                  <a:lnTo>
                    <a:pt x="4813" y="712330"/>
                  </a:lnTo>
                  <a:lnTo>
                    <a:pt x="32334" y="712685"/>
                  </a:lnTo>
                  <a:lnTo>
                    <a:pt x="33705" y="712685"/>
                  </a:lnTo>
                  <a:lnTo>
                    <a:pt x="35433" y="714400"/>
                  </a:lnTo>
                  <a:lnTo>
                    <a:pt x="35090" y="745020"/>
                  </a:lnTo>
                  <a:lnTo>
                    <a:pt x="37490" y="744664"/>
                  </a:lnTo>
                  <a:close/>
                </a:path>
                <a:path w="40639" h="746125">
                  <a:moveTo>
                    <a:pt x="37846" y="2057"/>
                  </a:moveTo>
                  <a:lnTo>
                    <a:pt x="36461" y="0"/>
                  </a:lnTo>
                  <a:lnTo>
                    <a:pt x="3784" y="0"/>
                  </a:lnTo>
                  <a:lnTo>
                    <a:pt x="2755" y="3086"/>
                  </a:lnTo>
                  <a:lnTo>
                    <a:pt x="3098" y="36449"/>
                  </a:lnTo>
                  <a:lnTo>
                    <a:pt x="4470" y="36118"/>
                  </a:lnTo>
                  <a:lnTo>
                    <a:pt x="4470" y="5156"/>
                  </a:lnTo>
                  <a:lnTo>
                    <a:pt x="5842" y="2400"/>
                  </a:lnTo>
                  <a:lnTo>
                    <a:pt x="37846" y="2057"/>
                  </a:lnTo>
                  <a:close/>
                </a:path>
                <a:path w="40639" h="746125">
                  <a:moveTo>
                    <a:pt x="40246" y="390042"/>
                  </a:moveTo>
                  <a:lnTo>
                    <a:pt x="39903" y="357708"/>
                  </a:lnTo>
                  <a:lnTo>
                    <a:pt x="39903" y="356336"/>
                  </a:lnTo>
                  <a:lnTo>
                    <a:pt x="35775" y="355307"/>
                  </a:lnTo>
                  <a:lnTo>
                    <a:pt x="6540" y="354965"/>
                  </a:lnTo>
                  <a:lnTo>
                    <a:pt x="4127" y="355650"/>
                  </a:lnTo>
                  <a:lnTo>
                    <a:pt x="2755" y="359435"/>
                  </a:lnTo>
                  <a:lnTo>
                    <a:pt x="3098" y="391083"/>
                  </a:lnTo>
                  <a:lnTo>
                    <a:pt x="4813" y="391083"/>
                  </a:lnTo>
                  <a:lnTo>
                    <a:pt x="4813" y="358394"/>
                  </a:lnTo>
                  <a:lnTo>
                    <a:pt x="7569" y="357708"/>
                  </a:lnTo>
                  <a:lnTo>
                    <a:pt x="35090" y="358063"/>
                  </a:lnTo>
                  <a:lnTo>
                    <a:pt x="36461" y="358063"/>
                  </a:lnTo>
                  <a:lnTo>
                    <a:pt x="38176" y="359765"/>
                  </a:lnTo>
                  <a:lnTo>
                    <a:pt x="37846" y="390398"/>
                  </a:lnTo>
                  <a:lnTo>
                    <a:pt x="40246" y="390042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3810431" y="7686344"/>
              <a:ext cx="7620" cy="52069"/>
            </a:xfrm>
            <a:custGeom>
              <a:avLst/>
              <a:gdLst/>
              <a:ahLst/>
              <a:cxnLst/>
              <a:rect l="l" t="t" r="r" b="b"/>
              <a:pathLst>
                <a:path w="7620" h="52070">
                  <a:moveTo>
                    <a:pt x="0" y="0"/>
                  </a:moveTo>
                  <a:lnTo>
                    <a:pt x="1028" y="51587"/>
                  </a:lnTo>
                  <a:lnTo>
                    <a:pt x="5168" y="46761"/>
                  </a:lnTo>
                  <a:lnTo>
                    <a:pt x="5168" y="31635"/>
                  </a:lnTo>
                  <a:lnTo>
                    <a:pt x="7226" y="31292"/>
                  </a:lnTo>
                  <a:lnTo>
                    <a:pt x="7226" y="23736"/>
                  </a:lnTo>
                  <a:lnTo>
                    <a:pt x="5511" y="22009"/>
                  </a:lnTo>
                  <a:lnTo>
                    <a:pt x="5511" y="75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3811473" y="7864855"/>
              <a:ext cx="8255" cy="138430"/>
            </a:xfrm>
            <a:custGeom>
              <a:avLst/>
              <a:gdLst/>
              <a:ahLst/>
              <a:cxnLst/>
              <a:rect l="l" t="t" r="r" b="b"/>
              <a:pathLst>
                <a:path w="8254" h="138429">
                  <a:moveTo>
                    <a:pt x="0" y="0"/>
                  </a:moveTo>
                  <a:lnTo>
                    <a:pt x="749" y="137922"/>
                  </a:lnTo>
                  <a:lnTo>
                    <a:pt x="5270" y="131381"/>
                  </a:lnTo>
                  <a:lnTo>
                    <a:pt x="5270" y="27165"/>
                  </a:lnTo>
                  <a:lnTo>
                    <a:pt x="7899" y="26835"/>
                  </a:lnTo>
                  <a:lnTo>
                    <a:pt x="7150" y="10998"/>
                  </a:lnTo>
                  <a:lnTo>
                    <a:pt x="4140" y="9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3817950" y="7859331"/>
              <a:ext cx="74930" cy="33020"/>
            </a:xfrm>
            <a:custGeom>
              <a:avLst/>
              <a:gdLst/>
              <a:ahLst/>
              <a:cxnLst/>
              <a:rect l="l" t="t" r="r" b="b"/>
              <a:pathLst>
                <a:path w="74929" h="33020">
                  <a:moveTo>
                    <a:pt x="393" y="15493"/>
                  </a:moveTo>
                  <a:lnTo>
                    <a:pt x="88" y="15570"/>
                  </a:lnTo>
                  <a:lnTo>
                    <a:pt x="338" y="16509"/>
                  </a:lnTo>
                  <a:lnTo>
                    <a:pt x="381" y="17106"/>
                  </a:lnTo>
                  <a:lnTo>
                    <a:pt x="1130" y="32689"/>
                  </a:lnTo>
                  <a:lnTo>
                    <a:pt x="9639" y="32296"/>
                  </a:lnTo>
                  <a:lnTo>
                    <a:pt x="9655" y="32029"/>
                  </a:lnTo>
                  <a:lnTo>
                    <a:pt x="1727" y="32029"/>
                  </a:lnTo>
                  <a:lnTo>
                    <a:pt x="990" y="16509"/>
                  </a:lnTo>
                  <a:lnTo>
                    <a:pt x="802" y="15798"/>
                  </a:lnTo>
                  <a:lnTo>
                    <a:pt x="469" y="15798"/>
                  </a:lnTo>
                  <a:lnTo>
                    <a:pt x="393" y="15493"/>
                  </a:lnTo>
                  <a:close/>
                </a:path>
                <a:path w="74929" h="33020">
                  <a:moveTo>
                    <a:pt x="9385" y="25831"/>
                  </a:moveTo>
                  <a:lnTo>
                    <a:pt x="9042" y="31699"/>
                  </a:lnTo>
                  <a:lnTo>
                    <a:pt x="1727" y="32029"/>
                  </a:lnTo>
                  <a:lnTo>
                    <a:pt x="9655" y="32029"/>
                  </a:lnTo>
                  <a:lnTo>
                    <a:pt x="9982" y="26504"/>
                  </a:lnTo>
                  <a:lnTo>
                    <a:pt x="15887" y="26504"/>
                  </a:lnTo>
                  <a:lnTo>
                    <a:pt x="15735" y="26200"/>
                  </a:lnTo>
                  <a:lnTo>
                    <a:pt x="9385" y="25831"/>
                  </a:lnTo>
                  <a:close/>
                </a:path>
                <a:path w="74929" h="33020">
                  <a:moveTo>
                    <a:pt x="15887" y="26504"/>
                  </a:moveTo>
                  <a:lnTo>
                    <a:pt x="9982" y="26504"/>
                  </a:lnTo>
                  <a:lnTo>
                    <a:pt x="15328" y="26809"/>
                  </a:lnTo>
                  <a:lnTo>
                    <a:pt x="17767" y="31699"/>
                  </a:lnTo>
                  <a:lnTo>
                    <a:pt x="20642" y="30962"/>
                  </a:lnTo>
                  <a:lnTo>
                    <a:pt x="18110" y="30962"/>
                  </a:lnTo>
                  <a:lnTo>
                    <a:pt x="15887" y="26504"/>
                  </a:lnTo>
                  <a:close/>
                </a:path>
                <a:path w="74929" h="33020">
                  <a:moveTo>
                    <a:pt x="70974" y="749"/>
                  </a:moveTo>
                  <a:lnTo>
                    <a:pt x="70319" y="749"/>
                  </a:lnTo>
                  <a:lnTo>
                    <a:pt x="73964" y="16649"/>
                  </a:lnTo>
                  <a:lnTo>
                    <a:pt x="18110" y="30962"/>
                  </a:lnTo>
                  <a:lnTo>
                    <a:pt x="20642" y="30962"/>
                  </a:lnTo>
                  <a:lnTo>
                    <a:pt x="74726" y="17106"/>
                  </a:lnTo>
                  <a:lnTo>
                    <a:pt x="70974" y="749"/>
                  </a:lnTo>
                  <a:close/>
                </a:path>
                <a:path w="74929" h="33020">
                  <a:moveTo>
                    <a:pt x="698" y="15405"/>
                  </a:moveTo>
                  <a:lnTo>
                    <a:pt x="393" y="15493"/>
                  </a:lnTo>
                  <a:lnTo>
                    <a:pt x="469" y="15798"/>
                  </a:lnTo>
                  <a:lnTo>
                    <a:pt x="784" y="15730"/>
                  </a:lnTo>
                  <a:lnTo>
                    <a:pt x="698" y="15405"/>
                  </a:lnTo>
                  <a:close/>
                </a:path>
                <a:path w="74929" h="33020">
                  <a:moveTo>
                    <a:pt x="784" y="15730"/>
                  </a:moveTo>
                  <a:lnTo>
                    <a:pt x="469" y="15798"/>
                  </a:lnTo>
                  <a:lnTo>
                    <a:pt x="802" y="15798"/>
                  </a:lnTo>
                  <a:close/>
                </a:path>
                <a:path w="74929" h="33020">
                  <a:moveTo>
                    <a:pt x="2297" y="15405"/>
                  </a:moveTo>
                  <a:lnTo>
                    <a:pt x="698" y="15405"/>
                  </a:lnTo>
                  <a:lnTo>
                    <a:pt x="784" y="15730"/>
                  </a:lnTo>
                  <a:lnTo>
                    <a:pt x="2297" y="15405"/>
                  </a:lnTo>
                  <a:close/>
                </a:path>
                <a:path w="74929" h="33020">
                  <a:moveTo>
                    <a:pt x="70802" y="0"/>
                  </a:moveTo>
                  <a:lnTo>
                    <a:pt x="0" y="15252"/>
                  </a:lnTo>
                  <a:lnTo>
                    <a:pt x="88" y="15570"/>
                  </a:lnTo>
                  <a:lnTo>
                    <a:pt x="698" y="15405"/>
                  </a:lnTo>
                  <a:lnTo>
                    <a:pt x="2297" y="15405"/>
                  </a:lnTo>
                  <a:lnTo>
                    <a:pt x="70319" y="749"/>
                  </a:lnTo>
                  <a:lnTo>
                    <a:pt x="70974" y="749"/>
                  </a:lnTo>
                  <a:lnTo>
                    <a:pt x="7080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3887139" y="7862442"/>
              <a:ext cx="5715" cy="14604"/>
            </a:xfrm>
            <a:custGeom>
              <a:avLst/>
              <a:gdLst/>
              <a:ahLst/>
              <a:cxnLst/>
              <a:rect l="l" t="t" r="r" b="b"/>
              <a:pathLst>
                <a:path w="5714" h="14604">
                  <a:moveTo>
                    <a:pt x="1714" y="0"/>
                  </a:moveTo>
                  <a:lnTo>
                    <a:pt x="1371" y="13068"/>
                  </a:lnTo>
                  <a:lnTo>
                    <a:pt x="0" y="14452"/>
                  </a:lnTo>
                  <a:lnTo>
                    <a:pt x="5156" y="13766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3819372" y="7862785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354" y="0"/>
                  </a:moveTo>
                  <a:lnTo>
                    <a:pt x="40246" y="5842"/>
                  </a:lnTo>
                  <a:lnTo>
                    <a:pt x="30962" y="5511"/>
                  </a:lnTo>
                  <a:lnTo>
                    <a:pt x="0" y="12725"/>
                  </a:lnTo>
                  <a:lnTo>
                    <a:pt x="342" y="27178"/>
                  </a:lnTo>
                  <a:lnTo>
                    <a:pt x="3098" y="28536"/>
                  </a:lnTo>
                  <a:lnTo>
                    <a:pt x="7912" y="28536"/>
                  </a:lnTo>
                  <a:lnTo>
                    <a:pt x="8254" y="22707"/>
                  </a:lnTo>
                  <a:lnTo>
                    <a:pt x="16865" y="22352"/>
                  </a:lnTo>
                  <a:lnTo>
                    <a:pt x="17208" y="19608"/>
                  </a:lnTo>
                  <a:lnTo>
                    <a:pt x="28206" y="18224"/>
                  </a:lnTo>
                  <a:lnTo>
                    <a:pt x="28549" y="12725"/>
                  </a:lnTo>
                  <a:lnTo>
                    <a:pt x="39903" y="7899"/>
                  </a:lnTo>
                  <a:lnTo>
                    <a:pt x="65354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3854462" y="7868996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5">
                  <a:moveTo>
                    <a:pt x="17538" y="8242"/>
                  </a:moveTo>
                  <a:lnTo>
                    <a:pt x="0" y="13055"/>
                  </a:lnTo>
                  <a:lnTo>
                    <a:pt x="0" y="17868"/>
                  </a:lnTo>
                  <a:lnTo>
                    <a:pt x="17538" y="12369"/>
                  </a:lnTo>
                  <a:lnTo>
                    <a:pt x="17538" y="8242"/>
                  </a:lnTo>
                  <a:close/>
                </a:path>
                <a:path w="24129" h="18415">
                  <a:moveTo>
                    <a:pt x="23736" y="0"/>
                  </a:moveTo>
                  <a:lnTo>
                    <a:pt x="7569" y="3771"/>
                  </a:lnTo>
                  <a:lnTo>
                    <a:pt x="7569" y="7899"/>
                  </a:lnTo>
                  <a:lnTo>
                    <a:pt x="23736" y="4800"/>
                  </a:lnTo>
                  <a:lnTo>
                    <a:pt x="23736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3835539" y="7874482"/>
              <a:ext cx="22860" cy="15875"/>
            </a:xfrm>
            <a:custGeom>
              <a:avLst/>
              <a:gdLst/>
              <a:ahLst/>
              <a:cxnLst/>
              <a:rect l="l" t="t" r="r" b="b"/>
              <a:pathLst>
                <a:path w="22860" h="15875">
                  <a:moveTo>
                    <a:pt x="15138" y="8255"/>
                  </a:moveTo>
                  <a:lnTo>
                    <a:pt x="0" y="12382"/>
                  </a:lnTo>
                  <a:lnTo>
                    <a:pt x="1384" y="15811"/>
                  </a:lnTo>
                  <a:lnTo>
                    <a:pt x="15138" y="12052"/>
                  </a:lnTo>
                  <a:lnTo>
                    <a:pt x="15138" y="8255"/>
                  </a:lnTo>
                  <a:close/>
                </a:path>
                <a:path w="22860" h="15875">
                  <a:moveTo>
                    <a:pt x="22707" y="3441"/>
                  </a:moveTo>
                  <a:lnTo>
                    <a:pt x="21678" y="0"/>
                  </a:lnTo>
                  <a:lnTo>
                    <a:pt x="15138" y="2413"/>
                  </a:lnTo>
                  <a:lnTo>
                    <a:pt x="14452" y="5499"/>
                  </a:lnTo>
                  <a:lnTo>
                    <a:pt x="22707" y="3441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3812158" y="8052308"/>
              <a:ext cx="5080" cy="132080"/>
            </a:xfrm>
            <a:custGeom>
              <a:avLst/>
              <a:gdLst/>
              <a:ahLst/>
              <a:cxnLst/>
              <a:rect l="l" t="t" r="r" b="b"/>
              <a:pathLst>
                <a:path w="5079" h="132079">
                  <a:moveTo>
                    <a:pt x="0" y="0"/>
                  </a:moveTo>
                  <a:lnTo>
                    <a:pt x="0" y="131737"/>
                  </a:lnTo>
                  <a:lnTo>
                    <a:pt x="3784" y="131737"/>
                  </a:lnTo>
                  <a:lnTo>
                    <a:pt x="4813" y="72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3811130" y="8286216"/>
              <a:ext cx="74930" cy="31115"/>
            </a:xfrm>
            <a:custGeom>
              <a:avLst/>
              <a:gdLst/>
              <a:ahLst/>
              <a:cxnLst/>
              <a:rect l="l" t="t" r="r" b="b"/>
              <a:pathLst>
                <a:path w="74929" h="31115">
                  <a:moveTo>
                    <a:pt x="71539" y="0"/>
                  </a:moveTo>
                  <a:lnTo>
                    <a:pt x="0" y="10668"/>
                  </a:lnTo>
                  <a:lnTo>
                    <a:pt x="0" y="30949"/>
                  </a:lnTo>
                  <a:lnTo>
                    <a:pt x="74625" y="18211"/>
                  </a:lnTo>
                  <a:lnTo>
                    <a:pt x="71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3810800" y="8285848"/>
              <a:ext cx="75565" cy="31750"/>
            </a:xfrm>
            <a:custGeom>
              <a:avLst/>
              <a:gdLst/>
              <a:ahLst/>
              <a:cxnLst/>
              <a:rect l="l" t="t" r="r" b="b"/>
              <a:pathLst>
                <a:path w="75564" h="31750">
                  <a:moveTo>
                    <a:pt x="72123" y="0"/>
                  </a:moveTo>
                  <a:lnTo>
                    <a:pt x="0" y="10756"/>
                  </a:lnTo>
                  <a:lnTo>
                    <a:pt x="0" y="31699"/>
                  </a:lnTo>
                  <a:lnTo>
                    <a:pt x="4391" y="30949"/>
                  </a:lnTo>
                  <a:lnTo>
                    <a:pt x="635" y="30949"/>
                  </a:lnTo>
                  <a:lnTo>
                    <a:pt x="635" y="11341"/>
                  </a:lnTo>
                  <a:lnTo>
                    <a:pt x="368" y="11341"/>
                  </a:lnTo>
                  <a:lnTo>
                    <a:pt x="330" y="11036"/>
                  </a:lnTo>
                  <a:lnTo>
                    <a:pt x="2413" y="11036"/>
                  </a:lnTo>
                  <a:lnTo>
                    <a:pt x="71602" y="723"/>
                  </a:lnTo>
                  <a:lnTo>
                    <a:pt x="72246" y="723"/>
                  </a:lnTo>
                  <a:lnTo>
                    <a:pt x="72123" y="0"/>
                  </a:lnTo>
                  <a:close/>
                </a:path>
                <a:path w="75564" h="31750">
                  <a:moveTo>
                    <a:pt x="72246" y="723"/>
                  </a:moveTo>
                  <a:lnTo>
                    <a:pt x="71602" y="723"/>
                  </a:lnTo>
                  <a:lnTo>
                    <a:pt x="74599" y="18326"/>
                  </a:lnTo>
                  <a:lnTo>
                    <a:pt x="635" y="30949"/>
                  </a:lnTo>
                  <a:lnTo>
                    <a:pt x="4391" y="30949"/>
                  </a:lnTo>
                  <a:lnTo>
                    <a:pt x="75323" y="18846"/>
                  </a:lnTo>
                  <a:lnTo>
                    <a:pt x="72246" y="723"/>
                  </a:lnTo>
                  <a:close/>
                </a:path>
                <a:path w="75564" h="31750">
                  <a:moveTo>
                    <a:pt x="635" y="11036"/>
                  </a:moveTo>
                  <a:lnTo>
                    <a:pt x="330" y="11036"/>
                  </a:lnTo>
                  <a:lnTo>
                    <a:pt x="368" y="11341"/>
                  </a:lnTo>
                  <a:lnTo>
                    <a:pt x="635" y="11301"/>
                  </a:lnTo>
                  <a:lnTo>
                    <a:pt x="635" y="11036"/>
                  </a:lnTo>
                  <a:close/>
                </a:path>
                <a:path w="75564" h="31750">
                  <a:moveTo>
                    <a:pt x="635" y="11301"/>
                  </a:moveTo>
                  <a:lnTo>
                    <a:pt x="368" y="11341"/>
                  </a:lnTo>
                  <a:lnTo>
                    <a:pt x="635" y="11341"/>
                  </a:lnTo>
                  <a:close/>
                </a:path>
                <a:path w="75564" h="31750">
                  <a:moveTo>
                    <a:pt x="2413" y="11036"/>
                  </a:moveTo>
                  <a:lnTo>
                    <a:pt x="635" y="11036"/>
                  </a:lnTo>
                  <a:lnTo>
                    <a:pt x="635" y="11301"/>
                  </a:lnTo>
                  <a:lnTo>
                    <a:pt x="2413" y="11036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3812489" y="8298941"/>
              <a:ext cx="11430" cy="14604"/>
            </a:xfrm>
            <a:custGeom>
              <a:avLst/>
              <a:gdLst/>
              <a:ahLst/>
              <a:cxnLst/>
              <a:rect l="l" t="t" r="r" b="b"/>
              <a:pathLst>
                <a:path w="11429" h="14604">
                  <a:moveTo>
                    <a:pt x="9296" y="14097"/>
                  </a:moveTo>
                  <a:lnTo>
                    <a:pt x="8267" y="3429"/>
                  </a:lnTo>
                  <a:lnTo>
                    <a:pt x="1041" y="3784"/>
                  </a:lnTo>
                  <a:lnTo>
                    <a:pt x="698" y="13754"/>
                  </a:lnTo>
                  <a:lnTo>
                    <a:pt x="9296" y="14097"/>
                  </a:lnTo>
                  <a:close/>
                </a:path>
                <a:path w="11429" h="14604">
                  <a:moveTo>
                    <a:pt x="11353" y="0"/>
                  </a:moveTo>
                  <a:lnTo>
                    <a:pt x="2755" y="0"/>
                  </a:lnTo>
                  <a:lnTo>
                    <a:pt x="0" y="1371"/>
                  </a:lnTo>
                  <a:lnTo>
                    <a:pt x="0" y="2057"/>
                  </a:lnTo>
                  <a:lnTo>
                    <a:pt x="8953" y="1701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3822814" y="8293773"/>
              <a:ext cx="53340" cy="19050"/>
            </a:xfrm>
            <a:custGeom>
              <a:avLst/>
              <a:gdLst/>
              <a:ahLst/>
              <a:cxnLst/>
              <a:rect l="l" t="t" r="r" b="b"/>
              <a:pathLst>
                <a:path w="53339" h="19050">
                  <a:moveTo>
                    <a:pt x="7226" y="8953"/>
                  </a:moveTo>
                  <a:lnTo>
                    <a:pt x="0" y="8953"/>
                  </a:lnTo>
                  <a:lnTo>
                    <a:pt x="698" y="13754"/>
                  </a:lnTo>
                  <a:lnTo>
                    <a:pt x="6197" y="12725"/>
                  </a:lnTo>
                  <a:lnTo>
                    <a:pt x="7226" y="8953"/>
                  </a:lnTo>
                  <a:close/>
                </a:path>
                <a:path w="53339" h="19050">
                  <a:moveTo>
                    <a:pt x="17538" y="14452"/>
                  </a:moveTo>
                  <a:lnTo>
                    <a:pt x="8610" y="15138"/>
                  </a:lnTo>
                  <a:lnTo>
                    <a:pt x="7569" y="18580"/>
                  </a:lnTo>
                  <a:lnTo>
                    <a:pt x="9982" y="18580"/>
                  </a:lnTo>
                  <a:lnTo>
                    <a:pt x="10312" y="16167"/>
                  </a:lnTo>
                  <a:lnTo>
                    <a:pt x="16510" y="16167"/>
                  </a:lnTo>
                  <a:lnTo>
                    <a:pt x="17538" y="14452"/>
                  </a:lnTo>
                  <a:close/>
                </a:path>
                <a:path w="53339" h="19050">
                  <a:moveTo>
                    <a:pt x="20294" y="7226"/>
                  </a:moveTo>
                  <a:lnTo>
                    <a:pt x="10312" y="6870"/>
                  </a:lnTo>
                  <a:lnTo>
                    <a:pt x="10312" y="11010"/>
                  </a:lnTo>
                  <a:lnTo>
                    <a:pt x="20294" y="10325"/>
                  </a:lnTo>
                  <a:lnTo>
                    <a:pt x="20294" y="7226"/>
                  </a:lnTo>
                  <a:close/>
                </a:path>
                <a:path w="53339" h="19050">
                  <a:moveTo>
                    <a:pt x="24079" y="16510"/>
                  </a:moveTo>
                  <a:lnTo>
                    <a:pt x="23393" y="11696"/>
                  </a:lnTo>
                  <a:lnTo>
                    <a:pt x="22021" y="12039"/>
                  </a:lnTo>
                  <a:lnTo>
                    <a:pt x="22364" y="16510"/>
                  </a:lnTo>
                  <a:lnTo>
                    <a:pt x="24079" y="16510"/>
                  </a:lnTo>
                  <a:close/>
                </a:path>
                <a:path w="53339" h="19050">
                  <a:moveTo>
                    <a:pt x="28206" y="7226"/>
                  </a:moveTo>
                  <a:lnTo>
                    <a:pt x="27178" y="5499"/>
                  </a:lnTo>
                  <a:lnTo>
                    <a:pt x="23736" y="5499"/>
                  </a:lnTo>
                  <a:lnTo>
                    <a:pt x="22707" y="5842"/>
                  </a:lnTo>
                  <a:lnTo>
                    <a:pt x="22707" y="7912"/>
                  </a:lnTo>
                  <a:lnTo>
                    <a:pt x="28206" y="7226"/>
                  </a:lnTo>
                  <a:close/>
                </a:path>
                <a:path w="53339" h="19050">
                  <a:moveTo>
                    <a:pt x="48501" y="11353"/>
                  </a:moveTo>
                  <a:lnTo>
                    <a:pt x="47472" y="8597"/>
                  </a:lnTo>
                  <a:lnTo>
                    <a:pt x="27520" y="11696"/>
                  </a:lnTo>
                  <a:lnTo>
                    <a:pt x="28206" y="14782"/>
                  </a:lnTo>
                  <a:lnTo>
                    <a:pt x="48501" y="11353"/>
                  </a:lnTo>
                  <a:close/>
                </a:path>
                <a:path w="53339" h="19050">
                  <a:moveTo>
                    <a:pt x="52971" y="3784"/>
                  </a:moveTo>
                  <a:lnTo>
                    <a:pt x="52628" y="0"/>
                  </a:lnTo>
                  <a:lnTo>
                    <a:pt x="35090" y="3784"/>
                  </a:lnTo>
                  <a:lnTo>
                    <a:pt x="35090" y="7569"/>
                  </a:lnTo>
                  <a:lnTo>
                    <a:pt x="52971" y="378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3370516" y="8983408"/>
              <a:ext cx="53975" cy="5080"/>
            </a:xfrm>
            <a:custGeom>
              <a:avLst/>
              <a:gdLst/>
              <a:ahLst/>
              <a:cxnLst/>
              <a:rect l="l" t="t" r="r" b="b"/>
              <a:pathLst>
                <a:path w="53975" h="5079">
                  <a:moveTo>
                    <a:pt x="0" y="0"/>
                  </a:moveTo>
                  <a:lnTo>
                    <a:pt x="342" y="698"/>
                  </a:lnTo>
                  <a:lnTo>
                    <a:pt x="342" y="3441"/>
                  </a:lnTo>
                  <a:lnTo>
                    <a:pt x="52971" y="4825"/>
                  </a:lnTo>
                  <a:lnTo>
                    <a:pt x="53657" y="6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3388483" y="8958643"/>
              <a:ext cx="74295" cy="62865"/>
            </a:xfrm>
            <a:custGeom>
              <a:avLst/>
              <a:gdLst/>
              <a:ahLst/>
              <a:cxnLst/>
              <a:rect l="l" t="t" r="r" b="b"/>
              <a:pathLst>
                <a:path w="74295" h="62865">
                  <a:moveTo>
                    <a:pt x="57013" y="0"/>
                  </a:moveTo>
                  <a:lnTo>
                    <a:pt x="52886" y="1028"/>
                  </a:lnTo>
                  <a:lnTo>
                    <a:pt x="20894" y="8610"/>
                  </a:lnTo>
                  <a:lnTo>
                    <a:pt x="9151" y="19012"/>
                  </a:lnTo>
                  <a:lnTo>
                    <a:pt x="3051" y="24772"/>
                  </a:lnTo>
                  <a:lnTo>
                    <a:pt x="628" y="27954"/>
                  </a:lnTo>
                  <a:lnTo>
                    <a:pt x="101" y="29921"/>
                  </a:lnTo>
                  <a:lnTo>
                    <a:pt x="0" y="31648"/>
                  </a:lnTo>
                  <a:lnTo>
                    <a:pt x="257" y="34747"/>
                  </a:lnTo>
                  <a:lnTo>
                    <a:pt x="15738" y="58826"/>
                  </a:lnTo>
                  <a:lnTo>
                    <a:pt x="24336" y="62268"/>
                  </a:lnTo>
                  <a:lnTo>
                    <a:pt x="28807" y="58470"/>
                  </a:lnTo>
                  <a:lnTo>
                    <a:pt x="35347" y="53314"/>
                  </a:lnTo>
                  <a:lnTo>
                    <a:pt x="33277" y="45072"/>
                  </a:lnTo>
                  <a:lnTo>
                    <a:pt x="25365" y="31648"/>
                  </a:lnTo>
                  <a:lnTo>
                    <a:pt x="25022" y="27863"/>
                  </a:lnTo>
                  <a:lnTo>
                    <a:pt x="40846" y="24765"/>
                  </a:lnTo>
                  <a:lnTo>
                    <a:pt x="72139" y="24765"/>
                  </a:lnTo>
                  <a:lnTo>
                    <a:pt x="72181" y="19012"/>
                  </a:lnTo>
                  <a:lnTo>
                    <a:pt x="74209" y="6184"/>
                  </a:lnTo>
                  <a:lnTo>
                    <a:pt x="64582" y="2070"/>
                  </a:lnTo>
                  <a:lnTo>
                    <a:pt x="57013" y="0"/>
                  </a:lnTo>
                  <a:close/>
                </a:path>
                <a:path w="74295" h="62865">
                  <a:moveTo>
                    <a:pt x="72139" y="24765"/>
                  </a:moveTo>
                  <a:lnTo>
                    <a:pt x="40846" y="24765"/>
                  </a:lnTo>
                  <a:lnTo>
                    <a:pt x="42916" y="30276"/>
                  </a:lnTo>
                  <a:lnTo>
                    <a:pt x="61484" y="31635"/>
                  </a:lnTo>
                  <a:lnTo>
                    <a:pt x="63198" y="29921"/>
                  </a:lnTo>
                  <a:lnTo>
                    <a:pt x="72139" y="26835"/>
                  </a:lnTo>
                  <a:lnTo>
                    <a:pt x="72139" y="2476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3393732" y="8959329"/>
              <a:ext cx="70485" cy="30480"/>
            </a:xfrm>
            <a:custGeom>
              <a:avLst/>
              <a:gdLst/>
              <a:ahLst/>
              <a:cxnLst/>
              <a:rect l="l" t="t" r="r" b="b"/>
              <a:pathLst>
                <a:path w="70485" h="30479">
                  <a:moveTo>
                    <a:pt x="52401" y="28355"/>
                  </a:moveTo>
                  <a:lnTo>
                    <a:pt x="53797" y="29870"/>
                  </a:lnTo>
                  <a:lnTo>
                    <a:pt x="55649" y="28457"/>
                  </a:lnTo>
                  <a:lnTo>
                    <a:pt x="52401" y="28355"/>
                  </a:lnTo>
                  <a:close/>
                </a:path>
                <a:path w="70485" h="30479">
                  <a:moveTo>
                    <a:pt x="68414" y="18068"/>
                  </a:moveTo>
                  <a:lnTo>
                    <a:pt x="61391" y="24079"/>
                  </a:lnTo>
                  <a:lnTo>
                    <a:pt x="55649" y="28457"/>
                  </a:lnTo>
                  <a:lnTo>
                    <a:pt x="58991" y="28562"/>
                  </a:lnTo>
                  <a:lnTo>
                    <a:pt x="70332" y="24777"/>
                  </a:lnTo>
                  <a:lnTo>
                    <a:pt x="68414" y="18068"/>
                  </a:lnTo>
                  <a:close/>
                </a:path>
                <a:path w="70485" h="30479">
                  <a:moveTo>
                    <a:pt x="45923" y="21323"/>
                  </a:moveTo>
                  <a:lnTo>
                    <a:pt x="44538" y="21678"/>
                  </a:lnTo>
                  <a:lnTo>
                    <a:pt x="47637" y="28206"/>
                  </a:lnTo>
                  <a:lnTo>
                    <a:pt x="52401" y="28355"/>
                  </a:lnTo>
                  <a:lnTo>
                    <a:pt x="45923" y="21323"/>
                  </a:lnTo>
                  <a:close/>
                </a:path>
                <a:path w="70485" h="30479">
                  <a:moveTo>
                    <a:pt x="54863" y="0"/>
                  </a:moveTo>
                  <a:lnTo>
                    <a:pt x="48666" y="685"/>
                  </a:lnTo>
                  <a:lnTo>
                    <a:pt x="14274" y="9296"/>
                  </a:lnTo>
                  <a:lnTo>
                    <a:pt x="14617" y="12039"/>
                  </a:lnTo>
                  <a:lnTo>
                    <a:pt x="0" y="27355"/>
                  </a:lnTo>
                  <a:lnTo>
                    <a:pt x="1193" y="27355"/>
                  </a:lnTo>
                  <a:lnTo>
                    <a:pt x="16510" y="11531"/>
                  </a:lnTo>
                  <a:lnTo>
                    <a:pt x="16852" y="9461"/>
                  </a:lnTo>
                  <a:lnTo>
                    <a:pt x="47637" y="2070"/>
                  </a:lnTo>
                  <a:lnTo>
                    <a:pt x="51079" y="1041"/>
                  </a:lnTo>
                  <a:lnTo>
                    <a:pt x="58227" y="1041"/>
                  </a:lnTo>
                  <a:lnTo>
                    <a:pt x="54863" y="0"/>
                  </a:lnTo>
                  <a:close/>
                </a:path>
                <a:path w="70485" h="30479">
                  <a:moveTo>
                    <a:pt x="58227" y="1041"/>
                  </a:moveTo>
                  <a:lnTo>
                    <a:pt x="51079" y="1041"/>
                  </a:lnTo>
                  <a:lnTo>
                    <a:pt x="58991" y="3441"/>
                  </a:lnTo>
                  <a:lnTo>
                    <a:pt x="62776" y="4813"/>
                  </a:lnTo>
                  <a:lnTo>
                    <a:pt x="65176" y="14109"/>
                  </a:lnTo>
                  <a:lnTo>
                    <a:pt x="65176" y="18922"/>
                  </a:lnTo>
                  <a:lnTo>
                    <a:pt x="68384" y="17964"/>
                  </a:lnTo>
                  <a:lnTo>
                    <a:pt x="66890" y="12738"/>
                  </a:lnTo>
                  <a:lnTo>
                    <a:pt x="66890" y="6540"/>
                  </a:lnTo>
                  <a:lnTo>
                    <a:pt x="59334" y="1384"/>
                  </a:lnTo>
                  <a:lnTo>
                    <a:pt x="58227" y="1041"/>
                  </a:lnTo>
                  <a:close/>
                </a:path>
                <a:path w="70485" h="30479">
                  <a:moveTo>
                    <a:pt x="68618" y="17894"/>
                  </a:moveTo>
                  <a:lnTo>
                    <a:pt x="68384" y="17964"/>
                  </a:lnTo>
                  <a:lnTo>
                    <a:pt x="68618" y="17894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3391153" y="8970683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09">
                  <a:moveTo>
                    <a:pt x="16852" y="0"/>
                  </a:moveTo>
                  <a:lnTo>
                    <a:pt x="15646" y="177"/>
                  </a:lnTo>
                  <a:lnTo>
                    <a:pt x="0" y="15481"/>
                  </a:lnTo>
                  <a:lnTo>
                    <a:pt x="1714" y="16002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3439820" y="896639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80" y="0"/>
                  </a:moveTo>
                  <a:lnTo>
                    <a:pt x="3543" y="0"/>
                  </a:lnTo>
                  <a:lnTo>
                    <a:pt x="0" y="3543"/>
                  </a:lnTo>
                  <a:lnTo>
                    <a:pt x="0" y="12280"/>
                  </a:lnTo>
                  <a:lnTo>
                    <a:pt x="3543" y="15811"/>
                  </a:lnTo>
                  <a:lnTo>
                    <a:pt x="12280" y="15811"/>
                  </a:lnTo>
                  <a:lnTo>
                    <a:pt x="15824" y="12280"/>
                  </a:lnTo>
                  <a:lnTo>
                    <a:pt x="15824" y="7899"/>
                  </a:lnTo>
                  <a:lnTo>
                    <a:pt x="15824" y="3543"/>
                  </a:lnTo>
                  <a:lnTo>
                    <a:pt x="12280" y="0"/>
                  </a:lnTo>
                  <a:close/>
                </a:path>
              </a:pathLst>
            </a:custGeom>
            <a:solidFill>
              <a:srgbClr val="D1D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3445840" y="897275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727" y="0"/>
                  </a:moveTo>
                  <a:lnTo>
                    <a:pt x="0" y="1714"/>
                  </a:lnTo>
                  <a:lnTo>
                    <a:pt x="1727" y="3441"/>
                  </a:lnTo>
                  <a:lnTo>
                    <a:pt x="3441" y="1714"/>
                  </a:lnTo>
                  <a:lnTo>
                    <a:pt x="1727" y="0"/>
                  </a:lnTo>
                  <a:close/>
                </a:path>
              </a:pathLst>
            </a:custGeom>
            <a:solidFill>
              <a:srgbClr val="26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3439312" y="8979458"/>
              <a:ext cx="17145" cy="5080"/>
            </a:xfrm>
            <a:custGeom>
              <a:avLst/>
              <a:gdLst/>
              <a:ahLst/>
              <a:cxnLst/>
              <a:rect l="l" t="t" r="r" b="b"/>
              <a:pathLst>
                <a:path w="17145" h="5079">
                  <a:moveTo>
                    <a:pt x="4978" y="2743"/>
                  </a:moveTo>
                  <a:lnTo>
                    <a:pt x="1536" y="165"/>
                  </a:lnTo>
                  <a:lnTo>
                    <a:pt x="0" y="165"/>
                  </a:lnTo>
                  <a:lnTo>
                    <a:pt x="3606" y="3771"/>
                  </a:lnTo>
                  <a:lnTo>
                    <a:pt x="4978" y="2743"/>
                  </a:lnTo>
                  <a:close/>
                </a:path>
                <a:path w="17145" h="5079">
                  <a:moveTo>
                    <a:pt x="17018" y="165"/>
                  </a:moveTo>
                  <a:lnTo>
                    <a:pt x="15303" y="0"/>
                  </a:lnTo>
                  <a:lnTo>
                    <a:pt x="15303" y="1206"/>
                  </a:lnTo>
                  <a:lnTo>
                    <a:pt x="9613" y="3771"/>
                  </a:lnTo>
                  <a:lnTo>
                    <a:pt x="11163" y="4978"/>
                  </a:lnTo>
                  <a:lnTo>
                    <a:pt x="13411" y="4305"/>
                  </a:lnTo>
                  <a:lnTo>
                    <a:pt x="15468" y="3263"/>
                  </a:lnTo>
                  <a:lnTo>
                    <a:pt x="17018" y="1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3413505" y="8985313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9982" y="0"/>
                  </a:moveTo>
                  <a:lnTo>
                    <a:pt x="0" y="1193"/>
                  </a:lnTo>
                  <a:lnTo>
                    <a:pt x="177" y="2921"/>
                  </a:lnTo>
                  <a:lnTo>
                    <a:pt x="9982" y="292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3627107" y="8988920"/>
              <a:ext cx="53975" cy="5080"/>
            </a:xfrm>
            <a:custGeom>
              <a:avLst/>
              <a:gdLst/>
              <a:ahLst/>
              <a:cxnLst/>
              <a:rect l="l" t="t" r="r" b="b"/>
              <a:pathLst>
                <a:path w="53975" h="5079">
                  <a:moveTo>
                    <a:pt x="0" y="0"/>
                  </a:moveTo>
                  <a:lnTo>
                    <a:pt x="342" y="685"/>
                  </a:lnTo>
                  <a:lnTo>
                    <a:pt x="342" y="3429"/>
                  </a:lnTo>
                  <a:lnTo>
                    <a:pt x="52971" y="4826"/>
                  </a:lnTo>
                  <a:lnTo>
                    <a:pt x="53657" y="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3645074" y="8964155"/>
              <a:ext cx="74295" cy="62865"/>
            </a:xfrm>
            <a:custGeom>
              <a:avLst/>
              <a:gdLst/>
              <a:ahLst/>
              <a:cxnLst/>
              <a:rect l="l" t="t" r="r" b="b"/>
              <a:pathLst>
                <a:path w="74295" h="62865">
                  <a:moveTo>
                    <a:pt x="57013" y="0"/>
                  </a:moveTo>
                  <a:lnTo>
                    <a:pt x="52886" y="1028"/>
                  </a:lnTo>
                  <a:lnTo>
                    <a:pt x="20894" y="8597"/>
                  </a:lnTo>
                  <a:lnTo>
                    <a:pt x="9151" y="19007"/>
                  </a:lnTo>
                  <a:lnTo>
                    <a:pt x="3051" y="24771"/>
                  </a:lnTo>
                  <a:lnTo>
                    <a:pt x="628" y="27953"/>
                  </a:lnTo>
                  <a:lnTo>
                    <a:pt x="101" y="29921"/>
                  </a:lnTo>
                  <a:lnTo>
                    <a:pt x="0" y="31648"/>
                  </a:lnTo>
                  <a:lnTo>
                    <a:pt x="257" y="34747"/>
                  </a:lnTo>
                  <a:lnTo>
                    <a:pt x="15738" y="58801"/>
                  </a:lnTo>
                  <a:lnTo>
                    <a:pt x="24336" y="62268"/>
                  </a:lnTo>
                  <a:lnTo>
                    <a:pt x="28807" y="58470"/>
                  </a:lnTo>
                  <a:lnTo>
                    <a:pt x="35347" y="53314"/>
                  </a:lnTo>
                  <a:lnTo>
                    <a:pt x="33277" y="45059"/>
                  </a:lnTo>
                  <a:lnTo>
                    <a:pt x="25365" y="31648"/>
                  </a:lnTo>
                  <a:lnTo>
                    <a:pt x="25022" y="27851"/>
                  </a:lnTo>
                  <a:lnTo>
                    <a:pt x="40846" y="24765"/>
                  </a:lnTo>
                  <a:lnTo>
                    <a:pt x="72139" y="24765"/>
                  </a:lnTo>
                  <a:lnTo>
                    <a:pt x="72180" y="19007"/>
                  </a:lnTo>
                  <a:lnTo>
                    <a:pt x="74209" y="6184"/>
                  </a:lnTo>
                  <a:lnTo>
                    <a:pt x="64582" y="2057"/>
                  </a:lnTo>
                  <a:lnTo>
                    <a:pt x="57013" y="0"/>
                  </a:lnTo>
                  <a:close/>
                </a:path>
                <a:path w="74295" h="62865">
                  <a:moveTo>
                    <a:pt x="72139" y="24765"/>
                  </a:moveTo>
                  <a:lnTo>
                    <a:pt x="40846" y="24765"/>
                  </a:lnTo>
                  <a:lnTo>
                    <a:pt x="42916" y="30264"/>
                  </a:lnTo>
                  <a:lnTo>
                    <a:pt x="61496" y="31635"/>
                  </a:lnTo>
                  <a:lnTo>
                    <a:pt x="63211" y="29921"/>
                  </a:lnTo>
                  <a:lnTo>
                    <a:pt x="72139" y="26835"/>
                  </a:lnTo>
                  <a:lnTo>
                    <a:pt x="72139" y="2476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3650322" y="8964828"/>
              <a:ext cx="70485" cy="30480"/>
            </a:xfrm>
            <a:custGeom>
              <a:avLst/>
              <a:gdLst/>
              <a:ahLst/>
              <a:cxnLst/>
              <a:rect l="l" t="t" r="r" b="b"/>
              <a:pathLst>
                <a:path w="70485" h="30479">
                  <a:moveTo>
                    <a:pt x="52407" y="28363"/>
                  </a:moveTo>
                  <a:lnTo>
                    <a:pt x="53809" y="29883"/>
                  </a:lnTo>
                  <a:lnTo>
                    <a:pt x="55670" y="28461"/>
                  </a:lnTo>
                  <a:lnTo>
                    <a:pt x="52407" y="28363"/>
                  </a:lnTo>
                  <a:close/>
                </a:path>
                <a:path w="70485" h="30479">
                  <a:moveTo>
                    <a:pt x="68419" y="18064"/>
                  </a:moveTo>
                  <a:lnTo>
                    <a:pt x="61391" y="24091"/>
                  </a:lnTo>
                  <a:lnTo>
                    <a:pt x="55670" y="28461"/>
                  </a:lnTo>
                  <a:lnTo>
                    <a:pt x="58991" y="28562"/>
                  </a:lnTo>
                  <a:lnTo>
                    <a:pt x="70345" y="24777"/>
                  </a:lnTo>
                  <a:lnTo>
                    <a:pt x="68419" y="18064"/>
                  </a:lnTo>
                  <a:close/>
                </a:path>
                <a:path w="70485" h="30479">
                  <a:moveTo>
                    <a:pt x="45923" y="21335"/>
                  </a:moveTo>
                  <a:lnTo>
                    <a:pt x="44551" y="21678"/>
                  </a:lnTo>
                  <a:lnTo>
                    <a:pt x="47637" y="28219"/>
                  </a:lnTo>
                  <a:lnTo>
                    <a:pt x="52407" y="28363"/>
                  </a:lnTo>
                  <a:lnTo>
                    <a:pt x="45923" y="21335"/>
                  </a:lnTo>
                  <a:close/>
                </a:path>
                <a:path w="70485" h="30479">
                  <a:moveTo>
                    <a:pt x="54863" y="0"/>
                  </a:moveTo>
                  <a:lnTo>
                    <a:pt x="48666" y="698"/>
                  </a:lnTo>
                  <a:lnTo>
                    <a:pt x="14274" y="9309"/>
                  </a:lnTo>
                  <a:lnTo>
                    <a:pt x="14617" y="12052"/>
                  </a:lnTo>
                  <a:lnTo>
                    <a:pt x="0" y="27368"/>
                  </a:lnTo>
                  <a:lnTo>
                    <a:pt x="1206" y="27368"/>
                  </a:lnTo>
                  <a:lnTo>
                    <a:pt x="16509" y="11531"/>
                  </a:lnTo>
                  <a:lnTo>
                    <a:pt x="16852" y="9461"/>
                  </a:lnTo>
                  <a:lnTo>
                    <a:pt x="47637" y="2070"/>
                  </a:lnTo>
                  <a:lnTo>
                    <a:pt x="51079" y="1041"/>
                  </a:lnTo>
                  <a:lnTo>
                    <a:pt x="58227" y="1041"/>
                  </a:lnTo>
                  <a:lnTo>
                    <a:pt x="54863" y="0"/>
                  </a:lnTo>
                  <a:close/>
                </a:path>
                <a:path w="70485" h="30479">
                  <a:moveTo>
                    <a:pt x="58227" y="1041"/>
                  </a:moveTo>
                  <a:lnTo>
                    <a:pt x="51079" y="1041"/>
                  </a:lnTo>
                  <a:lnTo>
                    <a:pt x="58991" y="3454"/>
                  </a:lnTo>
                  <a:lnTo>
                    <a:pt x="62776" y="4813"/>
                  </a:lnTo>
                  <a:lnTo>
                    <a:pt x="65189" y="14122"/>
                  </a:lnTo>
                  <a:lnTo>
                    <a:pt x="65189" y="18935"/>
                  </a:lnTo>
                  <a:lnTo>
                    <a:pt x="68390" y="17963"/>
                  </a:lnTo>
                  <a:lnTo>
                    <a:pt x="66890" y="12738"/>
                  </a:lnTo>
                  <a:lnTo>
                    <a:pt x="66890" y="6540"/>
                  </a:lnTo>
                  <a:lnTo>
                    <a:pt x="59334" y="1384"/>
                  </a:lnTo>
                  <a:lnTo>
                    <a:pt x="58227" y="1041"/>
                  </a:lnTo>
                  <a:close/>
                </a:path>
                <a:path w="70485" h="30479">
                  <a:moveTo>
                    <a:pt x="68618" y="17894"/>
                  </a:moveTo>
                  <a:lnTo>
                    <a:pt x="68390" y="17963"/>
                  </a:lnTo>
                  <a:lnTo>
                    <a:pt x="68618" y="17894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3647744" y="8976194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09">
                  <a:moveTo>
                    <a:pt x="16852" y="0"/>
                  </a:moveTo>
                  <a:lnTo>
                    <a:pt x="15646" y="165"/>
                  </a:lnTo>
                  <a:lnTo>
                    <a:pt x="0" y="15481"/>
                  </a:lnTo>
                  <a:lnTo>
                    <a:pt x="1714" y="16001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3696423" y="897190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80" y="0"/>
                  </a:moveTo>
                  <a:lnTo>
                    <a:pt x="3530" y="0"/>
                  </a:lnTo>
                  <a:lnTo>
                    <a:pt x="0" y="3530"/>
                  </a:lnTo>
                  <a:lnTo>
                    <a:pt x="0" y="12280"/>
                  </a:lnTo>
                  <a:lnTo>
                    <a:pt x="3530" y="15811"/>
                  </a:lnTo>
                  <a:lnTo>
                    <a:pt x="12280" y="15811"/>
                  </a:lnTo>
                  <a:lnTo>
                    <a:pt x="15811" y="12280"/>
                  </a:lnTo>
                  <a:lnTo>
                    <a:pt x="15811" y="7899"/>
                  </a:lnTo>
                  <a:lnTo>
                    <a:pt x="15811" y="3530"/>
                  </a:lnTo>
                  <a:lnTo>
                    <a:pt x="12280" y="0"/>
                  </a:lnTo>
                  <a:close/>
                </a:path>
              </a:pathLst>
            </a:custGeom>
            <a:solidFill>
              <a:srgbClr val="D1D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3702430" y="897826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727" y="0"/>
                  </a:moveTo>
                  <a:lnTo>
                    <a:pt x="0" y="1714"/>
                  </a:lnTo>
                  <a:lnTo>
                    <a:pt x="1727" y="3416"/>
                  </a:lnTo>
                  <a:lnTo>
                    <a:pt x="3441" y="1714"/>
                  </a:lnTo>
                  <a:lnTo>
                    <a:pt x="1727" y="0"/>
                  </a:lnTo>
                  <a:close/>
                </a:path>
              </a:pathLst>
            </a:custGeom>
            <a:solidFill>
              <a:srgbClr val="26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3695903" y="8984957"/>
              <a:ext cx="17145" cy="5080"/>
            </a:xfrm>
            <a:custGeom>
              <a:avLst/>
              <a:gdLst/>
              <a:ahLst/>
              <a:cxnLst/>
              <a:rect l="l" t="t" r="r" b="b"/>
              <a:pathLst>
                <a:path w="17145" h="5079">
                  <a:moveTo>
                    <a:pt x="4978" y="2755"/>
                  </a:moveTo>
                  <a:lnTo>
                    <a:pt x="1549" y="177"/>
                  </a:lnTo>
                  <a:lnTo>
                    <a:pt x="0" y="177"/>
                  </a:lnTo>
                  <a:lnTo>
                    <a:pt x="3606" y="3784"/>
                  </a:lnTo>
                  <a:lnTo>
                    <a:pt x="4978" y="2755"/>
                  </a:lnTo>
                  <a:close/>
                </a:path>
                <a:path w="17145" h="5079">
                  <a:moveTo>
                    <a:pt x="17030" y="177"/>
                  </a:moveTo>
                  <a:lnTo>
                    <a:pt x="15303" y="0"/>
                  </a:lnTo>
                  <a:lnTo>
                    <a:pt x="15303" y="1219"/>
                  </a:lnTo>
                  <a:lnTo>
                    <a:pt x="9626" y="3784"/>
                  </a:lnTo>
                  <a:lnTo>
                    <a:pt x="11176" y="4991"/>
                  </a:lnTo>
                  <a:lnTo>
                    <a:pt x="13411" y="4305"/>
                  </a:lnTo>
                  <a:lnTo>
                    <a:pt x="15468" y="3276"/>
                  </a:lnTo>
                  <a:lnTo>
                    <a:pt x="17030" y="1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3670096" y="8990812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9982" y="0"/>
                  </a:moveTo>
                  <a:lnTo>
                    <a:pt x="0" y="1193"/>
                  </a:lnTo>
                  <a:lnTo>
                    <a:pt x="177" y="2933"/>
                  </a:lnTo>
                  <a:lnTo>
                    <a:pt x="9982" y="2933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3518077" y="7312812"/>
              <a:ext cx="276225" cy="270510"/>
            </a:xfrm>
            <a:custGeom>
              <a:avLst/>
              <a:gdLst/>
              <a:ahLst/>
              <a:cxnLst/>
              <a:rect l="l" t="t" r="r" b="b"/>
              <a:pathLst>
                <a:path w="276225" h="270509">
                  <a:moveTo>
                    <a:pt x="137922" y="0"/>
                  </a:moveTo>
                  <a:lnTo>
                    <a:pt x="94327" y="6889"/>
                  </a:lnTo>
                  <a:lnTo>
                    <a:pt x="56466" y="26075"/>
                  </a:lnTo>
                  <a:lnTo>
                    <a:pt x="26610" y="55333"/>
                  </a:lnTo>
                  <a:lnTo>
                    <a:pt x="7031" y="92438"/>
                  </a:lnTo>
                  <a:lnTo>
                    <a:pt x="0" y="135166"/>
                  </a:lnTo>
                  <a:lnTo>
                    <a:pt x="7031" y="177895"/>
                  </a:lnTo>
                  <a:lnTo>
                    <a:pt x="26610" y="215003"/>
                  </a:lnTo>
                  <a:lnTo>
                    <a:pt x="56466" y="244264"/>
                  </a:lnTo>
                  <a:lnTo>
                    <a:pt x="94327" y="263453"/>
                  </a:lnTo>
                  <a:lnTo>
                    <a:pt x="137922" y="270344"/>
                  </a:lnTo>
                  <a:lnTo>
                    <a:pt x="181516" y="263453"/>
                  </a:lnTo>
                  <a:lnTo>
                    <a:pt x="219377" y="244264"/>
                  </a:lnTo>
                  <a:lnTo>
                    <a:pt x="249233" y="215003"/>
                  </a:lnTo>
                  <a:lnTo>
                    <a:pt x="268812" y="177895"/>
                  </a:lnTo>
                  <a:lnTo>
                    <a:pt x="275843" y="135166"/>
                  </a:lnTo>
                  <a:lnTo>
                    <a:pt x="268812" y="92438"/>
                  </a:lnTo>
                  <a:lnTo>
                    <a:pt x="249233" y="55333"/>
                  </a:lnTo>
                  <a:lnTo>
                    <a:pt x="219377" y="26075"/>
                  </a:lnTo>
                  <a:lnTo>
                    <a:pt x="181516" y="6889"/>
                  </a:lnTo>
                  <a:lnTo>
                    <a:pt x="137922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3521506" y="7314171"/>
              <a:ext cx="266700" cy="268605"/>
            </a:xfrm>
            <a:custGeom>
              <a:avLst/>
              <a:gdLst/>
              <a:ahLst/>
              <a:cxnLst/>
              <a:rect l="l" t="t" r="r" b="b"/>
              <a:pathLst>
                <a:path w="266700" h="268604">
                  <a:moveTo>
                    <a:pt x="133108" y="0"/>
                  </a:moveTo>
                  <a:lnTo>
                    <a:pt x="91038" y="6840"/>
                  </a:lnTo>
                  <a:lnTo>
                    <a:pt x="54499" y="25886"/>
                  </a:lnTo>
                  <a:lnTo>
                    <a:pt x="25684" y="54927"/>
                  </a:lnTo>
                  <a:lnTo>
                    <a:pt x="6786" y="91752"/>
                  </a:lnTo>
                  <a:lnTo>
                    <a:pt x="0" y="134150"/>
                  </a:lnTo>
                  <a:lnTo>
                    <a:pt x="6786" y="176551"/>
                  </a:lnTo>
                  <a:lnTo>
                    <a:pt x="25684" y="213374"/>
                  </a:lnTo>
                  <a:lnTo>
                    <a:pt x="54499" y="242409"/>
                  </a:lnTo>
                  <a:lnTo>
                    <a:pt x="91038" y="261450"/>
                  </a:lnTo>
                  <a:lnTo>
                    <a:pt x="133108" y="268287"/>
                  </a:lnTo>
                  <a:lnTo>
                    <a:pt x="175189" y="261450"/>
                  </a:lnTo>
                  <a:lnTo>
                    <a:pt x="211733" y="242409"/>
                  </a:lnTo>
                  <a:lnTo>
                    <a:pt x="240548" y="213374"/>
                  </a:lnTo>
                  <a:lnTo>
                    <a:pt x="259444" y="176551"/>
                  </a:lnTo>
                  <a:lnTo>
                    <a:pt x="266230" y="134150"/>
                  </a:lnTo>
                  <a:lnTo>
                    <a:pt x="259444" y="91752"/>
                  </a:lnTo>
                  <a:lnTo>
                    <a:pt x="240548" y="54927"/>
                  </a:lnTo>
                  <a:lnTo>
                    <a:pt x="211733" y="25886"/>
                  </a:lnTo>
                  <a:lnTo>
                    <a:pt x="175189" y="6840"/>
                  </a:lnTo>
                  <a:lnTo>
                    <a:pt x="13310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81" name="object 2981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3521511" y="7326850"/>
              <a:ext cx="266144" cy="245814"/>
            </a:xfrm>
            <a:prstGeom prst="rect">
              <a:avLst/>
            </a:prstGeom>
          </p:spPr>
        </p:pic>
        <p:sp>
          <p:nvSpPr>
            <p:cNvPr id="2982" name="object 2982"/>
            <p:cNvSpPr/>
            <p:nvPr/>
          </p:nvSpPr>
          <p:spPr>
            <a:xfrm>
              <a:off x="3519449" y="7674660"/>
              <a:ext cx="276225" cy="270510"/>
            </a:xfrm>
            <a:custGeom>
              <a:avLst/>
              <a:gdLst/>
              <a:ahLst/>
              <a:cxnLst/>
              <a:rect l="l" t="t" r="r" b="b"/>
              <a:pathLst>
                <a:path w="276225" h="270509">
                  <a:moveTo>
                    <a:pt x="137922" y="0"/>
                  </a:moveTo>
                  <a:lnTo>
                    <a:pt x="94327" y="6890"/>
                  </a:lnTo>
                  <a:lnTo>
                    <a:pt x="56466" y="26079"/>
                  </a:lnTo>
                  <a:lnTo>
                    <a:pt x="26610" y="55338"/>
                  </a:lnTo>
                  <a:lnTo>
                    <a:pt x="7031" y="92442"/>
                  </a:lnTo>
                  <a:lnTo>
                    <a:pt x="0" y="135166"/>
                  </a:lnTo>
                  <a:lnTo>
                    <a:pt x="7031" y="177890"/>
                  </a:lnTo>
                  <a:lnTo>
                    <a:pt x="26610" y="214998"/>
                  </a:lnTo>
                  <a:lnTo>
                    <a:pt x="56466" y="244261"/>
                  </a:lnTo>
                  <a:lnTo>
                    <a:pt x="94327" y="263452"/>
                  </a:lnTo>
                  <a:lnTo>
                    <a:pt x="137922" y="270344"/>
                  </a:lnTo>
                  <a:lnTo>
                    <a:pt x="181523" y="263452"/>
                  </a:lnTo>
                  <a:lnTo>
                    <a:pt x="219387" y="244261"/>
                  </a:lnTo>
                  <a:lnTo>
                    <a:pt x="249245" y="214998"/>
                  </a:lnTo>
                  <a:lnTo>
                    <a:pt x="268825" y="177890"/>
                  </a:lnTo>
                  <a:lnTo>
                    <a:pt x="275856" y="135166"/>
                  </a:lnTo>
                  <a:lnTo>
                    <a:pt x="268825" y="92442"/>
                  </a:lnTo>
                  <a:lnTo>
                    <a:pt x="249245" y="55338"/>
                  </a:lnTo>
                  <a:lnTo>
                    <a:pt x="219387" y="26079"/>
                  </a:lnTo>
                  <a:lnTo>
                    <a:pt x="181523" y="6890"/>
                  </a:lnTo>
                  <a:lnTo>
                    <a:pt x="137922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3522891" y="7676019"/>
              <a:ext cx="266700" cy="268605"/>
            </a:xfrm>
            <a:custGeom>
              <a:avLst/>
              <a:gdLst/>
              <a:ahLst/>
              <a:cxnLst/>
              <a:rect l="l" t="t" r="r" b="b"/>
              <a:pathLst>
                <a:path w="266700" h="268604">
                  <a:moveTo>
                    <a:pt x="133108" y="0"/>
                  </a:moveTo>
                  <a:lnTo>
                    <a:pt x="91033" y="6840"/>
                  </a:lnTo>
                  <a:lnTo>
                    <a:pt x="54493" y="25886"/>
                  </a:lnTo>
                  <a:lnTo>
                    <a:pt x="25680" y="54927"/>
                  </a:lnTo>
                  <a:lnTo>
                    <a:pt x="6785" y="91752"/>
                  </a:lnTo>
                  <a:lnTo>
                    <a:pt x="0" y="134150"/>
                  </a:lnTo>
                  <a:lnTo>
                    <a:pt x="6785" y="176551"/>
                  </a:lnTo>
                  <a:lnTo>
                    <a:pt x="25680" y="213374"/>
                  </a:lnTo>
                  <a:lnTo>
                    <a:pt x="54493" y="242409"/>
                  </a:lnTo>
                  <a:lnTo>
                    <a:pt x="91033" y="261450"/>
                  </a:lnTo>
                  <a:lnTo>
                    <a:pt x="133108" y="268287"/>
                  </a:lnTo>
                  <a:lnTo>
                    <a:pt x="175183" y="261450"/>
                  </a:lnTo>
                  <a:lnTo>
                    <a:pt x="211723" y="242409"/>
                  </a:lnTo>
                  <a:lnTo>
                    <a:pt x="240536" y="213374"/>
                  </a:lnTo>
                  <a:lnTo>
                    <a:pt x="259432" y="176551"/>
                  </a:lnTo>
                  <a:lnTo>
                    <a:pt x="266217" y="134150"/>
                  </a:lnTo>
                  <a:lnTo>
                    <a:pt x="259432" y="91752"/>
                  </a:lnTo>
                  <a:lnTo>
                    <a:pt x="240536" y="54927"/>
                  </a:lnTo>
                  <a:lnTo>
                    <a:pt x="211723" y="25886"/>
                  </a:lnTo>
                  <a:lnTo>
                    <a:pt x="175183" y="6840"/>
                  </a:lnTo>
                  <a:lnTo>
                    <a:pt x="13310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84" name="object 2984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3522883" y="7688700"/>
              <a:ext cx="266145" cy="245813"/>
            </a:xfrm>
            <a:prstGeom prst="rect">
              <a:avLst/>
            </a:prstGeom>
          </p:spPr>
        </p:pic>
        <p:sp>
          <p:nvSpPr>
            <p:cNvPr id="2985" name="object 2985"/>
            <p:cNvSpPr/>
            <p:nvPr/>
          </p:nvSpPr>
          <p:spPr>
            <a:xfrm>
              <a:off x="3516693" y="8029613"/>
              <a:ext cx="276225" cy="270510"/>
            </a:xfrm>
            <a:custGeom>
              <a:avLst/>
              <a:gdLst/>
              <a:ahLst/>
              <a:cxnLst/>
              <a:rect l="l" t="t" r="r" b="b"/>
              <a:pathLst>
                <a:path w="276225" h="270509">
                  <a:moveTo>
                    <a:pt x="137934" y="0"/>
                  </a:moveTo>
                  <a:lnTo>
                    <a:pt x="94338" y="6890"/>
                  </a:lnTo>
                  <a:lnTo>
                    <a:pt x="56474" y="26079"/>
                  </a:lnTo>
                  <a:lnTo>
                    <a:pt x="26614" y="55341"/>
                  </a:lnTo>
                  <a:lnTo>
                    <a:pt x="7032" y="92449"/>
                  </a:lnTo>
                  <a:lnTo>
                    <a:pt x="0" y="135178"/>
                  </a:lnTo>
                  <a:lnTo>
                    <a:pt x="7032" y="177908"/>
                  </a:lnTo>
                  <a:lnTo>
                    <a:pt x="26614" y="215016"/>
                  </a:lnTo>
                  <a:lnTo>
                    <a:pt x="56474" y="244277"/>
                  </a:lnTo>
                  <a:lnTo>
                    <a:pt x="94338" y="263466"/>
                  </a:lnTo>
                  <a:lnTo>
                    <a:pt x="137934" y="270357"/>
                  </a:lnTo>
                  <a:lnTo>
                    <a:pt x="181529" y="263466"/>
                  </a:lnTo>
                  <a:lnTo>
                    <a:pt x="219390" y="244277"/>
                  </a:lnTo>
                  <a:lnTo>
                    <a:pt x="249246" y="215016"/>
                  </a:lnTo>
                  <a:lnTo>
                    <a:pt x="268825" y="177908"/>
                  </a:lnTo>
                  <a:lnTo>
                    <a:pt x="275856" y="135178"/>
                  </a:lnTo>
                  <a:lnTo>
                    <a:pt x="268825" y="92449"/>
                  </a:lnTo>
                  <a:lnTo>
                    <a:pt x="249246" y="55341"/>
                  </a:lnTo>
                  <a:lnTo>
                    <a:pt x="219390" y="26079"/>
                  </a:lnTo>
                  <a:lnTo>
                    <a:pt x="181529" y="6890"/>
                  </a:lnTo>
                  <a:lnTo>
                    <a:pt x="137934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3520135" y="8030997"/>
              <a:ext cx="266700" cy="268605"/>
            </a:xfrm>
            <a:custGeom>
              <a:avLst/>
              <a:gdLst/>
              <a:ahLst/>
              <a:cxnLst/>
              <a:rect l="l" t="t" r="r" b="b"/>
              <a:pathLst>
                <a:path w="266700" h="268604">
                  <a:moveTo>
                    <a:pt x="133108" y="0"/>
                  </a:moveTo>
                  <a:lnTo>
                    <a:pt x="91033" y="6837"/>
                  </a:lnTo>
                  <a:lnTo>
                    <a:pt x="54493" y="25877"/>
                  </a:lnTo>
                  <a:lnTo>
                    <a:pt x="25680" y="54910"/>
                  </a:lnTo>
                  <a:lnTo>
                    <a:pt x="6785" y="91729"/>
                  </a:lnTo>
                  <a:lnTo>
                    <a:pt x="0" y="134124"/>
                  </a:lnTo>
                  <a:lnTo>
                    <a:pt x="6785" y="176532"/>
                  </a:lnTo>
                  <a:lnTo>
                    <a:pt x="25680" y="213358"/>
                  </a:lnTo>
                  <a:lnTo>
                    <a:pt x="54493" y="242396"/>
                  </a:lnTo>
                  <a:lnTo>
                    <a:pt x="91033" y="261437"/>
                  </a:lnTo>
                  <a:lnTo>
                    <a:pt x="133108" y="268274"/>
                  </a:lnTo>
                  <a:lnTo>
                    <a:pt x="175185" y="261437"/>
                  </a:lnTo>
                  <a:lnTo>
                    <a:pt x="211728" y="242396"/>
                  </a:lnTo>
                  <a:lnTo>
                    <a:pt x="240545" y="213358"/>
                  </a:lnTo>
                  <a:lnTo>
                    <a:pt x="259443" y="176532"/>
                  </a:lnTo>
                  <a:lnTo>
                    <a:pt x="266230" y="134124"/>
                  </a:lnTo>
                  <a:lnTo>
                    <a:pt x="259443" y="91729"/>
                  </a:lnTo>
                  <a:lnTo>
                    <a:pt x="240545" y="54910"/>
                  </a:lnTo>
                  <a:lnTo>
                    <a:pt x="211728" y="25877"/>
                  </a:lnTo>
                  <a:lnTo>
                    <a:pt x="175185" y="6837"/>
                  </a:lnTo>
                  <a:lnTo>
                    <a:pt x="13310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87" name="object 2987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3520138" y="8043654"/>
              <a:ext cx="266145" cy="245824"/>
            </a:xfrm>
            <a:prstGeom prst="rect">
              <a:avLst/>
            </a:prstGeom>
          </p:spPr>
        </p:pic>
        <p:sp>
          <p:nvSpPr>
            <p:cNvPr id="2988" name="object 2988"/>
            <p:cNvSpPr/>
            <p:nvPr/>
          </p:nvSpPr>
          <p:spPr>
            <a:xfrm>
              <a:off x="3515321" y="8384590"/>
              <a:ext cx="276225" cy="270510"/>
            </a:xfrm>
            <a:custGeom>
              <a:avLst/>
              <a:gdLst/>
              <a:ahLst/>
              <a:cxnLst/>
              <a:rect l="l" t="t" r="r" b="b"/>
              <a:pathLst>
                <a:path w="276225" h="270509">
                  <a:moveTo>
                    <a:pt x="137921" y="0"/>
                  </a:moveTo>
                  <a:lnTo>
                    <a:pt x="94327" y="6889"/>
                  </a:lnTo>
                  <a:lnTo>
                    <a:pt x="56466" y="26075"/>
                  </a:lnTo>
                  <a:lnTo>
                    <a:pt x="26610" y="55333"/>
                  </a:lnTo>
                  <a:lnTo>
                    <a:pt x="7031" y="92438"/>
                  </a:lnTo>
                  <a:lnTo>
                    <a:pt x="0" y="135166"/>
                  </a:lnTo>
                  <a:lnTo>
                    <a:pt x="7031" y="177890"/>
                  </a:lnTo>
                  <a:lnTo>
                    <a:pt x="26610" y="214998"/>
                  </a:lnTo>
                  <a:lnTo>
                    <a:pt x="56466" y="244261"/>
                  </a:lnTo>
                  <a:lnTo>
                    <a:pt x="94327" y="263452"/>
                  </a:lnTo>
                  <a:lnTo>
                    <a:pt x="137921" y="270344"/>
                  </a:lnTo>
                  <a:lnTo>
                    <a:pt x="181518" y="263452"/>
                  </a:lnTo>
                  <a:lnTo>
                    <a:pt x="219382" y="244261"/>
                  </a:lnTo>
                  <a:lnTo>
                    <a:pt x="249241" y="214998"/>
                  </a:lnTo>
                  <a:lnTo>
                    <a:pt x="268824" y="177890"/>
                  </a:lnTo>
                  <a:lnTo>
                    <a:pt x="275856" y="135166"/>
                  </a:lnTo>
                  <a:lnTo>
                    <a:pt x="268824" y="92438"/>
                  </a:lnTo>
                  <a:lnTo>
                    <a:pt x="249241" y="55333"/>
                  </a:lnTo>
                  <a:lnTo>
                    <a:pt x="219382" y="26075"/>
                  </a:lnTo>
                  <a:lnTo>
                    <a:pt x="181518" y="6889"/>
                  </a:lnTo>
                  <a:lnTo>
                    <a:pt x="137921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3518750" y="8385949"/>
              <a:ext cx="266700" cy="268605"/>
            </a:xfrm>
            <a:custGeom>
              <a:avLst/>
              <a:gdLst/>
              <a:ahLst/>
              <a:cxnLst/>
              <a:rect l="l" t="t" r="r" b="b"/>
              <a:pathLst>
                <a:path w="266700" h="268604">
                  <a:moveTo>
                    <a:pt x="133108" y="0"/>
                  </a:moveTo>
                  <a:lnTo>
                    <a:pt x="91038" y="6840"/>
                  </a:lnTo>
                  <a:lnTo>
                    <a:pt x="54499" y="25886"/>
                  </a:lnTo>
                  <a:lnTo>
                    <a:pt x="25684" y="54927"/>
                  </a:lnTo>
                  <a:lnTo>
                    <a:pt x="6786" y="91752"/>
                  </a:lnTo>
                  <a:lnTo>
                    <a:pt x="0" y="134150"/>
                  </a:lnTo>
                  <a:lnTo>
                    <a:pt x="6786" y="176551"/>
                  </a:lnTo>
                  <a:lnTo>
                    <a:pt x="25684" y="213374"/>
                  </a:lnTo>
                  <a:lnTo>
                    <a:pt x="54499" y="242409"/>
                  </a:lnTo>
                  <a:lnTo>
                    <a:pt x="91038" y="261450"/>
                  </a:lnTo>
                  <a:lnTo>
                    <a:pt x="133108" y="268287"/>
                  </a:lnTo>
                  <a:lnTo>
                    <a:pt x="175189" y="261450"/>
                  </a:lnTo>
                  <a:lnTo>
                    <a:pt x="211733" y="242409"/>
                  </a:lnTo>
                  <a:lnTo>
                    <a:pt x="240548" y="213374"/>
                  </a:lnTo>
                  <a:lnTo>
                    <a:pt x="259444" y="176551"/>
                  </a:lnTo>
                  <a:lnTo>
                    <a:pt x="266230" y="134150"/>
                  </a:lnTo>
                  <a:lnTo>
                    <a:pt x="259444" y="91752"/>
                  </a:lnTo>
                  <a:lnTo>
                    <a:pt x="240548" y="54927"/>
                  </a:lnTo>
                  <a:lnTo>
                    <a:pt x="211733" y="25886"/>
                  </a:lnTo>
                  <a:lnTo>
                    <a:pt x="175189" y="6840"/>
                  </a:lnTo>
                  <a:lnTo>
                    <a:pt x="13310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90" name="object 2990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3518755" y="8398629"/>
              <a:ext cx="266147" cy="245814"/>
            </a:xfrm>
            <a:prstGeom prst="rect">
              <a:avLst/>
            </a:prstGeom>
          </p:spPr>
        </p:pic>
      </p:grpSp>
      <p:pic>
        <p:nvPicPr>
          <p:cNvPr id="2991" name="object 2991"/>
          <p:cNvPicPr/>
          <p:nvPr/>
        </p:nvPicPr>
        <p:blipFill>
          <a:blip r:embed="rId85" cstate="print"/>
          <a:stretch>
            <a:fillRect/>
          </a:stretch>
        </p:blipFill>
        <p:spPr>
          <a:xfrm>
            <a:off x="10475315" y="8167357"/>
            <a:ext cx="60350" cy="42976"/>
          </a:xfrm>
          <a:prstGeom prst="rect">
            <a:avLst/>
          </a:prstGeom>
        </p:spPr>
      </p:pic>
      <p:pic>
        <p:nvPicPr>
          <p:cNvPr id="2992" name="object 2992"/>
          <p:cNvPicPr/>
          <p:nvPr/>
        </p:nvPicPr>
        <p:blipFill>
          <a:blip r:embed="rId86" cstate="print"/>
          <a:stretch>
            <a:fillRect/>
          </a:stretch>
        </p:blipFill>
        <p:spPr>
          <a:xfrm>
            <a:off x="8439899" y="7428369"/>
            <a:ext cx="103530" cy="196392"/>
          </a:xfrm>
          <a:prstGeom prst="rect">
            <a:avLst/>
          </a:prstGeom>
        </p:spPr>
      </p:pic>
      <p:pic>
        <p:nvPicPr>
          <p:cNvPr id="2993" name="object 2993"/>
          <p:cNvPicPr/>
          <p:nvPr/>
        </p:nvPicPr>
        <p:blipFill>
          <a:blip r:embed="rId87" cstate="print"/>
          <a:stretch>
            <a:fillRect/>
          </a:stretch>
        </p:blipFill>
        <p:spPr>
          <a:xfrm>
            <a:off x="8439899" y="7786091"/>
            <a:ext cx="103530" cy="196405"/>
          </a:xfrm>
          <a:prstGeom prst="rect">
            <a:avLst/>
          </a:prstGeom>
        </p:spPr>
      </p:pic>
      <p:pic>
        <p:nvPicPr>
          <p:cNvPr id="2994" name="object 2994"/>
          <p:cNvPicPr/>
          <p:nvPr/>
        </p:nvPicPr>
        <p:blipFill>
          <a:blip r:embed="rId88" cstate="print"/>
          <a:stretch>
            <a:fillRect/>
          </a:stretch>
        </p:blipFill>
        <p:spPr>
          <a:xfrm>
            <a:off x="8439899" y="8141056"/>
            <a:ext cx="103530" cy="196405"/>
          </a:xfrm>
          <a:prstGeom prst="rect">
            <a:avLst/>
          </a:prstGeom>
        </p:spPr>
      </p:pic>
      <p:pic>
        <p:nvPicPr>
          <p:cNvPr id="2995" name="object 2995"/>
          <p:cNvPicPr/>
          <p:nvPr/>
        </p:nvPicPr>
        <p:blipFill>
          <a:blip r:embed="rId89" cstate="print"/>
          <a:stretch>
            <a:fillRect/>
          </a:stretch>
        </p:blipFill>
        <p:spPr>
          <a:xfrm>
            <a:off x="8439899" y="8490534"/>
            <a:ext cx="103530" cy="196380"/>
          </a:xfrm>
          <a:prstGeom prst="rect">
            <a:avLst/>
          </a:prstGeom>
        </p:spPr>
      </p:pic>
      <p:sp>
        <p:nvSpPr>
          <p:cNvPr id="2996" name="object 2996"/>
          <p:cNvSpPr/>
          <p:nvPr/>
        </p:nvSpPr>
        <p:spPr>
          <a:xfrm>
            <a:off x="8367332" y="7258113"/>
            <a:ext cx="23495" cy="22860"/>
          </a:xfrm>
          <a:custGeom>
            <a:avLst/>
            <a:gdLst/>
            <a:ahLst/>
            <a:cxnLst/>
            <a:rect l="l" t="t" r="r" b="b"/>
            <a:pathLst>
              <a:path w="23495" h="22859">
                <a:moveTo>
                  <a:pt x="23037" y="5080"/>
                </a:moveTo>
                <a:lnTo>
                  <a:pt x="17881" y="0"/>
                </a:lnTo>
                <a:lnTo>
                  <a:pt x="5143" y="0"/>
                </a:lnTo>
                <a:lnTo>
                  <a:pt x="0" y="5080"/>
                </a:lnTo>
                <a:lnTo>
                  <a:pt x="0" y="17614"/>
                </a:lnTo>
                <a:lnTo>
                  <a:pt x="5143" y="22707"/>
                </a:lnTo>
                <a:lnTo>
                  <a:pt x="17881" y="22707"/>
                </a:lnTo>
                <a:lnTo>
                  <a:pt x="23037" y="17614"/>
                </a:lnTo>
                <a:lnTo>
                  <a:pt x="23037" y="11353"/>
                </a:lnTo>
                <a:lnTo>
                  <a:pt x="23037" y="508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7" name="object 2997"/>
          <p:cNvSpPr/>
          <p:nvPr/>
        </p:nvSpPr>
        <p:spPr>
          <a:xfrm>
            <a:off x="8505597" y="7260183"/>
            <a:ext cx="23495" cy="22860"/>
          </a:xfrm>
          <a:custGeom>
            <a:avLst/>
            <a:gdLst/>
            <a:ahLst/>
            <a:cxnLst/>
            <a:rect l="l" t="t" r="r" b="b"/>
            <a:pathLst>
              <a:path w="23495" h="22859">
                <a:moveTo>
                  <a:pt x="23050" y="5080"/>
                </a:moveTo>
                <a:lnTo>
                  <a:pt x="17894" y="0"/>
                </a:lnTo>
                <a:lnTo>
                  <a:pt x="5168" y="0"/>
                </a:lnTo>
                <a:lnTo>
                  <a:pt x="0" y="5080"/>
                </a:lnTo>
                <a:lnTo>
                  <a:pt x="0" y="17614"/>
                </a:lnTo>
                <a:lnTo>
                  <a:pt x="5168" y="22694"/>
                </a:lnTo>
                <a:lnTo>
                  <a:pt x="17894" y="22694"/>
                </a:lnTo>
                <a:lnTo>
                  <a:pt x="23050" y="17614"/>
                </a:lnTo>
                <a:lnTo>
                  <a:pt x="23050" y="11353"/>
                </a:lnTo>
                <a:lnTo>
                  <a:pt x="23050" y="508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8" name="object 2998"/>
          <p:cNvSpPr/>
          <p:nvPr/>
        </p:nvSpPr>
        <p:spPr>
          <a:xfrm>
            <a:off x="8834768" y="7093013"/>
            <a:ext cx="23495" cy="22860"/>
          </a:xfrm>
          <a:custGeom>
            <a:avLst/>
            <a:gdLst/>
            <a:ahLst/>
            <a:cxnLst/>
            <a:rect l="l" t="t" r="r" b="b"/>
            <a:pathLst>
              <a:path w="23495" h="22859">
                <a:moveTo>
                  <a:pt x="23050" y="5080"/>
                </a:moveTo>
                <a:lnTo>
                  <a:pt x="17894" y="0"/>
                </a:lnTo>
                <a:lnTo>
                  <a:pt x="5156" y="0"/>
                </a:lnTo>
                <a:lnTo>
                  <a:pt x="0" y="5080"/>
                </a:lnTo>
                <a:lnTo>
                  <a:pt x="0" y="17614"/>
                </a:lnTo>
                <a:lnTo>
                  <a:pt x="5156" y="22707"/>
                </a:lnTo>
                <a:lnTo>
                  <a:pt x="17894" y="22707"/>
                </a:lnTo>
                <a:lnTo>
                  <a:pt x="23050" y="17614"/>
                </a:lnTo>
                <a:lnTo>
                  <a:pt x="23050" y="11353"/>
                </a:lnTo>
                <a:lnTo>
                  <a:pt x="23050" y="508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9" name="object 2999"/>
          <p:cNvSpPr/>
          <p:nvPr/>
        </p:nvSpPr>
        <p:spPr>
          <a:xfrm>
            <a:off x="8369390" y="8202282"/>
            <a:ext cx="23495" cy="22860"/>
          </a:xfrm>
          <a:custGeom>
            <a:avLst/>
            <a:gdLst/>
            <a:ahLst/>
            <a:cxnLst/>
            <a:rect l="l" t="t" r="r" b="b"/>
            <a:pathLst>
              <a:path w="23495" h="22859">
                <a:moveTo>
                  <a:pt x="23050" y="5092"/>
                </a:moveTo>
                <a:lnTo>
                  <a:pt x="17894" y="0"/>
                </a:lnTo>
                <a:lnTo>
                  <a:pt x="5168" y="0"/>
                </a:lnTo>
                <a:lnTo>
                  <a:pt x="0" y="5092"/>
                </a:lnTo>
                <a:lnTo>
                  <a:pt x="0" y="17614"/>
                </a:lnTo>
                <a:lnTo>
                  <a:pt x="5168" y="22707"/>
                </a:lnTo>
                <a:lnTo>
                  <a:pt x="17894" y="22707"/>
                </a:lnTo>
                <a:lnTo>
                  <a:pt x="23050" y="17614"/>
                </a:lnTo>
                <a:lnTo>
                  <a:pt x="23050" y="11353"/>
                </a:lnTo>
                <a:lnTo>
                  <a:pt x="23050" y="509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00" name="object 3000"/>
          <p:cNvPicPr/>
          <p:nvPr/>
        </p:nvPicPr>
        <p:blipFill>
          <a:blip r:embed="rId90" cstate="print"/>
          <a:stretch>
            <a:fillRect/>
          </a:stretch>
        </p:blipFill>
        <p:spPr>
          <a:xfrm>
            <a:off x="8401634" y="8731973"/>
            <a:ext cx="102666" cy="216700"/>
          </a:xfrm>
          <a:prstGeom prst="rect">
            <a:avLst/>
          </a:prstGeom>
        </p:spPr>
      </p:pic>
      <p:pic>
        <p:nvPicPr>
          <p:cNvPr id="3001" name="object 3001"/>
          <p:cNvPicPr/>
          <p:nvPr/>
        </p:nvPicPr>
        <p:blipFill>
          <a:blip r:embed="rId91" cstate="print"/>
          <a:stretch>
            <a:fillRect/>
          </a:stretch>
        </p:blipFill>
        <p:spPr>
          <a:xfrm>
            <a:off x="9625724" y="8022539"/>
            <a:ext cx="368503" cy="1003211"/>
          </a:xfrm>
          <a:prstGeom prst="rect">
            <a:avLst/>
          </a:prstGeom>
        </p:spPr>
      </p:pic>
      <p:pic>
        <p:nvPicPr>
          <p:cNvPr id="3002" name="object 3002"/>
          <p:cNvPicPr/>
          <p:nvPr/>
        </p:nvPicPr>
        <p:blipFill>
          <a:blip r:embed="rId92" cstate="print"/>
          <a:stretch>
            <a:fillRect/>
          </a:stretch>
        </p:blipFill>
        <p:spPr>
          <a:xfrm>
            <a:off x="11069446" y="8906562"/>
            <a:ext cx="158724" cy="116789"/>
          </a:xfrm>
          <a:prstGeom prst="rect">
            <a:avLst/>
          </a:prstGeom>
        </p:spPr>
      </p:pic>
      <p:grpSp>
        <p:nvGrpSpPr>
          <p:cNvPr id="3003" name="object 3003"/>
          <p:cNvGrpSpPr/>
          <p:nvPr/>
        </p:nvGrpSpPr>
        <p:grpSpPr>
          <a:xfrm>
            <a:off x="10656366" y="8060144"/>
            <a:ext cx="576580" cy="965835"/>
            <a:chOff x="5601766" y="8060143"/>
            <a:chExt cx="576580" cy="965835"/>
          </a:xfrm>
        </p:grpSpPr>
        <p:pic>
          <p:nvPicPr>
            <p:cNvPr id="3004" name="object 3004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5601766" y="8060143"/>
              <a:ext cx="316839" cy="965606"/>
            </a:xfrm>
            <a:prstGeom prst="rect">
              <a:avLst/>
            </a:prstGeom>
          </p:spPr>
        </p:pic>
        <p:pic>
          <p:nvPicPr>
            <p:cNvPr id="3005" name="object 3005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5927064" y="8446134"/>
              <a:ext cx="173393" cy="196024"/>
            </a:xfrm>
            <a:prstGeom prst="rect">
              <a:avLst/>
            </a:prstGeom>
          </p:spPr>
        </p:pic>
        <p:pic>
          <p:nvPicPr>
            <p:cNvPr id="3006" name="object 3006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6144120" y="8500198"/>
              <a:ext cx="33832" cy="5829"/>
            </a:xfrm>
            <a:prstGeom prst="rect">
              <a:avLst/>
            </a:prstGeom>
          </p:spPr>
        </p:pic>
        <p:pic>
          <p:nvPicPr>
            <p:cNvPr id="3007" name="object 3007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5922149" y="8335378"/>
              <a:ext cx="37376" cy="37376"/>
            </a:xfrm>
            <a:prstGeom prst="rect">
              <a:avLst/>
            </a:prstGeom>
          </p:spPr>
        </p:pic>
        <p:pic>
          <p:nvPicPr>
            <p:cNvPr id="3008" name="object 3008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5926036" y="8120608"/>
              <a:ext cx="244716" cy="195681"/>
            </a:xfrm>
            <a:prstGeom prst="rect">
              <a:avLst/>
            </a:prstGeom>
          </p:spPr>
        </p:pic>
      </p:grpSp>
      <p:pic>
        <p:nvPicPr>
          <p:cNvPr id="3009" name="object 3009"/>
          <p:cNvPicPr/>
          <p:nvPr/>
        </p:nvPicPr>
        <p:blipFill>
          <a:blip r:embed="rId98" cstate="print"/>
          <a:stretch>
            <a:fillRect/>
          </a:stretch>
        </p:blipFill>
        <p:spPr>
          <a:xfrm>
            <a:off x="9452216" y="8906562"/>
            <a:ext cx="156946" cy="118389"/>
          </a:xfrm>
          <a:prstGeom prst="rect">
            <a:avLst/>
          </a:prstGeom>
        </p:spPr>
      </p:pic>
      <p:grpSp>
        <p:nvGrpSpPr>
          <p:cNvPr id="3010" name="object 3010"/>
          <p:cNvGrpSpPr/>
          <p:nvPr/>
        </p:nvGrpSpPr>
        <p:grpSpPr>
          <a:xfrm>
            <a:off x="10695228" y="7786167"/>
            <a:ext cx="533400" cy="213995"/>
            <a:chOff x="5640628" y="7786166"/>
            <a:chExt cx="533400" cy="213995"/>
          </a:xfrm>
        </p:grpSpPr>
        <p:pic>
          <p:nvPicPr>
            <p:cNvPr id="3011" name="object 3011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5640628" y="7786509"/>
              <a:ext cx="248831" cy="213512"/>
            </a:xfrm>
            <a:prstGeom prst="rect">
              <a:avLst/>
            </a:prstGeom>
          </p:spPr>
        </p:pic>
        <p:pic>
          <p:nvPicPr>
            <p:cNvPr id="3012" name="object 3012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5929236" y="7786166"/>
              <a:ext cx="244716" cy="195681"/>
            </a:xfrm>
            <a:prstGeom prst="rect">
              <a:avLst/>
            </a:prstGeom>
          </p:spPr>
        </p:pic>
      </p:grpSp>
      <p:pic>
        <p:nvPicPr>
          <p:cNvPr id="3013" name="object 3013"/>
          <p:cNvPicPr/>
          <p:nvPr/>
        </p:nvPicPr>
        <p:blipFill>
          <a:blip r:embed="rId101" cstate="print"/>
          <a:stretch>
            <a:fillRect/>
          </a:stretch>
        </p:blipFill>
        <p:spPr>
          <a:xfrm>
            <a:off x="10268433" y="8966999"/>
            <a:ext cx="120815" cy="59550"/>
          </a:xfrm>
          <a:prstGeom prst="rect">
            <a:avLst/>
          </a:prstGeom>
        </p:spPr>
      </p:pic>
      <p:sp>
        <p:nvSpPr>
          <p:cNvPr id="3014" name="object 3014"/>
          <p:cNvSpPr txBox="1"/>
          <p:nvPr/>
        </p:nvSpPr>
        <p:spPr>
          <a:xfrm>
            <a:off x="5761899" y="486814"/>
            <a:ext cx="2020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50" dirty="0">
                <a:solidFill>
                  <a:srgbClr val="171514"/>
                </a:solidFill>
                <a:latin typeface="Trebuchet MS"/>
                <a:cs typeface="Trebuchet MS"/>
              </a:rPr>
              <a:t>Medidor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red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y </a:t>
            </a: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Combinaciones</a:t>
            </a:r>
            <a:r>
              <a:rPr sz="900" b="1" spc="-5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centro</a:t>
            </a:r>
            <a:r>
              <a:rPr sz="90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carga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030" name="object 3030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015" name="object 3015"/>
          <p:cNvSpPr txBox="1"/>
          <p:nvPr/>
        </p:nvSpPr>
        <p:spPr>
          <a:xfrm>
            <a:off x="7957730" y="551584"/>
            <a:ext cx="4289425" cy="1236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general,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caja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separada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medidor.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</a:t>
            </a:r>
            <a:endParaRPr sz="750">
              <a:latin typeface="Microsoft Sans Serif"/>
              <a:cs typeface="Microsoft Sans Serif"/>
            </a:endParaRPr>
          </a:p>
          <a:p>
            <a:pPr marL="12700" marR="196215">
              <a:lnSpc>
                <a:spcPct val="160000"/>
              </a:lnSpc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 algunos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casos,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alojado.en.la.misma.caja.que.la.toma.del.medidor..Este.tipo.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de.producto.se.denomina.como.un.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combinación</a:t>
            </a:r>
            <a:r>
              <a:rPr sz="750" b="1" spc="1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Trebuchet MS"/>
                <a:cs typeface="Trebuchet MS"/>
              </a:rPr>
              <a:t>medidores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..Cuando.solo.un.principal. </a:t>
            </a:r>
            <a:r>
              <a:rPr sz="750" spc="-18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se.incluye.el.disyuntor,.el.dispositivo.se.llama.un.</a:t>
            </a:r>
            <a:r>
              <a:rPr sz="750" b="1" spc="15" dirty="0">
                <a:solidFill>
                  <a:srgbClr val="171514"/>
                </a:solidFill>
                <a:latin typeface="Trebuchet MS"/>
                <a:cs typeface="Trebuchet MS"/>
              </a:rPr>
              <a:t>metro principal.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Si. 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también.se.incluyen.disyuntores.de.circuito.de.derivación,.el.dispositivo.se.denomina.un.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combinación</a:t>
            </a:r>
            <a:r>
              <a:rPr sz="7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centro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45" dirty="0">
                <a:solidFill>
                  <a:srgbClr val="171514"/>
                </a:solidFill>
                <a:latin typeface="Trebuchet MS"/>
                <a:cs typeface="Trebuchet MS"/>
              </a:rPr>
              <a:t>carga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15" dirty="0">
                <a:solidFill>
                  <a:srgbClr val="171514"/>
                </a:solidFill>
                <a:latin typeface="Trebuchet MS"/>
                <a:cs typeface="Trebuchet MS"/>
              </a:rPr>
              <a:t>del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016" name="object 3016"/>
          <p:cNvSpPr txBox="1"/>
          <p:nvPr/>
        </p:nvSpPr>
        <p:spPr>
          <a:xfrm>
            <a:off x="7647754" y="1983896"/>
            <a:ext cx="133921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Desconexión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17" name="object 3017"/>
          <p:cNvSpPr txBox="1"/>
          <p:nvPr/>
        </p:nvSpPr>
        <p:spPr>
          <a:xfrm>
            <a:off x="10950845" y="2290940"/>
            <a:ext cx="7150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Zócalo</a:t>
            </a:r>
            <a:r>
              <a:rPr sz="600" spc="-2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del</a:t>
            </a:r>
            <a:r>
              <a:rPr sz="600" spc="-2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medidor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018" name="object 3018"/>
          <p:cNvSpPr txBox="1"/>
          <p:nvPr/>
        </p:nvSpPr>
        <p:spPr>
          <a:xfrm>
            <a:off x="10950845" y="2741789"/>
            <a:ext cx="1235710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Interruptor</a:t>
            </a:r>
            <a:r>
              <a:rPr sz="550" spc="-2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del</a:t>
            </a:r>
            <a:r>
              <a:rPr sz="550" spc="-2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circuito</a:t>
            </a:r>
            <a:r>
              <a:rPr sz="550" spc="-2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principal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12700"/>
            <a:r>
              <a:rPr sz="6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Espacio</a:t>
            </a:r>
            <a:r>
              <a:rPr sz="6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interruptor</a:t>
            </a:r>
            <a:r>
              <a:rPr sz="6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rama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19" name="object 3019"/>
          <p:cNvSpPr txBox="1"/>
          <p:nvPr/>
        </p:nvSpPr>
        <p:spPr>
          <a:xfrm>
            <a:off x="8079442" y="3986392"/>
            <a:ext cx="6057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020" name="object 3020"/>
          <p:cNvSpPr txBox="1"/>
          <p:nvPr/>
        </p:nvSpPr>
        <p:spPr>
          <a:xfrm>
            <a:off x="9450404" y="3973692"/>
            <a:ext cx="17983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21" name="object 3021"/>
          <p:cNvSpPr txBox="1"/>
          <p:nvPr/>
        </p:nvSpPr>
        <p:spPr>
          <a:xfrm>
            <a:off x="5761900" y="4362592"/>
            <a:ext cx="158940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0" dirty="0">
                <a:solidFill>
                  <a:srgbClr val="171514"/>
                </a:solidFill>
                <a:latin typeface="Trebuchet MS"/>
                <a:cs typeface="Trebuchet MS"/>
              </a:rPr>
              <a:t>Medición</a:t>
            </a:r>
            <a:r>
              <a:rPr sz="1050" b="1" spc="-8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40" dirty="0">
                <a:solidFill>
                  <a:srgbClr val="171514"/>
                </a:solidFill>
                <a:latin typeface="Trebuchet MS"/>
                <a:cs typeface="Trebuchet MS"/>
              </a:rPr>
              <a:t>multifamiliar</a:t>
            </a:r>
            <a:r>
              <a:rPr sz="10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3022" name="object 3022"/>
          <p:cNvSpPr txBox="1"/>
          <p:nvPr/>
        </p:nvSpPr>
        <p:spPr>
          <a:xfrm>
            <a:off x="7957729" y="4335920"/>
            <a:ext cx="441960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Centros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medición 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Uni-Pak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.son.una.opción.para.viviendas.multifamiliares..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Son.sistemas.autónomos.con.dos.a.seis.metros.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compartimentos..Interruptores.de.circuito.de.rama.individual.para.cada.inquilino.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están.ubicados.en.un.compartimento.separado.adyacente.a.cada.medidor.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023" name="object 3023"/>
          <p:cNvSpPr txBox="1"/>
          <p:nvPr/>
        </p:nvSpPr>
        <p:spPr>
          <a:xfrm>
            <a:off x="7957729" y="5434470"/>
            <a:ext cx="4123054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b="1" spc="45" dirty="0">
                <a:solidFill>
                  <a:srgbClr val="171514"/>
                </a:solidFill>
                <a:latin typeface="Trebuchet MS"/>
                <a:cs typeface="Trebuchet MS"/>
              </a:rPr>
              <a:t>Medición</a:t>
            </a:r>
            <a:r>
              <a:rPr sz="950" b="1" spc="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50" dirty="0">
                <a:solidFill>
                  <a:srgbClr val="171514"/>
                </a:solidFill>
                <a:latin typeface="Trebuchet MS"/>
                <a:cs typeface="Trebuchet MS"/>
              </a:rPr>
              <a:t>modular</a:t>
            </a:r>
            <a:r>
              <a:rPr sz="950" b="1" spc="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Trebuchet MS"/>
                <a:cs typeface="Trebuchet MS"/>
              </a:rPr>
              <a:t>Power</a:t>
            </a:r>
            <a:r>
              <a:rPr sz="950" b="1" spc="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Trebuchet MS"/>
                <a:cs typeface="Trebuchet MS"/>
              </a:rPr>
              <a:t>Mod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.se.utiliza.para.viviendas.multifamiliares. </a:t>
            </a:r>
            <a:r>
              <a:rPr sz="950" spc="-2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viviendas.u.otras.aplicaciones.comerciales.donde.más.de.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se.requieren.seis.metros..Como.su.nombre.indica,.Power.Mod.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incorpora.módulos.que.pueden.combinarse.rápidamente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para.cumplir.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variados.requisitos.de.aplicación..Los.módulos.básicos.incluyen.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disyuntor,.interruptor.fusible.principal,.cajas.de.tomas.y.residenciales.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y.pilas.de.medidores.comerciales.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024" name="object 3024"/>
          <p:cNvSpPr txBox="1"/>
          <p:nvPr/>
        </p:nvSpPr>
        <p:spPr>
          <a:xfrm>
            <a:off x="9386887" y="8185791"/>
            <a:ext cx="5397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025" name="object 3025"/>
          <p:cNvSpPr txBox="1"/>
          <p:nvPr/>
        </p:nvSpPr>
        <p:spPr>
          <a:xfrm>
            <a:off x="9378085" y="8195303"/>
            <a:ext cx="7048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DESCONECTAR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026" name="object 3026"/>
          <p:cNvSpPr txBox="1"/>
          <p:nvPr/>
        </p:nvSpPr>
        <p:spPr>
          <a:xfrm>
            <a:off x="11224374" y="8496421"/>
            <a:ext cx="29209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T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027" name="object 3027"/>
          <p:cNvSpPr txBox="1"/>
          <p:nvPr/>
        </p:nvSpPr>
        <p:spPr>
          <a:xfrm>
            <a:off x="9367798" y="8505653"/>
            <a:ext cx="70485" cy="923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 marR="5080" indent="8255">
              <a:lnSpc>
                <a:spcPct val="124800"/>
              </a:lnSpc>
            </a:pPr>
            <a:r>
              <a:rPr sz="1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  DESCONECTAR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028" name="object 3028"/>
          <p:cNvSpPr txBox="1"/>
          <p:nvPr/>
        </p:nvSpPr>
        <p:spPr>
          <a:xfrm>
            <a:off x="7957729" y="9211862"/>
            <a:ext cx="12509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C0B08"/>
                </a:solidFill>
                <a:latin typeface="Microsoft Sans Serif"/>
                <a:cs typeface="Microsoft Sans Serif"/>
              </a:rPr>
              <a:t>Pila</a:t>
            </a:r>
            <a:r>
              <a:rPr sz="450" spc="-10" dirty="0">
                <a:solidFill>
                  <a:srgbClr val="0C0B08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C0B08"/>
                </a:solidFill>
                <a:latin typeface="Microsoft Sans Serif"/>
                <a:cs typeface="Microsoft Sans Serif"/>
              </a:rPr>
              <a:t>de</a:t>
            </a:r>
            <a:r>
              <a:rPr sz="450" spc="-10" dirty="0">
                <a:solidFill>
                  <a:srgbClr val="0C0B08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C0B08"/>
                </a:solidFill>
                <a:latin typeface="Microsoft Sans Serif"/>
                <a:cs typeface="Microsoft Sans Serif"/>
              </a:rPr>
              <a:t>medidores</a:t>
            </a:r>
            <a:r>
              <a:rPr sz="450" spc="-5" dirty="0">
                <a:solidFill>
                  <a:srgbClr val="0C0B08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C0B08"/>
                </a:solidFill>
                <a:latin typeface="Microsoft Sans Serif"/>
                <a:cs typeface="Microsoft Sans Serif"/>
              </a:rPr>
              <a:t>de</a:t>
            </a:r>
            <a:r>
              <a:rPr sz="450" spc="-10" dirty="0">
                <a:solidFill>
                  <a:srgbClr val="0C0B08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C0B08"/>
                </a:solidFill>
                <a:latin typeface="Microsoft Sans Serif"/>
                <a:cs typeface="Microsoft Sans Serif"/>
              </a:rPr>
              <a:t>modulación</a:t>
            </a:r>
            <a:r>
              <a:rPr sz="450" spc="-5" dirty="0">
                <a:solidFill>
                  <a:srgbClr val="0C0B08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C0B08"/>
                </a:solidFill>
                <a:latin typeface="Microsoft Sans Serif"/>
                <a:cs typeface="Microsoft Sans Serif"/>
              </a:rPr>
              <a:t>de</a:t>
            </a:r>
            <a:r>
              <a:rPr sz="450" spc="-10" dirty="0">
                <a:solidFill>
                  <a:srgbClr val="0C0B08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C0B08"/>
                </a:solidFill>
                <a:latin typeface="Microsoft Sans Serif"/>
                <a:cs typeface="Microsoft Sans Serif"/>
              </a:rPr>
              <a:t>potencia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029" name="object 3029"/>
          <p:cNvSpPr txBox="1"/>
          <p:nvPr/>
        </p:nvSpPr>
        <p:spPr>
          <a:xfrm>
            <a:off x="9688879" y="9180112"/>
            <a:ext cx="11912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Centro</a:t>
            </a:r>
            <a:r>
              <a:rPr sz="70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70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medición</a:t>
            </a:r>
            <a:r>
              <a:rPr sz="70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Uni-Pak</a:t>
            </a:r>
            <a:endParaRPr sz="7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433866" y="2741473"/>
            <a:ext cx="2063750" cy="2557145"/>
            <a:chOff x="3379266" y="2741472"/>
            <a:chExt cx="2063750" cy="2557145"/>
          </a:xfrm>
        </p:grpSpPr>
        <p:sp>
          <p:nvSpPr>
            <p:cNvPr id="3" name="object 3"/>
            <p:cNvSpPr/>
            <p:nvPr/>
          </p:nvSpPr>
          <p:spPr>
            <a:xfrm>
              <a:off x="3517557" y="2898990"/>
              <a:ext cx="1792605" cy="2295525"/>
            </a:xfrm>
            <a:custGeom>
              <a:avLst/>
              <a:gdLst/>
              <a:ahLst/>
              <a:cxnLst/>
              <a:rect l="l" t="t" r="r" b="b"/>
              <a:pathLst>
                <a:path w="1792604" h="2295525">
                  <a:moveTo>
                    <a:pt x="1792141" y="92976"/>
                  </a:moveTo>
                  <a:lnTo>
                    <a:pt x="7619" y="92976"/>
                  </a:lnTo>
                  <a:lnTo>
                    <a:pt x="19812" y="97535"/>
                  </a:lnTo>
                  <a:lnTo>
                    <a:pt x="30479" y="2287523"/>
                  </a:lnTo>
                  <a:lnTo>
                    <a:pt x="34314" y="2293524"/>
                  </a:lnTo>
                  <a:lnTo>
                    <a:pt x="38292" y="2295524"/>
                  </a:lnTo>
                  <a:lnTo>
                    <a:pt x="44844" y="2293524"/>
                  </a:lnTo>
                  <a:lnTo>
                    <a:pt x="56400" y="2287523"/>
                  </a:lnTo>
                  <a:lnTo>
                    <a:pt x="60960" y="2282951"/>
                  </a:lnTo>
                  <a:lnTo>
                    <a:pt x="813828" y="2275331"/>
                  </a:lnTo>
                  <a:lnTo>
                    <a:pt x="989088" y="2275331"/>
                  </a:lnTo>
                  <a:lnTo>
                    <a:pt x="1002804" y="2273807"/>
                  </a:lnTo>
                  <a:lnTo>
                    <a:pt x="1010424" y="2269248"/>
                  </a:lnTo>
                  <a:lnTo>
                    <a:pt x="1766396" y="2269248"/>
                  </a:lnTo>
                  <a:lnTo>
                    <a:pt x="1772424" y="100583"/>
                  </a:lnTo>
                  <a:lnTo>
                    <a:pt x="1792236" y="97535"/>
                  </a:lnTo>
                  <a:lnTo>
                    <a:pt x="1792141" y="92976"/>
                  </a:lnTo>
                  <a:close/>
                </a:path>
                <a:path w="1792604" h="2295525">
                  <a:moveTo>
                    <a:pt x="1766396" y="2269248"/>
                  </a:moveTo>
                  <a:lnTo>
                    <a:pt x="1010424" y="2269248"/>
                  </a:lnTo>
                  <a:lnTo>
                    <a:pt x="1741944" y="2273807"/>
                  </a:lnTo>
                  <a:lnTo>
                    <a:pt x="1741944" y="2293619"/>
                  </a:lnTo>
                  <a:lnTo>
                    <a:pt x="1766328" y="2293619"/>
                  </a:lnTo>
                  <a:lnTo>
                    <a:pt x="1766396" y="2269248"/>
                  </a:lnTo>
                  <a:close/>
                </a:path>
                <a:path w="1792604" h="2295525">
                  <a:moveTo>
                    <a:pt x="989088" y="2275331"/>
                  </a:moveTo>
                  <a:lnTo>
                    <a:pt x="813828" y="2275331"/>
                  </a:lnTo>
                  <a:lnTo>
                    <a:pt x="822972" y="2281427"/>
                  </a:lnTo>
                  <a:lnTo>
                    <a:pt x="981468" y="2282951"/>
                  </a:lnTo>
                  <a:lnTo>
                    <a:pt x="989088" y="2275331"/>
                  </a:lnTo>
                  <a:close/>
                </a:path>
                <a:path w="1792604" h="2295525">
                  <a:moveTo>
                    <a:pt x="27444" y="0"/>
                  </a:moveTo>
                  <a:lnTo>
                    <a:pt x="3060" y="50291"/>
                  </a:lnTo>
                  <a:lnTo>
                    <a:pt x="0" y="94500"/>
                  </a:lnTo>
                  <a:lnTo>
                    <a:pt x="7619" y="92976"/>
                  </a:lnTo>
                  <a:lnTo>
                    <a:pt x="1792141" y="92976"/>
                  </a:lnTo>
                  <a:lnTo>
                    <a:pt x="1790712" y="24383"/>
                  </a:lnTo>
                  <a:lnTo>
                    <a:pt x="1786127" y="9156"/>
                  </a:lnTo>
                  <a:lnTo>
                    <a:pt x="1770888" y="9156"/>
                  </a:lnTo>
                  <a:lnTo>
                    <a:pt x="2744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517557" y="2898990"/>
              <a:ext cx="1792605" cy="2295525"/>
            </a:xfrm>
            <a:custGeom>
              <a:avLst/>
              <a:gdLst/>
              <a:ahLst/>
              <a:cxnLst/>
              <a:rect l="l" t="t" r="r" b="b"/>
              <a:pathLst>
                <a:path w="1792604" h="2295525">
                  <a:moveTo>
                    <a:pt x="27444" y="0"/>
                  </a:moveTo>
                  <a:lnTo>
                    <a:pt x="3060" y="50291"/>
                  </a:lnTo>
                  <a:lnTo>
                    <a:pt x="0" y="94500"/>
                  </a:lnTo>
                  <a:lnTo>
                    <a:pt x="7619" y="92976"/>
                  </a:lnTo>
                  <a:lnTo>
                    <a:pt x="19812" y="97535"/>
                  </a:lnTo>
                  <a:lnTo>
                    <a:pt x="30479" y="2287523"/>
                  </a:lnTo>
                  <a:lnTo>
                    <a:pt x="34314" y="2293524"/>
                  </a:lnTo>
                  <a:lnTo>
                    <a:pt x="38292" y="2295524"/>
                  </a:lnTo>
                  <a:lnTo>
                    <a:pt x="44844" y="2293524"/>
                  </a:lnTo>
                  <a:lnTo>
                    <a:pt x="56400" y="2287523"/>
                  </a:lnTo>
                  <a:lnTo>
                    <a:pt x="60960" y="2282951"/>
                  </a:lnTo>
                  <a:lnTo>
                    <a:pt x="813828" y="2275331"/>
                  </a:lnTo>
                  <a:lnTo>
                    <a:pt x="822972" y="2281427"/>
                  </a:lnTo>
                  <a:lnTo>
                    <a:pt x="981468" y="2282951"/>
                  </a:lnTo>
                  <a:lnTo>
                    <a:pt x="989088" y="2275331"/>
                  </a:lnTo>
                  <a:lnTo>
                    <a:pt x="1002804" y="2273807"/>
                  </a:lnTo>
                  <a:lnTo>
                    <a:pt x="1010424" y="2269248"/>
                  </a:lnTo>
                  <a:lnTo>
                    <a:pt x="1741944" y="2273807"/>
                  </a:lnTo>
                  <a:lnTo>
                    <a:pt x="1741944" y="2293619"/>
                  </a:lnTo>
                  <a:lnTo>
                    <a:pt x="1766328" y="2293619"/>
                  </a:lnTo>
                  <a:lnTo>
                    <a:pt x="1772424" y="100583"/>
                  </a:lnTo>
                  <a:lnTo>
                    <a:pt x="1792236" y="97535"/>
                  </a:lnTo>
                  <a:lnTo>
                    <a:pt x="1790712" y="24383"/>
                  </a:lnTo>
                  <a:lnTo>
                    <a:pt x="1786127" y="9156"/>
                  </a:lnTo>
                  <a:lnTo>
                    <a:pt x="1770888" y="9156"/>
                  </a:lnTo>
                  <a:lnTo>
                    <a:pt x="2744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160697" y="2862427"/>
              <a:ext cx="515620" cy="41275"/>
            </a:xfrm>
            <a:custGeom>
              <a:avLst/>
              <a:gdLst/>
              <a:ahLst/>
              <a:cxnLst/>
              <a:rect l="l" t="t" r="r" b="b"/>
              <a:pathLst>
                <a:path w="515620" h="41275">
                  <a:moveTo>
                    <a:pt x="54864" y="0"/>
                  </a:moveTo>
                  <a:lnTo>
                    <a:pt x="46696" y="285"/>
                  </a:lnTo>
                  <a:lnTo>
                    <a:pt x="40957" y="2285"/>
                  </a:lnTo>
                  <a:lnTo>
                    <a:pt x="34932" y="7715"/>
                  </a:lnTo>
                  <a:lnTo>
                    <a:pt x="25908" y="18287"/>
                  </a:lnTo>
                  <a:lnTo>
                    <a:pt x="3035" y="27419"/>
                  </a:lnTo>
                  <a:lnTo>
                    <a:pt x="0" y="38100"/>
                  </a:lnTo>
                  <a:lnTo>
                    <a:pt x="515112" y="41135"/>
                  </a:lnTo>
                  <a:lnTo>
                    <a:pt x="513588" y="30479"/>
                  </a:lnTo>
                  <a:lnTo>
                    <a:pt x="498360" y="22847"/>
                  </a:lnTo>
                  <a:lnTo>
                    <a:pt x="491852" y="13107"/>
                  </a:lnTo>
                  <a:lnTo>
                    <a:pt x="486348" y="7797"/>
                  </a:lnTo>
                  <a:lnTo>
                    <a:pt x="478845" y="5059"/>
                  </a:lnTo>
                  <a:lnTo>
                    <a:pt x="466344" y="3035"/>
                  </a:lnTo>
                  <a:lnTo>
                    <a:pt x="54864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160697" y="2862427"/>
              <a:ext cx="515620" cy="41275"/>
            </a:xfrm>
            <a:custGeom>
              <a:avLst/>
              <a:gdLst/>
              <a:ahLst/>
              <a:cxnLst/>
              <a:rect l="l" t="t" r="r" b="b"/>
              <a:pathLst>
                <a:path w="515620" h="41275">
                  <a:moveTo>
                    <a:pt x="0" y="38100"/>
                  </a:moveTo>
                  <a:lnTo>
                    <a:pt x="3035" y="27419"/>
                  </a:lnTo>
                  <a:lnTo>
                    <a:pt x="25908" y="18287"/>
                  </a:lnTo>
                  <a:lnTo>
                    <a:pt x="34932" y="7715"/>
                  </a:lnTo>
                  <a:lnTo>
                    <a:pt x="40957" y="2285"/>
                  </a:lnTo>
                  <a:lnTo>
                    <a:pt x="46696" y="285"/>
                  </a:lnTo>
                  <a:lnTo>
                    <a:pt x="54864" y="0"/>
                  </a:lnTo>
                  <a:lnTo>
                    <a:pt x="466344" y="3035"/>
                  </a:lnTo>
                  <a:lnTo>
                    <a:pt x="478845" y="5059"/>
                  </a:lnTo>
                  <a:lnTo>
                    <a:pt x="486348" y="7797"/>
                  </a:lnTo>
                  <a:lnTo>
                    <a:pt x="491852" y="13107"/>
                  </a:lnTo>
                  <a:lnTo>
                    <a:pt x="498360" y="22847"/>
                  </a:lnTo>
                  <a:lnTo>
                    <a:pt x="513588" y="30479"/>
                  </a:lnTo>
                  <a:lnTo>
                    <a:pt x="515112" y="41135"/>
                  </a:lnTo>
                  <a:lnTo>
                    <a:pt x="0" y="3810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384725" y="2837359"/>
              <a:ext cx="79375" cy="26034"/>
            </a:xfrm>
            <a:custGeom>
              <a:avLst/>
              <a:gdLst/>
              <a:ahLst/>
              <a:cxnLst/>
              <a:rect l="l" t="t" r="r" b="b"/>
              <a:pathLst>
                <a:path w="79375" h="26035">
                  <a:moveTo>
                    <a:pt x="43186" y="0"/>
                  </a:moveTo>
                  <a:lnTo>
                    <a:pt x="26198" y="5920"/>
                  </a:lnTo>
                  <a:lnTo>
                    <a:pt x="0" y="24217"/>
                  </a:lnTo>
                  <a:lnTo>
                    <a:pt x="79248" y="25931"/>
                  </a:lnTo>
                  <a:lnTo>
                    <a:pt x="58393" y="6616"/>
                  </a:lnTo>
                  <a:lnTo>
                    <a:pt x="4318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86605" y="2837359"/>
              <a:ext cx="473075" cy="48260"/>
            </a:xfrm>
            <a:custGeom>
              <a:avLst/>
              <a:gdLst/>
              <a:ahLst/>
              <a:cxnLst/>
              <a:rect l="l" t="t" r="r" b="b"/>
              <a:pathLst>
                <a:path w="473075" h="48260">
                  <a:moveTo>
                    <a:pt x="198120" y="24217"/>
                  </a:moveTo>
                  <a:lnTo>
                    <a:pt x="224318" y="5920"/>
                  </a:lnTo>
                  <a:lnTo>
                    <a:pt x="241306" y="0"/>
                  </a:lnTo>
                  <a:lnTo>
                    <a:pt x="256513" y="6616"/>
                  </a:lnTo>
                  <a:lnTo>
                    <a:pt x="277368" y="25931"/>
                  </a:lnTo>
                  <a:lnTo>
                    <a:pt x="198120" y="24217"/>
                  </a:lnTo>
                  <a:close/>
                </a:path>
                <a:path w="473075" h="48260">
                  <a:moveTo>
                    <a:pt x="0" y="43356"/>
                  </a:moveTo>
                  <a:lnTo>
                    <a:pt x="472452" y="47915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522141" y="2917291"/>
              <a:ext cx="1786255" cy="48895"/>
            </a:xfrm>
            <a:custGeom>
              <a:avLst/>
              <a:gdLst/>
              <a:ahLst/>
              <a:cxnLst/>
              <a:rect l="l" t="t" r="r" b="b"/>
              <a:pathLst>
                <a:path w="1786254" h="48894">
                  <a:moveTo>
                    <a:pt x="0" y="0"/>
                  </a:moveTo>
                  <a:lnTo>
                    <a:pt x="0" y="41135"/>
                  </a:lnTo>
                  <a:lnTo>
                    <a:pt x="1786127" y="48755"/>
                  </a:lnTo>
                  <a:lnTo>
                    <a:pt x="1786127" y="60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522141" y="2917291"/>
              <a:ext cx="1786255" cy="48895"/>
            </a:xfrm>
            <a:custGeom>
              <a:avLst/>
              <a:gdLst/>
              <a:ahLst/>
              <a:cxnLst/>
              <a:rect l="l" t="t" r="r" b="b"/>
              <a:pathLst>
                <a:path w="1786254" h="48894">
                  <a:moveTo>
                    <a:pt x="0" y="0"/>
                  </a:moveTo>
                  <a:lnTo>
                    <a:pt x="1786127" y="6083"/>
                  </a:lnTo>
                  <a:lnTo>
                    <a:pt x="1786127" y="48755"/>
                  </a:lnTo>
                  <a:lnTo>
                    <a:pt x="0" y="41135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551097" y="2963011"/>
              <a:ext cx="27940" cy="2214880"/>
            </a:xfrm>
            <a:custGeom>
              <a:avLst/>
              <a:gdLst/>
              <a:ahLst/>
              <a:cxnLst/>
              <a:rect l="l" t="t" r="r" b="b"/>
              <a:pathLst>
                <a:path w="27939" h="2214879">
                  <a:moveTo>
                    <a:pt x="24384" y="0"/>
                  </a:moveTo>
                  <a:lnTo>
                    <a:pt x="12179" y="0"/>
                  </a:lnTo>
                  <a:lnTo>
                    <a:pt x="0" y="170675"/>
                  </a:lnTo>
                  <a:lnTo>
                    <a:pt x="3868" y="237879"/>
                  </a:lnTo>
                  <a:lnTo>
                    <a:pt x="3989" y="248402"/>
                  </a:lnTo>
                  <a:lnTo>
                    <a:pt x="3254" y="258929"/>
                  </a:lnTo>
                  <a:lnTo>
                    <a:pt x="1524" y="274320"/>
                  </a:lnTo>
                  <a:lnTo>
                    <a:pt x="9144" y="2212848"/>
                  </a:lnTo>
                  <a:lnTo>
                    <a:pt x="19812" y="2214359"/>
                  </a:lnTo>
                  <a:lnTo>
                    <a:pt x="19812" y="2156447"/>
                  </a:lnTo>
                  <a:lnTo>
                    <a:pt x="27419" y="2153399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548938" y="2960852"/>
              <a:ext cx="31750" cy="2218690"/>
            </a:xfrm>
            <a:custGeom>
              <a:avLst/>
              <a:gdLst/>
              <a:ahLst/>
              <a:cxnLst/>
              <a:rect l="l" t="t" r="r" b="b"/>
              <a:pathLst>
                <a:path w="31750" h="2218690">
                  <a:moveTo>
                    <a:pt x="0" y="2218677"/>
                  </a:moveTo>
                  <a:lnTo>
                    <a:pt x="31737" y="2218677"/>
                  </a:lnTo>
                  <a:lnTo>
                    <a:pt x="31737" y="0"/>
                  </a:lnTo>
                  <a:lnTo>
                    <a:pt x="0" y="0"/>
                  </a:lnTo>
                  <a:lnTo>
                    <a:pt x="0" y="221867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18534" y="3055962"/>
              <a:ext cx="201155" cy="198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94706" y="3060547"/>
              <a:ext cx="201168" cy="198119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1582" y="4796370"/>
              <a:ext cx="201168" cy="198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85563" y="4796370"/>
              <a:ext cx="201180" cy="198120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79266" y="2741472"/>
              <a:ext cx="2063165" cy="2556573"/>
            </a:xfrm>
            <a:prstGeom prst="rect">
              <a:avLst/>
            </a:prstGeom>
          </p:spPr>
        </p:pic>
      </p:grpSp>
      <p:pic>
        <p:nvPicPr>
          <p:cNvPr id="18" name="object 1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029156" y="8574227"/>
            <a:ext cx="744613" cy="673620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029421" y="8566016"/>
            <a:ext cx="971727" cy="683428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252189" y="8365681"/>
            <a:ext cx="1215428" cy="883881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7957979" y="559050"/>
            <a:ext cx="3841750" cy="2051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Zócalos</a:t>
            </a:r>
            <a:r>
              <a:rPr sz="1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1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12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sola</a:t>
            </a:r>
            <a:r>
              <a:rPr sz="1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1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2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grupo</a:t>
            </a:r>
            <a:endParaRPr sz="12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957979" y="1873500"/>
            <a:ext cx="429514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Un.enchufe.básico.del.medidor.tiene.cinco.componentes:.la.caja,.las.agarraderas,.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conexiones.neutras,.mordazas.y.bloques.aislantes..Sin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embargo,.otros.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a.menudo.se.agregan.componentes.para.cumplir.con.los.requisitos.de.la.aplicación.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345505" y="2662974"/>
            <a:ext cx="23495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Mandíbulas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065384" y="3307146"/>
            <a:ext cx="339725" cy="26353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52069">
              <a:spcBef>
                <a:spcPts val="21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Patio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110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500355" y="3383055"/>
            <a:ext cx="3600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099219" y="3705647"/>
            <a:ext cx="3003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Puente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172589" y="4015948"/>
            <a:ext cx="22987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Agarradera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500355" y="3692947"/>
            <a:ext cx="3003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Puente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500354" y="4015948"/>
            <a:ext cx="22987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Agarradera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957980" y="4176228"/>
            <a:ext cx="381635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2700">
              <a:spcBef>
                <a:spcPts val="45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</a:t>
            </a:r>
            <a:endParaRPr sz="750">
              <a:latin typeface="Microsoft Sans Serif"/>
              <a:cs typeface="Microsoft Sans Serif"/>
            </a:endParaRPr>
          </a:p>
          <a:p>
            <a:pPr marL="105410">
              <a:spcBef>
                <a:spcPts val="259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513195" y="4176228"/>
            <a:ext cx="381635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2700">
              <a:spcBef>
                <a:spcPts val="45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</a:t>
            </a:r>
            <a:endParaRPr sz="750">
              <a:latin typeface="Microsoft Sans Serif"/>
              <a:cs typeface="Microsoft Sans Serif"/>
            </a:endParaRPr>
          </a:p>
          <a:p>
            <a:pPr marL="105410">
              <a:spcBef>
                <a:spcPts val="259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347194" y="5335059"/>
            <a:ext cx="23495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Mandíbulas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825660" y="5465855"/>
            <a:ext cx="121158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cuatro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762150" y="5799010"/>
            <a:ext cx="61722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5" dirty="0">
                <a:solidFill>
                  <a:srgbClr val="171514"/>
                </a:solidFill>
                <a:latin typeface="Trebuchet MS"/>
                <a:cs typeface="Trebuchet MS"/>
              </a:rPr>
              <a:t>Recinto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957918" y="5786310"/>
            <a:ext cx="478155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</a:t>
            </a:r>
            <a:r>
              <a:rPr sz="950" b="1" spc="15" dirty="0">
                <a:solidFill>
                  <a:srgbClr val="171514"/>
                </a:solidFill>
                <a:latin typeface="Trebuchet MS"/>
                <a:cs typeface="Trebuchet MS"/>
              </a:rPr>
              <a:t>recinto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.es.simplemente.la.caja.y.la.tapa,.que.están.hechas.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de.acero.galvanizado.o.aluminio..Las.cajas.de.acero.están.pintadas,.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pero.las.cajas.de.aluminio.pueden.estar.pintadas.o.sin.pintar..La.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la.caja.protege.los.componentes.internos.y.limita.el.acceso.a.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el.medidor.y.los.elementos.del.circuito.vivo..Todas.las.tomas.del.medidor.tienen.un. 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</a:t>
            </a:r>
            <a:r>
              <a:rPr sz="9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NEMA </a:t>
            </a:r>
            <a:r>
              <a:rPr sz="9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3R.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762151" y="7161720"/>
            <a:ext cx="4057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20" dirty="0">
                <a:solidFill>
                  <a:srgbClr val="171514"/>
                </a:solidFill>
                <a:latin typeface="Trebuchet MS"/>
                <a:cs typeface="Trebuchet MS"/>
              </a:rPr>
              <a:t>Agarradera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957922" y="7063930"/>
            <a:ext cx="426212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agarradera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.conecte.el.cable.al.enchufe.del.medidor..Las.orejetas.pueden.estar.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instalados.de.fábrica.o.instalados.en.el.campo.y.están.disponibles.con.simple.o.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puertos.múltiples..Las.lengüetas.de.puertos.múltiples.permiten.el.uso.de.múltiples.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también.disponibles..Las.orejetas.de.colocación.son.fijas.y.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no.puede.cambiarse.en.el.campo.para.aceptar.otros.tamaños.de.cable.o.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conductores.paralelos..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957980" y="9338074"/>
            <a:ext cx="86931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Orejeta</a:t>
            </a:r>
            <a:r>
              <a:rPr sz="5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5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un</a:t>
            </a:r>
            <a:r>
              <a:rPr sz="5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solo</a:t>
            </a:r>
            <a:r>
              <a:rPr sz="5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puerto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132338" y="9344423"/>
            <a:ext cx="71247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Orejeta</a:t>
            </a:r>
            <a:r>
              <a:rPr sz="500" spc="-2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50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dos</a:t>
            </a:r>
            <a:r>
              <a:rPr sz="50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puertos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426746" y="9338074"/>
            <a:ext cx="7893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Orejeta</a:t>
            </a:r>
            <a:r>
              <a:rPr sz="550" spc="-3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550" spc="-2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tres</a:t>
            </a:r>
            <a:r>
              <a:rPr sz="550" spc="-2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puertos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33372" y="6341262"/>
            <a:ext cx="707390" cy="1485900"/>
            <a:chOff x="2978772" y="6341262"/>
            <a:chExt cx="707390" cy="1485900"/>
          </a:xfrm>
        </p:grpSpPr>
        <p:sp>
          <p:nvSpPr>
            <p:cNvPr id="3" name="object 3"/>
            <p:cNvSpPr/>
            <p:nvPr/>
          </p:nvSpPr>
          <p:spPr>
            <a:xfrm>
              <a:off x="2980931" y="6514046"/>
              <a:ext cx="702945" cy="1135380"/>
            </a:xfrm>
            <a:custGeom>
              <a:avLst/>
              <a:gdLst/>
              <a:ahLst/>
              <a:cxnLst/>
              <a:rect l="l" t="t" r="r" b="b"/>
              <a:pathLst>
                <a:path w="702945" h="1135379">
                  <a:moveTo>
                    <a:pt x="12496" y="0"/>
                  </a:moveTo>
                  <a:lnTo>
                    <a:pt x="0" y="1100378"/>
                  </a:lnTo>
                  <a:lnTo>
                    <a:pt x="192544" y="1106474"/>
                  </a:lnTo>
                  <a:lnTo>
                    <a:pt x="693724" y="1135380"/>
                  </a:lnTo>
                  <a:lnTo>
                    <a:pt x="702868" y="22860"/>
                  </a:lnTo>
                  <a:lnTo>
                    <a:pt x="629716" y="15240"/>
                  </a:lnTo>
                  <a:lnTo>
                    <a:pt x="1249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80931" y="6514046"/>
              <a:ext cx="702945" cy="1135380"/>
            </a:xfrm>
            <a:custGeom>
              <a:avLst/>
              <a:gdLst/>
              <a:ahLst/>
              <a:cxnLst/>
              <a:rect l="l" t="t" r="r" b="b"/>
              <a:pathLst>
                <a:path w="702945" h="1135379">
                  <a:moveTo>
                    <a:pt x="12496" y="0"/>
                  </a:moveTo>
                  <a:lnTo>
                    <a:pt x="0" y="1100378"/>
                  </a:lnTo>
                  <a:lnTo>
                    <a:pt x="192544" y="1106474"/>
                  </a:lnTo>
                  <a:lnTo>
                    <a:pt x="693724" y="1135380"/>
                  </a:lnTo>
                  <a:lnTo>
                    <a:pt x="702868" y="22860"/>
                  </a:lnTo>
                  <a:lnTo>
                    <a:pt x="629716" y="15240"/>
                  </a:lnTo>
                  <a:lnTo>
                    <a:pt x="12496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94520" y="6560286"/>
              <a:ext cx="164337" cy="16433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05175" y="7411948"/>
              <a:ext cx="164350" cy="16435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263391" y="6535013"/>
              <a:ext cx="339090" cy="405130"/>
            </a:xfrm>
            <a:custGeom>
              <a:avLst/>
              <a:gdLst/>
              <a:ahLst/>
              <a:cxnLst/>
              <a:rect l="l" t="t" r="r" b="b"/>
              <a:pathLst>
                <a:path w="339089" h="405129">
                  <a:moveTo>
                    <a:pt x="336169" y="0"/>
                  </a:moveTo>
                  <a:lnTo>
                    <a:pt x="4787" y="0"/>
                  </a:lnTo>
                  <a:lnTo>
                    <a:pt x="0" y="404876"/>
                  </a:lnTo>
                  <a:lnTo>
                    <a:pt x="338569" y="404876"/>
                  </a:lnTo>
                  <a:lnTo>
                    <a:pt x="336169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263391" y="6535013"/>
              <a:ext cx="339090" cy="405130"/>
            </a:xfrm>
            <a:custGeom>
              <a:avLst/>
              <a:gdLst/>
              <a:ahLst/>
              <a:cxnLst/>
              <a:rect l="l" t="t" r="r" b="b"/>
              <a:pathLst>
                <a:path w="339089" h="405129">
                  <a:moveTo>
                    <a:pt x="4787" y="0"/>
                  </a:moveTo>
                  <a:lnTo>
                    <a:pt x="336169" y="0"/>
                  </a:lnTo>
                  <a:lnTo>
                    <a:pt x="338569" y="404876"/>
                  </a:lnTo>
                  <a:lnTo>
                    <a:pt x="0" y="404876"/>
                  </a:lnTo>
                  <a:lnTo>
                    <a:pt x="4787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54921" y="7248360"/>
              <a:ext cx="346710" cy="396240"/>
            </a:xfrm>
            <a:custGeom>
              <a:avLst/>
              <a:gdLst/>
              <a:ahLst/>
              <a:cxnLst/>
              <a:rect l="l" t="t" r="r" b="b"/>
              <a:pathLst>
                <a:path w="346710" h="396240">
                  <a:moveTo>
                    <a:pt x="344335" y="0"/>
                  </a:moveTo>
                  <a:lnTo>
                    <a:pt x="7759" y="1346"/>
                  </a:lnTo>
                  <a:lnTo>
                    <a:pt x="0" y="396240"/>
                  </a:lnTo>
                  <a:lnTo>
                    <a:pt x="346392" y="394754"/>
                  </a:lnTo>
                  <a:lnTo>
                    <a:pt x="344335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54921" y="7248360"/>
              <a:ext cx="346710" cy="396240"/>
            </a:xfrm>
            <a:custGeom>
              <a:avLst/>
              <a:gdLst/>
              <a:ahLst/>
              <a:cxnLst/>
              <a:rect l="l" t="t" r="r" b="b"/>
              <a:pathLst>
                <a:path w="346710" h="396240">
                  <a:moveTo>
                    <a:pt x="7759" y="1346"/>
                  </a:moveTo>
                  <a:lnTo>
                    <a:pt x="0" y="396240"/>
                  </a:lnTo>
                  <a:lnTo>
                    <a:pt x="346392" y="394754"/>
                  </a:lnTo>
                  <a:lnTo>
                    <a:pt x="344335" y="0"/>
                  </a:lnTo>
                  <a:lnTo>
                    <a:pt x="7759" y="134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261334" y="6946734"/>
              <a:ext cx="337820" cy="300355"/>
            </a:xfrm>
            <a:custGeom>
              <a:avLst/>
              <a:gdLst/>
              <a:ahLst/>
              <a:cxnLst/>
              <a:rect l="l" t="t" r="r" b="b"/>
              <a:pathLst>
                <a:path w="337820" h="300354">
                  <a:moveTo>
                    <a:pt x="82308" y="0"/>
                  </a:moveTo>
                  <a:lnTo>
                    <a:pt x="9156" y="2286"/>
                  </a:lnTo>
                  <a:lnTo>
                    <a:pt x="0" y="297180"/>
                  </a:lnTo>
                  <a:lnTo>
                    <a:pt x="66306" y="297180"/>
                  </a:lnTo>
                  <a:lnTo>
                    <a:pt x="82308" y="0"/>
                  </a:lnTo>
                  <a:close/>
                </a:path>
                <a:path w="337820" h="300354">
                  <a:moveTo>
                    <a:pt x="337566" y="1536"/>
                  </a:moveTo>
                  <a:lnTo>
                    <a:pt x="248424" y="3835"/>
                  </a:lnTo>
                  <a:lnTo>
                    <a:pt x="250723" y="298716"/>
                  </a:lnTo>
                  <a:lnTo>
                    <a:pt x="329501" y="300355"/>
                  </a:lnTo>
                  <a:lnTo>
                    <a:pt x="337566" y="15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25482" y="7159460"/>
              <a:ext cx="187210" cy="91211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283051" y="6949325"/>
              <a:ext cx="260985" cy="258445"/>
            </a:xfrm>
            <a:custGeom>
              <a:avLst/>
              <a:gdLst/>
              <a:ahLst/>
              <a:cxnLst/>
              <a:rect l="l" t="t" r="r" b="b"/>
              <a:pathLst>
                <a:path w="260985" h="258445">
                  <a:moveTo>
                    <a:pt x="130314" y="0"/>
                  </a:moveTo>
                  <a:lnTo>
                    <a:pt x="79590" y="10147"/>
                  </a:lnTo>
                  <a:lnTo>
                    <a:pt x="38168" y="37823"/>
                  </a:lnTo>
                  <a:lnTo>
                    <a:pt x="10240" y="78877"/>
                  </a:lnTo>
                  <a:lnTo>
                    <a:pt x="0" y="129158"/>
                  </a:lnTo>
                  <a:lnTo>
                    <a:pt x="10240" y="179427"/>
                  </a:lnTo>
                  <a:lnTo>
                    <a:pt x="38168" y="220478"/>
                  </a:lnTo>
                  <a:lnTo>
                    <a:pt x="79590" y="248156"/>
                  </a:lnTo>
                  <a:lnTo>
                    <a:pt x="130314" y="258305"/>
                  </a:lnTo>
                  <a:lnTo>
                    <a:pt x="181031" y="248156"/>
                  </a:lnTo>
                  <a:lnTo>
                    <a:pt x="222450" y="220478"/>
                  </a:lnTo>
                  <a:lnTo>
                    <a:pt x="250376" y="179427"/>
                  </a:lnTo>
                  <a:lnTo>
                    <a:pt x="260616" y="129158"/>
                  </a:lnTo>
                  <a:lnTo>
                    <a:pt x="250376" y="78877"/>
                  </a:lnTo>
                  <a:lnTo>
                    <a:pt x="222450" y="37823"/>
                  </a:lnTo>
                  <a:lnTo>
                    <a:pt x="181031" y="10147"/>
                  </a:lnTo>
                  <a:lnTo>
                    <a:pt x="130314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283051" y="6949325"/>
              <a:ext cx="260985" cy="258445"/>
            </a:xfrm>
            <a:custGeom>
              <a:avLst/>
              <a:gdLst/>
              <a:ahLst/>
              <a:cxnLst/>
              <a:rect l="l" t="t" r="r" b="b"/>
              <a:pathLst>
                <a:path w="260985" h="258445">
                  <a:moveTo>
                    <a:pt x="260616" y="129158"/>
                  </a:moveTo>
                  <a:lnTo>
                    <a:pt x="250376" y="179427"/>
                  </a:lnTo>
                  <a:lnTo>
                    <a:pt x="222450" y="220478"/>
                  </a:lnTo>
                  <a:lnTo>
                    <a:pt x="181031" y="248156"/>
                  </a:lnTo>
                  <a:lnTo>
                    <a:pt x="130314" y="258305"/>
                  </a:lnTo>
                  <a:lnTo>
                    <a:pt x="79590" y="248156"/>
                  </a:lnTo>
                  <a:lnTo>
                    <a:pt x="38168" y="220478"/>
                  </a:lnTo>
                  <a:lnTo>
                    <a:pt x="10240" y="179427"/>
                  </a:lnTo>
                  <a:lnTo>
                    <a:pt x="0" y="129158"/>
                  </a:lnTo>
                  <a:lnTo>
                    <a:pt x="10240" y="78877"/>
                  </a:lnTo>
                  <a:lnTo>
                    <a:pt x="38168" y="37823"/>
                  </a:lnTo>
                  <a:lnTo>
                    <a:pt x="79590" y="10147"/>
                  </a:lnTo>
                  <a:lnTo>
                    <a:pt x="130314" y="0"/>
                  </a:lnTo>
                  <a:lnTo>
                    <a:pt x="181031" y="10147"/>
                  </a:lnTo>
                  <a:lnTo>
                    <a:pt x="222450" y="37823"/>
                  </a:lnTo>
                  <a:lnTo>
                    <a:pt x="250376" y="78877"/>
                  </a:lnTo>
                  <a:lnTo>
                    <a:pt x="260616" y="12915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25875" y="6983692"/>
              <a:ext cx="174967" cy="1918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284956" y="6589369"/>
              <a:ext cx="292735" cy="292735"/>
            </a:xfrm>
            <a:custGeom>
              <a:avLst/>
              <a:gdLst/>
              <a:ahLst/>
              <a:cxnLst/>
              <a:rect l="l" t="t" r="r" b="b"/>
              <a:pathLst>
                <a:path w="292735" h="292734">
                  <a:moveTo>
                    <a:pt x="146303" y="0"/>
                  </a:moveTo>
                  <a:lnTo>
                    <a:pt x="100057" y="7459"/>
                  </a:lnTo>
                  <a:lnTo>
                    <a:pt x="59895" y="28230"/>
                  </a:lnTo>
                  <a:lnTo>
                    <a:pt x="28225" y="59903"/>
                  </a:lnTo>
                  <a:lnTo>
                    <a:pt x="7457" y="100068"/>
                  </a:lnTo>
                  <a:lnTo>
                    <a:pt x="0" y="146316"/>
                  </a:lnTo>
                  <a:lnTo>
                    <a:pt x="7457" y="192559"/>
                  </a:lnTo>
                  <a:lnTo>
                    <a:pt x="28225" y="232724"/>
                  </a:lnTo>
                  <a:lnTo>
                    <a:pt x="59895" y="264399"/>
                  </a:lnTo>
                  <a:lnTo>
                    <a:pt x="100057" y="285173"/>
                  </a:lnTo>
                  <a:lnTo>
                    <a:pt x="146303" y="292633"/>
                  </a:lnTo>
                  <a:lnTo>
                    <a:pt x="192552" y="285173"/>
                  </a:lnTo>
                  <a:lnTo>
                    <a:pt x="232717" y="264399"/>
                  </a:lnTo>
                  <a:lnTo>
                    <a:pt x="264390" y="232724"/>
                  </a:lnTo>
                  <a:lnTo>
                    <a:pt x="285161" y="192559"/>
                  </a:lnTo>
                  <a:lnTo>
                    <a:pt x="292620" y="146316"/>
                  </a:lnTo>
                  <a:lnTo>
                    <a:pt x="285161" y="100068"/>
                  </a:lnTo>
                  <a:lnTo>
                    <a:pt x="264390" y="59903"/>
                  </a:lnTo>
                  <a:lnTo>
                    <a:pt x="232717" y="28230"/>
                  </a:lnTo>
                  <a:lnTo>
                    <a:pt x="192552" y="7459"/>
                  </a:lnTo>
                  <a:lnTo>
                    <a:pt x="146303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284956" y="6589369"/>
              <a:ext cx="292735" cy="292735"/>
            </a:xfrm>
            <a:custGeom>
              <a:avLst/>
              <a:gdLst/>
              <a:ahLst/>
              <a:cxnLst/>
              <a:rect l="l" t="t" r="r" b="b"/>
              <a:pathLst>
                <a:path w="292735" h="292734">
                  <a:moveTo>
                    <a:pt x="292620" y="146316"/>
                  </a:moveTo>
                  <a:lnTo>
                    <a:pt x="285161" y="192559"/>
                  </a:lnTo>
                  <a:lnTo>
                    <a:pt x="264390" y="232724"/>
                  </a:lnTo>
                  <a:lnTo>
                    <a:pt x="232717" y="264399"/>
                  </a:lnTo>
                  <a:lnTo>
                    <a:pt x="192552" y="285173"/>
                  </a:lnTo>
                  <a:lnTo>
                    <a:pt x="146303" y="292633"/>
                  </a:lnTo>
                  <a:lnTo>
                    <a:pt x="100057" y="285173"/>
                  </a:lnTo>
                  <a:lnTo>
                    <a:pt x="59895" y="264399"/>
                  </a:lnTo>
                  <a:lnTo>
                    <a:pt x="28225" y="232724"/>
                  </a:lnTo>
                  <a:lnTo>
                    <a:pt x="7457" y="192559"/>
                  </a:lnTo>
                  <a:lnTo>
                    <a:pt x="0" y="146316"/>
                  </a:lnTo>
                  <a:lnTo>
                    <a:pt x="7457" y="100068"/>
                  </a:lnTo>
                  <a:lnTo>
                    <a:pt x="28225" y="59903"/>
                  </a:lnTo>
                  <a:lnTo>
                    <a:pt x="59895" y="28230"/>
                  </a:lnTo>
                  <a:lnTo>
                    <a:pt x="100057" y="7459"/>
                  </a:lnTo>
                  <a:lnTo>
                    <a:pt x="146303" y="0"/>
                  </a:lnTo>
                  <a:lnTo>
                    <a:pt x="192552" y="7459"/>
                  </a:lnTo>
                  <a:lnTo>
                    <a:pt x="232717" y="28230"/>
                  </a:lnTo>
                  <a:lnTo>
                    <a:pt x="264390" y="59903"/>
                  </a:lnTo>
                  <a:lnTo>
                    <a:pt x="285161" y="100068"/>
                  </a:lnTo>
                  <a:lnTo>
                    <a:pt x="292620" y="14631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298659" y="6603098"/>
              <a:ext cx="265430" cy="265430"/>
            </a:xfrm>
            <a:custGeom>
              <a:avLst/>
              <a:gdLst/>
              <a:ahLst/>
              <a:cxnLst/>
              <a:rect l="l" t="t" r="r" b="b"/>
              <a:pathLst>
                <a:path w="265429" h="265429">
                  <a:moveTo>
                    <a:pt x="132600" y="0"/>
                  </a:moveTo>
                  <a:lnTo>
                    <a:pt x="90695" y="6759"/>
                  </a:lnTo>
                  <a:lnTo>
                    <a:pt x="54296" y="25581"/>
                  </a:lnTo>
                  <a:lnTo>
                    <a:pt x="25589" y="54282"/>
                  </a:lnTo>
                  <a:lnTo>
                    <a:pt x="6761" y="90679"/>
                  </a:lnTo>
                  <a:lnTo>
                    <a:pt x="0" y="132588"/>
                  </a:lnTo>
                  <a:lnTo>
                    <a:pt x="6761" y="174491"/>
                  </a:lnTo>
                  <a:lnTo>
                    <a:pt x="25589" y="210888"/>
                  </a:lnTo>
                  <a:lnTo>
                    <a:pt x="54296" y="239591"/>
                  </a:lnTo>
                  <a:lnTo>
                    <a:pt x="90695" y="258415"/>
                  </a:lnTo>
                  <a:lnTo>
                    <a:pt x="132600" y="265176"/>
                  </a:lnTo>
                  <a:lnTo>
                    <a:pt x="174509" y="258415"/>
                  </a:lnTo>
                  <a:lnTo>
                    <a:pt x="210906" y="239591"/>
                  </a:lnTo>
                  <a:lnTo>
                    <a:pt x="239607" y="210888"/>
                  </a:lnTo>
                  <a:lnTo>
                    <a:pt x="258429" y="174491"/>
                  </a:lnTo>
                  <a:lnTo>
                    <a:pt x="265188" y="132588"/>
                  </a:lnTo>
                  <a:lnTo>
                    <a:pt x="258429" y="90679"/>
                  </a:lnTo>
                  <a:lnTo>
                    <a:pt x="239607" y="54282"/>
                  </a:lnTo>
                  <a:lnTo>
                    <a:pt x="210906" y="25581"/>
                  </a:lnTo>
                  <a:lnTo>
                    <a:pt x="174509" y="6759"/>
                  </a:lnTo>
                  <a:lnTo>
                    <a:pt x="132600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298659" y="6603098"/>
              <a:ext cx="265430" cy="265430"/>
            </a:xfrm>
            <a:custGeom>
              <a:avLst/>
              <a:gdLst/>
              <a:ahLst/>
              <a:cxnLst/>
              <a:rect l="l" t="t" r="r" b="b"/>
              <a:pathLst>
                <a:path w="265429" h="265429">
                  <a:moveTo>
                    <a:pt x="265188" y="132588"/>
                  </a:moveTo>
                  <a:lnTo>
                    <a:pt x="258429" y="174491"/>
                  </a:lnTo>
                  <a:lnTo>
                    <a:pt x="239607" y="210888"/>
                  </a:lnTo>
                  <a:lnTo>
                    <a:pt x="210906" y="239591"/>
                  </a:lnTo>
                  <a:lnTo>
                    <a:pt x="174509" y="258415"/>
                  </a:lnTo>
                  <a:lnTo>
                    <a:pt x="132600" y="265176"/>
                  </a:lnTo>
                  <a:lnTo>
                    <a:pt x="90695" y="258415"/>
                  </a:lnTo>
                  <a:lnTo>
                    <a:pt x="54296" y="239591"/>
                  </a:lnTo>
                  <a:lnTo>
                    <a:pt x="25589" y="210888"/>
                  </a:lnTo>
                  <a:lnTo>
                    <a:pt x="6761" y="174491"/>
                  </a:lnTo>
                  <a:lnTo>
                    <a:pt x="0" y="132588"/>
                  </a:lnTo>
                  <a:lnTo>
                    <a:pt x="6761" y="90679"/>
                  </a:lnTo>
                  <a:lnTo>
                    <a:pt x="25589" y="54282"/>
                  </a:lnTo>
                  <a:lnTo>
                    <a:pt x="54296" y="25581"/>
                  </a:lnTo>
                  <a:lnTo>
                    <a:pt x="90695" y="6759"/>
                  </a:lnTo>
                  <a:lnTo>
                    <a:pt x="132600" y="0"/>
                  </a:lnTo>
                  <a:lnTo>
                    <a:pt x="174509" y="6759"/>
                  </a:lnTo>
                  <a:lnTo>
                    <a:pt x="210906" y="25581"/>
                  </a:lnTo>
                  <a:lnTo>
                    <a:pt x="239607" y="54282"/>
                  </a:lnTo>
                  <a:lnTo>
                    <a:pt x="258429" y="90679"/>
                  </a:lnTo>
                  <a:lnTo>
                    <a:pt x="265188" y="13258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11410" y="6621716"/>
              <a:ext cx="239712" cy="227876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3278098" y="7300328"/>
              <a:ext cx="292735" cy="292735"/>
            </a:xfrm>
            <a:custGeom>
              <a:avLst/>
              <a:gdLst/>
              <a:ahLst/>
              <a:cxnLst/>
              <a:rect l="l" t="t" r="r" b="b"/>
              <a:pathLst>
                <a:path w="292735" h="292734">
                  <a:moveTo>
                    <a:pt x="146291" y="0"/>
                  </a:moveTo>
                  <a:lnTo>
                    <a:pt x="100060" y="7455"/>
                  </a:lnTo>
                  <a:lnTo>
                    <a:pt x="59903" y="28218"/>
                  </a:lnTo>
                  <a:lnTo>
                    <a:pt x="28232" y="59884"/>
                  </a:lnTo>
                  <a:lnTo>
                    <a:pt x="7460" y="100047"/>
                  </a:lnTo>
                  <a:lnTo>
                    <a:pt x="0" y="146304"/>
                  </a:lnTo>
                  <a:lnTo>
                    <a:pt x="7460" y="192544"/>
                  </a:lnTo>
                  <a:lnTo>
                    <a:pt x="28232" y="232703"/>
                  </a:lnTo>
                  <a:lnTo>
                    <a:pt x="59903" y="264370"/>
                  </a:lnTo>
                  <a:lnTo>
                    <a:pt x="100060" y="285137"/>
                  </a:lnTo>
                  <a:lnTo>
                    <a:pt x="146291" y="292595"/>
                  </a:lnTo>
                  <a:lnTo>
                    <a:pt x="192544" y="285137"/>
                  </a:lnTo>
                  <a:lnTo>
                    <a:pt x="232710" y="264370"/>
                  </a:lnTo>
                  <a:lnTo>
                    <a:pt x="264381" y="232703"/>
                  </a:lnTo>
                  <a:lnTo>
                    <a:pt x="285150" y="192544"/>
                  </a:lnTo>
                  <a:lnTo>
                    <a:pt x="292608" y="146304"/>
                  </a:lnTo>
                  <a:lnTo>
                    <a:pt x="285150" y="100047"/>
                  </a:lnTo>
                  <a:lnTo>
                    <a:pt x="264381" y="59884"/>
                  </a:lnTo>
                  <a:lnTo>
                    <a:pt x="232710" y="28218"/>
                  </a:lnTo>
                  <a:lnTo>
                    <a:pt x="192544" y="7455"/>
                  </a:lnTo>
                  <a:lnTo>
                    <a:pt x="146291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278098" y="7300328"/>
              <a:ext cx="292735" cy="292735"/>
            </a:xfrm>
            <a:custGeom>
              <a:avLst/>
              <a:gdLst/>
              <a:ahLst/>
              <a:cxnLst/>
              <a:rect l="l" t="t" r="r" b="b"/>
              <a:pathLst>
                <a:path w="292735" h="292734">
                  <a:moveTo>
                    <a:pt x="292608" y="146304"/>
                  </a:moveTo>
                  <a:lnTo>
                    <a:pt x="285150" y="192544"/>
                  </a:lnTo>
                  <a:lnTo>
                    <a:pt x="264381" y="232703"/>
                  </a:lnTo>
                  <a:lnTo>
                    <a:pt x="232710" y="264370"/>
                  </a:lnTo>
                  <a:lnTo>
                    <a:pt x="192544" y="285137"/>
                  </a:lnTo>
                  <a:lnTo>
                    <a:pt x="146291" y="292595"/>
                  </a:lnTo>
                  <a:lnTo>
                    <a:pt x="100060" y="285137"/>
                  </a:lnTo>
                  <a:lnTo>
                    <a:pt x="59903" y="264370"/>
                  </a:lnTo>
                  <a:lnTo>
                    <a:pt x="28232" y="232703"/>
                  </a:lnTo>
                  <a:lnTo>
                    <a:pt x="7460" y="192544"/>
                  </a:lnTo>
                  <a:lnTo>
                    <a:pt x="0" y="146304"/>
                  </a:lnTo>
                  <a:lnTo>
                    <a:pt x="7460" y="100047"/>
                  </a:lnTo>
                  <a:lnTo>
                    <a:pt x="28232" y="59884"/>
                  </a:lnTo>
                  <a:lnTo>
                    <a:pt x="59903" y="28218"/>
                  </a:lnTo>
                  <a:lnTo>
                    <a:pt x="100060" y="7455"/>
                  </a:lnTo>
                  <a:lnTo>
                    <a:pt x="146291" y="0"/>
                  </a:lnTo>
                  <a:lnTo>
                    <a:pt x="192544" y="7455"/>
                  </a:lnTo>
                  <a:lnTo>
                    <a:pt x="232710" y="28218"/>
                  </a:lnTo>
                  <a:lnTo>
                    <a:pt x="264381" y="59884"/>
                  </a:lnTo>
                  <a:lnTo>
                    <a:pt x="285150" y="100047"/>
                  </a:lnTo>
                  <a:lnTo>
                    <a:pt x="292608" y="14630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291827" y="7314031"/>
              <a:ext cx="265430" cy="265430"/>
            </a:xfrm>
            <a:custGeom>
              <a:avLst/>
              <a:gdLst/>
              <a:ahLst/>
              <a:cxnLst/>
              <a:rect l="l" t="t" r="r" b="b"/>
              <a:pathLst>
                <a:path w="265429" h="265429">
                  <a:moveTo>
                    <a:pt x="132562" y="0"/>
                  </a:moveTo>
                  <a:lnTo>
                    <a:pt x="90661" y="6760"/>
                  </a:lnTo>
                  <a:lnTo>
                    <a:pt x="54271" y="25585"/>
                  </a:lnTo>
                  <a:lnTo>
                    <a:pt x="25575" y="54290"/>
                  </a:lnTo>
                  <a:lnTo>
                    <a:pt x="6757" y="90690"/>
                  </a:lnTo>
                  <a:lnTo>
                    <a:pt x="0" y="132600"/>
                  </a:lnTo>
                  <a:lnTo>
                    <a:pt x="6757" y="174501"/>
                  </a:lnTo>
                  <a:lnTo>
                    <a:pt x="25575" y="210899"/>
                  </a:lnTo>
                  <a:lnTo>
                    <a:pt x="54271" y="239608"/>
                  </a:lnTo>
                  <a:lnTo>
                    <a:pt x="90661" y="258438"/>
                  </a:lnTo>
                  <a:lnTo>
                    <a:pt x="132562" y="265201"/>
                  </a:lnTo>
                  <a:lnTo>
                    <a:pt x="174474" y="258438"/>
                  </a:lnTo>
                  <a:lnTo>
                    <a:pt x="210877" y="239608"/>
                  </a:lnTo>
                  <a:lnTo>
                    <a:pt x="239585" y="210899"/>
                  </a:lnTo>
                  <a:lnTo>
                    <a:pt x="258414" y="174501"/>
                  </a:lnTo>
                  <a:lnTo>
                    <a:pt x="265175" y="132600"/>
                  </a:lnTo>
                  <a:lnTo>
                    <a:pt x="258414" y="90690"/>
                  </a:lnTo>
                  <a:lnTo>
                    <a:pt x="239585" y="54290"/>
                  </a:lnTo>
                  <a:lnTo>
                    <a:pt x="210877" y="25585"/>
                  </a:lnTo>
                  <a:lnTo>
                    <a:pt x="174474" y="6760"/>
                  </a:lnTo>
                  <a:lnTo>
                    <a:pt x="132562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291827" y="7314031"/>
              <a:ext cx="265430" cy="265430"/>
            </a:xfrm>
            <a:custGeom>
              <a:avLst/>
              <a:gdLst/>
              <a:ahLst/>
              <a:cxnLst/>
              <a:rect l="l" t="t" r="r" b="b"/>
              <a:pathLst>
                <a:path w="265429" h="265429">
                  <a:moveTo>
                    <a:pt x="265175" y="132600"/>
                  </a:moveTo>
                  <a:lnTo>
                    <a:pt x="258414" y="174501"/>
                  </a:lnTo>
                  <a:lnTo>
                    <a:pt x="239585" y="210899"/>
                  </a:lnTo>
                  <a:lnTo>
                    <a:pt x="210877" y="239608"/>
                  </a:lnTo>
                  <a:lnTo>
                    <a:pt x="174474" y="258438"/>
                  </a:lnTo>
                  <a:lnTo>
                    <a:pt x="132562" y="265201"/>
                  </a:lnTo>
                  <a:lnTo>
                    <a:pt x="90661" y="258438"/>
                  </a:lnTo>
                  <a:lnTo>
                    <a:pt x="54271" y="239608"/>
                  </a:lnTo>
                  <a:lnTo>
                    <a:pt x="25575" y="210899"/>
                  </a:lnTo>
                  <a:lnTo>
                    <a:pt x="6757" y="174501"/>
                  </a:lnTo>
                  <a:lnTo>
                    <a:pt x="0" y="132600"/>
                  </a:lnTo>
                  <a:lnTo>
                    <a:pt x="6757" y="90690"/>
                  </a:lnTo>
                  <a:lnTo>
                    <a:pt x="25575" y="54290"/>
                  </a:lnTo>
                  <a:lnTo>
                    <a:pt x="54271" y="25585"/>
                  </a:lnTo>
                  <a:lnTo>
                    <a:pt x="90661" y="6760"/>
                  </a:lnTo>
                  <a:lnTo>
                    <a:pt x="132562" y="0"/>
                  </a:lnTo>
                  <a:lnTo>
                    <a:pt x="174474" y="6760"/>
                  </a:lnTo>
                  <a:lnTo>
                    <a:pt x="210877" y="25585"/>
                  </a:lnTo>
                  <a:lnTo>
                    <a:pt x="239585" y="54290"/>
                  </a:lnTo>
                  <a:lnTo>
                    <a:pt x="258414" y="90690"/>
                  </a:lnTo>
                  <a:lnTo>
                    <a:pt x="265175" y="13260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04552" y="7332662"/>
              <a:ext cx="239699" cy="227888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599992" y="6532334"/>
              <a:ext cx="83820" cy="1120140"/>
            </a:xfrm>
            <a:custGeom>
              <a:avLst/>
              <a:gdLst/>
              <a:ahLst/>
              <a:cxnLst/>
              <a:rect l="l" t="t" r="r" b="b"/>
              <a:pathLst>
                <a:path w="83820" h="1120140">
                  <a:moveTo>
                    <a:pt x="0" y="0"/>
                  </a:moveTo>
                  <a:lnTo>
                    <a:pt x="4572" y="1120140"/>
                  </a:lnTo>
                  <a:lnTo>
                    <a:pt x="74663" y="1120140"/>
                  </a:lnTo>
                  <a:lnTo>
                    <a:pt x="83807" y="4572"/>
                  </a:lnTo>
                  <a:lnTo>
                    <a:pt x="53351" y="6215"/>
                  </a:lnTo>
                  <a:lnTo>
                    <a:pt x="34469" y="6286"/>
                  </a:lnTo>
                  <a:lnTo>
                    <a:pt x="19304" y="43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599992" y="6532334"/>
              <a:ext cx="83820" cy="1120140"/>
            </a:xfrm>
            <a:custGeom>
              <a:avLst/>
              <a:gdLst/>
              <a:ahLst/>
              <a:cxnLst/>
              <a:rect l="l" t="t" r="r" b="b"/>
              <a:pathLst>
                <a:path w="83820" h="1120140">
                  <a:moveTo>
                    <a:pt x="4572" y="1120140"/>
                  </a:moveTo>
                  <a:lnTo>
                    <a:pt x="74663" y="1120140"/>
                  </a:lnTo>
                  <a:lnTo>
                    <a:pt x="83807" y="4572"/>
                  </a:lnTo>
                  <a:lnTo>
                    <a:pt x="53351" y="6215"/>
                  </a:lnTo>
                  <a:lnTo>
                    <a:pt x="34469" y="6286"/>
                  </a:lnTo>
                  <a:lnTo>
                    <a:pt x="19304" y="4357"/>
                  </a:lnTo>
                  <a:lnTo>
                    <a:pt x="0" y="0"/>
                  </a:lnTo>
                  <a:lnTo>
                    <a:pt x="4572" y="112014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93428" y="6483566"/>
              <a:ext cx="690880" cy="58419"/>
            </a:xfrm>
            <a:custGeom>
              <a:avLst/>
              <a:gdLst/>
              <a:ahLst/>
              <a:cxnLst/>
              <a:rect l="l" t="t" r="r" b="b"/>
              <a:pathLst>
                <a:path w="690879" h="58420">
                  <a:moveTo>
                    <a:pt x="16763" y="0"/>
                  </a:moveTo>
                  <a:lnTo>
                    <a:pt x="0" y="30479"/>
                  </a:lnTo>
                  <a:lnTo>
                    <a:pt x="170687" y="36575"/>
                  </a:lnTo>
                  <a:lnTo>
                    <a:pt x="192650" y="51411"/>
                  </a:lnTo>
                  <a:lnTo>
                    <a:pt x="209178" y="58102"/>
                  </a:lnTo>
                  <a:lnTo>
                    <a:pt x="228559" y="58221"/>
                  </a:lnTo>
                  <a:lnTo>
                    <a:pt x="259080" y="53339"/>
                  </a:lnTo>
                  <a:lnTo>
                    <a:pt x="274751" y="51447"/>
                  </a:lnTo>
                  <a:lnTo>
                    <a:pt x="606564" y="48768"/>
                  </a:lnTo>
                  <a:lnTo>
                    <a:pt x="639592" y="53125"/>
                  </a:lnTo>
                  <a:lnTo>
                    <a:pt x="659331" y="55054"/>
                  </a:lnTo>
                  <a:lnTo>
                    <a:pt x="673639" y="54983"/>
                  </a:lnTo>
                  <a:lnTo>
                    <a:pt x="690371" y="53339"/>
                  </a:lnTo>
                  <a:lnTo>
                    <a:pt x="685812" y="7620"/>
                  </a:lnTo>
                  <a:lnTo>
                    <a:pt x="16763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993428" y="6483566"/>
              <a:ext cx="690880" cy="58419"/>
            </a:xfrm>
            <a:custGeom>
              <a:avLst/>
              <a:gdLst/>
              <a:ahLst/>
              <a:cxnLst/>
              <a:rect l="l" t="t" r="r" b="b"/>
              <a:pathLst>
                <a:path w="690879" h="58420">
                  <a:moveTo>
                    <a:pt x="16763" y="0"/>
                  </a:moveTo>
                  <a:lnTo>
                    <a:pt x="0" y="30479"/>
                  </a:lnTo>
                  <a:lnTo>
                    <a:pt x="170687" y="36575"/>
                  </a:lnTo>
                  <a:lnTo>
                    <a:pt x="192650" y="51411"/>
                  </a:lnTo>
                  <a:lnTo>
                    <a:pt x="209178" y="58102"/>
                  </a:lnTo>
                  <a:lnTo>
                    <a:pt x="228559" y="58221"/>
                  </a:lnTo>
                  <a:lnTo>
                    <a:pt x="259080" y="53339"/>
                  </a:lnTo>
                  <a:lnTo>
                    <a:pt x="274751" y="51447"/>
                  </a:lnTo>
                  <a:lnTo>
                    <a:pt x="606564" y="48768"/>
                  </a:lnTo>
                  <a:lnTo>
                    <a:pt x="639592" y="53125"/>
                  </a:lnTo>
                  <a:lnTo>
                    <a:pt x="659331" y="55054"/>
                  </a:lnTo>
                  <a:lnTo>
                    <a:pt x="673639" y="54983"/>
                  </a:lnTo>
                  <a:lnTo>
                    <a:pt x="690371" y="53339"/>
                  </a:lnTo>
                  <a:lnTo>
                    <a:pt x="685812" y="7620"/>
                  </a:lnTo>
                  <a:lnTo>
                    <a:pt x="16763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011716" y="6491186"/>
              <a:ext cx="147955" cy="12700"/>
            </a:xfrm>
            <a:custGeom>
              <a:avLst/>
              <a:gdLst/>
              <a:ahLst/>
              <a:cxnLst/>
              <a:rect l="l" t="t" r="r" b="b"/>
              <a:pathLst>
                <a:path w="147955" h="12700">
                  <a:moveTo>
                    <a:pt x="147840" y="0"/>
                  </a:moveTo>
                  <a:lnTo>
                    <a:pt x="9143" y="0"/>
                  </a:lnTo>
                  <a:lnTo>
                    <a:pt x="0" y="12191"/>
                  </a:lnTo>
                  <a:lnTo>
                    <a:pt x="144792" y="12191"/>
                  </a:lnTo>
                  <a:lnTo>
                    <a:pt x="14784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011716" y="6491186"/>
              <a:ext cx="147955" cy="12700"/>
            </a:xfrm>
            <a:custGeom>
              <a:avLst/>
              <a:gdLst/>
              <a:ahLst/>
              <a:cxnLst/>
              <a:rect l="l" t="t" r="r" b="b"/>
              <a:pathLst>
                <a:path w="147955" h="12700">
                  <a:moveTo>
                    <a:pt x="9143" y="0"/>
                  </a:moveTo>
                  <a:lnTo>
                    <a:pt x="0" y="12191"/>
                  </a:lnTo>
                  <a:lnTo>
                    <a:pt x="144792" y="12191"/>
                  </a:lnTo>
                  <a:lnTo>
                    <a:pt x="147840" y="0"/>
                  </a:lnTo>
                  <a:lnTo>
                    <a:pt x="9143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76904" y="6503378"/>
              <a:ext cx="320040" cy="24765"/>
            </a:xfrm>
            <a:custGeom>
              <a:avLst/>
              <a:gdLst/>
              <a:ahLst/>
              <a:cxnLst/>
              <a:rect l="l" t="t" r="r" b="b"/>
              <a:pathLst>
                <a:path w="320039" h="24765">
                  <a:moveTo>
                    <a:pt x="309359" y="0"/>
                  </a:moveTo>
                  <a:lnTo>
                    <a:pt x="19812" y="0"/>
                  </a:lnTo>
                  <a:lnTo>
                    <a:pt x="0" y="21336"/>
                  </a:lnTo>
                  <a:lnTo>
                    <a:pt x="320027" y="24384"/>
                  </a:lnTo>
                  <a:lnTo>
                    <a:pt x="30935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276904" y="6503378"/>
              <a:ext cx="320040" cy="24765"/>
            </a:xfrm>
            <a:custGeom>
              <a:avLst/>
              <a:gdLst/>
              <a:ahLst/>
              <a:cxnLst/>
              <a:rect l="l" t="t" r="r" b="b"/>
              <a:pathLst>
                <a:path w="320039" h="24765">
                  <a:moveTo>
                    <a:pt x="19812" y="0"/>
                  </a:moveTo>
                  <a:lnTo>
                    <a:pt x="0" y="21336"/>
                  </a:lnTo>
                  <a:lnTo>
                    <a:pt x="320027" y="24384"/>
                  </a:lnTo>
                  <a:lnTo>
                    <a:pt x="309359" y="0"/>
                  </a:lnTo>
                  <a:lnTo>
                    <a:pt x="19812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164116" y="6520142"/>
              <a:ext cx="88900" cy="1129665"/>
            </a:xfrm>
            <a:custGeom>
              <a:avLst/>
              <a:gdLst/>
              <a:ahLst/>
              <a:cxnLst/>
              <a:rect l="l" t="t" r="r" b="b"/>
              <a:pathLst>
                <a:path w="88900" h="1129665">
                  <a:moveTo>
                    <a:pt x="0" y="0"/>
                  </a:moveTo>
                  <a:lnTo>
                    <a:pt x="4571" y="1129284"/>
                  </a:lnTo>
                  <a:lnTo>
                    <a:pt x="83819" y="1129284"/>
                  </a:lnTo>
                  <a:lnTo>
                    <a:pt x="88392" y="16764"/>
                  </a:lnTo>
                  <a:lnTo>
                    <a:pt x="53578" y="19931"/>
                  </a:lnTo>
                  <a:lnTo>
                    <a:pt x="32765" y="19240"/>
                  </a:lnTo>
                  <a:lnTo>
                    <a:pt x="17668" y="13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164116" y="6520142"/>
              <a:ext cx="88900" cy="1129665"/>
            </a:xfrm>
            <a:custGeom>
              <a:avLst/>
              <a:gdLst/>
              <a:ahLst/>
              <a:cxnLst/>
              <a:rect l="l" t="t" r="r" b="b"/>
              <a:pathLst>
                <a:path w="88900" h="1129665">
                  <a:moveTo>
                    <a:pt x="0" y="0"/>
                  </a:moveTo>
                  <a:lnTo>
                    <a:pt x="4571" y="1129284"/>
                  </a:lnTo>
                  <a:lnTo>
                    <a:pt x="83819" y="1129284"/>
                  </a:lnTo>
                  <a:lnTo>
                    <a:pt x="88392" y="16764"/>
                  </a:lnTo>
                  <a:lnTo>
                    <a:pt x="53578" y="19931"/>
                  </a:lnTo>
                  <a:lnTo>
                    <a:pt x="32765" y="19240"/>
                  </a:lnTo>
                  <a:lnTo>
                    <a:pt x="17668" y="13120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080156" y="7659522"/>
              <a:ext cx="0" cy="160020"/>
            </a:xfrm>
            <a:custGeom>
              <a:avLst/>
              <a:gdLst/>
              <a:ahLst/>
              <a:cxnLst/>
              <a:rect l="l" t="t" r="r" b="b"/>
              <a:pathLst>
                <a:path h="160020">
                  <a:moveTo>
                    <a:pt x="0" y="16002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048190" y="7573467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32042" y="0"/>
                  </a:moveTo>
                  <a:lnTo>
                    <a:pt x="23626" y="39678"/>
                  </a:lnTo>
                  <a:lnTo>
                    <a:pt x="9626" y="83364"/>
                  </a:lnTo>
                  <a:lnTo>
                    <a:pt x="0" y="107556"/>
                  </a:lnTo>
                  <a:lnTo>
                    <a:pt x="64058" y="107556"/>
                  </a:lnTo>
                  <a:lnTo>
                    <a:pt x="45123" y="56057"/>
                  </a:lnTo>
                  <a:lnTo>
                    <a:pt x="33828" y="11171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430676" y="7667142"/>
              <a:ext cx="0" cy="160020"/>
            </a:xfrm>
            <a:custGeom>
              <a:avLst/>
              <a:gdLst/>
              <a:ahLst/>
              <a:cxnLst/>
              <a:rect l="l" t="t" r="r" b="b"/>
              <a:pathLst>
                <a:path h="160020">
                  <a:moveTo>
                    <a:pt x="0" y="16002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398710" y="7581087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32029" y="0"/>
                  </a:moveTo>
                  <a:lnTo>
                    <a:pt x="23615" y="39685"/>
                  </a:lnTo>
                  <a:lnTo>
                    <a:pt x="9625" y="83370"/>
                  </a:lnTo>
                  <a:lnTo>
                    <a:pt x="0" y="107556"/>
                  </a:lnTo>
                  <a:lnTo>
                    <a:pt x="64058" y="107556"/>
                  </a:lnTo>
                  <a:lnTo>
                    <a:pt x="45123" y="56070"/>
                  </a:lnTo>
                  <a:lnTo>
                    <a:pt x="33816" y="11177"/>
                  </a:lnTo>
                  <a:lnTo>
                    <a:pt x="32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30676" y="6348882"/>
              <a:ext cx="0" cy="160020"/>
            </a:xfrm>
            <a:custGeom>
              <a:avLst/>
              <a:gdLst/>
              <a:ahLst/>
              <a:cxnLst/>
              <a:rect l="l" t="t" r="r" b="b"/>
              <a:pathLst>
                <a:path h="160020">
                  <a:moveTo>
                    <a:pt x="0" y="0"/>
                  </a:moveTo>
                  <a:lnTo>
                    <a:pt x="0" y="16002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98570" y="6487401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64058" y="0"/>
                  </a:moveTo>
                  <a:lnTo>
                    <a:pt x="0" y="0"/>
                  </a:lnTo>
                  <a:lnTo>
                    <a:pt x="3273" y="7637"/>
                  </a:lnTo>
                  <a:lnTo>
                    <a:pt x="8162" y="20134"/>
                  </a:lnTo>
                  <a:lnTo>
                    <a:pt x="23610" y="67878"/>
                  </a:lnTo>
                  <a:lnTo>
                    <a:pt x="32029" y="107556"/>
                  </a:lnTo>
                  <a:lnTo>
                    <a:pt x="33816" y="96384"/>
                  </a:lnTo>
                  <a:lnTo>
                    <a:pt x="45123" y="51498"/>
                  </a:lnTo>
                  <a:lnTo>
                    <a:pt x="54433" y="24191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080156" y="6341262"/>
              <a:ext cx="0" cy="160020"/>
            </a:xfrm>
            <a:custGeom>
              <a:avLst/>
              <a:gdLst/>
              <a:ahLst/>
              <a:cxnLst/>
              <a:rect l="l" t="t" r="r" b="b"/>
              <a:pathLst>
                <a:path h="160020">
                  <a:moveTo>
                    <a:pt x="0" y="0"/>
                  </a:moveTo>
                  <a:lnTo>
                    <a:pt x="0" y="160019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48050" y="6479781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64058" y="0"/>
                  </a:moveTo>
                  <a:lnTo>
                    <a:pt x="0" y="0"/>
                  </a:lnTo>
                  <a:lnTo>
                    <a:pt x="3275" y="7637"/>
                  </a:lnTo>
                  <a:lnTo>
                    <a:pt x="8169" y="20132"/>
                  </a:lnTo>
                  <a:lnTo>
                    <a:pt x="23621" y="67870"/>
                  </a:lnTo>
                  <a:lnTo>
                    <a:pt x="32029" y="107556"/>
                  </a:lnTo>
                  <a:lnTo>
                    <a:pt x="33821" y="96378"/>
                  </a:lnTo>
                  <a:lnTo>
                    <a:pt x="45123" y="51485"/>
                  </a:lnTo>
                  <a:lnTo>
                    <a:pt x="54433" y="24185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7957729" y="485544"/>
            <a:ext cx="432943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espárragos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aceptan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orejetas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accesorios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compresión.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usos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comunes de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espárragos incluyen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campo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el.cableado.puede.ser.único.o.paralelo..Los.terminales.pueden.ser.mezclados.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en.los.lados.de.la.línea.y.la.carga..Por.ejemplo,.un.zócalo.puede.tener.espárragos.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en.el.lado.de.la.línea.y.argollas.de.colocación.en.el.lado.de.la.carga.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039504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761899" y="1598066"/>
            <a:ext cx="151130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45" dirty="0">
                <a:solidFill>
                  <a:srgbClr val="171514"/>
                </a:solidFill>
                <a:latin typeface="Trebuchet MS"/>
                <a:cs typeface="Trebuchet MS"/>
              </a:rPr>
              <a:t>Conexiones</a:t>
            </a:r>
            <a:r>
              <a:rPr sz="11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150" b="1" spc="55" dirty="0">
                <a:solidFill>
                  <a:srgbClr val="171514"/>
                </a:solidFill>
                <a:latin typeface="Trebuchet MS"/>
                <a:cs typeface="Trebuchet MS"/>
              </a:rPr>
              <a:t>neutras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957656" y="1586636"/>
            <a:ext cx="4309110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Todos.los.enchufes.incluyen.un.</a:t>
            </a:r>
            <a:r>
              <a:rPr sz="1000" b="1" spc="25" dirty="0">
                <a:solidFill>
                  <a:srgbClr val="171514"/>
                </a:solidFill>
                <a:latin typeface="Trebuchet MS"/>
                <a:cs typeface="Trebuchet MS"/>
              </a:rPr>
              <a:t>neutral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conexión..El.conductor.neutro.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sirve.como.camino.de.retorno.de.corriente..El.conductor.neutro.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está.conectado.a.tierra.en.la.entrada.de.servicio..Este.es.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se.realiza.en.una.toma.de.medidor.conectando.el.servicio.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conductores.de.tierra.y.neutro.al.mismo.punto.en.la.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caja.del.zócalo.del.medidor..Un.tornillo.de.conexión.en.esta.conexión.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punto.asegura.la.tierra.al.interior.de.la.toma.del.medidor.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envolvente..Tenga.en.mente.que.los.conductores.neutros.no.son.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conectado.a.tierra.en.cualquier.punto.aguas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abajo.del.servicio.</a:t>
            </a:r>
            <a:r>
              <a:rPr sz="10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957729" y="3599584"/>
            <a:ext cx="4258310" cy="2724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50545">
              <a:lnSpc>
                <a:spcPct val="114300"/>
              </a:lnSpc>
              <a:spcBef>
                <a:spcPts val="100"/>
              </a:spcBef>
            </a:pPr>
            <a:r>
              <a:rPr sz="10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Hay.tres.tipos.de.conexión.neutral.en.la.toma.del.medidor. </a:t>
            </a:r>
            <a:r>
              <a:rPr sz="1050" spc="-2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</a:t>
            </a:r>
            <a:endParaRPr sz="105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09855" marR="67310" indent="-109855" algn="just">
              <a:lnSpc>
                <a:spcPct val="112400"/>
              </a:lnSpc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2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Dos.neutros.de.conexión,.también.llamados.</a:t>
            </a:r>
            <a:r>
              <a:rPr sz="1050" b="1" spc="30" dirty="0">
                <a:solidFill>
                  <a:srgbClr val="171514"/>
                </a:solidFill>
                <a:latin typeface="Trebuchet MS"/>
                <a:cs typeface="Trebuchet MS"/>
              </a:rPr>
              <a:t>doble</a:t>
            </a:r>
            <a:r>
              <a:rPr sz="10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.o.</a:t>
            </a:r>
            <a:r>
              <a:rPr sz="1050" b="1" spc="30" dirty="0">
                <a:solidFill>
                  <a:srgbClr val="171514"/>
                </a:solidFill>
                <a:latin typeface="Trebuchet MS"/>
                <a:cs typeface="Trebuchet MS"/>
              </a:rPr>
              <a:t>dúplex</a:t>
            </a:r>
            <a:r>
              <a:rPr sz="10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1050" spc="-2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b="1" spc="30" dirty="0">
                <a:solidFill>
                  <a:srgbClr val="171514"/>
                </a:solidFill>
                <a:latin typeface="Trebuchet MS"/>
                <a:cs typeface="Trebuchet MS"/>
              </a:rPr>
              <a:t>neutrales</a:t>
            </a:r>
            <a:r>
              <a:rPr sz="10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,.tener.una.conexión.para.el.conductor.de.entrada. </a:t>
            </a:r>
            <a:r>
              <a:rPr sz="1050" spc="-2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y.una.conexión.para.el.conductor.de.salida.</a:t>
            </a:r>
            <a:endParaRPr sz="1050">
              <a:latin typeface="Microsoft Sans Serif"/>
              <a:cs typeface="Microsoft Sans Serif"/>
            </a:endParaRPr>
          </a:p>
          <a:p>
            <a:pPr marL="109220" indent="-97155" algn="just">
              <a:spcBef>
                <a:spcPts val="30"/>
              </a:spcBef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200" spc="490" dirty="0">
                <a:solidFill>
                  <a:srgbClr val="171514"/>
                </a:solidFill>
                <a:latin typeface="Microsoft Sans Serif"/>
                <a:cs typeface="Microsoft Sans Serif"/>
              </a:rPr>
              <a:t>  </a:t>
            </a:r>
            <a:r>
              <a:rPr sz="10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Tres.puntos.de.conexión,.también.llamados.</a:t>
            </a:r>
            <a:r>
              <a:rPr sz="1050" b="1" spc="30" dirty="0">
                <a:solidFill>
                  <a:srgbClr val="171514"/>
                </a:solidFill>
                <a:latin typeface="Trebuchet MS"/>
                <a:cs typeface="Trebuchet MS"/>
              </a:rPr>
              <a:t>neutrales</a:t>
            </a:r>
            <a:r>
              <a:rPr sz="10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25" dirty="0">
                <a:solidFill>
                  <a:srgbClr val="171514"/>
                </a:solidFill>
                <a:latin typeface="Trebuchet MS"/>
                <a:cs typeface="Trebuchet MS"/>
              </a:rPr>
              <a:t>tríplex</a:t>
            </a:r>
            <a:endParaRPr sz="1050">
              <a:latin typeface="Trebuchet MS"/>
              <a:cs typeface="Trebuchet MS"/>
            </a:endParaRPr>
          </a:p>
          <a:p>
            <a:pPr marL="354965" marR="253365" algn="just">
              <a:lnSpc>
                <a:spcPts val="1440"/>
              </a:lnSpc>
              <a:spcBef>
                <a:spcPts val="50"/>
              </a:spcBef>
            </a:pPr>
            <a:r>
              <a:rPr sz="10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,.tener.</a:t>
            </a:r>
            <a:r>
              <a:rPr sz="10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una.conexión.de.entrada.y.una.salida.para.neutro. </a:t>
            </a:r>
            <a:r>
              <a:rPr sz="1050" spc="-2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conductores.y.una.conexión.para.tierra.</a:t>
            </a:r>
            <a:endParaRPr sz="1050">
              <a:latin typeface="Microsoft Sans Serif"/>
              <a:cs typeface="Microsoft Sans Serif"/>
            </a:endParaRPr>
          </a:p>
          <a:p>
            <a:pPr marL="109855" marR="179070" indent="-109855">
              <a:lnSpc>
                <a:spcPts val="1440"/>
              </a:lnSpc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Cuatro.puntos.de.conexión,.también.llamados.</a:t>
            </a:r>
            <a:r>
              <a:rPr sz="1000" b="1" spc="30" dirty="0">
                <a:solidFill>
                  <a:srgbClr val="171514"/>
                </a:solidFill>
                <a:latin typeface="Trebuchet MS"/>
                <a:cs typeface="Trebuchet MS"/>
              </a:rPr>
              <a:t>neutrales </a:t>
            </a:r>
            <a:r>
              <a:rPr sz="1000" b="1" spc="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00" b="1" spc="30" dirty="0">
                <a:solidFill>
                  <a:srgbClr val="171514"/>
                </a:solidFill>
                <a:latin typeface="Trebuchet MS"/>
                <a:cs typeface="Trebuchet MS"/>
              </a:rPr>
              <a:t>cuádruples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,.</a:t>
            </a:r>
            <a:r>
              <a:rPr sz="100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tener.una.conexión.entrante.y.una.saliente.para. </a:t>
            </a:r>
            <a:r>
              <a:rPr sz="1000" spc="-25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conductores.neutros.y.uno.de.entrada.y.uno.de.salida.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conexión.para.conductores.de.tierra.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 marL="141605">
              <a:spcBef>
                <a:spcPts val="5"/>
              </a:spcBef>
              <a:tabLst>
                <a:tab pos="492125" algn="l"/>
              </a:tabLst>
            </a:pP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3	1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957729" y="7765863"/>
            <a:ext cx="765810" cy="343684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133985">
              <a:spcBef>
                <a:spcPts val="440"/>
              </a:spcBef>
              <a:tabLst>
                <a:tab pos="492125" algn="l"/>
              </a:tabLst>
            </a:pP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4	2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spcBef>
                <a:spcPts val="240"/>
              </a:spcBef>
            </a:pP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cuádruple</a:t>
            </a:r>
            <a:endParaRPr sz="7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685" y="2516912"/>
            <a:ext cx="1796542" cy="235122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902" y="6961738"/>
            <a:ext cx="2147513" cy="109223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2150" y="583585"/>
            <a:ext cx="41338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25" dirty="0">
                <a:solidFill>
                  <a:srgbClr val="171514"/>
                </a:solidFill>
                <a:latin typeface="Trebuchet MS"/>
                <a:cs typeface="Trebuchet MS"/>
              </a:rPr>
              <a:t>Mandíbulas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980" y="487065"/>
            <a:ext cx="446849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Mandíbulas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.son.conexiones.que.aceptan.las.cuchillas.del.medidor.de.servicios.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y.establecer.conexiones.eléctricas.seguras.entre.el.medidor.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y.la.toma.del.medidor..El.número.de.mordazas.está.directamente.relacionado.con. 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el.número.de.fases..Algunas.mordazas.tienen.muelles.para.aumentar.la.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cantidad.de.presión.en.las.cuchillas.del.medidor.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979" y="1583076"/>
            <a:ext cx="419862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</a:t>
            </a:r>
            <a:r>
              <a:rPr sz="850" b="1" spc="30" dirty="0">
                <a:solidFill>
                  <a:srgbClr val="171514"/>
                </a:solidFill>
                <a:latin typeface="Trebuchet MS"/>
                <a:cs typeface="Trebuchet MS"/>
              </a:rPr>
              <a:t>toma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850" b="1" spc="35" dirty="0">
                <a:solidFill>
                  <a:srgbClr val="171514"/>
                </a:solidFill>
                <a:latin typeface="Trebuchet MS"/>
                <a:cs typeface="Trebuchet MS"/>
              </a:rPr>
              <a:t>cuatro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mordazas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.está.diseñado.para.una.aplicación.monofásica.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y.tiene.una.conexión.del.lado.de.línea.y.una.conexión.del.lado.de.carga.para.cada.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de.los.dos.alambres.vivos..Después.de.la.línea,.carga,.neutral,.y.tierra.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están.instalados,.el.medidor.puede.enchufarse..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545950" y="3097923"/>
            <a:ext cx="68707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Orejetas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526901" y="4285378"/>
            <a:ext cx="70548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Orejetas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251736" y="4959531"/>
            <a:ext cx="121158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cuatro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980" y="5297840"/>
            <a:ext cx="4873625" cy="15114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6040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El.medidor.de.vatios-hora.usado.en.esta.aplicación.tiene.cuatro.cuchillas.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que.enchufan.en.las.mandíbulas.del.zócalo.del.medidor..Una</a:t>
            </a:r>
            <a:r>
              <a:rPr sz="900" spc="18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vez.instalado,.el.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el.medidor.completa.el.circuito.proporcionando.un.camino.para.la.corriente.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la.línea.a.la.carga.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75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UNA.</a:t>
            </a:r>
            <a:r>
              <a:rPr sz="700" b="1" spc="15" dirty="0">
                <a:solidFill>
                  <a:srgbClr val="171514"/>
                </a:solidFill>
                <a:latin typeface="Trebuchet MS"/>
                <a:cs typeface="Trebuchet MS"/>
              </a:rPr>
              <a:t>enchufe</a:t>
            </a:r>
            <a:r>
              <a:rPr sz="700" b="1" spc="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00" b="1" spc="1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15" dirty="0">
                <a:solidFill>
                  <a:srgbClr val="171514"/>
                </a:solidFill>
                <a:latin typeface="Trebuchet MS"/>
                <a:cs typeface="Trebuchet MS"/>
              </a:rPr>
              <a:t>cinco</a:t>
            </a:r>
            <a:r>
              <a:rPr sz="700" b="1" spc="1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15" dirty="0">
                <a:solidFill>
                  <a:srgbClr val="171514"/>
                </a:solidFill>
                <a:latin typeface="Trebuchet MS"/>
                <a:cs typeface="Trebuchet MS"/>
              </a:rPr>
              <a:t>mordazas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.es.similar.a.un.llave.de.cuatro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mordazas,.pero.también.tiene.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/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una.conexión.neutral.para.el.medidor..La.quinta.mordaza.puede.instalarse.en.la.fábrica.o.instal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470892" y="8167400"/>
            <a:ext cx="11347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Accesorio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quinta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mandíbula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7980" y="8484295"/>
            <a:ext cx="397192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Landis.&amp;.Gyr.ofrece.un.zócalo.especial.de.cinco</a:t>
            </a:r>
            <a:r>
              <a:rPr sz="9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mordazas.para.trifásicos,.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aplicaciones.de.tres.hilos.con.el.quinto.terminal.en.el.punto.de.las.seis.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58302" y="2018424"/>
            <a:ext cx="2101080" cy="127165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081528" y="7299812"/>
            <a:ext cx="1191552" cy="1806051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438936" y="6939675"/>
            <a:ext cx="1191552" cy="191696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734396" y="7329704"/>
            <a:ext cx="1386065" cy="1673821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7957730" y="486814"/>
            <a:ext cx="420433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enchufe</a:t>
            </a:r>
            <a:r>
              <a:rPr sz="9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siete</a:t>
            </a:r>
            <a:r>
              <a:rPr sz="9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mordazas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.se.utiliza.para.aplicaciones.trifásicas.donde.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hay.una.conexión.de.línea.y.una.conexión.de.carga.para.cada.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conexión.de.fase.y.neutro.para.el.medidor..También.debe.ser.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señaló.que.el.número.de.fases.no.es.el.número.de.cables.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1899" y="1427885"/>
            <a:ext cx="12255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0" dirty="0">
                <a:solidFill>
                  <a:srgbClr val="171514"/>
                </a:solidFill>
                <a:latin typeface="Trebuchet MS"/>
                <a:cs typeface="Trebuchet MS"/>
              </a:rPr>
              <a:t>Bloques</a:t>
            </a:r>
            <a:r>
              <a:rPr sz="10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45" dirty="0">
                <a:solidFill>
                  <a:srgbClr val="171514"/>
                </a:solidFill>
                <a:latin typeface="Trebuchet MS"/>
                <a:cs typeface="Trebuchet MS"/>
              </a:rPr>
              <a:t>aislantes</a:t>
            </a:r>
            <a:r>
              <a:rPr sz="10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662" y="1403753"/>
            <a:ext cx="3678554" cy="391160"/>
          </a:xfrm>
          <a:prstGeom prst="rect">
            <a:avLst/>
          </a:prstGeom>
        </p:spPr>
        <p:txBody>
          <a:bodyPr vert="horz" wrap="square" lIns="0" tIns="43180" rIns="0" bIns="0" rtlCol="0">
            <a:spAutoFit/>
          </a:bodyPr>
          <a:lstStyle/>
          <a:p>
            <a:pPr marL="12700">
              <a:spcBef>
                <a:spcPts val="340"/>
              </a:spcBef>
            </a:pP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Un.</a:t>
            </a:r>
            <a:r>
              <a:rPr sz="1000" b="1" spc="30" dirty="0">
                <a:solidFill>
                  <a:srgbClr val="171514"/>
                </a:solidFill>
                <a:latin typeface="Trebuchet MS"/>
                <a:cs typeface="Trebuchet MS"/>
              </a:rPr>
              <a:t>bloque</a:t>
            </a:r>
            <a:r>
              <a:rPr sz="1000" b="1" spc="-6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00" b="1" spc="40" dirty="0">
                <a:solidFill>
                  <a:srgbClr val="171514"/>
                </a:solidFill>
                <a:latin typeface="Trebuchet MS"/>
                <a:cs typeface="Trebuchet MS"/>
              </a:rPr>
              <a:t>aislante</a:t>
            </a:r>
            <a:endParaRPr sz="1000">
              <a:latin typeface="Trebuchet MS"/>
              <a:cs typeface="Trebuchet MS"/>
            </a:endParaRPr>
          </a:p>
          <a:p>
            <a:pPr marL="12700">
              <a:spcBef>
                <a:spcPts val="240"/>
              </a:spcBef>
            </a:pP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.asegura.las.orejetas,.las.mandíbulas.y.los.buses.a.la.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622272" y="2015642"/>
            <a:ext cx="30480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Mandíbulas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596360" y="3180229"/>
            <a:ext cx="24193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Arrastrar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741019" y="3242460"/>
            <a:ext cx="31178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Base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61900" y="3730040"/>
            <a:ext cx="141795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Conductores</a:t>
            </a:r>
            <a:r>
              <a:rPr sz="900" b="1" spc="-6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6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servicio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7660" y="3684319"/>
            <a:ext cx="450723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UNA.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entrada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servicio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.es.el.lugar.donde.el.servicio.eléctrico.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conductores.entran.en.un.edificio..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conductores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servicio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.puede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entrar.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desde.arriba,.entrando.en.el.enchufe.en.la.parte.superior,.o.desde.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bajo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tierra,.entrando.en.el.socket.en.la.parte.inferior..Sockets.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diseñados.para.el.servicio.subterráneo.generalmente.son.más.anchos.para.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proporcionar.espacio.para.que.los.conductores.enrollen.alrededor.del.bloque.para.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los.conectores.superiores.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467338" y="5144819"/>
            <a:ext cx="4982845" cy="17979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2920" marR="5080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 combinados.aéreo-subterráneos.están.diseñados.para.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usar.con.cualquiera.servicio..Una.placa.de.cubierta.para.las.aberturas.en.la.parte.superior.de.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el.enchufe.es.necesario.en.las.aplicaciones.de.alimentación.subterránea.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502920" marR="154305">
              <a:lnSpc>
                <a:spcPct val="150000"/>
              </a:lnSpc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Algunas.tomas.de.medidor.tienen.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diseño de </a:t>
            </a:r>
            <a:r>
              <a:rPr sz="800" b="1" spc="40" dirty="0">
                <a:solidFill>
                  <a:srgbClr val="171514"/>
                </a:solidFill>
                <a:latin typeface="Trebuchet MS"/>
                <a:cs typeface="Trebuchet MS"/>
              </a:rPr>
              <a:t>alambre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lateral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.con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un.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enchufe.desplazado.para.proporcionar.más.espacio.para.doblar.el.alambre.para.más.fácil.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cableado.subterráneo.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R="3909695" algn="ctr"/>
            <a:r>
              <a:rPr sz="600" dirty="0">
                <a:solidFill>
                  <a:srgbClr val="261F1E"/>
                </a:solidFill>
                <a:latin typeface="Microsoft Sans Serif"/>
                <a:cs typeface="Microsoft Sans Serif"/>
              </a:rPr>
              <a:t>Gastos</a:t>
            </a:r>
            <a:r>
              <a:rPr sz="60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generales</a:t>
            </a:r>
            <a:r>
              <a:rPr sz="60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(OH)</a:t>
            </a:r>
            <a:endParaRPr sz="600">
              <a:latin typeface="Microsoft Sans Serif"/>
              <a:cs typeface="Microsoft Sans Serif"/>
            </a:endParaRPr>
          </a:p>
          <a:p>
            <a:pPr marR="3877310" algn="ctr">
              <a:spcBef>
                <a:spcPts val="330"/>
              </a:spcBef>
            </a:pPr>
            <a:r>
              <a:rPr sz="7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Conductores</a:t>
            </a:r>
            <a:r>
              <a:rPr sz="7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109932" y="9076746"/>
            <a:ext cx="1097915" cy="352425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40640">
              <a:spcBef>
                <a:spcPts val="425"/>
              </a:spcBef>
            </a:pPr>
            <a:r>
              <a:rPr sz="90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Subterráneo</a:t>
            </a:r>
            <a:r>
              <a:rPr sz="900" spc="-5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90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(U.G.)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7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Conductores</a:t>
            </a:r>
            <a:r>
              <a:rPr sz="750" spc="-4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50" spc="-3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580135" y="9112238"/>
            <a:ext cx="1591310" cy="302006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12700">
              <a:spcBef>
                <a:spcPts val="375"/>
              </a:spcBef>
            </a:pPr>
            <a:r>
              <a:rPr sz="6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Zócalo</a:t>
            </a:r>
            <a:r>
              <a:rPr sz="65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descentrado</a:t>
            </a:r>
            <a:r>
              <a:rPr sz="65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cable</a:t>
            </a:r>
            <a:r>
              <a:rPr sz="65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lateral</a:t>
            </a:r>
            <a:r>
              <a:rPr sz="65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261F1E"/>
                </a:solidFill>
                <a:latin typeface="Microsoft Sans Serif"/>
                <a:cs typeface="Microsoft Sans Serif"/>
              </a:rPr>
              <a:t>(SW)</a:t>
            </a:r>
            <a:endParaRPr sz="650">
              <a:latin typeface="Microsoft Sans Serif"/>
              <a:cs typeface="Microsoft Sans Serif"/>
            </a:endParaRPr>
          </a:p>
          <a:p>
            <a:pPr marL="293370">
              <a:spcBef>
                <a:spcPts val="320"/>
              </a:spcBef>
            </a:pPr>
            <a:r>
              <a:rPr sz="7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Conductores</a:t>
            </a:r>
            <a:r>
              <a:rPr sz="7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7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497341" y="2569642"/>
            <a:ext cx="45720" cy="48895"/>
          </a:xfrm>
          <a:custGeom>
            <a:avLst/>
            <a:gdLst/>
            <a:ahLst/>
            <a:cxnLst/>
            <a:rect l="l" t="t" r="r" b="b"/>
            <a:pathLst>
              <a:path w="45720" h="48894">
                <a:moveTo>
                  <a:pt x="0" y="48463"/>
                </a:moveTo>
                <a:lnTo>
                  <a:pt x="45669" y="48463"/>
                </a:lnTo>
                <a:lnTo>
                  <a:pt x="45669" y="0"/>
                </a:lnTo>
                <a:lnTo>
                  <a:pt x="0" y="0"/>
                </a:lnTo>
                <a:lnTo>
                  <a:pt x="0" y="48463"/>
                </a:lnTo>
                <a:close/>
              </a:path>
            </a:pathLst>
          </a:custGeom>
          <a:solidFill>
            <a:srgbClr val="CCCE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762250" y="2569642"/>
            <a:ext cx="19050" cy="48895"/>
          </a:xfrm>
          <a:custGeom>
            <a:avLst/>
            <a:gdLst/>
            <a:ahLst/>
            <a:cxnLst/>
            <a:rect l="l" t="t" r="r" b="b"/>
            <a:pathLst>
              <a:path w="19050" h="48894">
                <a:moveTo>
                  <a:pt x="0" y="48463"/>
                </a:moveTo>
                <a:lnTo>
                  <a:pt x="18897" y="48463"/>
                </a:lnTo>
                <a:lnTo>
                  <a:pt x="18897" y="0"/>
                </a:lnTo>
                <a:lnTo>
                  <a:pt x="0" y="0"/>
                </a:lnTo>
                <a:lnTo>
                  <a:pt x="0" y="48463"/>
                </a:lnTo>
                <a:close/>
              </a:path>
            </a:pathLst>
          </a:custGeom>
          <a:solidFill>
            <a:srgbClr val="CCCE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075536" y="2593873"/>
            <a:ext cx="421640" cy="0"/>
          </a:xfrm>
          <a:custGeom>
            <a:avLst/>
            <a:gdLst/>
            <a:ahLst/>
            <a:cxnLst/>
            <a:rect l="l" t="t" r="r" b="b"/>
            <a:pathLst>
              <a:path w="421639">
                <a:moveTo>
                  <a:pt x="0" y="0"/>
                </a:moveTo>
                <a:lnTo>
                  <a:pt x="210819" y="0"/>
                </a:lnTo>
                <a:lnTo>
                  <a:pt x="421640" y="0"/>
                </a:lnTo>
                <a:lnTo>
                  <a:pt x="210819" y="0"/>
                </a:lnTo>
                <a:lnTo>
                  <a:pt x="0" y="0"/>
                </a:lnTo>
                <a:close/>
              </a:path>
            </a:pathLst>
          </a:custGeom>
          <a:ln w="635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887394" y="2569630"/>
            <a:ext cx="16510" cy="48895"/>
          </a:xfrm>
          <a:custGeom>
            <a:avLst/>
            <a:gdLst/>
            <a:ahLst/>
            <a:cxnLst/>
            <a:rect l="l" t="t" r="r" b="b"/>
            <a:pathLst>
              <a:path w="16510" h="48894">
                <a:moveTo>
                  <a:pt x="0" y="48463"/>
                </a:moveTo>
                <a:lnTo>
                  <a:pt x="16014" y="48463"/>
                </a:lnTo>
                <a:lnTo>
                  <a:pt x="16014" y="0"/>
                </a:lnTo>
                <a:lnTo>
                  <a:pt x="0" y="0"/>
                </a:lnTo>
                <a:lnTo>
                  <a:pt x="0" y="48463"/>
                </a:lnTo>
                <a:close/>
              </a:path>
            </a:pathLst>
          </a:custGeom>
          <a:solidFill>
            <a:srgbClr val="CCCED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10122649" y="2562123"/>
            <a:ext cx="470534" cy="63500"/>
            <a:chOff x="5068049" y="2562123"/>
            <a:chExt cx="470534" cy="63500"/>
          </a:xfrm>
        </p:grpSpPr>
        <p:sp>
          <p:nvSpPr>
            <p:cNvPr id="7" name="object 7"/>
            <p:cNvSpPr/>
            <p:nvPr/>
          </p:nvSpPr>
          <p:spPr>
            <a:xfrm>
              <a:off x="5068049" y="2569629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4">
                  <a:moveTo>
                    <a:pt x="0" y="48463"/>
                  </a:moveTo>
                  <a:lnTo>
                    <a:pt x="48564" y="48463"/>
                  </a:lnTo>
                  <a:lnTo>
                    <a:pt x="48564" y="0"/>
                  </a:lnTo>
                  <a:lnTo>
                    <a:pt x="0" y="0"/>
                  </a:lnTo>
                  <a:lnTo>
                    <a:pt x="0" y="48463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116779" y="2593873"/>
              <a:ext cx="421640" cy="0"/>
            </a:xfrm>
            <a:custGeom>
              <a:avLst/>
              <a:gdLst/>
              <a:ahLst/>
              <a:cxnLst/>
              <a:rect l="l" t="t" r="r" b="b"/>
              <a:pathLst>
                <a:path w="421639">
                  <a:moveTo>
                    <a:pt x="421639" y="0"/>
                  </a:moveTo>
                  <a:lnTo>
                    <a:pt x="210819" y="0"/>
                  </a:lnTo>
                  <a:lnTo>
                    <a:pt x="0" y="0"/>
                  </a:lnTo>
                  <a:lnTo>
                    <a:pt x="210819" y="0"/>
                  </a:lnTo>
                  <a:lnTo>
                    <a:pt x="421639" y="0"/>
                  </a:lnTo>
                  <a:close/>
                </a:path>
              </a:pathLst>
            </a:custGeom>
            <a:ln w="635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8494954" y="1421283"/>
            <a:ext cx="1641475" cy="542925"/>
            <a:chOff x="3440353" y="1421282"/>
            <a:chExt cx="1641475" cy="542925"/>
          </a:xfrm>
        </p:grpSpPr>
        <p:sp>
          <p:nvSpPr>
            <p:cNvPr id="10" name="object 10"/>
            <p:cNvSpPr/>
            <p:nvPr/>
          </p:nvSpPr>
          <p:spPr>
            <a:xfrm>
              <a:off x="3476358" y="1426044"/>
              <a:ext cx="1577340" cy="533400"/>
            </a:xfrm>
            <a:custGeom>
              <a:avLst/>
              <a:gdLst/>
              <a:ahLst/>
              <a:cxnLst/>
              <a:rect l="l" t="t" r="r" b="b"/>
              <a:pathLst>
                <a:path w="1577339" h="533400">
                  <a:moveTo>
                    <a:pt x="88607" y="0"/>
                  </a:moveTo>
                  <a:lnTo>
                    <a:pt x="54108" y="6996"/>
                  </a:lnTo>
                  <a:lnTo>
                    <a:pt x="25944" y="26066"/>
                  </a:lnTo>
                  <a:lnTo>
                    <a:pt x="6960" y="54328"/>
                  </a:lnTo>
                  <a:lnTo>
                    <a:pt x="0" y="88900"/>
                  </a:lnTo>
                  <a:lnTo>
                    <a:pt x="0" y="444131"/>
                  </a:lnTo>
                  <a:lnTo>
                    <a:pt x="6960" y="478675"/>
                  </a:lnTo>
                  <a:lnTo>
                    <a:pt x="25944" y="506876"/>
                  </a:lnTo>
                  <a:lnTo>
                    <a:pt x="54108" y="525884"/>
                  </a:lnTo>
                  <a:lnTo>
                    <a:pt x="88607" y="532853"/>
                  </a:lnTo>
                  <a:lnTo>
                    <a:pt x="1488655" y="532853"/>
                  </a:lnTo>
                  <a:lnTo>
                    <a:pt x="1523153" y="525884"/>
                  </a:lnTo>
                  <a:lnTo>
                    <a:pt x="1551312" y="506876"/>
                  </a:lnTo>
                  <a:lnTo>
                    <a:pt x="1570292" y="478675"/>
                  </a:lnTo>
                  <a:lnTo>
                    <a:pt x="1577251" y="444131"/>
                  </a:lnTo>
                  <a:lnTo>
                    <a:pt x="1577251" y="88900"/>
                  </a:lnTo>
                  <a:lnTo>
                    <a:pt x="1570292" y="54328"/>
                  </a:lnTo>
                  <a:lnTo>
                    <a:pt x="1551312" y="26066"/>
                  </a:lnTo>
                  <a:lnTo>
                    <a:pt x="1523153" y="6996"/>
                  </a:lnTo>
                  <a:lnTo>
                    <a:pt x="1488655" y="0"/>
                  </a:lnTo>
                  <a:lnTo>
                    <a:pt x="88607" y="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445116" y="1865058"/>
              <a:ext cx="1631950" cy="93980"/>
            </a:xfrm>
            <a:custGeom>
              <a:avLst/>
              <a:gdLst/>
              <a:ahLst/>
              <a:cxnLst/>
              <a:rect l="l" t="t" r="r" b="b"/>
              <a:pathLst>
                <a:path w="1631950" h="93980">
                  <a:moveTo>
                    <a:pt x="0" y="0"/>
                  </a:moveTo>
                  <a:lnTo>
                    <a:pt x="0" y="93840"/>
                  </a:lnTo>
                  <a:lnTo>
                    <a:pt x="1631340" y="93840"/>
                  </a:lnTo>
                  <a:lnTo>
                    <a:pt x="1631340" y="0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476358" y="1426044"/>
              <a:ext cx="1577340" cy="533400"/>
            </a:xfrm>
            <a:custGeom>
              <a:avLst/>
              <a:gdLst/>
              <a:ahLst/>
              <a:cxnLst/>
              <a:rect l="l" t="t" r="r" b="b"/>
              <a:pathLst>
                <a:path w="1577339" h="533400">
                  <a:moveTo>
                    <a:pt x="88607" y="0"/>
                  </a:moveTo>
                  <a:lnTo>
                    <a:pt x="54108" y="6996"/>
                  </a:lnTo>
                  <a:lnTo>
                    <a:pt x="25944" y="26066"/>
                  </a:lnTo>
                  <a:lnTo>
                    <a:pt x="6960" y="54328"/>
                  </a:lnTo>
                  <a:lnTo>
                    <a:pt x="0" y="88900"/>
                  </a:lnTo>
                  <a:lnTo>
                    <a:pt x="0" y="444131"/>
                  </a:lnTo>
                  <a:lnTo>
                    <a:pt x="6960" y="478675"/>
                  </a:lnTo>
                  <a:lnTo>
                    <a:pt x="25944" y="506876"/>
                  </a:lnTo>
                  <a:lnTo>
                    <a:pt x="54108" y="525884"/>
                  </a:lnTo>
                  <a:lnTo>
                    <a:pt x="88607" y="532853"/>
                  </a:lnTo>
                  <a:lnTo>
                    <a:pt x="1488655" y="532853"/>
                  </a:lnTo>
                  <a:lnTo>
                    <a:pt x="1523153" y="525884"/>
                  </a:lnTo>
                  <a:lnTo>
                    <a:pt x="1551312" y="506876"/>
                  </a:lnTo>
                  <a:lnTo>
                    <a:pt x="1570292" y="478675"/>
                  </a:lnTo>
                  <a:lnTo>
                    <a:pt x="1577251" y="444131"/>
                  </a:lnTo>
                  <a:lnTo>
                    <a:pt x="1577251" y="88900"/>
                  </a:lnTo>
                  <a:lnTo>
                    <a:pt x="1570292" y="54328"/>
                  </a:lnTo>
                  <a:lnTo>
                    <a:pt x="1551312" y="26066"/>
                  </a:lnTo>
                  <a:lnTo>
                    <a:pt x="1523153" y="6996"/>
                  </a:lnTo>
                  <a:lnTo>
                    <a:pt x="1488655" y="0"/>
                  </a:lnTo>
                  <a:lnTo>
                    <a:pt x="88607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445116" y="1865058"/>
              <a:ext cx="1631950" cy="93980"/>
            </a:xfrm>
            <a:custGeom>
              <a:avLst/>
              <a:gdLst/>
              <a:ahLst/>
              <a:cxnLst/>
              <a:rect l="l" t="t" r="r" b="b"/>
              <a:pathLst>
                <a:path w="1631950" h="93980">
                  <a:moveTo>
                    <a:pt x="1631327" y="0"/>
                  </a:moveTo>
                  <a:lnTo>
                    <a:pt x="0" y="0"/>
                  </a:lnTo>
                  <a:lnTo>
                    <a:pt x="0" y="93840"/>
                  </a:lnTo>
                  <a:lnTo>
                    <a:pt x="1631327" y="93840"/>
                  </a:lnTo>
                  <a:lnTo>
                    <a:pt x="163132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445116" y="1865058"/>
              <a:ext cx="1631950" cy="93980"/>
            </a:xfrm>
            <a:custGeom>
              <a:avLst/>
              <a:gdLst/>
              <a:ahLst/>
              <a:cxnLst/>
              <a:rect l="l" t="t" r="r" b="b"/>
              <a:pathLst>
                <a:path w="1631950" h="93980">
                  <a:moveTo>
                    <a:pt x="0" y="0"/>
                  </a:moveTo>
                  <a:lnTo>
                    <a:pt x="0" y="93840"/>
                  </a:lnTo>
                  <a:lnTo>
                    <a:pt x="1631340" y="93840"/>
                  </a:lnTo>
                  <a:lnTo>
                    <a:pt x="1631340" y="0"/>
                  </a:lnTo>
                  <a:lnTo>
                    <a:pt x="0" y="0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9508973" y="2264322"/>
            <a:ext cx="252729" cy="299085"/>
            <a:chOff x="4454372" y="2264321"/>
            <a:chExt cx="252729" cy="299085"/>
          </a:xfrm>
        </p:grpSpPr>
        <p:sp>
          <p:nvSpPr>
            <p:cNvPr id="16" name="object 16"/>
            <p:cNvSpPr/>
            <p:nvPr/>
          </p:nvSpPr>
          <p:spPr>
            <a:xfrm>
              <a:off x="4457547" y="2267496"/>
              <a:ext cx="246379" cy="292735"/>
            </a:xfrm>
            <a:custGeom>
              <a:avLst/>
              <a:gdLst/>
              <a:ahLst/>
              <a:cxnLst/>
              <a:rect l="l" t="t" r="r" b="b"/>
              <a:pathLst>
                <a:path w="246379" h="292735">
                  <a:moveTo>
                    <a:pt x="245833" y="0"/>
                  </a:moveTo>
                  <a:lnTo>
                    <a:pt x="0" y="0"/>
                  </a:lnTo>
                  <a:lnTo>
                    <a:pt x="0" y="292671"/>
                  </a:lnTo>
                  <a:lnTo>
                    <a:pt x="245833" y="292671"/>
                  </a:lnTo>
                  <a:lnTo>
                    <a:pt x="245833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457547" y="2267496"/>
              <a:ext cx="246379" cy="292735"/>
            </a:xfrm>
            <a:custGeom>
              <a:avLst/>
              <a:gdLst/>
              <a:ahLst/>
              <a:cxnLst/>
              <a:rect l="l" t="t" r="r" b="b"/>
              <a:pathLst>
                <a:path w="246379" h="292735">
                  <a:moveTo>
                    <a:pt x="0" y="0"/>
                  </a:moveTo>
                  <a:lnTo>
                    <a:pt x="0" y="292671"/>
                  </a:lnTo>
                  <a:lnTo>
                    <a:pt x="245833" y="292671"/>
                  </a:lnTo>
                  <a:lnTo>
                    <a:pt x="245833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/>
          <p:nvPr/>
        </p:nvSpPr>
        <p:spPr>
          <a:xfrm>
            <a:off x="9903409" y="2450426"/>
            <a:ext cx="219710" cy="256540"/>
          </a:xfrm>
          <a:custGeom>
            <a:avLst/>
            <a:gdLst/>
            <a:ahLst/>
            <a:cxnLst/>
            <a:rect l="l" t="t" r="r" b="b"/>
            <a:pathLst>
              <a:path w="219710" h="256539">
                <a:moveTo>
                  <a:pt x="219240" y="0"/>
                </a:moveTo>
                <a:lnTo>
                  <a:pt x="0" y="0"/>
                </a:lnTo>
                <a:lnTo>
                  <a:pt x="0" y="256082"/>
                </a:lnTo>
                <a:lnTo>
                  <a:pt x="219240" y="256082"/>
                </a:lnTo>
                <a:lnTo>
                  <a:pt x="21924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" name="object 19"/>
          <p:cNvGrpSpPr/>
          <p:nvPr/>
        </p:nvGrpSpPr>
        <p:grpSpPr>
          <a:xfrm>
            <a:off x="8879396" y="2264322"/>
            <a:ext cx="254635" cy="299085"/>
            <a:chOff x="3824795" y="2264321"/>
            <a:chExt cx="254635" cy="299085"/>
          </a:xfrm>
        </p:grpSpPr>
        <p:sp>
          <p:nvSpPr>
            <p:cNvPr id="20" name="object 20"/>
            <p:cNvSpPr/>
            <p:nvPr/>
          </p:nvSpPr>
          <p:spPr>
            <a:xfrm>
              <a:off x="3827970" y="2267496"/>
              <a:ext cx="248285" cy="292735"/>
            </a:xfrm>
            <a:custGeom>
              <a:avLst/>
              <a:gdLst/>
              <a:ahLst/>
              <a:cxnLst/>
              <a:rect l="l" t="t" r="r" b="b"/>
              <a:pathLst>
                <a:path w="248285" h="292735">
                  <a:moveTo>
                    <a:pt x="248196" y="0"/>
                  </a:moveTo>
                  <a:lnTo>
                    <a:pt x="0" y="0"/>
                  </a:lnTo>
                  <a:lnTo>
                    <a:pt x="0" y="292671"/>
                  </a:lnTo>
                  <a:lnTo>
                    <a:pt x="248196" y="292671"/>
                  </a:lnTo>
                  <a:lnTo>
                    <a:pt x="248196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827970" y="2267496"/>
              <a:ext cx="248285" cy="292735"/>
            </a:xfrm>
            <a:custGeom>
              <a:avLst/>
              <a:gdLst/>
              <a:ahLst/>
              <a:cxnLst/>
              <a:rect l="l" t="t" r="r" b="b"/>
              <a:pathLst>
                <a:path w="248285" h="292735">
                  <a:moveTo>
                    <a:pt x="0" y="0"/>
                  </a:moveTo>
                  <a:lnTo>
                    <a:pt x="0" y="292671"/>
                  </a:lnTo>
                  <a:lnTo>
                    <a:pt x="248196" y="292671"/>
                  </a:lnTo>
                  <a:lnTo>
                    <a:pt x="248196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/>
          <p:nvPr/>
        </p:nvSpPr>
        <p:spPr>
          <a:xfrm>
            <a:off x="8882571" y="1959306"/>
            <a:ext cx="248285" cy="201295"/>
          </a:xfrm>
          <a:custGeom>
            <a:avLst/>
            <a:gdLst/>
            <a:ahLst/>
            <a:cxnLst/>
            <a:rect l="l" t="t" r="r" b="b"/>
            <a:pathLst>
              <a:path w="248285" h="201294">
                <a:moveTo>
                  <a:pt x="0" y="0"/>
                </a:moveTo>
                <a:lnTo>
                  <a:pt x="0" y="201231"/>
                </a:lnTo>
                <a:lnTo>
                  <a:pt x="248196" y="201231"/>
                </a:lnTo>
                <a:lnTo>
                  <a:pt x="248196" y="0"/>
                </a:lnTo>
                <a:lnTo>
                  <a:pt x="0" y="0"/>
                </a:lnTo>
                <a:close/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512491" y="1959306"/>
            <a:ext cx="248285" cy="201295"/>
          </a:xfrm>
          <a:custGeom>
            <a:avLst/>
            <a:gdLst/>
            <a:ahLst/>
            <a:cxnLst/>
            <a:rect l="l" t="t" r="r" b="b"/>
            <a:pathLst>
              <a:path w="248285" h="201294">
                <a:moveTo>
                  <a:pt x="0" y="0"/>
                </a:moveTo>
                <a:lnTo>
                  <a:pt x="0" y="201231"/>
                </a:lnTo>
                <a:lnTo>
                  <a:pt x="248196" y="201231"/>
                </a:lnTo>
                <a:lnTo>
                  <a:pt x="248196" y="0"/>
                </a:lnTo>
                <a:lnTo>
                  <a:pt x="0" y="0"/>
                </a:lnTo>
                <a:close/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758797" y="2563088"/>
            <a:ext cx="246379" cy="118110"/>
          </a:xfrm>
          <a:custGeom>
            <a:avLst/>
            <a:gdLst/>
            <a:ahLst/>
            <a:cxnLst/>
            <a:rect l="l" t="t" r="r" b="b"/>
            <a:pathLst>
              <a:path w="246379" h="118110">
                <a:moveTo>
                  <a:pt x="0" y="106679"/>
                </a:moveTo>
                <a:lnTo>
                  <a:pt x="139580" y="117871"/>
                </a:lnTo>
                <a:lnTo>
                  <a:pt x="211772" y="110490"/>
                </a:lnTo>
                <a:lnTo>
                  <a:pt x="239672" y="74533"/>
                </a:lnTo>
                <a:lnTo>
                  <a:pt x="246380" y="0"/>
                </a:lnTo>
              </a:path>
            </a:pathLst>
          </a:custGeom>
          <a:ln w="63500">
            <a:solidFill>
              <a:srgbClr val="A8ABA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657957" y="2558008"/>
            <a:ext cx="246379" cy="118110"/>
          </a:xfrm>
          <a:custGeom>
            <a:avLst/>
            <a:gdLst/>
            <a:ahLst/>
            <a:cxnLst/>
            <a:rect l="l" t="t" r="r" b="b"/>
            <a:pathLst>
              <a:path w="246379" h="118110">
                <a:moveTo>
                  <a:pt x="246380" y="106679"/>
                </a:moveTo>
                <a:lnTo>
                  <a:pt x="106799" y="117871"/>
                </a:lnTo>
                <a:lnTo>
                  <a:pt x="34607" y="110490"/>
                </a:lnTo>
                <a:lnTo>
                  <a:pt x="6707" y="74533"/>
                </a:lnTo>
                <a:lnTo>
                  <a:pt x="0" y="0"/>
                </a:lnTo>
              </a:path>
            </a:pathLst>
          </a:custGeom>
          <a:ln w="63500">
            <a:solidFill>
              <a:srgbClr val="A8ABA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543010" y="2450426"/>
            <a:ext cx="219710" cy="256540"/>
          </a:xfrm>
          <a:custGeom>
            <a:avLst/>
            <a:gdLst/>
            <a:ahLst/>
            <a:cxnLst/>
            <a:rect l="l" t="t" r="r" b="b"/>
            <a:pathLst>
              <a:path w="219710" h="256539">
                <a:moveTo>
                  <a:pt x="219240" y="0"/>
                </a:moveTo>
                <a:lnTo>
                  <a:pt x="0" y="0"/>
                </a:lnTo>
                <a:lnTo>
                  <a:pt x="0" y="256082"/>
                </a:lnTo>
                <a:lnTo>
                  <a:pt x="219240" y="256082"/>
                </a:lnTo>
                <a:lnTo>
                  <a:pt x="21924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747" y="7125843"/>
            <a:ext cx="1843953" cy="1813864"/>
          </a:xfrm>
          <a:prstGeom prst="rect">
            <a:avLst/>
          </a:prstGeom>
        </p:spPr>
      </p:pic>
      <p:sp>
        <p:nvSpPr>
          <p:cNvPr id="28" name="object 28"/>
          <p:cNvSpPr txBox="1"/>
          <p:nvPr/>
        </p:nvSpPr>
        <p:spPr>
          <a:xfrm>
            <a:off x="5762151" y="494186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957929" y="485295"/>
            <a:ext cx="391287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Cuando.está.en.funcionamiento,.la.corriente.eléctrica.fluye.desde.el.servicio. 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(lado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línea).conductores.a través.del.medidor.al.lado.de.carga.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conductores.y.luego.al.centro.de.carga.o.panel.para.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distribución.a.las.cargas.de.sucursales.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171463" y="1623302"/>
            <a:ext cx="278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885746" y="2008520"/>
            <a:ext cx="2419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">
              <a:spcBef>
                <a:spcPts val="100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Espada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515666" y="2008531"/>
            <a:ext cx="2419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05">
              <a:spcBef>
                <a:spcPts val="100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Espada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957980" y="2295428"/>
            <a:ext cx="465455" cy="24320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40640">
              <a:spcBef>
                <a:spcPts val="215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6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199111" y="2314899"/>
            <a:ext cx="465455" cy="24320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23495">
              <a:spcBef>
                <a:spcPts val="215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6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14251" y="2421203"/>
            <a:ext cx="21653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Mandíbula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539791" y="2421203"/>
            <a:ext cx="21653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Mandíbula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543010" y="2450426"/>
            <a:ext cx="219710" cy="176972"/>
          </a:xfrm>
          <a:prstGeom prst="rect">
            <a:avLst/>
          </a:prstGeom>
          <a:ln w="6350">
            <a:solidFill>
              <a:srgbClr val="231F2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spcBef>
                <a:spcPts val="40"/>
              </a:spcBef>
            </a:pPr>
            <a:endParaRPr sz="450">
              <a:latin typeface="Times New Roman"/>
              <a:cs typeface="Times New Roman"/>
            </a:endParaRPr>
          </a:p>
          <a:p>
            <a:pPr marL="33655">
              <a:spcBef>
                <a:spcPts val="5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Arrastrar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903409" y="2450426"/>
            <a:ext cx="218440" cy="176972"/>
          </a:xfrm>
          <a:prstGeom prst="rect">
            <a:avLst/>
          </a:prstGeom>
          <a:ln w="6350">
            <a:solidFill>
              <a:srgbClr val="231F2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spcBef>
                <a:spcPts val="40"/>
              </a:spcBef>
            </a:pPr>
            <a:endParaRPr sz="450">
              <a:latin typeface="Times New Roman"/>
              <a:cs typeface="Times New Roman"/>
            </a:endParaRPr>
          </a:p>
          <a:p>
            <a:pPr marL="33020">
              <a:spcBef>
                <a:spcPts val="5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Arrastrar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543010" y="2706509"/>
            <a:ext cx="1578610" cy="189796"/>
          </a:xfrm>
          <a:prstGeom prst="rect">
            <a:avLst/>
          </a:prstGeom>
          <a:solidFill>
            <a:srgbClr val="D9DADC"/>
          </a:solidFill>
          <a:ln w="6350">
            <a:solidFill>
              <a:srgbClr val="231F20"/>
            </a:solidFill>
          </a:ln>
        </p:spPr>
        <p:txBody>
          <a:bodyPr vert="horz" wrap="square" lIns="0" tIns="66040" rIns="0" bIns="0" rtlCol="0">
            <a:spAutoFit/>
          </a:bodyPr>
          <a:lstStyle/>
          <a:p>
            <a:pPr marR="31115" algn="ctr">
              <a:spcBef>
                <a:spcPts val="52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Base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762150" y="3279010"/>
            <a:ext cx="53213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45" dirty="0">
                <a:solidFill>
                  <a:srgbClr val="171514"/>
                </a:solidFill>
                <a:latin typeface="Trebuchet MS"/>
                <a:cs typeface="Trebuchet MS"/>
              </a:rPr>
              <a:t>desvía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957913" y="3262501"/>
            <a:ext cx="4330700" cy="185948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Porque.un.medidor.autónomo.completa.el.circuito.entre.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la.empresa.y.el.cliente,.para.cambiar.el.medidor,.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el.circuito.debe.estar.roto..Esto.a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menudo.no.aceptable.y.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puede.ser.un.peligro.para.la.seguridad.del.personal.de.los.servicios..Por</a:t>
            </a:r>
            <a:r>
              <a:rPr sz="800" spc="1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800" spc="1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tanto,.algunos.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las.tomas.del.medidor.tienen.un.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derivación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.que,.cuando.se.comprometen,.proporcionan.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un.camino.para.el.flujo.de.corriente.sin.medir.cuando.se.hala.del.medidor.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fuera..Los.tipos.comunes.de.bypasses.incluyen:.bypasses.de.palanca,.bocina.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puentes,.puente.de.bloque.de.prueba.y.puente.de.émbolo..El.tipo.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de.bypass.usado.depende.de.los.requisitos.del.servicio.eléctrico..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762151" y="5152261"/>
            <a:ext cx="98107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45" dirty="0">
                <a:solidFill>
                  <a:srgbClr val="171514"/>
                </a:solidFill>
                <a:latin typeface="Trebuchet MS"/>
                <a:cs typeface="Trebuchet MS"/>
              </a:rPr>
              <a:t>Bypass</a:t>
            </a:r>
            <a:r>
              <a:rPr sz="800" b="1" spc="-5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5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palanca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957913" y="5093840"/>
            <a:ext cx="378523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Landis.&amp;.Gyr.inventó.la.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toma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 derivación de 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palanca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..Lo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básico.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el.diseño.de.esta.derivación.no.ha.cambiado.desde.su.diseño.original.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inicio,.haciendo.de.este.un.diseño.sólido,.probado.con.el.tiempo..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bypass.tiene.una.palanca.manual.que.controla.un.enlace.de.bypass.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que.corre.entre.las.mandíbulas.del.enchufe.del.medidor..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957980" y="6189850"/>
            <a:ext cx="4227195" cy="948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un.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derivación</a:t>
            </a:r>
            <a:r>
              <a:rPr sz="8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40" dirty="0">
                <a:solidFill>
                  <a:srgbClr val="171514"/>
                </a:solidFill>
                <a:latin typeface="Trebuchet MS"/>
                <a:cs typeface="Trebuchet MS"/>
              </a:rPr>
              <a:t>palanca</a:t>
            </a:r>
            <a:r>
              <a:rPr sz="8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40" dirty="0">
                <a:solidFill>
                  <a:srgbClr val="171514"/>
                </a:solidFill>
                <a:latin typeface="Trebuchet MS"/>
                <a:cs typeface="Trebuchet MS"/>
              </a:rPr>
              <a:t>mordaza</a:t>
            </a:r>
            <a:r>
              <a:rPr sz="8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15" dirty="0">
                <a:solidFill>
                  <a:srgbClr val="171514"/>
                </a:solidFill>
                <a:latin typeface="Trebuchet MS"/>
                <a:cs typeface="Trebuchet MS"/>
              </a:rPr>
              <a:t>sujeción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,.la.palanca.aplica.presión.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a.las.mordazas.que.agarran.los.terminales.del.medidor..Con.un.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derivación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850" b="1" spc="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40" dirty="0">
                <a:solidFill>
                  <a:srgbClr val="171514"/>
                </a:solidFill>
                <a:latin typeface="Trebuchet MS"/>
                <a:cs typeface="Trebuchet MS"/>
              </a:rPr>
              <a:t>palanca </a:t>
            </a:r>
            <a:r>
              <a:rPr sz="850" b="1" spc="35" dirty="0">
                <a:solidFill>
                  <a:srgbClr val="171514"/>
                </a:solidFill>
                <a:latin typeface="Trebuchet MS"/>
                <a:cs typeface="Trebuchet MS"/>
              </a:rPr>
              <a:t>sin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sujeción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,.la.palanca.no.tiene.efecto.sobre.la.presión.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las.mandíbulas.puestas.en.el.medidor..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7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865329" y="8353779"/>
            <a:ext cx="32639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Palanca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136277" y="8996513"/>
            <a:ext cx="15563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Bypass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palanca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sujeción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78546" y="3616097"/>
            <a:ext cx="2072005" cy="2112645"/>
            <a:chOff x="3223945" y="3616096"/>
            <a:chExt cx="2072005" cy="2112645"/>
          </a:xfrm>
        </p:grpSpPr>
        <p:sp>
          <p:nvSpPr>
            <p:cNvPr id="3" name="object 3"/>
            <p:cNvSpPr/>
            <p:nvPr/>
          </p:nvSpPr>
          <p:spPr>
            <a:xfrm>
              <a:off x="3553155" y="3697401"/>
              <a:ext cx="1374140" cy="1986280"/>
            </a:xfrm>
            <a:custGeom>
              <a:avLst/>
              <a:gdLst/>
              <a:ahLst/>
              <a:cxnLst/>
              <a:rect l="l" t="t" r="r" b="b"/>
              <a:pathLst>
                <a:path w="1374139" h="1986279">
                  <a:moveTo>
                    <a:pt x="1373644" y="0"/>
                  </a:moveTo>
                  <a:lnTo>
                    <a:pt x="0" y="0"/>
                  </a:lnTo>
                  <a:lnTo>
                    <a:pt x="0" y="1985937"/>
                  </a:lnTo>
                  <a:lnTo>
                    <a:pt x="1373644" y="1985937"/>
                  </a:lnTo>
                  <a:lnTo>
                    <a:pt x="1373644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122788" y="5657938"/>
              <a:ext cx="259715" cy="65405"/>
            </a:xfrm>
            <a:custGeom>
              <a:avLst/>
              <a:gdLst/>
              <a:ahLst/>
              <a:cxnLst/>
              <a:rect l="l" t="t" r="r" b="b"/>
              <a:pathLst>
                <a:path w="259714" h="65404">
                  <a:moveTo>
                    <a:pt x="231648" y="52831"/>
                  </a:moveTo>
                  <a:lnTo>
                    <a:pt x="16255" y="52831"/>
                  </a:lnTo>
                  <a:lnTo>
                    <a:pt x="38607" y="65024"/>
                  </a:lnTo>
                  <a:lnTo>
                    <a:pt x="215404" y="65024"/>
                  </a:lnTo>
                  <a:lnTo>
                    <a:pt x="231648" y="52831"/>
                  </a:lnTo>
                  <a:close/>
                </a:path>
                <a:path w="259714" h="65404">
                  <a:moveTo>
                    <a:pt x="259092" y="0"/>
                  </a:moveTo>
                  <a:lnTo>
                    <a:pt x="0" y="0"/>
                  </a:lnTo>
                  <a:lnTo>
                    <a:pt x="5079" y="7112"/>
                  </a:lnTo>
                  <a:lnTo>
                    <a:pt x="4972" y="20320"/>
                  </a:lnTo>
                  <a:lnTo>
                    <a:pt x="4921" y="23262"/>
                  </a:lnTo>
                  <a:lnTo>
                    <a:pt x="4572" y="36199"/>
                  </a:lnTo>
                  <a:lnTo>
                    <a:pt x="4063" y="52831"/>
                  </a:lnTo>
                  <a:lnTo>
                    <a:pt x="243839" y="52831"/>
                  </a:lnTo>
                  <a:lnTo>
                    <a:pt x="243839" y="20320"/>
                  </a:lnTo>
                  <a:lnTo>
                    <a:pt x="248919" y="9156"/>
                  </a:lnTo>
                  <a:lnTo>
                    <a:pt x="255015" y="1028"/>
                  </a:lnTo>
                  <a:lnTo>
                    <a:pt x="259092" y="0"/>
                  </a:lnTo>
                  <a:close/>
                </a:path>
              </a:pathLst>
            </a:custGeom>
            <a:solidFill>
              <a:srgbClr val="6A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82134" y="5403469"/>
              <a:ext cx="157403" cy="15741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608692" y="5573610"/>
              <a:ext cx="1282700" cy="81915"/>
            </a:xfrm>
            <a:custGeom>
              <a:avLst/>
              <a:gdLst/>
              <a:ahLst/>
              <a:cxnLst/>
              <a:rect l="l" t="t" r="r" b="b"/>
              <a:pathLst>
                <a:path w="1282700" h="81914">
                  <a:moveTo>
                    <a:pt x="0" y="81292"/>
                  </a:moveTo>
                  <a:lnTo>
                    <a:pt x="0" y="4076"/>
                  </a:lnTo>
                  <a:lnTo>
                    <a:pt x="524255" y="4076"/>
                  </a:lnTo>
                  <a:lnTo>
                    <a:pt x="524255" y="32524"/>
                  </a:lnTo>
                  <a:lnTo>
                    <a:pt x="528320" y="44716"/>
                  </a:lnTo>
                  <a:lnTo>
                    <a:pt x="542544" y="44716"/>
                  </a:lnTo>
                  <a:lnTo>
                    <a:pt x="764032" y="44716"/>
                  </a:lnTo>
                  <a:lnTo>
                    <a:pt x="780300" y="40639"/>
                  </a:lnTo>
                  <a:lnTo>
                    <a:pt x="780300" y="26415"/>
                  </a:lnTo>
                  <a:lnTo>
                    <a:pt x="780300" y="0"/>
                  </a:lnTo>
                  <a:lnTo>
                    <a:pt x="128219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18342" y="5406288"/>
              <a:ext cx="180200" cy="25133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70070" y="3765676"/>
              <a:ext cx="157403" cy="15740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2070" y="3765676"/>
              <a:ext cx="157403" cy="15740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82134" y="3765676"/>
              <a:ext cx="157403" cy="157403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566604" y="3728554"/>
              <a:ext cx="22860" cy="1924685"/>
            </a:xfrm>
            <a:custGeom>
              <a:avLst/>
              <a:gdLst/>
              <a:ahLst/>
              <a:cxnLst/>
              <a:rect l="l" t="t" r="r" b="b"/>
              <a:pathLst>
                <a:path w="22860" h="1924685">
                  <a:moveTo>
                    <a:pt x="22352" y="0"/>
                  </a:moveTo>
                  <a:lnTo>
                    <a:pt x="0" y="0"/>
                  </a:lnTo>
                  <a:lnTo>
                    <a:pt x="0" y="1924304"/>
                  </a:lnTo>
                  <a:lnTo>
                    <a:pt x="22352" y="1922272"/>
                  </a:lnTo>
                  <a:lnTo>
                    <a:pt x="22352" y="0"/>
                  </a:lnTo>
                  <a:close/>
                </a:path>
              </a:pathLst>
            </a:custGeom>
            <a:solidFill>
              <a:srgbClr val="26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566604" y="3728554"/>
              <a:ext cx="22860" cy="1924685"/>
            </a:xfrm>
            <a:custGeom>
              <a:avLst/>
              <a:gdLst/>
              <a:ahLst/>
              <a:cxnLst/>
              <a:rect l="l" t="t" r="r" b="b"/>
              <a:pathLst>
                <a:path w="22860" h="1924685">
                  <a:moveTo>
                    <a:pt x="0" y="1924304"/>
                  </a:moveTo>
                  <a:lnTo>
                    <a:pt x="0" y="0"/>
                  </a:lnTo>
                  <a:lnTo>
                    <a:pt x="22352" y="0"/>
                  </a:lnTo>
                  <a:lnTo>
                    <a:pt x="22352" y="1922272"/>
                  </a:lnTo>
                  <a:lnTo>
                    <a:pt x="0" y="1924304"/>
                  </a:lnTo>
                  <a:close/>
                </a:path>
              </a:pathLst>
            </a:custGeom>
            <a:ln w="70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538156" y="3728554"/>
              <a:ext cx="28575" cy="1989455"/>
            </a:xfrm>
            <a:custGeom>
              <a:avLst/>
              <a:gdLst/>
              <a:ahLst/>
              <a:cxnLst/>
              <a:rect l="l" t="t" r="r" b="b"/>
              <a:pathLst>
                <a:path w="28575" h="1989454">
                  <a:moveTo>
                    <a:pt x="28448" y="0"/>
                  </a:moveTo>
                  <a:lnTo>
                    <a:pt x="0" y="0"/>
                  </a:lnTo>
                  <a:lnTo>
                    <a:pt x="0" y="1989340"/>
                  </a:lnTo>
                  <a:lnTo>
                    <a:pt x="28448" y="1989340"/>
                  </a:lnTo>
                  <a:lnTo>
                    <a:pt x="28448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538156" y="3728554"/>
              <a:ext cx="28575" cy="1989455"/>
            </a:xfrm>
            <a:custGeom>
              <a:avLst/>
              <a:gdLst/>
              <a:ahLst/>
              <a:cxnLst/>
              <a:rect l="l" t="t" r="r" b="b"/>
              <a:pathLst>
                <a:path w="28575" h="1989454">
                  <a:moveTo>
                    <a:pt x="0" y="0"/>
                  </a:moveTo>
                  <a:lnTo>
                    <a:pt x="28447" y="0"/>
                  </a:lnTo>
                  <a:lnTo>
                    <a:pt x="28447" y="1989340"/>
                  </a:lnTo>
                  <a:lnTo>
                    <a:pt x="0" y="198934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894364" y="3736695"/>
              <a:ext cx="22860" cy="1916430"/>
            </a:xfrm>
            <a:custGeom>
              <a:avLst/>
              <a:gdLst/>
              <a:ahLst/>
              <a:cxnLst/>
              <a:rect l="l" t="t" r="r" b="b"/>
              <a:pathLst>
                <a:path w="22860" h="1916429">
                  <a:moveTo>
                    <a:pt x="22364" y="0"/>
                  </a:moveTo>
                  <a:lnTo>
                    <a:pt x="0" y="0"/>
                  </a:lnTo>
                  <a:lnTo>
                    <a:pt x="0" y="1914131"/>
                  </a:lnTo>
                  <a:lnTo>
                    <a:pt x="22364" y="1916163"/>
                  </a:lnTo>
                  <a:lnTo>
                    <a:pt x="22364" y="0"/>
                  </a:lnTo>
                  <a:close/>
                </a:path>
              </a:pathLst>
            </a:custGeom>
            <a:solidFill>
              <a:srgbClr val="26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894364" y="3736695"/>
              <a:ext cx="22860" cy="1916430"/>
            </a:xfrm>
            <a:custGeom>
              <a:avLst/>
              <a:gdLst/>
              <a:ahLst/>
              <a:cxnLst/>
              <a:rect l="l" t="t" r="r" b="b"/>
              <a:pathLst>
                <a:path w="22860" h="1916429">
                  <a:moveTo>
                    <a:pt x="22364" y="1916163"/>
                  </a:moveTo>
                  <a:lnTo>
                    <a:pt x="22364" y="0"/>
                  </a:lnTo>
                  <a:lnTo>
                    <a:pt x="0" y="0"/>
                  </a:lnTo>
                  <a:lnTo>
                    <a:pt x="0" y="1914131"/>
                  </a:lnTo>
                  <a:lnTo>
                    <a:pt x="22364" y="1916163"/>
                  </a:lnTo>
                  <a:close/>
                </a:path>
              </a:pathLst>
            </a:custGeom>
            <a:ln w="70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916728" y="3734650"/>
              <a:ext cx="28575" cy="1983739"/>
            </a:xfrm>
            <a:custGeom>
              <a:avLst/>
              <a:gdLst/>
              <a:ahLst/>
              <a:cxnLst/>
              <a:rect l="l" t="t" r="r" b="b"/>
              <a:pathLst>
                <a:path w="28575" h="1983739">
                  <a:moveTo>
                    <a:pt x="28435" y="0"/>
                  </a:moveTo>
                  <a:lnTo>
                    <a:pt x="0" y="0"/>
                  </a:lnTo>
                  <a:lnTo>
                    <a:pt x="0" y="1983244"/>
                  </a:lnTo>
                  <a:lnTo>
                    <a:pt x="28435" y="1983244"/>
                  </a:lnTo>
                  <a:lnTo>
                    <a:pt x="28435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916728" y="3734650"/>
              <a:ext cx="28575" cy="1983739"/>
            </a:xfrm>
            <a:custGeom>
              <a:avLst/>
              <a:gdLst/>
              <a:ahLst/>
              <a:cxnLst/>
              <a:rect l="l" t="t" r="r" b="b"/>
              <a:pathLst>
                <a:path w="28575" h="1983739">
                  <a:moveTo>
                    <a:pt x="28435" y="0"/>
                  </a:moveTo>
                  <a:lnTo>
                    <a:pt x="0" y="0"/>
                  </a:lnTo>
                  <a:lnTo>
                    <a:pt x="0" y="1983244"/>
                  </a:lnTo>
                  <a:lnTo>
                    <a:pt x="28435" y="1983244"/>
                  </a:lnTo>
                  <a:lnTo>
                    <a:pt x="28435" y="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23945" y="4094486"/>
              <a:ext cx="2072005" cy="1474628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515220" y="3655402"/>
              <a:ext cx="1443355" cy="97790"/>
            </a:xfrm>
            <a:custGeom>
              <a:avLst/>
              <a:gdLst/>
              <a:ahLst/>
              <a:cxnLst/>
              <a:rect l="l" t="t" r="r" b="b"/>
              <a:pathLst>
                <a:path w="1443354" h="97789">
                  <a:moveTo>
                    <a:pt x="1420368" y="0"/>
                  </a:moveTo>
                  <a:lnTo>
                    <a:pt x="26416" y="0"/>
                  </a:lnTo>
                  <a:lnTo>
                    <a:pt x="13430" y="317"/>
                  </a:lnTo>
                  <a:lnTo>
                    <a:pt x="6350" y="2539"/>
                  </a:lnTo>
                  <a:lnTo>
                    <a:pt x="2698" y="8572"/>
                  </a:lnTo>
                  <a:lnTo>
                    <a:pt x="0" y="20320"/>
                  </a:lnTo>
                  <a:lnTo>
                    <a:pt x="0" y="97536"/>
                  </a:lnTo>
                  <a:lnTo>
                    <a:pt x="18287" y="97536"/>
                  </a:lnTo>
                  <a:lnTo>
                    <a:pt x="22936" y="69087"/>
                  </a:lnTo>
                  <a:lnTo>
                    <a:pt x="1426464" y="69087"/>
                  </a:lnTo>
                  <a:lnTo>
                    <a:pt x="1426464" y="93472"/>
                  </a:lnTo>
                  <a:lnTo>
                    <a:pt x="1442732" y="93472"/>
                  </a:lnTo>
                  <a:lnTo>
                    <a:pt x="1442732" y="14224"/>
                  </a:lnTo>
                  <a:lnTo>
                    <a:pt x="1442383" y="7143"/>
                  </a:lnTo>
                  <a:lnTo>
                    <a:pt x="1439937" y="3302"/>
                  </a:lnTo>
                  <a:lnTo>
                    <a:pt x="1433297" y="1365"/>
                  </a:lnTo>
                  <a:lnTo>
                    <a:pt x="1420368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515220" y="3655402"/>
              <a:ext cx="1443355" cy="97790"/>
            </a:xfrm>
            <a:custGeom>
              <a:avLst/>
              <a:gdLst/>
              <a:ahLst/>
              <a:cxnLst/>
              <a:rect l="l" t="t" r="r" b="b"/>
              <a:pathLst>
                <a:path w="1443354" h="97789">
                  <a:moveTo>
                    <a:pt x="18287" y="97536"/>
                  </a:moveTo>
                  <a:lnTo>
                    <a:pt x="0" y="97536"/>
                  </a:lnTo>
                  <a:lnTo>
                    <a:pt x="0" y="20320"/>
                  </a:lnTo>
                  <a:lnTo>
                    <a:pt x="2698" y="8572"/>
                  </a:lnTo>
                  <a:lnTo>
                    <a:pt x="6350" y="2539"/>
                  </a:lnTo>
                  <a:lnTo>
                    <a:pt x="13430" y="317"/>
                  </a:lnTo>
                  <a:lnTo>
                    <a:pt x="26416" y="0"/>
                  </a:lnTo>
                  <a:lnTo>
                    <a:pt x="1420368" y="0"/>
                  </a:lnTo>
                  <a:lnTo>
                    <a:pt x="1433297" y="1365"/>
                  </a:lnTo>
                  <a:lnTo>
                    <a:pt x="1439937" y="3302"/>
                  </a:lnTo>
                  <a:lnTo>
                    <a:pt x="1442383" y="7143"/>
                  </a:lnTo>
                  <a:lnTo>
                    <a:pt x="1442732" y="14224"/>
                  </a:lnTo>
                  <a:lnTo>
                    <a:pt x="1442732" y="93472"/>
                  </a:lnTo>
                  <a:lnTo>
                    <a:pt x="1426464" y="93472"/>
                  </a:lnTo>
                  <a:lnTo>
                    <a:pt x="1426464" y="69087"/>
                  </a:lnTo>
                  <a:lnTo>
                    <a:pt x="22936" y="69087"/>
                  </a:lnTo>
                  <a:lnTo>
                    <a:pt x="18287" y="97536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24806" y="3798188"/>
              <a:ext cx="80200" cy="80187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4138968" y="5709767"/>
              <a:ext cx="221615" cy="12700"/>
            </a:xfrm>
            <a:custGeom>
              <a:avLst/>
              <a:gdLst/>
              <a:ahLst/>
              <a:cxnLst/>
              <a:rect l="l" t="t" r="r" b="b"/>
              <a:pathLst>
                <a:path w="221614" h="12700">
                  <a:moveTo>
                    <a:pt x="221564" y="0"/>
                  </a:moveTo>
                  <a:lnTo>
                    <a:pt x="215468" y="0"/>
                  </a:lnTo>
                  <a:lnTo>
                    <a:pt x="207340" y="12179"/>
                  </a:lnTo>
                  <a:lnTo>
                    <a:pt x="195148" y="12179"/>
                  </a:lnTo>
                  <a:lnTo>
                    <a:pt x="22428" y="12179"/>
                  </a:lnTo>
                  <a:lnTo>
                    <a:pt x="12268" y="8127"/>
                  </a:lnTo>
                  <a:lnTo>
                    <a:pt x="6172" y="4051"/>
                  </a:lnTo>
                  <a:lnTo>
                    <a:pt x="4533" y="2959"/>
                  </a:lnTo>
                  <a:lnTo>
                    <a:pt x="2451" y="2158"/>
                  </a:lnTo>
                  <a:lnTo>
                    <a:pt x="0" y="1587"/>
                  </a:lnTo>
                </a:path>
              </a:pathLst>
            </a:custGeom>
            <a:ln w="12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360532" y="5652858"/>
              <a:ext cx="556260" cy="57150"/>
            </a:xfrm>
            <a:custGeom>
              <a:avLst/>
              <a:gdLst/>
              <a:ahLst/>
              <a:cxnLst/>
              <a:rect l="l" t="t" r="r" b="b"/>
              <a:pathLst>
                <a:path w="556260" h="57150">
                  <a:moveTo>
                    <a:pt x="556196" y="0"/>
                  </a:moveTo>
                  <a:lnTo>
                    <a:pt x="38608" y="0"/>
                  </a:lnTo>
                  <a:lnTo>
                    <a:pt x="34162" y="381"/>
                  </a:lnTo>
                  <a:lnTo>
                    <a:pt x="24384" y="3048"/>
                  </a:lnTo>
                  <a:lnTo>
                    <a:pt x="14605" y="10287"/>
                  </a:lnTo>
                  <a:lnTo>
                    <a:pt x="10160" y="24383"/>
                  </a:lnTo>
                  <a:lnTo>
                    <a:pt x="10160" y="52844"/>
                  </a:lnTo>
                  <a:lnTo>
                    <a:pt x="0" y="56908"/>
                  </a:lnTo>
                  <a:lnTo>
                    <a:pt x="552704" y="56908"/>
                  </a:lnTo>
                  <a:lnTo>
                    <a:pt x="556196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360532" y="5652858"/>
              <a:ext cx="556260" cy="57150"/>
            </a:xfrm>
            <a:custGeom>
              <a:avLst/>
              <a:gdLst/>
              <a:ahLst/>
              <a:cxnLst/>
              <a:rect l="l" t="t" r="r" b="b"/>
              <a:pathLst>
                <a:path w="556260" h="57150">
                  <a:moveTo>
                    <a:pt x="10160" y="52844"/>
                  </a:moveTo>
                  <a:lnTo>
                    <a:pt x="10160" y="24383"/>
                  </a:lnTo>
                  <a:lnTo>
                    <a:pt x="14605" y="10287"/>
                  </a:lnTo>
                  <a:lnTo>
                    <a:pt x="24384" y="3048"/>
                  </a:lnTo>
                  <a:lnTo>
                    <a:pt x="34162" y="381"/>
                  </a:lnTo>
                  <a:lnTo>
                    <a:pt x="38608" y="0"/>
                  </a:lnTo>
                  <a:lnTo>
                    <a:pt x="556196" y="0"/>
                  </a:lnTo>
                  <a:lnTo>
                    <a:pt x="552704" y="56908"/>
                  </a:lnTo>
                  <a:lnTo>
                    <a:pt x="0" y="56908"/>
                  </a:lnTo>
                </a:path>
              </a:pathLst>
            </a:custGeom>
            <a:ln w="12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566604" y="5652858"/>
              <a:ext cx="572770" cy="59055"/>
            </a:xfrm>
            <a:custGeom>
              <a:avLst/>
              <a:gdLst/>
              <a:ahLst/>
              <a:cxnLst/>
              <a:rect l="l" t="t" r="r" b="b"/>
              <a:pathLst>
                <a:path w="572770" h="59054">
                  <a:moveTo>
                    <a:pt x="560295" y="57099"/>
                  </a:moveTo>
                  <a:lnTo>
                    <a:pt x="560247" y="57911"/>
                  </a:lnTo>
                  <a:lnTo>
                    <a:pt x="572363" y="58496"/>
                  </a:lnTo>
                  <a:lnTo>
                    <a:pt x="566906" y="57578"/>
                  </a:lnTo>
                  <a:lnTo>
                    <a:pt x="560598" y="57107"/>
                  </a:lnTo>
                  <a:lnTo>
                    <a:pt x="560295" y="57099"/>
                  </a:lnTo>
                  <a:close/>
                </a:path>
                <a:path w="572770" h="59054">
                  <a:moveTo>
                    <a:pt x="531799" y="0"/>
                  </a:moveTo>
                  <a:lnTo>
                    <a:pt x="0" y="0"/>
                  </a:lnTo>
                  <a:lnTo>
                    <a:pt x="1447" y="56908"/>
                  </a:lnTo>
                  <a:lnTo>
                    <a:pt x="553588" y="56933"/>
                  </a:lnTo>
                  <a:lnTo>
                    <a:pt x="560295" y="57099"/>
                  </a:lnTo>
                  <a:lnTo>
                    <a:pt x="561605" y="34820"/>
                  </a:lnTo>
                  <a:lnTo>
                    <a:pt x="562057" y="22148"/>
                  </a:lnTo>
                  <a:lnTo>
                    <a:pt x="561605" y="15420"/>
                  </a:lnTo>
                  <a:lnTo>
                    <a:pt x="560247" y="10159"/>
                  </a:lnTo>
                  <a:lnTo>
                    <a:pt x="554516" y="4286"/>
                  </a:lnTo>
                  <a:lnTo>
                    <a:pt x="544880" y="1269"/>
                  </a:lnTo>
                  <a:lnTo>
                    <a:pt x="535816" y="158"/>
                  </a:lnTo>
                  <a:lnTo>
                    <a:pt x="531799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566604" y="5652858"/>
              <a:ext cx="572770" cy="59055"/>
            </a:xfrm>
            <a:custGeom>
              <a:avLst/>
              <a:gdLst/>
              <a:ahLst/>
              <a:cxnLst/>
              <a:rect l="l" t="t" r="r" b="b"/>
              <a:pathLst>
                <a:path w="572770" h="59054">
                  <a:moveTo>
                    <a:pt x="560247" y="57911"/>
                  </a:moveTo>
                  <a:lnTo>
                    <a:pt x="561605" y="34820"/>
                  </a:lnTo>
                  <a:lnTo>
                    <a:pt x="562057" y="22148"/>
                  </a:lnTo>
                  <a:lnTo>
                    <a:pt x="561605" y="15420"/>
                  </a:lnTo>
                  <a:lnTo>
                    <a:pt x="531799" y="0"/>
                  </a:lnTo>
                  <a:lnTo>
                    <a:pt x="0" y="0"/>
                  </a:lnTo>
                  <a:lnTo>
                    <a:pt x="1447" y="56908"/>
                  </a:lnTo>
                  <a:lnTo>
                    <a:pt x="546023" y="56908"/>
                  </a:lnTo>
                  <a:lnTo>
                    <a:pt x="553588" y="56933"/>
                  </a:lnTo>
                  <a:lnTo>
                    <a:pt x="560598" y="57107"/>
                  </a:lnTo>
                  <a:lnTo>
                    <a:pt x="566906" y="57578"/>
                  </a:lnTo>
                  <a:lnTo>
                    <a:pt x="572363" y="58496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179684" y="5699353"/>
              <a:ext cx="140335" cy="12700"/>
            </a:xfrm>
            <a:custGeom>
              <a:avLst/>
              <a:gdLst/>
              <a:ahLst/>
              <a:cxnLst/>
              <a:rect l="l" t="t" r="r" b="b"/>
              <a:pathLst>
                <a:path w="140335" h="12700">
                  <a:moveTo>
                    <a:pt x="0" y="12700"/>
                  </a:moveTo>
                  <a:lnTo>
                    <a:pt x="140208" y="12700"/>
                  </a:lnTo>
                  <a:lnTo>
                    <a:pt x="140208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179684" y="5691212"/>
              <a:ext cx="140335" cy="12700"/>
            </a:xfrm>
            <a:custGeom>
              <a:avLst/>
              <a:gdLst/>
              <a:ahLst/>
              <a:cxnLst/>
              <a:rect l="l" t="t" r="r" b="b"/>
              <a:pathLst>
                <a:path w="140335" h="12700">
                  <a:moveTo>
                    <a:pt x="0" y="12700"/>
                  </a:moveTo>
                  <a:lnTo>
                    <a:pt x="140208" y="12700"/>
                  </a:lnTo>
                  <a:lnTo>
                    <a:pt x="140208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134980" y="5697562"/>
              <a:ext cx="226060" cy="14604"/>
            </a:xfrm>
            <a:custGeom>
              <a:avLst/>
              <a:gdLst/>
              <a:ahLst/>
              <a:cxnLst/>
              <a:rect l="l" t="t" r="r" b="b"/>
              <a:pathLst>
                <a:path w="226060" h="14604">
                  <a:moveTo>
                    <a:pt x="225551" y="0"/>
                  </a:moveTo>
                  <a:lnTo>
                    <a:pt x="211327" y="0"/>
                  </a:lnTo>
                  <a:lnTo>
                    <a:pt x="199136" y="14224"/>
                  </a:lnTo>
                  <a:lnTo>
                    <a:pt x="32512" y="14224"/>
                  </a:lnTo>
                  <a:lnTo>
                    <a:pt x="12191" y="4063"/>
                  </a:lnTo>
                  <a:lnTo>
                    <a:pt x="0" y="4063"/>
                  </a:lnTo>
                </a:path>
              </a:pathLst>
            </a:custGeom>
            <a:ln w="12699">
              <a:solidFill>
                <a:srgbClr val="F4F4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141076" y="5660986"/>
              <a:ext cx="219710" cy="24765"/>
            </a:xfrm>
            <a:custGeom>
              <a:avLst/>
              <a:gdLst/>
              <a:ahLst/>
              <a:cxnLst/>
              <a:rect l="l" t="t" r="r" b="b"/>
              <a:pathLst>
                <a:path w="219710" h="24764">
                  <a:moveTo>
                    <a:pt x="199136" y="12191"/>
                  </a:moveTo>
                  <a:lnTo>
                    <a:pt x="192109" y="15358"/>
                  </a:lnTo>
                  <a:lnTo>
                    <a:pt x="172948" y="17941"/>
                  </a:lnTo>
                  <a:lnTo>
                    <a:pt x="144529" y="19682"/>
                  </a:lnTo>
                  <a:lnTo>
                    <a:pt x="109727" y="20319"/>
                  </a:lnTo>
                  <a:lnTo>
                    <a:pt x="74926" y="19682"/>
                  </a:lnTo>
                  <a:lnTo>
                    <a:pt x="46507" y="17941"/>
                  </a:lnTo>
                  <a:lnTo>
                    <a:pt x="27346" y="15358"/>
                  </a:lnTo>
                  <a:lnTo>
                    <a:pt x="20319" y="12191"/>
                  </a:lnTo>
                  <a:lnTo>
                    <a:pt x="27346" y="9030"/>
                  </a:lnTo>
                  <a:lnTo>
                    <a:pt x="46507" y="6446"/>
                  </a:lnTo>
                  <a:lnTo>
                    <a:pt x="74926" y="4703"/>
                  </a:lnTo>
                  <a:lnTo>
                    <a:pt x="109727" y="4063"/>
                  </a:lnTo>
                  <a:lnTo>
                    <a:pt x="144529" y="4703"/>
                  </a:lnTo>
                  <a:lnTo>
                    <a:pt x="172948" y="6446"/>
                  </a:lnTo>
                  <a:lnTo>
                    <a:pt x="192109" y="9030"/>
                  </a:lnTo>
                  <a:lnTo>
                    <a:pt x="199136" y="12191"/>
                  </a:lnTo>
                  <a:close/>
                </a:path>
                <a:path w="219710" h="24764">
                  <a:moveTo>
                    <a:pt x="219455" y="12191"/>
                  </a:moveTo>
                  <a:lnTo>
                    <a:pt x="210833" y="16936"/>
                  </a:lnTo>
                  <a:lnTo>
                    <a:pt x="187318" y="20812"/>
                  </a:lnTo>
                  <a:lnTo>
                    <a:pt x="152440" y="23425"/>
                  </a:lnTo>
                  <a:lnTo>
                    <a:pt x="109727" y="24383"/>
                  </a:lnTo>
                  <a:lnTo>
                    <a:pt x="67020" y="23425"/>
                  </a:lnTo>
                  <a:lnTo>
                    <a:pt x="32142" y="20812"/>
                  </a:lnTo>
                  <a:lnTo>
                    <a:pt x="8624" y="16936"/>
                  </a:lnTo>
                  <a:lnTo>
                    <a:pt x="0" y="12191"/>
                  </a:lnTo>
                  <a:lnTo>
                    <a:pt x="8624" y="7452"/>
                  </a:lnTo>
                  <a:lnTo>
                    <a:pt x="32142" y="3576"/>
                  </a:lnTo>
                  <a:lnTo>
                    <a:pt x="67020" y="960"/>
                  </a:lnTo>
                  <a:lnTo>
                    <a:pt x="109727" y="0"/>
                  </a:lnTo>
                  <a:lnTo>
                    <a:pt x="152440" y="960"/>
                  </a:lnTo>
                  <a:lnTo>
                    <a:pt x="187318" y="3576"/>
                  </a:lnTo>
                  <a:lnTo>
                    <a:pt x="210833" y="7452"/>
                  </a:lnTo>
                  <a:lnTo>
                    <a:pt x="219455" y="121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990708" y="3620858"/>
              <a:ext cx="504190" cy="34925"/>
            </a:xfrm>
            <a:custGeom>
              <a:avLst/>
              <a:gdLst/>
              <a:ahLst/>
              <a:cxnLst/>
              <a:rect l="l" t="t" r="r" b="b"/>
              <a:pathLst>
                <a:path w="504189" h="34925">
                  <a:moveTo>
                    <a:pt x="233680" y="0"/>
                  </a:moveTo>
                  <a:lnTo>
                    <a:pt x="158139" y="190"/>
                  </a:lnTo>
                  <a:lnTo>
                    <a:pt x="109464" y="1524"/>
                  </a:lnTo>
                  <a:lnTo>
                    <a:pt x="66509" y="5143"/>
                  </a:lnTo>
                  <a:lnTo>
                    <a:pt x="8128" y="12191"/>
                  </a:lnTo>
                  <a:lnTo>
                    <a:pt x="0" y="34543"/>
                  </a:lnTo>
                  <a:lnTo>
                    <a:pt x="503936" y="28447"/>
                  </a:lnTo>
                  <a:lnTo>
                    <a:pt x="435863" y="4063"/>
                  </a:lnTo>
                  <a:lnTo>
                    <a:pt x="353822" y="1270"/>
                  </a:lnTo>
                  <a:lnTo>
                    <a:pt x="233680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990708" y="3620858"/>
              <a:ext cx="504190" cy="34925"/>
            </a:xfrm>
            <a:custGeom>
              <a:avLst/>
              <a:gdLst/>
              <a:ahLst/>
              <a:cxnLst/>
              <a:rect l="l" t="t" r="r" b="b"/>
              <a:pathLst>
                <a:path w="504189" h="34925">
                  <a:moveTo>
                    <a:pt x="0" y="34543"/>
                  </a:moveTo>
                  <a:lnTo>
                    <a:pt x="66509" y="5143"/>
                  </a:lnTo>
                  <a:lnTo>
                    <a:pt x="109464" y="1524"/>
                  </a:lnTo>
                  <a:lnTo>
                    <a:pt x="158139" y="190"/>
                  </a:lnTo>
                  <a:lnTo>
                    <a:pt x="233680" y="0"/>
                  </a:lnTo>
                  <a:lnTo>
                    <a:pt x="353822" y="1270"/>
                  </a:lnTo>
                  <a:lnTo>
                    <a:pt x="435863" y="4063"/>
                  </a:lnTo>
                  <a:lnTo>
                    <a:pt x="482853" y="6857"/>
                  </a:lnTo>
                  <a:lnTo>
                    <a:pt x="497839" y="8127"/>
                  </a:lnTo>
                  <a:lnTo>
                    <a:pt x="503936" y="28447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015092" y="3627939"/>
              <a:ext cx="465455" cy="7620"/>
            </a:xfrm>
            <a:custGeom>
              <a:avLst/>
              <a:gdLst/>
              <a:ahLst/>
              <a:cxnLst/>
              <a:rect l="l" t="t" r="r" b="b"/>
              <a:pathLst>
                <a:path w="465454" h="7620">
                  <a:moveTo>
                    <a:pt x="0" y="7156"/>
                  </a:moveTo>
                  <a:lnTo>
                    <a:pt x="147891" y="2481"/>
                  </a:lnTo>
                  <a:lnTo>
                    <a:pt x="230631" y="287"/>
                  </a:lnTo>
                  <a:lnTo>
                    <a:pt x="278320" y="0"/>
                  </a:lnTo>
                  <a:lnTo>
                    <a:pt x="321055" y="1047"/>
                  </a:lnTo>
                  <a:lnTo>
                    <a:pt x="371887" y="2539"/>
                  </a:lnTo>
                  <a:lnTo>
                    <a:pt x="418338" y="3841"/>
                  </a:lnTo>
                  <a:lnTo>
                    <a:pt x="452215" y="4762"/>
                  </a:lnTo>
                  <a:lnTo>
                    <a:pt x="465327" y="5111"/>
                  </a:lnTo>
                </a:path>
              </a:pathLst>
            </a:custGeom>
            <a:ln w="9525">
              <a:solidFill>
                <a:srgbClr val="C7C9C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7957730" y="557935"/>
            <a:ext cx="4318635" cy="17805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empresas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prefieren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palanca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</a:t>
            </a:r>
            <a:endParaRPr sz="700">
              <a:latin typeface="Microsoft Sans Serif"/>
              <a:cs typeface="Microsoft Sans Serif"/>
            </a:endParaRPr>
          </a:p>
          <a:p>
            <a:pPr marL="12700" marR="345440">
              <a:lnSpc>
                <a:spcPct val="171400"/>
              </a:lnSpc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sujeción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el.medidor.no.puede.ser.tirado.o.instalado.a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menos.que.la.derivación.esté. </a:t>
            </a:r>
            <a:r>
              <a:rPr sz="700" spc="-1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activado..Cuando.el.bypass.no.está.activado,.el.medidor.está.bloqueado.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en.posición.mediante.los.conjuntos.de.mordaza.</a:t>
            </a:r>
            <a:endParaRPr sz="7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50000"/>
              </a:lnSpc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Un.bypass.de.palanca.de.mordaza.de.sujeción.tiene.un.cilindro.de.nylon.con.un.cobre.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la.correa.que.lo.pasa.a.travesar..Cuando.la.palanca.se.mueve.para.acoplar.la.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derivación,.mueve.la.cinta.de.cobre.en.contacto.con.la.parte.superior.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y.las.mandíbulas.inferiores..La.correa.también.fuerza.a.las.mandíbulas.abridas,.liberando.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761900" y="2575966"/>
            <a:ext cx="9093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25" dirty="0">
                <a:solidFill>
                  <a:srgbClr val="171514"/>
                </a:solidFill>
                <a:latin typeface="Trebuchet MS"/>
                <a:cs typeface="Trebuchet MS"/>
              </a:rPr>
              <a:t>Derivación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5" dirty="0">
                <a:solidFill>
                  <a:srgbClr val="171514"/>
                </a:solidFill>
                <a:latin typeface="Trebuchet MS"/>
                <a:cs typeface="Trebuchet MS"/>
              </a:rPr>
              <a:t>bocina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957729" y="2501034"/>
            <a:ext cx="416687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b="1" spc="55" dirty="0">
                <a:solidFill>
                  <a:srgbClr val="171514"/>
                </a:solidFill>
                <a:latin typeface="Trebuchet MS"/>
                <a:cs typeface="Trebuchet MS"/>
              </a:rPr>
              <a:t>Bypasses </a:t>
            </a:r>
            <a:r>
              <a:rPr sz="1000" b="1" spc="30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1000" b="1" spc="25" dirty="0">
                <a:solidFill>
                  <a:srgbClr val="171514"/>
                </a:solidFill>
                <a:latin typeface="Trebuchet MS"/>
                <a:cs typeface="Trebuchet MS"/>
              </a:rPr>
              <a:t>bocina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,.que.son.una.opción.instalada.de.fábrica.en.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tomas.residenciales,.son.espigas.metálicas.unidas.a.cada.lengüeta.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el.enchufe..Las.espigas.proporcionan.puntos.de.conexión.para.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cables.de.puente..Un.enchufe.monofásico.requiere.dos.puentes.y.un. </a:t>
            </a:r>
            <a:r>
              <a:rPr sz="1000" spc="-25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toma.trifásica.requiere.tres.puentes..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957730" y="4371609"/>
            <a:ext cx="546735" cy="489584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71755">
              <a:spcBef>
                <a:spcPts val="170"/>
              </a:spcBef>
            </a:pPr>
            <a:r>
              <a:rPr sz="550" dirty="0">
                <a:solidFill>
                  <a:srgbClr val="0B0806"/>
                </a:solidFill>
                <a:latin typeface="Microsoft Sans Serif"/>
                <a:cs typeface="Microsoft Sans Serif"/>
              </a:rPr>
              <a:t>Espiga</a:t>
            </a:r>
            <a:r>
              <a:rPr sz="5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para</a:t>
            </a:r>
            <a:endParaRPr sz="550">
              <a:latin typeface="Microsoft Sans Serif"/>
              <a:cs typeface="Microsoft Sans Serif"/>
            </a:endParaRPr>
          </a:p>
          <a:p>
            <a:pPr marL="88900">
              <a:spcBef>
                <a:spcPts val="100"/>
              </a:spcBef>
            </a:pPr>
            <a:r>
              <a:rPr sz="7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Aislado</a:t>
            </a:r>
            <a:endParaRPr sz="750">
              <a:latin typeface="Microsoft Sans Serif"/>
              <a:cs typeface="Microsoft Sans Serif"/>
            </a:endParaRPr>
          </a:p>
          <a:p>
            <a:pPr marL="125095">
              <a:spcBef>
                <a:spcPts val="160"/>
              </a:spcBef>
            </a:pPr>
            <a:r>
              <a:rPr sz="6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Saltador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80"/>
              </a:spcBef>
            </a:pPr>
            <a:r>
              <a:rPr sz="7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Conexiones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0101452" y="4371609"/>
            <a:ext cx="546735" cy="489584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71755">
              <a:spcBef>
                <a:spcPts val="170"/>
              </a:spcBef>
            </a:pPr>
            <a:r>
              <a:rPr sz="550" dirty="0">
                <a:solidFill>
                  <a:srgbClr val="0B0806"/>
                </a:solidFill>
                <a:latin typeface="Microsoft Sans Serif"/>
                <a:cs typeface="Microsoft Sans Serif"/>
              </a:rPr>
              <a:t>Espiga</a:t>
            </a:r>
            <a:r>
              <a:rPr sz="5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para</a:t>
            </a:r>
            <a:endParaRPr sz="550">
              <a:latin typeface="Microsoft Sans Serif"/>
              <a:cs typeface="Microsoft Sans Serif"/>
            </a:endParaRPr>
          </a:p>
          <a:p>
            <a:pPr marL="88900">
              <a:spcBef>
                <a:spcPts val="100"/>
              </a:spcBef>
            </a:pPr>
            <a:r>
              <a:rPr sz="7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Aislado</a:t>
            </a:r>
            <a:endParaRPr sz="750">
              <a:latin typeface="Microsoft Sans Serif"/>
              <a:cs typeface="Microsoft Sans Serif"/>
            </a:endParaRPr>
          </a:p>
          <a:p>
            <a:pPr marL="125095">
              <a:spcBef>
                <a:spcPts val="160"/>
              </a:spcBef>
            </a:pPr>
            <a:r>
              <a:rPr sz="6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Saltador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80"/>
              </a:spcBef>
            </a:pPr>
            <a:r>
              <a:rPr sz="7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Conexiones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957729" y="6077770"/>
            <a:ext cx="417576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Cuando.los.puentes.están.conectados,.proporcionan.un.camino.para.la.corriente.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para.fluir.directamente.desde.las.conexiones.del.lado.de.la.línea.del.enchufe.a.su.  conexiones.del.lado.de.carga..Luego.el.medidor.puede.ser.extraído.del.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sin.desconectar.la.carga.de.la.fuente.de.alimentación..</a:t>
            </a:r>
            <a:endParaRPr sz="850">
              <a:latin typeface="Microsoft Sans Serif"/>
              <a:cs typeface="Microsoft Sans Serif"/>
            </a:endParaRPr>
          </a:p>
          <a:p>
            <a:pPr marL="12700" marR="654050">
              <a:lnSpc>
                <a:spcPct val="141200"/>
              </a:lnSpc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Siemens.también.ofrece.un.puente.aislado.para.uso.por.la.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personal..El.puente.es.para.uso.temporal.y.solo.está.clasificado.para.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hasta.200.amperios.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037129" y="2165756"/>
            <a:ext cx="835660" cy="613410"/>
            <a:chOff x="3982529" y="2165756"/>
            <a:chExt cx="835660" cy="613410"/>
          </a:xfrm>
        </p:grpSpPr>
        <p:sp>
          <p:nvSpPr>
            <p:cNvPr id="3" name="object 3"/>
            <p:cNvSpPr/>
            <p:nvPr/>
          </p:nvSpPr>
          <p:spPr>
            <a:xfrm>
              <a:off x="3988879" y="2184806"/>
              <a:ext cx="697865" cy="588010"/>
            </a:xfrm>
            <a:custGeom>
              <a:avLst/>
              <a:gdLst/>
              <a:ahLst/>
              <a:cxnLst/>
              <a:rect l="l" t="t" r="r" b="b"/>
              <a:pathLst>
                <a:path w="697864" h="588010">
                  <a:moveTo>
                    <a:pt x="517220" y="0"/>
                  </a:moveTo>
                  <a:lnTo>
                    <a:pt x="181610" y="1269"/>
                  </a:lnTo>
                  <a:lnTo>
                    <a:pt x="181610" y="219709"/>
                  </a:lnTo>
                  <a:lnTo>
                    <a:pt x="0" y="219709"/>
                  </a:lnTo>
                  <a:lnTo>
                    <a:pt x="0" y="360679"/>
                  </a:lnTo>
                  <a:lnTo>
                    <a:pt x="193040" y="369569"/>
                  </a:lnTo>
                  <a:lnTo>
                    <a:pt x="13004" y="369569"/>
                  </a:lnTo>
                  <a:lnTo>
                    <a:pt x="204457" y="588009"/>
                  </a:lnTo>
                  <a:lnTo>
                    <a:pt x="502907" y="588009"/>
                  </a:lnTo>
                  <a:lnTo>
                    <a:pt x="502907" y="368300"/>
                  </a:lnTo>
                  <a:lnTo>
                    <a:pt x="697852" y="368300"/>
                  </a:lnTo>
                  <a:lnTo>
                    <a:pt x="697852" y="219709"/>
                  </a:lnTo>
                  <a:lnTo>
                    <a:pt x="517220" y="219709"/>
                  </a:lnTo>
                  <a:lnTo>
                    <a:pt x="5172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988879" y="2184806"/>
              <a:ext cx="697865" cy="588010"/>
            </a:xfrm>
            <a:custGeom>
              <a:avLst/>
              <a:gdLst/>
              <a:ahLst/>
              <a:cxnLst/>
              <a:rect l="l" t="t" r="r" b="b"/>
              <a:pathLst>
                <a:path w="697864" h="588010">
                  <a:moveTo>
                    <a:pt x="204457" y="588009"/>
                  </a:moveTo>
                  <a:lnTo>
                    <a:pt x="502907" y="588009"/>
                  </a:lnTo>
                  <a:lnTo>
                    <a:pt x="502907" y="368300"/>
                  </a:lnTo>
                  <a:lnTo>
                    <a:pt x="697852" y="368300"/>
                  </a:lnTo>
                  <a:lnTo>
                    <a:pt x="697852" y="219709"/>
                  </a:lnTo>
                  <a:lnTo>
                    <a:pt x="517220" y="219709"/>
                  </a:lnTo>
                  <a:lnTo>
                    <a:pt x="517220" y="0"/>
                  </a:lnTo>
                  <a:lnTo>
                    <a:pt x="181610" y="1269"/>
                  </a:lnTo>
                  <a:lnTo>
                    <a:pt x="181610" y="219709"/>
                  </a:lnTo>
                  <a:lnTo>
                    <a:pt x="0" y="219709"/>
                  </a:lnTo>
                  <a:lnTo>
                    <a:pt x="0" y="360679"/>
                  </a:lnTo>
                  <a:lnTo>
                    <a:pt x="193040" y="369569"/>
                  </a:lnTo>
                  <a:lnTo>
                    <a:pt x="13004" y="369569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00663" y="2417203"/>
              <a:ext cx="186702" cy="10542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91419" y="2417203"/>
              <a:ext cx="186677" cy="105422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204766" y="2165755"/>
              <a:ext cx="273050" cy="608330"/>
            </a:xfrm>
            <a:custGeom>
              <a:avLst/>
              <a:gdLst/>
              <a:ahLst/>
              <a:cxnLst/>
              <a:rect l="l" t="t" r="r" b="b"/>
              <a:pathLst>
                <a:path w="273050" h="608330">
                  <a:moveTo>
                    <a:pt x="266700" y="0"/>
                  </a:moveTo>
                  <a:lnTo>
                    <a:pt x="0" y="2540"/>
                  </a:lnTo>
                  <a:lnTo>
                    <a:pt x="0" y="185420"/>
                  </a:lnTo>
                  <a:lnTo>
                    <a:pt x="20320" y="185420"/>
                  </a:lnTo>
                  <a:lnTo>
                    <a:pt x="20320" y="232410"/>
                  </a:lnTo>
                  <a:lnTo>
                    <a:pt x="20574" y="241325"/>
                  </a:lnTo>
                  <a:lnTo>
                    <a:pt x="22377" y="246545"/>
                  </a:lnTo>
                  <a:lnTo>
                    <a:pt x="27279" y="250101"/>
                  </a:lnTo>
                  <a:lnTo>
                    <a:pt x="36842" y="254000"/>
                  </a:lnTo>
                  <a:lnTo>
                    <a:pt x="234950" y="254000"/>
                  </a:lnTo>
                  <a:lnTo>
                    <a:pt x="242404" y="253695"/>
                  </a:lnTo>
                  <a:lnTo>
                    <a:pt x="247015" y="251472"/>
                  </a:lnTo>
                  <a:lnTo>
                    <a:pt x="250659" y="245440"/>
                  </a:lnTo>
                  <a:lnTo>
                    <a:pt x="255270" y="233680"/>
                  </a:lnTo>
                  <a:lnTo>
                    <a:pt x="255270" y="176530"/>
                  </a:lnTo>
                  <a:lnTo>
                    <a:pt x="266700" y="176530"/>
                  </a:lnTo>
                  <a:lnTo>
                    <a:pt x="266700" y="0"/>
                  </a:lnTo>
                  <a:close/>
                </a:path>
                <a:path w="273050" h="608330">
                  <a:moveTo>
                    <a:pt x="273050" y="435610"/>
                  </a:moveTo>
                  <a:lnTo>
                    <a:pt x="255270" y="435610"/>
                  </a:lnTo>
                  <a:lnTo>
                    <a:pt x="255270" y="378460"/>
                  </a:lnTo>
                  <a:lnTo>
                    <a:pt x="250659" y="366712"/>
                  </a:lnTo>
                  <a:lnTo>
                    <a:pt x="247015" y="360680"/>
                  </a:lnTo>
                  <a:lnTo>
                    <a:pt x="242404" y="358457"/>
                  </a:lnTo>
                  <a:lnTo>
                    <a:pt x="234950" y="358140"/>
                  </a:lnTo>
                  <a:lnTo>
                    <a:pt x="36842" y="358140"/>
                  </a:lnTo>
                  <a:lnTo>
                    <a:pt x="27279" y="362051"/>
                  </a:lnTo>
                  <a:lnTo>
                    <a:pt x="22377" y="365607"/>
                  </a:lnTo>
                  <a:lnTo>
                    <a:pt x="20574" y="370827"/>
                  </a:lnTo>
                  <a:lnTo>
                    <a:pt x="20320" y="379730"/>
                  </a:lnTo>
                  <a:lnTo>
                    <a:pt x="20320" y="426732"/>
                  </a:lnTo>
                  <a:lnTo>
                    <a:pt x="0" y="426732"/>
                  </a:lnTo>
                  <a:lnTo>
                    <a:pt x="0" y="605790"/>
                  </a:lnTo>
                  <a:lnTo>
                    <a:pt x="273050" y="608330"/>
                  </a:lnTo>
                  <a:lnTo>
                    <a:pt x="273050" y="4356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04779" y="2202268"/>
              <a:ext cx="66675" cy="6667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50232" y="2188603"/>
              <a:ext cx="267970" cy="226695"/>
            </a:xfrm>
            <a:custGeom>
              <a:avLst/>
              <a:gdLst/>
              <a:ahLst/>
              <a:cxnLst/>
              <a:rect l="l" t="t" r="r" b="b"/>
              <a:pathLst>
                <a:path w="267970" h="226694">
                  <a:moveTo>
                    <a:pt x="267957" y="0"/>
                  </a:moveTo>
                  <a:lnTo>
                    <a:pt x="0" y="0"/>
                  </a:lnTo>
                  <a:lnTo>
                    <a:pt x="3162" y="100012"/>
                  </a:lnTo>
                  <a:lnTo>
                    <a:pt x="5336" y="171450"/>
                  </a:lnTo>
                  <a:lnTo>
                    <a:pt x="6324" y="209550"/>
                  </a:lnTo>
                  <a:lnTo>
                    <a:pt x="6324" y="222262"/>
                  </a:lnTo>
                  <a:lnTo>
                    <a:pt x="20307" y="226072"/>
                  </a:lnTo>
                  <a:lnTo>
                    <a:pt x="264134" y="226072"/>
                  </a:lnTo>
                  <a:lnTo>
                    <a:pt x="267957" y="209550"/>
                  </a:lnTo>
                  <a:lnTo>
                    <a:pt x="2679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8587854" y="3342095"/>
            <a:ext cx="1615440" cy="259079"/>
            <a:chOff x="3533254" y="3342094"/>
            <a:chExt cx="1615440" cy="259079"/>
          </a:xfrm>
        </p:grpSpPr>
        <p:sp>
          <p:nvSpPr>
            <p:cNvPr id="11" name="object 11"/>
            <p:cNvSpPr/>
            <p:nvPr/>
          </p:nvSpPr>
          <p:spPr>
            <a:xfrm>
              <a:off x="3538016" y="3346856"/>
              <a:ext cx="1605915" cy="249554"/>
            </a:xfrm>
            <a:custGeom>
              <a:avLst/>
              <a:gdLst/>
              <a:ahLst/>
              <a:cxnLst/>
              <a:rect l="l" t="t" r="r" b="b"/>
              <a:pathLst>
                <a:path w="1605914" h="249554">
                  <a:moveTo>
                    <a:pt x="1605914" y="0"/>
                  </a:moveTo>
                  <a:lnTo>
                    <a:pt x="0" y="1892"/>
                  </a:lnTo>
                  <a:lnTo>
                    <a:pt x="0" y="129539"/>
                  </a:lnTo>
                  <a:lnTo>
                    <a:pt x="5727" y="146684"/>
                  </a:lnTo>
                  <a:lnTo>
                    <a:pt x="5727" y="249554"/>
                  </a:lnTo>
                  <a:lnTo>
                    <a:pt x="1602117" y="249554"/>
                  </a:lnTo>
                  <a:lnTo>
                    <a:pt x="1602117" y="144779"/>
                  </a:lnTo>
                  <a:lnTo>
                    <a:pt x="1605914" y="133350"/>
                  </a:lnTo>
                  <a:lnTo>
                    <a:pt x="1605914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538016" y="3346856"/>
              <a:ext cx="1605915" cy="249554"/>
            </a:xfrm>
            <a:custGeom>
              <a:avLst/>
              <a:gdLst/>
              <a:ahLst/>
              <a:cxnLst/>
              <a:rect l="l" t="t" r="r" b="b"/>
              <a:pathLst>
                <a:path w="1605914" h="249554">
                  <a:moveTo>
                    <a:pt x="1605914" y="0"/>
                  </a:moveTo>
                  <a:lnTo>
                    <a:pt x="1605914" y="133350"/>
                  </a:lnTo>
                  <a:lnTo>
                    <a:pt x="1602117" y="144779"/>
                  </a:lnTo>
                  <a:lnTo>
                    <a:pt x="1602117" y="249554"/>
                  </a:lnTo>
                  <a:lnTo>
                    <a:pt x="5727" y="249554"/>
                  </a:lnTo>
                  <a:lnTo>
                    <a:pt x="5727" y="146684"/>
                  </a:lnTo>
                  <a:lnTo>
                    <a:pt x="0" y="129539"/>
                  </a:lnTo>
                  <a:lnTo>
                    <a:pt x="0" y="1892"/>
                  </a:lnTo>
                  <a:lnTo>
                    <a:pt x="1605914" y="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545636" y="3491636"/>
              <a:ext cx="1595120" cy="0"/>
            </a:xfrm>
            <a:custGeom>
              <a:avLst/>
              <a:gdLst/>
              <a:ahLst/>
              <a:cxnLst/>
              <a:rect l="l" t="t" r="r" b="b"/>
              <a:pathLst>
                <a:path w="1595120">
                  <a:moveTo>
                    <a:pt x="0" y="0"/>
                  </a:moveTo>
                  <a:lnTo>
                    <a:pt x="130175" y="0"/>
                  </a:lnTo>
                </a:path>
                <a:path w="1595120">
                  <a:moveTo>
                    <a:pt x="354329" y="0"/>
                  </a:moveTo>
                  <a:lnTo>
                    <a:pt x="415302" y="0"/>
                  </a:lnTo>
                </a:path>
                <a:path w="1595120">
                  <a:moveTo>
                    <a:pt x="648001" y="0"/>
                  </a:moveTo>
                  <a:lnTo>
                    <a:pt x="1232217" y="0"/>
                  </a:lnTo>
                </a:path>
                <a:path w="1595120">
                  <a:moveTo>
                    <a:pt x="1456385" y="0"/>
                  </a:moveTo>
                  <a:lnTo>
                    <a:pt x="1594497" y="0"/>
                  </a:lnTo>
                </a:path>
              </a:pathLst>
            </a:custGeom>
            <a:ln w="25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9524480" y="2153056"/>
            <a:ext cx="539115" cy="1534160"/>
            <a:chOff x="4469879" y="2153056"/>
            <a:chExt cx="539115" cy="1534160"/>
          </a:xfrm>
        </p:grpSpPr>
        <p:sp>
          <p:nvSpPr>
            <p:cNvPr id="15" name="object 15"/>
            <p:cNvSpPr/>
            <p:nvPr/>
          </p:nvSpPr>
          <p:spPr>
            <a:xfrm>
              <a:off x="4506099" y="2169553"/>
              <a:ext cx="495300" cy="234950"/>
            </a:xfrm>
            <a:custGeom>
              <a:avLst/>
              <a:gdLst/>
              <a:ahLst/>
              <a:cxnLst/>
              <a:rect l="l" t="t" r="r" b="b"/>
              <a:pathLst>
                <a:path w="495300" h="234950">
                  <a:moveTo>
                    <a:pt x="495300" y="0"/>
                  </a:moveTo>
                  <a:lnTo>
                    <a:pt x="0" y="0"/>
                  </a:lnTo>
                  <a:lnTo>
                    <a:pt x="0" y="234950"/>
                  </a:lnTo>
                  <a:lnTo>
                    <a:pt x="495300" y="234950"/>
                  </a:lnTo>
                  <a:lnTo>
                    <a:pt x="495300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506099" y="2169553"/>
              <a:ext cx="495300" cy="234950"/>
            </a:xfrm>
            <a:custGeom>
              <a:avLst/>
              <a:gdLst/>
              <a:ahLst/>
              <a:cxnLst/>
              <a:rect l="l" t="t" r="r" b="b"/>
              <a:pathLst>
                <a:path w="495300" h="234950">
                  <a:moveTo>
                    <a:pt x="495300" y="234950"/>
                  </a:moveTo>
                  <a:lnTo>
                    <a:pt x="0" y="234950"/>
                  </a:lnTo>
                  <a:lnTo>
                    <a:pt x="0" y="0"/>
                  </a:lnTo>
                  <a:lnTo>
                    <a:pt x="495300" y="0"/>
                  </a:lnTo>
                  <a:lnTo>
                    <a:pt x="495300" y="23495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509897" y="2169566"/>
              <a:ext cx="485140" cy="12700"/>
            </a:xfrm>
            <a:custGeom>
              <a:avLst/>
              <a:gdLst/>
              <a:ahLst/>
              <a:cxnLst/>
              <a:rect l="l" t="t" r="r" b="b"/>
              <a:pathLst>
                <a:path w="485139" h="12700">
                  <a:moveTo>
                    <a:pt x="0" y="12700"/>
                  </a:moveTo>
                  <a:lnTo>
                    <a:pt x="485127" y="12700"/>
                  </a:lnTo>
                  <a:lnTo>
                    <a:pt x="485127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473054" y="2156231"/>
              <a:ext cx="31750" cy="195580"/>
            </a:xfrm>
            <a:custGeom>
              <a:avLst/>
              <a:gdLst/>
              <a:ahLst/>
              <a:cxnLst/>
              <a:rect l="l" t="t" r="r" b="b"/>
              <a:pathLst>
                <a:path w="31750" h="195580">
                  <a:moveTo>
                    <a:pt x="31432" y="0"/>
                  </a:moveTo>
                  <a:lnTo>
                    <a:pt x="0" y="0"/>
                  </a:lnTo>
                  <a:lnTo>
                    <a:pt x="0" y="195262"/>
                  </a:lnTo>
                  <a:lnTo>
                    <a:pt x="31432" y="195262"/>
                  </a:lnTo>
                  <a:lnTo>
                    <a:pt x="31432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473054" y="2156231"/>
              <a:ext cx="31750" cy="195580"/>
            </a:xfrm>
            <a:custGeom>
              <a:avLst/>
              <a:gdLst/>
              <a:ahLst/>
              <a:cxnLst/>
              <a:rect l="l" t="t" r="r" b="b"/>
              <a:pathLst>
                <a:path w="31750" h="195580">
                  <a:moveTo>
                    <a:pt x="31432" y="195262"/>
                  </a:moveTo>
                  <a:lnTo>
                    <a:pt x="0" y="195262"/>
                  </a:lnTo>
                  <a:lnTo>
                    <a:pt x="0" y="0"/>
                  </a:lnTo>
                  <a:lnTo>
                    <a:pt x="31432" y="0"/>
                  </a:lnTo>
                  <a:lnTo>
                    <a:pt x="31432" y="195262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777854" y="2240051"/>
              <a:ext cx="224790" cy="1440815"/>
            </a:xfrm>
            <a:custGeom>
              <a:avLst/>
              <a:gdLst/>
              <a:ahLst/>
              <a:cxnLst/>
              <a:rect l="l" t="t" r="r" b="b"/>
              <a:pathLst>
                <a:path w="224789" h="1440814">
                  <a:moveTo>
                    <a:pt x="224167" y="0"/>
                  </a:moveTo>
                  <a:lnTo>
                    <a:pt x="0" y="0"/>
                  </a:lnTo>
                  <a:lnTo>
                    <a:pt x="0" y="1440815"/>
                  </a:lnTo>
                  <a:lnTo>
                    <a:pt x="224167" y="1440815"/>
                  </a:lnTo>
                  <a:lnTo>
                    <a:pt x="224167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777854" y="2240051"/>
              <a:ext cx="224790" cy="1440815"/>
            </a:xfrm>
            <a:custGeom>
              <a:avLst/>
              <a:gdLst/>
              <a:ahLst/>
              <a:cxnLst/>
              <a:rect l="l" t="t" r="r" b="b"/>
              <a:pathLst>
                <a:path w="224789" h="1440814">
                  <a:moveTo>
                    <a:pt x="224167" y="1440815"/>
                  </a:moveTo>
                  <a:lnTo>
                    <a:pt x="0" y="1440815"/>
                  </a:lnTo>
                  <a:lnTo>
                    <a:pt x="0" y="0"/>
                  </a:lnTo>
                  <a:lnTo>
                    <a:pt x="224167" y="0"/>
                  </a:lnTo>
                  <a:lnTo>
                    <a:pt x="224167" y="1440815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506391" y="2240051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3347" y="0"/>
                  </a:moveTo>
                  <a:lnTo>
                    <a:pt x="977" y="0"/>
                  </a:lnTo>
                  <a:lnTo>
                    <a:pt x="0" y="98107"/>
                  </a:lnTo>
                  <a:lnTo>
                    <a:pt x="15265" y="98107"/>
                  </a:lnTo>
                  <a:lnTo>
                    <a:pt x="18110" y="92392"/>
                  </a:lnTo>
                  <a:lnTo>
                    <a:pt x="18110" y="56184"/>
                  </a:lnTo>
                  <a:lnTo>
                    <a:pt x="15265" y="49530"/>
                  </a:lnTo>
                  <a:lnTo>
                    <a:pt x="15265" y="38100"/>
                  </a:lnTo>
                  <a:lnTo>
                    <a:pt x="19050" y="32372"/>
                  </a:lnTo>
                  <a:lnTo>
                    <a:pt x="20027" y="12382"/>
                  </a:lnTo>
                  <a:lnTo>
                    <a:pt x="20027" y="2857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506391" y="2240051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977" y="0"/>
                  </a:moveTo>
                  <a:lnTo>
                    <a:pt x="13347" y="0"/>
                  </a:lnTo>
                  <a:lnTo>
                    <a:pt x="20027" y="2857"/>
                  </a:lnTo>
                  <a:lnTo>
                    <a:pt x="20027" y="7620"/>
                  </a:lnTo>
                  <a:lnTo>
                    <a:pt x="20027" y="12382"/>
                  </a:lnTo>
                  <a:lnTo>
                    <a:pt x="19050" y="32372"/>
                  </a:lnTo>
                  <a:lnTo>
                    <a:pt x="15265" y="38100"/>
                  </a:lnTo>
                  <a:lnTo>
                    <a:pt x="15265" y="43802"/>
                  </a:lnTo>
                  <a:lnTo>
                    <a:pt x="15265" y="49530"/>
                  </a:lnTo>
                  <a:lnTo>
                    <a:pt x="18110" y="56184"/>
                  </a:lnTo>
                  <a:lnTo>
                    <a:pt x="18110" y="92392"/>
                  </a:lnTo>
                  <a:lnTo>
                    <a:pt x="15265" y="98107"/>
                  </a:lnTo>
                  <a:lnTo>
                    <a:pt x="11442" y="98107"/>
                  </a:lnTo>
                  <a:lnTo>
                    <a:pt x="0" y="98107"/>
                  </a:lnTo>
                  <a:lnTo>
                    <a:pt x="977" y="0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525441" y="2273388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h="32385">
                  <a:moveTo>
                    <a:pt x="0" y="0"/>
                  </a:moveTo>
                  <a:lnTo>
                    <a:pt x="0" y="32372"/>
                  </a:lnTo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525441" y="2273388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h="32385">
                  <a:moveTo>
                    <a:pt x="0" y="0"/>
                  </a:moveTo>
                  <a:lnTo>
                    <a:pt x="0" y="32372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483557" y="2240051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9050" y="0"/>
                  </a:moveTo>
                  <a:lnTo>
                    <a:pt x="6642" y="0"/>
                  </a:lnTo>
                  <a:lnTo>
                    <a:pt x="0" y="2857"/>
                  </a:lnTo>
                  <a:lnTo>
                    <a:pt x="0" y="12382"/>
                  </a:lnTo>
                  <a:lnTo>
                    <a:pt x="939" y="32372"/>
                  </a:lnTo>
                  <a:lnTo>
                    <a:pt x="4762" y="38100"/>
                  </a:lnTo>
                  <a:lnTo>
                    <a:pt x="4762" y="49530"/>
                  </a:lnTo>
                  <a:lnTo>
                    <a:pt x="1879" y="56184"/>
                  </a:lnTo>
                  <a:lnTo>
                    <a:pt x="1879" y="92392"/>
                  </a:lnTo>
                  <a:lnTo>
                    <a:pt x="4762" y="98107"/>
                  </a:lnTo>
                  <a:lnTo>
                    <a:pt x="19989" y="9810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483557" y="2240051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9050" y="0"/>
                  </a:moveTo>
                  <a:lnTo>
                    <a:pt x="6642" y="0"/>
                  </a:lnTo>
                  <a:lnTo>
                    <a:pt x="0" y="2857"/>
                  </a:lnTo>
                  <a:lnTo>
                    <a:pt x="0" y="7620"/>
                  </a:lnTo>
                  <a:lnTo>
                    <a:pt x="0" y="12382"/>
                  </a:lnTo>
                  <a:lnTo>
                    <a:pt x="939" y="32372"/>
                  </a:lnTo>
                  <a:lnTo>
                    <a:pt x="4762" y="38100"/>
                  </a:lnTo>
                  <a:lnTo>
                    <a:pt x="4762" y="43802"/>
                  </a:lnTo>
                  <a:lnTo>
                    <a:pt x="4762" y="49530"/>
                  </a:lnTo>
                  <a:lnTo>
                    <a:pt x="1879" y="56184"/>
                  </a:lnTo>
                  <a:lnTo>
                    <a:pt x="1879" y="92392"/>
                  </a:lnTo>
                  <a:lnTo>
                    <a:pt x="4762" y="98107"/>
                  </a:lnTo>
                  <a:lnTo>
                    <a:pt x="8547" y="98107"/>
                  </a:lnTo>
                  <a:lnTo>
                    <a:pt x="19989" y="98107"/>
                  </a:lnTo>
                  <a:lnTo>
                    <a:pt x="1905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505452" y="2240991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8107"/>
                  </a:lnTo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505452" y="2240991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81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8724709" y="2163203"/>
            <a:ext cx="508000" cy="247650"/>
            <a:chOff x="3670109" y="2163203"/>
            <a:chExt cx="508000" cy="247650"/>
          </a:xfrm>
        </p:grpSpPr>
        <p:sp>
          <p:nvSpPr>
            <p:cNvPr id="31" name="object 31"/>
            <p:cNvSpPr/>
            <p:nvPr/>
          </p:nvSpPr>
          <p:spPr>
            <a:xfrm>
              <a:off x="3676459" y="2169553"/>
              <a:ext cx="495300" cy="234950"/>
            </a:xfrm>
            <a:custGeom>
              <a:avLst/>
              <a:gdLst/>
              <a:ahLst/>
              <a:cxnLst/>
              <a:rect l="l" t="t" r="r" b="b"/>
              <a:pathLst>
                <a:path w="495300" h="234950">
                  <a:moveTo>
                    <a:pt x="495300" y="0"/>
                  </a:moveTo>
                  <a:lnTo>
                    <a:pt x="0" y="0"/>
                  </a:lnTo>
                  <a:lnTo>
                    <a:pt x="0" y="234950"/>
                  </a:lnTo>
                  <a:lnTo>
                    <a:pt x="495300" y="234950"/>
                  </a:lnTo>
                  <a:lnTo>
                    <a:pt x="495300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676459" y="2169553"/>
              <a:ext cx="495300" cy="234950"/>
            </a:xfrm>
            <a:custGeom>
              <a:avLst/>
              <a:gdLst/>
              <a:ahLst/>
              <a:cxnLst/>
              <a:rect l="l" t="t" r="r" b="b"/>
              <a:pathLst>
                <a:path w="495300" h="234950">
                  <a:moveTo>
                    <a:pt x="0" y="234950"/>
                  </a:moveTo>
                  <a:lnTo>
                    <a:pt x="495300" y="234950"/>
                  </a:lnTo>
                  <a:lnTo>
                    <a:pt x="495300" y="0"/>
                  </a:lnTo>
                  <a:lnTo>
                    <a:pt x="0" y="0"/>
                  </a:lnTo>
                  <a:lnTo>
                    <a:pt x="0" y="23495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682796" y="2169566"/>
              <a:ext cx="485140" cy="12700"/>
            </a:xfrm>
            <a:custGeom>
              <a:avLst/>
              <a:gdLst/>
              <a:ahLst/>
              <a:cxnLst/>
              <a:rect l="l" t="t" r="r" b="b"/>
              <a:pathLst>
                <a:path w="485139" h="12700">
                  <a:moveTo>
                    <a:pt x="0" y="12700"/>
                  </a:moveTo>
                  <a:lnTo>
                    <a:pt x="485140" y="12700"/>
                  </a:lnTo>
                  <a:lnTo>
                    <a:pt x="485140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9530511" y="2540407"/>
            <a:ext cx="254000" cy="1153795"/>
            <a:chOff x="4475911" y="2540406"/>
            <a:chExt cx="254000" cy="1153795"/>
          </a:xfrm>
        </p:grpSpPr>
        <p:sp>
          <p:nvSpPr>
            <p:cNvPr id="35" name="object 35"/>
            <p:cNvSpPr/>
            <p:nvPr/>
          </p:nvSpPr>
          <p:spPr>
            <a:xfrm>
              <a:off x="4479086" y="2588666"/>
              <a:ext cx="31750" cy="188595"/>
            </a:xfrm>
            <a:custGeom>
              <a:avLst/>
              <a:gdLst/>
              <a:ahLst/>
              <a:cxnLst/>
              <a:rect l="l" t="t" r="r" b="b"/>
              <a:pathLst>
                <a:path w="31750" h="188594">
                  <a:moveTo>
                    <a:pt x="0" y="188582"/>
                  </a:moveTo>
                  <a:lnTo>
                    <a:pt x="31432" y="188582"/>
                  </a:lnTo>
                  <a:lnTo>
                    <a:pt x="31432" y="0"/>
                  </a:lnTo>
                  <a:lnTo>
                    <a:pt x="0" y="0"/>
                  </a:lnTo>
                  <a:lnTo>
                    <a:pt x="0" y="188582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75911" y="2540406"/>
              <a:ext cx="243852" cy="245744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4488611" y="2632481"/>
              <a:ext cx="234950" cy="1055370"/>
            </a:xfrm>
            <a:custGeom>
              <a:avLst/>
              <a:gdLst/>
              <a:ahLst/>
              <a:cxnLst/>
              <a:rect l="l" t="t" r="r" b="b"/>
              <a:pathLst>
                <a:path w="234950" h="1055370">
                  <a:moveTo>
                    <a:pt x="177177" y="0"/>
                  </a:moveTo>
                  <a:lnTo>
                    <a:pt x="3822" y="0"/>
                  </a:lnTo>
                  <a:lnTo>
                    <a:pt x="0" y="1055369"/>
                  </a:lnTo>
                  <a:lnTo>
                    <a:pt x="234327" y="1055369"/>
                  </a:lnTo>
                  <a:lnTo>
                    <a:pt x="234327" y="163817"/>
                  </a:lnTo>
                  <a:lnTo>
                    <a:pt x="177177" y="163817"/>
                  </a:lnTo>
                  <a:lnTo>
                    <a:pt x="177177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488611" y="2632481"/>
              <a:ext cx="234950" cy="1055370"/>
            </a:xfrm>
            <a:custGeom>
              <a:avLst/>
              <a:gdLst/>
              <a:ahLst/>
              <a:cxnLst/>
              <a:rect l="l" t="t" r="r" b="b"/>
              <a:pathLst>
                <a:path w="234950" h="1055370">
                  <a:moveTo>
                    <a:pt x="3822" y="0"/>
                  </a:moveTo>
                  <a:lnTo>
                    <a:pt x="177177" y="0"/>
                  </a:lnTo>
                  <a:lnTo>
                    <a:pt x="177177" y="163817"/>
                  </a:lnTo>
                  <a:lnTo>
                    <a:pt x="234327" y="163817"/>
                  </a:lnTo>
                  <a:lnTo>
                    <a:pt x="234327" y="1055369"/>
                  </a:lnTo>
                  <a:lnTo>
                    <a:pt x="0" y="1055369"/>
                  </a:lnTo>
                  <a:lnTo>
                    <a:pt x="3822" y="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512424" y="2600083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3347" y="0"/>
                  </a:moveTo>
                  <a:lnTo>
                    <a:pt x="965" y="0"/>
                  </a:lnTo>
                  <a:lnTo>
                    <a:pt x="0" y="98120"/>
                  </a:lnTo>
                  <a:lnTo>
                    <a:pt x="15252" y="98120"/>
                  </a:lnTo>
                  <a:lnTo>
                    <a:pt x="18110" y="92405"/>
                  </a:lnTo>
                  <a:lnTo>
                    <a:pt x="18110" y="56210"/>
                  </a:lnTo>
                  <a:lnTo>
                    <a:pt x="15252" y="49542"/>
                  </a:lnTo>
                  <a:lnTo>
                    <a:pt x="15252" y="38100"/>
                  </a:lnTo>
                  <a:lnTo>
                    <a:pt x="19050" y="32397"/>
                  </a:lnTo>
                  <a:lnTo>
                    <a:pt x="20015" y="12395"/>
                  </a:lnTo>
                  <a:lnTo>
                    <a:pt x="20015" y="2870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512424" y="2600083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965" y="0"/>
                  </a:moveTo>
                  <a:lnTo>
                    <a:pt x="13347" y="0"/>
                  </a:lnTo>
                  <a:lnTo>
                    <a:pt x="20015" y="2870"/>
                  </a:lnTo>
                  <a:lnTo>
                    <a:pt x="20015" y="7632"/>
                  </a:lnTo>
                  <a:lnTo>
                    <a:pt x="20015" y="12395"/>
                  </a:lnTo>
                  <a:lnTo>
                    <a:pt x="19050" y="32397"/>
                  </a:lnTo>
                  <a:lnTo>
                    <a:pt x="15252" y="38100"/>
                  </a:lnTo>
                  <a:lnTo>
                    <a:pt x="15252" y="43815"/>
                  </a:lnTo>
                  <a:lnTo>
                    <a:pt x="15252" y="49542"/>
                  </a:lnTo>
                  <a:lnTo>
                    <a:pt x="18110" y="56210"/>
                  </a:lnTo>
                  <a:lnTo>
                    <a:pt x="18110" y="92405"/>
                  </a:lnTo>
                  <a:lnTo>
                    <a:pt x="15252" y="98120"/>
                  </a:lnTo>
                  <a:lnTo>
                    <a:pt x="11429" y="98120"/>
                  </a:lnTo>
                  <a:lnTo>
                    <a:pt x="0" y="98120"/>
                  </a:lnTo>
                  <a:lnTo>
                    <a:pt x="965" y="0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489576" y="2600083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9050" y="0"/>
                  </a:moveTo>
                  <a:lnTo>
                    <a:pt x="6654" y="0"/>
                  </a:lnTo>
                  <a:lnTo>
                    <a:pt x="0" y="2870"/>
                  </a:lnTo>
                  <a:lnTo>
                    <a:pt x="0" y="12395"/>
                  </a:lnTo>
                  <a:lnTo>
                    <a:pt x="939" y="32397"/>
                  </a:lnTo>
                  <a:lnTo>
                    <a:pt x="4762" y="38100"/>
                  </a:lnTo>
                  <a:lnTo>
                    <a:pt x="4762" y="49542"/>
                  </a:lnTo>
                  <a:lnTo>
                    <a:pt x="1892" y="56210"/>
                  </a:lnTo>
                  <a:lnTo>
                    <a:pt x="1892" y="92405"/>
                  </a:lnTo>
                  <a:lnTo>
                    <a:pt x="4762" y="98120"/>
                  </a:lnTo>
                  <a:lnTo>
                    <a:pt x="19989" y="98120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489576" y="2600083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9050" y="0"/>
                  </a:moveTo>
                  <a:lnTo>
                    <a:pt x="6654" y="0"/>
                  </a:lnTo>
                  <a:lnTo>
                    <a:pt x="0" y="2870"/>
                  </a:lnTo>
                  <a:lnTo>
                    <a:pt x="0" y="7632"/>
                  </a:lnTo>
                  <a:lnTo>
                    <a:pt x="0" y="12395"/>
                  </a:lnTo>
                  <a:lnTo>
                    <a:pt x="939" y="32397"/>
                  </a:lnTo>
                  <a:lnTo>
                    <a:pt x="4762" y="38100"/>
                  </a:lnTo>
                  <a:lnTo>
                    <a:pt x="4762" y="43815"/>
                  </a:lnTo>
                  <a:lnTo>
                    <a:pt x="4762" y="49542"/>
                  </a:lnTo>
                  <a:lnTo>
                    <a:pt x="1892" y="56210"/>
                  </a:lnTo>
                  <a:lnTo>
                    <a:pt x="1892" y="92405"/>
                  </a:lnTo>
                  <a:lnTo>
                    <a:pt x="4762" y="98120"/>
                  </a:lnTo>
                  <a:lnTo>
                    <a:pt x="8559" y="98120"/>
                  </a:lnTo>
                  <a:lnTo>
                    <a:pt x="19989" y="98120"/>
                  </a:lnTo>
                  <a:lnTo>
                    <a:pt x="1905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531474" y="2633421"/>
              <a:ext cx="0" cy="33020"/>
            </a:xfrm>
            <a:custGeom>
              <a:avLst/>
              <a:gdLst/>
              <a:ahLst/>
              <a:cxnLst/>
              <a:rect l="l" t="t" r="r" b="b"/>
              <a:pathLst>
                <a:path h="33019">
                  <a:moveTo>
                    <a:pt x="0" y="0"/>
                  </a:moveTo>
                  <a:lnTo>
                    <a:pt x="0" y="32397"/>
                  </a:lnTo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531474" y="2633421"/>
              <a:ext cx="0" cy="33020"/>
            </a:xfrm>
            <a:custGeom>
              <a:avLst/>
              <a:gdLst/>
              <a:ahLst/>
              <a:cxnLst/>
              <a:rect l="l" t="t" r="r" b="b"/>
              <a:pathLst>
                <a:path h="33019">
                  <a:moveTo>
                    <a:pt x="0" y="0"/>
                  </a:moveTo>
                  <a:lnTo>
                    <a:pt x="0" y="32397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494339" y="264770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494339" y="264770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6191" y="-12700"/>
                  </a:moveTo>
                  <a:lnTo>
                    <a:pt x="6191" y="12700"/>
                  </a:lnTo>
                </a:path>
              </a:pathLst>
            </a:custGeom>
            <a:ln w="12382">
              <a:solidFill>
                <a:srgbClr val="7C7D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511484" y="2601036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8120"/>
                  </a:lnTo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511484" y="2601036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812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9224759" y="2153056"/>
            <a:ext cx="38100" cy="201930"/>
            <a:chOff x="4170159" y="2153056"/>
            <a:chExt cx="38100" cy="201930"/>
          </a:xfrm>
        </p:grpSpPr>
        <p:sp>
          <p:nvSpPr>
            <p:cNvPr id="50" name="object 50"/>
            <p:cNvSpPr/>
            <p:nvPr/>
          </p:nvSpPr>
          <p:spPr>
            <a:xfrm>
              <a:off x="4173334" y="2156231"/>
              <a:ext cx="31750" cy="195580"/>
            </a:xfrm>
            <a:custGeom>
              <a:avLst/>
              <a:gdLst/>
              <a:ahLst/>
              <a:cxnLst/>
              <a:rect l="l" t="t" r="r" b="b"/>
              <a:pathLst>
                <a:path w="31750" h="195580">
                  <a:moveTo>
                    <a:pt x="31432" y="0"/>
                  </a:moveTo>
                  <a:lnTo>
                    <a:pt x="0" y="0"/>
                  </a:lnTo>
                  <a:lnTo>
                    <a:pt x="0" y="195262"/>
                  </a:lnTo>
                  <a:lnTo>
                    <a:pt x="31432" y="195262"/>
                  </a:lnTo>
                  <a:lnTo>
                    <a:pt x="31432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173334" y="2156231"/>
              <a:ext cx="31750" cy="195580"/>
            </a:xfrm>
            <a:custGeom>
              <a:avLst/>
              <a:gdLst/>
              <a:ahLst/>
              <a:cxnLst/>
              <a:rect l="l" t="t" r="r" b="b"/>
              <a:pathLst>
                <a:path w="31750" h="195580">
                  <a:moveTo>
                    <a:pt x="0" y="195262"/>
                  </a:moveTo>
                  <a:lnTo>
                    <a:pt x="31432" y="195262"/>
                  </a:lnTo>
                  <a:lnTo>
                    <a:pt x="31432" y="0"/>
                  </a:lnTo>
                  <a:lnTo>
                    <a:pt x="0" y="0"/>
                  </a:lnTo>
                  <a:lnTo>
                    <a:pt x="0" y="195262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9009190" y="2540407"/>
            <a:ext cx="253365" cy="1153795"/>
            <a:chOff x="3954589" y="2540406"/>
            <a:chExt cx="253365" cy="1153795"/>
          </a:xfrm>
        </p:grpSpPr>
        <p:sp>
          <p:nvSpPr>
            <p:cNvPr id="53" name="object 53"/>
            <p:cNvSpPr/>
            <p:nvPr/>
          </p:nvSpPr>
          <p:spPr>
            <a:xfrm>
              <a:off x="4173334" y="2588666"/>
              <a:ext cx="31750" cy="194310"/>
            </a:xfrm>
            <a:custGeom>
              <a:avLst/>
              <a:gdLst/>
              <a:ahLst/>
              <a:cxnLst/>
              <a:rect l="l" t="t" r="r" b="b"/>
              <a:pathLst>
                <a:path w="31750" h="194310">
                  <a:moveTo>
                    <a:pt x="31432" y="0"/>
                  </a:moveTo>
                  <a:lnTo>
                    <a:pt x="0" y="0"/>
                  </a:lnTo>
                  <a:lnTo>
                    <a:pt x="0" y="44043"/>
                  </a:lnTo>
                  <a:lnTo>
                    <a:pt x="0" y="188582"/>
                  </a:lnTo>
                  <a:lnTo>
                    <a:pt x="18402" y="188582"/>
                  </a:lnTo>
                  <a:lnTo>
                    <a:pt x="18402" y="194310"/>
                  </a:lnTo>
                  <a:lnTo>
                    <a:pt x="31432" y="194310"/>
                  </a:lnTo>
                  <a:lnTo>
                    <a:pt x="31432" y="188582"/>
                  </a:lnTo>
                  <a:lnTo>
                    <a:pt x="31432" y="44043"/>
                  </a:lnTo>
                  <a:lnTo>
                    <a:pt x="31432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173334" y="2588666"/>
              <a:ext cx="31750" cy="194310"/>
            </a:xfrm>
            <a:custGeom>
              <a:avLst/>
              <a:gdLst/>
              <a:ahLst/>
              <a:cxnLst/>
              <a:rect l="l" t="t" r="r" b="b"/>
              <a:pathLst>
                <a:path w="31750" h="194310">
                  <a:moveTo>
                    <a:pt x="0" y="194309"/>
                  </a:moveTo>
                  <a:lnTo>
                    <a:pt x="31432" y="194309"/>
                  </a:lnTo>
                  <a:lnTo>
                    <a:pt x="31432" y="0"/>
                  </a:lnTo>
                  <a:lnTo>
                    <a:pt x="0" y="0"/>
                  </a:lnTo>
                  <a:lnTo>
                    <a:pt x="0" y="194309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970464" y="2546756"/>
              <a:ext cx="188595" cy="230504"/>
            </a:xfrm>
            <a:custGeom>
              <a:avLst/>
              <a:gdLst/>
              <a:ahLst/>
              <a:cxnLst/>
              <a:rect l="l" t="t" r="r" b="b"/>
              <a:pathLst>
                <a:path w="188595" h="230505">
                  <a:moveTo>
                    <a:pt x="188595" y="0"/>
                  </a:moveTo>
                  <a:lnTo>
                    <a:pt x="0" y="0"/>
                  </a:lnTo>
                  <a:lnTo>
                    <a:pt x="0" y="230492"/>
                  </a:lnTo>
                  <a:lnTo>
                    <a:pt x="188595" y="230492"/>
                  </a:lnTo>
                  <a:lnTo>
                    <a:pt x="188595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970464" y="2546756"/>
              <a:ext cx="188595" cy="230504"/>
            </a:xfrm>
            <a:custGeom>
              <a:avLst/>
              <a:gdLst/>
              <a:ahLst/>
              <a:cxnLst/>
              <a:rect l="l" t="t" r="r" b="b"/>
              <a:pathLst>
                <a:path w="188595" h="230505">
                  <a:moveTo>
                    <a:pt x="0" y="230492"/>
                  </a:moveTo>
                  <a:lnTo>
                    <a:pt x="188582" y="230492"/>
                  </a:lnTo>
                  <a:lnTo>
                    <a:pt x="188582" y="0"/>
                  </a:lnTo>
                  <a:lnTo>
                    <a:pt x="0" y="0"/>
                  </a:lnTo>
                  <a:lnTo>
                    <a:pt x="0" y="230492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997121" y="2546756"/>
              <a:ext cx="188595" cy="230504"/>
            </a:xfrm>
            <a:custGeom>
              <a:avLst/>
              <a:gdLst/>
              <a:ahLst/>
              <a:cxnLst/>
              <a:rect l="l" t="t" r="r" b="b"/>
              <a:pathLst>
                <a:path w="188595" h="230505">
                  <a:moveTo>
                    <a:pt x="188595" y="0"/>
                  </a:moveTo>
                  <a:lnTo>
                    <a:pt x="0" y="0"/>
                  </a:lnTo>
                  <a:lnTo>
                    <a:pt x="0" y="230492"/>
                  </a:lnTo>
                  <a:lnTo>
                    <a:pt x="188595" y="230492"/>
                  </a:lnTo>
                  <a:lnTo>
                    <a:pt x="188595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997121" y="2546756"/>
              <a:ext cx="188595" cy="230504"/>
            </a:xfrm>
            <a:custGeom>
              <a:avLst/>
              <a:gdLst/>
              <a:ahLst/>
              <a:cxnLst/>
              <a:rect l="l" t="t" r="r" b="b"/>
              <a:pathLst>
                <a:path w="188595" h="230505">
                  <a:moveTo>
                    <a:pt x="188595" y="230492"/>
                  </a:moveTo>
                  <a:lnTo>
                    <a:pt x="0" y="230492"/>
                  </a:lnTo>
                  <a:lnTo>
                    <a:pt x="0" y="0"/>
                  </a:lnTo>
                  <a:lnTo>
                    <a:pt x="188595" y="0"/>
                  </a:lnTo>
                  <a:lnTo>
                    <a:pt x="188595" y="230492"/>
                  </a:lnTo>
                  <a:close/>
                </a:path>
              </a:pathLst>
            </a:custGeom>
            <a:ln w="12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960939" y="2632709"/>
              <a:ext cx="233045" cy="1055370"/>
            </a:xfrm>
            <a:custGeom>
              <a:avLst/>
              <a:gdLst/>
              <a:ahLst/>
              <a:cxnLst/>
              <a:rect l="l" t="t" r="r" b="b"/>
              <a:pathLst>
                <a:path w="233045" h="1055370">
                  <a:moveTo>
                    <a:pt x="232689" y="163830"/>
                  </a:moveTo>
                  <a:lnTo>
                    <a:pt x="230797" y="163830"/>
                  </a:lnTo>
                  <a:lnTo>
                    <a:pt x="230797" y="0"/>
                  </a:lnTo>
                  <a:lnTo>
                    <a:pt x="57150" y="0"/>
                  </a:lnTo>
                  <a:lnTo>
                    <a:pt x="57150" y="163830"/>
                  </a:lnTo>
                  <a:lnTo>
                    <a:pt x="0" y="163830"/>
                  </a:lnTo>
                  <a:lnTo>
                    <a:pt x="0" y="1055370"/>
                  </a:lnTo>
                  <a:lnTo>
                    <a:pt x="232689" y="1055370"/>
                  </a:lnTo>
                  <a:lnTo>
                    <a:pt x="232689" y="16383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960939" y="2632481"/>
              <a:ext cx="234315" cy="1055370"/>
            </a:xfrm>
            <a:custGeom>
              <a:avLst/>
              <a:gdLst/>
              <a:ahLst/>
              <a:cxnLst/>
              <a:rect l="l" t="t" r="r" b="b"/>
              <a:pathLst>
                <a:path w="234314" h="1055370">
                  <a:moveTo>
                    <a:pt x="230505" y="0"/>
                  </a:moveTo>
                  <a:lnTo>
                    <a:pt x="57150" y="0"/>
                  </a:lnTo>
                  <a:lnTo>
                    <a:pt x="57150" y="163817"/>
                  </a:lnTo>
                  <a:lnTo>
                    <a:pt x="0" y="163817"/>
                  </a:lnTo>
                  <a:lnTo>
                    <a:pt x="0" y="1055369"/>
                  </a:lnTo>
                  <a:lnTo>
                    <a:pt x="234302" y="1055369"/>
                  </a:lnTo>
                  <a:lnTo>
                    <a:pt x="230505" y="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8724061" y="2233702"/>
            <a:ext cx="236854" cy="1633855"/>
            <a:chOff x="3669461" y="2233701"/>
            <a:chExt cx="236854" cy="1633855"/>
          </a:xfrm>
        </p:grpSpPr>
        <p:sp>
          <p:nvSpPr>
            <p:cNvPr id="62" name="object 62"/>
            <p:cNvSpPr/>
            <p:nvPr/>
          </p:nvSpPr>
          <p:spPr>
            <a:xfrm>
              <a:off x="3675811" y="2240051"/>
              <a:ext cx="224154" cy="1440815"/>
            </a:xfrm>
            <a:custGeom>
              <a:avLst/>
              <a:gdLst/>
              <a:ahLst/>
              <a:cxnLst/>
              <a:rect l="l" t="t" r="r" b="b"/>
              <a:pathLst>
                <a:path w="224154" h="1440814">
                  <a:moveTo>
                    <a:pt x="224154" y="0"/>
                  </a:moveTo>
                  <a:lnTo>
                    <a:pt x="0" y="0"/>
                  </a:lnTo>
                  <a:lnTo>
                    <a:pt x="0" y="1440815"/>
                  </a:lnTo>
                  <a:lnTo>
                    <a:pt x="224154" y="1440815"/>
                  </a:lnTo>
                  <a:lnTo>
                    <a:pt x="224154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675811" y="2240051"/>
              <a:ext cx="224154" cy="1440815"/>
            </a:xfrm>
            <a:custGeom>
              <a:avLst/>
              <a:gdLst/>
              <a:ahLst/>
              <a:cxnLst/>
              <a:rect l="l" t="t" r="r" b="b"/>
              <a:pathLst>
                <a:path w="224154" h="1440814">
                  <a:moveTo>
                    <a:pt x="0" y="1440815"/>
                  </a:moveTo>
                  <a:lnTo>
                    <a:pt x="224154" y="1440815"/>
                  </a:lnTo>
                  <a:lnTo>
                    <a:pt x="224154" y="0"/>
                  </a:lnTo>
                  <a:lnTo>
                    <a:pt x="0" y="0"/>
                  </a:lnTo>
                  <a:lnTo>
                    <a:pt x="0" y="1440815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675811" y="3693566"/>
              <a:ext cx="159385" cy="170815"/>
            </a:xfrm>
            <a:custGeom>
              <a:avLst/>
              <a:gdLst/>
              <a:ahLst/>
              <a:cxnLst/>
              <a:rect l="l" t="t" r="r" b="b"/>
              <a:pathLst>
                <a:path w="159385" h="170814">
                  <a:moveTo>
                    <a:pt x="159385" y="0"/>
                  </a:moveTo>
                  <a:lnTo>
                    <a:pt x="0" y="0"/>
                  </a:lnTo>
                  <a:lnTo>
                    <a:pt x="0" y="170814"/>
                  </a:lnTo>
                  <a:lnTo>
                    <a:pt x="159385" y="170814"/>
                  </a:lnTo>
                  <a:lnTo>
                    <a:pt x="159385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675811" y="3693566"/>
              <a:ext cx="159385" cy="170815"/>
            </a:xfrm>
            <a:custGeom>
              <a:avLst/>
              <a:gdLst/>
              <a:ahLst/>
              <a:cxnLst/>
              <a:rect l="l" t="t" r="r" b="b"/>
              <a:pathLst>
                <a:path w="159385" h="170814">
                  <a:moveTo>
                    <a:pt x="0" y="170814"/>
                  </a:moveTo>
                  <a:lnTo>
                    <a:pt x="159384" y="170814"/>
                  </a:lnTo>
                  <a:lnTo>
                    <a:pt x="159384" y="0"/>
                  </a:lnTo>
                  <a:lnTo>
                    <a:pt x="0" y="0"/>
                  </a:lnTo>
                  <a:lnTo>
                    <a:pt x="0" y="17081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731704" y="3692613"/>
              <a:ext cx="44450" cy="9525"/>
            </a:xfrm>
            <a:custGeom>
              <a:avLst/>
              <a:gdLst/>
              <a:ahLst/>
              <a:cxnLst/>
              <a:rect l="l" t="t" r="r" b="b"/>
              <a:pathLst>
                <a:path w="44450" h="9525">
                  <a:moveTo>
                    <a:pt x="44450" y="0"/>
                  </a:moveTo>
                  <a:lnTo>
                    <a:pt x="0" y="0"/>
                  </a:lnTo>
                  <a:lnTo>
                    <a:pt x="0" y="9525"/>
                  </a:lnTo>
                  <a:lnTo>
                    <a:pt x="44450" y="9525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DC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675811" y="3511334"/>
              <a:ext cx="160020" cy="169545"/>
            </a:xfrm>
            <a:custGeom>
              <a:avLst/>
              <a:gdLst/>
              <a:ahLst/>
              <a:cxnLst/>
              <a:rect l="l" t="t" r="r" b="b"/>
              <a:pathLst>
                <a:path w="160020" h="169545">
                  <a:moveTo>
                    <a:pt x="160020" y="0"/>
                  </a:moveTo>
                  <a:lnTo>
                    <a:pt x="0" y="0"/>
                  </a:lnTo>
                  <a:lnTo>
                    <a:pt x="0" y="169532"/>
                  </a:lnTo>
                  <a:lnTo>
                    <a:pt x="160020" y="169532"/>
                  </a:lnTo>
                  <a:lnTo>
                    <a:pt x="160020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675811" y="3511334"/>
              <a:ext cx="160020" cy="169545"/>
            </a:xfrm>
            <a:custGeom>
              <a:avLst/>
              <a:gdLst/>
              <a:ahLst/>
              <a:cxnLst/>
              <a:rect l="l" t="t" r="r" b="b"/>
              <a:pathLst>
                <a:path w="160020" h="169545">
                  <a:moveTo>
                    <a:pt x="160019" y="169532"/>
                  </a:moveTo>
                  <a:lnTo>
                    <a:pt x="0" y="169532"/>
                  </a:lnTo>
                  <a:lnTo>
                    <a:pt x="0" y="0"/>
                  </a:lnTo>
                  <a:lnTo>
                    <a:pt x="160019" y="0"/>
                  </a:lnTo>
                  <a:lnTo>
                    <a:pt x="160019" y="169532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701084" y="3726446"/>
              <a:ext cx="107314" cy="107314"/>
            </a:xfrm>
            <a:custGeom>
              <a:avLst/>
              <a:gdLst/>
              <a:ahLst/>
              <a:cxnLst/>
              <a:rect l="l" t="t" r="r" b="b"/>
              <a:pathLst>
                <a:path w="107314" h="107314">
                  <a:moveTo>
                    <a:pt x="53492" y="0"/>
                  </a:moveTo>
                  <a:lnTo>
                    <a:pt x="32655" y="4205"/>
                  </a:lnTo>
                  <a:lnTo>
                    <a:pt x="15654" y="15671"/>
                  </a:lnTo>
                  <a:lnTo>
                    <a:pt x="4198" y="32671"/>
                  </a:lnTo>
                  <a:lnTo>
                    <a:pt x="0" y="53479"/>
                  </a:lnTo>
                  <a:lnTo>
                    <a:pt x="4198" y="74327"/>
                  </a:lnTo>
                  <a:lnTo>
                    <a:pt x="15654" y="91341"/>
                  </a:lnTo>
                  <a:lnTo>
                    <a:pt x="32655" y="102807"/>
                  </a:lnTo>
                  <a:lnTo>
                    <a:pt x="53492" y="107010"/>
                  </a:lnTo>
                  <a:lnTo>
                    <a:pt x="74294" y="102807"/>
                  </a:lnTo>
                  <a:lnTo>
                    <a:pt x="91281" y="91341"/>
                  </a:lnTo>
                  <a:lnTo>
                    <a:pt x="102734" y="74327"/>
                  </a:lnTo>
                  <a:lnTo>
                    <a:pt x="106934" y="53479"/>
                  </a:lnTo>
                  <a:lnTo>
                    <a:pt x="102734" y="32671"/>
                  </a:lnTo>
                  <a:lnTo>
                    <a:pt x="91281" y="15671"/>
                  </a:lnTo>
                  <a:lnTo>
                    <a:pt x="74294" y="4205"/>
                  </a:lnTo>
                  <a:lnTo>
                    <a:pt x="53492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701084" y="3726446"/>
              <a:ext cx="107314" cy="107314"/>
            </a:xfrm>
            <a:custGeom>
              <a:avLst/>
              <a:gdLst/>
              <a:ahLst/>
              <a:cxnLst/>
              <a:rect l="l" t="t" r="r" b="b"/>
              <a:pathLst>
                <a:path w="107314" h="107314">
                  <a:moveTo>
                    <a:pt x="106934" y="53479"/>
                  </a:moveTo>
                  <a:lnTo>
                    <a:pt x="102734" y="74327"/>
                  </a:lnTo>
                  <a:lnTo>
                    <a:pt x="91281" y="91341"/>
                  </a:lnTo>
                  <a:lnTo>
                    <a:pt x="74294" y="102807"/>
                  </a:lnTo>
                  <a:lnTo>
                    <a:pt x="53492" y="107010"/>
                  </a:lnTo>
                  <a:lnTo>
                    <a:pt x="32655" y="102807"/>
                  </a:lnTo>
                  <a:lnTo>
                    <a:pt x="15654" y="91341"/>
                  </a:lnTo>
                  <a:lnTo>
                    <a:pt x="4198" y="74327"/>
                  </a:lnTo>
                  <a:lnTo>
                    <a:pt x="0" y="53479"/>
                  </a:lnTo>
                  <a:lnTo>
                    <a:pt x="4198" y="32671"/>
                  </a:lnTo>
                  <a:lnTo>
                    <a:pt x="15654" y="15671"/>
                  </a:lnTo>
                  <a:lnTo>
                    <a:pt x="32655" y="4205"/>
                  </a:lnTo>
                  <a:lnTo>
                    <a:pt x="53492" y="0"/>
                  </a:lnTo>
                  <a:lnTo>
                    <a:pt x="74294" y="4205"/>
                  </a:lnTo>
                  <a:lnTo>
                    <a:pt x="91281" y="15671"/>
                  </a:lnTo>
                  <a:lnTo>
                    <a:pt x="102734" y="32671"/>
                  </a:lnTo>
                  <a:lnTo>
                    <a:pt x="106934" y="53479"/>
                  </a:lnTo>
                  <a:close/>
                </a:path>
              </a:pathLst>
            </a:custGeom>
            <a:ln w="1620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721544" y="3746919"/>
              <a:ext cx="66675" cy="66675"/>
            </a:xfrm>
            <a:custGeom>
              <a:avLst/>
              <a:gdLst/>
              <a:ahLst/>
              <a:cxnLst/>
              <a:rect l="l" t="t" r="r" b="b"/>
              <a:pathLst>
                <a:path w="66675" h="66675">
                  <a:moveTo>
                    <a:pt x="33032" y="0"/>
                  </a:moveTo>
                  <a:lnTo>
                    <a:pt x="20166" y="2598"/>
                  </a:lnTo>
                  <a:lnTo>
                    <a:pt x="9667" y="9678"/>
                  </a:lnTo>
                  <a:lnTo>
                    <a:pt x="2593" y="20172"/>
                  </a:lnTo>
                  <a:lnTo>
                    <a:pt x="0" y="33007"/>
                  </a:lnTo>
                  <a:lnTo>
                    <a:pt x="2593" y="45880"/>
                  </a:lnTo>
                  <a:lnTo>
                    <a:pt x="9667" y="56383"/>
                  </a:lnTo>
                  <a:lnTo>
                    <a:pt x="20166" y="63459"/>
                  </a:lnTo>
                  <a:lnTo>
                    <a:pt x="33032" y="66052"/>
                  </a:lnTo>
                  <a:lnTo>
                    <a:pt x="45887" y="63459"/>
                  </a:lnTo>
                  <a:lnTo>
                    <a:pt x="56387" y="56383"/>
                  </a:lnTo>
                  <a:lnTo>
                    <a:pt x="63468" y="45880"/>
                  </a:lnTo>
                  <a:lnTo>
                    <a:pt x="66065" y="33007"/>
                  </a:lnTo>
                  <a:lnTo>
                    <a:pt x="63468" y="20172"/>
                  </a:lnTo>
                  <a:lnTo>
                    <a:pt x="56387" y="9678"/>
                  </a:lnTo>
                  <a:lnTo>
                    <a:pt x="45887" y="2598"/>
                  </a:lnTo>
                  <a:lnTo>
                    <a:pt x="33032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706431" y="3731806"/>
              <a:ext cx="96520" cy="96520"/>
            </a:xfrm>
            <a:custGeom>
              <a:avLst/>
              <a:gdLst/>
              <a:ahLst/>
              <a:cxnLst/>
              <a:rect l="l" t="t" r="r" b="b"/>
              <a:pathLst>
                <a:path w="96520" h="96520">
                  <a:moveTo>
                    <a:pt x="48132" y="0"/>
                  </a:moveTo>
                  <a:lnTo>
                    <a:pt x="29382" y="3782"/>
                  </a:lnTo>
                  <a:lnTo>
                    <a:pt x="14084" y="14097"/>
                  </a:lnTo>
                  <a:lnTo>
                    <a:pt x="3777" y="29392"/>
                  </a:lnTo>
                  <a:lnTo>
                    <a:pt x="0" y="48120"/>
                  </a:lnTo>
                  <a:lnTo>
                    <a:pt x="3777" y="66889"/>
                  </a:lnTo>
                  <a:lnTo>
                    <a:pt x="14084" y="82203"/>
                  </a:lnTo>
                  <a:lnTo>
                    <a:pt x="29382" y="92522"/>
                  </a:lnTo>
                  <a:lnTo>
                    <a:pt x="48132" y="96304"/>
                  </a:lnTo>
                  <a:lnTo>
                    <a:pt x="66858" y="92522"/>
                  </a:lnTo>
                  <a:lnTo>
                    <a:pt x="82149" y="82203"/>
                  </a:lnTo>
                  <a:lnTo>
                    <a:pt x="92459" y="66889"/>
                  </a:lnTo>
                  <a:lnTo>
                    <a:pt x="96240" y="48120"/>
                  </a:lnTo>
                  <a:lnTo>
                    <a:pt x="92459" y="29392"/>
                  </a:lnTo>
                  <a:lnTo>
                    <a:pt x="82149" y="14097"/>
                  </a:lnTo>
                  <a:lnTo>
                    <a:pt x="66858" y="3782"/>
                  </a:lnTo>
                  <a:lnTo>
                    <a:pt x="48132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706431" y="3731806"/>
              <a:ext cx="96520" cy="96520"/>
            </a:xfrm>
            <a:custGeom>
              <a:avLst/>
              <a:gdLst/>
              <a:ahLst/>
              <a:cxnLst/>
              <a:rect l="l" t="t" r="r" b="b"/>
              <a:pathLst>
                <a:path w="96520" h="96520">
                  <a:moveTo>
                    <a:pt x="96240" y="48120"/>
                  </a:moveTo>
                  <a:lnTo>
                    <a:pt x="92459" y="66889"/>
                  </a:lnTo>
                  <a:lnTo>
                    <a:pt x="82149" y="82203"/>
                  </a:lnTo>
                  <a:lnTo>
                    <a:pt x="66858" y="92522"/>
                  </a:lnTo>
                  <a:lnTo>
                    <a:pt x="48132" y="96304"/>
                  </a:lnTo>
                  <a:lnTo>
                    <a:pt x="29382" y="92522"/>
                  </a:lnTo>
                  <a:lnTo>
                    <a:pt x="14084" y="82203"/>
                  </a:lnTo>
                  <a:lnTo>
                    <a:pt x="3777" y="66889"/>
                  </a:lnTo>
                  <a:lnTo>
                    <a:pt x="0" y="48120"/>
                  </a:lnTo>
                  <a:lnTo>
                    <a:pt x="3777" y="29392"/>
                  </a:lnTo>
                  <a:lnTo>
                    <a:pt x="14084" y="14097"/>
                  </a:lnTo>
                  <a:lnTo>
                    <a:pt x="29382" y="3782"/>
                  </a:lnTo>
                  <a:lnTo>
                    <a:pt x="48132" y="0"/>
                  </a:lnTo>
                  <a:lnTo>
                    <a:pt x="66858" y="3782"/>
                  </a:lnTo>
                  <a:lnTo>
                    <a:pt x="82149" y="14097"/>
                  </a:lnTo>
                  <a:lnTo>
                    <a:pt x="92459" y="29392"/>
                  </a:lnTo>
                  <a:lnTo>
                    <a:pt x="96240" y="48120"/>
                  </a:lnTo>
                  <a:close/>
                </a:path>
              </a:pathLst>
            </a:custGeom>
            <a:ln w="7823">
              <a:solidFill>
                <a:srgbClr val="96989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717950" y="3743337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60">
                  <a:moveTo>
                    <a:pt x="36614" y="0"/>
                  </a:moveTo>
                  <a:lnTo>
                    <a:pt x="22352" y="2875"/>
                  </a:lnTo>
                  <a:lnTo>
                    <a:pt x="10715" y="10717"/>
                  </a:lnTo>
                  <a:lnTo>
                    <a:pt x="2874" y="22347"/>
                  </a:lnTo>
                  <a:lnTo>
                    <a:pt x="0" y="36588"/>
                  </a:lnTo>
                  <a:lnTo>
                    <a:pt x="2874" y="50866"/>
                  </a:lnTo>
                  <a:lnTo>
                    <a:pt x="10715" y="62515"/>
                  </a:lnTo>
                  <a:lnTo>
                    <a:pt x="22352" y="70364"/>
                  </a:lnTo>
                  <a:lnTo>
                    <a:pt x="36614" y="73240"/>
                  </a:lnTo>
                  <a:lnTo>
                    <a:pt x="50872" y="70364"/>
                  </a:lnTo>
                  <a:lnTo>
                    <a:pt x="62514" y="62515"/>
                  </a:lnTo>
                  <a:lnTo>
                    <a:pt x="70362" y="50866"/>
                  </a:lnTo>
                  <a:lnTo>
                    <a:pt x="73240" y="36588"/>
                  </a:lnTo>
                  <a:lnTo>
                    <a:pt x="70362" y="22347"/>
                  </a:lnTo>
                  <a:lnTo>
                    <a:pt x="62514" y="10717"/>
                  </a:lnTo>
                  <a:lnTo>
                    <a:pt x="50872" y="2875"/>
                  </a:lnTo>
                  <a:lnTo>
                    <a:pt x="36614" y="0"/>
                  </a:lnTo>
                  <a:close/>
                </a:path>
              </a:pathLst>
            </a:custGeom>
            <a:solidFill>
              <a:srgbClr val="27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717950" y="3743337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60">
                  <a:moveTo>
                    <a:pt x="73240" y="36588"/>
                  </a:moveTo>
                  <a:lnTo>
                    <a:pt x="70362" y="50866"/>
                  </a:lnTo>
                  <a:lnTo>
                    <a:pt x="62514" y="62515"/>
                  </a:lnTo>
                  <a:lnTo>
                    <a:pt x="50872" y="70364"/>
                  </a:lnTo>
                  <a:lnTo>
                    <a:pt x="36614" y="73240"/>
                  </a:lnTo>
                  <a:lnTo>
                    <a:pt x="22352" y="70364"/>
                  </a:lnTo>
                  <a:lnTo>
                    <a:pt x="10715" y="62515"/>
                  </a:lnTo>
                  <a:lnTo>
                    <a:pt x="2874" y="50866"/>
                  </a:lnTo>
                  <a:lnTo>
                    <a:pt x="0" y="36588"/>
                  </a:lnTo>
                  <a:lnTo>
                    <a:pt x="2874" y="22347"/>
                  </a:lnTo>
                  <a:lnTo>
                    <a:pt x="10715" y="10717"/>
                  </a:lnTo>
                  <a:lnTo>
                    <a:pt x="22352" y="2875"/>
                  </a:lnTo>
                  <a:lnTo>
                    <a:pt x="36614" y="0"/>
                  </a:lnTo>
                  <a:lnTo>
                    <a:pt x="50872" y="2875"/>
                  </a:lnTo>
                  <a:lnTo>
                    <a:pt x="62514" y="10717"/>
                  </a:lnTo>
                  <a:lnTo>
                    <a:pt x="70362" y="22347"/>
                  </a:lnTo>
                  <a:lnTo>
                    <a:pt x="73240" y="36588"/>
                  </a:lnTo>
                  <a:close/>
                </a:path>
              </a:pathLst>
            </a:custGeom>
            <a:ln w="4826">
              <a:solidFill>
                <a:srgbClr val="96989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9852786" y="3135452"/>
            <a:ext cx="72390" cy="63500"/>
            <a:chOff x="4798186" y="3135452"/>
            <a:chExt cx="72390" cy="63500"/>
          </a:xfrm>
        </p:grpSpPr>
        <p:sp>
          <p:nvSpPr>
            <p:cNvPr id="77" name="object 77"/>
            <p:cNvSpPr/>
            <p:nvPr/>
          </p:nvSpPr>
          <p:spPr>
            <a:xfrm>
              <a:off x="4801844" y="3139109"/>
              <a:ext cx="65405" cy="56515"/>
            </a:xfrm>
            <a:custGeom>
              <a:avLst/>
              <a:gdLst/>
              <a:ahLst/>
              <a:cxnLst/>
              <a:rect l="l" t="t" r="r" b="b"/>
              <a:pathLst>
                <a:path w="65404" h="56514">
                  <a:moveTo>
                    <a:pt x="48615" y="0"/>
                  </a:moveTo>
                  <a:lnTo>
                    <a:pt x="16217" y="0"/>
                  </a:lnTo>
                  <a:lnTo>
                    <a:pt x="0" y="28041"/>
                  </a:lnTo>
                  <a:lnTo>
                    <a:pt x="16217" y="56108"/>
                  </a:lnTo>
                  <a:lnTo>
                    <a:pt x="48615" y="56108"/>
                  </a:lnTo>
                  <a:lnTo>
                    <a:pt x="64820" y="28041"/>
                  </a:lnTo>
                  <a:lnTo>
                    <a:pt x="48615" y="0"/>
                  </a:lnTo>
                  <a:close/>
                </a:path>
              </a:pathLst>
            </a:custGeom>
            <a:solidFill>
              <a:srgbClr val="B1B3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801844" y="3139109"/>
              <a:ext cx="65405" cy="56515"/>
            </a:xfrm>
            <a:custGeom>
              <a:avLst/>
              <a:gdLst/>
              <a:ahLst/>
              <a:cxnLst/>
              <a:rect l="l" t="t" r="r" b="b"/>
              <a:pathLst>
                <a:path w="65404" h="56514">
                  <a:moveTo>
                    <a:pt x="16217" y="56108"/>
                  </a:moveTo>
                  <a:lnTo>
                    <a:pt x="0" y="28041"/>
                  </a:lnTo>
                  <a:lnTo>
                    <a:pt x="16217" y="0"/>
                  </a:lnTo>
                  <a:lnTo>
                    <a:pt x="48615" y="0"/>
                  </a:lnTo>
                  <a:lnTo>
                    <a:pt x="64820" y="28041"/>
                  </a:lnTo>
                  <a:lnTo>
                    <a:pt x="48615" y="56108"/>
                  </a:lnTo>
                  <a:lnTo>
                    <a:pt x="16217" y="56108"/>
                  </a:lnTo>
                  <a:close/>
                </a:path>
              </a:pathLst>
            </a:custGeom>
            <a:ln w="73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820843" y="31545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570" y="0"/>
                  </a:moveTo>
                  <a:lnTo>
                    <a:pt x="5651" y="0"/>
                  </a:lnTo>
                  <a:lnTo>
                    <a:pt x="0" y="5638"/>
                  </a:lnTo>
                  <a:lnTo>
                    <a:pt x="0" y="19532"/>
                  </a:lnTo>
                  <a:lnTo>
                    <a:pt x="5651" y="25171"/>
                  </a:lnTo>
                  <a:lnTo>
                    <a:pt x="19570" y="25171"/>
                  </a:lnTo>
                  <a:lnTo>
                    <a:pt x="25184" y="19532"/>
                  </a:lnTo>
                  <a:lnTo>
                    <a:pt x="25184" y="12585"/>
                  </a:lnTo>
                  <a:lnTo>
                    <a:pt x="25184" y="5638"/>
                  </a:lnTo>
                  <a:lnTo>
                    <a:pt x="19570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820843" y="31545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184" y="12585"/>
                  </a:moveTo>
                  <a:lnTo>
                    <a:pt x="25184" y="19532"/>
                  </a:lnTo>
                  <a:lnTo>
                    <a:pt x="19570" y="25171"/>
                  </a:lnTo>
                  <a:lnTo>
                    <a:pt x="12598" y="25171"/>
                  </a:lnTo>
                  <a:lnTo>
                    <a:pt x="5651" y="25171"/>
                  </a:lnTo>
                  <a:lnTo>
                    <a:pt x="0" y="19532"/>
                  </a:lnTo>
                  <a:lnTo>
                    <a:pt x="0" y="12585"/>
                  </a:lnTo>
                  <a:lnTo>
                    <a:pt x="0" y="5638"/>
                  </a:lnTo>
                  <a:lnTo>
                    <a:pt x="5651" y="0"/>
                  </a:lnTo>
                  <a:lnTo>
                    <a:pt x="12598" y="0"/>
                  </a:lnTo>
                  <a:lnTo>
                    <a:pt x="19570" y="0"/>
                  </a:lnTo>
                  <a:lnTo>
                    <a:pt x="25184" y="5638"/>
                  </a:lnTo>
                  <a:lnTo>
                    <a:pt x="25184" y="12585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9676574" y="3135452"/>
            <a:ext cx="72390" cy="63500"/>
            <a:chOff x="4621974" y="3135452"/>
            <a:chExt cx="72390" cy="63500"/>
          </a:xfrm>
        </p:grpSpPr>
        <p:sp>
          <p:nvSpPr>
            <p:cNvPr id="82" name="object 82"/>
            <p:cNvSpPr/>
            <p:nvPr/>
          </p:nvSpPr>
          <p:spPr>
            <a:xfrm>
              <a:off x="4625632" y="3139109"/>
              <a:ext cx="65405" cy="56515"/>
            </a:xfrm>
            <a:custGeom>
              <a:avLst/>
              <a:gdLst/>
              <a:ahLst/>
              <a:cxnLst/>
              <a:rect l="l" t="t" r="r" b="b"/>
              <a:pathLst>
                <a:path w="65404" h="56514">
                  <a:moveTo>
                    <a:pt x="48615" y="0"/>
                  </a:moveTo>
                  <a:lnTo>
                    <a:pt x="16217" y="0"/>
                  </a:lnTo>
                  <a:lnTo>
                    <a:pt x="0" y="28041"/>
                  </a:lnTo>
                  <a:lnTo>
                    <a:pt x="16217" y="56108"/>
                  </a:lnTo>
                  <a:lnTo>
                    <a:pt x="48615" y="56108"/>
                  </a:lnTo>
                  <a:lnTo>
                    <a:pt x="64820" y="28041"/>
                  </a:lnTo>
                  <a:lnTo>
                    <a:pt x="48615" y="0"/>
                  </a:lnTo>
                  <a:close/>
                </a:path>
              </a:pathLst>
            </a:custGeom>
            <a:solidFill>
              <a:srgbClr val="B1B3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625632" y="3139109"/>
              <a:ext cx="65405" cy="56515"/>
            </a:xfrm>
            <a:custGeom>
              <a:avLst/>
              <a:gdLst/>
              <a:ahLst/>
              <a:cxnLst/>
              <a:rect l="l" t="t" r="r" b="b"/>
              <a:pathLst>
                <a:path w="65404" h="56514">
                  <a:moveTo>
                    <a:pt x="16217" y="56108"/>
                  </a:moveTo>
                  <a:lnTo>
                    <a:pt x="0" y="28041"/>
                  </a:lnTo>
                  <a:lnTo>
                    <a:pt x="16217" y="0"/>
                  </a:lnTo>
                  <a:lnTo>
                    <a:pt x="48615" y="0"/>
                  </a:lnTo>
                  <a:lnTo>
                    <a:pt x="64820" y="28041"/>
                  </a:lnTo>
                  <a:lnTo>
                    <a:pt x="48615" y="56108"/>
                  </a:lnTo>
                  <a:lnTo>
                    <a:pt x="16217" y="56108"/>
                  </a:lnTo>
                  <a:close/>
                </a:path>
              </a:pathLst>
            </a:custGeom>
            <a:ln w="73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644631" y="31545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570" y="0"/>
                  </a:moveTo>
                  <a:lnTo>
                    <a:pt x="5651" y="0"/>
                  </a:lnTo>
                  <a:lnTo>
                    <a:pt x="0" y="5638"/>
                  </a:lnTo>
                  <a:lnTo>
                    <a:pt x="0" y="19532"/>
                  </a:lnTo>
                  <a:lnTo>
                    <a:pt x="5651" y="25171"/>
                  </a:lnTo>
                  <a:lnTo>
                    <a:pt x="19570" y="25171"/>
                  </a:lnTo>
                  <a:lnTo>
                    <a:pt x="25184" y="19532"/>
                  </a:lnTo>
                  <a:lnTo>
                    <a:pt x="25184" y="12585"/>
                  </a:lnTo>
                  <a:lnTo>
                    <a:pt x="25184" y="5638"/>
                  </a:lnTo>
                  <a:lnTo>
                    <a:pt x="19570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644631" y="31545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184" y="12585"/>
                  </a:moveTo>
                  <a:lnTo>
                    <a:pt x="25184" y="19532"/>
                  </a:lnTo>
                  <a:lnTo>
                    <a:pt x="19570" y="25171"/>
                  </a:lnTo>
                  <a:lnTo>
                    <a:pt x="12598" y="25171"/>
                  </a:lnTo>
                  <a:lnTo>
                    <a:pt x="5651" y="25171"/>
                  </a:lnTo>
                  <a:lnTo>
                    <a:pt x="0" y="19532"/>
                  </a:lnTo>
                  <a:lnTo>
                    <a:pt x="0" y="12585"/>
                  </a:lnTo>
                  <a:lnTo>
                    <a:pt x="0" y="5638"/>
                  </a:lnTo>
                  <a:lnTo>
                    <a:pt x="5651" y="0"/>
                  </a:lnTo>
                  <a:lnTo>
                    <a:pt x="12598" y="0"/>
                  </a:lnTo>
                  <a:lnTo>
                    <a:pt x="19570" y="0"/>
                  </a:lnTo>
                  <a:lnTo>
                    <a:pt x="25184" y="5638"/>
                  </a:lnTo>
                  <a:lnTo>
                    <a:pt x="25184" y="12585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9633381" y="2663584"/>
            <a:ext cx="118110" cy="118745"/>
            <a:chOff x="4578781" y="2663583"/>
            <a:chExt cx="118110" cy="118745"/>
          </a:xfrm>
        </p:grpSpPr>
        <p:sp>
          <p:nvSpPr>
            <p:cNvPr id="87" name="object 87"/>
            <p:cNvSpPr/>
            <p:nvPr/>
          </p:nvSpPr>
          <p:spPr>
            <a:xfrm>
              <a:off x="4581956" y="2666758"/>
              <a:ext cx="111760" cy="112395"/>
            </a:xfrm>
            <a:custGeom>
              <a:avLst/>
              <a:gdLst/>
              <a:ahLst/>
              <a:cxnLst/>
              <a:rect l="l" t="t" r="r" b="b"/>
              <a:pathLst>
                <a:path w="111760" h="112394">
                  <a:moveTo>
                    <a:pt x="55880" y="0"/>
                  </a:moveTo>
                  <a:lnTo>
                    <a:pt x="34129" y="4393"/>
                  </a:lnTo>
                  <a:lnTo>
                    <a:pt x="16367" y="16373"/>
                  </a:lnTo>
                  <a:lnTo>
                    <a:pt x="4391" y="34139"/>
                  </a:lnTo>
                  <a:lnTo>
                    <a:pt x="0" y="55892"/>
                  </a:lnTo>
                  <a:lnTo>
                    <a:pt x="4391" y="77643"/>
                  </a:lnTo>
                  <a:lnTo>
                    <a:pt x="16367" y="95405"/>
                  </a:lnTo>
                  <a:lnTo>
                    <a:pt x="34129" y="107381"/>
                  </a:lnTo>
                  <a:lnTo>
                    <a:pt x="55880" y="111772"/>
                  </a:lnTo>
                  <a:lnTo>
                    <a:pt x="77630" y="107381"/>
                  </a:lnTo>
                  <a:lnTo>
                    <a:pt x="95392" y="95405"/>
                  </a:lnTo>
                  <a:lnTo>
                    <a:pt x="107368" y="77643"/>
                  </a:lnTo>
                  <a:lnTo>
                    <a:pt x="111760" y="55892"/>
                  </a:lnTo>
                  <a:lnTo>
                    <a:pt x="107368" y="34139"/>
                  </a:lnTo>
                  <a:lnTo>
                    <a:pt x="95392" y="16373"/>
                  </a:lnTo>
                  <a:lnTo>
                    <a:pt x="77630" y="4393"/>
                  </a:lnTo>
                  <a:lnTo>
                    <a:pt x="55880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581956" y="2666758"/>
              <a:ext cx="111760" cy="112395"/>
            </a:xfrm>
            <a:custGeom>
              <a:avLst/>
              <a:gdLst/>
              <a:ahLst/>
              <a:cxnLst/>
              <a:rect l="l" t="t" r="r" b="b"/>
              <a:pathLst>
                <a:path w="111760" h="112394">
                  <a:moveTo>
                    <a:pt x="111760" y="55892"/>
                  </a:moveTo>
                  <a:lnTo>
                    <a:pt x="107368" y="77643"/>
                  </a:lnTo>
                  <a:lnTo>
                    <a:pt x="95392" y="95405"/>
                  </a:lnTo>
                  <a:lnTo>
                    <a:pt x="77630" y="107381"/>
                  </a:lnTo>
                  <a:lnTo>
                    <a:pt x="55880" y="111772"/>
                  </a:lnTo>
                  <a:lnTo>
                    <a:pt x="34129" y="107381"/>
                  </a:lnTo>
                  <a:lnTo>
                    <a:pt x="16367" y="95405"/>
                  </a:lnTo>
                  <a:lnTo>
                    <a:pt x="4391" y="77643"/>
                  </a:lnTo>
                  <a:lnTo>
                    <a:pt x="0" y="55892"/>
                  </a:lnTo>
                  <a:lnTo>
                    <a:pt x="4391" y="34139"/>
                  </a:lnTo>
                  <a:lnTo>
                    <a:pt x="16367" y="16373"/>
                  </a:lnTo>
                  <a:lnTo>
                    <a:pt x="34129" y="4393"/>
                  </a:lnTo>
                  <a:lnTo>
                    <a:pt x="55880" y="0"/>
                  </a:lnTo>
                  <a:lnTo>
                    <a:pt x="77630" y="4393"/>
                  </a:lnTo>
                  <a:lnTo>
                    <a:pt x="95392" y="16373"/>
                  </a:lnTo>
                  <a:lnTo>
                    <a:pt x="107368" y="34139"/>
                  </a:lnTo>
                  <a:lnTo>
                    <a:pt x="111760" y="55892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587532" y="2672359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4" h="100964">
                  <a:moveTo>
                    <a:pt x="100609" y="50291"/>
                  </a:moveTo>
                  <a:lnTo>
                    <a:pt x="96655" y="69867"/>
                  </a:lnTo>
                  <a:lnTo>
                    <a:pt x="85872" y="85853"/>
                  </a:lnTo>
                  <a:lnTo>
                    <a:pt x="69882" y="96631"/>
                  </a:lnTo>
                  <a:lnTo>
                    <a:pt x="50304" y="100583"/>
                  </a:lnTo>
                  <a:lnTo>
                    <a:pt x="30721" y="96631"/>
                  </a:lnTo>
                  <a:lnTo>
                    <a:pt x="14731" y="85853"/>
                  </a:lnTo>
                  <a:lnTo>
                    <a:pt x="3952" y="69867"/>
                  </a:lnTo>
                  <a:lnTo>
                    <a:pt x="0" y="50291"/>
                  </a:lnTo>
                  <a:lnTo>
                    <a:pt x="3952" y="30710"/>
                  </a:lnTo>
                  <a:lnTo>
                    <a:pt x="14732" y="14725"/>
                  </a:lnTo>
                  <a:lnTo>
                    <a:pt x="30721" y="3950"/>
                  </a:lnTo>
                  <a:lnTo>
                    <a:pt x="50304" y="0"/>
                  </a:lnTo>
                  <a:lnTo>
                    <a:pt x="69882" y="3950"/>
                  </a:lnTo>
                  <a:lnTo>
                    <a:pt x="85872" y="14725"/>
                  </a:lnTo>
                  <a:lnTo>
                    <a:pt x="96655" y="30710"/>
                  </a:lnTo>
                  <a:lnTo>
                    <a:pt x="100609" y="50291"/>
                  </a:lnTo>
                  <a:close/>
                </a:path>
              </a:pathLst>
            </a:custGeom>
            <a:ln w="5715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599063" y="2689377"/>
              <a:ext cx="80010" cy="69215"/>
            </a:xfrm>
            <a:custGeom>
              <a:avLst/>
              <a:gdLst/>
              <a:ahLst/>
              <a:cxnLst/>
              <a:rect l="l" t="t" r="r" b="b"/>
              <a:pathLst>
                <a:path w="80010" h="69214">
                  <a:moveTo>
                    <a:pt x="59905" y="0"/>
                  </a:moveTo>
                  <a:lnTo>
                    <a:pt x="19989" y="0"/>
                  </a:lnTo>
                  <a:lnTo>
                    <a:pt x="0" y="34531"/>
                  </a:lnTo>
                  <a:lnTo>
                    <a:pt x="19989" y="69138"/>
                  </a:lnTo>
                  <a:lnTo>
                    <a:pt x="59905" y="69138"/>
                  </a:lnTo>
                  <a:lnTo>
                    <a:pt x="79844" y="34531"/>
                  </a:lnTo>
                  <a:lnTo>
                    <a:pt x="59905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599063" y="2689377"/>
              <a:ext cx="80010" cy="69215"/>
            </a:xfrm>
            <a:custGeom>
              <a:avLst/>
              <a:gdLst/>
              <a:ahLst/>
              <a:cxnLst/>
              <a:rect l="l" t="t" r="r" b="b"/>
              <a:pathLst>
                <a:path w="80010" h="69214">
                  <a:moveTo>
                    <a:pt x="19989" y="69138"/>
                  </a:moveTo>
                  <a:lnTo>
                    <a:pt x="0" y="34531"/>
                  </a:lnTo>
                  <a:lnTo>
                    <a:pt x="19989" y="0"/>
                  </a:lnTo>
                  <a:lnTo>
                    <a:pt x="59905" y="0"/>
                  </a:lnTo>
                  <a:lnTo>
                    <a:pt x="79844" y="34531"/>
                  </a:lnTo>
                  <a:lnTo>
                    <a:pt x="59905" y="69138"/>
                  </a:lnTo>
                  <a:lnTo>
                    <a:pt x="19989" y="69138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622482" y="270842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4079" y="0"/>
                  </a:moveTo>
                  <a:lnTo>
                    <a:pt x="6946" y="0"/>
                  </a:lnTo>
                  <a:lnTo>
                    <a:pt x="0" y="6934"/>
                  </a:lnTo>
                  <a:lnTo>
                    <a:pt x="0" y="24041"/>
                  </a:lnTo>
                  <a:lnTo>
                    <a:pt x="6946" y="31000"/>
                  </a:lnTo>
                  <a:lnTo>
                    <a:pt x="24079" y="31000"/>
                  </a:lnTo>
                  <a:lnTo>
                    <a:pt x="31026" y="24041"/>
                  </a:lnTo>
                  <a:lnTo>
                    <a:pt x="31026" y="15481"/>
                  </a:lnTo>
                  <a:lnTo>
                    <a:pt x="31026" y="6934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622482" y="270842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1026" y="15481"/>
                  </a:moveTo>
                  <a:lnTo>
                    <a:pt x="31026" y="24041"/>
                  </a:lnTo>
                  <a:lnTo>
                    <a:pt x="24079" y="31000"/>
                  </a:lnTo>
                  <a:lnTo>
                    <a:pt x="15506" y="31000"/>
                  </a:lnTo>
                  <a:lnTo>
                    <a:pt x="6946" y="31000"/>
                  </a:lnTo>
                  <a:lnTo>
                    <a:pt x="0" y="24041"/>
                  </a:lnTo>
                  <a:lnTo>
                    <a:pt x="0" y="15481"/>
                  </a:lnTo>
                  <a:lnTo>
                    <a:pt x="0" y="6934"/>
                  </a:lnTo>
                  <a:lnTo>
                    <a:pt x="6946" y="0"/>
                  </a:lnTo>
                  <a:lnTo>
                    <a:pt x="15506" y="0"/>
                  </a:lnTo>
                  <a:lnTo>
                    <a:pt x="24079" y="0"/>
                  </a:lnTo>
                  <a:lnTo>
                    <a:pt x="31026" y="6934"/>
                  </a:lnTo>
                  <a:lnTo>
                    <a:pt x="31026" y="15481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94" name="object 9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042845" y="2168932"/>
            <a:ext cx="118109" cy="118097"/>
          </a:xfrm>
          <a:prstGeom prst="rect">
            <a:avLst/>
          </a:prstGeom>
        </p:spPr>
      </p:pic>
      <p:pic>
        <p:nvPicPr>
          <p:cNvPr id="95" name="object 9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628289" y="2168932"/>
            <a:ext cx="118122" cy="118097"/>
          </a:xfrm>
          <a:prstGeom prst="rect">
            <a:avLst/>
          </a:prstGeom>
        </p:spPr>
      </p:pic>
      <p:pic>
        <p:nvPicPr>
          <p:cNvPr id="96" name="object 9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938181" y="2279422"/>
            <a:ext cx="118110" cy="118097"/>
          </a:xfrm>
          <a:prstGeom prst="rect">
            <a:avLst/>
          </a:prstGeom>
        </p:spPr>
      </p:pic>
      <p:pic>
        <p:nvPicPr>
          <p:cNvPr id="97" name="object 9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728506" y="2279422"/>
            <a:ext cx="118122" cy="118097"/>
          </a:xfrm>
          <a:prstGeom prst="rect">
            <a:avLst/>
          </a:prstGeom>
        </p:spPr>
      </p:pic>
      <p:grpSp>
        <p:nvGrpSpPr>
          <p:cNvPr id="98" name="object 98"/>
          <p:cNvGrpSpPr/>
          <p:nvPr/>
        </p:nvGrpSpPr>
        <p:grpSpPr>
          <a:xfrm>
            <a:off x="9045702" y="2663584"/>
            <a:ext cx="118110" cy="118745"/>
            <a:chOff x="3991102" y="2663583"/>
            <a:chExt cx="118110" cy="118745"/>
          </a:xfrm>
        </p:grpSpPr>
        <p:sp>
          <p:nvSpPr>
            <p:cNvPr id="99" name="object 99"/>
            <p:cNvSpPr/>
            <p:nvPr/>
          </p:nvSpPr>
          <p:spPr>
            <a:xfrm>
              <a:off x="3994277" y="2666758"/>
              <a:ext cx="111760" cy="112395"/>
            </a:xfrm>
            <a:custGeom>
              <a:avLst/>
              <a:gdLst/>
              <a:ahLst/>
              <a:cxnLst/>
              <a:rect l="l" t="t" r="r" b="b"/>
              <a:pathLst>
                <a:path w="111760" h="112394">
                  <a:moveTo>
                    <a:pt x="55880" y="0"/>
                  </a:moveTo>
                  <a:lnTo>
                    <a:pt x="34129" y="4393"/>
                  </a:lnTo>
                  <a:lnTo>
                    <a:pt x="16367" y="16373"/>
                  </a:lnTo>
                  <a:lnTo>
                    <a:pt x="4391" y="34139"/>
                  </a:lnTo>
                  <a:lnTo>
                    <a:pt x="0" y="55892"/>
                  </a:lnTo>
                  <a:lnTo>
                    <a:pt x="4391" y="77643"/>
                  </a:lnTo>
                  <a:lnTo>
                    <a:pt x="16367" y="95405"/>
                  </a:lnTo>
                  <a:lnTo>
                    <a:pt x="34129" y="107381"/>
                  </a:lnTo>
                  <a:lnTo>
                    <a:pt x="55880" y="111772"/>
                  </a:lnTo>
                  <a:lnTo>
                    <a:pt x="77630" y="107381"/>
                  </a:lnTo>
                  <a:lnTo>
                    <a:pt x="95392" y="95405"/>
                  </a:lnTo>
                  <a:lnTo>
                    <a:pt x="107368" y="77643"/>
                  </a:lnTo>
                  <a:lnTo>
                    <a:pt x="111760" y="55892"/>
                  </a:lnTo>
                  <a:lnTo>
                    <a:pt x="107368" y="34139"/>
                  </a:lnTo>
                  <a:lnTo>
                    <a:pt x="95392" y="16373"/>
                  </a:lnTo>
                  <a:lnTo>
                    <a:pt x="77630" y="4393"/>
                  </a:lnTo>
                  <a:lnTo>
                    <a:pt x="55880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994277" y="2666758"/>
              <a:ext cx="111760" cy="112395"/>
            </a:xfrm>
            <a:custGeom>
              <a:avLst/>
              <a:gdLst/>
              <a:ahLst/>
              <a:cxnLst/>
              <a:rect l="l" t="t" r="r" b="b"/>
              <a:pathLst>
                <a:path w="111760" h="112394">
                  <a:moveTo>
                    <a:pt x="111760" y="55892"/>
                  </a:moveTo>
                  <a:lnTo>
                    <a:pt x="107368" y="77643"/>
                  </a:lnTo>
                  <a:lnTo>
                    <a:pt x="95392" y="95405"/>
                  </a:lnTo>
                  <a:lnTo>
                    <a:pt x="77630" y="107381"/>
                  </a:lnTo>
                  <a:lnTo>
                    <a:pt x="55880" y="111772"/>
                  </a:lnTo>
                  <a:lnTo>
                    <a:pt x="34129" y="107381"/>
                  </a:lnTo>
                  <a:lnTo>
                    <a:pt x="16367" y="95405"/>
                  </a:lnTo>
                  <a:lnTo>
                    <a:pt x="4391" y="77643"/>
                  </a:lnTo>
                  <a:lnTo>
                    <a:pt x="0" y="55892"/>
                  </a:lnTo>
                  <a:lnTo>
                    <a:pt x="4391" y="34139"/>
                  </a:lnTo>
                  <a:lnTo>
                    <a:pt x="16367" y="16373"/>
                  </a:lnTo>
                  <a:lnTo>
                    <a:pt x="34129" y="4393"/>
                  </a:lnTo>
                  <a:lnTo>
                    <a:pt x="55880" y="0"/>
                  </a:lnTo>
                  <a:lnTo>
                    <a:pt x="77630" y="4393"/>
                  </a:lnTo>
                  <a:lnTo>
                    <a:pt x="95392" y="16373"/>
                  </a:lnTo>
                  <a:lnTo>
                    <a:pt x="107368" y="34139"/>
                  </a:lnTo>
                  <a:lnTo>
                    <a:pt x="111760" y="55892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999852" y="2672359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4" h="100964">
                  <a:moveTo>
                    <a:pt x="100584" y="50291"/>
                  </a:moveTo>
                  <a:lnTo>
                    <a:pt x="96631" y="69867"/>
                  </a:lnTo>
                  <a:lnTo>
                    <a:pt x="85853" y="85853"/>
                  </a:lnTo>
                  <a:lnTo>
                    <a:pt x="69867" y="96631"/>
                  </a:lnTo>
                  <a:lnTo>
                    <a:pt x="50291" y="100583"/>
                  </a:lnTo>
                  <a:lnTo>
                    <a:pt x="30721" y="96631"/>
                  </a:lnTo>
                  <a:lnTo>
                    <a:pt x="14735" y="85853"/>
                  </a:lnTo>
                  <a:lnTo>
                    <a:pt x="3954" y="69867"/>
                  </a:lnTo>
                  <a:lnTo>
                    <a:pt x="0" y="50291"/>
                  </a:lnTo>
                  <a:lnTo>
                    <a:pt x="3954" y="30710"/>
                  </a:lnTo>
                  <a:lnTo>
                    <a:pt x="14735" y="14725"/>
                  </a:lnTo>
                  <a:lnTo>
                    <a:pt x="30721" y="3950"/>
                  </a:lnTo>
                  <a:lnTo>
                    <a:pt x="50291" y="0"/>
                  </a:lnTo>
                  <a:lnTo>
                    <a:pt x="69867" y="3950"/>
                  </a:lnTo>
                  <a:lnTo>
                    <a:pt x="85853" y="14725"/>
                  </a:lnTo>
                  <a:lnTo>
                    <a:pt x="96631" y="30710"/>
                  </a:lnTo>
                  <a:lnTo>
                    <a:pt x="100584" y="50291"/>
                  </a:lnTo>
                  <a:close/>
                </a:path>
              </a:pathLst>
            </a:custGeom>
            <a:ln w="5715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011371" y="2689377"/>
              <a:ext cx="80010" cy="69215"/>
            </a:xfrm>
            <a:custGeom>
              <a:avLst/>
              <a:gdLst/>
              <a:ahLst/>
              <a:cxnLst/>
              <a:rect l="l" t="t" r="r" b="b"/>
              <a:pathLst>
                <a:path w="80010" h="69214">
                  <a:moveTo>
                    <a:pt x="59905" y="0"/>
                  </a:moveTo>
                  <a:lnTo>
                    <a:pt x="20002" y="0"/>
                  </a:lnTo>
                  <a:lnTo>
                    <a:pt x="0" y="34531"/>
                  </a:lnTo>
                  <a:lnTo>
                    <a:pt x="20002" y="69138"/>
                  </a:lnTo>
                  <a:lnTo>
                    <a:pt x="59905" y="69138"/>
                  </a:lnTo>
                  <a:lnTo>
                    <a:pt x="79844" y="34531"/>
                  </a:lnTo>
                  <a:lnTo>
                    <a:pt x="59905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011371" y="2689377"/>
              <a:ext cx="80010" cy="69215"/>
            </a:xfrm>
            <a:custGeom>
              <a:avLst/>
              <a:gdLst/>
              <a:ahLst/>
              <a:cxnLst/>
              <a:rect l="l" t="t" r="r" b="b"/>
              <a:pathLst>
                <a:path w="80010" h="69214">
                  <a:moveTo>
                    <a:pt x="20002" y="69138"/>
                  </a:moveTo>
                  <a:lnTo>
                    <a:pt x="0" y="34531"/>
                  </a:lnTo>
                  <a:lnTo>
                    <a:pt x="20002" y="0"/>
                  </a:lnTo>
                  <a:lnTo>
                    <a:pt x="59905" y="0"/>
                  </a:lnTo>
                  <a:lnTo>
                    <a:pt x="79844" y="34531"/>
                  </a:lnTo>
                  <a:lnTo>
                    <a:pt x="59905" y="69138"/>
                  </a:lnTo>
                  <a:lnTo>
                    <a:pt x="20002" y="69138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034802" y="270842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4079" y="0"/>
                  </a:moveTo>
                  <a:lnTo>
                    <a:pt x="6934" y="0"/>
                  </a:lnTo>
                  <a:lnTo>
                    <a:pt x="0" y="6934"/>
                  </a:lnTo>
                  <a:lnTo>
                    <a:pt x="0" y="24041"/>
                  </a:lnTo>
                  <a:lnTo>
                    <a:pt x="6934" y="31000"/>
                  </a:lnTo>
                  <a:lnTo>
                    <a:pt x="24079" y="31000"/>
                  </a:lnTo>
                  <a:lnTo>
                    <a:pt x="31000" y="24041"/>
                  </a:lnTo>
                  <a:lnTo>
                    <a:pt x="31000" y="15481"/>
                  </a:lnTo>
                  <a:lnTo>
                    <a:pt x="31000" y="6934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034802" y="270842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1000" y="15481"/>
                  </a:moveTo>
                  <a:lnTo>
                    <a:pt x="31000" y="24041"/>
                  </a:lnTo>
                  <a:lnTo>
                    <a:pt x="24079" y="31000"/>
                  </a:lnTo>
                  <a:lnTo>
                    <a:pt x="15481" y="31000"/>
                  </a:lnTo>
                  <a:lnTo>
                    <a:pt x="6934" y="31000"/>
                  </a:lnTo>
                  <a:lnTo>
                    <a:pt x="0" y="24041"/>
                  </a:lnTo>
                  <a:lnTo>
                    <a:pt x="0" y="15481"/>
                  </a:lnTo>
                  <a:lnTo>
                    <a:pt x="0" y="6934"/>
                  </a:lnTo>
                  <a:lnTo>
                    <a:pt x="6934" y="0"/>
                  </a:lnTo>
                  <a:lnTo>
                    <a:pt x="15481" y="0"/>
                  </a:lnTo>
                  <a:lnTo>
                    <a:pt x="24079" y="0"/>
                  </a:lnTo>
                  <a:lnTo>
                    <a:pt x="31000" y="6934"/>
                  </a:lnTo>
                  <a:lnTo>
                    <a:pt x="31000" y="15481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9042209" y="3135452"/>
            <a:ext cx="72390" cy="63500"/>
            <a:chOff x="3987609" y="3135452"/>
            <a:chExt cx="72390" cy="63500"/>
          </a:xfrm>
        </p:grpSpPr>
        <p:sp>
          <p:nvSpPr>
            <p:cNvPr id="107" name="object 107"/>
            <p:cNvSpPr/>
            <p:nvPr/>
          </p:nvSpPr>
          <p:spPr>
            <a:xfrm>
              <a:off x="3991266" y="3139109"/>
              <a:ext cx="65405" cy="56515"/>
            </a:xfrm>
            <a:custGeom>
              <a:avLst/>
              <a:gdLst/>
              <a:ahLst/>
              <a:cxnLst/>
              <a:rect l="l" t="t" r="r" b="b"/>
              <a:pathLst>
                <a:path w="65404" h="56514">
                  <a:moveTo>
                    <a:pt x="48628" y="0"/>
                  </a:moveTo>
                  <a:lnTo>
                    <a:pt x="16230" y="0"/>
                  </a:lnTo>
                  <a:lnTo>
                    <a:pt x="0" y="28041"/>
                  </a:lnTo>
                  <a:lnTo>
                    <a:pt x="16230" y="56108"/>
                  </a:lnTo>
                  <a:lnTo>
                    <a:pt x="48628" y="56108"/>
                  </a:lnTo>
                  <a:lnTo>
                    <a:pt x="64820" y="28041"/>
                  </a:lnTo>
                  <a:lnTo>
                    <a:pt x="48628" y="0"/>
                  </a:lnTo>
                  <a:close/>
                </a:path>
              </a:pathLst>
            </a:custGeom>
            <a:solidFill>
              <a:srgbClr val="B1B3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991266" y="3139109"/>
              <a:ext cx="65405" cy="56515"/>
            </a:xfrm>
            <a:custGeom>
              <a:avLst/>
              <a:gdLst/>
              <a:ahLst/>
              <a:cxnLst/>
              <a:rect l="l" t="t" r="r" b="b"/>
              <a:pathLst>
                <a:path w="65404" h="56514">
                  <a:moveTo>
                    <a:pt x="16230" y="56108"/>
                  </a:moveTo>
                  <a:lnTo>
                    <a:pt x="0" y="28041"/>
                  </a:lnTo>
                  <a:lnTo>
                    <a:pt x="16230" y="0"/>
                  </a:lnTo>
                  <a:lnTo>
                    <a:pt x="48628" y="0"/>
                  </a:lnTo>
                  <a:lnTo>
                    <a:pt x="64820" y="28041"/>
                  </a:lnTo>
                  <a:lnTo>
                    <a:pt x="48628" y="56108"/>
                  </a:lnTo>
                  <a:lnTo>
                    <a:pt x="16230" y="56108"/>
                  </a:lnTo>
                  <a:close/>
                </a:path>
              </a:pathLst>
            </a:custGeom>
            <a:ln w="73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10266" y="31545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570" y="0"/>
                  </a:moveTo>
                  <a:lnTo>
                    <a:pt x="5664" y="0"/>
                  </a:lnTo>
                  <a:lnTo>
                    <a:pt x="0" y="5638"/>
                  </a:lnTo>
                  <a:lnTo>
                    <a:pt x="0" y="19532"/>
                  </a:lnTo>
                  <a:lnTo>
                    <a:pt x="5664" y="25171"/>
                  </a:lnTo>
                  <a:lnTo>
                    <a:pt x="19570" y="25171"/>
                  </a:lnTo>
                  <a:lnTo>
                    <a:pt x="25196" y="19532"/>
                  </a:lnTo>
                  <a:lnTo>
                    <a:pt x="25196" y="12585"/>
                  </a:lnTo>
                  <a:lnTo>
                    <a:pt x="25196" y="5638"/>
                  </a:lnTo>
                  <a:lnTo>
                    <a:pt x="19570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010266" y="31545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196" y="12585"/>
                  </a:moveTo>
                  <a:lnTo>
                    <a:pt x="25196" y="19532"/>
                  </a:lnTo>
                  <a:lnTo>
                    <a:pt x="19570" y="25171"/>
                  </a:lnTo>
                  <a:lnTo>
                    <a:pt x="12598" y="25171"/>
                  </a:lnTo>
                  <a:lnTo>
                    <a:pt x="5664" y="25171"/>
                  </a:lnTo>
                  <a:lnTo>
                    <a:pt x="0" y="19532"/>
                  </a:lnTo>
                  <a:lnTo>
                    <a:pt x="0" y="12585"/>
                  </a:lnTo>
                  <a:lnTo>
                    <a:pt x="0" y="5638"/>
                  </a:lnTo>
                  <a:lnTo>
                    <a:pt x="5664" y="0"/>
                  </a:lnTo>
                  <a:lnTo>
                    <a:pt x="12598" y="0"/>
                  </a:lnTo>
                  <a:lnTo>
                    <a:pt x="19570" y="0"/>
                  </a:lnTo>
                  <a:lnTo>
                    <a:pt x="25196" y="5638"/>
                  </a:lnTo>
                  <a:lnTo>
                    <a:pt x="25196" y="12585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8863139" y="3135452"/>
            <a:ext cx="72390" cy="63500"/>
            <a:chOff x="3808539" y="3135452"/>
            <a:chExt cx="72390" cy="63500"/>
          </a:xfrm>
        </p:grpSpPr>
        <p:sp>
          <p:nvSpPr>
            <p:cNvPr id="112" name="object 112"/>
            <p:cNvSpPr/>
            <p:nvPr/>
          </p:nvSpPr>
          <p:spPr>
            <a:xfrm>
              <a:off x="3812197" y="3139109"/>
              <a:ext cx="65405" cy="56515"/>
            </a:xfrm>
            <a:custGeom>
              <a:avLst/>
              <a:gdLst/>
              <a:ahLst/>
              <a:cxnLst/>
              <a:rect l="l" t="t" r="r" b="b"/>
              <a:pathLst>
                <a:path w="65404" h="56514">
                  <a:moveTo>
                    <a:pt x="48628" y="0"/>
                  </a:moveTo>
                  <a:lnTo>
                    <a:pt x="16230" y="0"/>
                  </a:lnTo>
                  <a:lnTo>
                    <a:pt x="0" y="28041"/>
                  </a:lnTo>
                  <a:lnTo>
                    <a:pt x="16230" y="56108"/>
                  </a:lnTo>
                  <a:lnTo>
                    <a:pt x="48628" y="56108"/>
                  </a:lnTo>
                  <a:lnTo>
                    <a:pt x="64820" y="28041"/>
                  </a:lnTo>
                  <a:lnTo>
                    <a:pt x="48628" y="0"/>
                  </a:lnTo>
                  <a:close/>
                </a:path>
              </a:pathLst>
            </a:custGeom>
            <a:solidFill>
              <a:srgbClr val="B1B3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812197" y="3139109"/>
              <a:ext cx="65405" cy="56515"/>
            </a:xfrm>
            <a:custGeom>
              <a:avLst/>
              <a:gdLst/>
              <a:ahLst/>
              <a:cxnLst/>
              <a:rect l="l" t="t" r="r" b="b"/>
              <a:pathLst>
                <a:path w="65404" h="56514">
                  <a:moveTo>
                    <a:pt x="16230" y="56108"/>
                  </a:moveTo>
                  <a:lnTo>
                    <a:pt x="0" y="28041"/>
                  </a:lnTo>
                  <a:lnTo>
                    <a:pt x="16230" y="0"/>
                  </a:lnTo>
                  <a:lnTo>
                    <a:pt x="48628" y="0"/>
                  </a:lnTo>
                  <a:lnTo>
                    <a:pt x="64820" y="28041"/>
                  </a:lnTo>
                  <a:lnTo>
                    <a:pt x="48628" y="56108"/>
                  </a:lnTo>
                  <a:lnTo>
                    <a:pt x="16230" y="56108"/>
                  </a:lnTo>
                  <a:close/>
                </a:path>
              </a:pathLst>
            </a:custGeom>
            <a:ln w="73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831196" y="31545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570" y="0"/>
                  </a:moveTo>
                  <a:lnTo>
                    <a:pt x="5664" y="0"/>
                  </a:lnTo>
                  <a:lnTo>
                    <a:pt x="0" y="5638"/>
                  </a:lnTo>
                  <a:lnTo>
                    <a:pt x="0" y="19532"/>
                  </a:lnTo>
                  <a:lnTo>
                    <a:pt x="5664" y="25171"/>
                  </a:lnTo>
                  <a:lnTo>
                    <a:pt x="19570" y="25171"/>
                  </a:lnTo>
                  <a:lnTo>
                    <a:pt x="25196" y="19532"/>
                  </a:lnTo>
                  <a:lnTo>
                    <a:pt x="25196" y="12585"/>
                  </a:lnTo>
                  <a:lnTo>
                    <a:pt x="25196" y="5638"/>
                  </a:lnTo>
                  <a:lnTo>
                    <a:pt x="19570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831196" y="31545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196" y="12585"/>
                  </a:moveTo>
                  <a:lnTo>
                    <a:pt x="25196" y="19532"/>
                  </a:lnTo>
                  <a:lnTo>
                    <a:pt x="19570" y="25171"/>
                  </a:lnTo>
                  <a:lnTo>
                    <a:pt x="12598" y="25171"/>
                  </a:lnTo>
                  <a:lnTo>
                    <a:pt x="5664" y="25171"/>
                  </a:lnTo>
                  <a:lnTo>
                    <a:pt x="0" y="19532"/>
                  </a:lnTo>
                  <a:lnTo>
                    <a:pt x="0" y="12585"/>
                  </a:lnTo>
                  <a:lnTo>
                    <a:pt x="0" y="5638"/>
                  </a:lnTo>
                  <a:lnTo>
                    <a:pt x="5664" y="0"/>
                  </a:lnTo>
                  <a:lnTo>
                    <a:pt x="12598" y="0"/>
                  </a:lnTo>
                  <a:lnTo>
                    <a:pt x="19570" y="0"/>
                  </a:lnTo>
                  <a:lnTo>
                    <a:pt x="25196" y="5638"/>
                  </a:lnTo>
                  <a:lnTo>
                    <a:pt x="25196" y="12585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16" name="object 11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807767" y="3399435"/>
            <a:ext cx="67538" cy="67551"/>
          </a:xfrm>
          <a:prstGeom prst="rect">
            <a:avLst/>
          </a:prstGeom>
        </p:spPr>
      </p:pic>
      <p:pic>
        <p:nvPicPr>
          <p:cNvPr id="117" name="object 11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099232" y="3399435"/>
            <a:ext cx="67538" cy="67551"/>
          </a:xfrm>
          <a:prstGeom prst="rect">
            <a:avLst/>
          </a:prstGeom>
        </p:spPr>
      </p:pic>
      <p:pic>
        <p:nvPicPr>
          <p:cNvPr id="118" name="object 11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614179" y="3399435"/>
            <a:ext cx="67538" cy="67551"/>
          </a:xfrm>
          <a:prstGeom prst="rect">
            <a:avLst/>
          </a:prstGeom>
        </p:spPr>
      </p:pic>
      <p:pic>
        <p:nvPicPr>
          <p:cNvPr id="119" name="object 11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9915410" y="3399435"/>
            <a:ext cx="67538" cy="67551"/>
          </a:xfrm>
          <a:prstGeom prst="rect">
            <a:avLst/>
          </a:prstGeom>
        </p:spPr>
      </p:pic>
      <p:grpSp>
        <p:nvGrpSpPr>
          <p:cNvPr id="120" name="object 120"/>
          <p:cNvGrpSpPr/>
          <p:nvPr/>
        </p:nvGrpSpPr>
        <p:grpSpPr>
          <a:xfrm>
            <a:off x="9667876" y="2587270"/>
            <a:ext cx="36195" cy="36195"/>
            <a:chOff x="4613275" y="2587269"/>
            <a:chExt cx="36195" cy="36195"/>
          </a:xfrm>
        </p:grpSpPr>
        <p:sp>
          <p:nvSpPr>
            <p:cNvPr id="121" name="object 121"/>
            <p:cNvSpPr/>
            <p:nvPr/>
          </p:nvSpPr>
          <p:spPr>
            <a:xfrm>
              <a:off x="4614964" y="258895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247" y="0"/>
                  </a:moveTo>
                  <a:lnTo>
                    <a:pt x="7289" y="0"/>
                  </a:lnTo>
                  <a:lnTo>
                    <a:pt x="0" y="7277"/>
                  </a:lnTo>
                  <a:lnTo>
                    <a:pt x="0" y="25234"/>
                  </a:lnTo>
                  <a:lnTo>
                    <a:pt x="7289" y="32524"/>
                  </a:lnTo>
                  <a:lnTo>
                    <a:pt x="25247" y="32524"/>
                  </a:lnTo>
                  <a:lnTo>
                    <a:pt x="32524" y="25234"/>
                  </a:lnTo>
                  <a:lnTo>
                    <a:pt x="32524" y="16268"/>
                  </a:lnTo>
                  <a:lnTo>
                    <a:pt x="32524" y="7277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614964" y="258895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524" y="16268"/>
                  </a:moveTo>
                  <a:lnTo>
                    <a:pt x="32524" y="25234"/>
                  </a:lnTo>
                  <a:lnTo>
                    <a:pt x="25247" y="32524"/>
                  </a:lnTo>
                  <a:lnTo>
                    <a:pt x="16319" y="32524"/>
                  </a:lnTo>
                  <a:lnTo>
                    <a:pt x="7289" y="32524"/>
                  </a:lnTo>
                  <a:lnTo>
                    <a:pt x="0" y="25234"/>
                  </a:lnTo>
                  <a:lnTo>
                    <a:pt x="0" y="16268"/>
                  </a:lnTo>
                  <a:lnTo>
                    <a:pt x="0" y="7277"/>
                  </a:lnTo>
                  <a:lnTo>
                    <a:pt x="7289" y="0"/>
                  </a:lnTo>
                  <a:lnTo>
                    <a:pt x="16319" y="0"/>
                  </a:lnTo>
                  <a:lnTo>
                    <a:pt x="25247" y="0"/>
                  </a:lnTo>
                  <a:lnTo>
                    <a:pt x="32524" y="7277"/>
                  </a:lnTo>
                  <a:lnTo>
                    <a:pt x="32524" y="16268"/>
                  </a:lnTo>
                  <a:close/>
                </a:path>
              </a:pathLst>
            </a:custGeom>
            <a:ln w="33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619459" y="259342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812" y="0"/>
                  </a:moveTo>
                  <a:lnTo>
                    <a:pt x="5702" y="0"/>
                  </a:lnTo>
                  <a:lnTo>
                    <a:pt x="0" y="5702"/>
                  </a:lnTo>
                  <a:lnTo>
                    <a:pt x="0" y="19812"/>
                  </a:lnTo>
                  <a:lnTo>
                    <a:pt x="5702" y="25526"/>
                  </a:lnTo>
                  <a:lnTo>
                    <a:pt x="19812" y="25526"/>
                  </a:lnTo>
                  <a:lnTo>
                    <a:pt x="25514" y="19812"/>
                  </a:lnTo>
                  <a:lnTo>
                    <a:pt x="25514" y="12750"/>
                  </a:lnTo>
                  <a:lnTo>
                    <a:pt x="25514" y="5702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622482" y="2601861"/>
              <a:ext cx="19050" cy="8890"/>
            </a:xfrm>
            <a:custGeom>
              <a:avLst/>
              <a:gdLst/>
              <a:ahLst/>
              <a:cxnLst/>
              <a:rect l="l" t="t" r="r" b="b"/>
              <a:pathLst>
                <a:path w="19050" h="8889">
                  <a:moveTo>
                    <a:pt x="18554" y="0"/>
                  </a:moveTo>
                  <a:lnTo>
                    <a:pt x="0" y="8432"/>
                  </a:lnTo>
                </a:path>
              </a:pathLst>
            </a:custGeom>
            <a:ln w="430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620247" y="2595765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60" h="19685">
                  <a:moveTo>
                    <a:pt x="5664" y="19558"/>
                  </a:moveTo>
                  <a:lnTo>
                    <a:pt x="0" y="9778"/>
                  </a:lnTo>
                  <a:lnTo>
                    <a:pt x="5664" y="0"/>
                  </a:lnTo>
                  <a:lnTo>
                    <a:pt x="16967" y="0"/>
                  </a:lnTo>
                  <a:lnTo>
                    <a:pt x="22618" y="9778"/>
                  </a:lnTo>
                  <a:lnTo>
                    <a:pt x="16967" y="19558"/>
                  </a:lnTo>
                  <a:lnTo>
                    <a:pt x="5664" y="1955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9667876" y="2333918"/>
            <a:ext cx="36195" cy="36195"/>
            <a:chOff x="4613275" y="2333917"/>
            <a:chExt cx="36195" cy="36195"/>
          </a:xfrm>
        </p:grpSpPr>
        <p:sp>
          <p:nvSpPr>
            <p:cNvPr id="127" name="object 127"/>
            <p:cNvSpPr/>
            <p:nvPr/>
          </p:nvSpPr>
          <p:spPr>
            <a:xfrm>
              <a:off x="4614964" y="233560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247" y="0"/>
                  </a:moveTo>
                  <a:lnTo>
                    <a:pt x="7289" y="0"/>
                  </a:lnTo>
                  <a:lnTo>
                    <a:pt x="0" y="7264"/>
                  </a:lnTo>
                  <a:lnTo>
                    <a:pt x="0" y="25222"/>
                  </a:lnTo>
                  <a:lnTo>
                    <a:pt x="7289" y="32512"/>
                  </a:lnTo>
                  <a:lnTo>
                    <a:pt x="25247" y="32512"/>
                  </a:lnTo>
                  <a:lnTo>
                    <a:pt x="32524" y="25222"/>
                  </a:lnTo>
                  <a:lnTo>
                    <a:pt x="32524" y="16256"/>
                  </a:lnTo>
                  <a:lnTo>
                    <a:pt x="32524" y="7264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614964" y="233560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524" y="16256"/>
                  </a:moveTo>
                  <a:lnTo>
                    <a:pt x="32524" y="25222"/>
                  </a:lnTo>
                  <a:lnTo>
                    <a:pt x="25247" y="32512"/>
                  </a:lnTo>
                  <a:lnTo>
                    <a:pt x="16319" y="32512"/>
                  </a:lnTo>
                  <a:lnTo>
                    <a:pt x="7289" y="32512"/>
                  </a:lnTo>
                  <a:lnTo>
                    <a:pt x="0" y="25222"/>
                  </a:lnTo>
                  <a:lnTo>
                    <a:pt x="0" y="16256"/>
                  </a:lnTo>
                  <a:lnTo>
                    <a:pt x="0" y="7264"/>
                  </a:lnTo>
                  <a:lnTo>
                    <a:pt x="7289" y="0"/>
                  </a:lnTo>
                  <a:lnTo>
                    <a:pt x="16319" y="0"/>
                  </a:lnTo>
                  <a:lnTo>
                    <a:pt x="25247" y="0"/>
                  </a:lnTo>
                  <a:lnTo>
                    <a:pt x="32524" y="7264"/>
                  </a:lnTo>
                  <a:lnTo>
                    <a:pt x="32524" y="16256"/>
                  </a:lnTo>
                  <a:close/>
                </a:path>
              </a:pathLst>
            </a:custGeom>
            <a:ln w="33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619459" y="234006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812" y="0"/>
                  </a:moveTo>
                  <a:lnTo>
                    <a:pt x="5702" y="0"/>
                  </a:lnTo>
                  <a:lnTo>
                    <a:pt x="0" y="5702"/>
                  </a:lnTo>
                  <a:lnTo>
                    <a:pt x="0" y="19812"/>
                  </a:lnTo>
                  <a:lnTo>
                    <a:pt x="5702" y="25514"/>
                  </a:lnTo>
                  <a:lnTo>
                    <a:pt x="19812" y="25514"/>
                  </a:lnTo>
                  <a:lnTo>
                    <a:pt x="25514" y="19812"/>
                  </a:lnTo>
                  <a:lnTo>
                    <a:pt x="25514" y="12750"/>
                  </a:lnTo>
                  <a:lnTo>
                    <a:pt x="25514" y="5702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622482" y="2348483"/>
              <a:ext cx="19050" cy="8890"/>
            </a:xfrm>
            <a:custGeom>
              <a:avLst/>
              <a:gdLst/>
              <a:ahLst/>
              <a:cxnLst/>
              <a:rect l="l" t="t" r="r" b="b"/>
              <a:pathLst>
                <a:path w="19050" h="8889">
                  <a:moveTo>
                    <a:pt x="18554" y="0"/>
                  </a:moveTo>
                  <a:lnTo>
                    <a:pt x="0" y="8445"/>
                  </a:lnTo>
                </a:path>
              </a:pathLst>
            </a:custGeom>
            <a:ln w="430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620247" y="2342400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60" h="19685">
                  <a:moveTo>
                    <a:pt x="5664" y="19570"/>
                  </a:moveTo>
                  <a:lnTo>
                    <a:pt x="0" y="9778"/>
                  </a:lnTo>
                  <a:lnTo>
                    <a:pt x="5664" y="0"/>
                  </a:lnTo>
                  <a:lnTo>
                    <a:pt x="16967" y="0"/>
                  </a:lnTo>
                  <a:lnTo>
                    <a:pt x="22618" y="9778"/>
                  </a:lnTo>
                  <a:lnTo>
                    <a:pt x="16967" y="19570"/>
                  </a:lnTo>
                  <a:lnTo>
                    <a:pt x="5664" y="1957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9082418" y="2333918"/>
            <a:ext cx="36195" cy="36195"/>
            <a:chOff x="4027817" y="2333917"/>
            <a:chExt cx="36195" cy="36195"/>
          </a:xfrm>
        </p:grpSpPr>
        <p:sp>
          <p:nvSpPr>
            <p:cNvPr id="133" name="object 133"/>
            <p:cNvSpPr/>
            <p:nvPr/>
          </p:nvSpPr>
          <p:spPr>
            <a:xfrm>
              <a:off x="4029506" y="233560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247" y="0"/>
                  </a:moveTo>
                  <a:lnTo>
                    <a:pt x="7289" y="0"/>
                  </a:lnTo>
                  <a:lnTo>
                    <a:pt x="0" y="7264"/>
                  </a:lnTo>
                  <a:lnTo>
                    <a:pt x="0" y="25222"/>
                  </a:lnTo>
                  <a:lnTo>
                    <a:pt x="7289" y="32512"/>
                  </a:lnTo>
                  <a:lnTo>
                    <a:pt x="25247" y="32512"/>
                  </a:lnTo>
                  <a:lnTo>
                    <a:pt x="32524" y="25222"/>
                  </a:lnTo>
                  <a:lnTo>
                    <a:pt x="32524" y="16256"/>
                  </a:lnTo>
                  <a:lnTo>
                    <a:pt x="32524" y="7264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029506" y="233560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524" y="16256"/>
                  </a:moveTo>
                  <a:lnTo>
                    <a:pt x="32524" y="25222"/>
                  </a:lnTo>
                  <a:lnTo>
                    <a:pt x="25247" y="32512"/>
                  </a:lnTo>
                  <a:lnTo>
                    <a:pt x="16306" y="32512"/>
                  </a:lnTo>
                  <a:lnTo>
                    <a:pt x="7289" y="32512"/>
                  </a:lnTo>
                  <a:lnTo>
                    <a:pt x="0" y="25222"/>
                  </a:lnTo>
                  <a:lnTo>
                    <a:pt x="0" y="16256"/>
                  </a:lnTo>
                  <a:lnTo>
                    <a:pt x="0" y="7264"/>
                  </a:lnTo>
                  <a:lnTo>
                    <a:pt x="7289" y="0"/>
                  </a:lnTo>
                  <a:lnTo>
                    <a:pt x="16306" y="0"/>
                  </a:lnTo>
                  <a:lnTo>
                    <a:pt x="25247" y="0"/>
                  </a:lnTo>
                  <a:lnTo>
                    <a:pt x="32524" y="7264"/>
                  </a:lnTo>
                  <a:lnTo>
                    <a:pt x="32524" y="16256"/>
                  </a:lnTo>
                  <a:close/>
                </a:path>
              </a:pathLst>
            </a:custGeom>
            <a:ln w="33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033977" y="234006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824" y="0"/>
                  </a:moveTo>
                  <a:lnTo>
                    <a:pt x="5702" y="0"/>
                  </a:lnTo>
                  <a:lnTo>
                    <a:pt x="0" y="5702"/>
                  </a:lnTo>
                  <a:lnTo>
                    <a:pt x="0" y="19812"/>
                  </a:lnTo>
                  <a:lnTo>
                    <a:pt x="5702" y="25514"/>
                  </a:lnTo>
                  <a:lnTo>
                    <a:pt x="19824" y="25514"/>
                  </a:lnTo>
                  <a:lnTo>
                    <a:pt x="25526" y="19812"/>
                  </a:lnTo>
                  <a:lnTo>
                    <a:pt x="25526" y="12750"/>
                  </a:lnTo>
                  <a:lnTo>
                    <a:pt x="25526" y="5702"/>
                  </a:lnTo>
                  <a:lnTo>
                    <a:pt x="19824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036999" y="2348483"/>
              <a:ext cx="19050" cy="8890"/>
            </a:xfrm>
            <a:custGeom>
              <a:avLst/>
              <a:gdLst/>
              <a:ahLst/>
              <a:cxnLst/>
              <a:rect l="l" t="t" r="r" b="b"/>
              <a:pathLst>
                <a:path w="19050" h="8889">
                  <a:moveTo>
                    <a:pt x="18554" y="0"/>
                  </a:moveTo>
                  <a:lnTo>
                    <a:pt x="0" y="8445"/>
                  </a:lnTo>
                </a:path>
              </a:pathLst>
            </a:custGeom>
            <a:ln w="430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034777" y="2342400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60" h="19685">
                  <a:moveTo>
                    <a:pt x="5651" y="19570"/>
                  </a:moveTo>
                  <a:lnTo>
                    <a:pt x="0" y="9778"/>
                  </a:lnTo>
                  <a:lnTo>
                    <a:pt x="5651" y="0"/>
                  </a:lnTo>
                  <a:lnTo>
                    <a:pt x="16954" y="0"/>
                  </a:lnTo>
                  <a:lnTo>
                    <a:pt x="22618" y="9778"/>
                  </a:lnTo>
                  <a:lnTo>
                    <a:pt x="16954" y="19570"/>
                  </a:lnTo>
                  <a:lnTo>
                    <a:pt x="5651" y="1957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8"/>
          <p:cNvGrpSpPr/>
          <p:nvPr/>
        </p:nvGrpSpPr>
        <p:grpSpPr>
          <a:xfrm>
            <a:off x="9096388" y="2587270"/>
            <a:ext cx="36195" cy="36195"/>
            <a:chOff x="4041787" y="2587269"/>
            <a:chExt cx="36195" cy="36195"/>
          </a:xfrm>
        </p:grpSpPr>
        <p:sp>
          <p:nvSpPr>
            <p:cNvPr id="139" name="object 139"/>
            <p:cNvSpPr/>
            <p:nvPr/>
          </p:nvSpPr>
          <p:spPr>
            <a:xfrm>
              <a:off x="4043476" y="258895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247" y="0"/>
                  </a:moveTo>
                  <a:lnTo>
                    <a:pt x="7289" y="0"/>
                  </a:lnTo>
                  <a:lnTo>
                    <a:pt x="0" y="7277"/>
                  </a:lnTo>
                  <a:lnTo>
                    <a:pt x="0" y="25234"/>
                  </a:lnTo>
                  <a:lnTo>
                    <a:pt x="7289" y="32524"/>
                  </a:lnTo>
                  <a:lnTo>
                    <a:pt x="25247" y="32524"/>
                  </a:lnTo>
                  <a:lnTo>
                    <a:pt x="32524" y="25234"/>
                  </a:lnTo>
                  <a:lnTo>
                    <a:pt x="32524" y="16268"/>
                  </a:lnTo>
                  <a:lnTo>
                    <a:pt x="32524" y="7277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043476" y="258895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524" y="16268"/>
                  </a:moveTo>
                  <a:lnTo>
                    <a:pt x="32524" y="25234"/>
                  </a:lnTo>
                  <a:lnTo>
                    <a:pt x="25247" y="32524"/>
                  </a:lnTo>
                  <a:lnTo>
                    <a:pt x="16306" y="32524"/>
                  </a:lnTo>
                  <a:lnTo>
                    <a:pt x="7289" y="32524"/>
                  </a:lnTo>
                  <a:lnTo>
                    <a:pt x="0" y="25234"/>
                  </a:lnTo>
                  <a:lnTo>
                    <a:pt x="0" y="16268"/>
                  </a:lnTo>
                  <a:lnTo>
                    <a:pt x="0" y="7277"/>
                  </a:lnTo>
                  <a:lnTo>
                    <a:pt x="7289" y="0"/>
                  </a:lnTo>
                  <a:lnTo>
                    <a:pt x="16306" y="0"/>
                  </a:lnTo>
                  <a:lnTo>
                    <a:pt x="25247" y="0"/>
                  </a:lnTo>
                  <a:lnTo>
                    <a:pt x="32524" y="7277"/>
                  </a:lnTo>
                  <a:lnTo>
                    <a:pt x="32524" y="16268"/>
                  </a:lnTo>
                  <a:close/>
                </a:path>
              </a:pathLst>
            </a:custGeom>
            <a:ln w="33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047947" y="259342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824" y="0"/>
                  </a:moveTo>
                  <a:lnTo>
                    <a:pt x="5702" y="0"/>
                  </a:lnTo>
                  <a:lnTo>
                    <a:pt x="0" y="5702"/>
                  </a:lnTo>
                  <a:lnTo>
                    <a:pt x="0" y="19812"/>
                  </a:lnTo>
                  <a:lnTo>
                    <a:pt x="5702" y="25526"/>
                  </a:lnTo>
                  <a:lnTo>
                    <a:pt x="19824" y="25526"/>
                  </a:lnTo>
                  <a:lnTo>
                    <a:pt x="25526" y="19812"/>
                  </a:lnTo>
                  <a:lnTo>
                    <a:pt x="25526" y="12750"/>
                  </a:lnTo>
                  <a:lnTo>
                    <a:pt x="25526" y="5702"/>
                  </a:lnTo>
                  <a:lnTo>
                    <a:pt x="19824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050969" y="2601861"/>
              <a:ext cx="19050" cy="8890"/>
            </a:xfrm>
            <a:custGeom>
              <a:avLst/>
              <a:gdLst/>
              <a:ahLst/>
              <a:cxnLst/>
              <a:rect l="l" t="t" r="r" b="b"/>
              <a:pathLst>
                <a:path w="19050" h="8889">
                  <a:moveTo>
                    <a:pt x="18554" y="0"/>
                  </a:moveTo>
                  <a:lnTo>
                    <a:pt x="0" y="8432"/>
                  </a:lnTo>
                </a:path>
              </a:pathLst>
            </a:custGeom>
            <a:ln w="430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048760" y="2595765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60" h="19685">
                  <a:moveTo>
                    <a:pt x="5651" y="19558"/>
                  </a:moveTo>
                  <a:lnTo>
                    <a:pt x="0" y="9778"/>
                  </a:lnTo>
                  <a:lnTo>
                    <a:pt x="5651" y="0"/>
                  </a:lnTo>
                  <a:lnTo>
                    <a:pt x="16954" y="0"/>
                  </a:lnTo>
                  <a:lnTo>
                    <a:pt x="22605" y="9778"/>
                  </a:lnTo>
                  <a:lnTo>
                    <a:pt x="16954" y="19558"/>
                  </a:lnTo>
                  <a:lnTo>
                    <a:pt x="5651" y="1955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4" name="object 144"/>
          <p:cNvGrpSpPr/>
          <p:nvPr/>
        </p:nvGrpSpPr>
        <p:grpSpPr>
          <a:xfrm>
            <a:off x="8725980" y="3512273"/>
            <a:ext cx="167005" cy="204470"/>
            <a:chOff x="3671379" y="3512273"/>
            <a:chExt cx="167005" cy="204470"/>
          </a:xfrm>
        </p:grpSpPr>
        <p:sp>
          <p:nvSpPr>
            <p:cNvPr id="145" name="object 145"/>
            <p:cNvSpPr/>
            <p:nvPr/>
          </p:nvSpPr>
          <p:spPr>
            <a:xfrm>
              <a:off x="3727767" y="3522624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5" h="61595">
                  <a:moveTo>
                    <a:pt x="30632" y="0"/>
                  </a:moveTo>
                  <a:lnTo>
                    <a:pt x="18704" y="2401"/>
                  </a:lnTo>
                  <a:lnTo>
                    <a:pt x="8967" y="8955"/>
                  </a:lnTo>
                  <a:lnTo>
                    <a:pt x="2405" y="18682"/>
                  </a:lnTo>
                  <a:lnTo>
                    <a:pt x="0" y="30607"/>
                  </a:lnTo>
                  <a:lnTo>
                    <a:pt x="2405" y="42515"/>
                  </a:lnTo>
                  <a:lnTo>
                    <a:pt x="8967" y="52244"/>
                  </a:lnTo>
                  <a:lnTo>
                    <a:pt x="18704" y="58806"/>
                  </a:lnTo>
                  <a:lnTo>
                    <a:pt x="30632" y="61214"/>
                  </a:lnTo>
                  <a:lnTo>
                    <a:pt x="42527" y="58806"/>
                  </a:lnTo>
                  <a:lnTo>
                    <a:pt x="52239" y="52244"/>
                  </a:lnTo>
                  <a:lnTo>
                    <a:pt x="58787" y="42515"/>
                  </a:lnTo>
                  <a:lnTo>
                    <a:pt x="61188" y="30607"/>
                  </a:lnTo>
                  <a:lnTo>
                    <a:pt x="58787" y="18682"/>
                  </a:lnTo>
                  <a:lnTo>
                    <a:pt x="52239" y="8955"/>
                  </a:lnTo>
                  <a:lnTo>
                    <a:pt x="42527" y="2401"/>
                  </a:lnTo>
                  <a:lnTo>
                    <a:pt x="30632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727767" y="3522624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5" h="61595">
                  <a:moveTo>
                    <a:pt x="61188" y="30607"/>
                  </a:moveTo>
                  <a:lnTo>
                    <a:pt x="58787" y="42515"/>
                  </a:lnTo>
                  <a:lnTo>
                    <a:pt x="52239" y="52244"/>
                  </a:lnTo>
                  <a:lnTo>
                    <a:pt x="42527" y="58806"/>
                  </a:lnTo>
                  <a:lnTo>
                    <a:pt x="30632" y="61214"/>
                  </a:lnTo>
                  <a:lnTo>
                    <a:pt x="18704" y="58806"/>
                  </a:lnTo>
                  <a:lnTo>
                    <a:pt x="8967" y="52244"/>
                  </a:lnTo>
                  <a:lnTo>
                    <a:pt x="2405" y="42515"/>
                  </a:lnTo>
                  <a:lnTo>
                    <a:pt x="0" y="30607"/>
                  </a:lnTo>
                  <a:lnTo>
                    <a:pt x="2405" y="18682"/>
                  </a:lnTo>
                  <a:lnTo>
                    <a:pt x="8967" y="8955"/>
                  </a:lnTo>
                  <a:lnTo>
                    <a:pt x="18704" y="2401"/>
                  </a:lnTo>
                  <a:lnTo>
                    <a:pt x="30632" y="0"/>
                  </a:lnTo>
                  <a:lnTo>
                    <a:pt x="42527" y="2401"/>
                  </a:lnTo>
                  <a:lnTo>
                    <a:pt x="52239" y="8955"/>
                  </a:lnTo>
                  <a:lnTo>
                    <a:pt x="58787" y="18682"/>
                  </a:lnTo>
                  <a:lnTo>
                    <a:pt x="61188" y="3060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736149" y="3531044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4028" y="0"/>
                  </a:moveTo>
                  <a:lnTo>
                    <a:pt x="14675" y="1881"/>
                  </a:lnTo>
                  <a:lnTo>
                    <a:pt x="7037" y="7016"/>
                  </a:lnTo>
                  <a:lnTo>
                    <a:pt x="1888" y="14637"/>
                  </a:lnTo>
                  <a:lnTo>
                    <a:pt x="0" y="23977"/>
                  </a:lnTo>
                  <a:lnTo>
                    <a:pt x="1888" y="33343"/>
                  </a:lnTo>
                  <a:lnTo>
                    <a:pt x="7037" y="40984"/>
                  </a:lnTo>
                  <a:lnTo>
                    <a:pt x="14675" y="46132"/>
                  </a:lnTo>
                  <a:lnTo>
                    <a:pt x="24028" y="48018"/>
                  </a:lnTo>
                  <a:lnTo>
                    <a:pt x="33387" y="46132"/>
                  </a:lnTo>
                  <a:lnTo>
                    <a:pt x="41024" y="40984"/>
                  </a:lnTo>
                  <a:lnTo>
                    <a:pt x="46170" y="33343"/>
                  </a:lnTo>
                  <a:lnTo>
                    <a:pt x="48056" y="23977"/>
                  </a:lnTo>
                  <a:lnTo>
                    <a:pt x="46170" y="14637"/>
                  </a:lnTo>
                  <a:lnTo>
                    <a:pt x="41024" y="7016"/>
                  </a:lnTo>
                  <a:lnTo>
                    <a:pt x="33387" y="1881"/>
                  </a:lnTo>
                  <a:lnTo>
                    <a:pt x="24028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741864" y="3546881"/>
              <a:ext cx="34925" cy="15875"/>
            </a:xfrm>
            <a:custGeom>
              <a:avLst/>
              <a:gdLst/>
              <a:ahLst/>
              <a:cxnLst/>
              <a:rect l="l" t="t" r="r" b="b"/>
              <a:pathLst>
                <a:path w="34925" h="15875">
                  <a:moveTo>
                    <a:pt x="34925" y="0"/>
                  </a:moveTo>
                  <a:lnTo>
                    <a:pt x="0" y="15874"/>
                  </a:lnTo>
                </a:path>
              </a:pathLst>
            </a:custGeom>
            <a:ln w="810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737686" y="3535426"/>
              <a:ext cx="42545" cy="36830"/>
            </a:xfrm>
            <a:custGeom>
              <a:avLst/>
              <a:gdLst/>
              <a:ahLst/>
              <a:cxnLst/>
              <a:rect l="l" t="t" r="r" b="b"/>
              <a:pathLst>
                <a:path w="42545" h="36829">
                  <a:moveTo>
                    <a:pt x="10655" y="36829"/>
                  </a:moveTo>
                  <a:lnTo>
                    <a:pt x="0" y="18402"/>
                  </a:lnTo>
                  <a:lnTo>
                    <a:pt x="10655" y="0"/>
                  </a:lnTo>
                  <a:lnTo>
                    <a:pt x="31915" y="0"/>
                  </a:lnTo>
                  <a:lnTo>
                    <a:pt x="42532" y="18402"/>
                  </a:lnTo>
                  <a:lnTo>
                    <a:pt x="31915" y="36829"/>
                  </a:lnTo>
                  <a:lnTo>
                    <a:pt x="10655" y="36829"/>
                  </a:lnTo>
                  <a:close/>
                </a:path>
              </a:pathLst>
            </a:custGeom>
            <a:ln w="812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727767" y="3612159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5" h="61595">
                  <a:moveTo>
                    <a:pt x="30632" y="0"/>
                  </a:moveTo>
                  <a:lnTo>
                    <a:pt x="18704" y="2401"/>
                  </a:lnTo>
                  <a:lnTo>
                    <a:pt x="8967" y="8955"/>
                  </a:lnTo>
                  <a:lnTo>
                    <a:pt x="2405" y="18682"/>
                  </a:lnTo>
                  <a:lnTo>
                    <a:pt x="0" y="30606"/>
                  </a:lnTo>
                  <a:lnTo>
                    <a:pt x="2405" y="42513"/>
                  </a:lnTo>
                  <a:lnTo>
                    <a:pt x="8967" y="52238"/>
                  </a:lnTo>
                  <a:lnTo>
                    <a:pt x="18704" y="58796"/>
                  </a:lnTo>
                  <a:lnTo>
                    <a:pt x="30632" y="61201"/>
                  </a:lnTo>
                  <a:lnTo>
                    <a:pt x="42527" y="58796"/>
                  </a:lnTo>
                  <a:lnTo>
                    <a:pt x="52239" y="52238"/>
                  </a:lnTo>
                  <a:lnTo>
                    <a:pt x="58787" y="42513"/>
                  </a:lnTo>
                  <a:lnTo>
                    <a:pt x="61188" y="30606"/>
                  </a:lnTo>
                  <a:lnTo>
                    <a:pt x="58787" y="18682"/>
                  </a:lnTo>
                  <a:lnTo>
                    <a:pt x="52239" y="8955"/>
                  </a:lnTo>
                  <a:lnTo>
                    <a:pt x="42527" y="2401"/>
                  </a:lnTo>
                  <a:lnTo>
                    <a:pt x="30632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727767" y="3612159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5" h="61595">
                  <a:moveTo>
                    <a:pt x="61188" y="30606"/>
                  </a:moveTo>
                  <a:lnTo>
                    <a:pt x="58787" y="42513"/>
                  </a:lnTo>
                  <a:lnTo>
                    <a:pt x="52239" y="52238"/>
                  </a:lnTo>
                  <a:lnTo>
                    <a:pt x="42527" y="58796"/>
                  </a:lnTo>
                  <a:lnTo>
                    <a:pt x="30632" y="61201"/>
                  </a:lnTo>
                  <a:lnTo>
                    <a:pt x="18704" y="58796"/>
                  </a:lnTo>
                  <a:lnTo>
                    <a:pt x="8967" y="52238"/>
                  </a:lnTo>
                  <a:lnTo>
                    <a:pt x="2405" y="42513"/>
                  </a:lnTo>
                  <a:lnTo>
                    <a:pt x="0" y="30606"/>
                  </a:lnTo>
                  <a:lnTo>
                    <a:pt x="2405" y="18682"/>
                  </a:lnTo>
                  <a:lnTo>
                    <a:pt x="8967" y="8955"/>
                  </a:lnTo>
                  <a:lnTo>
                    <a:pt x="18704" y="2401"/>
                  </a:lnTo>
                  <a:lnTo>
                    <a:pt x="30632" y="0"/>
                  </a:lnTo>
                  <a:lnTo>
                    <a:pt x="42527" y="2401"/>
                  </a:lnTo>
                  <a:lnTo>
                    <a:pt x="52239" y="8955"/>
                  </a:lnTo>
                  <a:lnTo>
                    <a:pt x="58787" y="18682"/>
                  </a:lnTo>
                  <a:lnTo>
                    <a:pt x="61188" y="30606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736149" y="3620592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4028" y="0"/>
                  </a:moveTo>
                  <a:lnTo>
                    <a:pt x="14675" y="1881"/>
                  </a:lnTo>
                  <a:lnTo>
                    <a:pt x="7037" y="7015"/>
                  </a:lnTo>
                  <a:lnTo>
                    <a:pt x="1888" y="14632"/>
                  </a:lnTo>
                  <a:lnTo>
                    <a:pt x="0" y="23964"/>
                  </a:lnTo>
                  <a:lnTo>
                    <a:pt x="1888" y="33328"/>
                  </a:lnTo>
                  <a:lnTo>
                    <a:pt x="7037" y="40965"/>
                  </a:lnTo>
                  <a:lnTo>
                    <a:pt x="14675" y="46108"/>
                  </a:lnTo>
                  <a:lnTo>
                    <a:pt x="24028" y="47993"/>
                  </a:lnTo>
                  <a:lnTo>
                    <a:pt x="33387" y="46108"/>
                  </a:lnTo>
                  <a:lnTo>
                    <a:pt x="41024" y="40965"/>
                  </a:lnTo>
                  <a:lnTo>
                    <a:pt x="46170" y="33328"/>
                  </a:lnTo>
                  <a:lnTo>
                    <a:pt x="48056" y="23964"/>
                  </a:lnTo>
                  <a:lnTo>
                    <a:pt x="46170" y="14632"/>
                  </a:lnTo>
                  <a:lnTo>
                    <a:pt x="41024" y="7015"/>
                  </a:lnTo>
                  <a:lnTo>
                    <a:pt x="33387" y="1881"/>
                  </a:lnTo>
                  <a:lnTo>
                    <a:pt x="24028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741864" y="3636416"/>
              <a:ext cx="34925" cy="15875"/>
            </a:xfrm>
            <a:custGeom>
              <a:avLst/>
              <a:gdLst/>
              <a:ahLst/>
              <a:cxnLst/>
              <a:rect l="l" t="t" r="r" b="b"/>
              <a:pathLst>
                <a:path w="34925" h="15875">
                  <a:moveTo>
                    <a:pt x="34925" y="0"/>
                  </a:moveTo>
                  <a:lnTo>
                    <a:pt x="0" y="15875"/>
                  </a:lnTo>
                </a:path>
              </a:pathLst>
            </a:custGeom>
            <a:ln w="810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737686" y="3624961"/>
              <a:ext cx="42545" cy="36830"/>
            </a:xfrm>
            <a:custGeom>
              <a:avLst/>
              <a:gdLst/>
              <a:ahLst/>
              <a:cxnLst/>
              <a:rect l="l" t="t" r="r" b="b"/>
              <a:pathLst>
                <a:path w="42545" h="36829">
                  <a:moveTo>
                    <a:pt x="10655" y="36817"/>
                  </a:moveTo>
                  <a:lnTo>
                    <a:pt x="0" y="18402"/>
                  </a:lnTo>
                  <a:lnTo>
                    <a:pt x="10655" y="0"/>
                  </a:lnTo>
                  <a:lnTo>
                    <a:pt x="31915" y="0"/>
                  </a:lnTo>
                  <a:lnTo>
                    <a:pt x="42532" y="18402"/>
                  </a:lnTo>
                  <a:lnTo>
                    <a:pt x="31915" y="36817"/>
                  </a:lnTo>
                  <a:lnTo>
                    <a:pt x="10655" y="36817"/>
                  </a:lnTo>
                  <a:close/>
                </a:path>
              </a:pathLst>
            </a:custGeom>
            <a:ln w="812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710101" y="3692931"/>
              <a:ext cx="87630" cy="9525"/>
            </a:xfrm>
            <a:custGeom>
              <a:avLst/>
              <a:gdLst/>
              <a:ahLst/>
              <a:cxnLst/>
              <a:rect l="l" t="t" r="r" b="b"/>
              <a:pathLst>
                <a:path w="87629" h="9525">
                  <a:moveTo>
                    <a:pt x="21590" y="0"/>
                  </a:moveTo>
                  <a:lnTo>
                    <a:pt x="0" y="0"/>
                  </a:lnTo>
                  <a:lnTo>
                    <a:pt x="0" y="9525"/>
                  </a:lnTo>
                  <a:lnTo>
                    <a:pt x="21590" y="9525"/>
                  </a:lnTo>
                  <a:lnTo>
                    <a:pt x="21590" y="0"/>
                  </a:lnTo>
                  <a:close/>
                </a:path>
                <a:path w="87629" h="9525">
                  <a:moveTo>
                    <a:pt x="87630" y="0"/>
                  </a:moveTo>
                  <a:lnTo>
                    <a:pt x="66040" y="0"/>
                  </a:lnTo>
                  <a:lnTo>
                    <a:pt x="66040" y="9525"/>
                  </a:lnTo>
                  <a:lnTo>
                    <a:pt x="87630" y="9525"/>
                  </a:lnTo>
                  <a:lnTo>
                    <a:pt x="87630" y="0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740276" y="3692613"/>
              <a:ext cx="21590" cy="9525"/>
            </a:xfrm>
            <a:custGeom>
              <a:avLst/>
              <a:gdLst/>
              <a:ahLst/>
              <a:cxnLst/>
              <a:rect l="l" t="t" r="r" b="b"/>
              <a:pathLst>
                <a:path w="21589" h="9525">
                  <a:moveTo>
                    <a:pt x="21589" y="0"/>
                  </a:moveTo>
                  <a:lnTo>
                    <a:pt x="0" y="0"/>
                  </a:lnTo>
                  <a:lnTo>
                    <a:pt x="0" y="9525"/>
                  </a:lnTo>
                  <a:lnTo>
                    <a:pt x="21589" y="9525"/>
                  </a:lnTo>
                  <a:lnTo>
                    <a:pt x="21589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673919" y="3691674"/>
              <a:ext cx="160655" cy="0"/>
            </a:xfrm>
            <a:custGeom>
              <a:avLst/>
              <a:gdLst/>
              <a:ahLst/>
              <a:cxnLst/>
              <a:rect l="l" t="t" r="r" b="b"/>
              <a:pathLst>
                <a:path w="160654">
                  <a:moveTo>
                    <a:pt x="160642" y="0"/>
                  </a:moveTo>
                  <a:lnTo>
                    <a:pt x="0" y="0"/>
                  </a:lnTo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673919" y="3691674"/>
              <a:ext cx="160655" cy="0"/>
            </a:xfrm>
            <a:custGeom>
              <a:avLst/>
              <a:gdLst/>
              <a:ahLst/>
              <a:cxnLst/>
              <a:rect l="l" t="t" r="r" b="b"/>
              <a:pathLst>
                <a:path w="160654">
                  <a:moveTo>
                    <a:pt x="16064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674554" y="3705009"/>
              <a:ext cx="160655" cy="8255"/>
            </a:xfrm>
            <a:custGeom>
              <a:avLst/>
              <a:gdLst/>
              <a:ahLst/>
              <a:cxnLst/>
              <a:rect l="l" t="t" r="r" b="b"/>
              <a:pathLst>
                <a:path w="160654" h="8254">
                  <a:moveTo>
                    <a:pt x="153657" y="0"/>
                  </a:moveTo>
                  <a:lnTo>
                    <a:pt x="6337" y="0"/>
                  </a:lnTo>
                  <a:lnTo>
                    <a:pt x="0" y="8242"/>
                  </a:lnTo>
                  <a:lnTo>
                    <a:pt x="160642" y="6972"/>
                  </a:lnTo>
                  <a:lnTo>
                    <a:pt x="153657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674554" y="3705009"/>
              <a:ext cx="160655" cy="8255"/>
            </a:xfrm>
            <a:custGeom>
              <a:avLst/>
              <a:gdLst/>
              <a:ahLst/>
              <a:cxnLst/>
              <a:rect l="l" t="t" r="r" b="b"/>
              <a:pathLst>
                <a:path w="160654" h="8254">
                  <a:moveTo>
                    <a:pt x="160642" y="6972"/>
                  </a:moveTo>
                  <a:lnTo>
                    <a:pt x="153657" y="0"/>
                  </a:lnTo>
                  <a:lnTo>
                    <a:pt x="6337" y="0"/>
                  </a:lnTo>
                  <a:lnTo>
                    <a:pt x="0" y="8242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674541" y="3680231"/>
              <a:ext cx="161925" cy="12700"/>
            </a:xfrm>
            <a:custGeom>
              <a:avLst/>
              <a:gdLst/>
              <a:ahLst/>
              <a:cxnLst/>
              <a:rect l="l" t="t" r="r" b="b"/>
              <a:pathLst>
                <a:path w="161925" h="12700">
                  <a:moveTo>
                    <a:pt x="0" y="12700"/>
                  </a:moveTo>
                  <a:lnTo>
                    <a:pt x="161302" y="12700"/>
                  </a:lnTo>
                  <a:lnTo>
                    <a:pt x="161302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797096" y="369548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72"/>
                  </a:lnTo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797096" y="369548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72"/>
                  </a:lnTo>
                </a:path>
              </a:pathLst>
            </a:custGeom>
            <a:ln w="3175">
              <a:solidFill>
                <a:srgbClr val="CED0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710736" y="369548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72"/>
                  </a:lnTo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710736" y="369548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72"/>
                  </a:lnTo>
                </a:path>
              </a:pathLst>
            </a:custGeom>
            <a:ln w="3175">
              <a:solidFill>
                <a:srgbClr val="CED0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835196" y="368214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1417"/>
                  </a:lnTo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835196" y="368214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-3175" y="5708"/>
                  </a:moveTo>
                  <a:lnTo>
                    <a:pt x="3175" y="5708"/>
                  </a:lnTo>
                </a:path>
              </a:pathLst>
            </a:custGeom>
            <a:ln w="1141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675811" y="3680866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700"/>
                  </a:lnTo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672636" y="3680866"/>
              <a:ext cx="6350" cy="12700"/>
            </a:xfrm>
            <a:custGeom>
              <a:avLst/>
              <a:gdLst/>
              <a:ahLst/>
              <a:cxnLst/>
              <a:rect l="l" t="t" r="r" b="b"/>
              <a:pathLst>
                <a:path w="6350" h="12700">
                  <a:moveTo>
                    <a:pt x="0" y="12700"/>
                  </a:moveTo>
                  <a:lnTo>
                    <a:pt x="6350" y="1270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678986" y="3513861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4">
                  <a:moveTo>
                    <a:pt x="153682" y="0"/>
                  </a:moveTo>
                  <a:lnTo>
                    <a:pt x="0" y="0"/>
                  </a:lnTo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678986" y="3513861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4">
                  <a:moveTo>
                    <a:pt x="1536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685336" y="3707549"/>
              <a:ext cx="141605" cy="0"/>
            </a:xfrm>
            <a:custGeom>
              <a:avLst/>
              <a:gdLst/>
              <a:ahLst/>
              <a:cxnLst/>
              <a:rect l="l" t="t" r="r" b="b"/>
              <a:pathLst>
                <a:path w="141604">
                  <a:moveTo>
                    <a:pt x="140982" y="0"/>
                  </a:moveTo>
                  <a:lnTo>
                    <a:pt x="0" y="0"/>
                  </a:lnTo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685336" y="3707549"/>
              <a:ext cx="141605" cy="0"/>
            </a:xfrm>
            <a:custGeom>
              <a:avLst/>
              <a:gdLst/>
              <a:ahLst/>
              <a:cxnLst/>
              <a:rect l="l" t="t" r="r" b="b"/>
              <a:pathLst>
                <a:path w="141604">
                  <a:moveTo>
                    <a:pt x="1409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74" name="object 17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9044115" y="3508160"/>
            <a:ext cx="167627" cy="359397"/>
          </a:xfrm>
          <a:prstGeom prst="rect">
            <a:avLst/>
          </a:prstGeom>
        </p:spPr>
      </p:pic>
      <p:pic>
        <p:nvPicPr>
          <p:cNvPr id="175" name="object 175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9890874" y="3508160"/>
            <a:ext cx="167652" cy="359397"/>
          </a:xfrm>
          <a:prstGeom prst="rect">
            <a:avLst/>
          </a:prstGeom>
        </p:spPr>
      </p:pic>
      <p:pic>
        <p:nvPicPr>
          <p:cNvPr id="176" name="object 176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568930" y="3508160"/>
            <a:ext cx="167665" cy="359397"/>
          </a:xfrm>
          <a:prstGeom prst="rect">
            <a:avLst/>
          </a:prstGeom>
        </p:spPr>
      </p:pic>
      <p:grpSp>
        <p:nvGrpSpPr>
          <p:cNvPr id="177" name="object 177"/>
          <p:cNvGrpSpPr/>
          <p:nvPr/>
        </p:nvGrpSpPr>
        <p:grpSpPr>
          <a:xfrm>
            <a:off x="9202217" y="2236877"/>
            <a:ext cx="27305" cy="104775"/>
            <a:chOff x="4147616" y="2236876"/>
            <a:chExt cx="27305" cy="104775"/>
          </a:xfrm>
        </p:grpSpPr>
        <p:sp>
          <p:nvSpPr>
            <p:cNvPr id="178" name="object 178"/>
            <p:cNvSpPr/>
            <p:nvPr/>
          </p:nvSpPr>
          <p:spPr>
            <a:xfrm>
              <a:off x="4151439" y="2240051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9050" y="0"/>
                  </a:moveTo>
                  <a:lnTo>
                    <a:pt x="6667" y="0"/>
                  </a:lnTo>
                  <a:lnTo>
                    <a:pt x="0" y="2857"/>
                  </a:lnTo>
                  <a:lnTo>
                    <a:pt x="0" y="12382"/>
                  </a:lnTo>
                  <a:lnTo>
                    <a:pt x="939" y="32372"/>
                  </a:lnTo>
                  <a:lnTo>
                    <a:pt x="4762" y="38100"/>
                  </a:lnTo>
                  <a:lnTo>
                    <a:pt x="4762" y="49530"/>
                  </a:lnTo>
                  <a:lnTo>
                    <a:pt x="1905" y="56184"/>
                  </a:lnTo>
                  <a:lnTo>
                    <a:pt x="1905" y="92392"/>
                  </a:lnTo>
                  <a:lnTo>
                    <a:pt x="4762" y="98107"/>
                  </a:lnTo>
                  <a:lnTo>
                    <a:pt x="19989" y="9810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151439" y="2240051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9050" y="0"/>
                  </a:moveTo>
                  <a:lnTo>
                    <a:pt x="6667" y="0"/>
                  </a:lnTo>
                  <a:lnTo>
                    <a:pt x="0" y="2857"/>
                  </a:lnTo>
                  <a:lnTo>
                    <a:pt x="0" y="7620"/>
                  </a:lnTo>
                  <a:lnTo>
                    <a:pt x="0" y="12382"/>
                  </a:lnTo>
                  <a:lnTo>
                    <a:pt x="939" y="32372"/>
                  </a:lnTo>
                  <a:lnTo>
                    <a:pt x="4762" y="38100"/>
                  </a:lnTo>
                  <a:lnTo>
                    <a:pt x="4762" y="43802"/>
                  </a:lnTo>
                  <a:lnTo>
                    <a:pt x="4762" y="49530"/>
                  </a:lnTo>
                  <a:lnTo>
                    <a:pt x="1905" y="56184"/>
                  </a:lnTo>
                  <a:lnTo>
                    <a:pt x="1905" y="92392"/>
                  </a:lnTo>
                  <a:lnTo>
                    <a:pt x="4762" y="98107"/>
                  </a:lnTo>
                  <a:lnTo>
                    <a:pt x="8559" y="98107"/>
                  </a:lnTo>
                  <a:lnTo>
                    <a:pt x="19989" y="98107"/>
                  </a:lnTo>
                  <a:lnTo>
                    <a:pt x="1905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152379" y="2273388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h="32385">
                  <a:moveTo>
                    <a:pt x="0" y="0"/>
                  </a:moveTo>
                  <a:lnTo>
                    <a:pt x="0" y="32372"/>
                  </a:lnTo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152379" y="2273388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h="32385">
                  <a:moveTo>
                    <a:pt x="0" y="0"/>
                  </a:moveTo>
                  <a:lnTo>
                    <a:pt x="0" y="32372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2" name="object 182"/>
          <p:cNvGrpSpPr/>
          <p:nvPr/>
        </p:nvGrpSpPr>
        <p:grpSpPr>
          <a:xfrm>
            <a:off x="9202864" y="2596909"/>
            <a:ext cx="26670" cy="104775"/>
            <a:chOff x="4148264" y="2596908"/>
            <a:chExt cx="26670" cy="104775"/>
          </a:xfrm>
        </p:grpSpPr>
        <p:sp>
          <p:nvSpPr>
            <p:cNvPr id="183" name="object 183"/>
            <p:cNvSpPr/>
            <p:nvPr/>
          </p:nvSpPr>
          <p:spPr>
            <a:xfrm>
              <a:off x="4151439" y="2600083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9050" y="0"/>
                  </a:moveTo>
                  <a:lnTo>
                    <a:pt x="6667" y="0"/>
                  </a:lnTo>
                  <a:lnTo>
                    <a:pt x="0" y="2870"/>
                  </a:lnTo>
                  <a:lnTo>
                    <a:pt x="0" y="12395"/>
                  </a:lnTo>
                  <a:lnTo>
                    <a:pt x="939" y="32397"/>
                  </a:lnTo>
                  <a:lnTo>
                    <a:pt x="4762" y="38100"/>
                  </a:lnTo>
                  <a:lnTo>
                    <a:pt x="4762" y="49542"/>
                  </a:lnTo>
                  <a:lnTo>
                    <a:pt x="1905" y="56210"/>
                  </a:lnTo>
                  <a:lnTo>
                    <a:pt x="1905" y="92405"/>
                  </a:lnTo>
                  <a:lnTo>
                    <a:pt x="4762" y="98120"/>
                  </a:lnTo>
                  <a:lnTo>
                    <a:pt x="19989" y="98120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151439" y="2600083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9050" y="0"/>
                  </a:moveTo>
                  <a:lnTo>
                    <a:pt x="6667" y="0"/>
                  </a:lnTo>
                  <a:lnTo>
                    <a:pt x="0" y="2870"/>
                  </a:lnTo>
                  <a:lnTo>
                    <a:pt x="0" y="7632"/>
                  </a:lnTo>
                  <a:lnTo>
                    <a:pt x="0" y="12395"/>
                  </a:lnTo>
                  <a:lnTo>
                    <a:pt x="939" y="32397"/>
                  </a:lnTo>
                  <a:lnTo>
                    <a:pt x="4762" y="38100"/>
                  </a:lnTo>
                  <a:lnTo>
                    <a:pt x="4762" y="43815"/>
                  </a:lnTo>
                  <a:lnTo>
                    <a:pt x="4762" y="49542"/>
                  </a:lnTo>
                  <a:lnTo>
                    <a:pt x="1905" y="56210"/>
                  </a:lnTo>
                  <a:lnTo>
                    <a:pt x="1905" y="92405"/>
                  </a:lnTo>
                  <a:lnTo>
                    <a:pt x="4762" y="98120"/>
                  </a:lnTo>
                  <a:lnTo>
                    <a:pt x="8559" y="98120"/>
                  </a:lnTo>
                  <a:lnTo>
                    <a:pt x="19989" y="98120"/>
                  </a:lnTo>
                  <a:lnTo>
                    <a:pt x="1905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5" name="object 185"/>
          <p:cNvGrpSpPr/>
          <p:nvPr/>
        </p:nvGrpSpPr>
        <p:grpSpPr>
          <a:xfrm>
            <a:off x="9225711" y="2236877"/>
            <a:ext cx="26670" cy="104775"/>
            <a:chOff x="4171111" y="2236876"/>
            <a:chExt cx="26670" cy="104775"/>
          </a:xfrm>
        </p:grpSpPr>
        <p:sp>
          <p:nvSpPr>
            <p:cNvPr id="186" name="object 186"/>
            <p:cNvSpPr/>
            <p:nvPr/>
          </p:nvSpPr>
          <p:spPr>
            <a:xfrm>
              <a:off x="4174286" y="2240051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3334" y="0"/>
                  </a:moveTo>
                  <a:lnTo>
                    <a:pt x="965" y="0"/>
                  </a:lnTo>
                  <a:lnTo>
                    <a:pt x="0" y="98107"/>
                  </a:lnTo>
                  <a:lnTo>
                    <a:pt x="15252" y="98107"/>
                  </a:lnTo>
                  <a:lnTo>
                    <a:pt x="18097" y="92392"/>
                  </a:lnTo>
                  <a:lnTo>
                    <a:pt x="18097" y="56184"/>
                  </a:lnTo>
                  <a:lnTo>
                    <a:pt x="15252" y="49530"/>
                  </a:lnTo>
                  <a:lnTo>
                    <a:pt x="15252" y="38100"/>
                  </a:lnTo>
                  <a:lnTo>
                    <a:pt x="19050" y="32372"/>
                  </a:lnTo>
                  <a:lnTo>
                    <a:pt x="20015" y="12382"/>
                  </a:lnTo>
                  <a:lnTo>
                    <a:pt x="20015" y="2857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174286" y="2240051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965" y="0"/>
                  </a:moveTo>
                  <a:lnTo>
                    <a:pt x="13334" y="0"/>
                  </a:lnTo>
                  <a:lnTo>
                    <a:pt x="20015" y="2857"/>
                  </a:lnTo>
                  <a:lnTo>
                    <a:pt x="20015" y="7620"/>
                  </a:lnTo>
                  <a:lnTo>
                    <a:pt x="20015" y="12382"/>
                  </a:lnTo>
                  <a:lnTo>
                    <a:pt x="19050" y="32372"/>
                  </a:lnTo>
                  <a:lnTo>
                    <a:pt x="15252" y="38100"/>
                  </a:lnTo>
                  <a:lnTo>
                    <a:pt x="15252" y="43802"/>
                  </a:lnTo>
                  <a:lnTo>
                    <a:pt x="15252" y="49530"/>
                  </a:lnTo>
                  <a:lnTo>
                    <a:pt x="18097" y="56184"/>
                  </a:lnTo>
                  <a:lnTo>
                    <a:pt x="18097" y="92392"/>
                  </a:lnTo>
                  <a:lnTo>
                    <a:pt x="15252" y="98107"/>
                  </a:lnTo>
                  <a:lnTo>
                    <a:pt x="11429" y="98107"/>
                  </a:lnTo>
                  <a:lnTo>
                    <a:pt x="0" y="98107"/>
                  </a:lnTo>
                  <a:lnTo>
                    <a:pt x="965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8" name="object 188"/>
          <p:cNvGrpSpPr/>
          <p:nvPr/>
        </p:nvGrpSpPr>
        <p:grpSpPr>
          <a:xfrm>
            <a:off x="9202217" y="2596909"/>
            <a:ext cx="50165" cy="104775"/>
            <a:chOff x="4147616" y="2596908"/>
            <a:chExt cx="50165" cy="104775"/>
          </a:xfrm>
        </p:grpSpPr>
        <p:sp>
          <p:nvSpPr>
            <p:cNvPr id="189" name="object 189"/>
            <p:cNvSpPr/>
            <p:nvPr/>
          </p:nvSpPr>
          <p:spPr>
            <a:xfrm>
              <a:off x="4174286" y="2600083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13334" y="0"/>
                  </a:moveTo>
                  <a:lnTo>
                    <a:pt x="965" y="0"/>
                  </a:lnTo>
                  <a:lnTo>
                    <a:pt x="0" y="98120"/>
                  </a:lnTo>
                  <a:lnTo>
                    <a:pt x="15252" y="98120"/>
                  </a:lnTo>
                  <a:lnTo>
                    <a:pt x="18097" y="92405"/>
                  </a:lnTo>
                  <a:lnTo>
                    <a:pt x="18097" y="56210"/>
                  </a:lnTo>
                  <a:lnTo>
                    <a:pt x="15252" y="49542"/>
                  </a:lnTo>
                  <a:lnTo>
                    <a:pt x="15252" y="38100"/>
                  </a:lnTo>
                  <a:lnTo>
                    <a:pt x="19050" y="32397"/>
                  </a:lnTo>
                  <a:lnTo>
                    <a:pt x="20015" y="12395"/>
                  </a:lnTo>
                  <a:lnTo>
                    <a:pt x="20015" y="2870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174286" y="2600083"/>
              <a:ext cx="20320" cy="98425"/>
            </a:xfrm>
            <a:custGeom>
              <a:avLst/>
              <a:gdLst/>
              <a:ahLst/>
              <a:cxnLst/>
              <a:rect l="l" t="t" r="r" b="b"/>
              <a:pathLst>
                <a:path w="20320" h="98425">
                  <a:moveTo>
                    <a:pt x="965" y="0"/>
                  </a:moveTo>
                  <a:lnTo>
                    <a:pt x="13334" y="0"/>
                  </a:lnTo>
                  <a:lnTo>
                    <a:pt x="20015" y="2870"/>
                  </a:lnTo>
                  <a:lnTo>
                    <a:pt x="20015" y="7632"/>
                  </a:lnTo>
                  <a:lnTo>
                    <a:pt x="20015" y="12395"/>
                  </a:lnTo>
                  <a:lnTo>
                    <a:pt x="19050" y="32397"/>
                  </a:lnTo>
                  <a:lnTo>
                    <a:pt x="15252" y="38100"/>
                  </a:lnTo>
                  <a:lnTo>
                    <a:pt x="15252" y="43815"/>
                  </a:lnTo>
                  <a:lnTo>
                    <a:pt x="15252" y="49542"/>
                  </a:lnTo>
                  <a:lnTo>
                    <a:pt x="18097" y="56210"/>
                  </a:lnTo>
                  <a:lnTo>
                    <a:pt x="18097" y="92405"/>
                  </a:lnTo>
                  <a:lnTo>
                    <a:pt x="15252" y="98120"/>
                  </a:lnTo>
                  <a:lnTo>
                    <a:pt x="11429" y="98120"/>
                  </a:lnTo>
                  <a:lnTo>
                    <a:pt x="0" y="98120"/>
                  </a:lnTo>
                  <a:lnTo>
                    <a:pt x="965" y="0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152379" y="2633421"/>
              <a:ext cx="0" cy="33020"/>
            </a:xfrm>
            <a:custGeom>
              <a:avLst/>
              <a:gdLst/>
              <a:ahLst/>
              <a:cxnLst/>
              <a:rect l="l" t="t" r="r" b="b"/>
              <a:pathLst>
                <a:path h="33019">
                  <a:moveTo>
                    <a:pt x="0" y="0"/>
                  </a:moveTo>
                  <a:lnTo>
                    <a:pt x="0" y="32397"/>
                  </a:lnTo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152379" y="2633421"/>
              <a:ext cx="0" cy="33020"/>
            </a:xfrm>
            <a:custGeom>
              <a:avLst/>
              <a:gdLst/>
              <a:ahLst/>
              <a:cxnLst/>
              <a:rect l="l" t="t" r="r" b="b"/>
              <a:pathLst>
                <a:path h="33019">
                  <a:moveTo>
                    <a:pt x="0" y="0"/>
                  </a:moveTo>
                  <a:lnTo>
                    <a:pt x="0" y="32397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177157" y="264770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177157" y="264770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6191" y="-12700"/>
                  </a:moveTo>
                  <a:lnTo>
                    <a:pt x="6191" y="12700"/>
                  </a:lnTo>
                </a:path>
              </a:pathLst>
            </a:custGeom>
            <a:ln w="12382">
              <a:solidFill>
                <a:srgbClr val="7C7D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5" name="object 195"/>
          <p:cNvGrpSpPr/>
          <p:nvPr/>
        </p:nvGrpSpPr>
        <p:grpSpPr>
          <a:xfrm>
            <a:off x="9225408" y="2240992"/>
            <a:ext cx="3175" cy="98425"/>
            <a:chOff x="4170807" y="2240991"/>
            <a:chExt cx="3175" cy="98425"/>
          </a:xfrm>
        </p:grpSpPr>
        <p:sp>
          <p:nvSpPr>
            <p:cNvPr id="196" name="object 196"/>
            <p:cNvSpPr/>
            <p:nvPr/>
          </p:nvSpPr>
          <p:spPr>
            <a:xfrm>
              <a:off x="4172394" y="2240991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8107"/>
                  </a:lnTo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172394" y="2240991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81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8" name="object 198"/>
          <p:cNvGrpSpPr/>
          <p:nvPr/>
        </p:nvGrpSpPr>
        <p:grpSpPr>
          <a:xfrm>
            <a:off x="9225408" y="2601037"/>
            <a:ext cx="3175" cy="98425"/>
            <a:chOff x="4170807" y="2601036"/>
            <a:chExt cx="3175" cy="98425"/>
          </a:xfrm>
        </p:grpSpPr>
        <p:sp>
          <p:nvSpPr>
            <p:cNvPr id="199" name="object 199"/>
            <p:cNvSpPr/>
            <p:nvPr/>
          </p:nvSpPr>
          <p:spPr>
            <a:xfrm>
              <a:off x="4172394" y="2601036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8120"/>
                  </a:lnTo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172394" y="2601036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812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1" name="object 201"/>
          <p:cNvSpPr/>
          <p:nvPr/>
        </p:nvSpPr>
        <p:spPr>
          <a:xfrm>
            <a:off x="9589897" y="2638183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764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9555594" y="2554376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180022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9076487" y="2638183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790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9019337" y="2802978"/>
            <a:ext cx="53975" cy="0"/>
          </a:xfrm>
          <a:custGeom>
            <a:avLst/>
            <a:gdLst/>
            <a:ahLst/>
            <a:cxnLst/>
            <a:rect l="l" t="t" r="r" b="b"/>
            <a:pathLst>
              <a:path w="53975">
                <a:moveTo>
                  <a:pt x="53352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9718484" y="2802978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53327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6" name="object 206"/>
          <p:cNvGrpSpPr/>
          <p:nvPr/>
        </p:nvGrpSpPr>
        <p:grpSpPr>
          <a:xfrm>
            <a:off x="10132175" y="3537674"/>
            <a:ext cx="33655" cy="33655"/>
            <a:chOff x="5077574" y="3537673"/>
            <a:chExt cx="33655" cy="33655"/>
          </a:xfrm>
        </p:grpSpPr>
        <p:sp>
          <p:nvSpPr>
            <p:cNvPr id="207" name="object 207"/>
            <p:cNvSpPr/>
            <p:nvPr/>
          </p:nvSpPr>
          <p:spPr>
            <a:xfrm>
              <a:off x="5079161" y="353926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60" y="0"/>
                  </a:moveTo>
                  <a:lnTo>
                    <a:pt x="6845" y="0"/>
                  </a:lnTo>
                  <a:lnTo>
                    <a:pt x="0" y="6832"/>
                  </a:lnTo>
                  <a:lnTo>
                    <a:pt x="0" y="23647"/>
                  </a:lnTo>
                  <a:lnTo>
                    <a:pt x="6845" y="30479"/>
                  </a:lnTo>
                  <a:lnTo>
                    <a:pt x="23660" y="30479"/>
                  </a:lnTo>
                  <a:lnTo>
                    <a:pt x="30479" y="23647"/>
                  </a:lnTo>
                  <a:lnTo>
                    <a:pt x="30479" y="15239"/>
                  </a:lnTo>
                  <a:lnTo>
                    <a:pt x="30479" y="683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EE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079161" y="353926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479" y="15239"/>
                  </a:moveTo>
                  <a:lnTo>
                    <a:pt x="30479" y="23647"/>
                  </a:lnTo>
                  <a:lnTo>
                    <a:pt x="23660" y="30479"/>
                  </a:lnTo>
                  <a:lnTo>
                    <a:pt x="15252" y="30479"/>
                  </a:lnTo>
                  <a:lnTo>
                    <a:pt x="6845" y="30479"/>
                  </a:lnTo>
                  <a:lnTo>
                    <a:pt x="0" y="23647"/>
                  </a:lnTo>
                  <a:lnTo>
                    <a:pt x="0" y="15239"/>
                  </a:lnTo>
                  <a:lnTo>
                    <a:pt x="0" y="6832"/>
                  </a:lnTo>
                  <a:lnTo>
                    <a:pt x="6845" y="0"/>
                  </a:lnTo>
                  <a:lnTo>
                    <a:pt x="15252" y="0"/>
                  </a:lnTo>
                  <a:lnTo>
                    <a:pt x="23660" y="0"/>
                  </a:lnTo>
                  <a:lnTo>
                    <a:pt x="30479" y="6832"/>
                  </a:lnTo>
                  <a:lnTo>
                    <a:pt x="30479" y="152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9" name="object 209"/>
          <p:cNvGrpSpPr/>
          <p:nvPr/>
        </p:nvGrpSpPr>
        <p:grpSpPr>
          <a:xfrm>
            <a:off x="8619605" y="3537674"/>
            <a:ext cx="33655" cy="33655"/>
            <a:chOff x="3565004" y="3537673"/>
            <a:chExt cx="33655" cy="33655"/>
          </a:xfrm>
        </p:grpSpPr>
        <p:sp>
          <p:nvSpPr>
            <p:cNvPr id="210" name="object 210"/>
            <p:cNvSpPr/>
            <p:nvPr/>
          </p:nvSpPr>
          <p:spPr>
            <a:xfrm>
              <a:off x="3566591" y="353926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60" y="0"/>
                  </a:moveTo>
                  <a:lnTo>
                    <a:pt x="6832" y="0"/>
                  </a:lnTo>
                  <a:lnTo>
                    <a:pt x="0" y="6832"/>
                  </a:lnTo>
                  <a:lnTo>
                    <a:pt x="0" y="23647"/>
                  </a:lnTo>
                  <a:lnTo>
                    <a:pt x="6832" y="30479"/>
                  </a:lnTo>
                  <a:lnTo>
                    <a:pt x="23660" y="30479"/>
                  </a:lnTo>
                  <a:lnTo>
                    <a:pt x="30479" y="23647"/>
                  </a:lnTo>
                  <a:lnTo>
                    <a:pt x="30479" y="15239"/>
                  </a:lnTo>
                  <a:lnTo>
                    <a:pt x="30479" y="683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EE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566591" y="353926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479" y="15239"/>
                  </a:moveTo>
                  <a:lnTo>
                    <a:pt x="30479" y="23647"/>
                  </a:lnTo>
                  <a:lnTo>
                    <a:pt x="23660" y="30479"/>
                  </a:lnTo>
                  <a:lnTo>
                    <a:pt x="15252" y="30479"/>
                  </a:lnTo>
                  <a:lnTo>
                    <a:pt x="6832" y="30479"/>
                  </a:lnTo>
                  <a:lnTo>
                    <a:pt x="0" y="23647"/>
                  </a:lnTo>
                  <a:lnTo>
                    <a:pt x="0" y="15239"/>
                  </a:lnTo>
                  <a:lnTo>
                    <a:pt x="0" y="6832"/>
                  </a:lnTo>
                  <a:lnTo>
                    <a:pt x="6832" y="0"/>
                  </a:lnTo>
                  <a:lnTo>
                    <a:pt x="15252" y="0"/>
                  </a:lnTo>
                  <a:lnTo>
                    <a:pt x="23660" y="0"/>
                  </a:lnTo>
                  <a:lnTo>
                    <a:pt x="30479" y="6832"/>
                  </a:lnTo>
                  <a:lnTo>
                    <a:pt x="30479" y="152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2" name="object 212"/>
          <p:cNvGrpSpPr/>
          <p:nvPr/>
        </p:nvGrpSpPr>
        <p:grpSpPr>
          <a:xfrm>
            <a:off x="9375903" y="2218779"/>
            <a:ext cx="33655" cy="33655"/>
            <a:chOff x="4321302" y="2218778"/>
            <a:chExt cx="33655" cy="33655"/>
          </a:xfrm>
        </p:grpSpPr>
        <p:sp>
          <p:nvSpPr>
            <p:cNvPr id="213" name="object 213"/>
            <p:cNvSpPr/>
            <p:nvPr/>
          </p:nvSpPr>
          <p:spPr>
            <a:xfrm>
              <a:off x="4322889" y="222036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634" y="0"/>
                  </a:moveTo>
                  <a:lnTo>
                    <a:pt x="6819" y="0"/>
                  </a:lnTo>
                  <a:lnTo>
                    <a:pt x="0" y="6819"/>
                  </a:lnTo>
                  <a:lnTo>
                    <a:pt x="0" y="23647"/>
                  </a:lnTo>
                  <a:lnTo>
                    <a:pt x="6819" y="30479"/>
                  </a:lnTo>
                  <a:lnTo>
                    <a:pt x="23634" y="30479"/>
                  </a:lnTo>
                  <a:lnTo>
                    <a:pt x="30467" y="23647"/>
                  </a:lnTo>
                  <a:lnTo>
                    <a:pt x="30467" y="15240"/>
                  </a:lnTo>
                  <a:lnTo>
                    <a:pt x="30467" y="6819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322889" y="222036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30467" y="15240"/>
                  </a:moveTo>
                  <a:lnTo>
                    <a:pt x="30467" y="23647"/>
                  </a:lnTo>
                  <a:lnTo>
                    <a:pt x="23634" y="30479"/>
                  </a:lnTo>
                  <a:lnTo>
                    <a:pt x="15227" y="30479"/>
                  </a:lnTo>
                  <a:lnTo>
                    <a:pt x="6819" y="30479"/>
                  </a:lnTo>
                  <a:lnTo>
                    <a:pt x="0" y="23647"/>
                  </a:lnTo>
                  <a:lnTo>
                    <a:pt x="0" y="15240"/>
                  </a:lnTo>
                  <a:lnTo>
                    <a:pt x="0" y="6819"/>
                  </a:lnTo>
                  <a:lnTo>
                    <a:pt x="6819" y="0"/>
                  </a:lnTo>
                  <a:lnTo>
                    <a:pt x="15227" y="0"/>
                  </a:lnTo>
                  <a:lnTo>
                    <a:pt x="23634" y="0"/>
                  </a:lnTo>
                  <a:lnTo>
                    <a:pt x="30467" y="6819"/>
                  </a:lnTo>
                  <a:lnTo>
                    <a:pt x="30467" y="15240"/>
                  </a:lnTo>
                  <a:close/>
                </a:path>
              </a:pathLst>
            </a:custGeom>
            <a:ln w="3175">
              <a:solidFill>
                <a:srgbClr val="7C7D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15" name="object 215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59380" y="2324189"/>
            <a:ext cx="66675" cy="66675"/>
          </a:xfrm>
          <a:prstGeom prst="rect">
            <a:avLst/>
          </a:prstGeom>
        </p:spPr>
      </p:pic>
      <p:pic>
        <p:nvPicPr>
          <p:cNvPr id="216" name="object 216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071102" y="2441017"/>
            <a:ext cx="66662" cy="66687"/>
          </a:xfrm>
          <a:prstGeom prst="rect">
            <a:avLst/>
          </a:prstGeom>
        </p:spPr>
      </p:pic>
      <p:grpSp>
        <p:nvGrpSpPr>
          <p:cNvPr id="217" name="object 217"/>
          <p:cNvGrpSpPr/>
          <p:nvPr/>
        </p:nvGrpSpPr>
        <p:grpSpPr>
          <a:xfrm>
            <a:off x="9650222" y="2441016"/>
            <a:ext cx="66675" cy="67310"/>
            <a:chOff x="4595621" y="2441016"/>
            <a:chExt cx="66675" cy="67310"/>
          </a:xfrm>
        </p:grpSpPr>
        <p:sp>
          <p:nvSpPr>
            <p:cNvPr id="218" name="object 218"/>
            <p:cNvSpPr/>
            <p:nvPr/>
          </p:nvSpPr>
          <p:spPr>
            <a:xfrm>
              <a:off x="4597209" y="2442603"/>
              <a:ext cx="63500" cy="64135"/>
            </a:xfrm>
            <a:custGeom>
              <a:avLst/>
              <a:gdLst/>
              <a:ahLst/>
              <a:cxnLst/>
              <a:rect l="l" t="t" r="r" b="b"/>
              <a:pathLst>
                <a:path w="63500" h="64135">
                  <a:moveTo>
                    <a:pt x="31750" y="0"/>
                  </a:moveTo>
                  <a:lnTo>
                    <a:pt x="19389" y="2496"/>
                  </a:lnTo>
                  <a:lnTo>
                    <a:pt x="9297" y="9304"/>
                  </a:lnTo>
                  <a:lnTo>
                    <a:pt x="2494" y="19400"/>
                  </a:lnTo>
                  <a:lnTo>
                    <a:pt x="0" y="31762"/>
                  </a:lnTo>
                  <a:lnTo>
                    <a:pt x="2494" y="44117"/>
                  </a:lnTo>
                  <a:lnTo>
                    <a:pt x="9297" y="54209"/>
                  </a:lnTo>
                  <a:lnTo>
                    <a:pt x="19389" y="61016"/>
                  </a:lnTo>
                  <a:lnTo>
                    <a:pt x="31750" y="63512"/>
                  </a:lnTo>
                  <a:lnTo>
                    <a:pt x="44110" y="61016"/>
                  </a:lnTo>
                  <a:lnTo>
                    <a:pt x="54202" y="54209"/>
                  </a:lnTo>
                  <a:lnTo>
                    <a:pt x="61005" y="44117"/>
                  </a:lnTo>
                  <a:lnTo>
                    <a:pt x="63500" y="31762"/>
                  </a:lnTo>
                  <a:lnTo>
                    <a:pt x="61005" y="19400"/>
                  </a:lnTo>
                  <a:lnTo>
                    <a:pt x="54202" y="9304"/>
                  </a:lnTo>
                  <a:lnTo>
                    <a:pt x="44110" y="2496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3E3D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597209" y="2442603"/>
              <a:ext cx="63500" cy="64135"/>
            </a:xfrm>
            <a:custGeom>
              <a:avLst/>
              <a:gdLst/>
              <a:ahLst/>
              <a:cxnLst/>
              <a:rect l="l" t="t" r="r" b="b"/>
              <a:pathLst>
                <a:path w="63500" h="64135">
                  <a:moveTo>
                    <a:pt x="63500" y="31762"/>
                  </a:moveTo>
                  <a:lnTo>
                    <a:pt x="61005" y="44117"/>
                  </a:lnTo>
                  <a:lnTo>
                    <a:pt x="54202" y="54209"/>
                  </a:lnTo>
                  <a:lnTo>
                    <a:pt x="44110" y="61016"/>
                  </a:lnTo>
                  <a:lnTo>
                    <a:pt x="31750" y="63512"/>
                  </a:lnTo>
                  <a:lnTo>
                    <a:pt x="19389" y="61016"/>
                  </a:lnTo>
                  <a:lnTo>
                    <a:pt x="9297" y="54209"/>
                  </a:lnTo>
                  <a:lnTo>
                    <a:pt x="2494" y="44117"/>
                  </a:lnTo>
                  <a:lnTo>
                    <a:pt x="0" y="31762"/>
                  </a:lnTo>
                  <a:lnTo>
                    <a:pt x="2494" y="19400"/>
                  </a:lnTo>
                  <a:lnTo>
                    <a:pt x="9297" y="9304"/>
                  </a:lnTo>
                  <a:lnTo>
                    <a:pt x="19389" y="2496"/>
                  </a:lnTo>
                  <a:lnTo>
                    <a:pt x="31750" y="0"/>
                  </a:lnTo>
                  <a:lnTo>
                    <a:pt x="44110" y="2496"/>
                  </a:lnTo>
                  <a:lnTo>
                    <a:pt x="54202" y="9304"/>
                  </a:lnTo>
                  <a:lnTo>
                    <a:pt x="61005" y="19400"/>
                  </a:lnTo>
                  <a:lnTo>
                    <a:pt x="63500" y="31762"/>
                  </a:lnTo>
                  <a:close/>
                </a:path>
              </a:pathLst>
            </a:custGeom>
            <a:ln w="3175">
              <a:solidFill>
                <a:srgbClr val="7C7D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613706" y="245912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660" y="0"/>
                  </a:moveTo>
                  <a:lnTo>
                    <a:pt x="6819" y="0"/>
                  </a:lnTo>
                  <a:lnTo>
                    <a:pt x="0" y="6819"/>
                  </a:lnTo>
                  <a:lnTo>
                    <a:pt x="0" y="23647"/>
                  </a:lnTo>
                  <a:lnTo>
                    <a:pt x="6819" y="30480"/>
                  </a:lnTo>
                  <a:lnTo>
                    <a:pt x="23660" y="30480"/>
                  </a:lnTo>
                  <a:lnTo>
                    <a:pt x="30480" y="23647"/>
                  </a:lnTo>
                  <a:lnTo>
                    <a:pt x="30480" y="15240"/>
                  </a:lnTo>
                  <a:lnTo>
                    <a:pt x="30480" y="6819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613706" y="245912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30480" y="15240"/>
                  </a:moveTo>
                  <a:lnTo>
                    <a:pt x="30480" y="23647"/>
                  </a:lnTo>
                  <a:lnTo>
                    <a:pt x="23660" y="30480"/>
                  </a:lnTo>
                  <a:lnTo>
                    <a:pt x="15252" y="30480"/>
                  </a:lnTo>
                  <a:lnTo>
                    <a:pt x="6819" y="30480"/>
                  </a:lnTo>
                  <a:lnTo>
                    <a:pt x="0" y="23647"/>
                  </a:lnTo>
                  <a:lnTo>
                    <a:pt x="0" y="15240"/>
                  </a:lnTo>
                  <a:lnTo>
                    <a:pt x="0" y="6819"/>
                  </a:lnTo>
                  <a:lnTo>
                    <a:pt x="6819" y="0"/>
                  </a:lnTo>
                  <a:lnTo>
                    <a:pt x="15252" y="0"/>
                  </a:lnTo>
                  <a:lnTo>
                    <a:pt x="23660" y="0"/>
                  </a:lnTo>
                  <a:lnTo>
                    <a:pt x="30480" y="6819"/>
                  </a:lnTo>
                  <a:lnTo>
                    <a:pt x="30480" y="15240"/>
                  </a:lnTo>
                  <a:close/>
                </a:path>
              </a:pathLst>
            </a:custGeom>
            <a:ln w="3175">
              <a:solidFill>
                <a:srgbClr val="7C7D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22" name="object 222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9359380" y="2557857"/>
            <a:ext cx="66675" cy="66687"/>
          </a:xfrm>
          <a:prstGeom prst="rect">
            <a:avLst/>
          </a:prstGeom>
        </p:spPr>
      </p:pic>
      <p:pic>
        <p:nvPicPr>
          <p:cNvPr id="223" name="object 223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9359380" y="2682329"/>
            <a:ext cx="66675" cy="66675"/>
          </a:xfrm>
          <a:prstGeom prst="rect">
            <a:avLst/>
          </a:prstGeom>
        </p:spPr>
      </p:pic>
      <p:sp>
        <p:nvSpPr>
          <p:cNvPr id="224" name="object 224"/>
          <p:cNvSpPr/>
          <p:nvPr/>
        </p:nvSpPr>
        <p:spPr>
          <a:xfrm>
            <a:off x="9573056" y="2522626"/>
            <a:ext cx="168910" cy="0"/>
          </a:xfrm>
          <a:custGeom>
            <a:avLst/>
            <a:gdLst/>
            <a:ahLst/>
            <a:cxnLst/>
            <a:rect l="l" t="t" r="r" b="b"/>
            <a:pathLst>
              <a:path w="168910">
                <a:moveTo>
                  <a:pt x="168910" y="0"/>
                </a:moveTo>
                <a:lnTo>
                  <a:pt x="0" y="0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5" name="object 225"/>
          <p:cNvGrpSpPr/>
          <p:nvPr/>
        </p:nvGrpSpPr>
        <p:grpSpPr>
          <a:xfrm>
            <a:off x="9256839" y="2167026"/>
            <a:ext cx="271780" cy="26670"/>
            <a:chOff x="4202239" y="2167026"/>
            <a:chExt cx="271780" cy="26670"/>
          </a:xfrm>
        </p:grpSpPr>
        <p:sp>
          <p:nvSpPr>
            <p:cNvPr id="226" name="object 226"/>
            <p:cNvSpPr/>
            <p:nvPr/>
          </p:nvSpPr>
          <p:spPr>
            <a:xfrm>
              <a:off x="4208589" y="2173363"/>
              <a:ext cx="259079" cy="13970"/>
            </a:xfrm>
            <a:custGeom>
              <a:avLst/>
              <a:gdLst/>
              <a:ahLst/>
              <a:cxnLst/>
              <a:rect l="l" t="t" r="r" b="b"/>
              <a:pathLst>
                <a:path w="259079" h="13969">
                  <a:moveTo>
                    <a:pt x="259067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259067" y="13970"/>
                  </a:lnTo>
                  <a:lnTo>
                    <a:pt x="2590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208589" y="2173376"/>
              <a:ext cx="259079" cy="13970"/>
            </a:xfrm>
            <a:custGeom>
              <a:avLst/>
              <a:gdLst/>
              <a:ahLst/>
              <a:cxnLst/>
              <a:rect l="l" t="t" r="r" b="b"/>
              <a:pathLst>
                <a:path w="259079" h="13969">
                  <a:moveTo>
                    <a:pt x="0" y="13957"/>
                  </a:moveTo>
                  <a:lnTo>
                    <a:pt x="259067" y="13957"/>
                  </a:lnTo>
                  <a:lnTo>
                    <a:pt x="259067" y="0"/>
                  </a:lnTo>
                  <a:lnTo>
                    <a:pt x="0" y="0"/>
                  </a:lnTo>
                  <a:lnTo>
                    <a:pt x="0" y="13957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8" name="object 228"/>
          <p:cNvGrpSpPr/>
          <p:nvPr/>
        </p:nvGrpSpPr>
        <p:grpSpPr>
          <a:xfrm>
            <a:off x="8509038" y="3090735"/>
            <a:ext cx="616585" cy="321310"/>
            <a:chOff x="3454437" y="3090735"/>
            <a:chExt cx="616585" cy="321310"/>
          </a:xfrm>
        </p:grpSpPr>
        <p:sp>
          <p:nvSpPr>
            <p:cNvPr id="229" name="object 229"/>
            <p:cNvSpPr/>
            <p:nvPr/>
          </p:nvSpPr>
          <p:spPr>
            <a:xfrm>
              <a:off x="3460787" y="3097085"/>
              <a:ext cx="533400" cy="271145"/>
            </a:xfrm>
            <a:custGeom>
              <a:avLst/>
              <a:gdLst/>
              <a:ahLst/>
              <a:cxnLst/>
              <a:rect l="l" t="t" r="r" b="b"/>
              <a:pathLst>
                <a:path w="533400" h="271145">
                  <a:moveTo>
                    <a:pt x="533400" y="270929"/>
                  </a:moveTo>
                  <a:lnTo>
                    <a:pt x="0" y="0"/>
                  </a:lnTo>
                  <a:lnTo>
                    <a:pt x="254000" y="25400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" name="object 23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676891" y="3313277"/>
              <a:ext cx="98691" cy="98717"/>
            </a:xfrm>
            <a:prstGeom prst="rect">
              <a:avLst/>
            </a:prstGeom>
          </p:spPr>
        </p:pic>
        <p:pic>
          <p:nvPicPr>
            <p:cNvPr id="231" name="object 23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960482" y="3329787"/>
              <a:ext cx="110401" cy="77254"/>
            </a:xfrm>
            <a:prstGeom prst="rect">
              <a:avLst/>
            </a:prstGeom>
          </p:spPr>
        </p:pic>
      </p:grpSp>
      <p:grpSp>
        <p:nvGrpSpPr>
          <p:cNvPr id="232" name="object 232"/>
          <p:cNvGrpSpPr/>
          <p:nvPr/>
        </p:nvGrpSpPr>
        <p:grpSpPr>
          <a:xfrm>
            <a:off x="9645092" y="3090735"/>
            <a:ext cx="616585" cy="321310"/>
            <a:chOff x="4590491" y="3090735"/>
            <a:chExt cx="616585" cy="321310"/>
          </a:xfrm>
        </p:grpSpPr>
        <p:sp>
          <p:nvSpPr>
            <p:cNvPr id="233" name="object 233"/>
            <p:cNvSpPr/>
            <p:nvPr/>
          </p:nvSpPr>
          <p:spPr>
            <a:xfrm>
              <a:off x="4667249" y="3097085"/>
              <a:ext cx="533400" cy="271145"/>
            </a:xfrm>
            <a:custGeom>
              <a:avLst/>
              <a:gdLst/>
              <a:ahLst/>
              <a:cxnLst/>
              <a:rect l="l" t="t" r="r" b="b"/>
              <a:pathLst>
                <a:path w="533400" h="271145">
                  <a:moveTo>
                    <a:pt x="0" y="270929"/>
                  </a:moveTo>
                  <a:lnTo>
                    <a:pt x="533387" y="0"/>
                  </a:lnTo>
                  <a:lnTo>
                    <a:pt x="279387" y="25400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4" name="object 23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885740" y="3313188"/>
              <a:ext cx="98704" cy="98704"/>
            </a:xfrm>
            <a:prstGeom prst="rect">
              <a:avLst/>
            </a:prstGeom>
          </p:spPr>
        </p:pic>
        <p:pic>
          <p:nvPicPr>
            <p:cNvPr id="235" name="object 23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590491" y="3329660"/>
              <a:ext cx="110401" cy="77279"/>
            </a:xfrm>
            <a:prstGeom prst="rect">
              <a:avLst/>
            </a:prstGeom>
          </p:spPr>
        </p:pic>
      </p:grpSp>
      <p:grpSp>
        <p:nvGrpSpPr>
          <p:cNvPr id="236" name="object 236"/>
          <p:cNvGrpSpPr/>
          <p:nvPr/>
        </p:nvGrpSpPr>
        <p:grpSpPr>
          <a:xfrm>
            <a:off x="8291577" y="6034583"/>
            <a:ext cx="1920239" cy="997585"/>
            <a:chOff x="3236976" y="6034582"/>
            <a:chExt cx="1920239" cy="997585"/>
          </a:xfrm>
        </p:grpSpPr>
        <p:pic>
          <p:nvPicPr>
            <p:cNvPr id="237" name="object 23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240138" y="6034582"/>
              <a:ext cx="1916442" cy="993187"/>
            </a:xfrm>
            <a:prstGeom prst="rect">
              <a:avLst/>
            </a:prstGeom>
          </p:spPr>
        </p:pic>
        <p:pic>
          <p:nvPicPr>
            <p:cNvPr id="238" name="object 23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718598" y="6633222"/>
              <a:ext cx="79984" cy="398945"/>
            </a:xfrm>
            <a:prstGeom prst="rect">
              <a:avLst/>
            </a:prstGeom>
          </p:spPr>
        </p:pic>
        <p:sp>
          <p:nvSpPr>
            <p:cNvPr id="239" name="object 239"/>
            <p:cNvSpPr/>
            <p:nvPr/>
          </p:nvSpPr>
          <p:spPr>
            <a:xfrm>
              <a:off x="3772281" y="6853034"/>
              <a:ext cx="0" cy="146050"/>
            </a:xfrm>
            <a:custGeom>
              <a:avLst/>
              <a:gdLst/>
              <a:ahLst/>
              <a:cxnLst/>
              <a:rect l="l" t="t" r="r" b="b"/>
              <a:pathLst>
                <a:path h="146050">
                  <a:moveTo>
                    <a:pt x="0" y="146049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F9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0" name="object 24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026167" y="6633222"/>
              <a:ext cx="80010" cy="398945"/>
            </a:xfrm>
            <a:prstGeom prst="rect">
              <a:avLst/>
            </a:prstGeom>
          </p:spPr>
        </p:pic>
        <p:sp>
          <p:nvSpPr>
            <p:cNvPr id="241" name="object 241"/>
            <p:cNvSpPr/>
            <p:nvPr/>
          </p:nvSpPr>
          <p:spPr>
            <a:xfrm>
              <a:off x="4079621" y="6853034"/>
              <a:ext cx="0" cy="146050"/>
            </a:xfrm>
            <a:custGeom>
              <a:avLst/>
              <a:gdLst/>
              <a:ahLst/>
              <a:cxnLst/>
              <a:rect l="l" t="t" r="r" b="b"/>
              <a:pathLst>
                <a:path h="146050">
                  <a:moveTo>
                    <a:pt x="0" y="146049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F9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610481" y="6633324"/>
              <a:ext cx="80010" cy="394970"/>
            </a:xfrm>
            <a:custGeom>
              <a:avLst/>
              <a:gdLst/>
              <a:ahLst/>
              <a:cxnLst/>
              <a:rect l="l" t="t" r="r" b="b"/>
              <a:pathLst>
                <a:path w="80010" h="394970">
                  <a:moveTo>
                    <a:pt x="0" y="0"/>
                  </a:moveTo>
                  <a:lnTo>
                    <a:pt x="0" y="354317"/>
                  </a:lnTo>
                  <a:lnTo>
                    <a:pt x="178" y="365489"/>
                  </a:lnTo>
                  <a:lnTo>
                    <a:pt x="36717" y="394446"/>
                  </a:lnTo>
                  <a:lnTo>
                    <a:pt x="48170" y="393217"/>
                  </a:lnTo>
                  <a:lnTo>
                    <a:pt x="78409" y="368815"/>
                  </a:lnTo>
                  <a:lnTo>
                    <a:pt x="79997" y="359410"/>
                  </a:lnTo>
                  <a:lnTo>
                    <a:pt x="79997" y="12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9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663821" y="6853034"/>
              <a:ext cx="0" cy="146050"/>
            </a:xfrm>
            <a:custGeom>
              <a:avLst/>
              <a:gdLst/>
              <a:ahLst/>
              <a:cxnLst/>
              <a:rect l="l" t="t" r="r" b="b"/>
              <a:pathLst>
                <a:path h="146050">
                  <a:moveTo>
                    <a:pt x="0" y="146049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F9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4" name="object 24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607585" y="6633222"/>
              <a:ext cx="80010" cy="398945"/>
            </a:xfrm>
            <a:prstGeom prst="rect">
              <a:avLst/>
            </a:prstGeom>
          </p:spPr>
        </p:pic>
        <p:pic>
          <p:nvPicPr>
            <p:cNvPr id="245" name="object 24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236976" y="6051016"/>
              <a:ext cx="1919808" cy="948067"/>
            </a:xfrm>
            <a:prstGeom prst="rect">
              <a:avLst/>
            </a:prstGeom>
          </p:spPr>
        </p:pic>
      </p:grpSp>
      <p:sp>
        <p:nvSpPr>
          <p:cNvPr id="246" name="object 246"/>
          <p:cNvSpPr txBox="1"/>
          <p:nvPr/>
        </p:nvSpPr>
        <p:spPr>
          <a:xfrm>
            <a:off x="5761990" y="570635"/>
            <a:ext cx="12776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Derivación</a:t>
            </a:r>
            <a:r>
              <a:rPr sz="6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Trebuchet MS"/>
                <a:cs typeface="Trebuchet MS"/>
              </a:rPr>
              <a:t>del</a:t>
            </a:r>
            <a:r>
              <a:rPr sz="6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bloque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6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prueba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7957751" y="488084"/>
            <a:ext cx="431165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un.</a:t>
            </a:r>
            <a:r>
              <a:rPr sz="950" b="1" spc="50" dirty="0">
                <a:solidFill>
                  <a:srgbClr val="171514"/>
                </a:solidFill>
                <a:latin typeface="Trebuchet MS"/>
                <a:cs typeface="Trebuchet MS"/>
              </a:rPr>
              <a:t>toma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derivación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Trebuchet MS"/>
                <a:cs typeface="Trebuchet MS"/>
              </a:rPr>
              <a:t>bloque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40" dirty="0">
                <a:solidFill>
                  <a:srgbClr val="171514"/>
                </a:solidFill>
                <a:latin typeface="Trebuchet MS"/>
                <a:cs typeface="Trebuchet MS"/>
              </a:rPr>
              <a:t>prueba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10" dirty="0">
                <a:solidFill>
                  <a:srgbClr val="171514"/>
                </a:solidFill>
                <a:latin typeface="Trebuchet MS"/>
                <a:cs typeface="Trebuchet MS"/>
              </a:rPr>
              <a:t>(TBB)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,.la.línea.y.la.carga. </a:t>
            </a:r>
            <a:r>
              <a:rPr sz="950" spc="-2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conectores.están.montados.paralelos.uno.otro..Esto.proporciona.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para.una.disposición.para.puentear.el.medidor.colocando.puentes.a.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conectar.la.línea.y.cargar.buses..Este.tipo.de.bypass.es.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utilizado.principalmente.por.los.servicios.suscritos.a.la.medición.EUSERC.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estándares..EUSERC.es.el.Requisitos.del.Servicio.Utilitario.Eléctrico.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spcBef>
                <a:spcPts val="300"/>
              </a:spcBef>
            </a:pP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Comité..Los.requisitos.EUSERC.se.utilizan.principalmente.en.oeste.</a:t>
            </a:r>
            <a:r>
              <a:rPr sz="95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estados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7957821" y="2899900"/>
            <a:ext cx="447675" cy="377190"/>
          </a:xfrm>
          <a:prstGeom prst="rect">
            <a:avLst/>
          </a:prstGeom>
        </p:spPr>
        <p:txBody>
          <a:bodyPr vert="horz" wrap="square" lIns="0" tIns="7620" rIns="0" bIns="0" rtlCol="0">
            <a:spAutoFit/>
          </a:bodyPr>
          <a:lstStyle/>
          <a:p>
            <a:pPr marL="12700" marR="5080" indent="86995" algn="r">
              <a:lnSpc>
                <a:spcPct val="113999"/>
              </a:lnSpc>
              <a:spcBef>
                <a:spcPts val="6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Saltador 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 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10269207" y="2899900"/>
            <a:ext cx="447675" cy="377190"/>
          </a:xfrm>
          <a:prstGeom prst="rect">
            <a:avLst/>
          </a:prstGeom>
        </p:spPr>
        <p:txBody>
          <a:bodyPr vert="horz" wrap="square" lIns="0" tIns="7620" rIns="0" bIns="0" rtlCol="0">
            <a:spAutoFit/>
          </a:bodyPr>
          <a:lstStyle/>
          <a:p>
            <a:pPr marL="12700" marR="5080" indent="86995" algn="r">
              <a:lnSpc>
                <a:spcPct val="113999"/>
              </a:lnSpc>
              <a:spcBef>
                <a:spcPts val="6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Saltador 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 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8850697" y="3973380"/>
            <a:ext cx="99821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Derivación</a:t>
            </a:r>
            <a:r>
              <a:rPr sz="50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del</a:t>
            </a:r>
            <a:r>
              <a:rPr sz="50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bloque</a:t>
            </a:r>
            <a:r>
              <a:rPr sz="50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50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prueba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761990" y="4355460"/>
            <a:ext cx="11557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Derivación</a:t>
            </a:r>
            <a:r>
              <a:rPr sz="800" b="1" spc="-6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5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émbolo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7957753" y="4298309"/>
            <a:ext cx="4625975" cy="93980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</a:t>
            </a:r>
            <a:r>
              <a:rPr sz="950" b="1" spc="20" dirty="0">
                <a:solidFill>
                  <a:srgbClr val="171514"/>
                </a:solidFill>
                <a:latin typeface="Trebuchet MS"/>
                <a:cs typeface="Trebuchet MS"/>
              </a:rPr>
              <a:t>derivación</a:t>
            </a:r>
            <a:r>
              <a:rPr sz="9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Trebuchet MS"/>
                <a:cs typeface="Trebuchet MS"/>
              </a:rPr>
              <a:t>del</a:t>
            </a:r>
            <a:r>
              <a:rPr sz="9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45" dirty="0">
                <a:solidFill>
                  <a:srgbClr val="171514"/>
                </a:solidFill>
                <a:latin typeface="Trebuchet MS"/>
                <a:cs typeface="Trebuchet MS"/>
              </a:rPr>
              <a:t>émbolo</a:t>
            </a:r>
            <a:endParaRPr sz="950">
              <a:latin typeface="Trebuchet MS"/>
              <a:cs typeface="Trebuchet MS"/>
            </a:endParaRPr>
          </a:p>
          <a:p>
            <a:pPr marL="12700" marR="5080">
              <a:lnSpc>
                <a:spcPct val="126299"/>
              </a:lnSpc>
            </a:pP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.tiene.un.contacto.de.puente.cargado.por.resorte.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contenido.dentro.de.cada.carcasa..Este.contacto.es.alejado.de.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las.partes.de.los.extremos.espaciados.de.los.soportes.de.contacto.asociados.por.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émbolo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acopla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vatios-hora.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7957820" y="5212709"/>
            <a:ext cx="491490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los.contactos.de.derivación.se.cierran.automáticamente,.proporcionando.un.camino.p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para.fluir.desde.la.línea.a.la.carga..La.derivación.del.émbolo.es.únicamente.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se.utiliza.en.los.enchufes.de.CT.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7957821" y="5946728"/>
            <a:ext cx="36639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Émbolo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10156140" y="5954881"/>
            <a:ext cx="1002665" cy="245745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66040">
              <a:spcBef>
                <a:spcPts val="300"/>
              </a:spcBef>
            </a:pP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mueve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hacia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quita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8766390" y="7144773"/>
            <a:ext cx="8737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Derivación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émbolo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5761990" y="7565810"/>
            <a:ext cx="14947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Cubiertas</a:t>
            </a:r>
            <a:r>
              <a:rPr sz="750" b="1" spc="-5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50" dirty="0">
                <a:solidFill>
                  <a:srgbClr val="171514"/>
                </a:solidFill>
                <a:latin typeface="Trebuchet MS"/>
                <a:cs typeface="Trebuchet MS"/>
              </a:rPr>
              <a:t>toma</a:t>
            </a:r>
            <a:r>
              <a:rPr sz="750" b="1" spc="-5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7957753" y="7502310"/>
            <a:ext cx="4674870" cy="112268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Hay.dos.tipos.de.cubiertas.de.medidores,.</a:t>
            </a:r>
            <a:r>
              <a:rPr sz="950" b="1" spc="20" dirty="0">
                <a:solidFill>
                  <a:srgbClr val="171514"/>
                </a:solidFill>
                <a:latin typeface="Trebuchet MS"/>
                <a:cs typeface="Trebuchet MS"/>
              </a:rPr>
              <a:t>anillo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.y.</a:t>
            </a:r>
            <a:r>
              <a:rPr sz="950" b="1" spc="20" dirty="0">
                <a:solidFill>
                  <a:srgbClr val="171514"/>
                </a:solidFill>
                <a:latin typeface="Trebuchet MS"/>
                <a:cs typeface="Trebuchet MS"/>
              </a:rPr>
              <a:t>sin</a:t>
            </a:r>
            <a:r>
              <a:rPr sz="950" b="1" spc="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anillo</a:t>
            </a:r>
            <a:endParaRPr sz="950">
              <a:latin typeface="Trebuchet MS"/>
              <a:cs typeface="Trebuchet MS"/>
            </a:endParaRPr>
          </a:p>
          <a:p>
            <a:pPr marL="12700" marR="5080">
              <a:lnSpc>
                <a:spcPct val="126299"/>
              </a:lnSpc>
            </a:pP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..Un.medidor.tipo.anillo.tiene.una.cubierta.que.debe.instalarse.antes.del.medidor.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se.puede.instalar..Esto.significa.que.la.cubierta.no.tiene.que.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quitar.para.quitar.el.medidor..Un.anillo.de.sellado.de.metal.asegura.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la.cubierta.y.el.medidor.a.la.toma..Un.sello.de.la.compañía.de.energía.es.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conectado.al.anillo.de.sellado.para.evitar.la.manipulación.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3677" y="2335315"/>
            <a:ext cx="1543761" cy="219161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351630" y="2365642"/>
            <a:ext cx="1513332" cy="190360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957730" y="489355"/>
            <a:ext cx="4504055" cy="18710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Hay.dos.tipos.de.anillos.de.sello..Un.tipo.tiene.un.broche.para.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asegúrelo.en.su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lugar..El.otro.tipo.se.asegura.con.un.tipo.tornillo.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mecanismo..Ambos.tipos.de.anillos.están.fabricados.en.acero.inoxidable.o. 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233679">
              <a:lnSpc>
                <a:spcPct val="141200"/>
              </a:lnSpc>
            </a:pP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Una.toma.del.medidor.de.tipo.sin.anillo.requiere.que.el.medidor.esté.instalado.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antes.de.cerrar.la.cubierta..Después.de.cerrar.la.cubierta,.un.pestillo.y.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el.mecanismo.de.cierre.mantiene.la.cubierta.en.su</a:t>
            </a:r>
            <a:r>
              <a:rPr sz="850" spc="1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lugar..Una.compañía.de.energía.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el.sello.está.unido.al.mecanismo.para.evitar.la.manipulación.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093693" y="2722656"/>
            <a:ext cx="226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26552" y="3129340"/>
            <a:ext cx="5956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0975">
              <a:spcBef>
                <a:spcPts val="100"/>
              </a:spcBef>
            </a:pP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1      </a:t>
            </a:r>
            <a:r>
              <a:rPr sz="1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-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8</a:t>
            </a:r>
            <a:r>
              <a:rPr sz="225" spc="22" baseline="-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225" spc="-7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225" spc="-7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225" spc="7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-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2      </a:t>
            </a:r>
            <a:r>
              <a:rPr sz="225" spc="-15" baseline="-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150">
              <a:latin typeface="Microsoft Sans Serif"/>
              <a:cs typeface="Microsoft Sans Serif"/>
            </a:endParaRPr>
          </a:p>
          <a:p>
            <a:pPr marL="162560"/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8           </a:t>
            </a:r>
            <a:r>
              <a:rPr sz="22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2  </a:t>
            </a:r>
            <a:r>
              <a:rPr sz="225" spc="30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-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7               </a:t>
            </a:r>
            <a:r>
              <a:rPr sz="225" spc="7" baseline="-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8           </a:t>
            </a:r>
            <a:r>
              <a:rPr sz="22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2            </a:t>
            </a:r>
            <a:r>
              <a:rPr sz="225" spc="22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-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225" baseline="-37037">
              <a:latin typeface="Microsoft Sans Serif"/>
              <a:cs typeface="Microsoft Sans Serif"/>
            </a:endParaRPr>
          </a:p>
          <a:p>
            <a:pPr marL="93980">
              <a:lnSpc>
                <a:spcPts val="145"/>
              </a:lnSpc>
              <a:spcBef>
                <a:spcPts val="30"/>
              </a:spcBef>
            </a:pPr>
            <a:r>
              <a:rPr sz="225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225" spc="-7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225" spc="-7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1    </a:t>
            </a:r>
            <a:r>
              <a:rPr sz="225" spc="15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7           </a:t>
            </a:r>
            <a:r>
              <a:rPr sz="225" spc="-1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3             </a:t>
            </a:r>
            <a:r>
              <a:rPr sz="225" spc="-30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r>
              <a:rPr sz="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3 </a:t>
            </a:r>
            <a:r>
              <a:rPr sz="225" spc="22" baseline="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7           </a:t>
            </a:r>
            <a:r>
              <a:rPr sz="225" spc="-1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3    9</a:t>
            </a:r>
            <a:r>
              <a:rPr sz="225" spc="-7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225" baseline="18518">
              <a:latin typeface="Microsoft Sans Serif"/>
              <a:cs typeface="Microsoft Sans Serif"/>
            </a:endParaRPr>
          </a:p>
          <a:p>
            <a:pPr marL="76200">
              <a:lnSpc>
                <a:spcPts val="145"/>
              </a:lnSpc>
            </a:pP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8           </a:t>
            </a:r>
            <a:r>
              <a:rPr sz="22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2   </a:t>
            </a:r>
            <a:r>
              <a:rPr sz="225" spc="22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6 5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4         </a:t>
            </a:r>
            <a:r>
              <a:rPr sz="1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sesenta y cinco                           </a:t>
            </a:r>
            <a:r>
              <a:rPr sz="100" spc="15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6 5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4    </a:t>
            </a:r>
            <a:r>
              <a:rPr sz="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8          </a:t>
            </a:r>
            <a:r>
              <a:rPr sz="1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225" baseline="18518">
              <a:latin typeface="Microsoft Sans Serif"/>
              <a:cs typeface="Microsoft Sans Serif"/>
            </a:endParaRPr>
          </a:p>
          <a:p>
            <a:pPr marL="76835">
              <a:spcBef>
                <a:spcPts val="140"/>
              </a:spcBef>
              <a:tabLst>
                <a:tab pos="436880" algn="l"/>
              </a:tabLst>
            </a:pPr>
            <a:r>
              <a:rPr sz="225" spc="15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7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4  </a:t>
            </a:r>
            <a:r>
              <a:rPr sz="1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3       </a:t>
            </a:r>
            <a:r>
              <a:rPr sz="225" spc="22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KWHR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225" spc="15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7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4  </a:t>
            </a:r>
            <a:r>
              <a:rPr sz="1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25" baseline="5555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225" baseline="55555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42477" y="3939084"/>
            <a:ext cx="29273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Landis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GYR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730" y="4341928"/>
            <a:ext cx="9925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Sello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compañía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332365" y="4352329"/>
            <a:ext cx="7150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Pestillo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cerrojo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24846" y="4584150"/>
            <a:ext cx="1003935" cy="322580"/>
          </a:xfrm>
          <a:prstGeom prst="rect">
            <a:avLst/>
          </a:prstGeom>
        </p:spPr>
        <p:txBody>
          <a:bodyPr vert="horz" wrap="square" lIns="0" tIns="49530" rIns="0" bIns="0" rtlCol="0">
            <a:spAutoFit/>
          </a:bodyPr>
          <a:lstStyle/>
          <a:p>
            <a:pPr algn="ctr">
              <a:spcBef>
                <a:spcPts val="39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endParaRPr sz="700">
              <a:latin typeface="Microsoft Sans Serif"/>
              <a:cs typeface="Microsoft Sans Serif"/>
            </a:endParaRPr>
          </a:p>
          <a:p>
            <a:pPr marR="17145" algn="ctr">
              <a:spcBef>
                <a:spcPts val="309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Cubierta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618495" y="4584150"/>
            <a:ext cx="1003935" cy="322580"/>
          </a:xfrm>
          <a:prstGeom prst="rect">
            <a:avLst/>
          </a:prstGeom>
        </p:spPr>
        <p:txBody>
          <a:bodyPr vert="horz" wrap="square" lIns="0" tIns="49530" rIns="0" bIns="0" rtlCol="0">
            <a:spAutoFit/>
          </a:bodyPr>
          <a:lstStyle/>
          <a:p>
            <a:pPr marL="12700">
              <a:spcBef>
                <a:spcPts val="39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endParaRPr sz="700">
              <a:latin typeface="Microsoft Sans Serif"/>
              <a:cs typeface="Microsoft Sans Serif"/>
            </a:endParaRPr>
          </a:p>
          <a:p>
            <a:pPr marL="40640">
              <a:spcBef>
                <a:spcPts val="309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Cubierta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estilo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61899" y="5123772"/>
            <a:ext cx="17602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15" dirty="0">
                <a:solidFill>
                  <a:srgbClr val="171514"/>
                </a:solidFill>
                <a:latin typeface="Trebuchet MS"/>
                <a:cs typeface="Trebuchet MS"/>
              </a:rPr>
              <a:t>Voltaje</a:t>
            </a:r>
            <a:r>
              <a:rPr sz="8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del</a:t>
            </a:r>
            <a:r>
              <a:rPr sz="8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zócalo</a:t>
            </a:r>
            <a:r>
              <a:rPr sz="8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del</a:t>
            </a:r>
            <a:r>
              <a:rPr sz="8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4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8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10" dirty="0">
                <a:solidFill>
                  <a:srgbClr val="171514"/>
                </a:solidFill>
                <a:latin typeface="Trebuchet MS"/>
                <a:cs typeface="Trebuchet MS"/>
              </a:rPr>
              <a:t>y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Calificaciones</a:t>
            </a:r>
            <a:r>
              <a:rPr sz="8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30" dirty="0">
                <a:solidFill>
                  <a:srgbClr val="171514"/>
                </a:solidFill>
                <a:latin typeface="Trebuchet MS"/>
                <a:cs typeface="Trebuchet MS"/>
              </a:rPr>
              <a:t>actuales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7660" y="5122502"/>
            <a:ext cx="420751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6034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única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voltaje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CA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300.o.600.voltios.según.la.especificación.de.Underwriter's.Laboratory.(UL).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ct val="150000"/>
              </a:lnSpc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 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4..UL.4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4.también.identifica.dos.valores.de.corriente.operativa.para.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enchufes.de.una.posición.para.medidores,.a.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calificación</a:t>
            </a:r>
            <a:r>
              <a:rPr sz="8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corriente</a:t>
            </a:r>
            <a:r>
              <a:rPr sz="8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continua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.y.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clasificación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corriente </a:t>
            </a:r>
            <a:r>
              <a:rPr sz="800" b="1" spc="35" dirty="0">
                <a:solidFill>
                  <a:srgbClr val="171514"/>
                </a:solidFill>
                <a:latin typeface="Trebuchet MS"/>
                <a:cs typeface="Trebuchet MS"/>
              </a:rPr>
              <a:t>máxima.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Ambos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 amperios,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abreviar.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957730" y="6406469"/>
            <a:ext cx="4288155" cy="24003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Como.su.nombre.lo.implica,.la.clasificación.de.corriente.continua.es.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la.cantidad.de.corriente.que.la.toma.del.medidor.puede.manejar.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continuamente.sin.daños..El.valor.máximo.de.corriente.es.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la.corriente.máxima.que.puede.manejar.el.enchufe.sin.daños.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por.breve.tiempo..UL.4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4.permite.la.clasificación.máxima.de.corriente.para.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un.conector.de.medidor.diseñado.para.un.servicio.monofásico,.de.tres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hilos.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ser.no.mayor.que.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25%.de.la.calificación.de.corriente.continua.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98425">
              <a:lnSpc>
                <a:spcPct val="141200"/>
              </a:lnSpc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Porque.los.enchufes.agrupados.tienen.bussing.que.deben.llevar.la.corriente.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para.todos.los.sockets.en.el.ensamblaje,.UL.4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4.requiere.que.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también.tener.un.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clasificación de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corriente </a:t>
            </a:r>
            <a:r>
              <a:rPr sz="850" b="1" spc="35" dirty="0">
                <a:solidFill>
                  <a:srgbClr val="171514"/>
                </a:solidFill>
                <a:latin typeface="Trebuchet MS"/>
                <a:cs typeface="Trebuchet MS"/>
              </a:rPr>
              <a:t>continua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del </a:t>
            </a:r>
            <a:r>
              <a:rPr sz="850" b="1" spc="30" dirty="0">
                <a:solidFill>
                  <a:srgbClr val="171514"/>
                </a:solidFill>
                <a:latin typeface="Trebuchet MS"/>
                <a:cs typeface="Trebuchet MS"/>
              </a:rPr>
              <a:t>conjunto </a:t>
            </a:r>
            <a:r>
              <a:rPr sz="850" b="1" spc="40" dirty="0">
                <a:solidFill>
                  <a:srgbClr val="171514"/>
                </a:solidFill>
                <a:latin typeface="Trebuchet MS"/>
                <a:cs typeface="Trebuchet MS"/>
              </a:rPr>
              <a:t>general </a:t>
            </a:r>
            <a:r>
              <a:rPr sz="850" b="1" spc="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en.amperios..Esta.clasificación.general.también.se.conoce.como.el.</a:t>
            </a:r>
            <a:r>
              <a:rPr sz="850" b="1" spc="15" dirty="0">
                <a:solidFill>
                  <a:srgbClr val="171514"/>
                </a:solidFill>
                <a:latin typeface="Trebuchet MS"/>
                <a:cs typeface="Trebuchet MS"/>
              </a:rPr>
              <a:t>calificación</a:t>
            </a:r>
            <a:r>
              <a:rPr sz="850" b="1" spc="1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850" b="1" spc="-2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50" dirty="0">
                <a:solidFill>
                  <a:srgbClr val="171514"/>
                </a:solidFill>
                <a:latin typeface="Trebuchet MS"/>
                <a:cs typeface="Trebuchet MS"/>
              </a:rPr>
              <a:t>autobús</a:t>
            </a:r>
            <a:r>
              <a:rPr sz="8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línea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7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762151" y="513736"/>
            <a:ext cx="66611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0" dirty="0">
                <a:solidFill>
                  <a:srgbClr val="171514"/>
                </a:solidFill>
                <a:latin typeface="Trebuchet MS"/>
                <a:cs typeface="Trebuchet MS"/>
              </a:rPr>
              <a:t>Opinión</a:t>
            </a:r>
            <a:r>
              <a:rPr sz="10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-15" dirty="0">
                <a:solidFill>
                  <a:srgbClr val="171514"/>
                </a:solidFill>
                <a:latin typeface="Trebuchet MS"/>
                <a:cs typeface="Trebuchet MS"/>
              </a:rPr>
              <a:t>1</a:t>
            </a:r>
            <a:endParaRPr sz="1050">
              <a:latin typeface="Trebuchet MS"/>
              <a:cs typeface="Trebuchet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79600" y="539751"/>
            <a:ext cx="4307840" cy="3145733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150495" rIns="0" bIns="0" rtlCol="0">
            <a:spAutoFit/>
          </a:bodyPr>
          <a:lstStyle/>
          <a:p>
            <a:pPr marL="144145">
              <a:spcBef>
                <a:spcPts val="1185"/>
              </a:spcBef>
              <a:tabLst>
                <a:tab pos="7702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2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200" u="sng" spc="-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.los.medidores.de.vatios-hora.están.conectados.directamente.a.</a:t>
            </a:r>
            <a:endParaRPr sz="850">
              <a:latin typeface="Microsoft Sans Serif"/>
              <a:cs typeface="Microsoft Sans Serif"/>
            </a:endParaRPr>
          </a:p>
          <a:p>
            <a:pPr marL="386715" marR="645795">
              <a:lnSpc>
                <a:spcPts val="1440"/>
              </a:lnSpc>
              <a:spcBef>
                <a:spcPts val="45"/>
              </a:spcBef>
              <a:tabLst>
                <a:tab pos="2946400" algn="l"/>
              </a:tabLst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la.fuente.de.alimentación.y.la.carga,.pero.</a:t>
            </a:r>
            <a:r>
              <a:rPr sz="850" u="sng" spc="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.metros.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utilizar.transformadores.de.corriente.para.derivar.una.parte.del.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corriente.para.la.medición.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386715" marR="679450" indent="-306070">
              <a:lnSpc>
                <a:spcPct val="117400"/>
              </a:lnSpc>
              <a:tabLst>
                <a:tab pos="386715" algn="l"/>
                <a:tab pos="101028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2..	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Un.</a:t>
            </a:r>
            <a:r>
              <a:rPr sz="950" u="sng" spc="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.neutro.tiene.cuatro.puntos.de.conexión.para.  conductores.neutros.y.de.tierra.</a:t>
            </a:r>
            <a:endParaRPr sz="950">
              <a:latin typeface="Microsoft Sans Serif"/>
              <a:cs typeface="Microsoft Sans Serif"/>
            </a:endParaRPr>
          </a:p>
          <a:p>
            <a:pPr marL="386715" marR="215265" indent="-306070">
              <a:lnSpc>
                <a:spcPct val="124300"/>
              </a:lnSpc>
              <a:spcBef>
                <a:spcPts val="1140"/>
              </a:spcBef>
              <a:tabLst>
                <a:tab pos="386715" algn="l"/>
                <a:tab pos="3407410" algn="l"/>
                <a:tab pos="391858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3..	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850" spc="9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dado.de.cuatro</a:t>
            </a:r>
            <a:r>
              <a:rPr sz="850" spc="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mordazas.está.diseñado.para.aplicaciones.</a:t>
            </a:r>
            <a:r>
              <a:rPr sz="850" u="sng" spc="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y.un.enchufe.de.siete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mordazas.está.diseñado.para.</a:t>
            </a:r>
            <a:r>
              <a:rPr sz="85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386715" marR="920750" indent="-306070">
              <a:lnSpc>
                <a:spcPct val="131300"/>
              </a:lnSpc>
              <a:tabLst>
                <a:tab pos="386715" algn="l"/>
                <a:tab pos="1203960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4..	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Un.diseño.</a:t>
            </a:r>
            <a:r>
              <a:rPr sz="750" u="sng" spc="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.tiene.un.enchufe.desplazado.para.permitir.más. </a:t>
            </a:r>
            <a:r>
              <a:rPr sz="750" spc="-18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espacio.para.doblar.el.alambre.para.una.instalación.más.fácil.</a:t>
            </a:r>
            <a:endParaRPr sz="75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386715" marR="501015" indent="-306070">
              <a:lnSpc>
                <a:spcPct val="110400"/>
              </a:lnSpc>
              <a:spcBef>
                <a:spcPts val="5"/>
              </a:spcBef>
              <a:tabLst>
                <a:tab pos="386715" algn="l"/>
                <a:tab pos="981710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5..	</a:t>
            </a:r>
            <a:r>
              <a:rPr sz="10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A.</a:t>
            </a:r>
            <a:r>
              <a:rPr sz="1050" u="sng" spc="-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.se.utiliza.para.mantener.el.servicio.eléctrico. </a:t>
            </a:r>
            <a:r>
              <a:rPr sz="1050" spc="-2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conectado.a.la.carga.cuando.se.quita.el.medidor.</a:t>
            </a:r>
            <a:endParaRPr sz="10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749" y="4345712"/>
            <a:ext cx="1438351" cy="1881987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7970749" y="7188504"/>
            <a:ext cx="1539875" cy="1633220"/>
            <a:chOff x="2916148" y="7188504"/>
            <a:chExt cx="1539875" cy="1633220"/>
          </a:xfrm>
        </p:grpSpPr>
        <p:sp>
          <p:nvSpPr>
            <p:cNvPr id="4" name="object 4"/>
            <p:cNvSpPr/>
            <p:nvPr/>
          </p:nvSpPr>
          <p:spPr>
            <a:xfrm>
              <a:off x="4393679" y="7200175"/>
              <a:ext cx="59055" cy="1617980"/>
            </a:xfrm>
            <a:custGeom>
              <a:avLst/>
              <a:gdLst/>
              <a:ahLst/>
              <a:cxnLst/>
              <a:rect l="l" t="t" r="r" b="b"/>
              <a:pathLst>
                <a:path w="59054" h="1617979">
                  <a:moveTo>
                    <a:pt x="0" y="0"/>
                  </a:moveTo>
                  <a:lnTo>
                    <a:pt x="0" y="1552016"/>
                  </a:lnTo>
                  <a:lnTo>
                    <a:pt x="7899" y="1617459"/>
                  </a:lnTo>
                  <a:lnTo>
                    <a:pt x="28206" y="1617459"/>
                  </a:lnTo>
                  <a:lnTo>
                    <a:pt x="45123" y="60909"/>
                  </a:lnTo>
                  <a:lnTo>
                    <a:pt x="58648" y="58661"/>
                  </a:lnTo>
                  <a:lnTo>
                    <a:pt x="57530" y="1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391520" y="7197978"/>
              <a:ext cx="63500" cy="1622425"/>
            </a:xfrm>
            <a:custGeom>
              <a:avLst/>
              <a:gdLst/>
              <a:ahLst/>
              <a:cxnLst/>
              <a:rect l="l" t="t" r="r" b="b"/>
              <a:pathLst>
                <a:path w="63500" h="1622425">
                  <a:moveTo>
                    <a:pt x="0" y="0"/>
                  </a:moveTo>
                  <a:lnTo>
                    <a:pt x="0" y="1554353"/>
                  </a:lnTo>
                  <a:lnTo>
                    <a:pt x="8153" y="1621815"/>
                  </a:lnTo>
                  <a:lnTo>
                    <a:pt x="32499" y="1621815"/>
                  </a:lnTo>
                  <a:lnTo>
                    <a:pt x="32546" y="1617497"/>
                  </a:lnTo>
                  <a:lnTo>
                    <a:pt x="11976" y="1617497"/>
                  </a:lnTo>
                  <a:lnTo>
                    <a:pt x="4351" y="1554353"/>
                  </a:lnTo>
                  <a:lnTo>
                    <a:pt x="4318" y="4406"/>
                  </a:lnTo>
                  <a:lnTo>
                    <a:pt x="57551" y="4406"/>
                  </a:lnTo>
                  <a:lnTo>
                    <a:pt x="57531" y="3378"/>
                  </a:lnTo>
                  <a:lnTo>
                    <a:pt x="59689" y="3327"/>
                  </a:lnTo>
                  <a:lnTo>
                    <a:pt x="59728" y="1168"/>
                  </a:lnTo>
                  <a:lnTo>
                    <a:pt x="0" y="0"/>
                  </a:lnTo>
                  <a:close/>
                </a:path>
                <a:path w="63500" h="1622425">
                  <a:moveTo>
                    <a:pt x="59728" y="1168"/>
                  </a:moveTo>
                  <a:lnTo>
                    <a:pt x="59639" y="5486"/>
                  </a:lnTo>
                  <a:lnTo>
                    <a:pt x="57572" y="5486"/>
                  </a:lnTo>
                  <a:lnTo>
                    <a:pt x="58623" y="59029"/>
                  </a:lnTo>
                  <a:lnTo>
                    <a:pt x="45148" y="61277"/>
                  </a:lnTo>
                  <a:lnTo>
                    <a:pt x="28232" y="1617497"/>
                  </a:lnTo>
                  <a:lnTo>
                    <a:pt x="32546" y="1617497"/>
                  </a:lnTo>
                  <a:lnTo>
                    <a:pt x="49415" y="64947"/>
                  </a:lnTo>
                  <a:lnTo>
                    <a:pt x="63004" y="62674"/>
                  </a:lnTo>
                  <a:lnTo>
                    <a:pt x="61881" y="5486"/>
                  </a:lnTo>
                  <a:lnTo>
                    <a:pt x="59639" y="5486"/>
                  </a:lnTo>
                  <a:lnTo>
                    <a:pt x="57571" y="5446"/>
                  </a:lnTo>
                  <a:lnTo>
                    <a:pt x="61881" y="5446"/>
                  </a:lnTo>
                  <a:lnTo>
                    <a:pt x="61798" y="1219"/>
                  </a:lnTo>
                  <a:lnTo>
                    <a:pt x="59728" y="1168"/>
                  </a:lnTo>
                  <a:close/>
                </a:path>
                <a:path w="63500" h="1622425">
                  <a:moveTo>
                    <a:pt x="59689" y="3327"/>
                  </a:moveTo>
                  <a:lnTo>
                    <a:pt x="57531" y="3378"/>
                  </a:lnTo>
                  <a:lnTo>
                    <a:pt x="57571" y="5446"/>
                  </a:lnTo>
                  <a:lnTo>
                    <a:pt x="59639" y="5486"/>
                  </a:lnTo>
                  <a:lnTo>
                    <a:pt x="59689" y="3327"/>
                  </a:lnTo>
                  <a:close/>
                </a:path>
                <a:path w="63500" h="1622425">
                  <a:moveTo>
                    <a:pt x="57551" y="4406"/>
                  </a:moveTo>
                  <a:lnTo>
                    <a:pt x="4318" y="4406"/>
                  </a:lnTo>
                  <a:lnTo>
                    <a:pt x="57571" y="5446"/>
                  </a:lnTo>
                  <a:lnTo>
                    <a:pt x="57551" y="44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919120" y="7190790"/>
              <a:ext cx="1534795" cy="1626870"/>
            </a:xfrm>
            <a:custGeom>
              <a:avLst/>
              <a:gdLst/>
              <a:ahLst/>
              <a:cxnLst/>
              <a:rect l="l" t="t" r="r" b="b"/>
              <a:pathLst>
                <a:path w="1534795" h="1626870">
                  <a:moveTo>
                    <a:pt x="0" y="0"/>
                  </a:moveTo>
                  <a:lnTo>
                    <a:pt x="0" y="57137"/>
                  </a:lnTo>
                  <a:lnTo>
                    <a:pt x="9398" y="59016"/>
                  </a:lnTo>
                  <a:lnTo>
                    <a:pt x="13906" y="1621193"/>
                  </a:lnTo>
                  <a:lnTo>
                    <a:pt x="1502765" y="1626844"/>
                  </a:lnTo>
                  <a:lnTo>
                    <a:pt x="1519682" y="70294"/>
                  </a:lnTo>
                  <a:lnTo>
                    <a:pt x="1533207" y="68046"/>
                  </a:lnTo>
                  <a:lnTo>
                    <a:pt x="1534350" y="105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16834" y="7188504"/>
              <a:ext cx="1539240" cy="1631950"/>
            </a:xfrm>
            <a:custGeom>
              <a:avLst/>
              <a:gdLst/>
              <a:ahLst/>
              <a:cxnLst/>
              <a:rect l="l" t="t" r="r" b="b"/>
              <a:pathLst>
                <a:path w="1539239" h="1631950">
                  <a:moveTo>
                    <a:pt x="2298" y="0"/>
                  </a:moveTo>
                  <a:lnTo>
                    <a:pt x="673" y="660"/>
                  </a:lnTo>
                  <a:lnTo>
                    <a:pt x="0" y="2286"/>
                  </a:lnTo>
                  <a:lnTo>
                    <a:pt x="0" y="59423"/>
                  </a:lnTo>
                  <a:lnTo>
                    <a:pt x="1841" y="61671"/>
                  </a:lnTo>
                  <a:lnTo>
                    <a:pt x="9398" y="63182"/>
                  </a:lnTo>
                  <a:lnTo>
                    <a:pt x="13906" y="1624736"/>
                  </a:lnTo>
                  <a:lnTo>
                    <a:pt x="14935" y="1625752"/>
                  </a:lnTo>
                  <a:lnTo>
                    <a:pt x="1505038" y="1631416"/>
                  </a:lnTo>
                  <a:lnTo>
                    <a:pt x="1506296" y="1631416"/>
                  </a:lnTo>
                  <a:lnTo>
                    <a:pt x="1507324" y="1630400"/>
                  </a:lnTo>
                  <a:lnTo>
                    <a:pt x="1507363" y="1626831"/>
                  </a:lnTo>
                  <a:lnTo>
                    <a:pt x="1502791" y="1626831"/>
                  </a:lnTo>
                  <a:lnTo>
                    <a:pt x="18478" y="1621193"/>
                  </a:lnTo>
                  <a:lnTo>
                    <a:pt x="13969" y="61302"/>
                  </a:lnTo>
                  <a:lnTo>
                    <a:pt x="12128" y="59067"/>
                  </a:lnTo>
                  <a:lnTo>
                    <a:pt x="4572" y="57556"/>
                  </a:lnTo>
                  <a:lnTo>
                    <a:pt x="4572" y="4587"/>
                  </a:lnTo>
                  <a:lnTo>
                    <a:pt x="2273" y="4571"/>
                  </a:lnTo>
                  <a:lnTo>
                    <a:pt x="2286" y="2286"/>
                  </a:lnTo>
                  <a:lnTo>
                    <a:pt x="335855" y="2286"/>
                  </a:lnTo>
                  <a:lnTo>
                    <a:pt x="2298" y="0"/>
                  </a:lnTo>
                  <a:close/>
                </a:path>
                <a:path w="1539239" h="1631950">
                  <a:moveTo>
                    <a:pt x="335855" y="2286"/>
                  </a:moveTo>
                  <a:lnTo>
                    <a:pt x="4572" y="2286"/>
                  </a:lnTo>
                  <a:lnTo>
                    <a:pt x="4572" y="4587"/>
                  </a:lnTo>
                  <a:lnTo>
                    <a:pt x="1534312" y="15074"/>
                  </a:lnTo>
                  <a:lnTo>
                    <a:pt x="1533245" y="68389"/>
                  </a:lnTo>
                  <a:lnTo>
                    <a:pt x="1521587" y="70332"/>
                  </a:lnTo>
                  <a:lnTo>
                    <a:pt x="1519682" y="72555"/>
                  </a:lnTo>
                  <a:lnTo>
                    <a:pt x="1502791" y="1626831"/>
                  </a:lnTo>
                  <a:lnTo>
                    <a:pt x="1507363" y="1626831"/>
                  </a:lnTo>
                  <a:lnTo>
                    <a:pt x="1524228" y="74523"/>
                  </a:lnTo>
                  <a:lnTo>
                    <a:pt x="1535874" y="72580"/>
                  </a:lnTo>
                  <a:lnTo>
                    <a:pt x="1537779" y="70370"/>
                  </a:lnTo>
                  <a:lnTo>
                    <a:pt x="1538922" y="12852"/>
                  </a:lnTo>
                  <a:lnTo>
                    <a:pt x="1538274" y="11214"/>
                  </a:lnTo>
                  <a:lnTo>
                    <a:pt x="1536661" y="10515"/>
                  </a:lnTo>
                  <a:lnTo>
                    <a:pt x="335855" y="2286"/>
                  </a:lnTo>
                  <a:close/>
                </a:path>
                <a:path w="1539239" h="1631950">
                  <a:moveTo>
                    <a:pt x="4572" y="2286"/>
                  </a:moveTo>
                  <a:lnTo>
                    <a:pt x="2286" y="2286"/>
                  </a:lnTo>
                  <a:lnTo>
                    <a:pt x="2273" y="4571"/>
                  </a:lnTo>
                  <a:lnTo>
                    <a:pt x="4572" y="4587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8371" y="7191158"/>
              <a:ext cx="36195" cy="1621155"/>
            </a:xfrm>
            <a:custGeom>
              <a:avLst/>
              <a:gdLst/>
              <a:ahLst/>
              <a:cxnLst/>
              <a:rect l="l" t="t" r="r" b="b"/>
              <a:pathLst>
                <a:path w="36194" h="1621154">
                  <a:moveTo>
                    <a:pt x="0" y="0"/>
                  </a:moveTo>
                  <a:lnTo>
                    <a:pt x="0" y="55270"/>
                  </a:lnTo>
                  <a:lnTo>
                    <a:pt x="13525" y="58648"/>
                  </a:lnTo>
                  <a:lnTo>
                    <a:pt x="14655" y="1620824"/>
                  </a:lnTo>
                  <a:lnTo>
                    <a:pt x="31584" y="1620824"/>
                  </a:lnTo>
                  <a:lnTo>
                    <a:pt x="31584" y="1550098"/>
                  </a:lnTo>
                  <a:lnTo>
                    <a:pt x="36093" y="3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16212" y="7188784"/>
              <a:ext cx="40640" cy="1625600"/>
            </a:xfrm>
            <a:custGeom>
              <a:avLst/>
              <a:gdLst/>
              <a:ahLst/>
              <a:cxnLst/>
              <a:rect l="l" t="t" r="r" b="b"/>
              <a:pathLst>
                <a:path w="40639" h="1625600">
                  <a:moveTo>
                    <a:pt x="0" y="0"/>
                  </a:moveTo>
                  <a:lnTo>
                    <a:pt x="50" y="59334"/>
                  </a:lnTo>
                  <a:lnTo>
                    <a:pt x="13525" y="62712"/>
                  </a:lnTo>
                  <a:lnTo>
                    <a:pt x="14655" y="1625345"/>
                  </a:lnTo>
                  <a:lnTo>
                    <a:pt x="35902" y="1625345"/>
                  </a:lnTo>
                  <a:lnTo>
                    <a:pt x="35902" y="1621040"/>
                  </a:lnTo>
                  <a:lnTo>
                    <a:pt x="18973" y="1621040"/>
                  </a:lnTo>
                  <a:lnTo>
                    <a:pt x="17845" y="62712"/>
                  </a:lnTo>
                  <a:lnTo>
                    <a:pt x="17792" y="59321"/>
                  </a:lnTo>
                  <a:lnTo>
                    <a:pt x="4318" y="55956"/>
                  </a:lnTo>
                  <a:lnTo>
                    <a:pt x="4318" y="4748"/>
                  </a:lnTo>
                  <a:lnTo>
                    <a:pt x="1955" y="4521"/>
                  </a:lnTo>
                  <a:lnTo>
                    <a:pt x="2159" y="2374"/>
                  </a:lnTo>
                  <a:lnTo>
                    <a:pt x="24703" y="2374"/>
                  </a:lnTo>
                  <a:lnTo>
                    <a:pt x="0" y="0"/>
                  </a:lnTo>
                  <a:close/>
                </a:path>
                <a:path w="40639" h="1625600">
                  <a:moveTo>
                    <a:pt x="24703" y="2374"/>
                  </a:moveTo>
                  <a:lnTo>
                    <a:pt x="4318" y="2374"/>
                  </a:lnTo>
                  <a:lnTo>
                    <a:pt x="4318" y="4748"/>
                  </a:lnTo>
                  <a:lnTo>
                    <a:pt x="36093" y="7810"/>
                  </a:lnTo>
                  <a:lnTo>
                    <a:pt x="31584" y="1552473"/>
                  </a:lnTo>
                  <a:lnTo>
                    <a:pt x="31584" y="1621027"/>
                  </a:lnTo>
                  <a:lnTo>
                    <a:pt x="18973" y="1621040"/>
                  </a:lnTo>
                  <a:lnTo>
                    <a:pt x="35902" y="1621040"/>
                  </a:lnTo>
                  <a:lnTo>
                    <a:pt x="35902" y="1552473"/>
                  </a:lnTo>
                  <a:lnTo>
                    <a:pt x="40424" y="3886"/>
                  </a:lnTo>
                  <a:lnTo>
                    <a:pt x="24703" y="2374"/>
                  </a:lnTo>
                  <a:close/>
                </a:path>
                <a:path w="40639" h="1625600">
                  <a:moveTo>
                    <a:pt x="4318" y="2374"/>
                  </a:moveTo>
                  <a:lnTo>
                    <a:pt x="2159" y="2374"/>
                  </a:lnTo>
                  <a:lnTo>
                    <a:pt x="1955" y="4521"/>
                  </a:lnTo>
                  <a:lnTo>
                    <a:pt x="4318" y="4748"/>
                  </a:lnTo>
                  <a:lnTo>
                    <a:pt x="4318" y="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918371" y="7193419"/>
              <a:ext cx="1532890" cy="47625"/>
            </a:xfrm>
            <a:custGeom>
              <a:avLst/>
              <a:gdLst/>
              <a:ahLst/>
              <a:cxnLst/>
              <a:rect l="l" t="t" r="r" b="b"/>
              <a:pathLst>
                <a:path w="1532889" h="47625">
                  <a:moveTo>
                    <a:pt x="1130" y="0"/>
                  </a:moveTo>
                  <a:lnTo>
                    <a:pt x="0" y="41732"/>
                  </a:lnTo>
                  <a:lnTo>
                    <a:pt x="1532839" y="47370"/>
                  </a:lnTo>
                  <a:lnTo>
                    <a:pt x="1532839" y="7886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916148" y="7191247"/>
              <a:ext cx="1537335" cy="1452880"/>
            </a:xfrm>
            <a:custGeom>
              <a:avLst/>
              <a:gdLst/>
              <a:ahLst/>
              <a:cxnLst/>
              <a:rect l="l" t="t" r="r" b="b"/>
              <a:pathLst>
                <a:path w="1537335" h="1452879">
                  <a:moveTo>
                    <a:pt x="1158659" y="1258062"/>
                  </a:moveTo>
                  <a:lnTo>
                    <a:pt x="1154341" y="1231188"/>
                  </a:lnTo>
                  <a:lnTo>
                    <a:pt x="1154341" y="1258062"/>
                  </a:lnTo>
                  <a:lnTo>
                    <a:pt x="1151750" y="1283830"/>
                  </a:lnTo>
                  <a:lnTo>
                    <a:pt x="1132624" y="1329512"/>
                  </a:lnTo>
                  <a:lnTo>
                    <a:pt x="1098283" y="1364030"/>
                  </a:lnTo>
                  <a:lnTo>
                    <a:pt x="1052830" y="1383245"/>
                  </a:lnTo>
                  <a:lnTo>
                    <a:pt x="1027214" y="1385836"/>
                  </a:lnTo>
                  <a:lnTo>
                    <a:pt x="1001585" y="1383245"/>
                  </a:lnTo>
                  <a:lnTo>
                    <a:pt x="956144" y="1364030"/>
                  </a:lnTo>
                  <a:lnTo>
                    <a:pt x="921804" y="1329512"/>
                  </a:lnTo>
                  <a:lnTo>
                    <a:pt x="902677" y="1283830"/>
                  </a:lnTo>
                  <a:lnTo>
                    <a:pt x="900099" y="1258062"/>
                  </a:lnTo>
                  <a:lnTo>
                    <a:pt x="902677" y="1232306"/>
                  </a:lnTo>
                  <a:lnTo>
                    <a:pt x="921804" y="1186624"/>
                  </a:lnTo>
                  <a:lnTo>
                    <a:pt x="956144" y="1152105"/>
                  </a:lnTo>
                  <a:lnTo>
                    <a:pt x="1001585" y="1132878"/>
                  </a:lnTo>
                  <a:lnTo>
                    <a:pt x="1027214" y="1130274"/>
                  </a:lnTo>
                  <a:lnTo>
                    <a:pt x="1052830" y="1132878"/>
                  </a:lnTo>
                  <a:lnTo>
                    <a:pt x="1098283" y="1152105"/>
                  </a:lnTo>
                  <a:lnTo>
                    <a:pt x="1132624" y="1186624"/>
                  </a:lnTo>
                  <a:lnTo>
                    <a:pt x="1151750" y="1232306"/>
                  </a:lnTo>
                  <a:lnTo>
                    <a:pt x="1154341" y="1258062"/>
                  </a:lnTo>
                  <a:lnTo>
                    <a:pt x="1154341" y="1231188"/>
                  </a:lnTo>
                  <a:lnTo>
                    <a:pt x="1133297" y="1180058"/>
                  </a:lnTo>
                  <a:lnTo>
                    <a:pt x="1104849" y="1151458"/>
                  </a:lnTo>
                  <a:lnTo>
                    <a:pt x="1068768" y="1132700"/>
                  </a:lnTo>
                  <a:lnTo>
                    <a:pt x="1027214" y="1125956"/>
                  </a:lnTo>
                  <a:lnTo>
                    <a:pt x="985659" y="1132700"/>
                  </a:lnTo>
                  <a:lnTo>
                    <a:pt x="949579" y="1151458"/>
                  </a:lnTo>
                  <a:lnTo>
                    <a:pt x="921131" y="1180058"/>
                  </a:lnTo>
                  <a:lnTo>
                    <a:pt x="902474" y="1216317"/>
                  </a:lnTo>
                  <a:lnTo>
                    <a:pt x="895781" y="1258062"/>
                  </a:lnTo>
                  <a:lnTo>
                    <a:pt x="902474" y="1299819"/>
                  </a:lnTo>
                  <a:lnTo>
                    <a:pt x="921131" y="1336078"/>
                  </a:lnTo>
                  <a:lnTo>
                    <a:pt x="949579" y="1364678"/>
                  </a:lnTo>
                  <a:lnTo>
                    <a:pt x="985659" y="1383423"/>
                  </a:lnTo>
                  <a:lnTo>
                    <a:pt x="1027214" y="1390154"/>
                  </a:lnTo>
                  <a:lnTo>
                    <a:pt x="1053846" y="1385836"/>
                  </a:lnTo>
                  <a:lnTo>
                    <a:pt x="1068768" y="1383423"/>
                  </a:lnTo>
                  <a:lnTo>
                    <a:pt x="1104849" y="1364678"/>
                  </a:lnTo>
                  <a:lnTo>
                    <a:pt x="1133297" y="1336078"/>
                  </a:lnTo>
                  <a:lnTo>
                    <a:pt x="1151953" y="1299819"/>
                  </a:lnTo>
                  <a:lnTo>
                    <a:pt x="1158659" y="1258062"/>
                  </a:lnTo>
                  <a:close/>
                </a:path>
                <a:path w="1537335" h="1452879">
                  <a:moveTo>
                    <a:pt x="1187246" y="1259370"/>
                  </a:moveTo>
                  <a:lnTo>
                    <a:pt x="1182928" y="1227137"/>
                  </a:lnTo>
                  <a:lnTo>
                    <a:pt x="1182928" y="1259370"/>
                  </a:lnTo>
                  <a:lnTo>
                    <a:pt x="1179728" y="1291158"/>
                  </a:lnTo>
                  <a:lnTo>
                    <a:pt x="1156106" y="1347520"/>
                  </a:lnTo>
                  <a:lnTo>
                    <a:pt x="1113701" y="1390103"/>
                  </a:lnTo>
                  <a:lnTo>
                    <a:pt x="1057554" y="1413814"/>
                  </a:lnTo>
                  <a:lnTo>
                    <a:pt x="1025918" y="1417002"/>
                  </a:lnTo>
                  <a:lnTo>
                    <a:pt x="994270" y="1413814"/>
                  </a:lnTo>
                  <a:lnTo>
                    <a:pt x="938123" y="1390103"/>
                  </a:lnTo>
                  <a:lnTo>
                    <a:pt x="895705" y="1347520"/>
                  </a:lnTo>
                  <a:lnTo>
                    <a:pt x="872083" y="1291158"/>
                  </a:lnTo>
                  <a:lnTo>
                    <a:pt x="868895" y="1259370"/>
                  </a:lnTo>
                  <a:lnTo>
                    <a:pt x="872083" y="1227594"/>
                  </a:lnTo>
                  <a:lnTo>
                    <a:pt x="895705" y="1171219"/>
                  </a:lnTo>
                  <a:lnTo>
                    <a:pt x="938123" y="1128623"/>
                  </a:lnTo>
                  <a:lnTo>
                    <a:pt x="994270" y="1104912"/>
                  </a:lnTo>
                  <a:lnTo>
                    <a:pt x="1025918" y="1101699"/>
                  </a:lnTo>
                  <a:lnTo>
                    <a:pt x="1057554" y="1104912"/>
                  </a:lnTo>
                  <a:lnTo>
                    <a:pt x="1113701" y="1128623"/>
                  </a:lnTo>
                  <a:lnTo>
                    <a:pt x="1156106" y="1171219"/>
                  </a:lnTo>
                  <a:lnTo>
                    <a:pt x="1179728" y="1227594"/>
                  </a:lnTo>
                  <a:lnTo>
                    <a:pt x="1182928" y="1259370"/>
                  </a:lnTo>
                  <a:lnTo>
                    <a:pt x="1182928" y="1227137"/>
                  </a:lnTo>
                  <a:lnTo>
                    <a:pt x="1165212" y="1177620"/>
                  </a:lnTo>
                  <a:lnTo>
                    <a:pt x="1139990" y="1144828"/>
                  </a:lnTo>
                  <a:lnTo>
                    <a:pt x="1107351" y="1119505"/>
                  </a:lnTo>
                  <a:lnTo>
                    <a:pt x="1068806" y="1103172"/>
                  </a:lnTo>
                  <a:lnTo>
                    <a:pt x="1025918" y="1097381"/>
                  </a:lnTo>
                  <a:lnTo>
                    <a:pt x="983018" y="1103172"/>
                  </a:lnTo>
                  <a:lnTo>
                    <a:pt x="944486" y="1119505"/>
                  </a:lnTo>
                  <a:lnTo>
                    <a:pt x="911834" y="1144828"/>
                  </a:lnTo>
                  <a:lnTo>
                    <a:pt x="886599" y="1177620"/>
                  </a:lnTo>
                  <a:lnTo>
                    <a:pt x="870331" y="1216317"/>
                  </a:lnTo>
                  <a:lnTo>
                    <a:pt x="864577" y="1259370"/>
                  </a:lnTo>
                  <a:lnTo>
                    <a:pt x="870331" y="1302435"/>
                  </a:lnTo>
                  <a:lnTo>
                    <a:pt x="886599" y="1341120"/>
                  </a:lnTo>
                  <a:lnTo>
                    <a:pt x="911821" y="1373898"/>
                  </a:lnTo>
                  <a:lnTo>
                    <a:pt x="944486" y="1399222"/>
                  </a:lnTo>
                  <a:lnTo>
                    <a:pt x="983018" y="1415542"/>
                  </a:lnTo>
                  <a:lnTo>
                    <a:pt x="1025918" y="1421320"/>
                  </a:lnTo>
                  <a:lnTo>
                    <a:pt x="1057935" y="1417002"/>
                  </a:lnTo>
                  <a:lnTo>
                    <a:pt x="1068806" y="1415542"/>
                  </a:lnTo>
                  <a:lnTo>
                    <a:pt x="1107351" y="1399222"/>
                  </a:lnTo>
                  <a:lnTo>
                    <a:pt x="1139990" y="1373898"/>
                  </a:lnTo>
                  <a:lnTo>
                    <a:pt x="1165212" y="1341120"/>
                  </a:lnTo>
                  <a:lnTo>
                    <a:pt x="1181481" y="1302435"/>
                  </a:lnTo>
                  <a:lnTo>
                    <a:pt x="1187246" y="1259370"/>
                  </a:lnTo>
                  <a:close/>
                </a:path>
                <a:path w="1537335" h="1452879">
                  <a:moveTo>
                    <a:pt x="1218450" y="1259370"/>
                  </a:moveTo>
                  <a:lnTo>
                    <a:pt x="1214132" y="1221828"/>
                  </a:lnTo>
                  <a:lnTo>
                    <a:pt x="1214132" y="1259370"/>
                  </a:lnTo>
                  <a:lnTo>
                    <a:pt x="1210297" y="1297444"/>
                  </a:lnTo>
                  <a:lnTo>
                    <a:pt x="1181976" y="1364957"/>
                  </a:lnTo>
                  <a:lnTo>
                    <a:pt x="1131138" y="1415961"/>
                  </a:lnTo>
                  <a:lnTo>
                    <a:pt x="1063840" y="1444358"/>
                  </a:lnTo>
                  <a:lnTo>
                    <a:pt x="1025918" y="1448193"/>
                  </a:lnTo>
                  <a:lnTo>
                    <a:pt x="987983" y="1444358"/>
                  </a:lnTo>
                  <a:lnTo>
                    <a:pt x="920711" y="1415961"/>
                  </a:lnTo>
                  <a:lnTo>
                    <a:pt x="869873" y="1364957"/>
                  </a:lnTo>
                  <a:lnTo>
                    <a:pt x="841552" y="1297444"/>
                  </a:lnTo>
                  <a:lnTo>
                    <a:pt x="837742" y="1259370"/>
                  </a:lnTo>
                  <a:lnTo>
                    <a:pt x="841552" y="1221308"/>
                  </a:lnTo>
                  <a:lnTo>
                    <a:pt x="869873" y="1153782"/>
                  </a:lnTo>
                  <a:lnTo>
                    <a:pt x="920711" y="1102766"/>
                  </a:lnTo>
                  <a:lnTo>
                    <a:pt x="987983" y="1074343"/>
                  </a:lnTo>
                  <a:lnTo>
                    <a:pt x="1025918" y="1070495"/>
                  </a:lnTo>
                  <a:lnTo>
                    <a:pt x="1063840" y="1074343"/>
                  </a:lnTo>
                  <a:lnTo>
                    <a:pt x="1131138" y="1102766"/>
                  </a:lnTo>
                  <a:lnTo>
                    <a:pt x="1181976" y="1153782"/>
                  </a:lnTo>
                  <a:lnTo>
                    <a:pt x="1210297" y="1221308"/>
                  </a:lnTo>
                  <a:lnTo>
                    <a:pt x="1214132" y="1259370"/>
                  </a:lnTo>
                  <a:lnTo>
                    <a:pt x="1214132" y="1221828"/>
                  </a:lnTo>
                  <a:lnTo>
                    <a:pt x="1198880" y="1174419"/>
                  </a:lnTo>
                  <a:lnTo>
                    <a:pt x="1176147" y="1138555"/>
                  </a:lnTo>
                  <a:lnTo>
                    <a:pt x="1146340" y="1108633"/>
                  </a:lnTo>
                  <a:lnTo>
                    <a:pt x="1110589" y="1085824"/>
                  </a:lnTo>
                  <a:lnTo>
                    <a:pt x="1070063" y="1071295"/>
                  </a:lnTo>
                  <a:lnTo>
                    <a:pt x="1025918" y="1066177"/>
                  </a:lnTo>
                  <a:lnTo>
                    <a:pt x="981773" y="1071295"/>
                  </a:lnTo>
                  <a:lnTo>
                    <a:pt x="941247" y="1085824"/>
                  </a:lnTo>
                  <a:lnTo>
                    <a:pt x="905510" y="1108633"/>
                  </a:lnTo>
                  <a:lnTo>
                    <a:pt x="875703" y="1138555"/>
                  </a:lnTo>
                  <a:lnTo>
                    <a:pt x="852982" y="1174419"/>
                  </a:lnTo>
                  <a:lnTo>
                    <a:pt x="838504" y="1215085"/>
                  </a:lnTo>
                  <a:lnTo>
                    <a:pt x="833424" y="1259370"/>
                  </a:lnTo>
                  <a:lnTo>
                    <a:pt x="838504" y="1303667"/>
                  </a:lnTo>
                  <a:lnTo>
                    <a:pt x="852982" y="1344320"/>
                  </a:lnTo>
                  <a:lnTo>
                    <a:pt x="875703" y="1380185"/>
                  </a:lnTo>
                  <a:lnTo>
                    <a:pt x="905510" y="1410093"/>
                  </a:lnTo>
                  <a:lnTo>
                    <a:pt x="941247" y="1432890"/>
                  </a:lnTo>
                  <a:lnTo>
                    <a:pt x="981773" y="1447419"/>
                  </a:lnTo>
                  <a:lnTo>
                    <a:pt x="1025918" y="1452511"/>
                  </a:lnTo>
                  <a:lnTo>
                    <a:pt x="1063282" y="1448193"/>
                  </a:lnTo>
                  <a:lnTo>
                    <a:pt x="1070063" y="1447419"/>
                  </a:lnTo>
                  <a:lnTo>
                    <a:pt x="1110589" y="1432890"/>
                  </a:lnTo>
                  <a:lnTo>
                    <a:pt x="1146327" y="1410093"/>
                  </a:lnTo>
                  <a:lnTo>
                    <a:pt x="1176147" y="1380185"/>
                  </a:lnTo>
                  <a:lnTo>
                    <a:pt x="1198880" y="1344320"/>
                  </a:lnTo>
                  <a:lnTo>
                    <a:pt x="1213358" y="1303667"/>
                  </a:lnTo>
                  <a:lnTo>
                    <a:pt x="1218450" y="1259370"/>
                  </a:lnTo>
                  <a:close/>
                </a:path>
                <a:path w="1537335" h="1452879">
                  <a:moveTo>
                    <a:pt x="1537220" y="7912"/>
                  </a:moveTo>
                  <a:lnTo>
                    <a:pt x="1532902" y="7899"/>
                  </a:lnTo>
                  <a:lnTo>
                    <a:pt x="1532902" y="12204"/>
                  </a:lnTo>
                  <a:lnTo>
                    <a:pt x="1532902" y="47371"/>
                  </a:lnTo>
                  <a:lnTo>
                    <a:pt x="4445" y="41744"/>
                  </a:lnTo>
                  <a:lnTo>
                    <a:pt x="5448" y="4343"/>
                  </a:lnTo>
                  <a:lnTo>
                    <a:pt x="1532902" y="12204"/>
                  </a:lnTo>
                  <a:lnTo>
                    <a:pt x="1532902" y="7899"/>
                  </a:lnTo>
                  <a:lnTo>
                    <a:pt x="1244" y="0"/>
                  </a:lnTo>
                  <a:lnTo>
                    <a:pt x="1193" y="2108"/>
                  </a:lnTo>
                  <a:lnTo>
                    <a:pt x="0" y="46050"/>
                  </a:lnTo>
                  <a:lnTo>
                    <a:pt x="1537220" y="51701"/>
                  </a:lnTo>
                  <a:lnTo>
                    <a:pt x="1537220" y="47371"/>
                  </a:lnTo>
                  <a:lnTo>
                    <a:pt x="1537220" y="79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32707" y="8334095"/>
              <a:ext cx="227799" cy="227825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042348" y="8587587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43" y="0"/>
                  </a:moveTo>
                  <a:lnTo>
                    <a:pt x="6311" y="0"/>
                  </a:lnTo>
                  <a:lnTo>
                    <a:pt x="0" y="6311"/>
                  </a:lnTo>
                  <a:lnTo>
                    <a:pt x="0" y="21844"/>
                  </a:lnTo>
                  <a:lnTo>
                    <a:pt x="6311" y="28155"/>
                  </a:lnTo>
                  <a:lnTo>
                    <a:pt x="21843" y="28155"/>
                  </a:lnTo>
                  <a:lnTo>
                    <a:pt x="28155" y="21844"/>
                  </a:lnTo>
                  <a:lnTo>
                    <a:pt x="28155" y="14071"/>
                  </a:lnTo>
                  <a:lnTo>
                    <a:pt x="28155" y="6311"/>
                  </a:lnTo>
                  <a:lnTo>
                    <a:pt x="21843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040189" y="858542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96" y="0"/>
                  </a:moveTo>
                  <a:lnTo>
                    <a:pt x="7277" y="0"/>
                  </a:lnTo>
                  <a:lnTo>
                    <a:pt x="0" y="7264"/>
                  </a:lnTo>
                  <a:lnTo>
                    <a:pt x="0" y="25196"/>
                  </a:lnTo>
                  <a:lnTo>
                    <a:pt x="7277" y="32473"/>
                  </a:lnTo>
                  <a:lnTo>
                    <a:pt x="25196" y="32473"/>
                  </a:lnTo>
                  <a:lnTo>
                    <a:pt x="29514" y="28155"/>
                  </a:lnTo>
                  <a:lnTo>
                    <a:pt x="9664" y="28143"/>
                  </a:lnTo>
                  <a:lnTo>
                    <a:pt x="4330" y="22809"/>
                  </a:lnTo>
                  <a:lnTo>
                    <a:pt x="4330" y="9664"/>
                  </a:lnTo>
                  <a:lnTo>
                    <a:pt x="9664" y="4330"/>
                  </a:lnTo>
                  <a:lnTo>
                    <a:pt x="29509" y="4305"/>
                  </a:lnTo>
                  <a:lnTo>
                    <a:pt x="25196" y="0"/>
                  </a:lnTo>
                  <a:close/>
                </a:path>
                <a:path w="33019" h="33020">
                  <a:moveTo>
                    <a:pt x="29509" y="4305"/>
                  </a:moveTo>
                  <a:lnTo>
                    <a:pt x="16230" y="4305"/>
                  </a:lnTo>
                  <a:lnTo>
                    <a:pt x="22809" y="4330"/>
                  </a:lnTo>
                  <a:lnTo>
                    <a:pt x="28143" y="9664"/>
                  </a:lnTo>
                  <a:lnTo>
                    <a:pt x="28143" y="22809"/>
                  </a:lnTo>
                  <a:lnTo>
                    <a:pt x="22809" y="28143"/>
                  </a:lnTo>
                  <a:lnTo>
                    <a:pt x="16230" y="28155"/>
                  </a:lnTo>
                  <a:lnTo>
                    <a:pt x="29527" y="28143"/>
                  </a:lnTo>
                  <a:lnTo>
                    <a:pt x="32473" y="25196"/>
                  </a:lnTo>
                  <a:lnTo>
                    <a:pt x="32473" y="7264"/>
                  </a:lnTo>
                  <a:lnTo>
                    <a:pt x="29509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87570" y="733032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44" y="0"/>
                  </a:moveTo>
                  <a:lnTo>
                    <a:pt x="6299" y="0"/>
                  </a:lnTo>
                  <a:lnTo>
                    <a:pt x="0" y="6311"/>
                  </a:lnTo>
                  <a:lnTo>
                    <a:pt x="0" y="21843"/>
                  </a:lnTo>
                  <a:lnTo>
                    <a:pt x="6299" y="28155"/>
                  </a:lnTo>
                  <a:lnTo>
                    <a:pt x="21844" y="28155"/>
                  </a:lnTo>
                  <a:lnTo>
                    <a:pt x="28168" y="21843"/>
                  </a:lnTo>
                  <a:lnTo>
                    <a:pt x="28168" y="14071"/>
                  </a:lnTo>
                  <a:lnTo>
                    <a:pt x="28168" y="6311"/>
                  </a:lnTo>
                  <a:lnTo>
                    <a:pt x="21844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285424" y="732816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184" y="0"/>
                  </a:moveTo>
                  <a:lnTo>
                    <a:pt x="7251" y="0"/>
                  </a:lnTo>
                  <a:lnTo>
                    <a:pt x="0" y="7264"/>
                  </a:lnTo>
                  <a:lnTo>
                    <a:pt x="0" y="25209"/>
                  </a:lnTo>
                  <a:lnTo>
                    <a:pt x="7251" y="32473"/>
                  </a:lnTo>
                  <a:lnTo>
                    <a:pt x="25184" y="32473"/>
                  </a:lnTo>
                  <a:lnTo>
                    <a:pt x="29509" y="28155"/>
                  </a:lnTo>
                  <a:lnTo>
                    <a:pt x="9639" y="28143"/>
                  </a:lnTo>
                  <a:lnTo>
                    <a:pt x="4318" y="22809"/>
                  </a:lnTo>
                  <a:lnTo>
                    <a:pt x="4318" y="9664"/>
                  </a:lnTo>
                  <a:lnTo>
                    <a:pt x="9639" y="4330"/>
                  </a:lnTo>
                  <a:lnTo>
                    <a:pt x="29509" y="4318"/>
                  </a:lnTo>
                  <a:lnTo>
                    <a:pt x="25184" y="0"/>
                  </a:lnTo>
                  <a:close/>
                </a:path>
                <a:path w="33020" h="33020">
                  <a:moveTo>
                    <a:pt x="29509" y="4318"/>
                  </a:moveTo>
                  <a:lnTo>
                    <a:pt x="16230" y="4318"/>
                  </a:lnTo>
                  <a:lnTo>
                    <a:pt x="22783" y="4330"/>
                  </a:lnTo>
                  <a:lnTo>
                    <a:pt x="28143" y="9664"/>
                  </a:lnTo>
                  <a:lnTo>
                    <a:pt x="28143" y="22809"/>
                  </a:lnTo>
                  <a:lnTo>
                    <a:pt x="22783" y="28143"/>
                  </a:lnTo>
                  <a:lnTo>
                    <a:pt x="16230" y="28155"/>
                  </a:lnTo>
                  <a:lnTo>
                    <a:pt x="29522" y="28143"/>
                  </a:lnTo>
                  <a:lnTo>
                    <a:pt x="32461" y="25209"/>
                  </a:lnTo>
                  <a:lnTo>
                    <a:pt x="32461" y="7264"/>
                  </a:lnTo>
                  <a:lnTo>
                    <a:pt x="2950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045358" y="732430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43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21856"/>
                  </a:lnTo>
                  <a:lnTo>
                    <a:pt x="6299" y="28168"/>
                  </a:lnTo>
                  <a:lnTo>
                    <a:pt x="21843" y="28168"/>
                  </a:lnTo>
                  <a:lnTo>
                    <a:pt x="28155" y="21856"/>
                  </a:lnTo>
                  <a:lnTo>
                    <a:pt x="28155" y="14084"/>
                  </a:lnTo>
                  <a:lnTo>
                    <a:pt x="28155" y="6299"/>
                  </a:lnTo>
                  <a:lnTo>
                    <a:pt x="21843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043199" y="7322146"/>
              <a:ext cx="907415" cy="478155"/>
            </a:xfrm>
            <a:custGeom>
              <a:avLst/>
              <a:gdLst/>
              <a:ahLst/>
              <a:cxnLst/>
              <a:rect l="l" t="t" r="r" b="b"/>
              <a:pathLst>
                <a:path w="907414" h="478154">
                  <a:moveTo>
                    <a:pt x="32473" y="7277"/>
                  </a:moveTo>
                  <a:lnTo>
                    <a:pt x="29514" y="4318"/>
                  </a:lnTo>
                  <a:lnTo>
                    <a:pt x="28143" y="2946"/>
                  </a:lnTo>
                  <a:lnTo>
                    <a:pt x="28143" y="9652"/>
                  </a:lnTo>
                  <a:lnTo>
                    <a:pt x="28143" y="22821"/>
                  </a:lnTo>
                  <a:lnTo>
                    <a:pt x="22809" y="28155"/>
                  </a:lnTo>
                  <a:lnTo>
                    <a:pt x="9664" y="28155"/>
                  </a:lnTo>
                  <a:lnTo>
                    <a:pt x="4330" y="22821"/>
                  </a:lnTo>
                  <a:lnTo>
                    <a:pt x="4330" y="9652"/>
                  </a:lnTo>
                  <a:lnTo>
                    <a:pt x="9664" y="4330"/>
                  </a:lnTo>
                  <a:lnTo>
                    <a:pt x="19519" y="4330"/>
                  </a:lnTo>
                  <a:lnTo>
                    <a:pt x="22809" y="4330"/>
                  </a:lnTo>
                  <a:lnTo>
                    <a:pt x="28143" y="9652"/>
                  </a:lnTo>
                  <a:lnTo>
                    <a:pt x="28143" y="2946"/>
                  </a:lnTo>
                  <a:lnTo>
                    <a:pt x="25196" y="0"/>
                  </a:lnTo>
                  <a:lnTo>
                    <a:pt x="7264" y="0"/>
                  </a:lnTo>
                  <a:lnTo>
                    <a:pt x="0" y="7277"/>
                  </a:lnTo>
                  <a:lnTo>
                    <a:pt x="0" y="25209"/>
                  </a:lnTo>
                  <a:lnTo>
                    <a:pt x="7264" y="32473"/>
                  </a:lnTo>
                  <a:lnTo>
                    <a:pt x="25196" y="32473"/>
                  </a:lnTo>
                  <a:lnTo>
                    <a:pt x="29527" y="28155"/>
                  </a:lnTo>
                  <a:lnTo>
                    <a:pt x="32473" y="25209"/>
                  </a:lnTo>
                  <a:lnTo>
                    <a:pt x="32473" y="7277"/>
                  </a:lnTo>
                  <a:close/>
                </a:path>
                <a:path w="907414" h="478154">
                  <a:moveTo>
                    <a:pt x="171716" y="280708"/>
                  </a:moveTo>
                  <a:lnTo>
                    <a:pt x="138061" y="280708"/>
                  </a:lnTo>
                  <a:lnTo>
                    <a:pt x="138061" y="283883"/>
                  </a:lnTo>
                  <a:lnTo>
                    <a:pt x="167398" y="283883"/>
                  </a:lnTo>
                  <a:lnTo>
                    <a:pt x="167398" y="393496"/>
                  </a:lnTo>
                  <a:lnTo>
                    <a:pt x="171716" y="393496"/>
                  </a:lnTo>
                  <a:lnTo>
                    <a:pt x="171716" y="283883"/>
                  </a:lnTo>
                  <a:lnTo>
                    <a:pt x="171716" y="280708"/>
                  </a:lnTo>
                  <a:close/>
                </a:path>
                <a:path w="907414" h="478154">
                  <a:moveTo>
                    <a:pt x="907161" y="409168"/>
                  </a:moveTo>
                  <a:lnTo>
                    <a:pt x="904836" y="246964"/>
                  </a:lnTo>
                  <a:lnTo>
                    <a:pt x="378117" y="246964"/>
                  </a:lnTo>
                  <a:lnTo>
                    <a:pt x="378117" y="237947"/>
                  </a:lnTo>
                  <a:lnTo>
                    <a:pt x="350939" y="237947"/>
                  </a:lnTo>
                  <a:lnTo>
                    <a:pt x="348932" y="203911"/>
                  </a:lnTo>
                  <a:lnTo>
                    <a:pt x="348678" y="199593"/>
                  </a:lnTo>
                  <a:lnTo>
                    <a:pt x="251980" y="199593"/>
                  </a:lnTo>
                  <a:lnTo>
                    <a:pt x="251980" y="238125"/>
                  </a:lnTo>
                  <a:lnTo>
                    <a:pt x="226009" y="240385"/>
                  </a:lnTo>
                  <a:lnTo>
                    <a:pt x="226047" y="242404"/>
                  </a:lnTo>
                  <a:lnTo>
                    <a:pt x="229463" y="429488"/>
                  </a:lnTo>
                  <a:lnTo>
                    <a:pt x="256501" y="429488"/>
                  </a:lnTo>
                  <a:lnTo>
                    <a:pt x="256501" y="477989"/>
                  </a:lnTo>
                  <a:lnTo>
                    <a:pt x="349923" y="477989"/>
                  </a:lnTo>
                  <a:lnTo>
                    <a:pt x="349923" y="473671"/>
                  </a:lnTo>
                  <a:lnTo>
                    <a:pt x="349923" y="437388"/>
                  </a:lnTo>
                  <a:lnTo>
                    <a:pt x="379260" y="437388"/>
                  </a:lnTo>
                  <a:lnTo>
                    <a:pt x="379260" y="413689"/>
                  </a:lnTo>
                  <a:lnTo>
                    <a:pt x="907161" y="40916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74111" y="7600949"/>
              <a:ext cx="197192" cy="12191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309480" y="7536014"/>
              <a:ext cx="64769" cy="64769"/>
            </a:xfrm>
            <a:custGeom>
              <a:avLst/>
              <a:gdLst/>
              <a:ahLst/>
              <a:cxnLst/>
              <a:rect l="l" t="t" r="r" b="b"/>
              <a:pathLst>
                <a:path w="64770" h="64770">
                  <a:moveTo>
                    <a:pt x="32232" y="0"/>
                  </a:moveTo>
                  <a:lnTo>
                    <a:pt x="19684" y="2534"/>
                  </a:lnTo>
                  <a:lnTo>
                    <a:pt x="9439" y="9445"/>
                  </a:lnTo>
                  <a:lnTo>
                    <a:pt x="2532" y="19695"/>
                  </a:lnTo>
                  <a:lnTo>
                    <a:pt x="0" y="32245"/>
                  </a:lnTo>
                  <a:lnTo>
                    <a:pt x="2532" y="44793"/>
                  </a:lnTo>
                  <a:lnTo>
                    <a:pt x="9439" y="55038"/>
                  </a:lnTo>
                  <a:lnTo>
                    <a:pt x="19684" y="61945"/>
                  </a:lnTo>
                  <a:lnTo>
                    <a:pt x="32232" y="64477"/>
                  </a:lnTo>
                  <a:lnTo>
                    <a:pt x="44780" y="61945"/>
                  </a:lnTo>
                  <a:lnTo>
                    <a:pt x="47429" y="60159"/>
                  </a:lnTo>
                  <a:lnTo>
                    <a:pt x="32232" y="60159"/>
                  </a:lnTo>
                  <a:lnTo>
                    <a:pt x="21370" y="57955"/>
                  </a:lnTo>
                  <a:lnTo>
                    <a:pt x="12503" y="51974"/>
                  </a:lnTo>
                  <a:lnTo>
                    <a:pt x="6522" y="43107"/>
                  </a:lnTo>
                  <a:lnTo>
                    <a:pt x="4317" y="32245"/>
                  </a:lnTo>
                  <a:lnTo>
                    <a:pt x="6522" y="21380"/>
                  </a:lnTo>
                  <a:lnTo>
                    <a:pt x="12503" y="12509"/>
                  </a:lnTo>
                  <a:lnTo>
                    <a:pt x="21370" y="6524"/>
                  </a:lnTo>
                  <a:lnTo>
                    <a:pt x="32232" y="4318"/>
                  </a:lnTo>
                  <a:lnTo>
                    <a:pt x="47424" y="4318"/>
                  </a:lnTo>
                  <a:lnTo>
                    <a:pt x="44780" y="2534"/>
                  </a:lnTo>
                  <a:lnTo>
                    <a:pt x="32232" y="0"/>
                  </a:lnTo>
                  <a:close/>
                </a:path>
                <a:path w="64770" h="64770">
                  <a:moveTo>
                    <a:pt x="47424" y="4318"/>
                  </a:moveTo>
                  <a:lnTo>
                    <a:pt x="32232" y="4318"/>
                  </a:lnTo>
                  <a:lnTo>
                    <a:pt x="43095" y="6524"/>
                  </a:lnTo>
                  <a:lnTo>
                    <a:pt x="51963" y="12509"/>
                  </a:lnTo>
                  <a:lnTo>
                    <a:pt x="57948" y="21380"/>
                  </a:lnTo>
                  <a:lnTo>
                    <a:pt x="60159" y="32245"/>
                  </a:lnTo>
                  <a:lnTo>
                    <a:pt x="57950" y="43107"/>
                  </a:lnTo>
                  <a:lnTo>
                    <a:pt x="51968" y="51974"/>
                  </a:lnTo>
                  <a:lnTo>
                    <a:pt x="43100" y="57955"/>
                  </a:lnTo>
                  <a:lnTo>
                    <a:pt x="32232" y="60159"/>
                  </a:lnTo>
                  <a:lnTo>
                    <a:pt x="47429" y="60159"/>
                  </a:lnTo>
                  <a:lnTo>
                    <a:pt x="55025" y="55038"/>
                  </a:lnTo>
                  <a:lnTo>
                    <a:pt x="61932" y="44793"/>
                  </a:lnTo>
                  <a:lnTo>
                    <a:pt x="64465" y="32245"/>
                  </a:lnTo>
                  <a:lnTo>
                    <a:pt x="61932" y="19695"/>
                  </a:lnTo>
                  <a:lnTo>
                    <a:pt x="55025" y="9445"/>
                  </a:lnTo>
                  <a:lnTo>
                    <a:pt x="4742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322154" y="754870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8046" y="0"/>
                  </a:moveTo>
                  <a:lnTo>
                    <a:pt x="11031" y="1419"/>
                  </a:lnTo>
                  <a:lnTo>
                    <a:pt x="5294" y="5291"/>
                  </a:lnTo>
                  <a:lnTo>
                    <a:pt x="1421" y="11031"/>
                  </a:lnTo>
                  <a:lnTo>
                    <a:pt x="0" y="18059"/>
                  </a:lnTo>
                  <a:lnTo>
                    <a:pt x="1421" y="25085"/>
                  </a:lnTo>
                  <a:lnTo>
                    <a:pt x="5294" y="30821"/>
                  </a:lnTo>
                  <a:lnTo>
                    <a:pt x="11031" y="34688"/>
                  </a:lnTo>
                  <a:lnTo>
                    <a:pt x="18046" y="36106"/>
                  </a:lnTo>
                  <a:lnTo>
                    <a:pt x="25074" y="34688"/>
                  </a:lnTo>
                  <a:lnTo>
                    <a:pt x="30814" y="30821"/>
                  </a:lnTo>
                  <a:lnTo>
                    <a:pt x="34686" y="25085"/>
                  </a:lnTo>
                  <a:lnTo>
                    <a:pt x="36106" y="18059"/>
                  </a:lnTo>
                  <a:lnTo>
                    <a:pt x="34686" y="11031"/>
                  </a:lnTo>
                  <a:lnTo>
                    <a:pt x="30814" y="5291"/>
                  </a:lnTo>
                  <a:lnTo>
                    <a:pt x="25074" y="1419"/>
                  </a:lnTo>
                  <a:lnTo>
                    <a:pt x="18046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314649" y="7608861"/>
              <a:ext cx="74295" cy="111760"/>
            </a:xfrm>
            <a:custGeom>
              <a:avLst/>
              <a:gdLst/>
              <a:ahLst/>
              <a:cxnLst/>
              <a:rect l="l" t="t" r="r" b="b"/>
              <a:pathLst>
                <a:path w="74295" h="111759">
                  <a:moveTo>
                    <a:pt x="73685" y="0"/>
                  </a:moveTo>
                  <a:lnTo>
                    <a:pt x="0" y="0"/>
                  </a:lnTo>
                  <a:lnTo>
                    <a:pt x="0" y="111290"/>
                  </a:lnTo>
                  <a:lnTo>
                    <a:pt x="73685" y="111290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312490" y="7607299"/>
              <a:ext cx="78105" cy="115570"/>
            </a:xfrm>
            <a:custGeom>
              <a:avLst/>
              <a:gdLst/>
              <a:ahLst/>
              <a:cxnLst/>
              <a:rect l="l" t="t" r="r" b="b"/>
              <a:pathLst>
                <a:path w="78104" h="115570">
                  <a:moveTo>
                    <a:pt x="78003" y="0"/>
                  </a:moveTo>
                  <a:lnTo>
                    <a:pt x="73685" y="0"/>
                  </a:lnTo>
                  <a:lnTo>
                    <a:pt x="73685" y="3810"/>
                  </a:lnTo>
                  <a:lnTo>
                    <a:pt x="73685" y="110490"/>
                  </a:lnTo>
                  <a:lnTo>
                    <a:pt x="4318" y="110490"/>
                  </a:lnTo>
                  <a:lnTo>
                    <a:pt x="4318" y="3810"/>
                  </a:lnTo>
                  <a:lnTo>
                    <a:pt x="73685" y="3810"/>
                  </a:lnTo>
                  <a:lnTo>
                    <a:pt x="7368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10490"/>
                  </a:lnTo>
                  <a:lnTo>
                    <a:pt x="0" y="113030"/>
                  </a:lnTo>
                  <a:lnTo>
                    <a:pt x="0" y="115570"/>
                  </a:lnTo>
                  <a:lnTo>
                    <a:pt x="78003" y="115570"/>
                  </a:lnTo>
                  <a:lnTo>
                    <a:pt x="78003" y="113030"/>
                  </a:lnTo>
                  <a:lnTo>
                    <a:pt x="75844" y="113030"/>
                  </a:lnTo>
                  <a:lnTo>
                    <a:pt x="75844" y="112852"/>
                  </a:lnTo>
                  <a:lnTo>
                    <a:pt x="78003" y="112852"/>
                  </a:lnTo>
                  <a:lnTo>
                    <a:pt x="78003" y="110693"/>
                  </a:lnTo>
                  <a:lnTo>
                    <a:pt x="75844" y="110693"/>
                  </a:lnTo>
                  <a:lnTo>
                    <a:pt x="75844" y="110490"/>
                  </a:lnTo>
                  <a:lnTo>
                    <a:pt x="78003" y="110490"/>
                  </a:lnTo>
                  <a:lnTo>
                    <a:pt x="78003" y="3810"/>
                  </a:lnTo>
                  <a:lnTo>
                    <a:pt x="780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392081" y="7611871"/>
              <a:ext cx="24130" cy="113030"/>
            </a:xfrm>
            <a:custGeom>
              <a:avLst/>
              <a:gdLst/>
              <a:ahLst/>
              <a:cxnLst/>
              <a:rect l="l" t="t" r="r" b="b"/>
              <a:pathLst>
                <a:path w="24129" h="113029">
                  <a:moveTo>
                    <a:pt x="24104" y="0"/>
                  </a:moveTo>
                  <a:lnTo>
                    <a:pt x="0" y="0"/>
                  </a:lnTo>
                  <a:lnTo>
                    <a:pt x="0" y="112788"/>
                  </a:lnTo>
                  <a:lnTo>
                    <a:pt x="24104" y="112788"/>
                  </a:lnTo>
                  <a:lnTo>
                    <a:pt x="24104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389922" y="7609839"/>
              <a:ext cx="28575" cy="116839"/>
            </a:xfrm>
            <a:custGeom>
              <a:avLst/>
              <a:gdLst/>
              <a:ahLst/>
              <a:cxnLst/>
              <a:rect l="l" t="t" r="r" b="b"/>
              <a:pathLst>
                <a:path w="28575" h="116840">
                  <a:moveTo>
                    <a:pt x="28422" y="0"/>
                  </a:moveTo>
                  <a:lnTo>
                    <a:pt x="24104" y="0"/>
                  </a:lnTo>
                  <a:lnTo>
                    <a:pt x="24104" y="3810"/>
                  </a:lnTo>
                  <a:lnTo>
                    <a:pt x="24104" y="113030"/>
                  </a:lnTo>
                  <a:lnTo>
                    <a:pt x="4318" y="113030"/>
                  </a:lnTo>
                  <a:lnTo>
                    <a:pt x="4318" y="3810"/>
                  </a:lnTo>
                  <a:lnTo>
                    <a:pt x="24104" y="3810"/>
                  </a:lnTo>
                  <a:lnTo>
                    <a:pt x="2410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13030"/>
                  </a:lnTo>
                  <a:lnTo>
                    <a:pt x="0" y="114300"/>
                  </a:lnTo>
                  <a:lnTo>
                    <a:pt x="0" y="116840"/>
                  </a:lnTo>
                  <a:lnTo>
                    <a:pt x="28422" y="116840"/>
                  </a:lnTo>
                  <a:lnTo>
                    <a:pt x="28422" y="3810"/>
                  </a:lnTo>
                  <a:lnTo>
                    <a:pt x="28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417265" y="7619402"/>
              <a:ext cx="80645" cy="100965"/>
            </a:xfrm>
            <a:custGeom>
              <a:avLst/>
              <a:gdLst/>
              <a:ahLst/>
              <a:cxnLst/>
              <a:rect l="l" t="t" r="r" b="b"/>
              <a:pathLst>
                <a:path w="80645" h="100965">
                  <a:moveTo>
                    <a:pt x="80098" y="0"/>
                  </a:moveTo>
                  <a:lnTo>
                    <a:pt x="0" y="0"/>
                  </a:lnTo>
                  <a:lnTo>
                    <a:pt x="0" y="100380"/>
                  </a:lnTo>
                  <a:lnTo>
                    <a:pt x="80098" y="100380"/>
                  </a:lnTo>
                  <a:lnTo>
                    <a:pt x="80098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415119" y="7617459"/>
              <a:ext cx="84455" cy="104139"/>
            </a:xfrm>
            <a:custGeom>
              <a:avLst/>
              <a:gdLst/>
              <a:ahLst/>
              <a:cxnLst/>
              <a:rect l="l" t="t" r="r" b="b"/>
              <a:pathLst>
                <a:path w="84454" h="104140">
                  <a:moveTo>
                    <a:pt x="84404" y="0"/>
                  </a:moveTo>
                  <a:lnTo>
                    <a:pt x="80086" y="0"/>
                  </a:lnTo>
                  <a:lnTo>
                    <a:pt x="80086" y="3810"/>
                  </a:lnTo>
                  <a:lnTo>
                    <a:pt x="80086" y="100330"/>
                  </a:lnTo>
                  <a:lnTo>
                    <a:pt x="4318" y="100330"/>
                  </a:lnTo>
                  <a:lnTo>
                    <a:pt x="4318" y="3810"/>
                  </a:lnTo>
                  <a:lnTo>
                    <a:pt x="80086" y="3810"/>
                  </a:lnTo>
                  <a:lnTo>
                    <a:pt x="80086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00330"/>
                  </a:lnTo>
                  <a:lnTo>
                    <a:pt x="0" y="102870"/>
                  </a:lnTo>
                  <a:lnTo>
                    <a:pt x="0" y="104140"/>
                  </a:lnTo>
                  <a:lnTo>
                    <a:pt x="84404" y="104140"/>
                  </a:lnTo>
                  <a:lnTo>
                    <a:pt x="84404" y="102870"/>
                  </a:lnTo>
                  <a:lnTo>
                    <a:pt x="82245" y="102870"/>
                  </a:lnTo>
                  <a:lnTo>
                    <a:pt x="82245" y="102323"/>
                  </a:lnTo>
                  <a:lnTo>
                    <a:pt x="84404" y="102323"/>
                  </a:lnTo>
                  <a:lnTo>
                    <a:pt x="84404" y="100330"/>
                  </a:lnTo>
                  <a:lnTo>
                    <a:pt x="84404" y="100152"/>
                  </a:lnTo>
                  <a:lnTo>
                    <a:pt x="84404" y="3810"/>
                  </a:lnTo>
                  <a:lnTo>
                    <a:pt x="844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437585" y="7610373"/>
              <a:ext cx="41910" cy="10160"/>
            </a:xfrm>
            <a:custGeom>
              <a:avLst/>
              <a:gdLst/>
              <a:ahLst/>
              <a:cxnLst/>
              <a:rect l="l" t="t" r="r" b="b"/>
              <a:pathLst>
                <a:path w="41910" h="10159">
                  <a:moveTo>
                    <a:pt x="41732" y="0"/>
                  </a:moveTo>
                  <a:lnTo>
                    <a:pt x="0" y="0"/>
                  </a:lnTo>
                  <a:lnTo>
                    <a:pt x="0" y="10147"/>
                  </a:lnTo>
                  <a:lnTo>
                    <a:pt x="41732" y="10147"/>
                  </a:lnTo>
                  <a:lnTo>
                    <a:pt x="4173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421773" y="763915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34658" y="0"/>
                  </a:moveTo>
                  <a:lnTo>
                    <a:pt x="21163" y="2725"/>
                  </a:lnTo>
                  <a:lnTo>
                    <a:pt x="10147" y="10155"/>
                  </a:lnTo>
                  <a:lnTo>
                    <a:pt x="2722" y="21168"/>
                  </a:lnTo>
                  <a:lnTo>
                    <a:pt x="0" y="34645"/>
                  </a:lnTo>
                  <a:lnTo>
                    <a:pt x="2722" y="48137"/>
                  </a:lnTo>
                  <a:lnTo>
                    <a:pt x="10147" y="59158"/>
                  </a:lnTo>
                  <a:lnTo>
                    <a:pt x="21163" y="66590"/>
                  </a:lnTo>
                  <a:lnTo>
                    <a:pt x="34658" y="69316"/>
                  </a:lnTo>
                  <a:lnTo>
                    <a:pt x="48133" y="66590"/>
                  </a:lnTo>
                  <a:lnTo>
                    <a:pt x="59142" y="59158"/>
                  </a:lnTo>
                  <a:lnTo>
                    <a:pt x="66567" y="48137"/>
                  </a:lnTo>
                  <a:lnTo>
                    <a:pt x="69291" y="34645"/>
                  </a:lnTo>
                  <a:lnTo>
                    <a:pt x="66567" y="21168"/>
                  </a:lnTo>
                  <a:lnTo>
                    <a:pt x="59142" y="10155"/>
                  </a:lnTo>
                  <a:lnTo>
                    <a:pt x="48133" y="2725"/>
                  </a:lnTo>
                  <a:lnTo>
                    <a:pt x="34658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419614" y="7636992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59">
                  <a:moveTo>
                    <a:pt x="36817" y="0"/>
                  </a:moveTo>
                  <a:lnTo>
                    <a:pt x="22481" y="2895"/>
                  </a:lnTo>
                  <a:lnTo>
                    <a:pt x="10779" y="10787"/>
                  </a:lnTo>
                  <a:lnTo>
                    <a:pt x="2891" y="22486"/>
                  </a:lnTo>
                  <a:lnTo>
                    <a:pt x="0" y="36804"/>
                  </a:lnTo>
                  <a:lnTo>
                    <a:pt x="2891" y="51137"/>
                  </a:lnTo>
                  <a:lnTo>
                    <a:pt x="10779" y="62844"/>
                  </a:lnTo>
                  <a:lnTo>
                    <a:pt x="22481" y="70739"/>
                  </a:lnTo>
                  <a:lnTo>
                    <a:pt x="36817" y="73634"/>
                  </a:lnTo>
                  <a:lnTo>
                    <a:pt x="51138" y="70739"/>
                  </a:lnTo>
                  <a:lnTo>
                    <a:pt x="53245" y="69316"/>
                  </a:lnTo>
                  <a:lnTo>
                    <a:pt x="36817" y="69316"/>
                  </a:lnTo>
                  <a:lnTo>
                    <a:pt x="24168" y="66744"/>
                  </a:lnTo>
                  <a:lnTo>
                    <a:pt x="13847" y="59775"/>
                  </a:lnTo>
                  <a:lnTo>
                    <a:pt x="6886" y="49449"/>
                  </a:lnTo>
                  <a:lnTo>
                    <a:pt x="4317" y="36804"/>
                  </a:lnTo>
                  <a:lnTo>
                    <a:pt x="6886" y="24166"/>
                  </a:lnTo>
                  <a:lnTo>
                    <a:pt x="13847" y="13846"/>
                  </a:lnTo>
                  <a:lnTo>
                    <a:pt x="24168" y="6883"/>
                  </a:lnTo>
                  <a:lnTo>
                    <a:pt x="36817" y="4318"/>
                  </a:lnTo>
                  <a:lnTo>
                    <a:pt x="53247" y="4318"/>
                  </a:lnTo>
                  <a:lnTo>
                    <a:pt x="51138" y="2895"/>
                  </a:lnTo>
                  <a:lnTo>
                    <a:pt x="36817" y="0"/>
                  </a:lnTo>
                  <a:close/>
                </a:path>
                <a:path w="73660" h="73659">
                  <a:moveTo>
                    <a:pt x="53247" y="4318"/>
                  </a:moveTo>
                  <a:lnTo>
                    <a:pt x="36817" y="4318"/>
                  </a:lnTo>
                  <a:lnTo>
                    <a:pt x="49447" y="6883"/>
                  </a:lnTo>
                  <a:lnTo>
                    <a:pt x="59764" y="13846"/>
                  </a:lnTo>
                  <a:lnTo>
                    <a:pt x="66726" y="24166"/>
                  </a:lnTo>
                  <a:lnTo>
                    <a:pt x="69291" y="36804"/>
                  </a:lnTo>
                  <a:lnTo>
                    <a:pt x="66726" y="49449"/>
                  </a:lnTo>
                  <a:lnTo>
                    <a:pt x="59764" y="59775"/>
                  </a:lnTo>
                  <a:lnTo>
                    <a:pt x="49447" y="66744"/>
                  </a:lnTo>
                  <a:lnTo>
                    <a:pt x="36817" y="69316"/>
                  </a:lnTo>
                  <a:lnTo>
                    <a:pt x="53245" y="69316"/>
                  </a:lnTo>
                  <a:lnTo>
                    <a:pt x="62833" y="62844"/>
                  </a:lnTo>
                  <a:lnTo>
                    <a:pt x="70717" y="51137"/>
                  </a:lnTo>
                  <a:lnTo>
                    <a:pt x="73609" y="36804"/>
                  </a:lnTo>
                  <a:lnTo>
                    <a:pt x="70717" y="22486"/>
                  </a:lnTo>
                  <a:lnTo>
                    <a:pt x="62833" y="10787"/>
                  </a:lnTo>
                  <a:lnTo>
                    <a:pt x="5324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425024" y="764241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31407" y="0"/>
                  </a:moveTo>
                  <a:lnTo>
                    <a:pt x="19180" y="2463"/>
                  </a:lnTo>
                  <a:lnTo>
                    <a:pt x="9197" y="9185"/>
                  </a:lnTo>
                  <a:lnTo>
                    <a:pt x="2467" y="19159"/>
                  </a:lnTo>
                  <a:lnTo>
                    <a:pt x="0" y="31381"/>
                  </a:lnTo>
                  <a:lnTo>
                    <a:pt x="2467" y="43607"/>
                  </a:lnTo>
                  <a:lnTo>
                    <a:pt x="9197" y="53590"/>
                  </a:lnTo>
                  <a:lnTo>
                    <a:pt x="19180" y="60321"/>
                  </a:lnTo>
                  <a:lnTo>
                    <a:pt x="31407" y="62788"/>
                  </a:lnTo>
                  <a:lnTo>
                    <a:pt x="43620" y="60321"/>
                  </a:lnTo>
                  <a:lnTo>
                    <a:pt x="53600" y="53590"/>
                  </a:lnTo>
                  <a:lnTo>
                    <a:pt x="60332" y="43607"/>
                  </a:lnTo>
                  <a:lnTo>
                    <a:pt x="62801" y="31381"/>
                  </a:lnTo>
                  <a:lnTo>
                    <a:pt x="60332" y="19159"/>
                  </a:lnTo>
                  <a:lnTo>
                    <a:pt x="53600" y="9185"/>
                  </a:lnTo>
                  <a:lnTo>
                    <a:pt x="43620" y="2463"/>
                  </a:lnTo>
                  <a:lnTo>
                    <a:pt x="31407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422865" y="7640256"/>
              <a:ext cx="67310" cy="67310"/>
            </a:xfrm>
            <a:custGeom>
              <a:avLst/>
              <a:gdLst/>
              <a:ahLst/>
              <a:cxnLst/>
              <a:rect l="l" t="t" r="r" b="b"/>
              <a:pathLst>
                <a:path w="67310" h="67309">
                  <a:moveTo>
                    <a:pt x="33566" y="0"/>
                  </a:moveTo>
                  <a:lnTo>
                    <a:pt x="20498" y="2633"/>
                  </a:lnTo>
                  <a:lnTo>
                    <a:pt x="9829" y="9817"/>
                  </a:lnTo>
                  <a:lnTo>
                    <a:pt x="2637" y="20477"/>
                  </a:lnTo>
                  <a:lnTo>
                    <a:pt x="0" y="33540"/>
                  </a:lnTo>
                  <a:lnTo>
                    <a:pt x="2637" y="46607"/>
                  </a:lnTo>
                  <a:lnTo>
                    <a:pt x="9829" y="57276"/>
                  </a:lnTo>
                  <a:lnTo>
                    <a:pt x="20498" y="64469"/>
                  </a:lnTo>
                  <a:lnTo>
                    <a:pt x="33566" y="67106"/>
                  </a:lnTo>
                  <a:lnTo>
                    <a:pt x="46620" y="64469"/>
                  </a:lnTo>
                  <a:lnTo>
                    <a:pt x="49112" y="62788"/>
                  </a:lnTo>
                  <a:lnTo>
                    <a:pt x="33566" y="62788"/>
                  </a:lnTo>
                  <a:lnTo>
                    <a:pt x="22184" y="60479"/>
                  </a:lnTo>
                  <a:lnTo>
                    <a:pt x="12893" y="54213"/>
                  </a:lnTo>
                  <a:lnTo>
                    <a:pt x="6627" y="44922"/>
                  </a:lnTo>
                  <a:lnTo>
                    <a:pt x="4318" y="33540"/>
                  </a:lnTo>
                  <a:lnTo>
                    <a:pt x="6627" y="22163"/>
                  </a:lnTo>
                  <a:lnTo>
                    <a:pt x="12893" y="12880"/>
                  </a:lnTo>
                  <a:lnTo>
                    <a:pt x="22184" y="6623"/>
                  </a:lnTo>
                  <a:lnTo>
                    <a:pt x="33566" y="4317"/>
                  </a:lnTo>
                  <a:lnTo>
                    <a:pt x="49121" y="4317"/>
                  </a:lnTo>
                  <a:lnTo>
                    <a:pt x="46620" y="2633"/>
                  </a:lnTo>
                  <a:lnTo>
                    <a:pt x="33566" y="0"/>
                  </a:lnTo>
                  <a:close/>
                </a:path>
                <a:path w="67310" h="67309">
                  <a:moveTo>
                    <a:pt x="49121" y="4317"/>
                  </a:moveTo>
                  <a:lnTo>
                    <a:pt x="33566" y="4317"/>
                  </a:lnTo>
                  <a:lnTo>
                    <a:pt x="44933" y="6623"/>
                  </a:lnTo>
                  <a:lnTo>
                    <a:pt x="54217" y="12880"/>
                  </a:lnTo>
                  <a:lnTo>
                    <a:pt x="60485" y="22163"/>
                  </a:lnTo>
                  <a:lnTo>
                    <a:pt x="62801" y="33540"/>
                  </a:lnTo>
                  <a:lnTo>
                    <a:pt x="60485" y="44922"/>
                  </a:lnTo>
                  <a:lnTo>
                    <a:pt x="54217" y="54213"/>
                  </a:lnTo>
                  <a:lnTo>
                    <a:pt x="44933" y="60479"/>
                  </a:lnTo>
                  <a:lnTo>
                    <a:pt x="33566" y="62788"/>
                  </a:lnTo>
                  <a:lnTo>
                    <a:pt x="49112" y="62788"/>
                  </a:lnTo>
                  <a:lnTo>
                    <a:pt x="57286" y="57276"/>
                  </a:lnTo>
                  <a:lnTo>
                    <a:pt x="64480" y="46607"/>
                  </a:lnTo>
                  <a:lnTo>
                    <a:pt x="67119" y="33540"/>
                  </a:lnTo>
                  <a:lnTo>
                    <a:pt x="64480" y="20477"/>
                  </a:lnTo>
                  <a:lnTo>
                    <a:pt x="57286" y="9817"/>
                  </a:lnTo>
                  <a:lnTo>
                    <a:pt x="491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428555" y="7647330"/>
              <a:ext cx="55880" cy="53340"/>
            </a:xfrm>
            <a:custGeom>
              <a:avLst/>
              <a:gdLst/>
              <a:ahLst/>
              <a:cxnLst/>
              <a:rect l="l" t="t" r="r" b="b"/>
              <a:pathLst>
                <a:path w="55879" h="53340">
                  <a:moveTo>
                    <a:pt x="17970" y="0"/>
                  </a:moveTo>
                  <a:lnTo>
                    <a:pt x="0" y="21818"/>
                  </a:lnTo>
                  <a:lnTo>
                    <a:pt x="9893" y="48285"/>
                  </a:lnTo>
                  <a:lnTo>
                    <a:pt x="37744" y="52958"/>
                  </a:lnTo>
                  <a:lnTo>
                    <a:pt x="55740" y="31153"/>
                  </a:lnTo>
                  <a:lnTo>
                    <a:pt x="45847" y="4686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426104" y="7644993"/>
              <a:ext cx="60960" cy="57785"/>
            </a:xfrm>
            <a:custGeom>
              <a:avLst/>
              <a:gdLst/>
              <a:ahLst/>
              <a:cxnLst/>
              <a:rect l="l" t="t" r="r" b="b"/>
              <a:pathLst>
                <a:path w="60960" h="57784">
                  <a:moveTo>
                    <a:pt x="19558" y="0"/>
                  </a:moveTo>
                  <a:lnTo>
                    <a:pt x="0" y="23749"/>
                  </a:lnTo>
                  <a:lnTo>
                    <a:pt x="10756" y="52539"/>
                  </a:lnTo>
                  <a:lnTo>
                    <a:pt x="41071" y="57632"/>
                  </a:lnTo>
                  <a:lnTo>
                    <a:pt x="44927" y="52959"/>
                  </a:lnTo>
                  <a:lnTo>
                    <a:pt x="39319" y="52959"/>
                  </a:lnTo>
                  <a:lnTo>
                    <a:pt x="13919" y="48691"/>
                  </a:lnTo>
                  <a:lnTo>
                    <a:pt x="4914" y="24574"/>
                  </a:lnTo>
                  <a:lnTo>
                    <a:pt x="21297" y="4673"/>
                  </a:lnTo>
                  <a:lnTo>
                    <a:pt x="47368" y="4673"/>
                  </a:lnTo>
                  <a:lnTo>
                    <a:pt x="19558" y="0"/>
                  </a:lnTo>
                  <a:close/>
                </a:path>
                <a:path w="60960" h="57784">
                  <a:moveTo>
                    <a:pt x="48653" y="4889"/>
                  </a:moveTo>
                  <a:lnTo>
                    <a:pt x="47929" y="9156"/>
                  </a:lnTo>
                  <a:lnTo>
                    <a:pt x="46780" y="9156"/>
                  </a:lnTo>
                  <a:lnTo>
                    <a:pt x="55740" y="33070"/>
                  </a:lnTo>
                  <a:lnTo>
                    <a:pt x="39319" y="52959"/>
                  </a:lnTo>
                  <a:lnTo>
                    <a:pt x="44927" y="52959"/>
                  </a:lnTo>
                  <a:lnTo>
                    <a:pt x="60655" y="33896"/>
                  </a:lnTo>
                  <a:lnTo>
                    <a:pt x="51390" y="9156"/>
                  </a:lnTo>
                  <a:lnTo>
                    <a:pt x="47929" y="9156"/>
                  </a:lnTo>
                  <a:lnTo>
                    <a:pt x="46702" y="8950"/>
                  </a:lnTo>
                  <a:lnTo>
                    <a:pt x="51312" y="8950"/>
                  </a:lnTo>
                  <a:lnTo>
                    <a:pt x="49872" y="5105"/>
                  </a:lnTo>
                  <a:lnTo>
                    <a:pt x="48653" y="4889"/>
                  </a:lnTo>
                  <a:close/>
                </a:path>
                <a:path w="60960" h="57784">
                  <a:moveTo>
                    <a:pt x="48298" y="7023"/>
                  </a:moveTo>
                  <a:lnTo>
                    <a:pt x="46266" y="7785"/>
                  </a:lnTo>
                  <a:lnTo>
                    <a:pt x="46702" y="8950"/>
                  </a:lnTo>
                  <a:lnTo>
                    <a:pt x="47929" y="9156"/>
                  </a:lnTo>
                  <a:lnTo>
                    <a:pt x="48298" y="7023"/>
                  </a:lnTo>
                  <a:close/>
                </a:path>
                <a:path w="60960" h="57784">
                  <a:moveTo>
                    <a:pt x="47368" y="4673"/>
                  </a:moveTo>
                  <a:lnTo>
                    <a:pt x="21297" y="4673"/>
                  </a:lnTo>
                  <a:lnTo>
                    <a:pt x="46702" y="8950"/>
                  </a:lnTo>
                  <a:lnTo>
                    <a:pt x="46266" y="7785"/>
                  </a:lnTo>
                  <a:lnTo>
                    <a:pt x="48298" y="7023"/>
                  </a:lnTo>
                  <a:lnTo>
                    <a:pt x="48653" y="4889"/>
                  </a:lnTo>
                  <a:lnTo>
                    <a:pt x="47368" y="46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501872" y="7613383"/>
              <a:ext cx="24130" cy="113030"/>
            </a:xfrm>
            <a:custGeom>
              <a:avLst/>
              <a:gdLst/>
              <a:ahLst/>
              <a:cxnLst/>
              <a:rect l="l" t="t" r="r" b="b"/>
              <a:pathLst>
                <a:path w="24129" h="113029">
                  <a:moveTo>
                    <a:pt x="24104" y="0"/>
                  </a:moveTo>
                  <a:lnTo>
                    <a:pt x="0" y="0"/>
                  </a:lnTo>
                  <a:lnTo>
                    <a:pt x="0" y="112788"/>
                  </a:lnTo>
                  <a:lnTo>
                    <a:pt x="24104" y="112788"/>
                  </a:lnTo>
                  <a:lnTo>
                    <a:pt x="24104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499713" y="7611109"/>
              <a:ext cx="28575" cy="116839"/>
            </a:xfrm>
            <a:custGeom>
              <a:avLst/>
              <a:gdLst/>
              <a:ahLst/>
              <a:cxnLst/>
              <a:rect l="l" t="t" r="r" b="b"/>
              <a:pathLst>
                <a:path w="28575" h="116840">
                  <a:moveTo>
                    <a:pt x="28422" y="0"/>
                  </a:moveTo>
                  <a:lnTo>
                    <a:pt x="24104" y="0"/>
                  </a:lnTo>
                  <a:lnTo>
                    <a:pt x="24104" y="3810"/>
                  </a:lnTo>
                  <a:lnTo>
                    <a:pt x="24104" y="113030"/>
                  </a:lnTo>
                  <a:lnTo>
                    <a:pt x="4318" y="113030"/>
                  </a:lnTo>
                  <a:lnTo>
                    <a:pt x="4318" y="3810"/>
                  </a:lnTo>
                  <a:lnTo>
                    <a:pt x="24104" y="3810"/>
                  </a:lnTo>
                  <a:lnTo>
                    <a:pt x="2410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13030"/>
                  </a:lnTo>
                  <a:lnTo>
                    <a:pt x="0" y="115570"/>
                  </a:lnTo>
                  <a:lnTo>
                    <a:pt x="0" y="116840"/>
                  </a:lnTo>
                  <a:lnTo>
                    <a:pt x="28422" y="116840"/>
                  </a:lnTo>
                  <a:lnTo>
                    <a:pt x="28422" y="115570"/>
                  </a:lnTo>
                  <a:lnTo>
                    <a:pt x="26263" y="115570"/>
                  </a:lnTo>
                  <a:lnTo>
                    <a:pt x="26263" y="115062"/>
                  </a:lnTo>
                  <a:lnTo>
                    <a:pt x="28422" y="115062"/>
                  </a:lnTo>
                  <a:lnTo>
                    <a:pt x="28422" y="113030"/>
                  </a:lnTo>
                  <a:lnTo>
                    <a:pt x="28422" y="112903"/>
                  </a:lnTo>
                  <a:lnTo>
                    <a:pt x="28422" y="3810"/>
                  </a:lnTo>
                  <a:lnTo>
                    <a:pt x="28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528186" y="7605864"/>
              <a:ext cx="149225" cy="114300"/>
            </a:xfrm>
            <a:custGeom>
              <a:avLst/>
              <a:gdLst/>
              <a:ahLst/>
              <a:cxnLst/>
              <a:rect l="l" t="t" r="r" b="b"/>
              <a:pathLst>
                <a:path w="149225" h="114300">
                  <a:moveTo>
                    <a:pt x="148894" y="0"/>
                  </a:moveTo>
                  <a:lnTo>
                    <a:pt x="129349" y="6007"/>
                  </a:lnTo>
                  <a:lnTo>
                    <a:pt x="12052" y="4508"/>
                  </a:lnTo>
                  <a:lnTo>
                    <a:pt x="3022" y="4508"/>
                  </a:lnTo>
                  <a:lnTo>
                    <a:pt x="0" y="114287"/>
                  </a:lnTo>
                  <a:lnTo>
                    <a:pt x="10540" y="111290"/>
                  </a:lnTo>
                  <a:lnTo>
                    <a:pt x="130848" y="114287"/>
                  </a:lnTo>
                  <a:lnTo>
                    <a:pt x="148894" y="111290"/>
                  </a:lnTo>
                  <a:lnTo>
                    <a:pt x="148894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525951" y="7602943"/>
              <a:ext cx="153670" cy="120650"/>
            </a:xfrm>
            <a:custGeom>
              <a:avLst/>
              <a:gdLst/>
              <a:ahLst/>
              <a:cxnLst/>
              <a:rect l="l" t="t" r="r" b="b"/>
              <a:pathLst>
                <a:path w="153670" h="120650">
                  <a:moveTo>
                    <a:pt x="14287" y="5270"/>
                  </a:moveTo>
                  <a:lnTo>
                    <a:pt x="3149" y="5270"/>
                  </a:lnTo>
                  <a:lnTo>
                    <a:pt x="0" y="120091"/>
                  </a:lnTo>
                  <a:lnTo>
                    <a:pt x="13042" y="116370"/>
                  </a:lnTo>
                  <a:lnTo>
                    <a:pt x="151306" y="116370"/>
                  </a:lnTo>
                  <a:lnTo>
                    <a:pt x="153288" y="116039"/>
                  </a:lnTo>
                  <a:lnTo>
                    <a:pt x="153288" y="115049"/>
                  </a:lnTo>
                  <a:lnTo>
                    <a:pt x="132930" y="115049"/>
                  </a:lnTo>
                  <a:lnTo>
                    <a:pt x="103965" y="114325"/>
                  </a:lnTo>
                  <a:lnTo>
                    <a:pt x="4470" y="114325"/>
                  </a:lnTo>
                  <a:lnTo>
                    <a:pt x="7353" y="9588"/>
                  </a:lnTo>
                  <a:lnTo>
                    <a:pt x="14249" y="9588"/>
                  </a:lnTo>
                  <a:lnTo>
                    <a:pt x="14287" y="5270"/>
                  </a:lnTo>
                  <a:close/>
                </a:path>
                <a:path w="153670" h="120650">
                  <a:moveTo>
                    <a:pt x="151306" y="116370"/>
                  </a:moveTo>
                  <a:lnTo>
                    <a:pt x="13042" y="116370"/>
                  </a:lnTo>
                  <a:lnTo>
                    <a:pt x="133235" y="119379"/>
                  </a:lnTo>
                  <a:lnTo>
                    <a:pt x="151306" y="116370"/>
                  </a:lnTo>
                  <a:close/>
                </a:path>
                <a:path w="153670" h="120650">
                  <a:moveTo>
                    <a:pt x="153288" y="5841"/>
                  </a:moveTo>
                  <a:lnTo>
                    <a:pt x="148970" y="5841"/>
                  </a:lnTo>
                  <a:lnTo>
                    <a:pt x="148970" y="112369"/>
                  </a:lnTo>
                  <a:lnTo>
                    <a:pt x="132930" y="115049"/>
                  </a:lnTo>
                  <a:lnTo>
                    <a:pt x="153288" y="115049"/>
                  </a:lnTo>
                  <a:lnTo>
                    <a:pt x="153288" y="5841"/>
                  </a:lnTo>
                  <a:close/>
                </a:path>
                <a:path w="153670" h="120650">
                  <a:moveTo>
                    <a:pt x="12496" y="112039"/>
                  </a:moveTo>
                  <a:lnTo>
                    <a:pt x="4470" y="114325"/>
                  </a:lnTo>
                  <a:lnTo>
                    <a:pt x="103965" y="114325"/>
                  </a:lnTo>
                  <a:lnTo>
                    <a:pt x="12496" y="112039"/>
                  </a:lnTo>
                  <a:close/>
                </a:path>
                <a:path w="153670" h="120650">
                  <a:moveTo>
                    <a:pt x="14300" y="5270"/>
                  </a:moveTo>
                  <a:lnTo>
                    <a:pt x="14287" y="9588"/>
                  </a:lnTo>
                  <a:lnTo>
                    <a:pt x="131889" y="11087"/>
                  </a:lnTo>
                  <a:lnTo>
                    <a:pt x="145951" y="6769"/>
                  </a:lnTo>
                  <a:lnTo>
                    <a:pt x="131267" y="6769"/>
                  </a:lnTo>
                  <a:lnTo>
                    <a:pt x="14300" y="5270"/>
                  </a:lnTo>
                  <a:close/>
                </a:path>
                <a:path w="153670" h="120650">
                  <a:moveTo>
                    <a:pt x="14287" y="7429"/>
                  </a:moveTo>
                  <a:lnTo>
                    <a:pt x="14249" y="9588"/>
                  </a:lnTo>
                  <a:lnTo>
                    <a:pt x="14287" y="7429"/>
                  </a:lnTo>
                  <a:close/>
                </a:path>
                <a:path w="153670" h="120650">
                  <a:moveTo>
                    <a:pt x="153288" y="0"/>
                  </a:moveTo>
                  <a:lnTo>
                    <a:pt x="131267" y="6769"/>
                  </a:lnTo>
                  <a:lnTo>
                    <a:pt x="145951" y="6769"/>
                  </a:lnTo>
                  <a:lnTo>
                    <a:pt x="148970" y="5841"/>
                  </a:lnTo>
                  <a:lnTo>
                    <a:pt x="153288" y="5841"/>
                  </a:lnTo>
                  <a:lnTo>
                    <a:pt x="1532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782364" y="7584808"/>
              <a:ext cx="48260" cy="21590"/>
            </a:xfrm>
            <a:custGeom>
              <a:avLst/>
              <a:gdLst/>
              <a:ahLst/>
              <a:cxnLst/>
              <a:rect l="l" t="t" r="r" b="b"/>
              <a:pathLst>
                <a:path w="48260" h="21590">
                  <a:moveTo>
                    <a:pt x="18046" y="0"/>
                  </a:moveTo>
                  <a:lnTo>
                    <a:pt x="0" y="21056"/>
                  </a:lnTo>
                  <a:lnTo>
                    <a:pt x="48120" y="21056"/>
                  </a:lnTo>
                  <a:lnTo>
                    <a:pt x="1804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669563" y="7608874"/>
              <a:ext cx="185420" cy="113030"/>
            </a:xfrm>
            <a:custGeom>
              <a:avLst/>
              <a:gdLst/>
              <a:ahLst/>
              <a:cxnLst/>
              <a:rect l="l" t="t" r="r" b="b"/>
              <a:pathLst>
                <a:path w="185420" h="113029">
                  <a:moveTo>
                    <a:pt x="0" y="0"/>
                  </a:moveTo>
                  <a:lnTo>
                    <a:pt x="1498" y="109778"/>
                  </a:lnTo>
                  <a:lnTo>
                    <a:pt x="181965" y="112788"/>
                  </a:lnTo>
                  <a:lnTo>
                    <a:pt x="184975" y="14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667366" y="7606690"/>
              <a:ext cx="189865" cy="117475"/>
            </a:xfrm>
            <a:custGeom>
              <a:avLst/>
              <a:gdLst/>
              <a:ahLst/>
              <a:cxnLst/>
              <a:rect l="l" t="t" r="r" b="b"/>
              <a:pathLst>
                <a:path w="189864" h="117475">
                  <a:moveTo>
                    <a:pt x="2197" y="2184"/>
                  </a:moveTo>
                  <a:lnTo>
                    <a:pt x="38" y="2209"/>
                  </a:lnTo>
                  <a:lnTo>
                    <a:pt x="1562" y="114084"/>
                  </a:lnTo>
                  <a:lnTo>
                    <a:pt x="186258" y="117170"/>
                  </a:lnTo>
                  <a:lnTo>
                    <a:pt x="186377" y="112775"/>
                  </a:lnTo>
                  <a:lnTo>
                    <a:pt x="182067" y="112775"/>
                  </a:lnTo>
                  <a:lnTo>
                    <a:pt x="5829" y="109842"/>
                  </a:lnTo>
                  <a:lnTo>
                    <a:pt x="4386" y="4361"/>
                  </a:lnTo>
                  <a:lnTo>
                    <a:pt x="2171" y="4343"/>
                  </a:lnTo>
                  <a:lnTo>
                    <a:pt x="2197" y="2184"/>
                  </a:lnTo>
                  <a:close/>
                </a:path>
                <a:path w="189864" h="117475">
                  <a:moveTo>
                    <a:pt x="189378" y="2146"/>
                  </a:moveTo>
                  <a:lnTo>
                    <a:pt x="4356" y="2146"/>
                  </a:lnTo>
                  <a:lnTo>
                    <a:pt x="4386" y="4361"/>
                  </a:lnTo>
                  <a:lnTo>
                    <a:pt x="184962" y="5816"/>
                  </a:lnTo>
                  <a:lnTo>
                    <a:pt x="182067" y="112775"/>
                  </a:lnTo>
                  <a:lnTo>
                    <a:pt x="186377" y="112775"/>
                  </a:lnTo>
                  <a:lnTo>
                    <a:pt x="189378" y="2146"/>
                  </a:lnTo>
                  <a:close/>
                </a:path>
                <a:path w="189864" h="117475">
                  <a:moveTo>
                    <a:pt x="4356" y="2146"/>
                  </a:moveTo>
                  <a:lnTo>
                    <a:pt x="2197" y="2184"/>
                  </a:lnTo>
                  <a:lnTo>
                    <a:pt x="2171" y="4343"/>
                  </a:lnTo>
                  <a:lnTo>
                    <a:pt x="4386" y="4361"/>
                  </a:lnTo>
                  <a:lnTo>
                    <a:pt x="4356" y="2146"/>
                  </a:lnTo>
                  <a:close/>
                </a:path>
                <a:path w="189864" h="117475">
                  <a:moveTo>
                    <a:pt x="0" y="0"/>
                  </a:moveTo>
                  <a:lnTo>
                    <a:pt x="38" y="2209"/>
                  </a:lnTo>
                  <a:lnTo>
                    <a:pt x="4356" y="2146"/>
                  </a:lnTo>
                  <a:lnTo>
                    <a:pt x="189378" y="2146"/>
                  </a:lnTo>
                  <a:lnTo>
                    <a:pt x="189395" y="15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604894" y="7732191"/>
              <a:ext cx="133985" cy="257175"/>
            </a:xfrm>
            <a:custGeom>
              <a:avLst/>
              <a:gdLst/>
              <a:ahLst/>
              <a:cxnLst/>
              <a:rect l="l" t="t" r="r" b="b"/>
              <a:pathLst>
                <a:path w="133985" h="257175">
                  <a:moveTo>
                    <a:pt x="130835" y="0"/>
                  </a:moveTo>
                  <a:lnTo>
                    <a:pt x="16535" y="0"/>
                  </a:lnTo>
                  <a:lnTo>
                    <a:pt x="12026" y="13538"/>
                  </a:lnTo>
                  <a:lnTo>
                    <a:pt x="9016" y="19545"/>
                  </a:lnTo>
                  <a:lnTo>
                    <a:pt x="9016" y="39090"/>
                  </a:lnTo>
                  <a:lnTo>
                    <a:pt x="26830" y="46255"/>
                  </a:lnTo>
                  <a:lnTo>
                    <a:pt x="33081" y="51306"/>
                  </a:lnTo>
                  <a:lnTo>
                    <a:pt x="28053" y="56641"/>
                  </a:lnTo>
                  <a:lnTo>
                    <a:pt x="12026" y="64655"/>
                  </a:lnTo>
                  <a:lnTo>
                    <a:pt x="0" y="81203"/>
                  </a:lnTo>
                  <a:lnTo>
                    <a:pt x="6009" y="88415"/>
                  </a:lnTo>
                  <a:lnTo>
                    <a:pt x="8639" y="93795"/>
                  </a:lnTo>
                  <a:lnTo>
                    <a:pt x="8454" y="100024"/>
                  </a:lnTo>
                  <a:lnTo>
                    <a:pt x="6019" y="109778"/>
                  </a:lnTo>
                  <a:lnTo>
                    <a:pt x="24563" y="124070"/>
                  </a:lnTo>
                  <a:lnTo>
                    <a:pt x="27646" y="130459"/>
                  </a:lnTo>
                  <a:lnTo>
                    <a:pt x="20286" y="136283"/>
                  </a:lnTo>
                  <a:lnTo>
                    <a:pt x="1498" y="144360"/>
                  </a:lnTo>
                  <a:lnTo>
                    <a:pt x="10528" y="157911"/>
                  </a:lnTo>
                  <a:lnTo>
                    <a:pt x="10528" y="174434"/>
                  </a:lnTo>
                  <a:lnTo>
                    <a:pt x="13538" y="183476"/>
                  </a:lnTo>
                  <a:lnTo>
                    <a:pt x="15049" y="257162"/>
                  </a:lnTo>
                  <a:lnTo>
                    <a:pt x="100749" y="257162"/>
                  </a:lnTo>
                  <a:lnTo>
                    <a:pt x="113110" y="253874"/>
                  </a:lnTo>
                  <a:lnTo>
                    <a:pt x="120676" y="247765"/>
                  </a:lnTo>
                  <a:lnTo>
                    <a:pt x="126550" y="234325"/>
                  </a:lnTo>
                  <a:lnTo>
                    <a:pt x="133832" y="209041"/>
                  </a:lnTo>
                  <a:lnTo>
                    <a:pt x="132346" y="4508"/>
                  </a:lnTo>
                  <a:lnTo>
                    <a:pt x="130835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02139" y="7730032"/>
              <a:ext cx="139065" cy="261620"/>
            </a:xfrm>
            <a:custGeom>
              <a:avLst/>
              <a:gdLst/>
              <a:ahLst/>
              <a:cxnLst/>
              <a:rect l="l" t="t" r="r" b="b"/>
              <a:pathLst>
                <a:path w="139064" h="261620">
                  <a:moveTo>
                    <a:pt x="133591" y="0"/>
                  </a:moveTo>
                  <a:lnTo>
                    <a:pt x="17741" y="0"/>
                  </a:lnTo>
                  <a:lnTo>
                    <a:pt x="12788" y="14859"/>
                  </a:lnTo>
                  <a:lnTo>
                    <a:pt x="9613" y="21183"/>
                  </a:lnTo>
                  <a:lnTo>
                    <a:pt x="9613" y="42735"/>
                  </a:lnTo>
                  <a:lnTo>
                    <a:pt x="16471" y="45339"/>
                  </a:lnTo>
                  <a:lnTo>
                    <a:pt x="19951" y="47447"/>
                  </a:lnTo>
                  <a:lnTo>
                    <a:pt x="23952" y="51206"/>
                  </a:lnTo>
                  <a:lnTo>
                    <a:pt x="24460" y="52679"/>
                  </a:lnTo>
                  <a:lnTo>
                    <a:pt x="24574" y="56337"/>
                  </a:lnTo>
                  <a:lnTo>
                    <a:pt x="22199" y="59270"/>
                  </a:lnTo>
                  <a:lnTo>
                    <a:pt x="19380" y="61404"/>
                  </a:lnTo>
                  <a:lnTo>
                    <a:pt x="18008" y="62471"/>
                  </a:lnTo>
                  <a:lnTo>
                    <a:pt x="16611" y="63347"/>
                  </a:lnTo>
                  <a:lnTo>
                    <a:pt x="15557" y="63957"/>
                  </a:lnTo>
                  <a:lnTo>
                    <a:pt x="13855" y="64858"/>
                  </a:lnTo>
                  <a:lnTo>
                    <a:pt x="13360" y="65100"/>
                  </a:lnTo>
                  <a:lnTo>
                    <a:pt x="0" y="83477"/>
                  </a:lnTo>
                  <a:lnTo>
                    <a:pt x="6324" y="90716"/>
                  </a:lnTo>
                  <a:lnTo>
                    <a:pt x="7466" y="97332"/>
                  </a:lnTo>
                  <a:lnTo>
                    <a:pt x="7569" y="105791"/>
                  </a:lnTo>
                  <a:lnTo>
                    <a:pt x="7340" y="107797"/>
                  </a:lnTo>
                  <a:lnTo>
                    <a:pt x="6896" y="110617"/>
                  </a:lnTo>
                  <a:lnTo>
                    <a:pt x="6680" y="111366"/>
                  </a:lnTo>
                  <a:lnTo>
                    <a:pt x="6299" y="112776"/>
                  </a:lnTo>
                  <a:lnTo>
                    <a:pt x="13512" y="118198"/>
                  </a:lnTo>
                  <a:lnTo>
                    <a:pt x="18961" y="122212"/>
                  </a:lnTo>
                  <a:lnTo>
                    <a:pt x="20497" y="125590"/>
                  </a:lnTo>
                  <a:lnTo>
                    <a:pt x="990" y="145529"/>
                  </a:lnTo>
                  <a:lnTo>
                    <a:pt x="11125" y="160718"/>
                  </a:lnTo>
                  <a:lnTo>
                    <a:pt x="11125" y="176936"/>
                  </a:lnTo>
                  <a:lnTo>
                    <a:pt x="14135" y="186004"/>
                  </a:lnTo>
                  <a:lnTo>
                    <a:pt x="15697" y="261480"/>
                  </a:lnTo>
                  <a:lnTo>
                    <a:pt x="103733" y="261480"/>
                  </a:lnTo>
                  <a:lnTo>
                    <a:pt x="103949" y="261429"/>
                  </a:lnTo>
                  <a:lnTo>
                    <a:pt x="108644" y="259321"/>
                  </a:lnTo>
                  <a:lnTo>
                    <a:pt x="103505" y="259321"/>
                  </a:lnTo>
                  <a:lnTo>
                    <a:pt x="103047" y="257213"/>
                  </a:lnTo>
                  <a:lnTo>
                    <a:pt x="103295" y="257162"/>
                  </a:lnTo>
                  <a:lnTo>
                    <a:pt x="19926" y="257162"/>
                  </a:lnTo>
                  <a:lnTo>
                    <a:pt x="18440" y="185267"/>
                  </a:lnTo>
                  <a:lnTo>
                    <a:pt x="15443" y="176237"/>
                  </a:lnTo>
                  <a:lnTo>
                    <a:pt x="15443" y="159410"/>
                  </a:lnTo>
                  <a:lnTo>
                    <a:pt x="8190" y="148526"/>
                  </a:lnTo>
                  <a:lnTo>
                    <a:pt x="5080" y="148526"/>
                  </a:lnTo>
                  <a:lnTo>
                    <a:pt x="4254" y="146519"/>
                  </a:lnTo>
                  <a:lnTo>
                    <a:pt x="6057" y="145326"/>
                  </a:lnTo>
                  <a:lnTo>
                    <a:pt x="11645" y="145326"/>
                  </a:lnTo>
                  <a:lnTo>
                    <a:pt x="19456" y="139814"/>
                  </a:lnTo>
                  <a:lnTo>
                    <a:pt x="24714" y="135001"/>
                  </a:lnTo>
                  <a:lnTo>
                    <a:pt x="24828" y="123748"/>
                  </a:lnTo>
                  <a:lnTo>
                    <a:pt x="22098" y="119113"/>
                  </a:lnTo>
                  <a:lnTo>
                    <a:pt x="18464" y="116459"/>
                  </a:lnTo>
                  <a:lnTo>
                    <a:pt x="14782" y="116459"/>
                  </a:lnTo>
                  <a:lnTo>
                    <a:pt x="16046" y="114731"/>
                  </a:lnTo>
                  <a:lnTo>
                    <a:pt x="13108" y="112496"/>
                  </a:lnTo>
                  <a:lnTo>
                    <a:pt x="10858" y="112496"/>
                  </a:lnTo>
                  <a:lnTo>
                    <a:pt x="8775" y="111937"/>
                  </a:lnTo>
                  <a:lnTo>
                    <a:pt x="10071" y="110210"/>
                  </a:lnTo>
                  <a:lnTo>
                    <a:pt x="11475" y="110210"/>
                  </a:lnTo>
                  <a:lnTo>
                    <a:pt x="11887" y="108686"/>
                  </a:lnTo>
                  <a:lnTo>
                    <a:pt x="11887" y="97332"/>
                  </a:lnTo>
                  <a:lnTo>
                    <a:pt x="10515" y="88963"/>
                  </a:lnTo>
                  <a:lnTo>
                    <a:pt x="6733" y="84632"/>
                  </a:lnTo>
                  <a:lnTo>
                    <a:pt x="4495" y="84632"/>
                  </a:lnTo>
                  <a:lnTo>
                    <a:pt x="2755" y="83362"/>
                  </a:lnTo>
                  <a:lnTo>
                    <a:pt x="4381" y="81940"/>
                  </a:lnTo>
                  <a:lnTo>
                    <a:pt x="6454" y="81940"/>
                  </a:lnTo>
                  <a:lnTo>
                    <a:pt x="16036" y="68770"/>
                  </a:lnTo>
                  <a:lnTo>
                    <a:pt x="15709" y="68770"/>
                  </a:lnTo>
                  <a:lnTo>
                    <a:pt x="14782" y="66814"/>
                  </a:lnTo>
                  <a:lnTo>
                    <a:pt x="19448" y="66814"/>
                  </a:lnTo>
                  <a:lnTo>
                    <a:pt x="22034" y="64808"/>
                  </a:lnTo>
                  <a:lnTo>
                    <a:pt x="25146" y="62331"/>
                  </a:lnTo>
                  <a:lnTo>
                    <a:pt x="28701" y="58851"/>
                  </a:lnTo>
                  <a:lnTo>
                    <a:pt x="28749" y="51206"/>
                  </a:lnTo>
                  <a:lnTo>
                    <a:pt x="27508" y="48564"/>
                  </a:lnTo>
                  <a:lnTo>
                    <a:pt x="22263" y="43713"/>
                  </a:lnTo>
                  <a:lnTo>
                    <a:pt x="18326" y="41440"/>
                  </a:lnTo>
                  <a:lnTo>
                    <a:pt x="17826" y="41249"/>
                  </a:lnTo>
                  <a:lnTo>
                    <a:pt x="11772" y="41249"/>
                  </a:lnTo>
                  <a:lnTo>
                    <a:pt x="12534" y="39230"/>
                  </a:lnTo>
                  <a:lnTo>
                    <a:pt x="13931" y="39230"/>
                  </a:lnTo>
                  <a:lnTo>
                    <a:pt x="13931" y="22212"/>
                  </a:lnTo>
                  <a:lnTo>
                    <a:pt x="16789" y="16522"/>
                  </a:lnTo>
                  <a:lnTo>
                    <a:pt x="20853" y="4318"/>
                  </a:lnTo>
                  <a:lnTo>
                    <a:pt x="133591" y="4318"/>
                  </a:lnTo>
                  <a:lnTo>
                    <a:pt x="133591" y="0"/>
                  </a:lnTo>
                  <a:close/>
                </a:path>
                <a:path w="139064" h="261620">
                  <a:moveTo>
                    <a:pt x="138741" y="210616"/>
                  </a:moveTo>
                  <a:lnTo>
                    <a:pt x="134505" y="210616"/>
                  </a:lnTo>
                  <a:lnTo>
                    <a:pt x="136588" y="211201"/>
                  </a:lnTo>
                  <a:lnTo>
                    <a:pt x="134429" y="211213"/>
                  </a:lnTo>
                  <a:lnTo>
                    <a:pt x="133781" y="213271"/>
                  </a:lnTo>
                  <a:lnTo>
                    <a:pt x="132346" y="217373"/>
                  </a:lnTo>
                  <a:lnTo>
                    <a:pt x="109931" y="255803"/>
                  </a:lnTo>
                  <a:lnTo>
                    <a:pt x="103047" y="257213"/>
                  </a:lnTo>
                  <a:lnTo>
                    <a:pt x="103505" y="259321"/>
                  </a:lnTo>
                  <a:lnTo>
                    <a:pt x="103505" y="257162"/>
                  </a:lnTo>
                  <a:lnTo>
                    <a:pt x="112810" y="257162"/>
                  </a:lnTo>
                  <a:lnTo>
                    <a:pt x="119192" y="251326"/>
                  </a:lnTo>
                  <a:lnTo>
                    <a:pt x="125055" y="243248"/>
                  </a:lnTo>
                  <a:lnTo>
                    <a:pt x="129882" y="234518"/>
                  </a:lnTo>
                  <a:lnTo>
                    <a:pt x="135623" y="222846"/>
                  </a:lnTo>
                  <a:lnTo>
                    <a:pt x="138747" y="211480"/>
                  </a:lnTo>
                  <a:lnTo>
                    <a:pt x="138741" y="210616"/>
                  </a:lnTo>
                  <a:close/>
                </a:path>
                <a:path w="139064" h="261620">
                  <a:moveTo>
                    <a:pt x="112810" y="257162"/>
                  </a:moveTo>
                  <a:lnTo>
                    <a:pt x="103505" y="257162"/>
                  </a:lnTo>
                  <a:lnTo>
                    <a:pt x="103505" y="259321"/>
                  </a:lnTo>
                  <a:lnTo>
                    <a:pt x="108644" y="259321"/>
                  </a:lnTo>
                  <a:lnTo>
                    <a:pt x="112191" y="257728"/>
                  </a:lnTo>
                  <a:lnTo>
                    <a:pt x="112810" y="257162"/>
                  </a:lnTo>
                  <a:close/>
                </a:path>
                <a:path w="139064" h="261620">
                  <a:moveTo>
                    <a:pt x="134427" y="210904"/>
                  </a:moveTo>
                  <a:lnTo>
                    <a:pt x="134342" y="211213"/>
                  </a:lnTo>
                  <a:lnTo>
                    <a:pt x="134427" y="210904"/>
                  </a:lnTo>
                  <a:close/>
                </a:path>
                <a:path w="139064" h="261620">
                  <a:moveTo>
                    <a:pt x="134505" y="210616"/>
                  </a:moveTo>
                  <a:lnTo>
                    <a:pt x="134429" y="211213"/>
                  </a:lnTo>
                  <a:lnTo>
                    <a:pt x="136588" y="211201"/>
                  </a:lnTo>
                  <a:lnTo>
                    <a:pt x="134505" y="210616"/>
                  </a:lnTo>
                  <a:close/>
                </a:path>
                <a:path w="139064" h="261620">
                  <a:moveTo>
                    <a:pt x="137261" y="6642"/>
                  </a:moveTo>
                  <a:lnTo>
                    <a:pt x="132943" y="6680"/>
                  </a:lnTo>
                  <a:lnTo>
                    <a:pt x="134427" y="210904"/>
                  </a:lnTo>
                  <a:lnTo>
                    <a:pt x="134505" y="210616"/>
                  </a:lnTo>
                  <a:lnTo>
                    <a:pt x="138741" y="210616"/>
                  </a:lnTo>
                  <a:lnTo>
                    <a:pt x="137261" y="6642"/>
                  </a:lnTo>
                  <a:close/>
                </a:path>
                <a:path w="139064" h="261620">
                  <a:moveTo>
                    <a:pt x="6057" y="145326"/>
                  </a:moveTo>
                  <a:lnTo>
                    <a:pt x="4254" y="146519"/>
                  </a:lnTo>
                  <a:lnTo>
                    <a:pt x="5080" y="148526"/>
                  </a:lnTo>
                  <a:lnTo>
                    <a:pt x="7525" y="147527"/>
                  </a:lnTo>
                  <a:lnTo>
                    <a:pt x="6057" y="145326"/>
                  </a:lnTo>
                  <a:close/>
                </a:path>
                <a:path w="139064" h="261620">
                  <a:moveTo>
                    <a:pt x="7525" y="147527"/>
                  </a:moveTo>
                  <a:lnTo>
                    <a:pt x="5080" y="148526"/>
                  </a:lnTo>
                  <a:lnTo>
                    <a:pt x="8190" y="148526"/>
                  </a:lnTo>
                  <a:lnTo>
                    <a:pt x="7525" y="147527"/>
                  </a:lnTo>
                  <a:close/>
                </a:path>
                <a:path w="139064" h="261620">
                  <a:moveTo>
                    <a:pt x="11645" y="145326"/>
                  </a:moveTo>
                  <a:lnTo>
                    <a:pt x="6057" y="145326"/>
                  </a:lnTo>
                  <a:lnTo>
                    <a:pt x="7525" y="147527"/>
                  </a:lnTo>
                  <a:lnTo>
                    <a:pt x="9867" y="146570"/>
                  </a:lnTo>
                  <a:lnTo>
                    <a:pt x="11645" y="145326"/>
                  </a:lnTo>
                  <a:close/>
                </a:path>
                <a:path w="139064" h="261620">
                  <a:moveTo>
                    <a:pt x="16058" y="114716"/>
                  </a:moveTo>
                  <a:lnTo>
                    <a:pt x="14782" y="116459"/>
                  </a:lnTo>
                  <a:lnTo>
                    <a:pt x="16078" y="114731"/>
                  </a:lnTo>
                  <a:close/>
                </a:path>
                <a:path w="139064" h="261620">
                  <a:moveTo>
                    <a:pt x="16065" y="114706"/>
                  </a:moveTo>
                  <a:lnTo>
                    <a:pt x="14782" y="116459"/>
                  </a:lnTo>
                  <a:lnTo>
                    <a:pt x="18464" y="116459"/>
                  </a:lnTo>
                  <a:lnTo>
                    <a:pt x="16065" y="114706"/>
                  </a:lnTo>
                  <a:close/>
                </a:path>
                <a:path w="139064" h="261620">
                  <a:moveTo>
                    <a:pt x="10071" y="110210"/>
                  </a:moveTo>
                  <a:lnTo>
                    <a:pt x="8775" y="111937"/>
                  </a:lnTo>
                  <a:lnTo>
                    <a:pt x="10858" y="112496"/>
                  </a:lnTo>
                  <a:lnTo>
                    <a:pt x="11238" y="111089"/>
                  </a:lnTo>
                  <a:lnTo>
                    <a:pt x="10071" y="110210"/>
                  </a:lnTo>
                  <a:close/>
                </a:path>
                <a:path w="139064" h="261620">
                  <a:moveTo>
                    <a:pt x="11238" y="111089"/>
                  </a:moveTo>
                  <a:lnTo>
                    <a:pt x="10858" y="112496"/>
                  </a:lnTo>
                  <a:lnTo>
                    <a:pt x="13108" y="112496"/>
                  </a:lnTo>
                  <a:lnTo>
                    <a:pt x="11238" y="111089"/>
                  </a:lnTo>
                  <a:close/>
                </a:path>
                <a:path w="139064" h="261620">
                  <a:moveTo>
                    <a:pt x="11475" y="110210"/>
                  </a:moveTo>
                  <a:lnTo>
                    <a:pt x="10071" y="110210"/>
                  </a:lnTo>
                  <a:lnTo>
                    <a:pt x="11238" y="111089"/>
                  </a:lnTo>
                  <a:lnTo>
                    <a:pt x="11475" y="110210"/>
                  </a:lnTo>
                  <a:close/>
                </a:path>
                <a:path w="139064" h="261620">
                  <a:moveTo>
                    <a:pt x="4381" y="81940"/>
                  </a:moveTo>
                  <a:lnTo>
                    <a:pt x="2755" y="83362"/>
                  </a:lnTo>
                  <a:lnTo>
                    <a:pt x="4495" y="84632"/>
                  </a:lnTo>
                  <a:lnTo>
                    <a:pt x="5512" y="83235"/>
                  </a:lnTo>
                  <a:lnTo>
                    <a:pt x="4381" y="81940"/>
                  </a:lnTo>
                  <a:close/>
                </a:path>
                <a:path w="139064" h="261620">
                  <a:moveTo>
                    <a:pt x="5512" y="83235"/>
                  </a:moveTo>
                  <a:lnTo>
                    <a:pt x="4495" y="84632"/>
                  </a:lnTo>
                  <a:lnTo>
                    <a:pt x="6733" y="84632"/>
                  </a:lnTo>
                  <a:lnTo>
                    <a:pt x="5512" y="83235"/>
                  </a:lnTo>
                  <a:close/>
                </a:path>
                <a:path w="139064" h="261620">
                  <a:moveTo>
                    <a:pt x="6454" y="81940"/>
                  </a:moveTo>
                  <a:lnTo>
                    <a:pt x="4381" y="81940"/>
                  </a:lnTo>
                  <a:lnTo>
                    <a:pt x="5512" y="83235"/>
                  </a:lnTo>
                  <a:lnTo>
                    <a:pt x="6454" y="81940"/>
                  </a:lnTo>
                  <a:close/>
                </a:path>
                <a:path w="139064" h="261620">
                  <a:moveTo>
                    <a:pt x="14782" y="66814"/>
                  </a:moveTo>
                  <a:lnTo>
                    <a:pt x="15709" y="68770"/>
                  </a:lnTo>
                  <a:lnTo>
                    <a:pt x="16209" y="68532"/>
                  </a:lnTo>
                  <a:lnTo>
                    <a:pt x="16535" y="68084"/>
                  </a:lnTo>
                  <a:lnTo>
                    <a:pt x="14782" y="66814"/>
                  </a:lnTo>
                  <a:close/>
                </a:path>
                <a:path w="139064" h="261620">
                  <a:moveTo>
                    <a:pt x="16209" y="68532"/>
                  </a:moveTo>
                  <a:lnTo>
                    <a:pt x="15709" y="68770"/>
                  </a:lnTo>
                  <a:lnTo>
                    <a:pt x="16036" y="68770"/>
                  </a:lnTo>
                  <a:lnTo>
                    <a:pt x="16209" y="68532"/>
                  </a:lnTo>
                  <a:close/>
                </a:path>
                <a:path w="139064" h="261620">
                  <a:moveTo>
                    <a:pt x="19448" y="66814"/>
                  </a:moveTo>
                  <a:lnTo>
                    <a:pt x="14782" y="66814"/>
                  </a:lnTo>
                  <a:lnTo>
                    <a:pt x="16535" y="68084"/>
                  </a:lnTo>
                  <a:lnTo>
                    <a:pt x="16209" y="68532"/>
                  </a:lnTo>
                  <a:lnTo>
                    <a:pt x="18859" y="67271"/>
                  </a:lnTo>
                  <a:lnTo>
                    <a:pt x="19448" y="66814"/>
                  </a:lnTo>
                  <a:close/>
                </a:path>
                <a:path w="139064" h="261620">
                  <a:moveTo>
                    <a:pt x="12534" y="39230"/>
                  </a:moveTo>
                  <a:lnTo>
                    <a:pt x="11772" y="41249"/>
                  </a:lnTo>
                  <a:lnTo>
                    <a:pt x="13931" y="41249"/>
                  </a:lnTo>
                  <a:lnTo>
                    <a:pt x="13931" y="39763"/>
                  </a:lnTo>
                  <a:lnTo>
                    <a:pt x="12534" y="39230"/>
                  </a:lnTo>
                  <a:close/>
                </a:path>
                <a:path w="139064" h="261620">
                  <a:moveTo>
                    <a:pt x="13931" y="39763"/>
                  </a:moveTo>
                  <a:lnTo>
                    <a:pt x="13931" y="41249"/>
                  </a:lnTo>
                  <a:lnTo>
                    <a:pt x="17826" y="41249"/>
                  </a:lnTo>
                  <a:lnTo>
                    <a:pt x="13931" y="39763"/>
                  </a:lnTo>
                  <a:close/>
                </a:path>
                <a:path w="139064" h="261620">
                  <a:moveTo>
                    <a:pt x="13931" y="39230"/>
                  </a:moveTo>
                  <a:lnTo>
                    <a:pt x="12534" y="39230"/>
                  </a:lnTo>
                  <a:lnTo>
                    <a:pt x="13931" y="39763"/>
                  </a:lnTo>
                  <a:lnTo>
                    <a:pt x="13931" y="392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622928" y="7907400"/>
              <a:ext cx="113664" cy="15875"/>
            </a:xfrm>
            <a:custGeom>
              <a:avLst/>
              <a:gdLst/>
              <a:ahLst/>
              <a:cxnLst/>
              <a:rect l="l" t="t" r="r" b="b"/>
              <a:pathLst>
                <a:path w="113664" h="15875">
                  <a:moveTo>
                    <a:pt x="0" y="0"/>
                  </a:moveTo>
                  <a:lnTo>
                    <a:pt x="44421" y="12365"/>
                  </a:lnTo>
                  <a:lnTo>
                    <a:pt x="97972" y="15791"/>
                  </a:lnTo>
                  <a:lnTo>
                    <a:pt x="109974" y="14393"/>
                  </a:lnTo>
                  <a:lnTo>
                    <a:pt x="113238" y="9708"/>
                  </a:lnTo>
                  <a:lnTo>
                    <a:pt x="111290" y="3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653027" y="7808874"/>
              <a:ext cx="31750" cy="19685"/>
            </a:xfrm>
            <a:custGeom>
              <a:avLst/>
              <a:gdLst/>
              <a:ahLst/>
              <a:cxnLst/>
              <a:rect l="l" t="t" r="r" b="b"/>
              <a:pathLst>
                <a:path w="31750" h="19684">
                  <a:moveTo>
                    <a:pt x="31572" y="0"/>
                  </a:moveTo>
                  <a:lnTo>
                    <a:pt x="0" y="0"/>
                  </a:lnTo>
                  <a:lnTo>
                    <a:pt x="0" y="19557"/>
                  </a:lnTo>
                  <a:lnTo>
                    <a:pt x="31572" y="19557"/>
                  </a:lnTo>
                  <a:lnTo>
                    <a:pt x="31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592080" y="7670202"/>
              <a:ext cx="43815" cy="339725"/>
            </a:xfrm>
            <a:custGeom>
              <a:avLst/>
              <a:gdLst/>
              <a:ahLst/>
              <a:cxnLst/>
              <a:rect l="l" t="t" r="r" b="b"/>
              <a:pathLst>
                <a:path w="43814" h="339725">
                  <a:moveTo>
                    <a:pt x="37185" y="0"/>
                  </a:moveTo>
                  <a:lnTo>
                    <a:pt x="1435" y="72898"/>
                  </a:lnTo>
                  <a:lnTo>
                    <a:pt x="0" y="269621"/>
                  </a:lnTo>
                  <a:lnTo>
                    <a:pt x="34289" y="337477"/>
                  </a:lnTo>
                  <a:lnTo>
                    <a:pt x="37896" y="339648"/>
                  </a:lnTo>
                  <a:lnTo>
                    <a:pt x="40424" y="336384"/>
                  </a:lnTo>
                  <a:lnTo>
                    <a:pt x="42595" y="333502"/>
                  </a:lnTo>
                  <a:lnTo>
                    <a:pt x="39700" y="330606"/>
                  </a:lnTo>
                  <a:lnTo>
                    <a:pt x="6857" y="265645"/>
                  </a:lnTo>
                  <a:lnTo>
                    <a:pt x="7226" y="73634"/>
                  </a:lnTo>
                  <a:lnTo>
                    <a:pt x="41148" y="11188"/>
                  </a:lnTo>
                  <a:lnTo>
                    <a:pt x="43675" y="2171"/>
                  </a:lnTo>
                  <a:lnTo>
                    <a:pt x="3718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589908" y="7667548"/>
              <a:ext cx="48895" cy="343535"/>
            </a:xfrm>
            <a:custGeom>
              <a:avLst/>
              <a:gdLst/>
              <a:ahLst/>
              <a:cxnLst/>
              <a:rect l="l" t="t" r="r" b="b"/>
              <a:pathLst>
                <a:path w="48895" h="343534">
                  <a:moveTo>
                    <a:pt x="37414" y="1701"/>
                  </a:moveTo>
                  <a:lnTo>
                    <a:pt x="1460" y="75044"/>
                  </a:lnTo>
                  <a:lnTo>
                    <a:pt x="0" y="272783"/>
                  </a:lnTo>
                  <a:lnTo>
                    <a:pt x="34823" y="341668"/>
                  </a:lnTo>
                  <a:lnTo>
                    <a:pt x="35534" y="342074"/>
                  </a:lnTo>
                  <a:lnTo>
                    <a:pt x="36944" y="342976"/>
                  </a:lnTo>
                  <a:lnTo>
                    <a:pt x="40728" y="343039"/>
                  </a:lnTo>
                  <a:lnTo>
                    <a:pt x="42849" y="342290"/>
                  </a:lnTo>
                  <a:lnTo>
                    <a:pt x="44323" y="340334"/>
                  </a:lnTo>
                  <a:lnTo>
                    <a:pt x="44447" y="340131"/>
                  </a:lnTo>
                  <a:lnTo>
                    <a:pt x="36461" y="340131"/>
                  </a:lnTo>
                  <a:lnTo>
                    <a:pt x="37566" y="338277"/>
                  </a:lnTo>
                  <a:lnTo>
                    <a:pt x="37942" y="338277"/>
                  </a:lnTo>
                  <a:lnTo>
                    <a:pt x="4330" y="271767"/>
                  </a:lnTo>
                  <a:lnTo>
                    <a:pt x="5765" y="76060"/>
                  </a:lnTo>
                  <a:lnTo>
                    <a:pt x="40468" y="5303"/>
                  </a:lnTo>
                  <a:lnTo>
                    <a:pt x="38671" y="4698"/>
                  </a:lnTo>
                  <a:lnTo>
                    <a:pt x="39357" y="2654"/>
                  </a:lnTo>
                  <a:lnTo>
                    <a:pt x="37414" y="1701"/>
                  </a:lnTo>
                  <a:close/>
                </a:path>
                <a:path w="48895" h="343534">
                  <a:moveTo>
                    <a:pt x="37566" y="338277"/>
                  </a:moveTo>
                  <a:lnTo>
                    <a:pt x="36461" y="340131"/>
                  </a:lnTo>
                  <a:lnTo>
                    <a:pt x="38392" y="339166"/>
                  </a:lnTo>
                  <a:lnTo>
                    <a:pt x="38044" y="338478"/>
                  </a:lnTo>
                  <a:lnTo>
                    <a:pt x="37566" y="338277"/>
                  </a:lnTo>
                  <a:close/>
                </a:path>
                <a:path w="48895" h="343534">
                  <a:moveTo>
                    <a:pt x="40872" y="337723"/>
                  </a:moveTo>
                  <a:lnTo>
                    <a:pt x="39115" y="338683"/>
                  </a:lnTo>
                  <a:lnTo>
                    <a:pt x="38148" y="338683"/>
                  </a:lnTo>
                  <a:lnTo>
                    <a:pt x="38392" y="339166"/>
                  </a:lnTo>
                  <a:lnTo>
                    <a:pt x="36461" y="340131"/>
                  </a:lnTo>
                  <a:lnTo>
                    <a:pt x="44447" y="340131"/>
                  </a:lnTo>
                  <a:lnTo>
                    <a:pt x="45312" y="339039"/>
                  </a:lnTo>
                  <a:lnTo>
                    <a:pt x="42595" y="339039"/>
                  </a:lnTo>
                  <a:lnTo>
                    <a:pt x="42126" y="338683"/>
                  </a:lnTo>
                  <a:lnTo>
                    <a:pt x="39115" y="338683"/>
                  </a:lnTo>
                  <a:lnTo>
                    <a:pt x="38044" y="338478"/>
                  </a:lnTo>
                  <a:lnTo>
                    <a:pt x="41856" y="338478"/>
                  </a:lnTo>
                  <a:lnTo>
                    <a:pt x="40872" y="337723"/>
                  </a:lnTo>
                  <a:close/>
                </a:path>
                <a:path w="48895" h="343534">
                  <a:moveTo>
                    <a:pt x="40881" y="337718"/>
                  </a:moveTo>
                  <a:lnTo>
                    <a:pt x="42595" y="339039"/>
                  </a:lnTo>
                  <a:lnTo>
                    <a:pt x="40881" y="337718"/>
                  </a:lnTo>
                  <a:close/>
                </a:path>
                <a:path w="48895" h="343534">
                  <a:moveTo>
                    <a:pt x="45518" y="337718"/>
                  </a:moveTo>
                  <a:lnTo>
                    <a:pt x="40881" y="337718"/>
                  </a:lnTo>
                  <a:lnTo>
                    <a:pt x="42595" y="339039"/>
                  </a:lnTo>
                  <a:lnTo>
                    <a:pt x="45312" y="339039"/>
                  </a:lnTo>
                  <a:lnTo>
                    <a:pt x="45504" y="338797"/>
                  </a:lnTo>
                  <a:lnTo>
                    <a:pt x="45518" y="337718"/>
                  </a:lnTo>
                  <a:close/>
                </a:path>
                <a:path w="48895" h="343534">
                  <a:moveTo>
                    <a:pt x="37942" y="338277"/>
                  </a:moveTo>
                  <a:lnTo>
                    <a:pt x="37566" y="338277"/>
                  </a:lnTo>
                  <a:lnTo>
                    <a:pt x="38044" y="338478"/>
                  </a:lnTo>
                  <a:lnTo>
                    <a:pt x="37942" y="338277"/>
                  </a:lnTo>
                  <a:close/>
                </a:path>
                <a:path w="48895" h="343534">
                  <a:moveTo>
                    <a:pt x="38252" y="0"/>
                  </a:moveTo>
                  <a:lnTo>
                    <a:pt x="37414" y="1701"/>
                  </a:lnTo>
                  <a:lnTo>
                    <a:pt x="41300" y="3606"/>
                  </a:lnTo>
                  <a:lnTo>
                    <a:pt x="40468" y="5303"/>
                  </a:lnTo>
                  <a:lnTo>
                    <a:pt x="43205" y="6222"/>
                  </a:lnTo>
                  <a:lnTo>
                    <a:pt x="41300" y="13030"/>
                  </a:lnTo>
                  <a:lnTo>
                    <a:pt x="7238" y="75730"/>
                  </a:lnTo>
                  <a:lnTo>
                    <a:pt x="6870" y="268808"/>
                  </a:lnTo>
                  <a:lnTo>
                    <a:pt x="40106" y="334543"/>
                  </a:lnTo>
                  <a:lnTo>
                    <a:pt x="40347" y="334784"/>
                  </a:lnTo>
                  <a:lnTo>
                    <a:pt x="41211" y="336549"/>
                  </a:lnTo>
                  <a:lnTo>
                    <a:pt x="41008" y="337464"/>
                  </a:lnTo>
                  <a:lnTo>
                    <a:pt x="40872" y="337723"/>
                  </a:lnTo>
                  <a:lnTo>
                    <a:pt x="45518" y="337718"/>
                  </a:lnTo>
                  <a:lnTo>
                    <a:pt x="45463" y="334784"/>
                  </a:lnTo>
                  <a:lnTo>
                    <a:pt x="44941" y="333260"/>
                  </a:lnTo>
                  <a:lnTo>
                    <a:pt x="41871" y="333260"/>
                  </a:lnTo>
                  <a:lnTo>
                    <a:pt x="43408" y="331736"/>
                  </a:lnTo>
                  <a:lnTo>
                    <a:pt x="11188" y="267779"/>
                  </a:lnTo>
                  <a:lnTo>
                    <a:pt x="11556" y="76834"/>
                  </a:lnTo>
                  <a:lnTo>
                    <a:pt x="45338" y="14655"/>
                  </a:lnTo>
                  <a:lnTo>
                    <a:pt x="48475" y="3428"/>
                  </a:lnTo>
                  <a:lnTo>
                    <a:pt x="38252" y="0"/>
                  </a:lnTo>
                  <a:close/>
                </a:path>
                <a:path w="48895" h="343534">
                  <a:moveTo>
                    <a:pt x="43408" y="331736"/>
                  </a:moveTo>
                  <a:lnTo>
                    <a:pt x="41871" y="333260"/>
                  </a:lnTo>
                  <a:lnTo>
                    <a:pt x="43802" y="332282"/>
                  </a:lnTo>
                  <a:lnTo>
                    <a:pt x="43642" y="331966"/>
                  </a:lnTo>
                  <a:lnTo>
                    <a:pt x="43408" y="331736"/>
                  </a:lnTo>
                  <a:close/>
                </a:path>
                <a:path w="48895" h="343534">
                  <a:moveTo>
                    <a:pt x="43642" y="331966"/>
                  </a:moveTo>
                  <a:lnTo>
                    <a:pt x="43802" y="332282"/>
                  </a:lnTo>
                  <a:lnTo>
                    <a:pt x="41871" y="333260"/>
                  </a:lnTo>
                  <a:lnTo>
                    <a:pt x="44941" y="333260"/>
                  </a:lnTo>
                  <a:lnTo>
                    <a:pt x="43642" y="331966"/>
                  </a:lnTo>
                  <a:close/>
                </a:path>
                <a:path w="48895" h="343534">
                  <a:moveTo>
                    <a:pt x="43526" y="331736"/>
                  </a:moveTo>
                  <a:lnTo>
                    <a:pt x="43642" y="331966"/>
                  </a:lnTo>
                  <a:lnTo>
                    <a:pt x="43526" y="331736"/>
                  </a:lnTo>
                  <a:close/>
                </a:path>
                <a:path w="48895" h="343534">
                  <a:moveTo>
                    <a:pt x="39357" y="2654"/>
                  </a:moveTo>
                  <a:lnTo>
                    <a:pt x="38671" y="4698"/>
                  </a:lnTo>
                  <a:lnTo>
                    <a:pt x="40468" y="5303"/>
                  </a:lnTo>
                  <a:lnTo>
                    <a:pt x="41300" y="3606"/>
                  </a:lnTo>
                  <a:lnTo>
                    <a:pt x="39357" y="265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005975" y="8037461"/>
              <a:ext cx="41910" cy="10160"/>
            </a:xfrm>
            <a:custGeom>
              <a:avLst/>
              <a:gdLst/>
              <a:ahLst/>
              <a:cxnLst/>
              <a:rect l="l" t="t" r="r" b="b"/>
              <a:pathLst>
                <a:path w="41910" h="10159">
                  <a:moveTo>
                    <a:pt x="41719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41719" y="10160"/>
                  </a:lnTo>
                  <a:lnTo>
                    <a:pt x="4171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093580" y="8034451"/>
              <a:ext cx="797560" cy="117475"/>
            </a:xfrm>
            <a:custGeom>
              <a:avLst/>
              <a:gdLst/>
              <a:ahLst/>
              <a:cxnLst/>
              <a:rect l="l" t="t" r="r" b="b"/>
              <a:pathLst>
                <a:path w="797560" h="117475">
                  <a:moveTo>
                    <a:pt x="0" y="0"/>
                  </a:moveTo>
                  <a:lnTo>
                    <a:pt x="0" y="112801"/>
                  </a:lnTo>
                  <a:lnTo>
                    <a:pt x="797051" y="117309"/>
                  </a:lnTo>
                  <a:lnTo>
                    <a:pt x="797051" y="75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091421" y="8032267"/>
              <a:ext cx="801370" cy="121920"/>
            </a:xfrm>
            <a:custGeom>
              <a:avLst/>
              <a:gdLst/>
              <a:ahLst/>
              <a:cxnLst/>
              <a:rect l="l" t="t" r="r" b="b"/>
              <a:pathLst>
                <a:path w="801370" h="121920">
                  <a:moveTo>
                    <a:pt x="0" y="0"/>
                  </a:moveTo>
                  <a:lnTo>
                    <a:pt x="0" y="117132"/>
                  </a:lnTo>
                  <a:lnTo>
                    <a:pt x="801369" y="121666"/>
                  </a:lnTo>
                  <a:lnTo>
                    <a:pt x="801369" y="117322"/>
                  </a:lnTo>
                  <a:lnTo>
                    <a:pt x="797051" y="117322"/>
                  </a:lnTo>
                  <a:lnTo>
                    <a:pt x="4317" y="112839"/>
                  </a:lnTo>
                  <a:lnTo>
                    <a:pt x="4317" y="4364"/>
                  </a:lnTo>
                  <a:lnTo>
                    <a:pt x="2133" y="4343"/>
                  </a:lnTo>
                  <a:lnTo>
                    <a:pt x="2158" y="2184"/>
                  </a:lnTo>
                  <a:lnTo>
                    <a:pt x="230494" y="2184"/>
                  </a:lnTo>
                  <a:lnTo>
                    <a:pt x="0" y="0"/>
                  </a:lnTo>
                  <a:close/>
                </a:path>
                <a:path w="801370" h="121920">
                  <a:moveTo>
                    <a:pt x="230494" y="2184"/>
                  </a:moveTo>
                  <a:lnTo>
                    <a:pt x="4317" y="2184"/>
                  </a:lnTo>
                  <a:lnTo>
                    <a:pt x="4317" y="4364"/>
                  </a:lnTo>
                  <a:lnTo>
                    <a:pt x="797051" y="11874"/>
                  </a:lnTo>
                  <a:lnTo>
                    <a:pt x="797051" y="117322"/>
                  </a:lnTo>
                  <a:lnTo>
                    <a:pt x="801369" y="117322"/>
                  </a:lnTo>
                  <a:lnTo>
                    <a:pt x="801369" y="7594"/>
                  </a:lnTo>
                  <a:lnTo>
                    <a:pt x="230494" y="2184"/>
                  </a:lnTo>
                  <a:close/>
                </a:path>
                <a:path w="801370" h="121920">
                  <a:moveTo>
                    <a:pt x="4317" y="2184"/>
                  </a:moveTo>
                  <a:lnTo>
                    <a:pt x="2158" y="2184"/>
                  </a:lnTo>
                  <a:lnTo>
                    <a:pt x="2133" y="4343"/>
                  </a:lnTo>
                  <a:lnTo>
                    <a:pt x="4317" y="4364"/>
                  </a:lnTo>
                  <a:lnTo>
                    <a:pt x="4317" y="21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58325" y="8039099"/>
              <a:ext cx="140792" cy="121919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3119145" y="807958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18033" y="0"/>
                  </a:moveTo>
                  <a:lnTo>
                    <a:pt x="11015" y="1419"/>
                  </a:lnTo>
                  <a:lnTo>
                    <a:pt x="5283" y="5291"/>
                  </a:lnTo>
                  <a:lnTo>
                    <a:pt x="1417" y="11031"/>
                  </a:lnTo>
                  <a:lnTo>
                    <a:pt x="0" y="18059"/>
                  </a:lnTo>
                  <a:lnTo>
                    <a:pt x="1417" y="25079"/>
                  </a:lnTo>
                  <a:lnTo>
                    <a:pt x="5283" y="30816"/>
                  </a:lnTo>
                  <a:lnTo>
                    <a:pt x="11015" y="34686"/>
                  </a:lnTo>
                  <a:lnTo>
                    <a:pt x="18033" y="36106"/>
                  </a:lnTo>
                  <a:lnTo>
                    <a:pt x="25059" y="34686"/>
                  </a:lnTo>
                  <a:lnTo>
                    <a:pt x="30795" y="30816"/>
                  </a:lnTo>
                  <a:lnTo>
                    <a:pt x="34662" y="25079"/>
                  </a:lnTo>
                  <a:lnTo>
                    <a:pt x="36080" y="18059"/>
                  </a:lnTo>
                  <a:lnTo>
                    <a:pt x="34662" y="11031"/>
                  </a:lnTo>
                  <a:lnTo>
                    <a:pt x="30795" y="5291"/>
                  </a:lnTo>
                  <a:lnTo>
                    <a:pt x="25059" y="1419"/>
                  </a:lnTo>
                  <a:lnTo>
                    <a:pt x="18033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810939" y="8029943"/>
              <a:ext cx="60325" cy="158115"/>
            </a:xfrm>
            <a:custGeom>
              <a:avLst/>
              <a:gdLst/>
              <a:ahLst/>
              <a:cxnLst/>
              <a:rect l="l" t="t" r="r" b="b"/>
              <a:pathLst>
                <a:path w="60325" h="158115">
                  <a:moveTo>
                    <a:pt x="52616" y="0"/>
                  </a:moveTo>
                  <a:lnTo>
                    <a:pt x="52616" y="3035"/>
                  </a:lnTo>
                  <a:lnTo>
                    <a:pt x="0" y="3035"/>
                  </a:lnTo>
                  <a:lnTo>
                    <a:pt x="2971" y="157911"/>
                  </a:lnTo>
                  <a:lnTo>
                    <a:pt x="60134" y="157911"/>
                  </a:lnTo>
                  <a:lnTo>
                    <a:pt x="52616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808729" y="8029841"/>
              <a:ext cx="64769" cy="160655"/>
            </a:xfrm>
            <a:custGeom>
              <a:avLst/>
              <a:gdLst/>
              <a:ahLst/>
              <a:cxnLst/>
              <a:rect l="l" t="t" r="r" b="b"/>
              <a:pathLst>
                <a:path w="64770" h="160654">
                  <a:moveTo>
                    <a:pt x="52703" y="977"/>
                  </a:moveTo>
                  <a:lnTo>
                    <a:pt x="0" y="977"/>
                  </a:lnTo>
                  <a:lnTo>
                    <a:pt x="3060" y="160172"/>
                  </a:lnTo>
                  <a:lnTo>
                    <a:pt x="64604" y="160172"/>
                  </a:lnTo>
                  <a:lnTo>
                    <a:pt x="64399" y="155854"/>
                  </a:lnTo>
                  <a:lnTo>
                    <a:pt x="7302" y="155854"/>
                  </a:lnTo>
                  <a:lnTo>
                    <a:pt x="4406" y="5295"/>
                  </a:lnTo>
                  <a:lnTo>
                    <a:pt x="52909" y="5295"/>
                  </a:lnTo>
                  <a:lnTo>
                    <a:pt x="52703" y="977"/>
                  </a:lnTo>
                  <a:close/>
                </a:path>
                <a:path w="64770" h="160654">
                  <a:moveTo>
                    <a:pt x="56984" y="0"/>
                  </a:moveTo>
                  <a:lnTo>
                    <a:pt x="52666" y="203"/>
                  </a:lnTo>
                  <a:lnTo>
                    <a:pt x="60083" y="155854"/>
                  </a:lnTo>
                  <a:lnTo>
                    <a:pt x="64399" y="155854"/>
                  </a:lnTo>
                  <a:lnTo>
                    <a:pt x="57236" y="5295"/>
                  </a:lnTo>
                  <a:lnTo>
                    <a:pt x="54825" y="5295"/>
                  </a:lnTo>
                  <a:lnTo>
                    <a:pt x="54825" y="977"/>
                  </a:lnTo>
                  <a:lnTo>
                    <a:pt x="57031" y="977"/>
                  </a:lnTo>
                  <a:lnTo>
                    <a:pt x="56984" y="0"/>
                  </a:lnTo>
                  <a:close/>
                </a:path>
                <a:path w="64770" h="160654">
                  <a:moveTo>
                    <a:pt x="57031" y="977"/>
                  </a:moveTo>
                  <a:lnTo>
                    <a:pt x="54825" y="977"/>
                  </a:lnTo>
                  <a:lnTo>
                    <a:pt x="54825" y="5295"/>
                  </a:lnTo>
                  <a:lnTo>
                    <a:pt x="57236" y="5295"/>
                  </a:lnTo>
                  <a:lnTo>
                    <a:pt x="57031" y="97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11740" y="7727759"/>
              <a:ext cx="64452" cy="64490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3315398" y="7638186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575" y="0"/>
                  </a:moveTo>
                  <a:lnTo>
                    <a:pt x="17450" y="2244"/>
                  </a:lnTo>
                  <a:lnTo>
                    <a:pt x="8367" y="8367"/>
                  </a:lnTo>
                  <a:lnTo>
                    <a:pt x="2244" y="17450"/>
                  </a:lnTo>
                  <a:lnTo>
                    <a:pt x="0" y="28574"/>
                  </a:lnTo>
                  <a:lnTo>
                    <a:pt x="2244" y="39699"/>
                  </a:lnTo>
                  <a:lnTo>
                    <a:pt x="8367" y="48782"/>
                  </a:lnTo>
                  <a:lnTo>
                    <a:pt x="17450" y="54905"/>
                  </a:lnTo>
                  <a:lnTo>
                    <a:pt x="28575" y="57149"/>
                  </a:lnTo>
                  <a:lnTo>
                    <a:pt x="39699" y="54905"/>
                  </a:lnTo>
                  <a:lnTo>
                    <a:pt x="48782" y="48782"/>
                  </a:lnTo>
                  <a:lnTo>
                    <a:pt x="54905" y="39699"/>
                  </a:lnTo>
                  <a:lnTo>
                    <a:pt x="57150" y="28574"/>
                  </a:lnTo>
                  <a:lnTo>
                    <a:pt x="54905" y="17450"/>
                  </a:lnTo>
                  <a:lnTo>
                    <a:pt x="48782" y="8367"/>
                  </a:lnTo>
                  <a:lnTo>
                    <a:pt x="39699" y="2244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3433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327425" y="7650225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25679" y="0"/>
                  </a:moveTo>
                  <a:lnTo>
                    <a:pt x="7404" y="0"/>
                  </a:lnTo>
                  <a:lnTo>
                    <a:pt x="0" y="7404"/>
                  </a:lnTo>
                  <a:lnTo>
                    <a:pt x="0" y="25679"/>
                  </a:lnTo>
                  <a:lnTo>
                    <a:pt x="7404" y="33070"/>
                  </a:lnTo>
                  <a:lnTo>
                    <a:pt x="25679" y="33070"/>
                  </a:lnTo>
                  <a:lnTo>
                    <a:pt x="33096" y="25679"/>
                  </a:lnTo>
                  <a:lnTo>
                    <a:pt x="33096" y="16535"/>
                  </a:lnTo>
                  <a:lnTo>
                    <a:pt x="33096" y="7404"/>
                  </a:lnTo>
                  <a:lnTo>
                    <a:pt x="25679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771620" y="7626540"/>
              <a:ext cx="12700" cy="85090"/>
            </a:xfrm>
            <a:custGeom>
              <a:avLst/>
              <a:gdLst/>
              <a:ahLst/>
              <a:cxnLst/>
              <a:rect l="l" t="t" r="r" b="b"/>
              <a:pathLst>
                <a:path w="12700" h="85090">
                  <a:moveTo>
                    <a:pt x="12420" y="0"/>
                  </a:moveTo>
                  <a:lnTo>
                    <a:pt x="0" y="0"/>
                  </a:lnTo>
                  <a:lnTo>
                    <a:pt x="0" y="84594"/>
                  </a:lnTo>
                  <a:lnTo>
                    <a:pt x="12420" y="84594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769461" y="7624381"/>
              <a:ext cx="17145" cy="89535"/>
            </a:xfrm>
            <a:custGeom>
              <a:avLst/>
              <a:gdLst/>
              <a:ahLst/>
              <a:cxnLst/>
              <a:rect l="l" t="t" r="r" b="b"/>
              <a:pathLst>
                <a:path w="17145" h="89534">
                  <a:moveTo>
                    <a:pt x="16738" y="0"/>
                  </a:moveTo>
                  <a:lnTo>
                    <a:pt x="0" y="0"/>
                  </a:lnTo>
                  <a:lnTo>
                    <a:pt x="0" y="88912"/>
                  </a:lnTo>
                  <a:lnTo>
                    <a:pt x="16738" y="88912"/>
                  </a:lnTo>
                  <a:lnTo>
                    <a:pt x="16738" y="86753"/>
                  </a:lnTo>
                  <a:lnTo>
                    <a:pt x="12420" y="86753"/>
                  </a:lnTo>
                  <a:lnTo>
                    <a:pt x="12420" y="84594"/>
                  </a:lnTo>
                  <a:lnTo>
                    <a:pt x="4318" y="84594"/>
                  </a:lnTo>
                  <a:lnTo>
                    <a:pt x="4318" y="4317"/>
                  </a:lnTo>
                  <a:lnTo>
                    <a:pt x="16738" y="4317"/>
                  </a:lnTo>
                  <a:lnTo>
                    <a:pt x="16738" y="0"/>
                  </a:lnTo>
                  <a:close/>
                </a:path>
                <a:path w="17145" h="89534">
                  <a:moveTo>
                    <a:pt x="16738" y="4317"/>
                  </a:moveTo>
                  <a:lnTo>
                    <a:pt x="12420" y="4317"/>
                  </a:lnTo>
                  <a:lnTo>
                    <a:pt x="12420" y="86753"/>
                  </a:lnTo>
                  <a:lnTo>
                    <a:pt x="14579" y="86753"/>
                  </a:lnTo>
                  <a:lnTo>
                    <a:pt x="14579" y="84594"/>
                  </a:lnTo>
                  <a:lnTo>
                    <a:pt x="16738" y="84594"/>
                  </a:lnTo>
                  <a:lnTo>
                    <a:pt x="16738" y="4317"/>
                  </a:lnTo>
                  <a:close/>
                </a:path>
                <a:path w="17145" h="89534">
                  <a:moveTo>
                    <a:pt x="16738" y="84594"/>
                  </a:moveTo>
                  <a:lnTo>
                    <a:pt x="14579" y="84594"/>
                  </a:lnTo>
                  <a:lnTo>
                    <a:pt x="14579" y="86753"/>
                  </a:lnTo>
                  <a:lnTo>
                    <a:pt x="16738" y="86753"/>
                  </a:lnTo>
                  <a:lnTo>
                    <a:pt x="16738" y="845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785158" y="7626540"/>
              <a:ext cx="12700" cy="85090"/>
            </a:xfrm>
            <a:custGeom>
              <a:avLst/>
              <a:gdLst/>
              <a:ahLst/>
              <a:cxnLst/>
              <a:rect l="l" t="t" r="r" b="b"/>
              <a:pathLst>
                <a:path w="12700" h="85090">
                  <a:moveTo>
                    <a:pt x="12420" y="0"/>
                  </a:moveTo>
                  <a:lnTo>
                    <a:pt x="0" y="0"/>
                  </a:lnTo>
                  <a:lnTo>
                    <a:pt x="0" y="84594"/>
                  </a:lnTo>
                  <a:lnTo>
                    <a:pt x="12420" y="84594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782999" y="7624381"/>
              <a:ext cx="17145" cy="89535"/>
            </a:xfrm>
            <a:custGeom>
              <a:avLst/>
              <a:gdLst/>
              <a:ahLst/>
              <a:cxnLst/>
              <a:rect l="l" t="t" r="r" b="b"/>
              <a:pathLst>
                <a:path w="17145" h="89534">
                  <a:moveTo>
                    <a:pt x="16738" y="0"/>
                  </a:moveTo>
                  <a:lnTo>
                    <a:pt x="0" y="0"/>
                  </a:lnTo>
                  <a:lnTo>
                    <a:pt x="0" y="88912"/>
                  </a:lnTo>
                  <a:lnTo>
                    <a:pt x="16738" y="88912"/>
                  </a:lnTo>
                  <a:lnTo>
                    <a:pt x="16738" y="86753"/>
                  </a:lnTo>
                  <a:lnTo>
                    <a:pt x="12420" y="86753"/>
                  </a:lnTo>
                  <a:lnTo>
                    <a:pt x="12420" y="84594"/>
                  </a:lnTo>
                  <a:lnTo>
                    <a:pt x="4317" y="84594"/>
                  </a:lnTo>
                  <a:lnTo>
                    <a:pt x="4317" y="4317"/>
                  </a:lnTo>
                  <a:lnTo>
                    <a:pt x="16738" y="4317"/>
                  </a:lnTo>
                  <a:lnTo>
                    <a:pt x="16738" y="0"/>
                  </a:lnTo>
                  <a:close/>
                </a:path>
                <a:path w="17145" h="89534">
                  <a:moveTo>
                    <a:pt x="16738" y="4317"/>
                  </a:moveTo>
                  <a:lnTo>
                    <a:pt x="12420" y="4317"/>
                  </a:lnTo>
                  <a:lnTo>
                    <a:pt x="12420" y="86753"/>
                  </a:lnTo>
                  <a:lnTo>
                    <a:pt x="14579" y="86753"/>
                  </a:lnTo>
                  <a:lnTo>
                    <a:pt x="14579" y="84594"/>
                  </a:lnTo>
                  <a:lnTo>
                    <a:pt x="16738" y="84594"/>
                  </a:lnTo>
                  <a:lnTo>
                    <a:pt x="16738" y="4317"/>
                  </a:lnTo>
                  <a:close/>
                </a:path>
                <a:path w="17145" h="89534">
                  <a:moveTo>
                    <a:pt x="16738" y="84594"/>
                  </a:moveTo>
                  <a:lnTo>
                    <a:pt x="14579" y="84594"/>
                  </a:lnTo>
                  <a:lnTo>
                    <a:pt x="14579" y="86753"/>
                  </a:lnTo>
                  <a:lnTo>
                    <a:pt x="16738" y="86753"/>
                  </a:lnTo>
                  <a:lnTo>
                    <a:pt x="16738" y="845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798696" y="7626540"/>
              <a:ext cx="12700" cy="85090"/>
            </a:xfrm>
            <a:custGeom>
              <a:avLst/>
              <a:gdLst/>
              <a:ahLst/>
              <a:cxnLst/>
              <a:rect l="l" t="t" r="r" b="b"/>
              <a:pathLst>
                <a:path w="12700" h="85090">
                  <a:moveTo>
                    <a:pt x="12407" y="0"/>
                  </a:moveTo>
                  <a:lnTo>
                    <a:pt x="0" y="0"/>
                  </a:lnTo>
                  <a:lnTo>
                    <a:pt x="0" y="84594"/>
                  </a:lnTo>
                  <a:lnTo>
                    <a:pt x="12407" y="84594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796550" y="7624381"/>
              <a:ext cx="17145" cy="89535"/>
            </a:xfrm>
            <a:custGeom>
              <a:avLst/>
              <a:gdLst/>
              <a:ahLst/>
              <a:cxnLst/>
              <a:rect l="l" t="t" r="r" b="b"/>
              <a:pathLst>
                <a:path w="17145" h="89534">
                  <a:moveTo>
                    <a:pt x="16713" y="0"/>
                  </a:moveTo>
                  <a:lnTo>
                    <a:pt x="0" y="0"/>
                  </a:lnTo>
                  <a:lnTo>
                    <a:pt x="0" y="88912"/>
                  </a:lnTo>
                  <a:lnTo>
                    <a:pt x="16713" y="88912"/>
                  </a:lnTo>
                  <a:lnTo>
                    <a:pt x="16713" y="86753"/>
                  </a:lnTo>
                  <a:lnTo>
                    <a:pt x="12395" y="86753"/>
                  </a:lnTo>
                  <a:lnTo>
                    <a:pt x="12395" y="84594"/>
                  </a:lnTo>
                  <a:lnTo>
                    <a:pt x="4318" y="84594"/>
                  </a:lnTo>
                  <a:lnTo>
                    <a:pt x="4318" y="4317"/>
                  </a:lnTo>
                  <a:lnTo>
                    <a:pt x="16713" y="4317"/>
                  </a:lnTo>
                  <a:lnTo>
                    <a:pt x="16713" y="0"/>
                  </a:lnTo>
                  <a:close/>
                </a:path>
                <a:path w="17145" h="89534">
                  <a:moveTo>
                    <a:pt x="16713" y="4317"/>
                  </a:moveTo>
                  <a:lnTo>
                    <a:pt x="12395" y="4317"/>
                  </a:lnTo>
                  <a:lnTo>
                    <a:pt x="12395" y="86753"/>
                  </a:lnTo>
                  <a:lnTo>
                    <a:pt x="14554" y="86753"/>
                  </a:lnTo>
                  <a:lnTo>
                    <a:pt x="14554" y="84594"/>
                  </a:lnTo>
                  <a:lnTo>
                    <a:pt x="16713" y="84594"/>
                  </a:lnTo>
                  <a:lnTo>
                    <a:pt x="16713" y="4317"/>
                  </a:lnTo>
                  <a:close/>
                </a:path>
                <a:path w="17145" h="89534">
                  <a:moveTo>
                    <a:pt x="16713" y="84594"/>
                  </a:moveTo>
                  <a:lnTo>
                    <a:pt x="14554" y="84594"/>
                  </a:lnTo>
                  <a:lnTo>
                    <a:pt x="14554" y="86753"/>
                  </a:lnTo>
                  <a:lnTo>
                    <a:pt x="16713" y="86753"/>
                  </a:lnTo>
                  <a:lnTo>
                    <a:pt x="16713" y="845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808844" y="7626540"/>
              <a:ext cx="12700" cy="85090"/>
            </a:xfrm>
            <a:custGeom>
              <a:avLst/>
              <a:gdLst/>
              <a:ahLst/>
              <a:cxnLst/>
              <a:rect l="l" t="t" r="r" b="b"/>
              <a:pathLst>
                <a:path w="12700" h="85090">
                  <a:moveTo>
                    <a:pt x="12407" y="0"/>
                  </a:moveTo>
                  <a:lnTo>
                    <a:pt x="0" y="0"/>
                  </a:lnTo>
                  <a:lnTo>
                    <a:pt x="0" y="84594"/>
                  </a:lnTo>
                  <a:lnTo>
                    <a:pt x="12407" y="84594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772865" y="7604073"/>
              <a:ext cx="50800" cy="109220"/>
            </a:xfrm>
            <a:custGeom>
              <a:avLst/>
              <a:gdLst/>
              <a:ahLst/>
              <a:cxnLst/>
              <a:rect l="l" t="t" r="r" b="b"/>
              <a:pathLst>
                <a:path w="50800" h="109220">
                  <a:moveTo>
                    <a:pt x="50546" y="20307"/>
                  </a:moveTo>
                  <a:lnTo>
                    <a:pt x="47167" y="20307"/>
                  </a:lnTo>
                  <a:lnTo>
                    <a:pt x="47167" y="19088"/>
                  </a:lnTo>
                  <a:lnTo>
                    <a:pt x="47167" y="16929"/>
                  </a:lnTo>
                  <a:lnTo>
                    <a:pt x="47167" y="4318"/>
                  </a:lnTo>
                  <a:lnTo>
                    <a:pt x="47167" y="0"/>
                  </a:lnTo>
                  <a:lnTo>
                    <a:pt x="46228" y="0"/>
                  </a:lnTo>
                  <a:lnTo>
                    <a:pt x="46228" y="24625"/>
                  </a:lnTo>
                  <a:lnTo>
                    <a:pt x="46228" y="104902"/>
                  </a:lnTo>
                  <a:lnTo>
                    <a:pt x="38150" y="104902"/>
                  </a:lnTo>
                  <a:lnTo>
                    <a:pt x="38150" y="24625"/>
                  </a:lnTo>
                  <a:lnTo>
                    <a:pt x="46228" y="24625"/>
                  </a:lnTo>
                  <a:lnTo>
                    <a:pt x="46228" y="0"/>
                  </a:lnTo>
                  <a:lnTo>
                    <a:pt x="0" y="0"/>
                  </a:lnTo>
                  <a:lnTo>
                    <a:pt x="0" y="21247"/>
                  </a:lnTo>
                  <a:lnTo>
                    <a:pt x="33832" y="21247"/>
                  </a:lnTo>
                  <a:lnTo>
                    <a:pt x="33832" y="109220"/>
                  </a:lnTo>
                  <a:lnTo>
                    <a:pt x="50546" y="109220"/>
                  </a:lnTo>
                  <a:lnTo>
                    <a:pt x="50546" y="107061"/>
                  </a:lnTo>
                  <a:lnTo>
                    <a:pt x="50546" y="104902"/>
                  </a:lnTo>
                  <a:lnTo>
                    <a:pt x="50546" y="24625"/>
                  </a:lnTo>
                  <a:lnTo>
                    <a:pt x="50546" y="203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783469" y="7611871"/>
              <a:ext cx="26034" cy="5715"/>
            </a:xfrm>
            <a:custGeom>
              <a:avLst/>
              <a:gdLst/>
              <a:ahLst/>
              <a:cxnLst/>
              <a:rect l="l" t="t" r="r" b="b"/>
              <a:pathLst>
                <a:path w="26035" h="5715">
                  <a:moveTo>
                    <a:pt x="25946" y="0"/>
                  </a:moveTo>
                  <a:lnTo>
                    <a:pt x="0" y="0"/>
                  </a:lnTo>
                  <a:lnTo>
                    <a:pt x="0" y="5638"/>
                  </a:lnTo>
                  <a:lnTo>
                    <a:pt x="25946" y="5638"/>
                  </a:lnTo>
                  <a:lnTo>
                    <a:pt x="25946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704526" y="7720152"/>
              <a:ext cx="143510" cy="355600"/>
            </a:xfrm>
            <a:custGeom>
              <a:avLst/>
              <a:gdLst/>
              <a:ahLst/>
              <a:cxnLst/>
              <a:rect l="l" t="t" r="r" b="b"/>
              <a:pathLst>
                <a:path w="143510" h="355600">
                  <a:moveTo>
                    <a:pt x="37223" y="0"/>
                  </a:moveTo>
                  <a:lnTo>
                    <a:pt x="34201" y="221081"/>
                  </a:lnTo>
                  <a:lnTo>
                    <a:pt x="18936" y="263736"/>
                  </a:lnTo>
                  <a:lnTo>
                    <a:pt x="0" y="274066"/>
                  </a:lnTo>
                  <a:lnTo>
                    <a:pt x="80086" y="355307"/>
                  </a:lnTo>
                  <a:lnTo>
                    <a:pt x="142112" y="316953"/>
                  </a:lnTo>
                  <a:lnTo>
                    <a:pt x="143243" y="4508"/>
                  </a:lnTo>
                  <a:lnTo>
                    <a:pt x="37223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610254" y="7717904"/>
              <a:ext cx="240029" cy="447040"/>
            </a:xfrm>
            <a:custGeom>
              <a:avLst/>
              <a:gdLst/>
              <a:ahLst/>
              <a:cxnLst/>
              <a:rect l="l" t="t" r="r" b="b"/>
              <a:pathLst>
                <a:path w="240029" h="447040">
                  <a:moveTo>
                    <a:pt x="45834" y="442404"/>
                  </a:moveTo>
                  <a:lnTo>
                    <a:pt x="5410" y="401650"/>
                  </a:lnTo>
                  <a:lnTo>
                    <a:pt x="0" y="405269"/>
                  </a:lnTo>
                  <a:lnTo>
                    <a:pt x="40436" y="446760"/>
                  </a:lnTo>
                  <a:lnTo>
                    <a:pt x="45834" y="442404"/>
                  </a:lnTo>
                  <a:close/>
                </a:path>
                <a:path w="240029" h="447040">
                  <a:moveTo>
                    <a:pt x="239687" y="4686"/>
                  </a:moveTo>
                  <a:lnTo>
                    <a:pt x="235496" y="4508"/>
                  </a:lnTo>
                  <a:lnTo>
                    <a:pt x="235343" y="4508"/>
                  </a:lnTo>
                  <a:lnTo>
                    <a:pt x="235343" y="8826"/>
                  </a:lnTo>
                  <a:lnTo>
                    <a:pt x="234238" y="317995"/>
                  </a:lnTo>
                  <a:lnTo>
                    <a:pt x="174675" y="354825"/>
                  </a:lnTo>
                  <a:lnTo>
                    <a:pt x="99187" y="278231"/>
                  </a:lnTo>
                  <a:lnTo>
                    <a:pt x="97447" y="276479"/>
                  </a:lnTo>
                  <a:lnTo>
                    <a:pt x="99517" y="274802"/>
                  </a:lnTo>
                  <a:lnTo>
                    <a:pt x="115074" y="262280"/>
                  </a:lnTo>
                  <a:lnTo>
                    <a:pt x="125641" y="244309"/>
                  </a:lnTo>
                  <a:lnTo>
                    <a:pt x="129844" y="229603"/>
                  </a:lnTo>
                  <a:lnTo>
                    <a:pt x="130632" y="223329"/>
                  </a:lnTo>
                  <a:lnTo>
                    <a:pt x="133629" y="4508"/>
                  </a:lnTo>
                  <a:lnTo>
                    <a:pt x="235343" y="8826"/>
                  </a:lnTo>
                  <a:lnTo>
                    <a:pt x="235343" y="4508"/>
                  </a:lnTo>
                  <a:lnTo>
                    <a:pt x="129374" y="0"/>
                  </a:lnTo>
                  <a:lnTo>
                    <a:pt x="126314" y="223227"/>
                  </a:lnTo>
                  <a:lnTo>
                    <a:pt x="126199" y="224688"/>
                  </a:lnTo>
                  <a:lnTo>
                    <a:pt x="109969" y="261620"/>
                  </a:lnTo>
                  <a:lnTo>
                    <a:pt x="90678" y="275742"/>
                  </a:lnTo>
                  <a:lnTo>
                    <a:pt x="174028" y="360299"/>
                  </a:lnTo>
                  <a:lnTo>
                    <a:pt x="175501" y="359384"/>
                  </a:lnTo>
                  <a:lnTo>
                    <a:pt x="238544" y="320408"/>
                  </a:lnTo>
                  <a:lnTo>
                    <a:pt x="239687" y="46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599789" y="8078380"/>
              <a:ext cx="100965" cy="100330"/>
            </a:xfrm>
            <a:custGeom>
              <a:avLst/>
              <a:gdLst/>
              <a:ahLst/>
              <a:cxnLst/>
              <a:rect l="l" t="t" r="r" b="b"/>
              <a:pathLst>
                <a:path w="100964" h="100329">
                  <a:moveTo>
                    <a:pt x="25273" y="0"/>
                  </a:moveTo>
                  <a:lnTo>
                    <a:pt x="0" y="24206"/>
                  </a:lnTo>
                  <a:lnTo>
                    <a:pt x="75069" y="99987"/>
                  </a:lnTo>
                  <a:lnTo>
                    <a:pt x="100342" y="76149"/>
                  </a:lnTo>
                  <a:lnTo>
                    <a:pt x="25273" y="0"/>
                  </a:lnTo>
                  <a:close/>
                </a:path>
              </a:pathLst>
            </a:custGeom>
            <a:solidFill>
              <a:srgbClr val="8E90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596703" y="8075358"/>
              <a:ext cx="106680" cy="106045"/>
            </a:xfrm>
            <a:custGeom>
              <a:avLst/>
              <a:gdLst/>
              <a:ahLst/>
              <a:cxnLst/>
              <a:rect l="l" t="t" r="r" b="b"/>
              <a:pathLst>
                <a:path w="106679" h="106045">
                  <a:moveTo>
                    <a:pt x="3086" y="27228"/>
                  </a:moveTo>
                  <a:lnTo>
                    <a:pt x="1549" y="28740"/>
                  </a:lnTo>
                  <a:lnTo>
                    <a:pt x="78105" y="106032"/>
                  </a:lnTo>
                  <a:lnTo>
                    <a:pt x="84500" y="99999"/>
                  </a:lnTo>
                  <a:lnTo>
                    <a:pt x="78206" y="99999"/>
                  </a:lnTo>
                  <a:lnTo>
                    <a:pt x="7654" y="28778"/>
                  </a:lnTo>
                  <a:lnTo>
                    <a:pt x="4572" y="28778"/>
                  </a:lnTo>
                  <a:lnTo>
                    <a:pt x="3086" y="27228"/>
                  </a:lnTo>
                  <a:close/>
                </a:path>
                <a:path w="106679" h="106045">
                  <a:moveTo>
                    <a:pt x="34369" y="6057"/>
                  </a:moveTo>
                  <a:lnTo>
                    <a:pt x="28321" y="6057"/>
                  </a:lnTo>
                  <a:lnTo>
                    <a:pt x="100342" y="79120"/>
                  </a:lnTo>
                  <a:lnTo>
                    <a:pt x="78206" y="99999"/>
                  </a:lnTo>
                  <a:lnTo>
                    <a:pt x="84500" y="99999"/>
                  </a:lnTo>
                  <a:lnTo>
                    <a:pt x="106514" y="79235"/>
                  </a:lnTo>
                  <a:lnTo>
                    <a:pt x="34369" y="6057"/>
                  </a:lnTo>
                  <a:close/>
                </a:path>
                <a:path w="106679" h="106045">
                  <a:moveTo>
                    <a:pt x="4610" y="25704"/>
                  </a:moveTo>
                  <a:lnTo>
                    <a:pt x="3136" y="27177"/>
                  </a:lnTo>
                  <a:lnTo>
                    <a:pt x="4572" y="28778"/>
                  </a:lnTo>
                  <a:lnTo>
                    <a:pt x="6154" y="27264"/>
                  </a:lnTo>
                  <a:lnTo>
                    <a:pt x="4610" y="25704"/>
                  </a:lnTo>
                  <a:close/>
                </a:path>
                <a:path w="106679" h="106045">
                  <a:moveTo>
                    <a:pt x="6154" y="27264"/>
                  </a:moveTo>
                  <a:lnTo>
                    <a:pt x="4572" y="28778"/>
                  </a:lnTo>
                  <a:lnTo>
                    <a:pt x="7654" y="28778"/>
                  </a:lnTo>
                  <a:lnTo>
                    <a:pt x="6154" y="27264"/>
                  </a:lnTo>
                  <a:close/>
                </a:path>
                <a:path w="106679" h="106045">
                  <a:moveTo>
                    <a:pt x="28397" y="0"/>
                  </a:moveTo>
                  <a:lnTo>
                    <a:pt x="0" y="27177"/>
                  </a:lnTo>
                  <a:lnTo>
                    <a:pt x="1549" y="28740"/>
                  </a:lnTo>
                  <a:lnTo>
                    <a:pt x="4610" y="25704"/>
                  </a:lnTo>
                  <a:lnTo>
                    <a:pt x="7784" y="25704"/>
                  </a:lnTo>
                  <a:lnTo>
                    <a:pt x="28321" y="6057"/>
                  </a:lnTo>
                  <a:lnTo>
                    <a:pt x="34369" y="6057"/>
                  </a:lnTo>
                  <a:lnTo>
                    <a:pt x="28397" y="0"/>
                  </a:lnTo>
                  <a:close/>
                </a:path>
                <a:path w="106679" h="106045">
                  <a:moveTo>
                    <a:pt x="7784" y="25704"/>
                  </a:moveTo>
                  <a:lnTo>
                    <a:pt x="4610" y="25704"/>
                  </a:lnTo>
                  <a:lnTo>
                    <a:pt x="6154" y="27264"/>
                  </a:lnTo>
                  <a:lnTo>
                    <a:pt x="7784" y="2570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625062" y="8027123"/>
              <a:ext cx="129539" cy="127635"/>
            </a:xfrm>
            <a:custGeom>
              <a:avLst/>
              <a:gdLst/>
              <a:ahLst/>
              <a:cxnLst/>
              <a:rect l="l" t="t" r="r" b="b"/>
              <a:pathLst>
                <a:path w="129539" h="127634">
                  <a:moveTo>
                    <a:pt x="51981" y="0"/>
                  </a:moveTo>
                  <a:lnTo>
                    <a:pt x="0" y="51257"/>
                  </a:lnTo>
                  <a:lnTo>
                    <a:pt x="75069" y="127406"/>
                  </a:lnTo>
                  <a:lnTo>
                    <a:pt x="129197" y="76174"/>
                  </a:lnTo>
                  <a:lnTo>
                    <a:pt x="51981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622014" y="8024088"/>
              <a:ext cx="135890" cy="133985"/>
            </a:xfrm>
            <a:custGeom>
              <a:avLst/>
              <a:gdLst/>
              <a:ahLst/>
              <a:cxnLst/>
              <a:rect l="l" t="t" r="r" b="b"/>
              <a:pathLst>
                <a:path w="135889" h="133984">
                  <a:moveTo>
                    <a:pt x="3047" y="54292"/>
                  </a:moveTo>
                  <a:lnTo>
                    <a:pt x="1511" y="55816"/>
                  </a:lnTo>
                  <a:lnTo>
                    <a:pt x="78066" y="133464"/>
                  </a:lnTo>
                  <a:lnTo>
                    <a:pt x="84453" y="127419"/>
                  </a:lnTo>
                  <a:lnTo>
                    <a:pt x="78168" y="127419"/>
                  </a:lnTo>
                  <a:lnTo>
                    <a:pt x="7589" y="55829"/>
                  </a:lnTo>
                  <a:lnTo>
                    <a:pt x="4546" y="55816"/>
                  </a:lnTo>
                  <a:lnTo>
                    <a:pt x="3047" y="54292"/>
                  </a:lnTo>
                  <a:close/>
                </a:path>
                <a:path w="135889" h="133984">
                  <a:moveTo>
                    <a:pt x="61181" y="6070"/>
                  </a:moveTo>
                  <a:lnTo>
                    <a:pt x="55029" y="6070"/>
                  </a:lnTo>
                  <a:lnTo>
                    <a:pt x="129133" y="79184"/>
                  </a:lnTo>
                  <a:lnTo>
                    <a:pt x="78168" y="127419"/>
                  </a:lnTo>
                  <a:lnTo>
                    <a:pt x="84453" y="127419"/>
                  </a:lnTo>
                  <a:lnTo>
                    <a:pt x="135343" y="79248"/>
                  </a:lnTo>
                  <a:lnTo>
                    <a:pt x="61181" y="6070"/>
                  </a:lnTo>
                  <a:close/>
                </a:path>
                <a:path w="135889" h="133984">
                  <a:moveTo>
                    <a:pt x="4584" y="52781"/>
                  </a:moveTo>
                  <a:lnTo>
                    <a:pt x="3060" y="54279"/>
                  </a:lnTo>
                  <a:lnTo>
                    <a:pt x="4559" y="55829"/>
                  </a:lnTo>
                  <a:lnTo>
                    <a:pt x="6096" y="54314"/>
                  </a:lnTo>
                  <a:lnTo>
                    <a:pt x="4584" y="52781"/>
                  </a:lnTo>
                  <a:close/>
                </a:path>
                <a:path w="135889" h="133984">
                  <a:moveTo>
                    <a:pt x="6096" y="54314"/>
                  </a:moveTo>
                  <a:lnTo>
                    <a:pt x="4559" y="55829"/>
                  </a:lnTo>
                  <a:lnTo>
                    <a:pt x="7589" y="55829"/>
                  </a:lnTo>
                  <a:lnTo>
                    <a:pt x="6096" y="54314"/>
                  </a:lnTo>
                  <a:close/>
                </a:path>
                <a:path w="135889" h="133984">
                  <a:moveTo>
                    <a:pt x="55029" y="0"/>
                  </a:moveTo>
                  <a:lnTo>
                    <a:pt x="0" y="54279"/>
                  </a:lnTo>
                  <a:lnTo>
                    <a:pt x="1511" y="55816"/>
                  </a:lnTo>
                  <a:lnTo>
                    <a:pt x="4584" y="52781"/>
                  </a:lnTo>
                  <a:lnTo>
                    <a:pt x="7650" y="52781"/>
                  </a:lnTo>
                  <a:lnTo>
                    <a:pt x="55029" y="6070"/>
                  </a:lnTo>
                  <a:lnTo>
                    <a:pt x="61181" y="6070"/>
                  </a:lnTo>
                  <a:lnTo>
                    <a:pt x="55029" y="0"/>
                  </a:lnTo>
                  <a:close/>
                </a:path>
                <a:path w="135889" h="133984">
                  <a:moveTo>
                    <a:pt x="7650" y="52781"/>
                  </a:moveTo>
                  <a:lnTo>
                    <a:pt x="4584" y="52781"/>
                  </a:lnTo>
                  <a:lnTo>
                    <a:pt x="6096" y="54314"/>
                  </a:lnTo>
                  <a:lnTo>
                    <a:pt x="7650" y="527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655186" y="8054949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34645" y="0"/>
                  </a:moveTo>
                  <a:lnTo>
                    <a:pt x="21168" y="2721"/>
                  </a:lnTo>
                  <a:lnTo>
                    <a:pt x="10155" y="10145"/>
                  </a:lnTo>
                  <a:lnTo>
                    <a:pt x="2725" y="21158"/>
                  </a:lnTo>
                  <a:lnTo>
                    <a:pt x="0" y="34645"/>
                  </a:lnTo>
                  <a:lnTo>
                    <a:pt x="2725" y="48127"/>
                  </a:lnTo>
                  <a:lnTo>
                    <a:pt x="10155" y="59140"/>
                  </a:lnTo>
                  <a:lnTo>
                    <a:pt x="21168" y="66567"/>
                  </a:lnTo>
                  <a:lnTo>
                    <a:pt x="34645" y="69291"/>
                  </a:lnTo>
                  <a:lnTo>
                    <a:pt x="48140" y="66567"/>
                  </a:lnTo>
                  <a:lnTo>
                    <a:pt x="59156" y="59140"/>
                  </a:lnTo>
                  <a:lnTo>
                    <a:pt x="66581" y="48127"/>
                  </a:lnTo>
                  <a:lnTo>
                    <a:pt x="69303" y="34645"/>
                  </a:lnTo>
                  <a:lnTo>
                    <a:pt x="66581" y="21158"/>
                  </a:lnTo>
                  <a:lnTo>
                    <a:pt x="59156" y="10145"/>
                  </a:lnTo>
                  <a:lnTo>
                    <a:pt x="48140" y="2721"/>
                  </a:lnTo>
                  <a:lnTo>
                    <a:pt x="34645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653027" y="8052790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59">
                  <a:moveTo>
                    <a:pt x="36804" y="0"/>
                  </a:moveTo>
                  <a:lnTo>
                    <a:pt x="22486" y="2891"/>
                  </a:lnTo>
                  <a:lnTo>
                    <a:pt x="10787" y="10777"/>
                  </a:lnTo>
                  <a:lnTo>
                    <a:pt x="2895" y="22476"/>
                  </a:lnTo>
                  <a:lnTo>
                    <a:pt x="0" y="36804"/>
                  </a:lnTo>
                  <a:lnTo>
                    <a:pt x="2895" y="51127"/>
                  </a:lnTo>
                  <a:lnTo>
                    <a:pt x="10787" y="62826"/>
                  </a:lnTo>
                  <a:lnTo>
                    <a:pt x="22486" y="70715"/>
                  </a:lnTo>
                  <a:lnTo>
                    <a:pt x="36804" y="73609"/>
                  </a:lnTo>
                  <a:lnTo>
                    <a:pt x="51140" y="70715"/>
                  </a:lnTo>
                  <a:lnTo>
                    <a:pt x="53253" y="69291"/>
                  </a:lnTo>
                  <a:lnTo>
                    <a:pt x="36804" y="69291"/>
                  </a:lnTo>
                  <a:lnTo>
                    <a:pt x="24174" y="66720"/>
                  </a:lnTo>
                  <a:lnTo>
                    <a:pt x="13855" y="59758"/>
                  </a:lnTo>
                  <a:lnTo>
                    <a:pt x="6890" y="49440"/>
                  </a:lnTo>
                  <a:lnTo>
                    <a:pt x="4318" y="36804"/>
                  </a:lnTo>
                  <a:lnTo>
                    <a:pt x="6890" y="24161"/>
                  </a:lnTo>
                  <a:lnTo>
                    <a:pt x="13855" y="13841"/>
                  </a:lnTo>
                  <a:lnTo>
                    <a:pt x="24174" y="6881"/>
                  </a:lnTo>
                  <a:lnTo>
                    <a:pt x="36804" y="4318"/>
                  </a:lnTo>
                  <a:lnTo>
                    <a:pt x="53257" y="4318"/>
                  </a:lnTo>
                  <a:lnTo>
                    <a:pt x="51140" y="2891"/>
                  </a:lnTo>
                  <a:lnTo>
                    <a:pt x="36804" y="0"/>
                  </a:lnTo>
                  <a:close/>
                </a:path>
                <a:path w="73660" h="73659">
                  <a:moveTo>
                    <a:pt x="53257" y="4318"/>
                  </a:moveTo>
                  <a:lnTo>
                    <a:pt x="36804" y="4318"/>
                  </a:lnTo>
                  <a:lnTo>
                    <a:pt x="49453" y="6881"/>
                  </a:lnTo>
                  <a:lnTo>
                    <a:pt x="59774" y="13841"/>
                  </a:lnTo>
                  <a:lnTo>
                    <a:pt x="66735" y="24161"/>
                  </a:lnTo>
                  <a:lnTo>
                    <a:pt x="69303" y="36804"/>
                  </a:lnTo>
                  <a:lnTo>
                    <a:pt x="66735" y="49440"/>
                  </a:lnTo>
                  <a:lnTo>
                    <a:pt x="59774" y="59758"/>
                  </a:lnTo>
                  <a:lnTo>
                    <a:pt x="49453" y="66720"/>
                  </a:lnTo>
                  <a:lnTo>
                    <a:pt x="36804" y="69291"/>
                  </a:lnTo>
                  <a:lnTo>
                    <a:pt x="53253" y="69291"/>
                  </a:lnTo>
                  <a:lnTo>
                    <a:pt x="62842" y="62826"/>
                  </a:lnTo>
                  <a:lnTo>
                    <a:pt x="70730" y="51127"/>
                  </a:lnTo>
                  <a:lnTo>
                    <a:pt x="73621" y="36804"/>
                  </a:lnTo>
                  <a:lnTo>
                    <a:pt x="70730" y="22476"/>
                  </a:lnTo>
                  <a:lnTo>
                    <a:pt x="62842" y="10777"/>
                  </a:lnTo>
                  <a:lnTo>
                    <a:pt x="5325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658438" y="805818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31394" y="0"/>
                  </a:moveTo>
                  <a:lnTo>
                    <a:pt x="19175" y="2467"/>
                  </a:lnTo>
                  <a:lnTo>
                    <a:pt x="9196" y="9197"/>
                  </a:lnTo>
                  <a:lnTo>
                    <a:pt x="2467" y="19180"/>
                  </a:lnTo>
                  <a:lnTo>
                    <a:pt x="0" y="31407"/>
                  </a:lnTo>
                  <a:lnTo>
                    <a:pt x="2467" y="43622"/>
                  </a:lnTo>
                  <a:lnTo>
                    <a:pt x="9196" y="53606"/>
                  </a:lnTo>
                  <a:lnTo>
                    <a:pt x="19175" y="60342"/>
                  </a:lnTo>
                  <a:lnTo>
                    <a:pt x="31394" y="62814"/>
                  </a:lnTo>
                  <a:lnTo>
                    <a:pt x="43620" y="60342"/>
                  </a:lnTo>
                  <a:lnTo>
                    <a:pt x="53603" y="53606"/>
                  </a:lnTo>
                  <a:lnTo>
                    <a:pt x="60333" y="43622"/>
                  </a:lnTo>
                  <a:lnTo>
                    <a:pt x="62801" y="31407"/>
                  </a:lnTo>
                  <a:lnTo>
                    <a:pt x="60333" y="19180"/>
                  </a:lnTo>
                  <a:lnTo>
                    <a:pt x="53603" y="9197"/>
                  </a:lnTo>
                  <a:lnTo>
                    <a:pt x="43620" y="2467"/>
                  </a:lnTo>
                  <a:lnTo>
                    <a:pt x="31394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656279" y="8056028"/>
              <a:ext cx="67310" cy="67310"/>
            </a:xfrm>
            <a:custGeom>
              <a:avLst/>
              <a:gdLst/>
              <a:ahLst/>
              <a:cxnLst/>
              <a:rect l="l" t="t" r="r" b="b"/>
              <a:pathLst>
                <a:path w="67310" h="67309">
                  <a:moveTo>
                    <a:pt x="33553" y="0"/>
                  </a:moveTo>
                  <a:lnTo>
                    <a:pt x="20493" y="2637"/>
                  </a:lnTo>
                  <a:lnTo>
                    <a:pt x="9828" y="9829"/>
                  </a:lnTo>
                  <a:lnTo>
                    <a:pt x="2637" y="20498"/>
                  </a:lnTo>
                  <a:lnTo>
                    <a:pt x="0" y="33566"/>
                  </a:lnTo>
                  <a:lnTo>
                    <a:pt x="2637" y="46622"/>
                  </a:lnTo>
                  <a:lnTo>
                    <a:pt x="9828" y="57292"/>
                  </a:lnTo>
                  <a:lnTo>
                    <a:pt x="20493" y="64491"/>
                  </a:lnTo>
                  <a:lnTo>
                    <a:pt x="33553" y="67132"/>
                  </a:lnTo>
                  <a:lnTo>
                    <a:pt x="46620" y="64491"/>
                  </a:lnTo>
                  <a:lnTo>
                    <a:pt x="49106" y="62814"/>
                  </a:lnTo>
                  <a:lnTo>
                    <a:pt x="33553" y="62814"/>
                  </a:lnTo>
                  <a:lnTo>
                    <a:pt x="22179" y="60496"/>
                  </a:lnTo>
                  <a:lnTo>
                    <a:pt x="12892" y="54224"/>
                  </a:lnTo>
                  <a:lnTo>
                    <a:pt x="6626" y="44935"/>
                  </a:lnTo>
                  <a:lnTo>
                    <a:pt x="4317" y="33566"/>
                  </a:lnTo>
                  <a:lnTo>
                    <a:pt x="6626" y="22184"/>
                  </a:lnTo>
                  <a:lnTo>
                    <a:pt x="12892" y="12893"/>
                  </a:lnTo>
                  <a:lnTo>
                    <a:pt x="22179" y="6627"/>
                  </a:lnTo>
                  <a:lnTo>
                    <a:pt x="33553" y="4318"/>
                  </a:lnTo>
                  <a:lnTo>
                    <a:pt x="49113" y="4318"/>
                  </a:lnTo>
                  <a:lnTo>
                    <a:pt x="46620" y="2637"/>
                  </a:lnTo>
                  <a:lnTo>
                    <a:pt x="33553" y="0"/>
                  </a:lnTo>
                  <a:close/>
                </a:path>
                <a:path w="67310" h="67309">
                  <a:moveTo>
                    <a:pt x="49113" y="4318"/>
                  </a:moveTo>
                  <a:lnTo>
                    <a:pt x="33553" y="4318"/>
                  </a:lnTo>
                  <a:lnTo>
                    <a:pt x="44934" y="6627"/>
                  </a:lnTo>
                  <a:lnTo>
                    <a:pt x="54225" y="12893"/>
                  </a:lnTo>
                  <a:lnTo>
                    <a:pt x="60492" y="22184"/>
                  </a:lnTo>
                  <a:lnTo>
                    <a:pt x="62801" y="33566"/>
                  </a:lnTo>
                  <a:lnTo>
                    <a:pt x="60492" y="44935"/>
                  </a:lnTo>
                  <a:lnTo>
                    <a:pt x="54225" y="54224"/>
                  </a:lnTo>
                  <a:lnTo>
                    <a:pt x="44934" y="60496"/>
                  </a:lnTo>
                  <a:lnTo>
                    <a:pt x="33553" y="62814"/>
                  </a:lnTo>
                  <a:lnTo>
                    <a:pt x="49106" y="62814"/>
                  </a:lnTo>
                  <a:lnTo>
                    <a:pt x="57289" y="57292"/>
                  </a:lnTo>
                  <a:lnTo>
                    <a:pt x="64482" y="46622"/>
                  </a:lnTo>
                  <a:lnTo>
                    <a:pt x="67119" y="33566"/>
                  </a:lnTo>
                  <a:lnTo>
                    <a:pt x="64482" y="20498"/>
                  </a:lnTo>
                  <a:lnTo>
                    <a:pt x="57289" y="9829"/>
                  </a:lnTo>
                  <a:lnTo>
                    <a:pt x="4911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661956" y="8063140"/>
              <a:ext cx="55880" cy="53340"/>
            </a:xfrm>
            <a:custGeom>
              <a:avLst/>
              <a:gdLst/>
              <a:ahLst/>
              <a:cxnLst/>
              <a:rect l="l" t="t" r="r" b="b"/>
              <a:pathLst>
                <a:path w="55879" h="53340">
                  <a:moveTo>
                    <a:pt x="17983" y="0"/>
                  </a:moveTo>
                  <a:lnTo>
                    <a:pt x="0" y="21767"/>
                  </a:lnTo>
                  <a:lnTo>
                    <a:pt x="9893" y="48234"/>
                  </a:lnTo>
                  <a:lnTo>
                    <a:pt x="37782" y="52908"/>
                  </a:lnTo>
                  <a:lnTo>
                    <a:pt x="55740" y="31114"/>
                  </a:lnTo>
                  <a:lnTo>
                    <a:pt x="45859" y="4635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659504" y="8060804"/>
              <a:ext cx="60960" cy="57785"/>
            </a:xfrm>
            <a:custGeom>
              <a:avLst/>
              <a:gdLst/>
              <a:ahLst/>
              <a:cxnLst/>
              <a:rect l="l" t="t" r="r" b="b"/>
              <a:pathLst>
                <a:path w="60960" h="57784">
                  <a:moveTo>
                    <a:pt x="13941" y="48658"/>
                  </a:moveTo>
                  <a:lnTo>
                    <a:pt x="14376" y="49822"/>
                  </a:lnTo>
                  <a:lnTo>
                    <a:pt x="12344" y="50571"/>
                  </a:lnTo>
                  <a:lnTo>
                    <a:pt x="11988" y="52704"/>
                  </a:lnTo>
                  <a:lnTo>
                    <a:pt x="41109" y="57581"/>
                  </a:lnTo>
                  <a:lnTo>
                    <a:pt x="44959" y="52908"/>
                  </a:lnTo>
                  <a:lnTo>
                    <a:pt x="39357" y="52908"/>
                  </a:lnTo>
                  <a:lnTo>
                    <a:pt x="13941" y="48658"/>
                  </a:lnTo>
                  <a:close/>
                </a:path>
                <a:path w="60960" h="57784">
                  <a:moveTo>
                    <a:pt x="47535" y="4660"/>
                  </a:moveTo>
                  <a:lnTo>
                    <a:pt x="21310" y="4660"/>
                  </a:lnTo>
                  <a:lnTo>
                    <a:pt x="46736" y="8902"/>
                  </a:lnTo>
                  <a:lnTo>
                    <a:pt x="55727" y="33045"/>
                  </a:lnTo>
                  <a:lnTo>
                    <a:pt x="39357" y="52908"/>
                  </a:lnTo>
                  <a:lnTo>
                    <a:pt x="44959" y="52908"/>
                  </a:lnTo>
                  <a:lnTo>
                    <a:pt x="60642" y="33870"/>
                  </a:lnTo>
                  <a:lnTo>
                    <a:pt x="49898" y="5054"/>
                  </a:lnTo>
                  <a:lnTo>
                    <a:pt x="47535" y="4660"/>
                  </a:lnTo>
                  <a:close/>
                </a:path>
                <a:path w="60960" h="57784">
                  <a:moveTo>
                    <a:pt x="19558" y="0"/>
                  </a:moveTo>
                  <a:lnTo>
                    <a:pt x="0" y="23685"/>
                  </a:lnTo>
                  <a:lnTo>
                    <a:pt x="10769" y="52501"/>
                  </a:lnTo>
                  <a:lnTo>
                    <a:pt x="11988" y="52704"/>
                  </a:lnTo>
                  <a:lnTo>
                    <a:pt x="12700" y="48450"/>
                  </a:lnTo>
                  <a:lnTo>
                    <a:pt x="13863" y="48450"/>
                  </a:lnTo>
                  <a:lnTo>
                    <a:pt x="4914" y="24510"/>
                  </a:lnTo>
                  <a:lnTo>
                    <a:pt x="21310" y="4660"/>
                  </a:lnTo>
                  <a:lnTo>
                    <a:pt x="47535" y="4660"/>
                  </a:lnTo>
                  <a:lnTo>
                    <a:pt x="19558" y="0"/>
                  </a:lnTo>
                  <a:close/>
                </a:path>
                <a:path w="60960" h="57784">
                  <a:moveTo>
                    <a:pt x="12700" y="48450"/>
                  </a:moveTo>
                  <a:lnTo>
                    <a:pt x="12344" y="50571"/>
                  </a:lnTo>
                  <a:lnTo>
                    <a:pt x="14376" y="49822"/>
                  </a:lnTo>
                  <a:lnTo>
                    <a:pt x="13941" y="48658"/>
                  </a:lnTo>
                  <a:lnTo>
                    <a:pt x="12700" y="48450"/>
                  </a:lnTo>
                  <a:close/>
                </a:path>
                <a:path w="60960" h="57784">
                  <a:moveTo>
                    <a:pt x="13863" y="48450"/>
                  </a:moveTo>
                  <a:lnTo>
                    <a:pt x="12700" y="48450"/>
                  </a:lnTo>
                  <a:lnTo>
                    <a:pt x="13941" y="48658"/>
                  </a:lnTo>
                  <a:lnTo>
                    <a:pt x="13863" y="484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677386" y="8002599"/>
              <a:ext cx="99695" cy="99695"/>
            </a:xfrm>
            <a:custGeom>
              <a:avLst/>
              <a:gdLst/>
              <a:ahLst/>
              <a:cxnLst/>
              <a:rect l="l" t="t" r="r" b="b"/>
              <a:pathLst>
                <a:path w="99695" h="99695">
                  <a:moveTo>
                    <a:pt x="23469" y="0"/>
                  </a:moveTo>
                  <a:lnTo>
                    <a:pt x="0" y="24892"/>
                  </a:lnTo>
                  <a:lnTo>
                    <a:pt x="76873" y="99606"/>
                  </a:lnTo>
                  <a:lnTo>
                    <a:pt x="99237" y="75450"/>
                  </a:lnTo>
                  <a:lnTo>
                    <a:pt x="23469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674363" y="7999501"/>
              <a:ext cx="105410" cy="106045"/>
            </a:xfrm>
            <a:custGeom>
              <a:avLst/>
              <a:gdLst/>
              <a:ahLst/>
              <a:cxnLst/>
              <a:rect l="l" t="t" r="r" b="b"/>
              <a:pathLst>
                <a:path w="105410" h="106045">
                  <a:moveTo>
                    <a:pt x="3022" y="27990"/>
                  </a:moveTo>
                  <a:lnTo>
                    <a:pt x="1524" y="29527"/>
                  </a:lnTo>
                  <a:lnTo>
                    <a:pt x="79971" y="105790"/>
                  </a:lnTo>
                  <a:lnTo>
                    <a:pt x="85690" y="99618"/>
                  </a:lnTo>
                  <a:lnTo>
                    <a:pt x="79806" y="99618"/>
                  </a:lnTo>
                  <a:lnTo>
                    <a:pt x="7630" y="29463"/>
                  </a:lnTo>
                  <a:lnTo>
                    <a:pt x="4597" y="29463"/>
                  </a:lnTo>
                  <a:lnTo>
                    <a:pt x="3022" y="27990"/>
                  </a:lnTo>
                  <a:close/>
                </a:path>
                <a:path w="105410" h="106045">
                  <a:moveTo>
                    <a:pt x="32653" y="6184"/>
                  </a:moveTo>
                  <a:lnTo>
                    <a:pt x="26543" y="6184"/>
                  </a:lnTo>
                  <a:lnTo>
                    <a:pt x="99263" y="78612"/>
                  </a:lnTo>
                  <a:lnTo>
                    <a:pt x="79806" y="99618"/>
                  </a:lnTo>
                  <a:lnTo>
                    <a:pt x="85690" y="99618"/>
                  </a:lnTo>
                  <a:lnTo>
                    <a:pt x="105270" y="78485"/>
                  </a:lnTo>
                  <a:lnTo>
                    <a:pt x="32653" y="6184"/>
                  </a:lnTo>
                  <a:close/>
                </a:path>
                <a:path w="105410" h="106045">
                  <a:moveTo>
                    <a:pt x="26441" y="0"/>
                  </a:moveTo>
                  <a:lnTo>
                    <a:pt x="0" y="28054"/>
                  </a:lnTo>
                  <a:lnTo>
                    <a:pt x="1524" y="29527"/>
                  </a:lnTo>
                  <a:lnTo>
                    <a:pt x="4521" y="26441"/>
                  </a:lnTo>
                  <a:lnTo>
                    <a:pt x="7446" y="26441"/>
                  </a:lnTo>
                  <a:lnTo>
                    <a:pt x="26543" y="6184"/>
                  </a:lnTo>
                  <a:lnTo>
                    <a:pt x="32653" y="6184"/>
                  </a:lnTo>
                  <a:lnTo>
                    <a:pt x="26441" y="0"/>
                  </a:lnTo>
                  <a:close/>
                </a:path>
                <a:path w="105410" h="106045">
                  <a:moveTo>
                    <a:pt x="4521" y="26441"/>
                  </a:moveTo>
                  <a:lnTo>
                    <a:pt x="3085" y="27925"/>
                  </a:lnTo>
                  <a:lnTo>
                    <a:pt x="3090" y="28054"/>
                  </a:lnTo>
                  <a:lnTo>
                    <a:pt x="4597" y="29463"/>
                  </a:lnTo>
                  <a:lnTo>
                    <a:pt x="6047" y="27925"/>
                  </a:lnTo>
                  <a:lnTo>
                    <a:pt x="4521" y="26441"/>
                  </a:lnTo>
                  <a:close/>
                </a:path>
                <a:path w="105410" h="106045">
                  <a:moveTo>
                    <a:pt x="6047" y="27925"/>
                  </a:moveTo>
                  <a:lnTo>
                    <a:pt x="4597" y="29463"/>
                  </a:lnTo>
                  <a:lnTo>
                    <a:pt x="7630" y="29463"/>
                  </a:lnTo>
                  <a:lnTo>
                    <a:pt x="6047" y="27925"/>
                  </a:lnTo>
                  <a:close/>
                </a:path>
                <a:path w="105410" h="106045">
                  <a:moveTo>
                    <a:pt x="7446" y="26441"/>
                  </a:moveTo>
                  <a:lnTo>
                    <a:pt x="4521" y="26441"/>
                  </a:lnTo>
                  <a:lnTo>
                    <a:pt x="6047" y="27925"/>
                  </a:lnTo>
                  <a:lnTo>
                    <a:pt x="7446" y="264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705174" y="7955673"/>
              <a:ext cx="118110" cy="118110"/>
            </a:xfrm>
            <a:custGeom>
              <a:avLst/>
              <a:gdLst/>
              <a:ahLst/>
              <a:cxnLst/>
              <a:rect l="l" t="t" r="r" b="b"/>
              <a:pathLst>
                <a:path w="118110" h="118109">
                  <a:moveTo>
                    <a:pt x="43675" y="0"/>
                  </a:moveTo>
                  <a:lnTo>
                    <a:pt x="0" y="43687"/>
                  </a:lnTo>
                  <a:lnTo>
                    <a:pt x="75450" y="118021"/>
                  </a:lnTo>
                  <a:lnTo>
                    <a:pt x="117665" y="75095"/>
                  </a:lnTo>
                  <a:lnTo>
                    <a:pt x="117297" y="9753"/>
                  </a:lnTo>
                  <a:lnTo>
                    <a:pt x="108648" y="355"/>
                  </a:lnTo>
                  <a:lnTo>
                    <a:pt x="43675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702113" y="7953501"/>
              <a:ext cx="123189" cy="123825"/>
            </a:xfrm>
            <a:custGeom>
              <a:avLst/>
              <a:gdLst/>
              <a:ahLst/>
              <a:cxnLst/>
              <a:rect l="l" t="t" r="r" b="b"/>
              <a:pathLst>
                <a:path w="123189" h="123825">
                  <a:moveTo>
                    <a:pt x="48539" y="38404"/>
                  </a:moveTo>
                  <a:lnTo>
                    <a:pt x="48056" y="37896"/>
                  </a:lnTo>
                  <a:lnTo>
                    <a:pt x="44221" y="33845"/>
                  </a:lnTo>
                  <a:lnTo>
                    <a:pt x="44221" y="40665"/>
                  </a:lnTo>
                  <a:lnTo>
                    <a:pt x="44208" y="47790"/>
                  </a:lnTo>
                  <a:lnTo>
                    <a:pt x="41465" y="50546"/>
                  </a:lnTo>
                  <a:lnTo>
                    <a:pt x="35026" y="50546"/>
                  </a:lnTo>
                  <a:lnTo>
                    <a:pt x="32283" y="47790"/>
                  </a:lnTo>
                  <a:lnTo>
                    <a:pt x="32283" y="40665"/>
                  </a:lnTo>
                  <a:lnTo>
                    <a:pt x="35026" y="37909"/>
                  </a:lnTo>
                  <a:lnTo>
                    <a:pt x="40182" y="37909"/>
                  </a:lnTo>
                  <a:lnTo>
                    <a:pt x="41465" y="37909"/>
                  </a:lnTo>
                  <a:lnTo>
                    <a:pt x="44221" y="40665"/>
                  </a:lnTo>
                  <a:lnTo>
                    <a:pt x="44221" y="33845"/>
                  </a:lnTo>
                  <a:lnTo>
                    <a:pt x="43992" y="33591"/>
                  </a:lnTo>
                  <a:lnTo>
                    <a:pt x="38252" y="33578"/>
                  </a:lnTo>
                  <a:lnTo>
                    <a:pt x="32499" y="33591"/>
                  </a:lnTo>
                  <a:lnTo>
                    <a:pt x="27965" y="38404"/>
                  </a:lnTo>
                  <a:lnTo>
                    <a:pt x="27965" y="50038"/>
                  </a:lnTo>
                  <a:lnTo>
                    <a:pt x="32499" y="54851"/>
                  </a:lnTo>
                  <a:lnTo>
                    <a:pt x="38252" y="54864"/>
                  </a:lnTo>
                  <a:lnTo>
                    <a:pt x="43992" y="54851"/>
                  </a:lnTo>
                  <a:lnTo>
                    <a:pt x="48056" y="50546"/>
                  </a:lnTo>
                  <a:lnTo>
                    <a:pt x="48539" y="50038"/>
                  </a:lnTo>
                  <a:lnTo>
                    <a:pt x="48539" y="38404"/>
                  </a:lnTo>
                  <a:close/>
                </a:path>
                <a:path w="123189" h="123825">
                  <a:moveTo>
                    <a:pt x="122897" y="78143"/>
                  </a:moveTo>
                  <a:lnTo>
                    <a:pt x="122504" y="11074"/>
                  </a:lnTo>
                  <a:lnTo>
                    <a:pt x="118567" y="6794"/>
                  </a:lnTo>
                  <a:lnTo>
                    <a:pt x="118567" y="76390"/>
                  </a:lnTo>
                  <a:lnTo>
                    <a:pt x="112280" y="82778"/>
                  </a:lnTo>
                  <a:lnTo>
                    <a:pt x="111010" y="12357"/>
                  </a:lnTo>
                  <a:lnTo>
                    <a:pt x="110972" y="10439"/>
                  </a:lnTo>
                  <a:lnTo>
                    <a:pt x="110934" y="7924"/>
                  </a:lnTo>
                  <a:lnTo>
                    <a:pt x="108051" y="8013"/>
                  </a:lnTo>
                  <a:lnTo>
                    <a:pt x="108051" y="87083"/>
                  </a:lnTo>
                  <a:lnTo>
                    <a:pt x="107340" y="87807"/>
                  </a:lnTo>
                  <a:lnTo>
                    <a:pt x="102958" y="87934"/>
                  </a:lnTo>
                  <a:lnTo>
                    <a:pt x="102958" y="92252"/>
                  </a:lnTo>
                  <a:lnTo>
                    <a:pt x="100317" y="94945"/>
                  </a:lnTo>
                  <a:lnTo>
                    <a:pt x="100164" y="93141"/>
                  </a:lnTo>
                  <a:lnTo>
                    <a:pt x="98513" y="92379"/>
                  </a:lnTo>
                  <a:lnTo>
                    <a:pt x="102958" y="92252"/>
                  </a:lnTo>
                  <a:lnTo>
                    <a:pt x="102958" y="87934"/>
                  </a:lnTo>
                  <a:lnTo>
                    <a:pt x="100101" y="88011"/>
                  </a:lnTo>
                  <a:lnTo>
                    <a:pt x="98755" y="12636"/>
                  </a:lnTo>
                  <a:lnTo>
                    <a:pt x="106705" y="12357"/>
                  </a:lnTo>
                  <a:lnTo>
                    <a:pt x="108051" y="87083"/>
                  </a:lnTo>
                  <a:lnTo>
                    <a:pt x="108051" y="8013"/>
                  </a:lnTo>
                  <a:lnTo>
                    <a:pt x="107365" y="8026"/>
                  </a:lnTo>
                  <a:lnTo>
                    <a:pt x="105041" y="4648"/>
                  </a:lnTo>
                  <a:lnTo>
                    <a:pt x="110756" y="4673"/>
                  </a:lnTo>
                  <a:lnTo>
                    <a:pt x="118198" y="12776"/>
                  </a:lnTo>
                  <a:lnTo>
                    <a:pt x="118567" y="76390"/>
                  </a:lnTo>
                  <a:lnTo>
                    <a:pt x="118567" y="6794"/>
                  </a:lnTo>
                  <a:lnTo>
                    <a:pt x="112661" y="368"/>
                  </a:lnTo>
                  <a:lnTo>
                    <a:pt x="95834" y="279"/>
                  </a:lnTo>
                  <a:lnTo>
                    <a:pt x="95834" y="91147"/>
                  </a:lnTo>
                  <a:lnTo>
                    <a:pt x="94297" y="90436"/>
                  </a:lnTo>
                  <a:lnTo>
                    <a:pt x="94297" y="101066"/>
                  </a:lnTo>
                  <a:lnTo>
                    <a:pt x="78486" y="117144"/>
                  </a:lnTo>
                  <a:lnTo>
                    <a:pt x="62166" y="101066"/>
                  </a:lnTo>
                  <a:lnTo>
                    <a:pt x="94297" y="101066"/>
                  </a:lnTo>
                  <a:lnTo>
                    <a:pt x="94297" y="90436"/>
                  </a:lnTo>
                  <a:lnTo>
                    <a:pt x="92252" y="89484"/>
                  </a:lnTo>
                  <a:lnTo>
                    <a:pt x="85585" y="88176"/>
                  </a:lnTo>
                  <a:lnTo>
                    <a:pt x="76555" y="89192"/>
                  </a:lnTo>
                  <a:lnTo>
                    <a:pt x="65849" y="91503"/>
                  </a:lnTo>
                  <a:lnTo>
                    <a:pt x="65849" y="89535"/>
                  </a:lnTo>
                  <a:lnTo>
                    <a:pt x="65506" y="11137"/>
                  </a:lnTo>
                  <a:lnTo>
                    <a:pt x="65506" y="9461"/>
                  </a:lnTo>
                  <a:lnTo>
                    <a:pt x="79959" y="9017"/>
                  </a:lnTo>
                  <a:lnTo>
                    <a:pt x="75399" y="4495"/>
                  </a:lnTo>
                  <a:lnTo>
                    <a:pt x="90703" y="4584"/>
                  </a:lnTo>
                  <a:lnTo>
                    <a:pt x="82461" y="4699"/>
                  </a:lnTo>
                  <a:lnTo>
                    <a:pt x="82105" y="9753"/>
                  </a:lnTo>
                  <a:lnTo>
                    <a:pt x="94386" y="9931"/>
                  </a:lnTo>
                  <a:lnTo>
                    <a:pt x="94399" y="10515"/>
                  </a:lnTo>
                  <a:lnTo>
                    <a:pt x="95834" y="91147"/>
                  </a:lnTo>
                  <a:lnTo>
                    <a:pt x="95834" y="279"/>
                  </a:lnTo>
                  <a:lnTo>
                    <a:pt x="62242" y="101"/>
                  </a:lnTo>
                  <a:lnTo>
                    <a:pt x="62242" y="4432"/>
                  </a:lnTo>
                  <a:lnTo>
                    <a:pt x="61887" y="4445"/>
                  </a:lnTo>
                  <a:lnTo>
                    <a:pt x="61887" y="100799"/>
                  </a:lnTo>
                  <a:lnTo>
                    <a:pt x="54838" y="93853"/>
                  </a:lnTo>
                  <a:lnTo>
                    <a:pt x="61595" y="93853"/>
                  </a:lnTo>
                  <a:lnTo>
                    <a:pt x="61887" y="100799"/>
                  </a:lnTo>
                  <a:lnTo>
                    <a:pt x="61887" y="4445"/>
                  </a:lnTo>
                  <a:lnTo>
                    <a:pt x="61531" y="4457"/>
                  </a:lnTo>
                  <a:lnTo>
                    <a:pt x="61531" y="89535"/>
                  </a:lnTo>
                  <a:lnTo>
                    <a:pt x="56400" y="89535"/>
                  </a:lnTo>
                  <a:lnTo>
                    <a:pt x="54013" y="13373"/>
                  </a:lnTo>
                  <a:lnTo>
                    <a:pt x="61201" y="13373"/>
                  </a:lnTo>
                  <a:lnTo>
                    <a:pt x="61531" y="89535"/>
                  </a:lnTo>
                  <a:lnTo>
                    <a:pt x="61531" y="4457"/>
                  </a:lnTo>
                  <a:lnTo>
                    <a:pt x="54317" y="4699"/>
                  </a:lnTo>
                  <a:lnTo>
                    <a:pt x="55245" y="9055"/>
                  </a:lnTo>
                  <a:lnTo>
                    <a:pt x="49568" y="9055"/>
                  </a:lnTo>
                  <a:lnTo>
                    <a:pt x="49631" y="11277"/>
                  </a:lnTo>
                  <a:lnTo>
                    <a:pt x="52133" y="91198"/>
                  </a:lnTo>
                  <a:lnTo>
                    <a:pt x="6134" y="45847"/>
                  </a:lnTo>
                  <a:lnTo>
                    <a:pt x="47612" y="4343"/>
                  </a:lnTo>
                  <a:lnTo>
                    <a:pt x="46723" y="4330"/>
                  </a:lnTo>
                  <a:lnTo>
                    <a:pt x="47625" y="4330"/>
                  </a:lnTo>
                  <a:lnTo>
                    <a:pt x="62242" y="4432"/>
                  </a:lnTo>
                  <a:lnTo>
                    <a:pt x="62242" y="101"/>
                  </a:lnTo>
                  <a:lnTo>
                    <a:pt x="45847" y="0"/>
                  </a:lnTo>
                  <a:lnTo>
                    <a:pt x="45212" y="647"/>
                  </a:lnTo>
                  <a:lnTo>
                    <a:pt x="0" y="45872"/>
                  </a:lnTo>
                  <a:lnTo>
                    <a:pt x="78536" y="123253"/>
                  </a:lnTo>
                  <a:lnTo>
                    <a:pt x="84543" y="117144"/>
                  </a:lnTo>
                  <a:lnTo>
                    <a:pt x="100342" y="101066"/>
                  </a:lnTo>
                  <a:lnTo>
                    <a:pt x="100888" y="101066"/>
                  </a:lnTo>
                  <a:lnTo>
                    <a:pt x="100838" y="100571"/>
                  </a:lnTo>
                  <a:lnTo>
                    <a:pt x="109194" y="92075"/>
                  </a:lnTo>
                  <a:lnTo>
                    <a:pt x="112458" y="91973"/>
                  </a:lnTo>
                  <a:lnTo>
                    <a:pt x="112395" y="88823"/>
                  </a:lnTo>
                  <a:lnTo>
                    <a:pt x="122897" y="781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765473" y="7963979"/>
              <a:ext cx="17780" cy="81280"/>
            </a:xfrm>
            <a:custGeom>
              <a:avLst/>
              <a:gdLst/>
              <a:ahLst/>
              <a:cxnLst/>
              <a:rect l="l" t="t" r="r" b="b"/>
              <a:pathLst>
                <a:path w="17779" h="81279">
                  <a:moveTo>
                    <a:pt x="16941" y="0"/>
                  </a:moveTo>
                  <a:lnTo>
                    <a:pt x="0" y="736"/>
                  </a:lnTo>
                  <a:lnTo>
                    <a:pt x="342" y="81216"/>
                  </a:lnTo>
                  <a:lnTo>
                    <a:pt x="17652" y="78663"/>
                  </a:lnTo>
                  <a:lnTo>
                    <a:pt x="16941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763302" y="7961718"/>
              <a:ext cx="22225" cy="86360"/>
            </a:xfrm>
            <a:custGeom>
              <a:avLst/>
              <a:gdLst/>
              <a:ahLst/>
              <a:cxnLst/>
              <a:rect l="l" t="t" r="r" b="b"/>
              <a:pathLst>
                <a:path w="22225" h="86359">
                  <a:moveTo>
                    <a:pt x="19024" y="101"/>
                  </a:moveTo>
                  <a:lnTo>
                    <a:pt x="0" y="927"/>
                  </a:lnTo>
                  <a:lnTo>
                    <a:pt x="368" y="85966"/>
                  </a:lnTo>
                  <a:lnTo>
                    <a:pt x="21996" y="82791"/>
                  </a:lnTo>
                  <a:lnTo>
                    <a:pt x="21980" y="80975"/>
                  </a:lnTo>
                  <a:lnTo>
                    <a:pt x="4660" y="80975"/>
                  </a:lnTo>
                  <a:lnTo>
                    <a:pt x="4330" y="5054"/>
                  </a:lnTo>
                  <a:lnTo>
                    <a:pt x="16987" y="4503"/>
                  </a:lnTo>
                  <a:lnTo>
                    <a:pt x="16967" y="2273"/>
                  </a:lnTo>
                  <a:lnTo>
                    <a:pt x="19113" y="2260"/>
                  </a:lnTo>
                  <a:lnTo>
                    <a:pt x="19024" y="101"/>
                  </a:lnTo>
                  <a:close/>
                </a:path>
                <a:path w="22225" h="86359">
                  <a:moveTo>
                    <a:pt x="21259" y="0"/>
                  </a:moveTo>
                  <a:lnTo>
                    <a:pt x="19024" y="101"/>
                  </a:lnTo>
                  <a:lnTo>
                    <a:pt x="19215" y="4406"/>
                  </a:lnTo>
                  <a:lnTo>
                    <a:pt x="16987" y="4503"/>
                  </a:lnTo>
                  <a:lnTo>
                    <a:pt x="17653" y="79057"/>
                  </a:lnTo>
                  <a:lnTo>
                    <a:pt x="4660" y="80975"/>
                  </a:lnTo>
                  <a:lnTo>
                    <a:pt x="21980" y="80975"/>
                  </a:lnTo>
                  <a:lnTo>
                    <a:pt x="21259" y="0"/>
                  </a:lnTo>
                  <a:close/>
                </a:path>
                <a:path w="22225" h="86359">
                  <a:moveTo>
                    <a:pt x="19113" y="2260"/>
                  </a:moveTo>
                  <a:lnTo>
                    <a:pt x="16967" y="2273"/>
                  </a:lnTo>
                  <a:lnTo>
                    <a:pt x="16987" y="4503"/>
                  </a:lnTo>
                  <a:lnTo>
                    <a:pt x="19215" y="4406"/>
                  </a:lnTo>
                  <a:lnTo>
                    <a:pt x="19113" y="22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782415" y="7963979"/>
              <a:ext cx="17780" cy="80010"/>
            </a:xfrm>
            <a:custGeom>
              <a:avLst/>
              <a:gdLst/>
              <a:ahLst/>
              <a:cxnLst/>
              <a:rect l="l" t="t" r="r" b="b"/>
              <a:pathLst>
                <a:path w="17779" h="80009">
                  <a:moveTo>
                    <a:pt x="16256" y="0"/>
                  </a:moveTo>
                  <a:lnTo>
                    <a:pt x="0" y="0"/>
                  </a:lnTo>
                  <a:lnTo>
                    <a:pt x="711" y="78663"/>
                  </a:lnTo>
                  <a:lnTo>
                    <a:pt x="17678" y="79755"/>
                  </a:lnTo>
                  <a:lnTo>
                    <a:pt x="1625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780243" y="7961820"/>
              <a:ext cx="22225" cy="84455"/>
            </a:xfrm>
            <a:custGeom>
              <a:avLst/>
              <a:gdLst/>
              <a:ahLst/>
              <a:cxnLst/>
              <a:rect l="l" t="t" r="r" b="b"/>
              <a:pathLst>
                <a:path w="22225" h="84454">
                  <a:moveTo>
                    <a:pt x="20548" y="0"/>
                  </a:moveTo>
                  <a:lnTo>
                    <a:pt x="0" y="0"/>
                  </a:lnTo>
                  <a:lnTo>
                    <a:pt x="749" y="82842"/>
                  </a:lnTo>
                  <a:lnTo>
                    <a:pt x="22047" y="84226"/>
                  </a:lnTo>
                  <a:lnTo>
                    <a:pt x="22010" y="81953"/>
                  </a:lnTo>
                  <a:lnTo>
                    <a:pt x="17691" y="81953"/>
                  </a:lnTo>
                  <a:lnTo>
                    <a:pt x="17649" y="79615"/>
                  </a:lnTo>
                  <a:lnTo>
                    <a:pt x="5029" y="78790"/>
                  </a:lnTo>
                  <a:lnTo>
                    <a:pt x="4356" y="4318"/>
                  </a:lnTo>
                  <a:lnTo>
                    <a:pt x="20625" y="4318"/>
                  </a:lnTo>
                  <a:lnTo>
                    <a:pt x="20548" y="0"/>
                  </a:lnTo>
                  <a:close/>
                </a:path>
                <a:path w="22225" h="84454">
                  <a:moveTo>
                    <a:pt x="17649" y="79615"/>
                  </a:moveTo>
                  <a:lnTo>
                    <a:pt x="17691" y="81953"/>
                  </a:lnTo>
                  <a:lnTo>
                    <a:pt x="19850" y="81915"/>
                  </a:lnTo>
                  <a:lnTo>
                    <a:pt x="19989" y="79768"/>
                  </a:lnTo>
                  <a:lnTo>
                    <a:pt x="17649" y="79615"/>
                  </a:lnTo>
                  <a:close/>
                </a:path>
                <a:path w="22225" h="84454">
                  <a:moveTo>
                    <a:pt x="22009" y="81876"/>
                  </a:moveTo>
                  <a:lnTo>
                    <a:pt x="17691" y="81953"/>
                  </a:lnTo>
                  <a:lnTo>
                    <a:pt x="22010" y="81953"/>
                  </a:lnTo>
                  <a:close/>
                </a:path>
                <a:path w="22225" h="84454">
                  <a:moveTo>
                    <a:pt x="20625" y="4318"/>
                  </a:moveTo>
                  <a:lnTo>
                    <a:pt x="16306" y="4318"/>
                  </a:lnTo>
                  <a:lnTo>
                    <a:pt x="17649" y="79615"/>
                  </a:lnTo>
                  <a:lnTo>
                    <a:pt x="19989" y="79768"/>
                  </a:lnTo>
                  <a:lnTo>
                    <a:pt x="19850" y="81915"/>
                  </a:lnTo>
                  <a:lnTo>
                    <a:pt x="22009" y="81876"/>
                  </a:lnTo>
                  <a:lnTo>
                    <a:pt x="2062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886606" y="8038579"/>
              <a:ext cx="140792" cy="123710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3821074" y="808259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8059" y="0"/>
                  </a:moveTo>
                  <a:lnTo>
                    <a:pt x="11031" y="1416"/>
                  </a:lnTo>
                  <a:lnTo>
                    <a:pt x="5291" y="5280"/>
                  </a:lnTo>
                  <a:lnTo>
                    <a:pt x="1419" y="11015"/>
                  </a:lnTo>
                  <a:lnTo>
                    <a:pt x="0" y="18046"/>
                  </a:lnTo>
                  <a:lnTo>
                    <a:pt x="1419" y="25065"/>
                  </a:lnTo>
                  <a:lnTo>
                    <a:pt x="5291" y="30797"/>
                  </a:lnTo>
                  <a:lnTo>
                    <a:pt x="11031" y="34663"/>
                  </a:lnTo>
                  <a:lnTo>
                    <a:pt x="18059" y="36080"/>
                  </a:lnTo>
                  <a:lnTo>
                    <a:pt x="25081" y="34663"/>
                  </a:lnTo>
                  <a:lnTo>
                    <a:pt x="30822" y="30797"/>
                  </a:lnTo>
                  <a:lnTo>
                    <a:pt x="34697" y="25065"/>
                  </a:lnTo>
                  <a:lnTo>
                    <a:pt x="36118" y="18046"/>
                  </a:lnTo>
                  <a:lnTo>
                    <a:pt x="34697" y="11015"/>
                  </a:lnTo>
                  <a:lnTo>
                    <a:pt x="30822" y="5280"/>
                  </a:lnTo>
                  <a:lnTo>
                    <a:pt x="25081" y="1416"/>
                  </a:lnTo>
                  <a:lnTo>
                    <a:pt x="18059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823042" y="8147735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8707" y="0"/>
                  </a:moveTo>
                  <a:lnTo>
                    <a:pt x="11428" y="1470"/>
                  </a:lnTo>
                  <a:lnTo>
                    <a:pt x="5481" y="5470"/>
                  </a:lnTo>
                  <a:lnTo>
                    <a:pt x="1471" y="11408"/>
                  </a:lnTo>
                  <a:lnTo>
                    <a:pt x="0" y="18694"/>
                  </a:lnTo>
                  <a:lnTo>
                    <a:pt x="1471" y="25980"/>
                  </a:lnTo>
                  <a:lnTo>
                    <a:pt x="5481" y="31919"/>
                  </a:lnTo>
                  <a:lnTo>
                    <a:pt x="11428" y="35923"/>
                  </a:lnTo>
                  <a:lnTo>
                    <a:pt x="18707" y="37401"/>
                  </a:lnTo>
                  <a:lnTo>
                    <a:pt x="25993" y="35923"/>
                  </a:lnTo>
                  <a:lnTo>
                    <a:pt x="30214" y="33083"/>
                  </a:lnTo>
                  <a:lnTo>
                    <a:pt x="10756" y="33083"/>
                  </a:lnTo>
                  <a:lnTo>
                    <a:pt x="4330" y="26657"/>
                  </a:lnTo>
                  <a:lnTo>
                    <a:pt x="4330" y="10731"/>
                  </a:lnTo>
                  <a:lnTo>
                    <a:pt x="10756" y="4318"/>
                  </a:lnTo>
                  <a:lnTo>
                    <a:pt x="30229" y="4318"/>
                  </a:lnTo>
                  <a:lnTo>
                    <a:pt x="25993" y="1470"/>
                  </a:lnTo>
                  <a:lnTo>
                    <a:pt x="18707" y="0"/>
                  </a:lnTo>
                  <a:close/>
                </a:path>
                <a:path w="37464" h="37465">
                  <a:moveTo>
                    <a:pt x="30229" y="4318"/>
                  </a:moveTo>
                  <a:lnTo>
                    <a:pt x="26670" y="4318"/>
                  </a:lnTo>
                  <a:lnTo>
                    <a:pt x="33096" y="10731"/>
                  </a:lnTo>
                  <a:lnTo>
                    <a:pt x="33096" y="26657"/>
                  </a:lnTo>
                  <a:lnTo>
                    <a:pt x="26657" y="33083"/>
                  </a:lnTo>
                  <a:lnTo>
                    <a:pt x="30214" y="33083"/>
                  </a:lnTo>
                  <a:lnTo>
                    <a:pt x="31943" y="31919"/>
                  </a:lnTo>
                  <a:lnTo>
                    <a:pt x="35955" y="25980"/>
                  </a:lnTo>
                  <a:lnTo>
                    <a:pt x="37426" y="18694"/>
                  </a:lnTo>
                  <a:lnTo>
                    <a:pt x="35955" y="11408"/>
                  </a:lnTo>
                  <a:lnTo>
                    <a:pt x="31943" y="5470"/>
                  </a:lnTo>
                  <a:lnTo>
                    <a:pt x="3022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62311" y="7734731"/>
              <a:ext cx="64465" cy="196824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947109" y="7593075"/>
              <a:ext cx="360857" cy="406793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4054246" y="7743913"/>
              <a:ext cx="256540" cy="258445"/>
            </a:xfrm>
            <a:custGeom>
              <a:avLst/>
              <a:gdLst/>
              <a:ahLst/>
              <a:cxnLst/>
              <a:rect l="l" t="t" r="r" b="b"/>
              <a:pathLst>
                <a:path w="256539" h="258445">
                  <a:moveTo>
                    <a:pt x="6591" y="239064"/>
                  </a:moveTo>
                  <a:lnTo>
                    <a:pt x="4432" y="239064"/>
                  </a:lnTo>
                  <a:lnTo>
                    <a:pt x="2285" y="239140"/>
                  </a:lnTo>
                  <a:lnTo>
                    <a:pt x="2327" y="245452"/>
                  </a:lnTo>
                  <a:lnTo>
                    <a:pt x="5143" y="250113"/>
                  </a:lnTo>
                  <a:lnTo>
                    <a:pt x="10693" y="256247"/>
                  </a:lnTo>
                  <a:lnTo>
                    <a:pt x="14058" y="258127"/>
                  </a:lnTo>
                  <a:lnTo>
                    <a:pt x="92561" y="255955"/>
                  </a:lnTo>
                  <a:lnTo>
                    <a:pt x="14592" y="255955"/>
                  </a:lnTo>
                  <a:lnTo>
                    <a:pt x="14541" y="253796"/>
                  </a:lnTo>
                  <a:lnTo>
                    <a:pt x="15169" y="253779"/>
                  </a:lnTo>
                  <a:lnTo>
                    <a:pt x="13563" y="252780"/>
                  </a:lnTo>
                  <a:lnTo>
                    <a:pt x="6527" y="247649"/>
                  </a:lnTo>
                  <a:lnTo>
                    <a:pt x="6591" y="239064"/>
                  </a:lnTo>
                  <a:close/>
                </a:path>
                <a:path w="256539" h="258445">
                  <a:moveTo>
                    <a:pt x="15169" y="253779"/>
                  </a:moveTo>
                  <a:lnTo>
                    <a:pt x="14541" y="253796"/>
                  </a:lnTo>
                  <a:lnTo>
                    <a:pt x="14592" y="255955"/>
                  </a:lnTo>
                  <a:lnTo>
                    <a:pt x="15646" y="254076"/>
                  </a:lnTo>
                  <a:lnTo>
                    <a:pt x="15169" y="253779"/>
                  </a:lnTo>
                  <a:close/>
                </a:path>
                <a:path w="256539" h="258445">
                  <a:moveTo>
                    <a:pt x="218795" y="248145"/>
                  </a:moveTo>
                  <a:lnTo>
                    <a:pt x="15169" y="253779"/>
                  </a:lnTo>
                  <a:lnTo>
                    <a:pt x="15646" y="254076"/>
                  </a:lnTo>
                  <a:lnTo>
                    <a:pt x="14592" y="255955"/>
                  </a:lnTo>
                  <a:lnTo>
                    <a:pt x="92561" y="255955"/>
                  </a:lnTo>
                  <a:lnTo>
                    <a:pt x="218686" y="252466"/>
                  </a:lnTo>
                  <a:lnTo>
                    <a:pt x="218744" y="250304"/>
                  </a:lnTo>
                  <a:lnTo>
                    <a:pt x="232800" y="250304"/>
                  </a:lnTo>
                  <a:lnTo>
                    <a:pt x="234762" y="248246"/>
                  </a:lnTo>
                  <a:lnTo>
                    <a:pt x="221411" y="248246"/>
                  </a:lnTo>
                  <a:lnTo>
                    <a:pt x="218795" y="248145"/>
                  </a:lnTo>
                  <a:close/>
                </a:path>
                <a:path w="256539" h="258445">
                  <a:moveTo>
                    <a:pt x="232800" y="250304"/>
                  </a:moveTo>
                  <a:lnTo>
                    <a:pt x="218744" y="250304"/>
                  </a:lnTo>
                  <a:lnTo>
                    <a:pt x="218686" y="252466"/>
                  </a:lnTo>
                  <a:lnTo>
                    <a:pt x="221411" y="252564"/>
                  </a:lnTo>
                  <a:lnTo>
                    <a:pt x="228460" y="252590"/>
                  </a:lnTo>
                  <a:lnTo>
                    <a:pt x="232727" y="250380"/>
                  </a:lnTo>
                  <a:close/>
                </a:path>
                <a:path w="256539" h="258445">
                  <a:moveTo>
                    <a:pt x="233517" y="242237"/>
                  </a:moveTo>
                  <a:lnTo>
                    <a:pt x="233210" y="243776"/>
                  </a:lnTo>
                  <a:lnTo>
                    <a:pt x="230111" y="246646"/>
                  </a:lnTo>
                  <a:lnTo>
                    <a:pt x="227241" y="248234"/>
                  </a:lnTo>
                  <a:lnTo>
                    <a:pt x="221411" y="248246"/>
                  </a:lnTo>
                  <a:lnTo>
                    <a:pt x="234762" y="248246"/>
                  </a:lnTo>
                  <a:lnTo>
                    <a:pt x="237426" y="245452"/>
                  </a:lnTo>
                  <a:lnTo>
                    <a:pt x="237832" y="242582"/>
                  </a:lnTo>
                  <a:lnTo>
                    <a:pt x="237836" y="242430"/>
                  </a:lnTo>
                  <a:lnTo>
                    <a:pt x="235673" y="242430"/>
                  </a:lnTo>
                  <a:lnTo>
                    <a:pt x="233514" y="242379"/>
                  </a:lnTo>
                  <a:lnTo>
                    <a:pt x="233517" y="242237"/>
                  </a:lnTo>
                  <a:close/>
                </a:path>
                <a:path w="256539" h="258445">
                  <a:moveTo>
                    <a:pt x="233540" y="242125"/>
                  </a:moveTo>
                  <a:lnTo>
                    <a:pt x="233514" y="242379"/>
                  </a:lnTo>
                  <a:lnTo>
                    <a:pt x="235673" y="242430"/>
                  </a:lnTo>
                  <a:lnTo>
                    <a:pt x="233540" y="242150"/>
                  </a:lnTo>
                  <a:close/>
                </a:path>
                <a:path w="256539" h="258445">
                  <a:moveTo>
                    <a:pt x="237842" y="242125"/>
                  </a:moveTo>
                  <a:lnTo>
                    <a:pt x="233540" y="242125"/>
                  </a:lnTo>
                  <a:lnTo>
                    <a:pt x="234025" y="242214"/>
                  </a:lnTo>
                  <a:lnTo>
                    <a:pt x="235673" y="242430"/>
                  </a:lnTo>
                  <a:lnTo>
                    <a:pt x="237836" y="242430"/>
                  </a:lnTo>
                  <a:lnTo>
                    <a:pt x="237842" y="242125"/>
                  </a:lnTo>
                  <a:close/>
                </a:path>
                <a:path w="256539" h="258445">
                  <a:moveTo>
                    <a:pt x="252495" y="139649"/>
                  </a:moveTo>
                  <a:lnTo>
                    <a:pt x="248170" y="139649"/>
                  </a:lnTo>
                  <a:lnTo>
                    <a:pt x="250329" y="139788"/>
                  </a:lnTo>
                  <a:lnTo>
                    <a:pt x="249821" y="141884"/>
                  </a:lnTo>
                  <a:lnTo>
                    <a:pt x="248032" y="141884"/>
                  </a:lnTo>
                  <a:lnTo>
                    <a:pt x="245986" y="174929"/>
                  </a:lnTo>
                  <a:lnTo>
                    <a:pt x="234670" y="186258"/>
                  </a:lnTo>
                  <a:lnTo>
                    <a:pt x="233517" y="242237"/>
                  </a:lnTo>
                  <a:lnTo>
                    <a:pt x="237842" y="242125"/>
                  </a:lnTo>
                  <a:lnTo>
                    <a:pt x="238950" y="188086"/>
                  </a:lnTo>
                  <a:lnTo>
                    <a:pt x="250202" y="176834"/>
                  </a:lnTo>
                  <a:lnTo>
                    <a:pt x="252357" y="141884"/>
                  </a:lnTo>
                  <a:lnTo>
                    <a:pt x="249821" y="141884"/>
                  </a:lnTo>
                  <a:lnTo>
                    <a:pt x="248058" y="141457"/>
                  </a:lnTo>
                  <a:lnTo>
                    <a:pt x="252384" y="141457"/>
                  </a:lnTo>
                  <a:lnTo>
                    <a:pt x="252495" y="139649"/>
                  </a:lnTo>
                  <a:close/>
                </a:path>
                <a:path w="256539" h="258445">
                  <a:moveTo>
                    <a:pt x="233976" y="242208"/>
                  </a:moveTo>
                  <a:close/>
                </a:path>
                <a:path w="256539" h="258445">
                  <a:moveTo>
                    <a:pt x="233540" y="242125"/>
                  </a:moveTo>
                  <a:lnTo>
                    <a:pt x="233976" y="242208"/>
                  </a:lnTo>
                  <a:lnTo>
                    <a:pt x="233540" y="242125"/>
                  </a:lnTo>
                  <a:close/>
                </a:path>
                <a:path w="256539" h="258445">
                  <a:moveTo>
                    <a:pt x="2283" y="239064"/>
                  </a:moveTo>
                  <a:close/>
                </a:path>
                <a:path w="256539" h="258445">
                  <a:moveTo>
                    <a:pt x="9067" y="5537"/>
                  </a:moveTo>
                  <a:lnTo>
                    <a:pt x="6819" y="171576"/>
                  </a:lnTo>
                  <a:lnTo>
                    <a:pt x="0" y="178422"/>
                  </a:lnTo>
                  <a:lnTo>
                    <a:pt x="2285" y="239140"/>
                  </a:lnTo>
                  <a:lnTo>
                    <a:pt x="4432" y="239064"/>
                  </a:lnTo>
                  <a:lnTo>
                    <a:pt x="6591" y="239064"/>
                  </a:lnTo>
                  <a:lnTo>
                    <a:pt x="4381" y="180136"/>
                  </a:lnTo>
                  <a:lnTo>
                    <a:pt x="11112" y="173393"/>
                  </a:lnTo>
                  <a:lnTo>
                    <a:pt x="13356" y="7721"/>
                  </a:lnTo>
                  <a:lnTo>
                    <a:pt x="11252" y="7721"/>
                  </a:lnTo>
                  <a:lnTo>
                    <a:pt x="11226" y="5562"/>
                  </a:lnTo>
                  <a:lnTo>
                    <a:pt x="9067" y="5537"/>
                  </a:lnTo>
                  <a:close/>
                </a:path>
                <a:path w="256539" h="258445">
                  <a:moveTo>
                    <a:pt x="248170" y="139649"/>
                  </a:moveTo>
                  <a:lnTo>
                    <a:pt x="248058" y="141457"/>
                  </a:lnTo>
                  <a:lnTo>
                    <a:pt x="249821" y="141884"/>
                  </a:lnTo>
                  <a:lnTo>
                    <a:pt x="250329" y="139788"/>
                  </a:lnTo>
                  <a:lnTo>
                    <a:pt x="248170" y="139649"/>
                  </a:lnTo>
                  <a:close/>
                </a:path>
                <a:path w="256539" h="258445">
                  <a:moveTo>
                    <a:pt x="244841" y="113699"/>
                  </a:moveTo>
                  <a:lnTo>
                    <a:pt x="232676" y="131724"/>
                  </a:lnTo>
                  <a:lnTo>
                    <a:pt x="234111" y="134454"/>
                  </a:lnTo>
                  <a:lnTo>
                    <a:pt x="239674" y="138671"/>
                  </a:lnTo>
                  <a:lnTo>
                    <a:pt x="243789" y="140423"/>
                  </a:lnTo>
                  <a:lnTo>
                    <a:pt x="248058" y="141457"/>
                  </a:lnTo>
                  <a:lnTo>
                    <a:pt x="248170" y="139649"/>
                  </a:lnTo>
                  <a:lnTo>
                    <a:pt x="252495" y="139649"/>
                  </a:lnTo>
                  <a:lnTo>
                    <a:pt x="252590" y="138112"/>
                  </a:lnTo>
                  <a:lnTo>
                    <a:pt x="245148" y="136321"/>
                  </a:lnTo>
                  <a:lnTo>
                    <a:pt x="241541" y="134670"/>
                  </a:lnTo>
                  <a:lnTo>
                    <a:pt x="239521" y="133121"/>
                  </a:lnTo>
                  <a:lnTo>
                    <a:pt x="237489" y="131521"/>
                  </a:lnTo>
                  <a:lnTo>
                    <a:pt x="237045" y="130289"/>
                  </a:lnTo>
                  <a:lnTo>
                    <a:pt x="237020" y="129031"/>
                  </a:lnTo>
                  <a:lnTo>
                    <a:pt x="236905" y="126758"/>
                  </a:lnTo>
                  <a:lnTo>
                    <a:pt x="239420" y="123431"/>
                  </a:lnTo>
                  <a:lnTo>
                    <a:pt x="242328" y="120980"/>
                  </a:lnTo>
                  <a:lnTo>
                    <a:pt x="243751" y="119735"/>
                  </a:lnTo>
                  <a:lnTo>
                    <a:pt x="245186" y="118694"/>
                  </a:lnTo>
                  <a:lnTo>
                    <a:pt x="246265" y="117970"/>
                  </a:lnTo>
                  <a:lnTo>
                    <a:pt x="248030" y="116839"/>
                  </a:lnTo>
                  <a:lnTo>
                    <a:pt x="249059" y="116255"/>
                  </a:lnTo>
                  <a:lnTo>
                    <a:pt x="249113" y="114973"/>
                  </a:lnTo>
                  <a:lnTo>
                    <a:pt x="246951" y="114973"/>
                  </a:lnTo>
                  <a:lnTo>
                    <a:pt x="244792" y="114884"/>
                  </a:lnTo>
                  <a:lnTo>
                    <a:pt x="244841" y="113699"/>
                  </a:lnTo>
                  <a:close/>
                </a:path>
                <a:path w="256539" h="258445">
                  <a:moveTo>
                    <a:pt x="245871" y="113106"/>
                  </a:moveTo>
                  <a:lnTo>
                    <a:pt x="244841" y="113699"/>
                  </a:lnTo>
                  <a:lnTo>
                    <a:pt x="244792" y="114884"/>
                  </a:lnTo>
                  <a:lnTo>
                    <a:pt x="246951" y="114973"/>
                  </a:lnTo>
                  <a:lnTo>
                    <a:pt x="245871" y="113106"/>
                  </a:lnTo>
                  <a:close/>
                </a:path>
                <a:path w="256539" h="258445">
                  <a:moveTo>
                    <a:pt x="249190" y="113106"/>
                  </a:moveTo>
                  <a:lnTo>
                    <a:pt x="245871" y="113106"/>
                  </a:lnTo>
                  <a:lnTo>
                    <a:pt x="246951" y="114973"/>
                  </a:lnTo>
                  <a:lnTo>
                    <a:pt x="249113" y="114973"/>
                  </a:lnTo>
                  <a:lnTo>
                    <a:pt x="249190" y="113106"/>
                  </a:lnTo>
                  <a:close/>
                </a:path>
                <a:path w="256539" h="258445">
                  <a:moveTo>
                    <a:pt x="251373" y="60744"/>
                  </a:moveTo>
                  <a:lnTo>
                    <a:pt x="247053" y="60744"/>
                  </a:lnTo>
                  <a:lnTo>
                    <a:pt x="249212" y="60832"/>
                  </a:lnTo>
                  <a:lnTo>
                    <a:pt x="249212" y="62991"/>
                  </a:lnTo>
                  <a:lnTo>
                    <a:pt x="246959" y="62991"/>
                  </a:lnTo>
                  <a:lnTo>
                    <a:pt x="244841" y="113699"/>
                  </a:lnTo>
                  <a:lnTo>
                    <a:pt x="245871" y="113106"/>
                  </a:lnTo>
                  <a:lnTo>
                    <a:pt x="249190" y="113106"/>
                  </a:lnTo>
                  <a:lnTo>
                    <a:pt x="251280" y="62991"/>
                  </a:lnTo>
                  <a:lnTo>
                    <a:pt x="249212" y="62991"/>
                  </a:lnTo>
                  <a:lnTo>
                    <a:pt x="251280" y="62987"/>
                  </a:lnTo>
                  <a:lnTo>
                    <a:pt x="251373" y="60744"/>
                  </a:lnTo>
                  <a:close/>
                </a:path>
                <a:path w="256539" h="258445">
                  <a:moveTo>
                    <a:pt x="247053" y="60744"/>
                  </a:moveTo>
                  <a:lnTo>
                    <a:pt x="246959" y="62987"/>
                  </a:lnTo>
                  <a:lnTo>
                    <a:pt x="249212" y="62991"/>
                  </a:lnTo>
                  <a:lnTo>
                    <a:pt x="249212" y="60832"/>
                  </a:lnTo>
                  <a:lnTo>
                    <a:pt x="247053" y="60744"/>
                  </a:lnTo>
                  <a:close/>
                </a:path>
                <a:path w="256539" h="258445">
                  <a:moveTo>
                    <a:pt x="251277" y="32651"/>
                  </a:moveTo>
                  <a:lnTo>
                    <a:pt x="228561" y="57467"/>
                  </a:lnTo>
                  <a:lnTo>
                    <a:pt x="230784" y="59918"/>
                  </a:lnTo>
                  <a:lnTo>
                    <a:pt x="234073" y="61074"/>
                  </a:lnTo>
                  <a:lnTo>
                    <a:pt x="237413" y="62344"/>
                  </a:lnTo>
                  <a:lnTo>
                    <a:pt x="242201" y="62979"/>
                  </a:lnTo>
                  <a:lnTo>
                    <a:pt x="246959" y="62987"/>
                  </a:lnTo>
                  <a:lnTo>
                    <a:pt x="247053" y="60744"/>
                  </a:lnTo>
                  <a:lnTo>
                    <a:pt x="251373" y="60744"/>
                  </a:lnTo>
                  <a:lnTo>
                    <a:pt x="251459" y="58686"/>
                  </a:lnTo>
                  <a:lnTo>
                    <a:pt x="242411" y="58673"/>
                  </a:lnTo>
                  <a:lnTo>
                    <a:pt x="238061" y="58000"/>
                  </a:lnTo>
                  <a:lnTo>
                    <a:pt x="235623" y="57048"/>
                  </a:lnTo>
                  <a:lnTo>
                    <a:pt x="233121" y="55981"/>
                  </a:lnTo>
                  <a:lnTo>
                    <a:pt x="232981" y="55308"/>
                  </a:lnTo>
                  <a:lnTo>
                    <a:pt x="232854" y="53632"/>
                  </a:lnTo>
                  <a:lnTo>
                    <a:pt x="233908" y="51561"/>
                  </a:lnTo>
                  <a:lnTo>
                    <a:pt x="235940" y="49415"/>
                  </a:lnTo>
                  <a:lnTo>
                    <a:pt x="238937" y="46164"/>
                  </a:lnTo>
                  <a:lnTo>
                    <a:pt x="243687" y="42659"/>
                  </a:lnTo>
                  <a:lnTo>
                    <a:pt x="251625" y="37414"/>
                  </a:lnTo>
                  <a:lnTo>
                    <a:pt x="256171" y="34874"/>
                  </a:lnTo>
                  <a:lnTo>
                    <a:pt x="256030" y="34213"/>
                  </a:lnTo>
                  <a:lnTo>
                    <a:pt x="251612" y="34213"/>
                  </a:lnTo>
                  <a:lnTo>
                    <a:pt x="251277" y="32651"/>
                  </a:lnTo>
                  <a:close/>
                </a:path>
                <a:path w="256539" h="258445">
                  <a:moveTo>
                    <a:pt x="252666" y="31876"/>
                  </a:moveTo>
                  <a:lnTo>
                    <a:pt x="251277" y="32651"/>
                  </a:lnTo>
                  <a:lnTo>
                    <a:pt x="251612" y="34213"/>
                  </a:lnTo>
                  <a:lnTo>
                    <a:pt x="253720" y="33769"/>
                  </a:lnTo>
                  <a:lnTo>
                    <a:pt x="252666" y="31876"/>
                  </a:lnTo>
                  <a:close/>
                </a:path>
                <a:path w="256539" h="258445">
                  <a:moveTo>
                    <a:pt x="255528" y="31876"/>
                  </a:moveTo>
                  <a:lnTo>
                    <a:pt x="252666" y="31876"/>
                  </a:lnTo>
                  <a:lnTo>
                    <a:pt x="253720" y="33769"/>
                  </a:lnTo>
                  <a:lnTo>
                    <a:pt x="251612" y="34213"/>
                  </a:lnTo>
                  <a:lnTo>
                    <a:pt x="256030" y="34213"/>
                  </a:lnTo>
                  <a:lnTo>
                    <a:pt x="255528" y="31876"/>
                  </a:lnTo>
                  <a:close/>
                </a:path>
                <a:path w="256539" h="258445">
                  <a:moveTo>
                    <a:pt x="249628" y="4368"/>
                  </a:moveTo>
                  <a:lnTo>
                    <a:pt x="245211" y="4368"/>
                  </a:lnTo>
                  <a:lnTo>
                    <a:pt x="251277" y="32651"/>
                  </a:lnTo>
                  <a:lnTo>
                    <a:pt x="252666" y="31876"/>
                  </a:lnTo>
                  <a:lnTo>
                    <a:pt x="255528" y="31876"/>
                  </a:lnTo>
                  <a:lnTo>
                    <a:pt x="249628" y="4368"/>
                  </a:lnTo>
                  <a:close/>
                </a:path>
                <a:path w="256539" h="258445">
                  <a:moveTo>
                    <a:pt x="11226" y="5562"/>
                  </a:moveTo>
                  <a:lnTo>
                    <a:pt x="11252" y="7721"/>
                  </a:lnTo>
                  <a:lnTo>
                    <a:pt x="13357" y="7691"/>
                  </a:lnTo>
                  <a:lnTo>
                    <a:pt x="13385" y="5587"/>
                  </a:lnTo>
                  <a:lnTo>
                    <a:pt x="11226" y="5562"/>
                  </a:lnTo>
                  <a:close/>
                </a:path>
                <a:path w="256539" h="258445">
                  <a:moveTo>
                    <a:pt x="13357" y="7691"/>
                  </a:moveTo>
                  <a:lnTo>
                    <a:pt x="11252" y="7721"/>
                  </a:lnTo>
                  <a:lnTo>
                    <a:pt x="13356" y="7721"/>
                  </a:lnTo>
                  <a:close/>
                </a:path>
                <a:path w="256539" h="258445">
                  <a:moveTo>
                    <a:pt x="248691" y="0"/>
                  </a:moveTo>
                  <a:lnTo>
                    <a:pt x="9093" y="3428"/>
                  </a:lnTo>
                  <a:lnTo>
                    <a:pt x="9067" y="5537"/>
                  </a:lnTo>
                  <a:lnTo>
                    <a:pt x="13385" y="5587"/>
                  </a:lnTo>
                  <a:lnTo>
                    <a:pt x="13357" y="7691"/>
                  </a:lnTo>
                  <a:lnTo>
                    <a:pt x="245211" y="4368"/>
                  </a:lnTo>
                  <a:lnTo>
                    <a:pt x="249628" y="4368"/>
                  </a:lnTo>
                  <a:lnTo>
                    <a:pt x="2486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062082" y="7919796"/>
              <a:ext cx="234950" cy="11430"/>
            </a:xfrm>
            <a:custGeom>
              <a:avLst/>
              <a:gdLst/>
              <a:ahLst/>
              <a:cxnLst/>
              <a:rect l="l" t="t" r="r" b="b"/>
              <a:pathLst>
                <a:path w="234950" h="11429">
                  <a:moveTo>
                    <a:pt x="2260" y="0"/>
                  </a:moveTo>
                  <a:lnTo>
                    <a:pt x="0" y="7899"/>
                  </a:lnTo>
                  <a:lnTo>
                    <a:pt x="228968" y="11290"/>
                  </a:lnTo>
                  <a:lnTo>
                    <a:pt x="234607" y="3390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069956" y="7735950"/>
              <a:ext cx="142240" cy="351155"/>
            </a:xfrm>
            <a:custGeom>
              <a:avLst/>
              <a:gdLst/>
              <a:ahLst/>
              <a:cxnLst/>
              <a:rect l="l" t="t" r="r" b="b"/>
              <a:pathLst>
                <a:path w="142239" h="351154">
                  <a:moveTo>
                    <a:pt x="109435" y="0"/>
                  </a:moveTo>
                  <a:lnTo>
                    <a:pt x="12433" y="0"/>
                  </a:lnTo>
                  <a:lnTo>
                    <a:pt x="14668" y="160147"/>
                  </a:lnTo>
                  <a:lnTo>
                    <a:pt x="0" y="311289"/>
                  </a:lnTo>
                  <a:lnTo>
                    <a:pt x="62052" y="350786"/>
                  </a:lnTo>
                  <a:lnTo>
                    <a:pt x="142138" y="269570"/>
                  </a:lnTo>
                  <a:lnTo>
                    <a:pt x="121831" y="250393"/>
                  </a:lnTo>
                  <a:lnTo>
                    <a:pt x="115303" y="238310"/>
                  </a:lnTo>
                  <a:lnTo>
                    <a:pt x="111952" y="229935"/>
                  </a:lnTo>
                  <a:lnTo>
                    <a:pt x="110717" y="221352"/>
                  </a:lnTo>
                  <a:lnTo>
                    <a:pt x="109435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067682" y="7733791"/>
              <a:ext cx="147955" cy="356235"/>
            </a:xfrm>
            <a:custGeom>
              <a:avLst/>
              <a:gdLst/>
              <a:ahLst/>
              <a:cxnLst/>
              <a:rect l="l" t="t" r="r" b="b"/>
              <a:pathLst>
                <a:path w="147954" h="356234">
                  <a:moveTo>
                    <a:pt x="14706" y="2158"/>
                  </a:moveTo>
                  <a:lnTo>
                    <a:pt x="12547" y="2184"/>
                  </a:lnTo>
                  <a:lnTo>
                    <a:pt x="14782" y="162217"/>
                  </a:lnTo>
                  <a:lnTo>
                    <a:pt x="0" y="314566"/>
                  </a:lnTo>
                  <a:lnTo>
                    <a:pt x="64630" y="355701"/>
                  </a:lnTo>
                  <a:lnTo>
                    <a:pt x="70078" y="350177"/>
                  </a:lnTo>
                  <a:lnTo>
                    <a:pt x="64007" y="350177"/>
                  </a:lnTo>
                  <a:lnTo>
                    <a:pt x="4546" y="312343"/>
                  </a:lnTo>
                  <a:lnTo>
                    <a:pt x="19113" y="162394"/>
                  </a:lnTo>
                  <a:lnTo>
                    <a:pt x="16896" y="4317"/>
                  </a:lnTo>
                  <a:lnTo>
                    <a:pt x="14706" y="4317"/>
                  </a:lnTo>
                  <a:lnTo>
                    <a:pt x="14706" y="2158"/>
                  </a:lnTo>
                  <a:close/>
                </a:path>
                <a:path w="147954" h="356234">
                  <a:moveTo>
                    <a:pt x="113866" y="2120"/>
                  </a:moveTo>
                  <a:lnTo>
                    <a:pt x="16865" y="2120"/>
                  </a:lnTo>
                  <a:lnTo>
                    <a:pt x="16896" y="4317"/>
                  </a:lnTo>
                  <a:lnTo>
                    <a:pt x="109562" y="4317"/>
                  </a:lnTo>
                  <a:lnTo>
                    <a:pt x="110660" y="210832"/>
                  </a:lnTo>
                  <a:lnTo>
                    <a:pt x="120384" y="249960"/>
                  </a:lnTo>
                  <a:lnTo>
                    <a:pt x="141325" y="271779"/>
                  </a:lnTo>
                  <a:lnTo>
                    <a:pt x="64007" y="350177"/>
                  </a:lnTo>
                  <a:lnTo>
                    <a:pt x="70078" y="350177"/>
                  </a:lnTo>
                  <a:lnTo>
                    <a:pt x="147497" y="271678"/>
                  </a:lnTo>
                  <a:lnTo>
                    <a:pt x="127256" y="252552"/>
                  </a:lnTo>
                  <a:lnTo>
                    <a:pt x="124104" y="252552"/>
                  </a:lnTo>
                  <a:lnTo>
                    <a:pt x="125590" y="250977"/>
                  </a:lnTo>
                  <a:lnTo>
                    <a:pt x="125323" y="250304"/>
                  </a:lnTo>
                  <a:lnTo>
                    <a:pt x="124294" y="248119"/>
                  </a:lnTo>
                  <a:lnTo>
                    <a:pt x="121523" y="241700"/>
                  </a:lnTo>
                  <a:lnTo>
                    <a:pt x="118462" y="232816"/>
                  </a:lnTo>
                  <a:lnTo>
                    <a:pt x="115986" y="222255"/>
                  </a:lnTo>
                  <a:lnTo>
                    <a:pt x="114972" y="210781"/>
                  </a:lnTo>
                  <a:lnTo>
                    <a:pt x="113866" y="2120"/>
                  </a:lnTo>
                  <a:close/>
                </a:path>
                <a:path w="147954" h="356234">
                  <a:moveTo>
                    <a:pt x="125590" y="250977"/>
                  </a:moveTo>
                  <a:lnTo>
                    <a:pt x="124104" y="252552"/>
                  </a:lnTo>
                  <a:lnTo>
                    <a:pt x="125983" y="251498"/>
                  </a:lnTo>
                  <a:lnTo>
                    <a:pt x="125811" y="251186"/>
                  </a:lnTo>
                  <a:lnTo>
                    <a:pt x="125590" y="250977"/>
                  </a:lnTo>
                  <a:close/>
                </a:path>
                <a:path w="147954" h="356234">
                  <a:moveTo>
                    <a:pt x="125811" y="251186"/>
                  </a:moveTo>
                  <a:lnTo>
                    <a:pt x="125983" y="251498"/>
                  </a:lnTo>
                  <a:lnTo>
                    <a:pt x="124104" y="252552"/>
                  </a:lnTo>
                  <a:lnTo>
                    <a:pt x="127256" y="252552"/>
                  </a:lnTo>
                  <a:lnTo>
                    <a:pt x="125811" y="251186"/>
                  </a:lnTo>
                  <a:close/>
                </a:path>
                <a:path w="147954" h="356234">
                  <a:moveTo>
                    <a:pt x="125695" y="250977"/>
                  </a:moveTo>
                  <a:lnTo>
                    <a:pt x="125811" y="251186"/>
                  </a:lnTo>
                  <a:lnTo>
                    <a:pt x="125695" y="250977"/>
                  </a:lnTo>
                  <a:close/>
                </a:path>
                <a:path w="147954" h="356234">
                  <a:moveTo>
                    <a:pt x="16865" y="2120"/>
                  </a:moveTo>
                  <a:lnTo>
                    <a:pt x="14706" y="2158"/>
                  </a:lnTo>
                  <a:lnTo>
                    <a:pt x="14706" y="4317"/>
                  </a:lnTo>
                  <a:lnTo>
                    <a:pt x="16896" y="4317"/>
                  </a:lnTo>
                  <a:lnTo>
                    <a:pt x="16865" y="2120"/>
                  </a:lnTo>
                  <a:close/>
                </a:path>
                <a:path w="147954" h="356234">
                  <a:moveTo>
                    <a:pt x="113855" y="0"/>
                  </a:moveTo>
                  <a:lnTo>
                    <a:pt x="12509" y="0"/>
                  </a:lnTo>
                  <a:lnTo>
                    <a:pt x="12547" y="2184"/>
                  </a:lnTo>
                  <a:lnTo>
                    <a:pt x="16865" y="2120"/>
                  </a:lnTo>
                  <a:lnTo>
                    <a:pt x="113866" y="2120"/>
                  </a:lnTo>
                  <a:lnTo>
                    <a:pt x="1138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96943" y="7742618"/>
              <a:ext cx="65303" cy="198323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4226001" y="7822425"/>
              <a:ext cx="31750" cy="19685"/>
            </a:xfrm>
            <a:custGeom>
              <a:avLst/>
              <a:gdLst/>
              <a:ahLst/>
              <a:cxnLst/>
              <a:rect l="l" t="t" r="r" b="b"/>
              <a:pathLst>
                <a:path w="31750" h="19684">
                  <a:moveTo>
                    <a:pt x="31584" y="0"/>
                  </a:moveTo>
                  <a:lnTo>
                    <a:pt x="0" y="0"/>
                  </a:lnTo>
                  <a:lnTo>
                    <a:pt x="0" y="19545"/>
                  </a:lnTo>
                  <a:lnTo>
                    <a:pt x="31584" y="19545"/>
                  </a:lnTo>
                  <a:lnTo>
                    <a:pt x="315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310570" y="7682280"/>
              <a:ext cx="43815" cy="339725"/>
            </a:xfrm>
            <a:custGeom>
              <a:avLst/>
              <a:gdLst/>
              <a:ahLst/>
              <a:cxnLst/>
              <a:rect l="l" t="t" r="r" b="b"/>
              <a:pathLst>
                <a:path w="43814" h="339725">
                  <a:moveTo>
                    <a:pt x="5753" y="0"/>
                  </a:moveTo>
                  <a:lnTo>
                    <a:pt x="3238" y="3251"/>
                  </a:lnTo>
                  <a:lnTo>
                    <a:pt x="1054" y="6134"/>
                  </a:lnTo>
                  <a:lnTo>
                    <a:pt x="3975" y="9029"/>
                  </a:lnTo>
                  <a:lnTo>
                    <a:pt x="36817" y="73990"/>
                  </a:lnTo>
                  <a:lnTo>
                    <a:pt x="36436" y="266026"/>
                  </a:lnTo>
                  <a:lnTo>
                    <a:pt x="2501" y="328434"/>
                  </a:lnTo>
                  <a:lnTo>
                    <a:pt x="0" y="337477"/>
                  </a:lnTo>
                  <a:lnTo>
                    <a:pt x="6476" y="339648"/>
                  </a:lnTo>
                  <a:lnTo>
                    <a:pt x="42227" y="266738"/>
                  </a:lnTo>
                  <a:lnTo>
                    <a:pt x="43675" y="70027"/>
                  </a:lnTo>
                  <a:lnTo>
                    <a:pt x="9372" y="2159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307954" y="7681544"/>
              <a:ext cx="48895" cy="343535"/>
            </a:xfrm>
            <a:custGeom>
              <a:avLst/>
              <a:gdLst/>
              <a:ahLst/>
              <a:cxnLst/>
              <a:rect l="l" t="t" r="r" b="b"/>
              <a:pathLst>
                <a:path w="48895" h="343534">
                  <a:moveTo>
                    <a:pt x="9005" y="9766"/>
                  </a:moveTo>
                  <a:lnTo>
                    <a:pt x="6591" y="9766"/>
                  </a:lnTo>
                  <a:lnTo>
                    <a:pt x="5067" y="11302"/>
                  </a:lnTo>
                  <a:lnTo>
                    <a:pt x="37274" y="75234"/>
                  </a:lnTo>
                  <a:lnTo>
                    <a:pt x="36893" y="266204"/>
                  </a:lnTo>
                  <a:lnTo>
                    <a:pt x="3098" y="328358"/>
                  </a:lnTo>
                  <a:lnTo>
                    <a:pt x="0" y="339610"/>
                  </a:lnTo>
                  <a:lnTo>
                    <a:pt x="10198" y="343039"/>
                  </a:lnTo>
                  <a:lnTo>
                    <a:pt x="11036" y="341337"/>
                  </a:lnTo>
                  <a:lnTo>
                    <a:pt x="7150" y="339432"/>
                  </a:lnTo>
                  <a:lnTo>
                    <a:pt x="7981" y="337736"/>
                  </a:lnTo>
                  <a:lnTo>
                    <a:pt x="5245" y="336816"/>
                  </a:lnTo>
                  <a:lnTo>
                    <a:pt x="7124" y="329984"/>
                  </a:lnTo>
                  <a:lnTo>
                    <a:pt x="41198" y="267309"/>
                  </a:lnTo>
                  <a:lnTo>
                    <a:pt x="41592" y="74218"/>
                  </a:lnTo>
                  <a:lnTo>
                    <a:pt x="9005" y="9766"/>
                  </a:lnTo>
                  <a:close/>
                </a:path>
                <a:path w="48895" h="343534">
                  <a:moveTo>
                    <a:pt x="10405" y="4560"/>
                  </a:moveTo>
                  <a:lnTo>
                    <a:pt x="44132" y="71272"/>
                  </a:lnTo>
                  <a:lnTo>
                    <a:pt x="42684" y="266966"/>
                  </a:lnTo>
                  <a:lnTo>
                    <a:pt x="7981" y="337736"/>
                  </a:lnTo>
                  <a:lnTo>
                    <a:pt x="9778" y="338340"/>
                  </a:lnTo>
                  <a:lnTo>
                    <a:pt x="9093" y="340385"/>
                  </a:lnTo>
                  <a:lnTo>
                    <a:pt x="11036" y="341337"/>
                  </a:lnTo>
                  <a:lnTo>
                    <a:pt x="46989" y="267982"/>
                  </a:lnTo>
                  <a:lnTo>
                    <a:pt x="48450" y="70256"/>
                  </a:lnTo>
                  <a:lnTo>
                    <a:pt x="15347" y="4762"/>
                  </a:lnTo>
                  <a:lnTo>
                    <a:pt x="10867" y="4749"/>
                  </a:lnTo>
                  <a:lnTo>
                    <a:pt x="10405" y="4560"/>
                  </a:lnTo>
                  <a:close/>
                </a:path>
                <a:path w="48895" h="343534">
                  <a:moveTo>
                    <a:pt x="7981" y="337736"/>
                  </a:moveTo>
                  <a:lnTo>
                    <a:pt x="7150" y="339432"/>
                  </a:lnTo>
                  <a:lnTo>
                    <a:pt x="9093" y="340385"/>
                  </a:lnTo>
                  <a:lnTo>
                    <a:pt x="9778" y="338340"/>
                  </a:lnTo>
                  <a:lnTo>
                    <a:pt x="7981" y="337736"/>
                  </a:lnTo>
                  <a:close/>
                </a:path>
                <a:path w="48895" h="343534">
                  <a:moveTo>
                    <a:pt x="4835" y="11077"/>
                  </a:moveTo>
                  <a:lnTo>
                    <a:pt x="4949" y="11302"/>
                  </a:lnTo>
                  <a:lnTo>
                    <a:pt x="4835" y="11077"/>
                  </a:lnTo>
                  <a:close/>
                </a:path>
                <a:path w="48895" h="343534">
                  <a:moveTo>
                    <a:pt x="6591" y="9766"/>
                  </a:moveTo>
                  <a:lnTo>
                    <a:pt x="4660" y="10731"/>
                  </a:lnTo>
                  <a:lnTo>
                    <a:pt x="4835" y="11077"/>
                  </a:lnTo>
                  <a:lnTo>
                    <a:pt x="5067" y="11302"/>
                  </a:lnTo>
                  <a:lnTo>
                    <a:pt x="6591" y="9766"/>
                  </a:lnTo>
                  <a:close/>
                </a:path>
                <a:path w="48895" h="343534">
                  <a:moveTo>
                    <a:pt x="7721" y="0"/>
                  </a:moveTo>
                  <a:lnTo>
                    <a:pt x="5600" y="736"/>
                  </a:lnTo>
                  <a:lnTo>
                    <a:pt x="4152" y="2667"/>
                  </a:lnTo>
                  <a:lnTo>
                    <a:pt x="4003" y="2895"/>
                  </a:lnTo>
                  <a:lnTo>
                    <a:pt x="2946" y="4229"/>
                  </a:lnTo>
                  <a:lnTo>
                    <a:pt x="2983" y="8229"/>
                  </a:lnTo>
                  <a:lnTo>
                    <a:pt x="3530" y="9804"/>
                  </a:lnTo>
                  <a:lnTo>
                    <a:pt x="4835" y="11077"/>
                  </a:lnTo>
                  <a:lnTo>
                    <a:pt x="4660" y="10731"/>
                  </a:lnTo>
                  <a:lnTo>
                    <a:pt x="6591" y="9766"/>
                  </a:lnTo>
                  <a:lnTo>
                    <a:pt x="9005" y="9766"/>
                  </a:lnTo>
                  <a:lnTo>
                    <a:pt x="8356" y="8483"/>
                  </a:lnTo>
                  <a:lnTo>
                    <a:pt x="8115" y="8229"/>
                  </a:lnTo>
                  <a:lnTo>
                    <a:pt x="7226" y="6476"/>
                  </a:lnTo>
                  <a:lnTo>
                    <a:pt x="7442" y="5562"/>
                  </a:lnTo>
                  <a:lnTo>
                    <a:pt x="7569" y="5308"/>
                  </a:lnTo>
                  <a:lnTo>
                    <a:pt x="5854" y="3987"/>
                  </a:lnTo>
                  <a:lnTo>
                    <a:pt x="10116" y="3987"/>
                  </a:lnTo>
                  <a:lnTo>
                    <a:pt x="11988" y="2895"/>
                  </a:lnTo>
                  <a:lnTo>
                    <a:pt x="14403" y="2895"/>
                  </a:lnTo>
                  <a:lnTo>
                    <a:pt x="13627" y="1358"/>
                  </a:lnTo>
                  <a:lnTo>
                    <a:pt x="12915" y="952"/>
                  </a:lnTo>
                  <a:lnTo>
                    <a:pt x="11493" y="63"/>
                  </a:lnTo>
                  <a:lnTo>
                    <a:pt x="7721" y="0"/>
                  </a:lnTo>
                  <a:close/>
                </a:path>
                <a:path w="48895" h="343534">
                  <a:moveTo>
                    <a:pt x="5854" y="3987"/>
                  </a:moveTo>
                  <a:lnTo>
                    <a:pt x="7569" y="5308"/>
                  </a:lnTo>
                  <a:lnTo>
                    <a:pt x="5854" y="3987"/>
                  </a:lnTo>
                  <a:close/>
                </a:path>
                <a:path w="48895" h="343534">
                  <a:moveTo>
                    <a:pt x="10116" y="3987"/>
                  </a:moveTo>
                  <a:lnTo>
                    <a:pt x="5854" y="3987"/>
                  </a:lnTo>
                  <a:lnTo>
                    <a:pt x="7577" y="5304"/>
                  </a:lnTo>
                  <a:lnTo>
                    <a:pt x="9334" y="4356"/>
                  </a:lnTo>
                  <a:lnTo>
                    <a:pt x="10302" y="4356"/>
                  </a:lnTo>
                  <a:lnTo>
                    <a:pt x="10116" y="3987"/>
                  </a:lnTo>
                  <a:close/>
                </a:path>
                <a:path w="48895" h="343534">
                  <a:moveTo>
                    <a:pt x="11988" y="2895"/>
                  </a:moveTo>
                  <a:lnTo>
                    <a:pt x="10058" y="3873"/>
                  </a:lnTo>
                  <a:lnTo>
                    <a:pt x="10405" y="4560"/>
                  </a:lnTo>
                  <a:lnTo>
                    <a:pt x="10896" y="4762"/>
                  </a:lnTo>
                  <a:lnTo>
                    <a:pt x="11988" y="2895"/>
                  </a:lnTo>
                  <a:close/>
                </a:path>
                <a:path w="48895" h="343534">
                  <a:moveTo>
                    <a:pt x="14403" y="2895"/>
                  </a:moveTo>
                  <a:lnTo>
                    <a:pt x="11988" y="2895"/>
                  </a:lnTo>
                  <a:lnTo>
                    <a:pt x="10896" y="4762"/>
                  </a:lnTo>
                  <a:lnTo>
                    <a:pt x="15347" y="4762"/>
                  </a:lnTo>
                  <a:lnTo>
                    <a:pt x="14403" y="2895"/>
                  </a:lnTo>
                  <a:close/>
                </a:path>
                <a:path w="48895" h="343534">
                  <a:moveTo>
                    <a:pt x="10302" y="4356"/>
                  </a:moveTo>
                  <a:lnTo>
                    <a:pt x="9334" y="4356"/>
                  </a:lnTo>
                  <a:lnTo>
                    <a:pt x="10405" y="4560"/>
                  </a:lnTo>
                  <a:lnTo>
                    <a:pt x="10302" y="435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86009" y="7959153"/>
              <a:ext cx="228320" cy="227888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2933026" y="8746566"/>
              <a:ext cx="1490345" cy="71120"/>
            </a:xfrm>
            <a:custGeom>
              <a:avLst/>
              <a:gdLst/>
              <a:ahLst/>
              <a:cxnLst/>
              <a:rect l="l" t="t" r="r" b="b"/>
              <a:pathLst>
                <a:path w="1490345" h="71120">
                  <a:moveTo>
                    <a:pt x="1489976" y="0"/>
                  </a:moveTo>
                  <a:lnTo>
                    <a:pt x="0" y="0"/>
                  </a:lnTo>
                  <a:lnTo>
                    <a:pt x="0" y="65417"/>
                  </a:lnTo>
                  <a:lnTo>
                    <a:pt x="1488859" y="71069"/>
                  </a:lnTo>
                  <a:lnTo>
                    <a:pt x="148997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930867" y="8744394"/>
              <a:ext cx="1494790" cy="75565"/>
            </a:xfrm>
            <a:custGeom>
              <a:avLst/>
              <a:gdLst/>
              <a:ahLst/>
              <a:cxnLst/>
              <a:rect l="l" t="t" r="r" b="b"/>
              <a:pathLst>
                <a:path w="1494789" h="75565">
                  <a:moveTo>
                    <a:pt x="1494332" y="0"/>
                  </a:moveTo>
                  <a:lnTo>
                    <a:pt x="0" y="0"/>
                  </a:lnTo>
                  <a:lnTo>
                    <a:pt x="0" y="69735"/>
                  </a:lnTo>
                  <a:lnTo>
                    <a:pt x="1493139" y="75399"/>
                  </a:lnTo>
                  <a:lnTo>
                    <a:pt x="1493207" y="71056"/>
                  </a:lnTo>
                  <a:lnTo>
                    <a:pt x="1488897" y="71056"/>
                  </a:lnTo>
                  <a:lnTo>
                    <a:pt x="4318" y="65430"/>
                  </a:lnTo>
                  <a:lnTo>
                    <a:pt x="4318" y="4330"/>
                  </a:lnTo>
                  <a:lnTo>
                    <a:pt x="2159" y="4330"/>
                  </a:lnTo>
                  <a:lnTo>
                    <a:pt x="2159" y="2171"/>
                  </a:lnTo>
                  <a:lnTo>
                    <a:pt x="1494298" y="2171"/>
                  </a:lnTo>
                  <a:lnTo>
                    <a:pt x="1494332" y="0"/>
                  </a:lnTo>
                  <a:close/>
                </a:path>
                <a:path w="1494789" h="75565">
                  <a:moveTo>
                    <a:pt x="1494298" y="2171"/>
                  </a:moveTo>
                  <a:lnTo>
                    <a:pt x="4318" y="2171"/>
                  </a:lnTo>
                  <a:lnTo>
                    <a:pt x="4318" y="4330"/>
                  </a:lnTo>
                  <a:lnTo>
                    <a:pt x="1489938" y="4330"/>
                  </a:lnTo>
                  <a:lnTo>
                    <a:pt x="1488897" y="71056"/>
                  </a:lnTo>
                  <a:lnTo>
                    <a:pt x="1493207" y="71056"/>
                  </a:lnTo>
                  <a:lnTo>
                    <a:pt x="1494298" y="2171"/>
                  </a:lnTo>
                  <a:close/>
                </a:path>
                <a:path w="1494789" h="75565">
                  <a:moveTo>
                    <a:pt x="4318" y="2171"/>
                  </a:moveTo>
                  <a:lnTo>
                    <a:pt x="2159" y="2171"/>
                  </a:lnTo>
                  <a:lnTo>
                    <a:pt x="2159" y="4330"/>
                  </a:lnTo>
                  <a:lnTo>
                    <a:pt x="4318" y="4330"/>
                  </a:lnTo>
                  <a:lnTo>
                    <a:pt x="4318" y="21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89350" y="8744775"/>
              <a:ext cx="172885" cy="76568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2960204" y="8690241"/>
              <a:ext cx="1424940" cy="59055"/>
            </a:xfrm>
            <a:custGeom>
              <a:avLst/>
              <a:gdLst/>
              <a:ahLst/>
              <a:cxnLst/>
              <a:rect l="l" t="t" r="r" b="b"/>
              <a:pathLst>
                <a:path w="1424939" h="59054">
                  <a:moveTo>
                    <a:pt x="1413078" y="0"/>
                  </a:moveTo>
                  <a:lnTo>
                    <a:pt x="9601" y="0"/>
                  </a:lnTo>
                  <a:lnTo>
                    <a:pt x="0" y="4140"/>
                  </a:lnTo>
                  <a:lnTo>
                    <a:pt x="0" y="58496"/>
                  </a:lnTo>
                  <a:lnTo>
                    <a:pt x="1424419" y="55092"/>
                  </a:lnTo>
                  <a:lnTo>
                    <a:pt x="1424397" y="54152"/>
                  </a:lnTo>
                  <a:lnTo>
                    <a:pt x="4318" y="54152"/>
                  </a:lnTo>
                  <a:lnTo>
                    <a:pt x="4318" y="6985"/>
                  </a:lnTo>
                  <a:lnTo>
                    <a:pt x="10490" y="4318"/>
                  </a:lnTo>
                  <a:lnTo>
                    <a:pt x="1416542" y="4318"/>
                  </a:lnTo>
                  <a:lnTo>
                    <a:pt x="1413078" y="0"/>
                  </a:lnTo>
                  <a:close/>
                </a:path>
                <a:path w="1424939" h="59054">
                  <a:moveTo>
                    <a:pt x="1419987" y="50792"/>
                  </a:moveTo>
                  <a:lnTo>
                    <a:pt x="4318" y="54152"/>
                  </a:lnTo>
                  <a:lnTo>
                    <a:pt x="1424397" y="54152"/>
                  </a:lnTo>
                  <a:lnTo>
                    <a:pt x="1424371" y="52997"/>
                  </a:lnTo>
                  <a:lnTo>
                    <a:pt x="1420050" y="52997"/>
                  </a:lnTo>
                  <a:lnTo>
                    <a:pt x="1419987" y="50792"/>
                  </a:lnTo>
                  <a:close/>
                </a:path>
                <a:path w="1424939" h="59054">
                  <a:moveTo>
                    <a:pt x="1422196" y="50787"/>
                  </a:moveTo>
                  <a:lnTo>
                    <a:pt x="1419987" y="50792"/>
                  </a:lnTo>
                  <a:lnTo>
                    <a:pt x="1420050" y="52997"/>
                  </a:lnTo>
                  <a:lnTo>
                    <a:pt x="1422209" y="52946"/>
                  </a:lnTo>
                  <a:lnTo>
                    <a:pt x="1422196" y="50787"/>
                  </a:lnTo>
                  <a:close/>
                </a:path>
                <a:path w="1424939" h="59054">
                  <a:moveTo>
                    <a:pt x="1424368" y="52882"/>
                  </a:moveTo>
                  <a:lnTo>
                    <a:pt x="1420050" y="52997"/>
                  </a:lnTo>
                  <a:lnTo>
                    <a:pt x="1424371" y="52997"/>
                  </a:lnTo>
                  <a:close/>
                </a:path>
                <a:path w="1424939" h="59054">
                  <a:moveTo>
                    <a:pt x="1424308" y="50787"/>
                  </a:moveTo>
                  <a:lnTo>
                    <a:pt x="1422196" y="50787"/>
                  </a:lnTo>
                  <a:lnTo>
                    <a:pt x="1422209" y="52946"/>
                  </a:lnTo>
                  <a:lnTo>
                    <a:pt x="1424368" y="52882"/>
                  </a:lnTo>
                  <a:lnTo>
                    <a:pt x="1424308" y="50787"/>
                  </a:lnTo>
                  <a:close/>
                </a:path>
                <a:path w="1424939" h="59054">
                  <a:moveTo>
                    <a:pt x="1416542" y="4318"/>
                  </a:moveTo>
                  <a:lnTo>
                    <a:pt x="1411008" y="4318"/>
                  </a:lnTo>
                  <a:lnTo>
                    <a:pt x="1418945" y="14224"/>
                  </a:lnTo>
                  <a:lnTo>
                    <a:pt x="1419987" y="50792"/>
                  </a:lnTo>
                  <a:lnTo>
                    <a:pt x="1424308" y="50787"/>
                  </a:lnTo>
                  <a:lnTo>
                    <a:pt x="1423225" y="12649"/>
                  </a:lnTo>
                  <a:lnTo>
                    <a:pt x="14165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9776791" y="7198869"/>
            <a:ext cx="1536065" cy="1612265"/>
            <a:chOff x="4722190" y="7198868"/>
            <a:chExt cx="1536065" cy="1612265"/>
          </a:xfrm>
        </p:grpSpPr>
        <p:sp>
          <p:nvSpPr>
            <p:cNvPr id="106" name="object 106"/>
            <p:cNvSpPr/>
            <p:nvPr/>
          </p:nvSpPr>
          <p:spPr>
            <a:xfrm>
              <a:off x="4763350" y="7230440"/>
              <a:ext cx="1452245" cy="1545590"/>
            </a:xfrm>
            <a:custGeom>
              <a:avLst/>
              <a:gdLst/>
              <a:ahLst/>
              <a:cxnLst/>
              <a:rect l="l" t="t" r="r" b="b"/>
              <a:pathLst>
                <a:path w="1452245" h="1545590">
                  <a:moveTo>
                    <a:pt x="1452067" y="0"/>
                  </a:moveTo>
                  <a:lnTo>
                    <a:pt x="0" y="0"/>
                  </a:lnTo>
                  <a:lnTo>
                    <a:pt x="0" y="1545107"/>
                  </a:lnTo>
                  <a:lnTo>
                    <a:pt x="1452067" y="1545107"/>
                  </a:lnTo>
                  <a:lnTo>
                    <a:pt x="145206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761115" y="7227570"/>
              <a:ext cx="1456690" cy="1550670"/>
            </a:xfrm>
            <a:custGeom>
              <a:avLst/>
              <a:gdLst/>
              <a:ahLst/>
              <a:cxnLst/>
              <a:rect l="l" t="t" r="r" b="b"/>
              <a:pathLst>
                <a:path w="1456689" h="1550670">
                  <a:moveTo>
                    <a:pt x="920927" y="1450340"/>
                  </a:moveTo>
                  <a:lnTo>
                    <a:pt x="19545" y="1450340"/>
                  </a:lnTo>
                  <a:lnTo>
                    <a:pt x="19545" y="1455420"/>
                  </a:lnTo>
                  <a:lnTo>
                    <a:pt x="19545" y="1497330"/>
                  </a:lnTo>
                  <a:lnTo>
                    <a:pt x="19545" y="1499870"/>
                  </a:lnTo>
                  <a:lnTo>
                    <a:pt x="25260" y="1499870"/>
                  </a:lnTo>
                  <a:lnTo>
                    <a:pt x="25260" y="1497330"/>
                  </a:lnTo>
                  <a:lnTo>
                    <a:pt x="25260" y="1455420"/>
                  </a:lnTo>
                  <a:lnTo>
                    <a:pt x="920927" y="1455420"/>
                  </a:lnTo>
                  <a:lnTo>
                    <a:pt x="920927" y="1450340"/>
                  </a:lnTo>
                  <a:close/>
                </a:path>
                <a:path w="1456689" h="1550670">
                  <a:moveTo>
                    <a:pt x="1415910" y="1450340"/>
                  </a:moveTo>
                  <a:lnTo>
                    <a:pt x="1019352" y="1450340"/>
                  </a:lnTo>
                  <a:lnTo>
                    <a:pt x="1019352" y="1455420"/>
                  </a:lnTo>
                  <a:lnTo>
                    <a:pt x="1410195" y="1455420"/>
                  </a:lnTo>
                  <a:lnTo>
                    <a:pt x="1410195" y="1497330"/>
                  </a:lnTo>
                  <a:lnTo>
                    <a:pt x="1415910" y="1497330"/>
                  </a:lnTo>
                  <a:lnTo>
                    <a:pt x="1415910" y="1455420"/>
                  </a:lnTo>
                  <a:lnTo>
                    <a:pt x="1415910" y="1450340"/>
                  </a:lnTo>
                  <a:close/>
                </a:path>
                <a:path w="1456689" h="1550670">
                  <a:moveTo>
                    <a:pt x="1456613" y="2540"/>
                  </a:moveTo>
                  <a:lnTo>
                    <a:pt x="1456220" y="2540"/>
                  </a:lnTo>
                  <a:lnTo>
                    <a:pt x="1456220" y="1270"/>
                  </a:lnTo>
                  <a:lnTo>
                    <a:pt x="1454531" y="1270"/>
                  </a:lnTo>
                  <a:lnTo>
                    <a:pt x="1454531" y="0"/>
                  </a:lnTo>
                  <a:lnTo>
                    <a:pt x="1452041" y="0"/>
                  </a:lnTo>
                  <a:lnTo>
                    <a:pt x="1452041" y="5080"/>
                  </a:lnTo>
                  <a:lnTo>
                    <a:pt x="1452041" y="1545590"/>
                  </a:lnTo>
                  <a:lnTo>
                    <a:pt x="4572" y="1545590"/>
                  </a:lnTo>
                  <a:lnTo>
                    <a:pt x="4572" y="5080"/>
                  </a:lnTo>
                  <a:lnTo>
                    <a:pt x="1452041" y="5080"/>
                  </a:lnTo>
                  <a:lnTo>
                    <a:pt x="1452041" y="0"/>
                  </a:lnTo>
                  <a:lnTo>
                    <a:pt x="2070" y="0"/>
                  </a:lnTo>
                  <a:lnTo>
                    <a:pt x="2070" y="1270"/>
                  </a:lnTo>
                  <a:lnTo>
                    <a:pt x="368" y="1270"/>
                  </a:lnTo>
                  <a:lnTo>
                    <a:pt x="368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545590"/>
                  </a:lnTo>
                  <a:lnTo>
                    <a:pt x="0" y="1548130"/>
                  </a:lnTo>
                  <a:lnTo>
                    <a:pt x="304" y="1548130"/>
                  </a:lnTo>
                  <a:lnTo>
                    <a:pt x="304" y="1549400"/>
                  </a:lnTo>
                  <a:lnTo>
                    <a:pt x="1663" y="1549400"/>
                  </a:lnTo>
                  <a:lnTo>
                    <a:pt x="1663" y="1550670"/>
                  </a:lnTo>
                  <a:lnTo>
                    <a:pt x="1454924" y="1550670"/>
                  </a:lnTo>
                  <a:lnTo>
                    <a:pt x="1454924" y="1549400"/>
                  </a:lnTo>
                  <a:lnTo>
                    <a:pt x="1456283" y="1549400"/>
                  </a:lnTo>
                  <a:lnTo>
                    <a:pt x="1456283" y="1548130"/>
                  </a:lnTo>
                  <a:lnTo>
                    <a:pt x="1454327" y="1548130"/>
                  </a:lnTo>
                  <a:lnTo>
                    <a:pt x="1454327" y="1548003"/>
                  </a:lnTo>
                  <a:lnTo>
                    <a:pt x="1456613" y="1548003"/>
                  </a:lnTo>
                  <a:lnTo>
                    <a:pt x="1456613" y="1545717"/>
                  </a:lnTo>
                  <a:lnTo>
                    <a:pt x="1454327" y="1545717"/>
                  </a:lnTo>
                  <a:lnTo>
                    <a:pt x="1454327" y="1545590"/>
                  </a:lnTo>
                  <a:lnTo>
                    <a:pt x="1456613" y="1545590"/>
                  </a:lnTo>
                  <a:lnTo>
                    <a:pt x="1456613" y="5080"/>
                  </a:lnTo>
                  <a:lnTo>
                    <a:pt x="1456613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682043" y="8597773"/>
              <a:ext cx="98425" cy="152400"/>
            </a:xfrm>
            <a:custGeom>
              <a:avLst/>
              <a:gdLst/>
              <a:ahLst/>
              <a:cxnLst/>
              <a:rect l="l" t="t" r="r" b="b"/>
              <a:pathLst>
                <a:path w="98425" h="152400">
                  <a:moveTo>
                    <a:pt x="98425" y="0"/>
                  </a:moveTo>
                  <a:lnTo>
                    <a:pt x="0" y="0"/>
                  </a:lnTo>
                  <a:lnTo>
                    <a:pt x="0" y="152399"/>
                  </a:lnTo>
                  <a:lnTo>
                    <a:pt x="98425" y="146049"/>
                  </a:lnTo>
                  <a:lnTo>
                    <a:pt x="98425" y="0"/>
                  </a:lnTo>
                  <a:close/>
                </a:path>
              </a:pathLst>
            </a:custGeom>
            <a:solidFill>
              <a:srgbClr val="A8AA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675693" y="8591550"/>
              <a:ext cx="111125" cy="158750"/>
            </a:xfrm>
            <a:custGeom>
              <a:avLst/>
              <a:gdLst/>
              <a:ahLst/>
              <a:cxnLst/>
              <a:rect l="l" t="t" r="r" b="b"/>
              <a:pathLst>
                <a:path w="111125" h="158750">
                  <a:moveTo>
                    <a:pt x="111125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0" y="152400"/>
                  </a:lnTo>
                  <a:lnTo>
                    <a:pt x="0" y="158750"/>
                  </a:lnTo>
                  <a:lnTo>
                    <a:pt x="12700" y="158750"/>
                  </a:lnTo>
                  <a:lnTo>
                    <a:pt x="12700" y="152400"/>
                  </a:lnTo>
                  <a:lnTo>
                    <a:pt x="12700" y="12700"/>
                  </a:lnTo>
                  <a:lnTo>
                    <a:pt x="98425" y="12700"/>
                  </a:lnTo>
                  <a:lnTo>
                    <a:pt x="98425" y="152400"/>
                  </a:lnTo>
                  <a:lnTo>
                    <a:pt x="111125" y="152400"/>
                  </a:lnTo>
                  <a:lnTo>
                    <a:pt x="111125" y="12700"/>
                  </a:lnTo>
                  <a:lnTo>
                    <a:pt x="1111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886830" y="7616520"/>
              <a:ext cx="186055" cy="107950"/>
            </a:xfrm>
            <a:custGeom>
              <a:avLst/>
              <a:gdLst/>
              <a:ahLst/>
              <a:cxnLst/>
              <a:rect l="l" t="t" r="r" b="b"/>
              <a:pathLst>
                <a:path w="186054" h="107950">
                  <a:moveTo>
                    <a:pt x="0" y="107950"/>
                  </a:moveTo>
                  <a:lnTo>
                    <a:pt x="185661" y="107950"/>
                  </a:lnTo>
                  <a:lnTo>
                    <a:pt x="185661" y="0"/>
                  </a:lnTo>
                  <a:lnTo>
                    <a:pt x="0" y="0"/>
                  </a:lnTo>
                  <a:lnTo>
                    <a:pt x="0" y="10795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859843" y="7613650"/>
              <a:ext cx="215900" cy="114300"/>
            </a:xfrm>
            <a:custGeom>
              <a:avLst/>
              <a:gdLst/>
              <a:ahLst/>
              <a:cxnLst/>
              <a:rect l="l" t="t" r="r" b="b"/>
              <a:pathLst>
                <a:path w="215900" h="114300">
                  <a:moveTo>
                    <a:pt x="215696" y="0"/>
                  </a:moveTo>
                  <a:lnTo>
                    <a:pt x="1587" y="0"/>
                  </a:lnTo>
                  <a:lnTo>
                    <a:pt x="1587" y="6350"/>
                  </a:lnTo>
                  <a:lnTo>
                    <a:pt x="209600" y="6350"/>
                  </a:lnTo>
                  <a:lnTo>
                    <a:pt x="209600" y="107950"/>
                  </a:lnTo>
                  <a:lnTo>
                    <a:pt x="0" y="107950"/>
                  </a:lnTo>
                  <a:lnTo>
                    <a:pt x="0" y="114300"/>
                  </a:lnTo>
                  <a:lnTo>
                    <a:pt x="215696" y="114300"/>
                  </a:lnTo>
                  <a:lnTo>
                    <a:pt x="215696" y="107950"/>
                  </a:lnTo>
                  <a:lnTo>
                    <a:pt x="215696" y="6350"/>
                  </a:lnTo>
                  <a:lnTo>
                    <a:pt x="2156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886830" y="7618641"/>
              <a:ext cx="186055" cy="6350"/>
            </a:xfrm>
            <a:custGeom>
              <a:avLst/>
              <a:gdLst/>
              <a:ahLst/>
              <a:cxnLst/>
              <a:rect l="l" t="t" r="r" b="b"/>
              <a:pathLst>
                <a:path w="186054" h="6350">
                  <a:moveTo>
                    <a:pt x="0" y="6349"/>
                  </a:moveTo>
                  <a:lnTo>
                    <a:pt x="185737" y="6349"/>
                  </a:lnTo>
                  <a:lnTo>
                    <a:pt x="185737" y="0"/>
                  </a:lnTo>
                  <a:lnTo>
                    <a:pt x="0" y="0"/>
                  </a:lnTo>
                  <a:lnTo>
                    <a:pt x="0" y="63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957811" y="7608353"/>
              <a:ext cx="129539" cy="25400"/>
            </a:xfrm>
            <a:custGeom>
              <a:avLst/>
              <a:gdLst/>
              <a:ahLst/>
              <a:cxnLst/>
              <a:rect l="l" t="t" r="r" b="b"/>
              <a:pathLst>
                <a:path w="129539" h="25400">
                  <a:moveTo>
                    <a:pt x="56619" y="0"/>
                  </a:moveTo>
                  <a:lnTo>
                    <a:pt x="11650" y="5779"/>
                  </a:lnTo>
                  <a:lnTo>
                    <a:pt x="0" y="14707"/>
                  </a:lnTo>
                  <a:lnTo>
                    <a:pt x="0" y="25160"/>
                  </a:lnTo>
                  <a:lnTo>
                    <a:pt x="129336" y="25160"/>
                  </a:lnTo>
                  <a:lnTo>
                    <a:pt x="129336" y="14707"/>
                  </a:lnTo>
                  <a:lnTo>
                    <a:pt x="90766" y="1055"/>
                  </a:lnTo>
                  <a:lnTo>
                    <a:pt x="56619" y="0"/>
                  </a:lnTo>
                  <a:close/>
                </a:path>
              </a:pathLst>
            </a:custGeom>
            <a:solidFill>
              <a:srgbClr val="61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956223" y="7606766"/>
              <a:ext cx="132715" cy="27305"/>
            </a:xfrm>
            <a:custGeom>
              <a:avLst/>
              <a:gdLst/>
              <a:ahLst/>
              <a:cxnLst/>
              <a:rect l="l" t="t" r="r" b="b"/>
              <a:pathLst>
                <a:path w="132714" h="27304">
                  <a:moveTo>
                    <a:pt x="59423" y="0"/>
                  </a:moveTo>
                  <a:lnTo>
                    <a:pt x="54775" y="0"/>
                  </a:lnTo>
                  <a:lnTo>
                    <a:pt x="50126" y="76"/>
                  </a:lnTo>
                  <a:lnTo>
                    <a:pt x="9588" y="6870"/>
                  </a:lnTo>
                  <a:lnTo>
                    <a:pt x="0" y="15595"/>
                  </a:lnTo>
                  <a:lnTo>
                    <a:pt x="0" y="26746"/>
                  </a:lnTo>
                  <a:lnTo>
                    <a:pt x="3175" y="26746"/>
                  </a:lnTo>
                  <a:lnTo>
                    <a:pt x="3175" y="17005"/>
                  </a:lnTo>
                  <a:lnTo>
                    <a:pt x="11144" y="9753"/>
                  </a:lnTo>
                  <a:lnTo>
                    <a:pt x="10947" y="9753"/>
                  </a:lnTo>
                  <a:lnTo>
                    <a:pt x="10426" y="8255"/>
                  </a:lnTo>
                  <a:lnTo>
                    <a:pt x="15414" y="8255"/>
                  </a:lnTo>
                  <a:lnTo>
                    <a:pt x="27584" y="5410"/>
                  </a:lnTo>
                  <a:lnTo>
                    <a:pt x="36334" y="3822"/>
                  </a:lnTo>
                  <a:lnTo>
                    <a:pt x="50203" y="3251"/>
                  </a:lnTo>
                  <a:lnTo>
                    <a:pt x="54813" y="3175"/>
                  </a:lnTo>
                  <a:lnTo>
                    <a:pt x="112835" y="3175"/>
                  </a:lnTo>
                  <a:lnTo>
                    <a:pt x="108502" y="2554"/>
                  </a:lnTo>
                  <a:lnTo>
                    <a:pt x="68604" y="91"/>
                  </a:lnTo>
                  <a:lnTo>
                    <a:pt x="59423" y="0"/>
                  </a:lnTo>
                  <a:close/>
                </a:path>
                <a:path w="132714" h="27304">
                  <a:moveTo>
                    <a:pt x="132511" y="16294"/>
                  </a:moveTo>
                  <a:lnTo>
                    <a:pt x="130924" y="16294"/>
                  </a:lnTo>
                  <a:lnTo>
                    <a:pt x="129387" y="16738"/>
                  </a:lnTo>
                  <a:lnTo>
                    <a:pt x="129336" y="26746"/>
                  </a:lnTo>
                  <a:lnTo>
                    <a:pt x="132511" y="26746"/>
                  </a:lnTo>
                  <a:lnTo>
                    <a:pt x="132511" y="16294"/>
                  </a:lnTo>
                  <a:close/>
                </a:path>
                <a:path w="132714" h="27304">
                  <a:moveTo>
                    <a:pt x="129336" y="16554"/>
                  </a:moveTo>
                  <a:lnTo>
                    <a:pt x="129336" y="16738"/>
                  </a:lnTo>
                  <a:lnTo>
                    <a:pt x="129336" y="16554"/>
                  </a:lnTo>
                  <a:close/>
                </a:path>
                <a:path w="132714" h="27304">
                  <a:moveTo>
                    <a:pt x="130924" y="16294"/>
                  </a:moveTo>
                  <a:lnTo>
                    <a:pt x="129336" y="16294"/>
                  </a:lnTo>
                  <a:lnTo>
                    <a:pt x="129387" y="16738"/>
                  </a:lnTo>
                  <a:lnTo>
                    <a:pt x="130924" y="16294"/>
                  </a:lnTo>
                  <a:close/>
                </a:path>
                <a:path w="132714" h="27304">
                  <a:moveTo>
                    <a:pt x="112835" y="3175"/>
                  </a:moveTo>
                  <a:lnTo>
                    <a:pt x="59423" y="3175"/>
                  </a:lnTo>
                  <a:lnTo>
                    <a:pt x="68539" y="3266"/>
                  </a:lnTo>
                  <a:lnTo>
                    <a:pt x="77304" y="3505"/>
                  </a:lnTo>
                  <a:lnTo>
                    <a:pt x="116649" y="6908"/>
                  </a:lnTo>
                  <a:lnTo>
                    <a:pt x="121919" y="8026"/>
                  </a:lnTo>
                  <a:lnTo>
                    <a:pt x="124155" y="8521"/>
                  </a:lnTo>
                  <a:lnTo>
                    <a:pt x="125806" y="9283"/>
                  </a:lnTo>
                  <a:lnTo>
                    <a:pt x="125833" y="9436"/>
                  </a:lnTo>
                  <a:lnTo>
                    <a:pt x="126695" y="10274"/>
                  </a:lnTo>
                  <a:lnTo>
                    <a:pt x="127698" y="12166"/>
                  </a:lnTo>
                  <a:lnTo>
                    <a:pt x="128346" y="13792"/>
                  </a:lnTo>
                  <a:lnTo>
                    <a:pt x="129019" y="15405"/>
                  </a:lnTo>
                  <a:lnTo>
                    <a:pt x="129336" y="16554"/>
                  </a:lnTo>
                  <a:lnTo>
                    <a:pt x="129336" y="16294"/>
                  </a:lnTo>
                  <a:lnTo>
                    <a:pt x="132511" y="16294"/>
                  </a:lnTo>
                  <a:lnTo>
                    <a:pt x="132448" y="15862"/>
                  </a:lnTo>
                  <a:lnTo>
                    <a:pt x="132329" y="15595"/>
                  </a:lnTo>
                  <a:lnTo>
                    <a:pt x="130911" y="10134"/>
                  </a:lnTo>
                  <a:lnTo>
                    <a:pt x="128028" y="7137"/>
                  </a:lnTo>
                  <a:lnTo>
                    <a:pt x="126809" y="6032"/>
                  </a:lnTo>
                  <a:lnTo>
                    <a:pt x="122681" y="4940"/>
                  </a:lnTo>
                  <a:lnTo>
                    <a:pt x="116269" y="3666"/>
                  </a:lnTo>
                  <a:lnTo>
                    <a:pt x="112835" y="3175"/>
                  </a:lnTo>
                  <a:close/>
                </a:path>
                <a:path w="132714" h="27304">
                  <a:moveTo>
                    <a:pt x="10426" y="8255"/>
                  </a:moveTo>
                  <a:lnTo>
                    <a:pt x="10947" y="9753"/>
                  </a:lnTo>
                  <a:lnTo>
                    <a:pt x="11267" y="9641"/>
                  </a:lnTo>
                  <a:lnTo>
                    <a:pt x="11493" y="9436"/>
                  </a:lnTo>
                  <a:lnTo>
                    <a:pt x="10426" y="8255"/>
                  </a:lnTo>
                  <a:close/>
                </a:path>
                <a:path w="132714" h="27304">
                  <a:moveTo>
                    <a:pt x="11267" y="9641"/>
                  </a:moveTo>
                  <a:lnTo>
                    <a:pt x="10947" y="9753"/>
                  </a:lnTo>
                  <a:lnTo>
                    <a:pt x="11144" y="9753"/>
                  </a:lnTo>
                  <a:close/>
                </a:path>
                <a:path w="132714" h="27304">
                  <a:moveTo>
                    <a:pt x="15414" y="8255"/>
                  </a:moveTo>
                  <a:lnTo>
                    <a:pt x="10426" y="8255"/>
                  </a:lnTo>
                  <a:lnTo>
                    <a:pt x="11493" y="9436"/>
                  </a:lnTo>
                  <a:lnTo>
                    <a:pt x="11267" y="9641"/>
                  </a:lnTo>
                  <a:lnTo>
                    <a:pt x="14871" y="8382"/>
                  </a:lnTo>
                  <a:lnTo>
                    <a:pt x="15414" y="82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064033" y="7626058"/>
              <a:ext cx="23495" cy="109220"/>
            </a:xfrm>
            <a:custGeom>
              <a:avLst/>
              <a:gdLst/>
              <a:ahLst/>
              <a:cxnLst/>
              <a:rect l="l" t="t" r="r" b="b"/>
              <a:pathLst>
                <a:path w="23495" h="109220">
                  <a:moveTo>
                    <a:pt x="23266" y="0"/>
                  </a:moveTo>
                  <a:lnTo>
                    <a:pt x="0" y="0"/>
                  </a:lnTo>
                  <a:lnTo>
                    <a:pt x="0" y="109004"/>
                  </a:lnTo>
                  <a:lnTo>
                    <a:pt x="23266" y="109004"/>
                  </a:lnTo>
                  <a:lnTo>
                    <a:pt x="23266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062446" y="7625080"/>
              <a:ext cx="26670" cy="111760"/>
            </a:xfrm>
            <a:custGeom>
              <a:avLst/>
              <a:gdLst/>
              <a:ahLst/>
              <a:cxnLst/>
              <a:rect l="l" t="t" r="r" b="b"/>
              <a:pathLst>
                <a:path w="26670" h="111759">
                  <a:moveTo>
                    <a:pt x="26441" y="0"/>
                  </a:moveTo>
                  <a:lnTo>
                    <a:pt x="23266" y="0"/>
                  </a:lnTo>
                  <a:lnTo>
                    <a:pt x="23266" y="2540"/>
                  </a:lnTo>
                  <a:lnTo>
                    <a:pt x="23266" y="107950"/>
                  </a:lnTo>
                  <a:lnTo>
                    <a:pt x="3175" y="107950"/>
                  </a:lnTo>
                  <a:lnTo>
                    <a:pt x="3175" y="2540"/>
                  </a:lnTo>
                  <a:lnTo>
                    <a:pt x="23266" y="2540"/>
                  </a:lnTo>
                  <a:lnTo>
                    <a:pt x="2326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107950"/>
                  </a:lnTo>
                  <a:lnTo>
                    <a:pt x="0" y="111760"/>
                  </a:lnTo>
                  <a:lnTo>
                    <a:pt x="1587" y="111760"/>
                  </a:lnTo>
                  <a:lnTo>
                    <a:pt x="26441" y="111760"/>
                  </a:lnTo>
                  <a:lnTo>
                    <a:pt x="26441" y="110490"/>
                  </a:lnTo>
                  <a:lnTo>
                    <a:pt x="26441" y="107950"/>
                  </a:lnTo>
                  <a:lnTo>
                    <a:pt x="26441" y="2540"/>
                  </a:lnTo>
                  <a:lnTo>
                    <a:pt x="264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955537" y="7626058"/>
              <a:ext cx="23495" cy="109220"/>
            </a:xfrm>
            <a:custGeom>
              <a:avLst/>
              <a:gdLst/>
              <a:ahLst/>
              <a:cxnLst/>
              <a:rect l="l" t="t" r="r" b="b"/>
              <a:pathLst>
                <a:path w="23495" h="109220">
                  <a:moveTo>
                    <a:pt x="23291" y="0"/>
                  </a:moveTo>
                  <a:lnTo>
                    <a:pt x="0" y="0"/>
                  </a:lnTo>
                  <a:lnTo>
                    <a:pt x="0" y="109004"/>
                  </a:lnTo>
                  <a:lnTo>
                    <a:pt x="23291" y="109004"/>
                  </a:lnTo>
                  <a:lnTo>
                    <a:pt x="23291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953950" y="7625080"/>
              <a:ext cx="26670" cy="111760"/>
            </a:xfrm>
            <a:custGeom>
              <a:avLst/>
              <a:gdLst/>
              <a:ahLst/>
              <a:cxnLst/>
              <a:rect l="l" t="t" r="r" b="b"/>
              <a:pathLst>
                <a:path w="26670" h="111759">
                  <a:moveTo>
                    <a:pt x="26466" y="0"/>
                  </a:moveTo>
                  <a:lnTo>
                    <a:pt x="23291" y="0"/>
                  </a:lnTo>
                  <a:lnTo>
                    <a:pt x="23291" y="2540"/>
                  </a:lnTo>
                  <a:lnTo>
                    <a:pt x="23291" y="107950"/>
                  </a:lnTo>
                  <a:lnTo>
                    <a:pt x="3175" y="107950"/>
                  </a:lnTo>
                  <a:lnTo>
                    <a:pt x="3175" y="2540"/>
                  </a:lnTo>
                  <a:lnTo>
                    <a:pt x="23291" y="2540"/>
                  </a:lnTo>
                  <a:lnTo>
                    <a:pt x="23291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107950"/>
                  </a:lnTo>
                  <a:lnTo>
                    <a:pt x="0" y="111760"/>
                  </a:lnTo>
                  <a:lnTo>
                    <a:pt x="1587" y="111760"/>
                  </a:lnTo>
                  <a:lnTo>
                    <a:pt x="26466" y="111760"/>
                  </a:lnTo>
                  <a:lnTo>
                    <a:pt x="26466" y="110490"/>
                  </a:lnTo>
                  <a:lnTo>
                    <a:pt x="26466" y="107950"/>
                  </a:lnTo>
                  <a:lnTo>
                    <a:pt x="26466" y="2540"/>
                  </a:lnTo>
                  <a:lnTo>
                    <a:pt x="264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978829" y="7614245"/>
              <a:ext cx="85725" cy="17145"/>
            </a:xfrm>
            <a:custGeom>
              <a:avLst/>
              <a:gdLst/>
              <a:ahLst/>
              <a:cxnLst/>
              <a:rect l="l" t="t" r="r" b="b"/>
              <a:pathLst>
                <a:path w="85725" h="17145">
                  <a:moveTo>
                    <a:pt x="37297" y="0"/>
                  </a:moveTo>
                  <a:lnTo>
                    <a:pt x="29095" y="166"/>
                  </a:lnTo>
                  <a:lnTo>
                    <a:pt x="16395" y="687"/>
                  </a:lnTo>
                  <a:lnTo>
                    <a:pt x="5829" y="4395"/>
                  </a:lnTo>
                  <a:lnTo>
                    <a:pt x="0" y="9691"/>
                  </a:lnTo>
                  <a:lnTo>
                    <a:pt x="0" y="16562"/>
                  </a:lnTo>
                  <a:lnTo>
                    <a:pt x="85204" y="16562"/>
                  </a:lnTo>
                  <a:lnTo>
                    <a:pt x="85204" y="9691"/>
                  </a:lnTo>
                  <a:lnTo>
                    <a:pt x="45583" y="89"/>
                  </a:lnTo>
                  <a:lnTo>
                    <a:pt x="37297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006337" y="7615466"/>
              <a:ext cx="39370" cy="15240"/>
            </a:xfrm>
            <a:custGeom>
              <a:avLst/>
              <a:gdLst/>
              <a:ahLst/>
              <a:cxnLst/>
              <a:rect l="l" t="t" r="r" b="b"/>
              <a:pathLst>
                <a:path w="39370" h="15240">
                  <a:moveTo>
                    <a:pt x="21183" y="0"/>
                  </a:moveTo>
                  <a:lnTo>
                    <a:pt x="10071" y="533"/>
                  </a:lnTo>
                  <a:lnTo>
                    <a:pt x="4241" y="1054"/>
                  </a:lnTo>
                  <a:lnTo>
                    <a:pt x="0" y="4229"/>
                  </a:lnTo>
                  <a:lnTo>
                    <a:pt x="2133" y="14820"/>
                  </a:lnTo>
                  <a:lnTo>
                    <a:pt x="39166" y="14820"/>
                  </a:lnTo>
                  <a:lnTo>
                    <a:pt x="39166" y="3708"/>
                  </a:lnTo>
                  <a:lnTo>
                    <a:pt x="35991" y="1054"/>
                  </a:lnTo>
                  <a:lnTo>
                    <a:pt x="21183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958713" y="7631341"/>
              <a:ext cx="123189" cy="6350"/>
            </a:xfrm>
            <a:custGeom>
              <a:avLst/>
              <a:gdLst/>
              <a:ahLst/>
              <a:cxnLst/>
              <a:rect l="l" t="t" r="r" b="b"/>
              <a:pathLst>
                <a:path w="123189" h="6350">
                  <a:moveTo>
                    <a:pt x="14833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14833" y="6350"/>
                  </a:lnTo>
                  <a:lnTo>
                    <a:pt x="14833" y="0"/>
                  </a:lnTo>
                  <a:close/>
                </a:path>
                <a:path w="123189" h="6350">
                  <a:moveTo>
                    <a:pt x="122783" y="0"/>
                  </a:moveTo>
                  <a:lnTo>
                    <a:pt x="107950" y="0"/>
                  </a:lnTo>
                  <a:lnTo>
                    <a:pt x="107950" y="6350"/>
                  </a:lnTo>
                  <a:lnTo>
                    <a:pt x="122783" y="6350"/>
                  </a:lnTo>
                  <a:lnTo>
                    <a:pt x="1227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982080" y="7639977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38100" y="0"/>
                  </a:moveTo>
                  <a:lnTo>
                    <a:pt x="23268" y="2993"/>
                  </a:lnTo>
                  <a:lnTo>
                    <a:pt x="11158" y="11158"/>
                  </a:lnTo>
                  <a:lnTo>
                    <a:pt x="2993" y="23268"/>
                  </a:lnTo>
                  <a:lnTo>
                    <a:pt x="0" y="38100"/>
                  </a:lnTo>
                  <a:lnTo>
                    <a:pt x="2993" y="52931"/>
                  </a:lnTo>
                  <a:lnTo>
                    <a:pt x="11158" y="65041"/>
                  </a:lnTo>
                  <a:lnTo>
                    <a:pt x="23268" y="73206"/>
                  </a:lnTo>
                  <a:lnTo>
                    <a:pt x="38100" y="76200"/>
                  </a:lnTo>
                  <a:lnTo>
                    <a:pt x="52925" y="73206"/>
                  </a:lnTo>
                  <a:lnTo>
                    <a:pt x="65036" y="65041"/>
                  </a:lnTo>
                  <a:lnTo>
                    <a:pt x="73204" y="52931"/>
                  </a:lnTo>
                  <a:lnTo>
                    <a:pt x="76200" y="38100"/>
                  </a:lnTo>
                  <a:lnTo>
                    <a:pt x="73204" y="23268"/>
                  </a:lnTo>
                  <a:lnTo>
                    <a:pt x="65036" y="11158"/>
                  </a:lnTo>
                  <a:lnTo>
                    <a:pt x="52925" y="2993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980785" y="7638682"/>
              <a:ext cx="79375" cy="79375"/>
            </a:xfrm>
            <a:custGeom>
              <a:avLst/>
              <a:gdLst/>
              <a:ahLst/>
              <a:cxnLst/>
              <a:rect l="l" t="t" r="r" b="b"/>
              <a:pathLst>
                <a:path w="79375" h="79375">
                  <a:moveTo>
                    <a:pt x="39395" y="0"/>
                  </a:moveTo>
                  <a:lnTo>
                    <a:pt x="24061" y="3096"/>
                  </a:lnTo>
                  <a:lnTo>
                    <a:pt x="11539" y="11539"/>
                  </a:lnTo>
                  <a:lnTo>
                    <a:pt x="3096" y="24061"/>
                  </a:lnTo>
                  <a:lnTo>
                    <a:pt x="0" y="39395"/>
                  </a:lnTo>
                  <a:lnTo>
                    <a:pt x="3096" y="54728"/>
                  </a:lnTo>
                  <a:lnTo>
                    <a:pt x="11539" y="67251"/>
                  </a:lnTo>
                  <a:lnTo>
                    <a:pt x="24061" y="75694"/>
                  </a:lnTo>
                  <a:lnTo>
                    <a:pt x="39395" y="78790"/>
                  </a:lnTo>
                  <a:lnTo>
                    <a:pt x="52221" y="76200"/>
                  </a:lnTo>
                  <a:lnTo>
                    <a:pt x="39395" y="76200"/>
                  </a:lnTo>
                  <a:lnTo>
                    <a:pt x="25077" y="73290"/>
                  </a:lnTo>
                  <a:lnTo>
                    <a:pt x="13387" y="65403"/>
                  </a:lnTo>
                  <a:lnTo>
                    <a:pt x="5500" y="53713"/>
                  </a:lnTo>
                  <a:lnTo>
                    <a:pt x="2590" y="39395"/>
                  </a:lnTo>
                  <a:lnTo>
                    <a:pt x="5500" y="25077"/>
                  </a:lnTo>
                  <a:lnTo>
                    <a:pt x="13387" y="13387"/>
                  </a:lnTo>
                  <a:lnTo>
                    <a:pt x="25077" y="5500"/>
                  </a:lnTo>
                  <a:lnTo>
                    <a:pt x="39395" y="2590"/>
                  </a:lnTo>
                  <a:lnTo>
                    <a:pt x="52221" y="2590"/>
                  </a:lnTo>
                  <a:lnTo>
                    <a:pt x="39395" y="0"/>
                  </a:lnTo>
                  <a:close/>
                </a:path>
                <a:path w="79375" h="79375">
                  <a:moveTo>
                    <a:pt x="52221" y="2590"/>
                  </a:moveTo>
                  <a:lnTo>
                    <a:pt x="39395" y="2590"/>
                  </a:lnTo>
                  <a:lnTo>
                    <a:pt x="53713" y="5500"/>
                  </a:lnTo>
                  <a:lnTo>
                    <a:pt x="65403" y="13387"/>
                  </a:lnTo>
                  <a:lnTo>
                    <a:pt x="73290" y="25077"/>
                  </a:lnTo>
                  <a:lnTo>
                    <a:pt x="76200" y="39395"/>
                  </a:lnTo>
                  <a:lnTo>
                    <a:pt x="73288" y="53713"/>
                  </a:lnTo>
                  <a:lnTo>
                    <a:pt x="65398" y="65403"/>
                  </a:lnTo>
                  <a:lnTo>
                    <a:pt x="53707" y="73290"/>
                  </a:lnTo>
                  <a:lnTo>
                    <a:pt x="39395" y="76200"/>
                  </a:lnTo>
                  <a:lnTo>
                    <a:pt x="52221" y="76200"/>
                  </a:lnTo>
                  <a:lnTo>
                    <a:pt x="54723" y="75694"/>
                  </a:lnTo>
                  <a:lnTo>
                    <a:pt x="67246" y="67251"/>
                  </a:lnTo>
                  <a:lnTo>
                    <a:pt x="75692" y="54728"/>
                  </a:lnTo>
                  <a:lnTo>
                    <a:pt x="78790" y="39395"/>
                  </a:lnTo>
                  <a:lnTo>
                    <a:pt x="75692" y="24061"/>
                  </a:lnTo>
                  <a:lnTo>
                    <a:pt x="67246" y="11539"/>
                  </a:lnTo>
                  <a:lnTo>
                    <a:pt x="54723" y="3096"/>
                  </a:lnTo>
                  <a:lnTo>
                    <a:pt x="52221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987808" y="7644968"/>
              <a:ext cx="67310" cy="67945"/>
            </a:xfrm>
            <a:custGeom>
              <a:avLst/>
              <a:gdLst/>
              <a:ahLst/>
              <a:cxnLst/>
              <a:rect l="l" t="t" r="r" b="b"/>
              <a:pathLst>
                <a:path w="67310" h="67945">
                  <a:moveTo>
                    <a:pt x="25019" y="0"/>
                  </a:moveTo>
                  <a:lnTo>
                    <a:pt x="0" y="24130"/>
                  </a:lnTo>
                  <a:lnTo>
                    <a:pt x="8432" y="57924"/>
                  </a:lnTo>
                  <a:lnTo>
                    <a:pt x="41821" y="67538"/>
                  </a:lnTo>
                  <a:lnTo>
                    <a:pt x="66890" y="43345"/>
                  </a:lnTo>
                  <a:lnTo>
                    <a:pt x="58483" y="9626"/>
                  </a:lnTo>
                  <a:lnTo>
                    <a:pt x="25019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984277" y="7641412"/>
              <a:ext cx="74295" cy="74930"/>
            </a:xfrm>
            <a:custGeom>
              <a:avLst/>
              <a:gdLst/>
              <a:ahLst/>
              <a:cxnLst/>
              <a:rect l="l" t="t" r="r" b="b"/>
              <a:pathLst>
                <a:path w="74295" h="74929">
                  <a:moveTo>
                    <a:pt x="27673" y="0"/>
                  </a:moveTo>
                  <a:lnTo>
                    <a:pt x="0" y="26682"/>
                  </a:lnTo>
                  <a:lnTo>
                    <a:pt x="9321" y="64033"/>
                  </a:lnTo>
                  <a:lnTo>
                    <a:pt x="46228" y="74650"/>
                  </a:lnTo>
                  <a:lnTo>
                    <a:pt x="47548" y="73380"/>
                  </a:lnTo>
                  <a:lnTo>
                    <a:pt x="43141" y="68808"/>
                  </a:lnTo>
                  <a:lnTo>
                    <a:pt x="44459" y="67537"/>
                  </a:lnTo>
                  <a:lnTo>
                    <a:pt x="14605" y="58940"/>
                  </a:lnTo>
                  <a:lnTo>
                    <a:pt x="7048" y="28701"/>
                  </a:lnTo>
                  <a:lnTo>
                    <a:pt x="29438" y="7111"/>
                  </a:lnTo>
                  <a:lnTo>
                    <a:pt x="52399" y="7111"/>
                  </a:lnTo>
                  <a:lnTo>
                    <a:pt x="27673" y="0"/>
                  </a:lnTo>
                  <a:close/>
                </a:path>
                <a:path w="74295" h="74929">
                  <a:moveTo>
                    <a:pt x="52399" y="7111"/>
                  </a:moveTo>
                  <a:lnTo>
                    <a:pt x="29438" y="7111"/>
                  </a:lnTo>
                  <a:lnTo>
                    <a:pt x="59359" y="15722"/>
                  </a:lnTo>
                  <a:lnTo>
                    <a:pt x="66903" y="45885"/>
                  </a:lnTo>
                  <a:lnTo>
                    <a:pt x="44459" y="67537"/>
                  </a:lnTo>
                  <a:lnTo>
                    <a:pt x="46228" y="68046"/>
                  </a:lnTo>
                  <a:lnTo>
                    <a:pt x="45351" y="71094"/>
                  </a:lnTo>
                  <a:lnTo>
                    <a:pt x="47548" y="73380"/>
                  </a:lnTo>
                  <a:lnTo>
                    <a:pt x="73952" y="47917"/>
                  </a:lnTo>
                  <a:lnTo>
                    <a:pt x="64630" y="10629"/>
                  </a:lnTo>
                  <a:lnTo>
                    <a:pt x="52399" y="7111"/>
                  </a:lnTo>
                  <a:close/>
                </a:path>
                <a:path w="74295" h="74929">
                  <a:moveTo>
                    <a:pt x="44459" y="67537"/>
                  </a:moveTo>
                  <a:lnTo>
                    <a:pt x="43141" y="68808"/>
                  </a:lnTo>
                  <a:lnTo>
                    <a:pt x="45351" y="71094"/>
                  </a:lnTo>
                  <a:lnTo>
                    <a:pt x="46228" y="68046"/>
                  </a:lnTo>
                  <a:lnTo>
                    <a:pt x="44459" y="675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006706" y="7671041"/>
              <a:ext cx="45720" cy="36195"/>
            </a:xfrm>
            <a:custGeom>
              <a:avLst/>
              <a:gdLst/>
              <a:ahLst/>
              <a:cxnLst/>
              <a:rect l="l" t="t" r="r" b="b"/>
              <a:pathLst>
                <a:path w="45720" h="36195">
                  <a:moveTo>
                    <a:pt x="30305" y="28460"/>
                  </a:moveTo>
                  <a:lnTo>
                    <a:pt x="11010" y="28460"/>
                  </a:lnTo>
                  <a:lnTo>
                    <a:pt x="15227" y="30556"/>
                  </a:lnTo>
                  <a:lnTo>
                    <a:pt x="19519" y="32512"/>
                  </a:lnTo>
                  <a:lnTo>
                    <a:pt x="27508" y="35623"/>
                  </a:lnTo>
                  <a:lnTo>
                    <a:pt x="30305" y="28460"/>
                  </a:lnTo>
                  <a:close/>
                </a:path>
                <a:path w="45720" h="36195">
                  <a:moveTo>
                    <a:pt x="6223" y="19812"/>
                  </a:moveTo>
                  <a:lnTo>
                    <a:pt x="2082" y="20231"/>
                  </a:lnTo>
                  <a:lnTo>
                    <a:pt x="0" y="30162"/>
                  </a:lnTo>
                  <a:lnTo>
                    <a:pt x="11010" y="28460"/>
                  </a:lnTo>
                  <a:lnTo>
                    <a:pt x="30305" y="28460"/>
                  </a:lnTo>
                  <a:lnTo>
                    <a:pt x="30632" y="27622"/>
                  </a:lnTo>
                  <a:lnTo>
                    <a:pt x="31683" y="26339"/>
                  </a:lnTo>
                  <a:lnTo>
                    <a:pt x="9207" y="26339"/>
                  </a:lnTo>
                  <a:lnTo>
                    <a:pt x="6223" y="19812"/>
                  </a:lnTo>
                  <a:close/>
                </a:path>
                <a:path w="45720" h="36195">
                  <a:moveTo>
                    <a:pt x="38569" y="0"/>
                  </a:moveTo>
                  <a:lnTo>
                    <a:pt x="24904" y="2552"/>
                  </a:lnTo>
                  <a:lnTo>
                    <a:pt x="25222" y="9906"/>
                  </a:lnTo>
                  <a:lnTo>
                    <a:pt x="9207" y="26339"/>
                  </a:lnTo>
                  <a:lnTo>
                    <a:pt x="31683" y="26339"/>
                  </a:lnTo>
                  <a:lnTo>
                    <a:pt x="34378" y="23050"/>
                  </a:lnTo>
                  <a:lnTo>
                    <a:pt x="38100" y="18453"/>
                  </a:lnTo>
                  <a:lnTo>
                    <a:pt x="45491" y="18135"/>
                  </a:lnTo>
                  <a:lnTo>
                    <a:pt x="44754" y="12268"/>
                  </a:lnTo>
                  <a:lnTo>
                    <a:pt x="43065" y="6934"/>
                  </a:lnTo>
                  <a:lnTo>
                    <a:pt x="41325" y="1612"/>
                  </a:lnTo>
                  <a:lnTo>
                    <a:pt x="38569" y="0"/>
                  </a:lnTo>
                  <a:close/>
                </a:path>
              </a:pathLst>
            </a:custGeom>
            <a:solidFill>
              <a:srgbClr val="CD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988305" y="7614933"/>
              <a:ext cx="748030" cy="107950"/>
            </a:xfrm>
            <a:custGeom>
              <a:avLst/>
              <a:gdLst/>
              <a:ahLst/>
              <a:cxnLst/>
              <a:rect l="l" t="t" r="r" b="b"/>
              <a:pathLst>
                <a:path w="748029" h="107950">
                  <a:moveTo>
                    <a:pt x="747636" y="0"/>
                  </a:moveTo>
                  <a:lnTo>
                    <a:pt x="990" y="0"/>
                  </a:lnTo>
                  <a:lnTo>
                    <a:pt x="0" y="107950"/>
                  </a:lnTo>
                  <a:lnTo>
                    <a:pt x="747636" y="107950"/>
                  </a:lnTo>
                  <a:lnTo>
                    <a:pt x="747636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985245" y="7611884"/>
              <a:ext cx="753745" cy="113664"/>
            </a:xfrm>
            <a:custGeom>
              <a:avLst/>
              <a:gdLst/>
              <a:ahLst/>
              <a:cxnLst/>
              <a:rect l="l" t="t" r="r" b="b"/>
              <a:pathLst>
                <a:path w="753745" h="113665">
                  <a:moveTo>
                    <a:pt x="753745" y="0"/>
                  </a:moveTo>
                  <a:lnTo>
                    <a:pt x="750697" y="0"/>
                  </a:lnTo>
                  <a:lnTo>
                    <a:pt x="750697" y="495"/>
                  </a:lnTo>
                  <a:lnTo>
                    <a:pt x="747649" y="495"/>
                  </a:lnTo>
                  <a:lnTo>
                    <a:pt x="747649" y="5575"/>
                  </a:lnTo>
                  <a:lnTo>
                    <a:pt x="747649" y="108445"/>
                  </a:lnTo>
                  <a:lnTo>
                    <a:pt x="6604" y="108445"/>
                  </a:lnTo>
                  <a:lnTo>
                    <a:pt x="6604" y="5575"/>
                  </a:lnTo>
                  <a:lnTo>
                    <a:pt x="747649" y="5575"/>
                  </a:lnTo>
                  <a:lnTo>
                    <a:pt x="747649" y="495"/>
                  </a:lnTo>
                  <a:lnTo>
                    <a:pt x="1003" y="495"/>
                  </a:lnTo>
                  <a:lnTo>
                    <a:pt x="1003" y="3035"/>
                  </a:lnTo>
                  <a:lnTo>
                    <a:pt x="977" y="5575"/>
                  </a:lnTo>
                  <a:lnTo>
                    <a:pt x="495" y="5575"/>
                  </a:lnTo>
                  <a:lnTo>
                    <a:pt x="495" y="108445"/>
                  </a:lnTo>
                  <a:lnTo>
                    <a:pt x="0" y="108445"/>
                  </a:lnTo>
                  <a:lnTo>
                    <a:pt x="0" y="111163"/>
                  </a:lnTo>
                  <a:lnTo>
                    <a:pt x="0" y="113525"/>
                  </a:lnTo>
                  <a:lnTo>
                    <a:pt x="753745" y="113525"/>
                  </a:lnTo>
                  <a:lnTo>
                    <a:pt x="753745" y="111163"/>
                  </a:lnTo>
                  <a:lnTo>
                    <a:pt x="753745" y="108445"/>
                  </a:lnTo>
                  <a:lnTo>
                    <a:pt x="753745" y="6096"/>
                  </a:lnTo>
                  <a:lnTo>
                    <a:pt x="753745" y="5575"/>
                  </a:lnTo>
                  <a:lnTo>
                    <a:pt x="7537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997831" y="7617053"/>
              <a:ext cx="738505" cy="101600"/>
            </a:xfrm>
            <a:custGeom>
              <a:avLst/>
              <a:gdLst/>
              <a:ahLst/>
              <a:cxnLst/>
              <a:rect l="l" t="t" r="r" b="b"/>
              <a:pathLst>
                <a:path w="738504" h="101600">
                  <a:moveTo>
                    <a:pt x="174625" y="7569"/>
                  </a:moveTo>
                  <a:lnTo>
                    <a:pt x="158750" y="7569"/>
                  </a:lnTo>
                  <a:lnTo>
                    <a:pt x="158750" y="101231"/>
                  </a:lnTo>
                  <a:lnTo>
                    <a:pt x="174625" y="101231"/>
                  </a:lnTo>
                  <a:lnTo>
                    <a:pt x="174625" y="7569"/>
                  </a:lnTo>
                  <a:close/>
                </a:path>
                <a:path w="738504" h="101600">
                  <a:moveTo>
                    <a:pt x="738187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738187" y="6350"/>
                  </a:lnTo>
                  <a:lnTo>
                    <a:pt x="7381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169280" y="7624623"/>
              <a:ext cx="3175" cy="93980"/>
            </a:xfrm>
            <a:custGeom>
              <a:avLst/>
              <a:gdLst/>
              <a:ahLst/>
              <a:cxnLst/>
              <a:rect l="l" t="t" r="r" b="b"/>
              <a:pathLst>
                <a:path w="3175" h="93979">
                  <a:moveTo>
                    <a:pt x="0" y="93662"/>
                  </a:moveTo>
                  <a:lnTo>
                    <a:pt x="3175" y="93662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9366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172455" y="7624623"/>
              <a:ext cx="63500" cy="98425"/>
            </a:xfrm>
            <a:custGeom>
              <a:avLst/>
              <a:gdLst/>
              <a:ahLst/>
              <a:cxnLst/>
              <a:rect l="l" t="t" r="r" b="b"/>
              <a:pathLst>
                <a:path w="63500" h="98425">
                  <a:moveTo>
                    <a:pt x="63500" y="0"/>
                  </a:moveTo>
                  <a:lnTo>
                    <a:pt x="0" y="0"/>
                  </a:lnTo>
                  <a:lnTo>
                    <a:pt x="0" y="98424"/>
                  </a:lnTo>
                  <a:lnTo>
                    <a:pt x="63500" y="98424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7173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213896" y="7529373"/>
              <a:ext cx="676275" cy="281305"/>
            </a:xfrm>
            <a:custGeom>
              <a:avLst/>
              <a:gdLst/>
              <a:ahLst/>
              <a:cxnLst/>
              <a:rect l="l" t="t" r="r" b="b"/>
              <a:pathLst>
                <a:path w="676275" h="281304">
                  <a:moveTo>
                    <a:pt x="676109" y="36017"/>
                  </a:moveTo>
                  <a:lnTo>
                    <a:pt x="658647" y="36017"/>
                  </a:lnTo>
                  <a:lnTo>
                    <a:pt x="658647" y="6350"/>
                  </a:lnTo>
                  <a:lnTo>
                    <a:pt x="658647" y="0"/>
                  </a:lnTo>
                  <a:lnTo>
                    <a:pt x="566572" y="0"/>
                  </a:lnTo>
                  <a:lnTo>
                    <a:pt x="566572" y="36017"/>
                  </a:lnTo>
                  <a:lnTo>
                    <a:pt x="541172" y="36017"/>
                  </a:lnTo>
                  <a:lnTo>
                    <a:pt x="541172" y="42367"/>
                  </a:lnTo>
                  <a:lnTo>
                    <a:pt x="541172" y="50647"/>
                  </a:lnTo>
                  <a:lnTo>
                    <a:pt x="177634" y="44450"/>
                  </a:lnTo>
                  <a:lnTo>
                    <a:pt x="152666" y="44729"/>
                  </a:lnTo>
                  <a:lnTo>
                    <a:pt x="78397" y="46469"/>
                  </a:lnTo>
                  <a:lnTo>
                    <a:pt x="55079" y="47650"/>
                  </a:lnTo>
                  <a:lnTo>
                    <a:pt x="1270" y="52679"/>
                  </a:lnTo>
                  <a:lnTo>
                    <a:pt x="1638" y="60629"/>
                  </a:lnTo>
                  <a:lnTo>
                    <a:pt x="2120" y="73113"/>
                  </a:lnTo>
                  <a:lnTo>
                    <a:pt x="2603" y="89979"/>
                  </a:lnTo>
                  <a:lnTo>
                    <a:pt x="2832" y="108013"/>
                  </a:lnTo>
                  <a:lnTo>
                    <a:pt x="2755" y="116586"/>
                  </a:lnTo>
                  <a:lnTo>
                    <a:pt x="2501" y="124244"/>
                  </a:lnTo>
                  <a:lnTo>
                    <a:pt x="2095" y="130060"/>
                  </a:lnTo>
                  <a:lnTo>
                    <a:pt x="1498" y="134251"/>
                  </a:lnTo>
                  <a:lnTo>
                    <a:pt x="342" y="139446"/>
                  </a:lnTo>
                  <a:lnTo>
                    <a:pt x="12" y="145935"/>
                  </a:lnTo>
                  <a:lnTo>
                    <a:pt x="0" y="152704"/>
                  </a:lnTo>
                  <a:lnTo>
                    <a:pt x="228" y="162852"/>
                  </a:lnTo>
                  <a:lnTo>
                    <a:pt x="711" y="172427"/>
                  </a:lnTo>
                  <a:lnTo>
                    <a:pt x="1206" y="180403"/>
                  </a:lnTo>
                  <a:lnTo>
                    <a:pt x="1422" y="185737"/>
                  </a:lnTo>
                  <a:lnTo>
                    <a:pt x="1422" y="211378"/>
                  </a:lnTo>
                  <a:lnTo>
                    <a:pt x="98082" y="204558"/>
                  </a:lnTo>
                  <a:lnTo>
                    <a:pt x="252349" y="193675"/>
                  </a:lnTo>
                  <a:lnTo>
                    <a:pt x="541172" y="193675"/>
                  </a:lnTo>
                  <a:lnTo>
                    <a:pt x="541172" y="231597"/>
                  </a:lnTo>
                  <a:lnTo>
                    <a:pt x="541172" y="235407"/>
                  </a:lnTo>
                  <a:lnTo>
                    <a:pt x="541172" y="237947"/>
                  </a:lnTo>
                  <a:lnTo>
                    <a:pt x="565302" y="237947"/>
                  </a:lnTo>
                  <a:lnTo>
                    <a:pt x="564959" y="280987"/>
                  </a:lnTo>
                  <a:lnTo>
                    <a:pt x="658647" y="280987"/>
                  </a:lnTo>
                  <a:lnTo>
                    <a:pt x="658647" y="274637"/>
                  </a:lnTo>
                  <a:lnTo>
                    <a:pt x="658647" y="237947"/>
                  </a:lnTo>
                  <a:lnTo>
                    <a:pt x="676109" y="237947"/>
                  </a:lnTo>
                  <a:lnTo>
                    <a:pt x="676109" y="235407"/>
                  </a:lnTo>
                  <a:lnTo>
                    <a:pt x="672934" y="235407"/>
                  </a:lnTo>
                  <a:lnTo>
                    <a:pt x="672934" y="234950"/>
                  </a:lnTo>
                  <a:lnTo>
                    <a:pt x="676109" y="234950"/>
                  </a:lnTo>
                  <a:lnTo>
                    <a:pt x="676109" y="231775"/>
                  </a:lnTo>
                  <a:lnTo>
                    <a:pt x="672934" y="231775"/>
                  </a:lnTo>
                  <a:lnTo>
                    <a:pt x="672934" y="231597"/>
                  </a:lnTo>
                  <a:lnTo>
                    <a:pt x="676109" y="231597"/>
                  </a:lnTo>
                  <a:lnTo>
                    <a:pt x="676109" y="42367"/>
                  </a:lnTo>
                  <a:lnTo>
                    <a:pt x="676109" y="360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806732" y="755435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525" y="21323"/>
                  </a:moveTo>
                  <a:lnTo>
                    <a:pt x="39344" y="13360"/>
                  </a:lnTo>
                  <a:lnTo>
                    <a:pt x="35344" y="6692"/>
                  </a:lnTo>
                  <a:lnTo>
                    <a:pt x="29133" y="2006"/>
                  </a:lnTo>
                  <a:lnTo>
                    <a:pt x="21336" y="0"/>
                  </a:lnTo>
                  <a:lnTo>
                    <a:pt x="13373" y="1181"/>
                  </a:lnTo>
                  <a:lnTo>
                    <a:pt x="6705" y="5194"/>
                  </a:lnTo>
                  <a:lnTo>
                    <a:pt x="2006" y="11404"/>
                  </a:lnTo>
                  <a:lnTo>
                    <a:pt x="0" y="19202"/>
                  </a:lnTo>
                  <a:lnTo>
                    <a:pt x="1181" y="27190"/>
                  </a:lnTo>
                  <a:lnTo>
                    <a:pt x="5194" y="33870"/>
                  </a:lnTo>
                  <a:lnTo>
                    <a:pt x="11417" y="38544"/>
                  </a:lnTo>
                  <a:lnTo>
                    <a:pt x="19227" y="40538"/>
                  </a:lnTo>
                  <a:lnTo>
                    <a:pt x="27190" y="39370"/>
                  </a:lnTo>
                  <a:lnTo>
                    <a:pt x="33858" y="35356"/>
                  </a:lnTo>
                  <a:lnTo>
                    <a:pt x="38519" y="29146"/>
                  </a:lnTo>
                  <a:lnTo>
                    <a:pt x="40525" y="21323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804166" y="7551699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4">
                  <a:moveTo>
                    <a:pt x="44869" y="22390"/>
                  </a:moveTo>
                  <a:lnTo>
                    <a:pt x="43230" y="13995"/>
                  </a:lnTo>
                  <a:lnTo>
                    <a:pt x="40640" y="9982"/>
                  </a:lnTo>
                  <a:lnTo>
                    <a:pt x="40640" y="12801"/>
                  </a:lnTo>
                  <a:lnTo>
                    <a:pt x="40614" y="23050"/>
                  </a:lnTo>
                  <a:lnTo>
                    <a:pt x="40538" y="22910"/>
                  </a:lnTo>
                  <a:lnTo>
                    <a:pt x="40538" y="24663"/>
                  </a:lnTo>
                  <a:lnTo>
                    <a:pt x="40093" y="33070"/>
                  </a:lnTo>
                  <a:lnTo>
                    <a:pt x="32067" y="40614"/>
                  </a:lnTo>
                  <a:lnTo>
                    <a:pt x="22453" y="40614"/>
                  </a:lnTo>
                  <a:lnTo>
                    <a:pt x="21475" y="40589"/>
                  </a:lnTo>
                  <a:lnTo>
                    <a:pt x="11772" y="40093"/>
                  </a:lnTo>
                  <a:lnTo>
                    <a:pt x="4229" y="32029"/>
                  </a:lnTo>
                  <a:lnTo>
                    <a:pt x="4241" y="22885"/>
                  </a:lnTo>
                  <a:lnTo>
                    <a:pt x="12255" y="38557"/>
                  </a:lnTo>
                  <a:lnTo>
                    <a:pt x="14084" y="38646"/>
                  </a:lnTo>
                  <a:lnTo>
                    <a:pt x="30899" y="39535"/>
                  </a:lnTo>
                  <a:lnTo>
                    <a:pt x="35128" y="32994"/>
                  </a:lnTo>
                  <a:lnTo>
                    <a:pt x="40538" y="24663"/>
                  </a:lnTo>
                  <a:lnTo>
                    <a:pt x="40538" y="22910"/>
                  </a:lnTo>
                  <a:lnTo>
                    <a:pt x="35407" y="12788"/>
                  </a:lnTo>
                  <a:lnTo>
                    <a:pt x="33731" y="9486"/>
                  </a:lnTo>
                  <a:lnTo>
                    <a:pt x="33731" y="23495"/>
                  </a:lnTo>
                  <a:lnTo>
                    <a:pt x="33528" y="23799"/>
                  </a:lnTo>
                  <a:lnTo>
                    <a:pt x="33566" y="23177"/>
                  </a:lnTo>
                  <a:lnTo>
                    <a:pt x="33731" y="23495"/>
                  </a:lnTo>
                  <a:lnTo>
                    <a:pt x="33731" y="9486"/>
                  </a:lnTo>
                  <a:lnTo>
                    <a:pt x="33477" y="8991"/>
                  </a:lnTo>
                  <a:lnTo>
                    <a:pt x="33477" y="22999"/>
                  </a:lnTo>
                  <a:lnTo>
                    <a:pt x="30187" y="22834"/>
                  </a:lnTo>
                  <a:lnTo>
                    <a:pt x="29946" y="26962"/>
                  </a:lnTo>
                  <a:lnTo>
                    <a:pt x="26530" y="30175"/>
                  </a:lnTo>
                  <a:lnTo>
                    <a:pt x="22021" y="30162"/>
                  </a:lnTo>
                  <a:lnTo>
                    <a:pt x="21856" y="30162"/>
                  </a:lnTo>
                  <a:lnTo>
                    <a:pt x="30187" y="22237"/>
                  </a:lnTo>
                  <a:lnTo>
                    <a:pt x="30187" y="22821"/>
                  </a:lnTo>
                  <a:lnTo>
                    <a:pt x="33477" y="22999"/>
                  </a:lnTo>
                  <a:lnTo>
                    <a:pt x="33477" y="8991"/>
                  </a:lnTo>
                  <a:lnTo>
                    <a:pt x="32588" y="7226"/>
                  </a:lnTo>
                  <a:lnTo>
                    <a:pt x="22923" y="6731"/>
                  </a:lnTo>
                  <a:lnTo>
                    <a:pt x="22923" y="14693"/>
                  </a:lnTo>
                  <a:lnTo>
                    <a:pt x="14693" y="22542"/>
                  </a:lnTo>
                  <a:lnTo>
                    <a:pt x="14706" y="21831"/>
                  </a:lnTo>
                  <a:lnTo>
                    <a:pt x="14922" y="17894"/>
                  </a:lnTo>
                  <a:lnTo>
                    <a:pt x="18364" y="14668"/>
                  </a:lnTo>
                  <a:lnTo>
                    <a:pt x="22428" y="14681"/>
                  </a:lnTo>
                  <a:lnTo>
                    <a:pt x="22834" y="14681"/>
                  </a:lnTo>
                  <a:lnTo>
                    <a:pt x="22923" y="6731"/>
                  </a:lnTo>
                  <a:lnTo>
                    <a:pt x="13944" y="6261"/>
                  </a:lnTo>
                  <a:lnTo>
                    <a:pt x="11290" y="10350"/>
                  </a:lnTo>
                  <a:lnTo>
                    <a:pt x="11290" y="21971"/>
                  </a:lnTo>
                  <a:lnTo>
                    <a:pt x="11290" y="22733"/>
                  </a:lnTo>
                  <a:lnTo>
                    <a:pt x="11087" y="22301"/>
                  </a:lnTo>
                  <a:lnTo>
                    <a:pt x="11290" y="21971"/>
                  </a:lnTo>
                  <a:lnTo>
                    <a:pt x="11290" y="10350"/>
                  </a:lnTo>
                  <a:lnTo>
                    <a:pt x="4254" y="21158"/>
                  </a:lnTo>
                  <a:lnTo>
                    <a:pt x="4762" y="11772"/>
                  </a:lnTo>
                  <a:lnTo>
                    <a:pt x="12814" y="4229"/>
                  </a:lnTo>
                  <a:lnTo>
                    <a:pt x="22402" y="4229"/>
                  </a:lnTo>
                  <a:lnTo>
                    <a:pt x="23380" y="4254"/>
                  </a:lnTo>
                  <a:lnTo>
                    <a:pt x="33108" y="4749"/>
                  </a:lnTo>
                  <a:lnTo>
                    <a:pt x="40640" y="12801"/>
                  </a:lnTo>
                  <a:lnTo>
                    <a:pt x="40640" y="9982"/>
                  </a:lnTo>
                  <a:lnTo>
                    <a:pt x="22402" y="0"/>
                  </a:lnTo>
                  <a:lnTo>
                    <a:pt x="13995" y="1651"/>
                  </a:lnTo>
                  <a:lnTo>
                    <a:pt x="7010" y="6146"/>
                  </a:lnTo>
                  <a:lnTo>
                    <a:pt x="2133" y="12877"/>
                  </a:lnTo>
                  <a:lnTo>
                    <a:pt x="38" y="21234"/>
                  </a:lnTo>
                  <a:lnTo>
                    <a:pt x="0" y="22402"/>
                  </a:lnTo>
                  <a:lnTo>
                    <a:pt x="1625" y="30822"/>
                  </a:lnTo>
                  <a:lnTo>
                    <a:pt x="6134" y="37820"/>
                  </a:lnTo>
                  <a:lnTo>
                    <a:pt x="12877" y="42722"/>
                  </a:lnTo>
                  <a:lnTo>
                    <a:pt x="21259" y="44818"/>
                  </a:lnTo>
                  <a:lnTo>
                    <a:pt x="22453" y="44843"/>
                  </a:lnTo>
                  <a:lnTo>
                    <a:pt x="30861" y="43218"/>
                  </a:lnTo>
                  <a:lnTo>
                    <a:pt x="34886" y="40614"/>
                  </a:lnTo>
                  <a:lnTo>
                    <a:pt x="37846" y="38709"/>
                  </a:lnTo>
                  <a:lnTo>
                    <a:pt x="42722" y="31965"/>
                  </a:lnTo>
                  <a:lnTo>
                    <a:pt x="44831" y="23596"/>
                  </a:lnTo>
                  <a:lnTo>
                    <a:pt x="44869" y="223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324855" y="7616520"/>
              <a:ext cx="525780" cy="107950"/>
            </a:xfrm>
            <a:custGeom>
              <a:avLst/>
              <a:gdLst/>
              <a:ahLst/>
              <a:cxnLst/>
              <a:rect l="l" t="t" r="r" b="b"/>
              <a:pathLst>
                <a:path w="525779" h="107950">
                  <a:moveTo>
                    <a:pt x="522287" y="0"/>
                  </a:moveTo>
                  <a:lnTo>
                    <a:pt x="990" y="0"/>
                  </a:lnTo>
                  <a:lnTo>
                    <a:pt x="0" y="107950"/>
                  </a:lnTo>
                  <a:lnTo>
                    <a:pt x="525462" y="107950"/>
                  </a:lnTo>
                  <a:lnTo>
                    <a:pt x="522287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321782" y="7613650"/>
              <a:ext cx="528955" cy="114300"/>
            </a:xfrm>
            <a:custGeom>
              <a:avLst/>
              <a:gdLst/>
              <a:ahLst/>
              <a:cxnLst/>
              <a:rect l="l" t="t" r="r" b="b"/>
              <a:pathLst>
                <a:path w="528954" h="114300">
                  <a:moveTo>
                    <a:pt x="528535" y="107950"/>
                  </a:moveTo>
                  <a:lnTo>
                    <a:pt x="6604" y="107950"/>
                  </a:lnTo>
                  <a:lnTo>
                    <a:pt x="6604" y="6350"/>
                  </a:lnTo>
                  <a:lnTo>
                    <a:pt x="525360" y="6350"/>
                  </a:lnTo>
                  <a:lnTo>
                    <a:pt x="525360" y="0"/>
                  </a:lnTo>
                  <a:lnTo>
                    <a:pt x="1003" y="0"/>
                  </a:lnTo>
                  <a:lnTo>
                    <a:pt x="1003" y="6350"/>
                  </a:lnTo>
                  <a:lnTo>
                    <a:pt x="508" y="6350"/>
                  </a:lnTo>
                  <a:lnTo>
                    <a:pt x="508" y="107950"/>
                  </a:lnTo>
                  <a:lnTo>
                    <a:pt x="0" y="107950"/>
                  </a:lnTo>
                  <a:lnTo>
                    <a:pt x="0" y="109220"/>
                  </a:lnTo>
                  <a:lnTo>
                    <a:pt x="0" y="114300"/>
                  </a:lnTo>
                  <a:lnTo>
                    <a:pt x="528535" y="114300"/>
                  </a:lnTo>
                  <a:lnTo>
                    <a:pt x="528535" y="109220"/>
                  </a:lnTo>
                  <a:lnTo>
                    <a:pt x="528535" y="1079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334380" y="7618641"/>
              <a:ext cx="513080" cy="6350"/>
            </a:xfrm>
            <a:custGeom>
              <a:avLst/>
              <a:gdLst/>
              <a:ahLst/>
              <a:cxnLst/>
              <a:rect l="l" t="t" r="r" b="b"/>
              <a:pathLst>
                <a:path w="513079" h="6350">
                  <a:moveTo>
                    <a:pt x="512762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512762" y="6349"/>
                  </a:lnTo>
                  <a:lnTo>
                    <a:pt x="5127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650865" y="7626350"/>
              <a:ext cx="26670" cy="96520"/>
            </a:xfrm>
            <a:custGeom>
              <a:avLst/>
              <a:gdLst/>
              <a:ahLst/>
              <a:cxnLst/>
              <a:rect l="l" t="t" r="r" b="b"/>
              <a:pathLst>
                <a:path w="26670" h="96520">
                  <a:moveTo>
                    <a:pt x="26466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96520"/>
                  </a:lnTo>
                  <a:lnTo>
                    <a:pt x="3175" y="96520"/>
                  </a:lnTo>
                  <a:lnTo>
                    <a:pt x="3175" y="1270"/>
                  </a:lnTo>
                  <a:lnTo>
                    <a:pt x="26466" y="1270"/>
                  </a:lnTo>
                  <a:lnTo>
                    <a:pt x="264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493130" y="7606766"/>
              <a:ext cx="344792" cy="130073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5163858" y="8046783"/>
              <a:ext cx="1022985" cy="107950"/>
            </a:xfrm>
            <a:custGeom>
              <a:avLst/>
              <a:gdLst/>
              <a:ahLst/>
              <a:cxnLst/>
              <a:rect l="l" t="t" r="r" b="b"/>
              <a:pathLst>
                <a:path w="1022985" h="107950">
                  <a:moveTo>
                    <a:pt x="1022985" y="0"/>
                  </a:moveTo>
                  <a:lnTo>
                    <a:pt x="0" y="0"/>
                  </a:lnTo>
                  <a:lnTo>
                    <a:pt x="0" y="15328"/>
                  </a:lnTo>
                  <a:lnTo>
                    <a:pt x="0" y="107899"/>
                  </a:lnTo>
                  <a:lnTo>
                    <a:pt x="1022985" y="107899"/>
                  </a:lnTo>
                  <a:lnTo>
                    <a:pt x="1022985" y="15328"/>
                  </a:lnTo>
                  <a:lnTo>
                    <a:pt x="1022985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160886" y="8043697"/>
              <a:ext cx="1029335" cy="113664"/>
            </a:xfrm>
            <a:custGeom>
              <a:avLst/>
              <a:gdLst/>
              <a:ahLst/>
              <a:cxnLst/>
              <a:rect l="l" t="t" r="r" b="b"/>
              <a:pathLst>
                <a:path w="1029335" h="113665">
                  <a:moveTo>
                    <a:pt x="1028928" y="0"/>
                  </a:moveTo>
                  <a:lnTo>
                    <a:pt x="1025956" y="0"/>
                  </a:lnTo>
                  <a:lnTo>
                    <a:pt x="1025956" y="482"/>
                  </a:lnTo>
                  <a:lnTo>
                    <a:pt x="0" y="482"/>
                  </a:lnTo>
                  <a:lnTo>
                    <a:pt x="0" y="3022"/>
                  </a:lnTo>
                  <a:lnTo>
                    <a:pt x="0" y="5562"/>
                  </a:lnTo>
                  <a:lnTo>
                    <a:pt x="0" y="108432"/>
                  </a:lnTo>
                  <a:lnTo>
                    <a:pt x="0" y="113512"/>
                  </a:lnTo>
                  <a:lnTo>
                    <a:pt x="127952" y="113512"/>
                  </a:lnTo>
                  <a:lnTo>
                    <a:pt x="127952" y="108432"/>
                  </a:lnTo>
                  <a:lnTo>
                    <a:pt x="6057" y="108432"/>
                  </a:lnTo>
                  <a:lnTo>
                    <a:pt x="6057" y="5562"/>
                  </a:lnTo>
                  <a:lnTo>
                    <a:pt x="1022870" y="5562"/>
                  </a:lnTo>
                  <a:lnTo>
                    <a:pt x="1022870" y="108432"/>
                  </a:lnTo>
                  <a:lnTo>
                    <a:pt x="189420" y="108432"/>
                  </a:lnTo>
                  <a:lnTo>
                    <a:pt x="189420" y="113512"/>
                  </a:lnTo>
                  <a:lnTo>
                    <a:pt x="1028928" y="113512"/>
                  </a:lnTo>
                  <a:lnTo>
                    <a:pt x="1028928" y="108432"/>
                  </a:lnTo>
                  <a:lnTo>
                    <a:pt x="1028928" y="6057"/>
                  </a:lnTo>
                  <a:lnTo>
                    <a:pt x="1028928" y="5562"/>
                  </a:lnTo>
                  <a:lnTo>
                    <a:pt x="10289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180088" y="8048841"/>
              <a:ext cx="1007110" cy="6985"/>
            </a:xfrm>
            <a:custGeom>
              <a:avLst/>
              <a:gdLst/>
              <a:ahLst/>
              <a:cxnLst/>
              <a:rect l="l" t="t" r="r" b="b"/>
              <a:pathLst>
                <a:path w="1007110" h="6984">
                  <a:moveTo>
                    <a:pt x="1006754" y="0"/>
                  </a:moveTo>
                  <a:lnTo>
                    <a:pt x="0" y="0"/>
                  </a:lnTo>
                  <a:lnTo>
                    <a:pt x="0" y="6400"/>
                  </a:lnTo>
                  <a:lnTo>
                    <a:pt x="1006754" y="6400"/>
                  </a:lnTo>
                  <a:lnTo>
                    <a:pt x="10067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286679" y="8062112"/>
              <a:ext cx="3175" cy="101600"/>
            </a:xfrm>
            <a:custGeom>
              <a:avLst/>
              <a:gdLst/>
              <a:ahLst/>
              <a:cxnLst/>
              <a:rect l="l" t="t" r="r" b="b"/>
              <a:pathLst>
                <a:path w="3175" h="101600">
                  <a:moveTo>
                    <a:pt x="0" y="101447"/>
                  </a:moveTo>
                  <a:lnTo>
                    <a:pt x="3175" y="101447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1014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154917" y="8036966"/>
              <a:ext cx="198348" cy="147396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5549582" y="7786116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39" h="13334">
                  <a:moveTo>
                    <a:pt x="14858" y="0"/>
                  </a:moveTo>
                  <a:lnTo>
                    <a:pt x="0" y="0"/>
                  </a:lnTo>
                  <a:lnTo>
                    <a:pt x="0" y="12953"/>
                  </a:lnTo>
                  <a:lnTo>
                    <a:pt x="14858" y="0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884419" y="7651890"/>
              <a:ext cx="239458" cy="95326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4823447" y="7678382"/>
              <a:ext cx="298450" cy="349885"/>
            </a:xfrm>
            <a:custGeom>
              <a:avLst/>
              <a:gdLst/>
              <a:ahLst/>
              <a:cxnLst/>
              <a:rect l="l" t="t" r="r" b="b"/>
              <a:pathLst>
                <a:path w="298450" h="349884">
                  <a:moveTo>
                    <a:pt x="63525" y="344563"/>
                  </a:moveTo>
                  <a:lnTo>
                    <a:pt x="45720" y="295516"/>
                  </a:lnTo>
                  <a:lnTo>
                    <a:pt x="25425" y="233768"/>
                  </a:lnTo>
                  <a:lnTo>
                    <a:pt x="31013" y="211912"/>
                  </a:lnTo>
                  <a:lnTo>
                    <a:pt x="52362" y="203784"/>
                  </a:lnTo>
                  <a:lnTo>
                    <a:pt x="62014" y="203784"/>
                  </a:lnTo>
                  <a:lnTo>
                    <a:pt x="51346" y="182956"/>
                  </a:lnTo>
                  <a:lnTo>
                    <a:pt x="51346" y="118402"/>
                  </a:lnTo>
                  <a:lnTo>
                    <a:pt x="53289" y="117386"/>
                  </a:lnTo>
                  <a:lnTo>
                    <a:pt x="63030" y="112306"/>
                  </a:lnTo>
                  <a:lnTo>
                    <a:pt x="47802" y="112306"/>
                  </a:lnTo>
                  <a:lnTo>
                    <a:pt x="25425" y="117386"/>
                  </a:lnTo>
                  <a:lnTo>
                    <a:pt x="25425" y="101130"/>
                  </a:lnTo>
                  <a:lnTo>
                    <a:pt x="39827" y="54444"/>
                  </a:lnTo>
                  <a:lnTo>
                    <a:pt x="50063" y="21590"/>
                  </a:lnTo>
                  <a:lnTo>
                    <a:pt x="55384" y="5080"/>
                  </a:lnTo>
                  <a:lnTo>
                    <a:pt x="56934" y="1511"/>
                  </a:lnTo>
                  <a:lnTo>
                    <a:pt x="54889" y="0"/>
                  </a:lnTo>
                  <a:lnTo>
                    <a:pt x="43713" y="0"/>
                  </a:lnTo>
                  <a:lnTo>
                    <a:pt x="42684" y="1511"/>
                  </a:lnTo>
                  <a:lnTo>
                    <a:pt x="41465" y="3949"/>
                  </a:lnTo>
                  <a:lnTo>
                    <a:pt x="36779" y="15252"/>
                  </a:lnTo>
                  <a:lnTo>
                    <a:pt x="1536" y="102146"/>
                  </a:lnTo>
                  <a:lnTo>
                    <a:pt x="0" y="106718"/>
                  </a:lnTo>
                  <a:lnTo>
                    <a:pt x="25" y="112306"/>
                  </a:lnTo>
                  <a:lnTo>
                    <a:pt x="2552" y="239356"/>
                  </a:lnTo>
                  <a:lnTo>
                    <a:pt x="53378" y="348615"/>
                  </a:lnTo>
                  <a:lnTo>
                    <a:pt x="56438" y="349643"/>
                  </a:lnTo>
                  <a:lnTo>
                    <a:pt x="60502" y="347611"/>
                  </a:lnTo>
                  <a:lnTo>
                    <a:pt x="63525" y="344563"/>
                  </a:lnTo>
                  <a:close/>
                </a:path>
                <a:path w="298450" h="349884">
                  <a:moveTo>
                    <a:pt x="298323" y="226148"/>
                  </a:moveTo>
                  <a:lnTo>
                    <a:pt x="287667" y="226148"/>
                  </a:lnTo>
                  <a:lnTo>
                    <a:pt x="287667" y="240385"/>
                  </a:lnTo>
                  <a:lnTo>
                    <a:pt x="298323" y="226148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820449" y="7675334"/>
              <a:ext cx="70485" cy="355600"/>
            </a:xfrm>
            <a:custGeom>
              <a:avLst/>
              <a:gdLst/>
              <a:ahLst/>
              <a:cxnLst/>
              <a:rect l="l" t="t" r="r" b="b"/>
              <a:pathLst>
                <a:path w="70485" h="355600">
                  <a:moveTo>
                    <a:pt x="58902" y="0"/>
                  </a:moveTo>
                  <a:lnTo>
                    <a:pt x="48704" y="0"/>
                  </a:lnTo>
                  <a:lnTo>
                    <a:pt x="47472" y="254"/>
                  </a:lnTo>
                  <a:lnTo>
                    <a:pt x="46278" y="558"/>
                  </a:lnTo>
                  <a:lnTo>
                    <a:pt x="44551" y="939"/>
                  </a:lnTo>
                  <a:lnTo>
                    <a:pt x="20954" y="56653"/>
                  </a:lnTo>
                  <a:lnTo>
                    <a:pt x="1666" y="104178"/>
                  </a:lnTo>
                  <a:lnTo>
                    <a:pt x="1541" y="104614"/>
                  </a:lnTo>
                  <a:lnTo>
                    <a:pt x="0" y="108889"/>
                  </a:lnTo>
                  <a:lnTo>
                    <a:pt x="2497" y="241858"/>
                  </a:lnTo>
                  <a:lnTo>
                    <a:pt x="28792" y="301625"/>
                  </a:lnTo>
                  <a:lnTo>
                    <a:pt x="54190" y="354139"/>
                  </a:lnTo>
                  <a:lnTo>
                    <a:pt x="55575" y="354596"/>
                  </a:lnTo>
                  <a:lnTo>
                    <a:pt x="57137" y="355155"/>
                  </a:lnTo>
                  <a:lnTo>
                    <a:pt x="59245" y="355168"/>
                  </a:lnTo>
                  <a:lnTo>
                    <a:pt x="60412" y="355155"/>
                  </a:lnTo>
                  <a:lnTo>
                    <a:pt x="61544" y="355028"/>
                  </a:lnTo>
                  <a:lnTo>
                    <a:pt x="62839" y="354380"/>
                  </a:lnTo>
                  <a:lnTo>
                    <a:pt x="65303" y="353161"/>
                  </a:lnTo>
                  <a:lnTo>
                    <a:pt x="65659" y="352806"/>
                  </a:lnTo>
                  <a:lnTo>
                    <a:pt x="66582" y="351663"/>
                  </a:lnTo>
                  <a:lnTo>
                    <a:pt x="56375" y="351663"/>
                  </a:lnTo>
                  <a:lnTo>
                    <a:pt x="57353" y="348780"/>
                  </a:lnTo>
                  <a:lnTo>
                    <a:pt x="58368" y="348780"/>
                  </a:lnTo>
                  <a:lnTo>
                    <a:pt x="35470" y="301466"/>
                  </a:lnTo>
                  <a:lnTo>
                    <a:pt x="13349" y="255569"/>
                  </a:lnTo>
                  <a:lnTo>
                    <a:pt x="8646" y="242404"/>
                  </a:lnTo>
                  <a:lnTo>
                    <a:pt x="5549" y="242404"/>
                  </a:lnTo>
                  <a:lnTo>
                    <a:pt x="8547" y="241858"/>
                  </a:lnTo>
                  <a:lnTo>
                    <a:pt x="6135" y="118046"/>
                  </a:lnTo>
                  <a:lnTo>
                    <a:pt x="6032" y="111785"/>
                  </a:lnTo>
                  <a:lnTo>
                    <a:pt x="6362" y="109994"/>
                  </a:lnTo>
                  <a:lnTo>
                    <a:pt x="7073" y="107200"/>
                  </a:lnTo>
                  <a:lnTo>
                    <a:pt x="7368" y="106337"/>
                  </a:lnTo>
                  <a:lnTo>
                    <a:pt x="4533" y="105194"/>
                  </a:lnTo>
                  <a:lnTo>
                    <a:pt x="7830" y="105194"/>
                  </a:lnTo>
                  <a:lnTo>
                    <a:pt x="35044" y="38225"/>
                  </a:lnTo>
                  <a:lnTo>
                    <a:pt x="43710" y="17068"/>
                  </a:lnTo>
                  <a:lnTo>
                    <a:pt x="47600" y="7734"/>
                  </a:lnTo>
                  <a:lnTo>
                    <a:pt x="48023" y="6781"/>
                  </a:lnTo>
                  <a:lnTo>
                    <a:pt x="48056" y="6438"/>
                  </a:lnTo>
                  <a:lnTo>
                    <a:pt x="47561" y="5816"/>
                  </a:lnTo>
                  <a:lnTo>
                    <a:pt x="55872" y="5816"/>
                  </a:lnTo>
                  <a:lnTo>
                    <a:pt x="55854" y="5295"/>
                  </a:lnTo>
                  <a:lnTo>
                    <a:pt x="56540" y="4851"/>
                  </a:lnTo>
                  <a:lnTo>
                    <a:pt x="57886" y="3048"/>
                  </a:lnTo>
                  <a:lnTo>
                    <a:pt x="62014" y="3048"/>
                  </a:lnTo>
                  <a:lnTo>
                    <a:pt x="62014" y="2527"/>
                  </a:lnTo>
                  <a:lnTo>
                    <a:pt x="60109" y="863"/>
                  </a:lnTo>
                  <a:lnTo>
                    <a:pt x="58902" y="0"/>
                  </a:lnTo>
                  <a:close/>
                </a:path>
                <a:path w="70485" h="355600">
                  <a:moveTo>
                    <a:pt x="57353" y="348780"/>
                  </a:moveTo>
                  <a:lnTo>
                    <a:pt x="56375" y="351663"/>
                  </a:lnTo>
                  <a:lnTo>
                    <a:pt x="59118" y="350329"/>
                  </a:lnTo>
                  <a:lnTo>
                    <a:pt x="58464" y="348977"/>
                  </a:lnTo>
                  <a:lnTo>
                    <a:pt x="57779" y="348881"/>
                  </a:lnTo>
                  <a:lnTo>
                    <a:pt x="57353" y="348780"/>
                  </a:lnTo>
                  <a:close/>
                </a:path>
                <a:path w="70485" h="355600">
                  <a:moveTo>
                    <a:pt x="61578" y="348211"/>
                  </a:moveTo>
                  <a:lnTo>
                    <a:pt x="60083" y="348945"/>
                  </a:lnTo>
                  <a:lnTo>
                    <a:pt x="59245" y="349072"/>
                  </a:lnTo>
                  <a:lnTo>
                    <a:pt x="58510" y="349072"/>
                  </a:lnTo>
                  <a:lnTo>
                    <a:pt x="59118" y="350329"/>
                  </a:lnTo>
                  <a:lnTo>
                    <a:pt x="56375" y="351663"/>
                  </a:lnTo>
                  <a:lnTo>
                    <a:pt x="66582" y="351663"/>
                  </a:lnTo>
                  <a:lnTo>
                    <a:pt x="66992" y="351155"/>
                  </a:lnTo>
                  <a:lnTo>
                    <a:pt x="67307" y="350659"/>
                  </a:lnTo>
                  <a:lnTo>
                    <a:pt x="63500" y="350659"/>
                  </a:lnTo>
                  <a:lnTo>
                    <a:pt x="61893" y="349072"/>
                  </a:lnTo>
                  <a:lnTo>
                    <a:pt x="59245" y="349072"/>
                  </a:lnTo>
                  <a:lnTo>
                    <a:pt x="58464" y="348977"/>
                  </a:lnTo>
                  <a:lnTo>
                    <a:pt x="61797" y="348977"/>
                  </a:lnTo>
                  <a:lnTo>
                    <a:pt x="61328" y="348513"/>
                  </a:lnTo>
                  <a:lnTo>
                    <a:pt x="61578" y="348211"/>
                  </a:lnTo>
                  <a:close/>
                </a:path>
                <a:path w="70485" h="355600">
                  <a:moveTo>
                    <a:pt x="62153" y="347929"/>
                  </a:moveTo>
                  <a:lnTo>
                    <a:pt x="61578" y="348211"/>
                  </a:lnTo>
                  <a:lnTo>
                    <a:pt x="61328" y="348513"/>
                  </a:lnTo>
                  <a:lnTo>
                    <a:pt x="63500" y="350659"/>
                  </a:lnTo>
                  <a:lnTo>
                    <a:pt x="62153" y="347929"/>
                  </a:lnTo>
                  <a:close/>
                </a:path>
                <a:path w="70485" h="355600">
                  <a:moveTo>
                    <a:pt x="68458" y="347929"/>
                  </a:moveTo>
                  <a:lnTo>
                    <a:pt x="62153" y="347929"/>
                  </a:lnTo>
                  <a:lnTo>
                    <a:pt x="63500" y="350659"/>
                  </a:lnTo>
                  <a:lnTo>
                    <a:pt x="67307" y="350659"/>
                  </a:lnTo>
                  <a:lnTo>
                    <a:pt x="68318" y="349072"/>
                  </a:lnTo>
                  <a:lnTo>
                    <a:pt x="68442" y="348780"/>
                  </a:lnTo>
                  <a:lnTo>
                    <a:pt x="68458" y="347929"/>
                  </a:lnTo>
                  <a:close/>
                </a:path>
                <a:path w="70485" h="355600">
                  <a:moveTo>
                    <a:pt x="58368" y="348780"/>
                  </a:moveTo>
                  <a:lnTo>
                    <a:pt x="57353" y="348780"/>
                  </a:lnTo>
                  <a:lnTo>
                    <a:pt x="57886" y="348907"/>
                  </a:lnTo>
                  <a:lnTo>
                    <a:pt x="58464" y="348977"/>
                  </a:lnTo>
                  <a:lnTo>
                    <a:pt x="58368" y="348780"/>
                  </a:lnTo>
                  <a:close/>
                </a:path>
                <a:path w="70485" h="355600">
                  <a:moveTo>
                    <a:pt x="62336" y="346961"/>
                  </a:moveTo>
                  <a:lnTo>
                    <a:pt x="61813" y="347929"/>
                  </a:lnTo>
                  <a:lnTo>
                    <a:pt x="61578" y="348211"/>
                  </a:lnTo>
                  <a:lnTo>
                    <a:pt x="62153" y="347929"/>
                  </a:lnTo>
                  <a:lnTo>
                    <a:pt x="68458" y="347929"/>
                  </a:lnTo>
                  <a:lnTo>
                    <a:pt x="68468" y="347395"/>
                  </a:lnTo>
                  <a:lnTo>
                    <a:pt x="62560" y="347395"/>
                  </a:lnTo>
                  <a:lnTo>
                    <a:pt x="62336" y="346961"/>
                  </a:lnTo>
                  <a:close/>
                </a:path>
                <a:path w="70485" h="355600">
                  <a:moveTo>
                    <a:pt x="68474" y="346875"/>
                  </a:moveTo>
                  <a:lnTo>
                    <a:pt x="62382" y="346875"/>
                  </a:lnTo>
                  <a:lnTo>
                    <a:pt x="63246" y="346887"/>
                  </a:lnTo>
                  <a:lnTo>
                    <a:pt x="62572" y="347395"/>
                  </a:lnTo>
                  <a:lnTo>
                    <a:pt x="68468" y="347395"/>
                  </a:lnTo>
                  <a:lnTo>
                    <a:pt x="68474" y="346875"/>
                  </a:lnTo>
                  <a:close/>
                </a:path>
                <a:path w="70485" h="355600">
                  <a:moveTo>
                    <a:pt x="63246" y="346887"/>
                  </a:moveTo>
                  <a:lnTo>
                    <a:pt x="62382" y="346887"/>
                  </a:lnTo>
                  <a:lnTo>
                    <a:pt x="62569" y="347389"/>
                  </a:lnTo>
                  <a:lnTo>
                    <a:pt x="63246" y="346887"/>
                  </a:lnTo>
                  <a:close/>
                </a:path>
                <a:path w="70485" h="355600">
                  <a:moveTo>
                    <a:pt x="62382" y="346875"/>
                  </a:moveTo>
                  <a:lnTo>
                    <a:pt x="62537" y="347330"/>
                  </a:lnTo>
                  <a:lnTo>
                    <a:pt x="62382" y="346875"/>
                  </a:lnTo>
                  <a:close/>
                </a:path>
                <a:path w="70485" h="355600">
                  <a:moveTo>
                    <a:pt x="60023" y="203784"/>
                  </a:moveTo>
                  <a:lnTo>
                    <a:pt x="54800" y="203784"/>
                  </a:lnTo>
                  <a:lnTo>
                    <a:pt x="31445" y="212674"/>
                  </a:lnTo>
                  <a:lnTo>
                    <a:pt x="25247" y="236918"/>
                  </a:lnTo>
                  <a:lnTo>
                    <a:pt x="36708" y="271652"/>
                  </a:lnTo>
                  <a:lnTo>
                    <a:pt x="52962" y="320428"/>
                  </a:lnTo>
                  <a:lnTo>
                    <a:pt x="62336" y="346961"/>
                  </a:lnTo>
                  <a:lnTo>
                    <a:pt x="68474" y="346875"/>
                  </a:lnTo>
                  <a:lnTo>
                    <a:pt x="67853" y="344957"/>
                  </a:lnTo>
                  <a:lnTo>
                    <a:pt x="65836" y="344957"/>
                  </a:lnTo>
                  <a:lnTo>
                    <a:pt x="67364" y="343814"/>
                  </a:lnTo>
                  <a:lnTo>
                    <a:pt x="66636" y="341490"/>
                  </a:lnTo>
                  <a:lnTo>
                    <a:pt x="61694" y="327193"/>
                  </a:lnTo>
                  <a:lnTo>
                    <a:pt x="56719" y="312470"/>
                  </a:lnTo>
                  <a:lnTo>
                    <a:pt x="51099" y="295662"/>
                  </a:lnTo>
                  <a:lnTo>
                    <a:pt x="39983" y="262149"/>
                  </a:lnTo>
                  <a:lnTo>
                    <a:pt x="31879" y="237566"/>
                  </a:lnTo>
                  <a:lnTo>
                    <a:pt x="31381" y="237566"/>
                  </a:lnTo>
                  <a:lnTo>
                    <a:pt x="28422" y="236816"/>
                  </a:lnTo>
                  <a:lnTo>
                    <a:pt x="31318" y="235864"/>
                  </a:lnTo>
                  <a:lnTo>
                    <a:pt x="31815" y="235864"/>
                  </a:lnTo>
                  <a:lnTo>
                    <a:pt x="36563" y="217246"/>
                  </a:lnTo>
                  <a:lnTo>
                    <a:pt x="55918" y="209880"/>
                  </a:lnTo>
                  <a:lnTo>
                    <a:pt x="70002" y="209880"/>
                  </a:lnTo>
                  <a:lnTo>
                    <a:pt x="69151" y="208216"/>
                  </a:lnTo>
                  <a:lnTo>
                    <a:pt x="62293" y="208216"/>
                  </a:lnTo>
                  <a:lnTo>
                    <a:pt x="60023" y="203784"/>
                  </a:lnTo>
                  <a:close/>
                </a:path>
                <a:path w="70485" h="355600">
                  <a:moveTo>
                    <a:pt x="62382" y="346875"/>
                  </a:moveTo>
                  <a:close/>
                </a:path>
                <a:path w="70485" h="355600">
                  <a:moveTo>
                    <a:pt x="67453" y="343757"/>
                  </a:moveTo>
                  <a:lnTo>
                    <a:pt x="65836" y="344957"/>
                  </a:lnTo>
                  <a:lnTo>
                    <a:pt x="67577" y="344105"/>
                  </a:lnTo>
                  <a:lnTo>
                    <a:pt x="67453" y="343757"/>
                  </a:lnTo>
                  <a:close/>
                </a:path>
                <a:path w="70485" h="355600">
                  <a:moveTo>
                    <a:pt x="67577" y="344105"/>
                  </a:moveTo>
                  <a:lnTo>
                    <a:pt x="65836" y="344957"/>
                  </a:lnTo>
                  <a:lnTo>
                    <a:pt x="67853" y="344957"/>
                  </a:lnTo>
                  <a:lnTo>
                    <a:pt x="67577" y="344105"/>
                  </a:lnTo>
                  <a:close/>
                </a:path>
                <a:path w="70485" h="355600">
                  <a:moveTo>
                    <a:pt x="67475" y="343791"/>
                  </a:moveTo>
                  <a:lnTo>
                    <a:pt x="67577" y="344105"/>
                  </a:lnTo>
                  <a:lnTo>
                    <a:pt x="67475" y="343791"/>
                  </a:lnTo>
                  <a:close/>
                </a:path>
                <a:path w="70485" h="355600">
                  <a:moveTo>
                    <a:pt x="67489" y="343750"/>
                  </a:moveTo>
                  <a:lnTo>
                    <a:pt x="67652" y="344068"/>
                  </a:lnTo>
                  <a:lnTo>
                    <a:pt x="67489" y="343750"/>
                  </a:lnTo>
                  <a:close/>
                </a:path>
                <a:path w="70485" h="355600">
                  <a:moveTo>
                    <a:pt x="10885" y="250355"/>
                  </a:moveTo>
                  <a:close/>
                </a:path>
                <a:path w="70485" h="355600">
                  <a:moveTo>
                    <a:pt x="8547" y="241858"/>
                  </a:moveTo>
                  <a:lnTo>
                    <a:pt x="5549" y="242404"/>
                  </a:lnTo>
                  <a:lnTo>
                    <a:pt x="8597" y="242354"/>
                  </a:lnTo>
                  <a:lnTo>
                    <a:pt x="8547" y="241858"/>
                  </a:lnTo>
                  <a:close/>
                </a:path>
                <a:path w="70485" h="355600">
                  <a:moveTo>
                    <a:pt x="8593" y="242110"/>
                  </a:moveTo>
                  <a:lnTo>
                    <a:pt x="8597" y="242354"/>
                  </a:lnTo>
                  <a:lnTo>
                    <a:pt x="5549" y="242404"/>
                  </a:lnTo>
                  <a:lnTo>
                    <a:pt x="8646" y="242404"/>
                  </a:lnTo>
                  <a:lnTo>
                    <a:pt x="8593" y="242110"/>
                  </a:lnTo>
                  <a:close/>
                </a:path>
                <a:path w="70485" h="355600">
                  <a:moveTo>
                    <a:pt x="8588" y="241858"/>
                  </a:moveTo>
                  <a:lnTo>
                    <a:pt x="8593" y="242110"/>
                  </a:lnTo>
                  <a:lnTo>
                    <a:pt x="8588" y="241858"/>
                  </a:lnTo>
                  <a:close/>
                </a:path>
                <a:path w="70485" h="355600">
                  <a:moveTo>
                    <a:pt x="31318" y="235864"/>
                  </a:moveTo>
                  <a:lnTo>
                    <a:pt x="28422" y="236816"/>
                  </a:lnTo>
                  <a:lnTo>
                    <a:pt x="31381" y="237566"/>
                  </a:lnTo>
                  <a:lnTo>
                    <a:pt x="31598" y="236715"/>
                  </a:lnTo>
                  <a:lnTo>
                    <a:pt x="31318" y="235864"/>
                  </a:lnTo>
                  <a:close/>
                </a:path>
                <a:path w="70485" h="355600">
                  <a:moveTo>
                    <a:pt x="31598" y="236715"/>
                  </a:moveTo>
                  <a:lnTo>
                    <a:pt x="31381" y="237566"/>
                  </a:lnTo>
                  <a:lnTo>
                    <a:pt x="31879" y="237566"/>
                  </a:lnTo>
                  <a:lnTo>
                    <a:pt x="31598" y="236715"/>
                  </a:lnTo>
                  <a:close/>
                </a:path>
                <a:path w="70485" h="355600">
                  <a:moveTo>
                    <a:pt x="31815" y="235864"/>
                  </a:moveTo>
                  <a:lnTo>
                    <a:pt x="31318" y="235864"/>
                  </a:lnTo>
                  <a:lnTo>
                    <a:pt x="31598" y="236715"/>
                  </a:lnTo>
                  <a:lnTo>
                    <a:pt x="31815" y="235864"/>
                  </a:lnTo>
                  <a:close/>
                </a:path>
                <a:path w="70485" h="355600">
                  <a:moveTo>
                    <a:pt x="66755" y="118402"/>
                  </a:moveTo>
                  <a:lnTo>
                    <a:pt x="53606" y="118402"/>
                  </a:lnTo>
                  <a:lnTo>
                    <a:pt x="51295" y="119608"/>
                  </a:lnTo>
                  <a:lnTo>
                    <a:pt x="51295" y="186740"/>
                  </a:lnTo>
                  <a:lnTo>
                    <a:pt x="62293" y="208216"/>
                  </a:lnTo>
                  <a:lnTo>
                    <a:pt x="65011" y="206832"/>
                  </a:lnTo>
                  <a:lnTo>
                    <a:pt x="65011" y="203784"/>
                  </a:lnTo>
                  <a:lnTo>
                    <a:pt x="66882" y="203784"/>
                  </a:lnTo>
                  <a:lnTo>
                    <a:pt x="57391" y="185267"/>
                  </a:lnTo>
                  <a:lnTo>
                    <a:pt x="57391" y="123291"/>
                  </a:lnTo>
                  <a:lnTo>
                    <a:pt x="66755" y="118402"/>
                  </a:lnTo>
                  <a:close/>
                </a:path>
                <a:path w="70485" h="355600">
                  <a:moveTo>
                    <a:pt x="67729" y="205435"/>
                  </a:moveTo>
                  <a:lnTo>
                    <a:pt x="62293" y="208216"/>
                  </a:lnTo>
                  <a:lnTo>
                    <a:pt x="69151" y="208216"/>
                  </a:lnTo>
                  <a:lnTo>
                    <a:pt x="67729" y="205435"/>
                  </a:lnTo>
                  <a:close/>
                </a:path>
                <a:path w="70485" h="355600">
                  <a:moveTo>
                    <a:pt x="66882" y="203784"/>
                  </a:moveTo>
                  <a:lnTo>
                    <a:pt x="65011" y="203784"/>
                  </a:lnTo>
                  <a:lnTo>
                    <a:pt x="65011" y="206832"/>
                  </a:lnTo>
                  <a:lnTo>
                    <a:pt x="67729" y="205435"/>
                  </a:lnTo>
                  <a:lnTo>
                    <a:pt x="66882" y="203784"/>
                  </a:lnTo>
                  <a:close/>
                </a:path>
                <a:path w="70485" h="355600">
                  <a:moveTo>
                    <a:pt x="55854" y="5295"/>
                  </a:moveTo>
                  <a:lnTo>
                    <a:pt x="55800" y="6096"/>
                  </a:lnTo>
                  <a:lnTo>
                    <a:pt x="55587" y="6921"/>
                  </a:lnTo>
                  <a:lnTo>
                    <a:pt x="55257" y="7734"/>
                  </a:lnTo>
                  <a:lnTo>
                    <a:pt x="53759" y="12344"/>
                  </a:lnTo>
                  <a:lnTo>
                    <a:pt x="46618" y="35042"/>
                  </a:lnTo>
                  <a:lnTo>
                    <a:pt x="37212" y="65354"/>
                  </a:lnTo>
                  <a:lnTo>
                    <a:pt x="25374" y="103720"/>
                  </a:lnTo>
                  <a:lnTo>
                    <a:pt x="25374" y="124256"/>
                  </a:lnTo>
                  <a:lnTo>
                    <a:pt x="51142" y="118402"/>
                  </a:lnTo>
                  <a:lnTo>
                    <a:pt x="66755" y="118402"/>
                  </a:lnTo>
                  <a:lnTo>
                    <a:pt x="67437" y="118046"/>
                  </a:lnTo>
                  <a:lnTo>
                    <a:pt x="67084" y="116611"/>
                  </a:lnTo>
                  <a:lnTo>
                    <a:pt x="31470" y="116611"/>
                  </a:lnTo>
                  <a:lnTo>
                    <a:pt x="31470" y="105067"/>
                  </a:lnTo>
                  <a:lnTo>
                    <a:pt x="31330" y="105067"/>
                  </a:lnTo>
                  <a:lnTo>
                    <a:pt x="28422" y="104178"/>
                  </a:lnTo>
                  <a:lnTo>
                    <a:pt x="31605" y="104178"/>
                  </a:lnTo>
                  <a:lnTo>
                    <a:pt x="45745" y="58381"/>
                  </a:lnTo>
                  <a:lnTo>
                    <a:pt x="58648" y="17068"/>
                  </a:lnTo>
                  <a:lnTo>
                    <a:pt x="61194" y="9321"/>
                  </a:lnTo>
                  <a:lnTo>
                    <a:pt x="61747" y="8039"/>
                  </a:lnTo>
                  <a:lnTo>
                    <a:pt x="61984" y="6921"/>
                  </a:lnTo>
                  <a:lnTo>
                    <a:pt x="62014" y="6096"/>
                  </a:lnTo>
                  <a:lnTo>
                    <a:pt x="57886" y="6096"/>
                  </a:lnTo>
                  <a:lnTo>
                    <a:pt x="57886" y="5486"/>
                  </a:lnTo>
                  <a:lnTo>
                    <a:pt x="56070" y="5486"/>
                  </a:lnTo>
                  <a:lnTo>
                    <a:pt x="55854" y="5295"/>
                  </a:lnTo>
                  <a:close/>
                </a:path>
                <a:path w="70485" h="355600">
                  <a:moveTo>
                    <a:pt x="66027" y="112306"/>
                  </a:moveTo>
                  <a:lnTo>
                    <a:pt x="50457" y="112306"/>
                  </a:lnTo>
                  <a:lnTo>
                    <a:pt x="31470" y="116611"/>
                  </a:lnTo>
                  <a:lnTo>
                    <a:pt x="67084" y="116611"/>
                  </a:lnTo>
                  <a:lnTo>
                    <a:pt x="66027" y="112306"/>
                  </a:lnTo>
                  <a:close/>
                </a:path>
                <a:path w="70485" h="355600">
                  <a:moveTo>
                    <a:pt x="4533" y="105194"/>
                  </a:moveTo>
                  <a:lnTo>
                    <a:pt x="7365" y="106337"/>
                  </a:lnTo>
                  <a:lnTo>
                    <a:pt x="7429" y="106159"/>
                  </a:lnTo>
                  <a:lnTo>
                    <a:pt x="4533" y="105194"/>
                  </a:lnTo>
                  <a:close/>
                </a:path>
                <a:path w="70485" h="355600">
                  <a:moveTo>
                    <a:pt x="7830" y="105194"/>
                  </a:moveTo>
                  <a:lnTo>
                    <a:pt x="4533" y="105194"/>
                  </a:lnTo>
                  <a:lnTo>
                    <a:pt x="7429" y="106159"/>
                  </a:lnTo>
                  <a:lnTo>
                    <a:pt x="7383" y="106294"/>
                  </a:lnTo>
                  <a:lnTo>
                    <a:pt x="7830" y="105194"/>
                  </a:lnTo>
                  <a:close/>
                </a:path>
                <a:path w="70485" h="355600">
                  <a:moveTo>
                    <a:pt x="31470" y="104178"/>
                  </a:moveTo>
                  <a:lnTo>
                    <a:pt x="28422" y="104178"/>
                  </a:lnTo>
                  <a:lnTo>
                    <a:pt x="31330" y="105067"/>
                  </a:lnTo>
                  <a:lnTo>
                    <a:pt x="31470" y="104614"/>
                  </a:lnTo>
                  <a:lnTo>
                    <a:pt x="31470" y="104178"/>
                  </a:lnTo>
                  <a:close/>
                </a:path>
                <a:path w="70485" h="355600">
                  <a:moveTo>
                    <a:pt x="31470" y="104614"/>
                  </a:moveTo>
                  <a:lnTo>
                    <a:pt x="31330" y="105067"/>
                  </a:lnTo>
                  <a:lnTo>
                    <a:pt x="31470" y="105067"/>
                  </a:lnTo>
                  <a:lnTo>
                    <a:pt x="31470" y="104614"/>
                  </a:lnTo>
                  <a:close/>
                </a:path>
                <a:path w="70485" h="355600">
                  <a:moveTo>
                    <a:pt x="31605" y="104178"/>
                  </a:moveTo>
                  <a:lnTo>
                    <a:pt x="31470" y="104178"/>
                  </a:lnTo>
                  <a:lnTo>
                    <a:pt x="31470" y="104614"/>
                  </a:lnTo>
                  <a:lnTo>
                    <a:pt x="31605" y="104178"/>
                  </a:lnTo>
                  <a:close/>
                </a:path>
                <a:path w="70485" h="355600">
                  <a:moveTo>
                    <a:pt x="61194" y="9321"/>
                  </a:moveTo>
                  <a:close/>
                </a:path>
                <a:path w="70485" h="355600">
                  <a:moveTo>
                    <a:pt x="47561" y="5816"/>
                  </a:moveTo>
                  <a:lnTo>
                    <a:pt x="48056" y="6438"/>
                  </a:lnTo>
                  <a:lnTo>
                    <a:pt x="48209" y="6261"/>
                  </a:lnTo>
                  <a:lnTo>
                    <a:pt x="47561" y="5816"/>
                  </a:lnTo>
                  <a:close/>
                </a:path>
                <a:path w="70485" h="355600">
                  <a:moveTo>
                    <a:pt x="48232" y="6237"/>
                  </a:moveTo>
                  <a:lnTo>
                    <a:pt x="48056" y="6438"/>
                  </a:lnTo>
                  <a:lnTo>
                    <a:pt x="48204" y="6373"/>
                  </a:lnTo>
                  <a:lnTo>
                    <a:pt x="48232" y="6237"/>
                  </a:lnTo>
                  <a:close/>
                </a:path>
                <a:path w="70485" h="355600">
                  <a:moveTo>
                    <a:pt x="48204" y="6373"/>
                  </a:moveTo>
                  <a:lnTo>
                    <a:pt x="48056" y="6438"/>
                  </a:lnTo>
                  <a:lnTo>
                    <a:pt x="48204" y="6373"/>
                  </a:lnTo>
                  <a:close/>
                </a:path>
                <a:path w="70485" h="355600">
                  <a:moveTo>
                    <a:pt x="48849" y="6223"/>
                  </a:moveTo>
                  <a:lnTo>
                    <a:pt x="48196" y="6223"/>
                  </a:lnTo>
                  <a:lnTo>
                    <a:pt x="48204" y="6373"/>
                  </a:lnTo>
                  <a:lnTo>
                    <a:pt x="48849" y="6223"/>
                  </a:lnTo>
                  <a:close/>
                </a:path>
                <a:path w="70485" h="355600">
                  <a:moveTo>
                    <a:pt x="48214" y="6255"/>
                  </a:moveTo>
                  <a:close/>
                </a:path>
                <a:path w="70485" h="355600">
                  <a:moveTo>
                    <a:pt x="55872" y="5816"/>
                  </a:moveTo>
                  <a:lnTo>
                    <a:pt x="47561" y="5816"/>
                  </a:lnTo>
                  <a:lnTo>
                    <a:pt x="48214" y="6255"/>
                  </a:lnTo>
                  <a:lnTo>
                    <a:pt x="48849" y="6223"/>
                  </a:lnTo>
                  <a:lnTo>
                    <a:pt x="49288" y="6134"/>
                  </a:lnTo>
                  <a:lnTo>
                    <a:pt x="49669" y="6096"/>
                  </a:lnTo>
                  <a:lnTo>
                    <a:pt x="55800" y="6096"/>
                  </a:lnTo>
                  <a:lnTo>
                    <a:pt x="55872" y="5816"/>
                  </a:lnTo>
                  <a:close/>
                </a:path>
                <a:path w="70485" h="355600">
                  <a:moveTo>
                    <a:pt x="62014" y="3048"/>
                  </a:moveTo>
                  <a:lnTo>
                    <a:pt x="57886" y="3048"/>
                  </a:lnTo>
                  <a:lnTo>
                    <a:pt x="57886" y="6096"/>
                  </a:lnTo>
                  <a:lnTo>
                    <a:pt x="62014" y="6096"/>
                  </a:lnTo>
                  <a:lnTo>
                    <a:pt x="62014" y="3048"/>
                  </a:lnTo>
                  <a:close/>
                </a:path>
                <a:path w="70485" h="355600">
                  <a:moveTo>
                    <a:pt x="56540" y="4851"/>
                  </a:moveTo>
                  <a:lnTo>
                    <a:pt x="55854" y="5295"/>
                  </a:lnTo>
                  <a:lnTo>
                    <a:pt x="56070" y="5486"/>
                  </a:lnTo>
                  <a:lnTo>
                    <a:pt x="56540" y="4851"/>
                  </a:lnTo>
                  <a:close/>
                </a:path>
                <a:path w="70485" h="355600">
                  <a:moveTo>
                    <a:pt x="57886" y="3048"/>
                  </a:moveTo>
                  <a:lnTo>
                    <a:pt x="56070" y="5486"/>
                  </a:lnTo>
                  <a:lnTo>
                    <a:pt x="57886" y="5486"/>
                  </a:lnTo>
                  <a:lnTo>
                    <a:pt x="57886" y="30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875288" y="7771892"/>
              <a:ext cx="9525" cy="122555"/>
            </a:xfrm>
            <a:custGeom>
              <a:avLst/>
              <a:gdLst/>
              <a:ahLst/>
              <a:cxnLst/>
              <a:rect l="l" t="t" r="r" b="b"/>
              <a:pathLst>
                <a:path w="9525" h="122554">
                  <a:moveTo>
                    <a:pt x="9156" y="0"/>
                  </a:moveTo>
                  <a:lnTo>
                    <a:pt x="0" y="0"/>
                  </a:lnTo>
                  <a:lnTo>
                    <a:pt x="0" y="122466"/>
                  </a:lnTo>
                  <a:lnTo>
                    <a:pt x="9156" y="122466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873764" y="7769860"/>
              <a:ext cx="12700" cy="125730"/>
            </a:xfrm>
            <a:custGeom>
              <a:avLst/>
              <a:gdLst/>
              <a:ahLst/>
              <a:cxnLst/>
              <a:rect l="l" t="t" r="r" b="b"/>
              <a:pathLst>
                <a:path w="12700" h="125729">
                  <a:moveTo>
                    <a:pt x="12204" y="0"/>
                  </a:moveTo>
                  <a:lnTo>
                    <a:pt x="9156" y="0"/>
                  </a:lnTo>
                  <a:lnTo>
                    <a:pt x="9156" y="3810"/>
                  </a:lnTo>
                  <a:lnTo>
                    <a:pt x="9156" y="123190"/>
                  </a:lnTo>
                  <a:lnTo>
                    <a:pt x="3048" y="123190"/>
                  </a:lnTo>
                  <a:lnTo>
                    <a:pt x="3048" y="3810"/>
                  </a:lnTo>
                  <a:lnTo>
                    <a:pt x="1524" y="3810"/>
                  </a:lnTo>
                  <a:lnTo>
                    <a:pt x="1524" y="3556"/>
                  </a:lnTo>
                  <a:lnTo>
                    <a:pt x="3048" y="3556"/>
                  </a:lnTo>
                  <a:lnTo>
                    <a:pt x="3048" y="3810"/>
                  </a:lnTo>
                  <a:lnTo>
                    <a:pt x="9156" y="3810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123190"/>
                  </a:lnTo>
                  <a:lnTo>
                    <a:pt x="0" y="125730"/>
                  </a:lnTo>
                  <a:lnTo>
                    <a:pt x="12204" y="125730"/>
                  </a:lnTo>
                  <a:lnTo>
                    <a:pt x="12204" y="123190"/>
                  </a:lnTo>
                  <a:lnTo>
                    <a:pt x="12204" y="3810"/>
                  </a:lnTo>
                  <a:lnTo>
                    <a:pt x="12204" y="2540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881397" y="7769860"/>
              <a:ext cx="23495" cy="128905"/>
            </a:xfrm>
            <a:custGeom>
              <a:avLst/>
              <a:gdLst/>
              <a:ahLst/>
              <a:cxnLst/>
              <a:rect l="l" t="t" r="r" b="b"/>
              <a:pathLst>
                <a:path w="23495" h="128904">
                  <a:moveTo>
                    <a:pt x="23355" y="0"/>
                  </a:moveTo>
                  <a:lnTo>
                    <a:pt x="0" y="0"/>
                  </a:lnTo>
                  <a:lnTo>
                    <a:pt x="0" y="128574"/>
                  </a:lnTo>
                  <a:lnTo>
                    <a:pt x="23355" y="128574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879873" y="7768590"/>
              <a:ext cx="26670" cy="130810"/>
            </a:xfrm>
            <a:custGeom>
              <a:avLst/>
              <a:gdLst/>
              <a:ahLst/>
              <a:cxnLst/>
              <a:rect l="l" t="t" r="r" b="b"/>
              <a:pathLst>
                <a:path w="26670" h="130809">
                  <a:moveTo>
                    <a:pt x="26403" y="0"/>
                  </a:moveTo>
                  <a:lnTo>
                    <a:pt x="23355" y="0"/>
                  </a:lnTo>
                  <a:lnTo>
                    <a:pt x="23355" y="2540"/>
                  </a:lnTo>
                  <a:lnTo>
                    <a:pt x="23355" y="128270"/>
                  </a:lnTo>
                  <a:lnTo>
                    <a:pt x="3048" y="128270"/>
                  </a:lnTo>
                  <a:lnTo>
                    <a:pt x="3048" y="2540"/>
                  </a:lnTo>
                  <a:lnTo>
                    <a:pt x="23355" y="2540"/>
                  </a:lnTo>
                  <a:lnTo>
                    <a:pt x="2335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128270"/>
                  </a:lnTo>
                  <a:lnTo>
                    <a:pt x="0" y="130810"/>
                  </a:lnTo>
                  <a:lnTo>
                    <a:pt x="1524" y="130810"/>
                  </a:lnTo>
                  <a:lnTo>
                    <a:pt x="26403" y="130810"/>
                  </a:lnTo>
                  <a:lnTo>
                    <a:pt x="26403" y="129540"/>
                  </a:lnTo>
                  <a:lnTo>
                    <a:pt x="26403" y="128270"/>
                  </a:lnTo>
                  <a:lnTo>
                    <a:pt x="26403" y="2540"/>
                  </a:lnTo>
                  <a:lnTo>
                    <a:pt x="26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3" name="object 15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874336" y="7969974"/>
              <a:ext cx="123101" cy="137947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4947716" y="7744346"/>
              <a:ext cx="153670" cy="364490"/>
            </a:xfrm>
            <a:custGeom>
              <a:avLst/>
              <a:gdLst/>
              <a:ahLst/>
              <a:cxnLst/>
              <a:rect l="l" t="t" r="r" b="b"/>
              <a:pathLst>
                <a:path w="153670" h="364490">
                  <a:moveTo>
                    <a:pt x="49263" y="0"/>
                  </a:moveTo>
                  <a:lnTo>
                    <a:pt x="49377" y="205397"/>
                  </a:lnTo>
                  <a:lnTo>
                    <a:pt x="35934" y="244037"/>
                  </a:lnTo>
                  <a:lnTo>
                    <a:pt x="3771" y="280606"/>
                  </a:lnTo>
                  <a:lnTo>
                    <a:pt x="800" y="284492"/>
                  </a:lnTo>
                  <a:lnTo>
                    <a:pt x="0" y="291807"/>
                  </a:lnTo>
                  <a:lnTo>
                    <a:pt x="72580" y="363931"/>
                  </a:lnTo>
                  <a:lnTo>
                    <a:pt x="77266" y="363016"/>
                  </a:lnTo>
                  <a:lnTo>
                    <a:pt x="78981" y="363016"/>
                  </a:lnTo>
                  <a:lnTo>
                    <a:pt x="80433" y="362616"/>
                  </a:lnTo>
                  <a:lnTo>
                    <a:pt x="84167" y="359816"/>
                  </a:lnTo>
                  <a:lnTo>
                    <a:pt x="93109" y="352215"/>
                  </a:lnTo>
                  <a:lnTo>
                    <a:pt x="110185" y="337413"/>
                  </a:lnTo>
                  <a:lnTo>
                    <a:pt x="140130" y="316100"/>
                  </a:lnTo>
                  <a:lnTo>
                    <a:pt x="148247" y="310210"/>
                  </a:lnTo>
                  <a:lnTo>
                    <a:pt x="153390" y="306324"/>
                  </a:lnTo>
                  <a:lnTo>
                    <a:pt x="151676" y="301180"/>
                  </a:lnTo>
                  <a:lnTo>
                    <a:pt x="144818" y="201510"/>
                  </a:lnTo>
                  <a:lnTo>
                    <a:pt x="144932" y="2171"/>
                  </a:lnTo>
                  <a:lnTo>
                    <a:pt x="145046" y="1028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946116" y="7745260"/>
              <a:ext cx="154940" cy="363855"/>
            </a:xfrm>
            <a:custGeom>
              <a:avLst/>
              <a:gdLst/>
              <a:ahLst/>
              <a:cxnLst/>
              <a:rect l="l" t="t" r="r" b="b"/>
              <a:pathLst>
                <a:path w="154939" h="363854">
                  <a:moveTo>
                    <a:pt x="52235" y="1600"/>
                  </a:moveTo>
                  <a:lnTo>
                    <a:pt x="49720" y="1600"/>
                  </a:lnTo>
                  <a:lnTo>
                    <a:pt x="49720" y="203568"/>
                  </a:lnTo>
                  <a:lnTo>
                    <a:pt x="49322" y="210908"/>
                  </a:lnTo>
                  <a:lnTo>
                    <a:pt x="29600" y="249577"/>
                  </a:lnTo>
                  <a:lnTo>
                    <a:pt x="3950" y="277993"/>
                  </a:lnTo>
                  <a:lnTo>
                    <a:pt x="1371" y="280936"/>
                  </a:lnTo>
                  <a:lnTo>
                    <a:pt x="228" y="282308"/>
                  </a:lnTo>
                  <a:lnTo>
                    <a:pt x="105" y="283235"/>
                  </a:lnTo>
                  <a:lnTo>
                    <a:pt x="0" y="289979"/>
                  </a:lnTo>
                  <a:lnTo>
                    <a:pt x="2171" y="294436"/>
                  </a:lnTo>
                  <a:lnTo>
                    <a:pt x="67779" y="362216"/>
                  </a:lnTo>
                  <a:lnTo>
                    <a:pt x="68237" y="362330"/>
                  </a:lnTo>
                  <a:lnTo>
                    <a:pt x="75552" y="363359"/>
                  </a:lnTo>
                  <a:lnTo>
                    <a:pt x="77609" y="363359"/>
                  </a:lnTo>
                  <a:lnTo>
                    <a:pt x="78866" y="362902"/>
                  </a:lnTo>
                  <a:lnTo>
                    <a:pt x="80454" y="361759"/>
                  </a:lnTo>
                  <a:lnTo>
                    <a:pt x="77609" y="361759"/>
                  </a:lnTo>
                  <a:lnTo>
                    <a:pt x="77347" y="361060"/>
                  </a:lnTo>
                  <a:lnTo>
                    <a:pt x="68465" y="361060"/>
                  </a:lnTo>
                  <a:lnTo>
                    <a:pt x="68579" y="359702"/>
                  </a:lnTo>
                  <a:lnTo>
                    <a:pt x="68936" y="359702"/>
                  </a:lnTo>
                  <a:lnTo>
                    <a:pt x="5229" y="293979"/>
                  </a:lnTo>
                  <a:lnTo>
                    <a:pt x="3428" y="293979"/>
                  </a:lnTo>
                  <a:lnTo>
                    <a:pt x="4343" y="293065"/>
                  </a:lnTo>
                  <a:lnTo>
                    <a:pt x="4000" y="292379"/>
                  </a:lnTo>
                  <a:lnTo>
                    <a:pt x="3543" y="290779"/>
                  </a:lnTo>
                  <a:lnTo>
                    <a:pt x="2971" y="289293"/>
                  </a:lnTo>
                  <a:lnTo>
                    <a:pt x="2514" y="287337"/>
                  </a:lnTo>
                  <a:lnTo>
                    <a:pt x="17123" y="267440"/>
                  </a:lnTo>
                  <a:lnTo>
                    <a:pt x="24345" y="259460"/>
                  </a:lnTo>
                  <a:lnTo>
                    <a:pt x="48763" y="225299"/>
                  </a:lnTo>
                  <a:lnTo>
                    <a:pt x="52235" y="203568"/>
                  </a:lnTo>
                  <a:lnTo>
                    <a:pt x="52235" y="1600"/>
                  </a:lnTo>
                  <a:close/>
                </a:path>
                <a:path w="154939" h="363854">
                  <a:moveTo>
                    <a:pt x="77609" y="360730"/>
                  </a:moveTo>
                  <a:lnTo>
                    <a:pt x="77266" y="360845"/>
                  </a:lnTo>
                  <a:lnTo>
                    <a:pt x="77609" y="361759"/>
                  </a:lnTo>
                  <a:lnTo>
                    <a:pt x="77609" y="360730"/>
                  </a:lnTo>
                  <a:close/>
                </a:path>
                <a:path w="154939" h="363854">
                  <a:moveTo>
                    <a:pt x="81883" y="360730"/>
                  </a:moveTo>
                  <a:lnTo>
                    <a:pt x="77609" y="360730"/>
                  </a:lnTo>
                  <a:lnTo>
                    <a:pt x="77609" y="361759"/>
                  </a:lnTo>
                  <a:lnTo>
                    <a:pt x="80454" y="361759"/>
                  </a:lnTo>
                  <a:lnTo>
                    <a:pt x="81883" y="360730"/>
                  </a:lnTo>
                  <a:close/>
                </a:path>
                <a:path w="154939" h="363854">
                  <a:moveTo>
                    <a:pt x="68579" y="359702"/>
                  </a:moveTo>
                  <a:lnTo>
                    <a:pt x="68465" y="361060"/>
                  </a:lnTo>
                  <a:lnTo>
                    <a:pt x="69380" y="360159"/>
                  </a:lnTo>
                  <a:lnTo>
                    <a:pt x="68991" y="359758"/>
                  </a:lnTo>
                  <a:lnTo>
                    <a:pt x="68579" y="359702"/>
                  </a:lnTo>
                  <a:close/>
                </a:path>
                <a:path w="154939" h="363854">
                  <a:moveTo>
                    <a:pt x="68991" y="359758"/>
                  </a:moveTo>
                  <a:lnTo>
                    <a:pt x="69380" y="360159"/>
                  </a:lnTo>
                  <a:lnTo>
                    <a:pt x="68465" y="361060"/>
                  </a:lnTo>
                  <a:lnTo>
                    <a:pt x="77347" y="361060"/>
                  </a:lnTo>
                  <a:lnTo>
                    <a:pt x="77266" y="360845"/>
                  </a:lnTo>
                  <a:lnTo>
                    <a:pt x="77444" y="360730"/>
                  </a:lnTo>
                  <a:lnTo>
                    <a:pt x="76123" y="360730"/>
                  </a:lnTo>
                  <a:lnTo>
                    <a:pt x="68991" y="359758"/>
                  </a:lnTo>
                  <a:close/>
                </a:path>
                <a:path w="154939" h="363854">
                  <a:moveTo>
                    <a:pt x="145275" y="0"/>
                  </a:moveTo>
                  <a:lnTo>
                    <a:pt x="145160" y="1828"/>
                  </a:lnTo>
                  <a:lnTo>
                    <a:pt x="145046" y="199682"/>
                  </a:lnTo>
                  <a:lnTo>
                    <a:pt x="151971" y="299008"/>
                  </a:lnTo>
                  <a:lnTo>
                    <a:pt x="152072" y="300024"/>
                  </a:lnTo>
                  <a:lnTo>
                    <a:pt x="152154" y="303580"/>
                  </a:lnTo>
                  <a:lnTo>
                    <a:pt x="151790" y="305409"/>
                  </a:lnTo>
                  <a:lnTo>
                    <a:pt x="149047" y="307466"/>
                  </a:lnTo>
                  <a:lnTo>
                    <a:pt x="111099" y="334670"/>
                  </a:lnTo>
                  <a:lnTo>
                    <a:pt x="102869" y="341299"/>
                  </a:lnTo>
                  <a:lnTo>
                    <a:pt x="94526" y="347814"/>
                  </a:lnTo>
                  <a:lnTo>
                    <a:pt x="90411" y="351129"/>
                  </a:lnTo>
                  <a:lnTo>
                    <a:pt x="86182" y="354444"/>
                  </a:lnTo>
                  <a:lnTo>
                    <a:pt x="82867" y="356958"/>
                  </a:lnTo>
                  <a:lnTo>
                    <a:pt x="81267" y="358101"/>
                  </a:lnTo>
                  <a:lnTo>
                    <a:pt x="79781" y="359130"/>
                  </a:lnTo>
                  <a:lnTo>
                    <a:pt x="78866" y="359816"/>
                  </a:lnTo>
                  <a:lnTo>
                    <a:pt x="77266" y="360845"/>
                  </a:lnTo>
                  <a:lnTo>
                    <a:pt x="77609" y="360730"/>
                  </a:lnTo>
                  <a:lnTo>
                    <a:pt x="81883" y="360730"/>
                  </a:lnTo>
                  <a:lnTo>
                    <a:pt x="86355" y="357510"/>
                  </a:lnTo>
                  <a:lnTo>
                    <a:pt x="97712" y="348657"/>
                  </a:lnTo>
                  <a:lnTo>
                    <a:pt x="112699" y="336727"/>
                  </a:lnTo>
                  <a:lnTo>
                    <a:pt x="111785" y="335699"/>
                  </a:lnTo>
                  <a:lnTo>
                    <a:pt x="114031" y="335699"/>
                  </a:lnTo>
                  <a:lnTo>
                    <a:pt x="147095" y="312130"/>
                  </a:lnTo>
                  <a:lnTo>
                    <a:pt x="150647" y="309511"/>
                  </a:lnTo>
                  <a:lnTo>
                    <a:pt x="154076" y="306882"/>
                  </a:lnTo>
                  <a:lnTo>
                    <a:pt x="154876" y="303580"/>
                  </a:lnTo>
                  <a:lnTo>
                    <a:pt x="154750" y="299694"/>
                  </a:lnTo>
                  <a:lnTo>
                    <a:pt x="154663" y="299465"/>
                  </a:lnTo>
                  <a:lnTo>
                    <a:pt x="153276" y="299465"/>
                  </a:lnTo>
                  <a:lnTo>
                    <a:pt x="154510" y="299008"/>
                  </a:lnTo>
                  <a:lnTo>
                    <a:pt x="147675" y="199682"/>
                  </a:lnTo>
                  <a:lnTo>
                    <a:pt x="147675" y="2971"/>
                  </a:lnTo>
                  <a:lnTo>
                    <a:pt x="146418" y="2857"/>
                  </a:lnTo>
                  <a:lnTo>
                    <a:pt x="147675" y="2857"/>
                  </a:lnTo>
                  <a:lnTo>
                    <a:pt x="147721" y="1600"/>
                  </a:lnTo>
                  <a:lnTo>
                    <a:pt x="147904" y="228"/>
                  </a:lnTo>
                  <a:lnTo>
                    <a:pt x="145275" y="0"/>
                  </a:lnTo>
                  <a:close/>
                </a:path>
                <a:path w="154939" h="363854">
                  <a:moveTo>
                    <a:pt x="68936" y="359702"/>
                  </a:moveTo>
                  <a:lnTo>
                    <a:pt x="68579" y="359702"/>
                  </a:lnTo>
                  <a:lnTo>
                    <a:pt x="68991" y="359758"/>
                  </a:lnTo>
                  <a:close/>
                </a:path>
                <a:path w="154939" h="363854">
                  <a:moveTo>
                    <a:pt x="111785" y="335699"/>
                  </a:moveTo>
                  <a:lnTo>
                    <a:pt x="112585" y="336727"/>
                  </a:lnTo>
                  <a:lnTo>
                    <a:pt x="111785" y="335699"/>
                  </a:lnTo>
                  <a:close/>
                </a:path>
                <a:path w="154939" h="363854">
                  <a:moveTo>
                    <a:pt x="112655" y="336677"/>
                  </a:moveTo>
                  <a:close/>
                </a:path>
                <a:path w="154939" h="363854">
                  <a:moveTo>
                    <a:pt x="114031" y="335699"/>
                  </a:moveTo>
                  <a:lnTo>
                    <a:pt x="111785" y="335699"/>
                  </a:lnTo>
                  <a:lnTo>
                    <a:pt x="112655" y="336677"/>
                  </a:lnTo>
                  <a:lnTo>
                    <a:pt x="114031" y="335699"/>
                  </a:lnTo>
                  <a:close/>
                </a:path>
                <a:path w="154939" h="363854">
                  <a:moveTo>
                    <a:pt x="154510" y="299017"/>
                  </a:moveTo>
                  <a:lnTo>
                    <a:pt x="153276" y="299465"/>
                  </a:lnTo>
                  <a:lnTo>
                    <a:pt x="154533" y="299351"/>
                  </a:lnTo>
                  <a:lnTo>
                    <a:pt x="154510" y="299017"/>
                  </a:lnTo>
                  <a:close/>
                </a:path>
                <a:path w="154939" h="363854">
                  <a:moveTo>
                    <a:pt x="154533" y="299008"/>
                  </a:moveTo>
                  <a:lnTo>
                    <a:pt x="154533" y="299351"/>
                  </a:lnTo>
                  <a:lnTo>
                    <a:pt x="153276" y="299465"/>
                  </a:lnTo>
                  <a:lnTo>
                    <a:pt x="154663" y="299465"/>
                  </a:lnTo>
                  <a:lnTo>
                    <a:pt x="154533" y="299008"/>
                  </a:lnTo>
                  <a:close/>
                </a:path>
                <a:path w="154939" h="363854">
                  <a:moveTo>
                    <a:pt x="4343" y="293065"/>
                  </a:moveTo>
                  <a:lnTo>
                    <a:pt x="3428" y="293979"/>
                  </a:lnTo>
                  <a:lnTo>
                    <a:pt x="4571" y="293408"/>
                  </a:lnTo>
                  <a:lnTo>
                    <a:pt x="4432" y="293157"/>
                  </a:lnTo>
                  <a:close/>
                </a:path>
                <a:path w="154939" h="363854">
                  <a:moveTo>
                    <a:pt x="4432" y="293157"/>
                  </a:moveTo>
                  <a:lnTo>
                    <a:pt x="4571" y="293408"/>
                  </a:lnTo>
                  <a:lnTo>
                    <a:pt x="3428" y="293979"/>
                  </a:lnTo>
                  <a:lnTo>
                    <a:pt x="5229" y="293979"/>
                  </a:lnTo>
                  <a:lnTo>
                    <a:pt x="4432" y="293157"/>
                  </a:lnTo>
                  <a:close/>
                </a:path>
                <a:path w="154939" h="363854">
                  <a:moveTo>
                    <a:pt x="4381" y="293065"/>
                  </a:moveTo>
                  <a:close/>
                </a:path>
                <a:path w="154939" h="363854">
                  <a:moveTo>
                    <a:pt x="147675" y="2857"/>
                  </a:moveTo>
                  <a:lnTo>
                    <a:pt x="146418" y="2857"/>
                  </a:lnTo>
                  <a:lnTo>
                    <a:pt x="147675" y="29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5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869852" y="8003426"/>
              <a:ext cx="192392" cy="180479"/>
            </a:xfrm>
            <a:prstGeom prst="rect">
              <a:avLst/>
            </a:prstGeom>
          </p:spPr>
        </p:pic>
        <p:sp>
          <p:nvSpPr>
            <p:cNvPr id="157" name="object 157"/>
            <p:cNvSpPr/>
            <p:nvPr/>
          </p:nvSpPr>
          <p:spPr>
            <a:xfrm>
              <a:off x="4741227" y="7246582"/>
              <a:ext cx="27305" cy="1546860"/>
            </a:xfrm>
            <a:custGeom>
              <a:avLst/>
              <a:gdLst/>
              <a:ahLst/>
              <a:cxnLst/>
              <a:rect l="l" t="t" r="r" b="b"/>
              <a:pathLst>
                <a:path w="27304" h="1546859">
                  <a:moveTo>
                    <a:pt x="26987" y="0"/>
                  </a:moveTo>
                  <a:lnTo>
                    <a:pt x="0" y="0"/>
                  </a:lnTo>
                  <a:lnTo>
                    <a:pt x="0" y="1546237"/>
                  </a:lnTo>
                  <a:lnTo>
                    <a:pt x="26987" y="1546237"/>
                  </a:lnTo>
                  <a:lnTo>
                    <a:pt x="26987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739068" y="7244080"/>
              <a:ext cx="1481455" cy="1550670"/>
            </a:xfrm>
            <a:custGeom>
              <a:avLst/>
              <a:gdLst/>
              <a:ahLst/>
              <a:cxnLst/>
              <a:rect l="l" t="t" r="r" b="b"/>
              <a:pathLst>
                <a:path w="1481454" h="1550670">
                  <a:moveTo>
                    <a:pt x="31305" y="0"/>
                  </a:moveTo>
                  <a:lnTo>
                    <a:pt x="26987" y="0"/>
                  </a:lnTo>
                  <a:lnTo>
                    <a:pt x="26987" y="5080"/>
                  </a:lnTo>
                  <a:lnTo>
                    <a:pt x="26987" y="1546860"/>
                  </a:lnTo>
                  <a:lnTo>
                    <a:pt x="4318" y="1546860"/>
                  </a:lnTo>
                  <a:lnTo>
                    <a:pt x="4318" y="5080"/>
                  </a:lnTo>
                  <a:lnTo>
                    <a:pt x="2159" y="5080"/>
                  </a:lnTo>
                  <a:lnTo>
                    <a:pt x="2159" y="4660"/>
                  </a:lnTo>
                  <a:lnTo>
                    <a:pt x="4318" y="4660"/>
                  </a:lnTo>
                  <a:lnTo>
                    <a:pt x="4318" y="5080"/>
                  </a:lnTo>
                  <a:lnTo>
                    <a:pt x="26987" y="5080"/>
                  </a:lnTo>
                  <a:lnTo>
                    <a:pt x="26987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546860"/>
                  </a:lnTo>
                  <a:lnTo>
                    <a:pt x="0" y="1550670"/>
                  </a:lnTo>
                  <a:lnTo>
                    <a:pt x="31305" y="1550670"/>
                  </a:lnTo>
                  <a:lnTo>
                    <a:pt x="31305" y="1546860"/>
                  </a:lnTo>
                  <a:lnTo>
                    <a:pt x="31305" y="5080"/>
                  </a:lnTo>
                  <a:lnTo>
                    <a:pt x="31305" y="2540"/>
                  </a:lnTo>
                  <a:lnTo>
                    <a:pt x="31305" y="0"/>
                  </a:lnTo>
                  <a:close/>
                </a:path>
                <a:path w="1481454" h="1550670">
                  <a:moveTo>
                    <a:pt x="1481124" y="38"/>
                  </a:moveTo>
                  <a:lnTo>
                    <a:pt x="1474089" y="38"/>
                  </a:lnTo>
                  <a:lnTo>
                    <a:pt x="1474089" y="7073"/>
                  </a:lnTo>
                  <a:lnTo>
                    <a:pt x="1474089" y="1505318"/>
                  </a:lnTo>
                  <a:lnTo>
                    <a:pt x="1449374" y="1504086"/>
                  </a:lnTo>
                  <a:lnTo>
                    <a:pt x="1449374" y="7073"/>
                  </a:lnTo>
                  <a:lnTo>
                    <a:pt x="1474089" y="7073"/>
                  </a:lnTo>
                  <a:lnTo>
                    <a:pt x="1474089" y="38"/>
                  </a:lnTo>
                  <a:lnTo>
                    <a:pt x="1442339" y="38"/>
                  </a:lnTo>
                  <a:lnTo>
                    <a:pt x="1442339" y="1510779"/>
                  </a:lnTo>
                  <a:lnTo>
                    <a:pt x="1481124" y="1512722"/>
                  </a:lnTo>
                  <a:lnTo>
                    <a:pt x="1481124" y="1509026"/>
                  </a:lnTo>
                  <a:lnTo>
                    <a:pt x="1481124" y="7073"/>
                  </a:lnTo>
                  <a:lnTo>
                    <a:pt x="1481124" y="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058016" y="8018310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543" y="14071"/>
                  </a:moveTo>
                  <a:lnTo>
                    <a:pt x="2286" y="14757"/>
                  </a:lnTo>
                  <a:lnTo>
                    <a:pt x="1371" y="15671"/>
                  </a:lnTo>
                  <a:lnTo>
                    <a:pt x="19888" y="34074"/>
                  </a:lnTo>
                  <a:lnTo>
                    <a:pt x="21259" y="35788"/>
                  </a:lnTo>
                  <a:lnTo>
                    <a:pt x="23310" y="36004"/>
                  </a:lnTo>
                  <a:lnTo>
                    <a:pt x="23460" y="36004"/>
                  </a:lnTo>
                  <a:lnTo>
                    <a:pt x="25260" y="35217"/>
                  </a:lnTo>
                  <a:lnTo>
                    <a:pt x="27089" y="33388"/>
                  </a:lnTo>
                  <a:lnTo>
                    <a:pt x="23431" y="33388"/>
                  </a:lnTo>
                  <a:lnTo>
                    <a:pt x="22402" y="32816"/>
                  </a:lnTo>
                  <a:lnTo>
                    <a:pt x="21602" y="32130"/>
                  </a:lnTo>
                  <a:lnTo>
                    <a:pt x="3543" y="14071"/>
                  </a:lnTo>
                  <a:close/>
                </a:path>
                <a:path w="36829" h="36195">
                  <a:moveTo>
                    <a:pt x="18287" y="2641"/>
                  </a:moveTo>
                  <a:lnTo>
                    <a:pt x="13258" y="2641"/>
                  </a:lnTo>
                  <a:lnTo>
                    <a:pt x="14516" y="2870"/>
                  </a:lnTo>
                  <a:lnTo>
                    <a:pt x="15024" y="3035"/>
                  </a:lnTo>
                  <a:lnTo>
                    <a:pt x="32232" y="20243"/>
                  </a:lnTo>
                  <a:lnTo>
                    <a:pt x="33489" y="22529"/>
                  </a:lnTo>
                  <a:lnTo>
                    <a:pt x="33667" y="23139"/>
                  </a:lnTo>
                  <a:lnTo>
                    <a:pt x="24434" y="32283"/>
                  </a:lnTo>
                  <a:lnTo>
                    <a:pt x="23431" y="33388"/>
                  </a:lnTo>
                  <a:lnTo>
                    <a:pt x="27089" y="33388"/>
                  </a:lnTo>
                  <a:lnTo>
                    <a:pt x="35890" y="24587"/>
                  </a:lnTo>
                  <a:lnTo>
                    <a:pt x="36347" y="24244"/>
                  </a:lnTo>
                  <a:lnTo>
                    <a:pt x="36347" y="20700"/>
                  </a:lnTo>
                  <a:lnTo>
                    <a:pt x="18287" y="2641"/>
                  </a:lnTo>
                  <a:close/>
                </a:path>
                <a:path w="36829" h="36195">
                  <a:moveTo>
                    <a:pt x="14973" y="0"/>
                  </a:moveTo>
                  <a:lnTo>
                    <a:pt x="13258" y="0"/>
                  </a:lnTo>
                  <a:lnTo>
                    <a:pt x="10629" y="1041"/>
                  </a:lnTo>
                  <a:lnTo>
                    <a:pt x="8917" y="2641"/>
                  </a:lnTo>
                  <a:lnTo>
                    <a:pt x="1485" y="10185"/>
                  </a:lnTo>
                  <a:lnTo>
                    <a:pt x="1257" y="10401"/>
                  </a:lnTo>
                  <a:lnTo>
                    <a:pt x="0" y="13385"/>
                  </a:lnTo>
                  <a:lnTo>
                    <a:pt x="1257" y="15443"/>
                  </a:lnTo>
                  <a:lnTo>
                    <a:pt x="1371" y="15671"/>
                  </a:lnTo>
                  <a:lnTo>
                    <a:pt x="2286" y="14757"/>
                  </a:lnTo>
                  <a:lnTo>
                    <a:pt x="3428" y="14071"/>
                  </a:lnTo>
                  <a:lnTo>
                    <a:pt x="3327" y="13855"/>
                  </a:lnTo>
                  <a:lnTo>
                    <a:pt x="2857" y="13157"/>
                  </a:lnTo>
                  <a:lnTo>
                    <a:pt x="3441" y="11874"/>
                  </a:lnTo>
                  <a:lnTo>
                    <a:pt x="12458" y="2870"/>
                  </a:lnTo>
                  <a:lnTo>
                    <a:pt x="13258" y="2641"/>
                  </a:lnTo>
                  <a:lnTo>
                    <a:pt x="18287" y="2641"/>
                  </a:lnTo>
                  <a:lnTo>
                    <a:pt x="16459" y="812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016525" y="7886687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30213" y="0"/>
                  </a:moveTo>
                  <a:lnTo>
                    <a:pt x="18452" y="2374"/>
                  </a:lnTo>
                  <a:lnTo>
                    <a:pt x="8848" y="8848"/>
                  </a:lnTo>
                  <a:lnTo>
                    <a:pt x="2374" y="18452"/>
                  </a:lnTo>
                  <a:lnTo>
                    <a:pt x="0" y="30213"/>
                  </a:lnTo>
                  <a:lnTo>
                    <a:pt x="2374" y="41968"/>
                  </a:lnTo>
                  <a:lnTo>
                    <a:pt x="8848" y="51573"/>
                  </a:lnTo>
                  <a:lnTo>
                    <a:pt x="18452" y="58050"/>
                  </a:lnTo>
                  <a:lnTo>
                    <a:pt x="30213" y="60426"/>
                  </a:lnTo>
                  <a:lnTo>
                    <a:pt x="41979" y="58050"/>
                  </a:lnTo>
                  <a:lnTo>
                    <a:pt x="51582" y="51573"/>
                  </a:lnTo>
                  <a:lnTo>
                    <a:pt x="58054" y="41968"/>
                  </a:lnTo>
                  <a:lnTo>
                    <a:pt x="60426" y="30213"/>
                  </a:lnTo>
                  <a:lnTo>
                    <a:pt x="58054" y="18452"/>
                  </a:lnTo>
                  <a:lnTo>
                    <a:pt x="51582" y="8848"/>
                  </a:lnTo>
                  <a:lnTo>
                    <a:pt x="41979" y="2374"/>
                  </a:lnTo>
                  <a:lnTo>
                    <a:pt x="30213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016525" y="7886687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30213" y="0"/>
                  </a:moveTo>
                  <a:lnTo>
                    <a:pt x="18452" y="2374"/>
                  </a:lnTo>
                  <a:lnTo>
                    <a:pt x="8848" y="8848"/>
                  </a:lnTo>
                  <a:lnTo>
                    <a:pt x="2374" y="18452"/>
                  </a:lnTo>
                  <a:lnTo>
                    <a:pt x="0" y="30213"/>
                  </a:lnTo>
                  <a:lnTo>
                    <a:pt x="2374" y="41968"/>
                  </a:lnTo>
                  <a:lnTo>
                    <a:pt x="8848" y="51573"/>
                  </a:lnTo>
                  <a:lnTo>
                    <a:pt x="18452" y="58050"/>
                  </a:lnTo>
                  <a:lnTo>
                    <a:pt x="30213" y="60426"/>
                  </a:lnTo>
                  <a:lnTo>
                    <a:pt x="41979" y="58050"/>
                  </a:lnTo>
                  <a:lnTo>
                    <a:pt x="51582" y="51573"/>
                  </a:lnTo>
                  <a:lnTo>
                    <a:pt x="58054" y="41968"/>
                  </a:lnTo>
                  <a:lnTo>
                    <a:pt x="60426" y="30213"/>
                  </a:lnTo>
                  <a:lnTo>
                    <a:pt x="58054" y="18452"/>
                  </a:lnTo>
                  <a:lnTo>
                    <a:pt x="51582" y="8848"/>
                  </a:lnTo>
                  <a:lnTo>
                    <a:pt x="41979" y="2374"/>
                  </a:lnTo>
                  <a:lnTo>
                    <a:pt x="3021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015229" y="7885392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31508" y="0"/>
                  </a:moveTo>
                  <a:lnTo>
                    <a:pt x="19239" y="2474"/>
                  </a:lnTo>
                  <a:lnTo>
                    <a:pt x="9224" y="9224"/>
                  </a:lnTo>
                  <a:lnTo>
                    <a:pt x="2474" y="19239"/>
                  </a:lnTo>
                  <a:lnTo>
                    <a:pt x="0" y="31508"/>
                  </a:lnTo>
                  <a:lnTo>
                    <a:pt x="2474" y="43766"/>
                  </a:lnTo>
                  <a:lnTo>
                    <a:pt x="9224" y="53782"/>
                  </a:lnTo>
                  <a:lnTo>
                    <a:pt x="19239" y="60539"/>
                  </a:lnTo>
                  <a:lnTo>
                    <a:pt x="31508" y="63017"/>
                  </a:lnTo>
                  <a:lnTo>
                    <a:pt x="43777" y="60539"/>
                  </a:lnTo>
                  <a:lnTo>
                    <a:pt x="43944" y="60426"/>
                  </a:lnTo>
                  <a:lnTo>
                    <a:pt x="31508" y="60426"/>
                  </a:lnTo>
                  <a:lnTo>
                    <a:pt x="20255" y="58140"/>
                  </a:lnTo>
                  <a:lnTo>
                    <a:pt x="11072" y="51939"/>
                  </a:lnTo>
                  <a:lnTo>
                    <a:pt x="4878" y="42752"/>
                  </a:lnTo>
                  <a:lnTo>
                    <a:pt x="2590" y="31508"/>
                  </a:lnTo>
                  <a:lnTo>
                    <a:pt x="4878" y="20253"/>
                  </a:lnTo>
                  <a:lnTo>
                    <a:pt x="11072" y="11068"/>
                  </a:lnTo>
                  <a:lnTo>
                    <a:pt x="20255" y="4873"/>
                  </a:lnTo>
                  <a:lnTo>
                    <a:pt x="31508" y="2590"/>
                  </a:lnTo>
                  <a:lnTo>
                    <a:pt x="43949" y="2590"/>
                  </a:lnTo>
                  <a:lnTo>
                    <a:pt x="43777" y="2474"/>
                  </a:lnTo>
                  <a:lnTo>
                    <a:pt x="31508" y="0"/>
                  </a:lnTo>
                  <a:close/>
                </a:path>
                <a:path w="63500" h="63500">
                  <a:moveTo>
                    <a:pt x="43949" y="2590"/>
                  </a:moveTo>
                  <a:lnTo>
                    <a:pt x="31508" y="2590"/>
                  </a:lnTo>
                  <a:lnTo>
                    <a:pt x="42763" y="4873"/>
                  </a:lnTo>
                  <a:lnTo>
                    <a:pt x="51949" y="11068"/>
                  </a:lnTo>
                  <a:lnTo>
                    <a:pt x="58144" y="20253"/>
                  </a:lnTo>
                  <a:lnTo>
                    <a:pt x="60426" y="31508"/>
                  </a:lnTo>
                  <a:lnTo>
                    <a:pt x="58144" y="42752"/>
                  </a:lnTo>
                  <a:lnTo>
                    <a:pt x="51949" y="51939"/>
                  </a:lnTo>
                  <a:lnTo>
                    <a:pt x="42763" y="58140"/>
                  </a:lnTo>
                  <a:lnTo>
                    <a:pt x="31508" y="60426"/>
                  </a:lnTo>
                  <a:lnTo>
                    <a:pt x="43944" y="60426"/>
                  </a:lnTo>
                  <a:lnTo>
                    <a:pt x="53792" y="53782"/>
                  </a:lnTo>
                  <a:lnTo>
                    <a:pt x="60542" y="43766"/>
                  </a:lnTo>
                  <a:lnTo>
                    <a:pt x="63017" y="31508"/>
                  </a:lnTo>
                  <a:lnTo>
                    <a:pt x="60542" y="19239"/>
                  </a:lnTo>
                  <a:lnTo>
                    <a:pt x="53792" y="9224"/>
                  </a:lnTo>
                  <a:lnTo>
                    <a:pt x="43949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022583" y="7891869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5">
                  <a:moveTo>
                    <a:pt x="25031" y="0"/>
                  </a:moveTo>
                  <a:lnTo>
                    <a:pt x="15280" y="1968"/>
                  </a:lnTo>
                  <a:lnTo>
                    <a:pt x="7324" y="7334"/>
                  </a:lnTo>
                  <a:lnTo>
                    <a:pt x="1964" y="15291"/>
                  </a:lnTo>
                  <a:lnTo>
                    <a:pt x="0" y="25031"/>
                  </a:lnTo>
                  <a:lnTo>
                    <a:pt x="1964" y="34770"/>
                  </a:lnTo>
                  <a:lnTo>
                    <a:pt x="7324" y="42722"/>
                  </a:lnTo>
                  <a:lnTo>
                    <a:pt x="15280" y="48084"/>
                  </a:lnTo>
                  <a:lnTo>
                    <a:pt x="25031" y="50050"/>
                  </a:lnTo>
                  <a:lnTo>
                    <a:pt x="34764" y="48084"/>
                  </a:lnTo>
                  <a:lnTo>
                    <a:pt x="42718" y="42722"/>
                  </a:lnTo>
                  <a:lnTo>
                    <a:pt x="48082" y="34770"/>
                  </a:lnTo>
                  <a:lnTo>
                    <a:pt x="50050" y="25031"/>
                  </a:lnTo>
                  <a:lnTo>
                    <a:pt x="48082" y="15291"/>
                  </a:lnTo>
                  <a:lnTo>
                    <a:pt x="42718" y="7334"/>
                  </a:lnTo>
                  <a:lnTo>
                    <a:pt x="34764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029949" y="789923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144" y="18084"/>
                  </a:moveTo>
                  <a:lnTo>
                    <a:pt x="34721" y="11049"/>
                  </a:lnTo>
                  <a:lnTo>
                    <a:pt x="30848" y="5308"/>
                  </a:lnTo>
                  <a:lnTo>
                    <a:pt x="25095" y="1422"/>
                  </a:lnTo>
                  <a:lnTo>
                    <a:pt x="18059" y="0"/>
                  </a:lnTo>
                  <a:lnTo>
                    <a:pt x="11023" y="1422"/>
                  </a:lnTo>
                  <a:lnTo>
                    <a:pt x="5283" y="5308"/>
                  </a:lnTo>
                  <a:lnTo>
                    <a:pt x="1409" y="11049"/>
                  </a:lnTo>
                  <a:lnTo>
                    <a:pt x="0" y="18084"/>
                  </a:lnTo>
                  <a:lnTo>
                    <a:pt x="1409" y="25120"/>
                  </a:lnTo>
                  <a:lnTo>
                    <a:pt x="5283" y="30873"/>
                  </a:lnTo>
                  <a:lnTo>
                    <a:pt x="11023" y="34747"/>
                  </a:lnTo>
                  <a:lnTo>
                    <a:pt x="18059" y="36156"/>
                  </a:lnTo>
                  <a:lnTo>
                    <a:pt x="25095" y="34747"/>
                  </a:lnTo>
                  <a:lnTo>
                    <a:pt x="30848" y="30873"/>
                  </a:lnTo>
                  <a:lnTo>
                    <a:pt x="34721" y="25120"/>
                  </a:lnTo>
                  <a:lnTo>
                    <a:pt x="36144" y="18084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027663" y="789692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941" y="19977"/>
                  </a:moveTo>
                  <a:lnTo>
                    <a:pt x="38366" y="12217"/>
                  </a:lnTo>
                  <a:lnTo>
                    <a:pt x="36156" y="8940"/>
                  </a:lnTo>
                  <a:lnTo>
                    <a:pt x="36156" y="11036"/>
                  </a:lnTo>
                  <a:lnTo>
                    <a:pt x="36156" y="19634"/>
                  </a:lnTo>
                  <a:lnTo>
                    <a:pt x="36156" y="21170"/>
                  </a:lnTo>
                  <a:lnTo>
                    <a:pt x="36156" y="28905"/>
                  </a:lnTo>
                  <a:lnTo>
                    <a:pt x="28917" y="36169"/>
                  </a:lnTo>
                  <a:lnTo>
                    <a:pt x="23888" y="36182"/>
                  </a:lnTo>
                  <a:lnTo>
                    <a:pt x="23368" y="36182"/>
                  </a:lnTo>
                  <a:lnTo>
                    <a:pt x="19964" y="36182"/>
                  </a:lnTo>
                  <a:lnTo>
                    <a:pt x="11023" y="36169"/>
                  </a:lnTo>
                  <a:lnTo>
                    <a:pt x="3784" y="28905"/>
                  </a:lnTo>
                  <a:lnTo>
                    <a:pt x="3784" y="21170"/>
                  </a:lnTo>
                  <a:lnTo>
                    <a:pt x="11671" y="34798"/>
                  </a:lnTo>
                  <a:lnTo>
                    <a:pt x="13296" y="34798"/>
                  </a:lnTo>
                  <a:lnTo>
                    <a:pt x="28270" y="34798"/>
                  </a:lnTo>
                  <a:lnTo>
                    <a:pt x="36156" y="21170"/>
                  </a:lnTo>
                  <a:lnTo>
                    <a:pt x="36156" y="19634"/>
                  </a:lnTo>
                  <a:lnTo>
                    <a:pt x="31534" y="11658"/>
                  </a:lnTo>
                  <a:lnTo>
                    <a:pt x="30073" y="9131"/>
                  </a:lnTo>
                  <a:lnTo>
                    <a:pt x="30073" y="20396"/>
                  </a:lnTo>
                  <a:lnTo>
                    <a:pt x="29870" y="20739"/>
                  </a:lnTo>
                  <a:lnTo>
                    <a:pt x="29870" y="20078"/>
                  </a:lnTo>
                  <a:lnTo>
                    <a:pt x="30073" y="20396"/>
                  </a:lnTo>
                  <a:lnTo>
                    <a:pt x="30073" y="9131"/>
                  </a:lnTo>
                  <a:lnTo>
                    <a:pt x="28270" y="6007"/>
                  </a:lnTo>
                  <a:lnTo>
                    <a:pt x="26860" y="6007"/>
                  </a:lnTo>
                  <a:lnTo>
                    <a:pt x="26860" y="16167"/>
                  </a:lnTo>
                  <a:lnTo>
                    <a:pt x="26860" y="23774"/>
                  </a:lnTo>
                  <a:lnTo>
                    <a:pt x="23774" y="26885"/>
                  </a:lnTo>
                  <a:lnTo>
                    <a:pt x="16179" y="26885"/>
                  </a:lnTo>
                  <a:lnTo>
                    <a:pt x="13055" y="23774"/>
                  </a:lnTo>
                  <a:lnTo>
                    <a:pt x="13055" y="16167"/>
                  </a:lnTo>
                  <a:lnTo>
                    <a:pt x="16179" y="13068"/>
                  </a:lnTo>
                  <a:lnTo>
                    <a:pt x="21971" y="13068"/>
                  </a:lnTo>
                  <a:lnTo>
                    <a:pt x="23774" y="13068"/>
                  </a:lnTo>
                  <a:lnTo>
                    <a:pt x="26860" y="16167"/>
                  </a:lnTo>
                  <a:lnTo>
                    <a:pt x="26860" y="6007"/>
                  </a:lnTo>
                  <a:lnTo>
                    <a:pt x="11671" y="6007"/>
                  </a:lnTo>
                  <a:lnTo>
                    <a:pt x="10033" y="8839"/>
                  </a:lnTo>
                  <a:lnTo>
                    <a:pt x="10033" y="20116"/>
                  </a:lnTo>
                  <a:lnTo>
                    <a:pt x="10033" y="20688"/>
                  </a:lnTo>
                  <a:lnTo>
                    <a:pt x="9867" y="20396"/>
                  </a:lnTo>
                  <a:lnTo>
                    <a:pt x="10033" y="20116"/>
                  </a:lnTo>
                  <a:lnTo>
                    <a:pt x="10033" y="8839"/>
                  </a:lnTo>
                  <a:lnTo>
                    <a:pt x="3784" y="19634"/>
                  </a:lnTo>
                  <a:lnTo>
                    <a:pt x="3784" y="11036"/>
                  </a:lnTo>
                  <a:lnTo>
                    <a:pt x="11023" y="3784"/>
                  </a:lnTo>
                  <a:lnTo>
                    <a:pt x="23368" y="3784"/>
                  </a:lnTo>
                  <a:lnTo>
                    <a:pt x="28917" y="3784"/>
                  </a:lnTo>
                  <a:lnTo>
                    <a:pt x="36156" y="11036"/>
                  </a:lnTo>
                  <a:lnTo>
                    <a:pt x="36156" y="8940"/>
                  </a:lnTo>
                  <a:lnTo>
                    <a:pt x="34086" y="5854"/>
                  </a:lnTo>
                  <a:lnTo>
                    <a:pt x="31000" y="3771"/>
                  </a:lnTo>
                  <a:lnTo>
                    <a:pt x="27736" y="1574"/>
                  </a:lnTo>
                  <a:lnTo>
                    <a:pt x="19964" y="0"/>
                  </a:lnTo>
                  <a:lnTo>
                    <a:pt x="12179" y="1574"/>
                  </a:lnTo>
                  <a:lnTo>
                    <a:pt x="5842" y="5854"/>
                  </a:lnTo>
                  <a:lnTo>
                    <a:pt x="1562" y="12217"/>
                  </a:lnTo>
                  <a:lnTo>
                    <a:pt x="0" y="19977"/>
                  </a:lnTo>
                  <a:lnTo>
                    <a:pt x="1562" y="27749"/>
                  </a:lnTo>
                  <a:lnTo>
                    <a:pt x="5842" y="34099"/>
                  </a:lnTo>
                  <a:lnTo>
                    <a:pt x="12179" y="38392"/>
                  </a:lnTo>
                  <a:lnTo>
                    <a:pt x="19964" y="39954"/>
                  </a:lnTo>
                  <a:lnTo>
                    <a:pt x="27736" y="38392"/>
                  </a:lnTo>
                  <a:lnTo>
                    <a:pt x="31000" y="36182"/>
                  </a:lnTo>
                  <a:lnTo>
                    <a:pt x="34086" y="34099"/>
                  </a:lnTo>
                  <a:lnTo>
                    <a:pt x="38366" y="27749"/>
                  </a:lnTo>
                  <a:lnTo>
                    <a:pt x="39941" y="1997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016525" y="7750289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30213" y="0"/>
                  </a:moveTo>
                  <a:lnTo>
                    <a:pt x="18452" y="2372"/>
                  </a:lnTo>
                  <a:lnTo>
                    <a:pt x="8848" y="8843"/>
                  </a:lnTo>
                  <a:lnTo>
                    <a:pt x="2374" y="18446"/>
                  </a:lnTo>
                  <a:lnTo>
                    <a:pt x="0" y="30213"/>
                  </a:lnTo>
                  <a:lnTo>
                    <a:pt x="2374" y="41974"/>
                  </a:lnTo>
                  <a:lnTo>
                    <a:pt x="8848" y="51577"/>
                  </a:lnTo>
                  <a:lnTo>
                    <a:pt x="18452" y="58052"/>
                  </a:lnTo>
                  <a:lnTo>
                    <a:pt x="30213" y="60426"/>
                  </a:lnTo>
                  <a:lnTo>
                    <a:pt x="41979" y="58052"/>
                  </a:lnTo>
                  <a:lnTo>
                    <a:pt x="51582" y="51577"/>
                  </a:lnTo>
                  <a:lnTo>
                    <a:pt x="58054" y="41974"/>
                  </a:lnTo>
                  <a:lnTo>
                    <a:pt x="60426" y="30213"/>
                  </a:lnTo>
                  <a:lnTo>
                    <a:pt x="58054" y="18446"/>
                  </a:lnTo>
                  <a:lnTo>
                    <a:pt x="51582" y="8843"/>
                  </a:lnTo>
                  <a:lnTo>
                    <a:pt x="41979" y="2372"/>
                  </a:lnTo>
                  <a:lnTo>
                    <a:pt x="30213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016525" y="7750289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30213" y="0"/>
                  </a:moveTo>
                  <a:lnTo>
                    <a:pt x="18452" y="2372"/>
                  </a:lnTo>
                  <a:lnTo>
                    <a:pt x="8848" y="8843"/>
                  </a:lnTo>
                  <a:lnTo>
                    <a:pt x="2374" y="18446"/>
                  </a:lnTo>
                  <a:lnTo>
                    <a:pt x="0" y="30213"/>
                  </a:lnTo>
                  <a:lnTo>
                    <a:pt x="2374" y="41974"/>
                  </a:lnTo>
                  <a:lnTo>
                    <a:pt x="8848" y="51577"/>
                  </a:lnTo>
                  <a:lnTo>
                    <a:pt x="18452" y="58052"/>
                  </a:lnTo>
                  <a:lnTo>
                    <a:pt x="30213" y="60426"/>
                  </a:lnTo>
                  <a:lnTo>
                    <a:pt x="41979" y="58052"/>
                  </a:lnTo>
                  <a:lnTo>
                    <a:pt x="51582" y="51577"/>
                  </a:lnTo>
                  <a:lnTo>
                    <a:pt x="58054" y="41974"/>
                  </a:lnTo>
                  <a:lnTo>
                    <a:pt x="60426" y="30213"/>
                  </a:lnTo>
                  <a:lnTo>
                    <a:pt x="58054" y="18446"/>
                  </a:lnTo>
                  <a:lnTo>
                    <a:pt x="51582" y="8843"/>
                  </a:lnTo>
                  <a:lnTo>
                    <a:pt x="41979" y="2372"/>
                  </a:lnTo>
                  <a:lnTo>
                    <a:pt x="3021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015229" y="7748994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31508" y="0"/>
                  </a:moveTo>
                  <a:lnTo>
                    <a:pt x="19239" y="2474"/>
                  </a:lnTo>
                  <a:lnTo>
                    <a:pt x="9224" y="9224"/>
                  </a:lnTo>
                  <a:lnTo>
                    <a:pt x="2474" y="19239"/>
                  </a:lnTo>
                  <a:lnTo>
                    <a:pt x="0" y="31508"/>
                  </a:lnTo>
                  <a:lnTo>
                    <a:pt x="2474" y="43777"/>
                  </a:lnTo>
                  <a:lnTo>
                    <a:pt x="9224" y="53792"/>
                  </a:lnTo>
                  <a:lnTo>
                    <a:pt x="19239" y="60542"/>
                  </a:lnTo>
                  <a:lnTo>
                    <a:pt x="31508" y="63017"/>
                  </a:lnTo>
                  <a:lnTo>
                    <a:pt x="43777" y="60542"/>
                  </a:lnTo>
                  <a:lnTo>
                    <a:pt x="43949" y="60426"/>
                  </a:lnTo>
                  <a:lnTo>
                    <a:pt x="31508" y="60426"/>
                  </a:lnTo>
                  <a:lnTo>
                    <a:pt x="20255" y="58138"/>
                  </a:lnTo>
                  <a:lnTo>
                    <a:pt x="11072" y="51944"/>
                  </a:lnTo>
                  <a:lnTo>
                    <a:pt x="4878" y="42761"/>
                  </a:lnTo>
                  <a:lnTo>
                    <a:pt x="2590" y="31508"/>
                  </a:lnTo>
                  <a:lnTo>
                    <a:pt x="4878" y="20253"/>
                  </a:lnTo>
                  <a:lnTo>
                    <a:pt x="11072" y="11068"/>
                  </a:lnTo>
                  <a:lnTo>
                    <a:pt x="20255" y="4873"/>
                  </a:lnTo>
                  <a:lnTo>
                    <a:pt x="31508" y="2590"/>
                  </a:lnTo>
                  <a:lnTo>
                    <a:pt x="43949" y="2590"/>
                  </a:lnTo>
                  <a:lnTo>
                    <a:pt x="43777" y="2474"/>
                  </a:lnTo>
                  <a:lnTo>
                    <a:pt x="31508" y="0"/>
                  </a:lnTo>
                  <a:close/>
                </a:path>
                <a:path w="63500" h="63500">
                  <a:moveTo>
                    <a:pt x="43949" y="2590"/>
                  </a:moveTo>
                  <a:lnTo>
                    <a:pt x="31508" y="2590"/>
                  </a:lnTo>
                  <a:lnTo>
                    <a:pt x="42763" y="4873"/>
                  </a:lnTo>
                  <a:lnTo>
                    <a:pt x="51949" y="11068"/>
                  </a:lnTo>
                  <a:lnTo>
                    <a:pt x="58144" y="20253"/>
                  </a:lnTo>
                  <a:lnTo>
                    <a:pt x="60426" y="31508"/>
                  </a:lnTo>
                  <a:lnTo>
                    <a:pt x="58144" y="42761"/>
                  </a:lnTo>
                  <a:lnTo>
                    <a:pt x="51949" y="51944"/>
                  </a:lnTo>
                  <a:lnTo>
                    <a:pt x="42763" y="58138"/>
                  </a:lnTo>
                  <a:lnTo>
                    <a:pt x="31508" y="60426"/>
                  </a:lnTo>
                  <a:lnTo>
                    <a:pt x="43949" y="60426"/>
                  </a:lnTo>
                  <a:lnTo>
                    <a:pt x="53792" y="53792"/>
                  </a:lnTo>
                  <a:lnTo>
                    <a:pt x="60542" y="43777"/>
                  </a:lnTo>
                  <a:lnTo>
                    <a:pt x="63017" y="31508"/>
                  </a:lnTo>
                  <a:lnTo>
                    <a:pt x="60542" y="19239"/>
                  </a:lnTo>
                  <a:lnTo>
                    <a:pt x="53792" y="9224"/>
                  </a:lnTo>
                  <a:lnTo>
                    <a:pt x="43949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022583" y="7755458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5">
                  <a:moveTo>
                    <a:pt x="25031" y="0"/>
                  </a:moveTo>
                  <a:lnTo>
                    <a:pt x="15280" y="1968"/>
                  </a:lnTo>
                  <a:lnTo>
                    <a:pt x="7324" y="7335"/>
                  </a:lnTo>
                  <a:lnTo>
                    <a:pt x="1964" y="15296"/>
                  </a:lnTo>
                  <a:lnTo>
                    <a:pt x="0" y="25044"/>
                  </a:lnTo>
                  <a:lnTo>
                    <a:pt x="1964" y="34782"/>
                  </a:lnTo>
                  <a:lnTo>
                    <a:pt x="7324" y="42735"/>
                  </a:lnTo>
                  <a:lnTo>
                    <a:pt x="15280" y="48097"/>
                  </a:lnTo>
                  <a:lnTo>
                    <a:pt x="25031" y="50063"/>
                  </a:lnTo>
                  <a:lnTo>
                    <a:pt x="34764" y="48097"/>
                  </a:lnTo>
                  <a:lnTo>
                    <a:pt x="42718" y="42735"/>
                  </a:lnTo>
                  <a:lnTo>
                    <a:pt x="48082" y="34782"/>
                  </a:lnTo>
                  <a:lnTo>
                    <a:pt x="50050" y="25044"/>
                  </a:lnTo>
                  <a:lnTo>
                    <a:pt x="48082" y="15296"/>
                  </a:lnTo>
                  <a:lnTo>
                    <a:pt x="42718" y="7335"/>
                  </a:lnTo>
                  <a:lnTo>
                    <a:pt x="34764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019979" y="7823657"/>
              <a:ext cx="53975" cy="52069"/>
            </a:xfrm>
            <a:custGeom>
              <a:avLst/>
              <a:gdLst/>
              <a:ahLst/>
              <a:cxnLst/>
              <a:rect l="l" t="t" r="r" b="b"/>
              <a:pathLst>
                <a:path w="53975" h="52070">
                  <a:moveTo>
                    <a:pt x="53530" y="0"/>
                  </a:moveTo>
                  <a:lnTo>
                    <a:pt x="0" y="0"/>
                  </a:lnTo>
                  <a:lnTo>
                    <a:pt x="0" y="51803"/>
                  </a:lnTo>
                  <a:lnTo>
                    <a:pt x="53530" y="51803"/>
                  </a:lnTo>
                  <a:lnTo>
                    <a:pt x="53530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018684" y="7822362"/>
              <a:ext cx="56515" cy="54610"/>
            </a:xfrm>
            <a:custGeom>
              <a:avLst/>
              <a:gdLst/>
              <a:ahLst/>
              <a:cxnLst/>
              <a:rect l="l" t="t" r="r" b="b"/>
              <a:pathLst>
                <a:path w="56514" h="54609">
                  <a:moveTo>
                    <a:pt x="56121" y="0"/>
                  </a:moveTo>
                  <a:lnTo>
                    <a:pt x="0" y="0"/>
                  </a:lnTo>
                  <a:lnTo>
                    <a:pt x="0" y="54394"/>
                  </a:lnTo>
                  <a:lnTo>
                    <a:pt x="1295" y="54394"/>
                  </a:lnTo>
                  <a:lnTo>
                    <a:pt x="1295" y="51803"/>
                  </a:lnTo>
                  <a:lnTo>
                    <a:pt x="2590" y="51803"/>
                  </a:lnTo>
                  <a:lnTo>
                    <a:pt x="2590" y="2590"/>
                  </a:lnTo>
                  <a:lnTo>
                    <a:pt x="56121" y="2590"/>
                  </a:lnTo>
                  <a:lnTo>
                    <a:pt x="56121" y="0"/>
                  </a:lnTo>
                  <a:close/>
                </a:path>
                <a:path w="56514" h="54609">
                  <a:moveTo>
                    <a:pt x="2590" y="51803"/>
                  </a:moveTo>
                  <a:lnTo>
                    <a:pt x="1295" y="51803"/>
                  </a:lnTo>
                  <a:lnTo>
                    <a:pt x="1295" y="54394"/>
                  </a:lnTo>
                  <a:lnTo>
                    <a:pt x="56121" y="54394"/>
                  </a:lnTo>
                  <a:lnTo>
                    <a:pt x="56121" y="53098"/>
                  </a:lnTo>
                  <a:lnTo>
                    <a:pt x="2590" y="53098"/>
                  </a:lnTo>
                  <a:lnTo>
                    <a:pt x="2590" y="51803"/>
                  </a:lnTo>
                  <a:close/>
                </a:path>
                <a:path w="56514" h="54609">
                  <a:moveTo>
                    <a:pt x="56121" y="2590"/>
                  </a:moveTo>
                  <a:lnTo>
                    <a:pt x="53530" y="2590"/>
                  </a:lnTo>
                  <a:lnTo>
                    <a:pt x="53530" y="51803"/>
                  </a:lnTo>
                  <a:lnTo>
                    <a:pt x="2590" y="51803"/>
                  </a:lnTo>
                  <a:lnTo>
                    <a:pt x="2590" y="53098"/>
                  </a:lnTo>
                  <a:lnTo>
                    <a:pt x="56121" y="53098"/>
                  </a:lnTo>
                  <a:lnTo>
                    <a:pt x="56121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020449" y="8049006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4">
                  <a:moveTo>
                    <a:pt x="40995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40995" y="12928"/>
                  </a:lnTo>
                  <a:lnTo>
                    <a:pt x="40995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017859" y="7908798"/>
              <a:ext cx="46355" cy="156845"/>
            </a:xfrm>
            <a:custGeom>
              <a:avLst/>
              <a:gdLst/>
              <a:ahLst/>
              <a:cxnLst/>
              <a:rect l="l" t="t" r="r" b="b"/>
              <a:pathLst>
                <a:path w="46354" h="156845">
                  <a:moveTo>
                    <a:pt x="34620" y="16014"/>
                  </a:moveTo>
                  <a:lnTo>
                    <a:pt x="34150" y="0"/>
                  </a:lnTo>
                  <a:lnTo>
                    <a:pt x="28968" y="152"/>
                  </a:lnTo>
                  <a:lnTo>
                    <a:pt x="28968" y="495"/>
                  </a:lnTo>
                  <a:lnTo>
                    <a:pt x="24853" y="609"/>
                  </a:lnTo>
                  <a:lnTo>
                    <a:pt x="25323" y="16624"/>
                  </a:lnTo>
                  <a:lnTo>
                    <a:pt x="30505" y="16471"/>
                  </a:lnTo>
                  <a:lnTo>
                    <a:pt x="30492" y="16141"/>
                  </a:lnTo>
                  <a:lnTo>
                    <a:pt x="34620" y="16014"/>
                  </a:lnTo>
                  <a:close/>
                </a:path>
                <a:path w="46354" h="156845">
                  <a:moveTo>
                    <a:pt x="46177" y="138620"/>
                  </a:moveTo>
                  <a:lnTo>
                    <a:pt x="43586" y="138620"/>
                  </a:lnTo>
                  <a:lnTo>
                    <a:pt x="40995" y="138620"/>
                  </a:lnTo>
                  <a:lnTo>
                    <a:pt x="40995" y="143789"/>
                  </a:lnTo>
                  <a:lnTo>
                    <a:pt x="40995" y="148717"/>
                  </a:lnTo>
                  <a:lnTo>
                    <a:pt x="40995" y="151307"/>
                  </a:lnTo>
                  <a:lnTo>
                    <a:pt x="40995" y="151561"/>
                  </a:lnTo>
                  <a:lnTo>
                    <a:pt x="5181" y="151561"/>
                  </a:lnTo>
                  <a:lnTo>
                    <a:pt x="5181" y="151307"/>
                  </a:lnTo>
                  <a:lnTo>
                    <a:pt x="40995" y="151307"/>
                  </a:lnTo>
                  <a:lnTo>
                    <a:pt x="40995" y="148717"/>
                  </a:lnTo>
                  <a:lnTo>
                    <a:pt x="5181" y="148717"/>
                  </a:lnTo>
                  <a:lnTo>
                    <a:pt x="5181" y="143789"/>
                  </a:lnTo>
                  <a:lnTo>
                    <a:pt x="40995" y="143789"/>
                  </a:lnTo>
                  <a:lnTo>
                    <a:pt x="40995" y="138620"/>
                  </a:lnTo>
                  <a:lnTo>
                    <a:pt x="0" y="138620"/>
                  </a:lnTo>
                  <a:lnTo>
                    <a:pt x="0" y="156743"/>
                  </a:lnTo>
                  <a:lnTo>
                    <a:pt x="46177" y="156743"/>
                  </a:lnTo>
                  <a:lnTo>
                    <a:pt x="46177" y="151561"/>
                  </a:lnTo>
                  <a:lnTo>
                    <a:pt x="46177" y="143789"/>
                  </a:lnTo>
                  <a:lnTo>
                    <a:pt x="46177" y="1386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028730" y="776286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144" y="18084"/>
                  </a:moveTo>
                  <a:lnTo>
                    <a:pt x="34721" y="11061"/>
                  </a:lnTo>
                  <a:lnTo>
                    <a:pt x="30848" y="5308"/>
                  </a:lnTo>
                  <a:lnTo>
                    <a:pt x="25095" y="1435"/>
                  </a:lnTo>
                  <a:lnTo>
                    <a:pt x="18059" y="0"/>
                  </a:lnTo>
                  <a:lnTo>
                    <a:pt x="11023" y="1435"/>
                  </a:lnTo>
                  <a:lnTo>
                    <a:pt x="5283" y="5308"/>
                  </a:lnTo>
                  <a:lnTo>
                    <a:pt x="1409" y="11061"/>
                  </a:lnTo>
                  <a:lnTo>
                    <a:pt x="0" y="18084"/>
                  </a:lnTo>
                  <a:lnTo>
                    <a:pt x="1409" y="25120"/>
                  </a:lnTo>
                  <a:lnTo>
                    <a:pt x="5283" y="30873"/>
                  </a:lnTo>
                  <a:lnTo>
                    <a:pt x="11023" y="34747"/>
                  </a:lnTo>
                  <a:lnTo>
                    <a:pt x="18059" y="36156"/>
                  </a:lnTo>
                  <a:lnTo>
                    <a:pt x="25095" y="34747"/>
                  </a:lnTo>
                  <a:lnTo>
                    <a:pt x="30848" y="30873"/>
                  </a:lnTo>
                  <a:lnTo>
                    <a:pt x="34721" y="25120"/>
                  </a:lnTo>
                  <a:lnTo>
                    <a:pt x="36144" y="18084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026444" y="776053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941" y="19989"/>
                  </a:moveTo>
                  <a:lnTo>
                    <a:pt x="38366" y="12217"/>
                  </a:lnTo>
                  <a:lnTo>
                    <a:pt x="36156" y="8940"/>
                  </a:lnTo>
                  <a:lnTo>
                    <a:pt x="36156" y="11049"/>
                  </a:lnTo>
                  <a:lnTo>
                    <a:pt x="36156" y="19621"/>
                  </a:lnTo>
                  <a:lnTo>
                    <a:pt x="36156" y="21209"/>
                  </a:lnTo>
                  <a:lnTo>
                    <a:pt x="36156" y="28917"/>
                  </a:lnTo>
                  <a:lnTo>
                    <a:pt x="28930" y="36169"/>
                  </a:lnTo>
                  <a:lnTo>
                    <a:pt x="23901" y="36182"/>
                  </a:lnTo>
                  <a:lnTo>
                    <a:pt x="23380" y="36182"/>
                  </a:lnTo>
                  <a:lnTo>
                    <a:pt x="19977" y="36182"/>
                  </a:lnTo>
                  <a:lnTo>
                    <a:pt x="11023" y="36169"/>
                  </a:lnTo>
                  <a:lnTo>
                    <a:pt x="3797" y="28917"/>
                  </a:lnTo>
                  <a:lnTo>
                    <a:pt x="3797" y="21209"/>
                  </a:lnTo>
                  <a:lnTo>
                    <a:pt x="11671" y="34798"/>
                  </a:lnTo>
                  <a:lnTo>
                    <a:pt x="13296" y="34798"/>
                  </a:lnTo>
                  <a:lnTo>
                    <a:pt x="28270" y="34798"/>
                  </a:lnTo>
                  <a:lnTo>
                    <a:pt x="36156" y="21209"/>
                  </a:lnTo>
                  <a:lnTo>
                    <a:pt x="36156" y="19621"/>
                  </a:lnTo>
                  <a:lnTo>
                    <a:pt x="31546" y="11645"/>
                  </a:lnTo>
                  <a:lnTo>
                    <a:pt x="30073" y="9105"/>
                  </a:lnTo>
                  <a:lnTo>
                    <a:pt x="30073" y="20408"/>
                  </a:lnTo>
                  <a:lnTo>
                    <a:pt x="29895" y="20726"/>
                  </a:lnTo>
                  <a:lnTo>
                    <a:pt x="29895" y="20104"/>
                  </a:lnTo>
                  <a:lnTo>
                    <a:pt x="30073" y="20408"/>
                  </a:lnTo>
                  <a:lnTo>
                    <a:pt x="30073" y="9105"/>
                  </a:lnTo>
                  <a:lnTo>
                    <a:pt x="28282" y="5994"/>
                  </a:lnTo>
                  <a:lnTo>
                    <a:pt x="26860" y="5994"/>
                  </a:lnTo>
                  <a:lnTo>
                    <a:pt x="26860" y="19456"/>
                  </a:lnTo>
                  <a:lnTo>
                    <a:pt x="26860" y="23787"/>
                  </a:lnTo>
                  <a:lnTo>
                    <a:pt x="23774" y="26873"/>
                  </a:lnTo>
                  <a:lnTo>
                    <a:pt x="23444" y="26885"/>
                  </a:lnTo>
                  <a:lnTo>
                    <a:pt x="21971" y="26885"/>
                  </a:lnTo>
                  <a:lnTo>
                    <a:pt x="19977" y="26885"/>
                  </a:lnTo>
                  <a:lnTo>
                    <a:pt x="19799" y="26885"/>
                  </a:lnTo>
                  <a:lnTo>
                    <a:pt x="26860" y="19456"/>
                  </a:lnTo>
                  <a:lnTo>
                    <a:pt x="26860" y="5994"/>
                  </a:lnTo>
                  <a:lnTo>
                    <a:pt x="20040" y="5994"/>
                  </a:lnTo>
                  <a:lnTo>
                    <a:pt x="20040" y="13081"/>
                  </a:lnTo>
                  <a:lnTo>
                    <a:pt x="13081" y="20472"/>
                  </a:lnTo>
                  <a:lnTo>
                    <a:pt x="13081" y="16179"/>
                  </a:lnTo>
                  <a:lnTo>
                    <a:pt x="16179" y="13081"/>
                  </a:lnTo>
                  <a:lnTo>
                    <a:pt x="20040" y="13081"/>
                  </a:lnTo>
                  <a:lnTo>
                    <a:pt x="20040" y="5994"/>
                  </a:lnTo>
                  <a:lnTo>
                    <a:pt x="11671" y="5994"/>
                  </a:lnTo>
                  <a:lnTo>
                    <a:pt x="10058" y="8788"/>
                  </a:lnTo>
                  <a:lnTo>
                    <a:pt x="10058" y="20091"/>
                  </a:lnTo>
                  <a:lnTo>
                    <a:pt x="10058" y="20739"/>
                  </a:lnTo>
                  <a:lnTo>
                    <a:pt x="9867" y="20408"/>
                  </a:lnTo>
                  <a:lnTo>
                    <a:pt x="10058" y="20091"/>
                  </a:lnTo>
                  <a:lnTo>
                    <a:pt x="10058" y="8788"/>
                  </a:lnTo>
                  <a:lnTo>
                    <a:pt x="3797" y="19621"/>
                  </a:lnTo>
                  <a:lnTo>
                    <a:pt x="3797" y="11049"/>
                  </a:lnTo>
                  <a:lnTo>
                    <a:pt x="11023" y="3797"/>
                  </a:lnTo>
                  <a:lnTo>
                    <a:pt x="23380" y="3784"/>
                  </a:lnTo>
                  <a:lnTo>
                    <a:pt x="28930" y="3797"/>
                  </a:lnTo>
                  <a:lnTo>
                    <a:pt x="36156" y="11049"/>
                  </a:lnTo>
                  <a:lnTo>
                    <a:pt x="36156" y="8940"/>
                  </a:lnTo>
                  <a:lnTo>
                    <a:pt x="34086" y="5867"/>
                  </a:lnTo>
                  <a:lnTo>
                    <a:pt x="31000" y="3771"/>
                  </a:lnTo>
                  <a:lnTo>
                    <a:pt x="27749" y="1574"/>
                  </a:lnTo>
                  <a:lnTo>
                    <a:pt x="19977" y="0"/>
                  </a:lnTo>
                  <a:lnTo>
                    <a:pt x="12192" y="1574"/>
                  </a:lnTo>
                  <a:lnTo>
                    <a:pt x="5842" y="5867"/>
                  </a:lnTo>
                  <a:lnTo>
                    <a:pt x="1562" y="12217"/>
                  </a:lnTo>
                  <a:lnTo>
                    <a:pt x="0" y="19989"/>
                  </a:lnTo>
                  <a:lnTo>
                    <a:pt x="1562" y="27762"/>
                  </a:lnTo>
                  <a:lnTo>
                    <a:pt x="5842" y="34112"/>
                  </a:lnTo>
                  <a:lnTo>
                    <a:pt x="12192" y="38392"/>
                  </a:lnTo>
                  <a:lnTo>
                    <a:pt x="19977" y="39954"/>
                  </a:lnTo>
                  <a:lnTo>
                    <a:pt x="27749" y="38392"/>
                  </a:lnTo>
                  <a:lnTo>
                    <a:pt x="31013" y="36182"/>
                  </a:lnTo>
                  <a:lnTo>
                    <a:pt x="34086" y="34112"/>
                  </a:lnTo>
                  <a:lnTo>
                    <a:pt x="38366" y="27762"/>
                  </a:lnTo>
                  <a:lnTo>
                    <a:pt x="39941" y="199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724349" y="7201065"/>
              <a:ext cx="1531620" cy="76200"/>
            </a:xfrm>
            <a:custGeom>
              <a:avLst/>
              <a:gdLst/>
              <a:ahLst/>
              <a:cxnLst/>
              <a:rect l="l" t="t" r="r" b="b"/>
              <a:pathLst>
                <a:path w="1531620" h="76200">
                  <a:moveTo>
                    <a:pt x="1513954" y="0"/>
                  </a:moveTo>
                  <a:lnTo>
                    <a:pt x="20637" y="0"/>
                  </a:lnTo>
                  <a:lnTo>
                    <a:pt x="10492" y="248"/>
                  </a:lnTo>
                  <a:lnTo>
                    <a:pt x="4960" y="1984"/>
                  </a:lnTo>
                  <a:lnTo>
                    <a:pt x="2108" y="6697"/>
                  </a:lnTo>
                  <a:lnTo>
                    <a:pt x="0" y="15874"/>
                  </a:lnTo>
                  <a:lnTo>
                    <a:pt x="0" y="76199"/>
                  </a:lnTo>
                  <a:lnTo>
                    <a:pt x="14287" y="76199"/>
                  </a:lnTo>
                  <a:lnTo>
                    <a:pt x="17945" y="44449"/>
                  </a:lnTo>
                  <a:lnTo>
                    <a:pt x="1531416" y="44449"/>
                  </a:lnTo>
                  <a:lnTo>
                    <a:pt x="1531416" y="1587"/>
                  </a:lnTo>
                  <a:lnTo>
                    <a:pt x="1513954" y="0"/>
                  </a:lnTo>
                  <a:close/>
                </a:path>
                <a:path w="1531620" h="76200">
                  <a:moveTo>
                    <a:pt x="1531416" y="44449"/>
                  </a:moveTo>
                  <a:lnTo>
                    <a:pt x="1518716" y="44449"/>
                  </a:lnTo>
                  <a:lnTo>
                    <a:pt x="1518716" y="73024"/>
                  </a:lnTo>
                  <a:lnTo>
                    <a:pt x="1531416" y="73024"/>
                  </a:lnTo>
                  <a:lnTo>
                    <a:pt x="1531416" y="44449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724349" y="7201065"/>
              <a:ext cx="1531620" cy="76200"/>
            </a:xfrm>
            <a:custGeom>
              <a:avLst/>
              <a:gdLst/>
              <a:ahLst/>
              <a:cxnLst/>
              <a:rect l="l" t="t" r="r" b="b"/>
              <a:pathLst>
                <a:path w="1531620" h="76200">
                  <a:moveTo>
                    <a:pt x="1513954" y="0"/>
                  </a:moveTo>
                  <a:lnTo>
                    <a:pt x="20637" y="0"/>
                  </a:lnTo>
                  <a:lnTo>
                    <a:pt x="10492" y="248"/>
                  </a:lnTo>
                  <a:lnTo>
                    <a:pt x="4960" y="1984"/>
                  </a:lnTo>
                  <a:lnTo>
                    <a:pt x="2108" y="6697"/>
                  </a:lnTo>
                  <a:lnTo>
                    <a:pt x="0" y="15874"/>
                  </a:lnTo>
                  <a:lnTo>
                    <a:pt x="0" y="76199"/>
                  </a:lnTo>
                  <a:lnTo>
                    <a:pt x="14287" y="76199"/>
                  </a:lnTo>
                  <a:lnTo>
                    <a:pt x="17945" y="44449"/>
                  </a:lnTo>
                  <a:lnTo>
                    <a:pt x="1531416" y="44449"/>
                  </a:lnTo>
                  <a:lnTo>
                    <a:pt x="1531416" y="1587"/>
                  </a:lnTo>
                  <a:lnTo>
                    <a:pt x="1513954" y="0"/>
                  </a:lnTo>
                  <a:close/>
                </a:path>
                <a:path w="1531620" h="76200">
                  <a:moveTo>
                    <a:pt x="1531416" y="44449"/>
                  </a:moveTo>
                  <a:lnTo>
                    <a:pt x="1518716" y="44449"/>
                  </a:lnTo>
                  <a:lnTo>
                    <a:pt x="1518716" y="73024"/>
                  </a:lnTo>
                  <a:lnTo>
                    <a:pt x="1531416" y="73024"/>
                  </a:lnTo>
                  <a:lnTo>
                    <a:pt x="1531416" y="44449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722190" y="7198868"/>
              <a:ext cx="1536065" cy="80645"/>
            </a:xfrm>
            <a:custGeom>
              <a:avLst/>
              <a:gdLst/>
              <a:ahLst/>
              <a:cxnLst/>
              <a:rect l="l" t="t" r="r" b="b"/>
              <a:pathLst>
                <a:path w="1536064" h="80645">
                  <a:moveTo>
                    <a:pt x="13385" y="0"/>
                  </a:moveTo>
                  <a:lnTo>
                    <a:pt x="7442" y="4457"/>
                  </a:lnTo>
                  <a:lnTo>
                    <a:pt x="996" y="13144"/>
                  </a:lnTo>
                  <a:lnTo>
                    <a:pt x="921" y="13309"/>
                  </a:lnTo>
                  <a:lnTo>
                    <a:pt x="0" y="17856"/>
                  </a:lnTo>
                  <a:lnTo>
                    <a:pt x="0" y="80556"/>
                  </a:lnTo>
                  <a:lnTo>
                    <a:pt x="18376" y="80556"/>
                  </a:lnTo>
                  <a:lnTo>
                    <a:pt x="18592" y="78651"/>
                  </a:lnTo>
                  <a:lnTo>
                    <a:pt x="14312" y="78155"/>
                  </a:lnTo>
                  <a:lnTo>
                    <a:pt x="14532" y="76238"/>
                  </a:lnTo>
                  <a:lnTo>
                    <a:pt x="4317" y="76238"/>
                  </a:lnTo>
                  <a:lnTo>
                    <a:pt x="4279" y="18503"/>
                  </a:lnTo>
                  <a:lnTo>
                    <a:pt x="2158" y="18072"/>
                  </a:lnTo>
                  <a:lnTo>
                    <a:pt x="4395" y="18072"/>
                  </a:lnTo>
                  <a:lnTo>
                    <a:pt x="4775" y="16649"/>
                  </a:lnTo>
                  <a:lnTo>
                    <a:pt x="5981" y="13144"/>
                  </a:lnTo>
                  <a:lnTo>
                    <a:pt x="11544" y="7073"/>
                  </a:lnTo>
                  <a:lnTo>
                    <a:pt x="15747" y="4381"/>
                  </a:lnTo>
                  <a:lnTo>
                    <a:pt x="1515922" y="4356"/>
                  </a:lnTo>
                  <a:lnTo>
                    <a:pt x="1516113" y="2197"/>
                  </a:lnTo>
                  <a:lnTo>
                    <a:pt x="1528029" y="2197"/>
                  </a:lnTo>
                  <a:lnTo>
                    <a:pt x="1526425" y="787"/>
                  </a:lnTo>
                  <a:lnTo>
                    <a:pt x="1516494" y="139"/>
                  </a:lnTo>
                  <a:lnTo>
                    <a:pt x="1516316" y="50"/>
                  </a:lnTo>
                  <a:lnTo>
                    <a:pt x="22796" y="38"/>
                  </a:lnTo>
                  <a:lnTo>
                    <a:pt x="13385" y="0"/>
                  </a:lnTo>
                  <a:close/>
                </a:path>
                <a:path w="1536064" h="80645">
                  <a:moveTo>
                    <a:pt x="18870" y="76238"/>
                  </a:moveTo>
                  <a:lnTo>
                    <a:pt x="16446" y="76238"/>
                  </a:lnTo>
                  <a:lnTo>
                    <a:pt x="16446" y="78397"/>
                  </a:lnTo>
                  <a:lnTo>
                    <a:pt x="18592" y="78651"/>
                  </a:lnTo>
                  <a:lnTo>
                    <a:pt x="18870" y="76238"/>
                  </a:lnTo>
                  <a:close/>
                </a:path>
                <a:path w="1536064" h="80645">
                  <a:moveTo>
                    <a:pt x="1523034" y="44488"/>
                  </a:moveTo>
                  <a:lnTo>
                    <a:pt x="18173" y="44488"/>
                  </a:lnTo>
                  <a:lnTo>
                    <a:pt x="14312" y="78155"/>
                  </a:lnTo>
                  <a:lnTo>
                    <a:pt x="16446" y="78397"/>
                  </a:lnTo>
                  <a:lnTo>
                    <a:pt x="16446" y="76238"/>
                  </a:lnTo>
                  <a:lnTo>
                    <a:pt x="18870" y="76238"/>
                  </a:lnTo>
                  <a:lnTo>
                    <a:pt x="22021" y="48806"/>
                  </a:lnTo>
                  <a:lnTo>
                    <a:pt x="1523034" y="48806"/>
                  </a:lnTo>
                  <a:lnTo>
                    <a:pt x="1523034" y="44488"/>
                  </a:lnTo>
                  <a:close/>
                </a:path>
                <a:path w="1536064" h="80645">
                  <a:moveTo>
                    <a:pt x="1523034" y="48806"/>
                  </a:moveTo>
                  <a:lnTo>
                    <a:pt x="1518716" y="48806"/>
                  </a:lnTo>
                  <a:lnTo>
                    <a:pt x="1518716" y="77381"/>
                  </a:lnTo>
                  <a:lnTo>
                    <a:pt x="1535734" y="77381"/>
                  </a:lnTo>
                  <a:lnTo>
                    <a:pt x="1535734" y="73063"/>
                  </a:lnTo>
                  <a:lnTo>
                    <a:pt x="1523034" y="73063"/>
                  </a:lnTo>
                  <a:lnTo>
                    <a:pt x="1523034" y="48806"/>
                  </a:lnTo>
                  <a:close/>
                </a:path>
                <a:path w="1536064" h="80645">
                  <a:moveTo>
                    <a:pt x="1528029" y="2197"/>
                  </a:moveTo>
                  <a:lnTo>
                    <a:pt x="1516113" y="2197"/>
                  </a:lnTo>
                  <a:lnTo>
                    <a:pt x="1516113" y="4356"/>
                  </a:lnTo>
                  <a:lnTo>
                    <a:pt x="1515922" y="4356"/>
                  </a:lnTo>
                  <a:lnTo>
                    <a:pt x="1531429" y="10858"/>
                  </a:lnTo>
                  <a:lnTo>
                    <a:pt x="1531416" y="73063"/>
                  </a:lnTo>
                  <a:lnTo>
                    <a:pt x="1535734" y="73063"/>
                  </a:lnTo>
                  <a:lnTo>
                    <a:pt x="1535760" y="10236"/>
                  </a:lnTo>
                  <a:lnTo>
                    <a:pt x="1534261" y="7708"/>
                  </a:lnTo>
                  <a:lnTo>
                    <a:pt x="1530485" y="4356"/>
                  </a:lnTo>
                  <a:lnTo>
                    <a:pt x="1516113" y="4356"/>
                  </a:lnTo>
                  <a:lnTo>
                    <a:pt x="1516113" y="2197"/>
                  </a:lnTo>
                  <a:lnTo>
                    <a:pt x="1528029" y="2197"/>
                  </a:lnTo>
                  <a:close/>
                </a:path>
                <a:path w="1536064" h="80645">
                  <a:moveTo>
                    <a:pt x="4317" y="18072"/>
                  </a:moveTo>
                  <a:lnTo>
                    <a:pt x="2158" y="18072"/>
                  </a:lnTo>
                  <a:lnTo>
                    <a:pt x="4279" y="18503"/>
                  </a:lnTo>
                  <a:lnTo>
                    <a:pt x="4317" y="18072"/>
                  </a:lnTo>
                  <a:close/>
                </a:path>
                <a:path w="1536064" h="80645">
                  <a:moveTo>
                    <a:pt x="4317" y="18361"/>
                  </a:moveTo>
                  <a:lnTo>
                    <a:pt x="4279" y="18503"/>
                  </a:lnTo>
                  <a:lnTo>
                    <a:pt x="4317" y="18361"/>
                  </a:lnTo>
                  <a:close/>
                </a:path>
                <a:path w="1536064" h="80645">
                  <a:moveTo>
                    <a:pt x="4395" y="18072"/>
                  </a:moveTo>
                  <a:lnTo>
                    <a:pt x="4317" y="18361"/>
                  </a:lnTo>
                  <a:lnTo>
                    <a:pt x="4395" y="180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9" name="object 17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033452" y="8539099"/>
              <a:ext cx="112077" cy="112052"/>
            </a:xfrm>
            <a:prstGeom prst="rect">
              <a:avLst/>
            </a:prstGeom>
          </p:spPr>
        </p:pic>
        <p:pic>
          <p:nvPicPr>
            <p:cNvPr id="180" name="object 18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33452" y="7298715"/>
              <a:ext cx="112077" cy="112064"/>
            </a:xfrm>
            <a:prstGeom prst="rect">
              <a:avLst/>
            </a:prstGeom>
          </p:spPr>
        </p:pic>
        <p:pic>
          <p:nvPicPr>
            <p:cNvPr id="181" name="object 18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818494" y="8539099"/>
              <a:ext cx="112077" cy="112052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818494" y="7298715"/>
              <a:ext cx="112077" cy="112064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093919" y="8324228"/>
              <a:ext cx="239090" cy="239115"/>
            </a:xfrm>
            <a:prstGeom prst="rect">
              <a:avLst/>
            </a:prstGeom>
          </p:spPr>
        </p:pic>
        <p:sp>
          <p:nvSpPr>
            <p:cNvPr id="184" name="object 184"/>
            <p:cNvSpPr/>
            <p:nvPr/>
          </p:nvSpPr>
          <p:spPr>
            <a:xfrm>
              <a:off x="5017350" y="8247634"/>
              <a:ext cx="392430" cy="392430"/>
            </a:xfrm>
            <a:custGeom>
              <a:avLst/>
              <a:gdLst/>
              <a:ahLst/>
              <a:cxnLst/>
              <a:rect l="l" t="t" r="r" b="b"/>
              <a:pathLst>
                <a:path w="392429" h="392429">
                  <a:moveTo>
                    <a:pt x="337121" y="196151"/>
                  </a:moveTo>
                  <a:lnTo>
                    <a:pt x="333946" y="176479"/>
                  </a:lnTo>
                  <a:lnTo>
                    <a:pt x="333946" y="196151"/>
                  </a:lnTo>
                  <a:lnTo>
                    <a:pt x="331139" y="223939"/>
                  </a:lnTo>
                  <a:lnTo>
                    <a:pt x="310400" y="273227"/>
                  </a:lnTo>
                  <a:lnTo>
                    <a:pt x="273164" y="310451"/>
                  </a:lnTo>
                  <a:lnTo>
                    <a:pt x="223901" y="331177"/>
                  </a:lnTo>
                  <a:lnTo>
                    <a:pt x="196126" y="333971"/>
                  </a:lnTo>
                  <a:lnTo>
                    <a:pt x="168351" y="331177"/>
                  </a:lnTo>
                  <a:lnTo>
                    <a:pt x="119075" y="310451"/>
                  </a:lnTo>
                  <a:lnTo>
                    <a:pt x="81838" y="273215"/>
                  </a:lnTo>
                  <a:lnTo>
                    <a:pt x="61112" y="223939"/>
                  </a:lnTo>
                  <a:lnTo>
                    <a:pt x="58318" y="196151"/>
                  </a:lnTo>
                  <a:lnTo>
                    <a:pt x="61112" y="168376"/>
                  </a:lnTo>
                  <a:lnTo>
                    <a:pt x="81838" y="119100"/>
                  </a:lnTo>
                  <a:lnTo>
                    <a:pt x="119075" y="81876"/>
                  </a:lnTo>
                  <a:lnTo>
                    <a:pt x="168351" y="61137"/>
                  </a:lnTo>
                  <a:lnTo>
                    <a:pt x="196126" y="58331"/>
                  </a:lnTo>
                  <a:lnTo>
                    <a:pt x="223901" y="61137"/>
                  </a:lnTo>
                  <a:lnTo>
                    <a:pt x="273164" y="81876"/>
                  </a:lnTo>
                  <a:lnTo>
                    <a:pt x="310400" y="119100"/>
                  </a:lnTo>
                  <a:lnTo>
                    <a:pt x="331139" y="168376"/>
                  </a:lnTo>
                  <a:lnTo>
                    <a:pt x="333946" y="196151"/>
                  </a:lnTo>
                  <a:lnTo>
                    <a:pt x="333946" y="176479"/>
                  </a:lnTo>
                  <a:lnTo>
                    <a:pt x="309918" y="112890"/>
                  </a:lnTo>
                  <a:lnTo>
                    <a:pt x="279387" y="82359"/>
                  </a:lnTo>
                  <a:lnTo>
                    <a:pt x="240690" y="62344"/>
                  </a:lnTo>
                  <a:lnTo>
                    <a:pt x="196126" y="55156"/>
                  </a:lnTo>
                  <a:lnTo>
                    <a:pt x="151561" y="62344"/>
                  </a:lnTo>
                  <a:lnTo>
                    <a:pt x="112864" y="82359"/>
                  </a:lnTo>
                  <a:lnTo>
                    <a:pt x="82346" y="112890"/>
                  </a:lnTo>
                  <a:lnTo>
                    <a:pt x="62331" y="151587"/>
                  </a:lnTo>
                  <a:lnTo>
                    <a:pt x="55143" y="196151"/>
                  </a:lnTo>
                  <a:lnTo>
                    <a:pt x="62331" y="240728"/>
                  </a:lnTo>
                  <a:lnTo>
                    <a:pt x="82346" y="279438"/>
                  </a:lnTo>
                  <a:lnTo>
                    <a:pt x="112864" y="309956"/>
                  </a:lnTo>
                  <a:lnTo>
                    <a:pt x="151561" y="329958"/>
                  </a:lnTo>
                  <a:lnTo>
                    <a:pt x="196126" y="337134"/>
                  </a:lnTo>
                  <a:lnTo>
                    <a:pt x="215734" y="333971"/>
                  </a:lnTo>
                  <a:lnTo>
                    <a:pt x="240690" y="329958"/>
                  </a:lnTo>
                  <a:lnTo>
                    <a:pt x="279387" y="309956"/>
                  </a:lnTo>
                  <a:lnTo>
                    <a:pt x="309918" y="279438"/>
                  </a:lnTo>
                  <a:lnTo>
                    <a:pt x="329933" y="240728"/>
                  </a:lnTo>
                  <a:lnTo>
                    <a:pt x="337121" y="196151"/>
                  </a:lnTo>
                  <a:close/>
                </a:path>
                <a:path w="392429" h="392429">
                  <a:moveTo>
                    <a:pt x="367779" y="196151"/>
                  </a:moveTo>
                  <a:lnTo>
                    <a:pt x="364604" y="172542"/>
                  </a:lnTo>
                  <a:lnTo>
                    <a:pt x="364604" y="196151"/>
                  </a:lnTo>
                  <a:lnTo>
                    <a:pt x="361175" y="230098"/>
                  </a:lnTo>
                  <a:lnTo>
                    <a:pt x="335826" y="290334"/>
                  </a:lnTo>
                  <a:lnTo>
                    <a:pt x="290309" y="335838"/>
                  </a:lnTo>
                  <a:lnTo>
                    <a:pt x="230073" y="361188"/>
                  </a:lnTo>
                  <a:lnTo>
                    <a:pt x="196126" y="364604"/>
                  </a:lnTo>
                  <a:lnTo>
                    <a:pt x="162166" y="361188"/>
                  </a:lnTo>
                  <a:lnTo>
                    <a:pt x="101942" y="335838"/>
                  </a:lnTo>
                  <a:lnTo>
                    <a:pt x="56438" y="290334"/>
                  </a:lnTo>
                  <a:lnTo>
                    <a:pt x="31089" y="230098"/>
                  </a:lnTo>
                  <a:lnTo>
                    <a:pt x="27673" y="196151"/>
                  </a:lnTo>
                  <a:lnTo>
                    <a:pt x="31089" y="162204"/>
                  </a:lnTo>
                  <a:lnTo>
                    <a:pt x="56438" y="101968"/>
                  </a:lnTo>
                  <a:lnTo>
                    <a:pt x="101942" y="56464"/>
                  </a:lnTo>
                  <a:lnTo>
                    <a:pt x="162166" y="31115"/>
                  </a:lnTo>
                  <a:lnTo>
                    <a:pt x="196126" y="27686"/>
                  </a:lnTo>
                  <a:lnTo>
                    <a:pt x="230073" y="31115"/>
                  </a:lnTo>
                  <a:lnTo>
                    <a:pt x="290309" y="56464"/>
                  </a:lnTo>
                  <a:lnTo>
                    <a:pt x="335826" y="101968"/>
                  </a:lnTo>
                  <a:lnTo>
                    <a:pt x="361175" y="162204"/>
                  </a:lnTo>
                  <a:lnTo>
                    <a:pt x="364604" y="196151"/>
                  </a:lnTo>
                  <a:lnTo>
                    <a:pt x="364604" y="172542"/>
                  </a:lnTo>
                  <a:lnTo>
                    <a:pt x="344335" y="109524"/>
                  </a:lnTo>
                  <a:lnTo>
                    <a:pt x="317500" y="74790"/>
                  </a:lnTo>
                  <a:lnTo>
                    <a:pt x="282752" y="47955"/>
                  </a:lnTo>
                  <a:lnTo>
                    <a:pt x="241744" y="30645"/>
                  </a:lnTo>
                  <a:lnTo>
                    <a:pt x="196126" y="24511"/>
                  </a:lnTo>
                  <a:lnTo>
                    <a:pt x="150495" y="30645"/>
                  </a:lnTo>
                  <a:lnTo>
                    <a:pt x="109499" y="47955"/>
                  </a:lnTo>
                  <a:lnTo>
                    <a:pt x="74752" y="74790"/>
                  </a:lnTo>
                  <a:lnTo>
                    <a:pt x="47917" y="109524"/>
                  </a:lnTo>
                  <a:lnTo>
                    <a:pt x="30619" y="150533"/>
                  </a:lnTo>
                  <a:lnTo>
                    <a:pt x="24498" y="196151"/>
                  </a:lnTo>
                  <a:lnTo>
                    <a:pt x="30619" y="241782"/>
                  </a:lnTo>
                  <a:lnTo>
                    <a:pt x="47917" y="282778"/>
                  </a:lnTo>
                  <a:lnTo>
                    <a:pt x="74752" y="317512"/>
                  </a:lnTo>
                  <a:lnTo>
                    <a:pt x="109499" y="344347"/>
                  </a:lnTo>
                  <a:lnTo>
                    <a:pt x="150495" y="361657"/>
                  </a:lnTo>
                  <a:lnTo>
                    <a:pt x="196126" y="367779"/>
                  </a:lnTo>
                  <a:lnTo>
                    <a:pt x="219748" y="364604"/>
                  </a:lnTo>
                  <a:lnTo>
                    <a:pt x="241744" y="361657"/>
                  </a:lnTo>
                  <a:lnTo>
                    <a:pt x="282752" y="344347"/>
                  </a:lnTo>
                  <a:lnTo>
                    <a:pt x="317487" y="317512"/>
                  </a:lnTo>
                  <a:lnTo>
                    <a:pt x="344335" y="282778"/>
                  </a:lnTo>
                  <a:lnTo>
                    <a:pt x="361645" y="241782"/>
                  </a:lnTo>
                  <a:lnTo>
                    <a:pt x="367779" y="196151"/>
                  </a:lnTo>
                  <a:close/>
                </a:path>
                <a:path w="392429" h="392429">
                  <a:moveTo>
                    <a:pt x="392277" y="196151"/>
                  </a:moveTo>
                  <a:lnTo>
                    <a:pt x="389102" y="168605"/>
                  </a:lnTo>
                  <a:lnTo>
                    <a:pt x="389102" y="196151"/>
                  </a:lnTo>
                  <a:lnTo>
                    <a:pt x="385178" y="235051"/>
                  </a:lnTo>
                  <a:lnTo>
                    <a:pt x="356146" y="304050"/>
                  </a:lnTo>
                  <a:lnTo>
                    <a:pt x="304012" y="356171"/>
                  </a:lnTo>
                  <a:lnTo>
                    <a:pt x="235013" y="385203"/>
                  </a:lnTo>
                  <a:lnTo>
                    <a:pt x="196126" y="389115"/>
                  </a:lnTo>
                  <a:lnTo>
                    <a:pt x="157226" y="385203"/>
                  </a:lnTo>
                  <a:lnTo>
                    <a:pt x="88226" y="356171"/>
                  </a:lnTo>
                  <a:lnTo>
                    <a:pt x="36118" y="304050"/>
                  </a:lnTo>
                  <a:lnTo>
                    <a:pt x="7086" y="235051"/>
                  </a:lnTo>
                  <a:lnTo>
                    <a:pt x="3175" y="196151"/>
                  </a:lnTo>
                  <a:lnTo>
                    <a:pt x="7086" y="157264"/>
                  </a:lnTo>
                  <a:lnTo>
                    <a:pt x="36118" y="88265"/>
                  </a:lnTo>
                  <a:lnTo>
                    <a:pt x="88226" y="36131"/>
                  </a:lnTo>
                  <a:lnTo>
                    <a:pt x="157226" y="7099"/>
                  </a:lnTo>
                  <a:lnTo>
                    <a:pt x="196126" y="3175"/>
                  </a:lnTo>
                  <a:lnTo>
                    <a:pt x="235013" y="7099"/>
                  </a:lnTo>
                  <a:lnTo>
                    <a:pt x="304012" y="36131"/>
                  </a:lnTo>
                  <a:lnTo>
                    <a:pt x="356146" y="88265"/>
                  </a:lnTo>
                  <a:lnTo>
                    <a:pt x="385178" y="157264"/>
                  </a:lnTo>
                  <a:lnTo>
                    <a:pt x="389102" y="196151"/>
                  </a:lnTo>
                  <a:lnTo>
                    <a:pt x="389102" y="168605"/>
                  </a:lnTo>
                  <a:lnTo>
                    <a:pt x="372338" y="109893"/>
                  </a:lnTo>
                  <a:lnTo>
                    <a:pt x="349173" y="73469"/>
                  </a:lnTo>
                  <a:lnTo>
                    <a:pt x="318808" y="43103"/>
                  </a:lnTo>
                  <a:lnTo>
                    <a:pt x="282384" y="19939"/>
                  </a:lnTo>
                  <a:lnTo>
                    <a:pt x="241096" y="5181"/>
                  </a:lnTo>
                  <a:lnTo>
                    <a:pt x="196126" y="0"/>
                  </a:lnTo>
                  <a:lnTo>
                    <a:pt x="151142" y="5181"/>
                  </a:lnTo>
                  <a:lnTo>
                    <a:pt x="109867" y="19939"/>
                  </a:lnTo>
                  <a:lnTo>
                    <a:pt x="73444" y="43103"/>
                  </a:lnTo>
                  <a:lnTo>
                    <a:pt x="43078" y="73469"/>
                  </a:lnTo>
                  <a:lnTo>
                    <a:pt x="19926" y="109893"/>
                  </a:lnTo>
                  <a:lnTo>
                    <a:pt x="5168" y="151180"/>
                  </a:lnTo>
                  <a:lnTo>
                    <a:pt x="0" y="196151"/>
                  </a:lnTo>
                  <a:lnTo>
                    <a:pt x="5168" y="241134"/>
                  </a:lnTo>
                  <a:lnTo>
                    <a:pt x="19926" y="282422"/>
                  </a:lnTo>
                  <a:lnTo>
                    <a:pt x="43078" y="318833"/>
                  </a:lnTo>
                  <a:lnTo>
                    <a:pt x="73444" y="349211"/>
                  </a:lnTo>
                  <a:lnTo>
                    <a:pt x="109867" y="372364"/>
                  </a:lnTo>
                  <a:lnTo>
                    <a:pt x="151142" y="387121"/>
                  </a:lnTo>
                  <a:lnTo>
                    <a:pt x="196126" y="392290"/>
                  </a:lnTo>
                  <a:lnTo>
                    <a:pt x="223685" y="389115"/>
                  </a:lnTo>
                  <a:lnTo>
                    <a:pt x="241096" y="387121"/>
                  </a:lnTo>
                  <a:lnTo>
                    <a:pt x="282384" y="372364"/>
                  </a:lnTo>
                  <a:lnTo>
                    <a:pt x="318808" y="349211"/>
                  </a:lnTo>
                  <a:lnTo>
                    <a:pt x="349173" y="318833"/>
                  </a:lnTo>
                  <a:lnTo>
                    <a:pt x="372338" y="282422"/>
                  </a:lnTo>
                  <a:lnTo>
                    <a:pt x="387096" y="241134"/>
                  </a:lnTo>
                  <a:lnTo>
                    <a:pt x="392277" y="1961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874196" y="8103235"/>
              <a:ext cx="78740" cy="76835"/>
            </a:xfrm>
            <a:custGeom>
              <a:avLst/>
              <a:gdLst/>
              <a:ahLst/>
              <a:cxnLst/>
              <a:rect l="l" t="t" r="r" b="b"/>
              <a:pathLst>
                <a:path w="78739" h="76834">
                  <a:moveTo>
                    <a:pt x="12280" y="0"/>
                  </a:moveTo>
                  <a:lnTo>
                    <a:pt x="0" y="14490"/>
                  </a:lnTo>
                  <a:lnTo>
                    <a:pt x="66725" y="76415"/>
                  </a:lnTo>
                  <a:lnTo>
                    <a:pt x="78333" y="63030"/>
                  </a:lnTo>
                  <a:lnTo>
                    <a:pt x="12280" y="0"/>
                  </a:lnTo>
                  <a:close/>
                </a:path>
              </a:pathLst>
            </a:custGeom>
            <a:solidFill>
              <a:srgbClr val="3230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011788" y="7966430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73" y="0"/>
                  </a:moveTo>
                  <a:lnTo>
                    <a:pt x="0" y="0"/>
                  </a:lnTo>
                  <a:lnTo>
                    <a:pt x="0" y="82461"/>
                  </a:lnTo>
                  <a:lnTo>
                    <a:pt x="13373" y="82461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026875" y="7968602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85" y="0"/>
                  </a:moveTo>
                  <a:lnTo>
                    <a:pt x="0" y="0"/>
                  </a:lnTo>
                  <a:lnTo>
                    <a:pt x="0" y="79857"/>
                  </a:lnTo>
                  <a:lnTo>
                    <a:pt x="13385" y="79857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024284" y="7964729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8567" y="0"/>
                  </a:moveTo>
                  <a:lnTo>
                    <a:pt x="0" y="0"/>
                  </a:lnTo>
                  <a:lnTo>
                    <a:pt x="0" y="86321"/>
                  </a:lnTo>
                  <a:lnTo>
                    <a:pt x="18567" y="86321"/>
                  </a:lnTo>
                  <a:lnTo>
                    <a:pt x="18567" y="81140"/>
                  </a:lnTo>
                  <a:lnTo>
                    <a:pt x="5181" y="81140"/>
                  </a:lnTo>
                  <a:lnTo>
                    <a:pt x="5181" y="5181"/>
                  </a:lnTo>
                  <a:lnTo>
                    <a:pt x="2590" y="5181"/>
                  </a:lnTo>
                  <a:lnTo>
                    <a:pt x="2590" y="2590"/>
                  </a:lnTo>
                  <a:lnTo>
                    <a:pt x="18567" y="2590"/>
                  </a:lnTo>
                  <a:lnTo>
                    <a:pt x="18567" y="0"/>
                  </a:lnTo>
                  <a:close/>
                </a:path>
                <a:path w="19050" h="86359">
                  <a:moveTo>
                    <a:pt x="18567" y="2590"/>
                  </a:moveTo>
                  <a:lnTo>
                    <a:pt x="5181" y="2590"/>
                  </a:lnTo>
                  <a:lnTo>
                    <a:pt x="5181" y="5181"/>
                  </a:lnTo>
                  <a:lnTo>
                    <a:pt x="13385" y="5181"/>
                  </a:lnTo>
                  <a:lnTo>
                    <a:pt x="13385" y="81140"/>
                  </a:lnTo>
                  <a:lnTo>
                    <a:pt x="18567" y="81140"/>
                  </a:lnTo>
                  <a:lnTo>
                    <a:pt x="18567" y="2590"/>
                  </a:lnTo>
                  <a:close/>
                </a:path>
                <a:path w="19050" h="86359">
                  <a:moveTo>
                    <a:pt x="5181" y="2590"/>
                  </a:moveTo>
                  <a:lnTo>
                    <a:pt x="2590" y="2590"/>
                  </a:lnTo>
                  <a:lnTo>
                    <a:pt x="2590" y="5181"/>
                  </a:lnTo>
                  <a:lnTo>
                    <a:pt x="5181" y="5181"/>
                  </a:lnTo>
                  <a:lnTo>
                    <a:pt x="5181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040261" y="7968602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73" y="0"/>
                  </a:moveTo>
                  <a:lnTo>
                    <a:pt x="0" y="0"/>
                  </a:lnTo>
                  <a:lnTo>
                    <a:pt x="0" y="79857"/>
                  </a:lnTo>
                  <a:lnTo>
                    <a:pt x="13373" y="79857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037670" y="7964729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8554" y="0"/>
                  </a:moveTo>
                  <a:lnTo>
                    <a:pt x="0" y="0"/>
                  </a:lnTo>
                  <a:lnTo>
                    <a:pt x="0" y="86321"/>
                  </a:lnTo>
                  <a:lnTo>
                    <a:pt x="18554" y="86321"/>
                  </a:lnTo>
                  <a:lnTo>
                    <a:pt x="18554" y="81140"/>
                  </a:lnTo>
                  <a:lnTo>
                    <a:pt x="5181" y="81140"/>
                  </a:lnTo>
                  <a:lnTo>
                    <a:pt x="5181" y="5181"/>
                  </a:lnTo>
                  <a:lnTo>
                    <a:pt x="2590" y="5181"/>
                  </a:lnTo>
                  <a:lnTo>
                    <a:pt x="2590" y="2590"/>
                  </a:lnTo>
                  <a:lnTo>
                    <a:pt x="18554" y="2590"/>
                  </a:lnTo>
                  <a:lnTo>
                    <a:pt x="18554" y="0"/>
                  </a:lnTo>
                  <a:close/>
                </a:path>
                <a:path w="19050" h="86359">
                  <a:moveTo>
                    <a:pt x="18554" y="2590"/>
                  </a:moveTo>
                  <a:lnTo>
                    <a:pt x="5181" y="2590"/>
                  </a:lnTo>
                  <a:lnTo>
                    <a:pt x="5181" y="5181"/>
                  </a:lnTo>
                  <a:lnTo>
                    <a:pt x="13373" y="5181"/>
                  </a:lnTo>
                  <a:lnTo>
                    <a:pt x="13373" y="81140"/>
                  </a:lnTo>
                  <a:lnTo>
                    <a:pt x="18554" y="81140"/>
                  </a:lnTo>
                  <a:lnTo>
                    <a:pt x="18554" y="2590"/>
                  </a:lnTo>
                  <a:close/>
                </a:path>
                <a:path w="19050" h="86359">
                  <a:moveTo>
                    <a:pt x="5181" y="2590"/>
                  </a:moveTo>
                  <a:lnTo>
                    <a:pt x="2590" y="2590"/>
                  </a:lnTo>
                  <a:lnTo>
                    <a:pt x="2590" y="5181"/>
                  </a:lnTo>
                  <a:lnTo>
                    <a:pt x="5181" y="5181"/>
                  </a:lnTo>
                  <a:lnTo>
                    <a:pt x="5181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017808" y="7966888"/>
              <a:ext cx="45085" cy="81280"/>
            </a:xfrm>
            <a:custGeom>
              <a:avLst/>
              <a:gdLst/>
              <a:ahLst/>
              <a:cxnLst/>
              <a:rect l="l" t="t" r="r" b="b"/>
              <a:pathLst>
                <a:path w="45085" h="81279">
                  <a:moveTo>
                    <a:pt x="5181" y="0"/>
                  </a:moveTo>
                  <a:lnTo>
                    <a:pt x="0" y="0"/>
                  </a:lnTo>
                  <a:lnTo>
                    <a:pt x="0" y="81140"/>
                  </a:lnTo>
                  <a:lnTo>
                    <a:pt x="5181" y="81140"/>
                  </a:lnTo>
                  <a:lnTo>
                    <a:pt x="5181" y="0"/>
                  </a:lnTo>
                  <a:close/>
                </a:path>
                <a:path w="45085" h="81279">
                  <a:moveTo>
                    <a:pt x="44894" y="0"/>
                  </a:moveTo>
                  <a:lnTo>
                    <a:pt x="39712" y="0"/>
                  </a:lnTo>
                  <a:lnTo>
                    <a:pt x="39712" y="81140"/>
                  </a:lnTo>
                  <a:lnTo>
                    <a:pt x="44894" y="81140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009197" y="7963840"/>
              <a:ext cx="19050" cy="88265"/>
            </a:xfrm>
            <a:custGeom>
              <a:avLst/>
              <a:gdLst/>
              <a:ahLst/>
              <a:cxnLst/>
              <a:rect l="l" t="t" r="r" b="b"/>
              <a:pathLst>
                <a:path w="19050" h="88265">
                  <a:moveTo>
                    <a:pt x="18554" y="0"/>
                  </a:moveTo>
                  <a:lnTo>
                    <a:pt x="0" y="0"/>
                  </a:lnTo>
                  <a:lnTo>
                    <a:pt x="0" y="87655"/>
                  </a:lnTo>
                  <a:lnTo>
                    <a:pt x="18554" y="87655"/>
                  </a:lnTo>
                  <a:lnTo>
                    <a:pt x="18554" y="82473"/>
                  </a:lnTo>
                  <a:lnTo>
                    <a:pt x="5181" y="82473"/>
                  </a:lnTo>
                  <a:lnTo>
                    <a:pt x="5181" y="5181"/>
                  </a:lnTo>
                  <a:lnTo>
                    <a:pt x="2590" y="5181"/>
                  </a:lnTo>
                  <a:lnTo>
                    <a:pt x="2590" y="2590"/>
                  </a:lnTo>
                  <a:lnTo>
                    <a:pt x="18554" y="2590"/>
                  </a:lnTo>
                  <a:lnTo>
                    <a:pt x="18554" y="0"/>
                  </a:lnTo>
                  <a:close/>
                </a:path>
                <a:path w="19050" h="88265">
                  <a:moveTo>
                    <a:pt x="18554" y="2590"/>
                  </a:moveTo>
                  <a:lnTo>
                    <a:pt x="5181" y="2590"/>
                  </a:lnTo>
                  <a:lnTo>
                    <a:pt x="5181" y="5181"/>
                  </a:lnTo>
                  <a:lnTo>
                    <a:pt x="13373" y="5181"/>
                  </a:lnTo>
                  <a:lnTo>
                    <a:pt x="13373" y="82473"/>
                  </a:lnTo>
                  <a:lnTo>
                    <a:pt x="18554" y="82473"/>
                  </a:lnTo>
                  <a:lnTo>
                    <a:pt x="18554" y="2590"/>
                  </a:lnTo>
                  <a:close/>
                </a:path>
                <a:path w="19050" h="88265">
                  <a:moveTo>
                    <a:pt x="5181" y="2590"/>
                  </a:moveTo>
                  <a:lnTo>
                    <a:pt x="2590" y="2590"/>
                  </a:lnTo>
                  <a:lnTo>
                    <a:pt x="2590" y="5181"/>
                  </a:lnTo>
                  <a:lnTo>
                    <a:pt x="5181" y="5181"/>
                  </a:lnTo>
                  <a:lnTo>
                    <a:pt x="5181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054510" y="7966430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85" y="0"/>
                  </a:moveTo>
                  <a:lnTo>
                    <a:pt x="0" y="0"/>
                  </a:lnTo>
                  <a:lnTo>
                    <a:pt x="0" y="82461"/>
                  </a:lnTo>
                  <a:lnTo>
                    <a:pt x="13385" y="82461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057292" y="7965808"/>
              <a:ext cx="5715" cy="81280"/>
            </a:xfrm>
            <a:custGeom>
              <a:avLst/>
              <a:gdLst/>
              <a:ahLst/>
              <a:cxnLst/>
              <a:rect l="l" t="t" r="r" b="b"/>
              <a:pathLst>
                <a:path w="5714" h="81279">
                  <a:moveTo>
                    <a:pt x="5181" y="0"/>
                  </a:moveTo>
                  <a:lnTo>
                    <a:pt x="0" y="0"/>
                  </a:lnTo>
                  <a:lnTo>
                    <a:pt x="0" y="81127"/>
                  </a:lnTo>
                  <a:lnTo>
                    <a:pt x="5181" y="81127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051920" y="7963840"/>
              <a:ext cx="19050" cy="88265"/>
            </a:xfrm>
            <a:custGeom>
              <a:avLst/>
              <a:gdLst/>
              <a:ahLst/>
              <a:cxnLst/>
              <a:rect l="l" t="t" r="r" b="b"/>
              <a:pathLst>
                <a:path w="19050" h="88265">
                  <a:moveTo>
                    <a:pt x="18567" y="0"/>
                  </a:moveTo>
                  <a:lnTo>
                    <a:pt x="0" y="0"/>
                  </a:lnTo>
                  <a:lnTo>
                    <a:pt x="0" y="87655"/>
                  </a:lnTo>
                  <a:lnTo>
                    <a:pt x="18567" y="87655"/>
                  </a:lnTo>
                  <a:lnTo>
                    <a:pt x="18567" y="82473"/>
                  </a:lnTo>
                  <a:lnTo>
                    <a:pt x="5168" y="82473"/>
                  </a:lnTo>
                  <a:lnTo>
                    <a:pt x="5181" y="5181"/>
                  </a:lnTo>
                  <a:lnTo>
                    <a:pt x="2590" y="5181"/>
                  </a:lnTo>
                  <a:lnTo>
                    <a:pt x="2590" y="2590"/>
                  </a:lnTo>
                  <a:lnTo>
                    <a:pt x="18567" y="2590"/>
                  </a:lnTo>
                  <a:lnTo>
                    <a:pt x="18567" y="0"/>
                  </a:lnTo>
                  <a:close/>
                </a:path>
                <a:path w="19050" h="88265">
                  <a:moveTo>
                    <a:pt x="18567" y="2590"/>
                  </a:moveTo>
                  <a:lnTo>
                    <a:pt x="5181" y="2590"/>
                  </a:lnTo>
                  <a:lnTo>
                    <a:pt x="5181" y="5181"/>
                  </a:lnTo>
                  <a:lnTo>
                    <a:pt x="13385" y="5181"/>
                  </a:lnTo>
                  <a:lnTo>
                    <a:pt x="13385" y="82473"/>
                  </a:lnTo>
                  <a:lnTo>
                    <a:pt x="18567" y="82473"/>
                  </a:lnTo>
                  <a:lnTo>
                    <a:pt x="18567" y="2590"/>
                  </a:lnTo>
                  <a:close/>
                </a:path>
                <a:path w="19050" h="88265">
                  <a:moveTo>
                    <a:pt x="5181" y="2590"/>
                  </a:moveTo>
                  <a:lnTo>
                    <a:pt x="2590" y="2590"/>
                  </a:lnTo>
                  <a:lnTo>
                    <a:pt x="2590" y="5181"/>
                  </a:lnTo>
                  <a:lnTo>
                    <a:pt x="5181" y="5181"/>
                  </a:lnTo>
                  <a:lnTo>
                    <a:pt x="5181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036375" y="7968386"/>
              <a:ext cx="6985" cy="78740"/>
            </a:xfrm>
            <a:custGeom>
              <a:avLst/>
              <a:gdLst/>
              <a:ahLst/>
              <a:cxnLst/>
              <a:rect l="l" t="t" r="r" b="b"/>
              <a:pathLst>
                <a:path w="6985" h="78740">
                  <a:moveTo>
                    <a:pt x="6921" y="0"/>
                  </a:moveTo>
                  <a:lnTo>
                    <a:pt x="0" y="0"/>
                  </a:lnTo>
                  <a:lnTo>
                    <a:pt x="0" y="78346"/>
                  </a:lnTo>
                  <a:lnTo>
                    <a:pt x="6921" y="78346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038102" y="7968602"/>
              <a:ext cx="3175" cy="79375"/>
            </a:xfrm>
            <a:custGeom>
              <a:avLst/>
              <a:gdLst/>
              <a:ahLst/>
              <a:cxnLst/>
              <a:rect l="l" t="t" r="r" b="b"/>
              <a:pathLst>
                <a:path w="3175" h="79375">
                  <a:moveTo>
                    <a:pt x="2590" y="0"/>
                  </a:moveTo>
                  <a:lnTo>
                    <a:pt x="0" y="0"/>
                  </a:lnTo>
                  <a:lnTo>
                    <a:pt x="0" y="78993"/>
                  </a:lnTo>
                  <a:lnTo>
                    <a:pt x="2590" y="7899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887493" y="809002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108" y="0"/>
                  </a:moveTo>
                  <a:lnTo>
                    <a:pt x="0" y="6083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878882" y="8081391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6096" y="0"/>
                  </a:moveTo>
                  <a:lnTo>
                    <a:pt x="0" y="6083"/>
                  </a:lnTo>
                  <a:lnTo>
                    <a:pt x="17233" y="23355"/>
                  </a:lnTo>
                  <a:lnTo>
                    <a:pt x="23329" y="17271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929161" y="803515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281" y="0"/>
                  </a:moveTo>
                  <a:lnTo>
                    <a:pt x="0" y="17284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920284" y="802678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16268" y="0"/>
                  </a:moveTo>
                  <a:lnTo>
                    <a:pt x="0" y="17297"/>
                  </a:lnTo>
                  <a:lnTo>
                    <a:pt x="17767" y="34010"/>
                  </a:lnTo>
                  <a:lnTo>
                    <a:pt x="34036" y="16725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906822" y="8066646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0"/>
                  </a:moveTo>
                  <a:lnTo>
                    <a:pt x="4038" y="4064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904650" y="806450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4330" y="0"/>
                  </a:moveTo>
                  <a:lnTo>
                    <a:pt x="0" y="4292"/>
                  </a:lnTo>
                  <a:lnTo>
                    <a:pt x="4051" y="8369"/>
                  </a:lnTo>
                  <a:lnTo>
                    <a:pt x="8369" y="4063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021732" y="7632560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4">
                  <a:moveTo>
                    <a:pt x="41008" y="0"/>
                  </a:moveTo>
                  <a:lnTo>
                    <a:pt x="0" y="0"/>
                  </a:lnTo>
                  <a:lnTo>
                    <a:pt x="0" y="12953"/>
                  </a:lnTo>
                  <a:lnTo>
                    <a:pt x="41008" y="12953"/>
                  </a:lnTo>
                  <a:lnTo>
                    <a:pt x="41008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021732" y="7637754"/>
              <a:ext cx="41275" cy="8255"/>
            </a:xfrm>
            <a:custGeom>
              <a:avLst/>
              <a:gdLst/>
              <a:ahLst/>
              <a:cxnLst/>
              <a:rect l="l" t="t" r="r" b="b"/>
              <a:pathLst>
                <a:path w="41275" h="8254">
                  <a:moveTo>
                    <a:pt x="40144" y="0"/>
                  </a:moveTo>
                  <a:lnTo>
                    <a:pt x="0" y="0"/>
                  </a:lnTo>
                  <a:lnTo>
                    <a:pt x="0" y="7772"/>
                  </a:lnTo>
                  <a:lnTo>
                    <a:pt x="41008" y="7772"/>
                  </a:lnTo>
                  <a:lnTo>
                    <a:pt x="40144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014823" y="7645743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85" y="0"/>
                  </a:moveTo>
                  <a:lnTo>
                    <a:pt x="0" y="0"/>
                  </a:lnTo>
                  <a:lnTo>
                    <a:pt x="0" y="82435"/>
                  </a:lnTo>
                  <a:lnTo>
                    <a:pt x="13385" y="82435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029923" y="7646175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98" y="0"/>
                  </a:moveTo>
                  <a:lnTo>
                    <a:pt x="0" y="0"/>
                  </a:lnTo>
                  <a:lnTo>
                    <a:pt x="0" y="79844"/>
                  </a:lnTo>
                  <a:lnTo>
                    <a:pt x="13398" y="79844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027332" y="7643584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8580" y="0"/>
                  </a:moveTo>
                  <a:lnTo>
                    <a:pt x="0" y="0"/>
                  </a:lnTo>
                  <a:lnTo>
                    <a:pt x="0" y="86321"/>
                  </a:lnTo>
                  <a:lnTo>
                    <a:pt x="2590" y="86321"/>
                  </a:lnTo>
                  <a:lnTo>
                    <a:pt x="2590" y="81140"/>
                  </a:lnTo>
                  <a:lnTo>
                    <a:pt x="5181" y="81140"/>
                  </a:lnTo>
                  <a:lnTo>
                    <a:pt x="5181" y="5181"/>
                  </a:lnTo>
                  <a:lnTo>
                    <a:pt x="18580" y="5181"/>
                  </a:lnTo>
                  <a:lnTo>
                    <a:pt x="18580" y="0"/>
                  </a:lnTo>
                  <a:close/>
                </a:path>
                <a:path w="19050" h="86359">
                  <a:moveTo>
                    <a:pt x="5181" y="81140"/>
                  </a:moveTo>
                  <a:lnTo>
                    <a:pt x="2590" y="81140"/>
                  </a:lnTo>
                  <a:lnTo>
                    <a:pt x="2590" y="86321"/>
                  </a:lnTo>
                  <a:lnTo>
                    <a:pt x="18580" y="86321"/>
                  </a:lnTo>
                  <a:lnTo>
                    <a:pt x="18580" y="83731"/>
                  </a:lnTo>
                  <a:lnTo>
                    <a:pt x="5181" y="83731"/>
                  </a:lnTo>
                  <a:lnTo>
                    <a:pt x="5181" y="81140"/>
                  </a:lnTo>
                  <a:close/>
                </a:path>
                <a:path w="19050" h="86359">
                  <a:moveTo>
                    <a:pt x="18580" y="5181"/>
                  </a:moveTo>
                  <a:lnTo>
                    <a:pt x="13398" y="5181"/>
                  </a:lnTo>
                  <a:lnTo>
                    <a:pt x="13398" y="81140"/>
                  </a:lnTo>
                  <a:lnTo>
                    <a:pt x="5181" y="81140"/>
                  </a:lnTo>
                  <a:lnTo>
                    <a:pt x="5181" y="83731"/>
                  </a:lnTo>
                  <a:lnTo>
                    <a:pt x="18580" y="83731"/>
                  </a:lnTo>
                  <a:lnTo>
                    <a:pt x="18580" y="51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043322" y="7646175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60" y="0"/>
                  </a:moveTo>
                  <a:lnTo>
                    <a:pt x="0" y="0"/>
                  </a:lnTo>
                  <a:lnTo>
                    <a:pt x="0" y="79844"/>
                  </a:lnTo>
                  <a:lnTo>
                    <a:pt x="13360" y="79844"/>
                  </a:lnTo>
                  <a:lnTo>
                    <a:pt x="1336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040731" y="7643584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8541" y="0"/>
                  </a:moveTo>
                  <a:lnTo>
                    <a:pt x="0" y="0"/>
                  </a:lnTo>
                  <a:lnTo>
                    <a:pt x="0" y="86321"/>
                  </a:lnTo>
                  <a:lnTo>
                    <a:pt x="2590" y="86321"/>
                  </a:lnTo>
                  <a:lnTo>
                    <a:pt x="2590" y="81140"/>
                  </a:lnTo>
                  <a:lnTo>
                    <a:pt x="5181" y="81140"/>
                  </a:lnTo>
                  <a:lnTo>
                    <a:pt x="5181" y="5181"/>
                  </a:lnTo>
                  <a:lnTo>
                    <a:pt x="18541" y="5181"/>
                  </a:lnTo>
                  <a:lnTo>
                    <a:pt x="18541" y="0"/>
                  </a:lnTo>
                  <a:close/>
                </a:path>
                <a:path w="19050" h="86359">
                  <a:moveTo>
                    <a:pt x="5181" y="81140"/>
                  </a:moveTo>
                  <a:lnTo>
                    <a:pt x="2590" y="81140"/>
                  </a:lnTo>
                  <a:lnTo>
                    <a:pt x="2590" y="86321"/>
                  </a:lnTo>
                  <a:lnTo>
                    <a:pt x="18541" y="86321"/>
                  </a:lnTo>
                  <a:lnTo>
                    <a:pt x="18541" y="83731"/>
                  </a:lnTo>
                  <a:lnTo>
                    <a:pt x="5181" y="83731"/>
                  </a:lnTo>
                  <a:lnTo>
                    <a:pt x="5181" y="81140"/>
                  </a:lnTo>
                  <a:close/>
                </a:path>
                <a:path w="19050" h="86359">
                  <a:moveTo>
                    <a:pt x="18541" y="5181"/>
                  </a:moveTo>
                  <a:lnTo>
                    <a:pt x="13360" y="5181"/>
                  </a:lnTo>
                  <a:lnTo>
                    <a:pt x="13360" y="81140"/>
                  </a:lnTo>
                  <a:lnTo>
                    <a:pt x="5181" y="81140"/>
                  </a:lnTo>
                  <a:lnTo>
                    <a:pt x="5181" y="83731"/>
                  </a:lnTo>
                  <a:lnTo>
                    <a:pt x="18541" y="83731"/>
                  </a:lnTo>
                  <a:lnTo>
                    <a:pt x="18541" y="51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020856" y="7646594"/>
              <a:ext cx="45085" cy="81280"/>
            </a:xfrm>
            <a:custGeom>
              <a:avLst/>
              <a:gdLst/>
              <a:ahLst/>
              <a:cxnLst/>
              <a:rect l="l" t="t" r="r" b="b"/>
              <a:pathLst>
                <a:path w="45085" h="81279">
                  <a:moveTo>
                    <a:pt x="5181" y="0"/>
                  </a:moveTo>
                  <a:lnTo>
                    <a:pt x="0" y="0"/>
                  </a:lnTo>
                  <a:lnTo>
                    <a:pt x="0" y="81153"/>
                  </a:lnTo>
                  <a:lnTo>
                    <a:pt x="5181" y="81153"/>
                  </a:lnTo>
                  <a:lnTo>
                    <a:pt x="5181" y="0"/>
                  </a:lnTo>
                  <a:close/>
                </a:path>
                <a:path w="45085" h="81279">
                  <a:moveTo>
                    <a:pt x="44894" y="0"/>
                  </a:moveTo>
                  <a:lnTo>
                    <a:pt x="39712" y="0"/>
                  </a:lnTo>
                  <a:lnTo>
                    <a:pt x="39712" y="81153"/>
                  </a:lnTo>
                  <a:lnTo>
                    <a:pt x="44894" y="81153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012232" y="7643139"/>
              <a:ext cx="19050" cy="87630"/>
            </a:xfrm>
            <a:custGeom>
              <a:avLst/>
              <a:gdLst/>
              <a:ahLst/>
              <a:cxnLst/>
              <a:rect l="l" t="t" r="r" b="b"/>
              <a:pathLst>
                <a:path w="19050" h="87629">
                  <a:moveTo>
                    <a:pt x="18567" y="0"/>
                  </a:moveTo>
                  <a:lnTo>
                    <a:pt x="0" y="0"/>
                  </a:lnTo>
                  <a:lnTo>
                    <a:pt x="0" y="87630"/>
                  </a:lnTo>
                  <a:lnTo>
                    <a:pt x="2590" y="87630"/>
                  </a:lnTo>
                  <a:lnTo>
                    <a:pt x="2590" y="82448"/>
                  </a:lnTo>
                  <a:lnTo>
                    <a:pt x="5181" y="82448"/>
                  </a:lnTo>
                  <a:lnTo>
                    <a:pt x="5181" y="5181"/>
                  </a:lnTo>
                  <a:lnTo>
                    <a:pt x="18567" y="5181"/>
                  </a:lnTo>
                  <a:lnTo>
                    <a:pt x="18567" y="0"/>
                  </a:lnTo>
                  <a:close/>
                </a:path>
                <a:path w="19050" h="87629">
                  <a:moveTo>
                    <a:pt x="5181" y="82448"/>
                  </a:moveTo>
                  <a:lnTo>
                    <a:pt x="2590" y="82448"/>
                  </a:lnTo>
                  <a:lnTo>
                    <a:pt x="2590" y="87630"/>
                  </a:lnTo>
                  <a:lnTo>
                    <a:pt x="18567" y="87630"/>
                  </a:lnTo>
                  <a:lnTo>
                    <a:pt x="18567" y="85039"/>
                  </a:lnTo>
                  <a:lnTo>
                    <a:pt x="5181" y="85039"/>
                  </a:lnTo>
                  <a:lnTo>
                    <a:pt x="5181" y="82448"/>
                  </a:lnTo>
                  <a:close/>
                </a:path>
                <a:path w="19050" h="87629">
                  <a:moveTo>
                    <a:pt x="18567" y="5181"/>
                  </a:moveTo>
                  <a:lnTo>
                    <a:pt x="13385" y="5181"/>
                  </a:lnTo>
                  <a:lnTo>
                    <a:pt x="13385" y="82448"/>
                  </a:lnTo>
                  <a:lnTo>
                    <a:pt x="5181" y="82448"/>
                  </a:lnTo>
                  <a:lnTo>
                    <a:pt x="5181" y="85039"/>
                  </a:lnTo>
                  <a:lnTo>
                    <a:pt x="18567" y="85039"/>
                  </a:lnTo>
                  <a:lnTo>
                    <a:pt x="18567" y="51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057558" y="7645743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60" y="0"/>
                  </a:moveTo>
                  <a:lnTo>
                    <a:pt x="0" y="0"/>
                  </a:lnTo>
                  <a:lnTo>
                    <a:pt x="0" y="82435"/>
                  </a:lnTo>
                  <a:lnTo>
                    <a:pt x="13360" y="82435"/>
                  </a:lnTo>
                  <a:lnTo>
                    <a:pt x="1336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060352" y="7647673"/>
              <a:ext cx="5715" cy="81280"/>
            </a:xfrm>
            <a:custGeom>
              <a:avLst/>
              <a:gdLst/>
              <a:ahLst/>
              <a:cxnLst/>
              <a:rect l="l" t="t" r="r" b="b"/>
              <a:pathLst>
                <a:path w="5714" h="81279">
                  <a:moveTo>
                    <a:pt x="5181" y="0"/>
                  </a:moveTo>
                  <a:lnTo>
                    <a:pt x="0" y="0"/>
                  </a:lnTo>
                  <a:lnTo>
                    <a:pt x="0" y="81127"/>
                  </a:lnTo>
                  <a:lnTo>
                    <a:pt x="5181" y="81127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054968" y="7643139"/>
              <a:ext cx="19050" cy="87630"/>
            </a:xfrm>
            <a:custGeom>
              <a:avLst/>
              <a:gdLst/>
              <a:ahLst/>
              <a:cxnLst/>
              <a:rect l="l" t="t" r="r" b="b"/>
              <a:pathLst>
                <a:path w="19050" h="87629">
                  <a:moveTo>
                    <a:pt x="18541" y="0"/>
                  </a:moveTo>
                  <a:lnTo>
                    <a:pt x="0" y="0"/>
                  </a:lnTo>
                  <a:lnTo>
                    <a:pt x="0" y="87630"/>
                  </a:lnTo>
                  <a:lnTo>
                    <a:pt x="2590" y="87630"/>
                  </a:lnTo>
                  <a:lnTo>
                    <a:pt x="2590" y="82448"/>
                  </a:lnTo>
                  <a:lnTo>
                    <a:pt x="5181" y="82448"/>
                  </a:lnTo>
                  <a:lnTo>
                    <a:pt x="5181" y="5181"/>
                  </a:lnTo>
                  <a:lnTo>
                    <a:pt x="18541" y="5181"/>
                  </a:lnTo>
                  <a:lnTo>
                    <a:pt x="18541" y="0"/>
                  </a:lnTo>
                  <a:close/>
                </a:path>
                <a:path w="19050" h="87629">
                  <a:moveTo>
                    <a:pt x="5181" y="82448"/>
                  </a:moveTo>
                  <a:lnTo>
                    <a:pt x="2590" y="82448"/>
                  </a:lnTo>
                  <a:lnTo>
                    <a:pt x="2590" y="87630"/>
                  </a:lnTo>
                  <a:lnTo>
                    <a:pt x="18541" y="87630"/>
                  </a:lnTo>
                  <a:lnTo>
                    <a:pt x="18541" y="85039"/>
                  </a:lnTo>
                  <a:lnTo>
                    <a:pt x="5181" y="85039"/>
                  </a:lnTo>
                  <a:lnTo>
                    <a:pt x="5181" y="82448"/>
                  </a:lnTo>
                  <a:close/>
                </a:path>
                <a:path w="19050" h="87629">
                  <a:moveTo>
                    <a:pt x="18541" y="5181"/>
                  </a:moveTo>
                  <a:lnTo>
                    <a:pt x="13360" y="5181"/>
                  </a:lnTo>
                  <a:lnTo>
                    <a:pt x="13360" y="82448"/>
                  </a:lnTo>
                  <a:lnTo>
                    <a:pt x="5181" y="82448"/>
                  </a:lnTo>
                  <a:lnTo>
                    <a:pt x="5181" y="85039"/>
                  </a:lnTo>
                  <a:lnTo>
                    <a:pt x="18541" y="85039"/>
                  </a:lnTo>
                  <a:lnTo>
                    <a:pt x="18541" y="51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039423" y="7647889"/>
              <a:ext cx="6985" cy="78740"/>
            </a:xfrm>
            <a:custGeom>
              <a:avLst/>
              <a:gdLst/>
              <a:ahLst/>
              <a:cxnLst/>
              <a:rect l="l" t="t" r="r" b="b"/>
              <a:pathLst>
                <a:path w="6985" h="78740">
                  <a:moveTo>
                    <a:pt x="6896" y="0"/>
                  </a:moveTo>
                  <a:lnTo>
                    <a:pt x="0" y="0"/>
                  </a:lnTo>
                  <a:lnTo>
                    <a:pt x="0" y="78346"/>
                  </a:lnTo>
                  <a:lnTo>
                    <a:pt x="6896" y="78346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019141" y="7629969"/>
              <a:ext cx="46355" cy="96520"/>
            </a:xfrm>
            <a:custGeom>
              <a:avLst/>
              <a:gdLst/>
              <a:ahLst/>
              <a:cxnLst/>
              <a:rect l="l" t="t" r="r" b="b"/>
              <a:pathLst>
                <a:path w="46354" h="96520">
                  <a:moveTo>
                    <a:pt x="46189" y="0"/>
                  </a:moveTo>
                  <a:lnTo>
                    <a:pt x="41008" y="0"/>
                  </a:lnTo>
                  <a:lnTo>
                    <a:pt x="41008" y="5181"/>
                  </a:lnTo>
                  <a:lnTo>
                    <a:pt x="41008" y="6489"/>
                  </a:lnTo>
                  <a:lnTo>
                    <a:pt x="41008" y="9080"/>
                  </a:lnTo>
                  <a:lnTo>
                    <a:pt x="41008" y="12954"/>
                  </a:lnTo>
                  <a:lnTo>
                    <a:pt x="5181" y="12954"/>
                  </a:lnTo>
                  <a:lnTo>
                    <a:pt x="5181" y="9080"/>
                  </a:lnTo>
                  <a:lnTo>
                    <a:pt x="41008" y="9080"/>
                  </a:lnTo>
                  <a:lnTo>
                    <a:pt x="41008" y="6489"/>
                  </a:lnTo>
                  <a:lnTo>
                    <a:pt x="5181" y="6489"/>
                  </a:lnTo>
                  <a:lnTo>
                    <a:pt x="5181" y="5181"/>
                  </a:lnTo>
                  <a:lnTo>
                    <a:pt x="41008" y="5181"/>
                  </a:lnTo>
                  <a:lnTo>
                    <a:pt x="41008" y="0"/>
                  </a:lnTo>
                  <a:lnTo>
                    <a:pt x="0" y="0"/>
                  </a:lnTo>
                  <a:lnTo>
                    <a:pt x="0" y="18135"/>
                  </a:lnTo>
                  <a:lnTo>
                    <a:pt x="2590" y="18135"/>
                  </a:lnTo>
                  <a:lnTo>
                    <a:pt x="22009" y="18135"/>
                  </a:lnTo>
                  <a:lnTo>
                    <a:pt x="22009" y="96050"/>
                  </a:lnTo>
                  <a:lnTo>
                    <a:pt x="24599" y="96050"/>
                  </a:lnTo>
                  <a:lnTo>
                    <a:pt x="24599" y="18135"/>
                  </a:lnTo>
                  <a:lnTo>
                    <a:pt x="46189" y="18135"/>
                  </a:lnTo>
                  <a:lnTo>
                    <a:pt x="46189" y="15544"/>
                  </a:lnTo>
                  <a:lnTo>
                    <a:pt x="46189" y="5181"/>
                  </a:lnTo>
                  <a:lnTo>
                    <a:pt x="461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014823" y="7646251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85" y="0"/>
                  </a:moveTo>
                  <a:lnTo>
                    <a:pt x="0" y="0"/>
                  </a:lnTo>
                  <a:lnTo>
                    <a:pt x="0" y="82461"/>
                  </a:lnTo>
                  <a:lnTo>
                    <a:pt x="13385" y="82461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029923" y="7648422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98" y="0"/>
                  </a:moveTo>
                  <a:lnTo>
                    <a:pt x="0" y="0"/>
                  </a:lnTo>
                  <a:lnTo>
                    <a:pt x="0" y="79857"/>
                  </a:lnTo>
                  <a:lnTo>
                    <a:pt x="13398" y="79857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027332" y="7644562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8580" y="0"/>
                  </a:moveTo>
                  <a:lnTo>
                    <a:pt x="0" y="0"/>
                  </a:lnTo>
                  <a:lnTo>
                    <a:pt x="0" y="86309"/>
                  </a:lnTo>
                  <a:lnTo>
                    <a:pt x="18580" y="86309"/>
                  </a:lnTo>
                  <a:lnTo>
                    <a:pt x="18580" y="81127"/>
                  </a:lnTo>
                  <a:lnTo>
                    <a:pt x="5181" y="81127"/>
                  </a:lnTo>
                  <a:lnTo>
                    <a:pt x="5181" y="5181"/>
                  </a:lnTo>
                  <a:lnTo>
                    <a:pt x="2590" y="5181"/>
                  </a:lnTo>
                  <a:lnTo>
                    <a:pt x="2590" y="2590"/>
                  </a:lnTo>
                  <a:lnTo>
                    <a:pt x="18580" y="2590"/>
                  </a:lnTo>
                  <a:lnTo>
                    <a:pt x="18580" y="0"/>
                  </a:lnTo>
                  <a:close/>
                </a:path>
                <a:path w="19050" h="86359">
                  <a:moveTo>
                    <a:pt x="18580" y="2590"/>
                  </a:moveTo>
                  <a:lnTo>
                    <a:pt x="5181" y="2590"/>
                  </a:lnTo>
                  <a:lnTo>
                    <a:pt x="5181" y="5181"/>
                  </a:lnTo>
                  <a:lnTo>
                    <a:pt x="13398" y="5181"/>
                  </a:lnTo>
                  <a:lnTo>
                    <a:pt x="13398" y="81127"/>
                  </a:lnTo>
                  <a:lnTo>
                    <a:pt x="18580" y="81127"/>
                  </a:lnTo>
                  <a:lnTo>
                    <a:pt x="18580" y="2590"/>
                  </a:lnTo>
                  <a:close/>
                </a:path>
                <a:path w="19050" h="86359">
                  <a:moveTo>
                    <a:pt x="5181" y="2590"/>
                  </a:moveTo>
                  <a:lnTo>
                    <a:pt x="2590" y="2590"/>
                  </a:lnTo>
                  <a:lnTo>
                    <a:pt x="2590" y="5181"/>
                  </a:lnTo>
                  <a:lnTo>
                    <a:pt x="5181" y="5181"/>
                  </a:lnTo>
                  <a:lnTo>
                    <a:pt x="5181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043322" y="7648422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60" y="0"/>
                  </a:moveTo>
                  <a:lnTo>
                    <a:pt x="0" y="0"/>
                  </a:lnTo>
                  <a:lnTo>
                    <a:pt x="0" y="79857"/>
                  </a:lnTo>
                  <a:lnTo>
                    <a:pt x="13360" y="79857"/>
                  </a:lnTo>
                  <a:lnTo>
                    <a:pt x="1336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040731" y="7644562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8541" y="0"/>
                  </a:moveTo>
                  <a:lnTo>
                    <a:pt x="0" y="0"/>
                  </a:lnTo>
                  <a:lnTo>
                    <a:pt x="0" y="86309"/>
                  </a:lnTo>
                  <a:lnTo>
                    <a:pt x="18541" y="86309"/>
                  </a:lnTo>
                  <a:lnTo>
                    <a:pt x="18541" y="81127"/>
                  </a:lnTo>
                  <a:lnTo>
                    <a:pt x="5181" y="81127"/>
                  </a:lnTo>
                  <a:lnTo>
                    <a:pt x="5181" y="5181"/>
                  </a:lnTo>
                  <a:lnTo>
                    <a:pt x="2590" y="5181"/>
                  </a:lnTo>
                  <a:lnTo>
                    <a:pt x="2590" y="2590"/>
                  </a:lnTo>
                  <a:lnTo>
                    <a:pt x="18541" y="2590"/>
                  </a:lnTo>
                  <a:lnTo>
                    <a:pt x="18541" y="0"/>
                  </a:lnTo>
                  <a:close/>
                </a:path>
                <a:path w="19050" h="86359">
                  <a:moveTo>
                    <a:pt x="18541" y="2590"/>
                  </a:moveTo>
                  <a:lnTo>
                    <a:pt x="5181" y="2590"/>
                  </a:lnTo>
                  <a:lnTo>
                    <a:pt x="5181" y="5181"/>
                  </a:lnTo>
                  <a:lnTo>
                    <a:pt x="13360" y="5181"/>
                  </a:lnTo>
                  <a:lnTo>
                    <a:pt x="13360" y="81127"/>
                  </a:lnTo>
                  <a:lnTo>
                    <a:pt x="18541" y="81127"/>
                  </a:lnTo>
                  <a:lnTo>
                    <a:pt x="18541" y="2590"/>
                  </a:lnTo>
                  <a:close/>
                </a:path>
                <a:path w="19050" h="86359">
                  <a:moveTo>
                    <a:pt x="5181" y="2590"/>
                  </a:moveTo>
                  <a:lnTo>
                    <a:pt x="2590" y="2590"/>
                  </a:lnTo>
                  <a:lnTo>
                    <a:pt x="2590" y="5181"/>
                  </a:lnTo>
                  <a:lnTo>
                    <a:pt x="5181" y="5181"/>
                  </a:lnTo>
                  <a:lnTo>
                    <a:pt x="5181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020856" y="7646708"/>
              <a:ext cx="45085" cy="81280"/>
            </a:xfrm>
            <a:custGeom>
              <a:avLst/>
              <a:gdLst/>
              <a:ahLst/>
              <a:cxnLst/>
              <a:rect l="l" t="t" r="r" b="b"/>
              <a:pathLst>
                <a:path w="45085" h="81279">
                  <a:moveTo>
                    <a:pt x="5181" y="0"/>
                  </a:moveTo>
                  <a:lnTo>
                    <a:pt x="0" y="0"/>
                  </a:lnTo>
                  <a:lnTo>
                    <a:pt x="0" y="81140"/>
                  </a:lnTo>
                  <a:lnTo>
                    <a:pt x="5181" y="81140"/>
                  </a:lnTo>
                  <a:lnTo>
                    <a:pt x="5181" y="0"/>
                  </a:lnTo>
                  <a:close/>
                </a:path>
                <a:path w="45085" h="81279">
                  <a:moveTo>
                    <a:pt x="44894" y="0"/>
                  </a:moveTo>
                  <a:lnTo>
                    <a:pt x="39712" y="0"/>
                  </a:lnTo>
                  <a:lnTo>
                    <a:pt x="39712" y="81140"/>
                  </a:lnTo>
                  <a:lnTo>
                    <a:pt x="44894" y="81140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012232" y="7643660"/>
              <a:ext cx="19050" cy="88265"/>
            </a:xfrm>
            <a:custGeom>
              <a:avLst/>
              <a:gdLst/>
              <a:ahLst/>
              <a:cxnLst/>
              <a:rect l="l" t="t" r="r" b="b"/>
              <a:pathLst>
                <a:path w="19050" h="88265">
                  <a:moveTo>
                    <a:pt x="18567" y="0"/>
                  </a:moveTo>
                  <a:lnTo>
                    <a:pt x="0" y="0"/>
                  </a:lnTo>
                  <a:lnTo>
                    <a:pt x="0" y="87655"/>
                  </a:lnTo>
                  <a:lnTo>
                    <a:pt x="18567" y="87655"/>
                  </a:lnTo>
                  <a:lnTo>
                    <a:pt x="18567" y="82473"/>
                  </a:lnTo>
                  <a:lnTo>
                    <a:pt x="5168" y="82473"/>
                  </a:lnTo>
                  <a:lnTo>
                    <a:pt x="5181" y="5181"/>
                  </a:lnTo>
                  <a:lnTo>
                    <a:pt x="2590" y="5181"/>
                  </a:lnTo>
                  <a:lnTo>
                    <a:pt x="2590" y="2590"/>
                  </a:lnTo>
                  <a:lnTo>
                    <a:pt x="18567" y="2590"/>
                  </a:lnTo>
                  <a:lnTo>
                    <a:pt x="18567" y="0"/>
                  </a:lnTo>
                  <a:close/>
                </a:path>
                <a:path w="19050" h="88265">
                  <a:moveTo>
                    <a:pt x="18567" y="2590"/>
                  </a:moveTo>
                  <a:lnTo>
                    <a:pt x="5181" y="2590"/>
                  </a:lnTo>
                  <a:lnTo>
                    <a:pt x="5181" y="5181"/>
                  </a:lnTo>
                  <a:lnTo>
                    <a:pt x="13385" y="5181"/>
                  </a:lnTo>
                  <a:lnTo>
                    <a:pt x="13385" y="82473"/>
                  </a:lnTo>
                  <a:lnTo>
                    <a:pt x="18567" y="82473"/>
                  </a:lnTo>
                  <a:lnTo>
                    <a:pt x="18567" y="2590"/>
                  </a:lnTo>
                  <a:close/>
                </a:path>
                <a:path w="19050" h="88265">
                  <a:moveTo>
                    <a:pt x="5181" y="2590"/>
                  </a:moveTo>
                  <a:lnTo>
                    <a:pt x="2590" y="2590"/>
                  </a:lnTo>
                  <a:lnTo>
                    <a:pt x="2590" y="5181"/>
                  </a:lnTo>
                  <a:lnTo>
                    <a:pt x="5181" y="5181"/>
                  </a:lnTo>
                  <a:lnTo>
                    <a:pt x="5181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057558" y="7646251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60" y="0"/>
                  </a:moveTo>
                  <a:lnTo>
                    <a:pt x="0" y="0"/>
                  </a:lnTo>
                  <a:lnTo>
                    <a:pt x="0" y="82461"/>
                  </a:lnTo>
                  <a:lnTo>
                    <a:pt x="13360" y="82461"/>
                  </a:lnTo>
                  <a:lnTo>
                    <a:pt x="1336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060352" y="7645641"/>
              <a:ext cx="5715" cy="81280"/>
            </a:xfrm>
            <a:custGeom>
              <a:avLst/>
              <a:gdLst/>
              <a:ahLst/>
              <a:cxnLst/>
              <a:rect l="l" t="t" r="r" b="b"/>
              <a:pathLst>
                <a:path w="5714" h="81279">
                  <a:moveTo>
                    <a:pt x="5181" y="0"/>
                  </a:moveTo>
                  <a:lnTo>
                    <a:pt x="0" y="0"/>
                  </a:lnTo>
                  <a:lnTo>
                    <a:pt x="0" y="81127"/>
                  </a:lnTo>
                  <a:lnTo>
                    <a:pt x="5181" y="81127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054968" y="7643660"/>
              <a:ext cx="19050" cy="88265"/>
            </a:xfrm>
            <a:custGeom>
              <a:avLst/>
              <a:gdLst/>
              <a:ahLst/>
              <a:cxnLst/>
              <a:rect l="l" t="t" r="r" b="b"/>
              <a:pathLst>
                <a:path w="19050" h="88265">
                  <a:moveTo>
                    <a:pt x="18541" y="0"/>
                  </a:moveTo>
                  <a:lnTo>
                    <a:pt x="0" y="0"/>
                  </a:lnTo>
                  <a:lnTo>
                    <a:pt x="0" y="87655"/>
                  </a:lnTo>
                  <a:lnTo>
                    <a:pt x="18541" y="87655"/>
                  </a:lnTo>
                  <a:lnTo>
                    <a:pt x="18541" y="82473"/>
                  </a:lnTo>
                  <a:lnTo>
                    <a:pt x="5181" y="82473"/>
                  </a:lnTo>
                  <a:lnTo>
                    <a:pt x="5181" y="5181"/>
                  </a:lnTo>
                  <a:lnTo>
                    <a:pt x="2590" y="5181"/>
                  </a:lnTo>
                  <a:lnTo>
                    <a:pt x="2590" y="2590"/>
                  </a:lnTo>
                  <a:lnTo>
                    <a:pt x="18541" y="2590"/>
                  </a:lnTo>
                  <a:lnTo>
                    <a:pt x="18541" y="0"/>
                  </a:lnTo>
                  <a:close/>
                </a:path>
                <a:path w="19050" h="88265">
                  <a:moveTo>
                    <a:pt x="18541" y="2590"/>
                  </a:moveTo>
                  <a:lnTo>
                    <a:pt x="5181" y="2590"/>
                  </a:lnTo>
                  <a:lnTo>
                    <a:pt x="5181" y="5181"/>
                  </a:lnTo>
                  <a:lnTo>
                    <a:pt x="13360" y="5181"/>
                  </a:lnTo>
                  <a:lnTo>
                    <a:pt x="13360" y="82473"/>
                  </a:lnTo>
                  <a:lnTo>
                    <a:pt x="18541" y="82473"/>
                  </a:lnTo>
                  <a:lnTo>
                    <a:pt x="18541" y="2590"/>
                  </a:lnTo>
                  <a:close/>
                </a:path>
                <a:path w="19050" h="88265">
                  <a:moveTo>
                    <a:pt x="5181" y="2590"/>
                  </a:moveTo>
                  <a:lnTo>
                    <a:pt x="2590" y="2590"/>
                  </a:lnTo>
                  <a:lnTo>
                    <a:pt x="2590" y="5181"/>
                  </a:lnTo>
                  <a:lnTo>
                    <a:pt x="5181" y="5181"/>
                  </a:lnTo>
                  <a:lnTo>
                    <a:pt x="5181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039423" y="7648219"/>
              <a:ext cx="6985" cy="78740"/>
            </a:xfrm>
            <a:custGeom>
              <a:avLst/>
              <a:gdLst/>
              <a:ahLst/>
              <a:cxnLst/>
              <a:rect l="l" t="t" r="r" b="b"/>
              <a:pathLst>
                <a:path w="6985" h="78740">
                  <a:moveTo>
                    <a:pt x="6896" y="0"/>
                  </a:moveTo>
                  <a:lnTo>
                    <a:pt x="0" y="0"/>
                  </a:lnTo>
                  <a:lnTo>
                    <a:pt x="0" y="78333"/>
                  </a:lnTo>
                  <a:lnTo>
                    <a:pt x="6896" y="78333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041150" y="7648422"/>
              <a:ext cx="3175" cy="79375"/>
            </a:xfrm>
            <a:custGeom>
              <a:avLst/>
              <a:gdLst/>
              <a:ahLst/>
              <a:cxnLst/>
              <a:rect l="l" t="t" r="r" b="b"/>
              <a:pathLst>
                <a:path w="3175" h="79375">
                  <a:moveTo>
                    <a:pt x="2590" y="0"/>
                  </a:moveTo>
                  <a:lnTo>
                    <a:pt x="0" y="0"/>
                  </a:lnTo>
                  <a:lnTo>
                    <a:pt x="0" y="79006"/>
                  </a:lnTo>
                  <a:lnTo>
                    <a:pt x="2590" y="79006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" name="object 23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823447" y="7678382"/>
              <a:ext cx="137744" cy="201764"/>
            </a:xfrm>
            <a:prstGeom prst="rect">
              <a:avLst/>
            </a:prstGeom>
          </p:spPr>
        </p:pic>
        <p:sp>
          <p:nvSpPr>
            <p:cNvPr id="231" name="object 231"/>
            <p:cNvSpPr/>
            <p:nvPr/>
          </p:nvSpPr>
          <p:spPr>
            <a:xfrm>
              <a:off x="4827015" y="7912151"/>
              <a:ext cx="59055" cy="116205"/>
            </a:xfrm>
            <a:custGeom>
              <a:avLst/>
              <a:gdLst/>
              <a:ahLst/>
              <a:cxnLst/>
              <a:rect l="l" t="t" r="r" b="b"/>
              <a:pathLst>
                <a:path w="59054" h="116204">
                  <a:moveTo>
                    <a:pt x="21856" y="0"/>
                  </a:moveTo>
                  <a:lnTo>
                    <a:pt x="0" y="8648"/>
                  </a:lnTo>
                  <a:lnTo>
                    <a:pt x="49809" y="114846"/>
                  </a:lnTo>
                  <a:lnTo>
                    <a:pt x="52870" y="115874"/>
                  </a:lnTo>
                  <a:lnTo>
                    <a:pt x="56908" y="113842"/>
                  </a:lnTo>
                  <a:lnTo>
                    <a:pt x="58966" y="110794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819434" y="7675334"/>
              <a:ext cx="68580" cy="355600"/>
            </a:xfrm>
            <a:custGeom>
              <a:avLst/>
              <a:gdLst/>
              <a:ahLst/>
              <a:cxnLst/>
              <a:rect l="l" t="t" r="r" b="b"/>
              <a:pathLst>
                <a:path w="68579" h="355600">
                  <a:moveTo>
                    <a:pt x="57391" y="134670"/>
                  </a:moveTo>
                  <a:lnTo>
                    <a:pt x="51295" y="134670"/>
                  </a:lnTo>
                  <a:lnTo>
                    <a:pt x="51295" y="148399"/>
                  </a:lnTo>
                  <a:lnTo>
                    <a:pt x="57391" y="148399"/>
                  </a:lnTo>
                  <a:lnTo>
                    <a:pt x="57391" y="134670"/>
                  </a:lnTo>
                  <a:close/>
                </a:path>
                <a:path w="68579" h="355600">
                  <a:moveTo>
                    <a:pt x="68465" y="346875"/>
                  </a:moveTo>
                  <a:lnTo>
                    <a:pt x="67830" y="344957"/>
                  </a:lnTo>
                  <a:lnTo>
                    <a:pt x="67564" y="344119"/>
                  </a:lnTo>
                  <a:lnTo>
                    <a:pt x="65836" y="344957"/>
                  </a:lnTo>
                  <a:lnTo>
                    <a:pt x="67437" y="344170"/>
                  </a:lnTo>
                  <a:lnTo>
                    <a:pt x="67437" y="343763"/>
                  </a:lnTo>
                  <a:lnTo>
                    <a:pt x="67564" y="344119"/>
                  </a:lnTo>
                  <a:lnTo>
                    <a:pt x="51092" y="295668"/>
                  </a:lnTo>
                  <a:lnTo>
                    <a:pt x="31851" y="237515"/>
                  </a:lnTo>
                  <a:lnTo>
                    <a:pt x="31584" y="236689"/>
                  </a:lnTo>
                  <a:lnTo>
                    <a:pt x="31775" y="235864"/>
                  </a:lnTo>
                  <a:lnTo>
                    <a:pt x="36601" y="215188"/>
                  </a:lnTo>
                  <a:lnTo>
                    <a:pt x="55854" y="207873"/>
                  </a:lnTo>
                  <a:lnTo>
                    <a:pt x="67411" y="208343"/>
                  </a:lnTo>
                  <a:lnTo>
                    <a:pt x="67424" y="207873"/>
                  </a:lnTo>
                  <a:lnTo>
                    <a:pt x="67665" y="202260"/>
                  </a:lnTo>
                  <a:lnTo>
                    <a:pt x="54864" y="201739"/>
                  </a:lnTo>
                  <a:lnTo>
                    <a:pt x="31407" y="210642"/>
                  </a:lnTo>
                  <a:lnTo>
                    <a:pt x="25260" y="236956"/>
                  </a:lnTo>
                  <a:lnTo>
                    <a:pt x="36703" y="271653"/>
                  </a:lnTo>
                  <a:lnTo>
                    <a:pt x="52959" y="320433"/>
                  </a:lnTo>
                  <a:lnTo>
                    <a:pt x="62534" y="347332"/>
                  </a:lnTo>
                  <a:lnTo>
                    <a:pt x="62331" y="346964"/>
                  </a:lnTo>
                  <a:lnTo>
                    <a:pt x="61810" y="347929"/>
                  </a:lnTo>
                  <a:lnTo>
                    <a:pt x="61582" y="348208"/>
                  </a:lnTo>
                  <a:lnTo>
                    <a:pt x="60083" y="348945"/>
                  </a:lnTo>
                  <a:lnTo>
                    <a:pt x="59829" y="348983"/>
                  </a:lnTo>
                  <a:lnTo>
                    <a:pt x="61785" y="348983"/>
                  </a:lnTo>
                  <a:lnTo>
                    <a:pt x="59245" y="349072"/>
                  </a:lnTo>
                  <a:lnTo>
                    <a:pt x="58508" y="349072"/>
                  </a:lnTo>
                  <a:lnTo>
                    <a:pt x="59118" y="350329"/>
                  </a:lnTo>
                  <a:lnTo>
                    <a:pt x="58458" y="348983"/>
                  </a:lnTo>
                  <a:lnTo>
                    <a:pt x="58356" y="348780"/>
                  </a:lnTo>
                  <a:lnTo>
                    <a:pt x="35458" y="301472"/>
                  </a:lnTo>
                  <a:lnTo>
                    <a:pt x="13347" y="255574"/>
                  </a:lnTo>
                  <a:lnTo>
                    <a:pt x="8648" y="242404"/>
                  </a:lnTo>
                  <a:lnTo>
                    <a:pt x="8585" y="242062"/>
                  </a:lnTo>
                  <a:lnTo>
                    <a:pt x="8597" y="242354"/>
                  </a:lnTo>
                  <a:lnTo>
                    <a:pt x="8559" y="241871"/>
                  </a:lnTo>
                  <a:lnTo>
                    <a:pt x="8585" y="242062"/>
                  </a:lnTo>
                  <a:lnTo>
                    <a:pt x="8585" y="241871"/>
                  </a:lnTo>
                  <a:lnTo>
                    <a:pt x="6134" y="118402"/>
                  </a:lnTo>
                  <a:lnTo>
                    <a:pt x="6032" y="111785"/>
                  </a:lnTo>
                  <a:lnTo>
                    <a:pt x="6362" y="109994"/>
                  </a:lnTo>
                  <a:lnTo>
                    <a:pt x="7073" y="107200"/>
                  </a:lnTo>
                  <a:lnTo>
                    <a:pt x="7366" y="106337"/>
                  </a:lnTo>
                  <a:lnTo>
                    <a:pt x="7429" y="106159"/>
                  </a:lnTo>
                  <a:lnTo>
                    <a:pt x="7823" y="105194"/>
                  </a:lnTo>
                  <a:lnTo>
                    <a:pt x="31356" y="47282"/>
                  </a:lnTo>
                  <a:lnTo>
                    <a:pt x="43726" y="17068"/>
                  </a:lnTo>
                  <a:lnTo>
                    <a:pt x="48031" y="6807"/>
                  </a:lnTo>
                  <a:lnTo>
                    <a:pt x="48094" y="6426"/>
                  </a:lnTo>
                  <a:lnTo>
                    <a:pt x="49123" y="6146"/>
                  </a:lnTo>
                  <a:lnTo>
                    <a:pt x="49631" y="6096"/>
                  </a:lnTo>
                  <a:lnTo>
                    <a:pt x="55803" y="6096"/>
                  </a:lnTo>
                  <a:lnTo>
                    <a:pt x="55854" y="5295"/>
                  </a:lnTo>
                  <a:lnTo>
                    <a:pt x="55854" y="5918"/>
                  </a:lnTo>
                  <a:lnTo>
                    <a:pt x="55803" y="6096"/>
                  </a:lnTo>
                  <a:lnTo>
                    <a:pt x="55600" y="6934"/>
                  </a:lnTo>
                  <a:lnTo>
                    <a:pt x="37211" y="65354"/>
                  </a:lnTo>
                  <a:lnTo>
                    <a:pt x="25374" y="103720"/>
                  </a:lnTo>
                  <a:lnTo>
                    <a:pt x="25374" y="124256"/>
                  </a:lnTo>
                  <a:lnTo>
                    <a:pt x="51117" y="118402"/>
                  </a:lnTo>
                  <a:lnTo>
                    <a:pt x="66027" y="118402"/>
                  </a:lnTo>
                  <a:lnTo>
                    <a:pt x="66027" y="116611"/>
                  </a:lnTo>
                  <a:lnTo>
                    <a:pt x="66027" y="112306"/>
                  </a:lnTo>
                  <a:lnTo>
                    <a:pt x="50431" y="112306"/>
                  </a:lnTo>
                  <a:lnTo>
                    <a:pt x="31470" y="116611"/>
                  </a:lnTo>
                  <a:lnTo>
                    <a:pt x="31470" y="105067"/>
                  </a:lnTo>
                  <a:lnTo>
                    <a:pt x="31470" y="104622"/>
                  </a:lnTo>
                  <a:lnTo>
                    <a:pt x="51142" y="40995"/>
                  </a:lnTo>
                  <a:lnTo>
                    <a:pt x="61214" y="9347"/>
                  </a:lnTo>
                  <a:lnTo>
                    <a:pt x="61760" y="8039"/>
                  </a:lnTo>
                  <a:lnTo>
                    <a:pt x="61988" y="6921"/>
                  </a:lnTo>
                  <a:lnTo>
                    <a:pt x="62014" y="6096"/>
                  </a:lnTo>
                  <a:lnTo>
                    <a:pt x="62014" y="3048"/>
                  </a:lnTo>
                  <a:lnTo>
                    <a:pt x="62014" y="2857"/>
                  </a:lnTo>
                  <a:lnTo>
                    <a:pt x="62014" y="2540"/>
                  </a:lnTo>
                  <a:lnTo>
                    <a:pt x="60109" y="876"/>
                  </a:lnTo>
                  <a:lnTo>
                    <a:pt x="59639" y="558"/>
                  </a:lnTo>
                  <a:lnTo>
                    <a:pt x="58902" y="0"/>
                  </a:lnTo>
                  <a:lnTo>
                    <a:pt x="57886" y="0"/>
                  </a:lnTo>
                  <a:lnTo>
                    <a:pt x="57886" y="4889"/>
                  </a:lnTo>
                  <a:lnTo>
                    <a:pt x="56502" y="4902"/>
                  </a:lnTo>
                  <a:lnTo>
                    <a:pt x="56057" y="5486"/>
                  </a:lnTo>
                  <a:lnTo>
                    <a:pt x="56489" y="4902"/>
                  </a:lnTo>
                  <a:lnTo>
                    <a:pt x="57886" y="4889"/>
                  </a:lnTo>
                  <a:lnTo>
                    <a:pt x="57886" y="0"/>
                  </a:lnTo>
                  <a:lnTo>
                    <a:pt x="48691" y="0"/>
                  </a:lnTo>
                  <a:lnTo>
                    <a:pt x="48260" y="101"/>
                  </a:lnTo>
                  <a:lnTo>
                    <a:pt x="48260" y="6235"/>
                  </a:lnTo>
                  <a:lnTo>
                    <a:pt x="48120" y="6400"/>
                  </a:lnTo>
                  <a:lnTo>
                    <a:pt x="48018" y="6159"/>
                  </a:lnTo>
                  <a:lnTo>
                    <a:pt x="48221" y="6286"/>
                  </a:lnTo>
                  <a:lnTo>
                    <a:pt x="48260" y="101"/>
                  </a:lnTo>
                  <a:lnTo>
                    <a:pt x="47459" y="254"/>
                  </a:lnTo>
                  <a:lnTo>
                    <a:pt x="46278" y="558"/>
                  </a:lnTo>
                  <a:lnTo>
                    <a:pt x="44538" y="952"/>
                  </a:lnTo>
                  <a:lnTo>
                    <a:pt x="43192" y="2857"/>
                  </a:lnTo>
                  <a:lnTo>
                    <a:pt x="20955" y="56654"/>
                  </a:lnTo>
                  <a:lnTo>
                    <a:pt x="1663" y="104178"/>
                  </a:lnTo>
                  <a:lnTo>
                    <a:pt x="1536" y="104622"/>
                  </a:lnTo>
                  <a:lnTo>
                    <a:pt x="0" y="108889"/>
                  </a:lnTo>
                  <a:lnTo>
                    <a:pt x="2489" y="241871"/>
                  </a:lnTo>
                  <a:lnTo>
                    <a:pt x="28790" y="301625"/>
                  </a:lnTo>
                  <a:lnTo>
                    <a:pt x="54190" y="354139"/>
                  </a:lnTo>
                  <a:lnTo>
                    <a:pt x="55575" y="354596"/>
                  </a:lnTo>
                  <a:lnTo>
                    <a:pt x="57137" y="355155"/>
                  </a:lnTo>
                  <a:lnTo>
                    <a:pt x="59245" y="355168"/>
                  </a:lnTo>
                  <a:lnTo>
                    <a:pt x="60401" y="355155"/>
                  </a:lnTo>
                  <a:lnTo>
                    <a:pt x="61544" y="355028"/>
                  </a:lnTo>
                  <a:lnTo>
                    <a:pt x="62839" y="354380"/>
                  </a:lnTo>
                  <a:lnTo>
                    <a:pt x="65303" y="353161"/>
                  </a:lnTo>
                  <a:lnTo>
                    <a:pt x="65659" y="352806"/>
                  </a:lnTo>
                  <a:lnTo>
                    <a:pt x="66573" y="351663"/>
                  </a:lnTo>
                  <a:lnTo>
                    <a:pt x="66992" y="351155"/>
                  </a:lnTo>
                  <a:lnTo>
                    <a:pt x="67297" y="350659"/>
                  </a:lnTo>
                  <a:lnTo>
                    <a:pt x="68313" y="349072"/>
                  </a:lnTo>
                  <a:lnTo>
                    <a:pt x="68440" y="348780"/>
                  </a:lnTo>
                  <a:lnTo>
                    <a:pt x="68453" y="347929"/>
                  </a:lnTo>
                  <a:lnTo>
                    <a:pt x="68465" y="347395"/>
                  </a:lnTo>
                  <a:lnTo>
                    <a:pt x="68465" y="3468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823447" y="7679487"/>
              <a:ext cx="56515" cy="347345"/>
            </a:xfrm>
            <a:custGeom>
              <a:avLst/>
              <a:gdLst/>
              <a:ahLst/>
              <a:cxnLst/>
              <a:rect l="l" t="t" r="r" b="b"/>
              <a:pathLst>
                <a:path w="56514" h="347345">
                  <a:moveTo>
                    <a:pt x="44831" y="0"/>
                  </a:moveTo>
                  <a:lnTo>
                    <a:pt x="43053" y="749"/>
                  </a:lnTo>
                  <a:lnTo>
                    <a:pt x="1739" y="103009"/>
                  </a:lnTo>
                  <a:lnTo>
                    <a:pt x="1701" y="103187"/>
                  </a:lnTo>
                  <a:lnTo>
                    <a:pt x="38" y="107327"/>
                  </a:lnTo>
                  <a:lnTo>
                    <a:pt x="3045" y="237705"/>
                  </a:lnTo>
                  <a:lnTo>
                    <a:pt x="5308" y="247523"/>
                  </a:lnTo>
                  <a:lnTo>
                    <a:pt x="5664" y="248412"/>
                  </a:lnTo>
                  <a:lnTo>
                    <a:pt x="50800" y="346265"/>
                  </a:lnTo>
                  <a:lnTo>
                    <a:pt x="52616" y="346925"/>
                  </a:lnTo>
                  <a:lnTo>
                    <a:pt x="55664" y="345516"/>
                  </a:lnTo>
                  <a:lnTo>
                    <a:pt x="56337" y="343700"/>
                  </a:lnTo>
                  <a:lnTo>
                    <a:pt x="18326" y="261353"/>
                  </a:lnTo>
                  <a:lnTo>
                    <a:pt x="11112" y="245643"/>
                  </a:lnTo>
                  <a:lnTo>
                    <a:pt x="10591" y="244335"/>
                  </a:lnTo>
                  <a:lnTo>
                    <a:pt x="10071" y="242341"/>
                  </a:lnTo>
                  <a:lnTo>
                    <a:pt x="9347" y="239052"/>
                  </a:lnTo>
                  <a:lnTo>
                    <a:pt x="9202" y="238252"/>
                  </a:lnTo>
                  <a:lnTo>
                    <a:pt x="6108" y="238252"/>
                  </a:lnTo>
                  <a:lnTo>
                    <a:pt x="9145" y="237705"/>
                  </a:lnTo>
                  <a:lnTo>
                    <a:pt x="6572" y="132900"/>
                  </a:lnTo>
                  <a:lnTo>
                    <a:pt x="6096" y="111709"/>
                  </a:lnTo>
                  <a:lnTo>
                    <a:pt x="6096" y="110363"/>
                  </a:lnTo>
                  <a:lnTo>
                    <a:pt x="6426" y="108648"/>
                  </a:lnTo>
                  <a:lnTo>
                    <a:pt x="6772" y="107327"/>
                  </a:lnTo>
                  <a:lnTo>
                    <a:pt x="7239" y="105740"/>
                  </a:lnTo>
                  <a:lnTo>
                    <a:pt x="7419" y="105232"/>
                  </a:lnTo>
                  <a:lnTo>
                    <a:pt x="4584" y="104089"/>
                  </a:lnTo>
                  <a:lnTo>
                    <a:pt x="7878" y="104089"/>
                  </a:lnTo>
                  <a:lnTo>
                    <a:pt x="48704" y="3035"/>
                  </a:lnTo>
                  <a:lnTo>
                    <a:pt x="47942" y="1257"/>
                  </a:lnTo>
                  <a:lnTo>
                    <a:pt x="44831" y="0"/>
                  </a:lnTo>
                  <a:close/>
                </a:path>
                <a:path w="56514" h="347345">
                  <a:moveTo>
                    <a:pt x="5295" y="247497"/>
                  </a:moveTo>
                  <a:close/>
                </a:path>
                <a:path w="56514" h="347345">
                  <a:moveTo>
                    <a:pt x="9105" y="237705"/>
                  </a:moveTo>
                  <a:lnTo>
                    <a:pt x="6108" y="238252"/>
                  </a:lnTo>
                  <a:lnTo>
                    <a:pt x="9156" y="238175"/>
                  </a:lnTo>
                  <a:lnTo>
                    <a:pt x="9105" y="237705"/>
                  </a:lnTo>
                  <a:close/>
                </a:path>
                <a:path w="56514" h="347345">
                  <a:moveTo>
                    <a:pt x="9151" y="237971"/>
                  </a:moveTo>
                  <a:lnTo>
                    <a:pt x="9156" y="238175"/>
                  </a:lnTo>
                  <a:lnTo>
                    <a:pt x="6108" y="238252"/>
                  </a:lnTo>
                  <a:lnTo>
                    <a:pt x="9202" y="238252"/>
                  </a:lnTo>
                  <a:lnTo>
                    <a:pt x="9151" y="237971"/>
                  </a:lnTo>
                  <a:close/>
                </a:path>
                <a:path w="56514" h="347345">
                  <a:moveTo>
                    <a:pt x="9145" y="237705"/>
                  </a:moveTo>
                  <a:lnTo>
                    <a:pt x="9151" y="237971"/>
                  </a:lnTo>
                  <a:lnTo>
                    <a:pt x="9145" y="237705"/>
                  </a:lnTo>
                  <a:close/>
                </a:path>
                <a:path w="56514" h="347345">
                  <a:moveTo>
                    <a:pt x="4584" y="104089"/>
                  </a:moveTo>
                  <a:lnTo>
                    <a:pt x="7416" y="105232"/>
                  </a:lnTo>
                  <a:lnTo>
                    <a:pt x="4584" y="104089"/>
                  </a:lnTo>
                  <a:close/>
                </a:path>
                <a:path w="56514" h="347345">
                  <a:moveTo>
                    <a:pt x="7878" y="104089"/>
                  </a:moveTo>
                  <a:lnTo>
                    <a:pt x="4584" y="104089"/>
                  </a:lnTo>
                  <a:lnTo>
                    <a:pt x="7442" y="105168"/>
                  </a:lnTo>
                  <a:lnTo>
                    <a:pt x="7878" y="104089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107177" y="7900454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4000" y="0"/>
                  </a:moveTo>
                  <a:lnTo>
                    <a:pt x="3860" y="6096"/>
                  </a:lnTo>
                  <a:lnTo>
                    <a:pt x="9207" y="6223"/>
                  </a:lnTo>
                  <a:lnTo>
                    <a:pt x="0" y="17945"/>
                  </a:lnTo>
                  <a:lnTo>
                    <a:pt x="4787" y="21717"/>
                  </a:lnTo>
                  <a:lnTo>
                    <a:pt x="21526" y="406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23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294515" y="7651890"/>
              <a:ext cx="261848" cy="456031"/>
            </a:xfrm>
            <a:prstGeom prst="rect">
              <a:avLst/>
            </a:prstGeom>
          </p:spPr>
        </p:pic>
        <p:sp>
          <p:nvSpPr>
            <p:cNvPr id="236" name="object 236"/>
            <p:cNvSpPr/>
            <p:nvPr/>
          </p:nvSpPr>
          <p:spPr>
            <a:xfrm>
              <a:off x="5315191" y="7744346"/>
              <a:ext cx="153670" cy="364490"/>
            </a:xfrm>
            <a:custGeom>
              <a:avLst/>
              <a:gdLst/>
              <a:ahLst/>
              <a:cxnLst/>
              <a:rect l="l" t="t" r="r" b="b"/>
              <a:pathLst>
                <a:path w="153670" h="364490">
                  <a:moveTo>
                    <a:pt x="104127" y="0"/>
                  </a:moveTo>
                  <a:lnTo>
                    <a:pt x="8343" y="1028"/>
                  </a:lnTo>
                  <a:lnTo>
                    <a:pt x="8458" y="2171"/>
                  </a:lnTo>
                  <a:lnTo>
                    <a:pt x="8572" y="201510"/>
                  </a:lnTo>
                  <a:lnTo>
                    <a:pt x="1714" y="301180"/>
                  </a:lnTo>
                  <a:lnTo>
                    <a:pt x="0" y="306324"/>
                  </a:lnTo>
                  <a:lnTo>
                    <a:pt x="5143" y="310210"/>
                  </a:lnTo>
                  <a:lnTo>
                    <a:pt x="13242" y="316100"/>
                  </a:lnTo>
                  <a:lnTo>
                    <a:pt x="43091" y="337413"/>
                  </a:lnTo>
                  <a:lnTo>
                    <a:pt x="60166" y="352215"/>
                  </a:lnTo>
                  <a:lnTo>
                    <a:pt x="69108" y="359816"/>
                  </a:lnTo>
                  <a:lnTo>
                    <a:pt x="72843" y="362616"/>
                  </a:lnTo>
                  <a:lnTo>
                    <a:pt x="74295" y="363016"/>
                  </a:lnTo>
                  <a:lnTo>
                    <a:pt x="76123" y="363016"/>
                  </a:lnTo>
                  <a:lnTo>
                    <a:pt x="80810" y="363931"/>
                  </a:lnTo>
                  <a:lnTo>
                    <a:pt x="153276" y="291807"/>
                  </a:lnTo>
                  <a:lnTo>
                    <a:pt x="152590" y="284492"/>
                  </a:lnTo>
                  <a:lnTo>
                    <a:pt x="149504" y="280606"/>
                  </a:lnTo>
                  <a:lnTo>
                    <a:pt x="142635" y="272855"/>
                  </a:lnTo>
                  <a:lnTo>
                    <a:pt x="130130" y="258927"/>
                  </a:lnTo>
                  <a:lnTo>
                    <a:pt x="117453" y="244037"/>
                  </a:lnTo>
                  <a:lnTo>
                    <a:pt x="104012" y="205397"/>
                  </a:lnTo>
                  <a:lnTo>
                    <a:pt x="104127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315305" y="7745260"/>
              <a:ext cx="154940" cy="363855"/>
            </a:xfrm>
            <a:custGeom>
              <a:avLst/>
              <a:gdLst/>
              <a:ahLst/>
              <a:cxnLst/>
              <a:rect l="l" t="t" r="r" b="b"/>
              <a:pathLst>
                <a:path w="154939" h="363854">
                  <a:moveTo>
                    <a:pt x="45160" y="335699"/>
                  </a:moveTo>
                  <a:lnTo>
                    <a:pt x="42976" y="335699"/>
                  </a:lnTo>
                  <a:lnTo>
                    <a:pt x="42290" y="336727"/>
                  </a:lnTo>
                  <a:lnTo>
                    <a:pt x="62864" y="353186"/>
                  </a:lnTo>
                  <a:lnTo>
                    <a:pt x="67094" y="356501"/>
                  </a:lnTo>
                  <a:lnTo>
                    <a:pt x="70408" y="359016"/>
                  </a:lnTo>
                  <a:lnTo>
                    <a:pt x="72123" y="360260"/>
                  </a:lnTo>
                  <a:lnTo>
                    <a:pt x="73494" y="361302"/>
                  </a:lnTo>
                  <a:lnTo>
                    <a:pt x="74637" y="361988"/>
                  </a:lnTo>
                  <a:lnTo>
                    <a:pt x="76009" y="362902"/>
                  </a:lnTo>
                  <a:lnTo>
                    <a:pt x="77266" y="363359"/>
                  </a:lnTo>
                  <a:lnTo>
                    <a:pt x="79324" y="363359"/>
                  </a:lnTo>
                  <a:lnTo>
                    <a:pt x="86525" y="362330"/>
                  </a:lnTo>
                  <a:lnTo>
                    <a:pt x="87096" y="362216"/>
                  </a:lnTo>
                  <a:lnTo>
                    <a:pt x="87539" y="361759"/>
                  </a:lnTo>
                  <a:lnTo>
                    <a:pt x="77266" y="361759"/>
                  </a:lnTo>
                  <a:lnTo>
                    <a:pt x="77266" y="360730"/>
                  </a:lnTo>
                  <a:lnTo>
                    <a:pt x="77495" y="360730"/>
                  </a:lnTo>
                  <a:lnTo>
                    <a:pt x="75666" y="359816"/>
                  </a:lnTo>
                  <a:lnTo>
                    <a:pt x="66979" y="353186"/>
                  </a:lnTo>
                  <a:lnTo>
                    <a:pt x="59207" y="346887"/>
                  </a:lnTo>
                  <a:lnTo>
                    <a:pt x="51206" y="340601"/>
                  </a:lnTo>
                  <a:lnTo>
                    <a:pt x="45160" y="335699"/>
                  </a:lnTo>
                  <a:close/>
                </a:path>
                <a:path w="154939" h="363854">
                  <a:moveTo>
                    <a:pt x="77266" y="360730"/>
                  </a:moveTo>
                  <a:lnTo>
                    <a:pt x="77266" y="361759"/>
                  </a:lnTo>
                  <a:lnTo>
                    <a:pt x="77609" y="360845"/>
                  </a:lnTo>
                  <a:lnTo>
                    <a:pt x="77266" y="360730"/>
                  </a:lnTo>
                  <a:close/>
                </a:path>
                <a:path w="154939" h="363854">
                  <a:moveTo>
                    <a:pt x="85885" y="359758"/>
                  </a:moveTo>
                  <a:lnTo>
                    <a:pt x="78752" y="360730"/>
                  </a:lnTo>
                  <a:lnTo>
                    <a:pt x="77495" y="360730"/>
                  </a:lnTo>
                  <a:lnTo>
                    <a:pt x="77528" y="361060"/>
                  </a:lnTo>
                  <a:lnTo>
                    <a:pt x="77266" y="361759"/>
                  </a:lnTo>
                  <a:lnTo>
                    <a:pt x="87539" y="361759"/>
                  </a:lnTo>
                  <a:lnTo>
                    <a:pt x="88217" y="361060"/>
                  </a:lnTo>
                  <a:lnTo>
                    <a:pt x="86410" y="361060"/>
                  </a:lnTo>
                  <a:lnTo>
                    <a:pt x="85496" y="360159"/>
                  </a:lnTo>
                  <a:lnTo>
                    <a:pt x="85885" y="359758"/>
                  </a:lnTo>
                  <a:close/>
                </a:path>
                <a:path w="154939" h="363854">
                  <a:moveTo>
                    <a:pt x="86296" y="359702"/>
                  </a:moveTo>
                  <a:lnTo>
                    <a:pt x="85885" y="359758"/>
                  </a:lnTo>
                  <a:lnTo>
                    <a:pt x="85496" y="360159"/>
                  </a:lnTo>
                  <a:lnTo>
                    <a:pt x="86410" y="361060"/>
                  </a:lnTo>
                  <a:lnTo>
                    <a:pt x="86296" y="359702"/>
                  </a:lnTo>
                  <a:close/>
                </a:path>
                <a:path w="154939" h="363854">
                  <a:moveTo>
                    <a:pt x="89534" y="359702"/>
                  </a:moveTo>
                  <a:lnTo>
                    <a:pt x="86296" y="359702"/>
                  </a:lnTo>
                  <a:lnTo>
                    <a:pt x="86410" y="361060"/>
                  </a:lnTo>
                  <a:lnTo>
                    <a:pt x="88217" y="361060"/>
                  </a:lnTo>
                  <a:lnTo>
                    <a:pt x="89534" y="359702"/>
                  </a:lnTo>
                  <a:close/>
                </a:path>
                <a:path w="154939" h="363854">
                  <a:moveTo>
                    <a:pt x="77495" y="360730"/>
                  </a:moveTo>
                  <a:lnTo>
                    <a:pt x="77266" y="360730"/>
                  </a:lnTo>
                  <a:lnTo>
                    <a:pt x="77609" y="360845"/>
                  </a:lnTo>
                  <a:close/>
                </a:path>
                <a:path w="154939" h="363854">
                  <a:moveTo>
                    <a:pt x="150392" y="293210"/>
                  </a:moveTo>
                  <a:lnTo>
                    <a:pt x="85885" y="359758"/>
                  </a:lnTo>
                  <a:lnTo>
                    <a:pt x="86296" y="359702"/>
                  </a:lnTo>
                  <a:lnTo>
                    <a:pt x="89534" y="359702"/>
                  </a:lnTo>
                  <a:lnTo>
                    <a:pt x="152590" y="294665"/>
                  </a:lnTo>
                  <a:lnTo>
                    <a:pt x="152927" y="293979"/>
                  </a:lnTo>
                  <a:lnTo>
                    <a:pt x="151447" y="293979"/>
                  </a:lnTo>
                  <a:lnTo>
                    <a:pt x="150304" y="293408"/>
                  </a:lnTo>
                  <a:lnTo>
                    <a:pt x="150392" y="293210"/>
                  </a:lnTo>
                  <a:close/>
                </a:path>
                <a:path w="154939" h="363854">
                  <a:moveTo>
                    <a:pt x="42217" y="336675"/>
                  </a:moveTo>
                  <a:close/>
                </a:path>
                <a:path w="154939" h="363854">
                  <a:moveTo>
                    <a:pt x="42976" y="335699"/>
                  </a:moveTo>
                  <a:lnTo>
                    <a:pt x="42217" y="336675"/>
                  </a:lnTo>
                  <a:lnTo>
                    <a:pt x="42976" y="335699"/>
                  </a:lnTo>
                  <a:close/>
                </a:path>
                <a:path w="154939" h="363854">
                  <a:moveTo>
                    <a:pt x="342" y="299008"/>
                  </a:moveTo>
                  <a:lnTo>
                    <a:pt x="212" y="299465"/>
                  </a:lnTo>
                  <a:lnTo>
                    <a:pt x="82" y="299808"/>
                  </a:lnTo>
                  <a:lnTo>
                    <a:pt x="0" y="303580"/>
                  </a:lnTo>
                  <a:lnTo>
                    <a:pt x="800" y="306882"/>
                  </a:lnTo>
                  <a:lnTo>
                    <a:pt x="4229" y="309511"/>
                  </a:lnTo>
                  <a:lnTo>
                    <a:pt x="42217" y="336675"/>
                  </a:lnTo>
                  <a:lnTo>
                    <a:pt x="42976" y="335699"/>
                  </a:lnTo>
                  <a:lnTo>
                    <a:pt x="45160" y="335699"/>
                  </a:lnTo>
                  <a:lnTo>
                    <a:pt x="43891" y="334670"/>
                  </a:lnTo>
                  <a:lnTo>
                    <a:pt x="5829" y="307466"/>
                  </a:lnTo>
                  <a:lnTo>
                    <a:pt x="3086" y="305409"/>
                  </a:lnTo>
                  <a:lnTo>
                    <a:pt x="2722" y="303580"/>
                  </a:lnTo>
                  <a:lnTo>
                    <a:pt x="2803" y="300024"/>
                  </a:lnTo>
                  <a:lnTo>
                    <a:pt x="2881" y="299465"/>
                  </a:lnTo>
                  <a:lnTo>
                    <a:pt x="1600" y="299465"/>
                  </a:lnTo>
                  <a:lnTo>
                    <a:pt x="342" y="299351"/>
                  </a:lnTo>
                  <a:lnTo>
                    <a:pt x="342" y="299008"/>
                  </a:lnTo>
                  <a:close/>
                </a:path>
                <a:path w="154939" h="363854">
                  <a:moveTo>
                    <a:pt x="365" y="299017"/>
                  </a:moveTo>
                  <a:lnTo>
                    <a:pt x="342" y="299351"/>
                  </a:lnTo>
                  <a:lnTo>
                    <a:pt x="1600" y="299465"/>
                  </a:lnTo>
                  <a:lnTo>
                    <a:pt x="365" y="299017"/>
                  </a:lnTo>
                  <a:close/>
                </a:path>
                <a:path w="154939" h="363854">
                  <a:moveTo>
                    <a:pt x="9829" y="2857"/>
                  </a:moveTo>
                  <a:lnTo>
                    <a:pt x="8458" y="2857"/>
                  </a:lnTo>
                  <a:lnTo>
                    <a:pt x="7200" y="2971"/>
                  </a:lnTo>
                  <a:lnTo>
                    <a:pt x="7200" y="199682"/>
                  </a:lnTo>
                  <a:lnTo>
                    <a:pt x="365" y="299017"/>
                  </a:lnTo>
                  <a:lnTo>
                    <a:pt x="1600" y="299465"/>
                  </a:lnTo>
                  <a:lnTo>
                    <a:pt x="2881" y="299465"/>
                  </a:lnTo>
                  <a:lnTo>
                    <a:pt x="9829" y="199682"/>
                  </a:lnTo>
                  <a:lnTo>
                    <a:pt x="9829" y="2857"/>
                  </a:lnTo>
                  <a:close/>
                </a:path>
                <a:path w="154939" h="363854">
                  <a:moveTo>
                    <a:pt x="150533" y="293065"/>
                  </a:moveTo>
                  <a:lnTo>
                    <a:pt x="150392" y="293210"/>
                  </a:lnTo>
                  <a:lnTo>
                    <a:pt x="150304" y="293408"/>
                  </a:lnTo>
                  <a:lnTo>
                    <a:pt x="151447" y="293979"/>
                  </a:lnTo>
                  <a:lnTo>
                    <a:pt x="150533" y="293065"/>
                  </a:lnTo>
                  <a:close/>
                </a:path>
                <a:path w="154939" h="363854">
                  <a:moveTo>
                    <a:pt x="153373" y="293065"/>
                  </a:moveTo>
                  <a:lnTo>
                    <a:pt x="150533" y="293065"/>
                  </a:lnTo>
                  <a:lnTo>
                    <a:pt x="151447" y="293979"/>
                  </a:lnTo>
                  <a:lnTo>
                    <a:pt x="152927" y="293979"/>
                  </a:lnTo>
                  <a:lnTo>
                    <a:pt x="153373" y="293065"/>
                  </a:lnTo>
                  <a:close/>
                </a:path>
                <a:path w="154939" h="363854">
                  <a:moveTo>
                    <a:pt x="105155" y="1600"/>
                  </a:moveTo>
                  <a:lnTo>
                    <a:pt x="102527" y="1600"/>
                  </a:lnTo>
                  <a:lnTo>
                    <a:pt x="102527" y="203568"/>
                  </a:lnTo>
                  <a:lnTo>
                    <a:pt x="116743" y="243573"/>
                  </a:lnTo>
                  <a:lnTo>
                    <a:pt x="148982" y="279713"/>
                  </a:lnTo>
                  <a:lnTo>
                    <a:pt x="151447" y="282549"/>
                  </a:lnTo>
                  <a:lnTo>
                    <a:pt x="152018" y="283235"/>
                  </a:lnTo>
                  <a:lnTo>
                    <a:pt x="152259" y="284035"/>
                  </a:lnTo>
                  <a:lnTo>
                    <a:pt x="152361" y="287337"/>
                  </a:lnTo>
                  <a:lnTo>
                    <a:pt x="151333" y="290893"/>
                  </a:lnTo>
                  <a:lnTo>
                    <a:pt x="150761" y="292379"/>
                  </a:lnTo>
                  <a:lnTo>
                    <a:pt x="150392" y="293210"/>
                  </a:lnTo>
                  <a:lnTo>
                    <a:pt x="150533" y="293065"/>
                  </a:lnTo>
                  <a:lnTo>
                    <a:pt x="153373" y="293065"/>
                  </a:lnTo>
                  <a:lnTo>
                    <a:pt x="154876" y="289979"/>
                  </a:lnTo>
                  <a:lnTo>
                    <a:pt x="154876" y="284035"/>
                  </a:lnTo>
                  <a:lnTo>
                    <a:pt x="154533" y="282308"/>
                  </a:lnTo>
                  <a:lnTo>
                    <a:pt x="153504" y="280936"/>
                  </a:lnTo>
                  <a:lnTo>
                    <a:pt x="150926" y="277993"/>
                  </a:lnTo>
                  <a:lnTo>
                    <a:pt x="139681" y="265711"/>
                  </a:lnTo>
                  <a:lnTo>
                    <a:pt x="132473" y="257746"/>
                  </a:lnTo>
                  <a:lnTo>
                    <a:pt x="108579" y="224474"/>
                  </a:lnTo>
                  <a:lnTo>
                    <a:pt x="105155" y="203568"/>
                  </a:lnTo>
                  <a:lnTo>
                    <a:pt x="105155" y="1600"/>
                  </a:lnTo>
                  <a:close/>
                </a:path>
                <a:path w="154939" h="363854">
                  <a:moveTo>
                    <a:pt x="9601" y="0"/>
                  </a:moveTo>
                  <a:lnTo>
                    <a:pt x="6972" y="228"/>
                  </a:lnTo>
                  <a:lnTo>
                    <a:pt x="7078" y="1828"/>
                  </a:lnTo>
                  <a:lnTo>
                    <a:pt x="7200" y="2971"/>
                  </a:lnTo>
                  <a:lnTo>
                    <a:pt x="9829" y="2857"/>
                  </a:lnTo>
                  <a:lnTo>
                    <a:pt x="9715" y="1828"/>
                  </a:lnTo>
                  <a:lnTo>
                    <a:pt x="9601" y="0"/>
                  </a:lnTo>
                  <a:close/>
                </a:path>
                <a:path w="154939" h="363854">
                  <a:moveTo>
                    <a:pt x="8458" y="2857"/>
                  </a:moveTo>
                  <a:lnTo>
                    <a:pt x="7200" y="2857"/>
                  </a:lnTo>
                  <a:lnTo>
                    <a:pt x="8458" y="28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366080" y="8006296"/>
              <a:ext cx="86995" cy="82550"/>
            </a:xfrm>
            <a:custGeom>
              <a:avLst/>
              <a:gdLst/>
              <a:ahLst/>
              <a:cxnLst/>
              <a:rect l="l" t="t" r="r" b="b"/>
              <a:pathLst>
                <a:path w="86995" h="82550">
                  <a:moveTo>
                    <a:pt x="86588" y="8902"/>
                  </a:moveTo>
                  <a:lnTo>
                    <a:pt x="82423" y="4457"/>
                  </a:lnTo>
                  <a:lnTo>
                    <a:pt x="78257" y="0"/>
                  </a:lnTo>
                  <a:lnTo>
                    <a:pt x="0" y="73190"/>
                  </a:lnTo>
                  <a:lnTo>
                    <a:pt x="8331" y="82092"/>
                  </a:lnTo>
                  <a:lnTo>
                    <a:pt x="86588" y="8902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364098" y="8003426"/>
              <a:ext cx="82550" cy="78105"/>
            </a:xfrm>
            <a:custGeom>
              <a:avLst/>
              <a:gdLst/>
              <a:ahLst/>
              <a:cxnLst/>
              <a:rect l="l" t="t" r="r" b="b"/>
              <a:pathLst>
                <a:path w="82550" h="78104">
                  <a:moveTo>
                    <a:pt x="78257" y="0"/>
                  </a:moveTo>
                  <a:lnTo>
                    <a:pt x="0" y="73190"/>
                  </a:lnTo>
                  <a:lnTo>
                    <a:pt x="4152" y="77635"/>
                  </a:lnTo>
                  <a:lnTo>
                    <a:pt x="82423" y="4457"/>
                  </a:lnTo>
                  <a:lnTo>
                    <a:pt x="78257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356605" y="8055457"/>
              <a:ext cx="41275" cy="8255"/>
            </a:xfrm>
            <a:custGeom>
              <a:avLst/>
              <a:gdLst/>
              <a:ahLst/>
              <a:cxnLst/>
              <a:rect l="l" t="t" r="r" b="b"/>
              <a:pathLst>
                <a:path w="41275" h="8254">
                  <a:moveTo>
                    <a:pt x="40995" y="0"/>
                  </a:moveTo>
                  <a:lnTo>
                    <a:pt x="0" y="0"/>
                  </a:lnTo>
                  <a:lnTo>
                    <a:pt x="863" y="7772"/>
                  </a:lnTo>
                  <a:lnTo>
                    <a:pt x="40995" y="7772"/>
                  </a:lnTo>
                  <a:lnTo>
                    <a:pt x="40995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354053" y="8046555"/>
              <a:ext cx="46355" cy="18415"/>
            </a:xfrm>
            <a:custGeom>
              <a:avLst/>
              <a:gdLst/>
              <a:ahLst/>
              <a:cxnLst/>
              <a:rect l="l" t="t" r="r" b="b"/>
              <a:pathLst>
                <a:path w="46354" h="18415">
                  <a:moveTo>
                    <a:pt x="43548" y="0"/>
                  </a:moveTo>
                  <a:lnTo>
                    <a:pt x="0" y="0"/>
                  </a:lnTo>
                  <a:lnTo>
                    <a:pt x="0" y="18059"/>
                  </a:lnTo>
                  <a:lnTo>
                    <a:pt x="46177" y="18059"/>
                  </a:lnTo>
                  <a:lnTo>
                    <a:pt x="46177" y="12915"/>
                  </a:lnTo>
                  <a:lnTo>
                    <a:pt x="5143" y="12915"/>
                  </a:lnTo>
                  <a:lnTo>
                    <a:pt x="5143" y="5143"/>
                  </a:lnTo>
                  <a:lnTo>
                    <a:pt x="40919" y="5143"/>
                  </a:lnTo>
                  <a:lnTo>
                    <a:pt x="40919" y="2514"/>
                  </a:lnTo>
                  <a:lnTo>
                    <a:pt x="43548" y="2514"/>
                  </a:lnTo>
                  <a:lnTo>
                    <a:pt x="43548" y="0"/>
                  </a:lnTo>
                  <a:close/>
                </a:path>
                <a:path w="46354" h="18415">
                  <a:moveTo>
                    <a:pt x="43548" y="2514"/>
                  </a:moveTo>
                  <a:lnTo>
                    <a:pt x="40919" y="2514"/>
                  </a:lnTo>
                  <a:lnTo>
                    <a:pt x="40919" y="12915"/>
                  </a:lnTo>
                  <a:lnTo>
                    <a:pt x="46177" y="12915"/>
                  </a:lnTo>
                  <a:lnTo>
                    <a:pt x="46177" y="5143"/>
                  </a:lnTo>
                  <a:lnTo>
                    <a:pt x="43548" y="5143"/>
                  </a:lnTo>
                  <a:lnTo>
                    <a:pt x="43548" y="2514"/>
                  </a:lnTo>
                  <a:close/>
                </a:path>
                <a:path w="46354" h="18415">
                  <a:moveTo>
                    <a:pt x="46177" y="0"/>
                  </a:moveTo>
                  <a:lnTo>
                    <a:pt x="43548" y="0"/>
                  </a:lnTo>
                  <a:lnTo>
                    <a:pt x="43548" y="5143"/>
                  </a:lnTo>
                  <a:lnTo>
                    <a:pt x="46177" y="5143"/>
                  </a:lnTo>
                  <a:lnTo>
                    <a:pt x="46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400725" y="8038579"/>
              <a:ext cx="141605" cy="141605"/>
            </a:xfrm>
            <a:custGeom>
              <a:avLst/>
              <a:gdLst/>
              <a:ahLst/>
              <a:cxnLst/>
              <a:rect l="l" t="t" r="r" b="b"/>
              <a:pathLst>
                <a:path w="141604" h="141604">
                  <a:moveTo>
                    <a:pt x="64985" y="0"/>
                  </a:moveTo>
                  <a:lnTo>
                    <a:pt x="0" y="65443"/>
                  </a:lnTo>
                  <a:lnTo>
                    <a:pt x="74637" y="141071"/>
                  </a:lnTo>
                  <a:lnTo>
                    <a:pt x="141363" y="79146"/>
                  </a:lnTo>
                  <a:lnTo>
                    <a:pt x="6498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396445" y="8034223"/>
              <a:ext cx="150495" cy="149860"/>
            </a:xfrm>
            <a:custGeom>
              <a:avLst/>
              <a:gdLst/>
              <a:ahLst/>
              <a:cxnLst/>
              <a:rect l="l" t="t" r="r" b="b"/>
              <a:pathLst>
                <a:path w="150495" h="149859">
                  <a:moveTo>
                    <a:pt x="69303" y="0"/>
                  </a:moveTo>
                  <a:lnTo>
                    <a:pt x="0" y="69799"/>
                  </a:lnTo>
                  <a:lnTo>
                    <a:pt x="78828" y="149682"/>
                  </a:lnTo>
                  <a:lnTo>
                    <a:pt x="80987" y="147662"/>
                  </a:lnTo>
                  <a:lnTo>
                    <a:pt x="76847" y="143205"/>
                  </a:lnTo>
                  <a:lnTo>
                    <a:pt x="79015" y="141192"/>
                  </a:lnTo>
                  <a:lnTo>
                    <a:pt x="8572" y="69811"/>
                  </a:lnTo>
                  <a:lnTo>
                    <a:pt x="69240" y="8712"/>
                  </a:lnTo>
                  <a:lnTo>
                    <a:pt x="77711" y="8712"/>
                  </a:lnTo>
                  <a:lnTo>
                    <a:pt x="69303" y="0"/>
                  </a:lnTo>
                  <a:close/>
                </a:path>
                <a:path w="150495" h="149859">
                  <a:moveTo>
                    <a:pt x="77711" y="8712"/>
                  </a:moveTo>
                  <a:lnTo>
                    <a:pt x="69240" y="8712"/>
                  </a:lnTo>
                  <a:lnTo>
                    <a:pt x="141287" y="83375"/>
                  </a:lnTo>
                  <a:lnTo>
                    <a:pt x="79015" y="141192"/>
                  </a:lnTo>
                  <a:lnTo>
                    <a:pt x="81089" y="143294"/>
                  </a:lnTo>
                  <a:lnTo>
                    <a:pt x="78917" y="145427"/>
                  </a:lnTo>
                  <a:lnTo>
                    <a:pt x="80987" y="147662"/>
                  </a:lnTo>
                  <a:lnTo>
                    <a:pt x="149999" y="83616"/>
                  </a:lnTo>
                  <a:lnTo>
                    <a:pt x="77711" y="8712"/>
                  </a:lnTo>
                  <a:close/>
                </a:path>
                <a:path w="150495" h="149859">
                  <a:moveTo>
                    <a:pt x="79015" y="141192"/>
                  </a:moveTo>
                  <a:lnTo>
                    <a:pt x="76847" y="143205"/>
                  </a:lnTo>
                  <a:lnTo>
                    <a:pt x="78917" y="145427"/>
                  </a:lnTo>
                  <a:lnTo>
                    <a:pt x="81089" y="143294"/>
                  </a:lnTo>
                  <a:lnTo>
                    <a:pt x="79015" y="1411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321934" y="8018310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23088" y="0"/>
                  </a:moveTo>
                  <a:lnTo>
                    <a:pt x="21374" y="0"/>
                  </a:lnTo>
                  <a:lnTo>
                    <a:pt x="20002" y="812"/>
                  </a:lnTo>
                  <a:lnTo>
                    <a:pt x="0" y="20700"/>
                  </a:lnTo>
                  <a:lnTo>
                    <a:pt x="0" y="24117"/>
                  </a:lnTo>
                  <a:lnTo>
                    <a:pt x="11087" y="35217"/>
                  </a:lnTo>
                  <a:lnTo>
                    <a:pt x="12915" y="36017"/>
                  </a:lnTo>
                  <a:lnTo>
                    <a:pt x="15087" y="35788"/>
                  </a:lnTo>
                  <a:lnTo>
                    <a:pt x="16459" y="34074"/>
                  </a:lnTo>
                  <a:lnTo>
                    <a:pt x="17144" y="33388"/>
                  </a:lnTo>
                  <a:lnTo>
                    <a:pt x="12915" y="33388"/>
                  </a:lnTo>
                  <a:lnTo>
                    <a:pt x="2705" y="23164"/>
                  </a:lnTo>
                  <a:lnTo>
                    <a:pt x="4114" y="20243"/>
                  </a:lnTo>
                  <a:lnTo>
                    <a:pt x="21310" y="3035"/>
                  </a:lnTo>
                  <a:lnTo>
                    <a:pt x="21831" y="2870"/>
                  </a:lnTo>
                  <a:lnTo>
                    <a:pt x="23088" y="2641"/>
                  </a:lnTo>
                  <a:lnTo>
                    <a:pt x="27430" y="2641"/>
                  </a:lnTo>
                  <a:lnTo>
                    <a:pt x="25717" y="1041"/>
                  </a:lnTo>
                  <a:lnTo>
                    <a:pt x="23088" y="0"/>
                  </a:lnTo>
                  <a:close/>
                </a:path>
                <a:path w="36829" h="36195">
                  <a:moveTo>
                    <a:pt x="27430" y="2641"/>
                  </a:moveTo>
                  <a:lnTo>
                    <a:pt x="23088" y="2641"/>
                  </a:lnTo>
                  <a:lnTo>
                    <a:pt x="23888" y="2870"/>
                  </a:lnTo>
                  <a:lnTo>
                    <a:pt x="25361" y="4241"/>
                  </a:lnTo>
                  <a:lnTo>
                    <a:pt x="32905" y="11874"/>
                  </a:lnTo>
                  <a:lnTo>
                    <a:pt x="33489" y="13157"/>
                  </a:lnTo>
                  <a:lnTo>
                    <a:pt x="33045" y="13855"/>
                  </a:lnTo>
                  <a:lnTo>
                    <a:pt x="14744" y="32130"/>
                  </a:lnTo>
                  <a:lnTo>
                    <a:pt x="13944" y="32816"/>
                  </a:lnTo>
                  <a:lnTo>
                    <a:pt x="12915" y="33388"/>
                  </a:lnTo>
                  <a:lnTo>
                    <a:pt x="17144" y="33388"/>
                  </a:lnTo>
                  <a:lnTo>
                    <a:pt x="35090" y="15443"/>
                  </a:lnTo>
                  <a:lnTo>
                    <a:pt x="36347" y="13385"/>
                  </a:lnTo>
                  <a:lnTo>
                    <a:pt x="35090" y="10401"/>
                  </a:lnTo>
                  <a:lnTo>
                    <a:pt x="27430" y="2641"/>
                  </a:lnTo>
                  <a:close/>
                </a:path>
                <a:path w="36829" h="36195">
                  <a:moveTo>
                    <a:pt x="33032" y="13842"/>
                  </a:move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339333" y="7886687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30213" y="0"/>
                  </a:moveTo>
                  <a:lnTo>
                    <a:pt x="18452" y="2374"/>
                  </a:lnTo>
                  <a:lnTo>
                    <a:pt x="8848" y="8848"/>
                  </a:lnTo>
                  <a:lnTo>
                    <a:pt x="2374" y="18452"/>
                  </a:lnTo>
                  <a:lnTo>
                    <a:pt x="0" y="30213"/>
                  </a:lnTo>
                  <a:lnTo>
                    <a:pt x="2374" y="41968"/>
                  </a:lnTo>
                  <a:lnTo>
                    <a:pt x="8848" y="51573"/>
                  </a:lnTo>
                  <a:lnTo>
                    <a:pt x="18452" y="58050"/>
                  </a:lnTo>
                  <a:lnTo>
                    <a:pt x="30213" y="60426"/>
                  </a:lnTo>
                  <a:lnTo>
                    <a:pt x="41979" y="58050"/>
                  </a:lnTo>
                  <a:lnTo>
                    <a:pt x="51582" y="51573"/>
                  </a:lnTo>
                  <a:lnTo>
                    <a:pt x="58054" y="41968"/>
                  </a:lnTo>
                  <a:lnTo>
                    <a:pt x="60426" y="30213"/>
                  </a:lnTo>
                  <a:lnTo>
                    <a:pt x="58054" y="18452"/>
                  </a:lnTo>
                  <a:lnTo>
                    <a:pt x="51582" y="8848"/>
                  </a:lnTo>
                  <a:lnTo>
                    <a:pt x="41979" y="2374"/>
                  </a:lnTo>
                  <a:lnTo>
                    <a:pt x="30213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339333" y="7886687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30213" y="0"/>
                  </a:moveTo>
                  <a:lnTo>
                    <a:pt x="18452" y="2374"/>
                  </a:lnTo>
                  <a:lnTo>
                    <a:pt x="8848" y="8848"/>
                  </a:lnTo>
                  <a:lnTo>
                    <a:pt x="2374" y="18452"/>
                  </a:lnTo>
                  <a:lnTo>
                    <a:pt x="0" y="30213"/>
                  </a:lnTo>
                  <a:lnTo>
                    <a:pt x="2374" y="41968"/>
                  </a:lnTo>
                  <a:lnTo>
                    <a:pt x="8848" y="51573"/>
                  </a:lnTo>
                  <a:lnTo>
                    <a:pt x="18452" y="58050"/>
                  </a:lnTo>
                  <a:lnTo>
                    <a:pt x="30213" y="60426"/>
                  </a:lnTo>
                  <a:lnTo>
                    <a:pt x="41979" y="58050"/>
                  </a:lnTo>
                  <a:lnTo>
                    <a:pt x="51582" y="51573"/>
                  </a:lnTo>
                  <a:lnTo>
                    <a:pt x="58054" y="41968"/>
                  </a:lnTo>
                  <a:lnTo>
                    <a:pt x="60426" y="30213"/>
                  </a:lnTo>
                  <a:lnTo>
                    <a:pt x="58054" y="18452"/>
                  </a:lnTo>
                  <a:lnTo>
                    <a:pt x="51582" y="8848"/>
                  </a:lnTo>
                  <a:lnTo>
                    <a:pt x="41979" y="2374"/>
                  </a:lnTo>
                  <a:lnTo>
                    <a:pt x="3021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338038" y="7885392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31508" y="0"/>
                  </a:moveTo>
                  <a:lnTo>
                    <a:pt x="19239" y="2474"/>
                  </a:lnTo>
                  <a:lnTo>
                    <a:pt x="9224" y="9224"/>
                  </a:lnTo>
                  <a:lnTo>
                    <a:pt x="2474" y="19239"/>
                  </a:lnTo>
                  <a:lnTo>
                    <a:pt x="0" y="31508"/>
                  </a:lnTo>
                  <a:lnTo>
                    <a:pt x="2474" y="43766"/>
                  </a:lnTo>
                  <a:lnTo>
                    <a:pt x="9224" y="53782"/>
                  </a:lnTo>
                  <a:lnTo>
                    <a:pt x="19239" y="60539"/>
                  </a:lnTo>
                  <a:lnTo>
                    <a:pt x="31508" y="63017"/>
                  </a:lnTo>
                  <a:lnTo>
                    <a:pt x="43777" y="60539"/>
                  </a:lnTo>
                  <a:lnTo>
                    <a:pt x="43944" y="60426"/>
                  </a:lnTo>
                  <a:lnTo>
                    <a:pt x="31508" y="60426"/>
                  </a:lnTo>
                  <a:lnTo>
                    <a:pt x="20255" y="58140"/>
                  </a:lnTo>
                  <a:lnTo>
                    <a:pt x="11072" y="51939"/>
                  </a:lnTo>
                  <a:lnTo>
                    <a:pt x="4878" y="42752"/>
                  </a:lnTo>
                  <a:lnTo>
                    <a:pt x="2590" y="31508"/>
                  </a:lnTo>
                  <a:lnTo>
                    <a:pt x="4878" y="20253"/>
                  </a:lnTo>
                  <a:lnTo>
                    <a:pt x="11072" y="11068"/>
                  </a:lnTo>
                  <a:lnTo>
                    <a:pt x="20255" y="4873"/>
                  </a:lnTo>
                  <a:lnTo>
                    <a:pt x="31508" y="2590"/>
                  </a:lnTo>
                  <a:lnTo>
                    <a:pt x="43949" y="2590"/>
                  </a:lnTo>
                  <a:lnTo>
                    <a:pt x="43777" y="2474"/>
                  </a:lnTo>
                  <a:lnTo>
                    <a:pt x="31508" y="0"/>
                  </a:lnTo>
                  <a:close/>
                </a:path>
                <a:path w="63500" h="63500">
                  <a:moveTo>
                    <a:pt x="43949" y="2590"/>
                  </a:moveTo>
                  <a:lnTo>
                    <a:pt x="31508" y="2590"/>
                  </a:lnTo>
                  <a:lnTo>
                    <a:pt x="42763" y="4873"/>
                  </a:lnTo>
                  <a:lnTo>
                    <a:pt x="51949" y="11068"/>
                  </a:lnTo>
                  <a:lnTo>
                    <a:pt x="58144" y="20253"/>
                  </a:lnTo>
                  <a:lnTo>
                    <a:pt x="60426" y="31508"/>
                  </a:lnTo>
                  <a:lnTo>
                    <a:pt x="58144" y="42752"/>
                  </a:lnTo>
                  <a:lnTo>
                    <a:pt x="51949" y="51939"/>
                  </a:lnTo>
                  <a:lnTo>
                    <a:pt x="42763" y="58140"/>
                  </a:lnTo>
                  <a:lnTo>
                    <a:pt x="31508" y="60426"/>
                  </a:lnTo>
                  <a:lnTo>
                    <a:pt x="43944" y="60426"/>
                  </a:lnTo>
                  <a:lnTo>
                    <a:pt x="53792" y="53782"/>
                  </a:lnTo>
                  <a:lnTo>
                    <a:pt x="60542" y="43766"/>
                  </a:lnTo>
                  <a:lnTo>
                    <a:pt x="63017" y="31508"/>
                  </a:lnTo>
                  <a:lnTo>
                    <a:pt x="60542" y="19239"/>
                  </a:lnTo>
                  <a:lnTo>
                    <a:pt x="53792" y="9224"/>
                  </a:lnTo>
                  <a:lnTo>
                    <a:pt x="43949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343651" y="7891869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5">
                  <a:moveTo>
                    <a:pt x="25031" y="0"/>
                  </a:moveTo>
                  <a:lnTo>
                    <a:pt x="15291" y="1968"/>
                  </a:lnTo>
                  <a:lnTo>
                    <a:pt x="7334" y="7334"/>
                  </a:lnTo>
                  <a:lnTo>
                    <a:pt x="1968" y="15291"/>
                  </a:lnTo>
                  <a:lnTo>
                    <a:pt x="0" y="25031"/>
                  </a:lnTo>
                  <a:lnTo>
                    <a:pt x="1968" y="34770"/>
                  </a:lnTo>
                  <a:lnTo>
                    <a:pt x="7334" y="42722"/>
                  </a:lnTo>
                  <a:lnTo>
                    <a:pt x="15291" y="48084"/>
                  </a:lnTo>
                  <a:lnTo>
                    <a:pt x="25031" y="50050"/>
                  </a:lnTo>
                  <a:lnTo>
                    <a:pt x="34780" y="48084"/>
                  </a:lnTo>
                  <a:lnTo>
                    <a:pt x="42732" y="42722"/>
                  </a:lnTo>
                  <a:lnTo>
                    <a:pt x="48088" y="34770"/>
                  </a:lnTo>
                  <a:lnTo>
                    <a:pt x="50050" y="25031"/>
                  </a:lnTo>
                  <a:lnTo>
                    <a:pt x="48088" y="15291"/>
                  </a:lnTo>
                  <a:lnTo>
                    <a:pt x="42732" y="7334"/>
                  </a:lnTo>
                  <a:lnTo>
                    <a:pt x="34780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350205" y="789923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131" y="18084"/>
                  </a:moveTo>
                  <a:lnTo>
                    <a:pt x="34709" y="11049"/>
                  </a:lnTo>
                  <a:lnTo>
                    <a:pt x="30835" y="5308"/>
                  </a:lnTo>
                  <a:lnTo>
                    <a:pt x="25107" y="1422"/>
                  </a:lnTo>
                  <a:lnTo>
                    <a:pt x="18084" y="0"/>
                  </a:lnTo>
                  <a:lnTo>
                    <a:pt x="11036" y="1422"/>
                  </a:lnTo>
                  <a:lnTo>
                    <a:pt x="5283" y="5308"/>
                  </a:lnTo>
                  <a:lnTo>
                    <a:pt x="1409" y="11049"/>
                  </a:lnTo>
                  <a:lnTo>
                    <a:pt x="0" y="18084"/>
                  </a:lnTo>
                  <a:lnTo>
                    <a:pt x="1409" y="25120"/>
                  </a:lnTo>
                  <a:lnTo>
                    <a:pt x="5283" y="30873"/>
                  </a:lnTo>
                  <a:lnTo>
                    <a:pt x="11036" y="34747"/>
                  </a:lnTo>
                  <a:lnTo>
                    <a:pt x="18084" y="36156"/>
                  </a:lnTo>
                  <a:lnTo>
                    <a:pt x="25107" y="34747"/>
                  </a:lnTo>
                  <a:lnTo>
                    <a:pt x="30835" y="30873"/>
                  </a:lnTo>
                  <a:lnTo>
                    <a:pt x="34709" y="25120"/>
                  </a:lnTo>
                  <a:lnTo>
                    <a:pt x="36131" y="18084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348681" y="789692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941" y="19977"/>
                  </a:moveTo>
                  <a:lnTo>
                    <a:pt x="38366" y="12217"/>
                  </a:lnTo>
                  <a:lnTo>
                    <a:pt x="36156" y="8940"/>
                  </a:lnTo>
                  <a:lnTo>
                    <a:pt x="36156" y="11036"/>
                  </a:lnTo>
                  <a:lnTo>
                    <a:pt x="36156" y="19608"/>
                  </a:lnTo>
                  <a:lnTo>
                    <a:pt x="36156" y="21196"/>
                  </a:lnTo>
                  <a:lnTo>
                    <a:pt x="36156" y="28905"/>
                  </a:lnTo>
                  <a:lnTo>
                    <a:pt x="28905" y="36169"/>
                  </a:lnTo>
                  <a:lnTo>
                    <a:pt x="23888" y="36182"/>
                  </a:lnTo>
                  <a:lnTo>
                    <a:pt x="23368" y="36182"/>
                  </a:lnTo>
                  <a:lnTo>
                    <a:pt x="19977" y="36182"/>
                  </a:lnTo>
                  <a:lnTo>
                    <a:pt x="11023" y="36169"/>
                  </a:lnTo>
                  <a:lnTo>
                    <a:pt x="3797" y="28905"/>
                  </a:lnTo>
                  <a:lnTo>
                    <a:pt x="3797" y="21196"/>
                  </a:lnTo>
                  <a:lnTo>
                    <a:pt x="11645" y="34798"/>
                  </a:lnTo>
                  <a:lnTo>
                    <a:pt x="28270" y="34798"/>
                  </a:lnTo>
                  <a:lnTo>
                    <a:pt x="29095" y="33388"/>
                  </a:lnTo>
                  <a:lnTo>
                    <a:pt x="24206" y="30556"/>
                  </a:lnTo>
                  <a:lnTo>
                    <a:pt x="26644" y="31965"/>
                  </a:lnTo>
                  <a:lnTo>
                    <a:pt x="29095" y="33388"/>
                  </a:lnTo>
                  <a:lnTo>
                    <a:pt x="31546" y="29146"/>
                  </a:lnTo>
                  <a:lnTo>
                    <a:pt x="36156" y="21196"/>
                  </a:lnTo>
                  <a:lnTo>
                    <a:pt x="36156" y="19608"/>
                  </a:lnTo>
                  <a:lnTo>
                    <a:pt x="31546" y="11658"/>
                  </a:lnTo>
                  <a:lnTo>
                    <a:pt x="30073" y="9118"/>
                  </a:lnTo>
                  <a:lnTo>
                    <a:pt x="30073" y="20396"/>
                  </a:lnTo>
                  <a:lnTo>
                    <a:pt x="29908" y="20675"/>
                  </a:lnTo>
                  <a:lnTo>
                    <a:pt x="29908" y="20129"/>
                  </a:lnTo>
                  <a:lnTo>
                    <a:pt x="30073" y="20396"/>
                  </a:lnTo>
                  <a:lnTo>
                    <a:pt x="30073" y="9118"/>
                  </a:lnTo>
                  <a:lnTo>
                    <a:pt x="28282" y="6007"/>
                  </a:lnTo>
                  <a:lnTo>
                    <a:pt x="26885" y="6007"/>
                  </a:lnTo>
                  <a:lnTo>
                    <a:pt x="26885" y="23774"/>
                  </a:lnTo>
                  <a:lnTo>
                    <a:pt x="23774" y="26885"/>
                  </a:lnTo>
                  <a:lnTo>
                    <a:pt x="16179" y="26885"/>
                  </a:lnTo>
                  <a:lnTo>
                    <a:pt x="13081" y="23774"/>
                  </a:lnTo>
                  <a:lnTo>
                    <a:pt x="13081" y="16154"/>
                  </a:lnTo>
                  <a:lnTo>
                    <a:pt x="16179" y="13068"/>
                  </a:lnTo>
                  <a:lnTo>
                    <a:pt x="21971" y="13068"/>
                  </a:lnTo>
                  <a:lnTo>
                    <a:pt x="23774" y="13068"/>
                  </a:lnTo>
                  <a:lnTo>
                    <a:pt x="26860" y="16154"/>
                  </a:lnTo>
                  <a:lnTo>
                    <a:pt x="26885" y="23774"/>
                  </a:lnTo>
                  <a:lnTo>
                    <a:pt x="26885" y="6007"/>
                  </a:lnTo>
                  <a:lnTo>
                    <a:pt x="11645" y="6007"/>
                  </a:lnTo>
                  <a:lnTo>
                    <a:pt x="10058" y="8763"/>
                  </a:lnTo>
                  <a:lnTo>
                    <a:pt x="10058" y="20078"/>
                  </a:lnTo>
                  <a:lnTo>
                    <a:pt x="10058" y="20739"/>
                  </a:lnTo>
                  <a:lnTo>
                    <a:pt x="9867" y="20396"/>
                  </a:lnTo>
                  <a:lnTo>
                    <a:pt x="10058" y="20078"/>
                  </a:lnTo>
                  <a:lnTo>
                    <a:pt x="10058" y="8763"/>
                  </a:lnTo>
                  <a:lnTo>
                    <a:pt x="3797" y="19608"/>
                  </a:lnTo>
                  <a:lnTo>
                    <a:pt x="3797" y="11036"/>
                  </a:lnTo>
                  <a:lnTo>
                    <a:pt x="11023" y="3784"/>
                  </a:lnTo>
                  <a:lnTo>
                    <a:pt x="23380" y="3784"/>
                  </a:lnTo>
                  <a:lnTo>
                    <a:pt x="28905" y="3784"/>
                  </a:lnTo>
                  <a:lnTo>
                    <a:pt x="36156" y="11036"/>
                  </a:lnTo>
                  <a:lnTo>
                    <a:pt x="36156" y="8940"/>
                  </a:lnTo>
                  <a:lnTo>
                    <a:pt x="34086" y="5854"/>
                  </a:lnTo>
                  <a:lnTo>
                    <a:pt x="31000" y="3771"/>
                  </a:lnTo>
                  <a:lnTo>
                    <a:pt x="27736" y="1574"/>
                  </a:lnTo>
                  <a:lnTo>
                    <a:pt x="19977" y="0"/>
                  </a:lnTo>
                  <a:lnTo>
                    <a:pt x="12192" y="1574"/>
                  </a:lnTo>
                  <a:lnTo>
                    <a:pt x="5854" y="5854"/>
                  </a:lnTo>
                  <a:lnTo>
                    <a:pt x="1574" y="12217"/>
                  </a:lnTo>
                  <a:lnTo>
                    <a:pt x="0" y="19977"/>
                  </a:lnTo>
                  <a:lnTo>
                    <a:pt x="1562" y="27749"/>
                  </a:lnTo>
                  <a:lnTo>
                    <a:pt x="5842" y="34099"/>
                  </a:lnTo>
                  <a:lnTo>
                    <a:pt x="12192" y="38392"/>
                  </a:lnTo>
                  <a:lnTo>
                    <a:pt x="19977" y="39954"/>
                  </a:lnTo>
                  <a:lnTo>
                    <a:pt x="27736" y="38392"/>
                  </a:lnTo>
                  <a:lnTo>
                    <a:pt x="30988" y="36182"/>
                  </a:lnTo>
                  <a:lnTo>
                    <a:pt x="34086" y="34099"/>
                  </a:lnTo>
                  <a:lnTo>
                    <a:pt x="38366" y="27749"/>
                  </a:lnTo>
                  <a:lnTo>
                    <a:pt x="39941" y="1997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339333" y="7750289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30213" y="0"/>
                  </a:moveTo>
                  <a:lnTo>
                    <a:pt x="18452" y="2372"/>
                  </a:lnTo>
                  <a:lnTo>
                    <a:pt x="8848" y="8843"/>
                  </a:lnTo>
                  <a:lnTo>
                    <a:pt x="2374" y="18446"/>
                  </a:lnTo>
                  <a:lnTo>
                    <a:pt x="0" y="30213"/>
                  </a:lnTo>
                  <a:lnTo>
                    <a:pt x="2374" y="41974"/>
                  </a:lnTo>
                  <a:lnTo>
                    <a:pt x="8848" y="51577"/>
                  </a:lnTo>
                  <a:lnTo>
                    <a:pt x="18452" y="58052"/>
                  </a:lnTo>
                  <a:lnTo>
                    <a:pt x="30213" y="60426"/>
                  </a:lnTo>
                  <a:lnTo>
                    <a:pt x="41979" y="58052"/>
                  </a:lnTo>
                  <a:lnTo>
                    <a:pt x="51582" y="51577"/>
                  </a:lnTo>
                  <a:lnTo>
                    <a:pt x="58054" y="41974"/>
                  </a:lnTo>
                  <a:lnTo>
                    <a:pt x="60426" y="30213"/>
                  </a:lnTo>
                  <a:lnTo>
                    <a:pt x="58054" y="18446"/>
                  </a:lnTo>
                  <a:lnTo>
                    <a:pt x="51582" y="8843"/>
                  </a:lnTo>
                  <a:lnTo>
                    <a:pt x="41979" y="2372"/>
                  </a:lnTo>
                  <a:lnTo>
                    <a:pt x="30213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339333" y="7750289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30213" y="0"/>
                  </a:moveTo>
                  <a:lnTo>
                    <a:pt x="18452" y="2372"/>
                  </a:lnTo>
                  <a:lnTo>
                    <a:pt x="8848" y="8843"/>
                  </a:lnTo>
                  <a:lnTo>
                    <a:pt x="2374" y="18446"/>
                  </a:lnTo>
                  <a:lnTo>
                    <a:pt x="0" y="30213"/>
                  </a:lnTo>
                  <a:lnTo>
                    <a:pt x="2374" y="41974"/>
                  </a:lnTo>
                  <a:lnTo>
                    <a:pt x="8848" y="51577"/>
                  </a:lnTo>
                  <a:lnTo>
                    <a:pt x="18452" y="58052"/>
                  </a:lnTo>
                  <a:lnTo>
                    <a:pt x="30213" y="60426"/>
                  </a:lnTo>
                  <a:lnTo>
                    <a:pt x="41979" y="58052"/>
                  </a:lnTo>
                  <a:lnTo>
                    <a:pt x="51582" y="51577"/>
                  </a:lnTo>
                  <a:lnTo>
                    <a:pt x="58054" y="41974"/>
                  </a:lnTo>
                  <a:lnTo>
                    <a:pt x="60426" y="30213"/>
                  </a:lnTo>
                  <a:lnTo>
                    <a:pt x="58054" y="18446"/>
                  </a:lnTo>
                  <a:lnTo>
                    <a:pt x="51582" y="8843"/>
                  </a:lnTo>
                  <a:lnTo>
                    <a:pt x="41979" y="2372"/>
                  </a:lnTo>
                  <a:lnTo>
                    <a:pt x="3021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338038" y="7748994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31508" y="0"/>
                  </a:moveTo>
                  <a:lnTo>
                    <a:pt x="19239" y="2474"/>
                  </a:lnTo>
                  <a:lnTo>
                    <a:pt x="9224" y="9224"/>
                  </a:lnTo>
                  <a:lnTo>
                    <a:pt x="2474" y="19239"/>
                  </a:lnTo>
                  <a:lnTo>
                    <a:pt x="0" y="31508"/>
                  </a:lnTo>
                  <a:lnTo>
                    <a:pt x="2474" y="43777"/>
                  </a:lnTo>
                  <a:lnTo>
                    <a:pt x="9224" y="53792"/>
                  </a:lnTo>
                  <a:lnTo>
                    <a:pt x="19239" y="60542"/>
                  </a:lnTo>
                  <a:lnTo>
                    <a:pt x="31508" y="63017"/>
                  </a:lnTo>
                  <a:lnTo>
                    <a:pt x="43777" y="60542"/>
                  </a:lnTo>
                  <a:lnTo>
                    <a:pt x="43949" y="60426"/>
                  </a:lnTo>
                  <a:lnTo>
                    <a:pt x="31508" y="60426"/>
                  </a:lnTo>
                  <a:lnTo>
                    <a:pt x="20255" y="58138"/>
                  </a:lnTo>
                  <a:lnTo>
                    <a:pt x="11072" y="51944"/>
                  </a:lnTo>
                  <a:lnTo>
                    <a:pt x="4878" y="42761"/>
                  </a:lnTo>
                  <a:lnTo>
                    <a:pt x="2590" y="31508"/>
                  </a:lnTo>
                  <a:lnTo>
                    <a:pt x="4878" y="20253"/>
                  </a:lnTo>
                  <a:lnTo>
                    <a:pt x="11072" y="11068"/>
                  </a:lnTo>
                  <a:lnTo>
                    <a:pt x="20255" y="4873"/>
                  </a:lnTo>
                  <a:lnTo>
                    <a:pt x="31508" y="2590"/>
                  </a:lnTo>
                  <a:lnTo>
                    <a:pt x="43949" y="2590"/>
                  </a:lnTo>
                  <a:lnTo>
                    <a:pt x="43777" y="2474"/>
                  </a:lnTo>
                  <a:lnTo>
                    <a:pt x="31508" y="0"/>
                  </a:lnTo>
                  <a:close/>
                </a:path>
                <a:path w="63500" h="63500">
                  <a:moveTo>
                    <a:pt x="43949" y="2590"/>
                  </a:moveTo>
                  <a:lnTo>
                    <a:pt x="31508" y="2590"/>
                  </a:lnTo>
                  <a:lnTo>
                    <a:pt x="42763" y="4873"/>
                  </a:lnTo>
                  <a:lnTo>
                    <a:pt x="51949" y="11068"/>
                  </a:lnTo>
                  <a:lnTo>
                    <a:pt x="58144" y="20253"/>
                  </a:lnTo>
                  <a:lnTo>
                    <a:pt x="60426" y="31508"/>
                  </a:lnTo>
                  <a:lnTo>
                    <a:pt x="58144" y="42761"/>
                  </a:lnTo>
                  <a:lnTo>
                    <a:pt x="51949" y="51944"/>
                  </a:lnTo>
                  <a:lnTo>
                    <a:pt x="42763" y="58138"/>
                  </a:lnTo>
                  <a:lnTo>
                    <a:pt x="31508" y="60426"/>
                  </a:lnTo>
                  <a:lnTo>
                    <a:pt x="43949" y="60426"/>
                  </a:lnTo>
                  <a:lnTo>
                    <a:pt x="53792" y="53792"/>
                  </a:lnTo>
                  <a:lnTo>
                    <a:pt x="60542" y="43777"/>
                  </a:lnTo>
                  <a:lnTo>
                    <a:pt x="63017" y="31508"/>
                  </a:lnTo>
                  <a:lnTo>
                    <a:pt x="60542" y="19239"/>
                  </a:lnTo>
                  <a:lnTo>
                    <a:pt x="53792" y="9224"/>
                  </a:lnTo>
                  <a:lnTo>
                    <a:pt x="43949" y="25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343651" y="7755458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5">
                  <a:moveTo>
                    <a:pt x="25031" y="0"/>
                  </a:moveTo>
                  <a:lnTo>
                    <a:pt x="15291" y="1968"/>
                  </a:lnTo>
                  <a:lnTo>
                    <a:pt x="7334" y="7335"/>
                  </a:lnTo>
                  <a:lnTo>
                    <a:pt x="1968" y="15296"/>
                  </a:lnTo>
                  <a:lnTo>
                    <a:pt x="0" y="25044"/>
                  </a:lnTo>
                  <a:lnTo>
                    <a:pt x="1968" y="34782"/>
                  </a:lnTo>
                  <a:lnTo>
                    <a:pt x="7334" y="42735"/>
                  </a:lnTo>
                  <a:lnTo>
                    <a:pt x="15291" y="48097"/>
                  </a:lnTo>
                  <a:lnTo>
                    <a:pt x="25031" y="50063"/>
                  </a:lnTo>
                  <a:lnTo>
                    <a:pt x="34780" y="48097"/>
                  </a:lnTo>
                  <a:lnTo>
                    <a:pt x="42732" y="42735"/>
                  </a:lnTo>
                  <a:lnTo>
                    <a:pt x="48088" y="34782"/>
                  </a:lnTo>
                  <a:lnTo>
                    <a:pt x="50050" y="25044"/>
                  </a:lnTo>
                  <a:lnTo>
                    <a:pt x="48088" y="15296"/>
                  </a:lnTo>
                  <a:lnTo>
                    <a:pt x="42732" y="7335"/>
                  </a:lnTo>
                  <a:lnTo>
                    <a:pt x="34780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342788" y="7823657"/>
              <a:ext cx="53975" cy="52069"/>
            </a:xfrm>
            <a:custGeom>
              <a:avLst/>
              <a:gdLst/>
              <a:ahLst/>
              <a:cxnLst/>
              <a:rect l="l" t="t" r="r" b="b"/>
              <a:pathLst>
                <a:path w="53975" h="52070">
                  <a:moveTo>
                    <a:pt x="53530" y="0"/>
                  </a:moveTo>
                  <a:lnTo>
                    <a:pt x="0" y="0"/>
                  </a:lnTo>
                  <a:lnTo>
                    <a:pt x="0" y="51803"/>
                  </a:lnTo>
                  <a:lnTo>
                    <a:pt x="53530" y="51803"/>
                  </a:lnTo>
                  <a:lnTo>
                    <a:pt x="53530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341492" y="7822362"/>
              <a:ext cx="56515" cy="54610"/>
            </a:xfrm>
            <a:custGeom>
              <a:avLst/>
              <a:gdLst/>
              <a:ahLst/>
              <a:cxnLst/>
              <a:rect l="l" t="t" r="r" b="b"/>
              <a:pathLst>
                <a:path w="56514" h="54609">
                  <a:moveTo>
                    <a:pt x="56121" y="0"/>
                  </a:moveTo>
                  <a:lnTo>
                    <a:pt x="0" y="0"/>
                  </a:lnTo>
                  <a:lnTo>
                    <a:pt x="0" y="54394"/>
                  </a:lnTo>
                  <a:lnTo>
                    <a:pt x="56121" y="54394"/>
                  </a:lnTo>
                  <a:lnTo>
                    <a:pt x="56121" y="53098"/>
                  </a:lnTo>
                  <a:lnTo>
                    <a:pt x="53530" y="53098"/>
                  </a:lnTo>
                  <a:lnTo>
                    <a:pt x="53530" y="51803"/>
                  </a:lnTo>
                  <a:lnTo>
                    <a:pt x="2590" y="51803"/>
                  </a:lnTo>
                  <a:lnTo>
                    <a:pt x="2590" y="2590"/>
                  </a:lnTo>
                  <a:lnTo>
                    <a:pt x="56121" y="2590"/>
                  </a:lnTo>
                  <a:lnTo>
                    <a:pt x="56121" y="0"/>
                  </a:lnTo>
                  <a:close/>
                </a:path>
                <a:path w="56514" h="54609">
                  <a:moveTo>
                    <a:pt x="56121" y="2590"/>
                  </a:moveTo>
                  <a:lnTo>
                    <a:pt x="53530" y="2590"/>
                  </a:lnTo>
                  <a:lnTo>
                    <a:pt x="53530" y="53098"/>
                  </a:lnTo>
                  <a:lnTo>
                    <a:pt x="54825" y="53098"/>
                  </a:lnTo>
                  <a:lnTo>
                    <a:pt x="54825" y="51803"/>
                  </a:lnTo>
                  <a:lnTo>
                    <a:pt x="56121" y="51803"/>
                  </a:lnTo>
                  <a:lnTo>
                    <a:pt x="56121" y="2590"/>
                  </a:lnTo>
                  <a:close/>
                </a:path>
                <a:path w="56514" h="54609">
                  <a:moveTo>
                    <a:pt x="56121" y="51803"/>
                  </a:moveTo>
                  <a:lnTo>
                    <a:pt x="54825" y="51803"/>
                  </a:lnTo>
                  <a:lnTo>
                    <a:pt x="54825" y="53098"/>
                  </a:lnTo>
                  <a:lnTo>
                    <a:pt x="56121" y="53098"/>
                  </a:lnTo>
                  <a:lnTo>
                    <a:pt x="56121" y="518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354840" y="8049006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4">
                  <a:moveTo>
                    <a:pt x="40995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40995" y="12928"/>
                  </a:lnTo>
                  <a:lnTo>
                    <a:pt x="40995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352250" y="7908810"/>
              <a:ext cx="46355" cy="156845"/>
            </a:xfrm>
            <a:custGeom>
              <a:avLst/>
              <a:gdLst/>
              <a:ahLst/>
              <a:cxnLst/>
              <a:rect l="l" t="t" r="r" b="b"/>
              <a:pathLst>
                <a:path w="46354" h="156845">
                  <a:moveTo>
                    <a:pt x="21297" y="596"/>
                  </a:moveTo>
                  <a:lnTo>
                    <a:pt x="17170" y="495"/>
                  </a:lnTo>
                  <a:lnTo>
                    <a:pt x="17183" y="139"/>
                  </a:lnTo>
                  <a:lnTo>
                    <a:pt x="12001" y="0"/>
                  </a:lnTo>
                  <a:lnTo>
                    <a:pt x="11557" y="16002"/>
                  </a:lnTo>
                  <a:lnTo>
                    <a:pt x="15671" y="16129"/>
                  </a:lnTo>
                  <a:lnTo>
                    <a:pt x="15671" y="16459"/>
                  </a:lnTo>
                  <a:lnTo>
                    <a:pt x="20853" y="16611"/>
                  </a:lnTo>
                  <a:lnTo>
                    <a:pt x="21297" y="596"/>
                  </a:lnTo>
                  <a:close/>
                </a:path>
                <a:path w="46354" h="156845">
                  <a:moveTo>
                    <a:pt x="46177" y="138607"/>
                  </a:moveTo>
                  <a:lnTo>
                    <a:pt x="40995" y="138607"/>
                  </a:lnTo>
                  <a:lnTo>
                    <a:pt x="40995" y="143776"/>
                  </a:lnTo>
                  <a:lnTo>
                    <a:pt x="40995" y="148704"/>
                  </a:lnTo>
                  <a:lnTo>
                    <a:pt x="40995" y="151295"/>
                  </a:lnTo>
                  <a:lnTo>
                    <a:pt x="40995" y="151549"/>
                  </a:lnTo>
                  <a:lnTo>
                    <a:pt x="5181" y="151549"/>
                  </a:lnTo>
                  <a:lnTo>
                    <a:pt x="5181" y="151295"/>
                  </a:lnTo>
                  <a:lnTo>
                    <a:pt x="40995" y="151295"/>
                  </a:lnTo>
                  <a:lnTo>
                    <a:pt x="40995" y="148704"/>
                  </a:lnTo>
                  <a:lnTo>
                    <a:pt x="5181" y="148704"/>
                  </a:lnTo>
                  <a:lnTo>
                    <a:pt x="5181" y="143776"/>
                  </a:lnTo>
                  <a:lnTo>
                    <a:pt x="40995" y="143776"/>
                  </a:lnTo>
                  <a:lnTo>
                    <a:pt x="40995" y="138607"/>
                  </a:lnTo>
                  <a:lnTo>
                    <a:pt x="0" y="138607"/>
                  </a:lnTo>
                  <a:lnTo>
                    <a:pt x="0" y="156730"/>
                  </a:lnTo>
                  <a:lnTo>
                    <a:pt x="46177" y="156730"/>
                  </a:lnTo>
                  <a:lnTo>
                    <a:pt x="46177" y="151549"/>
                  </a:lnTo>
                  <a:lnTo>
                    <a:pt x="46177" y="141198"/>
                  </a:lnTo>
                  <a:lnTo>
                    <a:pt x="46177" y="1386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351411" y="776286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144" y="18084"/>
                  </a:moveTo>
                  <a:lnTo>
                    <a:pt x="34721" y="11061"/>
                  </a:lnTo>
                  <a:lnTo>
                    <a:pt x="30848" y="5308"/>
                  </a:lnTo>
                  <a:lnTo>
                    <a:pt x="25107" y="1435"/>
                  </a:lnTo>
                  <a:lnTo>
                    <a:pt x="18084" y="0"/>
                  </a:lnTo>
                  <a:lnTo>
                    <a:pt x="11036" y="1435"/>
                  </a:lnTo>
                  <a:lnTo>
                    <a:pt x="5283" y="5308"/>
                  </a:lnTo>
                  <a:lnTo>
                    <a:pt x="1409" y="11061"/>
                  </a:lnTo>
                  <a:lnTo>
                    <a:pt x="0" y="18084"/>
                  </a:lnTo>
                  <a:lnTo>
                    <a:pt x="1409" y="25120"/>
                  </a:lnTo>
                  <a:lnTo>
                    <a:pt x="5283" y="30873"/>
                  </a:lnTo>
                  <a:lnTo>
                    <a:pt x="11036" y="34747"/>
                  </a:lnTo>
                  <a:lnTo>
                    <a:pt x="18084" y="36156"/>
                  </a:lnTo>
                  <a:lnTo>
                    <a:pt x="25107" y="34747"/>
                  </a:lnTo>
                  <a:lnTo>
                    <a:pt x="30848" y="30873"/>
                  </a:lnTo>
                  <a:lnTo>
                    <a:pt x="34721" y="25120"/>
                  </a:lnTo>
                  <a:lnTo>
                    <a:pt x="36144" y="18084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349900" y="776053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941" y="19989"/>
                  </a:moveTo>
                  <a:lnTo>
                    <a:pt x="38366" y="12217"/>
                  </a:lnTo>
                  <a:lnTo>
                    <a:pt x="36156" y="8940"/>
                  </a:lnTo>
                  <a:lnTo>
                    <a:pt x="36156" y="11049"/>
                  </a:lnTo>
                  <a:lnTo>
                    <a:pt x="36156" y="19646"/>
                  </a:lnTo>
                  <a:lnTo>
                    <a:pt x="36156" y="21183"/>
                  </a:lnTo>
                  <a:lnTo>
                    <a:pt x="36156" y="28917"/>
                  </a:lnTo>
                  <a:lnTo>
                    <a:pt x="28892" y="36169"/>
                  </a:lnTo>
                  <a:lnTo>
                    <a:pt x="23888" y="36182"/>
                  </a:lnTo>
                  <a:lnTo>
                    <a:pt x="23368" y="36182"/>
                  </a:lnTo>
                  <a:lnTo>
                    <a:pt x="19977" y="36182"/>
                  </a:lnTo>
                  <a:lnTo>
                    <a:pt x="11023" y="36169"/>
                  </a:lnTo>
                  <a:lnTo>
                    <a:pt x="3784" y="28917"/>
                  </a:lnTo>
                  <a:lnTo>
                    <a:pt x="3784" y="21183"/>
                  </a:lnTo>
                  <a:lnTo>
                    <a:pt x="11645" y="34798"/>
                  </a:lnTo>
                  <a:lnTo>
                    <a:pt x="28270" y="34798"/>
                  </a:lnTo>
                  <a:lnTo>
                    <a:pt x="29083" y="33388"/>
                  </a:lnTo>
                  <a:lnTo>
                    <a:pt x="24193" y="30556"/>
                  </a:lnTo>
                  <a:lnTo>
                    <a:pt x="26644" y="31965"/>
                  </a:lnTo>
                  <a:lnTo>
                    <a:pt x="29083" y="33388"/>
                  </a:lnTo>
                  <a:lnTo>
                    <a:pt x="31534" y="29146"/>
                  </a:lnTo>
                  <a:lnTo>
                    <a:pt x="36156" y="21183"/>
                  </a:lnTo>
                  <a:lnTo>
                    <a:pt x="36156" y="19646"/>
                  </a:lnTo>
                  <a:lnTo>
                    <a:pt x="31534" y="11645"/>
                  </a:lnTo>
                  <a:lnTo>
                    <a:pt x="30073" y="9118"/>
                  </a:lnTo>
                  <a:lnTo>
                    <a:pt x="30073" y="20408"/>
                  </a:lnTo>
                  <a:lnTo>
                    <a:pt x="29883" y="20739"/>
                  </a:lnTo>
                  <a:lnTo>
                    <a:pt x="29883" y="20078"/>
                  </a:lnTo>
                  <a:lnTo>
                    <a:pt x="30073" y="20408"/>
                  </a:lnTo>
                  <a:lnTo>
                    <a:pt x="30073" y="9118"/>
                  </a:lnTo>
                  <a:lnTo>
                    <a:pt x="28270" y="5994"/>
                  </a:lnTo>
                  <a:lnTo>
                    <a:pt x="26860" y="5994"/>
                  </a:lnTo>
                  <a:lnTo>
                    <a:pt x="26860" y="16179"/>
                  </a:lnTo>
                  <a:lnTo>
                    <a:pt x="26860" y="20472"/>
                  </a:lnTo>
                  <a:lnTo>
                    <a:pt x="20129" y="13347"/>
                  </a:lnTo>
                  <a:lnTo>
                    <a:pt x="20129" y="26885"/>
                  </a:lnTo>
                  <a:lnTo>
                    <a:pt x="19977" y="26885"/>
                  </a:lnTo>
                  <a:lnTo>
                    <a:pt x="16167" y="26873"/>
                  </a:lnTo>
                  <a:lnTo>
                    <a:pt x="13081" y="23787"/>
                  </a:lnTo>
                  <a:lnTo>
                    <a:pt x="13081" y="19443"/>
                  </a:lnTo>
                  <a:lnTo>
                    <a:pt x="20129" y="26885"/>
                  </a:lnTo>
                  <a:lnTo>
                    <a:pt x="20129" y="13347"/>
                  </a:lnTo>
                  <a:lnTo>
                    <a:pt x="19888" y="13081"/>
                  </a:lnTo>
                  <a:lnTo>
                    <a:pt x="23774" y="13081"/>
                  </a:lnTo>
                  <a:lnTo>
                    <a:pt x="26860" y="16179"/>
                  </a:lnTo>
                  <a:lnTo>
                    <a:pt x="26860" y="5994"/>
                  </a:lnTo>
                  <a:lnTo>
                    <a:pt x="11645" y="5994"/>
                  </a:lnTo>
                  <a:lnTo>
                    <a:pt x="10058" y="8763"/>
                  </a:lnTo>
                  <a:lnTo>
                    <a:pt x="10058" y="20078"/>
                  </a:lnTo>
                  <a:lnTo>
                    <a:pt x="10058" y="20739"/>
                  </a:lnTo>
                  <a:lnTo>
                    <a:pt x="9867" y="20408"/>
                  </a:lnTo>
                  <a:lnTo>
                    <a:pt x="10058" y="20078"/>
                  </a:lnTo>
                  <a:lnTo>
                    <a:pt x="10058" y="8763"/>
                  </a:lnTo>
                  <a:lnTo>
                    <a:pt x="3784" y="19646"/>
                  </a:lnTo>
                  <a:lnTo>
                    <a:pt x="3784" y="11049"/>
                  </a:lnTo>
                  <a:lnTo>
                    <a:pt x="11023" y="3797"/>
                  </a:lnTo>
                  <a:lnTo>
                    <a:pt x="23368" y="3784"/>
                  </a:lnTo>
                  <a:lnTo>
                    <a:pt x="28892" y="3797"/>
                  </a:lnTo>
                  <a:lnTo>
                    <a:pt x="36156" y="11049"/>
                  </a:lnTo>
                  <a:lnTo>
                    <a:pt x="36156" y="8940"/>
                  </a:lnTo>
                  <a:lnTo>
                    <a:pt x="34086" y="5867"/>
                  </a:lnTo>
                  <a:lnTo>
                    <a:pt x="30988" y="3771"/>
                  </a:lnTo>
                  <a:lnTo>
                    <a:pt x="27724" y="1574"/>
                  </a:lnTo>
                  <a:lnTo>
                    <a:pt x="19977" y="0"/>
                  </a:lnTo>
                  <a:lnTo>
                    <a:pt x="12179" y="1587"/>
                  </a:lnTo>
                  <a:lnTo>
                    <a:pt x="5842" y="5867"/>
                  </a:lnTo>
                  <a:lnTo>
                    <a:pt x="1562" y="12217"/>
                  </a:lnTo>
                  <a:lnTo>
                    <a:pt x="0" y="19989"/>
                  </a:lnTo>
                  <a:lnTo>
                    <a:pt x="1562" y="27762"/>
                  </a:lnTo>
                  <a:lnTo>
                    <a:pt x="5842" y="34112"/>
                  </a:lnTo>
                  <a:lnTo>
                    <a:pt x="12192" y="38392"/>
                  </a:lnTo>
                  <a:lnTo>
                    <a:pt x="19977" y="39954"/>
                  </a:lnTo>
                  <a:lnTo>
                    <a:pt x="27736" y="38392"/>
                  </a:lnTo>
                  <a:lnTo>
                    <a:pt x="31000" y="36182"/>
                  </a:lnTo>
                  <a:lnTo>
                    <a:pt x="34086" y="34112"/>
                  </a:lnTo>
                  <a:lnTo>
                    <a:pt x="38366" y="27762"/>
                  </a:lnTo>
                  <a:lnTo>
                    <a:pt x="39941" y="199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463730" y="8103235"/>
              <a:ext cx="78740" cy="76835"/>
            </a:xfrm>
            <a:custGeom>
              <a:avLst/>
              <a:gdLst/>
              <a:ahLst/>
              <a:cxnLst/>
              <a:rect l="l" t="t" r="r" b="b"/>
              <a:pathLst>
                <a:path w="78739" h="76834">
                  <a:moveTo>
                    <a:pt x="66078" y="0"/>
                  </a:moveTo>
                  <a:lnTo>
                    <a:pt x="0" y="63030"/>
                  </a:lnTo>
                  <a:lnTo>
                    <a:pt x="11633" y="76415"/>
                  </a:lnTo>
                  <a:lnTo>
                    <a:pt x="78359" y="14490"/>
                  </a:lnTo>
                  <a:lnTo>
                    <a:pt x="66078" y="0"/>
                  </a:lnTo>
                  <a:close/>
                </a:path>
              </a:pathLst>
            </a:custGeom>
            <a:solidFill>
              <a:srgbClr val="3230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391124" y="7966430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73" y="0"/>
                  </a:moveTo>
                  <a:lnTo>
                    <a:pt x="0" y="0"/>
                  </a:lnTo>
                  <a:lnTo>
                    <a:pt x="0" y="82461"/>
                  </a:lnTo>
                  <a:lnTo>
                    <a:pt x="13373" y="82461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376024" y="7968602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98" y="0"/>
                  </a:moveTo>
                  <a:lnTo>
                    <a:pt x="0" y="0"/>
                  </a:lnTo>
                  <a:lnTo>
                    <a:pt x="0" y="79857"/>
                  </a:lnTo>
                  <a:lnTo>
                    <a:pt x="13398" y="79857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373433" y="7964729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5989" y="0"/>
                  </a:moveTo>
                  <a:lnTo>
                    <a:pt x="0" y="0"/>
                  </a:lnTo>
                  <a:lnTo>
                    <a:pt x="0" y="86321"/>
                  </a:lnTo>
                  <a:lnTo>
                    <a:pt x="18580" y="86321"/>
                  </a:lnTo>
                  <a:lnTo>
                    <a:pt x="18580" y="81140"/>
                  </a:lnTo>
                  <a:lnTo>
                    <a:pt x="5181" y="81140"/>
                  </a:lnTo>
                  <a:lnTo>
                    <a:pt x="5181" y="5181"/>
                  </a:lnTo>
                  <a:lnTo>
                    <a:pt x="13398" y="5181"/>
                  </a:lnTo>
                  <a:lnTo>
                    <a:pt x="13398" y="2590"/>
                  </a:lnTo>
                  <a:lnTo>
                    <a:pt x="15989" y="2590"/>
                  </a:lnTo>
                  <a:lnTo>
                    <a:pt x="15989" y="0"/>
                  </a:lnTo>
                  <a:close/>
                </a:path>
                <a:path w="19050" h="86359">
                  <a:moveTo>
                    <a:pt x="15989" y="2590"/>
                  </a:moveTo>
                  <a:lnTo>
                    <a:pt x="13398" y="2590"/>
                  </a:lnTo>
                  <a:lnTo>
                    <a:pt x="13398" y="81140"/>
                  </a:lnTo>
                  <a:lnTo>
                    <a:pt x="18580" y="81140"/>
                  </a:lnTo>
                  <a:lnTo>
                    <a:pt x="18580" y="5181"/>
                  </a:lnTo>
                  <a:lnTo>
                    <a:pt x="15989" y="5181"/>
                  </a:lnTo>
                  <a:lnTo>
                    <a:pt x="15989" y="2590"/>
                  </a:lnTo>
                  <a:close/>
                </a:path>
                <a:path w="19050" h="86359">
                  <a:moveTo>
                    <a:pt x="18580" y="0"/>
                  </a:moveTo>
                  <a:lnTo>
                    <a:pt x="15989" y="0"/>
                  </a:lnTo>
                  <a:lnTo>
                    <a:pt x="15989" y="5181"/>
                  </a:lnTo>
                  <a:lnTo>
                    <a:pt x="18580" y="5181"/>
                  </a:lnTo>
                  <a:lnTo>
                    <a:pt x="185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362651" y="7968602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73" y="0"/>
                  </a:moveTo>
                  <a:lnTo>
                    <a:pt x="0" y="0"/>
                  </a:lnTo>
                  <a:lnTo>
                    <a:pt x="0" y="79857"/>
                  </a:lnTo>
                  <a:lnTo>
                    <a:pt x="13373" y="79857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360060" y="7964729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5963" y="0"/>
                  </a:moveTo>
                  <a:lnTo>
                    <a:pt x="0" y="0"/>
                  </a:lnTo>
                  <a:lnTo>
                    <a:pt x="0" y="86321"/>
                  </a:lnTo>
                  <a:lnTo>
                    <a:pt x="18554" y="86321"/>
                  </a:lnTo>
                  <a:lnTo>
                    <a:pt x="18554" y="81140"/>
                  </a:lnTo>
                  <a:lnTo>
                    <a:pt x="5181" y="81140"/>
                  </a:lnTo>
                  <a:lnTo>
                    <a:pt x="5181" y="5181"/>
                  </a:lnTo>
                  <a:lnTo>
                    <a:pt x="13373" y="5181"/>
                  </a:lnTo>
                  <a:lnTo>
                    <a:pt x="13373" y="2590"/>
                  </a:lnTo>
                  <a:lnTo>
                    <a:pt x="15963" y="2590"/>
                  </a:lnTo>
                  <a:lnTo>
                    <a:pt x="15963" y="0"/>
                  </a:lnTo>
                  <a:close/>
                </a:path>
                <a:path w="19050" h="86359">
                  <a:moveTo>
                    <a:pt x="15963" y="2590"/>
                  </a:moveTo>
                  <a:lnTo>
                    <a:pt x="13373" y="2590"/>
                  </a:lnTo>
                  <a:lnTo>
                    <a:pt x="13373" y="81140"/>
                  </a:lnTo>
                  <a:lnTo>
                    <a:pt x="18554" y="81140"/>
                  </a:lnTo>
                  <a:lnTo>
                    <a:pt x="18554" y="5181"/>
                  </a:lnTo>
                  <a:lnTo>
                    <a:pt x="15963" y="5181"/>
                  </a:lnTo>
                  <a:lnTo>
                    <a:pt x="15963" y="2590"/>
                  </a:lnTo>
                  <a:close/>
                </a:path>
                <a:path w="19050" h="86359">
                  <a:moveTo>
                    <a:pt x="18554" y="0"/>
                  </a:moveTo>
                  <a:lnTo>
                    <a:pt x="15963" y="0"/>
                  </a:lnTo>
                  <a:lnTo>
                    <a:pt x="15963" y="5181"/>
                  </a:lnTo>
                  <a:lnTo>
                    <a:pt x="18554" y="5181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353583" y="7966888"/>
              <a:ext cx="45085" cy="81280"/>
            </a:xfrm>
            <a:custGeom>
              <a:avLst/>
              <a:gdLst/>
              <a:ahLst/>
              <a:cxnLst/>
              <a:rect l="l" t="t" r="r" b="b"/>
              <a:pathLst>
                <a:path w="45085" h="81279">
                  <a:moveTo>
                    <a:pt x="5181" y="0"/>
                  </a:moveTo>
                  <a:lnTo>
                    <a:pt x="0" y="0"/>
                  </a:lnTo>
                  <a:lnTo>
                    <a:pt x="0" y="81140"/>
                  </a:lnTo>
                  <a:lnTo>
                    <a:pt x="5181" y="81140"/>
                  </a:lnTo>
                  <a:lnTo>
                    <a:pt x="5181" y="0"/>
                  </a:lnTo>
                  <a:close/>
                </a:path>
                <a:path w="45085" h="81279">
                  <a:moveTo>
                    <a:pt x="44894" y="0"/>
                  </a:moveTo>
                  <a:lnTo>
                    <a:pt x="39712" y="0"/>
                  </a:lnTo>
                  <a:lnTo>
                    <a:pt x="39712" y="81140"/>
                  </a:lnTo>
                  <a:lnTo>
                    <a:pt x="44894" y="81140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388533" y="7963840"/>
              <a:ext cx="19050" cy="88265"/>
            </a:xfrm>
            <a:custGeom>
              <a:avLst/>
              <a:gdLst/>
              <a:ahLst/>
              <a:cxnLst/>
              <a:rect l="l" t="t" r="r" b="b"/>
              <a:pathLst>
                <a:path w="19050" h="88265">
                  <a:moveTo>
                    <a:pt x="15963" y="0"/>
                  </a:moveTo>
                  <a:lnTo>
                    <a:pt x="0" y="0"/>
                  </a:lnTo>
                  <a:lnTo>
                    <a:pt x="0" y="87655"/>
                  </a:lnTo>
                  <a:lnTo>
                    <a:pt x="18554" y="87655"/>
                  </a:lnTo>
                  <a:lnTo>
                    <a:pt x="18554" y="82473"/>
                  </a:lnTo>
                  <a:lnTo>
                    <a:pt x="5181" y="82473"/>
                  </a:lnTo>
                  <a:lnTo>
                    <a:pt x="5181" y="5181"/>
                  </a:lnTo>
                  <a:lnTo>
                    <a:pt x="13373" y="5181"/>
                  </a:lnTo>
                  <a:lnTo>
                    <a:pt x="13373" y="2590"/>
                  </a:lnTo>
                  <a:lnTo>
                    <a:pt x="15963" y="2590"/>
                  </a:lnTo>
                  <a:lnTo>
                    <a:pt x="15963" y="0"/>
                  </a:lnTo>
                  <a:close/>
                </a:path>
                <a:path w="19050" h="88265">
                  <a:moveTo>
                    <a:pt x="15963" y="2590"/>
                  </a:moveTo>
                  <a:lnTo>
                    <a:pt x="13373" y="2590"/>
                  </a:lnTo>
                  <a:lnTo>
                    <a:pt x="13373" y="82473"/>
                  </a:lnTo>
                  <a:lnTo>
                    <a:pt x="18554" y="82473"/>
                  </a:lnTo>
                  <a:lnTo>
                    <a:pt x="18554" y="5181"/>
                  </a:lnTo>
                  <a:lnTo>
                    <a:pt x="15963" y="5181"/>
                  </a:lnTo>
                  <a:lnTo>
                    <a:pt x="15963" y="2590"/>
                  </a:lnTo>
                  <a:close/>
                </a:path>
                <a:path w="19050" h="88265">
                  <a:moveTo>
                    <a:pt x="18554" y="0"/>
                  </a:moveTo>
                  <a:lnTo>
                    <a:pt x="15963" y="0"/>
                  </a:lnTo>
                  <a:lnTo>
                    <a:pt x="15963" y="5181"/>
                  </a:lnTo>
                  <a:lnTo>
                    <a:pt x="18554" y="5181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348388" y="7966430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98" y="0"/>
                  </a:moveTo>
                  <a:lnTo>
                    <a:pt x="0" y="0"/>
                  </a:lnTo>
                  <a:lnTo>
                    <a:pt x="0" y="82461"/>
                  </a:lnTo>
                  <a:lnTo>
                    <a:pt x="13398" y="82461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353786" y="7965808"/>
              <a:ext cx="5715" cy="81280"/>
            </a:xfrm>
            <a:custGeom>
              <a:avLst/>
              <a:gdLst/>
              <a:ahLst/>
              <a:cxnLst/>
              <a:rect l="l" t="t" r="r" b="b"/>
              <a:pathLst>
                <a:path w="5714" h="81279">
                  <a:moveTo>
                    <a:pt x="5181" y="0"/>
                  </a:moveTo>
                  <a:lnTo>
                    <a:pt x="0" y="0"/>
                  </a:lnTo>
                  <a:lnTo>
                    <a:pt x="0" y="81127"/>
                  </a:lnTo>
                  <a:lnTo>
                    <a:pt x="5181" y="81127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345798" y="7963840"/>
              <a:ext cx="19050" cy="88265"/>
            </a:xfrm>
            <a:custGeom>
              <a:avLst/>
              <a:gdLst/>
              <a:ahLst/>
              <a:cxnLst/>
              <a:rect l="l" t="t" r="r" b="b"/>
              <a:pathLst>
                <a:path w="19050" h="88265">
                  <a:moveTo>
                    <a:pt x="15989" y="0"/>
                  </a:moveTo>
                  <a:lnTo>
                    <a:pt x="0" y="0"/>
                  </a:lnTo>
                  <a:lnTo>
                    <a:pt x="0" y="87655"/>
                  </a:lnTo>
                  <a:lnTo>
                    <a:pt x="18580" y="87655"/>
                  </a:lnTo>
                  <a:lnTo>
                    <a:pt x="18580" y="82473"/>
                  </a:lnTo>
                  <a:lnTo>
                    <a:pt x="5181" y="82473"/>
                  </a:lnTo>
                  <a:lnTo>
                    <a:pt x="5181" y="5181"/>
                  </a:lnTo>
                  <a:lnTo>
                    <a:pt x="13398" y="5181"/>
                  </a:lnTo>
                  <a:lnTo>
                    <a:pt x="13398" y="2590"/>
                  </a:lnTo>
                  <a:lnTo>
                    <a:pt x="15989" y="2590"/>
                  </a:lnTo>
                  <a:lnTo>
                    <a:pt x="15989" y="0"/>
                  </a:lnTo>
                  <a:close/>
                </a:path>
                <a:path w="19050" h="88265">
                  <a:moveTo>
                    <a:pt x="15989" y="2590"/>
                  </a:moveTo>
                  <a:lnTo>
                    <a:pt x="13398" y="2590"/>
                  </a:lnTo>
                  <a:lnTo>
                    <a:pt x="13398" y="82473"/>
                  </a:lnTo>
                  <a:lnTo>
                    <a:pt x="18580" y="82473"/>
                  </a:lnTo>
                  <a:lnTo>
                    <a:pt x="18580" y="5181"/>
                  </a:lnTo>
                  <a:lnTo>
                    <a:pt x="15989" y="5181"/>
                  </a:lnTo>
                  <a:lnTo>
                    <a:pt x="15989" y="2590"/>
                  </a:lnTo>
                  <a:close/>
                </a:path>
                <a:path w="19050" h="88265">
                  <a:moveTo>
                    <a:pt x="18580" y="0"/>
                  </a:moveTo>
                  <a:lnTo>
                    <a:pt x="15989" y="0"/>
                  </a:lnTo>
                  <a:lnTo>
                    <a:pt x="15989" y="5181"/>
                  </a:lnTo>
                  <a:lnTo>
                    <a:pt x="18580" y="5181"/>
                  </a:lnTo>
                  <a:lnTo>
                    <a:pt x="185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373001" y="7968386"/>
              <a:ext cx="6985" cy="78740"/>
            </a:xfrm>
            <a:custGeom>
              <a:avLst/>
              <a:gdLst/>
              <a:ahLst/>
              <a:cxnLst/>
              <a:rect l="l" t="t" r="r" b="b"/>
              <a:pathLst>
                <a:path w="6985" h="78740">
                  <a:moveTo>
                    <a:pt x="6921" y="0"/>
                  </a:moveTo>
                  <a:lnTo>
                    <a:pt x="0" y="0"/>
                  </a:lnTo>
                  <a:lnTo>
                    <a:pt x="0" y="78346"/>
                  </a:lnTo>
                  <a:lnTo>
                    <a:pt x="6921" y="78346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375592" y="7968602"/>
              <a:ext cx="3175" cy="79375"/>
            </a:xfrm>
            <a:custGeom>
              <a:avLst/>
              <a:gdLst/>
              <a:ahLst/>
              <a:cxnLst/>
              <a:rect l="l" t="t" r="r" b="b"/>
              <a:pathLst>
                <a:path w="3175" h="79375">
                  <a:moveTo>
                    <a:pt x="2590" y="0"/>
                  </a:moveTo>
                  <a:lnTo>
                    <a:pt x="0" y="0"/>
                  </a:lnTo>
                  <a:lnTo>
                    <a:pt x="0" y="78993"/>
                  </a:lnTo>
                  <a:lnTo>
                    <a:pt x="2590" y="7899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470855" y="803515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0" y="0"/>
                  </a:moveTo>
                  <a:lnTo>
                    <a:pt x="16268" y="17284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461965" y="802678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17767" y="0"/>
                  </a:moveTo>
                  <a:lnTo>
                    <a:pt x="0" y="16725"/>
                  </a:lnTo>
                  <a:lnTo>
                    <a:pt x="16281" y="34010"/>
                  </a:lnTo>
                  <a:lnTo>
                    <a:pt x="34035" y="17297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505424" y="8066646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051" y="0"/>
                  </a:moveTo>
                  <a:lnTo>
                    <a:pt x="0" y="4064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503265" y="806450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4051" y="0"/>
                  </a:moveTo>
                  <a:lnTo>
                    <a:pt x="0" y="4063"/>
                  </a:lnTo>
                  <a:lnTo>
                    <a:pt x="4330" y="8369"/>
                  </a:lnTo>
                  <a:lnTo>
                    <a:pt x="8369" y="4292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353545" y="7632560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4">
                  <a:moveTo>
                    <a:pt x="41008" y="0"/>
                  </a:moveTo>
                  <a:lnTo>
                    <a:pt x="0" y="0"/>
                  </a:lnTo>
                  <a:lnTo>
                    <a:pt x="0" y="12953"/>
                  </a:lnTo>
                  <a:lnTo>
                    <a:pt x="41008" y="12953"/>
                  </a:lnTo>
                  <a:lnTo>
                    <a:pt x="41008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353545" y="7637754"/>
              <a:ext cx="41275" cy="8255"/>
            </a:xfrm>
            <a:custGeom>
              <a:avLst/>
              <a:gdLst/>
              <a:ahLst/>
              <a:cxnLst/>
              <a:rect l="l" t="t" r="r" b="b"/>
              <a:pathLst>
                <a:path w="41275" h="8254">
                  <a:moveTo>
                    <a:pt x="41008" y="0"/>
                  </a:moveTo>
                  <a:lnTo>
                    <a:pt x="876" y="0"/>
                  </a:lnTo>
                  <a:lnTo>
                    <a:pt x="0" y="7772"/>
                  </a:lnTo>
                  <a:lnTo>
                    <a:pt x="41008" y="7772"/>
                  </a:lnTo>
                  <a:lnTo>
                    <a:pt x="41008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388076" y="7645743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73" y="0"/>
                  </a:moveTo>
                  <a:lnTo>
                    <a:pt x="0" y="0"/>
                  </a:lnTo>
                  <a:lnTo>
                    <a:pt x="0" y="82435"/>
                  </a:lnTo>
                  <a:lnTo>
                    <a:pt x="13373" y="82435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372976" y="7646175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85" y="0"/>
                  </a:moveTo>
                  <a:lnTo>
                    <a:pt x="0" y="0"/>
                  </a:lnTo>
                  <a:lnTo>
                    <a:pt x="0" y="79844"/>
                  </a:lnTo>
                  <a:lnTo>
                    <a:pt x="13385" y="79844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370385" y="7643584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8567" y="0"/>
                  </a:moveTo>
                  <a:lnTo>
                    <a:pt x="0" y="0"/>
                  </a:lnTo>
                  <a:lnTo>
                    <a:pt x="0" y="86321"/>
                  </a:lnTo>
                  <a:lnTo>
                    <a:pt x="18567" y="86321"/>
                  </a:lnTo>
                  <a:lnTo>
                    <a:pt x="18567" y="83731"/>
                  </a:lnTo>
                  <a:lnTo>
                    <a:pt x="13385" y="83731"/>
                  </a:lnTo>
                  <a:lnTo>
                    <a:pt x="13385" y="81140"/>
                  </a:lnTo>
                  <a:lnTo>
                    <a:pt x="5181" y="81140"/>
                  </a:lnTo>
                  <a:lnTo>
                    <a:pt x="5181" y="5181"/>
                  </a:lnTo>
                  <a:lnTo>
                    <a:pt x="18567" y="5181"/>
                  </a:lnTo>
                  <a:lnTo>
                    <a:pt x="18567" y="0"/>
                  </a:lnTo>
                  <a:close/>
                </a:path>
                <a:path w="19050" h="86359">
                  <a:moveTo>
                    <a:pt x="18567" y="5181"/>
                  </a:moveTo>
                  <a:lnTo>
                    <a:pt x="13385" y="5181"/>
                  </a:lnTo>
                  <a:lnTo>
                    <a:pt x="13385" y="83731"/>
                  </a:lnTo>
                  <a:lnTo>
                    <a:pt x="15976" y="83731"/>
                  </a:lnTo>
                  <a:lnTo>
                    <a:pt x="15976" y="81140"/>
                  </a:lnTo>
                  <a:lnTo>
                    <a:pt x="18567" y="81140"/>
                  </a:lnTo>
                  <a:lnTo>
                    <a:pt x="18567" y="5181"/>
                  </a:lnTo>
                  <a:close/>
                </a:path>
                <a:path w="19050" h="86359">
                  <a:moveTo>
                    <a:pt x="18567" y="81140"/>
                  </a:moveTo>
                  <a:lnTo>
                    <a:pt x="15976" y="81140"/>
                  </a:lnTo>
                  <a:lnTo>
                    <a:pt x="15976" y="83731"/>
                  </a:lnTo>
                  <a:lnTo>
                    <a:pt x="18567" y="83731"/>
                  </a:lnTo>
                  <a:lnTo>
                    <a:pt x="18567" y="811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359603" y="7646175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73" y="0"/>
                  </a:moveTo>
                  <a:lnTo>
                    <a:pt x="0" y="0"/>
                  </a:lnTo>
                  <a:lnTo>
                    <a:pt x="0" y="79844"/>
                  </a:lnTo>
                  <a:lnTo>
                    <a:pt x="13373" y="79844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357012" y="7643584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8554" y="0"/>
                  </a:moveTo>
                  <a:lnTo>
                    <a:pt x="0" y="0"/>
                  </a:lnTo>
                  <a:lnTo>
                    <a:pt x="0" y="86321"/>
                  </a:lnTo>
                  <a:lnTo>
                    <a:pt x="18554" y="86321"/>
                  </a:lnTo>
                  <a:lnTo>
                    <a:pt x="18554" y="83731"/>
                  </a:lnTo>
                  <a:lnTo>
                    <a:pt x="13373" y="83731"/>
                  </a:lnTo>
                  <a:lnTo>
                    <a:pt x="13373" y="81140"/>
                  </a:lnTo>
                  <a:lnTo>
                    <a:pt x="5181" y="81140"/>
                  </a:lnTo>
                  <a:lnTo>
                    <a:pt x="5181" y="5181"/>
                  </a:lnTo>
                  <a:lnTo>
                    <a:pt x="18554" y="5181"/>
                  </a:lnTo>
                  <a:lnTo>
                    <a:pt x="18554" y="0"/>
                  </a:lnTo>
                  <a:close/>
                </a:path>
                <a:path w="19050" h="86359">
                  <a:moveTo>
                    <a:pt x="18554" y="5181"/>
                  </a:moveTo>
                  <a:lnTo>
                    <a:pt x="13373" y="5181"/>
                  </a:lnTo>
                  <a:lnTo>
                    <a:pt x="13373" y="83731"/>
                  </a:lnTo>
                  <a:lnTo>
                    <a:pt x="15963" y="83731"/>
                  </a:lnTo>
                  <a:lnTo>
                    <a:pt x="15963" y="81140"/>
                  </a:lnTo>
                  <a:lnTo>
                    <a:pt x="18554" y="81140"/>
                  </a:lnTo>
                  <a:lnTo>
                    <a:pt x="18554" y="5181"/>
                  </a:lnTo>
                  <a:close/>
                </a:path>
                <a:path w="19050" h="86359">
                  <a:moveTo>
                    <a:pt x="18554" y="81140"/>
                  </a:moveTo>
                  <a:lnTo>
                    <a:pt x="15963" y="81140"/>
                  </a:lnTo>
                  <a:lnTo>
                    <a:pt x="15963" y="83731"/>
                  </a:lnTo>
                  <a:lnTo>
                    <a:pt x="18554" y="83731"/>
                  </a:lnTo>
                  <a:lnTo>
                    <a:pt x="18554" y="811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350535" y="7646594"/>
              <a:ext cx="45085" cy="81280"/>
            </a:xfrm>
            <a:custGeom>
              <a:avLst/>
              <a:gdLst/>
              <a:ahLst/>
              <a:cxnLst/>
              <a:rect l="l" t="t" r="r" b="b"/>
              <a:pathLst>
                <a:path w="45085" h="81279">
                  <a:moveTo>
                    <a:pt x="5181" y="0"/>
                  </a:moveTo>
                  <a:lnTo>
                    <a:pt x="0" y="0"/>
                  </a:lnTo>
                  <a:lnTo>
                    <a:pt x="0" y="81153"/>
                  </a:lnTo>
                  <a:lnTo>
                    <a:pt x="5181" y="81153"/>
                  </a:lnTo>
                  <a:lnTo>
                    <a:pt x="5181" y="0"/>
                  </a:lnTo>
                  <a:close/>
                </a:path>
                <a:path w="45085" h="81279">
                  <a:moveTo>
                    <a:pt x="44894" y="0"/>
                  </a:moveTo>
                  <a:lnTo>
                    <a:pt x="39712" y="0"/>
                  </a:lnTo>
                  <a:lnTo>
                    <a:pt x="39712" y="81153"/>
                  </a:lnTo>
                  <a:lnTo>
                    <a:pt x="44894" y="81153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385485" y="7643139"/>
              <a:ext cx="19050" cy="87630"/>
            </a:xfrm>
            <a:custGeom>
              <a:avLst/>
              <a:gdLst/>
              <a:ahLst/>
              <a:cxnLst/>
              <a:rect l="l" t="t" r="r" b="b"/>
              <a:pathLst>
                <a:path w="19050" h="87629">
                  <a:moveTo>
                    <a:pt x="18554" y="0"/>
                  </a:moveTo>
                  <a:lnTo>
                    <a:pt x="0" y="0"/>
                  </a:lnTo>
                  <a:lnTo>
                    <a:pt x="0" y="87630"/>
                  </a:lnTo>
                  <a:lnTo>
                    <a:pt x="18554" y="87630"/>
                  </a:lnTo>
                  <a:lnTo>
                    <a:pt x="18554" y="85039"/>
                  </a:lnTo>
                  <a:lnTo>
                    <a:pt x="13373" y="85039"/>
                  </a:lnTo>
                  <a:lnTo>
                    <a:pt x="13373" y="82448"/>
                  </a:lnTo>
                  <a:lnTo>
                    <a:pt x="5181" y="82448"/>
                  </a:lnTo>
                  <a:lnTo>
                    <a:pt x="5181" y="5181"/>
                  </a:lnTo>
                  <a:lnTo>
                    <a:pt x="18554" y="5181"/>
                  </a:lnTo>
                  <a:lnTo>
                    <a:pt x="18554" y="0"/>
                  </a:lnTo>
                  <a:close/>
                </a:path>
                <a:path w="19050" h="87629">
                  <a:moveTo>
                    <a:pt x="18554" y="5181"/>
                  </a:moveTo>
                  <a:lnTo>
                    <a:pt x="13373" y="5181"/>
                  </a:lnTo>
                  <a:lnTo>
                    <a:pt x="13373" y="85039"/>
                  </a:lnTo>
                  <a:lnTo>
                    <a:pt x="15963" y="85039"/>
                  </a:lnTo>
                  <a:lnTo>
                    <a:pt x="15963" y="82448"/>
                  </a:lnTo>
                  <a:lnTo>
                    <a:pt x="18554" y="82448"/>
                  </a:lnTo>
                  <a:lnTo>
                    <a:pt x="18554" y="5181"/>
                  </a:lnTo>
                  <a:close/>
                </a:path>
                <a:path w="19050" h="87629">
                  <a:moveTo>
                    <a:pt x="18554" y="82448"/>
                  </a:moveTo>
                  <a:lnTo>
                    <a:pt x="15963" y="82448"/>
                  </a:lnTo>
                  <a:lnTo>
                    <a:pt x="15963" y="85039"/>
                  </a:lnTo>
                  <a:lnTo>
                    <a:pt x="18554" y="85039"/>
                  </a:lnTo>
                  <a:lnTo>
                    <a:pt x="18554" y="824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345340" y="7645743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98" y="0"/>
                  </a:moveTo>
                  <a:lnTo>
                    <a:pt x="0" y="0"/>
                  </a:lnTo>
                  <a:lnTo>
                    <a:pt x="0" y="82435"/>
                  </a:lnTo>
                  <a:lnTo>
                    <a:pt x="13398" y="82435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350738" y="7647673"/>
              <a:ext cx="5715" cy="81280"/>
            </a:xfrm>
            <a:custGeom>
              <a:avLst/>
              <a:gdLst/>
              <a:ahLst/>
              <a:cxnLst/>
              <a:rect l="l" t="t" r="r" b="b"/>
              <a:pathLst>
                <a:path w="5714" h="81279">
                  <a:moveTo>
                    <a:pt x="5181" y="0"/>
                  </a:moveTo>
                  <a:lnTo>
                    <a:pt x="0" y="0"/>
                  </a:lnTo>
                  <a:lnTo>
                    <a:pt x="0" y="81127"/>
                  </a:lnTo>
                  <a:lnTo>
                    <a:pt x="5181" y="81127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342750" y="7643139"/>
              <a:ext cx="19050" cy="87630"/>
            </a:xfrm>
            <a:custGeom>
              <a:avLst/>
              <a:gdLst/>
              <a:ahLst/>
              <a:cxnLst/>
              <a:rect l="l" t="t" r="r" b="b"/>
              <a:pathLst>
                <a:path w="19050" h="87629">
                  <a:moveTo>
                    <a:pt x="18580" y="0"/>
                  </a:moveTo>
                  <a:lnTo>
                    <a:pt x="0" y="0"/>
                  </a:lnTo>
                  <a:lnTo>
                    <a:pt x="0" y="87630"/>
                  </a:lnTo>
                  <a:lnTo>
                    <a:pt x="18580" y="87630"/>
                  </a:lnTo>
                  <a:lnTo>
                    <a:pt x="18580" y="85039"/>
                  </a:lnTo>
                  <a:lnTo>
                    <a:pt x="13398" y="85039"/>
                  </a:lnTo>
                  <a:lnTo>
                    <a:pt x="13398" y="82448"/>
                  </a:lnTo>
                  <a:lnTo>
                    <a:pt x="5181" y="82448"/>
                  </a:lnTo>
                  <a:lnTo>
                    <a:pt x="5181" y="5181"/>
                  </a:lnTo>
                  <a:lnTo>
                    <a:pt x="18580" y="5181"/>
                  </a:lnTo>
                  <a:lnTo>
                    <a:pt x="18580" y="0"/>
                  </a:lnTo>
                  <a:close/>
                </a:path>
                <a:path w="19050" h="87629">
                  <a:moveTo>
                    <a:pt x="18580" y="5181"/>
                  </a:moveTo>
                  <a:lnTo>
                    <a:pt x="13398" y="5181"/>
                  </a:lnTo>
                  <a:lnTo>
                    <a:pt x="13398" y="85039"/>
                  </a:lnTo>
                  <a:lnTo>
                    <a:pt x="15989" y="85039"/>
                  </a:lnTo>
                  <a:lnTo>
                    <a:pt x="15989" y="82448"/>
                  </a:lnTo>
                  <a:lnTo>
                    <a:pt x="18580" y="82448"/>
                  </a:lnTo>
                  <a:lnTo>
                    <a:pt x="18580" y="5181"/>
                  </a:lnTo>
                  <a:close/>
                </a:path>
                <a:path w="19050" h="87629">
                  <a:moveTo>
                    <a:pt x="18580" y="82448"/>
                  </a:moveTo>
                  <a:lnTo>
                    <a:pt x="15989" y="82448"/>
                  </a:lnTo>
                  <a:lnTo>
                    <a:pt x="15989" y="85039"/>
                  </a:lnTo>
                  <a:lnTo>
                    <a:pt x="18580" y="85039"/>
                  </a:lnTo>
                  <a:lnTo>
                    <a:pt x="18580" y="824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369940" y="7647889"/>
              <a:ext cx="6985" cy="78740"/>
            </a:xfrm>
            <a:custGeom>
              <a:avLst/>
              <a:gdLst/>
              <a:ahLst/>
              <a:cxnLst/>
              <a:rect l="l" t="t" r="r" b="b"/>
              <a:pathLst>
                <a:path w="6985" h="78740">
                  <a:moveTo>
                    <a:pt x="6921" y="0"/>
                  </a:moveTo>
                  <a:lnTo>
                    <a:pt x="0" y="0"/>
                  </a:lnTo>
                  <a:lnTo>
                    <a:pt x="0" y="78346"/>
                  </a:lnTo>
                  <a:lnTo>
                    <a:pt x="6921" y="78346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350954" y="7629969"/>
              <a:ext cx="46355" cy="96520"/>
            </a:xfrm>
            <a:custGeom>
              <a:avLst/>
              <a:gdLst/>
              <a:ahLst/>
              <a:cxnLst/>
              <a:rect l="l" t="t" r="r" b="b"/>
              <a:pathLst>
                <a:path w="46354" h="96520">
                  <a:moveTo>
                    <a:pt x="46189" y="0"/>
                  </a:moveTo>
                  <a:lnTo>
                    <a:pt x="41008" y="0"/>
                  </a:lnTo>
                  <a:lnTo>
                    <a:pt x="41008" y="5181"/>
                  </a:lnTo>
                  <a:lnTo>
                    <a:pt x="41008" y="6489"/>
                  </a:lnTo>
                  <a:lnTo>
                    <a:pt x="41008" y="9080"/>
                  </a:lnTo>
                  <a:lnTo>
                    <a:pt x="41008" y="12954"/>
                  </a:lnTo>
                  <a:lnTo>
                    <a:pt x="5181" y="12954"/>
                  </a:lnTo>
                  <a:lnTo>
                    <a:pt x="5181" y="9080"/>
                  </a:lnTo>
                  <a:lnTo>
                    <a:pt x="41008" y="9080"/>
                  </a:lnTo>
                  <a:lnTo>
                    <a:pt x="41008" y="6489"/>
                  </a:lnTo>
                  <a:lnTo>
                    <a:pt x="5181" y="6489"/>
                  </a:lnTo>
                  <a:lnTo>
                    <a:pt x="5181" y="5181"/>
                  </a:lnTo>
                  <a:lnTo>
                    <a:pt x="41008" y="5181"/>
                  </a:lnTo>
                  <a:lnTo>
                    <a:pt x="41008" y="0"/>
                  </a:lnTo>
                  <a:lnTo>
                    <a:pt x="0" y="0"/>
                  </a:lnTo>
                  <a:lnTo>
                    <a:pt x="0" y="18135"/>
                  </a:lnTo>
                  <a:lnTo>
                    <a:pt x="21590" y="18135"/>
                  </a:lnTo>
                  <a:lnTo>
                    <a:pt x="21590" y="96050"/>
                  </a:lnTo>
                  <a:lnTo>
                    <a:pt x="24180" y="96050"/>
                  </a:lnTo>
                  <a:lnTo>
                    <a:pt x="24180" y="18135"/>
                  </a:lnTo>
                  <a:lnTo>
                    <a:pt x="46189" y="18135"/>
                  </a:lnTo>
                  <a:lnTo>
                    <a:pt x="46189" y="15544"/>
                  </a:lnTo>
                  <a:lnTo>
                    <a:pt x="46189" y="12954"/>
                  </a:lnTo>
                  <a:lnTo>
                    <a:pt x="46189" y="5181"/>
                  </a:lnTo>
                  <a:lnTo>
                    <a:pt x="461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388076" y="7646251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73" y="0"/>
                  </a:moveTo>
                  <a:lnTo>
                    <a:pt x="0" y="0"/>
                  </a:lnTo>
                  <a:lnTo>
                    <a:pt x="0" y="82461"/>
                  </a:lnTo>
                  <a:lnTo>
                    <a:pt x="13373" y="82461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372976" y="7648422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85" y="0"/>
                  </a:moveTo>
                  <a:lnTo>
                    <a:pt x="0" y="0"/>
                  </a:lnTo>
                  <a:lnTo>
                    <a:pt x="0" y="79857"/>
                  </a:lnTo>
                  <a:lnTo>
                    <a:pt x="13385" y="79857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370385" y="7644562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5976" y="0"/>
                  </a:moveTo>
                  <a:lnTo>
                    <a:pt x="0" y="0"/>
                  </a:lnTo>
                  <a:lnTo>
                    <a:pt x="0" y="86309"/>
                  </a:lnTo>
                  <a:lnTo>
                    <a:pt x="18567" y="86309"/>
                  </a:lnTo>
                  <a:lnTo>
                    <a:pt x="18567" y="81127"/>
                  </a:lnTo>
                  <a:lnTo>
                    <a:pt x="5181" y="81127"/>
                  </a:lnTo>
                  <a:lnTo>
                    <a:pt x="5181" y="5181"/>
                  </a:lnTo>
                  <a:lnTo>
                    <a:pt x="13385" y="5181"/>
                  </a:lnTo>
                  <a:lnTo>
                    <a:pt x="13385" y="2590"/>
                  </a:lnTo>
                  <a:lnTo>
                    <a:pt x="15976" y="2590"/>
                  </a:lnTo>
                  <a:lnTo>
                    <a:pt x="15976" y="0"/>
                  </a:lnTo>
                  <a:close/>
                </a:path>
                <a:path w="19050" h="86359">
                  <a:moveTo>
                    <a:pt x="15976" y="2590"/>
                  </a:moveTo>
                  <a:lnTo>
                    <a:pt x="13385" y="2590"/>
                  </a:lnTo>
                  <a:lnTo>
                    <a:pt x="13385" y="81127"/>
                  </a:lnTo>
                  <a:lnTo>
                    <a:pt x="18567" y="81127"/>
                  </a:lnTo>
                  <a:lnTo>
                    <a:pt x="18567" y="5181"/>
                  </a:lnTo>
                  <a:lnTo>
                    <a:pt x="15976" y="5181"/>
                  </a:lnTo>
                  <a:lnTo>
                    <a:pt x="15976" y="2590"/>
                  </a:lnTo>
                  <a:close/>
                </a:path>
                <a:path w="19050" h="86359">
                  <a:moveTo>
                    <a:pt x="18567" y="0"/>
                  </a:moveTo>
                  <a:lnTo>
                    <a:pt x="15976" y="0"/>
                  </a:lnTo>
                  <a:lnTo>
                    <a:pt x="15976" y="5181"/>
                  </a:lnTo>
                  <a:lnTo>
                    <a:pt x="18567" y="5181"/>
                  </a:lnTo>
                  <a:lnTo>
                    <a:pt x="185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359603" y="7648422"/>
              <a:ext cx="13970" cy="80010"/>
            </a:xfrm>
            <a:custGeom>
              <a:avLst/>
              <a:gdLst/>
              <a:ahLst/>
              <a:cxnLst/>
              <a:rect l="l" t="t" r="r" b="b"/>
              <a:pathLst>
                <a:path w="13970" h="80009">
                  <a:moveTo>
                    <a:pt x="13373" y="0"/>
                  </a:moveTo>
                  <a:lnTo>
                    <a:pt x="0" y="0"/>
                  </a:lnTo>
                  <a:lnTo>
                    <a:pt x="0" y="79857"/>
                  </a:lnTo>
                  <a:lnTo>
                    <a:pt x="13373" y="79857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357012" y="7644562"/>
              <a:ext cx="19050" cy="86360"/>
            </a:xfrm>
            <a:custGeom>
              <a:avLst/>
              <a:gdLst/>
              <a:ahLst/>
              <a:cxnLst/>
              <a:rect l="l" t="t" r="r" b="b"/>
              <a:pathLst>
                <a:path w="19050" h="86359">
                  <a:moveTo>
                    <a:pt x="15963" y="0"/>
                  </a:moveTo>
                  <a:lnTo>
                    <a:pt x="0" y="0"/>
                  </a:lnTo>
                  <a:lnTo>
                    <a:pt x="0" y="86309"/>
                  </a:lnTo>
                  <a:lnTo>
                    <a:pt x="18554" y="86309"/>
                  </a:lnTo>
                  <a:lnTo>
                    <a:pt x="18554" y="81127"/>
                  </a:lnTo>
                  <a:lnTo>
                    <a:pt x="5181" y="81127"/>
                  </a:lnTo>
                  <a:lnTo>
                    <a:pt x="5181" y="5181"/>
                  </a:lnTo>
                  <a:lnTo>
                    <a:pt x="13373" y="5181"/>
                  </a:lnTo>
                  <a:lnTo>
                    <a:pt x="13373" y="2590"/>
                  </a:lnTo>
                  <a:lnTo>
                    <a:pt x="15963" y="2590"/>
                  </a:lnTo>
                  <a:lnTo>
                    <a:pt x="15963" y="0"/>
                  </a:lnTo>
                  <a:close/>
                </a:path>
                <a:path w="19050" h="86359">
                  <a:moveTo>
                    <a:pt x="15963" y="2590"/>
                  </a:moveTo>
                  <a:lnTo>
                    <a:pt x="13373" y="2590"/>
                  </a:lnTo>
                  <a:lnTo>
                    <a:pt x="13373" y="81127"/>
                  </a:lnTo>
                  <a:lnTo>
                    <a:pt x="18554" y="81127"/>
                  </a:lnTo>
                  <a:lnTo>
                    <a:pt x="18554" y="5181"/>
                  </a:lnTo>
                  <a:lnTo>
                    <a:pt x="15963" y="5181"/>
                  </a:lnTo>
                  <a:lnTo>
                    <a:pt x="15963" y="2590"/>
                  </a:lnTo>
                  <a:close/>
                </a:path>
                <a:path w="19050" h="86359">
                  <a:moveTo>
                    <a:pt x="18554" y="0"/>
                  </a:moveTo>
                  <a:lnTo>
                    <a:pt x="15963" y="0"/>
                  </a:lnTo>
                  <a:lnTo>
                    <a:pt x="15963" y="5181"/>
                  </a:lnTo>
                  <a:lnTo>
                    <a:pt x="18554" y="5181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350535" y="7646708"/>
              <a:ext cx="45085" cy="81280"/>
            </a:xfrm>
            <a:custGeom>
              <a:avLst/>
              <a:gdLst/>
              <a:ahLst/>
              <a:cxnLst/>
              <a:rect l="l" t="t" r="r" b="b"/>
              <a:pathLst>
                <a:path w="45085" h="81279">
                  <a:moveTo>
                    <a:pt x="5181" y="0"/>
                  </a:moveTo>
                  <a:lnTo>
                    <a:pt x="0" y="0"/>
                  </a:lnTo>
                  <a:lnTo>
                    <a:pt x="0" y="81140"/>
                  </a:lnTo>
                  <a:lnTo>
                    <a:pt x="5181" y="81140"/>
                  </a:lnTo>
                  <a:lnTo>
                    <a:pt x="5181" y="0"/>
                  </a:lnTo>
                  <a:close/>
                </a:path>
                <a:path w="45085" h="81279">
                  <a:moveTo>
                    <a:pt x="44894" y="0"/>
                  </a:moveTo>
                  <a:lnTo>
                    <a:pt x="39712" y="0"/>
                  </a:lnTo>
                  <a:lnTo>
                    <a:pt x="39712" y="81140"/>
                  </a:lnTo>
                  <a:lnTo>
                    <a:pt x="44894" y="81140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385485" y="7643660"/>
              <a:ext cx="19050" cy="88265"/>
            </a:xfrm>
            <a:custGeom>
              <a:avLst/>
              <a:gdLst/>
              <a:ahLst/>
              <a:cxnLst/>
              <a:rect l="l" t="t" r="r" b="b"/>
              <a:pathLst>
                <a:path w="19050" h="88265">
                  <a:moveTo>
                    <a:pt x="15963" y="0"/>
                  </a:moveTo>
                  <a:lnTo>
                    <a:pt x="0" y="0"/>
                  </a:lnTo>
                  <a:lnTo>
                    <a:pt x="0" y="87655"/>
                  </a:lnTo>
                  <a:lnTo>
                    <a:pt x="18554" y="87655"/>
                  </a:lnTo>
                  <a:lnTo>
                    <a:pt x="18554" y="82473"/>
                  </a:lnTo>
                  <a:lnTo>
                    <a:pt x="5181" y="82473"/>
                  </a:lnTo>
                  <a:lnTo>
                    <a:pt x="5181" y="5181"/>
                  </a:lnTo>
                  <a:lnTo>
                    <a:pt x="13373" y="5181"/>
                  </a:lnTo>
                  <a:lnTo>
                    <a:pt x="13373" y="2590"/>
                  </a:lnTo>
                  <a:lnTo>
                    <a:pt x="15963" y="2590"/>
                  </a:lnTo>
                  <a:lnTo>
                    <a:pt x="15963" y="0"/>
                  </a:lnTo>
                  <a:close/>
                </a:path>
                <a:path w="19050" h="88265">
                  <a:moveTo>
                    <a:pt x="15963" y="2590"/>
                  </a:moveTo>
                  <a:lnTo>
                    <a:pt x="13373" y="2590"/>
                  </a:lnTo>
                  <a:lnTo>
                    <a:pt x="13373" y="82473"/>
                  </a:lnTo>
                  <a:lnTo>
                    <a:pt x="18554" y="82473"/>
                  </a:lnTo>
                  <a:lnTo>
                    <a:pt x="18554" y="5181"/>
                  </a:lnTo>
                  <a:lnTo>
                    <a:pt x="15963" y="5181"/>
                  </a:lnTo>
                  <a:lnTo>
                    <a:pt x="15963" y="2590"/>
                  </a:lnTo>
                  <a:close/>
                </a:path>
                <a:path w="19050" h="88265">
                  <a:moveTo>
                    <a:pt x="18554" y="0"/>
                  </a:moveTo>
                  <a:lnTo>
                    <a:pt x="15963" y="0"/>
                  </a:lnTo>
                  <a:lnTo>
                    <a:pt x="15963" y="5181"/>
                  </a:lnTo>
                  <a:lnTo>
                    <a:pt x="18554" y="5181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345340" y="7646251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398" y="0"/>
                  </a:moveTo>
                  <a:lnTo>
                    <a:pt x="0" y="0"/>
                  </a:lnTo>
                  <a:lnTo>
                    <a:pt x="0" y="82461"/>
                  </a:lnTo>
                  <a:lnTo>
                    <a:pt x="13398" y="82461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350738" y="7645641"/>
              <a:ext cx="5715" cy="81280"/>
            </a:xfrm>
            <a:custGeom>
              <a:avLst/>
              <a:gdLst/>
              <a:ahLst/>
              <a:cxnLst/>
              <a:rect l="l" t="t" r="r" b="b"/>
              <a:pathLst>
                <a:path w="5714" h="81279">
                  <a:moveTo>
                    <a:pt x="5181" y="0"/>
                  </a:moveTo>
                  <a:lnTo>
                    <a:pt x="0" y="0"/>
                  </a:lnTo>
                  <a:lnTo>
                    <a:pt x="0" y="81127"/>
                  </a:lnTo>
                  <a:lnTo>
                    <a:pt x="5181" y="81127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342750" y="7643660"/>
              <a:ext cx="19050" cy="88265"/>
            </a:xfrm>
            <a:custGeom>
              <a:avLst/>
              <a:gdLst/>
              <a:ahLst/>
              <a:cxnLst/>
              <a:rect l="l" t="t" r="r" b="b"/>
              <a:pathLst>
                <a:path w="19050" h="88265">
                  <a:moveTo>
                    <a:pt x="15989" y="0"/>
                  </a:moveTo>
                  <a:lnTo>
                    <a:pt x="0" y="0"/>
                  </a:lnTo>
                  <a:lnTo>
                    <a:pt x="0" y="87655"/>
                  </a:lnTo>
                  <a:lnTo>
                    <a:pt x="18580" y="87655"/>
                  </a:lnTo>
                  <a:lnTo>
                    <a:pt x="18580" y="82473"/>
                  </a:lnTo>
                  <a:lnTo>
                    <a:pt x="5181" y="82473"/>
                  </a:lnTo>
                  <a:lnTo>
                    <a:pt x="5181" y="5181"/>
                  </a:lnTo>
                  <a:lnTo>
                    <a:pt x="13398" y="5181"/>
                  </a:lnTo>
                  <a:lnTo>
                    <a:pt x="13398" y="2590"/>
                  </a:lnTo>
                  <a:lnTo>
                    <a:pt x="15989" y="2590"/>
                  </a:lnTo>
                  <a:lnTo>
                    <a:pt x="15989" y="0"/>
                  </a:lnTo>
                  <a:close/>
                </a:path>
                <a:path w="19050" h="88265">
                  <a:moveTo>
                    <a:pt x="15989" y="2590"/>
                  </a:moveTo>
                  <a:lnTo>
                    <a:pt x="13398" y="2590"/>
                  </a:lnTo>
                  <a:lnTo>
                    <a:pt x="13398" y="82473"/>
                  </a:lnTo>
                  <a:lnTo>
                    <a:pt x="18580" y="82473"/>
                  </a:lnTo>
                  <a:lnTo>
                    <a:pt x="18580" y="5181"/>
                  </a:lnTo>
                  <a:lnTo>
                    <a:pt x="15989" y="5181"/>
                  </a:lnTo>
                  <a:lnTo>
                    <a:pt x="15989" y="2590"/>
                  </a:lnTo>
                  <a:close/>
                </a:path>
                <a:path w="19050" h="88265">
                  <a:moveTo>
                    <a:pt x="18580" y="0"/>
                  </a:moveTo>
                  <a:lnTo>
                    <a:pt x="15989" y="0"/>
                  </a:lnTo>
                  <a:lnTo>
                    <a:pt x="15989" y="5181"/>
                  </a:lnTo>
                  <a:lnTo>
                    <a:pt x="18580" y="5181"/>
                  </a:lnTo>
                  <a:lnTo>
                    <a:pt x="185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369940" y="7648219"/>
              <a:ext cx="6985" cy="78740"/>
            </a:xfrm>
            <a:custGeom>
              <a:avLst/>
              <a:gdLst/>
              <a:ahLst/>
              <a:cxnLst/>
              <a:rect l="l" t="t" r="r" b="b"/>
              <a:pathLst>
                <a:path w="6985" h="78740">
                  <a:moveTo>
                    <a:pt x="6921" y="0"/>
                  </a:moveTo>
                  <a:lnTo>
                    <a:pt x="0" y="0"/>
                  </a:lnTo>
                  <a:lnTo>
                    <a:pt x="0" y="78333"/>
                  </a:lnTo>
                  <a:lnTo>
                    <a:pt x="6921" y="78333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372544" y="7648422"/>
              <a:ext cx="193040" cy="273685"/>
            </a:xfrm>
            <a:custGeom>
              <a:avLst/>
              <a:gdLst/>
              <a:ahLst/>
              <a:cxnLst/>
              <a:rect l="l" t="t" r="r" b="b"/>
              <a:pathLst>
                <a:path w="193039" h="273684">
                  <a:moveTo>
                    <a:pt x="2590" y="0"/>
                  </a:moveTo>
                  <a:lnTo>
                    <a:pt x="0" y="0"/>
                  </a:lnTo>
                  <a:lnTo>
                    <a:pt x="0" y="79006"/>
                  </a:lnTo>
                  <a:lnTo>
                    <a:pt x="2590" y="79006"/>
                  </a:lnTo>
                  <a:lnTo>
                    <a:pt x="2590" y="0"/>
                  </a:lnTo>
                  <a:close/>
                </a:path>
                <a:path w="193039" h="273684">
                  <a:moveTo>
                    <a:pt x="119659" y="178041"/>
                  </a:moveTo>
                  <a:lnTo>
                    <a:pt x="114871" y="173266"/>
                  </a:lnTo>
                  <a:lnTo>
                    <a:pt x="87337" y="173266"/>
                  </a:lnTo>
                  <a:lnTo>
                    <a:pt x="82550" y="178041"/>
                  </a:lnTo>
                  <a:lnTo>
                    <a:pt x="82550" y="189839"/>
                  </a:lnTo>
                  <a:lnTo>
                    <a:pt x="87337" y="194614"/>
                  </a:lnTo>
                  <a:lnTo>
                    <a:pt x="93218" y="194614"/>
                  </a:lnTo>
                  <a:lnTo>
                    <a:pt x="114871" y="194614"/>
                  </a:lnTo>
                  <a:lnTo>
                    <a:pt x="119659" y="189839"/>
                  </a:lnTo>
                  <a:lnTo>
                    <a:pt x="119659" y="178041"/>
                  </a:lnTo>
                  <a:close/>
                </a:path>
                <a:path w="193039" h="273684">
                  <a:moveTo>
                    <a:pt x="184924" y="250545"/>
                  </a:moveTo>
                  <a:lnTo>
                    <a:pt x="172427" y="250139"/>
                  </a:lnTo>
                  <a:lnTo>
                    <a:pt x="172224" y="256235"/>
                  </a:lnTo>
                  <a:lnTo>
                    <a:pt x="175755" y="256349"/>
                  </a:lnTo>
                  <a:lnTo>
                    <a:pt x="169532" y="270637"/>
                  </a:lnTo>
                  <a:lnTo>
                    <a:pt x="175120" y="273062"/>
                  </a:lnTo>
                  <a:lnTo>
                    <a:pt x="184924" y="250545"/>
                  </a:lnTo>
                  <a:close/>
                </a:path>
                <a:path w="193039" h="273684">
                  <a:moveTo>
                    <a:pt x="193040" y="136169"/>
                  </a:moveTo>
                  <a:lnTo>
                    <a:pt x="177038" y="136169"/>
                  </a:lnTo>
                  <a:lnTo>
                    <a:pt x="177038" y="139217"/>
                  </a:lnTo>
                  <a:lnTo>
                    <a:pt x="193040" y="139217"/>
                  </a:lnTo>
                  <a:lnTo>
                    <a:pt x="193040" y="13616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295582" y="8075066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73" y="26682"/>
                  </a:moveTo>
                  <a:lnTo>
                    <a:pt x="49187" y="16725"/>
                  </a:lnTo>
                  <a:lnTo>
                    <a:pt x="44196" y="8382"/>
                  </a:lnTo>
                  <a:lnTo>
                    <a:pt x="36436" y="2527"/>
                  </a:lnTo>
                  <a:lnTo>
                    <a:pt x="26682" y="0"/>
                  </a:lnTo>
                  <a:lnTo>
                    <a:pt x="16713" y="1485"/>
                  </a:lnTo>
                  <a:lnTo>
                    <a:pt x="8369" y="6515"/>
                  </a:lnTo>
                  <a:lnTo>
                    <a:pt x="2514" y="14287"/>
                  </a:lnTo>
                  <a:lnTo>
                    <a:pt x="0" y="24028"/>
                  </a:lnTo>
                  <a:lnTo>
                    <a:pt x="1473" y="33997"/>
                  </a:lnTo>
                  <a:lnTo>
                    <a:pt x="6489" y="42329"/>
                  </a:lnTo>
                  <a:lnTo>
                    <a:pt x="14262" y="48183"/>
                  </a:lnTo>
                  <a:lnTo>
                    <a:pt x="24015" y="50685"/>
                  </a:lnTo>
                  <a:lnTo>
                    <a:pt x="33985" y="49212"/>
                  </a:lnTo>
                  <a:lnTo>
                    <a:pt x="42316" y="44208"/>
                  </a:lnTo>
                  <a:lnTo>
                    <a:pt x="48158" y="36436"/>
                  </a:lnTo>
                  <a:lnTo>
                    <a:pt x="50673" y="26682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292382" y="807175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56083" y="28041"/>
                  </a:moveTo>
                  <a:lnTo>
                    <a:pt x="54038" y="17538"/>
                  </a:lnTo>
                  <a:lnTo>
                    <a:pt x="50787" y="12484"/>
                  </a:lnTo>
                  <a:lnTo>
                    <a:pt x="50787" y="28041"/>
                  </a:lnTo>
                  <a:lnTo>
                    <a:pt x="50761" y="28803"/>
                  </a:lnTo>
                  <a:lnTo>
                    <a:pt x="50152" y="27609"/>
                  </a:lnTo>
                  <a:lnTo>
                    <a:pt x="50152" y="31635"/>
                  </a:lnTo>
                  <a:lnTo>
                    <a:pt x="48628" y="37719"/>
                  </a:lnTo>
                  <a:lnTo>
                    <a:pt x="43675" y="44551"/>
                  </a:lnTo>
                  <a:lnTo>
                    <a:pt x="40411" y="46659"/>
                  </a:lnTo>
                  <a:lnTo>
                    <a:pt x="43903" y="41262"/>
                  </a:lnTo>
                  <a:lnTo>
                    <a:pt x="50152" y="31635"/>
                  </a:lnTo>
                  <a:lnTo>
                    <a:pt x="50152" y="27609"/>
                  </a:lnTo>
                  <a:lnTo>
                    <a:pt x="44246" y="15989"/>
                  </a:lnTo>
                  <a:lnTo>
                    <a:pt x="42151" y="11887"/>
                  </a:lnTo>
                  <a:lnTo>
                    <a:pt x="42151" y="29387"/>
                  </a:lnTo>
                  <a:lnTo>
                    <a:pt x="41897" y="29768"/>
                  </a:lnTo>
                  <a:lnTo>
                    <a:pt x="41948" y="28994"/>
                  </a:lnTo>
                  <a:lnTo>
                    <a:pt x="42151" y="29387"/>
                  </a:lnTo>
                  <a:lnTo>
                    <a:pt x="42151" y="11887"/>
                  </a:lnTo>
                  <a:lnTo>
                    <a:pt x="41186" y="9994"/>
                  </a:lnTo>
                  <a:lnTo>
                    <a:pt x="44551" y="12420"/>
                  </a:lnTo>
                  <a:lnTo>
                    <a:pt x="49123" y="19519"/>
                  </a:lnTo>
                  <a:lnTo>
                    <a:pt x="50787" y="28041"/>
                  </a:lnTo>
                  <a:lnTo>
                    <a:pt x="50787" y="12484"/>
                  </a:lnTo>
                  <a:lnTo>
                    <a:pt x="48412" y="8788"/>
                  </a:lnTo>
                  <a:lnTo>
                    <a:pt x="43599" y="5295"/>
                  </a:lnTo>
                  <a:lnTo>
                    <a:pt x="39979" y="2667"/>
                  </a:lnTo>
                  <a:lnTo>
                    <a:pt x="39827" y="2628"/>
                  </a:lnTo>
                  <a:lnTo>
                    <a:pt x="39827" y="9004"/>
                  </a:lnTo>
                  <a:lnTo>
                    <a:pt x="37706" y="8902"/>
                  </a:lnTo>
                  <a:lnTo>
                    <a:pt x="37706" y="27825"/>
                  </a:lnTo>
                  <a:lnTo>
                    <a:pt x="37706" y="28536"/>
                  </a:lnTo>
                  <a:lnTo>
                    <a:pt x="37439" y="33718"/>
                  </a:lnTo>
                  <a:lnTo>
                    <a:pt x="35775" y="35280"/>
                  </a:lnTo>
                  <a:lnTo>
                    <a:pt x="35775" y="49288"/>
                  </a:lnTo>
                  <a:lnTo>
                    <a:pt x="28079" y="50774"/>
                  </a:lnTo>
                  <a:lnTo>
                    <a:pt x="26847" y="50736"/>
                  </a:lnTo>
                  <a:lnTo>
                    <a:pt x="18364" y="48628"/>
                  </a:lnTo>
                  <a:lnTo>
                    <a:pt x="17970" y="48348"/>
                  </a:lnTo>
                  <a:lnTo>
                    <a:pt x="35775" y="49288"/>
                  </a:lnTo>
                  <a:lnTo>
                    <a:pt x="35775" y="35280"/>
                  </a:lnTo>
                  <a:lnTo>
                    <a:pt x="33159" y="37719"/>
                  </a:lnTo>
                  <a:lnTo>
                    <a:pt x="27520" y="37706"/>
                  </a:lnTo>
                  <a:lnTo>
                    <a:pt x="27330" y="37706"/>
                  </a:lnTo>
                  <a:lnTo>
                    <a:pt x="37706" y="27825"/>
                  </a:lnTo>
                  <a:lnTo>
                    <a:pt x="37706" y="8902"/>
                  </a:lnTo>
                  <a:lnTo>
                    <a:pt x="28651" y="8420"/>
                  </a:lnTo>
                  <a:lnTo>
                    <a:pt x="28651" y="18376"/>
                  </a:lnTo>
                  <a:lnTo>
                    <a:pt x="18376" y="28181"/>
                  </a:lnTo>
                  <a:lnTo>
                    <a:pt x="18389" y="27305"/>
                  </a:lnTo>
                  <a:lnTo>
                    <a:pt x="18643" y="22377"/>
                  </a:lnTo>
                  <a:lnTo>
                    <a:pt x="22936" y="18351"/>
                  </a:lnTo>
                  <a:lnTo>
                    <a:pt x="28536" y="18364"/>
                  </a:lnTo>
                  <a:lnTo>
                    <a:pt x="28651" y="8420"/>
                  </a:lnTo>
                  <a:lnTo>
                    <a:pt x="18084" y="7861"/>
                  </a:lnTo>
                  <a:lnTo>
                    <a:pt x="19481" y="6959"/>
                  </a:lnTo>
                  <a:lnTo>
                    <a:pt x="28003" y="5295"/>
                  </a:lnTo>
                  <a:lnTo>
                    <a:pt x="29222" y="5334"/>
                  </a:lnTo>
                  <a:lnTo>
                    <a:pt x="37719" y="7467"/>
                  </a:lnTo>
                  <a:lnTo>
                    <a:pt x="39827" y="9004"/>
                  </a:lnTo>
                  <a:lnTo>
                    <a:pt x="39827" y="2628"/>
                  </a:lnTo>
                  <a:lnTo>
                    <a:pt x="29502" y="38"/>
                  </a:lnTo>
                  <a:lnTo>
                    <a:pt x="28003" y="0"/>
                  </a:lnTo>
                  <a:lnTo>
                    <a:pt x="17487" y="2057"/>
                  </a:lnTo>
                  <a:lnTo>
                    <a:pt x="16878" y="2451"/>
                  </a:lnTo>
                  <a:lnTo>
                    <a:pt x="16878" y="8636"/>
                  </a:lnTo>
                  <a:lnTo>
                    <a:pt x="14109" y="12903"/>
                  </a:lnTo>
                  <a:lnTo>
                    <a:pt x="14109" y="27482"/>
                  </a:lnTo>
                  <a:lnTo>
                    <a:pt x="14109" y="28409"/>
                  </a:lnTo>
                  <a:lnTo>
                    <a:pt x="13868" y="27927"/>
                  </a:lnTo>
                  <a:lnTo>
                    <a:pt x="13868" y="45377"/>
                  </a:lnTo>
                  <a:lnTo>
                    <a:pt x="11518" y="43662"/>
                  </a:lnTo>
                  <a:lnTo>
                    <a:pt x="6946" y="36576"/>
                  </a:lnTo>
                  <a:lnTo>
                    <a:pt x="5448" y="28905"/>
                  </a:lnTo>
                  <a:lnTo>
                    <a:pt x="13868" y="45377"/>
                  </a:lnTo>
                  <a:lnTo>
                    <a:pt x="13868" y="27927"/>
                  </a:lnTo>
                  <a:lnTo>
                    <a:pt x="14109" y="27482"/>
                  </a:lnTo>
                  <a:lnTo>
                    <a:pt x="14109" y="12903"/>
                  </a:lnTo>
                  <a:lnTo>
                    <a:pt x="5461" y="26225"/>
                  </a:lnTo>
                  <a:lnTo>
                    <a:pt x="7442" y="18364"/>
                  </a:lnTo>
                  <a:lnTo>
                    <a:pt x="12395" y="11531"/>
                  </a:lnTo>
                  <a:lnTo>
                    <a:pt x="16878" y="8636"/>
                  </a:lnTo>
                  <a:lnTo>
                    <a:pt x="16878" y="2451"/>
                  </a:lnTo>
                  <a:lnTo>
                    <a:pt x="8763" y="7683"/>
                  </a:lnTo>
                  <a:lnTo>
                    <a:pt x="2654" y="16116"/>
                  </a:lnTo>
                  <a:lnTo>
                    <a:pt x="38" y="26555"/>
                  </a:lnTo>
                  <a:lnTo>
                    <a:pt x="0" y="28054"/>
                  </a:lnTo>
                  <a:lnTo>
                    <a:pt x="2044" y="38569"/>
                  </a:lnTo>
                  <a:lnTo>
                    <a:pt x="7683" y="47307"/>
                  </a:lnTo>
                  <a:lnTo>
                    <a:pt x="16116" y="53416"/>
                  </a:lnTo>
                  <a:lnTo>
                    <a:pt x="26581" y="56032"/>
                  </a:lnTo>
                  <a:lnTo>
                    <a:pt x="28079" y="56070"/>
                  </a:lnTo>
                  <a:lnTo>
                    <a:pt x="38582" y="54025"/>
                  </a:lnTo>
                  <a:lnTo>
                    <a:pt x="43624" y="50774"/>
                  </a:lnTo>
                  <a:lnTo>
                    <a:pt x="47320" y="48399"/>
                  </a:lnTo>
                  <a:lnTo>
                    <a:pt x="53416" y="39966"/>
                  </a:lnTo>
                  <a:lnTo>
                    <a:pt x="56045" y="29502"/>
                  </a:lnTo>
                  <a:lnTo>
                    <a:pt x="56083" y="280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001994" y="807664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525" y="21336"/>
                  </a:moveTo>
                  <a:lnTo>
                    <a:pt x="39344" y="13373"/>
                  </a:lnTo>
                  <a:lnTo>
                    <a:pt x="35344" y="6692"/>
                  </a:lnTo>
                  <a:lnTo>
                    <a:pt x="29133" y="2006"/>
                  </a:lnTo>
                  <a:lnTo>
                    <a:pt x="21336" y="0"/>
                  </a:lnTo>
                  <a:lnTo>
                    <a:pt x="13373" y="1181"/>
                  </a:lnTo>
                  <a:lnTo>
                    <a:pt x="6705" y="5194"/>
                  </a:lnTo>
                  <a:lnTo>
                    <a:pt x="2006" y="11417"/>
                  </a:lnTo>
                  <a:lnTo>
                    <a:pt x="0" y="19202"/>
                  </a:lnTo>
                  <a:lnTo>
                    <a:pt x="1181" y="27190"/>
                  </a:lnTo>
                  <a:lnTo>
                    <a:pt x="5194" y="33870"/>
                  </a:lnTo>
                  <a:lnTo>
                    <a:pt x="11417" y="38544"/>
                  </a:lnTo>
                  <a:lnTo>
                    <a:pt x="19227" y="40525"/>
                  </a:lnTo>
                  <a:lnTo>
                    <a:pt x="27190" y="39357"/>
                  </a:lnTo>
                  <a:lnTo>
                    <a:pt x="33858" y="35356"/>
                  </a:lnTo>
                  <a:lnTo>
                    <a:pt x="38519" y="29146"/>
                  </a:lnTo>
                  <a:lnTo>
                    <a:pt x="40525" y="21336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999429" y="8073974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4">
                  <a:moveTo>
                    <a:pt x="44869" y="22415"/>
                  </a:moveTo>
                  <a:lnTo>
                    <a:pt x="43230" y="14020"/>
                  </a:lnTo>
                  <a:lnTo>
                    <a:pt x="40640" y="10007"/>
                  </a:lnTo>
                  <a:lnTo>
                    <a:pt x="40640" y="12827"/>
                  </a:lnTo>
                  <a:lnTo>
                    <a:pt x="40614" y="23063"/>
                  </a:lnTo>
                  <a:lnTo>
                    <a:pt x="40538" y="22923"/>
                  </a:lnTo>
                  <a:lnTo>
                    <a:pt x="40538" y="24676"/>
                  </a:lnTo>
                  <a:lnTo>
                    <a:pt x="40093" y="33096"/>
                  </a:lnTo>
                  <a:lnTo>
                    <a:pt x="32054" y="40640"/>
                  </a:lnTo>
                  <a:lnTo>
                    <a:pt x="22415" y="40640"/>
                  </a:lnTo>
                  <a:lnTo>
                    <a:pt x="21475" y="40614"/>
                  </a:lnTo>
                  <a:lnTo>
                    <a:pt x="11772" y="40106"/>
                  </a:lnTo>
                  <a:lnTo>
                    <a:pt x="4229" y="32029"/>
                  </a:lnTo>
                  <a:lnTo>
                    <a:pt x="4241" y="22885"/>
                  </a:lnTo>
                  <a:lnTo>
                    <a:pt x="12255" y="38557"/>
                  </a:lnTo>
                  <a:lnTo>
                    <a:pt x="14084" y="38658"/>
                  </a:lnTo>
                  <a:lnTo>
                    <a:pt x="30899" y="39547"/>
                  </a:lnTo>
                  <a:lnTo>
                    <a:pt x="35128" y="33007"/>
                  </a:lnTo>
                  <a:lnTo>
                    <a:pt x="40538" y="24676"/>
                  </a:lnTo>
                  <a:lnTo>
                    <a:pt x="40538" y="22923"/>
                  </a:lnTo>
                  <a:lnTo>
                    <a:pt x="35407" y="12801"/>
                  </a:lnTo>
                  <a:lnTo>
                    <a:pt x="33731" y="9486"/>
                  </a:lnTo>
                  <a:lnTo>
                    <a:pt x="33731" y="23507"/>
                  </a:lnTo>
                  <a:lnTo>
                    <a:pt x="33528" y="23812"/>
                  </a:lnTo>
                  <a:lnTo>
                    <a:pt x="33566" y="23190"/>
                  </a:lnTo>
                  <a:lnTo>
                    <a:pt x="33731" y="23507"/>
                  </a:lnTo>
                  <a:lnTo>
                    <a:pt x="33731" y="9486"/>
                  </a:lnTo>
                  <a:lnTo>
                    <a:pt x="33489" y="9017"/>
                  </a:lnTo>
                  <a:lnTo>
                    <a:pt x="33489" y="23037"/>
                  </a:lnTo>
                  <a:lnTo>
                    <a:pt x="30187" y="22847"/>
                  </a:lnTo>
                  <a:lnTo>
                    <a:pt x="29946" y="26974"/>
                  </a:lnTo>
                  <a:lnTo>
                    <a:pt x="26530" y="30175"/>
                  </a:lnTo>
                  <a:lnTo>
                    <a:pt x="22021" y="30162"/>
                  </a:lnTo>
                  <a:lnTo>
                    <a:pt x="21869" y="30162"/>
                  </a:lnTo>
                  <a:lnTo>
                    <a:pt x="30187" y="22250"/>
                  </a:lnTo>
                  <a:lnTo>
                    <a:pt x="30187" y="22834"/>
                  </a:lnTo>
                  <a:lnTo>
                    <a:pt x="33477" y="23025"/>
                  </a:lnTo>
                  <a:lnTo>
                    <a:pt x="33489" y="9017"/>
                  </a:lnTo>
                  <a:lnTo>
                    <a:pt x="32588" y="7226"/>
                  </a:lnTo>
                  <a:lnTo>
                    <a:pt x="22936" y="6743"/>
                  </a:lnTo>
                  <a:lnTo>
                    <a:pt x="22936" y="14693"/>
                  </a:lnTo>
                  <a:lnTo>
                    <a:pt x="14693" y="22555"/>
                  </a:lnTo>
                  <a:lnTo>
                    <a:pt x="14706" y="21856"/>
                  </a:lnTo>
                  <a:lnTo>
                    <a:pt x="14922" y="17907"/>
                  </a:lnTo>
                  <a:lnTo>
                    <a:pt x="18376" y="14668"/>
                  </a:lnTo>
                  <a:lnTo>
                    <a:pt x="22428" y="14681"/>
                  </a:lnTo>
                  <a:lnTo>
                    <a:pt x="22834" y="14681"/>
                  </a:lnTo>
                  <a:lnTo>
                    <a:pt x="22936" y="6743"/>
                  </a:lnTo>
                  <a:lnTo>
                    <a:pt x="13944" y="6273"/>
                  </a:lnTo>
                  <a:lnTo>
                    <a:pt x="11290" y="10363"/>
                  </a:lnTo>
                  <a:lnTo>
                    <a:pt x="11290" y="21983"/>
                  </a:lnTo>
                  <a:lnTo>
                    <a:pt x="11290" y="22745"/>
                  </a:lnTo>
                  <a:lnTo>
                    <a:pt x="11087" y="22313"/>
                  </a:lnTo>
                  <a:lnTo>
                    <a:pt x="11290" y="21983"/>
                  </a:lnTo>
                  <a:lnTo>
                    <a:pt x="11290" y="10363"/>
                  </a:lnTo>
                  <a:lnTo>
                    <a:pt x="4254" y="21158"/>
                  </a:lnTo>
                  <a:lnTo>
                    <a:pt x="4762" y="11785"/>
                  </a:lnTo>
                  <a:lnTo>
                    <a:pt x="12827" y="4229"/>
                  </a:lnTo>
                  <a:lnTo>
                    <a:pt x="22415" y="4229"/>
                  </a:lnTo>
                  <a:lnTo>
                    <a:pt x="23393" y="4254"/>
                  </a:lnTo>
                  <a:lnTo>
                    <a:pt x="33108" y="4775"/>
                  </a:lnTo>
                  <a:lnTo>
                    <a:pt x="40640" y="12827"/>
                  </a:lnTo>
                  <a:lnTo>
                    <a:pt x="40640" y="10007"/>
                  </a:lnTo>
                  <a:lnTo>
                    <a:pt x="22415" y="0"/>
                  </a:lnTo>
                  <a:lnTo>
                    <a:pt x="14008" y="1651"/>
                  </a:lnTo>
                  <a:lnTo>
                    <a:pt x="7010" y="6159"/>
                  </a:lnTo>
                  <a:lnTo>
                    <a:pt x="2133" y="12903"/>
                  </a:lnTo>
                  <a:lnTo>
                    <a:pt x="38" y="21259"/>
                  </a:lnTo>
                  <a:lnTo>
                    <a:pt x="0" y="22415"/>
                  </a:lnTo>
                  <a:lnTo>
                    <a:pt x="1625" y="30835"/>
                  </a:lnTo>
                  <a:lnTo>
                    <a:pt x="6134" y="37846"/>
                  </a:lnTo>
                  <a:lnTo>
                    <a:pt x="12877" y="42735"/>
                  </a:lnTo>
                  <a:lnTo>
                    <a:pt x="21259" y="44843"/>
                  </a:lnTo>
                  <a:lnTo>
                    <a:pt x="22415" y="44869"/>
                  </a:lnTo>
                  <a:lnTo>
                    <a:pt x="30835" y="43243"/>
                  </a:lnTo>
                  <a:lnTo>
                    <a:pt x="34861" y="40640"/>
                  </a:lnTo>
                  <a:lnTo>
                    <a:pt x="37833" y="38735"/>
                  </a:lnTo>
                  <a:lnTo>
                    <a:pt x="42722" y="31991"/>
                  </a:lnTo>
                  <a:lnTo>
                    <a:pt x="44831" y="23622"/>
                  </a:lnTo>
                  <a:lnTo>
                    <a:pt x="40792" y="23406"/>
                  </a:lnTo>
                  <a:lnTo>
                    <a:pt x="44831" y="23609"/>
                  </a:lnTo>
                  <a:lnTo>
                    <a:pt x="44869" y="224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303888" y="814621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451" y="0"/>
                  </a:moveTo>
                  <a:lnTo>
                    <a:pt x="723" y="5168"/>
                  </a:lnTo>
                  <a:lnTo>
                    <a:pt x="0" y="18630"/>
                  </a:lnTo>
                  <a:lnTo>
                    <a:pt x="5181" y="24396"/>
                  </a:lnTo>
                  <a:lnTo>
                    <a:pt x="18656" y="25082"/>
                  </a:lnTo>
                  <a:lnTo>
                    <a:pt x="24409" y="19926"/>
                  </a:lnTo>
                  <a:lnTo>
                    <a:pt x="24752" y="13182"/>
                  </a:lnTo>
                  <a:lnTo>
                    <a:pt x="25107" y="6451"/>
                  </a:lnTo>
                  <a:lnTo>
                    <a:pt x="19951" y="698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307583" y="8148701"/>
              <a:ext cx="14604" cy="17780"/>
            </a:xfrm>
            <a:custGeom>
              <a:avLst/>
              <a:gdLst/>
              <a:ahLst/>
              <a:cxnLst/>
              <a:rect l="l" t="t" r="r" b="b"/>
              <a:pathLst>
                <a:path w="14604" h="17779">
                  <a:moveTo>
                    <a:pt x="14566" y="0"/>
                  </a:moveTo>
                  <a:lnTo>
                    <a:pt x="0" y="17589"/>
                  </a:lnTo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306936" y="8148167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4566" y="0"/>
                  </a:moveTo>
                  <a:lnTo>
                    <a:pt x="0" y="17576"/>
                  </a:lnTo>
                  <a:lnTo>
                    <a:pt x="1295" y="18656"/>
                  </a:lnTo>
                  <a:lnTo>
                    <a:pt x="15862" y="1066"/>
                  </a:lnTo>
                  <a:lnTo>
                    <a:pt x="145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310288" y="8151177"/>
              <a:ext cx="14604" cy="17780"/>
            </a:xfrm>
            <a:custGeom>
              <a:avLst/>
              <a:gdLst/>
              <a:ahLst/>
              <a:cxnLst/>
              <a:rect l="l" t="t" r="r" b="b"/>
              <a:pathLst>
                <a:path w="14604" h="17779">
                  <a:moveTo>
                    <a:pt x="14566" y="0"/>
                  </a:moveTo>
                  <a:lnTo>
                    <a:pt x="0" y="17602"/>
                  </a:lnTo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309641" y="8150644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4554" y="0"/>
                  </a:moveTo>
                  <a:lnTo>
                    <a:pt x="0" y="17602"/>
                  </a:lnTo>
                  <a:lnTo>
                    <a:pt x="1295" y="18668"/>
                  </a:lnTo>
                  <a:lnTo>
                    <a:pt x="15862" y="1079"/>
                  </a:lnTo>
                  <a:lnTo>
                    <a:pt x="145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3" name="object 31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867668" y="8031289"/>
              <a:ext cx="154330" cy="153962"/>
            </a:xfrm>
            <a:prstGeom prst="rect">
              <a:avLst/>
            </a:prstGeom>
          </p:spPr>
        </p:pic>
        <p:sp>
          <p:nvSpPr>
            <p:cNvPr id="314" name="object 314"/>
            <p:cNvSpPr/>
            <p:nvPr/>
          </p:nvSpPr>
          <p:spPr>
            <a:xfrm>
              <a:off x="5394299" y="8031289"/>
              <a:ext cx="154940" cy="154305"/>
            </a:xfrm>
            <a:custGeom>
              <a:avLst/>
              <a:gdLst/>
              <a:ahLst/>
              <a:cxnLst/>
              <a:rect l="l" t="t" r="r" b="b"/>
              <a:pathLst>
                <a:path w="154939" h="154304">
                  <a:moveTo>
                    <a:pt x="71462" y="0"/>
                  </a:moveTo>
                  <a:lnTo>
                    <a:pt x="0" y="71958"/>
                  </a:lnTo>
                  <a:lnTo>
                    <a:pt x="80924" y="153962"/>
                  </a:lnTo>
                  <a:lnTo>
                    <a:pt x="84175" y="150952"/>
                  </a:lnTo>
                  <a:lnTo>
                    <a:pt x="77952" y="144246"/>
                  </a:lnTo>
                  <a:lnTo>
                    <a:pt x="81201" y="141231"/>
                  </a:lnTo>
                  <a:lnTo>
                    <a:pt x="12865" y="71983"/>
                  </a:lnTo>
                  <a:lnTo>
                    <a:pt x="71374" y="13068"/>
                  </a:lnTo>
                  <a:lnTo>
                    <a:pt x="84076" y="13068"/>
                  </a:lnTo>
                  <a:lnTo>
                    <a:pt x="71462" y="0"/>
                  </a:lnTo>
                  <a:close/>
                </a:path>
                <a:path w="154939" h="154304">
                  <a:moveTo>
                    <a:pt x="84076" y="13068"/>
                  </a:moveTo>
                  <a:lnTo>
                    <a:pt x="71374" y="13068"/>
                  </a:lnTo>
                  <a:lnTo>
                    <a:pt x="141262" y="85483"/>
                  </a:lnTo>
                  <a:lnTo>
                    <a:pt x="81201" y="141231"/>
                  </a:lnTo>
                  <a:lnTo>
                    <a:pt x="84315" y="144386"/>
                  </a:lnTo>
                  <a:lnTo>
                    <a:pt x="81064" y="147599"/>
                  </a:lnTo>
                  <a:lnTo>
                    <a:pt x="84175" y="150952"/>
                  </a:lnTo>
                  <a:lnTo>
                    <a:pt x="154317" y="85839"/>
                  </a:lnTo>
                  <a:lnTo>
                    <a:pt x="84076" y="13068"/>
                  </a:lnTo>
                  <a:close/>
                </a:path>
                <a:path w="154939" h="154304">
                  <a:moveTo>
                    <a:pt x="81201" y="141231"/>
                  </a:moveTo>
                  <a:lnTo>
                    <a:pt x="77952" y="144246"/>
                  </a:lnTo>
                  <a:lnTo>
                    <a:pt x="81064" y="147599"/>
                  </a:lnTo>
                  <a:lnTo>
                    <a:pt x="84315" y="144386"/>
                  </a:lnTo>
                  <a:lnTo>
                    <a:pt x="81201" y="1412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210325" y="7243927"/>
              <a:ext cx="28575" cy="1547495"/>
            </a:xfrm>
            <a:custGeom>
              <a:avLst/>
              <a:gdLst/>
              <a:ahLst/>
              <a:cxnLst/>
              <a:rect l="l" t="t" r="r" b="b"/>
              <a:pathLst>
                <a:path w="28575" h="1547495">
                  <a:moveTo>
                    <a:pt x="28575" y="0"/>
                  </a:moveTo>
                  <a:lnTo>
                    <a:pt x="0" y="0"/>
                  </a:lnTo>
                  <a:lnTo>
                    <a:pt x="0" y="1547279"/>
                  </a:lnTo>
                  <a:lnTo>
                    <a:pt x="28575" y="1547279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208166" y="7241540"/>
              <a:ext cx="33020" cy="1551940"/>
            </a:xfrm>
            <a:custGeom>
              <a:avLst/>
              <a:gdLst/>
              <a:ahLst/>
              <a:cxnLst/>
              <a:rect l="l" t="t" r="r" b="b"/>
              <a:pathLst>
                <a:path w="33020" h="1551940">
                  <a:moveTo>
                    <a:pt x="32893" y="228"/>
                  </a:moveTo>
                  <a:lnTo>
                    <a:pt x="30734" y="228"/>
                  </a:lnTo>
                  <a:lnTo>
                    <a:pt x="30734" y="0"/>
                  </a:lnTo>
                  <a:lnTo>
                    <a:pt x="28575" y="0"/>
                  </a:lnTo>
                  <a:lnTo>
                    <a:pt x="28575" y="5080"/>
                  </a:lnTo>
                  <a:lnTo>
                    <a:pt x="28575" y="1548130"/>
                  </a:lnTo>
                  <a:lnTo>
                    <a:pt x="4318" y="1548130"/>
                  </a:lnTo>
                  <a:lnTo>
                    <a:pt x="4318" y="5080"/>
                  </a:lnTo>
                  <a:lnTo>
                    <a:pt x="28575" y="5080"/>
                  </a:lnTo>
                  <a:lnTo>
                    <a:pt x="2857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548130"/>
                  </a:lnTo>
                  <a:lnTo>
                    <a:pt x="0" y="1551940"/>
                  </a:lnTo>
                  <a:lnTo>
                    <a:pt x="32893" y="1551940"/>
                  </a:lnTo>
                  <a:lnTo>
                    <a:pt x="32893" y="1548130"/>
                  </a:lnTo>
                  <a:lnTo>
                    <a:pt x="32893" y="5080"/>
                  </a:lnTo>
                  <a:lnTo>
                    <a:pt x="30734" y="5080"/>
                  </a:lnTo>
                  <a:lnTo>
                    <a:pt x="30734" y="4546"/>
                  </a:lnTo>
                  <a:lnTo>
                    <a:pt x="32893" y="4546"/>
                  </a:lnTo>
                  <a:lnTo>
                    <a:pt x="32893" y="2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769751" y="8724773"/>
              <a:ext cx="1444625" cy="66675"/>
            </a:xfrm>
            <a:custGeom>
              <a:avLst/>
              <a:gdLst/>
              <a:ahLst/>
              <a:cxnLst/>
              <a:rect l="l" t="t" r="r" b="b"/>
              <a:pathLst>
                <a:path w="1444625" h="66675">
                  <a:moveTo>
                    <a:pt x="1444625" y="0"/>
                  </a:moveTo>
                  <a:lnTo>
                    <a:pt x="1007541" y="0"/>
                  </a:lnTo>
                  <a:lnTo>
                    <a:pt x="775766" y="3174"/>
                  </a:lnTo>
                  <a:lnTo>
                    <a:pt x="0" y="3174"/>
                  </a:lnTo>
                  <a:lnTo>
                    <a:pt x="0" y="66674"/>
                  </a:lnTo>
                  <a:lnTo>
                    <a:pt x="1444625" y="66674"/>
                  </a:lnTo>
                  <a:lnTo>
                    <a:pt x="144462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767592" y="8722614"/>
              <a:ext cx="1449070" cy="71120"/>
            </a:xfrm>
            <a:custGeom>
              <a:avLst/>
              <a:gdLst/>
              <a:ahLst/>
              <a:cxnLst/>
              <a:rect l="l" t="t" r="r" b="b"/>
              <a:pathLst>
                <a:path w="1449070" h="71120">
                  <a:moveTo>
                    <a:pt x="1448943" y="0"/>
                  </a:moveTo>
                  <a:lnTo>
                    <a:pt x="1009675" y="0"/>
                  </a:lnTo>
                  <a:lnTo>
                    <a:pt x="777925" y="3175"/>
                  </a:lnTo>
                  <a:lnTo>
                    <a:pt x="777925" y="5334"/>
                  </a:lnTo>
                  <a:lnTo>
                    <a:pt x="777951" y="7493"/>
                  </a:lnTo>
                  <a:lnTo>
                    <a:pt x="1009713" y="4318"/>
                  </a:lnTo>
                  <a:lnTo>
                    <a:pt x="1444625" y="4318"/>
                  </a:lnTo>
                  <a:lnTo>
                    <a:pt x="1444625" y="66675"/>
                  </a:lnTo>
                  <a:lnTo>
                    <a:pt x="4318" y="66675"/>
                  </a:lnTo>
                  <a:lnTo>
                    <a:pt x="4318" y="7493"/>
                  </a:lnTo>
                  <a:lnTo>
                    <a:pt x="777951" y="7493"/>
                  </a:lnTo>
                  <a:lnTo>
                    <a:pt x="777887" y="3175"/>
                  </a:lnTo>
                  <a:lnTo>
                    <a:pt x="0" y="3175"/>
                  </a:lnTo>
                  <a:lnTo>
                    <a:pt x="0" y="70993"/>
                  </a:lnTo>
                  <a:lnTo>
                    <a:pt x="1448943" y="70993"/>
                  </a:lnTo>
                  <a:lnTo>
                    <a:pt x="1448943" y="66675"/>
                  </a:lnTo>
                  <a:lnTo>
                    <a:pt x="1448943" y="4318"/>
                  </a:lnTo>
                  <a:lnTo>
                    <a:pt x="1448943" y="3175"/>
                  </a:lnTo>
                  <a:lnTo>
                    <a:pt x="14489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431218" y="8783510"/>
              <a:ext cx="130175" cy="25400"/>
            </a:xfrm>
            <a:custGeom>
              <a:avLst/>
              <a:gdLst/>
              <a:ahLst/>
              <a:cxnLst/>
              <a:rect l="l" t="t" r="r" b="b"/>
              <a:pathLst>
                <a:path w="130175" h="25400">
                  <a:moveTo>
                    <a:pt x="0" y="0"/>
                  </a:moveTo>
                  <a:lnTo>
                    <a:pt x="0" y="19049"/>
                  </a:lnTo>
                  <a:lnTo>
                    <a:pt x="9525" y="25399"/>
                  </a:lnTo>
                  <a:lnTo>
                    <a:pt x="119062" y="25399"/>
                  </a:lnTo>
                  <a:lnTo>
                    <a:pt x="130175" y="11112"/>
                  </a:lnTo>
                  <a:lnTo>
                    <a:pt x="130175" y="1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429059" y="8783510"/>
              <a:ext cx="134620" cy="27940"/>
            </a:xfrm>
            <a:custGeom>
              <a:avLst/>
              <a:gdLst/>
              <a:ahLst/>
              <a:cxnLst/>
              <a:rect l="l" t="t" r="r" b="b"/>
              <a:pathLst>
                <a:path w="134620" h="27940">
                  <a:moveTo>
                    <a:pt x="4317" y="0"/>
                  </a:moveTo>
                  <a:lnTo>
                    <a:pt x="0" y="0"/>
                  </a:lnTo>
                  <a:lnTo>
                    <a:pt x="0" y="20205"/>
                  </a:lnTo>
                  <a:lnTo>
                    <a:pt x="11023" y="27558"/>
                  </a:lnTo>
                  <a:lnTo>
                    <a:pt x="122275" y="27558"/>
                  </a:lnTo>
                  <a:lnTo>
                    <a:pt x="134492" y="11861"/>
                  </a:lnTo>
                  <a:lnTo>
                    <a:pt x="134492" y="1587"/>
                  </a:lnTo>
                  <a:lnTo>
                    <a:pt x="130175" y="1587"/>
                  </a:lnTo>
                  <a:lnTo>
                    <a:pt x="130175" y="10375"/>
                  </a:lnTo>
                  <a:lnTo>
                    <a:pt x="120154" y="23228"/>
                  </a:lnTo>
                  <a:lnTo>
                    <a:pt x="12331" y="23228"/>
                  </a:lnTo>
                  <a:lnTo>
                    <a:pt x="4317" y="17881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453443" y="8794623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82550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453443" y="8788273"/>
              <a:ext cx="82550" cy="12700"/>
            </a:xfrm>
            <a:custGeom>
              <a:avLst/>
              <a:gdLst/>
              <a:ahLst/>
              <a:cxnLst/>
              <a:rect l="l" t="t" r="r" b="b"/>
              <a:pathLst>
                <a:path w="82550" h="12700">
                  <a:moveTo>
                    <a:pt x="82550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82550" y="12699"/>
                  </a:lnTo>
                  <a:lnTo>
                    <a:pt x="825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540235" y="7678382"/>
              <a:ext cx="56515" cy="349885"/>
            </a:xfrm>
            <a:custGeom>
              <a:avLst/>
              <a:gdLst/>
              <a:ahLst/>
              <a:cxnLst/>
              <a:rect l="l" t="t" r="r" b="b"/>
              <a:pathLst>
                <a:path w="56514" h="349884">
                  <a:moveTo>
                    <a:pt x="13931" y="112306"/>
                  </a:moveTo>
                  <a:lnTo>
                    <a:pt x="444" y="112306"/>
                  </a:lnTo>
                  <a:lnTo>
                    <a:pt x="10782" y="118402"/>
                  </a:lnTo>
                  <a:lnTo>
                    <a:pt x="10782" y="182956"/>
                  </a:lnTo>
                  <a:lnTo>
                    <a:pt x="1358" y="203784"/>
                  </a:lnTo>
                  <a:lnTo>
                    <a:pt x="9893" y="203784"/>
                  </a:lnTo>
                  <a:lnTo>
                    <a:pt x="28765" y="211912"/>
                  </a:lnTo>
                  <a:lnTo>
                    <a:pt x="15766" y="295504"/>
                  </a:lnTo>
                  <a:lnTo>
                    <a:pt x="2614" y="339683"/>
                  </a:lnTo>
                  <a:lnTo>
                    <a:pt x="0" y="344563"/>
                  </a:lnTo>
                  <a:lnTo>
                    <a:pt x="2692" y="347611"/>
                  </a:lnTo>
                  <a:lnTo>
                    <a:pt x="6299" y="349643"/>
                  </a:lnTo>
                  <a:lnTo>
                    <a:pt x="9004" y="348615"/>
                  </a:lnTo>
                  <a:lnTo>
                    <a:pt x="45346" y="263693"/>
                  </a:lnTo>
                  <a:lnTo>
                    <a:pt x="56098" y="117386"/>
                  </a:lnTo>
                  <a:lnTo>
                    <a:pt x="33731" y="117386"/>
                  </a:lnTo>
                  <a:lnTo>
                    <a:pt x="13931" y="112306"/>
                  </a:lnTo>
                  <a:close/>
                </a:path>
                <a:path w="56514" h="349884">
                  <a:moveTo>
                    <a:pt x="17526" y="0"/>
                  </a:moveTo>
                  <a:lnTo>
                    <a:pt x="7632" y="0"/>
                  </a:lnTo>
                  <a:lnTo>
                    <a:pt x="5854" y="1511"/>
                  </a:lnTo>
                  <a:lnTo>
                    <a:pt x="7188" y="5080"/>
                  </a:lnTo>
                  <a:lnTo>
                    <a:pt x="11898" y="21582"/>
                  </a:lnTo>
                  <a:lnTo>
                    <a:pt x="20959" y="54433"/>
                  </a:lnTo>
                  <a:lnTo>
                    <a:pt x="33731" y="101130"/>
                  </a:lnTo>
                  <a:lnTo>
                    <a:pt x="33731" y="117386"/>
                  </a:lnTo>
                  <a:lnTo>
                    <a:pt x="56098" y="117386"/>
                  </a:lnTo>
                  <a:lnTo>
                    <a:pt x="23668" y="15243"/>
                  </a:lnTo>
                  <a:lnTo>
                    <a:pt x="18427" y="1511"/>
                  </a:lnTo>
                  <a:lnTo>
                    <a:pt x="17526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530164" y="7675512"/>
              <a:ext cx="69215" cy="354965"/>
            </a:xfrm>
            <a:custGeom>
              <a:avLst/>
              <a:gdLst/>
              <a:ahLst/>
              <a:cxnLst/>
              <a:rect l="l" t="t" r="r" b="b"/>
              <a:pathLst>
                <a:path w="69214" h="354965">
                  <a:moveTo>
                    <a:pt x="20595" y="353974"/>
                  </a:moveTo>
                  <a:lnTo>
                    <a:pt x="13131" y="353974"/>
                  </a:lnTo>
                  <a:lnTo>
                    <a:pt x="14350" y="354660"/>
                  </a:lnTo>
                  <a:lnTo>
                    <a:pt x="15544" y="354812"/>
                  </a:lnTo>
                  <a:lnTo>
                    <a:pt x="18503" y="354787"/>
                  </a:lnTo>
                  <a:lnTo>
                    <a:pt x="19913" y="354215"/>
                  </a:lnTo>
                  <a:lnTo>
                    <a:pt x="20595" y="353974"/>
                  </a:lnTo>
                  <a:close/>
                </a:path>
                <a:path w="69214" h="354965">
                  <a:moveTo>
                    <a:pt x="8946" y="344123"/>
                  </a:moveTo>
                  <a:lnTo>
                    <a:pt x="8178" y="346710"/>
                  </a:lnTo>
                  <a:lnTo>
                    <a:pt x="8225" y="348576"/>
                  </a:lnTo>
                  <a:lnTo>
                    <a:pt x="9448" y="350761"/>
                  </a:lnTo>
                  <a:lnTo>
                    <a:pt x="10617" y="352386"/>
                  </a:lnTo>
                  <a:lnTo>
                    <a:pt x="10947" y="352742"/>
                  </a:lnTo>
                  <a:lnTo>
                    <a:pt x="13131" y="353979"/>
                  </a:lnTo>
                  <a:lnTo>
                    <a:pt x="20595" y="353974"/>
                  </a:lnTo>
                  <a:lnTo>
                    <a:pt x="21234" y="353733"/>
                  </a:lnTo>
                  <a:lnTo>
                    <a:pt x="22196" y="351485"/>
                  </a:lnTo>
                  <a:lnTo>
                    <a:pt x="19075" y="351485"/>
                  </a:lnTo>
                  <a:lnTo>
                    <a:pt x="16730" y="350481"/>
                  </a:lnTo>
                  <a:lnTo>
                    <a:pt x="12763" y="350481"/>
                  </a:lnTo>
                  <a:lnTo>
                    <a:pt x="14173" y="347980"/>
                  </a:lnTo>
                  <a:lnTo>
                    <a:pt x="14568" y="347980"/>
                  </a:lnTo>
                  <a:lnTo>
                    <a:pt x="14062" y="346989"/>
                  </a:lnTo>
                  <a:lnTo>
                    <a:pt x="13817" y="346989"/>
                  </a:lnTo>
                  <a:lnTo>
                    <a:pt x="13398" y="346710"/>
                  </a:lnTo>
                  <a:lnTo>
                    <a:pt x="13949" y="346710"/>
                  </a:lnTo>
                  <a:lnTo>
                    <a:pt x="14325" y="345909"/>
                  </a:lnTo>
                  <a:lnTo>
                    <a:pt x="14683" y="344805"/>
                  </a:lnTo>
                  <a:lnTo>
                    <a:pt x="10540" y="344805"/>
                  </a:lnTo>
                  <a:lnTo>
                    <a:pt x="8946" y="344123"/>
                  </a:lnTo>
                  <a:close/>
                </a:path>
                <a:path w="69214" h="354965">
                  <a:moveTo>
                    <a:pt x="18046" y="348805"/>
                  </a:moveTo>
                  <a:lnTo>
                    <a:pt x="17039" y="348983"/>
                  </a:lnTo>
                  <a:lnTo>
                    <a:pt x="16433" y="350354"/>
                  </a:lnTo>
                  <a:lnTo>
                    <a:pt x="19075" y="351485"/>
                  </a:lnTo>
                  <a:lnTo>
                    <a:pt x="18046" y="348805"/>
                  </a:lnTo>
                  <a:close/>
                </a:path>
                <a:path w="69214" h="354965">
                  <a:moveTo>
                    <a:pt x="23342" y="348805"/>
                  </a:moveTo>
                  <a:lnTo>
                    <a:pt x="18046" y="348805"/>
                  </a:lnTo>
                  <a:lnTo>
                    <a:pt x="19075" y="351485"/>
                  </a:lnTo>
                  <a:lnTo>
                    <a:pt x="22196" y="351485"/>
                  </a:lnTo>
                  <a:lnTo>
                    <a:pt x="23342" y="348805"/>
                  </a:lnTo>
                  <a:close/>
                </a:path>
                <a:path w="69214" h="354965">
                  <a:moveTo>
                    <a:pt x="14173" y="347980"/>
                  </a:moveTo>
                  <a:lnTo>
                    <a:pt x="12763" y="350481"/>
                  </a:lnTo>
                  <a:lnTo>
                    <a:pt x="14922" y="348576"/>
                  </a:lnTo>
                  <a:lnTo>
                    <a:pt x="14782" y="348399"/>
                  </a:lnTo>
                  <a:lnTo>
                    <a:pt x="14173" y="347980"/>
                  </a:lnTo>
                  <a:close/>
                </a:path>
                <a:path w="69214" h="354965">
                  <a:moveTo>
                    <a:pt x="14725" y="348287"/>
                  </a:moveTo>
                  <a:lnTo>
                    <a:pt x="14922" y="348576"/>
                  </a:lnTo>
                  <a:lnTo>
                    <a:pt x="12763" y="350481"/>
                  </a:lnTo>
                  <a:lnTo>
                    <a:pt x="16730" y="350481"/>
                  </a:lnTo>
                  <a:lnTo>
                    <a:pt x="16433" y="350354"/>
                  </a:lnTo>
                  <a:lnTo>
                    <a:pt x="16982" y="349072"/>
                  </a:lnTo>
                  <a:lnTo>
                    <a:pt x="16535" y="349072"/>
                  </a:lnTo>
                  <a:lnTo>
                    <a:pt x="15976" y="348983"/>
                  </a:lnTo>
                  <a:lnTo>
                    <a:pt x="14725" y="348287"/>
                  </a:lnTo>
                  <a:close/>
                </a:path>
                <a:path w="69214" h="354965">
                  <a:moveTo>
                    <a:pt x="17018" y="348986"/>
                  </a:moveTo>
                  <a:lnTo>
                    <a:pt x="16535" y="349072"/>
                  </a:lnTo>
                  <a:lnTo>
                    <a:pt x="16982" y="349072"/>
                  </a:lnTo>
                  <a:close/>
                </a:path>
                <a:path w="69214" h="354965">
                  <a:moveTo>
                    <a:pt x="65226" y="250355"/>
                  </a:moveTo>
                  <a:lnTo>
                    <a:pt x="59105" y="250355"/>
                  </a:lnTo>
                  <a:lnTo>
                    <a:pt x="56912" y="255587"/>
                  </a:lnTo>
                  <a:lnTo>
                    <a:pt x="50894" y="269718"/>
                  </a:lnTo>
                  <a:lnTo>
                    <a:pt x="17018" y="348986"/>
                  </a:lnTo>
                  <a:lnTo>
                    <a:pt x="18046" y="348805"/>
                  </a:lnTo>
                  <a:lnTo>
                    <a:pt x="23342" y="348805"/>
                  </a:lnTo>
                  <a:lnTo>
                    <a:pt x="57214" y="269564"/>
                  </a:lnTo>
                  <a:lnTo>
                    <a:pt x="64465" y="252412"/>
                  </a:lnTo>
                  <a:lnTo>
                    <a:pt x="65226" y="250355"/>
                  </a:lnTo>
                  <a:close/>
                </a:path>
                <a:path w="69214" h="354965">
                  <a:moveTo>
                    <a:pt x="14568" y="347980"/>
                  </a:moveTo>
                  <a:lnTo>
                    <a:pt x="14173" y="347980"/>
                  </a:lnTo>
                  <a:lnTo>
                    <a:pt x="14725" y="348287"/>
                  </a:lnTo>
                  <a:lnTo>
                    <a:pt x="14568" y="347980"/>
                  </a:lnTo>
                  <a:close/>
                </a:path>
                <a:path w="69214" h="354965">
                  <a:moveTo>
                    <a:pt x="13919" y="346710"/>
                  </a:moveTo>
                  <a:lnTo>
                    <a:pt x="13398" y="346710"/>
                  </a:lnTo>
                  <a:lnTo>
                    <a:pt x="13817" y="346989"/>
                  </a:lnTo>
                  <a:lnTo>
                    <a:pt x="13919" y="346710"/>
                  </a:lnTo>
                  <a:close/>
                </a:path>
                <a:path w="69214" h="354965">
                  <a:moveTo>
                    <a:pt x="13934" y="346740"/>
                  </a:moveTo>
                  <a:lnTo>
                    <a:pt x="13817" y="346989"/>
                  </a:lnTo>
                  <a:lnTo>
                    <a:pt x="14062" y="346989"/>
                  </a:lnTo>
                  <a:lnTo>
                    <a:pt x="13934" y="346740"/>
                  </a:lnTo>
                  <a:close/>
                </a:path>
                <a:path w="69214" h="354965">
                  <a:moveTo>
                    <a:pt x="13949" y="346710"/>
                  </a:moveTo>
                  <a:close/>
                </a:path>
                <a:path w="69214" h="354965">
                  <a:moveTo>
                    <a:pt x="9042" y="343814"/>
                  </a:moveTo>
                  <a:lnTo>
                    <a:pt x="8946" y="344123"/>
                  </a:lnTo>
                  <a:lnTo>
                    <a:pt x="10540" y="344805"/>
                  </a:lnTo>
                  <a:lnTo>
                    <a:pt x="9042" y="343814"/>
                  </a:lnTo>
                  <a:close/>
                </a:path>
                <a:path w="69214" h="354965">
                  <a:moveTo>
                    <a:pt x="15008" y="343801"/>
                  </a:moveTo>
                  <a:lnTo>
                    <a:pt x="9042" y="343801"/>
                  </a:lnTo>
                  <a:lnTo>
                    <a:pt x="10540" y="344805"/>
                  </a:lnTo>
                  <a:lnTo>
                    <a:pt x="14683" y="344805"/>
                  </a:lnTo>
                  <a:lnTo>
                    <a:pt x="15008" y="343801"/>
                  </a:lnTo>
                  <a:close/>
                </a:path>
                <a:path w="69214" h="354965">
                  <a:moveTo>
                    <a:pt x="40834" y="236564"/>
                  </a:moveTo>
                  <a:lnTo>
                    <a:pt x="22397" y="299509"/>
                  </a:lnTo>
                  <a:lnTo>
                    <a:pt x="11442" y="336194"/>
                  </a:lnTo>
                  <a:lnTo>
                    <a:pt x="8877" y="344093"/>
                  </a:lnTo>
                  <a:lnTo>
                    <a:pt x="9042" y="343801"/>
                  </a:lnTo>
                  <a:lnTo>
                    <a:pt x="15008" y="343801"/>
                  </a:lnTo>
                  <a:lnTo>
                    <a:pt x="16636" y="338777"/>
                  </a:lnTo>
                  <a:lnTo>
                    <a:pt x="20700" y="325385"/>
                  </a:lnTo>
                  <a:lnTo>
                    <a:pt x="25898" y="307914"/>
                  </a:lnTo>
                  <a:lnTo>
                    <a:pt x="37182" y="269564"/>
                  </a:lnTo>
                  <a:lnTo>
                    <a:pt x="46602" y="237274"/>
                  </a:lnTo>
                  <a:lnTo>
                    <a:pt x="40995" y="237274"/>
                  </a:lnTo>
                  <a:lnTo>
                    <a:pt x="40834" y="236564"/>
                  </a:lnTo>
                  <a:close/>
                </a:path>
                <a:path w="69214" h="354965">
                  <a:moveTo>
                    <a:pt x="61179" y="241969"/>
                  </a:moveTo>
                  <a:lnTo>
                    <a:pt x="60985" y="243090"/>
                  </a:lnTo>
                  <a:lnTo>
                    <a:pt x="60236" y="246634"/>
                  </a:lnTo>
                  <a:lnTo>
                    <a:pt x="59677" y="248843"/>
                  </a:lnTo>
                  <a:lnTo>
                    <a:pt x="59093" y="250380"/>
                  </a:lnTo>
                  <a:lnTo>
                    <a:pt x="65226" y="250355"/>
                  </a:lnTo>
                  <a:lnTo>
                    <a:pt x="65963" y="248361"/>
                  </a:lnTo>
                  <a:lnTo>
                    <a:pt x="66807" y="243090"/>
                  </a:lnTo>
                  <a:lnTo>
                    <a:pt x="66908" y="242227"/>
                  </a:lnTo>
                  <a:lnTo>
                    <a:pt x="64046" y="242227"/>
                  </a:lnTo>
                  <a:lnTo>
                    <a:pt x="61175" y="242176"/>
                  </a:lnTo>
                  <a:lnTo>
                    <a:pt x="61179" y="241969"/>
                  </a:lnTo>
                  <a:close/>
                </a:path>
                <a:path w="69214" h="354965">
                  <a:moveTo>
                    <a:pt x="61213" y="241769"/>
                  </a:moveTo>
                  <a:lnTo>
                    <a:pt x="61175" y="242176"/>
                  </a:lnTo>
                  <a:lnTo>
                    <a:pt x="64046" y="242227"/>
                  </a:lnTo>
                  <a:lnTo>
                    <a:pt x="61213" y="241769"/>
                  </a:lnTo>
                  <a:close/>
                </a:path>
                <a:path w="69214" h="354965">
                  <a:moveTo>
                    <a:pt x="66916" y="241769"/>
                  </a:moveTo>
                  <a:lnTo>
                    <a:pt x="61213" y="241769"/>
                  </a:lnTo>
                  <a:lnTo>
                    <a:pt x="64046" y="242227"/>
                  </a:lnTo>
                  <a:lnTo>
                    <a:pt x="66908" y="242227"/>
                  </a:lnTo>
                  <a:lnTo>
                    <a:pt x="66916" y="241769"/>
                  </a:lnTo>
                  <a:close/>
                </a:path>
                <a:path w="69214" h="354965">
                  <a:moveTo>
                    <a:pt x="67913" y="105016"/>
                  </a:moveTo>
                  <a:lnTo>
                    <a:pt x="64935" y="105016"/>
                  </a:lnTo>
                  <a:lnTo>
                    <a:pt x="62229" y="105981"/>
                  </a:lnTo>
                  <a:lnTo>
                    <a:pt x="62483" y="106870"/>
                  </a:lnTo>
                  <a:lnTo>
                    <a:pt x="63118" y="109715"/>
                  </a:lnTo>
                  <a:lnTo>
                    <a:pt x="63411" y="111518"/>
                  </a:lnTo>
                  <a:lnTo>
                    <a:pt x="61179" y="241969"/>
                  </a:lnTo>
                  <a:lnTo>
                    <a:pt x="61213" y="241769"/>
                  </a:lnTo>
                  <a:lnTo>
                    <a:pt x="66916" y="241769"/>
                  </a:lnTo>
                  <a:lnTo>
                    <a:pt x="69075" y="116560"/>
                  </a:lnTo>
                  <a:lnTo>
                    <a:pt x="69113" y="108864"/>
                  </a:lnTo>
                  <a:lnTo>
                    <a:pt x="67913" y="105016"/>
                  </a:lnTo>
                  <a:close/>
                </a:path>
                <a:path w="69214" h="354965">
                  <a:moveTo>
                    <a:pt x="41046" y="235839"/>
                  </a:moveTo>
                  <a:lnTo>
                    <a:pt x="40834" y="236564"/>
                  </a:lnTo>
                  <a:lnTo>
                    <a:pt x="40995" y="237274"/>
                  </a:lnTo>
                  <a:lnTo>
                    <a:pt x="43802" y="236639"/>
                  </a:lnTo>
                  <a:lnTo>
                    <a:pt x="41046" y="235839"/>
                  </a:lnTo>
                  <a:close/>
                </a:path>
                <a:path w="69214" h="354965">
                  <a:moveTo>
                    <a:pt x="46559" y="235839"/>
                  </a:moveTo>
                  <a:lnTo>
                    <a:pt x="41046" y="235839"/>
                  </a:lnTo>
                  <a:lnTo>
                    <a:pt x="43802" y="236639"/>
                  </a:lnTo>
                  <a:lnTo>
                    <a:pt x="40995" y="237274"/>
                  </a:lnTo>
                  <a:lnTo>
                    <a:pt x="46602" y="237274"/>
                  </a:lnTo>
                  <a:lnTo>
                    <a:pt x="46761" y="236728"/>
                  </a:lnTo>
                  <a:lnTo>
                    <a:pt x="46559" y="235839"/>
                  </a:lnTo>
                  <a:close/>
                </a:path>
                <a:path w="69214" h="354965">
                  <a:moveTo>
                    <a:pt x="11429" y="206654"/>
                  </a:moveTo>
                  <a:lnTo>
                    <a:pt x="11429" y="209524"/>
                  </a:lnTo>
                  <a:lnTo>
                    <a:pt x="19367" y="209524"/>
                  </a:lnTo>
                  <a:lnTo>
                    <a:pt x="36360" y="216839"/>
                  </a:lnTo>
                  <a:lnTo>
                    <a:pt x="40834" y="236564"/>
                  </a:lnTo>
                  <a:lnTo>
                    <a:pt x="41046" y="235839"/>
                  </a:lnTo>
                  <a:lnTo>
                    <a:pt x="46559" y="235839"/>
                  </a:lnTo>
                  <a:lnTo>
                    <a:pt x="41313" y="212725"/>
                  </a:lnTo>
                  <a:lnTo>
                    <a:pt x="29964" y="207835"/>
                  </a:lnTo>
                  <a:lnTo>
                    <a:pt x="14046" y="207835"/>
                  </a:lnTo>
                  <a:lnTo>
                    <a:pt x="11429" y="206654"/>
                  </a:lnTo>
                  <a:close/>
                </a:path>
                <a:path w="69214" h="354965">
                  <a:moveTo>
                    <a:pt x="24371" y="112306"/>
                  </a:moveTo>
                  <a:lnTo>
                    <a:pt x="0" y="112306"/>
                  </a:lnTo>
                  <a:lnTo>
                    <a:pt x="17983" y="122910"/>
                  </a:lnTo>
                  <a:lnTo>
                    <a:pt x="17983" y="185204"/>
                  </a:lnTo>
                  <a:lnTo>
                    <a:pt x="6984" y="209524"/>
                  </a:lnTo>
                  <a:lnTo>
                    <a:pt x="11429" y="209524"/>
                  </a:lnTo>
                  <a:lnTo>
                    <a:pt x="11429" y="203784"/>
                  </a:lnTo>
                  <a:lnTo>
                    <a:pt x="15879" y="203784"/>
                  </a:lnTo>
                  <a:lnTo>
                    <a:pt x="23723" y="186448"/>
                  </a:lnTo>
                  <a:lnTo>
                    <a:pt x="23723" y="119634"/>
                  </a:lnTo>
                  <a:lnTo>
                    <a:pt x="21031" y="118046"/>
                  </a:lnTo>
                  <a:lnTo>
                    <a:pt x="46672" y="118046"/>
                  </a:lnTo>
                  <a:lnTo>
                    <a:pt x="46672" y="116560"/>
                  </a:lnTo>
                  <a:lnTo>
                    <a:pt x="40932" y="116560"/>
                  </a:lnTo>
                  <a:lnTo>
                    <a:pt x="24371" y="112306"/>
                  </a:lnTo>
                  <a:close/>
                </a:path>
                <a:path w="69214" h="354965">
                  <a:moveTo>
                    <a:pt x="15879" y="203784"/>
                  </a:moveTo>
                  <a:lnTo>
                    <a:pt x="11429" y="203784"/>
                  </a:lnTo>
                  <a:lnTo>
                    <a:pt x="11429" y="206654"/>
                  </a:lnTo>
                  <a:lnTo>
                    <a:pt x="14046" y="207835"/>
                  </a:lnTo>
                  <a:lnTo>
                    <a:pt x="15879" y="203784"/>
                  </a:lnTo>
                  <a:close/>
                </a:path>
                <a:path w="69214" h="354965">
                  <a:moveTo>
                    <a:pt x="20561" y="203784"/>
                  </a:moveTo>
                  <a:lnTo>
                    <a:pt x="15879" y="203784"/>
                  </a:lnTo>
                  <a:lnTo>
                    <a:pt x="14046" y="207835"/>
                  </a:lnTo>
                  <a:lnTo>
                    <a:pt x="29964" y="207835"/>
                  </a:lnTo>
                  <a:lnTo>
                    <a:pt x="20561" y="203784"/>
                  </a:lnTo>
                  <a:close/>
                </a:path>
                <a:path w="69214" h="354965">
                  <a:moveTo>
                    <a:pt x="46672" y="118046"/>
                  </a:moveTo>
                  <a:lnTo>
                    <a:pt x="23647" y="118046"/>
                  </a:lnTo>
                  <a:lnTo>
                    <a:pt x="46672" y="123952"/>
                  </a:lnTo>
                  <a:lnTo>
                    <a:pt x="46672" y="118046"/>
                  </a:lnTo>
                  <a:close/>
                </a:path>
                <a:path w="69214" h="354965">
                  <a:moveTo>
                    <a:pt x="46672" y="104000"/>
                  </a:moveTo>
                  <a:lnTo>
                    <a:pt x="43802" y="104000"/>
                  </a:lnTo>
                  <a:lnTo>
                    <a:pt x="41033" y="104749"/>
                  </a:lnTo>
                  <a:lnTo>
                    <a:pt x="40932" y="116560"/>
                  </a:lnTo>
                  <a:lnTo>
                    <a:pt x="46672" y="116560"/>
                  </a:lnTo>
                  <a:lnTo>
                    <a:pt x="46672" y="104000"/>
                  </a:lnTo>
                  <a:close/>
                </a:path>
                <a:path w="69214" h="354965">
                  <a:moveTo>
                    <a:pt x="62214" y="105937"/>
                  </a:moveTo>
                  <a:close/>
                </a:path>
                <a:path w="69214" h="354965">
                  <a:moveTo>
                    <a:pt x="64935" y="105016"/>
                  </a:moveTo>
                  <a:lnTo>
                    <a:pt x="62179" y="105816"/>
                  </a:lnTo>
                  <a:lnTo>
                    <a:pt x="62229" y="105981"/>
                  </a:lnTo>
                  <a:lnTo>
                    <a:pt x="64935" y="105016"/>
                  </a:lnTo>
                  <a:close/>
                </a:path>
                <a:path w="69214" h="354965">
                  <a:moveTo>
                    <a:pt x="31727" y="4711"/>
                  </a:moveTo>
                  <a:lnTo>
                    <a:pt x="27939" y="4711"/>
                  </a:lnTo>
                  <a:lnTo>
                    <a:pt x="26542" y="5549"/>
                  </a:lnTo>
                  <a:lnTo>
                    <a:pt x="26174" y="6019"/>
                  </a:lnTo>
                  <a:lnTo>
                    <a:pt x="26746" y="7734"/>
                  </a:lnTo>
                  <a:lnTo>
                    <a:pt x="31487" y="20645"/>
                  </a:lnTo>
                  <a:lnTo>
                    <a:pt x="42066" y="49873"/>
                  </a:lnTo>
                  <a:lnTo>
                    <a:pt x="62214" y="105937"/>
                  </a:lnTo>
                  <a:lnTo>
                    <a:pt x="64935" y="105016"/>
                  </a:lnTo>
                  <a:lnTo>
                    <a:pt x="67913" y="105016"/>
                  </a:lnTo>
                  <a:lnTo>
                    <a:pt x="67703" y="104343"/>
                  </a:lnTo>
                  <a:lnTo>
                    <a:pt x="67621" y="104000"/>
                  </a:lnTo>
                  <a:lnTo>
                    <a:pt x="43126" y="35925"/>
                  </a:lnTo>
                  <a:lnTo>
                    <a:pt x="35547" y="15011"/>
                  </a:lnTo>
                  <a:lnTo>
                    <a:pt x="31727" y="4711"/>
                  </a:lnTo>
                  <a:close/>
                </a:path>
                <a:path w="69214" h="354965">
                  <a:moveTo>
                    <a:pt x="40932" y="104378"/>
                  </a:moveTo>
                  <a:lnTo>
                    <a:pt x="40932" y="104749"/>
                  </a:lnTo>
                  <a:lnTo>
                    <a:pt x="40932" y="104378"/>
                  </a:lnTo>
                  <a:close/>
                </a:path>
                <a:path w="69214" h="354965">
                  <a:moveTo>
                    <a:pt x="43802" y="104000"/>
                  </a:moveTo>
                  <a:lnTo>
                    <a:pt x="40932" y="104000"/>
                  </a:lnTo>
                  <a:lnTo>
                    <a:pt x="41033" y="104749"/>
                  </a:lnTo>
                  <a:lnTo>
                    <a:pt x="43802" y="104000"/>
                  </a:lnTo>
                  <a:close/>
                </a:path>
                <a:path w="69214" h="354965">
                  <a:moveTo>
                    <a:pt x="20582" y="8966"/>
                  </a:moveTo>
                  <a:lnTo>
                    <a:pt x="14579" y="8966"/>
                  </a:lnTo>
                  <a:lnTo>
                    <a:pt x="15227" y="11074"/>
                  </a:lnTo>
                  <a:lnTo>
                    <a:pt x="18736" y="23540"/>
                  </a:lnTo>
                  <a:lnTo>
                    <a:pt x="26446" y="51444"/>
                  </a:lnTo>
                  <a:lnTo>
                    <a:pt x="40932" y="104378"/>
                  </a:lnTo>
                  <a:lnTo>
                    <a:pt x="40932" y="104000"/>
                  </a:lnTo>
                  <a:lnTo>
                    <a:pt x="46672" y="104000"/>
                  </a:lnTo>
                  <a:lnTo>
                    <a:pt x="46672" y="103606"/>
                  </a:lnTo>
                  <a:lnTo>
                    <a:pt x="29014" y="39136"/>
                  </a:lnTo>
                  <a:lnTo>
                    <a:pt x="22313" y="15011"/>
                  </a:lnTo>
                  <a:lnTo>
                    <a:pt x="20582" y="8966"/>
                  </a:lnTo>
                  <a:close/>
                </a:path>
                <a:path w="69214" h="354965">
                  <a:moveTo>
                    <a:pt x="25882" y="0"/>
                  </a:moveTo>
                  <a:lnTo>
                    <a:pt x="16649" y="0"/>
                  </a:lnTo>
                  <a:lnTo>
                    <a:pt x="15394" y="1054"/>
                  </a:lnTo>
                  <a:lnTo>
                    <a:pt x="13881" y="2603"/>
                  </a:lnTo>
                  <a:lnTo>
                    <a:pt x="13965" y="6946"/>
                  </a:lnTo>
                  <a:lnTo>
                    <a:pt x="14106" y="7734"/>
                  </a:lnTo>
                  <a:lnTo>
                    <a:pt x="14604" y="9055"/>
                  </a:lnTo>
                  <a:lnTo>
                    <a:pt x="20582" y="8966"/>
                  </a:lnTo>
                  <a:lnTo>
                    <a:pt x="20218" y="7696"/>
                  </a:lnTo>
                  <a:lnTo>
                    <a:pt x="19948" y="6934"/>
                  </a:lnTo>
                  <a:lnTo>
                    <a:pt x="19692" y="5743"/>
                  </a:lnTo>
                  <a:lnTo>
                    <a:pt x="17703" y="5740"/>
                  </a:lnTo>
                  <a:lnTo>
                    <a:pt x="17703" y="2870"/>
                  </a:lnTo>
                  <a:lnTo>
                    <a:pt x="30930" y="2870"/>
                  </a:lnTo>
                  <a:lnTo>
                    <a:pt x="29794" y="1054"/>
                  </a:lnTo>
                  <a:lnTo>
                    <a:pt x="28130" y="558"/>
                  </a:lnTo>
                  <a:lnTo>
                    <a:pt x="27038" y="266"/>
                  </a:lnTo>
                  <a:lnTo>
                    <a:pt x="25882" y="0"/>
                  </a:lnTo>
                  <a:close/>
                </a:path>
                <a:path w="69214" h="354965">
                  <a:moveTo>
                    <a:pt x="19948" y="6934"/>
                  </a:moveTo>
                  <a:close/>
                </a:path>
                <a:path w="69214" h="354965">
                  <a:moveTo>
                    <a:pt x="26050" y="5961"/>
                  </a:moveTo>
                  <a:close/>
                </a:path>
                <a:path w="69214" h="354965">
                  <a:moveTo>
                    <a:pt x="25933" y="5664"/>
                  </a:moveTo>
                  <a:lnTo>
                    <a:pt x="26050" y="5961"/>
                  </a:lnTo>
                  <a:lnTo>
                    <a:pt x="25933" y="5664"/>
                  </a:lnTo>
                  <a:close/>
                </a:path>
                <a:path w="69214" h="354965">
                  <a:moveTo>
                    <a:pt x="26477" y="5589"/>
                  </a:moveTo>
                  <a:lnTo>
                    <a:pt x="26034" y="5854"/>
                  </a:lnTo>
                  <a:lnTo>
                    <a:pt x="26174" y="6019"/>
                  </a:lnTo>
                  <a:lnTo>
                    <a:pt x="26477" y="5589"/>
                  </a:lnTo>
                  <a:close/>
                </a:path>
                <a:path w="69214" h="354965">
                  <a:moveTo>
                    <a:pt x="30930" y="2870"/>
                  </a:moveTo>
                  <a:lnTo>
                    <a:pt x="17703" y="2870"/>
                  </a:lnTo>
                  <a:lnTo>
                    <a:pt x="19127" y="4547"/>
                  </a:lnTo>
                  <a:lnTo>
                    <a:pt x="19748" y="4889"/>
                  </a:lnTo>
                  <a:lnTo>
                    <a:pt x="19692" y="5743"/>
                  </a:lnTo>
                  <a:lnTo>
                    <a:pt x="25082" y="5753"/>
                  </a:lnTo>
                  <a:lnTo>
                    <a:pt x="25984" y="5930"/>
                  </a:lnTo>
                  <a:lnTo>
                    <a:pt x="25933" y="5664"/>
                  </a:lnTo>
                  <a:lnTo>
                    <a:pt x="27939" y="4711"/>
                  </a:lnTo>
                  <a:lnTo>
                    <a:pt x="31727" y="4711"/>
                  </a:lnTo>
                  <a:lnTo>
                    <a:pt x="31343" y="3733"/>
                  </a:lnTo>
                  <a:lnTo>
                    <a:pt x="30930" y="2870"/>
                  </a:lnTo>
                  <a:close/>
                </a:path>
                <a:path w="69214" h="354965">
                  <a:moveTo>
                    <a:pt x="26022" y="5842"/>
                  </a:moveTo>
                  <a:close/>
                </a:path>
                <a:path w="69214" h="354965">
                  <a:moveTo>
                    <a:pt x="26504" y="5549"/>
                  </a:moveTo>
                  <a:lnTo>
                    <a:pt x="26026" y="5839"/>
                  </a:lnTo>
                  <a:lnTo>
                    <a:pt x="26477" y="5589"/>
                  </a:lnTo>
                  <a:close/>
                </a:path>
                <a:path w="69214" h="354965">
                  <a:moveTo>
                    <a:pt x="27939" y="4711"/>
                  </a:moveTo>
                  <a:lnTo>
                    <a:pt x="26090" y="5589"/>
                  </a:lnTo>
                  <a:lnTo>
                    <a:pt x="26026" y="5839"/>
                  </a:lnTo>
                  <a:lnTo>
                    <a:pt x="26439" y="5589"/>
                  </a:lnTo>
                  <a:lnTo>
                    <a:pt x="26669" y="5473"/>
                  </a:lnTo>
                  <a:lnTo>
                    <a:pt x="27939" y="4711"/>
                  </a:lnTo>
                  <a:close/>
                </a:path>
                <a:path w="69214" h="354965">
                  <a:moveTo>
                    <a:pt x="17703" y="2870"/>
                  </a:moveTo>
                  <a:lnTo>
                    <a:pt x="17703" y="5740"/>
                  </a:lnTo>
                  <a:lnTo>
                    <a:pt x="19692" y="5743"/>
                  </a:lnTo>
                  <a:lnTo>
                    <a:pt x="19716" y="5054"/>
                  </a:lnTo>
                  <a:lnTo>
                    <a:pt x="19557" y="5054"/>
                  </a:lnTo>
                  <a:lnTo>
                    <a:pt x="17703" y="2870"/>
                  </a:lnTo>
                  <a:close/>
                </a:path>
                <a:path w="69214" h="354965">
                  <a:moveTo>
                    <a:pt x="26542" y="5549"/>
                  </a:moveTo>
                  <a:close/>
                </a:path>
                <a:path w="69214" h="354965">
                  <a:moveTo>
                    <a:pt x="19127" y="4547"/>
                  </a:moveTo>
                  <a:lnTo>
                    <a:pt x="19557" y="5054"/>
                  </a:lnTo>
                  <a:lnTo>
                    <a:pt x="19748" y="4889"/>
                  </a:lnTo>
                  <a:lnTo>
                    <a:pt x="19127" y="4547"/>
                  </a:lnTo>
                  <a:close/>
                </a:path>
                <a:path w="69214" h="354965">
                  <a:moveTo>
                    <a:pt x="19748" y="4889"/>
                  </a:moveTo>
                  <a:lnTo>
                    <a:pt x="19557" y="5054"/>
                  </a:lnTo>
                  <a:lnTo>
                    <a:pt x="19716" y="5054"/>
                  </a:lnTo>
                  <a:lnTo>
                    <a:pt x="19748" y="4889"/>
                  </a:lnTo>
                  <a:close/>
                </a:path>
                <a:path w="69214" h="354965">
                  <a:moveTo>
                    <a:pt x="19126" y="4546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5" name="object 32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526735" y="7678382"/>
              <a:ext cx="69697" cy="201764"/>
            </a:xfrm>
            <a:prstGeom prst="rect">
              <a:avLst/>
            </a:prstGeom>
          </p:spPr>
        </p:pic>
        <p:sp>
          <p:nvSpPr>
            <p:cNvPr id="326" name="object 326"/>
            <p:cNvSpPr/>
            <p:nvPr/>
          </p:nvSpPr>
          <p:spPr>
            <a:xfrm>
              <a:off x="5541124" y="7912151"/>
              <a:ext cx="52705" cy="116205"/>
            </a:xfrm>
            <a:custGeom>
              <a:avLst/>
              <a:gdLst/>
              <a:ahLst/>
              <a:cxnLst/>
              <a:rect l="l" t="t" r="r" b="b"/>
              <a:pathLst>
                <a:path w="52704" h="116204">
                  <a:moveTo>
                    <a:pt x="32842" y="0"/>
                  </a:moveTo>
                  <a:lnTo>
                    <a:pt x="0" y="110794"/>
                  </a:lnTo>
                  <a:lnTo>
                    <a:pt x="1803" y="113842"/>
                  </a:lnTo>
                  <a:lnTo>
                    <a:pt x="5410" y="115874"/>
                  </a:lnTo>
                  <a:lnTo>
                    <a:pt x="8115" y="114846"/>
                  </a:lnTo>
                  <a:lnTo>
                    <a:pt x="52158" y="8648"/>
                  </a:lnTo>
                  <a:lnTo>
                    <a:pt x="32842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539231" y="7675512"/>
              <a:ext cx="60960" cy="354965"/>
            </a:xfrm>
            <a:custGeom>
              <a:avLst/>
              <a:gdLst/>
              <a:ahLst/>
              <a:cxnLst/>
              <a:rect l="l" t="t" r="r" b="b"/>
              <a:pathLst>
                <a:path w="60960" h="354965">
                  <a:moveTo>
                    <a:pt x="15164" y="348805"/>
                  </a:moveTo>
                  <a:lnTo>
                    <a:pt x="9880" y="348805"/>
                  </a:lnTo>
                  <a:lnTo>
                    <a:pt x="10896" y="351485"/>
                  </a:lnTo>
                  <a:lnTo>
                    <a:pt x="6400" y="351485"/>
                  </a:lnTo>
                  <a:lnTo>
                    <a:pt x="5023" y="353999"/>
                  </a:lnTo>
                  <a:lnTo>
                    <a:pt x="6184" y="354660"/>
                  </a:lnTo>
                  <a:lnTo>
                    <a:pt x="7378" y="354812"/>
                  </a:lnTo>
                  <a:lnTo>
                    <a:pt x="10337" y="354787"/>
                  </a:lnTo>
                  <a:lnTo>
                    <a:pt x="11734" y="354215"/>
                  </a:lnTo>
                  <a:lnTo>
                    <a:pt x="13055" y="353733"/>
                  </a:lnTo>
                  <a:lnTo>
                    <a:pt x="15164" y="348805"/>
                  </a:lnTo>
                  <a:close/>
                </a:path>
                <a:path w="60960" h="354965">
                  <a:moveTo>
                    <a:pt x="778" y="344127"/>
                  </a:moveTo>
                  <a:lnTo>
                    <a:pt x="0" y="346710"/>
                  </a:lnTo>
                  <a:lnTo>
                    <a:pt x="58" y="348576"/>
                  </a:lnTo>
                  <a:lnTo>
                    <a:pt x="1269" y="350761"/>
                  </a:lnTo>
                  <a:lnTo>
                    <a:pt x="2451" y="352386"/>
                  </a:lnTo>
                  <a:lnTo>
                    <a:pt x="2768" y="352755"/>
                  </a:lnTo>
                  <a:lnTo>
                    <a:pt x="5016" y="353999"/>
                  </a:lnTo>
                  <a:lnTo>
                    <a:pt x="6400" y="351485"/>
                  </a:lnTo>
                  <a:lnTo>
                    <a:pt x="10896" y="351485"/>
                  </a:lnTo>
                  <a:lnTo>
                    <a:pt x="8551" y="350481"/>
                  </a:lnTo>
                  <a:lnTo>
                    <a:pt x="4597" y="350481"/>
                  </a:lnTo>
                  <a:lnTo>
                    <a:pt x="5981" y="347967"/>
                  </a:lnTo>
                  <a:lnTo>
                    <a:pt x="6383" y="347967"/>
                  </a:lnTo>
                  <a:lnTo>
                    <a:pt x="5902" y="347027"/>
                  </a:lnTo>
                  <a:lnTo>
                    <a:pt x="5613" y="347027"/>
                  </a:lnTo>
                  <a:lnTo>
                    <a:pt x="5219" y="346710"/>
                  </a:lnTo>
                  <a:lnTo>
                    <a:pt x="5768" y="346710"/>
                  </a:lnTo>
                  <a:lnTo>
                    <a:pt x="6159" y="345909"/>
                  </a:lnTo>
                  <a:lnTo>
                    <a:pt x="6516" y="344805"/>
                  </a:lnTo>
                  <a:lnTo>
                    <a:pt x="2362" y="344805"/>
                  </a:lnTo>
                  <a:lnTo>
                    <a:pt x="778" y="344127"/>
                  </a:lnTo>
                  <a:close/>
                </a:path>
                <a:path w="60960" h="354965">
                  <a:moveTo>
                    <a:pt x="6400" y="351485"/>
                  </a:moveTo>
                  <a:lnTo>
                    <a:pt x="5116" y="353733"/>
                  </a:lnTo>
                  <a:lnTo>
                    <a:pt x="5018" y="353996"/>
                  </a:lnTo>
                  <a:lnTo>
                    <a:pt x="6400" y="351485"/>
                  </a:lnTo>
                  <a:close/>
                </a:path>
                <a:path w="60960" h="354965">
                  <a:moveTo>
                    <a:pt x="9880" y="348805"/>
                  </a:moveTo>
                  <a:lnTo>
                    <a:pt x="8873" y="348983"/>
                  </a:lnTo>
                  <a:lnTo>
                    <a:pt x="8254" y="350354"/>
                  </a:lnTo>
                  <a:lnTo>
                    <a:pt x="10896" y="351485"/>
                  </a:lnTo>
                  <a:lnTo>
                    <a:pt x="9880" y="348805"/>
                  </a:lnTo>
                  <a:close/>
                </a:path>
                <a:path w="60960" h="354965">
                  <a:moveTo>
                    <a:pt x="5981" y="347967"/>
                  </a:moveTo>
                  <a:lnTo>
                    <a:pt x="4597" y="350481"/>
                  </a:lnTo>
                  <a:lnTo>
                    <a:pt x="6743" y="348576"/>
                  </a:lnTo>
                  <a:lnTo>
                    <a:pt x="6603" y="348399"/>
                  </a:lnTo>
                  <a:lnTo>
                    <a:pt x="5981" y="347967"/>
                  </a:lnTo>
                  <a:close/>
                </a:path>
                <a:path w="60960" h="354965">
                  <a:moveTo>
                    <a:pt x="6542" y="348278"/>
                  </a:moveTo>
                  <a:lnTo>
                    <a:pt x="6743" y="348576"/>
                  </a:lnTo>
                  <a:lnTo>
                    <a:pt x="4597" y="350481"/>
                  </a:lnTo>
                  <a:lnTo>
                    <a:pt x="8551" y="350481"/>
                  </a:lnTo>
                  <a:lnTo>
                    <a:pt x="8254" y="350354"/>
                  </a:lnTo>
                  <a:lnTo>
                    <a:pt x="8803" y="349072"/>
                  </a:lnTo>
                  <a:lnTo>
                    <a:pt x="8369" y="349072"/>
                  </a:lnTo>
                  <a:lnTo>
                    <a:pt x="7810" y="348983"/>
                  </a:lnTo>
                  <a:lnTo>
                    <a:pt x="6542" y="348278"/>
                  </a:lnTo>
                  <a:close/>
                </a:path>
                <a:path w="60960" h="354965">
                  <a:moveTo>
                    <a:pt x="8839" y="348989"/>
                  </a:moveTo>
                  <a:lnTo>
                    <a:pt x="8369" y="349072"/>
                  </a:lnTo>
                  <a:lnTo>
                    <a:pt x="8803" y="349072"/>
                  </a:lnTo>
                  <a:close/>
                </a:path>
                <a:path w="60960" h="354965">
                  <a:moveTo>
                    <a:pt x="53000" y="241996"/>
                  </a:moveTo>
                  <a:lnTo>
                    <a:pt x="36860" y="283500"/>
                  </a:lnTo>
                  <a:lnTo>
                    <a:pt x="8839" y="348989"/>
                  </a:lnTo>
                  <a:lnTo>
                    <a:pt x="9880" y="348805"/>
                  </a:lnTo>
                  <a:lnTo>
                    <a:pt x="15164" y="348805"/>
                  </a:lnTo>
                  <a:lnTo>
                    <a:pt x="42149" y="285737"/>
                  </a:lnTo>
                  <a:lnTo>
                    <a:pt x="57823" y="248373"/>
                  </a:lnTo>
                  <a:lnTo>
                    <a:pt x="58741" y="242227"/>
                  </a:lnTo>
                  <a:lnTo>
                    <a:pt x="55867" y="242227"/>
                  </a:lnTo>
                  <a:lnTo>
                    <a:pt x="52997" y="242176"/>
                  </a:lnTo>
                  <a:lnTo>
                    <a:pt x="53000" y="241996"/>
                  </a:lnTo>
                  <a:close/>
                </a:path>
                <a:path w="60960" h="354965">
                  <a:moveTo>
                    <a:pt x="6383" y="347967"/>
                  </a:moveTo>
                  <a:lnTo>
                    <a:pt x="5981" y="347967"/>
                  </a:lnTo>
                  <a:lnTo>
                    <a:pt x="6542" y="348278"/>
                  </a:lnTo>
                  <a:lnTo>
                    <a:pt x="6383" y="347967"/>
                  </a:lnTo>
                  <a:close/>
                </a:path>
                <a:path w="60960" h="354965">
                  <a:moveTo>
                    <a:pt x="5754" y="346738"/>
                  </a:moveTo>
                  <a:lnTo>
                    <a:pt x="5613" y="347027"/>
                  </a:lnTo>
                  <a:lnTo>
                    <a:pt x="5902" y="347027"/>
                  </a:lnTo>
                  <a:lnTo>
                    <a:pt x="5754" y="346738"/>
                  </a:lnTo>
                  <a:close/>
                </a:path>
                <a:path w="60960" h="354965">
                  <a:moveTo>
                    <a:pt x="5740" y="346710"/>
                  </a:moveTo>
                  <a:lnTo>
                    <a:pt x="5219" y="346710"/>
                  </a:lnTo>
                  <a:lnTo>
                    <a:pt x="5633" y="346985"/>
                  </a:lnTo>
                  <a:lnTo>
                    <a:pt x="5740" y="346710"/>
                  </a:lnTo>
                  <a:close/>
                </a:path>
                <a:path w="60960" h="354965">
                  <a:moveTo>
                    <a:pt x="5768" y="346710"/>
                  </a:moveTo>
                  <a:close/>
                </a:path>
                <a:path w="60960" h="354965">
                  <a:moveTo>
                    <a:pt x="870" y="343819"/>
                  </a:moveTo>
                  <a:lnTo>
                    <a:pt x="778" y="344127"/>
                  </a:lnTo>
                  <a:lnTo>
                    <a:pt x="2362" y="344805"/>
                  </a:lnTo>
                  <a:lnTo>
                    <a:pt x="870" y="343819"/>
                  </a:lnTo>
                  <a:close/>
                </a:path>
                <a:path w="60960" h="354965">
                  <a:moveTo>
                    <a:pt x="6841" y="343801"/>
                  </a:moveTo>
                  <a:lnTo>
                    <a:pt x="876" y="343801"/>
                  </a:lnTo>
                  <a:lnTo>
                    <a:pt x="2362" y="344805"/>
                  </a:lnTo>
                  <a:lnTo>
                    <a:pt x="6516" y="344805"/>
                  </a:lnTo>
                  <a:lnTo>
                    <a:pt x="6841" y="343801"/>
                  </a:lnTo>
                  <a:close/>
                </a:path>
                <a:path w="60960" h="354965">
                  <a:moveTo>
                    <a:pt x="32669" y="236516"/>
                  </a:moveTo>
                  <a:lnTo>
                    <a:pt x="14224" y="299509"/>
                  </a:lnTo>
                  <a:lnTo>
                    <a:pt x="3263" y="336194"/>
                  </a:lnTo>
                  <a:lnTo>
                    <a:pt x="698" y="344093"/>
                  </a:lnTo>
                  <a:lnTo>
                    <a:pt x="876" y="343801"/>
                  </a:lnTo>
                  <a:lnTo>
                    <a:pt x="6841" y="343801"/>
                  </a:lnTo>
                  <a:lnTo>
                    <a:pt x="8465" y="338777"/>
                  </a:lnTo>
                  <a:lnTo>
                    <a:pt x="12530" y="325385"/>
                  </a:lnTo>
                  <a:lnTo>
                    <a:pt x="17730" y="307914"/>
                  </a:lnTo>
                  <a:lnTo>
                    <a:pt x="23444" y="288544"/>
                  </a:lnTo>
                  <a:lnTo>
                    <a:pt x="38445" y="237223"/>
                  </a:lnTo>
                  <a:lnTo>
                    <a:pt x="32816" y="237223"/>
                  </a:lnTo>
                  <a:lnTo>
                    <a:pt x="32669" y="236516"/>
                  </a:lnTo>
                  <a:close/>
                </a:path>
                <a:path w="60960" h="354965">
                  <a:moveTo>
                    <a:pt x="53035" y="241782"/>
                  </a:moveTo>
                  <a:lnTo>
                    <a:pt x="52997" y="242176"/>
                  </a:lnTo>
                  <a:lnTo>
                    <a:pt x="55867" y="242227"/>
                  </a:lnTo>
                  <a:lnTo>
                    <a:pt x="53035" y="241782"/>
                  </a:lnTo>
                  <a:close/>
                </a:path>
                <a:path w="60960" h="354965">
                  <a:moveTo>
                    <a:pt x="58749" y="241782"/>
                  </a:moveTo>
                  <a:lnTo>
                    <a:pt x="53035" y="241782"/>
                  </a:lnTo>
                  <a:lnTo>
                    <a:pt x="55867" y="242227"/>
                  </a:lnTo>
                  <a:lnTo>
                    <a:pt x="58741" y="242227"/>
                  </a:lnTo>
                  <a:lnTo>
                    <a:pt x="58749" y="241782"/>
                  </a:lnTo>
                  <a:close/>
                </a:path>
                <a:path w="60960" h="354965">
                  <a:moveTo>
                    <a:pt x="59734" y="105016"/>
                  </a:moveTo>
                  <a:lnTo>
                    <a:pt x="56756" y="105016"/>
                  </a:lnTo>
                  <a:lnTo>
                    <a:pt x="54051" y="105981"/>
                  </a:lnTo>
                  <a:lnTo>
                    <a:pt x="54317" y="106870"/>
                  </a:lnTo>
                  <a:lnTo>
                    <a:pt x="54940" y="109715"/>
                  </a:lnTo>
                  <a:lnTo>
                    <a:pt x="55232" y="111518"/>
                  </a:lnTo>
                  <a:lnTo>
                    <a:pt x="55037" y="123952"/>
                  </a:lnTo>
                  <a:lnTo>
                    <a:pt x="53000" y="241996"/>
                  </a:lnTo>
                  <a:lnTo>
                    <a:pt x="53035" y="241782"/>
                  </a:lnTo>
                  <a:lnTo>
                    <a:pt x="58749" y="241782"/>
                  </a:lnTo>
                  <a:lnTo>
                    <a:pt x="60909" y="116560"/>
                  </a:lnTo>
                  <a:lnTo>
                    <a:pt x="60934" y="108864"/>
                  </a:lnTo>
                  <a:lnTo>
                    <a:pt x="59734" y="105016"/>
                  </a:lnTo>
                  <a:close/>
                </a:path>
                <a:path w="60960" h="354965">
                  <a:moveTo>
                    <a:pt x="32867" y="235839"/>
                  </a:moveTo>
                  <a:lnTo>
                    <a:pt x="32669" y="236516"/>
                  </a:lnTo>
                  <a:lnTo>
                    <a:pt x="32816" y="237223"/>
                  </a:lnTo>
                  <a:lnTo>
                    <a:pt x="35623" y="236639"/>
                  </a:lnTo>
                  <a:lnTo>
                    <a:pt x="32867" y="235839"/>
                  </a:lnTo>
                  <a:close/>
                </a:path>
                <a:path w="60960" h="354965">
                  <a:moveTo>
                    <a:pt x="38392" y="235839"/>
                  </a:moveTo>
                  <a:lnTo>
                    <a:pt x="32867" y="235839"/>
                  </a:lnTo>
                  <a:lnTo>
                    <a:pt x="35623" y="236639"/>
                  </a:lnTo>
                  <a:lnTo>
                    <a:pt x="32816" y="237223"/>
                  </a:lnTo>
                  <a:lnTo>
                    <a:pt x="38445" y="237223"/>
                  </a:lnTo>
                  <a:lnTo>
                    <a:pt x="38533" y="236516"/>
                  </a:lnTo>
                  <a:lnTo>
                    <a:pt x="38392" y="235839"/>
                  </a:lnTo>
                  <a:close/>
                </a:path>
                <a:path w="60960" h="354965">
                  <a:moveTo>
                    <a:pt x="25817" y="207530"/>
                  </a:moveTo>
                  <a:lnTo>
                    <a:pt x="11264" y="207530"/>
                  </a:lnTo>
                  <a:lnTo>
                    <a:pt x="28155" y="214782"/>
                  </a:lnTo>
                  <a:lnTo>
                    <a:pt x="32669" y="236516"/>
                  </a:lnTo>
                  <a:lnTo>
                    <a:pt x="32867" y="235839"/>
                  </a:lnTo>
                  <a:lnTo>
                    <a:pt x="38392" y="235839"/>
                  </a:lnTo>
                  <a:lnTo>
                    <a:pt x="33172" y="210693"/>
                  </a:lnTo>
                  <a:lnTo>
                    <a:pt x="25817" y="207530"/>
                  </a:lnTo>
                  <a:close/>
                </a:path>
                <a:path w="60960" h="354965">
                  <a:moveTo>
                    <a:pt x="12318" y="201726"/>
                  </a:moveTo>
                  <a:lnTo>
                    <a:pt x="863" y="202260"/>
                  </a:lnTo>
                  <a:lnTo>
                    <a:pt x="1130" y="207987"/>
                  </a:lnTo>
                  <a:lnTo>
                    <a:pt x="11264" y="207530"/>
                  </a:lnTo>
                  <a:lnTo>
                    <a:pt x="25817" y="207530"/>
                  </a:lnTo>
                  <a:lnTo>
                    <a:pt x="12318" y="201726"/>
                  </a:lnTo>
                  <a:close/>
                </a:path>
                <a:path w="60960" h="354965">
                  <a:moveTo>
                    <a:pt x="16192" y="112306"/>
                  </a:moveTo>
                  <a:lnTo>
                    <a:pt x="2362" y="112306"/>
                  </a:lnTo>
                  <a:lnTo>
                    <a:pt x="2362" y="118046"/>
                  </a:lnTo>
                  <a:lnTo>
                    <a:pt x="15468" y="118046"/>
                  </a:lnTo>
                  <a:lnTo>
                    <a:pt x="38493" y="123952"/>
                  </a:lnTo>
                  <a:lnTo>
                    <a:pt x="38493" y="116560"/>
                  </a:lnTo>
                  <a:lnTo>
                    <a:pt x="32753" y="116560"/>
                  </a:lnTo>
                  <a:lnTo>
                    <a:pt x="16192" y="112306"/>
                  </a:lnTo>
                  <a:close/>
                </a:path>
                <a:path w="60960" h="354965">
                  <a:moveTo>
                    <a:pt x="38493" y="104000"/>
                  </a:moveTo>
                  <a:lnTo>
                    <a:pt x="35623" y="104000"/>
                  </a:lnTo>
                  <a:lnTo>
                    <a:pt x="32854" y="104749"/>
                  </a:lnTo>
                  <a:lnTo>
                    <a:pt x="32753" y="116560"/>
                  </a:lnTo>
                  <a:lnTo>
                    <a:pt x="38493" y="116560"/>
                  </a:lnTo>
                  <a:lnTo>
                    <a:pt x="38493" y="104000"/>
                  </a:lnTo>
                  <a:close/>
                </a:path>
                <a:path w="60960" h="354965">
                  <a:moveTo>
                    <a:pt x="54044" y="105963"/>
                  </a:moveTo>
                  <a:close/>
                </a:path>
                <a:path w="60960" h="354965">
                  <a:moveTo>
                    <a:pt x="56756" y="105016"/>
                  </a:moveTo>
                  <a:lnTo>
                    <a:pt x="54000" y="105816"/>
                  </a:lnTo>
                  <a:lnTo>
                    <a:pt x="54051" y="105981"/>
                  </a:lnTo>
                  <a:lnTo>
                    <a:pt x="56756" y="105016"/>
                  </a:lnTo>
                  <a:close/>
                </a:path>
                <a:path w="60960" h="354965">
                  <a:moveTo>
                    <a:pt x="23910" y="5626"/>
                  </a:moveTo>
                  <a:lnTo>
                    <a:pt x="18300" y="5626"/>
                  </a:lnTo>
                  <a:lnTo>
                    <a:pt x="18008" y="6032"/>
                  </a:lnTo>
                  <a:lnTo>
                    <a:pt x="18592" y="7734"/>
                  </a:lnTo>
                  <a:lnTo>
                    <a:pt x="23319" y="20657"/>
                  </a:lnTo>
                  <a:lnTo>
                    <a:pt x="33889" y="49881"/>
                  </a:lnTo>
                  <a:lnTo>
                    <a:pt x="54044" y="105963"/>
                  </a:lnTo>
                  <a:lnTo>
                    <a:pt x="54000" y="105816"/>
                  </a:lnTo>
                  <a:lnTo>
                    <a:pt x="56756" y="105016"/>
                  </a:lnTo>
                  <a:lnTo>
                    <a:pt x="59734" y="105016"/>
                  </a:lnTo>
                  <a:lnTo>
                    <a:pt x="59524" y="104343"/>
                  </a:lnTo>
                  <a:lnTo>
                    <a:pt x="59443" y="104000"/>
                  </a:lnTo>
                  <a:lnTo>
                    <a:pt x="38230" y="44980"/>
                  </a:lnTo>
                  <a:lnTo>
                    <a:pt x="25920" y="11023"/>
                  </a:lnTo>
                  <a:lnTo>
                    <a:pt x="23910" y="5626"/>
                  </a:lnTo>
                  <a:close/>
                </a:path>
                <a:path w="60960" h="354965">
                  <a:moveTo>
                    <a:pt x="32753" y="104377"/>
                  </a:moveTo>
                  <a:lnTo>
                    <a:pt x="32753" y="104749"/>
                  </a:lnTo>
                  <a:lnTo>
                    <a:pt x="32753" y="104377"/>
                  </a:lnTo>
                  <a:close/>
                </a:path>
                <a:path w="60960" h="354965">
                  <a:moveTo>
                    <a:pt x="35623" y="104000"/>
                  </a:moveTo>
                  <a:lnTo>
                    <a:pt x="32753" y="104000"/>
                  </a:lnTo>
                  <a:lnTo>
                    <a:pt x="32854" y="104749"/>
                  </a:lnTo>
                  <a:lnTo>
                    <a:pt x="35623" y="104000"/>
                  </a:lnTo>
                  <a:close/>
                </a:path>
                <a:path w="60960" h="354965">
                  <a:moveTo>
                    <a:pt x="12405" y="8928"/>
                  </a:moveTo>
                  <a:lnTo>
                    <a:pt x="6388" y="8928"/>
                  </a:lnTo>
                  <a:lnTo>
                    <a:pt x="6464" y="9093"/>
                  </a:lnTo>
                  <a:lnTo>
                    <a:pt x="7061" y="11074"/>
                  </a:lnTo>
                  <a:lnTo>
                    <a:pt x="10576" y="23540"/>
                  </a:lnTo>
                  <a:lnTo>
                    <a:pt x="18282" y="51444"/>
                  </a:lnTo>
                  <a:lnTo>
                    <a:pt x="32753" y="104377"/>
                  </a:lnTo>
                  <a:lnTo>
                    <a:pt x="32753" y="104000"/>
                  </a:lnTo>
                  <a:lnTo>
                    <a:pt x="38493" y="104000"/>
                  </a:lnTo>
                  <a:lnTo>
                    <a:pt x="38493" y="103606"/>
                  </a:lnTo>
                  <a:lnTo>
                    <a:pt x="30355" y="73781"/>
                  </a:lnTo>
                  <a:lnTo>
                    <a:pt x="18611" y="31035"/>
                  </a:lnTo>
                  <a:lnTo>
                    <a:pt x="14198" y="15189"/>
                  </a:lnTo>
                  <a:lnTo>
                    <a:pt x="12405" y="8928"/>
                  </a:lnTo>
                  <a:close/>
                </a:path>
                <a:path w="60960" h="354965">
                  <a:moveTo>
                    <a:pt x="17741" y="0"/>
                  </a:moveTo>
                  <a:lnTo>
                    <a:pt x="8470" y="0"/>
                  </a:lnTo>
                  <a:lnTo>
                    <a:pt x="7670" y="685"/>
                  </a:lnTo>
                  <a:lnTo>
                    <a:pt x="7289" y="977"/>
                  </a:lnTo>
                  <a:lnTo>
                    <a:pt x="5702" y="2616"/>
                  </a:lnTo>
                  <a:lnTo>
                    <a:pt x="5790" y="6946"/>
                  </a:lnTo>
                  <a:lnTo>
                    <a:pt x="5940" y="7734"/>
                  </a:lnTo>
                  <a:lnTo>
                    <a:pt x="6400" y="8966"/>
                  </a:lnTo>
                  <a:lnTo>
                    <a:pt x="12405" y="8928"/>
                  </a:lnTo>
                  <a:lnTo>
                    <a:pt x="12052" y="7696"/>
                  </a:lnTo>
                  <a:lnTo>
                    <a:pt x="11767" y="6921"/>
                  </a:lnTo>
                  <a:lnTo>
                    <a:pt x="11511" y="5743"/>
                  </a:lnTo>
                  <a:lnTo>
                    <a:pt x="9525" y="5740"/>
                  </a:lnTo>
                  <a:lnTo>
                    <a:pt x="9525" y="2870"/>
                  </a:lnTo>
                  <a:lnTo>
                    <a:pt x="22784" y="2870"/>
                  </a:lnTo>
                  <a:lnTo>
                    <a:pt x="21628" y="1066"/>
                  </a:lnTo>
                  <a:lnTo>
                    <a:pt x="19977" y="558"/>
                  </a:lnTo>
                  <a:lnTo>
                    <a:pt x="18884" y="266"/>
                  </a:lnTo>
                  <a:lnTo>
                    <a:pt x="17741" y="0"/>
                  </a:lnTo>
                  <a:close/>
                </a:path>
                <a:path w="60960" h="354965">
                  <a:moveTo>
                    <a:pt x="11767" y="6921"/>
                  </a:moveTo>
                  <a:close/>
                </a:path>
                <a:path w="60960" h="354965">
                  <a:moveTo>
                    <a:pt x="17904" y="5980"/>
                  </a:moveTo>
                  <a:close/>
                </a:path>
                <a:path w="60960" h="354965">
                  <a:moveTo>
                    <a:pt x="17924" y="5842"/>
                  </a:moveTo>
                  <a:lnTo>
                    <a:pt x="18008" y="6032"/>
                  </a:lnTo>
                  <a:lnTo>
                    <a:pt x="17924" y="5842"/>
                  </a:lnTo>
                  <a:close/>
                </a:path>
                <a:path w="60960" h="354965">
                  <a:moveTo>
                    <a:pt x="18300" y="5626"/>
                  </a:moveTo>
                  <a:lnTo>
                    <a:pt x="18102" y="5740"/>
                  </a:lnTo>
                  <a:lnTo>
                    <a:pt x="18008" y="6032"/>
                  </a:lnTo>
                  <a:lnTo>
                    <a:pt x="18300" y="5626"/>
                  </a:lnTo>
                  <a:close/>
                </a:path>
                <a:path w="60960" h="354965">
                  <a:moveTo>
                    <a:pt x="19450" y="4876"/>
                  </a:moveTo>
                  <a:lnTo>
                    <a:pt x="11556" y="4876"/>
                  </a:lnTo>
                  <a:lnTo>
                    <a:pt x="11511" y="5743"/>
                  </a:lnTo>
                  <a:lnTo>
                    <a:pt x="16929" y="5753"/>
                  </a:lnTo>
                  <a:lnTo>
                    <a:pt x="17805" y="5930"/>
                  </a:lnTo>
                  <a:lnTo>
                    <a:pt x="17860" y="5626"/>
                  </a:lnTo>
                  <a:lnTo>
                    <a:pt x="19450" y="4876"/>
                  </a:lnTo>
                  <a:close/>
                </a:path>
                <a:path w="60960" h="354965">
                  <a:moveTo>
                    <a:pt x="23444" y="4394"/>
                  </a:moveTo>
                  <a:lnTo>
                    <a:pt x="20345" y="4394"/>
                  </a:lnTo>
                  <a:lnTo>
                    <a:pt x="17881" y="5867"/>
                  </a:lnTo>
                  <a:lnTo>
                    <a:pt x="18300" y="5626"/>
                  </a:lnTo>
                  <a:lnTo>
                    <a:pt x="23910" y="5626"/>
                  </a:lnTo>
                  <a:lnTo>
                    <a:pt x="23444" y="4394"/>
                  </a:lnTo>
                  <a:close/>
                </a:path>
                <a:path w="60960" h="354965">
                  <a:moveTo>
                    <a:pt x="17779" y="5664"/>
                  </a:moveTo>
                  <a:lnTo>
                    <a:pt x="17849" y="5842"/>
                  </a:lnTo>
                  <a:lnTo>
                    <a:pt x="17779" y="5664"/>
                  </a:lnTo>
                  <a:close/>
                </a:path>
                <a:path w="60960" h="354965">
                  <a:moveTo>
                    <a:pt x="19773" y="4724"/>
                  </a:moveTo>
                  <a:lnTo>
                    <a:pt x="17860" y="5626"/>
                  </a:lnTo>
                  <a:lnTo>
                    <a:pt x="17868" y="5842"/>
                  </a:lnTo>
                  <a:lnTo>
                    <a:pt x="19773" y="4724"/>
                  </a:lnTo>
                  <a:close/>
                </a:path>
                <a:path w="60960" h="354965">
                  <a:moveTo>
                    <a:pt x="20345" y="4394"/>
                  </a:moveTo>
                  <a:lnTo>
                    <a:pt x="17868" y="5842"/>
                  </a:lnTo>
                  <a:lnTo>
                    <a:pt x="20345" y="4394"/>
                  </a:lnTo>
                  <a:close/>
                </a:path>
                <a:path w="60960" h="354965">
                  <a:moveTo>
                    <a:pt x="9525" y="2870"/>
                  </a:moveTo>
                  <a:lnTo>
                    <a:pt x="9525" y="5740"/>
                  </a:lnTo>
                  <a:lnTo>
                    <a:pt x="11511" y="5743"/>
                  </a:lnTo>
                  <a:lnTo>
                    <a:pt x="11538" y="5054"/>
                  </a:lnTo>
                  <a:lnTo>
                    <a:pt x="11391" y="5054"/>
                  </a:lnTo>
                  <a:lnTo>
                    <a:pt x="9525" y="2870"/>
                  </a:lnTo>
                  <a:close/>
                </a:path>
                <a:path w="60960" h="354965">
                  <a:moveTo>
                    <a:pt x="22784" y="2870"/>
                  </a:moveTo>
                  <a:lnTo>
                    <a:pt x="9525" y="2870"/>
                  </a:lnTo>
                  <a:lnTo>
                    <a:pt x="11391" y="5054"/>
                  </a:lnTo>
                  <a:lnTo>
                    <a:pt x="10413" y="3898"/>
                  </a:lnTo>
                  <a:lnTo>
                    <a:pt x="23250" y="3898"/>
                  </a:lnTo>
                  <a:lnTo>
                    <a:pt x="22784" y="2870"/>
                  </a:lnTo>
                  <a:close/>
                </a:path>
                <a:path w="60960" h="354965">
                  <a:moveTo>
                    <a:pt x="10413" y="3898"/>
                  </a:moveTo>
                  <a:lnTo>
                    <a:pt x="11391" y="5054"/>
                  </a:lnTo>
                  <a:lnTo>
                    <a:pt x="11569" y="4889"/>
                  </a:lnTo>
                  <a:lnTo>
                    <a:pt x="10413" y="3898"/>
                  </a:lnTo>
                  <a:close/>
                </a:path>
                <a:path w="60960" h="354965">
                  <a:moveTo>
                    <a:pt x="11569" y="4889"/>
                  </a:moveTo>
                  <a:lnTo>
                    <a:pt x="11391" y="5054"/>
                  </a:lnTo>
                  <a:lnTo>
                    <a:pt x="11538" y="5054"/>
                  </a:lnTo>
                  <a:lnTo>
                    <a:pt x="11569" y="4889"/>
                  </a:lnTo>
                  <a:close/>
                </a:path>
                <a:path w="60960" h="354965">
                  <a:moveTo>
                    <a:pt x="23250" y="3898"/>
                  </a:moveTo>
                  <a:lnTo>
                    <a:pt x="10413" y="3898"/>
                  </a:lnTo>
                  <a:lnTo>
                    <a:pt x="11569" y="4889"/>
                  </a:lnTo>
                  <a:lnTo>
                    <a:pt x="19450" y="4876"/>
                  </a:lnTo>
                  <a:lnTo>
                    <a:pt x="19780" y="4724"/>
                  </a:lnTo>
                  <a:lnTo>
                    <a:pt x="20345" y="4394"/>
                  </a:lnTo>
                  <a:lnTo>
                    <a:pt x="23444" y="4394"/>
                  </a:lnTo>
                  <a:lnTo>
                    <a:pt x="23250" y="38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546420" y="7679703"/>
              <a:ext cx="50165" cy="346710"/>
            </a:xfrm>
            <a:custGeom>
              <a:avLst/>
              <a:gdLst/>
              <a:ahLst/>
              <a:cxnLst/>
              <a:rect l="l" t="t" r="r" b="b"/>
              <a:pathLst>
                <a:path w="50164" h="346709">
                  <a:moveTo>
                    <a:pt x="46196" y="245224"/>
                  </a:moveTo>
                  <a:lnTo>
                    <a:pt x="40114" y="245236"/>
                  </a:lnTo>
                  <a:lnTo>
                    <a:pt x="39979" y="245630"/>
                  </a:lnTo>
                  <a:lnTo>
                    <a:pt x="0" y="343623"/>
                  </a:lnTo>
                  <a:lnTo>
                    <a:pt x="711" y="345300"/>
                  </a:lnTo>
                  <a:lnTo>
                    <a:pt x="3644" y="346494"/>
                  </a:lnTo>
                  <a:lnTo>
                    <a:pt x="5321" y="345795"/>
                  </a:lnTo>
                  <a:lnTo>
                    <a:pt x="42697" y="254228"/>
                  </a:lnTo>
                  <a:lnTo>
                    <a:pt x="45224" y="247992"/>
                  </a:lnTo>
                  <a:lnTo>
                    <a:pt x="46196" y="245224"/>
                  </a:lnTo>
                  <a:close/>
                </a:path>
                <a:path w="50164" h="346709">
                  <a:moveTo>
                    <a:pt x="41749" y="237739"/>
                  </a:moveTo>
                  <a:lnTo>
                    <a:pt x="41567" y="238950"/>
                  </a:lnTo>
                  <a:lnTo>
                    <a:pt x="40932" y="242252"/>
                  </a:lnTo>
                  <a:lnTo>
                    <a:pt x="40474" y="244259"/>
                  </a:lnTo>
                  <a:lnTo>
                    <a:pt x="40106" y="245236"/>
                  </a:lnTo>
                  <a:lnTo>
                    <a:pt x="46196" y="245224"/>
                  </a:lnTo>
                  <a:lnTo>
                    <a:pt x="46609" y="244043"/>
                  </a:lnTo>
                  <a:lnTo>
                    <a:pt x="47373" y="238950"/>
                  </a:lnTo>
                  <a:lnTo>
                    <a:pt x="47478" y="238036"/>
                  </a:lnTo>
                  <a:lnTo>
                    <a:pt x="44615" y="238036"/>
                  </a:lnTo>
                  <a:lnTo>
                    <a:pt x="41744" y="237972"/>
                  </a:lnTo>
                  <a:lnTo>
                    <a:pt x="41749" y="237739"/>
                  </a:lnTo>
                  <a:close/>
                </a:path>
                <a:path w="50164" h="346709">
                  <a:moveTo>
                    <a:pt x="41770" y="237604"/>
                  </a:moveTo>
                  <a:lnTo>
                    <a:pt x="41744" y="237972"/>
                  </a:lnTo>
                  <a:lnTo>
                    <a:pt x="44615" y="238036"/>
                  </a:lnTo>
                  <a:lnTo>
                    <a:pt x="41770" y="237604"/>
                  </a:lnTo>
                  <a:close/>
                </a:path>
                <a:path w="50164" h="346709">
                  <a:moveTo>
                    <a:pt x="47487" y="237604"/>
                  </a:moveTo>
                  <a:lnTo>
                    <a:pt x="41770" y="237604"/>
                  </a:lnTo>
                  <a:lnTo>
                    <a:pt x="44615" y="238036"/>
                  </a:lnTo>
                  <a:lnTo>
                    <a:pt x="47478" y="238036"/>
                  </a:lnTo>
                  <a:lnTo>
                    <a:pt x="47487" y="237604"/>
                  </a:lnTo>
                  <a:close/>
                </a:path>
                <a:path w="50164" h="346709">
                  <a:moveTo>
                    <a:pt x="48988" y="103873"/>
                  </a:moveTo>
                  <a:lnTo>
                    <a:pt x="45974" y="103873"/>
                  </a:lnTo>
                  <a:lnTo>
                    <a:pt x="43268" y="104838"/>
                  </a:lnTo>
                  <a:lnTo>
                    <a:pt x="43776" y="106527"/>
                  </a:lnTo>
                  <a:lnTo>
                    <a:pt x="44462" y="109334"/>
                  </a:lnTo>
                  <a:lnTo>
                    <a:pt x="44326" y="117891"/>
                  </a:lnTo>
                  <a:lnTo>
                    <a:pt x="41749" y="237739"/>
                  </a:lnTo>
                  <a:lnTo>
                    <a:pt x="41770" y="237604"/>
                  </a:lnTo>
                  <a:lnTo>
                    <a:pt x="47487" y="237604"/>
                  </a:lnTo>
                  <a:lnTo>
                    <a:pt x="48831" y="176168"/>
                  </a:lnTo>
                  <a:lnTo>
                    <a:pt x="49757" y="132825"/>
                  </a:lnTo>
                  <a:lnTo>
                    <a:pt x="50051" y="117891"/>
                  </a:lnTo>
                  <a:lnTo>
                    <a:pt x="50152" y="107251"/>
                  </a:lnTo>
                  <a:lnTo>
                    <a:pt x="48988" y="103873"/>
                  </a:lnTo>
                  <a:close/>
                </a:path>
                <a:path w="50164" h="346709">
                  <a:moveTo>
                    <a:pt x="43245" y="104774"/>
                  </a:moveTo>
                  <a:close/>
                </a:path>
                <a:path w="50164" h="346709">
                  <a:moveTo>
                    <a:pt x="45974" y="103873"/>
                  </a:moveTo>
                  <a:lnTo>
                    <a:pt x="43245" y="104774"/>
                  </a:lnTo>
                  <a:lnTo>
                    <a:pt x="45974" y="103873"/>
                  </a:lnTo>
                  <a:close/>
                </a:path>
                <a:path w="50164" h="346709">
                  <a:moveTo>
                    <a:pt x="10528" y="0"/>
                  </a:moveTo>
                  <a:lnTo>
                    <a:pt x="7543" y="1066"/>
                  </a:lnTo>
                  <a:lnTo>
                    <a:pt x="6769" y="2717"/>
                  </a:lnTo>
                  <a:lnTo>
                    <a:pt x="43245" y="104774"/>
                  </a:lnTo>
                  <a:lnTo>
                    <a:pt x="45974" y="103873"/>
                  </a:lnTo>
                  <a:lnTo>
                    <a:pt x="48988" y="103873"/>
                  </a:lnTo>
                  <a:lnTo>
                    <a:pt x="48729" y="103123"/>
                  </a:lnTo>
                  <a:lnTo>
                    <a:pt x="48691" y="102933"/>
                  </a:lnTo>
                  <a:lnTo>
                    <a:pt x="12179" y="78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019535" y="7459002"/>
              <a:ext cx="43815" cy="173990"/>
            </a:xfrm>
            <a:custGeom>
              <a:avLst/>
              <a:gdLst/>
              <a:ahLst/>
              <a:cxnLst/>
              <a:rect l="l" t="t" r="r" b="b"/>
              <a:pathLst>
                <a:path w="43814" h="173990">
                  <a:moveTo>
                    <a:pt x="43205" y="0"/>
                  </a:moveTo>
                  <a:lnTo>
                    <a:pt x="0" y="0"/>
                  </a:lnTo>
                  <a:lnTo>
                    <a:pt x="0" y="173570"/>
                  </a:lnTo>
                  <a:lnTo>
                    <a:pt x="43205" y="173570"/>
                  </a:lnTo>
                  <a:lnTo>
                    <a:pt x="4320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016487" y="7456170"/>
              <a:ext cx="49530" cy="179070"/>
            </a:xfrm>
            <a:custGeom>
              <a:avLst/>
              <a:gdLst/>
              <a:ahLst/>
              <a:cxnLst/>
              <a:rect l="l" t="t" r="r" b="b"/>
              <a:pathLst>
                <a:path w="49529" h="179070">
                  <a:moveTo>
                    <a:pt x="49301" y="0"/>
                  </a:moveTo>
                  <a:lnTo>
                    <a:pt x="43205" y="0"/>
                  </a:lnTo>
                  <a:lnTo>
                    <a:pt x="43205" y="6350"/>
                  </a:lnTo>
                  <a:lnTo>
                    <a:pt x="43205" y="11290"/>
                  </a:lnTo>
                  <a:lnTo>
                    <a:pt x="43205" y="64211"/>
                  </a:lnTo>
                  <a:lnTo>
                    <a:pt x="43205" y="172720"/>
                  </a:lnTo>
                  <a:lnTo>
                    <a:pt x="6096" y="172720"/>
                  </a:lnTo>
                  <a:lnTo>
                    <a:pt x="6096" y="64211"/>
                  </a:lnTo>
                  <a:lnTo>
                    <a:pt x="43205" y="64211"/>
                  </a:lnTo>
                  <a:lnTo>
                    <a:pt x="43205" y="11290"/>
                  </a:lnTo>
                  <a:lnTo>
                    <a:pt x="6096" y="11290"/>
                  </a:lnTo>
                  <a:lnTo>
                    <a:pt x="6096" y="6350"/>
                  </a:lnTo>
                  <a:lnTo>
                    <a:pt x="3048" y="6350"/>
                  </a:lnTo>
                  <a:lnTo>
                    <a:pt x="3048" y="5880"/>
                  </a:lnTo>
                  <a:lnTo>
                    <a:pt x="6096" y="5880"/>
                  </a:lnTo>
                  <a:lnTo>
                    <a:pt x="6096" y="6350"/>
                  </a:lnTo>
                  <a:lnTo>
                    <a:pt x="43205" y="6350"/>
                  </a:lnTo>
                  <a:lnTo>
                    <a:pt x="43205" y="0"/>
                  </a:lnTo>
                  <a:lnTo>
                    <a:pt x="6096" y="0"/>
                  </a:lnTo>
                  <a:lnTo>
                    <a:pt x="6096" y="2540"/>
                  </a:lnTo>
                  <a:lnTo>
                    <a:pt x="6096" y="2832"/>
                  </a:lnTo>
                  <a:lnTo>
                    <a:pt x="3048" y="2832"/>
                  </a:lnTo>
                  <a:lnTo>
                    <a:pt x="3048" y="2540"/>
                  </a:lnTo>
                  <a:lnTo>
                    <a:pt x="6096" y="2540"/>
                  </a:lnTo>
                  <a:lnTo>
                    <a:pt x="609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172720"/>
                  </a:lnTo>
                  <a:lnTo>
                    <a:pt x="0" y="179070"/>
                  </a:lnTo>
                  <a:lnTo>
                    <a:pt x="49301" y="179070"/>
                  </a:lnTo>
                  <a:lnTo>
                    <a:pt x="49301" y="172720"/>
                  </a:lnTo>
                  <a:lnTo>
                    <a:pt x="49301" y="6350"/>
                  </a:lnTo>
                  <a:lnTo>
                    <a:pt x="49301" y="2540"/>
                  </a:lnTo>
                  <a:lnTo>
                    <a:pt x="493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353951" y="7459002"/>
              <a:ext cx="43815" cy="173990"/>
            </a:xfrm>
            <a:custGeom>
              <a:avLst/>
              <a:gdLst/>
              <a:ahLst/>
              <a:cxnLst/>
              <a:rect l="l" t="t" r="r" b="b"/>
              <a:pathLst>
                <a:path w="43814" h="173990">
                  <a:moveTo>
                    <a:pt x="43205" y="0"/>
                  </a:moveTo>
                  <a:lnTo>
                    <a:pt x="0" y="0"/>
                  </a:lnTo>
                  <a:lnTo>
                    <a:pt x="0" y="173570"/>
                  </a:lnTo>
                  <a:lnTo>
                    <a:pt x="43205" y="173570"/>
                  </a:lnTo>
                  <a:lnTo>
                    <a:pt x="4320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350903" y="7456170"/>
              <a:ext cx="49530" cy="179070"/>
            </a:xfrm>
            <a:custGeom>
              <a:avLst/>
              <a:gdLst/>
              <a:ahLst/>
              <a:cxnLst/>
              <a:rect l="l" t="t" r="r" b="b"/>
              <a:pathLst>
                <a:path w="49529" h="179070">
                  <a:moveTo>
                    <a:pt x="49301" y="0"/>
                  </a:moveTo>
                  <a:lnTo>
                    <a:pt x="43205" y="0"/>
                  </a:lnTo>
                  <a:lnTo>
                    <a:pt x="43205" y="6350"/>
                  </a:lnTo>
                  <a:lnTo>
                    <a:pt x="43205" y="11290"/>
                  </a:lnTo>
                  <a:lnTo>
                    <a:pt x="43205" y="64211"/>
                  </a:lnTo>
                  <a:lnTo>
                    <a:pt x="43205" y="172720"/>
                  </a:lnTo>
                  <a:lnTo>
                    <a:pt x="6096" y="172720"/>
                  </a:lnTo>
                  <a:lnTo>
                    <a:pt x="6096" y="64211"/>
                  </a:lnTo>
                  <a:lnTo>
                    <a:pt x="43205" y="64211"/>
                  </a:lnTo>
                  <a:lnTo>
                    <a:pt x="43205" y="11290"/>
                  </a:lnTo>
                  <a:lnTo>
                    <a:pt x="6096" y="11290"/>
                  </a:lnTo>
                  <a:lnTo>
                    <a:pt x="6096" y="6350"/>
                  </a:lnTo>
                  <a:lnTo>
                    <a:pt x="3048" y="6350"/>
                  </a:lnTo>
                  <a:lnTo>
                    <a:pt x="3048" y="5880"/>
                  </a:lnTo>
                  <a:lnTo>
                    <a:pt x="6096" y="5880"/>
                  </a:lnTo>
                  <a:lnTo>
                    <a:pt x="6096" y="6350"/>
                  </a:lnTo>
                  <a:lnTo>
                    <a:pt x="43205" y="6350"/>
                  </a:lnTo>
                  <a:lnTo>
                    <a:pt x="43205" y="0"/>
                  </a:lnTo>
                  <a:lnTo>
                    <a:pt x="6096" y="0"/>
                  </a:lnTo>
                  <a:lnTo>
                    <a:pt x="6096" y="2540"/>
                  </a:lnTo>
                  <a:lnTo>
                    <a:pt x="6096" y="2832"/>
                  </a:lnTo>
                  <a:lnTo>
                    <a:pt x="3048" y="2832"/>
                  </a:lnTo>
                  <a:lnTo>
                    <a:pt x="3048" y="2540"/>
                  </a:lnTo>
                  <a:lnTo>
                    <a:pt x="6096" y="2540"/>
                  </a:lnTo>
                  <a:lnTo>
                    <a:pt x="609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172720"/>
                  </a:lnTo>
                  <a:lnTo>
                    <a:pt x="0" y="179070"/>
                  </a:lnTo>
                  <a:lnTo>
                    <a:pt x="49301" y="179070"/>
                  </a:lnTo>
                  <a:lnTo>
                    <a:pt x="49301" y="172720"/>
                  </a:lnTo>
                  <a:lnTo>
                    <a:pt x="49301" y="6350"/>
                  </a:lnTo>
                  <a:lnTo>
                    <a:pt x="49301" y="2540"/>
                  </a:lnTo>
                  <a:lnTo>
                    <a:pt x="493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3" name="object 33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185663" y="8072831"/>
              <a:ext cx="70929" cy="70916"/>
            </a:xfrm>
            <a:prstGeom prst="rect">
              <a:avLst/>
            </a:prstGeom>
          </p:spPr>
        </p:pic>
        <p:sp>
          <p:nvSpPr>
            <p:cNvPr id="334" name="object 334"/>
            <p:cNvSpPr/>
            <p:nvPr/>
          </p:nvSpPr>
          <p:spPr>
            <a:xfrm>
              <a:off x="5426925" y="8070888"/>
              <a:ext cx="68580" cy="68580"/>
            </a:xfrm>
            <a:custGeom>
              <a:avLst/>
              <a:gdLst/>
              <a:ahLst/>
              <a:cxnLst/>
              <a:rect l="l" t="t" r="r" b="b"/>
              <a:pathLst>
                <a:path w="68579" h="68579">
                  <a:moveTo>
                    <a:pt x="34302" y="0"/>
                  </a:moveTo>
                  <a:lnTo>
                    <a:pt x="20949" y="2692"/>
                  </a:lnTo>
                  <a:lnTo>
                    <a:pt x="10045" y="10037"/>
                  </a:lnTo>
                  <a:lnTo>
                    <a:pt x="2695" y="20932"/>
                  </a:lnTo>
                  <a:lnTo>
                    <a:pt x="0" y="34277"/>
                  </a:lnTo>
                  <a:lnTo>
                    <a:pt x="2695" y="47616"/>
                  </a:lnTo>
                  <a:lnTo>
                    <a:pt x="10045" y="58512"/>
                  </a:lnTo>
                  <a:lnTo>
                    <a:pt x="20949" y="65859"/>
                  </a:lnTo>
                  <a:lnTo>
                    <a:pt x="34302" y="68554"/>
                  </a:lnTo>
                  <a:lnTo>
                    <a:pt x="47641" y="65859"/>
                  </a:lnTo>
                  <a:lnTo>
                    <a:pt x="58537" y="58512"/>
                  </a:lnTo>
                  <a:lnTo>
                    <a:pt x="65885" y="47616"/>
                  </a:lnTo>
                  <a:lnTo>
                    <a:pt x="68579" y="34277"/>
                  </a:lnTo>
                  <a:lnTo>
                    <a:pt x="65885" y="20932"/>
                  </a:lnTo>
                  <a:lnTo>
                    <a:pt x="58537" y="10037"/>
                  </a:lnTo>
                  <a:lnTo>
                    <a:pt x="47641" y="2692"/>
                  </a:lnTo>
                  <a:lnTo>
                    <a:pt x="34302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425757" y="8069720"/>
              <a:ext cx="71120" cy="71120"/>
            </a:xfrm>
            <a:custGeom>
              <a:avLst/>
              <a:gdLst/>
              <a:ahLst/>
              <a:cxnLst/>
              <a:rect l="l" t="t" r="r" b="b"/>
              <a:pathLst>
                <a:path w="71120" h="71120">
                  <a:moveTo>
                    <a:pt x="35471" y="0"/>
                  </a:moveTo>
                  <a:lnTo>
                    <a:pt x="21661" y="2784"/>
                  </a:lnTo>
                  <a:lnTo>
                    <a:pt x="10387" y="10379"/>
                  </a:lnTo>
                  <a:lnTo>
                    <a:pt x="2786" y="21645"/>
                  </a:lnTo>
                  <a:lnTo>
                    <a:pt x="0" y="35445"/>
                  </a:lnTo>
                  <a:lnTo>
                    <a:pt x="2786" y="49240"/>
                  </a:lnTo>
                  <a:lnTo>
                    <a:pt x="10387" y="60507"/>
                  </a:lnTo>
                  <a:lnTo>
                    <a:pt x="21661" y="68105"/>
                  </a:lnTo>
                  <a:lnTo>
                    <a:pt x="35471" y="70891"/>
                  </a:lnTo>
                  <a:lnTo>
                    <a:pt x="47040" y="68554"/>
                  </a:lnTo>
                  <a:lnTo>
                    <a:pt x="35471" y="68554"/>
                  </a:lnTo>
                  <a:lnTo>
                    <a:pt x="22576" y="65942"/>
                  </a:lnTo>
                  <a:lnTo>
                    <a:pt x="12050" y="58848"/>
                  </a:lnTo>
                  <a:lnTo>
                    <a:pt x="4951" y="48330"/>
                  </a:lnTo>
                  <a:lnTo>
                    <a:pt x="2336" y="35445"/>
                  </a:lnTo>
                  <a:lnTo>
                    <a:pt x="4949" y="22562"/>
                  </a:lnTo>
                  <a:lnTo>
                    <a:pt x="12045" y="12047"/>
                  </a:lnTo>
                  <a:lnTo>
                    <a:pt x="22571" y="4954"/>
                  </a:lnTo>
                  <a:lnTo>
                    <a:pt x="35471" y="2336"/>
                  </a:lnTo>
                  <a:lnTo>
                    <a:pt x="47048" y="2336"/>
                  </a:lnTo>
                  <a:lnTo>
                    <a:pt x="35471" y="0"/>
                  </a:lnTo>
                  <a:close/>
                </a:path>
                <a:path w="71120" h="71120">
                  <a:moveTo>
                    <a:pt x="47048" y="2336"/>
                  </a:moveTo>
                  <a:lnTo>
                    <a:pt x="35471" y="2336"/>
                  </a:lnTo>
                  <a:lnTo>
                    <a:pt x="48350" y="4954"/>
                  </a:lnTo>
                  <a:lnTo>
                    <a:pt x="58869" y="12047"/>
                  </a:lnTo>
                  <a:lnTo>
                    <a:pt x="65965" y="22562"/>
                  </a:lnTo>
                  <a:lnTo>
                    <a:pt x="68579" y="35445"/>
                  </a:lnTo>
                  <a:lnTo>
                    <a:pt x="65965" y="48330"/>
                  </a:lnTo>
                  <a:lnTo>
                    <a:pt x="58869" y="58848"/>
                  </a:lnTo>
                  <a:lnTo>
                    <a:pt x="48350" y="65942"/>
                  </a:lnTo>
                  <a:lnTo>
                    <a:pt x="35471" y="68554"/>
                  </a:lnTo>
                  <a:lnTo>
                    <a:pt x="47040" y="68554"/>
                  </a:lnTo>
                  <a:lnTo>
                    <a:pt x="49265" y="68105"/>
                  </a:lnTo>
                  <a:lnTo>
                    <a:pt x="60532" y="60507"/>
                  </a:lnTo>
                  <a:lnTo>
                    <a:pt x="68130" y="49240"/>
                  </a:lnTo>
                  <a:lnTo>
                    <a:pt x="70916" y="35445"/>
                  </a:lnTo>
                  <a:lnTo>
                    <a:pt x="68130" y="21645"/>
                  </a:lnTo>
                  <a:lnTo>
                    <a:pt x="60532" y="10379"/>
                  </a:lnTo>
                  <a:lnTo>
                    <a:pt x="49265" y="2784"/>
                  </a:lnTo>
                  <a:lnTo>
                    <a:pt x="47048" y="23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432081" y="8075384"/>
              <a:ext cx="60325" cy="60960"/>
            </a:xfrm>
            <a:custGeom>
              <a:avLst/>
              <a:gdLst/>
              <a:ahLst/>
              <a:cxnLst/>
              <a:rect l="l" t="t" r="r" b="b"/>
              <a:pathLst>
                <a:path w="60325" h="60959">
                  <a:moveTo>
                    <a:pt x="22542" y="0"/>
                  </a:moveTo>
                  <a:lnTo>
                    <a:pt x="0" y="21691"/>
                  </a:lnTo>
                  <a:lnTo>
                    <a:pt x="7619" y="52133"/>
                  </a:lnTo>
                  <a:lnTo>
                    <a:pt x="37655" y="60769"/>
                  </a:lnTo>
                  <a:lnTo>
                    <a:pt x="60198" y="39014"/>
                  </a:lnTo>
                  <a:lnTo>
                    <a:pt x="52641" y="8648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428906" y="8072171"/>
              <a:ext cx="66675" cy="67310"/>
            </a:xfrm>
            <a:custGeom>
              <a:avLst/>
              <a:gdLst/>
              <a:ahLst/>
              <a:cxnLst/>
              <a:rect l="l" t="t" r="r" b="b"/>
              <a:pathLst>
                <a:path w="66675" h="67309">
                  <a:moveTo>
                    <a:pt x="24930" y="0"/>
                  </a:moveTo>
                  <a:lnTo>
                    <a:pt x="0" y="24002"/>
                  </a:lnTo>
                  <a:lnTo>
                    <a:pt x="8394" y="57632"/>
                  </a:lnTo>
                  <a:lnTo>
                    <a:pt x="41630" y="67182"/>
                  </a:lnTo>
                  <a:lnTo>
                    <a:pt x="42811" y="66039"/>
                  </a:lnTo>
                  <a:lnTo>
                    <a:pt x="38849" y="61925"/>
                  </a:lnTo>
                  <a:lnTo>
                    <a:pt x="40041" y="60774"/>
                  </a:lnTo>
                  <a:lnTo>
                    <a:pt x="13144" y="53060"/>
                  </a:lnTo>
                  <a:lnTo>
                    <a:pt x="6350" y="25819"/>
                  </a:lnTo>
                  <a:lnTo>
                    <a:pt x="26517" y="6413"/>
                  </a:lnTo>
                  <a:lnTo>
                    <a:pt x="47198" y="6413"/>
                  </a:lnTo>
                  <a:lnTo>
                    <a:pt x="24930" y="0"/>
                  </a:lnTo>
                  <a:close/>
                </a:path>
                <a:path w="66675" h="67309">
                  <a:moveTo>
                    <a:pt x="47198" y="6413"/>
                  </a:moveTo>
                  <a:lnTo>
                    <a:pt x="26517" y="6413"/>
                  </a:lnTo>
                  <a:lnTo>
                    <a:pt x="53441" y="14160"/>
                  </a:lnTo>
                  <a:lnTo>
                    <a:pt x="60198" y="41313"/>
                  </a:lnTo>
                  <a:lnTo>
                    <a:pt x="40041" y="60774"/>
                  </a:lnTo>
                  <a:lnTo>
                    <a:pt x="41617" y="61226"/>
                  </a:lnTo>
                  <a:lnTo>
                    <a:pt x="40830" y="63982"/>
                  </a:lnTo>
                  <a:lnTo>
                    <a:pt x="42811" y="66039"/>
                  </a:lnTo>
                  <a:lnTo>
                    <a:pt x="66548" y="43141"/>
                  </a:lnTo>
                  <a:lnTo>
                    <a:pt x="58178" y="9575"/>
                  </a:lnTo>
                  <a:lnTo>
                    <a:pt x="47198" y="6413"/>
                  </a:lnTo>
                  <a:close/>
                </a:path>
                <a:path w="66675" h="67309">
                  <a:moveTo>
                    <a:pt x="40041" y="60774"/>
                  </a:moveTo>
                  <a:lnTo>
                    <a:pt x="38849" y="61925"/>
                  </a:lnTo>
                  <a:lnTo>
                    <a:pt x="40830" y="63982"/>
                  </a:lnTo>
                  <a:lnTo>
                    <a:pt x="41617" y="61226"/>
                  </a:lnTo>
                  <a:lnTo>
                    <a:pt x="40041" y="607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449099" y="8098841"/>
              <a:ext cx="41275" cy="32384"/>
            </a:xfrm>
            <a:custGeom>
              <a:avLst/>
              <a:gdLst/>
              <a:ahLst/>
              <a:cxnLst/>
              <a:rect l="l" t="t" r="r" b="b"/>
              <a:pathLst>
                <a:path w="41275" h="32384">
                  <a:moveTo>
                    <a:pt x="27267" y="25603"/>
                  </a:moveTo>
                  <a:lnTo>
                    <a:pt x="9893" y="25603"/>
                  </a:lnTo>
                  <a:lnTo>
                    <a:pt x="13715" y="27482"/>
                  </a:lnTo>
                  <a:lnTo>
                    <a:pt x="17589" y="29248"/>
                  </a:lnTo>
                  <a:lnTo>
                    <a:pt x="24752" y="32067"/>
                  </a:lnTo>
                  <a:lnTo>
                    <a:pt x="27267" y="25603"/>
                  </a:lnTo>
                  <a:close/>
                </a:path>
                <a:path w="41275" h="32384">
                  <a:moveTo>
                    <a:pt x="5600" y="17830"/>
                  </a:moveTo>
                  <a:lnTo>
                    <a:pt x="1854" y="18211"/>
                  </a:lnTo>
                  <a:lnTo>
                    <a:pt x="0" y="27139"/>
                  </a:lnTo>
                  <a:lnTo>
                    <a:pt x="9893" y="25603"/>
                  </a:lnTo>
                  <a:lnTo>
                    <a:pt x="27267" y="25603"/>
                  </a:lnTo>
                  <a:lnTo>
                    <a:pt x="27559" y="24853"/>
                  </a:lnTo>
                  <a:lnTo>
                    <a:pt x="28521" y="23685"/>
                  </a:lnTo>
                  <a:lnTo>
                    <a:pt x="8255" y="23685"/>
                  </a:lnTo>
                  <a:lnTo>
                    <a:pt x="5600" y="17830"/>
                  </a:lnTo>
                  <a:close/>
                </a:path>
                <a:path w="41275" h="32384">
                  <a:moveTo>
                    <a:pt x="34721" y="0"/>
                  </a:moveTo>
                  <a:lnTo>
                    <a:pt x="22390" y="2286"/>
                  </a:lnTo>
                  <a:lnTo>
                    <a:pt x="22694" y="8902"/>
                  </a:lnTo>
                  <a:lnTo>
                    <a:pt x="8255" y="23685"/>
                  </a:lnTo>
                  <a:lnTo>
                    <a:pt x="28521" y="23685"/>
                  </a:lnTo>
                  <a:lnTo>
                    <a:pt x="30949" y="20739"/>
                  </a:lnTo>
                  <a:lnTo>
                    <a:pt x="34277" y="16598"/>
                  </a:lnTo>
                  <a:lnTo>
                    <a:pt x="40944" y="16319"/>
                  </a:lnTo>
                  <a:lnTo>
                    <a:pt x="40259" y="11036"/>
                  </a:lnTo>
                  <a:lnTo>
                    <a:pt x="38747" y="6248"/>
                  </a:lnTo>
                  <a:lnTo>
                    <a:pt x="37185" y="1435"/>
                  </a:lnTo>
                  <a:lnTo>
                    <a:pt x="34721" y="0"/>
                  </a:lnTo>
                  <a:close/>
                </a:path>
              </a:pathLst>
            </a:custGeom>
            <a:solidFill>
              <a:srgbClr val="CD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915890" y="8066062"/>
              <a:ext cx="69215" cy="68580"/>
            </a:xfrm>
            <a:custGeom>
              <a:avLst/>
              <a:gdLst/>
              <a:ahLst/>
              <a:cxnLst/>
              <a:rect l="l" t="t" r="r" b="b"/>
              <a:pathLst>
                <a:path w="69214" h="68579">
                  <a:moveTo>
                    <a:pt x="34315" y="0"/>
                  </a:moveTo>
                  <a:lnTo>
                    <a:pt x="20954" y="2693"/>
                  </a:lnTo>
                  <a:lnTo>
                    <a:pt x="10047" y="10039"/>
                  </a:lnTo>
                  <a:lnTo>
                    <a:pt x="2695" y="20938"/>
                  </a:lnTo>
                  <a:lnTo>
                    <a:pt x="0" y="34289"/>
                  </a:lnTo>
                  <a:lnTo>
                    <a:pt x="2695" y="47634"/>
                  </a:lnTo>
                  <a:lnTo>
                    <a:pt x="10047" y="58529"/>
                  </a:lnTo>
                  <a:lnTo>
                    <a:pt x="20954" y="65874"/>
                  </a:lnTo>
                  <a:lnTo>
                    <a:pt x="34315" y="68567"/>
                  </a:lnTo>
                  <a:lnTo>
                    <a:pt x="47654" y="65874"/>
                  </a:lnTo>
                  <a:lnTo>
                    <a:pt x="58550" y="58529"/>
                  </a:lnTo>
                  <a:lnTo>
                    <a:pt x="65897" y="47634"/>
                  </a:lnTo>
                  <a:lnTo>
                    <a:pt x="68592" y="34289"/>
                  </a:lnTo>
                  <a:lnTo>
                    <a:pt x="65897" y="20938"/>
                  </a:lnTo>
                  <a:lnTo>
                    <a:pt x="58550" y="10039"/>
                  </a:lnTo>
                  <a:lnTo>
                    <a:pt x="47654" y="2693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914722" y="8064894"/>
              <a:ext cx="71120" cy="71120"/>
            </a:xfrm>
            <a:custGeom>
              <a:avLst/>
              <a:gdLst/>
              <a:ahLst/>
              <a:cxnLst/>
              <a:rect l="l" t="t" r="r" b="b"/>
              <a:pathLst>
                <a:path w="71120" h="71120">
                  <a:moveTo>
                    <a:pt x="35483" y="0"/>
                  </a:moveTo>
                  <a:lnTo>
                    <a:pt x="21672" y="2784"/>
                  </a:lnTo>
                  <a:lnTo>
                    <a:pt x="10393" y="10380"/>
                  </a:lnTo>
                  <a:lnTo>
                    <a:pt x="2788" y="21650"/>
                  </a:lnTo>
                  <a:lnTo>
                    <a:pt x="0" y="35458"/>
                  </a:lnTo>
                  <a:lnTo>
                    <a:pt x="2794" y="49255"/>
                  </a:lnTo>
                  <a:lnTo>
                    <a:pt x="10398" y="60526"/>
                  </a:lnTo>
                  <a:lnTo>
                    <a:pt x="21674" y="68128"/>
                  </a:lnTo>
                  <a:lnTo>
                    <a:pt x="35483" y="70916"/>
                  </a:lnTo>
                  <a:lnTo>
                    <a:pt x="47022" y="68580"/>
                  </a:lnTo>
                  <a:lnTo>
                    <a:pt x="35483" y="68580"/>
                  </a:lnTo>
                  <a:lnTo>
                    <a:pt x="22583" y="65960"/>
                  </a:lnTo>
                  <a:lnTo>
                    <a:pt x="12057" y="58862"/>
                  </a:lnTo>
                  <a:lnTo>
                    <a:pt x="4956" y="48343"/>
                  </a:lnTo>
                  <a:lnTo>
                    <a:pt x="2336" y="35458"/>
                  </a:lnTo>
                  <a:lnTo>
                    <a:pt x="4956" y="22567"/>
                  </a:lnTo>
                  <a:lnTo>
                    <a:pt x="12057" y="12049"/>
                  </a:lnTo>
                  <a:lnTo>
                    <a:pt x="22583" y="4954"/>
                  </a:lnTo>
                  <a:lnTo>
                    <a:pt x="35483" y="2336"/>
                  </a:lnTo>
                  <a:lnTo>
                    <a:pt x="47059" y="2336"/>
                  </a:lnTo>
                  <a:lnTo>
                    <a:pt x="35483" y="0"/>
                  </a:lnTo>
                  <a:close/>
                </a:path>
                <a:path w="71120" h="71120">
                  <a:moveTo>
                    <a:pt x="47059" y="2336"/>
                  </a:moveTo>
                  <a:lnTo>
                    <a:pt x="35483" y="2336"/>
                  </a:lnTo>
                  <a:lnTo>
                    <a:pt x="48361" y="4954"/>
                  </a:lnTo>
                  <a:lnTo>
                    <a:pt x="58877" y="12049"/>
                  </a:lnTo>
                  <a:lnTo>
                    <a:pt x="65973" y="22567"/>
                  </a:lnTo>
                  <a:lnTo>
                    <a:pt x="68592" y="35458"/>
                  </a:lnTo>
                  <a:lnTo>
                    <a:pt x="65973" y="48343"/>
                  </a:lnTo>
                  <a:lnTo>
                    <a:pt x="58877" y="58862"/>
                  </a:lnTo>
                  <a:lnTo>
                    <a:pt x="48361" y="65960"/>
                  </a:lnTo>
                  <a:lnTo>
                    <a:pt x="35483" y="68580"/>
                  </a:lnTo>
                  <a:lnTo>
                    <a:pt x="47022" y="68580"/>
                  </a:lnTo>
                  <a:lnTo>
                    <a:pt x="49278" y="68123"/>
                  </a:lnTo>
                  <a:lnTo>
                    <a:pt x="60545" y="60521"/>
                  </a:lnTo>
                  <a:lnTo>
                    <a:pt x="68143" y="49253"/>
                  </a:lnTo>
                  <a:lnTo>
                    <a:pt x="70929" y="35458"/>
                  </a:lnTo>
                  <a:lnTo>
                    <a:pt x="68143" y="21650"/>
                  </a:lnTo>
                  <a:lnTo>
                    <a:pt x="60545" y="10380"/>
                  </a:lnTo>
                  <a:lnTo>
                    <a:pt x="49278" y="2784"/>
                  </a:lnTo>
                  <a:lnTo>
                    <a:pt x="47059" y="23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921059" y="8070558"/>
              <a:ext cx="60325" cy="60960"/>
            </a:xfrm>
            <a:custGeom>
              <a:avLst/>
              <a:gdLst/>
              <a:ahLst/>
              <a:cxnLst/>
              <a:rect l="l" t="t" r="r" b="b"/>
              <a:pathLst>
                <a:path w="60325" h="60959">
                  <a:moveTo>
                    <a:pt x="22542" y="0"/>
                  </a:moveTo>
                  <a:lnTo>
                    <a:pt x="0" y="21717"/>
                  </a:lnTo>
                  <a:lnTo>
                    <a:pt x="7581" y="52133"/>
                  </a:lnTo>
                  <a:lnTo>
                    <a:pt x="37655" y="60782"/>
                  </a:lnTo>
                  <a:lnTo>
                    <a:pt x="60198" y="39014"/>
                  </a:lnTo>
                  <a:lnTo>
                    <a:pt x="52628" y="8648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917884" y="8067357"/>
              <a:ext cx="66675" cy="67310"/>
            </a:xfrm>
            <a:custGeom>
              <a:avLst/>
              <a:gdLst/>
              <a:ahLst/>
              <a:cxnLst/>
              <a:rect l="l" t="t" r="r" b="b"/>
              <a:pathLst>
                <a:path w="66675" h="67309">
                  <a:moveTo>
                    <a:pt x="24891" y="0"/>
                  </a:moveTo>
                  <a:lnTo>
                    <a:pt x="0" y="24002"/>
                  </a:lnTo>
                  <a:lnTo>
                    <a:pt x="8381" y="57632"/>
                  </a:lnTo>
                  <a:lnTo>
                    <a:pt x="41617" y="67182"/>
                  </a:lnTo>
                  <a:lnTo>
                    <a:pt x="42811" y="66039"/>
                  </a:lnTo>
                  <a:lnTo>
                    <a:pt x="38836" y="61925"/>
                  </a:lnTo>
                  <a:lnTo>
                    <a:pt x="40022" y="60780"/>
                  </a:lnTo>
                  <a:lnTo>
                    <a:pt x="13131" y="53047"/>
                  </a:lnTo>
                  <a:lnTo>
                    <a:pt x="6337" y="25819"/>
                  </a:lnTo>
                  <a:lnTo>
                    <a:pt x="26492" y="6400"/>
                  </a:lnTo>
                  <a:lnTo>
                    <a:pt x="47171" y="6400"/>
                  </a:lnTo>
                  <a:lnTo>
                    <a:pt x="24891" y="0"/>
                  </a:lnTo>
                  <a:close/>
                </a:path>
                <a:path w="66675" h="67309">
                  <a:moveTo>
                    <a:pt x="47171" y="6400"/>
                  </a:moveTo>
                  <a:lnTo>
                    <a:pt x="26492" y="6400"/>
                  </a:lnTo>
                  <a:lnTo>
                    <a:pt x="53428" y="14147"/>
                  </a:lnTo>
                  <a:lnTo>
                    <a:pt x="60198" y="41300"/>
                  </a:lnTo>
                  <a:lnTo>
                    <a:pt x="40022" y="60780"/>
                  </a:lnTo>
                  <a:lnTo>
                    <a:pt x="41617" y="61239"/>
                  </a:lnTo>
                  <a:lnTo>
                    <a:pt x="40830" y="63982"/>
                  </a:lnTo>
                  <a:lnTo>
                    <a:pt x="42811" y="66039"/>
                  </a:lnTo>
                  <a:lnTo>
                    <a:pt x="66548" y="43129"/>
                  </a:lnTo>
                  <a:lnTo>
                    <a:pt x="58178" y="9563"/>
                  </a:lnTo>
                  <a:lnTo>
                    <a:pt x="47171" y="6400"/>
                  </a:lnTo>
                  <a:close/>
                </a:path>
                <a:path w="66675" h="67309">
                  <a:moveTo>
                    <a:pt x="40022" y="60780"/>
                  </a:moveTo>
                  <a:lnTo>
                    <a:pt x="38836" y="61925"/>
                  </a:lnTo>
                  <a:lnTo>
                    <a:pt x="40830" y="63982"/>
                  </a:lnTo>
                  <a:lnTo>
                    <a:pt x="41617" y="61239"/>
                  </a:lnTo>
                  <a:lnTo>
                    <a:pt x="40022" y="607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938077" y="8094015"/>
              <a:ext cx="41275" cy="32384"/>
            </a:xfrm>
            <a:custGeom>
              <a:avLst/>
              <a:gdLst/>
              <a:ahLst/>
              <a:cxnLst/>
              <a:rect l="l" t="t" r="r" b="b"/>
              <a:pathLst>
                <a:path w="41275" h="32384">
                  <a:moveTo>
                    <a:pt x="27255" y="25615"/>
                  </a:moveTo>
                  <a:lnTo>
                    <a:pt x="9893" y="25615"/>
                  </a:lnTo>
                  <a:lnTo>
                    <a:pt x="13715" y="27495"/>
                  </a:lnTo>
                  <a:lnTo>
                    <a:pt x="17551" y="29260"/>
                  </a:lnTo>
                  <a:lnTo>
                    <a:pt x="24752" y="32067"/>
                  </a:lnTo>
                  <a:lnTo>
                    <a:pt x="27255" y="25615"/>
                  </a:lnTo>
                  <a:close/>
                </a:path>
                <a:path w="41275" h="32384">
                  <a:moveTo>
                    <a:pt x="5600" y="17830"/>
                  </a:moveTo>
                  <a:lnTo>
                    <a:pt x="1854" y="18224"/>
                  </a:lnTo>
                  <a:lnTo>
                    <a:pt x="0" y="27152"/>
                  </a:lnTo>
                  <a:lnTo>
                    <a:pt x="9893" y="25615"/>
                  </a:lnTo>
                  <a:lnTo>
                    <a:pt x="27255" y="25615"/>
                  </a:lnTo>
                  <a:lnTo>
                    <a:pt x="27546" y="24866"/>
                  </a:lnTo>
                  <a:lnTo>
                    <a:pt x="28502" y="23710"/>
                  </a:lnTo>
                  <a:lnTo>
                    <a:pt x="8255" y="23710"/>
                  </a:lnTo>
                  <a:lnTo>
                    <a:pt x="5600" y="17830"/>
                  </a:lnTo>
                  <a:close/>
                </a:path>
                <a:path w="41275" h="32384">
                  <a:moveTo>
                    <a:pt x="34721" y="0"/>
                  </a:moveTo>
                  <a:lnTo>
                    <a:pt x="22390" y="2298"/>
                  </a:lnTo>
                  <a:lnTo>
                    <a:pt x="22694" y="8915"/>
                  </a:lnTo>
                  <a:lnTo>
                    <a:pt x="8255" y="23710"/>
                  </a:lnTo>
                  <a:lnTo>
                    <a:pt x="28502" y="23710"/>
                  </a:lnTo>
                  <a:lnTo>
                    <a:pt x="30949" y="20751"/>
                  </a:lnTo>
                  <a:lnTo>
                    <a:pt x="34277" y="16611"/>
                  </a:lnTo>
                  <a:lnTo>
                    <a:pt x="40919" y="16332"/>
                  </a:lnTo>
                  <a:lnTo>
                    <a:pt x="40246" y="11036"/>
                  </a:lnTo>
                  <a:lnTo>
                    <a:pt x="38735" y="6261"/>
                  </a:lnTo>
                  <a:lnTo>
                    <a:pt x="37172" y="1460"/>
                  </a:lnTo>
                  <a:lnTo>
                    <a:pt x="34721" y="0"/>
                  </a:lnTo>
                  <a:close/>
                </a:path>
              </a:pathLst>
            </a:custGeom>
            <a:solidFill>
              <a:srgbClr val="CD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34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068250" y="8036966"/>
              <a:ext cx="134937" cy="130403"/>
            </a:xfrm>
            <a:prstGeom prst="rect">
              <a:avLst/>
            </a:prstGeom>
          </p:spPr>
        </p:pic>
        <p:sp>
          <p:nvSpPr>
            <p:cNvPr id="345" name="object 345"/>
            <p:cNvSpPr/>
            <p:nvPr/>
          </p:nvSpPr>
          <p:spPr>
            <a:xfrm>
              <a:off x="5988430" y="8046898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h="106679">
                  <a:moveTo>
                    <a:pt x="0" y="0"/>
                  </a:moveTo>
                  <a:lnTo>
                    <a:pt x="0" y="106362"/>
                  </a:lnTo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985382" y="8046898"/>
              <a:ext cx="6350" cy="106680"/>
            </a:xfrm>
            <a:custGeom>
              <a:avLst/>
              <a:gdLst/>
              <a:ahLst/>
              <a:cxnLst/>
              <a:rect l="l" t="t" r="r" b="b"/>
              <a:pathLst>
                <a:path w="6350" h="106679">
                  <a:moveTo>
                    <a:pt x="6095" y="0"/>
                  </a:moveTo>
                  <a:lnTo>
                    <a:pt x="0" y="0"/>
                  </a:lnTo>
                  <a:lnTo>
                    <a:pt x="0" y="106362"/>
                  </a:lnTo>
                  <a:lnTo>
                    <a:pt x="6095" y="106362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854955" y="8131035"/>
              <a:ext cx="66675" cy="65405"/>
            </a:xfrm>
            <a:custGeom>
              <a:avLst/>
              <a:gdLst/>
              <a:ahLst/>
              <a:cxnLst/>
              <a:rect l="l" t="t" r="r" b="b"/>
              <a:pathLst>
                <a:path w="66675" h="65404">
                  <a:moveTo>
                    <a:pt x="30162" y="0"/>
                  </a:moveTo>
                  <a:lnTo>
                    <a:pt x="0" y="30162"/>
                  </a:lnTo>
                  <a:lnTo>
                    <a:pt x="34925" y="65087"/>
                  </a:lnTo>
                  <a:lnTo>
                    <a:pt x="66675" y="33337"/>
                  </a:lnTo>
                  <a:lnTo>
                    <a:pt x="30162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850637" y="8126831"/>
              <a:ext cx="75565" cy="73660"/>
            </a:xfrm>
            <a:custGeom>
              <a:avLst/>
              <a:gdLst/>
              <a:ahLst/>
              <a:cxnLst/>
              <a:rect l="l" t="t" r="r" b="b"/>
              <a:pathLst>
                <a:path w="75564" h="73659">
                  <a:moveTo>
                    <a:pt x="32321" y="2057"/>
                  </a:moveTo>
                  <a:lnTo>
                    <a:pt x="0" y="34366"/>
                  </a:lnTo>
                  <a:lnTo>
                    <a:pt x="39242" y="73609"/>
                  </a:lnTo>
                  <a:lnTo>
                    <a:pt x="47863" y="64985"/>
                  </a:lnTo>
                  <a:lnTo>
                    <a:pt x="39242" y="64985"/>
                  </a:lnTo>
                  <a:lnTo>
                    <a:pt x="8623" y="34366"/>
                  </a:lnTo>
                  <a:lnTo>
                    <a:pt x="34567" y="8422"/>
                  </a:lnTo>
                  <a:lnTo>
                    <a:pt x="32423" y="6464"/>
                  </a:lnTo>
                  <a:lnTo>
                    <a:pt x="34480" y="4203"/>
                  </a:lnTo>
                  <a:lnTo>
                    <a:pt x="32321" y="2057"/>
                  </a:lnTo>
                  <a:close/>
                </a:path>
                <a:path w="75564" h="73659">
                  <a:moveTo>
                    <a:pt x="34378" y="0"/>
                  </a:moveTo>
                  <a:lnTo>
                    <a:pt x="32321" y="2057"/>
                  </a:lnTo>
                  <a:lnTo>
                    <a:pt x="36626" y="6362"/>
                  </a:lnTo>
                  <a:lnTo>
                    <a:pt x="34567" y="8422"/>
                  </a:lnTo>
                  <a:lnTo>
                    <a:pt x="66573" y="37642"/>
                  </a:lnTo>
                  <a:lnTo>
                    <a:pt x="39242" y="64985"/>
                  </a:lnTo>
                  <a:lnTo>
                    <a:pt x="47863" y="64985"/>
                  </a:lnTo>
                  <a:lnTo>
                    <a:pt x="75399" y="37439"/>
                  </a:lnTo>
                  <a:lnTo>
                    <a:pt x="34378" y="0"/>
                  </a:lnTo>
                  <a:close/>
                </a:path>
                <a:path w="75564" h="73659">
                  <a:moveTo>
                    <a:pt x="34480" y="4203"/>
                  </a:moveTo>
                  <a:lnTo>
                    <a:pt x="32423" y="6464"/>
                  </a:lnTo>
                  <a:lnTo>
                    <a:pt x="34567" y="8422"/>
                  </a:lnTo>
                  <a:lnTo>
                    <a:pt x="36626" y="6362"/>
                  </a:lnTo>
                  <a:lnTo>
                    <a:pt x="34480" y="42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864480" y="8145323"/>
              <a:ext cx="42545" cy="40640"/>
            </a:xfrm>
            <a:custGeom>
              <a:avLst/>
              <a:gdLst/>
              <a:ahLst/>
              <a:cxnLst/>
              <a:rect l="l" t="t" r="r" b="b"/>
              <a:pathLst>
                <a:path w="42545" h="40640">
                  <a:moveTo>
                    <a:pt x="14287" y="0"/>
                  </a:moveTo>
                  <a:lnTo>
                    <a:pt x="0" y="11112"/>
                  </a:lnTo>
                  <a:lnTo>
                    <a:pt x="29362" y="40487"/>
                  </a:lnTo>
                  <a:lnTo>
                    <a:pt x="42062" y="27787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497893" y="8131035"/>
              <a:ext cx="66675" cy="65405"/>
            </a:xfrm>
            <a:custGeom>
              <a:avLst/>
              <a:gdLst/>
              <a:ahLst/>
              <a:cxnLst/>
              <a:rect l="l" t="t" r="r" b="b"/>
              <a:pathLst>
                <a:path w="66675" h="65404">
                  <a:moveTo>
                    <a:pt x="36512" y="0"/>
                  </a:moveTo>
                  <a:lnTo>
                    <a:pt x="0" y="33337"/>
                  </a:lnTo>
                  <a:lnTo>
                    <a:pt x="31750" y="65087"/>
                  </a:lnTo>
                  <a:lnTo>
                    <a:pt x="66675" y="30162"/>
                  </a:lnTo>
                  <a:lnTo>
                    <a:pt x="36512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493473" y="8126819"/>
              <a:ext cx="75565" cy="73660"/>
            </a:xfrm>
            <a:custGeom>
              <a:avLst/>
              <a:gdLst/>
              <a:ahLst/>
              <a:cxnLst/>
              <a:rect l="l" t="t" r="r" b="b"/>
              <a:pathLst>
                <a:path w="75564" h="73659">
                  <a:moveTo>
                    <a:pt x="38874" y="1968"/>
                  </a:moveTo>
                  <a:lnTo>
                    <a:pt x="0" y="37452"/>
                  </a:lnTo>
                  <a:lnTo>
                    <a:pt x="36169" y="73621"/>
                  </a:lnTo>
                  <a:lnTo>
                    <a:pt x="44790" y="64998"/>
                  </a:lnTo>
                  <a:lnTo>
                    <a:pt x="36169" y="64998"/>
                  </a:lnTo>
                  <a:lnTo>
                    <a:pt x="8826" y="37655"/>
                  </a:lnTo>
                  <a:lnTo>
                    <a:pt x="40832" y="8434"/>
                  </a:lnTo>
                  <a:lnTo>
                    <a:pt x="38773" y="6375"/>
                  </a:lnTo>
                  <a:lnTo>
                    <a:pt x="40932" y="4216"/>
                  </a:lnTo>
                  <a:lnTo>
                    <a:pt x="38874" y="1968"/>
                  </a:lnTo>
                  <a:close/>
                </a:path>
                <a:path w="75564" h="73659">
                  <a:moveTo>
                    <a:pt x="41020" y="0"/>
                  </a:moveTo>
                  <a:lnTo>
                    <a:pt x="38874" y="1968"/>
                  </a:lnTo>
                  <a:lnTo>
                    <a:pt x="42976" y="6476"/>
                  </a:lnTo>
                  <a:lnTo>
                    <a:pt x="40832" y="8434"/>
                  </a:lnTo>
                  <a:lnTo>
                    <a:pt x="66776" y="34378"/>
                  </a:lnTo>
                  <a:lnTo>
                    <a:pt x="36169" y="64998"/>
                  </a:lnTo>
                  <a:lnTo>
                    <a:pt x="44790" y="64998"/>
                  </a:lnTo>
                  <a:lnTo>
                    <a:pt x="75399" y="34378"/>
                  </a:lnTo>
                  <a:lnTo>
                    <a:pt x="41020" y="0"/>
                  </a:lnTo>
                  <a:close/>
                </a:path>
                <a:path w="75564" h="73659">
                  <a:moveTo>
                    <a:pt x="40932" y="4216"/>
                  </a:moveTo>
                  <a:lnTo>
                    <a:pt x="38773" y="6375"/>
                  </a:lnTo>
                  <a:lnTo>
                    <a:pt x="40832" y="8434"/>
                  </a:lnTo>
                  <a:lnTo>
                    <a:pt x="42976" y="6476"/>
                  </a:lnTo>
                  <a:lnTo>
                    <a:pt x="40932" y="42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512968" y="8145323"/>
              <a:ext cx="42545" cy="40640"/>
            </a:xfrm>
            <a:custGeom>
              <a:avLst/>
              <a:gdLst/>
              <a:ahLst/>
              <a:cxnLst/>
              <a:rect l="l" t="t" r="r" b="b"/>
              <a:pathLst>
                <a:path w="42545" h="40640">
                  <a:moveTo>
                    <a:pt x="27787" y="0"/>
                  </a:moveTo>
                  <a:lnTo>
                    <a:pt x="0" y="27787"/>
                  </a:lnTo>
                  <a:lnTo>
                    <a:pt x="12700" y="40487"/>
                  </a:lnTo>
                  <a:lnTo>
                    <a:pt x="42075" y="11112"/>
                  </a:lnTo>
                  <a:lnTo>
                    <a:pt x="27787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806732" y="774941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525" y="21323"/>
                  </a:moveTo>
                  <a:lnTo>
                    <a:pt x="39344" y="13360"/>
                  </a:lnTo>
                  <a:lnTo>
                    <a:pt x="35344" y="6692"/>
                  </a:lnTo>
                  <a:lnTo>
                    <a:pt x="29133" y="2006"/>
                  </a:lnTo>
                  <a:lnTo>
                    <a:pt x="21336" y="0"/>
                  </a:lnTo>
                  <a:lnTo>
                    <a:pt x="13373" y="1193"/>
                  </a:lnTo>
                  <a:lnTo>
                    <a:pt x="6705" y="5194"/>
                  </a:lnTo>
                  <a:lnTo>
                    <a:pt x="2006" y="11417"/>
                  </a:lnTo>
                  <a:lnTo>
                    <a:pt x="0" y="19202"/>
                  </a:lnTo>
                  <a:lnTo>
                    <a:pt x="1181" y="27190"/>
                  </a:lnTo>
                  <a:lnTo>
                    <a:pt x="5194" y="33858"/>
                  </a:lnTo>
                  <a:lnTo>
                    <a:pt x="11417" y="38544"/>
                  </a:lnTo>
                  <a:lnTo>
                    <a:pt x="19227" y="40538"/>
                  </a:lnTo>
                  <a:lnTo>
                    <a:pt x="27190" y="39370"/>
                  </a:lnTo>
                  <a:lnTo>
                    <a:pt x="33858" y="35356"/>
                  </a:lnTo>
                  <a:lnTo>
                    <a:pt x="38519" y="29133"/>
                  </a:lnTo>
                  <a:lnTo>
                    <a:pt x="40525" y="21323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804166" y="7746758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4">
                  <a:moveTo>
                    <a:pt x="44869" y="22390"/>
                  </a:moveTo>
                  <a:lnTo>
                    <a:pt x="43230" y="13995"/>
                  </a:lnTo>
                  <a:lnTo>
                    <a:pt x="40640" y="9982"/>
                  </a:lnTo>
                  <a:lnTo>
                    <a:pt x="40640" y="12801"/>
                  </a:lnTo>
                  <a:lnTo>
                    <a:pt x="40614" y="23037"/>
                  </a:lnTo>
                  <a:lnTo>
                    <a:pt x="40538" y="22898"/>
                  </a:lnTo>
                  <a:lnTo>
                    <a:pt x="40538" y="24650"/>
                  </a:lnTo>
                  <a:lnTo>
                    <a:pt x="40093" y="33083"/>
                  </a:lnTo>
                  <a:lnTo>
                    <a:pt x="32054" y="40627"/>
                  </a:lnTo>
                  <a:lnTo>
                    <a:pt x="22440" y="40627"/>
                  </a:lnTo>
                  <a:lnTo>
                    <a:pt x="21475" y="40601"/>
                  </a:lnTo>
                  <a:lnTo>
                    <a:pt x="11772" y="40081"/>
                  </a:lnTo>
                  <a:lnTo>
                    <a:pt x="4229" y="32016"/>
                  </a:lnTo>
                  <a:lnTo>
                    <a:pt x="4241" y="22885"/>
                  </a:lnTo>
                  <a:lnTo>
                    <a:pt x="12255" y="38557"/>
                  </a:lnTo>
                  <a:lnTo>
                    <a:pt x="14084" y="38646"/>
                  </a:lnTo>
                  <a:lnTo>
                    <a:pt x="30899" y="39535"/>
                  </a:lnTo>
                  <a:lnTo>
                    <a:pt x="35128" y="33007"/>
                  </a:lnTo>
                  <a:lnTo>
                    <a:pt x="40538" y="24650"/>
                  </a:lnTo>
                  <a:lnTo>
                    <a:pt x="40538" y="22898"/>
                  </a:lnTo>
                  <a:lnTo>
                    <a:pt x="35407" y="12788"/>
                  </a:lnTo>
                  <a:lnTo>
                    <a:pt x="33731" y="9486"/>
                  </a:lnTo>
                  <a:lnTo>
                    <a:pt x="33731" y="23495"/>
                  </a:lnTo>
                  <a:lnTo>
                    <a:pt x="33528" y="23812"/>
                  </a:lnTo>
                  <a:lnTo>
                    <a:pt x="33566" y="23177"/>
                  </a:lnTo>
                  <a:lnTo>
                    <a:pt x="33731" y="23495"/>
                  </a:lnTo>
                  <a:lnTo>
                    <a:pt x="33731" y="9486"/>
                  </a:lnTo>
                  <a:lnTo>
                    <a:pt x="33477" y="8991"/>
                  </a:lnTo>
                  <a:lnTo>
                    <a:pt x="33477" y="22999"/>
                  </a:lnTo>
                  <a:lnTo>
                    <a:pt x="30187" y="22834"/>
                  </a:lnTo>
                  <a:lnTo>
                    <a:pt x="29946" y="26962"/>
                  </a:lnTo>
                  <a:lnTo>
                    <a:pt x="26517" y="30175"/>
                  </a:lnTo>
                  <a:lnTo>
                    <a:pt x="22021" y="30149"/>
                  </a:lnTo>
                  <a:lnTo>
                    <a:pt x="21869" y="30149"/>
                  </a:lnTo>
                  <a:lnTo>
                    <a:pt x="30187" y="22237"/>
                  </a:lnTo>
                  <a:lnTo>
                    <a:pt x="30187" y="22821"/>
                  </a:lnTo>
                  <a:lnTo>
                    <a:pt x="33477" y="22999"/>
                  </a:lnTo>
                  <a:lnTo>
                    <a:pt x="33477" y="8991"/>
                  </a:lnTo>
                  <a:lnTo>
                    <a:pt x="32588" y="7226"/>
                  </a:lnTo>
                  <a:lnTo>
                    <a:pt x="22923" y="6731"/>
                  </a:lnTo>
                  <a:lnTo>
                    <a:pt x="22923" y="14693"/>
                  </a:lnTo>
                  <a:lnTo>
                    <a:pt x="14693" y="22542"/>
                  </a:lnTo>
                  <a:lnTo>
                    <a:pt x="14706" y="21831"/>
                  </a:lnTo>
                  <a:lnTo>
                    <a:pt x="14922" y="17894"/>
                  </a:lnTo>
                  <a:lnTo>
                    <a:pt x="18376" y="14655"/>
                  </a:lnTo>
                  <a:lnTo>
                    <a:pt x="22834" y="14681"/>
                  </a:lnTo>
                  <a:lnTo>
                    <a:pt x="22923" y="6731"/>
                  </a:lnTo>
                  <a:lnTo>
                    <a:pt x="13944" y="6248"/>
                  </a:lnTo>
                  <a:lnTo>
                    <a:pt x="11290" y="10337"/>
                  </a:lnTo>
                  <a:lnTo>
                    <a:pt x="11290" y="21971"/>
                  </a:lnTo>
                  <a:lnTo>
                    <a:pt x="11290" y="22733"/>
                  </a:lnTo>
                  <a:lnTo>
                    <a:pt x="11087" y="22301"/>
                  </a:lnTo>
                  <a:lnTo>
                    <a:pt x="11290" y="21971"/>
                  </a:lnTo>
                  <a:lnTo>
                    <a:pt x="11290" y="10337"/>
                  </a:lnTo>
                  <a:lnTo>
                    <a:pt x="4254" y="21158"/>
                  </a:lnTo>
                  <a:lnTo>
                    <a:pt x="4762" y="11772"/>
                  </a:lnTo>
                  <a:lnTo>
                    <a:pt x="12827" y="4216"/>
                  </a:lnTo>
                  <a:lnTo>
                    <a:pt x="22402" y="4229"/>
                  </a:lnTo>
                  <a:lnTo>
                    <a:pt x="23393" y="4254"/>
                  </a:lnTo>
                  <a:lnTo>
                    <a:pt x="33108" y="4749"/>
                  </a:lnTo>
                  <a:lnTo>
                    <a:pt x="40640" y="12801"/>
                  </a:lnTo>
                  <a:lnTo>
                    <a:pt x="40640" y="9982"/>
                  </a:lnTo>
                  <a:lnTo>
                    <a:pt x="22402" y="0"/>
                  </a:lnTo>
                  <a:lnTo>
                    <a:pt x="13995" y="1638"/>
                  </a:lnTo>
                  <a:lnTo>
                    <a:pt x="7010" y="6146"/>
                  </a:lnTo>
                  <a:lnTo>
                    <a:pt x="2133" y="12877"/>
                  </a:lnTo>
                  <a:lnTo>
                    <a:pt x="38" y="21234"/>
                  </a:lnTo>
                  <a:lnTo>
                    <a:pt x="0" y="22402"/>
                  </a:lnTo>
                  <a:lnTo>
                    <a:pt x="1625" y="30822"/>
                  </a:lnTo>
                  <a:lnTo>
                    <a:pt x="6134" y="37820"/>
                  </a:lnTo>
                  <a:lnTo>
                    <a:pt x="12877" y="42722"/>
                  </a:lnTo>
                  <a:lnTo>
                    <a:pt x="21259" y="44818"/>
                  </a:lnTo>
                  <a:lnTo>
                    <a:pt x="22440" y="44856"/>
                  </a:lnTo>
                  <a:lnTo>
                    <a:pt x="30848" y="43218"/>
                  </a:lnTo>
                  <a:lnTo>
                    <a:pt x="34861" y="40627"/>
                  </a:lnTo>
                  <a:lnTo>
                    <a:pt x="37846" y="38709"/>
                  </a:lnTo>
                  <a:lnTo>
                    <a:pt x="42722" y="31965"/>
                  </a:lnTo>
                  <a:lnTo>
                    <a:pt x="44831" y="23596"/>
                  </a:lnTo>
                  <a:lnTo>
                    <a:pt x="44869" y="223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701093" y="8616823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575" y="0"/>
                  </a:moveTo>
                  <a:lnTo>
                    <a:pt x="17439" y="2244"/>
                  </a:lnTo>
                  <a:lnTo>
                    <a:pt x="8358" y="8367"/>
                  </a:lnTo>
                  <a:lnTo>
                    <a:pt x="2241" y="17450"/>
                  </a:lnTo>
                  <a:lnTo>
                    <a:pt x="0" y="28574"/>
                  </a:lnTo>
                  <a:lnTo>
                    <a:pt x="2241" y="39694"/>
                  </a:lnTo>
                  <a:lnTo>
                    <a:pt x="8358" y="48777"/>
                  </a:lnTo>
                  <a:lnTo>
                    <a:pt x="17439" y="54903"/>
                  </a:lnTo>
                  <a:lnTo>
                    <a:pt x="28575" y="57149"/>
                  </a:lnTo>
                  <a:lnTo>
                    <a:pt x="39694" y="54903"/>
                  </a:lnTo>
                  <a:lnTo>
                    <a:pt x="48777" y="48777"/>
                  </a:lnTo>
                  <a:lnTo>
                    <a:pt x="54903" y="39694"/>
                  </a:lnTo>
                  <a:lnTo>
                    <a:pt x="57150" y="28574"/>
                  </a:lnTo>
                  <a:lnTo>
                    <a:pt x="54903" y="17450"/>
                  </a:lnTo>
                  <a:lnTo>
                    <a:pt x="48777" y="8367"/>
                  </a:lnTo>
                  <a:lnTo>
                    <a:pt x="39694" y="2244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698235" y="861396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31432" y="0"/>
                  </a:moveTo>
                  <a:lnTo>
                    <a:pt x="19178" y="2477"/>
                  </a:lnTo>
                  <a:lnTo>
                    <a:pt x="9193" y="9215"/>
                  </a:lnTo>
                  <a:lnTo>
                    <a:pt x="2466" y="19204"/>
                  </a:lnTo>
                  <a:lnTo>
                    <a:pt x="0" y="31432"/>
                  </a:lnTo>
                  <a:lnTo>
                    <a:pt x="2466" y="43667"/>
                  </a:lnTo>
                  <a:lnTo>
                    <a:pt x="9196" y="53659"/>
                  </a:lnTo>
                  <a:lnTo>
                    <a:pt x="19186" y="60395"/>
                  </a:lnTo>
                  <a:lnTo>
                    <a:pt x="31432" y="62865"/>
                  </a:lnTo>
                  <a:lnTo>
                    <a:pt x="43660" y="60395"/>
                  </a:lnTo>
                  <a:lnTo>
                    <a:pt x="48472" y="57150"/>
                  </a:lnTo>
                  <a:lnTo>
                    <a:pt x="31432" y="57150"/>
                  </a:lnTo>
                  <a:lnTo>
                    <a:pt x="21416" y="55117"/>
                  </a:lnTo>
                  <a:lnTo>
                    <a:pt x="13249" y="49606"/>
                  </a:lnTo>
                  <a:lnTo>
                    <a:pt x="7743" y="41437"/>
                  </a:lnTo>
                  <a:lnTo>
                    <a:pt x="5714" y="31432"/>
                  </a:lnTo>
                  <a:lnTo>
                    <a:pt x="7743" y="21427"/>
                  </a:lnTo>
                  <a:lnTo>
                    <a:pt x="13249" y="13258"/>
                  </a:lnTo>
                  <a:lnTo>
                    <a:pt x="21416" y="7747"/>
                  </a:lnTo>
                  <a:lnTo>
                    <a:pt x="31432" y="5715"/>
                  </a:lnTo>
                  <a:lnTo>
                    <a:pt x="48460" y="5715"/>
                  </a:lnTo>
                  <a:lnTo>
                    <a:pt x="43634" y="2471"/>
                  </a:lnTo>
                  <a:lnTo>
                    <a:pt x="31432" y="0"/>
                  </a:lnTo>
                  <a:close/>
                </a:path>
                <a:path w="62864" h="62865">
                  <a:moveTo>
                    <a:pt x="48460" y="5715"/>
                  </a:moveTo>
                  <a:lnTo>
                    <a:pt x="31432" y="5715"/>
                  </a:lnTo>
                  <a:lnTo>
                    <a:pt x="41431" y="7749"/>
                  </a:lnTo>
                  <a:lnTo>
                    <a:pt x="49601" y="13263"/>
                  </a:lnTo>
                  <a:lnTo>
                    <a:pt x="55115" y="21433"/>
                  </a:lnTo>
                  <a:lnTo>
                    <a:pt x="57150" y="31432"/>
                  </a:lnTo>
                  <a:lnTo>
                    <a:pt x="55115" y="41437"/>
                  </a:lnTo>
                  <a:lnTo>
                    <a:pt x="49601" y="49606"/>
                  </a:lnTo>
                  <a:lnTo>
                    <a:pt x="41431" y="55117"/>
                  </a:lnTo>
                  <a:lnTo>
                    <a:pt x="31432" y="57150"/>
                  </a:lnTo>
                  <a:lnTo>
                    <a:pt x="48472" y="57150"/>
                  </a:lnTo>
                  <a:lnTo>
                    <a:pt x="53649" y="53659"/>
                  </a:lnTo>
                  <a:lnTo>
                    <a:pt x="60387" y="43667"/>
                  </a:lnTo>
                  <a:lnTo>
                    <a:pt x="62864" y="31432"/>
                  </a:lnTo>
                  <a:lnTo>
                    <a:pt x="60386" y="19202"/>
                  </a:lnTo>
                  <a:lnTo>
                    <a:pt x="53642" y="9210"/>
                  </a:lnTo>
                  <a:lnTo>
                    <a:pt x="48460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57" name="object 357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8047799" y="8547176"/>
            <a:ext cx="112090" cy="112077"/>
          </a:xfrm>
          <a:prstGeom prst="rect">
            <a:avLst/>
          </a:prstGeom>
        </p:spPr>
      </p:pic>
      <p:pic>
        <p:nvPicPr>
          <p:cNvPr id="358" name="object 358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8047799" y="7289648"/>
            <a:ext cx="112090" cy="112077"/>
          </a:xfrm>
          <a:prstGeom prst="rect">
            <a:avLst/>
          </a:prstGeom>
        </p:spPr>
      </p:pic>
      <p:pic>
        <p:nvPicPr>
          <p:cNvPr id="359" name="object 359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9313024" y="7289648"/>
            <a:ext cx="112090" cy="112077"/>
          </a:xfrm>
          <a:prstGeom prst="rect">
            <a:avLst/>
          </a:prstGeom>
        </p:spPr>
      </p:pic>
      <p:pic>
        <p:nvPicPr>
          <p:cNvPr id="360" name="object 360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9313024" y="8547176"/>
            <a:ext cx="112090" cy="112077"/>
          </a:xfrm>
          <a:prstGeom prst="rect">
            <a:avLst/>
          </a:prstGeom>
        </p:spPr>
      </p:pic>
      <p:pic>
        <p:nvPicPr>
          <p:cNvPr id="361" name="object 361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9938538" y="7739889"/>
            <a:ext cx="242887" cy="257175"/>
          </a:xfrm>
          <a:prstGeom prst="rect">
            <a:avLst/>
          </a:prstGeom>
        </p:spPr>
      </p:pic>
      <p:pic>
        <p:nvPicPr>
          <p:cNvPr id="362" name="object 362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10377107" y="7883221"/>
            <a:ext cx="97955" cy="112585"/>
          </a:xfrm>
          <a:prstGeom prst="rect">
            <a:avLst/>
          </a:prstGeom>
        </p:spPr>
      </p:pic>
      <p:pic>
        <p:nvPicPr>
          <p:cNvPr id="363" name="object 363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10377106" y="7745145"/>
            <a:ext cx="98412" cy="71666"/>
          </a:xfrm>
          <a:prstGeom prst="rect">
            <a:avLst/>
          </a:prstGeom>
        </p:spPr>
      </p:pic>
      <p:sp>
        <p:nvSpPr>
          <p:cNvPr id="364" name="object 364"/>
          <p:cNvSpPr txBox="1"/>
          <p:nvPr/>
        </p:nvSpPr>
        <p:spPr>
          <a:xfrm>
            <a:off x="5762219" y="526436"/>
            <a:ext cx="139192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Enchufes</a:t>
            </a:r>
            <a:r>
              <a:rPr sz="9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residenciales</a:t>
            </a:r>
            <a:endParaRPr sz="950">
              <a:latin typeface="Trebuchet MS"/>
              <a:cs typeface="Trebuchet MS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8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7958050" y="488337"/>
            <a:ext cx="3821429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Landis.&amp;.Gyr.ofrece.tanto.ringless.and.ring-style.residencial.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tomas.de.medidor..Las.cajas.están.hechas.de.acero.o.aluminio.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y.aceptan.concentradores.tipo.RX.(0.75”.a.2.5”)..Corriente.continua.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las.clasificaciones.varían.desde.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35.a.200.amperios.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7958050" y="1398928"/>
            <a:ext cx="4156075" cy="205876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40995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residenciales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aérea.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solo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 subterránea, alimentación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aérea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subterránea,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alimentación.subterránea.con.un.diseño.de.alambre.lateral.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64465">
              <a:lnSpc>
                <a:spcPct val="141200"/>
              </a:lnSpc>
            </a:pPr>
            <a:r>
              <a:rPr sz="8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encuentran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 dados de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cuatro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cinco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instalado.en.el.campo.en.la.posición.de.las.tres.o.las.nueve.horas..Una.bocina.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bypass.también.está.disponible.como.una.opción.instalada.de.fábrica.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 algn="just">
              <a:lnSpc>
                <a:spcPct val="150000"/>
              </a:lnSpc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2/0.(dos.algo).de.tamaño.grande.colocación.de.orejetas.en.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35.amperios.tomas.marca.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el.cableado.es.más.fácil..Están.disponibles.argollas.sobredimensionadas.de.350.kcmil.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200.amp.dispositivos.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5762220" y="3603650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68" name="object 368"/>
          <p:cNvSpPr txBox="1"/>
          <p:nvPr/>
        </p:nvSpPr>
        <p:spPr>
          <a:xfrm>
            <a:off x="7958050" y="3598570"/>
            <a:ext cx="446468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b="1" spc="30" dirty="0">
                <a:solidFill>
                  <a:srgbClr val="171514"/>
                </a:solidFill>
                <a:latin typeface="Trebuchet MS"/>
                <a:cs typeface="Trebuchet MS"/>
              </a:rPr>
              <a:t>Zócalo </a:t>
            </a:r>
            <a:r>
              <a:rPr sz="1000" b="1" dirty="0">
                <a:solidFill>
                  <a:srgbClr val="171514"/>
                </a:solidFill>
                <a:latin typeface="Trebuchet MS"/>
                <a:cs typeface="Trebuchet MS"/>
              </a:rPr>
              <a:t>UAT1, </a:t>
            </a:r>
            <a:r>
              <a:rPr sz="1000" b="1" spc="20" dirty="0">
                <a:solidFill>
                  <a:srgbClr val="171514"/>
                </a:solidFill>
                <a:latin typeface="Trebuchet MS"/>
                <a:cs typeface="Trebuchet MS"/>
              </a:rPr>
              <a:t>UAT3 </a:t>
            </a:r>
            <a:r>
              <a:rPr sz="1000" b="1" spc="35" dirty="0">
                <a:solidFill>
                  <a:srgbClr val="171514"/>
                </a:solidFill>
                <a:latin typeface="Trebuchet MS"/>
                <a:cs typeface="Trebuchet MS"/>
              </a:rPr>
              <a:t>y </a:t>
            </a:r>
            <a:r>
              <a:rPr sz="1000" b="1" spc="15" dirty="0">
                <a:solidFill>
                  <a:srgbClr val="171514"/>
                </a:solidFill>
                <a:latin typeface="Trebuchet MS"/>
                <a:cs typeface="Trebuchet MS"/>
              </a:rPr>
              <a:t>UAT4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.los.diseños.están.hechos.de.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bloques,.lo.que.significa.que.solo.hay.cinco.partes.para.cada.residencial.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dispositivo..UAT,.3,.y.4.los.diseños.tienen.un.neutral.quad.como.estándar..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7958050" y="6279922"/>
            <a:ext cx="3655695" cy="7334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2245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UAT4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20000"/>
              </a:lnSpc>
            </a:pPr>
            <a:r>
              <a:rPr sz="1000" b="1" spc="40" dirty="0">
                <a:solidFill>
                  <a:srgbClr val="171514"/>
                </a:solidFill>
                <a:latin typeface="Trebuchet MS"/>
                <a:cs typeface="Trebuchet MS"/>
              </a:rPr>
              <a:t>UAS8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compensación.o.</a:t>
            </a:r>
            <a:r>
              <a:rPr sz="1000" b="1" spc="25" dirty="0">
                <a:solidFill>
                  <a:srgbClr val="171514"/>
                </a:solidFill>
                <a:latin typeface="Trebuchet MS"/>
                <a:cs typeface="Trebuchet MS"/>
              </a:rPr>
              <a:t>cable lateral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000" b="1" spc="25" dirty="0">
                <a:solidFill>
                  <a:srgbClr val="171514"/>
                </a:solidFill>
                <a:latin typeface="Trebuchet MS"/>
                <a:cs typeface="Trebuchet MS"/>
              </a:rPr>
              <a:t>enchufes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,.sin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embargo,.tener.más.de.5. piezas.y.no.tienen.la.neutral.quad.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8746733" y="8920651"/>
            <a:ext cx="17526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lateral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UAS8</a:t>
            </a:r>
            <a:endParaRPr sz="7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914" y="2153056"/>
            <a:ext cx="1678305" cy="2849880"/>
            <a:chOff x="2916313" y="2153056"/>
            <a:chExt cx="1678305" cy="2849880"/>
          </a:xfrm>
        </p:grpSpPr>
        <p:sp>
          <p:nvSpPr>
            <p:cNvPr id="3" name="object 3"/>
            <p:cNvSpPr/>
            <p:nvPr/>
          </p:nvSpPr>
          <p:spPr>
            <a:xfrm>
              <a:off x="2918472" y="2177567"/>
              <a:ext cx="1673860" cy="2757805"/>
            </a:xfrm>
            <a:custGeom>
              <a:avLst/>
              <a:gdLst/>
              <a:ahLst/>
              <a:cxnLst/>
              <a:rect l="l" t="t" r="r" b="b"/>
              <a:pathLst>
                <a:path w="1673860" h="2757804">
                  <a:moveTo>
                    <a:pt x="0" y="0"/>
                  </a:moveTo>
                  <a:lnTo>
                    <a:pt x="2806" y="78231"/>
                  </a:lnTo>
                  <a:lnTo>
                    <a:pt x="13982" y="78231"/>
                  </a:lnTo>
                  <a:lnTo>
                    <a:pt x="11188" y="2757690"/>
                  </a:lnTo>
                  <a:lnTo>
                    <a:pt x="1614944" y="2746502"/>
                  </a:lnTo>
                  <a:lnTo>
                    <a:pt x="1642872" y="89407"/>
                  </a:lnTo>
                  <a:lnTo>
                    <a:pt x="1668030" y="86614"/>
                  </a:lnTo>
                  <a:lnTo>
                    <a:pt x="1673618" y="67043"/>
                  </a:lnTo>
                  <a:lnTo>
                    <a:pt x="1659636" y="139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8472" y="2177567"/>
              <a:ext cx="1673860" cy="2757805"/>
            </a:xfrm>
            <a:custGeom>
              <a:avLst/>
              <a:gdLst/>
              <a:ahLst/>
              <a:cxnLst/>
              <a:rect l="l" t="t" r="r" b="b"/>
              <a:pathLst>
                <a:path w="1673860" h="2757804">
                  <a:moveTo>
                    <a:pt x="0" y="0"/>
                  </a:moveTo>
                  <a:lnTo>
                    <a:pt x="1659636" y="13970"/>
                  </a:lnTo>
                  <a:lnTo>
                    <a:pt x="1673618" y="67043"/>
                  </a:lnTo>
                  <a:lnTo>
                    <a:pt x="1668030" y="86614"/>
                  </a:lnTo>
                  <a:lnTo>
                    <a:pt x="1642872" y="89407"/>
                  </a:lnTo>
                  <a:lnTo>
                    <a:pt x="1614944" y="2746502"/>
                  </a:lnTo>
                  <a:lnTo>
                    <a:pt x="11188" y="2757690"/>
                  </a:lnTo>
                  <a:lnTo>
                    <a:pt x="13982" y="78231"/>
                  </a:lnTo>
                  <a:lnTo>
                    <a:pt x="2806" y="78231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214649" y="2155215"/>
              <a:ext cx="400050" cy="25400"/>
            </a:xfrm>
            <a:custGeom>
              <a:avLst/>
              <a:gdLst/>
              <a:ahLst/>
              <a:cxnLst/>
              <a:rect l="l" t="t" r="r" b="b"/>
              <a:pathLst>
                <a:path w="400050" h="25400">
                  <a:moveTo>
                    <a:pt x="377189" y="0"/>
                  </a:moveTo>
                  <a:lnTo>
                    <a:pt x="25145" y="0"/>
                  </a:lnTo>
                  <a:lnTo>
                    <a:pt x="0" y="19557"/>
                  </a:lnTo>
                  <a:lnTo>
                    <a:pt x="399529" y="25146"/>
                  </a:lnTo>
                  <a:lnTo>
                    <a:pt x="377189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214649" y="2155215"/>
              <a:ext cx="400050" cy="25400"/>
            </a:xfrm>
            <a:custGeom>
              <a:avLst/>
              <a:gdLst/>
              <a:ahLst/>
              <a:cxnLst/>
              <a:rect l="l" t="t" r="r" b="b"/>
              <a:pathLst>
                <a:path w="400050" h="25400">
                  <a:moveTo>
                    <a:pt x="0" y="19557"/>
                  </a:moveTo>
                  <a:lnTo>
                    <a:pt x="25145" y="0"/>
                  </a:lnTo>
                  <a:lnTo>
                    <a:pt x="377189" y="0"/>
                  </a:lnTo>
                  <a:lnTo>
                    <a:pt x="399529" y="25146"/>
                  </a:lnTo>
                  <a:lnTo>
                    <a:pt x="0" y="1955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35236" y="2180361"/>
              <a:ext cx="22860" cy="2713355"/>
            </a:xfrm>
            <a:custGeom>
              <a:avLst/>
              <a:gdLst/>
              <a:ahLst/>
              <a:cxnLst/>
              <a:rect l="l" t="t" r="r" b="b"/>
              <a:pathLst>
                <a:path w="22860" h="2713354">
                  <a:moveTo>
                    <a:pt x="0" y="0"/>
                  </a:moveTo>
                  <a:lnTo>
                    <a:pt x="0" y="2712986"/>
                  </a:lnTo>
                  <a:lnTo>
                    <a:pt x="19557" y="2657093"/>
                  </a:lnTo>
                  <a:lnTo>
                    <a:pt x="22364" y="391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33077" y="2178202"/>
              <a:ext cx="27305" cy="2717800"/>
            </a:xfrm>
            <a:custGeom>
              <a:avLst/>
              <a:gdLst/>
              <a:ahLst/>
              <a:cxnLst/>
              <a:rect l="l" t="t" r="r" b="b"/>
              <a:pathLst>
                <a:path w="27305" h="2717800">
                  <a:moveTo>
                    <a:pt x="0" y="2717304"/>
                  </a:moveTo>
                  <a:lnTo>
                    <a:pt x="26682" y="2717304"/>
                  </a:lnTo>
                  <a:lnTo>
                    <a:pt x="26682" y="0"/>
                  </a:lnTo>
                  <a:lnTo>
                    <a:pt x="0" y="0"/>
                  </a:lnTo>
                  <a:lnTo>
                    <a:pt x="0" y="271730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51187" y="4672622"/>
              <a:ext cx="94983" cy="9499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83341" y="4664227"/>
              <a:ext cx="94983" cy="94996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59569" y="2342426"/>
              <a:ext cx="94983" cy="9498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02886" y="2350808"/>
              <a:ext cx="94996" cy="94983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16313" y="2175408"/>
              <a:ext cx="1663954" cy="212496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60583" y="4435754"/>
              <a:ext cx="239001" cy="22434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909072" y="4387621"/>
              <a:ext cx="342265" cy="320675"/>
            </a:xfrm>
            <a:custGeom>
              <a:avLst/>
              <a:gdLst/>
              <a:ahLst/>
              <a:cxnLst/>
              <a:rect l="l" t="t" r="r" b="b"/>
              <a:pathLst>
                <a:path w="342264" h="320675">
                  <a:moveTo>
                    <a:pt x="341998" y="160312"/>
                  </a:moveTo>
                  <a:lnTo>
                    <a:pt x="335891" y="202921"/>
                  </a:lnTo>
                  <a:lnTo>
                    <a:pt x="318655" y="241212"/>
                  </a:lnTo>
                  <a:lnTo>
                    <a:pt x="291920" y="273656"/>
                  </a:lnTo>
                  <a:lnTo>
                    <a:pt x="257314" y="298723"/>
                  </a:lnTo>
                  <a:lnTo>
                    <a:pt x="216466" y="314884"/>
                  </a:lnTo>
                  <a:lnTo>
                    <a:pt x="171005" y="320611"/>
                  </a:lnTo>
                  <a:lnTo>
                    <a:pt x="125547" y="314884"/>
                  </a:lnTo>
                  <a:lnTo>
                    <a:pt x="84698" y="298723"/>
                  </a:lnTo>
                  <a:lnTo>
                    <a:pt x="50088" y="273656"/>
                  </a:lnTo>
                  <a:lnTo>
                    <a:pt x="23348" y="241212"/>
                  </a:lnTo>
                  <a:lnTo>
                    <a:pt x="6108" y="202921"/>
                  </a:lnTo>
                  <a:lnTo>
                    <a:pt x="0" y="160312"/>
                  </a:lnTo>
                  <a:lnTo>
                    <a:pt x="6108" y="117692"/>
                  </a:lnTo>
                  <a:lnTo>
                    <a:pt x="23348" y="79396"/>
                  </a:lnTo>
                  <a:lnTo>
                    <a:pt x="50088" y="46951"/>
                  </a:lnTo>
                  <a:lnTo>
                    <a:pt x="84698" y="21885"/>
                  </a:lnTo>
                  <a:lnTo>
                    <a:pt x="125547" y="5726"/>
                  </a:lnTo>
                  <a:lnTo>
                    <a:pt x="171005" y="0"/>
                  </a:lnTo>
                  <a:lnTo>
                    <a:pt x="216466" y="5726"/>
                  </a:lnTo>
                  <a:lnTo>
                    <a:pt x="257314" y="21885"/>
                  </a:lnTo>
                  <a:lnTo>
                    <a:pt x="291920" y="46951"/>
                  </a:lnTo>
                  <a:lnTo>
                    <a:pt x="318655" y="79396"/>
                  </a:lnTo>
                  <a:lnTo>
                    <a:pt x="335891" y="117692"/>
                  </a:lnTo>
                  <a:lnTo>
                    <a:pt x="341998" y="160312"/>
                  </a:lnTo>
                  <a:close/>
                </a:path>
                <a:path w="342264" h="320675">
                  <a:moveTo>
                    <a:pt x="312940" y="160312"/>
                  </a:moveTo>
                  <a:lnTo>
                    <a:pt x="305705" y="202365"/>
                  </a:lnTo>
                  <a:lnTo>
                    <a:pt x="285557" y="238888"/>
                  </a:lnTo>
                  <a:lnTo>
                    <a:pt x="254834" y="267688"/>
                  </a:lnTo>
                  <a:lnTo>
                    <a:pt x="215871" y="286574"/>
                  </a:lnTo>
                  <a:lnTo>
                    <a:pt x="171005" y="293357"/>
                  </a:lnTo>
                  <a:lnTo>
                    <a:pt x="126139" y="286574"/>
                  </a:lnTo>
                  <a:lnTo>
                    <a:pt x="87176" y="267688"/>
                  </a:lnTo>
                  <a:lnTo>
                    <a:pt x="56453" y="238888"/>
                  </a:lnTo>
                  <a:lnTo>
                    <a:pt x="36305" y="202365"/>
                  </a:lnTo>
                  <a:lnTo>
                    <a:pt x="29070" y="160312"/>
                  </a:lnTo>
                  <a:lnTo>
                    <a:pt x="36305" y="118244"/>
                  </a:lnTo>
                  <a:lnTo>
                    <a:pt x="56453" y="81711"/>
                  </a:lnTo>
                  <a:lnTo>
                    <a:pt x="87176" y="52903"/>
                  </a:lnTo>
                  <a:lnTo>
                    <a:pt x="126139" y="34012"/>
                  </a:lnTo>
                  <a:lnTo>
                    <a:pt x="171005" y="27228"/>
                  </a:lnTo>
                  <a:lnTo>
                    <a:pt x="215871" y="34012"/>
                  </a:lnTo>
                  <a:lnTo>
                    <a:pt x="254834" y="52903"/>
                  </a:lnTo>
                  <a:lnTo>
                    <a:pt x="285557" y="81711"/>
                  </a:lnTo>
                  <a:lnTo>
                    <a:pt x="305705" y="118244"/>
                  </a:lnTo>
                  <a:lnTo>
                    <a:pt x="312940" y="16031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138500" y="4731981"/>
              <a:ext cx="193040" cy="40005"/>
            </a:xfrm>
            <a:custGeom>
              <a:avLst/>
              <a:gdLst/>
              <a:ahLst/>
              <a:cxnLst/>
              <a:rect l="l" t="t" r="r" b="b"/>
              <a:pathLst>
                <a:path w="193039" h="40004">
                  <a:moveTo>
                    <a:pt x="192786" y="0"/>
                  </a:moveTo>
                  <a:lnTo>
                    <a:pt x="0" y="0"/>
                  </a:lnTo>
                  <a:lnTo>
                    <a:pt x="0" y="39814"/>
                  </a:lnTo>
                  <a:lnTo>
                    <a:pt x="192786" y="39814"/>
                  </a:lnTo>
                  <a:lnTo>
                    <a:pt x="1927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138512" y="4731981"/>
              <a:ext cx="193040" cy="40005"/>
            </a:xfrm>
            <a:custGeom>
              <a:avLst/>
              <a:gdLst/>
              <a:ahLst/>
              <a:cxnLst/>
              <a:rect l="l" t="t" r="r" b="b"/>
              <a:pathLst>
                <a:path w="193039" h="40004">
                  <a:moveTo>
                    <a:pt x="192773" y="39814"/>
                  </a:moveTo>
                  <a:lnTo>
                    <a:pt x="0" y="39814"/>
                  </a:lnTo>
                  <a:lnTo>
                    <a:pt x="0" y="0"/>
                  </a:lnTo>
                  <a:lnTo>
                    <a:pt x="192773" y="0"/>
                  </a:lnTo>
                  <a:lnTo>
                    <a:pt x="192773" y="3981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935236" y="4830470"/>
              <a:ext cx="1592580" cy="63500"/>
            </a:xfrm>
            <a:custGeom>
              <a:avLst/>
              <a:gdLst/>
              <a:ahLst/>
              <a:cxnLst/>
              <a:rect l="l" t="t" r="r" b="b"/>
              <a:pathLst>
                <a:path w="1592579" h="63500">
                  <a:moveTo>
                    <a:pt x="1588401" y="0"/>
                  </a:moveTo>
                  <a:lnTo>
                    <a:pt x="20967" y="16764"/>
                  </a:lnTo>
                  <a:lnTo>
                    <a:pt x="0" y="62877"/>
                  </a:lnTo>
                  <a:lnTo>
                    <a:pt x="1592580" y="51689"/>
                  </a:lnTo>
                  <a:lnTo>
                    <a:pt x="1588401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935236" y="4830470"/>
              <a:ext cx="1592580" cy="63500"/>
            </a:xfrm>
            <a:custGeom>
              <a:avLst/>
              <a:gdLst/>
              <a:ahLst/>
              <a:cxnLst/>
              <a:rect l="l" t="t" r="r" b="b"/>
              <a:pathLst>
                <a:path w="1592579" h="63500">
                  <a:moveTo>
                    <a:pt x="20967" y="16764"/>
                  </a:moveTo>
                  <a:lnTo>
                    <a:pt x="1588401" y="0"/>
                  </a:lnTo>
                  <a:lnTo>
                    <a:pt x="1592580" y="51689"/>
                  </a:lnTo>
                  <a:lnTo>
                    <a:pt x="0" y="62877"/>
                  </a:lnTo>
                  <a:lnTo>
                    <a:pt x="20967" y="1676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488700" y="2191537"/>
              <a:ext cx="64769" cy="2691130"/>
            </a:xfrm>
            <a:custGeom>
              <a:avLst/>
              <a:gdLst/>
              <a:ahLst/>
              <a:cxnLst/>
              <a:rect l="l" t="t" r="r" b="b"/>
              <a:pathLst>
                <a:path w="64770" h="2691129">
                  <a:moveTo>
                    <a:pt x="64249" y="0"/>
                  </a:moveTo>
                  <a:lnTo>
                    <a:pt x="25146" y="0"/>
                  </a:lnTo>
                  <a:lnTo>
                    <a:pt x="0" y="2657093"/>
                  </a:lnTo>
                  <a:lnTo>
                    <a:pt x="39116" y="2690622"/>
                  </a:lnTo>
                  <a:lnTo>
                    <a:pt x="64249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488700" y="2191537"/>
              <a:ext cx="64769" cy="2691130"/>
            </a:xfrm>
            <a:custGeom>
              <a:avLst/>
              <a:gdLst/>
              <a:ahLst/>
              <a:cxnLst/>
              <a:rect l="l" t="t" r="r" b="b"/>
              <a:pathLst>
                <a:path w="64770" h="2691129">
                  <a:moveTo>
                    <a:pt x="39116" y="2690622"/>
                  </a:moveTo>
                  <a:lnTo>
                    <a:pt x="0" y="2657093"/>
                  </a:lnTo>
                  <a:lnTo>
                    <a:pt x="25146" y="0"/>
                  </a:lnTo>
                  <a:lnTo>
                    <a:pt x="64249" y="0"/>
                  </a:lnTo>
                  <a:lnTo>
                    <a:pt x="39116" y="269062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022801" y="335314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108" y="0"/>
                  </a:moveTo>
                  <a:lnTo>
                    <a:pt x="0" y="35610"/>
                  </a:lnTo>
                  <a:lnTo>
                    <a:pt x="31432" y="35610"/>
                  </a:lnTo>
                  <a:lnTo>
                    <a:pt x="35623" y="2082"/>
                  </a:lnTo>
                  <a:lnTo>
                    <a:pt x="2108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022801" y="335314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108" y="0"/>
                  </a:moveTo>
                  <a:lnTo>
                    <a:pt x="35623" y="2082"/>
                  </a:lnTo>
                  <a:lnTo>
                    <a:pt x="31432" y="35610"/>
                  </a:lnTo>
                  <a:lnTo>
                    <a:pt x="0" y="35610"/>
                  </a:lnTo>
                  <a:lnTo>
                    <a:pt x="2108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85374" y="4926799"/>
              <a:ext cx="96520" cy="75564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928962" y="4882159"/>
              <a:ext cx="1604645" cy="53340"/>
            </a:xfrm>
            <a:custGeom>
              <a:avLst/>
              <a:gdLst/>
              <a:ahLst/>
              <a:cxnLst/>
              <a:rect l="l" t="t" r="r" b="b"/>
              <a:pathLst>
                <a:path w="1604645" h="53339">
                  <a:moveTo>
                    <a:pt x="1598853" y="0"/>
                  </a:moveTo>
                  <a:lnTo>
                    <a:pt x="0" y="13271"/>
                  </a:lnTo>
                  <a:lnTo>
                    <a:pt x="698" y="53098"/>
                  </a:lnTo>
                  <a:lnTo>
                    <a:pt x="1604454" y="41909"/>
                  </a:lnTo>
                  <a:lnTo>
                    <a:pt x="1598853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928962" y="4882159"/>
              <a:ext cx="1604645" cy="53340"/>
            </a:xfrm>
            <a:custGeom>
              <a:avLst/>
              <a:gdLst/>
              <a:ahLst/>
              <a:cxnLst/>
              <a:rect l="l" t="t" r="r" b="b"/>
              <a:pathLst>
                <a:path w="1604645" h="53339">
                  <a:moveTo>
                    <a:pt x="0" y="13271"/>
                  </a:moveTo>
                  <a:lnTo>
                    <a:pt x="698" y="53098"/>
                  </a:lnTo>
                  <a:lnTo>
                    <a:pt x="1604454" y="41909"/>
                  </a:lnTo>
                  <a:lnTo>
                    <a:pt x="1598853" y="0"/>
                  </a:lnTo>
                  <a:lnTo>
                    <a:pt x="0" y="1327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882809" y="3435883"/>
              <a:ext cx="484505" cy="217804"/>
            </a:xfrm>
            <a:custGeom>
              <a:avLst/>
              <a:gdLst/>
              <a:ahLst/>
              <a:cxnLst/>
              <a:rect l="l" t="t" r="r" b="b"/>
              <a:pathLst>
                <a:path w="484504" h="217804">
                  <a:moveTo>
                    <a:pt x="452437" y="4762"/>
                  </a:moveTo>
                  <a:lnTo>
                    <a:pt x="481012" y="63500"/>
                  </a:lnTo>
                  <a:lnTo>
                    <a:pt x="484187" y="173037"/>
                  </a:lnTo>
                  <a:lnTo>
                    <a:pt x="463550" y="217487"/>
                  </a:lnTo>
                </a:path>
                <a:path w="484504" h="217804">
                  <a:moveTo>
                    <a:pt x="34925" y="0"/>
                  </a:moveTo>
                  <a:lnTo>
                    <a:pt x="3784" y="81749"/>
                  </a:lnTo>
                  <a:lnTo>
                    <a:pt x="0" y="174624"/>
                  </a:lnTo>
                  <a:lnTo>
                    <a:pt x="20637" y="215899"/>
                  </a:lnTo>
                </a:path>
              </a:pathLst>
            </a:custGeom>
            <a:ln w="3175">
              <a:solidFill>
                <a:srgbClr val="E4E5E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5762310" y="513485"/>
            <a:ext cx="170307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35" dirty="0">
                <a:solidFill>
                  <a:srgbClr val="171514"/>
                </a:solidFill>
                <a:latin typeface="Trebuchet MS"/>
                <a:cs typeface="Trebuchet MS"/>
              </a:rPr>
              <a:t>Enchufes</a:t>
            </a:r>
            <a:r>
              <a:rPr sz="1050" b="1" spc="-6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35" dirty="0">
                <a:solidFill>
                  <a:srgbClr val="171514"/>
                </a:solidFill>
                <a:latin typeface="Trebuchet MS"/>
                <a:cs typeface="Trebuchet MS"/>
              </a:rPr>
              <a:t>comerciales</a:t>
            </a:r>
            <a:r>
              <a:rPr sz="1050" b="1" spc="-6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85" dirty="0">
                <a:solidFill>
                  <a:srgbClr val="171514"/>
                </a:solidFill>
                <a:latin typeface="Trebuchet MS"/>
                <a:cs typeface="Trebuchet MS"/>
              </a:rPr>
              <a:t>HQ</a:t>
            </a:r>
            <a:endParaRPr sz="105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958090" y="485544"/>
            <a:ext cx="394017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b="1" spc="45" dirty="0">
                <a:solidFill>
                  <a:srgbClr val="171514"/>
                </a:solidFill>
                <a:latin typeface="Trebuchet MS"/>
                <a:cs typeface="Trebuchet MS"/>
              </a:rPr>
              <a:t>Tomas</a:t>
            </a:r>
            <a:r>
              <a:rPr sz="8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30" dirty="0">
                <a:solidFill>
                  <a:srgbClr val="171514"/>
                </a:solidFill>
                <a:latin typeface="Trebuchet MS"/>
                <a:cs typeface="Trebuchet MS"/>
              </a:rPr>
              <a:t>comerciales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HQ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.tener.un.bypass.de.palanca.de.mordaza.de.sujeción.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diseño.que.ha.sido.el.estándar.de.calidad.para.el.montaje.de.medidores.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equipamiento.durante.más.de.medio.siglo.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958141" y="1218335"/>
            <a:ext cx="485076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112520">
              <a:lnSpc>
                <a:spcPct val="133300"/>
              </a:lnSpc>
              <a:spcBef>
                <a:spcPts val="100"/>
              </a:spcBef>
            </a:pP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HQ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configuraciones: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solo.alimentación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aérea,.solo.alimentación</a:t>
            </a:r>
            <a:endParaRPr sz="9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subterránea,.alimentación.aérea.o.subterránea,.y.el.diseño.de.cable.lateral.que.se.muestr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siguiente.ilustración.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58140" y="5231770"/>
            <a:ext cx="4577080" cy="428418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Estas.tomas.tienen.un.voltaje.máximo.de.600.voltios.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y.están.disponibles.con.200.o.320.amperios.de.corriente.continua.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nominales..Sin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embargo,.los.enchufes.con.clasificación.de.200.amperios.están.construidos.con.la.misma. 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especificaciones.como.tomas.clasificadas.de.320.amperios.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240029">
              <a:lnSpc>
                <a:spcPct val="171400"/>
              </a:lnSpc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tener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espárragos.320.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enchufes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clasificación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amperaje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espárragos,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700" spc="-1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ofrecemos orejetas 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colocación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preinstaladas 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fábrica..Los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montantes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pueden.ser. 3/8”.o. </a:t>
            </a:r>
            <a:r>
              <a:rPr sz="7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/ </a:t>
            </a:r>
            <a:r>
              <a:rPr sz="7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2”.de.diámetro..Las.orejetas.de.Siemens.tienen.un. 3/32”.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abertura.para.colocar.espárragos.de.3/8”.o.una.abertura.de.9/6”.para.colocar.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/2”.espárragos..Eso.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es.importante.asegurarse.de.que.las.orejetas.pedidas.encajen.sobre.el.espárrago.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tamaños.en.la.toma.del.medidor.</a:t>
            </a:r>
            <a:endParaRPr sz="7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320040">
              <a:lnSpc>
                <a:spcPct val="150000"/>
              </a:lnSpc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aceptan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concentradores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RX,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ajustan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0,75”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2,5”.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los.tamaños.del.hub..los.sockets.de.320.amp.aceptan.hubs.tipo.HD,.que.encajan.</a:t>
            </a:r>
            <a:endParaRPr sz="800">
              <a:latin typeface="Microsoft Sans Serif"/>
              <a:cs typeface="Microsoft Sans Serif"/>
            </a:endParaRPr>
          </a:p>
          <a:p>
            <a:pPr marL="12700" marR="1208405">
              <a:lnSpc>
                <a:spcPct val="150000"/>
              </a:lnSpc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Hubs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3”a.4”..HD.y.RX.hubs.son.intercambiables.con.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Bujes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Milbank.Una.placa.adaptadora.del.buje,.número.de.pieza.H9747-3,.es.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disponible.para.adaptar.un.hub.HD.a.una.apertura.RX.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363220">
              <a:lnSpc>
                <a:spcPct val="160000"/>
              </a:lnSpc>
            </a:pP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dados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HQ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disponibles con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cuatro,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cinco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siete mordazas.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200.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en.los.enchufes.con.amperaje.nominal,.se.puede.instalar.una.quinta.mandíbula.en.la.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posición.en.el.campo,.pero.requiere.que.el.usuario.corra.un.cable.para.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conecte.a.tierra.la.mandíbula..El.número.de.pieza.del.quinto.juego.de.terminales.es.H358</a:t>
            </a:r>
            <a:r>
              <a:rPr sz="750" spc="9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5-2.</a:t>
            </a:r>
            <a:endParaRPr sz="7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748" y="1421791"/>
            <a:ext cx="1644014" cy="2445385"/>
            <a:chOff x="2916148" y="1421790"/>
            <a:chExt cx="1644014" cy="2445385"/>
          </a:xfrm>
        </p:grpSpPr>
        <p:sp>
          <p:nvSpPr>
            <p:cNvPr id="3" name="object 3"/>
            <p:cNvSpPr/>
            <p:nvPr/>
          </p:nvSpPr>
          <p:spPr>
            <a:xfrm>
              <a:off x="2970136" y="1489621"/>
              <a:ext cx="1565275" cy="2311400"/>
            </a:xfrm>
            <a:custGeom>
              <a:avLst/>
              <a:gdLst/>
              <a:ahLst/>
              <a:cxnLst/>
              <a:rect l="l" t="t" r="r" b="b"/>
              <a:pathLst>
                <a:path w="1565275" h="2311400">
                  <a:moveTo>
                    <a:pt x="1564779" y="0"/>
                  </a:moveTo>
                  <a:lnTo>
                    <a:pt x="0" y="0"/>
                  </a:lnTo>
                  <a:lnTo>
                    <a:pt x="0" y="2310993"/>
                  </a:lnTo>
                  <a:lnTo>
                    <a:pt x="1564779" y="2310993"/>
                  </a:lnTo>
                  <a:lnTo>
                    <a:pt x="1564779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70148" y="1489621"/>
              <a:ext cx="1565275" cy="2311400"/>
            </a:xfrm>
            <a:custGeom>
              <a:avLst/>
              <a:gdLst/>
              <a:ahLst/>
              <a:cxnLst/>
              <a:rect l="l" t="t" r="r" b="b"/>
              <a:pathLst>
                <a:path w="1565275" h="2311400">
                  <a:moveTo>
                    <a:pt x="1564766" y="2310993"/>
                  </a:moveTo>
                  <a:lnTo>
                    <a:pt x="0" y="2310993"/>
                  </a:lnTo>
                  <a:lnTo>
                    <a:pt x="0" y="0"/>
                  </a:lnTo>
                  <a:lnTo>
                    <a:pt x="1564766" y="0"/>
                  </a:lnTo>
                  <a:lnTo>
                    <a:pt x="1564766" y="231099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557701" y="1442554"/>
              <a:ext cx="384175" cy="26034"/>
            </a:xfrm>
            <a:custGeom>
              <a:avLst/>
              <a:gdLst/>
              <a:ahLst/>
              <a:cxnLst/>
              <a:rect l="l" t="t" r="r" b="b"/>
              <a:pathLst>
                <a:path w="384175" h="26034">
                  <a:moveTo>
                    <a:pt x="360044" y="0"/>
                  </a:moveTo>
                  <a:lnTo>
                    <a:pt x="20002" y="0"/>
                  </a:lnTo>
                  <a:lnTo>
                    <a:pt x="0" y="21996"/>
                  </a:lnTo>
                  <a:lnTo>
                    <a:pt x="384035" y="26009"/>
                  </a:lnTo>
                  <a:lnTo>
                    <a:pt x="360044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557701" y="1442554"/>
              <a:ext cx="384175" cy="26034"/>
            </a:xfrm>
            <a:custGeom>
              <a:avLst/>
              <a:gdLst/>
              <a:ahLst/>
              <a:cxnLst/>
              <a:rect l="l" t="t" r="r" b="b"/>
              <a:pathLst>
                <a:path w="384175" h="26034">
                  <a:moveTo>
                    <a:pt x="0" y="21996"/>
                  </a:moveTo>
                  <a:lnTo>
                    <a:pt x="20002" y="0"/>
                  </a:lnTo>
                  <a:lnTo>
                    <a:pt x="360044" y="0"/>
                  </a:lnTo>
                  <a:lnTo>
                    <a:pt x="384035" y="26009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83227" y="1591538"/>
              <a:ext cx="123278" cy="12327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59099" y="1591538"/>
              <a:ext cx="123278" cy="123278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484141" y="1520431"/>
              <a:ext cx="50800" cy="2282190"/>
            </a:xfrm>
            <a:custGeom>
              <a:avLst/>
              <a:gdLst/>
              <a:ahLst/>
              <a:cxnLst/>
              <a:rect l="l" t="t" r="r" b="b"/>
              <a:pathLst>
                <a:path w="50800" h="2282190">
                  <a:moveTo>
                    <a:pt x="47078" y="0"/>
                  </a:moveTo>
                  <a:lnTo>
                    <a:pt x="0" y="0"/>
                  </a:lnTo>
                  <a:lnTo>
                    <a:pt x="0" y="2235733"/>
                  </a:lnTo>
                  <a:lnTo>
                    <a:pt x="50571" y="2282050"/>
                  </a:lnTo>
                  <a:lnTo>
                    <a:pt x="47078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484141" y="1520431"/>
              <a:ext cx="50800" cy="2282190"/>
            </a:xfrm>
            <a:custGeom>
              <a:avLst/>
              <a:gdLst/>
              <a:ahLst/>
              <a:cxnLst/>
              <a:rect l="l" t="t" r="r" b="b"/>
              <a:pathLst>
                <a:path w="50800" h="2282190">
                  <a:moveTo>
                    <a:pt x="47078" y="0"/>
                  </a:moveTo>
                  <a:lnTo>
                    <a:pt x="0" y="0"/>
                  </a:lnTo>
                  <a:lnTo>
                    <a:pt x="0" y="2235733"/>
                  </a:lnTo>
                  <a:lnTo>
                    <a:pt x="50571" y="2282050"/>
                  </a:lnTo>
                  <a:lnTo>
                    <a:pt x="47078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484141" y="1520431"/>
              <a:ext cx="50800" cy="2282190"/>
            </a:xfrm>
            <a:custGeom>
              <a:avLst/>
              <a:gdLst/>
              <a:ahLst/>
              <a:cxnLst/>
              <a:rect l="l" t="t" r="r" b="b"/>
              <a:pathLst>
                <a:path w="50800" h="2282190">
                  <a:moveTo>
                    <a:pt x="47078" y="0"/>
                  </a:moveTo>
                  <a:lnTo>
                    <a:pt x="0" y="0"/>
                  </a:lnTo>
                  <a:lnTo>
                    <a:pt x="0" y="2235733"/>
                  </a:lnTo>
                  <a:lnTo>
                    <a:pt x="50571" y="2282050"/>
                  </a:lnTo>
                  <a:lnTo>
                    <a:pt x="47078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61271" y="1520431"/>
              <a:ext cx="50800" cy="2282190"/>
            </a:xfrm>
            <a:custGeom>
              <a:avLst/>
              <a:gdLst/>
              <a:ahLst/>
              <a:cxnLst/>
              <a:rect l="l" t="t" r="r" b="b"/>
              <a:pathLst>
                <a:path w="50800" h="2282190">
                  <a:moveTo>
                    <a:pt x="47091" y="0"/>
                  </a:moveTo>
                  <a:lnTo>
                    <a:pt x="0" y="0"/>
                  </a:lnTo>
                  <a:lnTo>
                    <a:pt x="0" y="2282050"/>
                  </a:lnTo>
                  <a:lnTo>
                    <a:pt x="50584" y="2282050"/>
                  </a:lnTo>
                  <a:lnTo>
                    <a:pt x="47091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61271" y="1520431"/>
              <a:ext cx="50800" cy="2282190"/>
            </a:xfrm>
            <a:custGeom>
              <a:avLst/>
              <a:gdLst/>
              <a:ahLst/>
              <a:cxnLst/>
              <a:rect l="l" t="t" r="r" b="b"/>
              <a:pathLst>
                <a:path w="50800" h="2282190">
                  <a:moveTo>
                    <a:pt x="47091" y="0"/>
                  </a:moveTo>
                  <a:lnTo>
                    <a:pt x="0" y="0"/>
                  </a:lnTo>
                  <a:lnTo>
                    <a:pt x="0" y="2282050"/>
                  </a:lnTo>
                  <a:lnTo>
                    <a:pt x="50584" y="2282050"/>
                  </a:lnTo>
                  <a:lnTo>
                    <a:pt x="4709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51543" y="1521612"/>
              <a:ext cx="1590675" cy="2318385"/>
            </a:xfrm>
            <a:custGeom>
              <a:avLst/>
              <a:gdLst/>
              <a:ahLst/>
              <a:cxnLst/>
              <a:rect l="l" t="t" r="r" b="b"/>
              <a:pathLst>
                <a:path w="1590675" h="2318385">
                  <a:moveTo>
                    <a:pt x="0" y="0"/>
                  </a:moveTo>
                  <a:lnTo>
                    <a:pt x="1590217" y="0"/>
                  </a:lnTo>
                  <a:lnTo>
                    <a:pt x="1590217" y="2317927"/>
                  </a:lnTo>
                  <a:lnTo>
                    <a:pt x="0" y="2317927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922498" y="1466837"/>
              <a:ext cx="1631314" cy="61594"/>
            </a:xfrm>
            <a:custGeom>
              <a:avLst/>
              <a:gdLst/>
              <a:ahLst/>
              <a:cxnLst/>
              <a:rect l="l" t="t" r="r" b="b"/>
              <a:pathLst>
                <a:path w="1631314" h="61594">
                  <a:moveTo>
                    <a:pt x="1610271" y="0"/>
                  </a:moveTo>
                  <a:lnTo>
                    <a:pt x="3492" y="0"/>
                  </a:lnTo>
                  <a:lnTo>
                    <a:pt x="0" y="14020"/>
                  </a:lnTo>
                  <a:lnTo>
                    <a:pt x="0" y="61302"/>
                  </a:lnTo>
                  <a:lnTo>
                    <a:pt x="13563" y="61302"/>
                  </a:lnTo>
                  <a:lnTo>
                    <a:pt x="1631289" y="50774"/>
                  </a:lnTo>
                  <a:lnTo>
                    <a:pt x="1631289" y="17538"/>
                  </a:lnTo>
                  <a:lnTo>
                    <a:pt x="1630961" y="11335"/>
                  </a:lnTo>
                  <a:lnTo>
                    <a:pt x="1628662" y="7440"/>
                  </a:lnTo>
                  <a:lnTo>
                    <a:pt x="1622422" y="4210"/>
                  </a:lnTo>
                  <a:lnTo>
                    <a:pt x="1610271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922498" y="1466837"/>
              <a:ext cx="1631314" cy="61594"/>
            </a:xfrm>
            <a:custGeom>
              <a:avLst/>
              <a:gdLst/>
              <a:ahLst/>
              <a:cxnLst/>
              <a:rect l="l" t="t" r="r" b="b"/>
              <a:pathLst>
                <a:path w="1631314" h="61594">
                  <a:moveTo>
                    <a:pt x="13563" y="61302"/>
                  </a:moveTo>
                  <a:lnTo>
                    <a:pt x="0" y="61302"/>
                  </a:lnTo>
                  <a:lnTo>
                    <a:pt x="0" y="14020"/>
                  </a:lnTo>
                  <a:lnTo>
                    <a:pt x="3492" y="0"/>
                  </a:lnTo>
                  <a:lnTo>
                    <a:pt x="21043" y="0"/>
                  </a:lnTo>
                  <a:lnTo>
                    <a:pt x="1610271" y="0"/>
                  </a:lnTo>
                  <a:lnTo>
                    <a:pt x="1622422" y="4210"/>
                  </a:lnTo>
                  <a:lnTo>
                    <a:pt x="1628662" y="7440"/>
                  </a:lnTo>
                  <a:lnTo>
                    <a:pt x="1630961" y="11335"/>
                  </a:lnTo>
                  <a:lnTo>
                    <a:pt x="1631289" y="17538"/>
                  </a:lnTo>
                  <a:lnTo>
                    <a:pt x="1631289" y="50774"/>
                  </a:lnTo>
                  <a:lnTo>
                    <a:pt x="13563" y="61302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966008" y="1531226"/>
              <a:ext cx="1563370" cy="2302510"/>
            </a:xfrm>
            <a:custGeom>
              <a:avLst/>
              <a:gdLst/>
              <a:ahLst/>
              <a:cxnLst/>
              <a:rect l="l" t="t" r="r" b="b"/>
              <a:pathLst>
                <a:path w="1563370" h="2302510">
                  <a:moveTo>
                    <a:pt x="1562849" y="0"/>
                  </a:moveTo>
                  <a:lnTo>
                    <a:pt x="1562849" y="2302281"/>
                  </a:lnTo>
                </a:path>
                <a:path w="1563370" h="2302510">
                  <a:moveTo>
                    <a:pt x="0" y="12585"/>
                  </a:moveTo>
                  <a:lnTo>
                    <a:pt x="0" y="2302281"/>
                  </a:lnTo>
                </a:path>
              </a:pathLst>
            </a:custGeom>
            <a:ln w="22250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972574" y="1537639"/>
              <a:ext cx="1513840" cy="0"/>
            </a:xfrm>
            <a:custGeom>
              <a:avLst/>
              <a:gdLst/>
              <a:ahLst/>
              <a:cxnLst/>
              <a:rect l="l" t="t" r="r" b="b"/>
              <a:pathLst>
                <a:path w="1513839">
                  <a:moveTo>
                    <a:pt x="1513243" y="0"/>
                  </a:moveTo>
                  <a:lnTo>
                    <a:pt x="0" y="0"/>
                  </a:lnTo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972574" y="1537639"/>
              <a:ext cx="1513840" cy="0"/>
            </a:xfrm>
            <a:custGeom>
              <a:avLst/>
              <a:gdLst/>
              <a:ahLst/>
              <a:cxnLst/>
              <a:rect l="l" t="t" r="r" b="b"/>
              <a:pathLst>
                <a:path w="1513839">
                  <a:moveTo>
                    <a:pt x="1513243" y="0"/>
                  </a:moveTo>
                  <a:lnTo>
                    <a:pt x="0" y="0"/>
                  </a:lnTo>
                </a:path>
              </a:pathLst>
            </a:custGeom>
            <a:ln w="4451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727716" y="1426552"/>
              <a:ext cx="54610" cy="18415"/>
            </a:xfrm>
            <a:custGeom>
              <a:avLst/>
              <a:gdLst/>
              <a:ahLst/>
              <a:cxnLst/>
              <a:rect l="l" t="t" r="r" b="b"/>
              <a:pathLst>
                <a:path w="54610" h="18415">
                  <a:moveTo>
                    <a:pt x="32003" y="0"/>
                  </a:moveTo>
                  <a:lnTo>
                    <a:pt x="22009" y="0"/>
                  </a:lnTo>
                  <a:lnTo>
                    <a:pt x="16035" y="218"/>
                  </a:lnTo>
                  <a:lnTo>
                    <a:pt x="11752" y="1749"/>
                  </a:lnTo>
                  <a:lnTo>
                    <a:pt x="7094" y="5904"/>
                  </a:lnTo>
                  <a:lnTo>
                    <a:pt x="0" y="13995"/>
                  </a:lnTo>
                  <a:lnTo>
                    <a:pt x="54000" y="18008"/>
                  </a:lnTo>
                  <a:lnTo>
                    <a:pt x="44005" y="4000"/>
                  </a:lnTo>
                  <a:lnTo>
                    <a:pt x="32003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727716" y="1426552"/>
              <a:ext cx="54610" cy="18415"/>
            </a:xfrm>
            <a:custGeom>
              <a:avLst/>
              <a:gdLst/>
              <a:ahLst/>
              <a:cxnLst/>
              <a:rect l="l" t="t" r="r" b="b"/>
              <a:pathLst>
                <a:path w="54610" h="18415">
                  <a:moveTo>
                    <a:pt x="0" y="13995"/>
                  </a:moveTo>
                  <a:lnTo>
                    <a:pt x="7094" y="5904"/>
                  </a:lnTo>
                  <a:lnTo>
                    <a:pt x="11752" y="1749"/>
                  </a:lnTo>
                  <a:lnTo>
                    <a:pt x="16035" y="218"/>
                  </a:lnTo>
                  <a:lnTo>
                    <a:pt x="22009" y="0"/>
                  </a:lnTo>
                  <a:lnTo>
                    <a:pt x="32003" y="0"/>
                  </a:lnTo>
                  <a:lnTo>
                    <a:pt x="44005" y="4000"/>
                  </a:lnTo>
                  <a:lnTo>
                    <a:pt x="54000" y="18008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969018" y="3755377"/>
              <a:ext cx="1551305" cy="70485"/>
            </a:xfrm>
            <a:custGeom>
              <a:avLst/>
              <a:gdLst/>
              <a:ahLst/>
              <a:cxnLst/>
              <a:rect l="l" t="t" r="r" b="b"/>
              <a:pathLst>
                <a:path w="1551304" h="70485">
                  <a:moveTo>
                    <a:pt x="1544015" y="0"/>
                  </a:moveTo>
                  <a:lnTo>
                    <a:pt x="18681" y="0"/>
                  </a:lnTo>
                  <a:lnTo>
                    <a:pt x="0" y="70091"/>
                  </a:lnTo>
                  <a:lnTo>
                    <a:pt x="1551038" y="65379"/>
                  </a:lnTo>
                  <a:lnTo>
                    <a:pt x="1544015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969018" y="3755377"/>
              <a:ext cx="1551305" cy="70485"/>
            </a:xfrm>
            <a:custGeom>
              <a:avLst/>
              <a:gdLst/>
              <a:ahLst/>
              <a:cxnLst/>
              <a:rect l="l" t="t" r="r" b="b"/>
              <a:pathLst>
                <a:path w="1551304" h="70485">
                  <a:moveTo>
                    <a:pt x="1544015" y="0"/>
                  </a:moveTo>
                  <a:lnTo>
                    <a:pt x="18681" y="0"/>
                  </a:lnTo>
                  <a:lnTo>
                    <a:pt x="0" y="70091"/>
                  </a:lnTo>
                  <a:lnTo>
                    <a:pt x="1551038" y="65379"/>
                  </a:lnTo>
                  <a:lnTo>
                    <a:pt x="1544015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69018" y="3755377"/>
              <a:ext cx="1551305" cy="70485"/>
            </a:xfrm>
            <a:custGeom>
              <a:avLst/>
              <a:gdLst/>
              <a:ahLst/>
              <a:cxnLst/>
              <a:rect l="l" t="t" r="r" b="b"/>
              <a:pathLst>
                <a:path w="1551304" h="70485">
                  <a:moveTo>
                    <a:pt x="1551038" y="65379"/>
                  </a:moveTo>
                  <a:lnTo>
                    <a:pt x="1544015" y="0"/>
                  </a:lnTo>
                  <a:lnTo>
                    <a:pt x="18681" y="0"/>
                  </a:lnTo>
                  <a:lnTo>
                    <a:pt x="0" y="7009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67100" y="3519614"/>
              <a:ext cx="123278" cy="123278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83227" y="3519614"/>
              <a:ext cx="123278" cy="123278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520020" y="3248050"/>
              <a:ext cx="419100" cy="419100"/>
            </a:xfrm>
            <a:custGeom>
              <a:avLst/>
              <a:gdLst/>
              <a:ahLst/>
              <a:cxnLst/>
              <a:rect l="l" t="t" r="r" b="b"/>
              <a:pathLst>
                <a:path w="419100" h="419100">
                  <a:moveTo>
                    <a:pt x="336423" y="209423"/>
                  </a:moveTo>
                  <a:lnTo>
                    <a:pt x="326441" y="258857"/>
                  </a:lnTo>
                  <a:lnTo>
                    <a:pt x="299223" y="299226"/>
                  </a:lnTo>
                  <a:lnTo>
                    <a:pt x="258857" y="326442"/>
                  </a:lnTo>
                  <a:lnTo>
                    <a:pt x="209435" y="336423"/>
                  </a:lnTo>
                  <a:lnTo>
                    <a:pt x="160020" y="326442"/>
                  </a:lnTo>
                  <a:lnTo>
                    <a:pt x="119659" y="299226"/>
                  </a:lnTo>
                  <a:lnTo>
                    <a:pt x="92442" y="258857"/>
                  </a:lnTo>
                  <a:lnTo>
                    <a:pt x="82461" y="209423"/>
                  </a:lnTo>
                  <a:lnTo>
                    <a:pt x="92442" y="160008"/>
                  </a:lnTo>
                  <a:lnTo>
                    <a:pt x="119659" y="119646"/>
                  </a:lnTo>
                  <a:lnTo>
                    <a:pt x="160020" y="92429"/>
                  </a:lnTo>
                  <a:lnTo>
                    <a:pt x="209435" y="82448"/>
                  </a:lnTo>
                  <a:lnTo>
                    <a:pt x="258857" y="92429"/>
                  </a:lnTo>
                  <a:lnTo>
                    <a:pt x="299223" y="119646"/>
                  </a:lnTo>
                  <a:lnTo>
                    <a:pt x="326441" y="160008"/>
                  </a:lnTo>
                  <a:lnTo>
                    <a:pt x="336423" y="209423"/>
                  </a:lnTo>
                  <a:close/>
                </a:path>
                <a:path w="419100" h="419100">
                  <a:moveTo>
                    <a:pt x="359511" y="209423"/>
                  </a:moveTo>
                  <a:lnTo>
                    <a:pt x="351860" y="256861"/>
                  </a:lnTo>
                  <a:lnTo>
                    <a:pt x="330554" y="298059"/>
                  </a:lnTo>
                  <a:lnTo>
                    <a:pt x="298066" y="330545"/>
                  </a:lnTo>
                  <a:lnTo>
                    <a:pt x="256869" y="351848"/>
                  </a:lnTo>
                  <a:lnTo>
                    <a:pt x="209435" y="359498"/>
                  </a:lnTo>
                  <a:lnTo>
                    <a:pt x="162008" y="351848"/>
                  </a:lnTo>
                  <a:lnTo>
                    <a:pt x="120814" y="330545"/>
                  </a:lnTo>
                  <a:lnTo>
                    <a:pt x="88328" y="298059"/>
                  </a:lnTo>
                  <a:lnTo>
                    <a:pt x="67023" y="256861"/>
                  </a:lnTo>
                  <a:lnTo>
                    <a:pt x="59372" y="209423"/>
                  </a:lnTo>
                  <a:lnTo>
                    <a:pt x="67023" y="161996"/>
                  </a:lnTo>
                  <a:lnTo>
                    <a:pt x="88328" y="120806"/>
                  </a:lnTo>
                  <a:lnTo>
                    <a:pt x="120814" y="88324"/>
                  </a:lnTo>
                  <a:lnTo>
                    <a:pt x="162008" y="67022"/>
                  </a:lnTo>
                  <a:lnTo>
                    <a:pt x="209435" y="59372"/>
                  </a:lnTo>
                  <a:lnTo>
                    <a:pt x="256869" y="67022"/>
                  </a:lnTo>
                  <a:lnTo>
                    <a:pt x="298066" y="88324"/>
                  </a:lnTo>
                  <a:lnTo>
                    <a:pt x="330554" y="120806"/>
                  </a:lnTo>
                  <a:lnTo>
                    <a:pt x="351860" y="161996"/>
                  </a:lnTo>
                  <a:lnTo>
                    <a:pt x="359511" y="209423"/>
                  </a:lnTo>
                  <a:close/>
                </a:path>
                <a:path w="419100" h="419100">
                  <a:moveTo>
                    <a:pt x="392506" y="209423"/>
                  </a:moveTo>
                  <a:lnTo>
                    <a:pt x="385966" y="258084"/>
                  </a:lnTo>
                  <a:lnTo>
                    <a:pt x="367511" y="301812"/>
                  </a:lnTo>
                  <a:lnTo>
                    <a:pt x="338885" y="338861"/>
                  </a:lnTo>
                  <a:lnTo>
                    <a:pt x="301833" y="367486"/>
                  </a:lnTo>
                  <a:lnTo>
                    <a:pt x="258102" y="385941"/>
                  </a:lnTo>
                  <a:lnTo>
                    <a:pt x="209435" y="392480"/>
                  </a:lnTo>
                  <a:lnTo>
                    <a:pt x="160775" y="385941"/>
                  </a:lnTo>
                  <a:lnTo>
                    <a:pt x="117049" y="367486"/>
                  </a:lnTo>
                  <a:lnTo>
                    <a:pt x="80003" y="338861"/>
                  </a:lnTo>
                  <a:lnTo>
                    <a:pt x="51381" y="301812"/>
                  </a:lnTo>
                  <a:lnTo>
                    <a:pt x="32929" y="258084"/>
                  </a:lnTo>
                  <a:lnTo>
                    <a:pt x="26390" y="209423"/>
                  </a:lnTo>
                  <a:lnTo>
                    <a:pt x="32929" y="160762"/>
                  </a:lnTo>
                  <a:lnTo>
                    <a:pt x="51381" y="117037"/>
                  </a:lnTo>
                  <a:lnTo>
                    <a:pt x="80003" y="79990"/>
                  </a:lnTo>
                  <a:lnTo>
                    <a:pt x="117049" y="51369"/>
                  </a:lnTo>
                  <a:lnTo>
                    <a:pt x="160775" y="32916"/>
                  </a:lnTo>
                  <a:lnTo>
                    <a:pt x="209435" y="26377"/>
                  </a:lnTo>
                  <a:lnTo>
                    <a:pt x="258102" y="32916"/>
                  </a:lnTo>
                  <a:lnTo>
                    <a:pt x="301833" y="51369"/>
                  </a:lnTo>
                  <a:lnTo>
                    <a:pt x="338885" y="79990"/>
                  </a:lnTo>
                  <a:lnTo>
                    <a:pt x="367511" y="117037"/>
                  </a:lnTo>
                  <a:lnTo>
                    <a:pt x="385966" y="160762"/>
                  </a:lnTo>
                  <a:lnTo>
                    <a:pt x="392506" y="209423"/>
                  </a:lnTo>
                  <a:close/>
                </a:path>
                <a:path w="419100" h="419100">
                  <a:moveTo>
                    <a:pt x="418884" y="209423"/>
                  </a:moveTo>
                  <a:lnTo>
                    <a:pt x="413352" y="257450"/>
                  </a:lnTo>
                  <a:lnTo>
                    <a:pt x="397594" y="301537"/>
                  </a:lnTo>
                  <a:lnTo>
                    <a:pt x="372869" y="340426"/>
                  </a:lnTo>
                  <a:lnTo>
                    <a:pt x="340433" y="372860"/>
                  </a:lnTo>
                  <a:lnTo>
                    <a:pt x="301544" y="397584"/>
                  </a:lnTo>
                  <a:lnTo>
                    <a:pt x="257459" y="413340"/>
                  </a:lnTo>
                  <a:lnTo>
                    <a:pt x="209435" y="418871"/>
                  </a:lnTo>
                  <a:lnTo>
                    <a:pt x="161416" y="413340"/>
                  </a:lnTo>
                  <a:lnTo>
                    <a:pt x="117335" y="397584"/>
                  </a:lnTo>
                  <a:lnTo>
                    <a:pt x="78448" y="372860"/>
                  </a:lnTo>
                  <a:lnTo>
                    <a:pt x="46013" y="340426"/>
                  </a:lnTo>
                  <a:lnTo>
                    <a:pt x="21288" y="301537"/>
                  </a:lnTo>
                  <a:lnTo>
                    <a:pt x="5531" y="257450"/>
                  </a:lnTo>
                  <a:lnTo>
                    <a:pt x="0" y="209423"/>
                  </a:lnTo>
                  <a:lnTo>
                    <a:pt x="5531" y="161400"/>
                  </a:lnTo>
                  <a:lnTo>
                    <a:pt x="21288" y="117319"/>
                  </a:lnTo>
                  <a:lnTo>
                    <a:pt x="46013" y="78435"/>
                  </a:lnTo>
                  <a:lnTo>
                    <a:pt x="78448" y="46004"/>
                  </a:lnTo>
                  <a:lnTo>
                    <a:pt x="117335" y="21284"/>
                  </a:lnTo>
                  <a:lnTo>
                    <a:pt x="161416" y="5530"/>
                  </a:lnTo>
                  <a:lnTo>
                    <a:pt x="209435" y="0"/>
                  </a:lnTo>
                  <a:lnTo>
                    <a:pt x="257459" y="5530"/>
                  </a:lnTo>
                  <a:lnTo>
                    <a:pt x="301544" y="21284"/>
                  </a:lnTo>
                  <a:lnTo>
                    <a:pt x="340433" y="46004"/>
                  </a:lnTo>
                  <a:lnTo>
                    <a:pt x="372869" y="78435"/>
                  </a:lnTo>
                  <a:lnTo>
                    <a:pt x="397594" y="117319"/>
                  </a:lnTo>
                  <a:lnTo>
                    <a:pt x="413352" y="161400"/>
                  </a:lnTo>
                  <a:lnTo>
                    <a:pt x="418884" y="209423"/>
                  </a:lnTo>
                  <a:close/>
                </a:path>
              </a:pathLst>
            </a:custGeom>
            <a:ln w="52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024289" y="3697503"/>
              <a:ext cx="1445895" cy="64135"/>
            </a:xfrm>
            <a:custGeom>
              <a:avLst/>
              <a:gdLst/>
              <a:ahLst/>
              <a:cxnLst/>
              <a:rect l="l" t="t" r="r" b="b"/>
              <a:pathLst>
                <a:path w="1445895" h="64135">
                  <a:moveTo>
                    <a:pt x="1445513" y="63995"/>
                  </a:moveTo>
                  <a:lnTo>
                    <a:pt x="1445513" y="0"/>
                  </a:lnTo>
                  <a:lnTo>
                    <a:pt x="0" y="0"/>
                  </a:lnTo>
                  <a:lnTo>
                    <a:pt x="0" y="5866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32161" y="3360204"/>
              <a:ext cx="194576" cy="194564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072307" y="3762832"/>
              <a:ext cx="1340485" cy="53340"/>
            </a:xfrm>
            <a:custGeom>
              <a:avLst/>
              <a:gdLst/>
              <a:ahLst/>
              <a:cxnLst/>
              <a:rect l="l" t="t" r="r" b="b"/>
              <a:pathLst>
                <a:path w="1340485" h="53339">
                  <a:moveTo>
                    <a:pt x="752094" y="26695"/>
                  </a:moveTo>
                  <a:lnTo>
                    <a:pt x="744864" y="30316"/>
                  </a:lnTo>
                  <a:lnTo>
                    <a:pt x="725147" y="33280"/>
                  </a:lnTo>
                  <a:lnTo>
                    <a:pt x="695901" y="35282"/>
                  </a:lnTo>
                  <a:lnTo>
                    <a:pt x="660082" y="36017"/>
                  </a:lnTo>
                  <a:lnTo>
                    <a:pt x="624269" y="35282"/>
                  </a:lnTo>
                  <a:lnTo>
                    <a:pt x="595021" y="33280"/>
                  </a:lnTo>
                  <a:lnTo>
                    <a:pt x="575302" y="30316"/>
                  </a:lnTo>
                  <a:lnTo>
                    <a:pt x="568071" y="26695"/>
                  </a:lnTo>
                  <a:lnTo>
                    <a:pt x="575302" y="23059"/>
                  </a:lnTo>
                  <a:lnTo>
                    <a:pt x="595021" y="20088"/>
                  </a:lnTo>
                  <a:lnTo>
                    <a:pt x="624269" y="18083"/>
                  </a:lnTo>
                  <a:lnTo>
                    <a:pt x="660082" y="17348"/>
                  </a:lnTo>
                  <a:lnTo>
                    <a:pt x="695901" y="18083"/>
                  </a:lnTo>
                  <a:lnTo>
                    <a:pt x="725147" y="20088"/>
                  </a:lnTo>
                  <a:lnTo>
                    <a:pt x="744864" y="23059"/>
                  </a:lnTo>
                  <a:lnTo>
                    <a:pt x="752094" y="26695"/>
                  </a:lnTo>
                  <a:close/>
                </a:path>
                <a:path w="1340485" h="53339">
                  <a:moveTo>
                    <a:pt x="782764" y="26695"/>
                  </a:moveTo>
                  <a:lnTo>
                    <a:pt x="773123" y="32919"/>
                  </a:lnTo>
                  <a:lnTo>
                    <a:pt x="746831" y="38006"/>
                  </a:lnTo>
                  <a:lnTo>
                    <a:pt x="707835" y="41438"/>
                  </a:lnTo>
                  <a:lnTo>
                    <a:pt x="660082" y="42697"/>
                  </a:lnTo>
                  <a:lnTo>
                    <a:pt x="612329" y="41438"/>
                  </a:lnTo>
                  <a:lnTo>
                    <a:pt x="573333" y="38006"/>
                  </a:lnTo>
                  <a:lnTo>
                    <a:pt x="547041" y="32919"/>
                  </a:lnTo>
                  <a:lnTo>
                    <a:pt x="537400" y="26695"/>
                  </a:lnTo>
                  <a:lnTo>
                    <a:pt x="547041" y="20467"/>
                  </a:lnTo>
                  <a:lnTo>
                    <a:pt x="573333" y="15371"/>
                  </a:lnTo>
                  <a:lnTo>
                    <a:pt x="612329" y="11931"/>
                  </a:lnTo>
                  <a:lnTo>
                    <a:pt x="660082" y="10667"/>
                  </a:lnTo>
                  <a:lnTo>
                    <a:pt x="707835" y="11931"/>
                  </a:lnTo>
                  <a:lnTo>
                    <a:pt x="746831" y="15371"/>
                  </a:lnTo>
                  <a:lnTo>
                    <a:pt x="773123" y="20467"/>
                  </a:lnTo>
                  <a:lnTo>
                    <a:pt x="782764" y="26695"/>
                  </a:lnTo>
                  <a:close/>
                </a:path>
                <a:path w="1340485" h="53339">
                  <a:moveTo>
                    <a:pt x="818769" y="26695"/>
                  </a:moveTo>
                  <a:lnTo>
                    <a:pt x="806297" y="35001"/>
                  </a:lnTo>
                  <a:lnTo>
                    <a:pt x="772287" y="41782"/>
                  </a:lnTo>
                  <a:lnTo>
                    <a:pt x="721846" y="46354"/>
                  </a:lnTo>
                  <a:lnTo>
                    <a:pt x="660082" y="48031"/>
                  </a:lnTo>
                  <a:lnTo>
                    <a:pt x="598313" y="46354"/>
                  </a:lnTo>
                  <a:lnTo>
                    <a:pt x="547873" y="41782"/>
                  </a:lnTo>
                  <a:lnTo>
                    <a:pt x="513866" y="35001"/>
                  </a:lnTo>
                  <a:lnTo>
                    <a:pt x="501396" y="26695"/>
                  </a:lnTo>
                  <a:lnTo>
                    <a:pt x="513866" y="18378"/>
                  </a:lnTo>
                  <a:lnTo>
                    <a:pt x="547873" y="11598"/>
                  </a:lnTo>
                  <a:lnTo>
                    <a:pt x="598313" y="7032"/>
                  </a:lnTo>
                  <a:lnTo>
                    <a:pt x="660082" y="5359"/>
                  </a:lnTo>
                  <a:lnTo>
                    <a:pt x="721846" y="7032"/>
                  </a:lnTo>
                  <a:lnTo>
                    <a:pt x="772287" y="11598"/>
                  </a:lnTo>
                  <a:lnTo>
                    <a:pt x="806297" y="18378"/>
                  </a:lnTo>
                  <a:lnTo>
                    <a:pt x="818769" y="26695"/>
                  </a:lnTo>
                  <a:close/>
                </a:path>
                <a:path w="1340485" h="53339">
                  <a:moveTo>
                    <a:pt x="852106" y="26695"/>
                  </a:moveTo>
                  <a:lnTo>
                    <a:pt x="837017" y="37062"/>
                  </a:lnTo>
                  <a:lnTo>
                    <a:pt x="795866" y="45532"/>
                  </a:lnTo>
                  <a:lnTo>
                    <a:pt x="734829" y="51244"/>
                  </a:lnTo>
                  <a:lnTo>
                    <a:pt x="660082" y="53339"/>
                  </a:lnTo>
                  <a:lnTo>
                    <a:pt x="585341" y="51244"/>
                  </a:lnTo>
                  <a:lnTo>
                    <a:pt x="524303" y="45532"/>
                  </a:lnTo>
                  <a:lnTo>
                    <a:pt x="483149" y="37062"/>
                  </a:lnTo>
                  <a:lnTo>
                    <a:pt x="468058" y="26695"/>
                  </a:lnTo>
                  <a:lnTo>
                    <a:pt x="483149" y="16309"/>
                  </a:lnTo>
                  <a:lnTo>
                    <a:pt x="524303" y="7823"/>
                  </a:lnTo>
                  <a:lnTo>
                    <a:pt x="585341" y="2099"/>
                  </a:lnTo>
                  <a:lnTo>
                    <a:pt x="660082" y="0"/>
                  </a:lnTo>
                  <a:lnTo>
                    <a:pt x="734829" y="2099"/>
                  </a:lnTo>
                  <a:lnTo>
                    <a:pt x="795866" y="7823"/>
                  </a:lnTo>
                  <a:lnTo>
                    <a:pt x="837017" y="16309"/>
                  </a:lnTo>
                  <a:lnTo>
                    <a:pt x="852106" y="26695"/>
                  </a:lnTo>
                  <a:close/>
                </a:path>
                <a:path w="1340485" h="53339">
                  <a:moveTo>
                    <a:pt x="1240155" y="26695"/>
                  </a:moveTo>
                  <a:lnTo>
                    <a:pt x="1232925" y="30316"/>
                  </a:lnTo>
                  <a:lnTo>
                    <a:pt x="1213208" y="33280"/>
                  </a:lnTo>
                  <a:lnTo>
                    <a:pt x="1183962" y="35282"/>
                  </a:lnTo>
                  <a:lnTo>
                    <a:pt x="1148143" y="36017"/>
                  </a:lnTo>
                  <a:lnTo>
                    <a:pt x="1112324" y="35282"/>
                  </a:lnTo>
                  <a:lnTo>
                    <a:pt x="1083078" y="33280"/>
                  </a:lnTo>
                  <a:lnTo>
                    <a:pt x="1063361" y="30316"/>
                  </a:lnTo>
                  <a:lnTo>
                    <a:pt x="1056132" y="26695"/>
                  </a:lnTo>
                  <a:lnTo>
                    <a:pt x="1063361" y="23059"/>
                  </a:lnTo>
                  <a:lnTo>
                    <a:pt x="1083078" y="20088"/>
                  </a:lnTo>
                  <a:lnTo>
                    <a:pt x="1112324" y="18083"/>
                  </a:lnTo>
                  <a:lnTo>
                    <a:pt x="1148143" y="17348"/>
                  </a:lnTo>
                  <a:lnTo>
                    <a:pt x="1183962" y="18083"/>
                  </a:lnTo>
                  <a:lnTo>
                    <a:pt x="1213208" y="20088"/>
                  </a:lnTo>
                  <a:lnTo>
                    <a:pt x="1232925" y="23059"/>
                  </a:lnTo>
                  <a:lnTo>
                    <a:pt x="1240155" y="26695"/>
                  </a:lnTo>
                  <a:close/>
                </a:path>
                <a:path w="1340485" h="53339">
                  <a:moveTo>
                    <a:pt x="1270825" y="26695"/>
                  </a:moveTo>
                  <a:lnTo>
                    <a:pt x="1261184" y="32919"/>
                  </a:lnTo>
                  <a:lnTo>
                    <a:pt x="1234892" y="38006"/>
                  </a:lnTo>
                  <a:lnTo>
                    <a:pt x="1195896" y="41438"/>
                  </a:lnTo>
                  <a:lnTo>
                    <a:pt x="1148143" y="42697"/>
                  </a:lnTo>
                  <a:lnTo>
                    <a:pt x="1100392" y="41438"/>
                  </a:lnTo>
                  <a:lnTo>
                    <a:pt x="1061400" y="38006"/>
                  </a:lnTo>
                  <a:lnTo>
                    <a:pt x="1035113" y="32919"/>
                  </a:lnTo>
                  <a:lnTo>
                    <a:pt x="1025474" y="26695"/>
                  </a:lnTo>
                  <a:lnTo>
                    <a:pt x="1035113" y="20467"/>
                  </a:lnTo>
                  <a:lnTo>
                    <a:pt x="1061400" y="15371"/>
                  </a:lnTo>
                  <a:lnTo>
                    <a:pt x="1100392" y="11931"/>
                  </a:lnTo>
                  <a:lnTo>
                    <a:pt x="1148143" y="10667"/>
                  </a:lnTo>
                  <a:lnTo>
                    <a:pt x="1195896" y="11931"/>
                  </a:lnTo>
                  <a:lnTo>
                    <a:pt x="1234892" y="15371"/>
                  </a:lnTo>
                  <a:lnTo>
                    <a:pt x="1261184" y="20467"/>
                  </a:lnTo>
                  <a:lnTo>
                    <a:pt x="1270825" y="26695"/>
                  </a:lnTo>
                  <a:close/>
                </a:path>
                <a:path w="1340485" h="53339">
                  <a:moveTo>
                    <a:pt x="1306830" y="26695"/>
                  </a:moveTo>
                  <a:lnTo>
                    <a:pt x="1294359" y="35001"/>
                  </a:lnTo>
                  <a:lnTo>
                    <a:pt x="1260352" y="41782"/>
                  </a:lnTo>
                  <a:lnTo>
                    <a:pt x="1209912" y="46354"/>
                  </a:lnTo>
                  <a:lnTo>
                    <a:pt x="1148143" y="48031"/>
                  </a:lnTo>
                  <a:lnTo>
                    <a:pt x="1086379" y="46354"/>
                  </a:lnTo>
                  <a:lnTo>
                    <a:pt x="1035939" y="41782"/>
                  </a:lnTo>
                  <a:lnTo>
                    <a:pt x="1001928" y="35001"/>
                  </a:lnTo>
                  <a:lnTo>
                    <a:pt x="989457" y="26695"/>
                  </a:lnTo>
                  <a:lnTo>
                    <a:pt x="1001928" y="18378"/>
                  </a:lnTo>
                  <a:lnTo>
                    <a:pt x="1035938" y="11598"/>
                  </a:lnTo>
                  <a:lnTo>
                    <a:pt x="1086379" y="7032"/>
                  </a:lnTo>
                  <a:lnTo>
                    <a:pt x="1148143" y="5359"/>
                  </a:lnTo>
                  <a:lnTo>
                    <a:pt x="1209912" y="7032"/>
                  </a:lnTo>
                  <a:lnTo>
                    <a:pt x="1260352" y="11598"/>
                  </a:lnTo>
                  <a:lnTo>
                    <a:pt x="1294359" y="18378"/>
                  </a:lnTo>
                  <a:lnTo>
                    <a:pt x="1306830" y="26695"/>
                  </a:lnTo>
                  <a:close/>
                </a:path>
                <a:path w="1340485" h="53339">
                  <a:moveTo>
                    <a:pt x="1340167" y="26695"/>
                  </a:moveTo>
                  <a:lnTo>
                    <a:pt x="1325078" y="37062"/>
                  </a:lnTo>
                  <a:lnTo>
                    <a:pt x="1283927" y="45532"/>
                  </a:lnTo>
                  <a:lnTo>
                    <a:pt x="1222890" y="51244"/>
                  </a:lnTo>
                  <a:lnTo>
                    <a:pt x="1148143" y="53339"/>
                  </a:lnTo>
                  <a:lnTo>
                    <a:pt x="1073402" y="51244"/>
                  </a:lnTo>
                  <a:lnTo>
                    <a:pt x="1012364" y="45532"/>
                  </a:lnTo>
                  <a:lnTo>
                    <a:pt x="971210" y="37062"/>
                  </a:lnTo>
                  <a:lnTo>
                    <a:pt x="956119" y="26695"/>
                  </a:lnTo>
                  <a:lnTo>
                    <a:pt x="971210" y="16309"/>
                  </a:lnTo>
                  <a:lnTo>
                    <a:pt x="1012364" y="7823"/>
                  </a:lnTo>
                  <a:lnTo>
                    <a:pt x="1073402" y="2099"/>
                  </a:lnTo>
                  <a:lnTo>
                    <a:pt x="1148143" y="0"/>
                  </a:lnTo>
                  <a:lnTo>
                    <a:pt x="1222890" y="2099"/>
                  </a:lnTo>
                  <a:lnTo>
                    <a:pt x="1283927" y="7823"/>
                  </a:lnTo>
                  <a:lnTo>
                    <a:pt x="1325078" y="16309"/>
                  </a:lnTo>
                  <a:lnTo>
                    <a:pt x="1340167" y="26695"/>
                  </a:lnTo>
                  <a:close/>
                </a:path>
                <a:path w="1340485" h="53339">
                  <a:moveTo>
                    <a:pt x="284035" y="26695"/>
                  </a:moveTo>
                  <a:lnTo>
                    <a:pt x="276806" y="30316"/>
                  </a:lnTo>
                  <a:lnTo>
                    <a:pt x="257089" y="33280"/>
                  </a:lnTo>
                  <a:lnTo>
                    <a:pt x="227842" y="35282"/>
                  </a:lnTo>
                  <a:lnTo>
                    <a:pt x="192024" y="36017"/>
                  </a:lnTo>
                  <a:lnTo>
                    <a:pt x="156210" y="35282"/>
                  </a:lnTo>
                  <a:lnTo>
                    <a:pt x="126963" y="33280"/>
                  </a:lnTo>
                  <a:lnTo>
                    <a:pt x="107243" y="30316"/>
                  </a:lnTo>
                  <a:lnTo>
                    <a:pt x="100012" y="26695"/>
                  </a:lnTo>
                  <a:lnTo>
                    <a:pt x="107243" y="23059"/>
                  </a:lnTo>
                  <a:lnTo>
                    <a:pt x="126963" y="20088"/>
                  </a:lnTo>
                  <a:lnTo>
                    <a:pt x="156210" y="18083"/>
                  </a:lnTo>
                  <a:lnTo>
                    <a:pt x="192024" y="17348"/>
                  </a:lnTo>
                  <a:lnTo>
                    <a:pt x="227842" y="18083"/>
                  </a:lnTo>
                  <a:lnTo>
                    <a:pt x="257089" y="20088"/>
                  </a:lnTo>
                  <a:lnTo>
                    <a:pt x="276806" y="23059"/>
                  </a:lnTo>
                  <a:lnTo>
                    <a:pt x="284035" y="26695"/>
                  </a:lnTo>
                  <a:close/>
                </a:path>
                <a:path w="1340485" h="53339">
                  <a:moveTo>
                    <a:pt x="314706" y="26695"/>
                  </a:moveTo>
                  <a:lnTo>
                    <a:pt x="305064" y="32919"/>
                  </a:lnTo>
                  <a:lnTo>
                    <a:pt x="278772" y="38006"/>
                  </a:lnTo>
                  <a:lnTo>
                    <a:pt x="239776" y="41438"/>
                  </a:lnTo>
                  <a:lnTo>
                    <a:pt x="192024" y="42697"/>
                  </a:lnTo>
                  <a:lnTo>
                    <a:pt x="144271" y="41438"/>
                  </a:lnTo>
                  <a:lnTo>
                    <a:pt x="105275" y="38006"/>
                  </a:lnTo>
                  <a:lnTo>
                    <a:pt x="78983" y="32919"/>
                  </a:lnTo>
                  <a:lnTo>
                    <a:pt x="69342" y="26695"/>
                  </a:lnTo>
                  <a:lnTo>
                    <a:pt x="78983" y="20467"/>
                  </a:lnTo>
                  <a:lnTo>
                    <a:pt x="105275" y="15371"/>
                  </a:lnTo>
                  <a:lnTo>
                    <a:pt x="144271" y="11931"/>
                  </a:lnTo>
                  <a:lnTo>
                    <a:pt x="192024" y="10667"/>
                  </a:lnTo>
                  <a:lnTo>
                    <a:pt x="239776" y="11931"/>
                  </a:lnTo>
                  <a:lnTo>
                    <a:pt x="278772" y="15371"/>
                  </a:lnTo>
                  <a:lnTo>
                    <a:pt x="305064" y="20467"/>
                  </a:lnTo>
                  <a:lnTo>
                    <a:pt x="314706" y="26695"/>
                  </a:lnTo>
                  <a:close/>
                </a:path>
                <a:path w="1340485" h="53339">
                  <a:moveTo>
                    <a:pt x="350710" y="26695"/>
                  </a:moveTo>
                  <a:lnTo>
                    <a:pt x="338238" y="35001"/>
                  </a:lnTo>
                  <a:lnTo>
                    <a:pt x="304228" y="41782"/>
                  </a:lnTo>
                  <a:lnTo>
                    <a:pt x="253787" y="46354"/>
                  </a:lnTo>
                  <a:lnTo>
                    <a:pt x="192024" y="48031"/>
                  </a:lnTo>
                  <a:lnTo>
                    <a:pt x="130260" y="46354"/>
                  </a:lnTo>
                  <a:lnTo>
                    <a:pt x="79819" y="41782"/>
                  </a:lnTo>
                  <a:lnTo>
                    <a:pt x="45809" y="35001"/>
                  </a:lnTo>
                  <a:lnTo>
                    <a:pt x="33337" y="26695"/>
                  </a:lnTo>
                  <a:lnTo>
                    <a:pt x="45809" y="18378"/>
                  </a:lnTo>
                  <a:lnTo>
                    <a:pt x="79819" y="11598"/>
                  </a:lnTo>
                  <a:lnTo>
                    <a:pt x="130260" y="7032"/>
                  </a:lnTo>
                  <a:lnTo>
                    <a:pt x="192024" y="5359"/>
                  </a:lnTo>
                  <a:lnTo>
                    <a:pt x="253787" y="7032"/>
                  </a:lnTo>
                  <a:lnTo>
                    <a:pt x="304228" y="11598"/>
                  </a:lnTo>
                  <a:lnTo>
                    <a:pt x="338238" y="18378"/>
                  </a:lnTo>
                  <a:lnTo>
                    <a:pt x="350710" y="26695"/>
                  </a:lnTo>
                  <a:close/>
                </a:path>
                <a:path w="1340485" h="53339">
                  <a:moveTo>
                    <a:pt x="384048" y="26695"/>
                  </a:moveTo>
                  <a:lnTo>
                    <a:pt x="368958" y="37062"/>
                  </a:lnTo>
                  <a:lnTo>
                    <a:pt x="327807" y="45532"/>
                  </a:lnTo>
                  <a:lnTo>
                    <a:pt x="266770" y="51244"/>
                  </a:lnTo>
                  <a:lnTo>
                    <a:pt x="192024" y="53339"/>
                  </a:lnTo>
                  <a:lnTo>
                    <a:pt x="117282" y="51244"/>
                  </a:lnTo>
                  <a:lnTo>
                    <a:pt x="56245" y="45532"/>
                  </a:lnTo>
                  <a:lnTo>
                    <a:pt x="15091" y="37062"/>
                  </a:lnTo>
                  <a:lnTo>
                    <a:pt x="0" y="26695"/>
                  </a:lnTo>
                  <a:lnTo>
                    <a:pt x="15091" y="16309"/>
                  </a:lnTo>
                  <a:lnTo>
                    <a:pt x="56245" y="7823"/>
                  </a:lnTo>
                  <a:lnTo>
                    <a:pt x="117282" y="2099"/>
                  </a:lnTo>
                  <a:lnTo>
                    <a:pt x="192024" y="0"/>
                  </a:lnTo>
                  <a:lnTo>
                    <a:pt x="266770" y="2099"/>
                  </a:lnTo>
                  <a:lnTo>
                    <a:pt x="327807" y="7823"/>
                  </a:lnTo>
                  <a:lnTo>
                    <a:pt x="368958" y="16309"/>
                  </a:lnTo>
                  <a:lnTo>
                    <a:pt x="384048" y="26695"/>
                  </a:lnTo>
                  <a:close/>
                </a:path>
              </a:pathLst>
            </a:custGeom>
            <a:ln w="52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83395" y="3782453"/>
              <a:ext cx="683260" cy="57785"/>
            </a:xfrm>
            <a:custGeom>
              <a:avLst/>
              <a:gdLst/>
              <a:ahLst/>
              <a:cxnLst/>
              <a:rect l="l" t="t" r="r" b="b"/>
              <a:pathLst>
                <a:path w="683260" h="57785">
                  <a:moveTo>
                    <a:pt x="683234" y="0"/>
                  </a:moveTo>
                  <a:lnTo>
                    <a:pt x="0" y="0"/>
                  </a:lnTo>
                  <a:lnTo>
                    <a:pt x="0" y="57251"/>
                  </a:lnTo>
                  <a:lnTo>
                    <a:pt x="683234" y="57251"/>
                  </a:lnTo>
                  <a:lnTo>
                    <a:pt x="683234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983395" y="3782453"/>
              <a:ext cx="683260" cy="57785"/>
            </a:xfrm>
            <a:custGeom>
              <a:avLst/>
              <a:gdLst/>
              <a:ahLst/>
              <a:cxnLst/>
              <a:rect l="l" t="t" r="r" b="b"/>
              <a:pathLst>
                <a:path w="683260" h="57785">
                  <a:moveTo>
                    <a:pt x="0" y="57251"/>
                  </a:moveTo>
                  <a:lnTo>
                    <a:pt x="683234" y="57251"/>
                  </a:lnTo>
                  <a:lnTo>
                    <a:pt x="683234" y="0"/>
                  </a:lnTo>
                  <a:lnTo>
                    <a:pt x="0" y="0"/>
                  </a:lnTo>
                  <a:lnTo>
                    <a:pt x="0" y="5725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983395" y="3782453"/>
              <a:ext cx="683260" cy="57785"/>
            </a:xfrm>
            <a:custGeom>
              <a:avLst/>
              <a:gdLst/>
              <a:ahLst/>
              <a:cxnLst/>
              <a:rect l="l" t="t" r="r" b="b"/>
              <a:pathLst>
                <a:path w="683260" h="57785">
                  <a:moveTo>
                    <a:pt x="0" y="57251"/>
                  </a:moveTo>
                  <a:lnTo>
                    <a:pt x="683234" y="57251"/>
                  </a:lnTo>
                  <a:lnTo>
                    <a:pt x="683234" y="0"/>
                  </a:lnTo>
                  <a:lnTo>
                    <a:pt x="0" y="0"/>
                  </a:lnTo>
                  <a:lnTo>
                    <a:pt x="0" y="57251"/>
                  </a:lnTo>
                  <a:close/>
                </a:path>
              </a:pathLst>
            </a:custGeom>
            <a:ln w="111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831488" y="3782453"/>
              <a:ext cx="683260" cy="57785"/>
            </a:xfrm>
            <a:custGeom>
              <a:avLst/>
              <a:gdLst/>
              <a:ahLst/>
              <a:cxnLst/>
              <a:rect l="l" t="t" r="r" b="b"/>
              <a:pathLst>
                <a:path w="683260" h="57785">
                  <a:moveTo>
                    <a:pt x="683247" y="0"/>
                  </a:moveTo>
                  <a:lnTo>
                    <a:pt x="0" y="0"/>
                  </a:lnTo>
                  <a:lnTo>
                    <a:pt x="0" y="57251"/>
                  </a:lnTo>
                  <a:lnTo>
                    <a:pt x="683247" y="57251"/>
                  </a:lnTo>
                  <a:lnTo>
                    <a:pt x="683247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831488" y="3782453"/>
              <a:ext cx="683260" cy="57785"/>
            </a:xfrm>
            <a:custGeom>
              <a:avLst/>
              <a:gdLst/>
              <a:ahLst/>
              <a:cxnLst/>
              <a:rect l="l" t="t" r="r" b="b"/>
              <a:pathLst>
                <a:path w="683260" h="57785">
                  <a:moveTo>
                    <a:pt x="0" y="57251"/>
                  </a:moveTo>
                  <a:lnTo>
                    <a:pt x="683247" y="57251"/>
                  </a:lnTo>
                  <a:lnTo>
                    <a:pt x="683247" y="0"/>
                  </a:lnTo>
                  <a:lnTo>
                    <a:pt x="0" y="0"/>
                  </a:lnTo>
                  <a:lnTo>
                    <a:pt x="0" y="5725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831488" y="3782453"/>
              <a:ext cx="683260" cy="57785"/>
            </a:xfrm>
            <a:custGeom>
              <a:avLst/>
              <a:gdLst/>
              <a:ahLst/>
              <a:cxnLst/>
              <a:rect l="l" t="t" r="r" b="b"/>
              <a:pathLst>
                <a:path w="683260" h="57785">
                  <a:moveTo>
                    <a:pt x="0" y="57251"/>
                  </a:moveTo>
                  <a:lnTo>
                    <a:pt x="683247" y="57251"/>
                  </a:lnTo>
                  <a:lnTo>
                    <a:pt x="683247" y="0"/>
                  </a:lnTo>
                  <a:lnTo>
                    <a:pt x="0" y="0"/>
                  </a:lnTo>
                  <a:lnTo>
                    <a:pt x="0" y="57251"/>
                  </a:lnTo>
                  <a:close/>
                </a:path>
              </a:pathLst>
            </a:custGeom>
            <a:ln w="111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666629" y="3839514"/>
              <a:ext cx="157480" cy="22225"/>
            </a:xfrm>
            <a:custGeom>
              <a:avLst/>
              <a:gdLst/>
              <a:ahLst/>
              <a:cxnLst/>
              <a:rect l="l" t="t" r="r" b="b"/>
              <a:pathLst>
                <a:path w="157479" h="22225">
                  <a:moveTo>
                    <a:pt x="157099" y="0"/>
                  </a:moveTo>
                  <a:lnTo>
                    <a:pt x="0" y="190"/>
                  </a:lnTo>
                  <a:lnTo>
                    <a:pt x="17081" y="21996"/>
                  </a:lnTo>
                  <a:lnTo>
                    <a:pt x="139103" y="21996"/>
                  </a:lnTo>
                  <a:lnTo>
                    <a:pt x="157099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666629" y="3839514"/>
              <a:ext cx="157480" cy="22225"/>
            </a:xfrm>
            <a:custGeom>
              <a:avLst/>
              <a:gdLst/>
              <a:ahLst/>
              <a:cxnLst/>
              <a:rect l="l" t="t" r="r" b="b"/>
              <a:pathLst>
                <a:path w="157479" h="22225">
                  <a:moveTo>
                    <a:pt x="157099" y="0"/>
                  </a:moveTo>
                  <a:lnTo>
                    <a:pt x="139103" y="21996"/>
                  </a:lnTo>
                  <a:lnTo>
                    <a:pt x="17081" y="21996"/>
                  </a:lnTo>
                  <a:lnTo>
                    <a:pt x="0" y="190"/>
                  </a:lnTo>
                </a:path>
              </a:pathLst>
            </a:custGeom>
            <a:ln w="111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701719" y="3845509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90004" y="0"/>
                  </a:moveTo>
                  <a:lnTo>
                    <a:pt x="0" y="0"/>
                  </a:lnTo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701719" y="3845509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90004" y="0"/>
                  </a:moveTo>
                  <a:lnTo>
                    <a:pt x="0" y="0"/>
                  </a:lnTo>
                </a:path>
              </a:pathLst>
            </a:custGeom>
            <a:ln w="111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173912" y="2166632"/>
              <a:ext cx="1107092" cy="791902"/>
            </a:xfrm>
            <a:prstGeom prst="rect">
              <a:avLst/>
            </a:prstGeom>
          </p:spPr>
        </p:pic>
      </p:grpSp>
      <p:sp>
        <p:nvSpPr>
          <p:cNvPr id="42" name="object 42"/>
          <p:cNvSpPr txBox="1"/>
          <p:nvPr/>
        </p:nvSpPr>
        <p:spPr>
          <a:xfrm>
            <a:off x="5762220" y="513736"/>
            <a:ext cx="17214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35" dirty="0">
                <a:solidFill>
                  <a:srgbClr val="171514"/>
                </a:solidFill>
                <a:latin typeface="Trebuchet MS"/>
                <a:cs typeface="Trebuchet MS"/>
              </a:rPr>
              <a:t>Enchufes</a:t>
            </a:r>
            <a:r>
              <a:rPr sz="1050" b="1" spc="-6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35" dirty="0">
                <a:solidFill>
                  <a:srgbClr val="171514"/>
                </a:solidFill>
                <a:latin typeface="Trebuchet MS"/>
                <a:cs typeface="Trebuchet MS"/>
              </a:rPr>
              <a:t>comerciales</a:t>
            </a:r>
            <a:r>
              <a:rPr sz="1050" b="1" spc="-6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35" dirty="0">
                <a:solidFill>
                  <a:srgbClr val="171514"/>
                </a:solidFill>
                <a:latin typeface="Trebuchet MS"/>
                <a:cs typeface="Trebuchet MS"/>
              </a:rPr>
              <a:t>CQ</a:t>
            </a:r>
            <a:r>
              <a:rPr sz="10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8966201" y="9525665"/>
            <a:ext cx="200025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958050" y="487064"/>
            <a:ext cx="403034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50" dirty="0">
                <a:solidFill>
                  <a:srgbClr val="171514"/>
                </a:solidFill>
                <a:latin typeface="Trebuchet MS"/>
                <a:cs typeface="Trebuchet MS"/>
              </a:rPr>
              <a:t>Tomas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comerciales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CQ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.tener.una.palanca.de.desvío.sin.sujeción.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están.disponibles.en.las.siguientes.configuraciones:.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aérea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únicamente,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subterránea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únicamente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aérea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subterránea.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8595221" y="2192142"/>
            <a:ext cx="10223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50" spc="-5" dirty="0">
                <a:solidFill>
                  <a:srgbClr val="858585"/>
                </a:solidFill>
                <a:latin typeface="Microsoft Sans Serif"/>
                <a:cs typeface="Microsoft Sans Serif"/>
              </a:rPr>
              <a:t>LÍNEA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007127" y="2193625"/>
            <a:ext cx="10223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50" spc="-5" dirty="0">
                <a:solidFill>
                  <a:srgbClr val="858585"/>
                </a:solidFill>
                <a:latin typeface="Microsoft Sans Serif"/>
                <a:cs typeface="Microsoft Sans Serif"/>
              </a:rPr>
              <a:t>LÍNEA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604107" y="2862276"/>
            <a:ext cx="9588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00" spc="-15" dirty="0">
                <a:solidFill>
                  <a:srgbClr val="858585"/>
                </a:solidFill>
                <a:latin typeface="Microsoft Sans Serif"/>
                <a:cs typeface="Microsoft Sans Serif"/>
              </a:rPr>
              <a:t>CARGA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007121" y="2857831"/>
            <a:ext cx="9588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00" spc="-15" dirty="0">
                <a:solidFill>
                  <a:srgbClr val="858585"/>
                </a:solidFill>
                <a:latin typeface="Microsoft Sans Serif"/>
                <a:cs typeface="Microsoft Sans Serif"/>
              </a:rPr>
              <a:t>CARGA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958050" y="4152020"/>
            <a:ext cx="4368165" cy="224157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Estas.tomas.tienen.un.voltaje.máximo.de.600.voltios,.un.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capacidad.de.corriente.continua.de.200.amperios,.y.una.corriente.máxima.</a:t>
            </a:r>
            <a:r>
              <a:rPr sz="850" spc="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250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amperios.. 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derivaciones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una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50%.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manejar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misma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87325">
              <a:lnSpc>
                <a:spcPct val="133300"/>
              </a:lnSpc>
            </a:pP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dados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CQ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cuatro,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cinco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siete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Incluyen </a:t>
            </a:r>
            <a:r>
              <a:rPr sz="9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lengüetas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inserción. Aceptan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mazas </a:t>
            </a:r>
            <a:r>
              <a:rPr sz="9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RX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ajustan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0,75” 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2,5”.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los.tamaños.de.hub.y.son.intercambiables.con.hubs.Milbank.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408940">
              <a:lnSpc>
                <a:spcPct val="120000"/>
              </a:lnSpc>
            </a:pP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El.conector.CQ.no.debe.intercambiarse.con.la.palanca.HQ.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los.enchufes.de.derivación..Los.servicios.generalmente.requieren.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762219" y="6412619"/>
            <a:ext cx="10058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Zócalos</a:t>
            </a:r>
            <a:r>
              <a:rPr sz="7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pandillas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957990" y="6346579"/>
            <a:ext cx="420370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Tomas.multiposiciones,.también.llamadas.</a:t>
            </a:r>
            <a:r>
              <a:rPr sz="850" b="1" spc="30" dirty="0">
                <a:solidFill>
                  <a:srgbClr val="171514"/>
                </a:solidFill>
                <a:latin typeface="Trebuchet MS"/>
                <a:cs typeface="Trebuchet MS"/>
              </a:rPr>
              <a:t>enchufes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35" dirty="0">
                <a:solidFill>
                  <a:srgbClr val="171514"/>
                </a:solidFill>
                <a:latin typeface="Trebuchet MS"/>
                <a:cs typeface="Trebuchet MS"/>
              </a:rPr>
              <a:t>pandillas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,.grupo.múltiple. 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enchufes.y.un.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sección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tracción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.en.el.mismo.recinto..En.general,.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múltiples tienen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mismas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posición. 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 disponibles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incluyen: enchufes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múltiples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seis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8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horizontal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posiciones.o.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tomas.de.grupo.de.tres.posiciones.en.un.diseño.vertical..Una.toma.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puede.venir.sin.derivación,.una.derivación.de.bocina,.o.una.derivación.de.palanca. 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cada.zócalo.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52828" y="5121009"/>
            <a:ext cx="3304540" cy="1763395"/>
            <a:chOff x="3098228" y="5121008"/>
            <a:chExt cx="3304540" cy="1763395"/>
          </a:xfrm>
        </p:grpSpPr>
        <p:sp>
          <p:nvSpPr>
            <p:cNvPr id="3" name="object 3"/>
            <p:cNvSpPr/>
            <p:nvPr/>
          </p:nvSpPr>
          <p:spPr>
            <a:xfrm>
              <a:off x="3145751" y="5180012"/>
              <a:ext cx="3205480" cy="1671320"/>
            </a:xfrm>
            <a:custGeom>
              <a:avLst/>
              <a:gdLst/>
              <a:ahLst/>
              <a:cxnLst/>
              <a:rect l="l" t="t" r="r" b="b"/>
              <a:pathLst>
                <a:path w="3205479" h="1671320">
                  <a:moveTo>
                    <a:pt x="0" y="1671129"/>
                  </a:moveTo>
                  <a:lnTo>
                    <a:pt x="3204972" y="1671129"/>
                  </a:lnTo>
                  <a:lnTo>
                    <a:pt x="3204972" y="0"/>
                  </a:lnTo>
                  <a:lnTo>
                    <a:pt x="0" y="0"/>
                  </a:lnTo>
                  <a:lnTo>
                    <a:pt x="0" y="1671129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157524" y="6822490"/>
              <a:ext cx="3199130" cy="46355"/>
            </a:xfrm>
            <a:custGeom>
              <a:avLst/>
              <a:gdLst/>
              <a:ahLst/>
              <a:cxnLst/>
              <a:rect l="l" t="t" r="r" b="b"/>
              <a:pathLst>
                <a:path w="3199129" h="46354">
                  <a:moveTo>
                    <a:pt x="3177527" y="0"/>
                  </a:moveTo>
                  <a:lnTo>
                    <a:pt x="12192" y="0"/>
                  </a:lnTo>
                  <a:lnTo>
                    <a:pt x="0" y="45745"/>
                  </a:lnTo>
                  <a:lnTo>
                    <a:pt x="3198876" y="42684"/>
                  </a:lnTo>
                  <a:lnTo>
                    <a:pt x="3177527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155988" y="6820903"/>
              <a:ext cx="3202305" cy="48260"/>
            </a:xfrm>
            <a:custGeom>
              <a:avLst/>
              <a:gdLst/>
              <a:ahLst/>
              <a:cxnLst/>
              <a:rect l="l" t="t" r="r" b="b"/>
              <a:pathLst>
                <a:path w="3202304" h="48259">
                  <a:moveTo>
                    <a:pt x="3180041" y="0"/>
                  </a:moveTo>
                  <a:lnTo>
                    <a:pt x="12509" y="0"/>
                  </a:lnTo>
                  <a:lnTo>
                    <a:pt x="0" y="46913"/>
                  </a:lnTo>
                  <a:lnTo>
                    <a:pt x="3073" y="47726"/>
                  </a:lnTo>
                  <a:lnTo>
                    <a:pt x="14947" y="3175"/>
                  </a:lnTo>
                  <a:lnTo>
                    <a:pt x="3178086" y="3175"/>
                  </a:lnTo>
                  <a:lnTo>
                    <a:pt x="3198990" y="44970"/>
                  </a:lnTo>
                  <a:lnTo>
                    <a:pt x="3201835" y="43548"/>
                  </a:lnTo>
                  <a:lnTo>
                    <a:pt x="31800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091593" y="6740613"/>
              <a:ext cx="76200" cy="95250"/>
            </a:xfrm>
            <a:custGeom>
              <a:avLst/>
              <a:gdLst/>
              <a:ahLst/>
              <a:cxnLst/>
              <a:rect l="l" t="t" r="r" b="b"/>
              <a:pathLst>
                <a:path w="76200" h="95250">
                  <a:moveTo>
                    <a:pt x="38112" y="0"/>
                  </a:moveTo>
                  <a:lnTo>
                    <a:pt x="23274" y="2992"/>
                  </a:lnTo>
                  <a:lnTo>
                    <a:pt x="11160" y="11153"/>
                  </a:lnTo>
                  <a:lnTo>
                    <a:pt x="2994" y="23263"/>
                  </a:lnTo>
                  <a:lnTo>
                    <a:pt x="0" y="38099"/>
                  </a:lnTo>
                  <a:lnTo>
                    <a:pt x="0" y="95249"/>
                  </a:lnTo>
                  <a:lnTo>
                    <a:pt x="76200" y="93725"/>
                  </a:lnTo>
                  <a:lnTo>
                    <a:pt x="76200" y="38099"/>
                  </a:lnTo>
                  <a:lnTo>
                    <a:pt x="73208" y="23263"/>
                  </a:lnTo>
                  <a:lnTo>
                    <a:pt x="65047" y="11153"/>
                  </a:lnTo>
                  <a:lnTo>
                    <a:pt x="52941" y="2992"/>
                  </a:lnTo>
                  <a:lnTo>
                    <a:pt x="38112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088418" y="6737438"/>
              <a:ext cx="82550" cy="98425"/>
            </a:xfrm>
            <a:custGeom>
              <a:avLst/>
              <a:gdLst/>
              <a:ahLst/>
              <a:cxnLst/>
              <a:rect l="l" t="t" r="r" b="b"/>
              <a:pathLst>
                <a:path w="82550" h="98425">
                  <a:moveTo>
                    <a:pt x="41287" y="0"/>
                  </a:moveTo>
                  <a:lnTo>
                    <a:pt x="25213" y="3239"/>
                  </a:lnTo>
                  <a:lnTo>
                    <a:pt x="12090" y="12079"/>
                  </a:lnTo>
                  <a:lnTo>
                    <a:pt x="3243" y="25197"/>
                  </a:lnTo>
                  <a:lnTo>
                    <a:pt x="0" y="41274"/>
                  </a:lnTo>
                  <a:lnTo>
                    <a:pt x="0" y="98424"/>
                  </a:lnTo>
                  <a:lnTo>
                    <a:pt x="6350" y="98424"/>
                  </a:lnTo>
                  <a:lnTo>
                    <a:pt x="6350" y="41274"/>
                  </a:lnTo>
                  <a:lnTo>
                    <a:pt x="9110" y="27683"/>
                  </a:lnTo>
                  <a:lnTo>
                    <a:pt x="16594" y="16587"/>
                  </a:lnTo>
                  <a:lnTo>
                    <a:pt x="27690" y="9104"/>
                  </a:lnTo>
                  <a:lnTo>
                    <a:pt x="41287" y="6349"/>
                  </a:lnTo>
                  <a:lnTo>
                    <a:pt x="54872" y="9104"/>
                  </a:lnTo>
                  <a:lnTo>
                    <a:pt x="65963" y="16587"/>
                  </a:lnTo>
                  <a:lnTo>
                    <a:pt x="73445" y="27683"/>
                  </a:lnTo>
                  <a:lnTo>
                    <a:pt x="76200" y="41274"/>
                  </a:lnTo>
                  <a:lnTo>
                    <a:pt x="76200" y="96900"/>
                  </a:lnTo>
                  <a:lnTo>
                    <a:pt x="82550" y="96900"/>
                  </a:lnTo>
                  <a:lnTo>
                    <a:pt x="82550" y="41274"/>
                  </a:lnTo>
                  <a:lnTo>
                    <a:pt x="79308" y="25197"/>
                  </a:lnTo>
                  <a:lnTo>
                    <a:pt x="70467" y="12079"/>
                  </a:lnTo>
                  <a:lnTo>
                    <a:pt x="57352" y="3239"/>
                  </a:lnTo>
                  <a:lnTo>
                    <a:pt x="412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68518" y="6737438"/>
              <a:ext cx="82562" cy="9842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02024" y="6737438"/>
              <a:ext cx="82550" cy="98425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115989" y="6765747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297" y="0"/>
                  </a:moveTo>
                  <a:lnTo>
                    <a:pt x="6159" y="0"/>
                  </a:lnTo>
                  <a:lnTo>
                    <a:pt x="0" y="6159"/>
                  </a:lnTo>
                  <a:lnTo>
                    <a:pt x="0" y="21297"/>
                  </a:lnTo>
                  <a:lnTo>
                    <a:pt x="6159" y="27432"/>
                  </a:lnTo>
                  <a:lnTo>
                    <a:pt x="21297" y="27432"/>
                  </a:lnTo>
                  <a:lnTo>
                    <a:pt x="27431" y="21297"/>
                  </a:lnTo>
                  <a:lnTo>
                    <a:pt x="27431" y="13703"/>
                  </a:lnTo>
                  <a:lnTo>
                    <a:pt x="27431" y="6159"/>
                  </a:lnTo>
                  <a:lnTo>
                    <a:pt x="21297" y="0"/>
                  </a:lnTo>
                  <a:close/>
                </a:path>
              </a:pathLst>
            </a:custGeom>
            <a:solidFill>
              <a:srgbClr val="8F91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114402" y="67641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61" y="0"/>
                  </a:moveTo>
                  <a:lnTo>
                    <a:pt x="6857" y="0"/>
                  </a:lnTo>
                  <a:lnTo>
                    <a:pt x="0" y="6845"/>
                  </a:lnTo>
                  <a:lnTo>
                    <a:pt x="0" y="23761"/>
                  </a:lnTo>
                  <a:lnTo>
                    <a:pt x="6857" y="30607"/>
                  </a:lnTo>
                  <a:lnTo>
                    <a:pt x="23761" y="30607"/>
                  </a:lnTo>
                  <a:lnTo>
                    <a:pt x="26936" y="27432"/>
                  </a:lnTo>
                  <a:lnTo>
                    <a:pt x="8623" y="27419"/>
                  </a:lnTo>
                  <a:lnTo>
                    <a:pt x="3187" y="22009"/>
                  </a:lnTo>
                  <a:lnTo>
                    <a:pt x="3187" y="8610"/>
                  </a:lnTo>
                  <a:lnTo>
                    <a:pt x="8623" y="3175"/>
                  </a:lnTo>
                  <a:lnTo>
                    <a:pt x="26930" y="3175"/>
                  </a:lnTo>
                  <a:lnTo>
                    <a:pt x="23761" y="0"/>
                  </a:lnTo>
                  <a:close/>
                </a:path>
                <a:path w="31114" h="31115">
                  <a:moveTo>
                    <a:pt x="26930" y="3175"/>
                  </a:moveTo>
                  <a:lnTo>
                    <a:pt x="22009" y="3175"/>
                  </a:lnTo>
                  <a:lnTo>
                    <a:pt x="27419" y="8610"/>
                  </a:lnTo>
                  <a:lnTo>
                    <a:pt x="27419" y="22009"/>
                  </a:lnTo>
                  <a:lnTo>
                    <a:pt x="22009" y="27419"/>
                  </a:lnTo>
                  <a:lnTo>
                    <a:pt x="15303" y="27432"/>
                  </a:lnTo>
                  <a:lnTo>
                    <a:pt x="26949" y="27419"/>
                  </a:lnTo>
                  <a:lnTo>
                    <a:pt x="30606" y="23761"/>
                  </a:lnTo>
                  <a:lnTo>
                    <a:pt x="30594" y="6845"/>
                  </a:lnTo>
                  <a:lnTo>
                    <a:pt x="26930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26663" y="5184597"/>
              <a:ext cx="3183877" cy="1648206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33991" y="5215699"/>
              <a:ext cx="87109" cy="7952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19054" y="5215699"/>
              <a:ext cx="87134" cy="79527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98046" y="5215699"/>
              <a:ext cx="87122" cy="79527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73660" y="5215699"/>
              <a:ext cx="87134" cy="79527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33991" y="6711391"/>
              <a:ext cx="87109" cy="79527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19054" y="6711391"/>
              <a:ext cx="87134" cy="79527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398046" y="6711391"/>
              <a:ext cx="87122" cy="79527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73660" y="6711391"/>
              <a:ext cx="87134" cy="79527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6330111" y="5172405"/>
              <a:ext cx="43815" cy="1660525"/>
            </a:xfrm>
            <a:custGeom>
              <a:avLst/>
              <a:gdLst/>
              <a:ahLst/>
              <a:cxnLst/>
              <a:rect l="l" t="t" r="r" b="b"/>
              <a:pathLst>
                <a:path w="43814" h="1660525">
                  <a:moveTo>
                    <a:pt x="41147" y="0"/>
                  </a:moveTo>
                  <a:lnTo>
                    <a:pt x="0" y="0"/>
                  </a:lnTo>
                  <a:lnTo>
                    <a:pt x="0" y="1660397"/>
                  </a:lnTo>
                  <a:lnTo>
                    <a:pt x="43433" y="1660397"/>
                  </a:lnTo>
                  <a:lnTo>
                    <a:pt x="41147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111931" y="5179059"/>
              <a:ext cx="3272790" cy="1691639"/>
            </a:xfrm>
            <a:custGeom>
              <a:avLst/>
              <a:gdLst/>
              <a:ahLst/>
              <a:cxnLst/>
              <a:rect l="l" t="t" r="r" b="b"/>
              <a:pathLst>
                <a:path w="3272790" h="1691640">
                  <a:moveTo>
                    <a:pt x="3272536" y="0"/>
                  </a:moveTo>
                  <a:lnTo>
                    <a:pt x="3259836" y="0"/>
                  </a:lnTo>
                  <a:lnTo>
                    <a:pt x="3259836" y="1678940"/>
                  </a:lnTo>
                  <a:lnTo>
                    <a:pt x="12700" y="1678940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1678940"/>
                  </a:lnTo>
                  <a:lnTo>
                    <a:pt x="0" y="1691640"/>
                  </a:lnTo>
                  <a:lnTo>
                    <a:pt x="3272536" y="1691640"/>
                  </a:lnTo>
                  <a:lnTo>
                    <a:pt x="3272536" y="1678940"/>
                  </a:lnTo>
                  <a:lnTo>
                    <a:pt x="32725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723066" y="5173154"/>
              <a:ext cx="55244" cy="1685289"/>
            </a:xfrm>
            <a:custGeom>
              <a:avLst/>
              <a:gdLst/>
              <a:ahLst/>
              <a:cxnLst/>
              <a:rect l="l" t="t" r="r" b="b"/>
              <a:pathLst>
                <a:path w="55245" h="1685290">
                  <a:moveTo>
                    <a:pt x="54851" y="0"/>
                  </a:moveTo>
                  <a:lnTo>
                    <a:pt x="0" y="0"/>
                  </a:lnTo>
                  <a:lnTo>
                    <a:pt x="0" y="1684781"/>
                  </a:lnTo>
                  <a:lnTo>
                    <a:pt x="54851" y="1684781"/>
                  </a:lnTo>
                  <a:lnTo>
                    <a:pt x="54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723066" y="5173154"/>
              <a:ext cx="29845" cy="1685289"/>
            </a:xfrm>
            <a:custGeom>
              <a:avLst/>
              <a:gdLst/>
              <a:ahLst/>
              <a:cxnLst/>
              <a:rect l="l" t="t" r="r" b="b"/>
              <a:pathLst>
                <a:path w="29845" h="1685290">
                  <a:moveTo>
                    <a:pt x="29705" y="0"/>
                  </a:moveTo>
                  <a:lnTo>
                    <a:pt x="0" y="0"/>
                  </a:lnTo>
                  <a:lnTo>
                    <a:pt x="0" y="1684781"/>
                  </a:lnTo>
                  <a:lnTo>
                    <a:pt x="29705" y="1684781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719891" y="5173167"/>
              <a:ext cx="61594" cy="1685289"/>
            </a:xfrm>
            <a:custGeom>
              <a:avLst/>
              <a:gdLst/>
              <a:ahLst/>
              <a:cxnLst/>
              <a:rect l="l" t="t" r="r" b="b"/>
              <a:pathLst>
                <a:path w="61595" h="1685290">
                  <a:moveTo>
                    <a:pt x="6350" y="0"/>
                  </a:moveTo>
                  <a:lnTo>
                    <a:pt x="0" y="0"/>
                  </a:lnTo>
                  <a:lnTo>
                    <a:pt x="0" y="1684769"/>
                  </a:lnTo>
                  <a:lnTo>
                    <a:pt x="6350" y="1684769"/>
                  </a:lnTo>
                  <a:lnTo>
                    <a:pt x="6350" y="0"/>
                  </a:lnTo>
                  <a:close/>
                </a:path>
                <a:path w="61595" h="1685290">
                  <a:moveTo>
                    <a:pt x="61201" y="0"/>
                  </a:moveTo>
                  <a:lnTo>
                    <a:pt x="54851" y="0"/>
                  </a:lnTo>
                  <a:lnTo>
                    <a:pt x="54851" y="1684769"/>
                  </a:lnTo>
                  <a:lnTo>
                    <a:pt x="61201" y="1684769"/>
                  </a:lnTo>
                  <a:lnTo>
                    <a:pt x="61201" y="0"/>
                  </a:lnTo>
                  <a:close/>
                </a:path>
              </a:pathLst>
            </a:custGeom>
            <a:solidFill>
              <a:srgbClr val="E6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740452" y="5173167"/>
              <a:ext cx="6350" cy="1685289"/>
            </a:xfrm>
            <a:custGeom>
              <a:avLst/>
              <a:gdLst/>
              <a:ahLst/>
              <a:cxnLst/>
              <a:rect l="l" t="t" r="r" b="b"/>
              <a:pathLst>
                <a:path w="6350" h="1685290">
                  <a:moveTo>
                    <a:pt x="6350" y="0"/>
                  </a:moveTo>
                  <a:lnTo>
                    <a:pt x="0" y="0"/>
                  </a:lnTo>
                  <a:lnTo>
                    <a:pt x="0" y="1684769"/>
                  </a:lnTo>
                  <a:lnTo>
                    <a:pt x="6350" y="168476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546001" y="5173154"/>
              <a:ext cx="55244" cy="1685289"/>
            </a:xfrm>
            <a:custGeom>
              <a:avLst/>
              <a:gdLst/>
              <a:ahLst/>
              <a:cxnLst/>
              <a:rect l="l" t="t" r="r" b="b"/>
              <a:pathLst>
                <a:path w="55245" h="1685290">
                  <a:moveTo>
                    <a:pt x="54876" y="0"/>
                  </a:moveTo>
                  <a:lnTo>
                    <a:pt x="0" y="0"/>
                  </a:lnTo>
                  <a:lnTo>
                    <a:pt x="0" y="1684781"/>
                  </a:lnTo>
                  <a:lnTo>
                    <a:pt x="54876" y="1684781"/>
                  </a:lnTo>
                  <a:lnTo>
                    <a:pt x="5487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546001" y="5173154"/>
              <a:ext cx="29845" cy="1685289"/>
            </a:xfrm>
            <a:custGeom>
              <a:avLst/>
              <a:gdLst/>
              <a:ahLst/>
              <a:cxnLst/>
              <a:rect l="l" t="t" r="r" b="b"/>
              <a:pathLst>
                <a:path w="29845" h="1685290">
                  <a:moveTo>
                    <a:pt x="29730" y="0"/>
                  </a:moveTo>
                  <a:lnTo>
                    <a:pt x="0" y="0"/>
                  </a:lnTo>
                  <a:lnTo>
                    <a:pt x="0" y="1684781"/>
                  </a:lnTo>
                  <a:lnTo>
                    <a:pt x="29730" y="1684781"/>
                  </a:lnTo>
                  <a:lnTo>
                    <a:pt x="29730" y="0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542826" y="5173167"/>
              <a:ext cx="61594" cy="1685289"/>
            </a:xfrm>
            <a:custGeom>
              <a:avLst/>
              <a:gdLst/>
              <a:ahLst/>
              <a:cxnLst/>
              <a:rect l="l" t="t" r="r" b="b"/>
              <a:pathLst>
                <a:path w="61595" h="1685290">
                  <a:moveTo>
                    <a:pt x="6350" y="0"/>
                  </a:moveTo>
                  <a:lnTo>
                    <a:pt x="0" y="0"/>
                  </a:lnTo>
                  <a:lnTo>
                    <a:pt x="0" y="1684769"/>
                  </a:lnTo>
                  <a:lnTo>
                    <a:pt x="6350" y="1684769"/>
                  </a:lnTo>
                  <a:lnTo>
                    <a:pt x="6350" y="0"/>
                  </a:lnTo>
                  <a:close/>
                </a:path>
                <a:path w="61595" h="1685290">
                  <a:moveTo>
                    <a:pt x="61226" y="0"/>
                  </a:moveTo>
                  <a:lnTo>
                    <a:pt x="54876" y="0"/>
                  </a:lnTo>
                  <a:lnTo>
                    <a:pt x="54876" y="1684769"/>
                  </a:lnTo>
                  <a:lnTo>
                    <a:pt x="61226" y="1684769"/>
                  </a:lnTo>
                  <a:lnTo>
                    <a:pt x="61226" y="0"/>
                  </a:lnTo>
                  <a:close/>
                </a:path>
              </a:pathLst>
            </a:custGeom>
            <a:solidFill>
              <a:srgbClr val="E6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3412" y="5173167"/>
              <a:ext cx="6350" cy="1685289"/>
            </a:xfrm>
            <a:custGeom>
              <a:avLst/>
              <a:gdLst/>
              <a:ahLst/>
              <a:cxnLst/>
              <a:rect l="l" t="t" r="r" b="b"/>
              <a:pathLst>
                <a:path w="6350" h="1685290">
                  <a:moveTo>
                    <a:pt x="6350" y="0"/>
                  </a:moveTo>
                  <a:lnTo>
                    <a:pt x="0" y="0"/>
                  </a:lnTo>
                  <a:lnTo>
                    <a:pt x="0" y="1684769"/>
                  </a:lnTo>
                  <a:lnTo>
                    <a:pt x="6350" y="168476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890962" y="5173154"/>
              <a:ext cx="55244" cy="1685289"/>
            </a:xfrm>
            <a:custGeom>
              <a:avLst/>
              <a:gdLst/>
              <a:ahLst/>
              <a:cxnLst/>
              <a:rect l="l" t="t" r="r" b="b"/>
              <a:pathLst>
                <a:path w="55245" h="1685290">
                  <a:moveTo>
                    <a:pt x="54863" y="0"/>
                  </a:moveTo>
                  <a:lnTo>
                    <a:pt x="0" y="0"/>
                  </a:lnTo>
                  <a:lnTo>
                    <a:pt x="0" y="1684781"/>
                  </a:lnTo>
                  <a:lnTo>
                    <a:pt x="54863" y="1684781"/>
                  </a:lnTo>
                  <a:lnTo>
                    <a:pt x="5486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890962" y="5173154"/>
              <a:ext cx="29845" cy="1685289"/>
            </a:xfrm>
            <a:custGeom>
              <a:avLst/>
              <a:gdLst/>
              <a:ahLst/>
              <a:cxnLst/>
              <a:rect l="l" t="t" r="r" b="b"/>
              <a:pathLst>
                <a:path w="29845" h="1685290">
                  <a:moveTo>
                    <a:pt x="29717" y="0"/>
                  </a:moveTo>
                  <a:lnTo>
                    <a:pt x="0" y="0"/>
                  </a:lnTo>
                  <a:lnTo>
                    <a:pt x="0" y="1684781"/>
                  </a:lnTo>
                  <a:lnTo>
                    <a:pt x="29717" y="1684781"/>
                  </a:lnTo>
                  <a:lnTo>
                    <a:pt x="29717" y="0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887787" y="5173167"/>
              <a:ext cx="61594" cy="1685289"/>
            </a:xfrm>
            <a:custGeom>
              <a:avLst/>
              <a:gdLst/>
              <a:ahLst/>
              <a:cxnLst/>
              <a:rect l="l" t="t" r="r" b="b"/>
              <a:pathLst>
                <a:path w="61595" h="1685290">
                  <a:moveTo>
                    <a:pt x="6350" y="0"/>
                  </a:moveTo>
                  <a:lnTo>
                    <a:pt x="0" y="0"/>
                  </a:lnTo>
                  <a:lnTo>
                    <a:pt x="0" y="1684769"/>
                  </a:lnTo>
                  <a:lnTo>
                    <a:pt x="6350" y="1684769"/>
                  </a:lnTo>
                  <a:lnTo>
                    <a:pt x="6350" y="0"/>
                  </a:lnTo>
                  <a:close/>
                </a:path>
                <a:path w="61595" h="1685290">
                  <a:moveTo>
                    <a:pt x="61201" y="0"/>
                  </a:moveTo>
                  <a:lnTo>
                    <a:pt x="54851" y="0"/>
                  </a:lnTo>
                  <a:lnTo>
                    <a:pt x="54851" y="1684769"/>
                  </a:lnTo>
                  <a:lnTo>
                    <a:pt x="61201" y="1684769"/>
                  </a:lnTo>
                  <a:lnTo>
                    <a:pt x="61201" y="0"/>
                  </a:lnTo>
                  <a:close/>
                </a:path>
              </a:pathLst>
            </a:custGeom>
            <a:solidFill>
              <a:srgbClr val="E6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908348" y="5173167"/>
              <a:ext cx="6350" cy="1685289"/>
            </a:xfrm>
            <a:custGeom>
              <a:avLst/>
              <a:gdLst/>
              <a:ahLst/>
              <a:cxnLst/>
              <a:rect l="l" t="t" r="r" b="b"/>
              <a:pathLst>
                <a:path w="6350" h="1685290">
                  <a:moveTo>
                    <a:pt x="6350" y="0"/>
                  </a:moveTo>
                  <a:lnTo>
                    <a:pt x="0" y="0"/>
                  </a:lnTo>
                  <a:lnTo>
                    <a:pt x="0" y="1684769"/>
                  </a:lnTo>
                  <a:lnTo>
                    <a:pt x="6350" y="1684769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104578" y="5127447"/>
              <a:ext cx="3291840" cy="52705"/>
            </a:xfrm>
            <a:custGeom>
              <a:avLst/>
              <a:gdLst/>
              <a:ahLst/>
              <a:cxnLst/>
              <a:rect l="l" t="t" r="r" b="b"/>
              <a:pathLst>
                <a:path w="3291840" h="52704">
                  <a:moveTo>
                    <a:pt x="3278098" y="0"/>
                  </a:moveTo>
                  <a:lnTo>
                    <a:pt x="2273" y="0"/>
                  </a:lnTo>
                  <a:lnTo>
                    <a:pt x="0" y="9144"/>
                  </a:lnTo>
                  <a:lnTo>
                    <a:pt x="0" y="52565"/>
                  </a:lnTo>
                  <a:lnTo>
                    <a:pt x="29717" y="52565"/>
                  </a:lnTo>
                  <a:lnTo>
                    <a:pt x="3291814" y="45720"/>
                  </a:lnTo>
                  <a:lnTo>
                    <a:pt x="3291814" y="4572"/>
                  </a:lnTo>
                  <a:lnTo>
                    <a:pt x="3278098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098228" y="5121008"/>
              <a:ext cx="3304540" cy="1707514"/>
            </a:xfrm>
            <a:custGeom>
              <a:avLst/>
              <a:gdLst/>
              <a:ahLst/>
              <a:cxnLst/>
              <a:rect l="l" t="t" r="r" b="b"/>
              <a:pathLst>
                <a:path w="3304540" h="1707515">
                  <a:moveTo>
                    <a:pt x="3277438" y="1704848"/>
                  </a:moveTo>
                  <a:lnTo>
                    <a:pt x="3234855" y="1670773"/>
                  </a:lnTo>
                  <a:lnTo>
                    <a:pt x="3234855" y="1704543"/>
                  </a:lnTo>
                  <a:lnTo>
                    <a:pt x="3238030" y="1704543"/>
                  </a:lnTo>
                  <a:lnTo>
                    <a:pt x="3238030" y="1677365"/>
                  </a:lnTo>
                  <a:lnTo>
                    <a:pt x="3275457" y="1707311"/>
                  </a:lnTo>
                  <a:lnTo>
                    <a:pt x="3277438" y="1704848"/>
                  </a:lnTo>
                  <a:close/>
                </a:path>
                <a:path w="3304540" h="1707515">
                  <a:moveTo>
                    <a:pt x="3291865" y="18186"/>
                  </a:moveTo>
                  <a:close/>
                </a:path>
                <a:path w="3304540" h="1707515">
                  <a:moveTo>
                    <a:pt x="3304514" y="58496"/>
                  </a:moveTo>
                  <a:lnTo>
                    <a:pt x="3304502" y="52654"/>
                  </a:lnTo>
                  <a:lnTo>
                    <a:pt x="3304502" y="17881"/>
                  </a:lnTo>
                  <a:lnTo>
                    <a:pt x="3304502" y="13944"/>
                  </a:lnTo>
                  <a:lnTo>
                    <a:pt x="3303765" y="12801"/>
                  </a:lnTo>
                  <a:lnTo>
                    <a:pt x="3302584" y="10934"/>
                  </a:lnTo>
                  <a:lnTo>
                    <a:pt x="3300692" y="8877"/>
                  </a:lnTo>
                  <a:lnTo>
                    <a:pt x="3298380" y="6438"/>
                  </a:lnTo>
                  <a:lnTo>
                    <a:pt x="3297758" y="5778"/>
                  </a:lnTo>
                  <a:lnTo>
                    <a:pt x="3294342" y="3898"/>
                  </a:lnTo>
                  <a:lnTo>
                    <a:pt x="3291865" y="2679"/>
                  </a:lnTo>
                  <a:lnTo>
                    <a:pt x="3291865" y="18186"/>
                  </a:lnTo>
                  <a:lnTo>
                    <a:pt x="3291814" y="45808"/>
                  </a:lnTo>
                  <a:lnTo>
                    <a:pt x="36068" y="52654"/>
                  </a:lnTo>
                  <a:lnTo>
                    <a:pt x="12700" y="52654"/>
                  </a:lnTo>
                  <a:lnTo>
                    <a:pt x="12700" y="17259"/>
                  </a:lnTo>
                  <a:lnTo>
                    <a:pt x="12700" y="16725"/>
                  </a:lnTo>
                  <a:lnTo>
                    <a:pt x="12776" y="16535"/>
                  </a:lnTo>
                  <a:lnTo>
                    <a:pt x="3283394" y="12801"/>
                  </a:lnTo>
                  <a:lnTo>
                    <a:pt x="3283902" y="12979"/>
                  </a:lnTo>
                  <a:lnTo>
                    <a:pt x="3286887" y="14211"/>
                  </a:lnTo>
                  <a:lnTo>
                    <a:pt x="3289109" y="15697"/>
                  </a:lnTo>
                  <a:lnTo>
                    <a:pt x="3291560" y="17729"/>
                  </a:lnTo>
                  <a:lnTo>
                    <a:pt x="3291814" y="18122"/>
                  </a:lnTo>
                  <a:lnTo>
                    <a:pt x="3291814" y="17881"/>
                  </a:lnTo>
                  <a:lnTo>
                    <a:pt x="3291865" y="18186"/>
                  </a:lnTo>
                  <a:lnTo>
                    <a:pt x="3291865" y="2679"/>
                  </a:lnTo>
                  <a:lnTo>
                    <a:pt x="3291560" y="2527"/>
                  </a:lnTo>
                  <a:lnTo>
                    <a:pt x="3288779" y="1193"/>
                  </a:lnTo>
                  <a:lnTo>
                    <a:pt x="3285477" y="88"/>
                  </a:lnTo>
                  <a:lnTo>
                    <a:pt x="20053" y="88"/>
                  </a:lnTo>
                  <a:lnTo>
                    <a:pt x="12611" y="0"/>
                  </a:lnTo>
                  <a:lnTo>
                    <a:pt x="12471" y="88"/>
                  </a:lnTo>
                  <a:lnTo>
                    <a:pt x="12471" y="17259"/>
                  </a:lnTo>
                  <a:lnTo>
                    <a:pt x="8991" y="16243"/>
                  </a:lnTo>
                  <a:lnTo>
                    <a:pt x="12471" y="17259"/>
                  </a:lnTo>
                  <a:lnTo>
                    <a:pt x="12471" y="88"/>
                  </a:lnTo>
                  <a:lnTo>
                    <a:pt x="7048" y="3378"/>
                  </a:lnTo>
                  <a:lnTo>
                    <a:pt x="4140" y="6819"/>
                  </a:lnTo>
                  <a:lnTo>
                    <a:pt x="1155" y="10274"/>
                  </a:lnTo>
                  <a:lnTo>
                    <a:pt x="0" y="14808"/>
                  </a:lnTo>
                  <a:lnTo>
                    <a:pt x="0" y="65354"/>
                  </a:lnTo>
                  <a:lnTo>
                    <a:pt x="36080" y="65354"/>
                  </a:lnTo>
                  <a:lnTo>
                    <a:pt x="3304514" y="5849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674042" y="6832815"/>
              <a:ext cx="699770" cy="37465"/>
            </a:xfrm>
            <a:custGeom>
              <a:avLst/>
              <a:gdLst/>
              <a:ahLst/>
              <a:cxnLst/>
              <a:rect l="l" t="t" r="r" b="b"/>
              <a:pathLst>
                <a:path w="699770" h="37465">
                  <a:moveTo>
                    <a:pt x="699503" y="0"/>
                  </a:moveTo>
                  <a:lnTo>
                    <a:pt x="0" y="0"/>
                  </a:lnTo>
                  <a:lnTo>
                    <a:pt x="0" y="37325"/>
                  </a:lnTo>
                  <a:lnTo>
                    <a:pt x="699503" y="37325"/>
                  </a:lnTo>
                  <a:lnTo>
                    <a:pt x="699503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670867" y="6830059"/>
              <a:ext cx="706120" cy="43180"/>
            </a:xfrm>
            <a:custGeom>
              <a:avLst/>
              <a:gdLst/>
              <a:ahLst/>
              <a:cxnLst/>
              <a:rect l="l" t="t" r="r" b="b"/>
              <a:pathLst>
                <a:path w="706120" h="43179">
                  <a:moveTo>
                    <a:pt x="705840" y="0"/>
                  </a:moveTo>
                  <a:lnTo>
                    <a:pt x="699490" y="0"/>
                  </a:lnTo>
                  <a:lnTo>
                    <a:pt x="699490" y="6350"/>
                  </a:lnTo>
                  <a:lnTo>
                    <a:pt x="699490" y="36830"/>
                  </a:lnTo>
                  <a:lnTo>
                    <a:pt x="6350" y="36830"/>
                  </a:lnTo>
                  <a:lnTo>
                    <a:pt x="6350" y="6350"/>
                  </a:lnTo>
                  <a:lnTo>
                    <a:pt x="699490" y="6350"/>
                  </a:lnTo>
                  <a:lnTo>
                    <a:pt x="69949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6830"/>
                  </a:lnTo>
                  <a:lnTo>
                    <a:pt x="0" y="43180"/>
                  </a:lnTo>
                  <a:lnTo>
                    <a:pt x="3175" y="43180"/>
                  </a:lnTo>
                  <a:lnTo>
                    <a:pt x="705840" y="43180"/>
                  </a:lnTo>
                  <a:lnTo>
                    <a:pt x="705840" y="40640"/>
                  </a:lnTo>
                  <a:lnTo>
                    <a:pt x="705840" y="36830"/>
                  </a:lnTo>
                  <a:lnTo>
                    <a:pt x="705840" y="6350"/>
                  </a:lnTo>
                  <a:lnTo>
                    <a:pt x="7058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946825" y="6868617"/>
              <a:ext cx="109220" cy="12700"/>
            </a:xfrm>
            <a:custGeom>
              <a:avLst/>
              <a:gdLst/>
              <a:ahLst/>
              <a:cxnLst/>
              <a:rect l="l" t="t" r="r" b="b"/>
              <a:pathLst>
                <a:path w="109220" h="12700">
                  <a:moveTo>
                    <a:pt x="0" y="0"/>
                  </a:moveTo>
                  <a:lnTo>
                    <a:pt x="8394" y="12191"/>
                  </a:lnTo>
                  <a:lnTo>
                    <a:pt x="95275" y="12191"/>
                  </a:lnTo>
                  <a:lnTo>
                    <a:pt x="108978" y="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944209" y="6866801"/>
              <a:ext cx="113664" cy="17780"/>
            </a:xfrm>
            <a:custGeom>
              <a:avLst/>
              <a:gdLst/>
              <a:ahLst/>
              <a:cxnLst/>
              <a:rect l="l" t="t" r="r" b="b"/>
              <a:pathLst>
                <a:path w="113664" h="17779">
                  <a:moveTo>
                    <a:pt x="5232" y="0"/>
                  </a:moveTo>
                  <a:lnTo>
                    <a:pt x="0" y="3619"/>
                  </a:lnTo>
                  <a:lnTo>
                    <a:pt x="9347" y="17183"/>
                  </a:lnTo>
                  <a:lnTo>
                    <a:pt x="99034" y="17183"/>
                  </a:lnTo>
                  <a:lnTo>
                    <a:pt x="113626" y="5003"/>
                  </a:lnTo>
                  <a:lnTo>
                    <a:pt x="109562" y="127"/>
                  </a:lnTo>
                  <a:lnTo>
                    <a:pt x="96735" y="10833"/>
                  </a:lnTo>
                  <a:lnTo>
                    <a:pt x="12674" y="10833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963602" y="6872414"/>
              <a:ext cx="72390" cy="0"/>
            </a:xfrm>
            <a:custGeom>
              <a:avLst/>
              <a:gdLst/>
              <a:ahLst/>
              <a:cxnLst/>
              <a:rect l="l" t="t" r="r" b="b"/>
              <a:pathLst>
                <a:path w="72389">
                  <a:moveTo>
                    <a:pt x="72364" y="0"/>
                  </a:moveTo>
                  <a:lnTo>
                    <a:pt x="0" y="0"/>
                  </a:lnTo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963602" y="6869239"/>
              <a:ext cx="72390" cy="6985"/>
            </a:xfrm>
            <a:custGeom>
              <a:avLst/>
              <a:gdLst/>
              <a:ahLst/>
              <a:cxnLst/>
              <a:rect l="l" t="t" r="r" b="b"/>
              <a:pathLst>
                <a:path w="72389" h="6984">
                  <a:moveTo>
                    <a:pt x="72364" y="0"/>
                  </a:moveTo>
                  <a:lnTo>
                    <a:pt x="0" y="0"/>
                  </a:lnTo>
                  <a:lnTo>
                    <a:pt x="0" y="6362"/>
                  </a:lnTo>
                  <a:lnTo>
                    <a:pt x="72364" y="6362"/>
                  </a:lnTo>
                  <a:lnTo>
                    <a:pt x="723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296090" y="6765747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272" y="0"/>
                  </a:moveTo>
                  <a:lnTo>
                    <a:pt x="6134" y="0"/>
                  </a:lnTo>
                  <a:lnTo>
                    <a:pt x="0" y="6159"/>
                  </a:lnTo>
                  <a:lnTo>
                    <a:pt x="0" y="21297"/>
                  </a:lnTo>
                  <a:lnTo>
                    <a:pt x="6134" y="27432"/>
                  </a:lnTo>
                  <a:lnTo>
                    <a:pt x="21272" y="27432"/>
                  </a:lnTo>
                  <a:lnTo>
                    <a:pt x="27432" y="21297"/>
                  </a:lnTo>
                  <a:lnTo>
                    <a:pt x="27432" y="13703"/>
                  </a:lnTo>
                  <a:lnTo>
                    <a:pt x="27432" y="6159"/>
                  </a:lnTo>
                  <a:lnTo>
                    <a:pt x="21272" y="0"/>
                  </a:lnTo>
                  <a:close/>
                </a:path>
              </a:pathLst>
            </a:custGeom>
            <a:solidFill>
              <a:srgbClr val="8F91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294502" y="67641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49" y="0"/>
                  </a:moveTo>
                  <a:lnTo>
                    <a:pt x="6845" y="0"/>
                  </a:lnTo>
                  <a:lnTo>
                    <a:pt x="12" y="6845"/>
                  </a:lnTo>
                  <a:lnTo>
                    <a:pt x="0" y="23761"/>
                  </a:lnTo>
                  <a:lnTo>
                    <a:pt x="6845" y="30607"/>
                  </a:lnTo>
                  <a:lnTo>
                    <a:pt x="23749" y="30607"/>
                  </a:lnTo>
                  <a:lnTo>
                    <a:pt x="26929" y="27432"/>
                  </a:lnTo>
                  <a:lnTo>
                    <a:pt x="8597" y="27419"/>
                  </a:lnTo>
                  <a:lnTo>
                    <a:pt x="3187" y="22009"/>
                  </a:lnTo>
                  <a:lnTo>
                    <a:pt x="3187" y="8610"/>
                  </a:lnTo>
                  <a:lnTo>
                    <a:pt x="8597" y="3175"/>
                  </a:lnTo>
                  <a:lnTo>
                    <a:pt x="26929" y="3175"/>
                  </a:lnTo>
                  <a:lnTo>
                    <a:pt x="23749" y="0"/>
                  </a:lnTo>
                  <a:close/>
                </a:path>
                <a:path w="31114" h="31115">
                  <a:moveTo>
                    <a:pt x="26929" y="3175"/>
                  </a:moveTo>
                  <a:lnTo>
                    <a:pt x="21983" y="3175"/>
                  </a:lnTo>
                  <a:lnTo>
                    <a:pt x="27419" y="8610"/>
                  </a:lnTo>
                  <a:lnTo>
                    <a:pt x="27419" y="22009"/>
                  </a:lnTo>
                  <a:lnTo>
                    <a:pt x="21983" y="27419"/>
                  </a:lnTo>
                  <a:lnTo>
                    <a:pt x="15303" y="27432"/>
                  </a:lnTo>
                  <a:lnTo>
                    <a:pt x="26942" y="27419"/>
                  </a:lnTo>
                  <a:lnTo>
                    <a:pt x="30607" y="23761"/>
                  </a:lnTo>
                  <a:lnTo>
                    <a:pt x="30607" y="6845"/>
                  </a:lnTo>
                  <a:lnTo>
                    <a:pt x="26929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851107" y="6832815"/>
              <a:ext cx="641985" cy="37465"/>
            </a:xfrm>
            <a:custGeom>
              <a:avLst/>
              <a:gdLst/>
              <a:ahLst/>
              <a:cxnLst/>
              <a:rect l="l" t="t" r="r" b="b"/>
              <a:pathLst>
                <a:path w="641985" h="37465">
                  <a:moveTo>
                    <a:pt x="641578" y="0"/>
                  </a:moveTo>
                  <a:lnTo>
                    <a:pt x="0" y="0"/>
                  </a:lnTo>
                  <a:lnTo>
                    <a:pt x="0" y="37325"/>
                  </a:lnTo>
                  <a:lnTo>
                    <a:pt x="641578" y="37325"/>
                  </a:lnTo>
                  <a:lnTo>
                    <a:pt x="641578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847933" y="6830059"/>
              <a:ext cx="648335" cy="43180"/>
            </a:xfrm>
            <a:custGeom>
              <a:avLst/>
              <a:gdLst/>
              <a:ahLst/>
              <a:cxnLst/>
              <a:rect l="l" t="t" r="r" b="b"/>
              <a:pathLst>
                <a:path w="648335" h="43179">
                  <a:moveTo>
                    <a:pt x="647928" y="0"/>
                  </a:moveTo>
                  <a:lnTo>
                    <a:pt x="641578" y="0"/>
                  </a:lnTo>
                  <a:lnTo>
                    <a:pt x="641578" y="6350"/>
                  </a:lnTo>
                  <a:lnTo>
                    <a:pt x="641578" y="36830"/>
                  </a:lnTo>
                  <a:lnTo>
                    <a:pt x="6350" y="36830"/>
                  </a:lnTo>
                  <a:lnTo>
                    <a:pt x="6350" y="6350"/>
                  </a:lnTo>
                  <a:lnTo>
                    <a:pt x="641578" y="6350"/>
                  </a:lnTo>
                  <a:lnTo>
                    <a:pt x="641578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6830"/>
                  </a:lnTo>
                  <a:lnTo>
                    <a:pt x="0" y="43180"/>
                  </a:lnTo>
                  <a:lnTo>
                    <a:pt x="3175" y="43180"/>
                  </a:lnTo>
                  <a:lnTo>
                    <a:pt x="647928" y="43180"/>
                  </a:lnTo>
                  <a:lnTo>
                    <a:pt x="647928" y="40640"/>
                  </a:lnTo>
                  <a:lnTo>
                    <a:pt x="647928" y="36830"/>
                  </a:lnTo>
                  <a:lnTo>
                    <a:pt x="647928" y="6350"/>
                  </a:lnTo>
                  <a:lnTo>
                    <a:pt x="6479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126926" y="6868617"/>
              <a:ext cx="109220" cy="12700"/>
            </a:xfrm>
            <a:custGeom>
              <a:avLst/>
              <a:gdLst/>
              <a:ahLst/>
              <a:cxnLst/>
              <a:rect l="l" t="t" r="r" b="b"/>
              <a:pathLst>
                <a:path w="109220" h="12700">
                  <a:moveTo>
                    <a:pt x="0" y="0"/>
                  </a:moveTo>
                  <a:lnTo>
                    <a:pt x="8382" y="12191"/>
                  </a:lnTo>
                  <a:lnTo>
                    <a:pt x="95250" y="12191"/>
                  </a:lnTo>
                  <a:lnTo>
                    <a:pt x="108965" y="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124310" y="6866801"/>
              <a:ext cx="113664" cy="17780"/>
            </a:xfrm>
            <a:custGeom>
              <a:avLst/>
              <a:gdLst/>
              <a:ahLst/>
              <a:cxnLst/>
              <a:rect l="l" t="t" r="r" b="b"/>
              <a:pathLst>
                <a:path w="113664" h="17779">
                  <a:moveTo>
                    <a:pt x="5232" y="0"/>
                  </a:moveTo>
                  <a:lnTo>
                    <a:pt x="0" y="3619"/>
                  </a:lnTo>
                  <a:lnTo>
                    <a:pt x="9334" y="17183"/>
                  </a:lnTo>
                  <a:lnTo>
                    <a:pt x="99021" y="17183"/>
                  </a:lnTo>
                  <a:lnTo>
                    <a:pt x="113614" y="5029"/>
                  </a:lnTo>
                  <a:lnTo>
                    <a:pt x="109550" y="127"/>
                  </a:lnTo>
                  <a:lnTo>
                    <a:pt x="96723" y="10833"/>
                  </a:lnTo>
                  <a:lnTo>
                    <a:pt x="12674" y="10833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143690" y="6872414"/>
              <a:ext cx="72390" cy="0"/>
            </a:xfrm>
            <a:custGeom>
              <a:avLst/>
              <a:gdLst/>
              <a:ahLst/>
              <a:cxnLst/>
              <a:rect l="l" t="t" r="r" b="b"/>
              <a:pathLst>
                <a:path w="72389">
                  <a:moveTo>
                    <a:pt x="72389" y="0"/>
                  </a:moveTo>
                  <a:lnTo>
                    <a:pt x="0" y="0"/>
                  </a:lnTo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143690" y="6869239"/>
              <a:ext cx="72390" cy="6985"/>
            </a:xfrm>
            <a:custGeom>
              <a:avLst/>
              <a:gdLst/>
              <a:ahLst/>
              <a:cxnLst/>
              <a:rect l="l" t="t" r="r" b="b"/>
              <a:pathLst>
                <a:path w="72389" h="6984">
                  <a:moveTo>
                    <a:pt x="72389" y="0"/>
                  </a:moveTo>
                  <a:lnTo>
                    <a:pt x="0" y="0"/>
                  </a:lnTo>
                  <a:lnTo>
                    <a:pt x="0" y="6362"/>
                  </a:lnTo>
                  <a:lnTo>
                    <a:pt x="72389" y="6362"/>
                  </a:lnTo>
                  <a:lnTo>
                    <a:pt x="723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025823" y="6832815"/>
              <a:ext cx="641985" cy="37465"/>
            </a:xfrm>
            <a:custGeom>
              <a:avLst/>
              <a:gdLst/>
              <a:ahLst/>
              <a:cxnLst/>
              <a:rect l="l" t="t" r="r" b="b"/>
              <a:pathLst>
                <a:path w="641985" h="37465">
                  <a:moveTo>
                    <a:pt x="641603" y="0"/>
                  </a:moveTo>
                  <a:lnTo>
                    <a:pt x="0" y="0"/>
                  </a:lnTo>
                  <a:lnTo>
                    <a:pt x="0" y="37325"/>
                  </a:lnTo>
                  <a:lnTo>
                    <a:pt x="641603" y="37325"/>
                  </a:lnTo>
                  <a:lnTo>
                    <a:pt x="641603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022649" y="6830059"/>
              <a:ext cx="648335" cy="43180"/>
            </a:xfrm>
            <a:custGeom>
              <a:avLst/>
              <a:gdLst/>
              <a:ahLst/>
              <a:cxnLst/>
              <a:rect l="l" t="t" r="r" b="b"/>
              <a:pathLst>
                <a:path w="648335" h="43179">
                  <a:moveTo>
                    <a:pt x="647954" y="0"/>
                  </a:moveTo>
                  <a:lnTo>
                    <a:pt x="641604" y="0"/>
                  </a:lnTo>
                  <a:lnTo>
                    <a:pt x="641604" y="6350"/>
                  </a:lnTo>
                  <a:lnTo>
                    <a:pt x="641604" y="36830"/>
                  </a:lnTo>
                  <a:lnTo>
                    <a:pt x="6350" y="36830"/>
                  </a:lnTo>
                  <a:lnTo>
                    <a:pt x="6350" y="6350"/>
                  </a:lnTo>
                  <a:lnTo>
                    <a:pt x="641604" y="6350"/>
                  </a:lnTo>
                  <a:lnTo>
                    <a:pt x="641604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6830"/>
                  </a:lnTo>
                  <a:lnTo>
                    <a:pt x="0" y="43180"/>
                  </a:lnTo>
                  <a:lnTo>
                    <a:pt x="3175" y="43180"/>
                  </a:lnTo>
                  <a:lnTo>
                    <a:pt x="647954" y="43180"/>
                  </a:lnTo>
                  <a:lnTo>
                    <a:pt x="647954" y="40640"/>
                  </a:lnTo>
                  <a:lnTo>
                    <a:pt x="647954" y="36830"/>
                  </a:lnTo>
                  <a:lnTo>
                    <a:pt x="647954" y="6350"/>
                  </a:lnTo>
                  <a:lnTo>
                    <a:pt x="6479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298632" y="6868617"/>
              <a:ext cx="109220" cy="12700"/>
            </a:xfrm>
            <a:custGeom>
              <a:avLst/>
              <a:gdLst/>
              <a:ahLst/>
              <a:cxnLst/>
              <a:rect l="l" t="t" r="r" b="b"/>
              <a:pathLst>
                <a:path w="109220" h="12700">
                  <a:moveTo>
                    <a:pt x="0" y="0"/>
                  </a:moveTo>
                  <a:lnTo>
                    <a:pt x="8381" y="12191"/>
                  </a:lnTo>
                  <a:lnTo>
                    <a:pt x="95250" y="12191"/>
                  </a:lnTo>
                  <a:lnTo>
                    <a:pt x="108965" y="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296016" y="6866801"/>
              <a:ext cx="113664" cy="17780"/>
            </a:xfrm>
            <a:custGeom>
              <a:avLst/>
              <a:gdLst/>
              <a:ahLst/>
              <a:cxnLst/>
              <a:rect l="l" t="t" r="r" b="b"/>
              <a:pathLst>
                <a:path w="113664" h="17779">
                  <a:moveTo>
                    <a:pt x="5232" y="0"/>
                  </a:moveTo>
                  <a:lnTo>
                    <a:pt x="0" y="3619"/>
                  </a:lnTo>
                  <a:lnTo>
                    <a:pt x="9321" y="17183"/>
                  </a:lnTo>
                  <a:lnTo>
                    <a:pt x="99009" y="17183"/>
                  </a:lnTo>
                  <a:lnTo>
                    <a:pt x="113614" y="5029"/>
                  </a:lnTo>
                  <a:lnTo>
                    <a:pt x="109550" y="127"/>
                  </a:lnTo>
                  <a:lnTo>
                    <a:pt x="96710" y="10833"/>
                  </a:lnTo>
                  <a:lnTo>
                    <a:pt x="12661" y="10833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315383" y="6872414"/>
              <a:ext cx="73025" cy="0"/>
            </a:xfrm>
            <a:custGeom>
              <a:avLst/>
              <a:gdLst/>
              <a:ahLst/>
              <a:cxnLst/>
              <a:rect l="l" t="t" r="r" b="b"/>
              <a:pathLst>
                <a:path w="73025">
                  <a:moveTo>
                    <a:pt x="72402" y="0"/>
                  </a:moveTo>
                  <a:lnTo>
                    <a:pt x="0" y="0"/>
                  </a:lnTo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315383" y="6869239"/>
              <a:ext cx="73025" cy="6985"/>
            </a:xfrm>
            <a:custGeom>
              <a:avLst/>
              <a:gdLst/>
              <a:ahLst/>
              <a:cxnLst/>
              <a:rect l="l" t="t" r="r" b="b"/>
              <a:pathLst>
                <a:path w="73025" h="6984">
                  <a:moveTo>
                    <a:pt x="72402" y="0"/>
                  </a:moveTo>
                  <a:lnTo>
                    <a:pt x="0" y="0"/>
                  </a:lnTo>
                  <a:lnTo>
                    <a:pt x="0" y="6362"/>
                  </a:lnTo>
                  <a:lnTo>
                    <a:pt x="72402" y="6362"/>
                  </a:lnTo>
                  <a:lnTo>
                    <a:pt x="724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629583" y="6765747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285" y="0"/>
                  </a:moveTo>
                  <a:lnTo>
                    <a:pt x="6134" y="0"/>
                  </a:lnTo>
                  <a:lnTo>
                    <a:pt x="0" y="6159"/>
                  </a:lnTo>
                  <a:lnTo>
                    <a:pt x="0" y="21297"/>
                  </a:lnTo>
                  <a:lnTo>
                    <a:pt x="6134" y="27432"/>
                  </a:lnTo>
                  <a:lnTo>
                    <a:pt x="21285" y="27432"/>
                  </a:lnTo>
                  <a:lnTo>
                    <a:pt x="27432" y="21297"/>
                  </a:lnTo>
                  <a:lnTo>
                    <a:pt x="27432" y="13703"/>
                  </a:lnTo>
                  <a:lnTo>
                    <a:pt x="27432" y="6159"/>
                  </a:lnTo>
                  <a:lnTo>
                    <a:pt x="21285" y="0"/>
                  </a:lnTo>
                  <a:close/>
                </a:path>
              </a:pathLst>
            </a:custGeom>
            <a:solidFill>
              <a:srgbClr val="8F91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627996" y="67641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61" y="0"/>
                  </a:moveTo>
                  <a:lnTo>
                    <a:pt x="6845" y="0"/>
                  </a:lnTo>
                  <a:lnTo>
                    <a:pt x="0" y="6858"/>
                  </a:lnTo>
                  <a:lnTo>
                    <a:pt x="0" y="23761"/>
                  </a:lnTo>
                  <a:lnTo>
                    <a:pt x="6845" y="30607"/>
                  </a:lnTo>
                  <a:lnTo>
                    <a:pt x="23749" y="30607"/>
                  </a:lnTo>
                  <a:lnTo>
                    <a:pt x="26929" y="27432"/>
                  </a:lnTo>
                  <a:lnTo>
                    <a:pt x="8610" y="27419"/>
                  </a:lnTo>
                  <a:lnTo>
                    <a:pt x="3187" y="22009"/>
                  </a:lnTo>
                  <a:lnTo>
                    <a:pt x="3187" y="8610"/>
                  </a:lnTo>
                  <a:lnTo>
                    <a:pt x="8610" y="3175"/>
                  </a:lnTo>
                  <a:lnTo>
                    <a:pt x="26930" y="3175"/>
                  </a:lnTo>
                  <a:lnTo>
                    <a:pt x="23761" y="0"/>
                  </a:lnTo>
                  <a:close/>
                </a:path>
                <a:path w="31114" h="31115">
                  <a:moveTo>
                    <a:pt x="26930" y="3175"/>
                  </a:moveTo>
                  <a:lnTo>
                    <a:pt x="21996" y="3175"/>
                  </a:lnTo>
                  <a:lnTo>
                    <a:pt x="27419" y="8610"/>
                  </a:lnTo>
                  <a:lnTo>
                    <a:pt x="27419" y="22009"/>
                  </a:lnTo>
                  <a:lnTo>
                    <a:pt x="21996" y="27419"/>
                  </a:lnTo>
                  <a:lnTo>
                    <a:pt x="15303" y="27432"/>
                  </a:lnTo>
                  <a:lnTo>
                    <a:pt x="26942" y="27419"/>
                  </a:lnTo>
                  <a:lnTo>
                    <a:pt x="30607" y="23761"/>
                  </a:lnTo>
                  <a:lnTo>
                    <a:pt x="30607" y="6858"/>
                  </a:lnTo>
                  <a:lnTo>
                    <a:pt x="26930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129711" y="6832815"/>
              <a:ext cx="699770" cy="37465"/>
            </a:xfrm>
            <a:custGeom>
              <a:avLst/>
              <a:gdLst/>
              <a:ahLst/>
              <a:cxnLst/>
              <a:rect l="l" t="t" r="r" b="b"/>
              <a:pathLst>
                <a:path w="699770" h="37465">
                  <a:moveTo>
                    <a:pt x="699516" y="0"/>
                  </a:moveTo>
                  <a:lnTo>
                    <a:pt x="0" y="0"/>
                  </a:lnTo>
                  <a:lnTo>
                    <a:pt x="0" y="37325"/>
                  </a:lnTo>
                  <a:lnTo>
                    <a:pt x="699516" y="37325"/>
                  </a:lnTo>
                  <a:lnTo>
                    <a:pt x="699516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126536" y="6830059"/>
              <a:ext cx="706120" cy="43180"/>
            </a:xfrm>
            <a:custGeom>
              <a:avLst/>
              <a:gdLst/>
              <a:ahLst/>
              <a:cxnLst/>
              <a:rect l="l" t="t" r="r" b="b"/>
              <a:pathLst>
                <a:path w="706120" h="43179">
                  <a:moveTo>
                    <a:pt x="705866" y="0"/>
                  </a:moveTo>
                  <a:lnTo>
                    <a:pt x="699516" y="0"/>
                  </a:lnTo>
                  <a:lnTo>
                    <a:pt x="699516" y="6350"/>
                  </a:lnTo>
                  <a:lnTo>
                    <a:pt x="699516" y="36830"/>
                  </a:lnTo>
                  <a:lnTo>
                    <a:pt x="6350" y="36830"/>
                  </a:lnTo>
                  <a:lnTo>
                    <a:pt x="6350" y="6350"/>
                  </a:lnTo>
                  <a:lnTo>
                    <a:pt x="699516" y="6350"/>
                  </a:lnTo>
                  <a:lnTo>
                    <a:pt x="69951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6830"/>
                  </a:lnTo>
                  <a:lnTo>
                    <a:pt x="0" y="43180"/>
                  </a:lnTo>
                  <a:lnTo>
                    <a:pt x="3175" y="43180"/>
                  </a:lnTo>
                  <a:lnTo>
                    <a:pt x="705866" y="43180"/>
                  </a:lnTo>
                  <a:lnTo>
                    <a:pt x="705866" y="40640"/>
                  </a:lnTo>
                  <a:lnTo>
                    <a:pt x="705866" y="36830"/>
                  </a:lnTo>
                  <a:lnTo>
                    <a:pt x="705866" y="6350"/>
                  </a:lnTo>
                  <a:lnTo>
                    <a:pt x="7058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460419" y="6868617"/>
              <a:ext cx="109220" cy="12700"/>
            </a:xfrm>
            <a:custGeom>
              <a:avLst/>
              <a:gdLst/>
              <a:ahLst/>
              <a:cxnLst/>
              <a:rect l="l" t="t" r="r" b="b"/>
              <a:pathLst>
                <a:path w="109220" h="12700">
                  <a:moveTo>
                    <a:pt x="0" y="0"/>
                  </a:moveTo>
                  <a:lnTo>
                    <a:pt x="8394" y="12191"/>
                  </a:lnTo>
                  <a:lnTo>
                    <a:pt x="95262" y="12191"/>
                  </a:lnTo>
                  <a:lnTo>
                    <a:pt x="108978" y="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457803" y="6866801"/>
              <a:ext cx="113664" cy="17780"/>
            </a:xfrm>
            <a:custGeom>
              <a:avLst/>
              <a:gdLst/>
              <a:ahLst/>
              <a:cxnLst/>
              <a:rect l="l" t="t" r="r" b="b"/>
              <a:pathLst>
                <a:path w="113664" h="17779">
                  <a:moveTo>
                    <a:pt x="5232" y="0"/>
                  </a:moveTo>
                  <a:lnTo>
                    <a:pt x="0" y="3619"/>
                  </a:lnTo>
                  <a:lnTo>
                    <a:pt x="9347" y="17183"/>
                  </a:lnTo>
                  <a:lnTo>
                    <a:pt x="99021" y="17183"/>
                  </a:lnTo>
                  <a:lnTo>
                    <a:pt x="113626" y="5029"/>
                  </a:lnTo>
                  <a:lnTo>
                    <a:pt x="109562" y="127"/>
                  </a:lnTo>
                  <a:lnTo>
                    <a:pt x="96723" y="10833"/>
                  </a:lnTo>
                  <a:lnTo>
                    <a:pt x="12687" y="10833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477196" y="6872414"/>
              <a:ext cx="72390" cy="0"/>
            </a:xfrm>
            <a:custGeom>
              <a:avLst/>
              <a:gdLst/>
              <a:ahLst/>
              <a:cxnLst/>
              <a:rect l="l" t="t" r="r" b="b"/>
              <a:pathLst>
                <a:path w="72389">
                  <a:moveTo>
                    <a:pt x="72389" y="0"/>
                  </a:moveTo>
                  <a:lnTo>
                    <a:pt x="0" y="0"/>
                  </a:lnTo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477196" y="6869239"/>
              <a:ext cx="72390" cy="6985"/>
            </a:xfrm>
            <a:custGeom>
              <a:avLst/>
              <a:gdLst/>
              <a:ahLst/>
              <a:cxnLst/>
              <a:rect l="l" t="t" r="r" b="b"/>
              <a:pathLst>
                <a:path w="72389" h="6984">
                  <a:moveTo>
                    <a:pt x="72389" y="0"/>
                  </a:moveTo>
                  <a:lnTo>
                    <a:pt x="0" y="0"/>
                  </a:lnTo>
                  <a:lnTo>
                    <a:pt x="0" y="6362"/>
                  </a:lnTo>
                  <a:lnTo>
                    <a:pt x="72389" y="6362"/>
                  </a:lnTo>
                  <a:lnTo>
                    <a:pt x="723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39320" y="6506603"/>
              <a:ext cx="211188" cy="211213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5798172" y="6465468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4">
                  <a:moveTo>
                    <a:pt x="275209" y="146735"/>
                  </a:moveTo>
                  <a:lnTo>
                    <a:pt x="272034" y="131013"/>
                  </a:lnTo>
                  <a:lnTo>
                    <a:pt x="272034" y="146735"/>
                  </a:lnTo>
                  <a:lnTo>
                    <a:pt x="269481" y="171996"/>
                  </a:lnTo>
                  <a:lnTo>
                    <a:pt x="250634" y="216789"/>
                  </a:lnTo>
                  <a:lnTo>
                    <a:pt x="216789" y="250634"/>
                  </a:lnTo>
                  <a:lnTo>
                    <a:pt x="171996" y="269494"/>
                  </a:lnTo>
                  <a:lnTo>
                    <a:pt x="146748" y="272034"/>
                  </a:lnTo>
                  <a:lnTo>
                    <a:pt x="121488" y="269494"/>
                  </a:lnTo>
                  <a:lnTo>
                    <a:pt x="76695" y="250634"/>
                  </a:lnTo>
                  <a:lnTo>
                    <a:pt x="42849" y="216789"/>
                  </a:lnTo>
                  <a:lnTo>
                    <a:pt x="24003" y="171996"/>
                  </a:lnTo>
                  <a:lnTo>
                    <a:pt x="21463" y="146735"/>
                  </a:lnTo>
                  <a:lnTo>
                    <a:pt x="24003" y="121488"/>
                  </a:lnTo>
                  <a:lnTo>
                    <a:pt x="42849" y="76695"/>
                  </a:lnTo>
                  <a:lnTo>
                    <a:pt x="76695" y="42849"/>
                  </a:lnTo>
                  <a:lnTo>
                    <a:pt x="121488" y="24003"/>
                  </a:lnTo>
                  <a:lnTo>
                    <a:pt x="146748" y="21450"/>
                  </a:lnTo>
                  <a:lnTo>
                    <a:pt x="171996" y="24003"/>
                  </a:lnTo>
                  <a:lnTo>
                    <a:pt x="216789" y="42849"/>
                  </a:lnTo>
                  <a:lnTo>
                    <a:pt x="250634" y="76695"/>
                  </a:lnTo>
                  <a:lnTo>
                    <a:pt x="269481" y="121488"/>
                  </a:lnTo>
                  <a:lnTo>
                    <a:pt x="272034" y="146735"/>
                  </a:lnTo>
                  <a:lnTo>
                    <a:pt x="272034" y="131013"/>
                  </a:lnTo>
                  <a:lnTo>
                    <a:pt x="237578" y="55905"/>
                  </a:lnTo>
                  <a:lnTo>
                    <a:pt x="196748" y="28371"/>
                  </a:lnTo>
                  <a:lnTo>
                    <a:pt x="146748" y="18262"/>
                  </a:lnTo>
                  <a:lnTo>
                    <a:pt x="96735" y="28371"/>
                  </a:lnTo>
                  <a:lnTo>
                    <a:pt x="55905" y="55905"/>
                  </a:lnTo>
                  <a:lnTo>
                    <a:pt x="28371" y="96735"/>
                  </a:lnTo>
                  <a:lnTo>
                    <a:pt x="18288" y="146735"/>
                  </a:lnTo>
                  <a:lnTo>
                    <a:pt x="28371" y="196748"/>
                  </a:lnTo>
                  <a:lnTo>
                    <a:pt x="55905" y="237591"/>
                  </a:lnTo>
                  <a:lnTo>
                    <a:pt x="96735" y="265125"/>
                  </a:lnTo>
                  <a:lnTo>
                    <a:pt x="146748" y="275209"/>
                  </a:lnTo>
                  <a:lnTo>
                    <a:pt x="162471" y="272034"/>
                  </a:lnTo>
                  <a:lnTo>
                    <a:pt x="196748" y="265125"/>
                  </a:lnTo>
                  <a:lnTo>
                    <a:pt x="237578" y="237591"/>
                  </a:lnTo>
                  <a:lnTo>
                    <a:pt x="265112" y="196748"/>
                  </a:lnTo>
                  <a:lnTo>
                    <a:pt x="275209" y="146735"/>
                  </a:lnTo>
                  <a:close/>
                </a:path>
                <a:path w="294004" h="294004">
                  <a:moveTo>
                    <a:pt x="293497" y="146735"/>
                  </a:moveTo>
                  <a:lnTo>
                    <a:pt x="290322" y="127088"/>
                  </a:lnTo>
                  <a:lnTo>
                    <a:pt x="290322" y="146735"/>
                  </a:lnTo>
                  <a:lnTo>
                    <a:pt x="287401" y="175679"/>
                  </a:lnTo>
                  <a:lnTo>
                    <a:pt x="265798" y="227012"/>
                  </a:lnTo>
                  <a:lnTo>
                    <a:pt x="227012" y="265798"/>
                  </a:lnTo>
                  <a:lnTo>
                    <a:pt x="175679" y="287401"/>
                  </a:lnTo>
                  <a:lnTo>
                    <a:pt x="146748" y="290322"/>
                  </a:lnTo>
                  <a:lnTo>
                    <a:pt x="117805" y="287401"/>
                  </a:lnTo>
                  <a:lnTo>
                    <a:pt x="66471" y="265798"/>
                  </a:lnTo>
                  <a:lnTo>
                    <a:pt x="27686" y="227012"/>
                  </a:lnTo>
                  <a:lnTo>
                    <a:pt x="6083" y="175679"/>
                  </a:lnTo>
                  <a:lnTo>
                    <a:pt x="3175" y="146735"/>
                  </a:lnTo>
                  <a:lnTo>
                    <a:pt x="6083" y="117805"/>
                  </a:lnTo>
                  <a:lnTo>
                    <a:pt x="27686" y="66471"/>
                  </a:lnTo>
                  <a:lnTo>
                    <a:pt x="66471" y="27698"/>
                  </a:lnTo>
                  <a:lnTo>
                    <a:pt x="117805" y="6083"/>
                  </a:lnTo>
                  <a:lnTo>
                    <a:pt x="146748" y="3162"/>
                  </a:lnTo>
                  <a:lnTo>
                    <a:pt x="175679" y="6083"/>
                  </a:lnTo>
                  <a:lnTo>
                    <a:pt x="227012" y="27698"/>
                  </a:lnTo>
                  <a:lnTo>
                    <a:pt x="265798" y="66471"/>
                  </a:lnTo>
                  <a:lnTo>
                    <a:pt x="287401" y="117805"/>
                  </a:lnTo>
                  <a:lnTo>
                    <a:pt x="290322" y="146735"/>
                  </a:lnTo>
                  <a:lnTo>
                    <a:pt x="290322" y="127088"/>
                  </a:lnTo>
                  <a:lnTo>
                    <a:pt x="265176" y="60071"/>
                  </a:lnTo>
                  <a:lnTo>
                    <a:pt x="233400" y="28308"/>
                  </a:lnTo>
                  <a:lnTo>
                    <a:pt x="193128" y="7480"/>
                  </a:lnTo>
                  <a:lnTo>
                    <a:pt x="146748" y="0"/>
                  </a:lnTo>
                  <a:lnTo>
                    <a:pt x="100355" y="7480"/>
                  </a:lnTo>
                  <a:lnTo>
                    <a:pt x="60071" y="28308"/>
                  </a:lnTo>
                  <a:lnTo>
                    <a:pt x="28308" y="60071"/>
                  </a:lnTo>
                  <a:lnTo>
                    <a:pt x="7480" y="100355"/>
                  </a:lnTo>
                  <a:lnTo>
                    <a:pt x="0" y="146735"/>
                  </a:lnTo>
                  <a:lnTo>
                    <a:pt x="7480" y="193128"/>
                  </a:lnTo>
                  <a:lnTo>
                    <a:pt x="28308" y="233400"/>
                  </a:lnTo>
                  <a:lnTo>
                    <a:pt x="60071" y="265176"/>
                  </a:lnTo>
                  <a:lnTo>
                    <a:pt x="100355" y="286004"/>
                  </a:lnTo>
                  <a:lnTo>
                    <a:pt x="146748" y="293497"/>
                  </a:lnTo>
                  <a:lnTo>
                    <a:pt x="166420" y="290322"/>
                  </a:lnTo>
                  <a:lnTo>
                    <a:pt x="233400" y="265176"/>
                  </a:lnTo>
                  <a:lnTo>
                    <a:pt x="265176" y="233400"/>
                  </a:lnTo>
                  <a:lnTo>
                    <a:pt x="286004" y="193128"/>
                  </a:lnTo>
                  <a:lnTo>
                    <a:pt x="293497" y="1467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049888" y="6506603"/>
              <a:ext cx="211200" cy="211213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5008727" y="6465468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4">
                  <a:moveTo>
                    <a:pt x="275221" y="146735"/>
                  </a:moveTo>
                  <a:lnTo>
                    <a:pt x="272046" y="131013"/>
                  </a:lnTo>
                  <a:lnTo>
                    <a:pt x="272046" y="146735"/>
                  </a:lnTo>
                  <a:lnTo>
                    <a:pt x="269494" y="171996"/>
                  </a:lnTo>
                  <a:lnTo>
                    <a:pt x="250647" y="216789"/>
                  </a:lnTo>
                  <a:lnTo>
                    <a:pt x="216801" y="250634"/>
                  </a:lnTo>
                  <a:lnTo>
                    <a:pt x="172008" y="269494"/>
                  </a:lnTo>
                  <a:lnTo>
                    <a:pt x="146748" y="272034"/>
                  </a:lnTo>
                  <a:lnTo>
                    <a:pt x="121488" y="269494"/>
                  </a:lnTo>
                  <a:lnTo>
                    <a:pt x="76695" y="250634"/>
                  </a:lnTo>
                  <a:lnTo>
                    <a:pt x="42849" y="216789"/>
                  </a:lnTo>
                  <a:lnTo>
                    <a:pt x="24003" y="171996"/>
                  </a:lnTo>
                  <a:lnTo>
                    <a:pt x="21463" y="146735"/>
                  </a:lnTo>
                  <a:lnTo>
                    <a:pt x="24003" y="121488"/>
                  </a:lnTo>
                  <a:lnTo>
                    <a:pt x="42849" y="76695"/>
                  </a:lnTo>
                  <a:lnTo>
                    <a:pt x="76695" y="42849"/>
                  </a:lnTo>
                  <a:lnTo>
                    <a:pt x="121488" y="24003"/>
                  </a:lnTo>
                  <a:lnTo>
                    <a:pt x="146748" y="21450"/>
                  </a:lnTo>
                  <a:lnTo>
                    <a:pt x="172008" y="24003"/>
                  </a:lnTo>
                  <a:lnTo>
                    <a:pt x="216801" y="42849"/>
                  </a:lnTo>
                  <a:lnTo>
                    <a:pt x="250647" y="76695"/>
                  </a:lnTo>
                  <a:lnTo>
                    <a:pt x="269494" y="121488"/>
                  </a:lnTo>
                  <a:lnTo>
                    <a:pt x="272046" y="146735"/>
                  </a:lnTo>
                  <a:lnTo>
                    <a:pt x="272046" y="131013"/>
                  </a:lnTo>
                  <a:lnTo>
                    <a:pt x="237591" y="55905"/>
                  </a:lnTo>
                  <a:lnTo>
                    <a:pt x="196761" y="28371"/>
                  </a:lnTo>
                  <a:lnTo>
                    <a:pt x="146748" y="18262"/>
                  </a:lnTo>
                  <a:lnTo>
                    <a:pt x="96735" y="28371"/>
                  </a:lnTo>
                  <a:lnTo>
                    <a:pt x="55905" y="55905"/>
                  </a:lnTo>
                  <a:lnTo>
                    <a:pt x="28371" y="96735"/>
                  </a:lnTo>
                  <a:lnTo>
                    <a:pt x="18288" y="146735"/>
                  </a:lnTo>
                  <a:lnTo>
                    <a:pt x="28371" y="196748"/>
                  </a:lnTo>
                  <a:lnTo>
                    <a:pt x="55905" y="237591"/>
                  </a:lnTo>
                  <a:lnTo>
                    <a:pt x="96735" y="265125"/>
                  </a:lnTo>
                  <a:lnTo>
                    <a:pt x="146748" y="275209"/>
                  </a:lnTo>
                  <a:lnTo>
                    <a:pt x="162471" y="272034"/>
                  </a:lnTo>
                  <a:lnTo>
                    <a:pt x="196761" y="265125"/>
                  </a:lnTo>
                  <a:lnTo>
                    <a:pt x="237591" y="237591"/>
                  </a:lnTo>
                  <a:lnTo>
                    <a:pt x="265125" y="196748"/>
                  </a:lnTo>
                  <a:lnTo>
                    <a:pt x="275221" y="146735"/>
                  </a:lnTo>
                  <a:close/>
                </a:path>
                <a:path w="294004" h="294004">
                  <a:moveTo>
                    <a:pt x="293497" y="146735"/>
                  </a:moveTo>
                  <a:lnTo>
                    <a:pt x="290322" y="127088"/>
                  </a:lnTo>
                  <a:lnTo>
                    <a:pt x="290322" y="146735"/>
                  </a:lnTo>
                  <a:lnTo>
                    <a:pt x="287401" y="175679"/>
                  </a:lnTo>
                  <a:lnTo>
                    <a:pt x="265798" y="227012"/>
                  </a:lnTo>
                  <a:lnTo>
                    <a:pt x="227012" y="265798"/>
                  </a:lnTo>
                  <a:lnTo>
                    <a:pt x="175679" y="287401"/>
                  </a:lnTo>
                  <a:lnTo>
                    <a:pt x="146748" y="290322"/>
                  </a:lnTo>
                  <a:lnTo>
                    <a:pt x="117805" y="287401"/>
                  </a:lnTo>
                  <a:lnTo>
                    <a:pt x="66471" y="265798"/>
                  </a:lnTo>
                  <a:lnTo>
                    <a:pt x="27686" y="227012"/>
                  </a:lnTo>
                  <a:lnTo>
                    <a:pt x="6083" y="175679"/>
                  </a:lnTo>
                  <a:lnTo>
                    <a:pt x="3175" y="146735"/>
                  </a:lnTo>
                  <a:lnTo>
                    <a:pt x="6083" y="117805"/>
                  </a:lnTo>
                  <a:lnTo>
                    <a:pt x="27686" y="66471"/>
                  </a:lnTo>
                  <a:lnTo>
                    <a:pt x="66471" y="27698"/>
                  </a:lnTo>
                  <a:lnTo>
                    <a:pt x="117805" y="6083"/>
                  </a:lnTo>
                  <a:lnTo>
                    <a:pt x="146748" y="3162"/>
                  </a:lnTo>
                  <a:lnTo>
                    <a:pt x="175679" y="6083"/>
                  </a:lnTo>
                  <a:lnTo>
                    <a:pt x="227012" y="27698"/>
                  </a:lnTo>
                  <a:lnTo>
                    <a:pt x="265798" y="66471"/>
                  </a:lnTo>
                  <a:lnTo>
                    <a:pt x="287401" y="117805"/>
                  </a:lnTo>
                  <a:lnTo>
                    <a:pt x="290322" y="146735"/>
                  </a:lnTo>
                  <a:lnTo>
                    <a:pt x="290322" y="127088"/>
                  </a:lnTo>
                  <a:lnTo>
                    <a:pt x="265176" y="60071"/>
                  </a:lnTo>
                  <a:lnTo>
                    <a:pt x="233413" y="28308"/>
                  </a:lnTo>
                  <a:lnTo>
                    <a:pt x="193128" y="7480"/>
                  </a:lnTo>
                  <a:lnTo>
                    <a:pt x="146748" y="0"/>
                  </a:lnTo>
                  <a:lnTo>
                    <a:pt x="100355" y="7480"/>
                  </a:lnTo>
                  <a:lnTo>
                    <a:pt x="60083" y="28308"/>
                  </a:lnTo>
                  <a:lnTo>
                    <a:pt x="28308" y="60071"/>
                  </a:lnTo>
                  <a:lnTo>
                    <a:pt x="7480" y="100355"/>
                  </a:lnTo>
                  <a:lnTo>
                    <a:pt x="0" y="146735"/>
                  </a:lnTo>
                  <a:lnTo>
                    <a:pt x="7480" y="193128"/>
                  </a:lnTo>
                  <a:lnTo>
                    <a:pt x="28308" y="233400"/>
                  </a:lnTo>
                  <a:lnTo>
                    <a:pt x="60083" y="265176"/>
                  </a:lnTo>
                  <a:lnTo>
                    <a:pt x="100355" y="286004"/>
                  </a:lnTo>
                  <a:lnTo>
                    <a:pt x="146748" y="293497"/>
                  </a:lnTo>
                  <a:lnTo>
                    <a:pt x="166420" y="290322"/>
                  </a:lnTo>
                  <a:lnTo>
                    <a:pt x="233413" y="265176"/>
                  </a:lnTo>
                  <a:lnTo>
                    <a:pt x="265176" y="233400"/>
                  </a:lnTo>
                  <a:lnTo>
                    <a:pt x="286004" y="193128"/>
                  </a:lnTo>
                  <a:lnTo>
                    <a:pt x="293497" y="1467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471024" y="6506603"/>
              <a:ext cx="211200" cy="211213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3429876" y="6465468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4">
                  <a:moveTo>
                    <a:pt x="275196" y="146735"/>
                  </a:moveTo>
                  <a:lnTo>
                    <a:pt x="272021" y="131013"/>
                  </a:lnTo>
                  <a:lnTo>
                    <a:pt x="272021" y="146735"/>
                  </a:lnTo>
                  <a:lnTo>
                    <a:pt x="269468" y="171996"/>
                  </a:lnTo>
                  <a:lnTo>
                    <a:pt x="250621" y="216789"/>
                  </a:lnTo>
                  <a:lnTo>
                    <a:pt x="216789" y="250634"/>
                  </a:lnTo>
                  <a:lnTo>
                    <a:pt x="171996" y="269494"/>
                  </a:lnTo>
                  <a:lnTo>
                    <a:pt x="146748" y="272034"/>
                  </a:lnTo>
                  <a:lnTo>
                    <a:pt x="121488" y="269494"/>
                  </a:lnTo>
                  <a:lnTo>
                    <a:pt x="76695" y="250634"/>
                  </a:lnTo>
                  <a:lnTo>
                    <a:pt x="42849" y="216789"/>
                  </a:lnTo>
                  <a:lnTo>
                    <a:pt x="24003" y="171996"/>
                  </a:lnTo>
                  <a:lnTo>
                    <a:pt x="21463" y="146735"/>
                  </a:lnTo>
                  <a:lnTo>
                    <a:pt x="24003" y="121488"/>
                  </a:lnTo>
                  <a:lnTo>
                    <a:pt x="42849" y="76695"/>
                  </a:lnTo>
                  <a:lnTo>
                    <a:pt x="76695" y="42849"/>
                  </a:lnTo>
                  <a:lnTo>
                    <a:pt x="121488" y="24003"/>
                  </a:lnTo>
                  <a:lnTo>
                    <a:pt x="146748" y="21450"/>
                  </a:lnTo>
                  <a:lnTo>
                    <a:pt x="171996" y="24003"/>
                  </a:lnTo>
                  <a:lnTo>
                    <a:pt x="216789" y="42849"/>
                  </a:lnTo>
                  <a:lnTo>
                    <a:pt x="250621" y="76695"/>
                  </a:lnTo>
                  <a:lnTo>
                    <a:pt x="269468" y="121488"/>
                  </a:lnTo>
                  <a:lnTo>
                    <a:pt x="272021" y="146735"/>
                  </a:lnTo>
                  <a:lnTo>
                    <a:pt x="272021" y="131013"/>
                  </a:lnTo>
                  <a:lnTo>
                    <a:pt x="237578" y="55905"/>
                  </a:lnTo>
                  <a:lnTo>
                    <a:pt x="196748" y="28371"/>
                  </a:lnTo>
                  <a:lnTo>
                    <a:pt x="146748" y="18262"/>
                  </a:lnTo>
                  <a:lnTo>
                    <a:pt x="96735" y="28371"/>
                  </a:lnTo>
                  <a:lnTo>
                    <a:pt x="55905" y="55905"/>
                  </a:lnTo>
                  <a:lnTo>
                    <a:pt x="28371" y="96735"/>
                  </a:lnTo>
                  <a:lnTo>
                    <a:pt x="18288" y="146735"/>
                  </a:lnTo>
                  <a:lnTo>
                    <a:pt x="28371" y="196748"/>
                  </a:lnTo>
                  <a:lnTo>
                    <a:pt x="55905" y="237591"/>
                  </a:lnTo>
                  <a:lnTo>
                    <a:pt x="96735" y="265125"/>
                  </a:lnTo>
                  <a:lnTo>
                    <a:pt x="146748" y="275209"/>
                  </a:lnTo>
                  <a:lnTo>
                    <a:pt x="162471" y="272034"/>
                  </a:lnTo>
                  <a:lnTo>
                    <a:pt x="196748" y="265125"/>
                  </a:lnTo>
                  <a:lnTo>
                    <a:pt x="237578" y="237591"/>
                  </a:lnTo>
                  <a:lnTo>
                    <a:pt x="265099" y="196748"/>
                  </a:lnTo>
                  <a:lnTo>
                    <a:pt x="275196" y="146735"/>
                  </a:lnTo>
                  <a:close/>
                </a:path>
                <a:path w="294004" h="294004">
                  <a:moveTo>
                    <a:pt x="293497" y="146735"/>
                  </a:moveTo>
                  <a:lnTo>
                    <a:pt x="290322" y="127088"/>
                  </a:lnTo>
                  <a:lnTo>
                    <a:pt x="290322" y="146735"/>
                  </a:lnTo>
                  <a:lnTo>
                    <a:pt x="287401" y="175679"/>
                  </a:lnTo>
                  <a:lnTo>
                    <a:pt x="265798" y="227012"/>
                  </a:lnTo>
                  <a:lnTo>
                    <a:pt x="227012" y="265798"/>
                  </a:lnTo>
                  <a:lnTo>
                    <a:pt x="175679" y="287401"/>
                  </a:lnTo>
                  <a:lnTo>
                    <a:pt x="146748" y="290322"/>
                  </a:lnTo>
                  <a:lnTo>
                    <a:pt x="117805" y="287401"/>
                  </a:lnTo>
                  <a:lnTo>
                    <a:pt x="66471" y="265798"/>
                  </a:lnTo>
                  <a:lnTo>
                    <a:pt x="27686" y="227012"/>
                  </a:lnTo>
                  <a:lnTo>
                    <a:pt x="6083" y="175679"/>
                  </a:lnTo>
                  <a:lnTo>
                    <a:pt x="3175" y="146735"/>
                  </a:lnTo>
                  <a:lnTo>
                    <a:pt x="6083" y="117805"/>
                  </a:lnTo>
                  <a:lnTo>
                    <a:pt x="27686" y="66471"/>
                  </a:lnTo>
                  <a:lnTo>
                    <a:pt x="66471" y="27698"/>
                  </a:lnTo>
                  <a:lnTo>
                    <a:pt x="117805" y="6083"/>
                  </a:lnTo>
                  <a:lnTo>
                    <a:pt x="146748" y="3162"/>
                  </a:lnTo>
                  <a:lnTo>
                    <a:pt x="175679" y="6083"/>
                  </a:lnTo>
                  <a:lnTo>
                    <a:pt x="227012" y="27698"/>
                  </a:lnTo>
                  <a:lnTo>
                    <a:pt x="265798" y="66471"/>
                  </a:lnTo>
                  <a:lnTo>
                    <a:pt x="287401" y="117805"/>
                  </a:lnTo>
                  <a:lnTo>
                    <a:pt x="290322" y="146735"/>
                  </a:lnTo>
                  <a:lnTo>
                    <a:pt x="290322" y="127088"/>
                  </a:lnTo>
                  <a:lnTo>
                    <a:pt x="265176" y="60071"/>
                  </a:lnTo>
                  <a:lnTo>
                    <a:pt x="233413" y="28308"/>
                  </a:lnTo>
                  <a:lnTo>
                    <a:pt x="193128" y="7480"/>
                  </a:lnTo>
                  <a:lnTo>
                    <a:pt x="146748" y="0"/>
                  </a:lnTo>
                  <a:lnTo>
                    <a:pt x="100355" y="7480"/>
                  </a:lnTo>
                  <a:lnTo>
                    <a:pt x="60071" y="28308"/>
                  </a:lnTo>
                  <a:lnTo>
                    <a:pt x="28308" y="60071"/>
                  </a:lnTo>
                  <a:lnTo>
                    <a:pt x="7480" y="100355"/>
                  </a:lnTo>
                  <a:lnTo>
                    <a:pt x="0" y="146735"/>
                  </a:lnTo>
                  <a:lnTo>
                    <a:pt x="7480" y="193128"/>
                  </a:lnTo>
                  <a:lnTo>
                    <a:pt x="28308" y="233400"/>
                  </a:lnTo>
                  <a:lnTo>
                    <a:pt x="60071" y="265176"/>
                  </a:lnTo>
                  <a:lnTo>
                    <a:pt x="100355" y="286004"/>
                  </a:lnTo>
                  <a:lnTo>
                    <a:pt x="146748" y="293497"/>
                  </a:lnTo>
                  <a:lnTo>
                    <a:pt x="166420" y="290322"/>
                  </a:lnTo>
                  <a:lnTo>
                    <a:pt x="233413" y="265176"/>
                  </a:lnTo>
                  <a:lnTo>
                    <a:pt x="265176" y="233400"/>
                  </a:lnTo>
                  <a:lnTo>
                    <a:pt x="286004" y="193128"/>
                  </a:lnTo>
                  <a:lnTo>
                    <a:pt x="293497" y="1467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120313" y="5184597"/>
              <a:ext cx="3256279" cy="1683385"/>
            </a:xfrm>
            <a:custGeom>
              <a:avLst/>
              <a:gdLst/>
              <a:ahLst/>
              <a:cxnLst/>
              <a:rect l="l" t="t" r="r" b="b"/>
              <a:pathLst>
                <a:path w="3256279" h="1683384">
                  <a:moveTo>
                    <a:pt x="12700" y="0"/>
                  </a:moveTo>
                  <a:lnTo>
                    <a:pt x="0" y="0"/>
                  </a:lnTo>
                  <a:lnTo>
                    <a:pt x="0" y="1680197"/>
                  </a:lnTo>
                  <a:lnTo>
                    <a:pt x="12700" y="1680197"/>
                  </a:lnTo>
                  <a:lnTo>
                    <a:pt x="12700" y="0"/>
                  </a:lnTo>
                  <a:close/>
                </a:path>
                <a:path w="3256279" h="1683384">
                  <a:moveTo>
                    <a:pt x="3255759" y="3035"/>
                  </a:moveTo>
                  <a:lnTo>
                    <a:pt x="3243059" y="3035"/>
                  </a:lnTo>
                  <a:lnTo>
                    <a:pt x="3243059" y="1683245"/>
                  </a:lnTo>
                  <a:lnTo>
                    <a:pt x="3255759" y="1683245"/>
                  </a:lnTo>
                  <a:lnTo>
                    <a:pt x="3255759" y="3035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141141" y="5182311"/>
              <a:ext cx="3237230" cy="0"/>
            </a:xfrm>
            <a:custGeom>
              <a:avLst/>
              <a:gdLst/>
              <a:ahLst/>
              <a:cxnLst/>
              <a:rect l="l" t="t" r="r" b="b"/>
              <a:pathLst>
                <a:path w="3237229">
                  <a:moveTo>
                    <a:pt x="3236976" y="0"/>
                  </a:moveTo>
                  <a:lnTo>
                    <a:pt x="0" y="0"/>
                  </a:lnTo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141141" y="5169623"/>
              <a:ext cx="3237230" cy="25400"/>
            </a:xfrm>
            <a:custGeom>
              <a:avLst/>
              <a:gdLst/>
              <a:ahLst/>
              <a:cxnLst/>
              <a:rect l="l" t="t" r="r" b="b"/>
              <a:pathLst>
                <a:path w="3237229" h="25400">
                  <a:moveTo>
                    <a:pt x="3236976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3236976" y="25400"/>
                  </a:lnTo>
                  <a:lnTo>
                    <a:pt x="32369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8583028" y="1676082"/>
            <a:ext cx="2444750" cy="1431290"/>
            <a:chOff x="3528428" y="1676082"/>
            <a:chExt cx="2444750" cy="1431290"/>
          </a:xfrm>
        </p:grpSpPr>
        <p:sp>
          <p:nvSpPr>
            <p:cNvPr id="75" name="object 75"/>
            <p:cNvSpPr/>
            <p:nvPr/>
          </p:nvSpPr>
          <p:spPr>
            <a:xfrm>
              <a:off x="3563861" y="1726387"/>
              <a:ext cx="2385060" cy="1335405"/>
            </a:xfrm>
            <a:custGeom>
              <a:avLst/>
              <a:gdLst/>
              <a:ahLst/>
              <a:cxnLst/>
              <a:rect l="l" t="t" r="r" b="b"/>
              <a:pathLst>
                <a:path w="2385060" h="1335405">
                  <a:moveTo>
                    <a:pt x="2384755" y="0"/>
                  </a:moveTo>
                  <a:lnTo>
                    <a:pt x="0" y="0"/>
                  </a:lnTo>
                  <a:lnTo>
                    <a:pt x="0" y="1335024"/>
                  </a:lnTo>
                  <a:lnTo>
                    <a:pt x="2384755" y="1335024"/>
                  </a:lnTo>
                  <a:lnTo>
                    <a:pt x="2384755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859212" y="2535630"/>
              <a:ext cx="1718310" cy="93345"/>
            </a:xfrm>
            <a:custGeom>
              <a:avLst/>
              <a:gdLst/>
              <a:ahLst/>
              <a:cxnLst/>
              <a:rect l="l" t="t" r="r" b="b"/>
              <a:pathLst>
                <a:path w="1718310" h="93344">
                  <a:moveTo>
                    <a:pt x="1717700" y="0"/>
                  </a:moveTo>
                  <a:lnTo>
                    <a:pt x="0" y="0"/>
                  </a:lnTo>
                  <a:lnTo>
                    <a:pt x="0" y="10909"/>
                  </a:lnTo>
                  <a:lnTo>
                    <a:pt x="0" y="93154"/>
                  </a:lnTo>
                  <a:lnTo>
                    <a:pt x="1717700" y="93154"/>
                  </a:lnTo>
                  <a:lnTo>
                    <a:pt x="1717700" y="10909"/>
                  </a:lnTo>
                  <a:lnTo>
                    <a:pt x="1717700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856012" y="2532379"/>
              <a:ext cx="1724660" cy="99060"/>
            </a:xfrm>
            <a:custGeom>
              <a:avLst/>
              <a:gdLst/>
              <a:ahLst/>
              <a:cxnLst/>
              <a:rect l="l" t="t" r="r" b="b"/>
              <a:pathLst>
                <a:path w="1724660" h="99060">
                  <a:moveTo>
                    <a:pt x="802411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0" y="92710"/>
                  </a:lnTo>
                  <a:lnTo>
                    <a:pt x="0" y="99060"/>
                  </a:lnTo>
                  <a:lnTo>
                    <a:pt x="591426" y="99060"/>
                  </a:lnTo>
                  <a:lnTo>
                    <a:pt x="591426" y="92710"/>
                  </a:lnTo>
                  <a:lnTo>
                    <a:pt x="6400" y="92710"/>
                  </a:lnTo>
                  <a:lnTo>
                    <a:pt x="6400" y="6350"/>
                  </a:lnTo>
                  <a:lnTo>
                    <a:pt x="802411" y="6350"/>
                  </a:lnTo>
                  <a:lnTo>
                    <a:pt x="802411" y="3810"/>
                  </a:lnTo>
                  <a:lnTo>
                    <a:pt x="802411" y="0"/>
                  </a:lnTo>
                  <a:close/>
                </a:path>
                <a:path w="1724660" h="99060">
                  <a:moveTo>
                    <a:pt x="1724101" y="50"/>
                  </a:moveTo>
                  <a:lnTo>
                    <a:pt x="1720900" y="50"/>
                  </a:lnTo>
                  <a:lnTo>
                    <a:pt x="991704" y="0"/>
                  </a:lnTo>
                  <a:lnTo>
                    <a:pt x="991704" y="3810"/>
                  </a:lnTo>
                  <a:lnTo>
                    <a:pt x="991704" y="6350"/>
                  </a:lnTo>
                  <a:lnTo>
                    <a:pt x="1717700" y="6350"/>
                  </a:lnTo>
                  <a:lnTo>
                    <a:pt x="1717700" y="92710"/>
                  </a:lnTo>
                  <a:lnTo>
                    <a:pt x="645363" y="92710"/>
                  </a:lnTo>
                  <a:lnTo>
                    <a:pt x="645363" y="93726"/>
                  </a:lnTo>
                  <a:lnTo>
                    <a:pt x="645363" y="99060"/>
                  </a:lnTo>
                  <a:lnTo>
                    <a:pt x="1724101" y="99060"/>
                  </a:lnTo>
                  <a:lnTo>
                    <a:pt x="1724101" y="93726"/>
                  </a:lnTo>
                  <a:lnTo>
                    <a:pt x="1724101" y="92710"/>
                  </a:lnTo>
                  <a:lnTo>
                    <a:pt x="1724101" y="6350"/>
                  </a:lnTo>
                  <a:lnTo>
                    <a:pt x="1720900" y="6350"/>
                  </a:lnTo>
                  <a:lnTo>
                    <a:pt x="1724101" y="6324"/>
                  </a:lnTo>
                  <a:lnTo>
                    <a:pt x="1724101" y="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873157" y="2537002"/>
              <a:ext cx="1587500" cy="6350"/>
            </a:xfrm>
            <a:custGeom>
              <a:avLst/>
              <a:gdLst/>
              <a:ahLst/>
              <a:cxnLst/>
              <a:rect l="l" t="t" r="r" b="b"/>
              <a:pathLst>
                <a:path w="1587500" h="6350">
                  <a:moveTo>
                    <a:pt x="785266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785266" y="6286"/>
                  </a:lnTo>
                  <a:lnTo>
                    <a:pt x="785266" y="0"/>
                  </a:lnTo>
                  <a:close/>
                </a:path>
                <a:path w="1587500" h="6350">
                  <a:moveTo>
                    <a:pt x="1587169" y="0"/>
                  </a:moveTo>
                  <a:lnTo>
                    <a:pt x="974559" y="0"/>
                  </a:lnTo>
                  <a:lnTo>
                    <a:pt x="974559" y="6286"/>
                  </a:lnTo>
                  <a:lnTo>
                    <a:pt x="1587169" y="6286"/>
                  </a:lnTo>
                  <a:lnTo>
                    <a:pt x="15871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527664" y="1682432"/>
              <a:ext cx="435609" cy="31115"/>
            </a:xfrm>
            <a:custGeom>
              <a:avLst/>
              <a:gdLst/>
              <a:ahLst/>
              <a:cxnLst/>
              <a:rect l="l" t="t" r="r" b="b"/>
              <a:pathLst>
                <a:path w="435610" h="31114">
                  <a:moveTo>
                    <a:pt x="224942" y="0"/>
                  </a:moveTo>
                  <a:lnTo>
                    <a:pt x="167654" y="573"/>
                  </a:lnTo>
                  <a:lnTo>
                    <a:pt x="14630" y="3670"/>
                  </a:lnTo>
                  <a:lnTo>
                    <a:pt x="7327" y="3670"/>
                  </a:lnTo>
                  <a:lnTo>
                    <a:pt x="0" y="16459"/>
                  </a:lnTo>
                  <a:lnTo>
                    <a:pt x="0" y="31089"/>
                  </a:lnTo>
                  <a:lnTo>
                    <a:pt x="435267" y="25603"/>
                  </a:lnTo>
                  <a:lnTo>
                    <a:pt x="429780" y="14630"/>
                  </a:lnTo>
                  <a:lnTo>
                    <a:pt x="429780" y="3670"/>
                  </a:lnTo>
                  <a:lnTo>
                    <a:pt x="418795" y="1841"/>
                  </a:lnTo>
                  <a:lnTo>
                    <a:pt x="224942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521314" y="1676082"/>
              <a:ext cx="447675" cy="37465"/>
            </a:xfrm>
            <a:custGeom>
              <a:avLst/>
              <a:gdLst/>
              <a:ahLst/>
              <a:cxnLst/>
              <a:rect l="l" t="t" r="r" b="b"/>
              <a:pathLst>
                <a:path w="447675" h="37464">
                  <a:moveTo>
                    <a:pt x="231292" y="0"/>
                  </a:moveTo>
                  <a:lnTo>
                    <a:pt x="205163" y="164"/>
                  </a:lnTo>
                  <a:lnTo>
                    <a:pt x="20980" y="3670"/>
                  </a:lnTo>
                  <a:lnTo>
                    <a:pt x="17246" y="3695"/>
                  </a:lnTo>
                  <a:lnTo>
                    <a:pt x="14312" y="5194"/>
                  </a:lnTo>
                  <a:lnTo>
                    <a:pt x="11976" y="6807"/>
                  </a:lnTo>
                  <a:lnTo>
                    <a:pt x="5105" y="11785"/>
                  </a:lnTo>
                  <a:lnTo>
                    <a:pt x="1117" y="19329"/>
                  </a:lnTo>
                  <a:lnTo>
                    <a:pt x="838" y="19659"/>
                  </a:lnTo>
                  <a:lnTo>
                    <a:pt x="72" y="20993"/>
                  </a:lnTo>
                  <a:lnTo>
                    <a:pt x="0" y="37439"/>
                  </a:lnTo>
                  <a:lnTo>
                    <a:pt x="12700" y="37439"/>
                  </a:lnTo>
                  <a:lnTo>
                    <a:pt x="12700" y="25971"/>
                  </a:lnTo>
                  <a:lnTo>
                    <a:pt x="11861" y="25971"/>
                  </a:lnTo>
                  <a:lnTo>
                    <a:pt x="6350" y="22809"/>
                  </a:lnTo>
                  <a:lnTo>
                    <a:pt x="13852" y="22809"/>
                  </a:lnTo>
                  <a:lnTo>
                    <a:pt x="14516" y="21793"/>
                  </a:lnTo>
                  <a:lnTo>
                    <a:pt x="16624" y="19570"/>
                  </a:lnTo>
                  <a:lnTo>
                    <a:pt x="74963" y="15200"/>
                  </a:lnTo>
                  <a:lnTo>
                    <a:pt x="205294" y="12857"/>
                  </a:lnTo>
                  <a:lnTo>
                    <a:pt x="424395" y="12700"/>
                  </a:lnTo>
                  <a:lnTo>
                    <a:pt x="425145" y="8191"/>
                  </a:lnTo>
                  <a:lnTo>
                    <a:pt x="439648" y="8191"/>
                  </a:lnTo>
                  <a:lnTo>
                    <a:pt x="435863" y="4838"/>
                  </a:lnTo>
                  <a:lnTo>
                    <a:pt x="432529" y="3670"/>
                  </a:lnTo>
                  <a:lnTo>
                    <a:pt x="430542" y="2997"/>
                  </a:lnTo>
                  <a:lnTo>
                    <a:pt x="428167" y="2247"/>
                  </a:lnTo>
                  <a:lnTo>
                    <a:pt x="425716" y="1841"/>
                  </a:lnTo>
                  <a:lnTo>
                    <a:pt x="231292" y="0"/>
                  </a:lnTo>
                  <a:close/>
                </a:path>
                <a:path w="447675" h="37464">
                  <a:moveTo>
                    <a:pt x="429803" y="16536"/>
                  </a:moveTo>
                  <a:lnTo>
                    <a:pt x="429882" y="20167"/>
                  </a:lnTo>
                  <a:lnTo>
                    <a:pt x="431624" y="24574"/>
                  </a:lnTo>
                  <a:lnTo>
                    <a:pt x="432981" y="28143"/>
                  </a:lnTo>
                  <a:lnTo>
                    <a:pt x="434454" y="31838"/>
                  </a:lnTo>
                  <a:lnTo>
                    <a:pt x="435940" y="34798"/>
                  </a:lnTo>
                  <a:lnTo>
                    <a:pt x="447293" y="29108"/>
                  </a:lnTo>
                  <a:lnTo>
                    <a:pt x="445808" y="25933"/>
                  </a:lnTo>
                  <a:lnTo>
                    <a:pt x="444715" y="23444"/>
                  </a:lnTo>
                  <a:lnTo>
                    <a:pt x="443852" y="20993"/>
                  </a:lnTo>
                  <a:lnTo>
                    <a:pt x="442963" y="18618"/>
                  </a:lnTo>
                  <a:lnTo>
                    <a:pt x="442568" y="16763"/>
                  </a:lnTo>
                  <a:lnTo>
                    <a:pt x="430161" y="16763"/>
                  </a:lnTo>
                  <a:lnTo>
                    <a:pt x="429803" y="16536"/>
                  </a:lnTo>
                  <a:close/>
                </a:path>
                <a:path w="447675" h="37464">
                  <a:moveTo>
                    <a:pt x="12700" y="22809"/>
                  </a:moveTo>
                  <a:lnTo>
                    <a:pt x="6350" y="22809"/>
                  </a:lnTo>
                  <a:lnTo>
                    <a:pt x="11861" y="25971"/>
                  </a:lnTo>
                  <a:lnTo>
                    <a:pt x="12700" y="24574"/>
                  </a:lnTo>
                  <a:lnTo>
                    <a:pt x="12700" y="22809"/>
                  </a:lnTo>
                  <a:close/>
                </a:path>
                <a:path w="447675" h="37464">
                  <a:moveTo>
                    <a:pt x="12700" y="24574"/>
                  </a:moveTo>
                  <a:lnTo>
                    <a:pt x="11861" y="25971"/>
                  </a:lnTo>
                  <a:lnTo>
                    <a:pt x="12700" y="25971"/>
                  </a:lnTo>
                  <a:lnTo>
                    <a:pt x="12700" y="24574"/>
                  </a:lnTo>
                  <a:close/>
                </a:path>
                <a:path w="447675" h="37464">
                  <a:moveTo>
                    <a:pt x="13852" y="22809"/>
                  </a:moveTo>
                  <a:lnTo>
                    <a:pt x="12700" y="22809"/>
                  </a:lnTo>
                  <a:lnTo>
                    <a:pt x="12700" y="24574"/>
                  </a:lnTo>
                  <a:lnTo>
                    <a:pt x="13852" y="22809"/>
                  </a:lnTo>
                  <a:close/>
                </a:path>
                <a:path w="447675" h="37464">
                  <a:moveTo>
                    <a:pt x="429780" y="15494"/>
                  </a:moveTo>
                  <a:lnTo>
                    <a:pt x="429803" y="16536"/>
                  </a:lnTo>
                  <a:lnTo>
                    <a:pt x="430161" y="16763"/>
                  </a:lnTo>
                  <a:lnTo>
                    <a:pt x="430029" y="16536"/>
                  </a:lnTo>
                  <a:lnTo>
                    <a:pt x="429780" y="15494"/>
                  </a:lnTo>
                  <a:close/>
                </a:path>
                <a:path w="447675" h="37464">
                  <a:moveTo>
                    <a:pt x="430966" y="16009"/>
                  </a:moveTo>
                  <a:lnTo>
                    <a:pt x="430011" y="16446"/>
                  </a:lnTo>
                  <a:lnTo>
                    <a:pt x="430161" y="16763"/>
                  </a:lnTo>
                  <a:lnTo>
                    <a:pt x="430966" y="16009"/>
                  </a:lnTo>
                  <a:close/>
                </a:path>
                <a:path w="447675" h="37464">
                  <a:moveTo>
                    <a:pt x="442480" y="15494"/>
                  </a:moveTo>
                  <a:lnTo>
                    <a:pt x="432092" y="15494"/>
                  </a:lnTo>
                  <a:lnTo>
                    <a:pt x="430982" y="16001"/>
                  </a:lnTo>
                  <a:lnTo>
                    <a:pt x="430161" y="16763"/>
                  </a:lnTo>
                  <a:lnTo>
                    <a:pt x="442568" y="16763"/>
                  </a:lnTo>
                  <a:lnTo>
                    <a:pt x="442449" y="16205"/>
                  </a:lnTo>
                  <a:lnTo>
                    <a:pt x="442480" y="15494"/>
                  </a:lnTo>
                  <a:close/>
                </a:path>
                <a:path w="447675" h="37464">
                  <a:moveTo>
                    <a:pt x="439648" y="8191"/>
                  </a:moveTo>
                  <a:lnTo>
                    <a:pt x="425145" y="8191"/>
                  </a:lnTo>
                  <a:lnTo>
                    <a:pt x="425068" y="14541"/>
                  </a:lnTo>
                  <a:lnTo>
                    <a:pt x="424577" y="14541"/>
                  </a:lnTo>
                  <a:lnTo>
                    <a:pt x="425119" y="14643"/>
                  </a:lnTo>
                  <a:lnTo>
                    <a:pt x="427380" y="15201"/>
                  </a:lnTo>
                  <a:lnTo>
                    <a:pt x="429039" y="16052"/>
                  </a:lnTo>
                  <a:lnTo>
                    <a:pt x="429803" y="16536"/>
                  </a:lnTo>
                  <a:lnTo>
                    <a:pt x="429780" y="15494"/>
                  </a:lnTo>
                  <a:lnTo>
                    <a:pt x="442480" y="15494"/>
                  </a:lnTo>
                  <a:lnTo>
                    <a:pt x="442484" y="14541"/>
                  </a:lnTo>
                  <a:lnTo>
                    <a:pt x="424539" y="14534"/>
                  </a:lnTo>
                  <a:lnTo>
                    <a:pt x="442484" y="14534"/>
                  </a:lnTo>
                  <a:lnTo>
                    <a:pt x="442425" y="11785"/>
                  </a:lnTo>
                  <a:lnTo>
                    <a:pt x="440537" y="8978"/>
                  </a:lnTo>
                  <a:lnTo>
                    <a:pt x="439648" y="8191"/>
                  </a:lnTo>
                  <a:close/>
                </a:path>
                <a:path w="447675" h="37464">
                  <a:moveTo>
                    <a:pt x="432092" y="15494"/>
                  </a:moveTo>
                  <a:lnTo>
                    <a:pt x="429780" y="15494"/>
                  </a:lnTo>
                  <a:lnTo>
                    <a:pt x="429983" y="16459"/>
                  </a:lnTo>
                  <a:lnTo>
                    <a:pt x="432092" y="15494"/>
                  </a:lnTo>
                  <a:close/>
                </a:path>
                <a:path w="447675" h="37464">
                  <a:moveTo>
                    <a:pt x="425145" y="8191"/>
                  </a:moveTo>
                  <a:lnTo>
                    <a:pt x="424103" y="14452"/>
                  </a:lnTo>
                  <a:lnTo>
                    <a:pt x="424539" y="14534"/>
                  </a:lnTo>
                  <a:lnTo>
                    <a:pt x="425068" y="14541"/>
                  </a:lnTo>
                  <a:lnTo>
                    <a:pt x="425145" y="8191"/>
                  </a:lnTo>
                  <a:close/>
                </a:path>
                <a:path w="447675" h="37464">
                  <a:moveTo>
                    <a:pt x="424395" y="12700"/>
                  </a:moveTo>
                  <a:lnTo>
                    <a:pt x="231292" y="12700"/>
                  </a:lnTo>
                  <a:lnTo>
                    <a:pt x="424539" y="14534"/>
                  </a:lnTo>
                  <a:lnTo>
                    <a:pt x="424103" y="14452"/>
                  </a:lnTo>
                  <a:lnTo>
                    <a:pt x="424395" y="127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568560" y="3015640"/>
              <a:ext cx="2372360" cy="66675"/>
            </a:xfrm>
            <a:custGeom>
              <a:avLst/>
              <a:gdLst/>
              <a:ahLst/>
              <a:cxnLst/>
              <a:rect l="l" t="t" r="r" b="b"/>
              <a:pathLst>
                <a:path w="2372360" h="66675">
                  <a:moveTo>
                    <a:pt x="2338031" y="0"/>
                  </a:moveTo>
                  <a:lnTo>
                    <a:pt x="24142" y="0"/>
                  </a:lnTo>
                  <a:lnTo>
                    <a:pt x="0" y="56832"/>
                  </a:lnTo>
                  <a:lnTo>
                    <a:pt x="2372309" y="66294"/>
                  </a:lnTo>
                  <a:lnTo>
                    <a:pt x="2338031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602088" y="1806650"/>
              <a:ext cx="2294255" cy="1214755"/>
            </a:xfrm>
            <a:custGeom>
              <a:avLst/>
              <a:gdLst/>
              <a:ahLst/>
              <a:cxnLst/>
              <a:rect l="l" t="t" r="r" b="b"/>
              <a:pathLst>
                <a:path w="2294254" h="1214755">
                  <a:moveTo>
                    <a:pt x="984427" y="9334"/>
                  </a:moveTo>
                  <a:lnTo>
                    <a:pt x="984262" y="9321"/>
                  </a:lnTo>
                  <a:lnTo>
                    <a:pt x="983551" y="9372"/>
                  </a:lnTo>
                  <a:lnTo>
                    <a:pt x="984427" y="9334"/>
                  </a:lnTo>
                  <a:close/>
                </a:path>
                <a:path w="2294254" h="1214755">
                  <a:moveTo>
                    <a:pt x="1288592" y="201752"/>
                  </a:moveTo>
                  <a:lnTo>
                    <a:pt x="1288415" y="201231"/>
                  </a:lnTo>
                  <a:lnTo>
                    <a:pt x="1285405" y="202234"/>
                  </a:lnTo>
                  <a:lnTo>
                    <a:pt x="1285659" y="202145"/>
                  </a:lnTo>
                  <a:lnTo>
                    <a:pt x="1288415" y="201231"/>
                  </a:lnTo>
                  <a:lnTo>
                    <a:pt x="1287056" y="197180"/>
                  </a:lnTo>
                  <a:lnTo>
                    <a:pt x="1286002" y="194005"/>
                  </a:lnTo>
                  <a:lnTo>
                    <a:pt x="1284973" y="190893"/>
                  </a:lnTo>
                  <a:lnTo>
                    <a:pt x="1244714" y="189750"/>
                  </a:lnTo>
                  <a:lnTo>
                    <a:pt x="1048080" y="183540"/>
                  </a:lnTo>
                  <a:lnTo>
                    <a:pt x="1032548" y="183400"/>
                  </a:lnTo>
                  <a:lnTo>
                    <a:pt x="993825" y="184035"/>
                  </a:lnTo>
                  <a:lnTo>
                    <a:pt x="857453" y="188823"/>
                  </a:lnTo>
                  <a:lnTo>
                    <a:pt x="542442" y="190842"/>
                  </a:lnTo>
                  <a:lnTo>
                    <a:pt x="536498" y="208699"/>
                  </a:lnTo>
                  <a:lnTo>
                    <a:pt x="550468" y="211721"/>
                  </a:lnTo>
                  <a:lnTo>
                    <a:pt x="552792" y="211721"/>
                  </a:lnTo>
                  <a:lnTo>
                    <a:pt x="553643" y="211721"/>
                  </a:lnTo>
                  <a:lnTo>
                    <a:pt x="553694" y="212191"/>
                  </a:lnTo>
                  <a:lnTo>
                    <a:pt x="552691" y="212191"/>
                  </a:lnTo>
                  <a:lnTo>
                    <a:pt x="550532" y="212191"/>
                  </a:lnTo>
                  <a:lnTo>
                    <a:pt x="553745" y="250444"/>
                  </a:lnTo>
                  <a:lnTo>
                    <a:pt x="553910" y="257086"/>
                  </a:lnTo>
                  <a:lnTo>
                    <a:pt x="553910" y="309765"/>
                  </a:lnTo>
                  <a:lnTo>
                    <a:pt x="644677" y="306463"/>
                  </a:lnTo>
                  <a:lnTo>
                    <a:pt x="853833" y="300507"/>
                  </a:lnTo>
                  <a:lnTo>
                    <a:pt x="952576" y="299275"/>
                  </a:lnTo>
                  <a:lnTo>
                    <a:pt x="966787" y="299326"/>
                  </a:lnTo>
                  <a:lnTo>
                    <a:pt x="991298" y="299694"/>
                  </a:lnTo>
                  <a:lnTo>
                    <a:pt x="1055065" y="301879"/>
                  </a:lnTo>
                  <a:lnTo>
                    <a:pt x="1285748" y="305549"/>
                  </a:lnTo>
                  <a:lnTo>
                    <a:pt x="1285824" y="302348"/>
                  </a:lnTo>
                  <a:lnTo>
                    <a:pt x="1288542" y="203238"/>
                  </a:lnTo>
                  <a:lnTo>
                    <a:pt x="1288592" y="201752"/>
                  </a:lnTo>
                  <a:close/>
                </a:path>
                <a:path w="2294254" h="1214755">
                  <a:moveTo>
                    <a:pt x="1746669" y="22860"/>
                  </a:moveTo>
                  <a:lnTo>
                    <a:pt x="1746643" y="23075"/>
                  </a:lnTo>
                  <a:lnTo>
                    <a:pt x="1746669" y="22860"/>
                  </a:lnTo>
                  <a:close/>
                </a:path>
                <a:path w="2294254" h="1214755">
                  <a:moveTo>
                    <a:pt x="1746770" y="22263"/>
                  </a:moveTo>
                  <a:lnTo>
                    <a:pt x="1744510" y="9486"/>
                  </a:lnTo>
                  <a:lnTo>
                    <a:pt x="1741652" y="6591"/>
                  </a:lnTo>
                  <a:lnTo>
                    <a:pt x="1741220" y="6350"/>
                  </a:lnTo>
                  <a:lnTo>
                    <a:pt x="1739658" y="5473"/>
                  </a:lnTo>
                  <a:lnTo>
                    <a:pt x="1737728" y="4902"/>
                  </a:lnTo>
                  <a:lnTo>
                    <a:pt x="1663344" y="3378"/>
                  </a:lnTo>
                  <a:lnTo>
                    <a:pt x="1510309" y="3822"/>
                  </a:lnTo>
                  <a:lnTo>
                    <a:pt x="1434236" y="3365"/>
                  </a:lnTo>
                  <a:lnTo>
                    <a:pt x="1401660" y="2667"/>
                  </a:lnTo>
                  <a:lnTo>
                    <a:pt x="1359928" y="838"/>
                  </a:lnTo>
                  <a:lnTo>
                    <a:pt x="1344155" y="368"/>
                  </a:lnTo>
                  <a:lnTo>
                    <a:pt x="1327543" y="88"/>
                  </a:lnTo>
                  <a:lnTo>
                    <a:pt x="1310259" y="0"/>
                  </a:lnTo>
                  <a:lnTo>
                    <a:pt x="1252220" y="736"/>
                  </a:lnTo>
                  <a:lnTo>
                    <a:pt x="1097749" y="6311"/>
                  </a:lnTo>
                  <a:lnTo>
                    <a:pt x="1070063" y="7035"/>
                  </a:lnTo>
                  <a:lnTo>
                    <a:pt x="1011974" y="8216"/>
                  </a:lnTo>
                  <a:lnTo>
                    <a:pt x="982522" y="9423"/>
                  </a:lnTo>
                  <a:lnTo>
                    <a:pt x="983081" y="15735"/>
                  </a:lnTo>
                  <a:lnTo>
                    <a:pt x="983640" y="15709"/>
                  </a:lnTo>
                  <a:lnTo>
                    <a:pt x="984300" y="15684"/>
                  </a:lnTo>
                  <a:lnTo>
                    <a:pt x="990498" y="15417"/>
                  </a:lnTo>
                  <a:lnTo>
                    <a:pt x="984300" y="15684"/>
                  </a:lnTo>
                  <a:lnTo>
                    <a:pt x="986790" y="16116"/>
                  </a:lnTo>
                  <a:lnTo>
                    <a:pt x="987323" y="17056"/>
                  </a:lnTo>
                  <a:lnTo>
                    <a:pt x="987552" y="23266"/>
                  </a:lnTo>
                  <a:lnTo>
                    <a:pt x="988174" y="35839"/>
                  </a:lnTo>
                  <a:lnTo>
                    <a:pt x="990066" y="71412"/>
                  </a:lnTo>
                  <a:lnTo>
                    <a:pt x="992987" y="124561"/>
                  </a:lnTo>
                  <a:lnTo>
                    <a:pt x="1114196" y="121297"/>
                  </a:lnTo>
                  <a:lnTo>
                    <a:pt x="1262278" y="118694"/>
                  </a:lnTo>
                  <a:lnTo>
                    <a:pt x="1344104" y="118656"/>
                  </a:lnTo>
                  <a:lnTo>
                    <a:pt x="1400581" y="119722"/>
                  </a:lnTo>
                  <a:lnTo>
                    <a:pt x="1519123" y="120573"/>
                  </a:lnTo>
                  <a:lnTo>
                    <a:pt x="1658734" y="119570"/>
                  </a:lnTo>
                  <a:lnTo>
                    <a:pt x="1703997" y="118579"/>
                  </a:lnTo>
                  <a:lnTo>
                    <a:pt x="1728698" y="118516"/>
                  </a:lnTo>
                  <a:lnTo>
                    <a:pt x="1732495" y="118592"/>
                  </a:lnTo>
                  <a:lnTo>
                    <a:pt x="1740192" y="118846"/>
                  </a:lnTo>
                  <a:lnTo>
                    <a:pt x="1745272" y="119214"/>
                  </a:lnTo>
                  <a:lnTo>
                    <a:pt x="1745272" y="118465"/>
                  </a:lnTo>
                  <a:lnTo>
                    <a:pt x="1745310" y="115811"/>
                  </a:lnTo>
                  <a:lnTo>
                    <a:pt x="1746669" y="23266"/>
                  </a:lnTo>
                  <a:lnTo>
                    <a:pt x="1746643" y="23075"/>
                  </a:lnTo>
                  <a:lnTo>
                    <a:pt x="1746681" y="22593"/>
                  </a:lnTo>
                  <a:lnTo>
                    <a:pt x="1746669" y="22860"/>
                  </a:lnTo>
                  <a:lnTo>
                    <a:pt x="1746770" y="22263"/>
                  </a:lnTo>
                  <a:close/>
                </a:path>
                <a:path w="2294254" h="1214755">
                  <a:moveTo>
                    <a:pt x="2293747" y="1163878"/>
                  </a:moveTo>
                  <a:lnTo>
                    <a:pt x="0" y="1163878"/>
                  </a:lnTo>
                  <a:lnTo>
                    <a:pt x="0" y="1166418"/>
                  </a:lnTo>
                  <a:lnTo>
                    <a:pt x="0" y="1207058"/>
                  </a:lnTo>
                  <a:lnTo>
                    <a:pt x="0" y="1214678"/>
                  </a:lnTo>
                  <a:lnTo>
                    <a:pt x="3175" y="1214678"/>
                  </a:lnTo>
                  <a:lnTo>
                    <a:pt x="3175" y="1207058"/>
                  </a:lnTo>
                  <a:lnTo>
                    <a:pt x="3175" y="1166418"/>
                  </a:lnTo>
                  <a:lnTo>
                    <a:pt x="2290572" y="1166418"/>
                  </a:lnTo>
                  <a:lnTo>
                    <a:pt x="2290572" y="1207058"/>
                  </a:lnTo>
                  <a:lnTo>
                    <a:pt x="2293747" y="1207058"/>
                  </a:lnTo>
                  <a:lnTo>
                    <a:pt x="2293747" y="1166418"/>
                  </a:lnTo>
                  <a:lnTo>
                    <a:pt x="2293747" y="116387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336006" y="1828736"/>
              <a:ext cx="36830" cy="90170"/>
            </a:xfrm>
            <a:custGeom>
              <a:avLst/>
              <a:gdLst/>
              <a:ahLst/>
              <a:cxnLst/>
              <a:rect l="l" t="t" r="r" b="b"/>
              <a:pathLst>
                <a:path w="36829" h="90169">
                  <a:moveTo>
                    <a:pt x="36575" y="0"/>
                  </a:moveTo>
                  <a:lnTo>
                    <a:pt x="0" y="0"/>
                  </a:lnTo>
                  <a:lnTo>
                    <a:pt x="0" y="89611"/>
                  </a:lnTo>
                  <a:lnTo>
                    <a:pt x="21945" y="89611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332831" y="1825561"/>
              <a:ext cx="40005" cy="96520"/>
            </a:xfrm>
            <a:custGeom>
              <a:avLst/>
              <a:gdLst/>
              <a:ahLst/>
              <a:cxnLst/>
              <a:rect l="l" t="t" r="r" b="b"/>
              <a:pathLst>
                <a:path w="40004" h="96519">
                  <a:moveTo>
                    <a:pt x="39750" y="0"/>
                  </a:moveTo>
                  <a:lnTo>
                    <a:pt x="0" y="0"/>
                  </a:lnTo>
                  <a:lnTo>
                    <a:pt x="0" y="95961"/>
                  </a:lnTo>
                  <a:lnTo>
                    <a:pt x="25120" y="95961"/>
                  </a:lnTo>
                  <a:lnTo>
                    <a:pt x="25120" y="89611"/>
                  </a:lnTo>
                  <a:lnTo>
                    <a:pt x="6350" y="89611"/>
                  </a:lnTo>
                  <a:lnTo>
                    <a:pt x="6350" y="6350"/>
                  </a:lnTo>
                  <a:lnTo>
                    <a:pt x="39750" y="6350"/>
                  </a:lnTo>
                  <a:lnTo>
                    <a:pt x="39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663251" y="1803730"/>
              <a:ext cx="108534" cy="108534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63251" y="2835630"/>
              <a:ext cx="108534" cy="108521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3869271" y="1827822"/>
              <a:ext cx="728345" cy="93345"/>
            </a:xfrm>
            <a:custGeom>
              <a:avLst/>
              <a:gdLst/>
              <a:ahLst/>
              <a:cxnLst/>
              <a:rect l="l" t="t" r="r" b="b"/>
              <a:pathLst>
                <a:path w="728345" h="93344">
                  <a:moveTo>
                    <a:pt x="0" y="93256"/>
                  </a:moveTo>
                  <a:lnTo>
                    <a:pt x="727887" y="93256"/>
                  </a:lnTo>
                  <a:lnTo>
                    <a:pt x="727887" y="0"/>
                  </a:lnTo>
                  <a:lnTo>
                    <a:pt x="0" y="0"/>
                  </a:lnTo>
                  <a:lnTo>
                    <a:pt x="0" y="93256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869271" y="1824989"/>
              <a:ext cx="731520" cy="99060"/>
            </a:xfrm>
            <a:custGeom>
              <a:avLst/>
              <a:gdLst/>
              <a:ahLst/>
              <a:cxnLst/>
              <a:rect l="l" t="t" r="r" b="b"/>
              <a:pathLst>
                <a:path w="731520" h="99060">
                  <a:moveTo>
                    <a:pt x="731062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0" y="6350"/>
                  </a:lnTo>
                  <a:lnTo>
                    <a:pt x="310934" y="6350"/>
                  </a:lnTo>
                  <a:lnTo>
                    <a:pt x="310934" y="5803"/>
                  </a:lnTo>
                  <a:lnTo>
                    <a:pt x="399618" y="5803"/>
                  </a:lnTo>
                  <a:lnTo>
                    <a:pt x="399618" y="6350"/>
                  </a:lnTo>
                  <a:lnTo>
                    <a:pt x="724712" y="6350"/>
                  </a:lnTo>
                  <a:lnTo>
                    <a:pt x="724712" y="92710"/>
                  </a:lnTo>
                  <a:lnTo>
                    <a:pt x="399618" y="92710"/>
                  </a:lnTo>
                  <a:lnTo>
                    <a:pt x="399618" y="94272"/>
                  </a:lnTo>
                  <a:lnTo>
                    <a:pt x="310934" y="94272"/>
                  </a:lnTo>
                  <a:lnTo>
                    <a:pt x="310934" y="92710"/>
                  </a:lnTo>
                  <a:lnTo>
                    <a:pt x="0" y="92710"/>
                  </a:lnTo>
                  <a:lnTo>
                    <a:pt x="0" y="94272"/>
                  </a:lnTo>
                  <a:lnTo>
                    <a:pt x="0" y="96520"/>
                  </a:lnTo>
                  <a:lnTo>
                    <a:pt x="0" y="99060"/>
                  </a:lnTo>
                  <a:lnTo>
                    <a:pt x="731062" y="99060"/>
                  </a:lnTo>
                  <a:lnTo>
                    <a:pt x="731062" y="96520"/>
                  </a:lnTo>
                  <a:lnTo>
                    <a:pt x="727887" y="96520"/>
                  </a:lnTo>
                  <a:lnTo>
                    <a:pt x="727887" y="96088"/>
                  </a:lnTo>
                  <a:lnTo>
                    <a:pt x="731062" y="96088"/>
                  </a:lnTo>
                  <a:lnTo>
                    <a:pt x="731062" y="92913"/>
                  </a:lnTo>
                  <a:lnTo>
                    <a:pt x="727887" y="92913"/>
                  </a:lnTo>
                  <a:lnTo>
                    <a:pt x="727887" y="92710"/>
                  </a:lnTo>
                  <a:lnTo>
                    <a:pt x="731062" y="92710"/>
                  </a:lnTo>
                  <a:lnTo>
                    <a:pt x="731062" y="6350"/>
                  </a:lnTo>
                  <a:lnTo>
                    <a:pt x="731062" y="5803"/>
                  </a:lnTo>
                  <a:lnTo>
                    <a:pt x="7310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268901" y="1830781"/>
              <a:ext cx="221615" cy="88900"/>
            </a:xfrm>
            <a:custGeom>
              <a:avLst/>
              <a:gdLst/>
              <a:ahLst/>
              <a:cxnLst/>
              <a:rect l="l" t="t" r="r" b="b"/>
              <a:pathLst>
                <a:path w="221614" h="88900">
                  <a:moveTo>
                    <a:pt x="0" y="88480"/>
                  </a:moveTo>
                  <a:lnTo>
                    <a:pt x="221284" y="88480"/>
                  </a:lnTo>
                  <a:lnTo>
                    <a:pt x="221284" y="0"/>
                  </a:lnTo>
                  <a:lnTo>
                    <a:pt x="0" y="0"/>
                  </a:lnTo>
                  <a:lnTo>
                    <a:pt x="0" y="88480"/>
                  </a:lnTo>
                  <a:close/>
                </a:path>
              </a:pathLst>
            </a:custGeom>
            <a:solidFill>
              <a:srgbClr val="9C9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180205" y="1830781"/>
              <a:ext cx="88900" cy="88900"/>
            </a:xfrm>
            <a:custGeom>
              <a:avLst/>
              <a:gdLst/>
              <a:ahLst/>
              <a:cxnLst/>
              <a:rect l="l" t="t" r="r" b="b"/>
              <a:pathLst>
                <a:path w="88900" h="88900">
                  <a:moveTo>
                    <a:pt x="88696" y="0"/>
                  </a:moveTo>
                  <a:lnTo>
                    <a:pt x="0" y="0"/>
                  </a:lnTo>
                  <a:lnTo>
                    <a:pt x="0" y="88480"/>
                  </a:lnTo>
                  <a:lnTo>
                    <a:pt x="88696" y="88480"/>
                  </a:lnTo>
                  <a:lnTo>
                    <a:pt x="88696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872052" y="1833308"/>
              <a:ext cx="521334" cy="0"/>
            </a:xfrm>
            <a:custGeom>
              <a:avLst/>
              <a:gdLst/>
              <a:ahLst/>
              <a:cxnLst/>
              <a:rect l="l" t="t" r="r" b="b"/>
              <a:pathLst>
                <a:path w="521335">
                  <a:moveTo>
                    <a:pt x="521207" y="0"/>
                  </a:moveTo>
                  <a:lnTo>
                    <a:pt x="0" y="0"/>
                  </a:lnTo>
                </a:path>
              </a:pathLst>
            </a:custGeom>
            <a:solidFill>
              <a:srgbClr val="9C9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872052" y="1830133"/>
              <a:ext cx="521334" cy="6350"/>
            </a:xfrm>
            <a:custGeom>
              <a:avLst/>
              <a:gdLst/>
              <a:ahLst/>
              <a:cxnLst/>
              <a:rect l="l" t="t" r="r" b="b"/>
              <a:pathLst>
                <a:path w="521335" h="6350">
                  <a:moveTo>
                    <a:pt x="521207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521207" y="6350"/>
                  </a:lnTo>
                  <a:lnTo>
                    <a:pt x="521207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880635" y="2010701"/>
              <a:ext cx="849630" cy="93345"/>
            </a:xfrm>
            <a:custGeom>
              <a:avLst/>
              <a:gdLst/>
              <a:ahLst/>
              <a:cxnLst/>
              <a:rect l="l" t="t" r="r" b="b"/>
              <a:pathLst>
                <a:path w="849629" h="93344">
                  <a:moveTo>
                    <a:pt x="472706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0" y="93268"/>
                  </a:lnTo>
                  <a:lnTo>
                    <a:pt x="472706" y="93268"/>
                  </a:lnTo>
                  <a:lnTo>
                    <a:pt x="472706" y="5092"/>
                  </a:lnTo>
                  <a:lnTo>
                    <a:pt x="472706" y="0"/>
                  </a:lnTo>
                  <a:close/>
                </a:path>
                <a:path w="849629" h="93344">
                  <a:moveTo>
                    <a:pt x="849477" y="0"/>
                  </a:moveTo>
                  <a:lnTo>
                    <a:pt x="565975" y="0"/>
                  </a:lnTo>
                  <a:lnTo>
                    <a:pt x="565975" y="5092"/>
                  </a:lnTo>
                  <a:lnTo>
                    <a:pt x="565975" y="93268"/>
                  </a:lnTo>
                  <a:lnTo>
                    <a:pt x="849477" y="93268"/>
                  </a:lnTo>
                  <a:lnTo>
                    <a:pt x="849477" y="5092"/>
                  </a:lnTo>
                  <a:lnTo>
                    <a:pt x="849477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877460" y="2007869"/>
              <a:ext cx="855980" cy="99060"/>
            </a:xfrm>
            <a:custGeom>
              <a:avLst/>
              <a:gdLst/>
              <a:ahLst/>
              <a:cxnLst/>
              <a:rect l="l" t="t" r="r" b="b"/>
              <a:pathLst>
                <a:path w="855979" h="99060">
                  <a:moveTo>
                    <a:pt x="16852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0" y="6350"/>
                  </a:lnTo>
                  <a:lnTo>
                    <a:pt x="0" y="92710"/>
                  </a:lnTo>
                  <a:lnTo>
                    <a:pt x="0" y="99060"/>
                  </a:lnTo>
                  <a:lnTo>
                    <a:pt x="3175" y="99060"/>
                  </a:lnTo>
                  <a:lnTo>
                    <a:pt x="16852" y="99060"/>
                  </a:lnTo>
                  <a:lnTo>
                    <a:pt x="16852" y="96520"/>
                  </a:lnTo>
                  <a:lnTo>
                    <a:pt x="16852" y="94272"/>
                  </a:lnTo>
                  <a:lnTo>
                    <a:pt x="16852" y="92710"/>
                  </a:lnTo>
                  <a:lnTo>
                    <a:pt x="6350" y="92710"/>
                  </a:lnTo>
                  <a:lnTo>
                    <a:pt x="6350" y="6350"/>
                  </a:lnTo>
                  <a:lnTo>
                    <a:pt x="16852" y="6350"/>
                  </a:lnTo>
                  <a:lnTo>
                    <a:pt x="16852" y="5803"/>
                  </a:lnTo>
                  <a:lnTo>
                    <a:pt x="16852" y="0"/>
                  </a:lnTo>
                  <a:close/>
                </a:path>
                <a:path w="855979" h="99060">
                  <a:moveTo>
                    <a:pt x="475881" y="92710"/>
                  </a:moveTo>
                  <a:lnTo>
                    <a:pt x="420128" y="92710"/>
                  </a:lnTo>
                  <a:lnTo>
                    <a:pt x="420128" y="94272"/>
                  </a:lnTo>
                  <a:lnTo>
                    <a:pt x="331431" y="94272"/>
                  </a:lnTo>
                  <a:lnTo>
                    <a:pt x="331431" y="92710"/>
                  </a:lnTo>
                  <a:lnTo>
                    <a:pt x="206133" y="92710"/>
                  </a:lnTo>
                  <a:lnTo>
                    <a:pt x="206133" y="94272"/>
                  </a:lnTo>
                  <a:lnTo>
                    <a:pt x="206133" y="96520"/>
                  </a:lnTo>
                  <a:lnTo>
                    <a:pt x="206133" y="99060"/>
                  </a:lnTo>
                  <a:lnTo>
                    <a:pt x="475881" y="99060"/>
                  </a:lnTo>
                  <a:lnTo>
                    <a:pt x="475881" y="96520"/>
                  </a:lnTo>
                  <a:lnTo>
                    <a:pt x="475881" y="94272"/>
                  </a:lnTo>
                  <a:lnTo>
                    <a:pt x="475881" y="92710"/>
                  </a:lnTo>
                  <a:close/>
                </a:path>
                <a:path w="855979" h="99060">
                  <a:moveTo>
                    <a:pt x="475881" y="0"/>
                  </a:moveTo>
                  <a:lnTo>
                    <a:pt x="206133" y="0"/>
                  </a:lnTo>
                  <a:lnTo>
                    <a:pt x="206133" y="5803"/>
                  </a:lnTo>
                  <a:lnTo>
                    <a:pt x="206133" y="6350"/>
                  </a:lnTo>
                  <a:lnTo>
                    <a:pt x="331431" y="6350"/>
                  </a:lnTo>
                  <a:lnTo>
                    <a:pt x="331431" y="5803"/>
                  </a:lnTo>
                  <a:lnTo>
                    <a:pt x="420128" y="5803"/>
                  </a:lnTo>
                  <a:lnTo>
                    <a:pt x="420128" y="6350"/>
                  </a:lnTo>
                  <a:lnTo>
                    <a:pt x="475881" y="6350"/>
                  </a:lnTo>
                  <a:lnTo>
                    <a:pt x="475881" y="5803"/>
                  </a:lnTo>
                  <a:lnTo>
                    <a:pt x="475881" y="0"/>
                  </a:lnTo>
                  <a:close/>
                </a:path>
                <a:path w="855979" h="99060">
                  <a:moveTo>
                    <a:pt x="762088" y="92710"/>
                  </a:moveTo>
                  <a:lnTo>
                    <a:pt x="569150" y="92710"/>
                  </a:lnTo>
                  <a:lnTo>
                    <a:pt x="569150" y="94272"/>
                  </a:lnTo>
                  <a:lnTo>
                    <a:pt x="569150" y="96520"/>
                  </a:lnTo>
                  <a:lnTo>
                    <a:pt x="569150" y="99060"/>
                  </a:lnTo>
                  <a:lnTo>
                    <a:pt x="762088" y="99060"/>
                  </a:lnTo>
                  <a:lnTo>
                    <a:pt x="762088" y="96520"/>
                  </a:lnTo>
                  <a:lnTo>
                    <a:pt x="762088" y="94272"/>
                  </a:lnTo>
                  <a:lnTo>
                    <a:pt x="762088" y="92710"/>
                  </a:lnTo>
                  <a:close/>
                </a:path>
                <a:path w="855979" h="99060">
                  <a:moveTo>
                    <a:pt x="855827" y="0"/>
                  </a:moveTo>
                  <a:lnTo>
                    <a:pt x="569150" y="0"/>
                  </a:lnTo>
                  <a:lnTo>
                    <a:pt x="569150" y="5803"/>
                  </a:lnTo>
                  <a:lnTo>
                    <a:pt x="569150" y="6350"/>
                  </a:lnTo>
                  <a:lnTo>
                    <a:pt x="849477" y="6350"/>
                  </a:lnTo>
                  <a:lnTo>
                    <a:pt x="849477" y="7924"/>
                  </a:lnTo>
                  <a:lnTo>
                    <a:pt x="849477" y="92710"/>
                  </a:lnTo>
                  <a:lnTo>
                    <a:pt x="855357" y="92710"/>
                  </a:lnTo>
                  <a:lnTo>
                    <a:pt x="855357" y="94272"/>
                  </a:lnTo>
                  <a:lnTo>
                    <a:pt x="855357" y="96520"/>
                  </a:lnTo>
                  <a:lnTo>
                    <a:pt x="855357" y="99060"/>
                  </a:lnTo>
                  <a:lnTo>
                    <a:pt x="855827" y="99060"/>
                  </a:lnTo>
                  <a:lnTo>
                    <a:pt x="855827" y="96520"/>
                  </a:lnTo>
                  <a:lnTo>
                    <a:pt x="855827" y="94272"/>
                  </a:lnTo>
                  <a:lnTo>
                    <a:pt x="855827" y="92710"/>
                  </a:lnTo>
                  <a:lnTo>
                    <a:pt x="855827" y="7924"/>
                  </a:lnTo>
                  <a:lnTo>
                    <a:pt x="855827" y="6350"/>
                  </a:lnTo>
                  <a:lnTo>
                    <a:pt x="855827" y="5803"/>
                  </a:lnTo>
                  <a:lnTo>
                    <a:pt x="8558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083594" y="2013673"/>
              <a:ext cx="125730" cy="88900"/>
            </a:xfrm>
            <a:custGeom>
              <a:avLst/>
              <a:gdLst/>
              <a:ahLst/>
              <a:cxnLst/>
              <a:rect l="l" t="t" r="r" b="b"/>
              <a:pathLst>
                <a:path w="125729" h="88900">
                  <a:moveTo>
                    <a:pt x="0" y="88468"/>
                  </a:moveTo>
                  <a:lnTo>
                    <a:pt x="125298" y="88468"/>
                  </a:lnTo>
                  <a:lnTo>
                    <a:pt x="125298" y="0"/>
                  </a:lnTo>
                  <a:lnTo>
                    <a:pt x="0" y="0"/>
                  </a:lnTo>
                  <a:lnTo>
                    <a:pt x="0" y="88468"/>
                  </a:lnTo>
                  <a:close/>
                </a:path>
              </a:pathLst>
            </a:custGeom>
            <a:solidFill>
              <a:srgbClr val="9C9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208892" y="2013673"/>
              <a:ext cx="88900" cy="88900"/>
            </a:xfrm>
            <a:custGeom>
              <a:avLst/>
              <a:gdLst/>
              <a:ahLst/>
              <a:cxnLst/>
              <a:rect l="l" t="t" r="r" b="b"/>
              <a:pathLst>
                <a:path w="88900" h="88900">
                  <a:moveTo>
                    <a:pt x="88696" y="0"/>
                  </a:moveTo>
                  <a:lnTo>
                    <a:pt x="0" y="0"/>
                  </a:lnTo>
                  <a:lnTo>
                    <a:pt x="0" y="88468"/>
                  </a:lnTo>
                  <a:lnTo>
                    <a:pt x="88696" y="88468"/>
                  </a:lnTo>
                  <a:lnTo>
                    <a:pt x="88696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084547" y="2013013"/>
              <a:ext cx="549275" cy="6350"/>
            </a:xfrm>
            <a:custGeom>
              <a:avLst/>
              <a:gdLst/>
              <a:ahLst/>
              <a:cxnLst/>
              <a:rect l="l" t="t" r="r" b="b"/>
              <a:pathLst>
                <a:path w="549275" h="6350">
                  <a:moveTo>
                    <a:pt x="268795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268795" y="6350"/>
                  </a:lnTo>
                  <a:lnTo>
                    <a:pt x="268795" y="0"/>
                  </a:lnTo>
                  <a:close/>
                </a:path>
                <a:path w="549275" h="6350">
                  <a:moveTo>
                    <a:pt x="548652" y="0"/>
                  </a:moveTo>
                  <a:lnTo>
                    <a:pt x="362064" y="0"/>
                  </a:lnTo>
                  <a:lnTo>
                    <a:pt x="362064" y="6350"/>
                  </a:lnTo>
                  <a:lnTo>
                    <a:pt x="548652" y="6350"/>
                  </a:lnTo>
                  <a:lnTo>
                    <a:pt x="548652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917912" y="2528515"/>
              <a:ext cx="111760" cy="22225"/>
            </a:xfrm>
            <a:custGeom>
              <a:avLst/>
              <a:gdLst/>
              <a:ahLst/>
              <a:cxnLst/>
              <a:rect l="l" t="t" r="r" b="b"/>
              <a:pathLst>
                <a:path w="111760" h="22225">
                  <a:moveTo>
                    <a:pt x="48913" y="0"/>
                  </a:moveTo>
                  <a:lnTo>
                    <a:pt x="10051" y="4998"/>
                  </a:lnTo>
                  <a:lnTo>
                    <a:pt x="0" y="12716"/>
                  </a:lnTo>
                  <a:lnTo>
                    <a:pt x="0" y="21733"/>
                  </a:lnTo>
                  <a:lnTo>
                    <a:pt x="111734" y="21733"/>
                  </a:lnTo>
                  <a:lnTo>
                    <a:pt x="111734" y="12716"/>
                  </a:lnTo>
                  <a:lnTo>
                    <a:pt x="69892" y="460"/>
                  </a:lnTo>
                  <a:lnTo>
                    <a:pt x="48913" y="0"/>
                  </a:lnTo>
                  <a:close/>
                </a:path>
              </a:pathLst>
            </a:custGeom>
            <a:solidFill>
              <a:srgbClr val="61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916324" y="2526919"/>
              <a:ext cx="114935" cy="23495"/>
            </a:xfrm>
            <a:custGeom>
              <a:avLst/>
              <a:gdLst/>
              <a:ahLst/>
              <a:cxnLst/>
              <a:rect l="l" t="t" r="r" b="b"/>
              <a:pathLst>
                <a:path w="114935" h="23494">
                  <a:moveTo>
                    <a:pt x="51485" y="0"/>
                  </a:moveTo>
                  <a:lnTo>
                    <a:pt x="47498" y="0"/>
                  </a:lnTo>
                  <a:lnTo>
                    <a:pt x="43497" y="63"/>
                  </a:lnTo>
                  <a:lnTo>
                    <a:pt x="0" y="13614"/>
                  </a:lnTo>
                  <a:lnTo>
                    <a:pt x="0" y="23329"/>
                  </a:lnTo>
                  <a:lnTo>
                    <a:pt x="3175" y="23329"/>
                  </a:lnTo>
                  <a:lnTo>
                    <a:pt x="3175" y="15011"/>
                  </a:lnTo>
                  <a:lnTo>
                    <a:pt x="9925" y="8864"/>
                  </a:lnTo>
                  <a:lnTo>
                    <a:pt x="9728" y="8864"/>
                  </a:lnTo>
                  <a:lnTo>
                    <a:pt x="9207" y="7365"/>
                  </a:lnTo>
                  <a:lnTo>
                    <a:pt x="14457" y="7365"/>
                  </a:lnTo>
                  <a:lnTo>
                    <a:pt x="24079" y="5105"/>
                  </a:lnTo>
                  <a:lnTo>
                    <a:pt x="31635" y="3733"/>
                  </a:lnTo>
                  <a:lnTo>
                    <a:pt x="43573" y="3238"/>
                  </a:lnTo>
                  <a:lnTo>
                    <a:pt x="47523" y="3175"/>
                  </a:lnTo>
                  <a:lnTo>
                    <a:pt x="100690" y="3175"/>
                  </a:lnTo>
                  <a:lnTo>
                    <a:pt x="93975" y="2217"/>
                  </a:lnTo>
                  <a:lnTo>
                    <a:pt x="59439" y="80"/>
                  </a:lnTo>
                  <a:lnTo>
                    <a:pt x="51485" y="0"/>
                  </a:lnTo>
                  <a:close/>
                </a:path>
                <a:path w="114935" h="23494">
                  <a:moveTo>
                    <a:pt x="114909" y="14312"/>
                  </a:moveTo>
                  <a:lnTo>
                    <a:pt x="113322" y="14312"/>
                  </a:lnTo>
                  <a:lnTo>
                    <a:pt x="111785" y="14744"/>
                  </a:lnTo>
                  <a:lnTo>
                    <a:pt x="111734" y="23329"/>
                  </a:lnTo>
                  <a:lnTo>
                    <a:pt x="114909" y="23329"/>
                  </a:lnTo>
                  <a:lnTo>
                    <a:pt x="114909" y="14312"/>
                  </a:lnTo>
                  <a:close/>
                </a:path>
                <a:path w="114935" h="23494">
                  <a:moveTo>
                    <a:pt x="111734" y="14563"/>
                  </a:moveTo>
                  <a:lnTo>
                    <a:pt x="111734" y="14744"/>
                  </a:lnTo>
                  <a:lnTo>
                    <a:pt x="111734" y="14563"/>
                  </a:lnTo>
                  <a:close/>
                </a:path>
                <a:path w="114935" h="23494">
                  <a:moveTo>
                    <a:pt x="113322" y="14312"/>
                  </a:moveTo>
                  <a:lnTo>
                    <a:pt x="111734" y="14312"/>
                  </a:lnTo>
                  <a:lnTo>
                    <a:pt x="111785" y="14744"/>
                  </a:lnTo>
                  <a:lnTo>
                    <a:pt x="113322" y="14312"/>
                  </a:lnTo>
                  <a:close/>
                </a:path>
                <a:path w="114935" h="23494">
                  <a:moveTo>
                    <a:pt x="100690" y="3175"/>
                  </a:moveTo>
                  <a:lnTo>
                    <a:pt x="51485" y="3175"/>
                  </a:lnTo>
                  <a:lnTo>
                    <a:pt x="59379" y="3255"/>
                  </a:lnTo>
                  <a:lnTo>
                    <a:pt x="66968" y="3465"/>
                  </a:lnTo>
                  <a:lnTo>
                    <a:pt x="105498" y="7365"/>
                  </a:lnTo>
                  <a:lnTo>
                    <a:pt x="111734" y="14563"/>
                  </a:lnTo>
                  <a:lnTo>
                    <a:pt x="111734" y="14312"/>
                  </a:lnTo>
                  <a:lnTo>
                    <a:pt x="114909" y="14312"/>
                  </a:lnTo>
                  <a:lnTo>
                    <a:pt x="114846" y="13881"/>
                  </a:lnTo>
                  <a:lnTo>
                    <a:pt x="114728" y="13614"/>
                  </a:lnTo>
                  <a:lnTo>
                    <a:pt x="113618" y="9220"/>
                  </a:lnTo>
                  <a:lnTo>
                    <a:pt x="113501" y="8864"/>
                  </a:lnTo>
                  <a:lnTo>
                    <a:pt x="110972" y="6248"/>
                  </a:lnTo>
                  <a:lnTo>
                    <a:pt x="109829" y="5219"/>
                  </a:lnTo>
                  <a:lnTo>
                    <a:pt x="108394" y="4864"/>
                  </a:lnTo>
                  <a:lnTo>
                    <a:pt x="106248" y="4279"/>
                  </a:lnTo>
                  <a:lnTo>
                    <a:pt x="100690" y="3175"/>
                  </a:lnTo>
                  <a:close/>
                </a:path>
                <a:path w="114935" h="23494">
                  <a:moveTo>
                    <a:pt x="9207" y="7365"/>
                  </a:moveTo>
                  <a:lnTo>
                    <a:pt x="9728" y="8864"/>
                  </a:lnTo>
                  <a:lnTo>
                    <a:pt x="10048" y="8752"/>
                  </a:lnTo>
                  <a:lnTo>
                    <a:pt x="10274" y="8547"/>
                  </a:lnTo>
                  <a:lnTo>
                    <a:pt x="9207" y="7365"/>
                  </a:lnTo>
                  <a:close/>
                </a:path>
                <a:path w="114935" h="23494">
                  <a:moveTo>
                    <a:pt x="10048" y="8752"/>
                  </a:moveTo>
                  <a:lnTo>
                    <a:pt x="9728" y="8864"/>
                  </a:lnTo>
                  <a:lnTo>
                    <a:pt x="9925" y="8864"/>
                  </a:lnTo>
                  <a:close/>
                </a:path>
                <a:path w="114935" h="23494">
                  <a:moveTo>
                    <a:pt x="14457" y="7365"/>
                  </a:moveTo>
                  <a:lnTo>
                    <a:pt x="9207" y="7365"/>
                  </a:lnTo>
                  <a:lnTo>
                    <a:pt x="10274" y="8547"/>
                  </a:lnTo>
                  <a:lnTo>
                    <a:pt x="10048" y="8752"/>
                  </a:lnTo>
                  <a:lnTo>
                    <a:pt x="13106" y="7683"/>
                  </a:lnTo>
                  <a:lnTo>
                    <a:pt x="14457" y="73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447438" y="2546540"/>
              <a:ext cx="53975" cy="113664"/>
            </a:xfrm>
            <a:custGeom>
              <a:avLst/>
              <a:gdLst/>
              <a:ahLst/>
              <a:cxnLst/>
              <a:rect l="l" t="t" r="r" b="b"/>
              <a:pathLst>
                <a:path w="53975" h="113664">
                  <a:moveTo>
                    <a:pt x="53936" y="0"/>
                  </a:moveTo>
                  <a:lnTo>
                    <a:pt x="0" y="0"/>
                  </a:lnTo>
                  <a:lnTo>
                    <a:pt x="0" y="113385"/>
                  </a:lnTo>
                  <a:lnTo>
                    <a:pt x="53936" y="113385"/>
                  </a:lnTo>
                  <a:lnTo>
                    <a:pt x="53936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444263" y="2543809"/>
              <a:ext cx="60325" cy="119380"/>
            </a:xfrm>
            <a:custGeom>
              <a:avLst/>
              <a:gdLst/>
              <a:ahLst/>
              <a:cxnLst/>
              <a:rect l="l" t="t" r="r" b="b"/>
              <a:pathLst>
                <a:path w="60325" h="119380">
                  <a:moveTo>
                    <a:pt x="60286" y="0"/>
                  </a:moveTo>
                  <a:lnTo>
                    <a:pt x="53936" y="0"/>
                  </a:lnTo>
                  <a:lnTo>
                    <a:pt x="53936" y="6350"/>
                  </a:lnTo>
                  <a:lnTo>
                    <a:pt x="53936" y="113030"/>
                  </a:lnTo>
                  <a:lnTo>
                    <a:pt x="6350" y="113030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5905"/>
                  </a:lnTo>
                  <a:lnTo>
                    <a:pt x="6350" y="5905"/>
                  </a:lnTo>
                  <a:lnTo>
                    <a:pt x="6350" y="6350"/>
                  </a:lnTo>
                  <a:lnTo>
                    <a:pt x="53936" y="6350"/>
                  </a:lnTo>
                  <a:lnTo>
                    <a:pt x="53936" y="0"/>
                  </a:lnTo>
                  <a:lnTo>
                    <a:pt x="6350" y="0"/>
                  </a:lnTo>
                  <a:lnTo>
                    <a:pt x="6350" y="2540"/>
                  </a:lnTo>
                  <a:lnTo>
                    <a:pt x="6350" y="2730"/>
                  </a:lnTo>
                  <a:lnTo>
                    <a:pt x="3175" y="2730"/>
                  </a:lnTo>
                  <a:lnTo>
                    <a:pt x="3175" y="2540"/>
                  </a:lnTo>
                  <a:lnTo>
                    <a:pt x="6350" y="254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113030"/>
                  </a:lnTo>
                  <a:lnTo>
                    <a:pt x="0" y="119380"/>
                  </a:lnTo>
                  <a:lnTo>
                    <a:pt x="60286" y="119380"/>
                  </a:lnTo>
                  <a:lnTo>
                    <a:pt x="60286" y="113030"/>
                  </a:lnTo>
                  <a:lnTo>
                    <a:pt x="60286" y="6350"/>
                  </a:lnTo>
                  <a:lnTo>
                    <a:pt x="60286" y="2540"/>
                  </a:lnTo>
                  <a:lnTo>
                    <a:pt x="602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450181" y="2617876"/>
              <a:ext cx="48895" cy="0"/>
            </a:xfrm>
            <a:custGeom>
              <a:avLst/>
              <a:gdLst/>
              <a:ahLst/>
              <a:cxnLst/>
              <a:rect l="l" t="t" r="r" b="b"/>
              <a:pathLst>
                <a:path w="48895">
                  <a:moveTo>
                    <a:pt x="48463" y="0"/>
                  </a:moveTo>
                  <a:lnTo>
                    <a:pt x="0" y="0"/>
                  </a:lnTo>
                </a:path>
              </a:pathLst>
            </a:custGeom>
            <a:solidFill>
              <a:srgbClr val="F8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450181" y="2614701"/>
              <a:ext cx="48895" cy="6350"/>
            </a:xfrm>
            <a:custGeom>
              <a:avLst/>
              <a:gdLst/>
              <a:ahLst/>
              <a:cxnLst/>
              <a:rect l="l" t="t" r="r" b="b"/>
              <a:pathLst>
                <a:path w="48895" h="6350">
                  <a:moveTo>
                    <a:pt x="48463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48463" y="6350"/>
                  </a:lnTo>
                  <a:lnTo>
                    <a:pt x="48463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450181" y="2549283"/>
              <a:ext cx="48895" cy="0"/>
            </a:xfrm>
            <a:custGeom>
              <a:avLst/>
              <a:gdLst/>
              <a:ahLst/>
              <a:cxnLst/>
              <a:rect l="l" t="t" r="r" b="b"/>
              <a:pathLst>
                <a:path w="48895">
                  <a:moveTo>
                    <a:pt x="48463" y="0"/>
                  </a:moveTo>
                  <a:lnTo>
                    <a:pt x="0" y="0"/>
                  </a:lnTo>
                </a:path>
              </a:pathLst>
            </a:custGeom>
            <a:solidFill>
              <a:srgbClr val="F8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450181" y="2546108"/>
              <a:ext cx="48895" cy="6350"/>
            </a:xfrm>
            <a:custGeom>
              <a:avLst/>
              <a:gdLst/>
              <a:ahLst/>
              <a:cxnLst/>
              <a:rect l="l" t="t" r="r" b="b"/>
              <a:pathLst>
                <a:path w="48895" h="6350">
                  <a:moveTo>
                    <a:pt x="48463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48463" y="6350"/>
                  </a:lnTo>
                  <a:lnTo>
                    <a:pt x="48463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456811" y="262289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539" y="0"/>
                  </a:moveTo>
                  <a:lnTo>
                    <a:pt x="7365" y="0"/>
                  </a:lnTo>
                  <a:lnTo>
                    <a:pt x="0" y="7365"/>
                  </a:lnTo>
                  <a:lnTo>
                    <a:pt x="0" y="25552"/>
                  </a:lnTo>
                  <a:lnTo>
                    <a:pt x="7365" y="32931"/>
                  </a:lnTo>
                  <a:lnTo>
                    <a:pt x="25539" y="32931"/>
                  </a:lnTo>
                  <a:lnTo>
                    <a:pt x="32905" y="25552"/>
                  </a:lnTo>
                  <a:lnTo>
                    <a:pt x="32905" y="16459"/>
                  </a:lnTo>
                  <a:lnTo>
                    <a:pt x="32905" y="736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455858" y="262194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25" y="0"/>
                  </a:moveTo>
                  <a:lnTo>
                    <a:pt x="7797" y="0"/>
                  </a:lnTo>
                  <a:lnTo>
                    <a:pt x="0" y="7797"/>
                  </a:lnTo>
                  <a:lnTo>
                    <a:pt x="0" y="27025"/>
                  </a:lnTo>
                  <a:lnTo>
                    <a:pt x="7797" y="34836"/>
                  </a:lnTo>
                  <a:lnTo>
                    <a:pt x="27025" y="34836"/>
                  </a:lnTo>
                  <a:lnTo>
                    <a:pt x="28937" y="32918"/>
                  </a:lnTo>
                  <a:lnTo>
                    <a:pt x="8851" y="32918"/>
                  </a:lnTo>
                  <a:lnTo>
                    <a:pt x="1917" y="25984"/>
                  </a:lnTo>
                  <a:lnTo>
                    <a:pt x="1917" y="8851"/>
                  </a:lnTo>
                  <a:lnTo>
                    <a:pt x="8851" y="1917"/>
                  </a:lnTo>
                  <a:lnTo>
                    <a:pt x="28940" y="1917"/>
                  </a:lnTo>
                  <a:lnTo>
                    <a:pt x="27025" y="0"/>
                  </a:lnTo>
                  <a:close/>
                </a:path>
                <a:path w="34925" h="34925">
                  <a:moveTo>
                    <a:pt x="28940" y="1917"/>
                  </a:moveTo>
                  <a:lnTo>
                    <a:pt x="25971" y="1917"/>
                  </a:lnTo>
                  <a:lnTo>
                    <a:pt x="32892" y="8851"/>
                  </a:lnTo>
                  <a:lnTo>
                    <a:pt x="32892" y="25984"/>
                  </a:lnTo>
                  <a:lnTo>
                    <a:pt x="25971" y="32918"/>
                  </a:lnTo>
                  <a:lnTo>
                    <a:pt x="28937" y="32918"/>
                  </a:lnTo>
                  <a:lnTo>
                    <a:pt x="34810" y="27025"/>
                  </a:lnTo>
                  <a:lnTo>
                    <a:pt x="34810" y="7797"/>
                  </a:lnTo>
                  <a:lnTo>
                    <a:pt x="28940" y="19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396194" y="1819198"/>
              <a:ext cx="231140" cy="615315"/>
            </a:xfrm>
            <a:custGeom>
              <a:avLst/>
              <a:gdLst/>
              <a:ahLst/>
              <a:cxnLst/>
              <a:rect l="l" t="t" r="r" b="b"/>
              <a:pathLst>
                <a:path w="231139" h="615314">
                  <a:moveTo>
                    <a:pt x="188823" y="0"/>
                  </a:moveTo>
                  <a:lnTo>
                    <a:pt x="0" y="13246"/>
                  </a:lnTo>
                  <a:lnTo>
                    <a:pt x="42062" y="615264"/>
                  </a:lnTo>
                  <a:lnTo>
                    <a:pt x="230886" y="602005"/>
                  </a:lnTo>
                  <a:lnTo>
                    <a:pt x="188823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392879" y="1815884"/>
              <a:ext cx="238125" cy="622300"/>
            </a:xfrm>
            <a:custGeom>
              <a:avLst/>
              <a:gdLst/>
              <a:ahLst/>
              <a:cxnLst/>
              <a:rect l="l" t="t" r="r" b="b"/>
              <a:pathLst>
                <a:path w="238125" h="622300">
                  <a:moveTo>
                    <a:pt x="3314" y="16560"/>
                  </a:moveTo>
                  <a:lnTo>
                    <a:pt x="114" y="16802"/>
                  </a:lnTo>
                  <a:lnTo>
                    <a:pt x="42519" y="622020"/>
                  </a:lnTo>
                  <a:lnTo>
                    <a:pt x="139984" y="615162"/>
                  </a:lnTo>
                  <a:lnTo>
                    <a:pt x="48348" y="615162"/>
                  </a:lnTo>
                  <a:lnTo>
                    <a:pt x="6746" y="19659"/>
                  </a:lnTo>
                  <a:lnTo>
                    <a:pt x="3543" y="19659"/>
                  </a:lnTo>
                  <a:lnTo>
                    <a:pt x="3314" y="16560"/>
                  </a:lnTo>
                  <a:close/>
                </a:path>
                <a:path w="238125" h="622300">
                  <a:moveTo>
                    <a:pt x="195580" y="6731"/>
                  </a:moveTo>
                  <a:lnTo>
                    <a:pt x="189166" y="6731"/>
                  </a:lnTo>
                  <a:lnTo>
                    <a:pt x="230886" y="602348"/>
                  </a:lnTo>
                  <a:lnTo>
                    <a:pt x="48348" y="615162"/>
                  </a:lnTo>
                  <a:lnTo>
                    <a:pt x="139984" y="615162"/>
                  </a:lnTo>
                  <a:lnTo>
                    <a:pt x="237629" y="608291"/>
                  </a:lnTo>
                  <a:lnTo>
                    <a:pt x="195580" y="6731"/>
                  </a:lnTo>
                  <a:close/>
                </a:path>
                <a:path w="238125" h="622300">
                  <a:moveTo>
                    <a:pt x="6515" y="16344"/>
                  </a:moveTo>
                  <a:lnTo>
                    <a:pt x="3314" y="16560"/>
                  </a:lnTo>
                  <a:lnTo>
                    <a:pt x="3543" y="19659"/>
                  </a:lnTo>
                  <a:lnTo>
                    <a:pt x="6731" y="19437"/>
                  </a:lnTo>
                  <a:lnTo>
                    <a:pt x="6515" y="16344"/>
                  </a:lnTo>
                  <a:close/>
                </a:path>
                <a:path w="238125" h="622300">
                  <a:moveTo>
                    <a:pt x="6731" y="19437"/>
                  </a:moveTo>
                  <a:lnTo>
                    <a:pt x="3543" y="19659"/>
                  </a:lnTo>
                  <a:lnTo>
                    <a:pt x="6746" y="19659"/>
                  </a:lnTo>
                  <a:lnTo>
                    <a:pt x="6731" y="19437"/>
                  </a:lnTo>
                  <a:close/>
                </a:path>
                <a:path w="238125" h="622300">
                  <a:moveTo>
                    <a:pt x="51134" y="16344"/>
                  </a:moveTo>
                  <a:lnTo>
                    <a:pt x="6515" y="16344"/>
                  </a:lnTo>
                  <a:lnTo>
                    <a:pt x="6731" y="19437"/>
                  </a:lnTo>
                  <a:lnTo>
                    <a:pt x="51134" y="16344"/>
                  </a:lnTo>
                  <a:close/>
                </a:path>
                <a:path w="238125" h="622300">
                  <a:moveTo>
                    <a:pt x="195110" y="0"/>
                  </a:moveTo>
                  <a:lnTo>
                    <a:pt x="0" y="13589"/>
                  </a:lnTo>
                  <a:lnTo>
                    <a:pt x="114" y="16802"/>
                  </a:lnTo>
                  <a:lnTo>
                    <a:pt x="6515" y="16344"/>
                  </a:lnTo>
                  <a:lnTo>
                    <a:pt x="51134" y="16344"/>
                  </a:lnTo>
                  <a:lnTo>
                    <a:pt x="189166" y="6731"/>
                  </a:lnTo>
                  <a:lnTo>
                    <a:pt x="195580" y="6731"/>
                  </a:lnTo>
                  <a:lnTo>
                    <a:pt x="1951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894313" y="2004352"/>
              <a:ext cx="189865" cy="417195"/>
            </a:xfrm>
            <a:custGeom>
              <a:avLst/>
              <a:gdLst/>
              <a:ahLst/>
              <a:cxnLst/>
              <a:rect l="l" t="t" r="r" b="b"/>
              <a:pathLst>
                <a:path w="189864" h="417194">
                  <a:moveTo>
                    <a:pt x="189280" y="0"/>
                  </a:moveTo>
                  <a:lnTo>
                    <a:pt x="0" y="0"/>
                  </a:lnTo>
                  <a:lnTo>
                    <a:pt x="0" y="416966"/>
                  </a:lnTo>
                  <a:lnTo>
                    <a:pt x="189280" y="416966"/>
                  </a:lnTo>
                  <a:lnTo>
                    <a:pt x="189280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891227" y="2001519"/>
              <a:ext cx="195580" cy="422909"/>
            </a:xfrm>
            <a:custGeom>
              <a:avLst/>
              <a:gdLst/>
              <a:ahLst/>
              <a:cxnLst/>
              <a:rect l="l" t="t" r="r" b="b"/>
              <a:pathLst>
                <a:path w="195579" h="422910">
                  <a:moveTo>
                    <a:pt x="195567" y="0"/>
                  </a:moveTo>
                  <a:lnTo>
                    <a:pt x="189280" y="0"/>
                  </a:lnTo>
                  <a:lnTo>
                    <a:pt x="189280" y="6350"/>
                  </a:lnTo>
                  <a:lnTo>
                    <a:pt x="189280" y="416560"/>
                  </a:lnTo>
                  <a:lnTo>
                    <a:pt x="6286" y="416560"/>
                  </a:lnTo>
                  <a:lnTo>
                    <a:pt x="6286" y="6350"/>
                  </a:lnTo>
                  <a:lnTo>
                    <a:pt x="3086" y="6350"/>
                  </a:lnTo>
                  <a:lnTo>
                    <a:pt x="3086" y="5930"/>
                  </a:lnTo>
                  <a:lnTo>
                    <a:pt x="6286" y="5930"/>
                  </a:lnTo>
                  <a:lnTo>
                    <a:pt x="6286" y="6350"/>
                  </a:lnTo>
                  <a:lnTo>
                    <a:pt x="189280" y="6350"/>
                  </a:lnTo>
                  <a:lnTo>
                    <a:pt x="189280" y="0"/>
                  </a:lnTo>
                  <a:lnTo>
                    <a:pt x="6286" y="0"/>
                  </a:lnTo>
                  <a:lnTo>
                    <a:pt x="6286" y="2540"/>
                  </a:lnTo>
                  <a:lnTo>
                    <a:pt x="6286" y="2832"/>
                  </a:lnTo>
                  <a:lnTo>
                    <a:pt x="3086" y="2832"/>
                  </a:lnTo>
                  <a:lnTo>
                    <a:pt x="3086" y="2540"/>
                  </a:lnTo>
                  <a:lnTo>
                    <a:pt x="6286" y="2540"/>
                  </a:lnTo>
                  <a:lnTo>
                    <a:pt x="628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416560"/>
                  </a:lnTo>
                  <a:lnTo>
                    <a:pt x="0" y="422910"/>
                  </a:lnTo>
                  <a:lnTo>
                    <a:pt x="195567" y="422910"/>
                  </a:lnTo>
                  <a:lnTo>
                    <a:pt x="195567" y="416560"/>
                  </a:lnTo>
                  <a:lnTo>
                    <a:pt x="195567" y="6350"/>
                  </a:lnTo>
                  <a:lnTo>
                    <a:pt x="195567" y="2540"/>
                  </a:lnTo>
                  <a:lnTo>
                    <a:pt x="1955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658423" y="2190826"/>
              <a:ext cx="189865" cy="435609"/>
            </a:xfrm>
            <a:custGeom>
              <a:avLst/>
              <a:gdLst/>
              <a:ahLst/>
              <a:cxnLst/>
              <a:rect l="l" t="t" r="r" b="b"/>
              <a:pathLst>
                <a:path w="189864" h="435610">
                  <a:moveTo>
                    <a:pt x="189293" y="0"/>
                  </a:moveTo>
                  <a:lnTo>
                    <a:pt x="12" y="0"/>
                  </a:lnTo>
                  <a:lnTo>
                    <a:pt x="0" y="435279"/>
                  </a:lnTo>
                  <a:lnTo>
                    <a:pt x="189293" y="435279"/>
                  </a:lnTo>
                  <a:lnTo>
                    <a:pt x="189293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655198" y="2188209"/>
              <a:ext cx="196215" cy="440690"/>
            </a:xfrm>
            <a:custGeom>
              <a:avLst/>
              <a:gdLst/>
              <a:ahLst/>
              <a:cxnLst/>
              <a:rect l="l" t="t" r="r" b="b"/>
              <a:pathLst>
                <a:path w="196214" h="440689">
                  <a:moveTo>
                    <a:pt x="195681" y="0"/>
                  </a:moveTo>
                  <a:lnTo>
                    <a:pt x="189395" y="0"/>
                  </a:lnTo>
                  <a:lnTo>
                    <a:pt x="189395" y="6350"/>
                  </a:lnTo>
                  <a:lnTo>
                    <a:pt x="189395" y="434340"/>
                  </a:lnTo>
                  <a:lnTo>
                    <a:pt x="6400" y="434340"/>
                  </a:lnTo>
                  <a:lnTo>
                    <a:pt x="6400" y="6350"/>
                  </a:lnTo>
                  <a:lnTo>
                    <a:pt x="3200" y="6350"/>
                  </a:lnTo>
                  <a:lnTo>
                    <a:pt x="3200" y="5778"/>
                  </a:lnTo>
                  <a:lnTo>
                    <a:pt x="6400" y="5778"/>
                  </a:lnTo>
                  <a:lnTo>
                    <a:pt x="6400" y="6350"/>
                  </a:lnTo>
                  <a:lnTo>
                    <a:pt x="189395" y="6350"/>
                  </a:lnTo>
                  <a:lnTo>
                    <a:pt x="189395" y="0"/>
                  </a:lnTo>
                  <a:lnTo>
                    <a:pt x="6400" y="0"/>
                  </a:lnTo>
                  <a:lnTo>
                    <a:pt x="6400" y="2540"/>
                  </a:lnTo>
                  <a:lnTo>
                    <a:pt x="3200" y="2578"/>
                  </a:lnTo>
                  <a:lnTo>
                    <a:pt x="6400" y="2540"/>
                  </a:lnTo>
                  <a:lnTo>
                    <a:pt x="6400" y="0"/>
                  </a:lnTo>
                  <a:lnTo>
                    <a:pt x="101" y="0"/>
                  </a:lnTo>
                  <a:lnTo>
                    <a:pt x="101" y="2540"/>
                  </a:lnTo>
                  <a:lnTo>
                    <a:pt x="101" y="6350"/>
                  </a:lnTo>
                  <a:lnTo>
                    <a:pt x="50" y="434340"/>
                  </a:lnTo>
                  <a:lnTo>
                    <a:pt x="0" y="440690"/>
                  </a:lnTo>
                  <a:lnTo>
                    <a:pt x="195681" y="440690"/>
                  </a:lnTo>
                  <a:lnTo>
                    <a:pt x="195681" y="434340"/>
                  </a:lnTo>
                  <a:lnTo>
                    <a:pt x="195681" y="6350"/>
                  </a:lnTo>
                  <a:lnTo>
                    <a:pt x="195681" y="2540"/>
                  </a:lnTo>
                  <a:lnTo>
                    <a:pt x="1956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209641" y="2298039"/>
              <a:ext cx="13335" cy="10795"/>
            </a:xfrm>
            <a:custGeom>
              <a:avLst/>
              <a:gdLst/>
              <a:ahLst/>
              <a:cxnLst/>
              <a:rect l="l" t="t" r="r" b="b"/>
              <a:pathLst>
                <a:path w="13335" h="10794">
                  <a:moveTo>
                    <a:pt x="13093" y="0"/>
                  </a:moveTo>
                  <a:lnTo>
                    <a:pt x="0" y="0"/>
                  </a:lnTo>
                  <a:lnTo>
                    <a:pt x="13093" y="10541"/>
                  </a:lnTo>
                  <a:lnTo>
                    <a:pt x="13093" y="0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232679" y="2266264"/>
              <a:ext cx="8890" cy="134620"/>
            </a:xfrm>
            <a:custGeom>
              <a:avLst/>
              <a:gdLst/>
              <a:ahLst/>
              <a:cxnLst/>
              <a:rect l="l" t="t" r="r" b="b"/>
              <a:pathLst>
                <a:path w="8889" h="134619">
                  <a:moveTo>
                    <a:pt x="8674" y="0"/>
                  </a:moveTo>
                  <a:lnTo>
                    <a:pt x="0" y="0"/>
                  </a:lnTo>
                  <a:lnTo>
                    <a:pt x="0" y="134302"/>
                  </a:lnTo>
                  <a:lnTo>
                    <a:pt x="8674" y="134302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232908" y="2296896"/>
              <a:ext cx="8255" cy="88265"/>
            </a:xfrm>
            <a:custGeom>
              <a:avLst/>
              <a:gdLst/>
              <a:ahLst/>
              <a:cxnLst/>
              <a:rect l="l" t="t" r="r" b="b"/>
              <a:pathLst>
                <a:path w="8254" h="88264">
                  <a:moveTo>
                    <a:pt x="7759" y="65849"/>
                  </a:moveTo>
                  <a:lnTo>
                    <a:pt x="0" y="64008"/>
                  </a:lnTo>
                  <a:lnTo>
                    <a:pt x="0" y="88252"/>
                  </a:lnTo>
                  <a:lnTo>
                    <a:pt x="7759" y="88252"/>
                  </a:lnTo>
                  <a:lnTo>
                    <a:pt x="7759" y="65849"/>
                  </a:lnTo>
                  <a:close/>
                </a:path>
                <a:path w="8254" h="88264">
                  <a:moveTo>
                    <a:pt x="7759" y="0"/>
                  </a:moveTo>
                  <a:lnTo>
                    <a:pt x="0" y="0"/>
                  </a:lnTo>
                  <a:lnTo>
                    <a:pt x="0" y="20129"/>
                  </a:lnTo>
                  <a:lnTo>
                    <a:pt x="7759" y="18288"/>
                  </a:lnTo>
                  <a:lnTo>
                    <a:pt x="7759" y="0"/>
                  </a:lnTo>
                  <a:close/>
                </a:path>
              </a:pathLst>
            </a:custGeom>
            <a:solidFill>
              <a:srgbClr val="2C2A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222735" y="2296909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13373" y="0"/>
                  </a:moveTo>
                  <a:lnTo>
                    <a:pt x="0" y="0"/>
                  </a:lnTo>
                  <a:lnTo>
                    <a:pt x="13373" y="11658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619127" y="2244788"/>
              <a:ext cx="195580" cy="0"/>
            </a:xfrm>
            <a:custGeom>
              <a:avLst/>
              <a:gdLst/>
              <a:ahLst/>
              <a:cxnLst/>
              <a:rect l="l" t="t" r="r" b="b"/>
              <a:pathLst>
                <a:path w="195579">
                  <a:moveTo>
                    <a:pt x="195237" y="0"/>
                  </a:moveTo>
                  <a:lnTo>
                    <a:pt x="0" y="0"/>
                  </a:lnTo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619127" y="2243201"/>
              <a:ext cx="195580" cy="3175"/>
            </a:xfrm>
            <a:custGeom>
              <a:avLst/>
              <a:gdLst/>
              <a:ahLst/>
              <a:cxnLst/>
              <a:rect l="l" t="t" r="r" b="b"/>
              <a:pathLst>
                <a:path w="195579" h="3175">
                  <a:moveTo>
                    <a:pt x="195237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195237" y="3175"/>
                  </a:lnTo>
                  <a:lnTo>
                    <a:pt x="195237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826239" y="2199982"/>
              <a:ext cx="57150" cy="314960"/>
            </a:xfrm>
            <a:custGeom>
              <a:avLst/>
              <a:gdLst/>
              <a:ahLst/>
              <a:cxnLst/>
              <a:rect l="l" t="t" r="r" b="b"/>
              <a:pathLst>
                <a:path w="57150" h="314960">
                  <a:moveTo>
                    <a:pt x="14173" y="101041"/>
                  </a:moveTo>
                  <a:lnTo>
                    <a:pt x="457" y="101041"/>
                  </a:lnTo>
                  <a:lnTo>
                    <a:pt x="10972" y="106527"/>
                  </a:lnTo>
                  <a:lnTo>
                    <a:pt x="10972" y="164579"/>
                  </a:lnTo>
                  <a:lnTo>
                    <a:pt x="1371" y="183337"/>
                  </a:lnTo>
                  <a:lnTo>
                    <a:pt x="10058" y="183337"/>
                  </a:lnTo>
                  <a:lnTo>
                    <a:pt x="29260" y="190639"/>
                  </a:lnTo>
                  <a:lnTo>
                    <a:pt x="16037" y="265842"/>
                  </a:lnTo>
                  <a:lnTo>
                    <a:pt x="2664" y="305600"/>
                  </a:lnTo>
                  <a:lnTo>
                    <a:pt x="0" y="309981"/>
                  </a:lnTo>
                  <a:lnTo>
                    <a:pt x="2755" y="312737"/>
                  </a:lnTo>
                  <a:lnTo>
                    <a:pt x="6400" y="314553"/>
                  </a:lnTo>
                  <a:lnTo>
                    <a:pt x="9143" y="313639"/>
                  </a:lnTo>
                  <a:lnTo>
                    <a:pt x="46129" y="237231"/>
                  </a:lnTo>
                  <a:lnTo>
                    <a:pt x="57048" y="105613"/>
                  </a:lnTo>
                  <a:lnTo>
                    <a:pt x="34289" y="105613"/>
                  </a:lnTo>
                  <a:lnTo>
                    <a:pt x="14173" y="101041"/>
                  </a:lnTo>
                  <a:close/>
                </a:path>
                <a:path w="57150" h="314960">
                  <a:moveTo>
                    <a:pt x="17830" y="0"/>
                  </a:moveTo>
                  <a:lnTo>
                    <a:pt x="7772" y="0"/>
                  </a:lnTo>
                  <a:lnTo>
                    <a:pt x="5956" y="1371"/>
                  </a:lnTo>
                  <a:lnTo>
                    <a:pt x="7327" y="4559"/>
                  </a:lnTo>
                  <a:lnTo>
                    <a:pt x="12114" y="19423"/>
                  </a:lnTo>
                  <a:lnTo>
                    <a:pt x="21318" y="48980"/>
                  </a:lnTo>
                  <a:lnTo>
                    <a:pt x="34289" y="90982"/>
                  </a:lnTo>
                  <a:lnTo>
                    <a:pt x="34289" y="105613"/>
                  </a:lnTo>
                  <a:lnTo>
                    <a:pt x="57048" y="105613"/>
                  </a:lnTo>
                  <a:lnTo>
                    <a:pt x="24058" y="13716"/>
                  </a:lnTo>
                  <a:lnTo>
                    <a:pt x="18732" y="1371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822416" y="2196795"/>
              <a:ext cx="64135" cy="320675"/>
            </a:xfrm>
            <a:custGeom>
              <a:avLst/>
              <a:gdLst/>
              <a:ahLst/>
              <a:cxnLst/>
              <a:rect l="l" t="t" r="r" b="b"/>
              <a:pathLst>
                <a:path w="64135" h="320675">
                  <a:moveTo>
                    <a:pt x="2527" y="309853"/>
                  </a:moveTo>
                  <a:lnTo>
                    <a:pt x="1765" y="312140"/>
                  </a:lnTo>
                  <a:lnTo>
                    <a:pt x="1689" y="314490"/>
                  </a:lnTo>
                  <a:lnTo>
                    <a:pt x="3073" y="316623"/>
                  </a:lnTo>
                  <a:lnTo>
                    <a:pt x="10388" y="320408"/>
                  </a:lnTo>
                  <a:lnTo>
                    <a:pt x="12357" y="320395"/>
                  </a:lnTo>
                  <a:lnTo>
                    <a:pt x="13779" y="319887"/>
                  </a:lnTo>
                  <a:lnTo>
                    <a:pt x="13957" y="319849"/>
                  </a:lnTo>
                  <a:lnTo>
                    <a:pt x="15227" y="319430"/>
                  </a:lnTo>
                  <a:lnTo>
                    <a:pt x="16485" y="316826"/>
                  </a:lnTo>
                  <a:lnTo>
                    <a:pt x="12966" y="316826"/>
                  </a:lnTo>
                  <a:lnTo>
                    <a:pt x="11105" y="315925"/>
                  </a:lnTo>
                  <a:lnTo>
                    <a:pt x="6578" y="315925"/>
                  </a:lnTo>
                  <a:lnTo>
                    <a:pt x="7893" y="313270"/>
                  </a:lnTo>
                  <a:lnTo>
                    <a:pt x="7721" y="313270"/>
                  </a:lnTo>
                  <a:lnTo>
                    <a:pt x="6743" y="312521"/>
                  </a:lnTo>
                  <a:lnTo>
                    <a:pt x="7442" y="312521"/>
                  </a:lnTo>
                  <a:lnTo>
                    <a:pt x="7975" y="312407"/>
                  </a:lnTo>
                  <a:lnTo>
                    <a:pt x="8187" y="312407"/>
                  </a:lnTo>
                  <a:lnTo>
                    <a:pt x="8331" y="312140"/>
                  </a:lnTo>
                  <a:lnTo>
                    <a:pt x="8904" y="310781"/>
                  </a:lnTo>
                  <a:lnTo>
                    <a:pt x="4444" y="310781"/>
                  </a:lnTo>
                  <a:lnTo>
                    <a:pt x="2527" y="309853"/>
                  </a:lnTo>
                  <a:close/>
                </a:path>
                <a:path w="64135" h="320675">
                  <a:moveTo>
                    <a:pt x="11963" y="313817"/>
                  </a:moveTo>
                  <a:lnTo>
                    <a:pt x="10885" y="313982"/>
                  </a:lnTo>
                  <a:lnTo>
                    <a:pt x="10109" y="315442"/>
                  </a:lnTo>
                  <a:lnTo>
                    <a:pt x="12966" y="316826"/>
                  </a:lnTo>
                  <a:lnTo>
                    <a:pt x="11963" y="313817"/>
                  </a:lnTo>
                  <a:close/>
                </a:path>
                <a:path w="64135" h="320675">
                  <a:moveTo>
                    <a:pt x="17940" y="313817"/>
                  </a:moveTo>
                  <a:lnTo>
                    <a:pt x="11963" y="313817"/>
                  </a:lnTo>
                  <a:lnTo>
                    <a:pt x="12966" y="316826"/>
                  </a:lnTo>
                  <a:lnTo>
                    <a:pt x="16485" y="316826"/>
                  </a:lnTo>
                  <a:lnTo>
                    <a:pt x="17940" y="313817"/>
                  </a:lnTo>
                  <a:close/>
                </a:path>
                <a:path w="64135" h="320675">
                  <a:moveTo>
                    <a:pt x="7988" y="313080"/>
                  </a:moveTo>
                  <a:lnTo>
                    <a:pt x="6578" y="315925"/>
                  </a:lnTo>
                  <a:lnTo>
                    <a:pt x="8813" y="313677"/>
                  </a:lnTo>
                  <a:lnTo>
                    <a:pt x="8580" y="313374"/>
                  </a:lnTo>
                  <a:lnTo>
                    <a:pt x="7988" y="313080"/>
                  </a:lnTo>
                  <a:close/>
                </a:path>
                <a:path w="64135" h="320675">
                  <a:moveTo>
                    <a:pt x="8580" y="313374"/>
                  </a:moveTo>
                  <a:lnTo>
                    <a:pt x="8813" y="313677"/>
                  </a:lnTo>
                  <a:lnTo>
                    <a:pt x="6578" y="315925"/>
                  </a:lnTo>
                  <a:lnTo>
                    <a:pt x="11105" y="315925"/>
                  </a:lnTo>
                  <a:lnTo>
                    <a:pt x="10109" y="315442"/>
                  </a:lnTo>
                  <a:lnTo>
                    <a:pt x="10778" y="314058"/>
                  </a:lnTo>
                  <a:lnTo>
                    <a:pt x="10388" y="314058"/>
                  </a:lnTo>
                  <a:lnTo>
                    <a:pt x="9804" y="313982"/>
                  </a:lnTo>
                  <a:lnTo>
                    <a:pt x="8580" y="313374"/>
                  </a:lnTo>
                  <a:close/>
                </a:path>
                <a:path w="64135" h="320675">
                  <a:moveTo>
                    <a:pt x="10809" y="313993"/>
                  </a:moveTo>
                  <a:lnTo>
                    <a:pt x="10388" y="314058"/>
                  </a:lnTo>
                  <a:lnTo>
                    <a:pt x="10778" y="314058"/>
                  </a:lnTo>
                  <a:close/>
                </a:path>
                <a:path w="64135" h="320675">
                  <a:moveTo>
                    <a:pt x="60377" y="225513"/>
                  </a:moveTo>
                  <a:lnTo>
                    <a:pt x="53492" y="225513"/>
                  </a:lnTo>
                  <a:lnTo>
                    <a:pt x="53238" y="226098"/>
                  </a:lnTo>
                  <a:lnTo>
                    <a:pt x="41068" y="251413"/>
                  </a:lnTo>
                  <a:lnTo>
                    <a:pt x="10809" y="313993"/>
                  </a:lnTo>
                  <a:lnTo>
                    <a:pt x="11963" y="313817"/>
                  </a:lnTo>
                  <a:lnTo>
                    <a:pt x="17940" y="313817"/>
                  </a:lnTo>
                  <a:lnTo>
                    <a:pt x="51989" y="243384"/>
                  </a:lnTo>
                  <a:lnTo>
                    <a:pt x="58889" y="229031"/>
                  </a:lnTo>
                  <a:lnTo>
                    <a:pt x="60377" y="225513"/>
                  </a:lnTo>
                  <a:close/>
                </a:path>
                <a:path w="64135" h="320675">
                  <a:moveTo>
                    <a:pt x="8353" y="313080"/>
                  </a:moveTo>
                  <a:lnTo>
                    <a:pt x="7988" y="313080"/>
                  </a:lnTo>
                  <a:lnTo>
                    <a:pt x="8580" y="313374"/>
                  </a:lnTo>
                  <a:lnTo>
                    <a:pt x="8353" y="313080"/>
                  </a:lnTo>
                  <a:close/>
                </a:path>
                <a:path w="64135" h="320675">
                  <a:moveTo>
                    <a:pt x="7975" y="312407"/>
                  </a:moveTo>
                  <a:lnTo>
                    <a:pt x="7442" y="312521"/>
                  </a:lnTo>
                  <a:lnTo>
                    <a:pt x="6743" y="312521"/>
                  </a:lnTo>
                  <a:lnTo>
                    <a:pt x="7721" y="313270"/>
                  </a:lnTo>
                  <a:lnTo>
                    <a:pt x="7955" y="312613"/>
                  </a:lnTo>
                  <a:lnTo>
                    <a:pt x="7975" y="312407"/>
                  </a:lnTo>
                  <a:close/>
                </a:path>
                <a:path w="64135" h="320675">
                  <a:moveTo>
                    <a:pt x="7975" y="312407"/>
                  </a:moveTo>
                  <a:lnTo>
                    <a:pt x="7955" y="312613"/>
                  </a:lnTo>
                  <a:lnTo>
                    <a:pt x="7721" y="313270"/>
                  </a:lnTo>
                  <a:lnTo>
                    <a:pt x="7920" y="312902"/>
                  </a:lnTo>
                  <a:lnTo>
                    <a:pt x="7975" y="312407"/>
                  </a:lnTo>
                  <a:close/>
                </a:path>
                <a:path w="64135" h="320675">
                  <a:moveTo>
                    <a:pt x="8076" y="312613"/>
                  </a:moveTo>
                  <a:lnTo>
                    <a:pt x="7721" y="313270"/>
                  </a:lnTo>
                  <a:lnTo>
                    <a:pt x="7893" y="313270"/>
                  </a:lnTo>
                  <a:lnTo>
                    <a:pt x="7988" y="313080"/>
                  </a:lnTo>
                  <a:lnTo>
                    <a:pt x="8353" y="313080"/>
                  </a:lnTo>
                  <a:lnTo>
                    <a:pt x="8216" y="312902"/>
                  </a:lnTo>
                  <a:lnTo>
                    <a:pt x="8076" y="312613"/>
                  </a:lnTo>
                  <a:close/>
                </a:path>
                <a:path w="64135" h="320675">
                  <a:moveTo>
                    <a:pt x="8187" y="312407"/>
                  </a:moveTo>
                  <a:lnTo>
                    <a:pt x="7975" y="312407"/>
                  </a:lnTo>
                  <a:lnTo>
                    <a:pt x="8076" y="312613"/>
                  </a:lnTo>
                  <a:lnTo>
                    <a:pt x="8187" y="312407"/>
                  </a:lnTo>
                  <a:close/>
                </a:path>
                <a:path w="64135" h="320675">
                  <a:moveTo>
                    <a:pt x="2661" y="309453"/>
                  </a:moveTo>
                  <a:lnTo>
                    <a:pt x="2527" y="309853"/>
                  </a:lnTo>
                  <a:lnTo>
                    <a:pt x="4444" y="310781"/>
                  </a:lnTo>
                  <a:lnTo>
                    <a:pt x="2661" y="309453"/>
                  </a:lnTo>
                  <a:close/>
                </a:path>
                <a:path w="64135" h="320675">
                  <a:moveTo>
                    <a:pt x="9427" y="309435"/>
                  </a:moveTo>
                  <a:lnTo>
                    <a:pt x="2666" y="309435"/>
                  </a:lnTo>
                  <a:lnTo>
                    <a:pt x="4444" y="310781"/>
                  </a:lnTo>
                  <a:lnTo>
                    <a:pt x="8904" y="310781"/>
                  </a:lnTo>
                  <a:lnTo>
                    <a:pt x="9299" y="309803"/>
                  </a:lnTo>
                  <a:lnTo>
                    <a:pt x="9427" y="309435"/>
                  </a:lnTo>
                  <a:close/>
                </a:path>
                <a:path w="64135" h="320675">
                  <a:moveTo>
                    <a:pt x="34805" y="213360"/>
                  </a:moveTo>
                  <a:lnTo>
                    <a:pt x="13203" y="278571"/>
                  </a:lnTo>
                  <a:lnTo>
                    <a:pt x="2425" y="309803"/>
                  </a:lnTo>
                  <a:lnTo>
                    <a:pt x="2666" y="309435"/>
                  </a:lnTo>
                  <a:lnTo>
                    <a:pt x="9427" y="309435"/>
                  </a:lnTo>
                  <a:lnTo>
                    <a:pt x="11732" y="302780"/>
                  </a:lnTo>
                  <a:lnTo>
                    <a:pt x="14833" y="293624"/>
                  </a:lnTo>
                  <a:lnTo>
                    <a:pt x="23007" y="269252"/>
                  </a:lnTo>
                  <a:lnTo>
                    <a:pt x="31592" y="243384"/>
                  </a:lnTo>
                  <a:lnTo>
                    <a:pt x="41192" y="214274"/>
                  </a:lnTo>
                  <a:lnTo>
                    <a:pt x="35039" y="214274"/>
                  </a:lnTo>
                  <a:lnTo>
                    <a:pt x="34805" y="213360"/>
                  </a:lnTo>
                  <a:close/>
                </a:path>
                <a:path w="64135" h="320675">
                  <a:moveTo>
                    <a:pt x="55516" y="218204"/>
                  </a:moveTo>
                  <a:lnTo>
                    <a:pt x="55325" y="219214"/>
                  </a:lnTo>
                  <a:lnTo>
                    <a:pt x="54597" y="222262"/>
                  </a:lnTo>
                  <a:lnTo>
                    <a:pt x="54027" y="224243"/>
                  </a:lnTo>
                  <a:lnTo>
                    <a:pt x="53441" y="225602"/>
                  </a:lnTo>
                  <a:lnTo>
                    <a:pt x="60377" y="225513"/>
                  </a:lnTo>
                  <a:lnTo>
                    <a:pt x="60913" y="224218"/>
                  </a:lnTo>
                  <a:lnTo>
                    <a:pt x="61772" y="219214"/>
                  </a:lnTo>
                  <a:lnTo>
                    <a:pt x="61867" y="218528"/>
                  </a:lnTo>
                  <a:lnTo>
                    <a:pt x="58686" y="218528"/>
                  </a:lnTo>
                  <a:lnTo>
                    <a:pt x="55511" y="218465"/>
                  </a:lnTo>
                  <a:lnTo>
                    <a:pt x="55516" y="218204"/>
                  </a:lnTo>
                  <a:close/>
                </a:path>
                <a:path w="64135" h="320675">
                  <a:moveTo>
                    <a:pt x="55562" y="217957"/>
                  </a:moveTo>
                  <a:lnTo>
                    <a:pt x="55511" y="218465"/>
                  </a:lnTo>
                  <a:lnTo>
                    <a:pt x="58686" y="218528"/>
                  </a:lnTo>
                  <a:lnTo>
                    <a:pt x="55562" y="217957"/>
                  </a:lnTo>
                  <a:close/>
                </a:path>
                <a:path w="64135" h="320675">
                  <a:moveTo>
                    <a:pt x="61879" y="217957"/>
                  </a:moveTo>
                  <a:lnTo>
                    <a:pt x="55562" y="217957"/>
                  </a:lnTo>
                  <a:lnTo>
                    <a:pt x="58686" y="218528"/>
                  </a:lnTo>
                  <a:lnTo>
                    <a:pt x="61867" y="218528"/>
                  </a:lnTo>
                  <a:lnTo>
                    <a:pt x="61879" y="217957"/>
                  </a:lnTo>
                  <a:close/>
                </a:path>
                <a:path w="64135" h="320675">
                  <a:moveTo>
                    <a:pt x="62939" y="95084"/>
                  </a:moveTo>
                  <a:lnTo>
                    <a:pt x="59601" y="95084"/>
                  </a:lnTo>
                  <a:lnTo>
                    <a:pt x="56667" y="96278"/>
                  </a:lnTo>
                  <a:lnTo>
                    <a:pt x="56895" y="97002"/>
                  </a:lnTo>
                  <a:lnTo>
                    <a:pt x="57518" y="99491"/>
                  </a:lnTo>
                  <a:lnTo>
                    <a:pt x="57805" y="101053"/>
                  </a:lnTo>
                  <a:lnTo>
                    <a:pt x="55516" y="218204"/>
                  </a:lnTo>
                  <a:lnTo>
                    <a:pt x="55562" y="217957"/>
                  </a:lnTo>
                  <a:lnTo>
                    <a:pt x="61879" y="217957"/>
                  </a:lnTo>
                  <a:lnTo>
                    <a:pt x="64053" y="107048"/>
                  </a:lnTo>
                  <a:lnTo>
                    <a:pt x="64096" y="98285"/>
                  </a:lnTo>
                  <a:lnTo>
                    <a:pt x="62939" y="95084"/>
                  </a:lnTo>
                  <a:close/>
                </a:path>
                <a:path w="64135" h="320675">
                  <a:moveTo>
                    <a:pt x="35090" y="212496"/>
                  </a:moveTo>
                  <a:lnTo>
                    <a:pt x="34805" y="213360"/>
                  </a:lnTo>
                  <a:lnTo>
                    <a:pt x="35039" y="214274"/>
                  </a:lnTo>
                  <a:lnTo>
                    <a:pt x="38112" y="213486"/>
                  </a:lnTo>
                  <a:lnTo>
                    <a:pt x="35090" y="212496"/>
                  </a:lnTo>
                  <a:close/>
                </a:path>
                <a:path w="64135" h="320675">
                  <a:moveTo>
                    <a:pt x="41132" y="212496"/>
                  </a:moveTo>
                  <a:lnTo>
                    <a:pt x="35090" y="212496"/>
                  </a:lnTo>
                  <a:lnTo>
                    <a:pt x="38112" y="213486"/>
                  </a:lnTo>
                  <a:lnTo>
                    <a:pt x="35039" y="214274"/>
                  </a:lnTo>
                  <a:lnTo>
                    <a:pt x="41192" y="214274"/>
                  </a:lnTo>
                  <a:lnTo>
                    <a:pt x="41414" y="213601"/>
                  </a:lnTo>
                  <a:lnTo>
                    <a:pt x="41132" y="212496"/>
                  </a:lnTo>
                  <a:close/>
                </a:path>
                <a:path w="64135" h="320675">
                  <a:moveTo>
                    <a:pt x="5194" y="186524"/>
                  </a:moveTo>
                  <a:lnTo>
                    <a:pt x="5194" y="189699"/>
                  </a:lnTo>
                  <a:lnTo>
                    <a:pt x="13296" y="189699"/>
                  </a:lnTo>
                  <a:lnTo>
                    <a:pt x="30416" y="196215"/>
                  </a:lnTo>
                  <a:lnTo>
                    <a:pt x="34805" y="213360"/>
                  </a:lnTo>
                  <a:lnTo>
                    <a:pt x="35090" y="212496"/>
                  </a:lnTo>
                  <a:lnTo>
                    <a:pt x="41132" y="212496"/>
                  </a:lnTo>
                  <a:lnTo>
                    <a:pt x="35763" y="191452"/>
                  </a:lnTo>
                  <a:lnTo>
                    <a:pt x="26616" y="187972"/>
                  </a:lnTo>
                  <a:lnTo>
                    <a:pt x="8026" y="187972"/>
                  </a:lnTo>
                  <a:lnTo>
                    <a:pt x="5194" y="186524"/>
                  </a:lnTo>
                  <a:close/>
                </a:path>
                <a:path w="64135" h="320675">
                  <a:moveTo>
                    <a:pt x="18351" y="101053"/>
                  </a:moveTo>
                  <a:lnTo>
                    <a:pt x="4279" y="101053"/>
                  </a:lnTo>
                  <a:lnTo>
                    <a:pt x="2806" y="107048"/>
                  </a:lnTo>
                  <a:lnTo>
                    <a:pt x="11620" y="111645"/>
                  </a:lnTo>
                  <a:lnTo>
                    <a:pt x="11620" y="167004"/>
                  </a:lnTo>
                  <a:lnTo>
                    <a:pt x="0" y="189699"/>
                  </a:lnTo>
                  <a:lnTo>
                    <a:pt x="5194" y="189699"/>
                  </a:lnTo>
                  <a:lnTo>
                    <a:pt x="5194" y="183349"/>
                  </a:lnTo>
                  <a:lnTo>
                    <a:pt x="10392" y="183349"/>
                  </a:lnTo>
                  <a:lnTo>
                    <a:pt x="17970" y="168541"/>
                  </a:lnTo>
                  <a:lnTo>
                    <a:pt x="17970" y="107797"/>
                  </a:lnTo>
                  <a:lnTo>
                    <a:pt x="17221" y="107403"/>
                  </a:lnTo>
                  <a:lnTo>
                    <a:pt x="41287" y="107403"/>
                  </a:lnTo>
                  <a:lnTo>
                    <a:pt x="41287" y="104825"/>
                  </a:lnTo>
                  <a:lnTo>
                    <a:pt x="34937" y="104825"/>
                  </a:lnTo>
                  <a:lnTo>
                    <a:pt x="18351" y="101053"/>
                  </a:lnTo>
                  <a:close/>
                </a:path>
                <a:path w="64135" h="320675">
                  <a:moveTo>
                    <a:pt x="10392" y="183349"/>
                  </a:moveTo>
                  <a:lnTo>
                    <a:pt x="5194" y="183349"/>
                  </a:lnTo>
                  <a:lnTo>
                    <a:pt x="5194" y="186524"/>
                  </a:lnTo>
                  <a:lnTo>
                    <a:pt x="8026" y="187972"/>
                  </a:lnTo>
                  <a:lnTo>
                    <a:pt x="10392" y="183349"/>
                  </a:lnTo>
                  <a:close/>
                </a:path>
                <a:path w="64135" h="320675">
                  <a:moveTo>
                    <a:pt x="14465" y="183349"/>
                  </a:moveTo>
                  <a:lnTo>
                    <a:pt x="10392" y="183349"/>
                  </a:lnTo>
                  <a:lnTo>
                    <a:pt x="8026" y="187972"/>
                  </a:lnTo>
                  <a:lnTo>
                    <a:pt x="26616" y="187972"/>
                  </a:lnTo>
                  <a:lnTo>
                    <a:pt x="14465" y="183349"/>
                  </a:lnTo>
                  <a:close/>
                </a:path>
                <a:path w="64135" h="320675">
                  <a:moveTo>
                    <a:pt x="41287" y="107403"/>
                  </a:moveTo>
                  <a:lnTo>
                    <a:pt x="17640" y="107403"/>
                  </a:lnTo>
                  <a:lnTo>
                    <a:pt x="41287" y="112788"/>
                  </a:lnTo>
                  <a:lnTo>
                    <a:pt x="41287" y="107403"/>
                  </a:lnTo>
                  <a:close/>
                </a:path>
                <a:path w="64135" h="320675">
                  <a:moveTo>
                    <a:pt x="34937" y="94658"/>
                  </a:moveTo>
                  <a:lnTo>
                    <a:pt x="34937" y="104825"/>
                  </a:lnTo>
                  <a:lnTo>
                    <a:pt x="41287" y="104825"/>
                  </a:lnTo>
                  <a:lnTo>
                    <a:pt x="41287" y="95110"/>
                  </a:lnTo>
                  <a:lnTo>
                    <a:pt x="35077" y="95110"/>
                  </a:lnTo>
                  <a:lnTo>
                    <a:pt x="34937" y="94658"/>
                  </a:lnTo>
                  <a:close/>
                </a:path>
                <a:path w="64135" h="320675">
                  <a:moveTo>
                    <a:pt x="56596" y="96105"/>
                  </a:moveTo>
                  <a:lnTo>
                    <a:pt x="56654" y="96278"/>
                  </a:lnTo>
                  <a:lnTo>
                    <a:pt x="56596" y="96105"/>
                  </a:lnTo>
                  <a:close/>
                </a:path>
                <a:path w="64135" h="320675">
                  <a:moveTo>
                    <a:pt x="59601" y="95084"/>
                  </a:moveTo>
                  <a:lnTo>
                    <a:pt x="56591" y="96088"/>
                  </a:lnTo>
                  <a:lnTo>
                    <a:pt x="56667" y="96278"/>
                  </a:lnTo>
                  <a:lnTo>
                    <a:pt x="59601" y="95084"/>
                  </a:lnTo>
                  <a:close/>
                </a:path>
                <a:path w="64135" h="320675">
                  <a:moveTo>
                    <a:pt x="19998" y="6524"/>
                  </a:moveTo>
                  <a:lnTo>
                    <a:pt x="20129" y="6781"/>
                  </a:lnTo>
                  <a:lnTo>
                    <a:pt x="22771" y="13106"/>
                  </a:lnTo>
                  <a:lnTo>
                    <a:pt x="35547" y="44318"/>
                  </a:lnTo>
                  <a:lnTo>
                    <a:pt x="56596" y="96105"/>
                  </a:lnTo>
                  <a:lnTo>
                    <a:pt x="59601" y="95084"/>
                  </a:lnTo>
                  <a:lnTo>
                    <a:pt x="62939" y="95084"/>
                  </a:lnTo>
                  <a:lnTo>
                    <a:pt x="62636" y="94246"/>
                  </a:lnTo>
                  <a:lnTo>
                    <a:pt x="62623" y="94094"/>
                  </a:lnTo>
                  <a:lnTo>
                    <a:pt x="44373" y="49136"/>
                  </a:lnTo>
                  <a:lnTo>
                    <a:pt x="28422" y="10198"/>
                  </a:lnTo>
                  <a:lnTo>
                    <a:pt x="26903" y="6603"/>
                  </a:lnTo>
                  <a:lnTo>
                    <a:pt x="20180" y="6603"/>
                  </a:lnTo>
                  <a:lnTo>
                    <a:pt x="19998" y="6524"/>
                  </a:lnTo>
                  <a:close/>
                </a:path>
                <a:path w="64135" h="320675">
                  <a:moveTo>
                    <a:pt x="38112" y="94170"/>
                  </a:moveTo>
                  <a:lnTo>
                    <a:pt x="34937" y="94170"/>
                  </a:lnTo>
                  <a:lnTo>
                    <a:pt x="34937" y="94658"/>
                  </a:lnTo>
                  <a:lnTo>
                    <a:pt x="35077" y="95110"/>
                  </a:lnTo>
                  <a:lnTo>
                    <a:pt x="38112" y="94170"/>
                  </a:lnTo>
                  <a:close/>
                </a:path>
                <a:path w="64135" h="320675">
                  <a:moveTo>
                    <a:pt x="41287" y="94170"/>
                  </a:moveTo>
                  <a:lnTo>
                    <a:pt x="38112" y="94170"/>
                  </a:lnTo>
                  <a:lnTo>
                    <a:pt x="35077" y="95110"/>
                  </a:lnTo>
                  <a:lnTo>
                    <a:pt x="41287" y="95110"/>
                  </a:lnTo>
                  <a:lnTo>
                    <a:pt x="41287" y="94170"/>
                  </a:lnTo>
                  <a:close/>
                </a:path>
                <a:path w="64135" h="320675">
                  <a:moveTo>
                    <a:pt x="19900" y="0"/>
                  </a:moveTo>
                  <a:lnTo>
                    <a:pt x="19050" y="12"/>
                  </a:lnTo>
                  <a:lnTo>
                    <a:pt x="10528" y="12"/>
                  </a:lnTo>
                  <a:lnTo>
                    <a:pt x="9270" y="927"/>
                  </a:lnTo>
                  <a:lnTo>
                    <a:pt x="7467" y="2540"/>
                  </a:lnTo>
                  <a:lnTo>
                    <a:pt x="7490" y="6781"/>
                  </a:lnTo>
                  <a:lnTo>
                    <a:pt x="7708" y="7797"/>
                  </a:lnTo>
                  <a:lnTo>
                    <a:pt x="8254" y="9029"/>
                  </a:lnTo>
                  <a:lnTo>
                    <a:pt x="8877" y="10845"/>
                  </a:lnTo>
                  <a:lnTo>
                    <a:pt x="12431" y="22046"/>
                  </a:lnTo>
                  <a:lnTo>
                    <a:pt x="20259" y="47153"/>
                  </a:lnTo>
                  <a:lnTo>
                    <a:pt x="34937" y="94658"/>
                  </a:lnTo>
                  <a:lnTo>
                    <a:pt x="34937" y="94170"/>
                  </a:lnTo>
                  <a:lnTo>
                    <a:pt x="41287" y="94170"/>
                  </a:lnTo>
                  <a:lnTo>
                    <a:pt x="41287" y="93700"/>
                  </a:lnTo>
                  <a:lnTo>
                    <a:pt x="25719" y="43299"/>
                  </a:lnTo>
                  <a:lnTo>
                    <a:pt x="16560" y="14008"/>
                  </a:lnTo>
                  <a:lnTo>
                    <a:pt x="14389" y="7277"/>
                  </a:lnTo>
                  <a:lnTo>
                    <a:pt x="14058" y="6489"/>
                  </a:lnTo>
                  <a:lnTo>
                    <a:pt x="11595" y="6362"/>
                  </a:lnTo>
                  <a:lnTo>
                    <a:pt x="11595" y="3187"/>
                  </a:lnTo>
                  <a:lnTo>
                    <a:pt x="25408" y="3187"/>
                  </a:lnTo>
                  <a:lnTo>
                    <a:pt x="25191" y="2794"/>
                  </a:lnTo>
                  <a:lnTo>
                    <a:pt x="23850" y="901"/>
                  </a:lnTo>
                  <a:lnTo>
                    <a:pt x="22186" y="533"/>
                  </a:lnTo>
                  <a:lnTo>
                    <a:pt x="21069" y="253"/>
                  </a:lnTo>
                  <a:lnTo>
                    <a:pt x="19900" y="0"/>
                  </a:lnTo>
                  <a:close/>
                </a:path>
                <a:path w="64135" h="320675">
                  <a:moveTo>
                    <a:pt x="19924" y="6324"/>
                  </a:moveTo>
                  <a:lnTo>
                    <a:pt x="20015" y="6527"/>
                  </a:lnTo>
                  <a:lnTo>
                    <a:pt x="20180" y="6603"/>
                  </a:lnTo>
                  <a:lnTo>
                    <a:pt x="19924" y="6324"/>
                  </a:lnTo>
                  <a:close/>
                </a:path>
                <a:path w="64135" h="320675">
                  <a:moveTo>
                    <a:pt x="20701" y="5797"/>
                  </a:moveTo>
                  <a:lnTo>
                    <a:pt x="19951" y="6299"/>
                  </a:lnTo>
                  <a:lnTo>
                    <a:pt x="20180" y="6603"/>
                  </a:lnTo>
                  <a:lnTo>
                    <a:pt x="20701" y="5797"/>
                  </a:lnTo>
                  <a:close/>
                </a:path>
                <a:path w="64135" h="320675">
                  <a:moveTo>
                    <a:pt x="26296" y="5168"/>
                  </a:moveTo>
                  <a:lnTo>
                    <a:pt x="21640" y="5168"/>
                  </a:lnTo>
                  <a:lnTo>
                    <a:pt x="20701" y="5797"/>
                  </a:lnTo>
                  <a:lnTo>
                    <a:pt x="20180" y="6603"/>
                  </a:lnTo>
                  <a:lnTo>
                    <a:pt x="26903" y="6603"/>
                  </a:lnTo>
                  <a:lnTo>
                    <a:pt x="26296" y="5168"/>
                  </a:lnTo>
                  <a:close/>
                </a:path>
                <a:path w="64135" h="320675">
                  <a:moveTo>
                    <a:pt x="25408" y="3187"/>
                  </a:moveTo>
                  <a:lnTo>
                    <a:pt x="11595" y="3187"/>
                  </a:lnTo>
                  <a:lnTo>
                    <a:pt x="13108" y="5182"/>
                  </a:lnTo>
                  <a:lnTo>
                    <a:pt x="13817" y="5397"/>
                  </a:lnTo>
                  <a:lnTo>
                    <a:pt x="13855" y="5715"/>
                  </a:lnTo>
                  <a:lnTo>
                    <a:pt x="14025" y="6362"/>
                  </a:lnTo>
                  <a:lnTo>
                    <a:pt x="19100" y="6362"/>
                  </a:lnTo>
                  <a:lnTo>
                    <a:pt x="19998" y="6524"/>
                  </a:lnTo>
                  <a:lnTo>
                    <a:pt x="19773" y="6083"/>
                  </a:lnTo>
                  <a:lnTo>
                    <a:pt x="21640" y="5168"/>
                  </a:lnTo>
                  <a:lnTo>
                    <a:pt x="26296" y="5168"/>
                  </a:lnTo>
                  <a:lnTo>
                    <a:pt x="25641" y="3619"/>
                  </a:lnTo>
                  <a:lnTo>
                    <a:pt x="25408" y="3187"/>
                  </a:lnTo>
                  <a:close/>
                </a:path>
                <a:path w="64135" h="320675">
                  <a:moveTo>
                    <a:pt x="11595" y="3187"/>
                  </a:moveTo>
                  <a:lnTo>
                    <a:pt x="11595" y="6362"/>
                  </a:lnTo>
                  <a:lnTo>
                    <a:pt x="14025" y="6362"/>
                  </a:lnTo>
                  <a:lnTo>
                    <a:pt x="13855" y="5715"/>
                  </a:lnTo>
                  <a:lnTo>
                    <a:pt x="13512" y="5715"/>
                  </a:lnTo>
                  <a:lnTo>
                    <a:pt x="13106" y="5182"/>
                  </a:lnTo>
                  <a:lnTo>
                    <a:pt x="11595" y="3187"/>
                  </a:lnTo>
                  <a:close/>
                </a:path>
                <a:path w="64135" h="320675">
                  <a:moveTo>
                    <a:pt x="19773" y="6083"/>
                  </a:moveTo>
                  <a:lnTo>
                    <a:pt x="19896" y="6324"/>
                  </a:lnTo>
                  <a:lnTo>
                    <a:pt x="19773" y="6083"/>
                  </a:lnTo>
                  <a:close/>
                </a:path>
                <a:path w="64135" h="320675">
                  <a:moveTo>
                    <a:pt x="21640" y="5168"/>
                  </a:moveTo>
                  <a:lnTo>
                    <a:pt x="19773" y="6083"/>
                  </a:lnTo>
                  <a:lnTo>
                    <a:pt x="19913" y="6324"/>
                  </a:lnTo>
                  <a:lnTo>
                    <a:pt x="20824" y="5715"/>
                  </a:lnTo>
                  <a:lnTo>
                    <a:pt x="21640" y="5168"/>
                  </a:lnTo>
                  <a:close/>
                </a:path>
                <a:path w="64135" h="320675">
                  <a:moveTo>
                    <a:pt x="19920" y="6320"/>
                  </a:moveTo>
                  <a:close/>
                </a:path>
                <a:path w="64135" h="320675">
                  <a:moveTo>
                    <a:pt x="20713" y="5778"/>
                  </a:moveTo>
                  <a:lnTo>
                    <a:pt x="19900" y="6299"/>
                  </a:lnTo>
                  <a:lnTo>
                    <a:pt x="20713" y="5778"/>
                  </a:lnTo>
                  <a:close/>
                </a:path>
                <a:path w="64135" h="320675">
                  <a:moveTo>
                    <a:pt x="13108" y="5182"/>
                  </a:moveTo>
                  <a:lnTo>
                    <a:pt x="13512" y="5715"/>
                  </a:lnTo>
                  <a:lnTo>
                    <a:pt x="13817" y="5397"/>
                  </a:lnTo>
                  <a:lnTo>
                    <a:pt x="13108" y="5182"/>
                  </a:lnTo>
                  <a:close/>
                </a:path>
                <a:path w="64135" h="320675">
                  <a:moveTo>
                    <a:pt x="13817" y="5397"/>
                  </a:moveTo>
                  <a:lnTo>
                    <a:pt x="13512" y="5715"/>
                  </a:lnTo>
                  <a:lnTo>
                    <a:pt x="13855" y="5715"/>
                  </a:lnTo>
                  <a:lnTo>
                    <a:pt x="13817" y="5397"/>
                  </a:lnTo>
                  <a:close/>
                </a:path>
                <a:path w="64135" h="320675">
                  <a:moveTo>
                    <a:pt x="13108" y="5181"/>
                  </a:moveTo>
                  <a:close/>
                </a:path>
                <a:path w="64135" h="320675">
                  <a:moveTo>
                    <a:pt x="25196" y="2794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2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759500" y="2199995"/>
              <a:ext cx="123888" cy="314540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5825020" y="2196794"/>
              <a:ext cx="62865" cy="320675"/>
            </a:xfrm>
            <a:custGeom>
              <a:avLst/>
              <a:gdLst/>
              <a:ahLst/>
              <a:cxnLst/>
              <a:rect l="l" t="t" r="r" b="b"/>
              <a:pathLst>
                <a:path w="62864" h="320675">
                  <a:moveTo>
                    <a:pt x="965" y="309448"/>
                  </a:moveTo>
                  <a:lnTo>
                    <a:pt x="736" y="309803"/>
                  </a:lnTo>
                  <a:lnTo>
                    <a:pt x="965" y="309448"/>
                  </a:lnTo>
                  <a:close/>
                </a:path>
                <a:path w="62864" h="320675">
                  <a:moveTo>
                    <a:pt x="16281" y="121602"/>
                  </a:moveTo>
                  <a:lnTo>
                    <a:pt x="9931" y="121602"/>
                  </a:lnTo>
                  <a:lnTo>
                    <a:pt x="9931" y="133946"/>
                  </a:lnTo>
                  <a:lnTo>
                    <a:pt x="16281" y="133946"/>
                  </a:lnTo>
                  <a:lnTo>
                    <a:pt x="16281" y="121602"/>
                  </a:lnTo>
                  <a:close/>
                </a:path>
                <a:path w="62864" h="320675">
                  <a:moveTo>
                    <a:pt x="62407" y="98285"/>
                  </a:moveTo>
                  <a:lnTo>
                    <a:pt x="61252" y="95084"/>
                  </a:lnTo>
                  <a:lnTo>
                    <a:pt x="60960" y="94246"/>
                  </a:lnTo>
                  <a:lnTo>
                    <a:pt x="60858" y="93891"/>
                  </a:lnTo>
                  <a:lnTo>
                    <a:pt x="39255" y="40754"/>
                  </a:lnTo>
                  <a:lnTo>
                    <a:pt x="28232" y="13792"/>
                  </a:lnTo>
                  <a:lnTo>
                    <a:pt x="25234" y="6604"/>
                  </a:lnTo>
                  <a:lnTo>
                    <a:pt x="24892" y="5803"/>
                  </a:lnTo>
                  <a:lnTo>
                    <a:pt x="24612" y="5168"/>
                  </a:lnTo>
                  <a:lnTo>
                    <a:pt x="23952" y="3619"/>
                  </a:lnTo>
                  <a:lnTo>
                    <a:pt x="23723" y="3187"/>
                  </a:lnTo>
                  <a:lnTo>
                    <a:pt x="23520" y="2794"/>
                  </a:lnTo>
                  <a:lnTo>
                    <a:pt x="22148" y="901"/>
                  </a:lnTo>
                  <a:lnTo>
                    <a:pt x="20485" y="533"/>
                  </a:lnTo>
                  <a:lnTo>
                    <a:pt x="19367" y="254"/>
                  </a:lnTo>
                  <a:lnTo>
                    <a:pt x="18211" y="0"/>
                  </a:lnTo>
                  <a:lnTo>
                    <a:pt x="17348" y="12"/>
                  </a:lnTo>
                  <a:lnTo>
                    <a:pt x="8851" y="12"/>
                  </a:lnTo>
                  <a:lnTo>
                    <a:pt x="7594" y="914"/>
                  </a:lnTo>
                  <a:lnTo>
                    <a:pt x="5765" y="2540"/>
                  </a:lnTo>
                  <a:lnTo>
                    <a:pt x="5791" y="6781"/>
                  </a:lnTo>
                  <a:lnTo>
                    <a:pt x="6007" y="7797"/>
                  </a:lnTo>
                  <a:lnTo>
                    <a:pt x="6553" y="9029"/>
                  </a:lnTo>
                  <a:lnTo>
                    <a:pt x="7175" y="10845"/>
                  </a:lnTo>
                  <a:lnTo>
                    <a:pt x="10731" y="22047"/>
                  </a:lnTo>
                  <a:lnTo>
                    <a:pt x="18567" y="47155"/>
                  </a:lnTo>
                  <a:lnTo>
                    <a:pt x="33235" y="94665"/>
                  </a:lnTo>
                  <a:lnTo>
                    <a:pt x="33235" y="104825"/>
                  </a:lnTo>
                  <a:lnTo>
                    <a:pt x="16662" y="101053"/>
                  </a:lnTo>
                  <a:lnTo>
                    <a:pt x="2590" y="101053"/>
                  </a:lnTo>
                  <a:lnTo>
                    <a:pt x="2590" y="107403"/>
                  </a:lnTo>
                  <a:lnTo>
                    <a:pt x="15951" y="107403"/>
                  </a:lnTo>
                  <a:lnTo>
                    <a:pt x="39585" y="112788"/>
                  </a:lnTo>
                  <a:lnTo>
                    <a:pt x="39585" y="104825"/>
                  </a:lnTo>
                  <a:lnTo>
                    <a:pt x="39585" y="95110"/>
                  </a:lnTo>
                  <a:lnTo>
                    <a:pt x="39585" y="94170"/>
                  </a:lnTo>
                  <a:lnTo>
                    <a:pt x="39585" y="93700"/>
                  </a:lnTo>
                  <a:lnTo>
                    <a:pt x="31280" y="66751"/>
                  </a:lnTo>
                  <a:lnTo>
                    <a:pt x="19342" y="28282"/>
                  </a:lnTo>
                  <a:lnTo>
                    <a:pt x="14033" y="11417"/>
                  </a:lnTo>
                  <a:lnTo>
                    <a:pt x="12687" y="7277"/>
                  </a:lnTo>
                  <a:lnTo>
                    <a:pt x="12395" y="6565"/>
                  </a:lnTo>
                  <a:lnTo>
                    <a:pt x="12331" y="6362"/>
                  </a:lnTo>
                  <a:lnTo>
                    <a:pt x="17411" y="6362"/>
                  </a:lnTo>
                  <a:lnTo>
                    <a:pt x="33858" y="44323"/>
                  </a:lnTo>
                  <a:lnTo>
                    <a:pt x="54902" y="96113"/>
                  </a:lnTo>
                  <a:lnTo>
                    <a:pt x="56108" y="101053"/>
                  </a:lnTo>
                  <a:lnTo>
                    <a:pt x="53822" y="218224"/>
                  </a:lnTo>
                  <a:lnTo>
                    <a:pt x="53873" y="217957"/>
                  </a:lnTo>
                  <a:lnTo>
                    <a:pt x="53822" y="218465"/>
                  </a:lnTo>
                  <a:lnTo>
                    <a:pt x="53822" y="218224"/>
                  </a:lnTo>
                  <a:lnTo>
                    <a:pt x="53670" y="219125"/>
                  </a:lnTo>
                  <a:lnTo>
                    <a:pt x="52908" y="222262"/>
                  </a:lnTo>
                  <a:lnTo>
                    <a:pt x="52349" y="224243"/>
                  </a:lnTo>
                  <a:lnTo>
                    <a:pt x="51803" y="225501"/>
                  </a:lnTo>
                  <a:lnTo>
                    <a:pt x="49580" y="230187"/>
                  </a:lnTo>
                  <a:lnTo>
                    <a:pt x="43141" y="243573"/>
                  </a:lnTo>
                  <a:lnTo>
                    <a:pt x="9118" y="313994"/>
                  </a:lnTo>
                  <a:lnTo>
                    <a:pt x="8699" y="314058"/>
                  </a:lnTo>
                  <a:lnTo>
                    <a:pt x="6388" y="312623"/>
                  </a:lnTo>
                  <a:lnTo>
                    <a:pt x="6235" y="312889"/>
                  </a:lnTo>
                  <a:lnTo>
                    <a:pt x="6261" y="312623"/>
                  </a:lnTo>
                  <a:lnTo>
                    <a:pt x="6286" y="312407"/>
                  </a:lnTo>
                  <a:lnTo>
                    <a:pt x="6388" y="312623"/>
                  </a:lnTo>
                  <a:lnTo>
                    <a:pt x="6502" y="312407"/>
                  </a:lnTo>
                  <a:lnTo>
                    <a:pt x="6654" y="312140"/>
                  </a:lnTo>
                  <a:lnTo>
                    <a:pt x="6985" y="311353"/>
                  </a:lnTo>
                  <a:lnTo>
                    <a:pt x="7543" y="310032"/>
                  </a:lnTo>
                  <a:lnTo>
                    <a:pt x="7747" y="309422"/>
                  </a:lnTo>
                  <a:lnTo>
                    <a:pt x="10033" y="302780"/>
                  </a:lnTo>
                  <a:lnTo>
                    <a:pt x="13144" y="293624"/>
                  </a:lnTo>
                  <a:lnTo>
                    <a:pt x="21310" y="269252"/>
                  </a:lnTo>
                  <a:lnTo>
                    <a:pt x="29895" y="243395"/>
                  </a:lnTo>
                  <a:lnTo>
                    <a:pt x="39522" y="214210"/>
                  </a:lnTo>
                  <a:lnTo>
                    <a:pt x="39712" y="213639"/>
                  </a:lnTo>
                  <a:lnTo>
                    <a:pt x="39446" y="212496"/>
                  </a:lnTo>
                  <a:lnTo>
                    <a:pt x="34112" y="189636"/>
                  </a:lnTo>
                  <a:lnTo>
                    <a:pt x="29552" y="187909"/>
                  </a:lnTo>
                  <a:lnTo>
                    <a:pt x="12712" y="181508"/>
                  </a:lnTo>
                  <a:lnTo>
                    <a:pt x="1092" y="181978"/>
                  </a:lnTo>
                  <a:lnTo>
                    <a:pt x="1346" y="188328"/>
                  </a:lnTo>
                  <a:lnTo>
                    <a:pt x="11671" y="187909"/>
                  </a:lnTo>
                  <a:lnTo>
                    <a:pt x="28702" y="194373"/>
                  </a:lnTo>
                  <a:lnTo>
                    <a:pt x="23139" y="243573"/>
                  </a:lnTo>
                  <a:lnTo>
                    <a:pt x="8737" y="286829"/>
                  </a:lnTo>
                  <a:lnTo>
                    <a:pt x="3505" y="302234"/>
                  </a:lnTo>
                  <a:lnTo>
                    <a:pt x="3505" y="311353"/>
                  </a:lnTo>
                  <a:lnTo>
                    <a:pt x="2717" y="310769"/>
                  </a:lnTo>
                  <a:lnTo>
                    <a:pt x="3505" y="311353"/>
                  </a:lnTo>
                  <a:lnTo>
                    <a:pt x="3505" y="302234"/>
                  </a:lnTo>
                  <a:lnTo>
                    <a:pt x="3314" y="302780"/>
                  </a:lnTo>
                  <a:lnTo>
                    <a:pt x="1435" y="308051"/>
                  </a:lnTo>
                  <a:lnTo>
                    <a:pt x="876" y="309448"/>
                  </a:lnTo>
                  <a:lnTo>
                    <a:pt x="838" y="309867"/>
                  </a:lnTo>
                  <a:lnTo>
                    <a:pt x="76" y="312140"/>
                  </a:lnTo>
                  <a:lnTo>
                    <a:pt x="8699" y="320408"/>
                  </a:lnTo>
                  <a:lnTo>
                    <a:pt x="10668" y="320395"/>
                  </a:lnTo>
                  <a:lnTo>
                    <a:pt x="12090" y="319887"/>
                  </a:lnTo>
                  <a:lnTo>
                    <a:pt x="12268" y="319849"/>
                  </a:lnTo>
                  <a:lnTo>
                    <a:pt x="13550" y="319417"/>
                  </a:lnTo>
                  <a:lnTo>
                    <a:pt x="14795" y="316826"/>
                  </a:lnTo>
                  <a:lnTo>
                    <a:pt x="16256" y="313817"/>
                  </a:lnTo>
                  <a:lnTo>
                    <a:pt x="50279" y="243395"/>
                  </a:lnTo>
                  <a:lnTo>
                    <a:pt x="62357" y="107403"/>
                  </a:lnTo>
                  <a:lnTo>
                    <a:pt x="62407" y="982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832233" y="2200503"/>
              <a:ext cx="52069" cy="313690"/>
            </a:xfrm>
            <a:custGeom>
              <a:avLst/>
              <a:gdLst/>
              <a:ahLst/>
              <a:cxnLst/>
              <a:rect l="l" t="t" r="r" b="b"/>
              <a:pathLst>
                <a:path w="52070" h="313689">
                  <a:moveTo>
                    <a:pt x="42499" y="214514"/>
                  </a:moveTo>
                  <a:lnTo>
                    <a:pt x="0" y="309714"/>
                  </a:lnTo>
                  <a:lnTo>
                    <a:pt x="685" y="311607"/>
                  </a:lnTo>
                  <a:lnTo>
                    <a:pt x="3873" y="313067"/>
                  </a:lnTo>
                  <a:lnTo>
                    <a:pt x="5765" y="312381"/>
                  </a:lnTo>
                  <a:lnTo>
                    <a:pt x="46456" y="224142"/>
                  </a:lnTo>
                  <a:lnTo>
                    <a:pt x="47942" y="220395"/>
                  </a:lnTo>
                  <a:lnTo>
                    <a:pt x="48755" y="215493"/>
                  </a:lnTo>
                  <a:lnTo>
                    <a:pt x="48851" y="214820"/>
                  </a:lnTo>
                  <a:lnTo>
                    <a:pt x="45669" y="214820"/>
                  </a:lnTo>
                  <a:lnTo>
                    <a:pt x="42494" y="214744"/>
                  </a:lnTo>
                  <a:lnTo>
                    <a:pt x="42499" y="214514"/>
                  </a:lnTo>
                  <a:close/>
                </a:path>
                <a:path w="52070" h="313689">
                  <a:moveTo>
                    <a:pt x="42545" y="214261"/>
                  </a:moveTo>
                  <a:lnTo>
                    <a:pt x="42494" y="214744"/>
                  </a:lnTo>
                  <a:lnTo>
                    <a:pt x="45669" y="214820"/>
                  </a:lnTo>
                  <a:lnTo>
                    <a:pt x="42545" y="214261"/>
                  </a:lnTo>
                  <a:close/>
                </a:path>
                <a:path w="52070" h="313689">
                  <a:moveTo>
                    <a:pt x="48865" y="214261"/>
                  </a:moveTo>
                  <a:lnTo>
                    <a:pt x="42545" y="214261"/>
                  </a:lnTo>
                  <a:lnTo>
                    <a:pt x="45669" y="214820"/>
                  </a:lnTo>
                  <a:lnTo>
                    <a:pt x="48851" y="214820"/>
                  </a:lnTo>
                  <a:lnTo>
                    <a:pt x="48865" y="214261"/>
                  </a:lnTo>
                  <a:close/>
                </a:path>
                <a:path w="52070" h="313689">
                  <a:moveTo>
                    <a:pt x="50425" y="94119"/>
                  </a:moveTo>
                  <a:lnTo>
                    <a:pt x="47040" y="94119"/>
                  </a:lnTo>
                  <a:lnTo>
                    <a:pt x="44094" y="95300"/>
                  </a:lnTo>
                  <a:lnTo>
                    <a:pt x="44632" y="96939"/>
                  </a:lnTo>
                  <a:lnTo>
                    <a:pt x="45262" y="99250"/>
                  </a:lnTo>
                  <a:lnTo>
                    <a:pt x="45119" y="106711"/>
                  </a:lnTo>
                  <a:lnTo>
                    <a:pt x="42499" y="214514"/>
                  </a:lnTo>
                  <a:lnTo>
                    <a:pt x="42545" y="214261"/>
                  </a:lnTo>
                  <a:lnTo>
                    <a:pt x="48865" y="214261"/>
                  </a:lnTo>
                  <a:lnTo>
                    <a:pt x="51158" y="120186"/>
                  </a:lnTo>
                  <a:lnTo>
                    <a:pt x="51587" y="100964"/>
                  </a:lnTo>
                  <a:lnTo>
                    <a:pt x="51468" y="96735"/>
                  </a:lnTo>
                  <a:lnTo>
                    <a:pt x="50425" y="94119"/>
                  </a:lnTo>
                  <a:close/>
                </a:path>
                <a:path w="52070" h="313689">
                  <a:moveTo>
                    <a:pt x="44062" y="95222"/>
                  </a:moveTo>
                  <a:close/>
                </a:path>
                <a:path w="52070" h="313689">
                  <a:moveTo>
                    <a:pt x="47040" y="94119"/>
                  </a:moveTo>
                  <a:lnTo>
                    <a:pt x="44062" y="95222"/>
                  </a:lnTo>
                  <a:lnTo>
                    <a:pt x="47040" y="94119"/>
                  </a:lnTo>
                  <a:close/>
                </a:path>
                <a:path w="52070" h="313689">
                  <a:moveTo>
                    <a:pt x="10909" y="0"/>
                  </a:moveTo>
                  <a:lnTo>
                    <a:pt x="7658" y="1308"/>
                  </a:lnTo>
                  <a:lnTo>
                    <a:pt x="6870" y="3162"/>
                  </a:lnTo>
                  <a:lnTo>
                    <a:pt x="44062" y="95222"/>
                  </a:lnTo>
                  <a:lnTo>
                    <a:pt x="47040" y="94119"/>
                  </a:lnTo>
                  <a:lnTo>
                    <a:pt x="50425" y="94119"/>
                  </a:lnTo>
                  <a:lnTo>
                    <a:pt x="50050" y="93179"/>
                  </a:lnTo>
                  <a:lnTo>
                    <a:pt x="49999" y="92963"/>
                  </a:lnTo>
                  <a:lnTo>
                    <a:pt x="13411" y="2412"/>
                  </a:lnTo>
                  <a:lnTo>
                    <a:pt x="12763" y="774"/>
                  </a:lnTo>
                  <a:lnTo>
                    <a:pt x="10909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607913" y="2399347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6637" y="0"/>
                  </a:moveTo>
                  <a:lnTo>
                    <a:pt x="0" y="381"/>
                  </a:lnTo>
                  <a:lnTo>
                    <a:pt x="15582" y="20218"/>
                  </a:lnTo>
                  <a:lnTo>
                    <a:pt x="20574" y="16306"/>
                  </a:lnTo>
                  <a:lnTo>
                    <a:pt x="12826" y="6438"/>
                  </a:lnTo>
                  <a:lnTo>
                    <a:pt x="16776" y="6350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238356" y="2244788"/>
              <a:ext cx="198120" cy="0"/>
            </a:xfrm>
            <a:custGeom>
              <a:avLst/>
              <a:gdLst/>
              <a:ahLst/>
              <a:cxnLst/>
              <a:rect l="l" t="t" r="r" b="b"/>
              <a:pathLst>
                <a:path w="198120">
                  <a:moveTo>
                    <a:pt x="197980" y="0"/>
                  </a:moveTo>
                  <a:lnTo>
                    <a:pt x="0" y="0"/>
                  </a:lnTo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238356" y="2243201"/>
              <a:ext cx="198120" cy="3175"/>
            </a:xfrm>
            <a:custGeom>
              <a:avLst/>
              <a:gdLst/>
              <a:ahLst/>
              <a:cxnLst/>
              <a:rect l="l" t="t" r="r" b="b"/>
              <a:pathLst>
                <a:path w="198120" h="3175">
                  <a:moveTo>
                    <a:pt x="197980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197980" y="3175"/>
                  </a:lnTo>
                  <a:lnTo>
                    <a:pt x="19798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221707" y="2295321"/>
              <a:ext cx="99695" cy="123825"/>
            </a:xfrm>
            <a:custGeom>
              <a:avLst/>
              <a:gdLst/>
              <a:ahLst/>
              <a:cxnLst/>
              <a:rect l="l" t="t" r="r" b="b"/>
              <a:pathLst>
                <a:path w="99695" h="123825">
                  <a:moveTo>
                    <a:pt x="14401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14401" y="3175"/>
                  </a:lnTo>
                  <a:lnTo>
                    <a:pt x="14401" y="0"/>
                  </a:lnTo>
                  <a:close/>
                </a:path>
                <a:path w="99695" h="123825">
                  <a:moveTo>
                    <a:pt x="21539" y="121031"/>
                  </a:moveTo>
                  <a:lnTo>
                    <a:pt x="16205" y="108737"/>
                  </a:lnTo>
                  <a:lnTo>
                    <a:pt x="18732" y="108661"/>
                  </a:lnTo>
                  <a:lnTo>
                    <a:pt x="18529" y="102311"/>
                  </a:lnTo>
                  <a:lnTo>
                    <a:pt x="6667" y="102692"/>
                  </a:lnTo>
                  <a:lnTo>
                    <a:pt x="15722" y="123558"/>
                  </a:lnTo>
                  <a:lnTo>
                    <a:pt x="21539" y="121031"/>
                  </a:lnTo>
                  <a:close/>
                </a:path>
                <a:path w="99695" h="123825">
                  <a:moveTo>
                    <a:pt x="99402" y="37884"/>
                  </a:moveTo>
                  <a:lnTo>
                    <a:pt x="95097" y="33578"/>
                  </a:lnTo>
                  <a:lnTo>
                    <a:pt x="70307" y="33578"/>
                  </a:lnTo>
                  <a:lnTo>
                    <a:pt x="66027" y="37884"/>
                  </a:lnTo>
                  <a:lnTo>
                    <a:pt x="66027" y="48501"/>
                  </a:lnTo>
                  <a:lnTo>
                    <a:pt x="70307" y="52793"/>
                  </a:lnTo>
                  <a:lnTo>
                    <a:pt x="89801" y="52793"/>
                  </a:lnTo>
                  <a:lnTo>
                    <a:pt x="95097" y="52793"/>
                  </a:lnTo>
                  <a:lnTo>
                    <a:pt x="99402" y="48501"/>
                  </a:lnTo>
                  <a:lnTo>
                    <a:pt x="99402" y="378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" name="object 12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59009" y="2012581"/>
              <a:ext cx="99669" cy="249288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4267860" y="2296909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13385" y="0"/>
                  </a:moveTo>
                  <a:lnTo>
                    <a:pt x="0" y="0"/>
                  </a:lnTo>
                  <a:lnTo>
                    <a:pt x="0" y="11658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689629" y="2244788"/>
              <a:ext cx="195580" cy="0"/>
            </a:xfrm>
            <a:custGeom>
              <a:avLst/>
              <a:gdLst/>
              <a:ahLst/>
              <a:cxnLst/>
              <a:rect l="l" t="t" r="r" b="b"/>
              <a:pathLst>
                <a:path w="195579">
                  <a:moveTo>
                    <a:pt x="195224" y="0"/>
                  </a:moveTo>
                  <a:lnTo>
                    <a:pt x="0" y="0"/>
                  </a:lnTo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689629" y="2243201"/>
              <a:ext cx="195580" cy="3175"/>
            </a:xfrm>
            <a:custGeom>
              <a:avLst/>
              <a:gdLst/>
              <a:ahLst/>
              <a:cxnLst/>
              <a:rect l="l" t="t" r="r" b="b"/>
              <a:pathLst>
                <a:path w="195579" h="3175">
                  <a:moveTo>
                    <a:pt x="195224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195224" y="3175"/>
                  </a:lnTo>
                  <a:lnTo>
                    <a:pt x="195224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620592" y="2199982"/>
              <a:ext cx="268605" cy="314960"/>
            </a:xfrm>
            <a:custGeom>
              <a:avLst/>
              <a:gdLst/>
              <a:ahLst/>
              <a:cxnLst/>
              <a:rect l="l" t="t" r="r" b="b"/>
              <a:pathLst>
                <a:path w="268604" h="314960">
                  <a:moveTo>
                    <a:pt x="57150" y="309981"/>
                  </a:moveTo>
                  <a:lnTo>
                    <a:pt x="41109" y="265849"/>
                  </a:lnTo>
                  <a:lnTo>
                    <a:pt x="22860" y="210299"/>
                  </a:lnTo>
                  <a:lnTo>
                    <a:pt x="27889" y="190639"/>
                  </a:lnTo>
                  <a:lnTo>
                    <a:pt x="47091" y="183337"/>
                  </a:lnTo>
                  <a:lnTo>
                    <a:pt x="55778" y="183337"/>
                  </a:lnTo>
                  <a:lnTo>
                    <a:pt x="46177" y="164579"/>
                  </a:lnTo>
                  <a:lnTo>
                    <a:pt x="46177" y="106527"/>
                  </a:lnTo>
                  <a:lnTo>
                    <a:pt x="47929" y="105613"/>
                  </a:lnTo>
                  <a:lnTo>
                    <a:pt x="56692" y="101041"/>
                  </a:lnTo>
                  <a:lnTo>
                    <a:pt x="42976" y="101041"/>
                  </a:lnTo>
                  <a:lnTo>
                    <a:pt x="22860" y="105613"/>
                  </a:lnTo>
                  <a:lnTo>
                    <a:pt x="22860" y="90982"/>
                  </a:lnTo>
                  <a:lnTo>
                    <a:pt x="35826" y="48983"/>
                  </a:lnTo>
                  <a:lnTo>
                    <a:pt x="45034" y="19431"/>
                  </a:lnTo>
                  <a:lnTo>
                    <a:pt x="49834" y="4559"/>
                  </a:lnTo>
                  <a:lnTo>
                    <a:pt x="51206" y="1371"/>
                  </a:lnTo>
                  <a:lnTo>
                    <a:pt x="49377" y="0"/>
                  </a:lnTo>
                  <a:lnTo>
                    <a:pt x="39319" y="0"/>
                  </a:lnTo>
                  <a:lnTo>
                    <a:pt x="38404" y="1371"/>
                  </a:lnTo>
                  <a:lnTo>
                    <a:pt x="37299" y="3568"/>
                  </a:lnTo>
                  <a:lnTo>
                    <a:pt x="33083" y="13716"/>
                  </a:lnTo>
                  <a:lnTo>
                    <a:pt x="1371" y="91897"/>
                  </a:lnTo>
                  <a:lnTo>
                    <a:pt x="0" y="95999"/>
                  </a:lnTo>
                  <a:lnTo>
                    <a:pt x="114" y="106527"/>
                  </a:lnTo>
                  <a:lnTo>
                    <a:pt x="2286" y="215341"/>
                  </a:lnTo>
                  <a:lnTo>
                    <a:pt x="47993" y="313639"/>
                  </a:lnTo>
                  <a:lnTo>
                    <a:pt x="50749" y="314553"/>
                  </a:lnTo>
                  <a:lnTo>
                    <a:pt x="54406" y="312737"/>
                  </a:lnTo>
                  <a:lnTo>
                    <a:pt x="57150" y="309981"/>
                  </a:lnTo>
                  <a:close/>
                </a:path>
                <a:path w="268604" h="314960">
                  <a:moveTo>
                    <a:pt x="268376" y="203441"/>
                  </a:moveTo>
                  <a:lnTo>
                    <a:pt x="258775" y="203441"/>
                  </a:lnTo>
                  <a:lnTo>
                    <a:pt x="258775" y="216255"/>
                  </a:lnTo>
                  <a:lnTo>
                    <a:pt x="268376" y="203441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617468" y="2196795"/>
              <a:ext cx="64135" cy="320675"/>
            </a:xfrm>
            <a:custGeom>
              <a:avLst/>
              <a:gdLst/>
              <a:ahLst/>
              <a:cxnLst/>
              <a:rect l="l" t="t" r="r" b="b"/>
              <a:pathLst>
                <a:path w="64135" h="320675">
                  <a:moveTo>
                    <a:pt x="44196" y="0"/>
                  </a:moveTo>
                  <a:lnTo>
                    <a:pt x="43027" y="253"/>
                  </a:lnTo>
                  <a:lnTo>
                    <a:pt x="41910" y="533"/>
                  </a:lnTo>
                  <a:lnTo>
                    <a:pt x="40249" y="914"/>
                  </a:lnTo>
                  <a:lnTo>
                    <a:pt x="18862" y="51255"/>
                  </a:lnTo>
                  <a:lnTo>
                    <a:pt x="1473" y="94081"/>
                  </a:lnTo>
                  <a:lnTo>
                    <a:pt x="1460" y="94246"/>
                  </a:lnTo>
                  <a:lnTo>
                    <a:pt x="0" y="98285"/>
                  </a:lnTo>
                  <a:lnTo>
                    <a:pt x="2222" y="217957"/>
                  </a:lnTo>
                  <a:lnTo>
                    <a:pt x="4775" y="228015"/>
                  </a:lnTo>
                  <a:lnTo>
                    <a:pt x="48856" y="319430"/>
                  </a:lnTo>
                  <a:lnTo>
                    <a:pt x="50304" y="319887"/>
                  </a:lnTo>
                  <a:lnTo>
                    <a:pt x="51739" y="320395"/>
                  </a:lnTo>
                  <a:lnTo>
                    <a:pt x="53708" y="320408"/>
                  </a:lnTo>
                  <a:lnTo>
                    <a:pt x="54686" y="320395"/>
                  </a:lnTo>
                  <a:lnTo>
                    <a:pt x="55854" y="320281"/>
                  </a:lnTo>
                  <a:lnTo>
                    <a:pt x="59410" y="318528"/>
                  </a:lnTo>
                  <a:lnTo>
                    <a:pt x="59778" y="318160"/>
                  </a:lnTo>
                  <a:lnTo>
                    <a:pt x="60869" y="316826"/>
                  </a:lnTo>
                  <a:lnTo>
                    <a:pt x="51117" y="316826"/>
                  </a:lnTo>
                  <a:lnTo>
                    <a:pt x="52108" y="313817"/>
                  </a:lnTo>
                  <a:lnTo>
                    <a:pt x="53189" y="313817"/>
                  </a:lnTo>
                  <a:lnTo>
                    <a:pt x="13804" y="232257"/>
                  </a:lnTo>
                  <a:lnTo>
                    <a:pt x="10858" y="226098"/>
                  </a:lnTo>
                  <a:lnTo>
                    <a:pt x="10058" y="224218"/>
                  </a:lnTo>
                  <a:lnTo>
                    <a:pt x="9499" y="222262"/>
                  </a:lnTo>
                  <a:lnTo>
                    <a:pt x="8759" y="219214"/>
                  </a:lnTo>
                  <a:lnTo>
                    <a:pt x="8633" y="218528"/>
                  </a:lnTo>
                  <a:lnTo>
                    <a:pt x="5410" y="218528"/>
                  </a:lnTo>
                  <a:lnTo>
                    <a:pt x="8534" y="217957"/>
                  </a:lnTo>
                  <a:lnTo>
                    <a:pt x="6386" y="107048"/>
                  </a:lnTo>
                  <a:lnTo>
                    <a:pt x="6290" y="101053"/>
                  </a:lnTo>
                  <a:lnTo>
                    <a:pt x="6565" y="99491"/>
                  </a:lnTo>
                  <a:lnTo>
                    <a:pt x="7200" y="97002"/>
                  </a:lnTo>
                  <a:lnTo>
                    <a:pt x="7445" y="96278"/>
                  </a:lnTo>
                  <a:lnTo>
                    <a:pt x="4495" y="95084"/>
                  </a:lnTo>
                  <a:lnTo>
                    <a:pt x="7914" y="95084"/>
                  </a:lnTo>
                  <a:lnTo>
                    <a:pt x="32342" y="35005"/>
                  </a:lnTo>
                  <a:lnTo>
                    <a:pt x="41529" y="12623"/>
                  </a:lnTo>
                  <a:lnTo>
                    <a:pt x="44071" y="6603"/>
                  </a:lnTo>
                  <a:lnTo>
                    <a:pt x="43891" y="6603"/>
                  </a:lnTo>
                  <a:lnTo>
                    <a:pt x="43766" y="6362"/>
                  </a:lnTo>
                  <a:lnTo>
                    <a:pt x="43245" y="5702"/>
                  </a:lnTo>
                  <a:lnTo>
                    <a:pt x="42456" y="5181"/>
                  </a:lnTo>
                  <a:lnTo>
                    <a:pt x="50702" y="5181"/>
                  </a:lnTo>
                  <a:lnTo>
                    <a:pt x="51257" y="4838"/>
                  </a:lnTo>
                  <a:lnTo>
                    <a:pt x="52501" y="3187"/>
                  </a:lnTo>
                  <a:lnTo>
                    <a:pt x="56642" y="3187"/>
                  </a:lnTo>
                  <a:lnTo>
                    <a:pt x="56642" y="2540"/>
                  </a:lnTo>
                  <a:lnTo>
                    <a:pt x="54795" y="901"/>
                  </a:lnTo>
                  <a:lnTo>
                    <a:pt x="53555" y="12"/>
                  </a:lnTo>
                  <a:lnTo>
                    <a:pt x="44196" y="0"/>
                  </a:lnTo>
                  <a:close/>
                </a:path>
                <a:path w="64135" h="320675">
                  <a:moveTo>
                    <a:pt x="52108" y="313817"/>
                  </a:moveTo>
                  <a:lnTo>
                    <a:pt x="51117" y="316826"/>
                  </a:lnTo>
                  <a:lnTo>
                    <a:pt x="53975" y="315442"/>
                  </a:lnTo>
                  <a:lnTo>
                    <a:pt x="53283" y="314011"/>
                  </a:lnTo>
                  <a:lnTo>
                    <a:pt x="52565" y="313931"/>
                  </a:lnTo>
                  <a:lnTo>
                    <a:pt x="52108" y="313817"/>
                  </a:lnTo>
                  <a:close/>
                </a:path>
                <a:path w="64135" h="320675">
                  <a:moveTo>
                    <a:pt x="55545" y="313358"/>
                  </a:moveTo>
                  <a:lnTo>
                    <a:pt x="54279" y="313982"/>
                  </a:lnTo>
                  <a:lnTo>
                    <a:pt x="53708" y="314058"/>
                  </a:lnTo>
                  <a:lnTo>
                    <a:pt x="53306" y="314058"/>
                  </a:lnTo>
                  <a:lnTo>
                    <a:pt x="53975" y="315442"/>
                  </a:lnTo>
                  <a:lnTo>
                    <a:pt x="51117" y="316826"/>
                  </a:lnTo>
                  <a:lnTo>
                    <a:pt x="60869" y="316826"/>
                  </a:lnTo>
                  <a:lnTo>
                    <a:pt x="61036" y="316623"/>
                  </a:lnTo>
                  <a:lnTo>
                    <a:pt x="61485" y="315925"/>
                  </a:lnTo>
                  <a:lnTo>
                    <a:pt x="57531" y="315925"/>
                  </a:lnTo>
                  <a:lnTo>
                    <a:pt x="55664" y="314058"/>
                  </a:lnTo>
                  <a:lnTo>
                    <a:pt x="53708" y="314058"/>
                  </a:lnTo>
                  <a:lnTo>
                    <a:pt x="53283" y="314011"/>
                  </a:lnTo>
                  <a:lnTo>
                    <a:pt x="55616" y="314011"/>
                  </a:lnTo>
                  <a:lnTo>
                    <a:pt x="55283" y="313677"/>
                  </a:lnTo>
                  <a:lnTo>
                    <a:pt x="55545" y="313358"/>
                  </a:lnTo>
                  <a:close/>
                </a:path>
                <a:path w="64135" h="320675">
                  <a:moveTo>
                    <a:pt x="56108" y="313080"/>
                  </a:moveTo>
                  <a:lnTo>
                    <a:pt x="55545" y="313358"/>
                  </a:lnTo>
                  <a:lnTo>
                    <a:pt x="55283" y="313677"/>
                  </a:lnTo>
                  <a:lnTo>
                    <a:pt x="57531" y="315925"/>
                  </a:lnTo>
                  <a:lnTo>
                    <a:pt x="56108" y="313080"/>
                  </a:lnTo>
                  <a:close/>
                </a:path>
                <a:path w="64135" h="320675">
                  <a:moveTo>
                    <a:pt x="56267" y="313080"/>
                  </a:moveTo>
                  <a:lnTo>
                    <a:pt x="56108" y="313080"/>
                  </a:lnTo>
                  <a:lnTo>
                    <a:pt x="57531" y="315925"/>
                  </a:lnTo>
                  <a:lnTo>
                    <a:pt x="61485" y="315925"/>
                  </a:lnTo>
                  <a:lnTo>
                    <a:pt x="62407" y="314490"/>
                  </a:lnTo>
                  <a:lnTo>
                    <a:pt x="62439" y="313270"/>
                  </a:lnTo>
                  <a:lnTo>
                    <a:pt x="56362" y="313270"/>
                  </a:lnTo>
                  <a:lnTo>
                    <a:pt x="56267" y="313080"/>
                  </a:lnTo>
                  <a:close/>
                </a:path>
                <a:path w="64135" h="320675">
                  <a:moveTo>
                    <a:pt x="53189" y="313817"/>
                  </a:moveTo>
                  <a:lnTo>
                    <a:pt x="52108" y="313817"/>
                  </a:lnTo>
                  <a:lnTo>
                    <a:pt x="52565" y="313931"/>
                  </a:lnTo>
                  <a:lnTo>
                    <a:pt x="53283" y="314011"/>
                  </a:lnTo>
                  <a:lnTo>
                    <a:pt x="53189" y="313817"/>
                  </a:lnTo>
                  <a:close/>
                </a:path>
                <a:path w="64135" h="320675">
                  <a:moveTo>
                    <a:pt x="56021" y="312619"/>
                  </a:moveTo>
                  <a:lnTo>
                    <a:pt x="55545" y="313358"/>
                  </a:lnTo>
                  <a:lnTo>
                    <a:pt x="56108" y="313080"/>
                  </a:lnTo>
                  <a:lnTo>
                    <a:pt x="56267" y="313080"/>
                  </a:lnTo>
                  <a:lnTo>
                    <a:pt x="56021" y="312619"/>
                  </a:lnTo>
                  <a:close/>
                </a:path>
                <a:path w="64135" h="320675">
                  <a:moveTo>
                    <a:pt x="57353" y="312521"/>
                  </a:moveTo>
                  <a:lnTo>
                    <a:pt x="56108" y="312521"/>
                  </a:lnTo>
                  <a:lnTo>
                    <a:pt x="56362" y="313270"/>
                  </a:lnTo>
                  <a:lnTo>
                    <a:pt x="57353" y="312521"/>
                  </a:lnTo>
                  <a:close/>
                </a:path>
                <a:path w="64135" h="320675">
                  <a:moveTo>
                    <a:pt x="62458" y="312521"/>
                  </a:moveTo>
                  <a:lnTo>
                    <a:pt x="57353" y="312521"/>
                  </a:lnTo>
                  <a:lnTo>
                    <a:pt x="56362" y="313270"/>
                  </a:lnTo>
                  <a:lnTo>
                    <a:pt x="62439" y="313270"/>
                  </a:lnTo>
                  <a:lnTo>
                    <a:pt x="62458" y="312521"/>
                  </a:lnTo>
                  <a:close/>
                </a:path>
                <a:path w="64135" h="320675">
                  <a:moveTo>
                    <a:pt x="56108" y="312521"/>
                  </a:moveTo>
                  <a:lnTo>
                    <a:pt x="56350" y="313236"/>
                  </a:lnTo>
                  <a:lnTo>
                    <a:pt x="56108" y="312521"/>
                  </a:lnTo>
                  <a:close/>
                </a:path>
                <a:path w="64135" h="320675">
                  <a:moveTo>
                    <a:pt x="53704" y="183349"/>
                  </a:moveTo>
                  <a:lnTo>
                    <a:pt x="49631" y="183349"/>
                  </a:lnTo>
                  <a:lnTo>
                    <a:pt x="28346" y="191452"/>
                  </a:lnTo>
                  <a:lnTo>
                    <a:pt x="22682" y="213601"/>
                  </a:lnTo>
                  <a:lnTo>
                    <a:pt x="33025" y="244970"/>
                  </a:lnTo>
                  <a:lnTo>
                    <a:pt x="47651" y="288851"/>
                  </a:lnTo>
                  <a:lnTo>
                    <a:pt x="56021" y="312619"/>
                  </a:lnTo>
                  <a:lnTo>
                    <a:pt x="62458" y="312521"/>
                  </a:lnTo>
                  <a:lnTo>
                    <a:pt x="61878" y="310781"/>
                  </a:lnTo>
                  <a:lnTo>
                    <a:pt x="59651" y="310781"/>
                  </a:lnTo>
                  <a:lnTo>
                    <a:pt x="61435" y="309453"/>
                  </a:lnTo>
                  <a:lnTo>
                    <a:pt x="60769" y="307517"/>
                  </a:lnTo>
                  <a:lnTo>
                    <a:pt x="56323" y="294668"/>
                  </a:lnTo>
                  <a:lnTo>
                    <a:pt x="51847" y="281419"/>
                  </a:lnTo>
                  <a:lnTo>
                    <a:pt x="46791" y="266293"/>
                  </a:lnTo>
                  <a:lnTo>
                    <a:pt x="36793" y="236140"/>
                  </a:lnTo>
                  <a:lnTo>
                    <a:pt x="29592" y="214274"/>
                  </a:lnTo>
                  <a:lnTo>
                    <a:pt x="29070" y="214274"/>
                  </a:lnTo>
                  <a:lnTo>
                    <a:pt x="25984" y="213486"/>
                  </a:lnTo>
                  <a:lnTo>
                    <a:pt x="29006" y="212496"/>
                  </a:lnTo>
                  <a:lnTo>
                    <a:pt x="29524" y="212496"/>
                  </a:lnTo>
                  <a:lnTo>
                    <a:pt x="33680" y="196215"/>
                  </a:lnTo>
                  <a:lnTo>
                    <a:pt x="50800" y="189699"/>
                  </a:lnTo>
                  <a:lnTo>
                    <a:pt x="64096" y="189699"/>
                  </a:lnTo>
                  <a:lnTo>
                    <a:pt x="63209" y="187972"/>
                  </a:lnTo>
                  <a:lnTo>
                    <a:pt x="56070" y="187972"/>
                  </a:lnTo>
                  <a:lnTo>
                    <a:pt x="53704" y="183349"/>
                  </a:lnTo>
                  <a:close/>
                </a:path>
                <a:path w="64135" h="320675">
                  <a:moveTo>
                    <a:pt x="61435" y="309453"/>
                  </a:moveTo>
                  <a:lnTo>
                    <a:pt x="59651" y="310781"/>
                  </a:lnTo>
                  <a:lnTo>
                    <a:pt x="61569" y="309853"/>
                  </a:lnTo>
                  <a:lnTo>
                    <a:pt x="61435" y="309453"/>
                  </a:lnTo>
                  <a:close/>
                </a:path>
                <a:path w="64135" h="320675">
                  <a:moveTo>
                    <a:pt x="61569" y="309853"/>
                  </a:moveTo>
                  <a:lnTo>
                    <a:pt x="59651" y="310781"/>
                  </a:lnTo>
                  <a:lnTo>
                    <a:pt x="61878" y="310781"/>
                  </a:lnTo>
                  <a:lnTo>
                    <a:pt x="61569" y="309853"/>
                  </a:lnTo>
                  <a:close/>
                </a:path>
                <a:path w="64135" h="320675">
                  <a:moveTo>
                    <a:pt x="61497" y="309435"/>
                  </a:moveTo>
                  <a:lnTo>
                    <a:pt x="61671" y="309803"/>
                  </a:lnTo>
                  <a:lnTo>
                    <a:pt x="61569" y="309625"/>
                  </a:lnTo>
                  <a:lnTo>
                    <a:pt x="61497" y="309435"/>
                  </a:lnTo>
                  <a:close/>
                </a:path>
                <a:path w="64135" h="320675">
                  <a:moveTo>
                    <a:pt x="4762" y="227990"/>
                  </a:moveTo>
                  <a:close/>
                </a:path>
                <a:path w="64135" h="320675">
                  <a:moveTo>
                    <a:pt x="8534" y="217957"/>
                  </a:moveTo>
                  <a:lnTo>
                    <a:pt x="5410" y="218528"/>
                  </a:lnTo>
                  <a:lnTo>
                    <a:pt x="8585" y="218465"/>
                  </a:lnTo>
                  <a:lnTo>
                    <a:pt x="8534" y="217957"/>
                  </a:lnTo>
                  <a:close/>
                </a:path>
                <a:path w="64135" h="320675">
                  <a:moveTo>
                    <a:pt x="8580" y="218221"/>
                  </a:moveTo>
                  <a:lnTo>
                    <a:pt x="8585" y="218465"/>
                  </a:lnTo>
                  <a:lnTo>
                    <a:pt x="5410" y="218528"/>
                  </a:lnTo>
                  <a:lnTo>
                    <a:pt x="8633" y="218528"/>
                  </a:lnTo>
                  <a:lnTo>
                    <a:pt x="8580" y="218221"/>
                  </a:lnTo>
                  <a:close/>
                </a:path>
                <a:path w="64135" h="320675">
                  <a:moveTo>
                    <a:pt x="8575" y="217957"/>
                  </a:moveTo>
                  <a:lnTo>
                    <a:pt x="8580" y="218221"/>
                  </a:lnTo>
                  <a:lnTo>
                    <a:pt x="8575" y="217957"/>
                  </a:lnTo>
                  <a:close/>
                </a:path>
                <a:path w="64135" h="320675">
                  <a:moveTo>
                    <a:pt x="29006" y="212496"/>
                  </a:moveTo>
                  <a:lnTo>
                    <a:pt x="25984" y="213486"/>
                  </a:lnTo>
                  <a:lnTo>
                    <a:pt x="29070" y="214274"/>
                  </a:lnTo>
                  <a:lnTo>
                    <a:pt x="29298" y="213381"/>
                  </a:lnTo>
                  <a:lnTo>
                    <a:pt x="29006" y="212496"/>
                  </a:lnTo>
                  <a:close/>
                </a:path>
                <a:path w="64135" h="320675">
                  <a:moveTo>
                    <a:pt x="29298" y="213381"/>
                  </a:moveTo>
                  <a:lnTo>
                    <a:pt x="29070" y="214274"/>
                  </a:lnTo>
                  <a:lnTo>
                    <a:pt x="29592" y="214274"/>
                  </a:lnTo>
                  <a:lnTo>
                    <a:pt x="29298" y="213381"/>
                  </a:lnTo>
                  <a:close/>
                </a:path>
                <a:path w="64135" h="320675">
                  <a:moveTo>
                    <a:pt x="29524" y="212496"/>
                  </a:moveTo>
                  <a:lnTo>
                    <a:pt x="29006" y="212496"/>
                  </a:lnTo>
                  <a:lnTo>
                    <a:pt x="29298" y="213381"/>
                  </a:lnTo>
                  <a:lnTo>
                    <a:pt x="29524" y="212496"/>
                  </a:lnTo>
                  <a:close/>
                </a:path>
                <a:path w="64135" h="320675">
                  <a:moveTo>
                    <a:pt x="58343" y="101409"/>
                  </a:moveTo>
                  <a:lnTo>
                    <a:pt x="46126" y="107797"/>
                  </a:lnTo>
                  <a:lnTo>
                    <a:pt x="46126" y="168541"/>
                  </a:lnTo>
                  <a:lnTo>
                    <a:pt x="56070" y="187972"/>
                  </a:lnTo>
                  <a:lnTo>
                    <a:pt x="58902" y="186524"/>
                  </a:lnTo>
                  <a:lnTo>
                    <a:pt x="58902" y="183349"/>
                  </a:lnTo>
                  <a:lnTo>
                    <a:pt x="60838" y="183349"/>
                  </a:lnTo>
                  <a:lnTo>
                    <a:pt x="52476" y="167004"/>
                  </a:lnTo>
                  <a:lnTo>
                    <a:pt x="52476" y="111645"/>
                  </a:lnTo>
                  <a:lnTo>
                    <a:pt x="60608" y="107403"/>
                  </a:lnTo>
                  <a:lnTo>
                    <a:pt x="59817" y="107403"/>
                  </a:lnTo>
                  <a:lnTo>
                    <a:pt x="59817" y="104228"/>
                  </a:lnTo>
                  <a:lnTo>
                    <a:pt x="58343" y="101409"/>
                  </a:lnTo>
                  <a:close/>
                </a:path>
                <a:path w="64135" h="320675">
                  <a:moveTo>
                    <a:pt x="61722" y="185077"/>
                  </a:moveTo>
                  <a:lnTo>
                    <a:pt x="56070" y="187972"/>
                  </a:lnTo>
                  <a:lnTo>
                    <a:pt x="63209" y="187972"/>
                  </a:lnTo>
                  <a:lnTo>
                    <a:pt x="61722" y="185077"/>
                  </a:lnTo>
                  <a:close/>
                </a:path>
                <a:path w="64135" h="320675">
                  <a:moveTo>
                    <a:pt x="60838" y="183349"/>
                  </a:moveTo>
                  <a:lnTo>
                    <a:pt x="58902" y="183349"/>
                  </a:lnTo>
                  <a:lnTo>
                    <a:pt x="58902" y="186524"/>
                  </a:lnTo>
                  <a:lnTo>
                    <a:pt x="61722" y="185077"/>
                  </a:lnTo>
                  <a:lnTo>
                    <a:pt x="60838" y="183349"/>
                  </a:lnTo>
                  <a:close/>
                </a:path>
                <a:path w="64135" h="320675">
                  <a:moveTo>
                    <a:pt x="50279" y="5410"/>
                  </a:moveTo>
                  <a:lnTo>
                    <a:pt x="50247" y="5702"/>
                  </a:lnTo>
                  <a:lnTo>
                    <a:pt x="50037" y="6515"/>
                  </a:lnTo>
                  <a:lnTo>
                    <a:pt x="49720" y="7277"/>
                  </a:lnTo>
                  <a:lnTo>
                    <a:pt x="48387" y="11417"/>
                  </a:lnTo>
                  <a:lnTo>
                    <a:pt x="41949" y="31851"/>
                  </a:lnTo>
                  <a:lnTo>
                    <a:pt x="33481" y="59126"/>
                  </a:lnTo>
                  <a:lnTo>
                    <a:pt x="22809" y="93700"/>
                  </a:lnTo>
                  <a:lnTo>
                    <a:pt x="22809" y="112788"/>
                  </a:lnTo>
                  <a:lnTo>
                    <a:pt x="46456" y="107403"/>
                  </a:lnTo>
                  <a:lnTo>
                    <a:pt x="46879" y="107403"/>
                  </a:lnTo>
                  <a:lnTo>
                    <a:pt x="51810" y="104825"/>
                  </a:lnTo>
                  <a:lnTo>
                    <a:pt x="29159" y="104825"/>
                  </a:lnTo>
                  <a:lnTo>
                    <a:pt x="29159" y="95110"/>
                  </a:lnTo>
                  <a:lnTo>
                    <a:pt x="29019" y="95110"/>
                  </a:lnTo>
                  <a:lnTo>
                    <a:pt x="25984" y="94170"/>
                  </a:lnTo>
                  <a:lnTo>
                    <a:pt x="29309" y="94170"/>
                  </a:lnTo>
                  <a:lnTo>
                    <a:pt x="44448" y="45181"/>
                  </a:lnTo>
                  <a:lnTo>
                    <a:pt x="52489" y="19443"/>
                  </a:lnTo>
                  <a:lnTo>
                    <a:pt x="55232" y="10845"/>
                  </a:lnTo>
                  <a:lnTo>
                    <a:pt x="55883" y="9004"/>
                  </a:lnTo>
                  <a:lnTo>
                    <a:pt x="56400" y="7797"/>
                  </a:lnTo>
                  <a:lnTo>
                    <a:pt x="56642" y="6616"/>
                  </a:lnTo>
                  <a:lnTo>
                    <a:pt x="56642" y="6362"/>
                  </a:lnTo>
                  <a:lnTo>
                    <a:pt x="52501" y="6362"/>
                  </a:lnTo>
                  <a:lnTo>
                    <a:pt x="52501" y="5727"/>
                  </a:lnTo>
                  <a:lnTo>
                    <a:pt x="50596" y="5727"/>
                  </a:lnTo>
                  <a:lnTo>
                    <a:pt x="50279" y="5410"/>
                  </a:lnTo>
                  <a:close/>
                </a:path>
                <a:path w="64135" h="320675">
                  <a:moveTo>
                    <a:pt x="59904" y="101409"/>
                  </a:moveTo>
                  <a:lnTo>
                    <a:pt x="58343" y="101409"/>
                  </a:lnTo>
                  <a:lnTo>
                    <a:pt x="59817" y="104228"/>
                  </a:lnTo>
                  <a:lnTo>
                    <a:pt x="59817" y="107403"/>
                  </a:lnTo>
                  <a:lnTo>
                    <a:pt x="60608" y="107403"/>
                  </a:lnTo>
                  <a:lnTo>
                    <a:pt x="61290" y="107048"/>
                  </a:lnTo>
                  <a:lnTo>
                    <a:pt x="59904" y="101409"/>
                  </a:lnTo>
                  <a:close/>
                </a:path>
                <a:path w="64135" h="320675">
                  <a:moveTo>
                    <a:pt x="59817" y="101053"/>
                  </a:moveTo>
                  <a:lnTo>
                    <a:pt x="45745" y="101053"/>
                  </a:lnTo>
                  <a:lnTo>
                    <a:pt x="29159" y="104825"/>
                  </a:lnTo>
                  <a:lnTo>
                    <a:pt x="51810" y="104825"/>
                  </a:lnTo>
                  <a:lnTo>
                    <a:pt x="58343" y="101409"/>
                  </a:lnTo>
                  <a:lnTo>
                    <a:pt x="59904" y="101409"/>
                  </a:lnTo>
                  <a:lnTo>
                    <a:pt x="59817" y="101053"/>
                  </a:lnTo>
                  <a:close/>
                </a:path>
                <a:path w="64135" h="320675">
                  <a:moveTo>
                    <a:pt x="4495" y="95084"/>
                  </a:moveTo>
                  <a:lnTo>
                    <a:pt x="7429" y="96278"/>
                  </a:lnTo>
                  <a:lnTo>
                    <a:pt x="7502" y="96099"/>
                  </a:lnTo>
                  <a:lnTo>
                    <a:pt x="4495" y="95084"/>
                  </a:lnTo>
                  <a:close/>
                </a:path>
                <a:path w="64135" h="320675">
                  <a:moveTo>
                    <a:pt x="7502" y="96099"/>
                  </a:moveTo>
                  <a:lnTo>
                    <a:pt x="7429" y="96278"/>
                  </a:lnTo>
                  <a:lnTo>
                    <a:pt x="7502" y="96099"/>
                  </a:lnTo>
                  <a:close/>
                </a:path>
                <a:path w="64135" h="320675">
                  <a:moveTo>
                    <a:pt x="7914" y="95084"/>
                  </a:moveTo>
                  <a:lnTo>
                    <a:pt x="4495" y="95084"/>
                  </a:lnTo>
                  <a:lnTo>
                    <a:pt x="7502" y="96099"/>
                  </a:lnTo>
                  <a:lnTo>
                    <a:pt x="7914" y="95084"/>
                  </a:lnTo>
                  <a:close/>
                </a:path>
                <a:path w="64135" h="320675">
                  <a:moveTo>
                    <a:pt x="29159" y="94170"/>
                  </a:moveTo>
                  <a:lnTo>
                    <a:pt x="25984" y="94170"/>
                  </a:lnTo>
                  <a:lnTo>
                    <a:pt x="29019" y="95110"/>
                  </a:lnTo>
                  <a:lnTo>
                    <a:pt x="29159" y="94658"/>
                  </a:lnTo>
                  <a:lnTo>
                    <a:pt x="29159" y="94170"/>
                  </a:lnTo>
                  <a:close/>
                </a:path>
                <a:path w="64135" h="320675">
                  <a:moveTo>
                    <a:pt x="29159" y="94658"/>
                  </a:moveTo>
                  <a:lnTo>
                    <a:pt x="29019" y="95110"/>
                  </a:lnTo>
                  <a:lnTo>
                    <a:pt x="29159" y="95110"/>
                  </a:lnTo>
                  <a:lnTo>
                    <a:pt x="29159" y="94658"/>
                  </a:lnTo>
                  <a:close/>
                </a:path>
                <a:path w="64135" h="320675">
                  <a:moveTo>
                    <a:pt x="29309" y="94170"/>
                  </a:moveTo>
                  <a:lnTo>
                    <a:pt x="29159" y="94170"/>
                  </a:lnTo>
                  <a:lnTo>
                    <a:pt x="29159" y="94658"/>
                  </a:lnTo>
                  <a:lnTo>
                    <a:pt x="29309" y="94170"/>
                  </a:lnTo>
                  <a:close/>
                </a:path>
                <a:path w="64135" h="320675">
                  <a:moveTo>
                    <a:pt x="44310" y="6083"/>
                  </a:moveTo>
                  <a:lnTo>
                    <a:pt x="44136" y="6362"/>
                  </a:lnTo>
                  <a:lnTo>
                    <a:pt x="43891" y="6603"/>
                  </a:lnTo>
                  <a:lnTo>
                    <a:pt x="44114" y="6502"/>
                  </a:lnTo>
                  <a:lnTo>
                    <a:pt x="44310" y="6083"/>
                  </a:lnTo>
                  <a:close/>
                </a:path>
                <a:path w="64135" h="320675">
                  <a:moveTo>
                    <a:pt x="44093" y="6551"/>
                  </a:moveTo>
                  <a:lnTo>
                    <a:pt x="43891" y="6603"/>
                  </a:lnTo>
                  <a:lnTo>
                    <a:pt x="44071" y="6603"/>
                  </a:lnTo>
                  <a:close/>
                </a:path>
                <a:path w="64135" h="320675">
                  <a:moveTo>
                    <a:pt x="44147" y="6350"/>
                  </a:moveTo>
                  <a:lnTo>
                    <a:pt x="43764" y="6350"/>
                  </a:lnTo>
                  <a:lnTo>
                    <a:pt x="43942" y="6578"/>
                  </a:lnTo>
                  <a:lnTo>
                    <a:pt x="44147" y="6350"/>
                  </a:lnTo>
                  <a:close/>
                </a:path>
                <a:path w="64135" h="320675">
                  <a:moveTo>
                    <a:pt x="50702" y="5181"/>
                  </a:moveTo>
                  <a:lnTo>
                    <a:pt x="42456" y="5181"/>
                  </a:lnTo>
                  <a:lnTo>
                    <a:pt x="44310" y="6083"/>
                  </a:lnTo>
                  <a:lnTo>
                    <a:pt x="44093" y="6551"/>
                  </a:lnTo>
                  <a:lnTo>
                    <a:pt x="44678" y="6400"/>
                  </a:lnTo>
                  <a:lnTo>
                    <a:pt x="45097" y="6362"/>
                  </a:lnTo>
                  <a:lnTo>
                    <a:pt x="50071" y="6362"/>
                  </a:lnTo>
                  <a:lnTo>
                    <a:pt x="50247" y="5702"/>
                  </a:lnTo>
                  <a:lnTo>
                    <a:pt x="50279" y="5410"/>
                  </a:lnTo>
                  <a:lnTo>
                    <a:pt x="50702" y="5181"/>
                  </a:lnTo>
                  <a:close/>
                </a:path>
                <a:path w="64135" h="320675">
                  <a:moveTo>
                    <a:pt x="50037" y="6502"/>
                  </a:moveTo>
                  <a:close/>
                </a:path>
                <a:path w="64135" h="320675">
                  <a:moveTo>
                    <a:pt x="43230" y="5702"/>
                  </a:moveTo>
                  <a:lnTo>
                    <a:pt x="43776" y="6374"/>
                  </a:lnTo>
                  <a:lnTo>
                    <a:pt x="44147" y="6350"/>
                  </a:lnTo>
                  <a:lnTo>
                    <a:pt x="43230" y="5702"/>
                  </a:lnTo>
                  <a:close/>
                </a:path>
                <a:path w="64135" h="320675">
                  <a:moveTo>
                    <a:pt x="56642" y="3187"/>
                  </a:moveTo>
                  <a:lnTo>
                    <a:pt x="52501" y="3187"/>
                  </a:lnTo>
                  <a:lnTo>
                    <a:pt x="52501" y="6362"/>
                  </a:lnTo>
                  <a:lnTo>
                    <a:pt x="56642" y="6362"/>
                  </a:lnTo>
                  <a:lnTo>
                    <a:pt x="56642" y="3187"/>
                  </a:lnTo>
                  <a:close/>
                </a:path>
                <a:path w="64135" h="320675">
                  <a:moveTo>
                    <a:pt x="43245" y="5702"/>
                  </a:moveTo>
                  <a:lnTo>
                    <a:pt x="44170" y="6324"/>
                  </a:lnTo>
                  <a:lnTo>
                    <a:pt x="43245" y="5702"/>
                  </a:lnTo>
                  <a:close/>
                </a:path>
                <a:path w="64135" h="320675">
                  <a:moveTo>
                    <a:pt x="42456" y="5181"/>
                  </a:moveTo>
                  <a:lnTo>
                    <a:pt x="44170" y="6311"/>
                  </a:lnTo>
                  <a:lnTo>
                    <a:pt x="44310" y="6083"/>
                  </a:lnTo>
                  <a:lnTo>
                    <a:pt x="42456" y="5181"/>
                  </a:lnTo>
                  <a:close/>
                </a:path>
                <a:path w="64135" h="320675">
                  <a:moveTo>
                    <a:pt x="50860" y="5372"/>
                  </a:moveTo>
                  <a:lnTo>
                    <a:pt x="50406" y="5372"/>
                  </a:lnTo>
                  <a:lnTo>
                    <a:pt x="50398" y="5537"/>
                  </a:lnTo>
                  <a:lnTo>
                    <a:pt x="50596" y="5727"/>
                  </a:lnTo>
                  <a:lnTo>
                    <a:pt x="50860" y="5372"/>
                  </a:lnTo>
                  <a:close/>
                </a:path>
                <a:path w="64135" h="320675">
                  <a:moveTo>
                    <a:pt x="52501" y="3187"/>
                  </a:moveTo>
                  <a:lnTo>
                    <a:pt x="50596" y="5727"/>
                  </a:lnTo>
                  <a:lnTo>
                    <a:pt x="52501" y="5727"/>
                  </a:lnTo>
                  <a:lnTo>
                    <a:pt x="52501" y="3187"/>
                  </a:lnTo>
                  <a:close/>
                </a:path>
                <a:path w="64135" h="320675">
                  <a:moveTo>
                    <a:pt x="51257" y="4838"/>
                  </a:moveTo>
                  <a:lnTo>
                    <a:pt x="50383" y="5378"/>
                  </a:lnTo>
                  <a:lnTo>
                    <a:pt x="50860" y="5372"/>
                  </a:lnTo>
                  <a:lnTo>
                    <a:pt x="51257" y="48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667226" y="2284120"/>
              <a:ext cx="8255" cy="110489"/>
            </a:xfrm>
            <a:custGeom>
              <a:avLst/>
              <a:gdLst/>
              <a:ahLst/>
              <a:cxnLst/>
              <a:rect l="l" t="t" r="r" b="b"/>
              <a:pathLst>
                <a:path w="8254" h="110489">
                  <a:moveTo>
                    <a:pt x="8216" y="0"/>
                  </a:moveTo>
                  <a:lnTo>
                    <a:pt x="0" y="0"/>
                  </a:lnTo>
                  <a:lnTo>
                    <a:pt x="0" y="110172"/>
                  </a:lnTo>
                  <a:lnTo>
                    <a:pt x="8216" y="110172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665639" y="2282189"/>
              <a:ext cx="11430" cy="114300"/>
            </a:xfrm>
            <a:custGeom>
              <a:avLst/>
              <a:gdLst/>
              <a:ahLst/>
              <a:cxnLst/>
              <a:rect l="l" t="t" r="r" b="b"/>
              <a:pathLst>
                <a:path w="11429" h="114300">
                  <a:moveTo>
                    <a:pt x="11391" y="0"/>
                  </a:moveTo>
                  <a:lnTo>
                    <a:pt x="8216" y="0"/>
                  </a:lnTo>
                  <a:lnTo>
                    <a:pt x="8216" y="3810"/>
                  </a:lnTo>
                  <a:lnTo>
                    <a:pt x="8216" y="110490"/>
                  </a:lnTo>
                  <a:lnTo>
                    <a:pt x="3175" y="110490"/>
                  </a:lnTo>
                  <a:lnTo>
                    <a:pt x="3175" y="3810"/>
                  </a:lnTo>
                  <a:lnTo>
                    <a:pt x="1587" y="3810"/>
                  </a:lnTo>
                  <a:lnTo>
                    <a:pt x="1587" y="3517"/>
                  </a:lnTo>
                  <a:lnTo>
                    <a:pt x="3175" y="3517"/>
                  </a:lnTo>
                  <a:lnTo>
                    <a:pt x="3175" y="3810"/>
                  </a:lnTo>
                  <a:lnTo>
                    <a:pt x="8216" y="3810"/>
                  </a:lnTo>
                  <a:lnTo>
                    <a:pt x="821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110490"/>
                  </a:lnTo>
                  <a:lnTo>
                    <a:pt x="0" y="114300"/>
                  </a:lnTo>
                  <a:lnTo>
                    <a:pt x="11391" y="114300"/>
                  </a:lnTo>
                  <a:lnTo>
                    <a:pt x="11391" y="110490"/>
                  </a:lnTo>
                  <a:lnTo>
                    <a:pt x="11391" y="3810"/>
                  </a:lnTo>
                  <a:lnTo>
                    <a:pt x="11391" y="2540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672713" y="2282291"/>
              <a:ext cx="21590" cy="116205"/>
            </a:xfrm>
            <a:custGeom>
              <a:avLst/>
              <a:gdLst/>
              <a:ahLst/>
              <a:cxnLst/>
              <a:rect l="l" t="t" r="r" b="b"/>
              <a:pathLst>
                <a:path w="21589" h="116205">
                  <a:moveTo>
                    <a:pt x="21031" y="0"/>
                  </a:moveTo>
                  <a:lnTo>
                    <a:pt x="0" y="0"/>
                  </a:lnTo>
                  <a:lnTo>
                    <a:pt x="0" y="115658"/>
                  </a:lnTo>
                  <a:lnTo>
                    <a:pt x="21031" y="115658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671125" y="2280919"/>
              <a:ext cx="24765" cy="118110"/>
            </a:xfrm>
            <a:custGeom>
              <a:avLst/>
              <a:gdLst/>
              <a:ahLst/>
              <a:cxnLst/>
              <a:rect l="l" t="t" r="r" b="b"/>
              <a:pathLst>
                <a:path w="24764" h="118110">
                  <a:moveTo>
                    <a:pt x="24206" y="0"/>
                  </a:moveTo>
                  <a:lnTo>
                    <a:pt x="21031" y="0"/>
                  </a:lnTo>
                  <a:lnTo>
                    <a:pt x="21031" y="2540"/>
                  </a:lnTo>
                  <a:lnTo>
                    <a:pt x="21031" y="115570"/>
                  </a:lnTo>
                  <a:lnTo>
                    <a:pt x="3175" y="115570"/>
                  </a:lnTo>
                  <a:lnTo>
                    <a:pt x="3175" y="2540"/>
                  </a:lnTo>
                  <a:lnTo>
                    <a:pt x="21031" y="2540"/>
                  </a:lnTo>
                  <a:lnTo>
                    <a:pt x="21031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115570"/>
                  </a:lnTo>
                  <a:lnTo>
                    <a:pt x="0" y="118110"/>
                  </a:lnTo>
                  <a:lnTo>
                    <a:pt x="1587" y="118110"/>
                  </a:lnTo>
                  <a:lnTo>
                    <a:pt x="24206" y="118110"/>
                  </a:lnTo>
                  <a:lnTo>
                    <a:pt x="24206" y="116840"/>
                  </a:lnTo>
                  <a:lnTo>
                    <a:pt x="24206" y="115570"/>
                  </a:lnTo>
                  <a:lnTo>
                    <a:pt x="24206" y="2540"/>
                  </a:lnTo>
                  <a:lnTo>
                    <a:pt x="242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776002" y="1825028"/>
              <a:ext cx="93345" cy="433705"/>
            </a:xfrm>
            <a:custGeom>
              <a:avLst/>
              <a:gdLst/>
              <a:ahLst/>
              <a:cxnLst/>
              <a:rect l="l" t="t" r="r" b="b"/>
              <a:pathLst>
                <a:path w="93345" h="433705">
                  <a:moveTo>
                    <a:pt x="93268" y="0"/>
                  </a:moveTo>
                  <a:lnTo>
                    <a:pt x="0" y="0"/>
                  </a:lnTo>
                  <a:lnTo>
                    <a:pt x="0" y="433425"/>
                  </a:lnTo>
                  <a:lnTo>
                    <a:pt x="93268" y="433425"/>
                  </a:lnTo>
                  <a:lnTo>
                    <a:pt x="93268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772916" y="1822449"/>
              <a:ext cx="99695" cy="439420"/>
            </a:xfrm>
            <a:custGeom>
              <a:avLst/>
              <a:gdLst/>
              <a:ahLst/>
              <a:cxnLst/>
              <a:rect l="l" t="t" r="r" b="b"/>
              <a:pathLst>
                <a:path w="99695" h="439419">
                  <a:moveTo>
                    <a:pt x="99555" y="0"/>
                  </a:moveTo>
                  <a:lnTo>
                    <a:pt x="93268" y="0"/>
                  </a:lnTo>
                  <a:lnTo>
                    <a:pt x="93268" y="6350"/>
                  </a:lnTo>
                  <a:lnTo>
                    <a:pt x="93268" y="433070"/>
                  </a:lnTo>
                  <a:lnTo>
                    <a:pt x="6286" y="433070"/>
                  </a:lnTo>
                  <a:lnTo>
                    <a:pt x="6286" y="6350"/>
                  </a:lnTo>
                  <a:lnTo>
                    <a:pt x="3086" y="6350"/>
                  </a:lnTo>
                  <a:lnTo>
                    <a:pt x="3086" y="5765"/>
                  </a:lnTo>
                  <a:lnTo>
                    <a:pt x="6286" y="5765"/>
                  </a:lnTo>
                  <a:lnTo>
                    <a:pt x="6286" y="6350"/>
                  </a:lnTo>
                  <a:lnTo>
                    <a:pt x="93268" y="6350"/>
                  </a:lnTo>
                  <a:lnTo>
                    <a:pt x="93268" y="0"/>
                  </a:lnTo>
                  <a:lnTo>
                    <a:pt x="6286" y="0"/>
                  </a:lnTo>
                  <a:lnTo>
                    <a:pt x="6286" y="2540"/>
                  </a:lnTo>
                  <a:lnTo>
                    <a:pt x="3086" y="2578"/>
                  </a:lnTo>
                  <a:lnTo>
                    <a:pt x="6286" y="2540"/>
                  </a:lnTo>
                  <a:lnTo>
                    <a:pt x="628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433070"/>
                  </a:lnTo>
                  <a:lnTo>
                    <a:pt x="0" y="439420"/>
                  </a:lnTo>
                  <a:lnTo>
                    <a:pt x="99555" y="439420"/>
                  </a:lnTo>
                  <a:lnTo>
                    <a:pt x="99555" y="433070"/>
                  </a:lnTo>
                  <a:lnTo>
                    <a:pt x="99555" y="6350"/>
                  </a:lnTo>
                  <a:lnTo>
                    <a:pt x="99555" y="2540"/>
                  </a:lnTo>
                  <a:lnTo>
                    <a:pt x="995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1" name="object 14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665817" y="2462009"/>
              <a:ext cx="111556" cy="125158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3732453" y="2259355"/>
              <a:ext cx="138430" cy="327660"/>
            </a:xfrm>
            <a:custGeom>
              <a:avLst/>
              <a:gdLst/>
              <a:ahLst/>
              <a:cxnLst/>
              <a:rect l="l" t="t" r="r" b="b"/>
              <a:pathLst>
                <a:path w="138429" h="327660">
                  <a:moveTo>
                    <a:pt x="44234" y="0"/>
                  </a:moveTo>
                  <a:lnTo>
                    <a:pt x="44348" y="184721"/>
                  </a:lnTo>
                  <a:lnTo>
                    <a:pt x="20831" y="232951"/>
                  </a:lnTo>
                  <a:lnTo>
                    <a:pt x="9544" y="245502"/>
                  </a:lnTo>
                  <a:lnTo>
                    <a:pt x="3314" y="252501"/>
                  </a:lnTo>
                  <a:lnTo>
                    <a:pt x="685" y="255917"/>
                  </a:lnTo>
                  <a:lnTo>
                    <a:pt x="0" y="262445"/>
                  </a:lnTo>
                  <a:lnTo>
                    <a:pt x="65150" y="327355"/>
                  </a:lnTo>
                  <a:lnTo>
                    <a:pt x="69494" y="326555"/>
                  </a:lnTo>
                  <a:lnTo>
                    <a:pt x="70980" y="326555"/>
                  </a:lnTo>
                  <a:lnTo>
                    <a:pt x="72319" y="326196"/>
                  </a:lnTo>
                  <a:lnTo>
                    <a:pt x="75695" y="323684"/>
                  </a:lnTo>
                  <a:lnTo>
                    <a:pt x="83742" y="316868"/>
                  </a:lnTo>
                  <a:lnTo>
                    <a:pt x="99098" y="303593"/>
                  </a:lnTo>
                  <a:lnTo>
                    <a:pt x="133273" y="279120"/>
                  </a:lnTo>
                  <a:lnTo>
                    <a:pt x="137960" y="275589"/>
                  </a:lnTo>
                  <a:lnTo>
                    <a:pt x="136359" y="270903"/>
                  </a:lnTo>
                  <a:lnTo>
                    <a:pt x="130187" y="181165"/>
                  </a:lnTo>
                  <a:lnTo>
                    <a:pt x="130300" y="1955"/>
                  </a:lnTo>
                  <a:lnTo>
                    <a:pt x="130416" y="914"/>
                  </a:lnTo>
                  <a:lnTo>
                    <a:pt x="44234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730739" y="2260168"/>
              <a:ext cx="139700" cy="327025"/>
            </a:xfrm>
            <a:custGeom>
              <a:avLst/>
              <a:gdLst/>
              <a:ahLst/>
              <a:cxnLst/>
              <a:rect l="l" t="t" r="r" b="b"/>
              <a:pathLst>
                <a:path w="139700" h="327025">
                  <a:moveTo>
                    <a:pt x="47434" y="1358"/>
                  </a:moveTo>
                  <a:lnTo>
                    <a:pt x="44691" y="1358"/>
                  </a:lnTo>
                  <a:lnTo>
                    <a:pt x="44691" y="192252"/>
                  </a:lnTo>
                  <a:lnTo>
                    <a:pt x="42862" y="199796"/>
                  </a:lnTo>
                  <a:lnTo>
                    <a:pt x="20231" y="231800"/>
                  </a:lnTo>
                  <a:lnTo>
                    <a:pt x="3595" y="249952"/>
                  </a:lnTo>
                  <a:lnTo>
                    <a:pt x="1257" y="252590"/>
                  </a:lnTo>
                  <a:lnTo>
                    <a:pt x="228" y="253974"/>
                  </a:lnTo>
                  <a:lnTo>
                    <a:pt x="0" y="255460"/>
                  </a:lnTo>
                  <a:lnTo>
                    <a:pt x="0" y="260946"/>
                  </a:lnTo>
                  <a:lnTo>
                    <a:pt x="1943" y="264947"/>
                  </a:lnTo>
                  <a:lnTo>
                    <a:pt x="61150" y="326097"/>
                  </a:lnTo>
                  <a:lnTo>
                    <a:pt x="61607" y="326097"/>
                  </a:lnTo>
                  <a:lnTo>
                    <a:pt x="68122" y="326999"/>
                  </a:lnTo>
                  <a:lnTo>
                    <a:pt x="69951" y="326999"/>
                  </a:lnTo>
                  <a:lnTo>
                    <a:pt x="71323" y="326542"/>
                  </a:lnTo>
                  <a:lnTo>
                    <a:pt x="73723" y="325170"/>
                  </a:lnTo>
                  <a:lnTo>
                    <a:pt x="69951" y="325170"/>
                  </a:lnTo>
                  <a:lnTo>
                    <a:pt x="69852" y="324827"/>
                  </a:lnTo>
                  <a:lnTo>
                    <a:pt x="61722" y="324827"/>
                  </a:lnTo>
                  <a:lnTo>
                    <a:pt x="61950" y="323469"/>
                  </a:lnTo>
                  <a:lnTo>
                    <a:pt x="62418" y="323469"/>
                  </a:lnTo>
                  <a:lnTo>
                    <a:pt x="5103" y="264363"/>
                  </a:lnTo>
                  <a:lnTo>
                    <a:pt x="3200" y="264363"/>
                  </a:lnTo>
                  <a:lnTo>
                    <a:pt x="4229" y="263461"/>
                  </a:lnTo>
                  <a:lnTo>
                    <a:pt x="4000" y="262890"/>
                  </a:lnTo>
                  <a:lnTo>
                    <a:pt x="3543" y="261632"/>
                  </a:lnTo>
                  <a:lnTo>
                    <a:pt x="3086" y="260248"/>
                  </a:lnTo>
                  <a:lnTo>
                    <a:pt x="2628" y="258432"/>
                  </a:lnTo>
                  <a:lnTo>
                    <a:pt x="2628" y="256946"/>
                  </a:lnTo>
                  <a:lnTo>
                    <a:pt x="3428" y="254304"/>
                  </a:lnTo>
                  <a:lnTo>
                    <a:pt x="5602" y="251767"/>
                  </a:lnTo>
                  <a:lnTo>
                    <a:pt x="22174" y="233514"/>
                  </a:lnTo>
                  <a:lnTo>
                    <a:pt x="28685" y="226163"/>
                  </a:lnTo>
                  <a:lnTo>
                    <a:pt x="47057" y="190019"/>
                  </a:lnTo>
                  <a:lnTo>
                    <a:pt x="47434" y="183108"/>
                  </a:lnTo>
                  <a:lnTo>
                    <a:pt x="47434" y="1358"/>
                  </a:lnTo>
                  <a:close/>
                </a:path>
                <a:path w="139700" h="327025">
                  <a:moveTo>
                    <a:pt x="130759" y="0"/>
                  </a:moveTo>
                  <a:lnTo>
                    <a:pt x="130644" y="1587"/>
                  </a:lnTo>
                  <a:lnTo>
                    <a:pt x="130530" y="179679"/>
                  </a:lnTo>
                  <a:lnTo>
                    <a:pt x="136702" y="269633"/>
                  </a:lnTo>
                  <a:lnTo>
                    <a:pt x="136931" y="272605"/>
                  </a:lnTo>
                  <a:lnTo>
                    <a:pt x="136588" y="274535"/>
                  </a:lnTo>
                  <a:lnTo>
                    <a:pt x="134188" y="276377"/>
                  </a:lnTo>
                  <a:lnTo>
                    <a:pt x="126871" y="281688"/>
                  </a:lnTo>
                  <a:lnTo>
                    <a:pt x="100012" y="300837"/>
                  </a:lnTo>
                  <a:lnTo>
                    <a:pt x="92697" y="306882"/>
                  </a:lnTo>
                  <a:lnTo>
                    <a:pt x="85153" y="312712"/>
                  </a:lnTo>
                  <a:lnTo>
                    <a:pt x="77609" y="318655"/>
                  </a:lnTo>
                  <a:lnTo>
                    <a:pt x="74637" y="320941"/>
                  </a:lnTo>
                  <a:lnTo>
                    <a:pt x="73151" y="321970"/>
                  </a:lnTo>
                  <a:lnTo>
                    <a:pt x="70980" y="323583"/>
                  </a:lnTo>
                  <a:lnTo>
                    <a:pt x="69951" y="324269"/>
                  </a:lnTo>
                  <a:lnTo>
                    <a:pt x="69723" y="324383"/>
                  </a:lnTo>
                  <a:lnTo>
                    <a:pt x="69951" y="325170"/>
                  </a:lnTo>
                  <a:lnTo>
                    <a:pt x="69951" y="324383"/>
                  </a:lnTo>
                  <a:lnTo>
                    <a:pt x="74729" y="324383"/>
                  </a:lnTo>
                  <a:lnTo>
                    <a:pt x="95211" y="308267"/>
                  </a:lnTo>
                  <a:lnTo>
                    <a:pt x="101612" y="302996"/>
                  </a:lnTo>
                  <a:lnTo>
                    <a:pt x="100812" y="301980"/>
                  </a:lnTo>
                  <a:lnTo>
                    <a:pt x="103042" y="301980"/>
                  </a:lnTo>
                  <a:lnTo>
                    <a:pt x="128001" y="284251"/>
                  </a:lnTo>
                  <a:lnTo>
                    <a:pt x="132618" y="280911"/>
                  </a:lnTo>
                  <a:lnTo>
                    <a:pt x="135788" y="278536"/>
                  </a:lnTo>
                  <a:lnTo>
                    <a:pt x="138988" y="276263"/>
                  </a:lnTo>
                  <a:lnTo>
                    <a:pt x="139674" y="273164"/>
                  </a:lnTo>
                  <a:lnTo>
                    <a:pt x="139612" y="269633"/>
                  </a:lnTo>
                  <a:lnTo>
                    <a:pt x="139543" y="269392"/>
                  </a:lnTo>
                  <a:lnTo>
                    <a:pt x="138074" y="269392"/>
                  </a:lnTo>
                  <a:lnTo>
                    <a:pt x="139331" y="268947"/>
                  </a:lnTo>
                  <a:lnTo>
                    <a:pt x="133282" y="179679"/>
                  </a:lnTo>
                  <a:lnTo>
                    <a:pt x="133388" y="228"/>
                  </a:lnTo>
                  <a:lnTo>
                    <a:pt x="130759" y="0"/>
                  </a:lnTo>
                  <a:close/>
                </a:path>
                <a:path w="139700" h="327025">
                  <a:moveTo>
                    <a:pt x="74729" y="324383"/>
                  </a:moveTo>
                  <a:lnTo>
                    <a:pt x="69951" y="324383"/>
                  </a:lnTo>
                  <a:lnTo>
                    <a:pt x="69951" y="325170"/>
                  </a:lnTo>
                  <a:lnTo>
                    <a:pt x="73723" y="325170"/>
                  </a:lnTo>
                  <a:lnTo>
                    <a:pt x="74729" y="324383"/>
                  </a:lnTo>
                  <a:close/>
                </a:path>
                <a:path w="139700" h="327025">
                  <a:moveTo>
                    <a:pt x="61950" y="323469"/>
                  </a:moveTo>
                  <a:lnTo>
                    <a:pt x="61722" y="324827"/>
                  </a:lnTo>
                  <a:lnTo>
                    <a:pt x="62750" y="323811"/>
                  </a:lnTo>
                  <a:lnTo>
                    <a:pt x="62488" y="323542"/>
                  </a:lnTo>
                  <a:lnTo>
                    <a:pt x="61950" y="323469"/>
                  </a:lnTo>
                  <a:close/>
                </a:path>
                <a:path w="139700" h="327025">
                  <a:moveTo>
                    <a:pt x="62488" y="323542"/>
                  </a:moveTo>
                  <a:lnTo>
                    <a:pt x="62750" y="323811"/>
                  </a:lnTo>
                  <a:lnTo>
                    <a:pt x="61722" y="324827"/>
                  </a:lnTo>
                  <a:lnTo>
                    <a:pt x="69852" y="324827"/>
                  </a:lnTo>
                  <a:lnTo>
                    <a:pt x="69723" y="324383"/>
                  </a:lnTo>
                  <a:lnTo>
                    <a:pt x="68694" y="324383"/>
                  </a:lnTo>
                  <a:lnTo>
                    <a:pt x="62488" y="323542"/>
                  </a:lnTo>
                  <a:close/>
                </a:path>
                <a:path w="139700" h="327025">
                  <a:moveTo>
                    <a:pt x="62418" y="323469"/>
                  </a:moveTo>
                  <a:lnTo>
                    <a:pt x="61950" y="323469"/>
                  </a:lnTo>
                  <a:lnTo>
                    <a:pt x="62488" y="323542"/>
                  </a:lnTo>
                  <a:close/>
                </a:path>
                <a:path w="139700" h="327025">
                  <a:moveTo>
                    <a:pt x="103042" y="301980"/>
                  </a:moveTo>
                  <a:lnTo>
                    <a:pt x="100812" y="301980"/>
                  </a:lnTo>
                  <a:lnTo>
                    <a:pt x="101612" y="302996"/>
                  </a:lnTo>
                  <a:lnTo>
                    <a:pt x="103042" y="301980"/>
                  </a:lnTo>
                  <a:close/>
                </a:path>
                <a:path w="139700" h="327025">
                  <a:moveTo>
                    <a:pt x="139331" y="268947"/>
                  </a:moveTo>
                  <a:lnTo>
                    <a:pt x="138074" y="269392"/>
                  </a:lnTo>
                  <a:lnTo>
                    <a:pt x="139445" y="269278"/>
                  </a:lnTo>
                  <a:lnTo>
                    <a:pt x="139331" y="268947"/>
                  </a:lnTo>
                  <a:close/>
                </a:path>
                <a:path w="139700" h="327025">
                  <a:moveTo>
                    <a:pt x="139429" y="269034"/>
                  </a:moveTo>
                  <a:lnTo>
                    <a:pt x="139445" y="269278"/>
                  </a:lnTo>
                  <a:lnTo>
                    <a:pt x="138074" y="269392"/>
                  </a:lnTo>
                  <a:lnTo>
                    <a:pt x="139543" y="269392"/>
                  </a:lnTo>
                  <a:lnTo>
                    <a:pt x="139429" y="269034"/>
                  </a:lnTo>
                  <a:close/>
                </a:path>
                <a:path w="139700" h="327025">
                  <a:moveTo>
                    <a:pt x="139423" y="268947"/>
                  </a:moveTo>
                  <a:close/>
                </a:path>
                <a:path w="139700" h="327025">
                  <a:moveTo>
                    <a:pt x="4229" y="263461"/>
                  </a:moveTo>
                  <a:lnTo>
                    <a:pt x="3200" y="264363"/>
                  </a:lnTo>
                  <a:lnTo>
                    <a:pt x="4457" y="263791"/>
                  </a:lnTo>
                  <a:lnTo>
                    <a:pt x="4357" y="263593"/>
                  </a:lnTo>
                  <a:lnTo>
                    <a:pt x="4229" y="263461"/>
                  </a:lnTo>
                  <a:close/>
                </a:path>
                <a:path w="139700" h="327025">
                  <a:moveTo>
                    <a:pt x="4357" y="263593"/>
                  </a:moveTo>
                  <a:lnTo>
                    <a:pt x="4457" y="263791"/>
                  </a:lnTo>
                  <a:lnTo>
                    <a:pt x="3200" y="264363"/>
                  </a:lnTo>
                  <a:lnTo>
                    <a:pt x="5103" y="264363"/>
                  </a:lnTo>
                  <a:lnTo>
                    <a:pt x="4357" y="263593"/>
                  </a:lnTo>
                  <a:close/>
                </a:path>
                <a:path w="139700" h="327025">
                  <a:moveTo>
                    <a:pt x="4290" y="263461"/>
                  </a:moveTo>
                  <a:lnTo>
                    <a:pt x="4357" y="263593"/>
                  </a:lnTo>
                  <a:lnTo>
                    <a:pt x="4290" y="26346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659454" y="2492108"/>
              <a:ext cx="173647" cy="165493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3568560" y="1749793"/>
              <a:ext cx="24765" cy="1304925"/>
            </a:xfrm>
            <a:custGeom>
              <a:avLst/>
              <a:gdLst/>
              <a:ahLst/>
              <a:cxnLst/>
              <a:rect l="l" t="t" r="r" b="b"/>
              <a:pathLst>
                <a:path w="24764" h="1304925">
                  <a:moveTo>
                    <a:pt x="24231" y="0"/>
                  </a:moveTo>
                  <a:lnTo>
                    <a:pt x="0" y="0"/>
                  </a:lnTo>
                  <a:lnTo>
                    <a:pt x="0" y="1304391"/>
                  </a:lnTo>
                  <a:lnTo>
                    <a:pt x="24231" y="1303007"/>
                  </a:lnTo>
                  <a:lnTo>
                    <a:pt x="24231" y="0"/>
                  </a:lnTo>
                  <a:close/>
                </a:path>
              </a:pathLst>
            </a:custGeom>
            <a:solidFill>
              <a:srgbClr val="26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565042" y="1746275"/>
              <a:ext cx="31750" cy="1311910"/>
            </a:xfrm>
            <a:custGeom>
              <a:avLst/>
              <a:gdLst/>
              <a:ahLst/>
              <a:cxnLst/>
              <a:rect l="l" t="t" r="r" b="b"/>
              <a:pathLst>
                <a:path w="31750" h="1311910">
                  <a:moveTo>
                    <a:pt x="31267" y="0"/>
                  </a:moveTo>
                  <a:lnTo>
                    <a:pt x="0" y="0"/>
                  </a:lnTo>
                  <a:lnTo>
                    <a:pt x="0" y="1311643"/>
                  </a:lnTo>
                  <a:lnTo>
                    <a:pt x="3721" y="1311440"/>
                  </a:lnTo>
                  <a:lnTo>
                    <a:pt x="3314" y="1304404"/>
                  </a:lnTo>
                  <a:lnTo>
                    <a:pt x="7035" y="1304191"/>
                  </a:lnTo>
                  <a:lnTo>
                    <a:pt x="7035" y="7035"/>
                  </a:lnTo>
                  <a:lnTo>
                    <a:pt x="31267" y="7035"/>
                  </a:lnTo>
                  <a:lnTo>
                    <a:pt x="31267" y="0"/>
                  </a:lnTo>
                  <a:close/>
                </a:path>
                <a:path w="31750" h="1311910">
                  <a:moveTo>
                    <a:pt x="7035" y="1304191"/>
                  </a:moveTo>
                  <a:lnTo>
                    <a:pt x="3314" y="1304404"/>
                  </a:lnTo>
                  <a:lnTo>
                    <a:pt x="3721" y="1311440"/>
                  </a:lnTo>
                  <a:lnTo>
                    <a:pt x="31267" y="1309865"/>
                  </a:lnTo>
                  <a:lnTo>
                    <a:pt x="31267" y="1307909"/>
                  </a:lnTo>
                  <a:lnTo>
                    <a:pt x="7035" y="1307909"/>
                  </a:lnTo>
                  <a:lnTo>
                    <a:pt x="7035" y="1304191"/>
                  </a:lnTo>
                  <a:close/>
                </a:path>
                <a:path w="31750" h="1311910">
                  <a:moveTo>
                    <a:pt x="31267" y="7035"/>
                  </a:moveTo>
                  <a:lnTo>
                    <a:pt x="24231" y="7035"/>
                  </a:lnTo>
                  <a:lnTo>
                    <a:pt x="24231" y="1303210"/>
                  </a:lnTo>
                  <a:lnTo>
                    <a:pt x="7035" y="1304191"/>
                  </a:lnTo>
                  <a:lnTo>
                    <a:pt x="7035" y="1307909"/>
                  </a:lnTo>
                  <a:lnTo>
                    <a:pt x="31267" y="1307909"/>
                  </a:lnTo>
                  <a:lnTo>
                    <a:pt x="31267" y="70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549358" y="1749793"/>
              <a:ext cx="23495" cy="1336040"/>
            </a:xfrm>
            <a:custGeom>
              <a:avLst/>
              <a:gdLst/>
              <a:ahLst/>
              <a:cxnLst/>
              <a:rect l="l" t="t" r="r" b="b"/>
              <a:pathLst>
                <a:path w="23495" h="1336039">
                  <a:moveTo>
                    <a:pt x="23304" y="0"/>
                  </a:moveTo>
                  <a:lnTo>
                    <a:pt x="0" y="0"/>
                  </a:lnTo>
                  <a:lnTo>
                    <a:pt x="0" y="1335938"/>
                  </a:lnTo>
                  <a:lnTo>
                    <a:pt x="23304" y="1335938"/>
                  </a:lnTo>
                  <a:lnTo>
                    <a:pt x="23304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543008" y="1743709"/>
              <a:ext cx="36195" cy="1348740"/>
            </a:xfrm>
            <a:custGeom>
              <a:avLst/>
              <a:gdLst/>
              <a:ahLst/>
              <a:cxnLst/>
              <a:rect l="l" t="t" r="r" b="b"/>
              <a:pathLst>
                <a:path w="36195" h="1348739">
                  <a:moveTo>
                    <a:pt x="36017" y="0"/>
                  </a:moveTo>
                  <a:lnTo>
                    <a:pt x="23317" y="0"/>
                  </a:lnTo>
                  <a:lnTo>
                    <a:pt x="23317" y="12700"/>
                  </a:lnTo>
                  <a:lnTo>
                    <a:pt x="23317" y="1336040"/>
                  </a:lnTo>
                  <a:lnTo>
                    <a:pt x="12700" y="1336040"/>
                  </a:lnTo>
                  <a:lnTo>
                    <a:pt x="12700" y="12700"/>
                  </a:lnTo>
                  <a:lnTo>
                    <a:pt x="6350" y="12700"/>
                  </a:lnTo>
                  <a:lnTo>
                    <a:pt x="6350" y="12433"/>
                  </a:lnTo>
                  <a:lnTo>
                    <a:pt x="12700" y="12433"/>
                  </a:lnTo>
                  <a:lnTo>
                    <a:pt x="12700" y="12700"/>
                  </a:lnTo>
                  <a:lnTo>
                    <a:pt x="23317" y="12700"/>
                  </a:lnTo>
                  <a:lnTo>
                    <a:pt x="23317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0" y="1336040"/>
                  </a:lnTo>
                  <a:lnTo>
                    <a:pt x="0" y="1348740"/>
                  </a:lnTo>
                  <a:lnTo>
                    <a:pt x="36017" y="1348740"/>
                  </a:lnTo>
                  <a:lnTo>
                    <a:pt x="36017" y="1336040"/>
                  </a:lnTo>
                  <a:lnTo>
                    <a:pt x="36017" y="12700"/>
                  </a:lnTo>
                  <a:lnTo>
                    <a:pt x="36017" y="6350"/>
                  </a:lnTo>
                  <a:lnTo>
                    <a:pt x="360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907709" y="1753450"/>
              <a:ext cx="27940" cy="1301115"/>
            </a:xfrm>
            <a:custGeom>
              <a:avLst/>
              <a:gdLst/>
              <a:ahLst/>
              <a:cxnLst/>
              <a:rect l="l" t="t" r="r" b="b"/>
              <a:pathLst>
                <a:path w="27939" h="1301114">
                  <a:moveTo>
                    <a:pt x="27444" y="0"/>
                  </a:moveTo>
                  <a:lnTo>
                    <a:pt x="0" y="0"/>
                  </a:lnTo>
                  <a:lnTo>
                    <a:pt x="0" y="1299349"/>
                  </a:lnTo>
                  <a:lnTo>
                    <a:pt x="27444" y="1300733"/>
                  </a:lnTo>
                  <a:lnTo>
                    <a:pt x="27444" y="0"/>
                  </a:lnTo>
                  <a:close/>
                </a:path>
              </a:pathLst>
            </a:custGeom>
            <a:solidFill>
              <a:srgbClr val="26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904191" y="1749933"/>
              <a:ext cx="34925" cy="1308100"/>
            </a:xfrm>
            <a:custGeom>
              <a:avLst/>
              <a:gdLst/>
              <a:ahLst/>
              <a:cxnLst/>
              <a:rect l="l" t="t" r="r" b="b"/>
              <a:pathLst>
                <a:path w="34925" h="1308100">
                  <a:moveTo>
                    <a:pt x="34480" y="0"/>
                  </a:moveTo>
                  <a:lnTo>
                    <a:pt x="0" y="0"/>
                  </a:lnTo>
                  <a:lnTo>
                    <a:pt x="0" y="1306233"/>
                  </a:lnTo>
                  <a:lnTo>
                    <a:pt x="34480" y="1307960"/>
                  </a:lnTo>
                  <a:lnTo>
                    <a:pt x="34480" y="1304251"/>
                  </a:lnTo>
                  <a:lnTo>
                    <a:pt x="27444" y="1304251"/>
                  </a:lnTo>
                  <a:lnTo>
                    <a:pt x="27444" y="1300559"/>
                  </a:lnTo>
                  <a:lnTo>
                    <a:pt x="7035" y="1299527"/>
                  </a:lnTo>
                  <a:lnTo>
                    <a:pt x="7035" y="7035"/>
                  </a:lnTo>
                  <a:lnTo>
                    <a:pt x="34480" y="7035"/>
                  </a:lnTo>
                  <a:lnTo>
                    <a:pt x="34480" y="0"/>
                  </a:lnTo>
                  <a:close/>
                </a:path>
                <a:path w="34925" h="1308100">
                  <a:moveTo>
                    <a:pt x="27444" y="1300559"/>
                  </a:moveTo>
                  <a:lnTo>
                    <a:pt x="27444" y="1304251"/>
                  </a:lnTo>
                  <a:lnTo>
                    <a:pt x="30962" y="1304251"/>
                  </a:lnTo>
                  <a:lnTo>
                    <a:pt x="31140" y="1300746"/>
                  </a:lnTo>
                  <a:lnTo>
                    <a:pt x="27444" y="1300559"/>
                  </a:lnTo>
                  <a:close/>
                </a:path>
                <a:path w="34925" h="1308100">
                  <a:moveTo>
                    <a:pt x="34480" y="7035"/>
                  </a:moveTo>
                  <a:lnTo>
                    <a:pt x="27444" y="7035"/>
                  </a:lnTo>
                  <a:lnTo>
                    <a:pt x="27444" y="1300559"/>
                  </a:lnTo>
                  <a:lnTo>
                    <a:pt x="31140" y="1300746"/>
                  </a:lnTo>
                  <a:lnTo>
                    <a:pt x="30962" y="1304251"/>
                  </a:lnTo>
                  <a:lnTo>
                    <a:pt x="34480" y="1304251"/>
                  </a:lnTo>
                  <a:lnTo>
                    <a:pt x="34480" y="70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794277" y="2387371"/>
              <a:ext cx="54610" cy="54610"/>
            </a:xfrm>
            <a:custGeom>
              <a:avLst/>
              <a:gdLst/>
              <a:ahLst/>
              <a:cxnLst/>
              <a:rect l="l" t="t" r="r" b="b"/>
              <a:pathLst>
                <a:path w="54610" h="54610">
                  <a:moveTo>
                    <a:pt x="27177" y="0"/>
                  </a:moveTo>
                  <a:lnTo>
                    <a:pt x="16598" y="2137"/>
                  </a:lnTo>
                  <a:lnTo>
                    <a:pt x="7959" y="7967"/>
                  </a:lnTo>
                  <a:lnTo>
                    <a:pt x="2135" y="16614"/>
                  </a:lnTo>
                  <a:lnTo>
                    <a:pt x="0" y="27203"/>
                  </a:lnTo>
                  <a:lnTo>
                    <a:pt x="2135" y="37777"/>
                  </a:lnTo>
                  <a:lnTo>
                    <a:pt x="7959" y="46416"/>
                  </a:lnTo>
                  <a:lnTo>
                    <a:pt x="16598" y="52244"/>
                  </a:lnTo>
                  <a:lnTo>
                    <a:pt x="27177" y="54381"/>
                  </a:lnTo>
                  <a:lnTo>
                    <a:pt x="37759" y="52244"/>
                  </a:lnTo>
                  <a:lnTo>
                    <a:pt x="46402" y="46416"/>
                  </a:lnTo>
                  <a:lnTo>
                    <a:pt x="52231" y="37777"/>
                  </a:lnTo>
                  <a:lnTo>
                    <a:pt x="54368" y="27203"/>
                  </a:lnTo>
                  <a:lnTo>
                    <a:pt x="52231" y="16614"/>
                  </a:lnTo>
                  <a:lnTo>
                    <a:pt x="46402" y="7967"/>
                  </a:lnTo>
                  <a:lnTo>
                    <a:pt x="37759" y="213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794277" y="2387371"/>
              <a:ext cx="54610" cy="54610"/>
            </a:xfrm>
            <a:custGeom>
              <a:avLst/>
              <a:gdLst/>
              <a:ahLst/>
              <a:cxnLst/>
              <a:rect l="l" t="t" r="r" b="b"/>
              <a:pathLst>
                <a:path w="54610" h="54610">
                  <a:moveTo>
                    <a:pt x="27177" y="0"/>
                  </a:moveTo>
                  <a:lnTo>
                    <a:pt x="16598" y="2137"/>
                  </a:lnTo>
                  <a:lnTo>
                    <a:pt x="7959" y="7967"/>
                  </a:lnTo>
                  <a:lnTo>
                    <a:pt x="2135" y="16614"/>
                  </a:lnTo>
                  <a:lnTo>
                    <a:pt x="0" y="27203"/>
                  </a:lnTo>
                  <a:lnTo>
                    <a:pt x="2135" y="37777"/>
                  </a:lnTo>
                  <a:lnTo>
                    <a:pt x="7959" y="46416"/>
                  </a:lnTo>
                  <a:lnTo>
                    <a:pt x="16598" y="52244"/>
                  </a:lnTo>
                  <a:lnTo>
                    <a:pt x="27177" y="54381"/>
                  </a:lnTo>
                  <a:lnTo>
                    <a:pt x="37759" y="52244"/>
                  </a:lnTo>
                  <a:lnTo>
                    <a:pt x="46402" y="46416"/>
                  </a:lnTo>
                  <a:lnTo>
                    <a:pt x="52231" y="37777"/>
                  </a:lnTo>
                  <a:lnTo>
                    <a:pt x="54368" y="27203"/>
                  </a:lnTo>
                  <a:lnTo>
                    <a:pt x="52231" y="16614"/>
                  </a:lnTo>
                  <a:lnTo>
                    <a:pt x="46402" y="7967"/>
                  </a:lnTo>
                  <a:lnTo>
                    <a:pt x="37759" y="213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792931" y="2386025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524" y="0"/>
                  </a:moveTo>
                  <a:lnTo>
                    <a:pt x="17418" y="2244"/>
                  </a:lnTo>
                  <a:lnTo>
                    <a:pt x="8351" y="8364"/>
                  </a:lnTo>
                  <a:lnTo>
                    <a:pt x="2240" y="17439"/>
                  </a:lnTo>
                  <a:lnTo>
                    <a:pt x="0" y="28549"/>
                  </a:lnTo>
                  <a:lnTo>
                    <a:pt x="2240" y="39650"/>
                  </a:lnTo>
                  <a:lnTo>
                    <a:pt x="8351" y="48717"/>
                  </a:lnTo>
                  <a:lnTo>
                    <a:pt x="17418" y="54831"/>
                  </a:lnTo>
                  <a:lnTo>
                    <a:pt x="28524" y="57073"/>
                  </a:lnTo>
                  <a:lnTo>
                    <a:pt x="39632" y="54831"/>
                  </a:lnTo>
                  <a:lnTo>
                    <a:pt x="40299" y="54381"/>
                  </a:lnTo>
                  <a:lnTo>
                    <a:pt x="28524" y="54381"/>
                  </a:lnTo>
                  <a:lnTo>
                    <a:pt x="18474" y="52338"/>
                  </a:lnTo>
                  <a:lnTo>
                    <a:pt x="10269" y="46799"/>
                  </a:lnTo>
                  <a:lnTo>
                    <a:pt x="4733" y="38593"/>
                  </a:lnTo>
                  <a:lnTo>
                    <a:pt x="2692" y="28549"/>
                  </a:lnTo>
                  <a:lnTo>
                    <a:pt x="4733" y="18490"/>
                  </a:lnTo>
                  <a:lnTo>
                    <a:pt x="10269" y="10277"/>
                  </a:lnTo>
                  <a:lnTo>
                    <a:pt x="18474" y="4735"/>
                  </a:lnTo>
                  <a:lnTo>
                    <a:pt x="28524" y="2692"/>
                  </a:lnTo>
                  <a:lnTo>
                    <a:pt x="40295" y="2692"/>
                  </a:lnTo>
                  <a:lnTo>
                    <a:pt x="39632" y="2244"/>
                  </a:lnTo>
                  <a:lnTo>
                    <a:pt x="28524" y="0"/>
                  </a:lnTo>
                  <a:close/>
                </a:path>
                <a:path w="57150" h="57150">
                  <a:moveTo>
                    <a:pt x="40295" y="2692"/>
                  </a:moveTo>
                  <a:lnTo>
                    <a:pt x="28524" y="2692"/>
                  </a:lnTo>
                  <a:lnTo>
                    <a:pt x="38575" y="4735"/>
                  </a:lnTo>
                  <a:lnTo>
                    <a:pt x="46785" y="10277"/>
                  </a:lnTo>
                  <a:lnTo>
                    <a:pt x="52325" y="18490"/>
                  </a:lnTo>
                  <a:lnTo>
                    <a:pt x="54368" y="28549"/>
                  </a:lnTo>
                  <a:lnTo>
                    <a:pt x="52327" y="38593"/>
                  </a:lnTo>
                  <a:lnTo>
                    <a:pt x="46789" y="46799"/>
                  </a:lnTo>
                  <a:lnTo>
                    <a:pt x="38581" y="52338"/>
                  </a:lnTo>
                  <a:lnTo>
                    <a:pt x="28524" y="54381"/>
                  </a:lnTo>
                  <a:lnTo>
                    <a:pt x="40299" y="54381"/>
                  </a:lnTo>
                  <a:lnTo>
                    <a:pt x="48702" y="48717"/>
                  </a:lnTo>
                  <a:lnTo>
                    <a:pt x="54818" y="39650"/>
                  </a:lnTo>
                  <a:lnTo>
                    <a:pt x="57061" y="28549"/>
                  </a:lnTo>
                  <a:lnTo>
                    <a:pt x="54818" y="17439"/>
                  </a:lnTo>
                  <a:lnTo>
                    <a:pt x="48702" y="8364"/>
                  </a:lnTo>
                  <a:lnTo>
                    <a:pt x="40295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799725" y="2392057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517" y="0"/>
                  </a:moveTo>
                  <a:lnTo>
                    <a:pt x="13748" y="1768"/>
                  </a:lnTo>
                  <a:lnTo>
                    <a:pt x="6591" y="6591"/>
                  </a:lnTo>
                  <a:lnTo>
                    <a:pt x="1768" y="13748"/>
                  </a:lnTo>
                  <a:lnTo>
                    <a:pt x="0" y="22517"/>
                  </a:lnTo>
                  <a:lnTo>
                    <a:pt x="1768" y="31278"/>
                  </a:lnTo>
                  <a:lnTo>
                    <a:pt x="6591" y="38431"/>
                  </a:lnTo>
                  <a:lnTo>
                    <a:pt x="13748" y="43253"/>
                  </a:lnTo>
                  <a:lnTo>
                    <a:pt x="22517" y="45021"/>
                  </a:lnTo>
                  <a:lnTo>
                    <a:pt x="31278" y="43253"/>
                  </a:lnTo>
                  <a:lnTo>
                    <a:pt x="38431" y="38431"/>
                  </a:lnTo>
                  <a:lnTo>
                    <a:pt x="43253" y="31278"/>
                  </a:lnTo>
                  <a:lnTo>
                    <a:pt x="45021" y="22517"/>
                  </a:lnTo>
                  <a:lnTo>
                    <a:pt x="43253" y="13748"/>
                  </a:lnTo>
                  <a:lnTo>
                    <a:pt x="38431" y="6591"/>
                  </a:lnTo>
                  <a:lnTo>
                    <a:pt x="31278" y="1768"/>
                  </a:lnTo>
                  <a:lnTo>
                    <a:pt x="22517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806342" y="2398674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512" y="7289"/>
                  </a:moveTo>
                  <a:lnTo>
                    <a:pt x="25247" y="0"/>
                  </a:lnTo>
                  <a:lnTo>
                    <a:pt x="7289" y="0"/>
                  </a:lnTo>
                  <a:lnTo>
                    <a:pt x="0" y="7289"/>
                  </a:lnTo>
                  <a:lnTo>
                    <a:pt x="0" y="25260"/>
                  </a:lnTo>
                  <a:lnTo>
                    <a:pt x="7289" y="32524"/>
                  </a:lnTo>
                  <a:lnTo>
                    <a:pt x="25247" y="32524"/>
                  </a:lnTo>
                  <a:lnTo>
                    <a:pt x="32512" y="25260"/>
                  </a:lnTo>
                  <a:lnTo>
                    <a:pt x="32512" y="16281"/>
                  </a:lnTo>
                  <a:lnTo>
                    <a:pt x="32512" y="7289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804018" y="239632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36474" y="18249"/>
                  </a:moveTo>
                  <a:lnTo>
                    <a:pt x="35039" y="11150"/>
                  </a:lnTo>
                  <a:lnTo>
                    <a:pt x="32537" y="7442"/>
                  </a:lnTo>
                  <a:lnTo>
                    <a:pt x="32537" y="10337"/>
                  </a:lnTo>
                  <a:lnTo>
                    <a:pt x="32537" y="16700"/>
                  </a:lnTo>
                  <a:lnTo>
                    <a:pt x="32537" y="20574"/>
                  </a:lnTo>
                  <a:lnTo>
                    <a:pt x="32537" y="26136"/>
                  </a:lnTo>
                  <a:lnTo>
                    <a:pt x="26136" y="32550"/>
                  </a:lnTo>
                  <a:lnTo>
                    <a:pt x="10350" y="32550"/>
                  </a:lnTo>
                  <a:lnTo>
                    <a:pt x="3937" y="26136"/>
                  </a:lnTo>
                  <a:lnTo>
                    <a:pt x="3937" y="20574"/>
                  </a:lnTo>
                  <a:lnTo>
                    <a:pt x="10541" y="31978"/>
                  </a:lnTo>
                  <a:lnTo>
                    <a:pt x="12230" y="31978"/>
                  </a:lnTo>
                  <a:lnTo>
                    <a:pt x="25958" y="31978"/>
                  </a:lnTo>
                  <a:lnTo>
                    <a:pt x="32537" y="20574"/>
                  </a:lnTo>
                  <a:lnTo>
                    <a:pt x="32537" y="16700"/>
                  </a:lnTo>
                  <a:lnTo>
                    <a:pt x="29337" y="11150"/>
                  </a:lnTo>
                  <a:lnTo>
                    <a:pt x="25958" y="5270"/>
                  </a:lnTo>
                  <a:lnTo>
                    <a:pt x="24231" y="5270"/>
                  </a:lnTo>
                  <a:lnTo>
                    <a:pt x="24231" y="14935"/>
                  </a:lnTo>
                  <a:lnTo>
                    <a:pt x="24231" y="21564"/>
                  </a:lnTo>
                  <a:lnTo>
                    <a:pt x="21551" y="24244"/>
                  </a:lnTo>
                  <a:lnTo>
                    <a:pt x="14947" y="24244"/>
                  </a:lnTo>
                  <a:lnTo>
                    <a:pt x="12255" y="21564"/>
                  </a:lnTo>
                  <a:lnTo>
                    <a:pt x="12255" y="14935"/>
                  </a:lnTo>
                  <a:lnTo>
                    <a:pt x="14960" y="12242"/>
                  </a:lnTo>
                  <a:lnTo>
                    <a:pt x="21551" y="12242"/>
                  </a:lnTo>
                  <a:lnTo>
                    <a:pt x="24231" y="14935"/>
                  </a:lnTo>
                  <a:lnTo>
                    <a:pt x="24231" y="5270"/>
                  </a:lnTo>
                  <a:lnTo>
                    <a:pt x="10541" y="5270"/>
                  </a:lnTo>
                  <a:lnTo>
                    <a:pt x="3937" y="16700"/>
                  </a:lnTo>
                  <a:lnTo>
                    <a:pt x="3937" y="10337"/>
                  </a:lnTo>
                  <a:lnTo>
                    <a:pt x="10350" y="3937"/>
                  </a:lnTo>
                  <a:lnTo>
                    <a:pt x="26149" y="3937"/>
                  </a:lnTo>
                  <a:lnTo>
                    <a:pt x="32537" y="10337"/>
                  </a:lnTo>
                  <a:lnTo>
                    <a:pt x="32537" y="7442"/>
                  </a:lnTo>
                  <a:lnTo>
                    <a:pt x="31127" y="5346"/>
                  </a:lnTo>
                  <a:lnTo>
                    <a:pt x="29044" y="3937"/>
                  </a:lnTo>
                  <a:lnTo>
                    <a:pt x="25323" y="1435"/>
                  </a:lnTo>
                  <a:lnTo>
                    <a:pt x="18237" y="0"/>
                  </a:lnTo>
                  <a:lnTo>
                    <a:pt x="11137" y="1435"/>
                  </a:lnTo>
                  <a:lnTo>
                    <a:pt x="5346" y="5346"/>
                  </a:lnTo>
                  <a:lnTo>
                    <a:pt x="1435" y="11150"/>
                  </a:lnTo>
                  <a:lnTo>
                    <a:pt x="0" y="18249"/>
                  </a:lnTo>
                  <a:lnTo>
                    <a:pt x="1435" y="25349"/>
                  </a:lnTo>
                  <a:lnTo>
                    <a:pt x="5346" y="31140"/>
                  </a:lnTo>
                  <a:lnTo>
                    <a:pt x="11163" y="35052"/>
                  </a:lnTo>
                  <a:lnTo>
                    <a:pt x="18237" y="36487"/>
                  </a:lnTo>
                  <a:lnTo>
                    <a:pt x="25336" y="35052"/>
                  </a:lnTo>
                  <a:lnTo>
                    <a:pt x="29032" y="32550"/>
                  </a:lnTo>
                  <a:lnTo>
                    <a:pt x="31127" y="31140"/>
                  </a:lnTo>
                  <a:lnTo>
                    <a:pt x="35039" y="25349"/>
                  </a:lnTo>
                  <a:lnTo>
                    <a:pt x="36474" y="182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794277" y="2264664"/>
              <a:ext cx="54610" cy="54610"/>
            </a:xfrm>
            <a:custGeom>
              <a:avLst/>
              <a:gdLst/>
              <a:ahLst/>
              <a:cxnLst/>
              <a:rect l="l" t="t" r="r" b="b"/>
              <a:pathLst>
                <a:path w="54610" h="54610">
                  <a:moveTo>
                    <a:pt x="27177" y="0"/>
                  </a:moveTo>
                  <a:lnTo>
                    <a:pt x="16598" y="2137"/>
                  </a:lnTo>
                  <a:lnTo>
                    <a:pt x="7959" y="7967"/>
                  </a:lnTo>
                  <a:lnTo>
                    <a:pt x="2135" y="16614"/>
                  </a:lnTo>
                  <a:lnTo>
                    <a:pt x="0" y="27203"/>
                  </a:lnTo>
                  <a:lnTo>
                    <a:pt x="2135" y="37777"/>
                  </a:lnTo>
                  <a:lnTo>
                    <a:pt x="7959" y="46416"/>
                  </a:lnTo>
                  <a:lnTo>
                    <a:pt x="16598" y="52244"/>
                  </a:lnTo>
                  <a:lnTo>
                    <a:pt x="27177" y="54381"/>
                  </a:lnTo>
                  <a:lnTo>
                    <a:pt x="37759" y="52244"/>
                  </a:lnTo>
                  <a:lnTo>
                    <a:pt x="46402" y="46416"/>
                  </a:lnTo>
                  <a:lnTo>
                    <a:pt x="52231" y="37777"/>
                  </a:lnTo>
                  <a:lnTo>
                    <a:pt x="54368" y="27203"/>
                  </a:lnTo>
                  <a:lnTo>
                    <a:pt x="52231" y="16614"/>
                  </a:lnTo>
                  <a:lnTo>
                    <a:pt x="46402" y="7967"/>
                  </a:lnTo>
                  <a:lnTo>
                    <a:pt x="37759" y="213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794277" y="2264664"/>
              <a:ext cx="54610" cy="54610"/>
            </a:xfrm>
            <a:custGeom>
              <a:avLst/>
              <a:gdLst/>
              <a:ahLst/>
              <a:cxnLst/>
              <a:rect l="l" t="t" r="r" b="b"/>
              <a:pathLst>
                <a:path w="54610" h="54610">
                  <a:moveTo>
                    <a:pt x="27177" y="0"/>
                  </a:moveTo>
                  <a:lnTo>
                    <a:pt x="16598" y="2137"/>
                  </a:lnTo>
                  <a:lnTo>
                    <a:pt x="7959" y="7967"/>
                  </a:lnTo>
                  <a:lnTo>
                    <a:pt x="2135" y="16614"/>
                  </a:lnTo>
                  <a:lnTo>
                    <a:pt x="0" y="27203"/>
                  </a:lnTo>
                  <a:lnTo>
                    <a:pt x="2135" y="37777"/>
                  </a:lnTo>
                  <a:lnTo>
                    <a:pt x="7959" y="46416"/>
                  </a:lnTo>
                  <a:lnTo>
                    <a:pt x="16598" y="52244"/>
                  </a:lnTo>
                  <a:lnTo>
                    <a:pt x="27177" y="54381"/>
                  </a:lnTo>
                  <a:lnTo>
                    <a:pt x="37759" y="52244"/>
                  </a:lnTo>
                  <a:lnTo>
                    <a:pt x="46402" y="46416"/>
                  </a:lnTo>
                  <a:lnTo>
                    <a:pt x="52231" y="37777"/>
                  </a:lnTo>
                  <a:lnTo>
                    <a:pt x="54368" y="27203"/>
                  </a:lnTo>
                  <a:lnTo>
                    <a:pt x="52231" y="16614"/>
                  </a:lnTo>
                  <a:lnTo>
                    <a:pt x="46402" y="7967"/>
                  </a:lnTo>
                  <a:lnTo>
                    <a:pt x="37759" y="213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792931" y="2263317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524" y="0"/>
                  </a:moveTo>
                  <a:lnTo>
                    <a:pt x="17418" y="2244"/>
                  </a:lnTo>
                  <a:lnTo>
                    <a:pt x="8351" y="8364"/>
                  </a:lnTo>
                  <a:lnTo>
                    <a:pt x="2240" y="17439"/>
                  </a:lnTo>
                  <a:lnTo>
                    <a:pt x="0" y="28549"/>
                  </a:lnTo>
                  <a:lnTo>
                    <a:pt x="2240" y="39650"/>
                  </a:lnTo>
                  <a:lnTo>
                    <a:pt x="8351" y="48717"/>
                  </a:lnTo>
                  <a:lnTo>
                    <a:pt x="17418" y="54831"/>
                  </a:lnTo>
                  <a:lnTo>
                    <a:pt x="28524" y="57073"/>
                  </a:lnTo>
                  <a:lnTo>
                    <a:pt x="39632" y="54831"/>
                  </a:lnTo>
                  <a:lnTo>
                    <a:pt x="40299" y="54381"/>
                  </a:lnTo>
                  <a:lnTo>
                    <a:pt x="28524" y="54381"/>
                  </a:lnTo>
                  <a:lnTo>
                    <a:pt x="18474" y="52338"/>
                  </a:lnTo>
                  <a:lnTo>
                    <a:pt x="10269" y="46799"/>
                  </a:lnTo>
                  <a:lnTo>
                    <a:pt x="4733" y="38593"/>
                  </a:lnTo>
                  <a:lnTo>
                    <a:pt x="2692" y="28549"/>
                  </a:lnTo>
                  <a:lnTo>
                    <a:pt x="4733" y="18490"/>
                  </a:lnTo>
                  <a:lnTo>
                    <a:pt x="10269" y="10277"/>
                  </a:lnTo>
                  <a:lnTo>
                    <a:pt x="18474" y="4735"/>
                  </a:lnTo>
                  <a:lnTo>
                    <a:pt x="28524" y="2692"/>
                  </a:lnTo>
                  <a:lnTo>
                    <a:pt x="40295" y="2692"/>
                  </a:lnTo>
                  <a:lnTo>
                    <a:pt x="39632" y="2244"/>
                  </a:lnTo>
                  <a:lnTo>
                    <a:pt x="28524" y="0"/>
                  </a:lnTo>
                  <a:close/>
                </a:path>
                <a:path w="57150" h="57150">
                  <a:moveTo>
                    <a:pt x="40295" y="2692"/>
                  </a:moveTo>
                  <a:lnTo>
                    <a:pt x="28524" y="2692"/>
                  </a:lnTo>
                  <a:lnTo>
                    <a:pt x="38575" y="4735"/>
                  </a:lnTo>
                  <a:lnTo>
                    <a:pt x="46785" y="10277"/>
                  </a:lnTo>
                  <a:lnTo>
                    <a:pt x="52325" y="18490"/>
                  </a:lnTo>
                  <a:lnTo>
                    <a:pt x="54368" y="28549"/>
                  </a:lnTo>
                  <a:lnTo>
                    <a:pt x="52327" y="38593"/>
                  </a:lnTo>
                  <a:lnTo>
                    <a:pt x="46789" y="46799"/>
                  </a:lnTo>
                  <a:lnTo>
                    <a:pt x="38581" y="52338"/>
                  </a:lnTo>
                  <a:lnTo>
                    <a:pt x="28524" y="54381"/>
                  </a:lnTo>
                  <a:lnTo>
                    <a:pt x="40299" y="54381"/>
                  </a:lnTo>
                  <a:lnTo>
                    <a:pt x="48702" y="48717"/>
                  </a:lnTo>
                  <a:lnTo>
                    <a:pt x="54818" y="39650"/>
                  </a:lnTo>
                  <a:lnTo>
                    <a:pt x="57061" y="28549"/>
                  </a:lnTo>
                  <a:lnTo>
                    <a:pt x="54818" y="17439"/>
                  </a:lnTo>
                  <a:lnTo>
                    <a:pt x="48702" y="8364"/>
                  </a:lnTo>
                  <a:lnTo>
                    <a:pt x="40295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799725" y="2269325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517" y="0"/>
                  </a:moveTo>
                  <a:lnTo>
                    <a:pt x="13748" y="1770"/>
                  </a:lnTo>
                  <a:lnTo>
                    <a:pt x="6591" y="6599"/>
                  </a:lnTo>
                  <a:lnTo>
                    <a:pt x="1768" y="13764"/>
                  </a:lnTo>
                  <a:lnTo>
                    <a:pt x="0" y="22542"/>
                  </a:lnTo>
                  <a:lnTo>
                    <a:pt x="1768" y="31298"/>
                  </a:lnTo>
                  <a:lnTo>
                    <a:pt x="6591" y="38452"/>
                  </a:lnTo>
                  <a:lnTo>
                    <a:pt x="13748" y="43277"/>
                  </a:lnTo>
                  <a:lnTo>
                    <a:pt x="22517" y="45046"/>
                  </a:lnTo>
                  <a:lnTo>
                    <a:pt x="31278" y="43277"/>
                  </a:lnTo>
                  <a:lnTo>
                    <a:pt x="38431" y="38452"/>
                  </a:lnTo>
                  <a:lnTo>
                    <a:pt x="43253" y="31298"/>
                  </a:lnTo>
                  <a:lnTo>
                    <a:pt x="45021" y="22542"/>
                  </a:lnTo>
                  <a:lnTo>
                    <a:pt x="43253" y="13764"/>
                  </a:lnTo>
                  <a:lnTo>
                    <a:pt x="38431" y="6599"/>
                  </a:lnTo>
                  <a:lnTo>
                    <a:pt x="31278" y="1770"/>
                  </a:lnTo>
                  <a:lnTo>
                    <a:pt x="22517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797376" y="2330691"/>
              <a:ext cx="48260" cy="46990"/>
            </a:xfrm>
            <a:custGeom>
              <a:avLst/>
              <a:gdLst/>
              <a:ahLst/>
              <a:cxnLst/>
              <a:rect l="l" t="t" r="r" b="b"/>
              <a:pathLst>
                <a:path w="48260" h="46989">
                  <a:moveTo>
                    <a:pt x="48158" y="0"/>
                  </a:moveTo>
                  <a:lnTo>
                    <a:pt x="0" y="0"/>
                  </a:lnTo>
                  <a:lnTo>
                    <a:pt x="0" y="46583"/>
                  </a:lnTo>
                  <a:lnTo>
                    <a:pt x="48158" y="46583"/>
                  </a:lnTo>
                  <a:lnTo>
                    <a:pt x="48158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796030" y="2329345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30">
                  <a:moveTo>
                    <a:pt x="50850" y="0"/>
                  </a:moveTo>
                  <a:lnTo>
                    <a:pt x="0" y="0"/>
                  </a:lnTo>
                  <a:lnTo>
                    <a:pt x="0" y="49275"/>
                  </a:lnTo>
                  <a:lnTo>
                    <a:pt x="1346" y="49275"/>
                  </a:lnTo>
                  <a:lnTo>
                    <a:pt x="1346" y="46583"/>
                  </a:lnTo>
                  <a:lnTo>
                    <a:pt x="2692" y="46583"/>
                  </a:lnTo>
                  <a:lnTo>
                    <a:pt x="2692" y="2692"/>
                  </a:lnTo>
                  <a:lnTo>
                    <a:pt x="50850" y="2692"/>
                  </a:lnTo>
                  <a:lnTo>
                    <a:pt x="50850" y="0"/>
                  </a:lnTo>
                  <a:close/>
                </a:path>
                <a:path w="51435" h="49530">
                  <a:moveTo>
                    <a:pt x="2692" y="46583"/>
                  </a:moveTo>
                  <a:lnTo>
                    <a:pt x="1346" y="46583"/>
                  </a:lnTo>
                  <a:lnTo>
                    <a:pt x="1346" y="49275"/>
                  </a:lnTo>
                  <a:lnTo>
                    <a:pt x="50850" y="49275"/>
                  </a:lnTo>
                  <a:lnTo>
                    <a:pt x="50850" y="47929"/>
                  </a:lnTo>
                  <a:lnTo>
                    <a:pt x="2692" y="47929"/>
                  </a:lnTo>
                  <a:lnTo>
                    <a:pt x="2692" y="46583"/>
                  </a:lnTo>
                  <a:close/>
                </a:path>
                <a:path w="51435" h="49530">
                  <a:moveTo>
                    <a:pt x="50850" y="2692"/>
                  </a:moveTo>
                  <a:lnTo>
                    <a:pt x="48158" y="2692"/>
                  </a:lnTo>
                  <a:lnTo>
                    <a:pt x="48158" y="46583"/>
                  </a:lnTo>
                  <a:lnTo>
                    <a:pt x="2692" y="46583"/>
                  </a:lnTo>
                  <a:lnTo>
                    <a:pt x="2692" y="47929"/>
                  </a:lnTo>
                  <a:lnTo>
                    <a:pt x="50850" y="47929"/>
                  </a:lnTo>
                  <a:lnTo>
                    <a:pt x="50850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797795" y="2539136"/>
              <a:ext cx="37465" cy="12065"/>
            </a:xfrm>
            <a:custGeom>
              <a:avLst/>
              <a:gdLst/>
              <a:ahLst/>
              <a:cxnLst/>
              <a:rect l="l" t="t" r="r" b="b"/>
              <a:pathLst>
                <a:path w="37464" h="12064">
                  <a:moveTo>
                    <a:pt x="36893" y="0"/>
                  </a:moveTo>
                  <a:lnTo>
                    <a:pt x="0" y="0"/>
                  </a:lnTo>
                  <a:lnTo>
                    <a:pt x="0" y="11633"/>
                  </a:lnTo>
                  <a:lnTo>
                    <a:pt x="36893" y="11633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795103" y="2537320"/>
              <a:ext cx="42545" cy="17145"/>
            </a:xfrm>
            <a:custGeom>
              <a:avLst/>
              <a:gdLst/>
              <a:ahLst/>
              <a:cxnLst/>
              <a:rect l="l" t="t" r="r" b="b"/>
              <a:pathLst>
                <a:path w="42545" h="17144">
                  <a:moveTo>
                    <a:pt x="42291" y="0"/>
                  </a:moveTo>
                  <a:lnTo>
                    <a:pt x="39585" y="0"/>
                  </a:lnTo>
                  <a:lnTo>
                    <a:pt x="36893" y="0"/>
                  </a:lnTo>
                  <a:lnTo>
                    <a:pt x="36893" y="5397"/>
                  </a:lnTo>
                  <a:lnTo>
                    <a:pt x="36893" y="9283"/>
                  </a:lnTo>
                  <a:lnTo>
                    <a:pt x="5397" y="9283"/>
                  </a:lnTo>
                  <a:lnTo>
                    <a:pt x="5397" y="5397"/>
                  </a:lnTo>
                  <a:lnTo>
                    <a:pt x="36893" y="5397"/>
                  </a:lnTo>
                  <a:lnTo>
                    <a:pt x="36893" y="0"/>
                  </a:lnTo>
                  <a:lnTo>
                    <a:pt x="0" y="0"/>
                  </a:lnTo>
                  <a:lnTo>
                    <a:pt x="0" y="17043"/>
                  </a:lnTo>
                  <a:lnTo>
                    <a:pt x="42291" y="17043"/>
                  </a:lnTo>
                  <a:lnTo>
                    <a:pt x="42291" y="11645"/>
                  </a:lnTo>
                  <a:lnTo>
                    <a:pt x="42291" y="5397"/>
                  </a:lnTo>
                  <a:lnTo>
                    <a:pt x="422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798011" y="1854326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30">
                  <a:moveTo>
                    <a:pt x="49364" y="24701"/>
                  </a:moveTo>
                  <a:lnTo>
                    <a:pt x="47421" y="15100"/>
                  </a:lnTo>
                  <a:lnTo>
                    <a:pt x="42138" y="7251"/>
                  </a:lnTo>
                  <a:lnTo>
                    <a:pt x="34290" y="1955"/>
                  </a:lnTo>
                  <a:lnTo>
                    <a:pt x="24688" y="0"/>
                  </a:lnTo>
                  <a:lnTo>
                    <a:pt x="15074" y="1955"/>
                  </a:lnTo>
                  <a:lnTo>
                    <a:pt x="7226" y="7251"/>
                  </a:lnTo>
                  <a:lnTo>
                    <a:pt x="1930" y="15100"/>
                  </a:lnTo>
                  <a:lnTo>
                    <a:pt x="0" y="24701"/>
                  </a:lnTo>
                  <a:lnTo>
                    <a:pt x="1930" y="34315"/>
                  </a:lnTo>
                  <a:lnTo>
                    <a:pt x="7226" y="42164"/>
                  </a:lnTo>
                  <a:lnTo>
                    <a:pt x="15074" y="47447"/>
                  </a:lnTo>
                  <a:lnTo>
                    <a:pt x="24688" y="49377"/>
                  </a:lnTo>
                  <a:lnTo>
                    <a:pt x="34290" y="47447"/>
                  </a:lnTo>
                  <a:lnTo>
                    <a:pt x="42138" y="42164"/>
                  </a:lnTo>
                  <a:lnTo>
                    <a:pt x="47421" y="34315"/>
                  </a:lnTo>
                  <a:lnTo>
                    <a:pt x="49364" y="24701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794493" y="1850757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80">
                  <a:moveTo>
                    <a:pt x="55359" y="27686"/>
                  </a:moveTo>
                  <a:lnTo>
                    <a:pt x="53174" y="16929"/>
                  </a:lnTo>
                  <a:lnTo>
                    <a:pt x="48653" y="10223"/>
                  </a:lnTo>
                  <a:lnTo>
                    <a:pt x="48653" y="24053"/>
                  </a:lnTo>
                  <a:lnTo>
                    <a:pt x="48285" y="23418"/>
                  </a:lnTo>
                  <a:lnTo>
                    <a:pt x="48285" y="33134"/>
                  </a:lnTo>
                  <a:lnTo>
                    <a:pt x="47675" y="36144"/>
                  </a:lnTo>
                  <a:lnTo>
                    <a:pt x="43027" y="43053"/>
                  </a:lnTo>
                  <a:lnTo>
                    <a:pt x="42265" y="43573"/>
                  </a:lnTo>
                  <a:lnTo>
                    <a:pt x="48285" y="33134"/>
                  </a:lnTo>
                  <a:lnTo>
                    <a:pt x="48285" y="23418"/>
                  </a:lnTo>
                  <a:lnTo>
                    <a:pt x="44551" y="16916"/>
                  </a:lnTo>
                  <a:lnTo>
                    <a:pt x="41211" y="11125"/>
                  </a:lnTo>
                  <a:lnTo>
                    <a:pt x="43027" y="12344"/>
                  </a:lnTo>
                  <a:lnTo>
                    <a:pt x="47675" y="19253"/>
                  </a:lnTo>
                  <a:lnTo>
                    <a:pt x="48653" y="24053"/>
                  </a:lnTo>
                  <a:lnTo>
                    <a:pt x="48653" y="10223"/>
                  </a:lnTo>
                  <a:lnTo>
                    <a:pt x="47244" y="8128"/>
                  </a:lnTo>
                  <a:lnTo>
                    <a:pt x="44043" y="5956"/>
                  </a:lnTo>
                  <a:lnTo>
                    <a:pt x="38442" y="2184"/>
                  </a:lnTo>
                  <a:lnTo>
                    <a:pt x="36779" y="1854"/>
                  </a:lnTo>
                  <a:lnTo>
                    <a:pt x="36779" y="32715"/>
                  </a:lnTo>
                  <a:lnTo>
                    <a:pt x="32715" y="36791"/>
                  </a:lnTo>
                  <a:lnTo>
                    <a:pt x="32054" y="36791"/>
                  </a:lnTo>
                  <a:lnTo>
                    <a:pt x="32054" y="48526"/>
                  </a:lnTo>
                  <a:lnTo>
                    <a:pt x="27673" y="49415"/>
                  </a:lnTo>
                  <a:lnTo>
                    <a:pt x="23291" y="48526"/>
                  </a:lnTo>
                  <a:lnTo>
                    <a:pt x="32054" y="48526"/>
                  </a:lnTo>
                  <a:lnTo>
                    <a:pt x="32054" y="36791"/>
                  </a:lnTo>
                  <a:lnTo>
                    <a:pt x="28562" y="36791"/>
                  </a:lnTo>
                  <a:lnTo>
                    <a:pt x="36766" y="28105"/>
                  </a:lnTo>
                  <a:lnTo>
                    <a:pt x="36779" y="32715"/>
                  </a:lnTo>
                  <a:lnTo>
                    <a:pt x="36779" y="1854"/>
                  </a:lnTo>
                  <a:lnTo>
                    <a:pt x="36550" y="1803"/>
                  </a:lnTo>
                  <a:lnTo>
                    <a:pt x="36550" y="7975"/>
                  </a:lnTo>
                  <a:lnTo>
                    <a:pt x="26720" y="7975"/>
                  </a:lnTo>
                  <a:lnTo>
                    <a:pt x="26720" y="18580"/>
                  </a:lnTo>
                  <a:lnTo>
                    <a:pt x="18592" y="27203"/>
                  </a:lnTo>
                  <a:lnTo>
                    <a:pt x="18592" y="22682"/>
                  </a:lnTo>
                  <a:lnTo>
                    <a:pt x="22682" y="18580"/>
                  </a:lnTo>
                  <a:lnTo>
                    <a:pt x="26720" y="18580"/>
                  </a:lnTo>
                  <a:lnTo>
                    <a:pt x="26720" y="7975"/>
                  </a:lnTo>
                  <a:lnTo>
                    <a:pt x="18796" y="7975"/>
                  </a:lnTo>
                  <a:lnTo>
                    <a:pt x="19240" y="7683"/>
                  </a:lnTo>
                  <a:lnTo>
                    <a:pt x="27673" y="5956"/>
                  </a:lnTo>
                  <a:lnTo>
                    <a:pt x="36118" y="7683"/>
                  </a:lnTo>
                  <a:lnTo>
                    <a:pt x="36550" y="7975"/>
                  </a:lnTo>
                  <a:lnTo>
                    <a:pt x="36550" y="1803"/>
                  </a:lnTo>
                  <a:lnTo>
                    <a:pt x="27673" y="0"/>
                  </a:lnTo>
                  <a:lnTo>
                    <a:pt x="16903" y="2184"/>
                  </a:lnTo>
                  <a:lnTo>
                    <a:pt x="14173" y="4038"/>
                  </a:lnTo>
                  <a:lnTo>
                    <a:pt x="14173" y="11112"/>
                  </a:lnTo>
                  <a:lnTo>
                    <a:pt x="13119" y="12941"/>
                  </a:lnTo>
                  <a:lnTo>
                    <a:pt x="13119" y="43599"/>
                  </a:lnTo>
                  <a:lnTo>
                    <a:pt x="12331" y="43053"/>
                  </a:lnTo>
                  <a:lnTo>
                    <a:pt x="7670" y="36144"/>
                  </a:lnTo>
                  <a:lnTo>
                    <a:pt x="7048" y="33108"/>
                  </a:lnTo>
                  <a:lnTo>
                    <a:pt x="13119" y="43599"/>
                  </a:lnTo>
                  <a:lnTo>
                    <a:pt x="13119" y="12941"/>
                  </a:lnTo>
                  <a:lnTo>
                    <a:pt x="6692" y="24053"/>
                  </a:lnTo>
                  <a:lnTo>
                    <a:pt x="7670" y="19240"/>
                  </a:lnTo>
                  <a:lnTo>
                    <a:pt x="12344" y="12344"/>
                  </a:lnTo>
                  <a:lnTo>
                    <a:pt x="14173" y="11112"/>
                  </a:lnTo>
                  <a:lnTo>
                    <a:pt x="14173" y="4038"/>
                  </a:lnTo>
                  <a:lnTo>
                    <a:pt x="8102" y="8128"/>
                  </a:lnTo>
                  <a:lnTo>
                    <a:pt x="2171" y="16929"/>
                  </a:lnTo>
                  <a:lnTo>
                    <a:pt x="0" y="27686"/>
                  </a:lnTo>
                  <a:lnTo>
                    <a:pt x="2171" y="38468"/>
                  </a:lnTo>
                  <a:lnTo>
                    <a:pt x="8102" y="47269"/>
                  </a:lnTo>
                  <a:lnTo>
                    <a:pt x="16903" y="53200"/>
                  </a:lnTo>
                  <a:lnTo>
                    <a:pt x="27673" y="55372"/>
                  </a:lnTo>
                  <a:lnTo>
                    <a:pt x="38442" y="53200"/>
                  </a:lnTo>
                  <a:lnTo>
                    <a:pt x="44056" y="49415"/>
                  </a:lnTo>
                  <a:lnTo>
                    <a:pt x="47244" y="47269"/>
                  </a:lnTo>
                  <a:lnTo>
                    <a:pt x="53174" y="38468"/>
                  </a:lnTo>
                  <a:lnTo>
                    <a:pt x="55359" y="276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084675" y="2034006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30">
                  <a:moveTo>
                    <a:pt x="49352" y="24701"/>
                  </a:moveTo>
                  <a:lnTo>
                    <a:pt x="47409" y="15100"/>
                  </a:lnTo>
                  <a:lnTo>
                    <a:pt x="42125" y="7251"/>
                  </a:lnTo>
                  <a:lnTo>
                    <a:pt x="34290" y="1955"/>
                  </a:lnTo>
                  <a:lnTo>
                    <a:pt x="24688" y="0"/>
                  </a:lnTo>
                  <a:lnTo>
                    <a:pt x="15074" y="1955"/>
                  </a:lnTo>
                  <a:lnTo>
                    <a:pt x="7226" y="7251"/>
                  </a:lnTo>
                  <a:lnTo>
                    <a:pt x="1930" y="15100"/>
                  </a:lnTo>
                  <a:lnTo>
                    <a:pt x="0" y="24701"/>
                  </a:lnTo>
                  <a:lnTo>
                    <a:pt x="1930" y="34315"/>
                  </a:lnTo>
                  <a:lnTo>
                    <a:pt x="7226" y="42151"/>
                  </a:lnTo>
                  <a:lnTo>
                    <a:pt x="15074" y="47447"/>
                  </a:lnTo>
                  <a:lnTo>
                    <a:pt x="24688" y="49377"/>
                  </a:lnTo>
                  <a:lnTo>
                    <a:pt x="34290" y="47447"/>
                  </a:lnTo>
                  <a:lnTo>
                    <a:pt x="42125" y="42151"/>
                  </a:lnTo>
                  <a:lnTo>
                    <a:pt x="47409" y="34315"/>
                  </a:lnTo>
                  <a:lnTo>
                    <a:pt x="49352" y="24701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817480" y="2030450"/>
              <a:ext cx="319405" cy="392430"/>
            </a:xfrm>
            <a:custGeom>
              <a:avLst/>
              <a:gdLst/>
              <a:ahLst/>
              <a:cxnLst/>
              <a:rect l="l" t="t" r="r" b="b"/>
              <a:pathLst>
                <a:path w="319404" h="392430">
                  <a:moveTo>
                    <a:pt x="9512" y="391223"/>
                  </a:moveTo>
                  <a:lnTo>
                    <a:pt x="9093" y="376809"/>
                  </a:lnTo>
                  <a:lnTo>
                    <a:pt x="3708" y="376974"/>
                  </a:lnTo>
                  <a:lnTo>
                    <a:pt x="3708" y="377291"/>
                  </a:lnTo>
                  <a:lnTo>
                    <a:pt x="0" y="377393"/>
                  </a:lnTo>
                  <a:lnTo>
                    <a:pt x="406" y="391807"/>
                  </a:lnTo>
                  <a:lnTo>
                    <a:pt x="5803" y="391655"/>
                  </a:lnTo>
                  <a:lnTo>
                    <a:pt x="5791" y="391337"/>
                  </a:lnTo>
                  <a:lnTo>
                    <a:pt x="9512" y="391223"/>
                  </a:lnTo>
                  <a:close/>
                </a:path>
                <a:path w="319404" h="392430">
                  <a:moveTo>
                    <a:pt x="319036" y="27673"/>
                  </a:moveTo>
                  <a:lnTo>
                    <a:pt x="316852" y="16916"/>
                  </a:lnTo>
                  <a:lnTo>
                    <a:pt x="312331" y="10223"/>
                  </a:lnTo>
                  <a:lnTo>
                    <a:pt x="312331" y="24066"/>
                  </a:lnTo>
                  <a:lnTo>
                    <a:pt x="311962" y="23431"/>
                  </a:lnTo>
                  <a:lnTo>
                    <a:pt x="311962" y="33096"/>
                  </a:lnTo>
                  <a:lnTo>
                    <a:pt x="311353" y="36118"/>
                  </a:lnTo>
                  <a:lnTo>
                    <a:pt x="306705" y="43027"/>
                  </a:lnTo>
                  <a:lnTo>
                    <a:pt x="305943" y="43548"/>
                  </a:lnTo>
                  <a:lnTo>
                    <a:pt x="311962" y="33096"/>
                  </a:lnTo>
                  <a:lnTo>
                    <a:pt x="311962" y="23431"/>
                  </a:lnTo>
                  <a:lnTo>
                    <a:pt x="308216" y="16903"/>
                  </a:lnTo>
                  <a:lnTo>
                    <a:pt x="304876" y="11125"/>
                  </a:lnTo>
                  <a:lnTo>
                    <a:pt x="306705" y="12344"/>
                  </a:lnTo>
                  <a:lnTo>
                    <a:pt x="311353" y="19240"/>
                  </a:lnTo>
                  <a:lnTo>
                    <a:pt x="312331" y="24066"/>
                  </a:lnTo>
                  <a:lnTo>
                    <a:pt x="312331" y="10223"/>
                  </a:lnTo>
                  <a:lnTo>
                    <a:pt x="310908" y="8115"/>
                  </a:lnTo>
                  <a:lnTo>
                    <a:pt x="307721" y="5956"/>
                  </a:lnTo>
                  <a:lnTo>
                    <a:pt x="302120" y="2184"/>
                  </a:lnTo>
                  <a:lnTo>
                    <a:pt x="300456" y="1854"/>
                  </a:lnTo>
                  <a:lnTo>
                    <a:pt x="300456" y="32702"/>
                  </a:lnTo>
                  <a:lnTo>
                    <a:pt x="296379" y="36766"/>
                  </a:lnTo>
                  <a:lnTo>
                    <a:pt x="295630" y="36766"/>
                  </a:lnTo>
                  <a:lnTo>
                    <a:pt x="295630" y="48526"/>
                  </a:lnTo>
                  <a:lnTo>
                    <a:pt x="291350" y="49390"/>
                  </a:lnTo>
                  <a:lnTo>
                    <a:pt x="287058" y="48526"/>
                  </a:lnTo>
                  <a:lnTo>
                    <a:pt x="295630" y="48526"/>
                  </a:lnTo>
                  <a:lnTo>
                    <a:pt x="295630" y="36766"/>
                  </a:lnTo>
                  <a:lnTo>
                    <a:pt x="292252" y="36766"/>
                  </a:lnTo>
                  <a:lnTo>
                    <a:pt x="300443" y="28092"/>
                  </a:lnTo>
                  <a:lnTo>
                    <a:pt x="300456" y="32702"/>
                  </a:lnTo>
                  <a:lnTo>
                    <a:pt x="300456" y="1854"/>
                  </a:lnTo>
                  <a:lnTo>
                    <a:pt x="300202" y="1803"/>
                  </a:lnTo>
                  <a:lnTo>
                    <a:pt x="300202" y="7962"/>
                  </a:lnTo>
                  <a:lnTo>
                    <a:pt x="290398" y="7962"/>
                  </a:lnTo>
                  <a:lnTo>
                    <a:pt x="290398" y="18567"/>
                  </a:lnTo>
                  <a:lnTo>
                    <a:pt x="282270" y="27190"/>
                  </a:lnTo>
                  <a:lnTo>
                    <a:pt x="282270" y="22669"/>
                  </a:lnTo>
                  <a:lnTo>
                    <a:pt x="286359" y="18567"/>
                  </a:lnTo>
                  <a:lnTo>
                    <a:pt x="290398" y="18567"/>
                  </a:lnTo>
                  <a:lnTo>
                    <a:pt x="290398" y="7962"/>
                  </a:lnTo>
                  <a:lnTo>
                    <a:pt x="282486" y="7962"/>
                  </a:lnTo>
                  <a:lnTo>
                    <a:pt x="282905" y="7683"/>
                  </a:lnTo>
                  <a:lnTo>
                    <a:pt x="291350" y="5956"/>
                  </a:lnTo>
                  <a:lnTo>
                    <a:pt x="299796" y="7683"/>
                  </a:lnTo>
                  <a:lnTo>
                    <a:pt x="300202" y="7962"/>
                  </a:lnTo>
                  <a:lnTo>
                    <a:pt x="300202" y="1803"/>
                  </a:lnTo>
                  <a:lnTo>
                    <a:pt x="291350" y="0"/>
                  </a:lnTo>
                  <a:lnTo>
                    <a:pt x="280581" y="2184"/>
                  </a:lnTo>
                  <a:lnTo>
                    <a:pt x="277837" y="4038"/>
                  </a:lnTo>
                  <a:lnTo>
                    <a:pt x="277837" y="11112"/>
                  </a:lnTo>
                  <a:lnTo>
                    <a:pt x="276783" y="12941"/>
                  </a:lnTo>
                  <a:lnTo>
                    <a:pt x="276783" y="43561"/>
                  </a:lnTo>
                  <a:lnTo>
                    <a:pt x="276009" y="43027"/>
                  </a:lnTo>
                  <a:lnTo>
                    <a:pt x="271348" y="36118"/>
                  </a:lnTo>
                  <a:lnTo>
                    <a:pt x="270725" y="33096"/>
                  </a:lnTo>
                  <a:lnTo>
                    <a:pt x="276783" y="43561"/>
                  </a:lnTo>
                  <a:lnTo>
                    <a:pt x="276783" y="12941"/>
                  </a:lnTo>
                  <a:lnTo>
                    <a:pt x="270357" y="24079"/>
                  </a:lnTo>
                  <a:lnTo>
                    <a:pt x="271348" y="19240"/>
                  </a:lnTo>
                  <a:lnTo>
                    <a:pt x="276009" y="12344"/>
                  </a:lnTo>
                  <a:lnTo>
                    <a:pt x="277837" y="11112"/>
                  </a:lnTo>
                  <a:lnTo>
                    <a:pt x="277837" y="4038"/>
                  </a:lnTo>
                  <a:lnTo>
                    <a:pt x="271780" y="8128"/>
                  </a:lnTo>
                  <a:lnTo>
                    <a:pt x="265849" y="16916"/>
                  </a:lnTo>
                  <a:lnTo>
                    <a:pt x="263677" y="27673"/>
                  </a:lnTo>
                  <a:lnTo>
                    <a:pt x="265849" y="38442"/>
                  </a:lnTo>
                  <a:lnTo>
                    <a:pt x="271780" y="47244"/>
                  </a:lnTo>
                  <a:lnTo>
                    <a:pt x="280581" y="53174"/>
                  </a:lnTo>
                  <a:lnTo>
                    <a:pt x="291350" y="55346"/>
                  </a:lnTo>
                  <a:lnTo>
                    <a:pt x="302120" y="53174"/>
                  </a:lnTo>
                  <a:lnTo>
                    <a:pt x="307733" y="49390"/>
                  </a:lnTo>
                  <a:lnTo>
                    <a:pt x="310921" y="47244"/>
                  </a:lnTo>
                  <a:lnTo>
                    <a:pt x="316852" y="38442"/>
                  </a:lnTo>
                  <a:lnTo>
                    <a:pt x="319036" y="276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805250" y="227597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512" y="7315"/>
                  </a:moveTo>
                  <a:lnTo>
                    <a:pt x="25247" y="0"/>
                  </a:lnTo>
                  <a:lnTo>
                    <a:pt x="7289" y="0"/>
                  </a:lnTo>
                  <a:lnTo>
                    <a:pt x="0" y="7315"/>
                  </a:lnTo>
                  <a:lnTo>
                    <a:pt x="0" y="25260"/>
                  </a:lnTo>
                  <a:lnTo>
                    <a:pt x="7289" y="32524"/>
                  </a:lnTo>
                  <a:lnTo>
                    <a:pt x="25247" y="32524"/>
                  </a:lnTo>
                  <a:lnTo>
                    <a:pt x="32512" y="25260"/>
                  </a:lnTo>
                  <a:lnTo>
                    <a:pt x="32512" y="16281"/>
                  </a:lnTo>
                  <a:lnTo>
                    <a:pt x="32512" y="7315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802939" y="2273629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36461" y="18249"/>
                  </a:moveTo>
                  <a:lnTo>
                    <a:pt x="35026" y="11163"/>
                  </a:lnTo>
                  <a:lnTo>
                    <a:pt x="32524" y="7454"/>
                  </a:lnTo>
                  <a:lnTo>
                    <a:pt x="32524" y="10350"/>
                  </a:lnTo>
                  <a:lnTo>
                    <a:pt x="32524" y="16675"/>
                  </a:lnTo>
                  <a:lnTo>
                    <a:pt x="32524" y="20599"/>
                  </a:lnTo>
                  <a:lnTo>
                    <a:pt x="32524" y="26123"/>
                  </a:lnTo>
                  <a:lnTo>
                    <a:pt x="26123" y="32537"/>
                  </a:lnTo>
                  <a:lnTo>
                    <a:pt x="18224" y="32562"/>
                  </a:lnTo>
                  <a:lnTo>
                    <a:pt x="10337" y="32537"/>
                  </a:lnTo>
                  <a:lnTo>
                    <a:pt x="3937" y="26123"/>
                  </a:lnTo>
                  <a:lnTo>
                    <a:pt x="3937" y="20599"/>
                  </a:lnTo>
                  <a:lnTo>
                    <a:pt x="10515" y="31978"/>
                  </a:lnTo>
                  <a:lnTo>
                    <a:pt x="12217" y="31978"/>
                  </a:lnTo>
                  <a:lnTo>
                    <a:pt x="25946" y="31978"/>
                  </a:lnTo>
                  <a:lnTo>
                    <a:pt x="32524" y="20599"/>
                  </a:lnTo>
                  <a:lnTo>
                    <a:pt x="32524" y="16675"/>
                  </a:lnTo>
                  <a:lnTo>
                    <a:pt x="29337" y="11150"/>
                  </a:lnTo>
                  <a:lnTo>
                    <a:pt x="25946" y="5270"/>
                  </a:lnTo>
                  <a:lnTo>
                    <a:pt x="24218" y="5270"/>
                  </a:lnTo>
                  <a:lnTo>
                    <a:pt x="24218" y="18516"/>
                  </a:lnTo>
                  <a:lnTo>
                    <a:pt x="24218" y="21564"/>
                  </a:lnTo>
                  <a:lnTo>
                    <a:pt x="21539" y="24231"/>
                  </a:lnTo>
                  <a:lnTo>
                    <a:pt x="18821" y="24231"/>
                  </a:lnTo>
                  <a:lnTo>
                    <a:pt x="24218" y="18516"/>
                  </a:lnTo>
                  <a:lnTo>
                    <a:pt x="24218" y="5270"/>
                  </a:lnTo>
                  <a:lnTo>
                    <a:pt x="17576" y="5270"/>
                  </a:lnTo>
                  <a:lnTo>
                    <a:pt x="17576" y="12255"/>
                  </a:lnTo>
                  <a:lnTo>
                    <a:pt x="12242" y="17919"/>
                  </a:lnTo>
                  <a:lnTo>
                    <a:pt x="12242" y="14947"/>
                  </a:lnTo>
                  <a:lnTo>
                    <a:pt x="14935" y="12255"/>
                  </a:lnTo>
                  <a:lnTo>
                    <a:pt x="17576" y="12255"/>
                  </a:lnTo>
                  <a:lnTo>
                    <a:pt x="17576" y="5270"/>
                  </a:lnTo>
                  <a:lnTo>
                    <a:pt x="10515" y="5270"/>
                  </a:lnTo>
                  <a:lnTo>
                    <a:pt x="3937" y="16675"/>
                  </a:lnTo>
                  <a:lnTo>
                    <a:pt x="3937" y="10350"/>
                  </a:lnTo>
                  <a:lnTo>
                    <a:pt x="10337" y="3937"/>
                  </a:lnTo>
                  <a:lnTo>
                    <a:pt x="26123" y="3937"/>
                  </a:lnTo>
                  <a:lnTo>
                    <a:pt x="32524" y="10350"/>
                  </a:lnTo>
                  <a:lnTo>
                    <a:pt x="32524" y="7454"/>
                  </a:lnTo>
                  <a:lnTo>
                    <a:pt x="31115" y="5359"/>
                  </a:lnTo>
                  <a:lnTo>
                    <a:pt x="29019" y="3937"/>
                  </a:lnTo>
                  <a:lnTo>
                    <a:pt x="25311" y="1447"/>
                  </a:lnTo>
                  <a:lnTo>
                    <a:pt x="18224" y="0"/>
                  </a:lnTo>
                  <a:lnTo>
                    <a:pt x="11125" y="1447"/>
                  </a:lnTo>
                  <a:lnTo>
                    <a:pt x="5334" y="5359"/>
                  </a:lnTo>
                  <a:lnTo>
                    <a:pt x="1422" y="11163"/>
                  </a:lnTo>
                  <a:lnTo>
                    <a:pt x="0" y="18249"/>
                  </a:lnTo>
                  <a:lnTo>
                    <a:pt x="1422" y="25336"/>
                  </a:lnTo>
                  <a:lnTo>
                    <a:pt x="5334" y="31140"/>
                  </a:lnTo>
                  <a:lnTo>
                    <a:pt x="11125" y="35052"/>
                  </a:lnTo>
                  <a:lnTo>
                    <a:pt x="18224" y="36487"/>
                  </a:lnTo>
                  <a:lnTo>
                    <a:pt x="25311" y="35052"/>
                  </a:lnTo>
                  <a:lnTo>
                    <a:pt x="28994" y="32562"/>
                  </a:lnTo>
                  <a:lnTo>
                    <a:pt x="31115" y="31140"/>
                  </a:lnTo>
                  <a:lnTo>
                    <a:pt x="35026" y="25336"/>
                  </a:lnTo>
                  <a:lnTo>
                    <a:pt x="36461" y="182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534778" y="1710474"/>
              <a:ext cx="2431415" cy="66040"/>
            </a:xfrm>
            <a:custGeom>
              <a:avLst/>
              <a:gdLst/>
              <a:ahLst/>
              <a:cxnLst/>
              <a:rect l="l" t="t" r="r" b="b"/>
              <a:pathLst>
                <a:path w="2431415" h="66039">
                  <a:moveTo>
                    <a:pt x="2416314" y="0"/>
                  </a:moveTo>
                  <a:lnTo>
                    <a:pt x="2755" y="0"/>
                  </a:lnTo>
                  <a:lnTo>
                    <a:pt x="0" y="13716"/>
                  </a:lnTo>
                  <a:lnTo>
                    <a:pt x="0" y="65836"/>
                  </a:lnTo>
                  <a:lnTo>
                    <a:pt x="12344" y="65836"/>
                  </a:lnTo>
                  <a:lnTo>
                    <a:pt x="15481" y="38404"/>
                  </a:lnTo>
                  <a:lnTo>
                    <a:pt x="2431402" y="38404"/>
                  </a:lnTo>
                  <a:lnTo>
                    <a:pt x="2431402" y="1371"/>
                  </a:lnTo>
                  <a:lnTo>
                    <a:pt x="2416314" y="0"/>
                  </a:lnTo>
                  <a:close/>
                </a:path>
                <a:path w="2431415" h="66039">
                  <a:moveTo>
                    <a:pt x="2431402" y="38404"/>
                  </a:moveTo>
                  <a:lnTo>
                    <a:pt x="2420416" y="38404"/>
                  </a:lnTo>
                  <a:lnTo>
                    <a:pt x="2420416" y="63093"/>
                  </a:lnTo>
                  <a:lnTo>
                    <a:pt x="2431402" y="63093"/>
                  </a:lnTo>
                  <a:lnTo>
                    <a:pt x="2431402" y="38404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748998" y="2840672"/>
              <a:ext cx="108534" cy="108534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3798951" y="2164473"/>
              <a:ext cx="37465" cy="12065"/>
            </a:xfrm>
            <a:custGeom>
              <a:avLst/>
              <a:gdLst/>
              <a:ahLst/>
              <a:cxnLst/>
              <a:rect l="l" t="t" r="r" b="b"/>
              <a:pathLst>
                <a:path w="37464" h="12064">
                  <a:moveTo>
                    <a:pt x="36893" y="0"/>
                  </a:moveTo>
                  <a:lnTo>
                    <a:pt x="0" y="0"/>
                  </a:lnTo>
                  <a:lnTo>
                    <a:pt x="0" y="11658"/>
                  </a:lnTo>
                  <a:lnTo>
                    <a:pt x="36893" y="11658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798963" y="2169160"/>
              <a:ext cx="37465" cy="6985"/>
            </a:xfrm>
            <a:custGeom>
              <a:avLst/>
              <a:gdLst/>
              <a:ahLst/>
              <a:cxnLst/>
              <a:rect l="l" t="t" r="r" b="b"/>
              <a:pathLst>
                <a:path w="37464" h="6985">
                  <a:moveTo>
                    <a:pt x="36106" y="0"/>
                  </a:moveTo>
                  <a:lnTo>
                    <a:pt x="0" y="0"/>
                  </a:lnTo>
                  <a:lnTo>
                    <a:pt x="0" y="6972"/>
                  </a:lnTo>
                  <a:lnTo>
                    <a:pt x="36880" y="6972"/>
                  </a:lnTo>
                  <a:lnTo>
                    <a:pt x="36106" y="0"/>
                  </a:lnTo>
                  <a:close/>
                </a:path>
              </a:pathLst>
            </a:custGeom>
            <a:solidFill>
              <a:srgbClr val="6869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792753" y="2176310"/>
              <a:ext cx="12065" cy="74295"/>
            </a:xfrm>
            <a:custGeom>
              <a:avLst/>
              <a:gdLst/>
              <a:ahLst/>
              <a:cxnLst/>
              <a:rect l="l" t="t" r="r" b="b"/>
              <a:pathLst>
                <a:path w="12064" h="74294">
                  <a:moveTo>
                    <a:pt x="12039" y="0"/>
                  </a:moveTo>
                  <a:lnTo>
                    <a:pt x="0" y="0"/>
                  </a:lnTo>
                  <a:lnTo>
                    <a:pt x="0" y="74193"/>
                  </a:lnTo>
                  <a:lnTo>
                    <a:pt x="12039" y="74193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806329" y="2176729"/>
              <a:ext cx="12065" cy="72390"/>
            </a:xfrm>
            <a:custGeom>
              <a:avLst/>
              <a:gdLst/>
              <a:ahLst/>
              <a:cxnLst/>
              <a:rect l="l" t="t" r="r" b="b"/>
              <a:pathLst>
                <a:path w="12064" h="72389">
                  <a:moveTo>
                    <a:pt x="12039" y="0"/>
                  </a:moveTo>
                  <a:lnTo>
                    <a:pt x="0" y="0"/>
                  </a:lnTo>
                  <a:lnTo>
                    <a:pt x="0" y="71831"/>
                  </a:lnTo>
                  <a:lnTo>
                    <a:pt x="12039" y="71831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803637" y="2174024"/>
              <a:ext cx="17780" cy="78740"/>
            </a:xfrm>
            <a:custGeom>
              <a:avLst/>
              <a:gdLst/>
              <a:ahLst/>
              <a:cxnLst/>
              <a:rect l="l" t="t" r="r" b="b"/>
              <a:pathLst>
                <a:path w="17779" h="78739">
                  <a:moveTo>
                    <a:pt x="17424" y="0"/>
                  </a:moveTo>
                  <a:lnTo>
                    <a:pt x="0" y="0"/>
                  </a:lnTo>
                  <a:lnTo>
                    <a:pt x="0" y="78384"/>
                  </a:lnTo>
                  <a:lnTo>
                    <a:pt x="2692" y="78384"/>
                  </a:lnTo>
                  <a:lnTo>
                    <a:pt x="2692" y="72999"/>
                  </a:lnTo>
                  <a:lnTo>
                    <a:pt x="5397" y="72999"/>
                  </a:lnTo>
                  <a:lnTo>
                    <a:pt x="5397" y="5397"/>
                  </a:lnTo>
                  <a:lnTo>
                    <a:pt x="17424" y="5397"/>
                  </a:lnTo>
                  <a:lnTo>
                    <a:pt x="17424" y="0"/>
                  </a:lnTo>
                  <a:close/>
                </a:path>
                <a:path w="17779" h="78739">
                  <a:moveTo>
                    <a:pt x="5397" y="72999"/>
                  </a:moveTo>
                  <a:lnTo>
                    <a:pt x="2692" y="72999"/>
                  </a:lnTo>
                  <a:lnTo>
                    <a:pt x="2692" y="78384"/>
                  </a:lnTo>
                  <a:lnTo>
                    <a:pt x="17424" y="78384"/>
                  </a:lnTo>
                  <a:lnTo>
                    <a:pt x="17424" y="75692"/>
                  </a:lnTo>
                  <a:lnTo>
                    <a:pt x="5397" y="75692"/>
                  </a:lnTo>
                  <a:lnTo>
                    <a:pt x="5397" y="72999"/>
                  </a:lnTo>
                  <a:close/>
                </a:path>
                <a:path w="17779" h="78739">
                  <a:moveTo>
                    <a:pt x="17424" y="5397"/>
                  </a:moveTo>
                  <a:lnTo>
                    <a:pt x="12026" y="5397"/>
                  </a:lnTo>
                  <a:lnTo>
                    <a:pt x="12026" y="72999"/>
                  </a:lnTo>
                  <a:lnTo>
                    <a:pt x="5397" y="72999"/>
                  </a:lnTo>
                  <a:lnTo>
                    <a:pt x="5397" y="75692"/>
                  </a:lnTo>
                  <a:lnTo>
                    <a:pt x="17424" y="75692"/>
                  </a:lnTo>
                  <a:lnTo>
                    <a:pt x="17424" y="5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818369" y="2176729"/>
              <a:ext cx="12065" cy="72390"/>
            </a:xfrm>
            <a:custGeom>
              <a:avLst/>
              <a:gdLst/>
              <a:ahLst/>
              <a:cxnLst/>
              <a:rect l="l" t="t" r="r" b="b"/>
              <a:pathLst>
                <a:path w="12064" h="72389">
                  <a:moveTo>
                    <a:pt x="12052" y="0"/>
                  </a:moveTo>
                  <a:lnTo>
                    <a:pt x="0" y="0"/>
                  </a:lnTo>
                  <a:lnTo>
                    <a:pt x="0" y="71831"/>
                  </a:lnTo>
                  <a:lnTo>
                    <a:pt x="12052" y="71831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815664" y="2174024"/>
              <a:ext cx="17780" cy="78740"/>
            </a:xfrm>
            <a:custGeom>
              <a:avLst/>
              <a:gdLst/>
              <a:ahLst/>
              <a:cxnLst/>
              <a:rect l="l" t="t" r="r" b="b"/>
              <a:pathLst>
                <a:path w="17779" h="78739">
                  <a:moveTo>
                    <a:pt x="17462" y="0"/>
                  </a:moveTo>
                  <a:lnTo>
                    <a:pt x="0" y="0"/>
                  </a:lnTo>
                  <a:lnTo>
                    <a:pt x="0" y="78384"/>
                  </a:lnTo>
                  <a:lnTo>
                    <a:pt x="2705" y="78384"/>
                  </a:lnTo>
                  <a:lnTo>
                    <a:pt x="2705" y="72999"/>
                  </a:lnTo>
                  <a:lnTo>
                    <a:pt x="5397" y="72999"/>
                  </a:lnTo>
                  <a:lnTo>
                    <a:pt x="5397" y="5397"/>
                  </a:lnTo>
                  <a:lnTo>
                    <a:pt x="17462" y="5397"/>
                  </a:lnTo>
                  <a:lnTo>
                    <a:pt x="17462" y="0"/>
                  </a:lnTo>
                  <a:close/>
                </a:path>
                <a:path w="17779" h="78739">
                  <a:moveTo>
                    <a:pt x="5397" y="72999"/>
                  </a:moveTo>
                  <a:lnTo>
                    <a:pt x="2705" y="72999"/>
                  </a:lnTo>
                  <a:lnTo>
                    <a:pt x="2705" y="78384"/>
                  </a:lnTo>
                  <a:lnTo>
                    <a:pt x="17462" y="78384"/>
                  </a:lnTo>
                  <a:lnTo>
                    <a:pt x="17462" y="75692"/>
                  </a:lnTo>
                  <a:lnTo>
                    <a:pt x="5397" y="75692"/>
                  </a:lnTo>
                  <a:lnTo>
                    <a:pt x="5397" y="72999"/>
                  </a:lnTo>
                  <a:close/>
                </a:path>
                <a:path w="17779" h="78739">
                  <a:moveTo>
                    <a:pt x="17462" y="5397"/>
                  </a:moveTo>
                  <a:lnTo>
                    <a:pt x="12064" y="5397"/>
                  </a:lnTo>
                  <a:lnTo>
                    <a:pt x="12064" y="72999"/>
                  </a:lnTo>
                  <a:lnTo>
                    <a:pt x="5397" y="72999"/>
                  </a:lnTo>
                  <a:lnTo>
                    <a:pt x="5397" y="75692"/>
                  </a:lnTo>
                  <a:lnTo>
                    <a:pt x="17462" y="75692"/>
                  </a:lnTo>
                  <a:lnTo>
                    <a:pt x="17462" y="5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797808" y="2177097"/>
              <a:ext cx="41275" cy="73025"/>
            </a:xfrm>
            <a:custGeom>
              <a:avLst/>
              <a:gdLst/>
              <a:ahLst/>
              <a:cxnLst/>
              <a:rect l="l" t="t" r="r" b="b"/>
              <a:pathLst>
                <a:path w="41275" h="73025">
                  <a:moveTo>
                    <a:pt x="5397" y="0"/>
                  </a:moveTo>
                  <a:lnTo>
                    <a:pt x="0" y="0"/>
                  </a:lnTo>
                  <a:lnTo>
                    <a:pt x="0" y="73012"/>
                  </a:lnTo>
                  <a:lnTo>
                    <a:pt x="5397" y="73012"/>
                  </a:lnTo>
                  <a:lnTo>
                    <a:pt x="5397" y="0"/>
                  </a:lnTo>
                  <a:close/>
                </a:path>
                <a:path w="41275" h="73025">
                  <a:moveTo>
                    <a:pt x="41122" y="0"/>
                  </a:moveTo>
                  <a:lnTo>
                    <a:pt x="35725" y="0"/>
                  </a:lnTo>
                  <a:lnTo>
                    <a:pt x="35725" y="73012"/>
                  </a:lnTo>
                  <a:lnTo>
                    <a:pt x="41122" y="73012"/>
                  </a:lnTo>
                  <a:lnTo>
                    <a:pt x="41122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790048" y="2173617"/>
              <a:ext cx="17780" cy="80010"/>
            </a:xfrm>
            <a:custGeom>
              <a:avLst/>
              <a:gdLst/>
              <a:ahLst/>
              <a:cxnLst/>
              <a:rect l="l" t="t" r="r" b="b"/>
              <a:pathLst>
                <a:path w="17779" h="80010">
                  <a:moveTo>
                    <a:pt x="17437" y="0"/>
                  </a:moveTo>
                  <a:lnTo>
                    <a:pt x="0" y="0"/>
                  </a:lnTo>
                  <a:lnTo>
                    <a:pt x="0" y="79578"/>
                  </a:lnTo>
                  <a:lnTo>
                    <a:pt x="2705" y="79578"/>
                  </a:lnTo>
                  <a:lnTo>
                    <a:pt x="2705" y="74180"/>
                  </a:lnTo>
                  <a:lnTo>
                    <a:pt x="5397" y="74180"/>
                  </a:lnTo>
                  <a:lnTo>
                    <a:pt x="5397" y="5397"/>
                  </a:lnTo>
                  <a:lnTo>
                    <a:pt x="17437" y="5397"/>
                  </a:lnTo>
                  <a:lnTo>
                    <a:pt x="17437" y="0"/>
                  </a:lnTo>
                  <a:close/>
                </a:path>
                <a:path w="17779" h="80010">
                  <a:moveTo>
                    <a:pt x="5397" y="74180"/>
                  </a:moveTo>
                  <a:lnTo>
                    <a:pt x="2705" y="74180"/>
                  </a:lnTo>
                  <a:lnTo>
                    <a:pt x="2705" y="79578"/>
                  </a:lnTo>
                  <a:lnTo>
                    <a:pt x="17437" y="79578"/>
                  </a:lnTo>
                  <a:lnTo>
                    <a:pt x="17437" y="76885"/>
                  </a:lnTo>
                  <a:lnTo>
                    <a:pt x="5397" y="76885"/>
                  </a:lnTo>
                  <a:lnTo>
                    <a:pt x="5397" y="74180"/>
                  </a:lnTo>
                  <a:close/>
                </a:path>
                <a:path w="17779" h="80010">
                  <a:moveTo>
                    <a:pt x="17437" y="5397"/>
                  </a:moveTo>
                  <a:lnTo>
                    <a:pt x="12039" y="5397"/>
                  </a:lnTo>
                  <a:lnTo>
                    <a:pt x="12039" y="74180"/>
                  </a:lnTo>
                  <a:lnTo>
                    <a:pt x="5397" y="74180"/>
                  </a:lnTo>
                  <a:lnTo>
                    <a:pt x="5397" y="76885"/>
                  </a:lnTo>
                  <a:lnTo>
                    <a:pt x="17437" y="76885"/>
                  </a:lnTo>
                  <a:lnTo>
                    <a:pt x="17437" y="5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831196" y="2176310"/>
              <a:ext cx="12065" cy="74295"/>
            </a:xfrm>
            <a:custGeom>
              <a:avLst/>
              <a:gdLst/>
              <a:ahLst/>
              <a:cxnLst/>
              <a:rect l="l" t="t" r="r" b="b"/>
              <a:pathLst>
                <a:path w="12064" h="74294">
                  <a:moveTo>
                    <a:pt x="12039" y="0"/>
                  </a:moveTo>
                  <a:lnTo>
                    <a:pt x="0" y="0"/>
                  </a:lnTo>
                  <a:lnTo>
                    <a:pt x="0" y="74193"/>
                  </a:lnTo>
                  <a:lnTo>
                    <a:pt x="12039" y="74193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833355" y="2178088"/>
              <a:ext cx="5715" cy="73025"/>
            </a:xfrm>
            <a:custGeom>
              <a:avLst/>
              <a:gdLst/>
              <a:ahLst/>
              <a:cxnLst/>
              <a:rect l="l" t="t" r="r" b="b"/>
              <a:pathLst>
                <a:path w="5714" h="73025">
                  <a:moveTo>
                    <a:pt x="5384" y="0"/>
                  </a:moveTo>
                  <a:lnTo>
                    <a:pt x="0" y="0"/>
                  </a:lnTo>
                  <a:lnTo>
                    <a:pt x="0" y="72986"/>
                  </a:lnTo>
                  <a:lnTo>
                    <a:pt x="5384" y="72986"/>
                  </a:lnTo>
                  <a:lnTo>
                    <a:pt x="5384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828491" y="2173617"/>
              <a:ext cx="17780" cy="80010"/>
            </a:xfrm>
            <a:custGeom>
              <a:avLst/>
              <a:gdLst/>
              <a:ahLst/>
              <a:cxnLst/>
              <a:rect l="l" t="t" r="r" b="b"/>
              <a:pathLst>
                <a:path w="17779" h="80010">
                  <a:moveTo>
                    <a:pt x="17437" y="0"/>
                  </a:moveTo>
                  <a:lnTo>
                    <a:pt x="0" y="0"/>
                  </a:lnTo>
                  <a:lnTo>
                    <a:pt x="0" y="79578"/>
                  </a:lnTo>
                  <a:lnTo>
                    <a:pt x="2705" y="79578"/>
                  </a:lnTo>
                  <a:lnTo>
                    <a:pt x="2705" y="74180"/>
                  </a:lnTo>
                  <a:lnTo>
                    <a:pt x="5397" y="74180"/>
                  </a:lnTo>
                  <a:lnTo>
                    <a:pt x="5397" y="5397"/>
                  </a:lnTo>
                  <a:lnTo>
                    <a:pt x="17437" y="5397"/>
                  </a:lnTo>
                  <a:lnTo>
                    <a:pt x="17437" y="0"/>
                  </a:lnTo>
                  <a:close/>
                </a:path>
                <a:path w="17779" h="80010">
                  <a:moveTo>
                    <a:pt x="5397" y="74180"/>
                  </a:moveTo>
                  <a:lnTo>
                    <a:pt x="2705" y="74180"/>
                  </a:lnTo>
                  <a:lnTo>
                    <a:pt x="2705" y="79578"/>
                  </a:lnTo>
                  <a:lnTo>
                    <a:pt x="17437" y="79578"/>
                  </a:lnTo>
                  <a:lnTo>
                    <a:pt x="17437" y="76885"/>
                  </a:lnTo>
                  <a:lnTo>
                    <a:pt x="5397" y="76885"/>
                  </a:lnTo>
                  <a:lnTo>
                    <a:pt x="5397" y="74180"/>
                  </a:lnTo>
                  <a:close/>
                </a:path>
                <a:path w="17779" h="80010">
                  <a:moveTo>
                    <a:pt x="17437" y="5397"/>
                  </a:moveTo>
                  <a:lnTo>
                    <a:pt x="12039" y="5397"/>
                  </a:lnTo>
                  <a:lnTo>
                    <a:pt x="12039" y="74180"/>
                  </a:lnTo>
                  <a:lnTo>
                    <a:pt x="5397" y="74180"/>
                  </a:lnTo>
                  <a:lnTo>
                    <a:pt x="5397" y="76885"/>
                  </a:lnTo>
                  <a:lnTo>
                    <a:pt x="17437" y="76885"/>
                  </a:lnTo>
                  <a:lnTo>
                    <a:pt x="17437" y="5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814876" y="2178278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210" y="0"/>
                  </a:moveTo>
                  <a:lnTo>
                    <a:pt x="0" y="0"/>
                  </a:lnTo>
                  <a:lnTo>
                    <a:pt x="0" y="70472"/>
                  </a:lnTo>
                  <a:lnTo>
                    <a:pt x="6210" y="70472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796258" y="2161780"/>
              <a:ext cx="42545" cy="86995"/>
            </a:xfrm>
            <a:custGeom>
              <a:avLst/>
              <a:gdLst/>
              <a:ahLst/>
              <a:cxnLst/>
              <a:rect l="l" t="t" r="r" b="b"/>
              <a:pathLst>
                <a:path w="42545" h="86994">
                  <a:moveTo>
                    <a:pt x="42278" y="0"/>
                  </a:moveTo>
                  <a:lnTo>
                    <a:pt x="36880" y="0"/>
                  </a:lnTo>
                  <a:lnTo>
                    <a:pt x="36880" y="5397"/>
                  </a:lnTo>
                  <a:lnTo>
                    <a:pt x="36880" y="6032"/>
                  </a:lnTo>
                  <a:lnTo>
                    <a:pt x="36880" y="8724"/>
                  </a:lnTo>
                  <a:lnTo>
                    <a:pt x="36880" y="11658"/>
                  </a:lnTo>
                  <a:lnTo>
                    <a:pt x="5397" y="11658"/>
                  </a:lnTo>
                  <a:lnTo>
                    <a:pt x="5397" y="8724"/>
                  </a:lnTo>
                  <a:lnTo>
                    <a:pt x="36880" y="8724"/>
                  </a:lnTo>
                  <a:lnTo>
                    <a:pt x="36880" y="6032"/>
                  </a:lnTo>
                  <a:lnTo>
                    <a:pt x="5397" y="6032"/>
                  </a:lnTo>
                  <a:lnTo>
                    <a:pt x="5397" y="5397"/>
                  </a:lnTo>
                  <a:lnTo>
                    <a:pt x="36880" y="5397"/>
                  </a:lnTo>
                  <a:lnTo>
                    <a:pt x="36880" y="0"/>
                  </a:lnTo>
                  <a:lnTo>
                    <a:pt x="0" y="0"/>
                  </a:lnTo>
                  <a:lnTo>
                    <a:pt x="0" y="17056"/>
                  </a:lnTo>
                  <a:lnTo>
                    <a:pt x="2692" y="17056"/>
                  </a:lnTo>
                  <a:lnTo>
                    <a:pt x="19989" y="17056"/>
                  </a:lnTo>
                  <a:lnTo>
                    <a:pt x="19989" y="86779"/>
                  </a:lnTo>
                  <a:lnTo>
                    <a:pt x="22682" y="86779"/>
                  </a:lnTo>
                  <a:lnTo>
                    <a:pt x="22682" y="17056"/>
                  </a:lnTo>
                  <a:lnTo>
                    <a:pt x="42278" y="17056"/>
                  </a:lnTo>
                  <a:lnTo>
                    <a:pt x="42278" y="14351"/>
                  </a:lnTo>
                  <a:lnTo>
                    <a:pt x="42278" y="5397"/>
                  </a:lnTo>
                  <a:lnTo>
                    <a:pt x="422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792753" y="2176792"/>
              <a:ext cx="12065" cy="74295"/>
            </a:xfrm>
            <a:custGeom>
              <a:avLst/>
              <a:gdLst/>
              <a:ahLst/>
              <a:cxnLst/>
              <a:rect l="l" t="t" r="r" b="b"/>
              <a:pathLst>
                <a:path w="12064" h="74294">
                  <a:moveTo>
                    <a:pt x="12039" y="0"/>
                  </a:moveTo>
                  <a:lnTo>
                    <a:pt x="0" y="0"/>
                  </a:lnTo>
                  <a:lnTo>
                    <a:pt x="0" y="74180"/>
                  </a:lnTo>
                  <a:lnTo>
                    <a:pt x="12039" y="74180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806329" y="2178761"/>
              <a:ext cx="12065" cy="72390"/>
            </a:xfrm>
            <a:custGeom>
              <a:avLst/>
              <a:gdLst/>
              <a:ahLst/>
              <a:cxnLst/>
              <a:rect l="l" t="t" r="r" b="b"/>
              <a:pathLst>
                <a:path w="12064" h="72389">
                  <a:moveTo>
                    <a:pt x="12039" y="0"/>
                  </a:moveTo>
                  <a:lnTo>
                    <a:pt x="0" y="0"/>
                  </a:lnTo>
                  <a:lnTo>
                    <a:pt x="0" y="71843"/>
                  </a:lnTo>
                  <a:lnTo>
                    <a:pt x="12039" y="71843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803637" y="2174900"/>
              <a:ext cx="17780" cy="78740"/>
            </a:xfrm>
            <a:custGeom>
              <a:avLst/>
              <a:gdLst/>
              <a:ahLst/>
              <a:cxnLst/>
              <a:rect l="l" t="t" r="r" b="b"/>
              <a:pathLst>
                <a:path w="17779" h="78739">
                  <a:moveTo>
                    <a:pt x="17424" y="0"/>
                  </a:moveTo>
                  <a:lnTo>
                    <a:pt x="0" y="0"/>
                  </a:lnTo>
                  <a:lnTo>
                    <a:pt x="0" y="78409"/>
                  </a:lnTo>
                  <a:lnTo>
                    <a:pt x="17424" y="78409"/>
                  </a:lnTo>
                  <a:lnTo>
                    <a:pt x="17424" y="73012"/>
                  </a:lnTo>
                  <a:lnTo>
                    <a:pt x="5397" y="73012"/>
                  </a:lnTo>
                  <a:lnTo>
                    <a:pt x="5397" y="5397"/>
                  </a:lnTo>
                  <a:lnTo>
                    <a:pt x="2692" y="5397"/>
                  </a:lnTo>
                  <a:lnTo>
                    <a:pt x="2692" y="2692"/>
                  </a:lnTo>
                  <a:lnTo>
                    <a:pt x="17424" y="2692"/>
                  </a:lnTo>
                  <a:lnTo>
                    <a:pt x="17424" y="0"/>
                  </a:lnTo>
                  <a:close/>
                </a:path>
                <a:path w="17779" h="78739">
                  <a:moveTo>
                    <a:pt x="17424" y="2692"/>
                  </a:moveTo>
                  <a:lnTo>
                    <a:pt x="5397" y="2692"/>
                  </a:lnTo>
                  <a:lnTo>
                    <a:pt x="5397" y="5397"/>
                  </a:lnTo>
                  <a:lnTo>
                    <a:pt x="12026" y="5397"/>
                  </a:lnTo>
                  <a:lnTo>
                    <a:pt x="12026" y="73012"/>
                  </a:lnTo>
                  <a:lnTo>
                    <a:pt x="17424" y="73012"/>
                  </a:lnTo>
                  <a:lnTo>
                    <a:pt x="17424" y="2692"/>
                  </a:lnTo>
                  <a:close/>
                </a:path>
                <a:path w="17779" h="78739">
                  <a:moveTo>
                    <a:pt x="5397" y="2692"/>
                  </a:moveTo>
                  <a:lnTo>
                    <a:pt x="2692" y="2692"/>
                  </a:lnTo>
                  <a:lnTo>
                    <a:pt x="2692" y="5397"/>
                  </a:lnTo>
                  <a:lnTo>
                    <a:pt x="5397" y="5397"/>
                  </a:lnTo>
                  <a:lnTo>
                    <a:pt x="5397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818369" y="2178761"/>
              <a:ext cx="12065" cy="72390"/>
            </a:xfrm>
            <a:custGeom>
              <a:avLst/>
              <a:gdLst/>
              <a:ahLst/>
              <a:cxnLst/>
              <a:rect l="l" t="t" r="r" b="b"/>
              <a:pathLst>
                <a:path w="12064" h="72389">
                  <a:moveTo>
                    <a:pt x="12052" y="0"/>
                  </a:moveTo>
                  <a:lnTo>
                    <a:pt x="0" y="0"/>
                  </a:lnTo>
                  <a:lnTo>
                    <a:pt x="0" y="71843"/>
                  </a:lnTo>
                  <a:lnTo>
                    <a:pt x="12052" y="71843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815664" y="2174900"/>
              <a:ext cx="17780" cy="78740"/>
            </a:xfrm>
            <a:custGeom>
              <a:avLst/>
              <a:gdLst/>
              <a:ahLst/>
              <a:cxnLst/>
              <a:rect l="l" t="t" r="r" b="b"/>
              <a:pathLst>
                <a:path w="17779" h="78739">
                  <a:moveTo>
                    <a:pt x="17462" y="0"/>
                  </a:moveTo>
                  <a:lnTo>
                    <a:pt x="0" y="0"/>
                  </a:lnTo>
                  <a:lnTo>
                    <a:pt x="0" y="78409"/>
                  </a:lnTo>
                  <a:lnTo>
                    <a:pt x="17462" y="78409"/>
                  </a:lnTo>
                  <a:lnTo>
                    <a:pt x="17462" y="73012"/>
                  </a:lnTo>
                  <a:lnTo>
                    <a:pt x="5397" y="73012"/>
                  </a:lnTo>
                  <a:lnTo>
                    <a:pt x="5397" y="5397"/>
                  </a:lnTo>
                  <a:lnTo>
                    <a:pt x="2705" y="5397"/>
                  </a:lnTo>
                  <a:lnTo>
                    <a:pt x="2705" y="2692"/>
                  </a:lnTo>
                  <a:lnTo>
                    <a:pt x="17462" y="2692"/>
                  </a:lnTo>
                  <a:lnTo>
                    <a:pt x="17462" y="0"/>
                  </a:lnTo>
                  <a:close/>
                </a:path>
                <a:path w="17779" h="78739">
                  <a:moveTo>
                    <a:pt x="17462" y="2692"/>
                  </a:moveTo>
                  <a:lnTo>
                    <a:pt x="5397" y="2692"/>
                  </a:lnTo>
                  <a:lnTo>
                    <a:pt x="5397" y="5397"/>
                  </a:lnTo>
                  <a:lnTo>
                    <a:pt x="12064" y="5397"/>
                  </a:lnTo>
                  <a:lnTo>
                    <a:pt x="12064" y="73012"/>
                  </a:lnTo>
                  <a:lnTo>
                    <a:pt x="17462" y="73012"/>
                  </a:lnTo>
                  <a:lnTo>
                    <a:pt x="17462" y="2692"/>
                  </a:lnTo>
                  <a:close/>
                </a:path>
                <a:path w="17779" h="78739">
                  <a:moveTo>
                    <a:pt x="5397" y="2692"/>
                  </a:moveTo>
                  <a:lnTo>
                    <a:pt x="2705" y="2692"/>
                  </a:lnTo>
                  <a:lnTo>
                    <a:pt x="2705" y="5397"/>
                  </a:lnTo>
                  <a:lnTo>
                    <a:pt x="5397" y="5397"/>
                  </a:lnTo>
                  <a:lnTo>
                    <a:pt x="5397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797808" y="2177198"/>
              <a:ext cx="41275" cy="73025"/>
            </a:xfrm>
            <a:custGeom>
              <a:avLst/>
              <a:gdLst/>
              <a:ahLst/>
              <a:cxnLst/>
              <a:rect l="l" t="t" r="r" b="b"/>
              <a:pathLst>
                <a:path w="41275" h="73025">
                  <a:moveTo>
                    <a:pt x="5397" y="0"/>
                  </a:moveTo>
                  <a:lnTo>
                    <a:pt x="0" y="0"/>
                  </a:lnTo>
                  <a:lnTo>
                    <a:pt x="0" y="73012"/>
                  </a:lnTo>
                  <a:lnTo>
                    <a:pt x="5397" y="73012"/>
                  </a:lnTo>
                  <a:lnTo>
                    <a:pt x="5397" y="0"/>
                  </a:lnTo>
                  <a:close/>
                </a:path>
                <a:path w="41275" h="73025">
                  <a:moveTo>
                    <a:pt x="41122" y="0"/>
                  </a:moveTo>
                  <a:lnTo>
                    <a:pt x="35725" y="0"/>
                  </a:lnTo>
                  <a:lnTo>
                    <a:pt x="35725" y="73012"/>
                  </a:lnTo>
                  <a:lnTo>
                    <a:pt x="41122" y="73012"/>
                  </a:lnTo>
                  <a:lnTo>
                    <a:pt x="41122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790048" y="2174100"/>
              <a:ext cx="17780" cy="80010"/>
            </a:xfrm>
            <a:custGeom>
              <a:avLst/>
              <a:gdLst/>
              <a:ahLst/>
              <a:cxnLst/>
              <a:rect l="l" t="t" r="r" b="b"/>
              <a:pathLst>
                <a:path w="17779" h="80010">
                  <a:moveTo>
                    <a:pt x="17437" y="0"/>
                  </a:moveTo>
                  <a:lnTo>
                    <a:pt x="0" y="0"/>
                  </a:lnTo>
                  <a:lnTo>
                    <a:pt x="0" y="79578"/>
                  </a:lnTo>
                  <a:lnTo>
                    <a:pt x="17437" y="79578"/>
                  </a:lnTo>
                  <a:lnTo>
                    <a:pt x="17437" y="74180"/>
                  </a:lnTo>
                  <a:lnTo>
                    <a:pt x="5397" y="74180"/>
                  </a:lnTo>
                  <a:lnTo>
                    <a:pt x="5397" y="5397"/>
                  </a:lnTo>
                  <a:lnTo>
                    <a:pt x="2705" y="5397"/>
                  </a:lnTo>
                  <a:lnTo>
                    <a:pt x="2705" y="2692"/>
                  </a:lnTo>
                  <a:lnTo>
                    <a:pt x="17437" y="2692"/>
                  </a:lnTo>
                  <a:lnTo>
                    <a:pt x="17437" y="0"/>
                  </a:lnTo>
                  <a:close/>
                </a:path>
                <a:path w="17779" h="80010">
                  <a:moveTo>
                    <a:pt x="17437" y="2692"/>
                  </a:moveTo>
                  <a:lnTo>
                    <a:pt x="5397" y="2692"/>
                  </a:lnTo>
                  <a:lnTo>
                    <a:pt x="5397" y="5397"/>
                  </a:lnTo>
                  <a:lnTo>
                    <a:pt x="12039" y="5397"/>
                  </a:lnTo>
                  <a:lnTo>
                    <a:pt x="12039" y="74180"/>
                  </a:lnTo>
                  <a:lnTo>
                    <a:pt x="17437" y="74180"/>
                  </a:lnTo>
                  <a:lnTo>
                    <a:pt x="17437" y="2692"/>
                  </a:lnTo>
                  <a:close/>
                </a:path>
                <a:path w="17779" h="80010">
                  <a:moveTo>
                    <a:pt x="5397" y="2692"/>
                  </a:moveTo>
                  <a:lnTo>
                    <a:pt x="2705" y="2692"/>
                  </a:lnTo>
                  <a:lnTo>
                    <a:pt x="2705" y="5397"/>
                  </a:lnTo>
                  <a:lnTo>
                    <a:pt x="5397" y="5397"/>
                  </a:lnTo>
                  <a:lnTo>
                    <a:pt x="5397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831196" y="2176792"/>
              <a:ext cx="12065" cy="74295"/>
            </a:xfrm>
            <a:custGeom>
              <a:avLst/>
              <a:gdLst/>
              <a:ahLst/>
              <a:cxnLst/>
              <a:rect l="l" t="t" r="r" b="b"/>
              <a:pathLst>
                <a:path w="12064" h="74294">
                  <a:moveTo>
                    <a:pt x="12039" y="0"/>
                  </a:moveTo>
                  <a:lnTo>
                    <a:pt x="0" y="0"/>
                  </a:lnTo>
                  <a:lnTo>
                    <a:pt x="0" y="74180"/>
                  </a:lnTo>
                  <a:lnTo>
                    <a:pt x="12039" y="74180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833355" y="2176246"/>
              <a:ext cx="5715" cy="73025"/>
            </a:xfrm>
            <a:custGeom>
              <a:avLst/>
              <a:gdLst/>
              <a:ahLst/>
              <a:cxnLst/>
              <a:rect l="l" t="t" r="r" b="b"/>
              <a:pathLst>
                <a:path w="5714" h="73025">
                  <a:moveTo>
                    <a:pt x="5384" y="0"/>
                  </a:moveTo>
                  <a:lnTo>
                    <a:pt x="0" y="0"/>
                  </a:lnTo>
                  <a:lnTo>
                    <a:pt x="0" y="72986"/>
                  </a:lnTo>
                  <a:lnTo>
                    <a:pt x="5384" y="72986"/>
                  </a:lnTo>
                  <a:lnTo>
                    <a:pt x="5384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828491" y="2174100"/>
              <a:ext cx="17780" cy="80010"/>
            </a:xfrm>
            <a:custGeom>
              <a:avLst/>
              <a:gdLst/>
              <a:ahLst/>
              <a:cxnLst/>
              <a:rect l="l" t="t" r="r" b="b"/>
              <a:pathLst>
                <a:path w="17779" h="80010">
                  <a:moveTo>
                    <a:pt x="17437" y="0"/>
                  </a:moveTo>
                  <a:lnTo>
                    <a:pt x="0" y="0"/>
                  </a:lnTo>
                  <a:lnTo>
                    <a:pt x="0" y="79578"/>
                  </a:lnTo>
                  <a:lnTo>
                    <a:pt x="17437" y="79578"/>
                  </a:lnTo>
                  <a:lnTo>
                    <a:pt x="17437" y="74180"/>
                  </a:lnTo>
                  <a:lnTo>
                    <a:pt x="5397" y="74180"/>
                  </a:lnTo>
                  <a:lnTo>
                    <a:pt x="5397" y="5397"/>
                  </a:lnTo>
                  <a:lnTo>
                    <a:pt x="2705" y="5397"/>
                  </a:lnTo>
                  <a:lnTo>
                    <a:pt x="2705" y="2692"/>
                  </a:lnTo>
                  <a:lnTo>
                    <a:pt x="17437" y="2692"/>
                  </a:lnTo>
                  <a:lnTo>
                    <a:pt x="17437" y="0"/>
                  </a:lnTo>
                  <a:close/>
                </a:path>
                <a:path w="17779" h="80010">
                  <a:moveTo>
                    <a:pt x="17437" y="2692"/>
                  </a:moveTo>
                  <a:lnTo>
                    <a:pt x="5397" y="2692"/>
                  </a:lnTo>
                  <a:lnTo>
                    <a:pt x="5397" y="5397"/>
                  </a:lnTo>
                  <a:lnTo>
                    <a:pt x="12039" y="5397"/>
                  </a:lnTo>
                  <a:lnTo>
                    <a:pt x="12039" y="74180"/>
                  </a:lnTo>
                  <a:lnTo>
                    <a:pt x="17437" y="74180"/>
                  </a:lnTo>
                  <a:lnTo>
                    <a:pt x="17437" y="2692"/>
                  </a:lnTo>
                  <a:close/>
                </a:path>
                <a:path w="17779" h="80010">
                  <a:moveTo>
                    <a:pt x="5397" y="2692"/>
                  </a:moveTo>
                  <a:lnTo>
                    <a:pt x="2705" y="2692"/>
                  </a:lnTo>
                  <a:lnTo>
                    <a:pt x="2705" y="5397"/>
                  </a:lnTo>
                  <a:lnTo>
                    <a:pt x="5397" y="5397"/>
                  </a:lnTo>
                  <a:lnTo>
                    <a:pt x="5397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814876" y="2178558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210" y="0"/>
                  </a:moveTo>
                  <a:lnTo>
                    <a:pt x="0" y="0"/>
                  </a:lnTo>
                  <a:lnTo>
                    <a:pt x="0" y="70484"/>
                  </a:lnTo>
                  <a:lnTo>
                    <a:pt x="6210" y="70484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816248" y="2178761"/>
              <a:ext cx="3175" cy="71120"/>
            </a:xfrm>
            <a:custGeom>
              <a:avLst/>
              <a:gdLst/>
              <a:ahLst/>
              <a:cxnLst/>
              <a:rect l="l" t="t" r="r" b="b"/>
              <a:pathLst>
                <a:path w="3175" h="71119">
                  <a:moveTo>
                    <a:pt x="2692" y="0"/>
                  </a:moveTo>
                  <a:lnTo>
                    <a:pt x="0" y="0"/>
                  </a:lnTo>
                  <a:lnTo>
                    <a:pt x="0" y="71056"/>
                  </a:lnTo>
                  <a:lnTo>
                    <a:pt x="2692" y="71056"/>
                  </a:lnTo>
                  <a:lnTo>
                    <a:pt x="2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777869" y="2042706"/>
              <a:ext cx="88900" cy="13970"/>
            </a:xfrm>
            <a:custGeom>
              <a:avLst/>
              <a:gdLst/>
              <a:ahLst/>
              <a:cxnLst/>
              <a:rect l="l" t="t" r="r" b="b"/>
              <a:pathLst>
                <a:path w="88900" h="13969">
                  <a:moveTo>
                    <a:pt x="0" y="13716"/>
                  </a:moveTo>
                  <a:lnTo>
                    <a:pt x="88696" y="13716"/>
                  </a:lnTo>
                  <a:lnTo>
                    <a:pt x="88696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A9AB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777869" y="1937550"/>
              <a:ext cx="88900" cy="105410"/>
            </a:xfrm>
            <a:custGeom>
              <a:avLst/>
              <a:gdLst/>
              <a:ahLst/>
              <a:cxnLst/>
              <a:rect l="l" t="t" r="r" b="b"/>
              <a:pathLst>
                <a:path w="88900" h="105410">
                  <a:moveTo>
                    <a:pt x="88696" y="0"/>
                  </a:moveTo>
                  <a:lnTo>
                    <a:pt x="0" y="0"/>
                  </a:lnTo>
                  <a:lnTo>
                    <a:pt x="0" y="105155"/>
                  </a:lnTo>
                  <a:lnTo>
                    <a:pt x="88696" y="105155"/>
                  </a:lnTo>
                  <a:lnTo>
                    <a:pt x="88696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" name="object 20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528428" y="1689849"/>
              <a:ext cx="2444153" cy="1417154"/>
            </a:xfrm>
            <a:prstGeom prst="rect">
              <a:avLst/>
            </a:prstGeom>
          </p:spPr>
        </p:pic>
      </p:grpSp>
      <p:grpSp>
        <p:nvGrpSpPr>
          <p:cNvPr id="202" name="object 202"/>
          <p:cNvGrpSpPr/>
          <p:nvPr/>
        </p:nvGrpSpPr>
        <p:grpSpPr>
          <a:xfrm>
            <a:off x="8352421" y="3406179"/>
            <a:ext cx="2905760" cy="1419225"/>
            <a:chOff x="3297821" y="3406178"/>
            <a:chExt cx="2905760" cy="1419225"/>
          </a:xfrm>
        </p:grpSpPr>
        <p:sp>
          <p:nvSpPr>
            <p:cNvPr id="203" name="object 203"/>
            <p:cNvSpPr/>
            <p:nvPr/>
          </p:nvSpPr>
          <p:spPr>
            <a:xfrm>
              <a:off x="3371037" y="3456089"/>
              <a:ext cx="2764155" cy="1323975"/>
            </a:xfrm>
            <a:custGeom>
              <a:avLst/>
              <a:gdLst/>
              <a:ahLst/>
              <a:cxnLst/>
              <a:rect l="l" t="t" r="r" b="b"/>
              <a:pathLst>
                <a:path w="2764154" h="1323975">
                  <a:moveTo>
                    <a:pt x="2763774" y="0"/>
                  </a:moveTo>
                  <a:lnTo>
                    <a:pt x="0" y="0"/>
                  </a:lnTo>
                  <a:lnTo>
                    <a:pt x="0" y="1323822"/>
                  </a:lnTo>
                  <a:lnTo>
                    <a:pt x="2763774" y="1323822"/>
                  </a:lnTo>
                  <a:lnTo>
                    <a:pt x="2763774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20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03281" y="4273981"/>
              <a:ext cx="66116" cy="127457"/>
            </a:xfrm>
            <a:prstGeom prst="rect">
              <a:avLst/>
            </a:prstGeom>
          </p:spPr>
        </p:pic>
        <p:sp>
          <p:nvSpPr>
            <p:cNvPr id="205" name="object 205"/>
            <p:cNvSpPr/>
            <p:nvPr/>
          </p:nvSpPr>
          <p:spPr>
            <a:xfrm>
              <a:off x="3471735" y="4258589"/>
              <a:ext cx="1864360" cy="92710"/>
            </a:xfrm>
            <a:custGeom>
              <a:avLst/>
              <a:gdLst/>
              <a:ahLst/>
              <a:cxnLst/>
              <a:rect l="l" t="t" r="r" b="b"/>
              <a:pathLst>
                <a:path w="1864360" h="92710">
                  <a:moveTo>
                    <a:pt x="1863890" y="0"/>
                  </a:moveTo>
                  <a:lnTo>
                    <a:pt x="1180122" y="0"/>
                  </a:lnTo>
                  <a:lnTo>
                    <a:pt x="1180122" y="16649"/>
                  </a:lnTo>
                  <a:lnTo>
                    <a:pt x="1180122" y="63080"/>
                  </a:lnTo>
                  <a:lnTo>
                    <a:pt x="1180122" y="76250"/>
                  </a:lnTo>
                  <a:lnTo>
                    <a:pt x="1028446" y="76250"/>
                  </a:lnTo>
                  <a:lnTo>
                    <a:pt x="1028446" y="71247"/>
                  </a:lnTo>
                  <a:lnTo>
                    <a:pt x="1028446" y="63080"/>
                  </a:lnTo>
                  <a:lnTo>
                    <a:pt x="1028446" y="16649"/>
                  </a:lnTo>
                  <a:lnTo>
                    <a:pt x="1180122" y="16649"/>
                  </a:lnTo>
                  <a:lnTo>
                    <a:pt x="1180122" y="0"/>
                  </a:lnTo>
                  <a:lnTo>
                    <a:pt x="190195" y="0"/>
                  </a:lnTo>
                  <a:lnTo>
                    <a:pt x="190195" y="16649"/>
                  </a:lnTo>
                  <a:lnTo>
                    <a:pt x="190195" y="63080"/>
                  </a:lnTo>
                  <a:lnTo>
                    <a:pt x="0" y="63080"/>
                  </a:lnTo>
                  <a:lnTo>
                    <a:pt x="0" y="71247"/>
                  </a:lnTo>
                  <a:lnTo>
                    <a:pt x="0" y="76250"/>
                  </a:lnTo>
                  <a:lnTo>
                    <a:pt x="0" y="83540"/>
                  </a:lnTo>
                  <a:lnTo>
                    <a:pt x="0" y="92468"/>
                  </a:lnTo>
                  <a:lnTo>
                    <a:pt x="1863890" y="92468"/>
                  </a:lnTo>
                  <a:lnTo>
                    <a:pt x="1863890" y="83540"/>
                  </a:lnTo>
                  <a:lnTo>
                    <a:pt x="1863890" y="76250"/>
                  </a:lnTo>
                  <a:lnTo>
                    <a:pt x="1863890" y="63080"/>
                  </a:lnTo>
                  <a:lnTo>
                    <a:pt x="1863890" y="16649"/>
                  </a:lnTo>
                  <a:lnTo>
                    <a:pt x="1863890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468649" y="4255376"/>
              <a:ext cx="1870710" cy="99695"/>
            </a:xfrm>
            <a:custGeom>
              <a:avLst/>
              <a:gdLst/>
              <a:ahLst/>
              <a:cxnLst/>
              <a:rect l="l" t="t" r="r" b="b"/>
              <a:pathLst>
                <a:path w="1870710" h="99695">
                  <a:moveTo>
                    <a:pt x="1870176" y="79463"/>
                  </a:moveTo>
                  <a:lnTo>
                    <a:pt x="1863775" y="79463"/>
                  </a:lnTo>
                  <a:lnTo>
                    <a:pt x="1863775" y="93103"/>
                  </a:lnTo>
                  <a:lnTo>
                    <a:pt x="6286" y="93103"/>
                  </a:lnTo>
                  <a:lnTo>
                    <a:pt x="6286" y="86753"/>
                  </a:lnTo>
                  <a:lnTo>
                    <a:pt x="0" y="86753"/>
                  </a:lnTo>
                  <a:lnTo>
                    <a:pt x="0" y="93103"/>
                  </a:lnTo>
                  <a:lnTo>
                    <a:pt x="0" y="99453"/>
                  </a:lnTo>
                  <a:lnTo>
                    <a:pt x="1870176" y="99453"/>
                  </a:lnTo>
                  <a:lnTo>
                    <a:pt x="1870176" y="93103"/>
                  </a:lnTo>
                  <a:lnTo>
                    <a:pt x="1870176" y="79463"/>
                  </a:lnTo>
                  <a:close/>
                </a:path>
                <a:path w="1870710" h="99695">
                  <a:moveTo>
                    <a:pt x="1870176" y="0"/>
                  </a:moveTo>
                  <a:lnTo>
                    <a:pt x="1866976" y="0"/>
                  </a:lnTo>
                  <a:lnTo>
                    <a:pt x="1866976" y="393"/>
                  </a:lnTo>
                  <a:lnTo>
                    <a:pt x="340182" y="393"/>
                  </a:lnTo>
                  <a:lnTo>
                    <a:pt x="340182" y="2933"/>
                  </a:lnTo>
                  <a:lnTo>
                    <a:pt x="340182" y="6743"/>
                  </a:lnTo>
                  <a:lnTo>
                    <a:pt x="1863775" y="6743"/>
                  </a:lnTo>
                  <a:lnTo>
                    <a:pt x="1863775" y="19862"/>
                  </a:lnTo>
                  <a:lnTo>
                    <a:pt x="1870176" y="19862"/>
                  </a:lnTo>
                  <a:lnTo>
                    <a:pt x="1870176" y="6743"/>
                  </a:lnTo>
                  <a:lnTo>
                    <a:pt x="1866976" y="6743"/>
                  </a:lnTo>
                  <a:lnTo>
                    <a:pt x="1866976" y="6299"/>
                  </a:lnTo>
                  <a:lnTo>
                    <a:pt x="1870176" y="6299"/>
                  </a:lnTo>
                  <a:lnTo>
                    <a:pt x="18701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7" name="object 20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768633" y="3731260"/>
              <a:ext cx="121970" cy="90170"/>
            </a:xfrm>
            <a:prstGeom prst="rect">
              <a:avLst/>
            </a:prstGeom>
          </p:spPr>
        </p:pic>
        <p:sp>
          <p:nvSpPr>
            <p:cNvPr id="208" name="object 208"/>
            <p:cNvSpPr/>
            <p:nvPr/>
          </p:nvSpPr>
          <p:spPr>
            <a:xfrm>
              <a:off x="4768634" y="3735336"/>
              <a:ext cx="122555" cy="86360"/>
            </a:xfrm>
            <a:custGeom>
              <a:avLst/>
              <a:gdLst/>
              <a:ahLst/>
              <a:cxnLst/>
              <a:rect l="l" t="t" r="r" b="b"/>
              <a:pathLst>
                <a:path w="122554" h="86360">
                  <a:moveTo>
                    <a:pt x="15798" y="79743"/>
                  </a:moveTo>
                  <a:lnTo>
                    <a:pt x="6350" y="79743"/>
                  </a:lnTo>
                  <a:lnTo>
                    <a:pt x="6350" y="83553"/>
                  </a:lnTo>
                  <a:lnTo>
                    <a:pt x="3175" y="83553"/>
                  </a:lnTo>
                  <a:lnTo>
                    <a:pt x="3175" y="86093"/>
                  </a:lnTo>
                  <a:lnTo>
                    <a:pt x="15798" y="86093"/>
                  </a:lnTo>
                  <a:lnTo>
                    <a:pt x="15798" y="83553"/>
                  </a:lnTo>
                  <a:lnTo>
                    <a:pt x="15798" y="79743"/>
                  </a:lnTo>
                  <a:close/>
                </a:path>
                <a:path w="122554" h="86360">
                  <a:moveTo>
                    <a:pt x="121970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121970" y="2273"/>
                  </a:lnTo>
                  <a:lnTo>
                    <a:pt x="1219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661930" y="3857408"/>
              <a:ext cx="147320" cy="464820"/>
            </a:xfrm>
            <a:custGeom>
              <a:avLst/>
              <a:gdLst/>
              <a:ahLst/>
              <a:cxnLst/>
              <a:rect l="l" t="t" r="r" b="b"/>
              <a:pathLst>
                <a:path w="147320" h="464820">
                  <a:moveTo>
                    <a:pt x="146900" y="0"/>
                  </a:moveTo>
                  <a:lnTo>
                    <a:pt x="0" y="0"/>
                  </a:lnTo>
                  <a:lnTo>
                    <a:pt x="0" y="310629"/>
                  </a:lnTo>
                  <a:lnTo>
                    <a:pt x="0" y="464261"/>
                  </a:lnTo>
                  <a:lnTo>
                    <a:pt x="146900" y="464261"/>
                  </a:lnTo>
                  <a:lnTo>
                    <a:pt x="146900" y="310629"/>
                  </a:lnTo>
                  <a:lnTo>
                    <a:pt x="146900" y="0"/>
                  </a:lnTo>
                  <a:close/>
                </a:path>
              </a:pathLst>
            </a:custGeom>
            <a:solidFill>
              <a:srgbClr val="4E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646055" y="3854449"/>
              <a:ext cx="166370" cy="469900"/>
            </a:xfrm>
            <a:custGeom>
              <a:avLst/>
              <a:gdLst/>
              <a:ahLst/>
              <a:cxnLst/>
              <a:rect l="l" t="t" r="r" b="b"/>
              <a:pathLst>
                <a:path w="166370" h="469900">
                  <a:moveTo>
                    <a:pt x="330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3070" y="6350"/>
                  </a:lnTo>
                  <a:lnTo>
                    <a:pt x="33070" y="0"/>
                  </a:lnTo>
                  <a:close/>
                </a:path>
                <a:path w="166370" h="469900">
                  <a:moveTo>
                    <a:pt x="165950" y="0"/>
                  </a:moveTo>
                  <a:lnTo>
                    <a:pt x="125564" y="0"/>
                  </a:lnTo>
                  <a:lnTo>
                    <a:pt x="125564" y="6350"/>
                  </a:lnTo>
                  <a:lnTo>
                    <a:pt x="159600" y="6350"/>
                  </a:lnTo>
                  <a:lnTo>
                    <a:pt x="159600" y="463550"/>
                  </a:lnTo>
                  <a:lnTo>
                    <a:pt x="0" y="463550"/>
                  </a:lnTo>
                  <a:lnTo>
                    <a:pt x="0" y="467360"/>
                  </a:lnTo>
                  <a:lnTo>
                    <a:pt x="0" y="469900"/>
                  </a:lnTo>
                  <a:lnTo>
                    <a:pt x="165950" y="469900"/>
                  </a:lnTo>
                  <a:lnTo>
                    <a:pt x="165950" y="467360"/>
                  </a:lnTo>
                  <a:lnTo>
                    <a:pt x="162775" y="467360"/>
                  </a:lnTo>
                  <a:lnTo>
                    <a:pt x="162775" y="467220"/>
                  </a:lnTo>
                  <a:lnTo>
                    <a:pt x="165950" y="467220"/>
                  </a:lnTo>
                  <a:lnTo>
                    <a:pt x="165950" y="464045"/>
                  </a:lnTo>
                  <a:lnTo>
                    <a:pt x="162775" y="464045"/>
                  </a:lnTo>
                  <a:lnTo>
                    <a:pt x="162775" y="463550"/>
                  </a:lnTo>
                  <a:lnTo>
                    <a:pt x="165950" y="463550"/>
                  </a:lnTo>
                  <a:lnTo>
                    <a:pt x="165950" y="6350"/>
                  </a:lnTo>
                  <a:lnTo>
                    <a:pt x="1659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682377" y="3738956"/>
              <a:ext cx="532765" cy="85725"/>
            </a:xfrm>
            <a:custGeom>
              <a:avLst/>
              <a:gdLst/>
              <a:ahLst/>
              <a:cxnLst/>
              <a:rect l="l" t="t" r="r" b="b"/>
              <a:pathLst>
                <a:path w="532764" h="85725">
                  <a:moveTo>
                    <a:pt x="532269" y="0"/>
                  </a:moveTo>
                  <a:lnTo>
                    <a:pt x="0" y="0"/>
                  </a:lnTo>
                  <a:lnTo>
                    <a:pt x="0" y="85242"/>
                  </a:lnTo>
                  <a:lnTo>
                    <a:pt x="532269" y="85242"/>
                  </a:lnTo>
                  <a:lnTo>
                    <a:pt x="53226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679202" y="3736339"/>
              <a:ext cx="539115" cy="91440"/>
            </a:xfrm>
            <a:custGeom>
              <a:avLst/>
              <a:gdLst/>
              <a:ahLst/>
              <a:cxnLst/>
              <a:rect l="l" t="t" r="r" b="b"/>
              <a:pathLst>
                <a:path w="539114" h="91439">
                  <a:moveTo>
                    <a:pt x="322364" y="85090"/>
                  </a:moveTo>
                  <a:lnTo>
                    <a:pt x="92417" y="85090"/>
                  </a:lnTo>
                  <a:lnTo>
                    <a:pt x="92417" y="86944"/>
                  </a:lnTo>
                  <a:lnTo>
                    <a:pt x="92417" y="91440"/>
                  </a:lnTo>
                  <a:lnTo>
                    <a:pt x="322364" y="91440"/>
                  </a:lnTo>
                  <a:lnTo>
                    <a:pt x="322364" y="86944"/>
                  </a:lnTo>
                  <a:lnTo>
                    <a:pt x="322364" y="85090"/>
                  </a:lnTo>
                  <a:close/>
                </a:path>
                <a:path w="539114" h="91439">
                  <a:moveTo>
                    <a:pt x="322364" y="0"/>
                  </a:moveTo>
                  <a:lnTo>
                    <a:pt x="6350" y="0"/>
                  </a:lnTo>
                  <a:lnTo>
                    <a:pt x="6350" y="2540"/>
                  </a:lnTo>
                  <a:lnTo>
                    <a:pt x="3175" y="2616"/>
                  </a:lnTo>
                  <a:lnTo>
                    <a:pt x="6350" y="254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3175" y="6350"/>
                  </a:lnTo>
                  <a:lnTo>
                    <a:pt x="3175" y="5778"/>
                  </a:lnTo>
                  <a:lnTo>
                    <a:pt x="6350" y="5778"/>
                  </a:lnTo>
                  <a:lnTo>
                    <a:pt x="6350" y="6350"/>
                  </a:lnTo>
                  <a:lnTo>
                    <a:pt x="322364" y="6350"/>
                  </a:lnTo>
                  <a:lnTo>
                    <a:pt x="322364" y="2540"/>
                  </a:lnTo>
                  <a:lnTo>
                    <a:pt x="322364" y="0"/>
                  </a:lnTo>
                  <a:close/>
                </a:path>
                <a:path w="539114" h="91439">
                  <a:moveTo>
                    <a:pt x="423011" y="0"/>
                  </a:moveTo>
                  <a:lnTo>
                    <a:pt x="414858" y="0"/>
                  </a:lnTo>
                  <a:lnTo>
                    <a:pt x="414858" y="2540"/>
                  </a:lnTo>
                  <a:lnTo>
                    <a:pt x="414858" y="6350"/>
                  </a:lnTo>
                  <a:lnTo>
                    <a:pt x="423011" y="6350"/>
                  </a:lnTo>
                  <a:lnTo>
                    <a:pt x="423011" y="2540"/>
                  </a:lnTo>
                  <a:lnTo>
                    <a:pt x="423011" y="0"/>
                  </a:lnTo>
                  <a:close/>
                </a:path>
                <a:path w="539114" h="91439">
                  <a:moveTo>
                    <a:pt x="538619" y="0"/>
                  </a:moveTo>
                  <a:lnTo>
                    <a:pt x="515505" y="0"/>
                  </a:lnTo>
                  <a:lnTo>
                    <a:pt x="515505" y="2540"/>
                  </a:lnTo>
                  <a:lnTo>
                    <a:pt x="515505" y="6350"/>
                  </a:lnTo>
                  <a:lnTo>
                    <a:pt x="532269" y="6350"/>
                  </a:lnTo>
                  <a:lnTo>
                    <a:pt x="532269" y="85090"/>
                  </a:lnTo>
                  <a:lnTo>
                    <a:pt x="414858" y="85090"/>
                  </a:lnTo>
                  <a:lnTo>
                    <a:pt x="414858" y="86944"/>
                  </a:lnTo>
                  <a:lnTo>
                    <a:pt x="414858" y="91440"/>
                  </a:lnTo>
                  <a:lnTo>
                    <a:pt x="538619" y="91440"/>
                  </a:lnTo>
                  <a:lnTo>
                    <a:pt x="538619" y="86944"/>
                  </a:lnTo>
                  <a:lnTo>
                    <a:pt x="538619" y="85090"/>
                  </a:lnTo>
                  <a:lnTo>
                    <a:pt x="538619" y="6350"/>
                  </a:lnTo>
                  <a:lnTo>
                    <a:pt x="538619" y="2540"/>
                  </a:lnTo>
                  <a:lnTo>
                    <a:pt x="5386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102214" y="3712667"/>
              <a:ext cx="92710" cy="111125"/>
            </a:xfrm>
            <a:custGeom>
              <a:avLst/>
              <a:gdLst/>
              <a:ahLst/>
              <a:cxnLst/>
              <a:rect l="l" t="t" r="r" b="b"/>
              <a:pathLst>
                <a:path w="92710" h="111125">
                  <a:moveTo>
                    <a:pt x="92494" y="0"/>
                  </a:moveTo>
                  <a:lnTo>
                    <a:pt x="0" y="0"/>
                  </a:lnTo>
                  <a:lnTo>
                    <a:pt x="0" y="110616"/>
                  </a:lnTo>
                  <a:lnTo>
                    <a:pt x="92494" y="110616"/>
                  </a:lnTo>
                  <a:lnTo>
                    <a:pt x="92494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099039" y="3709669"/>
              <a:ext cx="99060" cy="116839"/>
            </a:xfrm>
            <a:custGeom>
              <a:avLst/>
              <a:gdLst/>
              <a:ahLst/>
              <a:cxnLst/>
              <a:rect l="l" t="t" r="r" b="b"/>
              <a:pathLst>
                <a:path w="99060" h="116839">
                  <a:moveTo>
                    <a:pt x="98844" y="0"/>
                  </a:moveTo>
                  <a:lnTo>
                    <a:pt x="91135" y="0"/>
                  </a:lnTo>
                  <a:lnTo>
                    <a:pt x="91135" y="2540"/>
                  </a:lnTo>
                  <a:lnTo>
                    <a:pt x="91135" y="6350"/>
                  </a:lnTo>
                  <a:lnTo>
                    <a:pt x="92481" y="6350"/>
                  </a:lnTo>
                  <a:lnTo>
                    <a:pt x="92481" y="110490"/>
                  </a:lnTo>
                  <a:lnTo>
                    <a:pt x="6350" y="110490"/>
                  </a:lnTo>
                  <a:lnTo>
                    <a:pt x="6350" y="7518"/>
                  </a:lnTo>
                  <a:lnTo>
                    <a:pt x="0" y="7518"/>
                  </a:lnTo>
                  <a:lnTo>
                    <a:pt x="0" y="110490"/>
                  </a:lnTo>
                  <a:lnTo>
                    <a:pt x="0" y="116840"/>
                  </a:lnTo>
                  <a:lnTo>
                    <a:pt x="98844" y="116840"/>
                  </a:lnTo>
                  <a:lnTo>
                    <a:pt x="98844" y="110490"/>
                  </a:lnTo>
                  <a:lnTo>
                    <a:pt x="98844" y="6350"/>
                  </a:lnTo>
                  <a:lnTo>
                    <a:pt x="98844" y="2540"/>
                  </a:lnTo>
                  <a:lnTo>
                    <a:pt x="988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548452" y="4173893"/>
              <a:ext cx="404495" cy="76200"/>
            </a:xfrm>
            <a:custGeom>
              <a:avLst/>
              <a:gdLst/>
              <a:ahLst/>
              <a:cxnLst/>
              <a:rect l="l" t="t" r="r" b="b"/>
              <a:pathLst>
                <a:path w="404495" h="76200">
                  <a:moveTo>
                    <a:pt x="404050" y="0"/>
                  </a:moveTo>
                  <a:lnTo>
                    <a:pt x="0" y="0"/>
                  </a:lnTo>
                  <a:lnTo>
                    <a:pt x="0" y="76123"/>
                  </a:lnTo>
                  <a:lnTo>
                    <a:pt x="404050" y="76123"/>
                  </a:lnTo>
                  <a:lnTo>
                    <a:pt x="404050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545366" y="4170679"/>
              <a:ext cx="410845" cy="82550"/>
            </a:xfrm>
            <a:custGeom>
              <a:avLst/>
              <a:gdLst/>
              <a:ahLst/>
              <a:cxnLst/>
              <a:rect l="l" t="t" r="r" b="b"/>
              <a:pathLst>
                <a:path w="410845" h="82550">
                  <a:moveTo>
                    <a:pt x="230936" y="41275"/>
                  </a:moveTo>
                  <a:lnTo>
                    <a:pt x="205092" y="15455"/>
                  </a:lnTo>
                  <a:lnTo>
                    <a:pt x="195033" y="17487"/>
                  </a:lnTo>
                  <a:lnTo>
                    <a:pt x="186817" y="23025"/>
                  </a:lnTo>
                  <a:lnTo>
                    <a:pt x="181279" y="31242"/>
                  </a:lnTo>
                  <a:lnTo>
                    <a:pt x="179260" y="41275"/>
                  </a:lnTo>
                  <a:lnTo>
                    <a:pt x="181279" y="51333"/>
                  </a:lnTo>
                  <a:lnTo>
                    <a:pt x="186817" y="59550"/>
                  </a:lnTo>
                  <a:lnTo>
                    <a:pt x="195033" y="65087"/>
                  </a:lnTo>
                  <a:lnTo>
                    <a:pt x="205092" y="67119"/>
                  </a:lnTo>
                  <a:lnTo>
                    <a:pt x="215150" y="65087"/>
                  </a:lnTo>
                  <a:lnTo>
                    <a:pt x="216115" y="64427"/>
                  </a:lnTo>
                  <a:lnTo>
                    <a:pt x="223367" y="59550"/>
                  </a:lnTo>
                  <a:lnTo>
                    <a:pt x="228904" y="51333"/>
                  </a:lnTo>
                  <a:lnTo>
                    <a:pt x="230936" y="41275"/>
                  </a:lnTo>
                  <a:close/>
                </a:path>
                <a:path w="410845" h="82550">
                  <a:moveTo>
                    <a:pt x="410222" y="12"/>
                  </a:moveTo>
                  <a:lnTo>
                    <a:pt x="407136" y="12"/>
                  </a:lnTo>
                  <a:lnTo>
                    <a:pt x="403936" y="0"/>
                  </a:lnTo>
                  <a:lnTo>
                    <a:pt x="403936" y="6350"/>
                  </a:lnTo>
                  <a:lnTo>
                    <a:pt x="403936" y="76200"/>
                  </a:lnTo>
                  <a:lnTo>
                    <a:pt x="6286" y="76200"/>
                  </a:lnTo>
                  <a:lnTo>
                    <a:pt x="6286" y="6350"/>
                  </a:lnTo>
                  <a:lnTo>
                    <a:pt x="403936" y="6350"/>
                  </a:lnTo>
                  <a:lnTo>
                    <a:pt x="403936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0" y="76200"/>
                  </a:lnTo>
                  <a:lnTo>
                    <a:pt x="0" y="82550"/>
                  </a:lnTo>
                  <a:lnTo>
                    <a:pt x="410222" y="82550"/>
                  </a:lnTo>
                  <a:lnTo>
                    <a:pt x="410222" y="76200"/>
                  </a:lnTo>
                  <a:lnTo>
                    <a:pt x="410222" y="6400"/>
                  </a:lnTo>
                  <a:lnTo>
                    <a:pt x="410222" y="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734773" y="4188917"/>
              <a:ext cx="31750" cy="43815"/>
            </a:xfrm>
            <a:custGeom>
              <a:avLst/>
              <a:gdLst/>
              <a:ahLst/>
              <a:cxnLst/>
              <a:rect l="l" t="t" r="r" b="b"/>
              <a:pathLst>
                <a:path w="31750" h="43814">
                  <a:moveTo>
                    <a:pt x="21043" y="0"/>
                  </a:moveTo>
                  <a:lnTo>
                    <a:pt x="0" y="38925"/>
                  </a:lnTo>
                  <a:lnTo>
                    <a:pt x="9258" y="43548"/>
                  </a:lnTo>
                  <a:lnTo>
                    <a:pt x="11807" y="39052"/>
                  </a:lnTo>
                  <a:lnTo>
                    <a:pt x="7137" y="39052"/>
                  </a:lnTo>
                  <a:lnTo>
                    <a:pt x="4343" y="37553"/>
                  </a:lnTo>
                  <a:lnTo>
                    <a:pt x="5765" y="34696"/>
                  </a:lnTo>
                  <a:lnTo>
                    <a:pt x="6972" y="34696"/>
                  </a:lnTo>
                  <a:lnTo>
                    <a:pt x="24244" y="4254"/>
                  </a:lnTo>
                  <a:lnTo>
                    <a:pt x="27636" y="4254"/>
                  </a:lnTo>
                  <a:lnTo>
                    <a:pt x="28193" y="2857"/>
                  </a:lnTo>
                  <a:lnTo>
                    <a:pt x="21043" y="0"/>
                  </a:lnTo>
                  <a:close/>
                </a:path>
                <a:path w="31750" h="43814">
                  <a:moveTo>
                    <a:pt x="5765" y="34696"/>
                  </a:moveTo>
                  <a:lnTo>
                    <a:pt x="4343" y="37553"/>
                  </a:lnTo>
                  <a:lnTo>
                    <a:pt x="7137" y="39052"/>
                  </a:lnTo>
                  <a:lnTo>
                    <a:pt x="9240" y="35166"/>
                  </a:lnTo>
                  <a:lnTo>
                    <a:pt x="6705" y="35166"/>
                  </a:lnTo>
                  <a:lnTo>
                    <a:pt x="5765" y="34696"/>
                  </a:lnTo>
                  <a:close/>
                </a:path>
                <a:path w="31750" h="43814">
                  <a:moveTo>
                    <a:pt x="23939" y="8000"/>
                  </a:moveTo>
                  <a:lnTo>
                    <a:pt x="7137" y="39052"/>
                  </a:lnTo>
                  <a:lnTo>
                    <a:pt x="11807" y="39052"/>
                  </a:lnTo>
                  <a:lnTo>
                    <a:pt x="28981" y="8762"/>
                  </a:lnTo>
                  <a:lnTo>
                    <a:pt x="25819" y="8762"/>
                  </a:lnTo>
                  <a:lnTo>
                    <a:pt x="23939" y="8000"/>
                  </a:lnTo>
                  <a:close/>
                </a:path>
                <a:path w="31750" h="43814">
                  <a:moveTo>
                    <a:pt x="6972" y="34696"/>
                  </a:moveTo>
                  <a:lnTo>
                    <a:pt x="5765" y="34696"/>
                  </a:lnTo>
                  <a:lnTo>
                    <a:pt x="6705" y="35166"/>
                  </a:lnTo>
                  <a:lnTo>
                    <a:pt x="6972" y="34696"/>
                  </a:lnTo>
                  <a:close/>
                </a:path>
                <a:path w="31750" h="43814">
                  <a:moveTo>
                    <a:pt x="24244" y="4254"/>
                  </a:moveTo>
                  <a:lnTo>
                    <a:pt x="6705" y="35166"/>
                  </a:lnTo>
                  <a:lnTo>
                    <a:pt x="9240" y="35166"/>
                  </a:lnTo>
                  <a:lnTo>
                    <a:pt x="23939" y="8000"/>
                  </a:lnTo>
                  <a:lnTo>
                    <a:pt x="26127" y="8000"/>
                  </a:lnTo>
                  <a:lnTo>
                    <a:pt x="27012" y="5816"/>
                  </a:lnTo>
                  <a:lnTo>
                    <a:pt x="24244" y="4254"/>
                  </a:lnTo>
                  <a:close/>
                </a:path>
                <a:path w="31750" h="43814">
                  <a:moveTo>
                    <a:pt x="26127" y="8000"/>
                  </a:moveTo>
                  <a:lnTo>
                    <a:pt x="23939" y="8000"/>
                  </a:lnTo>
                  <a:lnTo>
                    <a:pt x="25819" y="8762"/>
                  </a:lnTo>
                  <a:lnTo>
                    <a:pt x="26127" y="8000"/>
                  </a:lnTo>
                  <a:close/>
                </a:path>
                <a:path w="31750" h="43814">
                  <a:moveTo>
                    <a:pt x="28193" y="2857"/>
                  </a:moveTo>
                  <a:lnTo>
                    <a:pt x="25819" y="8762"/>
                  </a:lnTo>
                  <a:lnTo>
                    <a:pt x="28981" y="8762"/>
                  </a:lnTo>
                  <a:lnTo>
                    <a:pt x="31559" y="4216"/>
                  </a:lnTo>
                  <a:lnTo>
                    <a:pt x="28193" y="2857"/>
                  </a:lnTo>
                  <a:close/>
                </a:path>
                <a:path w="31750" h="43814">
                  <a:moveTo>
                    <a:pt x="27636" y="4254"/>
                  </a:moveTo>
                  <a:lnTo>
                    <a:pt x="24244" y="4254"/>
                  </a:lnTo>
                  <a:lnTo>
                    <a:pt x="27012" y="5816"/>
                  </a:lnTo>
                  <a:lnTo>
                    <a:pt x="27636" y="4254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212778" y="3738066"/>
              <a:ext cx="732155" cy="92710"/>
            </a:xfrm>
            <a:custGeom>
              <a:avLst/>
              <a:gdLst/>
              <a:ahLst/>
              <a:cxnLst/>
              <a:rect l="l" t="t" r="r" b="b"/>
              <a:pathLst>
                <a:path w="732154" h="92710">
                  <a:moveTo>
                    <a:pt x="731748" y="0"/>
                  </a:moveTo>
                  <a:lnTo>
                    <a:pt x="0" y="0"/>
                  </a:lnTo>
                  <a:lnTo>
                    <a:pt x="0" y="4965"/>
                  </a:lnTo>
                  <a:lnTo>
                    <a:pt x="0" y="92468"/>
                  </a:lnTo>
                  <a:lnTo>
                    <a:pt x="731748" y="92468"/>
                  </a:lnTo>
                  <a:lnTo>
                    <a:pt x="731748" y="4965"/>
                  </a:lnTo>
                  <a:lnTo>
                    <a:pt x="731748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209603" y="3735069"/>
              <a:ext cx="738505" cy="99060"/>
            </a:xfrm>
            <a:custGeom>
              <a:avLst/>
              <a:gdLst/>
              <a:ahLst/>
              <a:cxnLst/>
              <a:rect l="l" t="t" r="r" b="b"/>
              <a:pathLst>
                <a:path w="738504" h="99060">
                  <a:moveTo>
                    <a:pt x="645134" y="92710"/>
                  </a:moveTo>
                  <a:lnTo>
                    <a:pt x="453859" y="92710"/>
                  </a:lnTo>
                  <a:lnTo>
                    <a:pt x="453859" y="95250"/>
                  </a:lnTo>
                  <a:lnTo>
                    <a:pt x="453859" y="99060"/>
                  </a:lnTo>
                  <a:lnTo>
                    <a:pt x="645134" y="99060"/>
                  </a:lnTo>
                  <a:lnTo>
                    <a:pt x="645134" y="95250"/>
                  </a:lnTo>
                  <a:lnTo>
                    <a:pt x="645134" y="92710"/>
                  </a:lnTo>
                  <a:close/>
                </a:path>
                <a:path w="738504" h="99060">
                  <a:moveTo>
                    <a:pt x="738111" y="0"/>
                  </a:moveTo>
                  <a:lnTo>
                    <a:pt x="0" y="0"/>
                  </a:lnTo>
                  <a:lnTo>
                    <a:pt x="0" y="266"/>
                  </a:lnTo>
                  <a:lnTo>
                    <a:pt x="0" y="6350"/>
                  </a:lnTo>
                  <a:lnTo>
                    <a:pt x="0" y="92710"/>
                  </a:lnTo>
                  <a:lnTo>
                    <a:pt x="0" y="99060"/>
                  </a:lnTo>
                  <a:lnTo>
                    <a:pt x="3175" y="99060"/>
                  </a:lnTo>
                  <a:lnTo>
                    <a:pt x="361340" y="99060"/>
                  </a:lnTo>
                  <a:lnTo>
                    <a:pt x="361340" y="95250"/>
                  </a:lnTo>
                  <a:lnTo>
                    <a:pt x="361340" y="92710"/>
                  </a:lnTo>
                  <a:lnTo>
                    <a:pt x="6350" y="92710"/>
                  </a:lnTo>
                  <a:lnTo>
                    <a:pt x="6350" y="6350"/>
                  </a:lnTo>
                  <a:lnTo>
                    <a:pt x="731761" y="6350"/>
                  </a:lnTo>
                  <a:lnTo>
                    <a:pt x="731761" y="7962"/>
                  </a:lnTo>
                  <a:lnTo>
                    <a:pt x="731761" y="92710"/>
                  </a:lnTo>
                  <a:lnTo>
                    <a:pt x="737603" y="92710"/>
                  </a:lnTo>
                  <a:lnTo>
                    <a:pt x="737603" y="95250"/>
                  </a:lnTo>
                  <a:lnTo>
                    <a:pt x="737603" y="99060"/>
                  </a:lnTo>
                  <a:lnTo>
                    <a:pt x="738111" y="99060"/>
                  </a:lnTo>
                  <a:lnTo>
                    <a:pt x="738111" y="95250"/>
                  </a:lnTo>
                  <a:lnTo>
                    <a:pt x="738111" y="92710"/>
                  </a:lnTo>
                  <a:lnTo>
                    <a:pt x="738111" y="7962"/>
                  </a:lnTo>
                  <a:lnTo>
                    <a:pt x="738111" y="6350"/>
                  </a:lnTo>
                  <a:lnTo>
                    <a:pt x="738111" y="266"/>
                  </a:lnTo>
                  <a:lnTo>
                    <a:pt x="7381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304358" y="3740314"/>
              <a:ext cx="544195" cy="6350"/>
            </a:xfrm>
            <a:custGeom>
              <a:avLst/>
              <a:gdLst/>
              <a:ahLst/>
              <a:cxnLst/>
              <a:rect l="l" t="t" r="r" b="b"/>
              <a:pathLst>
                <a:path w="544195" h="6350">
                  <a:moveTo>
                    <a:pt x="266585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266585" y="6350"/>
                  </a:lnTo>
                  <a:lnTo>
                    <a:pt x="266585" y="0"/>
                  </a:lnTo>
                  <a:close/>
                </a:path>
                <a:path w="544195" h="6350">
                  <a:moveTo>
                    <a:pt x="544080" y="0"/>
                  </a:moveTo>
                  <a:lnTo>
                    <a:pt x="359105" y="0"/>
                  </a:lnTo>
                  <a:lnTo>
                    <a:pt x="359105" y="6350"/>
                  </a:lnTo>
                  <a:lnTo>
                    <a:pt x="544080" y="6350"/>
                  </a:lnTo>
                  <a:lnTo>
                    <a:pt x="544080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548503" y="3867378"/>
              <a:ext cx="404495" cy="76200"/>
            </a:xfrm>
            <a:custGeom>
              <a:avLst/>
              <a:gdLst/>
              <a:ahLst/>
              <a:cxnLst/>
              <a:rect l="l" t="t" r="r" b="b"/>
              <a:pathLst>
                <a:path w="404495" h="76200">
                  <a:moveTo>
                    <a:pt x="22440" y="0"/>
                  </a:moveTo>
                  <a:lnTo>
                    <a:pt x="0" y="0"/>
                  </a:lnTo>
                  <a:lnTo>
                    <a:pt x="0" y="76174"/>
                  </a:lnTo>
                  <a:lnTo>
                    <a:pt x="22440" y="76174"/>
                  </a:lnTo>
                  <a:lnTo>
                    <a:pt x="22440" y="0"/>
                  </a:lnTo>
                  <a:close/>
                </a:path>
                <a:path w="404495" h="76200">
                  <a:moveTo>
                    <a:pt x="306235" y="0"/>
                  </a:moveTo>
                  <a:lnTo>
                    <a:pt x="114960" y="0"/>
                  </a:lnTo>
                  <a:lnTo>
                    <a:pt x="114960" y="76174"/>
                  </a:lnTo>
                  <a:lnTo>
                    <a:pt x="306235" y="76174"/>
                  </a:lnTo>
                  <a:lnTo>
                    <a:pt x="306235" y="0"/>
                  </a:lnTo>
                  <a:close/>
                </a:path>
                <a:path w="404495" h="76200">
                  <a:moveTo>
                    <a:pt x="403948" y="0"/>
                  </a:moveTo>
                  <a:lnTo>
                    <a:pt x="398703" y="0"/>
                  </a:lnTo>
                  <a:lnTo>
                    <a:pt x="398703" y="76174"/>
                  </a:lnTo>
                  <a:lnTo>
                    <a:pt x="403948" y="76174"/>
                  </a:lnTo>
                  <a:lnTo>
                    <a:pt x="403948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545328" y="3864203"/>
              <a:ext cx="410845" cy="83185"/>
            </a:xfrm>
            <a:custGeom>
              <a:avLst/>
              <a:gdLst/>
              <a:ahLst/>
              <a:cxnLst/>
              <a:rect l="l" t="t" r="r" b="b"/>
              <a:pathLst>
                <a:path w="410845" h="83185">
                  <a:moveTo>
                    <a:pt x="25615" y="406"/>
                  </a:moveTo>
                  <a:lnTo>
                    <a:pt x="0" y="406"/>
                  </a:lnTo>
                  <a:lnTo>
                    <a:pt x="0" y="2946"/>
                  </a:lnTo>
                  <a:lnTo>
                    <a:pt x="0" y="6756"/>
                  </a:lnTo>
                  <a:lnTo>
                    <a:pt x="0" y="76606"/>
                  </a:lnTo>
                  <a:lnTo>
                    <a:pt x="0" y="82956"/>
                  </a:lnTo>
                  <a:lnTo>
                    <a:pt x="25615" y="82956"/>
                  </a:lnTo>
                  <a:lnTo>
                    <a:pt x="25615" y="76606"/>
                  </a:lnTo>
                  <a:lnTo>
                    <a:pt x="6350" y="76606"/>
                  </a:lnTo>
                  <a:lnTo>
                    <a:pt x="6350" y="6756"/>
                  </a:lnTo>
                  <a:lnTo>
                    <a:pt x="25615" y="6756"/>
                  </a:lnTo>
                  <a:lnTo>
                    <a:pt x="25615" y="2946"/>
                  </a:lnTo>
                  <a:lnTo>
                    <a:pt x="25615" y="406"/>
                  </a:lnTo>
                  <a:close/>
                </a:path>
                <a:path w="410845" h="83185">
                  <a:moveTo>
                    <a:pt x="309410" y="76606"/>
                  </a:moveTo>
                  <a:lnTo>
                    <a:pt x="118135" y="76606"/>
                  </a:lnTo>
                  <a:lnTo>
                    <a:pt x="118135" y="82956"/>
                  </a:lnTo>
                  <a:lnTo>
                    <a:pt x="309410" y="82956"/>
                  </a:lnTo>
                  <a:lnTo>
                    <a:pt x="309410" y="76606"/>
                  </a:lnTo>
                  <a:close/>
                </a:path>
                <a:path w="410845" h="83185">
                  <a:moveTo>
                    <a:pt x="309410" y="406"/>
                  </a:moveTo>
                  <a:lnTo>
                    <a:pt x="118135" y="406"/>
                  </a:lnTo>
                  <a:lnTo>
                    <a:pt x="118135" y="2946"/>
                  </a:lnTo>
                  <a:lnTo>
                    <a:pt x="118135" y="6756"/>
                  </a:lnTo>
                  <a:lnTo>
                    <a:pt x="309410" y="6756"/>
                  </a:lnTo>
                  <a:lnTo>
                    <a:pt x="309410" y="2946"/>
                  </a:lnTo>
                  <a:lnTo>
                    <a:pt x="309410" y="406"/>
                  </a:lnTo>
                  <a:close/>
                </a:path>
                <a:path w="410845" h="83185">
                  <a:moveTo>
                    <a:pt x="410298" y="0"/>
                  </a:moveTo>
                  <a:lnTo>
                    <a:pt x="407123" y="0"/>
                  </a:lnTo>
                  <a:lnTo>
                    <a:pt x="407123" y="406"/>
                  </a:lnTo>
                  <a:lnTo>
                    <a:pt x="401878" y="406"/>
                  </a:lnTo>
                  <a:lnTo>
                    <a:pt x="401878" y="2946"/>
                  </a:lnTo>
                  <a:lnTo>
                    <a:pt x="401878" y="6756"/>
                  </a:lnTo>
                  <a:lnTo>
                    <a:pt x="403948" y="6756"/>
                  </a:lnTo>
                  <a:lnTo>
                    <a:pt x="403948" y="76606"/>
                  </a:lnTo>
                  <a:lnTo>
                    <a:pt x="401878" y="76606"/>
                  </a:lnTo>
                  <a:lnTo>
                    <a:pt x="401878" y="82956"/>
                  </a:lnTo>
                  <a:lnTo>
                    <a:pt x="410298" y="82956"/>
                  </a:lnTo>
                  <a:lnTo>
                    <a:pt x="410298" y="76606"/>
                  </a:lnTo>
                  <a:lnTo>
                    <a:pt x="410298" y="6756"/>
                  </a:lnTo>
                  <a:lnTo>
                    <a:pt x="407123" y="6756"/>
                  </a:lnTo>
                  <a:lnTo>
                    <a:pt x="407123" y="6350"/>
                  </a:lnTo>
                  <a:lnTo>
                    <a:pt x="410298" y="6350"/>
                  </a:lnTo>
                  <a:lnTo>
                    <a:pt x="4102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103128" y="4259579"/>
              <a:ext cx="1226820" cy="85090"/>
            </a:xfrm>
            <a:custGeom>
              <a:avLst/>
              <a:gdLst/>
              <a:ahLst/>
              <a:cxnLst/>
              <a:rect l="l" t="t" r="r" b="b"/>
              <a:pathLst>
                <a:path w="1226820" h="85089">
                  <a:moveTo>
                    <a:pt x="1226781" y="75260"/>
                  </a:moveTo>
                  <a:lnTo>
                    <a:pt x="1220495" y="75260"/>
                  </a:lnTo>
                  <a:lnTo>
                    <a:pt x="1220495" y="85090"/>
                  </a:lnTo>
                  <a:lnTo>
                    <a:pt x="1226781" y="85090"/>
                  </a:lnTo>
                  <a:lnTo>
                    <a:pt x="1226781" y="75260"/>
                  </a:lnTo>
                  <a:close/>
                </a:path>
                <a:path w="1226820" h="85089">
                  <a:moveTo>
                    <a:pt x="1226781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1220495" y="6350"/>
                  </a:lnTo>
                  <a:lnTo>
                    <a:pt x="1220495" y="15659"/>
                  </a:lnTo>
                  <a:lnTo>
                    <a:pt x="1226781" y="15659"/>
                  </a:lnTo>
                  <a:lnTo>
                    <a:pt x="1226781" y="6350"/>
                  </a:lnTo>
                  <a:lnTo>
                    <a:pt x="12267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644387" y="3412528"/>
              <a:ext cx="431800" cy="31115"/>
            </a:xfrm>
            <a:custGeom>
              <a:avLst/>
              <a:gdLst/>
              <a:ahLst/>
              <a:cxnLst/>
              <a:rect l="l" t="t" r="r" b="b"/>
              <a:pathLst>
                <a:path w="431800" h="31114">
                  <a:moveTo>
                    <a:pt x="223100" y="0"/>
                  </a:moveTo>
                  <a:lnTo>
                    <a:pt x="166281" y="563"/>
                  </a:lnTo>
                  <a:lnTo>
                    <a:pt x="14516" y="3606"/>
                  </a:lnTo>
                  <a:lnTo>
                    <a:pt x="7289" y="3606"/>
                  </a:lnTo>
                  <a:lnTo>
                    <a:pt x="0" y="16306"/>
                  </a:lnTo>
                  <a:lnTo>
                    <a:pt x="0" y="30822"/>
                  </a:lnTo>
                  <a:lnTo>
                    <a:pt x="431673" y="25387"/>
                  </a:lnTo>
                  <a:lnTo>
                    <a:pt x="426199" y="14490"/>
                  </a:lnTo>
                  <a:lnTo>
                    <a:pt x="426199" y="3606"/>
                  </a:lnTo>
                  <a:lnTo>
                    <a:pt x="415340" y="1803"/>
                  </a:lnTo>
                  <a:lnTo>
                    <a:pt x="223100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638037" y="3406178"/>
              <a:ext cx="443865" cy="37465"/>
            </a:xfrm>
            <a:custGeom>
              <a:avLst/>
              <a:gdLst/>
              <a:ahLst/>
              <a:cxnLst/>
              <a:rect l="l" t="t" r="r" b="b"/>
              <a:pathLst>
                <a:path w="443864" h="37464">
                  <a:moveTo>
                    <a:pt x="229450" y="0"/>
                  </a:moveTo>
                  <a:lnTo>
                    <a:pt x="17145" y="3644"/>
                  </a:lnTo>
                  <a:lnTo>
                    <a:pt x="1130" y="19189"/>
                  </a:lnTo>
                  <a:lnTo>
                    <a:pt x="850" y="19507"/>
                  </a:lnTo>
                  <a:lnTo>
                    <a:pt x="73" y="20840"/>
                  </a:lnTo>
                  <a:lnTo>
                    <a:pt x="0" y="37172"/>
                  </a:lnTo>
                  <a:lnTo>
                    <a:pt x="12700" y="37172"/>
                  </a:lnTo>
                  <a:lnTo>
                    <a:pt x="12700" y="25806"/>
                  </a:lnTo>
                  <a:lnTo>
                    <a:pt x="11861" y="25806"/>
                  </a:lnTo>
                  <a:lnTo>
                    <a:pt x="6350" y="22656"/>
                  </a:lnTo>
                  <a:lnTo>
                    <a:pt x="13861" y="22656"/>
                  </a:lnTo>
                  <a:lnTo>
                    <a:pt x="14503" y="21666"/>
                  </a:lnTo>
                  <a:lnTo>
                    <a:pt x="16586" y="19481"/>
                  </a:lnTo>
                  <a:lnTo>
                    <a:pt x="203664" y="12852"/>
                  </a:lnTo>
                  <a:lnTo>
                    <a:pt x="420936" y="12700"/>
                  </a:lnTo>
                  <a:lnTo>
                    <a:pt x="421690" y="8153"/>
                  </a:lnTo>
                  <a:lnTo>
                    <a:pt x="436111" y="8153"/>
                  </a:lnTo>
                  <a:lnTo>
                    <a:pt x="432333" y="4787"/>
                  </a:lnTo>
                  <a:lnTo>
                    <a:pt x="429008" y="3606"/>
                  </a:lnTo>
                  <a:lnTo>
                    <a:pt x="427037" y="2946"/>
                  </a:lnTo>
                  <a:lnTo>
                    <a:pt x="424688" y="2222"/>
                  </a:lnTo>
                  <a:lnTo>
                    <a:pt x="422249" y="1816"/>
                  </a:lnTo>
                  <a:lnTo>
                    <a:pt x="229450" y="0"/>
                  </a:lnTo>
                  <a:close/>
                </a:path>
                <a:path w="443864" h="37464">
                  <a:moveTo>
                    <a:pt x="426210" y="16458"/>
                  </a:moveTo>
                  <a:lnTo>
                    <a:pt x="426224" y="17792"/>
                  </a:lnTo>
                  <a:lnTo>
                    <a:pt x="426707" y="19900"/>
                  </a:lnTo>
                  <a:lnTo>
                    <a:pt x="429107" y="28194"/>
                  </a:lnTo>
                  <a:lnTo>
                    <a:pt x="432269" y="34391"/>
                  </a:lnTo>
                  <a:lnTo>
                    <a:pt x="432346" y="34582"/>
                  </a:lnTo>
                  <a:lnTo>
                    <a:pt x="443687" y="28879"/>
                  </a:lnTo>
                  <a:lnTo>
                    <a:pt x="442213" y="25730"/>
                  </a:lnTo>
                  <a:lnTo>
                    <a:pt x="441121" y="23266"/>
                  </a:lnTo>
                  <a:lnTo>
                    <a:pt x="439381" y="18465"/>
                  </a:lnTo>
                  <a:lnTo>
                    <a:pt x="439009" y="16700"/>
                  </a:lnTo>
                  <a:lnTo>
                    <a:pt x="426592" y="16700"/>
                  </a:lnTo>
                  <a:lnTo>
                    <a:pt x="426210" y="16458"/>
                  </a:lnTo>
                  <a:close/>
                </a:path>
                <a:path w="443864" h="37464">
                  <a:moveTo>
                    <a:pt x="12700" y="22656"/>
                  </a:moveTo>
                  <a:lnTo>
                    <a:pt x="6350" y="22656"/>
                  </a:lnTo>
                  <a:lnTo>
                    <a:pt x="11861" y="25806"/>
                  </a:lnTo>
                  <a:lnTo>
                    <a:pt x="12700" y="24447"/>
                  </a:lnTo>
                  <a:lnTo>
                    <a:pt x="12700" y="22656"/>
                  </a:lnTo>
                  <a:close/>
                </a:path>
                <a:path w="443864" h="37464">
                  <a:moveTo>
                    <a:pt x="12700" y="24447"/>
                  </a:moveTo>
                  <a:lnTo>
                    <a:pt x="11861" y="25806"/>
                  </a:lnTo>
                  <a:lnTo>
                    <a:pt x="12700" y="25806"/>
                  </a:lnTo>
                  <a:lnTo>
                    <a:pt x="12700" y="24447"/>
                  </a:lnTo>
                  <a:close/>
                </a:path>
                <a:path w="443864" h="37464">
                  <a:moveTo>
                    <a:pt x="13861" y="22656"/>
                  </a:moveTo>
                  <a:lnTo>
                    <a:pt x="12700" y="22656"/>
                  </a:lnTo>
                  <a:lnTo>
                    <a:pt x="12700" y="24447"/>
                  </a:lnTo>
                  <a:lnTo>
                    <a:pt x="13861" y="22656"/>
                  </a:lnTo>
                  <a:close/>
                </a:path>
                <a:path w="443864" h="37464">
                  <a:moveTo>
                    <a:pt x="426199" y="15405"/>
                  </a:moveTo>
                  <a:lnTo>
                    <a:pt x="426210" y="16458"/>
                  </a:lnTo>
                  <a:lnTo>
                    <a:pt x="426592" y="16700"/>
                  </a:lnTo>
                  <a:lnTo>
                    <a:pt x="426453" y="16458"/>
                  </a:lnTo>
                  <a:lnTo>
                    <a:pt x="426356" y="16151"/>
                  </a:lnTo>
                  <a:lnTo>
                    <a:pt x="426199" y="15405"/>
                  </a:lnTo>
                  <a:close/>
                </a:path>
                <a:path w="443864" h="37464">
                  <a:moveTo>
                    <a:pt x="427431" y="15913"/>
                  </a:moveTo>
                  <a:lnTo>
                    <a:pt x="426545" y="16306"/>
                  </a:lnTo>
                  <a:lnTo>
                    <a:pt x="426453" y="16458"/>
                  </a:lnTo>
                  <a:lnTo>
                    <a:pt x="426592" y="16700"/>
                  </a:lnTo>
                  <a:lnTo>
                    <a:pt x="427431" y="15913"/>
                  </a:lnTo>
                  <a:close/>
                </a:path>
                <a:path w="443864" h="37464">
                  <a:moveTo>
                    <a:pt x="438850" y="15913"/>
                  </a:moveTo>
                  <a:lnTo>
                    <a:pt x="427431" y="15913"/>
                  </a:lnTo>
                  <a:lnTo>
                    <a:pt x="426592" y="16700"/>
                  </a:lnTo>
                  <a:lnTo>
                    <a:pt x="439009" y="16700"/>
                  </a:lnTo>
                  <a:lnTo>
                    <a:pt x="438850" y="15913"/>
                  </a:lnTo>
                  <a:close/>
                </a:path>
                <a:path w="443864" h="37464">
                  <a:moveTo>
                    <a:pt x="436111" y="8153"/>
                  </a:moveTo>
                  <a:lnTo>
                    <a:pt x="421690" y="8153"/>
                  </a:lnTo>
                  <a:lnTo>
                    <a:pt x="421601" y="14503"/>
                  </a:lnTo>
                  <a:lnTo>
                    <a:pt x="421106" y="14503"/>
                  </a:lnTo>
                  <a:lnTo>
                    <a:pt x="421639" y="14592"/>
                  </a:lnTo>
                  <a:lnTo>
                    <a:pt x="423875" y="15151"/>
                  </a:lnTo>
                  <a:lnTo>
                    <a:pt x="425388" y="15938"/>
                  </a:lnTo>
                  <a:lnTo>
                    <a:pt x="426210" y="16458"/>
                  </a:lnTo>
                  <a:lnTo>
                    <a:pt x="426199" y="15405"/>
                  </a:lnTo>
                  <a:lnTo>
                    <a:pt x="438899" y="15405"/>
                  </a:lnTo>
                  <a:lnTo>
                    <a:pt x="438905" y="14503"/>
                  </a:lnTo>
                  <a:lnTo>
                    <a:pt x="421066" y="14496"/>
                  </a:lnTo>
                  <a:lnTo>
                    <a:pt x="438905" y="14496"/>
                  </a:lnTo>
                  <a:lnTo>
                    <a:pt x="438830" y="11671"/>
                  </a:lnTo>
                  <a:lnTo>
                    <a:pt x="436981" y="8928"/>
                  </a:lnTo>
                  <a:lnTo>
                    <a:pt x="436111" y="8153"/>
                  </a:lnTo>
                  <a:close/>
                </a:path>
                <a:path w="443864" h="37464">
                  <a:moveTo>
                    <a:pt x="428523" y="15405"/>
                  </a:moveTo>
                  <a:lnTo>
                    <a:pt x="426199" y="15405"/>
                  </a:lnTo>
                  <a:lnTo>
                    <a:pt x="426402" y="16370"/>
                  </a:lnTo>
                  <a:lnTo>
                    <a:pt x="428523" y="15405"/>
                  </a:lnTo>
                  <a:close/>
                </a:path>
                <a:path w="443864" h="37464">
                  <a:moveTo>
                    <a:pt x="438899" y="15405"/>
                  </a:moveTo>
                  <a:lnTo>
                    <a:pt x="428523" y="15405"/>
                  </a:lnTo>
                  <a:lnTo>
                    <a:pt x="426402" y="16370"/>
                  </a:lnTo>
                  <a:lnTo>
                    <a:pt x="427431" y="15913"/>
                  </a:lnTo>
                  <a:lnTo>
                    <a:pt x="438850" y="15913"/>
                  </a:lnTo>
                  <a:lnTo>
                    <a:pt x="438899" y="15405"/>
                  </a:lnTo>
                  <a:close/>
                </a:path>
                <a:path w="443864" h="37464">
                  <a:moveTo>
                    <a:pt x="421690" y="8153"/>
                  </a:moveTo>
                  <a:lnTo>
                    <a:pt x="420649" y="14427"/>
                  </a:lnTo>
                  <a:lnTo>
                    <a:pt x="421066" y="14496"/>
                  </a:lnTo>
                  <a:lnTo>
                    <a:pt x="421601" y="14503"/>
                  </a:lnTo>
                  <a:lnTo>
                    <a:pt x="421690" y="8153"/>
                  </a:lnTo>
                  <a:close/>
                </a:path>
                <a:path w="443864" h="37464">
                  <a:moveTo>
                    <a:pt x="420936" y="12700"/>
                  </a:moveTo>
                  <a:lnTo>
                    <a:pt x="229450" y="12700"/>
                  </a:lnTo>
                  <a:lnTo>
                    <a:pt x="421066" y="14496"/>
                  </a:lnTo>
                  <a:lnTo>
                    <a:pt x="420649" y="14427"/>
                  </a:lnTo>
                  <a:lnTo>
                    <a:pt x="420936" y="127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428263" y="3412528"/>
              <a:ext cx="431800" cy="31115"/>
            </a:xfrm>
            <a:custGeom>
              <a:avLst/>
              <a:gdLst/>
              <a:ahLst/>
              <a:cxnLst/>
              <a:rect l="l" t="t" r="r" b="b"/>
              <a:pathLst>
                <a:path w="431800" h="31114">
                  <a:moveTo>
                    <a:pt x="223062" y="0"/>
                  </a:moveTo>
                  <a:lnTo>
                    <a:pt x="166249" y="563"/>
                  </a:lnTo>
                  <a:lnTo>
                    <a:pt x="14503" y="3606"/>
                  </a:lnTo>
                  <a:lnTo>
                    <a:pt x="7251" y="3606"/>
                  </a:lnTo>
                  <a:lnTo>
                    <a:pt x="0" y="16306"/>
                  </a:lnTo>
                  <a:lnTo>
                    <a:pt x="0" y="30822"/>
                  </a:lnTo>
                  <a:lnTo>
                    <a:pt x="431622" y="25387"/>
                  </a:lnTo>
                  <a:lnTo>
                    <a:pt x="426186" y="14490"/>
                  </a:lnTo>
                  <a:lnTo>
                    <a:pt x="426186" y="3606"/>
                  </a:lnTo>
                  <a:lnTo>
                    <a:pt x="415302" y="1803"/>
                  </a:lnTo>
                  <a:lnTo>
                    <a:pt x="223062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421913" y="3406178"/>
              <a:ext cx="443865" cy="37465"/>
            </a:xfrm>
            <a:custGeom>
              <a:avLst/>
              <a:gdLst/>
              <a:ahLst/>
              <a:cxnLst/>
              <a:rect l="l" t="t" r="r" b="b"/>
              <a:pathLst>
                <a:path w="443864" h="37464">
                  <a:moveTo>
                    <a:pt x="229412" y="0"/>
                  </a:moveTo>
                  <a:lnTo>
                    <a:pt x="17144" y="3644"/>
                  </a:lnTo>
                  <a:lnTo>
                    <a:pt x="1117" y="19189"/>
                  </a:lnTo>
                  <a:lnTo>
                    <a:pt x="825" y="19519"/>
                  </a:lnTo>
                  <a:lnTo>
                    <a:pt x="72" y="20840"/>
                  </a:lnTo>
                  <a:lnTo>
                    <a:pt x="0" y="37172"/>
                  </a:lnTo>
                  <a:lnTo>
                    <a:pt x="12700" y="37172"/>
                  </a:lnTo>
                  <a:lnTo>
                    <a:pt x="12700" y="25806"/>
                  </a:lnTo>
                  <a:lnTo>
                    <a:pt x="11861" y="25806"/>
                  </a:lnTo>
                  <a:lnTo>
                    <a:pt x="6350" y="22656"/>
                  </a:lnTo>
                  <a:lnTo>
                    <a:pt x="13842" y="22656"/>
                  </a:lnTo>
                  <a:lnTo>
                    <a:pt x="14490" y="21666"/>
                  </a:lnTo>
                  <a:lnTo>
                    <a:pt x="16573" y="19481"/>
                  </a:lnTo>
                  <a:lnTo>
                    <a:pt x="203633" y="12852"/>
                  </a:lnTo>
                  <a:lnTo>
                    <a:pt x="420898" y="12700"/>
                  </a:lnTo>
                  <a:lnTo>
                    <a:pt x="421652" y="8153"/>
                  </a:lnTo>
                  <a:lnTo>
                    <a:pt x="436095" y="8153"/>
                  </a:lnTo>
                  <a:lnTo>
                    <a:pt x="432295" y="4787"/>
                  </a:lnTo>
                  <a:lnTo>
                    <a:pt x="428980" y="3606"/>
                  </a:lnTo>
                  <a:lnTo>
                    <a:pt x="426999" y="2946"/>
                  </a:lnTo>
                  <a:lnTo>
                    <a:pt x="424649" y="2222"/>
                  </a:lnTo>
                  <a:lnTo>
                    <a:pt x="422211" y="1816"/>
                  </a:lnTo>
                  <a:lnTo>
                    <a:pt x="229412" y="0"/>
                  </a:lnTo>
                  <a:close/>
                </a:path>
                <a:path w="443864" h="37464">
                  <a:moveTo>
                    <a:pt x="426209" y="16468"/>
                  </a:moveTo>
                  <a:lnTo>
                    <a:pt x="426288" y="20040"/>
                  </a:lnTo>
                  <a:lnTo>
                    <a:pt x="428540" y="25806"/>
                  </a:lnTo>
                  <a:lnTo>
                    <a:pt x="429361" y="27965"/>
                  </a:lnTo>
                  <a:lnTo>
                    <a:pt x="430822" y="31623"/>
                  </a:lnTo>
                  <a:lnTo>
                    <a:pt x="432295" y="34556"/>
                  </a:lnTo>
                  <a:lnTo>
                    <a:pt x="443661" y="28879"/>
                  </a:lnTo>
                  <a:lnTo>
                    <a:pt x="442887" y="27279"/>
                  </a:lnTo>
                  <a:lnTo>
                    <a:pt x="442175" y="25730"/>
                  </a:lnTo>
                  <a:lnTo>
                    <a:pt x="441096" y="23266"/>
                  </a:lnTo>
                  <a:lnTo>
                    <a:pt x="440245" y="20840"/>
                  </a:lnTo>
                  <a:lnTo>
                    <a:pt x="439369" y="18491"/>
                  </a:lnTo>
                  <a:lnTo>
                    <a:pt x="438986" y="16700"/>
                  </a:lnTo>
                  <a:lnTo>
                    <a:pt x="426580" y="16700"/>
                  </a:lnTo>
                  <a:lnTo>
                    <a:pt x="426209" y="16468"/>
                  </a:lnTo>
                  <a:close/>
                </a:path>
                <a:path w="443864" h="37464">
                  <a:moveTo>
                    <a:pt x="12700" y="22656"/>
                  </a:moveTo>
                  <a:lnTo>
                    <a:pt x="6350" y="22656"/>
                  </a:lnTo>
                  <a:lnTo>
                    <a:pt x="11861" y="25806"/>
                  </a:lnTo>
                  <a:lnTo>
                    <a:pt x="12687" y="24422"/>
                  </a:lnTo>
                  <a:lnTo>
                    <a:pt x="12700" y="22656"/>
                  </a:lnTo>
                  <a:close/>
                </a:path>
                <a:path w="443864" h="37464">
                  <a:moveTo>
                    <a:pt x="12700" y="24402"/>
                  </a:moveTo>
                  <a:lnTo>
                    <a:pt x="11861" y="25806"/>
                  </a:lnTo>
                  <a:lnTo>
                    <a:pt x="12700" y="25806"/>
                  </a:lnTo>
                  <a:lnTo>
                    <a:pt x="12700" y="24402"/>
                  </a:lnTo>
                  <a:close/>
                </a:path>
                <a:path w="443864" h="37464">
                  <a:moveTo>
                    <a:pt x="13842" y="22656"/>
                  </a:moveTo>
                  <a:lnTo>
                    <a:pt x="12700" y="22656"/>
                  </a:lnTo>
                  <a:lnTo>
                    <a:pt x="12700" y="24402"/>
                  </a:lnTo>
                  <a:lnTo>
                    <a:pt x="13842" y="22656"/>
                  </a:lnTo>
                  <a:close/>
                </a:path>
                <a:path w="443864" h="37464">
                  <a:moveTo>
                    <a:pt x="426186" y="15405"/>
                  </a:moveTo>
                  <a:lnTo>
                    <a:pt x="426209" y="16468"/>
                  </a:lnTo>
                  <a:lnTo>
                    <a:pt x="426580" y="16700"/>
                  </a:lnTo>
                  <a:lnTo>
                    <a:pt x="426446" y="16468"/>
                  </a:lnTo>
                  <a:lnTo>
                    <a:pt x="426343" y="16151"/>
                  </a:lnTo>
                  <a:lnTo>
                    <a:pt x="426186" y="15405"/>
                  </a:lnTo>
                  <a:close/>
                </a:path>
                <a:path w="443864" h="37464">
                  <a:moveTo>
                    <a:pt x="427418" y="15913"/>
                  </a:moveTo>
                  <a:lnTo>
                    <a:pt x="426532" y="16306"/>
                  </a:lnTo>
                  <a:lnTo>
                    <a:pt x="426446" y="16468"/>
                  </a:lnTo>
                  <a:lnTo>
                    <a:pt x="426580" y="16700"/>
                  </a:lnTo>
                  <a:lnTo>
                    <a:pt x="427418" y="15913"/>
                  </a:lnTo>
                  <a:close/>
                </a:path>
                <a:path w="443864" h="37464">
                  <a:moveTo>
                    <a:pt x="438826" y="15913"/>
                  </a:moveTo>
                  <a:lnTo>
                    <a:pt x="427418" y="15913"/>
                  </a:lnTo>
                  <a:lnTo>
                    <a:pt x="426580" y="16700"/>
                  </a:lnTo>
                  <a:lnTo>
                    <a:pt x="438986" y="16700"/>
                  </a:lnTo>
                  <a:lnTo>
                    <a:pt x="438826" y="15913"/>
                  </a:lnTo>
                  <a:close/>
                </a:path>
                <a:path w="443864" h="37464">
                  <a:moveTo>
                    <a:pt x="436095" y="8153"/>
                  </a:moveTo>
                  <a:lnTo>
                    <a:pt x="421652" y="8153"/>
                  </a:lnTo>
                  <a:lnTo>
                    <a:pt x="421563" y="14503"/>
                  </a:lnTo>
                  <a:lnTo>
                    <a:pt x="421068" y="14503"/>
                  </a:lnTo>
                  <a:lnTo>
                    <a:pt x="421601" y="14592"/>
                  </a:lnTo>
                  <a:lnTo>
                    <a:pt x="423849" y="15151"/>
                  </a:lnTo>
                  <a:lnTo>
                    <a:pt x="425363" y="15938"/>
                  </a:lnTo>
                  <a:lnTo>
                    <a:pt x="426209" y="16468"/>
                  </a:lnTo>
                  <a:lnTo>
                    <a:pt x="426186" y="15405"/>
                  </a:lnTo>
                  <a:lnTo>
                    <a:pt x="438886" y="15405"/>
                  </a:lnTo>
                  <a:lnTo>
                    <a:pt x="438889" y="14503"/>
                  </a:lnTo>
                  <a:lnTo>
                    <a:pt x="421028" y="14496"/>
                  </a:lnTo>
                  <a:lnTo>
                    <a:pt x="438889" y="14496"/>
                  </a:lnTo>
                  <a:lnTo>
                    <a:pt x="438822" y="11696"/>
                  </a:lnTo>
                  <a:lnTo>
                    <a:pt x="436956" y="8915"/>
                  </a:lnTo>
                  <a:lnTo>
                    <a:pt x="436095" y="8153"/>
                  </a:lnTo>
                  <a:close/>
                </a:path>
                <a:path w="443864" h="37464">
                  <a:moveTo>
                    <a:pt x="428523" y="15405"/>
                  </a:moveTo>
                  <a:lnTo>
                    <a:pt x="426186" y="15405"/>
                  </a:lnTo>
                  <a:lnTo>
                    <a:pt x="426389" y="16370"/>
                  </a:lnTo>
                  <a:lnTo>
                    <a:pt x="428523" y="15405"/>
                  </a:lnTo>
                  <a:close/>
                </a:path>
                <a:path w="443864" h="37464">
                  <a:moveTo>
                    <a:pt x="438886" y="15405"/>
                  </a:moveTo>
                  <a:lnTo>
                    <a:pt x="428523" y="15405"/>
                  </a:lnTo>
                  <a:lnTo>
                    <a:pt x="426389" y="16370"/>
                  </a:lnTo>
                  <a:lnTo>
                    <a:pt x="427418" y="15913"/>
                  </a:lnTo>
                  <a:lnTo>
                    <a:pt x="438826" y="15913"/>
                  </a:lnTo>
                  <a:lnTo>
                    <a:pt x="438886" y="15405"/>
                  </a:lnTo>
                  <a:close/>
                </a:path>
                <a:path w="443864" h="37464">
                  <a:moveTo>
                    <a:pt x="421652" y="8153"/>
                  </a:moveTo>
                  <a:lnTo>
                    <a:pt x="420611" y="14427"/>
                  </a:lnTo>
                  <a:lnTo>
                    <a:pt x="421028" y="14496"/>
                  </a:lnTo>
                  <a:lnTo>
                    <a:pt x="421563" y="14503"/>
                  </a:lnTo>
                  <a:lnTo>
                    <a:pt x="421652" y="8153"/>
                  </a:lnTo>
                  <a:close/>
                </a:path>
                <a:path w="443864" h="37464">
                  <a:moveTo>
                    <a:pt x="420898" y="12700"/>
                  </a:moveTo>
                  <a:lnTo>
                    <a:pt x="229412" y="12700"/>
                  </a:lnTo>
                  <a:lnTo>
                    <a:pt x="421028" y="14496"/>
                  </a:lnTo>
                  <a:lnTo>
                    <a:pt x="420611" y="14427"/>
                  </a:lnTo>
                  <a:lnTo>
                    <a:pt x="420898" y="127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337661" y="4734598"/>
              <a:ext cx="2834640" cy="66040"/>
            </a:xfrm>
            <a:custGeom>
              <a:avLst/>
              <a:gdLst/>
              <a:ahLst/>
              <a:cxnLst/>
              <a:rect l="l" t="t" r="r" b="b"/>
              <a:pathLst>
                <a:path w="2834640" h="66039">
                  <a:moveTo>
                    <a:pt x="2800032" y="0"/>
                  </a:moveTo>
                  <a:lnTo>
                    <a:pt x="23952" y="0"/>
                  </a:lnTo>
                  <a:lnTo>
                    <a:pt x="0" y="56375"/>
                  </a:lnTo>
                  <a:lnTo>
                    <a:pt x="2834030" y="65760"/>
                  </a:lnTo>
                  <a:lnTo>
                    <a:pt x="2800032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428936" y="3721925"/>
              <a:ext cx="2680335" cy="1017905"/>
            </a:xfrm>
            <a:custGeom>
              <a:avLst/>
              <a:gdLst/>
              <a:ahLst/>
              <a:cxnLst/>
              <a:rect l="l" t="t" r="r" b="b"/>
              <a:pathLst>
                <a:path w="2680335" h="1017904">
                  <a:moveTo>
                    <a:pt x="1346276" y="6350"/>
                  </a:moveTo>
                  <a:lnTo>
                    <a:pt x="1346263" y="6146"/>
                  </a:lnTo>
                  <a:lnTo>
                    <a:pt x="1346136" y="3238"/>
                  </a:lnTo>
                  <a:lnTo>
                    <a:pt x="1346022" y="0"/>
                  </a:lnTo>
                  <a:lnTo>
                    <a:pt x="1317104" y="901"/>
                  </a:lnTo>
                  <a:lnTo>
                    <a:pt x="1286713" y="1384"/>
                  </a:lnTo>
                  <a:lnTo>
                    <a:pt x="771169" y="2984"/>
                  </a:lnTo>
                  <a:lnTo>
                    <a:pt x="771169" y="20345"/>
                  </a:lnTo>
                  <a:lnTo>
                    <a:pt x="776757" y="23190"/>
                  </a:lnTo>
                  <a:lnTo>
                    <a:pt x="778675" y="23190"/>
                  </a:lnTo>
                  <a:lnTo>
                    <a:pt x="779945" y="23190"/>
                  </a:lnTo>
                  <a:lnTo>
                    <a:pt x="780034" y="23952"/>
                  </a:lnTo>
                  <a:lnTo>
                    <a:pt x="778294" y="23952"/>
                  </a:lnTo>
                  <a:lnTo>
                    <a:pt x="776859" y="23952"/>
                  </a:lnTo>
                  <a:lnTo>
                    <a:pt x="780072" y="62128"/>
                  </a:lnTo>
                  <a:lnTo>
                    <a:pt x="780237" y="68719"/>
                  </a:lnTo>
                  <a:lnTo>
                    <a:pt x="780237" y="116954"/>
                  </a:lnTo>
                  <a:lnTo>
                    <a:pt x="977341" y="113728"/>
                  </a:lnTo>
                  <a:lnTo>
                    <a:pt x="1316596" y="110312"/>
                  </a:lnTo>
                  <a:lnTo>
                    <a:pt x="1345577" y="110401"/>
                  </a:lnTo>
                  <a:lnTo>
                    <a:pt x="1345590" y="107226"/>
                  </a:lnTo>
                  <a:lnTo>
                    <a:pt x="1345615" y="104051"/>
                  </a:lnTo>
                  <a:lnTo>
                    <a:pt x="1346123" y="6362"/>
                  </a:lnTo>
                  <a:lnTo>
                    <a:pt x="1346276" y="6350"/>
                  </a:lnTo>
                  <a:close/>
                </a:path>
                <a:path w="2680335" h="1017904">
                  <a:moveTo>
                    <a:pt x="2134781" y="13843"/>
                  </a:moveTo>
                  <a:lnTo>
                    <a:pt x="2132228" y="6146"/>
                  </a:lnTo>
                  <a:lnTo>
                    <a:pt x="2131593" y="4216"/>
                  </a:lnTo>
                  <a:lnTo>
                    <a:pt x="2131517" y="4000"/>
                  </a:lnTo>
                  <a:lnTo>
                    <a:pt x="2131199" y="3035"/>
                  </a:lnTo>
                  <a:lnTo>
                    <a:pt x="2000580" y="3035"/>
                  </a:lnTo>
                  <a:lnTo>
                    <a:pt x="1514005" y="1727"/>
                  </a:lnTo>
                  <a:lnTo>
                    <a:pt x="1483448" y="1320"/>
                  </a:lnTo>
                  <a:lnTo>
                    <a:pt x="1464144" y="838"/>
                  </a:lnTo>
                  <a:lnTo>
                    <a:pt x="1464056" y="2171"/>
                  </a:lnTo>
                  <a:lnTo>
                    <a:pt x="1464106" y="838"/>
                  </a:lnTo>
                  <a:lnTo>
                    <a:pt x="1463941" y="3987"/>
                  </a:lnTo>
                  <a:lnTo>
                    <a:pt x="1464043" y="838"/>
                  </a:lnTo>
                  <a:lnTo>
                    <a:pt x="1462290" y="876"/>
                  </a:lnTo>
                  <a:lnTo>
                    <a:pt x="1461058" y="2171"/>
                  </a:lnTo>
                  <a:lnTo>
                    <a:pt x="1459636" y="4559"/>
                  </a:lnTo>
                  <a:lnTo>
                    <a:pt x="1459534" y="4787"/>
                  </a:lnTo>
                  <a:lnTo>
                    <a:pt x="1459534" y="7658"/>
                  </a:lnTo>
                  <a:lnTo>
                    <a:pt x="1458226" y="8178"/>
                  </a:lnTo>
                  <a:lnTo>
                    <a:pt x="1459471" y="7772"/>
                  </a:lnTo>
                  <a:lnTo>
                    <a:pt x="1459534" y="4787"/>
                  </a:lnTo>
                  <a:lnTo>
                    <a:pt x="1459115" y="5727"/>
                  </a:lnTo>
                  <a:lnTo>
                    <a:pt x="1458658" y="6946"/>
                  </a:lnTo>
                  <a:lnTo>
                    <a:pt x="1457921" y="8496"/>
                  </a:lnTo>
                  <a:lnTo>
                    <a:pt x="1459128" y="9347"/>
                  </a:lnTo>
                  <a:lnTo>
                    <a:pt x="1459776" y="10185"/>
                  </a:lnTo>
                  <a:lnTo>
                    <a:pt x="1459865" y="10833"/>
                  </a:lnTo>
                  <a:lnTo>
                    <a:pt x="1454581" y="106375"/>
                  </a:lnTo>
                  <a:lnTo>
                    <a:pt x="1454353" y="112712"/>
                  </a:lnTo>
                  <a:lnTo>
                    <a:pt x="2131974" y="116776"/>
                  </a:lnTo>
                  <a:lnTo>
                    <a:pt x="2132050" y="113601"/>
                  </a:lnTo>
                  <a:lnTo>
                    <a:pt x="2134781" y="13843"/>
                  </a:lnTo>
                  <a:close/>
                </a:path>
                <a:path w="2680335" h="1017904">
                  <a:moveTo>
                    <a:pt x="2679966" y="968184"/>
                  </a:moveTo>
                  <a:lnTo>
                    <a:pt x="0" y="968184"/>
                  </a:lnTo>
                  <a:lnTo>
                    <a:pt x="0" y="970724"/>
                  </a:lnTo>
                  <a:lnTo>
                    <a:pt x="0" y="1011364"/>
                  </a:lnTo>
                  <a:lnTo>
                    <a:pt x="0" y="1017714"/>
                  </a:lnTo>
                  <a:lnTo>
                    <a:pt x="3175" y="1017714"/>
                  </a:lnTo>
                  <a:lnTo>
                    <a:pt x="3175" y="1011364"/>
                  </a:lnTo>
                  <a:lnTo>
                    <a:pt x="3175" y="970724"/>
                  </a:lnTo>
                  <a:lnTo>
                    <a:pt x="2676791" y="970724"/>
                  </a:lnTo>
                  <a:lnTo>
                    <a:pt x="2676791" y="1011364"/>
                  </a:lnTo>
                  <a:lnTo>
                    <a:pt x="2679966" y="1011364"/>
                  </a:lnTo>
                  <a:lnTo>
                    <a:pt x="2679966" y="970724"/>
                  </a:lnTo>
                  <a:lnTo>
                    <a:pt x="2679966" y="9681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" name="object 23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437889" y="3532784"/>
              <a:ext cx="107683" cy="107683"/>
            </a:xfrm>
            <a:prstGeom prst="rect">
              <a:avLst/>
            </a:prstGeom>
          </p:spPr>
        </p:pic>
        <p:pic>
          <p:nvPicPr>
            <p:cNvPr id="231" name="object 23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437889" y="4556074"/>
              <a:ext cx="107683" cy="107670"/>
            </a:xfrm>
            <a:prstGeom prst="rect">
              <a:avLst/>
            </a:prstGeom>
          </p:spPr>
        </p:pic>
        <p:sp>
          <p:nvSpPr>
            <p:cNvPr id="232" name="object 232"/>
            <p:cNvSpPr/>
            <p:nvPr/>
          </p:nvSpPr>
          <p:spPr>
            <a:xfrm>
              <a:off x="4675288" y="4272140"/>
              <a:ext cx="48260" cy="0"/>
            </a:xfrm>
            <a:custGeom>
              <a:avLst/>
              <a:gdLst/>
              <a:ahLst/>
              <a:cxnLst/>
              <a:rect l="l" t="t" r="r" b="b"/>
              <a:pathLst>
                <a:path w="48260">
                  <a:moveTo>
                    <a:pt x="48056" y="0"/>
                  </a:moveTo>
                  <a:lnTo>
                    <a:pt x="0" y="0"/>
                  </a:lnTo>
                </a:path>
              </a:pathLst>
            </a:custGeom>
            <a:solidFill>
              <a:srgbClr val="F8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675288" y="4268965"/>
              <a:ext cx="48260" cy="6985"/>
            </a:xfrm>
            <a:custGeom>
              <a:avLst/>
              <a:gdLst/>
              <a:ahLst/>
              <a:cxnLst/>
              <a:rect l="l" t="t" r="r" b="b"/>
              <a:pathLst>
                <a:path w="48260" h="6985">
                  <a:moveTo>
                    <a:pt x="48056" y="0"/>
                  </a:moveTo>
                  <a:lnTo>
                    <a:pt x="0" y="0"/>
                  </a:lnTo>
                  <a:lnTo>
                    <a:pt x="0" y="6362"/>
                  </a:lnTo>
                  <a:lnTo>
                    <a:pt x="48056" y="6362"/>
                  </a:lnTo>
                  <a:lnTo>
                    <a:pt x="48056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449684" y="4023004"/>
              <a:ext cx="13335" cy="10795"/>
            </a:xfrm>
            <a:custGeom>
              <a:avLst/>
              <a:gdLst/>
              <a:ahLst/>
              <a:cxnLst/>
              <a:rect l="l" t="t" r="r" b="b"/>
              <a:pathLst>
                <a:path w="13335" h="10795">
                  <a:moveTo>
                    <a:pt x="12992" y="0"/>
                  </a:moveTo>
                  <a:lnTo>
                    <a:pt x="0" y="0"/>
                  </a:lnTo>
                  <a:lnTo>
                    <a:pt x="12992" y="10426"/>
                  </a:lnTo>
                  <a:lnTo>
                    <a:pt x="12992" y="0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472544" y="3991483"/>
              <a:ext cx="8890" cy="133350"/>
            </a:xfrm>
            <a:custGeom>
              <a:avLst/>
              <a:gdLst/>
              <a:ahLst/>
              <a:cxnLst/>
              <a:rect l="l" t="t" r="r" b="b"/>
              <a:pathLst>
                <a:path w="8889" h="133350">
                  <a:moveTo>
                    <a:pt x="8597" y="0"/>
                  </a:moveTo>
                  <a:lnTo>
                    <a:pt x="0" y="0"/>
                  </a:lnTo>
                  <a:lnTo>
                    <a:pt x="0" y="133184"/>
                  </a:lnTo>
                  <a:lnTo>
                    <a:pt x="8597" y="133184"/>
                  </a:lnTo>
                  <a:lnTo>
                    <a:pt x="8597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472773" y="4021861"/>
              <a:ext cx="8255" cy="87630"/>
            </a:xfrm>
            <a:custGeom>
              <a:avLst/>
              <a:gdLst/>
              <a:ahLst/>
              <a:cxnLst/>
              <a:rect l="l" t="t" r="r" b="b"/>
              <a:pathLst>
                <a:path w="8254" h="87629">
                  <a:moveTo>
                    <a:pt x="7696" y="65290"/>
                  </a:moveTo>
                  <a:lnTo>
                    <a:pt x="0" y="63487"/>
                  </a:lnTo>
                  <a:lnTo>
                    <a:pt x="0" y="87515"/>
                  </a:lnTo>
                  <a:lnTo>
                    <a:pt x="7696" y="87515"/>
                  </a:lnTo>
                  <a:lnTo>
                    <a:pt x="7696" y="65290"/>
                  </a:lnTo>
                  <a:close/>
                </a:path>
                <a:path w="8254" h="87629">
                  <a:moveTo>
                    <a:pt x="7696" y="0"/>
                  </a:moveTo>
                  <a:lnTo>
                    <a:pt x="0" y="0"/>
                  </a:lnTo>
                  <a:lnTo>
                    <a:pt x="0" y="19964"/>
                  </a:lnTo>
                  <a:lnTo>
                    <a:pt x="7696" y="18135"/>
                  </a:lnTo>
                  <a:lnTo>
                    <a:pt x="7696" y="0"/>
                  </a:lnTo>
                  <a:close/>
                </a:path>
              </a:pathLst>
            </a:custGeom>
            <a:solidFill>
              <a:srgbClr val="2C2A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462676" y="4021861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13271" y="0"/>
                  </a:moveTo>
                  <a:lnTo>
                    <a:pt x="0" y="0"/>
                  </a:lnTo>
                  <a:lnTo>
                    <a:pt x="13271" y="11569"/>
                  </a:lnTo>
                  <a:lnTo>
                    <a:pt x="13271" y="0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022212" y="3925760"/>
              <a:ext cx="57150" cy="312420"/>
            </a:xfrm>
            <a:custGeom>
              <a:avLst/>
              <a:gdLst/>
              <a:ahLst/>
              <a:cxnLst/>
              <a:rect l="l" t="t" r="r" b="b"/>
              <a:pathLst>
                <a:path w="57150" h="312420">
                  <a:moveTo>
                    <a:pt x="14046" y="100177"/>
                  </a:moveTo>
                  <a:lnTo>
                    <a:pt x="457" y="100177"/>
                  </a:lnTo>
                  <a:lnTo>
                    <a:pt x="10871" y="105625"/>
                  </a:lnTo>
                  <a:lnTo>
                    <a:pt x="10871" y="163207"/>
                  </a:lnTo>
                  <a:lnTo>
                    <a:pt x="1358" y="181800"/>
                  </a:lnTo>
                  <a:lnTo>
                    <a:pt x="9956" y="181800"/>
                  </a:lnTo>
                  <a:lnTo>
                    <a:pt x="29006" y="189052"/>
                  </a:lnTo>
                  <a:lnTo>
                    <a:pt x="15892" y="263626"/>
                  </a:lnTo>
                  <a:lnTo>
                    <a:pt x="2633" y="303044"/>
                  </a:lnTo>
                  <a:lnTo>
                    <a:pt x="0" y="307378"/>
                  </a:lnTo>
                  <a:lnTo>
                    <a:pt x="2717" y="310108"/>
                  </a:lnTo>
                  <a:lnTo>
                    <a:pt x="6337" y="311912"/>
                  </a:lnTo>
                  <a:lnTo>
                    <a:pt x="9055" y="311010"/>
                  </a:lnTo>
                  <a:lnTo>
                    <a:pt x="45729" y="235237"/>
                  </a:lnTo>
                  <a:lnTo>
                    <a:pt x="56554" y="104736"/>
                  </a:lnTo>
                  <a:lnTo>
                    <a:pt x="33997" y="104736"/>
                  </a:lnTo>
                  <a:lnTo>
                    <a:pt x="14046" y="100177"/>
                  </a:lnTo>
                  <a:close/>
                </a:path>
                <a:path w="57150" h="312420">
                  <a:moveTo>
                    <a:pt x="17678" y="0"/>
                  </a:moveTo>
                  <a:lnTo>
                    <a:pt x="7708" y="0"/>
                  </a:lnTo>
                  <a:lnTo>
                    <a:pt x="5867" y="1346"/>
                  </a:lnTo>
                  <a:lnTo>
                    <a:pt x="7238" y="4521"/>
                  </a:lnTo>
                  <a:lnTo>
                    <a:pt x="11993" y="19251"/>
                  </a:lnTo>
                  <a:lnTo>
                    <a:pt x="21128" y="48561"/>
                  </a:lnTo>
                  <a:lnTo>
                    <a:pt x="33997" y="90220"/>
                  </a:lnTo>
                  <a:lnTo>
                    <a:pt x="33997" y="104736"/>
                  </a:lnTo>
                  <a:lnTo>
                    <a:pt x="56554" y="104736"/>
                  </a:lnTo>
                  <a:lnTo>
                    <a:pt x="23856" y="13595"/>
                  </a:lnTo>
                  <a:lnTo>
                    <a:pt x="18567" y="1346"/>
                  </a:lnTo>
                  <a:lnTo>
                    <a:pt x="17678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018377" y="3922585"/>
              <a:ext cx="64135" cy="318135"/>
            </a:xfrm>
            <a:custGeom>
              <a:avLst/>
              <a:gdLst/>
              <a:ahLst/>
              <a:cxnLst/>
              <a:rect l="l" t="t" r="r" b="b"/>
              <a:pathLst>
                <a:path w="64135" h="318135">
                  <a:moveTo>
                    <a:pt x="2517" y="307257"/>
                  </a:moveTo>
                  <a:lnTo>
                    <a:pt x="1755" y="309562"/>
                  </a:lnTo>
                  <a:lnTo>
                    <a:pt x="1689" y="311873"/>
                  </a:lnTo>
                  <a:lnTo>
                    <a:pt x="3060" y="313994"/>
                  </a:lnTo>
                  <a:lnTo>
                    <a:pt x="10350" y="317766"/>
                  </a:lnTo>
                  <a:lnTo>
                    <a:pt x="12306" y="317753"/>
                  </a:lnTo>
                  <a:lnTo>
                    <a:pt x="13893" y="317195"/>
                  </a:lnTo>
                  <a:lnTo>
                    <a:pt x="15163" y="316776"/>
                  </a:lnTo>
                  <a:lnTo>
                    <a:pt x="16416" y="314185"/>
                  </a:lnTo>
                  <a:lnTo>
                    <a:pt x="12890" y="314185"/>
                  </a:lnTo>
                  <a:lnTo>
                    <a:pt x="11029" y="313283"/>
                  </a:lnTo>
                  <a:lnTo>
                    <a:pt x="6553" y="313283"/>
                  </a:lnTo>
                  <a:lnTo>
                    <a:pt x="7885" y="310654"/>
                  </a:lnTo>
                  <a:lnTo>
                    <a:pt x="7734" y="310654"/>
                  </a:lnTo>
                  <a:lnTo>
                    <a:pt x="6756" y="309918"/>
                  </a:lnTo>
                  <a:lnTo>
                    <a:pt x="7442" y="309918"/>
                  </a:lnTo>
                  <a:lnTo>
                    <a:pt x="7975" y="309791"/>
                  </a:lnTo>
                  <a:lnTo>
                    <a:pt x="8206" y="309791"/>
                  </a:lnTo>
                  <a:lnTo>
                    <a:pt x="8331" y="309562"/>
                  </a:lnTo>
                  <a:lnTo>
                    <a:pt x="8900" y="308203"/>
                  </a:lnTo>
                  <a:lnTo>
                    <a:pt x="4457" y="308203"/>
                  </a:lnTo>
                  <a:lnTo>
                    <a:pt x="2517" y="307257"/>
                  </a:lnTo>
                  <a:close/>
                </a:path>
                <a:path w="64135" h="318135">
                  <a:moveTo>
                    <a:pt x="11887" y="311175"/>
                  </a:moveTo>
                  <a:lnTo>
                    <a:pt x="10724" y="311371"/>
                  </a:lnTo>
                  <a:lnTo>
                    <a:pt x="10033" y="312800"/>
                  </a:lnTo>
                  <a:lnTo>
                    <a:pt x="12890" y="314185"/>
                  </a:lnTo>
                  <a:lnTo>
                    <a:pt x="11887" y="311175"/>
                  </a:lnTo>
                  <a:close/>
                </a:path>
                <a:path w="64135" h="318135">
                  <a:moveTo>
                    <a:pt x="17872" y="311175"/>
                  </a:moveTo>
                  <a:lnTo>
                    <a:pt x="11887" y="311175"/>
                  </a:lnTo>
                  <a:lnTo>
                    <a:pt x="12890" y="314185"/>
                  </a:lnTo>
                  <a:lnTo>
                    <a:pt x="16416" y="314185"/>
                  </a:lnTo>
                  <a:lnTo>
                    <a:pt x="17872" y="311175"/>
                  </a:lnTo>
                  <a:close/>
                </a:path>
                <a:path w="64135" h="318135">
                  <a:moveTo>
                    <a:pt x="7988" y="310451"/>
                  </a:moveTo>
                  <a:lnTo>
                    <a:pt x="6553" y="313283"/>
                  </a:lnTo>
                  <a:lnTo>
                    <a:pt x="8801" y="311023"/>
                  </a:lnTo>
                  <a:lnTo>
                    <a:pt x="8584" y="310745"/>
                  </a:lnTo>
                  <a:lnTo>
                    <a:pt x="7988" y="310451"/>
                  </a:lnTo>
                  <a:close/>
                </a:path>
                <a:path w="64135" h="318135">
                  <a:moveTo>
                    <a:pt x="8584" y="310745"/>
                  </a:moveTo>
                  <a:lnTo>
                    <a:pt x="8801" y="311023"/>
                  </a:lnTo>
                  <a:lnTo>
                    <a:pt x="6553" y="313283"/>
                  </a:lnTo>
                  <a:lnTo>
                    <a:pt x="11029" y="313283"/>
                  </a:lnTo>
                  <a:lnTo>
                    <a:pt x="10033" y="312800"/>
                  </a:lnTo>
                  <a:lnTo>
                    <a:pt x="10696" y="311429"/>
                  </a:lnTo>
                  <a:lnTo>
                    <a:pt x="10350" y="311429"/>
                  </a:lnTo>
                  <a:lnTo>
                    <a:pt x="9791" y="311340"/>
                  </a:lnTo>
                  <a:lnTo>
                    <a:pt x="8584" y="310745"/>
                  </a:lnTo>
                  <a:close/>
                </a:path>
                <a:path w="64135" h="318135">
                  <a:moveTo>
                    <a:pt x="10724" y="311371"/>
                  </a:moveTo>
                  <a:lnTo>
                    <a:pt x="10350" y="311429"/>
                  </a:lnTo>
                  <a:lnTo>
                    <a:pt x="10696" y="311429"/>
                  </a:lnTo>
                  <a:close/>
                </a:path>
                <a:path w="64135" h="318135">
                  <a:moveTo>
                    <a:pt x="55072" y="216382"/>
                  </a:moveTo>
                  <a:lnTo>
                    <a:pt x="10724" y="311371"/>
                  </a:lnTo>
                  <a:lnTo>
                    <a:pt x="11823" y="311200"/>
                  </a:lnTo>
                  <a:lnTo>
                    <a:pt x="17872" y="311175"/>
                  </a:lnTo>
                  <a:lnTo>
                    <a:pt x="56590" y="230999"/>
                  </a:lnTo>
                  <a:lnTo>
                    <a:pt x="58889" y="226136"/>
                  </a:lnTo>
                  <a:lnTo>
                    <a:pt x="60458" y="222338"/>
                  </a:lnTo>
                  <a:lnTo>
                    <a:pt x="61357" y="217284"/>
                  </a:lnTo>
                  <a:lnTo>
                    <a:pt x="61410" y="216700"/>
                  </a:lnTo>
                  <a:lnTo>
                    <a:pt x="58242" y="216700"/>
                  </a:lnTo>
                  <a:lnTo>
                    <a:pt x="55067" y="216649"/>
                  </a:lnTo>
                  <a:lnTo>
                    <a:pt x="55072" y="216382"/>
                  </a:lnTo>
                  <a:close/>
                </a:path>
                <a:path w="64135" h="318135">
                  <a:moveTo>
                    <a:pt x="8355" y="310451"/>
                  </a:moveTo>
                  <a:lnTo>
                    <a:pt x="7988" y="310451"/>
                  </a:lnTo>
                  <a:lnTo>
                    <a:pt x="8584" y="310745"/>
                  </a:lnTo>
                  <a:lnTo>
                    <a:pt x="8355" y="310451"/>
                  </a:lnTo>
                  <a:close/>
                </a:path>
                <a:path w="64135" h="318135">
                  <a:moveTo>
                    <a:pt x="7975" y="309791"/>
                  </a:moveTo>
                  <a:lnTo>
                    <a:pt x="7442" y="309918"/>
                  </a:lnTo>
                  <a:lnTo>
                    <a:pt x="6756" y="309918"/>
                  </a:lnTo>
                  <a:lnTo>
                    <a:pt x="7734" y="310654"/>
                  </a:lnTo>
                  <a:lnTo>
                    <a:pt x="7865" y="310273"/>
                  </a:lnTo>
                  <a:lnTo>
                    <a:pt x="7975" y="309791"/>
                  </a:lnTo>
                  <a:close/>
                </a:path>
                <a:path w="64135" h="318135">
                  <a:moveTo>
                    <a:pt x="7975" y="309791"/>
                  </a:moveTo>
                  <a:lnTo>
                    <a:pt x="7865" y="310273"/>
                  </a:lnTo>
                  <a:lnTo>
                    <a:pt x="7734" y="310654"/>
                  </a:lnTo>
                  <a:lnTo>
                    <a:pt x="7942" y="310273"/>
                  </a:lnTo>
                  <a:lnTo>
                    <a:pt x="7975" y="309791"/>
                  </a:lnTo>
                  <a:close/>
                </a:path>
                <a:path w="64135" h="318135">
                  <a:moveTo>
                    <a:pt x="8085" y="310011"/>
                  </a:moveTo>
                  <a:lnTo>
                    <a:pt x="7734" y="310654"/>
                  </a:lnTo>
                  <a:lnTo>
                    <a:pt x="7885" y="310654"/>
                  </a:lnTo>
                  <a:lnTo>
                    <a:pt x="7988" y="310451"/>
                  </a:lnTo>
                  <a:lnTo>
                    <a:pt x="8355" y="310451"/>
                  </a:lnTo>
                  <a:lnTo>
                    <a:pt x="8216" y="310273"/>
                  </a:lnTo>
                  <a:lnTo>
                    <a:pt x="8085" y="310011"/>
                  </a:lnTo>
                  <a:close/>
                </a:path>
                <a:path w="64135" h="318135">
                  <a:moveTo>
                    <a:pt x="8206" y="309791"/>
                  </a:moveTo>
                  <a:lnTo>
                    <a:pt x="7975" y="309791"/>
                  </a:lnTo>
                  <a:lnTo>
                    <a:pt x="8085" y="310011"/>
                  </a:lnTo>
                  <a:lnTo>
                    <a:pt x="8206" y="309791"/>
                  </a:lnTo>
                  <a:close/>
                </a:path>
                <a:path w="64135" h="318135">
                  <a:moveTo>
                    <a:pt x="2654" y="306844"/>
                  </a:moveTo>
                  <a:lnTo>
                    <a:pt x="2517" y="307257"/>
                  </a:lnTo>
                  <a:lnTo>
                    <a:pt x="4457" y="308203"/>
                  </a:lnTo>
                  <a:lnTo>
                    <a:pt x="2654" y="306844"/>
                  </a:lnTo>
                  <a:close/>
                </a:path>
                <a:path w="64135" h="318135">
                  <a:moveTo>
                    <a:pt x="9425" y="306844"/>
                  </a:moveTo>
                  <a:lnTo>
                    <a:pt x="2654" y="306844"/>
                  </a:lnTo>
                  <a:lnTo>
                    <a:pt x="4457" y="308203"/>
                  </a:lnTo>
                  <a:lnTo>
                    <a:pt x="8900" y="308203"/>
                  </a:lnTo>
                  <a:lnTo>
                    <a:pt x="9298" y="307213"/>
                  </a:lnTo>
                  <a:lnTo>
                    <a:pt x="9425" y="306844"/>
                  </a:lnTo>
                  <a:close/>
                </a:path>
                <a:path w="64135" h="318135">
                  <a:moveTo>
                    <a:pt x="2654" y="306844"/>
                  </a:moveTo>
                  <a:lnTo>
                    <a:pt x="2425" y="307213"/>
                  </a:lnTo>
                  <a:lnTo>
                    <a:pt x="2654" y="306844"/>
                  </a:lnTo>
                  <a:close/>
                </a:path>
                <a:path w="64135" h="318135">
                  <a:moveTo>
                    <a:pt x="34529" y="211622"/>
                  </a:moveTo>
                  <a:lnTo>
                    <a:pt x="16026" y="267527"/>
                  </a:lnTo>
                  <a:lnTo>
                    <a:pt x="3111" y="305460"/>
                  </a:lnTo>
                  <a:lnTo>
                    <a:pt x="2425" y="307213"/>
                  </a:lnTo>
                  <a:lnTo>
                    <a:pt x="2654" y="306844"/>
                  </a:lnTo>
                  <a:lnTo>
                    <a:pt x="9425" y="306844"/>
                  </a:lnTo>
                  <a:lnTo>
                    <a:pt x="11694" y="300253"/>
                  </a:lnTo>
                  <a:lnTo>
                    <a:pt x="14782" y="291172"/>
                  </a:lnTo>
                  <a:lnTo>
                    <a:pt x="22891" y="267015"/>
                  </a:lnTo>
                  <a:lnTo>
                    <a:pt x="31405" y="241371"/>
                  </a:lnTo>
                  <a:lnTo>
                    <a:pt x="40918" y="212521"/>
                  </a:lnTo>
                  <a:lnTo>
                    <a:pt x="34759" y="212521"/>
                  </a:lnTo>
                  <a:lnTo>
                    <a:pt x="34529" y="211622"/>
                  </a:lnTo>
                  <a:close/>
                </a:path>
                <a:path w="64135" h="318135">
                  <a:moveTo>
                    <a:pt x="55118" y="216141"/>
                  </a:moveTo>
                  <a:lnTo>
                    <a:pt x="55067" y="216649"/>
                  </a:lnTo>
                  <a:lnTo>
                    <a:pt x="58242" y="216700"/>
                  </a:lnTo>
                  <a:lnTo>
                    <a:pt x="55118" y="216141"/>
                  </a:lnTo>
                  <a:close/>
                </a:path>
                <a:path w="64135" h="318135">
                  <a:moveTo>
                    <a:pt x="61421" y="216141"/>
                  </a:moveTo>
                  <a:lnTo>
                    <a:pt x="55118" y="216141"/>
                  </a:lnTo>
                  <a:lnTo>
                    <a:pt x="58242" y="216700"/>
                  </a:lnTo>
                  <a:lnTo>
                    <a:pt x="61410" y="216700"/>
                  </a:lnTo>
                  <a:lnTo>
                    <a:pt x="61421" y="216141"/>
                  </a:lnTo>
                  <a:close/>
                </a:path>
                <a:path w="64135" h="318135">
                  <a:moveTo>
                    <a:pt x="62487" y="94284"/>
                  </a:moveTo>
                  <a:lnTo>
                    <a:pt x="59156" y="94284"/>
                  </a:lnTo>
                  <a:lnTo>
                    <a:pt x="56210" y="95478"/>
                  </a:lnTo>
                  <a:lnTo>
                    <a:pt x="56438" y="96202"/>
                  </a:lnTo>
                  <a:lnTo>
                    <a:pt x="57048" y="98653"/>
                  </a:lnTo>
                  <a:lnTo>
                    <a:pt x="57318" y="100190"/>
                  </a:lnTo>
                  <a:lnTo>
                    <a:pt x="55072" y="216382"/>
                  </a:lnTo>
                  <a:lnTo>
                    <a:pt x="55118" y="216141"/>
                  </a:lnTo>
                  <a:lnTo>
                    <a:pt x="61421" y="216141"/>
                  </a:lnTo>
                  <a:lnTo>
                    <a:pt x="63572" y="106184"/>
                  </a:lnTo>
                  <a:lnTo>
                    <a:pt x="63627" y="97472"/>
                  </a:lnTo>
                  <a:lnTo>
                    <a:pt x="62487" y="94284"/>
                  </a:lnTo>
                  <a:close/>
                </a:path>
                <a:path w="64135" h="318135">
                  <a:moveTo>
                    <a:pt x="34823" y="210731"/>
                  </a:moveTo>
                  <a:lnTo>
                    <a:pt x="34529" y="211622"/>
                  </a:lnTo>
                  <a:lnTo>
                    <a:pt x="34759" y="212521"/>
                  </a:lnTo>
                  <a:lnTo>
                    <a:pt x="37833" y="211721"/>
                  </a:lnTo>
                  <a:lnTo>
                    <a:pt x="34823" y="210731"/>
                  </a:lnTo>
                  <a:close/>
                </a:path>
                <a:path w="64135" h="318135">
                  <a:moveTo>
                    <a:pt x="40855" y="210731"/>
                  </a:moveTo>
                  <a:lnTo>
                    <a:pt x="34823" y="210731"/>
                  </a:lnTo>
                  <a:lnTo>
                    <a:pt x="37833" y="211721"/>
                  </a:lnTo>
                  <a:lnTo>
                    <a:pt x="34759" y="212521"/>
                  </a:lnTo>
                  <a:lnTo>
                    <a:pt x="40918" y="212521"/>
                  </a:lnTo>
                  <a:lnTo>
                    <a:pt x="41135" y="211823"/>
                  </a:lnTo>
                  <a:lnTo>
                    <a:pt x="40855" y="210731"/>
                  </a:lnTo>
                  <a:close/>
                </a:path>
                <a:path w="64135" h="318135">
                  <a:moveTo>
                    <a:pt x="5194" y="184975"/>
                  </a:moveTo>
                  <a:lnTo>
                    <a:pt x="5194" y="188150"/>
                  </a:lnTo>
                  <a:lnTo>
                    <a:pt x="13208" y="188150"/>
                  </a:lnTo>
                  <a:lnTo>
                    <a:pt x="30175" y="194627"/>
                  </a:lnTo>
                  <a:lnTo>
                    <a:pt x="34529" y="211622"/>
                  </a:lnTo>
                  <a:lnTo>
                    <a:pt x="34823" y="210731"/>
                  </a:lnTo>
                  <a:lnTo>
                    <a:pt x="40855" y="210731"/>
                  </a:lnTo>
                  <a:lnTo>
                    <a:pt x="35509" y="189864"/>
                  </a:lnTo>
                  <a:lnTo>
                    <a:pt x="26476" y="186423"/>
                  </a:lnTo>
                  <a:lnTo>
                    <a:pt x="8013" y="186423"/>
                  </a:lnTo>
                  <a:lnTo>
                    <a:pt x="5194" y="184975"/>
                  </a:lnTo>
                  <a:close/>
                </a:path>
                <a:path w="64135" h="318135">
                  <a:moveTo>
                    <a:pt x="18237" y="100190"/>
                  </a:moveTo>
                  <a:lnTo>
                    <a:pt x="4292" y="100190"/>
                  </a:lnTo>
                  <a:lnTo>
                    <a:pt x="2819" y="106184"/>
                  </a:lnTo>
                  <a:lnTo>
                    <a:pt x="11531" y="110718"/>
                  </a:lnTo>
                  <a:lnTo>
                    <a:pt x="11531" y="165607"/>
                  </a:lnTo>
                  <a:lnTo>
                    <a:pt x="0" y="188150"/>
                  </a:lnTo>
                  <a:lnTo>
                    <a:pt x="5194" y="188150"/>
                  </a:lnTo>
                  <a:lnTo>
                    <a:pt x="5194" y="181813"/>
                  </a:lnTo>
                  <a:lnTo>
                    <a:pt x="10373" y="181813"/>
                  </a:lnTo>
                  <a:lnTo>
                    <a:pt x="17881" y="167144"/>
                  </a:lnTo>
                  <a:lnTo>
                    <a:pt x="17881" y="106883"/>
                  </a:lnTo>
                  <a:lnTo>
                    <a:pt x="17221" y="106527"/>
                  </a:lnTo>
                  <a:lnTo>
                    <a:pt x="41008" y="106527"/>
                  </a:lnTo>
                  <a:lnTo>
                    <a:pt x="41008" y="103924"/>
                  </a:lnTo>
                  <a:lnTo>
                    <a:pt x="34658" y="103924"/>
                  </a:lnTo>
                  <a:lnTo>
                    <a:pt x="18237" y="100190"/>
                  </a:lnTo>
                  <a:close/>
                </a:path>
                <a:path w="64135" h="318135">
                  <a:moveTo>
                    <a:pt x="10373" y="181813"/>
                  </a:moveTo>
                  <a:lnTo>
                    <a:pt x="5194" y="181813"/>
                  </a:lnTo>
                  <a:lnTo>
                    <a:pt x="5194" y="184975"/>
                  </a:lnTo>
                  <a:lnTo>
                    <a:pt x="8013" y="186423"/>
                  </a:lnTo>
                  <a:lnTo>
                    <a:pt x="10373" y="181813"/>
                  </a:lnTo>
                  <a:close/>
                </a:path>
                <a:path w="64135" h="318135">
                  <a:moveTo>
                    <a:pt x="14376" y="181813"/>
                  </a:moveTo>
                  <a:lnTo>
                    <a:pt x="10373" y="181813"/>
                  </a:lnTo>
                  <a:lnTo>
                    <a:pt x="8013" y="186423"/>
                  </a:lnTo>
                  <a:lnTo>
                    <a:pt x="26476" y="186423"/>
                  </a:lnTo>
                  <a:lnTo>
                    <a:pt x="14376" y="181813"/>
                  </a:lnTo>
                  <a:close/>
                </a:path>
                <a:path w="64135" h="318135">
                  <a:moveTo>
                    <a:pt x="41008" y="106527"/>
                  </a:moveTo>
                  <a:lnTo>
                    <a:pt x="17525" y="106527"/>
                  </a:lnTo>
                  <a:lnTo>
                    <a:pt x="41008" y="111887"/>
                  </a:lnTo>
                  <a:lnTo>
                    <a:pt x="41008" y="106527"/>
                  </a:lnTo>
                  <a:close/>
                </a:path>
                <a:path w="64135" h="318135">
                  <a:moveTo>
                    <a:pt x="34658" y="93870"/>
                  </a:moveTo>
                  <a:lnTo>
                    <a:pt x="34658" y="103924"/>
                  </a:lnTo>
                  <a:lnTo>
                    <a:pt x="41008" y="103924"/>
                  </a:lnTo>
                  <a:lnTo>
                    <a:pt x="41008" y="94322"/>
                  </a:lnTo>
                  <a:lnTo>
                    <a:pt x="34798" y="94322"/>
                  </a:lnTo>
                  <a:lnTo>
                    <a:pt x="34658" y="93870"/>
                  </a:lnTo>
                  <a:close/>
                </a:path>
                <a:path w="64135" h="318135">
                  <a:moveTo>
                    <a:pt x="56161" y="95358"/>
                  </a:moveTo>
                  <a:close/>
                </a:path>
                <a:path w="64135" h="318135">
                  <a:moveTo>
                    <a:pt x="59156" y="94284"/>
                  </a:moveTo>
                  <a:lnTo>
                    <a:pt x="56134" y="95275"/>
                  </a:lnTo>
                  <a:lnTo>
                    <a:pt x="56210" y="95478"/>
                  </a:lnTo>
                  <a:lnTo>
                    <a:pt x="59156" y="94284"/>
                  </a:lnTo>
                  <a:close/>
                </a:path>
                <a:path w="64135" h="318135">
                  <a:moveTo>
                    <a:pt x="19854" y="6511"/>
                  </a:moveTo>
                  <a:lnTo>
                    <a:pt x="19977" y="6743"/>
                  </a:lnTo>
                  <a:lnTo>
                    <a:pt x="22687" y="13258"/>
                  </a:lnTo>
                  <a:lnTo>
                    <a:pt x="30433" y="32117"/>
                  </a:lnTo>
                  <a:lnTo>
                    <a:pt x="56161" y="95358"/>
                  </a:lnTo>
                  <a:lnTo>
                    <a:pt x="59156" y="94284"/>
                  </a:lnTo>
                  <a:lnTo>
                    <a:pt x="62487" y="94284"/>
                  </a:lnTo>
                  <a:lnTo>
                    <a:pt x="62191" y="93459"/>
                  </a:lnTo>
                  <a:lnTo>
                    <a:pt x="62141" y="93192"/>
                  </a:lnTo>
                  <a:lnTo>
                    <a:pt x="40678" y="40399"/>
                  </a:lnTo>
                  <a:lnTo>
                    <a:pt x="29456" y="13030"/>
                  </a:lnTo>
                  <a:lnTo>
                    <a:pt x="26776" y="6578"/>
                  </a:lnTo>
                  <a:lnTo>
                    <a:pt x="20040" y="6578"/>
                  </a:lnTo>
                  <a:lnTo>
                    <a:pt x="19854" y="6511"/>
                  </a:lnTo>
                  <a:close/>
                </a:path>
                <a:path w="64135" h="318135">
                  <a:moveTo>
                    <a:pt x="37833" y="93395"/>
                  </a:moveTo>
                  <a:lnTo>
                    <a:pt x="34658" y="93395"/>
                  </a:lnTo>
                  <a:lnTo>
                    <a:pt x="34658" y="93870"/>
                  </a:lnTo>
                  <a:lnTo>
                    <a:pt x="34798" y="94322"/>
                  </a:lnTo>
                  <a:lnTo>
                    <a:pt x="37833" y="93395"/>
                  </a:lnTo>
                  <a:close/>
                </a:path>
                <a:path w="64135" h="318135">
                  <a:moveTo>
                    <a:pt x="41008" y="93395"/>
                  </a:moveTo>
                  <a:lnTo>
                    <a:pt x="37833" y="93395"/>
                  </a:lnTo>
                  <a:lnTo>
                    <a:pt x="34798" y="94322"/>
                  </a:lnTo>
                  <a:lnTo>
                    <a:pt x="41008" y="94322"/>
                  </a:lnTo>
                  <a:lnTo>
                    <a:pt x="41008" y="93395"/>
                  </a:lnTo>
                  <a:close/>
                </a:path>
                <a:path w="64135" h="318135">
                  <a:moveTo>
                    <a:pt x="19786" y="0"/>
                  </a:moveTo>
                  <a:lnTo>
                    <a:pt x="10490" y="0"/>
                  </a:lnTo>
                  <a:lnTo>
                    <a:pt x="9652" y="622"/>
                  </a:lnTo>
                  <a:lnTo>
                    <a:pt x="9245" y="888"/>
                  </a:lnTo>
                  <a:lnTo>
                    <a:pt x="7391" y="2501"/>
                  </a:lnTo>
                  <a:lnTo>
                    <a:pt x="7422" y="6743"/>
                  </a:lnTo>
                  <a:lnTo>
                    <a:pt x="7632" y="7759"/>
                  </a:lnTo>
                  <a:lnTo>
                    <a:pt x="8153" y="8953"/>
                  </a:lnTo>
                  <a:lnTo>
                    <a:pt x="9588" y="13258"/>
                  </a:lnTo>
                  <a:lnTo>
                    <a:pt x="12326" y="21870"/>
                  </a:lnTo>
                  <a:lnTo>
                    <a:pt x="20098" y="46762"/>
                  </a:lnTo>
                  <a:lnTo>
                    <a:pt x="34658" y="93870"/>
                  </a:lnTo>
                  <a:lnTo>
                    <a:pt x="34658" y="93395"/>
                  </a:lnTo>
                  <a:lnTo>
                    <a:pt x="41008" y="93395"/>
                  </a:lnTo>
                  <a:lnTo>
                    <a:pt x="41008" y="92900"/>
                  </a:lnTo>
                  <a:lnTo>
                    <a:pt x="25560" y="42928"/>
                  </a:lnTo>
                  <a:lnTo>
                    <a:pt x="18859" y="21462"/>
                  </a:lnTo>
                  <a:lnTo>
                    <a:pt x="14312" y="7213"/>
                  </a:lnTo>
                  <a:lnTo>
                    <a:pt x="13959" y="6350"/>
                  </a:lnTo>
                  <a:lnTo>
                    <a:pt x="11544" y="6350"/>
                  </a:lnTo>
                  <a:lnTo>
                    <a:pt x="11544" y="3175"/>
                  </a:lnTo>
                  <a:lnTo>
                    <a:pt x="24431" y="3175"/>
                  </a:lnTo>
                  <a:lnTo>
                    <a:pt x="25060" y="2768"/>
                  </a:lnTo>
                  <a:lnTo>
                    <a:pt x="23698" y="888"/>
                  </a:lnTo>
                  <a:lnTo>
                    <a:pt x="22047" y="507"/>
                  </a:lnTo>
                  <a:lnTo>
                    <a:pt x="20942" y="228"/>
                  </a:lnTo>
                  <a:lnTo>
                    <a:pt x="19786" y="0"/>
                  </a:lnTo>
                  <a:close/>
                </a:path>
                <a:path w="64135" h="318135">
                  <a:moveTo>
                    <a:pt x="19795" y="6311"/>
                  </a:moveTo>
                  <a:lnTo>
                    <a:pt x="19875" y="6515"/>
                  </a:lnTo>
                  <a:lnTo>
                    <a:pt x="20040" y="6578"/>
                  </a:lnTo>
                  <a:lnTo>
                    <a:pt x="19795" y="6311"/>
                  </a:lnTo>
                  <a:close/>
                </a:path>
                <a:path w="64135" h="318135">
                  <a:moveTo>
                    <a:pt x="20542" y="5784"/>
                  </a:moveTo>
                  <a:lnTo>
                    <a:pt x="19847" y="6261"/>
                  </a:lnTo>
                  <a:lnTo>
                    <a:pt x="19912" y="6438"/>
                  </a:lnTo>
                  <a:lnTo>
                    <a:pt x="20040" y="6578"/>
                  </a:lnTo>
                  <a:lnTo>
                    <a:pt x="20542" y="5784"/>
                  </a:lnTo>
                  <a:close/>
                </a:path>
                <a:path w="64135" h="318135">
                  <a:moveTo>
                    <a:pt x="26146" y="5118"/>
                  </a:moveTo>
                  <a:lnTo>
                    <a:pt x="21513" y="5118"/>
                  </a:lnTo>
                  <a:lnTo>
                    <a:pt x="20542" y="5784"/>
                  </a:lnTo>
                  <a:lnTo>
                    <a:pt x="20040" y="6578"/>
                  </a:lnTo>
                  <a:lnTo>
                    <a:pt x="26776" y="6578"/>
                  </a:lnTo>
                  <a:lnTo>
                    <a:pt x="26146" y="5118"/>
                  </a:lnTo>
                  <a:close/>
                </a:path>
                <a:path w="64135" h="318135">
                  <a:moveTo>
                    <a:pt x="21387" y="5181"/>
                  </a:moveTo>
                  <a:lnTo>
                    <a:pt x="13042" y="5181"/>
                  </a:lnTo>
                  <a:lnTo>
                    <a:pt x="13754" y="5410"/>
                  </a:lnTo>
                  <a:lnTo>
                    <a:pt x="13794" y="5714"/>
                  </a:lnTo>
                  <a:lnTo>
                    <a:pt x="13959" y="6350"/>
                  </a:lnTo>
                  <a:lnTo>
                    <a:pt x="18986" y="6350"/>
                  </a:lnTo>
                  <a:lnTo>
                    <a:pt x="19854" y="6511"/>
                  </a:lnTo>
                  <a:lnTo>
                    <a:pt x="19621" y="6070"/>
                  </a:lnTo>
                  <a:lnTo>
                    <a:pt x="21387" y="5181"/>
                  </a:lnTo>
                  <a:close/>
                </a:path>
                <a:path w="64135" h="318135">
                  <a:moveTo>
                    <a:pt x="11544" y="3175"/>
                  </a:moveTo>
                  <a:lnTo>
                    <a:pt x="11544" y="6350"/>
                  </a:lnTo>
                  <a:lnTo>
                    <a:pt x="13959" y="6350"/>
                  </a:lnTo>
                  <a:lnTo>
                    <a:pt x="13794" y="5714"/>
                  </a:lnTo>
                  <a:lnTo>
                    <a:pt x="13436" y="5714"/>
                  </a:lnTo>
                  <a:lnTo>
                    <a:pt x="11544" y="3175"/>
                  </a:lnTo>
                  <a:close/>
                </a:path>
                <a:path w="64135" h="318135">
                  <a:moveTo>
                    <a:pt x="19621" y="6070"/>
                  </a:moveTo>
                  <a:lnTo>
                    <a:pt x="19748" y="6311"/>
                  </a:lnTo>
                  <a:lnTo>
                    <a:pt x="19621" y="6070"/>
                  </a:lnTo>
                  <a:close/>
                </a:path>
                <a:path w="64135" h="318135">
                  <a:moveTo>
                    <a:pt x="21513" y="5118"/>
                  </a:moveTo>
                  <a:lnTo>
                    <a:pt x="19621" y="6070"/>
                  </a:lnTo>
                  <a:lnTo>
                    <a:pt x="19773" y="6311"/>
                  </a:lnTo>
                  <a:lnTo>
                    <a:pt x="20586" y="5714"/>
                  </a:lnTo>
                  <a:lnTo>
                    <a:pt x="21513" y="5118"/>
                  </a:lnTo>
                  <a:close/>
                </a:path>
                <a:path w="64135" h="318135">
                  <a:moveTo>
                    <a:pt x="19786" y="6302"/>
                  </a:moveTo>
                  <a:close/>
                </a:path>
                <a:path w="64135" h="318135">
                  <a:moveTo>
                    <a:pt x="20586" y="5714"/>
                  </a:moveTo>
                  <a:lnTo>
                    <a:pt x="19748" y="6261"/>
                  </a:lnTo>
                  <a:lnTo>
                    <a:pt x="20542" y="5784"/>
                  </a:lnTo>
                  <a:close/>
                </a:path>
                <a:path w="64135" h="318135">
                  <a:moveTo>
                    <a:pt x="20643" y="5714"/>
                  </a:moveTo>
                  <a:close/>
                </a:path>
                <a:path w="64135" h="318135">
                  <a:moveTo>
                    <a:pt x="24431" y="3175"/>
                  </a:moveTo>
                  <a:lnTo>
                    <a:pt x="11544" y="3175"/>
                  </a:lnTo>
                  <a:lnTo>
                    <a:pt x="13436" y="5714"/>
                  </a:lnTo>
                  <a:lnTo>
                    <a:pt x="13042" y="5181"/>
                  </a:lnTo>
                  <a:lnTo>
                    <a:pt x="21387" y="5181"/>
                  </a:lnTo>
                  <a:lnTo>
                    <a:pt x="26146" y="5118"/>
                  </a:lnTo>
                  <a:lnTo>
                    <a:pt x="25885" y="4521"/>
                  </a:lnTo>
                  <a:lnTo>
                    <a:pt x="22402" y="4521"/>
                  </a:lnTo>
                  <a:lnTo>
                    <a:pt x="24431" y="3175"/>
                  </a:lnTo>
                  <a:close/>
                </a:path>
                <a:path w="64135" h="318135">
                  <a:moveTo>
                    <a:pt x="13042" y="5181"/>
                  </a:moveTo>
                  <a:lnTo>
                    <a:pt x="13436" y="5714"/>
                  </a:lnTo>
                  <a:lnTo>
                    <a:pt x="13754" y="5410"/>
                  </a:lnTo>
                  <a:lnTo>
                    <a:pt x="13042" y="5181"/>
                  </a:lnTo>
                  <a:close/>
                </a:path>
                <a:path w="64135" h="318135">
                  <a:moveTo>
                    <a:pt x="13754" y="5410"/>
                  </a:moveTo>
                  <a:lnTo>
                    <a:pt x="13436" y="5714"/>
                  </a:lnTo>
                  <a:lnTo>
                    <a:pt x="13794" y="5714"/>
                  </a:lnTo>
                  <a:lnTo>
                    <a:pt x="13754" y="5410"/>
                  </a:lnTo>
                  <a:close/>
                </a:path>
                <a:path w="64135" h="318135">
                  <a:moveTo>
                    <a:pt x="25044" y="2768"/>
                  </a:moveTo>
                  <a:lnTo>
                    <a:pt x="22402" y="4521"/>
                  </a:lnTo>
                  <a:lnTo>
                    <a:pt x="25055" y="2790"/>
                  </a:lnTo>
                  <a:close/>
                </a:path>
                <a:path w="64135" h="318135">
                  <a:moveTo>
                    <a:pt x="25055" y="2790"/>
                  </a:moveTo>
                  <a:lnTo>
                    <a:pt x="22402" y="4521"/>
                  </a:lnTo>
                  <a:lnTo>
                    <a:pt x="25885" y="4521"/>
                  </a:lnTo>
                  <a:lnTo>
                    <a:pt x="25476" y="3581"/>
                  </a:lnTo>
                  <a:lnTo>
                    <a:pt x="25055" y="2790"/>
                  </a:lnTo>
                  <a:close/>
                </a:path>
                <a:path w="64135" h="318135">
                  <a:moveTo>
                    <a:pt x="25060" y="2768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0" name="object 24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003162" y="3925760"/>
              <a:ext cx="75704" cy="311912"/>
            </a:xfrm>
            <a:prstGeom prst="rect">
              <a:avLst/>
            </a:prstGeom>
          </p:spPr>
        </p:pic>
        <p:sp>
          <p:nvSpPr>
            <p:cNvPr id="241" name="object 241"/>
            <p:cNvSpPr/>
            <p:nvPr/>
          </p:nvSpPr>
          <p:spPr>
            <a:xfrm>
              <a:off x="6020955" y="3922585"/>
              <a:ext cx="62230" cy="318135"/>
            </a:xfrm>
            <a:custGeom>
              <a:avLst/>
              <a:gdLst/>
              <a:ahLst/>
              <a:cxnLst/>
              <a:rect l="l" t="t" r="r" b="b"/>
              <a:pathLst>
                <a:path w="62229" h="318135">
                  <a:moveTo>
                    <a:pt x="16217" y="120599"/>
                  </a:moveTo>
                  <a:lnTo>
                    <a:pt x="9867" y="120599"/>
                  </a:lnTo>
                  <a:lnTo>
                    <a:pt x="9867" y="132829"/>
                  </a:lnTo>
                  <a:lnTo>
                    <a:pt x="16217" y="132829"/>
                  </a:lnTo>
                  <a:lnTo>
                    <a:pt x="16217" y="120599"/>
                  </a:lnTo>
                  <a:close/>
                </a:path>
                <a:path w="62229" h="318135">
                  <a:moveTo>
                    <a:pt x="61963" y="97459"/>
                  </a:moveTo>
                  <a:lnTo>
                    <a:pt x="60794" y="94284"/>
                  </a:lnTo>
                  <a:lnTo>
                    <a:pt x="60502" y="93459"/>
                  </a:lnTo>
                  <a:lnTo>
                    <a:pt x="60452" y="93192"/>
                  </a:lnTo>
                  <a:lnTo>
                    <a:pt x="35623" y="32118"/>
                  </a:lnTo>
                  <a:lnTo>
                    <a:pt x="26098" y="8953"/>
                  </a:lnTo>
                  <a:lnTo>
                    <a:pt x="25107" y="6591"/>
                  </a:lnTo>
                  <a:lnTo>
                    <a:pt x="24498" y="5118"/>
                  </a:lnTo>
                  <a:lnTo>
                    <a:pt x="23825" y="3581"/>
                  </a:lnTo>
                  <a:lnTo>
                    <a:pt x="23596" y="3175"/>
                  </a:lnTo>
                  <a:lnTo>
                    <a:pt x="23380" y="2768"/>
                  </a:lnTo>
                  <a:lnTo>
                    <a:pt x="22009" y="876"/>
                  </a:lnTo>
                  <a:lnTo>
                    <a:pt x="20358" y="508"/>
                  </a:lnTo>
                  <a:lnTo>
                    <a:pt x="19253" y="228"/>
                  </a:lnTo>
                  <a:lnTo>
                    <a:pt x="18097" y="0"/>
                  </a:lnTo>
                  <a:lnTo>
                    <a:pt x="8801" y="0"/>
                  </a:lnTo>
                  <a:lnTo>
                    <a:pt x="7543" y="901"/>
                  </a:lnTo>
                  <a:lnTo>
                    <a:pt x="5727" y="2527"/>
                  </a:lnTo>
                  <a:lnTo>
                    <a:pt x="5753" y="6743"/>
                  </a:lnTo>
                  <a:lnTo>
                    <a:pt x="5969" y="7759"/>
                  </a:lnTo>
                  <a:lnTo>
                    <a:pt x="6489" y="8953"/>
                  </a:lnTo>
                  <a:lnTo>
                    <a:pt x="7924" y="13258"/>
                  </a:lnTo>
                  <a:lnTo>
                    <a:pt x="10655" y="21882"/>
                  </a:lnTo>
                  <a:lnTo>
                    <a:pt x="18427" y="46774"/>
                  </a:lnTo>
                  <a:lnTo>
                    <a:pt x="32994" y="93840"/>
                  </a:lnTo>
                  <a:lnTo>
                    <a:pt x="32994" y="103924"/>
                  </a:lnTo>
                  <a:lnTo>
                    <a:pt x="16573" y="100190"/>
                  </a:lnTo>
                  <a:lnTo>
                    <a:pt x="2616" y="100190"/>
                  </a:lnTo>
                  <a:lnTo>
                    <a:pt x="2616" y="106527"/>
                  </a:lnTo>
                  <a:lnTo>
                    <a:pt x="15862" y="106527"/>
                  </a:lnTo>
                  <a:lnTo>
                    <a:pt x="39344" y="111887"/>
                  </a:lnTo>
                  <a:lnTo>
                    <a:pt x="39344" y="103924"/>
                  </a:lnTo>
                  <a:lnTo>
                    <a:pt x="39344" y="94322"/>
                  </a:lnTo>
                  <a:lnTo>
                    <a:pt x="39344" y="93395"/>
                  </a:lnTo>
                  <a:lnTo>
                    <a:pt x="39344" y="92900"/>
                  </a:lnTo>
                  <a:lnTo>
                    <a:pt x="30187" y="63284"/>
                  </a:lnTo>
                  <a:lnTo>
                    <a:pt x="17195" y="21463"/>
                  </a:lnTo>
                  <a:lnTo>
                    <a:pt x="12649" y="7213"/>
                  </a:lnTo>
                  <a:lnTo>
                    <a:pt x="12293" y="6350"/>
                  </a:lnTo>
                  <a:lnTo>
                    <a:pt x="17297" y="6350"/>
                  </a:lnTo>
                  <a:lnTo>
                    <a:pt x="18186" y="6515"/>
                  </a:lnTo>
                  <a:lnTo>
                    <a:pt x="17970" y="6070"/>
                  </a:lnTo>
                  <a:lnTo>
                    <a:pt x="18211" y="6515"/>
                  </a:lnTo>
                  <a:lnTo>
                    <a:pt x="18338" y="6578"/>
                  </a:lnTo>
                  <a:lnTo>
                    <a:pt x="18186" y="6515"/>
                  </a:lnTo>
                  <a:lnTo>
                    <a:pt x="18313" y="6743"/>
                  </a:lnTo>
                  <a:lnTo>
                    <a:pt x="54470" y="95377"/>
                  </a:lnTo>
                  <a:lnTo>
                    <a:pt x="55664" y="100190"/>
                  </a:lnTo>
                  <a:lnTo>
                    <a:pt x="53403" y="216395"/>
                  </a:lnTo>
                  <a:lnTo>
                    <a:pt x="53454" y="216141"/>
                  </a:lnTo>
                  <a:lnTo>
                    <a:pt x="53403" y="216649"/>
                  </a:lnTo>
                  <a:lnTo>
                    <a:pt x="53403" y="216395"/>
                  </a:lnTo>
                  <a:lnTo>
                    <a:pt x="53213" y="217385"/>
                  </a:lnTo>
                  <a:lnTo>
                    <a:pt x="9042" y="311378"/>
                  </a:lnTo>
                  <a:lnTo>
                    <a:pt x="8674" y="311429"/>
                  </a:lnTo>
                  <a:lnTo>
                    <a:pt x="8140" y="311365"/>
                  </a:lnTo>
                  <a:lnTo>
                    <a:pt x="6883" y="310743"/>
                  </a:lnTo>
                  <a:lnTo>
                    <a:pt x="6654" y="310438"/>
                  </a:lnTo>
                  <a:lnTo>
                    <a:pt x="6527" y="310273"/>
                  </a:lnTo>
                  <a:lnTo>
                    <a:pt x="6388" y="310032"/>
                  </a:lnTo>
                  <a:lnTo>
                    <a:pt x="6261" y="310273"/>
                  </a:lnTo>
                  <a:lnTo>
                    <a:pt x="6299" y="309791"/>
                  </a:lnTo>
                  <a:lnTo>
                    <a:pt x="6388" y="310032"/>
                  </a:lnTo>
                  <a:lnTo>
                    <a:pt x="6515" y="309791"/>
                  </a:lnTo>
                  <a:lnTo>
                    <a:pt x="6642" y="309562"/>
                  </a:lnTo>
                  <a:lnTo>
                    <a:pt x="7200" y="308203"/>
                  </a:lnTo>
                  <a:lnTo>
                    <a:pt x="7607" y="307213"/>
                  </a:lnTo>
                  <a:lnTo>
                    <a:pt x="7734" y="306844"/>
                  </a:lnTo>
                  <a:lnTo>
                    <a:pt x="10007" y="300253"/>
                  </a:lnTo>
                  <a:lnTo>
                    <a:pt x="13093" y="291198"/>
                  </a:lnTo>
                  <a:lnTo>
                    <a:pt x="21209" y="267030"/>
                  </a:lnTo>
                  <a:lnTo>
                    <a:pt x="29730" y="241376"/>
                  </a:lnTo>
                  <a:lnTo>
                    <a:pt x="39268" y="212458"/>
                  </a:lnTo>
                  <a:lnTo>
                    <a:pt x="39471" y="211861"/>
                  </a:lnTo>
                  <a:lnTo>
                    <a:pt x="39192" y="210718"/>
                  </a:lnTo>
                  <a:lnTo>
                    <a:pt x="33883" y="188048"/>
                  </a:lnTo>
                  <a:lnTo>
                    <a:pt x="29451" y="186359"/>
                  </a:lnTo>
                  <a:lnTo>
                    <a:pt x="12649" y="179946"/>
                  </a:lnTo>
                  <a:lnTo>
                    <a:pt x="1130" y="180441"/>
                  </a:lnTo>
                  <a:lnTo>
                    <a:pt x="1397" y="186791"/>
                  </a:lnTo>
                  <a:lnTo>
                    <a:pt x="11607" y="186359"/>
                  </a:lnTo>
                  <a:lnTo>
                    <a:pt x="28473" y="192773"/>
                  </a:lnTo>
                  <a:lnTo>
                    <a:pt x="32867" y="211582"/>
                  </a:lnTo>
                  <a:lnTo>
                    <a:pt x="22974" y="241554"/>
                  </a:lnTo>
                  <a:lnTo>
                    <a:pt x="11430" y="276250"/>
                  </a:lnTo>
                  <a:lnTo>
                    <a:pt x="6172" y="291820"/>
                  </a:lnTo>
                  <a:lnTo>
                    <a:pt x="6172" y="310654"/>
                  </a:lnTo>
                  <a:lnTo>
                    <a:pt x="6172" y="291820"/>
                  </a:lnTo>
                  <a:lnTo>
                    <a:pt x="4622" y="296392"/>
                  </a:lnTo>
                  <a:lnTo>
                    <a:pt x="3289" y="300253"/>
                  </a:lnTo>
                  <a:lnTo>
                    <a:pt x="1828" y="304368"/>
                  </a:lnTo>
                  <a:lnTo>
                    <a:pt x="736" y="307213"/>
                  </a:lnTo>
                  <a:lnTo>
                    <a:pt x="63" y="309562"/>
                  </a:lnTo>
                  <a:lnTo>
                    <a:pt x="0" y="311873"/>
                  </a:lnTo>
                  <a:lnTo>
                    <a:pt x="1371" y="313994"/>
                  </a:lnTo>
                  <a:lnTo>
                    <a:pt x="8674" y="317766"/>
                  </a:lnTo>
                  <a:lnTo>
                    <a:pt x="10629" y="317754"/>
                  </a:lnTo>
                  <a:lnTo>
                    <a:pt x="12217" y="317195"/>
                  </a:lnTo>
                  <a:lnTo>
                    <a:pt x="13487" y="316776"/>
                  </a:lnTo>
                  <a:lnTo>
                    <a:pt x="14732" y="314185"/>
                  </a:lnTo>
                  <a:lnTo>
                    <a:pt x="16192" y="311175"/>
                  </a:lnTo>
                  <a:lnTo>
                    <a:pt x="49923" y="241376"/>
                  </a:lnTo>
                  <a:lnTo>
                    <a:pt x="56781" y="227139"/>
                  </a:lnTo>
                  <a:lnTo>
                    <a:pt x="58788" y="222326"/>
                  </a:lnTo>
                  <a:lnTo>
                    <a:pt x="59664" y="217385"/>
                  </a:lnTo>
                  <a:lnTo>
                    <a:pt x="59753" y="216700"/>
                  </a:lnTo>
                  <a:lnTo>
                    <a:pt x="59753" y="216141"/>
                  </a:lnTo>
                  <a:lnTo>
                    <a:pt x="61912" y="106527"/>
                  </a:lnTo>
                  <a:lnTo>
                    <a:pt x="61963" y="974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6028105" y="3926243"/>
              <a:ext cx="51435" cy="311150"/>
            </a:xfrm>
            <a:custGeom>
              <a:avLst/>
              <a:gdLst/>
              <a:ahLst/>
              <a:cxnLst/>
              <a:rect l="l" t="t" r="r" b="b"/>
              <a:pathLst>
                <a:path w="51435" h="311150">
                  <a:moveTo>
                    <a:pt x="42157" y="212743"/>
                  </a:moveTo>
                  <a:lnTo>
                    <a:pt x="0" y="307162"/>
                  </a:lnTo>
                  <a:lnTo>
                    <a:pt x="685" y="309041"/>
                  </a:lnTo>
                  <a:lnTo>
                    <a:pt x="3873" y="310527"/>
                  </a:lnTo>
                  <a:lnTo>
                    <a:pt x="5753" y="309829"/>
                  </a:lnTo>
                  <a:lnTo>
                    <a:pt x="43599" y="227850"/>
                  </a:lnTo>
                  <a:lnTo>
                    <a:pt x="48503" y="213067"/>
                  </a:lnTo>
                  <a:lnTo>
                    <a:pt x="45326" y="213067"/>
                  </a:lnTo>
                  <a:lnTo>
                    <a:pt x="42151" y="212991"/>
                  </a:lnTo>
                  <a:lnTo>
                    <a:pt x="42157" y="212743"/>
                  </a:lnTo>
                  <a:close/>
                </a:path>
                <a:path w="51435" h="311150">
                  <a:moveTo>
                    <a:pt x="42202" y="212496"/>
                  </a:moveTo>
                  <a:lnTo>
                    <a:pt x="42151" y="212991"/>
                  </a:lnTo>
                  <a:lnTo>
                    <a:pt x="45326" y="213067"/>
                  </a:lnTo>
                  <a:lnTo>
                    <a:pt x="42202" y="212496"/>
                  </a:lnTo>
                  <a:close/>
                </a:path>
                <a:path w="51435" h="311150">
                  <a:moveTo>
                    <a:pt x="48517" y="212496"/>
                  </a:moveTo>
                  <a:lnTo>
                    <a:pt x="42202" y="212496"/>
                  </a:lnTo>
                  <a:lnTo>
                    <a:pt x="45326" y="213067"/>
                  </a:lnTo>
                  <a:lnTo>
                    <a:pt x="48503" y="213067"/>
                  </a:lnTo>
                  <a:lnTo>
                    <a:pt x="48517" y="212496"/>
                  </a:lnTo>
                  <a:close/>
                </a:path>
                <a:path w="51435" h="311150">
                  <a:moveTo>
                    <a:pt x="50089" y="93370"/>
                  </a:moveTo>
                  <a:lnTo>
                    <a:pt x="46697" y="93370"/>
                  </a:lnTo>
                  <a:lnTo>
                    <a:pt x="43759" y="94564"/>
                  </a:lnTo>
                  <a:lnTo>
                    <a:pt x="44275" y="96151"/>
                  </a:lnTo>
                  <a:lnTo>
                    <a:pt x="44881" y="98425"/>
                  </a:lnTo>
                  <a:lnTo>
                    <a:pt x="44869" y="100152"/>
                  </a:lnTo>
                  <a:lnTo>
                    <a:pt x="44438" y="119209"/>
                  </a:lnTo>
                  <a:lnTo>
                    <a:pt x="42157" y="212743"/>
                  </a:lnTo>
                  <a:lnTo>
                    <a:pt x="42202" y="212496"/>
                  </a:lnTo>
                  <a:lnTo>
                    <a:pt x="48517" y="212496"/>
                  </a:lnTo>
                  <a:lnTo>
                    <a:pt x="50792" y="119056"/>
                  </a:lnTo>
                  <a:lnTo>
                    <a:pt x="51219" y="100152"/>
                  </a:lnTo>
                  <a:lnTo>
                    <a:pt x="51101" y="95948"/>
                  </a:lnTo>
                  <a:lnTo>
                    <a:pt x="50089" y="93370"/>
                  </a:lnTo>
                  <a:close/>
                </a:path>
                <a:path w="51435" h="311150">
                  <a:moveTo>
                    <a:pt x="10858" y="0"/>
                  </a:moveTo>
                  <a:lnTo>
                    <a:pt x="7607" y="1295"/>
                  </a:lnTo>
                  <a:lnTo>
                    <a:pt x="6819" y="3149"/>
                  </a:lnTo>
                  <a:lnTo>
                    <a:pt x="43751" y="94564"/>
                  </a:lnTo>
                  <a:lnTo>
                    <a:pt x="46697" y="93370"/>
                  </a:lnTo>
                  <a:lnTo>
                    <a:pt x="50089" y="93370"/>
                  </a:lnTo>
                  <a:lnTo>
                    <a:pt x="49720" y="92430"/>
                  </a:lnTo>
                  <a:lnTo>
                    <a:pt x="49657" y="92214"/>
                  </a:lnTo>
                  <a:lnTo>
                    <a:pt x="13360" y="2412"/>
                  </a:lnTo>
                  <a:lnTo>
                    <a:pt x="12712" y="774"/>
                  </a:lnTo>
                  <a:lnTo>
                    <a:pt x="10858" y="0"/>
                  </a:lnTo>
                  <a:close/>
                </a:path>
                <a:path w="51435" h="311150">
                  <a:moveTo>
                    <a:pt x="46697" y="93370"/>
                  </a:moveTo>
                  <a:lnTo>
                    <a:pt x="43726" y="94462"/>
                  </a:lnTo>
                  <a:lnTo>
                    <a:pt x="46697" y="9337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461660" y="4020273"/>
              <a:ext cx="21590" cy="122555"/>
            </a:xfrm>
            <a:custGeom>
              <a:avLst/>
              <a:gdLst/>
              <a:ahLst/>
              <a:cxnLst/>
              <a:rect l="l" t="t" r="r" b="b"/>
              <a:pathLst>
                <a:path w="21589" h="122554">
                  <a:moveTo>
                    <a:pt x="14287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14287" y="3175"/>
                  </a:lnTo>
                  <a:lnTo>
                    <a:pt x="14287" y="0"/>
                  </a:lnTo>
                  <a:close/>
                </a:path>
                <a:path w="21589" h="122554">
                  <a:moveTo>
                    <a:pt x="21386" y="120027"/>
                  </a:moveTo>
                  <a:lnTo>
                    <a:pt x="16103" y="107886"/>
                  </a:lnTo>
                  <a:lnTo>
                    <a:pt x="18580" y="107810"/>
                  </a:lnTo>
                  <a:lnTo>
                    <a:pt x="18376" y="101460"/>
                  </a:lnTo>
                  <a:lnTo>
                    <a:pt x="6553" y="101841"/>
                  </a:lnTo>
                  <a:lnTo>
                    <a:pt x="15570" y="122555"/>
                  </a:lnTo>
                  <a:lnTo>
                    <a:pt x="21386" y="1200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472749" y="4021861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13258" y="0"/>
                  </a:moveTo>
                  <a:lnTo>
                    <a:pt x="0" y="0"/>
                  </a:lnTo>
                  <a:lnTo>
                    <a:pt x="0" y="11569"/>
                  </a:lnTo>
                  <a:lnTo>
                    <a:pt x="13258" y="0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337661" y="3479304"/>
              <a:ext cx="53340" cy="1294130"/>
            </a:xfrm>
            <a:custGeom>
              <a:avLst/>
              <a:gdLst/>
              <a:ahLst/>
              <a:cxnLst/>
              <a:rect l="l" t="t" r="r" b="b"/>
              <a:pathLst>
                <a:path w="53339" h="1294129">
                  <a:moveTo>
                    <a:pt x="53047" y="0"/>
                  </a:moveTo>
                  <a:lnTo>
                    <a:pt x="0" y="0"/>
                  </a:lnTo>
                  <a:lnTo>
                    <a:pt x="0" y="1293533"/>
                  </a:lnTo>
                  <a:lnTo>
                    <a:pt x="53047" y="1292161"/>
                  </a:lnTo>
                  <a:lnTo>
                    <a:pt x="53047" y="0"/>
                  </a:lnTo>
                  <a:close/>
                </a:path>
              </a:pathLst>
            </a:custGeom>
            <a:solidFill>
              <a:srgbClr val="26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334143" y="3475799"/>
              <a:ext cx="60325" cy="1301115"/>
            </a:xfrm>
            <a:custGeom>
              <a:avLst/>
              <a:gdLst/>
              <a:ahLst/>
              <a:cxnLst/>
              <a:rect l="l" t="t" r="r" b="b"/>
              <a:pathLst>
                <a:path w="60325" h="1301114">
                  <a:moveTo>
                    <a:pt x="60083" y="0"/>
                  </a:moveTo>
                  <a:lnTo>
                    <a:pt x="0" y="0"/>
                  </a:lnTo>
                  <a:lnTo>
                    <a:pt x="0" y="1300632"/>
                  </a:lnTo>
                  <a:lnTo>
                    <a:pt x="3606" y="1300556"/>
                  </a:lnTo>
                  <a:lnTo>
                    <a:pt x="3428" y="1293507"/>
                  </a:lnTo>
                  <a:lnTo>
                    <a:pt x="7035" y="1293415"/>
                  </a:lnTo>
                  <a:lnTo>
                    <a:pt x="7035" y="7035"/>
                  </a:lnTo>
                  <a:lnTo>
                    <a:pt x="60083" y="7035"/>
                  </a:lnTo>
                  <a:lnTo>
                    <a:pt x="60083" y="0"/>
                  </a:lnTo>
                  <a:close/>
                </a:path>
                <a:path w="60325" h="1301114">
                  <a:moveTo>
                    <a:pt x="7035" y="1293415"/>
                  </a:moveTo>
                  <a:lnTo>
                    <a:pt x="3428" y="1293507"/>
                  </a:lnTo>
                  <a:lnTo>
                    <a:pt x="3606" y="1300556"/>
                  </a:lnTo>
                  <a:lnTo>
                    <a:pt x="60083" y="1299108"/>
                  </a:lnTo>
                  <a:lnTo>
                    <a:pt x="60083" y="1297038"/>
                  </a:lnTo>
                  <a:lnTo>
                    <a:pt x="7035" y="1297038"/>
                  </a:lnTo>
                  <a:lnTo>
                    <a:pt x="7035" y="1293415"/>
                  </a:lnTo>
                  <a:close/>
                </a:path>
                <a:path w="60325" h="1301114">
                  <a:moveTo>
                    <a:pt x="60083" y="7035"/>
                  </a:moveTo>
                  <a:lnTo>
                    <a:pt x="53047" y="7035"/>
                  </a:lnTo>
                  <a:lnTo>
                    <a:pt x="53047" y="1292237"/>
                  </a:lnTo>
                  <a:lnTo>
                    <a:pt x="7035" y="1293415"/>
                  </a:lnTo>
                  <a:lnTo>
                    <a:pt x="7035" y="1297038"/>
                  </a:lnTo>
                  <a:lnTo>
                    <a:pt x="60083" y="1297038"/>
                  </a:lnTo>
                  <a:lnTo>
                    <a:pt x="60083" y="70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318624" y="3479304"/>
              <a:ext cx="23495" cy="1325245"/>
            </a:xfrm>
            <a:custGeom>
              <a:avLst/>
              <a:gdLst/>
              <a:ahLst/>
              <a:cxnLst/>
              <a:rect l="l" t="t" r="r" b="b"/>
              <a:pathLst>
                <a:path w="23495" h="1325245">
                  <a:moveTo>
                    <a:pt x="23126" y="0"/>
                  </a:moveTo>
                  <a:lnTo>
                    <a:pt x="0" y="0"/>
                  </a:lnTo>
                  <a:lnTo>
                    <a:pt x="0" y="1324800"/>
                  </a:lnTo>
                  <a:lnTo>
                    <a:pt x="23126" y="1324800"/>
                  </a:lnTo>
                  <a:lnTo>
                    <a:pt x="23126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312274" y="3473449"/>
              <a:ext cx="36195" cy="1337310"/>
            </a:xfrm>
            <a:custGeom>
              <a:avLst/>
              <a:gdLst/>
              <a:ahLst/>
              <a:cxnLst/>
              <a:rect l="l" t="t" r="r" b="b"/>
              <a:pathLst>
                <a:path w="36195" h="1337310">
                  <a:moveTo>
                    <a:pt x="35826" y="0"/>
                  </a:moveTo>
                  <a:lnTo>
                    <a:pt x="23126" y="0"/>
                  </a:lnTo>
                  <a:lnTo>
                    <a:pt x="23126" y="12700"/>
                  </a:lnTo>
                  <a:lnTo>
                    <a:pt x="23126" y="1324610"/>
                  </a:lnTo>
                  <a:lnTo>
                    <a:pt x="12700" y="1324610"/>
                  </a:lnTo>
                  <a:lnTo>
                    <a:pt x="12700" y="12700"/>
                  </a:lnTo>
                  <a:lnTo>
                    <a:pt x="6350" y="12700"/>
                  </a:lnTo>
                  <a:lnTo>
                    <a:pt x="6350" y="12204"/>
                  </a:lnTo>
                  <a:lnTo>
                    <a:pt x="12700" y="12204"/>
                  </a:lnTo>
                  <a:lnTo>
                    <a:pt x="12700" y="12700"/>
                  </a:lnTo>
                  <a:lnTo>
                    <a:pt x="23126" y="12700"/>
                  </a:lnTo>
                  <a:lnTo>
                    <a:pt x="2312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0" y="1324610"/>
                  </a:lnTo>
                  <a:lnTo>
                    <a:pt x="0" y="1337310"/>
                  </a:lnTo>
                  <a:lnTo>
                    <a:pt x="35826" y="1337310"/>
                  </a:lnTo>
                  <a:lnTo>
                    <a:pt x="35826" y="1324610"/>
                  </a:lnTo>
                  <a:lnTo>
                    <a:pt x="35826" y="12700"/>
                  </a:lnTo>
                  <a:lnTo>
                    <a:pt x="35826" y="6350"/>
                  </a:lnTo>
                  <a:lnTo>
                    <a:pt x="358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6120676" y="3482924"/>
              <a:ext cx="45720" cy="1290320"/>
            </a:xfrm>
            <a:custGeom>
              <a:avLst/>
              <a:gdLst/>
              <a:ahLst/>
              <a:cxnLst/>
              <a:rect l="l" t="t" r="r" b="b"/>
              <a:pathLst>
                <a:path w="45720" h="1290320">
                  <a:moveTo>
                    <a:pt x="45326" y="0"/>
                  </a:moveTo>
                  <a:lnTo>
                    <a:pt x="0" y="0"/>
                  </a:lnTo>
                  <a:lnTo>
                    <a:pt x="0" y="1288542"/>
                  </a:lnTo>
                  <a:lnTo>
                    <a:pt x="45326" y="1289913"/>
                  </a:lnTo>
                  <a:lnTo>
                    <a:pt x="45326" y="0"/>
                  </a:lnTo>
                  <a:close/>
                </a:path>
              </a:pathLst>
            </a:custGeom>
            <a:solidFill>
              <a:srgbClr val="26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6117158" y="3479406"/>
              <a:ext cx="52705" cy="1297305"/>
            </a:xfrm>
            <a:custGeom>
              <a:avLst/>
              <a:gdLst/>
              <a:ahLst/>
              <a:cxnLst/>
              <a:rect l="l" t="t" r="r" b="b"/>
              <a:pathLst>
                <a:path w="52704" h="1297304">
                  <a:moveTo>
                    <a:pt x="52362" y="0"/>
                  </a:moveTo>
                  <a:lnTo>
                    <a:pt x="0" y="0"/>
                  </a:lnTo>
                  <a:lnTo>
                    <a:pt x="0" y="1295476"/>
                  </a:lnTo>
                  <a:lnTo>
                    <a:pt x="52362" y="1297050"/>
                  </a:lnTo>
                  <a:lnTo>
                    <a:pt x="52362" y="1293431"/>
                  </a:lnTo>
                  <a:lnTo>
                    <a:pt x="45326" y="1293431"/>
                  </a:lnTo>
                  <a:lnTo>
                    <a:pt x="45326" y="1289792"/>
                  </a:lnTo>
                  <a:lnTo>
                    <a:pt x="7035" y="1288643"/>
                  </a:lnTo>
                  <a:lnTo>
                    <a:pt x="7035" y="7035"/>
                  </a:lnTo>
                  <a:lnTo>
                    <a:pt x="52362" y="7035"/>
                  </a:lnTo>
                  <a:lnTo>
                    <a:pt x="52362" y="0"/>
                  </a:lnTo>
                  <a:close/>
                </a:path>
                <a:path w="52704" h="1297304">
                  <a:moveTo>
                    <a:pt x="52362" y="7035"/>
                  </a:moveTo>
                  <a:lnTo>
                    <a:pt x="45326" y="7035"/>
                  </a:lnTo>
                  <a:lnTo>
                    <a:pt x="45326" y="1293431"/>
                  </a:lnTo>
                  <a:lnTo>
                    <a:pt x="48844" y="1293431"/>
                  </a:lnTo>
                  <a:lnTo>
                    <a:pt x="48945" y="1289900"/>
                  </a:lnTo>
                  <a:lnTo>
                    <a:pt x="45326" y="1289792"/>
                  </a:lnTo>
                  <a:lnTo>
                    <a:pt x="52362" y="1289792"/>
                  </a:lnTo>
                  <a:lnTo>
                    <a:pt x="52362" y="7035"/>
                  </a:lnTo>
                  <a:close/>
                </a:path>
                <a:path w="52704" h="1297304">
                  <a:moveTo>
                    <a:pt x="52362" y="1289792"/>
                  </a:moveTo>
                  <a:lnTo>
                    <a:pt x="45326" y="1289792"/>
                  </a:lnTo>
                  <a:lnTo>
                    <a:pt x="48945" y="1289900"/>
                  </a:lnTo>
                  <a:lnTo>
                    <a:pt x="48844" y="1293431"/>
                  </a:lnTo>
                  <a:lnTo>
                    <a:pt x="52362" y="1293431"/>
                  </a:lnTo>
                  <a:lnTo>
                    <a:pt x="52362" y="12897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304171" y="3440315"/>
              <a:ext cx="2893060" cy="65405"/>
            </a:xfrm>
            <a:custGeom>
              <a:avLst/>
              <a:gdLst/>
              <a:ahLst/>
              <a:cxnLst/>
              <a:rect l="l" t="t" r="r" b="b"/>
              <a:pathLst>
                <a:path w="2893060" h="65404">
                  <a:moveTo>
                    <a:pt x="2877667" y="0"/>
                  </a:moveTo>
                  <a:lnTo>
                    <a:pt x="2717" y="0"/>
                  </a:lnTo>
                  <a:lnTo>
                    <a:pt x="0" y="13614"/>
                  </a:lnTo>
                  <a:lnTo>
                    <a:pt x="0" y="65290"/>
                  </a:lnTo>
                  <a:lnTo>
                    <a:pt x="12242" y="65290"/>
                  </a:lnTo>
                  <a:lnTo>
                    <a:pt x="15354" y="38100"/>
                  </a:lnTo>
                  <a:lnTo>
                    <a:pt x="2892628" y="38100"/>
                  </a:lnTo>
                  <a:lnTo>
                    <a:pt x="2892628" y="1371"/>
                  </a:lnTo>
                  <a:lnTo>
                    <a:pt x="2877667" y="0"/>
                  </a:lnTo>
                  <a:close/>
                </a:path>
                <a:path w="2893060" h="65404">
                  <a:moveTo>
                    <a:pt x="2892628" y="38100"/>
                  </a:moveTo>
                  <a:lnTo>
                    <a:pt x="2881744" y="38100"/>
                  </a:lnTo>
                  <a:lnTo>
                    <a:pt x="2881744" y="62572"/>
                  </a:lnTo>
                  <a:lnTo>
                    <a:pt x="2892628" y="62572"/>
                  </a:lnTo>
                  <a:lnTo>
                    <a:pt x="2892628" y="3810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297821" y="3433864"/>
              <a:ext cx="2905760" cy="78105"/>
            </a:xfrm>
            <a:custGeom>
              <a:avLst/>
              <a:gdLst/>
              <a:ahLst/>
              <a:cxnLst/>
              <a:rect l="l" t="t" r="r" b="b"/>
              <a:pathLst>
                <a:path w="2905760" h="78104">
                  <a:moveTo>
                    <a:pt x="14541" y="0"/>
                  </a:moveTo>
                  <a:lnTo>
                    <a:pt x="7823" y="4825"/>
                  </a:lnTo>
                  <a:lnTo>
                    <a:pt x="4495" y="9448"/>
                  </a:lnTo>
                  <a:lnTo>
                    <a:pt x="1079" y="14058"/>
                  </a:lnTo>
                  <a:lnTo>
                    <a:pt x="164" y="18668"/>
                  </a:lnTo>
                  <a:lnTo>
                    <a:pt x="0" y="19418"/>
                  </a:lnTo>
                  <a:lnTo>
                    <a:pt x="0" y="78104"/>
                  </a:lnTo>
                  <a:lnTo>
                    <a:pt x="24257" y="78104"/>
                  </a:lnTo>
                  <a:lnTo>
                    <a:pt x="24904" y="72466"/>
                  </a:lnTo>
                  <a:lnTo>
                    <a:pt x="12280" y="71031"/>
                  </a:lnTo>
                  <a:lnTo>
                    <a:pt x="12924" y="65392"/>
                  </a:lnTo>
                  <a:lnTo>
                    <a:pt x="12700" y="65392"/>
                  </a:lnTo>
                  <a:lnTo>
                    <a:pt x="12700" y="21361"/>
                  </a:lnTo>
                  <a:lnTo>
                    <a:pt x="12560" y="21361"/>
                  </a:lnTo>
                  <a:lnTo>
                    <a:pt x="11147" y="21025"/>
                  </a:lnTo>
                  <a:lnTo>
                    <a:pt x="6350" y="20065"/>
                  </a:lnTo>
                  <a:lnTo>
                    <a:pt x="12901" y="20065"/>
                  </a:lnTo>
                  <a:lnTo>
                    <a:pt x="24028" y="12801"/>
                  </a:lnTo>
                  <a:lnTo>
                    <a:pt x="2883677" y="12801"/>
                  </a:lnTo>
                  <a:lnTo>
                    <a:pt x="2883433" y="12763"/>
                  </a:lnTo>
                  <a:lnTo>
                    <a:pt x="2884017" y="6451"/>
                  </a:lnTo>
                  <a:lnTo>
                    <a:pt x="2901011" y="6451"/>
                  </a:lnTo>
                  <a:lnTo>
                    <a:pt x="2897365" y="3238"/>
                  </a:lnTo>
                  <a:lnTo>
                    <a:pt x="2893441" y="2019"/>
                  </a:lnTo>
                  <a:lnTo>
                    <a:pt x="2890316" y="1155"/>
                  </a:lnTo>
                  <a:lnTo>
                    <a:pt x="2887192" y="355"/>
                  </a:lnTo>
                  <a:lnTo>
                    <a:pt x="2884309" y="101"/>
                  </a:lnTo>
                  <a:lnTo>
                    <a:pt x="24028" y="101"/>
                  </a:lnTo>
                  <a:lnTo>
                    <a:pt x="14541" y="0"/>
                  </a:lnTo>
                  <a:close/>
                </a:path>
                <a:path w="2905760" h="78104">
                  <a:moveTo>
                    <a:pt x="2892618" y="50901"/>
                  </a:moveTo>
                  <a:lnTo>
                    <a:pt x="2881744" y="50901"/>
                  </a:lnTo>
                  <a:lnTo>
                    <a:pt x="2881744" y="75374"/>
                  </a:lnTo>
                  <a:lnTo>
                    <a:pt x="2905328" y="75374"/>
                  </a:lnTo>
                  <a:lnTo>
                    <a:pt x="2905328" y="69024"/>
                  </a:lnTo>
                  <a:lnTo>
                    <a:pt x="2888094" y="69024"/>
                  </a:lnTo>
                  <a:lnTo>
                    <a:pt x="2888094" y="62674"/>
                  </a:lnTo>
                  <a:lnTo>
                    <a:pt x="2892615" y="62674"/>
                  </a:lnTo>
                  <a:lnTo>
                    <a:pt x="2892618" y="50901"/>
                  </a:lnTo>
                  <a:close/>
                </a:path>
                <a:path w="2905760" h="78104">
                  <a:moveTo>
                    <a:pt x="25712" y="65392"/>
                  </a:moveTo>
                  <a:lnTo>
                    <a:pt x="18592" y="65392"/>
                  </a:lnTo>
                  <a:lnTo>
                    <a:pt x="18592" y="71742"/>
                  </a:lnTo>
                  <a:lnTo>
                    <a:pt x="24904" y="72466"/>
                  </a:lnTo>
                  <a:lnTo>
                    <a:pt x="25712" y="65392"/>
                  </a:lnTo>
                  <a:close/>
                </a:path>
                <a:path w="2905760" h="78104">
                  <a:moveTo>
                    <a:pt x="2892622" y="38201"/>
                  </a:moveTo>
                  <a:lnTo>
                    <a:pt x="16027" y="38201"/>
                  </a:lnTo>
                  <a:lnTo>
                    <a:pt x="12280" y="71031"/>
                  </a:lnTo>
                  <a:lnTo>
                    <a:pt x="18592" y="71742"/>
                  </a:lnTo>
                  <a:lnTo>
                    <a:pt x="18592" y="65392"/>
                  </a:lnTo>
                  <a:lnTo>
                    <a:pt x="25712" y="65392"/>
                  </a:lnTo>
                  <a:lnTo>
                    <a:pt x="27368" y="50901"/>
                  </a:lnTo>
                  <a:lnTo>
                    <a:pt x="2892618" y="50901"/>
                  </a:lnTo>
                  <a:lnTo>
                    <a:pt x="2892622" y="38201"/>
                  </a:lnTo>
                  <a:close/>
                </a:path>
                <a:path w="2905760" h="78104">
                  <a:moveTo>
                    <a:pt x="2905328" y="15976"/>
                  </a:moveTo>
                  <a:lnTo>
                    <a:pt x="2892831" y="15976"/>
                  </a:lnTo>
                  <a:lnTo>
                    <a:pt x="2892640" y="16052"/>
                  </a:lnTo>
                  <a:lnTo>
                    <a:pt x="2892615" y="62674"/>
                  </a:lnTo>
                  <a:lnTo>
                    <a:pt x="2888094" y="62674"/>
                  </a:lnTo>
                  <a:lnTo>
                    <a:pt x="2888094" y="69024"/>
                  </a:lnTo>
                  <a:lnTo>
                    <a:pt x="2894444" y="69024"/>
                  </a:lnTo>
                  <a:lnTo>
                    <a:pt x="2894444" y="38201"/>
                  </a:lnTo>
                  <a:lnTo>
                    <a:pt x="2905328" y="38201"/>
                  </a:lnTo>
                  <a:lnTo>
                    <a:pt x="2905328" y="15976"/>
                  </a:lnTo>
                  <a:close/>
                </a:path>
                <a:path w="2905760" h="78104">
                  <a:moveTo>
                    <a:pt x="2905328" y="38201"/>
                  </a:moveTo>
                  <a:lnTo>
                    <a:pt x="2894444" y="38201"/>
                  </a:lnTo>
                  <a:lnTo>
                    <a:pt x="2894444" y="69024"/>
                  </a:lnTo>
                  <a:lnTo>
                    <a:pt x="2905328" y="69024"/>
                  </a:lnTo>
                  <a:lnTo>
                    <a:pt x="2905328" y="38201"/>
                  </a:lnTo>
                  <a:close/>
                </a:path>
                <a:path w="2905760" h="78104">
                  <a:moveTo>
                    <a:pt x="11147" y="21025"/>
                  </a:moveTo>
                  <a:lnTo>
                    <a:pt x="12560" y="21361"/>
                  </a:lnTo>
                  <a:lnTo>
                    <a:pt x="11147" y="21025"/>
                  </a:lnTo>
                  <a:close/>
                </a:path>
                <a:path w="2905760" h="78104">
                  <a:moveTo>
                    <a:pt x="12700" y="20779"/>
                  </a:moveTo>
                  <a:lnTo>
                    <a:pt x="12560" y="21361"/>
                  </a:lnTo>
                  <a:lnTo>
                    <a:pt x="12700" y="21361"/>
                  </a:lnTo>
                  <a:lnTo>
                    <a:pt x="12700" y="20779"/>
                  </a:lnTo>
                  <a:close/>
                </a:path>
                <a:path w="2905760" h="78104">
                  <a:moveTo>
                    <a:pt x="12657" y="20929"/>
                  </a:moveTo>
                  <a:lnTo>
                    <a:pt x="10744" y="20929"/>
                  </a:lnTo>
                  <a:lnTo>
                    <a:pt x="12567" y="21309"/>
                  </a:lnTo>
                  <a:lnTo>
                    <a:pt x="12657" y="20929"/>
                  </a:lnTo>
                  <a:close/>
                </a:path>
                <a:path w="2905760" h="78104">
                  <a:moveTo>
                    <a:pt x="12700" y="20065"/>
                  </a:moveTo>
                  <a:lnTo>
                    <a:pt x="6350" y="20065"/>
                  </a:lnTo>
                  <a:lnTo>
                    <a:pt x="11147" y="21025"/>
                  </a:lnTo>
                  <a:lnTo>
                    <a:pt x="10744" y="20929"/>
                  </a:lnTo>
                  <a:lnTo>
                    <a:pt x="12657" y="20929"/>
                  </a:lnTo>
                  <a:lnTo>
                    <a:pt x="12700" y="20065"/>
                  </a:lnTo>
                  <a:close/>
                </a:path>
                <a:path w="2905760" h="78104">
                  <a:moveTo>
                    <a:pt x="12901" y="20065"/>
                  </a:moveTo>
                  <a:lnTo>
                    <a:pt x="12700" y="20065"/>
                  </a:lnTo>
                  <a:lnTo>
                    <a:pt x="12700" y="20779"/>
                  </a:lnTo>
                  <a:lnTo>
                    <a:pt x="12901" y="20065"/>
                  </a:lnTo>
                  <a:close/>
                </a:path>
                <a:path w="2905760" h="78104">
                  <a:moveTo>
                    <a:pt x="2892628" y="16038"/>
                  </a:moveTo>
                  <a:close/>
                </a:path>
                <a:path w="2905760" h="78104">
                  <a:moveTo>
                    <a:pt x="2892831" y="15976"/>
                  </a:moveTo>
                  <a:lnTo>
                    <a:pt x="2892628" y="15976"/>
                  </a:lnTo>
                  <a:lnTo>
                    <a:pt x="2892831" y="15976"/>
                  </a:lnTo>
                  <a:close/>
                </a:path>
                <a:path w="2905760" h="78104">
                  <a:moveTo>
                    <a:pt x="2884017" y="6451"/>
                  </a:moveTo>
                  <a:lnTo>
                    <a:pt x="2883433" y="12763"/>
                  </a:lnTo>
                  <a:lnTo>
                    <a:pt x="2883839" y="12826"/>
                  </a:lnTo>
                  <a:lnTo>
                    <a:pt x="2884932" y="12941"/>
                  </a:lnTo>
                  <a:lnTo>
                    <a:pt x="2888094" y="13525"/>
                  </a:lnTo>
                  <a:lnTo>
                    <a:pt x="2890316" y="14516"/>
                  </a:lnTo>
                  <a:lnTo>
                    <a:pt x="2892501" y="15900"/>
                  </a:lnTo>
                  <a:lnTo>
                    <a:pt x="2892628" y="16038"/>
                  </a:lnTo>
                  <a:lnTo>
                    <a:pt x="2905328" y="15976"/>
                  </a:lnTo>
                  <a:lnTo>
                    <a:pt x="2905358" y="12801"/>
                  </a:lnTo>
                  <a:lnTo>
                    <a:pt x="2884017" y="12801"/>
                  </a:lnTo>
                  <a:lnTo>
                    <a:pt x="2884017" y="6451"/>
                  </a:lnTo>
                  <a:close/>
                </a:path>
                <a:path w="2905760" h="78104">
                  <a:moveTo>
                    <a:pt x="2901011" y="6451"/>
                  </a:moveTo>
                  <a:lnTo>
                    <a:pt x="2884017" y="6451"/>
                  </a:lnTo>
                  <a:lnTo>
                    <a:pt x="2884017" y="12801"/>
                  </a:lnTo>
                  <a:lnTo>
                    <a:pt x="2905358" y="12801"/>
                  </a:lnTo>
                  <a:lnTo>
                    <a:pt x="2905366" y="11925"/>
                  </a:lnTo>
                  <a:lnTo>
                    <a:pt x="2903245" y="8381"/>
                  </a:lnTo>
                  <a:lnTo>
                    <a:pt x="2901011" y="64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3" name="object 25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963234" y="4561077"/>
              <a:ext cx="107708" cy="107683"/>
            </a:xfrm>
            <a:prstGeom prst="rect">
              <a:avLst/>
            </a:prstGeom>
          </p:spPr>
        </p:pic>
        <p:pic>
          <p:nvPicPr>
            <p:cNvPr id="254" name="object 25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963234" y="3520084"/>
              <a:ext cx="107708" cy="107683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614098" y="4380166"/>
              <a:ext cx="248005" cy="248005"/>
            </a:xfrm>
            <a:prstGeom prst="rect">
              <a:avLst/>
            </a:prstGeom>
          </p:spPr>
        </p:pic>
        <p:pic>
          <p:nvPicPr>
            <p:cNvPr id="256" name="object 25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832464" y="4380166"/>
              <a:ext cx="248005" cy="248005"/>
            </a:xfrm>
            <a:prstGeom prst="rect">
              <a:avLst/>
            </a:prstGeom>
          </p:spPr>
        </p:pic>
        <p:pic>
          <p:nvPicPr>
            <p:cNvPr id="257" name="object 25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059897" y="4380166"/>
              <a:ext cx="248005" cy="248005"/>
            </a:xfrm>
            <a:prstGeom prst="rect">
              <a:avLst/>
            </a:prstGeom>
          </p:spPr>
        </p:pic>
        <p:sp>
          <p:nvSpPr>
            <p:cNvPr id="258" name="object 258"/>
            <p:cNvSpPr/>
            <p:nvPr/>
          </p:nvSpPr>
          <p:spPr>
            <a:xfrm>
              <a:off x="4433354" y="427214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19" y="0"/>
                  </a:moveTo>
                  <a:lnTo>
                    <a:pt x="0" y="3619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431106" y="42699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619" y="0"/>
                  </a:moveTo>
                  <a:lnTo>
                    <a:pt x="0" y="3632"/>
                  </a:lnTo>
                  <a:lnTo>
                    <a:pt x="4495" y="8115"/>
                  </a:lnTo>
                  <a:lnTo>
                    <a:pt x="8115" y="447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465650" y="4121734"/>
              <a:ext cx="15240" cy="21590"/>
            </a:xfrm>
            <a:custGeom>
              <a:avLst/>
              <a:gdLst/>
              <a:ahLst/>
              <a:cxnLst/>
              <a:rect l="l" t="t" r="r" b="b"/>
              <a:pathLst>
                <a:path w="15239" h="21589">
                  <a:moveTo>
                    <a:pt x="3009" y="0"/>
                  </a:moveTo>
                  <a:lnTo>
                    <a:pt x="2806" y="6350"/>
                  </a:lnTo>
                  <a:lnTo>
                    <a:pt x="5270" y="6426"/>
                  </a:lnTo>
                  <a:lnTo>
                    <a:pt x="0" y="18567"/>
                  </a:lnTo>
                  <a:lnTo>
                    <a:pt x="5816" y="21094"/>
                  </a:lnTo>
                  <a:lnTo>
                    <a:pt x="14833" y="381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441164" y="3925760"/>
              <a:ext cx="31750" cy="96520"/>
            </a:xfrm>
            <a:custGeom>
              <a:avLst/>
              <a:gdLst/>
              <a:ahLst/>
              <a:cxnLst/>
              <a:rect l="l" t="t" r="r" b="b"/>
              <a:pathLst>
                <a:path w="31750" h="96520">
                  <a:moveTo>
                    <a:pt x="3924" y="0"/>
                  </a:moveTo>
                  <a:lnTo>
                    <a:pt x="0" y="1346"/>
                  </a:lnTo>
                  <a:lnTo>
                    <a:pt x="22072" y="96100"/>
                  </a:lnTo>
                  <a:lnTo>
                    <a:pt x="31242" y="91338"/>
                  </a:lnTo>
                  <a:lnTo>
                    <a:pt x="3924" y="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434179" y="4018457"/>
              <a:ext cx="38735" cy="218440"/>
            </a:xfrm>
            <a:custGeom>
              <a:avLst/>
              <a:gdLst/>
              <a:ahLst/>
              <a:cxnLst/>
              <a:rect l="l" t="t" r="r" b="b"/>
              <a:pathLst>
                <a:path w="38735" h="218439">
                  <a:moveTo>
                    <a:pt x="38226" y="0"/>
                  </a:moveTo>
                  <a:lnTo>
                    <a:pt x="29730" y="1358"/>
                  </a:lnTo>
                  <a:lnTo>
                    <a:pt x="30073" y="123558"/>
                  </a:lnTo>
                  <a:lnTo>
                    <a:pt x="3886" y="217652"/>
                  </a:lnTo>
                  <a:lnTo>
                    <a:pt x="139" y="218312"/>
                  </a:lnTo>
                  <a:lnTo>
                    <a:pt x="0" y="214680"/>
                  </a:lnTo>
                  <a:lnTo>
                    <a:pt x="38112" y="118008"/>
                  </a:lnTo>
                  <a:lnTo>
                    <a:pt x="3822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431956" y="3922750"/>
              <a:ext cx="42545" cy="316865"/>
            </a:xfrm>
            <a:custGeom>
              <a:avLst/>
              <a:gdLst/>
              <a:ahLst/>
              <a:cxnLst/>
              <a:rect l="l" t="t" r="r" b="b"/>
              <a:pathLst>
                <a:path w="42545" h="316864">
                  <a:moveTo>
                    <a:pt x="33540" y="216535"/>
                  </a:moveTo>
                  <a:lnTo>
                    <a:pt x="29730" y="216560"/>
                  </a:lnTo>
                  <a:lnTo>
                    <a:pt x="29679" y="220967"/>
                  </a:lnTo>
                  <a:lnTo>
                    <a:pt x="29057" y="224624"/>
                  </a:lnTo>
                  <a:lnTo>
                    <a:pt x="12001" y="278218"/>
                  </a:lnTo>
                  <a:lnTo>
                    <a:pt x="0" y="315137"/>
                  </a:lnTo>
                  <a:lnTo>
                    <a:pt x="3695" y="316598"/>
                  </a:lnTo>
                  <a:lnTo>
                    <a:pt x="4063" y="316598"/>
                  </a:lnTo>
                  <a:lnTo>
                    <a:pt x="4838" y="316738"/>
                  </a:lnTo>
                  <a:lnTo>
                    <a:pt x="7607" y="315722"/>
                  </a:lnTo>
                  <a:lnTo>
                    <a:pt x="7850" y="314706"/>
                  </a:lnTo>
                  <a:lnTo>
                    <a:pt x="4063" y="314706"/>
                  </a:lnTo>
                  <a:lnTo>
                    <a:pt x="2362" y="314020"/>
                  </a:lnTo>
                  <a:lnTo>
                    <a:pt x="3073" y="312267"/>
                  </a:lnTo>
                  <a:lnTo>
                    <a:pt x="4330" y="312267"/>
                  </a:lnTo>
                  <a:lnTo>
                    <a:pt x="4508" y="312077"/>
                  </a:lnTo>
                  <a:lnTo>
                    <a:pt x="4952" y="310464"/>
                  </a:lnTo>
                  <a:lnTo>
                    <a:pt x="6575" y="305610"/>
                  </a:lnTo>
                  <a:lnTo>
                    <a:pt x="10461" y="294217"/>
                  </a:lnTo>
                  <a:lnTo>
                    <a:pt x="16876" y="275518"/>
                  </a:lnTo>
                  <a:lnTo>
                    <a:pt x="25892" y="247575"/>
                  </a:lnTo>
                  <a:lnTo>
                    <a:pt x="30556" y="232892"/>
                  </a:lnTo>
                  <a:lnTo>
                    <a:pt x="32677" y="225983"/>
                  </a:lnTo>
                  <a:lnTo>
                    <a:pt x="32922" y="224624"/>
                  </a:lnTo>
                  <a:lnTo>
                    <a:pt x="33527" y="220967"/>
                  </a:lnTo>
                  <a:lnTo>
                    <a:pt x="33540" y="216535"/>
                  </a:lnTo>
                  <a:close/>
                </a:path>
                <a:path w="42545" h="316864">
                  <a:moveTo>
                    <a:pt x="38430" y="212693"/>
                  </a:moveTo>
                  <a:lnTo>
                    <a:pt x="16876" y="275518"/>
                  </a:lnTo>
                  <a:lnTo>
                    <a:pt x="14063" y="284238"/>
                  </a:lnTo>
                  <a:lnTo>
                    <a:pt x="4825" y="312627"/>
                  </a:lnTo>
                  <a:lnTo>
                    <a:pt x="4762" y="312927"/>
                  </a:lnTo>
                  <a:lnTo>
                    <a:pt x="4561" y="313440"/>
                  </a:lnTo>
                  <a:lnTo>
                    <a:pt x="4178" y="314617"/>
                  </a:lnTo>
                  <a:lnTo>
                    <a:pt x="7850" y="314706"/>
                  </a:lnTo>
                  <a:lnTo>
                    <a:pt x="8623" y="311480"/>
                  </a:lnTo>
                  <a:lnTo>
                    <a:pt x="10179" y="306838"/>
                  </a:lnTo>
                  <a:lnTo>
                    <a:pt x="25603" y="261772"/>
                  </a:lnTo>
                  <a:lnTo>
                    <a:pt x="42113" y="213715"/>
                  </a:lnTo>
                  <a:lnTo>
                    <a:pt x="38430" y="213715"/>
                  </a:lnTo>
                  <a:lnTo>
                    <a:pt x="38430" y="212693"/>
                  </a:lnTo>
                  <a:close/>
                </a:path>
                <a:path w="42545" h="316864">
                  <a:moveTo>
                    <a:pt x="4108" y="314593"/>
                  </a:moveTo>
                  <a:close/>
                </a:path>
                <a:path w="42545" h="316864">
                  <a:moveTo>
                    <a:pt x="4561" y="313440"/>
                  </a:moveTo>
                  <a:lnTo>
                    <a:pt x="4113" y="314579"/>
                  </a:lnTo>
                  <a:lnTo>
                    <a:pt x="4561" y="313440"/>
                  </a:lnTo>
                  <a:close/>
                </a:path>
                <a:path w="42545" h="316864">
                  <a:moveTo>
                    <a:pt x="4437" y="312800"/>
                  </a:moveTo>
                  <a:lnTo>
                    <a:pt x="4063" y="312800"/>
                  </a:lnTo>
                  <a:lnTo>
                    <a:pt x="4108" y="314593"/>
                  </a:lnTo>
                  <a:lnTo>
                    <a:pt x="4562" y="313436"/>
                  </a:lnTo>
                  <a:lnTo>
                    <a:pt x="4731" y="312916"/>
                  </a:lnTo>
                  <a:lnTo>
                    <a:pt x="4437" y="312800"/>
                  </a:lnTo>
                  <a:close/>
                </a:path>
                <a:path w="42545" h="316864">
                  <a:moveTo>
                    <a:pt x="3073" y="312267"/>
                  </a:moveTo>
                  <a:lnTo>
                    <a:pt x="2362" y="314020"/>
                  </a:lnTo>
                  <a:lnTo>
                    <a:pt x="4063" y="314579"/>
                  </a:lnTo>
                  <a:lnTo>
                    <a:pt x="4063" y="313436"/>
                  </a:lnTo>
                  <a:lnTo>
                    <a:pt x="3782" y="312927"/>
                  </a:lnTo>
                  <a:lnTo>
                    <a:pt x="3995" y="312627"/>
                  </a:lnTo>
                  <a:lnTo>
                    <a:pt x="3073" y="312267"/>
                  </a:lnTo>
                  <a:close/>
                </a:path>
                <a:path w="42545" h="316864">
                  <a:moveTo>
                    <a:pt x="4731" y="312916"/>
                  </a:moveTo>
                  <a:lnTo>
                    <a:pt x="4561" y="313440"/>
                  </a:lnTo>
                  <a:lnTo>
                    <a:pt x="4762" y="312927"/>
                  </a:lnTo>
                  <a:close/>
                </a:path>
                <a:path w="42545" h="316864">
                  <a:moveTo>
                    <a:pt x="4063" y="312800"/>
                  </a:moveTo>
                  <a:lnTo>
                    <a:pt x="3733" y="312839"/>
                  </a:lnTo>
                  <a:lnTo>
                    <a:pt x="4063" y="313436"/>
                  </a:lnTo>
                  <a:lnTo>
                    <a:pt x="4063" y="312800"/>
                  </a:lnTo>
                  <a:close/>
                </a:path>
                <a:path w="42545" h="316864">
                  <a:moveTo>
                    <a:pt x="16876" y="275518"/>
                  </a:moveTo>
                  <a:lnTo>
                    <a:pt x="10461" y="294217"/>
                  </a:lnTo>
                  <a:lnTo>
                    <a:pt x="6575" y="305610"/>
                  </a:lnTo>
                  <a:lnTo>
                    <a:pt x="4952" y="310464"/>
                  </a:lnTo>
                  <a:lnTo>
                    <a:pt x="4508" y="312077"/>
                  </a:lnTo>
                  <a:lnTo>
                    <a:pt x="3995" y="312627"/>
                  </a:lnTo>
                  <a:lnTo>
                    <a:pt x="4731" y="312916"/>
                  </a:lnTo>
                  <a:lnTo>
                    <a:pt x="14063" y="284238"/>
                  </a:lnTo>
                  <a:lnTo>
                    <a:pt x="16876" y="275518"/>
                  </a:lnTo>
                  <a:close/>
                </a:path>
                <a:path w="42545" h="316864">
                  <a:moveTo>
                    <a:pt x="3995" y="312627"/>
                  </a:moveTo>
                  <a:lnTo>
                    <a:pt x="3733" y="312839"/>
                  </a:lnTo>
                  <a:lnTo>
                    <a:pt x="4063" y="312800"/>
                  </a:lnTo>
                  <a:lnTo>
                    <a:pt x="4437" y="312800"/>
                  </a:lnTo>
                  <a:lnTo>
                    <a:pt x="3995" y="312627"/>
                  </a:lnTo>
                  <a:close/>
                </a:path>
                <a:path w="42545" h="316864">
                  <a:moveTo>
                    <a:pt x="4330" y="312267"/>
                  </a:moveTo>
                  <a:lnTo>
                    <a:pt x="3073" y="312267"/>
                  </a:lnTo>
                  <a:lnTo>
                    <a:pt x="3995" y="312627"/>
                  </a:lnTo>
                  <a:lnTo>
                    <a:pt x="4330" y="312267"/>
                  </a:lnTo>
                  <a:close/>
                </a:path>
                <a:path w="42545" h="316864">
                  <a:moveTo>
                    <a:pt x="31635" y="216535"/>
                  </a:moveTo>
                  <a:lnTo>
                    <a:pt x="29730" y="216535"/>
                  </a:lnTo>
                  <a:lnTo>
                    <a:pt x="31635" y="216535"/>
                  </a:lnTo>
                  <a:close/>
                </a:path>
                <a:path w="42545" h="316864">
                  <a:moveTo>
                    <a:pt x="33213" y="93903"/>
                  </a:moveTo>
                  <a:lnTo>
                    <a:pt x="29413" y="93903"/>
                  </a:lnTo>
                  <a:lnTo>
                    <a:pt x="31305" y="94119"/>
                  </a:lnTo>
                  <a:lnTo>
                    <a:pt x="29451" y="94614"/>
                  </a:lnTo>
                  <a:lnTo>
                    <a:pt x="28917" y="98005"/>
                  </a:lnTo>
                  <a:lnTo>
                    <a:pt x="28905" y="100939"/>
                  </a:lnTo>
                  <a:lnTo>
                    <a:pt x="29730" y="216552"/>
                  </a:lnTo>
                  <a:lnTo>
                    <a:pt x="33540" y="216535"/>
                  </a:lnTo>
                  <a:lnTo>
                    <a:pt x="32715" y="100939"/>
                  </a:lnTo>
                  <a:lnTo>
                    <a:pt x="32763" y="98005"/>
                  </a:lnTo>
                  <a:lnTo>
                    <a:pt x="33167" y="94614"/>
                  </a:lnTo>
                  <a:lnTo>
                    <a:pt x="33213" y="93903"/>
                  </a:lnTo>
                  <a:close/>
                </a:path>
                <a:path w="42545" h="316864">
                  <a:moveTo>
                    <a:pt x="38646" y="212064"/>
                  </a:moveTo>
                  <a:lnTo>
                    <a:pt x="38430" y="212693"/>
                  </a:lnTo>
                  <a:lnTo>
                    <a:pt x="38430" y="213715"/>
                  </a:lnTo>
                  <a:lnTo>
                    <a:pt x="42113" y="213715"/>
                  </a:lnTo>
                  <a:lnTo>
                    <a:pt x="42240" y="213304"/>
                  </a:lnTo>
                  <a:lnTo>
                    <a:pt x="38646" y="212064"/>
                  </a:lnTo>
                  <a:close/>
                </a:path>
                <a:path w="42545" h="316864">
                  <a:moveTo>
                    <a:pt x="42240" y="213346"/>
                  </a:moveTo>
                  <a:lnTo>
                    <a:pt x="42113" y="213715"/>
                  </a:lnTo>
                  <a:lnTo>
                    <a:pt x="42240" y="213346"/>
                  </a:lnTo>
                  <a:close/>
                </a:path>
                <a:path w="42545" h="316864">
                  <a:moveTo>
                    <a:pt x="42240" y="212064"/>
                  </a:moveTo>
                  <a:lnTo>
                    <a:pt x="38646" y="212064"/>
                  </a:lnTo>
                  <a:lnTo>
                    <a:pt x="42240" y="213304"/>
                  </a:lnTo>
                  <a:lnTo>
                    <a:pt x="42240" y="212064"/>
                  </a:lnTo>
                  <a:close/>
                </a:path>
                <a:path w="42545" h="316864">
                  <a:moveTo>
                    <a:pt x="42240" y="93573"/>
                  </a:moveTo>
                  <a:lnTo>
                    <a:pt x="40335" y="93573"/>
                  </a:lnTo>
                  <a:lnTo>
                    <a:pt x="38519" y="94157"/>
                  </a:lnTo>
                  <a:lnTo>
                    <a:pt x="38430" y="212693"/>
                  </a:lnTo>
                  <a:lnTo>
                    <a:pt x="38646" y="212064"/>
                  </a:lnTo>
                  <a:lnTo>
                    <a:pt x="42240" y="212064"/>
                  </a:lnTo>
                  <a:lnTo>
                    <a:pt x="42240" y="93573"/>
                  </a:lnTo>
                  <a:close/>
                </a:path>
                <a:path w="42545" h="316864">
                  <a:moveTo>
                    <a:pt x="29367" y="94285"/>
                  </a:moveTo>
                  <a:lnTo>
                    <a:pt x="29327" y="94614"/>
                  </a:lnTo>
                  <a:lnTo>
                    <a:pt x="29367" y="94285"/>
                  </a:lnTo>
                  <a:close/>
                </a:path>
                <a:path w="42545" h="316864">
                  <a:moveTo>
                    <a:pt x="29413" y="93903"/>
                  </a:moveTo>
                  <a:lnTo>
                    <a:pt x="29451" y="94614"/>
                  </a:lnTo>
                  <a:lnTo>
                    <a:pt x="31305" y="94119"/>
                  </a:lnTo>
                  <a:lnTo>
                    <a:pt x="29413" y="93903"/>
                  </a:lnTo>
                  <a:close/>
                </a:path>
                <a:path w="42545" h="316864">
                  <a:moveTo>
                    <a:pt x="7029" y="3925"/>
                  </a:moveTo>
                  <a:lnTo>
                    <a:pt x="19296" y="54844"/>
                  </a:lnTo>
                  <a:lnTo>
                    <a:pt x="29367" y="94285"/>
                  </a:lnTo>
                  <a:lnTo>
                    <a:pt x="29413" y="93903"/>
                  </a:lnTo>
                  <a:lnTo>
                    <a:pt x="33213" y="93903"/>
                  </a:lnTo>
                  <a:lnTo>
                    <a:pt x="26046" y="65941"/>
                  </a:lnTo>
                  <a:lnTo>
                    <a:pt x="17822" y="33454"/>
                  </a:lnTo>
                  <a:lnTo>
                    <a:pt x="12866" y="13487"/>
                  </a:lnTo>
                  <a:lnTo>
                    <a:pt x="11163" y="8153"/>
                  </a:lnTo>
                  <a:lnTo>
                    <a:pt x="9962" y="4645"/>
                  </a:lnTo>
                  <a:lnTo>
                    <a:pt x="9042" y="4394"/>
                  </a:lnTo>
                  <a:lnTo>
                    <a:pt x="9728" y="4394"/>
                  </a:lnTo>
                  <a:lnTo>
                    <a:pt x="8822" y="4343"/>
                  </a:lnTo>
                  <a:lnTo>
                    <a:pt x="7029" y="3925"/>
                  </a:lnTo>
                  <a:close/>
                </a:path>
                <a:path w="42545" h="316864">
                  <a:moveTo>
                    <a:pt x="38430" y="93877"/>
                  </a:moveTo>
                  <a:lnTo>
                    <a:pt x="38430" y="94157"/>
                  </a:lnTo>
                  <a:lnTo>
                    <a:pt x="38430" y="93877"/>
                  </a:lnTo>
                  <a:close/>
                </a:path>
                <a:path w="42545" h="316864">
                  <a:moveTo>
                    <a:pt x="40335" y="93573"/>
                  </a:moveTo>
                  <a:lnTo>
                    <a:pt x="38430" y="93573"/>
                  </a:lnTo>
                  <a:lnTo>
                    <a:pt x="38519" y="94157"/>
                  </a:lnTo>
                  <a:lnTo>
                    <a:pt x="40335" y="93573"/>
                  </a:lnTo>
                  <a:close/>
                </a:path>
                <a:path w="42545" h="316864">
                  <a:moveTo>
                    <a:pt x="13240" y="2539"/>
                  </a:moveTo>
                  <a:lnTo>
                    <a:pt x="11214" y="2539"/>
                  </a:lnTo>
                  <a:lnTo>
                    <a:pt x="11782" y="3848"/>
                  </a:lnTo>
                  <a:lnTo>
                    <a:pt x="11862" y="4343"/>
                  </a:lnTo>
                  <a:lnTo>
                    <a:pt x="11048" y="4705"/>
                  </a:lnTo>
                  <a:lnTo>
                    <a:pt x="10932" y="5105"/>
                  </a:lnTo>
                  <a:lnTo>
                    <a:pt x="11156" y="6235"/>
                  </a:lnTo>
                  <a:lnTo>
                    <a:pt x="12306" y="11188"/>
                  </a:lnTo>
                  <a:lnTo>
                    <a:pt x="12866" y="13487"/>
                  </a:lnTo>
                  <a:lnTo>
                    <a:pt x="20385" y="37032"/>
                  </a:lnTo>
                  <a:lnTo>
                    <a:pt x="38430" y="93877"/>
                  </a:lnTo>
                  <a:lnTo>
                    <a:pt x="38430" y="93573"/>
                  </a:lnTo>
                  <a:lnTo>
                    <a:pt x="42240" y="93573"/>
                  </a:lnTo>
                  <a:lnTo>
                    <a:pt x="42240" y="93281"/>
                  </a:lnTo>
                  <a:lnTo>
                    <a:pt x="19610" y="22025"/>
                  </a:lnTo>
                  <a:lnTo>
                    <a:pt x="14532" y="6210"/>
                  </a:lnTo>
                  <a:lnTo>
                    <a:pt x="13728" y="3848"/>
                  </a:lnTo>
                  <a:lnTo>
                    <a:pt x="13240" y="2539"/>
                  </a:lnTo>
                  <a:close/>
                </a:path>
                <a:path w="42545" h="316864">
                  <a:moveTo>
                    <a:pt x="10869" y="4785"/>
                  </a:moveTo>
                  <a:lnTo>
                    <a:pt x="10579" y="4914"/>
                  </a:lnTo>
                  <a:lnTo>
                    <a:pt x="10063" y="4914"/>
                  </a:lnTo>
                  <a:lnTo>
                    <a:pt x="11163" y="8153"/>
                  </a:lnTo>
                  <a:lnTo>
                    <a:pt x="12866" y="13487"/>
                  </a:lnTo>
                  <a:lnTo>
                    <a:pt x="12306" y="11188"/>
                  </a:lnTo>
                  <a:lnTo>
                    <a:pt x="11150" y="6210"/>
                  </a:lnTo>
                  <a:lnTo>
                    <a:pt x="10869" y="4785"/>
                  </a:lnTo>
                  <a:close/>
                </a:path>
                <a:path w="42545" h="316864">
                  <a:moveTo>
                    <a:pt x="9962" y="4645"/>
                  </a:moveTo>
                  <a:lnTo>
                    <a:pt x="10063" y="4914"/>
                  </a:lnTo>
                  <a:lnTo>
                    <a:pt x="10113" y="4686"/>
                  </a:lnTo>
                  <a:lnTo>
                    <a:pt x="9962" y="4645"/>
                  </a:lnTo>
                  <a:close/>
                </a:path>
                <a:path w="42545" h="316864">
                  <a:moveTo>
                    <a:pt x="10185" y="4705"/>
                  </a:moveTo>
                  <a:lnTo>
                    <a:pt x="10185" y="4914"/>
                  </a:lnTo>
                  <a:lnTo>
                    <a:pt x="10500" y="4791"/>
                  </a:lnTo>
                  <a:lnTo>
                    <a:pt x="10185" y="4705"/>
                  </a:lnTo>
                  <a:close/>
                </a:path>
                <a:path w="42545" h="316864">
                  <a:moveTo>
                    <a:pt x="10500" y="4791"/>
                  </a:moveTo>
                  <a:lnTo>
                    <a:pt x="10185" y="4914"/>
                  </a:lnTo>
                  <a:lnTo>
                    <a:pt x="10579" y="4914"/>
                  </a:lnTo>
                  <a:lnTo>
                    <a:pt x="10721" y="4851"/>
                  </a:lnTo>
                  <a:lnTo>
                    <a:pt x="10500" y="4791"/>
                  </a:lnTo>
                  <a:close/>
                </a:path>
                <a:path w="42545" h="316864">
                  <a:moveTo>
                    <a:pt x="10740" y="4697"/>
                  </a:moveTo>
                  <a:lnTo>
                    <a:pt x="10500" y="4791"/>
                  </a:lnTo>
                  <a:lnTo>
                    <a:pt x="10718" y="4851"/>
                  </a:lnTo>
                  <a:lnTo>
                    <a:pt x="10740" y="4697"/>
                  </a:lnTo>
                  <a:close/>
                </a:path>
                <a:path w="42545" h="316864">
                  <a:moveTo>
                    <a:pt x="10782" y="4343"/>
                  </a:moveTo>
                  <a:lnTo>
                    <a:pt x="10718" y="4851"/>
                  </a:lnTo>
                  <a:lnTo>
                    <a:pt x="10855" y="4791"/>
                  </a:lnTo>
                  <a:lnTo>
                    <a:pt x="10782" y="4343"/>
                  </a:lnTo>
                  <a:close/>
                </a:path>
                <a:path w="42545" h="316864">
                  <a:moveTo>
                    <a:pt x="10295" y="4346"/>
                  </a:moveTo>
                  <a:lnTo>
                    <a:pt x="10185" y="4705"/>
                  </a:lnTo>
                  <a:lnTo>
                    <a:pt x="10516" y="4785"/>
                  </a:lnTo>
                  <a:lnTo>
                    <a:pt x="10719" y="4705"/>
                  </a:lnTo>
                  <a:lnTo>
                    <a:pt x="10295" y="4346"/>
                  </a:lnTo>
                  <a:close/>
                </a:path>
                <a:path w="42545" h="316864">
                  <a:moveTo>
                    <a:pt x="11947" y="4305"/>
                  </a:moveTo>
                  <a:lnTo>
                    <a:pt x="10782" y="4305"/>
                  </a:lnTo>
                  <a:lnTo>
                    <a:pt x="10869" y="4785"/>
                  </a:lnTo>
                  <a:lnTo>
                    <a:pt x="11947" y="4305"/>
                  </a:lnTo>
                  <a:close/>
                </a:path>
                <a:path w="42545" h="316864">
                  <a:moveTo>
                    <a:pt x="10185" y="4355"/>
                  </a:moveTo>
                  <a:lnTo>
                    <a:pt x="9864" y="4382"/>
                  </a:lnTo>
                  <a:lnTo>
                    <a:pt x="9962" y="4645"/>
                  </a:lnTo>
                  <a:lnTo>
                    <a:pt x="10185" y="4705"/>
                  </a:lnTo>
                  <a:lnTo>
                    <a:pt x="10185" y="4355"/>
                  </a:lnTo>
                  <a:close/>
                </a:path>
                <a:path w="42545" h="316864">
                  <a:moveTo>
                    <a:pt x="10782" y="4305"/>
                  </a:moveTo>
                  <a:lnTo>
                    <a:pt x="10330" y="4343"/>
                  </a:lnTo>
                  <a:lnTo>
                    <a:pt x="10744" y="4668"/>
                  </a:lnTo>
                  <a:lnTo>
                    <a:pt x="10782" y="4305"/>
                  </a:lnTo>
                  <a:close/>
                </a:path>
                <a:path w="42545" h="316864">
                  <a:moveTo>
                    <a:pt x="9864" y="4382"/>
                  </a:moveTo>
                  <a:lnTo>
                    <a:pt x="9728" y="4394"/>
                  </a:lnTo>
                  <a:lnTo>
                    <a:pt x="9042" y="4394"/>
                  </a:lnTo>
                  <a:lnTo>
                    <a:pt x="9962" y="4645"/>
                  </a:lnTo>
                  <a:lnTo>
                    <a:pt x="9864" y="4382"/>
                  </a:lnTo>
                  <a:close/>
                </a:path>
                <a:path w="42545" h="316864">
                  <a:moveTo>
                    <a:pt x="10151" y="2931"/>
                  </a:moveTo>
                  <a:lnTo>
                    <a:pt x="9423" y="3200"/>
                  </a:lnTo>
                  <a:lnTo>
                    <a:pt x="9864" y="4382"/>
                  </a:lnTo>
                  <a:lnTo>
                    <a:pt x="10179" y="4356"/>
                  </a:lnTo>
                  <a:lnTo>
                    <a:pt x="11965" y="4267"/>
                  </a:lnTo>
                  <a:lnTo>
                    <a:pt x="11418" y="3009"/>
                  </a:lnTo>
                  <a:lnTo>
                    <a:pt x="10185" y="3009"/>
                  </a:lnTo>
                  <a:close/>
                </a:path>
                <a:path w="42545" h="316864">
                  <a:moveTo>
                    <a:pt x="7054" y="3878"/>
                  </a:moveTo>
                  <a:lnTo>
                    <a:pt x="8877" y="4356"/>
                  </a:lnTo>
                  <a:lnTo>
                    <a:pt x="7054" y="3878"/>
                  </a:lnTo>
                  <a:close/>
                </a:path>
                <a:path w="42545" h="316864">
                  <a:moveTo>
                    <a:pt x="9443" y="1304"/>
                  </a:moveTo>
                  <a:lnTo>
                    <a:pt x="8674" y="1524"/>
                  </a:lnTo>
                  <a:lnTo>
                    <a:pt x="7054" y="3878"/>
                  </a:lnTo>
                  <a:lnTo>
                    <a:pt x="8877" y="4356"/>
                  </a:lnTo>
                  <a:lnTo>
                    <a:pt x="9854" y="4356"/>
                  </a:lnTo>
                  <a:lnTo>
                    <a:pt x="9423" y="3200"/>
                  </a:lnTo>
                  <a:lnTo>
                    <a:pt x="10151" y="2931"/>
                  </a:lnTo>
                  <a:lnTo>
                    <a:pt x="9443" y="1304"/>
                  </a:lnTo>
                  <a:close/>
                </a:path>
                <a:path w="42545" h="316864">
                  <a:moveTo>
                    <a:pt x="11965" y="4267"/>
                  </a:moveTo>
                  <a:lnTo>
                    <a:pt x="10185" y="4267"/>
                  </a:lnTo>
                  <a:lnTo>
                    <a:pt x="10782" y="4305"/>
                  </a:lnTo>
                  <a:lnTo>
                    <a:pt x="11947" y="4305"/>
                  </a:lnTo>
                  <a:close/>
                </a:path>
                <a:path w="42545" h="316864">
                  <a:moveTo>
                    <a:pt x="11214" y="2539"/>
                  </a:moveTo>
                  <a:lnTo>
                    <a:pt x="10185" y="2919"/>
                  </a:lnTo>
                  <a:lnTo>
                    <a:pt x="11418" y="3009"/>
                  </a:lnTo>
                  <a:lnTo>
                    <a:pt x="11214" y="2539"/>
                  </a:lnTo>
                  <a:close/>
                </a:path>
                <a:path w="42545" h="316864">
                  <a:moveTo>
                    <a:pt x="10185" y="1092"/>
                  </a:moveTo>
                  <a:lnTo>
                    <a:pt x="9607" y="1257"/>
                  </a:lnTo>
                  <a:lnTo>
                    <a:pt x="9539" y="1524"/>
                  </a:lnTo>
                  <a:lnTo>
                    <a:pt x="10151" y="2931"/>
                  </a:lnTo>
                  <a:lnTo>
                    <a:pt x="10185" y="1092"/>
                  </a:lnTo>
                  <a:close/>
                </a:path>
                <a:path w="42545" h="316864">
                  <a:moveTo>
                    <a:pt x="12700" y="1092"/>
                  </a:moveTo>
                  <a:lnTo>
                    <a:pt x="10185" y="1092"/>
                  </a:lnTo>
                  <a:lnTo>
                    <a:pt x="10185" y="2919"/>
                  </a:lnTo>
                  <a:lnTo>
                    <a:pt x="11214" y="2539"/>
                  </a:lnTo>
                  <a:lnTo>
                    <a:pt x="13240" y="2539"/>
                  </a:lnTo>
                  <a:lnTo>
                    <a:pt x="12700" y="1092"/>
                  </a:lnTo>
                  <a:close/>
                </a:path>
                <a:path w="42545" h="316864">
                  <a:moveTo>
                    <a:pt x="12293" y="0"/>
                  </a:moveTo>
                  <a:lnTo>
                    <a:pt x="9423" y="1257"/>
                  </a:lnTo>
                  <a:lnTo>
                    <a:pt x="10185" y="1092"/>
                  </a:lnTo>
                  <a:lnTo>
                    <a:pt x="12700" y="1092"/>
                  </a:lnTo>
                  <a:lnTo>
                    <a:pt x="1229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433480" y="3924503"/>
              <a:ext cx="36195" cy="313690"/>
            </a:xfrm>
            <a:custGeom>
              <a:avLst/>
              <a:gdLst/>
              <a:ahLst/>
              <a:cxnLst/>
              <a:rect l="l" t="t" r="r" b="b"/>
              <a:pathLst>
                <a:path w="36195" h="313689">
                  <a:moveTo>
                    <a:pt x="28641" y="223177"/>
                  </a:moveTo>
                  <a:lnTo>
                    <a:pt x="9169" y="283070"/>
                  </a:lnTo>
                  <a:lnTo>
                    <a:pt x="0" y="310553"/>
                  </a:lnTo>
                  <a:lnTo>
                    <a:pt x="901" y="312343"/>
                  </a:lnTo>
                  <a:lnTo>
                    <a:pt x="4229" y="313474"/>
                  </a:lnTo>
                  <a:lnTo>
                    <a:pt x="6019" y="312572"/>
                  </a:lnTo>
                  <a:lnTo>
                    <a:pt x="13555" y="290028"/>
                  </a:lnTo>
                  <a:lnTo>
                    <a:pt x="25731" y="253191"/>
                  </a:lnTo>
                  <a:lnTo>
                    <a:pt x="35013" y="223304"/>
                  </a:lnTo>
                  <a:lnTo>
                    <a:pt x="29756" y="223304"/>
                  </a:lnTo>
                  <a:lnTo>
                    <a:pt x="28641" y="223177"/>
                  </a:lnTo>
                  <a:close/>
                </a:path>
                <a:path w="36195" h="313689">
                  <a:moveTo>
                    <a:pt x="28654" y="223050"/>
                  </a:moveTo>
                  <a:lnTo>
                    <a:pt x="29756" y="223304"/>
                  </a:lnTo>
                  <a:lnTo>
                    <a:pt x="28654" y="223050"/>
                  </a:lnTo>
                  <a:close/>
                </a:path>
                <a:path w="36195" h="313689">
                  <a:moveTo>
                    <a:pt x="35988" y="214312"/>
                  </a:moveTo>
                  <a:lnTo>
                    <a:pt x="29654" y="214312"/>
                  </a:lnTo>
                  <a:lnTo>
                    <a:pt x="32816" y="214693"/>
                  </a:lnTo>
                  <a:lnTo>
                    <a:pt x="29641" y="214706"/>
                  </a:lnTo>
                  <a:lnTo>
                    <a:pt x="29589" y="214871"/>
                  </a:lnTo>
                  <a:lnTo>
                    <a:pt x="28654" y="223050"/>
                  </a:lnTo>
                  <a:lnTo>
                    <a:pt x="29756" y="223304"/>
                  </a:lnTo>
                  <a:lnTo>
                    <a:pt x="35013" y="223304"/>
                  </a:lnTo>
                  <a:lnTo>
                    <a:pt x="35282" y="220852"/>
                  </a:lnTo>
                  <a:lnTo>
                    <a:pt x="35991" y="214871"/>
                  </a:lnTo>
                  <a:lnTo>
                    <a:pt x="35988" y="214312"/>
                  </a:lnTo>
                  <a:close/>
                </a:path>
                <a:path w="36195" h="313689">
                  <a:moveTo>
                    <a:pt x="28651" y="223050"/>
                  </a:moveTo>
                  <a:lnTo>
                    <a:pt x="28621" y="223202"/>
                  </a:lnTo>
                  <a:lnTo>
                    <a:pt x="28651" y="223050"/>
                  </a:lnTo>
                  <a:close/>
                </a:path>
                <a:path w="36195" h="313689">
                  <a:moveTo>
                    <a:pt x="29640" y="214436"/>
                  </a:moveTo>
                  <a:lnTo>
                    <a:pt x="29608" y="214706"/>
                  </a:lnTo>
                  <a:lnTo>
                    <a:pt x="29640" y="214436"/>
                  </a:lnTo>
                  <a:close/>
                </a:path>
                <a:path w="36195" h="313689">
                  <a:moveTo>
                    <a:pt x="29654" y="214312"/>
                  </a:moveTo>
                  <a:lnTo>
                    <a:pt x="29641" y="214706"/>
                  </a:lnTo>
                  <a:lnTo>
                    <a:pt x="32816" y="214693"/>
                  </a:lnTo>
                  <a:lnTo>
                    <a:pt x="29654" y="214312"/>
                  </a:lnTo>
                  <a:close/>
                </a:path>
                <a:path w="36195" h="313689">
                  <a:moveTo>
                    <a:pt x="34631" y="91579"/>
                  </a:moveTo>
                  <a:lnTo>
                    <a:pt x="31445" y="91579"/>
                  </a:lnTo>
                  <a:lnTo>
                    <a:pt x="28371" y="92367"/>
                  </a:lnTo>
                  <a:lnTo>
                    <a:pt x="28933" y="104838"/>
                  </a:lnTo>
                  <a:lnTo>
                    <a:pt x="29640" y="214436"/>
                  </a:lnTo>
                  <a:lnTo>
                    <a:pt x="35988" y="214312"/>
                  </a:lnTo>
                  <a:lnTo>
                    <a:pt x="35305" y="108242"/>
                  </a:lnTo>
                  <a:lnTo>
                    <a:pt x="35305" y="104838"/>
                  </a:lnTo>
                  <a:lnTo>
                    <a:pt x="34631" y="91579"/>
                  </a:lnTo>
                  <a:close/>
                </a:path>
                <a:path w="36195" h="313689">
                  <a:moveTo>
                    <a:pt x="28299" y="92081"/>
                  </a:moveTo>
                  <a:lnTo>
                    <a:pt x="28313" y="92367"/>
                  </a:lnTo>
                  <a:lnTo>
                    <a:pt x="28299" y="92081"/>
                  </a:lnTo>
                  <a:close/>
                </a:path>
                <a:path w="36195" h="313689">
                  <a:moveTo>
                    <a:pt x="31445" y="91579"/>
                  </a:moveTo>
                  <a:lnTo>
                    <a:pt x="28282" y="91757"/>
                  </a:lnTo>
                  <a:lnTo>
                    <a:pt x="28371" y="92367"/>
                  </a:lnTo>
                  <a:lnTo>
                    <a:pt x="31445" y="91579"/>
                  </a:lnTo>
                  <a:close/>
                </a:path>
                <a:path w="36195" h="313689">
                  <a:moveTo>
                    <a:pt x="9931" y="0"/>
                  </a:moveTo>
                  <a:lnTo>
                    <a:pt x="6527" y="863"/>
                  </a:lnTo>
                  <a:lnTo>
                    <a:pt x="5499" y="2603"/>
                  </a:lnTo>
                  <a:lnTo>
                    <a:pt x="28299" y="92081"/>
                  </a:lnTo>
                  <a:lnTo>
                    <a:pt x="28282" y="91757"/>
                  </a:lnTo>
                  <a:lnTo>
                    <a:pt x="31445" y="91579"/>
                  </a:lnTo>
                  <a:lnTo>
                    <a:pt x="34631" y="91579"/>
                  </a:lnTo>
                  <a:lnTo>
                    <a:pt x="34607" y="91109"/>
                  </a:lnTo>
                  <a:lnTo>
                    <a:pt x="11658" y="1015"/>
                  </a:lnTo>
                  <a:lnTo>
                    <a:pt x="9931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472406" y="4023004"/>
              <a:ext cx="14604" cy="97155"/>
            </a:xfrm>
            <a:custGeom>
              <a:avLst/>
              <a:gdLst/>
              <a:ahLst/>
              <a:cxnLst/>
              <a:rect l="l" t="t" r="r" b="b"/>
              <a:pathLst>
                <a:path w="14604" h="97154">
                  <a:moveTo>
                    <a:pt x="14071" y="0"/>
                  </a:moveTo>
                  <a:lnTo>
                    <a:pt x="0" y="10426"/>
                  </a:lnTo>
                  <a:lnTo>
                    <a:pt x="0" y="96786"/>
                  </a:lnTo>
                  <a:lnTo>
                    <a:pt x="14071" y="86372"/>
                  </a:lnTo>
                  <a:lnTo>
                    <a:pt x="14071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470819" y="4019841"/>
              <a:ext cx="17780" cy="103505"/>
            </a:xfrm>
            <a:custGeom>
              <a:avLst/>
              <a:gdLst/>
              <a:ahLst/>
              <a:cxnLst/>
              <a:rect l="l" t="t" r="r" b="b"/>
              <a:pathLst>
                <a:path w="17779" h="103504">
                  <a:moveTo>
                    <a:pt x="17246" y="0"/>
                  </a:moveTo>
                  <a:lnTo>
                    <a:pt x="16217" y="774"/>
                  </a:lnTo>
                  <a:lnTo>
                    <a:pt x="16217" y="431"/>
                  </a:lnTo>
                  <a:lnTo>
                    <a:pt x="14071" y="431"/>
                  </a:lnTo>
                  <a:lnTo>
                    <a:pt x="14071" y="6324"/>
                  </a:lnTo>
                  <a:lnTo>
                    <a:pt x="14071" y="88734"/>
                  </a:lnTo>
                  <a:lnTo>
                    <a:pt x="3175" y="96812"/>
                  </a:lnTo>
                  <a:lnTo>
                    <a:pt x="3175" y="14389"/>
                  </a:lnTo>
                  <a:lnTo>
                    <a:pt x="14071" y="6324"/>
                  </a:lnTo>
                  <a:lnTo>
                    <a:pt x="14071" y="431"/>
                  </a:lnTo>
                  <a:lnTo>
                    <a:pt x="1930" y="431"/>
                  </a:lnTo>
                  <a:lnTo>
                    <a:pt x="1930" y="3606"/>
                  </a:lnTo>
                  <a:lnTo>
                    <a:pt x="12382" y="3606"/>
                  </a:lnTo>
                  <a:lnTo>
                    <a:pt x="0" y="12788"/>
                  </a:lnTo>
                  <a:lnTo>
                    <a:pt x="0" y="103124"/>
                  </a:lnTo>
                  <a:lnTo>
                    <a:pt x="8496" y="96812"/>
                  </a:lnTo>
                  <a:lnTo>
                    <a:pt x="17246" y="90322"/>
                  </a:lnTo>
                  <a:lnTo>
                    <a:pt x="17246" y="89535"/>
                  </a:lnTo>
                  <a:lnTo>
                    <a:pt x="17246" y="88252"/>
                  </a:lnTo>
                  <a:lnTo>
                    <a:pt x="17246" y="6324"/>
                  </a:lnTo>
                  <a:lnTo>
                    <a:pt x="172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854737" y="3743032"/>
              <a:ext cx="92710" cy="241300"/>
            </a:xfrm>
            <a:custGeom>
              <a:avLst/>
              <a:gdLst/>
              <a:ahLst/>
              <a:cxnLst/>
              <a:rect l="l" t="t" r="r" b="b"/>
              <a:pathLst>
                <a:path w="92710" h="241300">
                  <a:moveTo>
                    <a:pt x="92468" y="0"/>
                  </a:moveTo>
                  <a:lnTo>
                    <a:pt x="0" y="0"/>
                  </a:lnTo>
                  <a:lnTo>
                    <a:pt x="0" y="240753"/>
                  </a:lnTo>
                  <a:lnTo>
                    <a:pt x="92468" y="240753"/>
                  </a:lnTo>
                  <a:lnTo>
                    <a:pt x="92468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851575" y="3739883"/>
              <a:ext cx="99060" cy="247015"/>
            </a:xfrm>
            <a:custGeom>
              <a:avLst/>
              <a:gdLst/>
              <a:ahLst/>
              <a:cxnLst/>
              <a:rect l="l" t="t" r="r" b="b"/>
              <a:pathLst>
                <a:path w="99060" h="247014">
                  <a:moveTo>
                    <a:pt x="98755" y="0"/>
                  </a:moveTo>
                  <a:lnTo>
                    <a:pt x="95669" y="0"/>
                  </a:lnTo>
                  <a:lnTo>
                    <a:pt x="95669" y="266"/>
                  </a:lnTo>
                  <a:lnTo>
                    <a:pt x="92468" y="266"/>
                  </a:lnTo>
                  <a:lnTo>
                    <a:pt x="92468" y="6616"/>
                  </a:lnTo>
                  <a:lnTo>
                    <a:pt x="92468" y="240296"/>
                  </a:lnTo>
                  <a:lnTo>
                    <a:pt x="6286" y="240296"/>
                  </a:lnTo>
                  <a:lnTo>
                    <a:pt x="6286" y="6616"/>
                  </a:lnTo>
                  <a:lnTo>
                    <a:pt x="92468" y="6616"/>
                  </a:lnTo>
                  <a:lnTo>
                    <a:pt x="92468" y="266"/>
                  </a:lnTo>
                  <a:lnTo>
                    <a:pt x="0" y="266"/>
                  </a:lnTo>
                  <a:lnTo>
                    <a:pt x="0" y="2806"/>
                  </a:lnTo>
                  <a:lnTo>
                    <a:pt x="0" y="6616"/>
                  </a:lnTo>
                  <a:lnTo>
                    <a:pt x="0" y="240296"/>
                  </a:lnTo>
                  <a:lnTo>
                    <a:pt x="0" y="246646"/>
                  </a:lnTo>
                  <a:lnTo>
                    <a:pt x="98755" y="246646"/>
                  </a:lnTo>
                  <a:lnTo>
                    <a:pt x="98755" y="240296"/>
                  </a:lnTo>
                  <a:lnTo>
                    <a:pt x="98755" y="6616"/>
                  </a:lnTo>
                  <a:lnTo>
                    <a:pt x="95669" y="6616"/>
                  </a:lnTo>
                  <a:lnTo>
                    <a:pt x="95669" y="6286"/>
                  </a:lnTo>
                  <a:lnTo>
                    <a:pt x="98755" y="6286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570943" y="3735336"/>
              <a:ext cx="92710" cy="248920"/>
            </a:xfrm>
            <a:custGeom>
              <a:avLst/>
              <a:gdLst/>
              <a:ahLst/>
              <a:cxnLst/>
              <a:rect l="l" t="t" r="r" b="b"/>
              <a:pathLst>
                <a:path w="92710" h="248920">
                  <a:moveTo>
                    <a:pt x="92519" y="0"/>
                  </a:moveTo>
                  <a:lnTo>
                    <a:pt x="0" y="0"/>
                  </a:lnTo>
                  <a:lnTo>
                    <a:pt x="0" y="248450"/>
                  </a:lnTo>
                  <a:lnTo>
                    <a:pt x="92519" y="248450"/>
                  </a:lnTo>
                  <a:lnTo>
                    <a:pt x="92519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567769" y="3732529"/>
              <a:ext cx="99060" cy="254000"/>
            </a:xfrm>
            <a:custGeom>
              <a:avLst/>
              <a:gdLst/>
              <a:ahLst/>
              <a:cxnLst/>
              <a:rect l="l" t="t" r="r" b="b"/>
              <a:pathLst>
                <a:path w="99060" h="254000">
                  <a:moveTo>
                    <a:pt x="98869" y="0"/>
                  </a:moveTo>
                  <a:lnTo>
                    <a:pt x="92468" y="0"/>
                  </a:lnTo>
                  <a:lnTo>
                    <a:pt x="92468" y="6350"/>
                  </a:lnTo>
                  <a:lnTo>
                    <a:pt x="92468" y="247650"/>
                  </a:lnTo>
                  <a:lnTo>
                    <a:pt x="6400" y="247650"/>
                  </a:lnTo>
                  <a:lnTo>
                    <a:pt x="6400" y="6350"/>
                  </a:lnTo>
                  <a:lnTo>
                    <a:pt x="3200" y="6350"/>
                  </a:lnTo>
                  <a:lnTo>
                    <a:pt x="3200" y="5994"/>
                  </a:lnTo>
                  <a:lnTo>
                    <a:pt x="6400" y="5994"/>
                  </a:lnTo>
                  <a:lnTo>
                    <a:pt x="6400" y="6350"/>
                  </a:lnTo>
                  <a:lnTo>
                    <a:pt x="92468" y="6350"/>
                  </a:lnTo>
                  <a:lnTo>
                    <a:pt x="92468" y="0"/>
                  </a:lnTo>
                  <a:lnTo>
                    <a:pt x="6400" y="0"/>
                  </a:lnTo>
                  <a:lnTo>
                    <a:pt x="6400" y="2540"/>
                  </a:lnTo>
                  <a:lnTo>
                    <a:pt x="6400" y="2794"/>
                  </a:lnTo>
                  <a:lnTo>
                    <a:pt x="3200" y="2794"/>
                  </a:lnTo>
                  <a:lnTo>
                    <a:pt x="3200" y="2540"/>
                  </a:lnTo>
                  <a:lnTo>
                    <a:pt x="6400" y="2540"/>
                  </a:lnTo>
                  <a:lnTo>
                    <a:pt x="640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247650"/>
                  </a:lnTo>
                  <a:lnTo>
                    <a:pt x="0" y="254000"/>
                  </a:lnTo>
                  <a:lnTo>
                    <a:pt x="98869" y="254000"/>
                  </a:lnTo>
                  <a:lnTo>
                    <a:pt x="98869" y="247650"/>
                  </a:lnTo>
                  <a:lnTo>
                    <a:pt x="98869" y="6350"/>
                  </a:lnTo>
                  <a:lnTo>
                    <a:pt x="98869" y="2540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1" name="object 27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461647" y="4185589"/>
              <a:ext cx="110680" cy="124104"/>
            </a:xfrm>
            <a:prstGeom prst="rect">
              <a:avLst/>
            </a:prstGeom>
          </p:spPr>
        </p:pic>
        <p:sp>
          <p:nvSpPr>
            <p:cNvPr id="272" name="object 272"/>
            <p:cNvSpPr/>
            <p:nvPr/>
          </p:nvSpPr>
          <p:spPr>
            <a:xfrm>
              <a:off x="5527649" y="3984599"/>
              <a:ext cx="137160" cy="325120"/>
            </a:xfrm>
            <a:custGeom>
              <a:avLst/>
              <a:gdLst/>
              <a:ahLst/>
              <a:cxnLst/>
              <a:rect l="l" t="t" r="r" b="b"/>
              <a:pathLst>
                <a:path w="137160" h="325120">
                  <a:moveTo>
                    <a:pt x="44005" y="0"/>
                  </a:moveTo>
                  <a:lnTo>
                    <a:pt x="44119" y="183222"/>
                  </a:lnTo>
                  <a:lnTo>
                    <a:pt x="20731" y="231043"/>
                  </a:lnTo>
                  <a:lnTo>
                    <a:pt x="9556" y="243439"/>
                  </a:lnTo>
                  <a:lnTo>
                    <a:pt x="3428" y="250317"/>
                  </a:lnTo>
                  <a:lnTo>
                    <a:pt x="685" y="253860"/>
                  </a:lnTo>
                  <a:lnTo>
                    <a:pt x="0" y="260273"/>
                  </a:lnTo>
                  <a:lnTo>
                    <a:pt x="64808" y="324624"/>
                  </a:lnTo>
                  <a:lnTo>
                    <a:pt x="68922" y="323824"/>
                  </a:lnTo>
                  <a:lnTo>
                    <a:pt x="70523" y="323824"/>
                  </a:lnTo>
                  <a:lnTo>
                    <a:pt x="71794" y="323468"/>
                  </a:lnTo>
                  <a:lnTo>
                    <a:pt x="75123" y="320979"/>
                  </a:lnTo>
                  <a:lnTo>
                    <a:pt x="83124" y="314223"/>
                  </a:lnTo>
                  <a:lnTo>
                    <a:pt x="98412" y="301066"/>
                  </a:lnTo>
                  <a:lnTo>
                    <a:pt x="125029" y="282072"/>
                  </a:lnTo>
                  <a:lnTo>
                    <a:pt x="132245" y="276847"/>
                  </a:lnTo>
                  <a:lnTo>
                    <a:pt x="136817" y="273303"/>
                  </a:lnTo>
                  <a:lnTo>
                    <a:pt x="135331" y="268732"/>
                  </a:lnTo>
                  <a:lnTo>
                    <a:pt x="129159" y="179679"/>
                  </a:lnTo>
                  <a:lnTo>
                    <a:pt x="129273" y="2971"/>
                  </a:lnTo>
                  <a:lnTo>
                    <a:pt x="129387" y="914"/>
                  </a:lnTo>
                  <a:lnTo>
                    <a:pt x="44005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525706" y="3985399"/>
              <a:ext cx="139065" cy="324485"/>
            </a:xfrm>
            <a:custGeom>
              <a:avLst/>
              <a:gdLst/>
              <a:ahLst/>
              <a:cxnLst/>
              <a:rect l="l" t="t" r="r" b="b"/>
              <a:pathLst>
                <a:path w="139064" h="324485">
                  <a:moveTo>
                    <a:pt x="138874" y="270891"/>
                  </a:moveTo>
                  <a:lnTo>
                    <a:pt x="138785" y="267347"/>
                  </a:lnTo>
                  <a:lnTo>
                    <a:pt x="138722" y="267119"/>
                  </a:lnTo>
                  <a:lnTo>
                    <a:pt x="138620" y="266776"/>
                  </a:lnTo>
                  <a:lnTo>
                    <a:pt x="138645" y="267017"/>
                  </a:lnTo>
                  <a:lnTo>
                    <a:pt x="138531" y="266674"/>
                  </a:lnTo>
                  <a:lnTo>
                    <a:pt x="132473" y="178193"/>
                  </a:lnTo>
                  <a:lnTo>
                    <a:pt x="132473" y="2628"/>
                  </a:lnTo>
                  <a:lnTo>
                    <a:pt x="132588" y="228"/>
                  </a:lnTo>
                  <a:lnTo>
                    <a:pt x="131318" y="127"/>
                  </a:lnTo>
                  <a:lnTo>
                    <a:pt x="129959" y="0"/>
                  </a:lnTo>
                  <a:lnTo>
                    <a:pt x="129946" y="139"/>
                  </a:lnTo>
                  <a:lnTo>
                    <a:pt x="46062" y="1371"/>
                  </a:lnTo>
                  <a:lnTo>
                    <a:pt x="44691" y="1371"/>
                  </a:lnTo>
                  <a:lnTo>
                    <a:pt x="44691" y="190665"/>
                  </a:lnTo>
                  <a:lnTo>
                    <a:pt x="20345" y="229857"/>
                  </a:lnTo>
                  <a:lnTo>
                    <a:pt x="3924" y="247865"/>
                  </a:lnTo>
                  <a:lnTo>
                    <a:pt x="1600" y="250545"/>
                  </a:lnTo>
                  <a:lnTo>
                    <a:pt x="571" y="251802"/>
                  </a:lnTo>
                  <a:lnTo>
                    <a:pt x="342" y="253403"/>
                  </a:lnTo>
                  <a:lnTo>
                    <a:pt x="342" y="254330"/>
                  </a:lnTo>
                  <a:lnTo>
                    <a:pt x="0" y="254774"/>
                  </a:lnTo>
                  <a:lnTo>
                    <a:pt x="342" y="255498"/>
                  </a:lnTo>
                  <a:lnTo>
                    <a:pt x="342" y="258775"/>
                  </a:lnTo>
                  <a:lnTo>
                    <a:pt x="2286" y="262788"/>
                  </a:lnTo>
                  <a:lnTo>
                    <a:pt x="60921" y="323354"/>
                  </a:lnTo>
                  <a:lnTo>
                    <a:pt x="61379" y="323469"/>
                  </a:lnTo>
                  <a:lnTo>
                    <a:pt x="67894" y="324396"/>
                  </a:lnTo>
                  <a:lnTo>
                    <a:pt x="69723" y="324396"/>
                  </a:lnTo>
                  <a:lnTo>
                    <a:pt x="70980" y="323938"/>
                  </a:lnTo>
                  <a:lnTo>
                    <a:pt x="73494" y="322453"/>
                  </a:lnTo>
                  <a:lnTo>
                    <a:pt x="74510" y="321652"/>
                  </a:lnTo>
                  <a:lnTo>
                    <a:pt x="94754" y="305765"/>
                  </a:lnTo>
                  <a:lnTo>
                    <a:pt x="100990" y="300621"/>
                  </a:lnTo>
                  <a:lnTo>
                    <a:pt x="101155" y="300494"/>
                  </a:lnTo>
                  <a:lnTo>
                    <a:pt x="101155" y="300621"/>
                  </a:lnTo>
                  <a:lnTo>
                    <a:pt x="102768" y="299466"/>
                  </a:lnTo>
                  <a:lnTo>
                    <a:pt x="127241" y="281978"/>
                  </a:lnTo>
                  <a:lnTo>
                    <a:pt x="131813" y="278650"/>
                  </a:lnTo>
                  <a:lnTo>
                    <a:pt x="134988" y="276275"/>
                  </a:lnTo>
                  <a:lnTo>
                    <a:pt x="138188" y="273989"/>
                  </a:lnTo>
                  <a:lnTo>
                    <a:pt x="138684" y="271754"/>
                  </a:lnTo>
                  <a:lnTo>
                    <a:pt x="138722" y="271576"/>
                  </a:lnTo>
                  <a:lnTo>
                    <a:pt x="138874" y="2708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541264" y="4217631"/>
              <a:ext cx="78740" cy="74930"/>
            </a:xfrm>
            <a:custGeom>
              <a:avLst/>
              <a:gdLst/>
              <a:ahLst/>
              <a:cxnLst/>
              <a:rect l="l" t="t" r="r" b="b"/>
              <a:pathLst>
                <a:path w="78739" h="74929">
                  <a:moveTo>
                    <a:pt x="78473" y="65278"/>
                  </a:moveTo>
                  <a:lnTo>
                    <a:pt x="8674" y="0"/>
                  </a:lnTo>
                  <a:lnTo>
                    <a:pt x="8267" y="431"/>
                  </a:lnTo>
                  <a:lnTo>
                    <a:pt x="4330" y="4648"/>
                  </a:lnTo>
                  <a:lnTo>
                    <a:pt x="0" y="9283"/>
                  </a:lnTo>
                  <a:lnTo>
                    <a:pt x="69799" y="74574"/>
                  </a:lnTo>
                  <a:lnTo>
                    <a:pt x="78473" y="65278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547042" y="4215409"/>
              <a:ext cx="74295" cy="70485"/>
            </a:xfrm>
            <a:custGeom>
              <a:avLst/>
              <a:gdLst/>
              <a:ahLst/>
              <a:cxnLst/>
              <a:rect l="l" t="t" r="r" b="b"/>
              <a:pathLst>
                <a:path w="74295" h="70485">
                  <a:moveTo>
                    <a:pt x="4330" y="0"/>
                  </a:moveTo>
                  <a:lnTo>
                    <a:pt x="0" y="4660"/>
                  </a:lnTo>
                  <a:lnTo>
                    <a:pt x="69837" y="69926"/>
                  </a:lnTo>
                  <a:lnTo>
                    <a:pt x="74168" y="65290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462104" y="4247095"/>
              <a:ext cx="126364" cy="126364"/>
            </a:xfrm>
            <a:custGeom>
              <a:avLst/>
              <a:gdLst/>
              <a:ahLst/>
              <a:cxnLst/>
              <a:rect l="l" t="t" r="r" b="b"/>
              <a:pathLst>
                <a:path w="126364" h="126364">
                  <a:moveTo>
                    <a:pt x="68122" y="0"/>
                  </a:moveTo>
                  <a:lnTo>
                    <a:pt x="0" y="70612"/>
                  </a:lnTo>
                  <a:lnTo>
                    <a:pt x="59486" y="125869"/>
                  </a:lnTo>
                  <a:lnTo>
                    <a:pt x="126085" y="58381"/>
                  </a:lnTo>
                  <a:lnTo>
                    <a:pt x="68122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455310" y="4240301"/>
              <a:ext cx="139700" cy="139700"/>
            </a:xfrm>
            <a:custGeom>
              <a:avLst/>
              <a:gdLst/>
              <a:ahLst/>
              <a:cxnLst/>
              <a:rect l="l" t="t" r="r" b="b"/>
              <a:pathLst>
                <a:path w="139700" h="139700">
                  <a:moveTo>
                    <a:pt x="74866" y="0"/>
                  </a:moveTo>
                  <a:lnTo>
                    <a:pt x="0" y="77597"/>
                  </a:lnTo>
                  <a:lnTo>
                    <a:pt x="66433" y="139280"/>
                  </a:lnTo>
                  <a:lnTo>
                    <a:pt x="69672" y="136004"/>
                  </a:lnTo>
                  <a:lnTo>
                    <a:pt x="62903" y="129324"/>
                  </a:lnTo>
                  <a:lnTo>
                    <a:pt x="66157" y="126024"/>
                  </a:lnTo>
                  <a:lnTo>
                    <a:pt x="13588" y="77203"/>
                  </a:lnTo>
                  <a:lnTo>
                    <a:pt x="74968" y="13601"/>
                  </a:lnTo>
                  <a:lnTo>
                    <a:pt x="88372" y="13601"/>
                  </a:lnTo>
                  <a:lnTo>
                    <a:pt x="74866" y="0"/>
                  </a:lnTo>
                  <a:close/>
                </a:path>
                <a:path w="139700" h="139700">
                  <a:moveTo>
                    <a:pt x="88372" y="13601"/>
                  </a:moveTo>
                  <a:lnTo>
                    <a:pt x="74968" y="13601"/>
                  </a:lnTo>
                  <a:lnTo>
                    <a:pt x="126174" y="65176"/>
                  </a:lnTo>
                  <a:lnTo>
                    <a:pt x="66157" y="126024"/>
                  </a:lnTo>
                  <a:lnTo>
                    <a:pt x="69532" y="129159"/>
                  </a:lnTo>
                  <a:lnTo>
                    <a:pt x="66281" y="132664"/>
                  </a:lnTo>
                  <a:lnTo>
                    <a:pt x="69672" y="136004"/>
                  </a:lnTo>
                  <a:lnTo>
                    <a:pt x="139572" y="65163"/>
                  </a:lnTo>
                  <a:lnTo>
                    <a:pt x="88372" y="13601"/>
                  </a:lnTo>
                  <a:close/>
                </a:path>
                <a:path w="139700" h="139700">
                  <a:moveTo>
                    <a:pt x="66157" y="126024"/>
                  </a:moveTo>
                  <a:lnTo>
                    <a:pt x="62903" y="129324"/>
                  </a:lnTo>
                  <a:lnTo>
                    <a:pt x="66281" y="132664"/>
                  </a:lnTo>
                  <a:lnTo>
                    <a:pt x="69532" y="129159"/>
                  </a:lnTo>
                  <a:lnTo>
                    <a:pt x="66157" y="1260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589028" y="411157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74" y="0"/>
                  </a:moveTo>
                  <a:lnTo>
                    <a:pt x="16475" y="2121"/>
                  </a:lnTo>
                  <a:lnTo>
                    <a:pt x="7900" y="7905"/>
                  </a:lnTo>
                  <a:lnTo>
                    <a:pt x="2119" y="16480"/>
                  </a:lnTo>
                  <a:lnTo>
                    <a:pt x="0" y="26974"/>
                  </a:lnTo>
                  <a:lnTo>
                    <a:pt x="2119" y="37454"/>
                  </a:lnTo>
                  <a:lnTo>
                    <a:pt x="7900" y="46021"/>
                  </a:lnTo>
                  <a:lnTo>
                    <a:pt x="16475" y="51802"/>
                  </a:lnTo>
                  <a:lnTo>
                    <a:pt x="26974" y="53924"/>
                  </a:lnTo>
                  <a:lnTo>
                    <a:pt x="37466" y="51802"/>
                  </a:lnTo>
                  <a:lnTo>
                    <a:pt x="46037" y="46021"/>
                  </a:lnTo>
                  <a:lnTo>
                    <a:pt x="51817" y="37454"/>
                  </a:lnTo>
                  <a:lnTo>
                    <a:pt x="53936" y="26974"/>
                  </a:lnTo>
                  <a:lnTo>
                    <a:pt x="51817" y="16480"/>
                  </a:lnTo>
                  <a:lnTo>
                    <a:pt x="46037" y="7905"/>
                  </a:lnTo>
                  <a:lnTo>
                    <a:pt x="37466" y="2121"/>
                  </a:lnTo>
                  <a:lnTo>
                    <a:pt x="26974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589028" y="411157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74" y="0"/>
                  </a:moveTo>
                  <a:lnTo>
                    <a:pt x="16475" y="2121"/>
                  </a:lnTo>
                  <a:lnTo>
                    <a:pt x="7900" y="7905"/>
                  </a:lnTo>
                  <a:lnTo>
                    <a:pt x="2119" y="16480"/>
                  </a:lnTo>
                  <a:lnTo>
                    <a:pt x="0" y="26974"/>
                  </a:lnTo>
                  <a:lnTo>
                    <a:pt x="2119" y="37454"/>
                  </a:lnTo>
                  <a:lnTo>
                    <a:pt x="7900" y="46021"/>
                  </a:lnTo>
                  <a:lnTo>
                    <a:pt x="16475" y="51802"/>
                  </a:lnTo>
                  <a:lnTo>
                    <a:pt x="26974" y="53924"/>
                  </a:lnTo>
                  <a:lnTo>
                    <a:pt x="37466" y="51802"/>
                  </a:lnTo>
                  <a:lnTo>
                    <a:pt x="46037" y="46021"/>
                  </a:lnTo>
                  <a:lnTo>
                    <a:pt x="51817" y="37454"/>
                  </a:lnTo>
                  <a:lnTo>
                    <a:pt x="53936" y="26974"/>
                  </a:lnTo>
                  <a:lnTo>
                    <a:pt x="51817" y="16480"/>
                  </a:lnTo>
                  <a:lnTo>
                    <a:pt x="46037" y="7905"/>
                  </a:lnTo>
                  <a:lnTo>
                    <a:pt x="37466" y="2121"/>
                  </a:lnTo>
                  <a:lnTo>
                    <a:pt x="26974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587682" y="4110240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320" y="0"/>
                  </a:moveTo>
                  <a:lnTo>
                    <a:pt x="17300" y="2226"/>
                  </a:lnTo>
                  <a:lnTo>
                    <a:pt x="8297" y="8296"/>
                  </a:lnTo>
                  <a:lnTo>
                    <a:pt x="2226" y="17295"/>
                  </a:lnTo>
                  <a:lnTo>
                    <a:pt x="0" y="28308"/>
                  </a:lnTo>
                  <a:lnTo>
                    <a:pt x="2226" y="39316"/>
                  </a:lnTo>
                  <a:lnTo>
                    <a:pt x="8297" y="48315"/>
                  </a:lnTo>
                  <a:lnTo>
                    <a:pt x="17300" y="54388"/>
                  </a:lnTo>
                  <a:lnTo>
                    <a:pt x="28320" y="56616"/>
                  </a:lnTo>
                  <a:lnTo>
                    <a:pt x="39339" y="54388"/>
                  </a:lnTo>
                  <a:lnTo>
                    <a:pt x="40046" y="53911"/>
                  </a:lnTo>
                  <a:lnTo>
                    <a:pt x="28320" y="53911"/>
                  </a:lnTo>
                  <a:lnTo>
                    <a:pt x="18351" y="51893"/>
                  </a:lnTo>
                  <a:lnTo>
                    <a:pt x="10210" y="46405"/>
                  </a:lnTo>
                  <a:lnTo>
                    <a:pt x="4718" y="38270"/>
                  </a:lnTo>
                  <a:lnTo>
                    <a:pt x="2692" y="28308"/>
                  </a:lnTo>
                  <a:lnTo>
                    <a:pt x="4718" y="18347"/>
                  </a:lnTo>
                  <a:lnTo>
                    <a:pt x="10210" y="10213"/>
                  </a:lnTo>
                  <a:lnTo>
                    <a:pt x="18351" y="4723"/>
                  </a:lnTo>
                  <a:lnTo>
                    <a:pt x="28320" y="2692"/>
                  </a:lnTo>
                  <a:lnTo>
                    <a:pt x="40030" y="2692"/>
                  </a:lnTo>
                  <a:lnTo>
                    <a:pt x="39339" y="2226"/>
                  </a:lnTo>
                  <a:lnTo>
                    <a:pt x="28320" y="0"/>
                  </a:lnTo>
                  <a:close/>
                </a:path>
                <a:path w="57150" h="57150">
                  <a:moveTo>
                    <a:pt x="40030" y="2692"/>
                  </a:moveTo>
                  <a:lnTo>
                    <a:pt x="28320" y="2692"/>
                  </a:lnTo>
                  <a:lnTo>
                    <a:pt x="38283" y="4723"/>
                  </a:lnTo>
                  <a:lnTo>
                    <a:pt x="46420" y="10213"/>
                  </a:lnTo>
                  <a:lnTo>
                    <a:pt x="51911" y="18347"/>
                  </a:lnTo>
                  <a:lnTo>
                    <a:pt x="53936" y="28308"/>
                  </a:lnTo>
                  <a:lnTo>
                    <a:pt x="51911" y="38270"/>
                  </a:lnTo>
                  <a:lnTo>
                    <a:pt x="46420" y="46405"/>
                  </a:lnTo>
                  <a:lnTo>
                    <a:pt x="38283" y="51893"/>
                  </a:lnTo>
                  <a:lnTo>
                    <a:pt x="28320" y="53911"/>
                  </a:lnTo>
                  <a:lnTo>
                    <a:pt x="40046" y="53911"/>
                  </a:lnTo>
                  <a:lnTo>
                    <a:pt x="48337" y="48315"/>
                  </a:lnTo>
                  <a:lnTo>
                    <a:pt x="54404" y="39316"/>
                  </a:lnTo>
                  <a:lnTo>
                    <a:pt x="56629" y="28308"/>
                  </a:lnTo>
                  <a:lnTo>
                    <a:pt x="54404" y="17295"/>
                  </a:lnTo>
                  <a:lnTo>
                    <a:pt x="48337" y="8296"/>
                  </a:lnTo>
                  <a:lnTo>
                    <a:pt x="40030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594438" y="4116197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351" y="0"/>
                  </a:moveTo>
                  <a:lnTo>
                    <a:pt x="13657" y="1756"/>
                  </a:lnTo>
                  <a:lnTo>
                    <a:pt x="6551" y="6546"/>
                  </a:lnTo>
                  <a:lnTo>
                    <a:pt x="1758" y="13651"/>
                  </a:lnTo>
                  <a:lnTo>
                    <a:pt x="0" y="22351"/>
                  </a:lnTo>
                  <a:lnTo>
                    <a:pt x="1758" y="31042"/>
                  </a:lnTo>
                  <a:lnTo>
                    <a:pt x="6551" y="38139"/>
                  </a:lnTo>
                  <a:lnTo>
                    <a:pt x="13657" y="42924"/>
                  </a:lnTo>
                  <a:lnTo>
                    <a:pt x="22351" y="44678"/>
                  </a:lnTo>
                  <a:lnTo>
                    <a:pt x="31030" y="42924"/>
                  </a:lnTo>
                  <a:lnTo>
                    <a:pt x="38123" y="38139"/>
                  </a:lnTo>
                  <a:lnTo>
                    <a:pt x="42909" y="31042"/>
                  </a:lnTo>
                  <a:lnTo>
                    <a:pt x="44665" y="22351"/>
                  </a:lnTo>
                  <a:lnTo>
                    <a:pt x="42909" y="13651"/>
                  </a:lnTo>
                  <a:lnTo>
                    <a:pt x="38123" y="6546"/>
                  </a:lnTo>
                  <a:lnTo>
                    <a:pt x="31030" y="1756"/>
                  </a:lnTo>
                  <a:lnTo>
                    <a:pt x="22351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600992" y="412280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58" y="7213"/>
                  </a:moveTo>
                  <a:lnTo>
                    <a:pt x="25057" y="0"/>
                  </a:lnTo>
                  <a:lnTo>
                    <a:pt x="7239" y="0"/>
                  </a:lnTo>
                  <a:lnTo>
                    <a:pt x="0" y="7213"/>
                  </a:lnTo>
                  <a:lnTo>
                    <a:pt x="0" y="25044"/>
                  </a:lnTo>
                  <a:lnTo>
                    <a:pt x="7239" y="32245"/>
                  </a:lnTo>
                  <a:lnTo>
                    <a:pt x="25057" y="32245"/>
                  </a:lnTo>
                  <a:lnTo>
                    <a:pt x="32258" y="25044"/>
                  </a:lnTo>
                  <a:lnTo>
                    <a:pt x="32258" y="16141"/>
                  </a:lnTo>
                  <a:lnTo>
                    <a:pt x="32258" y="7213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598706" y="4120451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6182" y="18097"/>
                  </a:moveTo>
                  <a:lnTo>
                    <a:pt x="34759" y="11061"/>
                  </a:lnTo>
                  <a:lnTo>
                    <a:pt x="32232" y="7315"/>
                  </a:lnTo>
                  <a:lnTo>
                    <a:pt x="32232" y="10261"/>
                  </a:lnTo>
                  <a:lnTo>
                    <a:pt x="32232" y="16446"/>
                  </a:lnTo>
                  <a:lnTo>
                    <a:pt x="32232" y="20535"/>
                  </a:lnTo>
                  <a:lnTo>
                    <a:pt x="32232" y="25908"/>
                  </a:lnTo>
                  <a:lnTo>
                    <a:pt x="25920" y="32270"/>
                  </a:lnTo>
                  <a:lnTo>
                    <a:pt x="22034" y="32283"/>
                  </a:lnTo>
                  <a:lnTo>
                    <a:pt x="21285" y="32283"/>
                  </a:lnTo>
                  <a:lnTo>
                    <a:pt x="18110" y="32283"/>
                  </a:lnTo>
                  <a:lnTo>
                    <a:pt x="10274" y="32270"/>
                  </a:lnTo>
                  <a:lnTo>
                    <a:pt x="3937" y="25908"/>
                  </a:lnTo>
                  <a:lnTo>
                    <a:pt x="3937" y="20497"/>
                  </a:lnTo>
                  <a:lnTo>
                    <a:pt x="10439" y="31724"/>
                  </a:lnTo>
                  <a:lnTo>
                    <a:pt x="12141" y="31724"/>
                  </a:lnTo>
                  <a:lnTo>
                    <a:pt x="25755" y="31724"/>
                  </a:lnTo>
                  <a:lnTo>
                    <a:pt x="32232" y="20535"/>
                  </a:lnTo>
                  <a:lnTo>
                    <a:pt x="32232" y="16446"/>
                  </a:lnTo>
                  <a:lnTo>
                    <a:pt x="29146" y="11099"/>
                  </a:lnTo>
                  <a:lnTo>
                    <a:pt x="25755" y="5207"/>
                  </a:lnTo>
                  <a:lnTo>
                    <a:pt x="24015" y="5207"/>
                  </a:lnTo>
                  <a:lnTo>
                    <a:pt x="24015" y="14820"/>
                  </a:lnTo>
                  <a:lnTo>
                    <a:pt x="24015" y="21374"/>
                  </a:lnTo>
                  <a:lnTo>
                    <a:pt x="21374" y="24015"/>
                  </a:lnTo>
                  <a:lnTo>
                    <a:pt x="14820" y="24015"/>
                  </a:lnTo>
                  <a:lnTo>
                    <a:pt x="12179" y="21374"/>
                  </a:lnTo>
                  <a:lnTo>
                    <a:pt x="12179" y="14820"/>
                  </a:lnTo>
                  <a:lnTo>
                    <a:pt x="14820" y="12153"/>
                  </a:lnTo>
                  <a:lnTo>
                    <a:pt x="21374" y="12153"/>
                  </a:lnTo>
                  <a:lnTo>
                    <a:pt x="24015" y="14820"/>
                  </a:lnTo>
                  <a:lnTo>
                    <a:pt x="24015" y="5207"/>
                  </a:lnTo>
                  <a:lnTo>
                    <a:pt x="10439" y="5207"/>
                  </a:lnTo>
                  <a:lnTo>
                    <a:pt x="3937" y="16484"/>
                  </a:lnTo>
                  <a:lnTo>
                    <a:pt x="3949" y="10261"/>
                  </a:lnTo>
                  <a:lnTo>
                    <a:pt x="10274" y="3937"/>
                  </a:lnTo>
                  <a:lnTo>
                    <a:pt x="25920" y="3937"/>
                  </a:lnTo>
                  <a:lnTo>
                    <a:pt x="32232" y="10261"/>
                  </a:lnTo>
                  <a:lnTo>
                    <a:pt x="32232" y="7315"/>
                  </a:lnTo>
                  <a:lnTo>
                    <a:pt x="30886" y="5308"/>
                  </a:lnTo>
                  <a:lnTo>
                    <a:pt x="28867" y="3937"/>
                  </a:lnTo>
                  <a:lnTo>
                    <a:pt x="25133" y="1422"/>
                  </a:lnTo>
                  <a:lnTo>
                    <a:pt x="18110" y="0"/>
                  </a:lnTo>
                  <a:lnTo>
                    <a:pt x="11049" y="1422"/>
                  </a:lnTo>
                  <a:lnTo>
                    <a:pt x="5295" y="5308"/>
                  </a:lnTo>
                  <a:lnTo>
                    <a:pt x="1422" y="11061"/>
                  </a:lnTo>
                  <a:lnTo>
                    <a:pt x="0" y="18097"/>
                  </a:lnTo>
                  <a:lnTo>
                    <a:pt x="1422" y="25146"/>
                  </a:lnTo>
                  <a:lnTo>
                    <a:pt x="5295" y="30899"/>
                  </a:lnTo>
                  <a:lnTo>
                    <a:pt x="11049" y="34785"/>
                  </a:lnTo>
                  <a:lnTo>
                    <a:pt x="18110" y="36207"/>
                  </a:lnTo>
                  <a:lnTo>
                    <a:pt x="25146" y="34785"/>
                  </a:lnTo>
                  <a:lnTo>
                    <a:pt x="28829" y="32283"/>
                  </a:lnTo>
                  <a:lnTo>
                    <a:pt x="30886" y="30899"/>
                  </a:lnTo>
                  <a:lnTo>
                    <a:pt x="34747" y="25146"/>
                  </a:lnTo>
                  <a:lnTo>
                    <a:pt x="36182" y="180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589028" y="398988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74" y="0"/>
                  </a:moveTo>
                  <a:lnTo>
                    <a:pt x="16475" y="2123"/>
                  </a:lnTo>
                  <a:lnTo>
                    <a:pt x="7900" y="7912"/>
                  </a:lnTo>
                  <a:lnTo>
                    <a:pt x="2119" y="16491"/>
                  </a:lnTo>
                  <a:lnTo>
                    <a:pt x="0" y="26987"/>
                  </a:lnTo>
                  <a:lnTo>
                    <a:pt x="2119" y="37459"/>
                  </a:lnTo>
                  <a:lnTo>
                    <a:pt x="7900" y="46023"/>
                  </a:lnTo>
                  <a:lnTo>
                    <a:pt x="16475" y="51803"/>
                  </a:lnTo>
                  <a:lnTo>
                    <a:pt x="26974" y="53924"/>
                  </a:lnTo>
                  <a:lnTo>
                    <a:pt x="37466" y="51803"/>
                  </a:lnTo>
                  <a:lnTo>
                    <a:pt x="46037" y="46023"/>
                  </a:lnTo>
                  <a:lnTo>
                    <a:pt x="51817" y="37459"/>
                  </a:lnTo>
                  <a:lnTo>
                    <a:pt x="53936" y="26987"/>
                  </a:lnTo>
                  <a:lnTo>
                    <a:pt x="51817" y="16491"/>
                  </a:lnTo>
                  <a:lnTo>
                    <a:pt x="46037" y="7912"/>
                  </a:lnTo>
                  <a:lnTo>
                    <a:pt x="37466" y="2123"/>
                  </a:lnTo>
                  <a:lnTo>
                    <a:pt x="26974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589028" y="398988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74" y="0"/>
                  </a:moveTo>
                  <a:lnTo>
                    <a:pt x="16475" y="2123"/>
                  </a:lnTo>
                  <a:lnTo>
                    <a:pt x="7900" y="7912"/>
                  </a:lnTo>
                  <a:lnTo>
                    <a:pt x="2119" y="16491"/>
                  </a:lnTo>
                  <a:lnTo>
                    <a:pt x="0" y="26987"/>
                  </a:lnTo>
                  <a:lnTo>
                    <a:pt x="2119" y="37459"/>
                  </a:lnTo>
                  <a:lnTo>
                    <a:pt x="7900" y="46023"/>
                  </a:lnTo>
                  <a:lnTo>
                    <a:pt x="16475" y="51803"/>
                  </a:lnTo>
                  <a:lnTo>
                    <a:pt x="26974" y="53924"/>
                  </a:lnTo>
                  <a:lnTo>
                    <a:pt x="37466" y="51803"/>
                  </a:lnTo>
                  <a:lnTo>
                    <a:pt x="46037" y="46023"/>
                  </a:lnTo>
                  <a:lnTo>
                    <a:pt x="51817" y="37459"/>
                  </a:lnTo>
                  <a:lnTo>
                    <a:pt x="53936" y="26987"/>
                  </a:lnTo>
                  <a:lnTo>
                    <a:pt x="51817" y="16491"/>
                  </a:lnTo>
                  <a:lnTo>
                    <a:pt x="46037" y="7912"/>
                  </a:lnTo>
                  <a:lnTo>
                    <a:pt x="37466" y="2123"/>
                  </a:lnTo>
                  <a:lnTo>
                    <a:pt x="26974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587682" y="3988536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320" y="0"/>
                  </a:moveTo>
                  <a:lnTo>
                    <a:pt x="17300" y="2237"/>
                  </a:lnTo>
                  <a:lnTo>
                    <a:pt x="8297" y="8308"/>
                  </a:lnTo>
                  <a:lnTo>
                    <a:pt x="2226" y="17309"/>
                  </a:lnTo>
                  <a:lnTo>
                    <a:pt x="0" y="28333"/>
                  </a:lnTo>
                  <a:lnTo>
                    <a:pt x="2226" y="39337"/>
                  </a:lnTo>
                  <a:lnTo>
                    <a:pt x="8297" y="48329"/>
                  </a:lnTo>
                  <a:lnTo>
                    <a:pt x="17300" y="54397"/>
                  </a:lnTo>
                  <a:lnTo>
                    <a:pt x="28320" y="56629"/>
                  </a:lnTo>
                  <a:lnTo>
                    <a:pt x="39339" y="54397"/>
                  </a:lnTo>
                  <a:lnTo>
                    <a:pt x="40022" y="53936"/>
                  </a:lnTo>
                  <a:lnTo>
                    <a:pt x="28320" y="53936"/>
                  </a:lnTo>
                  <a:lnTo>
                    <a:pt x="18351" y="51906"/>
                  </a:lnTo>
                  <a:lnTo>
                    <a:pt x="10210" y="46416"/>
                  </a:lnTo>
                  <a:lnTo>
                    <a:pt x="4718" y="38286"/>
                  </a:lnTo>
                  <a:lnTo>
                    <a:pt x="2692" y="28333"/>
                  </a:lnTo>
                  <a:lnTo>
                    <a:pt x="4718" y="18358"/>
                  </a:lnTo>
                  <a:lnTo>
                    <a:pt x="10210" y="10218"/>
                  </a:lnTo>
                  <a:lnTo>
                    <a:pt x="18351" y="4728"/>
                  </a:lnTo>
                  <a:lnTo>
                    <a:pt x="28320" y="2705"/>
                  </a:lnTo>
                  <a:lnTo>
                    <a:pt x="40032" y="2705"/>
                  </a:lnTo>
                  <a:lnTo>
                    <a:pt x="39339" y="2237"/>
                  </a:lnTo>
                  <a:lnTo>
                    <a:pt x="28320" y="0"/>
                  </a:lnTo>
                  <a:close/>
                </a:path>
                <a:path w="57150" h="57150">
                  <a:moveTo>
                    <a:pt x="40032" y="2705"/>
                  </a:moveTo>
                  <a:lnTo>
                    <a:pt x="28320" y="2705"/>
                  </a:lnTo>
                  <a:lnTo>
                    <a:pt x="38283" y="4728"/>
                  </a:lnTo>
                  <a:lnTo>
                    <a:pt x="46420" y="10218"/>
                  </a:lnTo>
                  <a:lnTo>
                    <a:pt x="51911" y="18358"/>
                  </a:lnTo>
                  <a:lnTo>
                    <a:pt x="53936" y="28333"/>
                  </a:lnTo>
                  <a:lnTo>
                    <a:pt x="51911" y="38286"/>
                  </a:lnTo>
                  <a:lnTo>
                    <a:pt x="46420" y="46416"/>
                  </a:lnTo>
                  <a:lnTo>
                    <a:pt x="38283" y="51906"/>
                  </a:lnTo>
                  <a:lnTo>
                    <a:pt x="28320" y="53936"/>
                  </a:lnTo>
                  <a:lnTo>
                    <a:pt x="40022" y="53936"/>
                  </a:lnTo>
                  <a:lnTo>
                    <a:pt x="48337" y="48329"/>
                  </a:lnTo>
                  <a:lnTo>
                    <a:pt x="54404" y="39337"/>
                  </a:lnTo>
                  <a:lnTo>
                    <a:pt x="56629" y="28333"/>
                  </a:lnTo>
                  <a:lnTo>
                    <a:pt x="54404" y="17309"/>
                  </a:lnTo>
                  <a:lnTo>
                    <a:pt x="48337" y="8308"/>
                  </a:lnTo>
                  <a:lnTo>
                    <a:pt x="40032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594438" y="3994531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351" y="0"/>
                  </a:moveTo>
                  <a:lnTo>
                    <a:pt x="13657" y="1754"/>
                  </a:lnTo>
                  <a:lnTo>
                    <a:pt x="6551" y="6540"/>
                  </a:lnTo>
                  <a:lnTo>
                    <a:pt x="1758" y="13640"/>
                  </a:lnTo>
                  <a:lnTo>
                    <a:pt x="0" y="22339"/>
                  </a:lnTo>
                  <a:lnTo>
                    <a:pt x="1758" y="31024"/>
                  </a:lnTo>
                  <a:lnTo>
                    <a:pt x="6551" y="38122"/>
                  </a:lnTo>
                  <a:lnTo>
                    <a:pt x="13657" y="42909"/>
                  </a:lnTo>
                  <a:lnTo>
                    <a:pt x="22351" y="44665"/>
                  </a:lnTo>
                  <a:lnTo>
                    <a:pt x="31030" y="42909"/>
                  </a:lnTo>
                  <a:lnTo>
                    <a:pt x="38123" y="38122"/>
                  </a:lnTo>
                  <a:lnTo>
                    <a:pt x="42909" y="31024"/>
                  </a:lnTo>
                  <a:lnTo>
                    <a:pt x="44665" y="22339"/>
                  </a:lnTo>
                  <a:lnTo>
                    <a:pt x="42909" y="13640"/>
                  </a:lnTo>
                  <a:lnTo>
                    <a:pt x="38123" y="6540"/>
                  </a:lnTo>
                  <a:lnTo>
                    <a:pt x="31030" y="1754"/>
                  </a:lnTo>
                  <a:lnTo>
                    <a:pt x="22351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592114" y="4055364"/>
              <a:ext cx="48260" cy="46355"/>
            </a:xfrm>
            <a:custGeom>
              <a:avLst/>
              <a:gdLst/>
              <a:ahLst/>
              <a:cxnLst/>
              <a:rect l="l" t="t" r="r" b="b"/>
              <a:pathLst>
                <a:path w="48260" h="46354">
                  <a:moveTo>
                    <a:pt x="47777" y="0"/>
                  </a:moveTo>
                  <a:lnTo>
                    <a:pt x="0" y="0"/>
                  </a:lnTo>
                  <a:lnTo>
                    <a:pt x="0" y="46215"/>
                  </a:lnTo>
                  <a:lnTo>
                    <a:pt x="47777" y="46215"/>
                  </a:lnTo>
                  <a:lnTo>
                    <a:pt x="47777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590768" y="4054030"/>
              <a:ext cx="50800" cy="48895"/>
            </a:xfrm>
            <a:custGeom>
              <a:avLst/>
              <a:gdLst/>
              <a:ahLst/>
              <a:cxnLst/>
              <a:rect l="l" t="t" r="r" b="b"/>
              <a:pathLst>
                <a:path w="50800" h="48895">
                  <a:moveTo>
                    <a:pt x="50469" y="0"/>
                  </a:moveTo>
                  <a:lnTo>
                    <a:pt x="0" y="0"/>
                  </a:lnTo>
                  <a:lnTo>
                    <a:pt x="0" y="48895"/>
                  </a:lnTo>
                  <a:lnTo>
                    <a:pt x="1346" y="48895"/>
                  </a:lnTo>
                  <a:lnTo>
                    <a:pt x="1346" y="46215"/>
                  </a:lnTo>
                  <a:lnTo>
                    <a:pt x="2692" y="46215"/>
                  </a:lnTo>
                  <a:lnTo>
                    <a:pt x="2692" y="2692"/>
                  </a:lnTo>
                  <a:lnTo>
                    <a:pt x="50469" y="2692"/>
                  </a:lnTo>
                  <a:lnTo>
                    <a:pt x="50469" y="0"/>
                  </a:lnTo>
                  <a:close/>
                </a:path>
                <a:path w="50800" h="48895">
                  <a:moveTo>
                    <a:pt x="2692" y="46215"/>
                  </a:moveTo>
                  <a:lnTo>
                    <a:pt x="1346" y="46215"/>
                  </a:lnTo>
                  <a:lnTo>
                    <a:pt x="1346" y="48895"/>
                  </a:lnTo>
                  <a:lnTo>
                    <a:pt x="50469" y="48895"/>
                  </a:lnTo>
                  <a:lnTo>
                    <a:pt x="50469" y="47548"/>
                  </a:lnTo>
                  <a:lnTo>
                    <a:pt x="2692" y="47548"/>
                  </a:lnTo>
                  <a:lnTo>
                    <a:pt x="2692" y="46215"/>
                  </a:lnTo>
                  <a:close/>
                </a:path>
                <a:path w="50800" h="48895">
                  <a:moveTo>
                    <a:pt x="50469" y="2692"/>
                  </a:moveTo>
                  <a:lnTo>
                    <a:pt x="47777" y="2692"/>
                  </a:lnTo>
                  <a:lnTo>
                    <a:pt x="47777" y="46215"/>
                  </a:lnTo>
                  <a:lnTo>
                    <a:pt x="2692" y="46215"/>
                  </a:lnTo>
                  <a:lnTo>
                    <a:pt x="2692" y="47548"/>
                  </a:lnTo>
                  <a:lnTo>
                    <a:pt x="50469" y="47548"/>
                  </a:lnTo>
                  <a:lnTo>
                    <a:pt x="50469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592559" y="4262056"/>
              <a:ext cx="36830" cy="12065"/>
            </a:xfrm>
            <a:custGeom>
              <a:avLst/>
              <a:gdLst/>
              <a:ahLst/>
              <a:cxnLst/>
              <a:rect l="l" t="t" r="r" b="b"/>
              <a:pathLst>
                <a:path w="36829" h="12064">
                  <a:moveTo>
                    <a:pt x="36563" y="0"/>
                  </a:moveTo>
                  <a:lnTo>
                    <a:pt x="0" y="0"/>
                  </a:lnTo>
                  <a:lnTo>
                    <a:pt x="0" y="11557"/>
                  </a:lnTo>
                  <a:lnTo>
                    <a:pt x="36563" y="11557"/>
                  </a:lnTo>
                  <a:lnTo>
                    <a:pt x="36563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589867" y="4260252"/>
              <a:ext cx="42545" cy="17145"/>
            </a:xfrm>
            <a:custGeom>
              <a:avLst/>
              <a:gdLst/>
              <a:ahLst/>
              <a:cxnLst/>
              <a:rect l="l" t="t" r="r" b="b"/>
              <a:pathLst>
                <a:path w="42545" h="17145">
                  <a:moveTo>
                    <a:pt x="41960" y="0"/>
                  </a:moveTo>
                  <a:lnTo>
                    <a:pt x="39255" y="0"/>
                  </a:lnTo>
                  <a:lnTo>
                    <a:pt x="36563" y="0"/>
                  </a:lnTo>
                  <a:lnTo>
                    <a:pt x="36563" y="5410"/>
                  </a:lnTo>
                  <a:lnTo>
                    <a:pt x="36563" y="9220"/>
                  </a:lnTo>
                  <a:lnTo>
                    <a:pt x="5397" y="9220"/>
                  </a:lnTo>
                  <a:lnTo>
                    <a:pt x="5397" y="5410"/>
                  </a:lnTo>
                  <a:lnTo>
                    <a:pt x="36563" y="5410"/>
                  </a:lnTo>
                  <a:lnTo>
                    <a:pt x="36563" y="0"/>
                  </a:lnTo>
                  <a:lnTo>
                    <a:pt x="0" y="0"/>
                  </a:lnTo>
                  <a:lnTo>
                    <a:pt x="0" y="16954"/>
                  </a:lnTo>
                  <a:lnTo>
                    <a:pt x="41960" y="16954"/>
                  </a:lnTo>
                  <a:lnTo>
                    <a:pt x="41960" y="11544"/>
                  </a:lnTo>
                  <a:lnTo>
                    <a:pt x="41960" y="5410"/>
                  </a:lnTo>
                  <a:lnTo>
                    <a:pt x="419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592762" y="3762527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8945" y="24485"/>
                  </a:moveTo>
                  <a:lnTo>
                    <a:pt x="47015" y="14973"/>
                  </a:lnTo>
                  <a:lnTo>
                    <a:pt x="41770" y="7188"/>
                  </a:lnTo>
                  <a:lnTo>
                    <a:pt x="33997" y="1930"/>
                  </a:lnTo>
                  <a:lnTo>
                    <a:pt x="24472" y="0"/>
                  </a:lnTo>
                  <a:lnTo>
                    <a:pt x="14947" y="1930"/>
                  </a:lnTo>
                  <a:lnTo>
                    <a:pt x="7162" y="7188"/>
                  </a:lnTo>
                  <a:lnTo>
                    <a:pt x="1917" y="14973"/>
                  </a:lnTo>
                  <a:lnTo>
                    <a:pt x="0" y="24485"/>
                  </a:lnTo>
                  <a:lnTo>
                    <a:pt x="1917" y="34023"/>
                  </a:lnTo>
                  <a:lnTo>
                    <a:pt x="7162" y="41795"/>
                  </a:lnTo>
                  <a:lnTo>
                    <a:pt x="14947" y="47040"/>
                  </a:lnTo>
                  <a:lnTo>
                    <a:pt x="24472" y="48958"/>
                  </a:lnTo>
                  <a:lnTo>
                    <a:pt x="33997" y="47040"/>
                  </a:lnTo>
                  <a:lnTo>
                    <a:pt x="41770" y="41795"/>
                  </a:lnTo>
                  <a:lnTo>
                    <a:pt x="47015" y="34023"/>
                  </a:lnTo>
                  <a:lnTo>
                    <a:pt x="48945" y="24485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589232" y="375895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978" y="27457"/>
                  </a:moveTo>
                  <a:lnTo>
                    <a:pt x="52819" y="16789"/>
                  </a:lnTo>
                  <a:lnTo>
                    <a:pt x="48260" y="10033"/>
                  </a:lnTo>
                  <a:lnTo>
                    <a:pt x="48260" y="23774"/>
                  </a:lnTo>
                  <a:lnTo>
                    <a:pt x="47891" y="23139"/>
                  </a:lnTo>
                  <a:lnTo>
                    <a:pt x="47891" y="32981"/>
                  </a:lnTo>
                  <a:lnTo>
                    <a:pt x="47320" y="35839"/>
                  </a:lnTo>
                  <a:lnTo>
                    <a:pt x="42697" y="42684"/>
                  </a:lnTo>
                  <a:lnTo>
                    <a:pt x="42024" y="43141"/>
                  </a:lnTo>
                  <a:lnTo>
                    <a:pt x="47891" y="32981"/>
                  </a:lnTo>
                  <a:lnTo>
                    <a:pt x="47891" y="23139"/>
                  </a:lnTo>
                  <a:lnTo>
                    <a:pt x="44259" y="16827"/>
                  </a:lnTo>
                  <a:lnTo>
                    <a:pt x="40957" y="11112"/>
                  </a:lnTo>
                  <a:lnTo>
                    <a:pt x="42697" y="12280"/>
                  </a:lnTo>
                  <a:lnTo>
                    <a:pt x="47320" y="19113"/>
                  </a:lnTo>
                  <a:lnTo>
                    <a:pt x="48260" y="23774"/>
                  </a:lnTo>
                  <a:lnTo>
                    <a:pt x="48260" y="10033"/>
                  </a:lnTo>
                  <a:lnTo>
                    <a:pt x="46926" y="8051"/>
                  </a:lnTo>
                  <a:lnTo>
                    <a:pt x="43789" y="5943"/>
                  </a:lnTo>
                  <a:lnTo>
                    <a:pt x="38176" y="2171"/>
                  </a:lnTo>
                  <a:lnTo>
                    <a:pt x="36474" y="1828"/>
                  </a:lnTo>
                  <a:lnTo>
                    <a:pt x="36474" y="32448"/>
                  </a:lnTo>
                  <a:lnTo>
                    <a:pt x="32461" y="36461"/>
                  </a:lnTo>
                  <a:lnTo>
                    <a:pt x="31407" y="36461"/>
                  </a:lnTo>
                  <a:lnTo>
                    <a:pt x="31407" y="48196"/>
                  </a:lnTo>
                  <a:lnTo>
                    <a:pt x="27470" y="48996"/>
                  </a:lnTo>
                  <a:lnTo>
                    <a:pt x="23533" y="48196"/>
                  </a:lnTo>
                  <a:lnTo>
                    <a:pt x="31407" y="48196"/>
                  </a:lnTo>
                  <a:lnTo>
                    <a:pt x="31407" y="36461"/>
                  </a:lnTo>
                  <a:lnTo>
                    <a:pt x="28435" y="36461"/>
                  </a:lnTo>
                  <a:lnTo>
                    <a:pt x="36461" y="27965"/>
                  </a:lnTo>
                  <a:lnTo>
                    <a:pt x="36474" y="32448"/>
                  </a:lnTo>
                  <a:lnTo>
                    <a:pt x="36474" y="1828"/>
                  </a:lnTo>
                  <a:lnTo>
                    <a:pt x="36195" y="1778"/>
                  </a:lnTo>
                  <a:lnTo>
                    <a:pt x="36195" y="7886"/>
                  </a:lnTo>
                  <a:lnTo>
                    <a:pt x="26454" y="7886"/>
                  </a:lnTo>
                  <a:lnTo>
                    <a:pt x="26454" y="18478"/>
                  </a:lnTo>
                  <a:lnTo>
                    <a:pt x="18478" y="26924"/>
                  </a:lnTo>
                  <a:lnTo>
                    <a:pt x="18478" y="22504"/>
                  </a:lnTo>
                  <a:lnTo>
                    <a:pt x="22517" y="18478"/>
                  </a:lnTo>
                  <a:lnTo>
                    <a:pt x="26454" y="18478"/>
                  </a:lnTo>
                  <a:lnTo>
                    <a:pt x="26454" y="7886"/>
                  </a:lnTo>
                  <a:lnTo>
                    <a:pt x="18757" y="7886"/>
                  </a:lnTo>
                  <a:lnTo>
                    <a:pt x="19100" y="7658"/>
                  </a:lnTo>
                  <a:lnTo>
                    <a:pt x="27470" y="5943"/>
                  </a:lnTo>
                  <a:lnTo>
                    <a:pt x="35864" y="7658"/>
                  </a:lnTo>
                  <a:lnTo>
                    <a:pt x="36195" y="7886"/>
                  </a:lnTo>
                  <a:lnTo>
                    <a:pt x="36195" y="1778"/>
                  </a:lnTo>
                  <a:lnTo>
                    <a:pt x="27470" y="0"/>
                  </a:lnTo>
                  <a:lnTo>
                    <a:pt x="16776" y="2171"/>
                  </a:lnTo>
                  <a:lnTo>
                    <a:pt x="13982" y="4064"/>
                  </a:lnTo>
                  <a:lnTo>
                    <a:pt x="13982" y="11125"/>
                  </a:lnTo>
                  <a:lnTo>
                    <a:pt x="12928" y="12966"/>
                  </a:lnTo>
                  <a:lnTo>
                    <a:pt x="12928" y="43129"/>
                  </a:lnTo>
                  <a:lnTo>
                    <a:pt x="12268" y="42672"/>
                  </a:lnTo>
                  <a:lnTo>
                    <a:pt x="7645" y="35839"/>
                  </a:lnTo>
                  <a:lnTo>
                    <a:pt x="7061" y="32943"/>
                  </a:lnTo>
                  <a:lnTo>
                    <a:pt x="12928" y="43129"/>
                  </a:lnTo>
                  <a:lnTo>
                    <a:pt x="12928" y="12966"/>
                  </a:lnTo>
                  <a:lnTo>
                    <a:pt x="6692" y="23787"/>
                  </a:lnTo>
                  <a:lnTo>
                    <a:pt x="7645" y="19113"/>
                  </a:lnTo>
                  <a:lnTo>
                    <a:pt x="12268" y="12280"/>
                  </a:lnTo>
                  <a:lnTo>
                    <a:pt x="13982" y="11125"/>
                  </a:lnTo>
                  <a:lnTo>
                    <a:pt x="13982" y="4064"/>
                  </a:lnTo>
                  <a:lnTo>
                    <a:pt x="8051" y="8064"/>
                  </a:lnTo>
                  <a:lnTo>
                    <a:pt x="2159" y="16789"/>
                  </a:lnTo>
                  <a:lnTo>
                    <a:pt x="0" y="27457"/>
                  </a:lnTo>
                  <a:lnTo>
                    <a:pt x="2159" y="38163"/>
                  </a:lnTo>
                  <a:lnTo>
                    <a:pt x="8051" y="46901"/>
                  </a:lnTo>
                  <a:lnTo>
                    <a:pt x="16776" y="52793"/>
                  </a:lnTo>
                  <a:lnTo>
                    <a:pt x="27470" y="54940"/>
                  </a:lnTo>
                  <a:lnTo>
                    <a:pt x="38176" y="52793"/>
                  </a:lnTo>
                  <a:lnTo>
                    <a:pt x="43802" y="48996"/>
                  </a:lnTo>
                  <a:lnTo>
                    <a:pt x="46926" y="46901"/>
                  </a:lnTo>
                  <a:lnTo>
                    <a:pt x="52819" y="38163"/>
                  </a:lnTo>
                  <a:lnTo>
                    <a:pt x="54978" y="27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877039" y="3761168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8933" y="24485"/>
                  </a:moveTo>
                  <a:lnTo>
                    <a:pt x="47015" y="14973"/>
                  </a:lnTo>
                  <a:lnTo>
                    <a:pt x="41783" y="7188"/>
                  </a:lnTo>
                  <a:lnTo>
                    <a:pt x="34010" y="1930"/>
                  </a:lnTo>
                  <a:lnTo>
                    <a:pt x="24498" y="0"/>
                  </a:lnTo>
                  <a:lnTo>
                    <a:pt x="14947" y="1930"/>
                  </a:lnTo>
                  <a:lnTo>
                    <a:pt x="7162" y="7188"/>
                  </a:lnTo>
                  <a:lnTo>
                    <a:pt x="1917" y="14973"/>
                  </a:lnTo>
                  <a:lnTo>
                    <a:pt x="0" y="24485"/>
                  </a:lnTo>
                  <a:lnTo>
                    <a:pt x="1917" y="34010"/>
                  </a:lnTo>
                  <a:lnTo>
                    <a:pt x="7162" y="41795"/>
                  </a:lnTo>
                  <a:lnTo>
                    <a:pt x="14947" y="47040"/>
                  </a:lnTo>
                  <a:lnTo>
                    <a:pt x="24498" y="48958"/>
                  </a:lnTo>
                  <a:lnTo>
                    <a:pt x="34010" y="47040"/>
                  </a:lnTo>
                  <a:lnTo>
                    <a:pt x="41783" y="41795"/>
                  </a:lnTo>
                  <a:lnTo>
                    <a:pt x="47015" y="34010"/>
                  </a:lnTo>
                  <a:lnTo>
                    <a:pt x="48933" y="24485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612028" y="3757612"/>
              <a:ext cx="316865" cy="388620"/>
            </a:xfrm>
            <a:custGeom>
              <a:avLst/>
              <a:gdLst/>
              <a:ahLst/>
              <a:cxnLst/>
              <a:rect l="l" t="t" r="r" b="b"/>
              <a:pathLst>
                <a:path w="316864" h="388620">
                  <a:moveTo>
                    <a:pt x="9486" y="387997"/>
                  </a:moveTo>
                  <a:lnTo>
                    <a:pt x="9080" y="373684"/>
                  </a:lnTo>
                  <a:lnTo>
                    <a:pt x="3683" y="373849"/>
                  </a:lnTo>
                  <a:lnTo>
                    <a:pt x="3683" y="374167"/>
                  </a:lnTo>
                  <a:lnTo>
                    <a:pt x="0" y="374269"/>
                  </a:lnTo>
                  <a:lnTo>
                    <a:pt x="406" y="388556"/>
                  </a:lnTo>
                  <a:lnTo>
                    <a:pt x="5803" y="388391"/>
                  </a:lnTo>
                  <a:lnTo>
                    <a:pt x="5791" y="388099"/>
                  </a:lnTo>
                  <a:lnTo>
                    <a:pt x="9486" y="387997"/>
                  </a:lnTo>
                  <a:close/>
                </a:path>
                <a:path w="316864" h="388620">
                  <a:moveTo>
                    <a:pt x="316433" y="27470"/>
                  </a:moveTo>
                  <a:lnTo>
                    <a:pt x="314261" y="16789"/>
                  </a:lnTo>
                  <a:lnTo>
                    <a:pt x="309689" y="10007"/>
                  </a:lnTo>
                  <a:lnTo>
                    <a:pt x="309689" y="23647"/>
                  </a:lnTo>
                  <a:lnTo>
                    <a:pt x="309321" y="23012"/>
                  </a:lnTo>
                  <a:lnTo>
                    <a:pt x="309321" y="33070"/>
                  </a:lnTo>
                  <a:lnTo>
                    <a:pt x="308762" y="35826"/>
                  </a:lnTo>
                  <a:lnTo>
                    <a:pt x="304152" y="42659"/>
                  </a:lnTo>
                  <a:lnTo>
                    <a:pt x="303555" y="43065"/>
                  </a:lnTo>
                  <a:lnTo>
                    <a:pt x="309321" y="33070"/>
                  </a:lnTo>
                  <a:lnTo>
                    <a:pt x="309321" y="23012"/>
                  </a:lnTo>
                  <a:lnTo>
                    <a:pt x="305765" y="16840"/>
                  </a:lnTo>
                  <a:lnTo>
                    <a:pt x="302475" y="11150"/>
                  </a:lnTo>
                  <a:lnTo>
                    <a:pt x="304165" y="12280"/>
                  </a:lnTo>
                  <a:lnTo>
                    <a:pt x="308762" y="19113"/>
                  </a:lnTo>
                  <a:lnTo>
                    <a:pt x="309689" y="23647"/>
                  </a:lnTo>
                  <a:lnTo>
                    <a:pt x="309689" y="10007"/>
                  </a:lnTo>
                  <a:lnTo>
                    <a:pt x="308381" y="8064"/>
                  </a:lnTo>
                  <a:lnTo>
                    <a:pt x="305269" y="5956"/>
                  </a:lnTo>
                  <a:lnTo>
                    <a:pt x="299656" y="2171"/>
                  </a:lnTo>
                  <a:lnTo>
                    <a:pt x="297954" y="1828"/>
                  </a:lnTo>
                  <a:lnTo>
                    <a:pt x="297954" y="27952"/>
                  </a:lnTo>
                  <a:lnTo>
                    <a:pt x="297954" y="32448"/>
                  </a:lnTo>
                  <a:lnTo>
                    <a:pt x="293941" y="36461"/>
                  </a:lnTo>
                  <a:lnTo>
                    <a:pt x="292963" y="36461"/>
                  </a:lnTo>
                  <a:lnTo>
                    <a:pt x="292963" y="48171"/>
                  </a:lnTo>
                  <a:lnTo>
                    <a:pt x="288975" y="48983"/>
                  </a:lnTo>
                  <a:lnTo>
                    <a:pt x="284962" y="48171"/>
                  </a:lnTo>
                  <a:lnTo>
                    <a:pt x="292963" y="48171"/>
                  </a:lnTo>
                  <a:lnTo>
                    <a:pt x="292963" y="36461"/>
                  </a:lnTo>
                  <a:lnTo>
                    <a:pt x="289890" y="36461"/>
                  </a:lnTo>
                  <a:lnTo>
                    <a:pt x="297954" y="27952"/>
                  </a:lnTo>
                  <a:lnTo>
                    <a:pt x="297954" y="1828"/>
                  </a:lnTo>
                  <a:lnTo>
                    <a:pt x="297688" y="1778"/>
                  </a:lnTo>
                  <a:lnTo>
                    <a:pt x="297688" y="7899"/>
                  </a:lnTo>
                  <a:lnTo>
                    <a:pt x="287921" y="7899"/>
                  </a:lnTo>
                  <a:lnTo>
                    <a:pt x="287921" y="18453"/>
                  </a:lnTo>
                  <a:lnTo>
                    <a:pt x="279971" y="26873"/>
                  </a:lnTo>
                  <a:lnTo>
                    <a:pt x="279971" y="22504"/>
                  </a:lnTo>
                  <a:lnTo>
                    <a:pt x="284022" y="18453"/>
                  </a:lnTo>
                  <a:lnTo>
                    <a:pt x="287921" y="18453"/>
                  </a:lnTo>
                  <a:lnTo>
                    <a:pt x="287921" y="7899"/>
                  </a:lnTo>
                  <a:lnTo>
                    <a:pt x="280225" y="7899"/>
                  </a:lnTo>
                  <a:lnTo>
                    <a:pt x="280593" y="7658"/>
                  </a:lnTo>
                  <a:lnTo>
                    <a:pt x="288975" y="5956"/>
                  </a:lnTo>
                  <a:lnTo>
                    <a:pt x="297332" y="7658"/>
                  </a:lnTo>
                  <a:lnTo>
                    <a:pt x="297688" y="7899"/>
                  </a:lnTo>
                  <a:lnTo>
                    <a:pt x="297688" y="1778"/>
                  </a:lnTo>
                  <a:lnTo>
                    <a:pt x="288975" y="0"/>
                  </a:lnTo>
                  <a:lnTo>
                    <a:pt x="278269" y="2171"/>
                  </a:lnTo>
                  <a:lnTo>
                    <a:pt x="275501" y="4038"/>
                  </a:lnTo>
                  <a:lnTo>
                    <a:pt x="275501" y="11099"/>
                  </a:lnTo>
                  <a:lnTo>
                    <a:pt x="274421" y="12966"/>
                  </a:lnTo>
                  <a:lnTo>
                    <a:pt x="274421" y="43129"/>
                  </a:lnTo>
                  <a:lnTo>
                    <a:pt x="273748" y="42659"/>
                  </a:lnTo>
                  <a:lnTo>
                    <a:pt x="269125" y="35826"/>
                  </a:lnTo>
                  <a:lnTo>
                    <a:pt x="268528" y="32956"/>
                  </a:lnTo>
                  <a:lnTo>
                    <a:pt x="274421" y="43129"/>
                  </a:lnTo>
                  <a:lnTo>
                    <a:pt x="274421" y="12966"/>
                  </a:lnTo>
                  <a:lnTo>
                    <a:pt x="268173" y="23749"/>
                  </a:lnTo>
                  <a:lnTo>
                    <a:pt x="269125" y="19113"/>
                  </a:lnTo>
                  <a:lnTo>
                    <a:pt x="273748" y="12280"/>
                  </a:lnTo>
                  <a:lnTo>
                    <a:pt x="275501" y="11099"/>
                  </a:lnTo>
                  <a:lnTo>
                    <a:pt x="275501" y="4038"/>
                  </a:lnTo>
                  <a:lnTo>
                    <a:pt x="269519" y="8064"/>
                  </a:lnTo>
                  <a:lnTo>
                    <a:pt x="263626" y="16789"/>
                  </a:lnTo>
                  <a:lnTo>
                    <a:pt x="261467" y="27470"/>
                  </a:lnTo>
                  <a:lnTo>
                    <a:pt x="263626" y="38163"/>
                  </a:lnTo>
                  <a:lnTo>
                    <a:pt x="269532" y="46888"/>
                  </a:lnTo>
                  <a:lnTo>
                    <a:pt x="278269" y="52781"/>
                  </a:lnTo>
                  <a:lnTo>
                    <a:pt x="288975" y="54940"/>
                  </a:lnTo>
                  <a:lnTo>
                    <a:pt x="299656" y="52781"/>
                  </a:lnTo>
                  <a:lnTo>
                    <a:pt x="305269" y="48983"/>
                  </a:lnTo>
                  <a:lnTo>
                    <a:pt x="308381" y="46888"/>
                  </a:lnTo>
                  <a:lnTo>
                    <a:pt x="314261" y="38163"/>
                  </a:lnTo>
                  <a:lnTo>
                    <a:pt x="316433" y="274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599925" y="400112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58" y="7226"/>
                  </a:moveTo>
                  <a:lnTo>
                    <a:pt x="25031" y="0"/>
                  </a:lnTo>
                  <a:lnTo>
                    <a:pt x="7239" y="0"/>
                  </a:lnTo>
                  <a:lnTo>
                    <a:pt x="0" y="7226"/>
                  </a:lnTo>
                  <a:lnTo>
                    <a:pt x="0" y="25044"/>
                  </a:lnTo>
                  <a:lnTo>
                    <a:pt x="7239" y="32258"/>
                  </a:lnTo>
                  <a:lnTo>
                    <a:pt x="25031" y="32258"/>
                  </a:lnTo>
                  <a:lnTo>
                    <a:pt x="32258" y="25044"/>
                  </a:lnTo>
                  <a:lnTo>
                    <a:pt x="32258" y="16141"/>
                  </a:lnTo>
                  <a:lnTo>
                    <a:pt x="32258" y="7226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597613" y="3998785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207" y="18084"/>
                  </a:moveTo>
                  <a:lnTo>
                    <a:pt x="34785" y="11049"/>
                  </a:lnTo>
                  <a:lnTo>
                    <a:pt x="32270" y="7340"/>
                  </a:lnTo>
                  <a:lnTo>
                    <a:pt x="32270" y="10274"/>
                  </a:lnTo>
                  <a:lnTo>
                    <a:pt x="32270" y="16471"/>
                  </a:lnTo>
                  <a:lnTo>
                    <a:pt x="32270" y="20497"/>
                  </a:lnTo>
                  <a:lnTo>
                    <a:pt x="32270" y="25920"/>
                  </a:lnTo>
                  <a:lnTo>
                    <a:pt x="25933" y="32245"/>
                  </a:lnTo>
                  <a:lnTo>
                    <a:pt x="10299" y="32245"/>
                  </a:lnTo>
                  <a:lnTo>
                    <a:pt x="3937" y="25920"/>
                  </a:lnTo>
                  <a:lnTo>
                    <a:pt x="3937" y="20472"/>
                  </a:lnTo>
                  <a:lnTo>
                    <a:pt x="10477" y="31724"/>
                  </a:lnTo>
                  <a:lnTo>
                    <a:pt x="12166" y="31724"/>
                  </a:lnTo>
                  <a:lnTo>
                    <a:pt x="25755" y="31724"/>
                  </a:lnTo>
                  <a:lnTo>
                    <a:pt x="32270" y="20497"/>
                  </a:lnTo>
                  <a:lnTo>
                    <a:pt x="32270" y="16471"/>
                  </a:lnTo>
                  <a:lnTo>
                    <a:pt x="29146" y="11074"/>
                  </a:lnTo>
                  <a:lnTo>
                    <a:pt x="25755" y="5194"/>
                  </a:lnTo>
                  <a:lnTo>
                    <a:pt x="24015" y="5194"/>
                  </a:lnTo>
                  <a:lnTo>
                    <a:pt x="24015" y="18440"/>
                  </a:lnTo>
                  <a:lnTo>
                    <a:pt x="24015" y="21361"/>
                  </a:lnTo>
                  <a:lnTo>
                    <a:pt x="21374" y="24028"/>
                  </a:lnTo>
                  <a:lnTo>
                    <a:pt x="18719" y="24028"/>
                  </a:lnTo>
                  <a:lnTo>
                    <a:pt x="24015" y="18440"/>
                  </a:lnTo>
                  <a:lnTo>
                    <a:pt x="24015" y="5194"/>
                  </a:lnTo>
                  <a:lnTo>
                    <a:pt x="17424" y="5194"/>
                  </a:lnTo>
                  <a:lnTo>
                    <a:pt x="17424" y="12166"/>
                  </a:lnTo>
                  <a:lnTo>
                    <a:pt x="12166" y="17741"/>
                  </a:lnTo>
                  <a:lnTo>
                    <a:pt x="12179" y="14808"/>
                  </a:lnTo>
                  <a:lnTo>
                    <a:pt x="14833" y="12166"/>
                  </a:lnTo>
                  <a:lnTo>
                    <a:pt x="17424" y="12166"/>
                  </a:lnTo>
                  <a:lnTo>
                    <a:pt x="17424" y="5194"/>
                  </a:lnTo>
                  <a:lnTo>
                    <a:pt x="10464" y="5194"/>
                  </a:lnTo>
                  <a:lnTo>
                    <a:pt x="3937" y="16484"/>
                  </a:lnTo>
                  <a:lnTo>
                    <a:pt x="3937" y="10274"/>
                  </a:lnTo>
                  <a:lnTo>
                    <a:pt x="10299" y="3924"/>
                  </a:lnTo>
                  <a:lnTo>
                    <a:pt x="25933" y="3924"/>
                  </a:lnTo>
                  <a:lnTo>
                    <a:pt x="32270" y="10274"/>
                  </a:lnTo>
                  <a:lnTo>
                    <a:pt x="32270" y="7340"/>
                  </a:lnTo>
                  <a:lnTo>
                    <a:pt x="30899" y="5308"/>
                  </a:lnTo>
                  <a:lnTo>
                    <a:pt x="28854" y="3924"/>
                  </a:lnTo>
                  <a:lnTo>
                    <a:pt x="25146" y="1422"/>
                  </a:lnTo>
                  <a:lnTo>
                    <a:pt x="18097" y="0"/>
                  </a:lnTo>
                  <a:lnTo>
                    <a:pt x="11061" y="1422"/>
                  </a:lnTo>
                  <a:lnTo>
                    <a:pt x="5308" y="5308"/>
                  </a:lnTo>
                  <a:lnTo>
                    <a:pt x="1422" y="11049"/>
                  </a:lnTo>
                  <a:lnTo>
                    <a:pt x="0" y="18084"/>
                  </a:lnTo>
                  <a:lnTo>
                    <a:pt x="1422" y="25146"/>
                  </a:lnTo>
                  <a:lnTo>
                    <a:pt x="5308" y="30899"/>
                  </a:lnTo>
                  <a:lnTo>
                    <a:pt x="11061" y="34772"/>
                  </a:lnTo>
                  <a:lnTo>
                    <a:pt x="18097" y="36195"/>
                  </a:lnTo>
                  <a:lnTo>
                    <a:pt x="25146" y="34772"/>
                  </a:lnTo>
                  <a:lnTo>
                    <a:pt x="28892" y="32245"/>
                  </a:lnTo>
                  <a:lnTo>
                    <a:pt x="30899" y="30899"/>
                  </a:lnTo>
                  <a:lnTo>
                    <a:pt x="34785" y="25146"/>
                  </a:lnTo>
                  <a:lnTo>
                    <a:pt x="36207" y="180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509233" y="427806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19599" y="0"/>
                  </a:moveTo>
                  <a:lnTo>
                    <a:pt x="11411" y="2655"/>
                  </a:lnTo>
                  <a:lnTo>
                    <a:pt x="4813" y="8178"/>
                  </a:lnTo>
                  <a:lnTo>
                    <a:pt x="711" y="16073"/>
                  </a:lnTo>
                  <a:lnTo>
                    <a:pt x="0" y="24969"/>
                  </a:lnTo>
                  <a:lnTo>
                    <a:pt x="2656" y="33156"/>
                  </a:lnTo>
                  <a:lnTo>
                    <a:pt x="8182" y="39746"/>
                  </a:lnTo>
                  <a:lnTo>
                    <a:pt x="16078" y="43848"/>
                  </a:lnTo>
                  <a:lnTo>
                    <a:pt x="24969" y="44565"/>
                  </a:lnTo>
                  <a:lnTo>
                    <a:pt x="33157" y="41905"/>
                  </a:lnTo>
                  <a:lnTo>
                    <a:pt x="39749" y="36368"/>
                  </a:lnTo>
                  <a:lnTo>
                    <a:pt x="43853" y="28455"/>
                  </a:lnTo>
                  <a:lnTo>
                    <a:pt x="44561" y="19580"/>
                  </a:lnTo>
                  <a:lnTo>
                    <a:pt x="41907" y="11399"/>
                  </a:lnTo>
                  <a:lnTo>
                    <a:pt x="36381" y="4810"/>
                  </a:lnTo>
                  <a:lnTo>
                    <a:pt x="28473" y="706"/>
                  </a:lnTo>
                  <a:lnTo>
                    <a:pt x="19599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503074" y="4271899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1104" y="20599"/>
                  </a:moveTo>
                  <a:lnTo>
                    <a:pt x="368" y="23215"/>
                  </a:lnTo>
                  <a:lnTo>
                    <a:pt x="60" y="25412"/>
                  </a:lnTo>
                  <a:lnTo>
                    <a:pt x="0" y="28435"/>
                  </a:lnTo>
                  <a:lnTo>
                    <a:pt x="1464" y="37425"/>
                  </a:lnTo>
                  <a:lnTo>
                    <a:pt x="25844" y="56883"/>
                  </a:lnTo>
                  <a:lnTo>
                    <a:pt x="28435" y="56883"/>
                  </a:lnTo>
                  <a:lnTo>
                    <a:pt x="37425" y="55416"/>
                  </a:lnTo>
                  <a:lnTo>
                    <a:pt x="45400" y="51252"/>
                  </a:lnTo>
                  <a:lnTo>
                    <a:pt x="51583" y="44894"/>
                  </a:lnTo>
                  <a:lnTo>
                    <a:pt x="26936" y="44894"/>
                  </a:lnTo>
                  <a:lnTo>
                    <a:pt x="25425" y="44691"/>
                  </a:lnTo>
                  <a:lnTo>
                    <a:pt x="16687" y="42202"/>
                  </a:lnTo>
                  <a:lnTo>
                    <a:pt x="11988" y="35585"/>
                  </a:lnTo>
                  <a:lnTo>
                    <a:pt x="11976" y="26949"/>
                  </a:lnTo>
                  <a:lnTo>
                    <a:pt x="12179" y="25412"/>
                  </a:lnTo>
                  <a:lnTo>
                    <a:pt x="12623" y="23888"/>
                  </a:lnTo>
                  <a:lnTo>
                    <a:pt x="1104" y="20599"/>
                  </a:lnTo>
                  <a:close/>
                </a:path>
                <a:path w="57150" h="57150">
                  <a:moveTo>
                    <a:pt x="51516" y="11976"/>
                  </a:moveTo>
                  <a:lnTo>
                    <a:pt x="29933" y="11976"/>
                  </a:lnTo>
                  <a:lnTo>
                    <a:pt x="31457" y="12191"/>
                  </a:lnTo>
                  <a:lnTo>
                    <a:pt x="40195" y="14681"/>
                  </a:lnTo>
                  <a:lnTo>
                    <a:pt x="44894" y="21297"/>
                  </a:lnTo>
                  <a:lnTo>
                    <a:pt x="44894" y="29933"/>
                  </a:lnTo>
                  <a:lnTo>
                    <a:pt x="44691" y="31445"/>
                  </a:lnTo>
                  <a:lnTo>
                    <a:pt x="42202" y="40208"/>
                  </a:lnTo>
                  <a:lnTo>
                    <a:pt x="35585" y="44894"/>
                  </a:lnTo>
                  <a:lnTo>
                    <a:pt x="51583" y="44894"/>
                  </a:lnTo>
                  <a:lnTo>
                    <a:pt x="56870" y="28435"/>
                  </a:lnTo>
                  <a:lnTo>
                    <a:pt x="55409" y="19452"/>
                  </a:lnTo>
                  <a:lnTo>
                    <a:pt x="51516" y="11976"/>
                  </a:lnTo>
                  <a:close/>
                </a:path>
                <a:path w="57150" h="57150">
                  <a:moveTo>
                    <a:pt x="31038" y="0"/>
                  </a:moveTo>
                  <a:lnTo>
                    <a:pt x="28448" y="0"/>
                  </a:lnTo>
                  <a:lnTo>
                    <a:pt x="19457" y="1463"/>
                  </a:lnTo>
                  <a:lnTo>
                    <a:pt x="11480" y="5618"/>
                  </a:lnTo>
                  <a:lnTo>
                    <a:pt x="5152" y="12114"/>
                  </a:lnTo>
                  <a:lnTo>
                    <a:pt x="1104" y="20599"/>
                  </a:lnTo>
                  <a:lnTo>
                    <a:pt x="12623" y="23888"/>
                  </a:lnTo>
                  <a:lnTo>
                    <a:pt x="14668" y="16700"/>
                  </a:lnTo>
                  <a:lnTo>
                    <a:pt x="21297" y="11976"/>
                  </a:lnTo>
                  <a:lnTo>
                    <a:pt x="51516" y="11976"/>
                  </a:lnTo>
                  <a:lnTo>
                    <a:pt x="51258" y="11480"/>
                  </a:lnTo>
                  <a:lnTo>
                    <a:pt x="44767" y="5157"/>
                  </a:lnTo>
                  <a:lnTo>
                    <a:pt x="36283" y="1117"/>
                  </a:lnTo>
                  <a:lnTo>
                    <a:pt x="33680" y="355"/>
                  </a:lnTo>
                  <a:lnTo>
                    <a:pt x="310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517502" y="428602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0350" y="0"/>
                  </a:moveTo>
                  <a:lnTo>
                    <a:pt x="0" y="9956"/>
                  </a:lnTo>
                  <a:lnTo>
                    <a:pt x="3492" y="23914"/>
                  </a:lnTo>
                  <a:lnTo>
                    <a:pt x="17284" y="27876"/>
                  </a:lnTo>
                  <a:lnTo>
                    <a:pt x="27597" y="17894"/>
                  </a:lnTo>
                  <a:lnTo>
                    <a:pt x="24142" y="3962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514187" y="4282655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2826" y="0"/>
                  </a:moveTo>
                  <a:lnTo>
                    <a:pt x="0" y="12357"/>
                  </a:lnTo>
                  <a:lnTo>
                    <a:pt x="4318" y="29654"/>
                  </a:lnTo>
                  <a:lnTo>
                    <a:pt x="21424" y="34582"/>
                  </a:lnTo>
                  <a:lnTo>
                    <a:pt x="22669" y="33375"/>
                  </a:lnTo>
                  <a:lnTo>
                    <a:pt x="18516" y="29095"/>
                  </a:lnTo>
                  <a:lnTo>
                    <a:pt x="19758" y="27892"/>
                  </a:lnTo>
                  <a:lnTo>
                    <a:pt x="9283" y="24879"/>
                  </a:lnTo>
                  <a:lnTo>
                    <a:pt x="6642" y="14274"/>
                  </a:lnTo>
                  <a:lnTo>
                    <a:pt x="14490" y="6718"/>
                  </a:lnTo>
                  <a:lnTo>
                    <a:pt x="30378" y="6718"/>
                  </a:lnTo>
                  <a:lnTo>
                    <a:pt x="29933" y="4927"/>
                  </a:lnTo>
                  <a:lnTo>
                    <a:pt x="12826" y="0"/>
                  </a:lnTo>
                  <a:close/>
                </a:path>
                <a:path w="34289" h="34925">
                  <a:moveTo>
                    <a:pt x="30378" y="6718"/>
                  </a:moveTo>
                  <a:lnTo>
                    <a:pt x="14490" y="6718"/>
                  </a:lnTo>
                  <a:lnTo>
                    <a:pt x="24968" y="9728"/>
                  </a:lnTo>
                  <a:lnTo>
                    <a:pt x="27597" y="20294"/>
                  </a:lnTo>
                  <a:lnTo>
                    <a:pt x="19758" y="27892"/>
                  </a:lnTo>
                  <a:lnTo>
                    <a:pt x="21424" y="28371"/>
                  </a:lnTo>
                  <a:lnTo>
                    <a:pt x="20599" y="31242"/>
                  </a:lnTo>
                  <a:lnTo>
                    <a:pt x="22669" y="33375"/>
                  </a:lnTo>
                  <a:lnTo>
                    <a:pt x="34226" y="22212"/>
                  </a:lnTo>
                  <a:lnTo>
                    <a:pt x="30378" y="6718"/>
                  </a:lnTo>
                  <a:close/>
                </a:path>
                <a:path w="34289" h="34925">
                  <a:moveTo>
                    <a:pt x="19758" y="27892"/>
                  </a:moveTo>
                  <a:lnTo>
                    <a:pt x="18516" y="29095"/>
                  </a:lnTo>
                  <a:lnTo>
                    <a:pt x="20599" y="31242"/>
                  </a:lnTo>
                  <a:lnTo>
                    <a:pt x="21424" y="28371"/>
                  </a:lnTo>
                  <a:lnTo>
                    <a:pt x="19758" y="278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525299" y="4296765"/>
              <a:ext cx="19050" cy="15240"/>
            </a:xfrm>
            <a:custGeom>
              <a:avLst/>
              <a:gdLst/>
              <a:ahLst/>
              <a:cxnLst/>
              <a:rect l="l" t="t" r="r" b="b"/>
              <a:pathLst>
                <a:path w="19050" h="15239">
                  <a:moveTo>
                    <a:pt x="12491" y="11772"/>
                  </a:moveTo>
                  <a:lnTo>
                    <a:pt x="4533" y="11772"/>
                  </a:lnTo>
                  <a:lnTo>
                    <a:pt x="8051" y="13423"/>
                  </a:lnTo>
                  <a:lnTo>
                    <a:pt x="11366" y="14719"/>
                  </a:lnTo>
                  <a:lnTo>
                    <a:pt x="12491" y="11772"/>
                  </a:lnTo>
                  <a:close/>
                </a:path>
                <a:path w="19050" h="15239">
                  <a:moveTo>
                    <a:pt x="2565" y="8204"/>
                  </a:moveTo>
                  <a:lnTo>
                    <a:pt x="850" y="8369"/>
                  </a:lnTo>
                  <a:lnTo>
                    <a:pt x="0" y="12458"/>
                  </a:lnTo>
                  <a:lnTo>
                    <a:pt x="4533" y="11772"/>
                  </a:lnTo>
                  <a:lnTo>
                    <a:pt x="12491" y="11772"/>
                  </a:lnTo>
                  <a:lnTo>
                    <a:pt x="12636" y="11391"/>
                  </a:lnTo>
                  <a:lnTo>
                    <a:pt x="13074" y="10858"/>
                  </a:lnTo>
                  <a:lnTo>
                    <a:pt x="3784" y="10858"/>
                  </a:lnTo>
                  <a:lnTo>
                    <a:pt x="2565" y="8204"/>
                  </a:lnTo>
                  <a:close/>
                </a:path>
                <a:path w="19050" h="15239">
                  <a:moveTo>
                    <a:pt x="15913" y="0"/>
                  </a:moveTo>
                  <a:lnTo>
                    <a:pt x="10287" y="1054"/>
                  </a:lnTo>
                  <a:lnTo>
                    <a:pt x="10401" y="4102"/>
                  </a:lnTo>
                  <a:lnTo>
                    <a:pt x="6986" y="7620"/>
                  </a:lnTo>
                  <a:lnTo>
                    <a:pt x="3784" y="10858"/>
                  </a:lnTo>
                  <a:lnTo>
                    <a:pt x="13074" y="10858"/>
                  </a:lnTo>
                  <a:lnTo>
                    <a:pt x="15735" y="7620"/>
                  </a:lnTo>
                  <a:lnTo>
                    <a:pt x="18770" y="7505"/>
                  </a:lnTo>
                  <a:lnTo>
                    <a:pt x="18465" y="5067"/>
                  </a:lnTo>
                  <a:lnTo>
                    <a:pt x="17056" y="685"/>
                  </a:lnTo>
                  <a:lnTo>
                    <a:pt x="159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462104" y="4304792"/>
              <a:ext cx="70485" cy="68580"/>
            </a:xfrm>
            <a:custGeom>
              <a:avLst/>
              <a:gdLst/>
              <a:ahLst/>
              <a:cxnLst/>
              <a:rect l="l" t="t" r="r" b="b"/>
              <a:pathLst>
                <a:path w="70485" h="68579">
                  <a:moveTo>
                    <a:pt x="10934" y="0"/>
                  </a:moveTo>
                  <a:lnTo>
                    <a:pt x="0" y="12915"/>
                  </a:lnTo>
                  <a:lnTo>
                    <a:pt x="59486" y="68173"/>
                  </a:lnTo>
                  <a:lnTo>
                    <a:pt x="69875" y="56210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3230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584812" y="4188409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25" y="0"/>
                  </a:moveTo>
                  <a:lnTo>
                    <a:pt x="0" y="0"/>
                  </a:lnTo>
                  <a:lnTo>
                    <a:pt x="0" y="73571"/>
                  </a:lnTo>
                  <a:lnTo>
                    <a:pt x="11925" y="73571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598286" y="4190352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37" y="0"/>
                  </a:moveTo>
                  <a:lnTo>
                    <a:pt x="0" y="0"/>
                  </a:lnTo>
                  <a:lnTo>
                    <a:pt x="0" y="71234"/>
                  </a:lnTo>
                  <a:lnTo>
                    <a:pt x="11937" y="71234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595581" y="4186504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35" y="0"/>
                  </a:moveTo>
                  <a:lnTo>
                    <a:pt x="0" y="0"/>
                  </a:lnTo>
                  <a:lnTo>
                    <a:pt x="0" y="77774"/>
                  </a:lnTo>
                  <a:lnTo>
                    <a:pt x="17335" y="77774"/>
                  </a:lnTo>
                  <a:lnTo>
                    <a:pt x="17335" y="72364"/>
                  </a:lnTo>
                  <a:lnTo>
                    <a:pt x="5397" y="72364"/>
                  </a:lnTo>
                  <a:lnTo>
                    <a:pt x="5397" y="5384"/>
                  </a:lnTo>
                  <a:lnTo>
                    <a:pt x="2705" y="5384"/>
                  </a:lnTo>
                  <a:lnTo>
                    <a:pt x="2705" y="2679"/>
                  </a:lnTo>
                  <a:lnTo>
                    <a:pt x="17335" y="2679"/>
                  </a:lnTo>
                  <a:lnTo>
                    <a:pt x="17335" y="0"/>
                  </a:lnTo>
                  <a:close/>
                </a:path>
                <a:path w="17779" h="78104">
                  <a:moveTo>
                    <a:pt x="17335" y="2679"/>
                  </a:moveTo>
                  <a:lnTo>
                    <a:pt x="5397" y="2679"/>
                  </a:lnTo>
                  <a:lnTo>
                    <a:pt x="5397" y="5384"/>
                  </a:lnTo>
                  <a:lnTo>
                    <a:pt x="11937" y="5384"/>
                  </a:lnTo>
                  <a:lnTo>
                    <a:pt x="11937" y="72364"/>
                  </a:lnTo>
                  <a:lnTo>
                    <a:pt x="17335" y="72364"/>
                  </a:lnTo>
                  <a:lnTo>
                    <a:pt x="17335" y="2679"/>
                  </a:lnTo>
                  <a:close/>
                </a:path>
                <a:path w="17779" h="78104">
                  <a:moveTo>
                    <a:pt x="5397" y="2679"/>
                  </a:moveTo>
                  <a:lnTo>
                    <a:pt x="2705" y="2679"/>
                  </a:lnTo>
                  <a:lnTo>
                    <a:pt x="2705" y="5384"/>
                  </a:lnTo>
                  <a:lnTo>
                    <a:pt x="5397" y="5384"/>
                  </a:lnTo>
                  <a:lnTo>
                    <a:pt x="5397" y="26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610237" y="4190352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25" y="0"/>
                  </a:moveTo>
                  <a:lnTo>
                    <a:pt x="0" y="0"/>
                  </a:lnTo>
                  <a:lnTo>
                    <a:pt x="0" y="71234"/>
                  </a:lnTo>
                  <a:lnTo>
                    <a:pt x="11925" y="71234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607519" y="4186504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48" y="0"/>
                  </a:moveTo>
                  <a:lnTo>
                    <a:pt x="0" y="0"/>
                  </a:lnTo>
                  <a:lnTo>
                    <a:pt x="0" y="77774"/>
                  </a:lnTo>
                  <a:lnTo>
                    <a:pt x="17348" y="77774"/>
                  </a:lnTo>
                  <a:lnTo>
                    <a:pt x="17348" y="72364"/>
                  </a:lnTo>
                  <a:lnTo>
                    <a:pt x="5397" y="72364"/>
                  </a:lnTo>
                  <a:lnTo>
                    <a:pt x="5397" y="5384"/>
                  </a:lnTo>
                  <a:lnTo>
                    <a:pt x="2705" y="5384"/>
                  </a:lnTo>
                  <a:lnTo>
                    <a:pt x="2705" y="2679"/>
                  </a:lnTo>
                  <a:lnTo>
                    <a:pt x="17348" y="2679"/>
                  </a:lnTo>
                  <a:lnTo>
                    <a:pt x="17348" y="0"/>
                  </a:lnTo>
                  <a:close/>
                </a:path>
                <a:path w="17779" h="78104">
                  <a:moveTo>
                    <a:pt x="17348" y="2679"/>
                  </a:moveTo>
                  <a:lnTo>
                    <a:pt x="5397" y="2679"/>
                  </a:lnTo>
                  <a:lnTo>
                    <a:pt x="5397" y="5384"/>
                  </a:lnTo>
                  <a:lnTo>
                    <a:pt x="11950" y="5384"/>
                  </a:lnTo>
                  <a:lnTo>
                    <a:pt x="11950" y="72364"/>
                  </a:lnTo>
                  <a:lnTo>
                    <a:pt x="17348" y="72364"/>
                  </a:lnTo>
                  <a:lnTo>
                    <a:pt x="17348" y="2679"/>
                  </a:lnTo>
                  <a:close/>
                </a:path>
                <a:path w="17779" h="78104">
                  <a:moveTo>
                    <a:pt x="5397" y="2679"/>
                  </a:moveTo>
                  <a:lnTo>
                    <a:pt x="2705" y="2679"/>
                  </a:lnTo>
                  <a:lnTo>
                    <a:pt x="2705" y="5384"/>
                  </a:lnTo>
                  <a:lnTo>
                    <a:pt x="5397" y="5384"/>
                  </a:lnTo>
                  <a:lnTo>
                    <a:pt x="5397" y="26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589816" y="4188815"/>
              <a:ext cx="41275" cy="72390"/>
            </a:xfrm>
            <a:custGeom>
              <a:avLst/>
              <a:gdLst/>
              <a:ahLst/>
              <a:cxnLst/>
              <a:rect l="l" t="t" r="r" b="b"/>
              <a:pathLst>
                <a:path w="41275" h="72389">
                  <a:moveTo>
                    <a:pt x="5397" y="0"/>
                  </a:moveTo>
                  <a:lnTo>
                    <a:pt x="0" y="0"/>
                  </a:lnTo>
                  <a:lnTo>
                    <a:pt x="0" y="72377"/>
                  </a:lnTo>
                  <a:lnTo>
                    <a:pt x="5397" y="72377"/>
                  </a:lnTo>
                  <a:lnTo>
                    <a:pt x="5397" y="0"/>
                  </a:lnTo>
                  <a:close/>
                </a:path>
                <a:path w="41275" h="72389">
                  <a:moveTo>
                    <a:pt x="40805" y="0"/>
                  </a:moveTo>
                  <a:lnTo>
                    <a:pt x="35407" y="0"/>
                  </a:lnTo>
                  <a:lnTo>
                    <a:pt x="35407" y="72377"/>
                  </a:lnTo>
                  <a:lnTo>
                    <a:pt x="40805" y="72377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582119" y="418569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10" y="0"/>
                  </a:moveTo>
                  <a:lnTo>
                    <a:pt x="0" y="0"/>
                  </a:lnTo>
                  <a:lnTo>
                    <a:pt x="0" y="78981"/>
                  </a:lnTo>
                  <a:lnTo>
                    <a:pt x="17310" y="78981"/>
                  </a:lnTo>
                  <a:lnTo>
                    <a:pt x="17310" y="73571"/>
                  </a:lnTo>
                  <a:lnTo>
                    <a:pt x="5397" y="73571"/>
                  </a:lnTo>
                  <a:lnTo>
                    <a:pt x="5397" y="5410"/>
                  </a:lnTo>
                  <a:lnTo>
                    <a:pt x="2692" y="5410"/>
                  </a:lnTo>
                  <a:lnTo>
                    <a:pt x="2692" y="2717"/>
                  </a:lnTo>
                  <a:lnTo>
                    <a:pt x="17310" y="2717"/>
                  </a:lnTo>
                  <a:lnTo>
                    <a:pt x="17310" y="0"/>
                  </a:lnTo>
                  <a:close/>
                </a:path>
                <a:path w="17779" h="79375">
                  <a:moveTo>
                    <a:pt x="17310" y="2717"/>
                  </a:moveTo>
                  <a:lnTo>
                    <a:pt x="5397" y="2717"/>
                  </a:lnTo>
                  <a:lnTo>
                    <a:pt x="5397" y="5410"/>
                  </a:lnTo>
                  <a:lnTo>
                    <a:pt x="11912" y="5410"/>
                  </a:lnTo>
                  <a:lnTo>
                    <a:pt x="11912" y="73571"/>
                  </a:lnTo>
                  <a:lnTo>
                    <a:pt x="17310" y="73571"/>
                  </a:lnTo>
                  <a:lnTo>
                    <a:pt x="17310" y="2717"/>
                  </a:lnTo>
                  <a:close/>
                </a:path>
                <a:path w="17779" h="79375">
                  <a:moveTo>
                    <a:pt x="5397" y="2717"/>
                  </a:moveTo>
                  <a:lnTo>
                    <a:pt x="2692" y="2717"/>
                  </a:lnTo>
                  <a:lnTo>
                    <a:pt x="2692" y="5410"/>
                  </a:lnTo>
                  <a:lnTo>
                    <a:pt x="5397" y="5410"/>
                  </a:lnTo>
                  <a:lnTo>
                    <a:pt x="5397" y="27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622950" y="4188409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12" y="0"/>
                  </a:moveTo>
                  <a:lnTo>
                    <a:pt x="0" y="0"/>
                  </a:lnTo>
                  <a:lnTo>
                    <a:pt x="0" y="73571"/>
                  </a:lnTo>
                  <a:lnTo>
                    <a:pt x="11912" y="73571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625045" y="4187850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4" h="72389">
                  <a:moveTo>
                    <a:pt x="5397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5397" y="72389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620245" y="418569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22" y="0"/>
                  </a:moveTo>
                  <a:lnTo>
                    <a:pt x="0" y="0"/>
                  </a:lnTo>
                  <a:lnTo>
                    <a:pt x="0" y="78981"/>
                  </a:lnTo>
                  <a:lnTo>
                    <a:pt x="17322" y="78981"/>
                  </a:lnTo>
                  <a:lnTo>
                    <a:pt x="17322" y="73571"/>
                  </a:lnTo>
                  <a:lnTo>
                    <a:pt x="5397" y="73571"/>
                  </a:lnTo>
                  <a:lnTo>
                    <a:pt x="5397" y="5410"/>
                  </a:lnTo>
                  <a:lnTo>
                    <a:pt x="2705" y="5410"/>
                  </a:lnTo>
                  <a:lnTo>
                    <a:pt x="2705" y="2717"/>
                  </a:lnTo>
                  <a:lnTo>
                    <a:pt x="17322" y="2717"/>
                  </a:lnTo>
                  <a:lnTo>
                    <a:pt x="17322" y="0"/>
                  </a:lnTo>
                  <a:close/>
                </a:path>
                <a:path w="17779" h="79375">
                  <a:moveTo>
                    <a:pt x="17322" y="2717"/>
                  </a:moveTo>
                  <a:lnTo>
                    <a:pt x="5397" y="2717"/>
                  </a:lnTo>
                  <a:lnTo>
                    <a:pt x="5397" y="5410"/>
                  </a:lnTo>
                  <a:lnTo>
                    <a:pt x="11925" y="5410"/>
                  </a:lnTo>
                  <a:lnTo>
                    <a:pt x="11925" y="73571"/>
                  </a:lnTo>
                  <a:lnTo>
                    <a:pt x="17322" y="73571"/>
                  </a:lnTo>
                  <a:lnTo>
                    <a:pt x="17322" y="2717"/>
                  </a:lnTo>
                  <a:close/>
                </a:path>
                <a:path w="17779" h="79375">
                  <a:moveTo>
                    <a:pt x="5397" y="2717"/>
                  </a:moveTo>
                  <a:lnTo>
                    <a:pt x="2705" y="2717"/>
                  </a:lnTo>
                  <a:lnTo>
                    <a:pt x="2705" y="5410"/>
                  </a:lnTo>
                  <a:lnTo>
                    <a:pt x="5397" y="5410"/>
                  </a:lnTo>
                  <a:lnTo>
                    <a:pt x="5397" y="27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606770" y="4190161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46" y="0"/>
                  </a:moveTo>
                  <a:lnTo>
                    <a:pt x="0" y="0"/>
                  </a:lnTo>
                  <a:lnTo>
                    <a:pt x="0" y="69875"/>
                  </a:lnTo>
                  <a:lnTo>
                    <a:pt x="6146" y="69875"/>
                  </a:lnTo>
                  <a:lnTo>
                    <a:pt x="6146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608104" y="4190352"/>
              <a:ext cx="3175" cy="70485"/>
            </a:xfrm>
            <a:custGeom>
              <a:avLst/>
              <a:gdLst/>
              <a:ahLst/>
              <a:cxnLst/>
              <a:rect l="l" t="t" r="r" b="b"/>
              <a:pathLst>
                <a:path w="3175" h="70485">
                  <a:moveTo>
                    <a:pt x="2692" y="0"/>
                  </a:moveTo>
                  <a:lnTo>
                    <a:pt x="0" y="0"/>
                  </a:lnTo>
                  <a:lnTo>
                    <a:pt x="0" y="70459"/>
                  </a:lnTo>
                  <a:lnTo>
                    <a:pt x="2692" y="70459"/>
                  </a:lnTo>
                  <a:lnTo>
                    <a:pt x="2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473953" y="429299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422" y="0"/>
                  </a:moveTo>
                  <a:lnTo>
                    <a:pt x="0" y="5435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464962" y="4284014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5422" y="0"/>
                  </a:moveTo>
                  <a:lnTo>
                    <a:pt x="0" y="5461"/>
                  </a:lnTo>
                  <a:lnTo>
                    <a:pt x="17970" y="23406"/>
                  </a:lnTo>
                  <a:lnTo>
                    <a:pt x="23406" y="17945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511101" y="4244022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14528" y="0"/>
                  </a:moveTo>
                  <a:lnTo>
                    <a:pt x="0" y="15417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501855" y="423532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4528" y="0"/>
                  </a:moveTo>
                  <a:lnTo>
                    <a:pt x="0" y="15405"/>
                  </a:lnTo>
                  <a:lnTo>
                    <a:pt x="18491" y="32842"/>
                  </a:lnTo>
                  <a:lnTo>
                    <a:pt x="33020" y="17424"/>
                  </a:lnTo>
                  <a:lnTo>
                    <a:pt x="14528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491162" y="427214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3619" y="3619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488914" y="42699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4495" y="0"/>
                  </a:moveTo>
                  <a:lnTo>
                    <a:pt x="0" y="4470"/>
                  </a:lnTo>
                  <a:lnTo>
                    <a:pt x="3619" y="8115"/>
                  </a:lnTo>
                  <a:lnTo>
                    <a:pt x="8115" y="3632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593676" y="3890556"/>
              <a:ext cx="36830" cy="12065"/>
            </a:xfrm>
            <a:custGeom>
              <a:avLst/>
              <a:gdLst/>
              <a:ahLst/>
              <a:cxnLst/>
              <a:rect l="l" t="t" r="r" b="b"/>
              <a:pathLst>
                <a:path w="36829" h="12064">
                  <a:moveTo>
                    <a:pt x="36588" y="0"/>
                  </a:moveTo>
                  <a:lnTo>
                    <a:pt x="0" y="0"/>
                  </a:lnTo>
                  <a:lnTo>
                    <a:pt x="0" y="11544"/>
                  </a:lnTo>
                  <a:lnTo>
                    <a:pt x="36588" y="11544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593676" y="3895178"/>
              <a:ext cx="36830" cy="6985"/>
            </a:xfrm>
            <a:custGeom>
              <a:avLst/>
              <a:gdLst/>
              <a:ahLst/>
              <a:cxnLst/>
              <a:rect l="l" t="t" r="r" b="b"/>
              <a:pathLst>
                <a:path w="36829" h="6985">
                  <a:moveTo>
                    <a:pt x="35839" y="0"/>
                  </a:moveTo>
                  <a:lnTo>
                    <a:pt x="0" y="0"/>
                  </a:lnTo>
                  <a:lnTo>
                    <a:pt x="0" y="6921"/>
                  </a:lnTo>
                  <a:lnTo>
                    <a:pt x="36588" y="6921"/>
                  </a:lnTo>
                  <a:lnTo>
                    <a:pt x="35839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587542" y="3902290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37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37" y="73558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600992" y="3902684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76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76" y="71247"/>
                  </a:lnTo>
                  <a:lnTo>
                    <a:pt x="1197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598299" y="3899979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60" y="0"/>
                  </a:moveTo>
                  <a:lnTo>
                    <a:pt x="0" y="0"/>
                  </a:lnTo>
                  <a:lnTo>
                    <a:pt x="0" y="77800"/>
                  </a:lnTo>
                  <a:lnTo>
                    <a:pt x="2692" y="77800"/>
                  </a:lnTo>
                  <a:lnTo>
                    <a:pt x="2692" y="72390"/>
                  </a:lnTo>
                  <a:lnTo>
                    <a:pt x="5397" y="72390"/>
                  </a:lnTo>
                  <a:lnTo>
                    <a:pt x="5397" y="5384"/>
                  </a:lnTo>
                  <a:lnTo>
                    <a:pt x="17360" y="5384"/>
                  </a:lnTo>
                  <a:lnTo>
                    <a:pt x="17360" y="0"/>
                  </a:lnTo>
                  <a:close/>
                </a:path>
                <a:path w="17779" h="78104">
                  <a:moveTo>
                    <a:pt x="5397" y="72390"/>
                  </a:moveTo>
                  <a:lnTo>
                    <a:pt x="2692" y="72390"/>
                  </a:lnTo>
                  <a:lnTo>
                    <a:pt x="2692" y="77800"/>
                  </a:lnTo>
                  <a:lnTo>
                    <a:pt x="17360" y="77800"/>
                  </a:lnTo>
                  <a:lnTo>
                    <a:pt x="17360" y="75082"/>
                  </a:lnTo>
                  <a:lnTo>
                    <a:pt x="5397" y="75082"/>
                  </a:lnTo>
                  <a:lnTo>
                    <a:pt x="5397" y="72390"/>
                  </a:lnTo>
                  <a:close/>
                </a:path>
                <a:path w="17779" h="78104">
                  <a:moveTo>
                    <a:pt x="17360" y="5384"/>
                  </a:moveTo>
                  <a:lnTo>
                    <a:pt x="11963" y="5384"/>
                  </a:lnTo>
                  <a:lnTo>
                    <a:pt x="11963" y="72390"/>
                  </a:lnTo>
                  <a:lnTo>
                    <a:pt x="5397" y="72390"/>
                  </a:lnTo>
                  <a:lnTo>
                    <a:pt x="5397" y="75082"/>
                  </a:lnTo>
                  <a:lnTo>
                    <a:pt x="17360" y="75082"/>
                  </a:lnTo>
                  <a:lnTo>
                    <a:pt x="17360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612968" y="3902684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12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12" y="71247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610262" y="3899979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22" y="0"/>
                  </a:moveTo>
                  <a:lnTo>
                    <a:pt x="0" y="0"/>
                  </a:lnTo>
                  <a:lnTo>
                    <a:pt x="0" y="77800"/>
                  </a:lnTo>
                  <a:lnTo>
                    <a:pt x="2705" y="77800"/>
                  </a:lnTo>
                  <a:lnTo>
                    <a:pt x="2705" y="72390"/>
                  </a:lnTo>
                  <a:lnTo>
                    <a:pt x="5397" y="72390"/>
                  </a:lnTo>
                  <a:lnTo>
                    <a:pt x="5397" y="5384"/>
                  </a:lnTo>
                  <a:lnTo>
                    <a:pt x="17322" y="5384"/>
                  </a:lnTo>
                  <a:lnTo>
                    <a:pt x="17322" y="0"/>
                  </a:lnTo>
                  <a:close/>
                </a:path>
                <a:path w="17779" h="78104">
                  <a:moveTo>
                    <a:pt x="5397" y="72390"/>
                  </a:moveTo>
                  <a:lnTo>
                    <a:pt x="2705" y="72390"/>
                  </a:lnTo>
                  <a:lnTo>
                    <a:pt x="2705" y="77800"/>
                  </a:lnTo>
                  <a:lnTo>
                    <a:pt x="17322" y="77800"/>
                  </a:lnTo>
                  <a:lnTo>
                    <a:pt x="17322" y="75082"/>
                  </a:lnTo>
                  <a:lnTo>
                    <a:pt x="5397" y="75082"/>
                  </a:lnTo>
                  <a:lnTo>
                    <a:pt x="5397" y="72390"/>
                  </a:lnTo>
                  <a:close/>
                </a:path>
                <a:path w="17779" h="78104">
                  <a:moveTo>
                    <a:pt x="17322" y="5384"/>
                  </a:moveTo>
                  <a:lnTo>
                    <a:pt x="11925" y="5384"/>
                  </a:lnTo>
                  <a:lnTo>
                    <a:pt x="11925" y="72390"/>
                  </a:lnTo>
                  <a:lnTo>
                    <a:pt x="5397" y="72390"/>
                  </a:lnTo>
                  <a:lnTo>
                    <a:pt x="5397" y="75082"/>
                  </a:lnTo>
                  <a:lnTo>
                    <a:pt x="17322" y="75082"/>
                  </a:lnTo>
                  <a:lnTo>
                    <a:pt x="17322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592546" y="3903065"/>
              <a:ext cx="41275" cy="73025"/>
            </a:xfrm>
            <a:custGeom>
              <a:avLst/>
              <a:gdLst/>
              <a:ahLst/>
              <a:cxnLst/>
              <a:rect l="l" t="t" r="r" b="b"/>
              <a:pathLst>
                <a:path w="41275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  <a:path w="41275" h="73025">
                  <a:moveTo>
                    <a:pt x="40805" y="0"/>
                  </a:moveTo>
                  <a:lnTo>
                    <a:pt x="35407" y="0"/>
                  </a:lnTo>
                  <a:lnTo>
                    <a:pt x="35407" y="72402"/>
                  </a:lnTo>
                  <a:lnTo>
                    <a:pt x="40805" y="72402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584837" y="3899598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48" y="0"/>
                  </a:moveTo>
                  <a:lnTo>
                    <a:pt x="0" y="0"/>
                  </a:lnTo>
                  <a:lnTo>
                    <a:pt x="0" y="78943"/>
                  </a:lnTo>
                  <a:lnTo>
                    <a:pt x="2705" y="78943"/>
                  </a:lnTo>
                  <a:lnTo>
                    <a:pt x="2705" y="73533"/>
                  </a:lnTo>
                  <a:lnTo>
                    <a:pt x="5397" y="73533"/>
                  </a:lnTo>
                  <a:lnTo>
                    <a:pt x="5397" y="5384"/>
                  </a:lnTo>
                  <a:lnTo>
                    <a:pt x="17348" y="5384"/>
                  </a:lnTo>
                  <a:lnTo>
                    <a:pt x="17348" y="0"/>
                  </a:lnTo>
                  <a:close/>
                </a:path>
                <a:path w="17779" h="79375">
                  <a:moveTo>
                    <a:pt x="5397" y="73533"/>
                  </a:moveTo>
                  <a:lnTo>
                    <a:pt x="2705" y="73533"/>
                  </a:lnTo>
                  <a:lnTo>
                    <a:pt x="2705" y="78943"/>
                  </a:lnTo>
                  <a:lnTo>
                    <a:pt x="17348" y="78943"/>
                  </a:lnTo>
                  <a:lnTo>
                    <a:pt x="17348" y="76250"/>
                  </a:lnTo>
                  <a:lnTo>
                    <a:pt x="5397" y="76250"/>
                  </a:lnTo>
                  <a:lnTo>
                    <a:pt x="5397" y="73533"/>
                  </a:lnTo>
                  <a:close/>
                </a:path>
                <a:path w="17779" h="79375">
                  <a:moveTo>
                    <a:pt x="17348" y="5384"/>
                  </a:moveTo>
                  <a:lnTo>
                    <a:pt x="11950" y="5384"/>
                  </a:lnTo>
                  <a:lnTo>
                    <a:pt x="11950" y="73533"/>
                  </a:lnTo>
                  <a:lnTo>
                    <a:pt x="5397" y="73533"/>
                  </a:lnTo>
                  <a:lnTo>
                    <a:pt x="5397" y="76250"/>
                  </a:lnTo>
                  <a:lnTo>
                    <a:pt x="17348" y="76250"/>
                  </a:lnTo>
                  <a:lnTo>
                    <a:pt x="17348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625642" y="3902290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63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63" y="73558"/>
                  </a:lnTo>
                  <a:lnTo>
                    <a:pt x="11963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627763" y="3904030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4" h="72389">
                  <a:moveTo>
                    <a:pt x="5397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5397" y="72389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622937" y="3899598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73" y="0"/>
                  </a:moveTo>
                  <a:lnTo>
                    <a:pt x="0" y="0"/>
                  </a:lnTo>
                  <a:lnTo>
                    <a:pt x="0" y="78943"/>
                  </a:lnTo>
                  <a:lnTo>
                    <a:pt x="2705" y="78943"/>
                  </a:lnTo>
                  <a:lnTo>
                    <a:pt x="2705" y="73533"/>
                  </a:lnTo>
                  <a:lnTo>
                    <a:pt x="5397" y="73533"/>
                  </a:lnTo>
                  <a:lnTo>
                    <a:pt x="5397" y="5384"/>
                  </a:lnTo>
                  <a:lnTo>
                    <a:pt x="17373" y="5384"/>
                  </a:lnTo>
                  <a:lnTo>
                    <a:pt x="17373" y="0"/>
                  </a:lnTo>
                  <a:close/>
                </a:path>
                <a:path w="17779" h="79375">
                  <a:moveTo>
                    <a:pt x="5397" y="73533"/>
                  </a:moveTo>
                  <a:lnTo>
                    <a:pt x="2705" y="73533"/>
                  </a:lnTo>
                  <a:lnTo>
                    <a:pt x="2705" y="78943"/>
                  </a:lnTo>
                  <a:lnTo>
                    <a:pt x="17373" y="78943"/>
                  </a:lnTo>
                  <a:lnTo>
                    <a:pt x="17373" y="76250"/>
                  </a:lnTo>
                  <a:lnTo>
                    <a:pt x="5397" y="76250"/>
                  </a:lnTo>
                  <a:lnTo>
                    <a:pt x="5397" y="73533"/>
                  </a:lnTo>
                  <a:close/>
                </a:path>
                <a:path w="17779" h="79375">
                  <a:moveTo>
                    <a:pt x="17373" y="5384"/>
                  </a:moveTo>
                  <a:lnTo>
                    <a:pt x="11976" y="5384"/>
                  </a:lnTo>
                  <a:lnTo>
                    <a:pt x="11976" y="73533"/>
                  </a:lnTo>
                  <a:lnTo>
                    <a:pt x="5397" y="73533"/>
                  </a:lnTo>
                  <a:lnTo>
                    <a:pt x="5397" y="76250"/>
                  </a:lnTo>
                  <a:lnTo>
                    <a:pt x="17373" y="76250"/>
                  </a:lnTo>
                  <a:lnTo>
                    <a:pt x="17373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609475" y="3904221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72" y="0"/>
                  </a:moveTo>
                  <a:lnTo>
                    <a:pt x="0" y="0"/>
                  </a:lnTo>
                  <a:lnTo>
                    <a:pt x="0" y="69888"/>
                  </a:lnTo>
                  <a:lnTo>
                    <a:pt x="6172" y="69888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590984" y="3887850"/>
              <a:ext cx="42545" cy="86360"/>
            </a:xfrm>
            <a:custGeom>
              <a:avLst/>
              <a:gdLst/>
              <a:ahLst/>
              <a:cxnLst/>
              <a:rect l="l" t="t" r="r" b="b"/>
              <a:pathLst>
                <a:path w="42545" h="86360">
                  <a:moveTo>
                    <a:pt x="41986" y="0"/>
                  </a:moveTo>
                  <a:lnTo>
                    <a:pt x="36588" y="0"/>
                  </a:lnTo>
                  <a:lnTo>
                    <a:pt x="36588" y="5397"/>
                  </a:lnTo>
                  <a:lnTo>
                    <a:pt x="36588" y="5969"/>
                  </a:lnTo>
                  <a:lnTo>
                    <a:pt x="36588" y="8661"/>
                  </a:lnTo>
                  <a:lnTo>
                    <a:pt x="36588" y="11544"/>
                  </a:lnTo>
                  <a:lnTo>
                    <a:pt x="5397" y="11544"/>
                  </a:lnTo>
                  <a:lnTo>
                    <a:pt x="5397" y="8661"/>
                  </a:lnTo>
                  <a:lnTo>
                    <a:pt x="36588" y="8661"/>
                  </a:lnTo>
                  <a:lnTo>
                    <a:pt x="36588" y="5969"/>
                  </a:lnTo>
                  <a:lnTo>
                    <a:pt x="5397" y="5969"/>
                  </a:lnTo>
                  <a:lnTo>
                    <a:pt x="5397" y="5397"/>
                  </a:lnTo>
                  <a:lnTo>
                    <a:pt x="36588" y="5397"/>
                  </a:lnTo>
                  <a:lnTo>
                    <a:pt x="36588" y="0"/>
                  </a:lnTo>
                  <a:lnTo>
                    <a:pt x="0" y="0"/>
                  </a:lnTo>
                  <a:lnTo>
                    <a:pt x="0" y="16954"/>
                  </a:lnTo>
                  <a:lnTo>
                    <a:pt x="2692" y="16954"/>
                  </a:lnTo>
                  <a:lnTo>
                    <a:pt x="19850" y="16954"/>
                  </a:lnTo>
                  <a:lnTo>
                    <a:pt x="19850" y="86080"/>
                  </a:lnTo>
                  <a:lnTo>
                    <a:pt x="22542" y="86080"/>
                  </a:lnTo>
                  <a:lnTo>
                    <a:pt x="22542" y="16954"/>
                  </a:lnTo>
                  <a:lnTo>
                    <a:pt x="41986" y="16954"/>
                  </a:lnTo>
                  <a:lnTo>
                    <a:pt x="41986" y="14249"/>
                  </a:lnTo>
                  <a:lnTo>
                    <a:pt x="41986" y="5397"/>
                  </a:lnTo>
                  <a:lnTo>
                    <a:pt x="419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587542" y="3902773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37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37" y="73558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600992" y="3904703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76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76" y="71247"/>
                  </a:lnTo>
                  <a:lnTo>
                    <a:pt x="1197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598299" y="3900855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60" y="0"/>
                  </a:moveTo>
                  <a:lnTo>
                    <a:pt x="0" y="0"/>
                  </a:lnTo>
                  <a:lnTo>
                    <a:pt x="0" y="77787"/>
                  </a:lnTo>
                  <a:lnTo>
                    <a:pt x="17360" y="77787"/>
                  </a:lnTo>
                  <a:lnTo>
                    <a:pt x="17360" y="72389"/>
                  </a:lnTo>
                  <a:lnTo>
                    <a:pt x="5397" y="72389"/>
                  </a:lnTo>
                  <a:lnTo>
                    <a:pt x="5397" y="5410"/>
                  </a:lnTo>
                  <a:lnTo>
                    <a:pt x="2692" y="5410"/>
                  </a:lnTo>
                  <a:lnTo>
                    <a:pt x="2692" y="2705"/>
                  </a:lnTo>
                  <a:lnTo>
                    <a:pt x="17360" y="2705"/>
                  </a:lnTo>
                  <a:lnTo>
                    <a:pt x="17360" y="0"/>
                  </a:lnTo>
                  <a:close/>
                </a:path>
                <a:path w="17779" h="78104">
                  <a:moveTo>
                    <a:pt x="17360" y="2705"/>
                  </a:moveTo>
                  <a:lnTo>
                    <a:pt x="5397" y="2705"/>
                  </a:lnTo>
                  <a:lnTo>
                    <a:pt x="5397" y="5410"/>
                  </a:lnTo>
                  <a:lnTo>
                    <a:pt x="11963" y="5410"/>
                  </a:lnTo>
                  <a:lnTo>
                    <a:pt x="11963" y="72389"/>
                  </a:lnTo>
                  <a:lnTo>
                    <a:pt x="17360" y="72389"/>
                  </a:lnTo>
                  <a:lnTo>
                    <a:pt x="17360" y="2705"/>
                  </a:lnTo>
                  <a:close/>
                </a:path>
                <a:path w="17779" h="78104">
                  <a:moveTo>
                    <a:pt x="5397" y="2705"/>
                  </a:moveTo>
                  <a:lnTo>
                    <a:pt x="2692" y="2705"/>
                  </a:lnTo>
                  <a:lnTo>
                    <a:pt x="2692" y="5410"/>
                  </a:lnTo>
                  <a:lnTo>
                    <a:pt x="5397" y="5410"/>
                  </a:lnTo>
                  <a:lnTo>
                    <a:pt x="5397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612968" y="3904703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12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12" y="71247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610262" y="3900855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22" y="0"/>
                  </a:moveTo>
                  <a:lnTo>
                    <a:pt x="0" y="0"/>
                  </a:lnTo>
                  <a:lnTo>
                    <a:pt x="0" y="77787"/>
                  </a:lnTo>
                  <a:lnTo>
                    <a:pt x="17322" y="77787"/>
                  </a:lnTo>
                  <a:lnTo>
                    <a:pt x="17322" y="72389"/>
                  </a:lnTo>
                  <a:lnTo>
                    <a:pt x="5397" y="72389"/>
                  </a:lnTo>
                  <a:lnTo>
                    <a:pt x="5397" y="5410"/>
                  </a:lnTo>
                  <a:lnTo>
                    <a:pt x="2705" y="5410"/>
                  </a:lnTo>
                  <a:lnTo>
                    <a:pt x="2705" y="2705"/>
                  </a:lnTo>
                  <a:lnTo>
                    <a:pt x="17322" y="2705"/>
                  </a:lnTo>
                  <a:lnTo>
                    <a:pt x="17322" y="0"/>
                  </a:lnTo>
                  <a:close/>
                </a:path>
                <a:path w="17779" h="78104">
                  <a:moveTo>
                    <a:pt x="17322" y="2705"/>
                  </a:moveTo>
                  <a:lnTo>
                    <a:pt x="5397" y="2705"/>
                  </a:lnTo>
                  <a:lnTo>
                    <a:pt x="5397" y="5410"/>
                  </a:lnTo>
                  <a:lnTo>
                    <a:pt x="11925" y="5410"/>
                  </a:lnTo>
                  <a:lnTo>
                    <a:pt x="11925" y="72389"/>
                  </a:lnTo>
                  <a:lnTo>
                    <a:pt x="17322" y="72389"/>
                  </a:lnTo>
                  <a:lnTo>
                    <a:pt x="17322" y="2705"/>
                  </a:lnTo>
                  <a:close/>
                </a:path>
                <a:path w="17779" h="78104">
                  <a:moveTo>
                    <a:pt x="5397" y="2705"/>
                  </a:moveTo>
                  <a:lnTo>
                    <a:pt x="2705" y="2705"/>
                  </a:lnTo>
                  <a:lnTo>
                    <a:pt x="2705" y="5410"/>
                  </a:lnTo>
                  <a:lnTo>
                    <a:pt x="5397" y="5410"/>
                  </a:lnTo>
                  <a:lnTo>
                    <a:pt x="5397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592546" y="3903154"/>
              <a:ext cx="41275" cy="73025"/>
            </a:xfrm>
            <a:custGeom>
              <a:avLst/>
              <a:gdLst/>
              <a:ahLst/>
              <a:cxnLst/>
              <a:rect l="l" t="t" r="r" b="b"/>
              <a:pathLst>
                <a:path w="41275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  <a:path w="41275" h="73025">
                  <a:moveTo>
                    <a:pt x="40805" y="0"/>
                  </a:moveTo>
                  <a:lnTo>
                    <a:pt x="35407" y="0"/>
                  </a:lnTo>
                  <a:lnTo>
                    <a:pt x="35407" y="72402"/>
                  </a:lnTo>
                  <a:lnTo>
                    <a:pt x="40805" y="72402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584837" y="390008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48" y="0"/>
                  </a:moveTo>
                  <a:lnTo>
                    <a:pt x="0" y="0"/>
                  </a:lnTo>
                  <a:lnTo>
                    <a:pt x="0" y="78955"/>
                  </a:lnTo>
                  <a:lnTo>
                    <a:pt x="17348" y="78955"/>
                  </a:lnTo>
                  <a:lnTo>
                    <a:pt x="17348" y="73558"/>
                  </a:lnTo>
                  <a:lnTo>
                    <a:pt x="5397" y="73558"/>
                  </a:lnTo>
                  <a:lnTo>
                    <a:pt x="5397" y="5397"/>
                  </a:lnTo>
                  <a:lnTo>
                    <a:pt x="2705" y="5397"/>
                  </a:lnTo>
                  <a:lnTo>
                    <a:pt x="2705" y="2692"/>
                  </a:lnTo>
                  <a:lnTo>
                    <a:pt x="17348" y="2692"/>
                  </a:lnTo>
                  <a:lnTo>
                    <a:pt x="17348" y="0"/>
                  </a:lnTo>
                  <a:close/>
                </a:path>
                <a:path w="17779" h="79375">
                  <a:moveTo>
                    <a:pt x="17348" y="2692"/>
                  </a:moveTo>
                  <a:lnTo>
                    <a:pt x="5397" y="2692"/>
                  </a:lnTo>
                  <a:lnTo>
                    <a:pt x="5397" y="5397"/>
                  </a:lnTo>
                  <a:lnTo>
                    <a:pt x="11950" y="5397"/>
                  </a:lnTo>
                  <a:lnTo>
                    <a:pt x="11950" y="73558"/>
                  </a:lnTo>
                  <a:lnTo>
                    <a:pt x="17348" y="73558"/>
                  </a:lnTo>
                  <a:lnTo>
                    <a:pt x="17348" y="2692"/>
                  </a:lnTo>
                  <a:close/>
                </a:path>
                <a:path w="17779" h="79375">
                  <a:moveTo>
                    <a:pt x="5397" y="2692"/>
                  </a:moveTo>
                  <a:lnTo>
                    <a:pt x="2705" y="2692"/>
                  </a:lnTo>
                  <a:lnTo>
                    <a:pt x="2705" y="5397"/>
                  </a:lnTo>
                  <a:lnTo>
                    <a:pt x="5397" y="5397"/>
                  </a:lnTo>
                  <a:lnTo>
                    <a:pt x="5397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625642" y="3902773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63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63" y="73558"/>
                  </a:lnTo>
                  <a:lnTo>
                    <a:pt x="11963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627763" y="3902202"/>
              <a:ext cx="5715" cy="73025"/>
            </a:xfrm>
            <a:custGeom>
              <a:avLst/>
              <a:gdLst/>
              <a:ahLst/>
              <a:cxnLst/>
              <a:rect l="l" t="t" r="r" b="b"/>
              <a:pathLst>
                <a:path w="5714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622937" y="390008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73" y="0"/>
                  </a:moveTo>
                  <a:lnTo>
                    <a:pt x="0" y="0"/>
                  </a:lnTo>
                  <a:lnTo>
                    <a:pt x="0" y="78955"/>
                  </a:lnTo>
                  <a:lnTo>
                    <a:pt x="17373" y="78955"/>
                  </a:lnTo>
                  <a:lnTo>
                    <a:pt x="17373" y="73558"/>
                  </a:lnTo>
                  <a:lnTo>
                    <a:pt x="5397" y="73558"/>
                  </a:lnTo>
                  <a:lnTo>
                    <a:pt x="5397" y="5397"/>
                  </a:lnTo>
                  <a:lnTo>
                    <a:pt x="2705" y="5397"/>
                  </a:lnTo>
                  <a:lnTo>
                    <a:pt x="2705" y="2692"/>
                  </a:lnTo>
                  <a:lnTo>
                    <a:pt x="17373" y="2692"/>
                  </a:lnTo>
                  <a:lnTo>
                    <a:pt x="17373" y="0"/>
                  </a:lnTo>
                  <a:close/>
                </a:path>
                <a:path w="17779" h="79375">
                  <a:moveTo>
                    <a:pt x="17373" y="2692"/>
                  </a:moveTo>
                  <a:lnTo>
                    <a:pt x="5397" y="2692"/>
                  </a:lnTo>
                  <a:lnTo>
                    <a:pt x="5397" y="5397"/>
                  </a:lnTo>
                  <a:lnTo>
                    <a:pt x="11976" y="5397"/>
                  </a:lnTo>
                  <a:lnTo>
                    <a:pt x="11976" y="73558"/>
                  </a:lnTo>
                  <a:lnTo>
                    <a:pt x="17373" y="73558"/>
                  </a:lnTo>
                  <a:lnTo>
                    <a:pt x="17373" y="2692"/>
                  </a:lnTo>
                  <a:close/>
                </a:path>
                <a:path w="17779" h="79375">
                  <a:moveTo>
                    <a:pt x="5397" y="2692"/>
                  </a:moveTo>
                  <a:lnTo>
                    <a:pt x="2705" y="2692"/>
                  </a:lnTo>
                  <a:lnTo>
                    <a:pt x="2705" y="5397"/>
                  </a:lnTo>
                  <a:lnTo>
                    <a:pt x="5397" y="5397"/>
                  </a:lnTo>
                  <a:lnTo>
                    <a:pt x="5397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609475" y="3904526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72" y="0"/>
                  </a:moveTo>
                  <a:lnTo>
                    <a:pt x="0" y="0"/>
                  </a:lnTo>
                  <a:lnTo>
                    <a:pt x="0" y="69888"/>
                  </a:lnTo>
                  <a:lnTo>
                    <a:pt x="6172" y="69888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610834" y="3904703"/>
              <a:ext cx="3175" cy="70485"/>
            </a:xfrm>
            <a:custGeom>
              <a:avLst/>
              <a:gdLst/>
              <a:ahLst/>
              <a:cxnLst/>
              <a:rect l="l" t="t" r="r" b="b"/>
              <a:pathLst>
                <a:path w="3175" h="70485">
                  <a:moveTo>
                    <a:pt x="2692" y="0"/>
                  </a:moveTo>
                  <a:lnTo>
                    <a:pt x="0" y="0"/>
                  </a:lnTo>
                  <a:lnTo>
                    <a:pt x="0" y="70485"/>
                  </a:lnTo>
                  <a:lnTo>
                    <a:pt x="2692" y="70485"/>
                  </a:lnTo>
                  <a:lnTo>
                    <a:pt x="2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857062" y="3834155"/>
              <a:ext cx="88265" cy="17780"/>
            </a:xfrm>
            <a:custGeom>
              <a:avLst/>
              <a:gdLst/>
              <a:ahLst/>
              <a:cxnLst/>
              <a:rect l="l" t="t" r="r" b="b"/>
              <a:pathLst>
                <a:path w="88264" h="17779">
                  <a:moveTo>
                    <a:pt x="87947" y="0"/>
                  </a:moveTo>
                  <a:lnTo>
                    <a:pt x="0" y="0"/>
                  </a:lnTo>
                  <a:lnTo>
                    <a:pt x="0" y="17221"/>
                  </a:lnTo>
                  <a:lnTo>
                    <a:pt x="87947" y="17221"/>
                  </a:lnTo>
                  <a:lnTo>
                    <a:pt x="87947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578220" y="3740759"/>
              <a:ext cx="81280" cy="0"/>
            </a:xfrm>
            <a:custGeom>
              <a:avLst/>
              <a:gdLst/>
              <a:ahLst/>
              <a:cxnLst/>
              <a:rect l="l" t="t" r="r" b="b"/>
              <a:pathLst>
                <a:path w="81279">
                  <a:moveTo>
                    <a:pt x="80683" y="0"/>
                  </a:moveTo>
                  <a:lnTo>
                    <a:pt x="0" y="0"/>
                  </a:lnTo>
                </a:path>
              </a:pathLst>
            </a:custGeom>
            <a:solidFill>
              <a:srgbClr val="A9AB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578220" y="3737597"/>
              <a:ext cx="81280" cy="6350"/>
            </a:xfrm>
            <a:custGeom>
              <a:avLst/>
              <a:gdLst/>
              <a:ahLst/>
              <a:cxnLst/>
              <a:rect l="l" t="t" r="r" b="b"/>
              <a:pathLst>
                <a:path w="81279" h="6350">
                  <a:moveTo>
                    <a:pt x="80683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80683" y="6350"/>
                  </a:lnTo>
                  <a:lnTo>
                    <a:pt x="80683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" name="object 351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941758" y="4185589"/>
              <a:ext cx="110693" cy="124104"/>
            </a:xfrm>
            <a:prstGeom prst="rect">
              <a:avLst/>
            </a:prstGeom>
          </p:spPr>
        </p:pic>
        <p:sp>
          <p:nvSpPr>
            <p:cNvPr id="352" name="object 352"/>
            <p:cNvSpPr/>
            <p:nvPr/>
          </p:nvSpPr>
          <p:spPr>
            <a:xfrm>
              <a:off x="5849518" y="3984599"/>
              <a:ext cx="137160" cy="325120"/>
            </a:xfrm>
            <a:custGeom>
              <a:avLst/>
              <a:gdLst/>
              <a:ahLst/>
              <a:cxnLst/>
              <a:rect l="l" t="t" r="r" b="b"/>
              <a:pathLst>
                <a:path w="137160" h="325120">
                  <a:moveTo>
                    <a:pt x="92925" y="0"/>
                  </a:moveTo>
                  <a:lnTo>
                    <a:pt x="7543" y="914"/>
                  </a:lnTo>
                  <a:lnTo>
                    <a:pt x="7658" y="2971"/>
                  </a:lnTo>
                  <a:lnTo>
                    <a:pt x="7772" y="179679"/>
                  </a:lnTo>
                  <a:lnTo>
                    <a:pt x="1600" y="268732"/>
                  </a:lnTo>
                  <a:lnTo>
                    <a:pt x="0" y="273303"/>
                  </a:lnTo>
                  <a:lnTo>
                    <a:pt x="4686" y="276847"/>
                  </a:lnTo>
                  <a:lnTo>
                    <a:pt x="11901" y="282072"/>
                  </a:lnTo>
                  <a:lnTo>
                    <a:pt x="38519" y="301066"/>
                  </a:lnTo>
                  <a:lnTo>
                    <a:pt x="53806" y="314223"/>
                  </a:lnTo>
                  <a:lnTo>
                    <a:pt x="61807" y="320979"/>
                  </a:lnTo>
                  <a:lnTo>
                    <a:pt x="65136" y="323468"/>
                  </a:lnTo>
                  <a:lnTo>
                    <a:pt x="66408" y="323824"/>
                  </a:lnTo>
                  <a:lnTo>
                    <a:pt x="67894" y="323824"/>
                  </a:lnTo>
                  <a:lnTo>
                    <a:pt x="72123" y="324624"/>
                  </a:lnTo>
                  <a:lnTo>
                    <a:pt x="136817" y="260273"/>
                  </a:lnTo>
                  <a:lnTo>
                    <a:pt x="136245" y="253860"/>
                  </a:lnTo>
                  <a:lnTo>
                    <a:pt x="133502" y="250317"/>
                  </a:lnTo>
                  <a:lnTo>
                    <a:pt x="127374" y="243439"/>
                  </a:lnTo>
                  <a:lnTo>
                    <a:pt x="116200" y="231043"/>
                  </a:lnTo>
                  <a:lnTo>
                    <a:pt x="104875" y="217768"/>
                  </a:lnTo>
                  <a:lnTo>
                    <a:pt x="92811" y="183222"/>
                  </a:lnTo>
                  <a:lnTo>
                    <a:pt x="92925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849518" y="3985399"/>
              <a:ext cx="139065" cy="324485"/>
            </a:xfrm>
            <a:custGeom>
              <a:avLst/>
              <a:gdLst/>
              <a:ahLst/>
              <a:cxnLst/>
              <a:rect l="l" t="t" r="r" b="b"/>
              <a:pathLst>
                <a:path w="139064" h="324485">
                  <a:moveTo>
                    <a:pt x="138874" y="254774"/>
                  </a:moveTo>
                  <a:lnTo>
                    <a:pt x="138531" y="254330"/>
                  </a:lnTo>
                  <a:lnTo>
                    <a:pt x="138531" y="253403"/>
                  </a:lnTo>
                  <a:lnTo>
                    <a:pt x="138303" y="251802"/>
                  </a:lnTo>
                  <a:lnTo>
                    <a:pt x="137274" y="250545"/>
                  </a:lnTo>
                  <a:lnTo>
                    <a:pt x="134937" y="247865"/>
                  </a:lnTo>
                  <a:lnTo>
                    <a:pt x="124904" y="236918"/>
                  </a:lnTo>
                  <a:lnTo>
                    <a:pt x="118529" y="229857"/>
                  </a:lnTo>
                  <a:lnTo>
                    <a:pt x="96126" y="198208"/>
                  </a:lnTo>
                  <a:lnTo>
                    <a:pt x="94183" y="190665"/>
                  </a:lnTo>
                  <a:lnTo>
                    <a:pt x="94183" y="1371"/>
                  </a:lnTo>
                  <a:lnTo>
                    <a:pt x="92811" y="1371"/>
                  </a:lnTo>
                  <a:lnTo>
                    <a:pt x="8915" y="139"/>
                  </a:lnTo>
                  <a:lnTo>
                    <a:pt x="8915" y="0"/>
                  </a:lnTo>
                  <a:lnTo>
                    <a:pt x="7581" y="127"/>
                  </a:lnTo>
                  <a:lnTo>
                    <a:pt x="6286" y="228"/>
                  </a:lnTo>
                  <a:lnTo>
                    <a:pt x="6400" y="2628"/>
                  </a:lnTo>
                  <a:lnTo>
                    <a:pt x="6388" y="178193"/>
                  </a:lnTo>
                  <a:lnTo>
                    <a:pt x="241" y="266674"/>
                  </a:lnTo>
                  <a:lnTo>
                    <a:pt x="254" y="267030"/>
                  </a:lnTo>
                  <a:lnTo>
                    <a:pt x="38" y="267576"/>
                  </a:lnTo>
                  <a:lnTo>
                    <a:pt x="0" y="270891"/>
                  </a:lnTo>
                  <a:lnTo>
                    <a:pt x="101" y="271386"/>
                  </a:lnTo>
                  <a:lnTo>
                    <a:pt x="0" y="271691"/>
                  </a:lnTo>
                  <a:lnTo>
                    <a:pt x="203" y="271856"/>
                  </a:lnTo>
                  <a:lnTo>
                    <a:pt x="685" y="273989"/>
                  </a:lnTo>
                  <a:lnTo>
                    <a:pt x="3886" y="276275"/>
                  </a:lnTo>
                  <a:lnTo>
                    <a:pt x="11163" y="281584"/>
                  </a:lnTo>
                  <a:lnTo>
                    <a:pt x="37833" y="300621"/>
                  </a:lnTo>
                  <a:lnTo>
                    <a:pt x="45034" y="306438"/>
                  </a:lnTo>
                  <a:lnTo>
                    <a:pt x="52463" y="312280"/>
                  </a:lnTo>
                  <a:lnTo>
                    <a:pt x="56121" y="315252"/>
                  </a:lnTo>
                  <a:lnTo>
                    <a:pt x="59893" y="318211"/>
                  </a:lnTo>
                  <a:lnTo>
                    <a:pt x="63347" y="320763"/>
                  </a:lnTo>
                  <a:lnTo>
                    <a:pt x="65608" y="322453"/>
                  </a:lnTo>
                  <a:lnTo>
                    <a:pt x="66636" y="323138"/>
                  </a:lnTo>
                  <a:lnTo>
                    <a:pt x="67894" y="323938"/>
                  </a:lnTo>
                  <a:lnTo>
                    <a:pt x="69151" y="324396"/>
                  </a:lnTo>
                  <a:lnTo>
                    <a:pt x="70980" y="324396"/>
                  </a:lnTo>
                  <a:lnTo>
                    <a:pt x="77381" y="323469"/>
                  </a:lnTo>
                  <a:lnTo>
                    <a:pt x="77952" y="323354"/>
                  </a:lnTo>
                  <a:lnTo>
                    <a:pt x="78816" y="322453"/>
                  </a:lnTo>
                  <a:lnTo>
                    <a:pt x="79171" y="322097"/>
                  </a:lnTo>
                  <a:lnTo>
                    <a:pt x="80492" y="320725"/>
                  </a:lnTo>
                  <a:lnTo>
                    <a:pt x="136474" y="263017"/>
                  </a:lnTo>
                  <a:lnTo>
                    <a:pt x="136867" y="262204"/>
                  </a:lnTo>
                  <a:lnTo>
                    <a:pt x="137312" y="261289"/>
                  </a:lnTo>
                  <a:lnTo>
                    <a:pt x="138531" y="258775"/>
                  </a:lnTo>
                  <a:lnTo>
                    <a:pt x="138531" y="255498"/>
                  </a:lnTo>
                  <a:lnTo>
                    <a:pt x="138874" y="2547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4" name="object 354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869774" y="3887851"/>
              <a:ext cx="189039" cy="491731"/>
            </a:xfrm>
            <a:prstGeom prst="rect">
              <a:avLst/>
            </a:prstGeom>
          </p:spPr>
        </p:pic>
        <p:sp>
          <p:nvSpPr>
            <p:cNvPr id="355" name="object 355"/>
            <p:cNvSpPr/>
            <p:nvPr/>
          </p:nvSpPr>
          <p:spPr>
            <a:xfrm>
              <a:off x="5463755" y="3925760"/>
              <a:ext cx="31750" cy="96520"/>
            </a:xfrm>
            <a:custGeom>
              <a:avLst/>
              <a:gdLst/>
              <a:ahLst/>
              <a:cxnLst/>
              <a:rect l="l" t="t" r="r" b="b"/>
              <a:pathLst>
                <a:path w="31750" h="96520">
                  <a:moveTo>
                    <a:pt x="27317" y="0"/>
                  </a:moveTo>
                  <a:lnTo>
                    <a:pt x="0" y="91338"/>
                  </a:lnTo>
                  <a:lnTo>
                    <a:pt x="9169" y="96100"/>
                  </a:lnTo>
                  <a:lnTo>
                    <a:pt x="31254" y="1346"/>
                  </a:lnTo>
                  <a:lnTo>
                    <a:pt x="27317" y="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463755" y="4018457"/>
              <a:ext cx="38735" cy="218440"/>
            </a:xfrm>
            <a:custGeom>
              <a:avLst/>
              <a:gdLst/>
              <a:ahLst/>
              <a:cxnLst/>
              <a:rect l="l" t="t" r="r" b="b"/>
              <a:pathLst>
                <a:path w="38735" h="218439">
                  <a:moveTo>
                    <a:pt x="0" y="0"/>
                  </a:moveTo>
                  <a:lnTo>
                    <a:pt x="114" y="118008"/>
                  </a:lnTo>
                  <a:lnTo>
                    <a:pt x="38214" y="214680"/>
                  </a:lnTo>
                  <a:lnTo>
                    <a:pt x="38087" y="218312"/>
                  </a:lnTo>
                  <a:lnTo>
                    <a:pt x="34328" y="217652"/>
                  </a:lnTo>
                  <a:lnTo>
                    <a:pt x="8166" y="123558"/>
                  </a:lnTo>
                  <a:lnTo>
                    <a:pt x="8509" y="13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461965" y="3922750"/>
              <a:ext cx="42545" cy="316865"/>
            </a:xfrm>
            <a:custGeom>
              <a:avLst/>
              <a:gdLst/>
              <a:ahLst/>
              <a:cxnLst/>
              <a:rect l="l" t="t" r="r" b="b"/>
              <a:pathLst>
                <a:path w="42545" h="316864">
                  <a:moveTo>
                    <a:pt x="3594" y="212064"/>
                  </a:moveTo>
                  <a:lnTo>
                    <a:pt x="0" y="213304"/>
                  </a:lnTo>
                  <a:lnTo>
                    <a:pt x="31343" y="304711"/>
                  </a:lnTo>
                  <a:lnTo>
                    <a:pt x="33553" y="311238"/>
                  </a:lnTo>
                  <a:lnTo>
                    <a:pt x="34645" y="315722"/>
                  </a:lnTo>
                  <a:lnTo>
                    <a:pt x="37401" y="316738"/>
                  </a:lnTo>
                  <a:lnTo>
                    <a:pt x="38176" y="316598"/>
                  </a:lnTo>
                  <a:lnTo>
                    <a:pt x="38544" y="316598"/>
                  </a:lnTo>
                  <a:lnTo>
                    <a:pt x="42240" y="315137"/>
                  </a:lnTo>
                  <a:lnTo>
                    <a:pt x="42099" y="314706"/>
                  </a:lnTo>
                  <a:lnTo>
                    <a:pt x="38176" y="314706"/>
                  </a:lnTo>
                  <a:lnTo>
                    <a:pt x="37681" y="313446"/>
                  </a:lnTo>
                  <a:lnTo>
                    <a:pt x="37477" y="312927"/>
                  </a:lnTo>
                  <a:lnTo>
                    <a:pt x="37415" y="312629"/>
                  </a:lnTo>
                  <a:lnTo>
                    <a:pt x="25140" y="274832"/>
                  </a:lnTo>
                  <a:lnTo>
                    <a:pt x="4161" y="213715"/>
                  </a:lnTo>
                  <a:lnTo>
                    <a:pt x="3809" y="213715"/>
                  </a:lnTo>
                  <a:lnTo>
                    <a:pt x="3809" y="212693"/>
                  </a:lnTo>
                  <a:lnTo>
                    <a:pt x="3594" y="212064"/>
                  </a:lnTo>
                  <a:close/>
                </a:path>
                <a:path w="42545" h="316864">
                  <a:moveTo>
                    <a:pt x="41305" y="312267"/>
                  </a:moveTo>
                  <a:lnTo>
                    <a:pt x="39166" y="312267"/>
                  </a:lnTo>
                  <a:lnTo>
                    <a:pt x="39877" y="314020"/>
                  </a:lnTo>
                  <a:lnTo>
                    <a:pt x="38176" y="314579"/>
                  </a:lnTo>
                  <a:lnTo>
                    <a:pt x="42099" y="314706"/>
                  </a:lnTo>
                  <a:lnTo>
                    <a:pt x="41305" y="312267"/>
                  </a:lnTo>
                  <a:close/>
                </a:path>
                <a:path w="42545" h="316864">
                  <a:moveTo>
                    <a:pt x="37681" y="313446"/>
                  </a:moveTo>
                  <a:lnTo>
                    <a:pt x="38061" y="314617"/>
                  </a:lnTo>
                  <a:lnTo>
                    <a:pt x="37681" y="313446"/>
                  </a:lnTo>
                  <a:close/>
                </a:path>
                <a:path w="42545" h="316864">
                  <a:moveTo>
                    <a:pt x="38132" y="314593"/>
                  </a:moveTo>
                  <a:close/>
                </a:path>
                <a:path w="42545" h="316864">
                  <a:moveTo>
                    <a:pt x="38241" y="312629"/>
                  </a:moveTo>
                  <a:lnTo>
                    <a:pt x="37508" y="312915"/>
                  </a:lnTo>
                  <a:lnTo>
                    <a:pt x="37681" y="313446"/>
                  </a:lnTo>
                  <a:lnTo>
                    <a:pt x="38132" y="314593"/>
                  </a:lnTo>
                  <a:lnTo>
                    <a:pt x="38176" y="312800"/>
                  </a:lnTo>
                  <a:lnTo>
                    <a:pt x="38461" y="312800"/>
                  </a:lnTo>
                  <a:lnTo>
                    <a:pt x="38241" y="312629"/>
                  </a:lnTo>
                  <a:close/>
                </a:path>
                <a:path w="42545" h="316864">
                  <a:moveTo>
                    <a:pt x="39166" y="312267"/>
                  </a:moveTo>
                  <a:lnTo>
                    <a:pt x="38241" y="312629"/>
                  </a:lnTo>
                  <a:lnTo>
                    <a:pt x="38461" y="312800"/>
                  </a:lnTo>
                  <a:lnTo>
                    <a:pt x="38289" y="313446"/>
                  </a:lnTo>
                  <a:lnTo>
                    <a:pt x="38176" y="314579"/>
                  </a:lnTo>
                  <a:lnTo>
                    <a:pt x="39877" y="314020"/>
                  </a:lnTo>
                  <a:lnTo>
                    <a:pt x="39166" y="312267"/>
                  </a:lnTo>
                  <a:close/>
                </a:path>
                <a:path w="42545" h="316864">
                  <a:moveTo>
                    <a:pt x="38176" y="312800"/>
                  </a:moveTo>
                  <a:lnTo>
                    <a:pt x="38176" y="313791"/>
                  </a:lnTo>
                  <a:lnTo>
                    <a:pt x="38493" y="312826"/>
                  </a:lnTo>
                  <a:lnTo>
                    <a:pt x="38176" y="312800"/>
                  </a:lnTo>
                  <a:close/>
                </a:path>
                <a:path w="42545" h="316864">
                  <a:moveTo>
                    <a:pt x="37508" y="312915"/>
                  </a:moveTo>
                  <a:lnTo>
                    <a:pt x="37681" y="313446"/>
                  </a:lnTo>
                  <a:lnTo>
                    <a:pt x="37508" y="312915"/>
                  </a:lnTo>
                  <a:close/>
                </a:path>
                <a:path w="42545" h="316864">
                  <a:moveTo>
                    <a:pt x="25140" y="274832"/>
                  </a:moveTo>
                  <a:lnTo>
                    <a:pt x="37508" y="312915"/>
                  </a:lnTo>
                  <a:lnTo>
                    <a:pt x="38241" y="312629"/>
                  </a:lnTo>
                  <a:lnTo>
                    <a:pt x="37791" y="312267"/>
                  </a:lnTo>
                  <a:lnTo>
                    <a:pt x="37096" y="309791"/>
                  </a:lnTo>
                  <a:lnTo>
                    <a:pt x="25140" y="274832"/>
                  </a:lnTo>
                  <a:close/>
                </a:path>
                <a:path w="42545" h="316864">
                  <a:moveTo>
                    <a:pt x="38461" y="312800"/>
                  </a:moveTo>
                  <a:lnTo>
                    <a:pt x="38176" y="312800"/>
                  </a:lnTo>
                  <a:lnTo>
                    <a:pt x="38493" y="312826"/>
                  </a:lnTo>
                  <a:close/>
                </a:path>
                <a:path w="42545" h="316864">
                  <a:moveTo>
                    <a:pt x="35255" y="4406"/>
                  </a:moveTo>
                  <a:lnTo>
                    <a:pt x="33159" y="4406"/>
                  </a:lnTo>
                  <a:lnTo>
                    <a:pt x="32294" y="4604"/>
                  </a:lnTo>
                  <a:lnTo>
                    <a:pt x="32032" y="5321"/>
                  </a:lnTo>
                  <a:lnTo>
                    <a:pt x="31076" y="8153"/>
                  </a:lnTo>
                  <a:lnTo>
                    <a:pt x="29418" y="13326"/>
                  </a:lnTo>
                  <a:lnTo>
                    <a:pt x="25067" y="30876"/>
                  </a:lnTo>
                  <a:lnTo>
                    <a:pt x="16001" y="66687"/>
                  </a:lnTo>
                  <a:lnTo>
                    <a:pt x="9186" y="93281"/>
                  </a:lnTo>
                  <a:lnTo>
                    <a:pt x="9077" y="94614"/>
                  </a:lnTo>
                  <a:lnTo>
                    <a:pt x="9477" y="98005"/>
                  </a:lnTo>
                  <a:lnTo>
                    <a:pt x="9490" y="106669"/>
                  </a:lnTo>
                  <a:lnTo>
                    <a:pt x="8755" y="212064"/>
                  </a:lnTo>
                  <a:lnTo>
                    <a:pt x="8724" y="220967"/>
                  </a:lnTo>
                  <a:lnTo>
                    <a:pt x="9436" y="225259"/>
                  </a:lnTo>
                  <a:lnTo>
                    <a:pt x="25140" y="274832"/>
                  </a:lnTo>
                  <a:lnTo>
                    <a:pt x="37096" y="309791"/>
                  </a:lnTo>
                  <a:lnTo>
                    <a:pt x="37795" y="312280"/>
                  </a:lnTo>
                  <a:lnTo>
                    <a:pt x="38241" y="312629"/>
                  </a:lnTo>
                  <a:lnTo>
                    <a:pt x="39166" y="312267"/>
                  </a:lnTo>
                  <a:lnTo>
                    <a:pt x="41305" y="312267"/>
                  </a:lnTo>
                  <a:lnTo>
                    <a:pt x="22391" y="253936"/>
                  </a:lnTo>
                  <a:lnTo>
                    <a:pt x="13182" y="224662"/>
                  </a:lnTo>
                  <a:lnTo>
                    <a:pt x="12573" y="220967"/>
                  </a:lnTo>
                  <a:lnTo>
                    <a:pt x="12565" y="212064"/>
                  </a:lnTo>
                  <a:lnTo>
                    <a:pt x="13295" y="106669"/>
                  </a:lnTo>
                  <a:lnTo>
                    <a:pt x="13322" y="98005"/>
                  </a:lnTo>
                  <a:lnTo>
                    <a:pt x="12912" y="94614"/>
                  </a:lnTo>
                  <a:lnTo>
                    <a:pt x="10947" y="94119"/>
                  </a:lnTo>
                  <a:lnTo>
                    <a:pt x="12826" y="93903"/>
                  </a:lnTo>
                  <a:lnTo>
                    <a:pt x="12971" y="93903"/>
                  </a:lnTo>
                  <a:lnTo>
                    <a:pt x="18389" y="72782"/>
                  </a:lnTo>
                  <a:lnTo>
                    <a:pt x="28111" y="34396"/>
                  </a:lnTo>
                  <a:lnTo>
                    <a:pt x="32753" y="15709"/>
                  </a:lnTo>
                  <a:lnTo>
                    <a:pt x="34556" y="8127"/>
                  </a:lnTo>
                  <a:lnTo>
                    <a:pt x="34963" y="6248"/>
                  </a:lnTo>
                  <a:lnTo>
                    <a:pt x="35255" y="4406"/>
                  </a:lnTo>
                  <a:close/>
                </a:path>
                <a:path w="42545" h="316864">
                  <a:moveTo>
                    <a:pt x="0" y="213346"/>
                  </a:moveTo>
                  <a:lnTo>
                    <a:pt x="0" y="213715"/>
                  </a:lnTo>
                  <a:lnTo>
                    <a:pt x="0" y="213346"/>
                  </a:lnTo>
                  <a:close/>
                </a:path>
                <a:path w="42545" h="316864">
                  <a:moveTo>
                    <a:pt x="3809" y="212693"/>
                  </a:moveTo>
                  <a:lnTo>
                    <a:pt x="3809" y="213715"/>
                  </a:lnTo>
                  <a:lnTo>
                    <a:pt x="4161" y="213715"/>
                  </a:lnTo>
                  <a:lnTo>
                    <a:pt x="3809" y="212693"/>
                  </a:lnTo>
                  <a:close/>
                </a:path>
                <a:path w="42545" h="316864">
                  <a:moveTo>
                    <a:pt x="29946" y="0"/>
                  </a:moveTo>
                  <a:lnTo>
                    <a:pt x="28008" y="5321"/>
                  </a:lnTo>
                  <a:lnTo>
                    <a:pt x="27071" y="8153"/>
                  </a:lnTo>
                  <a:lnTo>
                    <a:pt x="22629" y="22025"/>
                  </a:lnTo>
                  <a:lnTo>
                    <a:pt x="0" y="93281"/>
                  </a:lnTo>
                  <a:lnTo>
                    <a:pt x="0" y="213304"/>
                  </a:lnTo>
                  <a:lnTo>
                    <a:pt x="3594" y="212064"/>
                  </a:lnTo>
                  <a:lnTo>
                    <a:pt x="3809" y="212064"/>
                  </a:lnTo>
                  <a:lnTo>
                    <a:pt x="3721" y="94157"/>
                  </a:lnTo>
                  <a:lnTo>
                    <a:pt x="1904" y="93573"/>
                  </a:lnTo>
                  <a:lnTo>
                    <a:pt x="3906" y="93573"/>
                  </a:lnTo>
                  <a:lnTo>
                    <a:pt x="26258" y="23183"/>
                  </a:lnTo>
                  <a:lnTo>
                    <a:pt x="29418" y="13326"/>
                  </a:lnTo>
                  <a:lnTo>
                    <a:pt x="31330" y="5321"/>
                  </a:lnTo>
                  <a:lnTo>
                    <a:pt x="31299" y="4753"/>
                  </a:lnTo>
                  <a:lnTo>
                    <a:pt x="30378" y="4343"/>
                  </a:lnTo>
                  <a:lnTo>
                    <a:pt x="30466" y="3835"/>
                  </a:lnTo>
                  <a:lnTo>
                    <a:pt x="31038" y="2539"/>
                  </a:lnTo>
                  <a:lnTo>
                    <a:pt x="32067" y="2539"/>
                  </a:lnTo>
                  <a:lnTo>
                    <a:pt x="32067" y="1092"/>
                  </a:lnTo>
                  <a:lnTo>
                    <a:pt x="32450" y="1092"/>
                  </a:lnTo>
                  <a:lnTo>
                    <a:pt x="29946" y="0"/>
                  </a:lnTo>
                  <a:close/>
                </a:path>
                <a:path w="42545" h="316864">
                  <a:moveTo>
                    <a:pt x="3809" y="212064"/>
                  </a:moveTo>
                  <a:lnTo>
                    <a:pt x="3594" y="212064"/>
                  </a:lnTo>
                  <a:lnTo>
                    <a:pt x="3809" y="212693"/>
                  </a:lnTo>
                  <a:lnTo>
                    <a:pt x="3809" y="212064"/>
                  </a:lnTo>
                  <a:close/>
                </a:path>
                <a:path w="42545" h="316864">
                  <a:moveTo>
                    <a:pt x="12826" y="93903"/>
                  </a:moveTo>
                  <a:lnTo>
                    <a:pt x="10947" y="94119"/>
                  </a:lnTo>
                  <a:lnTo>
                    <a:pt x="12788" y="94614"/>
                  </a:lnTo>
                  <a:lnTo>
                    <a:pt x="12826" y="93903"/>
                  </a:lnTo>
                  <a:close/>
                </a:path>
                <a:path w="42545" h="316864">
                  <a:moveTo>
                    <a:pt x="12873" y="94286"/>
                  </a:moveTo>
                  <a:lnTo>
                    <a:pt x="12788" y="94614"/>
                  </a:lnTo>
                  <a:lnTo>
                    <a:pt x="12873" y="94286"/>
                  </a:lnTo>
                  <a:close/>
                </a:path>
                <a:path w="42545" h="316864">
                  <a:moveTo>
                    <a:pt x="12971" y="93903"/>
                  </a:moveTo>
                  <a:lnTo>
                    <a:pt x="12826" y="93903"/>
                  </a:lnTo>
                  <a:lnTo>
                    <a:pt x="12873" y="94286"/>
                  </a:lnTo>
                  <a:lnTo>
                    <a:pt x="12971" y="93903"/>
                  </a:lnTo>
                  <a:close/>
                </a:path>
                <a:path w="42545" h="316864">
                  <a:moveTo>
                    <a:pt x="3809" y="93573"/>
                  </a:moveTo>
                  <a:lnTo>
                    <a:pt x="1904" y="93573"/>
                  </a:lnTo>
                  <a:lnTo>
                    <a:pt x="3721" y="94157"/>
                  </a:lnTo>
                  <a:lnTo>
                    <a:pt x="3809" y="93573"/>
                  </a:lnTo>
                  <a:close/>
                </a:path>
                <a:path w="42545" h="316864">
                  <a:moveTo>
                    <a:pt x="3809" y="93877"/>
                  </a:moveTo>
                  <a:lnTo>
                    <a:pt x="3721" y="94157"/>
                  </a:lnTo>
                  <a:lnTo>
                    <a:pt x="3809" y="93877"/>
                  </a:lnTo>
                  <a:close/>
                </a:path>
                <a:path w="42545" h="316864">
                  <a:moveTo>
                    <a:pt x="3906" y="93573"/>
                  </a:moveTo>
                  <a:lnTo>
                    <a:pt x="3809" y="93877"/>
                  </a:lnTo>
                  <a:lnTo>
                    <a:pt x="3906" y="93573"/>
                  </a:lnTo>
                  <a:close/>
                </a:path>
                <a:path w="42545" h="316864">
                  <a:moveTo>
                    <a:pt x="31392" y="4795"/>
                  </a:moveTo>
                  <a:lnTo>
                    <a:pt x="31330" y="5321"/>
                  </a:lnTo>
                  <a:lnTo>
                    <a:pt x="29819" y="11709"/>
                  </a:lnTo>
                  <a:lnTo>
                    <a:pt x="29418" y="13326"/>
                  </a:lnTo>
                  <a:lnTo>
                    <a:pt x="31085" y="8127"/>
                  </a:lnTo>
                  <a:lnTo>
                    <a:pt x="32177" y="4914"/>
                  </a:lnTo>
                  <a:lnTo>
                    <a:pt x="31661" y="4914"/>
                  </a:lnTo>
                  <a:lnTo>
                    <a:pt x="31392" y="4795"/>
                  </a:lnTo>
                  <a:close/>
                </a:path>
                <a:path w="42545" h="316864">
                  <a:moveTo>
                    <a:pt x="31582" y="4787"/>
                  </a:moveTo>
                  <a:lnTo>
                    <a:pt x="31393" y="4787"/>
                  </a:lnTo>
                  <a:lnTo>
                    <a:pt x="31661" y="4914"/>
                  </a:lnTo>
                  <a:lnTo>
                    <a:pt x="32067" y="4914"/>
                  </a:lnTo>
                  <a:lnTo>
                    <a:pt x="31610" y="4813"/>
                  </a:lnTo>
                  <a:close/>
                </a:path>
                <a:path w="42545" h="316864">
                  <a:moveTo>
                    <a:pt x="32067" y="4657"/>
                  </a:moveTo>
                  <a:lnTo>
                    <a:pt x="31645" y="4753"/>
                  </a:lnTo>
                  <a:lnTo>
                    <a:pt x="32067" y="4914"/>
                  </a:lnTo>
                  <a:lnTo>
                    <a:pt x="32067" y="4657"/>
                  </a:lnTo>
                  <a:close/>
                </a:path>
                <a:path w="42545" h="316864">
                  <a:moveTo>
                    <a:pt x="32294" y="4604"/>
                  </a:moveTo>
                  <a:lnTo>
                    <a:pt x="32067" y="4657"/>
                  </a:lnTo>
                  <a:lnTo>
                    <a:pt x="32067" y="4914"/>
                  </a:lnTo>
                  <a:lnTo>
                    <a:pt x="32294" y="4604"/>
                  </a:lnTo>
                  <a:close/>
                </a:path>
                <a:path w="42545" h="316864">
                  <a:moveTo>
                    <a:pt x="31038" y="2539"/>
                  </a:moveTo>
                  <a:lnTo>
                    <a:pt x="30466" y="3835"/>
                  </a:lnTo>
                  <a:lnTo>
                    <a:pt x="30378" y="4343"/>
                  </a:lnTo>
                  <a:lnTo>
                    <a:pt x="31392" y="4795"/>
                  </a:lnTo>
                  <a:lnTo>
                    <a:pt x="31445" y="4343"/>
                  </a:lnTo>
                  <a:lnTo>
                    <a:pt x="31887" y="4343"/>
                  </a:lnTo>
                  <a:lnTo>
                    <a:pt x="32067" y="4038"/>
                  </a:lnTo>
                  <a:lnTo>
                    <a:pt x="32509" y="4038"/>
                  </a:lnTo>
                  <a:lnTo>
                    <a:pt x="32816" y="3225"/>
                  </a:lnTo>
                  <a:lnTo>
                    <a:pt x="32303" y="3009"/>
                  </a:lnTo>
                  <a:lnTo>
                    <a:pt x="32067" y="3009"/>
                  </a:lnTo>
                  <a:lnTo>
                    <a:pt x="31038" y="2539"/>
                  </a:lnTo>
                  <a:close/>
                </a:path>
                <a:path w="42545" h="316864">
                  <a:moveTo>
                    <a:pt x="31445" y="4343"/>
                  </a:moveTo>
                  <a:lnTo>
                    <a:pt x="31393" y="4787"/>
                  </a:lnTo>
                  <a:lnTo>
                    <a:pt x="31445" y="4343"/>
                  </a:lnTo>
                  <a:close/>
                </a:path>
                <a:path w="42545" h="316864">
                  <a:moveTo>
                    <a:pt x="31565" y="4772"/>
                  </a:moveTo>
                  <a:close/>
                </a:path>
                <a:path w="42545" h="316864">
                  <a:moveTo>
                    <a:pt x="31851" y="4394"/>
                  </a:moveTo>
                  <a:lnTo>
                    <a:pt x="31554" y="4604"/>
                  </a:lnTo>
                  <a:lnTo>
                    <a:pt x="31565" y="4772"/>
                  </a:lnTo>
                  <a:lnTo>
                    <a:pt x="31851" y="4394"/>
                  </a:lnTo>
                  <a:close/>
                </a:path>
                <a:path w="42545" h="316864">
                  <a:moveTo>
                    <a:pt x="32067" y="4406"/>
                  </a:moveTo>
                  <a:lnTo>
                    <a:pt x="31850" y="4406"/>
                  </a:lnTo>
                  <a:lnTo>
                    <a:pt x="31645" y="4753"/>
                  </a:lnTo>
                  <a:lnTo>
                    <a:pt x="31995" y="4673"/>
                  </a:lnTo>
                  <a:lnTo>
                    <a:pt x="32067" y="4406"/>
                  </a:lnTo>
                  <a:close/>
                </a:path>
                <a:path w="42545" h="316864">
                  <a:moveTo>
                    <a:pt x="31445" y="4343"/>
                  </a:moveTo>
                  <a:lnTo>
                    <a:pt x="31478" y="4658"/>
                  </a:lnTo>
                  <a:lnTo>
                    <a:pt x="31851" y="4394"/>
                  </a:lnTo>
                  <a:lnTo>
                    <a:pt x="31445" y="4343"/>
                  </a:lnTo>
                  <a:close/>
                </a:path>
                <a:path w="42545" h="316864">
                  <a:moveTo>
                    <a:pt x="32509" y="4038"/>
                  </a:moveTo>
                  <a:lnTo>
                    <a:pt x="32067" y="4038"/>
                  </a:lnTo>
                  <a:lnTo>
                    <a:pt x="32067" y="4657"/>
                  </a:lnTo>
                  <a:lnTo>
                    <a:pt x="32294" y="4604"/>
                  </a:lnTo>
                  <a:lnTo>
                    <a:pt x="32509" y="4038"/>
                  </a:lnTo>
                  <a:close/>
                </a:path>
                <a:path w="42545" h="316864">
                  <a:moveTo>
                    <a:pt x="32803" y="1316"/>
                  </a:moveTo>
                  <a:lnTo>
                    <a:pt x="32100" y="2934"/>
                  </a:lnTo>
                  <a:lnTo>
                    <a:pt x="32816" y="3200"/>
                  </a:lnTo>
                  <a:lnTo>
                    <a:pt x="32294" y="4604"/>
                  </a:lnTo>
                  <a:lnTo>
                    <a:pt x="33159" y="4406"/>
                  </a:lnTo>
                  <a:lnTo>
                    <a:pt x="35255" y="4406"/>
                  </a:lnTo>
                  <a:lnTo>
                    <a:pt x="35134" y="3835"/>
                  </a:lnTo>
                  <a:lnTo>
                    <a:pt x="33566" y="1549"/>
                  </a:lnTo>
                  <a:lnTo>
                    <a:pt x="32803" y="1316"/>
                  </a:lnTo>
                  <a:close/>
                </a:path>
                <a:path w="42545" h="316864">
                  <a:moveTo>
                    <a:pt x="31857" y="4394"/>
                  </a:moveTo>
                  <a:close/>
                </a:path>
                <a:path w="42545" h="316864">
                  <a:moveTo>
                    <a:pt x="32067" y="4038"/>
                  </a:moveTo>
                  <a:lnTo>
                    <a:pt x="31953" y="4406"/>
                  </a:lnTo>
                  <a:lnTo>
                    <a:pt x="32067" y="4038"/>
                  </a:lnTo>
                  <a:close/>
                </a:path>
                <a:path w="42545" h="316864">
                  <a:moveTo>
                    <a:pt x="31887" y="4343"/>
                  </a:moveTo>
                  <a:lnTo>
                    <a:pt x="31445" y="4343"/>
                  </a:lnTo>
                  <a:lnTo>
                    <a:pt x="31857" y="4394"/>
                  </a:lnTo>
                  <a:close/>
                </a:path>
                <a:path w="42545" h="316864">
                  <a:moveTo>
                    <a:pt x="32100" y="2934"/>
                  </a:moveTo>
                  <a:lnTo>
                    <a:pt x="32303" y="3009"/>
                  </a:lnTo>
                  <a:lnTo>
                    <a:pt x="32100" y="2934"/>
                  </a:lnTo>
                  <a:close/>
                </a:path>
                <a:path w="42545" h="316864">
                  <a:moveTo>
                    <a:pt x="32067" y="1092"/>
                  </a:moveTo>
                  <a:lnTo>
                    <a:pt x="32100" y="2934"/>
                  </a:lnTo>
                  <a:lnTo>
                    <a:pt x="32803" y="1316"/>
                  </a:lnTo>
                  <a:lnTo>
                    <a:pt x="32067" y="1092"/>
                  </a:lnTo>
                  <a:close/>
                </a:path>
                <a:path w="42545" h="316864">
                  <a:moveTo>
                    <a:pt x="32067" y="2539"/>
                  </a:moveTo>
                  <a:lnTo>
                    <a:pt x="31038" y="2539"/>
                  </a:lnTo>
                  <a:lnTo>
                    <a:pt x="32067" y="2922"/>
                  </a:lnTo>
                  <a:lnTo>
                    <a:pt x="32067" y="2539"/>
                  </a:lnTo>
                  <a:close/>
                </a:path>
                <a:path w="42545" h="316864">
                  <a:moveTo>
                    <a:pt x="32450" y="1092"/>
                  </a:moveTo>
                  <a:lnTo>
                    <a:pt x="32067" y="1092"/>
                  </a:lnTo>
                  <a:lnTo>
                    <a:pt x="32803" y="1316"/>
                  </a:lnTo>
                  <a:lnTo>
                    <a:pt x="32450" y="10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466691" y="3924503"/>
              <a:ext cx="36195" cy="313690"/>
            </a:xfrm>
            <a:custGeom>
              <a:avLst/>
              <a:gdLst/>
              <a:ahLst/>
              <a:cxnLst/>
              <a:rect l="l" t="t" r="r" b="b"/>
              <a:pathLst>
                <a:path w="36195" h="313689">
                  <a:moveTo>
                    <a:pt x="7567" y="223888"/>
                  </a:moveTo>
                  <a:lnTo>
                    <a:pt x="1051" y="223888"/>
                  </a:lnTo>
                  <a:lnTo>
                    <a:pt x="1533" y="225920"/>
                  </a:lnTo>
                  <a:lnTo>
                    <a:pt x="7313" y="244169"/>
                  </a:lnTo>
                  <a:lnTo>
                    <a:pt x="16737" y="272827"/>
                  </a:lnTo>
                  <a:lnTo>
                    <a:pt x="29969" y="312572"/>
                  </a:lnTo>
                  <a:lnTo>
                    <a:pt x="31760" y="313474"/>
                  </a:lnTo>
                  <a:lnTo>
                    <a:pt x="35087" y="312343"/>
                  </a:lnTo>
                  <a:lnTo>
                    <a:pt x="35989" y="310553"/>
                  </a:lnTo>
                  <a:lnTo>
                    <a:pt x="26588" y="282368"/>
                  </a:lnTo>
                  <a:lnTo>
                    <a:pt x="18832" y="258929"/>
                  </a:lnTo>
                  <a:lnTo>
                    <a:pt x="11770" y="237324"/>
                  </a:lnTo>
                  <a:lnTo>
                    <a:pt x="9332" y="229717"/>
                  </a:lnTo>
                  <a:lnTo>
                    <a:pt x="8140" y="225882"/>
                  </a:lnTo>
                  <a:lnTo>
                    <a:pt x="7567" y="223888"/>
                  </a:lnTo>
                  <a:close/>
                </a:path>
                <a:path w="36195" h="313689">
                  <a:moveTo>
                    <a:pt x="26083" y="0"/>
                  </a:moveTo>
                  <a:lnTo>
                    <a:pt x="24356" y="1015"/>
                  </a:lnTo>
                  <a:lnTo>
                    <a:pt x="1382" y="91109"/>
                  </a:lnTo>
                  <a:lnTo>
                    <a:pt x="696" y="104838"/>
                  </a:lnTo>
                  <a:lnTo>
                    <a:pt x="665" y="113708"/>
                  </a:lnTo>
                  <a:lnTo>
                    <a:pt x="0" y="214312"/>
                  </a:lnTo>
                  <a:lnTo>
                    <a:pt x="23" y="215036"/>
                  </a:lnTo>
                  <a:lnTo>
                    <a:pt x="1051" y="223900"/>
                  </a:lnTo>
                  <a:lnTo>
                    <a:pt x="7567" y="223888"/>
                  </a:lnTo>
                  <a:lnTo>
                    <a:pt x="7400" y="223304"/>
                  </a:lnTo>
                  <a:lnTo>
                    <a:pt x="6208" y="223304"/>
                  </a:lnTo>
                  <a:lnTo>
                    <a:pt x="7351" y="223075"/>
                  </a:lnTo>
                  <a:lnTo>
                    <a:pt x="6414" y="215036"/>
                  </a:lnTo>
                  <a:lnTo>
                    <a:pt x="6347" y="214706"/>
                  </a:lnTo>
                  <a:lnTo>
                    <a:pt x="3172" y="214693"/>
                  </a:lnTo>
                  <a:lnTo>
                    <a:pt x="6335" y="214312"/>
                  </a:lnTo>
                  <a:lnTo>
                    <a:pt x="7068" y="104838"/>
                  </a:lnTo>
                  <a:lnTo>
                    <a:pt x="7677" y="92367"/>
                  </a:lnTo>
                  <a:lnTo>
                    <a:pt x="4544" y="91579"/>
                  </a:lnTo>
                  <a:lnTo>
                    <a:pt x="7818" y="91579"/>
                  </a:lnTo>
                  <a:lnTo>
                    <a:pt x="30515" y="2603"/>
                  </a:lnTo>
                  <a:lnTo>
                    <a:pt x="29487" y="863"/>
                  </a:lnTo>
                  <a:lnTo>
                    <a:pt x="26083" y="0"/>
                  </a:lnTo>
                  <a:close/>
                </a:path>
                <a:path w="36195" h="313689">
                  <a:moveTo>
                    <a:pt x="7351" y="223075"/>
                  </a:moveTo>
                  <a:lnTo>
                    <a:pt x="6208" y="223304"/>
                  </a:lnTo>
                  <a:lnTo>
                    <a:pt x="7363" y="223177"/>
                  </a:lnTo>
                  <a:close/>
                </a:path>
                <a:path w="36195" h="313689">
                  <a:moveTo>
                    <a:pt x="7351" y="223079"/>
                  </a:moveTo>
                  <a:lnTo>
                    <a:pt x="6208" y="223304"/>
                  </a:lnTo>
                  <a:lnTo>
                    <a:pt x="7400" y="223304"/>
                  </a:lnTo>
                  <a:lnTo>
                    <a:pt x="7351" y="223079"/>
                  </a:lnTo>
                  <a:close/>
                </a:path>
                <a:path w="36195" h="313689">
                  <a:moveTo>
                    <a:pt x="7351" y="223075"/>
                  </a:moveTo>
                  <a:close/>
                </a:path>
                <a:path w="36195" h="313689">
                  <a:moveTo>
                    <a:pt x="6335" y="214312"/>
                  </a:moveTo>
                  <a:lnTo>
                    <a:pt x="3172" y="214693"/>
                  </a:lnTo>
                  <a:lnTo>
                    <a:pt x="6347" y="214706"/>
                  </a:lnTo>
                  <a:lnTo>
                    <a:pt x="6335" y="214312"/>
                  </a:lnTo>
                  <a:close/>
                </a:path>
                <a:path w="36195" h="313689">
                  <a:moveTo>
                    <a:pt x="6349" y="214462"/>
                  </a:moveTo>
                  <a:lnTo>
                    <a:pt x="6347" y="214706"/>
                  </a:lnTo>
                  <a:lnTo>
                    <a:pt x="6349" y="214462"/>
                  </a:lnTo>
                  <a:close/>
                </a:path>
                <a:path w="36195" h="313689">
                  <a:moveTo>
                    <a:pt x="6350" y="214312"/>
                  </a:moveTo>
                  <a:lnTo>
                    <a:pt x="6349" y="214462"/>
                  </a:lnTo>
                  <a:lnTo>
                    <a:pt x="6350" y="214312"/>
                  </a:lnTo>
                  <a:close/>
                </a:path>
                <a:path w="36195" h="313689">
                  <a:moveTo>
                    <a:pt x="4544" y="91579"/>
                  </a:moveTo>
                  <a:lnTo>
                    <a:pt x="7617" y="92367"/>
                  </a:lnTo>
                  <a:lnTo>
                    <a:pt x="7706" y="91770"/>
                  </a:lnTo>
                  <a:lnTo>
                    <a:pt x="4544" y="91579"/>
                  </a:lnTo>
                  <a:close/>
                </a:path>
                <a:path w="36195" h="313689">
                  <a:moveTo>
                    <a:pt x="7691" y="92077"/>
                  </a:moveTo>
                  <a:lnTo>
                    <a:pt x="7617" y="92367"/>
                  </a:lnTo>
                  <a:lnTo>
                    <a:pt x="7691" y="92077"/>
                  </a:lnTo>
                  <a:close/>
                </a:path>
                <a:path w="36195" h="313689">
                  <a:moveTo>
                    <a:pt x="7818" y="91579"/>
                  </a:moveTo>
                  <a:lnTo>
                    <a:pt x="4544" y="91579"/>
                  </a:lnTo>
                  <a:lnTo>
                    <a:pt x="7706" y="91770"/>
                  </a:lnTo>
                  <a:lnTo>
                    <a:pt x="7691" y="92077"/>
                  </a:lnTo>
                  <a:lnTo>
                    <a:pt x="7818" y="91579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449684" y="4023004"/>
              <a:ext cx="14604" cy="97155"/>
            </a:xfrm>
            <a:custGeom>
              <a:avLst/>
              <a:gdLst/>
              <a:ahLst/>
              <a:cxnLst/>
              <a:rect l="l" t="t" r="r" b="b"/>
              <a:pathLst>
                <a:path w="14604" h="97154">
                  <a:moveTo>
                    <a:pt x="0" y="0"/>
                  </a:moveTo>
                  <a:lnTo>
                    <a:pt x="0" y="86372"/>
                  </a:lnTo>
                  <a:lnTo>
                    <a:pt x="14071" y="96786"/>
                  </a:lnTo>
                  <a:lnTo>
                    <a:pt x="14071" y="104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448096" y="4019842"/>
              <a:ext cx="17780" cy="103505"/>
            </a:xfrm>
            <a:custGeom>
              <a:avLst/>
              <a:gdLst/>
              <a:ahLst/>
              <a:cxnLst/>
              <a:rect l="l" t="t" r="r" b="b"/>
              <a:pathLst>
                <a:path w="17779" h="103504">
                  <a:moveTo>
                    <a:pt x="2540" y="88252"/>
                  </a:moveTo>
                  <a:lnTo>
                    <a:pt x="647" y="90817"/>
                  </a:lnTo>
                  <a:lnTo>
                    <a:pt x="17246" y="103123"/>
                  </a:lnTo>
                  <a:lnTo>
                    <a:pt x="17246" y="96812"/>
                  </a:lnTo>
                  <a:lnTo>
                    <a:pt x="14071" y="96812"/>
                  </a:lnTo>
                  <a:lnTo>
                    <a:pt x="4268" y="89534"/>
                  </a:lnTo>
                  <a:lnTo>
                    <a:pt x="3175" y="89534"/>
                  </a:lnTo>
                  <a:lnTo>
                    <a:pt x="3175" y="88723"/>
                  </a:lnTo>
                  <a:lnTo>
                    <a:pt x="2540" y="88252"/>
                  </a:lnTo>
                  <a:close/>
                </a:path>
                <a:path w="17779" h="103504">
                  <a:moveTo>
                    <a:pt x="8529" y="6324"/>
                  </a:moveTo>
                  <a:lnTo>
                    <a:pt x="3175" y="6324"/>
                  </a:lnTo>
                  <a:lnTo>
                    <a:pt x="14071" y="14389"/>
                  </a:lnTo>
                  <a:lnTo>
                    <a:pt x="14071" y="96812"/>
                  </a:lnTo>
                  <a:lnTo>
                    <a:pt x="17246" y="96812"/>
                  </a:lnTo>
                  <a:lnTo>
                    <a:pt x="17246" y="12788"/>
                  </a:lnTo>
                  <a:lnTo>
                    <a:pt x="8529" y="6324"/>
                  </a:lnTo>
                  <a:close/>
                </a:path>
                <a:path w="17779" h="103504">
                  <a:moveTo>
                    <a:pt x="0" y="0"/>
                  </a:moveTo>
                  <a:lnTo>
                    <a:pt x="0" y="90322"/>
                  </a:lnTo>
                  <a:lnTo>
                    <a:pt x="647" y="90817"/>
                  </a:lnTo>
                  <a:lnTo>
                    <a:pt x="2540" y="88252"/>
                  </a:lnTo>
                  <a:lnTo>
                    <a:pt x="3175" y="88252"/>
                  </a:lnTo>
                  <a:lnTo>
                    <a:pt x="3175" y="6324"/>
                  </a:lnTo>
                  <a:lnTo>
                    <a:pt x="8529" y="6324"/>
                  </a:lnTo>
                  <a:lnTo>
                    <a:pt x="0" y="0"/>
                  </a:lnTo>
                  <a:close/>
                </a:path>
                <a:path w="17779" h="103504">
                  <a:moveTo>
                    <a:pt x="3175" y="88723"/>
                  </a:moveTo>
                  <a:lnTo>
                    <a:pt x="3175" y="89534"/>
                  </a:lnTo>
                  <a:lnTo>
                    <a:pt x="4268" y="89534"/>
                  </a:lnTo>
                  <a:lnTo>
                    <a:pt x="3175" y="88723"/>
                  </a:lnTo>
                  <a:close/>
                </a:path>
                <a:path w="17779" h="103504">
                  <a:moveTo>
                    <a:pt x="3175" y="88252"/>
                  </a:moveTo>
                  <a:lnTo>
                    <a:pt x="2540" y="88252"/>
                  </a:lnTo>
                  <a:lnTo>
                    <a:pt x="3175" y="88723"/>
                  </a:lnTo>
                  <a:lnTo>
                    <a:pt x="3175" y="882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857062" y="3819651"/>
              <a:ext cx="91440" cy="12700"/>
            </a:xfrm>
            <a:custGeom>
              <a:avLst/>
              <a:gdLst/>
              <a:ahLst/>
              <a:cxnLst/>
              <a:rect l="l" t="t" r="r" b="b"/>
              <a:pathLst>
                <a:path w="91439" h="12700">
                  <a:moveTo>
                    <a:pt x="91122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1122" y="12700"/>
                  </a:lnTo>
                  <a:lnTo>
                    <a:pt x="91122" y="6350"/>
                  </a:lnTo>
                  <a:lnTo>
                    <a:pt x="91122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449684" y="4021404"/>
              <a:ext cx="14604" cy="3175"/>
            </a:xfrm>
            <a:custGeom>
              <a:avLst/>
              <a:gdLst/>
              <a:ahLst/>
              <a:cxnLst/>
              <a:rect l="l" t="t" r="r" b="b"/>
              <a:pathLst>
                <a:path w="14604" h="3175">
                  <a:moveTo>
                    <a:pt x="14224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14224" y="3175"/>
                  </a:lnTo>
                  <a:lnTo>
                    <a:pt x="142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505371" y="427953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24168" y="0"/>
                  </a:moveTo>
                  <a:lnTo>
                    <a:pt x="14081" y="3273"/>
                  </a:lnTo>
                  <a:lnTo>
                    <a:pt x="5949" y="10090"/>
                  </a:lnTo>
                  <a:lnTo>
                    <a:pt x="878" y="19834"/>
                  </a:lnTo>
                  <a:lnTo>
                    <a:pt x="0" y="30788"/>
                  </a:lnTo>
                  <a:lnTo>
                    <a:pt x="3280" y="40875"/>
                  </a:lnTo>
                  <a:lnTo>
                    <a:pt x="10106" y="48995"/>
                  </a:lnTo>
                  <a:lnTo>
                    <a:pt x="19864" y="54048"/>
                  </a:lnTo>
                  <a:lnTo>
                    <a:pt x="30806" y="54927"/>
                  </a:lnTo>
                  <a:lnTo>
                    <a:pt x="40889" y="51648"/>
                  </a:lnTo>
                  <a:lnTo>
                    <a:pt x="49011" y="44825"/>
                  </a:lnTo>
                  <a:lnTo>
                    <a:pt x="54066" y="35074"/>
                  </a:lnTo>
                  <a:lnTo>
                    <a:pt x="54937" y="24133"/>
                  </a:lnTo>
                  <a:lnTo>
                    <a:pt x="51667" y="14051"/>
                  </a:lnTo>
                  <a:lnTo>
                    <a:pt x="44856" y="5933"/>
                  </a:lnTo>
                  <a:lnTo>
                    <a:pt x="35104" y="886"/>
                  </a:lnTo>
                  <a:lnTo>
                    <a:pt x="24168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497791" y="4271962"/>
              <a:ext cx="70485" cy="70485"/>
            </a:xfrm>
            <a:custGeom>
              <a:avLst/>
              <a:gdLst/>
              <a:ahLst/>
              <a:cxnLst/>
              <a:rect l="l" t="t" r="r" b="b"/>
              <a:pathLst>
                <a:path w="70485" h="70485">
                  <a:moveTo>
                    <a:pt x="1371" y="25361"/>
                  </a:moveTo>
                  <a:lnTo>
                    <a:pt x="444" y="28575"/>
                  </a:lnTo>
                  <a:lnTo>
                    <a:pt x="70" y="31318"/>
                  </a:lnTo>
                  <a:lnTo>
                    <a:pt x="0" y="35051"/>
                  </a:lnTo>
                  <a:lnTo>
                    <a:pt x="1807" y="46124"/>
                  </a:lnTo>
                  <a:lnTo>
                    <a:pt x="31876" y="70078"/>
                  </a:lnTo>
                  <a:lnTo>
                    <a:pt x="35077" y="70078"/>
                  </a:lnTo>
                  <a:lnTo>
                    <a:pt x="46151" y="68272"/>
                  </a:lnTo>
                  <a:lnTo>
                    <a:pt x="55973" y="63145"/>
                  </a:lnTo>
                  <a:lnTo>
                    <a:pt x="63584" y="55321"/>
                  </a:lnTo>
                  <a:lnTo>
                    <a:pt x="33235" y="55321"/>
                  </a:lnTo>
                  <a:lnTo>
                    <a:pt x="31356" y="55067"/>
                  </a:lnTo>
                  <a:lnTo>
                    <a:pt x="20561" y="51993"/>
                  </a:lnTo>
                  <a:lnTo>
                    <a:pt x="14770" y="43827"/>
                  </a:lnTo>
                  <a:lnTo>
                    <a:pt x="14757" y="33185"/>
                  </a:lnTo>
                  <a:lnTo>
                    <a:pt x="15011" y="31318"/>
                  </a:lnTo>
                  <a:lnTo>
                    <a:pt x="15557" y="29438"/>
                  </a:lnTo>
                  <a:lnTo>
                    <a:pt x="1371" y="25361"/>
                  </a:lnTo>
                  <a:close/>
                </a:path>
                <a:path w="70485" h="70485">
                  <a:moveTo>
                    <a:pt x="63504" y="14744"/>
                  </a:moveTo>
                  <a:lnTo>
                    <a:pt x="36893" y="14744"/>
                  </a:lnTo>
                  <a:lnTo>
                    <a:pt x="38760" y="15011"/>
                  </a:lnTo>
                  <a:lnTo>
                    <a:pt x="49555" y="18072"/>
                  </a:lnTo>
                  <a:lnTo>
                    <a:pt x="55333" y="26200"/>
                  </a:lnTo>
                  <a:lnTo>
                    <a:pt x="55333" y="36855"/>
                  </a:lnTo>
                  <a:lnTo>
                    <a:pt x="55092" y="38722"/>
                  </a:lnTo>
                  <a:lnTo>
                    <a:pt x="52019" y="49504"/>
                  </a:lnTo>
                  <a:lnTo>
                    <a:pt x="43865" y="55321"/>
                  </a:lnTo>
                  <a:lnTo>
                    <a:pt x="63584" y="55321"/>
                  </a:lnTo>
                  <a:lnTo>
                    <a:pt x="70091" y="35026"/>
                  </a:lnTo>
                  <a:lnTo>
                    <a:pt x="68296" y="23949"/>
                  </a:lnTo>
                  <a:lnTo>
                    <a:pt x="63504" y="14744"/>
                  </a:lnTo>
                  <a:close/>
                </a:path>
                <a:path w="70485" h="70485">
                  <a:moveTo>
                    <a:pt x="38252" y="0"/>
                  </a:moveTo>
                  <a:lnTo>
                    <a:pt x="35039" y="0"/>
                  </a:lnTo>
                  <a:lnTo>
                    <a:pt x="23972" y="1803"/>
                  </a:lnTo>
                  <a:lnTo>
                    <a:pt x="14152" y="6923"/>
                  </a:lnTo>
                  <a:lnTo>
                    <a:pt x="6358" y="14921"/>
                  </a:lnTo>
                  <a:lnTo>
                    <a:pt x="1371" y="25361"/>
                  </a:lnTo>
                  <a:lnTo>
                    <a:pt x="15557" y="29438"/>
                  </a:lnTo>
                  <a:lnTo>
                    <a:pt x="18097" y="20548"/>
                  </a:lnTo>
                  <a:lnTo>
                    <a:pt x="26250" y="14744"/>
                  </a:lnTo>
                  <a:lnTo>
                    <a:pt x="63504" y="14744"/>
                  </a:lnTo>
                  <a:lnTo>
                    <a:pt x="63179" y="14120"/>
                  </a:lnTo>
                  <a:lnTo>
                    <a:pt x="55171" y="6328"/>
                  </a:lnTo>
                  <a:lnTo>
                    <a:pt x="44703" y="1358"/>
                  </a:lnTo>
                  <a:lnTo>
                    <a:pt x="41503" y="444"/>
                  </a:lnTo>
                  <a:lnTo>
                    <a:pt x="382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515571" y="4289336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2738" y="0"/>
                  </a:moveTo>
                  <a:lnTo>
                    <a:pt x="0" y="12293"/>
                  </a:lnTo>
                  <a:lnTo>
                    <a:pt x="4305" y="29451"/>
                  </a:lnTo>
                  <a:lnTo>
                    <a:pt x="21272" y="34353"/>
                  </a:lnTo>
                  <a:lnTo>
                    <a:pt x="33997" y="22047"/>
                  </a:lnTo>
                  <a:lnTo>
                    <a:pt x="29730" y="4902"/>
                  </a:lnTo>
                  <a:lnTo>
                    <a:pt x="12738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511469" y="4285195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79">
                  <a:moveTo>
                    <a:pt x="15811" y="0"/>
                  </a:moveTo>
                  <a:lnTo>
                    <a:pt x="0" y="15240"/>
                  </a:lnTo>
                  <a:lnTo>
                    <a:pt x="5346" y="36563"/>
                  </a:lnTo>
                  <a:lnTo>
                    <a:pt x="26403" y="42621"/>
                  </a:lnTo>
                  <a:lnTo>
                    <a:pt x="27939" y="41135"/>
                  </a:lnTo>
                  <a:lnTo>
                    <a:pt x="22809" y="35826"/>
                  </a:lnTo>
                  <a:lnTo>
                    <a:pt x="24338" y="34349"/>
                  </a:lnTo>
                  <a:lnTo>
                    <a:pt x="11468" y="30657"/>
                  </a:lnTo>
                  <a:lnTo>
                    <a:pt x="8204" y="17589"/>
                  </a:lnTo>
                  <a:lnTo>
                    <a:pt x="17868" y="8280"/>
                  </a:lnTo>
                  <a:lnTo>
                    <a:pt x="37440" y="8280"/>
                  </a:lnTo>
                  <a:lnTo>
                    <a:pt x="36893" y="6083"/>
                  </a:lnTo>
                  <a:lnTo>
                    <a:pt x="15811" y="0"/>
                  </a:lnTo>
                  <a:close/>
                </a:path>
                <a:path w="42545" h="43179">
                  <a:moveTo>
                    <a:pt x="37440" y="8280"/>
                  </a:moveTo>
                  <a:lnTo>
                    <a:pt x="17868" y="8280"/>
                  </a:lnTo>
                  <a:lnTo>
                    <a:pt x="30759" y="12001"/>
                  </a:lnTo>
                  <a:lnTo>
                    <a:pt x="33997" y="25019"/>
                  </a:lnTo>
                  <a:lnTo>
                    <a:pt x="24338" y="34349"/>
                  </a:lnTo>
                  <a:lnTo>
                    <a:pt x="26390" y="34937"/>
                  </a:lnTo>
                  <a:lnTo>
                    <a:pt x="25374" y="38493"/>
                  </a:lnTo>
                  <a:lnTo>
                    <a:pt x="27939" y="41135"/>
                  </a:lnTo>
                  <a:lnTo>
                    <a:pt x="42189" y="27368"/>
                  </a:lnTo>
                  <a:lnTo>
                    <a:pt x="37440" y="8280"/>
                  </a:lnTo>
                  <a:close/>
                </a:path>
                <a:path w="42545" h="43179">
                  <a:moveTo>
                    <a:pt x="24338" y="34349"/>
                  </a:moveTo>
                  <a:lnTo>
                    <a:pt x="22809" y="35826"/>
                  </a:lnTo>
                  <a:lnTo>
                    <a:pt x="25374" y="38493"/>
                  </a:lnTo>
                  <a:lnTo>
                    <a:pt x="26390" y="34937"/>
                  </a:lnTo>
                  <a:lnTo>
                    <a:pt x="24338" y="343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525185" y="4302582"/>
              <a:ext cx="23495" cy="18415"/>
            </a:xfrm>
            <a:custGeom>
              <a:avLst/>
              <a:gdLst/>
              <a:ahLst/>
              <a:cxnLst/>
              <a:rect l="l" t="t" r="r" b="b"/>
              <a:pathLst>
                <a:path w="23495" h="18414">
                  <a:moveTo>
                    <a:pt x="15389" y="14490"/>
                  </a:moveTo>
                  <a:lnTo>
                    <a:pt x="5575" y="14490"/>
                  </a:lnTo>
                  <a:lnTo>
                    <a:pt x="7747" y="15557"/>
                  </a:lnTo>
                  <a:lnTo>
                    <a:pt x="9918" y="16548"/>
                  </a:lnTo>
                  <a:lnTo>
                    <a:pt x="13970" y="18148"/>
                  </a:lnTo>
                  <a:lnTo>
                    <a:pt x="15389" y="14490"/>
                  </a:lnTo>
                  <a:close/>
                </a:path>
                <a:path w="23495" h="18414">
                  <a:moveTo>
                    <a:pt x="3175" y="10096"/>
                  </a:moveTo>
                  <a:lnTo>
                    <a:pt x="1054" y="10325"/>
                  </a:lnTo>
                  <a:lnTo>
                    <a:pt x="0" y="15366"/>
                  </a:lnTo>
                  <a:lnTo>
                    <a:pt x="5575" y="14490"/>
                  </a:lnTo>
                  <a:lnTo>
                    <a:pt x="15389" y="14490"/>
                  </a:lnTo>
                  <a:lnTo>
                    <a:pt x="15557" y="14058"/>
                  </a:lnTo>
                  <a:lnTo>
                    <a:pt x="16109" y="13398"/>
                  </a:lnTo>
                  <a:lnTo>
                    <a:pt x="4673" y="13398"/>
                  </a:lnTo>
                  <a:lnTo>
                    <a:pt x="3175" y="10096"/>
                  </a:lnTo>
                  <a:close/>
                </a:path>
                <a:path w="23495" h="18414">
                  <a:moveTo>
                    <a:pt x="19608" y="0"/>
                  </a:moveTo>
                  <a:lnTo>
                    <a:pt x="12661" y="1320"/>
                  </a:lnTo>
                  <a:lnTo>
                    <a:pt x="12814" y="5041"/>
                  </a:lnTo>
                  <a:lnTo>
                    <a:pt x="4673" y="13398"/>
                  </a:lnTo>
                  <a:lnTo>
                    <a:pt x="16109" y="13398"/>
                  </a:lnTo>
                  <a:lnTo>
                    <a:pt x="17487" y="11747"/>
                  </a:lnTo>
                  <a:lnTo>
                    <a:pt x="19354" y="9398"/>
                  </a:lnTo>
                  <a:lnTo>
                    <a:pt x="23101" y="9232"/>
                  </a:lnTo>
                  <a:lnTo>
                    <a:pt x="22733" y="6261"/>
                  </a:lnTo>
                  <a:lnTo>
                    <a:pt x="21005" y="838"/>
                  </a:lnTo>
                  <a:lnTo>
                    <a:pt x="1960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955477" y="427953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24139" y="0"/>
                  </a:moveTo>
                  <a:lnTo>
                    <a:pt x="14056" y="3273"/>
                  </a:lnTo>
                  <a:lnTo>
                    <a:pt x="5935" y="10090"/>
                  </a:lnTo>
                  <a:lnTo>
                    <a:pt x="886" y="19834"/>
                  </a:lnTo>
                  <a:lnTo>
                    <a:pt x="0" y="30788"/>
                  </a:lnTo>
                  <a:lnTo>
                    <a:pt x="3273" y="40875"/>
                  </a:lnTo>
                  <a:lnTo>
                    <a:pt x="10090" y="48995"/>
                  </a:lnTo>
                  <a:lnTo>
                    <a:pt x="19834" y="54048"/>
                  </a:lnTo>
                  <a:lnTo>
                    <a:pt x="30769" y="54927"/>
                  </a:lnTo>
                  <a:lnTo>
                    <a:pt x="40851" y="51648"/>
                  </a:lnTo>
                  <a:lnTo>
                    <a:pt x="48968" y="44825"/>
                  </a:lnTo>
                  <a:lnTo>
                    <a:pt x="54010" y="35074"/>
                  </a:lnTo>
                  <a:lnTo>
                    <a:pt x="54900" y="24133"/>
                  </a:lnTo>
                  <a:lnTo>
                    <a:pt x="51633" y="14051"/>
                  </a:lnTo>
                  <a:lnTo>
                    <a:pt x="44821" y="5933"/>
                  </a:lnTo>
                  <a:lnTo>
                    <a:pt x="35074" y="886"/>
                  </a:lnTo>
                  <a:lnTo>
                    <a:pt x="24139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947892" y="4271962"/>
              <a:ext cx="70485" cy="70485"/>
            </a:xfrm>
            <a:custGeom>
              <a:avLst/>
              <a:gdLst/>
              <a:ahLst/>
              <a:cxnLst/>
              <a:rect l="l" t="t" r="r" b="b"/>
              <a:pathLst>
                <a:path w="70485" h="70485">
                  <a:moveTo>
                    <a:pt x="1373" y="25387"/>
                  </a:moveTo>
                  <a:lnTo>
                    <a:pt x="457" y="28575"/>
                  </a:lnTo>
                  <a:lnTo>
                    <a:pt x="74" y="31318"/>
                  </a:lnTo>
                  <a:lnTo>
                    <a:pt x="0" y="35051"/>
                  </a:lnTo>
                  <a:lnTo>
                    <a:pt x="1807" y="46123"/>
                  </a:lnTo>
                  <a:lnTo>
                    <a:pt x="31851" y="70078"/>
                  </a:lnTo>
                  <a:lnTo>
                    <a:pt x="35051" y="70078"/>
                  </a:lnTo>
                  <a:lnTo>
                    <a:pt x="46120" y="68272"/>
                  </a:lnTo>
                  <a:lnTo>
                    <a:pt x="55940" y="63144"/>
                  </a:lnTo>
                  <a:lnTo>
                    <a:pt x="63541" y="55321"/>
                  </a:lnTo>
                  <a:lnTo>
                    <a:pt x="33210" y="55321"/>
                  </a:lnTo>
                  <a:lnTo>
                    <a:pt x="31330" y="55067"/>
                  </a:lnTo>
                  <a:lnTo>
                    <a:pt x="20561" y="51993"/>
                  </a:lnTo>
                  <a:lnTo>
                    <a:pt x="14770" y="43853"/>
                  </a:lnTo>
                  <a:lnTo>
                    <a:pt x="14757" y="33210"/>
                  </a:lnTo>
                  <a:lnTo>
                    <a:pt x="15011" y="31318"/>
                  </a:lnTo>
                  <a:lnTo>
                    <a:pt x="15557" y="29438"/>
                  </a:lnTo>
                  <a:lnTo>
                    <a:pt x="1373" y="25387"/>
                  </a:lnTo>
                  <a:close/>
                </a:path>
                <a:path w="70485" h="70485">
                  <a:moveTo>
                    <a:pt x="63471" y="14744"/>
                  </a:moveTo>
                  <a:lnTo>
                    <a:pt x="36868" y="14744"/>
                  </a:lnTo>
                  <a:lnTo>
                    <a:pt x="38747" y="15011"/>
                  </a:lnTo>
                  <a:lnTo>
                    <a:pt x="49517" y="18072"/>
                  </a:lnTo>
                  <a:lnTo>
                    <a:pt x="55295" y="26200"/>
                  </a:lnTo>
                  <a:lnTo>
                    <a:pt x="55308" y="36842"/>
                  </a:lnTo>
                  <a:lnTo>
                    <a:pt x="55054" y="38722"/>
                  </a:lnTo>
                  <a:lnTo>
                    <a:pt x="51993" y="49504"/>
                  </a:lnTo>
                  <a:lnTo>
                    <a:pt x="43840" y="55321"/>
                  </a:lnTo>
                  <a:lnTo>
                    <a:pt x="63541" y="55321"/>
                  </a:lnTo>
                  <a:lnTo>
                    <a:pt x="70065" y="34988"/>
                  </a:lnTo>
                  <a:lnTo>
                    <a:pt x="68262" y="23927"/>
                  </a:lnTo>
                  <a:lnTo>
                    <a:pt x="63471" y="14744"/>
                  </a:lnTo>
                  <a:close/>
                </a:path>
                <a:path w="70485" h="70485">
                  <a:moveTo>
                    <a:pt x="38226" y="0"/>
                  </a:moveTo>
                  <a:lnTo>
                    <a:pt x="35026" y="0"/>
                  </a:lnTo>
                  <a:lnTo>
                    <a:pt x="23958" y="1803"/>
                  </a:lnTo>
                  <a:lnTo>
                    <a:pt x="14136" y="6926"/>
                  </a:lnTo>
                  <a:lnTo>
                    <a:pt x="6346" y="14932"/>
                  </a:lnTo>
                  <a:lnTo>
                    <a:pt x="1389" y="25349"/>
                  </a:lnTo>
                  <a:lnTo>
                    <a:pt x="15570" y="29438"/>
                  </a:lnTo>
                  <a:lnTo>
                    <a:pt x="18084" y="20548"/>
                  </a:lnTo>
                  <a:lnTo>
                    <a:pt x="26238" y="14744"/>
                  </a:lnTo>
                  <a:lnTo>
                    <a:pt x="63471" y="14744"/>
                  </a:lnTo>
                  <a:lnTo>
                    <a:pt x="63141" y="14111"/>
                  </a:lnTo>
                  <a:lnTo>
                    <a:pt x="55139" y="6325"/>
                  </a:lnTo>
                  <a:lnTo>
                    <a:pt x="44691" y="1358"/>
                  </a:lnTo>
                  <a:lnTo>
                    <a:pt x="41490" y="444"/>
                  </a:lnTo>
                  <a:lnTo>
                    <a:pt x="38226" y="0"/>
                  </a:lnTo>
                  <a:close/>
                </a:path>
                <a:path w="70485" h="70485">
                  <a:moveTo>
                    <a:pt x="1389" y="25350"/>
                  </a:moveTo>
                  <a:lnTo>
                    <a:pt x="12982" y="28700"/>
                  </a:lnTo>
                  <a:lnTo>
                    <a:pt x="1389" y="25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965634" y="4289336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2750" y="0"/>
                  </a:moveTo>
                  <a:lnTo>
                    <a:pt x="0" y="12293"/>
                  </a:lnTo>
                  <a:lnTo>
                    <a:pt x="4317" y="29451"/>
                  </a:lnTo>
                  <a:lnTo>
                    <a:pt x="21285" y="34353"/>
                  </a:lnTo>
                  <a:lnTo>
                    <a:pt x="34036" y="22047"/>
                  </a:lnTo>
                  <a:lnTo>
                    <a:pt x="29768" y="4902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961545" y="4285221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79">
                  <a:moveTo>
                    <a:pt x="15811" y="0"/>
                  </a:moveTo>
                  <a:lnTo>
                    <a:pt x="0" y="15214"/>
                  </a:lnTo>
                  <a:lnTo>
                    <a:pt x="5346" y="36537"/>
                  </a:lnTo>
                  <a:lnTo>
                    <a:pt x="26403" y="42595"/>
                  </a:lnTo>
                  <a:lnTo>
                    <a:pt x="27939" y="41109"/>
                  </a:lnTo>
                  <a:lnTo>
                    <a:pt x="22809" y="35801"/>
                  </a:lnTo>
                  <a:lnTo>
                    <a:pt x="24348" y="34319"/>
                  </a:lnTo>
                  <a:lnTo>
                    <a:pt x="11468" y="30607"/>
                  </a:lnTo>
                  <a:lnTo>
                    <a:pt x="8191" y="17564"/>
                  </a:lnTo>
                  <a:lnTo>
                    <a:pt x="17868" y="8255"/>
                  </a:lnTo>
                  <a:lnTo>
                    <a:pt x="37476" y="8255"/>
                  </a:lnTo>
                  <a:lnTo>
                    <a:pt x="36931" y="6057"/>
                  </a:lnTo>
                  <a:lnTo>
                    <a:pt x="15811" y="0"/>
                  </a:lnTo>
                  <a:close/>
                </a:path>
                <a:path w="42545" h="43179">
                  <a:moveTo>
                    <a:pt x="37476" y="8255"/>
                  </a:moveTo>
                  <a:lnTo>
                    <a:pt x="17868" y="8255"/>
                  </a:lnTo>
                  <a:lnTo>
                    <a:pt x="30797" y="11976"/>
                  </a:lnTo>
                  <a:lnTo>
                    <a:pt x="34036" y="24993"/>
                  </a:lnTo>
                  <a:lnTo>
                    <a:pt x="24348" y="34319"/>
                  </a:lnTo>
                  <a:lnTo>
                    <a:pt x="26403" y="34912"/>
                  </a:lnTo>
                  <a:lnTo>
                    <a:pt x="25374" y="38468"/>
                  </a:lnTo>
                  <a:lnTo>
                    <a:pt x="27939" y="41109"/>
                  </a:lnTo>
                  <a:lnTo>
                    <a:pt x="42214" y="27355"/>
                  </a:lnTo>
                  <a:lnTo>
                    <a:pt x="37476" y="8255"/>
                  </a:lnTo>
                  <a:close/>
                </a:path>
                <a:path w="42545" h="43179">
                  <a:moveTo>
                    <a:pt x="24348" y="34319"/>
                  </a:moveTo>
                  <a:lnTo>
                    <a:pt x="22809" y="35801"/>
                  </a:lnTo>
                  <a:lnTo>
                    <a:pt x="25374" y="38468"/>
                  </a:lnTo>
                  <a:lnTo>
                    <a:pt x="26403" y="34912"/>
                  </a:lnTo>
                  <a:lnTo>
                    <a:pt x="24348" y="343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975261" y="4302582"/>
              <a:ext cx="23495" cy="18415"/>
            </a:xfrm>
            <a:custGeom>
              <a:avLst/>
              <a:gdLst/>
              <a:ahLst/>
              <a:cxnLst/>
              <a:rect l="l" t="t" r="r" b="b"/>
              <a:pathLst>
                <a:path w="23495" h="18414">
                  <a:moveTo>
                    <a:pt x="15402" y="14490"/>
                  </a:moveTo>
                  <a:lnTo>
                    <a:pt x="5613" y="14490"/>
                  </a:lnTo>
                  <a:lnTo>
                    <a:pt x="7759" y="15557"/>
                  </a:lnTo>
                  <a:lnTo>
                    <a:pt x="9931" y="16548"/>
                  </a:lnTo>
                  <a:lnTo>
                    <a:pt x="13982" y="18148"/>
                  </a:lnTo>
                  <a:lnTo>
                    <a:pt x="15402" y="14490"/>
                  </a:lnTo>
                  <a:close/>
                </a:path>
                <a:path w="23495" h="18414">
                  <a:moveTo>
                    <a:pt x="3149" y="10096"/>
                  </a:moveTo>
                  <a:lnTo>
                    <a:pt x="1054" y="10325"/>
                  </a:lnTo>
                  <a:lnTo>
                    <a:pt x="0" y="15366"/>
                  </a:lnTo>
                  <a:lnTo>
                    <a:pt x="5613" y="14490"/>
                  </a:lnTo>
                  <a:lnTo>
                    <a:pt x="15402" y="14490"/>
                  </a:lnTo>
                  <a:lnTo>
                    <a:pt x="15570" y="14058"/>
                  </a:lnTo>
                  <a:lnTo>
                    <a:pt x="16118" y="13398"/>
                  </a:lnTo>
                  <a:lnTo>
                    <a:pt x="4660" y="13398"/>
                  </a:lnTo>
                  <a:lnTo>
                    <a:pt x="3149" y="10096"/>
                  </a:lnTo>
                  <a:close/>
                </a:path>
                <a:path w="23495" h="18414">
                  <a:moveTo>
                    <a:pt x="19621" y="0"/>
                  </a:moveTo>
                  <a:lnTo>
                    <a:pt x="12661" y="1320"/>
                  </a:lnTo>
                  <a:lnTo>
                    <a:pt x="12839" y="5041"/>
                  </a:lnTo>
                  <a:lnTo>
                    <a:pt x="8712" y="9232"/>
                  </a:lnTo>
                  <a:lnTo>
                    <a:pt x="4660" y="13398"/>
                  </a:lnTo>
                  <a:lnTo>
                    <a:pt x="16118" y="13398"/>
                  </a:lnTo>
                  <a:lnTo>
                    <a:pt x="17487" y="11747"/>
                  </a:lnTo>
                  <a:lnTo>
                    <a:pt x="19392" y="9398"/>
                  </a:lnTo>
                  <a:lnTo>
                    <a:pt x="23126" y="9232"/>
                  </a:lnTo>
                  <a:lnTo>
                    <a:pt x="22745" y="6261"/>
                  </a:lnTo>
                  <a:lnTo>
                    <a:pt x="21907" y="3555"/>
                  </a:lnTo>
                  <a:lnTo>
                    <a:pt x="21005" y="838"/>
                  </a:lnTo>
                  <a:lnTo>
                    <a:pt x="1962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455310" y="4240301"/>
              <a:ext cx="603885" cy="139700"/>
            </a:xfrm>
            <a:custGeom>
              <a:avLst/>
              <a:gdLst/>
              <a:ahLst/>
              <a:cxnLst/>
              <a:rect l="l" t="t" r="r" b="b"/>
              <a:pathLst>
                <a:path w="603885" h="139700">
                  <a:moveTo>
                    <a:pt x="139573" y="65163"/>
                  </a:moveTo>
                  <a:lnTo>
                    <a:pt x="126174" y="51676"/>
                  </a:lnTo>
                  <a:lnTo>
                    <a:pt x="126174" y="65176"/>
                  </a:lnTo>
                  <a:lnTo>
                    <a:pt x="66154" y="126034"/>
                  </a:lnTo>
                  <a:lnTo>
                    <a:pt x="13589" y="77203"/>
                  </a:lnTo>
                  <a:lnTo>
                    <a:pt x="74968" y="13601"/>
                  </a:lnTo>
                  <a:lnTo>
                    <a:pt x="126174" y="65176"/>
                  </a:lnTo>
                  <a:lnTo>
                    <a:pt x="126174" y="51676"/>
                  </a:lnTo>
                  <a:lnTo>
                    <a:pt x="88366" y="13601"/>
                  </a:lnTo>
                  <a:lnTo>
                    <a:pt x="74866" y="0"/>
                  </a:lnTo>
                  <a:lnTo>
                    <a:pt x="0" y="77597"/>
                  </a:lnTo>
                  <a:lnTo>
                    <a:pt x="66433" y="139280"/>
                  </a:lnTo>
                  <a:lnTo>
                    <a:pt x="69672" y="136004"/>
                  </a:lnTo>
                  <a:lnTo>
                    <a:pt x="139573" y="65163"/>
                  </a:lnTo>
                  <a:close/>
                </a:path>
                <a:path w="603885" h="139700">
                  <a:moveTo>
                    <a:pt x="603504" y="77597"/>
                  </a:moveTo>
                  <a:lnTo>
                    <a:pt x="589915" y="63525"/>
                  </a:lnTo>
                  <a:lnTo>
                    <a:pt x="589915" y="77203"/>
                  </a:lnTo>
                  <a:lnTo>
                    <a:pt x="537311" y="126034"/>
                  </a:lnTo>
                  <a:lnTo>
                    <a:pt x="477291" y="65176"/>
                  </a:lnTo>
                  <a:lnTo>
                    <a:pt x="528497" y="13601"/>
                  </a:lnTo>
                  <a:lnTo>
                    <a:pt x="589915" y="77203"/>
                  </a:lnTo>
                  <a:lnTo>
                    <a:pt x="589915" y="63525"/>
                  </a:lnTo>
                  <a:lnTo>
                    <a:pt x="541718" y="13601"/>
                  </a:lnTo>
                  <a:lnTo>
                    <a:pt x="528599" y="0"/>
                  </a:lnTo>
                  <a:lnTo>
                    <a:pt x="463892" y="65163"/>
                  </a:lnTo>
                  <a:lnTo>
                    <a:pt x="537044" y="139280"/>
                  </a:lnTo>
                  <a:lnTo>
                    <a:pt x="540435" y="136156"/>
                  </a:lnTo>
                  <a:lnTo>
                    <a:pt x="533946" y="129159"/>
                  </a:lnTo>
                  <a:lnTo>
                    <a:pt x="537197" y="132664"/>
                  </a:lnTo>
                  <a:lnTo>
                    <a:pt x="540435" y="136156"/>
                  </a:lnTo>
                  <a:lnTo>
                    <a:pt x="603504" y="775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6160579" y="3479761"/>
              <a:ext cx="24765" cy="1325880"/>
            </a:xfrm>
            <a:custGeom>
              <a:avLst/>
              <a:gdLst/>
              <a:ahLst/>
              <a:cxnLst/>
              <a:rect l="l" t="t" r="r" b="b"/>
              <a:pathLst>
                <a:path w="24764" h="1325879">
                  <a:moveTo>
                    <a:pt x="24472" y="0"/>
                  </a:moveTo>
                  <a:lnTo>
                    <a:pt x="0" y="0"/>
                  </a:lnTo>
                  <a:lnTo>
                    <a:pt x="0" y="1325727"/>
                  </a:lnTo>
                  <a:lnTo>
                    <a:pt x="24472" y="1325727"/>
                  </a:lnTo>
                  <a:lnTo>
                    <a:pt x="24472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154229" y="3473398"/>
              <a:ext cx="37465" cy="1339215"/>
            </a:xfrm>
            <a:custGeom>
              <a:avLst/>
              <a:gdLst/>
              <a:ahLst/>
              <a:cxnLst/>
              <a:rect l="l" t="t" r="r" b="b"/>
              <a:pathLst>
                <a:path w="37464" h="1339214">
                  <a:moveTo>
                    <a:pt x="37172" y="0"/>
                  </a:moveTo>
                  <a:lnTo>
                    <a:pt x="30822" y="0"/>
                  </a:lnTo>
                  <a:lnTo>
                    <a:pt x="24472" y="50"/>
                  </a:lnTo>
                  <a:lnTo>
                    <a:pt x="24472" y="12750"/>
                  </a:lnTo>
                  <a:lnTo>
                    <a:pt x="24472" y="1325930"/>
                  </a:lnTo>
                  <a:lnTo>
                    <a:pt x="12700" y="1325930"/>
                  </a:lnTo>
                  <a:lnTo>
                    <a:pt x="12700" y="12750"/>
                  </a:lnTo>
                  <a:lnTo>
                    <a:pt x="24472" y="12750"/>
                  </a:lnTo>
                  <a:lnTo>
                    <a:pt x="24472" y="50"/>
                  </a:lnTo>
                  <a:lnTo>
                    <a:pt x="0" y="50"/>
                  </a:lnTo>
                  <a:lnTo>
                    <a:pt x="0" y="6400"/>
                  </a:lnTo>
                  <a:lnTo>
                    <a:pt x="0" y="12750"/>
                  </a:lnTo>
                  <a:lnTo>
                    <a:pt x="0" y="1325930"/>
                  </a:lnTo>
                  <a:lnTo>
                    <a:pt x="0" y="1338630"/>
                  </a:lnTo>
                  <a:lnTo>
                    <a:pt x="37172" y="1338630"/>
                  </a:lnTo>
                  <a:lnTo>
                    <a:pt x="37172" y="1325930"/>
                  </a:lnTo>
                  <a:lnTo>
                    <a:pt x="37172" y="12750"/>
                  </a:lnTo>
                  <a:lnTo>
                    <a:pt x="30822" y="12750"/>
                  </a:lnTo>
                  <a:lnTo>
                    <a:pt x="37172" y="12700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431307" y="4746853"/>
              <a:ext cx="728345" cy="57150"/>
            </a:xfrm>
            <a:custGeom>
              <a:avLst/>
              <a:gdLst/>
              <a:ahLst/>
              <a:cxnLst/>
              <a:rect l="l" t="t" r="r" b="b"/>
              <a:pathLst>
                <a:path w="728345" h="57150">
                  <a:moveTo>
                    <a:pt x="432536" y="2717"/>
                  </a:moveTo>
                  <a:lnTo>
                    <a:pt x="0" y="2717"/>
                  </a:lnTo>
                  <a:lnTo>
                    <a:pt x="0" y="57124"/>
                  </a:lnTo>
                  <a:lnTo>
                    <a:pt x="728154" y="57124"/>
                  </a:lnTo>
                  <a:lnTo>
                    <a:pt x="728154" y="13942"/>
                  </a:lnTo>
                  <a:lnTo>
                    <a:pt x="544323" y="13942"/>
                  </a:lnTo>
                  <a:lnTo>
                    <a:pt x="508890" y="13750"/>
                  </a:lnTo>
                  <a:lnTo>
                    <a:pt x="503731" y="13601"/>
                  </a:lnTo>
                  <a:lnTo>
                    <a:pt x="450240" y="13601"/>
                  </a:lnTo>
                  <a:lnTo>
                    <a:pt x="436625" y="8153"/>
                  </a:lnTo>
                  <a:lnTo>
                    <a:pt x="432536" y="2717"/>
                  </a:lnTo>
                  <a:close/>
                </a:path>
                <a:path w="728345" h="57150">
                  <a:moveTo>
                    <a:pt x="728154" y="0"/>
                  </a:moveTo>
                  <a:lnTo>
                    <a:pt x="583539" y="0"/>
                  </a:lnTo>
                  <a:lnTo>
                    <a:pt x="578091" y="8153"/>
                  </a:lnTo>
                  <a:lnTo>
                    <a:pt x="565861" y="12217"/>
                  </a:lnTo>
                  <a:lnTo>
                    <a:pt x="544323" y="13942"/>
                  </a:lnTo>
                  <a:lnTo>
                    <a:pt x="728154" y="13942"/>
                  </a:lnTo>
                  <a:lnTo>
                    <a:pt x="728154" y="0"/>
                  </a:lnTo>
                  <a:close/>
                </a:path>
                <a:path w="728345" h="57150">
                  <a:moveTo>
                    <a:pt x="461111" y="12217"/>
                  </a:moveTo>
                  <a:lnTo>
                    <a:pt x="450240" y="13601"/>
                  </a:lnTo>
                  <a:lnTo>
                    <a:pt x="503731" y="13601"/>
                  </a:lnTo>
                  <a:lnTo>
                    <a:pt x="475755" y="12792"/>
                  </a:lnTo>
                  <a:lnTo>
                    <a:pt x="461111" y="12217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424957" y="4740503"/>
              <a:ext cx="741045" cy="69850"/>
            </a:xfrm>
            <a:custGeom>
              <a:avLst/>
              <a:gdLst/>
              <a:ahLst/>
              <a:cxnLst/>
              <a:rect l="l" t="t" r="r" b="b"/>
              <a:pathLst>
                <a:path w="741045" h="69850">
                  <a:moveTo>
                    <a:pt x="442048" y="2717"/>
                  </a:moveTo>
                  <a:lnTo>
                    <a:pt x="0" y="2717"/>
                  </a:lnTo>
                  <a:lnTo>
                    <a:pt x="0" y="69824"/>
                  </a:lnTo>
                  <a:lnTo>
                    <a:pt x="740854" y="69824"/>
                  </a:lnTo>
                  <a:lnTo>
                    <a:pt x="740854" y="57124"/>
                  </a:lnTo>
                  <a:lnTo>
                    <a:pt x="12700" y="57124"/>
                  </a:lnTo>
                  <a:lnTo>
                    <a:pt x="12700" y="15417"/>
                  </a:lnTo>
                  <a:lnTo>
                    <a:pt x="435728" y="15417"/>
                  </a:lnTo>
                  <a:lnTo>
                    <a:pt x="434200" y="13322"/>
                  </a:lnTo>
                  <a:lnTo>
                    <a:pt x="433806" y="12890"/>
                  </a:lnTo>
                  <a:lnTo>
                    <a:pt x="438886" y="9067"/>
                  </a:lnTo>
                  <a:lnTo>
                    <a:pt x="447937" y="9067"/>
                  </a:lnTo>
                  <a:lnTo>
                    <a:pt x="447522" y="8763"/>
                  </a:lnTo>
                  <a:lnTo>
                    <a:pt x="446049" y="7416"/>
                  </a:lnTo>
                  <a:lnTo>
                    <a:pt x="445096" y="6464"/>
                  </a:lnTo>
                  <a:lnTo>
                    <a:pt x="442315" y="6464"/>
                  </a:lnTo>
                  <a:lnTo>
                    <a:pt x="443944" y="5219"/>
                  </a:lnTo>
                  <a:lnTo>
                    <a:pt x="442048" y="2717"/>
                  </a:lnTo>
                  <a:close/>
                </a:path>
                <a:path w="741045" h="69850">
                  <a:moveTo>
                    <a:pt x="734504" y="6350"/>
                  </a:moveTo>
                  <a:lnTo>
                    <a:pt x="728154" y="6350"/>
                  </a:lnTo>
                  <a:lnTo>
                    <a:pt x="728154" y="57124"/>
                  </a:lnTo>
                  <a:lnTo>
                    <a:pt x="740854" y="57124"/>
                  </a:lnTo>
                  <a:lnTo>
                    <a:pt x="740854" y="12674"/>
                  </a:lnTo>
                  <a:lnTo>
                    <a:pt x="734504" y="12674"/>
                  </a:lnTo>
                  <a:lnTo>
                    <a:pt x="734504" y="6350"/>
                  </a:lnTo>
                  <a:close/>
                </a:path>
                <a:path w="741045" h="69850">
                  <a:moveTo>
                    <a:pt x="585899" y="18567"/>
                  </a:moveTo>
                  <a:lnTo>
                    <a:pt x="467461" y="18567"/>
                  </a:lnTo>
                  <a:lnTo>
                    <a:pt x="468249" y="24879"/>
                  </a:lnTo>
                  <a:lnTo>
                    <a:pt x="467687" y="24950"/>
                  </a:lnTo>
                  <a:lnTo>
                    <a:pt x="474118" y="25211"/>
                  </a:lnTo>
                  <a:lnTo>
                    <a:pt x="515107" y="26451"/>
                  </a:lnTo>
                  <a:lnTo>
                    <a:pt x="539610" y="26733"/>
                  </a:lnTo>
                  <a:lnTo>
                    <a:pt x="547433" y="26733"/>
                  </a:lnTo>
                  <a:lnTo>
                    <a:pt x="583401" y="20390"/>
                  </a:lnTo>
                  <a:lnTo>
                    <a:pt x="585899" y="18567"/>
                  </a:lnTo>
                  <a:close/>
                </a:path>
                <a:path w="741045" h="69850">
                  <a:moveTo>
                    <a:pt x="438886" y="9067"/>
                  </a:moveTo>
                  <a:lnTo>
                    <a:pt x="433806" y="12890"/>
                  </a:lnTo>
                  <a:lnTo>
                    <a:pt x="434200" y="13322"/>
                  </a:lnTo>
                  <a:lnTo>
                    <a:pt x="438746" y="19558"/>
                  </a:lnTo>
                  <a:lnTo>
                    <a:pt x="447433" y="23101"/>
                  </a:lnTo>
                  <a:lnTo>
                    <a:pt x="452234" y="24980"/>
                  </a:lnTo>
                  <a:lnTo>
                    <a:pt x="457187" y="25234"/>
                  </a:lnTo>
                  <a:lnTo>
                    <a:pt x="461187" y="25273"/>
                  </a:lnTo>
                  <a:lnTo>
                    <a:pt x="465150" y="25273"/>
                  </a:lnTo>
                  <a:lnTo>
                    <a:pt x="467687" y="24950"/>
                  </a:lnTo>
                  <a:lnTo>
                    <a:pt x="467182" y="24930"/>
                  </a:lnTo>
                  <a:lnTo>
                    <a:pt x="467461" y="18567"/>
                  </a:lnTo>
                  <a:lnTo>
                    <a:pt x="585899" y="18567"/>
                  </a:lnTo>
                  <a:lnTo>
                    <a:pt x="589834" y="15695"/>
                  </a:lnTo>
                  <a:lnTo>
                    <a:pt x="590107" y="15417"/>
                  </a:lnTo>
                  <a:lnTo>
                    <a:pt x="438886" y="15417"/>
                  </a:lnTo>
                  <a:lnTo>
                    <a:pt x="438886" y="9067"/>
                  </a:lnTo>
                  <a:close/>
                </a:path>
                <a:path w="741045" h="69850">
                  <a:moveTo>
                    <a:pt x="467461" y="18567"/>
                  </a:moveTo>
                  <a:lnTo>
                    <a:pt x="467182" y="24930"/>
                  </a:lnTo>
                  <a:lnTo>
                    <a:pt x="467687" y="24950"/>
                  </a:lnTo>
                  <a:lnTo>
                    <a:pt x="468249" y="24879"/>
                  </a:lnTo>
                  <a:lnTo>
                    <a:pt x="467461" y="18567"/>
                  </a:lnTo>
                  <a:close/>
                </a:path>
                <a:path w="741045" h="69850">
                  <a:moveTo>
                    <a:pt x="447937" y="9067"/>
                  </a:moveTo>
                  <a:lnTo>
                    <a:pt x="438886" y="9067"/>
                  </a:lnTo>
                  <a:lnTo>
                    <a:pt x="438886" y="15417"/>
                  </a:lnTo>
                  <a:lnTo>
                    <a:pt x="590107" y="15417"/>
                  </a:lnTo>
                  <a:lnTo>
                    <a:pt x="591469" y="14033"/>
                  </a:lnTo>
                  <a:lnTo>
                    <a:pt x="539610" y="14033"/>
                  </a:lnTo>
                  <a:lnTo>
                    <a:pt x="515369" y="13758"/>
                  </a:lnTo>
                  <a:lnTo>
                    <a:pt x="477977" y="12674"/>
                  </a:lnTo>
                  <a:lnTo>
                    <a:pt x="476175" y="12598"/>
                  </a:lnTo>
                  <a:lnTo>
                    <a:pt x="458038" y="12598"/>
                  </a:lnTo>
                  <a:lnTo>
                    <a:pt x="454152" y="12179"/>
                  </a:lnTo>
                  <a:lnTo>
                    <a:pt x="452145" y="11315"/>
                  </a:lnTo>
                  <a:lnTo>
                    <a:pt x="449681" y="10350"/>
                  </a:lnTo>
                  <a:lnTo>
                    <a:pt x="447937" y="9067"/>
                  </a:lnTo>
                  <a:close/>
                </a:path>
                <a:path w="741045" h="69850">
                  <a:moveTo>
                    <a:pt x="584644" y="2768"/>
                  </a:moveTo>
                  <a:lnTo>
                    <a:pt x="547940" y="13992"/>
                  </a:lnTo>
                  <a:lnTo>
                    <a:pt x="539610" y="14033"/>
                  </a:lnTo>
                  <a:lnTo>
                    <a:pt x="591469" y="14033"/>
                  </a:lnTo>
                  <a:lnTo>
                    <a:pt x="592806" y="12674"/>
                  </a:lnTo>
                  <a:lnTo>
                    <a:pt x="589889" y="12674"/>
                  </a:lnTo>
                  <a:lnTo>
                    <a:pt x="589889" y="6350"/>
                  </a:lnTo>
                  <a:lnTo>
                    <a:pt x="734504" y="6350"/>
                  </a:lnTo>
                  <a:lnTo>
                    <a:pt x="734504" y="3911"/>
                  </a:lnTo>
                  <a:lnTo>
                    <a:pt x="586282" y="3911"/>
                  </a:lnTo>
                  <a:lnTo>
                    <a:pt x="584619" y="2819"/>
                  </a:lnTo>
                  <a:close/>
                </a:path>
                <a:path w="741045" h="69850">
                  <a:moveTo>
                    <a:pt x="589889" y="6350"/>
                  </a:moveTo>
                  <a:lnTo>
                    <a:pt x="589889" y="12674"/>
                  </a:lnTo>
                  <a:lnTo>
                    <a:pt x="592806" y="12674"/>
                  </a:lnTo>
                  <a:lnTo>
                    <a:pt x="593697" y="11769"/>
                  </a:lnTo>
                  <a:lnTo>
                    <a:pt x="595172" y="9855"/>
                  </a:lnTo>
                  <a:lnTo>
                    <a:pt x="589889" y="6350"/>
                  </a:lnTo>
                  <a:close/>
                </a:path>
                <a:path w="741045" h="69850">
                  <a:moveTo>
                    <a:pt x="728154" y="6350"/>
                  </a:moveTo>
                  <a:lnTo>
                    <a:pt x="589889" y="6350"/>
                  </a:lnTo>
                  <a:lnTo>
                    <a:pt x="595172" y="9855"/>
                  </a:lnTo>
                  <a:lnTo>
                    <a:pt x="593697" y="11769"/>
                  </a:lnTo>
                  <a:lnTo>
                    <a:pt x="592806" y="12674"/>
                  </a:lnTo>
                  <a:lnTo>
                    <a:pt x="728154" y="12674"/>
                  </a:lnTo>
                  <a:lnTo>
                    <a:pt x="728154" y="6350"/>
                  </a:lnTo>
                  <a:close/>
                </a:path>
                <a:path w="741045" h="69850">
                  <a:moveTo>
                    <a:pt x="740854" y="0"/>
                  </a:moveTo>
                  <a:lnTo>
                    <a:pt x="734504" y="0"/>
                  </a:lnTo>
                  <a:lnTo>
                    <a:pt x="734504" y="12674"/>
                  </a:lnTo>
                  <a:lnTo>
                    <a:pt x="740854" y="12674"/>
                  </a:lnTo>
                  <a:lnTo>
                    <a:pt x="740854" y="0"/>
                  </a:lnTo>
                  <a:close/>
                </a:path>
                <a:path w="741045" h="69850">
                  <a:moveTo>
                    <a:pt x="467194" y="12204"/>
                  </a:moveTo>
                  <a:lnTo>
                    <a:pt x="465556" y="12407"/>
                  </a:lnTo>
                  <a:lnTo>
                    <a:pt x="463550" y="12573"/>
                  </a:lnTo>
                  <a:lnTo>
                    <a:pt x="458038" y="12598"/>
                  </a:lnTo>
                  <a:lnTo>
                    <a:pt x="476175" y="12598"/>
                  </a:lnTo>
                  <a:lnTo>
                    <a:pt x="467766" y="12242"/>
                  </a:lnTo>
                  <a:lnTo>
                    <a:pt x="467194" y="12204"/>
                  </a:lnTo>
                  <a:close/>
                </a:path>
                <a:path w="741045" h="69850">
                  <a:moveTo>
                    <a:pt x="443928" y="5219"/>
                  </a:moveTo>
                  <a:lnTo>
                    <a:pt x="442315" y="6464"/>
                  </a:lnTo>
                  <a:lnTo>
                    <a:pt x="443945" y="5239"/>
                  </a:lnTo>
                  <a:close/>
                </a:path>
                <a:path w="741045" h="69850">
                  <a:moveTo>
                    <a:pt x="443945" y="5239"/>
                  </a:moveTo>
                  <a:lnTo>
                    <a:pt x="442315" y="6464"/>
                  </a:lnTo>
                  <a:lnTo>
                    <a:pt x="445096" y="6464"/>
                  </a:lnTo>
                  <a:lnTo>
                    <a:pt x="444373" y="5740"/>
                  </a:lnTo>
                  <a:lnTo>
                    <a:pt x="443945" y="5239"/>
                  </a:lnTo>
                  <a:close/>
                </a:path>
                <a:path w="741045" h="69850">
                  <a:moveTo>
                    <a:pt x="443944" y="5219"/>
                  </a:moveTo>
                  <a:close/>
                </a:path>
                <a:path w="741045" h="69850">
                  <a:moveTo>
                    <a:pt x="584650" y="2772"/>
                  </a:moveTo>
                  <a:lnTo>
                    <a:pt x="586282" y="3911"/>
                  </a:lnTo>
                  <a:lnTo>
                    <a:pt x="584650" y="2772"/>
                  </a:lnTo>
                  <a:close/>
                </a:path>
                <a:path w="741045" h="69850">
                  <a:moveTo>
                    <a:pt x="734504" y="0"/>
                  </a:moveTo>
                  <a:lnTo>
                    <a:pt x="586498" y="0"/>
                  </a:lnTo>
                  <a:lnTo>
                    <a:pt x="584686" y="2717"/>
                  </a:lnTo>
                  <a:lnTo>
                    <a:pt x="586282" y="3911"/>
                  </a:lnTo>
                  <a:lnTo>
                    <a:pt x="734504" y="3911"/>
                  </a:lnTo>
                  <a:lnTo>
                    <a:pt x="7345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711532" y="4797158"/>
              <a:ext cx="111760" cy="22225"/>
            </a:xfrm>
            <a:custGeom>
              <a:avLst/>
              <a:gdLst/>
              <a:ahLst/>
              <a:cxnLst/>
              <a:rect l="l" t="t" r="r" b="b"/>
              <a:pathLst>
                <a:path w="111760" h="22225">
                  <a:moveTo>
                    <a:pt x="0" y="0"/>
                  </a:moveTo>
                  <a:lnTo>
                    <a:pt x="0" y="16344"/>
                  </a:lnTo>
                  <a:lnTo>
                    <a:pt x="8140" y="21767"/>
                  </a:lnTo>
                  <a:lnTo>
                    <a:pt x="101993" y="21767"/>
                  </a:lnTo>
                  <a:lnTo>
                    <a:pt x="111531" y="9525"/>
                  </a:lnTo>
                  <a:lnTo>
                    <a:pt x="111531" y="13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705182" y="4797158"/>
              <a:ext cx="124460" cy="28575"/>
            </a:xfrm>
            <a:custGeom>
              <a:avLst/>
              <a:gdLst/>
              <a:ahLst/>
              <a:cxnLst/>
              <a:rect l="l" t="t" r="r" b="b"/>
              <a:pathLst>
                <a:path w="124460" h="28575">
                  <a:moveTo>
                    <a:pt x="12700" y="0"/>
                  </a:moveTo>
                  <a:lnTo>
                    <a:pt x="0" y="0"/>
                  </a:lnTo>
                  <a:lnTo>
                    <a:pt x="0" y="19735"/>
                  </a:lnTo>
                  <a:lnTo>
                    <a:pt x="12573" y="28117"/>
                  </a:lnTo>
                  <a:lnTo>
                    <a:pt x="111442" y="28117"/>
                  </a:lnTo>
                  <a:lnTo>
                    <a:pt x="124231" y="11709"/>
                  </a:lnTo>
                  <a:lnTo>
                    <a:pt x="124231" y="1358"/>
                  </a:lnTo>
                  <a:lnTo>
                    <a:pt x="111531" y="1358"/>
                  </a:lnTo>
                  <a:lnTo>
                    <a:pt x="111531" y="7366"/>
                  </a:lnTo>
                  <a:lnTo>
                    <a:pt x="105244" y="15430"/>
                  </a:lnTo>
                  <a:lnTo>
                    <a:pt x="16421" y="15430"/>
                  </a:lnTo>
                  <a:lnTo>
                    <a:pt x="12700" y="12928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730557" y="4806683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20">
                  <a:moveTo>
                    <a:pt x="70738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730557" y="4800333"/>
              <a:ext cx="71120" cy="12700"/>
            </a:xfrm>
            <a:custGeom>
              <a:avLst/>
              <a:gdLst/>
              <a:ahLst/>
              <a:cxnLst/>
              <a:rect l="l" t="t" r="r" b="b"/>
              <a:pathLst>
                <a:path w="71120" h="12700">
                  <a:moveTo>
                    <a:pt x="70738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738" y="12700"/>
                  </a:lnTo>
                  <a:lnTo>
                    <a:pt x="707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642421" y="4746853"/>
              <a:ext cx="666750" cy="57150"/>
            </a:xfrm>
            <a:custGeom>
              <a:avLst/>
              <a:gdLst/>
              <a:ahLst/>
              <a:cxnLst/>
              <a:rect l="l" t="t" r="r" b="b"/>
              <a:pathLst>
                <a:path w="666750" h="57150">
                  <a:moveTo>
                    <a:pt x="389026" y="2717"/>
                  </a:moveTo>
                  <a:lnTo>
                    <a:pt x="0" y="2717"/>
                  </a:lnTo>
                  <a:lnTo>
                    <a:pt x="0" y="57124"/>
                  </a:lnTo>
                  <a:lnTo>
                    <a:pt x="666483" y="57124"/>
                  </a:lnTo>
                  <a:lnTo>
                    <a:pt x="666483" y="13942"/>
                  </a:lnTo>
                  <a:lnTo>
                    <a:pt x="500782" y="13942"/>
                  </a:lnTo>
                  <a:lnTo>
                    <a:pt x="465350" y="13750"/>
                  </a:lnTo>
                  <a:lnTo>
                    <a:pt x="460191" y="13601"/>
                  </a:lnTo>
                  <a:lnTo>
                    <a:pt x="406692" y="13601"/>
                  </a:lnTo>
                  <a:lnTo>
                    <a:pt x="393103" y="8153"/>
                  </a:lnTo>
                  <a:lnTo>
                    <a:pt x="389026" y="2717"/>
                  </a:lnTo>
                  <a:close/>
                </a:path>
                <a:path w="666750" h="57150">
                  <a:moveTo>
                    <a:pt x="666483" y="0"/>
                  </a:moveTo>
                  <a:lnTo>
                    <a:pt x="539978" y="0"/>
                  </a:lnTo>
                  <a:lnTo>
                    <a:pt x="534555" y="8153"/>
                  </a:lnTo>
                  <a:lnTo>
                    <a:pt x="522325" y="12217"/>
                  </a:lnTo>
                  <a:lnTo>
                    <a:pt x="500782" y="13942"/>
                  </a:lnTo>
                  <a:lnTo>
                    <a:pt x="666483" y="13942"/>
                  </a:lnTo>
                  <a:lnTo>
                    <a:pt x="666483" y="0"/>
                  </a:lnTo>
                  <a:close/>
                </a:path>
                <a:path w="666750" h="57150">
                  <a:moveTo>
                    <a:pt x="417575" y="12217"/>
                  </a:moveTo>
                  <a:lnTo>
                    <a:pt x="406692" y="13601"/>
                  </a:lnTo>
                  <a:lnTo>
                    <a:pt x="460191" y="13601"/>
                  </a:lnTo>
                  <a:lnTo>
                    <a:pt x="432217" y="12792"/>
                  </a:lnTo>
                  <a:lnTo>
                    <a:pt x="417575" y="12217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636071" y="4740490"/>
              <a:ext cx="679450" cy="69850"/>
            </a:xfrm>
            <a:custGeom>
              <a:avLst/>
              <a:gdLst/>
              <a:ahLst/>
              <a:cxnLst/>
              <a:rect l="l" t="t" r="r" b="b"/>
              <a:pathLst>
                <a:path w="679450" h="69850">
                  <a:moveTo>
                    <a:pt x="398551" y="2730"/>
                  </a:moveTo>
                  <a:lnTo>
                    <a:pt x="0" y="2730"/>
                  </a:lnTo>
                  <a:lnTo>
                    <a:pt x="0" y="69837"/>
                  </a:lnTo>
                  <a:lnTo>
                    <a:pt x="679183" y="69837"/>
                  </a:lnTo>
                  <a:lnTo>
                    <a:pt x="679183" y="57137"/>
                  </a:lnTo>
                  <a:lnTo>
                    <a:pt x="12700" y="57137"/>
                  </a:lnTo>
                  <a:lnTo>
                    <a:pt x="12700" y="15430"/>
                  </a:lnTo>
                  <a:lnTo>
                    <a:pt x="392225" y="15430"/>
                  </a:lnTo>
                  <a:lnTo>
                    <a:pt x="390690" y="13309"/>
                  </a:lnTo>
                  <a:lnTo>
                    <a:pt x="390296" y="12877"/>
                  </a:lnTo>
                  <a:lnTo>
                    <a:pt x="395376" y="9080"/>
                  </a:lnTo>
                  <a:lnTo>
                    <a:pt x="404414" y="9080"/>
                  </a:lnTo>
                  <a:lnTo>
                    <a:pt x="403999" y="8775"/>
                  </a:lnTo>
                  <a:lnTo>
                    <a:pt x="402539" y="7442"/>
                  </a:lnTo>
                  <a:lnTo>
                    <a:pt x="401588" y="6476"/>
                  </a:lnTo>
                  <a:lnTo>
                    <a:pt x="398818" y="6476"/>
                  </a:lnTo>
                  <a:lnTo>
                    <a:pt x="400427" y="5232"/>
                  </a:lnTo>
                  <a:lnTo>
                    <a:pt x="398551" y="2730"/>
                  </a:lnTo>
                  <a:close/>
                </a:path>
                <a:path w="679450" h="69850">
                  <a:moveTo>
                    <a:pt x="672833" y="6362"/>
                  </a:moveTo>
                  <a:lnTo>
                    <a:pt x="666483" y="6362"/>
                  </a:lnTo>
                  <a:lnTo>
                    <a:pt x="666483" y="57137"/>
                  </a:lnTo>
                  <a:lnTo>
                    <a:pt x="679183" y="57137"/>
                  </a:lnTo>
                  <a:lnTo>
                    <a:pt x="679183" y="12712"/>
                  </a:lnTo>
                  <a:lnTo>
                    <a:pt x="672833" y="12712"/>
                  </a:lnTo>
                  <a:lnTo>
                    <a:pt x="672833" y="6362"/>
                  </a:lnTo>
                  <a:close/>
                </a:path>
                <a:path w="679450" h="69850">
                  <a:moveTo>
                    <a:pt x="542351" y="18580"/>
                  </a:moveTo>
                  <a:lnTo>
                    <a:pt x="423925" y="18580"/>
                  </a:lnTo>
                  <a:lnTo>
                    <a:pt x="424713" y="24891"/>
                  </a:lnTo>
                  <a:lnTo>
                    <a:pt x="424151" y="24963"/>
                  </a:lnTo>
                  <a:lnTo>
                    <a:pt x="430582" y="25224"/>
                  </a:lnTo>
                  <a:lnTo>
                    <a:pt x="471566" y="26464"/>
                  </a:lnTo>
                  <a:lnTo>
                    <a:pt x="496062" y="26746"/>
                  </a:lnTo>
                  <a:lnTo>
                    <a:pt x="503885" y="26746"/>
                  </a:lnTo>
                  <a:lnTo>
                    <a:pt x="539862" y="20401"/>
                  </a:lnTo>
                  <a:lnTo>
                    <a:pt x="542351" y="18580"/>
                  </a:lnTo>
                  <a:close/>
                </a:path>
                <a:path w="679450" h="69850">
                  <a:moveTo>
                    <a:pt x="395376" y="9080"/>
                  </a:moveTo>
                  <a:lnTo>
                    <a:pt x="390296" y="12877"/>
                  </a:lnTo>
                  <a:lnTo>
                    <a:pt x="390690" y="13309"/>
                  </a:lnTo>
                  <a:lnTo>
                    <a:pt x="395224" y="19570"/>
                  </a:lnTo>
                  <a:lnTo>
                    <a:pt x="403885" y="23113"/>
                  </a:lnTo>
                  <a:lnTo>
                    <a:pt x="408686" y="24993"/>
                  </a:lnTo>
                  <a:lnTo>
                    <a:pt x="413651" y="25247"/>
                  </a:lnTo>
                  <a:lnTo>
                    <a:pt x="417652" y="25285"/>
                  </a:lnTo>
                  <a:lnTo>
                    <a:pt x="421614" y="25285"/>
                  </a:lnTo>
                  <a:lnTo>
                    <a:pt x="424151" y="24963"/>
                  </a:lnTo>
                  <a:lnTo>
                    <a:pt x="423646" y="24942"/>
                  </a:lnTo>
                  <a:lnTo>
                    <a:pt x="423925" y="18580"/>
                  </a:lnTo>
                  <a:lnTo>
                    <a:pt x="542351" y="18580"/>
                  </a:lnTo>
                  <a:lnTo>
                    <a:pt x="546285" y="15701"/>
                  </a:lnTo>
                  <a:lnTo>
                    <a:pt x="546551" y="15430"/>
                  </a:lnTo>
                  <a:lnTo>
                    <a:pt x="395376" y="15430"/>
                  </a:lnTo>
                  <a:lnTo>
                    <a:pt x="395376" y="9080"/>
                  </a:lnTo>
                  <a:close/>
                </a:path>
                <a:path w="679450" h="69850">
                  <a:moveTo>
                    <a:pt x="423925" y="18580"/>
                  </a:moveTo>
                  <a:lnTo>
                    <a:pt x="423646" y="24942"/>
                  </a:lnTo>
                  <a:lnTo>
                    <a:pt x="424151" y="24963"/>
                  </a:lnTo>
                  <a:lnTo>
                    <a:pt x="424713" y="24891"/>
                  </a:lnTo>
                  <a:lnTo>
                    <a:pt x="423925" y="18580"/>
                  </a:lnTo>
                  <a:close/>
                </a:path>
                <a:path w="679450" h="69850">
                  <a:moveTo>
                    <a:pt x="404414" y="9080"/>
                  </a:moveTo>
                  <a:lnTo>
                    <a:pt x="395376" y="9080"/>
                  </a:lnTo>
                  <a:lnTo>
                    <a:pt x="395376" y="15430"/>
                  </a:lnTo>
                  <a:lnTo>
                    <a:pt x="546551" y="15430"/>
                  </a:lnTo>
                  <a:lnTo>
                    <a:pt x="547909" y="14046"/>
                  </a:lnTo>
                  <a:lnTo>
                    <a:pt x="496062" y="14046"/>
                  </a:lnTo>
                  <a:lnTo>
                    <a:pt x="471831" y="13771"/>
                  </a:lnTo>
                  <a:lnTo>
                    <a:pt x="434441" y="12687"/>
                  </a:lnTo>
                  <a:lnTo>
                    <a:pt x="432639" y="12611"/>
                  </a:lnTo>
                  <a:lnTo>
                    <a:pt x="414502" y="12611"/>
                  </a:lnTo>
                  <a:lnTo>
                    <a:pt x="410603" y="12191"/>
                  </a:lnTo>
                  <a:lnTo>
                    <a:pt x="408609" y="11328"/>
                  </a:lnTo>
                  <a:lnTo>
                    <a:pt x="406158" y="10363"/>
                  </a:lnTo>
                  <a:lnTo>
                    <a:pt x="404414" y="9080"/>
                  </a:lnTo>
                  <a:close/>
                </a:path>
                <a:path w="679450" h="69850">
                  <a:moveTo>
                    <a:pt x="541033" y="2832"/>
                  </a:moveTo>
                  <a:lnTo>
                    <a:pt x="504399" y="14005"/>
                  </a:lnTo>
                  <a:lnTo>
                    <a:pt x="496062" y="14046"/>
                  </a:lnTo>
                  <a:lnTo>
                    <a:pt x="547909" y="14046"/>
                  </a:lnTo>
                  <a:lnTo>
                    <a:pt x="549217" y="12712"/>
                  </a:lnTo>
                  <a:lnTo>
                    <a:pt x="546328" y="12712"/>
                  </a:lnTo>
                  <a:lnTo>
                    <a:pt x="546328" y="6362"/>
                  </a:lnTo>
                  <a:lnTo>
                    <a:pt x="672833" y="6362"/>
                  </a:lnTo>
                  <a:lnTo>
                    <a:pt x="672833" y="3949"/>
                  </a:lnTo>
                  <a:lnTo>
                    <a:pt x="542721" y="3949"/>
                  </a:lnTo>
                  <a:lnTo>
                    <a:pt x="541033" y="2832"/>
                  </a:lnTo>
                  <a:close/>
                </a:path>
                <a:path w="679450" h="69850">
                  <a:moveTo>
                    <a:pt x="546328" y="6362"/>
                  </a:moveTo>
                  <a:lnTo>
                    <a:pt x="546328" y="12712"/>
                  </a:lnTo>
                  <a:lnTo>
                    <a:pt x="549217" y="12712"/>
                  </a:lnTo>
                  <a:lnTo>
                    <a:pt x="550139" y="11771"/>
                  </a:lnTo>
                  <a:lnTo>
                    <a:pt x="551611" y="9855"/>
                  </a:lnTo>
                  <a:lnTo>
                    <a:pt x="546328" y="6362"/>
                  </a:lnTo>
                  <a:close/>
                </a:path>
                <a:path w="679450" h="69850">
                  <a:moveTo>
                    <a:pt x="666483" y="6362"/>
                  </a:moveTo>
                  <a:lnTo>
                    <a:pt x="546328" y="6362"/>
                  </a:lnTo>
                  <a:lnTo>
                    <a:pt x="551611" y="9855"/>
                  </a:lnTo>
                  <a:lnTo>
                    <a:pt x="550139" y="11771"/>
                  </a:lnTo>
                  <a:lnTo>
                    <a:pt x="549217" y="12712"/>
                  </a:lnTo>
                  <a:lnTo>
                    <a:pt x="666483" y="12712"/>
                  </a:lnTo>
                  <a:lnTo>
                    <a:pt x="666483" y="6362"/>
                  </a:lnTo>
                  <a:close/>
                </a:path>
                <a:path w="679450" h="69850">
                  <a:moveTo>
                    <a:pt x="679183" y="0"/>
                  </a:moveTo>
                  <a:lnTo>
                    <a:pt x="672833" y="0"/>
                  </a:lnTo>
                  <a:lnTo>
                    <a:pt x="672833" y="12712"/>
                  </a:lnTo>
                  <a:lnTo>
                    <a:pt x="679183" y="12712"/>
                  </a:lnTo>
                  <a:lnTo>
                    <a:pt x="679183" y="0"/>
                  </a:lnTo>
                  <a:close/>
                </a:path>
                <a:path w="679450" h="69850">
                  <a:moveTo>
                    <a:pt x="423671" y="12217"/>
                  </a:moveTo>
                  <a:lnTo>
                    <a:pt x="422020" y="12420"/>
                  </a:lnTo>
                  <a:lnTo>
                    <a:pt x="420014" y="12585"/>
                  </a:lnTo>
                  <a:lnTo>
                    <a:pt x="414502" y="12611"/>
                  </a:lnTo>
                  <a:lnTo>
                    <a:pt x="432639" y="12611"/>
                  </a:lnTo>
                  <a:lnTo>
                    <a:pt x="424230" y="12255"/>
                  </a:lnTo>
                  <a:lnTo>
                    <a:pt x="423671" y="12217"/>
                  </a:lnTo>
                  <a:close/>
                </a:path>
                <a:path w="679450" h="69850">
                  <a:moveTo>
                    <a:pt x="400428" y="5233"/>
                  </a:moveTo>
                  <a:lnTo>
                    <a:pt x="398818" y="6476"/>
                  </a:lnTo>
                  <a:lnTo>
                    <a:pt x="400456" y="5270"/>
                  </a:lnTo>
                  <a:close/>
                </a:path>
                <a:path w="679450" h="69850">
                  <a:moveTo>
                    <a:pt x="400430" y="5232"/>
                  </a:moveTo>
                  <a:lnTo>
                    <a:pt x="398818" y="6476"/>
                  </a:lnTo>
                  <a:lnTo>
                    <a:pt x="401588" y="6476"/>
                  </a:lnTo>
                  <a:lnTo>
                    <a:pt x="400875" y="5753"/>
                  </a:lnTo>
                  <a:lnTo>
                    <a:pt x="400430" y="5232"/>
                  </a:lnTo>
                  <a:close/>
                </a:path>
                <a:path w="679450" h="69850">
                  <a:moveTo>
                    <a:pt x="541058" y="2794"/>
                  </a:moveTo>
                  <a:lnTo>
                    <a:pt x="542721" y="3949"/>
                  </a:lnTo>
                  <a:lnTo>
                    <a:pt x="541058" y="2794"/>
                  </a:lnTo>
                  <a:close/>
                </a:path>
                <a:path w="679450" h="69850">
                  <a:moveTo>
                    <a:pt x="672833" y="2794"/>
                  </a:moveTo>
                  <a:lnTo>
                    <a:pt x="541058" y="2794"/>
                  </a:lnTo>
                  <a:lnTo>
                    <a:pt x="542721" y="3949"/>
                  </a:lnTo>
                  <a:lnTo>
                    <a:pt x="672833" y="3949"/>
                  </a:lnTo>
                  <a:lnTo>
                    <a:pt x="672833" y="2794"/>
                  </a:lnTo>
                  <a:close/>
                </a:path>
                <a:path w="679450" h="69850">
                  <a:moveTo>
                    <a:pt x="672833" y="0"/>
                  </a:moveTo>
                  <a:lnTo>
                    <a:pt x="542912" y="0"/>
                  </a:lnTo>
                  <a:lnTo>
                    <a:pt x="541032" y="2832"/>
                  </a:lnTo>
                  <a:lnTo>
                    <a:pt x="672833" y="2794"/>
                  </a:lnTo>
                  <a:lnTo>
                    <a:pt x="6728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904485" y="4797158"/>
              <a:ext cx="111760" cy="22225"/>
            </a:xfrm>
            <a:custGeom>
              <a:avLst/>
              <a:gdLst/>
              <a:ahLst/>
              <a:cxnLst/>
              <a:rect l="l" t="t" r="r" b="b"/>
              <a:pathLst>
                <a:path w="111760" h="22225">
                  <a:moveTo>
                    <a:pt x="0" y="0"/>
                  </a:moveTo>
                  <a:lnTo>
                    <a:pt x="0" y="16344"/>
                  </a:lnTo>
                  <a:lnTo>
                    <a:pt x="8166" y="21767"/>
                  </a:lnTo>
                  <a:lnTo>
                    <a:pt x="102019" y="21767"/>
                  </a:lnTo>
                  <a:lnTo>
                    <a:pt x="111531" y="9525"/>
                  </a:lnTo>
                  <a:lnTo>
                    <a:pt x="111531" y="13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898135" y="4797158"/>
              <a:ext cx="124460" cy="28575"/>
            </a:xfrm>
            <a:custGeom>
              <a:avLst/>
              <a:gdLst/>
              <a:ahLst/>
              <a:cxnLst/>
              <a:rect l="l" t="t" r="r" b="b"/>
              <a:pathLst>
                <a:path w="124460" h="28575">
                  <a:moveTo>
                    <a:pt x="12700" y="0"/>
                  </a:moveTo>
                  <a:lnTo>
                    <a:pt x="0" y="0"/>
                  </a:lnTo>
                  <a:lnTo>
                    <a:pt x="0" y="19735"/>
                  </a:lnTo>
                  <a:lnTo>
                    <a:pt x="12598" y="28117"/>
                  </a:lnTo>
                  <a:lnTo>
                    <a:pt x="111467" y="28117"/>
                  </a:lnTo>
                  <a:lnTo>
                    <a:pt x="124231" y="11709"/>
                  </a:lnTo>
                  <a:lnTo>
                    <a:pt x="124231" y="1358"/>
                  </a:lnTo>
                  <a:lnTo>
                    <a:pt x="111531" y="1358"/>
                  </a:lnTo>
                  <a:lnTo>
                    <a:pt x="111531" y="7366"/>
                  </a:lnTo>
                  <a:lnTo>
                    <a:pt x="105257" y="15430"/>
                  </a:lnTo>
                  <a:lnTo>
                    <a:pt x="16433" y="15430"/>
                  </a:lnTo>
                  <a:lnTo>
                    <a:pt x="12700" y="12928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923535" y="4806683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20">
                  <a:moveTo>
                    <a:pt x="70713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923535" y="4800333"/>
              <a:ext cx="71120" cy="12700"/>
            </a:xfrm>
            <a:custGeom>
              <a:avLst/>
              <a:gdLst/>
              <a:ahLst/>
              <a:cxnLst/>
              <a:rect l="l" t="t" r="r" b="b"/>
              <a:pathLst>
                <a:path w="71120" h="12700">
                  <a:moveTo>
                    <a:pt x="70713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713" y="12700"/>
                  </a:lnTo>
                  <a:lnTo>
                    <a:pt x="707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343020" y="4746853"/>
              <a:ext cx="1173480" cy="57150"/>
            </a:xfrm>
            <a:custGeom>
              <a:avLst/>
              <a:gdLst/>
              <a:ahLst/>
              <a:cxnLst/>
              <a:rect l="l" t="t" r="r" b="b"/>
              <a:pathLst>
                <a:path w="1173479" h="57150">
                  <a:moveTo>
                    <a:pt x="895896" y="2717"/>
                  </a:moveTo>
                  <a:lnTo>
                    <a:pt x="0" y="2717"/>
                  </a:lnTo>
                  <a:lnTo>
                    <a:pt x="0" y="57124"/>
                  </a:lnTo>
                  <a:lnTo>
                    <a:pt x="1173365" y="57124"/>
                  </a:lnTo>
                  <a:lnTo>
                    <a:pt x="1173365" y="13942"/>
                  </a:lnTo>
                  <a:lnTo>
                    <a:pt x="1007665" y="13942"/>
                  </a:lnTo>
                  <a:lnTo>
                    <a:pt x="972235" y="13750"/>
                  </a:lnTo>
                  <a:lnTo>
                    <a:pt x="967077" y="13601"/>
                  </a:lnTo>
                  <a:lnTo>
                    <a:pt x="913574" y="13601"/>
                  </a:lnTo>
                  <a:lnTo>
                    <a:pt x="906779" y="10845"/>
                  </a:lnTo>
                  <a:lnTo>
                    <a:pt x="899972" y="8153"/>
                  </a:lnTo>
                  <a:lnTo>
                    <a:pt x="895896" y="2717"/>
                  </a:lnTo>
                  <a:close/>
                </a:path>
                <a:path w="1173479" h="57150">
                  <a:moveTo>
                    <a:pt x="1173365" y="0"/>
                  </a:moveTo>
                  <a:lnTo>
                    <a:pt x="1046873" y="0"/>
                  </a:lnTo>
                  <a:lnTo>
                    <a:pt x="1041425" y="8153"/>
                  </a:lnTo>
                  <a:lnTo>
                    <a:pt x="1029195" y="12217"/>
                  </a:lnTo>
                  <a:lnTo>
                    <a:pt x="1007665" y="13942"/>
                  </a:lnTo>
                  <a:lnTo>
                    <a:pt x="1173365" y="13942"/>
                  </a:lnTo>
                  <a:lnTo>
                    <a:pt x="1173365" y="0"/>
                  </a:lnTo>
                  <a:close/>
                </a:path>
                <a:path w="1173479" h="57150">
                  <a:moveTo>
                    <a:pt x="924458" y="12217"/>
                  </a:moveTo>
                  <a:lnTo>
                    <a:pt x="913574" y="13601"/>
                  </a:lnTo>
                  <a:lnTo>
                    <a:pt x="967077" y="13601"/>
                  </a:lnTo>
                  <a:lnTo>
                    <a:pt x="939101" y="12792"/>
                  </a:lnTo>
                  <a:lnTo>
                    <a:pt x="924458" y="12217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336670" y="4740490"/>
              <a:ext cx="1186180" cy="69850"/>
            </a:xfrm>
            <a:custGeom>
              <a:avLst/>
              <a:gdLst/>
              <a:ahLst/>
              <a:cxnLst/>
              <a:rect l="l" t="t" r="r" b="b"/>
              <a:pathLst>
                <a:path w="1186179" h="69850">
                  <a:moveTo>
                    <a:pt x="905421" y="2730"/>
                  </a:moveTo>
                  <a:lnTo>
                    <a:pt x="0" y="2730"/>
                  </a:lnTo>
                  <a:lnTo>
                    <a:pt x="0" y="69837"/>
                  </a:lnTo>
                  <a:lnTo>
                    <a:pt x="1186065" y="69837"/>
                  </a:lnTo>
                  <a:lnTo>
                    <a:pt x="1186065" y="57137"/>
                  </a:lnTo>
                  <a:lnTo>
                    <a:pt x="12700" y="57137"/>
                  </a:lnTo>
                  <a:lnTo>
                    <a:pt x="12700" y="15430"/>
                  </a:lnTo>
                  <a:lnTo>
                    <a:pt x="899095" y="15430"/>
                  </a:lnTo>
                  <a:lnTo>
                    <a:pt x="897559" y="13309"/>
                  </a:lnTo>
                  <a:lnTo>
                    <a:pt x="897166" y="12877"/>
                  </a:lnTo>
                  <a:lnTo>
                    <a:pt x="902246" y="9080"/>
                  </a:lnTo>
                  <a:lnTo>
                    <a:pt x="911294" y="9080"/>
                  </a:lnTo>
                  <a:lnTo>
                    <a:pt x="910882" y="8775"/>
                  </a:lnTo>
                  <a:lnTo>
                    <a:pt x="909408" y="7429"/>
                  </a:lnTo>
                  <a:lnTo>
                    <a:pt x="908488" y="6502"/>
                  </a:lnTo>
                  <a:lnTo>
                    <a:pt x="905662" y="6502"/>
                  </a:lnTo>
                  <a:lnTo>
                    <a:pt x="907297" y="5232"/>
                  </a:lnTo>
                  <a:lnTo>
                    <a:pt x="905421" y="2730"/>
                  </a:lnTo>
                  <a:close/>
                </a:path>
                <a:path w="1186179" h="69850">
                  <a:moveTo>
                    <a:pt x="1179715" y="6362"/>
                  </a:moveTo>
                  <a:lnTo>
                    <a:pt x="1173365" y="6362"/>
                  </a:lnTo>
                  <a:lnTo>
                    <a:pt x="1173365" y="57137"/>
                  </a:lnTo>
                  <a:lnTo>
                    <a:pt x="1186065" y="57137"/>
                  </a:lnTo>
                  <a:lnTo>
                    <a:pt x="1186065" y="12712"/>
                  </a:lnTo>
                  <a:lnTo>
                    <a:pt x="1179715" y="12712"/>
                  </a:lnTo>
                  <a:lnTo>
                    <a:pt x="1179715" y="6362"/>
                  </a:lnTo>
                  <a:close/>
                </a:path>
                <a:path w="1186179" h="69850">
                  <a:moveTo>
                    <a:pt x="1049233" y="18580"/>
                  </a:moveTo>
                  <a:lnTo>
                    <a:pt x="930808" y="18580"/>
                  </a:lnTo>
                  <a:lnTo>
                    <a:pt x="931595" y="24891"/>
                  </a:lnTo>
                  <a:lnTo>
                    <a:pt x="931034" y="24963"/>
                  </a:lnTo>
                  <a:lnTo>
                    <a:pt x="937470" y="25224"/>
                  </a:lnTo>
                  <a:lnTo>
                    <a:pt x="978451" y="26464"/>
                  </a:lnTo>
                  <a:lnTo>
                    <a:pt x="1002944" y="26746"/>
                  </a:lnTo>
                  <a:lnTo>
                    <a:pt x="1010767" y="26746"/>
                  </a:lnTo>
                  <a:lnTo>
                    <a:pt x="1046735" y="20403"/>
                  </a:lnTo>
                  <a:lnTo>
                    <a:pt x="1049233" y="18580"/>
                  </a:lnTo>
                  <a:close/>
                </a:path>
                <a:path w="1186179" h="69850">
                  <a:moveTo>
                    <a:pt x="930609" y="23101"/>
                  </a:moveTo>
                  <a:lnTo>
                    <a:pt x="910755" y="23101"/>
                  </a:lnTo>
                  <a:lnTo>
                    <a:pt x="915568" y="24993"/>
                  </a:lnTo>
                  <a:lnTo>
                    <a:pt x="920534" y="25247"/>
                  </a:lnTo>
                  <a:lnTo>
                    <a:pt x="924534" y="25285"/>
                  </a:lnTo>
                  <a:lnTo>
                    <a:pt x="928496" y="25285"/>
                  </a:lnTo>
                  <a:lnTo>
                    <a:pt x="931034" y="24963"/>
                  </a:lnTo>
                  <a:lnTo>
                    <a:pt x="930528" y="24942"/>
                  </a:lnTo>
                  <a:lnTo>
                    <a:pt x="930609" y="23101"/>
                  </a:lnTo>
                  <a:close/>
                </a:path>
                <a:path w="1186179" h="69850">
                  <a:moveTo>
                    <a:pt x="930808" y="18580"/>
                  </a:moveTo>
                  <a:lnTo>
                    <a:pt x="930528" y="24942"/>
                  </a:lnTo>
                  <a:lnTo>
                    <a:pt x="931034" y="24963"/>
                  </a:lnTo>
                  <a:lnTo>
                    <a:pt x="931595" y="24891"/>
                  </a:lnTo>
                  <a:lnTo>
                    <a:pt x="930808" y="18580"/>
                  </a:lnTo>
                  <a:close/>
                </a:path>
                <a:path w="1186179" h="69850">
                  <a:moveTo>
                    <a:pt x="902246" y="9080"/>
                  </a:moveTo>
                  <a:lnTo>
                    <a:pt x="897166" y="12877"/>
                  </a:lnTo>
                  <a:lnTo>
                    <a:pt x="897559" y="13309"/>
                  </a:lnTo>
                  <a:lnTo>
                    <a:pt x="902093" y="19570"/>
                  </a:lnTo>
                  <a:lnTo>
                    <a:pt x="910764" y="23107"/>
                  </a:lnTo>
                  <a:lnTo>
                    <a:pt x="930609" y="23101"/>
                  </a:lnTo>
                  <a:lnTo>
                    <a:pt x="930808" y="18580"/>
                  </a:lnTo>
                  <a:lnTo>
                    <a:pt x="1049233" y="18580"/>
                  </a:lnTo>
                  <a:lnTo>
                    <a:pt x="1053168" y="15708"/>
                  </a:lnTo>
                  <a:lnTo>
                    <a:pt x="1053441" y="15430"/>
                  </a:lnTo>
                  <a:lnTo>
                    <a:pt x="902246" y="15430"/>
                  </a:lnTo>
                  <a:lnTo>
                    <a:pt x="902246" y="9080"/>
                  </a:lnTo>
                  <a:close/>
                </a:path>
                <a:path w="1186179" h="69850">
                  <a:moveTo>
                    <a:pt x="911294" y="9080"/>
                  </a:moveTo>
                  <a:lnTo>
                    <a:pt x="902246" y="9080"/>
                  </a:lnTo>
                  <a:lnTo>
                    <a:pt x="902246" y="15430"/>
                  </a:lnTo>
                  <a:lnTo>
                    <a:pt x="1053441" y="15430"/>
                  </a:lnTo>
                  <a:lnTo>
                    <a:pt x="1054803" y="14046"/>
                  </a:lnTo>
                  <a:lnTo>
                    <a:pt x="1002944" y="14046"/>
                  </a:lnTo>
                  <a:lnTo>
                    <a:pt x="978714" y="13771"/>
                  </a:lnTo>
                  <a:lnTo>
                    <a:pt x="941324" y="12687"/>
                  </a:lnTo>
                  <a:lnTo>
                    <a:pt x="939522" y="12611"/>
                  </a:lnTo>
                  <a:lnTo>
                    <a:pt x="921384" y="12611"/>
                  </a:lnTo>
                  <a:lnTo>
                    <a:pt x="917486" y="12191"/>
                  </a:lnTo>
                  <a:lnTo>
                    <a:pt x="915504" y="11328"/>
                  </a:lnTo>
                  <a:lnTo>
                    <a:pt x="913028" y="10363"/>
                  </a:lnTo>
                  <a:lnTo>
                    <a:pt x="911294" y="9080"/>
                  </a:lnTo>
                  <a:close/>
                </a:path>
                <a:path w="1186179" h="69850">
                  <a:moveTo>
                    <a:pt x="1047964" y="2795"/>
                  </a:moveTo>
                  <a:lnTo>
                    <a:pt x="1011281" y="14005"/>
                  </a:lnTo>
                  <a:lnTo>
                    <a:pt x="1002944" y="14046"/>
                  </a:lnTo>
                  <a:lnTo>
                    <a:pt x="1054803" y="14046"/>
                  </a:lnTo>
                  <a:lnTo>
                    <a:pt x="1056115" y="12712"/>
                  </a:lnTo>
                  <a:lnTo>
                    <a:pt x="1053223" y="12712"/>
                  </a:lnTo>
                  <a:lnTo>
                    <a:pt x="1053223" y="6362"/>
                  </a:lnTo>
                  <a:lnTo>
                    <a:pt x="1179715" y="6362"/>
                  </a:lnTo>
                  <a:lnTo>
                    <a:pt x="1179715" y="3949"/>
                  </a:lnTo>
                  <a:lnTo>
                    <a:pt x="1049604" y="3949"/>
                  </a:lnTo>
                  <a:lnTo>
                    <a:pt x="1047940" y="2832"/>
                  </a:lnTo>
                  <a:close/>
                </a:path>
                <a:path w="1186179" h="69850">
                  <a:moveTo>
                    <a:pt x="1053223" y="6362"/>
                  </a:moveTo>
                  <a:lnTo>
                    <a:pt x="1053223" y="12712"/>
                  </a:lnTo>
                  <a:lnTo>
                    <a:pt x="1056115" y="12712"/>
                  </a:lnTo>
                  <a:lnTo>
                    <a:pt x="1057031" y="11782"/>
                  </a:lnTo>
                  <a:lnTo>
                    <a:pt x="1058506" y="9867"/>
                  </a:lnTo>
                  <a:lnTo>
                    <a:pt x="1053223" y="6362"/>
                  </a:lnTo>
                  <a:close/>
                </a:path>
                <a:path w="1186179" h="69850">
                  <a:moveTo>
                    <a:pt x="1173365" y="6362"/>
                  </a:moveTo>
                  <a:lnTo>
                    <a:pt x="1053223" y="6362"/>
                  </a:lnTo>
                  <a:lnTo>
                    <a:pt x="1058506" y="9867"/>
                  </a:lnTo>
                  <a:lnTo>
                    <a:pt x="1057031" y="11782"/>
                  </a:lnTo>
                  <a:lnTo>
                    <a:pt x="1056115" y="12712"/>
                  </a:lnTo>
                  <a:lnTo>
                    <a:pt x="1173365" y="12712"/>
                  </a:lnTo>
                  <a:lnTo>
                    <a:pt x="1173365" y="6362"/>
                  </a:lnTo>
                  <a:close/>
                </a:path>
                <a:path w="1186179" h="69850">
                  <a:moveTo>
                    <a:pt x="1186065" y="0"/>
                  </a:moveTo>
                  <a:lnTo>
                    <a:pt x="1179715" y="0"/>
                  </a:lnTo>
                  <a:lnTo>
                    <a:pt x="1179715" y="12712"/>
                  </a:lnTo>
                  <a:lnTo>
                    <a:pt x="1186065" y="12712"/>
                  </a:lnTo>
                  <a:lnTo>
                    <a:pt x="1186065" y="0"/>
                  </a:lnTo>
                  <a:close/>
                </a:path>
                <a:path w="1186179" h="69850">
                  <a:moveTo>
                    <a:pt x="930554" y="12217"/>
                  </a:moveTo>
                  <a:lnTo>
                    <a:pt x="928903" y="12407"/>
                  </a:lnTo>
                  <a:lnTo>
                    <a:pt x="926896" y="12585"/>
                  </a:lnTo>
                  <a:lnTo>
                    <a:pt x="921384" y="12611"/>
                  </a:lnTo>
                  <a:lnTo>
                    <a:pt x="939522" y="12611"/>
                  </a:lnTo>
                  <a:lnTo>
                    <a:pt x="931113" y="12255"/>
                  </a:lnTo>
                  <a:lnTo>
                    <a:pt x="930554" y="12217"/>
                  </a:lnTo>
                  <a:close/>
                </a:path>
                <a:path w="1186179" h="69850">
                  <a:moveTo>
                    <a:pt x="907298" y="5233"/>
                  </a:moveTo>
                  <a:lnTo>
                    <a:pt x="905662" y="6502"/>
                  </a:lnTo>
                  <a:lnTo>
                    <a:pt x="907326" y="5270"/>
                  </a:lnTo>
                  <a:close/>
                </a:path>
                <a:path w="1186179" h="69850">
                  <a:moveTo>
                    <a:pt x="907300" y="5232"/>
                  </a:moveTo>
                  <a:lnTo>
                    <a:pt x="905662" y="6502"/>
                  </a:lnTo>
                  <a:lnTo>
                    <a:pt x="908488" y="6502"/>
                  </a:lnTo>
                  <a:lnTo>
                    <a:pt x="907745" y="5753"/>
                  </a:lnTo>
                  <a:lnTo>
                    <a:pt x="907300" y="5232"/>
                  </a:lnTo>
                  <a:close/>
                </a:path>
                <a:path w="1186179" h="69850">
                  <a:moveTo>
                    <a:pt x="1047965" y="2794"/>
                  </a:moveTo>
                  <a:lnTo>
                    <a:pt x="1049604" y="3949"/>
                  </a:lnTo>
                  <a:lnTo>
                    <a:pt x="1047965" y="2794"/>
                  </a:lnTo>
                  <a:close/>
                </a:path>
                <a:path w="1186179" h="69850">
                  <a:moveTo>
                    <a:pt x="1179715" y="2794"/>
                  </a:moveTo>
                  <a:lnTo>
                    <a:pt x="1047965" y="2794"/>
                  </a:lnTo>
                  <a:lnTo>
                    <a:pt x="1049604" y="3949"/>
                  </a:lnTo>
                  <a:lnTo>
                    <a:pt x="1179715" y="3949"/>
                  </a:lnTo>
                  <a:lnTo>
                    <a:pt x="1179715" y="2794"/>
                  </a:lnTo>
                  <a:close/>
                </a:path>
                <a:path w="1186179" h="69850">
                  <a:moveTo>
                    <a:pt x="1179715" y="0"/>
                  </a:moveTo>
                  <a:lnTo>
                    <a:pt x="1049820" y="0"/>
                  </a:lnTo>
                  <a:lnTo>
                    <a:pt x="1047964" y="2795"/>
                  </a:lnTo>
                  <a:lnTo>
                    <a:pt x="1179715" y="2794"/>
                  </a:lnTo>
                  <a:lnTo>
                    <a:pt x="11797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346640" y="4751819"/>
              <a:ext cx="2809240" cy="20955"/>
            </a:xfrm>
            <a:custGeom>
              <a:avLst/>
              <a:gdLst/>
              <a:ahLst/>
              <a:cxnLst/>
              <a:rect l="l" t="t" r="r" b="b"/>
              <a:pathLst>
                <a:path w="2809240" h="20954">
                  <a:moveTo>
                    <a:pt x="1163853" y="0"/>
                  </a:moveTo>
                  <a:lnTo>
                    <a:pt x="1041552" y="0"/>
                  </a:lnTo>
                  <a:lnTo>
                    <a:pt x="1040447" y="1651"/>
                  </a:lnTo>
                  <a:lnTo>
                    <a:pt x="1039482" y="2946"/>
                  </a:lnTo>
                  <a:lnTo>
                    <a:pt x="1034440" y="9131"/>
                  </a:lnTo>
                  <a:lnTo>
                    <a:pt x="1024559" y="12407"/>
                  </a:lnTo>
                  <a:lnTo>
                    <a:pt x="1023277" y="12877"/>
                  </a:lnTo>
                  <a:lnTo>
                    <a:pt x="1018959" y="13423"/>
                  </a:lnTo>
                  <a:lnTo>
                    <a:pt x="1007795" y="13957"/>
                  </a:lnTo>
                  <a:lnTo>
                    <a:pt x="1000696" y="14058"/>
                  </a:lnTo>
                  <a:lnTo>
                    <a:pt x="992974" y="14058"/>
                  </a:lnTo>
                  <a:lnTo>
                    <a:pt x="931227" y="12712"/>
                  </a:lnTo>
                  <a:lnTo>
                    <a:pt x="920699" y="12242"/>
                  </a:lnTo>
                  <a:lnTo>
                    <a:pt x="917740" y="12522"/>
                  </a:lnTo>
                  <a:lnTo>
                    <a:pt x="916241" y="12598"/>
                  </a:lnTo>
                  <a:lnTo>
                    <a:pt x="911199" y="12598"/>
                  </a:lnTo>
                  <a:lnTo>
                    <a:pt x="907034" y="12217"/>
                  </a:lnTo>
                  <a:lnTo>
                    <a:pt x="904328" y="11112"/>
                  </a:lnTo>
                  <a:lnTo>
                    <a:pt x="901407" y="9956"/>
                  </a:lnTo>
                  <a:lnTo>
                    <a:pt x="893864" y="2705"/>
                  </a:lnTo>
                  <a:lnTo>
                    <a:pt x="0" y="2705"/>
                  </a:lnTo>
                  <a:lnTo>
                    <a:pt x="0" y="9055"/>
                  </a:lnTo>
                  <a:lnTo>
                    <a:pt x="890689" y="9055"/>
                  </a:lnTo>
                  <a:lnTo>
                    <a:pt x="894232" y="13868"/>
                  </a:lnTo>
                  <a:lnTo>
                    <a:pt x="901966" y="17005"/>
                  </a:lnTo>
                  <a:lnTo>
                    <a:pt x="906081" y="18618"/>
                  </a:lnTo>
                  <a:lnTo>
                    <a:pt x="910780" y="18935"/>
                  </a:lnTo>
                  <a:lnTo>
                    <a:pt x="914565" y="18948"/>
                  </a:lnTo>
                  <a:lnTo>
                    <a:pt x="918413" y="18935"/>
                  </a:lnTo>
                  <a:lnTo>
                    <a:pt x="920877" y="18618"/>
                  </a:lnTo>
                  <a:lnTo>
                    <a:pt x="920686" y="18605"/>
                  </a:lnTo>
                  <a:lnTo>
                    <a:pt x="920940" y="18605"/>
                  </a:lnTo>
                  <a:lnTo>
                    <a:pt x="921143" y="18580"/>
                  </a:lnTo>
                  <a:lnTo>
                    <a:pt x="920940" y="18605"/>
                  </a:lnTo>
                  <a:lnTo>
                    <a:pt x="927608" y="18897"/>
                  </a:lnTo>
                  <a:lnTo>
                    <a:pt x="968540" y="20129"/>
                  </a:lnTo>
                  <a:lnTo>
                    <a:pt x="992974" y="20408"/>
                  </a:lnTo>
                  <a:lnTo>
                    <a:pt x="1000760" y="20408"/>
                  </a:lnTo>
                  <a:lnTo>
                    <a:pt x="1035608" y="15417"/>
                  </a:lnTo>
                  <a:lnTo>
                    <a:pt x="1039660" y="14058"/>
                  </a:lnTo>
                  <a:lnTo>
                    <a:pt x="1044943" y="6350"/>
                  </a:lnTo>
                  <a:lnTo>
                    <a:pt x="1163853" y="6350"/>
                  </a:lnTo>
                  <a:lnTo>
                    <a:pt x="1163853" y="3187"/>
                  </a:lnTo>
                  <a:lnTo>
                    <a:pt x="1163853" y="0"/>
                  </a:lnTo>
                  <a:close/>
                </a:path>
                <a:path w="2809240" h="20954">
                  <a:moveTo>
                    <a:pt x="1954098" y="0"/>
                  </a:moveTo>
                  <a:lnTo>
                    <a:pt x="1834045" y="0"/>
                  </a:lnTo>
                  <a:lnTo>
                    <a:pt x="1832952" y="1651"/>
                  </a:lnTo>
                  <a:lnTo>
                    <a:pt x="1831987" y="2946"/>
                  </a:lnTo>
                  <a:lnTo>
                    <a:pt x="1826958" y="9131"/>
                  </a:lnTo>
                  <a:lnTo>
                    <a:pt x="1817103" y="12407"/>
                  </a:lnTo>
                  <a:lnTo>
                    <a:pt x="1815795" y="12877"/>
                  </a:lnTo>
                  <a:lnTo>
                    <a:pt x="1811489" y="13423"/>
                  </a:lnTo>
                  <a:lnTo>
                    <a:pt x="1800313" y="13957"/>
                  </a:lnTo>
                  <a:lnTo>
                    <a:pt x="1793227" y="14058"/>
                  </a:lnTo>
                  <a:lnTo>
                    <a:pt x="1785493" y="14058"/>
                  </a:lnTo>
                  <a:lnTo>
                    <a:pt x="1723745" y="12712"/>
                  </a:lnTo>
                  <a:lnTo>
                    <a:pt x="1713230" y="12242"/>
                  </a:lnTo>
                  <a:lnTo>
                    <a:pt x="1710258" y="12522"/>
                  </a:lnTo>
                  <a:lnTo>
                    <a:pt x="1708772" y="12598"/>
                  </a:lnTo>
                  <a:lnTo>
                    <a:pt x="1703730" y="12598"/>
                  </a:lnTo>
                  <a:lnTo>
                    <a:pt x="1699552" y="12217"/>
                  </a:lnTo>
                  <a:lnTo>
                    <a:pt x="1696847" y="11112"/>
                  </a:lnTo>
                  <a:lnTo>
                    <a:pt x="1693938" y="9956"/>
                  </a:lnTo>
                  <a:lnTo>
                    <a:pt x="1686394" y="2705"/>
                  </a:lnTo>
                  <a:lnTo>
                    <a:pt x="1301229" y="2705"/>
                  </a:lnTo>
                  <a:lnTo>
                    <a:pt x="1301229" y="9055"/>
                  </a:lnTo>
                  <a:lnTo>
                    <a:pt x="1683219" y="9055"/>
                  </a:lnTo>
                  <a:lnTo>
                    <a:pt x="1686763" y="13868"/>
                  </a:lnTo>
                  <a:lnTo>
                    <a:pt x="1694484" y="17005"/>
                  </a:lnTo>
                  <a:lnTo>
                    <a:pt x="1698612" y="18618"/>
                  </a:lnTo>
                  <a:lnTo>
                    <a:pt x="1703298" y="18935"/>
                  </a:lnTo>
                  <a:lnTo>
                    <a:pt x="1707083" y="18948"/>
                  </a:lnTo>
                  <a:lnTo>
                    <a:pt x="1710931" y="18935"/>
                  </a:lnTo>
                  <a:lnTo>
                    <a:pt x="1713407" y="18618"/>
                  </a:lnTo>
                  <a:lnTo>
                    <a:pt x="1713217" y="18605"/>
                  </a:lnTo>
                  <a:lnTo>
                    <a:pt x="1713458" y="18605"/>
                  </a:lnTo>
                  <a:lnTo>
                    <a:pt x="1713661" y="18580"/>
                  </a:lnTo>
                  <a:lnTo>
                    <a:pt x="1713458" y="18605"/>
                  </a:lnTo>
                  <a:lnTo>
                    <a:pt x="1720138" y="18897"/>
                  </a:lnTo>
                  <a:lnTo>
                    <a:pt x="1761058" y="20129"/>
                  </a:lnTo>
                  <a:lnTo>
                    <a:pt x="1785493" y="20408"/>
                  </a:lnTo>
                  <a:lnTo>
                    <a:pt x="1793290" y="20408"/>
                  </a:lnTo>
                  <a:lnTo>
                    <a:pt x="1828139" y="15417"/>
                  </a:lnTo>
                  <a:lnTo>
                    <a:pt x="1832190" y="14058"/>
                  </a:lnTo>
                  <a:lnTo>
                    <a:pt x="1837448" y="6350"/>
                  </a:lnTo>
                  <a:lnTo>
                    <a:pt x="1954098" y="6350"/>
                  </a:lnTo>
                  <a:lnTo>
                    <a:pt x="1954098" y="3187"/>
                  </a:lnTo>
                  <a:lnTo>
                    <a:pt x="1954098" y="0"/>
                  </a:lnTo>
                  <a:close/>
                </a:path>
                <a:path w="2809240" h="20954">
                  <a:moveTo>
                    <a:pt x="2808744" y="1587"/>
                  </a:moveTo>
                  <a:lnTo>
                    <a:pt x="2667368" y="1587"/>
                  </a:lnTo>
                  <a:lnTo>
                    <a:pt x="2666885" y="2311"/>
                  </a:lnTo>
                  <a:lnTo>
                    <a:pt x="2665958" y="3505"/>
                  </a:lnTo>
                  <a:lnTo>
                    <a:pt x="2628950" y="15557"/>
                  </a:lnTo>
                  <a:lnTo>
                    <a:pt x="2617927" y="15646"/>
                  </a:lnTo>
                  <a:lnTo>
                    <a:pt x="2605925" y="15570"/>
                  </a:lnTo>
                  <a:lnTo>
                    <a:pt x="2596921" y="15417"/>
                  </a:lnTo>
                  <a:lnTo>
                    <a:pt x="2556116" y="14287"/>
                  </a:lnTo>
                  <a:lnTo>
                    <a:pt x="2553728" y="14185"/>
                  </a:lnTo>
                  <a:lnTo>
                    <a:pt x="2545715" y="13843"/>
                  </a:lnTo>
                  <a:lnTo>
                    <a:pt x="2542971" y="14185"/>
                  </a:lnTo>
                  <a:lnTo>
                    <a:pt x="2536050" y="14185"/>
                  </a:lnTo>
                  <a:lnTo>
                    <a:pt x="2531745" y="13817"/>
                  </a:lnTo>
                  <a:lnTo>
                    <a:pt x="2525522" y="11315"/>
                  </a:lnTo>
                  <a:lnTo>
                    <a:pt x="2522944" y="9385"/>
                  </a:lnTo>
                  <a:lnTo>
                    <a:pt x="2521166" y="7772"/>
                  </a:lnTo>
                  <a:lnTo>
                    <a:pt x="2520861" y="7467"/>
                  </a:lnTo>
                  <a:lnTo>
                    <a:pt x="2519273" y="5880"/>
                  </a:lnTo>
                  <a:lnTo>
                    <a:pt x="2519134" y="5740"/>
                  </a:lnTo>
                  <a:lnTo>
                    <a:pt x="2518473" y="4940"/>
                  </a:lnTo>
                  <a:lnTo>
                    <a:pt x="2517991" y="4292"/>
                  </a:lnTo>
                  <a:lnTo>
                    <a:pt x="2088756" y="4292"/>
                  </a:lnTo>
                  <a:lnTo>
                    <a:pt x="2088756" y="7467"/>
                  </a:lnTo>
                  <a:lnTo>
                    <a:pt x="2516390" y="7467"/>
                  </a:lnTo>
                  <a:lnTo>
                    <a:pt x="2520238" y="12598"/>
                  </a:lnTo>
                  <a:lnTo>
                    <a:pt x="2527566" y="15570"/>
                  </a:lnTo>
                  <a:lnTo>
                    <a:pt x="2531275" y="17030"/>
                  </a:lnTo>
                  <a:lnTo>
                    <a:pt x="2535834" y="17335"/>
                  </a:lnTo>
                  <a:lnTo>
                    <a:pt x="2539517" y="17360"/>
                  </a:lnTo>
                  <a:lnTo>
                    <a:pt x="2543175" y="17360"/>
                  </a:lnTo>
                  <a:lnTo>
                    <a:pt x="2545829" y="17018"/>
                  </a:lnTo>
                  <a:lnTo>
                    <a:pt x="2545702" y="17005"/>
                  </a:lnTo>
                  <a:lnTo>
                    <a:pt x="2545867" y="17005"/>
                  </a:lnTo>
                  <a:lnTo>
                    <a:pt x="2552611" y="17297"/>
                  </a:lnTo>
                  <a:lnTo>
                    <a:pt x="2593517" y="18542"/>
                  </a:lnTo>
                  <a:lnTo>
                    <a:pt x="2617927" y="18821"/>
                  </a:lnTo>
                  <a:lnTo>
                    <a:pt x="2629027" y="18732"/>
                  </a:lnTo>
                  <a:lnTo>
                    <a:pt x="2638577" y="18440"/>
                  </a:lnTo>
                  <a:lnTo>
                    <a:pt x="2646070" y="17856"/>
                  </a:lnTo>
                  <a:lnTo>
                    <a:pt x="2651023" y="16929"/>
                  </a:lnTo>
                  <a:lnTo>
                    <a:pt x="2654858" y="15646"/>
                  </a:lnTo>
                  <a:lnTo>
                    <a:pt x="2663736" y="12687"/>
                  </a:lnTo>
                  <a:lnTo>
                    <a:pt x="2669057" y="4762"/>
                  </a:lnTo>
                  <a:lnTo>
                    <a:pt x="2808744" y="4762"/>
                  </a:lnTo>
                  <a:lnTo>
                    <a:pt x="2808744" y="3187"/>
                  </a:lnTo>
                  <a:lnTo>
                    <a:pt x="2808744" y="15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131919" y="4797158"/>
              <a:ext cx="111760" cy="22225"/>
            </a:xfrm>
            <a:custGeom>
              <a:avLst/>
              <a:gdLst/>
              <a:ahLst/>
              <a:cxnLst/>
              <a:rect l="l" t="t" r="r" b="b"/>
              <a:pathLst>
                <a:path w="111760" h="22225">
                  <a:moveTo>
                    <a:pt x="0" y="0"/>
                  </a:moveTo>
                  <a:lnTo>
                    <a:pt x="0" y="16344"/>
                  </a:lnTo>
                  <a:lnTo>
                    <a:pt x="8153" y="21767"/>
                  </a:lnTo>
                  <a:lnTo>
                    <a:pt x="102006" y="21767"/>
                  </a:lnTo>
                  <a:lnTo>
                    <a:pt x="111531" y="9525"/>
                  </a:lnTo>
                  <a:lnTo>
                    <a:pt x="111531" y="13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125569" y="4797158"/>
              <a:ext cx="124460" cy="28575"/>
            </a:xfrm>
            <a:custGeom>
              <a:avLst/>
              <a:gdLst/>
              <a:ahLst/>
              <a:cxnLst/>
              <a:rect l="l" t="t" r="r" b="b"/>
              <a:pathLst>
                <a:path w="124460" h="28575">
                  <a:moveTo>
                    <a:pt x="12700" y="0"/>
                  </a:moveTo>
                  <a:lnTo>
                    <a:pt x="0" y="0"/>
                  </a:lnTo>
                  <a:lnTo>
                    <a:pt x="0" y="19735"/>
                  </a:lnTo>
                  <a:lnTo>
                    <a:pt x="12585" y="28117"/>
                  </a:lnTo>
                  <a:lnTo>
                    <a:pt x="111467" y="28117"/>
                  </a:lnTo>
                  <a:lnTo>
                    <a:pt x="124231" y="11709"/>
                  </a:lnTo>
                  <a:lnTo>
                    <a:pt x="124231" y="1358"/>
                  </a:lnTo>
                  <a:lnTo>
                    <a:pt x="111531" y="1358"/>
                  </a:lnTo>
                  <a:lnTo>
                    <a:pt x="111531" y="7366"/>
                  </a:lnTo>
                  <a:lnTo>
                    <a:pt x="105257" y="15430"/>
                  </a:lnTo>
                  <a:lnTo>
                    <a:pt x="16433" y="15430"/>
                  </a:lnTo>
                  <a:lnTo>
                    <a:pt x="12700" y="12928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150969" y="4806683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20">
                  <a:moveTo>
                    <a:pt x="70726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150969" y="4800333"/>
              <a:ext cx="71120" cy="12700"/>
            </a:xfrm>
            <a:custGeom>
              <a:avLst/>
              <a:gdLst/>
              <a:ahLst/>
              <a:cxnLst/>
              <a:rect l="l" t="t" r="r" b="b"/>
              <a:pathLst>
                <a:path w="71120" h="12700">
                  <a:moveTo>
                    <a:pt x="70726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0726" y="12700"/>
                  </a:lnTo>
                  <a:lnTo>
                    <a:pt x="707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308904" y="4798085"/>
              <a:ext cx="120014" cy="0"/>
            </a:xfrm>
            <a:custGeom>
              <a:avLst/>
              <a:gdLst/>
              <a:ahLst/>
              <a:cxnLst/>
              <a:rect l="l" t="t" r="r" b="b"/>
              <a:pathLst>
                <a:path w="120014">
                  <a:moveTo>
                    <a:pt x="119710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308904" y="4791735"/>
              <a:ext cx="120014" cy="12700"/>
            </a:xfrm>
            <a:custGeom>
              <a:avLst/>
              <a:gdLst/>
              <a:ahLst/>
              <a:cxnLst/>
              <a:rect l="l" t="t" r="r" b="b"/>
              <a:pathLst>
                <a:path w="120014" h="12700">
                  <a:moveTo>
                    <a:pt x="11971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19710" y="12700"/>
                  </a:lnTo>
                  <a:lnTo>
                    <a:pt x="1197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521822" y="4798085"/>
              <a:ext cx="120014" cy="0"/>
            </a:xfrm>
            <a:custGeom>
              <a:avLst/>
              <a:gdLst/>
              <a:ahLst/>
              <a:cxnLst/>
              <a:rect l="l" t="t" r="r" b="b"/>
              <a:pathLst>
                <a:path w="120014">
                  <a:moveTo>
                    <a:pt x="119684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521822" y="4791735"/>
              <a:ext cx="120014" cy="12700"/>
            </a:xfrm>
            <a:custGeom>
              <a:avLst/>
              <a:gdLst/>
              <a:ahLst/>
              <a:cxnLst/>
              <a:rect l="l" t="t" r="r" b="b"/>
              <a:pathLst>
                <a:path w="120014" h="12700">
                  <a:moveTo>
                    <a:pt x="119684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19684" y="12700"/>
                  </a:lnTo>
                  <a:lnTo>
                    <a:pt x="119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143248" y="4807584"/>
              <a:ext cx="1668145" cy="8255"/>
            </a:xfrm>
            <a:custGeom>
              <a:avLst/>
              <a:gdLst/>
              <a:ahLst/>
              <a:cxnLst/>
              <a:rect l="l" t="t" r="r" b="b"/>
              <a:pathLst>
                <a:path w="1668145" h="8254">
                  <a:moveTo>
                    <a:pt x="82969" y="1371"/>
                  </a:moveTo>
                  <a:lnTo>
                    <a:pt x="0" y="1371"/>
                  </a:lnTo>
                  <a:lnTo>
                    <a:pt x="0" y="7721"/>
                  </a:lnTo>
                  <a:lnTo>
                    <a:pt x="82969" y="7721"/>
                  </a:lnTo>
                  <a:lnTo>
                    <a:pt x="82969" y="1371"/>
                  </a:lnTo>
                  <a:close/>
                </a:path>
                <a:path w="1668145" h="8254">
                  <a:moveTo>
                    <a:pt x="858253" y="0"/>
                  </a:moveTo>
                  <a:lnTo>
                    <a:pt x="775296" y="0"/>
                  </a:lnTo>
                  <a:lnTo>
                    <a:pt x="775296" y="6362"/>
                  </a:lnTo>
                  <a:lnTo>
                    <a:pt x="858253" y="6362"/>
                  </a:lnTo>
                  <a:lnTo>
                    <a:pt x="858253" y="0"/>
                  </a:lnTo>
                  <a:close/>
                </a:path>
                <a:path w="1668145" h="8254">
                  <a:moveTo>
                    <a:pt x="1667560" y="4330"/>
                  </a:moveTo>
                  <a:lnTo>
                    <a:pt x="1580502" y="4330"/>
                  </a:lnTo>
                  <a:lnTo>
                    <a:pt x="1580502" y="7505"/>
                  </a:lnTo>
                  <a:lnTo>
                    <a:pt x="1667560" y="7505"/>
                  </a:lnTo>
                  <a:lnTo>
                    <a:pt x="1667560" y="43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6166002" y="3482924"/>
              <a:ext cx="0" cy="1313815"/>
            </a:xfrm>
            <a:custGeom>
              <a:avLst/>
              <a:gdLst/>
              <a:ahLst/>
              <a:cxnLst/>
              <a:rect l="l" t="t" r="r" b="b"/>
              <a:pathLst>
                <a:path h="1313814">
                  <a:moveTo>
                    <a:pt x="0" y="0"/>
                  </a:moveTo>
                  <a:lnTo>
                    <a:pt x="0" y="1313345"/>
                  </a:lnTo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6162484" y="3482924"/>
              <a:ext cx="7620" cy="1313815"/>
            </a:xfrm>
            <a:custGeom>
              <a:avLst/>
              <a:gdLst/>
              <a:ahLst/>
              <a:cxnLst/>
              <a:rect l="l" t="t" r="r" b="b"/>
              <a:pathLst>
                <a:path w="7620" h="1313814">
                  <a:moveTo>
                    <a:pt x="7035" y="0"/>
                  </a:moveTo>
                  <a:lnTo>
                    <a:pt x="0" y="0"/>
                  </a:lnTo>
                  <a:lnTo>
                    <a:pt x="0" y="1313345"/>
                  </a:lnTo>
                  <a:lnTo>
                    <a:pt x="7035" y="1313345"/>
                  </a:lnTo>
                  <a:lnTo>
                    <a:pt x="70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334943" y="3487470"/>
              <a:ext cx="0" cy="1313815"/>
            </a:xfrm>
            <a:custGeom>
              <a:avLst/>
              <a:gdLst/>
              <a:ahLst/>
              <a:cxnLst/>
              <a:rect l="l" t="t" r="r" b="b"/>
              <a:pathLst>
                <a:path h="1313814">
                  <a:moveTo>
                    <a:pt x="0" y="0"/>
                  </a:moveTo>
                  <a:lnTo>
                    <a:pt x="0" y="1313332"/>
                  </a:lnTo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331425" y="3487483"/>
              <a:ext cx="2603500" cy="1313815"/>
            </a:xfrm>
            <a:custGeom>
              <a:avLst/>
              <a:gdLst/>
              <a:ahLst/>
              <a:cxnLst/>
              <a:rect l="l" t="t" r="r" b="b"/>
              <a:pathLst>
                <a:path w="2603500" h="1313814">
                  <a:moveTo>
                    <a:pt x="7035" y="0"/>
                  </a:moveTo>
                  <a:lnTo>
                    <a:pt x="0" y="0"/>
                  </a:lnTo>
                  <a:lnTo>
                    <a:pt x="0" y="1313319"/>
                  </a:lnTo>
                  <a:lnTo>
                    <a:pt x="7035" y="1313319"/>
                  </a:lnTo>
                  <a:lnTo>
                    <a:pt x="7035" y="0"/>
                  </a:lnTo>
                  <a:close/>
                </a:path>
                <a:path w="2603500" h="1313814">
                  <a:moveTo>
                    <a:pt x="2603144" y="340791"/>
                  </a:moveTo>
                  <a:lnTo>
                    <a:pt x="2528811" y="340791"/>
                  </a:lnTo>
                  <a:lnTo>
                    <a:pt x="2528811" y="347141"/>
                  </a:lnTo>
                  <a:lnTo>
                    <a:pt x="2603144" y="347141"/>
                  </a:lnTo>
                  <a:lnTo>
                    <a:pt x="2603144" y="3407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572950" y="3819651"/>
              <a:ext cx="91440" cy="31750"/>
            </a:xfrm>
            <a:custGeom>
              <a:avLst/>
              <a:gdLst/>
              <a:ahLst/>
              <a:cxnLst/>
              <a:rect l="l" t="t" r="r" b="b"/>
              <a:pathLst>
                <a:path w="91439" h="31750">
                  <a:moveTo>
                    <a:pt x="87960" y="14503"/>
                  </a:moveTo>
                  <a:lnTo>
                    <a:pt x="0" y="14503"/>
                  </a:lnTo>
                  <a:lnTo>
                    <a:pt x="0" y="31724"/>
                  </a:lnTo>
                  <a:lnTo>
                    <a:pt x="87960" y="31724"/>
                  </a:lnTo>
                  <a:lnTo>
                    <a:pt x="87960" y="14503"/>
                  </a:lnTo>
                  <a:close/>
                </a:path>
                <a:path w="91439" h="31750">
                  <a:moveTo>
                    <a:pt x="91135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91135" y="12700"/>
                  </a:lnTo>
                  <a:lnTo>
                    <a:pt x="91135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576125" y="3828275"/>
              <a:ext cx="74930" cy="6350"/>
            </a:xfrm>
            <a:custGeom>
              <a:avLst/>
              <a:gdLst/>
              <a:ahLst/>
              <a:cxnLst/>
              <a:rect l="l" t="t" r="r" b="b"/>
              <a:pathLst>
                <a:path w="74929" h="6350">
                  <a:moveTo>
                    <a:pt x="74371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74371" y="6350"/>
                  </a:lnTo>
                  <a:lnTo>
                    <a:pt x="743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479110" y="4007497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36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36" y="8153"/>
                  </a:lnTo>
                  <a:lnTo>
                    <a:pt x="91236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475935" y="4004309"/>
              <a:ext cx="97790" cy="13970"/>
            </a:xfrm>
            <a:custGeom>
              <a:avLst/>
              <a:gdLst/>
              <a:ahLst/>
              <a:cxnLst/>
              <a:rect l="l" t="t" r="r" b="b"/>
              <a:pathLst>
                <a:path w="97789" h="13970">
                  <a:moveTo>
                    <a:pt x="97586" y="0"/>
                  </a:moveTo>
                  <a:lnTo>
                    <a:pt x="91236" y="0"/>
                  </a:lnTo>
                  <a:lnTo>
                    <a:pt x="91236" y="6350"/>
                  </a:lnTo>
                  <a:lnTo>
                    <a:pt x="91236" y="7620"/>
                  </a:lnTo>
                  <a:lnTo>
                    <a:pt x="6350" y="7620"/>
                  </a:lnTo>
                  <a:lnTo>
                    <a:pt x="6350" y="6350"/>
                  </a:lnTo>
                  <a:lnTo>
                    <a:pt x="91236" y="6350"/>
                  </a:lnTo>
                  <a:lnTo>
                    <a:pt x="9123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0" y="13970"/>
                  </a:lnTo>
                  <a:lnTo>
                    <a:pt x="3175" y="13970"/>
                  </a:lnTo>
                  <a:lnTo>
                    <a:pt x="97586" y="13970"/>
                  </a:lnTo>
                  <a:lnTo>
                    <a:pt x="97586" y="11430"/>
                  </a:lnTo>
                  <a:lnTo>
                    <a:pt x="97586" y="7620"/>
                  </a:lnTo>
                  <a:lnTo>
                    <a:pt x="97586" y="6350"/>
                  </a:lnTo>
                  <a:lnTo>
                    <a:pt x="975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479110" y="4110863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36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36" y="8153"/>
                  </a:lnTo>
                  <a:lnTo>
                    <a:pt x="91236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475935" y="4107179"/>
              <a:ext cx="97790" cy="15240"/>
            </a:xfrm>
            <a:custGeom>
              <a:avLst/>
              <a:gdLst/>
              <a:ahLst/>
              <a:cxnLst/>
              <a:rect l="l" t="t" r="r" b="b"/>
              <a:pathLst>
                <a:path w="97789" h="15239">
                  <a:moveTo>
                    <a:pt x="97586" y="0"/>
                  </a:moveTo>
                  <a:lnTo>
                    <a:pt x="91236" y="0"/>
                  </a:lnTo>
                  <a:lnTo>
                    <a:pt x="91236" y="6350"/>
                  </a:lnTo>
                  <a:lnTo>
                    <a:pt x="91236" y="8890"/>
                  </a:lnTo>
                  <a:lnTo>
                    <a:pt x="6350" y="8890"/>
                  </a:lnTo>
                  <a:lnTo>
                    <a:pt x="6350" y="6350"/>
                  </a:lnTo>
                  <a:lnTo>
                    <a:pt x="91236" y="6350"/>
                  </a:lnTo>
                  <a:lnTo>
                    <a:pt x="9123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8890"/>
                  </a:lnTo>
                  <a:lnTo>
                    <a:pt x="0" y="15240"/>
                  </a:lnTo>
                  <a:lnTo>
                    <a:pt x="3175" y="15240"/>
                  </a:lnTo>
                  <a:lnTo>
                    <a:pt x="97586" y="15240"/>
                  </a:lnTo>
                  <a:lnTo>
                    <a:pt x="97586" y="11430"/>
                  </a:lnTo>
                  <a:lnTo>
                    <a:pt x="97586" y="8890"/>
                  </a:lnTo>
                  <a:lnTo>
                    <a:pt x="97586" y="6350"/>
                  </a:lnTo>
                  <a:lnTo>
                    <a:pt x="975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940958" y="4110863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11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11" y="8153"/>
                  </a:lnTo>
                  <a:lnTo>
                    <a:pt x="91211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937783" y="4107179"/>
              <a:ext cx="97790" cy="15240"/>
            </a:xfrm>
            <a:custGeom>
              <a:avLst/>
              <a:gdLst/>
              <a:ahLst/>
              <a:cxnLst/>
              <a:rect l="l" t="t" r="r" b="b"/>
              <a:pathLst>
                <a:path w="97789" h="15239">
                  <a:moveTo>
                    <a:pt x="97561" y="0"/>
                  </a:moveTo>
                  <a:lnTo>
                    <a:pt x="91211" y="0"/>
                  </a:lnTo>
                  <a:lnTo>
                    <a:pt x="91211" y="6350"/>
                  </a:lnTo>
                  <a:lnTo>
                    <a:pt x="91211" y="8890"/>
                  </a:lnTo>
                  <a:lnTo>
                    <a:pt x="6350" y="8890"/>
                  </a:lnTo>
                  <a:lnTo>
                    <a:pt x="6350" y="6350"/>
                  </a:lnTo>
                  <a:lnTo>
                    <a:pt x="91211" y="6350"/>
                  </a:lnTo>
                  <a:lnTo>
                    <a:pt x="91211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8890"/>
                  </a:lnTo>
                  <a:lnTo>
                    <a:pt x="0" y="15240"/>
                  </a:lnTo>
                  <a:lnTo>
                    <a:pt x="3175" y="15240"/>
                  </a:lnTo>
                  <a:lnTo>
                    <a:pt x="97561" y="15240"/>
                  </a:lnTo>
                  <a:lnTo>
                    <a:pt x="97561" y="11430"/>
                  </a:lnTo>
                  <a:lnTo>
                    <a:pt x="97561" y="8890"/>
                  </a:lnTo>
                  <a:lnTo>
                    <a:pt x="97561" y="6350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940958" y="4007497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11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11" y="8153"/>
                  </a:lnTo>
                  <a:lnTo>
                    <a:pt x="91211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724626" y="3879633"/>
              <a:ext cx="311150" cy="139065"/>
            </a:xfrm>
            <a:custGeom>
              <a:avLst/>
              <a:gdLst/>
              <a:ahLst/>
              <a:cxnLst/>
              <a:rect l="l" t="t" r="r" b="b"/>
              <a:pathLst>
                <a:path w="311150" h="139064">
                  <a:moveTo>
                    <a:pt x="51676" y="25844"/>
                  </a:moveTo>
                  <a:lnTo>
                    <a:pt x="49644" y="15786"/>
                  </a:lnTo>
                  <a:lnTo>
                    <a:pt x="44107" y="7569"/>
                  </a:lnTo>
                  <a:lnTo>
                    <a:pt x="36868" y="2692"/>
                  </a:lnTo>
                  <a:lnTo>
                    <a:pt x="35890" y="2032"/>
                  </a:lnTo>
                  <a:lnTo>
                    <a:pt x="0" y="25844"/>
                  </a:lnTo>
                  <a:lnTo>
                    <a:pt x="2019" y="35902"/>
                  </a:lnTo>
                  <a:lnTo>
                    <a:pt x="7556" y="44107"/>
                  </a:lnTo>
                  <a:lnTo>
                    <a:pt x="15773" y="49644"/>
                  </a:lnTo>
                  <a:lnTo>
                    <a:pt x="25831" y="51663"/>
                  </a:lnTo>
                  <a:lnTo>
                    <a:pt x="35890" y="49644"/>
                  </a:lnTo>
                  <a:lnTo>
                    <a:pt x="36868" y="48971"/>
                  </a:lnTo>
                  <a:lnTo>
                    <a:pt x="44107" y="44107"/>
                  </a:lnTo>
                  <a:lnTo>
                    <a:pt x="49644" y="35902"/>
                  </a:lnTo>
                  <a:lnTo>
                    <a:pt x="51676" y="25844"/>
                  </a:lnTo>
                  <a:close/>
                </a:path>
                <a:path w="311150" h="139064">
                  <a:moveTo>
                    <a:pt x="310718" y="124675"/>
                  </a:moveTo>
                  <a:lnTo>
                    <a:pt x="304368" y="124675"/>
                  </a:lnTo>
                  <a:lnTo>
                    <a:pt x="304368" y="131025"/>
                  </a:lnTo>
                  <a:lnTo>
                    <a:pt x="304368" y="132295"/>
                  </a:lnTo>
                  <a:lnTo>
                    <a:pt x="219506" y="132295"/>
                  </a:lnTo>
                  <a:lnTo>
                    <a:pt x="219506" y="131025"/>
                  </a:lnTo>
                  <a:lnTo>
                    <a:pt x="304368" y="131025"/>
                  </a:lnTo>
                  <a:lnTo>
                    <a:pt x="304368" y="124675"/>
                  </a:lnTo>
                  <a:lnTo>
                    <a:pt x="213156" y="124675"/>
                  </a:lnTo>
                  <a:lnTo>
                    <a:pt x="213156" y="131025"/>
                  </a:lnTo>
                  <a:lnTo>
                    <a:pt x="213156" y="132295"/>
                  </a:lnTo>
                  <a:lnTo>
                    <a:pt x="213156" y="138645"/>
                  </a:lnTo>
                  <a:lnTo>
                    <a:pt x="216331" y="138645"/>
                  </a:lnTo>
                  <a:lnTo>
                    <a:pt x="310718" y="138645"/>
                  </a:lnTo>
                  <a:lnTo>
                    <a:pt x="310718" y="136105"/>
                  </a:lnTo>
                  <a:lnTo>
                    <a:pt x="310718" y="132295"/>
                  </a:lnTo>
                  <a:lnTo>
                    <a:pt x="310718" y="131025"/>
                  </a:lnTo>
                  <a:lnTo>
                    <a:pt x="310718" y="1246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734773" y="3882428"/>
              <a:ext cx="31750" cy="43815"/>
            </a:xfrm>
            <a:custGeom>
              <a:avLst/>
              <a:gdLst/>
              <a:ahLst/>
              <a:cxnLst/>
              <a:rect l="l" t="t" r="r" b="b"/>
              <a:pathLst>
                <a:path w="31750" h="43814">
                  <a:moveTo>
                    <a:pt x="21043" y="0"/>
                  </a:moveTo>
                  <a:lnTo>
                    <a:pt x="0" y="38925"/>
                  </a:lnTo>
                  <a:lnTo>
                    <a:pt x="9258" y="43548"/>
                  </a:lnTo>
                  <a:lnTo>
                    <a:pt x="11800" y="39065"/>
                  </a:lnTo>
                  <a:lnTo>
                    <a:pt x="7137" y="39065"/>
                  </a:lnTo>
                  <a:lnTo>
                    <a:pt x="4343" y="37553"/>
                  </a:lnTo>
                  <a:lnTo>
                    <a:pt x="5765" y="34696"/>
                  </a:lnTo>
                  <a:lnTo>
                    <a:pt x="6971" y="34696"/>
                  </a:lnTo>
                  <a:lnTo>
                    <a:pt x="24244" y="4229"/>
                  </a:lnTo>
                  <a:lnTo>
                    <a:pt x="27642" y="4216"/>
                  </a:lnTo>
                  <a:lnTo>
                    <a:pt x="28181" y="2844"/>
                  </a:lnTo>
                  <a:lnTo>
                    <a:pt x="21043" y="0"/>
                  </a:lnTo>
                  <a:close/>
                </a:path>
                <a:path w="31750" h="43814">
                  <a:moveTo>
                    <a:pt x="5765" y="34696"/>
                  </a:moveTo>
                  <a:lnTo>
                    <a:pt x="4343" y="37553"/>
                  </a:lnTo>
                  <a:lnTo>
                    <a:pt x="7137" y="39065"/>
                  </a:lnTo>
                  <a:lnTo>
                    <a:pt x="9245" y="35166"/>
                  </a:lnTo>
                  <a:lnTo>
                    <a:pt x="6705" y="35166"/>
                  </a:lnTo>
                  <a:lnTo>
                    <a:pt x="5765" y="34696"/>
                  </a:lnTo>
                  <a:close/>
                </a:path>
                <a:path w="31750" h="43814">
                  <a:moveTo>
                    <a:pt x="23939" y="7988"/>
                  </a:moveTo>
                  <a:lnTo>
                    <a:pt x="7137" y="39065"/>
                  </a:lnTo>
                  <a:lnTo>
                    <a:pt x="11800" y="39065"/>
                  </a:lnTo>
                  <a:lnTo>
                    <a:pt x="28981" y="8762"/>
                  </a:lnTo>
                  <a:lnTo>
                    <a:pt x="25831" y="8762"/>
                  </a:lnTo>
                  <a:lnTo>
                    <a:pt x="23939" y="7988"/>
                  </a:lnTo>
                  <a:close/>
                </a:path>
                <a:path w="31750" h="43814">
                  <a:moveTo>
                    <a:pt x="6971" y="34696"/>
                  </a:moveTo>
                  <a:lnTo>
                    <a:pt x="5765" y="34696"/>
                  </a:lnTo>
                  <a:lnTo>
                    <a:pt x="6705" y="35166"/>
                  </a:lnTo>
                  <a:lnTo>
                    <a:pt x="6971" y="34696"/>
                  </a:lnTo>
                  <a:close/>
                </a:path>
                <a:path w="31750" h="43814">
                  <a:moveTo>
                    <a:pt x="24244" y="4229"/>
                  </a:moveTo>
                  <a:lnTo>
                    <a:pt x="6705" y="35166"/>
                  </a:lnTo>
                  <a:lnTo>
                    <a:pt x="9245" y="35166"/>
                  </a:lnTo>
                  <a:lnTo>
                    <a:pt x="23939" y="7988"/>
                  </a:lnTo>
                  <a:lnTo>
                    <a:pt x="26142" y="7988"/>
                  </a:lnTo>
                  <a:lnTo>
                    <a:pt x="27012" y="5816"/>
                  </a:lnTo>
                  <a:lnTo>
                    <a:pt x="24244" y="4229"/>
                  </a:lnTo>
                  <a:close/>
                </a:path>
                <a:path w="31750" h="43814">
                  <a:moveTo>
                    <a:pt x="26142" y="7988"/>
                  </a:moveTo>
                  <a:lnTo>
                    <a:pt x="23939" y="7988"/>
                  </a:lnTo>
                  <a:lnTo>
                    <a:pt x="25831" y="8762"/>
                  </a:lnTo>
                  <a:lnTo>
                    <a:pt x="26142" y="7988"/>
                  </a:lnTo>
                  <a:close/>
                </a:path>
                <a:path w="31750" h="43814">
                  <a:moveTo>
                    <a:pt x="28181" y="2844"/>
                  </a:moveTo>
                  <a:lnTo>
                    <a:pt x="25831" y="8762"/>
                  </a:lnTo>
                  <a:lnTo>
                    <a:pt x="28981" y="8762"/>
                  </a:lnTo>
                  <a:lnTo>
                    <a:pt x="31559" y="4216"/>
                  </a:lnTo>
                  <a:lnTo>
                    <a:pt x="28181" y="2844"/>
                  </a:lnTo>
                  <a:close/>
                </a:path>
                <a:path w="31750" h="43814">
                  <a:moveTo>
                    <a:pt x="27637" y="4229"/>
                  </a:moveTo>
                  <a:lnTo>
                    <a:pt x="24244" y="4229"/>
                  </a:lnTo>
                  <a:lnTo>
                    <a:pt x="27012" y="5816"/>
                  </a:lnTo>
                  <a:lnTo>
                    <a:pt x="27637" y="422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761953" y="4173893"/>
              <a:ext cx="404495" cy="76200"/>
            </a:xfrm>
            <a:custGeom>
              <a:avLst/>
              <a:gdLst/>
              <a:ahLst/>
              <a:cxnLst/>
              <a:rect l="l" t="t" r="r" b="b"/>
              <a:pathLst>
                <a:path w="404495" h="76200">
                  <a:moveTo>
                    <a:pt x="403936" y="0"/>
                  </a:moveTo>
                  <a:lnTo>
                    <a:pt x="0" y="0"/>
                  </a:lnTo>
                  <a:lnTo>
                    <a:pt x="0" y="76123"/>
                  </a:lnTo>
                  <a:lnTo>
                    <a:pt x="403936" y="76123"/>
                  </a:lnTo>
                  <a:lnTo>
                    <a:pt x="403936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758753" y="4170679"/>
              <a:ext cx="410845" cy="82550"/>
            </a:xfrm>
            <a:custGeom>
              <a:avLst/>
              <a:gdLst/>
              <a:ahLst/>
              <a:cxnLst/>
              <a:rect l="l" t="t" r="r" b="b"/>
              <a:pathLst>
                <a:path w="410845" h="82550">
                  <a:moveTo>
                    <a:pt x="230987" y="41275"/>
                  </a:moveTo>
                  <a:lnTo>
                    <a:pt x="205155" y="15455"/>
                  </a:lnTo>
                  <a:lnTo>
                    <a:pt x="195097" y="17487"/>
                  </a:lnTo>
                  <a:lnTo>
                    <a:pt x="186880" y="23025"/>
                  </a:lnTo>
                  <a:lnTo>
                    <a:pt x="181343" y="31242"/>
                  </a:lnTo>
                  <a:lnTo>
                    <a:pt x="179324" y="41275"/>
                  </a:lnTo>
                  <a:lnTo>
                    <a:pt x="181343" y="51333"/>
                  </a:lnTo>
                  <a:lnTo>
                    <a:pt x="186880" y="59550"/>
                  </a:lnTo>
                  <a:lnTo>
                    <a:pt x="195097" y="65087"/>
                  </a:lnTo>
                  <a:lnTo>
                    <a:pt x="205155" y="67119"/>
                  </a:lnTo>
                  <a:lnTo>
                    <a:pt x="215201" y="65087"/>
                  </a:lnTo>
                  <a:lnTo>
                    <a:pt x="216166" y="64427"/>
                  </a:lnTo>
                  <a:lnTo>
                    <a:pt x="223405" y="59550"/>
                  </a:lnTo>
                  <a:lnTo>
                    <a:pt x="228942" y="51333"/>
                  </a:lnTo>
                  <a:lnTo>
                    <a:pt x="230987" y="41275"/>
                  </a:lnTo>
                  <a:close/>
                </a:path>
                <a:path w="410845" h="82550">
                  <a:moveTo>
                    <a:pt x="410337" y="12"/>
                  </a:moveTo>
                  <a:lnTo>
                    <a:pt x="407136" y="12"/>
                  </a:lnTo>
                  <a:lnTo>
                    <a:pt x="403936" y="0"/>
                  </a:lnTo>
                  <a:lnTo>
                    <a:pt x="403936" y="6350"/>
                  </a:lnTo>
                  <a:lnTo>
                    <a:pt x="403936" y="76200"/>
                  </a:lnTo>
                  <a:lnTo>
                    <a:pt x="6286" y="76200"/>
                  </a:lnTo>
                  <a:lnTo>
                    <a:pt x="6286" y="6350"/>
                  </a:lnTo>
                  <a:lnTo>
                    <a:pt x="403936" y="6350"/>
                  </a:lnTo>
                  <a:lnTo>
                    <a:pt x="403936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0" y="76200"/>
                  </a:lnTo>
                  <a:lnTo>
                    <a:pt x="0" y="82550"/>
                  </a:lnTo>
                  <a:lnTo>
                    <a:pt x="410337" y="82550"/>
                  </a:lnTo>
                  <a:lnTo>
                    <a:pt x="410337" y="76200"/>
                  </a:lnTo>
                  <a:lnTo>
                    <a:pt x="410337" y="6400"/>
                  </a:lnTo>
                  <a:lnTo>
                    <a:pt x="410337" y="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948211" y="4188891"/>
              <a:ext cx="31750" cy="43815"/>
            </a:xfrm>
            <a:custGeom>
              <a:avLst/>
              <a:gdLst/>
              <a:ahLst/>
              <a:cxnLst/>
              <a:rect l="l" t="t" r="r" b="b"/>
              <a:pathLst>
                <a:path w="31750" h="43814">
                  <a:moveTo>
                    <a:pt x="21069" y="0"/>
                  </a:moveTo>
                  <a:lnTo>
                    <a:pt x="0" y="38950"/>
                  </a:lnTo>
                  <a:lnTo>
                    <a:pt x="9245" y="43573"/>
                  </a:lnTo>
                  <a:lnTo>
                    <a:pt x="11796" y="39077"/>
                  </a:lnTo>
                  <a:lnTo>
                    <a:pt x="7150" y="39077"/>
                  </a:lnTo>
                  <a:lnTo>
                    <a:pt x="4356" y="37579"/>
                  </a:lnTo>
                  <a:lnTo>
                    <a:pt x="5778" y="34721"/>
                  </a:lnTo>
                  <a:lnTo>
                    <a:pt x="6972" y="34721"/>
                  </a:lnTo>
                  <a:lnTo>
                    <a:pt x="24257" y="4254"/>
                  </a:lnTo>
                  <a:lnTo>
                    <a:pt x="27658" y="4241"/>
                  </a:lnTo>
                  <a:lnTo>
                    <a:pt x="28206" y="2882"/>
                  </a:lnTo>
                  <a:lnTo>
                    <a:pt x="23698" y="1079"/>
                  </a:lnTo>
                  <a:lnTo>
                    <a:pt x="21069" y="0"/>
                  </a:lnTo>
                  <a:close/>
                </a:path>
                <a:path w="31750" h="43814">
                  <a:moveTo>
                    <a:pt x="5778" y="34721"/>
                  </a:moveTo>
                  <a:lnTo>
                    <a:pt x="4356" y="37579"/>
                  </a:lnTo>
                  <a:lnTo>
                    <a:pt x="7150" y="39077"/>
                  </a:lnTo>
                  <a:lnTo>
                    <a:pt x="9252" y="35191"/>
                  </a:lnTo>
                  <a:lnTo>
                    <a:pt x="6705" y="35191"/>
                  </a:lnTo>
                  <a:lnTo>
                    <a:pt x="5778" y="34721"/>
                  </a:lnTo>
                  <a:close/>
                </a:path>
                <a:path w="31750" h="43814">
                  <a:moveTo>
                    <a:pt x="23952" y="8026"/>
                  </a:moveTo>
                  <a:lnTo>
                    <a:pt x="7150" y="39077"/>
                  </a:lnTo>
                  <a:lnTo>
                    <a:pt x="11796" y="39077"/>
                  </a:lnTo>
                  <a:lnTo>
                    <a:pt x="28980" y="8788"/>
                  </a:lnTo>
                  <a:lnTo>
                    <a:pt x="25819" y="8788"/>
                  </a:lnTo>
                  <a:lnTo>
                    <a:pt x="23952" y="8026"/>
                  </a:lnTo>
                  <a:close/>
                </a:path>
                <a:path w="31750" h="43814">
                  <a:moveTo>
                    <a:pt x="6972" y="34721"/>
                  </a:moveTo>
                  <a:lnTo>
                    <a:pt x="5778" y="34721"/>
                  </a:lnTo>
                  <a:lnTo>
                    <a:pt x="6705" y="35191"/>
                  </a:lnTo>
                  <a:lnTo>
                    <a:pt x="6972" y="34721"/>
                  </a:lnTo>
                  <a:close/>
                </a:path>
                <a:path w="31750" h="43814">
                  <a:moveTo>
                    <a:pt x="24257" y="4254"/>
                  </a:moveTo>
                  <a:lnTo>
                    <a:pt x="6705" y="35191"/>
                  </a:lnTo>
                  <a:lnTo>
                    <a:pt x="9252" y="35191"/>
                  </a:lnTo>
                  <a:lnTo>
                    <a:pt x="23952" y="8026"/>
                  </a:lnTo>
                  <a:lnTo>
                    <a:pt x="26127" y="8026"/>
                  </a:lnTo>
                  <a:lnTo>
                    <a:pt x="27012" y="5841"/>
                  </a:lnTo>
                  <a:lnTo>
                    <a:pt x="24257" y="4254"/>
                  </a:lnTo>
                  <a:close/>
                </a:path>
                <a:path w="31750" h="43814">
                  <a:moveTo>
                    <a:pt x="26127" y="8026"/>
                  </a:moveTo>
                  <a:lnTo>
                    <a:pt x="23952" y="8026"/>
                  </a:lnTo>
                  <a:lnTo>
                    <a:pt x="25819" y="8788"/>
                  </a:lnTo>
                  <a:lnTo>
                    <a:pt x="26127" y="8026"/>
                  </a:lnTo>
                  <a:close/>
                </a:path>
                <a:path w="31750" h="43814">
                  <a:moveTo>
                    <a:pt x="28206" y="2882"/>
                  </a:moveTo>
                  <a:lnTo>
                    <a:pt x="25819" y="8788"/>
                  </a:lnTo>
                  <a:lnTo>
                    <a:pt x="28980" y="8788"/>
                  </a:lnTo>
                  <a:lnTo>
                    <a:pt x="31559" y="4241"/>
                  </a:lnTo>
                  <a:lnTo>
                    <a:pt x="28206" y="2882"/>
                  </a:lnTo>
                  <a:close/>
                </a:path>
                <a:path w="31750" h="43814">
                  <a:moveTo>
                    <a:pt x="27653" y="4254"/>
                  </a:moveTo>
                  <a:lnTo>
                    <a:pt x="24257" y="4254"/>
                  </a:lnTo>
                  <a:lnTo>
                    <a:pt x="27012" y="5841"/>
                  </a:lnTo>
                  <a:lnTo>
                    <a:pt x="27653" y="4254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761915" y="3867378"/>
              <a:ext cx="404495" cy="76200"/>
            </a:xfrm>
            <a:custGeom>
              <a:avLst/>
              <a:gdLst/>
              <a:ahLst/>
              <a:cxnLst/>
              <a:rect l="l" t="t" r="r" b="b"/>
              <a:pathLst>
                <a:path w="404495" h="76200">
                  <a:moveTo>
                    <a:pt x="22517" y="0"/>
                  </a:moveTo>
                  <a:lnTo>
                    <a:pt x="0" y="0"/>
                  </a:lnTo>
                  <a:lnTo>
                    <a:pt x="0" y="76174"/>
                  </a:lnTo>
                  <a:lnTo>
                    <a:pt x="22517" y="76174"/>
                  </a:lnTo>
                  <a:lnTo>
                    <a:pt x="22517" y="0"/>
                  </a:lnTo>
                  <a:close/>
                </a:path>
                <a:path w="404495" h="76200">
                  <a:moveTo>
                    <a:pt x="306247" y="0"/>
                  </a:moveTo>
                  <a:lnTo>
                    <a:pt x="114960" y="0"/>
                  </a:lnTo>
                  <a:lnTo>
                    <a:pt x="114960" y="76174"/>
                  </a:lnTo>
                  <a:lnTo>
                    <a:pt x="306247" y="76174"/>
                  </a:lnTo>
                  <a:lnTo>
                    <a:pt x="306247" y="0"/>
                  </a:lnTo>
                  <a:close/>
                </a:path>
                <a:path w="404495" h="76200">
                  <a:moveTo>
                    <a:pt x="403987" y="0"/>
                  </a:moveTo>
                  <a:lnTo>
                    <a:pt x="398767" y="0"/>
                  </a:lnTo>
                  <a:lnTo>
                    <a:pt x="398767" y="76174"/>
                  </a:lnTo>
                  <a:lnTo>
                    <a:pt x="403987" y="76174"/>
                  </a:lnTo>
                  <a:lnTo>
                    <a:pt x="403987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758740" y="3864203"/>
              <a:ext cx="410845" cy="83185"/>
            </a:xfrm>
            <a:custGeom>
              <a:avLst/>
              <a:gdLst/>
              <a:ahLst/>
              <a:cxnLst/>
              <a:rect l="l" t="t" r="r" b="b"/>
              <a:pathLst>
                <a:path w="410845" h="83185">
                  <a:moveTo>
                    <a:pt x="25692" y="406"/>
                  </a:moveTo>
                  <a:lnTo>
                    <a:pt x="0" y="406"/>
                  </a:lnTo>
                  <a:lnTo>
                    <a:pt x="0" y="2946"/>
                  </a:lnTo>
                  <a:lnTo>
                    <a:pt x="0" y="6756"/>
                  </a:lnTo>
                  <a:lnTo>
                    <a:pt x="0" y="76606"/>
                  </a:lnTo>
                  <a:lnTo>
                    <a:pt x="0" y="82956"/>
                  </a:lnTo>
                  <a:lnTo>
                    <a:pt x="25692" y="82956"/>
                  </a:lnTo>
                  <a:lnTo>
                    <a:pt x="25692" y="76606"/>
                  </a:lnTo>
                  <a:lnTo>
                    <a:pt x="6350" y="76606"/>
                  </a:lnTo>
                  <a:lnTo>
                    <a:pt x="6350" y="6756"/>
                  </a:lnTo>
                  <a:lnTo>
                    <a:pt x="25692" y="6756"/>
                  </a:lnTo>
                  <a:lnTo>
                    <a:pt x="25692" y="2946"/>
                  </a:lnTo>
                  <a:lnTo>
                    <a:pt x="25692" y="406"/>
                  </a:lnTo>
                  <a:close/>
                </a:path>
                <a:path w="410845" h="83185">
                  <a:moveTo>
                    <a:pt x="309422" y="76606"/>
                  </a:moveTo>
                  <a:lnTo>
                    <a:pt x="118135" y="76606"/>
                  </a:lnTo>
                  <a:lnTo>
                    <a:pt x="118135" y="82956"/>
                  </a:lnTo>
                  <a:lnTo>
                    <a:pt x="309422" y="82956"/>
                  </a:lnTo>
                  <a:lnTo>
                    <a:pt x="309422" y="76606"/>
                  </a:lnTo>
                  <a:close/>
                </a:path>
                <a:path w="410845" h="83185">
                  <a:moveTo>
                    <a:pt x="309422" y="406"/>
                  </a:moveTo>
                  <a:lnTo>
                    <a:pt x="118135" y="406"/>
                  </a:lnTo>
                  <a:lnTo>
                    <a:pt x="118135" y="2946"/>
                  </a:lnTo>
                  <a:lnTo>
                    <a:pt x="118135" y="6756"/>
                  </a:lnTo>
                  <a:lnTo>
                    <a:pt x="309422" y="6756"/>
                  </a:lnTo>
                  <a:lnTo>
                    <a:pt x="309422" y="2946"/>
                  </a:lnTo>
                  <a:lnTo>
                    <a:pt x="309422" y="406"/>
                  </a:lnTo>
                  <a:close/>
                </a:path>
                <a:path w="410845" h="83185">
                  <a:moveTo>
                    <a:pt x="410337" y="0"/>
                  </a:moveTo>
                  <a:lnTo>
                    <a:pt x="407162" y="0"/>
                  </a:lnTo>
                  <a:lnTo>
                    <a:pt x="407162" y="406"/>
                  </a:lnTo>
                  <a:lnTo>
                    <a:pt x="401942" y="406"/>
                  </a:lnTo>
                  <a:lnTo>
                    <a:pt x="401942" y="2946"/>
                  </a:lnTo>
                  <a:lnTo>
                    <a:pt x="401942" y="6756"/>
                  </a:lnTo>
                  <a:lnTo>
                    <a:pt x="403987" y="6756"/>
                  </a:lnTo>
                  <a:lnTo>
                    <a:pt x="403987" y="76606"/>
                  </a:lnTo>
                  <a:lnTo>
                    <a:pt x="401942" y="76606"/>
                  </a:lnTo>
                  <a:lnTo>
                    <a:pt x="401942" y="82956"/>
                  </a:lnTo>
                  <a:lnTo>
                    <a:pt x="410337" y="82956"/>
                  </a:lnTo>
                  <a:lnTo>
                    <a:pt x="410337" y="76606"/>
                  </a:lnTo>
                  <a:lnTo>
                    <a:pt x="410337" y="6756"/>
                  </a:lnTo>
                  <a:lnTo>
                    <a:pt x="407162" y="6756"/>
                  </a:lnTo>
                  <a:lnTo>
                    <a:pt x="407162" y="6350"/>
                  </a:lnTo>
                  <a:lnTo>
                    <a:pt x="410337" y="6350"/>
                  </a:lnTo>
                  <a:lnTo>
                    <a:pt x="4103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663135" y="4023004"/>
              <a:ext cx="13335" cy="10795"/>
            </a:xfrm>
            <a:custGeom>
              <a:avLst/>
              <a:gdLst/>
              <a:ahLst/>
              <a:cxnLst/>
              <a:rect l="l" t="t" r="r" b="b"/>
              <a:pathLst>
                <a:path w="13335" h="10795">
                  <a:moveTo>
                    <a:pt x="12992" y="0"/>
                  </a:moveTo>
                  <a:lnTo>
                    <a:pt x="0" y="0"/>
                  </a:lnTo>
                  <a:lnTo>
                    <a:pt x="12992" y="10426"/>
                  </a:lnTo>
                  <a:lnTo>
                    <a:pt x="12992" y="0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685995" y="3991483"/>
              <a:ext cx="8890" cy="133350"/>
            </a:xfrm>
            <a:custGeom>
              <a:avLst/>
              <a:gdLst/>
              <a:ahLst/>
              <a:cxnLst/>
              <a:rect l="l" t="t" r="r" b="b"/>
              <a:pathLst>
                <a:path w="8889" h="133350">
                  <a:moveTo>
                    <a:pt x="8597" y="0"/>
                  </a:moveTo>
                  <a:lnTo>
                    <a:pt x="0" y="0"/>
                  </a:lnTo>
                  <a:lnTo>
                    <a:pt x="0" y="133184"/>
                  </a:lnTo>
                  <a:lnTo>
                    <a:pt x="8597" y="133184"/>
                  </a:lnTo>
                  <a:lnTo>
                    <a:pt x="8597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686223" y="4021861"/>
              <a:ext cx="8255" cy="87630"/>
            </a:xfrm>
            <a:custGeom>
              <a:avLst/>
              <a:gdLst/>
              <a:ahLst/>
              <a:cxnLst/>
              <a:rect l="l" t="t" r="r" b="b"/>
              <a:pathLst>
                <a:path w="8254" h="87629">
                  <a:moveTo>
                    <a:pt x="7708" y="65290"/>
                  </a:moveTo>
                  <a:lnTo>
                    <a:pt x="0" y="63487"/>
                  </a:lnTo>
                  <a:lnTo>
                    <a:pt x="0" y="87515"/>
                  </a:lnTo>
                  <a:lnTo>
                    <a:pt x="7708" y="87515"/>
                  </a:lnTo>
                  <a:lnTo>
                    <a:pt x="7708" y="65290"/>
                  </a:lnTo>
                  <a:close/>
                </a:path>
                <a:path w="8254" h="87629">
                  <a:moveTo>
                    <a:pt x="7708" y="0"/>
                  </a:moveTo>
                  <a:lnTo>
                    <a:pt x="0" y="0"/>
                  </a:lnTo>
                  <a:lnTo>
                    <a:pt x="0" y="19964"/>
                  </a:lnTo>
                  <a:lnTo>
                    <a:pt x="7708" y="18135"/>
                  </a:lnTo>
                  <a:lnTo>
                    <a:pt x="7708" y="0"/>
                  </a:lnTo>
                  <a:close/>
                </a:path>
              </a:pathLst>
            </a:custGeom>
            <a:solidFill>
              <a:srgbClr val="2C2A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676114" y="4021861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13271" y="0"/>
                  </a:moveTo>
                  <a:lnTo>
                    <a:pt x="0" y="0"/>
                  </a:lnTo>
                  <a:lnTo>
                    <a:pt x="13271" y="11569"/>
                  </a:lnTo>
                  <a:lnTo>
                    <a:pt x="13271" y="0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235663" y="3925760"/>
              <a:ext cx="57150" cy="312420"/>
            </a:xfrm>
            <a:custGeom>
              <a:avLst/>
              <a:gdLst/>
              <a:ahLst/>
              <a:cxnLst/>
              <a:rect l="l" t="t" r="r" b="b"/>
              <a:pathLst>
                <a:path w="57150" h="312420">
                  <a:moveTo>
                    <a:pt x="14033" y="100177"/>
                  </a:moveTo>
                  <a:lnTo>
                    <a:pt x="444" y="100177"/>
                  </a:lnTo>
                  <a:lnTo>
                    <a:pt x="10871" y="105625"/>
                  </a:lnTo>
                  <a:lnTo>
                    <a:pt x="10871" y="163207"/>
                  </a:lnTo>
                  <a:lnTo>
                    <a:pt x="1358" y="181800"/>
                  </a:lnTo>
                  <a:lnTo>
                    <a:pt x="9982" y="181800"/>
                  </a:lnTo>
                  <a:lnTo>
                    <a:pt x="28994" y="189052"/>
                  </a:lnTo>
                  <a:lnTo>
                    <a:pt x="15891" y="263626"/>
                  </a:lnTo>
                  <a:lnTo>
                    <a:pt x="2626" y="303044"/>
                  </a:lnTo>
                  <a:lnTo>
                    <a:pt x="0" y="307378"/>
                  </a:lnTo>
                  <a:lnTo>
                    <a:pt x="2705" y="310108"/>
                  </a:lnTo>
                  <a:lnTo>
                    <a:pt x="6337" y="311912"/>
                  </a:lnTo>
                  <a:lnTo>
                    <a:pt x="9067" y="311010"/>
                  </a:lnTo>
                  <a:lnTo>
                    <a:pt x="45720" y="235237"/>
                  </a:lnTo>
                  <a:lnTo>
                    <a:pt x="56566" y="104736"/>
                  </a:lnTo>
                  <a:lnTo>
                    <a:pt x="34010" y="104736"/>
                  </a:lnTo>
                  <a:lnTo>
                    <a:pt x="14033" y="100177"/>
                  </a:lnTo>
                  <a:close/>
                </a:path>
                <a:path w="57150" h="312420">
                  <a:moveTo>
                    <a:pt x="17678" y="0"/>
                  </a:moveTo>
                  <a:lnTo>
                    <a:pt x="7696" y="0"/>
                  </a:lnTo>
                  <a:lnTo>
                    <a:pt x="5880" y="1346"/>
                  </a:lnTo>
                  <a:lnTo>
                    <a:pt x="7226" y="4521"/>
                  </a:lnTo>
                  <a:lnTo>
                    <a:pt x="11989" y="19251"/>
                  </a:lnTo>
                  <a:lnTo>
                    <a:pt x="21132" y="48561"/>
                  </a:lnTo>
                  <a:lnTo>
                    <a:pt x="34010" y="90220"/>
                  </a:lnTo>
                  <a:lnTo>
                    <a:pt x="34010" y="104736"/>
                  </a:lnTo>
                  <a:lnTo>
                    <a:pt x="56566" y="104736"/>
                  </a:lnTo>
                  <a:lnTo>
                    <a:pt x="23858" y="13595"/>
                  </a:lnTo>
                  <a:lnTo>
                    <a:pt x="18580" y="1346"/>
                  </a:lnTo>
                  <a:lnTo>
                    <a:pt x="17678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231828" y="3922585"/>
              <a:ext cx="64135" cy="318135"/>
            </a:xfrm>
            <a:custGeom>
              <a:avLst/>
              <a:gdLst/>
              <a:ahLst/>
              <a:cxnLst/>
              <a:rect l="l" t="t" r="r" b="b"/>
              <a:pathLst>
                <a:path w="64135" h="318135">
                  <a:moveTo>
                    <a:pt x="2511" y="307254"/>
                  </a:moveTo>
                  <a:lnTo>
                    <a:pt x="1759" y="309549"/>
                  </a:lnTo>
                  <a:lnTo>
                    <a:pt x="1689" y="311873"/>
                  </a:lnTo>
                  <a:lnTo>
                    <a:pt x="3048" y="313994"/>
                  </a:lnTo>
                  <a:lnTo>
                    <a:pt x="10337" y="317766"/>
                  </a:lnTo>
                  <a:lnTo>
                    <a:pt x="12306" y="317753"/>
                  </a:lnTo>
                  <a:lnTo>
                    <a:pt x="13893" y="317195"/>
                  </a:lnTo>
                  <a:lnTo>
                    <a:pt x="15176" y="316776"/>
                  </a:lnTo>
                  <a:lnTo>
                    <a:pt x="16428" y="314185"/>
                  </a:lnTo>
                  <a:lnTo>
                    <a:pt x="12903" y="314185"/>
                  </a:lnTo>
                  <a:lnTo>
                    <a:pt x="11041" y="313283"/>
                  </a:lnTo>
                  <a:lnTo>
                    <a:pt x="6540" y="313283"/>
                  </a:lnTo>
                  <a:lnTo>
                    <a:pt x="7809" y="310757"/>
                  </a:lnTo>
                  <a:lnTo>
                    <a:pt x="6769" y="309918"/>
                  </a:lnTo>
                  <a:lnTo>
                    <a:pt x="7454" y="309918"/>
                  </a:lnTo>
                  <a:lnTo>
                    <a:pt x="7975" y="309803"/>
                  </a:lnTo>
                  <a:lnTo>
                    <a:pt x="8193" y="309803"/>
                  </a:lnTo>
                  <a:lnTo>
                    <a:pt x="8331" y="309549"/>
                  </a:lnTo>
                  <a:lnTo>
                    <a:pt x="8896" y="308190"/>
                  </a:lnTo>
                  <a:lnTo>
                    <a:pt x="4445" y="308190"/>
                  </a:lnTo>
                  <a:lnTo>
                    <a:pt x="2511" y="307254"/>
                  </a:lnTo>
                  <a:close/>
                </a:path>
                <a:path w="64135" h="318135">
                  <a:moveTo>
                    <a:pt x="11899" y="311175"/>
                  </a:moveTo>
                  <a:lnTo>
                    <a:pt x="10738" y="311368"/>
                  </a:lnTo>
                  <a:lnTo>
                    <a:pt x="10045" y="312800"/>
                  </a:lnTo>
                  <a:lnTo>
                    <a:pt x="12903" y="314185"/>
                  </a:lnTo>
                  <a:lnTo>
                    <a:pt x="11899" y="311175"/>
                  </a:lnTo>
                  <a:close/>
                </a:path>
                <a:path w="64135" h="318135">
                  <a:moveTo>
                    <a:pt x="17883" y="311175"/>
                  </a:moveTo>
                  <a:lnTo>
                    <a:pt x="11899" y="311175"/>
                  </a:lnTo>
                  <a:lnTo>
                    <a:pt x="12903" y="314185"/>
                  </a:lnTo>
                  <a:lnTo>
                    <a:pt x="16428" y="314185"/>
                  </a:lnTo>
                  <a:lnTo>
                    <a:pt x="17883" y="311175"/>
                  </a:lnTo>
                  <a:close/>
                </a:path>
                <a:path w="64135" h="318135">
                  <a:moveTo>
                    <a:pt x="7962" y="310451"/>
                  </a:moveTo>
                  <a:lnTo>
                    <a:pt x="6540" y="313283"/>
                  </a:lnTo>
                  <a:lnTo>
                    <a:pt x="8788" y="311048"/>
                  </a:lnTo>
                  <a:lnTo>
                    <a:pt x="8578" y="310757"/>
                  </a:lnTo>
                  <a:lnTo>
                    <a:pt x="7962" y="310451"/>
                  </a:lnTo>
                  <a:close/>
                </a:path>
                <a:path w="64135" h="318135">
                  <a:moveTo>
                    <a:pt x="8578" y="310757"/>
                  </a:moveTo>
                  <a:lnTo>
                    <a:pt x="8788" y="311023"/>
                  </a:lnTo>
                  <a:lnTo>
                    <a:pt x="6540" y="313283"/>
                  </a:lnTo>
                  <a:lnTo>
                    <a:pt x="11041" y="313283"/>
                  </a:lnTo>
                  <a:lnTo>
                    <a:pt x="10045" y="312800"/>
                  </a:lnTo>
                  <a:lnTo>
                    <a:pt x="10708" y="311429"/>
                  </a:lnTo>
                  <a:lnTo>
                    <a:pt x="10337" y="311429"/>
                  </a:lnTo>
                  <a:lnTo>
                    <a:pt x="9753" y="311340"/>
                  </a:lnTo>
                  <a:lnTo>
                    <a:pt x="8578" y="310757"/>
                  </a:lnTo>
                  <a:close/>
                </a:path>
                <a:path w="64135" h="318135">
                  <a:moveTo>
                    <a:pt x="10738" y="311368"/>
                  </a:moveTo>
                  <a:lnTo>
                    <a:pt x="10337" y="311429"/>
                  </a:lnTo>
                  <a:lnTo>
                    <a:pt x="10708" y="311429"/>
                  </a:lnTo>
                  <a:close/>
                </a:path>
                <a:path w="64135" h="318135">
                  <a:moveTo>
                    <a:pt x="55072" y="216382"/>
                  </a:moveTo>
                  <a:lnTo>
                    <a:pt x="38876" y="253154"/>
                  </a:lnTo>
                  <a:lnTo>
                    <a:pt x="10738" y="311368"/>
                  </a:lnTo>
                  <a:lnTo>
                    <a:pt x="11836" y="311200"/>
                  </a:lnTo>
                  <a:lnTo>
                    <a:pt x="17883" y="311175"/>
                  </a:lnTo>
                  <a:lnTo>
                    <a:pt x="56585" y="230999"/>
                  </a:lnTo>
                  <a:lnTo>
                    <a:pt x="58877" y="226136"/>
                  </a:lnTo>
                  <a:lnTo>
                    <a:pt x="60473" y="222326"/>
                  </a:lnTo>
                  <a:lnTo>
                    <a:pt x="61328" y="217385"/>
                  </a:lnTo>
                  <a:lnTo>
                    <a:pt x="61423" y="216700"/>
                  </a:lnTo>
                  <a:lnTo>
                    <a:pt x="58242" y="216700"/>
                  </a:lnTo>
                  <a:lnTo>
                    <a:pt x="55067" y="216649"/>
                  </a:lnTo>
                  <a:lnTo>
                    <a:pt x="55072" y="216382"/>
                  </a:lnTo>
                  <a:close/>
                </a:path>
                <a:path w="64135" h="318135">
                  <a:moveTo>
                    <a:pt x="8337" y="310451"/>
                  </a:moveTo>
                  <a:lnTo>
                    <a:pt x="7962" y="310451"/>
                  </a:lnTo>
                  <a:lnTo>
                    <a:pt x="8578" y="310757"/>
                  </a:lnTo>
                  <a:lnTo>
                    <a:pt x="8337" y="310451"/>
                  </a:lnTo>
                  <a:close/>
                </a:path>
                <a:path w="64135" h="318135">
                  <a:moveTo>
                    <a:pt x="7975" y="309803"/>
                  </a:moveTo>
                  <a:lnTo>
                    <a:pt x="7454" y="309918"/>
                  </a:lnTo>
                  <a:lnTo>
                    <a:pt x="6769" y="309918"/>
                  </a:lnTo>
                  <a:lnTo>
                    <a:pt x="7734" y="310654"/>
                  </a:lnTo>
                  <a:lnTo>
                    <a:pt x="7954" y="310016"/>
                  </a:lnTo>
                  <a:lnTo>
                    <a:pt x="7975" y="309803"/>
                  </a:lnTo>
                  <a:close/>
                </a:path>
                <a:path w="64135" h="318135">
                  <a:moveTo>
                    <a:pt x="7975" y="309803"/>
                  </a:moveTo>
                  <a:lnTo>
                    <a:pt x="7954" y="310016"/>
                  </a:lnTo>
                  <a:lnTo>
                    <a:pt x="7734" y="310654"/>
                  </a:lnTo>
                  <a:lnTo>
                    <a:pt x="7926" y="310299"/>
                  </a:lnTo>
                  <a:lnTo>
                    <a:pt x="7975" y="309803"/>
                  </a:lnTo>
                  <a:close/>
                </a:path>
                <a:path w="64135" h="318135">
                  <a:moveTo>
                    <a:pt x="8079" y="310016"/>
                  </a:moveTo>
                  <a:lnTo>
                    <a:pt x="7734" y="310654"/>
                  </a:lnTo>
                  <a:lnTo>
                    <a:pt x="7962" y="310451"/>
                  </a:lnTo>
                  <a:lnTo>
                    <a:pt x="8337" y="310451"/>
                  </a:lnTo>
                  <a:lnTo>
                    <a:pt x="8216" y="310299"/>
                  </a:lnTo>
                  <a:lnTo>
                    <a:pt x="8079" y="310016"/>
                  </a:lnTo>
                  <a:close/>
                </a:path>
                <a:path w="64135" h="318135">
                  <a:moveTo>
                    <a:pt x="8193" y="309803"/>
                  </a:moveTo>
                  <a:lnTo>
                    <a:pt x="7975" y="309803"/>
                  </a:lnTo>
                  <a:lnTo>
                    <a:pt x="8079" y="310016"/>
                  </a:lnTo>
                  <a:lnTo>
                    <a:pt x="8193" y="309803"/>
                  </a:lnTo>
                  <a:close/>
                </a:path>
                <a:path w="64135" h="318135">
                  <a:moveTo>
                    <a:pt x="2641" y="306857"/>
                  </a:moveTo>
                  <a:lnTo>
                    <a:pt x="2511" y="307254"/>
                  </a:lnTo>
                  <a:lnTo>
                    <a:pt x="4445" y="308190"/>
                  </a:lnTo>
                  <a:lnTo>
                    <a:pt x="2641" y="306857"/>
                  </a:lnTo>
                  <a:close/>
                </a:path>
                <a:path w="64135" h="318135">
                  <a:moveTo>
                    <a:pt x="9409" y="306857"/>
                  </a:moveTo>
                  <a:lnTo>
                    <a:pt x="2641" y="306857"/>
                  </a:lnTo>
                  <a:lnTo>
                    <a:pt x="4445" y="308190"/>
                  </a:lnTo>
                  <a:lnTo>
                    <a:pt x="8896" y="308190"/>
                  </a:lnTo>
                  <a:lnTo>
                    <a:pt x="9286" y="307213"/>
                  </a:lnTo>
                  <a:lnTo>
                    <a:pt x="9409" y="306857"/>
                  </a:lnTo>
                  <a:close/>
                </a:path>
                <a:path w="64135" h="318135">
                  <a:moveTo>
                    <a:pt x="2641" y="306857"/>
                  </a:moveTo>
                  <a:lnTo>
                    <a:pt x="2425" y="307213"/>
                  </a:lnTo>
                  <a:lnTo>
                    <a:pt x="2641" y="306857"/>
                  </a:lnTo>
                  <a:close/>
                </a:path>
                <a:path w="64135" h="318135">
                  <a:moveTo>
                    <a:pt x="34527" y="211616"/>
                  </a:moveTo>
                  <a:lnTo>
                    <a:pt x="16019" y="267527"/>
                  </a:lnTo>
                  <a:lnTo>
                    <a:pt x="3505" y="304368"/>
                  </a:lnTo>
                  <a:lnTo>
                    <a:pt x="2425" y="307213"/>
                  </a:lnTo>
                  <a:lnTo>
                    <a:pt x="2641" y="306857"/>
                  </a:lnTo>
                  <a:lnTo>
                    <a:pt x="9409" y="306857"/>
                  </a:lnTo>
                  <a:lnTo>
                    <a:pt x="11694" y="300253"/>
                  </a:lnTo>
                  <a:lnTo>
                    <a:pt x="14770" y="291172"/>
                  </a:lnTo>
                  <a:lnTo>
                    <a:pt x="22880" y="267015"/>
                  </a:lnTo>
                  <a:lnTo>
                    <a:pt x="31399" y="241371"/>
                  </a:lnTo>
                  <a:lnTo>
                    <a:pt x="40917" y="212521"/>
                  </a:lnTo>
                  <a:lnTo>
                    <a:pt x="34759" y="212521"/>
                  </a:lnTo>
                  <a:lnTo>
                    <a:pt x="34527" y="211616"/>
                  </a:lnTo>
                  <a:close/>
                </a:path>
                <a:path w="64135" h="318135">
                  <a:moveTo>
                    <a:pt x="55118" y="216141"/>
                  </a:moveTo>
                  <a:lnTo>
                    <a:pt x="55067" y="216649"/>
                  </a:lnTo>
                  <a:lnTo>
                    <a:pt x="58242" y="216700"/>
                  </a:lnTo>
                  <a:lnTo>
                    <a:pt x="55118" y="216141"/>
                  </a:lnTo>
                  <a:close/>
                </a:path>
                <a:path w="64135" h="318135">
                  <a:moveTo>
                    <a:pt x="61434" y="216141"/>
                  </a:moveTo>
                  <a:lnTo>
                    <a:pt x="55118" y="216141"/>
                  </a:lnTo>
                  <a:lnTo>
                    <a:pt x="58242" y="216700"/>
                  </a:lnTo>
                  <a:lnTo>
                    <a:pt x="61423" y="216700"/>
                  </a:lnTo>
                  <a:lnTo>
                    <a:pt x="61434" y="216141"/>
                  </a:lnTo>
                  <a:close/>
                </a:path>
                <a:path w="64135" h="318135">
                  <a:moveTo>
                    <a:pt x="62487" y="94284"/>
                  </a:moveTo>
                  <a:lnTo>
                    <a:pt x="59156" y="94284"/>
                  </a:lnTo>
                  <a:lnTo>
                    <a:pt x="56222" y="95478"/>
                  </a:lnTo>
                  <a:lnTo>
                    <a:pt x="56438" y="96202"/>
                  </a:lnTo>
                  <a:lnTo>
                    <a:pt x="57061" y="98653"/>
                  </a:lnTo>
                  <a:lnTo>
                    <a:pt x="57331" y="100190"/>
                  </a:lnTo>
                  <a:lnTo>
                    <a:pt x="55072" y="216382"/>
                  </a:lnTo>
                  <a:lnTo>
                    <a:pt x="55118" y="216141"/>
                  </a:lnTo>
                  <a:lnTo>
                    <a:pt x="61434" y="216141"/>
                  </a:lnTo>
                  <a:lnTo>
                    <a:pt x="63584" y="106184"/>
                  </a:lnTo>
                  <a:lnTo>
                    <a:pt x="63626" y="97472"/>
                  </a:lnTo>
                  <a:lnTo>
                    <a:pt x="62487" y="94284"/>
                  </a:lnTo>
                  <a:close/>
                </a:path>
                <a:path w="64135" h="318135">
                  <a:moveTo>
                    <a:pt x="34823" y="210718"/>
                  </a:moveTo>
                  <a:lnTo>
                    <a:pt x="34527" y="211616"/>
                  </a:lnTo>
                  <a:lnTo>
                    <a:pt x="34759" y="212521"/>
                  </a:lnTo>
                  <a:lnTo>
                    <a:pt x="37846" y="211721"/>
                  </a:lnTo>
                  <a:lnTo>
                    <a:pt x="34823" y="210718"/>
                  </a:lnTo>
                  <a:close/>
                </a:path>
                <a:path w="64135" h="318135">
                  <a:moveTo>
                    <a:pt x="40863" y="210718"/>
                  </a:moveTo>
                  <a:lnTo>
                    <a:pt x="34823" y="210718"/>
                  </a:lnTo>
                  <a:lnTo>
                    <a:pt x="37846" y="211721"/>
                  </a:lnTo>
                  <a:lnTo>
                    <a:pt x="34759" y="212521"/>
                  </a:lnTo>
                  <a:lnTo>
                    <a:pt x="40917" y="212521"/>
                  </a:lnTo>
                  <a:lnTo>
                    <a:pt x="41148" y="211823"/>
                  </a:lnTo>
                  <a:lnTo>
                    <a:pt x="40863" y="210718"/>
                  </a:lnTo>
                  <a:close/>
                </a:path>
                <a:path w="64135" h="318135">
                  <a:moveTo>
                    <a:pt x="5194" y="184975"/>
                  </a:moveTo>
                  <a:lnTo>
                    <a:pt x="5194" y="188150"/>
                  </a:lnTo>
                  <a:lnTo>
                    <a:pt x="13233" y="188150"/>
                  </a:lnTo>
                  <a:lnTo>
                    <a:pt x="30162" y="194627"/>
                  </a:lnTo>
                  <a:lnTo>
                    <a:pt x="34527" y="211616"/>
                  </a:lnTo>
                  <a:lnTo>
                    <a:pt x="34823" y="210718"/>
                  </a:lnTo>
                  <a:lnTo>
                    <a:pt x="40863" y="210718"/>
                  </a:lnTo>
                  <a:lnTo>
                    <a:pt x="35496" y="189864"/>
                  </a:lnTo>
                  <a:lnTo>
                    <a:pt x="26479" y="186423"/>
                  </a:lnTo>
                  <a:lnTo>
                    <a:pt x="8026" y="186423"/>
                  </a:lnTo>
                  <a:lnTo>
                    <a:pt x="5194" y="184975"/>
                  </a:lnTo>
                  <a:close/>
                </a:path>
                <a:path w="64135" h="318135">
                  <a:moveTo>
                    <a:pt x="18224" y="100190"/>
                  </a:moveTo>
                  <a:lnTo>
                    <a:pt x="4279" y="100190"/>
                  </a:lnTo>
                  <a:lnTo>
                    <a:pt x="2806" y="106184"/>
                  </a:lnTo>
                  <a:lnTo>
                    <a:pt x="11531" y="110743"/>
                  </a:lnTo>
                  <a:lnTo>
                    <a:pt x="11531" y="165607"/>
                  </a:lnTo>
                  <a:lnTo>
                    <a:pt x="0" y="188150"/>
                  </a:lnTo>
                  <a:lnTo>
                    <a:pt x="5194" y="188150"/>
                  </a:lnTo>
                  <a:lnTo>
                    <a:pt x="5194" y="181813"/>
                  </a:lnTo>
                  <a:lnTo>
                    <a:pt x="10383" y="181813"/>
                  </a:lnTo>
                  <a:lnTo>
                    <a:pt x="17881" y="167144"/>
                  </a:lnTo>
                  <a:lnTo>
                    <a:pt x="17881" y="106883"/>
                  </a:lnTo>
                  <a:lnTo>
                    <a:pt x="17221" y="106527"/>
                  </a:lnTo>
                  <a:lnTo>
                    <a:pt x="41021" y="106527"/>
                  </a:lnTo>
                  <a:lnTo>
                    <a:pt x="41021" y="103924"/>
                  </a:lnTo>
                  <a:lnTo>
                    <a:pt x="34671" y="103924"/>
                  </a:lnTo>
                  <a:lnTo>
                    <a:pt x="18224" y="100190"/>
                  </a:lnTo>
                  <a:close/>
                </a:path>
                <a:path w="64135" h="318135">
                  <a:moveTo>
                    <a:pt x="10383" y="181813"/>
                  </a:moveTo>
                  <a:lnTo>
                    <a:pt x="5194" y="181813"/>
                  </a:lnTo>
                  <a:lnTo>
                    <a:pt x="5194" y="184975"/>
                  </a:lnTo>
                  <a:lnTo>
                    <a:pt x="8026" y="186423"/>
                  </a:lnTo>
                  <a:lnTo>
                    <a:pt x="10383" y="181813"/>
                  </a:lnTo>
                  <a:close/>
                </a:path>
                <a:path w="64135" h="318135">
                  <a:moveTo>
                    <a:pt x="14401" y="181813"/>
                  </a:moveTo>
                  <a:lnTo>
                    <a:pt x="10383" y="181813"/>
                  </a:lnTo>
                  <a:lnTo>
                    <a:pt x="8026" y="186423"/>
                  </a:lnTo>
                  <a:lnTo>
                    <a:pt x="26479" y="186423"/>
                  </a:lnTo>
                  <a:lnTo>
                    <a:pt x="14401" y="181813"/>
                  </a:lnTo>
                  <a:close/>
                </a:path>
                <a:path w="64135" h="318135">
                  <a:moveTo>
                    <a:pt x="41021" y="106527"/>
                  </a:moveTo>
                  <a:lnTo>
                    <a:pt x="17513" y="106527"/>
                  </a:lnTo>
                  <a:lnTo>
                    <a:pt x="41021" y="111887"/>
                  </a:lnTo>
                  <a:lnTo>
                    <a:pt x="41021" y="106527"/>
                  </a:lnTo>
                  <a:close/>
                </a:path>
                <a:path w="64135" h="318135">
                  <a:moveTo>
                    <a:pt x="34671" y="93871"/>
                  </a:moveTo>
                  <a:lnTo>
                    <a:pt x="34671" y="103924"/>
                  </a:lnTo>
                  <a:lnTo>
                    <a:pt x="41021" y="103924"/>
                  </a:lnTo>
                  <a:lnTo>
                    <a:pt x="41021" y="94322"/>
                  </a:lnTo>
                  <a:lnTo>
                    <a:pt x="34810" y="94322"/>
                  </a:lnTo>
                  <a:lnTo>
                    <a:pt x="34671" y="93871"/>
                  </a:lnTo>
                  <a:close/>
                </a:path>
                <a:path w="64135" h="318135">
                  <a:moveTo>
                    <a:pt x="56168" y="95345"/>
                  </a:moveTo>
                  <a:lnTo>
                    <a:pt x="56210" y="95478"/>
                  </a:lnTo>
                  <a:lnTo>
                    <a:pt x="56168" y="95345"/>
                  </a:lnTo>
                  <a:close/>
                </a:path>
                <a:path w="64135" h="318135">
                  <a:moveTo>
                    <a:pt x="59156" y="94284"/>
                  </a:moveTo>
                  <a:lnTo>
                    <a:pt x="56146" y="95275"/>
                  </a:lnTo>
                  <a:lnTo>
                    <a:pt x="56222" y="95478"/>
                  </a:lnTo>
                  <a:lnTo>
                    <a:pt x="59156" y="94284"/>
                  </a:lnTo>
                  <a:close/>
                </a:path>
                <a:path w="64135" h="318135">
                  <a:moveTo>
                    <a:pt x="19857" y="6509"/>
                  </a:moveTo>
                  <a:lnTo>
                    <a:pt x="19977" y="6743"/>
                  </a:lnTo>
                  <a:lnTo>
                    <a:pt x="22606" y="13030"/>
                  </a:lnTo>
                  <a:lnTo>
                    <a:pt x="35274" y="43965"/>
                  </a:lnTo>
                  <a:lnTo>
                    <a:pt x="56168" y="95345"/>
                  </a:lnTo>
                  <a:lnTo>
                    <a:pt x="59156" y="94284"/>
                  </a:lnTo>
                  <a:lnTo>
                    <a:pt x="62487" y="94284"/>
                  </a:lnTo>
                  <a:lnTo>
                    <a:pt x="62191" y="93459"/>
                  </a:lnTo>
                  <a:lnTo>
                    <a:pt x="37380" y="32323"/>
                  </a:lnTo>
                  <a:lnTo>
                    <a:pt x="26760" y="6578"/>
                  </a:lnTo>
                  <a:lnTo>
                    <a:pt x="20040" y="6578"/>
                  </a:lnTo>
                  <a:lnTo>
                    <a:pt x="19857" y="6509"/>
                  </a:lnTo>
                  <a:close/>
                </a:path>
                <a:path w="64135" h="318135">
                  <a:moveTo>
                    <a:pt x="37846" y="93395"/>
                  </a:moveTo>
                  <a:lnTo>
                    <a:pt x="34671" y="93395"/>
                  </a:lnTo>
                  <a:lnTo>
                    <a:pt x="34671" y="93871"/>
                  </a:lnTo>
                  <a:lnTo>
                    <a:pt x="34810" y="94322"/>
                  </a:lnTo>
                  <a:lnTo>
                    <a:pt x="37846" y="93395"/>
                  </a:lnTo>
                  <a:close/>
                </a:path>
                <a:path w="64135" h="318135">
                  <a:moveTo>
                    <a:pt x="41021" y="93395"/>
                  </a:moveTo>
                  <a:lnTo>
                    <a:pt x="37846" y="93395"/>
                  </a:lnTo>
                  <a:lnTo>
                    <a:pt x="34810" y="94322"/>
                  </a:lnTo>
                  <a:lnTo>
                    <a:pt x="41021" y="94322"/>
                  </a:lnTo>
                  <a:lnTo>
                    <a:pt x="41021" y="93395"/>
                  </a:lnTo>
                  <a:close/>
                </a:path>
                <a:path w="64135" h="318135">
                  <a:moveTo>
                    <a:pt x="19773" y="0"/>
                  </a:moveTo>
                  <a:lnTo>
                    <a:pt x="10477" y="0"/>
                  </a:lnTo>
                  <a:lnTo>
                    <a:pt x="9639" y="622"/>
                  </a:lnTo>
                  <a:lnTo>
                    <a:pt x="9220" y="888"/>
                  </a:lnTo>
                  <a:lnTo>
                    <a:pt x="7391" y="2527"/>
                  </a:lnTo>
                  <a:lnTo>
                    <a:pt x="7422" y="6743"/>
                  </a:lnTo>
                  <a:lnTo>
                    <a:pt x="7632" y="7759"/>
                  </a:lnTo>
                  <a:lnTo>
                    <a:pt x="8140" y="8953"/>
                  </a:lnTo>
                  <a:lnTo>
                    <a:pt x="8788" y="10782"/>
                  </a:lnTo>
                  <a:lnTo>
                    <a:pt x="12321" y="21870"/>
                  </a:lnTo>
                  <a:lnTo>
                    <a:pt x="20096" y="46762"/>
                  </a:lnTo>
                  <a:lnTo>
                    <a:pt x="34671" y="93871"/>
                  </a:lnTo>
                  <a:lnTo>
                    <a:pt x="34671" y="93395"/>
                  </a:lnTo>
                  <a:lnTo>
                    <a:pt x="41021" y="93395"/>
                  </a:lnTo>
                  <a:lnTo>
                    <a:pt x="41021" y="92900"/>
                  </a:lnTo>
                  <a:lnTo>
                    <a:pt x="40868" y="92455"/>
                  </a:lnTo>
                  <a:lnTo>
                    <a:pt x="31863" y="63280"/>
                  </a:lnTo>
                  <a:lnTo>
                    <a:pt x="20905" y="28027"/>
                  </a:lnTo>
                  <a:lnTo>
                    <a:pt x="16459" y="13881"/>
                  </a:lnTo>
                  <a:lnTo>
                    <a:pt x="14300" y="7213"/>
                  </a:lnTo>
                  <a:lnTo>
                    <a:pt x="13959" y="6350"/>
                  </a:lnTo>
                  <a:lnTo>
                    <a:pt x="11531" y="6350"/>
                  </a:lnTo>
                  <a:lnTo>
                    <a:pt x="11531" y="3175"/>
                  </a:lnTo>
                  <a:lnTo>
                    <a:pt x="24434" y="3175"/>
                  </a:lnTo>
                  <a:lnTo>
                    <a:pt x="25060" y="2768"/>
                  </a:lnTo>
                  <a:lnTo>
                    <a:pt x="23698" y="876"/>
                  </a:lnTo>
                  <a:lnTo>
                    <a:pt x="22047" y="507"/>
                  </a:lnTo>
                  <a:lnTo>
                    <a:pt x="20929" y="228"/>
                  </a:lnTo>
                  <a:lnTo>
                    <a:pt x="19773" y="0"/>
                  </a:lnTo>
                  <a:close/>
                </a:path>
                <a:path w="64135" h="318135">
                  <a:moveTo>
                    <a:pt x="19805" y="6311"/>
                  </a:moveTo>
                  <a:lnTo>
                    <a:pt x="19888" y="6515"/>
                  </a:lnTo>
                  <a:lnTo>
                    <a:pt x="20040" y="6578"/>
                  </a:lnTo>
                  <a:lnTo>
                    <a:pt x="19805" y="6311"/>
                  </a:lnTo>
                  <a:close/>
                </a:path>
                <a:path w="64135" h="318135">
                  <a:moveTo>
                    <a:pt x="20538" y="5790"/>
                  </a:moveTo>
                  <a:lnTo>
                    <a:pt x="19848" y="6261"/>
                  </a:lnTo>
                  <a:lnTo>
                    <a:pt x="19917" y="6438"/>
                  </a:lnTo>
                  <a:lnTo>
                    <a:pt x="20040" y="6578"/>
                  </a:lnTo>
                  <a:lnTo>
                    <a:pt x="20538" y="5790"/>
                  </a:lnTo>
                  <a:close/>
                </a:path>
                <a:path w="64135" h="318135">
                  <a:moveTo>
                    <a:pt x="26140" y="5118"/>
                  </a:moveTo>
                  <a:lnTo>
                    <a:pt x="21526" y="5118"/>
                  </a:lnTo>
                  <a:lnTo>
                    <a:pt x="20538" y="5790"/>
                  </a:lnTo>
                  <a:lnTo>
                    <a:pt x="20040" y="6578"/>
                  </a:lnTo>
                  <a:lnTo>
                    <a:pt x="26760" y="6578"/>
                  </a:lnTo>
                  <a:lnTo>
                    <a:pt x="26140" y="5118"/>
                  </a:lnTo>
                  <a:close/>
                </a:path>
                <a:path w="64135" h="318135">
                  <a:moveTo>
                    <a:pt x="21400" y="5181"/>
                  </a:moveTo>
                  <a:lnTo>
                    <a:pt x="13042" y="5181"/>
                  </a:lnTo>
                  <a:lnTo>
                    <a:pt x="13754" y="5384"/>
                  </a:lnTo>
                  <a:lnTo>
                    <a:pt x="13794" y="5714"/>
                  </a:lnTo>
                  <a:lnTo>
                    <a:pt x="13959" y="6350"/>
                  </a:lnTo>
                  <a:lnTo>
                    <a:pt x="18986" y="6350"/>
                  </a:lnTo>
                  <a:lnTo>
                    <a:pt x="19857" y="6509"/>
                  </a:lnTo>
                  <a:lnTo>
                    <a:pt x="19634" y="6070"/>
                  </a:lnTo>
                  <a:lnTo>
                    <a:pt x="21400" y="5181"/>
                  </a:lnTo>
                  <a:close/>
                </a:path>
                <a:path w="64135" h="318135">
                  <a:moveTo>
                    <a:pt x="11531" y="3175"/>
                  </a:moveTo>
                  <a:lnTo>
                    <a:pt x="11531" y="6350"/>
                  </a:lnTo>
                  <a:lnTo>
                    <a:pt x="13959" y="6350"/>
                  </a:lnTo>
                  <a:lnTo>
                    <a:pt x="13794" y="5714"/>
                  </a:lnTo>
                  <a:lnTo>
                    <a:pt x="13436" y="5714"/>
                  </a:lnTo>
                  <a:lnTo>
                    <a:pt x="11531" y="3175"/>
                  </a:lnTo>
                  <a:close/>
                </a:path>
                <a:path w="64135" h="318135">
                  <a:moveTo>
                    <a:pt x="19634" y="6070"/>
                  </a:moveTo>
                  <a:lnTo>
                    <a:pt x="19757" y="6311"/>
                  </a:lnTo>
                  <a:lnTo>
                    <a:pt x="19634" y="6070"/>
                  </a:lnTo>
                  <a:close/>
                </a:path>
                <a:path w="64135" h="318135">
                  <a:moveTo>
                    <a:pt x="21526" y="5118"/>
                  </a:moveTo>
                  <a:lnTo>
                    <a:pt x="19634" y="6070"/>
                  </a:lnTo>
                  <a:lnTo>
                    <a:pt x="19773" y="6311"/>
                  </a:lnTo>
                  <a:lnTo>
                    <a:pt x="20586" y="5714"/>
                  </a:lnTo>
                  <a:lnTo>
                    <a:pt x="21526" y="5118"/>
                  </a:lnTo>
                  <a:close/>
                </a:path>
                <a:path w="64135" h="318135">
                  <a:moveTo>
                    <a:pt x="19793" y="6298"/>
                  </a:moveTo>
                  <a:close/>
                </a:path>
                <a:path w="64135" h="318135">
                  <a:moveTo>
                    <a:pt x="20586" y="5714"/>
                  </a:moveTo>
                  <a:lnTo>
                    <a:pt x="19761" y="6261"/>
                  </a:lnTo>
                  <a:lnTo>
                    <a:pt x="20538" y="5790"/>
                  </a:lnTo>
                  <a:close/>
                </a:path>
                <a:path w="64135" h="318135">
                  <a:moveTo>
                    <a:pt x="20650" y="5714"/>
                  </a:moveTo>
                  <a:close/>
                </a:path>
                <a:path w="64135" h="318135">
                  <a:moveTo>
                    <a:pt x="24434" y="3175"/>
                  </a:moveTo>
                  <a:lnTo>
                    <a:pt x="11531" y="3175"/>
                  </a:lnTo>
                  <a:lnTo>
                    <a:pt x="13436" y="5714"/>
                  </a:lnTo>
                  <a:lnTo>
                    <a:pt x="13042" y="5181"/>
                  </a:lnTo>
                  <a:lnTo>
                    <a:pt x="21400" y="5181"/>
                  </a:lnTo>
                  <a:lnTo>
                    <a:pt x="26140" y="5118"/>
                  </a:lnTo>
                  <a:lnTo>
                    <a:pt x="25887" y="4521"/>
                  </a:lnTo>
                  <a:lnTo>
                    <a:pt x="22415" y="4521"/>
                  </a:lnTo>
                  <a:lnTo>
                    <a:pt x="24434" y="3175"/>
                  </a:lnTo>
                  <a:close/>
                </a:path>
                <a:path w="64135" h="318135">
                  <a:moveTo>
                    <a:pt x="13042" y="5181"/>
                  </a:moveTo>
                  <a:lnTo>
                    <a:pt x="13436" y="5714"/>
                  </a:lnTo>
                  <a:lnTo>
                    <a:pt x="13754" y="5384"/>
                  </a:lnTo>
                  <a:lnTo>
                    <a:pt x="13042" y="5181"/>
                  </a:lnTo>
                  <a:close/>
                </a:path>
                <a:path w="64135" h="318135">
                  <a:moveTo>
                    <a:pt x="13754" y="5384"/>
                  </a:moveTo>
                  <a:lnTo>
                    <a:pt x="13436" y="5714"/>
                  </a:lnTo>
                  <a:lnTo>
                    <a:pt x="13794" y="5714"/>
                  </a:lnTo>
                  <a:lnTo>
                    <a:pt x="13754" y="5384"/>
                  </a:lnTo>
                  <a:close/>
                </a:path>
                <a:path w="64135" h="318135">
                  <a:moveTo>
                    <a:pt x="25044" y="2768"/>
                  </a:moveTo>
                  <a:lnTo>
                    <a:pt x="22415" y="4521"/>
                  </a:lnTo>
                  <a:lnTo>
                    <a:pt x="25056" y="2790"/>
                  </a:lnTo>
                  <a:close/>
                </a:path>
                <a:path w="64135" h="318135">
                  <a:moveTo>
                    <a:pt x="25056" y="2790"/>
                  </a:moveTo>
                  <a:lnTo>
                    <a:pt x="22415" y="4521"/>
                  </a:lnTo>
                  <a:lnTo>
                    <a:pt x="25887" y="4521"/>
                  </a:lnTo>
                  <a:lnTo>
                    <a:pt x="25488" y="3581"/>
                  </a:lnTo>
                  <a:lnTo>
                    <a:pt x="25056" y="2790"/>
                  </a:lnTo>
                  <a:close/>
                </a:path>
                <a:path w="64135" h="318135">
                  <a:moveTo>
                    <a:pt x="25060" y="2768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6" name="object 42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216613" y="3925760"/>
              <a:ext cx="75717" cy="311912"/>
            </a:xfrm>
            <a:prstGeom prst="rect">
              <a:avLst/>
            </a:prstGeom>
          </p:spPr>
        </p:pic>
        <p:sp>
          <p:nvSpPr>
            <p:cNvPr id="427" name="object 427"/>
            <p:cNvSpPr/>
            <p:nvPr/>
          </p:nvSpPr>
          <p:spPr>
            <a:xfrm>
              <a:off x="5234419" y="3922585"/>
              <a:ext cx="62230" cy="318135"/>
            </a:xfrm>
            <a:custGeom>
              <a:avLst/>
              <a:gdLst/>
              <a:ahLst/>
              <a:cxnLst/>
              <a:rect l="l" t="t" r="r" b="b"/>
              <a:pathLst>
                <a:path w="62229" h="318135">
                  <a:moveTo>
                    <a:pt x="16192" y="120599"/>
                  </a:moveTo>
                  <a:lnTo>
                    <a:pt x="9842" y="120599"/>
                  </a:lnTo>
                  <a:lnTo>
                    <a:pt x="9842" y="132829"/>
                  </a:lnTo>
                  <a:lnTo>
                    <a:pt x="16192" y="132829"/>
                  </a:lnTo>
                  <a:lnTo>
                    <a:pt x="16192" y="120599"/>
                  </a:lnTo>
                  <a:close/>
                </a:path>
                <a:path w="62229" h="318135">
                  <a:moveTo>
                    <a:pt x="61937" y="97472"/>
                  </a:moveTo>
                  <a:lnTo>
                    <a:pt x="60794" y="94284"/>
                  </a:lnTo>
                  <a:lnTo>
                    <a:pt x="60502" y="93459"/>
                  </a:lnTo>
                  <a:lnTo>
                    <a:pt x="60477" y="93294"/>
                  </a:lnTo>
                  <a:lnTo>
                    <a:pt x="35687" y="32334"/>
                  </a:lnTo>
                  <a:lnTo>
                    <a:pt x="26581" y="10109"/>
                  </a:lnTo>
                  <a:lnTo>
                    <a:pt x="25082" y="6591"/>
                  </a:lnTo>
                  <a:lnTo>
                    <a:pt x="24472" y="5156"/>
                  </a:lnTo>
                  <a:lnTo>
                    <a:pt x="23812" y="3581"/>
                  </a:lnTo>
                  <a:lnTo>
                    <a:pt x="23596" y="3175"/>
                  </a:lnTo>
                  <a:lnTo>
                    <a:pt x="23380" y="2768"/>
                  </a:lnTo>
                  <a:lnTo>
                    <a:pt x="21996" y="876"/>
                  </a:lnTo>
                  <a:lnTo>
                    <a:pt x="20345" y="508"/>
                  </a:lnTo>
                  <a:lnTo>
                    <a:pt x="19240" y="228"/>
                  </a:lnTo>
                  <a:lnTo>
                    <a:pt x="18884" y="165"/>
                  </a:lnTo>
                  <a:lnTo>
                    <a:pt x="18884" y="5778"/>
                  </a:lnTo>
                  <a:lnTo>
                    <a:pt x="18884" y="165"/>
                  </a:lnTo>
                  <a:lnTo>
                    <a:pt x="18084" y="0"/>
                  </a:lnTo>
                  <a:lnTo>
                    <a:pt x="8775" y="0"/>
                  </a:lnTo>
                  <a:lnTo>
                    <a:pt x="7518" y="901"/>
                  </a:lnTo>
                  <a:lnTo>
                    <a:pt x="5715" y="2527"/>
                  </a:lnTo>
                  <a:lnTo>
                    <a:pt x="5727" y="6743"/>
                  </a:lnTo>
                  <a:lnTo>
                    <a:pt x="5956" y="7759"/>
                  </a:lnTo>
                  <a:lnTo>
                    <a:pt x="6489" y="8966"/>
                  </a:lnTo>
                  <a:lnTo>
                    <a:pt x="7112" y="10782"/>
                  </a:lnTo>
                  <a:lnTo>
                    <a:pt x="10642" y="21882"/>
                  </a:lnTo>
                  <a:lnTo>
                    <a:pt x="18415" y="46774"/>
                  </a:lnTo>
                  <a:lnTo>
                    <a:pt x="32981" y="93878"/>
                  </a:lnTo>
                  <a:lnTo>
                    <a:pt x="32981" y="103924"/>
                  </a:lnTo>
                  <a:lnTo>
                    <a:pt x="16560" y="100190"/>
                  </a:lnTo>
                  <a:lnTo>
                    <a:pt x="2603" y="100190"/>
                  </a:lnTo>
                  <a:lnTo>
                    <a:pt x="2603" y="106527"/>
                  </a:lnTo>
                  <a:lnTo>
                    <a:pt x="15836" y="106527"/>
                  </a:lnTo>
                  <a:lnTo>
                    <a:pt x="39331" y="111887"/>
                  </a:lnTo>
                  <a:lnTo>
                    <a:pt x="39331" y="103924"/>
                  </a:lnTo>
                  <a:lnTo>
                    <a:pt x="39331" y="94322"/>
                  </a:lnTo>
                  <a:lnTo>
                    <a:pt x="39331" y="93395"/>
                  </a:lnTo>
                  <a:lnTo>
                    <a:pt x="39331" y="92900"/>
                  </a:lnTo>
                  <a:lnTo>
                    <a:pt x="30175" y="63284"/>
                  </a:lnTo>
                  <a:lnTo>
                    <a:pt x="17183" y="21463"/>
                  </a:lnTo>
                  <a:lnTo>
                    <a:pt x="12623" y="7213"/>
                  </a:lnTo>
                  <a:lnTo>
                    <a:pt x="12280" y="6350"/>
                  </a:lnTo>
                  <a:lnTo>
                    <a:pt x="17284" y="6350"/>
                  </a:lnTo>
                  <a:lnTo>
                    <a:pt x="18186" y="6515"/>
                  </a:lnTo>
                  <a:lnTo>
                    <a:pt x="18338" y="6578"/>
                  </a:lnTo>
                  <a:lnTo>
                    <a:pt x="18186" y="6515"/>
                  </a:lnTo>
                  <a:lnTo>
                    <a:pt x="18300" y="6743"/>
                  </a:lnTo>
                  <a:lnTo>
                    <a:pt x="20916" y="13004"/>
                  </a:lnTo>
                  <a:lnTo>
                    <a:pt x="54444" y="95313"/>
                  </a:lnTo>
                  <a:lnTo>
                    <a:pt x="55638" y="100190"/>
                  </a:lnTo>
                  <a:lnTo>
                    <a:pt x="53390" y="216408"/>
                  </a:lnTo>
                  <a:lnTo>
                    <a:pt x="53441" y="216141"/>
                  </a:lnTo>
                  <a:lnTo>
                    <a:pt x="53390" y="216649"/>
                  </a:lnTo>
                  <a:lnTo>
                    <a:pt x="53390" y="216408"/>
                  </a:lnTo>
                  <a:lnTo>
                    <a:pt x="53213" y="217385"/>
                  </a:lnTo>
                  <a:lnTo>
                    <a:pt x="9055" y="311378"/>
                  </a:lnTo>
                  <a:lnTo>
                    <a:pt x="8648" y="311429"/>
                  </a:lnTo>
                  <a:lnTo>
                    <a:pt x="8102" y="311365"/>
                  </a:lnTo>
                  <a:lnTo>
                    <a:pt x="6896" y="310769"/>
                  </a:lnTo>
                  <a:lnTo>
                    <a:pt x="6654" y="310451"/>
                  </a:lnTo>
                  <a:lnTo>
                    <a:pt x="6527" y="310286"/>
                  </a:lnTo>
                  <a:lnTo>
                    <a:pt x="6375" y="310007"/>
                  </a:lnTo>
                  <a:lnTo>
                    <a:pt x="6223" y="310286"/>
                  </a:lnTo>
                  <a:lnTo>
                    <a:pt x="6261" y="310019"/>
                  </a:lnTo>
                  <a:lnTo>
                    <a:pt x="6299" y="309791"/>
                  </a:lnTo>
                  <a:lnTo>
                    <a:pt x="6375" y="310007"/>
                  </a:lnTo>
                  <a:lnTo>
                    <a:pt x="6502" y="309791"/>
                  </a:lnTo>
                  <a:lnTo>
                    <a:pt x="6629" y="309562"/>
                  </a:lnTo>
                  <a:lnTo>
                    <a:pt x="6959" y="308749"/>
                  </a:lnTo>
                  <a:lnTo>
                    <a:pt x="7188" y="308203"/>
                  </a:lnTo>
                  <a:lnTo>
                    <a:pt x="7594" y="307213"/>
                  </a:lnTo>
                  <a:lnTo>
                    <a:pt x="7721" y="306844"/>
                  </a:lnTo>
                  <a:lnTo>
                    <a:pt x="9994" y="300253"/>
                  </a:lnTo>
                  <a:lnTo>
                    <a:pt x="13081" y="291198"/>
                  </a:lnTo>
                  <a:lnTo>
                    <a:pt x="21196" y="267030"/>
                  </a:lnTo>
                  <a:lnTo>
                    <a:pt x="29705" y="241376"/>
                  </a:lnTo>
                  <a:lnTo>
                    <a:pt x="39243" y="212458"/>
                  </a:lnTo>
                  <a:lnTo>
                    <a:pt x="39446" y="211861"/>
                  </a:lnTo>
                  <a:lnTo>
                    <a:pt x="39166" y="210718"/>
                  </a:lnTo>
                  <a:lnTo>
                    <a:pt x="33858" y="188048"/>
                  </a:lnTo>
                  <a:lnTo>
                    <a:pt x="29425" y="186359"/>
                  </a:lnTo>
                  <a:lnTo>
                    <a:pt x="12636" y="179946"/>
                  </a:lnTo>
                  <a:lnTo>
                    <a:pt x="1104" y="180441"/>
                  </a:lnTo>
                  <a:lnTo>
                    <a:pt x="1384" y="186791"/>
                  </a:lnTo>
                  <a:lnTo>
                    <a:pt x="11595" y="186359"/>
                  </a:lnTo>
                  <a:lnTo>
                    <a:pt x="28448" y="192773"/>
                  </a:lnTo>
                  <a:lnTo>
                    <a:pt x="23152" y="240957"/>
                  </a:lnTo>
                  <a:lnTo>
                    <a:pt x="8661" y="284429"/>
                  </a:lnTo>
                  <a:lnTo>
                    <a:pt x="6172" y="291782"/>
                  </a:lnTo>
                  <a:lnTo>
                    <a:pt x="6172" y="310248"/>
                  </a:lnTo>
                  <a:lnTo>
                    <a:pt x="6070" y="310578"/>
                  </a:lnTo>
                  <a:lnTo>
                    <a:pt x="6172" y="310248"/>
                  </a:lnTo>
                  <a:lnTo>
                    <a:pt x="6172" y="291782"/>
                  </a:lnTo>
                  <a:lnTo>
                    <a:pt x="4610" y="296392"/>
                  </a:lnTo>
                  <a:lnTo>
                    <a:pt x="3276" y="300253"/>
                  </a:lnTo>
                  <a:lnTo>
                    <a:pt x="1816" y="304368"/>
                  </a:lnTo>
                  <a:lnTo>
                    <a:pt x="736" y="307213"/>
                  </a:lnTo>
                  <a:lnTo>
                    <a:pt x="901" y="306946"/>
                  </a:lnTo>
                  <a:lnTo>
                    <a:pt x="800" y="307251"/>
                  </a:lnTo>
                  <a:lnTo>
                    <a:pt x="63" y="309562"/>
                  </a:lnTo>
                  <a:lnTo>
                    <a:pt x="0" y="311861"/>
                  </a:lnTo>
                  <a:lnTo>
                    <a:pt x="1371" y="313994"/>
                  </a:lnTo>
                  <a:lnTo>
                    <a:pt x="8648" y="317766"/>
                  </a:lnTo>
                  <a:lnTo>
                    <a:pt x="10617" y="317754"/>
                  </a:lnTo>
                  <a:lnTo>
                    <a:pt x="12217" y="317195"/>
                  </a:lnTo>
                  <a:lnTo>
                    <a:pt x="13500" y="316776"/>
                  </a:lnTo>
                  <a:lnTo>
                    <a:pt x="14744" y="314185"/>
                  </a:lnTo>
                  <a:lnTo>
                    <a:pt x="16205" y="311175"/>
                  </a:lnTo>
                  <a:lnTo>
                    <a:pt x="54902" y="231000"/>
                  </a:lnTo>
                  <a:lnTo>
                    <a:pt x="61887" y="106527"/>
                  </a:lnTo>
                  <a:lnTo>
                    <a:pt x="61937" y="974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241556" y="3926243"/>
              <a:ext cx="51435" cy="311150"/>
            </a:xfrm>
            <a:custGeom>
              <a:avLst/>
              <a:gdLst/>
              <a:ahLst/>
              <a:cxnLst/>
              <a:rect l="l" t="t" r="r" b="b"/>
              <a:pathLst>
                <a:path w="51435" h="311150">
                  <a:moveTo>
                    <a:pt x="42170" y="212725"/>
                  </a:moveTo>
                  <a:lnTo>
                    <a:pt x="0" y="307162"/>
                  </a:lnTo>
                  <a:lnTo>
                    <a:pt x="698" y="309041"/>
                  </a:lnTo>
                  <a:lnTo>
                    <a:pt x="3873" y="310527"/>
                  </a:lnTo>
                  <a:lnTo>
                    <a:pt x="5765" y="309829"/>
                  </a:lnTo>
                  <a:lnTo>
                    <a:pt x="46139" y="222326"/>
                  </a:lnTo>
                  <a:lnTo>
                    <a:pt x="46481" y="221487"/>
                  </a:lnTo>
                  <a:lnTo>
                    <a:pt x="47586" y="218605"/>
                  </a:lnTo>
                  <a:lnTo>
                    <a:pt x="48425" y="213753"/>
                  </a:lnTo>
                  <a:lnTo>
                    <a:pt x="48509" y="213067"/>
                  </a:lnTo>
                  <a:lnTo>
                    <a:pt x="45338" y="213067"/>
                  </a:lnTo>
                  <a:lnTo>
                    <a:pt x="42163" y="212991"/>
                  </a:lnTo>
                  <a:lnTo>
                    <a:pt x="42170" y="212725"/>
                  </a:lnTo>
                  <a:close/>
                </a:path>
                <a:path w="51435" h="311150">
                  <a:moveTo>
                    <a:pt x="42214" y="212483"/>
                  </a:moveTo>
                  <a:lnTo>
                    <a:pt x="42163" y="212991"/>
                  </a:lnTo>
                  <a:lnTo>
                    <a:pt x="45338" y="213067"/>
                  </a:lnTo>
                  <a:lnTo>
                    <a:pt x="42214" y="212483"/>
                  </a:lnTo>
                  <a:close/>
                </a:path>
                <a:path w="51435" h="311150">
                  <a:moveTo>
                    <a:pt x="48523" y="212483"/>
                  </a:moveTo>
                  <a:lnTo>
                    <a:pt x="42214" y="212483"/>
                  </a:lnTo>
                  <a:lnTo>
                    <a:pt x="45338" y="213067"/>
                  </a:lnTo>
                  <a:lnTo>
                    <a:pt x="48509" y="213067"/>
                  </a:lnTo>
                  <a:lnTo>
                    <a:pt x="48523" y="212483"/>
                  </a:lnTo>
                  <a:close/>
                </a:path>
                <a:path w="51435" h="311150">
                  <a:moveTo>
                    <a:pt x="50075" y="93370"/>
                  </a:moveTo>
                  <a:lnTo>
                    <a:pt x="46672" y="93370"/>
                  </a:lnTo>
                  <a:lnTo>
                    <a:pt x="43738" y="94564"/>
                  </a:lnTo>
                  <a:lnTo>
                    <a:pt x="44268" y="96113"/>
                  </a:lnTo>
                  <a:lnTo>
                    <a:pt x="44907" y="98437"/>
                  </a:lnTo>
                  <a:lnTo>
                    <a:pt x="44894" y="100152"/>
                  </a:lnTo>
                  <a:lnTo>
                    <a:pt x="44462" y="119209"/>
                  </a:lnTo>
                  <a:lnTo>
                    <a:pt x="42170" y="212725"/>
                  </a:lnTo>
                  <a:lnTo>
                    <a:pt x="42214" y="212483"/>
                  </a:lnTo>
                  <a:lnTo>
                    <a:pt x="48523" y="212483"/>
                  </a:lnTo>
                  <a:lnTo>
                    <a:pt x="50821" y="119056"/>
                  </a:lnTo>
                  <a:lnTo>
                    <a:pt x="51244" y="100152"/>
                  </a:lnTo>
                  <a:lnTo>
                    <a:pt x="51154" y="95986"/>
                  </a:lnTo>
                  <a:lnTo>
                    <a:pt x="50075" y="93370"/>
                  </a:lnTo>
                  <a:close/>
                </a:path>
                <a:path w="51435" h="311150">
                  <a:moveTo>
                    <a:pt x="43714" y="94505"/>
                  </a:moveTo>
                  <a:close/>
                </a:path>
                <a:path w="51435" h="311150">
                  <a:moveTo>
                    <a:pt x="46672" y="93370"/>
                  </a:moveTo>
                  <a:lnTo>
                    <a:pt x="43713" y="94500"/>
                  </a:lnTo>
                  <a:lnTo>
                    <a:pt x="46672" y="93370"/>
                  </a:lnTo>
                  <a:close/>
                </a:path>
                <a:path w="51435" h="311150">
                  <a:moveTo>
                    <a:pt x="10858" y="0"/>
                  </a:moveTo>
                  <a:lnTo>
                    <a:pt x="7607" y="1295"/>
                  </a:lnTo>
                  <a:lnTo>
                    <a:pt x="6819" y="3149"/>
                  </a:lnTo>
                  <a:lnTo>
                    <a:pt x="43714" y="94505"/>
                  </a:lnTo>
                  <a:lnTo>
                    <a:pt x="46672" y="93370"/>
                  </a:lnTo>
                  <a:lnTo>
                    <a:pt x="50075" y="93370"/>
                  </a:lnTo>
                  <a:lnTo>
                    <a:pt x="49682" y="92417"/>
                  </a:lnTo>
                  <a:lnTo>
                    <a:pt x="49631" y="92189"/>
                  </a:lnTo>
                  <a:lnTo>
                    <a:pt x="12712" y="774"/>
                  </a:lnTo>
                  <a:lnTo>
                    <a:pt x="10858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675098" y="4020273"/>
              <a:ext cx="21590" cy="122555"/>
            </a:xfrm>
            <a:custGeom>
              <a:avLst/>
              <a:gdLst/>
              <a:ahLst/>
              <a:cxnLst/>
              <a:rect l="l" t="t" r="r" b="b"/>
              <a:pathLst>
                <a:path w="21589" h="122554">
                  <a:moveTo>
                    <a:pt x="14287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14287" y="3175"/>
                  </a:lnTo>
                  <a:lnTo>
                    <a:pt x="14287" y="0"/>
                  </a:lnTo>
                  <a:close/>
                </a:path>
                <a:path w="21589" h="122554">
                  <a:moveTo>
                    <a:pt x="21399" y="120027"/>
                  </a:moveTo>
                  <a:lnTo>
                    <a:pt x="16129" y="107886"/>
                  </a:lnTo>
                  <a:lnTo>
                    <a:pt x="18592" y="107810"/>
                  </a:lnTo>
                  <a:lnTo>
                    <a:pt x="18389" y="101460"/>
                  </a:lnTo>
                  <a:lnTo>
                    <a:pt x="6578" y="101841"/>
                  </a:lnTo>
                  <a:lnTo>
                    <a:pt x="15582" y="122555"/>
                  </a:lnTo>
                  <a:lnTo>
                    <a:pt x="21399" y="1200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0" name="object 43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064963" y="3833736"/>
              <a:ext cx="98869" cy="152793"/>
            </a:xfrm>
            <a:prstGeom prst="rect">
              <a:avLst/>
            </a:prstGeom>
          </p:spPr>
        </p:pic>
        <p:pic>
          <p:nvPicPr>
            <p:cNvPr id="431" name="object 43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781270" y="3732530"/>
              <a:ext cx="98755" cy="254000"/>
            </a:xfrm>
            <a:prstGeom prst="rect">
              <a:avLst/>
            </a:prstGeom>
          </p:spPr>
        </p:pic>
        <p:pic>
          <p:nvPicPr>
            <p:cNvPr id="432" name="object 432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675085" y="4185539"/>
              <a:ext cx="110642" cy="124129"/>
            </a:xfrm>
            <a:prstGeom prst="rect">
              <a:avLst/>
            </a:prstGeom>
          </p:spPr>
        </p:pic>
        <p:sp>
          <p:nvSpPr>
            <p:cNvPr id="433" name="object 433"/>
            <p:cNvSpPr/>
            <p:nvPr/>
          </p:nvSpPr>
          <p:spPr>
            <a:xfrm>
              <a:off x="4741151" y="3984599"/>
              <a:ext cx="137160" cy="325120"/>
            </a:xfrm>
            <a:custGeom>
              <a:avLst/>
              <a:gdLst/>
              <a:ahLst/>
              <a:cxnLst/>
              <a:rect l="l" t="t" r="r" b="b"/>
              <a:pathLst>
                <a:path w="137160" h="325120">
                  <a:moveTo>
                    <a:pt x="43891" y="0"/>
                  </a:moveTo>
                  <a:lnTo>
                    <a:pt x="44005" y="183222"/>
                  </a:lnTo>
                  <a:lnTo>
                    <a:pt x="20731" y="231043"/>
                  </a:lnTo>
                  <a:lnTo>
                    <a:pt x="9556" y="243439"/>
                  </a:lnTo>
                  <a:lnTo>
                    <a:pt x="3428" y="250317"/>
                  </a:lnTo>
                  <a:lnTo>
                    <a:pt x="685" y="253860"/>
                  </a:lnTo>
                  <a:lnTo>
                    <a:pt x="0" y="260273"/>
                  </a:lnTo>
                  <a:lnTo>
                    <a:pt x="64693" y="324624"/>
                  </a:lnTo>
                  <a:lnTo>
                    <a:pt x="68922" y="323824"/>
                  </a:lnTo>
                  <a:lnTo>
                    <a:pt x="70408" y="323824"/>
                  </a:lnTo>
                  <a:lnTo>
                    <a:pt x="71744" y="323468"/>
                  </a:lnTo>
                  <a:lnTo>
                    <a:pt x="75095" y="320979"/>
                  </a:lnTo>
                  <a:lnTo>
                    <a:pt x="83074" y="314223"/>
                  </a:lnTo>
                  <a:lnTo>
                    <a:pt x="98298" y="301066"/>
                  </a:lnTo>
                  <a:lnTo>
                    <a:pt x="132245" y="276847"/>
                  </a:lnTo>
                  <a:lnTo>
                    <a:pt x="136817" y="273303"/>
                  </a:lnTo>
                  <a:lnTo>
                    <a:pt x="135331" y="268732"/>
                  </a:lnTo>
                  <a:lnTo>
                    <a:pt x="129158" y="179679"/>
                  </a:lnTo>
                  <a:lnTo>
                    <a:pt x="129273" y="1943"/>
                  </a:lnTo>
                  <a:lnTo>
                    <a:pt x="129387" y="914"/>
                  </a:lnTo>
                  <a:lnTo>
                    <a:pt x="438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739093" y="3985513"/>
              <a:ext cx="139065" cy="324485"/>
            </a:xfrm>
            <a:custGeom>
              <a:avLst/>
              <a:gdLst/>
              <a:ahLst/>
              <a:cxnLst/>
              <a:rect l="l" t="t" r="r" b="b"/>
              <a:pathLst>
                <a:path w="139064" h="324485">
                  <a:moveTo>
                    <a:pt x="138988" y="270776"/>
                  </a:moveTo>
                  <a:lnTo>
                    <a:pt x="138938" y="267462"/>
                  </a:lnTo>
                  <a:lnTo>
                    <a:pt x="138760" y="267004"/>
                  </a:lnTo>
                  <a:lnTo>
                    <a:pt x="138645" y="266560"/>
                  </a:lnTo>
                  <a:lnTo>
                    <a:pt x="138645" y="266903"/>
                  </a:lnTo>
                  <a:lnTo>
                    <a:pt x="138620" y="266573"/>
                  </a:lnTo>
                  <a:lnTo>
                    <a:pt x="137388" y="267004"/>
                  </a:lnTo>
                  <a:lnTo>
                    <a:pt x="138620" y="266560"/>
                  </a:lnTo>
                  <a:lnTo>
                    <a:pt x="132588" y="178079"/>
                  </a:lnTo>
                  <a:lnTo>
                    <a:pt x="132588" y="2514"/>
                  </a:lnTo>
                  <a:lnTo>
                    <a:pt x="132702" y="114"/>
                  </a:lnTo>
                  <a:lnTo>
                    <a:pt x="131318" y="63"/>
                  </a:lnTo>
                  <a:lnTo>
                    <a:pt x="130314" y="25"/>
                  </a:lnTo>
                  <a:lnTo>
                    <a:pt x="129959" y="0"/>
                  </a:lnTo>
                  <a:lnTo>
                    <a:pt x="46062" y="1257"/>
                  </a:lnTo>
                  <a:lnTo>
                    <a:pt x="44691" y="1257"/>
                  </a:lnTo>
                  <a:lnTo>
                    <a:pt x="44691" y="190550"/>
                  </a:lnTo>
                  <a:lnTo>
                    <a:pt x="20345" y="229743"/>
                  </a:lnTo>
                  <a:lnTo>
                    <a:pt x="3924" y="247751"/>
                  </a:lnTo>
                  <a:lnTo>
                    <a:pt x="1600" y="250431"/>
                  </a:lnTo>
                  <a:lnTo>
                    <a:pt x="685" y="251688"/>
                  </a:lnTo>
                  <a:lnTo>
                    <a:pt x="342" y="253288"/>
                  </a:lnTo>
                  <a:lnTo>
                    <a:pt x="342" y="254241"/>
                  </a:lnTo>
                  <a:lnTo>
                    <a:pt x="0" y="254660"/>
                  </a:lnTo>
                  <a:lnTo>
                    <a:pt x="342" y="255358"/>
                  </a:lnTo>
                  <a:lnTo>
                    <a:pt x="342" y="258660"/>
                  </a:lnTo>
                  <a:lnTo>
                    <a:pt x="2400" y="262674"/>
                  </a:lnTo>
                  <a:lnTo>
                    <a:pt x="61036" y="323240"/>
                  </a:lnTo>
                  <a:lnTo>
                    <a:pt x="61493" y="323354"/>
                  </a:lnTo>
                  <a:lnTo>
                    <a:pt x="68008" y="324281"/>
                  </a:lnTo>
                  <a:lnTo>
                    <a:pt x="69837" y="324281"/>
                  </a:lnTo>
                  <a:lnTo>
                    <a:pt x="71094" y="323824"/>
                  </a:lnTo>
                  <a:lnTo>
                    <a:pt x="73494" y="322338"/>
                  </a:lnTo>
                  <a:lnTo>
                    <a:pt x="74523" y="321538"/>
                  </a:lnTo>
                  <a:lnTo>
                    <a:pt x="80924" y="316611"/>
                  </a:lnTo>
                  <a:lnTo>
                    <a:pt x="94869" y="305650"/>
                  </a:lnTo>
                  <a:lnTo>
                    <a:pt x="101003" y="300507"/>
                  </a:lnTo>
                  <a:lnTo>
                    <a:pt x="101155" y="300380"/>
                  </a:lnTo>
                  <a:lnTo>
                    <a:pt x="101155" y="300507"/>
                  </a:lnTo>
                  <a:lnTo>
                    <a:pt x="102768" y="299351"/>
                  </a:lnTo>
                  <a:lnTo>
                    <a:pt x="127342" y="281863"/>
                  </a:lnTo>
                  <a:lnTo>
                    <a:pt x="131927" y="278536"/>
                  </a:lnTo>
                  <a:lnTo>
                    <a:pt x="138188" y="273875"/>
                  </a:lnTo>
                  <a:lnTo>
                    <a:pt x="138747" y="271678"/>
                  </a:lnTo>
                  <a:lnTo>
                    <a:pt x="138874" y="271576"/>
                  </a:lnTo>
                  <a:lnTo>
                    <a:pt x="138811" y="271424"/>
                  </a:lnTo>
                  <a:lnTo>
                    <a:pt x="138988" y="2707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754676" y="4217631"/>
              <a:ext cx="78740" cy="74930"/>
            </a:xfrm>
            <a:custGeom>
              <a:avLst/>
              <a:gdLst/>
              <a:ahLst/>
              <a:cxnLst/>
              <a:rect l="l" t="t" r="r" b="b"/>
              <a:pathLst>
                <a:path w="78739" h="74929">
                  <a:moveTo>
                    <a:pt x="78511" y="65278"/>
                  </a:moveTo>
                  <a:lnTo>
                    <a:pt x="8674" y="0"/>
                  </a:lnTo>
                  <a:lnTo>
                    <a:pt x="8280" y="419"/>
                  </a:lnTo>
                  <a:lnTo>
                    <a:pt x="0" y="9283"/>
                  </a:lnTo>
                  <a:lnTo>
                    <a:pt x="69837" y="74574"/>
                  </a:lnTo>
                  <a:lnTo>
                    <a:pt x="74180" y="69913"/>
                  </a:lnTo>
                  <a:lnTo>
                    <a:pt x="78511" y="65278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760467" y="4215409"/>
              <a:ext cx="74295" cy="70485"/>
            </a:xfrm>
            <a:custGeom>
              <a:avLst/>
              <a:gdLst/>
              <a:ahLst/>
              <a:cxnLst/>
              <a:rect l="l" t="t" r="r" b="b"/>
              <a:pathLst>
                <a:path w="74295" h="70485">
                  <a:moveTo>
                    <a:pt x="4330" y="0"/>
                  </a:moveTo>
                  <a:lnTo>
                    <a:pt x="0" y="4648"/>
                  </a:lnTo>
                  <a:lnTo>
                    <a:pt x="69824" y="69926"/>
                  </a:lnTo>
                  <a:lnTo>
                    <a:pt x="74168" y="65290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675517" y="4247095"/>
              <a:ext cx="126364" cy="126364"/>
            </a:xfrm>
            <a:custGeom>
              <a:avLst/>
              <a:gdLst/>
              <a:ahLst/>
              <a:cxnLst/>
              <a:rect l="l" t="t" r="r" b="b"/>
              <a:pathLst>
                <a:path w="126364" h="126364">
                  <a:moveTo>
                    <a:pt x="68148" y="0"/>
                  </a:moveTo>
                  <a:lnTo>
                    <a:pt x="0" y="70612"/>
                  </a:lnTo>
                  <a:lnTo>
                    <a:pt x="59524" y="125869"/>
                  </a:lnTo>
                  <a:lnTo>
                    <a:pt x="126136" y="58381"/>
                  </a:lnTo>
                  <a:lnTo>
                    <a:pt x="68148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668723" y="4240301"/>
              <a:ext cx="139700" cy="139700"/>
            </a:xfrm>
            <a:custGeom>
              <a:avLst/>
              <a:gdLst/>
              <a:ahLst/>
              <a:cxnLst/>
              <a:rect l="l" t="t" r="r" b="b"/>
              <a:pathLst>
                <a:path w="139700" h="139700">
                  <a:moveTo>
                    <a:pt x="74891" y="0"/>
                  </a:moveTo>
                  <a:lnTo>
                    <a:pt x="0" y="77597"/>
                  </a:lnTo>
                  <a:lnTo>
                    <a:pt x="66459" y="139280"/>
                  </a:lnTo>
                  <a:lnTo>
                    <a:pt x="69710" y="136004"/>
                  </a:lnTo>
                  <a:lnTo>
                    <a:pt x="62928" y="129324"/>
                  </a:lnTo>
                  <a:lnTo>
                    <a:pt x="66183" y="126025"/>
                  </a:lnTo>
                  <a:lnTo>
                    <a:pt x="13601" y="77203"/>
                  </a:lnTo>
                  <a:lnTo>
                    <a:pt x="74980" y="13601"/>
                  </a:lnTo>
                  <a:lnTo>
                    <a:pt x="88406" y="13601"/>
                  </a:lnTo>
                  <a:lnTo>
                    <a:pt x="74891" y="0"/>
                  </a:lnTo>
                  <a:close/>
                </a:path>
                <a:path w="139700" h="139700">
                  <a:moveTo>
                    <a:pt x="88406" y="13601"/>
                  </a:moveTo>
                  <a:lnTo>
                    <a:pt x="74980" y="13601"/>
                  </a:lnTo>
                  <a:lnTo>
                    <a:pt x="126225" y="65176"/>
                  </a:lnTo>
                  <a:lnTo>
                    <a:pt x="66183" y="126025"/>
                  </a:lnTo>
                  <a:lnTo>
                    <a:pt x="69557" y="129159"/>
                  </a:lnTo>
                  <a:lnTo>
                    <a:pt x="66319" y="132664"/>
                  </a:lnTo>
                  <a:lnTo>
                    <a:pt x="69710" y="136004"/>
                  </a:lnTo>
                  <a:lnTo>
                    <a:pt x="139636" y="65163"/>
                  </a:lnTo>
                  <a:lnTo>
                    <a:pt x="88406" y="13601"/>
                  </a:lnTo>
                  <a:close/>
                </a:path>
                <a:path w="139700" h="139700">
                  <a:moveTo>
                    <a:pt x="66183" y="126025"/>
                  </a:moveTo>
                  <a:lnTo>
                    <a:pt x="62928" y="129324"/>
                  </a:lnTo>
                  <a:lnTo>
                    <a:pt x="66319" y="132664"/>
                  </a:lnTo>
                  <a:lnTo>
                    <a:pt x="69557" y="129159"/>
                  </a:lnTo>
                  <a:lnTo>
                    <a:pt x="66183" y="1260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802504" y="411157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36" y="0"/>
                  </a:moveTo>
                  <a:lnTo>
                    <a:pt x="16453" y="2121"/>
                  </a:lnTo>
                  <a:lnTo>
                    <a:pt x="7891" y="7905"/>
                  </a:lnTo>
                  <a:lnTo>
                    <a:pt x="2117" y="16480"/>
                  </a:lnTo>
                  <a:lnTo>
                    <a:pt x="0" y="26974"/>
                  </a:lnTo>
                  <a:lnTo>
                    <a:pt x="2117" y="37454"/>
                  </a:lnTo>
                  <a:lnTo>
                    <a:pt x="7891" y="46021"/>
                  </a:lnTo>
                  <a:lnTo>
                    <a:pt x="16453" y="51802"/>
                  </a:lnTo>
                  <a:lnTo>
                    <a:pt x="26936" y="53924"/>
                  </a:lnTo>
                  <a:lnTo>
                    <a:pt x="37438" y="51802"/>
                  </a:lnTo>
                  <a:lnTo>
                    <a:pt x="46016" y="46021"/>
                  </a:lnTo>
                  <a:lnTo>
                    <a:pt x="51802" y="37454"/>
                  </a:lnTo>
                  <a:lnTo>
                    <a:pt x="53924" y="26974"/>
                  </a:lnTo>
                  <a:lnTo>
                    <a:pt x="51802" y="16480"/>
                  </a:lnTo>
                  <a:lnTo>
                    <a:pt x="46016" y="7905"/>
                  </a:lnTo>
                  <a:lnTo>
                    <a:pt x="37438" y="2121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802504" y="411157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36" y="0"/>
                  </a:moveTo>
                  <a:lnTo>
                    <a:pt x="16453" y="2121"/>
                  </a:lnTo>
                  <a:lnTo>
                    <a:pt x="7891" y="7905"/>
                  </a:lnTo>
                  <a:lnTo>
                    <a:pt x="2117" y="16480"/>
                  </a:lnTo>
                  <a:lnTo>
                    <a:pt x="0" y="26974"/>
                  </a:lnTo>
                  <a:lnTo>
                    <a:pt x="2117" y="37454"/>
                  </a:lnTo>
                  <a:lnTo>
                    <a:pt x="7891" y="46021"/>
                  </a:lnTo>
                  <a:lnTo>
                    <a:pt x="16453" y="51802"/>
                  </a:lnTo>
                  <a:lnTo>
                    <a:pt x="26936" y="53924"/>
                  </a:lnTo>
                  <a:lnTo>
                    <a:pt x="37438" y="51802"/>
                  </a:lnTo>
                  <a:lnTo>
                    <a:pt x="46016" y="46021"/>
                  </a:lnTo>
                  <a:lnTo>
                    <a:pt x="51802" y="37454"/>
                  </a:lnTo>
                  <a:lnTo>
                    <a:pt x="53924" y="26974"/>
                  </a:lnTo>
                  <a:lnTo>
                    <a:pt x="51802" y="16480"/>
                  </a:lnTo>
                  <a:lnTo>
                    <a:pt x="46016" y="7905"/>
                  </a:lnTo>
                  <a:lnTo>
                    <a:pt x="37438" y="2121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801158" y="4110240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282" y="0"/>
                  </a:moveTo>
                  <a:lnTo>
                    <a:pt x="17273" y="2226"/>
                  </a:lnTo>
                  <a:lnTo>
                    <a:pt x="8283" y="8296"/>
                  </a:lnTo>
                  <a:lnTo>
                    <a:pt x="2222" y="17295"/>
                  </a:lnTo>
                  <a:lnTo>
                    <a:pt x="0" y="28308"/>
                  </a:lnTo>
                  <a:lnTo>
                    <a:pt x="2222" y="39316"/>
                  </a:lnTo>
                  <a:lnTo>
                    <a:pt x="8283" y="48315"/>
                  </a:lnTo>
                  <a:lnTo>
                    <a:pt x="17273" y="54388"/>
                  </a:lnTo>
                  <a:lnTo>
                    <a:pt x="28282" y="56616"/>
                  </a:lnTo>
                  <a:lnTo>
                    <a:pt x="39308" y="54388"/>
                  </a:lnTo>
                  <a:lnTo>
                    <a:pt x="40015" y="53911"/>
                  </a:lnTo>
                  <a:lnTo>
                    <a:pt x="28282" y="53911"/>
                  </a:lnTo>
                  <a:lnTo>
                    <a:pt x="18324" y="51893"/>
                  </a:lnTo>
                  <a:lnTo>
                    <a:pt x="10196" y="46405"/>
                  </a:lnTo>
                  <a:lnTo>
                    <a:pt x="4713" y="38270"/>
                  </a:lnTo>
                  <a:lnTo>
                    <a:pt x="2692" y="28308"/>
                  </a:lnTo>
                  <a:lnTo>
                    <a:pt x="4713" y="18347"/>
                  </a:lnTo>
                  <a:lnTo>
                    <a:pt x="10196" y="10213"/>
                  </a:lnTo>
                  <a:lnTo>
                    <a:pt x="18324" y="4723"/>
                  </a:lnTo>
                  <a:lnTo>
                    <a:pt x="28282" y="2692"/>
                  </a:lnTo>
                  <a:lnTo>
                    <a:pt x="39999" y="2692"/>
                  </a:lnTo>
                  <a:lnTo>
                    <a:pt x="39308" y="2226"/>
                  </a:lnTo>
                  <a:lnTo>
                    <a:pt x="28282" y="0"/>
                  </a:lnTo>
                  <a:close/>
                </a:path>
                <a:path w="57150" h="57150">
                  <a:moveTo>
                    <a:pt x="39999" y="2692"/>
                  </a:moveTo>
                  <a:lnTo>
                    <a:pt x="28282" y="2692"/>
                  </a:lnTo>
                  <a:lnTo>
                    <a:pt x="38257" y="4723"/>
                  </a:lnTo>
                  <a:lnTo>
                    <a:pt x="46399" y="10213"/>
                  </a:lnTo>
                  <a:lnTo>
                    <a:pt x="51892" y="18347"/>
                  </a:lnTo>
                  <a:lnTo>
                    <a:pt x="53924" y="28308"/>
                  </a:lnTo>
                  <a:lnTo>
                    <a:pt x="51892" y="38270"/>
                  </a:lnTo>
                  <a:lnTo>
                    <a:pt x="46399" y="46405"/>
                  </a:lnTo>
                  <a:lnTo>
                    <a:pt x="38257" y="51893"/>
                  </a:lnTo>
                  <a:lnTo>
                    <a:pt x="28282" y="53911"/>
                  </a:lnTo>
                  <a:lnTo>
                    <a:pt x="40015" y="53911"/>
                  </a:lnTo>
                  <a:lnTo>
                    <a:pt x="48310" y="48315"/>
                  </a:lnTo>
                  <a:lnTo>
                    <a:pt x="54379" y="39316"/>
                  </a:lnTo>
                  <a:lnTo>
                    <a:pt x="56603" y="28308"/>
                  </a:lnTo>
                  <a:lnTo>
                    <a:pt x="54379" y="17295"/>
                  </a:lnTo>
                  <a:lnTo>
                    <a:pt x="48310" y="8296"/>
                  </a:lnTo>
                  <a:lnTo>
                    <a:pt x="39999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807902" y="4116197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313" y="0"/>
                  </a:moveTo>
                  <a:lnTo>
                    <a:pt x="13624" y="1756"/>
                  </a:lnTo>
                  <a:lnTo>
                    <a:pt x="6532" y="6546"/>
                  </a:lnTo>
                  <a:lnTo>
                    <a:pt x="1752" y="13651"/>
                  </a:lnTo>
                  <a:lnTo>
                    <a:pt x="0" y="22351"/>
                  </a:lnTo>
                  <a:lnTo>
                    <a:pt x="1752" y="31042"/>
                  </a:lnTo>
                  <a:lnTo>
                    <a:pt x="6532" y="38139"/>
                  </a:lnTo>
                  <a:lnTo>
                    <a:pt x="13624" y="42924"/>
                  </a:lnTo>
                  <a:lnTo>
                    <a:pt x="22313" y="44678"/>
                  </a:lnTo>
                  <a:lnTo>
                    <a:pt x="31012" y="42924"/>
                  </a:lnTo>
                  <a:lnTo>
                    <a:pt x="38112" y="38139"/>
                  </a:lnTo>
                  <a:lnTo>
                    <a:pt x="42898" y="31042"/>
                  </a:lnTo>
                  <a:lnTo>
                    <a:pt x="44653" y="22351"/>
                  </a:lnTo>
                  <a:lnTo>
                    <a:pt x="42898" y="13651"/>
                  </a:lnTo>
                  <a:lnTo>
                    <a:pt x="38112" y="6546"/>
                  </a:lnTo>
                  <a:lnTo>
                    <a:pt x="31012" y="1756"/>
                  </a:lnTo>
                  <a:lnTo>
                    <a:pt x="22313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814481" y="412280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32" y="7213"/>
                  </a:moveTo>
                  <a:lnTo>
                    <a:pt x="25019" y="0"/>
                  </a:lnTo>
                  <a:lnTo>
                    <a:pt x="7200" y="0"/>
                  </a:lnTo>
                  <a:lnTo>
                    <a:pt x="0" y="7213"/>
                  </a:lnTo>
                  <a:lnTo>
                    <a:pt x="0" y="25044"/>
                  </a:lnTo>
                  <a:lnTo>
                    <a:pt x="7200" y="32245"/>
                  </a:lnTo>
                  <a:lnTo>
                    <a:pt x="25019" y="32245"/>
                  </a:lnTo>
                  <a:lnTo>
                    <a:pt x="32232" y="25044"/>
                  </a:lnTo>
                  <a:lnTo>
                    <a:pt x="32232" y="16141"/>
                  </a:lnTo>
                  <a:lnTo>
                    <a:pt x="32232" y="7213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812157" y="412045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07" y="18097"/>
                  </a:moveTo>
                  <a:lnTo>
                    <a:pt x="34772" y="11061"/>
                  </a:lnTo>
                  <a:lnTo>
                    <a:pt x="32270" y="7353"/>
                  </a:lnTo>
                  <a:lnTo>
                    <a:pt x="32270" y="10287"/>
                  </a:lnTo>
                  <a:lnTo>
                    <a:pt x="32270" y="16522"/>
                  </a:lnTo>
                  <a:lnTo>
                    <a:pt x="32270" y="20472"/>
                  </a:lnTo>
                  <a:lnTo>
                    <a:pt x="32270" y="25908"/>
                  </a:lnTo>
                  <a:lnTo>
                    <a:pt x="25920" y="32270"/>
                  </a:lnTo>
                  <a:lnTo>
                    <a:pt x="22034" y="32283"/>
                  </a:lnTo>
                  <a:lnTo>
                    <a:pt x="21272" y="32283"/>
                  </a:lnTo>
                  <a:lnTo>
                    <a:pt x="18097" y="32283"/>
                  </a:lnTo>
                  <a:lnTo>
                    <a:pt x="10274" y="32270"/>
                  </a:lnTo>
                  <a:lnTo>
                    <a:pt x="3937" y="25908"/>
                  </a:lnTo>
                  <a:lnTo>
                    <a:pt x="3937" y="20523"/>
                  </a:lnTo>
                  <a:lnTo>
                    <a:pt x="10452" y="31724"/>
                  </a:lnTo>
                  <a:lnTo>
                    <a:pt x="12141" y="31724"/>
                  </a:lnTo>
                  <a:lnTo>
                    <a:pt x="25755" y="31724"/>
                  </a:lnTo>
                  <a:lnTo>
                    <a:pt x="32270" y="20472"/>
                  </a:lnTo>
                  <a:lnTo>
                    <a:pt x="32270" y="16522"/>
                  </a:lnTo>
                  <a:lnTo>
                    <a:pt x="29146" y="11099"/>
                  </a:lnTo>
                  <a:lnTo>
                    <a:pt x="25755" y="5207"/>
                  </a:lnTo>
                  <a:lnTo>
                    <a:pt x="24015" y="5207"/>
                  </a:lnTo>
                  <a:lnTo>
                    <a:pt x="24015" y="14820"/>
                  </a:lnTo>
                  <a:lnTo>
                    <a:pt x="24015" y="21348"/>
                  </a:lnTo>
                  <a:lnTo>
                    <a:pt x="21348" y="24015"/>
                  </a:lnTo>
                  <a:lnTo>
                    <a:pt x="14846" y="24015"/>
                  </a:lnTo>
                  <a:lnTo>
                    <a:pt x="12166" y="21348"/>
                  </a:lnTo>
                  <a:lnTo>
                    <a:pt x="12166" y="14820"/>
                  </a:lnTo>
                  <a:lnTo>
                    <a:pt x="14846" y="12153"/>
                  </a:lnTo>
                  <a:lnTo>
                    <a:pt x="21348" y="12153"/>
                  </a:lnTo>
                  <a:lnTo>
                    <a:pt x="24015" y="14820"/>
                  </a:lnTo>
                  <a:lnTo>
                    <a:pt x="24015" y="5207"/>
                  </a:lnTo>
                  <a:lnTo>
                    <a:pt x="10452" y="5207"/>
                  </a:lnTo>
                  <a:lnTo>
                    <a:pt x="3937" y="16459"/>
                  </a:lnTo>
                  <a:lnTo>
                    <a:pt x="3937" y="10287"/>
                  </a:lnTo>
                  <a:lnTo>
                    <a:pt x="10274" y="3937"/>
                  </a:lnTo>
                  <a:lnTo>
                    <a:pt x="25920" y="3937"/>
                  </a:lnTo>
                  <a:lnTo>
                    <a:pt x="32270" y="10287"/>
                  </a:lnTo>
                  <a:lnTo>
                    <a:pt x="32270" y="7353"/>
                  </a:lnTo>
                  <a:lnTo>
                    <a:pt x="30899" y="5308"/>
                  </a:lnTo>
                  <a:lnTo>
                    <a:pt x="28867" y="3937"/>
                  </a:lnTo>
                  <a:lnTo>
                    <a:pt x="25133" y="1422"/>
                  </a:lnTo>
                  <a:lnTo>
                    <a:pt x="18097" y="0"/>
                  </a:lnTo>
                  <a:lnTo>
                    <a:pt x="11049" y="1422"/>
                  </a:lnTo>
                  <a:lnTo>
                    <a:pt x="5295" y="5308"/>
                  </a:lnTo>
                  <a:lnTo>
                    <a:pt x="1409" y="11061"/>
                  </a:lnTo>
                  <a:lnTo>
                    <a:pt x="0" y="18097"/>
                  </a:lnTo>
                  <a:lnTo>
                    <a:pt x="1409" y="25146"/>
                  </a:lnTo>
                  <a:lnTo>
                    <a:pt x="5295" y="30899"/>
                  </a:lnTo>
                  <a:lnTo>
                    <a:pt x="11049" y="34785"/>
                  </a:lnTo>
                  <a:lnTo>
                    <a:pt x="18097" y="36207"/>
                  </a:lnTo>
                  <a:lnTo>
                    <a:pt x="25133" y="34785"/>
                  </a:lnTo>
                  <a:lnTo>
                    <a:pt x="28841" y="32283"/>
                  </a:lnTo>
                  <a:lnTo>
                    <a:pt x="30899" y="30899"/>
                  </a:lnTo>
                  <a:lnTo>
                    <a:pt x="34772" y="25146"/>
                  </a:lnTo>
                  <a:lnTo>
                    <a:pt x="36207" y="180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802504" y="398988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36" y="0"/>
                  </a:moveTo>
                  <a:lnTo>
                    <a:pt x="16453" y="2123"/>
                  </a:lnTo>
                  <a:lnTo>
                    <a:pt x="7891" y="7912"/>
                  </a:lnTo>
                  <a:lnTo>
                    <a:pt x="2117" y="16491"/>
                  </a:lnTo>
                  <a:lnTo>
                    <a:pt x="0" y="26987"/>
                  </a:lnTo>
                  <a:lnTo>
                    <a:pt x="2117" y="37459"/>
                  </a:lnTo>
                  <a:lnTo>
                    <a:pt x="7891" y="46023"/>
                  </a:lnTo>
                  <a:lnTo>
                    <a:pt x="16453" y="51803"/>
                  </a:lnTo>
                  <a:lnTo>
                    <a:pt x="26936" y="53924"/>
                  </a:lnTo>
                  <a:lnTo>
                    <a:pt x="37438" y="51803"/>
                  </a:lnTo>
                  <a:lnTo>
                    <a:pt x="46016" y="46023"/>
                  </a:lnTo>
                  <a:lnTo>
                    <a:pt x="51802" y="37459"/>
                  </a:lnTo>
                  <a:lnTo>
                    <a:pt x="53924" y="26987"/>
                  </a:lnTo>
                  <a:lnTo>
                    <a:pt x="51802" y="16491"/>
                  </a:lnTo>
                  <a:lnTo>
                    <a:pt x="46016" y="7912"/>
                  </a:lnTo>
                  <a:lnTo>
                    <a:pt x="37438" y="2123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802504" y="398988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36" y="0"/>
                  </a:moveTo>
                  <a:lnTo>
                    <a:pt x="16453" y="2123"/>
                  </a:lnTo>
                  <a:lnTo>
                    <a:pt x="7891" y="7912"/>
                  </a:lnTo>
                  <a:lnTo>
                    <a:pt x="2117" y="16491"/>
                  </a:lnTo>
                  <a:lnTo>
                    <a:pt x="0" y="26987"/>
                  </a:lnTo>
                  <a:lnTo>
                    <a:pt x="2117" y="37459"/>
                  </a:lnTo>
                  <a:lnTo>
                    <a:pt x="7891" y="46023"/>
                  </a:lnTo>
                  <a:lnTo>
                    <a:pt x="16453" y="51803"/>
                  </a:lnTo>
                  <a:lnTo>
                    <a:pt x="26936" y="53924"/>
                  </a:lnTo>
                  <a:lnTo>
                    <a:pt x="37438" y="51803"/>
                  </a:lnTo>
                  <a:lnTo>
                    <a:pt x="46016" y="46023"/>
                  </a:lnTo>
                  <a:lnTo>
                    <a:pt x="51802" y="37459"/>
                  </a:lnTo>
                  <a:lnTo>
                    <a:pt x="53924" y="26987"/>
                  </a:lnTo>
                  <a:lnTo>
                    <a:pt x="51802" y="16491"/>
                  </a:lnTo>
                  <a:lnTo>
                    <a:pt x="46016" y="7912"/>
                  </a:lnTo>
                  <a:lnTo>
                    <a:pt x="37438" y="2123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801158" y="3988536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282" y="0"/>
                  </a:moveTo>
                  <a:lnTo>
                    <a:pt x="17273" y="2237"/>
                  </a:lnTo>
                  <a:lnTo>
                    <a:pt x="8283" y="8308"/>
                  </a:lnTo>
                  <a:lnTo>
                    <a:pt x="2222" y="17309"/>
                  </a:lnTo>
                  <a:lnTo>
                    <a:pt x="0" y="28333"/>
                  </a:lnTo>
                  <a:lnTo>
                    <a:pt x="2222" y="39337"/>
                  </a:lnTo>
                  <a:lnTo>
                    <a:pt x="8283" y="48329"/>
                  </a:lnTo>
                  <a:lnTo>
                    <a:pt x="17273" y="54397"/>
                  </a:lnTo>
                  <a:lnTo>
                    <a:pt x="28282" y="56629"/>
                  </a:lnTo>
                  <a:lnTo>
                    <a:pt x="39308" y="54397"/>
                  </a:lnTo>
                  <a:lnTo>
                    <a:pt x="39992" y="53936"/>
                  </a:lnTo>
                  <a:lnTo>
                    <a:pt x="28282" y="53936"/>
                  </a:lnTo>
                  <a:lnTo>
                    <a:pt x="18324" y="51906"/>
                  </a:lnTo>
                  <a:lnTo>
                    <a:pt x="10196" y="46416"/>
                  </a:lnTo>
                  <a:lnTo>
                    <a:pt x="4713" y="38286"/>
                  </a:lnTo>
                  <a:lnTo>
                    <a:pt x="2692" y="28333"/>
                  </a:lnTo>
                  <a:lnTo>
                    <a:pt x="4713" y="18358"/>
                  </a:lnTo>
                  <a:lnTo>
                    <a:pt x="10196" y="10218"/>
                  </a:lnTo>
                  <a:lnTo>
                    <a:pt x="18324" y="4728"/>
                  </a:lnTo>
                  <a:lnTo>
                    <a:pt x="28282" y="2705"/>
                  </a:lnTo>
                  <a:lnTo>
                    <a:pt x="40002" y="2705"/>
                  </a:lnTo>
                  <a:lnTo>
                    <a:pt x="39308" y="2237"/>
                  </a:lnTo>
                  <a:lnTo>
                    <a:pt x="28282" y="0"/>
                  </a:lnTo>
                  <a:close/>
                </a:path>
                <a:path w="57150" h="57150">
                  <a:moveTo>
                    <a:pt x="40002" y="2705"/>
                  </a:moveTo>
                  <a:lnTo>
                    <a:pt x="28282" y="2705"/>
                  </a:lnTo>
                  <a:lnTo>
                    <a:pt x="38257" y="4728"/>
                  </a:lnTo>
                  <a:lnTo>
                    <a:pt x="46399" y="10218"/>
                  </a:lnTo>
                  <a:lnTo>
                    <a:pt x="51892" y="18358"/>
                  </a:lnTo>
                  <a:lnTo>
                    <a:pt x="53924" y="28333"/>
                  </a:lnTo>
                  <a:lnTo>
                    <a:pt x="51892" y="38286"/>
                  </a:lnTo>
                  <a:lnTo>
                    <a:pt x="46399" y="46416"/>
                  </a:lnTo>
                  <a:lnTo>
                    <a:pt x="38257" y="51906"/>
                  </a:lnTo>
                  <a:lnTo>
                    <a:pt x="28282" y="53936"/>
                  </a:lnTo>
                  <a:lnTo>
                    <a:pt x="39992" y="53936"/>
                  </a:lnTo>
                  <a:lnTo>
                    <a:pt x="48310" y="48329"/>
                  </a:lnTo>
                  <a:lnTo>
                    <a:pt x="54379" y="39337"/>
                  </a:lnTo>
                  <a:lnTo>
                    <a:pt x="56603" y="28333"/>
                  </a:lnTo>
                  <a:lnTo>
                    <a:pt x="54379" y="17309"/>
                  </a:lnTo>
                  <a:lnTo>
                    <a:pt x="48310" y="8308"/>
                  </a:lnTo>
                  <a:lnTo>
                    <a:pt x="40002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807902" y="3994531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313" y="0"/>
                  </a:moveTo>
                  <a:lnTo>
                    <a:pt x="13624" y="1754"/>
                  </a:lnTo>
                  <a:lnTo>
                    <a:pt x="6532" y="6540"/>
                  </a:lnTo>
                  <a:lnTo>
                    <a:pt x="1752" y="13640"/>
                  </a:lnTo>
                  <a:lnTo>
                    <a:pt x="0" y="22339"/>
                  </a:lnTo>
                  <a:lnTo>
                    <a:pt x="1752" y="31024"/>
                  </a:lnTo>
                  <a:lnTo>
                    <a:pt x="6532" y="38122"/>
                  </a:lnTo>
                  <a:lnTo>
                    <a:pt x="13624" y="42909"/>
                  </a:lnTo>
                  <a:lnTo>
                    <a:pt x="22313" y="44665"/>
                  </a:lnTo>
                  <a:lnTo>
                    <a:pt x="31012" y="42909"/>
                  </a:lnTo>
                  <a:lnTo>
                    <a:pt x="38112" y="38122"/>
                  </a:lnTo>
                  <a:lnTo>
                    <a:pt x="42898" y="31024"/>
                  </a:lnTo>
                  <a:lnTo>
                    <a:pt x="44653" y="22339"/>
                  </a:lnTo>
                  <a:lnTo>
                    <a:pt x="42898" y="13640"/>
                  </a:lnTo>
                  <a:lnTo>
                    <a:pt x="38112" y="6540"/>
                  </a:lnTo>
                  <a:lnTo>
                    <a:pt x="31012" y="1754"/>
                  </a:lnTo>
                  <a:lnTo>
                    <a:pt x="22313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805590" y="4055364"/>
              <a:ext cx="48260" cy="46355"/>
            </a:xfrm>
            <a:custGeom>
              <a:avLst/>
              <a:gdLst/>
              <a:ahLst/>
              <a:cxnLst/>
              <a:rect l="l" t="t" r="r" b="b"/>
              <a:pathLst>
                <a:path w="48260" h="46354">
                  <a:moveTo>
                    <a:pt x="47739" y="0"/>
                  </a:moveTo>
                  <a:lnTo>
                    <a:pt x="0" y="0"/>
                  </a:lnTo>
                  <a:lnTo>
                    <a:pt x="0" y="46215"/>
                  </a:lnTo>
                  <a:lnTo>
                    <a:pt x="47739" y="46215"/>
                  </a:lnTo>
                  <a:lnTo>
                    <a:pt x="47739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804244" y="4054030"/>
              <a:ext cx="50800" cy="48895"/>
            </a:xfrm>
            <a:custGeom>
              <a:avLst/>
              <a:gdLst/>
              <a:ahLst/>
              <a:cxnLst/>
              <a:rect l="l" t="t" r="r" b="b"/>
              <a:pathLst>
                <a:path w="50800" h="48895">
                  <a:moveTo>
                    <a:pt x="50431" y="0"/>
                  </a:moveTo>
                  <a:lnTo>
                    <a:pt x="0" y="0"/>
                  </a:lnTo>
                  <a:lnTo>
                    <a:pt x="0" y="48895"/>
                  </a:lnTo>
                  <a:lnTo>
                    <a:pt x="1346" y="48895"/>
                  </a:lnTo>
                  <a:lnTo>
                    <a:pt x="1346" y="46215"/>
                  </a:lnTo>
                  <a:lnTo>
                    <a:pt x="2692" y="46215"/>
                  </a:lnTo>
                  <a:lnTo>
                    <a:pt x="2692" y="2692"/>
                  </a:lnTo>
                  <a:lnTo>
                    <a:pt x="50431" y="2692"/>
                  </a:lnTo>
                  <a:lnTo>
                    <a:pt x="50431" y="0"/>
                  </a:lnTo>
                  <a:close/>
                </a:path>
                <a:path w="50800" h="48895">
                  <a:moveTo>
                    <a:pt x="2692" y="46215"/>
                  </a:moveTo>
                  <a:lnTo>
                    <a:pt x="1346" y="46215"/>
                  </a:lnTo>
                  <a:lnTo>
                    <a:pt x="1346" y="48895"/>
                  </a:lnTo>
                  <a:lnTo>
                    <a:pt x="50431" y="48895"/>
                  </a:lnTo>
                  <a:lnTo>
                    <a:pt x="50431" y="47548"/>
                  </a:lnTo>
                  <a:lnTo>
                    <a:pt x="2692" y="47548"/>
                  </a:lnTo>
                  <a:lnTo>
                    <a:pt x="2692" y="46215"/>
                  </a:lnTo>
                  <a:close/>
                </a:path>
                <a:path w="50800" h="48895">
                  <a:moveTo>
                    <a:pt x="50431" y="2692"/>
                  </a:moveTo>
                  <a:lnTo>
                    <a:pt x="47739" y="2692"/>
                  </a:lnTo>
                  <a:lnTo>
                    <a:pt x="47739" y="46215"/>
                  </a:lnTo>
                  <a:lnTo>
                    <a:pt x="2692" y="46215"/>
                  </a:lnTo>
                  <a:lnTo>
                    <a:pt x="2692" y="47548"/>
                  </a:lnTo>
                  <a:lnTo>
                    <a:pt x="50431" y="47548"/>
                  </a:lnTo>
                  <a:lnTo>
                    <a:pt x="50431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805997" y="4262056"/>
              <a:ext cx="36830" cy="12065"/>
            </a:xfrm>
            <a:custGeom>
              <a:avLst/>
              <a:gdLst/>
              <a:ahLst/>
              <a:cxnLst/>
              <a:rect l="l" t="t" r="r" b="b"/>
              <a:pathLst>
                <a:path w="36829" h="12064">
                  <a:moveTo>
                    <a:pt x="36588" y="0"/>
                  </a:moveTo>
                  <a:lnTo>
                    <a:pt x="0" y="0"/>
                  </a:lnTo>
                  <a:lnTo>
                    <a:pt x="0" y="11557"/>
                  </a:lnTo>
                  <a:lnTo>
                    <a:pt x="36588" y="11557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803292" y="4260252"/>
              <a:ext cx="42545" cy="17145"/>
            </a:xfrm>
            <a:custGeom>
              <a:avLst/>
              <a:gdLst/>
              <a:ahLst/>
              <a:cxnLst/>
              <a:rect l="l" t="t" r="r" b="b"/>
              <a:pathLst>
                <a:path w="42545" h="17145">
                  <a:moveTo>
                    <a:pt x="41986" y="0"/>
                  </a:moveTo>
                  <a:lnTo>
                    <a:pt x="39293" y="0"/>
                  </a:lnTo>
                  <a:lnTo>
                    <a:pt x="36588" y="0"/>
                  </a:lnTo>
                  <a:lnTo>
                    <a:pt x="36588" y="5410"/>
                  </a:lnTo>
                  <a:lnTo>
                    <a:pt x="36588" y="9220"/>
                  </a:lnTo>
                  <a:lnTo>
                    <a:pt x="5397" y="9220"/>
                  </a:lnTo>
                  <a:lnTo>
                    <a:pt x="5397" y="5410"/>
                  </a:lnTo>
                  <a:lnTo>
                    <a:pt x="36588" y="5410"/>
                  </a:lnTo>
                  <a:lnTo>
                    <a:pt x="36588" y="0"/>
                  </a:lnTo>
                  <a:lnTo>
                    <a:pt x="0" y="0"/>
                  </a:lnTo>
                  <a:lnTo>
                    <a:pt x="0" y="16954"/>
                  </a:lnTo>
                  <a:lnTo>
                    <a:pt x="41986" y="16954"/>
                  </a:lnTo>
                  <a:lnTo>
                    <a:pt x="41986" y="11544"/>
                  </a:lnTo>
                  <a:lnTo>
                    <a:pt x="41986" y="5410"/>
                  </a:lnTo>
                  <a:lnTo>
                    <a:pt x="419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806213" y="3762527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8933" y="24485"/>
                  </a:moveTo>
                  <a:lnTo>
                    <a:pt x="47002" y="14973"/>
                  </a:lnTo>
                  <a:lnTo>
                    <a:pt x="41770" y="7188"/>
                  </a:lnTo>
                  <a:lnTo>
                    <a:pt x="33985" y="1930"/>
                  </a:lnTo>
                  <a:lnTo>
                    <a:pt x="24460" y="0"/>
                  </a:lnTo>
                  <a:lnTo>
                    <a:pt x="14935" y="1930"/>
                  </a:lnTo>
                  <a:lnTo>
                    <a:pt x="7162" y="7188"/>
                  </a:lnTo>
                  <a:lnTo>
                    <a:pt x="1917" y="14973"/>
                  </a:lnTo>
                  <a:lnTo>
                    <a:pt x="0" y="24485"/>
                  </a:lnTo>
                  <a:lnTo>
                    <a:pt x="1917" y="34023"/>
                  </a:lnTo>
                  <a:lnTo>
                    <a:pt x="7162" y="41795"/>
                  </a:lnTo>
                  <a:lnTo>
                    <a:pt x="14935" y="47040"/>
                  </a:lnTo>
                  <a:lnTo>
                    <a:pt x="24460" y="48958"/>
                  </a:lnTo>
                  <a:lnTo>
                    <a:pt x="33985" y="47040"/>
                  </a:lnTo>
                  <a:lnTo>
                    <a:pt x="41770" y="41795"/>
                  </a:lnTo>
                  <a:lnTo>
                    <a:pt x="47002" y="34023"/>
                  </a:lnTo>
                  <a:lnTo>
                    <a:pt x="48933" y="24485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802695" y="3758958"/>
              <a:ext cx="55244" cy="387350"/>
            </a:xfrm>
            <a:custGeom>
              <a:avLst/>
              <a:gdLst/>
              <a:ahLst/>
              <a:cxnLst/>
              <a:rect l="l" t="t" r="r" b="b"/>
              <a:pathLst>
                <a:path w="55245" h="387350">
                  <a:moveTo>
                    <a:pt x="32270" y="386651"/>
                  </a:moveTo>
                  <a:lnTo>
                    <a:pt x="31864" y="372364"/>
                  </a:lnTo>
                  <a:lnTo>
                    <a:pt x="26466" y="372503"/>
                  </a:lnTo>
                  <a:lnTo>
                    <a:pt x="26466" y="372821"/>
                  </a:lnTo>
                  <a:lnTo>
                    <a:pt x="22783" y="372922"/>
                  </a:lnTo>
                  <a:lnTo>
                    <a:pt x="23190" y="387210"/>
                  </a:lnTo>
                  <a:lnTo>
                    <a:pt x="28587" y="387045"/>
                  </a:lnTo>
                  <a:lnTo>
                    <a:pt x="28575" y="386753"/>
                  </a:lnTo>
                  <a:lnTo>
                    <a:pt x="32270" y="386651"/>
                  </a:lnTo>
                  <a:close/>
                </a:path>
                <a:path w="55245" h="387350">
                  <a:moveTo>
                    <a:pt x="54940" y="27457"/>
                  </a:moveTo>
                  <a:lnTo>
                    <a:pt x="52781" y="16789"/>
                  </a:lnTo>
                  <a:lnTo>
                    <a:pt x="48209" y="10007"/>
                  </a:lnTo>
                  <a:lnTo>
                    <a:pt x="48209" y="23685"/>
                  </a:lnTo>
                  <a:lnTo>
                    <a:pt x="47853" y="23075"/>
                  </a:lnTo>
                  <a:lnTo>
                    <a:pt x="47853" y="33058"/>
                  </a:lnTo>
                  <a:lnTo>
                    <a:pt x="47294" y="35852"/>
                  </a:lnTo>
                  <a:lnTo>
                    <a:pt x="42684" y="42697"/>
                  </a:lnTo>
                  <a:lnTo>
                    <a:pt x="41998" y="43154"/>
                  </a:lnTo>
                  <a:lnTo>
                    <a:pt x="47853" y="33058"/>
                  </a:lnTo>
                  <a:lnTo>
                    <a:pt x="47853" y="23075"/>
                  </a:lnTo>
                  <a:lnTo>
                    <a:pt x="44246" y="16827"/>
                  </a:lnTo>
                  <a:lnTo>
                    <a:pt x="40944" y="11112"/>
                  </a:lnTo>
                  <a:lnTo>
                    <a:pt x="42684" y="12280"/>
                  </a:lnTo>
                  <a:lnTo>
                    <a:pt x="47282" y="19113"/>
                  </a:lnTo>
                  <a:lnTo>
                    <a:pt x="48209" y="23685"/>
                  </a:lnTo>
                  <a:lnTo>
                    <a:pt x="48209" y="10007"/>
                  </a:lnTo>
                  <a:lnTo>
                    <a:pt x="46901" y="8051"/>
                  </a:lnTo>
                  <a:lnTo>
                    <a:pt x="43764" y="5943"/>
                  </a:lnTo>
                  <a:lnTo>
                    <a:pt x="38163" y="2171"/>
                  </a:lnTo>
                  <a:lnTo>
                    <a:pt x="36461" y="1828"/>
                  </a:lnTo>
                  <a:lnTo>
                    <a:pt x="36461" y="27965"/>
                  </a:lnTo>
                  <a:lnTo>
                    <a:pt x="36461" y="32448"/>
                  </a:lnTo>
                  <a:lnTo>
                    <a:pt x="32448" y="36461"/>
                  </a:lnTo>
                  <a:lnTo>
                    <a:pt x="31419" y="36461"/>
                  </a:lnTo>
                  <a:lnTo>
                    <a:pt x="31419" y="48196"/>
                  </a:lnTo>
                  <a:lnTo>
                    <a:pt x="27444" y="48996"/>
                  </a:lnTo>
                  <a:lnTo>
                    <a:pt x="23507" y="48196"/>
                  </a:lnTo>
                  <a:lnTo>
                    <a:pt x="31419" y="48196"/>
                  </a:lnTo>
                  <a:lnTo>
                    <a:pt x="31419" y="36461"/>
                  </a:lnTo>
                  <a:lnTo>
                    <a:pt x="28409" y="36461"/>
                  </a:lnTo>
                  <a:lnTo>
                    <a:pt x="36461" y="27965"/>
                  </a:lnTo>
                  <a:lnTo>
                    <a:pt x="36461" y="1828"/>
                  </a:lnTo>
                  <a:lnTo>
                    <a:pt x="36169" y="1778"/>
                  </a:lnTo>
                  <a:lnTo>
                    <a:pt x="36169" y="7886"/>
                  </a:lnTo>
                  <a:lnTo>
                    <a:pt x="26428" y="7886"/>
                  </a:lnTo>
                  <a:lnTo>
                    <a:pt x="26428" y="18478"/>
                  </a:lnTo>
                  <a:lnTo>
                    <a:pt x="18478" y="26911"/>
                  </a:lnTo>
                  <a:lnTo>
                    <a:pt x="18491" y="22504"/>
                  </a:lnTo>
                  <a:lnTo>
                    <a:pt x="22529" y="18478"/>
                  </a:lnTo>
                  <a:lnTo>
                    <a:pt x="26428" y="18478"/>
                  </a:lnTo>
                  <a:lnTo>
                    <a:pt x="26428" y="7886"/>
                  </a:lnTo>
                  <a:lnTo>
                    <a:pt x="18745" y="7886"/>
                  </a:lnTo>
                  <a:lnTo>
                    <a:pt x="19088" y="7658"/>
                  </a:lnTo>
                  <a:lnTo>
                    <a:pt x="27444" y="5943"/>
                  </a:lnTo>
                  <a:lnTo>
                    <a:pt x="35839" y="7658"/>
                  </a:lnTo>
                  <a:lnTo>
                    <a:pt x="36169" y="7886"/>
                  </a:lnTo>
                  <a:lnTo>
                    <a:pt x="36169" y="1778"/>
                  </a:lnTo>
                  <a:lnTo>
                    <a:pt x="27444" y="0"/>
                  </a:lnTo>
                  <a:lnTo>
                    <a:pt x="16764" y="2171"/>
                  </a:lnTo>
                  <a:lnTo>
                    <a:pt x="13995" y="4051"/>
                  </a:lnTo>
                  <a:lnTo>
                    <a:pt x="13995" y="11112"/>
                  </a:lnTo>
                  <a:lnTo>
                    <a:pt x="12928" y="12966"/>
                  </a:lnTo>
                  <a:lnTo>
                    <a:pt x="12928" y="43154"/>
                  </a:lnTo>
                  <a:lnTo>
                    <a:pt x="12255" y="42684"/>
                  </a:lnTo>
                  <a:lnTo>
                    <a:pt x="7658" y="35839"/>
                  </a:lnTo>
                  <a:lnTo>
                    <a:pt x="7073" y="33007"/>
                  </a:lnTo>
                  <a:lnTo>
                    <a:pt x="12928" y="43154"/>
                  </a:lnTo>
                  <a:lnTo>
                    <a:pt x="12928" y="12966"/>
                  </a:lnTo>
                  <a:lnTo>
                    <a:pt x="6705" y="23749"/>
                  </a:lnTo>
                  <a:lnTo>
                    <a:pt x="7658" y="19113"/>
                  </a:lnTo>
                  <a:lnTo>
                    <a:pt x="12255" y="12280"/>
                  </a:lnTo>
                  <a:lnTo>
                    <a:pt x="13995" y="11112"/>
                  </a:lnTo>
                  <a:lnTo>
                    <a:pt x="13995" y="4051"/>
                  </a:lnTo>
                  <a:lnTo>
                    <a:pt x="8039" y="8064"/>
                  </a:lnTo>
                  <a:lnTo>
                    <a:pt x="2146" y="16789"/>
                  </a:lnTo>
                  <a:lnTo>
                    <a:pt x="0" y="27457"/>
                  </a:lnTo>
                  <a:lnTo>
                    <a:pt x="2146" y="38163"/>
                  </a:lnTo>
                  <a:lnTo>
                    <a:pt x="8039" y="46901"/>
                  </a:lnTo>
                  <a:lnTo>
                    <a:pt x="16764" y="52793"/>
                  </a:lnTo>
                  <a:lnTo>
                    <a:pt x="27444" y="54940"/>
                  </a:lnTo>
                  <a:lnTo>
                    <a:pt x="38150" y="52781"/>
                  </a:lnTo>
                  <a:lnTo>
                    <a:pt x="43764" y="48996"/>
                  </a:lnTo>
                  <a:lnTo>
                    <a:pt x="46888" y="46901"/>
                  </a:lnTo>
                  <a:lnTo>
                    <a:pt x="52768" y="38163"/>
                  </a:lnTo>
                  <a:lnTo>
                    <a:pt x="54940" y="27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813376" y="400112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58" y="7226"/>
                  </a:moveTo>
                  <a:lnTo>
                    <a:pt x="25031" y="0"/>
                  </a:lnTo>
                  <a:lnTo>
                    <a:pt x="7239" y="0"/>
                  </a:lnTo>
                  <a:lnTo>
                    <a:pt x="0" y="7226"/>
                  </a:lnTo>
                  <a:lnTo>
                    <a:pt x="0" y="25044"/>
                  </a:lnTo>
                  <a:lnTo>
                    <a:pt x="7239" y="32258"/>
                  </a:lnTo>
                  <a:lnTo>
                    <a:pt x="25031" y="32258"/>
                  </a:lnTo>
                  <a:lnTo>
                    <a:pt x="32258" y="25044"/>
                  </a:lnTo>
                  <a:lnTo>
                    <a:pt x="32258" y="16141"/>
                  </a:lnTo>
                  <a:lnTo>
                    <a:pt x="32258" y="7226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811077" y="399878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182" y="18084"/>
                  </a:moveTo>
                  <a:lnTo>
                    <a:pt x="34759" y="11049"/>
                  </a:lnTo>
                  <a:lnTo>
                    <a:pt x="32258" y="7353"/>
                  </a:lnTo>
                  <a:lnTo>
                    <a:pt x="32258" y="25920"/>
                  </a:lnTo>
                  <a:lnTo>
                    <a:pt x="25933" y="32245"/>
                  </a:lnTo>
                  <a:lnTo>
                    <a:pt x="10261" y="32245"/>
                  </a:lnTo>
                  <a:lnTo>
                    <a:pt x="3937" y="25920"/>
                  </a:lnTo>
                  <a:lnTo>
                    <a:pt x="3937" y="20510"/>
                  </a:lnTo>
                  <a:lnTo>
                    <a:pt x="10426" y="31724"/>
                  </a:lnTo>
                  <a:lnTo>
                    <a:pt x="12115" y="31724"/>
                  </a:lnTo>
                  <a:lnTo>
                    <a:pt x="25768" y="31724"/>
                  </a:lnTo>
                  <a:lnTo>
                    <a:pt x="32245" y="20472"/>
                  </a:lnTo>
                  <a:lnTo>
                    <a:pt x="32258" y="25920"/>
                  </a:lnTo>
                  <a:lnTo>
                    <a:pt x="32258" y="7353"/>
                  </a:lnTo>
                  <a:lnTo>
                    <a:pt x="32245" y="10274"/>
                  </a:lnTo>
                  <a:lnTo>
                    <a:pt x="32245" y="16484"/>
                  </a:lnTo>
                  <a:lnTo>
                    <a:pt x="29146" y="11074"/>
                  </a:lnTo>
                  <a:lnTo>
                    <a:pt x="25768" y="5194"/>
                  </a:lnTo>
                  <a:lnTo>
                    <a:pt x="24015" y="5194"/>
                  </a:lnTo>
                  <a:lnTo>
                    <a:pt x="24015" y="18402"/>
                  </a:lnTo>
                  <a:lnTo>
                    <a:pt x="24015" y="21361"/>
                  </a:lnTo>
                  <a:lnTo>
                    <a:pt x="21374" y="24028"/>
                  </a:lnTo>
                  <a:lnTo>
                    <a:pt x="18694" y="24028"/>
                  </a:lnTo>
                  <a:lnTo>
                    <a:pt x="24015" y="18402"/>
                  </a:lnTo>
                  <a:lnTo>
                    <a:pt x="24015" y="5194"/>
                  </a:lnTo>
                  <a:lnTo>
                    <a:pt x="17399" y="5194"/>
                  </a:lnTo>
                  <a:lnTo>
                    <a:pt x="17399" y="12166"/>
                  </a:lnTo>
                  <a:lnTo>
                    <a:pt x="12179" y="17703"/>
                  </a:lnTo>
                  <a:lnTo>
                    <a:pt x="12192" y="14808"/>
                  </a:lnTo>
                  <a:lnTo>
                    <a:pt x="14833" y="12166"/>
                  </a:lnTo>
                  <a:lnTo>
                    <a:pt x="17399" y="12166"/>
                  </a:lnTo>
                  <a:lnTo>
                    <a:pt x="17399" y="5194"/>
                  </a:lnTo>
                  <a:lnTo>
                    <a:pt x="10414" y="5194"/>
                  </a:lnTo>
                  <a:lnTo>
                    <a:pt x="3937" y="16459"/>
                  </a:lnTo>
                  <a:lnTo>
                    <a:pt x="3937" y="10274"/>
                  </a:lnTo>
                  <a:lnTo>
                    <a:pt x="10261" y="3924"/>
                  </a:lnTo>
                  <a:lnTo>
                    <a:pt x="25933" y="3924"/>
                  </a:lnTo>
                  <a:lnTo>
                    <a:pt x="32245" y="10274"/>
                  </a:lnTo>
                  <a:lnTo>
                    <a:pt x="32245" y="7327"/>
                  </a:lnTo>
                  <a:lnTo>
                    <a:pt x="30886" y="5308"/>
                  </a:lnTo>
                  <a:lnTo>
                    <a:pt x="28841" y="3924"/>
                  </a:lnTo>
                  <a:lnTo>
                    <a:pt x="25133" y="1422"/>
                  </a:lnTo>
                  <a:lnTo>
                    <a:pt x="18084" y="0"/>
                  </a:lnTo>
                  <a:lnTo>
                    <a:pt x="11036" y="1422"/>
                  </a:lnTo>
                  <a:lnTo>
                    <a:pt x="5283" y="5308"/>
                  </a:lnTo>
                  <a:lnTo>
                    <a:pt x="1409" y="11049"/>
                  </a:lnTo>
                  <a:lnTo>
                    <a:pt x="0" y="18084"/>
                  </a:lnTo>
                  <a:lnTo>
                    <a:pt x="1409" y="25146"/>
                  </a:lnTo>
                  <a:lnTo>
                    <a:pt x="5283" y="30899"/>
                  </a:lnTo>
                  <a:lnTo>
                    <a:pt x="11036" y="34772"/>
                  </a:lnTo>
                  <a:lnTo>
                    <a:pt x="18084" y="36195"/>
                  </a:lnTo>
                  <a:lnTo>
                    <a:pt x="25133" y="34772"/>
                  </a:lnTo>
                  <a:lnTo>
                    <a:pt x="28879" y="32245"/>
                  </a:lnTo>
                  <a:lnTo>
                    <a:pt x="30886" y="30899"/>
                  </a:lnTo>
                  <a:lnTo>
                    <a:pt x="34747" y="25146"/>
                  </a:lnTo>
                  <a:lnTo>
                    <a:pt x="36182" y="180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722678" y="427806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19601" y="0"/>
                  </a:moveTo>
                  <a:lnTo>
                    <a:pt x="11413" y="2655"/>
                  </a:lnTo>
                  <a:lnTo>
                    <a:pt x="4818" y="8178"/>
                  </a:lnTo>
                  <a:lnTo>
                    <a:pt x="718" y="16073"/>
                  </a:lnTo>
                  <a:lnTo>
                    <a:pt x="0" y="24969"/>
                  </a:lnTo>
                  <a:lnTo>
                    <a:pt x="2658" y="33156"/>
                  </a:lnTo>
                  <a:lnTo>
                    <a:pt x="8197" y="39746"/>
                  </a:lnTo>
                  <a:lnTo>
                    <a:pt x="16123" y="43848"/>
                  </a:lnTo>
                  <a:lnTo>
                    <a:pt x="24993" y="44565"/>
                  </a:lnTo>
                  <a:lnTo>
                    <a:pt x="33173" y="41905"/>
                  </a:lnTo>
                  <a:lnTo>
                    <a:pt x="39762" y="36368"/>
                  </a:lnTo>
                  <a:lnTo>
                    <a:pt x="43860" y="28455"/>
                  </a:lnTo>
                  <a:lnTo>
                    <a:pt x="44575" y="19580"/>
                  </a:lnTo>
                  <a:lnTo>
                    <a:pt x="41923" y="11399"/>
                  </a:lnTo>
                  <a:lnTo>
                    <a:pt x="36395" y="4810"/>
                  </a:lnTo>
                  <a:lnTo>
                    <a:pt x="28480" y="706"/>
                  </a:lnTo>
                  <a:lnTo>
                    <a:pt x="19601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716525" y="4271899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1117" y="20599"/>
                  </a:moveTo>
                  <a:lnTo>
                    <a:pt x="368" y="23215"/>
                  </a:lnTo>
                  <a:lnTo>
                    <a:pt x="58" y="25425"/>
                  </a:lnTo>
                  <a:lnTo>
                    <a:pt x="0" y="28460"/>
                  </a:lnTo>
                  <a:lnTo>
                    <a:pt x="1467" y="37447"/>
                  </a:lnTo>
                  <a:lnTo>
                    <a:pt x="25857" y="56883"/>
                  </a:lnTo>
                  <a:lnTo>
                    <a:pt x="28460" y="56883"/>
                  </a:lnTo>
                  <a:lnTo>
                    <a:pt x="37442" y="55416"/>
                  </a:lnTo>
                  <a:lnTo>
                    <a:pt x="45410" y="51252"/>
                  </a:lnTo>
                  <a:lnTo>
                    <a:pt x="51590" y="44894"/>
                  </a:lnTo>
                  <a:lnTo>
                    <a:pt x="26962" y="44894"/>
                  </a:lnTo>
                  <a:lnTo>
                    <a:pt x="25450" y="44691"/>
                  </a:lnTo>
                  <a:lnTo>
                    <a:pt x="16687" y="42202"/>
                  </a:lnTo>
                  <a:lnTo>
                    <a:pt x="11988" y="35585"/>
                  </a:lnTo>
                  <a:lnTo>
                    <a:pt x="11976" y="26949"/>
                  </a:lnTo>
                  <a:lnTo>
                    <a:pt x="12191" y="25425"/>
                  </a:lnTo>
                  <a:lnTo>
                    <a:pt x="12623" y="23914"/>
                  </a:lnTo>
                  <a:lnTo>
                    <a:pt x="1117" y="20599"/>
                  </a:lnTo>
                  <a:close/>
                </a:path>
                <a:path w="57150" h="57150">
                  <a:moveTo>
                    <a:pt x="51524" y="11976"/>
                  </a:moveTo>
                  <a:lnTo>
                    <a:pt x="29933" y="11976"/>
                  </a:lnTo>
                  <a:lnTo>
                    <a:pt x="31457" y="12191"/>
                  </a:lnTo>
                  <a:lnTo>
                    <a:pt x="40208" y="14681"/>
                  </a:lnTo>
                  <a:lnTo>
                    <a:pt x="44894" y="21285"/>
                  </a:lnTo>
                  <a:lnTo>
                    <a:pt x="44907" y="29933"/>
                  </a:lnTo>
                  <a:lnTo>
                    <a:pt x="44691" y="31445"/>
                  </a:lnTo>
                  <a:lnTo>
                    <a:pt x="42202" y="40208"/>
                  </a:lnTo>
                  <a:lnTo>
                    <a:pt x="35585" y="44894"/>
                  </a:lnTo>
                  <a:lnTo>
                    <a:pt x="51590" y="44894"/>
                  </a:lnTo>
                  <a:lnTo>
                    <a:pt x="56883" y="28422"/>
                  </a:lnTo>
                  <a:lnTo>
                    <a:pt x="55420" y="19446"/>
                  </a:lnTo>
                  <a:lnTo>
                    <a:pt x="51524" y="11976"/>
                  </a:lnTo>
                  <a:close/>
                </a:path>
                <a:path w="57150" h="57150">
                  <a:moveTo>
                    <a:pt x="31038" y="0"/>
                  </a:moveTo>
                  <a:lnTo>
                    <a:pt x="28448" y="0"/>
                  </a:lnTo>
                  <a:lnTo>
                    <a:pt x="19457" y="1463"/>
                  </a:lnTo>
                  <a:lnTo>
                    <a:pt x="11482" y="5618"/>
                  </a:lnTo>
                  <a:lnTo>
                    <a:pt x="5157" y="12114"/>
                  </a:lnTo>
                  <a:lnTo>
                    <a:pt x="1117" y="20599"/>
                  </a:lnTo>
                  <a:lnTo>
                    <a:pt x="12623" y="23888"/>
                  </a:lnTo>
                  <a:lnTo>
                    <a:pt x="14681" y="16700"/>
                  </a:lnTo>
                  <a:lnTo>
                    <a:pt x="21297" y="11976"/>
                  </a:lnTo>
                  <a:lnTo>
                    <a:pt x="51524" y="11976"/>
                  </a:lnTo>
                  <a:lnTo>
                    <a:pt x="51265" y="11479"/>
                  </a:lnTo>
                  <a:lnTo>
                    <a:pt x="44769" y="5157"/>
                  </a:lnTo>
                  <a:lnTo>
                    <a:pt x="36283" y="1117"/>
                  </a:lnTo>
                  <a:lnTo>
                    <a:pt x="33680" y="355"/>
                  </a:lnTo>
                  <a:lnTo>
                    <a:pt x="310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730965" y="428602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0299" y="0"/>
                  </a:moveTo>
                  <a:lnTo>
                    <a:pt x="0" y="9956"/>
                  </a:lnTo>
                  <a:lnTo>
                    <a:pt x="3454" y="23914"/>
                  </a:lnTo>
                  <a:lnTo>
                    <a:pt x="17246" y="27876"/>
                  </a:lnTo>
                  <a:lnTo>
                    <a:pt x="27571" y="17894"/>
                  </a:lnTo>
                  <a:lnTo>
                    <a:pt x="24129" y="3962"/>
                  </a:lnTo>
                  <a:lnTo>
                    <a:pt x="10299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727638" y="4282655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2788" y="0"/>
                  </a:moveTo>
                  <a:lnTo>
                    <a:pt x="0" y="12382"/>
                  </a:lnTo>
                  <a:lnTo>
                    <a:pt x="4292" y="29654"/>
                  </a:lnTo>
                  <a:lnTo>
                    <a:pt x="21412" y="34582"/>
                  </a:lnTo>
                  <a:lnTo>
                    <a:pt x="22656" y="33375"/>
                  </a:lnTo>
                  <a:lnTo>
                    <a:pt x="18491" y="29095"/>
                  </a:lnTo>
                  <a:lnTo>
                    <a:pt x="19733" y="27891"/>
                  </a:lnTo>
                  <a:lnTo>
                    <a:pt x="9271" y="24879"/>
                  </a:lnTo>
                  <a:lnTo>
                    <a:pt x="6642" y="14274"/>
                  </a:lnTo>
                  <a:lnTo>
                    <a:pt x="14465" y="6718"/>
                  </a:lnTo>
                  <a:lnTo>
                    <a:pt x="30388" y="6718"/>
                  </a:lnTo>
                  <a:lnTo>
                    <a:pt x="29946" y="4927"/>
                  </a:lnTo>
                  <a:lnTo>
                    <a:pt x="12788" y="0"/>
                  </a:lnTo>
                  <a:close/>
                </a:path>
                <a:path w="34289" h="34925">
                  <a:moveTo>
                    <a:pt x="30388" y="6718"/>
                  </a:moveTo>
                  <a:lnTo>
                    <a:pt x="14465" y="6718"/>
                  </a:lnTo>
                  <a:lnTo>
                    <a:pt x="24968" y="9728"/>
                  </a:lnTo>
                  <a:lnTo>
                    <a:pt x="27571" y="20294"/>
                  </a:lnTo>
                  <a:lnTo>
                    <a:pt x="19733" y="27891"/>
                  </a:lnTo>
                  <a:lnTo>
                    <a:pt x="21399" y="28371"/>
                  </a:lnTo>
                  <a:lnTo>
                    <a:pt x="20574" y="31242"/>
                  </a:lnTo>
                  <a:lnTo>
                    <a:pt x="22656" y="33375"/>
                  </a:lnTo>
                  <a:lnTo>
                    <a:pt x="34213" y="22212"/>
                  </a:lnTo>
                  <a:lnTo>
                    <a:pt x="30388" y="6718"/>
                  </a:lnTo>
                  <a:close/>
                </a:path>
                <a:path w="34289" h="34925">
                  <a:moveTo>
                    <a:pt x="19733" y="27891"/>
                  </a:moveTo>
                  <a:lnTo>
                    <a:pt x="18491" y="29095"/>
                  </a:lnTo>
                  <a:lnTo>
                    <a:pt x="20574" y="31242"/>
                  </a:lnTo>
                  <a:lnTo>
                    <a:pt x="21399" y="28371"/>
                  </a:lnTo>
                  <a:lnTo>
                    <a:pt x="19733" y="278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738750" y="4296765"/>
              <a:ext cx="19050" cy="15240"/>
            </a:xfrm>
            <a:custGeom>
              <a:avLst/>
              <a:gdLst/>
              <a:ahLst/>
              <a:cxnLst/>
              <a:rect l="l" t="t" r="r" b="b"/>
              <a:pathLst>
                <a:path w="19050" h="15239">
                  <a:moveTo>
                    <a:pt x="12486" y="11772"/>
                  </a:moveTo>
                  <a:lnTo>
                    <a:pt x="4546" y="11772"/>
                  </a:lnTo>
                  <a:lnTo>
                    <a:pt x="6299" y="12611"/>
                  </a:lnTo>
                  <a:lnTo>
                    <a:pt x="8064" y="13423"/>
                  </a:lnTo>
                  <a:lnTo>
                    <a:pt x="11328" y="14719"/>
                  </a:lnTo>
                  <a:lnTo>
                    <a:pt x="12486" y="11772"/>
                  </a:lnTo>
                  <a:close/>
                </a:path>
                <a:path w="19050" h="15239">
                  <a:moveTo>
                    <a:pt x="2565" y="8204"/>
                  </a:moveTo>
                  <a:lnTo>
                    <a:pt x="838" y="8369"/>
                  </a:lnTo>
                  <a:lnTo>
                    <a:pt x="0" y="12458"/>
                  </a:lnTo>
                  <a:lnTo>
                    <a:pt x="4546" y="11772"/>
                  </a:lnTo>
                  <a:lnTo>
                    <a:pt x="12486" y="11772"/>
                  </a:lnTo>
                  <a:lnTo>
                    <a:pt x="12636" y="11391"/>
                  </a:lnTo>
                  <a:lnTo>
                    <a:pt x="13071" y="10858"/>
                  </a:lnTo>
                  <a:lnTo>
                    <a:pt x="3797" y="10858"/>
                  </a:lnTo>
                  <a:lnTo>
                    <a:pt x="2565" y="8204"/>
                  </a:lnTo>
                  <a:close/>
                </a:path>
                <a:path w="19050" h="15239">
                  <a:moveTo>
                    <a:pt x="15938" y="0"/>
                  </a:moveTo>
                  <a:lnTo>
                    <a:pt x="10261" y="1054"/>
                  </a:lnTo>
                  <a:lnTo>
                    <a:pt x="10401" y="4102"/>
                  </a:lnTo>
                  <a:lnTo>
                    <a:pt x="3797" y="10858"/>
                  </a:lnTo>
                  <a:lnTo>
                    <a:pt x="13071" y="10858"/>
                  </a:lnTo>
                  <a:lnTo>
                    <a:pt x="15709" y="7620"/>
                  </a:lnTo>
                  <a:lnTo>
                    <a:pt x="18770" y="7505"/>
                  </a:lnTo>
                  <a:lnTo>
                    <a:pt x="18440" y="5067"/>
                  </a:lnTo>
                  <a:lnTo>
                    <a:pt x="17767" y="2882"/>
                  </a:lnTo>
                  <a:lnTo>
                    <a:pt x="17056" y="685"/>
                  </a:lnTo>
                  <a:lnTo>
                    <a:pt x="1593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675517" y="4304792"/>
              <a:ext cx="70485" cy="68580"/>
            </a:xfrm>
            <a:custGeom>
              <a:avLst/>
              <a:gdLst/>
              <a:ahLst/>
              <a:cxnLst/>
              <a:rect l="l" t="t" r="r" b="b"/>
              <a:pathLst>
                <a:path w="70485" h="68579">
                  <a:moveTo>
                    <a:pt x="10972" y="0"/>
                  </a:moveTo>
                  <a:lnTo>
                    <a:pt x="0" y="12915"/>
                  </a:lnTo>
                  <a:lnTo>
                    <a:pt x="59524" y="68173"/>
                  </a:lnTo>
                  <a:lnTo>
                    <a:pt x="69900" y="5621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3230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798263" y="4188409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25" y="0"/>
                  </a:moveTo>
                  <a:lnTo>
                    <a:pt x="0" y="0"/>
                  </a:lnTo>
                  <a:lnTo>
                    <a:pt x="0" y="73571"/>
                  </a:lnTo>
                  <a:lnTo>
                    <a:pt x="11925" y="73571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811750" y="4190352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12" y="0"/>
                  </a:moveTo>
                  <a:lnTo>
                    <a:pt x="0" y="0"/>
                  </a:lnTo>
                  <a:lnTo>
                    <a:pt x="0" y="71234"/>
                  </a:lnTo>
                  <a:lnTo>
                    <a:pt x="11912" y="71234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809045" y="4186504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22" y="0"/>
                  </a:moveTo>
                  <a:lnTo>
                    <a:pt x="0" y="0"/>
                  </a:lnTo>
                  <a:lnTo>
                    <a:pt x="0" y="77774"/>
                  </a:lnTo>
                  <a:lnTo>
                    <a:pt x="17322" y="77774"/>
                  </a:lnTo>
                  <a:lnTo>
                    <a:pt x="17322" y="72364"/>
                  </a:lnTo>
                  <a:lnTo>
                    <a:pt x="5397" y="72364"/>
                  </a:lnTo>
                  <a:lnTo>
                    <a:pt x="5397" y="5384"/>
                  </a:lnTo>
                  <a:lnTo>
                    <a:pt x="2705" y="5384"/>
                  </a:lnTo>
                  <a:lnTo>
                    <a:pt x="2705" y="2679"/>
                  </a:lnTo>
                  <a:lnTo>
                    <a:pt x="17322" y="2679"/>
                  </a:lnTo>
                  <a:lnTo>
                    <a:pt x="17322" y="0"/>
                  </a:lnTo>
                  <a:close/>
                </a:path>
                <a:path w="17779" h="78104">
                  <a:moveTo>
                    <a:pt x="17322" y="2679"/>
                  </a:moveTo>
                  <a:lnTo>
                    <a:pt x="5397" y="2679"/>
                  </a:lnTo>
                  <a:lnTo>
                    <a:pt x="5397" y="5384"/>
                  </a:lnTo>
                  <a:lnTo>
                    <a:pt x="11925" y="5384"/>
                  </a:lnTo>
                  <a:lnTo>
                    <a:pt x="11925" y="72364"/>
                  </a:lnTo>
                  <a:lnTo>
                    <a:pt x="17322" y="72364"/>
                  </a:lnTo>
                  <a:lnTo>
                    <a:pt x="17322" y="2679"/>
                  </a:lnTo>
                  <a:close/>
                </a:path>
                <a:path w="17779" h="78104">
                  <a:moveTo>
                    <a:pt x="5397" y="2679"/>
                  </a:moveTo>
                  <a:lnTo>
                    <a:pt x="2705" y="2679"/>
                  </a:lnTo>
                  <a:lnTo>
                    <a:pt x="2705" y="5384"/>
                  </a:lnTo>
                  <a:lnTo>
                    <a:pt x="5397" y="5384"/>
                  </a:lnTo>
                  <a:lnTo>
                    <a:pt x="5397" y="26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823663" y="4190352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50" y="0"/>
                  </a:moveTo>
                  <a:lnTo>
                    <a:pt x="0" y="0"/>
                  </a:lnTo>
                  <a:lnTo>
                    <a:pt x="0" y="71234"/>
                  </a:lnTo>
                  <a:lnTo>
                    <a:pt x="11950" y="71234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820970" y="4186504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35" y="0"/>
                  </a:moveTo>
                  <a:lnTo>
                    <a:pt x="0" y="0"/>
                  </a:lnTo>
                  <a:lnTo>
                    <a:pt x="0" y="77774"/>
                  </a:lnTo>
                  <a:lnTo>
                    <a:pt x="17335" y="77774"/>
                  </a:lnTo>
                  <a:lnTo>
                    <a:pt x="17335" y="72364"/>
                  </a:lnTo>
                  <a:lnTo>
                    <a:pt x="5397" y="72364"/>
                  </a:lnTo>
                  <a:lnTo>
                    <a:pt x="5397" y="5384"/>
                  </a:lnTo>
                  <a:lnTo>
                    <a:pt x="2692" y="5384"/>
                  </a:lnTo>
                  <a:lnTo>
                    <a:pt x="2692" y="2679"/>
                  </a:lnTo>
                  <a:lnTo>
                    <a:pt x="17335" y="2679"/>
                  </a:lnTo>
                  <a:lnTo>
                    <a:pt x="17335" y="0"/>
                  </a:lnTo>
                  <a:close/>
                </a:path>
                <a:path w="17779" h="78104">
                  <a:moveTo>
                    <a:pt x="17335" y="2679"/>
                  </a:moveTo>
                  <a:lnTo>
                    <a:pt x="5397" y="2679"/>
                  </a:lnTo>
                  <a:lnTo>
                    <a:pt x="5397" y="5384"/>
                  </a:lnTo>
                  <a:lnTo>
                    <a:pt x="11937" y="5384"/>
                  </a:lnTo>
                  <a:lnTo>
                    <a:pt x="11937" y="72364"/>
                  </a:lnTo>
                  <a:lnTo>
                    <a:pt x="17335" y="72364"/>
                  </a:lnTo>
                  <a:lnTo>
                    <a:pt x="17335" y="2679"/>
                  </a:lnTo>
                  <a:close/>
                </a:path>
                <a:path w="17779" h="78104">
                  <a:moveTo>
                    <a:pt x="5397" y="2679"/>
                  </a:moveTo>
                  <a:lnTo>
                    <a:pt x="2692" y="2679"/>
                  </a:lnTo>
                  <a:lnTo>
                    <a:pt x="2692" y="5384"/>
                  </a:lnTo>
                  <a:lnTo>
                    <a:pt x="5397" y="5384"/>
                  </a:lnTo>
                  <a:lnTo>
                    <a:pt x="5397" y="26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803267" y="4188815"/>
              <a:ext cx="41275" cy="72390"/>
            </a:xfrm>
            <a:custGeom>
              <a:avLst/>
              <a:gdLst/>
              <a:ahLst/>
              <a:cxnLst/>
              <a:rect l="l" t="t" r="r" b="b"/>
              <a:pathLst>
                <a:path w="41275" h="72389">
                  <a:moveTo>
                    <a:pt x="5397" y="0"/>
                  </a:moveTo>
                  <a:lnTo>
                    <a:pt x="0" y="0"/>
                  </a:lnTo>
                  <a:lnTo>
                    <a:pt x="0" y="72377"/>
                  </a:lnTo>
                  <a:lnTo>
                    <a:pt x="5397" y="72377"/>
                  </a:lnTo>
                  <a:lnTo>
                    <a:pt x="5397" y="0"/>
                  </a:lnTo>
                  <a:close/>
                </a:path>
                <a:path w="41275" h="72389">
                  <a:moveTo>
                    <a:pt x="40817" y="0"/>
                  </a:moveTo>
                  <a:lnTo>
                    <a:pt x="35420" y="0"/>
                  </a:lnTo>
                  <a:lnTo>
                    <a:pt x="35420" y="72377"/>
                  </a:lnTo>
                  <a:lnTo>
                    <a:pt x="40817" y="72377"/>
                  </a:lnTo>
                  <a:lnTo>
                    <a:pt x="4081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795570" y="418569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10" y="0"/>
                  </a:moveTo>
                  <a:lnTo>
                    <a:pt x="0" y="0"/>
                  </a:lnTo>
                  <a:lnTo>
                    <a:pt x="0" y="78981"/>
                  </a:lnTo>
                  <a:lnTo>
                    <a:pt x="17310" y="78981"/>
                  </a:lnTo>
                  <a:lnTo>
                    <a:pt x="17310" y="73571"/>
                  </a:lnTo>
                  <a:lnTo>
                    <a:pt x="5397" y="73571"/>
                  </a:lnTo>
                  <a:lnTo>
                    <a:pt x="5397" y="5410"/>
                  </a:lnTo>
                  <a:lnTo>
                    <a:pt x="2692" y="5410"/>
                  </a:lnTo>
                  <a:lnTo>
                    <a:pt x="2692" y="2717"/>
                  </a:lnTo>
                  <a:lnTo>
                    <a:pt x="17310" y="2717"/>
                  </a:lnTo>
                  <a:lnTo>
                    <a:pt x="17310" y="0"/>
                  </a:lnTo>
                  <a:close/>
                </a:path>
                <a:path w="17779" h="79375">
                  <a:moveTo>
                    <a:pt x="17310" y="2717"/>
                  </a:moveTo>
                  <a:lnTo>
                    <a:pt x="5397" y="2717"/>
                  </a:lnTo>
                  <a:lnTo>
                    <a:pt x="5397" y="5410"/>
                  </a:lnTo>
                  <a:lnTo>
                    <a:pt x="11912" y="5410"/>
                  </a:lnTo>
                  <a:lnTo>
                    <a:pt x="11912" y="73571"/>
                  </a:lnTo>
                  <a:lnTo>
                    <a:pt x="17310" y="73571"/>
                  </a:lnTo>
                  <a:lnTo>
                    <a:pt x="17310" y="2717"/>
                  </a:lnTo>
                  <a:close/>
                </a:path>
                <a:path w="17779" h="79375">
                  <a:moveTo>
                    <a:pt x="5397" y="2717"/>
                  </a:moveTo>
                  <a:lnTo>
                    <a:pt x="2692" y="2717"/>
                  </a:lnTo>
                  <a:lnTo>
                    <a:pt x="2692" y="5410"/>
                  </a:lnTo>
                  <a:lnTo>
                    <a:pt x="5397" y="5410"/>
                  </a:lnTo>
                  <a:lnTo>
                    <a:pt x="5397" y="27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836363" y="4188409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50" y="0"/>
                  </a:moveTo>
                  <a:lnTo>
                    <a:pt x="0" y="0"/>
                  </a:lnTo>
                  <a:lnTo>
                    <a:pt x="0" y="73571"/>
                  </a:lnTo>
                  <a:lnTo>
                    <a:pt x="11950" y="73571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838496" y="4187850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4" h="72389">
                  <a:moveTo>
                    <a:pt x="5397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5397" y="72389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833670" y="418569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81"/>
                  </a:lnTo>
                  <a:lnTo>
                    <a:pt x="17335" y="78981"/>
                  </a:lnTo>
                  <a:lnTo>
                    <a:pt x="17335" y="73571"/>
                  </a:lnTo>
                  <a:lnTo>
                    <a:pt x="5397" y="73571"/>
                  </a:lnTo>
                  <a:lnTo>
                    <a:pt x="5397" y="5410"/>
                  </a:lnTo>
                  <a:lnTo>
                    <a:pt x="2692" y="5410"/>
                  </a:lnTo>
                  <a:lnTo>
                    <a:pt x="2692" y="2717"/>
                  </a:lnTo>
                  <a:lnTo>
                    <a:pt x="17335" y="2717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17335" y="2717"/>
                  </a:moveTo>
                  <a:lnTo>
                    <a:pt x="5397" y="2717"/>
                  </a:lnTo>
                  <a:lnTo>
                    <a:pt x="5397" y="5410"/>
                  </a:lnTo>
                  <a:lnTo>
                    <a:pt x="11937" y="5410"/>
                  </a:lnTo>
                  <a:lnTo>
                    <a:pt x="11937" y="73571"/>
                  </a:lnTo>
                  <a:lnTo>
                    <a:pt x="17335" y="73571"/>
                  </a:lnTo>
                  <a:lnTo>
                    <a:pt x="17335" y="2717"/>
                  </a:lnTo>
                  <a:close/>
                </a:path>
                <a:path w="17779" h="79375">
                  <a:moveTo>
                    <a:pt x="5397" y="2717"/>
                  </a:moveTo>
                  <a:lnTo>
                    <a:pt x="2692" y="2717"/>
                  </a:lnTo>
                  <a:lnTo>
                    <a:pt x="2692" y="5410"/>
                  </a:lnTo>
                  <a:lnTo>
                    <a:pt x="5397" y="5410"/>
                  </a:lnTo>
                  <a:lnTo>
                    <a:pt x="5397" y="27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820208" y="4190161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59" y="0"/>
                  </a:moveTo>
                  <a:lnTo>
                    <a:pt x="0" y="0"/>
                  </a:lnTo>
                  <a:lnTo>
                    <a:pt x="0" y="69875"/>
                  </a:lnTo>
                  <a:lnTo>
                    <a:pt x="6159" y="69875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821567" y="4190352"/>
              <a:ext cx="3175" cy="70485"/>
            </a:xfrm>
            <a:custGeom>
              <a:avLst/>
              <a:gdLst/>
              <a:ahLst/>
              <a:cxnLst/>
              <a:rect l="l" t="t" r="r" b="b"/>
              <a:pathLst>
                <a:path w="3175" h="70485">
                  <a:moveTo>
                    <a:pt x="2692" y="0"/>
                  </a:moveTo>
                  <a:lnTo>
                    <a:pt x="0" y="0"/>
                  </a:lnTo>
                  <a:lnTo>
                    <a:pt x="0" y="70459"/>
                  </a:lnTo>
                  <a:lnTo>
                    <a:pt x="2692" y="70459"/>
                  </a:lnTo>
                  <a:lnTo>
                    <a:pt x="2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687404" y="429299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422" y="0"/>
                  </a:moveTo>
                  <a:lnTo>
                    <a:pt x="0" y="5435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678400" y="4284040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5422" y="0"/>
                  </a:moveTo>
                  <a:lnTo>
                    <a:pt x="0" y="5448"/>
                  </a:lnTo>
                  <a:lnTo>
                    <a:pt x="18008" y="23355"/>
                  </a:lnTo>
                  <a:lnTo>
                    <a:pt x="23418" y="17919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724552" y="4244022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14503" y="0"/>
                  </a:moveTo>
                  <a:lnTo>
                    <a:pt x="0" y="15417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715306" y="423533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4503" y="0"/>
                  </a:moveTo>
                  <a:lnTo>
                    <a:pt x="0" y="15417"/>
                  </a:lnTo>
                  <a:lnTo>
                    <a:pt x="18491" y="32816"/>
                  </a:lnTo>
                  <a:lnTo>
                    <a:pt x="32994" y="17411"/>
                  </a:lnTo>
                  <a:lnTo>
                    <a:pt x="14503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704613" y="427214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3644" y="3619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702378" y="42699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4483" y="0"/>
                  </a:moveTo>
                  <a:lnTo>
                    <a:pt x="0" y="4470"/>
                  </a:lnTo>
                  <a:lnTo>
                    <a:pt x="3632" y="8115"/>
                  </a:lnTo>
                  <a:lnTo>
                    <a:pt x="8115" y="3606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807153" y="3890556"/>
              <a:ext cx="36830" cy="12065"/>
            </a:xfrm>
            <a:custGeom>
              <a:avLst/>
              <a:gdLst/>
              <a:ahLst/>
              <a:cxnLst/>
              <a:rect l="l" t="t" r="r" b="b"/>
              <a:pathLst>
                <a:path w="36829" h="12064">
                  <a:moveTo>
                    <a:pt x="36575" y="0"/>
                  </a:moveTo>
                  <a:lnTo>
                    <a:pt x="0" y="0"/>
                  </a:lnTo>
                  <a:lnTo>
                    <a:pt x="0" y="11544"/>
                  </a:lnTo>
                  <a:lnTo>
                    <a:pt x="36575" y="11544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807153" y="3895178"/>
              <a:ext cx="36830" cy="6985"/>
            </a:xfrm>
            <a:custGeom>
              <a:avLst/>
              <a:gdLst/>
              <a:ahLst/>
              <a:cxnLst/>
              <a:rect l="l" t="t" r="r" b="b"/>
              <a:pathLst>
                <a:path w="36829" h="6985">
                  <a:moveTo>
                    <a:pt x="35801" y="0"/>
                  </a:moveTo>
                  <a:lnTo>
                    <a:pt x="0" y="0"/>
                  </a:lnTo>
                  <a:lnTo>
                    <a:pt x="0" y="6921"/>
                  </a:lnTo>
                  <a:lnTo>
                    <a:pt x="36575" y="6921"/>
                  </a:lnTo>
                  <a:lnTo>
                    <a:pt x="35801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800980" y="3902290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50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50" y="7355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814480" y="3902684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12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12" y="71247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811775" y="3899979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22" y="0"/>
                  </a:moveTo>
                  <a:lnTo>
                    <a:pt x="0" y="0"/>
                  </a:lnTo>
                  <a:lnTo>
                    <a:pt x="0" y="77800"/>
                  </a:lnTo>
                  <a:lnTo>
                    <a:pt x="2705" y="77800"/>
                  </a:lnTo>
                  <a:lnTo>
                    <a:pt x="2705" y="72390"/>
                  </a:lnTo>
                  <a:lnTo>
                    <a:pt x="5397" y="72390"/>
                  </a:lnTo>
                  <a:lnTo>
                    <a:pt x="5397" y="5384"/>
                  </a:lnTo>
                  <a:lnTo>
                    <a:pt x="17322" y="5384"/>
                  </a:lnTo>
                  <a:lnTo>
                    <a:pt x="17322" y="0"/>
                  </a:lnTo>
                  <a:close/>
                </a:path>
                <a:path w="17779" h="78104">
                  <a:moveTo>
                    <a:pt x="5397" y="72390"/>
                  </a:moveTo>
                  <a:lnTo>
                    <a:pt x="2705" y="72390"/>
                  </a:lnTo>
                  <a:lnTo>
                    <a:pt x="2705" y="77800"/>
                  </a:lnTo>
                  <a:lnTo>
                    <a:pt x="17322" y="77800"/>
                  </a:lnTo>
                  <a:lnTo>
                    <a:pt x="17322" y="75082"/>
                  </a:lnTo>
                  <a:lnTo>
                    <a:pt x="5397" y="75082"/>
                  </a:lnTo>
                  <a:lnTo>
                    <a:pt x="5397" y="72390"/>
                  </a:lnTo>
                  <a:close/>
                </a:path>
                <a:path w="17779" h="78104">
                  <a:moveTo>
                    <a:pt x="17322" y="5384"/>
                  </a:moveTo>
                  <a:lnTo>
                    <a:pt x="11925" y="5384"/>
                  </a:lnTo>
                  <a:lnTo>
                    <a:pt x="11925" y="72390"/>
                  </a:lnTo>
                  <a:lnTo>
                    <a:pt x="5397" y="72390"/>
                  </a:lnTo>
                  <a:lnTo>
                    <a:pt x="5397" y="75082"/>
                  </a:lnTo>
                  <a:lnTo>
                    <a:pt x="17322" y="75082"/>
                  </a:lnTo>
                  <a:lnTo>
                    <a:pt x="17322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826393" y="3902684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50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50" y="71247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823701" y="3899979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35" y="0"/>
                  </a:moveTo>
                  <a:lnTo>
                    <a:pt x="0" y="0"/>
                  </a:lnTo>
                  <a:lnTo>
                    <a:pt x="0" y="77800"/>
                  </a:lnTo>
                  <a:lnTo>
                    <a:pt x="2692" y="77800"/>
                  </a:lnTo>
                  <a:lnTo>
                    <a:pt x="2692" y="72390"/>
                  </a:lnTo>
                  <a:lnTo>
                    <a:pt x="5397" y="72390"/>
                  </a:lnTo>
                  <a:lnTo>
                    <a:pt x="5397" y="5384"/>
                  </a:lnTo>
                  <a:lnTo>
                    <a:pt x="17335" y="5384"/>
                  </a:lnTo>
                  <a:lnTo>
                    <a:pt x="17335" y="0"/>
                  </a:lnTo>
                  <a:close/>
                </a:path>
                <a:path w="17779" h="78104">
                  <a:moveTo>
                    <a:pt x="5397" y="72390"/>
                  </a:moveTo>
                  <a:lnTo>
                    <a:pt x="2692" y="72390"/>
                  </a:lnTo>
                  <a:lnTo>
                    <a:pt x="2692" y="77800"/>
                  </a:lnTo>
                  <a:lnTo>
                    <a:pt x="17335" y="77800"/>
                  </a:lnTo>
                  <a:lnTo>
                    <a:pt x="17335" y="75082"/>
                  </a:lnTo>
                  <a:lnTo>
                    <a:pt x="5397" y="75082"/>
                  </a:lnTo>
                  <a:lnTo>
                    <a:pt x="5397" y="72390"/>
                  </a:lnTo>
                  <a:close/>
                </a:path>
                <a:path w="17779" h="78104">
                  <a:moveTo>
                    <a:pt x="17335" y="5384"/>
                  </a:moveTo>
                  <a:lnTo>
                    <a:pt x="11937" y="5384"/>
                  </a:lnTo>
                  <a:lnTo>
                    <a:pt x="11937" y="72390"/>
                  </a:lnTo>
                  <a:lnTo>
                    <a:pt x="5397" y="72390"/>
                  </a:lnTo>
                  <a:lnTo>
                    <a:pt x="5397" y="75082"/>
                  </a:lnTo>
                  <a:lnTo>
                    <a:pt x="17335" y="75082"/>
                  </a:lnTo>
                  <a:lnTo>
                    <a:pt x="17335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805972" y="3903065"/>
              <a:ext cx="41275" cy="73025"/>
            </a:xfrm>
            <a:custGeom>
              <a:avLst/>
              <a:gdLst/>
              <a:ahLst/>
              <a:cxnLst/>
              <a:rect l="l" t="t" r="r" b="b"/>
              <a:pathLst>
                <a:path w="41275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  <a:path w="41275" h="73025">
                  <a:moveTo>
                    <a:pt x="40843" y="0"/>
                  </a:moveTo>
                  <a:lnTo>
                    <a:pt x="35445" y="0"/>
                  </a:lnTo>
                  <a:lnTo>
                    <a:pt x="35445" y="72402"/>
                  </a:lnTo>
                  <a:lnTo>
                    <a:pt x="40843" y="72402"/>
                  </a:lnTo>
                  <a:lnTo>
                    <a:pt x="40843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798288" y="3899598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43"/>
                  </a:lnTo>
                  <a:lnTo>
                    <a:pt x="2692" y="78943"/>
                  </a:lnTo>
                  <a:lnTo>
                    <a:pt x="2692" y="73533"/>
                  </a:lnTo>
                  <a:lnTo>
                    <a:pt x="5397" y="73533"/>
                  </a:lnTo>
                  <a:lnTo>
                    <a:pt x="5397" y="5384"/>
                  </a:lnTo>
                  <a:lnTo>
                    <a:pt x="17335" y="5384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5397" y="73533"/>
                  </a:moveTo>
                  <a:lnTo>
                    <a:pt x="2692" y="73533"/>
                  </a:lnTo>
                  <a:lnTo>
                    <a:pt x="2692" y="78943"/>
                  </a:lnTo>
                  <a:lnTo>
                    <a:pt x="17335" y="78943"/>
                  </a:lnTo>
                  <a:lnTo>
                    <a:pt x="17335" y="76250"/>
                  </a:lnTo>
                  <a:lnTo>
                    <a:pt x="5397" y="76250"/>
                  </a:lnTo>
                  <a:lnTo>
                    <a:pt x="5397" y="73533"/>
                  </a:lnTo>
                  <a:close/>
                </a:path>
                <a:path w="17779" h="79375">
                  <a:moveTo>
                    <a:pt x="17335" y="5384"/>
                  </a:moveTo>
                  <a:lnTo>
                    <a:pt x="11937" y="5384"/>
                  </a:lnTo>
                  <a:lnTo>
                    <a:pt x="11937" y="73533"/>
                  </a:lnTo>
                  <a:lnTo>
                    <a:pt x="5397" y="73533"/>
                  </a:lnTo>
                  <a:lnTo>
                    <a:pt x="5397" y="76250"/>
                  </a:lnTo>
                  <a:lnTo>
                    <a:pt x="17335" y="76250"/>
                  </a:lnTo>
                  <a:lnTo>
                    <a:pt x="17335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839093" y="3902290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50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50" y="7355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841227" y="3904030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4" h="72389">
                  <a:moveTo>
                    <a:pt x="5397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5397" y="72389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836401" y="3899598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43"/>
                  </a:lnTo>
                  <a:lnTo>
                    <a:pt x="2692" y="78943"/>
                  </a:lnTo>
                  <a:lnTo>
                    <a:pt x="2692" y="73533"/>
                  </a:lnTo>
                  <a:lnTo>
                    <a:pt x="5397" y="73533"/>
                  </a:lnTo>
                  <a:lnTo>
                    <a:pt x="5397" y="5384"/>
                  </a:lnTo>
                  <a:lnTo>
                    <a:pt x="17335" y="5384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5397" y="73533"/>
                  </a:moveTo>
                  <a:lnTo>
                    <a:pt x="2692" y="73533"/>
                  </a:lnTo>
                  <a:lnTo>
                    <a:pt x="2692" y="78943"/>
                  </a:lnTo>
                  <a:lnTo>
                    <a:pt x="17335" y="78943"/>
                  </a:lnTo>
                  <a:lnTo>
                    <a:pt x="17335" y="76250"/>
                  </a:lnTo>
                  <a:lnTo>
                    <a:pt x="5397" y="76250"/>
                  </a:lnTo>
                  <a:lnTo>
                    <a:pt x="5397" y="73533"/>
                  </a:lnTo>
                  <a:close/>
                </a:path>
                <a:path w="17779" h="79375">
                  <a:moveTo>
                    <a:pt x="17335" y="5384"/>
                  </a:moveTo>
                  <a:lnTo>
                    <a:pt x="11937" y="5384"/>
                  </a:lnTo>
                  <a:lnTo>
                    <a:pt x="11937" y="73533"/>
                  </a:lnTo>
                  <a:lnTo>
                    <a:pt x="5397" y="73533"/>
                  </a:lnTo>
                  <a:lnTo>
                    <a:pt x="5397" y="76250"/>
                  </a:lnTo>
                  <a:lnTo>
                    <a:pt x="17335" y="76250"/>
                  </a:lnTo>
                  <a:lnTo>
                    <a:pt x="17335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822939" y="3904221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59" y="0"/>
                  </a:moveTo>
                  <a:lnTo>
                    <a:pt x="0" y="0"/>
                  </a:lnTo>
                  <a:lnTo>
                    <a:pt x="0" y="69888"/>
                  </a:lnTo>
                  <a:lnTo>
                    <a:pt x="6159" y="69888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804448" y="3887850"/>
              <a:ext cx="42545" cy="86360"/>
            </a:xfrm>
            <a:custGeom>
              <a:avLst/>
              <a:gdLst/>
              <a:ahLst/>
              <a:cxnLst/>
              <a:rect l="l" t="t" r="r" b="b"/>
              <a:pathLst>
                <a:path w="42545" h="86360">
                  <a:moveTo>
                    <a:pt x="41973" y="0"/>
                  </a:moveTo>
                  <a:lnTo>
                    <a:pt x="36576" y="0"/>
                  </a:lnTo>
                  <a:lnTo>
                    <a:pt x="36576" y="5397"/>
                  </a:lnTo>
                  <a:lnTo>
                    <a:pt x="36576" y="5969"/>
                  </a:lnTo>
                  <a:lnTo>
                    <a:pt x="36576" y="8661"/>
                  </a:lnTo>
                  <a:lnTo>
                    <a:pt x="36576" y="11544"/>
                  </a:lnTo>
                  <a:lnTo>
                    <a:pt x="5397" y="11544"/>
                  </a:lnTo>
                  <a:lnTo>
                    <a:pt x="5397" y="8661"/>
                  </a:lnTo>
                  <a:lnTo>
                    <a:pt x="36576" y="8661"/>
                  </a:lnTo>
                  <a:lnTo>
                    <a:pt x="36576" y="5969"/>
                  </a:lnTo>
                  <a:lnTo>
                    <a:pt x="5397" y="5969"/>
                  </a:lnTo>
                  <a:lnTo>
                    <a:pt x="5397" y="5397"/>
                  </a:lnTo>
                  <a:lnTo>
                    <a:pt x="36576" y="5397"/>
                  </a:lnTo>
                  <a:lnTo>
                    <a:pt x="36576" y="0"/>
                  </a:lnTo>
                  <a:lnTo>
                    <a:pt x="0" y="0"/>
                  </a:lnTo>
                  <a:lnTo>
                    <a:pt x="0" y="16954"/>
                  </a:lnTo>
                  <a:lnTo>
                    <a:pt x="2705" y="16954"/>
                  </a:lnTo>
                  <a:lnTo>
                    <a:pt x="19850" y="16954"/>
                  </a:lnTo>
                  <a:lnTo>
                    <a:pt x="19850" y="86080"/>
                  </a:lnTo>
                  <a:lnTo>
                    <a:pt x="22542" y="86080"/>
                  </a:lnTo>
                  <a:lnTo>
                    <a:pt x="22542" y="16954"/>
                  </a:lnTo>
                  <a:lnTo>
                    <a:pt x="41973" y="16954"/>
                  </a:lnTo>
                  <a:lnTo>
                    <a:pt x="41973" y="14249"/>
                  </a:lnTo>
                  <a:lnTo>
                    <a:pt x="41973" y="5397"/>
                  </a:lnTo>
                  <a:lnTo>
                    <a:pt x="419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800980" y="3902773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50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50" y="7355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814480" y="3904703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12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12" y="71247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811775" y="3900855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22" y="0"/>
                  </a:moveTo>
                  <a:lnTo>
                    <a:pt x="0" y="0"/>
                  </a:lnTo>
                  <a:lnTo>
                    <a:pt x="0" y="77787"/>
                  </a:lnTo>
                  <a:lnTo>
                    <a:pt x="17322" y="77787"/>
                  </a:lnTo>
                  <a:lnTo>
                    <a:pt x="17322" y="72389"/>
                  </a:lnTo>
                  <a:lnTo>
                    <a:pt x="5397" y="72389"/>
                  </a:lnTo>
                  <a:lnTo>
                    <a:pt x="5397" y="5410"/>
                  </a:lnTo>
                  <a:lnTo>
                    <a:pt x="2705" y="5410"/>
                  </a:lnTo>
                  <a:lnTo>
                    <a:pt x="2705" y="2705"/>
                  </a:lnTo>
                  <a:lnTo>
                    <a:pt x="17322" y="2705"/>
                  </a:lnTo>
                  <a:lnTo>
                    <a:pt x="17322" y="0"/>
                  </a:lnTo>
                  <a:close/>
                </a:path>
                <a:path w="17779" h="78104">
                  <a:moveTo>
                    <a:pt x="17322" y="2705"/>
                  </a:moveTo>
                  <a:lnTo>
                    <a:pt x="5397" y="2705"/>
                  </a:lnTo>
                  <a:lnTo>
                    <a:pt x="5397" y="5410"/>
                  </a:lnTo>
                  <a:lnTo>
                    <a:pt x="11925" y="5410"/>
                  </a:lnTo>
                  <a:lnTo>
                    <a:pt x="11925" y="72389"/>
                  </a:lnTo>
                  <a:lnTo>
                    <a:pt x="17322" y="72389"/>
                  </a:lnTo>
                  <a:lnTo>
                    <a:pt x="17322" y="2705"/>
                  </a:lnTo>
                  <a:close/>
                </a:path>
                <a:path w="17779" h="78104">
                  <a:moveTo>
                    <a:pt x="5397" y="2705"/>
                  </a:moveTo>
                  <a:lnTo>
                    <a:pt x="2705" y="2705"/>
                  </a:lnTo>
                  <a:lnTo>
                    <a:pt x="2705" y="5410"/>
                  </a:lnTo>
                  <a:lnTo>
                    <a:pt x="5397" y="5410"/>
                  </a:lnTo>
                  <a:lnTo>
                    <a:pt x="5397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826393" y="3904703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50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50" y="71247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823701" y="3900855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35" y="0"/>
                  </a:moveTo>
                  <a:lnTo>
                    <a:pt x="0" y="0"/>
                  </a:lnTo>
                  <a:lnTo>
                    <a:pt x="0" y="77787"/>
                  </a:lnTo>
                  <a:lnTo>
                    <a:pt x="17335" y="77787"/>
                  </a:lnTo>
                  <a:lnTo>
                    <a:pt x="17335" y="72389"/>
                  </a:lnTo>
                  <a:lnTo>
                    <a:pt x="5397" y="72389"/>
                  </a:lnTo>
                  <a:lnTo>
                    <a:pt x="5397" y="5410"/>
                  </a:lnTo>
                  <a:lnTo>
                    <a:pt x="2692" y="5410"/>
                  </a:lnTo>
                  <a:lnTo>
                    <a:pt x="2692" y="2705"/>
                  </a:lnTo>
                  <a:lnTo>
                    <a:pt x="17335" y="2705"/>
                  </a:lnTo>
                  <a:lnTo>
                    <a:pt x="17335" y="0"/>
                  </a:lnTo>
                  <a:close/>
                </a:path>
                <a:path w="17779" h="78104">
                  <a:moveTo>
                    <a:pt x="17335" y="2705"/>
                  </a:moveTo>
                  <a:lnTo>
                    <a:pt x="5397" y="2705"/>
                  </a:lnTo>
                  <a:lnTo>
                    <a:pt x="5397" y="5410"/>
                  </a:lnTo>
                  <a:lnTo>
                    <a:pt x="11937" y="5410"/>
                  </a:lnTo>
                  <a:lnTo>
                    <a:pt x="11937" y="72389"/>
                  </a:lnTo>
                  <a:lnTo>
                    <a:pt x="17335" y="72389"/>
                  </a:lnTo>
                  <a:lnTo>
                    <a:pt x="17335" y="2705"/>
                  </a:lnTo>
                  <a:close/>
                </a:path>
                <a:path w="17779" h="78104">
                  <a:moveTo>
                    <a:pt x="5397" y="2705"/>
                  </a:moveTo>
                  <a:lnTo>
                    <a:pt x="2692" y="2705"/>
                  </a:lnTo>
                  <a:lnTo>
                    <a:pt x="2692" y="5410"/>
                  </a:lnTo>
                  <a:lnTo>
                    <a:pt x="5397" y="5410"/>
                  </a:lnTo>
                  <a:lnTo>
                    <a:pt x="5397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805972" y="3903154"/>
              <a:ext cx="41275" cy="73025"/>
            </a:xfrm>
            <a:custGeom>
              <a:avLst/>
              <a:gdLst/>
              <a:ahLst/>
              <a:cxnLst/>
              <a:rect l="l" t="t" r="r" b="b"/>
              <a:pathLst>
                <a:path w="41275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  <a:path w="41275" h="73025">
                  <a:moveTo>
                    <a:pt x="40843" y="0"/>
                  </a:moveTo>
                  <a:lnTo>
                    <a:pt x="35445" y="0"/>
                  </a:lnTo>
                  <a:lnTo>
                    <a:pt x="35445" y="72402"/>
                  </a:lnTo>
                  <a:lnTo>
                    <a:pt x="40843" y="72402"/>
                  </a:lnTo>
                  <a:lnTo>
                    <a:pt x="40843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798288" y="390008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55"/>
                  </a:lnTo>
                  <a:lnTo>
                    <a:pt x="17335" y="78955"/>
                  </a:lnTo>
                  <a:lnTo>
                    <a:pt x="17335" y="73558"/>
                  </a:lnTo>
                  <a:lnTo>
                    <a:pt x="5397" y="73558"/>
                  </a:lnTo>
                  <a:lnTo>
                    <a:pt x="5397" y="5397"/>
                  </a:lnTo>
                  <a:lnTo>
                    <a:pt x="2692" y="5397"/>
                  </a:lnTo>
                  <a:lnTo>
                    <a:pt x="2692" y="2692"/>
                  </a:lnTo>
                  <a:lnTo>
                    <a:pt x="17335" y="2692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17335" y="2692"/>
                  </a:moveTo>
                  <a:lnTo>
                    <a:pt x="5397" y="2692"/>
                  </a:lnTo>
                  <a:lnTo>
                    <a:pt x="5397" y="5397"/>
                  </a:lnTo>
                  <a:lnTo>
                    <a:pt x="11937" y="5397"/>
                  </a:lnTo>
                  <a:lnTo>
                    <a:pt x="11937" y="73558"/>
                  </a:lnTo>
                  <a:lnTo>
                    <a:pt x="17335" y="73558"/>
                  </a:lnTo>
                  <a:lnTo>
                    <a:pt x="17335" y="2692"/>
                  </a:lnTo>
                  <a:close/>
                </a:path>
                <a:path w="17779" h="79375">
                  <a:moveTo>
                    <a:pt x="5397" y="2692"/>
                  </a:moveTo>
                  <a:lnTo>
                    <a:pt x="2692" y="2692"/>
                  </a:lnTo>
                  <a:lnTo>
                    <a:pt x="2692" y="5397"/>
                  </a:lnTo>
                  <a:lnTo>
                    <a:pt x="5397" y="5397"/>
                  </a:lnTo>
                  <a:lnTo>
                    <a:pt x="5397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839093" y="3902773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50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50" y="7355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841227" y="3902202"/>
              <a:ext cx="5715" cy="73025"/>
            </a:xfrm>
            <a:custGeom>
              <a:avLst/>
              <a:gdLst/>
              <a:ahLst/>
              <a:cxnLst/>
              <a:rect l="l" t="t" r="r" b="b"/>
              <a:pathLst>
                <a:path w="5714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836401" y="390008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55"/>
                  </a:lnTo>
                  <a:lnTo>
                    <a:pt x="17335" y="78955"/>
                  </a:lnTo>
                  <a:lnTo>
                    <a:pt x="17335" y="73558"/>
                  </a:lnTo>
                  <a:lnTo>
                    <a:pt x="5397" y="73558"/>
                  </a:lnTo>
                  <a:lnTo>
                    <a:pt x="5397" y="5397"/>
                  </a:lnTo>
                  <a:lnTo>
                    <a:pt x="2692" y="5397"/>
                  </a:lnTo>
                  <a:lnTo>
                    <a:pt x="2692" y="2692"/>
                  </a:lnTo>
                  <a:lnTo>
                    <a:pt x="17335" y="2692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17335" y="2692"/>
                  </a:moveTo>
                  <a:lnTo>
                    <a:pt x="5397" y="2692"/>
                  </a:lnTo>
                  <a:lnTo>
                    <a:pt x="5397" y="5397"/>
                  </a:lnTo>
                  <a:lnTo>
                    <a:pt x="11937" y="5397"/>
                  </a:lnTo>
                  <a:lnTo>
                    <a:pt x="11937" y="73558"/>
                  </a:lnTo>
                  <a:lnTo>
                    <a:pt x="17335" y="73558"/>
                  </a:lnTo>
                  <a:lnTo>
                    <a:pt x="17335" y="2692"/>
                  </a:lnTo>
                  <a:close/>
                </a:path>
                <a:path w="17779" h="79375">
                  <a:moveTo>
                    <a:pt x="5397" y="2692"/>
                  </a:moveTo>
                  <a:lnTo>
                    <a:pt x="2692" y="2692"/>
                  </a:lnTo>
                  <a:lnTo>
                    <a:pt x="2692" y="5397"/>
                  </a:lnTo>
                  <a:lnTo>
                    <a:pt x="5397" y="5397"/>
                  </a:lnTo>
                  <a:lnTo>
                    <a:pt x="5397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822939" y="3904526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59" y="0"/>
                  </a:moveTo>
                  <a:lnTo>
                    <a:pt x="0" y="0"/>
                  </a:lnTo>
                  <a:lnTo>
                    <a:pt x="0" y="69888"/>
                  </a:lnTo>
                  <a:lnTo>
                    <a:pt x="6159" y="69888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824298" y="3904703"/>
              <a:ext cx="3175" cy="70485"/>
            </a:xfrm>
            <a:custGeom>
              <a:avLst/>
              <a:gdLst/>
              <a:ahLst/>
              <a:cxnLst/>
              <a:rect l="l" t="t" r="r" b="b"/>
              <a:pathLst>
                <a:path w="3175" h="70485">
                  <a:moveTo>
                    <a:pt x="2692" y="0"/>
                  </a:moveTo>
                  <a:lnTo>
                    <a:pt x="0" y="0"/>
                  </a:lnTo>
                  <a:lnTo>
                    <a:pt x="0" y="70485"/>
                  </a:lnTo>
                  <a:lnTo>
                    <a:pt x="2692" y="70485"/>
                  </a:lnTo>
                  <a:lnTo>
                    <a:pt x="2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5070512" y="3834155"/>
              <a:ext cx="88265" cy="17780"/>
            </a:xfrm>
            <a:custGeom>
              <a:avLst/>
              <a:gdLst/>
              <a:ahLst/>
              <a:cxnLst/>
              <a:rect l="l" t="t" r="r" b="b"/>
              <a:pathLst>
                <a:path w="88264" h="17779">
                  <a:moveTo>
                    <a:pt x="87960" y="0"/>
                  </a:moveTo>
                  <a:lnTo>
                    <a:pt x="0" y="0"/>
                  </a:lnTo>
                  <a:lnTo>
                    <a:pt x="0" y="17221"/>
                  </a:lnTo>
                  <a:lnTo>
                    <a:pt x="87960" y="17221"/>
                  </a:lnTo>
                  <a:lnTo>
                    <a:pt x="87960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791684" y="3740759"/>
              <a:ext cx="81280" cy="0"/>
            </a:xfrm>
            <a:custGeom>
              <a:avLst/>
              <a:gdLst/>
              <a:ahLst/>
              <a:cxnLst/>
              <a:rect l="l" t="t" r="r" b="b"/>
              <a:pathLst>
                <a:path w="81279">
                  <a:moveTo>
                    <a:pt x="80695" y="0"/>
                  </a:moveTo>
                  <a:lnTo>
                    <a:pt x="0" y="0"/>
                  </a:lnTo>
                </a:path>
              </a:pathLst>
            </a:custGeom>
            <a:solidFill>
              <a:srgbClr val="A9AB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791684" y="3737597"/>
              <a:ext cx="81280" cy="6350"/>
            </a:xfrm>
            <a:custGeom>
              <a:avLst/>
              <a:gdLst/>
              <a:ahLst/>
              <a:cxnLst/>
              <a:rect l="l" t="t" r="r" b="b"/>
              <a:pathLst>
                <a:path w="81279" h="6350">
                  <a:moveTo>
                    <a:pt x="80695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80695" y="6350"/>
                  </a:lnTo>
                  <a:lnTo>
                    <a:pt x="80695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0" name="object 51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155260" y="4185539"/>
              <a:ext cx="110642" cy="124129"/>
            </a:xfrm>
            <a:prstGeom prst="rect">
              <a:avLst/>
            </a:prstGeom>
          </p:spPr>
        </p:pic>
        <p:sp>
          <p:nvSpPr>
            <p:cNvPr id="511" name="object 511"/>
            <p:cNvSpPr/>
            <p:nvPr/>
          </p:nvSpPr>
          <p:spPr>
            <a:xfrm>
              <a:off x="5063020" y="3984599"/>
              <a:ext cx="137160" cy="325120"/>
            </a:xfrm>
            <a:custGeom>
              <a:avLst/>
              <a:gdLst/>
              <a:ahLst/>
              <a:cxnLst/>
              <a:rect l="l" t="t" r="r" b="b"/>
              <a:pathLst>
                <a:path w="137160" h="325120">
                  <a:moveTo>
                    <a:pt x="92925" y="0"/>
                  </a:moveTo>
                  <a:lnTo>
                    <a:pt x="7543" y="914"/>
                  </a:lnTo>
                  <a:lnTo>
                    <a:pt x="7658" y="179679"/>
                  </a:lnTo>
                  <a:lnTo>
                    <a:pt x="1485" y="268732"/>
                  </a:lnTo>
                  <a:lnTo>
                    <a:pt x="0" y="273303"/>
                  </a:lnTo>
                  <a:lnTo>
                    <a:pt x="4572" y="276847"/>
                  </a:lnTo>
                  <a:lnTo>
                    <a:pt x="38519" y="301066"/>
                  </a:lnTo>
                  <a:lnTo>
                    <a:pt x="53742" y="314223"/>
                  </a:lnTo>
                  <a:lnTo>
                    <a:pt x="61722" y="320979"/>
                  </a:lnTo>
                  <a:lnTo>
                    <a:pt x="65072" y="323468"/>
                  </a:lnTo>
                  <a:lnTo>
                    <a:pt x="66408" y="323824"/>
                  </a:lnTo>
                  <a:lnTo>
                    <a:pt x="67894" y="323824"/>
                  </a:lnTo>
                  <a:lnTo>
                    <a:pt x="72123" y="324624"/>
                  </a:lnTo>
                  <a:lnTo>
                    <a:pt x="136817" y="260273"/>
                  </a:lnTo>
                  <a:lnTo>
                    <a:pt x="136131" y="253860"/>
                  </a:lnTo>
                  <a:lnTo>
                    <a:pt x="133502" y="250317"/>
                  </a:lnTo>
                  <a:lnTo>
                    <a:pt x="116143" y="231043"/>
                  </a:lnTo>
                  <a:lnTo>
                    <a:pt x="104811" y="217768"/>
                  </a:lnTo>
                  <a:lnTo>
                    <a:pt x="92811" y="183222"/>
                  </a:lnTo>
                  <a:lnTo>
                    <a:pt x="92925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062905" y="3985399"/>
              <a:ext cx="139065" cy="324485"/>
            </a:xfrm>
            <a:custGeom>
              <a:avLst/>
              <a:gdLst/>
              <a:ahLst/>
              <a:cxnLst/>
              <a:rect l="l" t="t" r="r" b="b"/>
              <a:pathLst>
                <a:path w="139064" h="324485">
                  <a:moveTo>
                    <a:pt x="138988" y="254774"/>
                  </a:moveTo>
                  <a:lnTo>
                    <a:pt x="138645" y="254355"/>
                  </a:lnTo>
                  <a:lnTo>
                    <a:pt x="138645" y="253403"/>
                  </a:lnTo>
                  <a:lnTo>
                    <a:pt x="138303" y="251802"/>
                  </a:lnTo>
                  <a:lnTo>
                    <a:pt x="137388" y="250545"/>
                  </a:lnTo>
                  <a:lnTo>
                    <a:pt x="135051" y="247865"/>
                  </a:lnTo>
                  <a:lnTo>
                    <a:pt x="125018" y="236918"/>
                  </a:lnTo>
                  <a:lnTo>
                    <a:pt x="118643" y="229857"/>
                  </a:lnTo>
                  <a:lnTo>
                    <a:pt x="96126" y="198208"/>
                  </a:lnTo>
                  <a:lnTo>
                    <a:pt x="94297" y="190665"/>
                  </a:lnTo>
                  <a:lnTo>
                    <a:pt x="94297" y="1371"/>
                  </a:lnTo>
                  <a:lnTo>
                    <a:pt x="92925" y="1371"/>
                  </a:lnTo>
                  <a:lnTo>
                    <a:pt x="9029" y="139"/>
                  </a:lnTo>
                  <a:lnTo>
                    <a:pt x="9029" y="0"/>
                  </a:lnTo>
                  <a:lnTo>
                    <a:pt x="7658" y="114"/>
                  </a:lnTo>
                  <a:lnTo>
                    <a:pt x="6286" y="228"/>
                  </a:lnTo>
                  <a:lnTo>
                    <a:pt x="6400" y="1841"/>
                  </a:lnTo>
                  <a:lnTo>
                    <a:pt x="6515" y="2628"/>
                  </a:lnTo>
                  <a:lnTo>
                    <a:pt x="6502" y="178193"/>
                  </a:lnTo>
                  <a:lnTo>
                    <a:pt x="355" y="266687"/>
                  </a:lnTo>
                  <a:lnTo>
                    <a:pt x="342" y="267017"/>
                  </a:lnTo>
                  <a:lnTo>
                    <a:pt x="342" y="266674"/>
                  </a:lnTo>
                  <a:lnTo>
                    <a:pt x="279" y="267017"/>
                  </a:lnTo>
                  <a:lnTo>
                    <a:pt x="114" y="267690"/>
                  </a:lnTo>
                  <a:lnTo>
                    <a:pt x="0" y="270891"/>
                  </a:lnTo>
                  <a:lnTo>
                    <a:pt x="165" y="271538"/>
                  </a:lnTo>
                  <a:lnTo>
                    <a:pt x="114" y="271691"/>
                  </a:lnTo>
                  <a:lnTo>
                    <a:pt x="800" y="273989"/>
                  </a:lnTo>
                  <a:lnTo>
                    <a:pt x="3886" y="276275"/>
                  </a:lnTo>
                  <a:lnTo>
                    <a:pt x="11163" y="281584"/>
                  </a:lnTo>
                  <a:lnTo>
                    <a:pt x="37833" y="300621"/>
                  </a:lnTo>
                  <a:lnTo>
                    <a:pt x="37833" y="300494"/>
                  </a:lnTo>
                  <a:lnTo>
                    <a:pt x="37985" y="300621"/>
                  </a:lnTo>
                  <a:lnTo>
                    <a:pt x="45034" y="306438"/>
                  </a:lnTo>
                  <a:lnTo>
                    <a:pt x="60007" y="318211"/>
                  </a:lnTo>
                  <a:lnTo>
                    <a:pt x="63487" y="320789"/>
                  </a:lnTo>
                  <a:lnTo>
                    <a:pt x="66636" y="323138"/>
                  </a:lnTo>
                  <a:lnTo>
                    <a:pt x="67894" y="323938"/>
                  </a:lnTo>
                  <a:lnTo>
                    <a:pt x="69151" y="324396"/>
                  </a:lnTo>
                  <a:lnTo>
                    <a:pt x="70980" y="324396"/>
                  </a:lnTo>
                  <a:lnTo>
                    <a:pt x="77495" y="323469"/>
                  </a:lnTo>
                  <a:lnTo>
                    <a:pt x="77952" y="323354"/>
                  </a:lnTo>
                  <a:lnTo>
                    <a:pt x="78816" y="322453"/>
                  </a:lnTo>
                  <a:lnTo>
                    <a:pt x="79171" y="322097"/>
                  </a:lnTo>
                  <a:lnTo>
                    <a:pt x="80492" y="320725"/>
                  </a:lnTo>
                  <a:lnTo>
                    <a:pt x="136588" y="262902"/>
                  </a:lnTo>
                  <a:lnTo>
                    <a:pt x="136880" y="262204"/>
                  </a:lnTo>
                  <a:lnTo>
                    <a:pt x="137350" y="261289"/>
                  </a:lnTo>
                  <a:lnTo>
                    <a:pt x="138645" y="258775"/>
                  </a:lnTo>
                  <a:lnTo>
                    <a:pt x="138645" y="255473"/>
                  </a:lnTo>
                  <a:lnTo>
                    <a:pt x="138988" y="2547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3" name="object 513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083225" y="3887851"/>
              <a:ext cx="189039" cy="491731"/>
            </a:xfrm>
            <a:prstGeom prst="rect">
              <a:avLst/>
            </a:prstGeom>
          </p:spPr>
        </p:pic>
        <p:sp>
          <p:nvSpPr>
            <p:cNvPr id="514" name="object 514"/>
            <p:cNvSpPr/>
            <p:nvPr/>
          </p:nvSpPr>
          <p:spPr>
            <a:xfrm>
              <a:off x="4677193" y="3925760"/>
              <a:ext cx="31750" cy="96520"/>
            </a:xfrm>
            <a:custGeom>
              <a:avLst/>
              <a:gdLst/>
              <a:ahLst/>
              <a:cxnLst/>
              <a:rect l="l" t="t" r="r" b="b"/>
              <a:pathLst>
                <a:path w="31750" h="96520">
                  <a:moveTo>
                    <a:pt x="27343" y="0"/>
                  </a:moveTo>
                  <a:lnTo>
                    <a:pt x="0" y="91338"/>
                  </a:lnTo>
                  <a:lnTo>
                    <a:pt x="9194" y="96100"/>
                  </a:lnTo>
                  <a:lnTo>
                    <a:pt x="31241" y="1346"/>
                  </a:lnTo>
                  <a:lnTo>
                    <a:pt x="27343" y="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677193" y="4018457"/>
              <a:ext cx="38735" cy="218440"/>
            </a:xfrm>
            <a:custGeom>
              <a:avLst/>
              <a:gdLst/>
              <a:ahLst/>
              <a:cxnLst/>
              <a:rect l="l" t="t" r="r" b="b"/>
              <a:pathLst>
                <a:path w="38735" h="218439">
                  <a:moveTo>
                    <a:pt x="0" y="0"/>
                  </a:moveTo>
                  <a:lnTo>
                    <a:pt x="126" y="118008"/>
                  </a:lnTo>
                  <a:lnTo>
                    <a:pt x="38226" y="214680"/>
                  </a:lnTo>
                  <a:lnTo>
                    <a:pt x="38087" y="218312"/>
                  </a:lnTo>
                  <a:lnTo>
                    <a:pt x="34366" y="217652"/>
                  </a:lnTo>
                  <a:lnTo>
                    <a:pt x="8178" y="123558"/>
                  </a:lnTo>
                  <a:lnTo>
                    <a:pt x="8508" y="13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675415" y="3922750"/>
              <a:ext cx="42545" cy="316865"/>
            </a:xfrm>
            <a:custGeom>
              <a:avLst/>
              <a:gdLst/>
              <a:ahLst/>
              <a:cxnLst/>
              <a:rect l="l" t="t" r="r" b="b"/>
              <a:pathLst>
                <a:path w="42545" h="316864">
                  <a:moveTo>
                    <a:pt x="3581" y="212064"/>
                  </a:moveTo>
                  <a:lnTo>
                    <a:pt x="0" y="213300"/>
                  </a:lnTo>
                  <a:lnTo>
                    <a:pt x="114" y="213715"/>
                  </a:lnTo>
                  <a:lnTo>
                    <a:pt x="28182" y="295470"/>
                  </a:lnTo>
                  <a:lnTo>
                    <a:pt x="32060" y="306836"/>
                  </a:lnTo>
                  <a:lnTo>
                    <a:pt x="33616" y="311480"/>
                  </a:lnTo>
                  <a:lnTo>
                    <a:pt x="34645" y="315722"/>
                  </a:lnTo>
                  <a:lnTo>
                    <a:pt x="37388" y="316738"/>
                  </a:lnTo>
                  <a:lnTo>
                    <a:pt x="38163" y="316598"/>
                  </a:lnTo>
                  <a:lnTo>
                    <a:pt x="38531" y="316598"/>
                  </a:lnTo>
                  <a:lnTo>
                    <a:pt x="42240" y="315137"/>
                  </a:lnTo>
                  <a:lnTo>
                    <a:pt x="42099" y="314706"/>
                  </a:lnTo>
                  <a:lnTo>
                    <a:pt x="38163" y="314706"/>
                  </a:lnTo>
                  <a:lnTo>
                    <a:pt x="37740" y="313629"/>
                  </a:lnTo>
                  <a:lnTo>
                    <a:pt x="37465" y="312927"/>
                  </a:lnTo>
                  <a:lnTo>
                    <a:pt x="37414" y="312627"/>
                  </a:lnTo>
                  <a:lnTo>
                    <a:pt x="25449" y="275824"/>
                  </a:lnTo>
                  <a:lnTo>
                    <a:pt x="4147" y="213715"/>
                  </a:lnTo>
                  <a:lnTo>
                    <a:pt x="3810" y="213715"/>
                  </a:lnTo>
                  <a:lnTo>
                    <a:pt x="3810" y="212731"/>
                  </a:lnTo>
                  <a:lnTo>
                    <a:pt x="3581" y="212064"/>
                  </a:lnTo>
                  <a:close/>
                </a:path>
                <a:path w="42545" h="316864">
                  <a:moveTo>
                    <a:pt x="41305" y="312267"/>
                  </a:moveTo>
                  <a:lnTo>
                    <a:pt x="39166" y="312267"/>
                  </a:lnTo>
                  <a:lnTo>
                    <a:pt x="39865" y="314020"/>
                  </a:lnTo>
                  <a:lnTo>
                    <a:pt x="38163" y="314583"/>
                  </a:lnTo>
                  <a:lnTo>
                    <a:pt x="42099" y="314706"/>
                  </a:lnTo>
                  <a:lnTo>
                    <a:pt x="41305" y="312267"/>
                  </a:lnTo>
                  <a:close/>
                </a:path>
                <a:path w="42545" h="316864">
                  <a:moveTo>
                    <a:pt x="37740" y="313629"/>
                  </a:moveTo>
                  <a:lnTo>
                    <a:pt x="38061" y="314617"/>
                  </a:lnTo>
                  <a:lnTo>
                    <a:pt x="37740" y="313629"/>
                  </a:lnTo>
                  <a:close/>
                </a:path>
                <a:path w="42545" h="316864">
                  <a:moveTo>
                    <a:pt x="38120" y="314597"/>
                  </a:moveTo>
                  <a:close/>
                </a:path>
                <a:path w="42545" h="316864">
                  <a:moveTo>
                    <a:pt x="38239" y="312627"/>
                  </a:moveTo>
                  <a:lnTo>
                    <a:pt x="37507" y="312911"/>
                  </a:lnTo>
                  <a:lnTo>
                    <a:pt x="37894" y="314020"/>
                  </a:lnTo>
                  <a:lnTo>
                    <a:pt x="38120" y="314597"/>
                  </a:lnTo>
                  <a:lnTo>
                    <a:pt x="38163" y="312800"/>
                  </a:lnTo>
                  <a:lnTo>
                    <a:pt x="38461" y="312800"/>
                  </a:lnTo>
                  <a:lnTo>
                    <a:pt x="38239" y="312627"/>
                  </a:lnTo>
                  <a:close/>
                </a:path>
                <a:path w="42545" h="316864">
                  <a:moveTo>
                    <a:pt x="39166" y="312267"/>
                  </a:moveTo>
                  <a:lnTo>
                    <a:pt x="38239" y="312627"/>
                  </a:lnTo>
                  <a:lnTo>
                    <a:pt x="38461" y="312800"/>
                  </a:lnTo>
                  <a:lnTo>
                    <a:pt x="38226" y="313629"/>
                  </a:lnTo>
                  <a:lnTo>
                    <a:pt x="38163" y="314583"/>
                  </a:lnTo>
                  <a:lnTo>
                    <a:pt x="39865" y="314020"/>
                  </a:lnTo>
                  <a:lnTo>
                    <a:pt x="39166" y="312267"/>
                  </a:lnTo>
                  <a:close/>
                </a:path>
                <a:path w="42545" h="316864">
                  <a:moveTo>
                    <a:pt x="38163" y="312800"/>
                  </a:moveTo>
                  <a:lnTo>
                    <a:pt x="38163" y="313817"/>
                  </a:lnTo>
                  <a:lnTo>
                    <a:pt x="38493" y="312826"/>
                  </a:lnTo>
                  <a:lnTo>
                    <a:pt x="38163" y="312800"/>
                  </a:lnTo>
                  <a:close/>
                </a:path>
                <a:path w="42545" h="316864">
                  <a:moveTo>
                    <a:pt x="37507" y="312911"/>
                  </a:moveTo>
                  <a:lnTo>
                    <a:pt x="37740" y="313629"/>
                  </a:lnTo>
                  <a:lnTo>
                    <a:pt x="37507" y="312911"/>
                  </a:lnTo>
                  <a:close/>
                </a:path>
                <a:path w="42545" h="316864">
                  <a:moveTo>
                    <a:pt x="25449" y="275824"/>
                  </a:moveTo>
                  <a:lnTo>
                    <a:pt x="37507" y="312911"/>
                  </a:lnTo>
                  <a:lnTo>
                    <a:pt x="38239" y="312627"/>
                  </a:lnTo>
                  <a:lnTo>
                    <a:pt x="37791" y="312267"/>
                  </a:lnTo>
                  <a:lnTo>
                    <a:pt x="37287" y="310464"/>
                  </a:lnTo>
                  <a:lnTo>
                    <a:pt x="35665" y="305610"/>
                  </a:lnTo>
                  <a:lnTo>
                    <a:pt x="25449" y="275824"/>
                  </a:lnTo>
                  <a:close/>
                </a:path>
                <a:path w="42545" h="316864">
                  <a:moveTo>
                    <a:pt x="38461" y="312800"/>
                  </a:moveTo>
                  <a:lnTo>
                    <a:pt x="38163" y="312800"/>
                  </a:lnTo>
                  <a:lnTo>
                    <a:pt x="38493" y="312826"/>
                  </a:lnTo>
                  <a:close/>
                </a:path>
                <a:path w="42545" h="316864">
                  <a:moveTo>
                    <a:pt x="35261" y="4356"/>
                  </a:moveTo>
                  <a:lnTo>
                    <a:pt x="33362" y="4356"/>
                  </a:lnTo>
                  <a:lnTo>
                    <a:pt x="32275" y="4631"/>
                  </a:lnTo>
                  <a:lnTo>
                    <a:pt x="32024" y="5321"/>
                  </a:lnTo>
                  <a:lnTo>
                    <a:pt x="31076" y="8127"/>
                  </a:lnTo>
                  <a:lnTo>
                    <a:pt x="29523" y="12952"/>
                  </a:lnTo>
                  <a:lnTo>
                    <a:pt x="25072" y="30876"/>
                  </a:lnTo>
                  <a:lnTo>
                    <a:pt x="16002" y="66687"/>
                  </a:lnTo>
                  <a:lnTo>
                    <a:pt x="9186" y="93281"/>
                  </a:lnTo>
                  <a:lnTo>
                    <a:pt x="9077" y="94614"/>
                  </a:lnTo>
                  <a:lnTo>
                    <a:pt x="9477" y="98005"/>
                  </a:lnTo>
                  <a:lnTo>
                    <a:pt x="9489" y="106669"/>
                  </a:lnTo>
                  <a:lnTo>
                    <a:pt x="8731" y="212064"/>
                  </a:lnTo>
                  <a:lnTo>
                    <a:pt x="8712" y="220967"/>
                  </a:lnTo>
                  <a:lnTo>
                    <a:pt x="9410" y="225234"/>
                  </a:lnTo>
                  <a:lnTo>
                    <a:pt x="25449" y="275824"/>
                  </a:lnTo>
                  <a:lnTo>
                    <a:pt x="35665" y="305610"/>
                  </a:lnTo>
                  <a:lnTo>
                    <a:pt x="37287" y="310464"/>
                  </a:lnTo>
                  <a:lnTo>
                    <a:pt x="37795" y="312280"/>
                  </a:lnTo>
                  <a:lnTo>
                    <a:pt x="38239" y="312627"/>
                  </a:lnTo>
                  <a:lnTo>
                    <a:pt x="39166" y="312267"/>
                  </a:lnTo>
                  <a:lnTo>
                    <a:pt x="41305" y="312267"/>
                  </a:lnTo>
                  <a:lnTo>
                    <a:pt x="22380" y="253936"/>
                  </a:lnTo>
                  <a:lnTo>
                    <a:pt x="12509" y="216560"/>
                  </a:lnTo>
                  <a:lnTo>
                    <a:pt x="10604" y="216535"/>
                  </a:lnTo>
                  <a:lnTo>
                    <a:pt x="12509" y="216535"/>
                  </a:lnTo>
                  <a:lnTo>
                    <a:pt x="13294" y="106669"/>
                  </a:lnTo>
                  <a:lnTo>
                    <a:pt x="13335" y="98005"/>
                  </a:lnTo>
                  <a:lnTo>
                    <a:pt x="12911" y="94614"/>
                  </a:lnTo>
                  <a:lnTo>
                    <a:pt x="12776" y="94614"/>
                  </a:lnTo>
                  <a:lnTo>
                    <a:pt x="10934" y="94119"/>
                  </a:lnTo>
                  <a:lnTo>
                    <a:pt x="12827" y="93891"/>
                  </a:lnTo>
                  <a:lnTo>
                    <a:pt x="12962" y="93891"/>
                  </a:lnTo>
                  <a:lnTo>
                    <a:pt x="18388" y="72782"/>
                  </a:lnTo>
                  <a:lnTo>
                    <a:pt x="28113" y="34396"/>
                  </a:lnTo>
                  <a:lnTo>
                    <a:pt x="31711" y="19977"/>
                  </a:lnTo>
                  <a:lnTo>
                    <a:pt x="33717" y="11709"/>
                  </a:lnTo>
                  <a:lnTo>
                    <a:pt x="34975" y="6248"/>
                  </a:lnTo>
                  <a:lnTo>
                    <a:pt x="35261" y="4356"/>
                  </a:lnTo>
                  <a:close/>
                </a:path>
                <a:path w="42545" h="316864">
                  <a:moveTo>
                    <a:pt x="12509" y="216535"/>
                  </a:moveTo>
                  <a:lnTo>
                    <a:pt x="10604" y="216535"/>
                  </a:lnTo>
                  <a:lnTo>
                    <a:pt x="12509" y="216560"/>
                  </a:lnTo>
                  <a:close/>
                </a:path>
                <a:path w="42545" h="316864">
                  <a:moveTo>
                    <a:pt x="0" y="213383"/>
                  </a:moveTo>
                  <a:lnTo>
                    <a:pt x="0" y="213715"/>
                  </a:lnTo>
                  <a:lnTo>
                    <a:pt x="0" y="213383"/>
                  </a:lnTo>
                  <a:close/>
                </a:path>
                <a:path w="42545" h="316864">
                  <a:moveTo>
                    <a:pt x="3810" y="212731"/>
                  </a:moveTo>
                  <a:lnTo>
                    <a:pt x="3810" y="213715"/>
                  </a:lnTo>
                  <a:lnTo>
                    <a:pt x="4147" y="213715"/>
                  </a:lnTo>
                  <a:lnTo>
                    <a:pt x="3810" y="212731"/>
                  </a:lnTo>
                  <a:close/>
                </a:path>
                <a:path w="42545" h="316864">
                  <a:moveTo>
                    <a:pt x="29959" y="0"/>
                  </a:moveTo>
                  <a:lnTo>
                    <a:pt x="27999" y="5321"/>
                  </a:lnTo>
                  <a:lnTo>
                    <a:pt x="27457" y="6934"/>
                  </a:lnTo>
                  <a:lnTo>
                    <a:pt x="22629" y="22030"/>
                  </a:lnTo>
                  <a:lnTo>
                    <a:pt x="0" y="93281"/>
                  </a:lnTo>
                  <a:lnTo>
                    <a:pt x="0" y="213300"/>
                  </a:lnTo>
                  <a:lnTo>
                    <a:pt x="3581" y="212064"/>
                  </a:lnTo>
                  <a:lnTo>
                    <a:pt x="3810" y="212064"/>
                  </a:lnTo>
                  <a:lnTo>
                    <a:pt x="3721" y="94157"/>
                  </a:lnTo>
                  <a:lnTo>
                    <a:pt x="1905" y="93573"/>
                  </a:lnTo>
                  <a:lnTo>
                    <a:pt x="3906" y="93573"/>
                  </a:lnTo>
                  <a:lnTo>
                    <a:pt x="29533" y="12914"/>
                  </a:lnTo>
                  <a:lnTo>
                    <a:pt x="31343" y="5321"/>
                  </a:lnTo>
                  <a:lnTo>
                    <a:pt x="31253" y="4720"/>
                  </a:lnTo>
                  <a:lnTo>
                    <a:pt x="30381" y="4343"/>
                  </a:lnTo>
                  <a:lnTo>
                    <a:pt x="30462" y="3835"/>
                  </a:lnTo>
                  <a:lnTo>
                    <a:pt x="31026" y="2539"/>
                  </a:lnTo>
                  <a:lnTo>
                    <a:pt x="32054" y="2539"/>
                  </a:lnTo>
                  <a:lnTo>
                    <a:pt x="32054" y="1092"/>
                  </a:lnTo>
                  <a:lnTo>
                    <a:pt x="32441" y="1092"/>
                  </a:lnTo>
                  <a:lnTo>
                    <a:pt x="29959" y="0"/>
                  </a:lnTo>
                  <a:close/>
                </a:path>
                <a:path w="42545" h="316864">
                  <a:moveTo>
                    <a:pt x="3810" y="212064"/>
                  </a:moveTo>
                  <a:lnTo>
                    <a:pt x="3581" y="212064"/>
                  </a:lnTo>
                  <a:lnTo>
                    <a:pt x="3810" y="212731"/>
                  </a:lnTo>
                  <a:lnTo>
                    <a:pt x="3810" y="212064"/>
                  </a:lnTo>
                  <a:close/>
                </a:path>
                <a:path w="42545" h="316864">
                  <a:moveTo>
                    <a:pt x="12827" y="93891"/>
                  </a:moveTo>
                  <a:lnTo>
                    <a:pt x="10934" y="94119"/>
                  </a:lnTo>
                  <a:lnTo>
                    <a:pt x="12776" y="94614"/>
                  </a:lnTo>
                  <a:lnTo>
                    <a:pt x="12827" y="93891"/>
                  </a:lnTo>
                  <a:close/>
                </a:path>
                <a:path w="42545" h="316864">
                  <a:moveTo>
                    <a:pt x="12866" y="94261"/>
                  </a:moveTo>
                  <a:lnTo>
                    <a:pt x="12776" y="94614"/>
                  </a:lnTo>
                  <a:lnTo>
                    <a:pt x="12911" y="94614"/>
                  </a:lnTo>
                  <a:lnTo>
                    <a:pt x="12866" y="94261"/>
                  </a:lnTo>
                  <a:close/>
                </a:path>
                <a:path w="42545" h="316864">
                  <a:moveTo>
                    <a:pt x="12962" y="93891"/>
                  </a:moveTo>
                  <a:lnTo>
                    <a:pt x="12827" y="93891"/>
                  </a:lnTo>
                  <a:lnTo>
                    <a:pt x="12866" y="94261"/>
                  </a:lnTo>
                  <a:lnTo>
                    <a:pt x="12962" y="93891"/>
                  </a:lnTo>
                  <a:close/>
                </a:path>
                <a:path w="42545" h="316864">
                  <a:moveTo>
                    <a:pt x="3810" y="93573"/>
                  </a:moveTo>
                  <a:lnTo>
                    <a:pt x="1905" y="93573"/>
                  </a:lnTo>
                  <a:lnTo>
                    <a:pt x="3721" y="94157"/>
                  </a:lnTo>
                  <a:lnTo>
                    <a:pt x="3810" y="93573"/>
                  </a:lnTo>
                  <a:close/>
                </a:path>
                <a:path w="42545" h="316864">
                  <a:moveTo>
                    <a:pt x="3810" y="93878"/>
                  </a:moveTo>
                  <a:lnTo>
                    <a:pt x="3721" y="94157"/>
                  </a:lnTo>
                  <a:lnTo>
                    <a:pt x="3810" y="93878"/>
                  </a:lnTo>
                  <a:close/>
                </a:path>
                <a:path w="42545" h="316864">
                  <a:moveTo>
                    <a:pt x="3906" y="93573"/>
                  </a:moveTo>
                  <a:lnTo>
                    <a:pt x="3810" y="93878"/>
                  </a:lnTo>
                  <a:lnTo>
                    <a:pt x="3906" y="93573"/>
                  </a:lnTo>
                  <a:close/>
                </a:path>
                <a:path w="42545" h="316864">
                  <a:moveTo>
                    <a:pt x="31405" y="4793"/>
                  </a:moveTo>
                  <a:lnTo>
                    <a:pt x="31343" y="5321"/>
                  </a:lnTo>
                  <a:lnTo>
                    <a:pt x="29523" y="12952"/>
                  </a:lnTo>
                  <a:lnTo>
                    <a:pt x="31076" y="8127"/>
                  </a:lnTo>
                  <a:lnTo>
                    <a:pt x="32169" y="4914"/>
                  </a:lnTo>
                  <a:lnTo>
                    <a:pt x="31648" y="4914"/>
                  </a:lnTo>
                  <a:lnTo>
                    <a:pt x="31405" y="4793"/>
                  </a:lnTo>
                  <a:close/>
                </a:path>
                <a:path w="42545" h="316864">
                  <a:moveTo>
                    <a:pt x="31589" y="4805"/>
                  </a:moveTo>
                  <a:lnTo>
                    <a:pt x="32054" y="4914"/>
                  </a:lnTo>
                  <a:lnTo>
                    <a:pt x="31589" y="4805"/>
                  </a:lnTo>
                  <a:close/>
                </a:path>
                <a:path w="42545" h="316864">
                  <a:moveTo>
                    <a:pt x="32054" y="4687"/>
                  </a:moveTo>
                  <a:lnTo>
                    <a:pt x="31637" y="4793"/>
                  </a:lnTo>
                  <a:lnTo>
                    <a:pt x="32054" y="4914"/>
                  </a:lnTo>
                  <a:lnTo>
                    <a:pt x="32054" y="4687"/>
                  </a:lnTo>
                  <a:close/>
                </a:path>
                <a:path w="42545" h="316864">
                  <a:moveTo>
                    <a:pt x="32275" y="4631"/>
                  </a:moveTo>
                  <a:lnTo>
                    <a:pt x="32085" y="4679"/>
                  </a:lnTo>
                  <a:lnTo>
                    <a:pt x="32054" y="4914"/>
                  </a:lnTo>
                  <a:lnTo>
                    <a:pt x="32275" y="4631"/>
                  </a:lnTo>
                  <a:close/>
                </a:path>
                <a:path w="42545" h="316864">
                  <a:moveTo>
                    <a:pt x="31457" y="4343"/>
                  </a:moveTo>
                  <a:lnTo>
                    <a:pt x="31470" y="4825"/>
                  </a:lnTo>
                  <a:lnTo>
                    <a:pt x="31457" y="4343"/>
                  </a:lnTo>
                  <a:close/>
                </a:path>
                <a:path w="42545" h="316864">
                  <a:moveTo>
                    <a:pt x="31508" y="4724"/>
                  </a:moveTo>
                  <a:close/>
                </a:path>
                <a:path w="42545" h="316864">
                  <a:moveTo>
                    <a:pt x="32054" y="4614"/>
                  </a:moveTo>
                  <a:lnTo>
                    <a:pt x="31715" y="4679"/>
                  </a:lnTo>
                  <a:lnTo>
                    <a:pt x="32052" y="4688"/>
                  </a:lnTo>
                  <a:close/>
                </a:path>
                <a:path w="42545" h="316864">
                  <a:moveTo>
                    <a:pt x="31026" y="2539"/>
                  </a:moveTo>
                  <a:lnTo>
                    <a:pt x="30462" y="3835"/>
                  </a:lnTo>
                  <a:lnTo>
                    <a:pt x="30381" y="4343"/>
                  </a:lnTo>
                  <a:lnTo>
                    <a:pt x="31405" y="4793"/>
                  </a:lnTo>
                  <a:lnTo>
                    <a:pt x="31457" y="4343"/>
                  </a:lnTo>
                  <a:lnTo>
                    <a:pt x="31874" y="4343"/>
                  </a:lnTo>
                  <a:lnTo>
                    <a:pt x="32054" y="4038"/>
                  </a:lnTo>
                  <a:lnTo>
                    <a:pt x="32498" y="4038"/>
                  </a:lnTo>
                  <a:lnTo>
                    <a:pt x="32804" y="3225"/>
                  </a:lnTo>
                  <a:lnTo>
                    <a:pt x="32244" y="3009"/>
                  </a:lnTo>
                  <a:lnTo>
                    <a:pt x="32054" y="3009"/>
                  </a:lnTo>
                  <a:lnTo>
                    <a:pt x="31026" y="2539"/>
                  </a:lnTo>
                  <a:close/>
                </a:path>
                <a:path w="42545" h="316864">
                  <a:moveTo>
                    <a:pt x="31470" y="4686"/>
                  </a:moveTo>
                  <a:close/>
                </a:path>
                <a:path w="42545" h="316864">
                  <a:moveTo>
                    <a:pt x="31504" y="4720"/>
                  </a:moveTo>
                  <a:close/>
                </a:path>
                <a:path w="42545" h="316864">
                  <a:moveTo>
                    <a:pt x="31819" y="4436"/>
                  </a:moveTo>
                  <a:lnTo>
                    <a:pt x="31574" y="4612"/>
                  </a:lnTo>
                  <a:lnTo>
                    <a:pt x="31744" y="4564"/>
                  </a:lnTo>
                  <a:lnTo>
                    <a:pt x="31819" y="4436"/>
                  </a:lnTo>
                  <a:close/>
                </a:path>
                <a:path w="42545" h="316864">
                  <a:moveTo>
                    <a:pt x="32299" y="4567"/>
                  </a:moveTo>
                  <a:lnTo>
                    <a:pt x="32065" y="4612"/>
                  </a:lnTo>
                  <a:lnTo>
                    <a:pt x="32275" y="4631"/>
                  </a:lnTo>
                  <a:close/>
                </a:path>
                <a:path w="42545" h="316864">
                  <a:moveTo>
                    <a:pt x="32054" y="4432"/>
                  </a:moveTo>
                  <a:lnTo>
                    <a:pt x="31826" y="4432"/>
                  </a:lnTo>
                  <a:lnTo>
                    <a:pt x="31673" y="4687"/>
                  </a:lnTo>
                  <a:lnTo>
                    <a:pt x="31956" y="4631"/>
                  </a:lnTo>
                  <a:lnTo>
                    <a:pt x="32054" y="4432"/>
                  </a:lnTo>
                  <a:close/>
                </a:path>
                <a:path w="42545" h="316864">
                  <a:moveTo>
                    <a:pt x="31457" y="4343"/>
                  </a:moveTo>
                  <a:lnTo>
                    <a:pt x="31479" y="4679"/>
                  </a:lnTo>
                  <a:lnTo>
                    <a:pt x="31819" y="4436"/>
                  </a:lnTo>
                  <a:lnTo>
                    <a:pt x="31457" y="4343"/>
                  </a:lnTo>
                  <a:close/>
                </a:path>
                <a:path w="42545" h="316864">
                  <a:moveTo>
                    <a:pt x="33162" y="4406"/>
                  </a:moveTo>
                  <a:lnTo>
                    <a:pt x="32316" y="4564"/>
                  </a:lnTo>
                  <a:lnTo>
                    <a:pt x="33162" y="4406"/>
                  </a:lnTo>
                  <a:close/>
                </a:path>
                <a:path w="42545" h="316864">
                  <a:moveTo>
                    <a:pt x="32498" y="4038"/>
                  </a:moveTo>
                  <a:lnTo>
                    <a:pt x="32054" y="4038"/>
                  </a:lnTo>
                  <a:lnTo>
                    <a:pt x="32054" y="4612"/>
                  </a:lnTo>
                  <a:lnTo>
                    <a:pt x="32284" y="4567"/>
                  </a:lnTo>
                  <a:lnTo>
                    <a:pt x="32498" y="4038"/>
                  </a:lnTo>
                  <a:close/>
                </a:path>
                <a:path w="42545" h="316864">
                  <a:moveTo>
                    <a:pt x="32791" y="1315"/>
                  </a:moveTo>
                  <a:lnTo>
                    <a:pt x="32082" y="2947"/>
                  </a:lnTo>
                  <a:lnTo>
                    <a:pt x="32804" y="3225"/>
                  </a:lnTo>
                  <a:lnTo>
                    <a:pt x="32301" y="4564"/>
                  </a:lnTo>
                  <a:lnTo>
                    <a:pt x="33362" y="4356"/>
                  </a:lnTo>
                  <a:lnTo>
                    <a:pt x="35261" y="4356"/>
                  </a:lnTo>
                  <a:lnTo>
                    <a:pt x="35160" y="3835"/>
                  </a:lnTo>
                  <a:lnTo>
                    <a:pt x="33566" y="1549"/>
                  </a:lnTo>
                  <a:lnTo>
                    <a:pt x="32791" y="1315"/>
                  </a:lnTo>
                  <a:close/>
                </a:path>
                <a:path w="42545" h="316864">
                  <a:moveTo>
                    <a:pt x="31846" y="4391"/>
                  </a:moveTo>
                  <a:lnTo>
                    <a:pt x="32054" y="4432"/>
                  </a:lnTo>
                  <a:lnTo>
                    <a:pt x="31846" y="4391"/>
                  </a:lnTo>
                  <a:close/>
                </a:path>
                <a:path w="42545" h="316864">
                  <a:moveTo>
                    <a:pt x="32054" y="4038"/>
                  </a:moveTo>
                  <a:lnTo>
                    <a:pt x="31965" y="4406"/>
                  </a:lnTo>
                  <a:lnTo>
                    <a:pt x="32054" y="4038"/>
                  </a:lnTo>
                  <a:close/>
                </a:path>
                <a:path w="42545" h="316864">
                  <a:moveTo>
                    <a:pt x="31874" y="4343"/>
                  </a:moveTo>
                  <a:lnTo>
                    <a:pt x="31457" y="4343"/>
                  </a:lnTo>
                  <a:lnTo>
                    <a:pt x="31846" y="4391"/>
                  </a:lnTo>
                  <a:close/>
                </a:path>
                <a:path w="42545" h="316864">
                  <a:moveTo>
                    <a:pt x="32082" y="2947"/>
                  </a:moveTo>
                  <a:lnTo>
                    <a:pt x="32244" y="3009"/>
                  </a:lnTo>
                  <a:lnTo>
                    <a:pt x="32082" y="2947"/>
                  </a:lnTo>
                  <a:close/>
                </a:path>
                <a:path w="42545" h="316864">
                  <a:moveTo>
                    <a:pt x="32054" y="1092"/>
                  </a:moveTo>
                  <a:lnTo>
                    <a:pt x="32082" y="2947"/>
                  </a:lnTo>
                  <a:lnTo>
                    <a:pt x="32791" y="1315"/>
                  </a:lnTo>
                  <a:lnTo>
                    <a:pt x="32054" y="1092"/>
                  </a:lnTo>
                  <a:close/>
                </a:path>
                <a:path w="42545" h="316864">
                  <a:moveTo>
                    <a:pt x="32054" y="2539"/>
                  </a:moveTo>
                  <a:lnTo>
                    <a:pt x="31026" y="2539"/>
                  </a:lnTo>
                  <a:lnTo>
                    <a:pt x="32054" y="2936"/>
                  </a:lnTo>
                  <a:lnTo>
                    <a:pt x="32054" y="2539"/>
                  </a:lnTo>
                  <a:close/>
                </a:path>
                <a:path w="42545" h="316864">
                  <a:moveTo>
                    <a:pt x="32441" y="1092"/>
                  </a:moveTo>
                  <a:lnTo>
                    <a:pt x="32054" y="1092"/>
                  </a:lnTo>
                  <a:lnTo>
                    <a:pt x="32791" y="1315"/>
                  </a:lnTo>
                  <a:lnTo>
                    <a:pt x="32441" y="10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680155" y="3924503"/>
              <a:ext cx="36195" cy="313690"/>
            </a:xfrm>
            <a:custGeom>
              <a:avLst/>
              <a:gdLst/>
              <a:ahLst/>
              <a:cxnLst/>
              <a:rect l="l" t="t" r="r" b="b"/>
              <a:pathLst>
                <a:path w="36195" h="313689">
                  <a:moveTo>
                    <a:pt x="26045" y="0"/>
                  </a:moveTo>
                  <a:lnTo>
                    <a:pt x="24305" y="1015"/>
                  </a:lnTo>
                  <a:lnTo>
                    <a:pt x="1369" y="91109"/>
                  </a:lnTo>
                  <a:lnTo>
                    <a:pt x="683" y="104838"/>
                  </a:lnTo>
                  <a:lnTo>
                    <a:pt x="0" y="214312"/>
                  </a:lnTo>
                  <a:lnTo>
                    <a:pt x="10" y="215061"/>
                  </a:lnTo>
                  <a:lnTo>
                    <a:pt x="797" y="221627"/>
                  </a:lnTo>
                  <a:lnTo>
                    <a:pt x="1026" y="223862"/>
                  </a:lnTo>
                  <a:lnTo>
                    <a:pt x="16725" y="272827"/>
                  </a:lnTo>
                  <a:lnTo>
                    <a:pt x="29957" y="312572"/>
                  </a:lnTo>
                  <a:lnTo>
                    <a:pt x="31760" y="313474"/>
                  </a:lnTo>
                  <a:lnTo>
                    <a:pt x="35087" y="312343"/>
                  </a:lnTo>
                  <a:lnTo>
                    <a:pt x="35976" y="310553"/>
                  </a:lnTo>
                  <a:lnTo>
                    <a:pt x="26575" y="282368"/>
                  </a:lnTo>
                  <a:lnTo>
                    <a:pt x="16277" y="251204"/>
                  </a:lnTo>
                  <a:lnTo>
                    <a:pt x="10424" y="233222"/>
                  </a:lnTo>
                  <a:lnTo>
                    <a:pt x="7821" y="224878"/>
                  </a:lnTo>
                  <a:lnTo>
                    <a:pt x="7388" y="223304"/>
                  </a:lnTo>
                  <a:lnTo>
                    <a:pt x="6182" y="223304"/>
                  </a:lnTo>
                  <a:lnTo>
                    <a:pt x="7325" y="223075"/>
                  </a:lnTo>
                  <a:lnTo>
                    <a:pt x="7097" y="220852"/>
                  </a:lnTo>
                  <a:lnTo>
                    <a:pt x="6411" y="215061"/>
                  </a:lnTo>
                  <a:lnTo>
                    <a:pt x="6347" y="214706"/>
                  </a:lnTo>
                  <a:lnTo>
                    <a:pt x="3172" y="214693"/>
                  </a:lnTo>
                  <a:lnTo>
                    <a:pt x="6322" y="214312"/>
                  </a:lnTo>
                  <a:lnTo>
                    <a:pt x="7043" y="104838"/>
                  </a:lnTo>
                  <a:lnTo>
                    <a:pt x="7664" y="92367"/>
                  </a:lnTo>
                  <a:lnTo>
                    <a:pt x="4519" y="91579"/>
                  </a:lnTo>
                  <a:lnTo>
                    <a:pt x="7793" y="91579"/>
                  </a:lnTo>
                  <a:lnTo>
                    <a:pt x="30465" y="2603"/>
                  </a:lnTo>
                  <a:lnTo>
                    <a:pt x="29436" y="863"/>
                  </a:lnTo>
                  <a:lnTo>
                    <a:pt x="26045" y="0"/>
                  </a:lnTo>
                  <a:close/>
                </a:path>
                <a:path w="36195" h="313689">
                  <a:moveTo>
                    <a:pt x="7325" y="223075"/>
                  </a:moveTo>
                  <a:lnTo>
                    <a:pt x="6182" y="223304"/>
                  </a:lnTo>
                  <a:lnTo>
                    <a:pt x="7335" y="223177"/>
                  </a:lnTo>
                  <a:close/>
                </a:path>
                <a:path w="36195" h="313689">
                  <a:moveTo>
                    <a:pt x="7335" y="223177"/>
                  </a:moveTo>
                  <a:lnTo>
                    <a:pt x="6182" y="223304"/>
                  </a:lnTo>
                  <a:lnTo>
                    <a:pt x="7388" y="223304"/>
                  </a:lnTo>
                  <a:close/>
                </a:path>
                <a:path w="36195" h="313689">
                  <a:moveTo>
                    <a:pt x="7325" y="223075"/>
                  </a:moveTo>
                  <a:close/>
                </a:path>
                <a:path w="36195" h="313689">
                  <a:moveTo>
                    <a:pt x="6322" y="214312"/>
                  </a:moveTo>
                  <a:lnTo>
                    <a:pt x="3172" y="214693"/>
                  </a:lnTo>
                  <a:lnTo>
                    <a:pt x="6347" y="214706"/>
                  </a:lnTo>
                  <a:lnTo>
                    <a:pt x="6322" y="214312"/>
                  </a:lnTo>
                  <a:close/>
                </a:path>
                <a:path w="36195" h="313689">
                  <a:moveTo>
                    <a:pt x="6348" y="214536"/>
                  </a:moveTo>
                  <a:lnTo>
                    <a:pt x="6347" y="214706"/>
                  </a:lnTo>
                  <a:lnTo>
                    <a:pt x="6348" y="214536"/>
                  </a:lnTo>
                  <a:close/>
                </a:path>
                <a:path w="36195" h="313689">
                  <a:moveTo>
                    <a:pt x="6350" y="214312"/>
                  </a:moveTo>
                  <a:lnTo>
                    <a:pt x="6348" y="214536"/>
                  </a:lnTo>
                  <a:lnTo>
                    <a:pt x="6350" y="214312"/>
                  </a:lnTo>
                  <a:close/>
                </a:path>
                <a:path w="36195" h="313689">
                  <a:moveTo>
                    <a:pt x="4519" y="91579"/>
                  </a:moveTo>
                  <a:lnTo>
                    <a:pt x="7592" y="92367"/>
                  </a:lnTo>
                  <a:lnTo>
                    <a:pt x="7694" y="91770"/>
                  </a:lnTo>
                  <a:lnTo>
                    <a:pt x="4519" y="91579"/>
                  </a:lnTo>
                  <a:close/>
                </a:path>
                <a:path w="36195" h="313689">
                  <a:moveTo>
                    <a:pt x="7681" y="92016"/>
                  </a:moveTo>
                  <a:lnTo>
                    <a:pt x="7592" y="92367"/>
                  </a:lnTo>
                  <a:lnTo>
                    <a:pt x="7681" y="92016"/>
                  </a:lnTo>
                  <a:close/>
                </a:path>
                <a:path w="36195" h="313689">
                  <a:moveTo>
                    <a:pt x="7793" y="91579"/>
                  </a:moveTo>
                  <a:lnTo>
                    <a:pt x="4519" y="91579"/>
                  </a:lnTo>
                  <a:lnTo>
                    <a:pt x="7694" y="91770"/>
                  </a:lnTo>
                  <a:lnTo>
                    <a:pt x="7681" y="92016"/>
                  </a:lnTo>
                  <a:lnTo>
                    <a:pt x="7793" y="91579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663135" y="4023004"/>
              <a:ext cx="14604" cy="97155"/>
            </a:xfrm>
            <a:custGeom>
              <a:avLst/>
              <a:gdLst/>
              <a:ahLst/>
              <a:cxnLst/>
              <a:rect l="l" t="t" r="r" b="b"/>
              <a:pathLst>
                <a:path w="14604" h="97154">
                  <a:moveTo>
                    <a:pt x="0" y="0"/>
                  </a:moveTo>
                  <a:lnTo>
                    <a:pt x="0" y="86372"/>
                  </a:lnTo>
                  <a:lnTo>
                    <a:pt x="14058" y="96786"/>
                  </a:lnTo>
                  <a:lnTo>
                    <a:pt x="14058" y="104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661547" y="4019841"/>
              <a:ext cx="17780" cy="103505"/>
            </a:xfrm>
            <a:custGeom>
              <a:avLst/>
              <a:gdLst/>
              <a:ahLst/>
              <a:cxnLst/>
              <a:rect l="l" t="t" r="r" b="b"/>
              <a:pathLst>
                <a:path w="17779" h="103504">
                  <a:moveTo>
                    <a:pt x="17233" y="12788"/>
                  </a:moveTo>
                  <a:lnTo>
                    <a:pt x="14058" y="10439"/>
                  </a:lnTo>
                  <a:lnTo>
                    <a:pt x="14058" y="14389"/>
                  </a:lnTo>
                  <a:lnTo>
                    <a:pt x="14058" y="96812"/>
                  </a:lnTo>
                  <a:lnTo>
                    <a:pt x="4254" y="89535"/>
                  </a:lnTo>
                  <a:lnTo>
                    <a:pt x="3175" y="88734"/>
                  </a:lnTo>
                  <a:lnTo>
                    <a:pt x="3175" y="88252"/>
                  </a:lnTo>
                  <a:lnTo>
                    <a:pt x="3175" y="6324"/>
                  </a:lnTo>
                  <a:lnTo>
                    <a:pt x="14058" y="14389"/>
                  </a:lnTo>
                  <a:lnTo>
                    <a:pt x="14058" y="10439"/>
                  </a:lnTo>
                  <a:lnTo>
                    <a:pt x="8521" y="6324"/>
                  </a:lnTo>
                  <a:lnTo>
                    <a:pt x="6375" y="4737"/>
                  </a:lnTo>
                  <a:lnTo>
                    <a:pt x="15824" y="4737"/>
                  </a:lnTo>
                  <a:lnTo>
                    <a:pt x="15824" y="1562"/>
                  </a:lnTo>
                  <a:lnTo>
                    <a:pt x="2095" y="1562"/>
                  </a:lnTo>
                  <a:lnTo>
                    <a:pt x="0" y="0"/>
                  </a:lnTo>
                  <a:lnTo>
                    <a:pt x="0" y="90322"/>
                  </a:lnTo>
                  <a:lnTo>
                    <a:pt x="635" y="90817"/>
                  </a:lnTo>
                  <a:lnTo>
                    <a:pt x="17233" y="103124"/>
                  </a:lnTo>
                  <a:lnTo>
                    <a:pt x="17233" y="96812"/>
                  </a:lnTo>
                  <a:lnTo>
                    <a:pt x="17233" y="127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718832" y="427953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24153" y="0"/>
                  </a:moveTo>
                  <a:lnTo>
                    <a:pt x="14069" y="3273"/>
                  </a:lnTo>
                  <a:lnTo>
                    <a:pt x="5948" y="10090"/>
                  </a:lnTo>
                  <a:lnTo>
                    <a:pt x="893" y="19834"/>
                  </a:lnTo>
                  <a:lnTo>
                    <a:pt x="0" y="30788"/>
                  </a:lnTo>
                  <a:lnTo>
                    <a:pt x="3270" y="40875"/>
                  </a:lnTo>
                  <a:lnTo>
                    <a:pt x="10085" y="48995"/>
                  </a:lnTo>
                  <a:lnTo>
                    <a:pt x="19829" y="54048"/>
                  </a:lnTo>
                  <a:lnTo>
                    <a:pt x="30779" y="54927"/>
                  </a:lnTo>
                  <a:lnTo>
                    <a:pt x="40869" y="51648"/>
                  </a:lnTo>
                  <a:lnTo>
                    <a:pt x="48993" y="44825"/>
                  </a:lnTo>
                  <a:lnTo>
                    <a:pt x="54043" y="35074"/>
                  </a:lnTo>
                  <a:lnTo>
                    <a:pt x="54920" y="24133"/>
                  </a:lnTo>
                  <a:lnTo>
                    <a:pt x="51650" y="14051"/>
                  </a:lnTo>
                  <a:lnTo>
                    <a:pt x="44840" y="5933"/>
                  </a:lnTo>
                  <a:lnTo>
                    <a:pt x="35094" y="886"/>
                  </a:lnTo>
                  <a:lnTo>
                    <a:pt x="24153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711255" y="4271962"/>
              <a:ext cx="70485" cy="70485"/>
            </a:xfrm>
            <a:custGeom>
              <a:avLst/>
              <a:gdLst/>
              <a:ahLst/>
              <a:cxnLst/>
              <a:rect l="l" t="t" r="r" b="b"/>
              <a:pathLst>
                <a:path w="70485" h="70485">
                  <a:moveTo>
                    <a:pt x="1379" y="25364"/>
                  </a:moveTo>
                  <a:lnTo>
                    <a:pt x="444" y="28575"/>
                  </a:lnTo>
                  <a:lnTo>
                    <a:pt x="70" y="31330"/>
                  </a:lnTo>
                  <a:lnTo>
                    <a:pt x="0" y="35064"/>
                  </a:lnTo>
                  <a:lnTo>
                    <a:pt x="1805" y="46139"/>
                  </a:lnTo>
                  <a:lnTo>
                    <a:pt x="31851" y="70078"/>
                  </a:lnTo>
                  <a:lnTo>
                    <a:pt x="35052" y="70078"/>
                  </a:lnTo>
                  <a:lnTo>
                    <a:pt x="46127" y="68272"/>
                  </a:lnTo>
                  <a:lnTo>
                    <a:pt x="55953" y="63144"/>
                  </a:lnTo>
                  <a:lnTo>
                    <a:pt x="63559" y="55321"/>
                  </a:lnTo>
                  <a:lnTo>
                    <a:pt x="33197" y="55321"/>
                  </a:lnTo>
                  <a:lnTo>
                    <a:pt x="31330" y="55067"/>
                  </a:lnTo>
                  <a:lnTo>
                    <a:pt x="20561" y="51993"/>
                  </a:lnTo>
                  <a:lnTo>
                    <a:pt x="14757" y="43853"/>
                  </a:lnTo>
                  <a:lnTo>
                    <a:pt x="14757" y="33210"/>
                  </a:lnTo>
                  <a:lnTo>
                    <a:pt x="15011" y="31330"/>
                  </a:lnTo>
                  <a:lnTo>
                    <a:pt x="15557" y="29438"/>
                  </a:lnTo>
                  <a:lnTo>
                    <a:pt x="1379" y="25364"/>
                  </a:lnTo>
                  <a:close/>
                </a:path>
                <a:path w="70485" h="70485">
                  <a:moveTo>
                    <a:pt x="63487" y="14744"/>
                  </a:moveTo>
                  <a:lnTo>
                    <a:pt x="36880" y="14744"/>
                  </a:lnTo>
                  <a:lnTo>
                    <a:pt x="38760" y="15011"/>
                  </a:lnTo>
                  <a:lnTo>
                    <a:pt x="40640" y="15544"/>
                  </a:lnTo>
                  <a:lnTo>
                    <a:pt x="49542" y="18072"/>
                  </a:lnTo>
                  <a:lnTo>
                    <a:pt x="55321" y="26200"/>
                  </a:lnTo>
                  <a:lnTo>
                    <a:pt x="55321" y="36842"/>
                  </a:lnTo>
                  <a:lnTo>
                    <a:pt x="55067" y="38722"/>
                  </a:lnTo>
                  <a:lnTo>
                    <a:pt x="52006" y="49504"/>
                  </a:lnTo>
                  <a:lnTo>
                    <a:pt x="43853" y="55321"/>
                  </a:lnTo>
                  <a:lnTo>
                    <a:pt x="63559" y="55321"/>
                  </a:lnTo>
                  <a:lnTo>
                    <a:pt x="70078" y="35013"/>
                  </a:lnTo>
                  <a:lnTo>
                    <a:pt x="68281" y="23943"/>
                  </a:lnTo>
                  <a:lnTo>
                    <a:pt x="63487" y="14744"/>
                  </a:lnTo>
                  <a:close/>
                </a:path>
                <a:path w="70485" h="70485">
                  <a:moveTo>
                    <a:pt x="16720" y="25349"/>
                  </a:moveTo>
                  <a:lnTo>
                    <a:pt x="1384" y="25349"/>
                  </a:lnTo>
                  <a:lnTo>
                    <a:pt x="15557" y="29438"/>
                  </a:lnTo>
                  <a:lnTo>
                    <a:pt x="16720" y="25349"/>
                  </a:lnTo>
                  <a:close/>
                </a:path>
                <a:path w="70485" h="70485">
                  <a:moveTo>
                    <a:pt x="1384" y="25349"/>
                  </a:moveTo>
                  <a:lnTo>
                    <a:pt x="6934" y="26960"/>
                  </a:lnTo>
                  <a:lnTo>
                    <a:pt x="1384" y="25349"/>
                  </a:lnTo>
                  <a:close/>
                </a:path>
                <a:path w="70485" h="70485">
                  <a:moveTo>
                    <a:pt x="38239" y="0"/>
                  </a:moveTo>
                  <a:lnTo>
                    <a:pt x="35026" y="0"/>
                  </a:lnTo>
                  <a:lnTo>
                    <a:pt x="23960" y="1803"/>
                  </a:lnTo>
                  <a:lnTo>
                    <a:pt x="14141" y="6923"/>
                  </a:lnTo>
                  <a:lnTo>
                    <a:pt x="6351" y="14921"/>
                  </a:lnTo>
                  <a:lnTo>
                    <a:pt x="1379" y="25364"/>
                  </a:lnTo>
                  <a:lnTo>
                    <a:pt x="16720" y="25349"/>
                  </a:lnTo>
                  <a:lnTo>
                    <a:pt x="18084" y="20548"/>
                  </a:lnTo>
                  <a:lnTo>
                    <a:pt x="26238" y="14770"/>
                  </a:lnTo>
                  <a:lnTo>
                    <a:pt x="63487" y="14744"/>
                  </a:lnTo>
                  <a:lnTo>
                    <a:pt x="63161" y="14119"/>
                  </a:lnTo>
                  <a:lnTo>
                    <a:pt x="55153" y="6328"/>
                  </a:lnTo>
                  <a:lnTo>
                    <a:pt x="44679" y="1358"/>
                  </a:lnTo>
                  <a:lnTo>
                    <a:pt x="41503" y="444"/>
                  </a:lnTo>
                  <a:lnTo>
                    <a:pt x="38239" y="0"/>
                  </a:lnTo>
                  <a:close/>
                </a:path>
                <a:path w="70485" h="70485">
                  <a:moveTo>
                    <a:pt x="40563" y="15532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729009" y="4289336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2750" y="0"/>
                  </a:moveTo>
                  <a:lnTo>
                    <a:pt x="0" y="12293"/>
                  </a:lnTo>
                  <a:lnTo>
                    <a:pt x="4317" y="29451"/>
                  </a:lnTo>
                  <a:lnTo>
                    <a:pt x="21297" y="34353"/>
                  </a:lnTo>
                  <a:lnTo>
                    <a:pt x="34023" y="22047"/>
                  </a:lnTo>
                  <a:lnTo>
                    <a:pt x="29743" y="4902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724907" y="4285195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79">
                  <a:moveTo>
                    <a:pt x="15824" y="0"/>
                  </a:moveTo>
                  <a:lnTo>
                    <a:pt x="0" y="15240"/>
                  </a:lnTo>
                  <a:lnTo>
                    <a:pt x="5359" y="36563"/>
                  </a:lnTo>
                  <a:lnTo>
                    <a:pt x="26428" y="42621"/>
                  </a:lnTo>
                  <a:lnTo>
                    <a:pt x="27965" y="41135"/>
                  </a:lnTo>
                  <a:lnTo>
                    <a:pt x="22834" y="35826"/>
                  </a:lnTo>
                  <a:lnTo>
                    <a:pt x="24369" y="34347"/>
                  </a:lnTo>
                  <a:lnTo>
                    <a:pt x="11480" y="30632"/>
                  </a:lnTo>
                  <a:lnTo>
                    <a:pt x="8204" y="17589"/>
                  </a:lnTo>
                  <a:lnTo>
                    <a:pt x="17881" y="8280"/>
                  </a:lnTo>
                  <a:lnTo>
                    <a:pt x="37454" y="8280"/>
                  </a:lnTo>
                  <a:lnTo>
                    <a:pt x="36906" y="6083"/>
                  </a:lnTo>
                  <a:lnTo>
                    <a:pt x="15824" y="0"/>
                  </a:lnTo>
                  <a:close/>
                </a:path>
                <a:path w="42545" h="43179">
                  <a:moveTo>
                    <a:pt x="37454" y="8280"/>
                  </a:moveTo>
                  <a:lnTo>
                    <a:pt x="17881" y="8280"/>
                  </a:lnTo>
                  <a:lnTo>
                    <a:pt x="30784" y="12001"/>
                  </a:lnTo>
                  <a:lnTo>
                    <a:pt x="34036" y="25031"/>
                  </a:lnTo>
                  <a:lnTo>
                    <a:pt x="24369" y="34347"/>
                  </a:lnTo>
                  <a:lnTo>
                    <a:pt x="26415" y="34937"/>
                  </a:lnTo>
                  <a:lnTo>
                    <a:pt x="25400" y="38493"/>
                  </a:lnTo>
                  <a:lnTo>
                    <a:pt x="27965" y="41135"/>
                  </a:lnTo>
                  <a:lnTo>
                    <a:pt x="42214" y="27368"/>
                  </a:lnTo>
                  <a:lnTo>
                    <a:pt x="37454" y="8280"/>
                  </a:lnTo>
                  <a:close/>
                </a:path>
                <a:path w="42545" h="43179">
                  <a:moveTo>
                    <a:pt x="24369" y="34347"/>
                  </a:moveTo>
                  <a:lnTo>
                    <a:pt x="22834" y="35826"/>
                  </a:lnTo>
                  <a:lnTo>
                    <a:pt x="25400" y="38493"/>
                  </a:lnTo>
                  <a:lnTo>
                    <a:pt x="26415" y="34937"/>
                  </a:lnTo>
                  <a:lnTo>
                    <a:pt x="24369" y="343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738662" y="4302582"/>
              <a:ext cx="23495" cy="18415"/>
            </a:xfrm>
            <a:custGeom>
              <a:avLst/>
              <a:gdLst/>
              <a:ahLst/>
              <a:cxnLst/>
              <a:rect l="l" t="t" r="r" b="b"/>
              <a:pathLst>
                <a:path w="23495" h="18414">
                  <a:moveTo>
                    <a:pt x="15377" y="14490"/>
                  </a:moveTo>
                  <a:lnTo>
                    <a:pt x="5587" y="14490"/>
                  </a:lnTo>
                  <a:lnTo>
                    <a:pt x="7721" y="15557"/>
                  </a:lnTo>
                  <a:lnTo>
                    <a:pt x="9906" y="16548"/>
                  </a:lnTo>
                  <a:lnTo>
                    <a:pt x="13957" y="18148"/>
                  </a:lnTo>
                  <a:lnTo>
                    <a:pt x="15377" y="14490"/>
                  </a:lnTo>
                  <a:close/>
                </a:path>
                <a:path w="23495" h="18414">
                  <a:moveTo>
                    <a:pt x="3149" y="10096"/>
                  </a:moveTo>
                  <a:lnTo>
                    <a:pt x="1028" y="10325"/>
                  </a:lnTo>
                  <a:lnTo>
                    <a:pt x="0" y="15366"/>
                  </a:lnTo>
                  <a:lnTo>
                    <a:pt x="5587" y="14490"/>
                  </a:lnTo>
                  <a:lnTo>
                    <a:pt x="15377" y="14490"/>
                  </a:lnTo>
                  <a:lnTo>
                    <a:pt x="15544" y="14058"/>
                  </a:lnTo>
                  <a:lnTo>
                    <a:pt x="16089" y="13398"/>
                  </a:lnTo>
                  <a:lnTo>
                    <a:pt x="4635" y="13398"/>
                  </a:lnTo>
                  <a:lnTo>
                    <a:pt x="3149" y="10096"/>
                  </a:lnTo>
                  <a:close/>
                </a:path>
                <a:path w="23495" h="18414">
                  <a:moveTo>
                    <a:pt x="19570" y="0"/>
                  </a:moveTo>
                  <a:lnTo>
                    <a:pt x="12636" y="1320"/>
                  </a:lnTo>
                  <a:lnTo>
                    <a:pt x="12814" y="5041"/>
                  </a:lnTo>
                  <a:lnTo>
                    <a:pt x="4635" y="13398"/>
                  </a:lnTo>
                  <a:lnTo>
                    <a:pt x="16089" y="13398"/>
                  </a:lnTo>
                  <a:lnTo>
                    <a:pt x="17449" y="11747"/>
                  </a:lnTo>
                  <a:lnTo>
                    <a:pt x="19342" y="9398"/>
                  </a:lnTo>
                  <a:lnTo>
                    <a:pt x="23075" y="9232"/>
                  </a:lnTo>
                  <a:lnTo>
                    <a:pt x="22720" y="6261"/>
                  </a:lnTo>
                  <a:lnTo>
                    <a:pt x="20980" y="838"/>
                  </a:lnTo>
                  <a:lnTo>
                    <a:pt x="1957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168911" y="427953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24154" y="0"/>
                  </a:moveTo>
                  <a:lnTo>
                    <a:pt x="14064" y="3273"/>
                  </a:lnTo>
                  <a:lnTo>
                    <a:pt x="5933" y="10090"/>
                  </a:lnTo>
                  <a:lnTo>
                    <a:pt x="864" y="19834"/>
                  </a:lnTo>
                  <a:lnTo>
                    <a:pt x="0" y="30788"/>
                  </a:lnTo>
                  <a:lnTo>
                    <a:pt x="3283" y="40875"/>
                  </a:lnTo>
                  <a:lnTo>
                    <a:pt x="10101" y="48995"/>
                  </a:lnTo>
                  <a:lnTo>
                    <a:pt x="19838" y="54048"/>
                  </a:lnTo>
                  <a:lnTo>
                    <a:pt x="30788" y="54927"/>
                  </a:lnTo>
                  <a:lnTo>
                    <a:pt x="40878" y="51648"/>
                  </a:lnTo>
                  <a:lnTo>
                    <a:pt x="49002" y="44825"/>
                  </a:lnTo>
                  <a:lnTo>
                    <a:pt x="54051" y="35074"/>
                  </a:lnTo>
                  <a:lnTo>
                    <a:pt x="54920" y="24133"/>
                  </a:lnTo>
                  <a:lnTo>
                    <a:pt x="51645" y="14051"/>
                  </a:lnTo>
                  <a:lnTo>
                    <a:pt x="44836" y="5933"/>
                  </a:lnTo>
                  <a:lnTo>
                    <a:pt x="35103" y="886"/>
                  </a:lnTo>
                  <a:lnTo>
                    <a:pt x="24154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161332" y="4271962"/>
              <a:ext cx="70485" cy="70485"/>
            </a:xfrm>
            <a:custGeom>
              <a:avLst/>
              <a:gdLst/>
              <a:ahLst/>
              <a:cxnLst/>
              <a:rect l="l" t="t" r="r" b="b"/>
              <a:pathLst>
                <a:path w="70485" h="70485">
                  <a:moveTo>
                    <a:pt x="1356" y="25387"/>
                  </a:moveTo>
                  <a:lnTo>
                    <a:pt x="442" y="28575"/>
                  </a:lnTo>
                  <a:lnTo>
                    <a:pt x="69" y="31292"/>
                  </a:lnTo>
                  <a:lnTo>
                    <a:pt x="0" y="35026"/>
                  </a:lnTo>
                  <a:lnTo>
                    <a:pt x="1803" y="46091"/>
                  </a:lnTo>
                  <a:lnTo>
                    <a:pt x="31862" y="70078"/>
                  </a:lnTo>
                  <a:lnTo>
                    <a:pt x="35062" y="70078"/>
                  </a:lnTo>
                  <a:lnTo>
                    <a:pt x="46138" y="68272"/>
                  </a:lnTo>
                  <a:lnTo>
                    <a:pt x="55963" y="63144"/>
                  </a:lnTo>
                  <a:lnTo>
                    <a:pt x="63569" y="55321"/>
                  </a:lnTo>
                  <a:lnTo>
                    <a:pt x="33221" y="55321"/>
                  </a:lnTo>
                  <a:lnTo>
                    <a:pt x="31341" y="55067"/>
                  </a:lnTo>
                  <a:lnTo>
                    <a:pt x="20571" y="51993"/>
                  </a:lnTo>
                  <a:lnTo>
                    <a:pt x="14755" y="43827"/>
                  </a:lnTo>
                  <a:lnTo>
                    <a:pt x="14755" y="33172"/>
                  </a:lnTo>
                  <a:lnTo>
                    <a:pt x="15009" y="31292"/>
                  </a:lnTo>
                  <a:lnTo>
                    <a:pt x="15542" y="29438"/>
                  </a:lnTo>
                  <a:lnTo>
                    <a:pt x="1356" y="25387"/>
                  </a:lnTo>
                  <a:close/>
                </a:path>
                <a:path w="70485" h="70485">
                  <a:moveTo>
                    <a:pt x="63479" y="14744"/>
                  </a:moveTo>
                  <a:lnTo>
                    <a:pt x="36878" y="14744"/>
                  </a:lnTo>
                  <a:lnTo>
                    <a:pt x="38758" y="15011"/>
                  </a:lnTo>
                  <a:lnTo>
                    <a:pt x="49515" y="18072"/>
                  </a:lnTo>
                  <a:lnTo>
                    <a:pt x="55319" y="26225"/>
                  </a:lnTo>
                  <a:lnTo>
                    <a:pt x="55319" y="36855"/>
                  </a:lnTo>
                  <a:lnTo>
                    <a:pt x="55065" y="38735"/>
                  </a:lnTo>
                  <a:lnTo>
                    <a:pt x="52004" y="49504"/>
                  </a:lnTo>
                  <a:lnTo>
                    <a:pt x="43851" y="55321"/>
                  </a:lnTo>
                  <a:lnTo>
                    <a:pt x="63569" y="55321"/>
                  </a:lnTo>
                  <a:lnTo>
                    <a:pt x="70074" y="35013"/>
                  </a:lnTo>
                  <a:lnTo>
                    <a:pt x="68274" y="23951"/>
                  </a:lnTo>
                  <a:lnTo>
                    <a:pt x="63479" y="14744"/>
                  </a:lnTo>
                  <a:close/>
                </a:path>
                <a:path w="70485" h="70485">
                  <a:moveTo>
                    <a:pt x="38237" y="0"/>
                  </a:moveTo>
                  <a:lnTo>
                    <a:pt x="35037" y="0"/>
                  </a:lnTo>
                  <a:lnTo>
                    <a:pt x="23965" y="1803"/>
                  </a:lnTo>
                  <a:lnTo>
                    <a:pt x="14144" y="6921"/>
                  </a:lnTo>
                  <a:lnTo>
                    <a:pt x="6349" y="14916"/>
                  </a:lnTo>
                  <a:lnTo>
                    <a:pt x="1356" y="25349"/>
                  </a:lnTo>
                  <a:lnTo>
                    <a:pt x="15542" y="29438"/>
                  </a:lnTo>
                  <a:lnTo>
                    <a:pt x="18082" y="20548"/>
                  </a:lnTo>
                  <a:lnTo>
                    <a:pt x="26248" y="14744"/>
                  </a:lnTo>
                  <a:lnTo>
                    <a:pt x="63479" y="14744"/>
                  </a:lnTo>
                  <a:lnTo>
                    <a:pt x="63156" y="14125"/>
                  </a:lnTo>
                  <a:lnTo>
                    <a:pt x="55155" y="6333"/>
                  </a:lnTo>
                  <a:lnTo>
                    <a:pt x="44701" y="1358"/>
                  </a:lnTo>
                  <a:lnTo>
                    <a:pt x="41501" y="444"/>
                  </a:lnTo>
                  <a:lnTo>
                    <a:pt x="382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179098" y="4289336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2750" y="0"/>
                  </a:moveTo>
                  <a:lnTo>
                    <a:pt x="0" y="12293"/>
                  </a:lnTo>
                  <a:lnTo>
                    <a:pt x="4305" y="29451"/>
                  </a:lnTo>
                  <a:lnTo>
                    <a:pt x="21272" y="34353"/>
                  </a:lnTo>
                  <a:lnTo>
                    <a:pt x="34010" y="22047"/>
                  </a:lnTo>
                  <a:lnTo>
                    <a:pt x="29743" y="4902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174995" y="4285221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79">
                  <a:moveTo>
                    <a:pt x="15824" y="0"/>
                  </a:moveTo>
                  <a:lnTo>
                    <a:pt x="0" y="15214"/>
                  </a:lnTo>
                  <a:lnTo>
                    <a:pt x="5333" y="36537"/>
                  </a:lnTo>
                  <a:lnTo>
                    <a:pt x="26390" y="42595"/>
                  </a:lnTo>
                  <a:lnTo>
                    <a:pt x="27927" y="41109"/>
                  </a:lnTo>
                  <a:lnTo>
                    <a:pt x="22809" y="35801"/>
                  </a:lnTo>
                  <a:lnTo>
                    <a:pt x="24341" y="34324"/>
                  </a:lnTo>
                  <a:lnTo>
                    <a:pt x="11468" y="30632"/>
                  </a:lnTo>
                  <a:lnTo>
                    <a:pt x="8191" y="17564"/>
                  </a:lnTo>
                  <a:lnTo>
                    <a:pt x="17868" y="8255"/>
                  </a:lnTo>
                  <a:lnTo>
                    <a:pt x="37454" y="8255"/>
                  </a:lnTo>
                  <a:lnTo>
                    <a:pt x="36906" y="6057"/>
                  </a:lnTo>
                  <a:lnTo>
                    <a:pt x="15824" y="0"/>
                  </a:lnTo>
                  <a:close/>
                </a:path>
                <a:path w="42545" h="43179">
                  <a:moveTo>
                    <a:pt x="37454" y="8255"/>
                  </a:moveTo>
                  <a:lnTo>
                    <a:pt x="17868" y="8255"/>
                  </a:lnTo>
                  <a:lnTo>
                    <a:pt x="30772" y="11976"/>
                  </a:lnTo>
                  <a:lnTo>
                    <a:pt x="34023" y="24993"/>
                  </a:lnTo>
                  <a:lnTo>
                    <a:pt x="24341" y="34324"/>
                  </a:lnTo>
                  <a:lnTo>
                    <a:pt x="26390" y="34912"/>
                  </a:lnTo>
                  <a:lnTo>
                    <a:pt x="25374" y="38468"/>
                  </a:lnTo>
                  <a:lnTo>
                    <a:pt x="27927" y="41109"/>
                  </a:lnTo>
                  <a:lnTo>
                    <a:pt x="42214" y="27343"/>
                  </a:lnTo>
                  <a:lnTo>
                    <a:pt x="37454" y="8255"/>
                  </a:lnTo>
                  <a:close/>
                </a:path>
                <a:path w="42545" h="43179">
                  <a:moveTo>
                    <a:pt x="24341" y="34324"/>
                  </a:moveTo>
                  <a:lnTo>
                    <a:pt x="22809" y="35801"/>
                  </a:lnTo>
                  <a:lnTo>
                    <a:pt x="25374" y="38468"/>
                  </a:lnTo>
                  <a:lnTo>
                    <a:pt x="26390" y="34912"/>
                  </a:lnTo>
                  <a:lnTo>
                    <a:pt x="24341" y="343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188724" y="4302582"/>
              <a:ext cx="23495" cy="18415"/>
            </a:xfrm>
            <a:custGeom>
              <a:avLst/>
              <a:gdLst/>
              <a:ahLst/>
              <a:cxnLst/>
              <a:rect l="l" t="t" r="r" b="b"/>
              <a:pathLst>
                <a:path w="23495" h="18414">
                  <a:moveTo>
                    <a:pt x="15378" y="14490"/>
                  </a:moveTo>
                  <a:lnTo>
                    <a:pt x="5575" y="14490"/>
                  </a:lnTo>
                  <a:lnTo>
                    <a:pt x="7734" y="15557"/>
                  </a:lnTo>
                  <a:lnTo>
                    <a:pt x="9906" y="16548"/>
                  </a:lnTo>
                  <a:lnTo>
                    <a:pt x="13970" y="18148"/>
                  </a:lnTo>
                  <a:lnTo>
                    <a:pt x="15378" y="14490"/>
                  </a:lnTo>
                  <a:close/>
                </a:path>
                <a:path w="23495" h="18414">
                  <a:moveTo>
                    <a:pt x="3162" y="10096"/>
                  </a:moveTo>
                  <a:lnTo>
                    <a:pt x="1041" y="10325"/>
                  </a:lnTo>
                  <a:lnTo>
                    <a:pt x="0" y="15366"/>
                  </a:lnTo>
                  <a:lnTo>
                    <a:pt x="5575" y="14490"/>
                  </a:lnTo>
                  <a:lnTo>
                    <a:pt x="15378" y="14490"/>
                  </a:lnTo>
                  <a:lnTo>
                    <a:pt x="15544" y="14058"/>
                  </a:lnTo>
                  <a:lnTo>
                    <a:pt x="16096" y="13398"/>
                  </a:lnTo>
                  <a:lnTo>
                    <a:pt x="4660" y="13398"/>
                  </a:lnTo>
                  <a:lnTo>
                    <a:pt x="3162" y="10096"/>
                  </a:lnTo>
                  <a:close/>
                </a:path>
                <a:path w="23495" h="18414">
                  <a:moveTo>
                    <a:pt x="19608" y="0"/>
                  </a:moveTo>
                  <a:lnTo>
                    <a:pt x="12636" y="1320"/>
                  </a:lnTo>
                  <a:lnTo>
                    <a:pt x="12801" y="5041"/>
                  </a:lnTo>
                  <a:lnTo>
                    <a:pt x="4660" y="13398"/>
                  </a:lnTo>
                  <a:lnTo>
                    <a:pt x="16096" y="13398"/>
                  </a:lnTo>
                  <a:lnTo>
                    <a:pt x="17475" y="11747"/>
                  </a:lnTo>
                  <a:lnTo>
                    <a:pt x="19367" y="9398"/>
                  </a:lnTo>
                  <a:lnTo>
                    <a:pt x="23126" y="9232"/>
                  </a:lnTo>
                  <a:lnTo>
                    <a:pt x="22720" y="6261"/>
                  </a:lnTo>
                  <a:lnTo>
                    <a:pt x="21869" y="3555"/>
                  </a:lnTo>
                  <a:lnTo>
                    <a:pt x="20980" y="838"/>
                  </a:lnTo>
                  <a:lnTo>
                    <a:pt x="1960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668723" y="4240301"/>
              <a:ext cx="603885" cy="139700"/>
            </a:xfrm>
            <a:custGeom>
              <a:avLst/>
              <a:gdLst/>
              <a:ahLst/>
              <a:cxnLst/>
              <a:rect l="l" t="t" r="r" b="b"/>
              <a:pathLst>
                <a:path w="603885" h="139700">
                  <a:moveTo>
                    <a:pt x="139636" y="65163"/>
                  </a:moveTo>
                  <a:lnTo>
                    <a:pt x="126225" y="51676"/>
                  </a:lnTo>
                  <a:lnTo>
                    <a:pt x="126225" y="65176"/>
                  </a:lnTo>
                  <a:lnTo>
                    <a:pt x="66179" y="126034"/>
                  </a:lnTo>
                  <a:lnTo>
                    <a:pt x="13601" y="77203"/>
                  </a:lnTo>
                  <a:lnTo>
                    <a:pt x="74980" y="13601"/>
                  </a:lnTo>
                  <a:lnTo>
                    <a:pt x="126225" y="65176"/>
                  </a:lnTo>
                  <a:lnTo>
                    <a:pt x="126225" y="51676"/>
                  </a:lnTo>
                  <a:lnTo>
                    <a:pt x="88404" y="13601"/>
                  </a:lnTo>
                  <a:lnTo>
                    <a:pt x="74891" y="0"/>
                  </a:lnTo>
                  <a:lnTo>
                    <a:pt x="0" y="77597"/>
                  </a:lnTo>
                  <a:lnTo>
                    <a:pt x="66459" y="139280"/>
                  </a:lnTo>
                  <a:lnTo>
                    <a:pt x="69710" y="136004"/>
                  </a:lnTo>
                  <a:lnTo>
                    <a:pt x="139636" y="65163"/>
                  </a:lnTo>
                  <a:close/>
                </a:path>
                <a:path w="603885" h="139700">
                  <a:moveTo>
                    <a:pt x="603542" y="77597"/>
                  </a:moveTo>
                  <a:lnTo>
                    <a:pt x="589940" y="63512"/>
                  </a:lnTo>
                  <a:lnTo>
                    <a:pt x="589940" y="77203"/>
                  </a:lnTo>
                  <a:lnTo>
                    <a:pt x="537349" y="126034"/>
                  </a:lnTo>
                  <a:lnTo>
                    <a:pt x="477329" y="65176"/>
                  </a:lnTo>
                  <a:lnTo>
                    <a:pt x="528561" y="13601"/>
                  </a:lnTo>
                  <a:lnTo>
                    <a:pt x="589940" y="77203"/>
                  </a:lnTo>
                  <a:lnTo>
                    <a:pt x="589940" y="63512"/>
                  </a:lnTo>
                  <a:lnTo>
                    <a:pt x="541782" y="13601"/>
                  </a:lnTo>
                  <a:lnTo>
                    <a:pt x="528662" y="0"/>
                  </a:lnTo>
                  <a:lnTo>
                    <a:pt x="463931" y="65163"/>
                  </a:lnTo>
                  <a:lnTo>
                    <a:pt x="537083" y="139280"/>
                  </a:lnTo>
                  <a:lnTo>
                    <a:pt x="540461" y="136156"/>
                  </a:lnTo>
                  <a:lnTo>
                    <a:pt x="603542" y="775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786414" y="3819651"/>
              <a:ext cx="91440" cy="31750"/>
            </a:xfrm>
            <a:custGeom>
              <a:avLst/>
              <a:gdLst/>
              <a:ahLst/>
              <a:cxnLst/>
              <a:rect l="l" t="t" r="r" b="b"/>
              <a:pathLst>
                <a:path w="91439" h="31750">
                  <a:moveTo>
                    <a:pt x="87947" y="14503"/>
                  </a:moveTo>
                  <a:lnTo>
                    <a:pt x="0" y="14503"/>
                  </a:lnTo>
                  <a:lnTo>
                    <a:pt x="0" y="31724"/>
                  </a:lnTo>
                  <a:lnTo>
                    <a:pt x="87947" y="31724"/>
                  </a:lnTo>
                  <a:lnTo>
                    <a:pt x="87947" y="14503"/>
                  </a:lnTo>
                  <a:close/>
                </a:path>
                <a:path w="91439" h="31750">
                  <a:moveTo>
                    <a:pt x="91135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91135" y="12700"/>
                  </a:lnTo>
                  <a:lnTo>
                    <a:pt x="91135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789588" y="3828275"/>
              <a:ext cx="74930" cy="6350"/>
            </a:xfrm>
            <a:custGeom>
              <a:avLst/>
              <a:gdLst/>
              <a:ahLst/>
              <a:cxnLst/>
              <a:rect l="l" t="t" r="r" b="b"/>
              <a:pathLst>
                <a:path w="74929" h="6350">
                  <a:moveTo>
                    <a:pt x="74345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74345" y="6350"/>
                  </a:lnTo>
                  <a:lnTo>
                    <a:pt x="743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3679126" y="3742740"/>
              <a:ext cx="92710" cy="425450"/>
            </a:xfrm>
            <a:custGeom>
              <a:avLst/>
              <a:gdLst/>
              <a:ahLst/>
              <a:cxnLst/>
              <a:rect l="l" t="t" r="r" b="b"/>
              <a:pathLst>
                <a:path w="92710" h="425450">
                  <a:moveTo>
                    <a:pt x="92494" y="0"/>
                  </a:moveTo>
                  <a:lnTo>
                    <a:pt x="0" y="0"/>
                  </a:lnTo>
                  <a:lnTo>
                    <a:pt x="0" y="425297"/>
                  </a:lnTo>
                  <a:lnTo>
                    <a:pt x="92494" y="425297"/>
                  </a:lnTo>
                  <a:lnTo>
                    <a:pt x="92494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3675951" y="3740149"/>
              <a:ext cx="99060" cy="430530"/>
            </a:xfrm>
            <a:custGeom>
              <a:avLst/>
              <a:gdLst/>
              <a:ahLst/>
              <a:cxnLst/>
              <a:rect l="l" t="t" r="r" b="b"/>
              <a:pathLst>
                <a:path w="99060" h="430529">
                  <a:moveTo>
                    <a:pt x="98844" y="0"/>
                  </a:moveTo>
                  <a:lnTo>
                    <a:pt x="6350" y="0"/>
                  </a:lnTo>
                  <a:lnTo>
                    <a:pt x="6350" y="2540"/>
                  </a:lnTo>
                  <a:lnTo>
                    <a:pt x="3175" y="2590"/>
                  </a:lnTo>
                  <a:lnTo>
                    <a:pt x="6350" y="254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343941"/>
                  </a:lnTo>
                  <a:lnTo>
                    <a:pt x="6350" y="343941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5778"/>
                  </a:lnTo>
                  <a:lnTo>
                    <a:pt x="6350" y="5778"/>
                  </a:lnTo>
                  <a:lnTo>
                    <a:pt x="6350" y="6350"/>
                  </a:lnTo>
                  <a:lnTo>
                    <a:pt x="92494" y="6350"/>
                  </a:lnTo>
                  <a:lnTo>
                    <a:pt x="92494" y="424180"/>
                  </a:lnTo>
                  <a:lnTo>
                    <a:pt x="0" y="424180"/>
                  </a:lnTo>
                  <a:lnTo>
                    <a:pt x="0" y="429183"/>
                  </a:lnTo>
                  <a:lnTo>
                    <a:pt x="0" y="430530"/>
                  </a:lnTo>
                  <a:lnTo>
                    <a:pt x="98844" y="430530"/>
                  </a:lnTo>
                  <a:lnTo>
                    <a:pt x="98844" y="429183"/>
                  </a:lnTo>
                  <a:lnTo>
                    <a:pt x="98844" y="424180"/>
                  </a:lnTo>
                  <a:lnTo>
                    <a:pt x="98844" y="6350"/>
                  </a:lnTo>
                  <a:lnTo>
                    <a:pt x="98844" y="2540"/>
                  </a:lnTo>
                  <a:lnTo>
                    <a:pt x="988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456063" y="3998455"/>
              <a:ext cx="92710" cy="344170"/>
            </a:xfrm>
            <a:custGeom>
              <a:avLst/>
              <a:gdLst/>
              <a:ahLst/>
              <a:cxnLst/>
              <a:rect l="l" t="t" r="r" b="b"/>
              <a:pathLst>
                <a:path w="92710" h="344170">
                  <a:moveTo>
                    <a:pt x="92494" y="0"/>
                  </a:moveTo>
                  <a:lnTo>
                    <a:pt x="0" y="0"/>
                  </a:lnTo>
                  <a:lnTo>
                    <a:pt x="0" y="331381"/>
                  </a:lnTo>
                  <a:lnTo>
                    <a:pt x="0" y="343674"/>
                  </a:lnTo>
                  <a:lnTo>
                    <a:pt x="92494" y="343674"/>
                  </a:lnTo>
                  <a:lnTo>
                    <a:pt x="92494" y="331381"/>
                  </a:lnTo>
                  <a:lnTo>
                    <a:pt x="92494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452888" y="3995419"/>
              <a:ext cx="99060" cy="350520"/>
            </a:xfrm>
            <a:custGeom>
              <a:avLst/>
              <a:gdLst/>
              <a:ahLst/>
              <a:cxnLst/>
              <a:rect l="l" t="t" r="r" b="b"/>
              <a:pathLst>
                <a:path w="99060" h="350520">
                  <a:moveTo>
                    <a:pt x="98844" y="0"/>
                  </a:moveTo>
                  <a:lnTo>
                    <a:pt x="6350" y="0"/>
                  </a:lnTo>
                  <a:lnTo>
                    <a:pt x="6350" y="2540"/>
                  </a:lnTo>
                  <a:lnTo>
                    <a:pt x="6350" y="3035"/>
                  </a:lnTo>
                  <a:lnTo>
                    <a:pt x="3175" y="3035"/>
                  </a:lnTo>
                  <a:lnTo>
                    <a:pt x="3175" y="2540"/>
                  </a:lnTo>
                  <a:lnTo>
                    <a:pt x="6350" y="254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88671"/>
                  </a:lnTo>
                  <a:lnTo>
                    <a:pt x="6350" y="88671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6223"/>
                  </a:lnTo>
                  <a:lnTo>
                    <a:pt x="6350" y="6223"/>
                  </a:lnTo>
                  <a:lnTo>
                    <a:pt x="6350" y="6350"/>
                  </a:lnTo>
                  <a:lnTo>
                    <a:pt x="92494" y="6350"/>
                  </a:lnTo>
                  <a:lnTo>
                    <a:pt x="92494" y="344170"/>
                  </a:lnTo>
                  <a:lnTo>
                    <a:pt x="6350" y="344170"/>
                  </a:lnTo>
                  <a:lnTo>
                    <a:pt x="6350" y="173913"/>
                  </a:lnTo>
                  <a:lnTo>
                    <a:pt x="0" y="173913"/>
                  </a:lnTo>
                  <a:lnTo>
                    <a:pt x="0" y="344170"/>
                  </a:lnTo>
                  <a:lnTo>
                    <a:pt x="0" y="350520"/>
                  </a:lnTo>
                  <a:lnTo>
                    <a:pt x="98844" y="350520"/>
                  </a:lnTo>
                  <a:lnTo>
                    <a:pt x="98844" y="344170"/>
                  </a:lnTo>
                  <a:lnTo>
                    <a:pt x="98844" y="6350"/>
                  </a:lnTo>
                  <a:lnTo>
                    <a:pt x="98844" y="2540"/>
                  </a:lnTo>
                  <a:lnTo>
                    <a:pt x="988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700932" y="3769943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8933" y="24485"/>
                  </a:moveTo>
                  <a:lnTo>
                    <a:pt x="47002" y="14973"/>
                  </a:lnTo>
                  <a:lnTo>
                    <a:pt x="41770" y="7188"/>
                  </a:lnTo>
                  <a:lnTo>
                    <a:pt x="33997" y="1930"/>
                  </a:lnTo>
                  <a:lnTo>
                    <a:pt x="24472" y="0"/>
                  </a:lnTo>
                  <a:lnTo>
                    <a:pt x="14947" y="1930"/>
                  </a:lnTo>
                  <a:lnTo>
                    <a:pt x="7162" y="7188"/>
                  </a:lnTo>
                  <a:lnTo>
                    <a:pt x="1917" y="14973"/>
                  </a:lnTo>
                  <a:lnTo>
                    <a:pt x="0" y="24485"/>
                  </a:lnTo>
                  <a:lnTo>
                    <a:pt x="1917" y="34036"/>
                  </a:lnTo>
                  <a:lnTo>
                    <a:pt x="7162" y="41821"/>
                  </a:lnTo>
                  <a:lnTo>
                    <a:pt x="14947" y="47066"/>
                  </a:lnTo>
                  <a:lnTo>
                    <a:pt x="24472" y="48983"/>
                  </a:lnTo>
                  <a:lnTo>
                    <a:pt x="33997" y="47066"/>
                  </a:lnTo>
                  <a:lnTo>
                    <a:pt x="41770" y="41821"/>
                  </a:lnTo>
                  <a:lnTo>
                    <a:pt x="47002" y="34036"/>
                  </a:lnTo>
                  <a:lnTo>
                    <a:pt x="48933" y="24485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697401" y="3766375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952" y="27482"/>
                  </a:moveTo>
                  <a:lnTo>
                    <a:pt x="52793" y="16802"/>
                  </a:lnTo>
                  <a:lnTo>
                    <a:pt x="48221" y="10020"/>
                  </a:lnTo>
                  <a:lnTo>
                    <a:pt x="48221" y="23698"/>
                  </a:lnTo>
                  <a:lnTo>
                    <a:pt x="47866" y="23088"/>
                  </a:lnTo>
                  <a:lnTo>
                    <a:pt x="47866" y="33032"/>
                  </a:lnTo>
                  <a:lnTo>
                    <a:pt x="47294" y="35864"/>
                  </a:lnTo>
                  <a:lnTo>
                    <a:pt x="42684" y="42697"/>
                  </a:lnTo>
                  <a:lnTo>
                    <a:pt x="42049" y="43129"/>
                  </a:lnTo>
                  <a:lnTo>
                    <a:pt x="47866" y="33032"/>
                  </a:lnTo>
                  <a:lnTo>
                    <a:pt x="47866" y="23088"/>
                  </a:lnTo>
                  <a:lnTo>
                    <a:pt x="44284" y="16852"/>
                  </a:lnTo>
                  <a:lnTo>
                    <a:pt x="40995" y="11163"/>
                  </a:lnTo>
                  <a:lnTo>
                    <a:pt x="42684" y="12293"/>
                  </a:lnTo>
                  <a:lnTo>
                    <a:pt x="47294" y="19126"/>
                  </a:lnTo>
                  <a:lnTo>
                    <a:pt x="48221" y="23698"/>
                  </a:lnTo>
                  <a:lnTo>
                    <a:pt x="48221" y="10020"/>
                  </a:lnTo>
                  <a:lnTo>
                    <a:pt x="46913" y="8064"/>
                  </a:lnTo>
                  <a:lnTo>
                    <a:pt x="43815" y="5969"/>
                  </a:lnTo>
                  <a:lnTo>
                    <a:pt x="38176" y="2171"/>
                  </a:lnTo>
                  <a:lnTo>
                    <a:pt x="36474" y="1828"/>
                  </a:lnTo>
                  <a:lnTo>
                    <a:pt x="36474" y="27978"/>
                  </a:lnTo>
                  <a:lnTo>
                    <a:pt x="36474" y="32473"/>
                  </a:lnTo>
                  <a:lnTo>
                    <a:pt x="32461" y="36474"/>
                  </a:lnTo>
                  <a:lnTo>
                    <a:pt x="31407" y="36474"/>
                  </a:lnTo>
                  <a:lnTo>
                    <a:pt x="31407" y="48209"/>
                  </a:lnTo>
                  <a:lnTo>
                    <a:pt x="27482" y="49009"/>
                  </a:lnTo>
                  <a:lnTo>
                    <a:pt x="23545" y="48209"/>
                  </a:lnTo>
                  <a:lnTo>
                    <a:pt x="31407" y="48209"/>
                  </a:lnTo>
                  <a:lnTo>
                    <a:pt x="31407" y="36474"/>
                  </a:lnTo>
                  <a:lnTo>
                    <a:pt x="28435" y="36474"/>
                  </a:lnTo>
                  <a:lnTo>
                    <a:pt x="36474" y="27978"/>
                  </a:lnTo>
                  <a:lnTo>
                    <a:pt x="36474" y="1828"/>
                  </a:lnTo>
                  <a:lnTo>
                    <a:pt x="36182" y="1778"/>
                  </a:lnTo>
                  <a:lnTo>
                    <a:pt x="36182" y="7899"/>
                  </a:lnTo>
                  <a:lnTo>
                    <a:pt x="26466" y="7899"/>
                  </a:lnTo>
                  <a:lnTo>
                    <a:pt x="26466" y="18478"/>
                  </a:lnTo>
                  <a:lnTo>
                    <a:pt x="18491" y="26936"/>
                  </a:lnTo>
                  <a:lnTo>
                    <a:pt x="18491" y="22529"/>
                  </a:lnTo>
                  <a:lnTo>
                    <a:pt x="22542" y="18478"/>
                  </a:lnTo>
                  <a:lnTo>
                    <a:pt x="26466" y="18478"/>
                  </a:lnTo>
                  <a:lnTo>
                    <a:pt x="26466" y="7899"/>
                  </a:lnTo>
                  <a:lnTo>
                    <a:pt x="18770" y="7899"/>
                  </a:lnTo>
                  <a:lnTo>
                    <a:pt x="19113" y="7670"/>
                  </a:lnTo>
                  <a:lnTo>
                    <a:pt x="27482" y="5969"/>
                  </a:lnTo>
                  <a:lnTo>
                    <a:pt x="35852" y="7670"/>
                  </a:lnTo>
                  <a:lnTo>
                    <a:pt x="36182" y="7899"/>
                  </a:lnTo>
                  <a:lnTo>
                    <a:pt x="36182" y="1778"/>
                  </a:lnTo>
                  <a:lnTo>
                    <a:pt x="27482" y="0"/>
                  </a:lnTo>
                  <a:lnTo>
                    <a:pt x="16789" y="2184"/>
                  </a:lnTo>
                  <a:lnTo>
                    <a:pt x="13995" y="4076"/>
                  </a:lnTo>
                  <a:lnTo>
                    <a:pt x="13995" y="11137"/>
                  </a:lnTo>
                  <a:lnTo>
                    <a:pt x="12928" y="12992"/>
                  </a:lnTo>
                  <a:lnTo>
                    <a:pt x="12928" y="43141"/>
                  </a:lnTo>
                  <a:lnTo>
                    <a:pt x="12280" y="42697"/>
                  </a:lnTo>
                  <a:lnTo>
                    <a:pt x="7658" y="35864"/>
                  </a:lnTo>
                  <a:lnTo>
                    <a:pt x="7061" y="32981"/>
                  </a:lnTo>
                  <a:lnTo>
                    <a:pt x="12928" y="43141"/>
                  </a:lnTo>
                  <a:lnTo>
                    <a:pt x="12928" y="12992"/>
                  </a:lnTo>
                  <a:lnTo>
                    <a:pt x="6705" y="23749"/>
                  </a:lnTo>
                  <a:lnTo>
                    <a:pt x="7658" y="19126"/>
                  </a:lnTo>
                  <a:lnTo>
                    <a:pt x="12280" y="12293"/>
                  </a:lnTo>
                  <a:lnTo>
                    <a:pt x="13995" y="11137"/>
                  </a:lnTo>
                  <a:lnTo>
                    <a:pt x="13995" y="4076"/>
                  </a:lnTo>
                  <a:lnTo>
                    <a:pt x="8051" y="8077"/>
                  </a:lnTo>
                  <a:lnTo>
                    <a:pt x="2159" y="16802"/>
                  </a:lnTo>
                  <a:lnTo>
                    <a:pt x="0" y="27482"/>
                  </a:lnTo>
                  <a:lnTo>
                    <a:pt x="2159" y="38188"/>
                  </a:lnTo>
                  <a:lnTo>
                    <a:pt x="8064" y="46926"/>
                  </a:lnTo>
                  <a:lnTo>
                    <a:pt x="16789" y="52806"/>
                  </a:lnTo>
                  <a:lnTo>
                    <a:pt x="27482" y="54965"/>
                  </a:lnTo>
                  <a:lnTo>
                    <a:pt x="38176" y="52806"/>
                  </a:lnTo>
                  <a:lnTo>
                    <a:pt x="43802" y="49009"/>
                  </a:lnTo>
                  <a:lnTo>
                    <a:pt x="46913" y="46926"/>
                  </a:lnTo>
                  <a:lnTo>
                    <a:pt x="52793" y="38188"/>
                  </a:lnTo>
                  <a:lnTo>
                    <a:pt x="54952" y="274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480206" y="4014279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8933" y="24485"/>
                  </a:moveTo>
                  <a:lnTo>
                    <a:pt x="47002" y="14973"/>
                  </a:lnTo>
                  <a:lnTo>
                    <a:pt x="41770" y="7188"/>
                  </a:lnTo>
                  <a:lnTo>
                    <a:pt x="34010" y="1930"/>
                  </a:lnTo>
                  <a:lnTo>
                    <a:pt x="24485" y="0"/>
                  </a:lnTo>
                  <a:lnTo>
                    <a:pt x="14947" y="1930"/>
                  </a:lnTo>
                  <a:lnTo>
                    <a:pt x="7162" y="7188"/>
                  </a:lnTo>
                  <a:lnTo>
                    <a:pt x="1917" y="14973"/>
                  </a:lnTo>
                  <a:lnTo>
                    <a:pt x="0" y="24485"/>
                  </a:lnTo>
                  <a:lnTo>
                    <a:pt x="1917" y="34023"/>
                  </a:lnTo>
                  <a:lnTo>
                    <a:pt x="7162" y="41795"/>
                  </a:lnTo>
                  <a:lnTo>
                    <a:pt x="14947" y="47040"/>
                  </a:lnTo>
                  <a:lnTo>
                    <a:pt x="24485" y="48958"/>
                  </a:lnTo>
                  <a:lnTo>
                    <a:pt x="34010" y="47040"/>
                  </a:lnTo>
                  <a:lnTo>
                    <a:pt x="41770" y="41795"/>
                  </a:lnTo>
                  <a:lnTo>
                    <a:pt x="47002" y="34023"/>
                  </a:lnTo>
                  <a:lnTo>
                    <a:pt x="48933" y="24485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476675" y="4010710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952" y="27482"/>
                  </a:moveTo>
                  <a:lnTo>
                    <a:pt x="52781" y="16789"/>
                  </a:lnTo>
                  <a:lnTo>
                    <a:pt x="48221" y="10033"/>
                  </a:lnTo>
                  <a:lnTo>
                    <a:pt x="48221" y="23710"/>
                  </a:lnTo>
                  <a:lnTo>
                    <a:pt x="47866" y="23101"/>
                  </a:lnTo>
                  <a:lnTo>
                    <a:pt x="47866" y="33032"/>
                  </a:lnTo>
                  <a:lnTo>
                    <a:pt x="47294" y="35852"/>
                  </a:lnTo>
                  <a:lnTo>
                    <a:pt x="42684" y="42684"/>
                  </a:lnTo>
                  <a:lnTo>
                    <a:pt x="42062" y="43103"/>
                  </a:lnTo>
                  <a:lnTo>
                    <a:pt x="47866" y="33032"/>
                  </a:lnTo>
                  <a:lnTo>
                    <a:pt x="47866" y="23101"/>
                  </a:lnTo>
                  <a:lnTo>
                    <a:pt x="44272" y="16840"/>
                  </a:lnTo>
                  <a:lnTo>
                    <a:pt x="40995" y="11150"/>
                  </a:lnTo>
                  <a:lnTo>
                    <a:pt x="42684" y="12280"/>
                  </a:lnTo>
                  <a:lnTo>
                    <a:pt x="47294" y="19126"/>
                  </a:lnTo>
                  <a:lnTo>
                    <a:pt x="48221" y="23710"/>
                  </a:lnTo>
                  <a:lnTo>
                    <a:pt x="48221" y="10033"/>
                  </a:lnTo>
                  <a:lnTo>
                    <a:pt x="46901" y="8064"/>
                  </a:lnTo>
                  <a:lnTo>
                    <a:pt x="43776" y="5943"/>
                  </a:lnTo>
                  <a:lnTo>
                    <a:pt x="38163" y="2171"/>
                  </a:lnTo>
                  <a:lnTo>
                    <a:pt x="36474" y="1828"/>
                  </a:lnTo>
                  <a:lnTo>
                    <a:pt x="36474" y="27965"/>
                  </a:lnTo>
                  <a:lnTo>
                    <a:pt x="36474" y="32435"/>
                  </a:lnTo>
                  <a:lnTo>
                    <a:pt x="32461" y="36461"/>
                  </a:lnTo>
                  <a:lnTo>
                    <a:pt x="31381" y="36474"/>
                  </a:lnTo>
                  <a:lnTo>
                    <a:pt x="31381" y="48196"/>
                  </a:lnTo>
                  <a:lnTo>
                    <a:pt x="27482" y="48983"/>
                  </a:lnTo>
                  <a:lnTo>
                    <a:pt x="23571" y="48196"/>
                  </a:lnTo>
                  <a:lnTo>
                    <a:pt x="31381" y="48196"/>
                  </a:lnTo>
                  <a:lnTo>
                    <a:pt x="31381" y="36474"/>
                  </a:lnTo>
                  <a:lnTo>
                    <a:pt x="28409" y="36487"/>
                  </a:lnTo>
                  <a:lnTo>
                    <a:pt x="36474" y="27965"/>
                  </a:lnTo>
                  <a:lnTo>
                    <a:pt x="36474" y="1828"/>
                  </a:lnTo>
                  <a:lnTo>
                    <a:pt x="36182" y="1778"/>
                  </a:lnTo>
                  <a:lnTo>
                    <a:pt x="36182" y="7886"/>
                  </a:lnTo>
                  <a:lnTo>
                    <a:pt x="26479" y="7886"/>
                  </a:lnTo>
                  <a:lnTo>
                    <a:pt x="26479" y="18465"/>
                  </a:lnTo>
                  <a:lnTo>
                    <a:pt x="18491" y="26924"/>
                  </a:lnTo>
                  <a:lnTo>
                    <a:pt x="18503" y="22504"/>
                  </a:lnTo>
                  <a:lnTo>
                    <a:pt x="22555" y="18465"/>
                  </a:lnTo>
                  <a:lnTo>
                    <a:pt x="26479" y="18465"/>
                  </a:lnTo>
                  <a:lnTo>
                    <a:pt x="26479" y="7886"/>
                  </a:lnTo>
                  <a:lnTo>
                    <a:pt x="18770" y="7886"/>
                  </a:lnTo>
                  <a:lnTo>
                    <a:pt x="19113" y="7658"/>
                  </a:lnTo>
                  <a:lnTo>
                    <a:pt x="27482" y="5943"/>
                  </a:lnTo>
                  <a:lnTo>
                    <a:pt x="35852" y="7658"/>
                  </a:lnTo>
                  <a:lnTo>
                    <a:pt x="36182" y="7886"/>
                  </a:lnTo>
                  <a:lnTo>
                    <a:pt x="36182" y="1778"/>
                  </a:lnTo>
                  <a:lnTo>
                    <a:pt x="27482" y="0"/>
                  </a:lnTo>
                  <a:lnTo>
                    <a:pt x="16789" y="2171"/>
                  </a:lnTo>
                  <a:lnTo>
                    <a:pt x="13995" y="4064"/>
                  </a:lnTo>
                  <a:lnTo>
                    <a:pt x="13995" y="11125"/>
                  </a:lnTo>
                  <a:lnTo>
                    <a:pt x="12928" y="12979"/>
                  </a:lnTo>
                  <a:lnTo>
                    <a:pt x="12928" y="43129"/>
                  </a:lnTo>
                  <a:lnTo>
                    <a:pt x="12280" y="42684"/>
                  </a:lnTo>
                  <a:lnTo>
                    <a:pt x="7658" y="35852"/>
                  </a:lnTo>
                  <a:lnTo>
                    <a:pt x="7073" y="32981"/>
                  </a:lnTo>
                  <a:lnTo>
                    <a:pt x="12928" y="43129"/>
                  </a:lnTo>
                  <a:lnTo>
                    <a:pt x="12928" y="12979"/>
                  </a:lnTo>
                  <a:lnTo>
                    <a:pt x="6718" y="23749"/>
                  </a:lnTo>
                  <a:lnTo>
                    <a:pt x="7658" y="19126"/>
                  </a:lnTo>
                  <a:lnTo>
                    <a:pt x="12280" y="12280"/>
                  </a:lnTo>
                  <a:lnTo>
                    <a:pt x="13995" y="11125"/>
                  </a:lnTo>
                  <a:lnTo>
                    <a:pt x="13995" y="4064"/>
                  </a:lnTo>
                  <a:lnTo>
                    <a:pt x="8051" y="8064"/>
                  </a:lnTo>
                  <a:lnTo>
                    <a:pt x="2159" y="16802"/>
                  </a:lnTo>
                  <a:lnTo>
                    <a:pt x="0" y="27482"/>
                  </a:lnTo>
                  <a:lnTo>
                    <a:pt x="2159" y="38176"/>
                  </a:lnTo>
                  <a:lnTo>
                    <a:pt x="8064" y="46913"/>
                  </a:lnTo>
                  <a:lnTo>
                    <a:pt x="16789" y="52793"/>
                  </a:lnTo>
                  <a:lnTo>
                    <a:pt x="27482" y="54940"/>
                  </a:lnTo>
                  <a:lnTo>
                    <a:pt x="38176" y="52781"/>
                  </a:lnTo>
                  <a:lnTo>
                    <a:pt x="43802" y="48983"/>
                  </a:lnTo>
                  <a:lnTo>
                    <a:pt x="46913" y="46901"/>
                  </a:lnTo>
                  <a:lnTo>
                    <a:pt x="52793" y="38176"/>
                  </a:lnTo>
                  <a:lnTo>
                    <a:pt x="54952" y="274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686390" y="3748201"/>
              <a:ext cx="81280" cy="0"/>
            </a:xfrm>
            <a:custGeom>
              <a:avLst/>
              <a:gdLst/>
              <a:ahLst/>
              <a:cxnLst/>
              <a:rect l="l" t="t" r="r" b="b"/>
              <a:pathLst>
                <a:path w="81279">
                  <a:moveTo>
                    <a:pt x="80708" y="0"/>
                  </a:moveTo>
                  <a:lnTo>
                    <a:pt x="0" y="0"/>
                  </a:lnTo>
                </a:path>
              </a:pathLst>
            </a:custGeom>
            <a:solidFill>
              <a:srgbClr val="A9AB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686390" y="3745039"/>
              <a:ext cx="81280" cy="6350"/>
            </a:xfrm>
            <a:custGeom>
              <a:avLst/>
              <a:gdLst/>
              <a:ahLst/>
              <a:cxnLst/>
              <a:rect l="l" t="t" r="r" b="b"/>
              <a:pathLst>
                <a:path w="81279" h="6350">
                  <a:moveTo>
                    <a:pt x="80708" y="0"/>
                  </a:moveTo>
                  <a:lnTo>
                    <a:pt x="0" y="0"/>
                  </a:lnTo>
                  <a:lnTo>
                    <a:pt x="0" y="6337"/>
                  </a:lnTo>
                  <a:lnTo>
                    <a:pt x="80708" y="6337"/>
                  </a:lnTo>
                  <a:lnTo>
                    <a:pt x="80708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681133" y="3827093"/>
              <a:ext cx="91440" cy="31750"/>
            </a:xfrm>
            <a:custGeom>
              <a:avLst/>
              <a:gdLst/>
              <a:ahLst/>
              <a:cxnLst/>
              <a:rect l="l" t="t" r="r" b="b"/>
              <a:pathLst>
                <a:path w="91439" h="31750">
                  <a:moveTo>
                    <a:pt x="87960" y="14503"/>
                  </a:moveTo>
                  <a:lnTo>
                    <a:pt x="0" y="14503"/>
                  </a:lnTo>
                  <a:lnTo>
                    <a:pt x="0" y="31737"/>
                  </a:lnTo>
                  <a:lnTo>
                    <a:pt x="87960" y="31737"/>
                  </a:lnTo>
                  <a:lnTo>
                    <a:pt x="87960" y="14503"/>
                  </a:lnTo>
                  <a:close/>
                </a:path>
                <a:path w="91439" h="31750">
                  <a:moveTo>
                    <a:pt x="91122" y="0"/>
                  </a:moveTo>
                  <a:lnTo>
                    <a:pt x="0" y="0"/>
                  </a:lnTo>
                  <a:lnTo>
                    <a:pt x="0" y="12687"/>
                  </a:lnTo>
                  <a:lnTo>
                    <a:pt x="91122" y="12687"/>
                  </a:lnTo>
                  <a:lnTo>
                    <a:pt x="91122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684307" y="3835692"/>
              <a:ext cx="74930" cy="6350"/>
            </a:xfrm>
            <a:custGeom>
              <a:avLst/>
              <a:gdLst/>
              <a:ahLst/>
              <a:cxnLst/>
              <a:rect l="l" t="t" r="r" b="b"/>
              <a:pathLst>
                <a:path w="74929" h="6350">
                  <a:moveTo>
                    <a:pt x="74345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74345" y="6350"/>
                  </a:lnTo>
                  <a:lnTo>
                    <a:pt x="743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692560" y="4007497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36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36" y="8153"/>
                  </a:lnTo>
                  <a:lnTo>
                    <a:pt x="91236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689386" y="4004309"/>
              <a:ext cx="97790" cy="13970"/>
            </a:xfrm>
            <a:custGeom>
              <a:avLst/>
              <a:gdLst/>
              <a:ahLst/>
              <a:cxnLst/>
              <a:rect l="l" t="t" r="r" b="b"/>
              <a:pathLst>
                <a:path w="97789" h="13970">
                  <a:moveTo>
                    <a:pt x="97586" y="0"/>
                  </a:moveTo>
                  <a:lnTo>
                    <a:pt x="91236" y="0"/>
                  </a:lnTo>
                  <a:lnTo>
                    <a:pt x="91236" y="6350"/>
                  </a:lnTo>
                  <a:lnTo>
                    <a:pt x="91236" y="7620"/>
                  </a:lnTo>
                  <a:lnTo>
                    <a:pt x="6350" y="7620"/>
                  </a:lnTo>
                  <a:lnTo>
                    <a:pt x="6350" y="6350"/>
                  </a:lnTo>
                  <a:lnTo>
                    <a:pt x="91236" y="6350"/>
                  </a:lnTo>
                  <a:lnTo>
                    <a:pt x="9123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0" y="13970"/>
                  </a:lnTo>
                  <a:lnTo>
                    <a:pt x="3175" y="13970"/>
                  </a:lnTo>
                  <a:lnTo>
                    <a:pt x="97586" y="13970"/>
                  </a:lnTo>
                  <a:lnTo>
                    <a:pt x="97586" y="11430"/>
                  </a:lnTo>
                  <a:lnTo>
                    <a:pt x="97586" y="7620"/>
                  </a:lnTo>
                  <a:lnTo>
                    <a:pt x="97586" y="6350"/>
                  </a:lnTo>
                  <a:lnTo>
                    <a:pt x="975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692560" y="4110863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36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36" y="8153"/>
                  </a:lnTo>
                  <a:lnTo>
                    <a:pt x="91236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689386" y="4107179"/>
              <a:ext cx="97790" cy="15240"/>
            </a:xfrm>
            <a:custGeom>
              <a:avLst/>
              <a:gdLst/>
              <a:ahLst/>
              <a:cxnLst/>
              <a:rect l="l" t="t" r="r" b="b"/>
              <a:pathLst>
                <a:path w="97789" h="15239">
                  <a:moveTo>
                    <a:pt x="97586" y="0"/>
                  </a:moveTo>
                  <a:lnTo>
                    <a:pt x="91236" y="0"/>
                  </a:lnTo>
                  <a:lnTo>
                    <a:pt x="91236" y="6350"/>
                  </a:lnTo>
                  <a:lnTo>
                    <a:pt x="91236" y="8890"/>
                  </a:lnTo>
                  <a:lnTo>
                    <a:pt x="6350" y="8890"/>
                  </a:lnTo>
                  <a:lnTo>
                    <a:pt x="6350" y="6350"/>
                  </a:lnTo>
                  <a:lnTo>
                    <a:pt x="91236" y="6350"/>
                  </a:lnTo>
                  <a:lnTo>
                    <a:pt x="9123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8890"/>
                  </a:lnTo>
                  <a:lnTo>
                    <a:pt x="0" y="15240"/>
                  </a:lnTo>
                  <a:lnTo>
                    <a:pt x="3175" y="15240"/>
                  </a:lnTo>
                  <a:lnTo>
                    <a:pt x="97586" y="15240"/>
                  </a:lnTo>
                  <a:lnTo>
                    <a:pt x="97586" y="11430"/>
                  </a:lnTo>
                  <a:lnTo>
                    <a:pt x="97586" y="8890"/>
                  </a:lnTo>
                  <a:lnTo>
                    <a:pt x="97586" y="6350"/>
                  </a:lnTo>
                  <a:lnTo>
                    <a:pt x="975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154371" y="4110863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74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74" y="8153"/>
                  </a:lnTo>
                  <a:lnTo>
                    <a:pt x="91274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151196" y="4107179"/>
              <a:ext cx="97790" cy="15240"/>
            </a:xfrm>
            <a:custGeom>
              <a:avLst/>
              <a:gdLst/>
              <a:ahLst/>
              <a:cxnLst/>
              <a:rect l="l" t="t" r="r" b="b"/>
              <a:pathLst>
                <a:path w="97789" h="15239">
                  <a:moveTo>
                    <a:pt x="97624" y="0"/>
                  </a:moveTo>
                  <a:lnTo>
                    <a:pt x="91274" y="0"/>
                  </a:lnTo>
                  <a:lnTo>
                    <a:pt x="91274" y="6350"/>
                  </a:lnTo>
                  <a:lnTo>
                    <a:pt x="91274" y="8890"/>
                  </a:lnTo>
                  <a:lnTo>
                    <a:pt x="6350" y="8890"/>
                  </a:lnTo>
                  <a:lnTo>
                    <a:pt x="6350" y="6350"/>
                  </a:lnTo>
                  <a:lnTo>
                    <a:pt x="91274" y="6350"/>
                  </a:lnTo>
                  <a:lnTo>
                    <a:pt x="91274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8890"/>
                  </a:lnTo>
                  <a:lnTo>
                    <a:pt x="0" y="15240"/>
                  </a:lnTo>
                  <a:lnTo>
                    <a:pt x="3175" y="15240"/>
                  </a:lnTo>
                  <a:lnTo>
                    <a:pt x="97624" y="15240"/>
                  </a:lnTo>
                  <a:lnTo>
                    <a:pt x="97624" y="11430"/>
                  </a:lnTo>
                  <a:lnTo>
                    <a:pt x="97624" y="8890"/>
                  </a:lnTo>
                  <a:lnTo>
                    <a:pt x="97624" y="6350"/>
                  </a:lnTo>
                  <a:lnTo>
                    <a:pt x="976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154371" y="4007497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74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74" y="8153"/>
                  </a:lnTo>
                  <a:lnTo>
                    <a:pt x="91274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938077" y="3879633"/>
              <a:ext cx="311150" cy="139065"/>
            </a:xfrm>
            <a:custGeom>
              <a:avLst/>
              <a:gdLst/>
              <a:ahLst/>
              <a:cxnLst/>
              <a:rect l="l" t="t" r="r" b="b"/>
              <a:pathLst>
                <a:path w="311150" h="139064">
                  <a:moveTo>
                    <a:pt x="51663" y="25844"/>
                  </a:moveTo>
                  <a:lnTo>
                    <a:pt x="49618" y="15786"/>
                  </a:lnTo>
                  <a:lnTo>
                    <a:pt x="44081" y="7569"/>
                  </a:lnTo>
                  <a:lnTo>
                    <a:pt x="36855" y="2692"/>
                  </a:lnTo>
                  <a:lnTo>
                    <a:pt x="35877" y="2032"/>
                  </a:lnTo>
                  <a:lnTo>
                    <a:pt x="25831" y="0"/>
                  </a:lnTo>
                  <a:lnTo>
                    <a:pt x="15773" y="2032"/>
                  </a:lnTo>
                  <a:lnTo>
                    <a:pt x="7556" y="7569"/>
                  </a:lnTo>
                  <a:lnTo>
                    <a:pt x="2019" y="15786"/>
                  </a:lnTo>
                  <a:lnTo>
                    <a:pt x="0" y="25844"/>
                  </a:lnTo>
                  <a:lnTo>
                    <a:pt x="2019" y="35902"/>
                  </a:lnTo>
                  <a:lnTo>
                    <a:pt x="7556" y="44107"/>
                  </a:lnTo>
                  <a:lnTo>
                    <a:pt x="15773" y="49644"/>
                  </a:lnTo>
                  <a:lnTo>
                    <a:pt x="25831" y="51663"/>
                  </a:lnTo>
                  <a:lnTo>
                    <a:pt x="35877" y="49644"/>
                  </a:lnTo>
                  <a:lnTo>
                    <a:pt x="36855" y="48971"/>
                  </a:lnTo>
                  <a:lnTo>
                    <a:pt x="44081" y="44107"/>
                  </a:lnTo>
                  <a:lnTo>
                    <a:pt x="49618" y="35902"/>
                  </a:lnTo>
                  <a:lnTo>
                    <a:pt x="51663" y="25844"/>
                  </a:lnTo>
                  <a:close/>
                </a:path>
                <a:path w="311150" h="139064">
                  <a:moveTo>
                    <a:pt x="310743" y="124675"/>
                  </a:moveTo>
                  <a:lnTo>
                    <a:pt x="304393" y="124675"/>
                  </a:lnTo>
                  <a:lnTo>
                    <a:pt x="304393" y="131025"/>
                  </a:lnTo>
                  <a:lnTo>
                    <a:pt x="304393" y="132295"/>
                  </a:lnTo>
                  <a:lnTo>
                    <a:pt x="219468" y="132295"/>
                  </a:lnTo>
                  <a:lnTo>
                    <a:pt x="219468" y="131025"/>
                  </a:lnTo>
                  <a:lnTo>
                    <a:pt x="304393" y="131025"/>
                  </a:lnTo>
                  <a:lnTo>
                    <a:pt x="304393" y="124675"/>
                  </a:lnTo>
                  <a:lnTo>
                    <a:pt x="213118" y="124675"/>
                  </a:lnTo>
                  <a:lnTo>
                    <a:pt x="213118" y="131025"/>
                  </a:lnTo>
                  <a:lnTo>
                    <a:pt x="213118" y="132295"/>
                  </a:lnTo>
                  <a:lnTo>
                    <a:pt x="213118" y="138645"/>
                  </a:lnTo>
                  <a:lnTo>
                    <a:pt x="216293" y="138645"/>
                  </a:lnTo>
                  <a:lnTo>
                    <a:pt x="310743" y="138645"/>
                  </a:lnTo>
                  <a:lnTo>
                    <a:pt x="310743" y="136105"/>
                  </a:lnTo>
                  <a:lnTo>
                    <a:pt x="310743" y="132295"/>
                  </a:lnTo>
                  <a:lnTo>
                    <a:pt x="310743" y="131025"/>
                  </a:lnTo>
                  <a:lnTo>
                    <a:pt x="310743" y="1246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948211" y="3882428"/>
              <a:ext cx="31750" cy="43815"/>
            </a:xfrm>
            <a:custGeom>
              <a:avLst/>
              <a:gdLst/>
              <a:ahLst/>
              <a:cxnLst/>
              <a:rect l="l" t="t" r="r" b="b"/>
              <a:pathLst>
                <a:path w="31750" h="43814">
                  <a:moveTo>
                    <a:pt x="21069" y="0"/>
                  </a:moveTo>
                  <a:lnTo>
                    <a:pt x="0" y="38925"/>
                  </a:lnTo>
                  <a:lnTo>
                    <a:pt x="9245" y="43548"/>
                  </a:lnTo>
                  <a:lnTo>
                    <a:pt x="11790" y="39065"/>
                  </a:lnTo>
                  <a:lnTo>
                    <a:pt x="7150" y="39065"/>
                  </a:lnTo>
                  <a:lnTo>
                    <a:pt x="4356" y="37553"/>
                  </a:lnTo>
                  <a:lnTo>
                    <a:pt x="5778" y="34696"/>
                  </a:lnTo>
                  <a:lnTo>
                    <a:pt x="6972" y="34696"/>
                  </a:lnTo>
                  <a:lnTo>
                    <a:pt x="24257" y="4229"/>
                  </a:lnTo>
                  <a:lnTo>
                    <a:pt x="27651" y="4216"/>
                  </a:lnTo>
                  <a:lnTo>
                    <a:pt x="28194" y="2857"/>
                  </a:lnTo>
                  <a:lnTo>
                    <a:pt x="21069" y="0"/>
                  </a:lnTo>
                  <a:close/>
                </a:path>
                <a:path w="31750" h="43814">
                  <a:moveTo>
                    <a:pt x="5778" y="34696"/>
                  </a:moveTo>
                  <a:lnTo>
                    <a:pt x="4356" y="37553"/>
                  </a:lnTo>
                  <a:lnTo>
                    <a:pt x="7150" y="39065"/>
                  </a:lnTo>
                  <a:lnTo>
                    <a:pt x="9258" y="35166"/>
                  </a:lnTo>
                  <a:lnTo>
                    <a:pt x="6705" y="35166"/>
                  </a:lnTo>
                  <a:lnTo>
                    <a:pt x="5778" y="34696"/>
                  </a:lnTo>
                  <a:close/>
                </a:path>
                <a:path w="31750" h="43814">
                  <a:moveTo>
                    <a:pt x="23952" y="7988"/>
                  </a:moveTo>
                  <a:lnTo>
                    <a:pt x="7150" y="39065"/>
                  </a:lnTo>
                  <a:lnTo>
                    <a:pt x="11790" y="39065"/>
                  </a:lnTo>
                  <a:lnTo>
                    <a:pt x="28991" y="8762"/>
                  </a:lnTo>
                  <a:lnTo>
                    <a:pt x="25831" y="8762"/>
                  </a:lnTo>
                  <a:lnTo>
                    <a:pt x="23952" y="7988"/>
                  </a:lnTo>
                  <a:close/>
                </a:path>
                <a:path w="31750" h="43814">
                  <a:moveTo>
                    <a:pt x="6972" y="34696"/>
                  </a:moveTo>
                  <a:lnTo>
                    <a:pt x="5778" y="34696"/>
                  </a:lnTo>
                  <a:lnTo>
                    <a:pt x="6705" y="35166"/>
                  </a:lnTo>
                  <a:lnTo>
                    <a:pt x="6972" y="34696"/>
                  </a:lnTo>
                  <a:close/>
                </a:path>
                <a:path w="31750" h="43814">
                  <a:moveTo>
                    <a:pt x="24257" y="4229"/>
                  </a:moveTo>
                  <a:lnTo>
                    <a:pt x="6705" y="35166"/>
                  </a:lnTo>
                  <a:lnTo>
                    <a:pt x="9258" y="35166"/>
                  </a:lnTo>
                  <a:lnTo>
                    <a:pt x="23952" y="7988"/>
                  </a:lnTo>
                  <a:lnTo>
                    <a:pt x="26142" y="7988"/>
                  </a:lnTo>
                  <a:lnTo>
                    <a:pt x="27012" y="5816"/>
                  </a:lnTo>
                  <a:lnTo>
                    <a:pt x="24257" y="4229"/>
                  </a:lnTo>
                  <a:close/>
                </a:path>
                <a:path w="31750" h="43814">
                  <a:moveTo>
                    <a:pt x="26142" y="7988"/>
                  </a:moveTo>
                  <a:lnTo>
                    <a:pt x="23952" y="7988"/>
                  </a:lnTo>
                  <a:lnTo>
                    <a:pt x="25831" y="8762"/>
                  </a:lnTo>
                  <a:lnTo>
                    <a:pt x="26142" y="7988"/>
                  </a:lnTo>
                  <a:close/>
                </a:path>
                <a:path w="31750" h="43814">
                  <a:moveTo>
                    <a:pt x="28194" y="2857"/>
                  </a:moveTo>
                  <a:lnTo>
                    <a:pt x="25831" y="8762"/>
                  </a:lnTo>
                  <a:lnTo>
                    <a:pt x="28991" y="8762"/>
                  </a:lnTo>
                  <a:lnTo>
                    <a:pt x="31572" y="4216"/>
                  </a:lnTo>
                  <a:lnTo>
                    <a:pt x="28194" y="2857"/>
                  </a:lnTo>
                  <a:close/>
                </a:path>
                <a:path w="31750" h="43814">
                  <a:moveTo>
                    <a:pt x="27646" y="4229"/>
                  </a:moveTo>
                  <a:lnTo>
                    <a:pt x="24257" y="4229"/>
                  </a:lnTo>
                  <a:lnTo>
                    <a:pt x="27012" y="5816"/>
                  </a:lnTo>
                  <a:lnTo>
                    <a:pt x="27646" y="422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3892448" y="4272140"/>
              <a:ext cx="48260" cy="0"/>
            </a:xfrm>
            <a:custGeom>
              <a:avLst/>
              <a:gdLst/>
              <a:ahLst/>
              <a:cxnLst/>
              <a:rect l="l" t="t" r="r" b="b"/>
              <a:pathLst>
                <a:path w="48260">
                  <a:moveTo>
                    <a:pt x="48056" y="0"/>
                  </a:moveTo>
                  <a:lnTo>
                    <a:pt x="0" y="0"/>
                  </a:lnTo>
                </a:path>
              </a:pathLst>
            </a:custGeom>
            <a:solidFill>
              <a:srgbClr val="F8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3892448" y="4268965"/>
              <a:ext cx="48260" cy="6985"/>
            </a:xfrm>
            <a:custGeom>
              <a:avLst/>
              <a:gdLst/>
              <a:ahLst/>
              <a:cxnLst/>
              <a:rect l="l" t="t" r="r" b="b"/>
              <a:pathLst>
                <a:path w="48260" h="6985">
                  <a:moveTo>
                    <a:pt x="48056" y="0"/>
                  </a:moveTo>
                  <a:lnTo>
                    <a:pt x="0" y="0"/>
                  </a:lnTo>
                  <a:lnTo>
                    <a:pt x="0" y="6362"/>
                  </a:lnTo>
                  <a:lnTo>
                    <a:pt x="48056" y="6362"/>
                  </a:lnTo>
                  <a:lnTo>
                    <a:pt x="48056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3979113" y="4173893"/>
              <a:ext cx="404495" cy="76200"/>
            </a:xfrm>
            <a:custGeom>
              <a:avLst/>
              <a:gdLst/>
              <a:ahLst/>
              <a:cxnLst/>
              <a:rect l="l" t="t" r="r" b="b"/>
              <a:pathLst>
                <a:path w="404495" h="76200">
                  <a:moveTo>
                    <a:pt x="403936" y="0"/>
                  </a:moveTo>
                  <a:lnTo>
                    <a:pt x="0" y="0"/>
                  </a:lnTo>
                  <a:lnTo>
                    <a:pt x="0" y="76123"/>
                  </a:lnTo>
                  <a:lnTo>
                    <a:pt x="403936" y="76123"/>
                  </a:lnTo>
                  <a:lnTo>
                    <a:pt x="403936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3975912" y="4170679"/>
              <a:ext cx="410845" cy="82550"/>
            </a:xfrm>
            <a:custGeom>
              <a:avLst/>
              <a:gdLst/>
              <a:ahLst/>
              <a:cxnLst/>
              <a:rect l="l" t="t" r="r" b="b"/>
              <a:pathLst>
                <a:path w="410845" h="82550">
                  <a:moveTo>
                    <a:pt x="230974" y="41275"/>
                  </a:moveTo>
                  <a:lnTo>
                    <a:pt x="228942" y="31242"/>
                  </a:lnTo>
                  <a:lnTo>
                    <a:pt x="223405" y="23025"/>
                  </a:lnTo>
                  <a:lnTo>
                    <a:pt x="216154" y="18135"/>
                  </a:lnTo>
                  <a:lnTo>
                    <a:pt x="215201" y="17487"/>
                  </a:lnTo>
                  <a:lnTo>
                    <a:pt x="205143" y="15455"/>
                  </a:lnTo>
                  <a:lnTo>
                    <a:pt x="195084" y="17487"/>
                  </a:lnTo>
                  <a:lnTo>
                    <a:pt x="186880" y="23025"/>
                  </a:lnTo>
                  <a:lnTo>
                    <a:pt x="181343" y="31242"/>
                  </a:lnTo>
                  <a:lnTo>
                    <a:pt x="179324" y="41275"/>
                  </a:lnTo>
                  <a:lnTo>
                    <a:pt x="181343" y="51333"/>
                  </a:lnTo>
                  <a:lnTo>
                    <a:pt x="186880" y="59550"/>
                  </a:lnTo>
                  <a:lnTo>
                    <a:pt x="195084" y="65087"/>
                  </a:lnTo>
                  <a:lnTo>
                    <a:pt x="205143" y="67119"/>
                  </a:lnTo>
                  <a:lnTo>
                    <a:pt x="215201" y="65087"/>
                  </a:lnTo>
                  <a:lnTo>
                    <a:pt x="216166" y="64427"/>
                  </a:lnTo>
                  <a:lnTo>
                    <a:pt x="223405" y="59550"/>
                  </a:lnTo>
                  <a:lnTo>
                    <a:pt x="228942" y="51333"/>
                  </a:lnTo>
                  <a:lnTo>
                    <a:pt x="230974" y="41275"/>
                  </a:lnTo>
                  <a:close/>
                </a:path>
                <a:path w="410845" h="82550">
                  <a:moveTo>
                    <a:pt x="410337" y="12"/>
                  </a:moveTo>
                  <a:lnTo>
                    <a:pt x="407136" y="12"/>
                  </a:lnTo>
                  <a:lnTo>
                    <a:pt x="403936" y="0"/>
                  </a:lnTo>
                  <a:lnTo>
                    <a:pt x="403936" y="6350"/>
                  </a:lnTo>
                  <a:lnTo>
                    <a:pt x="403936" y="76200"/>
                  </a:lnTo>
                  <a:lnTo>
                    <a:pt x="6286" y="76200"/>
                  </a:lnTo>
                  <a:lnTo>
                    <a:pt x="6286" y="6350"/>
                  </a:lnTo>
                  <a:lnTo>
                    <a:pt x="403936" y="6350"/>
                  </a:lnTo>
                  <a:lnTo>
                    <a:pt x="403936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0" y="76200"/>
                  </a:lnTo>
                  <a:lnTo>
                    <a:pt x="0" y="82550"/>
                  </a:lnTo>
                  <a:lnTo>
                    <a:pt x="410337" y="82550"/>
                  </a:lnTo>
                  <a:lnTo>
                    <a:pt x="410337" y="76200"/>
                  </a:lnTo>
                  <a:lnTo>
                    <a:pt x="410337" y="6400"/>
                  </a:lnTo>
                  <a:lnTo>
                    <a:pt x="410337" y="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165371" y="4188917"/>
              <a:ext cx="31750" cy="43815"/>
            </a:xfrm>
            <a:custGeom>
              <a:avLst/>
              <a:gdLst/>
              <a:ahLst/>
              <a:cxnLst/>
              <a:rect l="l" t="t" r="r" b="b"/>
              <a:pathLst>
                <a:path w="31750" h="43814">
                  <a:moveTo>
                    <a:pt x="21043" y="0"/>
                  </a:moveTo>
                  <a:lnTo>
                    <a:pt x="0" y="38925"/>
                  </a:lnTo>
                  <a:lnTo>
                    <a:pt x="9258" y="43548"/>
                  </a:lnTo>
                  <a:lnTo>
                    <a:pt x="11810" y="39052"/>
                  </a:lnTo>
                  <a:lnTo>
                    <a:pt x="7150" y="39052"/>
                  </a:lnTo>
                  <a:lnTo>
                    <a:pt x="4356" y="37553"/>
                  </a:lnTo>
                  <a:lnTo>
                    <a:pt x="5778" y="34696"/>
                  </a:lnTo>
                  <a:lnTo>
                    <a:pt x="6972" y="34696"/>
                  </a:lnTo>
                  <a:lnTo>
                    <a:pt x="24256" y="4229"/>
                  </a:lnTo>
                  <a:lnTo>
                    <a:pt x="27664" y="4216"/>
                  </a:lnTo>
                  <a:lnTo>
                    <a:pt x="28206" y="2857"/>
                  </a:lnTo>
                  <a:lnTo>
                    <a:pt x="21043" y="0"/>
                  </a:lnTo>
                  <a:close/>
                </a:path>
                <a:path w="31750" h="43814">
                  <a:moveTo>
                    <a:pt x="5778" y="34696"/>
                  </a:moveTo>
                  <a:lnTo>
                    <a:pt x="4356" y="37553"/>
                  </a:lnTo>
                  <a:lnTo>
                    <a:pt x="7150" y="39052"/>
                  </a:lnTo>
                  <a:lnTo>
                    <a:pt x="9251" y="35166"/>
                  </a:lnTo>
                  <a:lnTo>
                    <a:pt x="6705" y="35166"/>
                  </a:lnTo>
                  <a:lnTo>
                    <a:pt x="5778" y="34696"/>
                  </a:lnTo>
                  <a:close/>
                </a:path>
                <a:path w="31750" h="43814">
                  <a:moveTo>
                    <a:pt x="23939" y="8000"/>
                  </a:moveTo>
                  <a:lnTo>
                    <a:pt x="7150" y="39052"/>
                  </a:lnTo>
                  <a:lnTo>
                    <a:pt x="11810" y="39052"/>
                  </a:lnTo>
                  <a:lnTo>
                    <a:pt x="29004" y="8762"/>
                  </a:lnTo>
                  <a:lnTo>
                    <a:pt x="25844" y="8762"/>
                  </a:lnTo>
                  <a:lnTo>
                    <a:pt x="23939" y="8000"/>
                  </a:lnTo>
                  <a:close/>
                </a:path>
                <a:path w="31750" h="43814">
                  <a:moveTo>
                    <a:pt x="6972" y="34696"/>
                  </a:moveTo>
                  <a:lnTo>
                    <a:pt x="5778" y="34696"/>
                  </a:lnTo>
                  <a:lnTo>
                    <a:pt x="6705" y="35166"/>
                  </a:lnTo>
                  <a:lnTo>
                    <a:pt x="6972" y="34696"/>
                  </a:lnTo>
                  <a:close/>
                </a:path>
                <a:path w="31750" h="43814">
                  <a:moveTo>
                    <a:pt x="24256" y="4229"/>
                  </a:moveTo>
                  <a:lnTo>
                    <a:pt x="6705" y="35166"/>
                  </a:lnTo>
                  <a:lnTo>
                    <a:pt x="9251" y="35166"/>
                  </a:lnTo>
                  <a:lnTo>
                    <a:pt x="23939" y="8000"/>
                  </a:lnTo>
                  <a:lnTo>
                    <a:pt x="26149" y="8000"/>
                  </a:lnTo>
                  <a:lnTo>
                    <a:pt x="27025" y="5816"/>
                  </a:lnTo>
                  <a:lnTo>
                    <a:pt x="24256" y="4229"/>
                  </a:lnTo>
                  <a:close/>
                </a:path>
                <a:path w="31750" h="43814">
                  <a:moveTo>
                    <a:pt x="26149" y="8000"/>
                  </a:moveTo>
                  <a:lnTo>
                    <a:pt x="23939" y="8000"/>
                  </a:lnTo>
                  <a:lnTo>
                    <a:pt x="25844" y="8762"/>
                  </a:lnTo>
                  <a:lnTo>
                    <a:pt x="26149" y="8000"/>
                  </a:lnTo>
                  <a:close/>
                </a:path>
                <a:path w="31750" h="43814">
                  <a:moveTo>
                    <a:pt x="28206" y="2857"/>
                  </a:moveTo>
                  <a:lnTo>
                    <a:pt x="25844" y="8762"/>
                  </a:lnTo>
                  <a:lnTo>
                    <a:pt x="29004" y="8762"/>
                  </a:lnTo>
                  <a:lnTo>
                    <a:pt x="31584" y="4216"/>
                  </a:lnTo>
                  <a:lnTo>
                    <a:pt x="28206" y="2857"/>
                  </a:lnTo>
                  <a:close/>
                </a:path>
                <a:path w="31750" h="43814">
                  <a:moveTo>
                    <a:pt x="27659" y="4229"/>
                  </a:moveTo>
                  <a:lnTo>
                    <a:pt x="24256" y="4229"/>
                  </a:lnTo>
                  <a:lnTo>
                    <a:pt x="27025" y="5816"/>
                  </a:lnTo>
                  <a:lnTo>
                    <a:pt x="27659" y="422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3979075" y="3867378"/>
              <a:ext cx="404495" cy="76200"/>
            </a:xfrm>
            <a:custGeom>
              <a:avLst/>
              <a:gdLst/>
              <a:ahLst/>
              <a:cxnLst/>
              <a:rect l="l" t="t" r="r" b="b"/>
              <a:pathLst>
                <a:path w="404495" h="76200">
                  <a:moveTo>
                    <a:pt x="22491" y="0"/>
                  </a:moveTo>
                  <a:lnTo>
                    <a:pt x="0" y="0"/>
                  </a:lnTo>
                  <a:lnTo>
                    <a:pt x="0" y="76174"/>
                  </a:lnTo>
                  <a:lnTo>
                    <a:pt x="22491" y="76174"/>
                  </a:lnTo>
                  <a:lnTo>
                    <a:pt x="22491" y="0"/>
                  </a:lnTo>
                  <a:close/>
                </a:path>
                <a:path w="404495" h="76200">
                  <a:moveTo>
                    <a:pt x="306235" y="0"/>
                  </a:moveTo>
                  <a:lnTo>
                    <a:pt x="114985" y="0"/>
                  </a:lnTo>
                  <a:lnTo>
                    <a:pt x="114985" y="76174"/>
                  </a:lnTo>
                  <a:lnTo>
                    <a:pt x="306235" y="76174"/>
                  </a:lnTo>
                  <a:lnTo>
                    <a:pt x="306235" y="0"/>
                  </a:lnTo>
                  <a:close/>
                </a:path>
                <a:path w="404495" h="76200">
                  <a:moveTo>
                    <a:pt x="403974" y="0"/>
                  </a:moveTo>
                  <a:lnTo>
                    <a:pt x="398741" y="0"/>
                  </a:lnTo>
                  <a:lnTo>
                    <a:pt x="398741" y="76174"/>
                  </a:lnTo>
                  <a:lnTo>
                    <a:pt x="403974" y="76174"/>
                  </a:lnTo>
                  <a:lnTo>
                    <a:pt x="403974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3975900" y="3864609"/>
              <a:ext cx="410845" cy="82550"/>
            </a:xfrm>
            <a:custGeom>
              <a:avLst/>
              <a:gdLst/>
              <a:ahLst/>
              <a:cxnLst/>
              <a:rect l="l" t="t" r="r" b="b"/>
              <a:pathLst>
                <a:path w="410845" h="82550">
                  <a:moveTo>
                    <a:pt x="25666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76200"/>
                  </a:lnTo>
                  <a:lnTo>
                    <a:pt x="0" y="82550"/>
                  </a:lnTo>
                  <a:lnTo>
                    <a:pt x="25666" y="82550"/>
                  </a:lnTo>
                  <a:lnTo>
                    <a:pt x="25666" y="76200"/>
                  </a:lnTo>
                  <a:lnTo>
                    <a:pt x="6350" y="76200"/>
                  </a:lnTo>
                  <a:lnTo>
                    <a:pt x="6350" y="6350"/>
                  </a:lnTo>
                  <a:lnTo>
                    <a:pt x="25666" y="6350"/>
                  </a:lnTo>
                  <a:lnTo>
                    <a:pt x="25666" y="2540"/>
                  </a:lnTo>
                  <a:lnTo>
                    <a:pt x="25666" y="0"/>
                  </a:lnTo>
                  <a:close/>
                </a:path>
                <a:path w="410845" h="82550">
                  <a:moveTo>
                    <a:pt x="309410" y="76200"/>
                  </a:moveTo>
                  <a:lnTo>
                    <a:pt x="118160" y="76200"/>
                  </a:lnTo>
                  <a:lnTo>
                    <a:pt x="118160" y="82550"/>
                  </a:lnTo>
                  <a:lnTo>
                    <a:pt x="309410" y="82550"/>
                  </a:lnTo>
                  <a:lnTo>
                    <a:pt x="309410" y="76200"/>
                  </a:lnTo>
                  <a:close/>
                </a:path>
                <a:path w="410845" h="82550">
                  <a:moveTo>
                    <a:pt x="309410" y="0"/>
                  </a:moveTo>
                  <a:lnTo>
                    <a:pt x="118160" y="0"/>
                  </a:lnTo>
                  <a:lnTo>
                    <a:pt x="118160" y="2540"/>
                  </a:lnTo>
                  <a:lnTo>
                    <a:pt x="118160" y="6350"/>
                  </a:lnTo>
                  <a:lnTo>
                    <a:pt x="309410" y="6350"/>
                  </a:lnTo>
                  <a:lnTo>
                    <a:pt x="309410" y="2540"/>
                  </a:lnTo>
                  <a:lnTo>
                    <a:pt x="309410" y="0"/>
                  </a:lnTo>
                  <a:close/>
                </a:path>
                <a:path w="410845" h="82550">
                  <a:moveTo>
                    <a:pt x="407149" y="0"/>
                  </a:moveTo>
                  <a:lnTo>
                    <a:pt x="401916" y="0"/>
                  </a:lnTo>
                  <a:lnTo>
                    <a:pt x="401916" y="2540"/>
                  </a:lnTo>
                  <a:lnTo>
                    <a:pt x="401916" y="6350"/>
                  </a:lnTo>
                  <a:lnTo>
                    <a:pt x="403974" y="6350"/>
                  </a:lnTo>
                  <a:lnTo>
                    <a:pt x="403974" y="2540"/>
                  </a:lnTo>
                  <a:lnTo>
                    <a:pt x="407149" y="2540"/>
                  </a:lnTo>
                  <a:lnTo>
                    <a:pt x="407149" y="0"/>
                  </a:lnTo>
                  <a:close/>
                </a:path>
                <a:path w="410845" h="82550">
                  <a:moveTo>
                    <a:pt x="410324" y="76200"/>
                  </a:moveTo>
                  <a:lnTo>
                    <a:pt x="401916" y="76200"/>
                  </a:lnTo>
                  <a:lnTo>
                    <a:pt x="401916" y="82550"/>
                  </a:lnTo>
                  <a:lnTo>
                    <a:pt x="410324" y="82550"/>
                  </a:lnTo>
                  <a:lnTo>
                    <a:pt x="410324" y="762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1" name="object 561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282122" y="3833736"/>
              <a:ext cx="104101" cy="152793"/>
            </a:xfrm>
            <a:prstGeom prst="rect">
              <a:avLst/>
            </a:prstGeom>
          </p:spPr>
        </p:pic>
        <p:sp>
          <p:nvSpPr>
            <p:cNvPr id="562" name="object 562"/>
            <p:cNvSpPr/>
            <p:nvPr/>
          </p:nvSpPr>
          <p:spPr>
            <a:xfrm>
              <a:off x="4001566" y="3735336"/>
              <a:ext cx="92710" cy="248920"/>
            </a:xfrm>
            <a:custGeom>
              <a:avLst/>
              <a:gdLst/>
              <a:ahLst/>
              <a:cxnLst/>
              <a:rect l="l" t="t" r="r" b="b"/>
              <a:pathLst>
                <a:path w="92710" h="248920">
                  <a:moveTo>
                    <a:pt x="92494" y="0"/>
                  </a:moveTo>
                  <a:lnTo>
                    <a:pt x="0" y="0"/>
                  </a:lnTo>
                  <a:lnTo>
                    <a:pt x="0" y="248450"/>
                  </a:lnTo>
                  <a:lnTo>
                    <a:pt x="92494" y="248450"/>
                  </a:lnTo>
                  <a:lnTo>
                    <a:pt x="92494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3998429" y="3732529"/>
              <a:ext cx="99060" cy="254000"/>
            </a:xfrm>
            <a:custGeom>
              <a:avLst/>
              <a:gdLst/>
              <a:ahLst/>
              <a:cxnLst/>
              <a:rect l="l" t="t" r="r" b="b"/>
              <a:pathLst>
                <a:path w="99060" h="254000">
                  <a:moveTo>
                    <a:pt x="98755" y="0"/>
                  </a:moveTo>
                  <a:lnTo>
                    <a:pt x="92468" y="0"/>
                  </a:lnTo>
                  <a:lnTo>
                    <a:pt x="92468" y="6350"/>
                  </a:lnTo>
                  <a:lnTo>
                    <a:pt x="92468" y="247650"/>
                  </a:lnTo>
                  <a:lnTo>
                    <a:pt x="6286" y="247650"/>
                  </a:lnTo>
                  <a:lnTo>
                    <a:pt x="6286" y="6350"/>
                  </a:lnTo>
                  <a:lnTo>
                    <a:pt x="3086" y="6350"/>
                  </a:lnTo>
                  <a:lnTo>
                    <a:pt x="3086" y="5994"/>
                  </a:lnTo>
                  <a:lnTo>
                    <a:pt x="6286" y="5994"/>
                  </a:lnTo>
                  <a:lnTo>
                    <a:pt x="6286" y="6350"/>
                  </a:lnTo>
                  <a:lnTo>
                    <a:pt x="92468" y="6350"/>
                  </a:lnTo>
                  <a:lnTo>
                    <a:pt x="92468" y="0"/>
                  </a:lnTo>
                  <a:lnTo>
                    <a:pt x="6286" y="0"/>
                  </a:lnTo>
                  <a:lnTo>
                    <a:pt x="6286" y="2540"/>
                  </a:lnTo>
                  <a:lnTo>
                    <a:pt x="6286" y="2794"/>
                  </a:lnTo>
                  <a:lnTo>
                    <a:pt x="3086" y="2794"/>
                  </a:lnTo>
                  <a:lnTo>
                    <a:pt x="3086" y="2540"/>
                  </a:lnTo>
                  <a:lnTo>
                    <a:pt x="6286" y="2540"/>
                  </a:lnTo>
                  <a:lnTo>
                    <a:pt x="628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247650"/>
                  </a:lnTo>
                  <a:lnTo>
                    <a:pt x="0" y="254000"/>
                  </a:lnTo>
                  <a:lnTo>
                    <a:pt x="98755" y="254000"/>
                  </a:lnTo>
                  <a:lnTo>
                    <a:pt x="98755" y="247650"/>
                  </a:lnTo>
                  <a:lnTo>
                    <a:pt x="98755" y="6350"/>
                  </a:lnTo>
                  <a:lnTo>
                    <a:pt x="98755" y="2540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094060" y="3631946"/>
              <a:ext cx="96520" cy="85725"/>
            </a:xfrm>
            <a:custGeom>
              <a:avLst/>
              <a:gdLst/>
              <a:ahLst/>
              <a:cxnLst/>
              <a:rect l="l" t="t" r="r" b="b"/>
              <a:pathLst>
                <a:path w="96520" h="85725">
                  <a:moveTo>
                    <a:pt x="0" y="85242"/>
                  </a:moveTo>
                  <a:lnTo>
                    <a:pt x="96113" y="85242"/>
                  </a:lnTo>
                  <a:lnTo>
                    <a:pt x="96113" y="0"/>
                  </a:lnTo>
                  <a:lnTo>
                    <a:pt x="0" y="0"/>
                  </a:lnTo>
                  <a:lnTo>
                    <a:pt x="0" y="85242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081805" y="3628389"/>
              <a:ext cx="111760" cy="91440"/>
            </a:xfrm>
            <a:custGeom>
              <a:avLst/>
              <a:gdLst/>
              <a:ahLst/>
              <a:cxnLst/>
              <a:rect l="l" t="t" r="r" b="b"/>
              <a:pathLst>
                <a:path w="111760" h="91439">
                  <a:moveTo>
                    <a:pt x="111544" y="0"/>
                  </a:moveTo>
                  <a:lnTo>
                    <a:pt x="0" y="0"/>
                  </a:lnTo>
                  <a:lnTo>
                    <a:pt x="0" y="3556"/>
                  </a:lnTo>
                  <a:lnTo>
                    <a:pt x="12255" y="3556"/>
                  </a:lnTo>
                  <a:lnTo>
                    <a:pt x="12255" y="3810"/>
                  </a:lnTo>
                  <a:lnTo>
                    <a:pt x="12255" y="6350"/>
                  </a:lnTo>
                  <a:lnTo>
                    <a:pt x="105194" y="6350"/>
                  </a:lnTo>
                  <a:lnTo>
                    <a:pt x="105194" y="85090"/>
                  </a:lnTo>
                  <a:lnTo>
                    <a:pt x="0" y="85090"/>
                  </a:lnTo>
                  <a:lnTo>
                    <a:pt x="0" y="88798"/>
                  </a:lnTo>
                  <a:lnTo>
                    <a:pt x="0" y="91440"/>
                  </a:lnTo>
                  <a:lnTo>
                    <a:pt x="111544" y="91440"/>
                  </a:lnTo>
                  <a:lnTo>
                    <a:pt x="111544" y="88798"/>
                  </a:lnTo>
                  <a:lnTo>
                    <a:pt x="111544" y="85090"/>
                  </a:lnTo>
                  <a:lnTo>
                    <a:pt x="111544" y="6350"/>
                  </a:lnTo>
                  <a:lnTo>
                    <a:pt x="111544" y="3810"/>
                  </a:lnTo>
                  <a:lnTo>
                    <a:pt x="111544" y="3556"/>
                  </a:lnTo>
                  <a:lnTo>
                    <a:pt x="1115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001566" y="3631946"/>
              <a:ext cx="92710" cy="85725"/>
            </a:xfrm>
            <a:custGeom>
              <a:avLst/>
              <a:gdLst/>
              <a:ahLst/>
              <a:cxnLst/>
              <a:rect l="l" t="t" r="r" b="b"/>
              <a:pathLst>
                <a:path w="92710" h="85725">
                  <a:moveTo>
                    <a:pt x="92494" y="0"/>
                  </a:moveTo>
                  <a:lnTo>
                    <a:pt x="0" y="0"/>
                  </a:lnTo>
                  <a:lnTo>
                    <a:pt x="0" y="85242"/>
                  </a:lnTo>
                  <a:lnTo>
                    <a:pt x="92494" y="85242"/>
                  </a:lnTo>
                  <a:lnTo>
                    <a:pt x="9249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3998391" y="3628389"/>
              <a:ext cx="99060" cy="91440"/>
            </a:xfrm>
            <a:custGeom>
              <a:avLst/>
              <a:gdLst/>
              <a:ahLst/>
              <a:cxnLst/>
              <a:rect l="l" t="t" r="r" b="b"/>
              <a:pathLst>
                <a:path w="99060" h="91439">
                  <a:moveTo>
                    <a:pt x="98831" y="0"/>
                  </a:moveTo>
                  <a:lnTo>
                    <a:pt x="92481" y="0"/>
                  </a:lnTo>
                  <a:lnTo>
                    <a:pt x="92481" y="6350"/>
                  </a:lnTo>
                  <a:lnTo>
                    <a:pt x="92481" y="85090"/>
                  </a:lnTo>
                  <a:lnTo>
                    <a:pt x="6350" y="85090"/>
                  </a:lnTo>
                  <a:lnTo>
                    <a:pt x="6350" y="6743"/>
                  </a:lnTo>
                  <a:lnTo>
                    <a:pt x="6350" y="6350"/>
                  </a:lnTo>
                  <a:lnTo>
                    <a:pt x="92481" y="6350"/>
                  </a:lnTo>
                  <a:lnTo>
                    <a:pt x="92481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0" y="85090"/>
                  </a:lnTo>
                  <a:lnTo>
                    <a:pt x="0" y="91440"/>
                  </a:lnTo>
                  <a:lnTo>
                    <a:pt x="98831" y="91440"/>
                  </a:lnTo>
                  <a:lnTo>
                    <a:pt x="98831" y="85090"/>
                  </a:lnTo>
                  <a:lnTo>
                    <a:pt x="98831" y="6350"/>
                  </a:lnTo>
                  <a:lnTo>
                    <a:pt x="98831" y="3810"/>
                  </a:lnTo>
                  <a:lnTo>
                    <a:pt x="988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8" name="object 568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892245" y="4185539"/>
              <a:ext cx="110642" cy="124129"/>
            </a:xfrm>
            <a:prstGeom prst="rect">
              <a:avLst/>
            </a:prstGeom>
          </p:spPr>
        </p:pic>
        <p:sp>
          <p:nvSpPr>
            <p:cNvPr id="569" name="object 569"/>
            <p:cNvSpPr/>
            <p:nvPr/>
          </p:nvSpPr>
          <p:spPr>
            <a:xfrm>
              <a:off x="3958310" y="3984599"/>
              <a:ext cx="137160" cy="325120"/>
            </a:xfrm>
            <a:custGeom>
              <a:avLst/>
              <a:gdLst/>
              <a:ahLst/>
              <a:cxnLst/>
              <a:rect l="l" t="t" r="r" b="b"/>
              <a:pathLst>
                <a:path w="137160" h="325120">
                  <a:moveTo>
                    <a:pt x="43891" y="0"/>
                  </a:moveTo>
                  <a:lnTo>
                    <a:pt x="44005" y="183222"/>
                  </a:lnTo>
                  <a:lnTo>
                    <a:pt x="20716" y="231043"/>
                  </a:lnTo>
                  <a:lnTo>
                    <a:pt x="3314" y="250317"/>
                  </a:lnTo>
                  <a:lnTo>
                    <a:pt x="685" y="253860"/>
                  </a:lnTo>
                  <a:lnTo>
                    <a:pt x="0" y="260273"/>
                  </a:lnTo>
                  <a:lnTo>
                    <a:pt x="64693" y="324624"/>
                  </a:lnTo>
                  <a:lnTo>
                    <a:pt x="68922" y="323824"/>
                  </a:lnTo>
                  <a:lnTo>
                    <a:pt x="70408" y="323824"/>
                  </a:lnTo>
                  <a:lnTo>
                    <a:pt x="71744" y="323468"/>
                  </a:lnTo>
                  <a:lnTo>
                    <a:pt x="75095" y="320979"/>
                  </a:lnTo>
                  <a:lnTo>
                    <a:pt x="83074" y="314223"/>
                  </a:lnTo>
                  <a:lnTo>
                    <a:pt x="98298" y="301066"/>
                  </a:lnTo>
                  <a:lnTo>
                    <a:pt x="124915" y="282072"/>
                  </a:lnTo>
                  <a:lnTo>
                    <a:pt x="132130" y="276847"/>
                  </a:lnTo>
                  <a:lnTo>
                    <a:pt x="136817" y="273303"/>
                  </a:lnTo>
                  <a:lnTo>
                    <a:pt x="135331" y="268732"/>
                  </a:lnTo>
                  <a:lnTo>
                    <a:pt x="129159" y="179679"/>
                  </a:lnTo>
                  <a:lnTo>
                    <a:pt x="129273" y="914"/>
                  </a:lnTo>
                  <a:lnTo>
                    <a:pt x="438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3956253" y="3985399"/>
              <a:ext cx="139065" cy="324485"/>
            </a:xfrm>
            <a:custGeom>
              <a:avLst/>
              <a:gdLst/>
              <a:ahLst/>
              <a:cxnLst/>
              <a:rect l="l" t="t" r="r" b="b"/>
              <a:pathLst>
                <a:path w="139064" h="324485">
                  <a:moveTo>
                    <a:pt x="138988" y="270891"/>
                  </a:moveTo>
                  <a:lnTo>
                    <a:pt x="138874" y="267690"/>
                  </a:lnTo>
                  <a:lnTo>
                    <a:pt x="138722" y="267119"/>
                  </a:lnTo>
                  <a:lnTo>
                    <a:pt x="138645" y="266674"/>
                  </a:lnTo>
                  <a:lnTo>
                    <a:pt x="138645" y="267017"/>
                  </a:lnTo>
                  <a:lnTo>
                    <a:pt x="138620" y="266687"/>
                  </a:lnTo>
                  <a:lnTo>
                    <a:pt x="137388" y="267119"/>
                  </a:lnTo>
                  <a:lnTo>
                    <a:pt x="138620" y="266674"/>
                  </a:lnTo>
                  <a:lnTo>
                    <a:pt x="132473" y="178193"/>
                  </a:lnTo>
                  <a:lnTo>
                    <a:pt x="132473" y="2628"/>
                  </a:lnTo>
                  <a:lnTo>
                    <a:pt x="132600" y="1600"/>
                  </a:lnTo>
                  <a:lnTo>
                    <a:pt x="132702" y="228"/>
                  </a:lnTo>
                  <a:lnTo>
                    <a:pt x="131330" y="114"/>
                  </a:lnTo>
                  <a:lnTo>
                    <a:pt x="129959" y="0"/>
                  </a:lnTo>
                  <a:lnTo>
                    <a:pt x="129946" y="139"/>
                  </a:lnTo>
                  <a:lnTo>
                    <a:pt x="46062" y="1371"/>
                  </a:lnTo>
                  <a:lnTo>
                    <a:pt x="44691" y="1371"/>
                  </a:lnTo>
                  <a:lnTo>
                    <a:pt x="44691" y="190665"/>
                  </a:lnTo>
                  <a:lnTo>
                    <a:pt x="20345" y="229857"/>
                  </a:lnTo>
                  <a:lnTo>
                    <a:pt x="3924" y="247865"/>
                  </a:lnTo>
                  <a:lnTo>
                    <a:pt x="1600" y="250545"/>
                  </a:lnTo>
                  <a:lnTo>
                    <a:pt x="685" y="251802"/>
                  </a:lnTo>
                  <a:lnTo>
                    <a:pt x="342" y="253403"/>
                  </a:lnTo>
                  <a:lnTo>
                    <a:pt x="342" y="254355"/>
                  </a:lnTo>
                  <a:lnTo>
                    <a:pt x="0" y="254774"/>
                  </a:lnTo>
                  <a:lnTo>
                    <a:pt x="342" y="255498"/>
                  </a:lnTo>
                  <a:lnTo>
                    <a:pt x="342" y="258775"/>
                  </a:lnTo>
                  <a:lnTo>
                    <a:pt x="2400" y="262788"/>
                  </a:lnTo>
                  <a:lnTo>
                    <a:pt x="61036" y="323354"/>
                  </a:lnTo>
                  <a:lnTo>
                    <a:pt x="61493" y="323469"/>
                  </a:lnTo>
                  <a:lnTo>
                    <a:pt x="68008" y="324396"/>
                  </a:lnTo>
                  <a:lnTo>
                    <a:pt x="69837" y="324396"/>
                  </a:lnTo>
                  <a:lnTo>
                    <a:pt x="71094" y="323938"/>
                  </a:lnTo>
                  <a:lnTo>
                    <a:pt x="73494" y="322453"/>
                  </a:lnTo>
                  <a:lnTo>
                    <a:pt x="74523" y="321652"/>
                  </a:lnTo>
                  <a:lnTo>
                    <a:pt x="80924" y="316725"/>
                  </a:lnTo>
                  <a:lnTo>
                    <a:pt x="94869" y="305765"/>
                  </a:lnTo>
                  <a:lnTo>
                    <a:pt x="101104" y="300621"/>
                  </a:lnTo>
                  <a:lnTo>
                    <a:pt x="101269" y="300494"/>
                  </a:lnTo>
                  <a:lnTo>
                    <a:pt x="101155" y="300621"/>
                  </a:lnTo>
                  <a:lnTo>
                    <a:pt x="102768" y="299466"/>
                  </a:lnTo>
                  <a:lnTo>
                    <a:pt x="127342" y="281978"/>
                  </a:lnTo>
                  <a:lnTo>
                    <a:pt x="131927" y="278650"/>
                  </a:lnTo>
                  <a:lnTo>
                    <a:pt x="138188" y="273989"/>
                  </a:lnTo>
                  <a:lnTo>
                    <a:pt x="138747" y="271792"/>
                  </a:lnTo>
                  <a:lnTo>
                    <a:pt x="138874" y="271691"/>
                  </a:lnTo>
                  <a:lnTo>
                    <a:pt x="138811" y="271538"/>
                  </a:lnTo>
                  <a:lnTo>
                    <a:pt x="138988" y="2708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3971836" y="4217631"/>
              <a:ext cx="78740" cy="74930"/>
            </a:xfrm>
            <a:custGeom>
              <a:avLst/>
              <a:gdLst/>
              <a:ahLst/>
              <a:cxnLst/>
              <a:rect l="l" t="t" r="r" b="b"/>
              <a:pathLst>
                <a:path w="78739" h="74929">
                  <a:moveTo>
                    <a:pt x="78498" y="65278"/>
                  </a:moveTo>
                  <a:lnTo>
                    <a:pt x="8674" y="0"/>
                  </a:lnTo>
                  <a:lnTo>
                    <a:pt x="8280" y="419"/>
                  </a:lnTo>
                  <a:lnTo>
                    <a:pt x="0" y="9283"/>
                  </a:lnTo>
                  <a:lnTo>
                    <a:pt x="69824" y="74574"/>
                  </a:lnTo>
                  <a:lnTo>
                    <a:pt x="74168" y="69913"/>
                  </a:lnTo>
                  <a:lnTo>
                    <a:pt x="78498" y="65278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3977627" y="4215409"/>
              <a:ext cx="74295" cy="70485"/>
            </a:xfrm>
            <a:custGeom>
              <a:avLst/>
              <a:gdLst/>
              <a:ahLst/>
              <a:cxnLst/>
              <a:rect l="l" t="t" r="r" b="b"/>
              <a:pathLst>
                <a:path w="74295" h="70485">
                  <a:moveTo>
                    <a:pt x="4343" y="0"/>
                  </a:moveTo>
                  <a:lnTo>
                    <a:pt x="0" y="4648"/>
                  </a:lnTo>
                  <a:lnTo>
                    <a:pt x="69824" y="69926"/>
                  </a:lnTo>
                  <a:lnTo>
                    <a:pt x="74167" y="65290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021569" y="4262170"/>
              <a:ext cx="36830" cy="6985"/>
            </a:xfrm>
            <a:custGeom>
              <a:avLst/>
              <a:gdLst/>
              <a:ahLst/>
              <a:cxnLst/>
              <a:rect l="l" t="t" r="r" b="b"/>
              <a:pathLst>
                <a:path w="36829" h="6985">
                  <a:moveTo>
                    <a:pt x="36588" y="0"/>
                  </a:moveTo>
                  <a:lnTo>
                    <a:pt x="0" y="0"/>
                  </a:lnTo>
                  <a:lnTo>
                    <a:pt x="0" y="6908"/>
                  </a:lnTo>
                  <a:lnTo>
                    <a:pt x="35826" y="6908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018876" y="4259465"/>
              <a:ext cx="42545" cy="17145"/>
            </a:xfrm>
            <a:custGeom>
              <a:avLst/>
              <a:gdLst/>
              <a:ahLst/>
              <a:cxnLst/>
              <a:rect l="l" t="t" r="r" b="b"/>
              <a:pathLst>
                <a:path w="42545" h="17145">
                  <a:moveTo>
                    <a:pt x="41986" y="0"/>
                  </a:moveTo>
                  <a:lnTo>
                    <a:pt x="0" y="0"/>
                  </a:lnTo>
                  <a:lnTo>
                    <a:pt x="0" y="16941"/>
                  </a:lnTo>
                  <a:lnTo>
                    <a:pt x="41986" y="16941"/>
                  </a:lnTo>
                  <a:lnTo>
                    <a:pt x="41986" y="11544"/>
                  </a:lnTo>
                  <a:lnTo>
                    <a:pt x="5397" y="11544"/>
                  </a:lnTo>
                  <a:lnTo>
                    <a:pt x="5397" y="5384"/>
                  </a:lnTo>
                  <a:lnTo>
                    <a:pt x="2692" y="5384"/>
                  </a:lnTo>
                  <a:lnTo>
                    <a:pt x="2692" y="2705"/>
                  </a:lnTo>
                  <a:lnTo>
                    <a:pt x="41986" y="2705"/>
                  </a:lnTo>
                  <a:lnTo>
                    <a:pt x="41986" y="0"/>
                  </a:lnTo>
                  <a:close/>
                </a:path>
                <a:path w="42545" h="17145">
                  <a:moveTo>
                    <a:pt x="41986" y="2705"/>
                  </a:moveTo>
                  <a:lnTo>
                    <a:pt x="5397" y="2705"/>
                  </a:lnTo>
                  <a:lnTo>
                    <a:pt x="5397" y="5384"/>
                  </a:lnTo>
                  <a:lnTo>
                    <a:pt x="36588" y="5384"/>
                  </a:lnTo>
                  <a:lnTo>
                    <a:pt x="36588" y="11544"/>
                  </a:lnTo>
                  <a:lnTo>
                    <a:pt x="41986" y="11544"/>
                  </a:lnTo>
                  <a:lnTo>
                    <a:pt x="41986" y="2705"/>
                  </a:lnTo>
                  <a:close/>
                </a:path>
                <a:path w="42545" h="17145">
                  <a:moveTo>
                    <a:pt x="5397" y="2705"/>
                  </a:moveTo>
                  <a:lnTo>
                    <a:pt x="2692" y="2705"/>
                  </a:lnTo>
                  <a:lnTo>
                    <a:pt x="2692" y="5384"/>
                  </a:lnTo>
                  <a:lnTo>
                    <a:pt x="5397" y="5384"/>
                  </a:lnTo>
                  <a:lnTo>
                    <a:pt x="5397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3892689" y="4247095"/>
              <a:ext cx="126364" cy="126364"/>
            </a:xfrm>
            <a:custGeom>
              <a:avLst/>
              <a:gdLst/>
              <a:ahLst/>
              <a:cxnLst/>
              <a:rect l="l" t="t" r="r" b="b"/>
              <a:pathLst>
                <a:path w="126364" h="126364">
                  <a:moveTo>
                    <a:pt x="68135" y="0"/>
                  </a:moveTo>
                  <a:lnTo>
                    <a:pt x="0" y="70612"/>
                  </a:lnTo>
                  <a:lnTo>
                    <a:pt x="59512" y="125869"/>
                  </a:lnTo>
                  <a:lnTo>
                    <a:pt x="126110" y="58381"/>
                  </a:lnTo>
                  <a:lnTo>
                    <a:pt x="68135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3885895" y="4240301"/>
              <a:ext cx="139700" cy="139700"/>
            </a:xfrm>
            <a:custGeom>
              <a:avLst/>
              <a:gdLst/>
              <a:ahLst/>
              <a:cxnLst/>
              <a:rect l="l" t="t" r="r" b="b"/>
              <a:pathLst>
                <a:path w="139700" h="139700">
                  <a:moveTo>
                    <a:pt x="74879" y="0"/>
                  </a:moveTo>
                  <a:lnTo>
                    <a:pt x="0" y="77597"/>
                  </a:lnTo>
                  <a:lnTo>
                    <a:pt x="66446" y="139280"/>
                  </a:lnTo>
                  <a:lnTo>
                    <a:pt x="69697" y="136004"/>
                  </a:lnTo>
                  <a:lnTo>
                    <a:pt x="62915" y="129324"/>
                  </a:lnTo>
                  <a:lnTo>
                    <a:pt x="66170" y="126025"/>
                  </a:lnTo>
                  <a:lnTo>
                    <a:pt x="13588" y="77203"/>
                  </a:lnTo>
                  <a:lnTo>
                    <a:pt x="74968" y="13601"/>
                  </a:lnTo>
                  <a:lnTo>
                    <a:pt x="88388" y="13601"/>
                  </a:lnTo>
                  <a:lnTo>
                    <a:pt x="74879" y="0"/>
                  </a:lnTo>
                  <a:close/>
                </a:path>
                <a:path w="139700" h="139700">
                  <a:moveTo>
                    <a:pt x="88388" y="13601"/>
                  </a:moveTo>
                  <a:lnTo>
                    <a:pt x="74968" y="13601"/>
                  </a:lnTo>
                  <a:lnTo>
                    <a:pt x="126199" y="65176"/>
                  </a:lnTo>
                  <a:lnTo>
                    <a:pt x="66170" y="126025"/>
                  </a:lnTo>
                  <a:lnTo>
                    <a:pt x="69545" y="129159"/>
                  </a:lnTo>
                  <a:lnTo>
                    <a:pt x="66306" y="132664"/>
                  </a:lnTo>
                  <a:lnTo>
                    <a:pt x="69697" y="136004"/>
                  </a:lnTo>
                  <a:lnTo>
                    <a:pt x="139598" y="65163"/>
                  </a:lnTo>
                  <a:lnTo>
                    <a:pt x="88388" y="13601"/>
                  </a:lnTo>
                  <a:close/>
                </a:path>
                <a:path w="139700" h="139700">
                  <a:moveTo>
                    <a:pt x="66170" y="126025"/>
                  </a:moveTo>
                  <a:lnTo>
                    <a:pt x="62915" y="129324"/>
                  </a:lnTo>
                  <a:lnTo>
                    <a:pt x="66306" y="132664"/>
                  </a:lnTo>
                  <a:lnTo>
                    <a:pt x="69545" y="129159"/>
                  </a:lnTo>
                  <a:lnTo>
                    <a:pt x="66170" y="1260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019638" y="411157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74" y="0"/>
                  </a:moveTo>
                  <a:lnTo>
                    <a:pt x="16480" y="2121"/>
                  </a:lnTo>
                  <a:lnTo>
                    <a:pt x="7905" y="7905"/>
                  </a:lnTo>
                  <a:lnTo>
                    <a:pt x="2121" y="16480"/>
                  </a:lnTo>
                  <a:lnTo>
                    <a:pt x="0" y="26974"/>
                  </a:lnTo>
                  <a:lnTo>
                    <a:pt x="2121" y="37454"/>
                  </a:lnTo>
                  <a:lnTo>
                    <a:pt x="7905" y="46021"/>
                  </a:lnTo>
                  <a:lnTo>
                    <a:pt x="16480" y="51802"/>
                  </a:lnTo>
                  <a:lnTo>
                    <a:pt x="26974" y="53924"/>
                  </a:lnTo>
                  <a:lnTo>
                    <a:pt x="37459" y="51802"/>
                  </a:lnTo>
                  <a:lnTo>
                    <a:pt x="46026" y="46021"/>
                  </a:lnTo>
                  <a:lnTo>
                    <a:pt x="51804" y="37454"/>
                  </a:lnTo>
                  <a:lnTo>
                    <a:pt x="53924" y="26974"/>
                  </a:lnTo>
                  <a:lnTo>
                    <a:pt x="51804" y="16480"/>
                  </a:lnTo>
                  <a:lnTo>
                    <a:pt x="46026" y="7905"/>
                  </a:lnTo>
                  <a:lnTo>
                    <a:pt x="37459" y="2121"/>
                  </a:lnTo>
                  <a:lnTo>
                    <a:pt x="26974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019638" y="411157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74" y="0"/>
                  </a:moveTo>
                  <a:lnTo>
                    <a:pt x="16480" y="2121"/>
                  </a:lnTo>
                  <a:lnTo>
                    <a:pt x="7905" y="7905"/>
                  </a:lnTo>
                  <a:lnTo>
                    <a:pt x="2121" y="16480"/>
                  </a:lnTo>
                  <a:lnTo>
                    <a:pt x="0" y="26974"/>
                  </a:lnTo>
                  <a:lnTo>
                    <a:pt x="2121" y="37454"/>
                  </a:lnTo>
                  <a:lnTo>
                    <a:pt x="7905" y="46021"/>
                  </a:lnTo>
                  <a:lnTo>
                    <a:pt x="16480" y="51802"/>
                  </a:lnTo>
                  <a:lnTo>
                    <a:pt x="26974" y="53924"/>
                  </a:lnTo>
                  <a:lnTo>
                    <a:pt x="37459" y="51802"/>
                  </a:lnTo>
                  <a:lnTo>
                    <a:pt x="46026" y="46021"/>
                  </a:lnTo>
                  <a:lnTo>
                    <a:pt x="51804" y="37454"/>
                  </a:lnTo>
                  <a:lnTo>
                    <a:pt x="53924" y="26974"/>
                  </a:lnTo>
                  <a:lnTo>
                    <a:pt x="51804" y="16480"/>
                  </a:lnTo>
                  <a:lnTo>
                    <a:pt x="46026" y="7905"/>
                  </a:lnTo>
                  <a:lnTo>
                    <a:pt x="37459" y="2121"/>
                  </a:lnTo>
                  <a:lnTo>
                    <a:pt x="26974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018292" y="4110240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320" y="0"/>
                  </a:moveTo>
                  <a:lnTo>
                    <a:pt x="17302" y="2226"/>
                  </a:lnTo>
                  <a:lnTo>
                    <a:pt x="8302" y="8296"/>
                  </a:lnTo>
                  <a:lnTo>
                    <a:pt x="2232" y="17295"/>
                  </a:lnTo>
                  <a:lnTo>
                    <a:pt x="0" y="28308"/>
                  </a:lnTo>
                  <a:lnTo>
                    <a:pt x="2232" y="39316"/>
                  </a:lnTo>
                  <a:lnTo>
                    <a:pt x="8302" y="48315"/>
                  </a:lnTo>
                  <a:lnTo>
                    <a:pt x="17302" y="54388"/>
                  </a:lnTo>
                  <a:lnTo>
                    <a:pt x="28320" y="56616"/>
                  </a:lnTo>
                  <a:lnTo>
                    <a:pt x="39332" y="54388"/>
                  </a:lnTo>
                  <a:lnTo>
                    <a:pt x="40038" y="53911"/>
                  </a:lnTo>
                  <a:lnTo>
                    <a:pt x="28320" y="53911"/>
                  </a:lnTo>
                  <a:lnTo>
                    <a:pt x="18351" y="51893"/>
                  </a:lnTo>
                  <a:lnTo>
                    <a:pt x="10210" y="46405"/>
                  </a:lnTo>
                  <a:lnTo>
                    <a:pt x="4718" y="38270"/>
                  </a:lnTo>
                  <a:lnTo>
                    <a:pt x="2692" y="28308"/>
                  </a:lnTo>
                  <a:lnTo>
                    <a:pt x="4718" y="18347"/>
                  </a:lnTo>
                  <a:lnTo>
                    <a:pt x="10210" y="10213"/>
                  </a:lnTo>
                  <a:lnTo>
                    <a:pt x="18351" y="4723"/>
                  </a:lnTo>
                  <a:lnTo>
                    <a:pt x="28320" y="2692"/>
                  </a:lnTo>
                  <a:lnTo>
                    <a:pt x="40022" y="2692"/>
                  </a:lnTo>
                  <a:lnTo>
                    <a:pt x="39332" y="2226"/>
                  </a:lnTo>
                  <a:lnTo>
                    <a:pt x="28320" y="0"/>
                  </a:lnTo>
                  <a:close/>
                </a:path>
                <a:path w="57150" h="57150">
                  <a:moveTo>
                    <a:pt x="40022" y="2692"/>
                  </a:moveTo>
                  <a:lnTo>
                    <a:pt x="28320" y="2692"/>
                  </a:lnTo>
                  <a:lnTo>
                    <a:pt x="38281" y="4723"/>
                  </a:lnTo>
                  <a:lnTo>
                    <a:pt x="46413" y="10213"/>
                  </a:lnTo>
                  <a:lnTo>
                    <a:pt x="51900" y="18347"/>
                  </a:lnTo>
                  <a:lnTo>
                    <a:pt x="53924" y="28308"/>
                  </a:lnTo>
                  <a:lnTo>
                    <a:pt x="51900" y="38270"/>
                  </a:lnTo>
                  <a:lnTo>
                    <a:pt x="46413" y="46405"/>
                  </a:lnTo>
                  <a:lnTo>
                    <a:pt x="38281" y="51893"/>
                  </a:lnTo>
                  <a:lnTo>
                    <a:pt x="28320" y="53911"/>
                  </a:lnTo>
                  <a:lnTo>
                    <a:pt x="40038" y="53911"/>
                  </a:lnTo>
                  <a:lnTo>
                    <a:pt x="48326" y="48315"/>
                  </a:lnTo>
                  <a:lnTo>
                    <a:pt x="54392" y="39316"/>
                  </a:lnTo>
                  <a:lnTo>
                    <a:pt x="56616" y="28308"/>
                  </a:lnTo>
                  <a:lnTo>
                    <a:pt x="54392" y="17295"/>
                  </a:lnTo>
                  <a:lnTo>
                    <a:pt x="48326" y="8296"/>
                  </a:lnTo>
                  <a:lnTo>
                    <a:pt x="40022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025048" y="4116197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326" y="0"/>
                  </a:moveTo>
                  <a:lnTo>
                    <a:pt x="13635" y="1756"/>
                  </a:lnTo>
                  <a:lnTo>
                    <a:pt x="6538" y="6546"/>
                  </a:lnTo>
                  <a:lnTo>
                    <a:pt x="1754" y="13651"/>
                  </a:lnTo>
                  <a:lnTo>
                    <a:pt x="0" y="22351"/>
                  </a:lnTo>
                  <a:lnTo>
                    <a:pt x="1754" y="31042"/>
                  </a:lnTo>
                  <a:lnTo>
                    <a:pt x="6538" y="38139"/>
                  </a:lnTo>
                  <a:lnTo>
                    <a:pt x="13635" y="42924"/>
                  </a:lnTo>
                  <a:lnTo>
                    <a:pt x="22326" y="44678"/>
                  </a:lnTo>
                  <a:lnTo>
                    <a:pt x="31017" y="42924"/>
                  </a:lnTo>
                  <a:lnTo>
                    <a:pt x="38114" y="38139"/>
                  </a:lnTo>
                  <a:lnTo>
                    <a:pt x="42898" y="31042"/>
                  </a:lnTo>
                  <a:lnTo>
                    <a:pt x="44653" y="22351"/>
                  </a:lnTo>
                  <a:lnTo>
                    <a:pt x="42898" y="13651"/>
                  </a:lnTo>
                  <a:lnTo>
                    <a:pt x="38114" y="6546"/>
                  </a:lnTo>
                  <a:lnTo>
                    <a:pt x="31017" y="1756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031615" y="412280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58" y="7213"/>
                  </a:moveTo>
                  <a:lnTo>
                    <a:pt x="25044" y="0"/>
                  </a:lnTo>
                  <a:lnTo>
                    <a:pt x="7226" y="0"/>
                  </a:lnTo>
                  <a:lnTo>
                    <a:pt x="0" y="7213"/>
                  </a:lnTo>
                  <a:lnTo>
                    <a:pt x="0" y="25044"/>
                  </a:lnTo>
                  <a:lnTo>
                    <a:pt x="7226" y="32245"/>
                  </a:lnTo>
                  <a:lnTo>
                    <a:pt x="25044" y="32245"/>
                  </a:lnTo>
                  <a:lnTo>
                    <a:pt x="32258" y="25044"/>
                  </a:lnTo>
                  <a:lnTo>
                    <a:pt x="32258" y="16141"/>
                  </a:lnTo>
                  <a:lnTo>
                    <a:pt x="32258" y="7213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029303" y="4120451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6195" y="18097"/>
                  </a:moveTo>
                  <a:lnTo>
                    <a:pt x="34772" y="11061"/>
                  </a:lnTo>
                  <a:lnTo>
                    <a:pt x="32258" y="7327"/>
                  </a:lnTo>
                  <a:lnTo>
                    <a:pt x="32258" y="10287"/>
                  </a:lnTo>
                  <a:lnTo>
                    <a:pt x="32258" y="16497"/>
                  </a:lnTo>
                  <a:lnTo>
                    <a:pt x="32258" y="20497"/>
                  </a:lnTo>
                  <a:lnTo>
                    <a:pt x="32258" y="25908"/>
                  </a:lnTo>
                  <a:lnTo>
                    <a:pt x="25933" y="32270"/>
                  </a:lnTo>
                  <a:lnTo>
                    <a:pt x="22034" y="32283"/>
                  </a:lnTo>
                  <a:lnTo>
                    <a:pt x="21285" y="32283"/>
                  </a:lnTo>
                  <a:lnTo>
                    <a:pt x="18097" y="32283"/>
                  </a:lnTo>
                  <a:lnTo>
                    <a:pt x="10274" y="32270"/>
                  </a:lnTo>
                  <a:lnTo>
                    <a:pt x="3937" y="25908"/>
                  </a:lnTo>
                  <a:lnTo>
                    <a:pt x="3937" y="20510"/>
                  </a:lnTo>
                  <a:lnTo>
                    <a:pt x="10452" y="31724"/>
                  </a:lnTo>
                  <a:lnTo>
                    <a:pt x="12141" y="31724"/>
                  </a:lnTo>
                  <a:lnTo>
                    <a:pt x="25755" y="31724"/>
                  </a:lnTo>
                  <a:lnTo>
                    <a:pt x="32258" y="20497"/>
                  </a:lnTo>
                  <a:lnTo>
                    <a:pt x="32258" y="16497"/>
                  </a:lnTo>
                  <a:lnTo>
                    <a:pt x="29146" y="11099"/>
                  </a:lnTo>
                  <a:lnTo>
                    <a:pt x="25755" y="5207"/>
                  </a:lnTo>
                  <a:lnTo>
                    <a:pt x="24015" y="5207"/>
                  </a:lnTo>
                  <a:lnTo>
                    <a:pt x="24015" y="14820"/>
                  </a:lnTo>
                  <a:lnTo>
                    <a:pt x="24015" y="21374"/>
                  </a:lnTo>
                  <a:lnTo>
                    <a:pt x="21361" y="24015"/>
                  </a:lnTo>
                  <a:lnTo>
                    <a:pt x="14846" y="24015"/>
                  </a:lnTo>
                  <a:lnTo>
                    <a:pt x="12192" y="21374"/>
                  </a:lnTo>
                  <a:lnTo>
                    <a:pt x="12166" y="14820"/>
                  </a:lnTo>
                  <a:lnTo>
                    <a:pt x="14846" y="12153"/>
                  </a:lnTo>
                  <a:lnTo>
                    <a:pt x="21361" y="12153"/>
                  </a:lnTo>
                  <a:lnTo>
                    <a:pt x="24015" y="14820"/>
                  </a:lnTo>
                  <a:lnTo>
                    <a:pt x="24015" y="5207"/>
                  </a:lnTo>
                  <a:lnTo>
                    <a:pt x="10452" y="5207"/>
                  </a:lnTo>
                  <a:lnTo>
                    <a:pt x="3937" y="16471"/>
                  </a:lnTo>
                  <a:lnTo>
                    <a:pt x="3937" y="10287"/>
                  </a:lnTo>
                  <a:lnTo>
                    <a:pt x="10274" y="3937"/>
                  </a:lnTo>
                  <a:lnTo>
                    <a:pt x="25933" y="3937"/>
                  </a:lnTo>
                  <a:lnTo>
                    <a:pt x="32258" y="10287"/>
                  </a:lnTo>
                  <a:lnTo>
                    <a:pt x="32258" y="7327"/>
                  </a:lnTo>
                  <a:lnTo>
                    <a:pt x="30899" y="5308"/>
                  </a:lnTo>
                  <a:lnTo>
                    <a:pt x="28867" y="3937"/>
                  </a:lnTo>
                  <a:lnTo>
                    <a:pt x="25146" y="1422"/>
                  </a:lnTo>
                  <a:lnTo>
                    <a:pt x="18097" y="0"/>
                  </a:lnTo>
                  <a:lnTo>
                    <a:pt x="11049" y="1422"/>
                  </a:lnTo>
                  <a:lnTo>
                    <a:pt x="5295" y="5308"/>
                  </a:lnTo>
                  <a:lnTo>
                    <a:pt x="1409" y="11061"/>
                  </a:lnTo>
                  <a:lnTo>
                    <a:pt x="0" y="18097"/>
                  </a:lnTo>
                  <a:lnTo>
                    <a:pt x="1409" y="25146"/>
                  </a:lnTo>
                  <a:lnTo>
                    <a:pt x="5295" y="30899"/>
                  </a:lnTo>
                  <a:lnTo>
                    <a:pt x="11049" y="34785"/>
                  </a:lnTo>
                  <a:lnTo>
                    <a:pt x="18097" y="36207"/>
                  </a:lnTo>
                  <a:lnTo>
                    <a:pt x="25146" y="34785"/>
                  </a:lnTo>
                  <a:lnTo>
                    <a:pt x="28841" y="32283"/>
                  </a:lnTo>
                  <a:lnTo>
                    <a:pt x="30899" y="30899"/>
                  </a:lnTo>
                  <a:lnTo>
                    <a:pt x="34772" y="25146"/>
                  </a:lnTo>
                  <a:lnTo>
                    <a:pt x="36195" y="180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019638" y="398988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74" y="0"/>
                  </a:moveTo>
                  <a:lnTo>
                    <a:pt x="16480" y="2123"/>
                  </a:lnTo>
                  <a:lnTo>
                    <a:pt x="7905" y="7912"/>
                  </a:lnTo>
                  <a:lnTo>
                    <a:pt x="2121" y="16491"/>
                  </a:lnTo>
                  <a:lnTo>
                    <a:pt x="0" y="26987"/>
                  </a:lnTo>
                  <a:lnTo>
                    <a:pt x="2121" y="37459"/>
                  </a:lnTo>
                  <a:lnTo>
                    <a:pt x="7905" y="46023"/>
                  </a:lnTo>
                  <a:lnTo>
                    <a:pt x="16480" y="51803"/>
                  </a:lnTo>
                  <a:lnTo>
                    <a:pt x="26974" y="53924"/>
                  </a:lnTo>
                  <a:lnTo>
                    <a:pt x="37459" y="51803"/>
                  </a:lnTo>
                  <a:lnTo>
                    <a:pt x="46026" y="46023"/>
                  </a:lnTo>
                  <a:lnTo>
                    <a:pt x="51804" y="37459"/>
                  </a:lnTo>
                  <a:lnTo>
                    <a:pt x="53924" y="26987"/>
                  </a:lnTo>
                  <a:lnTo>
                    <a:pt x="51804" y="16491"/>
                  </a:lnTo>
                  <a:lnTo>
                    <a:pt x="46026" y="7912"/>
                  </a:lnTo>
                  <a:lnTo>
                    <a:pt x="37459" y="2123"/>
                  </a:lnTo>
                  <a:lnTo>
                    <a:pt x="26974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019638" y="398988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74" y="0"/>
                  </a:moveTo>
                  <a:lnTo>
                    <a:pt x="16480" y="2123"/>
                  </a:lnTo>
                  <a:lnTo>
                    <a:pt x="7905" y="7912"/>
                  </a:lnTo>
                  <a:lnTo>
                    <a:pt x="2121" y="16491"/>
                  </a:lnTo>
                  <a:lnTo>
                    <a:pt x="0" y="26987"/>
                  </a:lnTo>
                  <a:lnTo>
                    <a:pt x="2121" y="37459"/>
                  </a:lnTo>
                  <a:lnTo>
                    <a:pt x="7905" y="46023"/>
                  </a:lnTo>
                  <a:lnTo>
                    <a:pt x="16480" y="51803"/>
                  </a:lnTo>
                  <a:lnTo>
                    <a:pt x="26974" y="53924"/>
                  </a:lnTo>
                  <a:lnTo>
                    <a:pt x="37459" y="51803"/>
                  </a:lnTo>
                  <a:lnTo>
                    <a:pt x="46026" y="46023"/>
                  </a:lnTo>
                  <a:lnTo>
                    <a:pt x="51804" y="37459"/>
                  </a:lnTo>
                  <a:lnTo>
                    <a:pt x="53924" y="26987"/>
                  </a:lnTo>
                  <a:lnTo>
                    <a:pt x="51804" y="16491"/>
                  </a:lnTo>
                  <a:lnTo>
                    <a:pt x="46026" y="7912"/>
                  </a:lnTo>
                  <a:lnTo>
                    <a:pt x="37459" y="2123"/>
                  </a:lnTo>
                  <a:lnTo>
                    <a:pt x="26974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018292" y="3988536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320" y="0"/>
                  </a:moveTo>
                  <a:lnTo>
                    <a:pt x="17302" y="2237"/>
                  </a:lnTo>
                  <a:lnTo>
                    <a:pt x="8302" y="8308"/>
                  </a:lnTo>
                  <a:lnTo>
                    <a:pt x="2232" y="17309"/>
                  </a:lnTo>
                  <a:lnTo>
                    <a:pt x="0" y="28333"/>
                  </a:lnTo>
                  <a:lnTo>
                    <a:pt x="2232" y="39337"/>
                  </a:lnTo>
                  <a:lnTo>
                    <a:pt x="8302" y="48329"/>
                  </a:lnTo>
                  <a:lnTo>
                    <a:pt x="17302" y="54397"/>
                  </a:lnTo>
                  <a:lnTo>
                    <a:pt x="28320" y="56629"/>
                  </a:lnTo>
                  <a:lnTo>
                    <a:pt x="39332" y="54397"/>
                  </a:lnTo>
                  <a:lnTo>
                    <a:pt x="40015" y="53936"/>
                  </a:lnTo>
                  <a:lnTo>
                    <a:pt x="28320" y="53936"/>
                  </a:lnTo>
                  <a:lnTo>
                    <a:pt x="18351" y="51906"/>
                  </a:lnTo>
                  <a:lnTo>
                    <a:pt x="10210" y="46416"/>
                  </a:lnTo>
                  <a:lnTo>
                    <a:pt x="4718" y="38286"/>
                  </a:lnTo>
                  <a:lnTo>
                    <a:pt x="2692" y="28333"/>
                  </a:lnTo>
                  <a:lnTo>
                    <a:pt x="4718" y="18358"/>
                  </a:lnTo>
                  <a:lnTo>
                    <a:pt x="10210" y="10218"/>
                  </a:lnTo>
                  <a:lnTo>
                    <a:pt x="18351" y="4728"/>
                  </a:lnTo>
                  <a:lnTo>
                    <a:pt x="28320" y="2705"/>
                  </a:lnTo>
                  <a:lnTo>
                    <a:pt x="40024" y="2705"/>
                  </a:lnTo>
                  <a:lnTo>
                    <a:pt x="39332" y="2237"/>
                  </a:lnTo>
                  <a:lnTo>
                    <a:pt x="28320" y="0"/>
                  </a:lnTo>
                  <a:close/>
                </a:path>
                <a:path w="57150" h="57150">
                  <a:moveTo>
                    <a:pt x="40024" y="2705"/>
                  </a:moveTo>
                  <a:lnTo>
                    <a:pt x="28320" y="2705"/>
                  </a:lnTo>
                  <a:lnTo>
                    <a:pt x="38281" y="4728"/>
                  </a:lnTo>
                  <a:lnTo>
                    <a:pt x="46413" y="10218"/>
                  </a:lnTo>
                  <a:lnTo>
                    <a:pt x="51900" y="18358"/>
                  </a:lnTo>
                  <a:lnTo>
                    <a:pt x="53924" y="28333"/>
                  </a:lnTo>
                  <a:lnTo>
                    <a:pt x="51900" y="38286"/>
                  </a:lnTo>
                  <a:lnTo>
                    <a:pt x="46413" y="46416"/>
                  </a:lnTo>
                  <a:lnTo>
                    <a:pt x="38281" y="51906"/>
                  </a:lnTo>
                  <a:lnTo>
                    <a:pt x="28320" y="53936"/>
                  </a:lnTo>
                  <a:lnTo>
                    <a:pt x="40015" y="53936"/>
                  </a:lnTo>
                  <a:lnTo>
                    <a:pt x="48326" y="48329"/>
                  </a:lnTo>
                  <a:lnTo>
                    <a:pt x="54392" y="39337"/>
                  </a:lnTo>
                  <a:lnTo>
                    <a:pt x="56616" y="28333"/>
                  </a:lnTo>
                  <a:lnTo>
                    <a:pt x="54392" y="17309"/>
                  </a:lnTo>
                  <a:lnTo>
                    <a:pt x="48326" y="8308"/>
                  </a:lnTo>
                  <a:lnTo>
                    <a:pt x="40024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025048" y="3994531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326" y="0"/>
                  </a:moveTo>
                  <a:lnTo>
                    <a:pt x="13635" y="1754"/>
                  </a:lnTo>
                  <a:lnTo>
                    <a:pt x="6538" y="6540"/>
                  </a:lnTo>
                  <a:lnTo>
                    <a:pt x="1754" y="13640"/>
                  </a:lnTo>
                  <a:lnTo>
                    <a:pt x="0" y="22339"/>
                  </a:lnTo>
                  <a:lnTo>
                    <a:pt x="1754" y="31024"/>
                  </a:lnTo>
                  <a:lnTo>
                    <a:pt x="6538" y="38122"/>
                  </a:lnTo>
                  <a:lnTo>
                    <a:pt x="13635" y="42909"/>
                  </a:lnTo>
                  <a:lnTo>
                    <a:pt x="22326" y="44665"/>
                  </a:lnTo>
                  <a:lnTo>
                    <a:pt x="31017" y="42909"/>
                  </a:lnTo>
                  <a:lnTo>
                    <a:pt x="38114" y="38122"/>
                  </a:lnTo>
                  <a:lnTo>
                    <a:pt x="42898" y="31024"/>
                  </a:lnTo>
                  <a:lnTo>
                    <a:pt x="44653" y="22339"/>
                  </a:lnTo>
                  <a:lnTo>
                    <a:pt x="42898" y="13640"/>
                  </a:lnTo>
                  <a:lnTo>
                    <a:pt x="38114" y="6540"/>
                  </a:lnTo>
                  <a:lnTo>
                    <a:pt x="31017" y="1754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022737" y="4055364"/>
              <a:ext cx="48260" cy="46355"/>
            </a:xfrm>
            <a:custGeom>
              <a:avLst/>
              <a:gdLst/>
              <a:ahLst/>
              <a:cxnLst/>
              <a:rect l="l" t="t" r="r" b="b"/>
              <a:pathLst>
                <a:path w="48260" h="46354">
                  <a:moveTo>
                    <a:pt x="47751" y="0"/>
                  </a:moveTo>
                  <a:lnTo>
                    <a:pt x="0" y="0"/>
                  </a:lnTo>
                  <a:lnTo>
                    <a:pt x="0" y="46215"/>
                  </a:lnTo>
                  <a:lnTo>
                    <a:pt x="47751" y="46215"/>
                  </a:lnTo>
                  <a:lnTo>
                    <a:pt x="47751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021391" y="4054030"/>
              <a:ext cx="50800" cy="48895"/>
            </a:xfrm>
            <a:custGeom>
              <a:avLst/>
              <a:gdLst/>
              <a:ahLst/>
              <a:cxnLst/>
              <a:rect l="l" t="t" r="r" b="b"/>
              <a:pathLst>
                <a:path w="50800" h="48895">
                  <a:moveTo>
                    <a:pt x="50431" y="0"/>
                  </a:moveTo>
                  <a:lnTo>
                    <a:pt x="0" y="0"/>
                  </a:lnTo>
                  <a:lnTo>
                    <a:pt x="0" y="48895"/>
                  </a:lnTo>
                  <a:lnTo>
                    <a:pt x="1346" y="48895"/>
                  </a:lnTo>
                  <a:lnTo>
                    <a:pt x="1346" y="46215"/>
                  </a:lnTo>
                  <a:lnTo>
                    <a:pt x="2692" y="46215"/>
                  </a:lnTo>
                  <a:lnTo>
                    <a:pt x="2692" y="2692"/>
                  </a:lnTo>
                  <a:lnTo>
                    <a:pt x="50431" y="2692"/>
                  </a:lnTo>
                  <a:lnTo>
                    <a:pt x="50431" y="0"/>
                  </a:lnTo>
                  <a:close/>
                </a:path>
                <a:path w="50800" h="48895">
                  <a:moveTo>
                    <a:pt x="2692" y="46215"/>
                  </a:moveTo>
                  <a:lnTo>
                    <a:pt x="1346" y="46215"/>
                  </a:lnTo>
                  <a:lnTo>
                    <a:pt x="1346" y="48895"/>
                  </a:lnTo>
                  <a:lnTo>
                    <a:pt x="50431" y="48895"/>
                  </a:lnTo>
                  <a:lnTo>
                    <a:pt x="50431" y="47548"/>
                  </a:lnTo>
                  <a:lnTo>
                    <a:pt x="2692" y="47548"/>
                  </a:lnTo>
                  <a:lnTo>
                    <a:pt x="2692" y="46215"/>
                  </a:lnTo>
                  <a:close/>
                </a:path>
                <a:path w="50800" h="48895">
                  <a:moveTo>
                    <a:pt x="50431" y="2692"/>
                  </a:moveTo>
                  <a:lnTo>
                    <a:pt x="47739" y="2692"/>
                  </a:lnTo>
                  <a:lnTo>
                    <a:pt x="47739" y="46215"/>
                  </a:lnTo>
                  <a:lnTo>
                    <a:pt x="2692" y="46215"/>
                  </a:lnTo>
                  <a:lnTo>
                    <a:pt x="2692" y="47548"/>
                  </a:lnTo>
                  <a:lnTo>
                    <a:pt x="50431" y="47548"/>
                  </a:lnTo>
                  <a:lnTo>
                    <a:pt x="50431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023131" y="4262056"/>
              <a:ext cx="36830" cy="12065"/>
            </a:xfrm>
            <a:custGeom>
              <a:avLst/>
              <a:gdLst/>
              <a:ahLst/>
              <a:cxnLst/>
              <a:rect l="l" t="t" r="r" b="b"/>
              <a:pathLst>
                <a:path w="36829" h="12064">
                  <a:moveTo>
                    <a:pt x="36588" y="0"/>
                  </a:moveTo>
                  <a:lnTo>
                    <a:pt x="0" y="0"/>
                  </a:lnTo>
                  <a:lnTo>
                    <a:pt x="0" y="11557"/>
                  </a:lnTo>
                  <a:lnTo>
                    <a:pt x="36588" y="11557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020439" y="4260252"/>
              <a:ext cx="42545" cy="17145"/>
            </a:xfrm>
            <a:custGeom>
              <a:avLst/>
              <a:gdLst/>
              <a:ahLst/>
              <a:cxnLst/>
              <a:rect l="l" t="t" r="r" b="b"/>
              <a:pathLst>
                <a:path w="42545" h="17145">
                  <a:moveTo>
                    <a:pt x="41986" y="0"/>
                  </a:moveTo>
                  <a:lnTo>
                    <a:pt x="39281" y="0"/>
                  </a:lnTo>
                  <a:lnTo>
                    <a:pt x="36588" y="0"/>
                  </a:lnTo>
                  <a:lnTo>
                    <a:pt x="36588" y="5410"/>
                  </a:lnTo>
                  <a:lnTo>
                    <a:pt x="36588" y="9220"/>
                  </a:lnTo>
                  <a:lnTo>
                    <a:pt x="5397" y="9220"/>
                  </a:lnTo>
                  <a:lnTo>
                    <a:pt x="5397" y="5410"/>
                  </a:lnTo>
                  <a:lnTo>
                    <a:pt x="36588" y="5410"/>
                  </a:lnTo>
                  <a:lnTo>
                    <a:pt x="36588" y="0"/>
                  </a:lnTo>
                  <a:lnTo>
                    <a:pt x="0" y="0"/>
                  </a:lnTo>
                  <a:lnTo>
                    <a:pt x="0" y="16954"/>
                  </a:lnTo>
                  <a:lnTo>
                    <a:pt x="41986" y="16954"/>
                  </a:lnTo>
                  <a:lnTo>
                    <a:pt x="41986" y="11544"/>
                  </a:lnTo>
                  <a:lnTo>
                    <a:pt x="41986" y="5410"/>
                  </a:lnTo>
                  <a:lnTo>
                    <a:pt x="419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023360" y="3750144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8933" y="24498"/>
                  </a:moveTo>
                  <a:lnTo>
                    <a:pt x="47002" y="14973"/>
                  </a:lnTo>
                  <a:lnTo>
                    <a:pt x="41770" y="7188"/>
                  </a:lnTo>
                  <a:lnTo>
                    <a:pt x="34010" y="1930"/>
                  </a:lnTo>
                  <a:lnTo>
                    <a:pt x="24485" y="0"/>
                  </a:lnTo>
                  <a:lnTo>
                    <a:pt x="14947" y="1930"/>
                  </a:lnTo>
                  <a:lnTo>
                    <a:pt x="7162" y="7188"/>
                  </a:lnTo>
                  <a:lnTo>
                    <a:pt x="1917" y="14973"/>
                  </a:lnTo>
                  <a:lnTo>
                    <a:pt x="0" y="24498"/>
                  </a:lnTo>
                  <a:lnTo>
                    <a:pt x="1917" y="34023"/>
                  </a:lnTo>
                  <a:lnTo>
                    <a:pt x="7162" y="41808"/>
                  </a:lnTo>
                  <a:lnTo>
                    <a:pt x="14947" y="47053"/>
                  </a:lnTo>
                  <a:lnTo>
                    <a:pt x="24485" y="48971"/>
                  </a:lnTo>
                  <a:lnTo>
                    <a:pt x="34010" y="47053"/>
                  </a:lnTo>
                  <a:lnTo>
                    <a:pt x="41770" y="41808"/>
                  </a:lnTo>
                  <a:lnTo>
                    <a:pt x="47002" y="34023"/>
                  </a:lnTo>
                  <a:lnTo>
                    <a:pt x="48933" y="24498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019829" y="374658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952" y="27457"/>
                  </a:moveTo>
                  <a:lnTo>
                    <a:pt x="52793" y="16789"/>
                  </a:lnTo>
                  <a:lnTo>
                    <a:pt x="48221" y="10007"/>
                  </a:lnTo>
                  <a:lnTo>
                    <a:pt x="48221" y="23710"/>
                  </a:lnTo>
                  <a:lnTo>
                    <a:pt x="47853" y="23075"/>
                  </a:lnTo>
                  <a:lnTo>
                    <a:pt x="47853" y="33045"/>
                  </a:lnTo>
                  <a:lnTo>
                    <a:pt x="47294" y="35839"/>
                  </a:lnTo>
                  <a:lnTo>
                    <a:pt x="42697" y="42672"/>
                  </a:lnTo>
                  <a:lnTo>
                    <a:pt x="42062" y="43103"/>
                  </a:lnTo>
                  <a:lnTo>
                    <a:pt x="47853" y="33045"/>
                  </a:lnTo>
                  <a:lnTo>
                    <a:pt x="47853" y="23075"/>
                  </a:lnTo>
                  <a:lnTo>
                    <a:pt x="44272" y="16840"/>
                  </a:lnTo>
                  <a:lnTo>
                    <a:pt x="40995" y="11150"/>
                  </a:lnTo>
                  <a:lnTo>
                    <a:pt x="42684" y="12280"/>
                  </a:lnTo>
                  <a:lnTo>
                    <a:pt x="47294" y="19113"/>
                  </a:lnTo>
                  <a:lnTo>
                    <a:pt x="48221" y="23710"/>
                  </a:lnTo>
                  <a:lnTo>
                    <a:pt x="48221" y="10007"/>
                  </a:lnTo>
                  <a:lnTo>
                    <a:pt x="46913" y="8051"/>
                  </a:lnTo>
                  <a:lnTo>
                    <a:pt x="43802" y="5956"/>
                  </a:lnTo>
                  <a:lnTo>
                    <a:pt x="38176" y="2171"/>
                  </a:lnTo>
                  <a:lnTo>
                    <a:pt x="36487" y="1828"/>
                  </a:lnTo>
                  <a:lnTo>
                    <a:pt x="36487" y="32448"/>
                  </a:lnTo>
                  <a:lnTo>
                    <a:pt x="32461" y="36487"/>
                  </a:lnTo>
                  <a:lnTo>
                    <a:pt x="31407" y="36487"/>
                  </a:lnTo>
                  <a:lnTo>
                    <a:pt x="31407" y="48196"/>
                  </a:lnTo>
                  <a:lnTo>
                    <a:pt x="27482" y="48996"/>
                  </a:lnTo>
                  <a:lnTo>
                    <a:pt x="23545" y="48196"/>
                  </a:lnTo>
                  <a:lnTo>
                    <a:pt x="31407" y="48196"/>
                  </a:lnTo>
                  <a:lnTo>
                    <a:pt x="31407" y="36487"/>
                  </a:lnTo>
                  <a:lnTo>
                    <a:pt x="28409" y="36487"/>
                  </a:lnTo>
                  <a:lnTo>
                    <a:pt x="36474" y="27965"/>
                  </a:lnTo>
                  <a:lnTo>
                    <a:pt x="36487" y="32448"/>
                  </a:lnTo>
                  <a:lnTo>
                    <a:pt x="36487" y="1828"/>
                  </a:lnTo>
                  <a:lnTo>
                    <a:pt x="36182" y="1778"/>
                  </a:lnTo>
                  <a:lnTo>
                    <a:pt x="36182" y="7886"/>
                  </a:lnTo>
                  <a:lnTo>
                    <a:pt x="26479" y="7886"/>
                  </a:lnTo>
                  <a:lnTo>
                    <a:pt x="26479" y="18465"/>
                  </a:lnTo>
                  <a:lnTo>
                    <a:pt x="18491" y="26936"/>
                  </a:lnTo>
                  <a:lnTo>
                    <a:pt x="18491" y="22517"/>
                  </a:lnTo>
                  <a:lnTo>
                    <a:pt x="22542" y="18465"/>
                  </a:lnTo>
                  <a:lnTo>
                    <a:pt x="26479" y="18465"/>
                  </a:lnTo>
                  <a:lnTo>
                    <a:pt x="26479" y="7886"/>
                  </a:lnTo>
                  <a:lnTo>
                    <a:pt x="18770" y="7886"/>
                  </a:lnTo>
                  <a:lnTo>
                    <a:pt x="19113" y="7658"/>
                  </a:lnTo>
                  <a:lnTo>
                    <a:pt x="27482" y="5956"/>
                  </a:lnTo>
                  <a:lnTo>
                    <a:pt x="35852" y="7658"/>
                  </a:lnTo>
                  <a:lnTo>
                    <a:pt x="36182" y="7886"/>
                  </a:lnTo>
                  <a:lnTo>
                    <a:pt x="36182" y="1778"/>
                  </a:lnTo>
                  <a:lnTo>
                    <a:pt x="27482" y="0"/>
                  </a:lnTo>
                  <a:lnTo>
                    <a:pt x="16789" y="2171"/>
                  </a:lnTo>
                  <a:lnTo>
                    <a:pt x="13995" y="4064"/>
                  </a:lnTo>
                  <a:lnTo>
                    <a:pt x="13995" y="11125"/>
                  </a:lnTo>
                  <a:lnTo>
                    <a:pt x="12915" y="13004"/>
                  </a:lnTo>
                  <a:lnTo>
                    <a:pt x="12915" y="43116"/>
                  </a:lnTo>
                  <a:lnTo>
                    <a:pt x="12280" y="42672"/>
                  </a:lnTo>
                  <a:lnTo>
                    <a:pt x="7658" y="35839"/>
                  </a:lnTo>
                  <a:lnTo>
                    <a:pt x="7073" y="32994"/>
                  </a:lnTo>
                  <a:lnTo>
                    <a:pt x="12915" y="43116"/>
                  </a:lnTo>
                  <a:lnTo>
                    <a:pt x="12915" y="13004"/>
                  </a:lnTo>
                  <a:lnTo>
                    <a:pt x="6705" y="23749"/>
                  </a:lnTo>
                  <a:lnTo>
                    <a:pt x="7658" y="19113"/>
                  </a:lnTo>
                  <a:lnTo>
                    <a:pt x="12280" y="12280"/>
                  </a:lnTo>
                  <a:lnTo>
                    <a:pt x="13995" y="11125"/>
                  </a:lnTo>
                  <a:lnTo>
                    <a:pt x="13995" y="4064"/>
                  </a:lnTo>
                  <a:lnTo>
                    <a:pt x="8051" y="8051"/>
                  </a:lnTo>
                  <a:lnTo>
                    <a:pt x="2159" y="16789"/>
                  </a:lnTo>
                  <a:lnTo>
                    <a:pt x="0" y="27457"/>
                  </a:lnTo>
                  <a:lnTo>
                    <a:pt x="2159" y="38163"/>
                  </a:lnTo>
                  <a:lnTo>
                    <a:pt x="8051" y="46901"/>
                  </a:lnTo>
                  <a:lnTo>
                    <a:pt x="16789" y="52793"/>
                  </a:lnTo>
                  <a:lnTo>
                    <a:pt x="27482" y="54940"/>
                  </a:lnTo>
                  <a:lnTo>
                    <a:pt x="38176" y="52793"/>
                  </a:lnTo>
                  <a:lnTo>
                    <a:pt x="43789" y="48996"/>
                  </a:lnTo>
                  <a:lnTo>
                    <a:pt x="46913" y="46901"/>
                  </a:lnTo>
                  <a:lnTo>
                    <a:pt x="52793" y="38163"/>
                  </a:lnTo>
                  <a:lnTo>
                    <a:pt x="54952" y="27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123499" y="3750144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8933" y="24498"/>
                  </a:moveTo>
                  <a:lnTo>
                    <a:pt x="47002" y="14973"/>
                  </a:lnTo>
                  <a:lnTo>
                    <a:pt x="41770" y="7188"/>
                  </a:lnTo>
                  <a:lnTo>
                    <a:pt x="33997" y="1930"/>
                  </a:lnTo>
                  <a:lnTo>
                    <a:pt x="24472" y="0"/>
                  </a:lnTo>
                  <a:lnTo>
                    <a:pt x="14947" y="1930"/>
                  </a:lnTo>
                  <a:lnTo>
                    <a:pt x="7162" y="7188"/>
                  </a:lnTo>
                  <a:lnTo>
                    <a:pt x="1917" y="14973"/>
                  </a:lnTo>
                  <a:lnTo>
                    <a:pt x="0" y="24498"/>
                  </a:lnTo>
                  <a:lnTo>
                    <a:pt x="1917" y="34023"/>
                  </a:lnTo>
                  <a:lnTo>
                    <a:pt x="7162" y="41808"/>
                  </a:lnTo>
                  <a:lnTo>
                    <a:pt x="14947" y="47053"/>
                  </a:lnTo>
                  <a:lnTo>
                    <a:pt x="24472" y="48971"/>
                  </a:lnTo>
                  <a:lnTo>
                    <a:pt x="33997" y="47053"/>
                  </a:lnTo>
                  <a:lnTo>
                    <a:pt x="41770" y="41808"/>
                  </a:lnTo>
                  <a:lnTo>
                    <a:pt x="47002" y="34023"/>
                  </a:lnTo>
                  <a:lnTo>
                    <a:pt x="48933" y="24498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119968" y="374658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965" y="27457"/>
                  </a:moveTo>
                  <a:lnTo>
                    <a:pt x="52793" y="16789"/>
                  </a:lnTo>
                  <a:lnTo>
                    <a:pt x="48234" y="10020"/>
                  </a:lnTo>
                  <a:lnTo>
                    <a:pt x="48234" y="23698"/>
                  </a:lnTo>
                  <a:lnTo>
                    <a:pt x="47866" y="23063"/>
                  </a:lnTo>
                  <a:lnTo>
                    <a:pt x="47866" y="33032"/>
                  </a:lnTo>
                  <a:lnTo>
                    <a:pt x="47307" y="35839"/>
                  </a:lnTo>
                  <a:lnTo>
                    <a:pt x="42697" y="42672"/>
                  </a:lnTo>
                  <a:lnTo>
                    <a:pt x="42062" y="43103"/>
                  </a:lnTo>
                  <a:lnTo>
                    <a:pt x="47866" y="33032"/>
                  </a:lnTo>
                  <a:lnTo>
                    <a:pt x="47866" y="23063"/>
                  </a:lnTo>
                  <a:lnTo>
                    <a:pt x="44284" y="16840"/>
                  </a:lnTo>
                  <a:lnTo>
                    <a:pt x="40995" y="11150"/>
                  </a:lnTo>
                  <a:lnTo>
                    <a:pt x="42684" y="12280"/>
                  </a:lnTo>
                  <a:lnTo>
                    <a:pt x="47294" y="19113"/>
                  </a:lnTo>
                  <a:lnTo>
                    <a:pt x="48234" y="23698"/>
                  </a:lnTo>
                  <a:lnTo>
                    <a:pt x="48234" y="10020"/>
                  </a:lnTo>
                  <a:lnTo>
                    <a:pt x="46913" y="8051"/>
                  </a:lnTo>
                  <a:lnTo>
                    <a:pt x="43802" y="5956"/>
                  </a:lnTo>
                  <a:lnTo>
                    <a:pt x="38176" y="2171"/>
                  </a:lnTo>
                  <a:lnTo>
                    <a:pt x="36474" y="1828"/>
                  </a:lnTo>
                  <a:lnTo>
                    <a:pt x="36474" y="27965"/>
                  </a:lnTo>
                  <a:lnTo>
                    <a:pt x="36474" y="32448"/>
                  </a:lnTo>
                  <a:lnTo>
                    <a:pt x="32448" y="36461"/>
                  </a:lnTo>
                  <a:lnTo>
                    <a:pt x="31407" y="36474"/>
                  </a:lnTo>
                  <a:lnTo>
                    <a:pt x="31407" y="48196"/>
                  </a:lnTo>
                  <a:lnTo>
                    <a:pt x="27470" y="48996"/>
                  </a:lnTo>
                  <a:lnTo>
                    <a:pt x="23533" y="48196"/>
                  </a:lnTo>
                  <a:lnTo>
                    <a:pt x="31407" y="48196"/>
                  </a:lnTo>
                  <a:lnTo>
                    <a:pt x="31407" y="36474"/>
                  </a:lnTo>
                  <a:lnTo>
                    <a:pt x="28409" y="36487"/>
                  </a:lnTo>
                  <a:lnTo>
                    <a:pt x="36474" y="27965"/>
                  </a:lnTo>
                  <a:lnTo>
                    <a:pt x="36474" y="1828"/>
                  </a:lnTo>
                  <a:lnTo>
                    <a:pt x="36182" y="1778"/>
                  </a:lnTo>
                  <a:lnTo>
                    <a:pt x="36182" y="7886"/>
                  </a:lnTo>
                  <a:lnTo>
                    <a:pt x="26479" y="7886"/>
                  </a:lnTo>
                  <a:lnTo>
                    <a:pt x="26479" y="18465"/>
                  </a:lnTo>
                  <a:lnTo>
                    <a:pt x="18491" y="26936"/>
                  </a:lnTo>
                  <a:lnTo>
                    <a:pt x="18491" y="22517"/>
                  </a:lnTo>
                  <a:lnTo>
                    <a:pt x="22542" y="18465"/>
                  </a:lnTo>
                  <a:lnTo>
                    <a:pt x="26479" y="18465"/>
                  </a:lnTo>
                  <a:lnTo>
                    <a:pt x="26479" y="7886"/>
                  </a:lnTo>
                  <a:lnTo>
                    <a:pt x="18770" y="7886"/>
                  </a:lnTo>
                  <a:lnTo>
                    <a:pt x="19113" y="7658"/>
                  </a:lnTo>
                  <a:lnTo>
                    <a:pt x="27470" y="5956"/>
                  </a:lnTo>
                  <a:lnTo>
                    <a:pt x="35852" y="7658"/>
                  </a:lnTo>
                  <a:lnTo>
                    <a:pt x="36182" y="7886"/>
                  </a:lnTo>
                  <a:lnTo>
                    <a:pt x="36182" y="1778"/>
                  </a:lnTo>
                  <a:lnTo>
                    <a:pt x="27470" y="0"/>
                  </a:lnTo>
                  <a:lnTo>
                    <a:pt x="16776" y="2171"/>
                  </a:lnTo>
                  <a:lnTo>
                    <a:pt x="13995" y="4051"/>
                  </a:lnTo>
                  <a:lnTo>
                    <a:pt x="13995" y="11125"/>
                  </a:lnTo>
                  <a:lnTo>
                    <a:pt x="12928" y="12979"/>
                  </a:lnTo>
                  <a:lnTo>
                    <a:pt x="12928" y="43129"/>
                  </a:lnTo>
                  <a:lnTo>
                    <a:pt x="12268" y="42672"/>
                  </a:lnTo>
                  <a:lnTo>
                    <a:pt x="7658" y="35839"/>
                  </a:lnTo>
                  <a:lnTo>
                    <a:pt x="7073" y="32994"/>
                  </a:lnTo>
                  <a:lnTo>
                    <a:pt x="12928" y="43129"/>
                  </a:lnTo>
                  <a:lnTo>
                    <a:pt x="12928" y="12979"/>
                  </a:lnTo>
                  <a:lnTo>
                    <a:pt x="6705" y="23749"/>
                  </a:lnTo>
                  <a:lnTo>
                    <a:pt x="7658" y="19113"/>
                  </a:lnTo>
                  <a:lnTo>
                    <a:pt x="12280" y="12280"/>
                  </a:lnTo>
                  <a:lnTo>
                    <a:pt x="13995" y="11125"/>
                  </a:lnTo>
                  <a:lnTo>
                    <a:pt x="13995" y="4051"/>
                  </a:lnTo>
                  <a:lnTo>
                    <a:pt x="8051" y="8051"/>
                  </a:lnTo>
                  <a:lnTo>
                    <a:pt x="2159" y="16789"/>
                  </a:lnTo>
                  <a:lnTo>
                    <a:pt x="0" y="27457"/>
                  </a:lnTo>
                  <a:lnTo>
                    <a:pt x="2159" y="38163"/>
                  </a:lnTo>
                  <a:lnTo>
                    <a:pt x="8051" y="46901"/>
                  </a:lnTo>
                  <a:lnTo>
                    <a:pt x="16789" y="52793"/>
                  </a:lnTo>
                  <a:lnTo>
                    <a:pt x="27470" y="54940"/>
                  </a:lnTo>
                  <a:lnTo>
                    <a:pt x="38176" y="52793"/>
                  </a:lnTo>
                  <a:lnTo>
                    <a:pt x="43789" y="48996"/>
                  </a:lnTo>
                  <a:lnTo>
                    <a:pt x="46913" y="46901"/>
                  </a:lnTo>
                  <a:lnTo>
                    <a:pt x="52806" y="38163"/>
                  </a:lnTo>
                  <a:lnTo>
                    <a:pt x="54965" y="27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3700030" y="4016997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8933" y="24498"/>
                  </a:moveTo>
                  <a:lnTo>
                    <a:pt x="47002" y="14973"/>
                  </a:lnTo>
                  <a:lnTo>
                    <a:pt x="41770" y="7188"/>
                  </a:lnTo>
                  <a:lnTo>
                    <a:pt x="33997" y="1930"/>
                  </a:lnTo>
                  <a:lnTo>
                    <a:pt x="24472" y="0"/>
                  </a:lnTo>
                  <a:lnTo>
                    <a:pt x="14947" y="1930"/>
                  </a:lnTo>
                  <a:lnTo>
                    <a:pt x="7162" y="7188"/>
                  </a:lnTo>
                  <a:lnTo>
                    <a:pt x="1917" y="14973"/>
                  </a:lnTo>
                  <a:lnTo>
                    <a:pt x="0" y="24498"/>
                  </a:lnTo>
                  <a:lnTo>
                    <a:pt x="1917" y="34036"/>
                  </a:lnTo>
                  <a:lnTo>
                    <a:pt x="7162" y="41808"/>
                  </a:lnTo>
                  <a:lnTo>
                    <a:pt x="14947" y="47053"/>
                  </a:lnTo>
                  <a:lnTo>
                    <a:pt x="24472" y="48971"/>
                  </a:lnTo>
                  <a:lnTo>
                    <a:pt x="33997" y="47053"/>
                  </a:lnTo>
                  <a:lnTo>
                    <a:pt x="41770" y="41808"/>
                  </a:lnTo>
                  <a:lnTo>
                    <a:pt x="47002" y="34036"/>
                  </a:lnTo>
                  <a:lnTo>
                    <a:pt x="48933" y="24498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3696512" y="401342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952" y="27482"/>
                  </a:moveTo>
                  <a:lnTo>
                    <a:pt x="52793" y="16802"/>
                  </a:lnTo>
                  <a:lnTo>
                    <a:pt x="48234" y="10045"/>
                  </a:lnTo>
                  <a:lnTo>
                    <a:pt x="48234" y="23761"/>
                  </a:lnTo>
                  <a:lnTo>
                    <a:pt x="47866" y="23126"/>
                  </a:lnTo>
                  <a:lnTo>
                    <a:pt x="47866" y="33007"/>
                  </a:lnTo>
                  <a:lnTo>
                    <a:pt x="47294" y="35864"/>
                  </a:lnTo>
                  <a:lnTo>
                    <a:pt x="42684" y="42697"/>
                  </a:lnTo>
                  <a:lnTo>
                    <a:pt x="42024" y="43141"/>
                  </a:lnTo>
                  <a:lnTo>
                    <a:pt x="47866" y="33007"/>
                  </a:lnTo>
                  <a:lnTo>
                    <a:pt x="47866" y="23126"/>
                  </a:lnTo>
                  <a:lnTo>
                    <a:pt x="44259" y="16852"/>
                  </a:lnTo>
                  <a:lnTo>
                    <a:pt x="40957" y="11137"/>
                  </a:lnTo>
                  <a:lnTo>
                    <a:pt x="42684" y="12293"/>
                  </a:lnTo>
                  <a:lnTo>
                    <a:pt x="47294" y="19126"/>
                  </a:lnTo>
                  <a:lnTo>
                    <a:pt x="48234" y="23761"/>
                  </a:lnTo>
                  <a:lnTo>
                    <a:pt x="48234" y="10045"/>
                  </a:lnTo>
                  <a:lnTo>
                    <a:pt x="46901" y="8064"/>
                  </a:lnTo>
                  <a:lnTo>
                    <a:pt x="43776" y="5956"/>
                  </a:lnTo>
                  <a:lnTo>
                    <a:pt x="38163" y="2184"/>
                  </a:lnTo>
                  <a:lnTo>
                    <a:pt x="36461" y="1841"/>
                  </a:lnTo>
                  <a:lnTo>
                    <a:pt x="36461" y="27965"/>
                  </a:lnTo>
                  <a:lnTo>
                    <a:pt x="36461" y="32448"/>
                  </a:lnTo>
                  <a:lnTo>
                    <a:pt x="32448" y="36487"/>
                  </a:lnTo>
                  <a:lnTo>
                    <a:pt x="31457" y="36487"/>
                  </a:lnTo>
                  <a:lnTo>
                    <a:pt x="31457" y="48196"/>
                  </a:lnTo>
                  <a:lnTo>
                    <a:pt x="27470" y="49009"/>
                  </a:lnTo>
                  <a:lnTo>
                    <a:pt x="23469" y="48196"/>
                  </a:lnTo>
                  <a:lnTo>
                    <a:pt x="31457" y="48196"/>
                  </a:lnTo>
                  <a:lnTo>
                    <a:pt x="31457" y="36487"/>
                  </a:lnTo>
                  <a:lnTo>
                    <a:pt x="28409" y="36487"/>
                  </a:lnTo>
                  <a:lnTo>
                    <a:pt x="36461" y="27965"/>
                  </a:lnTo>
                  <a:lnTo>
                    <a:pt x="36461" y="1841"/>
                  </a:lnTo>
                  <a:lnTo>
                    <a:pt x="36207" y="1790"/>
                  </a:lnTo>
                  <a:lnTo>
                    <a:pt x="36207" y="7924"/>
                  </a:lnTo>
                  <a:lnTo>
                    <a:pt x="26466" y="7924"/>
                  </a:lnTo>
                  <a:lnTo>
                    <a:pt x="26466" y="18465"/>
                  </a:lnTo>
                  <a:lnTo>
                    <a:pt x="18478" y="26936"/>
                  </a:lnTo>
                  <a:lnTo>
                    <a:pt x="18478" y="22529"/>
                  </a:lnTo>
                  <a:lnTo>
                    <a:pt x="22529" y="18465"/>
                  </a:lnTo>
                  <a:lnTo>
                    <a:pt x="26466" y="18465"/>
                  </a:lnTo>
                  <a:lnTo>
                    <a:pt x="26466" y="7924"/>
                  </a:lnTo>
                  <a:lnTo>
                    <a:pt x="18719" y="7924"/>
                  </a:lnTo>
                  <a:lnTo>
                    <a:pt x="19100" y="7670"/>
                  </a:lnTo>
                  <a:lnTo>
                    <a:pt x="27470" y="5956"/>
                  </a:lnTo>
                  <a:lnTo>
                    <a:pt x="35839" y="7670"/>
                  </a:lnTo>
                  <a:lnTo>
                    <a:pt x="36207" y="7924"/>
                  </a:lnTo>
                  <a:lnTo>
                    <a:pt x="36207" y="1790"/>
                  </a:lnTo>
                  <a:lnTo>
                    <a:pt x="27470" y="0"/>
                  </a:lnTo>
                  <a:lnTo>
                    <a:pt x="16776" y="2184"/>
                  </a:lnTo>
                  <a:lnTo>
                    <a:pt x="14020" y="4051"/>
                  </a:lnTo>
                  <a:lnTo>
                    <a:pt x="14020" y="11112"/>
                  </a:lnTo>
                  <a:lnTo>
                    <a:pt x="12941" y="12992"/>
                  </a:lnTo>
                  <a:lnTo>
                    <a:pt x="12941" y="43154"/>
                  </a:lnTo>
                  <a:lnTo>
                    <a:pt x="12268" y="42697"/>
                  </a:lnTo>
                  <a:lnTo>
                    <a:pt x="7645" y="35864"/>
                  </a:lnTo>
                  <a:lnTo>
                    <a:pt x="7061" y="33007"/>
                  </a:lnTo>
                  <a:lnTo>
                    <a:pt x="12941" y="43154"/>
                  </a:lnTo>
                  <a:lnTo>
                    <a:pt x="12941" y="12992"/>
                  </a:lnTo>
                  <a:lnTo>
                    <a:pt x="6692" y="23799"/>
                  </a:lnTo>
                  <a:lnTo>
                    <a:pt x="7645" y="19126"/>
                  </a:lnTo>
                  <a:lnTo>
                    <a:pt x="12268" y="12293"/>
                  </a:lnTo>
                  <a:lnTo>
                    <a:pt x="14020" y="11112"/>
                  </a:lnTo>
                  <a:lnTo>
                    <a:pt x="14020" y="4051"/>
                  </a:lnTo>
                  <a:lnTo>
                    <a:pt x="8051" y="8064"/>
                  </a:lnTo>
                  <a:lnTo>
                    <a:pt x="2159" y="16802"/>
                  </a:lnTo>
                  <a:lnTo>
                    <a:pt x="0" y="27482"/>
                  </a:lnTo>
                  <a:lnTo>
                    <a:pt x="2159" y="38176"/>
                  </a:lnTo>
                  <a:lnTo>
                    <a:pt x="8051" y="46913"/>
                  </a:lnTo>
                  <a:lnTo>
                    <a:pt x="16776" y="52793"/>
                  </a:lnTo>
                  <a:lnTo>
                    <a:pt x="27470" y="54952"/>
                  </a:lnTo>
                  <a:lnTo>
                    <a:pt x="38163" y="52793"/>
                  </a:lnTo>
                  <a:lnTo>
                    <a:pt x="43776" y="49009"/>
                  </a:lnTo>
                  <a:lnTo>
                    <a:pt x="46901" y="46901"/>
                  </a:lnTo>
                  <a:lnTo>
                    <a:pt x="52793" y="38176"/>
                  </a:lnTo>
                  <a:lnTo>
                    <a:pt x="54952" y="274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3479673" y="4278147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8958" y="24485"/>
                  </a:moveTo>
                  <a:lnTo>
                    <a:pt x="47028" y="14986"/>
                  </a:lnTo>
                  <a:lnTo>
                    <a:pt x="41795" y="7200"/>
                  </a:lnTo>
                  <a:lnTo>
                    <a:pt x="34010" y="1943"/>
                  </a:lnTo>
                  <a:lnTo>
                    <a:pt x="24485" y="0"/>
                  </a:lnTo>
                  <a:lnTo>
                    <a:pt x="14960" y="1943"/>
                  </a:lnTo>
                  <a:lnTo>
                    <a:pt x="7175" y="7200"/>
                  </a:lnTo>
                  <a:lnTo>
                    <a:pt x="1917" y="14986"/>
                  </a:lnTo>
                  <a:lnTo>
                    <a:pt x="0" y="24485"/>
                  </a:lnTo>
                  <a:lnTo>
                    <a:pt x="1917" y="34023"/>
                  </a:lnTo>
                  <a:lnTo>
                    <a:pt x="7175" y="41808"/>
                  </a:lnTo>
                  <a:lnTo>
                    <a:pt x="14960" y="47066"/>
                  </a:lnTo>
                  <a:lnTo>
                    <a:pt x="24485" y="48983"/>
                  </a:lnTo>
                  <a:lnTo>
                    <a:pt x="34010" y="47066"/>
                  </a:lnTo>
                  <a:lnTo>
                    <a:pt x="41795" y="41808"/>
                  </a:lnTo>
                  <a:lnTo>
                    <a:pt x="47028" y="34023"/>
                  </a:lnTo>
                  <a:lnTo>
                    <a:pt x="48958" y="24485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3476155" y="4131297"/>
              <a:ext cx="576580" cy="198755"/>
            </a:xfrm>
            <a:custGeom>
              <a:avLst/>
              <a:gdLst/>
              <a:ahLst/>
              <a:cxnLst/>
              <a:rect l="l" t="t" r="r" b="b"/>
              <a:pathLst>
                <a:path w="576579" h="198754">
                  <a:moveTo>
                    <a:pt x="54965" y="170764"/>
                  </a:moveTo>
                  <a:lnTo>
                    <a:pt x="52806" y="160083"/>
                  </a:lnTo>
                  <a:lnTo>
                    <a:pt x="48247" y="153327"/>
                  </a:lnTo>
                  <a:lnTo>
                    <a:pt x="48247" y="167030"/>
                  </a:lnTo>
                  <a:lnTo>
                    <a:pt x="47879" y="166395"/>
                  </a:lnTo>
                  <a:lnTo>
                    <a:pt x="47879" y="176288"/>
                  </a:lnTo>
                  <a:lnTo>
                    <a:pt x="47294" y="179146"/>
                  </a:lnTo>
                  <a:lnTo>
                    <a:pt x="42684" y="185978"/>
                  </a:lnTo>
                  <a:lnTo>
                    <a:pt x="42024" y="186423"/>
                  </a:lnTo>
                  <a:lnTo>
                    <a:pt x="47879" y="176288"/>
                  </a:lnTo>
                  <a:lnTo>
                    <a:pt x="47879" y="166395"/>
                  </a:lnTo>
                  <a:lnTo>
                    <a:pt x="44272" y="160147"/>
                  </a:lnTo>
                  <a:lnTo>
                    <a:pt x="40957" y="154406"/>
                  </a:lnTo>
                  <a:lnTo>
                    <a:pt x="42697" y="155575"/>
                  </a:lnTo>
                  <a:lnTo>
                    <a:pt x="47307" y="162407"/>
                  </a:lnTo>
                  <a:lnTo>
                    <a:pt x="48247" y="167030"/>
                  </a:lnTo>
                  <a:lnTo>
                    <a:pt x="48247" y="153327"/>
                  </a:lnTo>
                  <a:lnTo>
                    <a:pt x="46913" y="151345"/>
                  </a:lnTo>
                  <a:lnTo>
                    <a:pt x="43789" y="149237"/>
                  </a:lnTo>
                  <a:lnTo>
                    <a:pt x="38176" y="145453"/>
                  </a:lnTo>
                  <a:lnTo>
                    <a:pt x="36487" y="145110"/>
                  </a:lnTo>
                  <a:lnTo>
                    <a:pt x="36487" y="175755"/>
                  </a:lnTo>
                  <a:lnTo>
                    <a:pt x="32461" y="179755"/>
                  </a:lnTo>
                  <a:lnTo>
                    <a:pt x="31470" y="179755"/>
                  </a:lnTo>
                  <a:lnTo>
                    <a:pt x="31470" y="191477"/>
                  </a:lnTo>
                  <a:lnTo>
                    <a:pt x="27482" y="192290"/>
                  </a:lnTo>
                  <a:lnTo>
                    <a:pt x="23482" y="191477"/>
                  </a:lnTo>
                  <a:lnTo>
                    <a:pt x="31470" y="191477"/>
                  </a:lnTo>
                  <a:lnTo>
                    <a:pt x="31470" y="179755"/>
                  </a:lnTo>
                  <a:lnTo>
                    <a:pt x="28448" y="179755"/>
                  </a:lnTo>
                  <a:lnTo>
                    <a:pt x="36474" y="171246"/>
                  </a:lnTo>
                  <a:lnTo>
                    <a:pt x="36487" y="175755"/>
                  </a:lnTo>
                  <a:lnTo>
                    <a:pt x="36487" y="145110"/>
                  </a:lnTo>
                  <a:lnTo>
                    <a:pt x="36207" y="145059"/>
                  </a:lnTo>
                  <a:lnTo>
                    <a:pt x="36207" y="151193"/>
                  </a:lnTo>
                  <a:lnTo>
                    <a:pt x="26479" y="151193"/>
                  </a:lnTo>
                  <a:lnTo>
                    <a:pt x="26479" y="161759"/>
                  </a:lnTo>
                  <a:lnTo>
                    <a:pt x="18491" y="170243"/>
                  </a:lnTo>
                  <a:lnTo>
                    <a:pt x="18491" y="165798"/>
                  </a:lnTo>
                  <a:lnTo>
                    <a:pt x="22529" y="161759"/>
                  </a:lnTo>
                  <a:lnTo>
                    <a:pt x="26479" y="161759"/>
                  </a:lnTo>
                  <a:lnTo>
                    <a:pt x="26479" y="151193"/>
                  </a:lnTo>
                  <a:lnTo>
                    <a:pt x="18757" y="151193"/>
                  </a:lnTo>
                  <a:lnTo>
                    <a:pt x="19126" y="150952"/>
                  </a:lnTo>
                  <a:lnTo>
                    <a:pt x="27482" y="149237"/>
                  </a:lnTo>
                  <a:lnTo>
                    <a:pt x="35852" y="150952"/>
                  </a:lnTo>
                  <a:lnTo>
                    <a:pt x="36207" y="151193"/>
                  </a:lnTo>
                  <a:lnTo>
                    <a:pt x="36207" y="145059"/>
                  </a:lnTo>
                  <a:lnTo>
                    <a:pt x="27482" y="143281"/>
                  </a:lnTo>
                  <a:lnTo>
                    <a:pt x="16789" y="145453"/>
                  </a:lnTo>
                  <a:lnTo>
                    <a:pt x="14008" y="147332"/>
                  </a:lnTo>
                  <a:lnTo>
                    <a:pt x="14008" y="154406"/>
                  </a:lnTo>
                  <a:lnTo>
                    <a:pt x="12954" y="156235"/>
                  </a:lnTo>
                  <a:lnTo>
                    <a:pt x="12954" y="186448"/>
                  </a:lnTo>
                  <a:lnTo>
                    <a:pt x="12280" y="185978"/>
                  </a:lnTo>
                  <a:lnTo>
                    <a:pt x="7658" y="179146"/>
                  </a:lnTo>
                  <a:lnTo>
                    <a:pt x="7061" y="176250"/>
                  </a:lnTo>
                  <a:lnTo>
                    <a:pt x="12954" y="186448"/>
                  </a:lnTo>
                  <a:lnTo>
                    <a:pt x="12954" y="156235"/>
                  </a:lnTo>
                  <a:lnTo>
                    <a:pt x="6705" y="167030"/>
                  </a:lnTo>
                  <a:lnTo>
                    <a:pt x="7658" y="162407"/>
                  </a:lnTo>
                  <a:lnTo>
                    <a:pt x="12280" y="155562"/>
                  </a:lnTo>
                  <a:lnTo>
                    <a:pt x="14008" y="154406"/>
                  </a:lnTo>
                  <a:lnTo>
                    <a:pt x="14008" y="147332"/>
                  </a:lnTo>
                  <a:lnTo>
                    <a:pt x="8051" y="151345"/>
                  </a:lnTo>
                  <a:lnTo>
                    <a:pt x="2159" y="160083"/>
                  </a:lnTo>
                  <a:lnTo>
                    <a:pt x="0" y="170764"/>
                  </a:lnTo>
                  <a:lnTo>
                    <a:pt x="2159" y="181470"/>
                  </a:lnTo>
                  <a:lnTo>
                    <a:pt x="8051" y="190207"/>
                  </a:lnTo>
                  <a:lnTo>
                    <a:pt x="16789" y="196100"/>
                  </a:lnTo>
                  <a:lnTo>
                    <a:pt x="27482" y="198259"/>
                  </a:lnTo>
                  <a:lnTo>
                    <a:pt x="38176" y="196100"/>
                  </a:lnTo>
                  <a:lnTo>
                    <a:pt x="43815" y="192290"/>
                  </a:lnTo>
                  <a:lnTo>
                    <a:pt x="46913" y="190207"/>
                  </a:lnTo>
                  <a:lnTo>
                    <a:pt x="52806" y="181470"/>
                  </a:lnTo>
                  <a:lnTo>
                    <a:pt x="54965" y="170764"/>
                  </a:lnTo>
                  <a:close/>
                </a:path>
                <a:path w="576579" h="198754">
                  <a:moveTo>
                    <a:pt x="575970" y="14312"/>
                  </a:moveTo>
                  <a:lnTo>
                    <a:pt x="575551" y="0"/>
                  </a:lnTo>
                  <a:lnTo>
                    <a:pt x="570153" y="165"/>
                  </a:lnTo>
                  <a:lnTo>
                    <a:pt x="570153" y="482"/>
                  </a:lnTo>
                  <a:lnTo>
                    <a:pt x="566483" y="584"/>
                  </a:lnTo>
                  <a:lnTo>
                    <a:pt x="566889" y="14871"/>
                  </a:lnTo>
                  <a:lnTo>
                    <a:pt x="572287" y="14706"/>
                  </a:lnTo>
                  <a:lnTo>
                    <a:pt x="572274" y="14414"/>
                  </a:lnTo>
                  <a:lnTo>
                    <a:pt x="575970" y="143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030522" y="400112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58" y="7226"/>
                  </a:moveTo>
                  <a:lnTo>
                    <a:pt x="25044" y="0"/>
                  </a:lnTo>
                  <a:lnTo>
                    <a:pt x="7239" y="0"/>
                  </a:lnTo>
                  <a:lnTo>
                    <a:pt x="0" y="7226"/>
                  </a:lnTo>
                  <a:lnTo>
                    <a:pt x="0" y="25044"/>
                  </a:lnTo>
                  <a:lnTo>
                    <a:pt x="7239" y="32258"/>
                  </a:lnTo>
                  <a:lnTo>
                    <a:pt x="25044" y="32258"/>
                  </a:lnTo>
                  <a:lnTo>
                    <a:pt x="32258" y="25044"/>
                  </a:lnTo>
                  <a:lnTo>
                    <a:pt x="32258" y="16141"/>
                  </a:lnTo>
                  <a:lnTo>
                    <a:pt x="32258" y="7226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028211" y="399878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195" y="18084"/>
                  </a:moveTo>
                  <a:lnTo>
                    <a:pt x="34772" y="11049"/>
                  </a:lnTo>
                  <a:lnTo>
                    <a:pt x="32258" y="7327"/>
                  </a:lnTo>
                  <a:lnTo>
                    <a:pt x="32258" y="10274"/>
                  </a:lnTo>
                  <a:lnTo>
                    <a:pt x="32258" y="16459"/>
                  </a:lnTo>
                  <a:lnTo>
                    <a:pt x="32258" y="20497"/>
                  </a:lnTo>
                  <a:lnTo>
                    <a:pt x="32258" y="25920"/>
                  </a:lnTo>
                  <a:lnTo>
                    <a:pt x="25933" y="32245"/>
                  </a:lnTo>
                  <a:lnTo>
                    <a:pt x="10287" y="32245"/>
                  </a:lnTo>
                  <a:lnTo>
                    <a:pt x="3937" y="25920"/>
                  </a:lnTo>
                  <a:lnTo>
                    <a:pt x="3937" y="20485"/>
                  </a:lnTo>
                  <a:lnTo>
                    <a:pt x="10452" y="31724"/>
                  </a:lnTo>
                  <a:lnTo>
                    <a:pt x="12153" y="31724"/>
                  </a:lnTo>
                  <a:lnTo>
                    <a:pt x="25755" y="31724"/>
                  </a:lnTo>
                  <a:lnTo>
                    <a:pt x="32258" y="20497"/>
                  </a:lnTo>
                  <a:lnTo>
                    <a:pt x="32258" y="16459"/>
                  </a:lnTo>
                  <a:lnTo>
                    <a:pt x="29146" y="11074"/>
                  </a:lnTo>
                  <a:lnTo>
                    <a:pt x="25755" y="5194"/>
                  </a:lnTo>
                  <a:lnTo>
                    <a:pt x="24028" y="5194"/>
                  </a:lnTo>
                  <a:lnTo>
                    <a:pt x="24028" y="18415"/>
                  </a:lnTo>
                  <a:lnTo>
                    <a:pt x="24028" y="21361"/>
                  </a:lnTo>
                  <a:lnTo>
                    <a:pt x="21374" y="24028"/>
                  </a:lnTo>
                  <a:lnTo>
                    <a:pt x="18707" y="24028"/>
                  </a:lnTo>
                  <a:lnTo>
                    <a:pt x="24028" y="18415"/>
                  </a:lnTo>
                  <a:lnTo>
                    <a:pt x="24028" y="5194"/>
                  </a:lnTo>
                  <a:lnTo>
                    <a:pt x="17424" y="5194"/>
                  </a:lnTo>
                  <a:lnTo>
                    <a:pt x="17424" y="12166"/>
                  </a:lnTo>
                  <a:lnTo>
                    <a:pt x="12179" y="17729"/>
                  </a:lnTo>
                  <a:lnTo>
                    <a:pt x="12179" y="14833"/>
                  </a:lnTo>
                  <a:lnTo>
                    <a:pt x="14846" y="12166"/>
                  </a:lnTo>
                  <a:lnTo>
                    <a:pt x="17424" y="12166"/>
                  </a:lnTo>
                  <a:lnTo>
                    <a:pt x="17424" y="5194"/>
                  </a:lnTo>
                  <a:lnTo>
                    <a:pt x="10452" y="5194"/>
                  </a:lnTo>
                  <a:lnTo>
                    <a:pt x="3937" y="16484"/>
                  </a:lnTo>
                  <a:lnTo>
                    <a:pt x="3937" y="10274"/>
                  </a:lnTo>
                  <a:lnTo>
                    <a:pt x="10287" y="3924"/>
                  </a:lnTo>
                  <a:lnTo>
                    <a:pt x="25933" y="3924"/>
                  </a:lnTo>
                  <a:lnTo>
                    <a:pt x="32258" y="10274"/>
                  </a:lnTo>
                  <a:lnTo>
                    <a:pt x="32258" y="7327"/>
                  </a:lnTo>
                  <a:lnTo>
                    <a:pt x="30899" y="5308"/>
                  </a:lnTo>
                  <a:lnTo>
                    <a:pt x="28854" y="3924"/>
                  </a:lnTo>
                  <a:lnTo>
                    <a:pt x="25146" y="1422"/>
                  </a:lnTo>
                  <a:lnTo>
                    <a:pt x="18097" y="0"/>
                  </a:lnTo>
                  <a:lnTo>
                    <a:pt x="11049" y="1422"/>
                  </a:lnTo>
                  <a:lnTo>
                    <a:pt x="5295" y="5308"/>
                  </a:lnTo>
                  <a:lnTo>
                    <a:pt x="1422" y="11049"/>
                  </a:lnTo>
                  <a:lnTo>
                    <a:pt x="0" y="18084"/>
                  </a:lnTo>
                  <a:lnTo>
                    <a:pt x="1422" y="25146"/>
                  </a:lnTo>
                  <a:lnTo>
                    <a:pt x="5295" y="30899"/>
                  </a:lnTo>
                  <a:lnTo>
                    <a:pt x="11049" y="34772"/>
                  </a:lnTo>
                  <a:lnTo>
                    <a:pt x="18097" y="36195"/>
                  </a:lnTo>
                  <a:lnTo>
                    <a:pt x="25146" y="34772"/>
                  </a:lnTo>
                  <a:lnTo>
                    <a:pt x="28892" y="32245"/>
                  </a:lnTo>
                  <a:lnTo>
                    <a:pt x="30899" y="30899"/>
                  </a:lnTo>
                  <a:lnTo>
                    <a:pt x="34772" y="25146"/>
                  </a:lnTo>
                  <a:lnTo>
                    <a:pt x="36195" y="180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3939831" y="427806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19595" y="0"/>
                  </a:moveTo>
                  <a:lnTo>
                    <a:pt x="11411" y="2655"/>
                  </a:lnTo>
                  <a:lnTo>
                    <a:pt x="4817" y="8178"/>
                  </a:lnTo>
                  <a:lnTo>
                    <a:pt x="711" y="16073"/>
                  </a:lnTo>
                  <a:lnTo>
                    <a:pt x="0" y="24969"/>
                  </a:lnTo>
                  <a:lnTo>
                    <a:pt x="2659" y="33156"/>
                  </a:lnTo>
                  <a:lnTo>
                    <a:pt x="8192" y="39746"/>
                  </a:lnTo>
                  <a:lnTo>
                    <a:pt x="16103" y="43848"/>
                  </a:lnTo>
                  <a:lnTo>
                    <a:pt x="24988" y="44565"/>
                  </a:lnTo>
                  <a:lnTo>
                    <a:pt x="33175" y="41905"/>
                  </a:lnTo>
                  <a:lnTo>
                    <a:pt x="39767" y="36368"/>
                  </a:lnTo>
                  <a:lnTo>
                    <a:pt x="43865" y="28455"/>
                  </a:lnTo>
                  <a:lnTo>
                    <a:pt x="44572" y="19580"/>
                  </a:lnTo>
                  <a:lnTo>
                    <a:pt x="41913" y="11399"/>
                  </a:lnTo>
                  <a:lnTo>
                    <a:pt x="36382" y="4810"/>
                  </a:lnTo>
                  <a:lnTo>
                    <a:pt x="28473" y="706"/>
                  </a:lnTo>
                  <a:lnTo>
                    <a:pt x="19595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3933685" y="4271899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1104" y="20599"/>
                  </a:moveTo>
                  <a:lnTo>
                    <a:pt x="355" y="23215"/>
                  </a:lnTo>
                  <a:lnTo>
                    <a:pt x="56" y="25425"/>
                  </a:lnTo>
                  <a:lnTo>
                    <a:pt x="0" y="28435"/>
                  </a:lnTo>
                  <a:lnTo>
                    <a:pt x="1459" y="37436"/>
                  </a:lnTo>
                  <a:lnTo>
                    <a:pt x="25844" y="56883"/>
                  </a:lnTo>
                  <a:lnTo>
                    <a:pt x="28448" y="56883"/>
                  </a:lnTo>
                  <a:lnTo>
                    <a:pt x="37436" y="55416"/>
                  </a:lnTo>
                  <a:lnTo>
                    <a:pt x="45408" y="51252"/>
                  </a:lnTo>
                  <a:lnTo>
                    <a:pt x="51590" y="44894"/>
                  </a:lnTo>
                  <a:lnTo>
                    <a:pt x="26949" y="44894"/>
                  </a:lnTo>
                  <a:lnTo>
                    <a:pt x="25425" y="44691"/>
                  </a:lnTo>
                  <a:lnTo>
                    <a:pt x="16687" y="42202"/>
                  </a:lnTo>
                  <a:lnTo>
                    <a:pt x="11976" y="35585"/>
                  </a:lnTo>
                  <a:lnTo>
                    <a:pt x="11976" y="26949"/>
                  </a:lnTo>
                  <a:lnTo>
                    <a:pt x="12179" y="25425"/>
                  </a:lnTo>
                  <a:lnTo>
                    <a:pt x="12603" y="23914"/>
                  </a:lnTo>
                  <a:lnTo>
                    <a:pt x="6857" y="22237"/>
                  </a:lnTo>
                  <a:lnTo>
                    <a:pt x="1104" y="20599"/>
                  </a:lnTo>
                  <a:close/>
                </a:path>
                <a:path w="57150" h="57150">
                  <a:moveTo>
                    <a:pt x="51513" y="11976"/>
                  </a:moveTo>
                  <a:lnTo>
                    <a:pt x="29921" y="11976"/>
                  </a:lnTo>
                  <a:lnTo>
                    <a:pt x="31445" y="12191"/>
                  </a:lnTo>
                  <a:lnTo>
                    <a:pt x="32969" y="12636"/>
                  </a:lnTo>
                  <a:lnTo>
                    <a:pt x="40195" y="14681"/>
                  </a:lnTo>
                  <a:lnTo>
                    <a:pt x="44894" y="21297"/>
                  </a:lnTo>
                  <a:lnTo>
                    <a:pt x="44894" y="29933"/>
                  </a:lnTo>
                  <a:lnTo>
                    <a:pt x="44691" y="31445"/>
                  </a:lnTo>
                  <a:lnTo>
                    <a:pt x="42202" y="40195"/>
                  </a:lnTo>
                  <a:lnTo>
                    <a:pt x="35585" y="44894"/>
                  </a:lnTo>
                  <a:lnTo>
                    <a:pt x="51590" y="44894"/>
                  </a:lnTo>
                  <a:lnTo>
                    <a:pt x="56870" y="28435"/>
                  </a:lnTo>
                  <a:lnTo>
                    <a:pt x="55412" y="19452"/>
                  </a:lnTo>
                  <a:lnTo>
                    <a:pt x="51513" y="11976"/>
                  </a:lnTo>
                  <a:close/>
                </a:path>
                <a:path w="57150" h="57150">
                  <a:moveTo>
                    <a:pt x="31026" y="0"/>
                  </a:moveTo>
                  <a:lnTo>
                    <a:pt x="28422" y="0"/>
                  </a:lnTo>
                  <a:lnTo>
                    <a:pt x="19441" y="1463"/>
                  </a:lnTo>
                  <a:lnTo>
                    <a:pt x="11472" y="5618"/>
                  </a:lnTo>
                  <a:lnTo>
                    <a:pt x="5150" y="12114"/>
                  </a:lnTo>
                  <a:lnTo>
                    <a:pt x="1104" y="20599"/>
                  </a:lnTo>
                  <a:lnTo>
                    <a:pt x="12611" y="23888"/>
                  </a:lnTo>
                  <a:lnTo>
                    <a:pt x="14668" y="16700"/>
                  </a:lnTo>
                  <a:lnTo>
                    <a:pt x="21285" y="11976"/>
                  </a:lnTo>
                  <a:lnTo>
                    <a:pt x="51513" y="11976"/>
                  </a:lnTo>
                  <a:lnTo>
                    <a:pt x="51255" y="11480"/>
                  </a:lnTo>
                  <a:lnTo>
                    <a:pt x="44753" y="5157"/>
                  </a:lnTo>
                  <a:lnTo>
                    <a:pt x="36258" y="1117"/>
                  </a:lnTo>
                  <a:lnTo>
                    <a:pt x="33667" y="355"/>
                  </a:lnTo>
                  <a:lnTo>
                    <a:pt x="31026" y="0"/>
                  </a:lnTo>
                  <a:close/>
                </a:path>
                <a:path w="57150" h="57150">
                  <a:moveTo>
                    <a:pt x="6858" y="22237"/>
                  </a:moveTo>
                  <a:lnTo>
                    <a:pt x="12604" y="23912"/>
                  </a:lnTo>
                  <a:lnTo>
                    <a:pt x="6858" y="22237"/>
                  </a:lnTo>
                  <a:close/>
                </a:path>
                <a:path w="57150" h="57150">
                  <a:moveTo>
                    <a:pt x="32829" y="12598"/>
                  </a:moveTo>
                  <a:lnTo>
                    <a:pt x="32964" y="12636"/>
                  </a:lnTo>
                  <a:lnTo>
                    <a:pt x="32829" y="125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3948099" y="428602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0337" y="0"/>
                  </a:moveTo>
                  <a:lnTo>
                    <a:pt x="0" y="9956"/>
                  </a:lnTo>
                  <a:lnTo>
                    <a:pt x="3492" y="23914"/>
                  </a:lnTo>
                  <a:lnTo>
                    <a:pt x="17271" y="27876"/>
                  </a:lnTo>
                  <a:lnTo>
                    <a:pt x="27597" y="17894"/>
                  </a:lnTo>
                  <a:lnTo>
                    <a:pt x="24142" y="3962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3944784" y="4282655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2814" y="0"/>
                  </a:moveTo>
                  <a:lnTo>
                    <a:pt x="0" y="12382"/>
                  </a:lnTo>
                  <a:lnTo>
                    <a:pt x="4317" y="29654"/>
                  </a:lnTo>
                  <a:lnTo>
                    <a:pt x="21424" y="34582"/>
                  </a:lnTo>
                  <a:lnTo>
                    <a:pt x="22669" y="33375"/>
                  </a:lnTo>
                  <a:lnTo>
                    <a:pt x="18503" y="29095"/>
                  </a:lnTo>
                  <a:lnTo>
                    <a:pt x="19747" y="27892"/>
                  </a:lnTo>
                  <a:lnTo>
                    <a:pt x="9283" y="24879"/>
                  </a:lnTo>
                  <a:lnTo>
                    <a:pt x="6642" y="14274"/>
                  </a:lnTo>
                  <a:lnTo>
                    <a:pt x="14477" y="6718"/>
                  </a:lnTo>
                  <a:lnTo>
                    <a:pt x="30378" y="6718"/>
                  </a:lnTo>
                  <a:lnTo>
                    <a:pt x="29933" y="4927"/>
                  </a:lnTo>
                  <a:lnTo>
                    <a:pt x="12814" y="0"/>
                  </a:lnTo>
                  <a:close/>
                </a:path>
                <a:path w="34289" h="34925">
                  <a:moveTo>
                    <a:pt x="30378" y="6718"/>
                  </a:moveTo>
                  <a:lnTo>
                    <a:pt x="14477" y="6718"/>
                  </a:lnTo>
                  <a:lnTo>
                    <a:pt x="24968" y="9728"/>
                  </a:lnTo>
                  <a:lnTo>
                    <a:pt x="27597" y="20294"/>
                  </a:lnTo>
                  <a:lnTo>
                    <a:pt x="19747" y="27892"/>
                  </a:lnTo>
                  <a:lnTo>
                    <a:pt x="21412" y="28371"/>
                  </a:lnTo>
                  <a:lnTo>
                    <a:pt x="20586" y="31242"/>
                  </a:lnTo>
                  <a:lnTo>
                    <a:pt x="22669" y="33375"/>
                  </a:lnTo>
                  <a:lnTo>
                    <a:pt x="34226" y="22212"/>
                  </a:lnTo>
                  <a:lnTo>
                    <a:pt x="30378" y="6718"/>
                  </a:lnTo>
                  <a:close/>
                </a:path>
                <a:path w="34289" h="34925">
                  <a:moveTo>
                    <a:pt x="19747" y="27892"/>
                  </a:moveTo>
                  <a:lnTo>
                    <a:pt x="18503" y="29095"/>
                  </a:lnTo>
                  <a:lnTo>
                    <a:pt x="20586" y="31242"/>
                  </a:lnTo>
                  <a:lnTo>
                    <a:pt x="21412" y="28371"/>
                  </a:lnTo>
                  <a:lnTo>
                    <a:pt x="19747" y="278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3955910" y="4296765"/>
              <a:ext cx="19050" cy="15240"/>
            </a:xfrm>
            <a:custGeom>
              <a:avLst/>
              <a:gdLst/>
              <a:ahLst/>
              <a:cxnLst/>
              <a:rect l="l" t="t" r="r" b="b"/>
              <a:pathLst>
                <a:path w="19050" h="15239">
                  <a:moveTo>
                    <a:pt x="12476" y="11772"/>
                  </a:moveTo>
                  <a:lnTo>
                    <a:pt x="4521" y="11772"/>
                  </a:lnTo>
                  <a:lnTo>
                    <a:pt x="8039" y="13423"/>
                  </a:lnTo>
                  <a:lnTo>
                    <a:pt x="11341" y="14719"/>
                  </a:lnTo>
                  <a:lnTo>
                    <a:pt x="12476" y="11772"/>
                  </a:lnTo>
                  <a:close/>
                </a:path>
                <a:path w="19050" h="15239">
                  <a:moveTo>
                    <a:pt x="2552" y="8204"/>
                  </a:moveTo>
                  <a:lnTo>
                    <a:pt x="850" y="8369"/>
                  </a:lnTo>
                  <a:lnTo>
                    <a:pt x="0" y="12458"/>
                  </a:lnTo>
                  <a:lnTo>
                    <a:pt x="4521" y="11772"/>
                  </a:lnTo>
                  <a:lnTo>
                    <a:pt x="12476" y="11772"/>
                  </a:lnTo>
                  <a:lnTo>
                    <a:pt x="12623" y="11391"/>
                  </a:lnTo>
                  <a:lnTo>
                    <a:pt x="13066" y="10858"/>
                  </a:lnTo>
                  <a:lnTo>
                    <a:pt x="3784" y="10858"/>
                  </a:lnTo>
                  <a:lnTo>
                    <a:pt x="2552" y="8204"/>
                  </a:lnTo>
                  <a:close/>
                </a:path>
                <a:path w="19050" h="15239">
                  <a:moveTo>
                    <a:pt x="15913" y="0"/>
                  </a:moveTo>
                  <a:lnTo>
                    <a:pt x="10261" y="1054"/>
                  </a:lnTo>
                  <a:lnTo>
                    <a:pt x="10388" y="4102"/>
                  </a:lnTo>
                  <a:lnTo>
                    <a:pt x="6974" y="7620"/>
                  </a:lnTo>
                  <a:lnTo>
                    <a:pt x="3784" y="10858"/>
                  </a:lnTo>
                  <a:lnTo>
                    <a:pt x="13066" y="10858"/>
                  </a:lnTo>
                  <a:lnTo>
                    <a:pt x="14173" y="9525"/>
                  </a:lnTo>
                  <a:lnTo>
                    <a:pt x="15709" y="7620"/>
                  </a:lnTo>
                  <a:lnTo>
                    <a:pt x="18757" y="7505"/>
                  </a:lnTo>
                  <a:lnTo>
                    <a:pt x="18453" y="5067"/>
                  </a:lnTo>
                  <a:lnTo>
                    <a:pt x="17056" y="685"/>
                  </a:lnTo>
                  <a:lnTo>
                    <a:pt x="159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3892676" y="4304792"/>
              <a:ext cx="70485" cy="68580"/>
            </a:xfrm>
            <a:custGeom>
              <a:avLst/>
              <a:gdLst/>
              <a:ahLst/>
              <a:cxnLst/>
              <a:rect l="l" t="t" r="r" b="b"/>
              <a:pathLst>
                <a:path w="70485" h="68579">
                  <a:moveTo>
                    <a:pt x="10960" y="0"/>
                  </a:moveTo>
                  <a:lnTo>
                    <a:pt x="0" y="12915"/>
                  </a:lnTo>
                  <a:lnTo>
                    <a:pt x="59524" y="68173"/>
                  </a:lnTo>
                  <a:lnTo>
                    <a:pt x="69900" y="56210"/>
                  </a:lnTo>
                  <a:lnTo>
                    <a:pt x="10960" y="0"/>
                  </a:lnTo>
                  <a:close/>
                </a:path>
              </a:pathLst>
            </a:custGeom>
            <a:solidFill>
              <a:srgbClr val="3230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015409" y="4188409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37" y="0"/>
                  </a:moveTo>
                  <a:lnTo>
                    <a:pt x="0" y="0"/>
                  </a:lnTo>
                  <a:lnTo>
                    <a:pt x="0" y="73571"/>
                  </a:lnTo>
                  <a:lnTo>
                    <a:pt x="11937" y="73571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028884" y="4190352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37" y="0"/>
                  </a:moveTo>
                  <a:lnTo>
                    <a:pt x="0" y="0"/>
                  </a:lnTo>
                  <a:lnTo>
                    <a:pt x="0" y="71234"/>
                  </a:lnTo>
                  <a:lnTo>
                    <a:pt x="11937" y="71234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026191" y="4186504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22" y="0"/>
                  </a:moveTo>
                  <a:lnTo>
                    <a:pt x="0" y="0"/>
                  </a:lnTo>
                  <a:lnTo>
                    <a:pt x="0" y="77774"/>
                  </a:lnTo>
                  <a:lnTo>
                    <a:pt x="17322" y="77774"/>
                  </a:lnTo>
                  <a:lnTo>
                    <a:pt x="17322" y="72364"/>
                  </a:lnTo>
                  <a:lnTo>
                    <a:pt x="5397" y="72364"/>
                  </a:lnTo>
                  <a:lnTo>
                    <a:pt x="5397" y="5384"/>
                  </a:lnTo>
                  <a:lnTo>
                    <a:pt x="2705" y="5384"/>
                  </a:lnTo>
                  <a:lnTo>
                    <a:pt x="2705" y="2679"/>
                  </a:lnTo>
                  <a:lnTo>
                    <a:pt x="17322" y="2679"/>
                  </a:lnTo>
                  <a:lnTo>
                    <a:pt x="17322" y="0"/>
                  </a:lnTo>
                  <a:close/>
                </a:path>
                <a:path w="17779" h="78104">
                  <a:moveTo>
                    <a:pt x="17322" y="2679"/>
                  </a:moveTo>
                  <a:lnTo>
                    <a:pt x="5397" y="2679"/>
                  </a:lnTo>
                  <a:lnTo>
                    <a:pt x="5397" y="5384"/>
                  </a:lnTo>
                  <a:lnTo>
                    <a:pt x="11925" y="5384"/>
                  </a:lnTo>
                  <a:lnTo>
                    <a:pt x="11925" y="72364"/>
                  </a:lnTo>
                  <a:lnTo>
                    <a:pt x="17322" y="72364"/>
                  </a:lnTo>
                  <a:lnTo>
                    <a:pt x="17322" y="2679"/>
                  </a:lnTo>
                  <a:close/>
                </a:path>
                <a:path w="17779" h="78104">
                  <a:moveTo>
                    <a:pt x="5397" y="2679"/>
                  </a:moveTo>
                  <a:lnTo>
                    <a:pt x="2705" y="2679"/>
                  </a:lnTo>
                  <a:lnTo>
                    <a:pt x="2705" y="5384"/>
                  </a:lnTo>
                  <a:lnTo>
                    <a:pt x="5397" y="5384"/>
                  </a:lnTo>
                  <a:lnTo>
                    <a:pt x="5397" y="26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040835" y="4190352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37" y="0"/>
                  </a:moveTo>
                  <a:lnTo>
                    <a:pt x="0" y="0"/>
                  </a:lnTo>
                  <a:lnTo>
                    <a:pt x="0" y="71234"/>
                  </a:lnTo>
                  <a:lnTo>
                    <a:pt x="11937" y="71234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038129" y="4186504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35" y="0"/>
                  </a:moveTo>
                  <a:lnTo>
                    <a:pt x="0" y="0"/>
                  </a:lnTo>
                  <a:lnTo>
                    <a:pt x="0" y="77774"/>
                  </a:lnTo>
                  <a:lnTo>
                    <a:pt x="17335" y="77774"/>
                  </a:lnTo>
                  <a:lnTo>
                    <a:pt x="17335" y="72364"/>
                  </a:lnTo>
                  <a:lnTo>
                    <a:pt x="5397" y="72364"/>
                  </a:lnTo>
                  <a:lnTo>
                    <a:pt x="5397" y="5384"/>
                  </a:lnTo>
                  <a:lnTo>
                    <a:pt x="2692" y="5384"/>
                  </a:lnTo>
                  <a:lnTo>
                    <a:pt x="2692" y="2679"/>
                  </a:lnTo>
                  <a:lnTo>
                    <a:pt x="17335" y="2679"/>
                  </a:lnTo>
                  <a:lnTo>
                    <a:pt x="17335" y="0"/>
                  </a:lnTo>
                  <a:close/>
                </a:path>
                <a:path w="17779" h="78104">
                  <a:moveTo>
                    <a:pt x="17335" y="2679"/>
                  </a:moveTo>
                  <a:lnTo>
                    <a:pt x="5397" y="2679"/>
                  </a:lnTo>
                  <a:lnTo>
                    <a:pt x="5397" y="5384"/>
                  </a:lnTo>
                  <a:lnTo>
                    <a:pt x="11937" y="5384"/>
                  </a:lnTo>
                  <a:lnTo>
                    <a:pt x="11937" y="72364"/>
                  </a:lnTo>
                  <a:lnTo>
                    <a:pt x="17335" y="72364"/>
                  </a:lnTo>
                  <a:lnTo>
                    <a:pt x="17335" y="2679"/>
                  </a:lnTo>
                  <a:close/>
                </a:path>
                <a:path w="17779" h="78104">
                  <a:moveTo>
                    <a:pt x="5397" y="2679"/>
                  </a:moveTo>
                  <a:lnTo>
                    <a:pt x="2692" y="2679"/>
                  </a:lnTo>
                  <a:lnTo>
                    <a:pt x="2692" y="5384"/>
                  </a:lnTo>
                  <a:lnTo>
                    <a:pt x="5397" y="5384"/>
                  </a:lnTo>
                  <a:lnTo>
                    <a:pt x="5397" y="26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020413" y="4188815"/>
              <a:ext cx="41275" cy="72390"/>
            </a:xfrm>
            <a:custGeom>
              <a:avLst/>
              <a:gdLst/>
              <a:ahLst/>
              <a:cxnLst/>
              <a:rect l="l" t="t" r="r" b="b"/>
              <a:pathLst>
                <a:path w="41275" h="72389">
                  <a:moveTo>
                    <a:pt x="5397" y="0"/>
                  </a:moveTo>
                  <a:lnTo>
                    <a:pt x="0" y="0"/>
                  </a:lnTo>
                  <a:lnTo>
                    <a:pt x="0" y="72377"/>
                  </a:lnTo>
                  <a:lnTo>
                    <a:pt x="5397" y="72377"/>
                  </a:lnTo>
                  <a:lnTo>
                    <a:pt x="5397" y="0"/>
                  </a:lnTo>
                  <a:close/>
                </a:path>
                <a:path w="41275" h="72389">
                  <a:moveTo>
                    <a:pt x="40817" y="0"/>
                  </a:moveTo>
                  <a:lnTo>
                    <a:pt x="35420" y="0"/>
                  </a:lnTo>
                  <a:lnTo>
                    <a:pt x="35420" y="72377"/>
                  </a:lnTo>
                  <a:lnTo>
                    <a:pt x="40817" y="72377"/>
                  </a:lnTo>
                  <a:lnTo>
                    <a:pt x="4081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012717" y="418569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81"/>
                  </a:lnTo>
                  <a:lnTo>
                    <a:pt x="17335" y="78981"/>
                  </a:lnTo>
                  <a:lnTo>
                    <a:pt x="17335" y="73571"/>
                  </a:lnTo>
                  <a:lnTo>
                    <a:pt x="5397" y="73571"/>
                  </a:lnTo>
                  <a:lnTo>
                    <a:pt x="5397" y="5410"/>
                  </a:lnTo>
                  <a:lnTo>
                    <a:pt x="2692" y="5410"/>
                  </a:lnTo>
                  <a:lnTo>
                    <a:pt x="2692" y="2717"/>
                  </a:lnTo>
                  <a:lnTo>
                    <a:pt x="17335" y="2717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17335" y="2717"/>
                  </a:moveTo>
                  <a:lnTo>
                    <a:pt x="5397" y="2717"/>
                  </a:lnTo>
                  <a:lnTo>
                    <a:pt x="5397" y="5410"/>
                  </a:lnTo>
                  <a:lnTo>
                    <a:pt x="11937" y="5410"/>
                  </a:lnTo>
                  <a:lnTo>
                    <a:pt x="11937" y="73571"/>
                  </a:lnTo>
                  <a:lnTo>
                    <a:pt x="17335" y="73571"/>
                  </a:lnTo>
                  <a:lnTo>
                    <a:pt x="17335" y="2717"/>
                  </a:lnTo>
                  <a:close/>
                </a:path>
                <a:path w="17779" h="79375">
                  <a:moveTo>
                    <a:pt x="5397" y="2717"/>
                  </a:moveTo>
                  <a:lnTo>
                    <a:pt x="2692" y="2717"/>
                  </a:lnTo>
                  <a:lnTo>
                    <a:pt x="2692" y="5410"/>
                  </a:lnTo>
                  <a:lnTo>
                    <a:pt x="5397" y="5410"/>
                  </a:lnTo>
                  <a:lnTo>
                    <a:pt x="5397" y="27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053535" y="4188409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37" y="0"/>
                  </a:moveTo>
                  <a:lnTo>
                    <a:pt x="0" y="0"/>
                  </a:lnTo>
                  <a:lnTo>
                    <a:pt x="0" y="73571"/>
                  </a:lnTo>
                  <a:lnTo>
                    <a:pt x="11937" y="73571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055655" y="4187850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4" h="72389">
                  <a:moveTo>
                    <a:pt x="5397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5397" y="72389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050842" y="418569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81"/>
                  </a:lnTo>
                  <a:lnTo>
                    <a:pt x="17335" y="78981"/>
                  </a:lnTo>
                  <a:lnTo>
                    <a:pt x="17335" y="73571"/>
                  </a:lnTo>
                  <a:lnTo>
                    <a:pt x="5397" y="73571"/>
                  </a:lnTo>
                  <a:lnTo>
                    <a:pt x="5397" y="5410"/>
                  </a:lnTo>
                  <a:lnTo>
                    <a:pt x="2692" y="5410"/>
                  </a:lnTo>
                  <a:lnTo>
                    <a:pt x="2692" y="2717"/>
                  </a:lnTo>
                  <a:lnTo>
                    <a:pt x="17335" y="2717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17335" y="2717"/>
                  </a:moveTo>
                  <a:lnTo>
                    <a:pt x="5397" y="2717"/>
                  </a:lnTo>
                  <a:lnTo>
                    <a:pt x="5397" y="5410"/>
                  </a:lnTo>
                  <a:lnTo>
                    <a:pt x="11937" y="5410"/>
                  </a:lnTo>
                  <a:lnTo>
                    <a:pt x="11937" y="73571"/>
                  </a:lnTo>
                  <a:lnTo>
                    <a:pt x="17335" y="73571"/>
                  </a:lnTo>
                  <a:lnTo>
                    <a:pt x="17335" y="2717"/>
                  </a:lnTo>
                  <a:close/>
                </a:path>
                <a:path w="17779" h="79375">
                  <a:moveTo>
                    <a:pt x="5397" y="2717"/>
                  </a:moveTo>
                  <a:lnTo>
                    <a:pt x="2692" y="2717"/>
                  </a:lnTo>
                  <a:lnTo>
                    <a:pt x="2692" y="5410"/>
                  </a:lnTo>
                  <a:lnTo>
                    <a:pt x="5397" y="5410"/>
                  </a:lnTo>
                  <a:lnTo>
                    <a:pt x="5397" y="27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037355" y="4190161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59" y="0"/>
                  </a:moveTo>
                  <a:lnTo>
                    <a:pt x="0" y="0"/>
                  </a:lnTo>
                  <a:lnTo>
                    <a:pt x="0" y="69875"/>
                  </a:lnTo>
                  <a:lnTo>
                    <a:pt x="6159" y="69875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038701" y="4190352"/>
              <a:ext cx="3175" cy="70485"/>
            </a:xfrm>
            <a:custGeom>
              <a:avLst/>
              <a:gdLst/>
              <a:ahLst/>
              <a:cxnLst/>
              <a:rect l="l" t="t" r="r" b="b"/>
              <a:pathLst>
                <a:path w="3175" h="70485">
                  <a:moveTo>
                    <a:pt x="2692" y="0"/>
                  </a:moveTo>
                  <a:lnTo>
                    <a:pt x="0" y="0"/>
                  </a:lnTo>
                  <a:lnTo>
                    <a:pt x="0" y="70459"/>
                  </a:lnTo>
                  <a:lnTo>
                    <a:pt x="2692" y="70459"/>
                  </a:lnTo>
                  <a:lnTo>
                    <a:pt x="2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3941711" y="4244022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14516" y="0"/>
                  </a:moveTo>
                  <a:lnTo>
                    <a:pt x="0" y="15417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3932465" y="423533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4516" y="0"/>
                  </a:moveTo>
                  <a:lnTo>
                    <a:pt x="0" y="15417"/>
                  </a:lnTo>
                  <a:lnTo>
                    <a:pt x="18491" y="32816"/>
                  </a:lnTo>
                  <a:lnTo>
                    <a:pt x="33007" y="17411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024299" y="3890556"/>
              <a:ext cx="36830" cy="12065"/>
            </a:xfrm>
            <a:custGeom>
              <a:avLst/>
              <a:gdLst/>
              <a:ahLst/>
              <a:cxnLst/>
              <a:rect l="l" t="t" r="r" b="b"/>
              <a:pathLst>
                <a:path w="36829" h="12064">
                  <a:moveTo>
                    <a:pt x="36588" y="0"/>
                  </a:moveTo>
                  <a:lnTo>
                    <a:pt x="0" y="0"/>
                  </a:lnTo>
                  <a:lnTo>
                    <a:pt x="0" y="11544"/>
                  </a:lnTo>
                  <a:lnTo>
                    <a:pt x="36588" y="11544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024299" y="3895178"/>
              <a:ext cx="36830" cy="6985"/>
            </a:xfrm>
            <a:custGeom>
              <a:avLst/>
              <a:gdLst/>
              <a:ahLst/>
              <a:cxnLst/>
              <a:rect l="l" t="t" r="r" b="b"/>
              <a:pathLst>
                <a:path w="36829" h="6985">
                  <a:moveTo>
                    <a:pt x="35813" y="0"/>
                  </a:moveTo>
                  <a:lnTo>
                    <a:pt x="0" y="0"/>
                  </a:lnTo>
                  <a:lnTo>
                    <a:pt x="0" y="6921"/>
                  </a:lnTo>
                  <a:lnTo>
                    <a:pt x="36588" y="6921"/>
                  </a:lnTo>
                  <a:lnTo>
                    <a:pt x="35813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018140" y="3902290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25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25" y="73558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031627" y="3902684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25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25" y="71247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028909" y="3899979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22" y="0"/>
                  </a:moveTo>
                  <a:lnTo>
                    <a:pt x="0" y="0"/>
                  </a:lnTo>
                  <a:lnTo>
                    <a:pt x="0" y="77800"/>
                  </a:lnTo>
                  <a:lnTo>
                    <a:pt x="2705" y="77800"/>
                  </a:lnTo>
                  <a:lnTo>
                    <a:pt x="2705" y="72390"/>
                  </a:lnTo>
                  <a:lnTo>
                    <a:pt x="5397" y="72390"/>
                  </a:lnTo>
                  <a:lnTo>
                    <a:pt x="5397" y="5384"/>
                  </a:lnTo>
                  <a:lnTo>
                    <a:pt x="17322" y="5384"/>
                  </a:lnTo>
                  <a:lnTo>
                    <a:pt x="17322" y="0"/>
                  </a:lnTo>
                  <a:close/>
                </a:path>
                <a:path w="17779" h="78104">
                  <a:moveTo>
                    <a:pt x="5397" y="72390"/>
                  </a:moveTo>
                  <a:lnTo>
                    <a:pt x="2705" y="72390"/>
                  </a:lnTo>
                  <a:lnTo>
                    <a:pt x="2705" y="77800"/>
                  </a:lnTo>
                  <a:lnTo>
                    <a:pt x="17322" y="77800"/>
                  </a:lnTo>
                  <a:lnTo>
                    <a:pt x="17322" y="75082"/>
                  </a:lnTo>
                  <a:lnTo>
                    <a:pt x="5397" y="75082"/>
                  </a:lnTo>
                  <a:lnTo>
                    <a:pt x="5397" y="72390"/>
                  </a:lnTo>
                  <a:close/>
                </a:path>
                <a:path w="17779" h="78104">
                  <a:moveTo>
                    <a:pt x="17322" y="5384"/>
                  </a:moveTo>
                  <a:lnTo>
                    <a:pt x="11925" y="5384"/>
                  </a:lnTo>
                  <a:lnTo>
                    <a:pt x="11925" y="72390"/>
                  </a:lnTo>
                  <a:lnTo>
                    <a:pt x="5397" y="72390"/>
                  </a:lnTo>
                  <a:lnTo>
                    <a:pt x="5397" y="75082"/>
                  </a:lnTo>
                  <a:lnTo>
                    <a:pt x="17322" y="75082"/>
                  </a:lnTo>
                  <a:lnTo>
                    <a:pt x="17322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043552" y="3902684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37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37" y="71247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040847" y="3899979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48" y="0"/>
                  </a:moveTo>
                  <a:lnTo>
                    <a:pt x="0" y="0"/>
                  </a:lnTo>
                  <a:lnTo>
                    <a:pt x="0" y="77800"/>
                  </a:lnTo>
                  <a:lnTo>
                    <a:pt x="2705" y="77800"/>
                  </a:lnTo>
                  <a:lnTo>
                    <a:pt x="2705" y="72390"/>
                  </a:lnTo>
                  <a:lnTo>
                    <a:pt x="5397" y="72390"/>
                  </a:lnTo>
                  <a:lnTo>
                    <a:pt x="5397" y="5384"/>
                  </a:lnTo>
                  <a:lnTo>
                    <a:pt x="17348" y="5384"/>
                  </a:lnTo>
                  <a:lnTo>
                    <a:pt x="17348" y="0"/>
                  </a:lnTo>
                  <a:close/>
                </a:path>
                <a:path w="17779" h="78104">
                  <a:moveTo>
                    <a:pt x="5397" y="72390"/>
                  </a:moveTo>
                  <a:lnTo>
                    <a:pt x="2705" y="72390"/>
                  </a:lnTo>
                  <a:lnTo>
                    <a:pt x="2705" y="77800"/>
                  </a:lnTo>
                  <a:lnTo>
                    <a:pt x="17348" y="77800"/>
                  </a:lnTo>
                  <a:lnTo>
                    <a:pt x="17348" y="75082"/>
                  </a:lnTo>
                  <a:lnTo>
                    <a:pt x="5397" y="75082"/>
                  </a:lnTo>
                  <a:lnTo>
                    <a:pt x="5397" y="72390"/>
                  </a:lnTo>
                  <a:close/>
                </a:path>
                <a:path w="17779" h="78104">
                  <a:moveTo>
                    <a:pt x="17348" y="5384"/>
                  </a:moveTo>
                  <a:lnTo>
                    <a:pt x="11950" y="5384"/>
                  </a:lnTo>
                  <a:lnTo>
                    <a:pt x="11950" y="72390"/>
                  </a:lnTo>
                  <a:lnTo>
                    <a:pt x="5397" y="72390"/>
                  </a:lnTo>
                  <a:lnTo>
                    <a:pt x="5397" y="75082"/>
                  </a:lnTo>
                  <a:lnTo>
                    <a:pt x="17348" y="75082"/>
                  </a:lnTo>
                  <a:lnTo>
                    <a:pt x="17348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023131" y="3903065"/>
              <a:ext cx="41275" cy="73025"/>
            </a:xfrm>
            <a:custGeom>
              <a:avLst/>
              <a:gdLst/>
              <a:ahLst/>
              <a:cxnLst/>
              <a:rect l="l" t="t" r="r" b="b"/>
              <a:pathLst>
                <a:path w="41275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  <a:path w="41275" h="73025">
                  <a:moveTo>
                    <a:pt x="40830" y="0"/>
                  </a:moveTo>
                  <a:lnTo>
                    <a:pt x="35433" y="0"/>
                  </a:lnTo>
                  <a:lnTo>
                    <a:pt x="35433" y="72402"/>
                  </a:lnTo>
                  <a:lnTo>
                    <a:pt x="40830" y="72402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015435" y="3899598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43"/>
                  </a:lnTo>
                  <a:lnTo>
                    <a:pt x="2705" y="78943"/>
                  </a:lnTo>
                  <a:lnTo>
                    <a:pt x="2705" y="73533"/>
                  </a:lnTo>
                  <a:lnTo>
                    <a:pt x="5397" y="73533"/>
                  </a:lnTo>
                  <a:lnTo>
                    <a:pt x="5397" y="5384"/>
                  </a:lnTo>
                  <a:lnTo>
                    <a:pt x="17335" y="5384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5397" y="73533"/>
                  </a:moveTo>
                  <a:lnTo>
                    <a:pt x="2705" y="73533"/>
                  </a:lnTo>
                  <a:lnTo>
                    <a:pt x="2705" y="78943"/>
                  </a:lnTo>
                  <a:lnTo>
                    <a:pt x="17335" y="78943"/>
                  </a:lnTo>
                  <a:lnTo>
                    <a:pt x="17335" y="76250"/>
                  </a:lnTo>
                  <a:lnTo>
                    <a:pt x="5397" y="76250"/>
                  </a:lnTo>
                  <a:lnTo>
                    <a:pt x="5397" y="73533"/>
                  </a:lnTo>
                  <a:close/>
                </a:path>
                <a:path w="17779" h="79375">
                  <a:moveTo>
                    <a:pt x="17335" y="5384"/>
                  </a:moveTo>
                  <a:lnTo>
                    <a:pt x="11937" y="5384"/>
                  </a:lnTo>
                  <a:lnTo>
                    <a:pt x="11937" y="73533"/>
                  </a:lnTo>
                  <a:lnTo>
                    <a:pt x="5397" y="73533"/>
                  </a:lnTo>
                  <a:lnTo>
                    <a:pt x="5397" y="76250"/>
                  </a:lnTo>
                  <a:lnTo>
                    <a:pt x="17335" y="76250"/>
                  </a:lnTo>
                  <a:lnTo>
                    <a:pt x="17335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056252" y="3902290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37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37" y="73558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058373" y="3904030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4" h="72389">
                  <a:moveTo>
                    <a:pt x="5397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5397" y="72389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053560" y="3899598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43"/>
                  </a:lnTo>
                  <a:lnTo>
                    <a:pt x="2692" y="78943"/>
                  </a:lnTo>
                  <a:lnTo>
                    <a:pt x="2692" y="73533"/>
                  </a:lnTo>
                  <a:lnTo>
                    <a:pt x="5397" y="73533"/>
                  </a:lnTo>
                  <a:lnTo>
                    <a:pt x="5397" y="5384"/>
                  </a:lnTo>
                  <a:lnTo>
                    <a:pt x="17335" y="5384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5397" y="73533"/>
                  </a:moveTo>
                  <a:lnTo>
                    <a:pt x="2692" y="73533"/>
                  </a:lnTo>
                  <a:lnTo>
                    <a:pt x="2692" y="78943"/>
                  </a:lnTo>
                  <a:lnTo>
                    <a:pt x="17335" y="78943"/>
                  </a:lnTo>
                  <a:lnTo>
                    <a:pt x="17335" y="76250"/>
                  </a:lnTo>
                  <a:lnTo>
                    <a:pt x="5397" y="76250"/>
                  </a:lnTo>
                  <a:lnTo>
                    <a:pt x="5397" y="73533"/>
                  </a:lnTo>
                  <a:close/>
                </a:path>
                <a:path w="17779" h="79375">
                  <a:moveTo>
                    <a:pt x="17335" y="5384"/>
                  </a:moveTo>
                  <a:lnTo>
                    <a:pt x="11937" y="5384"/>
                  </a:lnTo>
                  <a:lnTo>
                    <a:pt x="11937" y="73533"/>
                  </a:lnTo>
                  <a:lnTo>
                    <a:pt x="5397" y="73533"/>
                  </a:lnTo>
                  <a:lnTo>
                    <a:pt x="5397" y="76250"/>
                  </a:lnTo>
                  <a:lnTo>
                    <a:pt x="17335" y="76250"/>
                  </a:lnTo>
                  <a:lnTo>
                    <a:pt x="17335" y="5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040085" y="3904221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59" y="0"/>
                  </a:moveTo>
                  <a:lnTo>
                    <a:pt x="0" y="0"/>
                  </a:lnTo>
                  <a:lnTo>
                    <a:pt x="0" y="69888"/>
                  </a:lnTo>
                  <a:lnTo>
                    <a:pt x="6159" y="69888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021594" y="3887850"/>
              <a:ext cx="42545" cy="86360"/>
            </a:xfrm>
            <a:custGeom>
              <a:avLst/>
              <a:gdLst/>
              <a:ahLst/>
              <a:cxnLst/>
              <a:rect l="l" t="t" r="r" b="b"/>
              <a:pathLst>
                <a:path w="42545" h="86360">
                  <a:moveTo>
                    <a:pt x="41986" y="0"/>
                  </a:moveTo>
                  <a:lnTo>
                    <a:pt x="36588" y="0"/>
                  </a:lnTo>
                  <a:lnTo>
                    <a:pt x="36588" y="5397"/>
                  </a:lnTo>
                  <a:lnTo>
                    <a:pt x="36588" y="5969"/>
                  </a:lnTo>
                  <a:lnTo>
                    <a:pt x="36588" y="8661"/>
                  </a:lnTo>
                  <a:lnTo>
                    <a:pt x="36588" y="11544"/>
                  </a:lnTo>
                  <a:lnTo>
                    <a:pt x="5397" y="11544"/>
                  </a:lnTo>
                  <a:lnTo>
                    <a:pt x="5397" y="8661"/>
                  </a:lnTo>
                  <a:lnTo>
                    <a:pt x="36588" y="8661"/>
                  </a:lnTo>
                  <a:lnTo>
                    <a:pt x="36588" y="5969"/>
                  </a:lnTo>
                  <a:lnTo>
                    <a:pt x="5397" y="5969"/>
                  </a:lnTo>
                  <a:lnTo>
                    <a:pt x="5397" y="5397"/>
                  </a:lnTo>
                  <a:lnTo>
                    <a:pt x="36588" y="5397"/>
                  </a:lnTo>
                  <a:lnTo>
                    <a:pt x="36588" y="0"/>
                  </a:lnTo>
                  <a:lnTo>
                    <a:pt x="0" y="0"/>
                  </a:lnTo>
                  <a:lnTo>
                    <a:pt x="0" y="16954"/>
                  </a:lnTo>
                  <a:lnTo>
                    <a:pt x="2705" y="16954"/>
                  </a:lnTo>
                  <a:lnTo>
                    <a:pt x="19837" y="16954"/>
                  </a:lnTo>
                  <a:lnTo>
                    <a:pt x="19837" y="86080"/>
                  </a:lnTo>
                  <a:lnTo>
                    <a:pt x="22529" y="86080"/>
                  </a:lnTo>
                  <a:lnTo>
                    <a:pt x="22529" y="16954"/>
                  </a:lnTo>
                  <a:lnTo>
                    <a:pt x="41986" y="16954"/>
                  </a:lnTo>
                  <a:lnTo>
                    <a:pt x="41986" y="14249"/>
                  </a:lnTo>
                  <a:lnTo>
                    <a:pt x="41986" y="5397"/>
                  </a:lnTo>
                  <a:lnTo>
                    <a:pt x="419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018140" y="3902773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25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25" y="73558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031627" y="3904703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25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25" y="71247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028909" y="3900855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22" y="0"/>
                  </a:moveTo>
                  <a:lnTo>
                    <a:pt x="0" y="0"/>
                  </a:lnTo>
                  <a:lnTo>
                    <a:pt x="0" y="77787"/>
                  </a:lnTo>
                  <a:lnTo>
                    <a:pt x="17322" y="77787"/>
                  </a:lnTo>
                  <a:lnTo>
                    <a:pt x="17322" y="72389"/>
                  </a:lnTo>
                  <a:lnTo>
                    <a:pt x="5397" y="72389"/>
                  </a:lnTo>
                  <a:lnTo>
                    <a:pt x="5397" y="5410"/>
                  </a:lnTo>
                  <a:lnTo>
                    <a:pt x="2705" y="5410"/>
                  </a:lnTo>
                  <a:lnTo>
                    <a:pt x="2705" y="2705"/>
                  </a:lnTo>
                  <a:lnTo>
                    <a:pt x="17322" y="2705"/>
                  </a:lnTo>
                  <a:lnTo>
                    <a:pt x="17322" y="0"/>
                  </a:lnTo>
                  <a:close/>
                </a:path>
                <a:path w="17779" h="78104">
                  <a:moveTo>
                    <a:pt x="17322" y="2705"/>
                  </a:moveTo>
                  <a:lnTo>
                    <a:pt x="5397" y="2705"/>
                  </a:lnTo>
                  <a:lnTo>
                    <a:pt x="5397" y="5410"/>
                  </a:lnTo>
                  <a:lnTo>
                    <a:pt x="11925" y="5410"/>
                  </a:lnTo>
                  <a:lnTo>
                    <a:pt x="11925" y="72389"/>
                  </a:lnTo>
                  <a:lnTo>
                    <a:pt x="17322" y="72389"/>
                  </a:lnTo>
                  <a:lnTo>
                    <a:pt x="17322" y="2705"/>
                  </a:lnTo>
                  <a:close/>
                </a:path>
                <a:path w="17779" h="78104">
                  <a:moveTo>
                    <a:pt x="5397" y="2705"/>
                  </a:moveTo>
                  <a:lnTo>
                    <a:pt x="2705" y="2705"/>
                  </a:lnTo>
                  <a:lnTo>
                    <a:pt x="2705" y="5410"/>
                  </a:lnTo>
                  <a:lnTo>
                    <a:pt x="5397" y="5410"/>
                  </a:lnTo>
                  <a:lnTo>
                    <a:pt x="5397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043552" y="3904703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37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37" y="71247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040847" y="3900855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48" y="0"/>
                  </a:moveTo>
                  <a:lnTo>
                    <a:pt x="0" y="0"/>
                  </a:lnTo>
                  <a:lnTo>
                    <a:pt x="0" y="77787"/>
                  </a:lnTo>
                  <a:lnTo>
                    <a:pt x="17348" y="77787"/>
                  </a:lnTo>
                  <a:lnTo>
                    <a:pt x="17348" y="72389"/>
                  </a:lnTo>
                  <a:lnTo>
                    <a:pt x="5397" y="72389"/>
                  </a:lnTo>
                  <a:lnTo>
                    <a:pt x="5397" y="5410"/>
                  </a:lnTo>
                  <a:lnTo>
                    <a:pt x="2705" y="5410"/>
                  </a:lnTo>
                  <a:lnTo>
                    <a:pt x="2705" y="2705"/>
                  </a:lnTo>
                  <a:lnTo>
                    <a:pt x="17348" y="2705"/>
                  </a:lnTo>
                  <a:lnTo>
                    <a:pt x="17348" y="0"/>
                  </a:lnTo>
                  <a:close/>
                </a:path>
                <a:path w="17779" h="78104">
                  <a:moveTo>
                    <a:pt x="17348" y="2705"/>
                  </a:moveTo>
                  <a:lnTo>
                    <a:pt x="5397" y="2705"/>
                  </a:lnTo>
                  <a:lnTo>
                    <a:pt x="5397" y="5410"/>
                  </a:lnTo>
                  <a:lnTo>
                    <a:pt x="11950" y="5410"/>
                  </a:lnTo>
                  <a:lnTo>
                    <a:pt x="11950" y="72389"/>
                  </a:lnTo>
                  <a:lnTo>
                    <a:pt x="17348" y="72389"/>
                  </a:lnTo>
                  <a:lnTo>
                    <a:pt x="17348" y="2705"/>
                  </a:lnTo>
                  <a:close/>
                </a:path>
                <a:path w="17779" h="78104">
                  <a:moveTo>
                    <a:pt x="5397" y="2705"/>
                  </a:moveTo>
                  <a:lnTo>
                    <a:pt x="2705" y="2705"/>
                  </a:lnTo>
                  <a:lnTo>
                    <a:pt x="2705" y="5410"/>
                  </a:lnTo>
                  <a:lnTo>
                    <a:pt x="5397" y="5410"/>
                  </a:lnTo>
                  <a:lnTo>
                    <a:pt x="5397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023131" y="3903154"/>
              <a:ext cx="41275" cy="73025"/>
            </a:xfrm>
            <a:custGeom>
              <a:avLst/>
              <a:gdLst/>
              <a:ahLst/>
              <a:cxnLst/>
              <a:rect l="l" t="t" r="r" b="b"/>
              <a:pathLst>
                <a:path w="41275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  <a:path w="41275" h="73025">
                  <a:moveTo>
                    <a:pt x="40830" y="0"/>
                  </a:moveTo>
                  <a:lnTo>
                    <a:pt x="35433" y="0"/>
                  </a:lnTo>
                  <a:lnTo>
                    <a:pt x="35433" y="72402"/>
                  </a:lnTo>
                  <a:lnTo>
                    <a:pt x="40830" y="72402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015435" y="390008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55"/>
                  </a:lnTo>
                  <a:lnTo>
                    <a:pt x="17335" y="78955"/>
                  </a:lnTo>
                  <a:lnTo>
                    <a:pt x="17335" y="73558"/>
                  </a:lnTo>
                  <a:lnTo>
                    <a:pt x="5397" y="73558"/>
                  </a:lnTo>
                  <a:lnTo>
                    <a:pt x="5397" y="5397"/>
                  </a:lnTo>
                  <a:lnTo>
                    <a:pt x="2705" y="5397"/>
                  </a:lnTo>
                  <a:lnTo>
                    <a:pt x="2705" y="2692"/>
                  </a:lnTo>
                  <a:lnTo>
                    <a:pt x="17335" y="2692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17335" y="2692"/>
                  </a:moveTo>
                  <a:lnTo>
                    <a:pt x="5397" y="2692"/>
                  </a:lnTo>
                  <a:lnTo>
                    <a:pt x="5397" y="5397"/>
                  </a:lnTo>
                  <a:lnTo>
                    <a:pt x="11937" y="5397"/>
                  </a:lnTo>
                  <a:lnTo>
                    <a:pt x="11937" y="73558"/>
                  </a:lnTo>
                  <a:lnTo>
                    <a:pt x="17335" y="73558"/>
                  </a:lnTo>
                  <a:lnTo>
                    <a:pt x="17335" y="2692"/>
                  </a:lnTo>
                  <a:close/>
                </a:path>
                <a:path w="17779" h="79375">
                  <a:moveTo>
                    <a:pt x="5397" y="2692"/>
                  </a:moveTo>
                  <a:lnTo>
                    <a:pt x="2705" y="2692"/>
                  </a:lnTo>
                  <a:lnTo>
                    <a:pt x="2705" y="5397"/>
                  </a:lnTo>
                  <a:lnTo>
                    <a:pt x="5397" y="5397"/>
                  </a:lnTo>
                  <a:lnTo>
                    <a:pt x="5397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056252" y="3902773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37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37" y="73558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058373" y="3902202"/>
              <a:ext cx="5715" cy="73025"/>
            </a:xfrm>
            <a:custGeom>
              <a:avLst/>
              <a:gdLst/>
              <a:ahLst/>
              <a:cxnLst/>
              <a:rect l="l" t="t" r="r" b="b"/>
              <a:pathLst>
                <a:path w="5714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053560" y="390008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55"/>
                  </a:lnTo>
                  <a:lnTo>
                    <a:pt x="17335" y="78955"/>
                  </a:lnTo>
                  <a:lnTo>
                    <a:pt x="17335" y="73558"/>
                  </a:lnTo>
                  <a:lnTo>
                    <a:pt x="5397" y="73558"/>
                  </a:lnTo>
                  <a:lnTo>
                    <a:pt x="5397" y="5397"/>
                  </a:lnTo>
                  <a:lnTo>
                    <a:pt x="2692" y="5397"/>
                  </a:lnTo>
                  <a:lnTo>
                    <a:pt x="2692" y="2692"/>
                  </a:lnTo>
                  <a:lnTo>
                    <a:pt x="17335" y="2692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17335" y="2692"/>
                  </a:moveTo>
                  <a:lnTo>
                    <a:pt x="5397" y="2692"/>
                  </a:lnTo>
                  <a:lnTo>
                    <a:pt x="5397" y="5397"/>
                  </a:lnTo>
                  <a:lnTo>
                    <a:pt x="11937" y="5397"/>
                  </a:lnTo>
                  <a:lnTo>
                    <a:pt x="11937" y="73558"/>
                  </a:lnTo>
                  <a:lnTo>
                    <a:pt x="17335" y="73558"/>
                  </a:lnTo>
                  <a:lnTo>
                    <a:pt x="17335" y="2692"/>
                  </a:lnTo>
                  <a:close/>
                </a:path>
                <a:path w="17779" h="79375">
                  <a:moveTo>
                    <a:pt x="5397" y="2692"/>
                  </a:moveTo>
                  <a:lnTo>
                    <a:pt x="2692" y="2692"/>
                  </a:lnTo>
                  <a:lnTo>
                    <a:pt x="2692" y="5397"/>
                  </a:lnTo>
                  <a:lnTo>
                    <a:pt x="5397" y="5397"/>
                  </a:lnTo>
                  <a:lnTo>
                    <a:pt x="5397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040085" y="3904526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59" y="0"/>
                  </a:moveTo>
                  <a:lnTo>
                    <a:pt x="0" y="0"/>
                  </a:lnTo>
                  <a:lnTo>
                    <a:pt x="0" y="69888"/>
                  </a:lnTo>
                  <a:lnTo>
                    <a:pt x="6159" y="69888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041431" y="3904703"/>
              <a:ext cx="3175" cy="70485"/>
            </a:xfrm>
            <a:custGeom>
              <a:avLst/>
              <a:gdLst/>
              <a:ahLst/>
              <a:cxnLst/>
              <a:rect l="l" t="t" r="r" b="b"/>
              <a:pathLst>
                <a:path w="3175" h="70485">
                  <a:moveTo>
                    <a:pt x="2692" y="0"/>
                  </a:moveTo>
                  <a:lnTo>
                    <a:pt x="0" y="0"/>
                  </a:lnTo>
                  <a:lnTo>
                    <a:pt x="0" y="70485"/>
                  </a:lnTo>
                  <a:lnTo>
                    <a:pt x="2692" y="70485"/>
                  </a:lnTo>
                  <a:lnTo>
                    <a:pt x="2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287646" y="3834155"/>
              <a:ext cx="88265" cy="17780"/>
            </a:xfrm>
            <a:custGeom>
              <a:avLst/>
              <a:gdLst/>
              <a:ahLst/>
              <a:cxnLst/>
              <a:rect l="l" t="t" r="r" b="b"/>
              <a:pathLst>
                <a:path w="88264" h="17779">
                  <a:moveTo>
                    <a:pt x="87960" y="0"/>
                  </a:moveTo>
                  <a:lnTo>
                    <a:pt x="0" y="0"/>
                  </a:lnTo>
                  <a:lnTo>
                    <a:pt x="0" y="17221"/>
                  </a:lnTo>
                  <a:lnTo>
                    <a:pt x="87960" y="17221"/>
                  </a:lnTo>
                  <a:lnTo>
                    <a:pt x="87960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008818" y="3740759"/>
              <a:ext cx="81280" cy="0"/>
            </a:xfrm>
            <a:custGeom>
              <a:avLst/>
              <a:gdLst/>
              <a:ahLst/>
              <a:cxnLst/>
              <a:rect l="l" t="t" r="r" b="b"/>
              <a:pathLst>
                <a:path w="81279">
                  <a:moveTo>
                    <a:pt x="80708" y="0"/>
                  </a:moveTo>
                  <a:lnTo>
                    <a:pt x="0" y="0"/>
                  </a:lnTo>
                </a:path>
              </a:pathLst>
            </a:custGeom>
            <a:solidFill>
              <a:srgbClr val="A9AB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008818" y="3737597"/>
              <a:ext cx="81280" cy="6350"/>
            </a:xfrm>
            <a:custGeom>
              <a:avLst/>
              <a:gdLst/>
              <a:ahLst/>
              <a:cxnLst/>
              <a:rect l="l" t="t" r="r" b="b"/>
              <a:pathLst>
                <a:path w="81279" h="6350">
                  <a:moveTo>
                    <a:pt x="80708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80708" y="6350"/>
                  </a:lnTo>
                  <a:lnTo>
                    <a:pt x="80708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0" name="object 650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372305" y="4185539"/>
              <a:ext cx="110756" cy="124129"/>
            </a:xfrm>
            <a:prstGeom prst="rect">
              <a:avLst/>
            </a:prstGeom>
          </p:spPr>
        </p:pic>
        <p:sp>
          <p:nvSpPr>
            <p:cNvPr id="651" name="object 651"/>
            <p:cNvSpPr/>
            <p:nvPr/>
          </p:nvSpPr>
          <p:spPr>
            <a:xfrm>
              <a:off x="4280179" y="3984599"/>
              <a:ext cx="137160" cy="325120"/>
            </a:xfrm>
            <a:custGeom>
              <a:avLst/>
              <a:gdLst/>
              <a:ahLst/>
              <a:cxnLst/>
              <a:rect l="l" t="t" r="r" b="b"/>
              <a:pathLst>
                <a:path w="137160" h="325120">
                  <a:moveTo>
                    <a:pt x="92925" y="0"/>
                  </a:moveTo>
                  <a:lnTo>
                    <a:pt x="7429" y="914"/>
                  </a:lnTo>
                  <a:lnTo>
                    <a:pt x="7543" y="1943"/>
                  </a:lnTo>
                  <a:lnTo>
                    <a:pt x="7658" y="179679"/>
                  </a:lnTo>
                  <a:lnTo>
                    <a:pt x="1485" y="268732"/>
                  </a:lnTo>
                  <a:lnTo>
                    <a:pt x="0" y="273303"/>
                  </a:lnTo>
                  <a:lnTo>
                    <a:pt x="4572" y="276847"/>
                  </a:lnTo>
                  <a:lnTo>
                    <a:pt x="38519" y="301066"/>
                  </a:lnTo>
                  <a:lnTo>
                    <a:pt x="53740" y="314223"/>
                  </a:lnTo>
                  <a:lnTo>
                    <a:pt x="61707" y="320979"/>
                  </a:lnTo>
                  <a:lnTo>
                    <a:pt x="65024" y="323468"/>
                  </a:lnTo>
                  <a:lnTo>
                    <a:pt x="66294" y="323824"/>
                  </a:lnTo>
                  <a:lnTo>
                    <a:pt x="67894" y="323824"/>
                  </a:lnTo>
                  <a:lnTo>
                    <a:pt x="72123" y="324624"/>
                  </a:lnTo>
                  <a:lnTo>
                    <a:pt x="136817" y="260273"/>
                  </a:lnTo>
                  <a:lnTo>
                    <a:pt x="136131" y="253860"/>
                  </a:lnTo>
                  <a:lnTo>
                    <a:pt x="133502" y="250317"/>
                  </a:lnTo>
                  <a:lnTo>
                    <a:pt x="116100" y="231043"/>
                  </a:lnTo>
                  <a:lnTo>
                    <a:pt x="104763" y="217768"/>
                  </a:lnTo>
                  <a:lnTo>
                    <a:pt x="92811" y="183222"/>
                  </a:lnTo>
                  <a:lnTo>
                    <a:pt x="92925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280065" y="3985399"/>
              <a:ext cx="139065" cy="324485"/>
            </a:xfrm>
            <a:custGeom>
              <a:avLst/>
              <a:gdLst/>
              <a:ahLst/>
              <a:cxnLst/>
              <a:rect l="l" t="t" r="r" b="b"/>
              <a:pathLst>
                <a:path w="139064" h="324485">
                  <a:moveTo>
                    <a:pt x="138988" y="254774"/>
                  </a:moveTo>
                  <a:lnTo>
                    <a:pt x="138645" y="254355"/>
                  </a:lnTo>
                  <a:lnTo>
                    <a:pt x="138645" y="253403"/>
                  </a:lnTo>
                  <a:lnTo>
                    <a:pt x="138303" y="251802"/>
                  </a:lnTo>
                  <a:lnTo>
                    <a:pt x="137388" y="250545"/>
                  </a:lnTo>
                  <a:lnTo>
                    <a:pt x="135051" y="247865"/>
                  </a:lnTo>
                  <a:lnTo>
                    <a:pt x="118529" y="229857"/>
                  </a:lnTo>
                  <a:lnTo>
                    <a:pt x="112102" y="222618"/>
                  </a:lnTo>
                  <a:lnTo>
                    <a:pt x="94297" y="190665"/>
                  </a:lnTo>
                  <a:lnTo>
                    <a:pt x="94297" y="1371"/>
                  </a:lnTo>
                  <a:lnTo>
                    <a:pt x="92925" y="1371"/>
                  </a:lnTo>
                  <a:lnTo>
                    <a:pt x="9029" y="139"/>
                  </a:lnTo>
                  <a:lnTo>
                    <a:pt x="9029" y="0"/>
                  </a:lnTo>
                  <a:lnTo>
                    <a:pt x="7658" y="114"/>
                  </a:lnTo>
                  <a:lnTo>
                    <a:pt x="6286" y="228"/>
                  </a:lnTo>
                  <a:lnTo>
                    <a:pt x="6400" y="1841"/>
                  </a:lnTo>
                  <a:lnTo>
                    <a:pt x="6515" y="2628"/>
                  </a:lnTo>
                  <a:lnTo>
                    <a:pt x="6502" y="178193"/>
                  </a:lnTo>
                  <a:lnTo>
                    <a:pt x="355" y="266687"/>
                  </a:lnTo>
                  <a:lnTo>
                    <a:pt x="342" y="267017"/>
                  </a:lnTo>
                  <a:lnTo>
                    <a:pt x="342" y="266674"/>
                  </a:lnTo>
                  <a:lnTo>
                    <a:pt x="254" y="267017"/>
                  </a:lnTo>
                  <a:lnTo>
                    <a:pt x="38" y="267576"/>
                  </a:lnTo>
                  <a:lnTo>
                    <a:pt x="0" y="270891"/>
                  </a:lnTo>
                  <a:lnTo>
                    <a:pt x="165" y="271538"/>
                  </a:lnTo>
                  <a:lnTo>
                    <a:pt x="114" y="271691"/>
                  </a:lnTo>
                  <a:lnTo>
                    <a:pt x="800" y="273989"/>
                  </a:lnTo>
                  <a:lnTo>
                    <a:pt x="3886" y="276275"/>
                  </a:lnTo>
                  <a:lnTo>
                    <a:pt x="11163" y="281584"/>
                  </a:lnTo>
                  <a:lnTo>
                    <a:pt x="37833" y="300621"/>
                  </a:lnTo>
                  <a:lnTo>
                    <a:pt x="45034" y="306438"/>
                  </a:lnTo>
                  <a:lnTo>
                    <a:pt x="60007" y="318211"/>
                  </a:lnTo>
                  <a:lnTo>
                    <a:pt x="63487" y="320789"/>
                  </a:lnTo>
                  <a:lnTo>
                    <a:pt x="66636" y="323138"/>
                  </a:lnTo>
                  <a:lnTo>
                    <a:pt x="67894" y="323938"/>
                  </a:lnTo>
                  <a:lnTo>
                    <a:pt x="69151" y="324396"/>
                  </a:lnTo>
                  <a:lnTo>
                    <a:pt x="70980" y="324396"/>
                  </a:lnTo>
                  <a:lnTo>
                    <a:pt x="77495" y="323469"/>
                  </a:lnTo>
                  <a:lnTo>
                    <a:pt x="77952" y="323354"/>
                  </a:lnTo>
                  <a:lnTo>
                    <a:pt x="78816" y="322453"/>
                  </a:lnTo>
                  <a:lnTo>
                    <a:pt x="79171" y="322097"/>
                  </a:lnTo>
                  <a:lnTo>
                    <a:pt x="80492" y="320725"/>
                  </a:lnTo>
                  <a:lnTo>
                    <a:pt x="136588" y="262902"/>
                  </a:lnTo>
                  <a:lnTo>
                    <a:pt x="136880" y="262204"/>
                  </a:lnTo>
                  <a:lnTo>
                    <a:pt x="137350" y="261289"/>
                  </a:lnTo>
                  <a:lnTo>
                    <a:pt x="138645" y="258775"/>
                  </a:lnTo>
                  <a:lnTo>
                    <a:pt x="138645" y="255473"/>
                  </a:lnTo>
                  <a:lnTo>
                    <a:pt x="138988" y="2547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324959" y="4217631"/>
              <a:ext cx="78740" cy="74930"/>
            </a:xfrm>
            <a:custGeom>
              <a:avLst/>
              <a:gdLst/>
              <a:ahLst/>
              <a:cxnLst/>
              <a:rect l="l" t="t" r="r" b="b"/>
              <a:pathLst>
                <a:path w="78739" h="74929">
                  <a:moveTo>
                    <a:pt x="78498" y="9283"/>
                  </a:moveTo>
                  <a:lnTo>
                    <a:pt x="74155" y="4660"/>
                  </a:lnTo>
                  <a:lnTo>
                    <a:pt x="70205" y="431"/>
                  </a:lnTo>
                  <a:lnTo>
                    <a:pt x="69824" y="0"/>
                  </a:lnTo>
                  <a:lnTo>
                    <a:pt x="0" y="65278"/>
                  </a:lnTo>
                  <a:lnTo>
                    <a:pt x="8674" y="74574"/>
                  </a:lnTo>
                  <a:lnTo>
                    <a:pt x="78498" y="9283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323511" y="4215409"/>
              <a:ext cx="74295" cy="70485"/>
            </a:xfrm>
            <a:custGeom>
              <a:avLst/>
              <a:gdLst/>
              <a:ahLst/>
              <a:cxnLst/>
              <a:rect l="l" t="t" r="r" b="b"/>
              <a:pathLst>
                <a:path w="74295" h="70485">
                  <a:moveTo>
                    <a:pt x="69824" y="0"/>
                  </a:moveTo>
                  <a:lnTo>
                    <a:pt x="0" y="65290"/>
                  </a:lnTo>
                  <a:lnTo>
                    <a:pt x="4330" y="69926"/>
                  </a:lnTo>
                  <a:lnTo>
                    <a:pt x="74155" y="4648"/>
                  </a:lnTo>
                  <a:lnTo>
                    <a:pt x="69824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317148" y="4262170"/>
              <a:ext cx="36830" cy="6985"/>
            </a:xfrm>
            <a:custGeom>
              <a:avLst/>
              <a:gdLst/>
              <a:ahLst/>
              <a:cxnLst/>
              <a:rect l="l" t="t" r="r" b="b"/>
              <a:pathLst>
                <a:path w="36829" h="6985">
                  <a:moveTo>
                    <a:pt x="36575" y="0"/>
                  </a:moveTo>
                  <a:lnTo>
                    <a:pt x="0" y="0"/>
                  </a:lnTo>
                  <a:lnTo>
                    <a:pt x="762" y="6908"/>
                  </a:lnTo>
                  <a:lnTo>
                    <a:pt x="36575" y="6908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4314469" y="4259491"/>
              <a:ext cx="42545" cy="17145"/>
            </a:xfrm>
            <a:custGeom>
              <a:avLst/>
              <a:gdLst/>
              <a:ahLst/>
              <a:cxnLst/>
              <a:rect l="l" t="t" r="r" b="b"/>
              <a:pathLst>
                <a:path w="42545" h="17145">
                  <a:moveTo>
                    <a:pt x="39204" y="0"/>
                  </a:moveTo>
                  <a:lnTo>
                    <a:pt x="0" y="0"/>
                  </a:lnTo>
                  <a:lnTo>
                    <a:pt x="0" y="16916"/>
                  </a:lnTo>
                  <a:lnTo>
                    <a:pt x="41948" y="16916"/>
                  </a:lnTo>
                  <a:lnTo>
                    <a:pt x="41948" y="11544"/>
                  </a:lnTo>
                  <a:lnTo>
                    <a:pt x="5372" y="11544"/>
                  </a:lnTo>
                  <a:lnTo>
                    <a:pt x="5372" y="5372"/>
                  </a:lnTo>
                  <a:lnTo>
                    <a:pt x="36575" y="5372"/>
                  </a:lnTo>
                  <a:lnTo>
                    <a:pt x="36575" y="2628"/>
                  </a:lnTo>
                  <a:lnTo>
                    <a:pt x="39204" y="2628"/>
                  </a:lnTo>
                  <a:lnTo>
                    <a:pt x="39204" y="0"/>
                  </a:lnTo>
                  <a:close/>
                </a:path>
                <a:path w="42545" h="17145">
                  <a:moveTo>
                    <a:pt x="39204" y="2628"/>
                  </a:moveTo>
                  <a:lnTo>
                    <a:pt x="36575" y="2628"/>
                  </a:lnTo>
                  <a:lnTo>
                    <a:pt x="36575" y="11544"/>
                  </a:lnTo>
                  <a:lnTo>
                    <a:pt x="41948" y="11544"/>
                  </a:lnTo>
                  <a:lnTo>
                    <a:pt x="41948" y="5372"/>
                  </a:lnTo>
                  <a:lnTo>
                    <a:pt x="39204" y="5372"/>
                  </a:lnTo>
                  <a:lnTo>
                    <a:pt x="39204" y="2628"/>
                  </a:lnTo>
                  <a:close/>
                </a:path>
                <a:path w="42545" h="17145">
                  <a:moveTo>
                    <a:pt x="41948" y="0"/>
                  </a:moveTo>
                  <a:lnTo>
                    <a:pt x="39204" y="0"/>
                  </a:lnTo>
                  <a:lnTo>
                    <a:pt x="39204" y="5372"/>
                  </a:lnTo>
                  <a:lnTo>
                    <a:pt x="41948" y="5372"/>
                  </a:lnTo>
                  <a:lnTo>
                    <a:pt x="419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356493" y="4247095"/>
              <a:ext cx="126364" cy="126364"/>
            </a:xfrm>
            <a:custGeom>
              <a:avLst/>
              <a:gdLst/>
              <a:ahLst/>
              <a:cxnLst/>
              <a:rect l="l" t="t" r="r" b="b"/>
              <a:pathLst>
                <a:path w="126364" h="126364">
                  <a:moveTo>
                    <a:pt x="57988" y="0"/>
                  </a:moveTo>
                  <a:lnTo>
                    <a:pt x="0" y="58381"/>
                  </a:lnTo>
                  <a:lnTo>
                    <a:pt x="66598" y="125869"/>
                  </a:lnTo>
                  <a:lnTo>
                    <a:pt x="126123" y="70612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349800" y="4240301"/>
              <a:ext cx="139700" cy="139700"/>
            </a:xfrm>
            <a:custGeom>
              <a:avLst/>
              <a:gdLst/>
              <a:ahLst/>
              <a:cxnLst/>
              <a:rect l="l" t="t" r="r" b="b"/>
              <a:pathLst>
                <a:path w="139700" h="139700">
                  <a:moveTo>
                    <a:pt x="64731" y="0"/>
                  </a:moveTo>
                  <a:lnTo>
                    <a:pt x="0" y="65163"/>
                  </a:lnTo>
                  <a:lnTo>
                    <a:pt x="73151" y="139280"/>
                  </a:lnTo>
                  <a:lnTo>
                    <a:pt x="76542" y="136156"/>
                  </a:lnTo>
                  <a:lnTo>
                    <a:pt x="70053" y="129159"/>
                  </a:lnTo>
                  <a:lnTo>
                    <a:pt x="73428" y="126025"/>
                  </a:lnTo>
                  <a:lnTo>
                    <a:pt x="13398" y="65176"/>
                  </a:lnTo>
                  <a:lnTo>
                    <a:pt x="64630" y="13601"/>
                  </a:lnTo>
                  <a:lnTo>
                    <a:pt x="77857" y="13601"/>
                  </a:lnTo>
                  <a:lnTo>
                    <a:pt x="64731" y="0"/>
                  </a:lnTo>
                  <a:close/>
                </a:path>
                <a:path w="139700" h="139700">
                  <a:moveTo>
                    <a:pt x="77857" y="13601"/>
                  </a:moveTo>
                  <a:lnTo>
                    <a:pt x="64630" y="13601"/>
                  </a:lnTo>
                  <a:lnTo>
                    <a:pt x="126022" y="77203"/>
                  </a:lnTo>
                  <a:lnTo>
                    <a:pt x="73428" y="126025"/>
                  </a:lnTo>
                  <a:lnTo>
                    <a:pt x="76682" y="129324"/>
                  </a:lnTo>
                  <a:lnTo>
                    <a:pt x="73291" y="132664"/>
                  </a:lnTo>
                  <a:lnTo>
                    <a:pt x="76542" y="136156"/>
                  </a:lnTo>
                  <a:lnTo>
                    <a:pt x="139611" y="77597"/>
                  </a:lnTo>
                  <a:lnTo>
                    <a:pt x="77857" y="13601"/>
                  </a:lnTo>
                  <a:close/>
                </a:path>
                <a:path w="139700" h="139700">
                  <a:moveTo>
                    <a:pt x="73428" y="126025"/>
                  </a:moveTo>
                  <a:lnTo>
                    <a:pt x="70053" y="129159"/>
                  </a:lnTo>
                  <a:lnTo>
                    <a:pt x="73291" y="132664"/>
                  </a:lnTo>
                  <a:lnTo>
                    <a:pt x="76682" y="129324"/>
                  </a:lnTo>
                  <a:lnTo>
                    <a:pt x="73428" y="1260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374362" y="3987685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4097"/>
                  </a:lnTo>
                  <a:lnTo>
                    <a:pt x="203" y="13652"/>
                  </a:lnTo>
                  <a:lnTo>
                    <a:pt x="342" y="13169"/>
                  </a:lnTo>
                  <a:lnTo>
                    <a:pt x="342" y="8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372965" y="398551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50" y="0"/>
                  </a:moveTo>
                  <a:lnTo>
                    <a:pt x="12" y="520"/>
                  </a:lnTo>
                  <a:lnTo>
                    <a:pt x="0" y="952"/>
                  </a:lnTo>
                  <a:lnTo>
                    <a:pt x="0" y="1257"/>
                  </a:lnTo>
                  <a:lnTo>
                    <a:pt x="1016" y="1257"/>
                  </a:lnTo>
                  <a:lnTo>
                    <a:pt x="825" y="812"/>
                  </a:lnTo>
                  <a:lnTo>
                    <a:pt x="596" y="11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344326" y="3985056"/>
              <a:ext cx="29209" cy="1905"/>
            </a:xfrm>
            <a:custGeom>
              <a:avLst/>
              <a:gdLst/>
              <a:ahLst/>
              <a:cxnLst/>
              <a:rect l="l" t="t" r="r" b="b"/>
              <a:pathLst>
                <a:path w="29210" h="1904">
                  <a:moveTo>
                    <a:pt x="26949" y="0"/>
                  </a:moveTo>
                  <a:lnTo>
                    <a:pt x="26720" y="0"/>
                  </a:lnTo>
                  <a:lnTo>
                    <a:pt x="26631" y="1689"/>
                  </a:lnTo>
                  <a:lnTo>
                    <a:pt x="28638" y="1714"/>
                  </a:lnTo>
                  <a:lnTo>
                    <a:pt x="28689" y="457"/>
                  </a:lnTo>
                  <a:lnTo>
                    <a:pt x="27063" y="126"/>
                  </a:lnTo>
                  <a:close/>
                </a:path>
                <a:path w="29210" h="1904">
                  <a:moveTo>
                    <a:pt x="26720" y="0"/>
                  </a:moveTo>
                  <a:lnTo>
                    <a:pt x="3632" y="0"/>
                  </a:lnTo>
                  <a:lnTo>
                    <a:pt x="1689" y="228"/>
                  </a:lnTo>
                  <a:lnTo>
                    <a:pt x="203" y="927"/>
                  </a:lnTo>
                  <a:lnTo>
                    <a:pt x="0" y="1308"/>
                  </a:lnTo>
                  <a:lnTo>
                    <a:pt x="26631" y="1689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338243" y="3986364"/>
              <a:ext cx="36195" cy="222885"/>
            </a:xfrm>
            <a:custGeom>
              <a:avLst/>
              <a:gdLst/>
              <a:ahLst/>
              <a:cxnLst/>
              <a:rect l="l" t="t" r="r" b="b"/>
              <a:pathLst>
                <a:path w="36195" h="222885">
                  <a:moveTo>
                    <a:pt x="32804" y="202387"/>
                  </a:moveTo>
                  <a:lnTo>
                    <a:pt x="31661" y="199872"/>
                  </a:lnTo>
                  <a:lnTo>
                    <a:pt x="31661" y="199644"/>
                  </a:lnTo>
                  <a:lnTo>
                    <a:pt x="29832" y="197853"/>
                  </a:lnTo>
                  <a:lnTo>
                    <a:pt x="29832" y="202158"/>
                  </a:lnTo>
                  <a:lnTo>
                    <a:pt x="29260" y="202946"/>
                  </a:lnTo>
                  <a:lnTo>
                    <a:pt x="13373" y="218846"/>
                  </a:lnTo>
                  <a:lnTo>
                    <a:pt x="11201" y="219519"/>
                  </a:lnTo>
                  <a:lnTo>
                    <a:pt x="2806" y="211124"/>
                  </a:lnTo>
                  <a:lnTo>
                    <a:pt x="20688" y="193001"/>
                  </a:lnTo>
                  <a:lnTo>
                    <a:pt x="21374" y="193243"/>
                  </a:lnTo>
                  <a:lnTo>
                    <a:pt x="22682" y="194449"/>
                  </a:lnTo>
                  <a:lnTo>
                    <a:pt x="29451" y="201307"/>
                  </a:lnTo>
                  <a:lnTo>
                    <a:pt x="29832" y="202158"/>
                  </a:lnTo>
                  <a:lnTo>
                    <a:pt x="29832" y="197853"/>
                  </a:lnTo>
                  <a:lnTo>
                    <a:pt x="24917" y="193001"/>
                  </a:lnTo>
                  <a:lnTo>
                    <a:pt x="23202" y="191300"/>
                  </a:lnTo>
                  <a:lnTo>
                    <a:pt x="20688" y="190271"/>
                  </a:lnTo>
                  <a:lnTo>
                    <a:pt x="19088" y="190271"/>
                  </a:lnTo>
                  <a:lnTo>
                    <a:pt x="17945" y="191071"/>
                  </a:lnTo>
                  <a:lnTo>
                    <a:pt x="17716" y="191173"/>
                  </a:lnTo>
                  <a:lnTo>
                    <a:pt x="17487" y="191300"/>
                  </a:lnTo>
                  <a:lnTo>
                    <a:pt x="3657" y="205130"/>
                  </a:lnTo>
                  <a:lnTo>
                    <a:pt x="2057" y="206832"/>
                  </a:lnTo>
                  <a:lnTo>
                    <a:pt x="0" y="208902"/>
                  </a:lnTo>
                  <a:lnTo>
                    <a:pt x="0" y="212102"/>
                  </a:lnTo>
                  <a:lnTo>
                    <a:pt x="10515" y="222618"/>
                  </a:lnTo>
                  <a:lnTo>
                    <a:pt x="14859" y="221119"/>
                  </a:lnTo>
                  <a:lnTo>
                    <a:pt x="16459" y="219519"/>
                  </a:lnTo>
                  <a:lnTo>
                    <a:pt x="31546" y="204558"/>
                  </a:lnTo>
                  <a:lnTo>
                    <a:pt x="31661" y="204317"/>
                  </a:lnTo>
                  <a:lnTo>
                    <a:pt x="32804" y="202387"/>
                  </a:lnTo>
                  <a:close/>
                </a:path>
                <a:path w="36195" h="222885">
                  <a:moveTo>
                    <a:pt x="35661" y="125349"/>
                  </a:moveTo>
                  <a:lnTo>
                    <a:pt x="34861" y="123177"/>
                  </a:lnTo>
                  <a:lnTo>
                    <a:pt x="34632" y="122478"/>
                  </a:lnTo>
                  <a:lnTo>
                    <a:pt x="33375" y="122224"/>
                  </a:lnTo>
                  <a:lnTo>
                    <a:pt x="33032" y="122161"/>
                  </a:lnTo>
                  <a:lnTo>
                    <a:pt x="33032" y="125920"/>
                  </a:lnTo>
                  <a:lnTo>
                    <a:pt x="33032" y="137121"/>
                  </a:lnTo>
                  <a:lnTo>
                    <a:pt x="32232" y="138137"/>
                  </a:lnTo>
                  <a:lnTo>
                    <a:pt x="31546" y="138493"/>
                  </a:lnTo>
                  <a:lnTo>
                    <a:pt x="9715" y="138493"/>
                  </a:lnTo>
                  <a:lnTo>
                    <a:pt x="7543" y="137922"/>
                  </a:lnTo>
                  <a:lnTo>
                    <a:pt x="7200" y="137629"/>
                  </a:lnTo>
                  <a:lnTo>
                    <a:pt x="7200" y="124968"/>
                  </a:lnTo>
                  <a:lnTo>
                    <a:pt x="8115" y="124764"/>
                  </a:lnTo>
                  <a:lnTo>
                    <a:pt x="8915" y="124663"/>
                  </a:lnTo>
                  <a:lnTo>
                    <a:pt x="31661" y="124663"/>
                  </a:lnTo>
                  <a:lnTo>
                    <a:pt x="32575" y="124764"/>
                  </a:lnTo>
                  <a:lnTo>
                    <a:pt x="33032" y="125920"/>
                  </a:lnTo>
                  <a:lnTo>
                    <a:pt x="33032" y="122161"/>
                  </a:lnTo>
                  <a:lnTo>
                    <a:pt x="32346" y="122034"/>
                  </a:lnTo>
                  <a:lnTo>
                    <a:pt x="32004" y="121920"/>
                  </a:lnTo>
                  <a:lnTo>
                    <a:pt x="8915" y="121920"/>
                  </a:lnTo>
                  <a:lnTo>
                    <a:pt x="7086" y="122148"/>
                  </a:lnTo>
                  <a:lnTo>
                    <a:pt x="5486" y="122834"/>
                  </a:lnTo>
                  <a:lnTo>
                    <a:pt x="4559" y="124663"/>
                  </a:lnTo>
                  <a:lnTo>
                    <a:pt x="4457" y="138823"/>
                  </a:lnTo>
                  <a:lnTo>
                    <a:pt x="4686" y="139052"/>
                  </a:lnTo>
                  <a:lnTo>
                    <a:pt x="6629" y="141795"/>
                  </a:lnTo>
                  <a:lnTo>
                    <a:pt x="9486" y="142367"/>
                  </a:lnTo>
                  <a:lnTo>
                    <a:pt x="31661" y="142367"/>
                  </a:lnTo>
                  <a:lnTo>
                    <a:pt x="31661" y="141236"/>
                  </a:lnTo>
                  <a:lnTo>
                    <a:pt x="31889" y="141236"/>
                  </a:lnTo>
                  <a:lnTo>
                    <a:pt x="32004" y="141109"/>
                  </a:lnTo>
                  <a:lnTo>
                    <a:pt x="33375" y="140474"/>
                  </a:lnTo>
                  <a:lnTo>
                    <a:pt x="34518" y="139865"/>
                  </a:lnTo>
                  <a:lnTo>
                    <a:pt x="35661" y="138823"/>
                  </a:lnTo>
                  <a:lnTo>
                    <a:pt x="35661" y="125349"/>
                  </a:lnTo>
                  <a:close/>
                </a:path>
                <a:path w="36195" h="222885">
                  <a:moveTo>
                    <a:pt x="35661" y="45669"/>
                  </a:moveTo>
                  <a:lnTo>
                    <a:pt x="34632" y="42824"/>
                  </a:lnTo>
                  <a:lnTo>
                    <a:pt x="33375" y="42494"/>
                  </a:lnTo>
                  <a:lnTo>
                    <a:pt x="33375" y="58813"/>
                  </a:lnTo>
                  <a:lnTo>
                    <a:pt x="33312" y="42481"/>
                  </a:lnTo>
                  <a:lnTo>
                    <a:pt x="33032" y="42418"/>
                  </a:lnTo>
                  <a:lnTo>
                    <a:pt x="33032" y="46139"/>
                  </a:lnTo>
                  <a:lnTo>
                    <a:pt x="33032" y="57442"/>
                  </a:lnTo>
                  <a:lnTo>
                    <a:pt x="32232" y="58356"/>
                  </a:lnTo>
                  <a:lnTo>
                    <a:pt x="31318" y="58813"/>
                  </a:lnTo>
                  <a:lnTo>
                    <a:pt x="9715" y="58813"/>
                  </a:lnTo>
                  <a:lnTo>
                    <a:pt x="7543" y="58254"/>
                  </a:lnTo>
                  <a:lnTo>
                    <a:pt x="7200" y="57962"/>
                  </a:lnTo>
                  <a:lnTo>
                    <a:pt x="7200" y="45288"/>
                  </a:lnTo>
                  <a:lnTo>
                    <a:pt x="8115" y="44996"/>
                  </a:lnTo>
                  <a:lnTo>
                    <a:pt x="8915" y="44881"/>
                  </a:lnTo>
                  <a:lnTo>
                    <a:pt x="31661" y="44881"/>
                  </a:lnTo>
                  <a:lnTo>
                    <a:pt x="32575" y="45097"/>
                  </a:lnTo>
                  <a:lnTo>
                    <a:pt x="33032" y="46139"/>
                  </a:lnTo>
                  <a:lnTo>
                    <a:pt x="33032" y="42418"/>
                  </a:lnTo>
                  <a:lnTo>
                    <a:pt x="32346" y="42252"/>
                  </a:lnTo>
                  <a:lnTo>
                    <a:pt x="32004" y="42252"/>
                  </a:lnTo>
                  <a:lnTo>
                    <a:pt x="8915" y="42252"/>
                  </a:lnTo>
                  <a:lnTo>
                    <a:pt x="7048" y="42494"/>
                  </a:lnTo>
                  <a:lnTo>
                    <a:pt x="5486" y="43154"/>
                  </a:lnTo>
                  <a:lnTo>
                    <a:pt x="4572" y="44881"/>
                  </a:lnTo>
                  <a:lnTo>
                    <a:pt x="4457" y="59169"/>
                  </a:lnTo>
                  <a:lnTo>
                    <a:pt x="4724" y="59372"/>
                  </a:lnTo>
                  <a:lnTo>
                    <a:pt x="4914" y="59512"/>
                  </a:lnTo>
                  <a:lnTo>
                    <a:pt x="4724" y="59372"/>
                  </a:lnTo>
                  <a:lnTo>
                    <a:pt x="6629" y="62128"/>
                  </a:lnTo>
                  <a:lnTo>
                    <a:pt x="9486" y="62585"/>
                  </a:lnTo>
                  <a:lnTo>
                    <a:pt x="31661" y="62585"/>
                  </a:lnTo>
                  <a:lnTo>
                    <a:pt x="31661" y="61455"/>
                  </a:lnTo>
                  <a:lnTo>
                    <a:pt x="32004" y="61455"/>
                  </a:lnTo>
                  <a:lnTo>
                    <a:pt x="33375" y="60807"/>
                  </a:lnTo>
                  <a:lnTo>
                    <a:pt x="33718" y="60642"/>
                  </a:lnTo>
                  <a:lnTo>
                    <a:pt x="34518" y="60071"/>
                  </a:lnTo>
                  <a:lnTo>
                    <a:pt x="35661" y="59042"/>
                  </a:lnTo>
                  <a:lnTo>
                    <a:pt x="35661" y="45669"/>
                  </a:lnTo>
                  <a:close/>
                </a:path>
                <a:path w="36195" h="222885">
                  <a:moveTo>
                    <a:pt x="36118" y="168884"/>
                  </a:moveTo>
                  <a:lnTo>
                    <a:pt x="35204" y="166712"/>
                  </a:lnTo>
                  <a:lnTo>
                    <a:pt x="34975" y="166039"/>
                  </a:lnTo>
                  <a:lnTo>
                    <a:pt x="33375" y="165608"/>
                  </a:lnTo>
                  <a:lnTo>
                    <a:pt x="33375" y="169341"/>
                  </a:lnTo>
                  <a:lnTo>
                    <a:pt x="33375" y="180657"/>
                  </a:lnTo>
                  <a:lnTo>
                    <a:pt x="32689" y="181584"/>
                  </a:lnTo>
                  <a:lnTo>
                    <a:pt x="32004" y="181914"/>
                  </a:lnTo>
                  <a:lnTo>
                    <a:pt x="31661" y="182029"/>
                  </a:lnTo>
                  <a:lnTo>
                    <a:pt x="10058" y="182029"/>
                  </a:lnTo>
                  <a:lnTo>
                    <a:pt x="8001" y="181457"/>
                  </a:lnTo>
                  <a:lnTo>
                    <a:pt x="7543" y="181152"/>
                  </a:lnTo>
                  <a:lnTo>
                    <a:pt x="7543" y="168554"/>
                  </a:lnTo>
                  <a:lnTo>
                    <a:pt x="8458" y="168211"/>
                  </a:lnTo>
                  <a:lnTo>
                    <a:pt x="32461" y="168211"/>
                  </a:lnTo>
                  <a:lnTo>
                    <a:pt x="32918" y="168325"/>
                  </a:lnTo>
                  <a:lnTo>
                    <a:pt x="33375" y="169341"/>
                  </a:lnTo>
                  <a:lnTo>
                    <a:pt x="33375" y="165608"/>
                  </a:lnTo>
                  <a:lnTo>
                    <a:pt x="32804" y="165468"/>
                  </a:lnTo>
                  <a:lnTo>
                    <a:pt x="32461" y="165468"/>
                  </a:lnTo>
                  <a:lnTo>
                    <a:pt x="9258" y="165468"/>
                  </a:lnTo>
                  <a:lnTo>
                    <a:pt x="7429" y="165696"/>
                  </a:lnTo>
                  <a:lnTo>
                    <a:pt x="5829" y="166370"/>
                  </a:lnTo>
                  <a:lnTo>
                    <a:pt x="5016" y="168084"/>
                  </a:lnTo>
                  <a:lnTo>
                    <a:pt x="4914" y="182372"/>
                  </a:lnTo>
                  <a:lnTo>
                    <a:pt x="5257" y="182841"/>
                  </a:lnTo>
                  <a:lnTo>
                    <a:pt x="6972" y="185356"/>
                  </a:lnTo>
                  <a:lnTo>
                    <a:pt x="9829" y="185813"/>
                  </a:lnTo>
                  <a:lnTo>
                    <a:pt x="32004" y="185915"/>
                  </a:lnTo>
                  <a:lnTo>
                    <a:pt x="32004" y="184658"/>
                  </a:lnTo>
                  <a:lnTo>
                    <a:pt x="32461" y="184658"/>
                  </a:lnTo>
                  <a:lnTo>
                    <a:pt x="33464" y="184162"/>
                  </a:lnTo>
                  <a:lnTo>
                    <a:pt x="34975" y="183400"/>
                  </a:lnTo>
                  <a:lnTo>
                    <a:pt x="36004" y="182372"/>
                  </a:lnTo>
                  <a:lnTo>
                    <a:pt x="36118" y="180657"/>
                  </a:lnTo>
                  <a:lnTo>
                    <a:pt x="36118" y="168884"/>
                  </a:lnTo>
                  <a:close/>
                </a:path>
                <a:path w="36195" h="222885">
                  <a:moveTo>
                    <a:pt x="36118" y="1320"/>
                  </a:moveTo>
                  <a:lnTo>
                    <a:pt x="35737" y="406"/>
                  </a:lnTo>
                  <a:lnTo>
                    <a:pt x="34721" y="406"/>
                  </a:lnTo>
                  <a:lnTo>
                    <a:pt x="33718" y="393"/>
                  </a:lnTo>
                  <a:lnTo>
                    <a:pt x="33718" y="2692"/>
                  </a:lnTo>
                  <a:lnTo>
                    <a:pt x="33718" y="13906"/>
                  </a:lnTo>
                  <a:lnTo>
                    <a:pt x="33375" y="14401"/>
                  </a:lnTo>
                  <a:lnTo>
                    <a:pt x="33032" y="14922"/>
                  </a:lnTo>
                  <a:lnTo>
                    <a:pt x="32346" y="15278"/>
                  </a:lnTo>
                  <a:lnTo>
                    <a:pt x="10515" y="15278"/>
                  </a:lnTo>
                  <a:lnTo>
                    <a:pt x="8343" y="14693"/>
                  </a:lnTo>
                  <a:lnTo>
                    <a:pt x="8001" y="14427"/>
                  </a:lnTo>
                  <a:lnTo>
                    <a:pt x="8001" y="1752"/>
                  </a:lnTo>
                  <a:lnTo>
                    <a:pt x="8915" y="1435"/>
                  </a:lnTo>
                  <a:lnTo>
                    <a:pt x="32804" y="1435"/>
                  </a:lnTo>
                  <a:lnTo>
                    <a:pt x="33375" y="1562"/>
                  </a:lnTo>
                  <a:lnTo>
                    <a:pt x="33718" y="2692"/>
                  </a:lnTo>
                  <a:lnTo>
                    <a:pt x="33718" y="393"/>
                  </a:lnTo>
                  <a:lnTo>
                    <a:pt x="32715" y="381"/>
                  </a:lnTo>
                  <a:lnTo>
                    <a:pt x="6083" y="0"/>
                  </a:lnTo>
                  <a:lnTo>
                    <a:pt x="5372" y="1333"/>
                  </a:lnTo>
                  <a:lnTo>
                    <a:pt x="5257" y="15621"/>
                  </a:lnTo>
                  <a:lnTo>
                    <a:pt x="5486" y="15849"/>
                  </a:lnTo>
                  <a:lnTo>
                    <a:pt x="7086" y="18135"/>
                  </a:lnTo>
                  <a:lnTo>
                    <a:pt x="7315" y="18592"/>
                  </a:lnTo>
                  <a:lnTo>
                    <a:pt x="10287" y="19164"/>
                  </a:lnTo>
                  <a:lnTo>
                    <a:pt x="32461" y="19164"/>
                  </a:lnTo>
                  <a:lnTo>
                    <a:pt x="32461" y="18021"/>
                  </a:lnTo>
                  <a:lnTo>
                    <a:pt x="36118" y="15417"/>
                  </a:lnTo>
                  <a:lnTo>
                    <a:pt x="36118" y="13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301731" y="411157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62" y="0"/>
                  </a:moveTo>
                  <a:lnTo>
                    <a:pt x="16469" y="2121"/>
                  </a:lnTo>
                  <a:lnTo>
                    <a:pt x="7899" y="7905"/>
                  </a:lnTo>
                  <a:lnTo>
                    <a:pt x="2119" y="16480"/>
                  </a:lnTo>
                  <a:lnTo>
                    <a:pt x="0" y="26974"/>
                  </a:lnTo>
                  <a:lnTo>
                    <a:pt x="2119" y="37454"/>
                  </a:lnTo>
                  <a:lnTo>
                    <a:pt x="7899" y="46021"/>
                  </a:lnTo>
                  <a:lnTo>
                    <a:pt x="16469" y="51802"/>
                  </a:lnTo>
                  <a:lnTo>
                    <a:pt x="26962" y="53924"/>
                  </a:lnTo>
                  <a:lnTo>
                    <a:pt x="37454" y="51802"/>
                  </a:lnTo>
                  <a:lnTo>
                    <a:pt x="46024" y="46021"/>
                  </a:lnTo>
                  <a:lnTo>
                    <a:pt x="51804" y="37454"/>
                  </a:lnTo>
                  <a:lnTo>
                    <a:pt x="53924" y="26974"/>
                  </a:lnTo>
                  <a:lnTo>
                    <a:pt x="51804" y="16480"/>
                  </a:lnTo>
                  <a:lnTo>
                    <a:pt x="46024" y="7905"/>
                  </a:lnTo>
                  <a:lnTo>
                    <a:pt x="37454" y="2121"/>
                  </a:lnTo>
                  <a:lnTo>
                    <a:pt x="26962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301731" y="411157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62" y="0"/>
                  </a:moveTo>
                  <a:lnTo>
                    <a:pt x="16469" y="2121"/>
                  </a:lnTo>
                  <a:lnTo>
                    <a:pt x="7899" y="7905"/>
                  </a:lnTo>
                  <a:lnTo>
                    <a:pt x="2119" y="16480"/>
                  </a:lnTo>
                  <a:lnTo>
                    <a:pt x="0" y="26974"/>
                  </a:lnTo>
                  <a:lnTo>
                    <a:pt x="2119" y="37454"/>
                  </a:lnTo>
                  <a:lnTo>
                    <a:pt x="7899" y="46021"/>
                  </a:lnTo>
                  <a:lnTo>
                    <a:pt x="16469" y="51802"/>
                  </a:lnTo>
                  <a:lnTo>
                    <a:pt x="26962" y="53924"/>
                  </a:lnTo>
                  <a:lnTo>
                    <a:pt x="37454" y="51802"/>
                  </a:lnTo>
                  <a:lnTo>
                    <a:pt x="46024" y="46021"/>
                  </a:lnTo>
                  <a:lnTo>
                    <a:pt x="51804" y="37454"/>
                  </a:lnTo>
                  <a:lnTo>
                    <a:pt x="53924" y="26974"/>
                  </a:lnTo>
                  <a:lnTo>
                    <a:pt x="51804" y="16480"/>
                  </a:lnTo>
                  <a:lnTo>
                    <a:pt x="46024" y="7905"/>
                  </a:lnTo>
                  <a:lnTo>
                    <a:pt x="37454" y="2121"/>
                  </a:lnTo>
                  <a:lnTo>
                    <a:pt x="26962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300384" y="4110240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308" y="0"/>
                  </a:moveTo>
                  <a:lnTo>
                    <a:pt x="17289" y="2226"/>
                  </a:lnTo>
                  <a:lnTo>
                    <a:pt x="8291" y="8296"/>
                  </a:lnTo>
                  <a:lnTo>
                    <a:pt x="2224" y="17295"/>
                  </a:lnTo>
                  <a:lnTo>
                    <a:pt x="0" y="28308"/>
                  </a:lnTo>
                  <a:lnTo>
                    <a:pt x="2224" y="39316"/>
                  </a:lnTo>
                  <a:lnTo>
                    <a:pt x="8291" y="48315"/>
                  </a:lnTo>
                  <a:lnTo>
                    <a:pt x="17289" y="54388"/>
                  </a:lnTo>
                  <a:lnTo>
                    <a:pt x="28308" y="56616"/>
                  </a:lnTo>
                  <a:lnTo>
                    <a:pt x="39321" y="54388"/>
                  </a:lnTo>
                  <a:lnTo>
                    <a:pt x="40028" y="53911"/>
                  </a:lnTo>
                  <a:lnTo>
                    <a:pt x="28308" y="53911"/>
                  </a:lnTo>
                  <a:lnTo>
                    <a:pt x="18346" y="51893"/>
                  </a:lnTo>
                  <a:lnTo>
                    <a:pt x="10209" y="46405"/>
                  </a:lnTo>
                  <a:lnTo>
                    <a:pt x="4717" y="38270"/>
                  </a:lnTo>
                  <a:lnTo>
                    <a:pt x="2692" y="28308"/>
                  </a:lnTo>
                  <a:lnTo>
                    <a:pt x="4717" y="18347"/>
                  </a:lnTo>
                  <a:lnTo>
                    <a:pt x="10209" y="10213"/>
                  </a:lnTo>
                  <a:lnTo>
                    <a:pt x="18346" y="4723"/>
                  </a:lnTo>
                  <a:lnTo>
                    <a:pt x="28308" y="2692"/>
                  </a:lnTo>
                  <a:lnTo>
                    <a:pt x="40012" y="2692"/>
                  </a:lnTo>
                  <a:lnTo>
                    <a:pt x="39321" y="2226"/>
                  </a:lnTo>
                  <a:lnTo>
                    <a:pt x="28308" y="0"/>
                  </a:lnTo>
                  <a:close/>
                </a:path>
                <a:path w="57150" h="57150">
                  <a:moveTo>
                    <a:pt x="40012" y="2692"/>
                  </a:moveTo>
                  <a:lnTo>
                    <a:pt x="28308" y="2692"/>
                  </a:lnTo>
                  <a:lnTo>
                    <a:pt x="38270" y="4723"/>
                  </a:lnTo>
                  <a:lnTo>
                    <a:pt x="46407" y="10213"/>
                  </a:lnTo>
                  <a:lnTo>
                    <a:pt x="51898" y="18347"/>
                  </a:lnTo>
                  <a:lnTo>
                    <a:pt x="53924" y="28308"/>
                  </a:lnTo>
                  <a:lnTo>
                    <a:pt x="51898" y="38270"/>
                  </a:lnTo>
                  <a:lnTo>
                    <a:pt x="46407" y="46405"/>
                  </a:lnTo>
                  <a:lnTo>
                    <a:pt x="38270" y="51893"/>
                  </a:lnTo>
                  <a:lnTo>
                    <a:pt x="28308" y="53911"/>
                  </a:lnTo>
                  <a:lnTo>
                    <a:pt x="40028" y="53911"/>
                  </a:lnTo>
                  <a:lnTo>
                    <a:pt x="48320" y="48315"/>
                  </a:lnTo>
                  <a:lnTo>
                    <a:pt x="54390" y="39316"/>
                  </a:lnTo>
                  <a:lnTo>
                    <a:pt x="56616" y="28308"/>
                  </a:lnTo>
                  <a:lnTo>
                    <a:pt x="54390" y="17295"/>
                  </a:lnTo>
                  <a:lnTo>
                    <a:pt x="48320" y="8296"/>
                  </a:lnTo>
                  <a:lnTo>
                    <a:pt x="40012" y="2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305591" y="4116197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326" y="0"/>
                  </a:moveTo>
                  <a:lnTo>
                    <a:pt x="13635" y="1756"/>
                  </a:lnTo>
                  <a:lnTo>
                    <a:pt x="6538" y="6546"/>
                  </a:lnTo>
                  <a:lnTo>
                    <a:pt x="1754" y="13651"/>
                  </a:lnTo>
                  <a:lnTo>
                    <a:pt x="0" y="22351"/>
                  </a:lnTo>
                  <a:lnTo>
                    <a:pt x="1754" y="31042"/>
                  </a:lnTo>
                  <a:lnTo>
                    <a:pt x="6538" y="38139"/>
                  </a:lnTo>
                  <a:lnTo>
                    <a:pt x="13635" y="42924"/>
                  </a:lnTo>
                  <a:lnTo>
                    <a:pt x="22326" y="44678"/>
                  </a:lnTo>
                  <a:lnTo>
                    <a:pt x="31017" y="42924"/>
                  </a:lnTo>
                  <a:lnTo>
                    <a:pt x="38114" y="38139"/>
                  </a:lnTo>
                  <a:lnTo>
                    <a:pt x="42898" y="31042"/>
                  </a:lnTo>
                  <a:lnTo>
                    <a:pt x="44653" y="22351"/>
                  </a:lnTo>
                  <a:lnTo>
                    <a:pt x="42898" y="13651"/>
                  </a:lnTo>
                  <a:lnTo>
                    <a:pt x="38114" y="6546"/>
                  </a:lnTo>
                  <a:lnTo>
                    <a:pt x="31017" y="1756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311434" y="412280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45" y="7213"/>
                  </a:moveTo>
                  <a:lnTo>
                    <a:pt x="25019" y="0"/>
                  </a:lnTo>
                  <a:lnTo>
                    <a:pt x="7213" y="0"/>
                  </a:lnTo>
                  <a:lnTo>
                    <a:pt x="0" y="7213"/>
                  </a:lnTo>
                  <a:lnTo>
                    <a:pt x="0" y="16141"/>
                  </a:lnTo>
                  <a:lnTo>
                    <a:pt x="0" y="25044"/>
                  </a:lnTo>
                  <a:lnTo>
                    <a:pt x="7213" y="32245"/>
                  </a:lnTo>
                  <a:lnTo>
                    <a:pt x="25019" y="32245"/>
                  </a:lnTo>
                  <a:lnTo>
                    <a:pt x="32245" y="25044"/>
                  </a:lnTo>
                  <a:lnTo>
                    <a:pt x="32245" y="7213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4309795" y="412045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07" y="18097"/>
                  </a:moveTo>
                  <a:lnTo>
                    <a:pt x="34772" y="11061"/>
                  </a:lnTo>
                  <a:lnTo>
                    <a:pt x="32270" y="7353"/>
                  </a:lnTo>
                  <a:lnTo>
                    <a:pt x="32270" y="10287"/>
                  </a:lnTo>
                  <a:lnTo>
                    <a:pt x="32270" y="16497"/>
                  </a:lnTo>
                  <a:lnTo>
                    <a:pt x="32270" y="20485"/>
                  </a:lnTo>
                  <a:lnTo>
                    <a:pt x="32270" y="25908"/>
                  </a:lnTo>
                  <a:lnTo>
                    <a:pt x="25920" y="32270"/>
                  </a:lnTo>
                  <a:lnTo>
                    <a:pt x="22034" y="32283"/>
                  </a:lnTo>
                  <a:lnTo>
                    <a:pt x="21285" y="32283"/>
                  </a:lnTo>
                  <a:lnTo>
                    <a:pt x="18110" y="32283"/>
                  </a:lnTo>
                  <a:lnTo>
                    <a:pt x="10274" y="32270"/>
                  </a:lnTo>
                  <a:lnTo>
                    <a:pt x="3937" y="25908"/>
                  </a:lnTo>
                  <a:lnTo>
                    <a:pt x="3937" y="20497"/>
                  </a:lnTo>
                  <a:lnTo>
                    <a:pt x="10439" y="31724"/>
                  </a:lnTo>
                  <a:lnTo>
                    <a:pt x="25755" y="31724"/>
                  </a:lnTo>
                  <a:lnTo>
                    <a:pt x="26593" y="30264"/>
                  </a:lnTo>
                  <a:lnTo>
                    <a:pt x="29146" y="25857"/>
                  </a:lnTo>
                  <a:lnTo>
                    <a:pt x="32270" y="20485"/>
                  </a:lnTo>
                  <a:lnTo>
                    <a:pt x="32270" y="16497"/>
                  </a:lnTo>
                  <a:lnTo>
                    <a:pt x="29146" y="11099"/>
                  </a:lnTo>
                  <a:lnTo>
                    <a:pt x="25755" y="5207"/>
                  </a:lnTo>
                  <a:lnTo>
                    <a:pt x="24028" y="5207"/>
                  </a:lnTo>
                  <a:lnTo>
                    <a:pt x="24028" y="14820"/>
                  </a:lnTo>
                  <a:lnTo>
                    <a:pt x="24028" y="21374"/>
                  </a:lnTo>
                  <a:lnTo>
                    <a:pt x="21361" y="24015"/>
                  </a:lnTo>
                  <a:lnTo>
                    <a:pt x="14820" y="24015"/>
                  </a:lnTo>
                  <a:lnTo>
                    <a:pt x="12166" y="21374"/>
                  </a:lnTo>
                  <a:lnTo>
                    <a:pt x="12166" y="14820"/>
                  </a:lnTo>
                  <a:lnTo>
                    <a:pt x="14820" y="12153"/>
                  </a:lnTo>
                  <a:lnTo>
                    <a:pt x="21361" y="12153"/>
                  </a:lnTo>
                  <a:lnTo>
                    <a:pt x="24028" y="14820"/>
                  </a:lnTo>
                  <a:lnTo>
                    <a:pt x="24028" y="5207"/>
                  </a:lnTo>
                  <a:lnTo>
                    <a:pt x="10439" y="5207"/>
                  </a:lnTo>
                  <a:lnTo>
                    <a:pt x="3937" y="16497"/>
                  </a:lnTo>
                  <a:lnTo>
                    <a:pt x="3937" y="10287"/>
                  </a:lnTo>
                  <a:lnTo>
                    <a:pt x="10274" y="3937"/>
                  </a:lnTo>
                  <a:lnTo>
                    <a:pt x="25920" y="3937"/>
                  </a:lnTo>
                  <a:lnTo>
                    <a:pt x="32270" y="10287"/>
                  </a:lnTo>
                  <a:lnTo>
                    <a:pt x="32270" y="7353"/>
                  </a:lnTo>
                  <a:lnTo>
                    <a:pt x="30899" y="5308"/>
                  </a:lnTo>
                  <a:lnTo>
                    <a:pt x="28867" y="3937"/>
                  </a:lnTo>
                  <a:lnTo>
                    <a:pt x="25146" y="1422"/>
                  </a:lnTo>
                  <a:lnTo>
                    <a:pt x="18110" y="0"/>
                  </a:lnTo>
                  <a:lnTo>
                    <a:pt x="11049" y="1422"/>
                  </a:lnTo>
                  <a:lnTo>
                    <a:pt x="5295" y="5308"/>
                  </a:lnTo>
                  <a:lnTo>
                    <a:pt x="1409" y="11061"/>
                  </a:lnTo>
                  <a:lnTo>
                    <a:pt x="0" y="18097"/>
                  </a:lnTo>
                  <a:lnTo>
                    <a:pt x="1422" y="25146"/>
                  </a:lnTo>
                  <a:lnTo>
                    <a:pt x="5295" y="30899"/>
                  </a:lnTo>
                  <a:lnTo>
                    <a:pt x="11049" y="34785"/>
                  </a:lnTo>
                  <a:lnTo>
                    <a:pt x="18110" y="36207"/>
                  </a:lnTo>
                  <a:lnTo>
                    <a:pt x="25146" y="34785"/>
                  </a:lnTo>
                  <a:lnTo>
                    <a:pt x="28841" y="32283"/>
                  </a:lnTo>
                  <a:lnTo>
                    <a:pt x="30899" y="30899"/>
                  </a:lnTo>
                  <a:lnTo>
                    <a:pt x="34772" y="25146"/>
                  </a:lnTo>
                  <a:lnTo>
                    <a:pt x="36207" y="180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4301731" y="398988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62" y="0"/>
                  </a:moveTo>
                  <a:lnTo>
                    <a:pt x="16469" y="2123"/>
                  </a:lnTo>
                  <a:lnTo>
                    <a:pt x="7899" y="7912"/>
                  </a:lnTo>
                  <a:lnTo>
                    <a:pt x="2119" y="16491"/>
                  </a:lnTo>
                  <a:lnTo>
                    <a:pt x="0" y="26987"/>
                  </a:lnTo>
                  <a:lnTo>
                    <a:pt x="2119" y="37459"/>
                  </a:lnTo>
                  <a:lnTo>
                    <a:pt x="7899" y="46023"/>
                  </a:lnTo>
                  <a:lnTo>
                    <a:pt x="16469" y="51803"/>
                  </a:lnTo>
                  <a:lnTo>
                    <a:pt x="26962" y="53924"/>
                  </a:lnTo>
                  <a:lnTo>
                    <a:pt x="37454" y="51803"/>
                  </a:lnTo>
                  <a:lnTo>
                    <a:pt x="46024" y="46023"/>
                  </a:lnTo>
                  <a:lnTo>
                    <a:pt x="51804" y="37459"/>
                  </a:lnTo>
                  <a:lnTo>
                    <a:pt x="53924" y="26987"/>
                  </a:lnTo>
                  <a:lnTo>
                    <a:pt x="51804" y="16491"/>
                  </a:lnTo>
                  <a:lnTo>
                    <a:pt x="46024" y="7912"/>
                  </a:lnTo>
                  <a:lnTo>
                    <a:pt x="37454" y="2123"/>
                  </a:lnTo>
                  <a:lnTo>
                    <a:pt x="26962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301731" y="398988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62" y="0"/>
                  </a:moveTo>
                  <a:lnTo>
                    <a:pt x="16469" y="2123"/>
                  </a:lnTo>
                  <a:lnTo>
                    <a:pt x="7899" y="7912"/>
                  </a:lnTo>
                  <a:lnTo>
                    <a:pt x="2119" y="16491"/>
                  </a:lnTo>
                  <a:lnTo>
                    <a:pt x="0" y="26987"/>
                  </a:lnTo>
                  <a:lnTo>
                    <a:pt x="2119" y="37459"/>
                  </a:lnTo>
                  <a:lnTo>
                    <a:pt x="7899" y="46023"/>
                  </a:lnTo>
                  <a:lnTo>
                    <a:pt x="16469" y="51803"/>
                  </a:lnTo>
                  <a:lnTo>
                    <a:pt x="26962" y="53924"/>
                  </a:lnTo>
                  <a:lnTo>
                    <a:pt x="37454" y="51803"/>
                  </a:lnTo>
                  <a:lnTo>
                    <a:pt x="46024" y="46023"/>
                  </a:lnTo>
                  <a:lnTo>
                    <a:pt x="51804" y="37459"/>
                  </a:lnTo>
                  <a:lnTo>
                    <a:pt x="53924" y="26987"/>
                  </a:lnTo>
                  <a:lnTo>
                    <a:pt x="51804" y="16491"/>
                  </a:lnTo>
                  <a:lnTo>
                    <a:pt x="46024" y="7912"/>
                  </a:lnTo>
                  <a:lnTo>
                    <a:pt x="37454" y="2123"/>
                  </a:lnTo>
                  <a:lnTo>
                    <a:pt x="26962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300384" y="3988536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308" y="0"/>
                  </a:moveTo>
                  <a:lnTo>
                    <a:pt x="17289" y="2237"/>
                  </a:lnTo>
                  <a:lnTo>
                    <a:pt x="8291" y="8308"/>
                  </a:lnTo>
                  <a:lnTo>
                    <a:pt x="2224" y="17309"/>
                  </a:lnTo>
                  <a:lnTo>
                    <a:pt x="0" y="28333"/>
                  </a:lnTo>
                  <a:lnTo>
                    <a:pt x="2224" y="39337"/>
                  </a:lnTo>
                  <a:lnTo>
                    <a:pt x="8291" y="48329"/>
                  </a:lnTo>
                  <a:lnTo>
                    <a:pt x="17289" y="54397"/>
                  </a:lnTo>
                  <a:lnTo>
                    <a:pt x="28308" y="56629"/>
                  </a:lnTo>
                  <a:lnTo>
                    <a:pt x="39321" y="54397"/>
                  </a:lnTo>
                  <a:lnTo>
                    <a:pt x="40004" y="53936"/>
                  </a:lnTo>
                  <a:lnTo>
                    <a:pt x="28308" y="53936"/>
                  </a:lnTo>
                  <a:lnTo>
                    <a:pt x="18346" y="51906"/>
                  </a:lnTo>
                  <a:lnTo>
                    <a:pt x="10209" y="46416"/>
                  </a:lnTo>
                  <a:lnTo>
                    <a:pt x="4717" y="38286"/>
                  </a:lnTo>
                  <a:lnTo>
                    <a:pt x="2692" y="28333"/>
                  </a:lnTo>
                  <a:lnTo>
                    <a:pt x="4717" y="18358"/>
                  </a:lnTo>
                  <a:lnTo>
                    <a:pt x="10209" y="10218"/>
                  </a:lnTo>
                  <a:lnTo>
                    <a:pt x="18346" y="4728"/>
                  </a:lnTo>
                  <a:lnTo>
                    <a:pt x="28308" y="2705"/>
                  </a:lnTo>
                  <a:lnTo>
                    <a:pt x="40014" y="2705"/>
                  </a:lnTo>
                  <a:lnTo>
                    <a:pt x="39321" y="2237"/>
                  </a:lnTo>
                  <a:lnTo>
                    <a:pt x="28308" y="0"/>
                  </a:lnTo>
                  <a:close/>
                </a:path>
                <a:path w="57150" h="57150">
                  <a:moveTo>
                    <a:pt x="40014" y="2705"/>
                  </a:moveTo>
                  <a:lnTo>
                    <a:pt x="28308" y="2705"/>
                  </a:lnTo>
                  <a:lnTo>
                    <a:pt x="38270" y="4728"/>
                  </a:lnTo>
                  <a:lnTo>
                    <a:pt x="46407" y="10218"/>
                  </a:lnTo>
                  <a:lnTo>
                    <a:pt x="51898" y="18358"/>
                  </a:lnTo>
                  <a:lnTo>
                    <a:pt x="53924" y="28333"/>
                  </a:lnTo>
                  <a:lnTo>
                    <a:pt x="51898" y="38286"/>
                  </a:lnTo>
                  <a:lnTo>
                    <a:pt x="46407" y="46416"/>
                  </a:lnTo>
                  <a:lnTo>
                    <a:pt x="38270" y="51906"/>
                  </a:lnTo>
                  <a:lnTo>
                    <a:pt x="28308" y="53936"/>
                  </a:lnTo>
                  <a:lnTo>
                    <a:pt x="40004" y="53936"/>
                  </a:lnTo>
                  <a:lnTo>
                    <a:pt x="48320" y="48329"/>
                  </a:lnTo>
                  <a:lnTo>
                    <a:pt x="54390" y="39337"/>
                  </a:lnTo>
                  <a:lnTo>
                    <a:pt x="56616" y="28333"/>
                  </a:lnTo>
                  <a:lnTo>
                    <a:pt x="54390" y="17309"/>
                  </a:lnTo>
                  <a:lnTo>
                    <a:pt x="48320" y="8308"/>
                  </a:lnTo>
                  <a:lnTo>
                    <a:pt x="40014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4305591" y="3994531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326" y="0"/>
                  </a:moveTo>
                  <a:lnTo>
                    <a:pt x="13635" y="1754"/>
                  </a:lnTo>
                  <a:lnTo>
                    <a:pt x="6538" y="6540"/>
                  </a:lnTo>
                  <a:lnTo>
                    <a:pt x="1754" y="13640"/>
                  </a:lnTo>
                  <a:lnTo>
                    <a:pt x="0" y="22339"/>
                  </a:lnTo>
                  <a:lnTo>
                    <a:pt x="1754" y="31024"/>
                  </a:lnTo>
                  <a:lnTo>
                    <a:pt x="6538" y="38122"/>
                  </a:lnTo>
                  <a:lnTo>
                    <a:pt x="13635" y="42909"/>
                  </a:lnTo>
                  <a:lnTo>
                    <a:pt x="22326" y="44665"/>
                  </a:lnTo>
                  <a:lnTo>
                    <a:pt x="31017" y="42909"/>
                  </a:lnTo>
                  <a:lnTo>
                    <a:pt x="38114" y="38122"/>
                  </a:lnTo>
                  <a:lnTo>
                    <a:pt x="42898" y="31024"/>
                  </a:lnTo>
                  <a:lnTo>
                    <a:pt x="44653" y="22339"/>
                  </a:lnTo>
                  <a:lnTo>
                    <a:pt x="42898" y="13640"/>
                  </a:lnTo>
                  <a:lnTo>
                    <a:pt x="38114" y="6540"/>
                  </a:lnTo>
                  <a:lnTo>
                    <a:pt x="31017" y="1754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304817" y="4055364"/>
              <a:ext cx="48260" cy="46355"/>
            </a:xfrm>
            <a:custGeom>
              <a:avLst/>
              <a:gdLst/>
              <a:ahLst/>
              <a:cxnLst/>
              <a:rect l="l" t="t" r="r" b="b"/>
              <a:pathLst>
                <a:path w="48260" h="46354">
                  <a:moveTo>
                    <a:pt x="47751" y="0"/>
                  </a:moveTo>
                  <a:lnTo>
                    <a:pt x="0" y="0"/>
                  </a:lnTo>
                  <a:lnTo>
                    <a:pt x="0" y="46215"/>
                  </a:lnTo>
                  <a:lnTo>
                    <a:pt x="47751" y="46215"/>
                  </a:lnTo>
                  <a:lnTo>
                    <a:pt x="47751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303471" y="4054030"/>
              <a:ext cx="50800" cy="48895"/>
            </a:xfrm>
            <a:custGeom>
              <a:avLst/>
              <a:gdLst/>
              <a:ahLst/>
              <a:cxnLst/>
              <a:rect l="l" t="t" r="r" b="b"/>
              <a:pathLst>
                <a:path w="50800" h="48895">
                  <a:moveTo>
                    <a:pt x="50444" y="0"/>
                  </a:moveTo>
                  <a:lnTo>
                    <a:pt x="0" y="0"/>
                  </a:lnTo>
                  <a:lnTo>
                    <a:pt x="0" y="48895"/>
                  </a:lnTo>
                  <a:lnTo>
                    <a:pt x="50444" y="48895"/>
                  </a:lnTo>
                  <a:lnTo>
                    <a:pt x="50444" y="47548"/>
                  </a:lnTo>
                  <a:lnTo>
                    <a:pt x="47751" y="47548"/>
                  </a:lnTo>
                  <a:lnTo>
                    <a:pt x="47751" y="46215"/>
                  </a:lnTo>
                  <a:lnTo>
                    <a:pt x="2692" y="46215"/>
                  </a:lnTo>
                  <a:lnTo>
                    <a:pt x="2692" y="2692"/>
                  </a:lnTo>
                  <a:lnTo>
                    <a:pt x="50444" y="2692"/>
                  </a:lnTo>
                  <a:lnTo>
                    <a:pt x="50444" y="0"/>
                  </a:lnTo>
                  <a:close/>
                </a:path>
                <a:path w="50800" h="48895">
                  <a:moveTo>
                    <a:pt x="50444" y="2692"/>
                  </a:moveTo>
                  <a:lnTo>
                    <a:pt x="47751" y="2692"/>
                  </a:lnTo>
                  <a:lnTo>
                    <a:pt x="47751" y="47548"/>
                  </a:lnTo>
                  <a:lnTo>
                    <a:pt x="49098" y="47548"/>
                  </a:lnTo>
                  <a:lnTo>
                    <a:pt x="49098" y="46215"/>
                  </a:lnTo>
                  <a:lnTo>
                    <a:pt x="50444" y="46215"/>
                  </a:lnTo>
                  <a:lnTo>
                    <a:pt x="50444" y="2692"/>
                  </a:lnTo>
                  <a:close/>
                </a:path>
                <a:path w="50800" h="48895">
                  <a:moveTo>
                    <a:pt x="50444" y="46215"/>
                  </a:moveTo>
                  <a:lnTo>
                    <a:pt x="49098" y="46215"/>
                  </a:lnTo>
                  <a:lnTo>
                    <a:pt x="49098" y="47548"/>
                  </a:lnTo>
                  <a:lnTo>
                    <a:pt x="50444" y="47548"/>
                  </a:lnTo>
                  <a:lnTo>
                    <a:pt x="50444" y="462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315574" y="4262056"/>
              <a:ext cx="36830" cy="12065"/>
            </a:xfrm>
            <a:custGeom>
              <a:avLst/>
              <a:gdLst/>
              <a:ahLst/>
              <a:cxnLst/>
              <a:rect l="l" t="t" r="r" b="b"/>
              <a:pathLst>
                <a:path w="36829" h="12064">
                  <a:moveTo>
                    <a:pt x="36575" y="0"/>
                  </a:moveTo>
                  <a:lnTo>
                    <a:pt x="0" y="0"/>
                  </a:lnTo>
                  <a:lnTo>
                    <a:pt x="0" y="11557"/>
                  </a:lnTo>
                  <a:lnTo>
                    <a:pt x="36575" y="11557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312869" y="4131297"/>
              <a:ext cx="42545" cy="146050"/>
            </a:xfrm>
            <a:custGeom>
              <a:avLst/>
              <a:gdLst/>
              <a:ahLst/>
              <a:cxnLst/>
              <a:rect l="l" t="t" r="r" b="b"/>
              <a:pathLst>
                <a:path w="42545" h="146050">
                  <a:moveTo>
                    <a:pt x="19786" y="584"/>
                  </a:moveTo>
                  <a:lnTo>
                    <a:pt x="16103" y="482"/>
                  </a:lnTo>
                  <a:lnTo>
                    <a:pt x="16116" y="165"/>
                  </a:lnTo>
                  <a:lnTo>
                    <a:pt x="10718" y="0"/>
                  </a:lnTo>
                  <a:lnTo>
                    <a:pt x="10312" y="14312"/>
                  </a:lnTo>
                  <a:lnTo>
                    <a:pt x="13982" y="14414"/>
                  </a:lnTo>
                  <a:lnTo>
                    <a:pt x="13982" y="14706"/>
                  </a:lnTo>
                  <a:lnTo>
                    <a:pt x="19380" y="14871"/>
                  </a:lnTo>
                  <a:lnTo>
                    <a:pt x="19786" y="584"/>
                  </a:lnTo>
                  <a:close/>
                </a:path>
                <a:path w="42545" h="146050">
                  <a:moveTo>
                    <a:pt x="41986" y="128955"/>
                  </a:moveTo>
                  <a:lnTo>
                    <a:pt x="36588" y="128955"/>
                  </a:lnTo>
                  <a:lnTo>
                    <a:pt x="36588" y="134366"/>
                  </a:lnTo>
                  <a:lnTo>
                    <a:pt x="36588" y="138176"/>
                  </a:lnTo>
                  <a:lnTo>
                    <a:pt x="5397" y="138176"/>
                  </a:lnTo>
                  <a:lnTo>
                    <a:pt x="5397" y="134366"/>
                  </a:lnTo>
                  <a:lnTo>
                    <a:pt x="36588" y="134366"/>
                  </a:lnTo>
                  <a:lnTo>
                    <a:pt x="36588" y="128955"/>
                  </a:lnTo>
                  <a:lnTo>
                    <a:pt x="0" y="128955"/>
                  </a:lnTo>
                  <a:lnTo>
                    <a:pt x="0" y="145910"/>
                  </a:lnTo>
                  <a:lnTo>
                    <a:pt x="41986" y="145910"/>
                  </a:lnTo>
                  <a:lnTo>
                    <a:pt x="41986" y="140500"/>
                  </a:lnTo>
                  <a:lnTo>
                    <a:pt x="41986" y="131648"/>
                  </a:lnTo>
                  <a:lnTo>
                    <a:pt x="41986" y="1289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312513" y="400112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58" y="7226"/>
                  </a:moveTo>
                  <a:lnTo>
                    <a:pt x="25019" y="0"/>
                  </a:lnTo>
                  <a:lnTo>
                    <a:pt x="7213" y="0"/>
                  </a:lnTo>
                  <a:lnTo>
                    <a:pt x="0" y="7226"/>
                  </a:lnTo>
                  <a:lnTo>
                    <a:pt x="0" y="16141"/>
                  </a:lnTo>
                  <a:lnTo>
                    <a:pt x="0" y="25044"/>
                  </a:lnTo>
                  <a:lnTo>
                    <a:pt x="7213" y="32258"/>
                  </a:lnTo>
                  <a:lnTo>
                    <a:pt x="25019" y="32258"/>
                  </a:lnTo>
                  <a:lnTo>
                    <a:pt x="32258" y="25044"/>
                  </a:lnTo>
                  <a:lnTo>
                    <a:pt x="32258" y="7226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4310888" y="399878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195" y="18084"/>
                  </a:moveTo>
                  <a:lnTo>
                    <a:pt x="34772" y="11049"/>
                  </a:lnTo>
                  <a:lnTo>
                    <a:pt x="32258" y="7340"/>
                  </a:lnTo>
                  <a:lnTo>
                    <a:pt x="32258" y="10274"/>
                  </a:lnTo>
                  <a:lnTo>
                    <a:pt x="32258" y="16484"/>
                  </a:lnTo>
                  <a:lnTo>
                    <a:pt x="32258" y="20472"/>
                  </a:lnTo>
                  <a:lnTo>
                    <a:pt x="32258" y="25920"/>
                  </a:lnTo>
                  <a:lnTo>
                    <a:pt x="25908" y="32245"/>
                  </a:lnTo>
                  <a:lnTo>
                    <a:pt x="10248" y="32245"/>
                  </a:lnTo>
                  <a:lnTo>
                    <a:pt x="3937" y="25920"/>
                  </a:lnTo>
                  <a:lnTo>
                    <a:pt x="3937" y="20510"/>
                  </a:lnTo>
                  <a:lnTo>
                    <a:pt x="10426" y="31724"/>
                  </a:lnTo>
                  <a:lnTo>
                    <a:pt x="25742" y="31724"/>
                  </a:lnTo>
                  <a:lnTo>
                    <a:pt x="26593" y="30264"/>
                  </a:lnTo>
                  <a:lnTo>
                    <a:pt x="29133" y="25857"/>
                  </a:lnTo>
                  <a:lnTo>
                    <a:pt x="32258" y="20472"/>
                  </a:lnTo>
                  <a:lnTo>
                    <a:pt x="32258" y="16484"/>
                  </a:lnTo>
                  <a:lnTo>
                    <a:pt x="29133" y="11074"/>
                  </a:lnTo>
                  <a:lnTo>
                    <a:pt x="25742" y="5194"/>
                  </a:lnTo>
                  <a:lnTo>
                    <a:pt x="24003" y="5194"/>
                  </a:lnTo>
                  <a:lnTo>
                    <a:pt x="24003" y="17716"/>
                  </a:lnTo>
                  <a:lnTo>
                    <a:pt x="18770" y="12166"/>
                  </a:lnTo>
                  <a:lnTo>
                    <a:pt x="21348" y="12166"/>
                  </a:lnTo>
                  <a:lnTo>
                    <a:pt x="23990" y="14808"/>
                  </a:lnTo>
                  <a:lnTo>
                    <a:pt x="24003" y="17716"/>
                  </a:lnTo>
                  <a:lnTo>
                    <a:pt x="24003" y="5194"/>
                  </a:lnTo>
                  <a:lnTo>
                    <a:pt x="17475" y="5194"/>
                  </a:lnTo>
                  <a:lnTo>
                    <a:pt x="17475" y="24028"/>
                  </a:lnTo>
                  <a:lnTo>
                    <a:pt x="14820" y="24028"/>
                  </a:lnTo>
                  <a:lnTo>
                    <a:pt x="12166" y="21361"/>
                  </a:lnTo>
                  <a:lnTo>
                    <a:pt x="12166" y="18402"/>
                  </a:lnTo>
                  <a:lnTo>
                    <a:pt x="17475" y="24028"/>
                  </a:lnTo>
                  <a:lnTo>
                    <a:pt x="17475" y="5194"/>
                  </a:lnTo>
                  <a:lnTo>
                    <a:pt x="10426" y="5194"/>
                  </a:lnTo>
                  <a:lnTo>
                    <a:pt x="3937" y="16459"/>
                  </a:lnTo>
                  <a:lnTo>
                    <a:pt x="3937" y="10274"/>
                  </a:lnTo>
                  <a:lnTo>
                    <a:pt x="10261" y="3924"/>
                  </a:lnTo>
                  <a:lnTo>
                    <a:pt x="25908" y="3924"/>
                  </a:lnTo>
                  <a:lnTo>
                    <a:pt x="32258" y="10274"/>
                  </a:lnTo>
                  <a:lnTo>
                    <a:pt x="32258" y="7340"/>
                  </a:lnTo>
                  <a:lnTo>
                    <a:pt x="30886" y="5308"/>
                  </a:lnTo>
                  <a:lnTo>
                    <a:pt x="28854" y="3924"/>
                  </a:lnTo>
                  <a:lnTo>
                    <a:pt x="25133" y="1422"/>
                  </a:lnTo>
                  <a:lnTo>
                    <a:pt x="18097" y="0"/>
                  </a:lnTo>
                  <a:lnTo>
                    <a:pt x="11036" y="1422"/>
                  </a:lnTo>
                  <a:lnTo>
                    <a:pt x="5295" y="5308"/>
                  </a:lnTo>
                  <a:lnTo>
                    <a:pt x="1409" y="11049"/>
                  </a:lnTo>
                  <a:lnTo>
                    <a:pt x="0" y="18084"/>
                  </a:lnTo>
                  <a:lnTo>
                    <a:pt x="1409" y="25146"/>
                  </a:lnTo>
                  <a:lnTo>
                    <a:pt x="5295" y="30899"/>
                  </a:lnTo>
                  <a:lnTo>
                    <a:pt x="11036" y="34772"/>
                  </a:lnTo>
                  <a:lnTo>
                    <a:pt x="18097" y="36195"/>
                  </a:lnTo>
                  <a:lnTo>
                    <a:pt x="25133" y="34772"/>
                  </a:lnTo>
                  <a:lnTo>
                    <a:pt x="28879" y="32245"/>
                  </a:lnTo>
                  <a:lnTo>
                    <a:pt x="30886" y="30899"/>
                  </a:lnTo>
                  <a:lnTo>
                    <a:pt x="34759" y="25146"/>
                  </a:lnTo>
                  <a:lnTo>
                    <a:pt x="36195" y="180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4390888" y="427806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4977" y="0"/>
                  </a:moveTo>
                  <a:lnTo>
                    <a:pt x="16100" y="706"/>
                  </a:lnTo>
                  <a:lnTo>
                    <a:pt x="8185" y="4810"/>
                  </a:lnTo>
                  <a:lnTo>
                    <a:pt x="2655" y="11399"/>
                  </a:lnTo>
                  <a:lnTo>
                    <a:pt x="0" y="19580"/>
                  </a:lnTo>
                  <a:lnTo>
                    <a:pt x="707" y="28455"/>
                  </a:lnTo>
                  <a:lnTo>
                    <a:pt x="4806" y="36368"/>
                  </a:lnTo>
                  <a:lnTo>
                    <a:pt x="11399" y="41905"/>
                  </a:lnTo>
                  <a:lnTo>
                    <a:pt x="19590" y="44565"/>
                  </a:lnTo>
                  <a:lnTo>
                    <a:pt x="28482" y="43848"/>
                  </a:lnTo>
                  <a:lnTo>
                    <a:pt x="36388" y="39746"/>
                  </a:lnTo>
                  <a:lnTo>
                    <a:pt x="41919" y="33156"/>
                  </a:lnTo>
                  <a:lnTo>
                    <a:pt x="44574" y="24969"/>
                  </a:lnTo>
                  <a:lnTo>
                    <a:pt x="43849" y="16073"/>
                  </a:lnTo>
                  <a:lnTo>
                    <a:pt x="39751" y="8178"/>
                  </a:lnTo>
                  <a:lnTo>
                    <a:pt x="33161" y="2655"/>
                  </a:lnTo>
                  <a:lnTo>
                    <a:pt x="24977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4384738" y="4271899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28435" y="0"/>
                  </a:moveTo>
                  <a:lnTo>
                    <a:pt x="25844" y="0"/>
                  </a:lnTo>
                  <a:lnTo>
                    <a:pt x="23202" y="355"/>
                  </a:lnTo>
                  <a:lnTo>
                    <a:pt x="0" y="28435"/>
                  </a:lnTo>
                  <a:lnTo>
                    <a:pt x="56" y="31445"/>
                  </a:lnTo>
                  <a:lnTo>
                    <a:pt x="28435" y="56883"/>
                  </a:lnTo>
                  <a:lnTo>
                    <a:pt x="31038" y="56883"/>
                  </a:lnTo>
                  <a:lnTo>
                    <a:pt x="51527" y="44894"/>
                  </a:lnTo>
                  <a:lnTo>
                    <a:pt x="21285" y="44894"/>
                  </a:lnTo>
                  <a:lnTo>
                    <a:pt x="14668" y="40195"/>
                  </a:lnTo>
                  <a:lnTo>
                    <a:pt x="12179" y="31445"/>
                  </a:lnTo>
                  <a:lnTo>
                    <a:pt x="11976" y="29933"/>
                  </a:lnTo>
                  <a:lnTo>
                    <a:pt x="11976" y="21297"/>
                  </a:lnTo>
                  <a:lnTo>
                    <a:pt x="16675" y="14681"/>
                  </a:lnTo>
                  <a:lnTo>
                    <a:pt x="25425" y="12191"/>
                  </a:lnTo>
                  <a:lnTo>
                    <a:pt x="26949" y="11976"/>
                  </a:lnTo>
                  <a:lnTo>
                    <a:pt x="51586" y="11976"/>
                  </a:lnTo>
                  <a:lnTo>
                    <a:pt x="45396" y="5618"/>
                  </a:lnTo>
                  <a:lnTo>
                    <a:pt x="37424" y="1463"/>
                  </a:lnTo>
                  <a:lnTo>
                    <a:pt x="28435" y="0"/>
                  </a:lnTo>
                  <a:close/>
                </a:path>
                <a:path w="57150" h="57150">
                  <a:moveTo>
                    <a:pt x="55753" y="20602"/>
                  </a:moveTo>
                  <a:lnTo>
                    <a:pt x="44246" y="23914"/>
                  </a:lnTo>
                  <a:lnTo>
                    <a:pt x="44691" y="25450"/>
                  </a:lnTo>
                  <a:lnTo>
                    <a:pt x="44907" y="26962"/>
                  </a:lnTo>
                  <a:lnTo>
                    <a:pt x="44894" y="35598"/>
                  </a:lnTo>
                  <a:lnTo>
                    <a:pt x="40195" y="42202"/>
                  </a:lnTo>
                  <a:lnTo>
                    <a:pt x="31457" y="44691"/>
                  </a:lnTo>
                  <a:lnTo>
                    <a:pt x="29933" y="44894"/>
                  </a:lnTo>
                  <a:lnTo>
                    <a:pt x="51527" y="44894"/>
                  </a:lnTo>
                  <a:lnTo>
                    <a:pt x="55416" y="37452"/>
                  </a:lnTo>
                  <a:lnTo>
                    <a:pt x="56883" y="28473"/>
                  </a:lnTo>
                  <a:lnTo>
                    <a:pt x="56826" y="25450"/>
                  </a:lnTo>
                  <a:lnTo>
                    <a:pt x="56514" y="23215"/>
                  </a:lnTo>
                  <a:lnTo>
                    <a:pt x="55753" y="20602"/>
                  </a:lnTo>
                  <a:close/>
                </a:path>
                <a:path w="57150" h="57150">
                  <a:moveTo>
                    <a:pt x="51586" y="11976"/>
                  </a:moveTo>
                  <a:lnTo>
                    <a:pt x="35572" y="11976"/>
                  </a:lnTo>
                  <a:lnTo>
                    <a:pt x="42202" y="16700"/>
                  </a:lnTo>
                  <a:lnTo>
                    <a:pt x="44246" y="23888"/>
                  </a:lnTo>
                  <a:lnTo>
                    <a:pt x="55765" y="20599"/>
                  </a:lnTo>
                  <a:lnTo>
                    <a:pt x="51720" y="12114"/>
                  </a:lnTo>
                  <a:lnTo>
                    <a:pt x="51586" y="11976"/>
                  </a:lnTo>
                  <a:close/>
                </a:path>
                <a:path w="57150" h="57150">
                  <a:moveTo>
                    <a:pt x="55752" y="20599"/>
                  </a:moveTo>
                  <a:lnTo>
                    <a:pt x="48600" y="22645"/>
                  </a:lnTo>
                  <a:lnTo>
                    <a:pt x="55753" y="206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399610" y="428602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7259" y="0"/>
                  </a:moveTo>
                  <a:lnTo>
                    <a:pt x="3454" y="3962"/>
                  </a:lnTo>
                  <a:lnTo>
                    <a:pt x="0" y="17894"/>
                  </a:lnTo>
                  <a:lnTo>
                    <a:pt x="10312" y="27876"/>
                  </a:lnTo>
                  <a:lnTo>
                    <a:pt x="24104" y="23914"/>
                  </a:lnTo>
                  <a:lnTo>
                    <a:pt x="27597" y="9956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4396295" y="4282655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21399" y="0"/>
                  </a:moveTo>
                  <a:lnTo>
                    <a:pt x="4279" y="4927"/>
                  </a:lnTo>
                  <a:lnTo>
                    <a:pt x="0" y="22212"/>
                  </a:lnTo>
                  <a:lnTo>
                    <a:pt x="12788" y="34582"/>
                  </a:lnTo>
                  <a:lnTo>
                    <a:pt x="14452" y="34112"/>
                  </a:lnTo>
                  <a:lnTo>
                    <a:pt x="12801" y="28371"/>
                  </a:lnTo>
                  <a:lnTo>
                    <a:pt x="14468" y="27892"/>
                  </a:lnTo>
                  <a:lnTo>
                    <a:pt x="6629" y="20294"/>
                  </a:lnTo>
                  <a:lnTo>
                    <a:pt x="9258" y="9728"/>
                  </a:lnTo>
                  <a:lnTo>
                    <a:pt x="19735" y="6718"/>
                  </a:lnTo>
                  <a:lnTo>
                    <a:pt x="28373" y="6718"/>
                  </a:lnTo>
                  <a:lnTo>
                    <a:pt x="21399" y="0"/>
                  </a:lnTo>
                  <a:close/>
                </a:path>
                <a:path w="34289" h="34925">
                  <a:moveTo>
                    <a:pt x="28373" y="6718"/>
                  </a:moveTo>
                  <a:lnTo>
                    <a:pt x="19735" y="6718"/>
                  </a:lnTo>
                  <a:lnTo>
                    <a:pt x="27584" y="14274"/>
                  </a:lnTo>
                  <a:lnTo>
                    <a:pt x="24942" y="24879"/>
                  </a:lnTo>
                  <a:lnTo>
                    <a:pt x="14468" y="27892"/>
                  </a:lnTo>
                  <a:lnTo>
                    <a:pt x="15709" y="29095"/>
                  </a:lnTo>
                  <a:lnTo>
                    <a:pt x="13627" y="31242"/>
                  </a:lnTo>
                  <a:lnTo>
                    <a:pt x="14452" y="34112"/>
                  </a:lnTo>
                  <a:lnTo>
                    <a:pt x="29908" y="29654"/>
                  </a:lnTo>
                  <a:lnTo>
                    <a:pt x="34226" y="12357"/>
                  </a:lnTo>
                  <a:lnTo>
                    <a:pt x="28373" y="6718"/>
                  </a:lnTo>
                  <a:close/>
                </a:path>
                <a:path w="34289" h="34925">
                  <a:moveTo>
                    <a:pt x="14468" y="27892"/>
                  </a:moveTo>
                  <a:lnTo>
                    <a:pt x="12801" y="28371"/>
                  </a:lnTo>
                  <a:lnTo>
                    <a:pt x="13627" y="31242"/>
                  </a:lnTo>
                  <a:lnTo>
                    <a:pt x="15709" y="29095"/>
                  </a:lnTo>
                  <a:lnTo>
                    <a:pt x="14468" y="278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4400638" y="4296765"/>
              <a:ext cx="19050" cy="15240"/>
            </a:xfrm>
            <a:custGeom>
              <a:avLst/>
              <a:gdLst/>
              <a:ahLst/>
              <a:cxnLst/>
              <a:rect l="l" t="t" r="r" b="b"/>
              <a:pathLst>
                <a:path w="19050" h="15239">
                  <a:moveTo>
                    <a:pt x="2832" y="0"/>
                  </a:moveTo>
                  <a:lnTo>
                    <a:pt x="1701" y="685"/>
                  </a:lnTo>
                  <a:lnTo>
                    <a:pt x="304" y="5067"/>
                  </a:lnTo>
                  <a:lnTo>
                    <a:pt x="0" y="7505"/>
                  </a:lnTo>
                  <a:lnTo>
                    <a:pt x="3035" y="7620"/>
                  </a:lnTo>
                  <a:lnTo>
                    <a:pt x="4572" y="9525"/>
                  </a:lnTo>
                  <a:lnTo>
                    <a:pt x="6134" y="11391"/>
                  </a:lnTo>
                  <a:lnTo>
                    <a:pt x="7404" y="14719"/>
                  </a:lnTo>
                  <a:lnTo>
                    <a:pt x="10706" y="13423"/>
                  </a:lnTo>
                  <a:lnTo>
                    <a:pt x="14224" y="11772"/>
                  </a:lnTo>
                  <a:lnTo>
                    <a:pt x="18604" y="11772"/>
                  </a:lnTo>
                  <a:lnTo>
                    <a:pt x="18417" y="10858"/>
                  </a:lnTo>
                  <a:lnTo>
                    <a:pt x="14973" y="10858"/>
                  </a:lnTo>
                  <a:lnTo>
                    <a:pt x="11671" y="7505"/>
                  </a:lnTo>
                  <a:lnTo>
                    <a:pt x="8356" y="4102"/>
                  </a:lnTo>
                  <a:lnTo>
                    <a:pt x="8483" y="1054"/>
                  </a:lnTo>
                  <a:lnTo>
                    <a:pt x="2832" y="0"/>
                  </a:lnTo>
                  <a:close/>
                </a:path>
                <a:path w="19050" h="15239">
                  <a:moveTo>
                    <a:pt x="18604" y="11772"/>
                  </a:moveTo>
                  <a:lnTo>
                    <a:pt x="14224" y="11772"/>
                  </a:lnTo>
                  <a:lnTo>
                    <a:pt x="18745" y="12458"/>
                  </a:lnTo>
                  <a:lnTo>
                    <a:pt x="18604" y="11772"/>
                  </a:lnTo>
                  <a:close/>
                </a:path>
                <a:path w="19050" h="15239">
                  <a:moveTo>
                    <a:pt x="16192" y="8204"/>
                  </a:moveTo>
                  <a:lnTo>
                    <a:pt x="14973" y="10858"/>
                  </a:lnTo>
                  <a:lnTo>
                    <a:pt x="18417" y="10858"/>
                  </a:lnTo>
                  <a:lnTo>
                    <a:pt x="17906" y="8369"/>
                  </a:lnTo>
                  <a:lnTo>
                    <a:pt x="16192" y="8204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412716" y="4304792"/>
              <a:ext cx="70485" cy="68580"/>
            </a:xfrm>
            <a:custGeom>
              <a:avLst/>
              <a:gdLst/>
              <a:ahLst/>
              <a:cxnLst/>
              <a:rect l="l" t="t" r="r" b="b"/>
              <a:pathLst>
                <a:path w="70485" h="68579">
                  <a:moveTo>
                    <a:pt x="58953" y="0"/>
                  </a:moveTo>
                  <a:lnTo>
                    <a:pt x="0" y="56210"/>
                  </a:lnTo>
                  <a:lnTo>
                    <a:pt x="10375" y="68173"/>
                  </a:lnTo>
                  <a:lnTo>
                    <a:pt x="69900" y="12915"/>
                  </a:lnTo>
                  <a:lnTo>
                    <a:pt x="58953" y="0"/>
                  </a:lnTo>
                  <a:close/>
                </a:path>
              </a:pathLst>
            </a:custGeom>
            <a:solidFill>
              <a:srgbClr val="3230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347946" y="4188409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25" y="0"/>
                  </a:moveTo>
                  <a:lnTo>
                    <a:pt x="0" y="0"/>
                  </a:lnTo>
                  <a:lnTo>
                    <a:pt x="0" y="73571"/>
                  </a:lnTo>
                  <a:lnTo>
                    <a:pt x="11925" y="73571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334459" y="4190352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37" y="0"/>
                  </a:moveTo>
                  <a:lnTo>
                    <a:pt x="0" y="0"/>
                  </a:lnTo>
                  <a:lnTo>
                    <a:pt x="0" y="71234"/>
                  </a:lnTo>
                  <a:lnTo>
                    <a:pt x="11937" y="71234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331779" y="4186504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4617" y="0"/>
                  </a:moveTo>
                  <a:lnTo>
                    <a:pt x="0" y="0"/>
                  </a:lnTo>
                  <a:lnTo>
                    <a:pt x="0" y="77774"/>
                  </a:lnTo>
                  <a:lnTo>
                    <a:pt x="17322" y="77774"/>
                  </a:lnTo>
                  <a:lnTo>
                    <a:pt x="17322" y="72364"/>
                  </a:lnTo>
                  <a:lnTo>
                    <a:pt x="5397" y="72364"/>
                  </a:lnTo>
                  <a:lnTo>
                    <a:pt x="5397" y="5384"/>
                  </a:lnTo>
                  <a:lnTo>
                    <a:pt x="11925" y="5384"/>
                  </a:lnTo>
                  <a:lnTo>
                    <a:pt x="11925" y="2679"/>
                  </a:lnTo>
                  <a:lnTo>
                    <a:pt x="14617" y="2679"/>
                  </a:lnTo>
                  <a:lnTo>
                    <a:pt x="14617" y="0"/>
                  </a:lnTo>
                  <a:close/>
                </a:path>
                <a:path w="17779" h="78104">
                  <a:moveTo>
                    <a:pt x="14617" y="2679"/>
                  </a:moveTo>
                  <a:lnTo>
                    <a:pt x="11925" y="2679"/>
                  </a:lnTo>
                  <a:lnTo>
                    <a:pt x="11925" y="72364"/>
                  </a:lnTo>
                  <a:lnTo>
                    <a:pt x="17322" y="72364"/>
                  </a:lnTo>
                  <a:lnTo>
                    <a:pt x="17322" y="5384"/>
                  </a:lnTo>
                  <a:lnTo>
                    <a:pt x="14617" y="5384"/>
                  </a:lnTo>
                  <a:lnTo>
                    <a:pt x="14617" y="2679"/>
                  </a:lnTo>
                  <a:close/>
                </a:path>
                <a:path w="17779" h="78104">
                  <a:moveTo>
                    <a:pt x="17322" y="0"/>
                  </a:moveTo>
                  <a:lnTo>
                    <a:pt x="14617" y="0"/>
                  </a:lnTo>
                  <a:lnTo>
                    <a:pt x="14617" y="5384"/>
                  </a:lnTo>
                  <a:lnTo>
                    <a:pt x="17322" y="5384"/>
                  </a:lnTo>
                  <a:lnTo>
                    <a:pt x="173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322521" y="4190352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37" y="0"/>
                  </a:moveTo>
                  <a:lnTo>
                    <a:pt x="0" y="0"/>
                  </a:lnTo>
                  <a:lnTo>
                    <a:pt x="0" y="71234"/>
                  </a:lnTo>
                  <a:lnTo>
                    <a:pt x="11937" y="71234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319828" y="4186504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4630" y="0"/>
                  </a:moveTo>
                  <a:lnTo>
                    <a:pt x="0" y="0"/>
                  </a:lnTo>
                  <a:lnTo>
                    <a:pt x="0" y="77774"/>
                  </a:lnTo>
                  <a:lnTo>
                    <a:pt x="17335" y="77774"/>
                  </a:lnTo>
                  <a:lnTo>
                    <a:pt x="17335" y="72364"/>
                  </a:lnTo>
                  <a:lnTo>
                    <a:pt x="5397" y="72364"/>
                  </a:lnTo>
                  <a:lnTo>
                    <a:pt x="5397" y="5384"/>
                  </a:lnTo>
                  <a:lnTo>
                    <a:pt x="11937" y="5384"/>
                  </a:lnTo>
                  <a:lnTo>
                    <a:pt x="11937" y="2679"/>
                  </a:lnTo>
                  <a:lnTo>
                    <a:pt x="14630" y="2679"/>
                  </a:lnTo>
                  <a:lnTo>
                    <a:pt x="14630" y="0"/>
                  </a:lnTo>
                  <a:close/>
                </a:path>
                <a:path w="17779" h="78104">
                  <a:moveTo>
                    <a:pt x="14630" y="2679"/>
                  </a:moveTo>
                  <a:lnTo>
                    <a:pt x="11937" y="2679"/>
                  </a:lnTo>
                  <a:lnTo>
                    <a:pt x="11937" y="72364"/>
                  </a:lnTo>
                  <a:lnTo>
                    <a:pt x="17335" y="72364"/>
                  </a:lnTo>
                  <a:lnTo>
                    <a:pt x="17335" y="5384"/>
                  </a:lnTo>
                  <a:lnTo>
                    <a:pt x="14630" y="5384"/>
                  </a:lnTo>
                  <a:lnTo>
                    <a:pt x="14630" y="2679"/>
                  </a:lnTo>
                  <a:close/>
                </a:path>
                <a:path w="17779" h="78104">
                  <a:moveTo>
                    <a:pt x="17335" y="0"/>
                  </a:moveTo>
                  <a:lnTo>
                    <a:pt x="14630" y="0"/>
                  </a:lnTo>
                  <a:lnTo>
                    <a:pt x="14630" y="5384"/>
                  </a:lnTo>
                  <a:lnTo>
                    <a:pt x="17335" y="5384"/>
                  </a:lnTo>
                  <a:lnTo>
                    <a:pt x="173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314050" y="4188815"/>
              <a:ext cx="41275" cy="72390"/>
            </a:xfrm>
            <a:custGeom>
              <a:avLst/>
              <a:gdLst/>
              <a:ahLst/>
              <a:cxnLst/>
              <a:rect l="l" t="t" r="r" b="b"/>
              <a:pathLst>
                <a:path w="41275" h="72389">
                  <a:moveTo>
                    <a:pt x="5397" y="0"/>
                  </a:moveTo>
                  <a:lnTo>
                    <a:pt x="0" y="0"/>
                  </a:lnTo>
                  <a:lnTo>
                    <a:pt x="0" y="72377"/>
                  </a:lnTo>
                  <a:lnTo>
                    <a:pt x="5397" y="72377"/>
                  </a:lnTo>
                  <a:lnTo>
                    <a:pt x="5397" y="0"/>
                  </a:lnTo>
                  <a:close/>
                </a:path>
                <a:path w="41275" h="72389">
                  <a:moveTo>
                    <a:pt x="40843" y="0"/>
                  </a:moveTo>
                  <a:lnTo>
                    <a:pt x="35445" y="0"/>
                  </a:lnTo>
                  <a:lnTo>
                    <a:pt x="35445" y="72377"/>
                  </a:lnTo>
                  <a:lnTo>
                    <a:pt x="40843" y="72377"/>
                  </a:lnTo>
                  <a:lnTo>
                    <a:pt x="40843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345241" y="418569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4630" y="0"/>
                  </a:moveTo>
                  <a:lnTo>
                    <a:pt x="0" y="0"/>
                  </a:lnTo>
                  <a:lnTo>
                    <a:pt x="0" y="78981"/>
                  </a:lnTo>
                  <a:lnTo>
                    <a:pt x="17335" y="78981"/>
                  </a:lnTo>
                  <a:lnTo>
                    <a:pt x="17335" y="73571"/>
                  </a:lnTo>
                  <a:lnTo>
                    <a:pt x="5397" y="73571"/>
                  </a:lnTo>
                  <a:lnTo>
                    <a:pt x="5397" y="5410"/>
                  </a:lnTo>
                  <a:lnTo>
                    <a:pt x="11937" y="5410"/>
                  </a:lnTo>
                  <a:lnTo>
                    <a:pt x="11937" y="2717"/>
                  </a:lnTo>
                  <a:lnTo>
                    <a:pt x="14630" y="2717"/>
                  </a:lnTo>
                  <a:lnTo>
                    <a:pt x="14630" y="0"/>
                  </a:lnTo>
                  <a:close/>
                </a:path>
                <a:path w="17779" h="79375">
                  <a:moveTo>
                    <a:pt x="14630" y="2717"/>
                  </a:moveTo>
                  <a:lnTo>
                    <a:pt x="11937" y="2717"/>
                  </a:lnTo>
                  <a:lnTo>
                    <a:pt x="11937" y="73571"/>
                  </a:lnTo>
                  <a:lnTo>
                    <a:pt x="17335" y="73571"/>
                  </a:lnTo>
                  <a:lnTo>
                    <a:pt x="17335" y="5410"/>
                  </a:lnTo>
                  <a:lnTo>
                    <a:pt x="14630" y="5410"/>
                  </a:lnTo>
                  <a:lnTo>
                    <a:pt x="14630" y="2717"/>
                  </a:lnTo>
                  <a:close/>
                </a:path>
                <a:path w="17779" h="79375">
                  <a:moveTo>
                    <a:pt x="17335" y="0"/>
                  </a:moveTo>
                  <a:lnTo>
                    <a:pt x="14630" y="0"/>
                  </a:lnTo>
                  <a:lnTo>
                    <a:pt x="14630" y="5410"/>
                  </a:lnTo>
                  <a:lnTo>
                    <a:pt x="17335" y="5410"/>
                  </a:lnTo>
                  <a:lnTo>
                    <a:pt x="173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309821" y="4188409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37" y="0"/>
                  </a:moveTo>
                  <a:lnTo>
                    <a:pt x="0" y="0"/>
                  </a:lnTo>
                  <a:lnTo>
                    <a:pt x="0" y="73571"/>
                  </a:lnTo>
                  <a:lnTo>
                    <a:pt x="11937" y="73571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314240" y="4187850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4" h="72389">
                  <a:moveTo>
                    <a:pt x="5397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5397" y="72389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307115" y="418569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4643" y="0"/>
                  </a:moveTo>
                  <a:lnTo>
                    <a:pt x="0" y="0"/>
                  </a:lnTo>
                  <a:lnTo>
                    <a:pt x="0" y="78981"/>
                  </a:lnTo>
                  <a:lnTo>
                    <a:pt x="17348" y="78981"/>
                  </a:lnTo>
                  <a:lnTo>
                    <a:pt x="17348" y="73571"/>
                  </a:lnTo>
                  <a:lnTo>
                    <a:pt x="5397" y="73571"/>
                  </a:lnTo>
                  <a:lnTo>
                    <a:pt x="5397" y="5410"/>
                  </a:lnTo>
                  <a:lnTo>
                    <a:pt x="11950" y="5410"/>
                  </a:lnTo>
                  <a:lnTo>
                    <a:pt x="11950" y="2717"/>
                  </a:lnTo>
                  <a:lnTo>
                    <a:pt x="14643" y="2717"/>
                  </a:lnTo>
                  <a:lnTo>
                    <a:pt x="14643" y="0"/>
                  </a:lnTo>
                  <a:close/>
                </a:path>
                <a:path w="17779" h="79375">
                  <a:moveTo>
                    <a:pt x="14643" y="2717"/>
                  </a:moveTo>
                  <a:lnTo>
                    <a:pt x="11950" y="2717"/>
                  </a:lnTo>
                  <a:lnTo>
                    <a:pt x="11950" y="73571"/>
                  </a:lnTo>
                  <a:lnTo>
                    <a:pt x="17348" y="73571"/>
                  </a:lnTo>
                  <a:lnTo>
                    <a:pt x="17348" y="5410"/>
                  </a:lnTo>
                  <a:lnTo>
                    <a:pt x="14643" y="5410"/>
                  </a:lnTo>
                  <a:lnTo>
                    <a:pt x="14643" y="2717"/>
                  </a:lnTo>
                  <a:close/>
                </a:path>
                <a:path w="17779" h="79375">
                  <a:moveTo>
                    <a:pt x="17348" y="0"/>
                  </a:moveTo>
                  <a:lnTo>
                    <a:pt x="14643" y="0"/>
                  </a:lnTo>
                  <a:lnTo>
                    <a:pt x="14643" y="5410"/>
                  </a:lnTo>
                  <a:lnTo>
                    <a:pt x="17348" y="5410"/>
                  </a:lnTo>
                  <a:lnTo>
                    <a:pt x="173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331766" y="4190161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72" y="0"/>
                  </a:moveTo>
                  <a:lnTo>
                    <a:pt x="0" y="0"/>
                  </a:lnTo>
                  <a:lnTo>
                    <a:pt x="0" y="69875"/>
                  </a:lnTo>
                  <a:lnTo>
                    <a:pt x="6172" y="69875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333887" y="4190352"/>
              <a:ext cx="3175" cy="70485"/>
            </a:xfrm>
            <a:custGeom>
              <a:avLst/>
              <a:gdLst/>
              <a:ahLst/>
              <a:cxnLst/>
              <a:rect l="l" t="t" r="r" b="b"/>
              <a:pathLst>
                <a:path w="3175" h="70485">
                  <a:moveTo>
                    <a:pt x="2692" y="0"/>
                  </a:moveTo>
                  <a:lnTo>
                    <a:pt x="0" y="0"/>
                  </a:lnTo>
                  <a:lnTo>
                    <a:pt x="0" y="70459"/>
                  </a:lnTo>
                  <a:lnTo>
                    <a:pt x="2692" y="70459"/>
                  </a:lnTo>
                  <a:lnTo>
                    <a:pt x="2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419066" y="4244022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0" y="0"/>
                  </a:moveTo>
                  <a:lnTo>
                    <a:pt x="14516" y="15417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409820" y="423533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8491" y="0"/>
                  </a:moveTo>
                  <a:lnTo>
                    <a:pt x="0" y="17411"/>
                  </a:lnTo>
                  <a:lnTo>
                    <a:pt x="14516" y="32829"/>
                  </a:lnTo>
                  <a:lnTo>
                    <a:pt x="33007" y="15417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314418" y="3890556"/>
              <a:ext cx="36830" cy="12065"/>
            </a:xfrm>
            <a:custGeom>
              <a:avLst/>
              <a:gdLst/>
              <a:ahLst/>
              <a:cxnLst/>
              <a:rect l="l" t="t" r="r" b="b"/>
              <a:pathLst>
                <a:path w="36829" h="12064">
                  <a:moveTo>
                    <a:pt x="36588" y="0"/>
                  </a:moveTo>
                  <a:lnTo>
                    <a:pt x="0" y="0"/>
                  </a:lnTo>
                  <a:lnTo>
                    <a:pt x="0" y="11544"/>
                  </a:lnTo>
                  <a:lnTo>
                    <a:pt x="36588" y="11544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314418" y="3895178"/>
              <a:ext cx="36830" cy="6985"/>
            </a:xfrm>
            <a:custGeom>
              <a:avLst/>
              <a:gdLst/>
              <a:ahLst/>
              <a:cxnLst/>
              <a:rect l="l" t="t" r="r" b="b"/>
              <a:pathLst>
                <a:path w="36829" h="6985">
                  <a:moveTo>
                    <a:pt x="36588" y="0"/>
                  </a:moveTo>
                  <a:lnTo>
                    <a:pt x="762" y="0"/>
                  </a:lnTo>
                  <a:lnTo>
                    <a:pt x="0" y="6921"/>
                  </a:lnTo>
                  <a:lnTo>
                    <a:pt x="36588" y="6921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345228" y="3902290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25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25" y="73558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331754" y="3902684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25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25" y="71247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329061" y="3899979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22" y="0"/>
                  </a:moveTo>
                  <a:lnTo>
                    <a:pt x="0" y="0"/>
                  </a:lnTo>
                  <a:lnTo>
                    <a:pt x="0" y="77800"/>
                  </a:lnTo>
                  <a:lnTo>
                    <a:pt x="17322" y="77800"/>
                  </a:lnTo>
                  <a:lnTo>
                    <a:pt x="17322" y="75082"/>
                  </a:lnTo>
                  <a:lnTo>
                    <a:pt x="11925" y="75082"/>
                  </a:lnTo>
                  <a:lnTo>
                    <a:pt x="11925" y="72390"/>
                  </a:lnTo>
                  <a:lnTo>
                    <a:pt x="5397" y="72390"/>
                  </a:lnTo>
                  <a:lnTo>
                    <a:pt x="5397" y="5384"/>
                  </a:lnTo>
                  <a:lnTo>
                    <a:pt x="17322" y="5384"/>
                  </a:lnTo>
                  <a:lnTo>
                    <a:pt x="17322" y="0"/>
                  </a:lnTo>
                  <a:close/>
                </a:path>
                <a:path w="17779" h="78104">
                  <a:moveTo>
                    <a:pt x="17322" y="5384"/>
                  </a:moveTo>
                  <a:lnTo>
                    <a:pt x="11925" y="5384"/>
                  </a:lnTo>
                  <a:lnTo>
                    <a:pt x="11925" y="75082"/>
                  </a:lnTo>
                  <a:lnTo>
                    <a:pt x="14617" y="75082"/>
                  </a:lnTo>
                  <a:lnTo>
                    <a:pt x="14617" y="72390"/>
                  </a:lnTo>
                  <a:lnTo>
                    <a:pt x="17322" y="72390"/>
                  </a:lnTo>
                  <a:lnTo>
                    <a:pt x="17322" y="5384"/>
                  </a:lnTo>
                  <a:close/>
                </a:path>
                <a:path w="17779" h="78104">
                  <a:moveTo>
                    <a:pt x="17322" y="72390"/>
                  </a:moveTo>
                  <a:lnTo>
                    <a:pt x="14617" y="72390"/>
                  </a:lnTo>
                  <a:lnTo>
                    <a:pt x="14617" y="75082"/>
                  </a:lnTo>
                  <a:lnTo>
                    <a:pt x="17322" y="75082"/>
                  </a:lnTo>
                  <a:lnTo>
                    <a:pt x="17322" y="723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319815" y="3902684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37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37" y="71247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317110" y="3899979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7335" y="0"/>
                  </a:moveTo>
                  <a:lnTo>
                    <a:pt x="0" y="0"/>
                  </a:lnTo>
                  <a:lnTo>
                    <a:pt x="0" y="77800"/>
                  </a:lnTo>
                  <a:lnTo>
                    <a:pt x="17335" y="77800"/>
                  </a:lnTo>
                  <a:lnTo>
                    <a:pt x="17335" y="75082"/>
                  </a:lnTo>
                  <a:lnTo>
                    <a:pt x="11937" y="75082"/>
                  </a:lnTo>
                  <a:lnTo>
                    <a:pt x="11937" y="72390"/>
                  </a:lnTo>
                  <a:lnTo>
                    <a:pt x="5397" y="72390"/>
                  </a:lnTo>
                  <a:lnTo>
                    <a:pt x="5397" y="5384"/>
                  </a:lnTo>
                  <a:lnTo>
                    <a:pt x="17335" y="5384"/>
                  </a:lnTo>
                  <a:lnTo>
                    <a:pt x="17335" y="0"/>
                  </a:lnTo>
                  <a:close/>
                </a:path>
                <a:path w="17779" h="78104">
                  <a:moveTo>
                    <a:pt x="17335" y="5384"/>
                  </a:moveTo>
                  <a:lnTo>
                    <a:pt x="11937" y="5384"/>
                  </a:lnTo>
                  <a:lnTo>
                    <a:pt x="11937" y="75082"/>
                  </a:lnTo>
                  <a:lnTo>
                    <a:pt x="14643" y="75082"/>
                  </a:lnTo>
                  <a:lnTo>
                    <a:pt x="14643" y="72390"/>
                  </a:lnTo>
                  <a:lnTo>
                    <a:pt x="17335" y="72390"/>
                  </a:lnTo>
                  <a:lnTo>
                    <a:pt x="17335" y="5384"/>
                  </a:lnTo>
                  <a:close/>
                </a:path>
                <a:path w="17779" h="78104">
                  <a:moveTo>
                    <a:pt x="17335" y="72390"/>
                  </a:moveTo>
                  <a:lnTo>
                    <a:pt x="14643" y="72390"/>
                  </a:lnTo>
                  <a:lnTo>
                    <a:pt x="14643" y="75082"/>
                  </a:lnTo>
                  <a:lnTo>
                    <a:pt x="17335" y="75082"/>
                  </a:lnTo>
                  <a:lnTo>
                    <a:pt x="17335" y="723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311332" y="3903065"/>
              <a:ext cx="41275" cy="73025"/>
            </a:xfrm>
            <a:custGeom>
              <a:avLst/>
              <a:gdLst/>
              <a:ahLst/>
              <a:cxnLst/>
              <a:rect l="l" t="t" r="r" b="b"/>
              <a:pathLst>
                <a:path w="41275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  <a:path w="41275" h="73025">
                  <a:moveTo>
                    <a:pt x="40830" y="0"/>
                  </a:moveTo>
                  <a:lnTo>
                    <a:pt x="35433" y="0"/>
                  </a:lnTo>
                  <a:lnTo>
                    <a:pt x="35433" y="72402"/>
                  </a:lnTo>
                  <a:lnTo>
                    <a:pt x="40830" y="72402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342523" y="3899598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35" y="0"/>
                  </a:moveTo>
                  <a:lnTo>
                    <a:pt x="0" y="0"/>
                  </a:lnTo>
                  <a:lnTo>
                    <a:pt x="0" y="78943"/>
                  </a:lnTo>
                  <a:lnTo>
                    <a:pt x="17335" y="78943"/>
                  </a:lnTo>
                  <a:lnTo>
                    <a:pt x="17335" y="76250"/>
                  </a:lnTo>
                  <a:lnTo>
                    <a:pt x="11937" y="76250"/>
                  </a:lnTo>
                  <a:lnTo>
                    <a:pt x="11937" y="73533"/>
                  </a:lnTo>
                  <a:lnTo>
                    <a:pt x="5397" y="73533"/>
                  </a:lnTo>
                  <a:lnTo>
                    <a:pt x="5397" y="5384"/>
                  </a:lnTo>
                  <a:lnTo>
                    <a:pt x="17335" y="5384"/>
                  </a:lnTo>
                  <a:lnTo>
                    <a:pt x="17335" y="0"/>
                  </a:lnTo>
                  <a:close/>
                </a:path>
                <a:path w="17779" h="79375">
                  <a:moveTo>
                    <a:pt x="17335" y="5384"/>
                  </a:moveTo>
                  <a:lnTo>
                    <a:pt x="11925" y="5384"/>
                  </a:lnTo>
                  <a:lnTo>
                    <a:pt x="11937" y="76250"/>
                  </a:lnTo>
                  <a:lnTo>
                    <a:pt x="14630" y="76250"/>
                  </a:lnTo>
                  <a:lnTo>
                    <a:pt x="14630" y="73533"/>
                  </a:lnTo>
                  <a:lnTo>
                    <a:pt x="17335" y="73533"/>
                  </a:lnTo>
                  <a:lnTo>
                    <a:pt x="17335" y="5384"/>
                  </a:lnTo>
                  <a:close/>
                </a:path>
                <a:path w="17779" h="79375">
                  <a:moveTo>
                    <a:pt x="17335" y="73533"/>
                  </a:moveTo>
                  <a:lnTo>
                    <a:pt x="14630" y="73533"/>
                  </a:lnTo>
                  <a:lnTo>
                    <a:pt x="14630" y="76250"/>
                  </a:lnTo>
                  <a:lnTo>
                    <a:pt x="17335" y="76250"/>
                  </a:lnTo>
                  <a:lnTo>
                    <a:pt x="17335" y="735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307103" y="3902290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37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37" y="73558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311535" y="3904030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4" h="72389">
                  <a:moveTo>
                    <a:pt x="5397" y="0"/>
                  </a:moveTo>
                  <a:lnTo>
                    <a:pt x="0" y="0"/>
                  </a:lnTo>
                  <a:lnTo>
                    <a:pt x="0" y="72389"/>
                  </a:lnTo>
                  <a:lnTo>
                    <a:pt x="5397" y="72389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304398" y="3899598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7348" y="0"/>
                  </a:moveTo>
                  <a:lnTo>
                    <a:pt x="0" y="0"/>
                  </a:lnTo>
                  <a:lnTo>
                    <a:pt x="0" y="78943"/>
                  </a:lnTo>
                  <a:lnTo>
                    <a:pt x="17348" y="78943"/>
                  </a:lnTo>
                  <a:lnTo>
                    <a:pt x="17348" y="76250"/>
                  </a:lnTo>
                  <a:lnTo>
                    <a:pt x="11950" y="76250"/>
                  </a:lnTo>
                  <a:lnTo>
                    <a:pt x="11950" y="73533"/>
                  </a:lnTo>
                  <a:lnTo>
                    <a:pt x="5397" y="73533"/>
                  </a:lnTo>
                  <a:lnTo>
                    <a:pt x="5397" y="5384"/>
                  </a:lnTo>
                  <a:lnTo>
                    <a:pt x="17348" y="5384"/>
                  </a:lnTo>
                  <a:lnTo>
                    <a:pt x="17348" y="0"/>
                  </a:lnTo>
                  <a:close/>
                </a:path>
                <a:path w="17779" h="79375">
                  <a:moveTo>
                    <a:pt x="17348" y="5384"/>
                  </a:moveTo>
                  <a:lnTo>
                    <a:pt x="11950" y="5384"/>
                  </a:lnTo>
                  <a:lnTo>
                    <a:pt x="11950" y="76250"/>
                  </a:lnTo>
                  <a:lnTo>
                    <a:pt x="14643" y="76250"/>
                  </a:lnTo>
                  <a:lnTo>
                    <a:pt x="14643" y="73533"/>
                  </a:lnTo>
                  <a:lnTo>
                    <a:pt x="17348" y="73533"/>
                  </a:lnTo>
                  <a:lnTo>
                    <a:pt x="17348" y="5384"/>
                  </a:lnTo>
                  <a:close/>
                </a:path>
                <a:path w="17779" h="79375">
                  <a:moveTo>
                    <a:pt x="17348" y="73533"/>
                  </a:moveTo>
                  <a:lnTo>
                    <a:pt x="14643" y="73533"/>
                  </a:lnTo>
                  <a:lnTo>
                    <a:pt x="14643" y="76250"/>
                  </a:lnTo>
                  <a:lnTo>
                    <a:pt x="17348" y="76250"/>
                  </a:lnTo>
                  <a:lnTo>
                    <a:pt x="17348" y="735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329048" y="3904221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72" y="0"/>
                  </a:moveTo>
                  <a:lnTo>
                    <a:pt x="0" y="0"/>
                  </a:lnTo>
                  <a:lnTo>
                    <a:pt x="0" y="69888"/>
                  </a:lnTo>
                  <a:lnTo>
                    <a:pt x="6172" y="69888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311713" y="3887850"/>
              <a:ext cx="42545" cy="86360"/>
            </a:xfrm>
            <a:custGeom>
              <a:avLst/>
              <a:gdLst/>
              <a:ahLst/>
              <a:cxnLst/>
              <a:rect l="l" t="t" r="r" b="b"/>
              <a:pathLst>
                <a:path w="42545" h="86360">
                  <a:moveTo>
                    <a:pt x="41998" y="0"/>
                  </a:moveTo>
                  <a:lnTo>
                    <a:pt x="36601" y="0"/>
                  </a:lnTo>
                  <a:lnTo>
                    <a:pt x="36601" y="5397"/>
                  </a:lnTo>
                  <a:lnTo>
                    <a:pt x="36601" y="5969"/>
                  </a:lnTo>
                  <a:lnTo>
                    <a:pt x="36601" y="8661"/>
                  </a:lnTo>
                  <a:lnTo>
                    <a:pt x="36601" y="11544"/>
                  </a:lnTo>
                  <a:lnTo>
                    <a:pt x="5397" y="11544"/>
                  </a:lnTo>
                  <a:lnTo>
                    <a:pt x="5397" y="8661"/>
                  </a:lnTo>
                  <a:lnTo>
                    <a:pt x="36601" y="8661"/>
                  </a:lnTo>
                  <a:lnTo>
                    <a:pt x="36601" y="5969"/>
                  </a:lnTo>
                  <a:lnTo>
                    <a:pt x="5397" y="5969"/>
                  </a:lnTo>
                  <a:lnTo>
                    <a:pt x="5397" y="5397"/>
                  </a:lnTo>
                  <a:lnTo>
                    <a:pt x="36601" y="5397"/>
                  </a:lnTo>
                  <a:lnTo>
                    <a:pt x="36601" y="0"/>
                  </a:lnTo>
                  <a:lnTo>
                    <a:pt x="0" y="0"/>
                  </a:lnTo>
                  <a:lnTo>
                    <a:pt x="0" y="16954"/>
                  </a:lnTo>
                  <a:lnTo>
                    <a:pt x="19456" y="16954"/>
                  </a:lnTo>
                  <a:lnTo>
                    <a:pt x="19456" y="86080"/>
                  </a:lnTo>
                  <a:lnTo>
                    <a:pt x="22148" y="86080"/>
                  </a:lnTo>
                  <a:lnTo>
                    <a:pt x="22148" y="16954"/>
                  </a:lnTo>
                  <a:lnTo>
                    <a:pt x="41998" y="16954"/>
                  </a:lnTo>
                  <a:lnTo>
                    <a:pt x="41998" y="14249"/>
                  </a:lnTo>
                  <a:lnTo>
                    <a:pt x="41998" y="11544"/>
                  </a:lnTo>
                  <a:lnTo>
                    <a:pt x="41998" y="5397"/>
                  </a:lnTo>
                  <a:lnTo>
                    <a:pt x="419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345228" y="3902773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25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25" y="73558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331754" y="3904703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25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25" y="71247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329061" y="3900855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4617" y="0"/>
                  </a:moveTo>
                  <a:lnTo>
                    <a:pt x="0" y="0"/>
                  </a:lnTo>
                  <a:lnTo>
                    <a:pt x="0" y="77787"/>
                  </a:lnTo>
                  <a:lnTo>
                    <a:pt x="17322" y="77787"/>
                  </a:lnTo>
                  <a:lnTo>
                    <a:pt x="17322" y="72389"/>
                  </a:lnTo>
                  <a:lnTo>
                    <a:pt x="5397" y="72389"/>
                  </a:lnTo>
                  <a:lnTo>
                    <a:pt x="5397" y="5410"/>
                  </a:lnTo>
                  <a:lnTo>
                    <a:pt x="11925" y="5410"/>
                  </a:lnTo>
                  <a:lnTo>
                    <a:pt x="11925" y="2705"/>
                  </a:lnTo>
                  <a:lnTo>
                    <a:pt x="14617" y="2705"/>
                  </a:lnTo>
                  <a:lnTo>
                    <a:pt x="14617" y="0"/>
                  </a:lnTo>
                  <a:close/>
                </a:path>
                <a:path w="17779" h="78104">
                  <a:moveTo>
                    <a:pt x="14617" y="2705"/>
                  </a:moveTo>
                  <a:lnTo>
                    <a:pt x="11925" y="2705"/>
                  </a:lnTo>
                  <a:lnTo>
                    <a:pt x="11925" y="72389"/>
                  </a:lnTo>
                  <a:lnTo>
                    <a:pt x="17322" y="72389"/>
                  </a:lnTo>
                  <a:lnTo>
                    <a:pt x="17322" y="5410"/>
                  </a:lnTo>
                  <a:lnTo>
                    <a:pt x="14617" y="5410"/>
                  </a:lnTo>
                  <a:lnTo>
                    <a:pt x="14617" y="2705"/>
                  </a:lnTo>
                  <a:close/>
                </a:path>
                <a:path w="17779" h="78104">
                  <a:moveTo>
                    <a:pt x="17322" y="0"/>
                  </a:moveTo>
                  <a:lnTo>
                    <a:pt x="14617" y="0"/>
                  </a:lnTo>
                  <a:lnTo>
                    <a:pt x="14617" y="5410"/>
                  </a:lnTo>
                  <a:lnTo>
                    <a:pt x="17322" y="5410"/>
                  </a:lnTo>
                  <a:lnTo>
                    <a:pt x="173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319815" y="3904703"/>
              <a:ext cx="12065" cy="71755"/>
            </a:xfrm>
            <a:custGeom>
              <a:avLst/>
              <a:gdLst/>
              <a:ahLst/>
              <a:cxnLst/>
              <a:rect l="l" t="t" r="r" b="b"/>
              <a:pathLst>
                <a:path w="12064" h="71754">
                  <a:moveTo>
                    <a:pt x="11937" y="0"/>
                  </a:moveTo>
                  <a:lnTo>
                    <a:pt x="0" y="0"/>
                  </a:lnTo>
                  <a:lnTo>
                    <a:pt x="0" y="71247"/>
                  </a:lnTo>
                  <a:lnTo>
                    <a:pt x="11937" y="71247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317110" y="3900855"/>
              <a:ext cx="17780" cy="78105"/>
            </a:xfrm>
            <a:custGeom>
              <a:avLst/>
              <a:gdLst/>
              <a:ahLst/>
              <a:cxnLst/>
              <a:rect l="l" t="t" r="r" b="b"/>
              <a:pathLst>
                <a:path w="17779" h="78104">
                  <a:moveTo>
                    <a:pt x="14643" y="0"/>
                  </a:moveTo>
                  <a:lnTo>
                    <a:pt x="0" y="0"/>
                  </a:lnTo>
                  <a:lnTo>
                    <a:pt x="0" y="77787"/>
                  </a:lnTo>
                  <a:lnTo>
                    <a:pt x="17335" y="77787"/>
                  </a:lnTo>
                  <a:lnTo>
                    <a:pt x="17335" y="72389"/>
                  </a:lnTo>
                  <a:lnTo>
                    <a:pt x="5397" y="72389"/>
                  </a:lnTo>
                  <a:lnTo>
                    <a:pt x="5397" y="5410"/>
                  </a:lnTo>
                  <a:lnTo>
                    <a:pt x="11937" y="5410"/>
                  </a:lnTo>
                  <a:lnTo>
                    <a:pt x="11937" y="2705"/>
                  </a:lnTo>
                  <a:lnTo>
                    <a:pt x="14643" y="2705"/>
                  </a:lnTo>
                  <a:lnTo>
                    <a:pt x="14643" y="0"/>
                  </a:lnTo>
                  <a:close/>
                </a:path>
                <a:path w="17779" h="78104">
                  <a:moveTo>
                    <a:pt x="14643" y="2705"/>
                  </a:moveTo>
                  <a:lnTo>
                    <a:pt x="11937" y="2705"/>
                  </a:lnTo>
                  <a:lnTo>
                    <a:pt x="11937" y="72389"/>
                  </a:lnTo>
                  <a:lnTo>
                    <a:pt x="17335" y="72389"/>
                  </a:lnTo>
                  <a:lnTo>
                    <a:pt x="17335" y="5410"/>
                  </a:lnTo>
                  <a:lnTo>
                    <a:pt x="14643" y="5410"/>
                  </a:lnTo>
                  <a:lnTo>
                    <a:pt x="14643" y="2705"/>
                  </a:lnTo>
                  <a:close/>
                </a:path>
                <a:path w="17779" h="78104">
                  <a:moveTo>
                    <a:pt x="17335" y="0"/>
                  </a:moveTo>
                  <a:lnTo>
                    <a:pt x="14643" y="0"/>
                  </a:lnTo>
                  <a:lnTo>
                    <a:pt x="14643" y="5410"/>
                  </a:lnTo>
                  <a:lnTo>
                    <a:pt x="17335" y="5410"/>
                  </a:lnTo>
                  <a:lnTo>
                    <a:pt x="173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311332" y="3903154"/>
              <a:ext cx="41275" cy="73025"/>
            </a:xfrm>
            <a:custGeom>
              <a:avLst/>
              <a:gdLst/>
              <a:ahLst/>
              <a:cxnLst/>
              <a:rect l="l" t="t" r="r" b="b"/>
              <a:pathLst>
                <a:path w="41275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  <a:path w="41275" h="73025">
                  <a:moveTo>
                    <a:pt x="40830" y="0"/>
                  </a:moveTo>
                  <a:lnTo>
                    <a:pt x="35433" y="0"/>
                  </a:lnTo>
                  <a:lnTo>
                    <a:pt x="35433" y="72402"/>
                  </a:lnTo>
                  <a:lnTo>
                    <a:pt x="40830" y="72402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342523" y="390008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4630" y="0"/>
                  </a:moveTo>
                  <a:lnTo>
                    <a:pt x="0" y="0"/>
                  </a:lnTo>
                  <a:lnTo>
                    <a:pt x="0" y="78955"/>
                  </a:lnTo>
                  <a:lnTo>
                    <a:pt x="17335" y="78955"/>
                  </a:lnTo>
                  <a:lnTo>
                    <a:pt x="17335" y="73558"/>
                  </a:lnTo>
                  <a:lnTo>
                    <a:pt x="5397" y="73558"/>
                  </a:lnTo>
                  <a:lnTo>
                    <a:pt x="5397" y="5397"/>
                  </a:lnTo>
                  <a:lnTo>
                    <a:pt x="11937" y="5397"/>
                  </a:lnTo>
                  <a:lnTo>
                    <a:pt x="11937" y="2692"/>
                  </a:lnTo>
                  <a:lnTo>
                    <a:pt x="14630" y="2692"/>
                  </a:lnTo>
                  <a:lnTo>
                    <a:pt x="14630" y="0"/>
                  </a:lnTo>
                  <a:close/>
                </a:path>
                <a:path w="17779" h="79375">
                  <a:moveTo>
                    <a:pt x="14630" y="2692"/>
                  </a:moveTo>
                  <a:lnTo>
                    <a:pt x="11937" y="2692"/>
                  </a:lnTo>
                  <a:lnTo>
                    <a:pt x="11937" y="73558"/>
                  </a:lnTo>
                  <a:lnTo>
                    <a:pt x="17335" y="73558"/>
                  </a:lnTo>
                  <a:lnTo>
                    <a:pt x="17335" y="5397"/>
                  </a:lnTo>
                  <a:lnTo>
                    <a:pt x="14630" y="5397"/>
                  </a:lnTo>
                  <a:lnTo>
                    <a:pt x="14630" y="2692"/>
                  </a:lnTo>
                  <a:close/>
                </a:path>
                <a:path w="17779" h="79375">
                  <a:moveTo>
                    <a:pt x="17335" y="0"/>
                  </a:moveTo>
                  <a:lnTo>
                    <a:pt x="14630" y="0"/>
                  </a:lnTo>
                  <a:lnTo>
                    <a:pt x="14630" y="5397"/>
                  </a:lnTo>
                  <a:lnTo>
                    <a:pt x="17335" y="5397"/>
                  </a:lnTo>
                  <a:lnTo>
                    <a:pt x="173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307103" y="3902773"/>
              <a:ext cx="12065" cy="73660"/>
            </a:xfrm>
            <a:custGeom>
              <a:avLst/>
              <a:gdLst/>
              <a:ahLst/>
              <a:cxnLst/>
              <a:rect l="l" t="t" r="r" b="b"/>
              <a:pathLst>
                <a:path w="12064" h="73660">
                  <a:moveTo>
                    <a:pt x="11937" y="0"/>
                  </a:moveTo>
                  <a:lnTo>
                    <a:pt x="0" y="0"/>
                  </a:lnTo>
                  <a:lnTo>
                    <a:pt x="0" y="73558"/>
                  </a:lnTo>
                  <a:lnTo>
                    <a:pt x="11937" y="73558"/>
                  </a:lnTo>
                  <a:lnTo>
                    <a:pt x="11937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311535" y="3902202"/>
              <a:ext cx="5715" cy="73025"/>
            </a:xfrm>
            <a:custGeom>
              <a:avLst/>
              <a:gdLst/>
              <a:ahLst/>
              <a:cxnLst/>
              <a:rect l="l" t="t" r="r" b="b"/>
              <a:pathLst>
                <a:path w="5714" h="73025">
                  <a:moveTo>
                    <a:pt x="5397" y="0"/>
                  </a:moveTo>
                  <a:lnTo>
                    <a:pt x="0" y="0"/>
                  </a:lnTo>
                  <a:lnTo>
                    <a:pt x="0" y="72402"/>
                  </a:lnTo>
                  <a:lnTo>
                    <a:pt x="5397" y="7240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304398" y="3900081"/>
              <a:ext cx="17780" cy="79375"/>
            </a:xfrm>
            <a:custGeom>
              <a:avLst/>
              <a:gdLst/>
              <a:ahLst/>
              <a:cxnLst/>
              <a:rect l="l" t="t" r="r" b="b"/>
              <a:pathLst>
                <a:path w="17779" h="79375">
                  <a:moveTo>
                    <a:pt x="14643" y="0"/>
                  </a:moveTo>
                  <a:lnTo>
                    <a:pt x="0" y="0"/>
                  </a:lnTo>
                  <a:lnTo>
                    <a:pt x="0" y="78955"/>
                  </a:lnTo>
                  <a:lnTo>
                    <a:pt x="17348" y="78955"/>
                  </a:lnTo>
                  <a:lnTo>
                    <a:pt x="17348" y="73558"/>
                  </a:lnTo>
                  <a:lnTo>
                    <a:pt x="5397" y="73558"/>
                  </a:lnTo>
                  <a:lnTo>
                    <a:pt x="5397" y="5397"/>
                  </a:lnTo>
                  <a:lnTo>
                    <a:pt x="11950" y="5397"/>
                  </a:lnTo>
                  <a:lnTo>
                    <a:pt x="11950" y="2692"/>
                  </a:lnTo>
                  <a:lnTo>
                    <a:pt x="14643" y="2692"/>
                  </a:lnTo>
                  <a:lnTo>
                    <a:pt x="14643" y="0"/>
                  </a:lnTo>
                  <a:close/>
                </a:path>
                <a:path w="17779" h="79375">
                  <a:moveTo>
                    <a:pt x="14643" y="2692"/>
                  </a:moveTo>
                  <a:lnTo>
                    <a:pt x="11950" y="2692"/>
                  </a:lnTo>
                  <a:lnTo>
                    <a:pt x="11950" y="73558"/>
                  </a:lnTo>
                  <a:lnTo>
                    <a:pt x="17348" y="73558"/>
                  </a:lnTo>
                  <a:lnTo>
                    <a:pt x="17348" y="5397"/>
                  </a:lnTo>
                  <a:lnTo>
                    <a:pt x="14643" y="5397"/>
                  </a:lnTo>
                  <a:lnTo>
                    <a:pt x="14643" y="2692"/>
                  </a:lnTo>
                  <a:close/>
                </a:path>
                <a:path w="17779" h="79375">
                  <a:moveTo>
                    <a:pt x="17348" y="0"/>
                  </a:moveTo>
                  <a:lnTo>
                    <a:pt x="14643" y="0"/>
                  </a:lnTo>
                  <a:lnTo>
                    <a:pt x="14643" y="5397"/>
                  </a:lnTo>
                  <a:lnTo>
                    <a:pt x="17348" y="5397"/>
                  </a:lnTo>
                  <a:lnTo>
                    <a:pt x="173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329048" y="3904526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6172" y="0"/>
                  </a:moveTo>
                  <a:lnTo>
                    <a:pt x="0" y="0"/>
                  </a:lnTo>
                  <a:lnTo>
                    <a:pt x="0" y="69888"/>
                  </a:lnTo>
                  <a:lnTo>
                    <a:pt x="6172" y="69888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331169" y="3904703"/>
              <a:ext cx="3175" cy="70485"/>
            </a:xfrm>
            <a:custGeom>
              <a:avLst/>
              <a:gdLst/>
              <a:ahLst/>
              <a:cxnLst/>
              <a:rect l="l" t="t" r="r" b="b"/>
              <a:pathLst>
                <a:path w="3175" h="70485">
                  <a:moveTo>
                    <a:pt x="2692" y="0"/>
                  </a:moveTo>
                  <a:lnTo>
                    <a:pt x="0" y="0"/>
                  </a:lnTo>
                  <a:lnTo>
                    <a:pt x="0" y="70485"/>
                  </a:lnTo>
                  <a:lnTo>
                    <a:pt x="2692" y="70485"/>
                  </a:lnTo>
                  <a:lnTo>
                    <a:pt x="2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3935986" y="427953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24145" y="0"/>
                  </a:moveTo>
                  <a:lnTo>
                    <a:pt x="14060" y="3273"/>
                  </a:lnTo>
                  <a:lnTo>
                    <a:pt x="5935" y="10090"/>
                  </a:lnTo>
                  <a:lnTo>
                    <a:pt x="873" y="19834"/>
                  </a:lnTo>
                  <a:lnTo>
                    <a:pt x="0" y="30788"/>
                  </a:lnTo>
                  <a:lnTo>
                    <a:pt x="3278" y="40875"/>
                  </a:lnTo>
                  <a:lnTo>
                    <a:pt x="10097" y="48995"/>
                  </a:lnTo>
                  <a:lnTo>
                    <a:pt x="19847" y="54048"/>
                  </a:lnTo>
                  <a:lnTo>
                    <a:pt x="30788" y="54927"/>
                  </a:lnTo>
                  <a:lnTo>
                    <a:pt x="40871" y="51648"/>
                  </a:lnTo>
                  <a:lnTo>
                    <a:pt x="48993" y="44825"/>
                  </a:lnTo>
                  <a:lnTo>
                    <a:pt x="54048" y="35074"/>
                  </a:lnTo>
                  <a:lnTo>
                    <a:pt x="54919" y="24133"/>
                  </a:lnTo>
                  <a:lnTo>
                    <a:pt x="51649" y="14051"/>
                  </a:lnTo>
                  <a:lnTo>
                    <a:pt x="44838" y="5933"/>
                  </a:lnTo>
                  <a:lnTo>
                    <a:pt x="35087" y="886"/>
                  </a:lnTo>
                  <a:lnTo>
                    <a:pt x="24145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3928414" y="4271962"/>
              <a:ext cx="70485" cy="70485"/>
            </a:xfrm>
            <a:custGeom>
              <a:avLst/>
              <a:gdLst/>
              <a:ahLst/>
              <a:cxnLst/>
              <a:rect l="l" t="t" r="r" b="b"/>
              <a:pathLst>
                <a:path w="70485" h="70485">
                  <a:moveTo>
                    <a:pt x="1358" y="25361"/>
                  </a:moveTo>
                  <a:lnTo>
                    <a:pt x="431" y="28575"/>
                  </a:lnTo>
                  <a:lnTo>
                    <a:pt x="58" y="31318"/>
                  </a:lnTo>
                  <a:lnTo>
                    <a:pt x="0" y="35039"/>
                  </a:lnTo>
                  <a:lnTo>
                    <a:pt x="1800" y="46118"/>
                  </a:lnTo>
                  <a:lnTo>
                    <a:pt x="31851" y="70078"/>
                  </a:lnTo>
                  <a:lnTo>
                    <a:pt x="35051" y="70078"/>
                  </a:lnTo>
                  <a:lnTo>
                    <a:pt x="46125" y="68272"/>
                  </a:lnTo>
                  <a:lnTo>
                    <a:pt x="55948" y="63145"/>
                  </a:lnTo>
                  <a:lnTo>
                    <a:pt x="63559" y="55321"/>
                  </a:lnTo>
                  <a:lnTo>
                    <a:pt x="33210" y="55321"/>
                  </a:lnTo>
                  <a:lnTo>
                    <a:pt x="31330" y="55067"/>
                  </a:lnTo>
                  <a:lnTo>
                    <a:pt x="20561" y="51993"/>
                  </a:lnTo>
                  <a:lnTo>
                    <a:pt x="14757" y="43827"/>
                  </a:lnTo>
                  <a:lnTo>
                    <a:pt x="14757" y="33185"/>
                  </a:lnTo>
                  <a:lnTo>
                    <a:pt x="14998" y="31318"/>
                  </a:lnTo>
                  <a:lnTo>
                    <a:pt x="15544" y="29438"/>
                  </a:lnTo>
                  <a:lnTo>
                    <a:pt x="1358" y="25361"/>
                  </a:lnTo>
                  <a:close/>
                </a:path>
                <a:path w="70485" h="70485">
                  <a:moveTo>
                    <a:pt x="63475" y="14744"/>
                  </a:moveTo>
                  <a:lnTo>
                    <a:pt x="36868" y="14744"/>
                  </a:lnTo>
                  <a:lnTo>
                    <a:pt x="38735" y="15011"/>
                  </a:lnTo>
                  <a:lnTo>
                    <a:pt x="49529" y="18072"/>
                  </a:lnTo>
                  <a:lnTo>
                    <a:pt x="55308" y="26225"/>
                  </a:lnTo>
                  <a:lnTo>
                    <a:pt x="55321" y="36855"/>
                  </a:lnTo>
                  <a:lnTo>
                    <a:pt x="55067" y="38722"/>
                  </a:lnTo>
                  <a:lnTo>
                    <a:pt x="51993" y="49504"/>
                  </a:lnTo>
                  <a:lnTo>
                    <a:pt x="43853" y="55321"/>
                  </a:lnTo>
                  <a:lnTo>
                    <a:pt x="63559" y="55321"/>
                  </a:lnTo>
                  <a:lnTo>
                    <a:pt x="70078" y="35026"/>
                  </a:lnTo>
                  <a:lnTo>
                    <a:pt x="68274" y="23949"/>
                  </a:lnTo>
                  <a:lnTo>
                    <a:pt x="63475" y="14744"/>
                  </a:lnTo>
                  <a:close/>
                </a:path>
                <a:path w="70485" h="70485">
                  <a:moveTo>
                    <a:pt x="38226" y="0"/>
                  </a:moveTo>
                  <a:lnTo>
                    <a:pt x="35013" y="0"/>
                  </a:lnTo>
                  <a:lnTo>
                    <a:pt x="23947" y="1803"/>
                  </a:lnTo>
                  <a:lnTo>
                    <a:pt x="14128" y="6923"/>
                  </a:lnTo>
                  <a:lnTo>
                    <a:pt x="6338" y="14921"/>
                  </a:lnTo>
                  <a:lnTo>
                    <a:pt x="1358" y="25361"/>
                  </a:lnTo>
                  <a:lnTo>
                    <a:pt x="15544" y="29438"/>
                  </a:lnTo>
                  <a:lnTo>
                    <a:pt x="18072" y="20548"/>
                  </a:lnTo>
                  <a:lnTo>
                    <a:pt x="26238" y="14744"/>
                  </a:lnTo>
                  <a:lnTo>
                    <a:pt x="63475" y="14744"/>
                  </a:lnTo>
                  <a:lnTo>
                    <a:pt x="63150" y="14120"/>
                  </a:lnTo>
                  <a:lnTo>
                    <a:pt x="55141" y="6328"/>
                  </a:lnTo>
                  <a:lnTo>
                    <a:pt x="44678" y="1358"/>
                  </a:lnTo>
                  <a:lnTo>
                    <a:pt x="41478" y="444"/>
                  </a:lnTo>
                  <a:lnTo>
                    <a:pt x="382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3946169" y="4289336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2738" y="0"/>
                  </a:moveTo>
                  <a:lnTo>
                    <a:pt x="0" y="12293"/>
                  </a:lnTo>
                  <a:lnTo>
                    <a:pt x="4305" y="29451"/>
                  </a:lnTo>
                  <a:lnTo>
                    <a:pt x="21285" y="34353"/>
                  </a:lnTo>
                  <a:lnTo>
                    <a:pt x="34023" y="22047"/>
                  </a:lnTo>
                  <a:lnTo>
                    <a:pt x="29743" y="4902"/>
                  </a:lnTo>
                  <a:lnTo>
                    <a:pt x="12738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3942079" y="4285195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79">
                  <a:moveTo>
                    <a:pt x="15798" y="0"/>
                  </a:moveTo>
                  <a:lnTo>
                    <a:pt x="0" y="15240"/>
                  </a:lnTo>
                  <a:lnTo>
                    <a:pt x="5321" y="36563"/>
                  </a:lnTo>
                  <a:lnTo>
                    <a:pt x="26403" y="42621"/>
                  </a:lnTo>
                  <a:lnTo>
                    <a:pt x="27927" y="41135"/>
                  </a:lnTo>
                  <a:lnTo>
                    <a:pt x="22809" y="35826"/>
                  </a:lnTo>
                  <a:lnTo>
                    <a:pt x="24339" y="34349"/>
                  </a:lnTo>
                  <a:lnTo>
                    <a:pt x="11455" y="30657"/>
                  </a:lnTo>
                  <a:lnTo>
                    <a:pt x="8191" y="17589"/>
                  </a:lnTo>
                  <a:lnTo>
                    <a:pt x="17856" y="8280"/>
                  </a:lnTo>
                  <a:lnTo>
                    <a:pt x="37441" y="8280"/>
                  </a:lnTo>
                  <a:lnTo>
                    <a:pt x="36893" y="6083"/>
                  </a:lnTo>
                  <a:lnTo>
                    <a:pt x="15798" y="0"/>
                  </a:lnTo>
                  <a:close/>
                </a:path>
                <a:path w="42545" h="43179">
                  <a:moveTo>
                    <a:pt x="37441" y="8280"/>
                  </a:moveTo>
                  <a:lnTo>
                    <a:pt x="17856" y="8280"/>
                  </a:lnTo>
                  <a:lnTo>
                    <a:pt x="30772" y="12001"/>
                  </a:lnTo>
                  <a:lnTo>
                    <a:pt x="34010" y="25019"/>
                  </a:lnTo>
                  <a:lnTo>
                    <a:pt x="24339" y="34349"/>
                  </a:lnTo>
                  <a:lnTo>
                    <a:pt x="26390" y="34937"/>
                  </a:lnTo>
                  <a:lnTo>
                    <a:pt x="25374" y="38493"/>
                  </a:lnTo>
                  <a:lnTo>
                    <a:pt x="27927" y="41135"/>
                  </a:lnTo>
                  <a:lnTo>
                    <a:pt x="42202" y="27368"/>
                  </a:lnTo>
                  <a:lnTo>
                    <a:pt x="37441" y="8280"/>
                  </a:lnTo>
                  <a:close/>
                </a:path>
                <a:path w="42545" h="43179">
                  <a:moveTo>
                    <a:pt x="24339" y="34349"/>
                  </a:moveTo>
                  <a:lnTo>
                    <a:pt x="22809" y="35826"/>
                  </a:lnTo>
                  <a:lnTo>
                    <a:pt x="25374" y="38493"/>
                  </a:lnTo>
                  <a:lnTo>
                    <a:pt x="26390" y="34937"/>
                  </a:lnTo>
                  <a:lnTo>
                    <a:pt x="24339" y="343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3955795" y="4302582"/>
              <a:ext cx="23495" cy="18415"/>
            </a:xfrm>
            <a:custGeom>
              <a:avLst/>
              <a:gdLst/>
              <a:ahLst/>
              <a:cxnLst/>
              <a:rect l="l" t="t" r="r" b="b"/>
              <a:pathLst>
                <a:path w="23495" h="18414">
                  <a:moveTo>
                    <a:pt x="15391" y="14490"/>
                  </a:moveTo>
                  <a:lnTo>
                    <a:pt x="5587" y="14490"/>
                  </a:lnTo>
                  <a:lnTo>
                    <a:pt x="7746" y="15557"/>
                  </a:lnTo>
                  <a:lnTo>
                    <a:pt x="9918" y="16548"/>
                  </a:lnTo>
                  <a:lnTo>
                    <a:pt x="13982" y="18148"/>
                  </a:lnTo>
                  <a:lnTo>
                    <a:pt x="15391" y="14490"/>
                  </a:lnTo>
                  <a:close/>
                </a:path>
                <a:path w="23495" h="18414">
                  <a:moveTo>
                    <a:pt x="3162" y="10096"/>
                  </a:moveTo>
                  <a:lnTo>
                    <a:pt x="1041" y="10325"/>
                  </a:lnTo>
                  <a:lnTo>
                    <a:pt x="0" y="15366"/>
                  </a:lnTo>
                  <a:lnTo>
                    <a:pt x="5587" y="14490"/>
                  </a:lnTo>
                  <a:lnTo>
                    <a:pt x="15391" y="14490"/>
                  </a:lnTo>
                  <a:lnTo>
                    <a:pt x="15557" y="14058"/>
                  </a:lnTo>
                  <a:lnTo>
                    <a:pt x="16105" y="13398"/>
                  </a:lnTo>
                  <a:lnTo>
                    <a:pt x="4660" y="13398"/>
                  </a:lnTo>
                  <a:lnTo>
                    <a:pt x="3162" y="10096"/>
                  </a:lnTo>
                  <a:close/>
                </a:path>
                <a:path w="23495" h="18414">
                  <a:moveTo>
                    <a:pt x="19608" y="0"/>
                  </a:moveTo>
                  <a:lnTo>
                    <a:pt x="12649" y="1320"/>
                  </a:lnTo>
                  <a:lnTo>
                    <a:pt x="12814" y="5041"/>
                  </a:lnTo>
                  <a:lnTo>
                    <a:pt x="4660" y="13398"/>
                  </a:lnTo>
                  <a:lnTo>
                    <a:pt x="16105" y="13398"/>
                  </a:lnTo>
                  <a:lnTo>
                    <a:pt x="17475" y="11747"/>
                  </a:lnTo>
                  <a:lnTo>
                    <a:pt x="19367" y="9398"/>
                  </a:lnTo>
                  <a:lnTo>
                    <a:pt x="23113" y="9232"/>
                  </a:lnTo>
                  <a:lnTo>
                    <a:pt x="22732" y="6261"/>
                  </a:lnTo>
                  <a:lnTo>
                    <a:pt x="21882" y="3555"/>
                  </a:lnTo>
                  <a:lnTo>
                    <a:pt x="20993" y="838"/>
                  </a:lnTo>
                  <a:lnTo>
                    <a:pt x="1960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386067" y="427953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24140" y="0"/>
                  </a:moveTo>
                  <a:lnTo>
                    <a:pt x="14057" y="3273"/>
                  </a:lnTo>
                  <a:lnTo>
                    <a:pt x="5935" y="10090"/>
                  </a:lnTo>
                  <a:lnTo>
                    <a:pt x="880" y="19834"/>
                  </a:lnTo>
                  <a:lnTo>
                    <a:pt x="0" y="30788"/>
                  </a:lnTo>
                  <a:lnTo>
                    <a:pt x="3273" y="40875"/>
                  </a:lnTo>
                  <a:lnTo>
                    <a:pt x="10087" y="48995"/>
                  </a:lnTo>
                  <a:lnTo>
                    <a:pt x="19829" y="54048"/>
                  </a:lnTo>
                  <a:lnTo>
                    <a:pt x="30784" y="54927"/>
                  </a:lnTo>
                  <a:lnTo>
                    <a:pt x="40874" y="51648"/>
                  </a:lnTo>
                  <a:lnTo>
                    <a:pt x="48995" y="44825"/>
                  </a:lnTo>
                  <a:lnTo>
                    <a:pt x="54043" y="35074"/>
                  </a:lnTo>
                  <a:lnTo>
                    <a:pt x="54920" y="24133"/>
                  </a:lnTo>
                  <a:lnTo>
                    <a:pt x="51649" y="14051"/>
                  </a:lnTo>
                  <a:lnTo>
                    <a:pt x="44834" y="5933"/>
                  </a:lnTo>
                  <a:lnTo>
                    <a:pt x="35081" y="886"/>
                  </a:lnTo>
                  <a:lnTo>
                    <a:pt x="24140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378490" y="4271962"/>
              <a:ext cx="70485" cy="70485"/>
            </a:xfrm>
            <a:custGeom>
              <a:avLst/>
              <a:gdLst/>
              <a:ahLst/>
              <a:cxnLst/>
              <a:rect l="l" t="t" r="r" b="b"/>
              <a:pathLst>
                <a:path w="70485" h="70485">
                  <a:moveTo>
                    <a:pt x="1371" y="25361"/>
                  </a:moveTo>
                  <a:lnTo>
                    <a:pt x="444" y="28575"/>
                  </a:lnTo>
                  <a:lnTo>
                    <a:pt x="72" y="31318"/>
                  </a:lnTo>
                  <a:lnTo>
                    <a:pt x="0" y="35051"/>
                  </a:lnTo>
                  <a:lnTo>
                    <a:pt x="1805" y="46123"/>
                  </a:lnTo>
                  <a:lnTo>
                    <a:pt x="31851" y="70078"/>
                  </a:lnTo>
                  <a:lnTo>
                    <a:pt x="35052" y="70078"/>
                  </a:lnTo>
                  <a:lnTo>
                    <a:pt x="46127" y="68272"/>
                  </a:lnTo>
                  <a:lnTo>
                    <a:pt x="55951" y="63144"/>
                  </a:lnTo>
                  <a:lnTo>
                    <a:pt x="63554" y="55321"/>
                  </a:lnTo>
                  <a:lnTo>
                    <a:pt x="33210" y="55321"/>
                  </a:lnTo>
                  <a:lnTo>
                    <a:pt x="31330" y="55067"/>
                  </a:lnTo>
                  <a:lnTo>
                    <a:pt x="20561" y="51993"/>
                  </a:lnTo>
                  <a:lnTo>
                    <a:pt x="14757" y="43853"/>
                  </a:lnTo>
                  <a:lnTo>
                    <a:pt x="14757" y="33210"/>
                  </a:lnTo>
                  <a:lnTo>
                    <a:pt x="15011" y="31318"/>
                  </a:lnTo>
                  <a:lnTo>
                    <a:pt x="15557" y="29438"/>
                  </a:lnTo>
                  <a:lnTo>
                    <a:pt x="1371" y="25361"/>
                  </a:lnTo>
                  <a:close/>
                </a:path>
                <a:path w="70485" h="70485">
                  <a:moveTo>
                    <a:pt x="63476" y="14744"/>
                  </a:moveTo>
                  <a:lnTo>
                    <a:pt x="36868" y="14744"/>
                  </a:lnTo>
                  <a:lnTo>
                    <a:pt x="38735" y="15011"/>
                  </a:lnTo>
                  <a:lnTo>
                    <a:pt x="49530" y="18072"/>
                  </a:lnTo>
                  <a:lnTo>
                    <a:pt x="55308" y="26200"/>
                  </a:lnTo>
                  <a:lnTo>
                    <a:pt x="55321" y="36842"/>
                  </a:lnTo>
                  <a:lnTo>
                    <a:pt x="55067" y="38722"/>
                  </a:lnTo>
                  <a:lnTo>
                    <a:pt x="51993" y="49504"/>
                  </a:lnTo>
                  <a:lnTo>
                    <a:pt x="43853" y="55321"/>
                  </a:lnTo>
                  <a:lnTo>
                    <a:pt x="63554" y="55321"/>
                  </a:lnTo>
                  <a:lnTo>
                    <a:pt x="70078" y="35013"/>
                  </a:lnTo>
                  <a:lnTo>
                    <a:pt x="68274" y="23943"/>
                  </a:lnTo>
                  <a:lnTo>
                    <a:pt x="63476" y="14744"/>
                  </a:lnTo>
                  <a:close/>
                </a:path>
                <a:path w="70485" h="70485">
                  <a:moveTo>
                    <a:pt x="38227" y="0"/>
                  </a:moveTo>
                  <a:lnTo>
                    <a:pt x="35013" y="0"/>
                  </a:lnTo>
                  <a:lnTo>
                    <a:pt x="23947" y="1803"/>
                  </a:lnTo>
                  <a:lnTo>
                    <a:pt x="14130" y="6923"/>
                  </a:lnTo>
                  <a:lnTo>
                    <a:pt x="6344" y="14921"/>
                  </a:lnTo>
                  <a:lnTo>
                    <a:pt x="1371" y="25361"/>
                  </a:lnTo>
                  <a:lnTo>
                    <a:pt x="15557" y="29438"/>
                  </a:lnTo>
                  <a:lnTo>
                    <a:pt x="18072" y="20548"/>
                  </a:lnTo>
                  <a:lnTo>
                    <a:pt x="26225" y="14744"/>
                  </a:lnTo>
                  <a:lnTo>
                    <a:pt x="63476" y="14744"/>
                  </a:lnTo>
                  <a:lnTo>
                    <a:pt x="63150" y="14119"/>
                  </a:lnTo>
                  <a:lnTo>
                    <a:pt x="55141" y="6328"/>
                  </a:lnTo>
                  <a:lnTo>
                    <a:pt x="44678" y="1358"/>
                  </a:lnTo>
                  <a:lnTo>
                    <a:pt x="41490" y="444"/>
                  </a:lnTo>
                  <a:lnTo>
                    <a:pt x="382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396244" y="4289336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2750" y="0"/>
                  </a:moveTo>
                  <a:lnTo>
                    <a:pt x="0" y="12293"/>
                  </a:lnTo>
                  <a:lnTo>
                    <a:pt x="4305" y="29451"/>
                  </a:lnTo>
                  <a:lnTo>
                    <a:pt x="21285" y="34353"/>
                  </a:lnTo>
                  <a:lnTo>
                    <a:pt x="34010" y="22047"/>
                  </a:lnTo>
                  <a:lnTo>
                    <a:pt x="29743" y="4902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392142" y="4285221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79">
                  <a:moveTo>
                    <a:pt x="15824" y="0"/>
                  </a:moveTo>
                  <a:lnTo>
                    <a:pt x="0" y="15214"/>
                  </a:lnTo>
                  <a:lnTo>
                    <a:pt x="5333" y="36537"/>
                  </a:lnTo>
                  <a:lnTo>
                    <a:pt x="26415" y="42595"/>
                  </a:lnTo>
                  <a:lnTo>
                    <a:pt x="27952" y="41109"/>
                  </a:lnTo>
                  <a:lnTo>
                    <a:pt x="25387" y="38468"/>
                  </a:lnTo>
                  <a:lnTo>
                    <a:pt x="22834" y="35801"/>
                  </a:lnTo>
                  <a:lnTo>
                    <a:pt x="24366" y="34321"/>
                  </a:lnTo>
                  <a:lnTo>
                    <a:pt x="11468" y="30607"/>
                  </a:lnTo>
                  <a:lnTo>
                    <a:pt x="8191" y="17564"/>
                  </a:lnTo>
                  <a:lnTo>
                    <a:pt x="17868" y="8255"/>
                  </a:lnTo>
                  <a:lnTo>
                    <a:pt x="37465" y="8255"/>
                  </a:lnTo>
                  <a:lnTo>
                    <a:pt x="36918" y="6057"/>
                  </a:lnTo>
                  <a:lnTo>
                    <a:pt x="15824" y="0"/>
                  </a:lnTo>
                  <a:close/>
                </a:path>
                <a:path w="42545" h="43179">
                  <a:moveTo>
                    <a:pt x="37465" y="8255"/>
                  </a:moveTo>
                  <a:lnTo>
                    <a:pt x="17868" y="8255"/>
                  </a:lnTo>
                  <a:lnTo>
                    <a:pt x="30784" y="11976"/>
                  </a:lnTo>
                  <a:lnTo>
                    <a:pt x="34023" y="24993"/>
                  </a:lnTo>
                  <a:lnTo>
                    <a:pt x="24366" y="34321"/>
                  </a:lnTo>
                  <a:lnTo>
                    <a:pt x="26415" y="34912"/>
                  </a:lnTo>
                  <a:lnTo>
                    <a:pt x="25387" y="38468"/>
                  </a:lnTo>
                  <a:lnTo>
                    <a:pt x="27952" y="41109"/>
                  </a:lnTo>
                  <a:lnTo>
                    <a:pt x="42214" y="27343"/>
                  </a:lnTo>
                  <a:lnTo>
                    <a:pt x="37465" y="8255"/>
                  </a:lnTo>
                  <a:close/>
                </a:path>
                <a:path w="42545" h="43179">
                  <a:moveTo>
                    <a:pt x="24366" y="34321"/>
                  </a:moveTo>
                  <a:lnTo>
                    <a:pt x="22834" y="35801"/>
                  </a:lnTo>
                  <a:lnTo>
                    <a:pt x="25387" y="38468"/>
                  </a:lnTo>
                  <a:lnTo>
                    <a:pt x="26415" y="34912"/>
                  </a:lnTo>
                  <a:lnTo>
                    <a:pt x="24366" y="3432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405883" y="4302582"/>
              <a:ext cx="23495" cy="18415"/>
            </a:xfrm>
            <a:custGeom>
              <a:avLst/>
              <a:gdLst/>
              <a:ahLst/>
              <a:cxnLst/>
              <a:rect l="l" t="t" r="r" b="b"/>
              <a:pathLst>
                <a:path w="23495" h="18414">
                  <a:moveTo>
                    <a:pt x="15377" y="14490"/>
                  </a:moveTo>
                  <a:lnTo>
                    <a:pt x="5575" y="14490"/>
                  </a:lnTo>
                  <a:lnTo>
                    <a:pt x="7734" y="15557"/>
                  </a:lnTo>
                  <a:lnTo>
                    <a:pt x="9905" y="16548"/>
                  </a:lnTo>
                  <a:lnTo>
                    <a:pt x="13957" y="18148"/>
                  </a:lnTo>
                  <a:lnTo>
                    <a:pt x="15377" y="14490"/>
                  </a:lnTo>
                  <a:close/>
                </a:path>
                <a:path w="23495" h="18414">
                  <a:moveTo>
                    <a:pt x="3149" y="10096"/>
                  </a:moveTo>
                  <a:lnTo>
                    <a:pt x="1015" y="10325"/>
                  </a:lnTo>
                  <a:lnTo>
                    <a:pt x="0" y="15366"/>
                  </a:lnTo>
                  <a:lnTo>
                    <a:pt x="5575" y="14490"/>
                  </a:lnTo>
                  <a:lnTo>
                    <a:pt x="15377" y="14490"/>
                  </a:lnTo>
                  <a:lnTo>
                    <a:pt x="15544" y="14058"/>
                  </a:lnTo>
                  <a:lnTo>
                    <a:pt x="16092" y="13398"/>
                  </a:lnTo>
                  <a:lnTo>
                    <a:pt x="4648" y="13398"/>
                  </a:lnTo>
                  <a:lnTo>
                    <a:pt x="3149" y="10096"/>
                  </a:lnTo>
                  <a:close/>
                </a:path>
                <a:path w="23495" h="18414">
                  <a:moveTo>
                    <a:pt x="19583" y="0"/>
                  </a:moveTo>
                  <a:lnTo>
                    <a:pt x="12636" y="1320"/>
                  </a:lnTo>
                  <a:lnTo>
                    <a:pt x="12801" y="5041"/>
                  </a:lnTo>
                  <a:lnTo>
                    <a:pt x="4648" y="13398"/>
                  </a:lnTo>
                  <a:lnTo>
                    <a:pt x="16092" y="13398"/>
                  </a:lnTo>
                  <a:lnTo>
                    <a:pt x="17462" y="11747"/>
                  </a:lnTo>
                  <a:lnTo>
                    <a:pt x="19354" y="9398"/>
                  </a:lnTo>
                  <a:lnTo>
                    <a:pt x="23101" y="9232"/>
                  </a:lnTo>
                  <a:lnTo>
                    <a:pt x="22707" y="6261"/>
                  </a:lnTo>
                  <a:lnTo>
                    <a:pt x="21869" y="3555"/>
                  </a:lnTo>
                  <a:lnTo>
                    <a:pt x="20980" y="838"/>
                  </a:lnTo>
                  <a:lnTo>
                    <a:pt x="1958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3885895" y="4240301"/>
              <a:ext cx="603885" cy="139700"/>
            </a:xfrm>
            <a:custGeom>
              <a:avLst/>
              <a:gdLst/>
              <a:ahLst/>
              <a:cxnLst/>
              <a:rect l="l" t="t" r="r" b="b"/>
              <a:pathLst>
                <a:path w="603885" h="139700">
                  <a:moveTo>
                    <a:pt x="139598" y="65163"/>
                  </a:moveTo>
                  <a:lnTo>
                    <a:pt x="126199" y="51676"/>
                  </a:lnTo>
                  <a:lnTo>
                    <a:pt x="126199" y="65176"/>
                  </a:lnTo>
                  <a:lnTo>
                    <a:pt x="66167" y="126034"/>
                  </a:lnTo>
                  <a:lnTo>
                    <a:pt x="13589" y="77203"/>
                  </a:lnTo>
                  <a:lnTo>
                    <a:pt x="74968" y="13601"/>
                  </a:lnTo>
                  <a:lnTo>
                    <a:pt x="126199" y="65176"/>
                  </a:lnTo>
                  <a:lnTo>
                    <a:pt x="126199" y="51676"/>
                  </a:lnTo>
                  <a:lnTo>
                    <a:pt x="88379" y="13601"/>
                  </a:lnTo>
                  <a:lnTo>
                    <a:pt x="74879" y="0"/>
                  </a:lnTo>
                  <a:lnTo>
                    <a:pt x="0" y="77597"/>
                  </a:lnTo>
                  <a:lnTo>
                    <a:pt x="66446" y="139280"/>
                  </a:lnTo>
                  <a:lnTo>
                    <a:pt x="69697" y="136004"/>
                  </a:lnTo>
                  <a:lnTo>
                    <a:pt x="139598" y="65163"/>
                  </a:lnTo>
                  <a:close/>
                </a:path>
                <a:path w="603885" h="139700">
                  <a:moveTo>
                    <a:pt x="603516" y="77597"/>
                  </a:moveTo>
                  <a:lnTo>
                    <a:pt x="589927" y="63525"/>
                  </a:lnTo>
                  <a:lnTo>
                    <a:pt x="589927" y="77203"/>
                  </a:lnTo>
                  <a:lnTo>
                    <a:pt x="537324" y="126034"/>
                  </a:lnTo>
                  <a:lnTo>
                    <a:pt x="477304" y="65176"/>
                  </a:lnTo>
                  <a:lnTo>
                    <a:pt x="528535" y="13601"/>
                  </a:lnTo>
                  <a:lnTo>
                    <a:pt x="589927" y="77203"/>
                  </a:lnTo>
                  <a:lnTo>
                    <a:pt x="589927" y="63525"/>
                  </a:lnTo>
                  <a:lnTo>
                    <a:pt x="541756" y="13601"/>
                  </a:lnTo>
                  <a:lnTo>
                    <a:pt x="528637" y="0"/>
                  </a:lnTo>
                  <a:lnTo>
                    <a:pt x="463905" y="65163"/>
                  </a:lnTo>
                  <a:lnTo>
                    <a:pt x="537057" y="139280"/>
                  </a:lnTo>
                  <a:lnTo>
                    <a:pt x="540448" y="136156"/>
                  </a:lnTo>
                  <a:lnTo>
                    <a:pt x="603516" y="775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003548" y="3819651"/>
              <a:ext cx="91440" cy="31750"/>
            </a:xfrm>
            <a:custGeom>
              <a:avLst/>
              <a:gdLst/>
              <a:ahLst/>
              <a:cxnLst/>
              <a:rect l="l" t="t" r="r" b="b"/>
              <a:pathLst>
                <a:path w="91439" h="31750">
                  <a:moveTo>
                    <a:pt x="87960" y="14503"/>
                  </a:moveTo>
                  <a:lnTo>
                    <a:pt x="0" y="14503"/>
                  </a:lnTo>
                  <a:lnTo>
                    <a:pt x="0" y="31724"/>
                  </a:lnTo>
                  <a:lnTo>
                    <a:pt x="87960" y="31724"/>
                  </a:lnTo>
                  <a:lnTo>
                    <a:pt x="87960" y="14503"/>
                  </a:lnTo>
                  <a:close/>
                </a:path>
                <a:path w="91439" h="31750">
                  <a:moveTo>
                    <a:pt x="91135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91135" y="12700"/>
                  </a:lnTo>
                  <a:lnTo>
                    <a:pt x="91135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006735" y="3828275"/>
              <a:ext cx="74930" cy="6350"/>
            </a:xfrm>
            <a:custGeom>
              <a:avLst/>
              <a:gdLst/>
              <a:ahLst/>
              <a:cxnLst/>
              <a:rect l="l" t="t" r="r" b="b"/>
              <a:pathLst>
                <a:path w="74929" h="6350">
                  <a:moveTo>
                    <a:pt x="74345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74345" y="6350"/>
                  </a:lnTo>
                  <a:lnTo>
                    <a:pt x="743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371543" y="4110863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36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36" y="8153"/>
                  </a:lnTo>
                  <a:lnTo>
                    <a:pt x="91236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368368" y="4107179"/>
              <a:ext cx="97790" cy="15240"/>
            </a:xfrm>
            <a:custGeom>
              <a:avLst/>
              <a:gdLst/>
              <a:ahLst/>
              <a:cxnLst/>
              <a:rect l="l" t="t" r="r" b="b"/>
              <a:pathLst>
                <a:path w="97789" h="15239">
                  <a:moveTo>
                    <a:pt x="97586" y="0"/>
                  </a:moveTo>
                  <a:lnTo>
                    <a:pt x="91236" y="0"/>
                  </a:lnTo>
                  <a:lnTo>
                    <a:pt x="91236" y="6350"/>
                  </a:lnTo>
                  <a:lnTo>
                    <a:pt x="91236" y="8890"/>
                  </a:lnTo>
                  <a:lnTo>
                    <a:pt x="6350" y="8890"/>
                  </a:lnTo>
                  <a:lnTo>
                    <a:pt x="6350" y="6350"/>
                  </a:lnTo>
                  <a:lnTo>
                    <a:pt x="91236" y="6350"/>
                  </a:lnTo>
                  <a:lnTo>
                    <a:pt x="9123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8890"/>
                  </a:lnTo>
                  <a:lnTo>
                    <a:pt x="0" y="15240"/>
                  </a:lnTo>
                  <a:lnTo>
                    <a:pt x="3175" y="15240"/>
                  </a:lnTo>
                  <a:lnTo>
                    <a:pt x="97586" y="15240"/>
                  </a:lnTo>
                  <a:lnTo>
                    <a:pt x="97586" y="11430"/>
                  </a:lnTo>
                  <a:lnTo>
                    <a:pt x="97586" y="8890"/>
                  </a:lnTo>
                  <a:lnTo>
                    <a:pt x="97586" y="6350"/>
                  </a:lnTo>
                  <a:lnTo>
                    <a:pt x="975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371543" y="4007497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36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36" y="8153"/>
                  </a:lnTo>
                  <a:lnTo>
                    <a:pt x="91236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155236" y="3879633"/>
              <a:ext cx="311150" cy="139065"/>
            </a:xfrm>
            <a:custGeom>
              <a:avLst/>
              <a:gdLst/>
              <a:ahLst/>
              <a:cxnLst/>
              <a:rect l="l" t="t" r="r" b="b"/>
              <a:pathLst>
                <a:path w="311150" h="139064">
                  <a:moveTo>
                    <a:pt x="51650" y="25844"/>
                  </a:moveTo>
                  <a:lnTo>
                    <a:pt x="25819" y="0"/>
                  </a:lnTo>
                  <a:lnTo>
                    <a:pt x="15760" y="2044"/>
                  </a:lnTo>
                  <a:lnTo>
                    <a:pt x="7543" y="7581"/>
                  </a:lnTo>
                  <a:lnTo>
                    <a:pt x="2019" y="15798"/>
                  </a:lnTo>
                  <a:lnTo>
                    <a:pt x="0" y="25844"/>
                  </a:lnTo>
                  <a:lnTo>
                    <a:pt x="2019" y="35902"/>
                  </a:lnTo>
                  <a:lnTo>
                    <a:pt x="7556" y="44107"/>
                  </a:lnTo>
                  <a:lnTo>
                    <a:pt x="15760" y="49644"/>
                  </a:lnTo>
                  <a:lnTo>
                    <a:pt x="25819" y="51663"/>
                  </a:lnTo>
                  <a:lnTo>
                    <a:pt x="35877" y="49644"/>
                  </a:lnTo>
                  <a:lnTo>
                    <a:pt x="36855" y="48971"/>
                  </a:lnTo>
                  <a:lnTo>
                    <a:pt x="44081" y="44107"/>
                  </a:lnTo>
                  <a:lnTo>
                    <a:pt x="49618" y="35902"/>
                  </a:lnTo>
                  <a:lnTo>
                    <a:pt x="51650" y="25844"/>
                  </a:lnTo>
                  <a:close/>
                </a:path>
                <a:path w="311150" h="139064">
                  <a:moveTo>
                    <a:pt x="310718" y="124675"/>
                  </a:moveTo>
                  <a:lnTo>
                    <a:pt x="304368" y="124675"/>
                  </a:lnTo>
                  <a:lnTo>
                    <a:pt x="304368" y="131025"/>
                  </a:lnTo>
                  <a:lnTo>
                    <a:pt x="304368" y="132295"/>
                  </a:lnTo>
                  <a:lnTo>
                    <a:pt x="219481" y="132295"/>
                  </a:lnTo>
                  <a:lnTo>
                    <a:pt x="219481" y="131025"/>
                  </a:lnTo>
                  <a:lnTo>
                    <a:pt x="304368" y="131025"/>
                  </a:lnTo>
                  <a:lnTo>
                    <a:pt x="304368" y="124675"/>
                  </a:lnTo>
                  <a:lnTo>
                    <a:pt x="213131" y="124675"/>
                  </a:lnTo>
                  <a:lnTo>
                    <a:pt x="213131" y="131025"/>
                  </a:lnTo>
                  <a:lnTo>
                    <a:pt x="213131" y="132295"/>
                  </a:lnTo>
                  <a:lnTo>
                    <a:pt x="213131" y="138645"/>
                  </a:lnTo>
                  <a:lnTo>
                    <a:pt x="216306" y="138645"/>
                  </a:lnTo>
                  <a:lnTo>
                    <a:pt x="310718" y="138645"/>
                  </a:lnTo>
                  <a:lnTo>
                    <a:pt x="310718" y="136105"/>
                  </a:lnTo>
                  <a:lnTo>
                    <a:pt x="310718" y="132295"/>
                  </a:lnTo>
                  <a:lnTo>
                    <a:pt x="310718" y="131025"/>
                  </a:lnTo>
                  <a:lnTo>
                    <a:pt x="310718" y="1246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165371" y="3882428"/>
              <a:ext cx="31750" cy="43815"/>
            </a:xfrm>
            <a:custGeom>
              <a:avLst/>
              <a:gdLst/>
              <a:ahLst/>
              <a:cxnLst/>
              <a:rect l="l" t="t" r="r" b="b"/>
              <a:pathLst>
                <a:path w="31750" h="43814">
                  <a:moveTo>
                    <a:pt x="21043" y="0"/>
                  </a:moveTo>
                  <a:lnTo>
                    <a:pt x="0" y="38925"/>
                  </a:lnTo>
                  <a:lnTo>
                    <a:pt x="9258" y="43548"/>
                  </a:lnTo>
                  <a:lnTo>
                    <a:pt x="11802" y="39065"/>
                  </a:lnTo>
                  <a:lnTo>
                    <a:pt x="7150" y="39065"/>
                  </a:lnTo>
                  <a:lnTo>
                    <a:pt x="4356" y="37553"/>
                  </a:lnTo>
                  <a:lnTo>
                    <a:pt x="5778" y="34696"/>
                  </a:lnTo>
                  <a:lnTo>
                    <a:pt x="6972" y="34696"/>
                  </a:lnTo>
                  <a:lnTo>
                    <a:pt x="24256" y="4229"/>
                  </a:lnTo>
                  <a:lnTo>
                    <a:pt x="27649" y="4229"/>
                  </a:lnTo>
                  <a:lnTo>
                    <a:pt x="28193" y="2844"/>
                  </a:lnTo>
                  <a:lnTo>
                    <a:pt x="21043" y="0"/>
                  </a:lnTo>
                  <a:close/>
                </a:path>
                <a:path w="31750" h="43814">
                  <a:moveTo>
                    <a:pt x="5778" y="34696"/>
                  </a:moveTo>
                  <a:lnTo>
                    <a:pt x="4356" y="37553"/>
                  </a:lnTo>
                  <a:lnTo>
                    <a:pt x="7150" y="39065"/>
                  </a:lnTo>
                  <a:lnTo>
                    <a:pt x="9256" y="35166"/>
                  </a:lnTo>
                  <a:lnTo>
                    <a:pt x="6705" y="35166"/>
                  </a:lnTo>
                  <a:lnTo>
                    <a:pt x="5778" y="34696"/>
                  </a:lnTo>
                  <a:close/>
                </a:path>
                <a:path w="31750" h="43814">
                  <a:moveTo>
                    <a:pt x="23939" y="7988"/>
                  </a:moveTo>
                  <a:lnTo>
                    <a:pt x="7150" y="39065"/>
                  </a:lnTo>
                  <a:lnTo>
                    <a:pt x="11802" y="39065"/>
                  </a:lnTo>
                  <a:lnTo>
                    <a:pt x="28997" y="8762"/>
                  </a:lnTo>
                  <a:lnTo>
                    <a:pt x="25844" y="8762"/>
                  </a:lnTo>
                  <a:lnTo>
                    <a:pt x="23939" y="7988"/>
                  </a:lnTo>
                  <a:close/>
                </a:path>
                <a:path w="31750" h="43814">
                  <a:moveTo>
                    <a:pt x="6972" y="34696"/>
                  </a:moveTo>
                  <a:lnTo>
                    <a:pt x="5778" y="34696"/>
                  </a:lnTo>
                  <a:lnTo>
                    <a:pt x="6705" y="35166"/>
                  </a:lnTo>
                  <a:lnTo>
                    <a:pt x="6972" y="34696"/>
                  </a:lnTo>
                  <a:close/>
                </a:path>
                <a:path w="31750" h="43814">
                  <a:moveTo>
                    <a:pt x="24256" y="4229"/>
                  </a:moveTo>
                  <a:lnTo>
                    <a:pt x="6705" y="35166"/>
                  </a:lnTo>
                  <a:lnTo>
                    <a:pt x="9256" y="35166"/>
                  </a:lnTo>
                  <a:lnTo>
                    <a:pt x="23939" y="7988"/>
                  </a:lnTo>
                  <a:lnTo>
                    <a:pt x="26155" y="7988"/>
                  </a:lnTo>
                  <a:lnTo>
                    <a:pt x="27025" y="5816"/>
                  </a:lnTo>
                  <a:lnTo>
                    <a:pt x="24256" y="4229"/>
                  </a:lnTo>
                  <a:close/>
                </a:path>
                <a:path w="31750" h="43814">
                  <a:moveTo>
                    <a:pt x="26155" y="7988"/>
                  </a:moveTo>
                  <a:lnTo>
                    <a:pt x="23939" y="7988"/>
                  </a:lnTo>
                  <a:lnTo>
                    <a:pt x="25844" y="8762"/>
                  </a:lnTo>
                  <a:lnTo>
                    <a:pt x="26155" y="7988"/>
                  </a:lnTo>
                  <a:close/>
                </a:path>
                <a:path w="31750" h="43814">
                  <a:moveTo>
                    <a:pt x="28193" y="2844"/>
                  </a:moveTo>
                  <a:lnTo>
                    <a:pt x="25844" y="8762"/>
                  </a:lnTo>
                  <a:lnTo>
                    <a:pt x="28997" y="8762"/>
                  </a:lnTo>
                  <a:lnTo>
                    <a:pt x="31584" y="4203"/>
                  </a:lnTo>
                  <a:lnTo>
                    <a:pt x="28193" y="2844"/>
                  </a:lnTo>
                  <a:close/>
                </a:path>
                <a:path w="31750" h="43814">
                  <a:moveTo>
                    <a:pt x="27649" y="4229"/>
                  </a:moveTo>
                  <a:lnTo>
                    <a:pt x="24256" y="4229"/>
                  </a:lnTo>
                  <a:lnTo>
                    <a:pt x="27025" y="5816"/>
                  </a:lnTo>
                  <a:lnTo>
                    <a:pt x="27649" y="422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278170" y="4275239"/>
              <a:ext cx="121285" cy="59690"/>
            </a:xfrm>
            <a:custGeom>
              <a:avLst/>
              <a:gdLst/>
              <a:ahLst/>
              <a:cxnLst/>
              <a:rect l="l" t="t" r="r" b="b"/>
              <a:pathLst>
                <a:path w="121285" h="59689">
                  <a:moveTo>
                    <a:pt x="2895" y="0"/>
                  </a:moveTo>
                  <a:lnTo>
                    <a:pt x="0" y="56121"/>
                  </a:lnTo>
                  <a:lnTo>
                    <a:pt x="119316" y="59601"/>
                  </a:lnTo>
                  <a:lnTo>
                    <a:pt x="120878" y="3568"/>
                  </a:lnTo>
                  <a:lnTo>
                    <a:pt x="2895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274830" y="4271962"/>
              <a:ext cx="127635" cy="66675"/>
            </a:xfrm>
            <a:custGeom>
              <a:avLst/>
              <a:gdLst/>
              <a:ahLst/>
              <a:cxnLst/>
              <a:rect l="l" t="t" r="r" b="b"/>
              <a:pathLst>
                <a:path w="127635" h="66675">
                  <a:moveTo>
                    <a:pt x="3060" y="3124"/>
                  </a:moveTo>
                  <a:lnTo>
                    <a:pt x="0" y="62471"/>
                  </a:lnTo>
                  <a:lnTo>
                    <a:pt x="125742" y="66128"/>
                  </a:lnTo>
                  <a:lnTo>
                    <a:pt x="125924" y="59601"/>
                  </a:lnTo>
                  <a:lnTo>
                    <a:pt x="119570" y="59601"/>
                  </a:lnTo>
                  <a:lnTo>
                    <a:pt x="6667" y="56324"/>
                  </a:lnTo>
                  <a:lnTo>
                    <a:pt x="9250" y="6546"/>
                  </a:lnTo>
                  <a:lnTo>
                    <a:pt x="6134" y="6451"/>
                  </a:lnTo>
                  <a:lnTo>
                    <a:pt x="6235" y="3276"/>
                  </a:lnTo>
                  <a:lnTo>
                    <a:pt x="3060" y="3124"/>
                  </a:lnTo>
                  <a:close/>
                </a:path>
                <a:path w="127635" h="66675">
                  <a:moveTo>
                    <a:pt x="3225" y="0"/>
                  </a:moveTo>
                  <a:lnTo>
                    <a:pt x="3060" y="3124"/>
                  </a:lnTo>
                  <a:lnTo>
                    <a:pt x="9410" y="3454"/>
                  </a:lnTo>
                  <a:lnTo>
                    <a:pt x="9250" y="6546"/>
                  </a:lnTo>
                  <a:lnTo>
                    <a:pt x="120954" y="9944"/>
                  </a:lnTo>
                  <a:lnTo>
                    <a:pt x="119570" y="59601"/>
                  </a:lnTo>
                  <a:lnTo>
                    <a:pt x="125924" y="59601"/>
                  </a:lnTo>
                  <a:lnTo>
                    <a:pt x="127482" y="3784"/>
                  </a:lnTo>
                  <a:lnTo>
                    <a:pt x="3225" y="0"/>
                  </a:lnTo>
                  <a:close/>
                </a:path>
                <a:path w="127635" h="66675">
                  <a:moveTo>
                    <a:pt x="6235" y="3276"/>
                  </a:moveTo>
                  <a:lnTo>
                    <a:pt x="6134" y="6451"/>
                  </a:lnTo>
                  <a:lnTo>
                    <a:pt x="9250" y="6546"/>
                  </a:lnTo>
                  <a:lnTo>
                    <a:pt x="9410" y="3454"/>
                  </a:lnTo>
                  <a:lnTo>
                    <a:pt x="6235" y="32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343347" y="3477806"/>
              <a:ext cx="49530" cy="1318895"/>
            </a:xfrm>
            <a:custGeom>
              <a:avLst/>
              <a:gdLst/>
              <a:ahLst/>
              <a:cxnLst/>
              <a:rect l="l" t="t" r="r" b="b"/>
              <a:pathLst>
                <a:path w="49529" h="1318895">
                  <a:moveTo>
                    <a:pt x="48996" y="0"/>
                  </a:moveTo>
                  <a:lnTo>
                    <a:pt x="0" y="0"/>
                  </a:lnTo>
                  <a:lnTo>
                    <a:pt x="0" y="1318463"/>
                  </a:lnTo>
                  <a:lnTo>
                    <a:pt x="48996" y="1318463"/>
                  </a:lnTo>
                  <a:lnTo>
                    <a:pt x="48996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338584" y="3473449"/>
              <a:ext cx="59055" cy="1327150"/>
            </a:xfrm>
            <a:custGeom>
              <a:avLst/>
              <a:gdLst/>
              <a:ahLst/>
              <a:cxnLst/>
              <a:rect l="l" t="t" r="r" b="b"/>
              <a:pathLst>
                <a:path w="59054" h="1327150">
                  <a:moveTo>
                    <a:pt x="58521" y="0"/>
                  </a:moveTo>
                  <a:lnTo>
                    <a:pt x="48996" y="0"/>
                  </a:lnTo>
                  <a:lnTo>
                    <a:pt x="48996" y="8890"/>
                  </a:lnTo>
                  <a:lnTo>
                    <a:pt x="48996" y="1318260"/>
                  </a:lnTo>
                  <a:lnTo>
                    <a:pt x="9525" y="1318260"/>
                  </a:lnTo>
                  <a:lnTo>
                    <a:pt x="9525" y="8890"/>
                  </a:lnTo>
                  <a:lnTo>
                    <a:pt x="48996" y="8890"/>
                  </a:lnTo>
                  <a:lnTo>
                    <a:pt x="48996" y="0"/>
                  </a:lnTo>
                  <a:lnTo>
                    <a:pt x="0" y="0"/>
                  </a:lnTo>
                  <a:lnTo>
                    <a:pt x="0" y="8890"/>
                  </a:lnTo>
                  <a:lnTo>
                    <a:pt x="0" y="1318260"/>
                  </a:lnTo>
                  <a:lnTo>
                    <a:pt x="0" y="1327150"/>
                  </a:lnTo>
                  <a:lnTo>
                    <a:pt x="4762" y="1327150"/>
                  </a:lnTo>
                  <a:lnTo>
                    <a:pt x="58521" y="1327150"/>
                  </a:lnTo>
                  <a:lnTo>
                    <a:pt x="58521" y="1323340"/>
                  </a:lnTo>
                  <a:lnTo>
                    <a:pt x="58521" y="1318260"/>
                  </a:lnTo>
                  <a:lnTo>
                    <a:pt x="58521" y="8890"/>
                  </a:lnTo>
                  <a:lnTo>
                    <a:pt x="585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351525" y="3487775"/>
              <a:ext cx="0" cy="1304290"/>
            </a:xfrm>
            <a:custGeom>
              <a:avLst/>
              <a:gdLst/>
              <a:ahLst/>
              <a:cxnLst/>
              <a:rect l="l" t="t" r="r" b="b"/>
              <a:pathLst>
                <a:path h="1304289">
                  <a:moveTo>
                    <a:pt x="0" y="0"/>
                  </a:moveTo>
                  <a:lnTo>
                    <a:pt x="0" y="1303959"/>
                  </a:lnTo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345175" y="3487775"/>
              <a:ext cx="12700" cy="1304290"/>
            </a:xfrm>
            <a:custGeom>
              <a:avLst/>
              <a:gdLst/>
              <a:ahLst/>
              <a:cxnLst/>
              <a:rect l="l" t="t" r="r" b="b"/>
              <a:pathLst>
                <a:path w="12700" h="1304289">
                  <a:moveTo>
                    <a:pt x="12700" y="0"/>
                  </a:moveTo>
                  <a:lnTo>
                    <a:pt x="0" y="0"/>
                  </a:lnTo>
                  <a:lnTo>
                    <a:pt x="0" y="1303959"/>
                  </a:lnTo>
                  <a:lnTo>
                    <a:pt x="12700" y="130395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EF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385079" y="3485057"/>
              <a:ext cx="0" cy="1304290"/>
            </a:xfrm>
            <a:custGeom>
              <a:avLst/>
              <a:gdLst/>
              <a:ahLst/>
              <a:cxnLst/>
              <a:rect l="l" t="t" r="r" b="b"/>
              <a:pathLst>
                <a:path h="1304289">
                  <a:moveTo>
                    <a:pt x="0" y="0"/>
                  </a:moveTo>
                  <a:lnTo>
                    <a:pt x="0" y="1303959"/>
                  </a:lnTo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378729" y="3485057"/>
              <a:ext cx="12700" cy="1304290"/>
            </a:xfrm>
            <a:custGeom>
              <a:avLst/>
              <a:gdLst/>
              <a:ahLst/>
              <a:cxnLst/>
              <a:rect l="l" t="t" r="r" b="b"/>
              <a:pathLst>
                <a:path w="12700" h="1304289">
                  <a:moveTo>
                    <a:pt x="12700" y="0"/>
                  </a:moveTo>
                  <a:lnTo>
                    <a:pt x="0" y="0"/>
                  </a:lnTo>
                  <a:lnTo>
                    <a:pt x="0" y="1303959"/>
                  </a:lnTo>
                  <a:lnTo>
                    <a:pt x="12700" y="130395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EF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290184" y="428486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570" y="0"/>
                  </a:moveTo>
                  <a:lnTo>
                    <a:pt x="11953" y="1538"/>
                  </a:lnTo>
                  <a:lnTo>
                    <a:pt x="5732" y="5735"/>
                  </a:lnTo>
                  <a:lnTo>
                    <a:pt x="1538" y="11963"/>
                  </a:lnTo>
                  <a:lnTo>
                    <a:pt x="0" y="19596"/>
                  </a:lnTo>
                  <a:lnTo>
                    <a:pt x="1538" y="27213"/>
                  </a:lnTo>
                  <a:lnTo>
                    <a:pt x="5732" y="33434"/>
                  </a:lnTo>
                  <a:lnTo>
                    <a:pt x="11953" y="37628"/>
                  </a:lnTo>
                  <a:lnTo>
                    <a:pt x="19570" y="39166"/>
                  </a:lnTo>
                  <a:lnTo>
                    <a:pt x="27199" y="37628"/>
                  </a:lnTo>
                  <a:lnTo>
                    <a:pt x="33432" y="33434"/>
                  </a:lnTo>
                  <a:lnTo>
                    <a:pt x="37637" y="27213"/>
                  </a:lnTo>
                  <a:lnTo>
                    <a:pt x="39179" y="19596"/>
                  </a:lnTo>
                  <a:lnTo>
                    <a:pt x="37637" y="11963"/>
                  </a:lnTo>
                  <a:lnTo>
                    <a:pt x="33432" y="5735"/>
                  </a:lnTo>
                  <a:lnTo>
                    <a:pt x="27199" y="1538"/>
                  </a:lnTo>
                  <a:lnTo>
                    <a:pt x="1957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287010" y="428169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45529" y="22771"/>
                  </a:moveTo>
                  <a:lnTo>
                    <a:pt x="43726" y="13906"/>
                  </a:lnTo>
                  <a:lnTo>
                    <a:pt x="39154" y="7124"/>
                  </a:lnTo>
                  <a:lnTo>
                    <a:pt x="39154" y="13690"/>
                  </a:lnTo>
                  <a:lnTo>
                    <a:pt x="39154" y="31826"/>
                  </a:lnTo>
                  <a:lnTo>
                    <a:pt x="31826" y="39154"/>
                  </a:lnTo>
                  <a:lnTo>
                    <a:pt x="22745" y="39179"/>
                  </a:lnTo>
                  <a:lnTo>
                    <a:pt x="13690" y="39154"/>
                  </a:lnTo>
                  <a:lnTo>
                    <a:pt x="6362" y="31826"/>
                  </a:lnTo>
                  <a:lnTo>
                    <a:pt x="6362" y="13690"/>
                  </a:lnTo>
                  <a:lnTo>
                    <a:pt x="13690" y="6375"/>
                  </a:lnTo>
                  <a:lnTo>
                    <a:pt x="25920" y="6375"/>
                  </a:lnTo>
                  <a:lnTo>
                    <a:pt x="10210" y="35458"/>
                  </a:lnTo>
                  <a:lnTo>
                    <a:pt x="17614" y="39154"/>
                  </a:lnTo>
                  <a:lnTo>
                    <a:pt x="19646" y="35560"/>
                  </a:lnTo>
                  <a:lnTo>
                    <a:pt x="33388" y="11341"/>
                  </a:lnTo>
                  <a:lnTo>
                    <a:pt x="34620" y="9169"/>
                  </a:lnTo>
                  <a:lnTo>
                    <a:pt x="39154" y="13690"/>
                  </a:lnTo>
                  <a:lnTo>
                    <a:pt x="39154" y="7124"/>
                  </a:lnTo>
                  <a:lnTo>
                    <a:pt x="38849" y="6667"/>
                  </a:lnTo>
                  <a:lnTo>
                    <a:pt x="38417" y="6375"/>
                  </a:lnTo>
                  <a:lnTo>
                    <a:pt x="31597" y="1790"/>
                  </a:lnTo>
                  <a:lnTo>
                    <a:pt x="22745" y="0"/>
                  </a:lnTo>
                  <a:lnTo>
                    <a:pt x="13881" y="1790"/>
                  </a:lnTo>
                  <a:lnTo>
                    <a:pt x="6654" y="6667"/>
                  </a:lnTo>
                  <a:lnTo>
                    <a:pt x="1778" y="13906"/>
                  </a:lnTo>
                  <a:lnTo>
                    <a:pt x="0" y="22771"/>
                  </a:lnTo>
                  <a:lnTo>
                    <a:pt x="1778" y="31623"/>
                  </a:lnTo>
                  <a:lnTo>
                    <a:pt x="6654" y="38849"/>
                  </a:lnTo>
                  <a:lnTo>
                    <a:pt x="13881" y="43726"/>
                  </a:lnTo>
                  <a:lnTo>
                    <a:pt x="22745" y="45504"/>
                  </a:lnTo>
                  <a:lnTo>
                    <a:pt x="31597" y="43726"/>
                  </a:lnTo>
                  <a:lnTo>
                    <a:pt x="38354" y="39179"/>
                  </a:lnTo>
                  <a:lnTo>
                    <a:pt x="38849" y="38849"/>
                  </a:lnTo>
                  <a:lnTo>
                    <a:pt x="43726" y="31623"/>
                  </a:lnTo>
                  <a:lnTo>
                    <a:pt x="45529" y="227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3" name="object 753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496841" y="4272000"/>
              <a:ext cx="158280" cy="66078"/>
            </a:xfrm>
            <a:prstGeom prst="rect">
              <a:avLst/>
            </a:prstGeom>
          </p:spPr>
        </p:pic>
        <p:sp>
          <p:nvSpPr>
            <p:cNvPr id="754" name="object 754"/>
            <p:cNvSpPr/>
            <p:nvPr/>
          </p:nvSpPr>
          <p:spPr>
            <a:xfrm>
              <a:off x="4550841" y="3477806"/>
              <a:ext cx="49530" cy="1318895"/>
            </a:xfrm>
            <a:custGeom>
              <a:avLst/>
              <a:gdLst/>
              <a:ahLst/>
              <a:cxnLst/>
              <a:rect l="l" t="t" r="r" b="b"/>
              <a:pathLst>
                <a:path w="49529" h="1318895">
                  <a:moveTo>
                    <a:pt x="48958" y="0"/>
                  </a:moveTo>
                  <a:lnTo>
                    <a:pt x="0" y="0"/>
                  </a:lnTo>
                  <a:lnTo>
                    <a:pt x="0" y="1318463"/>
                  </a:lnTo>
                  <a:lnTo>
                    <a:pt x="48958" y="1318463"/>
                  </a:lnTo>
                  <a:lnTo>
                    <a:pt x="48958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546079" y="3473449"/>
              <a:ext cx="59055" cy="1327150"/>
            </a:xfrm>
            <a:custGeom>
              <a:avLst/>
              <a:gdLst/>
              <a:ahLst/>
              <a:cxnLst/>
              <a:rect l="l" t="t" r="r" b="b"/>
              <a:pathLst>
                <a:path w="59054" h="1327150">
                  <a:moveTo>
                    <a:pt x="58483" y="0"/>
                  </a:moveTo>
                  <a:lnTo>
                    <a:pt x="48958" y="0"/>
                  </a:lnTo>
                  <a:lnTo>
                    <a:pt x="48958" y="8890"/>
                  </a:lnTo>
                  <a:lnTo>
                    <a:pt x="48958" y="1318260"/>
                  </a:lnTo>
                  <a:lnTo>
                    <a:pt x="9525" y="1318260"/>
                  </a:lnTo>
                  <a:lnTo>
                    <a:pt x="9525" y="8890"/>
                  </a:lnTo>
                  <a:lnTo>
                    <a:pt x="48958" y="8890"/>
                  </a:lnTo>
                  <a:lnTo>
                    <a:pt x="48958" y="0"/>
                  </a:lnTo>
                  <a:lnTo>
                    <a:pt x="0" y="0"/>
                  </a:lnTo>
                  <a:lnTo>
                    <a:pt x="0" y="8890"/>
                  </a:lnTo>
                  <a:lnTo>
                    <a:pt x="0" y="1318260"/>
                  </a:lnTo>
                  <a:lnTo>
                    <a:pt x="0" y="1327150"/>
                  </a:lnTo>
                  <a:lnTo>
                    <a:pt x="4762" y="1327150"/>
                  </a:lnTo>
                  <a:lnTo>
                    <a:pt x="58483" y="1327150"/>
                  </a:lnTo>
                  <a:lnTo>
                    <a:pt x="58483" y="1323340"/>
                  </a:lnTo>
                  <a:lnTo>
                    <a:pt x="58483" y="1318260"/>
                  </a:lnTo>
                  <a:lnTo>
                    <a:pt x="58483" y="8890"/>
                  </a:lnTo>
                  <a:lnTo>
                    <a:pt x="584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558093" y="3485057"/>
              <a:ext cx="0" cy="1304290"/>
            </a:xfrm>
            <a:custGeom>
              <a:avLst/>
              <a:gdLst/>
              <a:ahLst/>
              <a:cxnLst/>
              <a:rect l="l" t="t" r="r" b="b"/>
              <a:pathLst>
                <a:path h="1304289">
                  <a:moveTo>
                    <a:pt x="0" y="0"/>
                  </a:moveTo>
                  <a:lnTo>
                    <a:pt x="0" y="1303959"/>
                  </a:lnTo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551743" y="3485057"/>
              <a:ext cx="12700" cy="1304290"/>
            </a:xfrm>
            <a:custGeom>
              <a:avLst/>
              <a:gdLst/>
              <a:ahLst/>
              <a:cxnLst/>
              <a:rect l="l" t="t" r="r" b="b"/>
              <a:pathLst>
                <a:path w="12700" h="1304289">
                  <a:moveTo>
                    <a:pt x="12700" y="0"/>
                  </a:moveTo>
                  <a:lnTo>
                    <a:pt x="0" y="0"/>
                  </a:lnTo>
                  <a:lnTo>
                    <a:pt x="0" y="1303959"/>
                  </a:lnTo>
                  <a:lnTo>
                    <a:pt x="12700" y="130395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EF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594364" y="3485057"/>
              <a:ext cx="0" cy="1304290"/>
            </a:xfrm>
            <a:custGeom>
              <a:avLst/>
              <a:gdLst/>
              <a:ahLst/>
              <a:cxnLst/>
              <a:rect l="l" t="t" r="r" b="b"/>
              <a:pathLst>
                <a:path h="1304289">
                  <a:moveTo>
                    <a:pt x="0" y="0"/>
                  </a:moveTo>
                  <a:lnTo>
                    <a:pt x="0" y="1303959"/>
                  </a:lnTo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588014" y="3485057"/>
              <a:ext cx="12700" cy="1304290"/>
            </a:xfrm>
            <a:custGeom>
              <a:avLst/>
              <a:gdLst/>
              <a:ahLst/>
              <a:cxnLst/>
              <a:rect l="l" t="t" r="r" b="b"/>
              <a:pathLst>
                <a:path w="12700" h="1304289">
                  <a:moveTo>
                    <a:pt x="12700" y="0"/>
                  </a:moveTo>
                  <a:lnTo>
                    <a:pt x="0" y="0"/>
                  </a:lnTo>
                  <a:lnTo>
                    <a:pt x="0" y="1303959"/>
                  </a:lnTo>
                  <a:lnTo>
                    <a:pt x="12700" y="130395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EF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118571" y="3650322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8945" y="24485"/>
                  </a:moveTo>
                  <a:lnTo>
                    <a:pt x="47015" y="14973"/>
                  </a:lnTo>
                  <a:lnTo>
                    <a:pt x="41783" y="7188"/>
                  </a:lnTo>
                  <a:lnTo>
                    <a:pt x="34010" y="1930"/>
                  </a:lnTo>
                  <a:lnTo>
                    <a:pt x="24485" y="0"/>
                  </a:lnTo>
                  <a:lnTo>
                    <a:pt x="14947" y="1930"/>
                  </a:lnTo>
                  <a:lnTo>
                    <a:pt x="7175" y="7188"/>
                  </a:lnTo>
                  <a:lnTo>
                    <a:pt x="1917" y="14973"/>
                  </a:lnTo>
                  <a:lnTo>
                    <a:pt x="0" y="24485"/>
                  </a:lnTo>
                  <a:lnTo>
                    <a:pt x="1917" y="34023"/>
                  </a:lnTo>
                  <a:lnTo>
                    <a:pt x="7175" y="41808"/>
                  </a:lnTo>
                  <a:lnTo>
                    <a:pt x="14947" y="47053"/>
                  </a:lnTo>
                  <a:lnTo>
                    <a:pt x="24485" y="48971"/>
                  </a:lnTo>
                  <a:lnTo>
                    <a:pt x="34010" y="47053"/>
                  </a:lnTo>
                  <a:lnTo>
                    <a:pt x="41783" y="41808"/>
                  </a:lnTo>
                  <a:lnTo>
                    <a:pt x="47015" y="34023"/>
                  </a:lnTo>
                  <a:lnTo>
                    <a:pt x="48945" y="24485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115054" y="364676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940" y="27470"/>
                  </a:moveTo>
                  <a:lnTo>
                    <a:pt x="52781" y="16789"/>
                  </a:lnTo>
                  <a:lnTo>
                    <a:pt x="48209" y="10007"/>
                  </a:lnTo>
                  <a:lnTo>
                    <a:pt x="48209" y="23698"/>
                  </a:lnTo>
                  <a:lnTo>
                    <a:pt x="47840" y="23063"/>
                  </a:lnTo>
                  <a:lnTo>
                    <a:pt x="47840" y="33070"/>
                  </a:lnTo>
                  <a:lnTo>
                    <a:pt x="47282" y="35852"/>
                  </a:lnTo>
                  <a:lnTo>
                    <a:pt x="42684" y="42684"/>
                  </a:lnTo>
                  <a:lnTo>
                    <a:pt x="42024" y="43129"/>
                  </a:lnTo>
                  <a:lnTo>
                    <a:pt x="47840" y="33070"/>
                  </a:lnTo>
                  <a:lnTo>
                    <a:pt x="47840" y="23063"/>
                  </a:lnTo>
                  <a:lnTo>
                    <a:pt x="44259" y="16840"/>
                  </a:lnTo>
                  <a:lnTo>
                    <a:pt x="40970" y="11137"/>
                  </a:lnTo>
                  <a:lnTo>
                    <a:pt x="42684" y="12280"/>
                  </a:lnTo>
                  <a:lnTo>
                    <a:pt x="47282" y="19113"/>
                  </a:lnTo>
                  <a:lnTo>
                    <a:pt x="48209" y="23698"/>
                  </a:lnTo>
                  <a:lnTo>
                    <a:pt x="48209" y="10007"/>
                  </a:lnTo>
                  <a:lnTo>
                    <a:pt x="46901" y="8064"/>
                  </a:lnTo>
                  <a:lnTo>
                    <a:pt x="43789" y="5956"/>
                  </a:lnTo>
                  <a:lnTo>
                    <a:pt x="38163" y="2171"/>
                  </a:lnTo>
                  <a:lnTo>
                    <a:pt x="36461" y="1828"/>
                  </a:lnTo>
                  <a:lnTo>
                    <a:pt x="36461" y="27978"/>
                  </a:lnTo>
                  <a:lnTo>
                    <a:pt x="36461" y="32448"/>
                  </a:lnTo>
                  <a:lnTo>
                    <a:pt x="32448" y="36461"/>
                  </a:lnTo>
                  <a:lnTo>
                    <a:pt x="31521" y="36474"/>
                  </a:lnTo>
                  <a:lnTo>
                    <a:pt x="31521" y="48171"/>
                  </a:lnTo>
                  <a:lnTo>
                    <a:pt x="27470" y="48996"/>
                  </a:lnTo>
                  <a:lnTo>
                    <a:pt x="23406" y="48171"/>
                  </a:lnTo>
                  <a:lnTo>
                    <a:pt x="31521" y="48171"/>
                  </a:lnTo>
                  <a:lnTo>
                    <a:pt x="31521" y="36474"/>
                  </a:lnTo>
                  <a:lnTo>
                    <a:pt x="28397" y="36487"/>
                  </a:lnTo>
                  <a:lnTo>
                    <a:pt x="36461" y="27978"/>
                  </a:lnTo>
                  <a:lnTo>
                    <a:pt x="36461" y="1828"/>
                  </a:lnTo>
                  <a:lnTo>
                    <a:pt x="36169" y="1778"/>
                  </a:lnTo>
                  <a:lnTo>
                    <a:pt x="36169" y="7886"/>
                  </a:lnTo>
                  <a:lnTo>
                    <a:pt x="26441" y="7886"/>
                  </a:lnTo>
                  <a:lnTo>
                    <a:pt x="26441" y="18478"/>
                  </a:lnTo>
                  <a:lnTo>
                    <a:pt x="18478" y="26949"/>
                  </a:lnTo>
                  <a:lnTo>
                    <a:pt x="18478" y="22504"/>
                  </a:lnTo>
                  <a:lnTo>
                    <a:pt x="22529" y="18478"/>
                  </a:lnTo>
                  <a:lnTo>
                    <a:pt x="26441" y="18478"/>
                  </a:lnTo>
                  <a:lnTo>
                    <a:pt x="26441" y="7886"/>
                  </a:lnTo>
                  <a:lnTo>
                    <a:pt x="18757" y="7886"/>
                  </a:lnTo>
                  <a:lnTo>
                    <a:pt x="19100" y="7658"/>
                  </a:lnTo>
                  <a:lnTo>
                    <a:pt x="27470" y="5956"/>
                  </a:lnTo>
                  <a:lnTo>
                    <a:pt x="35839" y="7658"/>
                  </a:lnTo>
                  <a:lnTo>
                    <a:pt x="36169" y="7886"/>
                  </a:lnTo>
                  <a:lnTo>
                    <a:pt x="36169" y="1778"/>
                  </a:lnTo>
                  <a:lnTo>
                    <a:pt x="27470" y="0"/>
                  </a:lnTo>
                  <a:lnTo>
                    <a:pt x="16776" y="2171"/>
                  </a:lnTo>
                  <a:lnTo>
                    <a:pt x="13995" y="4051"/>
                  </a:lnTo>
                  <a:lnTo>
                    <a:pt x="13995" y="11112"/>
                  </a:lnTo>
                  <a:lnTo>
                    <a:pt x="12941" y="12941"/>
                  </a:lnTo>
                  <a:lnTo>
                    <a:pt x="12941" y="43154"/>
                  </a:lnTo>
                  <a:lnTo>
                    <a:pt x="12268" y="42684"/>
                  </a:lnTo>
                  <a:lnTo>
                    <a:pt x="7658" y="35852"/>
                  </a:lnTo>
                  <a:lnTo>
                    <a:pt x="7073" y="33020"/>
                  </a:lnTo>
                  <a:lnTo>
                    <a:pt x="12941" y="43154"/>
                  </a:lnTo>
                  <a:lnTo>
                    <a:pt x="12941" y="12941"/>
                  </a:lnTo>
                  <a:lnTo>
                    <a:pt x="6705" y="23736"/>
                  </a:lnTo>
                  <a:lnTo>
                    <a:pt x="7658" y="19113"/>
                  </a:lnTo>
                  <a:lnTo>
                    <a:pt x="12268" y="12280"/>
                  </a:lnTo>
                  <a:lnTo>
                    <a:pt x="13995" y="11112"/>
                  </a:lnTo>
                  <a:lnTo>
                    <a:pt x="13995" y="4051"/>
                  </a:lnTo>
                  <a:lnTo>
                    <a:pt x="8039" y="8064"/>
                  </a:lnTo>
                  <a:lnTo>
                    <a:pt x="2159" y="16789"/>
                  </a:lnTo>
                  <a:lnTo>
                    <a:pt x="0" y="27470"/>
                  </a:lnTo>
                  <a:lnTo>
                    <a:pt x="2159" y="38176"/>
                  </a:lnTo>
                  <a:lnTo>
                    <a:pt x="8039" y="46913"/>
                  </a:lnTo>
                  <a:lnTo>
                    <a:pt x="16776" y="52793"/>
                  </a:lnTo>
                  <a:lnTo>
                    <a:pt x="27470" y="54952"/>
                  </a:lnTo>
                  <a:lnTo>
                    <a:pt x="38163" y="52793"/>
                  </a:lnTo>
                  <a:lnTo>
                    <a:pt x="43789" y="48996"/>
                  </a:lnTo>
                  <a:lnTo>
                    <a:pt x="46901" y="46901"/>
                  </a:lnTo>
                  <a:lnTo>
                    <a:pt x="52781" y="38163"/>
                  </a:lnTo>
                  <a:lnTo>
                    <a:pt x="54940" y="274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032668" y="365941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2199" y="0"/>
                  </a:moveTo>
                  <a:lnTo>
                    <a:pt x="6070" y="1130"/>
                  </a:lnTo>
                  <a:lnTo>
                    <a:pt x="0" y="8153"/>
                  </a:lnTo>
                  <a:lnTo>
                    <a:pt x="1117" y="24257"/>
                  </a:lnTo>
                  <a:lnTo>
                    <a:pt x="8115" y="30353"/>
                  </a:lnTo>
                  <a:lnTo>
                    <a:pt x="24244" y="29222"/>
                  </a:lnTo>
                  <a:lnTo>
                    <a:pt x="30340" y="22225"/>
                  </a:lnTo>
                  <a:lnTo>
                    <a:pt x="29768" y="14160"/>
                  </a:lnTo>
                  <a:lnTo>
                    <a:pt x="29197" y="6083"/>
                  </a:lnTo>
                  <a:lnTo>
                    <a:pt x="22199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029430" y="365619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28003" y="0"/>
                  </a:moveTo>
                  <a:lnTo>
                    <a:pt x="18414" y="0"/>
                  </a:lnTo>
                  <a:lnTo>
                    <a:pt x="17106" y="50"/>
                  </a:lnTo>
                  <a:lnTo>
                    <a:pt x="7404" y="749"/>
                  </a:lnTo>
                  <a:lnTo>
                    <a:pt x="0" y="8813"/>
                  </a:lnTo>
                  <a:lnTo>
                    <a:pt x="50" y="19659"/>
                  </a:lnTo>
                  <a:lnTo>
                    <a:pt x="723" y="29387"/>
                  </a:lnTo>
                  <a:lnTo>
                    <a:pt x="8788" y="36791"/>
                  </a:lnTo>
                  <a:lnTo>
                    <a:pt x="18376" y="36791"/>
                  </a:lnTo>
                  <a:lnTo>
                    <a:pt x="19672" y="36753"/>
                  </a:lnTo>
                  <a:lnTo>
                    <a:pt x="29375" y="36067"/>
                  </a:lnTo>
                  <a:lnTo>
                    <a:pt x="35633" y="29273"/>
                  </a:lnTo>
                  <a:lnTo>
                    <a:pt x="12724" y="29260"/>
                  </a:lnTo>
                  <a:lnTo>
                    <a:pt x="7937" y="24891"/>
                  </a:lnTo>
                  <a:lnTo>
                    <a:pt x="7578" y="19659"/>
                  </a:lnTo>
                  <a:lnTo>
                    <a:pt x="7518" y="12750"/>
                  </a:lnTo>
                  <a:lnTo>
                    <a:pt x="11912" y="7937"/>
                  </a:lnTo>
                  <a:lnTo>
                    <a:pt x="17640" y="7543"/>
                  </a:lnTo>
                  <a:lnTo>
                    <a:pt x="18414" y="7531"/>
                  </a:lnTo>
                  <a:lnTo>
                    <a:pt x="36075" y="7531"/>
                  </a:lnTo>
                  <a:lnTo>
                    <a:pt x="28003" y="0"/>
                  </a:lnTo>
                  <a:close/>
                </a:path>
                <a:path w="36829" h="36829">
                  <a:moveTo>
                    <a:pt x="36753" y="17119"/>
                  </a:moveTo>
                  <a:lnTo>
                    <a:pt x="29248" y="17652"/>
                  </a:lnTo>
                  <a:lnTo>
                    <a:pt x="29286" y="24066"/>
                  </a:lnTo>
                  <a:lnTo>
                    <a:pt x="24891" y="28854"/>
                  </a:lnTo>
                  <a:lnTo>
                    <a:pt x="19151" y="29260"/>
                  </a:lnTo>
                  <a:lnTo>
                    <a:pt x="18376" y="29273"/>
                  </a:lnTo>
                  <a:lnTo>
                    <a:pt x="35645" y="29260"/>
                  </a:lnTo>
                  <a:lnTo>
                    <a:pt x="36791" y="28016"/>
                  </a:lnTo>
                  <a:lnTo>
                    <a:pt x="36753" y="17119"/>
                  </a:lnTo>
                  <a:close/>
                </a:path>
                <a:path w="36829" h="36829">
                  <a:moveTo>
                    <a:pt x="36075" y="7531"/>
                  </a:moveTo>
                  <a:lnTo>
                    <a:pt x="24066" y="7531"/>
                  </a:lnTo>
                  <a:lnTo>
                    <a:pt x="28854" y="11925"/>
                  </a:lnTo>
                  <a:lnTo>
                    <a:pt x="29248" y="17652"/>
                  </a:lnTo>
                  <a:lnTo>
                    <a:pt x="36753" y="17119"/>
                  </a:lnTo>
                  <a:lnTo>
                    <a:pt x="36075" y="75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021950" y="3648710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70">
                  <a:moveTo>
                    <a:pt x="25857" y="0"/>
                  </a:moveTo>
                  <a:lnTo>
                    <a:pt x="15796" y="2043"/>
                  </a:lnTo>
                  <a:lnTo>
                    <a:pt x="7580" y="7585"/>
                  </a:lnTo>
                  <a:lnTo>
                    <a:pt x="2038" y="15798"/>
                  </a:lnTo>
                  <a:lnTo>
                    <a:pt x="0" y="25857"/>
                  </a:lnTo>
                  <a:lnTo>
                    <a:pt x="2038" y="35926"/>
                  </a:lnTo>
                  <a:lnTo>
                    <a:pt x="7580" y="44149"/>
                  </a:lnTo>
                  <a:lnTo>
                    <a:pt x="15796" y="49694"/>
                  </a:lnTo>
                  <a:lnTo>
                    <a:pt x="25857" y="51727"/>
                  </a:lnTo>
                  <a:lnTo>
                    <a:pt x="35924" y="49694"/>
                  </a:lnTo>
                  <a:lnTo>
                    <a:pt x="42776" y="45072"/>
                  </a:lnTo>
                  <a:lnTo>
                    <a:pt x="25857" y="45072"/>
                  </a:lnTo>
                  <a:lnTo>
                    <a:pt x="18393" y="43546"/>
                  </a:lnTo>
                  <a:lnTo>
                    <a:pt x="12299" y="39431"/>
                  </a:lnTo>
                  <a:lnTo>
                    <a:pt x="8187" y="33333"/>
                  </a:lnTo>
                  <a:lnTo>
                    <a:pt x="6667" y="25857"/>
                  </a:lnTo>
                  <a:lnTo>
                    <a:pt x="8187" y="18401"/>
                  </a:lnTo>
                  <a:lnTo>
                    <a:pt x="12299" y="12311"/>
                  </a:lnTo>
                  <a:lnTo>
                    <a:pt x="18393" y="8199"/>
                  </a:lnTo>
                  <a:lnTo>
                    <a:pt x="25857" y="6680"/>
                  </a:lnTo>
                  <a:lnTo>
                    <a:pt x="42801" y="6680"/>
                  </a:lnTo>
                  <a:lnTo>
                    <a:pt x="35924" y="2043"/>
                  </a:lnTo>
                  <a:lnTo>
                    <a:pt x="25857" y="0"/>
                  </a:lnTo>
                  <a:close/>
                </a:path>
                <a:path w="52070" h="52070">
                  <a:moveTo>
                    <a:pt x="42801" y="6680"/>
                  </a:moveTo>
                  <a:lnTo>
                    <a:pt x="25857" y="6680"/>
                  </a:lnTo>
                  <a:lnTo>
                    <a:pt x="33327" y="8199"/>
                  </a:lnTo>
                  <a:lnTo>
                    <a:pt x="39423" y="12311"/>
                  </a:lnTo>
                  <a:lnTo>
                    <a:pt x="43534" y="18401"/>
                  </a:lnTo>
                  <a:lnTo>
                    <a:pt x="45046" y="25857"/>
                  </a:lnTo>
                  <a:lnTo>
                    <a:pt x="43534" y="33333"/>
                  </a:lnTo>
                  <a:lnTo>
                    <a:pt x="39423" y="39431"/>
                  </a:lnTo>
                  <a:lnTo>
                    <a:pt x="33327" y="43546"/>
                  </a:lnTo>
                  <a:lnTo>
                    <a:pt x="25857" y="45072"/>
                  </a:lnTo>
                  <a:lnTo>
                    <a:pt x="42776" y="45072"/>
                  </a:lnTo>
                  <a:lnTo>
                    <a:pt x="44143" y="44149"/>
                  </a:lnTo>
                  <a:lnTo>
                    <a:pt x="49683" y="35926"/>
                  </a:lnTo>
                  <a:lnTo>
                    <a:pt x="51714" y="25857"/>
                  </a:lnTo>
                  <a:lnTo>
                    <a:pt x="49683" y="15798"/>
                  </a:lnTo>
                  <a:lnTo>
                    <a:pt x="44143" y="7585"/>
                  </a:lnTo>
                  <a:lnTo>
                    <a:pt x="42801" y="668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017771" y="3644531"/>
              <a:ext cx="60325" cy="60325"/>
            </a:xfrm>
            <a:custGeom>
              <a:avLst/>
              <a:gdLst/>
              <a:ahLst/>
              <a:cxnLst/>
              <a:rect l="l" t="t" r="r" b="b"/>
              <a:pathLst>
                <a:path w="60325" h="60325">
                  <a:moveTo>
                    <a:pt x="30035" y="0"/>
                  </a:moveTo>
                  <a:lnTo>
                    <a:pt x="18339" y="2360"/>
                  </a:lnTo>
                  <a:lnTo>
                    <a:pt x="8793" y="8797"/>
                  </a:lnTo>
                  <a:lnTo>
                    <a:pt x="2358" y="18345"/>
                  </a:lnTo>
                  <a:lnTo>
                    <a:pt x="0" y="30035"/>
                  </a:lnTo>
                  <a:lnTo>
                    <a:pt x="2358" y="41731"/>
                  </a:lnTo>
                  <a:lnTo>
                    <a:pt x="8793" y="51281"/>
                  </a:lnTo>
                  <a:lnTo>
                    <a:pt x="18339" y="57722"/>
                  </a:lnTo>
                  <a:lnTo>
                    <a:pt x="30035" y="60096"/>
                  </a:lnTo>
                  <a:lnTo>
                    <a:pt x="41731" y="57722"/>
                  </a:lnTo>
                  <a:lnTo>
                    <a:pt x="47624" y="53746"/>
                  </a:lnTo>
                  <a:lnTo>
                    <a:pt x="30035" y="53746"/>
                  </a:lnTo>
                  <a:lnTo>
                    <a:pt x="20812" y="51872"/>
                  </a:lnTo>
                  <a:lnTo>
                    <a:pt x="13287" y="46791"/>
                  </a:lnTo>
                  <a:lnTo>
                    <a:pt x="8214" y="39260"/>
                  </a:lnTo>
                  <a:lnTo>
                    <a:pt x="6350" y="30035"/>
                  </a:lnTo>
                  <a:lnTo>
                    <a:pt x="8214" y="20819"/>
                  </a:lnTo>
                  <a:lnTo>
                    <a:pt x="13287" y="13296"/>
                  </a:lnTo>
                  <a:lnTo>
                    <a:pt x="20812" y="8222"/>
                  </a:lnTo>
                  <a:lnTo>
                    <a:pt x="30035" y="6350"/>
                  </a:lnTo>
                  <a:lnTo>
                    <a:pt x="47647" y="6350"/>
                  </a:lnTo>
                  <a:lnTo>
                    <a:pt x="41731" y="2360"/>
                  </a:lnTo>
                  <a:lnTo>
                    <a:pt x="30035" y="0"/>
                  </a:lnTo>
                  <a:close/>
                </a:path>
                <a:path w="60325" h="60325">
                  <a:moveTo>
                    <a:pt x="47647" y="6350"/>
                  </a:moveTo>
                  <a:lnTo>
                    <a:pt x="30035" y="6350"/>
                  </a:lnTo>
                  <a:lnTo>
                    <a:pt x="39258" y="8222"/>
                  </a:lnTo>
                  <a:lnTo>
                    <a:pt x="46783" y="13296"/>
                  </a:lnTo>
                  <a:lnTo>
                    <a:pt x="51856" y="20819"/>
                  </a:lnTo>
                  <a:lnTo>
                    <a:pt x="53720" y="30035"/>
                  </a:lnTo>
                  <a:lnTo>
                    <a:pt x="51856" y="39260"/>
                  </a:lnTo>
                  <a:lnTo>
                    <a:pt x="46783" y="46791"/>
                  </a:lnTo>
                  <a:lnTo>
                    <a:pt x="39258" y="51872"/>
                  </a:lnTo>
                  <a:lnTo>
                    <a:pt x="30035" y="53746"/>
                  </a:lnTo>
                  <a:lnTo>
                    <a:pt x="47624" y="53746"/>
                  </a:lnTo>
                  <a:lnTo>
                    <a:pt x="51277" y="51281"/>
                  </a:lnTo>
                  <a:lnTo>
                    <a:pt x="57712" y="41731"/>
                  </a:lnTo>
                  <a:lnTo>
                    <a:pt x="60070" y="30035"/>
                  </a:lnTo>
                  <a:lnTo>
                    <a:pt x="57712" y="18345"/>
                  </a:lnTo>
                  <a:lnTo>
                    <a:pt x="51277" y="8797"/>
                  </a:lnTo>
                  <a:lnTo>
                    <a:pt x="47647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039374" y="3662667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646" y="0"/>
                  </a:moveTo>
                  <a:lnTo>
                    <a:pt x="0" y="23812"/>
                  </a:lnTo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035399" y="3660063"/>
              <a:ext cx="24130" cy="29209"/>
            </a:xfrm>
            <a:custGeom>
              <a:avLst/>
              <a:gdLst/>
              <a:ahLst/>
              <a:cxnLst/>
              <a:rect l="l" t="t" r="r" b="b"/>
              <a:pathLst>
                <a:path w="24129" h="29210">
                  <a:moveTo>
                    <a:pt x="15646" y="0"/>
                  </a:moveTo>
                  <a:lnTo>
                    <a:pt x="0" y="23812"/>
                  </a:lnTo>
                  <a:lnTo>
                    <a:pt x="7962" y="29032"/>
                  </a:lnTo>
                  <a:lnTo>
                    <a:pt x="23609" y="5219"/>
                  </a:lnTo>
                  <a:lnTo>
                    <a:pt x="156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8" name="object 768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670553" y="4080510"/>
              <a:ext cx="98831" cy="91440"/>
            </a:xfrm>
            <a:prstGeom prst="rect">
              <a:avLst/>
            </a:prstGeom>
          </p:spPr>
        </p:pic>
        <p:pic>
          <p:nvPicPr>
            <p:cNvPr id="769" name="object 76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439324" y="4080510"/>
              <a:ext cx="98831" cy="91440"/>
            </a:xfrm>
            <a:prstGeom prst="rect">
              <a:avLst/>
            </a:prstGeom>
          </p:spPr>
        </p:pic>
        <p:sp>
          <p:nvSpPr>
            <p:cNvPr id="770" name="object 770"/>
            <p:cNvSpPr/>
            <p:nvPr/>
          </p:nvSpPr>
          <p:spPr>
            <a:xfrm>
              <a:off x="3780256" y="3786682"/>
              <a:ext cx="106680" cy="554990"/>
            </a:xfrm>
            <a:custGeom>
              <a:avLst/>
              <a:gdLst/>
              <a:ahLst/>
              <a:cxnLst/>
              <a:rect l="l" t="t" r="r" b="b"/>
              <a:pathLst>
                <a:path w="106679" h="554989">
                  <a:moveTo>
                    <a:pt x="106108" y="502361"/>
                  </a:moveTo>
                  <a:lnTo>
                    <a:pt x="105244" y="481736"/>
                  </a:lnTo>
                  <a:lnTo>
                    <a:pt x="103378" y="447294"/>
                  </a:lnTo>
                  <a:lnTo>
                    <a:pt x="101498" y="414959"/>
                  </a:lnTo>
                  <a:lnTo>
                    <a:pt x="100660" y="400799"/>
                  </a:lnTo>
                  <a:lnTo>
                    <a:pt x="100660" y="400608"/>
                  </a:lnTo>
                  <a:lnTo>
                    <a:pt x="100114" y="389280"/>
                  </a:lnTo>
                  <a:lnTo>
                    <a:pt x="98666" y="368134"/>
                  </a:lnTo>
                  <a:lnTo>
                    <a:pt x="94310" y="308521"/>
                  </a:lnTo>
                  <a:lnTo>
                    <a:pt x="91859" y="274294"/>
                  </a:lnTo>
                  <a:lnTo>
                    <a:pt x="89941" y="245541"/>
                  </a:lnTo>
                  <a:lnTo>
                    <a:pt x="88506" y="220256"/>
                  </a:lnTo>
                  <a:lnTo>
                    <a:pt x="87972" y="203136"/>
                  </a:lnTo>
                  <a:lnTo>
                    <a:pt x="88201" y="188785"/>
                  </a:lnTo>
                  <a:lnTo>
                    <a:pt x="90703" y="131762"/>
                  </a:lnTo>
                  <a:lnTo>
                    <a:pt x="93383" y="85648"/>
                  </a:lnTo>
                  <a:lnTo>
                    <a:pt x="93395" y="85483"/>
                  </a:lnTo>
                  <a:lnTo>
                    <a:pt x="103835" y="7239"/>
                  </a:lnTo>
                  <a:lnTo>
                    <a:pt x="104800" y="0"/>
                  </a:lnTo>
                  <a:lnTo>
                    <a:pt x="4000" y="11645"/>
                  </a:lnTo>
                  <a:lnTo>
                    <a:pt x="3086" y="18707"/>
                  </a:lnTo>
                  <a:lnTo>
                    <a:pt x="1828" y="30302"/>
                  </a:lnTo>
                  <a:lnTo>
                    <a:pt x="571" y="45694"/>
                  </a:lnTo>
                  <a:lnTo>
                    <a:pt x="0" y="61671"/>
                  </a:lnTo>
                  <a:lnTo>
                    <a:pt x="990" y="101219"/>
                  </a:lnTo>
                  <a:lnTo>
                    <a:pt x="3505" y="171069"/>
                  </a:lnTo>
                  <a:lnTo>
                    <a:pt x="5359" y="222173"/>
                  </a:lnTo>
                  <a:lnTo>
                    <a:pt x="6362" y="258432"/>
                  </a:lnTo>
                  <a:lnTo>
                    <a:pt x="8763" y="308991"/>
                  </a:lnTo>
                  <a:lnTo>
                    <a:pt x="11899" y="368617"/>
                  </a:lnTo>
                  <a:lnTo>
                    <a:pt x="17995" y="482066"/>
                  </a:lnTo>
                  <a:lnTo>
                    <a:pt x="21932" y="554482"/>
                  </a:lnTo>
                  <a:lnTo>
                    <a:pt x="106108" y="554482"/>
                  </a:lnTo>
                  <a:lnTo>
                    <a:pt x="106108" y="551307"/>
                  </a:lnTo>
                  <a:lnTo>
                    <a:pt x="106108" y="50236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3888181" y="4007358"/>
              <a:ext cx="20955" cy="114935"/>
            </a:xfrm>
            <a:custGeom>
              <a:avLst/>
              <a:gdLst/>
              <a:ahLst/>
              <a:cxnLst/>
              <a:rect l="l" t="t" r="r" b="b"/>
              <a:pathLst>
                <a:path w="20954" h="114935">
                  <a:moveTo>
                    <a:pt x="20853" y="0"/>
                  </a:moveTo>
                  <a:lnTo>
                    <a:pt x="0" y="0"/>
                  </a:lnTo>
                  <a:lnTo>
                    <a:pt x="0" y="114719"/>
                  </a:lnTo>
                  <a:lnTo>
                    <a:pt x="20853" y="114719"/>
                  </a:lnTo>
                  <a:lnTo>
                    <a:pt x="20853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3886593" y="4005579"/>
              <a:ext cx="24130" cy="118110"/>
            </a:xfrm>
            <a:custGeom>
              <a:avLst/>
              <a:gdLst/>
              <a:ahLst/>
              <a:cxnLst/>
              <a:rect l="l" t="t" r="r" b="b"/>
              <a:pathLst>
                <a:path w="24129" h="118110">
                  <a:moveTo>
                    <a:pt x="24028" y="0"/>
                  </a:moveTo>
                  <a:lnTo>
                    <a:pt x="20853" y="0"/>
                  </a:lnTo>
                  <a:lnTo>
                    <a:pt x="20853" y="3810"/>
                  </a:lnTo>
                  <a:lnTo>
                    <a:pt x="20853" y="114300"/>
                  </a:lnTo>
                  <a:lnTo>
                    <a:pt x="3175" y="114300"/>
                  </a:lnTo>
                  <a:lnTo>
                    <a:pt x="3175" y="3810"/>
                  </a:lnTo>
                  <a:lnTo>
                    <a:pt x="20853" y="3810"/>
                  </a:lnTo>
                  <a:lnTo>
                    <a:pt x="20853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14300"/>
                  </a:lnTo>
                  <a:lnTo>
                    <a:pt x="0" y="116840"/>
                  </a:lnTo>
                  <a:lnTo>
                    <a:pt x="0" y="118110"/>
                  </a:lnTo>
                  <a:lnTo>
                    <a:pt x="24028" y="118110"/>
                  </a:lnTo>
                  <a:lnTo>
                    <a:pt x="24028" y="116840"/>
                  </a:lnTo>
                  <a:lnTo>
                    <a:pt x="22440" y="116840"/>
                  </a:lnTo>
                  <a:lnTo>
                    <a:pt x="22440" y="116497"/>
                  </a:lnTo>
                  <a:lnTo>
                    <a:pt x="24028" y="116497"/>
                  </a:lnTo>
                  <a:lnTo>
                    <a:pt x="24028" y="114909"/>
                  </a:lnTo>
                  <a:lnTo>
                    <a:pt x="22440" y="114909"/>
                  </a:lnTo>
                  <a:lnTo>
                    <a:pt x="22440" y="114300"/>
                  </a:lnTo>
                  <a:lnTo>
                    <a:pt x="24028" y="114300"/>
                  </a:lnTo>
                  <a:lnTo>
                    <a:pt x="24028" y="3810"/>
                  </a:lnTo>
                  <a:lnTo>
                    <a:pt x="240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3839019" y="3925760"/>
              <a:ext cx="57150" cy="312420"/>
            </a:xfrm>
            <a:custGeom>
              <a:avLst/>
              <a:gdLst/>
              <a:ahLst/>
              <a:cxnLst/>
              <a:rect l="l" t="t" r="r" b="b"/>
              <a:pathLst>
                <a:path w="57150" h="312420">
                  <a:moveTo>
                    <a:pt x="48971" y="0"/>
                  </a:moveTo>
                  <a:lnTo>
                    <a:pt x="39001" y="0"/>
                  </a:lnTo>
                  <a:lnTo>
                    <a:pt x="38087" y="1346"/>
                  </a:lnTo>
                  <a:lnTo>
                    <a:pt x="37013" y="3520"/>
                  </a:lnTo>
                  <a:lnTo>
                    <a:pt x="32831" y="13595"/>
                  </a:lnTo>
                  <a:lnTo>
                    <a:pt x="1371" y="91109"/>
                  </a:lnTo>
                  <a:lnTo>
                    <a:pt x="0" y="95211"/>
                  </a:lnTo>
                  <a:lnTo>
                    <a:pt x="118" y="105625"/>
                  </a:lnTo>
                  <a:lnTo>
                    <a:pt x="2285" y="213525"/>
                  </a:lnTo>
                  <a:lnTo>
                    <a:pt x="47612" y="311010"/>
                  </a:lnTo>
                  <a:lnTo>
                    <a:pt x="50342" y="311912"/>
                  </a:lnTo>
                  <a:lnTo>
                    <a:pt x="53962" y="310108"/>
                  </a:lnTo>
                  <a:lnTo>
                    <a:pt x="56680" y="307378"/>
                  </a:lnTo>
                  <a:lnTo>
                    <a:pt x="55321" y="305574"/>
                  </a:lnTo>
                  <a:lnTo>
                    <a:pt x="54046" y="303044"/>
                  </a:lnTo>
                  <a:lnTo>
                    <a:pt x="50220" y="292093"/>
                  </a:lnTo>
                  <a:lnTo>
                    <a:pt x="40781" y="263626"/>
                  </a:lnTo>
                  <a:lnTo>
                    <a:pt x="22669" y="208546"/>
                  </a:lnTo>
                  <a:lnTo>
                    <a:pt x="27673" y="189052"/>
                  </a:lnTo>
                  <a:lnTo>
                    <a:pt x="46710" y="181800"/>
                  </a:lnTo>
                  <a:lnTo>
                    <a:pt x="55321" y="181800"/>
                  </a:lnTo>
                  <a:lnTo>
                    <a:pt x="45796" y="163207"/>
                  </a:lnTo>
                  <a:lnTo>
                    <a:pt x="45796" y="105625"/>
                  </a:lnTo>
                  <a:lnTo>
                    <a:pt x="47499" y="104736"/>
                  </a:lnTo>
                  <a:lnTo>
                    <a:pt x="22669" y="104736"/>
                  </a:lnTo>
                  <a:lnTo>
                    <a:pt x="22669" y="90220"/>
                  </a:lnTo>
                  <a:lnTo>
                    <a:pt x="35539" y="48561"/>
                  </a:lnTo>
                  <a:lnTo>
                    <a:pt x="44674" y="19251"/>
                  </a:lnTo>
                  <a:lnTo>
                    <a:pt x="49428" y="4521"/>
                  </a:lnTo>
                  <a:lnTo>
                    <a:pt x="50787" y="1346"/>
                  </a:lnTo>
                  <a:lnTo>
                    <a:pt x="48971" y="0"/>
                  </a:lnTo>
                  <a:close/>
                </a:path>
                <a:path w="57150" h="312420">
                  <a:moveTo>
                    <a:pt x="56235" y="100177"/>
                  </a:moveTo>
                  <a:lnTo>
                    <a:pt x="42633" y="100177"/>
                  </a:lnTo>
                  <a:lnTo>
                    <a:pt x="22669" y="104736"/>
                  </a:lnTo>
                  <a:lnTo>
                    <a:pt x="47499" y="104736"/>
                  </a:lnTo>
                  <a:lnTo>
                    <a:pt x="56235" y="100177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3835895" y="3922585"/>
              <a:ext cx="64135" cy="318135"/>
            </a:xfrm>
            <a:custGeom>
              <a:avLst/>
              <a:gdLst/>
              <a:ahLst/>
              <a:cxnLst/>
              <a:rect l="l" t="t" r="r" b="b"/>
              <a:pathLst>
                <a:path w="64135" h="318135">
                  <a:moveTo>
                    <a:pt x="53162" y="0"/>
                  </a:moveTo>
                  <a:lnTo>
                    <a:pt x="43853" y="0"/>
                  </a:lnTo>
                  <a:lnTo>
                    <a:pt x="42710" y="228"/>
                  </a:lnTo>
                  <a:lnTo>
                    <a:pt x="41592" y="507"/>
                  </a:lnTo>
                  <a:lnTo>
                    <a:pt x="39932" y="888"/>
                  </a:lnTo>
                  <a:lnTo>
                    <a:pt x="18724" y="50820"/>
                  </a:lnTo>
                  <a:lnTo>
                    <a:pt x="1511" y="93192"/>
                  </a:lnTo>
                  <a:lnTo>
                    <a:pt x="1460" y="93459"/>
                  </a:lnTo>
                  <a:lnTo>
                    <a:pt x="0" y="97459"/>
                  </a:lnTo>
                  <a:lnTo>
                    <a:pt x="2222" y="216141"/>
                  </a:lnTo>
                  <a:lnTo>
                    <a:pt x="48463" y="316776"/>
                  </a:lnTo>
                  <a:lnTo>
                    <a:pt x="49911" y="317246"/>
                  </a:lnTo>
                  <a:lnTo>
                    <a:pt x="51333" y="317753"/>
                  </a:lnTo>
                  <a:lnTo>
                    <a:pt x="53289" y="317766"/>
                  </a:lnTo>
                  <a:lnTo>
                    <a:pt x="54279" y="317753"/>
                  </a:lnTo>
                  <a:lnTo>
                    <a:pt x="55448" y="317652"/>
                  </a:lnTo>
                  <a:lnTo>
                    <a:pt x="58508" y="316128"/>
                  </a:lnTo>
                  <a:lnTo>
                    <a:pt x="58978" y="315874"/>
                  </a:lnTo>
                  <a:lnTo>
                    <a:pt x="59334" y="315531"/>
                  </a:lnTo>
                  <a:lnTo>
                    <a:pt x="60424" y="314185"/>
                  </a:lnTo>
                  <a:lnTo>
                    <a:pt x="50736" y="314185"/>
                  </a:lnTo>
                  <a:lnTo>
                    <a:pt x="51739" y="311175"/>
                  </a:lnTo>
                  <a:lnTo>
                    <a:pt x="52808" y="311175"/>
                  </a:lnTo>
                  <a:lnTo>
                    <a:pt x="13754" y="230314"/>
                  </a:lnTo>
                  <a:lnTo>
                    <a:pt x="10833" y="224193"/>
                  </a:lnTo>
                  <a:lnTo>
                    <a:pt x="10033" y="222338"/>
                  </a:lnTo>
                  <a:lnTo>
                    <a:pt x="9486" y="220395"/>
                  </a:lnTo>
                  <a:lnTo>
                    <a:pt x="8737" y="217284"/>
                  </a:lnTo>
                  <a:lnTo>
                    <a:pt x="8633" y="216700"/>
                  </a:lnTo>
                  <a:lnTo>
                    <a:pt x="5410" y="216700"/>
                  </a:lnTo>
                  <a:lnTo>
                    <a:pt x="8534" y="216141"/>
                  </a:lnTo>
                  <a:lnTo>
                    <a:pt x="6387" y="106184"/>
                  </a:lnTo>
                  <a:lnTo>
                    <a:pt x="6295" y="100190"/>
                  </a:lnTo>
                  <a:lnTo>
                    <a:pt x="6578" y="98678"/>
                  </a:lnTo>
                  <a:lnTo>
                    <a:pt x="7200" y="96202"/>
                  </a:lnTo>
                  <a:lnTo>
                    <a:pt x="7449" y="95478"/>
                  </a:lnTo>
                  <a:lnTo>
                    <a:pt x="4495" y="94284"/>
                  </a:lnTo>
                  <a:lnTo>
                    <a:pt x="7915" y="94284"/>
                  </a:lnTo>
                  <a:lnTo>
                    <a:pt x="32140" y="34726"/>
                  </a:lnTo>
                  <a:lnTo>
                    <a:pt x="42837" y="8724"/>
                  </a:lnTo>
                  <a:lnTo>
                    <a:pt x="43753" y="6591"/>
                  </a:lnTo>
                  <a:lnTo>
                    <a:pt x="43586" y="6591"/>
                  </a:lnTo>
                  <a:lnTo>
                    <a:pt x="43438" y="6311"/>
                  </a:lnTo>
                  <a:lnTo>
                    <a:pt x="42930" y="5664"/>
                  </a:lnTo>
                  <a:lnTo>
                    <a:pt x="42151" y="5156"/>
                  </a:lnTo>
                  <a:lnTo>
                    <a:pt x="50311" y="5156"/>
                  </a:lnTo>
                  <a:lnTo>
                    <a:pt x="50863" y="4800"/>
                  </a:lnTo>
                  <a:lnTo>
                    <a:pt x="52095" y="3175"/>
                  </a:lnTo>
                  <a:lnTo>
                    <a:pt x="56235" y="3175"/>
                  </a:lnTo>
                  <a:lnTo>
                    <a:pt x="56235" y="2527"/>
                  </a:lnTo>
                  <a:lnTo>
                    <a:pt x="54399" y="876"/>
                  </a:lnTo>
                  <a:lnTo>
                    <a:pt x="54000" y="622"/>
                  </a:lnTo>
                  <a:lnTo>
                    <a:pt x="53162" y="0"/>
                  </a:lnTo>
                  <a:close/>
                </a:path>
                <a:path w="64135" h="318135">
                  <a:moveTo>
                    <a:pt x="51739" y="311175"/>
                  </a:moveTo>
                  <a:lnTo>
                    <a:pt x="50736" y="314185"/>
                  </a:lnTo>
                  <a:lnTo>
                    <a:pt x="53594" y="312800"/>
                  </a:lnTo>
                  <a:lnTo>
                    <a:pt x="52905" y="311377"/>
                  </a:lnTo>
                  <a:lnTo>
                    <a:pt x="52171" y="311276"/>
                  </a:lnTo>
                  <a:lnTo>
                    <a:pt x="51739" y="311175"/>
                  </a:lnTo>
                  <a:close/>
                </a:path>
                <a:path w="64135" h="318135">
                  <a:moveTo>
                    <a:pt x="55084" y="310735"/>
                  </a:moveTo>
                  <a:lnTo>
                    <a:pt x="53848" y="311340"/>
                  </a:lnTo>
                  <a:lnTo>
                    <a:pt x="53289" y="311429"/>
                  </a:lnTo>
                  <a:lnTo>
                    <a:pt x="52930" y="311429"/>
                  </a:lnTo>
                  <a:lnTo>
                    <a:pt x="53594" y="312800"/>
                  </a:lnTo>
                  <a:lnTo>
                    <a:pt x="50736" y="314185"/>
                  </a:lnTo>
                  <a:lnTo>
                    <a:pt x="60424" y="314185"/>
                  </a:lnTo>
                  <a:lnTo>
                    <a:pt x="60579" y="313994"/>
                  </a:lnTo>
                  <a:lnTo>
                    <a:pt x="61038" y="313283"/>
                  </a:lnTo>
                  <a:lnTo>
                    <a:pt x="57086" y="313283"/>
                  </a:lnTo>
                  <a:lnTo>
                    <a:pt x="55253" y="311429"/>
                  </a:lnTo>
                  <a:lnTo>
                    <a:pt x="53289" y="311429"/>
                  </a:lnTo>
                  <a:lnTo>
                    <a:pt x="52905" y="311377"/>
                  </a:lnTo>
                  <a:lnTo>
                    <a:pt x="55201" y="311377"/>
                  </a:lnTo>
                  <a:lnTo>
                    <a:pt x="54851" y="311023"/>
                  </a:lnTo>
                  <a:lnTo>
                    <a:pt x="55084" y="310735"/>
                  </a:lnTo>
                  <a:close/>
                </a:path>
                <a:path w="64135" h="318135">
                  <a:moveTo>
                    <a:pt x="55664" y="310451"/>
                  </a:moveTo>
                  <a:lnTo>
                    <a:pt x="55084" y="310735"/>
                  </a:lnTo>
                  <a:lnTo>
                    <a:pt x="54851" y="311023"/>
                  </a:lnTo>
                  <a:lnTo>
                    <a:pt x="57086" y="313283"/>
                  </a:lnTo>
                  <a:lnTo>
                    <a:pt x="55664" y="310451"/>
                  </a:lnTo>
                  <a:close/>
                </a:path>
                <a:path w="64135" h="318135">
                  <a:moveTo>
                    <a:pt x="55795" y="310451"/>
                  </a:moveTo>
                  <a:lnTo>
                    <a:pt x="55664" y="310451"/>
                  </a:lnTo>
                  <a:lnTo>
                    <a:pt x="57086" y="313283"/>
                  </a:lnTo>
                  <a:lnTo>
                    <a:pt x="61038" y="313283"/>
                  </a:lnTo>
                  <a:lnTo>
                    <a:pt x="61950" y="311873"/>
                  </a:lnTo>
                  <a:lnTo>
                    <a:pt x="61982" y="310654"/>
                  </a:lnTo>
                  <a:lnTo>
                    <a:pt x="55905" y="310654"/>
                  </a:lnTo>
                  <a:lnTo>
                    <a:pt x="55795" y="310451"/>
                  </a:lnTo>
                  <a:close/>
                </a:path>
                <a:path w="64135" h="318135">
                  <a:moveTo>
                    <a:pt x="52808" y="311175"/>
                  </a:moveTo>
                  <a:lnTo>
                    <a:pt x="51739" y="311175"/>
                  </a:lnTo>
                  <a:lnTo>
                    <a:pt x="52171" y="311276"/>
                  </a:lnTo>
                  <a:lnTo>
                    <a:pt x="52905" y="311377"/>
                  </a:lnTo>
                  <a:lnTo>
                    <a:pt x="52808" y="311175"/>
                  </a:lnTo>
                  <a:close/>
                </a:path>
                <a:path w="64135" h="318135">
                  <a:moveTo>
                    <a:pt x="55548" y="309994"/>
                  </a:moveTo>
                  <a:lnTo>
                    <a:pt x="55232" y="310553"/>
                  </a:lnTo>
                  <a:lnTo>
                    <a:pt x="55084" y="310735"/>
                  </a:lnTo>
                  <a:lnTo>
                    <a:pt x="55664" y="310451"/>
                  </a:lnTo>
                  <a:lnTo>
                    <a:pt x="55795" y="310451"/>
                  </a:lnTo>
                  <a:lnTo>
                    <a:pt x="55548" y="309994"/>
                  </a:lnTo>
                  <a:close/>
                </a:path>
                <a:path w="64135" h="318135">
                  <a:moveTo>
                    <a:pt x="55664" y="309791"/>
                  </a:moveTo>
                  <a:lnTo>
                    <a:pt x="55548" y="309994"/>
                  </a:lnTo>
                  <a:lnTo>
                    <a:pt x="55905" y="310654"/>
                  </a:lnTo>
                  <a:lnTo>
                    <a:pt x="55677" y="309994"/>
                  </a:lnTo>
                  <a:lnTo>
                    <a:pt x="55664" y="309791"/>
                  </a:lnTo>
                  <a:close/>
                </a:path>
                <a:path w="64135" h="318135">
                  <a:moveTo>
                    <a:pt x="55664" y="309791"/>
                  </a:moveTo>
                  <a:lnTo>
                    <a:pt x="55677" y="309994"/>
                  </a:lnTo>
                  <a:lnTo>
                    <a:pt x="55905" y="310654"/>
                  </a:lnTo>
                  <a:lnTo>
                    <a:pt x="56883" y="309918"/>
                  </a:lnTo>
                  <a:lnTo>
                    <a:pt x="56146" y="309918"/>
                  </a:lnTo>
                  <a:lnTo>
                    <a:pt x="55664" y="309791"/>
                  </a:lnTo>
                  <a:close/>
                </a:path>
                <a:path w="64135" h="318135">
                  <a:moveTo>
                    <a:pt x="61959" y="309791"/>
                  </a:moveTo>
                  <a:lnTo>
                    <a:pt x="55664" y="309791"/>
                  </a:lnTo>
                  <a:lnTo>
                    <a:pt x="56146" y="309918"/>
                  </a:lnTo>
                  <a:lnTo>
                    <a:pt x="56883" y="309918"/>
                  </a:lnTo>
                  <a:lnTo>
                    <a:pt x="55905" y="310654"/>
                  </a:lnTo>
                  <a:lnTo>
                    <a:pt x="61982" y="310654"/>
                  </a:lnTo>
                  <a:lnTo>
                    <a:pt x="61959" y="309791"/>
                  </a:lnTo>
                  <a:close/>
                </a:path>
                <a:path w="64135" h="318135">
                  <a:moveTo>
                    <a:pt x="53263" y="181813"/>
                  </a:moveTo>
                  <a:lnTo>
                    <a:pt x="49250" y="181813"/>
                  </a:lnTo>
                  <a:lnTo>
                    <a:pt x="28117" y="189864"/>
                  </a:lnTo>
                  <a:lnTo>
                    <a:pt x="22491" y="211823"/>
                  </a:lnTo>
                  <a:lnTo>
                    <a:pt x="32760" y="242943"/>
                  </a:lnTo>
                  <a:lnTo>
                    <a:pt x="47264" y="286461"/>
                  </a:lnTo>
                  <a:lnTo>
                    <a:pt x="55548" y="309994"/>
                  </a:lnTo>
                  <a:lnTo>
                    <a:pt x="55664" y="309791"/>
                  </a:lnTo>
                  <a:lnTo>
                    <a:pt x="61959" y="309791"/>
                  </a:lnTo>
                  <a:lnTo>
                    <a:pt x="61441" y="308203"/>
                  </a:lnTo>
                  <a:lnTo>
                    <a:pt x="59182" y="308203"/>
                  </a:lnTo>
                  <a:lnTo>
                    <a:pt x="60985" y="306844"/>
                  </a:lnTo>
                  <a:lnTo>
                    <a:pt x="60325" y="304939"/>
                  </a:lnTo>
                  <a:lnTo>
                    <a:pt x="55911" y="292194"/>
                  </a:lnTo>
                  <a:lnTo>
                    <a:pt x="51476" y="279061"/>
                  </a:lnTo>
                  <a:lnTo>
                    <a:pt x="46464" y="264069"/>
                  </a:lnTo>
                  <a:lnTo>
                    <a:pt x="36549" y="234182"/>
                  </a:lnTo>
                  <a:lnTo>
                    <a:pt x="29410" y="212521"/>
                  </a:lnTo>
                  <a:lnTo>
                    <a:pt x="28879" y="212521"/>
                  </a:lnTo>
                  <a:lnTo>
                    <a:pt x="25793" y="211721"/>
                  </a:lnTo>
                  <a:lnTo>
                    <a:pt x="28816" y="210718"/>
                  </a:lnTo>
                  <a:lnTo>
                    <a:pt x="29341" y="210718"/>
                  </a:lnTo>
                  <a:lnTo>
                    <a:pt x="33464" y="194627"/>
                  </a:lnTo>
                  <a:lnTo>
                    <a:pt x="50419" y="188150"/>
                  </a:lnTo>
                  <a:lnTo>
                    <a:pt x="63639" y="188150"/>
                  </a:lnTo>
                  <a:lnTo>
                    <a:pt x="62757" y="186423"/>
                  </a:lnTo>
                  <a:lnTo>
                    <a:pt x="55625" y="186423"/>
                  </a:lnTo>
                  <a:lnTo>
                    <a:pt x="53263" y="181813"/>
                  </a:lnTo>
                  <a:close/>
                </a:path>
                <a:path w="64135" h="318135">
                  <a:moveTo>
                    <a:pt x="60989" y="306851"/>
                  </a:moveTo>
                  <a:lnTo>
                    <a:pt x="59182" y="308203"/>
                  </a:lnTo>
                  <a:lnTo>
                    <a:pt x="61131" y="307253"/>
                  </a:lnTo>
                  <a:lnTo>
                    <a:pt x="60989" y="306851"/>
                  </a:lnTo>
                  <a:close/>
                </a:path>
                <a:path w="64135" h="318135">
                  <a:moveTo>
                    <a:pt x="61131" y="307253"/>
                  </a:moveTo>
                  <a:lnTo>
                    <a:pt x="59182" y="308203"/>
                  </a:lnTo>
                  <a:lnTo>
                    <a:pt x="61441" y="308203"/>
                  </a:lnTo>
                  <a:lnTo>
                    <a:pt x="61131" y="307253"/>
                  </a:lnTo>
                  <a:close/>
                </a:path>
                <a:path w="64135" h="318135">
                  <a:moveTo>
                    <a:pt x="61056" y="306844"/>
                  </a:moveTo>
                  <a:lnTo>
                    <a:pt x="61213" y="307213"/>
                  </a:lnTo>
                  <a:lnTo>
                    <a:pt x="61056" y="306844"/>
                  </a:lnTo>
                  <a:close/>
                </a:path>
                <a:path w="64135" h="318135">
                  <a:moveTo>
                    <a:pt x="8534" y="216141"/>
                  </a:moveTo>
                  <a:lnTo>
                    <a:pt x="5410" y="216700"/>
                  </a:lnTo>
                  <a:lnTo>
                    <a:pt x="8572" y="216649"/>
                  </a:lnTo>
                  <a:lnTo>
                    <a:pt x="8534" y="216141"/>
                  </a:lnTo>
                  <a:close/>
                </a:path>
                <a:path w="64135" h="318135">
                  <a:moveTo>
                    <a:pt x="8565" y="216318"/>
                  </a:moveTo>
                  <a:lnTo>
                    <a:pt x="8572" y="216649"/>
                  </a:lnTo>
                  <a:lnTo>
                    <a:pt x="5410" y="216700"/>
                  </a:lnTo>
                  <a:lnTo>
                    <a:pt x="8633" y="216700"/>
                  </a:lnTo>
                  <a:lnTo>
                    <a:pt x="8565" y="216318"/>
                  </a:lnTo>
                  <a:close/>
                </a:path>
                <a:path w="64135" h="318135">
                  <a:moveTo>
                    <a:pt x="8562" y="216141"/>
                  </a:moveTo>
                  <a:lnTo>
                    <a:pt x="8565" y="216318"/>
                  </a:lnTo>
                  <a:lnTo>
                    <a:pt x="8562" y="216141"/>
                  </a:lnTo>
                  <a:close/>
                </a:path>
                <a:path w="64135" h="318135">
                  <a:moveTo>
                    <a:pt x="28816" y="210718"/>
                  </a:moveTo>
                  <a:lnTo>
                    <a:pt x="25793" y="211721"/>
                  </a:lnTo>
                  <a:lnTo>
                    <a:pt x="28879" y="212521"/>
                  </a:lnTo>
                  <a:lnTo>
                    <a:pt x="29111" y="211615"/>
                  </a:lnTo>
                  <a:lnTo>
                    <a:pt x="28816" y="210718"/>
                  </a:lnTo>
                  <a:close/>
                </a:path>
                <a:path w="64135" h="318135">
                  <a:moveTo>
                    <a:pt x="29111" y="211615"/>
                  </a:moveTo>
                  <a:lnTo>
                    <a:pt x="28879" y="212521"/>
                  </a:lnTo>
                  <a:lnTo>
                    <a:pt x="29410" y="212521"/>
                  </a:lnTo>
                  <a:lnTo>
                    <a:pt x="29111" y="211615"/>
                  </a:lnTo>
                  <a:close/>
                </a:path>
                <a:path w="64135" h="318135">
                  <a:moveTo>
                    <a:pt x="29341" y="210718"/>
                  </a:moveTo>
                  <a:lnTo>
                    <a:pt x="28816" y="210718"/>
                  </a:lnTo>
                  <a:lnTo>
                    <a:pt x="29111" y="211615"/>
                  </a:lnTo>
                  <a:lnTo>
                    <a:pt x="29341" y="210718"/>
                  </a:lnTo>
                  <a:close/>
                </a:path>
                <a:path w="64135" h="318135">
                  <a:moveTo>
                    <a:pt x="57886" y="100558"/>
                  </a:moveTo>
                  <a:lnTo>
                    <a:pt x="45745" y="106883"/>
                  </a:lnTo>
                  <a:lnTo>
                    <a:pt x="45745" y="167144"/>
                  </a:lnTo>
                  <a:lnTo>
                    <a:pt x="55625" y="186423"/>
                  </a:lnTo>
                  <a:lnTo>
                    <a:pt x="58445" y="184975"/>
                  </a:lnTo>
                  <a:lnTo>
                    <a:pt x="58445" y="181813"/>
                  </a:lnTo>
                  <a:lnTo>
                    <a:pt x="60398" y="181813"/>
                  </a:lnTo>
                  <a:lnTo>
                    <a:pt x="52095" y="165607"/>
                  </a:lnTo>
                  <a:lnTo>
                    <a:pt x="52095" y="110743"/>
                  </a:lnTo>
                  <a:lnTo>
                    <a:pt x="60164" y="106527"/>
                  </a:lnTo>
                  <a:lnTo>
                    <a:pt x="59359" y="106527"/>
                  </a:lnTo>
                  <a:lnTo>
                    <a:pt x="59359" y="103352"/>
                  </a:lnTo>
                  <a:lnTo>
                    <a:pt x="57886" y="100558"/>
                  </a:lnTo>
                  <a:close/>
                </a:path>
                <a:path w="64135" h="318135">
                  <a:moveTo>
                    <a:pt x="61277" y="183527"/>
                  </a:moveTo>
                  <a:lnTo>
                    <a:pt x="55625" y="186423"/>
                  </a:lnTo>
                  <a:lnTo>
                    <a:pt x="62757" y="186423"/>
                  </a:lnTo>
                  <a:lnTo>
                    <a:pt x="61277" y="183527"/>
                  </a:lnTo>
                  <a:close/>
                </a:path>
                <a:path w="64135" h="318135">
                  <a:moveTo>
                    <a:pt x="60398" y="181813"/>
                  </a:moveTo>
                  <a:lnTo>
                    <a:pt x="58445" y="181813"/>
                  </a:lnTo>
                  <a:lnTo>
                    <a:pt x="58445" y="184975"/>
                  </a:lnTo>
                  <a:lnTo>
                    <a:pt x="61277" y="183527"/>
                  </a:lnTo>
                  <a:lnTo>
                    <a:pt x="60398" y="181813"/>
                  </a:lnTo>
                  <a:close/>
                </a:path>
                <a:path w="64135" h="318135">
                  <a:moveTo>
                    <a:pt x="49872" y="5384"/>
                  </a:moveTo>
                  <a:lnTo>
                    <a:pt x="49845" y="5664"/>
                  </a:lnTo>
                  <a:lnTo>
                    <a:pt x="49703" y="6210"/>
                  </a:lnTo>
                  <a:lnTo>
                    <a:pt x="49581" y="6591"/>
                  </a:lnTo>
                  <a:lnTo>
                    <a:pt x="49326" y="7213"/>
                  </a:lnTo>
                  <a:lnTo>
                    <a:pt x="47993" y="11328"/>
                  </a:lnTo>
                  <a:lnTo>
                    <a:pt x="41609" y="31582"/>
                  </a:lnTo>
                  <a:lnTo>
                    <a:pt x="33210" y="58621"/>
                  </a:lnTo>
                  <a:lnTo>
                    <a:pt x="22771" y="92455"/>
                  </a:lnTo>
                  <a:lnTo>
                    <a:pt x="22618" y="92900"/>
                  </a:lnTo>
                  <a:lnTo>
                    <a:pt x="22618" y="111887"/>
                  </a:lnTo>
                  <a:lnTo>
                    <a:pt x="46113" y="106527"/>
                  </a:lnTo>
                  <a:lnTo>
                    <a:pt x="46428" y="106527"/>
                  </a:lnTo>
                  <a:lnTo>
                    <a:pt x="51425" y="103924"/>
                  </a:lnTo>
                  <a:lnTo>
                    <a:pt x="28968" y="103924"/>
                  </a:lnTo>
                  <a:lnTo>
                    <a:pt x="28968" y="94322"/>
                  </a:lnTo>
                  <a:lnTo>
                    <a:pt x="28829" y="94322"/>
                  </a:lnTo>
                  <a:lnTo>
                    <a:pt x="25793" y="93395"/>
                  </a:lnTo>
                  <a:lnTo>
                    <a:pt x="29115" y="93395"/>
                  </a:lnTo>
                  <a:lnTo>
                    <a:pt x="46521" y="37149"/>
                  </a:lnTo>
                  <a:lnTo>
                    <a:pt x="53212" y="15824"/>
                  </a:lnTo>
                  <a:lnTo>
                    <a:pt x="54838" y="10782"/>
                  </a:lnTo>
                  <a:lnTo>
                    <a:pt x="55448" y="8966"/>
                  </a:lnTo>
                  <a:lnTo>
                    <a:pt x="55573" y="8724"/>
                  </a:lnTo>
                  <a:lnTo>
                    <a:pt x="55994" y="7759"/>
                  </a:lnTo>
                  <a:lnTo>
                    <a:pt x="56235" y="6591"/>
                  </a:lnTo>
                  <a:lnTo>
                    <a:pt x="56235" y="6350"/>
                  </a:lnTo>
                  <a:lnTo>
                    <a:pt x="52095" y="6350"/>
                  </a:lnTo>
                  <a:lnTo>
                    <a:pt x="52095" y="5714"/>
                  </a:lnTo>
                  <a:lnTo>
                    <a:pt x="50190" y="5714"/>
                  </a:lnTo>
                  <a:lnTo>
                    <a:pt x="49872" y="5384"/>
                  </a:lnTo>
                  <a:close/>
                </a:path>
                <a:path w="64135" h="318135">
                  <a:moveTo>
                    <a:pt x="59449" y="100558"/>
                  </a:moveTo>
                  <a:lnTo>
                    <a:pt x="57886" y="100558"/>
                  </a:lnTo>
                  <a:lnTo>
                    <a:pt x="59359" y="103352"/>
                  </a:lnTo>
                  <a:lnTo>
                    <a:pt x="59359" y="106527"/>
                  </a:lnTo>
                  <a:lnTo>
                    <a:pt x="60164" y="106527"/>
                  </a:lnTo>
                  <a:lnTo>
                    <a:pt x="60820" y="106184"/>
                  </a:lnTo>
                  <a:lnTo>
                    <a:pt x="59449" y="100558"/>
                  </a:lnTo>
                  <a:close/>
                </a:path>
                <a:path w="64135" h="318135">
                  <a:moveTo>
                    <a:pt x="59359" y="100190"/>
                  </a:moveTo>
                  <a:lnTo>
                    <a:pt x="45402" y="100190"/>
                  </a:lnTo>
                  <a:lnTo>
                    <a:pt x="28968" y="103924"/>
                  </a:lnTo>
                  <a:lnTo>
                    <a:pt x="51425" y="103924"/>
                  </a:lnTo>
                  <a:lnTo>
                    <a:pt x="57886" y="100558"/>
                  </a:lnTo>
                  <a:lnTo>
                    <a:pt x="59449" y="100558"/>
                  </a:lnTo>
                  <a:lnTo>
                    <a:pt x="59359" y="100190"/>
                  </a:lnTo>
                  <a:close/>
                </a:path>
                <a:path w="64135" h="318135">
                  <a:moveTo>
                    <a:pt x="4495" y="94284"/>
                  </a:moveTo>
                  <a:lnTo>
                    <a:pt x="7429" y="95478"/>
                  </a:lnTo>
                  <a:lnTo>
                    <a:pt x="7497" y="95310"/>
                  </a:lnTo>
                  <a:lnTo>
                    <a:pt x="4495" y="94284"/>
                  </a:lnTo>
                  <a:close/>
                </a:path>
                <a:path w="64135" h="318135">
                  <a:moveTo>
                    <a:pt x="7497" y="95310"/>
                  </a:moveTo>
                  <a:lnTo>
                    <a:pt x="7429" y="95478"/>
                  </a:lnTo>
                  <a:lnTo>
                    <a:pt x="7497" y="95310"/>
                  </a:lnTo>
                  <a:close/>
                </a:path>
                <a:path w="64135" h="318135">
                  <a:moveTo>
                    <a:pt x="7915" y="94284"/>
                  </a:moveTo>
                  <a:lnTo>
                    <a:pt x="4495" y="94284"/>
                  </a:lnTo>
                  <a:lnTo>
                    <a:pt x="7497" y="95310"/>
                  </a:lnTo>
                  <a:lnTo>
                    <a:pt x="7915" y="94284"/>
                  </a:lnTo>
                  <a:close/>
                </a:path>
                <a:path w="64135" h="318135">
                  <a:moveTo>
                    <a:pt x="28968" y="93395"/>
                  </a:moveTo>
                  <a:lnTo>
                    <a:pt x="25793" y="93395"/>
                  </a:lnTo>
                  <a:lnTo>
                    <a:pt x="28829" y="94322"/>
                  </a:lnTo>
                  <a:lnTo>
                    <a:pt x="28968" y="93871"/>
                  </a:lnTo>
                  <a:lnTo>
                    <a:pt x="28968" y="93395"/>
                  </a:lnTo>
                  <a:close/>
                </a:path>
                <a:path w="64135" h="318135">
                  <a:moveTo>
                    <a:pt x="28968" y="93871"/>
                  </a:moveTo>
                  <a:lnTo>
                    <a:pt x="28829" y="94322"/>
                  </a:lnTo>
                  <a:lnTo>
                    <a:pt x="28968" y="94322"/>
                  </a:lnTo>
                  <a:lnTo>
                    <a:pt x="28968" y="93871"/>
                  </a:lnTo>
                  <a:close/>
                </a:path>
                <a:path w="64135" h="318135">
                  <a:moveTo>
                    <a:pt x="29115" y="93395"/>
                  </a:moveTo>
                  <a:lnTo>
                    <a:pt x="28968" y="93395"/>
                  </a:lnTo>
                  <a:lnTo>
                    <a:pt x="28968" y="93871"/>
                  </a:lnTo>
                  <a:lnTo>
                    <a:pt x="29115" y="93395"/>
                  </a:lnTo>
                  <a:close/>
                </a:path>
                <a:path w="64135" h="318135">
                  <a:moveTo>
                    <a:pt x="44005" y="6045"/>
                  </a:moveTo>
                  <a:lnTo>
                    <a:pt x="43841" y="6311"/>
                  </a:lnTo>
                  <a:lnTo>
                    <a:pt x="43586" y="6591"/>
                  </a:lnTo>
                  <a:lnTo>
                    <a:pt x="43765" y="6540"/>
                  </a:lnTo>
                  <a:lnTo>
                    <a:pt x="44005" y="6045"/>
                  </a:lnTo>
                  <a:close/>
                </a:path>
                <a:path w="64135" h="318135">
                  <a:moveTo>
                    <a:pt x="43776" y="6537"/>
                  </a:moveTo>
                  <a:lnTo>
                    <a:pt x="43586" y="6591"/>
                  </a:lnTo>
                  <a:lnTo>
                    <a:pt x="43753" y="6591"/>
                  </a:lnTo>
                  <a:close/>
                </a:path>
                <a:path w="64135" h="318135">
                  <a:moveTo>
                    <a:pt x="43438" y="6311"/>
                  </a:moveTo>
                  <a:lnTo>
                    <a:pt x="43624" y="6540"/>
                  </a:lnTo>
                  <a:lnTo>
                    <a:pt x="43438" y="6311"/>
                  </a:lnTo>
                  <a:close/>
                </a:path>
                <a:path w="64135" h="318135">
                  <a:moveTo>
                    <a:pt x="42913" y="5664"/>
                  </a:moveTo>
                  <a:lnTo>
                    <a:pt x="43624" y="6540"/>
                  </a:lnTo>
                  <a:lnTo>
                    <a:pt x="43841" y="6311"/>
                  </a:lnTo>
                  <a:lnTo>
                    <a:pt x="42913" y="5664"/>
                  </a:lnTo>
                  <a:close/>
                </a:path>
                <a:path w="64135" h="318135">
                  <a:moveTo>
                    <a:pt x="50311" y="5156"/>
                  </a:moveTo>
                  <a:lnTo>
                    <a:pt x="42151" y="5156"/>
                  </a:lnTo>
                  <a:lnTo>
                    <a:pt x="44005" y="6045"/>
                  </a:lnTo>
                  <a:lnTo>
                    <a:pt x="43776" y="6537"/>
                  </a:lnTo>
                  <a:lnTo>
                    <a:pt x="44348" y="6375"/>
                  </a:lnTo>
                  <a:lnTo>
                    <a:pt x="44754" y="6350"/>
                  </a:lnTo>
                  <a:lnTo>
                    <a:pt x="49667" y="6350"/>
                  </a:lnTo>
                  <a:lnTo>
                    <a:pt x="49845" y="5664"/>
                  </a:lnTo>
                  <a:lnTo>
                    <a:pt x="49872" y="5384"/>
                  </a:lnTo>
                  <a:lnTo>
                    <a:pt x="50012" y="5334"/>
                  </a:lnTo>
                  <a:lnTo>
                    <a:pt x="50311" y="5156"/>
                  </a:lnTo>
                  <a:close/>
                </a:path>
                <a:path w="64135" h="318135">
                  <a:moveTo>
                    <a:pt x="56235" y="3175"/>
                  </a:moveTo>
                  <a:lnTo>
                    <a:pt x="52095" y="3175"/>
                  </a:lnTo>
                  <a:lnTo>
                    <a:pt x="52095" y="6350"/>
                  </a:lnTo>
                  <a:lnTo>
                    <a:pt x="56235" y="6350"/>
                  </a:lnTo>
                  <a:lnTo>
                    <a:pt x="56235" y="3175"/>
                  </a:lnTo>
                  <a:close/>
                </a:path>
                <a:path w="64135" h="318135">
                  <a:moveTo>
                    <a:pt x="42930" y="5664"/>
                  </a:moveTo>
                  <a:lnTo>
                    <a:pt x="43853" y="6299"/>
                  </a:lnTo>
                  <a:lnTo>
                    <a:pt x="42930" y="5664"/>
                  </a:lnTo>
                  <a:close/>
                </a:path>
                <a:path w="64135" h="318135">
                  <a:moveTo>
                    <a:pt x="42151" y="5156"/>
                  </a:moveTo>
                  <a:lnTo>
                    <a:pt x="43865" y="6273"/>
                  </a:lnTo>
                  <a:lnTo>
                    <a:pt x="44005" y="6045"/>
                  </a:lnTo>
                  <a:lnTo>
                    <a:pt x="42151" y="5156"/>
                  </a:lnTo>
                  <a:close/>
                </a:path>
                <a:path w="64135" h="318135">
                  <a:moveTo>
                    <a:pt x="50863" y="4800"/>
                  </a:moveTo>
                  <a:lnTo>
                    <a:pt x="50036" y="5334"/>
                  </a:lnTo>
                  <a:lnTo>
                    <a:pt x="49987" y="5511"/>
                  </a:lnTo>
                  <a:lnTo>
                    <a:pt x="50190" y="5714"/>
                  </a:lnTo>
                  <a:lnTo>
                    <a:pt x="50863" y="4800"/>
                  </a:lnTo>
                  <a:close/>
                </a:path>
                <a:path w="64135" h="318135">
                  <a:moveTo>
                    <a:pt x="52095" y="3175"/>
                  </a:moveTo>
                  <a:lnTo>
                    <a:pt x="50190" y="5714"/>
                  </a:lnTo>
                  <a:lnTo>
                    <a:pt x="52095" y="5714"/>
                  </a:lnTo>
                  <a:lnTo>
                    <a:pt x="52095" y="3175"/>
                  </a:lnTo>
                  <a:close/>
                </a:path>
                <a:path w="64135" h="318135">
                  <a:moveTo>
                    <a:pt x="50036" y="5334"/>
                  </a:moveTo>
                  <a:lnTo>
                    <a:pt x="49898" y="5422"/>
                  </a:lnTo>
                  <a:lnTo>
                    <a:pt x="50036" y="53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5" name="object 775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839019" y="3925760"/>
              <a:ext cx="75730" cy="179971"/>
            </a:xfrm>
            <a:prstGeom prst="rect">
              <a:avLst/>
            </a:prstGeom>
          </p:spPr>
        </p:pic>
        <p:sp>
          <p:nvSpPr>
            <p:cNvPr id="776" name="object 776"/>
            <p:cNvSpPr/>
            <p:nvPr/>
          </p:nvSpPr>
          <p:spPr>
            <a:xfrm>
              <a:off x="3842207" y="4134307"/>
              <a:ext cx="52705" cy="103505"/>
            </a:xfrm>
            <a:custGeom>
              <a:avLst/>
              <a:gdLst/>
              <a:ahLst/>
              <a:cxnLst/>
              <a:rect l="l" t="t" r="r" b="b"/>
              <a:pathLst>
                <a:path w="52704" h="103504">
                  <a:moveTo>
                    <a:pt x="19481" y="0"/>
                  </a:moveTo>
                  <a:lnTo>
                    <a:pt x="0" y="7708"/>
                  </a:lnTo>
                  <a:lnTo>
                    <a:pt x="44424" y="102463"/>
                  </a:lnTo>
                  <a:lnTo>
                    <a:pt x="47155" y="103365"/>
                  </a:lnTo>
                  <a:lnTo>
                    <a:pt x="50774" y="101561"/>
                  </a:lnTo>
                  <a:lnTo>
                    <a:pt x="52577" y="98831"/>
                  </a:lnTo>
                  <a:lnTo>
                    <a:pt x="19481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3834993" y="3922585"/>
              <a:ext cx="62230" cy="318135"/>
            </a:xfrm>
            <a:custGeom>
              <a:avLst/>
              <a:gdLst/>
              <a:ahLst/>
              <a:cxnLst/>
              <a:rect l="l" t="t" r="r" b="b"/>
              <a:pathLst>
                <a:path w="62229" h="318135">
                  <a:moveTo>
                    <a:pt x="52095" y="120586"/>
                  </a:moveTo>
                  <a:lnTo>
                    <a:pt x="45745" y="120586"/>
                  </a:lnTo>
                  <a:lnTo>
                    <a:pt x="45745" y="132829"/>
                  </a:lnTo>
                  <a:lnTo>
                    <a:pt x="52095" y="132829"/>
                  </a:lnTo>
                  <a:lnTo>
                    <a:pt x="52095" y="120586"/>
                  </a:lnTo>
                  <a:close/>
                </a:path>
                <a:path w="62229" h="318135">
                  <a:moveTo>
                    <a:pt x="56222" y="2527"/>
                  </a:moveTo>
                  <a:lnTo>
                    <a:pt x="54394" y="889"/>
                  </a:lnTo>
                  <a:lnTo>
                    <a:pt x="54000" y="622"/>
                  </a:lnTo>
                  <a:lnTo>
                    <a:pt x="53162" y="0"/>
                  </a:lnTo>
                  <a:lnTo>
                    <a:pt x="43840" y="0"/>
                  </a:lnTo>
                  <a:lnTo>
                    <a:pt x="42697" y="228"/>
                  </a:lnTo>
                  <a:lnTo>
                    <a:pt x="39916" y="901"/>
                  </a:lnTo>
                  <a:lnTo>
                    <a:pt x="38582" y="2768"/>
                  </a:lnTo>
                  <a:lnTo>
                    <a:pt x="56222" y="2768"/>
                  </a:lnTo>
                  <a:lnTo>
                    <a:pt x="56222" y="2527"/>
                  </a:lnTo>
                  <a:close/>
                </a:path>
                <a:path w="62229" h="318135">
                  <a:moveTo>
                    <a:pt x="61963" y="310654"/>
                  </a:moveTo>
                  <a:lnTo>
                    <a:pt x="61937" y="309791"/>
                  </a:lnTo>
                  <a:lnTo>
                    <a:pt x="61417" y="308203"/>
                  </a:lnTo>
                  <a:lnTo>
                    <a:pt x="61112" y="307263"/>
                  </a:lnTo>
                  <a:lnTo>
                    <a:pt x="60972" y="306870"/>
                  </a:lnTo>
                  <a:lnTo>
                    <a:pt x="61214" y="307213"/>
                  </a:lnTo>
                  <a:lnTo>
                    <a:pt x="61036" y="306844"/>
                  </a:lnTo>
                  <a:lnTo>
                    <a:pt x="46456" y="264071"/>
                  </a:lnTo>
                  <a:lnTo>
                    <a:pt x="29375" y="212432"/>
                  </a:lnTo>
                  <a:lnTo>
                    <a:pt x="29083" y="211569"/>
                  </a:lnTo>
                  <a:lnTo>
                    <a:pt x="29286" y="210718"/>
                  </a:lnTo>
                  <a:lnTo>
                    <a:pt x="33489" y="192773"/>
                  </a:lnTo>
                  <a:lnTo>
                    <a:pt x="50342" y="186359"/>
                  </a:lnTo>
                  <a:lnTo>
                    <a:pt x="60566" y="186791"/>
                  </a:lnTo>
                  <a:lnTo>
                    <a:pt x="60579" y="186359"/>
                  </a:lnTo>
                  <a:lnTo>
                    <a:pt x="60845" y="180441"/>
                  </a:lnTo>
                  <a:lnTo>
                    <a:pt x="49301" y="179946"/>
                  </a:lnTo>
                  <a:lnTo>
                    <a:pt x="28079" y="188048"/>
                  </a:lnTo>
                  <a:lnTo>
                    <a:pt x="22504" y="211861"/>
                  </a:lnTo>
                  <a:lnTo>
                    <a:pt x="32753" y="242951"/>
                  </a:lnTo>
                  <a:lnTo>
                    <a:pt x="47256" y="286473"/>
                  </a:lnTo>
                  <a:lnTo>
                    <a:pt x="55537" y="309994"/>
                  </a:lnTo>
                  <a:lnTo>
                    <a:pt x="55232" y="310553"/>
                  </a:lnTo>
                  <a:lnTo>
                    <a:pt x="55079" y="310730"/>
                  </a:lnTo>
                  <a:lnTo>
                    <a:pt x="53835" y="311340"/>
                  </a:lnTo>
                  <a:lnTo>
                    <a:pt x="53594" y="311378"/>
                  </a:lnTo>
                  <a:lnTo>
                    <a:pt x="55181" y="311378"/>
                  </a:lnTo>
                  <a:lnTo>
                    <a:pt x="53289" y="311429"/>
                  </a:lnTo>
                  <a:lnTo>
                    <a:pt x="52920" y="311429"/>
                  </a:lnTo>
                  <a:lnTo>
                    <a:pt x="53594" y="312801"/>
                  </a:lnTo>
                  <a:lnTo>
                    <a:pt x="52895" y="311378"/>
                  </a:lnTo>
                  <a:lnTo>
                    <a:pt x="52806" y="311175"/>
                  </a:lnTo>
                  <a:lnTo>
                    <a:pt x="13741" y="230314"/>
                  </a:lnTo>
                  <a:lnTo>
                    <a:pt x="8559" y="216408"/>
                  </a:lnTo>
                  <a:lnTo>
                    <a:pt x="8572" y="216649"/>
                  </a:lnTo>
                  <a:lnTo>
                    <a:pt x="8521" y="216141"/>
                  </a:lnTo>
                  <a:lnTo>
                    <a:pt x="8559" y="216408"/>
                  </a:lnTo>
                  <a:lnTo>
                    <a:pt x="8559" y="216141"/>
                  </a:lnTo>
                  <a:lnTo>
                    <a:pt x="6388" y="106527"/>
                  </a:lnTo>
                  <a:lnTo>
                    <a:pt x="6299" y="100190"/>
                  </a:lnTo>
                  <a:lnTo>
                    <a:pt x="6578" y="98679"/>
                  </a:lnTo>
                  <a:lnTo>
                    <a:pt x="7200" y="96202"/>
                  </a:lnTo>
                  <a:lnTo>
                    <a:pt x="7442" y="95478"/>
                  </a:lnTo>
                  <a:lnTo>
                    <a:pt x="7505" y="95300"/>
                  </a:lnTo>
                  <a:lnTo>
                    <a:pt x="7429" y="95478"/>
                  </a:lnTo>
                  <a:lnTo>
                    <a:pt x="32131" y="34734"/>
                  </a:lnTo>
                  <a:lnTo>
                    <a:pt x="43789" y="6540"/>
                  </a:lnTo>
                  <a:lnTo>
                    <a:pt x="43586" y="6591"/>
                  </a:lnTo>
                  <a:lnTo>
                    <a:pt x="43408" y="6273"/>
                  </a:lnTo>
                  <a:lnTo>
                    <a:pt x="43586" y="6591"/>
                  </a:lnTo>
                  <a:lnTo>
                    <a:pt x="43472" y="6350"/>
                  </a:lnTo>
                  <a:lnTo>
                    <a:pt x="43624" y="6540"/>
                  </a:lnTo>
                  <a:lnTo>
                    <a:pt x="43751" y="6540"/>
                  </a:lnTo>
                  <a:lnTo>
                    <a:pt x="43891" y="6299"/>
                  </a:lnTo>
                  <a:lnTo>
                    <a:pt x="43789" y="6540"/>
                  </a:lnTo>
                  <a:lnTo>
                    <a:pt x="44335" y="6375"/>
                  </a:lnTo>
                  <a:lnTo>
                    <a:pt x="44742" y="6350"/>
                  </a:lnTo>
                  <a:lnTo>
                    <a:pt x="49644" y="6350"/>
                  </a:lnTo>
                  <a:lnTo>
                    <a:pt x="49834" y="5638"/>
                  </a:lnTo>
                  <a:lnTo>
                    <a:pt x="49669" y="6273"/>
                  </a:lnTo>
                  <a:lnTo>
                    <a:pt x="49568" y="6591"/>
                  </a:lnTo>
                  <a:lnTo>
                    <a:pt x="33197" y="58623"/>
                  </a:lnTo>
                  <a:lnTo>
                    <a:pt x="22618" y="92900"/>
                  </a:lnTo>
                  <a:lnTo>
                    <a:pt x="22618" y="111887"/>
                  </a:lnTo>
                  <a:lnTo>
                    <a:pt x="46101" y="106527"/>
                  </a:lnTo>
                  <a:lnTo>
                    <a:pt x="59347" y="106527"/>
                  </a:lnTo>
                  <a:lnTo>
                    <a:pt x="59347" y="103924"/>
                  </a:lnTo>
                  <a:lnTo>
                    <a:pt x="59347" y="100190"/>
                  </a:lnTo>
                  <a:lnTo>
                    <a:pt x="45389" y="100190"/>
                  </a:lnTo>
                  <a:lnTo>
                    <a:pt x="28968" y="103924"/>
                  </a:lnTo>
                  <a:lnTo>
                    <a:pt x="28968" y="94322"/>
                  </a:lnTo>
                  <a:lnTo>
                    <a:pt x="28968" y="93878"/>
                  </a:lnTo>
                  <a:lnTo>
                    <a:pt x="46507" y="37160"/>
                  </a:lnTo>
                  <a:lnTo>
                    <a:pt x="55981" y="7759"/>
                  </a:lnTo>
                  <a:lnTo>
                    <a:pt x="56210" y="6591"/>
                  </a:lnTo>
                  <a:lnTo>
                    <a:pt x="56222" y="6350"/>
                  </a:lnTo>
                  <a:lnTo>
                    <a:pt x="56222" y="3175"/>
                  </a:lnTo>
                  <a:lnTo>
                    <a:pt x="56222" y="2768"/>
                  </a:lnTo>
                  <a:lnTo>
                    <a:pt x="50012" y="2781"/>
                  </a:lnTo>
                  <a:lnTo>
                    <a:pt x="50012" y="5334"/>
                  </a:lnTo>
                  <a:lnTo>
                    <a:pt x="49961" y="5486"/>
                  </a:lnTo>
                  <a:lnTo>
                    <a:pt x="49999" y="5334"/>
                  </a:lnTo>
                  <a:lnTo>
                    <a:pt x="50012" y="2781"/>
                  </a:lnTo>
                  <a:lnTo>
                    <a:pt x="43865" y="2781"/>
                  </a:lnTo>
                  <a:lnTo>
                    <a:pt x="43865" y="6273"/>
                  </a:lnTo>
                  <a:lnTo>
                    <a:pt x="43713" y="6438"/>
                  </a:lnTo>
                  <a:lnTo>
                    <a:pt x="43802" y="6286"/>
                  </a:lnTo>
                  <a:lnTo>
                    <a:pt x="43865" y="2781"/>
                  </a:lnTo>
                  <a:lnTo>
                    <a:pt x="38569" y="2781"/>
                  </a:lnTo>
                  <a:lnTo>
                    <a:pt x="38138" y="3581"/>
                  </a:lnTo>
                  <a:lnTo>
                    <a:pt x="31140" y="20383"/>
                  </a:lnTo>
                  <a:lnTo>
                    <a:pt x="18719" y="50825"/>
                  </a:lnTo>
                  <a:lnTo>
                    <a:pt x="1473" y="93294"/>
                  </a:lnTo>
                  <a:lnTo>
                    <a:pt x="1460" y="93459"/>
                  </a:lnTo>
                  <a:lnTo>
                    <a:pt x="0" y="97459"/>
                  </a:lnTo>
                  <a:lnTo>
                    <a:pt x="2209" y="216141"/>
                  </a:lnTo>
                  <a:lnTo>
                    <a:pt x="48463" y="316776"/>
                  </a:lnTo>
                  <a:lnTo>
                    <a:pt x="49911" y="317246"/>
                  </a:lnTo>
                  <a:lnTo>
                    <a:pt x="51333" y="317754"/>
                  </a:lnTo>
                  <a:lnTo>
                    <a:pt x="53289" y="317766"/>
                  </a:lnTo>
                  <a:lnTo>
                    <a:pt x="54267" y="317754"/>
                  </a:lnTo>
                  <a:lnTo>
                    <a:pt x="55435" y="317652"/>
                  </a:lnTo>
                  <a:lnTo>
                    <a:pt x="58508" y="316128"/>
                  </a:lnTo>
                  <a:lnTo>
                    <a:pt x="58966" y="315874"/>
                  </a:lnTo>
                  <a:lnTo>
                    <a:pt x="59321" y="315531"/>
                  </a:lnTo>
                  <a:lnTo>
                    <a:pt x="60413" y="314185"/>
                  </a:lnTo>
                  <a:lnTo>
                    <a:pt x="60579" y="313994"/>
                  </a:lnTo>
                  <a:lnTo>
                    <a:pt x="61036" y="313283"/>
                  </a:lnTo>
                  <a:lnTo>
                    <a:pt x="61950" y="311873"/>
                  </a:lnTo>
                  <a:lnTo>
                    <a:pt x="61963" y="31065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3838612" y="3926243"/>
              <a:ext cx="51435" cy="311150"/>
            </a:xfrm>
            <a:custGeom>
              <a:avLst/>
              <a:gdLst/>
              <a:ahLst/>
              <a:cxnLst/>
              <a:rect l="l" t="t" r="r" b="b"/>
              <a:pathLst>
                <a:path w="51435" h="311150">
                  <a:moveTo>
                    <a:pt x="40322" y="0"/>
                  </a:moveTo>
                  <a:lnTo>
                    <a:pt x="38468" y="774"/>
                  </a:lnTo>
                  <a:lnTo>
                    <a:pt x="37820" y="2412"/>
                  </a:lnTo>
                  <a:lnTo>
                    <a:pt x="1524" y="92252"/>
                  </a:lnTo>
                  <a:lnTo>
                    <a:pt x="1485" y="92430"/>
                  </a:lnTo>
                  <a:lnTo>
                    <a:pt x="0" y="96151"/>
                  </a:lnTo>
                  <a:lnTo>
                    <a:pt x="88" y="105845"/>
                  </a:lnTo>
                  <a:lnTo>
                    <a:pt x="2670" y="212483"/>
                  </a:lnTo>
                  <a:lnTo>
                    <a:pt x="45415" y="309816"/>
                  </a:lnTo>
                  <a:lnTo>
                    <a:pt x="47307" y="310527"/>
                  </a:lnTo>
                  <a:lnTo>
                    <a:pt x="50482" y="309041"/>
                  </a:lnTo>
                  <a:lnTo>
                    <a:pt x="51181" y="307162"/>
                  </a:lnTo>
                  <a:lnTo>
                    <a:pt x="13411" y="225297"/>
                  </a:lnTo>
                  <a:lnTo>
                    <a:pt x="10731" y="219430"/>
                  </a:lnTo>
                  <a:lnTo>
                    <a:pt x="10617" y="219113"/>
                  </a:lnTo>
                  <a:lnTo>
                    <a:pt x="10299" y="218376"/>
                  </a:lnTo>
                  <a:lnTo>
                    <a:pt x="9829" y="216585"/>
                  </a:lnTo>
                  <a:lnTo>
                    <a:pt x="9208" y="213753"/>
                  </a:lnTo>
                  <a:lnTo>
                    <a:pt x="9082" y="213067"/>
                  </a:lnTo>
                  <a:lnTo>
                    <a:pt x="5854" y="213067"/>
                  </a:lnTo>
                  <a:lnTo>
                    <a:pt x="9017" y="212483"/>
                  </a:lnTo>
                  <a:lnTo>
                    <a:pt x="6429" y="105845"/>
                  </a:lnTo>
                  <a:lnTo>
                    <a:pt x="6311" y="99021"/>
                  </a:lnTo>
                  <a:lnTo>
                    <a:pt x="6591" y="97523"/>
                  </a:lnTo>
                  <a:lnTo>
                    <a:pt x="6964" y="96151"/>
                  </a:lnTo>
                  <a:lnTo>
                    <a:pt x="7441" y="94563"/>
                  </a:lnTo>
                  <a:lnTo>
                    <a:pt x="4495" y="93370"/>
                  </a:lnTo>
                  <a:lnTo>
                    <a:pt x="7924" y="93370"/>
                  </a:lnTo>
                  <a:lnTo>
                    <a:pt x="44361" y="3149"/>
                  </a:lnTo>
                  <a:lnTo>
                    <a:pt x="43573" y="1295"/>
                  </a:lnTo>
                  <a:lnTo>
                    <a:pt x="40322" y="0"/>
                  </a:lnTo>
                  <a:close/>
                </a:path>
                <a:path w="51435" h="311150">
                  <a:moveTo>
                    <a:pt x="8978" y="212483"/>
                  </a:moveTo>
                  <a:lnTo>
                    <a:pt x="5854" y="213067"/>
                  </a:lnTo>
                  <a:lnTo>
                    <a:pt x="9029" y="212991"/>
                  </a:lnTo>
                  <a:lnTo>
                    <a:pt x="8978" y="212483"/>
                  </a:lnTo>
                  <a:close/>
                </a:path>
                <a:path w="51435" h="311150">
                  <a:moveTo>
                    <a:pt x="9023" y="212744"/>
                  </a:moveTo>
                  <a:lnTo>
                    <a:pt x="9029" y="212991"/>
                  </a:lnTo>
                  <a:lnTo>
                    <a:pt x="5854" y="213067"/>
                  </a:lnTo>
                  <a:lnTo>
                    <a:pt x="9082" y="213067"/>
                  </a:lnTo>
                  <a:lnTo>
                    <a:pt x="9023" y="212744"/>
                  </a:lnTo>
                  <a:close/>
                </a:path>
                <a:path w="51435" h="311150">
                  <a:moveTo>
                    <a:pt x="9017" y="212483"/>
                  </a:moveTo>
                  <a:lnTo>
                    <a:pt x="9023" y="212744"/>
                  </a:lnTo>
                  <a:lnTo>
                    <a:pt x="9017" y="212483"/>
                  </a:lnTo>
                  <a:close/>
                </a:path>
                <a:path w="51435" h="311150">
                  <a:moveTo>
                    <a:pt x="7924" y="93370"/>
                  </a:moveTo>
                  <a:lnTo>
                    <a:pt x="4495" y="93370"/>
                  </a:lnTo>
                  <a:lnTo>
                    <a:pt x="7467" y="94475"/>
                  </a:lnTo>
                  <a:lnTo>
                    <a:pt x="7924" y="93370"/>
                  </a:lnTo>
                  <a:close/>
                </a:path>
                <a:path w="51435" h="311150">
                  <a:moveTo>
                    <a:pt x="4495" y="93370"/>
                  </a:moveTo>
                  <a:lnTo>
                    <a:pt x="7441" y="94563"/>
                  </a:lnTo>
                  <a:lnTo>
                    <a:pt x="4495" y="9337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3888460" y="4023004"/>
              <a:ext cx="13335" cy="10795"/>
            </a:xfrm>
            <a:custGeom>
              <a:avLst/>
              <a:gdLst/>
              <a:ahLst/>
              <a:cxnLst/>
              <a:rect l="l" t="t" r="r" b="b"/>
              <a:pathLst>
                <a:path w="13335" h="10795">
                  <a:moveTo>
                    <a:pt x="12979" y="0"/>
                  </a:moveTo>
                  <a:lnTo>
                    <a:pt x="0" y="0"/>
                  </a:lnTo>
                  <a:lnTo>
                    <a:pt x="12979" y="10426"/>
                  </a:lnTo>
                  <a:lnTo>
                    <a:pt x="12979" y="0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3888460" y="4021404"/>
              <a:ext cx="14604" cy="3175"/>
            </a:xfrm>
            <a:custGeom>
              <a:avLst/>
              <a:gdLst/>
              <a:ahLst/>
              <a:cxnLst/>
              <a:rect l="l" t="t" r="r" b="b"/>
              <a:pathLst>
                <a:path w="14604" h="3175">
                  <a:moveTo>
                    <a:pt x="14211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14211" y="3175"/>
                  </a:lnTo>
                  <a:lnTo>
                    <a:pt x="142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3911803" y="4110863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49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49" y="8153"/>
                  </a:lnTo>
                  <a:lnTo>
                    <a:pt x="9124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3908628" y="4107179"/>
              <a:ext cx="97790" cy="15240"/>
            </a:xfrm>
            <a:custGeom>
              <a:avLst/>
              <a:gdLst/>
              <a:ahLst/>
              <a:cxnLst/>
              <a:rect l="l" t="t" r="r" b="b"/>
              <a:pathLst>
                <a:path w="97789" h="15239">
                  <a:moveTo>
                    <a:pt x="97599" y="0"/>
                  </a:moveTo>
                  <a:lnTo>
                    <a:pt x="91249" y="0"/>
                  </a:lnTo>
                  <a:lnTo>
                    <a:pt x="91249" y="6350"/>
                  </a:lnTo>
                  <a:lnTo>
                    <a:pt x="91249" y="8890"/>
                  </a:lnTo>
                  <a:lnTo>
                    <a:pt x="6350" y="8890"/>
                  </a:lnTo>
                  <a:lnTo>
                    <a:pt x="6350" y="6350"/>
                  </a:lnTo>
                  <a:lnTo>
                    <a:pt x="91249" y="6350"/>
                  </a:lnTo>
                  <a:lnTo>
                    <a:pt x="91249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8890"/>
                  </a:lnTo>
                  <a:lnTo>
                    <a:pt x="0" y="15240"/>
                  </a:lnTo>
                  <a:lnTo>
                    <a:pt x="3175" y="15240"/>
                  </a:lnTo>
                  <a:lnTo>
                    <a:pt x="97599" y="15240"/>
                  </a:lnTo>
                  <a:lnTo>
                    <a:pt x="97599" y="11430"/>
                  </a:lnTo>
                  <a:lnTo>
                    <a:pt x="97599" y="8890"/>
                  </a:lnTo>
                  <a:lnTo>
                    <a:pt x="97599" y="6350"/>
                  </a:lnTo>
                  <a:lnTo>
                    <a:pt x="975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3911803" y="4007497"/>
              <a:ext cx="91440" cy="8255"/>
            </a:xfrm>
            <a:custGeom>
              <a:avLst/>
              <a:gdLst/>
              <a:ahLst/>
              <a:cxnLst/>
              <a:rect l="l" t="t" r="r" b="b"/>
              <a:pathLst>
                <a:path w="91439" h="8254">
                  <a:moveTo>
                    <a:pt x="91249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91249" y="8153"/>
                  </a:lnTo>
                  <a:lnTo>
                    <a:pt x="9124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3533622" y="3804919"/>
              <a:ext cx="473075" cy="528320"/>
            </a:xfrm>
            <a:custGeom>
              <a:avLst/>
              <a:gdLst/>
              <a:ahLst/>
              <a:cxnLst/>
              <a:rect l="l" t="t" r="r" b="b"/>
              <a:pathLst>
                <a:path w="473075" h="528320">
                  <a:moveTo>
                    <a:pt x="131483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521970"/>
                  </a:lnTo>
                  <a:lnTo>
                    <a:pt x="0" y="528320"/>
                  </a:lnTo>
                  <a:lnTo>
                    <a:pt x="3175" y="528320"/>
                  </a:lnTo>
                  <a:lnTo>
                    <a:pt x="131483" y="528320"/>
                  </a:lnTo>
                  <a:lnTo>
                    <a:pt x="131483" y="524510"/>
                  </a:lnTo>
                  <a:lnTo>
                    <a:pt x="131483" y="521970"/>
                  </a:lnTo>
                  <a:lnTo>
                    <a:pt x="131483" y="6350"/>
                  </a:lnTo>
                  <a:lnTo>
                    <a:pt x="131483" y="0"/>
                  </a:lnTo>
                  <a:close/>
                </a:path>
                <a:path w="473075" h="528320">
                  <a:moveTo>
                    <a:pt x="472605" y="199390"/>
                  </a:moveTo>
                  <a:lnTo>
                    <a:pt x="466255" y="199390"/>
                  </a:lnTo>
                  <a:lnTo>
                    <a:pt x="466255" y="205740"/>
                  </a:lnTo>
                  <a:lnTo>
                    <a:pt x="466255" y="207010"/>
                  </a:lnTo>
                  <a:lnTo>
                    <a:pt x="381355" y="207010"/>
                  </a:lnTo>
                  <a:lnTo>
                    <a:pt x="381355" y="205740"/>
                  </a:lnTo>
                  <a:lnTo>
                    <a:pt x="466255" y="205740"/>
                  </a:lnTo>
                  <a:lnTo>
                    <a:pt x="466255" y="199390"/>
                  </a:lnTo>
                  <a:lnTo>
                    <a:pt x="375005" y="199390"/>
                  </a:lnTo>
                  <a:lnTo>
                    <a:pt x="375005" y="205740"/>
                  </a:lnTo>
                  <a:lnTo>
                    <a:pt x="375005" y="207010"/>
                  </a:lnTo>
                  <a:lnTo>
                    <a:pt x="375005" y="213360"/>
                  </a:lnTo>
                  <a:lnTo>
                    <a:pt x="378180" y="213360"/>
                  </a:lnTo>
                  <a:lnTo>
                    <a:pt x="472605" y="213360"/>
                  </a:lnTo>
                  <a:lnTo>
                    <a:pt x="472605" y="210820"/>
                  </a:lnTo>
                  <a:lnTo>
                    <a:pt x="472605" y="207010"/>
                  </a:lnTo>
                  <a:lnTo>
                    <a:pt x="472605" y="205740"/>
                  </a:lnTo>
                  <a:lnTo>
                    <a:pt x="472605" y="1993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785" name="object 785"/>
          <p:cNvPicPr/>
          <p:nvPr/>
        </p:nvPicPr>
        <p:blipFill>
          <a:blip r:embed="rId50" cstate="print"/>
          <a:stretch>
            <a:fillRect/>
          </a:stretch>
        </p:blipFill>
        <p:spPr>
          <a:xfrm>
            <a:off x="9107209" y="2175701"/>
            <a:ext cx="221741" cy="311353"/>
          </a:xfrm>
          <a:prstGeom prst="rect">
            <a:avLst/>
          </a:prstGeom>
        </p:spPr>
      </p:pic>
      <p:pic>
        <p:nvPicPr>
          <p:cNvPr id="786" name="object 786"/>
          <p:cNvPicPr/>
          <p:nvPr/>
        </p:nvPicPr>
        <p:blipFill>
          <a:blip r:embed="rId51" cstate="print"/>
          <a:stretch>
            <a:fillRect/>
          </a:stretch>
        </p:blipFill>
        <p:spPr>
          <a:xfrm>
            <a:off x="8729218" y="2175701"/>
            <a:ext cx="219341" cy="311353"/>
          </a:xfrm>
          <a:prstGeom prst="rect">
            <a:avLst/>
          </a:prstGeom>
        </p:spPr>
      </p:pic>
      <p:pic>
        <p:nvPicPr>
          <p:cNvPr id="787" name="object 787"/>
          <p:cNvPicPr/>
          <p:nvPr/>
        </p:nvPicPr>
        <p:blipFill>
          <a:blip r:embed="rId52" cstate="print"/>
          <a:stretch>
            <a:fillRect/>
          </a:stretch>
        </p:blipFill>
        <p:spPr>
          <a:xfrm>
            <a:off x="10694835" y="2505571"/>
            <a:ext cx="70980" cy="47993"/>
          </a:xfrm>
          <a:prstGeom prst="rect">
            <a:avLst/>
          </a:prstGeom>
        </p:spPr>
      </p:pic>
      <p:pic>
        <p:nvPicPr>
          <p:cNvPr id="788" name="object 788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10425429" y="2505571"/>
            <a:ext cx="70980" cy="47993"/>
          </a:xfrm>
          <a:prstGeom prst="rect">
            <a:avLst/>
          </a:prstGeom>
        </p:spPr>
      </p:pic>
      <p:pic>
        <p:nvPicPr>
          <p:cNvPr id="789" name="object 789"/>
          <p:cNvPicPr/>
          <p:nvPr/>
        </p:nvPicPr>
        <p:blipFill>
          <a:blip r:embed="rId54" cstate="print"/>
          <a:stretch>
            <a:fillRect/>
          </a:stretch>
        </p:blipFill>
        <p:spPr>
          <a:xfrm>
            <a:off x="10664660" y="2175701"/>
            <a:ext cx="219341" cy="311353"/>
          </a:xfrm>
          <a:prstGeom prst="rect">
            <a:avLst/>
          </a:prstGeom>
        </p:spPr>
      </p:pic>
      <p:pic>
        <p:nvPicPr>
          <p:cNvPr id="790" name="object 790"/>
          <p:cNvPicPr/>
          <p:nvPr/>
        </p:nvPicPr>
        <p:blipFill>
          <a:blip r:embed="rId55" cstate="print"/>
          <a:stretch>
            <a:fillRect/>
          </a:stretch>
        </p:blipFill>
        <p:spPr>
          <a:xfrm>
            <a:off x="10284155" y="2175701"/>
            <a:ext cx="221856" cy="311353"/>
          </a:xfrm>
          <a:prstGeom prst="rect">
            <a:avLst/>
          </a:prstGeom>
        </p:spPr>
      </p:pic>
      <p:pic>
        <p:nvPicPr>
          <p:cNvPr id="791" name="object 791"/>
          <p:cNvPicPr/>
          <p:nvPr/>
        </p:nvPicPr>
        <p:blipFill>
          <a:blip r:embed="rId56" cstate="print"/>
          <a:stretch>
            <a:fillRect/>
          </a:stretch>
        </p:blipFill>
        <p:spPr>
          <a:xfrm>
            <a:off x="9340608" y="4228871"/>
            <a:ext cx="32804" cy="32346"/>
          </a:xfrm>
          <a:prstGeom prst="rect">
            <a:avLst/>
          </a:prstGeom>
        </p:spPr>
      </p:pic>
      <p:grpSp>
        <p:nvGrpSpPr>
          <p:cNvPr id="792" name="object 792"/>
          <p:cNvGrpSpPr/>
          <p:nvPr/>
        </p:nvGrpSpPr>
        <p:grpSpPr>
          <a:xfrm>
            <a:off x="9055201" y="3933621"/>
            <a:ext cx="317500" cy="327660"/>
            <a:chOff x="4000601" y="3933621"/>
            <a:chExt cx="317500" cy="327660"/>
          </a:xfrm>
        </p:grpSpPr>
        <p:pic>
          <p:nvPicPr>
            <p:cNvPr id="793" name="object 793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4004259" y="4176636"/>
              <a:ext cx="85039" cy="84581"/>
            </a:xfrm>
            <a:prstGeom prst="rect">
              <a:avLst/>
            </a:prstGeom>
          </p:spPr>
        </p:pic>
        <p:pic>
          <p:nvPicPr>
            <p:cNvPr id="794" name="object 794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4000601" y="3933621"/>
              <a:ext cx="317068" cy="259232"/>
            </a:xfrm>
            <a:prstGeom prst="rect">
              <a:avLst/>
            </a:prstGeom>
          </p:spPr>
        </p:pic>
      </p:grpSp>
      <p:pic>
        <p:nvPicPr>
          <p:cNvPr id="795" name="object 795"/>
          <p:cNvPicPr/>
          <p:nvPr/>
        </p:nvPicPr>
        <p:blipFill>
          <a:blip r:embed="rId59" cstate="print"/>
          <a:stretch>
            <a:fillRect/>
          </a:stretch>
        </p:blipFill>
        <p:spPr>
          <a:xfrm>
            <a:off x="10123563" y="4228871"/>
            <a:ext cx="70294" cy="47536"/>
          </a:xfrm>
          <a:prstGeom prst="rect">
            <a:avLst/>
          </a:prstGeom>
        </p:spPr>
      </p:pic>
      <p:grpSp>
        <p:nvGrpSpPr>
          <p:cNvPr id="796" name="object 796"/>
          <p:cNvGrpSpPr/>
          <p:nvPr/>
        </p:nvGrpSpPr>
        <p:grpSpPr>
          <a:xfrm>
            <a:off x="9838042" y="3933621"/>
            <a:ext cx="317500" cy="342900"/>
            <a:chOff x="4783442" y="3933621"/>
            <a:chExt cx="317500" cy="342900"/>
          </a:xfrm>
        </p:grpSpPr>
        <p:pic>
          <p:nvPicPr>
            <p:cNvPr id="797" name="object 797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787099" y="4176636"/>
              <a:ext cx="85039" cy="99771"/>
            </a:xfrm>
            <a:prstGeom prst="rect">
              <a:avLst/>
            </a:prstGeom>
          </p:spPr>
        </p:pic>
        <p:pic>
          <p:nvPicPr>
            <p:cNvPr id="798" name="object 798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783442" y="3933621"/>
              <a:ext cx="317091" cy="259232"/>
            </a:xfrm>
            <a:prstGeom prst="rect">
              <a:avLst/>
            </a:prstGeom>
          </p:spPr>
        </p:pic>
      </p:grpSp>
      <p:pic>
        <p:nvPicPr>
          <p:cNvPr id="799" name="object 799"/>
          <p:cNvPicPr/>
          <p:nvPr/>
        </p:nvPicPr>
        <p:blipFill>
          <a:blip r:embed="rId62" cstate="print"/>
          <a:stretch>
            <a:fillRect/>
          </a:stretch>
        </p:blipFill>
        <p:spPr>
          <a:xfrm>
            <a:off x="10910061" y="4176637"/>
            <a:ext cx="84924" cy="99771"/>
          </a:xfrm>
          <a:prstGeom prst="rect">
            <a:avLst/>
          </a:prstGeom>
        </p:spPr>
      </p:pic>
      <p:grpSp>
        <p:nvGrpSpPr>
          <p:cNvPr id="800" name="object 800"/>
          <p:cNvGrpSpPr/>
          <p:nvPr/>
        </p:nvGrpSpPr>
        <p:grpSpPr>
          <a:xfrm>
            <a:off x="10624654" y="3933621"/>
            <a:ext cx="374650" cy="342900"/>
            <a:chOff x="5570054" y="3933621"/>
            <a:chExt cx="374650" cy="342900"/>
          </a:xfrm>
        </p:grpSpPr>
        <p:pic>
          <p:nvPicPr>
            <p:cNvPr id="801" name="object 801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573712" y="4176636"/>
              <a:ext cx="84924" cy="99771"/>
            </a:xfrm>
            <a:prstGeom prst="rect">
              <a:avLst/>
            </a:prstGeom>
          </p:spPr>
        </p:pic>
        <p:pic>
          <p:nvPicPr>
            <p:cNvPr id="802" name="object 802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570054" y="3933621"/>
              <a:ext cx="374103" cy="259232"/>
            </a:xfrm>
            <a:prstGeom prst="rect">
              <a:avLst/>
            </a:prstGeom>
          </p:spPr>
        </p:pic>
      </p:grpSp>
      <p:pic>
        <p:nvPicPr>
          <p:cNvPr id="803" name="object 803"/>
          <p:cNvPicPr/>
          <p:nvPr/>
        </p:nvPicPr>
        <p:blipFill>
          <a:blip r:embed="rId65" cstate="print"/>
          <a:stretch>
            <a:fillRect/>
          </a:stretch>
        </p:blipFill>
        <p:spPr>
          <a:xfrm>
            <a:off x="8612404" y="6018810"/>
            <a:ext cx="207911" cy="265163"/>
          </a:xfrm>
          <a:prstGeom prst="rect">
            <a:avLst/>
          </a:prstGeom>
        </p:spPr>
      </p:pic>
      <p:pic>
        <p:nvPicPr>
          <p:cNvPr id="804" name="object 804"/>
          <p:cNvPicPr/>
          <p:nvPr/>
        </p:nvPicPr>
        <p:blipFill>
          <a:blip r:embed="rId66" cstate="print"/>
          <a:stretch>
            <a:fillRect/>
          </a:stretch>
        </p:blipFill>
        <p:spPr>
          <a:xfrm>
            <a:off x="10203916" y="6018810"/>
            <a:ext cx="232028" cy="265163"/>
          </a:xfrm>
          <a:prstGeom prst="rect">
            <a:avLst/>
          </a:prstGeom>
        </p:spPr>
      </p:pic>
      <p:grpSp>
        <p:nvGrpSpPr>
          <p:cNvPr id="805" name="object 805"/>
          <p:cNvGrpSpPr/>
          <p:nvPr/>
        </p:nvGrpSpPr>
        <p:grpSpPr>
          <a:xfrm>
            <a:off x="11005617" y="6018809"/>
            <a:ext cx="235585" cy="265430"/>
            <a:chOff x="5951016" y="6018809"/>
            <a:chExt cx="235585" cy="265430"/>
          </a:xfrm>
        </p:grpSpPr>
        <p:pic>
          <p:nvPicPr>
            <p:cNvPr id="806" name="object 806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5951016" y="6018809"/>
              <a:ext cx="235000" cy="265163"/>
            </a:xfrm>
            <a:prstGeom prst="rect">
              <a:avLst/>
            </a:prstGeom>
          </p:spPr>
        </p:pic>
        <p:pic>
          <p:nvPicPr>
            <p:cNvPr id="807" name="object 807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5953988" y="6212776"/>
              <a:ext cx="31089" cy="30175"/>
            </a:xfrm>
            <a:prstGeom prst="rect">
              <a:avLst/>
            </a:prstGeom>
          </p:spPr>
        </p:pic>
      </p:grpSp>
      <p:sp>
        <p:nvSpPr>
          <p:cNvPr id="808" name="object 808"/>
          <p:cNvSpPr txBox="1"/>
          <p:nvPr/>
        </p:nvSpPr>
        <p:spPr>
          <a:xfrm>
            <a:off x="7958140" y="485544"/>
            <a:ext cx="488442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La.siguiente.ilustración.muestra.ejemplos.de.tres.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configuraciones,.un.enchufe.de.grupo.de.dos.posiciones.con.un.dispositivo.de.tracción.central.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sección,.un.zócalo.de.grupo.de.tres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posiciones.alimentado.por.el.extremo,.y.un.zócalo.de.grupo.de.tres.posiciones.con.un.zócalo.a.l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sección.y.dos.enchufes.a.la.derecha.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12" name="object 812"/>
          <p:cNvSpPr txBox="1"/>
          <p:nvPr/>
        </p:nvSpPr>
        <p:spPr>
          <a:xfrm>
            <a:off x="896620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09" name="object 809"/>
          <p:cNvSpPr txBox="1"/>
          <p:nvPr/>
        </p:nvSpPr>
        <p:spPr>
          <a:xfrm>
            <a:off x="8579343" y="3138304"/>
            <a:ext cx="233870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Grupo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monofásico,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cuatro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10" name="object 810"/>
          <p:cNvSpPr txBox="1"/>
          <p:nvPr/>
        </p:nvSpPr>
        <p:spPr>
          <a:xfrm>
            <a:off x="8529926" y="4894917"/>
            <a:ext cx="234886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Grupo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monofásico,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cuatro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11" name="object 811"/>
          <p:cNvSpPr txBox="1"/>
          <p:nvPr/>
        </p:nvSpPr>
        <p:spPr>
          <a:xfrm>
            <a:off x="7958140" y="6918408"/>
            <a:ext cx="4348480" cy="26271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Grupo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siete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palanca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 marR="800735">
              <a:lnSpc>
                <a:spcPct val="133300"/>
              </a:lnSpc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Cada.posición.tiene.una.clasificación.actual.continua.de.</a:t>
            </a:r>
            <a:r>
              <a:rPr sz="900" spc="1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35.a.320.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amperios.según.el.modelo..El.valor.máximo.de.corriente.es.</a:t>
            </a:r>
            <a:endParaRPr sz="9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  <a:spcBef>
                <a:spcPts val="5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400.amperios.por.posición.para.tomas.de.derivación.de.palanca.y.250.amperios.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por.posición.para.los.enchufes.de.derivación.de.la.bocina.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50">
              <a:latin typeface="Microsoft Sans Serif"/>
              <a:cs typeface="Microsoft Sans Serif"/>
            </a:endParaRPr>
          </a:p>
          <a:p>
            <a:pPr marL="12700" marR="326390">
              <a:lnSpc>
                <a:spcPct val="150000"/>
              </a:lnSpc>
              <a:spcBef>
                <a:spcPts val="5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Tomas.de.grupo.con. 00.amp.clasificaciones.de.corriente.continua.por.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están.disponibles.en.versiones.de.alimentación.central.o.de.alimentación.final..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Los.modelos.de.alimentación.central.están.diseñados.para.que.los.cables.puedan.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desde.una.abertura.del.cubo.sobre.la.sección.de.tracción.o.desde.un.centro.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orificio 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ciego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debajo de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sección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tracción..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Una.unidad.de.alimentación.exterior.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aberturas.para.los.cables.en.los.extremos.derecho.e.izquierdo.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89061" y="4530750"/>
            <a:ext cx="1488440" cy="2444750"/>
            <a:chOff x="3234461" y="4530750"/>
            <a:chExt cx="1488440" cy="2444750"/>
          </a:xfrm>
        </p:grpSpPr>
        <p:sp>
          <p:nvSpPr>
            <p:cNvPr id="3" name="object 3"/>
            <p:cNvSpPr/>
            <p:nvPr/>
          </p:nvSpPr>
          <p:spPr>
            <a:xfrm>
              <a:off x="3259328" y="4597031"/>
              <a:ext cx="1431925" cy="2305685"/>
            </a:xfrm>
            <a:custGeom>
              <a:avLst/>
              <a:gdLst/>
              <a:ahLst/>
              <a:cxnLst/>
              <a:rect l="l" t="t" r="r" b="b"/>
              <a:pathLst>
                <a:path w="1431925" h="2305684">
                  <a:moveTo>
                    <a:pt x="0" y="2305304"/>
                  </a:moveTo>
                  <a:lnTo>
                    <a:pt x="1431925" y="2305304"/>
                  </a:lnTo>
                  <a:lnTo>
                    <a:pt x="1431925" y="0"/>
                  </a:lnTo>
                  <a:lnTo>
                    <a:pt x="0" y="0"/>
                  </a:lnTo>
                  <a:lnTo>
                    <a:pt x="0" y="2305304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267532" y="4617592"/>
              <a:ext cx="1416050" cy="2281555"/>
            </a:xfrm>
            <a:custGeom>
              <a:avLst/>
              <a:gdLst/>
              <a:ahLst/>
              <a:cxnLst/>
              <a:rect l="l" t="t" r="r" b="b"/>
              <a:pathLst>
                <a:path w="1416050" h="2281554">
                  <a:moveTo>
                    <a:pt x="30175" y="0"/>
                  </a:moveTo>
                  <a:lnTo>
                    <a:pt x="0" y="0"/>
                  </a:lnTo>
                  <a:lnTo>
                    <a:pt x="0" y="2280970"/>
                  </a:lnTo>
                  <a:lnTo>
                    <a:pt x="30175" y="2280970"/>
                  </a:lnTo>
                  <a:lnTo>
                    <a:pt x="30175" y="0"/>
                  </a:lnTo>
                  <a:close/>
                </a:path>
                <a:path w="1416050" h="2281554">
                  <a:moveTo>
                    <a:pt x="1415516" y="1371"/>
                  </a:moveTo>
                  <a:lnTo>
                    <a:pt x="1385341" y="1371"/>
                  </a:lnTo>
                  <a:lnTo>
                    <a:pt x="1385341" y="2280970"/>
                  </a:lnTo>
                  <a:lnTo>
                    <a:pt x="1415516" y="2280970"/>
                  </a:lnTo>
                  <a:lnTo>
                    <a:pt x="1415516" y="1371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35348" y="6738340"/>
              <a:ext cx="138023" cy="6944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71227" y="4664684"/>
              <a:ext cx="119786" cy="11979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290176" y="6000686"/>
              <a:ext cx="1389380" cy="533400"/>
            </a:xfrm>
            <a:custGeom>
              <a:avLst/>
              <a:gdLst/>
              <a:ahLst/>
              <a:cxnLst/>
              <a:rect l="l" t="t" r="r" b="b"/>
              <a:pathLst>
                <a:path w="1389379" h="533400">
                  <a:moveTo>
                    <a:pt x="1388757" y="0"/>
                  </a:moveTo>
                  <a:lnTo>
                    <a:pt x="0" y="0"/>
                  </a:lnTo>
                  <a:lnTo>
                    <a:pt x="0" y="532866"/>
                  </a:lnTo>
                  <a:lnTo>
                    <a:pt x="1388757" y="532866"/>
                  </a:lnTo>
                  <a:lnTo>
                    <a:pt x="1388757" y="0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93374" y="5919419"/>
              <a:ext cx="447040" cy="84455"/>
            </a:xfrm>
            <a:custGeom>
              <a:avLst/>
              <a:gdLst/>
              <a:ahLst/>
              <a:cxnLst/>
              <a:rect l="l" t="t" r="r" b="b"/>
              <a:pathLst>
                <a:path w="447039" h="84454">
                  <a:moveTo>
                    <a:pt x="446455" y="0"/>
                  </a:moveTo>
                  <a:lnTo>
                    <a:pt x="0" y="0"/>
                  </a:lnTo>
                  <a:lnTo>
                    <a:pt x="0" y="83832"/>
                  </a:lnTo>
                  <a:lnTo>
                    <a:pt x="446455" y="83832"/>
                  </a:lnTo>
                  <a:lnTo>
                    <a:pt x="446455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193374" y="5919419"/>
              <a:ext cx="447040" cy="84455"/>
            </a:xfrm>
            <a:custGeom>
              <a:avLst/>
              <a:gdLst/>
              <a:ahLst/>
              <a:cxnLst/>
              <a:rect l="l" t="t" r="r" b="b"/>
              <a:pathLst>
                <a:path w="447039" h="84454">
                  <a:moveTo>
                    <a:pt x="446455" y="83832"/>
                  </a:moveTo>
                  <a:lnTo>
                    <a:pt x="0" y="83832"/>
                  </a:lnTo>
                  <a:lnTo>
                    <a:pt x="0" y="0"/>
                  </a:lnTo>
                  <a:lnTo>
                    <a:pt x="446455" y="0"/>
                  </a:lnTo>
                  <a:lnTo>
                    <a:pt x="446455" y="83832"/>
                  </a:lnTo>
                  <a:close/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308692" y="5919419"/>
              <a:ext cx="447040" cy="84455"/>
            </a:xfrm>
            <a:custGeom>
              <a:avLst/>
              <a:gdLst/>
              <a:ahLst/>
              <a:cxnLst/>
              <a:rect l="l" t="t" r="r" b="b"/>
              <a:pathLst>
                <a:path w="447039" h="84454">
                  <a:moveTo>
                    <a:pt x="446468" y="0"/>
                  </a:moveTo>
                  <a:lnTo>
                    <a:pt x="0" y="0"/>
                  </a:lnTo>
                  <a:lnTo>
                    <a:pt x="0" y="83832"/>
                  </a:lnTo>
                  <a:lnTo>
                    <a:pt x="446468" y="83832"/>
                  </a:lnTo>
                  <a:lnTo>
                    <a:pt x="446468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308680" y="5919419"/>
              <a:ext cx="447040" cy="84455"/>
            </a:xfrm>
            <a:custGeom>
              <a:avLst/>
              <a:gdLst/>
              <a:ahLst/>
              <a:cxnLst/>
              <a:rect l="l" t="t" r="r" b="b"/>
              <a:pathLst>
                <a:path w="447039" h="84454">
                  <a:moveTo>
                    <a:pt x="446481" y="83832"/>
                  </a:moveTo>
                  <a:lnTo>
                    <a:pt x="0" y="83832"/>
                  </a:lnTo>
                  <a:lnTo>
                    <a:pt x="0" y="0"/>
                  </a:lnTo>
                  <a:lnTo>
                    <a:pt x="446481" y="0"/>
                  </a:lnTo>
                  <a:lnTo>
                    <a:pt x="446481" y="83832"/>
                  </a:lnTo>
                  <a:close/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407865" y="5924054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24676" y="0"/>
                  </a:moveTo>
                  <a:lnTo>
                    <a:pt x="15071" y="1939"/>
                  </a:lnTo>
                  <a:lnTo>
                    <a:pt x="7227" y="7227"/>
                  </a:lnTo>
                  <a:lnTo>
                    <a:pt x="1939" y="15071"/>
                  </a:lnTo>
                  <a:lnTo>
                    <a:pt x="0" y="24676"/>
                  </a:lnTo>
                  <a:lnTo>
                    <a:pt x="1939" y="34295"/>
                  </a:lnTo>
                  <a:lnTo>
                    <a:pt x="7227" y="42146"/>
                  </a:lnTo>
                  <a:lnTo>
                    <a:pt x="15071" y="47437"/>
                  </a:lnTo>
                  <a:lnTo>
                    <a:pt x="24676" y="49377"/>
                  </a:lnTo>
                  <a:lnTo>
                    <a:pt x="34295" y="47437"/>
                  </a:lnTo>
                  <a:lnTo>
                    <a:pt x="42146" y="42146"/>
                  </a:lnTo>
                  <a:lnTo>
                    <a:pt x="47437" y="34295"/>
                  </a:lnTo>
                  <a:lnTo>
                    <a:pt x="49377" y="24676"/>
                  </a:lnTo>
                  <a:lnTo>
                    <a:pt x="47437" y="15071"/>
                  </a:lnTo>
                  <a:lnTo>
                    <a:pt x="42146" y="7227"/>
                  </a:lnTo>
                  <a:lnTo>
                    <a:pt x="34295" y="1939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414037" y="593020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503" y="0"/>
                  </a:moveTo>
                  <a:lnTo>
                    <a:pt x="11310" y="1459"/>
                  </a:lnTo>
                  <a:lnTo>
                    <a:pt x="5427" y="5435"/>
                  </a:lnTo>
                  <a:lnTo>
                    <a:pt x="1457" y="11326"/>
                  </a:lnTo>
                  <a:lnTo>
                    <a:pt x="0" y="18529"/>
                  </a:lnTo>
                  <a:lnTo>
                    <a:pt x="1457" y="25740"/>
                  </a:lnTo>
                  <a:lnTo>
                    <a:pt x="5427" y="31626"/>
                  </a:lnTo>
                  <a:lnTo>
                    <a:pt x="11310" y="35592"/>
                  </a:lnTo>
                  <a:lnTo>
                    <a:pt x="18503" y="37045"/>
                  </a:lnTo>
                  <a:lnTo>
                    <a:pt x="25717" y="35592"/>
                  </a:lnTo>
                  <a:lnTo>
                    <a:pt x="31607" y="31626"/>
                  </a:lnTo>
                  <a:lnTo>
                    <a:pt x="35577" y="25740"/>
                  </a:lnTo>
                  <a:lnTo>
                    <a:pt x="37033" y="18529"/>
                  </a:lnTo>
                  <a:lnTo>
                    <a:pt x="35577" y="11326"/>
                  </a:lnTo>
                  <a:lnTo>
                    <a:pt x="31607" y="5435"/>
                  </a:lnTo>
                  <a:lnTo>
                    <a:pt x="25717" y="1459"/>
                  </a:lnTo>
                  <a:lnTo>
                    <a:pt x="18503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310077" y="6521374"/>
              <a:ext cx="433070" cy="31750"/>
            </a:xfrm>
            <a:custGeom>
              <a:avLst/>
              <a:gdLst/>
              <a:ahLst/>
              <a:cxnLst/>
              <a:rect l="l" t="t" r="r" b="b"/>
              <a:pathLst>
                <a:path w="433070" h="31750">
                  <a:moveTo>
                    <a:pt x="432714" y="0"/>
                  </a:moveTo>
                  <a:lnTo>
                    <a:pt x="65824" y="0"/>
                  </a:lnTo>
                  <a:lnTo>
                    <a:pt x="64315" y="7481"/>
                  </a:lnTo>
                  <a:lnTo>
                    <a:pt x="60201" y="13588"/>
                  </a:lnTo>
                  <a:lnTo>
                    <a:pt x="54101" y="17705"/>
                  </a:lnTo>
                  <a:lnTo>
                    <a:pt x="46634" y="19215"/>
                  </a:lnTo>
                  <a:lnTo>
                    <a:pt x="39152" y="17705"/>
                  </a:lnTo>
                  <a:lnTo>
                    <a:pt x="33045" y="13588"/>
                  </a:lnTo>
                  <a:lnTo>
                    <a:pt x="28928" y="7481"/>
                  </a:lnTo>
                  <a:lnTo>
                    <a:pt x="27419" y="0"/>
                  </a:lnTo>
                  <a:lnTo>
                    <a:pt x="0" y="0"/>
                  </a:lnTo>
                  <a:lnTo>
                    <a:pt x="1371" y="31559"/>
                  </a:lnTo>
                  <a:lnTo>
                    <a:pt x="432714" y="31559"/>
                  </a:lnTo>
                  <a:lnTo>
                    <a:pt x="432714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310077" y="6521374"/>
              <a:ext cx="433070" cy="31750"/>
            </a:xfrm>
            <a:custGeom>
              <a:avLst/>
              <a:gdLst/>
              <a:ahLst/>
              <a:cxnLst/>
              <a:rect l="l" t="t" r="r" b="b"/>
              <a:pathLst>
                <a:path w="433070" h="31750">
                  <a:moveTo>
                    <a:pt x="0" y="0"/>
                  </a:moveTo>
                  <a:lnTo>
                    <a:pt x="27419" y="0"/>
                  </a:lnTo>
                  <a:lnTo>
                    <a:pt x="28928" y="7481"/>
                  </a:lnTo>
                  <a:lnTo>
                    <a:pt x="33045" y="13588"/>
                  </a:lnTo>
                  <a:lnTo>
                    <a:pt x="39152" y="17705"/>
                  </a:lnTo>
                  <a:lnTo>
                    <a:pt x="46634" y="19215"/>
                  </a:lnTo>
                  <a:lnTo>
                    <a:pt x="54101" y="17705"/>
                  </a:lnTo>
                  <a:lnTo>
                    <a:pt x="60201" y="13588"/>
                  </a:lnTo>
                  <a:lnTo>
                    <a:pt x="64315" y="7481"/>
                  </a:lnTo>
                  <a:lnTo>
                    <a:pt x="65824" y="0"/>
                  </a:lnTo>
                  <a:lnTo>
                    <a:pt x="432714" y="0"/>
                  </a:lnTo>
                  <a:lnTo>
                    <a:pt x="432714" y="31559"/>
                  </a:lnTo>
                  <a:lnTo>
                    <a:pt x="1371" y="31559"/>
                  </a:lnTo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311436" y="6502171"/>
              <a:ext cx="399415" cy="38735"/>
            </a:xfrm>
            <a:custGeom>
              <a:avLst/>
              <a:gdLst/>
              <a:ahLst/>
              <a:cxnLst/>
              <a:rect l="l" t="t" r="r" b="b"/>
              <a:pathLst>
                <a:path w="399414" h="38734">
                  <a:moveTo>
                    <a:pt x="63106" y="19227"/>
                  </a:moveTo>
                  <a:lnTo>
                    <a:pt x="61595" y="11747"/>
                  </a:lnTo>
                  <a:lnTo>
                    <a:pt x="57480" y="5638"/>
                  </a:lnTo>
                  <a:lnTo>
                    <a:pt x="51371" y="1524"/>
                  </a:lnTo>
                  <a:lnTo>
                    <a:pt x="43891" y="12"/>
                  </a:lnTo>
                  <a:lnTo>
                    <a:pt x="36410" y="1524"/>
                  </a:lnTo>
                  <a:lnTo>
                    <a:pt x="30302" y="5651"/>
                  </a:lnTo>
                  <a:lnTo>
                    <a:pt x="26174" y="11747"/>
                  </a:lnTo>
                  <a:lnTo>
                    <a:pt x="24676" y="19227"/>
                  </a:lnTo>
                  <a:lnTo>
                    <a:pt x="26035" y="26073"/>
                  </a:lnTo>
                  <a:lnTo>
                    <a:pt x="0" y="26073"/>
                  </a:lnTo>
                  <a:lnTo>
                    <a:pt x="0" y="35674"/>
                  </a:lnTo>
                  <a:lnTo>
                    <a:pt x="34544" y="35674"/>
                  </a:lnTo>
                  <a:lnTo>
                    <a:pt x="36410" y="36931"/>
                  </a:lnTo>
                  <a:lnTo>
                    <a:pt x="43891" y="38430"/>
                  </a:lnTo>
                  <a:lnTo>
                    <a:pt x="51371" y="36931"/>
                  </a:lnTo>
                  <a:lnTo>
                    <a:pt x="53225" y="35674"/>
                  </a:lnTo>
                  <a:lnTo>
                    <a:pt x="58991" y="35674"/>
                  </a:lnTo>
                  <a:lnTo>
                    <a:pt x="61518" y="26822"/>
                  </a:lnTo>
                  <a:lnTo>
                    <a:pt x="61683" y="26212"/>
                  </a:lnTo>
                  <a:lnTo>
                    <a:pt x="61734" y="26073"/>
                  </a:lnTo>
                  <a:lnTo>
                    <a:pt x="63106" y="19227"/>
                  </a:lnTo>
                  <a:close/>
                </a:path>
                <a:path w="399414" h="38734">
                  <a:moveTo>
                    <a:pt x="257873" y="23317"/>
                  </a:moveTo>
                  <a:lnTo>
                    <a:pt x="221602" y="22148"/>
                  </a:lnTo>
                  <a:lnTo>
                    <a:pt x="222199" y="19202"/>
                  </a:lnTo>
                  <a:lnTo>
                    <a:pt x="220687" y="11734"/>
                  </a:lnTo>
                  <a:lnTo>
                    <a:pt x="216573" y="5626"/>
                  </a:lnTo>
                  <a:lnTo>
                    <a:pt x="210464" y="1511"/>
                  </a:lnTo>
                  <a:lnTo>
                    <a:pt x="202996" y="0"/>
                  </a:lnTo>
                  <a:lnTo>
                    <a:pt x="195516" y="1511"/>
                  </a:lnTo>
                  <a:lnTo>
                    <a:pt x="189407" y="5626"/>
                  </a:lnTo>
                  <a:lnTo>
                    <a:pt x="185293" y="11734"/>
                  </a:lnTo>
                  <a:lnTo>
                    <a:pt x="183794" y="19202"/>
                  </a:lnTo>
                  <a:lnTo>
                    <a:pt x="184137" y="20929"/>
                  </a:lnTo>
                  <a:lnTo>
                    <a:pt x="174193" y="20599"/>
                  </a:lnTo>
                  <a:lnTo>
                    <a:pt x="181063" y="31572"/>
                  </a:lnTo>
                  <a:lnTo>
                    <a:pt x="188582" y="31572"/>
                  </a:lnTo>
                  <a:lnTo>
                    <a:pt x="189407" y="32791"/>
                  </a:lnTo>
                  <a:lnTo>
                    <a:pt x="195516" y="36918"/>
                  </a:lnTo>
                  <a:lnTo>
                    <a:pt x="202996" y="38417"/>
                  </a:lnTo>
                  <a:lnTo>
                    <a:pt x="210464" y="36918"/>
                  </a:lnTo>
                  <a:lnTo>
                    <a:pt x="216573" y="32791"/>
                  </a:lnTo>
                  <a:lnTo>
                    <a:pt x="217385" y="31572"/>
                  </a:lnTo>
                  <a:lnTo>
                    <a:pt x="257873" y="31572"/>
                  </a:lnTo>
                  <a:lnTo>
                    <a:pt x="257873" y="23317"/>
                  </a:lnTo>
                  <a:close/>
                </a:path>
                <a:path w="399414" h="38734">
                  <a:moveTo>
                    <a:pt x="399148" y="20599"/>
                  </a:moveTo>
                  <a:lnTo>
                    <a:pt x="344284" y="20599"/>
                  </a:lnTo>
                  <a:lnTo>
                    <a:pt x="344284" y="31572"/>
                  </a:lnTo>
                  <a:lnTo>
                    <a:pt x="370332" y="35674"/>
                  </a:lnTo>
                  <a:lnTo>
                    <a:pt x="399148" y="31572"/>
                  </a:lnTo>
                  <a:lnTo>
                    <a:pt x="399148" y="20599"/>
                  </a:lnTo>
                  <a:close/>
                </a:path>
              </a:pathLst>
            </a:custGeom>
            <a:solidFill>
              <a:srgbClr val="4949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960380" y="6264033"/>
              <a:ext cx="15240" cy="25400"/>
            </a:xfrm>
            <a:custGeom>
              <a:avLst/>
              <a:gdLst/>
              <a:ahLst/>
              <a:cxnLst/>
              <a:rect l="l" t="t" r="r" b="b"/>
              <a:pathLst>
                <a:path w="15239" h="25400">
                  <a:moveTo>
                    <a:pt x="14922" y="0"/>
                  </a:moveTo>
                  <a:lnTo>
                    <a:pt x="0" y="0"/>
                  </a:lnTo>
                  <a:lnTo>
                    <a:pt x="0" y="25209"/>
                  </a:lnTo>
                  <a:lnTo>
                    <a:pt x="4635" y="25209"/>
                  </a:lnTo>
                  <a:lnTo>
                    <a:pt x="13360" y="22644"/>
                  </a:lnTo>
                  <a:lnTo>
                    <a:pt x="14922" y="6172"/>
                  </a:lnTo>
                  <a:lnTo>
                    <a:pt x="14922" y="0"/>
                  </a:lnTo>
                  <a:close/>
                </a:path>
              </a:pathLst>
            </a:custGeom>
            <a:solidFill>
              <a:srgbClr val="9193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924376" y="6135954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5">
                  <a:moveTo>
                    <a:pt x="0" y="0"/>
                  </a:moveTo>
                  <a:lnTo>
                    <a:pt x="0" y="29324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48163" y="6088545"/>
              <a:ext cx="81445" cy="82473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887863" y="6242951"/>
              <a:ext cx="62230" cy="43180"/>
            </a:xfrm>
            <a:custGeom>
              <a:avLst/>
              <a:gdLst/>
              <a:ahLst/>
              <a:cxnLst/>
              <a:rect l="l" t="t" r="r" b="b"/>
              <a:pathLst>
                <a:path w="62229" h="43179">
                  <a:moveTo>
                    <a:pt x="7708" y="24688"/>
                  </a:moveTo>
                  <a:lnTo>
                    <a:pt x="5397" y="22364"/>
                  </a:lnTo>
                  <a:lnTo>
                    <a:pt x="5397" y="12331"/>
                  </a:lnTo>
                  <a:lnTo>
                    <a:pt x="0" y="12331"/>
                  </a:lnTo>
                  <a:lnTo>
                    <a:pt x="0" y="21590"/>
                  </a:lnTo>
                  <a:lnTo>
                    <a:pt x="4102" y="27254"/>
                  </a:lnTo>
                  <a:lnTo>
                    <a:pt x="4102" y="36512"/>
                  </a:lnTo>
                  <a:lnTo>
                    <a:pt x="7708" y="36512"/>
                  </a:lnTo>
                  <a:lnTo>
                    <a:pt x="7708" y="24688"/>
                  </a:lnTo>
                  <a:close/>
                </a:path>
                <a:path w="62229" h="43179">
                  <a:moveTo>
                    <a:pt x="61709" y="0"/>
                  </a:moveTo>
                  <a:lnTo>
                    <a:pt x="31877" y="508"/>
                  </a:lnTo>
                  <a:lnTo>
                    <a:pt x="31877" y="42684"/>
                  </a:lnTo>
                  <a:lnTo>
                    <a:pt x="61709" y="42684"/>
                  </a:lnTo>
                  <a:lnTo>
                    <a:pt x="61709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30460" y="6309169"/>
              <a:ext cx="77381" cy="137452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440366" y="4885055"/>
              <a:ext cx="1107440" cy="683260"/>
            </a:xfrm>
            <a:custGeom>
              <a:avLst/>
              <a:gdLst/>
              <a:ahLst/>
              <a:cxnLst/>
              <a:rect l="l" t="t" r="r" b="b"/>
              <a:pathLst>
                <a:path w="1107439" h="683260">
                  <a:moveTo>
                    <a:pt x="1091806" y="0"/>
                  </a:moveTo>
                  <a:lnTo>
                    <a:pt x="6845" y="0"/>
                  </a:lnTo>
                  <a:lnTo>
                    <a:pt x="6845" y="78193"/>
                  </a:lnTo>
                  <a:lnTo>
                    <a:pt x="0" y="94640"/>
                  </a:lnTo>
                  <a:lnTo>
                    <a:pt x="0" y="610362"/>
                  </a:lnTo>
                  <a:lnTo>
                    <a:pt x="8229" y="610362"/>
                  </a:lnTo>
                  <a:lnTo>
                    <a:pt x="8229" y="676211"/>
                  </a:lnTo>
                  <a:lnTo>
                    <a:pt x="13716" y="683056"/>
                  </a:lnTo>
                  <a:lnTo>
                    <a:pt x="1090434" y="683056"/>
                  </a:lnTo>
                  <a:lnTo>
                    <a:pt x="1091806" y="606259"/>
                  </a:lnTo>
                  <a:lnTo>
                    <a:pt x="1106893" y="606259"/>
                  </a:lnTo>
                  <a:lnTo>
                    <a:pt x="1106893" y="94640"/>
                  </a:lnTo>
                  <a:lnTo>
                    <a:pt x="1091806" y="79565"/>
                  </a:lnTo>
                  <a:lnTo>
                    <a:pt x="109180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40366" y="4885055"/>
              <a:ext cx="1107440" cy="683260"/>
            </a:xfrm>
            <a:custGeom>
              <a:avLst/>
              <a:gdLst/>
              <a:ahLst/>
              <a:cxnLst/>
              <a:rect l="l" t="t" r="r" b="b"/>
              <a:pathLst>
                <a:path w="1107439" h="683260">
                  <a:moveTo>
                    <a:pt x="1090434" y="683056"/>
                  </a:moveTo>
                  <a:lnTo>
                    <a:pt x="13716" y="683056"/>
                  </a:lnTo>
                  <a:lnTo>
                    <a:pt x="8229" y="676211"/>
                  </a:lnTo>
                  <a:lnTo>
                    <a:pt x="8229" y="610362"/>
                  </a:lnTo>
                  <a:lnTo>
                    <a:pt x="0" y="610362"/>
                  </a:lnTo>
                  <a:lnTo>
                    <a:pt x="0" y="94640"/>
                  </a:lnTo>
                  <a:lnTo>
                    <a:pt x="6845" y="78193"/>
                  </a:lnTo>
                  <a:lnTo>
                    <a:pt x="6845" y="0"/>
                  </a:lnTo>
                  <a:lnTo>
                    <a:pt x="1091806" y="0"/>
                  </a:lnTo>
                  <a:lnTo>
                    <a:pt x="1091806" y="79565"/>
                  </a:lnTo>
                  <a:lnTo>
                    <a:pt x="1106893" y="94640"/>
                  </a:lnTo>
                  <a:lnTo>
                    <a:pt x="1106893" y="606259"/>
                  </a:lnTo>
                  <a:lnTo>
                    <a:pt x="1091806" y="606259"/>
                  </a:lnTo>
                  <a:lnTo>
                    <a:pt x="1090434" y="683056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40366" y="5491302"/>
              <a:ext cx="1102995" cy="0"/>
            </a:xfrm>
            <a:custGeom>
              <a:avLst/>
              <a:gdLst/>
              <a:ahLst/>
              <a:cxnLst/>
              <a:rect l="l" t="t" r="r" b="b"/>
              <a:pathLst>
                <a:path w="1102995">
                  <a:moveTo>
                    <a:pt x="1102766" y="0"/>
                  </a:moveTo>
                  <a:lnTo>
                    <a:pt x="0" y="0"/>
                  </a:lnTo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440366" y="5491302"/>
              <a:ext cx="1102995" cy="0"/>
            </a:xfrm>
            <a:custGeom>
              <a:avLst/>
              <a:gdLst/>
              <a:ahLst/>
              <a:cxnLst/>
              <a:rect l="l" t="t" r="r" b="b"/>
              <a:pathLst>
                <a:path w="1102995">
                  <a:moveTo>
                    <a:pt x="110276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441738" y="4963236"/>
              <a:ext cx="1100455" cy="60960"/>
            </a:xfrm>
            <a:custGeom>
              <a:avLst/>
              <a:gdLst/>
              <a:ahLst/>
              <a:cxnLst/>
              <a:rect l="l" t="t" r="r" b="b"/>
              <a:pathLst>
                <a:path w="1100454" h="60960">
                  <a:moveTo>
                    <a:pt x="1100035" y="16459"/>
                  </a:moveTo>
                  <a:lnTo>
                    <a:pt x="1093177" y="1371"/>
                  </a:lnTo>
                  <a:lnTo>
                    <a:pt x="6858" y="0"/>
                  </a:lnTo>
                  <a:lnTo>
                    <a:pt x="0" y="16459"/>
                  </a:lnTo>
                  <a:lnTo>
                    <a:pt x="554812" y="16459"/>
                  </a:lnTo>
                  <a:lnTo>
                    <a:pt x="554812" y="60363"/>
                  </a:lnTo>
                  <a:lnTo>
                    <a:pt x="652221" y="60363"/>
                  </a:lnTo>
                  <a:lnTo>
                    <a:pt x="652221" y="16459"/>
                  </a:lnTo>
                  <a:lnTo>
                    <a:pt x="1100035" y="16459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996550" y="4974221"/>
              <a:ext cx="97790" cy="49530"/>
            </a:xfrm>
            <a:custGeom>
              <a:avLst/>
              <a:gdLst/>
              <a:ahLst/>
              <a:cxnLst/>
              <a:rect l="l" t="t" r="r" b="b"/>
              <a:pathLst>
                <a:path w="97789" h="49529">
                  <a:moveTo>
                    <a:pt x="0" y="49377"/>
                  </a:moveTo>
                  <a:lnTo>
                    <a:pt x="97408" y="49377"/>
                  </a:lnTo>
                  <a:lnTo>
                    <a:pt x="97408" y="0"/>
                  </a:lnTo>
                  <a:lnTo>
                    <a:pt x="0" y="0"/>
                  </a:lnTo>
                  <a:lnTo>
                    <a:pt x="0" y="49377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40963" y="4922786"/>
              <a:ext cx="725805" cy="643255"/>
            </a:xfrm>
            <a:custGeom>
              <a:avLst/>
              <a:gdLst/>
              <a:ahLst/>
              <a:cxnLst/>
              <a:rect l="l" t="t" r="r" b="b"/>
              <a:pathLst>
                <a:path w="725804" h="643254">
                  <a:moveTo>
                    <a:pt x="367245" y="0"/>
                  </a:moveTo>
                  <a:lnTo>
                    <a:pt x="333298" y="0"/>
                  </a:lnTo>
                  <a:lnTo>
                    <a:pt x="333298" y="49364"/>
                  </a:lnTo>
                  <a:lnTo>
                    <a:pt x="275691" y="49364"/>
                  </a:lnTo>
                  <a:lnTo>
                    <a:pt x="275691" y="19545"/>
                  </a:lnTo>
                  <a:lnTo>
                    <a:pt x="267462" y="19545"/>
                  </a:lnTo>
                  <a:lnTo>
                    <a:pt x="267462" y="5130"/>
                  </a:lnTo>
                  <a:lnTo>
                    <a:pt x="218084" y="5130"/>
                  </a:lnTo>
                  <a:lnTo>
                    <a:pt x="218084" y="50406"/>
                  </a:lnTo>
                  <a:lnTo>
                    <a:pt x="153809" y="50406"/>
                  </a:lnTo>
                  <a:lnTo>
                    <a:pt x="153809" y="13881"/>
                  </a:lnTo>
                  <a:lnTo>
                    <a:pt x="149161" y="9258"/>
                  </a:lnTo>
                  <a:lnTo>
                    <a:pt x="149161" y="4114"/>
                  </a:lnTo>
                  <a:lnTo>
                    <a:pt x="0" y="4114"/>
                  </a:lnTo>
                  <a:lnTo>
                    <a:pt x="5156" y="130632"/>
                  </a:lnTo>
                  <a:lnTo>
                    <a:pt x="5156" y="635736"/>
                  </a:lnTo>
                  <a:lnTo>
                    <a:pt x="150190" y="635736"/>
                  </a:lnTo>
                  <a:lnTo>
                    <a:pt x="159448" y="629551"/>
                  </a:lnTo>
                  <a:lnTo>
                    <a:pt x="202653" y="629551"/>
                  </a:lnTo>
                  <a:lnTo>
                    <a:pt x="213982" y="636752"/>
                  </a:lnTo>
                  <a:lnTo>
                    <a:pt x="264375" y="636752"/>
                  </a:lnTo>
                  <a:lnTo>
                    <a:pt x="271589" y="633679"/>
                  </a:lnTo>
                  <a:lnTo>
                    <a:pt x="317881" y="633679"/>
                  </a:lnTo>
                  <a:lnTo>
                    <a:pt x="325589" y="641388"/>
                  </a:lnTo>
                  <a:lnTo>
                    <a:pt x="370332" y="642937"/>
                  </a:lnTo>
                  <a:lnTo>
                    <a:pt x="369303" y="537997"/>
                  </a:lnTo>
                  <a:lnTo>
                    <a:pt x="446811" y="537997"/>
                  </a:lnTo>
                  <a:lnTo>
                    <a:pt x="446811" y="637273"/>
                  </a:lnTo>
                  <a:lnTo>
                    <a:pt x="491210" y="637273"/>
                  </a:lnTo>
                  <a:lnTo>
                    <a:pt x="497890" y="630593"/>
                  </a:lnTo>
                  <a:lnTo>
                    <a:pt x="548309" y="630593"/>
                  </a:lnTo>
                  <a:lnTo>
                    <a:pt x="553453" y="635736"/>
                  </a:lnTo>
                  <a:lnTo>
                    <a:pt x="696442" y="635736"/>
                  </a:lnTo>
                  <a:lnTo>
                    <a:pt x="696442" y="536968"/>
                  </a:lnTo>
                  <a:lnTo>
                    <a:pt x="725246" y="340499"/>
                  </a:lnTo>
                  <a:lnTo>
                    <a:pt x="661454" y="119329"/>
                  </a:lnTo>
                  <a:lnTo>
                    <a:pt x="694385" y="119329"/>
                  </a:lnTo>
                  <a:lnTo>
                    <a:pt x="694385" y="5130"/>
                  </a:lnTo>
                  <a:lnTo>
                    <a:pt x="551383" y="5130"/>
                  </a:lnTo>
                  <a:lnTo>
                    <a:pt x="556539" y="45262"/>
                  </a:lnTo>
                  <a:lnTo>
                    <a:pt x="527735" y="45262"/>
                  </a:lnTo>
                  <a:lnTo>
                    <a:pt x="503047" y="20561"/>
                  </a:lnTo>
                  <a:lnTo>
                    <a:pt x="489661" y="20561"/>
                  </a:lnTo>
                  <a:lnTo>
                    <a:pt x="489661" y="5130"/>
                  </a:lnTo>
                  <a:lnTo>
                    <a:pt x="445439" y="5130"/>
                  </a:lnTo>
                  <a:lnTo>
                    <a:pt x="445439" y="100799"/>
                  </a:lnTo>
                  <a:lnTo>
                    <a:pt x="366217" y="102184"/>
                  </a:lnTo>
                  <a:lnTo>
                    <a:pt x="3672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640963" y="4922786"/>
              <a:ext cx="725805" cy="643255"/>
            </a:xfrm>
            <a:custGeom>
              <a:avLst/>
              <a:gdLst/>
              <a:ahLst/>
              <a:cxnLst/>
              <a:rect l="l" t="t" r="r" b="b"/>
              <a:pathLst>
                <a:path w="725804" h="643254">
                  <a:moveTo>
                    <a:pt x="0" y="4114"/>
                  </a:moveTo>
                  <a:lnTo>
                    <a:pt x="149161" y="4114"/>
                  </a:lnTo>
                  <a:lnTo>
                    <a:pt x="149161" y="9258"/>
                  </a:lnTo>
                  <a:lnTo>
                    <a:pt x="153809" y="13881"/>
                  </a:lnTo>
                  <a:lnTo>
                    <a:pt x="153809" y="50406"/>
                  </a:lnTo>
                  <a:lnTo>
                    <a:pt x="218084" y="50406"/>
                  </a:lnTo>
                  <a:lnTo>
                    <a:pt x="218084" y="5130"/>
                  </a:lnTo>
                  <a:lnTo>
                    <a:pt x="267462" y="5130"/>
                  </a:lnTo>
                  <a:lnTo>
                    <a:pt x="267462" y="19545"/>
                  </a:lnTo>
                  <a:lnTo>
                    <a:pt x="275691" y="19545"/>
                  </a:lnTo>
                  <a:lnTo>
                    <a:pt x="275691" y="49364"/>
                  </a:lnTo>
                  <a:lnTo>
                    <a:pt x="333298" y="49364"/>
                  </a:lnTo>
                  <a:lnTo>
                    <a:pt x="333298" y="0"/>
                  </a:lnTo>
                  <a:lnTo>
                    <a:pt x="367245" y="0"/>
                  </a:lnTo>
                  <a:lnTo>
                    <a:pt x="366217" y="102184"/>
                  </a:lnTo>
                  <a:lnTo>
                    <a:pt x="445439" y="100799"/>
                  </a:lnTo>
                  <a:lnTo>
                    <a:pt x="445439" y="5130"/>
                  </a:lnTo>
                  <a:lnTo>
                    <a:pt x="489661" y="5130"/>
                  </a:lnTo>
                  <a:lnTo>
                    <a:pt x="489661" y="20561"/>
                  </a:lnTo>
                  <a:lnTo>
                    <a:pt x="503047" y="20561"/>
                  </a:lnTo>
                  <a:lnTo>
                    <a:pt x="527735" y="45262"/>
                  </a:lnTo>
                  <a:lnTo>
                    <a:pt x="556539" y="45262"/>
                  </a:lnTo>
                  <a:lnTo>
                    <a:pt x="551383" y="5130"/>
                  </a:lnTo>
                  <a:lnTo>
                    <a:pt x="694385" y="5130"/>
                  </a:lnTo>
                  <a:lnTo>
                    <a:pt x="694385" y="119329"/>
                  </a:lnTo>
                  <a:lnTo>
                    <a:pt x="661454" y="119329"/>
                  </a:lnTo>
                  <a:lnTo>
                    <a:pt x="725246" y="340499"/>
                  </a:lnTo>
                  <a:lnTo>
                    <a:pt x="696442" y="536968"/>
                  </a:lnTo>
                  <a:lnTo>
                    <a:pt x="696442" y="635736"/>
                  </a:lnTo>
                  <a:lnTo>
                    <a:pt x="553453" y="635736"/>
                  </a:lnTo>
                  <a:lnTo>
                    <a:pt x="548309" y="630593"/>
                  </a:lnTo>
                  <a:lnTo>
                    <a:pt x="497890" y="630593"/>
                  </a:lnTo>
                  <a:lnTo>
                    <a:pt x="491210" y="637273"/>
                  </a:lnTo>
                  <a:lnTo>
                    <a:pt x="446811" y="637273"/>
                  </a:lnTo>
                  <a:lnTo>
                    <a:pt x="446811" y="537997"/>
                  </a:lnTo>
                  <a:lnTo>
                    <a:pt x="369303" y="537997"/>
                  </a:lnTo>
                  <a:lnTo>
                    <a:pt x="370332" y="642937"/>
                  </a:lnTo>
                  <a:lnTo>
                    <a:pt x="325589" y="641388"/>
                  </a:lnTo>
                  <a:lnTo>
                    <a:pt x="317881" y="633679"/>
                  </a:lnTo>
                  <a:lnTo>
                    <a:pt x="271589" y="633679"/>
                  </a:lnTo>
                  <a:lnTo>
                    <a:pt x="264375" y="636752"/>
                  </a:lnTo>
                  <a:lnTo>
                    <a:pt x="213982" y="636752"/>
                  </a:lnTo>
                  <a:lnTo>
                    <a:pt x="202653" y="629551"/>
                  </a:lnTo>
                  <a:lnTo>
                    <a:pt x="159448" y="629551"/>
                  </a:lnTo>
                  <a:lnTo>
                    <a:pt x="150190" y="635736"/>
                  </a:lnTo>
                  <a:lnTo>
                    <a:pt x="5156" y="635736"/>
                  </a:lnTo>
                  <a:lnTo>
                    <a:pt x="5156" y="529767"/>
                  </a:lnTo>
                  <a:lnTo>
                    <a:pt x="5156" y="366217"/>
                  </a:lnTo>
                  <a:lnTo>
                    <a:pt x="5156" y="130632"/>
                  </a:lnTo>
                  <a:lnTo>
                    <a:pt x="0" y="4114"/>
                  </a:lnTo>
                  <a:close/>
                </a:path>
              </a:pathLst>
            </a:custGeom>
            <a:ln w="57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996550" y="5120982"/>
              <a:ext cx="97790" cy="378460"/>
            </a:xfrm>
            <a:custGeom>
              <a:avLst/>
              <a:gdLst/>
              <a:ahLst/>
              <a:cxnLst/>
              <a:rect l="l" t="t" r="r" b="b"/>
              <a:pathLst>
                <a:path w="97789" h="378460">
                  <a:moveTo>
                    <a:pt x="96697" y="0"/>
                  </a:moveTo>
                  <a:lnTo>
                    <a:pt x="21259" y="0"/>
                  </a:lnTo>
                  <a:lnTo>
                    <a:pt x="21259" y="47320"/>
                  </a:lnTo>
                  <a:lnTo>
                    <a:pt x="96697" y="47320"/>
                  </a:lnTo>
                  <a:lnTo>
                    <a:pt x="96697" y="0"/>
                  </a:lnTo>
                  <a:close/>
                </a:path>
                <a:path w="97789" h="378460">
                  <a:moveTo>
                    <a:pt x="97409" y="328498"/>
                  </a:moveTo>
                  <a:lnTo>
                    <a:pt x="0" y="328498"/>
                  </a:lnTo>
                  <a:lnTo>
                    <a:pt x="0" y="341515"/>
                  </a:lnTo>
                  <a:lnTo>
                    <a:pt x="0" y="377875"/>
                  </a:lnTo>
                  <a:lnTo>
                    <a:pt x="97409" y="377875"/>
                  </a:lnTo>
                  <a:lnTo>
                    <a:pt x="97409" y="341515"/>
                  </a:lnTo>
                  <a:lnTo>
                    <a:pt x="97409" y="328498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996550" y="5449481"/>
              <a:ext cx="97790" cy="49530"/>
            </a:xfrm>
            <a:custGeom>
              <a:avLst/>
              <a:gdLst/>
              <a:ahLst/>
              <a:cxnLst/>
              <a:rect l="l" t="t" r="r" b="b"/>
              <a:pathLst>
                <a:path w="97789" h="49529">
                  <a:moveTo>
                    <a:pt x="0" y="49377"/>
                  </a:moveTo>
                  <a:lnTo>
                    <a:pt x="97408" y="49377"/>
                  </a:lnTo>
                  <a:lnTo>
                    <a:pt x="97408" y="0"/>
                  </a:lnTo>
                  <a:lnTo>
                    <a:pt x="0" y="0"/>
                  </a:lnTo>
                  <a:lnTo>
                    <a:pt x="0" y="4937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090505" y="5446547"/>
              <a:ext cx="157480" cy="114300"/>
            </a:xfrm>
            <a:custGeom>
              <a:avLst/>
              <a:gdLst/>
              <a:ahLst/>
              <a:cxnLst/>
              <a:rect l="l" t="t" r="r" b="b"/>
              <a:pathLst>
                <a:path w="157479" h="114300">
                  <a:moveTo>
                    <a:pt x="39103" y="23495"/>
                  </a:moveTo>
                  <a:lnTo>
                    <a:pt x="21285" y="0"/>
                  </a:lnTo>
                  <a:lnTo>
                    <a:pt x="6883" y="0"/>
                  </a:lnTo>
                  <a:lnTo>
                    <a:pt x="0" y="33096"/>
                  </a:lnTo>
                  <a:lnTo>
                    <a:pt x="0" y="114020"/>
                  </a:lnTo>
                  <a:lnTo>
                    <a:pt x="39103" y="114020"/>
                  </a:lnTo>
                  <a:lnTo>
                    <a:pt x="39103" y="23495"/>
                  </a:lnTo>
                  <a:close/>
                </a:path>
                <a:path w="157479" h="114300">
                  <a:moveTo>
                    <a:pt x="157048" y="23495"/>
                  </a:moveTo>
                  <a:lnTo>
                    <a:pt x="139242" y="0"/>
                  </a:lnTo>
                  <a:lnTo>
                    <a:pt x="124828" y="0"/>
                  </a:lnTo>
                  <a:lnTo>
                    <a:pt x="117983" y="33096"/>
                  </a:lnTo>
                  <a:lnTo>
                    <a:pt x="117983" y="114020"/>
                  </a:lnTo>
                  <a:lnTo>
                    <a:pt x="157048" y="114020"/>
                  </a:lnTo>
                  <a:lnTo>
                    <a:pt x="157048" y="23495"/>
                  </a:lnTo>
                  <a:close/>
                </a:path>
              </a:pathLst>
            </a:custGeom>
            <a:solidFill>
              <a:srgbClr val="7B7C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235209" y="5086337"/>
              <a:ext cx="14604" cy="327025"/>
            </a:xfrm>
            <a:custGeom>
              <a:avLst/>
              <a:gdLst/>
              <a:ahLst/>
              <a:cxnLst/>
              <a:rect l="l" t="t" r="r" b="b"/>
              <a:pathLst>
                <a:path w="14604" h="327025">
                  <a:moveTo>
                    <a:pt x="14401" y="272275"/>
                  </a:moveTo>
                  <a:lnTo>
                    <a:pt x="0" y="272275"/>
                  </a:lnTo>
                  <a:lnTo>
                    <a:pt x="0" y="326618"/>
                  </a:lnTo>
                  <a:lnTo>
                    <a:pt x="14401" y="326618"/>
                  </a:lnTo>
                  <a:lnTo>
                    <a:pt x="14401" y="272275"/>
                  </a:lnTo>
                  <a:close/>
                </a:path>
                <a:path w="14604" h="327025">
                  <a:moveTo>
                    <a:pt x="14401" y="0"/>
                  </a:moveTo>
                  <a:lnTo>
                    <a:pt x="0" y="0"/>
                  </a:lnTo>
                  <a:lnTo>
                    <a:pt x="0" y="54343"/>
                  </a:lnTo>
                  <a:lnTo>
                    <a:pt x="14401" y="54343"/>
                  </a:lnTo>
                  <a:lnTo>
                    <a:pt x="14401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001350" y="5371973"/>
              <a:ext cx="93980" cy="90805"/>
            </a:xfrm>
            <a:custGeom>
              <a:avLst/>
              <a:gdLst/>
              <a:ahLst/>
              <a:cxnLst/>
              <a:rect l="l" t="t" r="r" b="b"/>
              <a:pathLst>
                <a:path w="93979" h="90804">
                  <a:moveTo>
                    <a:pt x="93954" y="0"/>
                  </a:moveTo>
                  <a:lnTo>
                    <a:pt x="0" y="0"/>
                  </a:lnTo>
                  <a:lnTo>
                    <a:pt x="0" y="90525"/>
                  </a:lnTo>
                  <a:lnTo>
                    <a:pt x="93954" y="90525"/>
                  </a:lnTo>
                  <a:lnTo>
                    <a:pt x="93954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098074" y="5371973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44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001350" y="5030457"/>
              <a:ext cx="93980" cy="90805"/>
            </a:xfrm>
            <a:custGeom>
              <a:avLst/>
              <a:gdLst/>
              <a:ahLst/>
              <a:cxnLst/>
              <a:rect l="l" t="t" r="r" b="b"/>
              <a:pathLst>
                <a:path w="93979" h="90804">
                  <a:moveTo>
                    <a:pt x="93954" y="0"/>
                  </a:moveTo>
                  <a:lnTo>
                    <a:pt x="0" y="0"/>
                  </a:lnTo>
                  <a:lnTo>
                    <a:pt x="0" y="90525"/>
                  </a:lnTo>
                  <a:lnTo>
                    <a:pt x="93954" y="90525"/>
                  </a:lnTo>
                  <a:lnTo>
                    <a:pt x="93954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668052" y="5426151"/>
              <a:ext cx="641985" cy="19685"/>
            </a:xfrm>
            <a:custGeom>
              <a:avLst/>
              <a:gdLst/>
              <a:ahLst/>
              <a:cxnLst/>
              <a:rect l="l" t="t" r="r" b="b"/>
              <a:pathLst>
                <a:path w="641985" h="19685">
                  <a:moveTo>
                    <a:pt x="63766" y="0"/>
                  </a:moveTo>
                  <a:lnTo>
                    <a:pt x="0" y="0"/>
                  </a:lnTo>
                  <a:lnTo>
                    <a:pt x="0" y="7543"/>
                  </a:lnTo>
                  <a:lnTo>
                    <a:pt x="63766" y="7543"/>
                  </a:lnTo>
                  <a:lnTo>
                    <a:pt x="63766" y="0"/>
                  </a:lnTo>
                  <a:close/>
                </a:path>
                <a:path w="641985" h="19685">
                  <a:moveTo>
                    <a:pt x="78181" y="10299"/>
                  </a:moveTo>
                  <a:lnTo>
                    <a:pt x="14414" y="10299"/>
                  </a:lnTo>
                  <a:lnTo>
                    <a:pt x="14414" y="17830"/>
                  </a:lnTo>
                  <a:lnTo>
                    <a:pt x="78181" y="17830"/>
                  </a:lnTo>
                  <a:lnTo>
                    <a:pt x="78181" y="10299"/>
                  </a:lnTo>
                  <a:close/>
                </a:path>
                <a:path w="641985" h="19685">
                  <a:moveTo>
                    <a:pt x="634390" y="11671"/>
                  </a:moveTo>
                  <a:lnTo>
                    <a:pt x="570598" y="11671"/>
                  </a:lnTo>
                  <a:lnTo>
                    <a:pt x="570598" y="19202"/>
                  </a:lnTo>
                  <a:lnTo>
                    <a:pt x="634390" y="19202"/>
                  </a:lnTo>
                  <a:lnTo>
                    <a:pt x="634390" y="11671"/>
                  </a:lnTo>
                  <a:close/>
                </a:path>
                <a:path w="641985" h="19685">
                  <a:moveTo>
                    <a:pt x="641921" y="0"/>
                  </a:moveTo>
                  <a:lnTo>
                    <a:pt x="578154" y="0"/>
                  </a:lnTo>
                  <a:lnTo>
                    <a:pt x="578154" y="7543"/>
                  </a:lnTo>
                  <a:lnTo>
                    <a:pt x="641921" y="7543"/>
                  </a:lnTo>
                  <a:lnTo>
                    <a:pt x="641921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738003" y="5341810"/>
              <a:ext cx="24130" cy="31750"/>
            </a:xfrm>
            <a:custGeom>
              <a:avLst/>
              <a:gdLst/>
              <a:ahLst/>
              <a:cxnLst/>
              <a:rect l="l" t="t" r="r" b="b"/>
              <a:pathLst>
                <a:path w="24129" h="31750">
                  <a:moveTo>
                    <a:pt x="24015" y="0"/>
                  </a:moveTo>
                  <a:lnTo>
                    <a:pt x="0" y="0"/>
                  </a:lnTo>
                  <a:lnTo>
                    <a:pt x="0" y="31534"/>
                  </a:lnTo>
                  <a:lnTo>
                    <a:pt x="24015" y="31534"/>
                  </a:lnTo>
                  <a:lnTo>
                    <a:pt x="2401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742397" y="534893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271" y="8648"/>
                  </a:moveTo>
                  <a:lnTo>
                    <a:pt x="17271" y="13423"/>
                  </a:lnTo>
                  <a:lnTo>
                    <a:pt x="13411" y="17284"/>
                  </a:lnTo>
                  <a:lnTo>
                    <a:pt x="8636" y="17284"/>
                  </a:lnTo>
                  <a:lnTo>
                    <a:pt x="3873" y="17284"/>
                  </a:lnTo>
                  <a:lnTo>
                    <a:pt x="0" y="13423"/>
                  </a:lnTo>
                  <a:lnTo>
                    <a:pt x="0" y="8648"/>
                  </a:lnTo>
                  <a:lnTo>
                    <a:pt x="0" y="3873"/>
                  </a:lnTo>
                  <a:lnTo>
                    <a:pt x="3873" y="0"/>
                  </a:lnTo>
                  <a:lnTo>
                    <a:pt x="8636" y="0"/>
                  </a:lnTo>
                  <a:lnTo>
                    <a:pt x="13411" y="0"/>
                  </a:lnTo>
                  <a:lnTo>
                    <a:pt x="17271" y="3873"/>
                  </a:lnTo>
                  <a:lnTo>
                    <a:pt x="17271" y="8648"/>
                  </a:lnTo>
                  <a:close/>
                </a:path>
              </a:pathLst>
            </a:custGeom>
            <a:ln w="57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655034" y="5341797"/>
              <a:ext cx="74930" cy="31750"/>
            </a:xfrm>
            <a:custGeom>
              <a:avLst/>
              <a:gdLst/>
              <a:ahLst/>
              <a:cxnLst/>
              <a:rect l="l" t="t" r="r" b="b"/>
              <a:pathLst>
                <a:path w="74929" h="31750">
                  <a:moveTo>
                    <a:pt x="74739" y="0"/>
                  </a:moveTo>
                  <a:lnTo>
                    <a:pt x="0" y="0"/>
                  </a:lnTo>
                  <a:lnTo>
                    <a:pt x="0" y="31546"/>
                  </a:lnTo>
                  <a:lnTo>
                    <a:pt x="74739" y="31546"/>
                  </a:lnTo>
                  <a:lnTo>
                    <a:pt x="7473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653142" y="534522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64" y="0"/>
                  </a:moveTo>
                  <a:lnTo>
                    <a:pt x="5524" y="0"/>
                  </a:lnTo>
                  <a:lnTo>
                    <a:pt x="0" y="5524"/>
                  </a:lnTo>
                  <a:lnTo>
                    <a:pt x="0" y="19176"/>
                  </a:lnTo>
                  <a:lnTo>
                    <a:pt x="5524" y="24701"/>
                  </a:lnTo>
                  <a:lnTo>
                    <a:pt x="19164" y="24701"/>
                  </a:lnTo>
                  <a:lnTo>
                    <a:pt x="24688" y="19176"/>
                  </a:lnTo>
                  <a:lnTo>
                    <a:pt x="24688" y="12357"/>
                  </a:lnTo>
                  <a:lnTo>
                    <a:pt x="24688" y="5524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653142" y="534522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57"/>
                  </a:moveTo>
                  <a:lnTo>
                    <a:pt x="24688" y="19176"/>
                  </a:lnTo>
                  <a:lnTo>
                    <a:pt x="19164" y="24701"/>
                  </a:lnTo>
                  <a:lnTo>
                    <a:pt x="12344" y="24701"/>
                  </a:lnTo>
                  <a:lnTo>
                    <a:pt x="5524" y="24701"/>
                  </a:lnTo>
                  <a:lnTo>
                    <a:pt x="0" y="19176"/>
                  </a:lnTo>
                  <a:lnTo>
                    <a:pt x="0" y="12357"/>
                  </a:lnTo>
                  <a:lnTo>
                    <a:pt x="0" y="5524"/>
                  </a:lnTo>
                  <a:lnTo>
                    <a:pt x="5524" y="0"/>
                  </a:lnTo>
                  <a:lnTo>
                    <a:pt x="12344" y="0"/>
                  </a:lnTo>
                  <a:lnTo>
                    <a:pt x="19164" y="0"/>
                  </a:lnTo>
                  <a:lnTo>
                    <a:pt x="24688" y="5524"/>
                  </a:lnTo>
                  <a:lnTo>
                    <a:pt x="24688" y="1235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57777" y="534780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657777" y="534780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661372" y="5349862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661372" y="5349862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708107" y="534893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11" y="0"/>
                  </a:moveTo>
                  <a:lnTo>
                    <a:pt x="3873" y="0"/>
                  </a:lnTo>
                  <a:lnTo>
                    <a:pt x="0" y="3873"/>
                  </a:lnTo>
                  <a:lnTo>
                    <a:pt x="0" y="13423"/>
                  </a:lnTo>
                  <a:lnTo>
                    <a:pt x="3873" y="17284"/>
                  </a:lnTo>
                  <a:lnTo>
                    <a:pt x="13411" y="17284"/>
                  </a:lnTo>
                  <a:lnTo>
                    <a:pt x="17284" y="13423"/>
                  </a:lnTo>
                  <a:lnTo>
                    <a:pt x="17284" y="8648"/>
                  </a:lnTo>
                  <a:lnTo>
                    <a:pt x="17284" y="3873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708107" y="534893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284" y="8648"/>
                  </a:moveTo>
                  <a:lnTo>
                    <a:pt x="17284" y="13423"/>
                  </a:lnTo>
                  <a:lnTo>
                    <a:pt x="13411" y="17284"/>
                  </a:lnTo>
                  <a:lnTo>
                    <a:pt x="8648" y="17284"/>
                  </a:lnTo>
                  <a:lnTo>
                    <a:pt x="3873" y="17284"/>
                  </a:lnTo>
                  <a:lnTo>
                    <a:pt x="0" y="13423"/>
                  </a:lnTo>
                  <a:lnTo>
                    <a:pt x="0" y="8648"/>
                  </a:lnTo>
                  <a:lnTo>
                    <a:pt x="0" y="3873"/>
                  </a:lnTo>
                  <a:lnTo>
                    <a:pt x="3873" y="0"/>
                  </a:lnTo>
                  <a:lnTo>
                    <a:pt x="8648" y="0"/>
                  </a:lnTo>
                  <a:lnTo>
                    <a:pt x="13411" y="0"/>
                  </a:lnTo>
                  <a:lnTo>
                    <a:pt x="17284" y="3873"/>
                  </a:lnTo>
                  <a:lnTo>
                    <a:pt x="17284" y="8648"/>
                  </a:lnTo>
                  <a:close/>
                </a:path>
              </a:pathLst>
            </a:custGeom>
            <a:ln w="57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685882" y="5341810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31546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85882" y="5341810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3154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229201" y="5341810"/>
              <a:ext cx="24130" cy="31750"/>
            </a:xfrm>
            <a:custGeom>
              <a:avLst/>
              <a:gdLst/>
              <a:ahLst/>
              <a:cxnLst/>
              <a:rect l="l" t="t" r="r" b="b"/>
              <a:pathLst>
                <a:path w="24129" h="31750">
                  <a:moveTo>
                    <a:pt x="24028" y="0"/>
                  </a:moveTo>
                  <a:lnTo>
                    <a:pt x="0" y="0"/>
                  </a:lnTo>
                  <a:lnTo>
                    <a:pt x="0" y="31534"/>
                  </a:lnTo>
                  <a:lnTo>
                    <a:pt x="24028" y="31534"/>
                  </a:lnTo>
                  <a:lnTo>
                    <a:pt x="2402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231538" y="534893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648"/>
                  </a:moveTo>
                  <a:lnTo>
                    <a:pt x="0" y="13423"/>
                  </a:lnTo>
                  <a:lnTo>
                    <a:pt x="3873" y="17284"/>
                  </a:lnTo>
                  <a:lnTo>
                    <a:pt x="8648" y="17284"/>
                  </a:lnTo>
                  <a:lnTo>
                    <a:pt x="13411" y="17284"/>
                  </a:lnTo>
                  <a:lnTo>
                    <a:pt x="17284" y="13423"/>
                  </a:lnTo>
                  <a:lnTo>
                    <a:pt x="17284" y="8648"/>
                  </a:lnTo>
                  <a:lnTo>
                    <a:pt x="17284" y="3873"/>
                  </a:lnTo>
                  <a:lnTo>
                    <a:pt x="13411" y="0"/>
                  </a:lnTo>
                  <a:lnTo>
                    <a:pt x="8648" y="0"/>
                  </a:lnTo>
                  <a:lnTo>
                    <a:pt x="3873" y="0"/>
                  </a:lnTo>
                  <a:lnTo>
                    <a:pt x="0" y="3873"/>
                  </a:lnTo>
                  <a:lnTo>
                    <a:pt x="0" y="8648"/>
                  </a:lnTo>
                  <a:close/>
                </a:path>
              </a:pathLst>
            </a:custGeom>
            <a:ln w="57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261459" y="5341797"/>
              <a:ext cx="74930" cy="31750"/>
            </a:xfrm>
            <a:custGeom>
              <a:avLst/>
              <a:gdLst/>
              <a:ahLst/>
              <a:cxnLst/>
              <a:rect l="l" t="t" r="r" b="b"/>
              <a:pathLst>
                <a:path w="74929" h="31750">
                  <a:moveTo>
                    <a:pt x="74726" y="0"/>
                  </a:moveTo>
                  <a:lnTo>
                    <a:pt x="0" y="0"/>
                  </a:lnTo>
                  <a:lnTo>
                    <a:pt x="0" y="31546"/>
                  </a:lnTo>
                  <a:lnTo>
                    <a:pt x="74726" y="31546"/>
                  </a:lnTo>
                  <a:lnTo>
                    <a:pt x="74726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313390" y="534522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51" y="0"/>
                  </a:moveTo>
                  <a:lnTo>
                    <a:pt x="5524" y="0"/>
                  </a:lnTo>
                  <a:lnTo>
                    <a:pt x="0" y="5524"/>
                  </a:lnTo>
                  <a:lnTo>
                    <a:pt x="0" y="12357"/>
                  </a:lnTo>
                  <a:lnTo>
                    <a:pt x="0" y="19176"/>
                  </a:lnTo>
                  <a:lnTo>
                    <a:pt x="5524" y="24701"/>
                  </a:lnTo>
                  <a:lnTo>
                    <a:pt x="19151" y="24701"/>
                  </a:lnTo>
                  <a:lnTo>
                    <a:pt x="24688" y="19176"/>
                  </a:lnTo>
                  <a:lnTo>
                    <a:pt x="24688" y="5524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313390" y="534522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0" y="12357"/>
                  </a:moveTo>
                  <a:lnTo>
                    <a:pt x="0" y="19176"/>
                  </a:lnTo>
                  <a:lnTo>
                    <a:pt x="5524" y="24701"/>
                  </a:lnTo>
                  <a:lnTo>
                    <a:pt x="12331" y="24701"/>
                  </a:lnTo>
                  <a:lnTo>
                    <a:pt x="19151" y="24701"/>
                  </a:lnTo>
                  <a:lnTo>
                    <a:pt x="24688" y="19176"/>
                  </a:lnTo>
                  <a:lnTo>
                    <a:pt x="24688" y="12357"/>
                  </a:lnTo>
                  <a:lnTo>
                    <a:pt x="24688" y="5524"/>
                  </a:lnTo>
                  <a:lnTo>
                    <a:pt x="19151" y="0"/>
                  </a:lnTo>
                  <a:lnTo>
                    <a:pt x="12331" y="0"/>
                  </a:lnTo>
                  <a:lnTo>
                    <a:pt x="5524" y="0"/>
                  </a:lnTo>
                  <a:lnTo>
                    <a:pt x="0" y="5524"/>
                  </a:lnTo>
                  <a:lnTo>
                    <a:pt x="0" y="1235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321098" y="534780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57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321098" y="534780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57" y="180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317517" y="5349862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19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317517" y="5349862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19" y="180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265828" y="534893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23" y="0"/>
                  </a:moveTo>
                  <a:lnTo>
                    <a:pt x="3873" y="0"/>
                  </a:lnTo>
                  <a:lnTo>
                    <a:pt x="0" y="3873"/>
                  </a:lnTo>
                  <a:lnTo>
                    <a:pt x="0" y="8648"/>
                  </a:lnTo>
                  <a:lnTo>
                    <a:pt x="0" y="13423"/>
                  </a:lnTo>
                  <a:lnTo>
                    <a:pt x="3873" y="17284"/>
                  </a:lnTo>
                  <a:lnTo>
                    <a:pt x="13423" y="17284"/>
                  </a:lnTo>
                  <a:lnTo>
                    <a:pt x="17284" y="13423"/>
                  </a:lnTo>
                  <a:lnTo>
                    <a:pt x="17284" y="3873"/>
                  </a:lnTo>
                  <a:lnTo>
                    <a:pt x="13423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265828" y="534893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648"/>
                  </a:moveTo>
                  <a:lnTo>
                    <a:pt x="0" y="13423"/>
                  </a:lnTo>
                  <a:lnTo>
                    <a:pt x="3873" y="17284"/>
                  </a:lnTo>
                  <a:lnTo>
                    <a:pt x="8636" y="17284"/>
                  </a:lnTo>
                  <a:lnTo>
                    <a:pt x="13423" y="17284"/>
                  </a:lnTo>
                  <a:lnTo>
                    <a:pt x="17284" y="13423"/>
                  </a:lnTo>
                  <a:lnTo>
                    <a:pt x="17284" y="8648"/>
                  </a:lnTo>
                  <a:lnTo>
                    <a:pt x="17284" y="3873"/>
                  </a:lnTo>
                  <a:lnTo>
                    <a:pt x="13423" y="0"/>
                  </a:lnTo>
                  <a:lnTo>
                    <a:pt x="8636" y="0"/>
                  </a:lnTo>
                  <a:lnTo>
                    <a:pt x="3873" y="0"/>
                  </a:lnTo>
                  <a:lnTo>
                    <a:pt x="0" y="3873"/>
                  </a:lnTo>
                  <a:lnTo>
                    <a:pt x="0" y="8648"/>
                  </a:lnTo>
                  <a:close/>
                </a:path>
              </a:pathLst>
            </a:custGeom>
            <a:ln w="57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305338" y="5341810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31546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305338" y="5341810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3154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252087" y="5451538"/>
              <a:ext cx="74930" cy="31750"/>
            </a:xfrm>
            <a:custGeom>
              <a:avLst/>
              <a:gdLst/>
              <a:ahLst/>
              <a:cxnLst/>
              <a:rect l="l" t="t" r="r" b="b"/>
              <a:pathLst>
                <a:path w="74929" h="31750">
                  <a:moveTo>
                    <a:pt x="74752" y="0"/>
                  </a:moveTo>
                  <a:lnTo>
                    <a:pt x="0" y="0"/>
                  </a:lnTo>
                  <a:lnTo>
                    <a:pt x="0" y="31534"/>
                  </a:lnTo>
                  <a:lnTo>
                    <a:pt x="74752" y="31534"/>
                  </a:lnTo>
                  <a:lnTo>
                    <a:pt x="7475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304030" y="545495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77" y="0"/>
                  </a:moveTo>
                  <a:lnTo>
                    <a:pt x="5537" y="0"/>
                  </a:lnTo>
                  <a:lnTo>
                    <a:pt x="0" y="5524"/>
                  </a:lnTo>
                  <a:lnTo>
                    <a:pt x="0" y="12357"/>
                  </a:lnTo>
                  <a:lnTo>
                    <a:pt x="0" y="19164"/>
                  </a:lnTo>
                  <a:lnTo>
                    <a:pt x="5537" y="24688"/>
                  </a:lnTo>
                  <a:lnTo>
                    <a:pt x="19177" y="24688"/>
                  </a:lnTo>
                  <a:lnTo>
                    <a:pt x="24688" y="19164"/>
                  </a:lnTo>
                  <a:lnTo>
                    <a:pt x="24688" y="5524"/>
                  </a:lnTo>
                  <a:lnTo>
                    <a:pt x="19177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304030" y="545495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0" y="12357"/>
                  </a:moveTo>
                  <a:lnTo>
                    <a:pt x="0" y="19164"/>
                  </a:lnTo>
                  <a:lnTo>
                    <a:pt x="5537" y="24688"/>
                  </a:lnTo>
                  <a:lnTo>
                    <a:pt x="12357" y="24688"/>
                  </a:lnTo>
                  <a:lnTo>
                    <a:pt x="19177" y="24688"/>
                  </a:lnTo>
                  <a:lnTo>
                    <a:pt x="24688" y="19164"/>
                  </a:lnTo>
                  <a:lnTo>
                    <a:pt x="24688" y="12357"/>
                  </a:lnTo>
                  <a:lnTo>
                    <a:pt x="24688" y="5524"/>
                  </a:lnTo>
                  <a:lnTo>
                    <a:pt x="19177" y="0"/>
                  </a:lnTo>
                  <a:lnTo>
                    <a:pt x="12357" y="0"/>
                  </a:lnTo>
                  <a:lnTo>
                    <a:pt x="5537" y="0"/>
                  </a:lnTo>
                  <a:lnTo>
                    <a:pt x="0" y="5524"/>
                  </a:lnTo>
                  <a:lnTo>
                    <a:pt x="0" y="1235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311751" y="5457533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44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311751" y="5457533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44" y="180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308144" y="5459590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44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08144" y="5459590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44" y="180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256481" y="545867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11" y="0"/>
                  </a:moveTo>
                  <a:lnTo>
                    <a:pt x="3860" y="0"/>
                  </a:lnTo>
                  <a:lnTo>
                    <a:pt x="0" y="3860"/>
                  </a:lnTo>
                  <a:lnTo>
                    <a:pt x="0" y="8636"/>
                  </a:lnTo>
                  <a:lnTo>
                    <a:pt x="0" y="13398"/>
                  </a:lnTo>
                  <a:lnTo>
                    <a:pt x="3860" y="17272"/>
                  </a:lnTo>
                  <a:lnTo>
                    <a:pt x="13411" y="17272"/>
                  </a:lnTo>
                  <a:lnTo>
                    <a:pt x="17272" y="13398"/>
                  </a:lnTo>
                  <a:lnTo>
                    <a:pt x="17272" y="3860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256481" y="545867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636"/>
                  </a:moveTo>
                  <a:lnTo>
                    <a:pt x="0" y="13398"/>
                  </a:lnTo>
                  <a:lnTo>
                    <a:pt x="3860" y="17272"/>
                  </a:lnTo>
                  <a:lnTo>
                    <a:pt x="8636" y="17272"/>
                  </a:lnTo>
                  <a:lnTo>
                    <a:pt x="13411" y="17272"/>
                  </a:lnTo>
                  <a:lnTo>
                    <a:pt x="17272" y="13398"/>
                  </a:lnTo>
                  <a:lnTo>
                    <a:pt x="17272" y="8636"/>
                  </a:lnTo>
                  <a:lnTo>
                    <a:pt x="17272" y="3860"/>
                  </a:lnTo>
                  <a:lnTo>
                    <a:pt x="13411" y="0"/>
                  </a:lnTo>
                  <a:lnTo>
                    <a:pt x="8636" y="0"/>
                  </a:lnTo>
                  <a:lnTo>
                    <a:pt x="3860" y="0"/>
                  </a:lnTo>
                  <a:lnTo>
                    <a:pt x="0" y="3860"/>
                  </a:lnTo>
                  <a:lnTo>
                    <a:pt x="0" y="8636"/>
                  </a:lnTo>
                  <a:close/>
                </a:path>
              </a:pathLst>
            </a:custGeom>
            <a:ln w="57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295978" y="5451538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3153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295978" y="5451538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3153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253903" y="5114798"/>
              <a:ext cx="74930" cy="31750"/>
            </a:xfrm>
            <a:custGeom>
              <a:avLst/>
              <a:gdLst/>
              <a:ahLst/>
              <a:cxnLst/>
              <a:rect l="l" t="t" r="r" b="b"/>
              <a:pathLst>
                <a:path w="74929" h="31750">
                  <a:moveTo>
                    <a:pt x="74752" y="0"/>
                  </a:moveTo>
                  <a:lnTo>
                    <a:pt x="0" y="0"/>
                  </a:lnTo>
                  <a:lnTo>
                    <a:pt x="0" y="31546"/>
                  </a:lnTo>
                  <a:lnTo>
                    <a:pt x="74752" y="31546"/>
                  </a:lnTo>
                  <a:lnTo>
                    <a:pt x="7475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05833" y="511822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89" y="0"/>
                  </a:moveTo>
                  <a:lnTo>
                    <a:pt x="5537" y="0"/>
                  </a:lnTo>
                  <a:lnTo>
                    <a:pt x="0" y="5524"/>
                  </a:lnTo>
                  <a:lnTo>
                    <a:pt x="0" y="12357"/>
                  </a:lnTo>
                  <a:lnTo>
                    <a:pt x="0" y="19176"/>
                  </a:lnTo>
                  <a:lnTo>
                    <a:pt x="5537" y="24688"/>
                  </a:lnTo>
                  <a:lnTo>
                    <a:pt x="19189" y="24688"/>
                  </a:lnTo>
                  <a:lnTo>
                    <a:pt x="24688" y="19176"/>
                  </a:lnTo>
                  <a:lnTo>
                    <a:pt x="24688" y="5524"/>
                  </a:lnTo>
                  <a:lnTo>
                    <a:pt x="19189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305833" y="511822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0" y="12357"/>
                  </a:moveTo>
                  <a:lnTo>
                    <a:pt x="0" y="19176"/>
                  </a:lnTo>
                  <a:lnTo>
                    <a:pt x="5537" y="24688"/>
                  </a:lnTo>
                  <a:lnTo>
                    <a:pt x="12357" y="24688"/>
                  </a:lnTo>
                  <a:lnTo>
                    <a:pt x="19189" y="24688"/>
                  </a:lnTo>
                  <a:lnTo>
                    <a:pt x="24688" y="19176"/>
                  </a:lnTo>
                  <a:lnTo>
                    <a:pt x="24688" y="12357"/>
                  </a:lnTo>
                  <a:lnTo>
                    <a:pt x="24688" y="5524"/>
                  </a:lnTo>
                  <a:lnTo>
                    <a:pt x="19189" y="0"/>
                  </a:lnTo>
                  <a:lnTo>
                    <a:pt x="12357" y="0"/>
                  </a:lnTo>
                  <a:lnTo>
                    <a:pt x="5537" y="0"/>
                  </a:lnTo>
                  <a:lnTo>
                    <a:pt x="0" y="5524"/>
                  </a:lnTo>
                  <a:lnTo>
                    <a:pt x="0" y="1235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313555" y="512080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57" y="17995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13555" y="512080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57" y="179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309948" y="5122862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57" y="17995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309948" y="5122862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57" y="179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258284" y="512193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11" y="0"/>
                  </a:moveTo>
                  <a:lnTo>
                    <a:pt x="3860" y="0"/>
                  </a:lnTo>
                  <a:lnTo>
                    <a:pt x="0" y="3860"/>
                  </a:lnTo>
                  <a:lnTo>
                    <a:pt x="0" y="8648"/>
                  </a:lnTo>
                  <a:lnTo>
                    <a:pt x="0" y="13411"/>
                  </a:lnTo>
                  <a:lnTo>
                    <a:pt x="3860" y="17284"/>
                  </a:lnTo>
                  <a:lnTo>
                    <a:pt x="13411" y="17284"/>
                  </a:lnTo>
                  <a:lnTo>
                    <a:pt x="17284" y="13411"/>
                  </a:lnTo>
                  <a:lnTo>
                    <a:pt x="17284" y="3860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258284" y="512193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648"/>
                  </a:moveTo>
                  <a:lnTo>
                    <a:pt x="0" y="13411"/>
                  </a:lnTo>
                  <a:lnTo>
                    <a:pt x="3860" y="17284"/>
                  </a:lnTo>
                  <a:lnTo>
                    <a:pt x="8636" y="17284"/>
                  </a:lnTo>
                  <a:lnTo>
                    <a:pt x="13411" y="17284"/>
                  </a:lnTo>
                  <a:lnTo>
                    <a:pt x="17284" y="13411"/>
                  </a:lnTo>
                  <a:lnTo>
                    <a:pt x="17284" y="8648"/>
                  </a:lnTo>
                  <a:lnTo>
                    <a:pt x="17284" y="3860"/>
                  </a:lnTo>
                  <a:lnTo>
                    <a:pt x="13411" y="0"/>
                  </a:lnTo>
                  <a:lnTo>
                    <a:pt x="8636" y="0"/>
                  </a:lnTo>
                  <a:lnTo>
                    <a:pt x="3860" y="0"/>
                  </a:lnTo>
                  <a:lnTo>
                    <a:pt x="0" y="3860"/>
                  </a:lnTo>
                  <a:lnTo>
                    <a:pt x="0" y="8648"/>
                  </a:lnTo>
                  <a:close/>
                </a:path>
              </a:pathLst>
            </a:custGeom>
            <a:ln w="57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297781" y="5114798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31546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297781" y="5114798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3154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742118" y="500918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3175" y="3428"/>
                  </a:moveTo>
                  <a:lnTo>
                    <a:pt x="3175" y="3428"/>
                  </a:lnTo>
                </a:path>
              </a:pathLst>
            </a:custGeom>
            <a:ln w="6858">
              <a:solidFill>
                <a:srgbClr val="D4D6D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689311" y="5042116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>
                  <a:moveTo>
                    <a:pt x="3840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D4D6D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694112" y="504827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4526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738003" y="5114124"/>
              <a:ext cx="24130" cy="31750"/>
            </a:xfrm>
            <a:custGeom>
              <a:avLst/>
              <a:gdLst/>
              <a:ahLst/>
              <a:cxnLst/>
              <a:rect l="l" t="t" r="r" b="b"/>
              <a:pathLst>
                <a:path w="24129" h="31750">
                  <a:moveTo>
                    <a:pt x="24015" y="0"/>
                  </a:moveTo>
                  <a:lnTo>
                    <a:pt x="0" y="0"/>
                  </a:lnTo>
                  <a:lnTo>
                    <a:pt x="0" y="31546"/>
                  </a:lnTo>
                  <a:lnTo>
                    <a:pt x="24015" y="31546"/>
                  </a:lnTo>
                  <a:lnTo>
                    <a:pt x="2401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742397" y="512126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271" y="8635"/>
                  </a:moveTo>
                  <a:lnTo>
                    <a:pt x="17271" y="13398"/>
                  </a:lnTo>
                  <a:lnTo>
                    <a:pt x="13411" y="17271"/>
                  </a:lnTo>
                  <a:lnTo>
                    <a:pt x="8636" y="17271"/>
                  </a:lnTo>
                  <a:lnTo>
                    <a:pt x="3873" y="17271"/>
                  </a:lnTo>
                  <a:lnTo>
                    <a:pt x="0" y="13398"/>
                  </a:lnTo>
                  <a:lnTo>
                    <a:pt x="0" y="8635"/>
                  </a:lnTo>
                  <a:lnTo>
                    <a:pt x="0" y="3848"/>
                  </a:lnTo>
                  <a:lnTo>
                    <a:pt x="3873" y="0"/>
                  </a:lnTo>
                  <a:lnTo>
                    <a:pt x="8636" y="0"/>
                  </a:lnTo>
                  <a:lnTo>
                    <a:pt x="13411" y="0"/>
                  </a:lnTo>
                  <a:lnTo>
                    <a:pt x="17271" y="3848"/>
                  </a:lnTo>
                  <a:lnTo>
                    <a:pt x="17271" y="8635"/>
                  </a:lnTo>
                  <a:close/>
                </a:path>
              </a:pathLst>
            </a:custGeom>
            <a:ln w="57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655034" y="5114125"/>
              <a:ext cx="74930" cy="31750"/>
            </a:xfrm>
            <a:custGeom>
              <a:avLst/>
              <a:gdLst/>
              <a:ahLst/>
              <a:cxnLst/>
              <a:rect l="l" t="t" r="r" b="b"/>
              <a:pathLst>
                <a:path w="74929" h="31750">
                  <a:moveTo>
                    <a:pt x="74739" y="0"/>
                  </a:moveTo>
                  <a:lnTo>
                    <a:pt x="0" y="0"/>
                  </a:lnTo>
                  <a:lnTo>
                    <a:pt x="0" y="31546"/>
                  </a:lnTo>
                  <a:lnTo>
                    <a:pt x="74739" y="31546"/>
                  </a:lnTo>
                  <a:lnTo>
                    <a:pt x="7473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653142" y="511755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64" y="0"/>
                  </a:moveTo>
                  <a:lnTo>
                    <a:pt x="5524" y="0"/>
                  </a:lnTo>
                  <a:lnTo>
                    <a:pt x="0" y="5511"/>
                  </a:lnTo>
                  <a:lnTo>
                    <a:pt x="0" y="19164"/>
                  </a:lnTo>
                  <a:lnTo>
                    <a:pt x="5524" y="24676"/>
                  </a:lnTo>
                  <a:lnTo>
                    <a:pt x="19164" y="24676"/>
                  </a:lnTo>
                  <a:lnTo>
                    <a:pt x="24688" y="19164"/>
                  </a:lnTo>
                  <a:lnTo>
                    <a:pt x="24688" y="12344"/>
                  </a:lnTo>
                  <a:lnTo>
                    <a:pt x="24688" y="5511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653142" y="511755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44"/>
                  </a:moveTo>
                  <a:lnTo>
                    <a:pt x="24688" y="19164"/>
                  </a:lnTo>
                  <a:lnTo>
                    <a:pt x="19164" y="24676"/>
                  </a:lnTo>
                  <a:lnTo>
                    <a:pt x="12344" y="24676"/>
                  </a:lnTo>
                  <a:lnTo>
                    <a:pt x="5524" y="24676"/>
                  </a:lnTo>
                  <a:lnTo>
                    <a:pt x="0" y="19164"/>
                  </a:lnTo>
                  <a:lnTo>
                    <a:pt x="0" y="12344"/>
                  </a:lnTo>
                  <a:lnTo>
                    <a:pt x="0" y="5511"/>
                  </a:lnTo>
                  <a:lnTo>
                    <a:pt x="5524" y="0"/>
                  </a:lnTo>
                  <a:lnTo>
                    <a:pt x="12344" y="0"/>
                  </a:lnTo>
                  <a:lnTo>
                    <a:pt x="19164" y="0"/>
                  </a:lnTo>
                  <a:lnTo>
                    <a:pt x="24688" y="5511"/>
                  </a:lnTo>
                  <a:lnTo>
                    <a:pt x="24688" y="1234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657777" y="5120119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7995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657777" y="5120119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79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661372" y="5122176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7995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661372" y="5122176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79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655720" y="5162118"/>
              <a:ext cx="61594" cy="140970"/>
            </a:xfrm>
            <a:custGeom>
              <a:avLst/>
              <a:gdLst/>
              <a:ahLst/>
              <a:cxnLst/>
              <a:rect l="l" t="t" r="r" b="b"/>
              <a:pathLst>
                <a:path w="61595" h="140970">
                  <a:moveTo>
                    <a:pt x="61048" y="0"/>
                  </a:moveTo>
                  <a:lnTo>
                    <a:pt x="0" y="0"/>
                  </a:lnTo>
                  <a:lnTo>
                    <a:pt x="0" y="40462"/>
                  </a:lnTo>
                  <a:lnTo>
                    <a:pt x="0" y="100126"/>
                  </a:lnTo>
                  <a:lnTo>
                    <a:pt x="0" y="140601"/>
                  </a:lnTo>
                  <a:lnTo>
                    <a:pt x="61048" y="140601"/>
                  </a:lnTo>
                  <a:lnTo>
                    <a:pt x="61048" y="100126"/>
                  </a:lnTo>
                  <a:lnTo>
                    <a:pt x="61048" y="40462"/>
                  </a:lnTo>
                  <a:lnTo>
                    <a:pt x="61048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793731" y="4928768"/>
              <a:ext cx="46355" cy="102235"/>
            </a:xfrm>
            <a:custGeom>
              <a:avLst/>
              <a:gdLst/>
              <a:ahLst/>
              <a:cxnLst/>
              <a:rect l="l" t="t" r="r" b="b"/>
              <a:pathLst>
                <a:path w="46354" h="102235">
                  <a:moveTo>
                    <a:pt x="42163" y="0"/>
                  </a:moveTo>
                  <a:lnTo>
                    <a:pt x="3073" y="0"/>
                  </a:lnTo>
                  <a:lnTo>
                    <a:pt x="0" y="2057"/>
                  </a:lnTo>
                  <a:lnTo>
                    <a:pt x="0" y="102184"/>
                  </a:lnTo>
                  <a:lnTo>
                    <a:pt x="45770" y="102184"/>
                  </a:lnTo>
                  <a:lnTo>
                    <a:pt x="45770" y="520"/>
                  </a:lnTo>
                  <a:lnTo>
                    <a:pt x="42163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793731" y="4928768"/>
              <a:ext cx="46355" cy="102235"/>
            </a:xfrm>
            <a:custGeom>
              <a:avLst/>
              <a:gdLst/>
              <a:ahLst/>
              <a:cxnLst/>
              <a:rect l="l" t="t" r="r" b="b"/>
              <a:pathLst>
                <a:path w="46354" h="102235">
                  <a:moveTo>
                    <a:pt x="45770" y="102184"/>
                  </a:moveTo>
                  <a:lnTo>
                    <a:pt x="45770" y="3619"/>
                  </a:lnTo>
                  <a:lnTo>
                    <a:pt x="45770" y="520"/>
                  </a:lnTo>
                  <a:lnTo>
                    <a:pt x="42163" y="0"/>
                  </a:lnTo>
                  <a:lnTo>
                    <a:pt x="22110" y="0"/>
                  </a:lnTo>
                  <a:lnTo>
                    <a:pt x="3073" y="0"/>
                  </a:lnTo>
                  <a:lnTo>
                    <a:pt x="0" y="2057"/>
                  </a:lnTo>
                  <a:lnTo>
                    <a:pt x="0" y="4635"/>
                  </a:lnTo>
                  <a:lnTo>
                    <a:pt x="0" y="1021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799713" y="5464899"/>
              <a:ext cx="46355" cy="87630"/>
            </a:xfrm>
            <a:custGeom>
              <a:avLst/>
              <a:gdLst/>
              <a:ahLst/>
              <a:cxnLst/>
              <a:rect l="l" t="t" r="r" b="b"/>
              <a:pathLst>
                <a:path w="46354" h="87629">
                  <a:moveTo>
                    <a:pt x="0" y="0"/>
                  </a:moveTo>
                  <a:lnTo>
                    <a:pt x="0" y="85559"/>
                  </a:lnTo>
                  <a:lnTo>
                    <a:pt x="3098" y="87604"/>
                  </a:lnTo>
                  <a:lnTo>
                    <a:pt x="42189" y="87604"/>
                  </a:lnTo>
                  <a:lnTo>
                    <a:pt x="45796" y="87109"/>
                  </a:lnTo>
                  <a:lnTo>
                    <a:pt x="45796" y="5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799713" y="5464899"/>
              <a:ext cx="46355" cy="87630"/>
            </a:xfrm>
            <a:custGeom>
              <a:avLst/>
              <a:gdLst/>
              <a:ahLst/>
              <a:cxnLst/>
              <a:rect l="l" t="t" r="r" b="b"/>
              <a:pathLst>
                <a:path w="46354" h="87629">
                  <a:moveTo>
                    <a:pt x="45796" y="520"/>
                  </a:moveTo>
                  <a:lnTo>
                    <a:pt x="45796" y="84010"/>
                  </a:lnTo>
                  <a:lnTo>
                    <a:pt x="45796" y="87109"/>
                  </a:lnTo>
                  <a:lnTo>
                    <a:pt x="42189" y="87604"/>
                  </a:lnTo>
                  <a:lnTo>
                    <a:pt x="22136" y="87604"/>
                  </a:lnTo>
                  <a:lnTo>
                    <a:pt x="3098" y="87604"/>
                  </a:lnTo>
                  <a:lnTo>
                    <a:pt x="0" y="85559"/>
                  </a:lnTo>
                  <a:lnTo>
                    <a:pt x="0" y="8298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801783" y="5352084"/>
              <a:ext cx="43815" cy="11430"/>
            </a:xfrm>
            <a:custGeom>
              <a:avLst/>
              <a:gdLst/>
              <a:ahLst/>
              <a:cxnLst/>
              <a:rect l="l" t="t" r="r" b="b"/>
              <a:pathLst>
                <a:path w="43814" h="11429">
                  <a:moveTo>
                    <a:pt x="43205" y="0"/>
                  </a:moveTo>
                  <a:lnTo>
                    <a:pt x="0" y="0"/>
                  </a:lnTo>
                  <a:lnTo>
                    <a:pt x="0" y="11315"/>
                  </a:lnTo>
                  <a:lnTo>
                    <a:pt x="43205" y="11315"/>
                  </a:lnTo>
                  <a:lnTo>
                    <a:pt x="43205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801262" y="5341289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4" h="13970">
                  <a:moveTo>
                    <a:pt x="43726" y="0"/>
                  </a:moveTo>
                  <a:lnTo>
                    <a:pt x="0" y="0"/>
                  </a:lnTo>
                  <a:lnTo>
                    <a:pt x="0" y="13373"/>
                  </a:lnTo>
                  <a:lnTo>
                    <a:pt x="43726" y="13373"/>
                  </a:lnTo>
                  <a:lnTo>
                    <a:pt x="43726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800754" y="5361355"/>
              <a:ext cx="44450" cy="8890"/>
            </a:xfrm>
            <a:custGeom>
              <a:avLst/>
              <a:gdLst/>
              <a:ahLst/>
              <a:cxnLst/>
              <a:rect l="l" t="t" r="r" b="b"/>
              <a:pathLst>
                <a:path w="44450" h="8889">
                  <a:moveTo>
                    <a:pt x="43840" y="0"/>
                  </a:moveTo>
                  <a:lnTo>
                    <a:pt x="0" y="0"/>
                  </a:lnTo>
                  <a:lnTo>
                    <a:pt x="0" y="8737"/>
                  </a:lnTo>
                  <a:lnTo>
                    <a:pt x="43840" y="8737"/>
                  </a:lnTo>
                  <a:lnTo>
                    <a:pt x="4384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758247" y="5233784"/>
              <a:ext cx="29845" cy="35560"/>
            </a:xfrm>
            <a:custGeom>
              <a:avLst/>
              <a:gdLst/>
              <a:ahLst/>
              <a:cxnLst/>
              <a:rect l="l" t="t" r="r" b="b"/>
              <a:pathLst>
                <a:path w="29845" h="35560">
                  <a:moveTo>
                    <a:pt x="29832" y="0"/>
                  </a:moveTo>
                  <a:lnTo>
                    <a:pt x="0" y="0"/>
                  </a:lnTo>
                  <a:lnTo>
                    <a:pt x="0" y="35496"/>
                  </a:lnTo>
                  <a:lnTo>
                    <a:pt x="29832" y="35496"/>
                  </a:lnTo>
                  <a:lnTo>
                    <a:pt x="29832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769563" y="5233263"/>
              <a:ext cx="5715" cy="36195"/>
            </a:xfrm>
            <a:custGeom>
              <a:avLst/>
              <a:gdLst/>
              <a:ahLst/>
              <a:cxnLst/>
              <a:rect l="l" t="t" r="r" b="b"/>
              <a:pathLst>
                <a:path w="5714" h="36195">
                  <a:moveTo>
                    <a:pt x="5664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5664" y="36004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469868" y="5041430"/>
              <a:ext cx="230504" cy="434975"/>
            </a:xfrm>
            <a:custGeom>
              <a:avLst/>
              <a:gdLst/>
              <a:ahLst/>
              <a:cxnLst/>
              <a:rect l="l" t="t" r="r" b="b"/>
              <a:pathLst>
                <a:path w="230504" h="434975">
                  <a:moveTo>
                    <a:pt x="227672" y="0"/>
                  </a:moveTo>
                  <a:lnTo>
                    <a:pt x="202984" y="0"/>
                  </a:lnTo>
                  <a:lnTo>
                    <a:pt x="178295" y="2743"/>
                  </a:lnTo>
                  <a:lnTo>
                    <a:pt x="49364" y="2743"/>
                  </a:lnTo>
                  <a:lnTo>
                    <a:pt x="49364" y="13703"/>
                  </a:lnTo>
                  <a:lnTo>
                    <a:pt x="0" y="13703"/>
                  </a:lnTo>
                  <a:lnTo>
                    <a:pt x="0" y="408724"/>
                  </a:lnTo>
                  <a:lnTo>
                    <a:pt x="47993" y="408724"/>
                  </a:lnTo>
                  <a:lnTo>
                    <a:pt x="47993" y="423824"/>
                  </a:lnTo>
                  <a:lnTo>
                    <a:pt x="194767" y="423824"/>
                  </a:lnTo>
                  <a:lnTo>
                    <a:pt x="207098" y="427926"/>
                  </a:lnTo>
                  <a:lnTo>
                    <a:pt x="216700" y="434784"/>
                  </a:lnTo>
                  <a:lnTo>
                    <a:pt x="230403" y="426554"/>
                  </a:lnTo>
                  <a:lnTo>
                    <a:pt x="229679" y="417385"/>
                  </a:lnTo>
                  <a:lnTo>
                    <a:pt x="204446" y="371028"/>
                  </a:lnTo>
                  <a:lnTo>
                    <a:pt x="185723" y="321067"/>
                  </a:lnTo>
                  <a:lnTo>
                    <a:pt x="174074" y="268065"/>
                  </a:lnTo>
                  <a:lnTo>
                    <a:pt x="170065" y="212585"/>
                  </a:lnTo>
                  <a:lnTo>
                    <a:pt x="173948" y="157980"/>
                  </a:lnTo>
                  <a:lnTo>
                    <a:pt x="185239" y="105760"/>
                  </a:lnTo>
                  <a:lnTo>
                    <a:pt x="203402" y="56467"/>
                  </a:lnTo>
                  <a:lnTo>
                    <a:pt x="227901" y="10642"/>
                  </a:lnTo>
                  <a:lnTo>
                    <a:pt x="22767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469868" y="5041430"/>
              <a:ext cx="230504" cy="434975"/>
            </a:xfrm>
            <a:custGeom>
              <a:avLst/>
              <a:gdLst/>
              <a:ahLst/>
              <a:cxnLst/>
              <a:rect l="l" t="t" r="r" b="b"/>
              <a:pathLst>
                <a:path w="230504" h="434975">
                  <a:moveTo>
                    <a:pt x="229679" y="417385"/>
                  </a:moveTo>
                  <a:lnTo>
                    <a:pt x="204446" y="371028"/>
                  </a:lnTo>
                  <a:lnTo>
                    <a:pt x="185723" y="321067"/>
                  </a:lnTo>
                  <a:lnTo>
                    <a:pt x="174074" y="268065"/>
                  </a:lnTo>
                  <a:lnTo>
                    <a:pt x="170065" y="212585"/>
                  </a:lnTo>
                  <a:lnTo>
                    <a:pt x="173948" y="157980"/>
                  </a:lnTo>
                  <a:lnTo>
                    <a:pt x="185239" y="105760"/>
                  </a:lnTo>
                  <a:lnTo>
                    <a:pt x="203402" y="56467"/>
                  </a:lnTo>
                  <a:lnTo>
                    <a:pt x="227901" y="10642"/>
                  </a:lnTo>
                  <a:lnTo>
                    <a:pt x="227672" y="0"/>
                  </a:lnTo>
                  <a:lnTo>
                    <a:pt x="219443" y="0"/>
                  </a:lnTo>
                  <a:lnTo>
                    <a:pt x="202984" y="0"/>
                  </a:lnTo>
                  <a:lnTo>
                    <a:pt x="178295" y="2743"/>
                  </a:lnTo>
                  <a:lnTo>
                    <a:pt x="49364" y="2743"/>
                  </a:lnTo>
                  <a:lnTo>
                    <a:pt x="49364" y="13703"/>
                  </a:lnTo>
                  <a:lnTo>
                    <a:pt x="0" y="13703"/>
                  </a:lnTo>
                  <a:lnTo>
                    <a:pt x="0" y="408724"/>
                  </a:lnTo>
                  <a:lnTo>
                    <a:pt x="47993" y="408724"/>
                  </a:lnTo>
                  <a:lnTo>
                    <a:pt x="47993" y="423824"/>
                  </a:lnTo>
                  <a:lnTo>
                    <a:pt x="194767" y="423824"/>
                  </a:lnTo>
                  <a:lnTo>
                    <a:pt x="207098" y="427926"/>
                  </a:lnTo>
                  <a:lnTo>
                    <a:pt x="216700" y="434784"/>
                  </a:lnTo>
                  <a:lnTo>
                    <a:pt x="223570" y="430682"/>
                  </a:lnTo>
                  <a:lnTo>
                    <a:pt x="230403" y="426554"/>
                  </a:lnTo>
                  <a:lnTo>
                    <a:pt x="229679" y="417385"/>
                  </a:lnTo>
                  <a:close/>
                </a:path>
                <a:path w="230504" h="434975">
                  <a:moveTo>
                    <a:pt x="50050" y="13703"/>
                  </a:moveTo>
                  <a:lnTo>
                    <a:pt x="50050" y="423811"/>
                  </a:lnTo>
                </a:path>
                <a:path w="230504" h="434975">
                  <a:moveTo>
                    <a:pt x="44564" y="85026"/>
                  </a:moveTo>
                  <a:lnTo>
                    <a:pt x="43057" y="92507"/>
                  </a:lnTo>
                  <a:lnTo>
                    <a:pt x="38946" y="98615"/>
                  </a:lnTo>
                  <a:lnTo>
                    <a:pt x="32846" y="102732"/>
                  </a:lnTo>
                  <a:lnTo>
                    <a:pt x="25374" y="104241"/>
                  </a:lnTo>
                  <a:lnTo>
                    <a:pt x="17895" y="102732"/>
                  </a:lnTo>
                  <a:lnTo>
                    <a:pt x="11791" y="98615"/>
                  </a:lnTo>
                  <a:lnTo>
                    <a:pt x="7679" y="92507"/>
                  </a:lnTo>
                  <a:lnTo>
                    <a:pt x="6172" y="85026"/>
                  </a:lnTo>
                  <a:lnTo>
                    <a:pt x="7679" y="77554"/>
                  </a:lnTo>
                  <a:lnTo>
                    <a:pt x="11791" y="71454"/>
                  </a:lnTo>
                  <a:lnTo>
                    <a:pt x="17895" y="67343"/>
                  </a:lnTo>
                  <a:lnTo>
                    <a:pt x="25374" y="65836"/>
                  </a:lnTo>
                  <a:lnTo>
                    <a:pt x="32846" y="67343"/>
                  </a:lnTo>
                  <a:lnTo>
                    <a:pt x="38946" y="71454"/>
                  </a:lnTo>
                  <a:lnTo>
                    <a:pt x="43057" y="77554"/>
                  </a:lnTo>
                  <a:lnTo>
                    <a:pt x="44564" y="85026"/>
                  </a:lnTo>
                  <a:close/>
                </a:path>
                <a:path w="230504" h="434975">
                  <a:moveTo>
                    <a:pt x="34975" y="71323"/>
                  </a:moveTo>
                  <a:lnTo>
                    <a:pt x="10274" y="93268"/>
                  </a:lnTo>
                </a:path>
                <a:path w="230504" h="434975">
                  <a:moveTo>
                    <a:pt x="44564" y="304495"/>
                  </a:moveTo>
                  <a:lnTo>
                    <a:pt x="43057" y="311967"/>
                  </a:lnTo>
                  <a:lnTo>
                    <a:pt x="38946" y="318066"/>
                  </a:lnTo>
                  <a:lnTo>
                    <a:pt x="32846" y="322177"/>
                  </a:lnTo>
                  <a:lnTo>
                    <a:pt x="25374" y="323684"/>
                  </a:lnTo>
                  <a:lnTo>
                    <a:pt x="17895" y="322177"/>
                  </a:lnTo>
                  <a:lnTo>
                    <a:pt x="11791" y="318066"/>
                  </a:lnTo>
                  <a:lnTo>
                    <a:pt x="7679" y="311967"/>
                  </a:lnTo>
                  <a:lnTo>
                    <a:pt x="6172" y="304495"/>
                  </a:lnTo>
                  <a:lnTo>
                    <a:pt x="7679" y="297015"/>
                  </a:lnTo>
                  <a:lnTo>
                    <a:pt x="11791" y="290912"/>
                  </a:lnTo>
                  <a:lnTo>
                    <a:pt x="17895" y="286800"/>
                  </a:lnTo>
                  <a:lnTo>
                    <a:pt x="25374" y="285292"/>
                  </a:lnTo>
                  <a:lnTo>
                    <a:pt x="32846" y="286800"/>
                  </a:lnTo>
                  <a:lnTo>
                    <a:pt x="38946" y="290912"/>
                  </a:lnTo>
                  <a:lnTo>
                    <a:pt x="43057" y="297015"/>
                  </a:lnTo>
                  <a:lnTo>
                    <a:pt x="44564" y="304495"/>
                  </a:lnTo>
                  <a:close/>
                </a:path>
                <a:path w="230504" h="434975">
                  <a:moveTo>
                    <a:pt x="34975" y="290766"/>
                  </a:moveTo>
                  <a:lnTo>
                    <a:pt x="10274" y="312724"/>
                  </a:lnTo>
                </a:path>
                <a:path w="230504" h="434975">
                  <a:moveTo>
                    <a:pt x="39077" y="75425"/>
                  </a:moveTo>
                  <a:lnTo>
                    <a:pt x="14401" y="9737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535692" y="5123713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27431" y="0"/>
                  </a:moveTo>
                  <a:lnTo>
                    <a:pt x="16759" y="2155"/>
                  </a:lnTo>
                  <a:lnTo>
                    <a:pt x="8039" y="8034"/>
                  </a:lnTo>
                  <a:lnTo>
                    <a:pt x="2157" y="16753"/>
                  </a:lnTo>
                  <a:lnTo>
                    <a:pt x="0" y="27431"/>
                  </a:lnTo>
                  <a:lnTo>
                    <a:pt x="2157" y="38110"/>
                  </a:lnTo>
                  <a:lnTo>
                    <a:pt x="8039" y="46829"/>
                  </a:lnTo>
                  <a:lnTo>
                    <a:pt x="16759" y="52708"/>
                  </a:lnTo>
                  <a:lnTo>
                    <a:pt x="27431" y="54863"/>
                  </a:lnTo>
                  <a:lnTo>
                    <a:pt x="38110" y="52708"/>
                  </a:lnTo>
                  <a:lnTo>
                    <a:pt x="46829" y="46829"/>
                  </a:lnTo>
                  <a:lnTo>
                    <a:pt x="52708" y="38110"/>
                  </a:lnTo>
                  <a:lnTo>
                    <a:pt x="54863" y="27431"/>
                  </a:lnTo>
                  <a:lnTo>
                    <a:pt x="52708" y="16753"/>
                  </a:lnTo>
                  <a:lnTo>
                    <a:pt x="46829" y="8034"/>
                  </a:lnTo>
                  <a:lnTo>
                    <a:pt x="38110" y="2155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535692" y="5123713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863" y="27431"/>
                  </a:moveTo>
                  <a:lnTo>
                    <a:pt x="52708" y="38110"/>
                  </a:lnTo>
                  <a:lnTo>
                    <a:pt x="46829" y="46829"/>
                  </a:lnTo>
                  <a:lnTo>
                    <a:pt x="38110" y="52708"/>
                  </a:lnTo>
                  <a:lnTo>
                    <a:pt x="27431" y="54863"/>
                  </a:lnTo>
                  <a:lnTo>
                    <a:pt x="16759" y="52708"/>
                  </a:lnTo>
                  <a:lnTo>
                    <a:pt x="8039" y="46829"/>
                  </a:lnTo>
                  <a:lnTo>
                    <a:pt x="2157" y="38110"/>
                  </a:lnTo>
                  <a:lnTo>
                    <a:pt x="0" y="27431"/>
                  </a:lnTo>
                  <a:lnTo>
                    <a:pt x="2157" y="16753"/>
                  </a:lnTo>
                  <a:lnTo>
                    <a:pt x="8039" y="8034"/>
                  </a:lnTo>
                  <a:lnTo>
                    <a:pt x="16759" y="2155"/>
                  </a:lnTo>
                  <a:lnTo>
                    <a:pt x="27431" y="0"/>
                  </a:lnTo>
                  <a:lnTo>
                    <a:pt x="38110" y="2155"/>
                  </a:lnTo>
                  <a:lnTo>
                    <a:pt x="46829" y="8034"/>
                  </a:lnTo>
                  <a:lnTo>
                    <a:pt x="52708" y="16753"/>
                  </a:lnTo>
                  <a:lnTo>
                    <a:pt x="54863" y="27431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535692" y="532946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27431" y="0"/>
                  </a:moveTo>
                  <a:lnTo>
                    <a:pt x="16759" y="2153"/>
                  </a:lnTo>
                  <a:lnTo>
                    <a:pt x="8039" y="8027"/>
                  </a:lnTo>
                  <a:lnTo>
                    <a:pt x="2157" y="16743"/>
                  </a:lnTo>
                  <a:lnTo>
                    <a:pt x="0" y="27419"/>
                  </a:lnTo>
                  <a:lnTo>
                    <a:pt x="2157" y="38097"/>
                  </a:lnTo>
                  <a:lnTo>
                    <a:pt x="8039" y="46816"/>
                  </a:lnTo>
                  <a:lnTo>
                    <a:pt x="16759" y="52695"/>
                  </a:lnTo>
                  <a:lnTo>
                    <a:pt x="27431" y="54851"/>
                  </a:lnTo>
                  <a:lnTo>
                    <a:pt x="38110" y="52695"/>
                  </a:lnTo>
                  <a:lnTo>
                    <a:pt x="46829" y="46816"/>
                  </a:lnTo>
                  <a:lnTo>
                    <a:pt x="52708" y="38097"/>
                  </a:lnTo>
                  <a:lnTo>
                    <a:pt x="54863" y="27419"/>
                  </a:lnTo>
                  <a:lnTo>
                    <a:pt x="52708" y="16743"/>
                  </a:lnTo>
                  <a:lnTo>
                    <a:pt x="46829" y="8027"/>
                  </a:lnTo>
                  <a:lnTo>
                    <a:pt x="38110" y="2153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535692" y="532946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863" y="27419"/>
                  </a:moveTo>
                  <a:lnTo>
                    <a:pt x="52708" y="38097"/>
                  </a:lnTo>
                  <a:lnTo>
                    <a:pt x="46829" y="46816"/>
                  </a:lnTo>
                  <a:lnTo>
                    <a:pt x="38110" y="52695"/>
                  </a:lnTo>
                  <a:lnTo>
                    <a:pt x="27431" y="54851"/>
                  </a:lnTo>
                  <a:lnTo>
                    <a:pt x="16759" y="52695"/>
                  </a:lnTo>
                  <a:lnTo>
                    <a:pt x="8039" y="46816"/>
                  </a:lnTo>
                  <a:lnTo>
                    <a:pt x="2157" y="38097"/>
                  </a:lnTo>
                  <a:lnTo>
                    <a:pt x="0" y="27419"/>
                  </a:lnTo>
                  <a:lnTo>
                    <a:pt x="2157" y="16743"/>
                  </a:lnTo>
                  <a:lnTo>
                    <a:pt x="8039" y="8027"/>
                  </a:lnTo>
                  <a:lnTo>
                    <a:pt x="16759" y="2153"/>
                  </a:lnTo>
                  <a:lnTo>
                    <a:pt x="27431" y="0"/>
                  </a:lnTo>
                  <a:lnTo>
                    <a:pt x="38110" y="2153"/>
                  </a:lnTo>
                  <a:lnTo>
                    <a:pt x="46829" y="8027"/>
                  </a:lnTo>
                  <a:lnTo>
                    <a:pt x="52708" y="16743"/>
                  </a:lnTo>
                  <a:lnTo>
                    <a:pt x="54863" y="27419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601885" y="5043576"/>
              <a:ext cx="80645" cy="429259"/>
            </a:xfrm>
            <a:custGeom>
              <a:avLst/>
              <a:gdLst/>
              <a:ahLst/>
              <a:cxnLst/>
              <a:rect l="l" t="t" r="r" b="b"/>
              <a:pathLst>
                <a:path w="80645" h="429260">
                  <a:moveTo>
                    <a:pt x="77330" y="0"/>
                  </a:moveTo>
                  <a:lnTo>
                    <a:pt x="61887" y="0"/>
                  </a:lnTo>
                  <a:lnTo>
                    <a:pt x="35683" y="47915"/>
                  </a:lnTo>
                  <a:lnTo>
                    <a:pt x="16246" y="99580"/>
                  </a:lnTo>
                  <a:lnTo>
                    <a:pt x="4158" y="154408"/>
                  </a:lnTo>
                  <a:lnTo>
                    <a:pt x="0" y="211810"/>
                  </a:lnTo>
                  <a:lnTo>
                    <a:pt x="4036" y="268360"/>
                  </a:lnTo>
                  <a:lnTo>
                    <a:pt x="15776" y="322422"/>
                  </a:lnTo>
                  <a:lnTo>
                    <a:pt x="34665" y="373439"/>
                  </a:lnTo>
                  <a:lnTo>
                    <a:pt x="60147" y="420852"/>
                  </a:lnTo>
                  <a:lnTo>
                    <a:pt x="80606" y="428637"/>
                  </a:lnTo>
                  <a:lnTo>
                    <a:pt x="58013" y="389914"/>
                  </a:lnTo>
                  <a:lnTo>
                    <a:pt x="39872" y="348547"/>
                  </a:lnTo>
                  <a:lnTo>
                    <a:pt x="26510" y="304858"/>
                  </a:lnTo>
                  <a:lnTo>
                    <a:pt x="18254" y="259171"/>
                  </a:lnTo>
                  <a:lnTo>
                    <a:pt x="15430" y="211810"/>
                  </a:lnTo>
                  <a:lnTo>
                    <a:pt x="19590" y="154408"/>
                  </a:lnTo>
                  <a:lnTo>
                    <a:pt x="31683" y="99580"/>
                  </a:lnTo>
                  <a:lnTo>
                    <a:pt x="51124" y="47915"/>
                  </a:lnTo>
                  <a:lnTo>
                    <a:pt x="77330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289361" y="5041430"/>
              <a:ext cx="230504" cy="434975"/>
            </a:xfrm>
            <a:custGeom>
              <a:avLst/>
              <a:gdLst/>
              <a:ahLst/>
              <a:cxnLst/>
              <a:rect l="l" t="t" r="r" b="b"/>
              <a:pathLst>
                <a:path w="230504" h="434975">
                  <a:moveTo>
                    <a:pt x="27431" y="0"/>
                  </a:moveTo>
                  <a:lnTo>
                    <a:pt x="2743" y="0"/>
                  </a:lnTo>
                  <a:lnTo>
                    <a:pt x="2527" y="10642"/>
                  </a:lnTo>
                  <a:lnTo>
                    <a:pt x="27017" y="56467"/>
                  </a:lnTo>
                  <a:lnTo>
                    <a:pt x="45172" y="105760"/>
                  </a:lnTo>
                  <a:lnTo>
                    <a:pt x="56457" y="157980"/>
                  </a:lnTo>
                  <a:lnTo>
                    <a:pt x="60337" y="212585"/>
                  </a:lnTo>
                  <a:lnTo>
                    <a:pt x="56333" y="268065"/>
                  </a:lnTo>
                  <a:lnTo>
                    <a:pt x="44694" y="321067"/>
                  </a:lnTo>
                  <a:lnTo>
                    <a:pt x="25983" y="371028"/>
                  </a:lnTo>
                  <a:lnTo>
                    <a:pt x="762" y="417385"/>
                  </a:lnTo>
                  <a:lnTo>
                    <a:pt x="0" y="426554"/>
                  </a:lnTo>
                  <a:lnTo>
                    <a:pt x="13715" y="434784"/>
                  </a:lnTo>
                  <a:lnTo>
                    <a:pt x="23329" y="427926"/>
                  </a:lnTo>
                  <a:lnTo>
                    <a:pt x="35661" y="423824"/>
                  </a:lnTo>
                  <a:lnTo>
                    <a:pt x="182422" y="423824"/>
                  </a:lnTo>
                  <a:lnTo>
                    <a:pt x="182422" y="408724"/>
                  </a:lnTo>
                  <a:lnTo>
                    <a:pt x="230428" y="408724"/>
                  </a:lnTo>
                  <a:lnTo>
                    <a:pt x="230428" y="13703"/>
                  </a:lnTo>
                  <a:lnTo>
                    <a:pt x="181063" y="13703"/>
                  </a:lnTo>
                  <a:lnTo>
                    <a:pt x="181063" y="2743"/>
                  </a:lnTo>
                  <a:lnTo>
                    <a:pt x="52120" y="2743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289361" y="5041430"/>
              <a:ext cx="230504" cy="434975"/>
            </a:xfrm>
            <a:custGeom>
              <a:avLst/>
              <a:gdLst/>
              <a:ahLst/>
              <a:cxnLst/>
              <a:rect l="l" t="t" r="r" b="b"/>
              <a:pathLst>
                <a:path w="230504" h="434975">
                  <a:moveTo>
                    <a:pt x="762" y="417385"/>
                  </a:moveTo>
                  <a:lnTo>
                    <a:pt x="25983" y="371028"/>
                  </a:lnTo>
                  <a:lnTo>
                    <a:pt x="44694" y="321067"/>
                  </a:lnTo>
                  <a:lnTo>
                    <a:pt x="56333" y="268065"/>
                  </a:lnTo>
                  <a:lnTo>
                    <a:pt x="60337" y="212585"/>
                  </a:lnTo>
                  <a:lnTo>
                    <a:pt x="56457" y="157980"/>
                  </a:lnTo>
                  <a:lnTo>
                    <a:pt x="45172" y="105760"/>
                  </a:lnTo>
                  <a:lnTo>
                    <a:pt x="27017" y="56467"/>
                  </a:lnTo>
                  <a:lnTo>
                    <a:pt x="2527" y="10642"/>
                  </a:lnTo>
                  <a:lnTo>
                    <a:pt x="2743" y="0"/>
                  </a:lnTo>
                  <a:lnTo>
                    <a:pt x="10972" y="0"/>
                  </a:lnTo>
                  <a:lnTo>
                    <a:pt x="27431" y="0"/>
                  </a:lnTo>
                  <a:lnTo>
                    <a:pt x="52120" y="2743"/>
                  </a:lnTo>
                  <a:lnTo>
                    <a:pt x="181063" y="2743"/>
                  </a:lnTo>
                  <a:lnTo>
                    <a:pt x="181063" y="13703"/>
                  </a:lnTo>
                  <a:lnTo>
                    <a:pt x="230428" y="13703"/>
                  </a:lnTo>
                  <a:lnTo>
                    <a:pt x="230428" y="408724"/>
                  </a:lnTo>
                  <a:lnTo>
                    <a:pt x="182422" y="408724"/>
                  </a:lnTo>
                  <a:lnTo>
                    <a:pt x="182422" y="423824"/>
                  </a:lnTo>
                  <a:lnTo>
                    <a:pt x="35661" y="423824"/>
                  </a:lnTo>
                  <a:lnTo>
                    <a:pt x="23329" y="427926"/>
                  </a:lnTo>
                  <a:lnTo>
                    <a:pt x="13715" y="434784"/>
                  </a:lnTo>
                  <a:lnTo>
                    <a:pt x="6858" y="430682"/>
                  </a:lnTo>
                  <a:lnTo>
                    <a:pt x="0" y="426554"/>
                  </a:lnTo>
                  <a:lnTo>
                    <a:pt x="762" y="417385"/>
                  </a:lnTo>
                  <a:close/>
                </a:path>
                <a:path w="230504" h="434975">
                  <a:moveTo>
                    <a:pt x="180378" y="13703"/>
                  </a:moveTo>
                  <a:lnTo>
                    <a:pt x="180378" y="423811"/>
                  </a:lnTo>
                </a:path>
                <a:path w="230504" h="434975">
                  <a:moveTo>
                    <a:pt x="185851" y="85026"/>
                  </a:moveTo>
                  <a:lnTo>
                    <a:pt x="187360" y="92507"/>
                  </a:lnTo>
                  <a:lnTo>
                    <a:pt x="191476" y="98615"/>
                  </a:lnTo>
                  <a:lnTo>
                    <a:pt x="197580" y="102732"/>
                  </a:lnTo>
                  <a:lnTo>
                    <a:pt x="205054" y="104241"/>
                  </a:lnTo>
                  <a:lnTo>
                    <a:pt x="212522" y="102732"/>
                  </a:lnTo>
                  <a:lnTo>
                    <a:pt x="218627" y="98615"/>
                  </a:lnTo>
                  <a:lnTo>
                    <a:pt x="222745" y="92507"/>
                  </a:lnTo>
                  <a:lnTo>
                    <a:pt x="224256" y="85026"/>
                  </a:lnTo>
                  <a:lnTo>
                    <a:pt x="222745" y="77554"/>
                  </a:lnTo>
                  <a:lnTo>
                    <a:pt x="218627" y="71454"/>
                  </a:lnTo>
                  <a:lnTo>
                    <a:pt x="212522" y="67343"/>
                  </a:lnTo>
                  <a:lnTo>
                    <a:pt x="205054" y="65836"/>
                  </a:lnTo>
                  <a:lnTo>
                    <a:pt x="197580" y="67343"/>
                  </a:lnTo>
                  <a:lnTo>
                    <a:pt x="191476" y="71454"/>
                  </a:lnTo>
                  <a:lnTo>
                    <a:pt x="187360" y="77554"/>
                  </a:lnTo>
                  <a:lnTo>
                    <a:pt x="185851" y="85026"/>
                  </a:lnTo>
                  <a:close/>
                </a:path>
                <a:path w="230504" h="434975">
                  <a:moveTo>
                    <a:pt x="195465" y="71323"/>
                  </a:moveTo>
                  <a:lnTo>
                    <a:pt x="220141" y="93268"/>
                  </a:lnTo>
                </a:path>
                <a:path w="230504" h="434975">
                  <a:moveTo>
                    <a:pt x="185851" y="304495"/>
                  </a:moveTo>
                  <a:lnTo>
                    <a:pt x="187360" y="311967"/>
                  </a:lnTo>
                  <a:lnTo>
                    <a:pt x="191476" y="318066"/>
                  </a:lnTo>
                  <a:lnTo>
                    <a:pt x="197580" y="322177"/>
                  </a:lnTo>
                  <a:lnTo>
                    <a:pt x="205054" y="323684"/>
                  </a:lnTo>
                  <a:lnTo>
                    <a:pt x="212522" y="322177"/>
                  </a:lnTo>
                  <a:lnTo>
                    <a:pt x="218627" y="318066"/>
                  </a:lnTo>
                  <a:lnTo>
                    <a:pt x="222745" y="311967"/>
                  </a:lnTo>
                  <a:lnTo>
                    <a:pt x="224256" y="304495"/>
                  </a:lnTo>
                  <a:lnTo>
                    <a:pt x="222745" y="297015"/>
                  </a:lnTo>
                  <a:lnTo>
                    <a:pt x="218627" y="290912"/>
                  </a:lnTo>
                  <a:lnTo>
                    <a:pt x="212522" y="286800"/>
                  </a:lnTo>
                  <a:lnTo>
                    <a:pt x="205054" y="285292"/>
                  </a:lnTo>
                  <a:lnTo>
                    <a:pt x="197580" y="286800"/>
                  </a:lnTo>
                  <a:lnTo>
                    <a:pt x="191476" y="290912"/>
                  </a:lnTo>
                  <a:lnTo>
                    <a:pt x="187360" y="297015"/>
                  </a:lnTo>
                  <a:lnTo>
                    <a:pt x="185851" y="304495"/>
                  </a:lnTo>
                  <a:close/>
                </a:path>
                <a:path w="230504" h="434975">
                  <a:moveTo>
                    <a:pt x="195465" y="290766"/>
                  </a:moveTo>
                  <a:lnTo>
                    <a:pt x="220141" y="312724"/>
                  </a:lnTo>
                </a:path>
                <a:path w="230504" h="434975">
                  <a:moveTo>
                    <a:pt x="191338" y="75425"/>
                  </a:moveTo>
                  <a:lnTo>
                    <a:pt x="216039" y="9737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399102" y="5123713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27419" y="0"/>
                  </a:moveTo>
                  <a:lnTo>
                    <a:pt x="16743" y="2155"/>
                  </a:lnTo>
                  <a:lnTo>
                    <a:pt x="8027" y="8034"/>
                  </a:lnTo>
                  <a:lnTo>
                    <a:pt x="2153" y="16753"/>
                  </a:lnTo>
                  <a:lnTo>
                    <a:pt x="0" y="27431"/>
                  </a:lnTo>
                  <a:lnTo>
                    <a:pt x="2153" y="38110"/>
                  </a:lnTo>
                  <a:lnTo>
                    <a:pt x="8027" y="46829"/>
                  </a:lnTo>
                  <a:lnTo>
                    <a:pt x="16743" y="52708"/>
                  </a:lnTo>
                  <a:lnTo>
                    <a:pt x="27419" y="54863"/>
                  </a:lnTo>
                  <a:lnTo>
                    <a:pt x="38097" y="52708"/>
                  </a:lnTo>
                  <a:lnTo>
                    <a:pt x="46816" y="46829"/>
                  </a:lnTo>
                  <a:lnTo>
                    <a:pt x="52695" y="38110"/>
                  </a:lnTo>
                  <a:lnTo>
                    <a:pt x="54851" y="27431"/>
                  </a:lnTo>
                  <a:lnTo>
                    <a:pt x="52695" y="16753"/>
                  </a:lnTo>
                  <a:lnTo>
                    <a:pt x="46816" y="8034"/>
                  </a:lnTo>
                  <a:lnTo>
                    <a:pt x="38097" y="2155"/>
                  </a:lnTo>
                  <a:lnTo>
                    <a:pt x="27419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399102" y="5123713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31"/>
                  </a:moveTo>
                  <a:lnTo>
                    <a:pt x="2153" y="38110"/>
                  </a:lnTo>
                  <a:lnTo>
                    <a:pt x="8027" y="46829"/>
                  </a:lnTo>
                  <a:lnTo>
                    <a:pt x="16743" y="52708"/>
                  </a:lnTo>
                  <a:lnTo>
                    <a:pt x="27419" y="54863"/>
                  </a:lnTo>
                  <a:lnTo>
                    <a:pt x="38097" y="52708"/>
                  </a:lnTo>
                  <a:lnTo>
                    <a:pt x="46816" y="46829"/>
                  </a:lnTo>
                  <a:lnTo>
                    <a:pt x="52695" y="38110"/>
                  </a:lnTo>
                  <a:lnTo>
                    <a:pt x="54851" y="27431"/>
                  </a:lnTo>
                  <a:lnTo>
                    <a:pt x="52695" y="16753"/>
                  </a:lnTo>
                  <a:lnTo>
                    <a:pt x="46816" y="8034"/>
                  </a:lnTo>
                  <a:lnTo>
                    <a:pt x="38097" y="2155"/>
                  </a:lnTo>
                  <a:lnTo>
                    <a:pt x="27419" y="0"/>
                  </a:lnTo>
                  <a:lnTo>
                    <a:pt x="16743" y="2155"/>
                  </a:lnTo>
                  <a:lnTo>
                    <a:pt x="8027" y="8034"/>
                  </a:lnTo>
                  <a:lnTo>
                    <a:pt x="2153" y="16753"/>
                  </a:lnTo>
                  <a:lnTo>
                    <a:pt x="0" y="27431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399102" y="532946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27419" y="0"/>
                  </a:moveTo>
                  <a:lnTo>
                    <a:pt x="16743" y="2153"/>
                  </a:lnTo>
                  <a:lnTo>
                    <a:pt x="8027" y="8027"/>
                  </a:lnTo>
                  <a:lnTo>
                    <a:pt x="2153" y="16743"/>
                  </a:lnTo>
                  <a:lnTo>
                    <a:pt x="0" y="27419"/>
                  </a:lnTo>
                  <a:lnTo>
                    <a:pt x="2153" y="38097"/>
                  </a:lnTo>
                  <a:lnTo>
                    <a:pt x="8027" y="46816"/>
                  </a:lnTo>
                  <a:lnTo>
                    <a:pt x="16743" y="52695"/>
                  </a:lnTo>
                  <a:lnTo>
                    <a:pt x="27419" y="54851"/>
                  </a:lnTo>
                  <a:lnTo>
                    <a:pt x="38097" y="52695"/>
                  </a:lnTo>
                  <a:lnTo>
                    <a:pt x="46816" y="46816"/>
                  </a:lnTo>
                  <a:lnTo>
                    <a:pt x="52695" y="38097"/>
                  </a:lnTo>
                  <a:lnTo>
                    <a:pt x="54851" y="27419"/>
                  </a:lnTo>
                  <a:lnTo>
                    <a:pt x="52695" y="16743"/>
                  </a:lnTo>
                  <a:lnTo>
                    <a:pt x="46816" y="8027"/>
                  </a:lnTo>
                  <a:lnTo>
                    <a:pt x="38097" y="2153"/>
                  </a:lnTo>
                  <a:lnTo>
                    <a:pt x="27419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399102" y="532946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19"/>
                  </a:moveTo>
                  <a:lnTo>
                    <a:pt x="2153" y="38097"/>
                  </a:lnTo>
                  <a:lnTo>
                    <a:pt x="8027" y="46816"/>
                  </a:lnTo>
                  <a:lnTo>
                    <a:pt x="16743" y="52695"/>
                  </a:lnTo>
                  <a:lnTo>
                    <a:pt x="27419" y="54851"/>
                  </a:lnTo>
                  <a:lnTo>
                    <a:pt x="38097" y="52695"/>
                  </a:lnTo>
                  <a:lnTo>
                    <a:pt x="46816" y="46816"/>
                  </a:lnTo>
                  <a:lnTo>
                    <a:pt x="52695" y="38097"/>
                  </a:lnTo>
                  <a:lnTo>
                    <a:pt x="54851" y="27419"/>
                  </a:lnTo>
                  <a:lnTo>
                    <a:pt x="52695" y="16743"/>
                  </a:lnTo>
                  <a:lnTo>
                    <a:pt x="46816" y="8027"/>
                  </a:lnTo>
                  <a:lnTo>
                    <a:pt x="38097" y="2153"/>
                  </a:lnTo>
                  <a:lnTo>
                    <a:pt x="27419" y="0"/>
                  </a:lnTo>
                  <a:lnTo>
                    <a:pt x="16743" y="2153"/>
                  </a:lnTo>
                  <a:lnTo>
                    <a:pt x="8027" y="8027"/>
                  </a:lnTo>
                  <a:lnTo>
                    <a:pt x="2153" y="16743"/>
                  </a:lnTo>
                  <a:lnTo>
                    <a:pt x="0" y="27419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307154" y="5043576"/>
              <a:ext cx="80645" cy="429259"/>
            </a:xfrm>
            <a:custGeom>
              <a:avLst/>
              <a:gdLst/>
              <a:ahLst/>
              <a:cxnLst/>
              <a:rect l="l" t="t" r="r" b="b"/>
              <a:pathLst>
                <a:path w="80645" h="429260">
                  <a:moveTo>
                    <a:pt x="18732" y="0"/>
                  </a:moveTo>
                  <a:lnTo>
                    <a:pt x="3289" y="0"/>
                  </a:lnTo>
                  <a:lnTo>
                    <a:pt x="29489" y="47915"/>
                  </a:lnTo>
                  <a:lnTo>
                    <a:pt x="48931" y="99580"/>
                  </a:lnTo>
                  <a:lnTo>
                    <a:pt x="61026" y="154408"/>
                  </a:lnTo>
                  <a:lnTo>
                    <a:pt x="65189" y="211810"/>
                  </a:lnTo>
                  <a:lnTo>
                    <a:pt x="62364" y="259171"/>
                  </a:lnTo>
                  <a:lnTo>
                    <a:pt x="54107" y="304858"/>
                  </a:lnTo>
                  <a:lnTo>
                    <a:pt x="40744" y="348547"/>
                  </a:lnTo>
                  <a:lnTo>
                    <a:pt x="22600" y="389914"/>
                  </a:lnTo>
                  <a:lnTo>
                    <a:pt x="0" y="428637"/>
                  </a:lnTo>
                  <a:lnTo>
                    <a:pt x="20485" y="420852"/>
                  </a:lnTo>
                  <a:lnTo>
                    <a:pt x="45959" y="373439"/>
                  </a:lnTo>
                  <a:lnTo>
                    <a:pt x="64844" y="322422"/>
                  </a:lnTo>
                  <a:lnTo>
                    <a:pt x="76583" y="268360"/>
                  </a:lnTo>
                  <a:lnTo>
                    <a:pt x="80619" y="211810"/>
                  </a:lnTo>
                  <a:lnTo>
                    <a:pt x="76459" y="154408"/>
                  </a:lnTo>
                  <a:lnTo>
                    <a:pt x="64368" y="99580"/>
                  </a:lnTo>
                  <a:lnTo>
                    <a:pt x="44931" y="47915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804018" y="494729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64" y="0"/>
                  </a:moveTo>
                  <a:lnTo>
                    <a:pt x="5511" y="0"/>
                  </a:lnTo>
                  <a:lnTo>
                    <a:pt x="0" y="5524"/>
                  </a:lnTo>
                  <a:lnTo>
                    <a:pt x="0" y="19164"/>
                  </a:lnTo>
                  <a:lnTo>
                    <a:pt x="5511" y="24688"/>
                  </a:lnTo>
                  <a:lnTo>
                    <a:pt x="19164" y="24688"/>
                  </a:lnTo>
                  <a:lnTo>
                    <a:pt x="24688" y="19164"/>
                  </a:lnTo>
                  <a:lnTo>
                    <a:pt x="24688" y="12344"/>
                  </a:lnTo>
                  <a:lnTo>
                    <a:pt x="24688" y="5524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804018" y="494729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44"/>
                  </a:moveTo>
                  <a:lnTo>
                    <a:pt x="24688" y="19164"/>
                  </a:lnTo>
                  <a:lnTo>
                    <a:pt x="19164" y="24688"/>
                  </a:lnTo>
                  <a:lnTo>
                    <a:pt x="12344" y="24688"/>
                  </a:lnTo>
                  <a:lnTo>
                    <a:pt x="5511" y="24688"/>
                  </a:lnTo>
                  <a:lnTo>
                    <a:pt x="0" y="19164"/>
                  </a:lnTo>
                  <a:lnTo>
                    <a:pt x="0" y="12344"/>
                  </a:lnTo>
                  <a:lnTo>
                    <a:pt x="0" y="5524"/>
                  </a:lnTo>
                  <a:lnTo>
                    <a:pt x="5511" y="0"/>
                  </a:lnTo>
                  <a:lnTo>
                    <a:pt x="12344" y="0"/>
                  </a:lnTo>
                  <a:lnTo>
                    <a:pt x="19164" y="0"/>
                  </a:lnTo>
                  <a:lnTo>
                    <a:pt x="24688" y="5524"/>
                  </a:lnTo>
                  <a:lnTo>
                    <a:pt x="24688" y="1234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808628" y="494987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57" y="0"/>
                  </a:moveTo>
                  <a:lnTo>
                    <a:pt x="0" y="17995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808628" y="494987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57" y="0"/>
                  </a:moveTo>
                  <a:lnTo>
                    <a:pt x="0" y="179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812247" y="4951933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44" y="0"/>
                  </a:moveTo>
                  <a:lnTo>
                    <a:pt x="0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793464" y="4940604"/>
              <a:ext cx="46355" cy="83820"/>
            </a:xfrm>
            <a:custGeom>
              <a:avLst/>
              <a:gdLst/>
              <a:ahLst/>
              <a:cxnLst/>
              <a:rect l="l" t="t" r="r" b="b"/>
              <a:pathLst>
                <a:path w="46354" h="83820">
                  <a:moveTo>
                    <a:pt x="31127" y="11328"/>
                  </a:moveTo>
                  <a:lnTo>
                    <a:pt x="18783" y="29337"/>
                  </a:lnTo>
                </a:path>
                <a:path w="46354" h="83820">
                  <a:moveTo>
                    <a:pt x="6438" y="41668"/>
                  </a:moveTo>
                  <a:lnTo>
                    <a:pt x="39357" y="41668"/>
                  </a:lnTo>
                  <a:lnTo>
                    <a:pt x="39357" y="0"/>
                  </a:lnTo>
                  <a:lnTo>
                    <a:pt x="6438" y="0"/>
                  </a:lnTo>
                  <a:lnTo>
                    <a:pt x="6438" y="41668"/>
                  </a:lnTo>
                  <a:close/>
                </a:path>
                <a:path w="46354" h="83820">
                  <a:moveTo>
                    <a:pt x="46037" y="59664"/>
                  </a:moveTo>
                  <a:lnTo>
                    <a:pt x="520" y="59664"/>
                  </a:lnTo>
                </a:path>
                <a:path w="46354" h="83820">
                  <a:moveTo>
                    <a:pt x="46304" y="83324"/>
                  </a:moveTo>
                  <a:lnTo>
                    <a:pt x="45783" y="78955"/>
                  </a:lnTo>
                  <a:lnTo>
                    <a:pt x="41935" y="78955"/>
                  </a:lnTo>
                  <a:lnTo>
                    <a:pt x="3352" y="78955"/>
                  </a:lnTo>
                  <a:lnTo>
                    <a:pt x="1816" y="78689"/>
                  </a:lnTo>
                  <a:lnTo>
                    <a:pt x="1028" y="80505"/>
                  </a:lnTo>
                  <a:lnTo>
                    <a:pt x="266" y="82296"/>
                  </a:lnTo>
                  <a:lnTo>
                    <a:pt x="0" y="83591"/>
                  </a:lnTo>
                </a:path>
                <a:path w="46354" h="83820">
                  <a:moveTo>
                    <a:pt x="45008" y="65849"/>
                  </a:moveTo>
                  <a:lnTo>
                    <a:pt x="1028" y="6584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913390" y="4928768"/>
              <a:ext cx="46355" cy="102235"/>
            </a:xfrm>
            <a:custGeom>
              <a:avLst/>
              <a:gdLst/>
              <a:ahLst/>
              <a:cxnLst/>
              <a:rect l="l" t="t" r="r" b="b"/>
              <a:pathLst>
                <a:path w="46354" h="102235">
                  <a:moveTo>
                    <a:pt x="42176" y="0"/>
                  </a:moveTo>
                  <a:lnTo>
                    <a:pt x="3098" y="0"/>
                  </a:lnTo>
                  <a:lnTo>
                    <a:pt x="0" y="2057"/>
                  </a:lnTo>
                  <a:lnTo>
                    <a:pt x="0" y="102184"/>
                  </a:lnTo>
                  <a:lnTo>
                    <a:pt x="45796" y="102184"/>
                  </a:lnTo>
                  <a:lnTo>
                    <a:pt x="45796" y="520"/>
                  </a:lnTo>
                  <a:lnTo>
                    <a:pt x="42176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913390" y="4928768"/>
              <a:ext cx="46355" cy="102235"/>
            </a:xfrm>
            <a:custGeom>
              <a:avLst/>
              <a:gdLst/>
              <a:ahLst/>
              <a:cxnLst/>
              <a:rect l="l" t="t" r="r" b="b"/>
              <a:pathLst>
                <a:path w="46354" h="102235">
                  <a:moveTo>
                    <a:pt x="45796" y="102184"/>
                  </a:moveTo>
                  <a:lnTo>
                    <a:pt x="45796" y="3619"/>
                  </a:lnTo>
                  <a:lnTo>
                    <a:pt x="45796" y="520"/>
                  </a:lnTo>
                  <a:lnTo>
                    <a:pt x="42176" y="0"/>
                  </a:lnTo>
                  <a:lnTo>
                    <a:pt x="22136" y="0"/>
                  </a:lnTo>
                  <a:lnTo>
                    <a:pt x="3098" y="0"/>
                  </a:lnTo>
                  <a:lnTo>
                    <a:pt x="0" y="2057"/>
                  </a:lnTo>
                  <a:lnTo>
                    <a:pt x="0" y="4635"/>
                  </a:lnTo>
                  <a:lnTo>
                    <a:pt x="0" y="1021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923690" y="494729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64" y="0"/>
                  </a:moveTo>
                  <a:lnTo>
                    <a:pt x="5524" y="0"/>
                  </a:lnTo>
                  <a:lnTo>
                    <a:pt x="0" y="5524"/>
                  </a:lnTo>
                  <a:lnTo>
                    <a:pt x="0" y="19164"/>
                  </a:lnTo>
                  <a:lnTo>
                    <a:pt x="5524" y="24688"/>
                  </a:lnTo>
                  <a:lnTo>
                    <a:pt x="19164" y="24688"/>
                  </a:lnTo>
                  <a:lnTo>
                    <a:pt x="24688" y="19164"/>
                  </a:lnTo>
                  <a:lnTo>
                    <a:pt x="24688" y="12344"/>
                  </a:lnTo>
                  <a:lnTo>
                    <a:pt x="24688" y="5524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923690" y="494729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44"/>
                  </a:moveTo>
                  <a:lnTo>
                    <a:pt x="24688" y="19164"/>
                  </a:lnTo>
                  <a:lnTo>
                    <a:pt x="19164" y="24688"/>
                  </a:lnTo>
                  <a:lnTo>
                    <a:pt x="12344" y="24688"/>
                  </a:lnTo>
                  <a:lnTo>
                    <a:pt x="5524" y="24688"/>
                  </a:lnTo>
                  <a:lnTo>
                    <a:pt x="0" y="19164"/>
                  </a:lnTo>
                  <a:lnTo>
                    <a:pt x="0" y="12344"/>
                  </a:lnTo>
                  <a:lnTo>
                    <a:pt x="0" y="5524"/>
                  </a:lnTo>
                  <a:lnTo>
                    <a:pt x="5524" y="0"/>
                  </a:lnTo>
                  <a:lnTo>
                    <a:pt x="12344" y="0"/>
                  </a:lnTo>
                  <a:lnTo>
                    <a:pt x="19164" y="0"/>
                  </a:lnTo>
                  <a:lnTo>
                    <a:pt x="24688" y="5524"/>
                  </a:lnTo>
                  <a:lnTo>
                    <a:pt x="24688" y="1234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928313" y="494987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57" y="0"/>
                  </a:moveTo>
                  <a:lnTo>
                    <a:pt x="0" y="17995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928313" y="494987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57" y="0"/>
                  </a:moveTo>
                  <a:lnTo>
                    <a:pt x="0" y="179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931907" y="4951933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44" y="0"/>
                  </a:moveTo>
                  <a:lnTo>
                    <a:pt x="0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913136" y="4940604"/>
              <a:ext cx="46355" cy="83820"/>
            </a:xfrm>
            <a:custGeom>
              <a:avLst/>
              <a:gdLst/>
              <a:ahLst/>
              <a:cxnLst/>
              <a:rect l="l" t="t" r="r" b="b"/>
              <a:pathLst>
                <a:path w="46354" h="83820">
                  <a:moveTo>
                    <a:pt x="31115" y="11328"/>
                  </a:moveTo>
                  <a:lnTo>
                    <a:pt x="18770" y="29337"/>
                  </a:lnTo>
                </a:path>
                <a:path w="46354" h="83820">
                  <a:moveTo>
                    <a:pt x="6438" y="41668"/>
                  </a:moveTo>
                  <a:lnTo>
                    <a:pt x="39357" y="41668"/>
                  </a:lnTo>
                  <a:lnTo>
                    <a:pt x="39357" y="0"/>
                  </a:lnTo>
                  <a:lnTo>
                    <a:pt x="6438" y="0"/>
                  </a:lnTo>
                  <a:lnTo>
                    <a:pt x="6438" y="41668"/>
                  </a:lnTo>
                  <a:close/>
                </a:path>
                <a:path w="46354" h="83820">
                  <a:moveTo>
                    <a:pt x="46050" y="59664"/>
                  </a:moveTo>
                  <a:lnTo>
                    <a:pt x="520" y="59664"/>
                  </a:lnTo>
                </a:path>
                <a:path w="46354" h="83820">
                  <a:moveTo>
                    <a:pt x="46291" y="83324"/>
                  </a:moveTo>
                  <a:lnTo>
                    <a:pt x="45770" y="78955"/>
                  </a:lnTo>
                  <a:lnTo>
                    <a:pt x="41935" y="78955"/>
                  </a:lnTo>
                  <a:lnTo>
                    <a:pt x="3352" y="78955"/>
                  </a:lnTo>
                  <a:lnTo>
                    <a:pt x="1816" y="78689"/>
                  </a:lnTo>
                  <a:lnTo>
                    <a:pt x="1041" y="80505"/>
                  </a:lnTo>
                  <a:lnTo>
                    <a:pt x="254" y="82296"/>
                  </a:lnTo>
                  <a:lnTo>
                    <a:pt x="0" y="83591"/>
                  </a:lnTo>
                </a:path>
                <a:path w="46354" h="83820">
                  <a:moveTo>
                    <a:pt x="45008" y="65849"/>
                  </a:moveTo>
                  <a:lnTo>
                    <a:pt x="1028" y="6584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138345" y="4928768"/>
              <a:ext cx="46355" cy="102235"/>
            </a:xfrm>
            <a:custGeom>
              <a:avLst/>
              <a:gdLst/>
              <a:ahLst/>
              <a:cxnLst/>
              <a:rect l="l" t="t" r="r" b="b"/>
              <a:pathLst>
                <a:path w="46354" h="102235">
                  <a:moveTo>
                    <a:pt x="42176" y="0"/>
                  </a:moveTo>
                  <a:lnTo>
                    <a:pt x="3098" y="0"/>
                  </a:lnTo>
                  <a:lnTo>
                    <a:pt x="0" y="2057"/>
                  </a:lnTo>
                  <a:lnTo>
                    <a:pt x="0" y="102184"/>
                  </a:lnTo>
                  <a:lnTo>
                    <a:pt x="45783" y="102184"/>
                  </a:lnTo>
                  <a:lnTo>
                    <a:pt x="45783" y="520"/>
                  </a:lnTo>
                  <a:lnTo>
                    <a:pt x="42176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138345" y="4928768"/>
              <a:ext cx="46355" cy="102235"/>
            </a:xfrm>
            <a:custGeom>
              <a:avLst/>
              <a:gdLst/>
              <a:ahLst/>
              <a:cxnLst/>
              <a:rect l="l" t="t" r="r" b="b"/>
              <a:pathLst>
                <a:path w="46354" h="102235">
                  <a:moveTo>
                    <a:pt x="45783" y="102184"/>
                  </a:moveTo>
                  <a:lnTo>
                    <a:pt x="45783" y="3619"/>
                  </a:lnTo>
                  <a:lnTo>
                    <a:pt x="45783" y="520"/>
                  </a:lnTo>
                  <a:lnTo>
                    <a:pt x="42176" y="0"/>
                  </a:lnTo>
                  <a:lnTo>
                    <a:pt x="22136" y="0"/>
                  </a:lnTo>
                  <a:lnTo>
                    <a:pt x="3098" y="0"/>
                  </a:lnTo>
                  <a:lnTo>
                    <a:pt x="0" y="2057"/>
                  </a:lnTo>
                  <a:lnTo>
                    <a:pt x="0" y="4635"/>
                  </a:lnTo>
                  <a:lnTo>
                    <a:pt x="0" y="1021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148632" y="494729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64" y="0"/>
                  </a:moveTo>
                  <a:lnTo>
                    <a:pt x="5524" y="0"/>
                  </a:lnTo>
                  <a:lnTo>
                    <a:pt x="0" y="5524"/>
                  </a:lnTo>
                  <a:lnTo>
                    <a:pt x="0" y="19164"/>
                  </a:lnTo>
                  <a:lnTo>
                    <a:pt x="5524" y="24688"/>
                  </a:lnTo>
                  <a:lnTo>
                    <a:pt x="19164" y="24688"/>
                  </a:lnTo>
                  <a:lnTo>
                    <a:pt x="24688" y="19164"/>
                  </a:lnTo>
                  <a:lnTo>
                    <a:pt x="24688" y="12344"/>
                  </a:lnTo>
                  <a:lnTo>
                    <a:pt x="24688" y="5524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148632" y="494729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44"/>
                  </a:moveTo>
                  <a:lnTo>
                    <a:pt x="24688" y="19164"/>
                  </a:lnTo>
                  <a:lnTo>
                    <a:pt x="19164" y="24688"/>
                  </a:lnTo>
                  <a:lnTo>
                    <a:pt x="12344" y="24688"/>
                  </a:lnTo>
                  <a:lnTo>
                    <a:pt x="5524" y="24688"/>
                  </a:lnTo>
                  <a:lnTo>
                    <a:pt x="0" y="19164"/>
                  </a:lnTo>
                  <a:lnTo>
                    <a:pt x="0" y="12344"/>
                  </a:lnTo>
                  <a:lnTo>
                    <a:pt x="0" y="5524"/>
                  </a:lnTo>
                  <a:lnTo>
                    <a:pt x="5524" y="0"/>
                  </a:lnTo>
                  <a:lnTo>
                    <a:pt x="12344" y="0"/>
                  </a:lnTo>
                  <a:lnTo>
                    <a:pt x="19164" y="0"/>
                  </a:lnTo>
                  <a:lnTo>
                    <a:pt x="24688" y="5524"/>
                  </a:lnTo>
                  <a:lnTo>
                    <a:pt x="24688" y="1234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153255" y="494987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69" y="0"/>
                  </a:moveTo>
                  <a:lnTo>
                    <a:pt x="0" y="17995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153255" y="494987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69" y="0"/>
                  </a:moveTo>
                  <a:lnTo>
                    <a:pt x="0" y="179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156862" y="4951933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138091" y="4940604"/>
              <a:ext cx="46355" cy="83820"/>
            </a:xfrm>
            <a:custGeom>
              <a:avLst/>
              <a:gdLst/>
              <a:ahLst/>
              <a:cxnLst/>
              <a:rect l="l" t="t" r="r" b="b"/>
              <a:pathLst>
                <a:path w="46354" h="83820">
                  <a:moveTo>
                    <a:pt x="31102" y="11328"/>
                  </a:moveTo>
                  <a:lnTo>
                    <a:pt x="18770" y="29337"/>
                  </a:lnTo>
                </a:path>
                <a:path w="46354" h="83820">
                  <a:moveTo>
                    <a:pt x="6438" y="41668"/>
                  </a:moveTo>
                  <a:lnTo>
                    <a:pt x="39357" y="41668"/>
                  </a:lnTo>
                  <a:lnTo>
                    <a:pt x="39357" y="0"/>
                  </a:lnTo>
                  <a:lnTo>
                    <a:pt x="6438" y="0"/>
                  </a:lnTo>
                  <a:lnTo>
                    <a:pt x="6438" y="41668"/>
                  </a:lnTo>
                  <a:close/>
                </a:path>
                <a:path w="46354" h="83820">
                  <a:moveTo>
                    <a:pt x="46037" y="59664"/>
                  </a:moveTo>
                  <a:lnTo>
                    <a:pt x="520" y="59664"/>
                  </a:lnTo>
                </a:path>
                <a:path w="46354" h="83820">
                  <a:moveTo>
                    <a:pt x="46278" y="83324"/>
                  </a:moveTo>
                  <a:lnTo>
                    <a:pt x="45770" y="78955"/>
                  </a:lnTo>
                  <a:lnTo>
                    <a:pt x="41935" y="78955"/>
                  </a:lnTo>
                  <a:lnTo>
                    <a:pt x="3352" y="78955"/>
                  </a:lnTo>
                  <a:lnTo>
                    <a:pt x="1816" y="78689"/>
                  </a:lnTo>
                  <a:lnTo>
                    <a:pt x="1028" y="80505"/>
                  </a:lnTo>
                  <a:lnTo>
                    <a:pt x="253" y="82296"/>
                  </a:lnTo>
                  <a:lnTo>
                    <a:pt x="0" y="83591"/>
                  </a:lnTo>
                </a:path>
                <a:path w="46354" h="83820">
                  <a:moveTo>
                    <a:pt x="45008" y="65849"/>
                  </a:moveTo>
                  <a:lnTo>
                    <a:pt x="1028" y="6584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810012" y="550931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77" y="0"/>
                  </a:moveTo>
                  <a:lnTo>
                    <a:pt x="5524" y="0"/>
                  </a:lnTo>
                  <a:lnTo>
                    <a:pt x="0" y="5524"/>
                  </a:lnTo>
                  <a:lnTo>
                    <a:pt x="0" y="19164"/>
                  </a:lnTo>
                  <a:lnTo>
                    <a:pt x="5524" y="24688"/>
                  </a:lnTo>
                  <a:lnTo>
                    <a:pt x="19177" y="24688"/>
                  </a:lnTo>
                  <a:lnTo>
                    <a:pt x="24688" y="19164"/>
                  </a:lnTo>
                  <a:lnTo>
                    <a:pt x="24688" y="12344"/>
                  </a:lnTo>
                  <a:lnTo>
                    <a:pt x="24688" y="5524"/>
                  </a:lnTo>
                  <a:lnTo>
                    <a:pt x="19177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810012" y="550931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44"/>
                  </a:moveTo>
                  <a:lnTo>
                    <a:pt x="24688" y="5524"/>
                  </a:lnTo>
                  <a:lnTo>
                    <a:pt x="19177" y="0"/>
                  </a:lnTo>
                  <a:lnTo>
                    <a:pt x="12357" y="0"/>
                  </a:lnTo>
                  <a:lnTo>
                    <a:pt x="5524" y="0"/>
                  </a:lnTo>
                  <a:lnTo>
                    <a:pt x="0" y="5524"/>
                  </a:lnTo>
                  <a:lnTo>
                    <a:pt x="0" y="12344"/>
                  </a:lnTo>
                  <a:lnTo>
                    <a:pt x="0" y="19164"/>
                  </a:lnTo>
                  <a:lnTo>
                    <a:pt x="5524" y="24688"/>
                  </a:lnTo>
                  <a:lnTo>
                    <a:pt x="12357" y="24688"/>
                  </a:lnTo>
                  <a:lnTo>
                    <a:pt x="19177" y="24688"/>
                  </a:lnTo>
                  <a:lnTo>
                    <a:pt x="24688" y="19164"/>
                  </a:lnTo>
                  <a:lnTo>
                    <a:pt x="24688" y="1234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814648" y="551342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44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814648" y="551342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44" y="1800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818229" y="551135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69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799598" y="5369839"/>
              <a:ext cx="46355" cy="171450"/>
            </a:xfrm>
            <a:custGeom>
              <a:avLst/>
              <a:gdLst/>
              <a:ahLst/>
              <a:cxnLst/>
              <a:rect l="l" t="t" r="r" b="b"/>
              <a:pathLst>
                <a:path w="46354" h="171450">
                  <a:moveTo>
                    <a:pt x="31000" y="159524"/>
                  </a:moveTo>
                  <a:lnTo>
                    <a:pt x="18630" y="141516"/>
                  </a:lnTo>
                </a:path>
                <a:path w="46354" h="171450">
                  <a:moveTo>
                    <a:pt x="6311" y="129184"/>
                  </a:moveTo>
                  <a:lnTo>
                    <a:pt x="39217" y="129184"/>
                  </a:lnTo>
                  <a:lnTo>
                    <a:pt x="39217" y="170853"/>
                  </a:lnTo>
                  <a:lnTo>
                    <a:pt x="6311" y="170853"/>
                  </a:lnTo>
                  <a:lnTo>
                    <a:pt x="6311" y="129184"/>
                  </a:lnTo>
                  <a:close/>
                </a:path>
                <a:path w="46354" h="171450">
                  <a:moveTo>
                    <a:pt x="45910" y="111175"/>
                  </a:moveTo>
                  <a:lnTo>
                    <a:pt x="393" y="111175"/>
                  </a:lnTo>
                </a:path>
                <a:path w="46354" h="171450">
                  <a:moveTo>
                    <a:pt x="44869" y="105003"/>
                  </a:moveTo>
                  <a:lnTo>
                    <a:pt x="888" y="105003"/>
                  </a:lnTo>
                </a:path>
                <a:path w="46354" h="171450">
                  <a:moveTo>
                    <a:pt x="45770" y="6591"/>
                  </a:moveTo>
                  <a:lnTo>
                    <a:pt x="45770" y="1536"/>
                  </a:lnTo>
                  <a:lnTo>
                    <a:pt x="45529" y="508"/>
                  </a:lnTo>
                  <a:lnTo>
                    <a:pt x="44996" y="253"/>
                  </a:lnTo>
                  <a:lnTo>
                    <a:pt x="44500" y="0"/>
                  </a:lnTo>
                  <a:lnTo>
                    <a:pt x="43865" y="88"/>
                  </a:lnTo>
                  <a:lnTo>
                    <a:pt x="1549" y="88"/>
                  </a:lnTo>
                  <a:lnTo>
                    <a:pt x="774" y="126"/>
                  </a:lnTo>
                  <a:lnTo>
                    <a:pt x="520" y="508"/>
                  </a:lnTo>
                  <a:lnTo>
                    <a:pt x="254" y="888"/>
                  </a:lnTo>
                  <a:lnTo>
                    <a:pt x="0" y="1676"/>
                  </a:lnTo>
                  <a:lnTo>
                    <a:pt x="0" y="62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806583" y="5370957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1587" y="3041"/>
                  </a:moveTo>
                  <a:lnTo>
                    <a:pt x="1587" y="3041"/>
                  </a:lnTo>
                </a:path>
              </a:pathLst>
            </a:custGeom>
            <a:ln w="608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820299" y="5370614"/>
              <a:ext cx="19050" cy="8255"/>
            </a:xfrm>
            <a:custGeom>
              <a:avLst/>
              <a:gdLst/>
              <a:ahLst/>
              <a:cxnLst/>
              <a:rect l="l" t="t" r="r" b="b"/>
              <a:pathLst>
                <a:path w="19050" h="8254">
                  <a:moveTo>
                    <a:pt x="18478" y="0"/>
                  </a:moveTo>
                  <a:lnTo>
                    <a:pt x="18478" y="7188"/>
                  </a:lnTo>
                </a:path>
                <a:path w="19050" h="8254">
                  <a:moveTo>
                    <a:pt x="0" y="342"/>
                  </a:moveTo>
                  <a:lnTo>
                    <a:pt x="0" y="7886"/>
                  </a:lnTo>
                </a:path>
                <a:path w="19050" h="8254">
                  <a:moveTo>
                    <a:pt x="4800" y="342"/>
                  </a:moveTo>
                  <a:lnTo>
                    <a:pt x="4800" y="78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757460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45" y="4876"/>
                  </a:moveTo>
                  <a:lnTo>
                    <a:pt x="21602" y="4876"/>
                  </a:lnTo>
                  <a:lnTo>
                    <a:pt x="24701" y="6172"/>
                  </a:lnTo>
                  <a:lnTo>
                    <a:pt x="29845" y="6172"/>
                  </a:lnTo>
                  <a:lnTo>
                    <a:pt x="29845" y="4876"/>
                  </a:lnTo>
                  <a:close/>
                </a:path>
                <a:path w="29845" h="6350">
                  <a:moveTo>
                    <a:pt x="29845" y="0"/>
                  </a:moveTo>
                  <a:lnTo>
                    <a:pt x="0" y="254"/>
                  </a:lnTo>
                  <a:lnTo>
                    <a:pt x="0" y="5918"/>
                  </a:lnTo>
                  <a:lnTo>
                    <a:pt x="5410" y="5918"/>
                  </a:lnTo>
                  <a:lnTo>
                    <a:pt x="5410" y="5397"/>
                  </a:lnTo>
                  <a:lnTo>
                    <a:pt x="7467" y="4876"/>
                  </a:lnTo>
                  <a:lnTo>
                    <a:pt x="29845" y="4876"/>
                  </a:lnTo>
                  <a:lnTo>
                    <a:pt x="29845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757460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45" y="0"/>
                  </a:moveTo>
                  <a:lnTo>
                    <a:pt x="29845" y="6172"/>
                  </a:lnTo>
                  <a:lnTo>
                    <a:pt x="24701" y="6172"/>
                  </a:lnTo>
                  <a:lnTo>
                    <a:pt x="21602" y="4876"/>
                  </a:lnTo>
                  <a:lnTo>
                    <a:pt x="19303" y="4876"/>
                  </a:lnTo>
                  <a:lnTo>
                    <a:pt x="8750" y="4876"/>
                  </a:lnTo>
                  <a:lnTo>
                    <a:pt x="7467" y="4876"/>
                  </a:lnTo>
                  <a:lnTo>
                    <a:pt x="6426" y="5143"/>
                  </a:lnTo>
                  <a:lnTo>
                    <a:pt x="5410" y="5397"/>
                  </a:lnTo>
                  <a:lnTo>
                    <a:pt x="5410" y="5918"/>
                  </a:lnTo>
                  <a:lnTo>
                    <a:pt x="0" y="5918"/>
                  </a:lnTo>
                  <a:lnTo>
                    <a:pt x="0" y="254"/>
                  </a:lnTo>
                  <a:lnTo>
                    <a:pt x="2984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787813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410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410" y="38582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787813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410" y="38582"/>
                  </a:lnTo>
                  <a:lnTo>
                    <a:pt x="5410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752062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397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397" y="3858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752062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397" y="38582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757739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565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757739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5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769550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769550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775214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775214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765956" y="5234305"/>
              <a:ext cx="12700" cy="34925"/>
            </a:xfrm>
            <a:custGeom>
              <a:avLst/>
              <a:gdLst/>
              <a:ahLst/>
              <a:cxnLst/>
              <a:rect l="l" t="t" r="r" b="b"/>
              <a:pathLst>
                <a:path w="12700" h="34925">
                  <a:moveTo>
                    <a:pt x="12344" y="0"/>
                  </a:moveTo>
                  <a:lnTo>
                    <a:pt x="12344" y="34455"/>
                  </a:lnTo>
                </a:path>
                <a:path w="12700" h="34925">
                  <a:moveTo>
                    <a:pt x="0" y="0"/>
                  </a:moveTo>
                  <a:lnTo>
                    <a:pt x="0" y="34455"/>
                  </a:lnTo>
                </a:path>
              </a:pathLst>
            </a:custGeom>
            <a:ln w="6350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744595" y="5230190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4">
                  <a:moveTo>
                    <a:pt x="51955" y="0"/>
                  </a:moveTo>
                  <a:lnTo>
                    <a:pt x="56083" y="0"/>
                  </a:lnTo>
                </a:path>
                <a:path w="56514">
                  <a:moveTo>
                    <a:pt x="0" y="0"/>
                  </a:moveTo>
                  <a:lnTo>
                    <a:pt x="4127" y="0"/>
                  </a:lnTo>
                </a:path>
              </a:pathLst>
            </a:custGeom>
            <a:ln w="6350">
              <a:solidFill>
                <a:srgbClr val="D6D7D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832301" y="5233784"/>
              <a:ext cx="29845" cy="35560"/>
            </a:xfrm>
            <a:custGeom>
              <a:avLst/>
              <a:gdLst/>
              <a:ahLst/>
              <a:cxnLst/>
              <a:rect l="l" t="t" r="r" b="b"/>
              <a:pathLst>
                <a:path w="29845" h="35560">
                  <a:moveTo>
                    <a:pt x="29845" y="0"/>
                  </a:moveTo>
                  <a:lnTo>
                    <a:pt x="0" y="0"/>
                  </a:lnTo>
                  <a:lnTo>
                    <a:pt x="0" y="35496"/>
                  </a:lnTo>
                  <a:lnTo>
                    <a:pt x="29845" y="35496"/>
                  </a:lnTo>
                  <a:lnTo>
                    <a:pt x="2984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843629" y="5233263"/>
              <a:ext cx="5715" cy="36195"/>
            </a:xfrm>
            <a:custGeom>
              <a:avLst/>
              <a:gdLst/>
              <a:ahLst/>
              <a:cxnLst/>
              <a:rect l="l" t="t" r="r" b="b"/>
              <a:pathLst>
                <a:path w="5714" h="36195">
                  <a:moveTo>
                    <a:pt x="5651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5651" y="36004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831526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45" y="4876"/>
                  </a:moveTo>
                  <a:lnTo>
                    <a:pt x="21602" y="4876"/>
                  </a:lnTo>
                  <a:lnTo>
                    <a:pt x="24701" y="6172"/>
                  </a:lnTo>
                  <a:lnTo>
                    <a:pt x="29845" y="6172"/>
                  </a:lnTo>
                  <a:lnTo>
                    <a:pt x="29845" y="4876"/>
                  </a:lnTo>
                  <a:close/>
                </a:path>
                <a:path w="29845" h="6350">
                  <a:moveTo>
                    <a:pt x="29845" y="0"/>
                  </a:moveTo>
                  <a:lnTo>
                    <a:pt x="0" y="254"/>
                  </a:lnTo>
                  <a:lnTo>
                    <a:pt x="0" y="5918"/>
                  </a:lnTo>
                  <a:lnTo>
                    <a:pt x="5410" y="5918"/>
                  </a:lnTo>
                  <a:lnTo>
                    <a:pt x="5410" y="5397"/>
                  </a:lnTo>
                  <a:lnTo>
                    <a:pt x="7467" y="4876"/>
                  </a:lnTo>
                  <a:lnTo>
                    <a:pt x="29845" y="4876"/>
                  </a:lnTo>
                  <a:lnTo>
                    <a:pt x="29845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831526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45" y="0"/>
                  </a:moveTo>
                  <a:lnTo>
                    <a:pt x="29845" y="6172"/>
                  </a:lnTo>
                  <a:lnTo>
                    <a:pt x="24701" y="6172"/>
                  </a:lnTo>
                  <a:lnTo>
                    <a:pt x="21602" y="4876"/>
                  </a:lnTo>
                  <a:lnTo>
                    <a:pt x="19303" y="4876"/>
                  </a:lnTo>
                  <a:lnTo>
                    <a:pt x="8750" y="4876"/>
                  </a:lnTo>
                  <a:lnTo>
                    <a:pt x="7467" y="4876"/>
                  </a:lnTo>
                  <a:lnTo>
                    <a:pt x="6438" y="5143"/>
                  </a:lnTo>
                  <a:lnTo>
                    <a:pt x="5410" y="5397"/>
                  </a:lnTo>
                  <a:lnTo>
                    <a:pt x="5410" y="5918"/>
                  </a:lnTo>
                  <a:lnTo>
                    <a:pt x="0" y="5918"/>
                  </a:lnTo>
                  <a:lnTo>
                    <a:pt x="0" y="254"/>
                  </a:lnTo>
                  <a:lnTo>
                    <a:pt x="2984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861879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397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397" y="3858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861879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397" y="38582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826129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397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397" y="3858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826129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397" y="38582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831793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578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831793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57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843616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843616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849281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849281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840010" y="5234305"/>
              <a:ext cx="12700" cy="34925"/>
            </a:xfrm>
            <a:custGeom>
              <a:avLst/>
              <a:gdLst/>
              <a:ahLst/>
              <a:cxnLst/>
              <a:rect l="l" t="t" r="r" b="b"/>
              <a:pathLst>
                <a:path w="12700" h="34925">
                  <a:moveTo>
                    <a:pt x="12357" y="0"/>
                  </a:moveTo>
                  <a:lnTo>
                    <a:pt x="12357" y="34455"/>
                  </a:lnTo>
                </a:path>
                <a:path w="12700" h="34925">
                  <a:moveTo>
                    <a:pt x="0" y="0"/>
                  </a:moveTo>
                  <a:lnTo>
                    <a:pt x="0" y="34455"/>
                  </a:lnTo>
                </a:path>
              </a:pathLst>
            </a:custGeom>
            <a:ln w="6350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818674" y="5230190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4">
                  <a:moveTo>
                    <a:pt x="51943" y="0"/>
                  </a:moveTo>
                  <a:lnTo>
                    <a:pt x="56070" y="0"/>
                  </a:lnTo>
                </a:path>
                <a:path w="56514">
                  <a:moveTo>
                    <a:pt x="0" y="0"/>
                  </a:moveTo>
                  <a:lnTo>
                    <a:pt x="4127" y="0"/>
                  </a:lnTo>
                </a:path>
              </a:pathLst>
            </a:custGeom>
            <a:ln w="6350">
              <a:solidFill>
                <a:srgbClr val="D6D7D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905859" y="5233784"/>
              <a:ext cx="29845" cy="35560"/>
            </a:xfrm>
            <a:custGeom>
              <a:avLst/>
              <a:gdLst/>
              <a:ahLst/>
              <a:cxnLst/>
              <a:rect l="l" t="t" r="r" b="b"/>
              <a:pathLst>
                <a:path w="29845" h="35560">
                  <a:moveTo>
                    <a:pt x="29832" y="0"/>
                  </a:moveTo>
                  <a:lnTo>
                    <a:pt x="0" y="0"/>
                  </a:lnTo>
                  <a:lnTo>
                    <a:pt x="0" y="35496"/>
                  </a:lnTo>
                  <a:lnTo>
                    <a:pt x="29832" y="35496"/>
                  </a:lnTo>
                  <a:lnTo>
                    <a:pt x="29832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917175" y="5233263"/>
              <a:ext cx="5715" cy="36195"/>
            </a:xfrm>
            <a:custGeom>
              <a:avLst/>
              <a:gdLst/>
              <a:ahLst/>
              <a:cxnLst/>
              <a:rect l="l" t="t" r="r" b="b"/>
              <a:pathLst>
                <a:path w="5714" h="36195">
                  <a:moveTo>
                    <a:pt x="5651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5651" y="36004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905072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45" y="4876"/>
                  </a:moveTo>
                  <a:lnTo>
                    <a:pt x="21615" y="4876"/>
                  </a:lnTo>
                  <a:lnTo>
                    <a:pt x="24701" y="6172"/>
                  </a:lnTo>
                  <a:lnTo>
                    <a:pt x="29845" y="6172"/>
                  </a:lnTo>
                  <a:lnTo>
                    <a:pt x="29845" y="4876"/>
                  </a:lnTo>
                  <a:close/>
                </a:path>
                <a:path w="29845" h="6350">
                  <a:moveTo>
                    <a:pt x="29845" y="0"/>
                  </a:moveTo>
                  <a:lnTo>
                    <a:pt x="0" y="254"/>
                  </a:lnTo>
                  <a:lnTo>
                    <a:pt x="0" y="5918"/>
                  </a:lnTo>
                  <a:lnTo>
                    <a:pt x="5410" y="5918"/>
                  </a:lnTo>
                  <a:lnTo>
                    <a:pt x="5410" y="5397"/>
                  </a:lnTo>
                  <a:lnTo>
                    <a:pt x="7480" y="4876"/>
                  </a:lnTo>
                  <a:lnTo>
                    <a:pt x="29845" y="4876"/>
                  </a:lnTo>
                  <a:lnTo>
                    <a:pt x="29845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905072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45" y="0"/>
                  </a:moveTo>
                  <a:lnTo>
                    <a:pt x="29845" y="6172"/>
                  </a:lnTo>
                  <a:lnTo>
                    <a:pt x="24701" y="6172"/>
                  </a:lnTo>
                  <a:lnTo>
                    <a:pt x="21615" y="4876"/>
                  </a:lnTo>
                  <a:lnTo>
                    <a:pt x="19316" y="4876"/>
                  </a:lnTo>
                  <a:lnTo>
                    <a:pt x="8750" y="4876"/>
                  </a:lnTo>
                  <a:lnTo>
                    <a:pt x="7480" y="4876"/>
                  </a:lnTo>
                  <a:lnTo>
                    <a:pt x="6438" y="5143"/>
                  </a:lnTo>
                  <a:lnTo>
                    <a:pt x="5410" y="5397"/>
                  </a:lnTo>
                  <a:lnTo>
                    <a:pt x="5410" y="5918"/>
                  </a:lnTo>
                  <a:lnTo>
                    <a:pt x="0" y="5918"/>
                  </a:lnTo>
                  <a:lnTo>
                    <a:pt x="0" y="254"/>
                  </a:lnTo>
                  <a:lnTo>
                    <a:pt x="2984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935437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397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397" y="3858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935437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397" y="38582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899687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384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384" y="38582"/>
                  </a:lnTo>
                  <a:lnTo>
                    <a:pt x="5384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899687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384" y="38582"/>
                  </a:lnTo>
                  <a:lnTo>
                    <a:pt x="5384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905338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578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905338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57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917162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917162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922826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922826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913568" y="5234305"/>
              <a:ext cx="12700" cy="34925"/>
            </a:xfrm>
            <a:custGeom>
              <a:avLst/>
              <a:gdLst/>
              <a:ahLst/>
              <a:cxnLst/>
              <a:rect l="l" t="t" r="r" b="b"/>
              <a:pathLst>
                <a:path w="12700" h="34925">
                  <a:moveTo>
                    <a:pt x="12344" y="0"/>
                  </a:moveTo>
                  <a:lnTo>
                    <a:pt x="12344" y="34455"/>
                  </a:lnTo>
                </a:path>
                <a:path w="12700" h="34925">
                  <a:moveTo>
                    <a:pt x="0" y="0"/>
                  </a:moveTo>
                  <a:lnTo>
                    <a:pt x="0" y="34455"/>
                  </a:lnTo>
                </a:path>
              </a:pathLst>
            </a:custGeom>
            <a:ln w="6350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892219" y="5230190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4">
                  <a:moveTo>
                    <a:pt x="51955" y="0"/>
                  </a:moveTo>
                  <a:lnTo>
                    <a:pt x="56070" y="0"/>
                  </a:lnTo>
                </a:path>
                <a:path w="56514">
                  <a:moveTo>
                    <a:pt x="0" y="0"/>
                  </a:moveTo>
                  <a:lnTo>
                    <a:pt x="4127" y="0"/>
                  </a:lnTo>
                </a:path>
              </a:pathLst>
            </a:custGeom>
            <a:ln w="6350">
              <a:solidFill>
                <a:srgbClr val="D6D7D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980434" y="5233784"/>
              <a:ext cx="29845" cy="35560"/>
            </a:xfrm>
            <a:custGeom>
              <a:avLst/>
              <a:gdLst/>
              <a:ahLst/>
              <a:cxnLst/>
              <a:rect l="l" t="t" r="r" b="b"/>
              <a:pathLst>
                <a:path w="29845" h="35560">
                  <a:moveTo>
                    <a:pt x="29845" y="0"/>
                  </a:moveTo>
                  <a:lnTo>
                    <a:pt x="0" y="0"/>
                  </a:lnTo>
                  <a:lnTo>
                    <a:pt x="0" y="35496"/>
                  </a:lnTo>
                  <a:lnTo>
                    <a:pt x="29845" y="35496"/>
                  </a:lnTo>
                  <a:lnTo>
                    <a:pt x="2984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991762" y="5233263"/>
              <a:ext cx="5715" cy="36195"/>
            </a:xfrm>
            <a:custGeom>
              <a:avLst/>
              <a:gdLst/>
              <a:ahLst/>
              <a:cxnLst/>
              <a:rect l="l" t="t" r="r" b="b"/>
              <a:pathLst>
                <a:path w="5714" h="36195">
                  <a:moveTo>
                    <a:pt x="5651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5651" y="36004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979659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32" y="4876"/>
                  </a:moveTo>
                  <a:lnTo>
                    <a:pt x="21615" y="4876"/>
                  </a:lnTo>
                  <a:lnTo>
                    <a:pt x="24701" y="6172"/>
                  </a:lnTo>
                  <a:lnTo>
                    <a:pt x="29832" y="6172"/>
                  </a:lnTo>
                  <a:lnTo>
                    <a:pt x="29832" y="4876"/>
                  </a:lnTo>
                  <a:close/>
                </a:path>
                <a:path w="29845" h="6350">
                  <a:moveTo>
                    <a:pt x="29832" y="0"/>
                  </a:moveTo>
                  <a:lnTo>
                    <a:pt x="0" y="254"/>
                  </a:lnTo>
                  <a:lnTo>
                    <a:pt x="0" y="5918"/>
                  </a:lnTo>
                  <a:lnTo>
                    <a:pt x="5410" y="5918"/>
                  </a:lnTo>
                  <a:lnTo>
                    <a:pt x="5410" y="5397"/>
                  </a:lnTo>
                  <a:lnTo>
                    <a:pt x="7454" y="4876"/>
                  </a:lnTo>
                  <a:lnTo>
                    <a:pt x="29832" y="4876"/>
                  </a:lnTo>
                  <a:lnTo>
                    <a:pt x="29832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979659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32" y="0"/>
                  </a:moveTo>
                  <a:lnTo>
                    <a:pt x="29832" y="6172"/>
                  </a:lnTo>
                  <a:lnTo>
                    <a:pt x="24701" y="6172"/>
                  </a:lnTo>
                  <a:lnTo>
                    <a:pt x="21615" y="4876"/>
                  </a:lnTo>
                  <a:lnTo>
                    <a:pt x="19304" y="4876"/>
                  </a:lnTo>
                  <a:lnTo>
                    <a:pt x="8750" y="4876"/>
                  </a:lnTo>
                  <a:lnTo>
                    <a:pt x="7454" y="4876"/>
                  </a:lnTo>
                  <a:lnTo>
                    <a:pt x="6438" y="5143"/>
                  </a:lnTo>
                  <a:lnTo>
                    <a:pt x="5410" y="5397"/>
                  </a:lnTo>
                  <a:lnTo>
                    <a:pt x="5410" y="5918"/>
                  </a:lnTo>
                  <a:lnTo>
                    <a:pt x="0" y="5918"/>
                  </a:lnTo>
                  <a:lnTo>
                    <a:pt x="0" y="254"/>
                  </a:lnTo>
                  <a:lnTo>
                    <a:pt x="2983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010012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410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410" y="38582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010012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410" y="38582"/>
                  </a:lnTo>
                  <a:lnTo>
                    <a:pt x="5410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974261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397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397" y="3858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974261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397" y="38582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979926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565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979926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5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991749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991749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997413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997413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988143" y="5234305"/>
              <a:ext cx="12700" cy="34925"/>
            </a:xfrm>
            <a:custGeom>
              <a:avLst/>
              <a:gdLst/>
              <a:ahLst/>
              <a:cxnLst/>
              <a:rect l="l" t="t" r="r" b="b"/>
              <a:pathLst>
                <a:path w="12700" h="34925">
                  <a:moveTo>
                    <a:pt x="12357" y="0"/>
                  </a:moveTo>
                  <a:lnTo>
                    <a:pt x="12357" y="34455"/>
                  </a:lnTo>
                </a:path>
                <a:path w="12700" h="34925">
                  <a:moveTo>
                    <a:pt x="0" y="0"/>
                  </a:moveTo>
                  <a:lnTo>
                    <a:pt x="0" y="34455"/>
                  </a:lnTo>
                </a:path>
              </a:pathLst>
            </a:custGeom>
            <a:ln w="6350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966806" y="5230190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4">
                  <a:moveTo>
                    <a:pt x="51943" y="0"/>
                  </a:moveTo>
                  <a:lnTo>
                    <a:pt x="56070" y="0"/>
                  </a:lnTo>
                </a:path>
                <a:path w="56514">
                  <a:moveTo>
                    <a:pt x="0" y="0"/>
                  </a:moveTo>
                  <a:lnTo>
                    <a:pt x="4114" y="0"/>
                  </a:lnTo>
                </a:path>
              </a:pathLst>
            </a:custGeom>
            <a:ln w="6350">
              <a:solidFill>
                <a:srgbClr val="D6D7D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054005" y="5233784"/>
              <a:ext cx="29845" cy="35560"/>
            </a:xfrm>
            <a:custGeom>
              <a:avLst/>
              <a:gdLst/>
              <a:ahLst/>
              <a:cxnLst/>
              <a:rect l="l" t="t" r="r" b="b"/>
              <a:pathLst>
                <a:path w="29845" h="35560">
                  <a:moveTo>
                    <a:pt x="29819" y="0"/>
                  </a:moveTo>
                  <a:lnTo>
                    <a:pt x="0" y="0"/>
                  </a:lnTo>
                  <a:lnTo>
                    <a:pt x="0" y="35496"/>
                  </a:lnTo>
                  <a:lnTo>
                    <a:pt x="29819" y="35496"/>
                  </a:lnTo>
                  <a:lnTo>
                    <a:pt x="29819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065320" y="5233263"/>
              <a:ext cx="5715" cy="36195"/>
            </a:xfrm>
            <a:custGeom>
              <a:avLst/>
              <a:gdLst/>
              <a:ahLst/>
              <a:cxnLst/>
              <a:rect l="l" t="t" r="r" b="b"/>
              <a:pathLst>
                <a:path w="5714" h="36195">
                  <a:moveTo>
                    <a:pt x="5651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5651" y="36004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053217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32" y="4876"/>
                  </a:moveTo>
                  <a:lnTo>
                    <a:pt x="21602" y="4876"/>
                  </a:lnTo>
                  <a:lnTo>
                    <a:pt x="24688" y="6172"/>
                  </a:lnTo>
                  <a:lnTo>
                    <a:pt x="29832" y="6172"/>
                  </a:lnTo>
                  <a:lnTo>
                    <a:pt x="29832" y="4876"/>
                  </a:lnTo>
                  <a:close/>
                </a:path>
                <a:path w="29845" h="6350">
                  <a:moveTo>
                    <a:pt x="29832" y="0"/>
                  </a:moveTo>
                  <a:lnTo>
                    <a:pt x="0" y="254"/>
                  </a:lnTo>
                  <a:lnTo>
                    <a:pt x="0" y="5918"/>
                  </a:lnTo>
                  <a:lnTo>
                    <a:pt x="5397" y="5918"/>
                  </a:lnTo>
                  <a:lnTo>
                    <a:pt x="5397" y="5397"/>
                  </a:lnTo>
                  <a:lnTo>
                    <a:pt x="7467" y="4876"/>
                  </a:lnTo>
                  <a:lnTo>
                    <a:pt x="29832" y="4876"/>
                  </a:lnTo>
                  <a:lnTo>
                    <a:pt x="29832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053217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32" y="0"/>
                  </a:moveTo>
                  <a:lnTo>
                    <a:pt x="29832" y="6172"/>
                  </a:lnTo>
                  <a:lnTo>
                    <a:pt x="24688" y="6172"/>
                  </a:lnTo>
                  <a:lnTo>
                    <a:pt x="21602" y="4876"/>
                  </a:lnTo>
                  <a:lnTo>
                    <a:pt x="19291" y="4876"/>
                  </a:lnTo>
                  <a:lnTo>
                    <a:pt x="8750" y="4876"/>
                  </a:lnTo>
                  <a:lnTo>
                    <a:pt x="7467" y="4876"/>
                  </a:lnTo>
                  <a:lnTo>
                    <a:pt x="6426" y="5143"/>
                  </a:lnTo>
                  <a:lnTo>
                    <a:pt x="5397" y="5397"/>
                  </a:lnTo>
                  <a:lnTo>
                    <a:pt x="5397" y="5918"/>
                  </a:lnTo>
                  <a:lnTo>
                    <a:pt x="0" y="5918"/>
                  </a:lnTo>
                  <a:lnTo>
                    <a:pt x="0" y="254"/>
                  </a:lnTo>
                  <a:lnTo>
                    <a:pt x="2983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083583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384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384" y="38582"/>
                  </a:lnTo>
                  <a:lnTo>
                    <a:pt x="5384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083583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384" y="38582"/>
                  </a:lnTo>
                  <a:lnTo>
                    <a:pt x="5384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047832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397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397" y="3858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047832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384" y="38582"/>
                  </a:lnTo>
                  <a:lnTo>
                    <a:pt x="5384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053484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565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053484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5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065308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065308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070972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070972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061701" y="5234305"/>
              <a:ext cx="12700" cy="34925"/>
            </a:xfrm>
            <a:custGeom>
              <a:avLst/>
              <a:gdLst/>
              <a:ahLst/>
              <a:cxnLst/>
              <a:rect l="l" t="t" r="r" b="b"/>
              <a:pathLst>
                <a:path w="12700" h="34925">
                  <a:moveTo>
                    <a:pt x="12344" y="0"/>
                  </a:moveTo>
                  <a:lnTo>
                    <a:pt x="12344" y="34455"/>
                  </a:lnTo>
                </a:path>
                <a:path w="12700" h="34925">
                  <a:moveTo>
                    <a:pt x="0" y="0"/>
                  </a:moveTo>
                  <a:lnTo>
                    <a:pt x="0" y="34455"/>
                  </a:lnTo>
                </a:path>
              </a:pathLst>
            </a:custGeom>
            <a:ln w="6350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040365" y="5230190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4">
                  <a:moveTo>
                    <a:pt x="51942" y="0"/>
                  </a:moveTo>
                  <a:lnTo>
                    <a:pt x="56070" y="0"/>
                  </a:lnTo>
                </a:path>
                <a:path w="56514">
                  <a:moveTo>
                    <a:pt x="0" y="0"/>
                  </a:moveTo>
                  <a:lnTo>
                    <a:pt x="4114" y="0"/>
                  </a:lnTo>
                </a:path>
              </a:pathLst>
            </a:custGeom>
            <a:ln w="6350">
              <a:solidFill>
                <a:srgbClr val="D6D7D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129087" y="5233784"/>
              <a:ext cx="29845" cy="35560"/>
            </a:xfrm>
            <a:custGeom>
              <a:avLst/>
              <a:gdLst/>
              <a:ahLst/>
              <a:cxnLst/>
              <a:rect l="l" t="t" r="r" b="b"/>
              <a:pathLst>
                <a:path w="29845" h="35560">
                  <a:moveTo>
                    <a:pt x="29845" y="0"/>
                  </a:moveTo>
                  <a:lnTo>
                    <a:pt x="0" y="0"/>
                  </a:lnTo>
                  <a:lnTo>
                    <a:pt x="0" y="35496"/>
                  </a:lnTo>
                  <a:lnTo>
                    <a:pt x="29845" y="35496"/>
                  </a:lnTo>
                  <a:lnTo>
                    <a:pt x="2984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140403" y="5233263"/>
              <a:ext cx="5715" cy="36195"/>
            </a:xfrm>
            <a:custGeom>
              <a:avLst/>
              <a:gdLst/>
              <a:ahLst/>
              <a:cxnLst/>
              <a:rect l="l" t="t" r="r" b="b"/>
              <a:pathLst>
                <a:path w="5714" h="36195">
                  <a:moveTo>
                    <a:pt x="5664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5664" y="36004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128325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19" y="4876"/>
                  </a:moveTo>
                  <a:lnTo>
                    <a:pt x="21589" y="4876"/>
                  </a:lnTo>
                  <a:lnTo>
                    <a:pt x="24688" y="6172"/>
                  </a:lnTo>
                  <a:lnTo>
                    <a:pt x="29819" y="6172"/>
                  </a:lnTo>
                  <a:lnTo>
                    <a:pt x="29819" y="4876"/>
                  </a:lnTo>
                  <a:close/>
                </a:path>
                <a:path w="29845" h="6350">
                  <a:moveTo>
                    <a:pt x="29819" y="0"/>
                  </a:moveTo>
                  <a:lnTo>
                    <a:pt x="0" y="254"/>
                  </a:lnTo>
                  <a:lnTo>
                    <a:pt x="0" y="5918"/>
                  </a:lnTo>
                  <a:lnTo>
                    <a:pt x="5384" y="5918"/>
                  </a:lnTo>
                  <a:lnTo>
                    <a:pt x="5384" y="5397"/>
                  </a:lnTo>
                  <a:lnTo>
                    <a:pt x="7442" y="4876"/>
                  </a:lnTo>
                  <a:lnTo>
                    <a:pt x="29819" y="4876"/>
                  </a:lnTo>
                  <a:lnTo>
                    <a:pt x="29819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128325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19" y="0"/>
                  </a:moveTo>
                  <a:lnTo>
                    <a:pt x="29819" y="6172"/>
                  </a:lnTo>
                  <a:lnTo>
                    <a:pt x="24688" y="6172"/>
                  </a:lnTo>
                  <a:lnTo>
                    <a:pt x="21589" y="4876"/>
                  </a:lnTo>
                  <a:lnTo>
                    <a:pt x="19291" y="4876"/>
                  </a:lnTo>
                  <a:lnTo>
                    <a:pt x="8724" y="4876"/>
                  </a:lnTo>
                  <a:lnTo>
                    <a:pt x="7442" y="4876"/>
                  </a:lnTo>
                  <a:lnTo>
                    <a:pt x="6426" y="5143"/>
                  </a:lnTo>
                  <a:lnTo>
                    <a:pt x="5384" y="5397"/>
                  </a:lnTo>
                  <a:lnTo>
                    <a:pt x="5384" y="5918"/>
                  </a:lnTo>
                  <a:lnTo>
                    <a:pt x="0" y="5918"/>
                  </a:lnTo>
                  <a:lnTo>
                    <a:pt x="0" y="254"/>
                  </a:lnTo>
                  <a:lnTo>
                    <a:pt x="2981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158665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397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397" y="3858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158665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397" y="38582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122915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422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422" y="3858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122915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410" y="38582"/>
                  </a:lnTo>
                  <a:lnTo>
                    <a:pt x="5410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128579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565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128579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5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140403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140403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146067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146067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136796" y="5234305"/>
              <a:ext cx="12700" cy="34925"/>
            </a:xfrm>
            <a:custGeom>
              <a:avLst/>
              <a:gdLst/>
              <a:ahLst/>
              <a:cxnLst/>
              <a:rect l="l" t="t" r="r" b="b"/>
              <a:pathLst>
                <a:path w="12700" h="34925">
                  <a:moveTo>
                    <a:pt x="12357" y="0"/>
                  </a:moveTo>
                  <a:lnTo>
                    <a:pt x="12357" y="34455"/>
                  </a:lnTo>
                </a:path>
                <a:path w="12700" h="34925">
                  <a:moveTo>
                    <a:pt x="0" y="0"/>
                  </a:moveTo>
                  <a:lnTo>
                    <a:pt x="0" y="34455"/>
                  </a:lnTo>
                </a:path>
              </a:pathLst>
            </a:custGeom>
            <a:ln w="6350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115473" y="5230190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4">
                  <a:moveTo>
                    <a:pt x="51930" y="0"/>
                  </a:moveTo>
                  <a:lnTo>
                    <a:pt x="56057" y="0"/>
                  </a:lnTo>
                </a:path>
                <a:path w="56514">
                  <a:moveTo>
                    <a:pt x="0" y="0"/>
                  </a:moveTo>
                  <a:lnTo>
                    <a:pt x="4102" y="0"/>
                  </a:lnTo>
                </a:path>
              </a:pathLst>
            </a:custGeom>
            <a:ln w="6350">
              <a:solidFill>
                <a:srgbClr val="D6D7D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204195" y="5233784"/>
              <a:ext cx="29845" cy="35560"/>
            </a:xfrm>
            <a:custGeom>
              <a:avLst/>
              <a:gdLst/>
              <a:ahLst/>
              <a:cxnLst/>
              <a:rect l="l" t="t" r="r" b="b"/>
              <a:pathLst>
                <a:path w="29845" h="35560">
                  <a:moveTo>
                    <a:pt x="29832" y="0"/>
                  </a:moveTo>
                  <a:lnTo>
                    <a:pt x="0" y="0"/>
                  </a:lnTo>
                  <a:lnTo>
                    <a:pt x="0" y="35496"/>
                  </a:lnTo>
                  <a:lnTo>
                    <a:pt x="29832" y="35496"/>
                  </a:lnTo>
                  <a:lnTo>
                    <a:pt x="29832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215498" y="5233263"/>
              <a:ext cx="5715" cy="36195"/>
            </a:xfrm>
            <a:custGeom>
              <a:avLst/>
              <a:gdLst/>
              <a:ahLst/>
              <a:cxnLst/>
              <a:rect l="l" t="t" r="r" b="b"/>
              <a:pathLst>
                <a:path w="5714" h="36195">
                  <a:moveTo>
                    <a:pt x="5664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5664" y="36004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203407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32" y="4876"/>
                  </a:moveTo>
                  <a:lnTo>
                    <a:pt x="21615" y="4876"/>
                  </a:lnTo>
                  <a:lnTo>
                    <a:pt x="24701" y="6172"/>
                  </a:lnTo>
                  <a:lnTo>
                    <a:pt x="29832" y="6172"/>
                  </a:lnTo>
                  <a:lnTo>
                    <a:pt x="29832" y="4876"/>
                  </a:lnTo>
                  <a:close/>
                </a:path>
                <a:path w="29845" h="6350">
                  <a:moveTo>
                    <a:pt x="29832" y="0"/>
                  </a:moveTo>
                  <a:lnTo>
                    <a:pt x="0" y="254"/>
                  </a:lnTo>
                  <a:lnTo>
                    <a:pt x="0" y="5918"/>
                  </a:lnTo>
                  <a:lnTo>
                    <a:pt x="5410" y="5918"/>
                  </a:lnTo>
                  <a:lnTo>
                    <a:pt x="5410" y="5397"/>
                  </a:lnTo>
                  <a:lnTo>
                    <a:pt x="7454" y="4876"/>
                  </a:lnTo>
                  <a:lnTo>
                    <a:pt x="29832" y="4876"/>
                  </a:lnTo>
                  <a:lnTo>
                    <a:pt x="29832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203407" y="522813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9832" y="0"/>
                  </a:moveTo>
                  <a:lnTo>
                    <a:pt x="29832" y="6172"/>
                  </a:lnTo>
                  <a:lnTo>
                    <a:pt x="24701" y="6172"/>
                  </a:lnTo>
                  <a:lnTo>
                    <a:pt x="21615" y="4876"/>
                  </a:lnTo>
                  <a:lnTo>
                    <a:pt x="19291" y="4876"/>
                  </a:lnTo>
                  <a:lnTo>
                    <a:pt x="8762" y="4876"/>
                  </a:lnTo>
                  <a:lnTo>
                    <a:pt x="7454" y="4876"/>
                  </a:lnTo>
                  <a:lnTo>
                    <a:pt x="6426" y="5143"/>
                  </a:lnTo>
                  <a:lnTo>
                    <a:pt x="5410" y="5397"/>
                  </a:lnTo>
                  <a:lnTo>
                    <a:pt x="5410" y="5918"/>
                  </a:lnTo>
                  <a:lnTo>
                    <a:pt x="0" y="5918"/>
                  </a:lnTo>
                  <a:lnTo>
                    <a:pt x="0" y="254"/>
                  </a:lnTo>
                  <a:lnTo>
                    <a:pt x="2983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233760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410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410" y="38582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233760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410" y="38582"/>
                  </a:lnTo>
                  <a:lnTo>
                    <a:pt x="5410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198010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5397" y="0"/>
                  </a:moveTo>
                  <a:lnTo>
                    <a:pt x="0" y="0"/>
                  </a:lnTo>
                  <a:lnTo>
                    <a:pt x="0" y="38582"/>
                  </a:lnTo>
                  <a:lnTo>
                    <a:pt x="5397" y="3858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198010" y="5232235"/>
              <a:ext cx="5715" cy="38735"/>
            </a:xfrm>
            <a:custGeom>
              <a:avLst/>
              <a:gdLst/>
              <a:ahLst/>
              <a:cxnLst/>
              <a:rect l="l" t="t" r="r" b="b"/>
              <a:pathLst>
                <a:path w="5714" h="38735">
                  <a:moveTo>
                    <a:pt x="0" y="38582"/>
                  </a:moveTo>
                  <a:lnTo>
                    <a:pt x="5397" y="38582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385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203674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565" y="0"/>
                  </a:moveTo>
                  <a:lnTo>
                    <a:pt x="0" y="0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203674" y="526978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5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215498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215498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221162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29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221162" y="5234051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2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211904" y="5234305"/>
              <a:ext cx="12700" cy="34925"/>
            </a:xfrm>
            <a:custGeom>
              <a:avLst/>
              <a:gdLst/>
              <a:ahLst/>
              <a:cxnLst/>
              <a:rect l="l" t="t" r="r" b="b"/>
              <a:pathLst>
                <a:path w="12700" h="34925">
                  <a:moveTo>
                    <a:pt x="12331" y="0"/>
                  </a:moveTo>
                  <a:lnTo>
                    <a:pt x="12331" y="34455"/>
                  </a:lnTo>
                </a:path>
                <a:path w="12700" h="34925">
                  <a:moveTo>
                    <a:pt x="0" y="0"/>
                  </a:moveTo>
                  <a:lnTo>
                    <a:pt x="0" y="34455"/>
                  </a:lnTo>
                </a:path>
              </a:pathLst>
            </a:custGeom>
            <a:ln w="6350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190555" y="5230190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4">
                  <a:moveTo>
                    <a:pt x="51955" y="0"/>
                  </a:moveTo>
                  <a:lnTo>
                    <a:pt x="56070" y="0"/>
                  </a:lnTo>
                </a:path>
                <a:path w="56514">
                  <a:moveTo>
                    <a:pt x="0" y="0"/>
                  </a:moveTo>
                  <a:lnTo>
                    <a:pt x="4102" y="0"/>
                  </a:lnTo>
                </a:path>
              </a:pathLst>
            </a:custGeom>
            <a:ln w="6350">
              <a:solidFill>
                <a:srgbClr val="D6D7D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730460" y="5058219"/>
              <a:ext cx="528320" cy="443865"/>
            </a:xfrm>
            <a:custGeom>
              <a:avLst/>
              <a:gdLst/>
              <a:ahLst/>
              <a:cxnLst/>
              <a:rect l="l" t="t" r="r" b="b"/>
              <a:pathLst>
                <a:path w="528320" h="443864">
                  <a:moveTo>
                    <a:pt x="10299" y="145745"/>
                  </a:moveTo>
                  <a:lnTo>
                    <a:pt x="0" y="145745"/>
                  </a:lnTo>
                  <a:lnTo>
                    <a:pt x="0" y="250151"/>
                  </a:lnTo>
                  <a:lnTo>
                    <a:pt x="10299" y="250151"/>
                  </a:lnTo>
                  <a:lnTo>
                    <a:pt x="10299" y="145745"/>
                  </a:lnTo>
                  <a:close/>
                </a:path>
                <a:path w="528320" h="443864">
                  <a:moveTo>
                    <a:pt x="42189" y="0"/>
                  </a:moveTo>
                  <a:lnTo>
                    <a:pt x="27787" y="0"/>
                  </a:lnTo>
                  <a:lnTo>
                    <a:pt x="27787" y="109220"/>
                  </a:lnTo>
                  <a:lnTo>
                    <a:pt x="42189" y="109220"/>
                  </a:lnTo>
                  <a:lnTo>
                    <a:pt x="42189" y="0"/>
                  </a:lnTo>
                  <a:close/>
                </a:path>
                <a:path w="528320" h="443864">
                  <a:moveTo>
                    <a:pt x="83845" y="145745"/>
                  </a:moveTo>
                  <a:lnTo>
                    <a:pt x="73558" y="145745"/>
                  </a:lnTo>
                  <a:lnTo>
                    <a:pt x="73558" y="250151"/>
                  </a:lnTo>
                  <a:lnTo>
                    <a:pt x="83845" y="250151"/>
                  </a:lnTo>
                  <a:lnTo>
                    <a:pt x="83845" y="145745"/>
                  </a:lnTo>
                  <a:close/>
                </a:path>
                <a:path w="528320" h="443864">
                  <a:moveTo>
                    <a:pt x="157899" y="145745"/>
                  </a:moveTo>
                  <a:lnTo>
                    <a:pt x="147624" y="145745"/>
                  </a:lnTo>
                  <a:lnTo>
                    <a:pt x="147624" y="250151"/>
                  </a:lnTo>
                  <a:lnTo>
                    <a:pt x="157899" y="250151"/>
                  </a:lnTo>
                  <a:lnTo>
                    <a:pt x="157899" y="145745"/>
                  </a:lnTo>
                  <a:close/>
                </a:path>
                <a:path w="528320" h="443864">
                  <a:moveTo>
                    <a:pt x="231978" y="145745"/>
                  </a:moveTo>
                  <a:lnTo>
                    <a:pt x="221691" y="145745"/>
                  </a:lnTo>
                  <a:lnTo>
                    <a:pt x="221691" y="250151"/>
                  </a:lnTo>
                  <a:lnTo>
                    <a:pt x="231978" y="250151"/>
                  </a:lnTo>
                  <a:lnTo>
                    <a:pt x="231978" y="145745"/>
                  </a:lnTo>
                  <a:close/>
                </a:path>
                <a:path w="528320" h="443864">
                  <a:moveTo>
                    <a:pt x="282219" y="315048"/>
                  </a:moveTo>
                  <a:lnTo>
                    <a:pt x="271919" y="315048"/>
                  </a:lnTo>
                  <a:lnTo>
                    <a:pt x="271919" y="443458"/>
                  </a:lnTo>
                  <a:lnTo>
                    <a:pt x="282219" y="443458"/>
                  </a:lnTo>
                  <a:lnTo>
                    <a:pt x="282219" y="315048"/>
                  </a:lnTo>
                  <a:close/>
                </a:path>
                <a:path w="528320" h="443864">
                  <a:moveTo>
                    <a:pt x="306031" y="145745"/>
                  </a:moveTo>
                  <a:lnTo>
                    <a:pt x="295744" y="145745"/>
                  </a:lnTo>
                  <a:lnTo>
                    <a:pt x="295744" y="250151"/>
                  </a:lnTo>
                  <a:lnTo>
                    <a:pt x="306031" y="250151"/>
                  </a:lnTo>
                  <a:lnTo>
                    <a:pt x="306031" y="145745"/>
                  </a:lnTo>
                  <a:close/>
                </a:path>
                <a:path w="528320" h="443864">
                  <a:moveTo>
                    <a:pt x="381139" y="145745"/>
                  </a:moveTo>
                  <a:lnTo>
                    <a:pt x="370865" y="145745"/>
                  </a:lnTo>
                  <a:lnTo>
                    <a:pt x="370865" y="250151"/>
                  </a:lnTo>
                  <a:lnTo>
                    <a:pt x="381139" y="250151"/>
                  </a:lnTo>
                  <a:lnTo>
                    <a:pt x="381139" y="145745"/>
                  </a:lnTo>
                  <a:close/>
                </a:path>
                <a:path w="528320" h="443864">
                  <a:moveTo>
                    <a:pt x="454164" y="145745"/>
                  </a:moveTo>
                  <a:lnTo>
                    <a:pt x="443877" y="145745"/>
                  </a:lnTo>
                  <a:lnTo>
                    <a:pt x="443877" y="250151"/>
                  </a:lnTo>
                  <a:lnTo>
                    <a:pt x="454164" y="250151"/>
                  </a:lnTo>
                  <a:lnTo>
                    <a:pt x="454164" y="145745"/>
                  </a:lnTo>
                  <a:close/>
                </a:path>
                <a:path w="528320" h="443864">
                  <a:moveTo>
                    <a:pt x="528256" y="145745"/>
                  </a:moveTo>
                  <a:lnTo>
                    <a:pt x="517956" y="145745"/>
                  </a:lnTo>
                  <a:lnTo>
                    <a:pt x="517956" y="250151"/>
                  </a:lnTo>
                  <a:lnTo>
                    <a:pt x="528256" y="250151"/>
                  </a:lnTo>
                  <a:lnTo>
                    <a:pt x="528256" y="145745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758400" y="5056175"/>
              <a:ext cx="56515" cy="146050"/>
            </a:xfrm>
            <a:custGeom>
              <a:avLst/>
              <a:gdLst/>
              <a:ahLst/>
              <a:cxnLst/>
              <a:rect l="l" t="t" r="r" b="b"/>
              <a:pathLst>
                <a:path w="56514" h="146050">
                  <a:moveTo>
                    <a:pt x="55905" y="145732"/>
                  </a:moveTo>
                  <a:lnTo>
                    <a:pt x="45618" y="145732"/>
                  </a:lnTo>
                </a:path>
                <a:path w="56514" h="146050">
                  <a:moveTo>
                    <a:pt x="1389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875849" y="5001996"/>
              <a:ext cx="144780" cy="167005"/>
            </a:xfrm>
            <a:custGeom>
              <a:avLst/>
              <a:gdLst/>
              <a:ahLst/>
              <a:cxnLst/>
              <a:rect l="l" t="t" r="r" b="b"/>
              <a:pathLst>
                <a:path w="144779" h="167004">
                  <a:moveTo>
                    <a:pt x="14401" y="56222"/>
                  </a:moveTo>
                  <a:lnTo>
                    <a:pt x="0" y="56222"/>
                  </a:lnTo>
                  <a:lnTo>
                    <a:pt x="0" y="165442"/>
                  </a:lnTo>
                  <a:lnTo>
                    <a:pt x="14401" y="165442"/>
                  </a:lnTo>
                  <a:lnTo>
                    <a:pt x="14401" y="56222"/>
                  </a:lnTo>
                  <a:close/>
                </a:path>
                <a:path w="144779" h="167004">
                  <a:moveTo>
                    <a:pt x="125501" y="0"/>
                  </a:moveTo>
                  <a:lnTo>
                    <a:pt x="111099" y="0"/>
                  </a:lnTo>
                  <a:lnTo>
                    <a:pt x="111099" y="165442"/>
                  </a:lnTo>
                  <a:lnTo>
                    <a:pt x="125501" y="165442"/>
                  </a:lnTo>
                  <a:lnTo>
                    <a:pt x="125501" y="0"/>
                  </a:lnTo>
                  <a:close/>
                </a:path>
                <a:path w="144779" h="167004">
                  <a:moveTo>
                    <a:pt x="144716" y="29489"/>
                  </a:moveTo>
                  <a:lnTo>
                    <a:pt x="130302" y="29489"/>
                  </a:lnTo>
                  <a:lnTo>
                    <a:pt x="130302" y="166814"/>
                  </a:lnTo>
                  <a:lnTo>
                    <a:pt x="144716" y="166814"/>
                  </a:lnTo>
                  <a:lnTo>
                    <a:pt x="144716" y="29489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876014" y="505617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29">
                  <a:moveTo>
                    <a:pt x="13893" y="0"/>
                  </a:moveTo>
                  <a:lnTo>
                    <a:pt x="0" y="0"/>
                  </a:lnTo>
                </a:path>
                <a:path w="125729">
                  <a:moveTo>
                    <a:pt x="125336" y="0"/>
                  </a:moveTo>
                  <a:lnTo>
                    <a:pt x="111455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098404" y="5058219"/>
              <a:ext cx="14604" cy="109220"/>
            </a:xfrm>
            <a:custGeom>
              <a:avLst/>
              <a:gdLst/>
              <a:ahLst/>
              <a:cxnLst/>
              <a:rect l="l" t="t" r="r" b="b"/>
              <a:pathLst>
                <a:path w="14604" h="109220">
                  <a:moveTo>
                    <a:pt x="14401" y="0"/>
                  </a:moveTo>
                  <a:lnTo>
                    <a:pt x="0" y="0"/>
                  </a:lnTo>
                  <a:lnTo>
                    <a:pt x="0" y="109220"/>
                  </a:lnTo>
                  <a:lnTo>
                    <a:pt x="14401" y="109220"/>
                  </a:lnTo>
                  <a:lnTo>
                    <a:pt x="14401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098556" y="5056175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9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758247" y="5058219"/>
              <a:ext cx="472440" cy="388620"/>
            </a:xfrm>
            <a:custGeom>
              <a:avLst/>
              <a:gdLst/>
              <a:ahLst/>
              <a:cxnLst/>
              <a:rect l="l" t="t" r="r" b="b"/>
              <a:pathLst>
                <a:path w="472439" h="388620">
                  <a:moveTo>
                    <a:pt x="14401" y="279120"/>
                  </a:moveTo>
                  <a:lnTo>
                    <a:pt x="0" y="279120"/>
                  </a:lnTo>
                  <a:lnTo>
                    <a:pt x="0" y="388340"/>
                  </a:lnTo>
                  <a:lnTo>
                    <a:pt x="14401" y="388340"/>
                  </a:lnTo>
                  <a:lnTo>
                    <a:pt x="14401" y="279120"/>
                  </a:lnTo>
                  <a:close/>
                </a:path>
                <a:path w="472439" h="388620">
                  <a:moveTo>
                    <a:pt x="132003" y="279120"/>
                  </a:moveTo>
                  <a:lnTo>
                    <a:pt x="117602" y="279120"/>
                  </a:lnTo>
                  <a:lnTo>
                    <a:pt x="117602" y="388340"/>
                  </a:lnTo>
                  <a:lnTo>
                    <a:pt x="132003" y="388340"/>
                  </a:lnTo>
                  <a:lnTo>
                    <a:pt x="132003" y="279120"/>
                  </a:lnTo>
                  <a:close/>
                </a:path>
                <a:path w="472439" h="388620">
                  <a:moveTo>
                    <a:pt x="353872" y="279120"/>
                  </a:moveTo>
                  <a:lnTo>
                    <a:pt x="339471" y="279120"/>
                  </a:lnTo>
                  <a:lnTo>
                    <a:pt x="339471" y="388340"/>
                  </a:lnTo>
                  <a:lnTo>
                    <a:pt x="353872" y="388340"/>
                  </a:lnTo>
                  <a:lnTo>
                    <a:pt x="353872" y="279120"/>
                  </a:lnTo>
                  <a:close/>
                </a:path>
                <a:path w="472439" h="388620">
                  <a:moveTo>
                    <a:pt x="472147" y="279120"/>
                  </a:moveTo>
                  <a:lnTo>
                    <a:pt x="457758" y="279120"/>
                  </a:lnTo>
                  <a:lnTo>
                    <a:pt x="457758" y="388340"/>
                  </a:lnTo>
                  <a:lnTo>
                    <a:pt x="472147" y="388340"/>
                  </a:lnTo>
                  <a:lnTo>
                    <a:pt x="472147" y="279120"/>
                  </a:lnTo>
                  <a:close/>
                </a:path>
                <a:path w="472439" h="388620">
                  <a:moveTo>
                    <a:pt x="472147" y="0"/>
                  </a:moveTo>
                  <a:lnTo>
                    <a:pt x="457758" y="0"/>
                  </a:lnTo>
                  <a:lnTo>
                    <a:pt x="457758" y="109220"/>
                  </a:lnTo>
                  <a:lnTo>
                    <a:pt x="472147" y="109220"/>
                  </a:lnTo>
                  <a:lnTo>
                    <a:pt x="472147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730459" y="5056175"/>
              <a:ext cx="499745" cy="146050"/>
            </a:xfrm>
            <a:custGeom>
              <a:avLst/>
              <a:gdLst/>
              <a:ahLst/>
              <a:cxnLst/>
              <a:rect l="l" t="t" r="r" b="b"/>
              <a:pathLst>
                <a:path w="499745" h="146050">
                  <a:moveTo>
                    <a:pt x="499605" y="0"/>
                  </a:moveTo>
                  <a:lnTo>
                    <a:pt x="485698" y="0"/>
                  </a:lnTo>
                </a:path>
                <a:path w="499745" h="146050">
                  <a:moveTo>
                    <a:pt x="10299" y="145732"/>
                  </a:moveTo>
                  <a:lnTo>
                    <a:pt x="0" y="145732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748290" y="5476214"/>
              <a:ext cx="10795" cy="81915"/>
            </a:xfrm>
            <a:custGeom>
              <a:avLst/>
              <a:gdLst/>
              <a:ahLst/>
              <a:cxnLst/>
              <a:rect l="l" t="t" r="r" b="b"/>
              <a:pathLst>
                <a:path w="10795" h="81914">
                  <a:moveTo>
                    <a:pt x="10287" y="0"/>
                  </a:moveTo>
                  <a:lnTo>
                    <a:pt x="0" y="0"/>
                  </a:lnTo>
                  <a:lnTo>
                    <a:pt x="0" y="81787"/>
                  </a:lnTo>
                  <a:lnTo>
                    <a:pt x="10287" y="81787"/>
                  </a:lnTo>
                  <a:lnTo>
                    <a:pt x="10287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748290" y="5474170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849116" y="5336311"/>
              <a:ext cx="150495" cy="222250"/>
            </a:xfrm>
            <a:custGeom>
              <a:avLst/>
              <a:gdLst/>
              <a:ahLst/>
              <a:cxnLst/>
              <a:rect l="l" t="t" r="r" b="b"/>
              <a:pathLst>
                <a:path w="150495" h="222250">
                  <a:moveTo>
                    <a:pt x="10287" y="139903"/>
                  </a:moveTo>
                  <a:lnTo>
                    <a:pt x="0" y="139903"/>
                  </a:lnTo>
                  <a:lnTo>
                    <a:pt x="0" y="221691"/>
                  </a:lnTo>
                  <a:lnTo>
                    <a:pt x="10287" y="221691"/>
                  </a:lnTo>
                  <a:lnTo>
                    <a:pt x="10287" y="139903"/>
                  </a:lnTo>
                  <a:close/>
                </a:path>
                <a:path w="150495" h="222250">
                  <a:moveTo>
                    <a:pt x="150190" y="0"/>
                  </a:moveTo>
                  <a:lnTo>
                    <a:pt x="139903" y="0"/>
                  </a:lnTo>
                  <a:lnTo>
                    <a:pt x="139903" y="164084"/>
                  </a:lnTo>
                  <a:lnTo>
                    <a:pt x="150190" y="164084"/>
                  </a:lnTo>
                  <a:lnTo>
                    <a:pt x="150190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849103" y="5474170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9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120692" y="5501602"/>
              <a:ext cx="10795" cy="54610"/>
            </a:xfrm>
            <a:custGeom>
              <a:avLst/>
              <a:gdLst/>
              <a:ahLst/>
              <a:cxnLst/>
              <a:rect l="l" t="t" r="r" b="b"/>
              <a:pathLst>
                <a:path w="10795" h="54610">
                  <a:moveTo>
                    <a:pt x="10287" y="0"/>
                  </a:moveTo>
                  <a:lnTo>
                    <a:pt x="0" y="0"/>
                  </a:lnTo>
                  <a:lnTo>
                    <a:pt x="0" y="54343"/>
                  </a:lnTo>
                  <a:lnTo>
                    <a:pt x="10287" y="54343"/>
                  </a:lnTo>
                  <a:lnTo>
                    <a:pt x="10287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120692" y="5482399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7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196118" y="5501602"/>
              <a:ext cx="10795" cy="54610"/>
            </a:xfrm>
            <a:custGeom>
              <a:avLst/>
              <a:gdLst/>
              <a:ahLst/>
              <a:cxnLst/>
              <a:rect l="l" t="t" r="r" b="b"/>
              <a:pathLst>
                <a:path w="10795" h="54610">
                  <a:moveTo>
                    <a:pt x="10299" y="0"/>
                  </a:moveTo>
                  <a:lnTo>
                    <a:pt x="0" y="0"/>
                  </a:lnTo>
                  <a:lnTo>
                    <a:pt x="0" y="54343"/>
                  </a:lnTo>
                  <a:lnTo>
                    <a:pt x="10299" y="54343"/>
                  </a:lnTo>
                  <a:lnTo>
                    <a:pt x="10299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878072" y="5201907"/>
              <a:ext cx="381000" cy="280670"/>
            </a:xfrm>
            <a:custGeom>
              <a:avLst/>
              <a:gdLst/>
              <a:ahLst/>
              <a:cxnLst/>
              <a:rect l="l" t="t" r="r" b="b"/>
              <a:pathLst>
                <a:path w="381000" h="280670">
                  <a:moveTo>
                    <a:pt x="328345" y="280492"/>
                  </a:moveTo>
                  <a:lnTo>
                    <a:pt x="318046" y="280492"/>
                  </a:lnTo>
                </a:path>
                <a:path w="381000" h="280670">
                  <a:moveTo>
                    <a:pt x="10299" y="0"/>
                  </a:moveTo>
                  <a:lnTo>
                    <a:pt x="0" y="0"/>
                  </a:lnTo>
                </a:path>
                <a:path w="381000" h="280670">
                  <a:moveTo>
                    <a:pt x="83845" y="0"/>
                  </a:moveTo>
                  <a:lnTo>
                    <a:pt x="73545" y="0"/>
                  </a:lnTo>
                </a:path>
                <a:path w="381000" h="280670">
                  <a:moveTo>
                    <a:pt x="157924" y="0"/>
                  </a:moveTo>
                  <a:lnTo>
                    <a:pt x="147624" y="0"/>
                  </a:lnTo>
                </a:path>
                <a:path w="381000" h="280670">
                  <a:moveTo>
                    <a:pt x="233527" y="0"/>
                  </a:moveTo>
                  <a:lnTo>
                    <a:pt x="223253" y="0"/>
                  </a:lnTo>
                </a:path>
                <a:path w="381000" h="280670">
                  <a:moveTo>
                    <a:pt x="306057" y="0"/>
                  </a:moveTo>
                  <a:lnTo>
                    <a:pt x="295757" y="0"/>
                  </a:lnTo>
                </a:path>
                <a:path w="381000" h="280670">
                  <a:moveTo>
                    <a:pt x="380644" y="0"/>
                  </a:moveTo>
                  <a:lnTo>
                    <a:pt x="370344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226471" y="5475528"/>
              <a:ext cx="22860" cy="83185"/>
            </a:xfrm>
            <a:custGeom>
              <a:avLst/>
              <a:gdLst/>
              <a:ahLst/>
              <a:cxnLst/>
              <a:rect l="l" t="t" r="r" b="b"/>
              <a:pathLst>
                <a:path w="22860" h="83185">
                  <a:moveTo>
                    <a:pt x="10287" y="0"/>
                  </a:moveTo>
                  <a:lnTo>
                    <a:pt x="0" y="0"/>
                  </a:lnTo>
                  <a:lnTo>
                    <a:pt x="0" y="82981"/>
                  </a:lnTo>
                  <a:lnTo>
                    <a:pt x="10287" y="82981"/>
                  </a:lnTo>
                  <a:lnTo>
                    <a:pt x="10287" y="0"/>
                  </a:lnTo>
                  <a:close/>
                </a:path>
                <a:path w="22860" h="83185">
                  <a:moveTo>
                    <a:pt x="22644" y="0"/>
                  </a:moveTo>
                  <a:lnTo>
                    <a:pt x="12357" y="0"/>
                  </a:lnTo>
                  <a:lnTo>
                    <a:pt x="12357" y="82981"/>
                  </a:lnTo>
                  <a:lnTo>
                    <a:pt x="22644" y="82981"/>
                  </a:lnTo>
                  <a:lnTo>
                    <a:pt x="22644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226458" y="5473484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735438" y="5475528"/>
              <a:ext cx="10795" cy="83185"/>
            </a:xfrm>
            <a:custGeom>
              <a:avLst/>
              <a:gdLst/>
              <a:ahLst/>
              <a:cxnLst/>
              <a:rect l="l" t="t" r="r" b="b"/>
              <a:pathLst>
                <a:path w="10795" h="83185">
                  <a:moveTo>
                    <a:pt x="10287" y="0"/>
                  </a:moveTo>
                  <a:lnTo>
                    <a:pt x="0" y="0"/>
                  </a:lnTo>
                  <a:lnTo>
                    <a:pt x="0" y="82981"/>
                  </a:lnTo>
                  <a:lnTo>
                    <a:pt x="10287" y="82981"/>
                  </a:lnTo>
                  <a:lnTo>
                    <a:pt x="10287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735438" y="5473484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7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727043" y="5166232"/>
              <a:ext cx="527050" cy="172720"/>
            </a:xfrm>
            <a:custGeom>
              <a:avLst/>
              <a:gdLst/>
              <a:ahLst/>
              <a:cxnLst/>
              <a:rect l="l" t="t" r="r" b="b"/>
              <a:pathLst>
                <a:path w="527050" h="172720">
                  <a:moveTo>
                    <a:pt x="526681" y="152247"/>
                  </a:moveTo>
                  <a:lnTo>
                    <a:pt x="0" y="152247"/>
                  </a:lnTo>
                  <a:lnTo>
                    <a:pt x="0" y="172135"/>
                  </a:lnTo>
                  <a:lnTo>
                    <a:pt x="526681" y="172135"/>
                  </a:lnTo>
                  <a:lnTo>
                    <a:pt x="526681" y="152247"/>
                  </a:lnTo>
                  <a:close/>
                </a:path>
                <a:path w="527050" h="172720">
                  <a:moveTo>
                    <a:pt x="526681" y="0"/>
                  </a:moveTo>
                  <a:lnTo>
                    <a:pt x="0" y="0"/>
                  </a:lnTo>
                  <a:lnTo>
                    <a:pt x="0" y="19888"/>
                  </a:lnTo>
                  <a:lnTo>
                    <a:pt x="526681" y="19888"/>
                  </a:lnTo>
                  <a:lnTo>
                    <a:pt x="526681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801148" y="5341277"/>
              <a:ext cx="44450" cy="29209"/>
            </a:xfrm>
            <a:custGeom>
              <a:avLst/>
              <a:gdLst/>
              <a:ahLst/>
              <a:cxnLst/>
              <a:rect l="l" t="t" r="r" b="b"/>
              <a:pathLst>
                <a:path w="44450" h="29210">
                  <a:moveTo>
                    <a:pt x="43853" y="0"/>
                  </a:moveTo>
                  <a:lnTo>
                    <a:pt x="0" y="0"/>
                  </a:lnTo>
                  <a:lnTo>
                    <a:pt x="0" y="28638"/>
                  </a:lnTo>
                  <a:lnTo>
                    <a:pt x="43853" y="28638"/>
                  </a:lnTo>
                  <a:lnTo>
                    <a:pt x="43853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659835" y="5223167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047" y="0"/>
                  </a:moveTo>
                  <a:lnTo>
                    <a:pt x="15907" y="2046"/>
                  </a:lnTo>
                  <a:lnTo>
                    <a:pt x="7627" y="7627"/>
                  </a:lnTo>
                  <a:lnTo>
                    <a:pt x="2046" y="15907"/>
                  </a:lnTo>
                  <a:lnTo>
                    <a:pt x="0" y="26047"/>
                  </a:lnTo>
                  <a:lnTo>
                    <a:pt x="2046" y="36197"/>
                  </a:lnTo>
                  <a:lnTo>
                    <a:pt x="7627" y="44484"/>
                  </a:lnTo>
                  <a:lnTo>
                    <a:pt x="15907" y="50072"/>
                  </a:lnTo>
                  <a:lnTo>
                    <a:pt x="26047" y="52120"/>
                  </a:lnTo>
                  <a:lnTo>
                    <a:pt x="36192" y="50072"/>
                  </a:lnTo>
                  <a:lnTo>
                    <a:pt x="44480" y="44484"/>
                  </a:lnTo>
                  <a:lnTo>
                    <a:pt x="50070" y="36197"/>
                  </a:lnTo>
                  <a:lnTo>
                    <a:pt x="52120" y="26047"/>
                  </a:lnTo>
                  <a:lnTo>
                    <a:pt x="50070" y="15907"/>
                  </a:lnTo>
                  <a:lnTo>
                    <a:pt x="44480" y="7627"/>
                  </a:lnTo>
                  <a:lnTo>
                    <a:pt x="36192" y="2046"/>
                  </a:lnTo>
                  <a:lnTo>
                    <a:pt x="2604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659835" y="5223167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120" y="26047"/>
                  </a:moveTo>
                  <a:lnTo>
                    <a:pt x="50070" y="36197"/>
                  </a:lnTo>
                  <a:lnTo>
                    <a:pt x="44480" y="44484"/>
                  </a:lnTo>
                  <a:lnTo>
                    <a:pt x="36192" y="50072"/>
                  </a:lnTo>
                  <a:lnTo>
                    <a:pt x="26047" y="52120"/>
                  </a:lnTo>
                  <a:lnTo>
                    <a:pt x="15907" y="50072"/>
                  </a:lnTo>
                  <a:lnTo>
                    <a:pt x="7627" y="44484"/>
                  </a:lnTo>
                  <a:lnTo>
                    <a:pt x="2046" y="36197"/>
                  </a:lnTo>
                  <a:lnTo>
                    <a:pt x="0" y="26047"/>
                  </a:lnTo>
                  <a:lnTo>
                    <a:pt x="2046" y="15907"/>
                  </a:lnTo>
                  <a:lnTo>
                    <a:pt x="7627" y="7627"/>
                  </a:lnTo>
                  <a:lnTo>
                    <a:pt x="15907" y="2046"/>
                  </a:lnTo>
                  <a:lnTo>
                    <a:pt x="26047" y="0"/>
                  </a:lnTo>
                  <a:lnTo>
                    <a:pt x="36192" y="2046"/>
                  </a:lnTo>
                  <a:lnTo>
                    <a:pt x="44480" y="7627"/>
                  </a:lnTo>
                  <a:lnTo>
                    <a:pt x="50070" y="15907"/>
                  </a:lnTo>
                  <a:lnTo>
                    <a:pt x="52120" y="2604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676967" y="5229326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5">
                  <a:moveTo>
                    <a:pt x="10985" y="0"/>
                  </a:moveTo>
                  <a:lnTo>
                    <a:pt x="0" y="38417"/>
                  </a:lnTo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676967" y="5229326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5">
                  <a:moveTo>
                    <a:pt x="10985" y="0"/>
                  </a:moveTo>
                  <a:lnTo>
                    <a:pt x="0" y="38417"/>
                  </a:lnTo>
                </a:path>
              </a:pathLst>
            </a:custGeom>
            <a:ln w="6350">
              <a:solidFill>
                <a:srgbClr val="696B6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684511" y="5232082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5">
                  <a:moveTo>
                    <a:pt x="10972" y="0"/>
                  </a:moveTo>
                  <a:lnTo>
                    <a:pt x="0" y="38404"/>
                  </a:lnTo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684511" y="5232082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5">
                  <a:moveTo>
                    <a:pt x="10972" y="0"/>
                  </a:moveTo>
                  <a:lnTo>
                    <a:pt x="0" y="38404"/>
                  </a:lnTo>
                </a:path>
              </a:pathLst>
            </a:custGeom>
            <a:ln w="6350">
              <a:solidFill>
                <a:srgbClr val="696B6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655720" y="5199151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6103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267619" y="5162118"/>
              <a:ext cx="61594" cy="140970"/>
            </a:xfrm>
            <a:custGeom>
              <a:avLst/>
              <a:gdLst/>
              <a:ahLst/>
              <a:cxnLst/>
              <a:rect l="l" t="t" r="r" b="b"/>
              <a:pathLst>
                <a:path w="61595" h="140970">
                  <a:moveTo>
                    <a:pt x="61036" y="0"/>
                  </a:moveTo>
                  <a:lnTo>
                    <a:pt x="0" y="0"/>
                  </a:lnTo>
                  <a:lnTo>
                    <a:pt x="0" y="40462"/>
                  </a:lnTo>
                  <a:lnTo>
                    <a:pt x="0" y="100126"/>
                  </a:lnTo>
                  <a:lnTo>
                    <a:pt x="0" y="140601"/>
                  </a:lnTo>
                  <a:lnTo>
                    <a:pt x="61036" y="140601"/>
                  </a:lnTo>
                  <a:lnTo>
                    <a:pt x="61036" y="100126"/>
                  </a:lnTo>
                  <a:lnTo>
                    <a:pt x="61036" y="40462"/>
                  </a:lnTo>
                  <a:lnTo>
                    <a:pt x="61036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271721" y="5223167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060" y="0"/>
                  </a:moveTo>
                  <a:lnTo>
                    <a:pt x="15912" y="2046"/>
                  </a:lnTo>
                  <a:lnTo>
                    <a:pt x="7629" y="7627"/>
                  </a:lnTo>
                  <a:lnTo>
                    <a:pt x="2046" y="15907"/>
                  </a:lnTo>
                  <a:lnTo>
                    <a:pt x="0" y="26047"/>
                  </a:lnTo>
                  <a:lnTo>
                    <a:pt x="2046" y="36197"/>
                  </a:lnTo>
                  <a:lnTo>
                    <a:pt x="7629" y="44484"/>
                  </a:lnTo>
                  <a:lnTo>
                    <a:pt x="15912" y="50072"/>
                  </a:lnTo>
                  <a:lnTo>
                    <a:pt x="26060" y="52120"/>
                  </a:lnTo>
                  <a:lnTo>
                    <a:pt x="36210" y="50072"/>
                  </a:lnTo>
                  <a:lnTo>
                    <a:pt x="44497" y="44484"/>
                  </a:lnTo>
                  <a:lnTo>
                    <a:pt x="50084" y="36197"/>
                  </a:lnTo>
                  <a:lnTo>
                    <a:pt x="52133" y="26047"/>
                  </a:lnTo>
                  <a:lnTo>
                    <a:pt x="50084" y="15907"/>
                  </a:lnTo>
                  <a:lnTo>
                    <a:pt x="44497" y="7627"/>
                  </a:lnTo>
                  <a:lnTo>
                    <a:pt x="36210" y="2046"/>
                  </a:lnTo>
                  <a:lnTo>
                    <a:pt x="2606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271721" y="5223167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133" y="26047"/>
                  </a:moveTo>
                  <a:lnTo>
                    <a:pt x="50084" y="36197"/>
                  </a:lnTo>
                  <a:lnTo>
                    <a:pt x="44497" y="44484"/>
                  </a:lnTo>
                  <a:lnTo>
                    <a:pt x="36210" y="50072"/>
                  </a:lnTo>
                  <a:lnTo>
                    <a:pt x="26060" y="52120"/>
                  </a:lnTo>
                  <a:lnTo>
                    <a:pt x="15912" y="50072"/>
                  </a:lnTo>
                  <a:lnTo>
                    <a:pt x="7629" y="44484"/>
                  </a:lnTo>
                  <a:lnTo>
                    <a:pt x="2046" y="36197"/>
                  </a:lnTo>
                  <a:lnTo>
                    <a:pt x="0" y="26047"/>
                  </a:lnTo>
                  <a:lnTo>
                    <a:pt x="2046" y="15907"/>
                  </a:lnTo>
                  <a:lnTo>
                    <a:pt x="7629" y="7627"/>
                  </a:lnTo>
                  <a:lnTo>
                    <a:pt x="15912" y="2046"/>
                  </a:lnTo>
                  <a:lnTo>
                    <a:pt x="26060" y="0"/>
                  </a:lnTo>
                  <a:lnTo>
                    <a:pt x="36210" y="2046"/>
                  </a:lnTo>
                  <a:lnTo>
                    <a:pt x="44497" y="7627"/>
                  </a:lnTo>
                  <a:lnTo>
                    <a:pt x="50084" y="15907"/>
                  </a:lnTo>
                  <a:lnTo>
                    <a:pt x="52133" y="2604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288866" y="5229326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5">
                  <a:moveTo>
                    <a:pt x="10972" y="0"/>
                  </a:moveTo>
                  <a:lnTo>
                    <a:pt x="0" y="38417"/>
                  </a:lnTo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288866" y="5229326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5">
                  <a:moveTo>
                    <a:pt x="10972" y="0"/>
                  </a:moveTo>
                  <a:lnTo>
                    <a:pt x="0" y="38417"/>
                  </a:lnTo>
                </a:path>
              </a:pathLst>
            </a:custGeom>
            <a:ln w="6350">
              <a:solidFill>
                <a:srgbClr val="696B6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296422" y="5232082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5">
                  <a:moveTo>
                    <a:pt x="10972" y="0"/>
                  </a:moveTo>
                  <a:lnTo>
                    <a:pt x="0" y="38404"/>
                  </a:lnTo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296422" y="5232082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5">
                  <a:moveTo>
                    <a:pt x="10972" y="0"/>
                  </a:moveTo>
                  <a:lnTo>
                    <a:pt x="0" y="38404"/>
                  </a:lnTo>
                </a:path>
              </a:pathLst>
            </a:custGeom>
            <a:ln w="6349">
              <a:solidFill>
                <a:srgbClr val="696B6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655720" y="5160060"/>
              <a:ext cx="673100" cy="39370"/>
            </a:xfrm>
            <a:custGeom>
              <a:avLst/>
              <a:gdLst/>
              <a:ahLst/>
              <a:cxnLst/>
              <a:rect l="l" t="t" r="r" b="b"/>
              <a:pathLst>
                <a:path w="673100" h="39370">
                  <a:moveTo>
                    <a:pt x="672934" y="39090"/>
                  </a:moveTo>
                  <a:lnTo>
                    <a:pt x="611898" y="39090"/>
                  </a:lnTo>
                </a:path>
                <a:path w="673100" h="39370">
                  <a:moveTo>
                    <a:pt x="6103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708107" y="512126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11" y="0"/>
                  </a:moveTo>
                  <a:lnTo>
                    <a:pt x="3873" y="0"/>
                  </a:lnTo>
                  <a:lnTo>
                    <a:pt x="0" y="3848"/>
                  </a:lnTo>
                  <a:lnTo>
                    <a:pt x="0" y="13398"/>
                  </a:lnTo>
                  <a:lnTo>
                    <a:pt x="3873" y="17271"/>
                  </a:lnTo>
                  <a:lnTo>
                    <a:pt x="13411" y="17271"/>
                  </a:lnTo>
                  <a:lnTo>
                    <a:pt x="17284" y="13398"/>
                  </a:lnTo>
                  <a:lnTo>
                    <a:pt x="17284" y="8635"/>
                  </a:lnTo>
                  <a:lnTo>
                    <a:pt x="17284" y="3848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708107" y="512126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284" y="8635"/>
                  </a:moveTo>
                  <a:lnTo>
                    <a:pt x="17284" y="13398"/>
                  </a:lnTo>
                  <a:lnTo>
                    <a:pt x="13411" y="17271"/>
                  </a:lnTo>
                  <a:lnTo>
                    <a:pt x="8648" y="17271"/>
                  </a:lnTo>
                  <a:lnTo>
                    <a:pt x="3873" y="17271"/>
                  </a:lnTo>
                  <a:lnTo>
                    <a:pt x="0" y="13398"/>
                  </a:lnTo>
                  <a:lnTo>
                    <a:pt x="0" y="8635"/>
                  </a:lnTo>
                  <a:lnTo>
                    <a:pt x="0" y="3848"/>
                  </a:lnTo>
                  <a:lnTo>
                    <a:pt x="3873" y="0"/>
                  </a:lnTo>
                  <a:lnTo>
                    <a:pt x="8648" y="0"/>
                  </a:lnTo>
                  <a:lnTo>
                    <a:pt x="13411" y="0"/>
                  </a:lnTo>
                  <a:lnTo>
                    <a:pt x="17284" y="3848"/>
                  </a:lnTo>
                  <a:lnTo>
                    <a:pt x="17284" y="8635"/>
                  </a:lnTo>
                  <a:close/>
                </a:path>
              </a:pathLst>
            </a:custGeom>
            <a:ln w="571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685882" y="5114125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31546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685882" y="5114125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3154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645433" y="5003025"/>
              <a:ext cx="84455" cy="31750"/>
            </a:xfrm>
            <a:custGeom>
              <a:avLst/>
              <a:gdLst/>
              <a:ahLst/>
              <a:cxnLst/>
              <a:rect l="l" t="t" r="r" b="b"/>
              <a:pathLst>
                <a:path w="84454" h="31750">
                  <a:moveTo>
                    <a:pt x="84353" y="0"/>
                  </a:moveTo>
                  <a:lnTo>
                    <a:pt x="0" y="0"/>
                  </a:lnTo>
                  <a:lnTo>
                    <a:pt x="0" y="31546"/>
                  </a:lnTo>
                  <a:lnTo>
                    <a:pt x="84353" y="31546"/>
                  </a:lnTo>
                  <a:lnTo>
                    <a:pt x="84353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653142" y="500764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64" y="0"/>
                  </a:moveTo>
                  <a:lnTo>
                    <a:pt x="5524" y="0"/>
                  </a:lnTo>
                  <a:lnTo>
                    <a:pt x="0" y="5524"/>
                  </a:lnTo>
                  <a:lnTo>
                    <a:pt x="0" y="19164"/>
                  </a:lnTo>
                  <a:lnTo>
                    <a:pt x="5524" y="24688"/>
                  </a:lnTo>
                  <a:lnTo>
                    <a:pt x="19164" y="24688"/>
                  </a:lnTo>
                  <a:lnTo>
                    <a:pt x="24688" y="19164"/>
                  </a:lnTo>
                  <a:lnTo>
                    <a:pt x="24688" y="12344"/>
                  </a:lnTo>
                  <a:lnTo>
                    <a:pt x="24688" y="5524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653142" y="500764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44"/>
                  </a:moveTo>
                  <a:lnTo>
                    <a:pt x="24688" y="19164"/>
                  </a:lnTo>
                  <a:lnTo>
                    <a:pt x="19164" y="24688"/>
                  </a:lnTo>
                  <a:lnTo>
                    <a:pt x="12344" y="24688"/>
                  </a:lnTo>
                  <a:lnTo>
                    <a:pt x="5524" y="24688"/>
                  </a:lnTo>
                  <a:lnTo>
                    <a:pt x="0" y="19164"/>
                  </a:lnTo>
                  <a:lnTo>
                    <a:pt x="0" y="12344"/>
                  </a:lnTo>
                  <a:lnTo>
                    <a:pt x="0" y="5524"/>
                  </a:lnTo>
                  <a:lnTo>
                    <a:pt x="5524" y="0"/>
                  </a:lnTo>
                  <a:lnTo>
                    <a:pt x="12344" y="0"/>
                  </a:lnTo>
                  <a:lnTo>
                    <a:pt x="19164" y="0"/>
                  </a:lnTo>
                  <a:lnTo>
                    <a:pt x="24688" y="5524"/>
                  </a:lnTo>
                  <a:lnTo>
                    <a:pt x="24688" y="1234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657777" y="5010213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657777" y="5010213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661372" y="5012271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8021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661372" y="5012271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31" y="0"/>
                  </a:moveTo>
                  <a:lnTo>
                    <a:pt x="0" y="1802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708107" y="501015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11" y="0"/>
                  </a:moveTo>
                  <a:lnTo>
                    <a:pt x="3873" y="0"/>
                  </a:lnTo>
                  <a:lnTo>
                    <a:pt x="0" y="3860"/>
                  </a:lnTo>
                  <a:lnTo>
                    <a:pt x="0" y="13411"/>
                  </a:lnTo>
                  <a:lnTo>
                    <a:pt x="3873" y="17284"/>
                  </a:lnTo>
                  <a:lnTo>
                    <a:pt x="13411" y="17284"/>
                  </a:lnTo>
                  <a:lnTo>
                    <a:pt x="17284" y="13411"/>
                  </a:lnTo>
                  <a:lnTo>
                    <a:pt x="17284" y="8636"/>
                  </a:lnTo>
                  <a:lnTo>
                    <a:pt x="17284" y="3860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708107" y="501015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284" y="8636"/>
                  </a:moveTo>
                  <a:lnTo>
                    <a:pt x="17284" y="13411"/>
                  </a:lnTo>
                  <a:lnTo>
                    <a:pt x="13411" y="17284"/>
                  </a:lnTo>
                  <a:lnTo>
                    <a:pt x="8648" y="17284"/>
                  </a:lnTo>
                  <a:lnTo>
                    <a:pt x="3873" y="17284"/>
                  </a:lnTo>
                  <a:lnTo>
                    <a:pt x="0" y="13411"/>
                  </a:lnTo>
                  <a:lnTo>
                    <a:pt x="0" y="8636"/>
                  </a:lnTo>
                  <a:lnTo>
                    <a:pt x="0" y="3860"/>
                  </a:lnTo>
                  <a:lnTo>
                    <a:pt x="3873" y="0"/>
                  </a:lnTo>
                  <a:lnTo>
                    <a:pt x="8648" y="0"/>
                  </a:lnTo>
                  <a:lnTo>
                    <a:pt x="13411" y="0"/>
                  </a:lnTo>
                  <a:lnTo>
                    <a:pt x="17284" y="3860"/>
                  </a:lnTo>
                  <a:lnTo>
                    <a:pt x="17284" y="8636"/>
                  </a:lnTo>
                  <a:close/>
                </a:path>
              </a:pathLst>
            </a:custGeom>
            <a:ln w="57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685882" y="5003025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3153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685882" y="5003025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3153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254423" y="5003025"/>
              <a:ext cx="84455" cy="31750"/>
            </a:xfrm>
            <a:custGeom>
              <a:avLst/>
              <a:gdLst/>
              <a:ahLst/>
              <a:cxnLst/>
              <a:rect l="l" t="t" r="r" b="b"/>
              <a:pathLst>
                <a:path w="84454" h="31750">
                  <a:moveTo>
                    <a:pt x="84340" y="0"/>
                  </a:moveTo>
                  <a:lnTo>
                    <a:pt x="0" y="0"/>
                  </a:lnTo>
                  <a:lnTo>
                    <a:pt x="0" y="31546"/>
                  </a:lnTo>
                  <a:lnTo>
                    <a:pt x="84340" y="31546"/>
                  </a:lnTo>
                  <a:lnTo>
                    <a:pt x="8434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306366" y="500764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51" y="0"/>
                  </a:moveTo>
                  <a:lnTo>
                    <a:pt x="5511" y="0"/>
                  </a:lnTo>
                  <a:lnTo>
                    <a:pt x="0" y="5524"/>
                  </a:lnTo>
                  <a:lnTo>
                    <a:pt x="0" y="12344"/>
                  </a:lnTo>
                  <a:lnTo>
                    <a:pt x="0" y="19164"/>
                  </a:lnTo>
                  <a:lnTo>
                    <a:pt x="5511" y="24688"/>
                  </a:lnTo>
                  <a:lnTo>
                    <a:pt x="19151" y="24688"/>
                  </a:lnTo>
                  <a:lnTo>
                    <a:pt x="24676" y="19164"/>
                  </a:lnTo>
                  <a:lnTo>
                    <a:pt x="24676" y="5524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306366" y="500764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0" y="12344"/>
                  </a:moveTo>
                  <a:lnTo>
                    <a:pt x="0" y="19164"/>
                  </a:lnTo>
                  <a:lnTo>
                    <a:pt x="5511" y="24688"/>
                  </a:lnTo>
                  <a:lnTo>
                    <a:pt x="12344" y="24688"/>
                  </a:lnTo>
                  <a:lnTo>
                    <a:pt x="19151" y="24688"/>
                  </a:lnTo>
                  <a:lnTo>
                    <a:pt x="24676" y="19164"/>
                  </a:lnTo>
                  <a:lnTo>
                    <a:pt x="24676" y="12344"/>
                  </a:lnTo>
                  <a:lnTo>
                    <a:pt x="24676" y="5524"/>
                  </a:lnTo>
                  <a:lnTo>
                    <a:pt x="19151" y="0"/>
                  </a:lnTo>
                  <a:lnTo>
                    <a:pt x="12344" y="0"/>
                  </a:lnTo>
                  <a:lnTo>
                    <a:pt x="5511" y="0"/>
                  </a:lnTo>
                  <a:lnTo>
                    <a:pt x="0" y="5524"/>
                  </a:lnTo>
                  <a:lnTo>
                    <a:pt x="0" y="1234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314075" y="5010213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57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314075" y="5010213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57" y="180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310481" y="5012271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44" y="18021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310481" y="5012271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44" y="1802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258805" y="501015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398" y="0"/>
                  </a:moveTo>
                  <a:lnTo>
                    <a:pt x="3860" y="0"/>
                  </a:lnTo>
                  <a:lnTo>
                    <a:pt x="0" y="3860"/>
                  </a:lnTo>
                  <a:lnTo>
                    <a:pt x="0" y="8636"/>
                  </a:lnTo>
                  <a:lnTo>
                    <a:pt x="0" y="13411"/>
                  </a:lnTo>
                  <a:lnTo>
                    <a:pt x="3860" y="17284"/>
                  </a:lnTo>
                  <a:lnTo>
                    <a:pt x="13398" y="17284"/>
                  </a:lnTo>
                  <a:lnTo>
                    <a:pt x="17272" y="13411"/>
                  </a:lnTo>
                  <a:lnTo>
                    <a:pt x="17272" y="3860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258805" y="501015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636"/>
                  </a:moveTo>
                  <a:lnTo>
                    <a:pt x="0" y="13411"/>
                  </a:lnTo>
                  <a:lnTo>
                    <a:pt x="3860" y="17284"/>
                  </a:lnTo>
                  <a:lnTo>
                    <a:pt x="8623" y="17284"/>
                  </a:lnTo>
                  <a:lnTo>
                    <a:pt x="13398" y="17284"/>
                  </a:lnTo>
                  <a:lnTo>
                    <a:pt x="17272" y="13411"/>
                  </a:lnTo>
                  <a:lnTo>
                    <a:pt x="17272" y="8636"/>
                  </a:lnTo>
                  <a:lnTo>
                    <a:pt x="17272" y="3860"/>
                  </a:lnTo>
                  <a:lnTo>
                    <a:pt x="13398" y="0"/>
                  </a:lnTo>
                  <a:lnTo>
                    <a:pt x="8623" y="0"/>
                  </a:lnTo>
                  <a:lnTo>
                    <a:pt x="3860" y="0"/>
                  </a:lnTo>
                  <a:lnTo>
                    <a:pt x="0" y="3860"/>
                  </a:lnTo>
                  <a:lnTo>
                    <a:pt x="0" y="8636"/>
                  </a:lnTo>
                  <a:close/>
                </a:path>
              </a:pathLst>
            </a:custGeom>
            <a:ln w="57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298302" y="5003025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3153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298302" y="5003025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3153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739375" y="5005755"/>
              <a:ext cx="12065" cy="44450"/>
            </a:xfrm>
            <a:custGeom>
              <a:avLst/>
              <a:gdLst/>
              <a:ahLst/>
              <a:cxnLst/>
              <a:rect l="l" t="t" r="r" b="b"/>
              <a:pathLst>
                <a:path w="12064" h="44450">
                  <a:moveTo>
                    <a:pt x="0" y="0"/>
                  </a:moveTo>
                  <a:lnTo>
                    <a:pt x="0" y="18516"/>
                  </a:lnTo>
                  <a:lnTo>
                    <a:pt x="5499" y="24701"/>
                  </a:lnTo>
                  <a:lnTo>
                    <a:pt x="11658" y="43891"/>
                  </a:lnTo>
                </a:path>
              </a:pathLst>
            </a:custGeom>
            <a:ln w="6350">
              <a:solidFill>
                <a:srgbClr val="D4D6D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859403" y="5446547"/>
              <a:ext cx="16510" cy="23495"/>
            </a:xfrm>
            <a:custGeom>
              <a:avLst/>
              <a:gdLst/>
              <a:ahLst/>
              <a:cxnLst/>
              <a:rect l="l" t="t" r="r" b="b"/>
              <a:pathLst>
                <a:path w="16510" h="23495">
                  <a:moveTo>
                    <a:pt x="0" y="23494"/>
                  </a:moveTo>
                  <a:lnTo>
                    <a:pt x="16446" y="0"/>
                  </a:lnTo>
                  <a:lnTo>
                    <a:pt x="0" y="23494"/>
                  </a:lnTo>
                  <a:close/>
                </a:path>
              </a:pathLst>
            </a:custGeom>
            <a:ln w="6350">
              <a:solidFill>
                <a:srgbClr val="7B7C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706469" y="5506402"/>
              <a:ext cx="570865" cy="22225"/>
            </a:xfrm>
            <a:custGeom>
              <a:avLst/>
              <a:gdLst/>
              <a:ahLst/>
              <a:cxnLst/>
              <a:rect l="l" t="t" r="r" b="b"/>
              <a:pathLst>
                <a:path w="570864" h="22225">
                  <a:moveTo>
                    <a:pt x="21932" y="4914"/>
                  </a:moveTo>
                  <a:lnTo>
                    <a:pt x="17005" y="0"/>
                  </a:lnTo>
                  <a:lnTo>
                    <a:pt x="4914" y="0"/>
                  </a:lnTo>
                  <a:lnTo>
                    <a:pt x="0" y="4914"/>
                  </a:lnTo>
                  <a:lnTo>
                    <a:pt x="0" y="17030"/>
                  </a:lnTo>
                  <a:lnTo>
                    <a:pt x="4914" y="21932"/>
                  </a:lnTo>
                  <a:lnTo>
                    <a:pt x="17005" y="21932"/>
                  </a:lnTo>
                  <a:lnTo>
                    <a:pt x="21932" y="17030"/>
                  </a:lnTo>
                  <a:lnTo>
                    <a:pt x="21932" y="10972"/>
                  </a:lnTo>
                  <a:lnTo>
                    <a:pt x="21932" y="4914"/>
                  </a:lnTo>
                  <a:close/>
                </a:path>
                <a:path w="570864" h="22225">
                  <a:moveTo>
                    <a:pt x="570560" y="4914"/>
                  </a:moveTo>
                  <a:lnTo>
                    <a:pt x="565670" y="0"/>
                  </a:lnTo>
                  <a:lnTo>
                    <a:pt x="553542" y="0"/>
                  </a:lnTo>
                  <a:lnTo>
                    <a:pt x="548640" y="4914"/>
                  </a:lnTo>
                  <a:lnTo>
                    <a:pt x="548640" y="17030"/>
                  </a:lnTo>
                  <a:lnTo>
                    <a:pt x="553542" y="21932"/>
                  </a:lnTo>
                  <a:lnTo>
                    <a:pt x="565670" y="21932"/>
                  </a:lnTo>
                  <a:lnTo>
                    <a:pt x="570560" y="17030"/>
                  </a:lnTo>
                  <a:lnTo>
                    <a:pt x="570560" y="10972"/>
                  </a:lnTo>
                  <a:lnTo>
                    <a:pt x="570560" y="4914"/>
                  </a:lnTo>
                  <a:close/>
                </a:path>
              </a:pathLst>
            </a:custGeom>
            <a:solidFill>
              <a:srgbClr val="7B7C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030230" y="5059337"/>
              <a:ext cx="30480" cy="370205"/>
            </a:xfrm>
            <a:custGeom>
              <a:avLst/>
              <a:gdLst/>
              <a:ahLst/>
              <a:cxnLst/>
              <a:rect l="l" t="t" r="r" b="b"/>
              <a:pathLst>
                <a:path w="30479" h="370204">
                  <a:moveTo>
                    <a:pt x="30022" y="346875"/>
                  </a:moveTo>
                  <a:lnTo>
                    <a:pt x="23317" y="340156"/>
                  </a:lnTo>
                  <a:lnTo>
                    <a:pt x="6718" y="340156"/>
                  </a:lnTo>
                  <a:lnTo>
                    <a:pt x="0" y="346875"/>
                  </a:lnTo>
                  <a:lnTo>
                    <a:pt x="0" y="363448"/>
                  </a:lnTo>
                  <a:lnTo>
                    <a:pt x="6718" y="370166"/>
                  </a:lnTo>
                  <a:lnTo>
                    <a:pt x="23317" y="370166"/>
                  </a:lnTo>
                  <a:lnTo>
                    <a:pt x="30022" y="363448"/>
                  </a:lnTo>
                  <a:lnTo>
                    <a:pt x="30022" y="355155"/>
                  </a:lnTo>
                  <a:lnTo>
                    <a:pt x="30022" y="346875"/>
                  </a:lnTo>
                  <a:close/>
                </a:path>
                <a:path w="30479" h="370204">
                  <a:moveTo>
                    <a:pt x="30022" y="6718"/>
                  </a:moveTo>
                  <a:lnTo>
                    <a:pt x="23317" y="0"/>
                  </a:lnTo>
                  <a:lnTo>
                    <a:pt x="6718" y="0"/>
                  </a:lnTo>
                  <a:lnTo>
                    <a:pt x="0" y="6718"/>
                  </a:lnTo>
                  <a:lnTo>
                    <a:pt x="0" y="23291"/>
                  </a:lnTo>
                  <a:lnTo>
                    <a:pt x="6718" y="30010"/>
                  </a:lnTo>
                  <a:lnTo>
                    <a:pt x="23317" y="30010"/>
                  </a:lnTo>
                  <a:lnTo>
                    <a:pt x="30022" y="23291"/>
                  </a:lnTo>
                  <a:lnTo>
                    <a:pt x="30022" y="14998"/>
                  </a:lnTo>
                  <a:lnTo>
                    <a:pt x="30022" y="6718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917683" y="5464899"/>
              <a:ext cx="46355" cy="87630"/>
            </a:xfrm>
            <a:custGeom>
              <a:avLst/>
              <a:gdLst/>
              <a:ahLst/>
              <a:cxnLst/>
              <a:rect l="l" t="t" r="r" b="b"/>
              <a:pathLst>
                <a:path w="46354" h="87629">
                  <a:moveTo>
                    <a:pt x="0" y="0"/>
                  </a:moveTo>
                  <a:lnTo>
                    <a:pt x="0" y="85559"/>
                  </a:lnTo>
                  <a:lnTo>
                    <a:pt x="3098" y="87604"/>
                  </a:lnTo>
                  <a:lnTo>
                    <a:pt x="42189" y="87604"/>
                  </a:lnTo>
                  <a:lnTo>
                    <a:pt x="45783" y="87109"/>
                  </a:lnTo>
                  <a:lnTo>
                    <a:pt x="45783" y="5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917683" y="5464899"/>
              <a:ext cx="46355" cy="87630"/>
            </a:xfrm>
            <a:custGeom>
              <a:avLst/>
              <a:gdLst/>
              <a:ahLst/>
              <a:cxnLst/>
              <a:rect l="l" t="t" r="r" b="b"/>
              <a:pathLst>
                <a:path w="46354" h="87629">
                  <a:moveTo>
                    <a:pt x="45783" y="520"/>
                  </a:moveTo>
                  <a:lnTo>
                    <a:pt x="45783" y="84010"/>
                  </a:lnTo>
                  <a:lnTo>
                    <a:pt x="45783" y="87109"/>
                  </a:lnTo>
                  <a:lnTo>
                    <a:pt x="42189" y="87604"/>
                  </a:lnTo>
                  <a:lnTo>
                    <a:pt x="22123" y="87604"/>
                  </a:lnTo>
                  <a:lnTo>
                    <a:pt x="3098" y="87604"/>
                  </a:lnTo>
                  <a:lnTo>
                    <a:pt x="0" y="85559"/>
                  </a:lnTo>
                  <a:lnTo>
                    <a:pt x="0" y="8298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919740" y="5352084"/>
              <a:ext cx="43815" cy="11430"/>
            </a:xfrm>
            <a:custGeom>
              <a:avLst/>
              <a:gdLst/>
              <a:ahLst/>
              <a:cxnLst/>
              <a:rect l="l" t="t" r="r" b="b"/>
              <a:pathLst>
                <a:path w="43814" h="11429">
                  <a:moveTo>
                    <a:pt x="43192" y="0"/>
                  </a:moveTo>
                  <a:lnTo>
                    <a:pt x="0" y="0"/>
                  </a:lnTo>
                  <a:lnTo>
                    <a:pt x="0" y="11315"/>
                  </a:lnTo>
                  <a:lnTo>
                    <a:pt x="43192" y="11315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919245" y="5341289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4" h="13970">
                  <a:moveTo>
                    <a:pt x="43713" y="0"/>
                  </a:moveTo>
                  <a:lnTo>
                    <a:pt x="0" y="0"/>
                  </a:lnTo>
                  <a:lnTo>
                    <a:pt x="0" y="13373"/>
                  </a:lnTo>
                  <a:lnTo>
                    <a:pt x="43713" y="13373"/>
                  </a:lnTo>
                  <a:lnTo>
                    <a:pt x="43713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918712" y="5361355"/>
              <a:ext cx="44450" cy="8890"/>
            </a:xfrm>
            <a:custGeom>
              <a:avLst/>
              <a:gdLst/>
              <a:ahLst/>
              <a:cxnLst/>
              <a:rect l="l" t="t" r="r" b="b"/>
              <a:pathLst>
                <a:path w="44450" h="8889">
                  <a:moveTo>
                    <a:pt x="43853" y="0"/>
                  </a:moveTo>
                  <a:lnTo>
                    <a:pt x="0" y="0"/>
                  </a:lnTo>
                  <a:lnTo>
                    <a:pt x="0" y="8737"/>
                  </a:lnTo>
                  <a:lnTo>
                    <a:pt x="43853" y="8737"/>
                  </a:lnTo>
                  <a:lnTo>
                    <a:pt x="4385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927970" y="550931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76" y="0"/>
                  </a:moveTo>
                  <a:lnTo>
                    <a:pt x="5524" y="0"/>
                  </a:lnTo>
                  <a:lnTo>
                    <a:pt x="0" y="5524"/>
                  </a:lnTo>
                  <a:lnTo>
                    <a:pt x="0" y="19164"/>
                  </a:lnTo>
                  <a:lnTo>
                    <a:pt x="5524" y="24688"/>
                  </a:lnTo>
                  <a:lnTo>
                    <a:pt x="19176" y="24688"/>
                  </a:lnTo>
                  <a:lnTo>
                    <a:pt x="24688" y="19164"/>
                  </a:lnTo>
                  <a:lnTo>
                    <a:pt x="24688" y="12344"/>
                  </a:lnTo>
                  <a:lnTo>
                    <a:pt x="24688" y="5524"/>
                  </a:lnTo>
                  <a:lnTo>
                    <a:pt x="19176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927970" y="550931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44"/>
                  </a:moveTo>
                  <a:lnTo>
                    <a:pt x="24688" y="5524"/>
                  </a:lnTo>
                  <a:lnTo>
                    <a:pt x="19176" y="0"/>
                  </a:lnTo>
                  <a:lnTo>
                    <a:pt x="12357" y="0"/>
                  </a:lnTo>
                  <a:lnTo>
                    <a:pt x="5524" y="0"/>
                  </a:lnTo>
                  <a:lnTo>
                    <a:pt x="0" y="5524"/>
                  </a:lnTo>
                  <a:lnTo>
                    <a:pt x="0" y="12344"/>
                  </a:lnTo>
                  <a:lnTo>
                    <a:pt x="0" y="19164"/>
                  </a:lnTo>
                  <a:lnTo>
                    <a:pt x="5524" y="24688"/>
                  </a:lnTo>
                  <a:lnTo>
                    <a:pt x="12357" y="24688"/>
                  </a:lnTo>
                  <a:lnTo>
                    <a:pt x="19176" y="24688"/>
                  </a:lnTo>
                  <a:lnTo>
                    <a:pt x="24688" y="19164"/>
                  </a:lnTo>
                  <a:lnTo>
                    <a:pt x="24688" y="1234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932605" y="551342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44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932605" y="551342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44" y="1800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936200" y="551135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44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917569" y="5369839"/>
              <a:ext cx="46355" cy="171450"/>
            </a:xfrm>
            <a:custGeom>
              <a:avLst/>
              <a:gdLst/>
              <a:ahLst/>
              <a:cxnLst/>
              <a:rect l="l" t="t" r="r" b="b"/>
              <a:pathLst>
                <a:path w="46354" h="171450">
                  <a:moveTo>
                    <a:pt x="30975" y="159524"/>
                  </a:moveTo>
                  <a:lnTo>
                    <a:pt x="18630" y="141516"/>
                  </a:lnTo>
                </a:path>
                <a:path w="46354" h="171450">
                  <a:moveTo>
                    <a:pt x="6286" y="129184"/>
                  </a:moveTo>
                  <a:lnTo>
                    <a:pt x="39204" y="129184"/>
                  </a:lnTo>
                  <a:lnTo>
                    <a:pt x="39204" y="170853"/>
                  </a:lnTo>
                  <a:lnTo>
                    <a:pt x="6286" y="170853"/>
                  </a:lnTo>
                  <a:lnTo>
                    <a:pt x="6286" y="129184"/>
                  </a:lnTo>
                  <a:close/>
                </a:path>
                <a:path w="46354" h="171450">
                  <a:moveTo>
                    <a:pt x="45897" y="111175"/>
                  </a:moveTo>
                  <a:lnTo>
                    <a:pt x="368" y="111175"/>
                  </a:lnTo>
                </a:path>
                <a:path w="46354" h="171450">
                  <a:moveTo>
                    <a:pt x="44869" y="105003"/>
                  </a:moveTo>
                  <a:lnTo>
                    <a:pt x="901" y="105003"/>
                  </a:lnTo>
                </a:path>
                <a:path w="46354" h="171450">
                  <a:moveTo>
                    <a:pt x="45770" y="6591"/>
                  </a:moveTo>
                  <a:lnTo>
                    <a:pt x="45770" y="1536"/>
                  </a:lnTo>
                  <a:lnTo>
                    <a:pt x="45516" y="508"/>
                  </a:lnTo>
                  <a:lnTo>
                    <a:pt x="44996" y="253"/>
                  </a:lnTo>
                  <a:lnTo>
                    <a:pt x="44488" y="0"/>
                  </a:lnTo>
                  <a:lnTo>
                    <a:pt x="43840" y="88"/>
                  </a:lnTo>
                  <a:lnTo>
                    <a:pt x="1536" y="88"/>
                  </a:lnTo>
                  <a:lnTo>
                    <a:pt x="761" y="126"/>
                  </a:lnTo>
                  <a:lnTo>
                    <a:pt x="507" y="508"/>
                  </a:lnTo>
                  <a:lnTo>
                    <a:pt x="241" y="888"/>
                  </a:lnTo>
                  <a:lnTo>
                    <a:pt x="0" y="1676"/>
                  </a:lnTo>
                  <a:lnTo>
                    <a:pt x="0" y="62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924541" y="5370957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1587" y="3041"/>
                  </a:moveTo>
                  <a:lnTo>
                    <a:pt x="1587" y="3041"/>
                  </a:lnTo>
                </a:path>
              </a:pathLst>
            </a:custGeom>
            <a:ln w="608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938257" y="5370614"/>
              <a:ext cx="19050" cy="8255"/>
            </a:xfrm>
            <a:custGeom>
              <a:avLst/>
              <a:gdLst/>
              <a:ahLst/>
              <a:cxnLst/>
              <a:rect l="l" t="t" r="r" b="b"/>
              <a:pathLst>
                <a:path w="19050" h="8254">
                  <a:moveTo>
                    <a:pt x="18491" y="0"/>
                  </a:moveTo>
                  <a:lnTo>
                    <a:pt x="18491" y="7188"/>
                  </a:lnTo>
                </a:path>
                <a:path w="19050" h="8254">
                  <a:moveTo>
                    <a:pt x="0" y="342"/>
                  </a:moveTo>
                  <a:lnTo>
                    <a:pt x="0" y="7886"/>
                  </a:lnTo>
                </a:path>
                <a:path w="19050" h="8254">
                  <a:moveTo>
                    <a:pt x="4800" y="342"/>
                  </a:moveTo>
                  <a:lnTo>
                    <a:pt x="4800" y="78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967061" y="5476214"/>
              <a:ext cx="10795" cy="81915"/>
            </a:xfrm>
            <a:custGeom>
              <a:avLst/>
              <a:gdLst/>
              <a:ahLst/>
              <a:cxnLst/>
              <a:rect l="l" t="t" r="r" b="b"/>
              <a:pathLst>
                <a:path w="10795" h="81914">
                  <a:moveTo>
                    <a:pt x="10287" y="0"/>
                  </a:moveTo>
                  <a:lnTo>
                    <a:pt x="0" y="0"/>
                  </a:lnTo>
                  <a:lnTo>
                    <a:pt x="0" y="81787"/>
                  </a:lnTo>
                  <a:lnTo>
                    <a:pt x="10287" y="81787"/>
                  </a:lnTo>
                  <a:lnTo>
                    <a:pt x="10287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967061" y="5474170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919105" y="5341277"/>
              <a:ext cx="44450" cy="29209"/>
            </a:xfrm>
            <a:custGeom>
              <a:avLst/>
              <a:gdLst/>
              <a:ahLst/>
              <a:cxnLst/>
              <a:rect l="l" t="t" r="r" b="b"/>
              <a:pathLst>
                <a:path w="44450" h="29210">
                  <a:moveTo>
                    <a:pt x="43840" y="0"/>
                  </a:moveTo>
                  <a:lnTo>
                    <a:pt x="0" y="0"/>
                  </a:lnTo>
                  <a:lnTo>
                    <a:pt x="0" y="28638"/>
                  </a:lnTo>
                  <a:lnTo>
                    <a:pt x="43840" y="28638"/>
                  </a:lnTo>
                  <a:lnTo>
                    <a:pt x="4384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141254" y="5464899"/>
              <a:ext cx="46355" cy="87630"/>
            </a:xfrm>
            <a:custGeom>
              <a:avLst/>
              <a:gdLst/>
              <a:ahLst/>
              <a:cxnLst/>
              <a:rect l="l" t="t" r="r" b="b"/>
              <a:pathLst>
                <a:path w="46354" h="87629">
                  <a:moveTo>
                    <a:pt x="0" y="0"/>
                  </a:moveTo>
                  <a:lnTo>
                    <a:pt x="0" y="85559"/>
                  </a:lnTo>
                  <a:lnTo>
                    <a:pt x="3073" y="87604"/>
                  </a:lnTo>
                  <a:lnTo>
                    <a:pt x="42176" y="87604"/>
                  </a:lnTo>
                  <a:lnTo>
                    <a:pt x="45770" y="87109"/>
                  </a:lnTo>
                  <a:lnTo>
                    <a:pt x="45770" y="5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141254" y="5464899"/>
              <a:ext cx="46355" cy="87630"/>
            </a:xfrm>
            <a:custGeom>
              <a:avLst/>
              <a:gdLst/>
              <a:ahLst/>
              <a:cxnLst/>
              <a:rect l="l" t="t" r="r" b="b"/>
              <a:pathLst>
                <a:path w="46354" h="87629">
                  <a:moveTo>
                    <a:pt x="45770" y="520"/>
                  </a:moveTo>
                  <a:lnTo>
                    <a:pt x="45770" y="84010"/>
                  </a:lnTo>
                  <a:lnTo>
                    <a:pt x="45770" y="87109"/>
                  </a:lnTo>
                  <a:lnTo>
                    <a:pt x="42176" y="87604"/>
                  </a:lnTo>
                  <a:lnTo>
                    <a:pt x="22123" y="87604"/>
                  </a:lnTo>
                  <a:lnTo>
                    <a:pt x="3073" y="87604"/>
                  </a:lnTo>
                  <a:lnTo>
                    <a:pt x="0" y="85559"/>
                  </a:lnTo>
                  <a:lnTo>
                    <a:pt x="0" y="8298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143311" y="5352084"/>
              <a:ext cx="43815" cy="11430"/>
            </a:xfrm>
            <a:custGeom>
              <a:avLst/>
              <a:gdLst/>
              <a:ahLst/>
              <a:cxnLst/>
              <a:rect l="l" t="t" r="r" b="b"/>
              <a:pathLst>
                <a:path w="43814" h="11429">
                  <a:moveTo>
                    <a:pt x="43205" y="0"/>
                  </a:moveTo>
                  <a:lnTo>
                    <a:pt x="0" y="0"/>
                  </a:lnTo>
                  <a:lnTo>
                    <a:pt x="0" y="11315"/>
                  </a:lnTo>
                  <a:lnTo>
                    <a:pt x="43205" y="11315"/>
                  </a:lnTo>
                  <a:lnTo>
                    <a:pt x="43205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142803" y="5341289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4" h="13970">
                  <a:moveTo>
                    <a:pt x="43713" y="0"/>
                  </a:moveTo>
                  <a:lnTo>
                    <a:pt x="0" y="0"/>
                  </a:lnTo>
                  <a:lnTo>
                    <a:pt x="0" y="13373"/>
                  </a:lnTo>
                  <a:lnTo>
                    <a:pt x="43713" y="13373"/>
                  </a:lnTo>
                  <a:lnTo>
                    <a:pt x="43713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142282" y="5361355"/>
              <a:ext cx="44450" cy="8890"/>
            </a:xfrm>
            <a:custGeom>
              <a:avLst/>
              <a:gdLst/>
              <a:ahLst/>
              <a:cxnLst/>
              <a:rect l="l" t="t" r="r" b="b"/>
              <a:pathLst>
                <a:path w="44450" h="8889">
                  <a:moveTo>
                    <a:pt x="43853" y="0"/>
                  </a:moveTo>
                  <a:lnTo>
                    <a:pt x="0" y="0"/>
                  </a:lnTo>
                  <a:lnTo>
                    <a:pt x="0" y="8737"/>
                  </a:lnTo>
                  <a:lnTo>
                    <a:pt x="43853" y="8737"/>
                  </a:lnTo>
                  <a:lnTo>
                    <a:pt x="4385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151553" y="550931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51" y="0"/>
                  </a:moveTo>
                  <a:lnTo>
                    <a:pt x="5511" y="0"/>
                  </a:lnTo>
                  <a:lnTo>
                    <a:pt x="0" y="5524"/>
                  </a:lnTo>
                  <a:lnTo>
                    <a:pt x="0" y="19164"/>
                  </a:lnTo>
                  <a:lnTo>
                    <a:pt x="5511" y="24688"/>
                  </a:lnTo>
                  <a:lnTo>
                    <a:pt x="19151" y="24688"/>
                  </a:lnTo>
                  <a:lnTo>
                    <a:pt x="24676" y="19164"/>
                  </a:lnTo>
                  <a:lnTo>
                    <a:pt x="24676" y="12344"/>
                  </a:lnTo>
                  <a:lnTo>
                    <a:pt x="24676" y="5524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151553" y="550931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76" y="12344"/>
                  </a:moveTo>
                  <a:lnTo>
                    <a:pt x="24676" y="5524"/>
                  </a:lnTo>
                  <a:lnTo>
                    <a:pt x="19151" y="0"/>
                  </a:lnTo>
                  <a:lnTo>
                    <a:pt x="12331" y="0"/>
                  </a:lnTo>
                  <a:lnTo>
                    <a:pt x="5511" y="0"/>
                  </a:lnTo>
                  <a:lnTo>
                    <a:pt x="0" y="5524"/>
                  </a:lnTo>
                  <a:lnTo>
                    <a:pt x="0" y="12344"/>
                  </a:lnTo>
                  <a:lnTo>
                    <a:pt x="0" y="19164"/>
                  </a:lnTo>
                  <a:lnTo>
                    <a:pt x="5511" y="24688"/>
                  </a:lnTo>
                  <a:lnTo>
                    <a:pt x="12331" y="24688"/>
                  </a:lnTo>
                  <a:lnTo>
                    <a:pt x="19151" y="24688"/>
                  </a:lnTo>
                  <a:lnTo>
                    <a:pt x="24676" y="19164"/>
                  </a:lnTo>
                  <a:lnTo>
                    <a:pt x="24676" y="1234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156176" y="551342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44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156176" y="551342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344" y="1800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159770" y="5511355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357" y="18008"/>
                  </a:lnTo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141127" y="5369839"/>
              <a:ext cx="46355" cy="171450"/>
            </a:xfrm>
            <a:custGeom>
              <a:avLst/>
              <a:gdLst/>
              <a:ahLst/>
              <a:cxnLst/>
              <a:rect l="l" t="t" r="r" b="b"/>
              <a:pathLst>
                <a:path w="46354" h="171450">
                  <a:moveTo>
                    <a:pt x="31000" y="159524"/>
                  </a:moveTo>
                  <a:lnTo>
                    <a:pt x="18643" y="141516"/>
                  </a:lnTo>
                </a:path>
                <a:path w="46354" h="171450">
                  <a:moveTo>
                    <a:pt x="6299" y="129184"/>
                  </a:moveTo>
                  <a:lnTo>
                    <a:pt x="39230" y="129184"/>
                  </a:lnTo>
                  <a:lnTo>
                    <a:pt x="39230" y="170853"/>
                  </a:lnTo>
                  <a:lnTo>
                    <a:pt x="6299" y="170853"/>
                  </a:lnTo>
                  <a:lnTo>
                    <a:pt x="6299" y="129184"/>
                  </a:lnTo>
                  <a:close/>
                </a:path>
                <a:path w="46354" h="171450">
                  <a:moveTo>
                    <a:pt x="45897" y="111175"/>
                  </a:moveTo>
                  <a:lnTo>
                    <a:pt x="381" y="111175"/>
                  </a:lnTo>
                </a:path>
                <a:path w="46354" h="171450">
                  <a:moveTo>
                    <a:pt x="44869" y="105003"/>
                  </a:moveTo>
                  <a:lnTo>
                    <a:pt x="888" y="105003"/>
                  </a:lnTo>
                </a:path>
                <a:path w="46354" h="171450">
                  <a:moveTo>
                    <a:pt x="45796" y="6591"/>
                  </a:moveTo>
                  <a:lnTo>
                    <a:pt x="45796" y="1536"/>
                  </a:lnTo>
                  <a:lnTo>
                    <a:pt x="45516" y="508"/>
                  </a:lnTo>
                  <a:lnTo>
                    <a:pt x="45008" y="253"/>
                  </a:lnTo>
                  <a:lnTo>
                    <a:pt x="44488" y="0"/>
                  </a:lnTo>
                  <a:lnTo>
                    <a:pt x="43853" y="88"/>
                  </a:lnTo>
                  <a:lnTo>
                    <a:pt x="1536" y="88"/>
                  </a:lnTo>
                  <a:lnTo>
                    <a:pt x="787" y="126"/>
                  </a:lnTo>
                  <a:lnTo>
                    <a:pt x="508" y="508"/>
                  </a:lnTo>
                  <a:lnTo>
                    <a:pt x="266" y="888"/>
                  </a:lnTo>
                  <a:lnTo>
                    <a:pt x="0" y="1676"/>
                  </a:lnTo>
                  <a:lnTo>
                    <a:pt x="0" y="62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148112" y="5370957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1587" y="3041"/>
                  </a:moveTo>
                  <a:lnTo>
                    <a:pt x="1587" y="3041"/>
                  </a:lnTo>
                </a:path>
              </a:pathLst>
            </a:custGeom>
            <a:ln w="608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142663" y="5341277"/>
              <a:ext cx="44450" cy="37465"/>
            </a:xfrm>
            <a:custGeom>
              <a:avLst/>
              <a:gdLst/>
              <a:ahLst/>
              <a:cxnLst/>
              <a:rect l="l" t="t" r="r" b="b"/>
              <a:pathLst>
                <a:path w="44450" h="37464">
                  <a:moveTo>
                    <a:pt x="37642" y="29337"/>
                  </a:moveTo>
                  <a:lnTo>
                    <a:pt x="37642" y="36525"/>
                  </a:lnTo>
                </a:path>
                <a:path w="44450" h="37464">
                  <a:moveTo>
                    <a:pt x="19164" y="29679"/>
                  </a:moveTo>
                  <a:lnTo>
                    <a:pt x="19164" y="37223"/>
                  </a:lnTo>
                </a:path>
                <a:path w="44450" h="37464">
                  <a:moveTo>
                    <a:pt x="23964" y="29679"/>
                  </a:moveTo>
                  <a:lnTo>
                    <a:pt x="23964" y="37223"/>
                  </a:lnTo>
                </a:path>
                <a:path w="44450" h="37464">
                  <a:moveTo>
                    <a:pt x="43853" y="0"/>
                  </a:moveTo>
                  <a:lnTo>
                    <a:pt x="0" y="0"/>
                  </a:lnTo>
                  <a:lnTo>
                    <a:pt x="0" y="28638"/>
                  </a:lnTo>
                  <a:lnTo>
                    <a:pt x="43853" y="28638"/>
                  </a:lnTo>
                  <a:lnTo>
                    <a:pt x="43853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901922" y="548857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-6350" y="6165"/>
                  </a:moveTo>
                  <a:lnTo>
                    <a:pt x="6350" y="6165"/>
                  </a:lnTo>
                </a:path>
              </a:pathLst>
            </a:custGeom>
            <a:ln w="12331">
              <a:solidFill>
                <a:srgbClr val="C1C3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897808" y="5501601"/>
              <a:ext cx="90805" cy="54610"/>
            </a:xfrm>
            <a:custGeom>
              <a:avLst/>
              <a:gdLst/>
              <a:ahLst/>
              <a:cxnLst/>
              <a:rect l="l" t="t" r="r" b="b"/>
              <a:pathLst>
                <a:path w="90804" h="54610">
                  <a:moveTo>
                    <a:pt x="10287" y="0"/>
                  </a:moveTo>
                  <a:lnTo>
                    <a:pt x="0" y="0"/>
                  </a:lnTo>
                  <a:lnTo>
                    <a:pt x="0" y="54343"/>
                  </a:lnTo>
                  <a:lnTo>
                    <a:pt x="10287" y="54343"/>
                  </a:lnTo>
                  <a:lnTo>
                    <a:pt x="10287" y="0"/>
                  </a:lnTo>
                  <a:close/>
                </a:path>
                <a:path w="90804" h="54610">
                  <a:moveTo>
                    <a:pt x="90512" y="0"/>
                  </a:moveTo>
                  <a:lnTo>
                    <a:pt x="80225" y="0"/>
                  </a:lnTo>
                  <a:lnTo>
                    <a:pt x="80225" y="54343"/>
                  </a:lnTo>
                  <a:lnTo>
                    <a:pt x="90512" y="54343"/>
                  </a:lnTo>
                  <a:lnTo>
                    <a:pt x="90512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898493" y="5482399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89827" y="0"/>
                  </a:moveTo>
                  <a:lnTo>
                    <a:pt x="79540" y="0"/>
                  </a:lnTo>
                </a:path>
                <a:path w="90170">
                  <a:moveTo>
                    <a:pt x="1026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982834" y="548857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-6350" y="6165"/>
                  </a:moveTo>
                  <a:lnTo>
                    <a:pt x="6350" y="6165"/>
                  </a:lnTo>
                </a:path>
              </a:pathLst>
            </a:custGeom>
            <a:ln w="12331">
              <a:solidFill>
                <a:srgbClr val="C1C3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651580" y="4949533"/>
              <a:ext cx="0" cy="48260"/>
            </a:xfrm>
            <a:custGeom>
              <a:avLst/>
              <a:gdLst/>
              <a:ahLst/>
              <a:cxnLst/>
              <a:rect l="l" t="t" r="r" b="b"/>
              <a:pathLst>
                <a:path h="48260">
                  <a:moveTo>
                    <a:pt x="0" y="479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705085" y="495637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909" y="0"/>
                  </a:moveTo>
                  <a:lnTo>
                    <a:pt x="4292" y="0"/>
                  </a:lnTo>
                  <a:lnTo>
                    <a:pt x="0" y="4292"/>
                  </a:lnTo>
                  <a:lnTo>
                    <a:pt x="0" y="14909"/>
                  </a:lnTo>
                  <a:lnTo>
                    <a:pt x="4292" y="19215"/>
                  </a:lnTo>
                  <a:lnTo>
                    <a:pt x="14909" y="19215"/>
                  </a:lnTo>
                  <a:lnTo>
                    <a:pt x="19202" y="14909"/>
                  </a:lnTo>
                  <a:lnTo>
                    <a:pt x="19202" y="9613"/>
                  </a:lnTo>
                  <a:lnTo>
                    <a:pt x="19202" y="4292"/>
                  </a:lnTo>
                  <a:lnTo>
                    <a:pt x="14909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237951" y="500918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3175" y="3428"/>
                  </a:moveTo>
                  <a:lnTo>
                    <a:pt x="3175" y="3428"/>
                  </a:lnTo>
                </a:path>
              </a:pathLst>
            </a:custGeom>
            <a:ln w="6858">
              <a:solidFill>
                <a:srgbClr val="D4D6D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229036" y="5005768"/>
              <a:ext cx="12065" cy="44450"/>
            </a:xfrm>
            <a:custGeom>
              <a:avLst/>
              <a:gdLst/>
              <a:ahLst/>
              <a:cxnLst/>
              <a:rect l="l" t="t" r="r" b="b"/>
              <a:pathLst>
                <a:path w="12064" h="44450">
                  <a:moveTo>
                    <a:pt x="0" y="43878"/>
                  </a:moveTo>
                  <a:lnTo>
                    <a:pt x="6172" y="24688"/>
                  </a:lnTo>
                  <a:lnTo>
                    <a:pt x="11658" y="18516"/>
                  </a:lnTo>
                  <a:lnTo>
                    <a:pt x="11658" y="0"/>
                  </a:lnTo>
                </a:path>
              </a:pathLst>
            </a:custGeom>
            <a:ln w="6350">
              <a:solidFill>
                <a:srgbClr val="D4D6D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328477" y="4949533"/>
              <a:ext cx="0" cy="48260"/>
            </a:xfrm>
            <a:custGeom>
              <a:avLst/>
              <a:gdLst/>
              <a:ahLst/>
              <a:cxnLst/>
              <a:rect l="l" t="t" r="r" b="b"/>
              <a:pathLst>
                <a:path h="48260">
                  <a:moveTo>
                    <a:pt x="0" y="479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255782" y="495637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909" y="0"/>
                  </a:moveTo>
                  <a:lnTo>
                    <a:pt x="4292" y="0"/>
                  </a:lnTo>
                  <a:lnTo>
                    <a:pt x="0" y="4292"/>
                  </a:lnTo>
                  <a:lnTo>
                    <a:pt x="0" y="9613"/>
                  </a:lnTo>
                  <a:lnTo>
                    <a:pt x="0" y="14909"/>
                  </a:lnTo>
                  <a:lnTo>
                    <a:pt x="4292" y="19215"/>
                  </a:lnTo>
                  <a:lnTo>
                    <a:pt x="14909" y="19215"/>
                  </a:lnTo>
                  <a:lnTo>
                    <a:pt x="19215" y="14909"/>
                  </a:lnTo>
                  <a:lnTo>
                    <a:pt x="19215" y="4292"/>
                  </a:lnTo>
                  <a:lnTo>
                    <a:pt x="14909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836758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601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836758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601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807968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601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807968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601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950614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601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950614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601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921810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588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921810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588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171442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601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171442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601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142625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601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142625" y="51593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601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172801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601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172801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601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144010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588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144010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588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685882" y="5152517"/>
              <a:ext cx="609600" cy="18415"/>
            </a:xfrm>
            <a:custGeom>
              <a:avLst/>
              <a:gdLst/>
              <a:ahLst/>
              <a:cxnLst/>
              <a:rect l="l" t="t" r="r" b="b"/>
              <a:pathLst>
                <a:path w="609600" h="18414">
                  <a:moveTo>
                    <a:pt x="609003" y="2743"/>
                  </a:moveTo>
                  <a:lnTo>
                    <a:pt x="577456" y="2743"/>
                  </a:lnTo>
                  <a:lnTo>
                    <a:pt x="567842" y="17830"/>
                  </a:lnTo>
                </a:path>
                <a:path w="609600" h="18414">
                  <a:moveTo>
                    <a:pt x="0" y="0"/>
                  </a:moveTo>
                  <a:lnTo>
                    <a:pt x="31559" y="0"/>
                  </a:lnTo>
                  <a:lnTo>
                    <a:pt x="41160" y="15087"/>
                  </a:lnTo>
                </a:path>
              </a:pathLst>
            </a:custGeom>
            <a:ln w="12700">
              <a:solidFill>
                <a:srgbClr val="A1A3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178985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61" y="0"/>
                  </a:moveTo>
                  <a:lnTo>
                    <a:pt x="1536" y="0"/>
                  </a:lnTo>
                  <a:lnTo>
                    <a:pt x="0" y="2057"/>
                  </a:lnTo>
                  <a:lnTo>
                    <a:pt x="0" y="85725"/>
                  </a:lnTo>
                  <a:lnTo>
                    <a:pt x="165" y="87261"/>
                  </a:lnTo>
                  <a:lnTo>
                    <a:pt x="1536" y="88988"/>
                  </a:lnTo>
                  <a:lnTo>
                    <a:pt x="12598" y="88988"/>
                  </a:lnTo>
                  <a:lnTo>
                    <a:pt x="13548" y="87261"/>
                  </a:lnTo>
                  <a:lnTo>
                    <a:pt x="13639" y="1015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178985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36" y="0"/>
                  </a:lnTo>
                  <a:lnTo>
                    <a:pt x="4622" y="0"/>
                  </a:lnTo>
                  <a:lnTo>
                    <a:pt x="11061" y="0"/>
                  </a:lnTo>
                  <a:lnTo>
                    <a:pt x="13639" y="1015"/>
                  </a:lnTo>
                  <a:lnTo>
                    <a:pt x="13639" y="3606"/>
                  </a:lnTo>
                  <a:lnTo>
                    <a:pt x="13639" y="85204"/>
                  </a:lnTo>
                  <a:lnTo>
                    <a:pt x="13639" y="87096"/>
                  </a:lnTo>
                  <a:lnTo>
                    <a:pt x="12598" y="88988"/>
                  </a:lnTo>
                  <a:lnTo>
                    <a:pt x="10185" y="88988"/>
                  </a:lnTo>
                  <a:lnTo>
                    <a:pt x="3606" y="88988"/>
                  </a:lnTo>
                  <a:lnTo>
                    <a:pt x="1536" y="88988"/>
                  </a:lnTo>
                  <a:lnTo>
                    <a:pt x="850" y="88125"/>
                  </a:lnTo>
                  <a:lnTo>
                    <a:pt x="165" y="87261"/>
                  </a:lnTo>
                  <a:lnTo>
                    <a:pt x="0" y="85725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132440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49" y="0"/>
                  </a:moveTo>
                  <a:lnTo>
                    <a:pt x="1549" y="0"/>
                  </a:lnTo>
                  <a:lnTo>
                    <a:pt x="0" y="2057"/>
                  </a:lnTo>
                  <a:lnTo>
                    <a:pt x="0" y="85725"/>
                  </a:lnTo>
                  <a:lnTo>
                    <a:pt x="165" y="87261"/>
                  </a:lnTo>
                  <a:lnTo>
                    <a:pt x="1536" y="88988"/>
                  </a:lnTo>
                  <a:lnTo>
                    <a:pt x="12598" y="88988"/>
                  </a:lnTo>
                  <a:lnTo>
                    <a:pt x="13537" y="87261"/>
                  </a:lnTo>
                  <a:lnTo>
                    <a:pt x="13627" y="1015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132440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49" y="0"/>
                  </a:lnTo>
                  <a:lnTo>
                    <a:pt x="4622" y="0"/>
                  </a:lnTo>
                  <a:lnTo>
                    <a:pt x="11049" y="0"/>
                  </a:lnTo>
                  <a:lnTo>
                    <a:pt x="13627" y="1015"/>
                  </a:lnTo>
                  <a:lnTo>
                    <a:pt x="13627" y="3606"/>
                  </a:lnTo>
                  <a:lnTo>
                    <a:pt x="13627" y="85204"/>
                  </a:lnTo>
                  <a:lnTo>
                    <a:pt x="13627" y="87096"/>
                  </a:lnTo>
                  <a:lnTo>
                    <a:pt x="12598" y="88988"/>
                  </a:lnTo>
                  <a:lnTo>
                    <a:pt x="10185" y="88988"/>
                  </a:lnTo>
                  <a:lnTo>
                    <a:pt x="3606" y="88988"/>
                  </a:lnTo>
                  <a:lnTo>
                    <a:pt x="1536" y="88988"/>
                  </a:lnTo>
                  <a:lnTo>
                    <a:pt x="850" y="88125"/>
                  </a:lnTo>
                  <a:lnTo>
                    <a:pt x="165" y="87261"/>
                  </a:lnTo>
                  <a:lnTo>
                    <a:pt x="0" y="85725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146067" y="5033797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32651" y="0"/>
                  </a:moveTo>
                  <a:lnTo>
                    <a:pt x="0" y="0"/>
                  </a:lnTo>
                  <a:lnTo>
                    <a:pt x="0" y="86829"/>
                  </a:lnTo>
                  <a:lnTo>
                    <a:pt x="32651" y="86829"/>
                  </a:lnTo>
                  <a:lnTo>
                    <a:pt x="3265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146067" y="5033797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0" y="86829"/>
                  </a:moveTo>
                  <a:lnTo>
                    <a:pt x="32651" y="86829"/>
                  </a:lnTo>
                  <a:lnTo>
                    <a:pt x="32651" y="0"/>
                  </a:lnTo>
                  <a:lnTo>
                    <a:pt x="0" y="0"/>
                  </a:lnTo>
                  <a:lnTo>
                    <a:pt x="0" y="868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162513" y="503430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64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162513" y="503430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137825" y="5035943"/>
              <a:ext cx="50165" cy="84455"/>
            </a:xfrm>
            <a:custGeom>
              <a:avLst/>
              <a:gdLst/>
              <a:ahLst/>
              <a:cxnLst/>
              <a:rect l="l" t="t" r="r" b="b"/>
              <a:pathLst>
                <a:path w="50164" h="84454">
                  <a:moveTo>
                    <a:pt x="50076" y="0"/>
                  </a:moveTo>
                  <a:lnTo>
                    <a:pt x="50076" y="84353"/>
                  </a:lnTo>
                </a:path>
                <a:path w="50164" h="84454">
                  <a:moveTo>
                    <a:pt x="0" y="0"/>
                  </a:moveTo>
                  <a:lnTo>
                    <a:pt x="0" y="84353"/>
                  </a:lnTo>
                </a:path>
                <a:path w="50164" h="84454">
                  <a:moveTo>
                    <a:pt x="17843" y="0"/>
                  </a:moveTo>
                  <a:lnTo>
                    <a:pt x="17843" y="84353"/>
                  </a:lnTo>
                </a:path>
                <a:path w="50164" h="84454">
                  <a:moveTo>
                    <a:pt x="31546" y="0"/>
                  </a:moveTo>
                  <a:lnTo>
                    <a:pt x="31546" y="84353"/>
                  </a:lnTo>
                </a:path>
              </a:pathLst>
            </a:custGeom>
            <a:ln w="6350">
              <a:solidFill>
                <a:srgbClr val="E9EAE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3949242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588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3949242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588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920426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601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920426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601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955402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61" y="0"/>
                  </a:moveTo>
                  <a:lnTo>
                    <a:pt x="1549" y="0"/>
                  </a:lnTo>
                  <a:lnTo>
                    <a:pt x="0" y="2057"/>
                  </a:lnTo>
                  <a:lnTo>
                    <a:pt x="0" y="85725"/>
                  </a:lnTo>
                  <a:lnTo>
                    <a:pt x="177" y="87261"/>
                  </a:lnTo>
                  <a:lnTo>
                    <a:pt x="1536" y="88988"/>
                  </a:lnTo>
                  <a:lnTo>
                    <a:pt x="12598" y="88988"/>
                  </a:lnTo>
                  <a:lnTo>
                    <a:pt x="13537" y="87261"/>
                  </a:lnTo>
                  <a:lnTo>
                    <a:pt x="13627" y="1015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955402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49" y="0"/>
                  </a:lnTo>
                  <a:lnTo>
                    <a:pt x="4622" y="0"/>
                  </a:lnTo>
                  <a:lnTo>
                    <a:pt x="11061" y="0"/>
                  </a:lnTo>
                  <a:lnTo>
                    <a:pt x="13627" y="1015"/>
                  </a:lnTo>
                  <a:lnTo>
                    <a:pt x="13627" y="3606"/>
                  </a:lnTo>
                  <a:lnTo>
                    <a:pt x="13627" y="85204"/>
                  </a:lnTo>
                  <a:lnTo>
                    <a:pt x="13627" y="87096"/>
                  </a:lnTo>
                  <a:lnTo>
                    <a:pt x="12598" y="88988"/>
                  </a:lnTo>
                  <a:lnTo>
                    <a:pt x="10198" y="88988"/>
                  </a:lnTo>
                  <a:lnTo>
                    <a:pt x="3594" y="88988"/>
                  </a:lnTo>
                  <a:lnTo>
                    <a:pt x="1536" y="88988"/>
                  </a:lnTo>
                  <a:lnTo>
                    <a:pt x="850" y="88125"/>
                  </a:lnTo>
                  <a:lnTo>
                    <a:pt x="177" y="87261"/>
                  </a:lnTo>
                  <a:lnTo>
                    <a:pt x="0" y="85725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908856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61" y="0"/>
                  </a:moveTo>
                  <a:lnTo>
                    <a:pt x="1549" y="0"/>
                  </a:lnTo>
                  <a:lnTo>
                    <a:pt x="0" y="2057"/>
                  </a:lnTo>
                  <a:lnTo>
                    <a:pt x="0" y="85725"/>
                  </a:lnTo>
                  <a:lnTo>
                    <a:pt x="177" y="87261"/>
                  </a:lnTo>
                  <a:lnTo>
                    <a:pt x="1536" y="88988"/>
                  </a:lnTo>
                  <a:lnTo>
                    <a:pt x="12598" y="88988"/>
                  </a:lnTo>
                  <a:lnTo>
                    <a:pt x="13537" y="87261"/>
                  </a:lnTo>
                  <a:lnTo>
                    <a:pt x="13627" y="1015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908856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49" y="0"/>
                  </a:lnTo>
                  <a:lnTo>
                    <a:pt x="4622" y="0"/>
                  </a:lnTo>
                  <a:lnTo>
                    <a:pt x="11061" y="0"/>
                  </a:lnTo>
                  <a:lnTo>
                    <a:pt x="13627" y="1015"/>
                  </a:lnTo>
                  <a:lnTo>
                    <a:pt x="13627" y="3606"/>
                  </a:lnTo>
                  <a:lnTo>
                    <a:pt x="13627" y="85204"/>
                  </a:lnTo>
                  <a:lnTo>
                    <a:pt x="13627" y="87096"/>
                  </a:lnTo>
                  <a:lnTo>
                    <a:pt x="12598" y="88988"/>
                  </a:lnTo>
                  <a:lnTo>
                    <a:pt x="10198" y="88988"/>
                  </a:lnTo>
                  <a:lnTo>
                    <a:pt x="3594" y="88988"/>
                  </a:lnTo>
                  <a:lnTo>
                    <a:pt x="1536" y="88988"/>
                  </a:lnTo>
                  <a:lnTo>
                    <a:pt x="863" y="88125"/>
                  </a:lnTo>
                  <a:lnTo>
                    <a:pt x="177" y="87261"/>
                  </a:lnTo>
                  <a:lnTo>
                    <a:pt x="0" y="85725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922483" y="5033797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32651" y="0"/>
                  </a:moveTo>
                  <a:lnTo>
                    <a:pt x="0" y="0"/>
                  </a:lnTo>
                  <a:lnTo>
                    <a:pt x="0" y="86829"/>
                  </a:lnTo>
                  <a:lnTo>
                    <a:pt x="32651" y="86829"/>
                  </a:lnTo>
                  <a:lnTo>
                    <a:pt x="3265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922483" y="5033797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0" y="86829"/>
                  </a:moveTo>
                  <a:lnTo>
                    <a:pt x="32664" y="86829"/>
                  </a:lnTo>
                  <a:lnTo>
                    <a:pt x="32664" y="0"/>
                  </a:lnTo>
                  <a:lnTo>
                    <a:pt x="0" y="0"/>
                  </a:lnTo>
                  <a:lnTo>
                    <a:pt x="0" y="868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938943" y="503430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64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938943" y="503430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914254" y="5035943"/>
              <a:ext cx="50165" cy="84455"/>
            </a:xfrm>
            <a:custGeom>
              <a:avLst/>
              <a:gdLst/>
              <a:ahLst/>
              <a:cxnLst/>
              <a:rect l="l" t="t" r="r" b="b"/>
              <a:pathLst>
                <a:path w="50164" h="84454">
                  <a:moveTo>
                    <a:pt x="50063" y="0"/>
                  </a:moveTo>
                  <a:lnTo>
                    <a:pt x="50063" y="84353"/>
                  </a:lnTo>
                </a:path>
                <a:path w="50164" h="84454">
                  <a:moveTo>
                    <a:pt x="0" y="0"/>
                  </a:moveTo>
                  <a:lnTo>
                    <a:pt x="0" y="84353"/>
                  </a:lnTo>
                </a:path>
                <a:path w="50164" h="84454">
                  <a:moveTo>
                    <a:pt x="17830" y="0"/>
                  </a:moveTo>
                  <a:lnTo>
                    <a:pt x="17830" y="84353"/>
                  </a:lnTo>
                </a:path>
                <a:path w="50164" h="84454">
                  <a:moveTo>
                    <a:pt x="31534" y="0"/>
                  </a:moveTo>
                  <a:lnTo>
                    <a:pt x="31534" y="84353"/>
                  </a:lnTo>
                </a:path>
              </a:pathLst>
            </a:custGeom>
            <a:ln w="6350">
              <a:solidFill>
                <a:srgbClr val="E9EAE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829227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575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829227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575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800411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601" y="0"/>
                  </a:moveTo>
                  <a:lnTo>
                    <a:pt x="0" y="0"/>
                  </a:lnTo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800411" y="512989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601" y="0"/>
                  </a:lnTo>
                </a:path>
              </a:pathLst>
            </a:custGeom>
            <a:ln w="19050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835400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49" y="0"/>
                  </a:moveTo>
                  <a:lnTo>
                    <a:pt x="1536" y="0"/>
                  </a:lnTo>
                  <a:lnTo>
                    <a:pt x="0" y="2057"/>
                  </a:lnTo>
                  <a:lnTo>
                    <a:pt x="0" y="85725"/>
                  </a:lnTo>
                  <a:lnTo>
                    <a:pt x="165" y="87261"/>
                  </a:lnTo>
                  <a:lnTo>
                    <a:pt x="1524" y="88988"/>
                  </a:lnTo>
                  <a:lnTo>
                    <a:pt x="12585" y="88988"/>
                  </a:lnTo>
                  <a:lnTo>
                    <a:pt x="13536" y="87261"/>
                  </a:lnTo>
                  <a:lnTo>
                    <a:pt x="13627" y="1015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835400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36" y="0"/>
                  </a:lnTo>
                  <a:lnTo>
                    <a:pt x="4610" y="0"/>
                  </a:lnTo>
                  <a:lnTo>
                    <a:pt x="11049" y="0"/>
                  </a:lnTo>
                  <a:lnTo>
                    <a:pt x="13627" y="1015"/>
                  </a:lnTo>
                  <a:lnTo>
                    <a:pt x="13627" y="3606"/>
                  </a:lnTo>
                  <a:lnTo>
                    <a:pt x="13627" y="85204"/>
                  </a:lnTo>
                  <a:lnTo>
                    <a:pt x="13627" y="87096"/>
                  </a:lnTo>
                  <a:lnTo>
                    <a:pt x="12585" y="88988"/>
                  </a:lnTo>
                  <a:lnTo>
                    <a:pt x="10185" y="88988"/>
                  </a:lnTo>
                  <a:lnTo>
                    <a:pt x="3594" y="88988"/>
                  </a:lnTo>
                  <a:lnTo>
                    <a:pt x="1524" y="88988"/>
                  </a:lnTo>
                  <a:lnTo>
                    <a:pt x="838" y="88125"/>
                  </a:lnTo>
                  <a:lnTo>
                    <a:pt x="165" y="87261"/>
                  </a:lnTo>
                  <a:lnTo>
                    <a:pt x="0" y="85725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788841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61" y="0"/>
                  </a:moveTo>
                  <a:lnTo>
                    <a:pt x="1549" y="0"/>
                  </a:lnTo>
                  <a:lnTo>
                    <a:pt x="0" y="2057"/>
                  </a:lnTo>
                  <a:lnTo>
                    <a:pt x="0" y="85725"/>
                  </a:lnTo>
                  <a:lnTo>
                    <a:pt x="177" y="87261"/>
                  </a:lnTo>
                  <a:lnTo>
                    <a:pt x="1536" y="88988"/>
                  </a:lnTo>
                  <a:lnTo>
                    <a:pt x="12598" y="88988"/>
                  </a:lnTo>
                  <a:lnTo>
                    <a:pt x="13537" y="87261"/>
                  </a:lnTo>
                  <a:lnTo>
                    <a:pt x="13627" y="1015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788841" y="5033022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49" y="0"/>
                  </a:lnTo>
                  <a:lnTo>
                    <a:pt x="4622" y="0"/>
                  </a:lnTo>
                  <a:lnTo>
                    <a:pt x="11061" y="0"/>
                  </a:lnTo>
                  <a:lnTo>
                    <a:pt x="13627" y="1015"/>
                  </a:lnTo>
                  <a:lnTo>
                    <a:pt x="13627" y="3606"/>
                  </a:lnTo>
                  <a:lnTo>
                    <a:pt x="13627" y="85204"/>
                  </a:lnTo>
                  <a:lnTo>
                    <a:pt x="13627" y="87096"/>
                  </a:lnTo>
                  <a:lnTo>
                    <a:pt x="12598" y="88988"/>
                  </a:lnTo>
                  <a:lnTo>
                    <a:pt x="10198" y="88988"/>
                  </a:lnTo>
                  <a:lnTo>
                    <a:pt x="3606" y="88988"/>
                  </a:lnTo>
                  <a:lnTo>
                    <a:pt x="1536" y="88988"/>
                  </a:lnTo>
                  <a:lnTo>
                    <a:pt x="850" y="88125"/>
                  </a:lnTo>
                  <a:lnTo>
                    <a:pt x="177" y="87261"/>
                  </a:lnTo>
                  <a:lnTo>
                    <a:pt x="0" y="85725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802468" y="5033797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32651" y="0"/>
                  </a:moveTo>
                  <a:lnTo>
                    <a:pt x="0" y="0"/>
                  </a:lnTo>
                  <a:lnTo>
                    <a:pt x="0" y="86829"/>
                  </a:lnTo>
                  <a:lnTo>
                    <a:pt x="32651" y="86829"/>
                  </a:lnTo>
                  <a:lnTo>
                    <a:pt x="3265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802468" y="5033797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0" y="86829"/>
                  </a:moveTo>
                  <a:lnTo>
                    <a:pt x="32651" y="86829"/>
                  </a:lnTo>
                  <a:lnTo>
                    <a:pt x="32651" y="0"/>
                  </a:lnTo>
                  <a:lnTo>
                    <a:pt x="0" y="0"/>
                  </a:lnTo>
                  <a:lnTo>
                    <a:pt x="0" y="868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818928" y="503430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64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818928" y="503430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794239" y="5035943"/>
              <a:ext cx="50165" cy="84455"/>
            </a:xfrm>
            <a:custGeom>
              <a:avLst/>
              <a:gdLst/>
              <a:ahLst/>
              <a:cxnLst/>
              <a:rect l="l" t="t" r="r" b="b"/>
              <a:pathLst>
                <a:path w="50164" h="84454">
                  <a:moveTo>
                    <a:pt x="50076" y="0"/>
                  </a:moveTo>
                  <a:lnTo>
                    <a:pt x="50076" y="84353"/>
                  </a:lnTo>
                </a:path>
                <a:path w="50164" h="84454">
                  <a:moveTo>
                    <a:pt x="0" y="0"/>
                  </a:moveTo>
                  <a:lnTo>
                    <a:pt x="0" y="84353"/>
                  </a:lnTo>
                </a:path>
                <a:path w="50164" h="84454">
                  <a:moveTo>
                    <a:pt x="17830" y="0"/>
                  </a:moveTo>
                  <a:lnTo>
                    <a:pt x="17830" y="84353"/>
                  </a:lnTo>
                </a:path>
                <a:path w="50164" h="84454">
                  <a:moveTo>
                    <a:pt x="31534" y="0"/>
                  </a:moveTo>
                  <a:lnTo>
                    <a:pt x="31534" y="84353"/>
                  </a:lnTo>
                </a:path>
              </a:pathLst>
            </a:custGeom>
            <a:ln w="6350">
              <a:solidFill>
                <a:srgbClr val="E9EAE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839502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61" y="0"/>
                  </a:moveTo>
                  <a:lnTo>
                    <a:pt x="1549" y="0"/>
                  </a:lnTo>
                  <a:lnTo>
                    <a:pt x="0" y="2057"/>
                  </a:lnTo>
                  <a:lnTo>
                    <a:pt x="0" y="85737"/>
                  </a:lnTo>
                  <a:lnTo>
                    <a:pt x="177" y="87261"/>
                  </a:lnTo>
                  <a:lnTo>
                    <a:pt x="1536" y="88988"/>
                  </a:lnTo>
                  <a:lnTo>
                    <a:pt x="12598" y="88988"/>
                  </a:lnTo>
                  <a:lnTo>
                    <a:pt x="13537" y="87261"/>
                  </a:lnTo>
                  <a:lnTo>
                    <a:pt x="13627" y="1028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839502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49" y="0"/>
                  </a:lnTo>
                  <a:lnTo>
                    <a:pt x="4622" y="0"/>
                  </a:lnTo>
                  <a:lnTo>
                    <a:pt x="11061" y="0"/>
                  </a:lnTo>
                  <a:lnTo>
                    <a:pt x="13627" y="1028"/>
                  </a:lnTo>
                  <a:lnTo>
                    <a:pt x="13627" y="3606"/>
                  </a:lnTo>
                  <a:lnTo>
                    <a:pt x="13627" y="85217"/>
                  </a:lnTo>
                  <a:lnTo>
                    <a:pt x="13627" y="87096"/>
                  </a:lnTo>
                  <a:lnTo>
                    <a:pt x="12598" y="88988"/>
                  </a:lnTo>
                  <a:lnTo>
                    <a:pt x="10210" y="88988"/>
                  </a:lnTo>
                  <a:lnTo>
                    <a:pt x="3606" y="88988"/>
                  </a:lnTo>
                  <a:lnTo>
                    <a:pt x="1536" y="88988"/>
                  </a:lnTo>
                  <a:lnTo>
                    <a:pt x="863" y="88125"/>
                  </a:lnTo>
                  <a:lnTo>
                    <a:pt x="177" y="87261"/>
                  </a:lnTo>
                  <a:lnTo>
                    <a:pt x="0" y="85737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792956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61" y="0"/>
                  </a:moveTo>
                  <a:lnTo>
                    <a:pt x="1549" y="0"/>
                  </a:lnTo>
                  <a:lnTo>
                    <a:pt x="0" y="2057"/>
                  </a:lnTo>
                  <a:lnTo>
                    <a:pt x="0" y="85737"/>
                  </a:lnTo>
                  <a:lnTo>
                    <a:pt x="165" y="87261"/>
                  </a:lnTo>
                  <a:lnTo>
                    <a:pt x="1536" y="88988"/>
                  </a:lnTo>
                  <a:lnTo>
                    <a:pt x="12598" y="88988"/>
                  </a:lnTo>
                  <a:lnTo>
                    <a:pt x="13537" y="87261"/>
                  </a:lnTo>
                  <a:lnTo>
                    <a:pt x="13627" y="1028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792956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49" y="0"/>
                  </a:lnTo>
                  <a:lnTo>
                    <a:pt x="4622" y="0"/>
                  </a:lnTo>
                  <a:lnTo>
                    <a:pt x="11061" y="0"/>
                  </a:lnTo>
                  <a:lnTo>
                    <a:pt x="13627" y="1028"/>
                  </a:lnTo>
                  <a:lnTo>
                    <a:pt x="13627" y="3606"/>
                  </a:lnTo>
                  <a:lnTo>
                    <a:pt x="13627" y="85217"/>
                  </a:lnTo>
                  <a:lnTo>
                    <a:pt x="13627" y="87096"/>
                  </a:lnTo>
                  <a:lnTo>
                    <a:pt x="12598" y="88988"/>
                  </a:lnTo>
                  <a:lnTo>
                    <a:pt x="10198" y="88988"/>
                  </a:lnTo>
                  <a:lnTo>
                    <a:pt x="3606" y="88988"/>
                  </a:lnTo>
                  <a:lnTo>
                    <a:pt x="1536" y="88988"/>
                  </a:lnTo>
                  <a:lnTo>
                    <a:pt x="838" y="88125"/>
                  </a:lnTo>
                  <a:lnTo>
                    <a:pt x="165" y="87261"/>
                  </a:lnTo>
                  <a:lnTo>
                    <a:pt x="0" y="85737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3806583" y="5376011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32651" y="0"/>
                  </a:moveTo>
                  <a:lnTo>
                    <a:pt x="0" y="0"/>
                  </a:lnTo>
                  <a:lnTo>
                    <a:pt x="0" y="86842"/>
                  </a:lnTo>
                  <a:lnTo>
                    <a:pt x="32651" y="86842"/>
                  </a:lnTo>
                  <a:lnTo>
                    <a:pt x="3265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3806583" y="5376011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0" y="86842"/>
                  </a:moveTo>
                  <a:lnTo>
                    <a:pt x="32664" y="86842"/>
                  </a:lnTo>
                  <a:lnTo>
                    <a:pt x="32664" y="0"/>
                  </a:lnTo>
                  <a:lnTo>
                    <a:pt x="0" y="0"/>
                  </a:lnTo>
                  <a:lnTo>
                    <a:pt x="0" y="868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3823030" y="5376507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77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823030" y="5376507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3798366" y="5378145"/>
              <a:ext cx="50165" cy="84455"/>
            </a:xfrm>
            <a:custGeom>
              <a:avLst/>
              <a:gdLst/>
              <a:ahLst/>
              <a:cxnLst/>
              <a:rect l="l" t="t" r="r" b="b"/>
              <a:pathLst>
                <a:path w="50164" h="84454">
                  <a:moveTo>
                    <a:pt x="50050" y="0"/>
                  </a:moveTo>
                  <a:lnTo>
                    <a:pt x="50050" y="84353"/>
                  </a:lnTo>
                </a:path>
                <a:path w="50164" h="84454">
                  <a:moveTo>
                    <a:pt x="0" y="0"/>
                  </a:moveTo>
                  <a:lnTo>
                    <a:pt x="0" y="84353"/>
                  </a:lnTo>
                </a:path>
                <a:path w="50164" h="84454">
                  <a:moveTo>
                    <a:pt x="17818" y="0"/>
                  </a:moveTo>
                  <a:lnTo>
                    <a:pt x="17818" y="84353"/>
                  </a:lnTo>
                </a:path>
                <a:path w="50164" h="84454">
                  <a:moveTo>
                    <a:pt x="31521" y="0"/>
                  </a:moveTo>
                  <a:lnTo>
                    <a:pt x="31521" y="84353"/>
                  </a:lnTo>
                </a:path>
              </a:pathLst>
            </a:custGeom>
            <a:ln w="6350">
              <a:solidFill>
                <a:srgbClr val="E9EAE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957294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61" y="0"/>
                  </a:moveTo>
                  <a:lnTo>
                    <a:pt x="1549" y="0"/>
                  </a:lnTo>
                  <a:lnTo>
                    <a:pt x="0" y="2057"/>
                  </a:lnTo>
                  <a:lnTo>
                    <a:pt x="0" y="85737"/>
                  </a:lnTo>
                  <a:lnTo>
                    <a:pt x="165" y="87261"/>
                  </a:lnTo>
                  <a:lnTo>
                    <a:pt x="1536" y="88988"/>
                  </a:lnTo>
                  <a:lnTo>
                    <a:pt x="12611" y="88988"/>
                  </a:lnTo>
                  <a:lnTo>
                    <a:pt x="13538" y="87261"/>
                  </a:lnTo>
                  <a:lnTo>
                    <a:pt x="13627" y="1028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3957294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49" y="0"/>
                  </a:lnTo>
                  <a:lnTo>
                    <a:pt x="4635" y="0"/>
                  </a:lnTo>
                  <a:lnTo>
                    <a:pt x="11061" y="0"/>
                  </a:lnTo>
                  <a:lnTo>
                    <a:pt x="13627" y="1028"/>
                  </a:lnTo>
                  <a:lnTo>
                    <a:pt x="13627" y="3606"/>
                  </a:lnTo>
                  <a:lnTo>
                    <a:pt x="13627" y="85217"/>
                  </a:lnTo>
                  <a:lnTo>
                    <a:pt x="13627" y="87096"/>
                  </a:lnTo>
                  <a:lnTo>
                    <a:pt x="12611" y="88988"/>
                  </a:lnTo>
                  <a:lnTo>
                    <a:pt x="10185" y="88988"/>
                  </a:lnTo>
                  <a:lnTo>
                    <a:pt x="3594" y="88988"/>
                  </a:lnTo>
                  <a:lnTo>
                    <a:pt x="1536" y="88988"/>
                  </a:lnTo>
                  <a:lnTo>
                    <a:pt x="850" y="88125"/>
                  </a:lnTo>
                  <a:lnTo>
                    <a:pt x="165" y="87261"/>
                  </a:lnTo>
                  <a:lnTo>
                    <a:pt x="0" y="85737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3910749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74" y="0"/>
                  </a:moveTo>
                  <a:lnTo>
                    <a:pt x="1549" y="0"/>
                  </a:lnTo>
                  <a:lnTo>
                    <a:pt x="0" y="2057"/>
                  </a:lnTo>
                  <a:lnTo>
                    <a:pt x="0" y="85737"/>
                  </a:lnTo>
                  <a:lnTo>
                    <a:pt x="165" y="87261"/>
                  </a:lnTo>
                  <a:lnTo>
                    <a:pt x="1536" y="88988"/>
                  </a:lnTo>
                  <a:lnTo>
                    <a:pt x="12598" y="88988"/>
                  </a:lnTo>
                  <a:lnTo>
                    <a:pt x="13537" y="87261"/>
                  </a:lnTo>
                  <a:lnTo>
                    <a:pt x="13627" y="1028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3910749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49" y="0"/>
                  </a:lnTo>
                  <a:lnTo>
                    <a:pt x="4635" y="0"/>
                  </a:lnTo>
                  <a:lnTo>
                    <a:pt x="11074" y="0"/>
                  </a:lnTo>
                  <a:lnTo>
                    <a:pt x="13627" y="1028"/>
                  </a:lnTo>
                  <a:lnTo>
                    <a:pt x="13627" y="3606"/>
                  </a:lnTo>
                  <a:lnTo>
                    <a:pt x="13627" y="85217"/>
                  </a:lnTo>
                  <a:lnTo>
                    <a:pt x="13627" y="87096"/>
                  </a:lnTo>
                  <a:lnTo>
                    <a:pt x="12598" y="88988"/>
                  </a:lnTo>
                  <a:lnTo>
                    <a:pt x="10185" y="88988"/>
                  </a:lnTo>
                  <a:lnTo>
                    <a:pt x="3594" y="88988"/>
                  </a:lnTo>
                  <a:lnTo>
                    <a:pt x="1536" y="88988"/>
                  </a:lnTo>
                  <a:lnTo>
                    <a:pt x="850" y="88125"/>
                  </a:lnTo>
                  <a:lnTo>
                    <a:pt x="165" y="87261"/>
                  </a:lnTo>
                  <a:lnTo>
                    <a:pt x="0" y="85737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3924388" y="5376011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32651" y="0"/>
                  </a:moveTo>
                  <a:lnTo>
                    <a:pt x="0" y="0"/>
                  </a:lnTo>
                  <a:lnTo>
                    <a:pt x="0" y="86842"/>
                  </a:lnTo>
                  <a:lnTo>
                    <a:pt x="32651" y="86842"/>
                  </a:lnTo>
                  <a:lnTo>
                    <a:pt x="3265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3924388" y="5376011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0" y="86842"/>
                  </a:moveTo>
                  <a:lnTo>
                    <a:pt x="32651" y="86842"/>
                  </a:lnTo>
                  <a:lnTo>
                    <a:pt x="32651" y="0"/>
                  </a:lnTo>
                  <a:lnTo>
                    <a:pt x="0" y="0"/>
                  </a:lnTo>
                  <a:lnTo>
                    <a:pt x="0" y="868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940835" y="5376507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77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940835" y="5376507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916133" y="5378145"/>
              <a:ext cx="50165" cy="84455"/>
            </a:xfrm>
            <a:custGeom>
              <a:avLst/>
              <a:gdLst/>
              <a:ahLst/>
              <a:cxnLst/>
              <a:rect l="l" t="t" r="r" b="b"/>
              <a:pathLst>
                <a:path w="50164" h="84454">
                  <a:moveTo>
                    <a:pt x="50088" y="0"/>
                  </a:moveTo>
                  <a:lnTo>
                    <a:pt x="50088" y="84353"/>
                  </a:lnTo>
                </a:path>
                <a:path w="50164" h="84454">
                  <a:moveTo>
                    <a:pt x="0" y="0"/>
                  </a:moveTo>
                  <a:lnTo>
                    <a:pt x="0" y="84353"/>
                  </a:lnTo>
                </a:path>
                <a:path w="50164" h="84454">
                  <a:moveTo>
                    <a:pt x="17843" y="0"/>
                  </a:moveTo>
                  <a:lnTo>
                    <a:pt x="17843" y="84353"/>
                  </a:lnTo>
                </a:path>
                <a:path w="50164" h="84454">
                  <a:moveTo>
                    <a:pt x="31546" y="0"/>
                  </a:moveTo>
                  <a:lnTo>
                    <a:pt x="31546" y="84353"/>
                  </a:lnTo>
                </a:path>
              </a:pathLst>
            </a:custGeom>
            <a:ln w="6350">
              <a:solidFill>
                <a:srgbClr val="E9EAE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181043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49" y="0"/>
                  </a:moveTo>
                  <a:lnTo>
                    <a:pt x="1549" y="0"/>
                  </a:lnTo>
                  <a:lnTo>
                    <a:pt x="0" y="2057"/>
                  </a:lnTo>
                  <a:lnTo>
                    <a:pt x="0" y="85737"/>
                  </a:lnTo>
                  <a:lnTo>
                    <a:pt x="177" y="87261"/>
                  </a:lnTo>
                  <a:lnTo>
                    <a:pt x="1549" y="88988"/>
                  </a:lnTo>
                  <a:lnTo>
                    <a:pt x="12598" y="88988"/>
                  </a:lnTo>
                  <a:lnTo>
                    <a:pt x="13525" y="87261"/>
                  </a:lnTo>
                  <a:lnTo>
                    <a:pt x="13614" y="1028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181043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49" y="0"/>
                  </a:lnTo>
                  <a:lnTo>
                    <a:pt x="4622" y="0"/>
                  </a:lnTo>
                  <a:lnTo>
                    <a:pt x="11049" y="0"/>
                  </a:lnTo>
                  <a:lnTo>
                    <a:pt x="13614" y="1028"/>
                  </a:lnTo>
                  <a:lnTo>
                    <a:pt x="13614" y="3606"/>
                  </a:lnTo>
                  <a:lnTo>
                    <a:pt x="13614" y="85217"/>
                  </a:lnTo>
                  <a:lnTo>
                    <a:pt x="13614" y="87096"/>
                  </a:lnTo>
                  <a:lnTo>
                    <a:pt x="12598" y="88988"/>
                  </a:lnTo>
                  <a:lnTo>
                    <a:pt x="10185" y="88988"/>
                  </a:lnTo>
                  <a:lnTo>
                    <a:pt x="3594" y="88988"/>
                  </a:lnTo>
                  <a:lnTo>
                    <a:pt x="1549" y="88988"/>
                  </a:lnTo>
                  <a:lnTo>
                    <a:pt x="850" y="88125"/>
                  </a:lnTo>
                  <a:lnTo>
                    <a:pt x="177" y="87261"/>
                  </a:lnTo>
                  <a:lnTo>
                    <a:pt x="0" y="85737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134485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11061" y="0"/>
                  </a:moveTo>
                  <a:lnTo>
                    <a:pt x="1562" y="0"/>
                  </a:lnTo>
                  <a:lnTo>
                    <a:pt x="0" y="2057"/>
                  </a:lnTo>
                  <a:lnTo>
                    <a:pt x="0" y="85737"/>
                  </a:lnTo>
                  <a:lnTo>
                    <a:pt x="190" y="87261"/>
                  </a:lnTo>
                  <a:lnTo>
                    <a:pt x="1562" y="88988"/>
                  </a:lnTo>
                  <a:lnTo>
                    <a:pt x="12611" y="88988"/>
                  </a:lnTo>
                  <a:lnTo>
                    <a:pt x="13538" y="87261"/>
                  </a:lnTo>
                  <a:lnTo>
                    <a:pt x="13627" y="1028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134485" y="5375224"/>
              <a:ext cx="13970" cy="89535"/>
            </a:xfrm>
            <a:custGeom>
              <a:avLst/>
              <a:gdLst/>
              <a:ahLst/>
              <a:cxnLst/>
              <a:rect l="l" t="t" r="r" b="b"/>
              <a:pathLst>
                <a:path w="13970" h="89535">
                  <a:moveTo>
                    <a:pt x="0" y="2057"/>
                  </a:moveTo>
                  <a:lnTo>
                    <a:pt x="1562" y="0"/>
                  </a:lnTo>
                  <a:lnTo>
                    <a:pt x="4648" y="0"/>
                  </a:lnTo>
                  <a:lnTo>
                    <a:pt x="11061" y="0"/>
                  </a:lnTo>
                  <a:lnTo>
                    <a:pt x="13627" y="1028"/>
                  </a:lnTo>
                  <a:lnTo>
                    <a:pt x="13627" y="3606"/>
                  </a:lnTo>
                  <a:lnTo>
                    <a:pt x="13627" y="85217"/>
                  </a:lnTo>
                  <a:lnTo>
                    <a:pt x="13627" y="87096"/>
                  </a:lnTo>
                  <a:lnTo>
                    <a:pt x="12611" y="88988"/>
                  </a:lnTo>
                  <a:lnTo>
                    <a:pt x="10198" y="88988"/>
                  </a:lnTo>
                  <a:lnTo>
                    <a:pt x="3619" y="88988"/>
                  </a:lnTo>
                  <a:lnTo>
                    <a:pt x="1562" y="88988"/>
                  </a:lnTo>
                  <a:lnTo>
                    <a:pt x="876" y="88125"/>
                  </a:lnTo>
                  <a:lnTo>
                    <a:pt x="190" y="87261"/>
                  </a:lnTo>
                  <a:lnTo>
                    <a:pt x="0" y="85737"/>
                  </a:lnTo>
                  <a:lnTo>
                    <a:pt x="0" y="4114"/>
                  </a:lnTo>
                  <a:lnTo>
                    <a:pt x="0" y="20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148112" y="5376011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32664" y="0"/>
                  </a:moveTo>
                  <a:lnTo>
                    <a:pt x="0" y="0"/>
                  </a:lnTo>
                  <a:lnTo>
                    <a:pt x="0" y="86842"/>
                  </a:lnTo>
                  <a:lnTo>
                    <a:pt x="32664" y="86842"/>
                  </a:lnTo>
                  <a:lnTo>
                    <a:pt x="32664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148112" y="5376011"/>
              <a:ext cx="33020" cy="86995"/>
            </a:xfrm>
            <a:custGeom>
              <a:avLst/>
              <a:gdLst/>
              <a:ahLst/>
              <a:cxnLst/>
              <a:rect l="l" t="t" r="r" b="b"/>
              <a:pathLst>
                <a:path w="33020" h="86995">
                  <a:moveTo>
                    <a:pt x="0" y="86842"/>
                  </a:moveTo>
                  <a:lnTo>
                    <a:pt x="32664" y="86842"/>
                  </a:lnTo>
                  <a:lnTo>
                    <a:pt x="32664" y="0"/>
                  </a:lnTo>
                  <a:lnTo>
                    <a:pt x="0" y="0"/>
                  </a:lnTo>
                  <a:lnTo>
                    <a:pt x="0" y="868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164584" y="5376507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77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164584" y="5376507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6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139907" y="5378145"/>
              <a:ext cx="50165" cy="84455"/>
            </a:xfrm>
            <a:custGeom>
              <a:avLst/>
              <a:gdLst/>
              <a:ahLst/>
              <a:cxnLst/>
              <a:rect l="l" t="t" r="r" b="b"/>
              <a:pathLst>
                <a:path w="50164" h="84454">
                  <a:moveTo>
                    <a:pt x="50050" y="0"/>
                  </a:moveTo>
                  <a:lnTo>
                    <a:pt x="50050" y="84353"/>
                  </a:lnTo>
                </a:path>
                <a:path w="50164" h="84454">
                  <a:moveTo>
                    <a:pt x="0" y="0"/>
                  </a:moveTo>
                  <a:lnTo>
                    <a:pt x="0" y="84353"/>
                  </a:lnTo>
                </a:path>
                <a:path w="50164" h="84454">
                  <a:moveTo>
                    <a:pt x="17805" y="0"/>
                  </a:moveTo>
                  <a:lnTo>
                    <a:pt x="17805" y="84353"/>
                  </a:lnTo>
                </a:path>
                <a:path w="50164" h="84454">
                  <a:moveTo>
                    <a:pt x="31521" y="0"/>
                  </a:moveTo>
                  <a:lnTo>
                    <a:pt x="31521" y="84353"/>
                  </a:lnTo>
                </a:path>
              </a:pathLst>
            </a:custGeom>
            <a:ln w="6350">
              <a:solidFill>
                <a:srgbClr val="E9EAE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027411" y="5118925"/>
              <a:ext cx="66040" cy="44450"/>
            </a:xfrm>
            <a:custGeom>
              <a:avLst/>
              <a:gdLst/>
              <a:ahLst/>
              <a:cxnLst/>
              <a:rect l="l" t="t" r="r" b="b"/>
              <a:pathLst>
                <a:path w="66039" h="44450">
                  <a:moveTo>
                    <a:pt x="28829" y="28105"/>
                  </a:moveTo>
                  <a:lnTo>
                    <a:pt x="0" y="28105"/>
                  </a:lnTo>
                  <a:lnTo>
                    <a:pt x="0" y="42519"/>
                  </a:lnTo>
                  <a:lnTo>
                    <a:pt x="28829" y="42519"/>
                  </a:lnTo>
                  <a:lnTo>
                    <a:pt x="28829" y="28105"/>
                  </a:lnTo>
                  <a:close/>
                </a:path>
                <a:path w="66039" h="44450">
                  <a:moveTo>
                    <a:pt x="65836" y="0"/>
                  </a:moveTo>
                  <a:lnTo>
                    <a:pt x="45948" y="0"/>
                  </a:lnTo>
                  <a:lnTo>
                    <a:pt x="45948" y="43891"/>
                  </a:lnTo>
                  <a:lnTo>
                    <a:pt x="65836" y="43891"/>
                  </a:lnTo>
                  <a:lnTo>
                    <a:pt x="65836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858018" y="5008511"/>
              <a:ext cx="267335" cy="552450"/>
            </a:xfrm>
            <a:custGeom>
              <a:avLst/>
              <a:gdLst/>
              <a:ahLst/>
              <a:cxnLst/>
              <a:rect l="l" t="t" r="r" b="b"/>
              <a:pathLst>
                <a:path w="267335" h="552450">
                  <a:moveTo>
                    <a:pt x="30873" y="43205"/>
                  </a:moveTo>
                  <a:lnTo>
                    <a:pt x="27432" y="0"/>
                  </a:lnTo>
                  <a:lnTo>
                    <a:pt x="4635" y="342"/>
                  </a:lnTo>
                  <a:lnTo>
                    <a:pt x="16471" y="43205"/>
                  </a:lnTo>
                  <a:lnTo>
                    <a:pt x="30873" y="43205"/>
                  </a:lnTo>
                  <a:close/>
                </a:path>
                <a:path w="267335" h="552450">
                  <a:moveTo>
                    <a:pt x="39090" y="471131"/>
                  </a:moveTo>
                  <a:lnTo>
                    <a:pt x="32232" y="438035"/>
                  </a:lnTo>
                  <a:lnTo>
                    <a:pt x="17830" y="438035"/>
                  </a:lnTo>
                  <a:lnTo>
                    <a:pt x="0" y="461530"/>
                  </a:lnTo>
                  <a:lnTo>
                    <a:pt x="0" y="552056"/>
                  </a:lnTo>
                  <a:lnTo>
                    <a:pt x="39090" y="552056"/>
                  </a:lnTo>
                  <a:lnTo>
                    <a:pt x="39090" y="471131"/>
                  </a:lnTo>
                  <a:close/>
                </a:path>
                <a:path w="267335" h="552450">
                  <a:moveTo>
                    <a:pt x="266776" y="0"/>
                  </a:moveTo>
                  <a:lnTo>
                    <a:pt x="240055" y="1371"/>
                  </a:lnTo>
                  <a:lnTo>
                    <a:pt x="239356" y="19888"/>
                  </a:lnTo>
                  <a:lnTo>
                    <a:pt x="239356" y="42506"/>
                  </a:lnTo>
                  <a:lnTo>
                    <a:pt x="257175" y="42506"/>
                  </a:lnTo>
                  <a:lnTo>
                    <a:pt x="266776" y="0"/>
                  </a:lnTo>
                  <a:close/>
                </a:path>
              </a:pathLst>
            </a:custGeom>
            <a:solidFill>
              <a:srgbClr val="7B7C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709886" y="5149786"/>
              <a:ext cx="565150" cy="10795"/>
            </a:xfrm>
            <a:custGeom>
              <a:avLst/>
              <a:gdLst/>
              <a:ahLst/>
              <a:cxnLst/>
              <a:rect l="l" t="t" r="r" b="b"/>
              <a:pathLst>
                <a:path w="565150" h="10795">
                  <a:moveTo>
                    <a:pt x="565111" y="0"/>
                  </a:moveTo>
                  <a:lnTo>
                    <a:pt x="549325" y="0"/>
                  </a:lnTo>
                  <a:lnTo>
                    <a:pt x="542480" y="10287"/>
                  </a:lnTo>
                </a:path>
                <a:path w="565150" h="10795">
                  <a:moveTo>
                    <a:pt x="0" y="0"/>
                  </a:moveTo>
                  <a:lnTo>
                    <a:pt x="15773" y="0"/>
                  </a:lnTo>
                  <a:lnTo>
                    <a:pt x="22631" y="10287"/>
                  </a:lnTo>
                </a:path>
              </a:pathLst>
            </a:custGeom>
            <a:ln w="6350">
              <a:solidFill>
                <a:srgbClr val="C2C4C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009593" y="5460797"/>
              <a:ext cx="80010" cy="46990"/>
            </a:xfrm>
            <a:custGeom>
              <a:avLst/>
              <a:gdLst/>
              <a:ahLst/>
              <a:cxnLst/>
              <a:rect l="l" t="t" r="r" b="b"/>
              <a:pathLst>
                <a:path w="80010" h="46989">
                  <a:moveTo>
                    <a:pt x="79895" y="42519"/>
                  </a:moveTo>
                  <a:lnTo>
                    <a:pt x="79895" y="0"/>
                  </a:lnTo>
                  <a:lnTo>
                    <a:pt x="0" y="0"/>
                  </a:lnTo>
                  <a:lnTo>
                    <a:pt x="0" y="46621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431120" y="6135954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0" y="25209"/>
                  </a:moveTo>
                  <a:lnTo>
                    <a:pt x="76111" y="25209"/>
                  </a:lnTo>
                  <a:lnTo>
                    <a:pt x="76111" y="0"/>
                  </a:lnTo>
                  <a:lnTo>
                    <a:pt x="0" y="0"/>
                  </a:lnTo>
                  <a:lnTo>
                    <a:pt x="0" y="2520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2" name="object 4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27945" y="6088545"/>
              <a:ext cx="82461" cy="363842"/>
            </a:xfrm>
            <a:prstGeom prst="rect">
              <a:avLst/>
            </a:prstGeom>
          </p:spPr>
        </p:pic>
        <p:sp>
          <p:nvSpPr>
            <p:cNvPr id="453" name="object 453"/>
            <p:cNvSpPr/>
            <p:nvPr/>
          </p:nvSpPr>
          <p:spPr>
            <a:xfrm>
              <a:off x="3572052" y="6135954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0" y="25209"/>
                  </a:moveTo>
                  <a:lnTo>
                    <a:pt x="76111" y="25209"/>
                  </a:lnTo>
                  <a:lnTo>
                    <a:pt x="76111" y="0"/>
                  </a:lnTo>
                  <a:lnTo>
                    <a:pt x="0" y="0"/>
                  </a:lnTo>
                  <a:lnTo>
                    <a:pt x="0" y="2520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4" name="object 45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68877" y="6088545"/>
              <a:ext cx="82461" cy="363842"/>
            </a:xfrm>
            <a:prstGeom prst="rect">
              <a:avLst/>
            </a:prstGeom>
          </p:spPr>
        </p:pic>
        <p:sp>
          <p:nvSpPr>
            <p:cNvPr id="455" name="object 455"/>
            <p:cNvSpPr/>
            <p:nvPr/>
          </p:nvSpPr>
          <p:spPr>
            <a:xfrm>
              <a:off x="3712972" y="6135954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0" y="25209"/>
                  </a:moveTo>
                  <a:lnTo>
                    <a:pt x="76123" y="25209"/>
                  </a:lnTo>
                  <a:lnTo>
                    <a:pt x="76123" y="0"/>
                  </a:lnTo>
                  <a:lnTo>
                    <a:pt x="0" y="0"/>
                  </a:lnTo>
                  <a:lnTo>
                    <a:pt x="0" y="2520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6" name="object 45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09797" y="6088545"/>
              <a:ext cx="82473" cy="363842"/>
            </a:xfrm>
            <a:prstGeom prst="rect">
              <a:avLst/>
            </a:prstGeom>
          </p:spPr>
        </p:pic>
        <p:sp>
          <p:nvSpPr>
            <p:cNvPr id="457" name="object 457"/>
            <p:cNvSpPr/>
            <p:nvPr/>
          </p:nvSpPr>
          <p:spPr>
            <a:xfrm>
              <a:off x="4449521" y="6135954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0" y="25209"/>
                  </a:moveTo>
                  <a:lnTo>
                    <a:pt x="76136" y="25209"/>
                  </a:lnTo>
                  <a:lnTo>
                    <a:pt x="76136" y="0"/>
                  </a:lnTo>
                  <a:lnTo>
                    <a:pt x="0" y="0"/>
                  </a:lnTo>
                  <a:lnTo>
                    <a:pt x="0" y="2520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8" name="object 45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46346" y="6088545"/>
              <a:ext cx="82486" cy="363842"/>
            </a:xfrm>
            <a:prstGeom prst="rect">
              <a:avLst/>
            </a:prstGeom>
          </p:spPr>
        </p:pic>
        <p:sp>
          <p:nvSpPr>
            <p:cNvPr id="459" name="object 459"/>
            <p:cNvSpPr/>
            <p:nvPr/>
          </p:nvSpPr>
          <p:spPr>
            <a:xfrm>
              <a:off x="3851846" y="6375654"/>
              <a:ext cx="74930" cy="67945"/>
            </a:xfrm>
            <a:custGeom>
              <a:avLst/>
              <a:gdLst/>
              <a:ahLst/>
              <a:cxnLst/>
              <a:rect l="l" t="t" r="r" b="b"/>
              <a:pathLst>
                <a:path w="74929" h="67945">
                  <a:moveTo>
                    <a:pt x="74587" y="0"/>
                  </a:moveTo>
                  <a:lnTo>
                    <a:pt x="0" y="0"/>
                  </a:lnTo>
                  <a:lnTo>
                    <a:pt x="0" y="67894"/>
                  </a:lnTo>
                  <a:lnTo>
                    <a:pt x="74587" y="67894"/>
                  </a:lnTo>
                  <a:lnTo>
                    <a:pt x="7458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855961" y="6381305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414" y="0"/>
                  </a:moveTo>
                  <a:lnTo>
                    <a:pt x="68414" y="65316"/>
                  </a:lnTo>
                </a:path>
                <a:path w="68579" h="65404">
                  <a:moveTo>
                    <a:pt x="0" y="0"/>
                  </a:moveTo>
                  <a:lnTo>
                    <a:pt x="0" y="65316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858018" y="6378727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35" y="5143"/>
                  </a:moveTo>
                  <a:lnTo>
                    <a:pt x="0" y="0"/>
                  </a:lnTo>
                  <a:lnTo>
                    <a:pt x="0" y="66865"/>
                  </a:lnTo>
                  <a:lnTo>
                    <a:pt x="4635" y="64287"/>
                  </a:lnTo>
                  <a:lnTo>
                    <a:pt x="4635" y="5143"/>
                  </a:lnTo>
                  <a:close/>
                </a:path>
                <a:path w="64135" h="67310">
                  <a:moveTo>
                    <a:pt x="63804" y="0"/>
                  </a:moveTo>
                  <a:lnTo>
                    <a:pt x="59143" y="5143"/>
                  </a:lnTo>
                  <a:lnTo>
                    <a:pt x="59143" y="64287"/>
                  </a:lnTo>
                  <a:lnTo>
                    <a:pt x="63804" y="66865"/>
                  </a:lnTo>
                  <a:lnTo>
                    <a:pt x="63804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854945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65" y="0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737" y="72516"/>
                  </a:lnTo>
                  <a:lnTo>
                    <a:pt x="21069" y="72516"/>
                  </a:lnTo>
                  <a:lnTo>
                    <a:pt x="24155" y="67373"/>
                  </a:lnTo>
                  <a:lnTo>
                    <a:pt x="63510" y="67373"/>
                  </a:lnTo>
                  <a:lnTo>
                    <a:pt x="66865" y="64795"/>
                  </a:lnTo>
                  <a:lnTo>
                    <a:pt x="66865" y="0"/>
                  </a:lnTo>
                  <a:close/>
                </a:path>
                <a:path w="67310" h="73025">
                  <a:moveTo>
                    <a:pt x="63510" y="67373"/>
                  </a:moveTo>
                  <a:lnTo>
                    <a:pt x="41643" y="67373"/>
                  </a:lnTo>
                  <a:lnTo>
                    <a:pt x="46278" y="70980"/>
                  </a:lnTo>
                  <a:lnTo>
                    <a:pt x="52971" y="70980"/>
                  </a:lnTo>
                  <a:lnTo>
                    <a:pt x="60172" y="69938"/>
                  </a:lnTo>
                  <a:lnTo>
                    <a:pt x="63510" y="6737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854945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65" y="0"/>
                  </a:moveTo>
                  <a:lnTo>
                    <a:pt x="66865" y="64795"/>
                  </a:lnTo>
                  <a:lnTo>
                    <a:pt x="60172" y="69938"/>
                  </a:lnTo>
                  <a:lnTo>
                    <a:pt x="56565" y="70459"/>
                  </a:lnTo>
                  <a:lnTo>
                    <a:pt x="52971" y="70980"/>
                  </a:lnTo>
                  <a:lnTo>
                    <a:pt x="49364" y="70980"/>
                  </a:lnTo>
                  <a:lnTo>
                    <a:pt x="47828" y="70980"/>
                  </a:lnTo>
                  <a:lnTo>
                    <a:pt x="46278" y="70980"/>
                  </a:lnTo>
                  <a:lnTo>
                    <a:pt x="41643" y="67373"/>
                  </a:lnTo>
                  <a:lnTo>
                    <a:pt x="24155" y="67373"/>
                  </a:lnTo>
                  <a:lnTo>
                    <a:pt x="21069" y="72516"/>
                  </a:lnTo>
                  <a:lnTo>
                    <a:pt x="14909" y="72516"/>
                  </a:lnTo>
                  <a:lnTo>
                    <a:pt x="8737" y="72516"/>
                  </a:lnTo>
                  <a:lnTo>
                    <a:pt x="0" y="64795"/>
                  </a:lnTo>
                  <a:lnTo>
                    <a:pt x="0" y="0"/>
                  </a:lnTo>
                  <a:lnTo>
                    <a:pt x="66865" y="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876535" y="6321120"/>
              <a:ext cx="24130" cy="62230"/>
            </a:xfrm>
            <a:custGeom>
              <a:avLst/>
              <a:gdLst/>
              <a:ahLst/>
              <a:cxnLst/>
              <a:rect l="l" t="t" r="r" b="b"/>
              <a:pathLst>
                <a:path w="24129" h="62229">
                  <a:moveTo>
                    <a:pt x="4038" y="0"/>
                  </a:moveTo>
                  <a:lnTo>
                    <a:pt x="0" y="0"/>
                  </a:lnTo>
                  <a:lnTo>
                    <a:pt x="0" y="61722"/>
                  </a:lnTo>
                  <a:lnTo>
                    <a:pt x="4038" y="61722"/>
                  </a:lnTo>
                  <a:lnTo>
                    <a:pt x="4038" y="0"/>
                  </a:lnTo>
                  <a:close/>
                </a:path>
                <a:path w="24129" h="62229">
                  <a:moveTo>
                    <a:pt x="23660" y="0"/>
                  </a:moveTo>
                  <a:lnTo>
                    <a:pt x="18097" y="0"/>
                  </a:lnTo>
                  <a:lnTo>
                    <a:pt x="18097" y="61722"/>
                  </a:lnTo>
                  <a:lnTo>
                    <a:pt x="23660" y="6172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875506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28803" y="0"/>
                  </a:moveTo>
                  <a:lnTo>
                    <a:pt x="0" y="0"/>
                  </a:lnTo>
                  <a:lnTo>
                    <a:pt x="0" y="30861"/>
                  </a:lnTo>
                  <a:lnTo>
                    <a:pt x="28803" y="30861"/>
                  </a:lnTo>
                  <a:lnTo>
                    <a:pt x="28803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875506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61"/>
                  </a:moveTo>
                  <a:lnTo>
                    <a:pt x="28803" y="30861"/>
                  </a:lnTo>
                  <a:lnTo>
                    <a:pt x="28803" y="0"/>
                  </a:lnTo>
                  <a:lnTo>
                    <a:pt x="0" y="0"/>
                  </a:lnTo>
                  <a:lnTo>
                    <a:pt x="0" y="30861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850830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76123" y="0"/>
                  </a:moveTo>
                  <a:lnTo>
                    <a:pt x="0" y="0"/>
                  </a:lnTo>
                  <a:lnTo>
                    <a:pt x="0" y="118300"/>
                  </a:lnTo>
                  <a:lnTo>
                    <a:pt x="76123" y="118300"/>
                  </a:lnTo>
                  <a:lnTo>
                    <a:pt x="76123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850830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0" y="118300"/>
                  </a:moveTo>
                  <a:lnTo>
                    <a:pt x="76123" y="118300"/>
                  </a:lnTo>
                  <a:lnTo>
                    <a:pt x="76123" y="0"/>
                  </a:lnTo>
                  <a:lnTo>
                    <a:pt x="0" y="0"/>
                  </a:lnTo>
                  <a:lnTo>
                    <a:pt x="0" y="11830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877564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64" y="0"/>
                  </a:moveTo>
                  <a:lnTo>
                    <a:pt x="5537" y="0"/>
                  </a:lnTo>
                  <a:lnTo>
                    <a:pt x="0" y="5537"/>
                  </a:lnTo>
                  <a:lnTo>
                    <a:pt x="0" y="19177"/>
                  </a:lnTo>
                  <a:lnTo>
                    <a:pt x="5537" y="24688"/>
                  </a:lnTo>
                  <a:lnTo>
                    <a:pt x="19164" y="24688"/>
                  </a:lnTo>
                  <a:lnTo>
                    <a:pt x="24701" y="19177"/>
                  </a:lnTo>
                  <a:lnTo>
                    <a:pt x="24701" y="12357"/>
                  </a:lnTo>
                  <a:lnTo>
                    <a:pt x="24701" y="5537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877564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701" y="12357"/>
                  </a:moveTo>
                  <a:lnTo>
                    <a:pt x="24701" y="19177"/>
                  </a:lnTo>
                  <a:lnTo>
                    <a:pt x="19164" y="24688"/>
                  </a:lnTo>
                  <a:lnTo>
                    <a:pt x="12344" y="24688"/>
                  </a:lnTo>
                  <a:lnTo>
                    <a:pt x="5537" y="24688"/>
                  </a:lnTo>
                  <a:lnTo>
                    <a:pt x="0" y="19177"/>
                  </a:lnTo>
                  <a:lnTo>
                    <a:pt x="0" y="12357"/>
                  </a:lnTo>
                  <a:lnTo>
                    <a:pt x="0" y="5537"/>
                  </a:lnTo>
                  <a:lnTo>
                    <a:pt x="5537" y="0"/>
                  </a:lnTo>
                  <a:lnTo>
                    <a:pt x="12344" y="0"/>
                  </a:lnTo>
                  <a:lnTo>
                    <a:pt x="19164" y="0"/>
                  </a:lnTo>
                  <a:lnTo>
                    <a:pt x="24701" y="5537"/>
                  </a:lnTo>
                  <a:lnTo>
                    <a:pt x="24701" y="12357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881678" y="6416802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788" y="0"/>
                  </a:moveTo>
                  <a:lnTo>
                    <a:pt x="3670" y="0"/>
                  </a:lnTo>
                  <a:lnTo>
                    <a:pt x="0" y="3683"/>
                  </a:lnTo>
                  <a:lnTo>
                    <a:pt x="0" y="12788"/>
                  </a:lnTo>
                  <a:lnTo>
                    <a:pt x="3670" y="16471"/>
                  </a:lnTo>
                  <a:lnTo>
                    <a:pt x="12788" y="16471"/>
                  </a:lnTo>
                  <a:lnTo>
                    <a:pt x="16459" y="12788"/>
                  </a:lnTo>
                  <a:lnTo>
                    <a:pt x="16459" y="8216"/>
                  </a:lnTo>
                  <a:lnTo>
                    <a:pt x="16459" y="3683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854945" y="6313932"/>
              <a:ext cx="67310" cy="69215"/>
            </a:xfrm>
            <a:custGeom>
              <a:avLst/>
              <a:gdLst/>
              <a:ahLst/>
              <a:cxnLst/>
              <a:rect l="l" t="t" r="r" b="b"/>
              <a:pathLst>
                <a:path w="67310" h="69214">
                  <a:moveTo>
                    <a:pt x="8216" y="9258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216" y="68910"/>
                  </a:lnTo>
                  <a:lnTo>
                    <a:pt x="8216" y="9258"/>
                  </a:lnTo>
                  <a:close/>
                </a:path>
                <a:path w="67310" h="69214">
                  <a:moveTo>
                    <a:pt x="66865" y="0"/>
                  </a:moveTo>
                  <a:lnTo>
                    <a:pt x="58623" y="9258"/>
                  </a:lnTo>
                  <a:lnTo>
                    <a:pt x="58623" y="68910"/>
                  </a:lnTo>
                  <a:lnTo>
                    <a:pt x="66865" y="64795"/>
                  </a:lnTo>
                  <a:lnTo>
                    <a:pt x="66865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854945" y="6313932"/>
              <a:ext cx="67310" cy="9525"/>
            </a:xfrm>
            <a:custGeom>
              <a:avLst/>
              <a:gdLst/>
              <a:ahLst/>
              <a:cxnLst/>
              <a:rect l="l" t="t" r="r" b="b"/>
              <a:pathLst>
                <a:path w="67310" h="9525">
                  <a:moveTo>
                    <a:pt x="25628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25628" y="9258"/>
                  </a:lnTo>
                  <a:lnTo>
                    <a:pt x="25628" y="0"/>
                  </a:lnTo>
                  <a:close/>
                </a:path>
                <a:path w="67310" h="9525">
                  <a:moveTo>
                    <a:pt x="66865" y="0"/>
                  </a:moveTo>
                  <a:lnTo>
                    <a:pt x="39687" y="0"/>
                  </a:lnTo>
                  <a:lnTo>
                    <a:pt x="39687" y="9258"/>
                  </a:lnTo>
                  <a:lnTo>
                    <a:pt x="66865" y="9258"/>
                  </a:lnTo>
                  <a:lnTo>
                    <a:pt x="6686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871912" y="6325755"/>
              <a:ext cx="33020" cy="57150"/>
            </a:xfrm>
            <a:custGeom>
              <a:avLst/>
              <a:gdLst/>
              <a:ahLst/>
              <a:cxnLst/>
              <a:rect l="l" t="t" r="r" b="b"/>
              <a:pathLst>
                <a:path w="33020" h="57150">
                  <a:moveTo>
                    <a:pt x="0" y="0"/>
                  </a:moveTo>
                  <a:lnTo>
                    <a:pt x="0" y="57086"/>
                  </a:lnTo>
                </a:path>
                <a:path w="33020" h="57150">
                  <a:moveTo>
                    <a:pt x="32931" y="0"/>
                  </a:moveTo>
                  <a:lnTo>
                    <a:pt x="32931" y="57086"/>
                  </a:lnTo>
                </a:path>
              </a:pathLst>
            </a:custGeom>
            <a:ln w="6350">
              <a:solidFill>
                <a:srgbClr val="ECECE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883748" y="6312395"/>
              <a:ext cx="8255" cy="69850"/>
            </a:xfrm>
            <a:custGeom>
              <a:avLst/>
              <a:gdLst/>
              <a:ahLst/>
              <a:cxnLst/>
              <a:rect l="l" t="t" r="r" b="b"/>
              <a:pathLst>
                <a:path w="8254" h="69850">
                  <a:moveTo>
                    <a:pt x="0" y="0"/>
                  </a:moveTo>
                  <a:lnTo>
                    <a:pt x="7708" y="0"/>
                  </a:lnTo>
                  <a:lnTo>
                    <a:pt x="7708" y="69430"/>
                  </a:lnTo>
                  <a:lnTo>
                    <a:pt x="0" y="6943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878084" y="6270205"/>
              <a:ext cx="8255" cy="13970"/>
            </a:xfrm>
            <a:custGeom>
              <a:avLst/>
              <a:gdLst/>
              <a:ahLst/>
              <a:cxnLst/>
              <a:rect l="l" t="t" r="r" b="b"/>
              <a:pathLst>
                <a:path w="8254" h="13970">
                  <a:moveTo>
                    <a:pt x="7708" y="0"/>
                  </a:moveTo>
                  <a:lnTo>
                    <a:pt x="0" y="0"/>
                  </a:lnTo>
                  <a:lnTo>
                    <a:pt x="0" y="13893"/>
                  </a:lnTo>
                  <a:lnTo>
                    <a:pt x="7708" y="13893"/>
                  </a:lnTo>
                  <a:lnTo>
                    <a:pt x="770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924897" y="634582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571"/>
                  </a:moveTo>
                  <a:lnTo>
                    <a:pt x="3175" y="2571"/>
                  </a:lnTo>
                </a:path>
              </a:pathLst>
            </a:custGeom>
            <a:ln w="5143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924897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635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3924897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3175" y="2317"/>
                  </a:moveTo>
                  <a:lnTo>
                    <a:pt x="3175" y="2317"/>
                  </a:lnTo>
                </a:path>
              </a:pathLst>
            </a:custGeom>
            <a:ln w="4635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852875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0"/>
                  </a:moveTo>
                  <a:lnTo>
                    <a:pt x="0" y="6159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852875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3175" y="3079"/>
                  </a:moveTo>
                  <a:lnTo>
                    <a:pt x="3175" y="3079"/>
                  </a:lnTo>
                </a:path>
              </a:pathLst>
            </a:custGeom>
            <a:ln w="6159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884256" y="6428613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0" y="0"/>
                  </a:moveTo>
                  <a:lnTo>
                    <a:pt x="3073" y="6692"/>
                  </a:lnTo>
                  <a:lnTo>
                    <a:pt x="5651" y="4660"/>
                  </a:lnTo>
                  <a:lnTo>
                    <a:pt x="8216" y="2590"/>
                  </a:lnTo>
                </a:path>
              </a:pathLst>
            </a:custGeom>
            <a:ln w="6349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851338" y="6372047"/>
              <a:ext cx="75565" cy="77470"/>
            </a:xfrm>
            <a:custGeom>
              <a:avLst/>
              <a:gdLst/>
              <a:ahLst/>
              <a:cxnLst/>
              <a:rect l="l" t="t" r="r" b="b"/>
              <a:pathLst>
                <a:path w="75564" h="77470">
                  <a:moveTo>
                    <a:pt x="72516" y="1028"/>
                  </a:moveTo>
                  <a:lnTo>
                    <a:pt x="75095" y="5651"/>
                  </a:lnTo>
                  <a:lnTo>
                    <a:pt x="75095" y="75082"/>
                  </a:lnTo>
                  <a:lnTo>
                    <a:pt x="70980" y="77165"/>
                  </a:lnTo>
                  <a:lnTo>
                    <a:pt x="68402" y="74066"/>
                  </a:lnTo>
                  <a:lnTo>
                    <a:pt x="65824" y="70967"/>
                  </a:lnTo>
                  <a:lnTo>
                    <a:pt x="11302" y="70967"/>
                  </a:lnTo>
                  <a:lnTo>
                    <a:pt x="6680" y="73545"/>
                  </a:lnTo>
                  <a:lnTo>
                    <a:pt x="0" y="74066"/>
                  </a:lnTo>
                  <a:lnTo>
                    <a:pt x="508" y="71500"/>
                  </a:lnTo>
                  <a:lnTo>
                    <a:pt x="727" y="59810"/>
                  </a:lnTo>
                  <a:lnTo>
                    <a:pt x="703" y="36591"/>
                  </a:lnTo>
                  <a:lnTo>
                    <a:pt x="581" y="13854"/>
                  </a:lnTo>
                  <a:lnTo>
                    <a:pt x="508" y="3606"/>
                  </a:lnTo>
                  <a:lnTo>
                    <a:pt x="2565" y="0"/>
                  </a:lnTo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853395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59" y="0"/>
                  </a:moveTo>
                  <a:lnTo>
                    <a:pt x="0" y="0"/>
                  </a:lnTo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853395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59" y="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EDFE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853395" y="6224943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59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A0A3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883748" y="6285128"/>
              <a:ext cx="32384" cy="27305"/>
            </a:xfrm>
            <a:custGeom>
              <a:avLst/>
              <a:gdLst/>
              <a:ahLst/>
              <a:cxnLst/>
              <a:rect l="l" t="t" r="r" b="b"/>
              <a:pathLst>
                <a:path w="32385" h="27304">
                  <a:moveTo>
                    <a:pt x="29298" y="0"/>
                  </a:moveTo>
                  <a:lnTo>
                    <a:pt x="0" y="3086"/>
                  </a:lnTo>
                  <a:lnTo>
                    <a:pt x="0" y="27266"/>
                  </a:lnTo>
                  <a:lnTo>
                    <a:pt x="7708" y="27266"/>
                  </a:lnTo>
                  <a:lnTo>
                    <a:pt x="10274" y="20574"/>
                  </a:lnTo>
                  <a:lnTo>
                    <a:pt x="31368" y="14897"/>
                  </a:lnTo>
                  <a:lnTo>
                    <a:pt x="32385" y="9766"/>
                  </a:lnTo>
                  <a:lnTo>
                    <a:pt x="31368" y="3594"/>
                  </a:lnTo>
                  <a:lnTo>
                    <a:pt x="29298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896588" y="6255283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008" y="0"/>
                  </a:moveTo>
                  <a:lnTo>
                    <a:pt x="0" y="1041"/>
                  </a:lnTo>
                  <a:lnTo>
                    <a:pt x="0" y="8750"/>
                  </a:lnTo>
                  <a:lnTo>
                    <a:pt x="3606" y="8750"/>
                  </a:lnTo>
                  <a:lnTo>
                    <a:pt x="3606" y="25717"/>
                  </a:lnTo>
                  <a:lnTo>
                    <a:pt x="18008" y="25717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948036" y="6093269"/>
              <a:ext cx="74930" cy="43180"/>
            </a:xfrm>
            <a:custGeom>
              <a:avLst/>
              <a:gdLst/>
              <a:ahLst/>
              <a:cxnLst/>
              <a:rect l="l" t="t" r="r" b="b"/>
              <a:pathLst>
                <a:path w="74929" h="43179">
                  <a:moveTo>
                    <a:pt x="0" y="42684"/>
                  </a:moveTo>
                  <a:lnTo>
                    <a:pt x="74574" y="42684"/>
                  </a:lnTo>
                  <a:lnTo>
                    <a:pt x="74574" y="0"/>
                  </a:lnTo>
                  <a:lnTo>
                    <a:pt x="0" y="0"/>
                  </a:lnTo>
                  <a:lnTo>
                    <a:pt x="0" y="4268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952151" y="6099962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414" y="35991"/>
                  </a:moveTo>
                  <a:lnTo>
                    <a:pt x="68414" y="65316"/>
                  </a:lnTo>
                </a:path>
                <a:path w="68579" h="65404">
                  <a:moveTo>
                    <a:pt x="68414" y="0"/>
                  </a:moveTo>
                  <a:lnTo>
                    <a:pt x="68414" y="35991"/>
                  </a:lnTo>
                </a:path>
                <a:path w="68579" h="65404">
                  <a:moveTo>
                    <a:pt x="0" y="0"/>
                  </a:moveTo>
                  <a:lnTo>
                    <a:pt x="0" y="35991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954196" y="6097371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48" y="520"/>
                  </a:moveTo>
                  <a:lnTo>
                    <a:pt x="0" y="0"/>
                  </a:lnTo>
                  <a:lnTo>
                    <a:pt x="0" y="66878"/>
                  </a:lnTo>
                  <a:lnTo>
                    <a:pt x="4648" y="64300"/>
                  </a:lnTo>
                  <a:lnTo>
                    <a:pt x="4648" y="520"/>
                  </a:lnTo>
                  <a:close/>
                </a:path>
                <a:path w="64135" h="67310">
                  <a:moveTo>
                    <a:pt x="63792" y="0"/>
                  </a:moveTo>
                  <a:lnTo>
                    <a:pt x="59156" y="0"/>
                  </a:lnTo>
                  <a:lnTo>
                    <a:pt x="59156" y="64300"/>
                  </a:lnTo>
                  <a:lnTo>
                    <a:pt x="63792" y="66878"/>
                  </a:lnTo>
                  <a:lnTo>
                    <a:pt x="63792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3971696" y="6111798"/>
              <a:ext cx="29209" cy="24765"/>
            </a:xfrm>
            <a:custGeom>
              <a:avLst/>
              <a:gdLst/>
              <a:ahLst/>
              <a:cxnLst/>
              <a:rect l="l" t="t" r="r" b="b"/>
              <a:pathLst>
                <a:path w="29210" h="24764">
                  <a:moveTo>
                    <a:pt x="0" y="24155"/>
                  </a:moveTo>
                  <a:lnTo>
                    <a:pt x="28803" y="24155"/>
                  </a:lnTo>
                  <a:lnTo>
                    <a:pt x="28803" y="0"/>
                  </a:lnTo>
                  <a:lnTo>
                    <a:pt x="0" y="0"/>
                  </a:lnTo>
                  <a:lnTo>
                    <a:pt x="0" y="24155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971696" y="6111798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48"/>
                  </a:moveTo>
                  <a:lnTo>
                    <a:pt x="28816" y="30848"/>
                  </a:lnTo>
                  <a:lnTo>
                    <a:pt x="28816" y="0"/>
                  </a:lnTo>
                  <a:lnTo>
                    <a:pt x="0" y="0"/>
                  </a:lnTo>
                  <a:lnTo>
                    <a:pt x="0" y="30848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973741" y="6115901"/>
              <a:ext cx="24765" cy="20320"/>
            </a:xfrm>
            <a:custGeom>
              <a:avLst/>
              <a:gdLst/>
              <a:ahLst/>
              <a:cxnLst/>
              <a:rect l="l" t="t" r="r" b="b"/>
              <a:pathLst>
                <a:path w="24764" h="20320">
                  <a:moveTo>
                    <a:pt x="0" y="20053"/>
                  </a:moveTo>
                  <a:lnTo>
                    <a:pt x="24701" y="20053"/>
                  </a:lnTo>
                  <a:lnTo>
                    <a:pt x="24701" y="0"/>
                  </a:lnTo>
                  <a:lnTo>
                    <a:pt x="0" y="0"/>
                  </a:lnTo>
                  <a:lnTo>
                    <a:pt x="0" y="20053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973741" y="611590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701" y="12331"/>
                  </a:moveTo>
                  <a:lnTo>
                    <a:pt x="24701" y="19151"/>
                  </a:lnTo>
                  <a:lnTo>
                    <a:pt x="19177" y="24701"/>
                  </a:lnTo>
                  <a:lnTo>
                    <a:pt x="12357" y="24701"/>
                  </a:lnTo>
                  <a:lnTo>
                    <a:pt x="5537" y="24701"/>
                  </a:lnTo>
                  <a:lnTo>
                    <a:pt x="0" y="19151"/>
                  </a:lnTo>
                  <a:lnTo>
                    <a:pt x="0" y="12331"/>
                  </a:lnTo>
                  <a:lnTo>
                    <a:pt x="0" y="5537"/>
                  </a:lnTo>
                  <a:lnTo>
                    <a:pt x="5537" y="0"/>
                  </a:lnTo>
                  <a:lnTo>
                    <a:pt x="12357" y="0"/>
                  </a:lnTo>
                  <a:lnTo>
                    <a:pt x="19177" y="0"/>
                  </a:lnTo>
                  <a:lnTo>
                    <a:pt x="24701" y="5537"/>
                  </a:lnTo>
                  <a:lnTo>
                    <a:pt x="24701" y="12331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977868" y="6135446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5">
                  <a:moveTo>
                    <a:pt x="0" y="508"/>
                  </a:moveTo>
                  <a:lnTo>
                    <a:pt x="16459" y="508"/>
                  </a:lnTo>
                  <a:lnTo>
                    <a:pt x="16459" y="0"/>
                  </a:lnTo>
                  <a:lnTo>
                    <a:pt x="0" y="0"/>
                  </a:lnTo>
                  <a:lnTo>
                    <a:pt x="0" y="508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947502" y="6091720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3619" y="520"/>
                  </a:moveTo>
                  <a:lnTo>
                    <a:pt x="533" y="4114"/>
                  </a:lnTo>
                  <a:lnTo>
                    <a:pt x="819" y="41034"/>
                  </a:lnTo>
                  <a:lnTo>
                    <a:pt x="914" y="60253"/>
                  </a:lnTo>
                  <a:lnTo>
                    <a:pt x="819" y="67992"/>
                  </a:lnTo>
                  <a:lnTo>
                    <a:pt x="533" y="70472"/>
                  </a:lnTo>
                  <a:lnTo>
                    <a:pt x="0" y="73050"/>
                  </a:lnTo>
                  <a:lnTo>
                    <a:pt x="6692" y="72529"/>
                  </a:lnTo>
                  <a:lnTo>
                    <a:pt x="11341" y="69951"/>
                  </a:lnTo>
                  <a:lnTo>
                    <a:pt x="65862" y="69951"/>
                  </a:lnTo>
                  <a:lnTo>
                    <a:pt x="68414" y="73050"/>
                  </a:lnTo>
                  <a:lnTo>
                    <a:pt x="70992" y="76123"/>
                  </a:lnTo>
                  <a:lnTo>
                    <a:pt x="75107" y="74079"/>
                  </a:lnTo>
                  <a:lnTo>
                    <a:pt x="75107" y="4635"/>
                  </a:lnTo>
                  <a:lnTo>
                    <a:pt x="72542" y="0"/>
                  </a:lnTo>
                  <a:lnTo>
                    <a:pt x="3619" y="520"/>
                  </a:lnTo>
                  <a:close/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984028" y="6242951"/>
              <a:ext cx="62230" cy="43180"/>
            </a:xfrm>
            <a:custGeom>
              <a:avLst/>
              <a:gdLst/>
              <a:ahLst/>
              <a:cxnLst/>
              <a:rect l="l" t="t" r="r" b="b"/>
              <a:pathLst>
                <a:path w="62229" h="43179">
                  <a:moveTo>
                    <a:pt x="7721" y="24688"/>
                  </a:moveTo>
                  <a:lnTo>
                    <a:pt x="5410" y="22364"/>
                  </a:lnTo>
                  <a:lnTo>
                    <a:pt x="5410" y="12331"/>
                  </a:lnTo>
                  <a:lnTo>
                    <a:pt x="0" y="12331"/>
                  </a:lnTo>
                  <a:lnTo>
                    <a:pt x="0" y="21590"/>
                  </a:lnTo>
                  <a:lnTo>
                    <a:pt x="4114" y="27254"/>
                  </a:lnTo>
                  <a:lnTo>
                    <a:pt x="4114" y="36512"/>
                  </a:lnTo>
                  <a:lnTo>
                    <a:pt x="7721" y="36512"/>
                  </a:lnTo>
                  <a:lnTo>
                    <a:pt x="7721" y="24688"/>
                  </a:lnTo>
                  <a:close/>
                </a:path>
                <a:path w="62229" h="43179">
                  <a:moveTo>
                    <a:pt x="61734" y="0"/>
                  </a:moveTo>
                  <a:lnTo>
                    <a:pt x="31889" y="508"/>
                  </a:lnTo>
                  <a:lnTo>
                    <a:pt x="31889" y="42684"/>
                  </a:lnTo>
                  <a:lnTo>
                    <a:pt x="61734" y="42684"/>
                  </a:lnTo>
                  <a:lnTo>
                    <a:pt x="61734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948036" y="6375654"/>
              <a:ext cx="74930" cy="67945"/>
            </a:xfrm>
            <a:custGeom>
              <a:avLst/>
              <a:gdLst/>
              <a:ahLst/>
              <a:cxnLst/>
              <a:rect l="l" t="t" r="r" b="b"/>
              <a:pathLst>
                <a:path w="74929" h="67945">
                  <a:moveTo>
                    <a:pt x="74574" y="0"/>
                  </a:moveTo>
                  <a:lnTo>
                    <a:pt x="0" y="0"/>
                  </a:lnTo>
                  <a:lnTo>
                    <a:pt x="0" y="67894"/>
                  </a:lnTo>
                  <a:lnTo>
                    <a:pt x="74574" y="67894"/>
                  </a:lnTo>
                  <a:lnTo>
                    <a:pt x="7457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952151" y="6381305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414" y="0"/>
                  </a:moveTo>
                  <a:lnTo>
                    <a:pt x="68414" y="65316"/>
                  </a:lnTo>
                </a:path>
                <a:path w="68579" h="65404">
                  <a:moveTo>
                    <a:pt x="0" y="0"/>
                  </a:moveTo>
                  <a:lnTo>
                    <a:pt x="0" y="65316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3954196" y="6378727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48" y="5143"/>
                  </a:moveTo>
                  <a:lnTo>
                    <a:pt x="0" y="0"/>
                  </a:lnTo>
                  <a:lnTo>
                    <a:pt x="0" y="66865"/>
                  </a:lnTo>
                  <a:lnTo>
                    <a:pt x="4648" y="64287"/>
                  </a:lnTo>
                  <a:lnTo>
                    <a:pt x="4648" y="5143"/>
                  </a:lnTo>
                  <a:close/>
                </a:path>
                <a:path w="64135" h="67310">
                  <a:moveTo>
                    <a:pt x="63792" y="0"/>
                  </a:moveTo>
                  <a:lnTo>
                    <a:pt x="59156" y="5143"/>
                  </a:lnTo>
                  <a:lnTo>
                    <a:pt x="59156" y="64287"/>
                  </a:lnTo>
                  <a:lnTo>
                    <a:pt x="63792" y="66865"/>
                  </a:lnTo>
                  <a:lnTo>
                    <a:pt x="63792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3951122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65" y="0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750" y="72516"/>
                  </a:lnTo>
                  <a:lnTo>
                    <a:pt x="21081" y="72516"/>
                  </a:lnTo>
                  <a:lnTo>
                    <a:pt x="24168" y="67373"/>
                  </a:lnTo>
                  <a:lnTo>
                    <a:pt x="63510" y="67373"/>
                  </a:lnTo>
                  <a:lnTo>
                    <a:pt x="66865" y="64795"/>
                  </a:lnTo>
                  <a:lnTo>
                    <a:pt x="66865" y="0"/>
                  </a:lnTo>
                  <a:close/>
                </a:path>
                <a:path w="67310" h="73025">
                  <a:moveTo>
                    <a:pt x="63510" y="67373"/>
                  </a:moveTo>
                  <a:lnTo>
                    <a:pt x="41668" y="67373"/>
                  </a:lnTo>
                  <a:lnTo>
                    <a:pt x="46291" y="70980"/>
                  </a:lnTo>
                  <a:lnTo>
                    <a:pt x="52958" y="70980"/>
                  </a:lnTo>
                  <a:lnTo>
                    <a:pt x="60172" y="69938"/>
                  </a:lnTo>
                  <a:lnTo>
                    <a:pt x="63510" y="6737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3951122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65" y="0"/>
                  </a:moveTo>
                  <a:lnTo>
                    <a:pt x="66865" y="64795"/>
                  </a:lnTo>
                  <a:lnTo>
                    <a:pt x="60172" y="69938"/>
                  </a:lnTo>
                  <a:lnTo>
                    <a:pt x="56578" y="70459"/>
                  </a:lnTo>
                  <a:lnTo>
                    <a:pt x="52958" y="70980"/>
                  </a:lnTo>
                  <a:lnTo>
                    <a:pt x="49377" y="70980"/>
                  </a:lnTo>
                  <a:lnTo>
                    <a:pt x="47828" y="70980"/>
                  </a:lnTo>
                  <a:lnTo>
                    <a:pt x="46291" y="70980"/>
                  </a:lnTo>
                  <a:lnTo>
                    <a:pt x="41668" y="67373"/>
                  </a:lnTo>
                  <a:lnTo>
                    <a:pt x="24168" y="67373"/>
                  </a:lnTo>
                  <a:lnTo>
                    <a:pt x="21081" y="72516"/>
                  </a:lnTo>
                  <a:lnTo>
                    <a:pt x="14897" y="72516"/>
                  </a:lnTo>
                  <a:lnTo>
                    <a:pt x="8750" y="72516"/>
                  </a:lnTo>
                  <a:lnTo>
                    <a:pt x="0" y="64795"/>
                  </a:lnTo>
                  <a:lnTo>
                    <a:pt x="0" y="0"/>
                  </a:lnTo>
                  <a:lnTo>
                    <a:pt x="66865" y="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3972712" y="6321120"/>
              <a:ext cx="24130" cy="62230"/>
            </a:xfrm>
            <a:custGeom>
              <a:avLst/>
              <a:gdLst/>
              <a:ahLst/>
              <a:cxnLst/>
              <a:rect l="l" t="t" r="r" b="b"/>
              <a:pathLst>
                <a:path w="24129" h="62229">
                  <a:moveTo>
                    <a:pt x="4038" y="0"/>
                  </a:moveTo>
                  <a:lnTo>
                    <a:pt x="0" y="0"/>
                  </a:lnTo>
                  <a:lnTo>
                    <a:pt x="0" y="61722"/>
                  </a:lnTo>
                  <a:lnTo>
                    <a:pt x="4038" y="61722"/>
                  </a:lnTo>
                  <a:lnTo>
                    <a:pt x="4038" y="0"/>
                  </a:lnTo>
                  <a:close/>
                </a:path>
                <a:path w="24129" h="62229">
                  <a:moveTo>
                    <a:pt x="23672" y="0"/>
                  </a:moveTo>
                  <a:lnTo>
                    <a:pt x="18110" y="0"/>
                  </a:lnTo>
                  <a:lnTo>
                    <a:pt x="18110" y="61722"/>
                  </a:lnTo>
                  <a:lnTo>
                    <a:pt x="23672" y="61722"/>
                  </a:lnTo>
                  <a:lnTo>
                    <a:pt x="2367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3971696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28803" y="0"/>
                  </a:moveTo>
                  <a:lnTo>
                    <a:pt x="0" y="0"/>
                  </a:lnTo>
                  <a:lnTo>
                    <a:pt x="0" y="30861"/>
                  </a:lnTo>
                  <a:lnTo>
                    <a:pt x="28803" y="30861"/>
                  </a:lnTo>
                  <a:lnTo>
                    <a:pt x="28803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3971696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61"/>
                  </a:moveTo>
                  <a:lnTo>
                    <a:pt x="28816" y="30861"/>
                  </a:lnTo>
                  <a:lnTo>
                    <a:pt x="28816" y="0"/>
                  </a:lnTo>
                  <a:lnTo>
                    <a:pt x="0" y="0"/>
                  </a:lnTo>
                  <a:lnTo>
                    <a:pt x="0" y="30861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3947007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76123" y="0"/>
                  </a:moveTo>
                  <a:lnTo>
                    <a:pt x="0" y="0"/>
                  </a:lnTo>
                  <a:lnTo>
                    <a:pt x="0" y="118300"/>
                  </a:lnTo>
                  <a:lnTo>
                    <a:pt x="76123" y="118300"/>
                  </a:lnTo>
                  <a:lnTo>
                    <a:pt x="76123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947007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0" y="118300"/>
                  </a:moveTo>
                  <a:lnTo>
                    <a:pt x="76123" y="118300"/>
                  </a:lnTo>
                  <a:lnTo>
                    <a:pt x="76123" y="0"/>
                  </a:lnTo>
                  <a:lnTo>
                    <a:pt x="0" y="0"/>
                  </a:lnTo>
                  <a:lnTo>
                    <a:pt x="0" y="11830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3973741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77" y="0"/>
                  </a:moveTo>
                  <a:lnTo>
                    <a:pt x="5537" y="0"/>
                  </a:lnTo>
                  <a:lnTo>
                    <a:pt x="0" y="5537"/>
                  </a:lnTo>
                  <a:lnTo>
                    <a:pt x="0" y="19177"/>
                  </a:lnTo>
                  <a:lnTo>
                    <a:pt x="5537" y="24688"/>
                  </a:lnTo>
                  <a:lnTo>
                    <a:pt x="19177" y="24688"/>
                  </a:lnTo>
                  <a:lnTo>
                    <a:pt x="24701" y="19177"/>
                  </a:lnTo>
                  <a:lnTo>
                    <a:pt x="24701" y="12357"/>
                  </a:lnTo>
                  <a:lnTo>
                    <a:pt x="24701" y="5537"/>
                  </a:lnTo>
                  <a:lnTo>
                    <a:pt x="19177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3973741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701" y="12357"/>
                  </a:moveTo>
                  <a:lnTo>
                    <a:pt x="24701" y="19177"/>
                  </a:lnTo>
                  <a:lnTo>
                    <a:pt x="19177" y="24688"/>
                  </a:lnTo>
                  <a:lnTo>
                    <a:pt x="12357" y="24688"/>
                  </a:lnTo>
                  <a:lnTo>
                    <a:pt x="5537" y="24688"/>
                  </a:lnTo>
                  <a:lnTo>
                    <a:pt x="0" y="19177"/>
                  </a:lnTo>
                  <a:lnTo>
                    <a:pt x="0" y="12357"/>
                  </a:lnTo>
                  <a:lnTo>
                    <a:pt x="0" y="5537"/>
                  </a:lnTo>
                  <a:lnTo>
                    <a:pt x="5537" y="0"/>
                  </a:lnTo>
                  <a:lnTo>
                    <a:pt x="12357" y="0"/>
                  </a:lnTo>
                  <a:lnTo>
                    <a:pt x="19177" y="0"/>
                  </a:lnTo>
                  <a:lnTo>
                    <a:pt x="24701" y="5537"/>
                  </a:lnTo>
                  <a:lnTo>
                    <a:pt x="24701" y="12357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3977868" y="6416802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776" y="0"/>
                  </a:moveTo>
                  <a:lnTo>
                    <a:pt x="3670" y="0"/>
                  </a:lnTo>
                  <a:lnTo>
                    <a:pt x="0" y="3683"/>
                  </a:lnTo>
                  <a:lnTo>
                    <a:pt x="0" y="12788"/>
                  </a:lnTo>
                  <a:lnTo>
                    <a:pt x="3670" y="16471"/>
                  </a:lnTo>
                  <a:lnTo>
                    <a:pt x="12776" y="16471"/>
                  </a:lnTo>
                  <a:lnTo>
                    <a:pt x="16459" y="12788"/>
                  </a:lnTo>
                  <a:lnTo>
                    <a:pt x="16459" y="8216"/>
                  </a:lnTo>
                  <a:lnTo>
                    <a:pt x="16459" y="3683"/>
                  </a:lnTo>
                  <a:lnTo>
                    <a:pt x="12776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3951122" y="6313932"/>
              <a:ext cx="67310" cy="69215"/>
            </a:xfrm>
            <a:custGeom>
              <a:avLst/>
              <a:gdLst/>
              <a:ahLst/>
              <a:cxnLst/>
              <a:rect l="l" t="t" r="r" b="b"/>
              <a:pathLst>
                <a:path w="67310" h="69214">
                  <a:moveTo>
                    <a:pt x="8229" y="9258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229" y="68910"/>
                  </a:lnTo>
                  <a:lnTo>
                    <a:pt x="8229" y="9258"/>
                  </a:lnTo>
                  <a:close/>
                </a:path>
                <a:path w="67310" h="69214">
                  <a:moveTo>
                    <a:pt x="66865" y="0"/>
                  </a:moveTo>
                  <a:lnTo>
                    <a:pt x="58635" y="9258"/>
                  </a:lnTo>
                  <a:lnTo>
                    <a:pt x="58635" y="68910"/>
                  </a:lnTo>
                  <a:lnTo>
                    <a:pt x="66865" y="64795"/>
                  </a:lnTo>
                  <a:lnTo>
                    <a:pt x="66865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3951122" y="6313932"/>
              <a:ext cx="67310" cy="9525"/>
            </a:xfrm>
            <a:custGeom>
              <a:avLst/>
              <a:gdLst/>
              <a:ahLst/>
              <a:cxnLst/>
              <a:rect l="l" t="t" r="r" b="b"/>
              <a:pathLst>
                <a:path w="67310" h="9525">
                  <a:moveTo>
                    <a:pt x="25628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25628" y="9258"/>
                  </a:lnTo>
                  <a:lnTo>
                    <a:pt x="25628" y="0"/>
                  </a:lnTo>
                  <a:close/>
                </a:path>
                <a:path w="67310" h="9525">
                  <a:moveTo>
                    <a:pt x="66865" y="0"/>
                  </a:moveTo>
                  <a:lnTo>
                    <a:pt x="39700" y="0"/>
                  </a:lnTo>
                  <a:lnTo>
                    <a:pt x="39700" y="9258"/>
                  </a:lnTo>
                  <a:lnTo>
                    <a:pt x="66865" y="9258"/>
                  </a:lnTo>
                  <a:lnTo>
                    <a:pt x="6686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3968089" y="6325755"/>
              <a:ext cx="33020" cy="57150"/>
            </a:xfrm>
            <a:custGeom>
              <a:avLst/>
              <a:gdLst/>
              <a:ahLst/>
              <a:cxnLst/>
              <a:rect l="l" t="t" r="r" b="b"/>
              <a:pathLst>
                <a:path w="33020" h="57150">
                  <a:moveTo>
                    <a:pt x="0" y="0"/>
                  </a:moveTo>
                  <a:lnTo>
                    <a:pt x="0" y="57086"/>
                  </a:lnTo>
                </a:path>
                <a:path w="33020" h="57150">
                  <a:moveTo>
                    <a:pt x="32918" y="0"/>
                  </a:moveTo>
                  <a:lnTo>
                    <a:pt x="32918" y="57086"/>
                  </a:lnTo>
                </a:path>
              </a:pathLst>
            </a:custGeom>
            <a:ln w="6350">
              <a:solidFill>
                <a:srgbClr val="ECECE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3979926" y="6312395"/>
              <a:ext cx="8255" cy="69850"/>
            </a:xfrm>
            <a:custGeom>
              <a:avLst/>
              <a:gdLst/>
              <a:ahLst/>
              <a:cxnLst/>
              <a:rect l="l" t="t" r="r" b="b"/>
              <a:pathLst>
                <a:path w="8254" h="69850">
                  <a:moveTo>
                    <a:pt x="0" y="0"/>
                  </a:moveTo>
                  <a:lnTo>
                    <a:pt x="7721" y="0"/>
                  </a:lnTo>
                  <a:lnTo>
                    <a:pt x="7721" y="69430"/>
                  </a:lnTo>
                  <a:lnTo>
                    <a:pt x="0" y="6943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975811" y="6267640"/>
              <a:ext cx="4445" cy="14604"/>
            </a:xfrm>
            <a:custGeom>
              <a:avLst/>
              <a:gdLst/>
              <a:ahLst/>
              <a:cxnLst/>
              <a:rect l="l" t="t" r="r" b="b"/>
              <a:pathLst>
                <a:path w="4445" h="14604">
                  <a:moveTo>
                    <a:pt x="3975" y="101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3975" y="14008"/>
                  </a:lnTo>
                  <a:lnTo>
                    <a:pt x="3975" y="10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021061" y="634582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571"/>
                  </a:moveTo>
                  <a:lnTo>
                    <a:pt x="3175" y="2571"/>
                  </a:lnTo>
                </a:path>
              </a:pathLst>
            </a:custGeom>
            <a:ln w="5143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021061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635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021061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3175" y="2317"/>
                  </a:moveTo>
                  <a:lnTo>
                    <a:pt x="3175" y="2317"/>
                  </a:lnTo>
                </a:path>
              </a:pathLst>
            </a:custGeom>
            <a:ln w="4635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949052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0"/>
                  </a:moveTo>
                  <a:lnTo>
                    <a:pt x="0" y="6159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949052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3175" y="3079"/>
                  </a:moveTo>
                  <a:lnTo>
                    <a:pt x="3175" y="3079"/>
                  </a:lnTo>
                </a:path>
              </a:pathLst>
            </a:custGeom>
            <a:ln w="6159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3980434" y="6428613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0" y="0"/>
                  </a:moveTo>
                  <a:lnTo>
                    <a:pt x="3098" y="6692"/>
                  </a:lnTo>
                  <a:lnTo>
                    <a:pt x="5676" y="4660"/>
                  </a:lnTo>
                  <a:lnTo>
                    <a:pt x="8229" y="2590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3947502" y="6372047"/>
              <a:ext cx="75565" cy="77470"/>
            </a:xfrm>
            <a:custGeom>
              <a:avLst/>
              <a:gdLst/>
              <a:ahLst/>
              <a:cxnLst/>
              <a:rect l="l" t="t" r="r" b="b"/>
              <a:pathLst>
                <a:path w="75564" h="77470">
                  <a:moveTo>
                    <a:pt x="72542" y="1028"/>
                  </a:moveTo>
                  <a:lnTo>
                    <a:pt x="75107" y="5651"/>
                  </a:lnTo>
                  <a:lnTo>
                    <a:pt x="75107" y="75082"/>
                  </a:lnTo>
                  <a:lnTo>
                    <a:pt x="70992" y="77165"/>
                  </a:lnTo>
                  <a:lnTo>
                    <a:pt x="68414" y="74066"/>
                  </a:lnTo>
                  <a:lnTo>
                    <a:pt x="65849" y="70967"/>
                  </a:lnTo>
                  <a:lnTo>
                    <a:pt x="11328" y="70967"/>
                  </a:lnTo>
                  <a:lnTo>
                    <a:pt x="6692" y="73545"/>
                  </a:lnTo>
                  <a:lnTo>
                    <a:pt x="0" y="74066"/>
                  </a:lnTo>
                  <a:lnTo>
                    <a:pt x="533" y="71500"/>
                  </a:lnTo>
                  <a:lnTo>
                    <a:pt x="747" y="59810"/>
                  </a:lnTo>
                  <a:lnTo>
                    <a:pt x="723" y="36591"/>
                  </a:lnTo>
                  <a:lnTo>
                    <a:pt x="604" y="13854"/>
                  </a:lnTo>
                  <a:lnTo>
                    <a:pt x="533" y="3606"/>
                  </a:lnTo>
                  <a:lnTo>
                    <a:pt x="2578" y="0"/>
                  </a:lnTo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3949573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3949573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EDFE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3949573" y="6224943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A0A3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3979926" y="6285128"/>
              <a:ext cx="33020" cy="27305"/>
            </a:xfrm>
            <a:custGeom>
              <a:avLst/>
              <a:gdLst/>
              <a:ahLst/>
              <a:cxnLst/>
              <a:rect l="l" t="t" r="r" b="b"/>
              <a:pathLst>
                <a:path w="33020" h="27304">
                  <a:moveTo>
                    <a:pt x="29311" y="0"/>
                  </a:moveTo>
                  <a:lnTo>
                    <a:pt x="0" y="3086"/>
                  </a:lnTo>
                  <a:lnTo>
                    <a:pt x="0" y="27266"/>
                  </a:lnTo>
                  <a:lnTo>
                    <a:pt x="7708" y="27266"/>
                  </a:lnTo>
                  <a:lnTo>
                    <a:pt x="10274" y="20574"/>
                  </a:lnTo>
                  <a:lnTo>
                    <a:pt x="31369" y="14897"/>
                  </a:lnTo>
                  <a:lnTo>
                    <a:pt x="32410" y="9766"/>
                  </a:lnTo>
                  <a:lnTo>
                    <a:pt x="31369" y="3594"/>
                  </a:lnTo>
                  <a:lnTo>
                    <a:pt x="29311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3992791" y="6255283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7995" y="0"/>
                  </a:moveTo>
                  <a:lnTo>
                    <a:pt x="0" y="1041"/>
                  </a:lnTo>
                  <a:lnTo>
                    <a:pt x="0" y="8750"/>
                  </a:lnTo>
                  <a:lnTo>
                    <a:pt x="3594" y="8750"/>
                  </a:lnTo>
                  <a:lnTo>
                    <a:pt x="3594" y="25717"/>
                  </a:lnTo>
                  <a:lnTo>
                    <a:pt x="17995" y="25717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959872" y="627020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9037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959872" y="627020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9037"/>
                  </a:lnTo>
                </a:path>
              </a:pathLst>
            </a:custGeom>
            <a:ln w="6350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054513" y="6264033"/>
              <a:ext cx="15240" cy="25400"/>
            </a:xfrm>
            <a:custGeom>
              <a:avLst/>
              <a:gdLst/>
              <a:ahLst/>
              <a:cxnLst/>
              <a:rect l="l" t="t" r="r" b="b"/>
              <a:pathLst>
                <a:path w="15239" h="25400">
                  <a:moveTo>
                    <a:pt x="14909" y="0"/>
                  </a:moveTo>
                  <a:lnTo>
                    <a:pt x="0" y="0"/>
                  </a:lnTo>
                  <a:lnTo>
                    <a:pt x="0" y="25209"/>
                  </a:lnTo>
                  <a:lnTo>
                    <a:pt x="4622" y="25209"/>
                  </a:lnTo>
                  <a:lnTo>
                    <a:pt x="13373" y="22644"/>
                  </a:lnTo>
                  <a:lnTo>
                    <a:pt x="14909" y="6172"/>
                  </a:lnTo>
                  <a:lnTo>
                    <a:pt x="14909" y="0"/>
                  </a:lnTo>
                  <a:close/>
                </a:path>
              </a:pathLst>
            </a:custGeom>
            <a:solidFill>
              <a:srgbClr val="9193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042156" y="6093269"/>
              <a:ext cx="74930" cy="43180"/>
            </a:xfrm>
            <a:custGeom>
              <a:avLst/>
              <a:gdLst/>
              <a:ahLst/>
              <a:cxnLst/>
              <a:rect l="l" t="t" r="r" b="b"/>
              <a:pathLst>
                <a:path w="74929" h="43179">
                  <a:moveTo>
                    <a:pt x="0" y="42684"/>
                  </a:moveTo>
                  <a:lnTo>
                    <a:pt x="74587" y="42684"/>
                  </a:lnTo>
                  <a:lnTo>
                    <a:pt x="74587" y="0"/>
                  </a:lnTo>
                  <a:lnTo>
                    <a:pt x="0" y="0"/>
                  </a:lnTo>
                  <a:lnTo>
                    <a:pt x="0" y="4268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046270" y="6099962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414" y="35991"/>
                  </a:moveTo>
                  <a:lnTo>
                    <a:pt x="68414" y="65316"/>
                  </a:lnTo>
                </a:path>
                <a:path w="68579" h="65404">
                  <a:moveTo>
                    <a:pt x="68414" y="0"/>
                  </a:moveTo>
                  <a:lnTo>
                    <a:pt x="68414" y="35991"/>
                  </a:lnTo>
                </a:path>
                <a:path w="68579" h="65404">
                  <a:moveTo>
                    <a:pt x="0" y="0"/>
                  </a:moveTo>
                  <a:lnTo>
                    <a:pt x="0" y="35991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048328" y="6097371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48" y="520"/>
                  </a:moveTo>
                  <a:lnTo>
                    <a:pt x="0" y="0"/>
                  </a:lnTo>
                  <a:lnTo>
                    <a:pt x="0" y="66878"/>
                  </a:lnTo>
                  <a:lnTo>
                    <a:pt x="4648" y="64300"/>
                  </a:lnTo>
                  <a:lnTo>
                    <a:pt x="4648" y="520"/>
                  </a:lnTo>
                  <a:close/>
                </a:path>
                <a:path w="64135" h="67310">
                  <a:moveTo>
                    <a:pt x="63792" y="0"/>
                  </a:moveTo>
                  <a:lnTo>
                    <a:pt x="59156" y="0"/>
                  </a:lnTo>
                  <a:lnTo>
                    <a:pt x="59156" y="64300"/>
                  </a:lnTo>
                  <a:lnTo>
                    <a:pt x="63792" y="66878"/>
                  </a:lnTo>
                  <a:lnTo>
                    <a:pt x="63792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065828" y="6111798"/>
              <a:ext cx="29209" cy="24765"/>
            </a:xfrm>
            <a:custGeom>
              <a:avLst/>
              <a:gdLst/>
              <a:ahLst/>
              <a:cxnLst/>
              <a:rect l="l" t="t" r="r" b="b"/>
              <a:pathLst>
                <a:path w="29210" h="24764">
                  <a:moveTo>
                    <a:pt x="0" y="24155"/>
                  </a:moveTo>
                  <a:lnTo>
                    <a:pt x="28803" y="24155"/>
                  </a:lnTo>
                  <a:lnTo>
                    <a:pt x="28803" y="0"/>
                  </a:lnTo>
                  <a:lnTo>
                    <a:pt x="0" y="0"/>
                  </a:lnTo>
                  <a:lnTo>
                    <a:pt x="0" y="24155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065828" y="6111798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48"/>
                  </a:moveTo>
                  <a:lnTo>
                    <a:pt x="28803" y="30848"/>
                  </a:lnTo>
                  <a:lnTo>
                    <a:pt x="28803" y="0"/>
                  </a:lnTo>
                  <a:lnTo>
                    <a:pt x="0" y="0"/>
                  </a:lnTo>
                  <a:lnTo>
                    <a:pt x="0" y="30848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067886" y="6115901"/>
              <a:ext cx="24765" cy="20320"/>
            </a:xfrm>
            <a:custGeom>
              <a:avLst/>
              <a:gdLst/>
              <a:ahLst/>
              <a:cxnLst/>
              <a:rect l="l" t="t" r="r" b="b"/>
              <a:pathLst>
                <a:path w="24764" h="20320">
                  <a:moveTo>
                    <a:pt x="0" y="20053"/>
                  </a:moveTo>
                  <a:lnTo>
                    <a:pt x="24688" y="20053"/>
                  </a:lnTo>
                  <a:lnTo>
                    <a:pt x="24688" y="0"/>
                  </a:lnTo>
                  <a:lnTo>
                    <a:pt x="0" y="0"/>
                  </a:lnTo>
                  <a:lnTo>
                    <a:pt x="0" y="20053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067886" y="611590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31"/>
                  </a:moveTo>
                  <a:lnTo>
                    <a:pt x="24688" y="19151"/>
                  </a:lnTo>
                  <a:lnTo>
                    <a:pt x="19151" y="24701"/>
                  </a:lnTo>
                  <a:lnTo>
                    <a:pt x="12344" y="24701"/>
                  </a:lnTo>
                  <a:lnTo>
                    <a:pt x="5524" y="24701"/>
                  </a:lnTo>
                  <a:lnTo>
                    <a:pt x="0" y="19151"/>
                  </a:lnTo>
                  <a:lnTo>
                    <a:pt x="0" y="12331"/>
                  </a:lnTo>
                  <a:lnTo>
                    <a:pt x="0" y="5537"/>
                  </a:lnTo>
                  <a:lnTo>
                    <a:pt x="5524" y="0"/>
                  </a:lnTo>
                  <a:lnTo>
                    <a:pt x="12344" y="0"/>
                  </a:lnTo>
                  <a:lnTo>
                    <a:pt x="19151" y="0"/>
                  </a:lnTo>
                  <a:lnTo>
                    <a:pt x="24688" y="5537"/>
                  </a:lnTo>
                  <a:lnTo>
                    <a:pt x="24688" y="12331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072001" y="6135446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5">
                  <a:moveTo>
                    <a:pt x="0" y="508"/>
                  </a:moveTo>
                  <a:lnTo>
                    <a:pt x="16471" y="508"/>
                  </a:lnTo>
                  <a:lnTo>
                    <a:pt x="16471" y="0"/>
                  </a:lnTo>
                  <a:lnTo>
                    <a:pt x="0" y="0"/>
                  </a:lnTo>
                  <a:lnTo>
                    <a:pt x="0" y="508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041635" y="6091720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3606" y="520"/>
                  </a:moveTo>
                  <a:lnTo>
                    <a:pt x="520" y="4114"/>
                  </a:lnTo>
                  <a:lnTo>
                    <a:pt x="813" y="41034"/>
                  </a:lnTo>
                  <a:lnTo>
                    <a:pt x="911" y="60253"/>
                  </a:lnTo>
                  <a:lnTo>
                    <a:pt x="813" y="67992"/>
                  </a:lnTo>
                  <a:lnTo>
                    <a:pt x="520" y="70472"/>
                  </a:lnTo>
                  <a:lnTo>
                    <a:pt x="0" y="73050"/>
                  </a:lnTo>
                  <a:lnTo>
                    <a:pt x="6692" y="72529"/>
                  </a:lnTo>
                  <a:lnTo>
                    <a:pt x="11341" y="69951"/>
                  </a:lnTo>
                  <a:lnTo>
                    <a:pt x="65849" y="69951"/>
                  </a:lnTo>
                  <a:lnTo>
                    <a:pt x="68414" y="73050"/>
                  </a:lnTo>
                  <a:lnTo>
                    <a:pt x="70980" y="76123"/>
                  </a:lnTo>
                  <a:lnTo>
                    <a:pt x="75107" y="74079"/>
                  </a:lnTo>
                  <a:lnTo>
                    <a:pt x="75107" y="4635"/>
                  </a:lnTo>
                  <a:lnTo>
                    <a:pt x="72542" y="0"/>
                  </a:lnTo>
                  <a:lnTo>
                    <a:pt x="3606" y="520"/>
                  </a:lnTo>
                  <a:close/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078173" y="6242951"/>
              <a:ext cx="62230" cy="43180"/>
            </a:xfrm>
            <a:custGeom>
              <a:avLst/>
              <a:gdLst/>
              <a:ahLst/>
              <a:cxnLst/>
              <a:rect l="l" t="t" r="r" b="b"/>
              <a:pathLst>
                <a:path w="62229" h="43179">
                  <a:moveTo>
                    <a:pt x="7721" y="24688"/>
                  </a:moveTo>
                  <a:lnTo>
                    <a:pt x="5410" y="22364"/>
                  </a:lnTo>
                  <a:lnTo>
                    <a:pt x="5410" y="12331"/>
                  </a:lnTo>
                  <a:lnTo>
                    <a:pt x="0" y="12331"/>
                  </a:lnTo>
                  <a:lnTo>
                    <a:pt x="0" y="21590"/>
                  </a:lnTo>
                  <a:lnTo>
                    <a:pt x="4102" y="27254"/>
                  </a:lnTo>
                  <a:lnTo>
                    <a:pt x="4102" y="36512"/>
                  </a:lnTo>
                  <a:lnTo>
                    <a:pt x="7721" y="36512"/>
                  </a:lnTo>
                  <a:lnTo>
                    <a:pt x="7721" y="24688"/>
                  </a:lnTo>
                  <a:close/>
                </a:path>
                <a:path w="62229" h="43179">
                  <a:moveTo>
                    <a:pt x="61734" y="0"/>
                  </a:moveTo>
                  <a:lnTo>
                    <a:pt x="31877" y="508"/>
                  </a:lnTo>
                  <a:lnTo>
                    <a:pt x="31877" y="42684"/>
                  </a:lnTo>
                  <a:lnTo>
                    <a:pt x="61734" y="42684"/>
                  </a:lnTo>
                  <a:lnTo>
                    <a:pt x="61734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042156" y="6375654"/>
              <a:ext cx="74930" cy="67945"/>
            </a:xfrm>
            <a:custGeom>
              <a:avLst/>
              <a:gdLst/>
              <a:ahLst/>
              <a:cxnLst/>
              <a:rect l="l" t="t" r="r" b="b"/>
              <a:pathLst>
                <a:path w="74929" h="67945">
                  <a:moveTo>
                    <a:pt x="74587" y="0"/>
                  </a:moveTo>
                  <a:lnTo>
                    <a:pt x="0" y="0"/>
                  </a:lnTo>
                  <a:lnTo>
                    <a:pt x="0" y="67894"/>
                  </a:lnTo>
                  <a:lnTo>
                    <a:pt x="74587" y="67894"/>
                  </a:lnTo>
                  <a:lnTo>
                    <a:pt x="7458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046270" y="6381305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414" y="0"/>
                  </a:moveTo>
                  <a:lnTo>
                    <a:pt x="68414" y="65316"/>
                  </a:lnTo>
                </a:path>
                <a:path w="68579" h="65404">
                  <a:moveTo>
                    <a:pt x="0" y="0"/>
                  </a:moveTo>
                  <a:lnTo>
                    <a:pt x="0" y="65316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048328" y="6378727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48" y="5143"/>
                  </a:moveTo>
                  <a:lnTo>
                    <a:pt x="0" y="0"/>
                  </a:lnTo>
                  <a:lnTo>
                    <a:pt x="0" y="66865"/>
                  </a:lnTo>
                  <a:lnTo>
                    <a:pt x="4648" y="64287"/>
                  </a:lnTo>
                  <a:lnTo>
                    <a:pt x="4648" y="5143"/>
                  </a:lnTo>
                  <a:close/>
                </a:path>
                <a:path w="64135" h="67310">
                  <a:moveTo>
                    <a:pt x="63792" y="0"/>
                  </a:moveTo>
                  <a:lnTo>
                    <a:pt x="59156" y="5143"/>
                  </a:lnTo>
                  <a:lnTo>
                    <a:pt x="59156" y="64287"/>
                  </a:lnTo>
                  <a:lnTo>
                    <a:pt x="63792" y="66865"/>
                  </a:lnTo>
                  <a:lnTo>
                    <a:pt x="63792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045242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78" y="0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762" y="72516"/>
                  </a:lnTo>
                  <a:lnTo>
                    <a:pt x="21094" y="72516"/>
                  </a:lnTo>
                  <a:lnTo>
                    <a:pt x="24180" y="67373"/>
                  </a:lnTo>
                  <a:lnTo>
                    <a:pt x="63529" y="67373"/>
                  </a:lnTo>
                  <a:lnTo>
                    <a:pt x="66878" y="64795"/>
                  </a:lnTo>
                  <a:lnTo>
                    <a:pt x="66878" y="0"/>
                  </a:lnTo>
                  <a:close/>
                </a:path>
                <a:path w="67310" h="73025">
                  <a:moveTo>
                    <a:pt x="63529" y="67373"/>
                  </a:moveTo>
                  <a:lnTo>
                    <a:pt x="41668" y="67373"/>
                  </a:lnTo>
                  <a:lnTo>
                    <a:pt x="46304" y="70980"/>
                  </a:lnTo>
                  <a:lnTo>
                    <a:pt x="52971" y="70980"/>
                  </a:lnTo>
                  <a:lnTo>
                    <a:pt x="60197" y="69938"/>
                  </a:lnTo>
                  <a:lnTo>
                    <a:pt x="63529" y="6737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045242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78" y="0"/>
                  </a:moveTo>
                  <a:lnTo>
                    <a:pt x="66878" y="64795"/>
                  </a:lnTo>
                  <a:lnTo>
                    <a:pt x="60197" y="69938"/>
                  </a:lnTo>
                  <a:lnTo>
                    <a:pt x="56578" y="70459"/>
                  </a:lnTo>
                  <a:lnTo>
                    <a:pt x="52971" y="70980"/>
                  </a:lnTo>
                  <a:lnTo>
                    <a:pt x="49390" y="70980"/>
                  </a:lnTo>
                  <a:lnTo>
                    <a:pt x="47840" y="70980"/>
                  </a:lnTo>
                  <a:lnTo>
                    <a:pt x="46304" y="70980"/>
                  </a:lnTo>
                  <a:lnTo>
                    <a:pt x="41668" y="67373"/>
                  </a:lnTo>
                  <a:lnTo>
                    <a:pt x="24180" y="67373"/>
                  </a:lnTo>
                  <a:lnTo>
                    <a:pt x="21094" y="72516"/>
                  </a:lnTo>
                  <a:lnTo>
                    <a:pt x="14922" y="72516"/>
                  </a:lnTo>
                  <a:lnTo>
                    <a:pt x="8762" y="72516"/>
                  </a:lnTo>
                  <a:lnTo>
                    <a:pt x="0" y="64795"/>
                  </a:lnTo>
                  <a:lnTo>
                    <a:pt x="0" y="0"/>
                  </a:lnTo>
                  <a:lnTo>
                    <a:pt x="66878" y="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066845" y="6321120"/>
              <a:ext cx="24130" cy="62230"/>
            </a:xfrm>
            <a:custGeom>
              <a:avLst/>
              <a:gdLst/>
              <a:ahLst/>
              <a:cxnLst/>
              <a:rect l="l" t="t" r="r" b="b"/>
              <a:pathLst>
                <a:path w="24129" h="62229">
                  <a:moveTo>
                    <a:pt x="4025" y="0"/>
                  </a:moveTo>
                  <a:lnTo>
                    <a:pt x="0" y="0"/>
                  </a:lnTo>
                  <a:lnTo>
                    <a:pt x="0" y="61722"/>
                  </a:lnTo>
                  <a:lnTo>
                    <a:pt x="4025" y="61722"/>
                  </a:lnTo>
                  <a:lnTo>
                    <a:pt x="4025" y="0"/>
                  </a:lnTo>
                  <a:close/>
                </a:path>
                <a:path w="24129" h="62229">
                  <a:moveTo>
                    <a:pt x="23660" y="0"/>
                  </a:moveTo>
                  <a:lnTo>
                    <a:pt x="18097" y="0"/>
                  </a:lnTo>
                  <a:lnTo>
                    <a:pt x="18097" y="61722"/>
                  </a:lnTo>
                  <a:lnTo>
                    <a:pt x="23660" y="6172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065828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28803" y="0"/>
                  </a:moveTo>
                  <a:lnTo>
                    <a:pt x="0" y="0"/>
                  </a:lnTo>
                  <a:lnTo>
                    <a:pt x="0" y="30861"/>
                  </a:lnTo>
                  <a:lnTo>
                    <a:pt x="28803" y="30861"/>
                  </a:lnTo>
                  <a:lnTo>
                    <a:pt x="28803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065828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61"/>
                  </a:moveTo>
                  <a:lnTo>
                    <a:pt x="28803" y="30861"/>
                  </a:lnTo>
                  <a:lnTo>
                    <a:pt x="28803" y="0"/>
                  </a:lnTo>
                  <a:lnTo>
                    <a:pt x="0" y="0"/>
                  </a:lnTo>
                  <a:lnTo>
                    <a:pt x="0" y="30861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041140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76123" y="0"/>
                  </a:moveTo>
                  <a:lnTo>
                    <a:pt x="0" y="0"/>
                  </a:lnTo>
                  <a:lnTo>
                    <a:pt x="0" y="118300"/>
                  </a:lnTo>
                  <a:lnTo>
                    <a:pt x="76123" y="118300"/>
                  </a:lnTo>
                  <a:lnTo>
                    <a:pt x="76123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041140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0" y="118300"/>
                  </a:moveTo>
                  <a:lnTo>
                    <a:pt x="76123" y="118300"/>
                  </a:lnTo>
                  <a:lnTo>
                    <a:pt x="76123" y="0"/>
                  </a:lnTo>
                  <a:lnTo>
                    <a:pt x="0" y="0"/>
                  </a:lnTo>
                  <a:lnTo>
                    <a:pt x="0" y="11830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067886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51" y="0"/>
                  </a:moveTo>
                  <a:lnTo>
                    <a:pt x="5524" y="0"/>
                  </a:lnTo>
                  <a:lnTo>
                    <a:pt x="0" y="5537"/>
                  </a:lnTo>
                  <a:lnTo>
                    <a:pt x="0" y="19177"/>
                  </a:lnTo>
                  <a:lnTo>
                    <a:pt x="5524" y="24688"/>
                  </a:lnTo>
                  <a:lnTo>
                    <a:pt x="19151" y="24688"/>
                  </a:lnTo>
                  <a:lnTo>
                    <a:pt x="24688" y="19177"/>
                  </a:lnTo>
                  <a:lnTo>
                    <a:pt x="24688" y="12357"/>
                  </a:lnTo>
                  <a:lnTo>
                    <a:pt x="24688" y="5537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067886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57"/>
                  </a:moveTo>
                  <a:lnTo>
                    <a:pt x="24688" y="19177"/>
                  </a:lnTo>
                  <a:lnTo>
                    <a:pt x="19151" y="24688"/>
                  </a:lnTo>
                  <a:lnTo>
                    <a:pt x="12344" y="24688"/>
                  </a:lnTo>
                  <a:lnTo>
                    <a:pt x="5524" y="24688"/>
                  </a:lnTo>
                  <a:lnTo>
                    <a:pt x="0" y="19177"/>
                  </a:lnTo>
                  <a:lnTo>
                    <a:pt x="0" y="12357"/>
                  </a:lnTo>
                  <a:lnTo>
                    <a:pt x="0" y="5537"/>
                  </a:lnTo>
                  <a:lnTo>
                    <a:pt x="5524" y="0"/>
                  </a:lnTo>
                  <a:lnTo>
                    <a:pt x="12344" y="0"/>
                  </a:lnTo>
                  <a:lnTo>
                    <a:pt x="19151" y="0"/>
                  </a:lnTo>
                  <a:lnTo>
                    <a:pt x="24688" y="5537"/>
                  </a:lnTo>
                  <a:lnTo>
                    <a:pt x="24688" y="12357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072001" y="6416802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788" y="0"/>
                  </a:moveTo>
                  <a:lnTo>
                    <a:pt x="3683" y="0"/>
                  </a:lnTo>
                  <a:lnTo>
                    <a:pt x="0" y="3683"/>
                  </a:lnTo>
                  <a:lnTo>
                    <a:pt x="0" y="12788"/>
                  </a:lnTo>
                  <a:lnTo>
                    <a:pt x="3683" y="16471"/>
                  </a:lnTo>
                  <a:lnTo>
                    <a:pt x="12788" y="16471"/>
                  </a:lnTo>
                  <a:lnTo>
                    <a:pt x="16471" y="12788"/>
                  </a:lnTo>
                  <a:lnTo>
                    <a:pt x="16471" y="8216"/>
                  </a:lnTo>
                  <a:lnTo>
                    <a:pt x="16471" y="3683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045242" y="6313932"/>
              <a:ext cx="67310" cy="69215"/>
            </a:xfrm>
            <a:custGeom>
              <a:avLst/>
              <a:gdLst/>
              <a:ahLst/>
              <a:cxnLst/>
              <a:rect l="l" t="t" r="r" b="b"/>
              <a:pathLst>
                <a:path w="67310" h="69214">
                  <a:moveTo>
                    <a:pt x="8242" y="9258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242" y="68910"/>
                  </a:lnTo>
                  <a:lnTo>
                    <a:pt x="8242" y="9258"/>
                  </a:lnTo>
                  <a:close/>
                </a:path>
                <a:path w="67310" h="69214">
                  <a:moveTo>
                    <a:pt x="66878" y="0"/>
                  </a:moveTo>
                  <a:lnTo>
                    <a:pt x="58648" y="9258"/>
                  </a:lnTo>
                  <a:lnTo>
                    <a:pt x="58648" y="68910"/>
                  </a:lnTo>
                  <a:lnTo>
                    <a:pt x="66878" y="64795"/>
                  </a:lnTo>
                  <a:lnTo>
                    <a:pt x="66878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045242" y="6313932"/>
              <a:ext cx="67310" cy="9525"/>
            </a:xfrm>
            <a:custGeom>
              <a:avLst/>
              <a:gdLst/>
              <a:ahLst/>
              <a:cxnLst/>
              <a:rect l="l" t="t" r="r" b="b"/>
              <a:pathLst>
                <a:path w="67310" h="9525">
                  <a:moveTo>
                    <a:pt x="25628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25628" y="9258"/>
                  </a:lnTo>
                  <a:lnTo>
                    <a:pt x="25628" y="0"/>
                  </a:lnTo>
                  <a:close/>
                </a:path>
                <a:path w="67310" h="9525">
                  <a:moveTo>
                    <a:pt x="66878" y="0"/>
                  </a:moveTo>
                  <a:lnTo>
                    <a:pt x="39700" y="0"/>
                  </a:lnTo>
                  <a:lnTo>
                    <a:pt x="39700" y="9258"/>
                  </a:lnTo>
                  <a:lnTo>
                    <a:pt x="66878" y="9258"/>
                  </a:lnTo>
                  <a:lnTo>
                    <a:pt x="66878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062222" y="6325755"/>
              <a:ext cx="33020" cy="57150"/>
            </a:xfrm>
            <a:custGeom>
              <a:avLst/>
              <a:gdLst/>
              <a:ahLst/>
              <a:cxnLst/>
              <a:rect l="l" t="t" r="r" b="b"/>
              <a:pathLst>
                <a:path w="33020" h="57150">
                  <a:moveTo>
                    <a:pt x="0" y="0"/>
                  </a:moveTo>
                  <a:lnTo>
                    <a:pt x="0" y="57086"/>
                  </a:lnTo>
                </a:path>
                <a:path w="33020" h="57150">
                  <a:moveTo>
                    <a:pt x="32918" y="0"/>
                  </a:moveTo>
                  <a:lnTo>
                    <a:pt x="32918" y="57086"/>
                  </a:lnTo>
                </a:path>
              </a:pathLst>
            </a:custGeom>
            <a:ln w="6350">
              <a:solidFill>
                <a:srgbClr val="ECECE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074045" y="6312395"/>
              <a:ext cx="8255" cy="69850"/>
            </a:xfrm>
            <a:custGeom>
              <a:avLst/>
              <a:gdLst/>
              <a:ahLst/>
              <a:cxnLst/>
              <a:rect l="l" t="t" r="r" b="b"/>
              <a:pathLst>
                <a:path w="8254" h="69850">
                  <a:moveTo>
                    <a:pt x="0" y="0"/>
                  </a:moveTo>
                  <a:lnTo>
                    <a:pt x="7721" y="0"/>
                  </a:lnTo>
                  <a:lnTo>
                    <a:pt x="7721" y="69430"/>
                  </a:lnTo>
                  <a:lnTo>
                    <a:pt x="0" y="6943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069943" y="6267640"/>
              <a:ext cx="4445" cy="14604"/>
            </a:xfrm>
            <a:custGeom>
              <a:avLst/>
              <a:gdLst/>
              <a:ahLst/>
              <a:cxnLst/>
              <a:rect l="l" t="t" r="r" b="b"/>
              <a:pathLst>
                <a:path w="4445" h="14604">
                  <a:moveTo>
                    <a:pt x="3987" y="101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3987" y="14008"/>
                  </a:lnTo>
                  <a:lnTo>
                    <a:pt x="3987" y="10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115193" y="634582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571"/>
                  </a:moveTo>
                  <a:lnTo>
                    <a:pt x="3175" y="2571"/>
                  </a:lnTo>
                </a:path>
              </a:pathLst>
            </a:custGeom>
            <a:ln w="5143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115193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635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115193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3175" y="2317"/>
                  </a:moveTo>
                  <a:lnTo>
                    <a:pt x="3175" y="2317"/>
                  </a:lnTo>
                </a:path>
              </a:pathLst>
            </a:custGeom>
            <a:ln w="4635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043184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0"/>
                  </a:moveTo>
                  <a:lnTo>
                    <a:pt x="0" y="6159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043184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3175" y="3079"/>
                  </a:moveTo>
                  <a:lnTo>
                    <a:pt x="3175" y="3079"/>
                  </a:lnTo>
                </a:path>
              </a:pathLst>
            </a:custGeom>
            <a:ln w="6159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074566" y="6428613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0" y="0"/>
                  </a:moveTo>
                  <a:lnTo>
                    <a:pt x="3086" y="6692"/>
                  </a:lnTo>
                  <a:lnTo>
                    <a:pt x="5664" y="4660"/>
                  </a:lnTo>
                  <a:lnTo>
                    <a:pt x="8229" y="2590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041635" y="6372047"/>
              <a:ext cx="75565" cy="77470"/>
            </a:xfrm>
            <a:custGeom>
              <a:avLst/>
              <a:gdLst/>
              <a:ahLst/>
              <a:cxnLst/>
              <a:rect l="l" t="t" r="r" b="b"/>
              <a:pathLst>
                <a:path w="75564" h="77470">
                  <a:moveTo>
                    <a:pt x="72542" y="1028"/>
                  </a:moveTo>
                  <a:lnTo>
                    <a:pt x="75107" y="5651"/>
                  </a:lnTo>
                  <a:lnTo>
                    <a:pt x="75107" y="75082"/>
                  </a:lnTo>
                  <a:lnTo>
                    <a:pt x="70980" y="77165"/>
                  </a:lnTo>
                  <a:lnTo>
                    <a:pt x="68414" y="74066"/>
                  </a:lnTo>
                  <a:lnTo>
                    <a:pt x="65849" y="70967"/>
                  </a:lnTo>
                  <a:lnTo>
                    <a:pt x="11341" y="70967"/>
                  </a:lnTo>
                  <a:lnTo>
                    <a:pt x="6692" y="73545"/>
                  </a:lnTo>
                  <a:lnTo>
                    <a:pt x="0" y="74066"/>
                  </a:lnTo>
                  <a:lnTo>
                    <a:pt x="520" y="71500"/>
                  </a:lnTo>
                  <a:lnTo>
                    <a:pt x="740" y="59810"/>
                  </a:lnTo>
                  <a:lnTo>
                    <a:pt x="715" y="36591"/>
                  </a:lnTo>
                  <a:lnTo>
                    <a:pt x="593" y="13854"/>
                  </a:lnTo>
                  <a:lnTo>
                    <a:pt x="520" y="3606"/>
                  </a:lnTo>
                  <a:lnTo>
                    <a:pt x="2578" y="0"/>
                  </a:lnTo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043705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043705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EDFE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043705" y="6224943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A0A3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074045" y="6285128"/>
              <a:ext cx="33020" cy="27305"/>
            </a:xfrm>
            <a:custGeom>
              <a:avLst/>
              <a:gdLst/>
              <a:ahLst/>
              <a:cxnLst/>
              <a:rect l="l" t="t" r="r" b="b"/>
              <a:pathLst>
                <a:path w="33020" h="27304">
                  <a:moveTo>
                    <a:pt x="29311" y="0"/>
                  </a:moveTo>
                  <a:lnTo>
                    <a:pt x="0" y="3086"/>
                  </a:lnTo>
                  <a:lnTo>
                    <a:pt x="0" y="27266"/>
                  </a:lnTo>
                  <a:lnTo>
                    <a:pt x="7721" y="27266"/>
                  </a:lnTo>
                  <a:lnTo>
                    <a:pt x="10299" y="20574"/>
                  </a:lnTo>
                  <a:lnTo>
                    <a:pt x="31394" y="14897"/>
                  </a:lnTo>
                  <a:lnTo>
                    <a:pt x="32423" y="9766"/>
                  </a:lnTo>
                  <a:lnTo>
                    <a:pt x="31394" y="3594"/>
                  </a:lnTo>
                  <a:lnTo>
                    <a:pt x="29311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086910" y="6255283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7995" y="0"/>
                  </a:moveTo>
                  <a:lnTo>
                    <a:pt x="0" y="1041"/>
                  </a:lnTo>
                  <a:lnTo>
                    <a:pt x="0" y="8750"/>
                  </a:lnTo>
                  <a:lnTo>
                    <a:pt x="3594" y="8750"/>
                  </a:lnTo>
                  <a:lnTo>
                    <a:pt x="3594" y="25717"/>
                  </a:lnTo>
                  <a:lnTo>
                    <a:pt x="17995" y="25717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054005" y="627020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9037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054005" y="627020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9037"/>
                  </a:lnTo>
                </a:path>
              </a:pathLst>
            </a:custGeom>
            <a:ln w="6350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148632" y="6264033"/>
              <a:ext cx="15240" cy="25400"/>
            </a:xfrm>
            <a:custGeom>
              <a:avLst/>
              <a:gdLst/>
              <a:ahLst/>
              <a:cxnLst/>
              <a:rect l="l" t="t" r="r" b="b"/>
              <a:pathLst>
                <a:path w="15239" h="25400">
                  <a:moveTo>
                    <a:pt x="14922" y="0"/>
                  </a:moveTo>
                  <a:lnTo>
                    <a:pt x="0" y="0"/>
                  </a:lnTo>
                  <a:lnTo>
                    <a:pt x="0" y="25209"/>
                  </a:lnTo>
                  <a:lnTo>
                    <a:pt x="4622" y="25209"/>
                  </a:lnTo>
                  <a:lnTo>
                    <a:pt x="13385" y="22644"/>
                  </a:lnTo>
                  <a:lnTo>
                    <a:pt x="14922" y="6172"/>
                  </a:lnTo>
                  <a:lnTo>
                    <a:pt x="14922" y="0"/>
                  </a:lnTo>
                  <a:close/>
                </a:path>
              </a:pathLst>
            </a:custGeom>
            <a:solidFill>
              <a:srgbClr val="9193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136288" y="6093269"/>
              <a:ext cx="74930" cy="43180"/>
            </a:xfrm>
            <a:custGeom>
              <a:avLst/>
              <a:gdLst/>
              <a:ahLst/>
              <a:cxnLst/>
              <a:rect l="l" t="t" r="r" b="b"/>
              <a:pathLst>
                <a:path w="74929" h="43179">
                  <a:moveTo>
                    <a:pt x="0" y="42684"/>
                  </a:moveTo>
                  <a:lnTo>
                    <a:pt x="74574" y="42684"/>
                  </a:lnTo>
                  <a:lnTo>
                    <a:pt x="74574" y="0"/>
                  </a:lnTo>
                  <a:lnTo>
                    <a:pt x="0" y="0"/>
                  </a:lnTo>
                  <a:lnTo>
                    <a:pt x="0" y="4268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140403" y="6099962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414" y="35991"/>
                  </a:moveTo>
                  <a:lnTo>
                    <a:pt x="68414" y="65316"/>
                  </a:lnTo>
                </a:path>
                <a:path w="68579" h="65404">
                  <a:moveTo>
                    <a:pt x="68414" y="0"/>
                  </a:moveTo>
                  <a:lnTo>
                    <a:pt x="68414" y="35991"/>
                  </a:lnTo>
                </a:path>
                <a:path w="68579" h="65404">
                  <a:moveTo>
                    <a:pt x="0" y="0"/>
                  </a:moveTo>
                  <a:lnTo>
                    <a:pt x="0" y="35991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142473" y="6097371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22" y="520"/>
                  </a:moveTo>
                  <a:lnTo>
                    <a:pt x="0" y="0"/>
                  </a:lnTo>
                  <a:lnTo>
                    <a:pt x="0" y="66878"/>
                  </a:lnTo>
                  <a:lnTo>
                    <a:pt x="4622" y="64300"/>
                  </a:lnTo>
                  <a:lnTo>
                    <a:pt x="4622" y="520"/>
                  </a:lnTo>
                  <a:close/>
                </a:path>
                <a:path w="64135" h="67310">
                  <a:moveTo>
                    <a:pt x="63766" y="0"/>
                  </a:moveTo>
                  <a:lnTo>
                    <a:pt x="59143" y="0"/>
                  </a:lnTo>
                  <a:lnTo>
                    <a:pt x="59143" y="64300"/>
                  </a:lnTo>
                  <a:lnTo>
                    <a:pt x="63766" y="66878"/>
                  </a:lnTo>
                  <a:lnTo>
                    <a:pt x="63766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159948" y="6111798"/>
              <a:ext cx="29209" cy="24765"/>
            </a:xfrm>
            <a:custGeom>
              <a:avLst/>
              <a:gdLst/>
              <a:ahLst/>
              <a:cxnLst/>
              <a:rect l="l" t="t" r="r" b="b"/>
              <a:pathLst>
                <a:path w="29210" h="24764">
                  <a:moveTo>
                    <a:pt x="0" y="24155"/>
                  </a:moveTo>
                  <a:lnTo>
                    <a:pt x="28803" y="24155"/>
                  </a:lnTo>
                  <a:lnTo>
                    <a:pt x="28803" y="0"/>
                  </a:lnTo>
                  <a:lnTo>
                    <a:pt x="0" y="0"/>
                  </a:lnTo>
                  <a:lnTo>
                    <a:pt x="0" y="24155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159948" y="6111798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48"/>
                  </a:moveTo>
                  <a:lnTo>
                    <a:pt x="28803" y="30848"/>
                  </a:lnTo>
                  <a:lnTo>
                    <a:pt x="28803" y="0"/>
                  </a:lnTo>
                  <a:lnTo>
                    <a:pt x="0" y="0"/>
                  </a:lnTo>
                  <a:lnTo>
                    <a:pt x="0" y="30848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162018" y="6115901"/>
              <a:ext cx="24765" cy="20320"/>
            </a:xfrm>
            <a:custGeom>
              <a:avLst/>
              <a:gdLst/>
              <a:ahLst/>
              <a:cxnLst/>
              <a:rect l="l" t="t" r="r" b="b"/>
              <a:pathLst>
                <a:path w="24764" h="20320">
                  <a:moveTo>
                    <a:pt x="0" y="20053"/>
                  </a:moveTo>
                  <a:lnTo>
                    <a:pt x="24676" y="20053"/>
                  </a:lnTo>
                  <a:lnTo>
                    <a:pt x="24676" y="0"/>
                  </a:lnTo>
                  <a:lnTo>
                    <a:pt x="0" y="0"/>
                  </a:lnTo>
                  <a:lnTo>
                    <a:pt x="0" y="20053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162018" y="611590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76" y="12331"/>
                  </a:moveTo>
                  <a:lnTo>
                    <a:pt x="24676" y="19151"/>
                  </a:lnTo>
                  <a:lnTo>
                    <a:pt x="19138" y="24701"/>
                  </a:lnTo>
                  <a:lnTo>
                    <a:pt x="12318" y="24701"/>
                  </a:lnTo>
                  <a:lnTo>
                    <a:pt x="5511" y="24701"/>
                  </a:lnTo>
                  <a:lnTo>
                    <a:pt x="0" y="19151"/>
                  </a:lnTo>
                  <a:lnTo>
                    <a:pt x="0" y="12331"/>
                  </a:lnTo>
                  <a:lnTo>
                    <a:pt x="0" y="5537"/>
                  </a:lnTo>
                  <a:lnTo>
                    <a:pt x="5511" y="0"/>
                  </a:lnTo>
                  <a:lnTo>
                    <a:pt x="12318" y="0"/>
                  </a:lnTo>
                  <a:lnTo>
                    <a:pt x="19138" y="0"/>
                  </a:lnTo>
                  <a:lnTo>
                    <a:pt x="24676" y="5537"/>
                  </a:lnTo>
                  <a:lnTo>
                    <a:pt x="24676" y="12331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166120" y="6135446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5">
                  <a:moveTo>
                    <a:pt x="0" y="508"/>
                  </a:moveTo>
                  <a:lnTo>
                    <a:pt x="16471" y="508"/>
                  </a:lnTo>
                  <a:lnTo>
                    <a:pt x="16471" y="0"/>
                  </a:lnTo>
                  <a:lnTo>
                    <a:pt x="0" y="0"/>
                  </a:lnTo>
                  <a:lnTo>
                    <a:pt x="0" y="508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135767" y="6091720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3606" y="520"/>
                  </a:moveTo>
                  <a:lnTo>
                    <a:pt x="520" y="4114"/>
                  </a:lnTo>
                  <a:lnTo>
                    <a:pt x="806" y="41034"/>
                  </a:lnTo>
                  <a:lnTo>
                    <a:pt x="901" y="60253"/>
                  </a:lnTo>
                  <a:lnTo>
                    <a:pt x="806" y="67992"/>
                  </a:lnTo>
                  <a:lnTo>
                    <a:pt x="520" y="70472"/>
                  </a:lnTo>
                  <a:lnTo>
                    <a:pt x="0" y="73050"/>
                  </a:lnTo>
                  <a:lnTo>
                    <a:pt x="6705" y="72529"/>
                  </a:lnTo>
                  <a:lnTo>
                    <a:pt x="11328" y="69951"/>
                  </a:lnTo>
                  <a:lnTo>
                    <a:pt x="65849" y="69951"/>
                  </a:lnTo>
                  <a:lnTo>
                    <a:pt x="68427" y="73050"/>
                  </a:lnTo>
                  <a:lnTo>
                    <a:pt x="70992" y="76123"/>
                  </a:lnTo>
                  <a:lnTo>
                    <a:pt x="75095" y="74079"/>
                  </a:lnTo>
                  <a:lnTo>
                    <a:pt x="75095" y="4635"/>
                  </a:lnTo>
                  <a:lnTo>
                    <a:pt x="72529" y="0"/>
                  </a:lnTo>
                  <a:lnTo>
                    <a:pt x="3606" y="520"/>
                  </a:lnTo>
                  <a:close/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172293" y="6242951"/>
              <a:ext cx="62230" cy="43180"/>
            </a:xfrm>
            <a:custGeom>
              <a:avLst/>
              <a:gdLst/>
              <a:ahLst/>
              <a:cxnLst/>
              <a:rect l="l" t="t" r="r" b="b"/>
              <a:pathLst>
                <a:path w="62229" h="43179">
                  <a:moveTo>
                    <a:pt x="7734" y="24688"/>
                  </a:moveTo>
                  <a:lnTo>
                    <a:pt x="5397" y="22364"/>
                  </a:lnTo>
                  <a:lnTo>
                    <a:pt x="5397" y="12331"/>
                  </a:lnTo>
                  <a:lnTo>
                    <a:pt x="0" y="12331"/>
                  </a:lnTo>
                  <a:lnTo>
                    <a:pt x="0" y="21590"/>
                  </a:lnTo>
                  <a:lnTo>
                    <a:pt x="4127" y="27254"/>
                  </a:lnTo>
                  <a:lnTo>
                    <a:pt x="4127" y="36512"/>
                  </a:lnTo>
                  <a:lnTo>
                    <a:pt x="7734" y="36512"/>
                  </a:lnTo>
                  <a:lnTo>
                    <a:pt x="7734" y="24688"/>
                  </a:lnTo>
                  <a:close/>
                </a:path>
                <a:path w="62229" h="43179">
                  <a:moveTo>
                    <a:pt x="61734" y="0"/>
                  </a:moveTo>
                  <a:lnTo>
                    <a:pt x="31902" y="508"/>
                  </a:lnTo>
                  <a:lnTo>
                    <a:pt x="31902" y="42684"/>
                  </a:lnTo>
                  <a:lnTo>
                    <a:pt x="61734" y="42684"/>
                  </a:lnTo>
                  <a:lnTo>
                    <a:pt x="61734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136288" y="6375654"/>
              <a:ext cx="74930" cy="67945"/>
            </a:xfrm>
            <a:custGeom>
              <a:avLst/>
              <a:gdLst/>
              <a:ahLst/>
              <a:cxnLst/>
              <a:rect l="l" t="t" r="r" b="b"/>
              <a:pathLst>
                <a:path w="74929" h="67945">
                  <a:moveTo>
                    <a:pt x="74574" y="0"/>
                  </a:moveTo>
                  <a:lnTo>
                    <a:pt x="0" y="0"/>
                  </a:lnTo>
                  <a:lnTo>
                    <a:pt x="0" y="67894"/>
                  </a:lnTo>
                  <a:lnTo>
                    <a:pt x="74574" y="67894"/>
                  </a:lnTo>
                  <a:lnTo>
                    <a:pt x="7457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140403" y="6381305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414" y="0"/>
                  </a:moveTo>
                  <a:lnTo>
                    <a:pt x="68414" y="65316"/>
                  </a:lnTo>
                </a:path>
                <a:path w="68579" h="65404">
                  <a:moveTo>
                    <a:pt x="0" y="0"/>
                  </a:moveTo>
                  <a:lnTo>
                    <a:pt x="0" y="65316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142473" y="6378727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22" y="5143"/>
                  </a:moveTo>
                  <a:lnTo>
                    <a:pt x="0" y="0"/>
                  </a:lnTo>
                  <a:lnTo>
                    <a:pt x="0" y="66865"/>
                  </a:lnTo>
                  <a:lnTo>
                    <a:pt x="4622" y="64287"/>
                  </a:lnTo>
                  <a:lnTo>
                    <a:pt x="4622" y="5143"/>
                  </a:lnTo>
                  <a:close/>
                </a:path>
                <a:path w="64135" h="67310">
                  <a:moveTo>
                    <a:pt x="63766" y="0"/>
                  </a:moveTo>
                  <a:lnTo>
                    <a:pt x="59143" y="5143"/>
                  </a:lnTo>
                  <a:lnTo>
                    <a:pt x="59143" y="64287"/>
                  </a:lnTo>
                  <a:lnTo>
                    <a:pt x="63766" y="66865"/>
                  </a:lnTo>
                  <a:lnTo>
                    <a:pt x="63766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139374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65" y="0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737" y="72516"/>
                  </a:lnTo>
                  <a:lnTo>
                    <a:pt x="21107" y="72516"/>
                  </a:lnTo>
                  <a:lnTo>
                    <a:pt x="24180" y="67373"/>
                  </a:lnTo>
                  <a:lnTo>
                    <a:pt x="63517" y="67373"/>
                  </a:lnTo>
                  <a:lnTo>
                    <a:pt x="66865" y="64795"/>
                  </a:lnTo>
                  <a:lnTo>
                    <a:pt x="66865" y="0"/>
                  </a:lnTo>
                  <a:close/>
                </a:path>
                <a:path w="67310" h="73025">
                  <a:moveTo>
                    <a:pt x="63517" y="67373"/>
                  </a:moveTo>
                  <a:lnTo>
                    <a:pt x="41668" y="67373"/>
                  </a:lnTo>
                  <a:lnTo>
                    <a:pt x="46291" y="70980"/>
                  </a:lnTo>
                  <a:lnTo>
                    <a:pt x="52971" y="70980"/>
                  </a:lnTo>
                  <a:lnTo>
                    <a:pt x="60185" y="69938"/>
                  </a:lnTo>
                  <a:lnTo>
                    <a:pt x="63517" y="6737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139374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65" y="0"/>
                  </a:moveTo>
                  <a:lnTo>
                    <a:pt x="66865" y="64795"/>
                  </a:lnTo>
                  <a:lnTo>
                    <a:pt x="60185" y="69938"/>
                  </a:lnTo>
                  <a:lnTo>
                    <a:pt x="56578" y="70459"/>
                  </a:lnTo>
                  <a:lnTo>
                    <a:pt x="52971" y="70980"/>
                  </a:lnTo>
                  <a:lnTo>
                    <a:pt x="49377" y="70980"/>
                  </a:lnTo>
                  <a:lnTo>
                    <a:pt x="47828" y="70980"/>
                  </a:lnTo>
                  <a:lnTo>
                    <a:pt x="46291" y="70980"/>
                  </a:lnTo>
                  <a:lnTo>
                    <a:pt x="41668" y="67373"/>
                  </a:lnTo>
                  <a:lnTo>
                    <a:pt x="24180" y="67373"/>
                  </a:lnTo>
                  <a:lnTo>
                    <a:pt x="21107" y="72516"/>
                  </a:lnTo>
                  <a:lnTo>
                    <a:pt x="14922" y="72516"/>
                  </a:lnTo>
                  <a:lnTo>
                    <a:pt x="8737" y="72516"/>
                  </a:lnTo>
                  <a:lnTo>
                    <a:pt x="0" y="64795"/>
                  </a:lnTo>
                  <a:lnTo>
                    <a:pt x="0" y="0"/>
                  </a:lnTo>
                  <a:lnTo>
                    <a:pt x="66865" y="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160977" y="6321120"/>
              <a:ext cx="24130" cy="62230"/>
            </a:xfrm>
            <a:custGeom>
              <a:avLst/>
              <a:gdLst/>
              <a:ahLst/>
              <a:cxnLst/>
              <a:rect l="l" t="t" r="r" b="b"/>
              <a:pathLst>
                <a:path w="24129" h="62229">
                  <a:moveTo>
                    <a:pt x="4038" y="0"/>
                  </a:moveTo>
                  <a:lnTo>
                    <a:pt x="0" y="0"/>
                  </a:lnTo>
                  <a:lnTo>
                    <a:pt x="0" y="61722"/>
                  </a:lnTo>
                  <a:lnTo>
                    <a:pt x="4038" y="61722"/>
                  </a:lnTo>
                  <a:lnTo>
                    <a:pt x="4038" y="0"/>
                  </a:lnTo>
                  <a:close/>
                </a:path>
                <a:path w="24129" h="62229">
                  <a:moveTo>
                    <a:pt x="23660" y="0"/>
                  </a:moveTo>
                  <a:lnTo>
                    <a:pt x="18084" y="0"/>
                  </a:lnTo>
                  <a:lnTo>
                    <a:pt x="18084" y="61722"/>
                  </a:lnTo>
                  <a:lnTo>
                    <a:pt x="23660" y="6172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159948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28803" y="0"/>
                  </a:moveTo>
                  <a:lnTo>
                    <a:pt x="0" y="0"/>
                  </a:lnTo>
                  <a:lnTo>
                    <a:pt x="0" y="30861"/>
                  </a:lnTo>
                  <a:lnTo>
                    <a:pt x="28803" y="30861"/>
                  </a:lnTo>
                  <a:lnTo>
                    <a:pt x="28803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159948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61"/>
                  </a:moveTo>
                  <a:lnTo>
                    <a:pt x="28803" y="30861"/>
                  </a:lnTo>
                  <a:lnTo>
                    <a:pt x="28803" y="0"/>
                  </a:lnTo>
                  <a:lnTo>
                    <a:pt x="0" y="0"/>
                  </a:lnTo>
                  <a:lnTo>
                    <a:pt x="0" y="30861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135259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76123" y="0"/>
                  </a:moveTo>
                  <a:lnTo>
                    <a:pt x="0" y="0"/>
                  </a:lnTo>
                  <a:lnTo>
                    <a:pt x="0" y="118300"/>
                  </a:lnTo>
                  <a:lnTo>
                    <a:pt x="76123" y="118300"/>
                  </a:lnTo>
                  <a:lnTo>
                    <a:pt x="76123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135259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0" y="118300"/>
                  </a:moveTo>
                  <a:lnTo>
                    <a:pt x="76123" y="118300"/>
                  </a:lnTo>
                  <a:lnTo>
                    <a:pt x="76123" y="0"/>
                  </a:lnTo>
                  <a:lnTo>
                    <a:pt x="0" y="0"/>
                  </a:lnTo>
                  <a:lnTo>
                    <a:pt x="0" y="11830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162018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38" y="0"/>
                  </a:moveTo>
                  <a:lnTo>
                    <a:pt x="5511" y="0"/>
                  </a:lnTo>
                  <a:lnTo>
                    <a:pt x="0" y="5537"/>
                  </a:lnTo>
                  <a:lnTo>
                    <a:pt x="0" y="19177"/>
                  </a:lnTo>
                  <a:lnTo>
                    <a:pt x="5511" y="24688"/>
                  </a:lnTo>
                  <a:lnTo>
                    <a:pt x="19138" y="24688"/>
                  </a:lnTo>
                  <a:lnTo>
                    <a:pt x="24676" y="19177"/>
                  </a:lnTo>
                  <a:lnTo>
                    <a:pt x="24676" y="12357"/>
                  </a:lnTo>
                  <a:lnTo>
                    <a:pt x="24676" y="5537"/>
                  </a:lnTo>
                  <a:lnTo>
                    <a:pt x="1913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162018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76" y="12357"/>
                  </a:moveTo>
                  <a:lnTo>
                    <a:pt x="24676" y="19177"/>
                  </a:lnTo>
                  <a:lnTo>
                    <a:pt x="19138" y="24688"/>
                  </a:lnTo>
                  <a:lnTo>
                    <a:pt x="12318" y="24688"/>
                  </a:lnTo>
                  <a:lnTo>
                    <a:pt x="5511" y="24688"/>
                  </a:lnTo>
                  <a:lnTo>
                    <a:pt x="0" y="19177"/>
                  </a:lnTo>
                  <a:lnTo>
                    <a:pt x="0" y="12357"/>
                  </a:lnTo>
                  <a:lnTo>
                    <a:pt x="0" y="5537"/>
                  </a:lnTo>
                  <a:lnTo>
                    <a:pt x="5511" y="0"/>
                  </a:lnTo>
                  <a:lnTo>
                    <a:pt x="12318" y="0"/>
                  </a:lnTo>
                  <a:lnTo>
                    <a:pt x="19138" y="0"/>
                  </a:lnTo>
                  <a:lnTo>
                    <a:pt x="24676" y="5537"/>
                  </a:lnTo>
                  <a:lnTo>
                    <a:pt x="24676" y="12357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166120" y="6416802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788" y="0"/>
                  </a:moveTo>
                  <a:lnTo>
                    <a:pt x="3683" y="0"/>
                  </a:lnTo>
                  <a:lnTo>
                    <a:pt x="0" y="3683"/>
                  </a:lnTo>
                  <a:lnTo>
                    <a:pt x="0" y="12788"/>
                  </a:lnTo>
                  <a:lnTo>
                    <a:pt x="3683" y="16471"/>
                  </a:lnTo>
                  <a:lnTo>
                    <a:pt x="12788" y="16471"/>
                  </a:lnTo>
                  <a:lnTo>
                    <a:pt x="16471" y="12788"/>
                  </a:lnTo>
                  <a:lnTo>
                    <a:pt x="16471" y="8216"/>
                  </a:lnTo>
                  <a:lnTo>
                    <a:pt x="16471" y="3683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139374" y="6313932"/>
              <a:ext cx="67310" cy="69215"/>
            </a:xfrm>
            <a:custGeom>
              <a:avLst/>
              <a:gdLst/>
              <a:ahLst/>
              <a:cxnLst/>
              <a:rect l="l" t="t" r="r" b="b"/>
              <a:pathLst>
                <a:path w="67310" h="69214">
                  <a:moveTo>
                    <a:pt x="8242" y="9258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242" y="68910"/>
                  </a:lnTo>
                  <a:lnTo>
                    <a:pt x="8242" y="9258"/>
                  </a:lnTo>
                  <a:close/>
                </a:path>
                <a:path w="67310" h="69214">
                  <a:moveTo>
                    <a:pt x="66865" y="0"/>
                  </a:moveTo>
                  <a:lnTo>
                    <a:pt x="58635" y="9258"/>
                  </a:lnTo>
                  <a:lnTo>
                    <a:pt x="58635" y="68910"/>
                  </a:lnTo>
                  <a:lnTo>
                    <a:pt x="66865" y="64795"/>
                  </a:lnTo>
                  <a:lnTo>
                    <a:pt x="66865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139374" y="6313932"/>
              <a:ext cx="67310" cy="9525"/>
            </a:xfrm>
            <a:custGeom>
              <a:avLst/>
              <a:gdLst/>
              <a:ahLst/>
              <a:cxnLst/>
              <a:rect l="l" t="t" r="r" b="b"/>
              <a:pathLst>
                <a:path w="67310" h="9525">
                  <a:moveTo>
                    <a:pt x="25641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25641" y="9258"/>
                  </a:lnTo>
                  <a:lnTo>
                    <a:pt x="25641" y="0"/>
                  </a:lnTo>
                  <a:close/>
                </a:path>
                <a:path w="67310" h="9525">
                  <a:moveTo>
                    <a:pt x="66865" y="0"/>
                  </a:moveTo>
                  <a:lnTo>
                    <a:pt x="39687" y="0"/>
                  </a:lnTo>
                  <a:lnTo>
                    <a:pt x="39687" y="9258"/>
                  </a:lnTo>
                  <a:lnTo>
                    <a:pt x="66865" y="9258"/>
                  </a:lnTo>
                  <a:lnTo>
                    <a:pt x="6686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156341" y="6325755"/>
              <a:ext cx="33020" cy="57150"/>
            </a:xfrm>
            <a:custGeom>
              <a:avLst/>
              <a:gdLst/>
              <a:ahLst/>
              <a:cxnLst/>
              <a:rect l="l" t="t" r="r" b="b"/>
              <a:pathLst>
                <a:path w="33020" h="57150">
                  <a:moveTo>
                    <a:pt x="0" y="0"/>
                  </a:moveTo>
                  <a:lnTo>
                    <a:pt x="0" y="57086"/>
                  </a:lnTo>
                </a:path>
                <a:path w="33020" h="57150">
                  <a:moveTo>
                    <a:pt x="32931" y="0"/>
                  </a:moveTo>
                  <a:lnTo>
                    <a:pt x="32931" y="57086"/>
                  </a:lnTo>
                </a:path>
              </a:pathLst>
            </a:custGeom>
            <a:ln w="6350">
              <a:solidFill>
                <a:srgbClr val="ECECE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168190" y="6312395"/>
              <a:ext cx="8255" cy="69850"/>
            </a:xfrm>
            <a:custGeom>
              <a:avLst/>
              <a:gdLst/>
              <a:ahLst/>
              <a:cxnLst/>
              <a:rect l="l" t="t" r="r" b="b"/>
              <a:pathLst>
                <a:path w="8254" h="69850">
                  <a:moveTo>
                    <a:pt x="0" y="0"/>
                  </a:moveTo>
                  <a:lnTo>
                    <a:pt x="7696" y="0"/>
                  </a:lnTo>
                  <a:lnTo>
                    <a:pt x="7696" y="69430"/>
                  </a:lnTo>
                  <a:lnTo>
                    <a:pt x="0" y="6943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164063" y="6267640"/>
              <a:ext cx="4445" cy="14604"/>
            </a:xfrm>
            <a:custGeom>
              <a:avLst/>
              <a:gdLst/>
              <a:ahLst/>
              <a:cxnLst/>
              <a:rect l="l" t="t" r="r" b="b"/>
              <a:pathLst>
                <a:path w="4445" h="14604">
                  <a:moveTo>
                    <a:pt x="3987" y="101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3987" y="14008"/>
                  </a:lnTo>
                  <a:lnTo>
                    <a:pt x="3987" y="10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209326" y="634582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571"/>
                  </a:moveTo>
                  <a:lnTo>
                    <a:pt x="3175" y="2571"/>
                  </a:lnTo>
                </a:path>
              </a:pathLst>
            </a:custGeom>
            <a:ln w="5143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209326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635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209326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3175" y="2317"/>
                  </a:moveTo>
                  <a:lnTo>
                    <a:pt x="3175" y="2317"/>
                  </a:lnTo>
                </a:path>
              </a:pathLst>
            </a:custGeom>
            <a:ln w="4635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137317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0"/>
                  </a:moveTo>
                  <a:lnTo>
                    <a:pt x="0" y="6159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137317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3175" y="3079"/>
                  </a:moveTo>
                  <a:lnTo>
                    <a:pt x="3175" y="3079"/>
                  </a:lnTo>
                </a:path>
              </a:pathLst>
            </a:custGeom>
            <a:ln w="6159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168698" y="6428613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0" y="0"/>
                  </a:moveTo>
                  <a:lnTo>
                    <a:pt x="3073" y="6692"/>
                  </a:lnTo>
                  <a:lnTo>
                    <a:pt x="5638" y="4660"/>
                  </a:lnTo>
                  <a:lnTo>
                    <a:pt x="8216" y="2590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135767" y="6372047"/>
              <a:ext cx="75565" cy="77470"/>
            </a:xfrm>
            <a:custGeom>
              <a:avLst/>
              <a:gdLst/>
              <a:ahLst/>
              <a:cxnLst/>
              <a:rect l="l" t="t" r="r" b="b"/>
              <a:pathLst>
                <a:path w="75564" h="77470">
                  <a:moveTo>
                    <a:pt x="72529" y="1028"/>
                  </a:moveTo>
                  <a:lnTo>
                    <a:pt x="75095" y="5651"/>
                  </a:lnTo>
                  <a:lnTo>
                    <a:pt x="75095" y="75082"/>
                  </a:lnTo>
                  <a:lnTo>
                    <a:pt x="70992" y="77165"/>
                  </a:lnTo>
                  <a:lnTo>
                    <a:pt x="68427" y="74066"/>
                  </a:lnTo>
                  <a:lnTo>
                    <a:pt x="65849" y="70967"/>
                  </a:lnTo>
                  <a:lnTo>
                    <a:pt x="11328" y="70967"/>
                  </a:lnTo>
                  <a:lnTo>
                    <a:pt x="6705" y="73545"/>
                  </a:lnTo>
                  <a:lnTo>
                    <a:pt x="0" y="74066"/>
                  </a:lnTo>
                  <a:lnTo>
                    <a:pt x="520" y="71500"/>
                  </a:lnTo>
                  <a:lnTo>
                    <a:pt x="735" y="59810"/>
                  </a:lnTo>
                  <a:lnTo>
                    <a:pt x="711" y="36591"/>
                  </a:lnTo>
                  <a:lnTo>
                    <a:pt x="592" y="13854"/>
                  </a:lnTo>
                  <a:lnTo>
                    <a:pt x="520" y="3606"/>
                  </a:lnTo>
                  <a:lnTo>
                    <a:pt x="2578" y="0"/>
                  </a:lnTo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137825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137825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EDFE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137825" y="6224943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A0A3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168190" y="6285128"/>
              <a:ext cx="33020" cy="27305"/>
            </a:xfrm>
            <a:custGeom>
              <a:avLst/>
              <a:gdLst/>
              <a:ahLst/>
              <a:cxnLst/>
              <a:rect l="l" t="t" r="r" b="b"/>
              <a:pathLst>
                <a:path w="33020" h="27304">
                  <a:moveTo>
                    <a:pt x="29311" y="0"/>
                  </a:moveTo>
                  <a:lnTo>
                    <a:pt x="0" y="3086"/>
                  </a:lnTo>
                  <a:lnTo>
                    <a:pt x="0" y="27266"/>
                  </a:lnTo>
                  <a:lnTo>
                    <a:pt x="7696" y="27266"/>
                  </a:lnTo>
                  <a:lnTo>
                    <a:pt x="10287" y="20574"/>
                  </a:lnTo>
                  <a:lnTo>
                    <a:pt x="31368" y="14897"/>
                  </a:lnTo>
                  <a:lnTo>
                    <a:pt x="32397" y="9766"/>
                  </a:lnTo>
                  <a:lnTo>
                    <a:pt x="31368" y="3594"/>
                  </a:lnTo>
                  <a:lnTo>
                    <a:pt x="29311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181043" y="6255283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008" y="0"/>
                  </a:moveTo>
                  <a:lnTo>
                    <a:pt x="0" y="1041"/>
                  </a:lnTo>
                  <a:lnTo>
                    <a:pt x="0" y="8750"/>
                  </a:lnTo>
                  <a:lnTo>
                    <a:pt x="3594" y="8750"/>
                  </a:lnTo>
                  <a:lnTo>
                    <a:pt x="3594" y="25717"/>
                  </a:lnTo>
                  <a:lnTo>
                    <a:pt x="18008" y="25717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148112" y="627020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9037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148112" y="627020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9037"/>
                  </a:lnTo>
                </a:path>
              </a:pathLst>
            </a:custGeom>
            <a:ln w="6350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242765" y="6264033"/>
              <a:ext cx="15240" cy="25400"/>
            </a:xfrm>
            <a:custGeom>
              <a:avLst/>
              <a:gdLst/>
              <a:ahLst/>
              <a:cxnLst/>
              <a:rect l="l" t="t" r="r" b="b"/>
              <a:pathLst>
                <a:path w="15239" h="25400">
                  <a:moveTo>
                    <a:pt x="14909" y="0"/>
                  </a:moveTo>
                  <a:lnTo>
                    <a:pt x="0" y="0"/>
                  </a:lnTo>
                  <a:lnTo>
                    <a:pt x="0" y="25209"/>
                  </a:lnTo>
                  <a:lnTo>
                    <a:pt x="4622" y="25209"/>
                  </a:lnTo>
                  <a:lnTo>
                    <a:pt x="13373" y="22644"/>
                  </a:lnTo>
                  <a:lnTo>
                    <a:pt x="14909" y="6172"/>
                  </a:lnTo>
                  <a:lnTo>
                    <a:pt x="14909" y="0"/>
                  </a:lnTo>
                  <a:close/>
                </a:path>
              </a:pathLst>
            </a:custGeom>
            <a:solidFill>
              <a:srgbClr val="9193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230408" y="6093269"/>
              <a:ext cx="74930" cy="43180"/>
            </a:xfrm>
            <a:custGeom>
              <a:avLst/>
              <a:gdLst/>
              <a:ahLst/>
              <a:cxnLst/>
              <a:rect l="l" t="t" r="r" b="b"/>
              <a:pathLst>
                <a:path w="74929" h="43179">
                  <a:moveTo>
                    <a:pt x="0" y="42684"/>
                  </a:moveTo>
                  <a:lnTo>
                    <a:pt x="74587" y="42684"/>
                  </a:lnTo>
                  <a:lnTo>
                    <a:pt x="74587" y="0"/>
                  </a:lnTo>
                  <a:lnTo>
                    <a:pt x="0" y="0"/>
                  </a:lnTo>
                  <a:lnTo>
                    <a:pt x="0" y="4268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234535" y="6099962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389" y="35991"/>
                  </a:moveTo>
                  <a:lnTo>
                    <a:pt x="68389" y="65316"/>
                  </a:lnTo>
                </a:path>
                <a:path w="68579" h="65404">
                  <a:moveTo>
                    <a:pt x="68389" y="0"/>
                  </a:moveTo>
                  <a:lnTo>
                    <a:pt x="68389" y="35991"/>
                  </a:lnTo>
                </a:path>
                <a:path w="68579" h="65404">
                  <a:moveTo>
                    <a:pt x="0" y="0"/>
                  </a:moveTo>
                  <a:lnTo>
                    <a:pt x="0" y="35991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236593" y="6097371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10" y="520"/>
                  </a:moveTo>
                  <a:lnTo>
                    <a:pt x="0" y="0"/>
                  </a:lnTo>
                  <a:lnTo>
                    <a:pt x="0" y="66878"/>
                  </a:lnTo>
                  <a:lnTo>
                    <a:pt x="4610" y="64300"/>
                  </a:lnTo>
                  <a:lnTo>
                    <a:pt x="4610" y="520"/>
                  </a:lnTo>
                  <a:close/>
                </a:path>
                <a:path w="64135" h="67310">
                  <a:moveTo>
                    <a:pt x="63766" y="0"/>
                  </a:moveTo>
                  <a:lnTo>
                    <a:pt x="59156" y="0"/>
                  </a:lnTo>
                  <a:lnTo>
                    <a:pt x="59156" y="64300"/>
                  </a:lnTo>
                  <a:lnTo>
                    <a:pt x="63766" y="66878"/>
                  </a:lnTo>
                  <a:lnTo>
                    <a:pt x="63766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254068" y="6111798"/>
              <a:ext cx="29209" cy="24765"/>
            </a:xfrm>
            <a:custGeom>
              <a:avLst/>
              <a:gdLst/>
              <a:ahLst/>
              <a:cxnLst/>
              <a:rect l="l" t="t" r="r" b="b"/>
              <a:pathLst>
                <a:path w="29210" h="24764">
                  <a:moveTo>
                    <a:pt x="0" y="24155"/>
                  </a:moveTo>
                  <a:lnTo>
                    <a:pt x="28816" y="24155"/>
                  </a:lnTo>
                  <a:lnTo>
                    <a:pt x="28816" y="0"/>
                  </a:lnTo>
                  <a:lnTo>
                    <a:pt x="0" y="0"/>
                  </a:lnTo>
                  <a:lnTo>
                    <a:pt x="0" y="24155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254068" y="6111798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48"/>
                  </a:moveTo>
                  <a:lnTo>
                    <a:pt x="28816" y="30848"/>
                  </a:lnTo>
                  <a:lnTo>
                    <a:pt x="28816" y="0"/>
                  </a:lnTo>
                  <a:lnTo>
                    <a:pt x="0" y="0"/>
                  </a:lnTo>
                  <a:lnTo>
                    <a:pt x="0" y="30848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256138" y="6115901"/>
              <a:ext cx="24765" cy="20320"/>
            </a:xfrm>
            <a:custGeom>
              <a:avLst/>
              <a:gdLst/>
              <a:ahLst/>
              <a:cxnLst/>
              <a:rect l="l" t="t" r="r" b="b"/>
              <a:pathLst>
                <a:path w="24764" h="20320">
                  <a:moveTo>
                    <a:pt x="0" y="20053"/>
                  </a:moveTo>
                  <a:lnTo>
                    <a:pt x="24676" y="20053"/>
                  </a:lnTo>
                  <a:lnTo>
                    <a:pt x="24676" y="0"/>
                  </a:lnTo>
                  <a:lnTo>
                    <a:pt x="0" y="0"/>
                  </a:lnTo>
                  <a:lnTo>
                    <a:pt x="0" y="20053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256138" y="611590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76" y="12331"/>
                  </a:moveTo>
                  <a:lnTo>
                    <a:pt x="24676" y="19151"/>
                  </a:lnTo>
                  <a:lnTo>
                    <a:pt x="19151" y="24701"/>
                  </a:lnTo>
                  <a:lnTo>
                    <a:pt x="12344" y="24701"/>
                  </a:lnTo>
                  <a:lnTo>
                    <a:pt x="5524" y="24701"/>
                  </a:lnTo>
                  <a:lnTo>
                    <a:pt x="0" y="19151"/>
                  </a:lnTo>
                  <a:lnTo>
                    <a:pt x="0" y="12331"/>
                  </a:lnTo>
                  <a:lnTo>
                    <a:pt x="0" y="5537"/>
                  </a:lnTo>
                  <a:lnTo>
                    <a:pt x="5524" y="0"/>
                  </a:lnTo>
                  <a:lnTo>
                    <a:pt x="12344" y="0"/>
                  </a:lnTo>
                  <a:lnTo>
                    <a:pt x="19151" y="0"/>
                  </a:lnTo>
                  <a:lnTo>
                    <a:pt x="24676" y="5537"/>
                  </a:lnTo>
                  <a:lnTo>
                    <a:pt x="24676" y="12331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260253" y="6135446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5">
                  <a:moveTo>
                    <a:pt x="0" y="508"/>
                  </a:moveTo>
                  <a:lnTo>
                    <a:pt x="16446" y="508"/>
                  </a:lnTo>
                  <a:lnTo>
                    <a:pt x="16446" y="0"/>
                  </a:lnTo>
                  <a:lnTo>
                    <a:pt x="0" y="0"/>
                  </a:lnTo>
                  <a:lnTo>
                    <a:pt x="0" y="508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229912" y="6091720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3581" y="520"/>
                  </a:moveTo>
                  <a:lnTo>
                    <a:pt x="495" y="4114"/>
                  </a:lnTo>
                  <a:lnTo>
                    <a:pt x="781" y="41034"/>
                  </a:lnTo>
                  <a:lnTo>
                    <a:pt x="876" y="60253"/>
                  </a:lnTo>
                  <a:lnTo>
                    <a:pt x="781" y="67992"/>
                  </a:lnTo>
                  <a:lnTo>
                    <a:pt x="495" y="70472"/>
                  </a:lnTo>
                  <a:lnTo>
                    <a:pt x="0" y="73050"/>
                  </a:lnTo>
                  <a:lnTo>
                    <a:pt x="6680" y="72529"/>
                  </a:lnTo>
                  <a:lnTo>
                    <a:pt x="11290" y="69951"/>
                  </a:lnTo>
                  <a:lnTo>
                    <a:pt x="65836" y="69951"/>
                  </a:lnTo>
                  <a:lnTo>
                    <a:pt x="68402" y="73050"/>
                  </a:lnTo>
                  <a:lnTo>
                    <a:pt x="70967" y="76123"/>
                  </a:lnTo>
                  <a:lnTo>
                    <a:pt x="75082" y="74079"/>
                  </a:lnTo>
                  <a:lnTo>
                    <a:pt x="75082" y="4635"/>
                  </a:lnTo>
                  <a:lnTo>
                    <a:pt x="72504" y="0"/>
                  </a:lnTo>
                  <a:lnTo>
                    <a:pt x="3581" y="520"/>
                  </a:lnTo>
                  <a:close/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266412" y="6242951"/>
              <a:ext cx="62230" cy="43180"/>
            </a:xfrm>
            <a:custGeom>
              <a:avLst/>
              <a:gdLst/>
              <a:ahLst/>
              <a:cxnLst/>
              <a:rect l="l" t="t" r="r" b="b"/>
              <a:pathLst>
                <a:path w="62229" h="43179">
                  <a:moveTo>
                    <a:pt x="7721" y="24688"/>
                  </a:moveTo>
                  <a:lnTo>
                    <a:pt x="5397" y="22364"/>
                  </a:lnTo>
                  <a:lnTo>
                    <a:pt x="5397" y="12331"/>
                  </a:lnTo>
                  <a:lnTo>
                    <a:pt x="0" y="12331"/>
                  </a:lnTo>
                  <a:lnTo>
                    <a:pt x="0" y="21590"/>
                  </a:lnTo>
                  <a:lnTo>
                    <a:pt x="4127" y="27254"/>
                  </a:lnTo>
                  <a:lnTo>
                    <a:pt x="4127" y="36512"/>
                  </a:lnTo>
                  <a:lnTo>
                    <a:pt x="7721" y="36512"/>
                  </a:lnTo>
                  <a:lnTo>
                    <a:pt x="7721" y="24688"/>
                  </a:lnTo>
                  <a:close/>
                </a:path>
                <a:path w="62229" h="43179">
                  <a:moveTo>
                    <a:pt x="61734" y="0"/>
                  </a:moveTo>
                  <a:lnTo>
                    <a:pt x="31902" y="508"/>
                  </a:lnTo>
                  <a:lnTo>
                    <a:pt x="31902" y="42684"/>
                  </a:lnTo>
                  <a:lnTo>
                    <a:pt x="61734" y="42684"/>
                  </a:lnTo>
                  <a:lnTo>
                    <a:pt x="61734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230408" y="6375654"/>
              <a:ext cx="74930" cy="67945"/>
            </a:xfrm>
            <a:custGeom>
              <a:avLst/>
              <a:gdLst/>
              <a:ahLst/>
              <a:cxnLst/>
              <a:rect l="l" t="t" r="r" b="b"/>
              <a:pathLst>
                <a:path w="74929" h="67945">
                  <a:moveTo>
                    <a:pt x="74587" y="0"/>
                  </a:moveTo>
                  <a:lnTo>
                    <a:pt x="0" y="0"/>
                  </a:lnTo>
                  <a:lnTo>
                    <a:pt x="0" y="67894"/>
                  </a:lnTo>
                  <a:lnTo>
                    <a:pt x="74587" y="67894"/>
                  </a:lnTo>
                  <a:lnTo>
                    <a:pt x="7458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234535" y="6381305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389" y="0"/>
                  </a:moveTo>
                  <a:lnTo>
                    <a:pt x="68389" y="65316"/>
                  </a:lnTo>
                </a:path>
                <a:path w="68579" h="65404">
                  <a:moveTo>
                    <a:pt x="0" y="0"/>
                  </a:moveTo>
                  <a:lnTo>
                    <a:pt x="0" y="65316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236593" y="6378727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10" y="5143"/>
                  </a:moveTo>
                  <a:lnTo>
                    <a:pt x="0" y="0"/>
                  </a:lnTo>
                  <a:lnTo>
                    <a:pt x="0" y="66865"/>
                  </a:lnTo>
                  <a:lnTo>
                    <a:pt x="4610" y="64287"/>
                  </a:lnTo>
                  <a:lnTo>
                    <a:pt x="4610" y="5143"/>
                  </a:lnTo>
                  <a:close/>
                </a:path>
                <a:path w="64135" h="67310">
                  <a:moveTo>
                    <a:pt x="63766" y="0"/>
                  </a:moveTo>
                  <a:lnTo>
                    <a:pt x="59156" y="5143"/>
                  </a:lnTo>
                  <a:lnTo>
                    <a:pt x="59156" y="64287"/>
                  </a:lnTo>
                  <a:lnTo>
                    <a:pt x="63766" y="66865"/>
                  </a:lnTo>
                  <a:lnTo>
                    <a:pt x="63766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233494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65" y="0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750" y="72516"/>
                  </a:lnTo>
                  <a:lnTo>
                    <a:pt x="21094" y="72516"/>
                  </a:lnTo>
                  <a:lnTo>
                    <a:pt x="24180" y="67373"/>
                  </a:lnTo>
                  <a:lnTo>
                    <a:pt x="63517" y="67373"/>
                  </a:lnTo>
                  <a:lnTo>
                    <a:pt x="66865" y="64795"/>
                  </a:lnTo>
                  <a:lnTo>
                    <a:pt x="66865" y="0"/>
                  </a:lnTo>
                  <a:close/>
                </a:path>
                <a:path w="67310" h="73025">
                  <a:moveTo>
                    <a:pt x="63517" y="67373"/>
                  </a:moveTo>
                  <a:lnTo>
                    <a:pt x="41668" y="67373"/>
                  </a:lnTo>
                  <a:lnTo>
                    <a:pt x="46291" y="70980"/>
                  </a:lnTo>
                  <a:lnTo>
                    <a:pt x="52984" y="70980"/>
                  </a:lnTo>
                  <a:lnTo>
                    <a:pt x="60185" y="69938"/>
                  </a:lnTo>
                  <a:lnTo>
                    <a:pt x="63517" y="6737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233494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65" y="0"/>
                  </a:moveTo>
                  <a:lnTo>
                    <a:pt x="66865" y="64795"/>
                  </a:lnTo>
                  <a:lnTo>
                    <a:pt x="60185" y="69938"/>
                  </a:lnTo>
                  <a:lnTo>
                    <a:pt x="56591" y="70459"/>
                  </a:lnTo>
                  <a:lnTo>
                    <a:pt x="52984" y="70980"/>
                  </a:lnTo>
                  <a:lnTo>
                    <a:pt x="49390" y="70980"/>
                  </a:lnTo>
                  <a:lnTo>
                    <a:pt x="47853" y="70980"/>
                  </a:lnTo>
                  <a:lnTo>
                    <a:pt x="46291" y="70980"/>
                  </a:lnTo>
                  <a:lnTo>
                    <a:pt x="41668" y="67373"/>
                  </a:lnTo>
                  <a:lnTo>
                    <a:pt x="24180" y="67373"/>
                  </a:lnTo>
                  <a:lnTo>
                    <a:pt x="21094" y="72516"/>
                  </a:lnTo>
                  <a:lnTo>
                    <a:pt x="14922" y="72516"/>
                  </a:lnTo>
                  <a:lnTo>
                    <a:pt x="8750" y="72516"/>
                  </a:lnTo>
                  <a:lnTo>
                    <a:pt x="0" y="64795"/>
                  </a:lnTo>
                  <a:lnTo>
                    <a:pt x="0" y="0"/>
                  </a:lnTo>
                  <a:lnTo>
                    <a:pt x="66865" y="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255109" y="6321120"/>
              <a:ext cx="24130" cy="62230"/>
            </a:xfrm>
            <a:custGeom>
              <a:avLst/>
              <a:gdLst/>
              <a:ahLst/>
              <a:cxnLst/>
              <a:rect l="l" t="t" r="r" b="b"/>
              <a:pathLst>
                <a:path w="24129" h="62229">
                  <a:moveTo>
                    <a:pt x="4013" y="0"/>
                  </a:moveTo>
                  <a:lnTo>
                    <a:pt x="0" y="0"/>
                  </a:lnTo>
                  <a:lnTo>
                    <a:pt x="0" y="61722"/>
                  </a:lnTo>
                  <a:lnTo>
                    <a:pt x="4013" y="61722"/>
                  </a:lnTo>
                  <a:lnTo>
                    <a:pt x="4013" y="0"/>
                  </a:lnTo>
                  <a:close/>
                </a:path>
                <a:path w="24129" h="62229">
                  <a:moveTo>
                    <a:pt x="23660" y="0"/>
                  </a:moveTo>
                  <a:lnTo>
                    <a:pt x="18084" y="0"/>
                  </a:lnTo>
                  <a:lnTo>
                    <a:pt x="18084" y="61722"/>
                  </a:lnTo>
                  <a:lnTo>
                    <a:pt x="23660" y="6172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254068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28816" y="0"/>
                  </a:moveTo>
                  <a:lnTo>
                    <a:pt x="0" y="0"/>
                  </a:lnTo>
                  <a:lnTo>
                    <a:pt x="0" y="30861"/>
                  </a:lnTo>
                  <a:lnTo>
                    <a:pt x="28816" y="30861"/>
                  </a:lnTo>
                  <a:lnTo>
                    <a:pt x="28816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254068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61"/>
                  </a:moveTo>
                  <a:lnTo>
                    <a:pt x="28816" y="30861"/>
                  </a:lnTo>
                  <a:lnTo>
                    <a:pt x="28816" y="0"/>
                  </a:lnTo>
                  <a:lnTo>
                    <a:pt x="0" y="0"/>
                  </a:lnTo>
                  <a:lnTo>
                    <a:pt x="0" y="30861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229379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76111" y="0"/>
                  </a:moveTo>
                  <a:lnTo>
                    <a:pt x="0" y="0"/>
                  </a:lnTo>
                  <a:lnTo>
                    <a:pt x="0" y="118300"/>
                  </a:lnTo>
                  <a:lnTo>
                    <a:pt x="76111" y="118300"/>
                  </a:lnTo>
                  <a:lnTo>
                    <a:pt x="76111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229379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0" y="118300"/>
                  </a:moveTo>
                  <a:lnTo>
                    <a:pt x="76111" y="118300"/>
                  </a:lnTo>
                  <a:lnTo>
                    <a:pt x="76111" y="0"/>
                  </a:lnTo>
                  <a:lnTo>
                    <a:pt x="0" y="0"/>
                  </a:lnTo>
                  <a:lnTo>
                    <a:pt x="0" y="11830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256138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51" y="0"/>
                  </a:moveTo>
                  <a:lnTo>
                    <a:pt x="5524" y="0"/>
                  </a:lnTo>
                  <a:lnTo>
                    <a:pt x="0" y="5537"/>
                  </a:lnTo>
                  <a:lnTo>
                    <a:pt x="0" y="19177"/>
                  </a:lnTo>
                  <a:lnTo>
                    <a:pt x="5524" y="24688"/>
                  </a:lnTo>
                  <a:lnTo>
                    <a:pt x="19151" y="24688"/>
                  </a:lnTo>
                  <a:lnTo>
                    <a:pt x="24676" y="19177"/>
                  </a:lnTo>
                  <a:lnTo>
                    <a:pt x="24676" y="12357"/>
                  </a:lnTo>
                  <a:lnTo>
                    <a:pt x="24676" y="5537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256138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76" y="12357"/>
                  </a:moveTo>
                  <a:lnTo>
                    <a:pt x="24676" y="19177"/>
                  </a:lnTo>
                  <a:lnTo>
                    <a:pt x="19151" y="24688"/>
                  </a:lnTo>
                  <a:lnTo>
                    <a:pt x="12344" y="24688"/>
                  </a:lnTo>
                  <a:lnTo>
                    <a:pt x="5524" y="24688"/>
                  </a:lnTo>
                  <a:lnTo>
                    <a:pt x="0" y="19177"/>
                  </a:lnTo>
                  <a:lnTo>
                    <a:pt x="0" y="12357"/>
                  </a:lnTo>
                  <a:lnTo>
                    <a:pt x="0" y="5537"/>
                  </a:lnTo>
                  <a:lnTo>
                    <a:pt x="5524" y="0"/>
                  </a:lnTo>
                  <a:lnTo>
                    <a:pt x="12344" y="0"/>
                  </a:lnTo>
                  <a:lnTo>
                    <a:pt x="19151" y="0"/>
                  </a:lnTo>
                  <a:lnTo>
                    <a:pt x="24676" y="5537"/>
                  </a:lnTo>
                  <a:lnTo>
                    <a:pt x="24676" y="12357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260253" y="6416802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763" y="0"/>
                  </a:moveTo>
                  <a:lnTo>
                    <a:pt x="3683" y="0"/>
                  </a:lnTo>
                  <a:lnTo>
                    <a:pt x="0" y="3683"/>
                  </a:lnTo>
                  <a:lnTo>
                    <a:pt x="0" y="12788"/>
                  </a:lnTo>
                  <a:lnTo>
                    <a:pt x="3683" y="16471"/>
                  </a:lnTo>
                  <a:lnTo>
                    <a:pt x="12763" y="16471"/>
                  </a:lnTo>
                  <a:lnTo>
                    <a:pt x="16446" y="12788"/>
                  </a:lnTo>
                  <a:lnTo>
                    <a:pt x="16446" y="8216"/>
                  </a:lnTo>
                  <a:lnTo>
                    <a:pt x="16446" y="3683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233494" y="6313932"/>
              <a:ext cx="67310" cy="69215"/>
            </a:xfrm>
            <a:custGeom>
              <a:avLst/>
              <a:gdLst/>
              <a:ahLst/>
              <a:cxnLst/>
              <a:rect l="l" t="t" r="r" b="b"/>
              <a:pathLst>
                <a:path w="67310" h="69214">
                  <a:moveTo>
                    <a:pt x="8242" y="9258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242" y="68910"/>
                  </a:lnTo>
                  <a:lnTo>
                    <a:pt x="8242" y="9258"/>
                  </a:lnTo>
                  <a:close/>
                </a:path>
                <a:path w="67310" h="69214">
                  <a:moveTo>
                    <a:pt x="66865" y="0"/>
                  </a:moveTo>
                  <a:lnTo>
                    <a:pt x="58648" y="9258"/>
                  </a:lnTo>
                  <a:lnTo>
                    <a:pt x="58648" y="68910"/>
                  </a:lnTo>
                  <a:lnTo>
                    <a:pt x="66865" y="64795"/>
                  </a:lnTo>
                  <a:lnTo>
                    <a:pt x="66865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233494" y="6313932"/>
              <a:ext cx="67310" cy="9525"/>
            </a:xfrm>
            <a:custGeom>
              <a:avLst/>
              <a:gdLst/>
              <a:ahLst/>
              <a:cxnLst/>
              <a:rect l="l" t="t" r="r" b="b"/>
              <a:pathLst>
                <a:path w="67310" h="9525">
                  <a:moveTo>
                    <a:pt x="25628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25628" y="9258"/>
                  </a:lnTo>
                  <a:lnTo>
                    <a:pt x="25628" y="0"/>
                  </a:lnTo>
                  <a:close/>
                </a:path>
                <a:path w="67310" h="9525">
                  <a:moveTo>
                    <a:pt x="66865" y="0"/>
                  </a:moveTo>
                  <a:lnTo>
                    <a:pt x="39700" y="0"/>
                  </a:lnTo>
                  <a:lnTo>
                    <a:pt x="39700" y="9258"/>
                  </a:lnTo>
                  <a:lnTo>
                    <a:pt x="66865" y="9258"/>
                  </a:lnTo>
                  <a:lnTo>
                    <a:pt x="6686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250474" y="6325755"/>
              <a:ext cx="33020" cy="57150"/>
            </a:xfrm>
            <a:custGeom>
              <a:avLst/>
              <a:gdLst/>
              <a:ahLst/>
              <a:cxnLst/>
              <a:rect l="l" t="t" r="r" b="b"/>
              <a:pathLst>
                <a:path w="33020" h="57150">
                  <a:moveTo>
                    <a:pt x="0" y="0"/>
                  </a:moveTo>
                  <a:lnTo>
                    <a:pt x="0" y="57086"/>
                  </a:lnTo>
                </a:path>
                <a:path w="33020" h="57150">
                  <a:moveTo>
                    <a:pt x="32905" y="0"/>
                  </a:moveTo>
                  <a:lnTo>
                    <a:pt x="32905" y="57086"/>
                  </a:lnTo>
                </a:path>
              </a:pathLst>
            </a:custGeom>
            <a:ln w="6350">
              <a:solidFill>
                <a:srgbClr val="ECECE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262297" y="6312395"/>
              <a:ext cx="8255" cy="69850"/>
            </a:xfrm>
            <a:custGeom>
              <a:avLst/>
              <a:gdLst/>
              <a:ahLst/>
              <a:cxnLst/>
              <a:rect l="l" t="t" r="r" b="b"/>
              <a:pathLst>
                <a:path w="8254" h="69850">
                  <a:moveTo>
                    <a:pt x="0" y="0"/>
                  </a:moveTo>
                  <a:lnTo>
                    <a:pt x="7721" y="0"/>
                  </a:lnTo>
                  <a:lnTo>
                    <a:pt x="7721" y="69430"/>
                  </a:lnTo>
                  <a:lnTo>
                    <a:pt x="0" y="6943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258195" y="6267640"/>
              <a:ext cx="4445" cy="14604"/>
            </a:xfrm>
            <a:custGeom>
              <a:avLst/>
              <a:gdLst/>
              <a:ahLst/>
              <a:cxnLst/>
              <a:rect l="l" t="t" r="r" b="b"/>
              <a:pathLst>
                <a:path w="4445" h="14604">
                  <a:moveTo>
                    <a:pt x="3975" y="101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3975" y="14008"/>
                  </a:lnTo>
                  <a:lnTo>
                    <a:pt x="3975" y="10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303458" y="634582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571"/>
                  </a:moveTo>
                  <a:lnTo>
                    <a:pt x="3175" y="2571"/>
                  </a:lnTo>
                </a:path>
              </a:pathLst>
            </a:custGeom>
            <a:ln w="5143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303458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635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303458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3175" y="2317"/>
                  </a:moveTo>
                  <a:lnTo>
                    <a:pt x="3175" y="2317"/>
                  </a:lnTo>
                </a:path>
              </a:pathLst>
            </a:custGeom>
            <a:ln w="4635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231449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0"/>
                  </a:moveTo>
                  <a:lnTo>
                    <a:pt x="0" y="6159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231449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3175" y="3079"/>
                  </a:moveTo>
                  <a:lnTo>
                    <a:pt x="3175" y="3079"/>
                  </a:lnTo>
                </a:path>
              </a:pathLst>
            </a:custGeom>
            <a:ln w="6159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262818" y="6428613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0" y="0"/>
                  </a:moveTo>
                  <a:lnTo>
                    <a:pt x="3086" y="6692"/>
                  </a:lnTo>
                  <a:lnTo>
                    <a:pt x="5664" y="4660"/>
                  </a:lnTo>
                  <a:lnTo>
                    <a:pt x="8242" y="2590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229912" y="6372047"/>
              <a:ext cx="75565" cy="77470"/>
            </a:xfrm>
            <a:custGeom>
              <a:avLst/>
              <a:gdLst/>
              <a:ahLst/>
              <a:cxnLst/>
              <a:rect l="l" t="t" r="r" b="b"/>
              <a:pathLst>
                <a:path w="75564" h="77470">
                  <a:moveTo>
                    <a:pt x="72504" y="1028"/>
                  </a:moveTo>
                  <a:lnTo>
                    <a:pt x="75082" y="5651"/>
                  </a:lnTo>
                  <a:lnTo>
                    <a:pt x="75082" y="75082"/>
                  </a:lnTo>
                  <a:lnTo>
                    <a:pt x="70967" y="77165"/>
                  </a:lnTo>
                  <a:lnTo>
                    <a:pt x="68402" y="74066"/>
                  </a:lnTo>
                  <a:lnTo>
                    <a:pt x="65836" y="70967"/>
                  </a:lnTo>
                  <a:lnTo>
                    <a:pt x="11290" y="70967"/>
                  </a:lnTo>
                  <a:lnTo>
                    <a:pt x="6680" y="73545"/>
                  </a:lnTo>
                  <a:lnTo>
                    <a:pt x="0" y="74066"/>
                  </a:lnTo>
                  <a:lnTo>
                    <a:pt x="495" y="71500"/>
                  </a:lnTo>
                  <a:lnTo>
                    <a:pt x="709" y="59810"/>
                  </a:lnTo>
                  <a:lnTo>
                    <a:pt x="685" y="36591"/>
                  </a:lnTo>
                  <a:lnTo>
                    <a:pt x="566" y="13854"/>
                  </a:lnTo>
                  <a:lnTo>
                    <a:pt x="495" y="3606"/>
                  </a:lnTo>
                  <a:lnTo>
                    <a:pt x="2565" y="0"/>
                  </a:lnTo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231944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231944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EDFE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231944" y="6224943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7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A0A3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4262297" y="6285128"/>
              <a:ext cx="33020" cy="27305"/>
            </a:xfrm>
            <a:custGeom>
              <a:avLst/>
              <a:gdLst/>
              <a:ahLst/>
              <a:cxnLst/>
              <a:rect l="l" t="t" r="r" b="b"/>
              <a:pathLst>
                <a:path w="33020" h="27304">
                  <a:moveTo>
                    <a:pt x="29337" y="0"/>
                  </a:moveTo>
                  <a:lnTo>
                    <a:pt x="0" y="3086"/>
                  </a:lnTo>
                  <a:lnTo>
                    <a:pt x="0" y="27266"/>
                  </a:lnTo>
                  <a:lnTo>
                    <a:pt x="7721" y="27266"/>
                  </a:lnTo>
                  <a:lnTo>
                    <a:pt x="10299" y="20574"/>
                  </a:lnTo>
                  <a:lnTo>
                    <a:pt x="31381" y="14897"/>
                  </a:lnTo>
                  <a:lnTo>
                    <a:pt x="32410" y="9766"/>
                  </a:lnTo>
                  <a:lnTo>
                    <a:pt x="31915" y="6692"/>
                  </a:lnTo>
                  <a:lnTo>
                    <a:pt x="31381" y="3594"/>
                  </a:lnTo>
                  <a:lnTo>
                    <a:pt x="29337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275162" y="6255283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008" y="0"/>
                  </a:moveTo>
                  <a:lnTo>
                    <a:pt x="0" y="1041"/>
                  </a:lnTo>
                  <a:lnTo>
                    <a:pt x="0" y="8750"/>
                  </a:lnTo>
                  <a:lnTo>
                    <a:pt x="3606" y="8750"/>
                  </a:lnTo>
                  <a:lnTo>
                    <a:pt x="3606" y="25717"/>
                  </a:lnTo>
                  <a:lnTo>
                    <a:pt x="18008" y="25717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242244" y="627020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9037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242244" y="627020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9037"/>
                  </a:lnTo>
                </a:path>
              </a:pathLst>
            </a:custGeom>
            <a:ln w="6350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336884" y="6264033"/>
              <a:ext cx="15240" cy="25400"/>
            </a:xfrm>
            <a:custGeom>
              <a:avLst/>
              <a:gdLst/>
              <a:ahLst/>
              <a:cxnLst/>
              <a:rect l="l" t="t" r="r" b="b"/>
              <a:pathLst>
                <a:path w="15239" h="25400">
                  <a:moveTo>
                    <a:pt x="14922" y="0"/>
                  </a:moveTo>
                  <a:lnTo>
                    <a:pt x="0" y="0"/>
                  </a:lnTo>
                  <a:lnTo>
                    <a:pt x="0" y="25209"/>
                  </a:lnTo>
                  <a:lnTo>
                    <a:pt x="4622" y="25209"/>
                  </a:lnTo>
                  <a:lnTo>
                    <a:pt x="13373" y="22644"/>
                  </a:lnTo>
                  <a:lnTo>
                    <a:pt x="14922" y="6172"/>
                  </a:lnTo>
                  <a:lnTo>
                    <a:pt x="14922" y="0"/>
                  </a:lnTo>
                  <a:close/>
                </a:path>
              </a:pathLst>
            </a:custGeom>
            <a:solidFill>
              <a:srgbClr val="9193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324540" y="6093269"/>
              <a:ext cx="74930" cy="43180"/>
            </a:xfrm>
            <a:custGeom>
              <a:avLst/>
              <a:gdLst/>
              <a:ahLst/>
              <a:cxnLst/>
              <a:rect l="l" t="t" r="r" b="b"/>
              <a:pathLst>
                <a:path w="74929" h="43179">
                  <a:moveTo>
                    <a:pt x="0" y="42684"/>
                  </a:moveTo>
                  <a:lnTo>
                    <a:pt x="74599" y="42684"/>
                  </a:lnTo>
                  <a:lnTo>
                    <a:pt x="74599" y="0"/>
                  </a:lnTo>
                  <a:lnTo>
                    <a:pt x="0" y="0"/>
                  </a:lnTo>
                  <a:lnTo>
                    <a:pt x="0" y="4268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328655" y="6099962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414" y="35991"/>
                  </a:moveTo>
                  <a:lnTo>
                    <a:pt x="68414" y="65316"/>
                  </a:lnTo>
                </a:path>
                <a:path w="68579" h="65404">
                  <a:moveTo>
                    <a:pt x="68414" y="0"/>
                  </a:moveTo>
                  <a:lnTo>
                    <a:pt x="68414" y="35991"/>
                  </a:lnTo>
                </a:path>
                <a:path w="68579" h="65404">
                  <a:moveTo>
                    <a:pt x="0" y="0"/>
                  </a:moveTo>
                  <a:lnTo>
                    <a:pt x="0" y="35991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330712" y="6097371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35" y="520"/>
                  </a:moveTo>
                  <a:lnTo>
                    <a:pt x="0" y="0"/>
                  </a:lnTo>
                  <a:lnTo>
                    <a:pt x="0" y="66878"/>
                  </a:lnTo>
                  <a:lnTo>
                    <a:pt x="4635" y="64300"/>
                  </a:lnTo>
                  <a:lnTo>
                    <a:pt x="4635" y="520"/>
                  </a:lnTo>
                  <a:close/>
                </a:path>
                <a:path w="64135" h="67310">
                  <a:moveTo>
                    <a:pt x="63779" y="0"/>
                  </a:moveTo>
                  <a:lnTo>
                    <a:pt x="59156" y="0"/>
                  </a:lnTo>
                  <a:lnTo>
                    <a:pt x="59156" y="64300"/>
                  </a:lnTo>
                  <a:lnTo>
                    <a:pt x="63779" y="66878"/>
                  </a:lnTo>
                  <a:lnTo>
                    <a:pt x="63779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348213" y="6111798"/>
              <a:ext cx="29209" cy="24765"/>
            </a:xfrm>
            <a:custGeom>
              <a:avLst/>
              <a:gdLst/>
              <a:ahLst/>
              <a:cxnLst/>
              <a:rect l="l" t="t" r="r" b="b"/>
              <a:pathLst>
                <a:path w="29210" h="24764">
                  <a:moveTo>
                    <a:pt x="0" y="24155"/>
                  </a:moveTo>
                  <a:lnTo>
                    <a:pt x="28790" y="24155"/>
                  </a:lnTo>
                  <a:lnTo>
                    <a:pt x="28790" y="0"/>
                  </a:lnTo>
                  <a:lnTo>
                    <a:pt x="0" y="0"/>
                  </a:lnTo>
                  <a:lnTo>
                    <a:pt x="0" y="24155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348213" y="6111798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48"/>
                  </a:moveTo>
                  <a:lnTo>
                    <a:pt x="28790" y="30848"/>
                  </a:lnTo>
                  <a:lnTo>
                    <a:pt x="28790" y="0"/>
                  </a:lnTo>
                  <a:lnTo>
                    <a:pt x="0" y="0"/>
                  </a:lnTo>
                  <a:lnTo>
                    <a:pt x="0" y="30848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350258" y="6115901"/>
              <a:ext cx="24765" cy="20320"/>
            </a:xfrm>
            <a:custGeom>
              <a:avLst/>
              <a:gdLst/>
              <a:ahLst/>
              <a:cxnLst/>
              <a:rect l="l" t="t" r="r" b="b"/>
              <a:pathLst>
                <a:path w="24764" h="20320">
                  <a:moveTo>
                    <a:pt x="0" y="20053"/>
                  </a:moveTo>
                  <a:lnTo>
                    <a:pt x="24676" y="20053"/>
                  </a:lnTo>
                  <a:lnTo>
                    <a:pt x="24676" y="0"/>
                  </a:lnTo>
                  <a:lnTo>
                    <a:pt x="0" y="0"/>
                  </a:lnTo>
                  <a:lnTo>
                    <a:pt x="0" y="20053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350258" y="611590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76" y="12331"/>
                  </a:moveTo>
                  <a:lnTo>
                    <a:pt x="24676" y="19151"/>
                  </a:lnTo>
                  <a:lnTo>
                    <a:pt x="19176" y="24701"/>
                  </a:lnTo>
                  <a:lnTo>
                    <a:pt x="12357" y="24701"/>
                  </a:lnTo>
                  <a:lnTo>
                    <a:pt x="5524" y="24701"/>
                  </a:lnTo>
                  <a:lnTo>
                    <a:pt x="0" y="19151"/>
                  </a:lnTo>
                  <a:lnTo>
                    <a:pt x="0" y="12331"/>
                  </a:lnTo>
                  <a:lnTo>
                    <a:pt x="0" y="5537"/>
                  </a:lnTo>
                  <a:lnTo>
                    <a:pt x="5524" y="0"/>
                  </a:lnTo>
                  <a:lnTo>
                    <a:pt x="12357" y="0"/>
                  </a:lnTo>
                  <a:lnTo>
                    <a:pt x="19176" y="0"/>
                  </a:lnTo>
                  <a:lnTo>
                    <a:pt x="24676" y="5537"/>
                  </a:lnTo>
                  <a:lnTo>
                    <a:pt x="24676" y="12331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4354372" y="6135446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5">
                  <a:moveTo>
                    <a:pt x="0" y="508"/>
                  </a:moveTo>
                  <a:lnTo>
                    <a:pt x="16459" y="508"/>
                  </a:lnTo>
                  <a:lnTo>
                    <a:pt x="16459" y="0"/>
                  </a:lnTo>
                  <a:lnTo>
                    <a:pt x="0" y="0"/>
                  </a:lnTo>
                  <a:lnTo>
                    <a:pt x="0" y="508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4324019" y="6091720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3619" y="520"/>
                  </a:moveTo>
                  <a:lnTo>
                    <a:pt x="520" y="4114"/>
                  </a:lnTo>
                  <a:lnTo>
                    <a:pt x="813" y="41034"/>
                  </a:lnTo>
                  <a:lnTo>
                    <a:pt x="911" y="60253"/>
                  </a:lnTo>
                  <a:lnTo>
                    <a:pt x="813" y="67992"/>
                  </a:lnTo>
                  <a:lnTo>
                    <a:pt x="520" y="70472"/>
                  </a:lnTo>
                  <a:lnTo>
                    <a:pt x="0" y="73050"/>
                  </a:lnTo>
                  <a:lnTo>
                    <a:pt x="6692" y="72529"/>
                  </a:lnTo>
                  <a:lnTo>
                    <a:pt x="11328" y="69951"/>
                  </a:lnTo>
                  <a:lnTo>
                    <a:pt x="65849" y="69951"/>
                  </a:lnTo>
                  <a:lnTo>
                    <a:pt x="68414" y="73050"/>
                  </a:lnTo>
                  <a:lnTo>
                    <a:pt x="70980" y="76123"/>
                  </a:lnTo>
                  <a:lnTo>
                    <a:pt x="75107" y="74079"/>
                  </a:lnTo>
                  <a:lnTo>
                    <a:pt x="75107" y="4635"/>
                  </a:lnTo>
                  <a:lnTo>
                    <a:pt x="72529" y="0"/>
                  </a:lnTo>
                  <a:lnTo>
                    <a:pt x="3619" y="520"/>
                  </a:lnTo>
                  <a:close/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360532" y="6242951"/>
              <a:ext cx="62230" cy="43180"/>
            </a:xfrm>
            <a:custGeom>
              <a:avLst/>
              <a:gdLst/>
              <a:ahLst/>
              <a:cxnLst/>
              <a:rect l="l" t="t" r="r" b="b"/>
              <a:pathLst>
                <a:path w="62229" h="43179">
                  <a:moveTo>
                    <a:pt x="7721" y="24688"/>
                  </a:moveTo>
                  <a:lnTo>
                    <a:pt x="5410" y="22364"/>
                  </a:lnTo>
                  <a:lnTo>
                    <a:pt x="5410" y="12331"/>
                  </a:lnTo>
                  <a:lnTo>
                    <a:pt x="0" y="12331"/>
                  </a:lnTo>
                  <a:lnTo>
                    <a:pt x="0" y="21590"/>
                  </a:lnTo>
                  <a:lnTo>
                    <a:pt x="4127" y="27254"/>
                  </a:lnTo>
                  <a:lnTo>
                    <a:pt x="4127" y="36512"/>
                  </a:lnTo>
                  <a:lnTo>
                    <a:pt x="7721" y="36512"/>
                  </a:lnTo>
                  <a:lnTo>
                    <a:pt x="7721" y="24688"/>
                  </a:lnTo>
                  <a:close/>
                </a:path>
                <a:path w="62229" h="43179">
                  <a:moveTo>
                    <a:pt x="61734" y="0"/>
                  </a:moveTo>
                  <a:lnTo>
                    <a:pt x="31902" y="508"/>
                  </a:lnTo>
                  <a:lnTo>
                    <a:pt x="31902" y="42684"/>
                  </a:lnTo>
                  <a:lnTo>
                    <a:pt x="61734" y="42684"/>
                  </a:lnTo>
                  <a:lnTo>
                    <a:pt x="61734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324540" y="6375654"/>
              <a:ext cx="74930" cy="67945"/>
            </a:xfrm>
            <a:custGeom>
              <a:avLst/>
              <a:gdLst/>
              <a:ahLst/>
              <a:cxnLst/>
              <a:rect l="l" t="t" r="r" b="b"/>
              <a:pathLst>
                <a:path w="74929" h="67945">
                  <a:moveTo>
                    <a:pt x="74599" y="0"/>
                  </a:moveTo>
                  <a:lnTo>
                    <a:pt x="0" y="0"/>
                  </a:lnTo>
                  <a:lnTo>
                    <a:pt x="0" y="67894"/>
                  </a:lnTo>
                  <a:lnTo>
                    <a:pt x="74599" y="67894"/>
                  </a:lnTo>
                  <a:lnTo>
                    <a:pt x="7459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4328655" y="6381305"/>
              <a:ext cx="68580" cy="65405"/>
            </a:xfrm>
            <a:custGeom>
              <a:avLst/>
              <a:gdLst/>
              <a:ahLst/>
              <a:cxnLst/>
              <a:rect l="l" t="t" r="r" b="b"/>
              <a:pathLst>
                <a:path w="68579" h="65404">
                  <a:moveTo>
                    <a:pt x="68414" y="0"/>
                  </a:moveTo>
                  <a:lnTo>
                    <a:pt x="68414" y="65316"/>
                  </a:lnTo>
                </a:path>
                <a:path w="68579" h="65404">
                  <a:moveTo>
                    <a:pt x="0" y="0"/>
                  </a:moveTo>
                  <a:lnTo>
                    <a:pt x="0" y="65316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330712" y="6378727"/>
              <a:ext cx="64135" cy="67310"/>
            </a:xfrm>
            <a:custGeom>
              <a:avLst/>
              <a:gdLst/>
              <a:ahLst/>
              <a:cxnLst/>
              <a:rect l="l" t="t" r="r" b="b"/>
              <a:pathLst>
                <a:path w="64135" h="67310">
                  <a:moveTo>
                    <a:pt x="4635" y="5143"/>
                  </a:moveTo>
                  <a:lnTo>
                    <a:pt x="0" y="0"/>
                  </a:lnTo>
                  <a:lnTo>
                    <a:pt x="0" y="66865"/>
                  </a:lnTo>
                  <a:lnTo>
                    <a:pt x="4635" y="64287"/>
                  </a:lnTo>
                  <a:lnTo>
                    <a:pt x="4635" y="5143"/>
                  </a:lnTo>
                  <a:close/>
                </a:path>
                <a:path w="64135" h="67310">
                  <a:moveTo>
                    <a:pt x="63779" y="0"/>
                  </a:moveTo>
                  <a:lnTo>
                    <a:pt x="59156" y="5143"/>
                  </a:lnTo>
                  <a:lnTo>
                    <a:pt x="59156" y="64287"/>
                  </a:lnTo>
                  <a:lnTo>
                    <a:pt x="63779" y="66865"/>
                  </a:lnTo>
                  <a:lnTo>
                    <a:pt x="63779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327639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52" y="0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724" y="72516"/>
                  </a:lnTo>
                  <a:lnTo>
                    <a:pt x="21081" y="72516"/>
                  </a:lnTo>
                  <a:lnTo>
                    <a:pt x="24168" y="67373"/>
                  </a:lnTo>
                  <a:lnTo>
                    <a:pt x="63498" y="67373"/>
                  </a:lnTo>
                  <a:lnTo>
                    <a:pt x="66852" y="64795"/>
                  </a:lnTo>
                  <a:lnTo>
                    <a:pt x="66852" y="0"/>
                  </a:lnTo>
                  <a:close/>
                </a:path>
                <a:path w="67310" h="73025">
                  <a:moveTo>
                    <a:pt x="63498" y="67373"/>
                  </a:moveTo>
                  <a:lnTo>
                    <a:pt x="41655" y="67373"/>
                  </a:lnTo>
                  <a:lnTo>
                    <a:pt x="46278" y="70980"/>
                  </a:lnTo>
                  <a:lnTo>
                    <a:pt x="52971" y="70980"/>
                  </a:lnTo>
                  <a:lnTo>
                    <a:pt x="60159" y="69938"/>
                  </a:lnTo>
                  <a:lnTo>
                    <a:pt x="63498" y="6737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327639" y="6313932"/>
              <a:ext cx="67310" cy="73025"/>
            </a:xfrm>
            <a:custGeom>
              <a:avLst/>
              <a:gdLst/>
              <a:ahLst/>
              <a:cxnLst/>
              <a:rect l="l" t="t" r="r" b="b"/>
              <a:pathLst>
                <a:path w="67310" h="73025">
                  <a:moveTo>
                    <a:pt x="66852" y="0"/>
                  </a:moveTo>
                  <a:lnTo>
                    <a:pt x="66852" y="64795"/>
                  </a:lnTo>
                  <a:lnTo>
                    <a:pt x="60159" y="69938"/>
                  </a:lnTo>
                  <a:lnTo>
                    <a:pt x="56578" y="70459"/>
                  </a:lnTo>
                  <a:lnTo>
                    <a:pt x="52971" y="70980"/>
                  </a:lnTo>
                  <a:lnTo>
                    <a:pt x="49364" y="70980"/>
                  </a:lnTo>
                  <a:lnTo>
                    <a:pt x="47828" y="70980"/>
                  </a:lnTo>
                  <a:lnTo>
                    <a:pt x="46278" y="70980"/>
                  </a:lnTo>
                  <a:lnTo>
                    <a:pt x="41655" y="67373"/>
                  </a:lnTo>
                  <a:lnTo>
                    <a:pt x="24168" y="67373"/>
                  </a:lnTo>
                  <a:lnTo>
                    <a:pt x="21081" y="72516"/>
                  </a:lnTo>
                  <a:lnTo>
                    <a:pt x="14897" y="72516"/>
                  </a:lnTo>
                  <a:lnTo>
                    <a:pt x="8724" y="72516"/>
                  </a:lnTo>
                  <a:lnTo>
                    <a:pt x="0" y="64795"/>
                  </a:lnTo>
                  <a:lnTo>
                    <a:pt x="0" y="0"/>
                  </a:lnTo>
                  <a:lnTo>
                    <a:pt x="66852" y="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349229" y="6321120"/>
              <a:ext cx="24130" cy="62230"/>
            </a:xfrm>
            <a:custGeom>
              <a:avLst/>
              <a:gdLst/>
              <a:ahLst/>
              <a:cxnLst/>
              <a:rect l="l" t="t" r="r" b="b"/>
              <a:pathLst>
                <a:path w="24129" h="62229">
                  <a:moveTo>
                    <a:pt x="4025" y="0"/>
                  </a:moveTo>
                  <a:lnTo>
                    <a:pt x="0" y="0"/>
                  </a:lnTo>
                  <a:lnTo>
                    <a:pt x="0" y="61722"/>
                  </a:lnTo>
                  <a:lnTo>
                    <a:pt x="4025" y="61722"/>
                  </a:lnTo>
                  <a:lnTo>
                    <a:pt x="4025" y="0"/>
                  </a:lnTo>
                  <a:close/>
                </a:path>
                <a:path w="24129" h="62229">
                  <a:moveTo>
                    <a:pt x="23672" y="0"/>
                  </a:moveTo>
                  <a:lnTo>
                    <a:pt x="18110" y="0"/>
                  </a:lnTo>
                  <a:lnTo>
                    <a:pt x="18110" y="61722"/>
                  </a:lnTo>
                  <a:lnTo>
                    <a:pt x="23672" y="61722"/>
                  </a:lnTo>
                  <a:lnTo>
                    <a:pt x="2367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348213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28790" y="0"/>
                  </a:moveTo>
                  <a:lnTo>
                    <a:pt x="0" y="0"/>
                  </a:lnTo>
                  <a:lnTo>
                    <a:pt x="0" y="30861"/>
                  </a:lnTo>
                  <a:lnTo>
                    <a:pt x="28790" y="30861"/>
                  </a:lnTo>
                  <a:lnTo>
                    <a:pt x="28790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4348213" y="6400343"/>
              <a:ext cx="29209" cy="31115"/>
            </a:xfrm>
            <a:custGeom>
              <a:avLst/>
              <a:gdLst/>
              <a:ahLst/>
              <a:cxnLst/>
              <a:rect l="l" t="t" r="r" b="b"/>
              <a:pathLst>
                <a:path w="29210" h="31114">
                  <a:moveTo>
                    <a:pt x="0" y="30861"/>
                  </a:moveTo>
                  <a:lnTo>
                    <a:pt x="28790" y="30861"/>
                  </a:lnTo>
                  <a:lnTo>
                    <a:pt x="28790" y="0"/>
                  </a:lnTo>
                  <a:lnTo>
                    <a:pt x="0" y="0"/>
                  </a:lnTo>
                  <a:lnTo>
                    <a:pt x="0" y="30861"/>
                  </a:lnTo>
                  <a:close/>
                </a:path>
              </a:pathLst>
            </a:custGeom>
            <a:ln w="3175">
              <a:solidFill>
                <a:srgbClr val="3D3D3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4323499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76149" y="0"/>
                  </a:moveTo>
                  <a:lnTo>
                    <a:pt x="0" y="0"/>
                  </a:lnTo>
                  <a:lnTo>
                    <a:pt x="0" y="118300"/>
                  </a:lnTo>
                  <a:lnTo>
                    <a:pt x="76149" y="118300"/>
                  </a:lnTo>
                  <a:lnTo>
                    <a:pt x="76149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4323499" y="6135954"/>
              <a:ext cx="76200" cy="118745"/>
            </a:xfrm>
            <a:custGeom>
              <a:avLst/>
              <a:gdLst/>
              <a:ahLst/>
              <a:cxnLst/>
              <a:rect l="l" t="t" r="r" b="b"/>
              <a:pathLst>
                <a:path w="76200" h="118745">
                  <a:moveTo>
                    <a:pt x="0" y="118300"/>
                  </a:moveTo>
                  <a:lnTo>
                    <a:pt x="76149" y="118300"/>
                  </a:lnTo>
                  <a:lnTo>
                    <a:pt x="76149" y="0"/>
                  </a:lnTo>
                  <a:lnTo>
                    <a:pt x="0" y="0"/>
                  </a:lnTo>
                  <a:lnTo>
                    <a:pt x="0" y="11830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350258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76" y="0"/>
                  </a:moveTo>
                  <a:lnTo>
                    <a:pt x="5524" y="0"/>
                  </a:lnTo>
                  <a:lnTo>
                    <a:pt x="0" y="5537"/>
                  </a:lnTo>
                  <a:lnTo>
                    <a:pt x="0" y="19177"/>
                  </a:lnTo>
                  <a:lnTo>
                    <a:pt x="5524" y="24688"/>
                  </a:lnTo>
                  <a:lnTo>
                    <a:pt x="19176" y="24688"/>
                  </a:lnTo>
                  <a:lnTo>
                    <a:pt x="24676" y="19177"/>
                  </a:lnTo>
                  <a:lnTo>
                    <a:pt x="24676" y="12357"/>
                  </a:lnTo>
                  <a:lnTo>
                    <a:pt x="24676" y="5537"/>
                  </a:lnTo>
                  <a:lnTo>
                    <a:pt x="19176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4350258" y="64044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76" y="12357"/>
                  </a:moveTo>
                  <a:lnTo>
                    <a:pt x="24676" y="19177"/>
                  </a:lnTo>
                  <a:lnTo>
                    <a:pt x="19176" y="24688"/>
                  </a:lnTo>
                  <a:lnTo>
                    <a:pt x="12357" y="24688"/>
                  </a:lnTo>
                  <a:lnTo>
                    <a:pt x="5524" y="24688"/>
                  </a:lnTo>
                  <a:lnTo>
                    <a:pt x="0" y="19177"/>
                  </a:lnTo>
                  <a:lnTo>
                    <a:pt x="0" y="12357"/>
                  </a:lnTo>
                  <a:lnTo>
                    <a:pt x="0" y="5537"/>
                  </a:lnTo>
                  <a:lnTo>
                    <a:pt x="5524" y="0"/>
                  </a:lnTo>
                  <a:lnTo>
                    <a:pt x="12357" y="0"/>
                  </a:lnTo>
                  <a:lnTo>
                    <a:pt x="19176" y="0"/>
                  </a:lnTo>
                  <a:lnTo>
                    <a:pt x="24676" y="5537"/>
                  </a:lnTo>
                  <a:lnTo>
                    <a:pt x="24676" y="12357"/>
                  </a:lnTo>
                  <a:close/>
                </a:path>
              </a:pathLst>
            </a:custGeom>
            <a:ln w="6350">
              <a:solidFill>
                <a:srgbClr val="72737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4354372" y="6416802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776" y="0"/>
                  </a:moveTo>
                  <a:lnTo>
                    <a:pt x="3683" y="0"/>
                  </a:lnTo>
                  <a:lnTo>
                    <a:pt x="0" y="3683"/>
                  </a:lnTo>
                  <a:lnTo>
                    <a:pt x="0" y="12788"/>
                  </a:lnTo>
                  <a:lnTo>
                    <a:pt x="3683" y="16471"/>
                  </a:lnTo>
                  <a:lnTo>
                    <a:pt x="12776" y="16471"/>
                  </a:lnTo>
                  <a:lnTo>
                    <a:pt x="16459" y="12788"/>
                  </a:lnTo>
                  <a:lnTo>
                    <a:pt x="16459" y="8216"/>
                  </a:lnTo>
                  <a:lnTo>
                    <a:pt x="16459" y="3683"/>
                  </a:lnTo>
                  <a:lnTo>
                    <a:pt x="12776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327639" y="6313932"/>
              <a:ext cx="67310" cy="69215"/>
            </a:xfrm>
            <a:custGeom>
              <a:avLst/>
              <a:gdLst/>
              <a:ahLst/>
              <a:cxnLst/>
              <a:rect l="l" t="t" r="r" b="b"/>
              <a:pathLst>
                <a:path w="67310" h="69214">
                  <a:moveTo>
                    <a:pt x="8216" y="9258"/>
                  </a:moveTo>
                  <a:lnTo>
                    <a:pt x="0" y="0"/>
                  </a:lnTo>
                  <a:lnTo>
                    <a:pt x="0" y="64795"/>
                  </a:lnTo>
                  <a:lnTo>
                    <a:pt x="8216" y="68910"/>
                  </a:lnTo>
                  <a:lnTo>
                    <a:pt x="8216" y="9258"/>
                  </a:lnTo>
                  <a:close/>
                </a:path>
                <a:path w="67310" h="69214">
                  <a:moveTo>
                    <a:pt x="66852" y="0"/>
                  </a:moveTo>
                  <a:lnTo>
                    <a:pt x="58623" y="9258"/>
                  </a:lnTo>
                  <a:lnTo>
                    <a:pt x="58623" y="68910"/>
                  </a:lnTo>
                  <a:lnTo>
                    <a:pt x="66852" y="64795"/>
                  </a:lnTo>
                  <a:lnTo>
                    <a:pt x="66852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327639" y="6313932"/>
              <a:ext cx="67310" cy="9525"/>
            </a:xfrm>
            <a:custGeom>
              <a:avLst/>
              <a:gdLst/>
              <a:ahLst/>
              <a:cxnLst/>
              <a:rect l="l" t="t" r="r" b="b"/>
              <a:pathLst>
                <a:path w="67310" h="9525">
                  <a:moveTo>
                    <a:pt x="25615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25615" y="9258"/>
                  </a:lnTo>
                  <a:lnTo>
                    <a:pt x="25615" y="0"/>
                  </a:lnTo>
                  <a:close/>
                </a:path>
                <a:path w="67310" h="9525">
                  <a:moveTo>
                    <a:pt x="66852" y="0"/>
                  </a:moveTo>
                  <a:lnTo>
                    <a:pt x="39700" y="0"/>
                  </a:lnTo>
                  <a:lnTo>
                    <a:pt x="39700" y="9258"/>
                  </a:lnTo>
                  <a:lnTo>
                    <a:pt x="66852" y="9258"/>
                  </a:lnTo>
                  <a:lnTo>
                    <a:pt x="66852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344606" y="6325755"/>
              <a:ext cx="33020" cy="57150"/>
            </a:xfrm>
            <a:custGeom>
              <a:avLst/>
              <a:gdLst/>
              <a:ahLst/>
              <a:cxnLst/>
              <a:rect l="l" t="t" r="r" b="b"/>
              <a:pathLst>
                <a:path w="33020" h="57150">
                  <a:moveTo>
                    <a:pt x="0" y="0"/>
                  </a:moveTo>
                  <a:lnTo>
                    <a:pt x="0" y="57086"/>
                  </a:lnTo>
                </a:path>
                <a:path w="33020" h="57150">
                  <a:moveTo>
                    <a:pt x="32905" y="0"/>
                  </a:moveTo>
                  <a:lnTo>
                    <a:pt x="32905" y="57086"/>
                  </a:lnTo>
                </a:path>
              </a:pathLst>
            </a:custGeom>
            <a:ln w="6350">
              <a:solidFill>
                <a:srgbClr val="ECECE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356430" y="6312395"/>
              <a:ext cx="8255" cy="69850"/>
            </a:xfrm>
            <a:custGeom>
              <a:avLst/>
              <a:gdLst/>
              <a:ahLst/>
              <a:cxnLst/>
              <a:rect l="l" t="t" r="r" b="b"/>
              <a:pathLst>
                <a:path w="8254" h="69850">
                  <a:moveTo>
                    <a:pt x="0" y="0"/>
                  </a:moveTo>
                  <a:lnTo>
                    <a:pt x="7734" y="0"/>
                  </a:lnTo>
                  <a:lnTo>
                    <a:pt x="7734" y="69430"/>
                  </a:lnTo>
                  <a:lnTo>
                    <a:pt x="0" y="6943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352315" y="6267640"/>
              <a:ext cx="4445" cy="14604"/>
            </a:xfrm>
            <a:custGeom>
              <a:avLst/>
              <a:gdLst/>
              <a:ahLst/>
              <a:cxnLst/>
              <a:rect l="l" t="t" r="r" b="b"/>
              <a:pathLst>
                <a:path w="4445" h="14604">
                  <a:moveTo>
                    <a:pt x="3975" y="101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3975" y="14008"/>
                  </a:lnTo>
                  <a:lnTo>
                    <a:pt x="3975" y="10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397565" y="634582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571"/>
                  </a:moveTo>
                  <a:lnTo>
                    <a:pt x="3175" y="2571"/>
                  </a:lnTo>
                </a:path>
              </a:pathLst>
            </a:custGeom>
            <a:ln w="5143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397565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635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397565" y="63350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3175" y="2317"/>
                  </a:moveTo>
                  <a:lnTo>
                    <a:pt x="3175" y="2317"/>
                  </a:lnTo>
                </a:path>
              </a:pathLst>
            </a:custGeom>
            <a:ln w="4635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325581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0"/>
                  </a:moveTo>
                  <a:lnTo>
                    <a:pt x="0" y="6159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325581" y="634530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3175" y="3079"/>
                  </a:moveTo>
                  <a:lnTo>
                    <a:pt x="3175" y="3079"/>
                  </a:lnTo>
                </a:path>
              </a:pathLst>
            </a:custGeom>
            <a:ln w="6159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356938" y="6428613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0" y="0"/>
                  </a:moveTo>
                  <a:lnTo>
                    <a:pt x="3098" y="6692"/>
                  </a:lnTo>
                  <a:lnTo>
                    <a:pt x="5676" y="4660"/>
                  </a:lnTo>
                  <a:lnTo>
                    <a:pt x="8242" y="2590"/>
                  </a:lnTo>
                </a:path>
              </a:pathLst>
            </a:custGeom>
            <a:ln w="6350">
              <a:solidFill>
                <a:srgbClr val="E8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324019" y="6372047"/>
              <a:ext cx="75565" cy="77470"/>
            </a:xfrm>
            <a:custGeom>
              <a:avLst/>
              <a:gdLst/>
              <a:ahLst/>
              <a:cxnLst/>
              <a:rect l="l" t="t" r="r" b="b"/>
              <a:pathLst>
                <a:path w="75564" h="77470">
                  <a:moveTo>
                    <a:pt x="72529" y="1028"/>
                  </a:moveTo>
                  <a:lnTo>
                    <a:pt x="75107" y="5651"/>
                  </a:lnTo>
                  <a:lnTo>
                    <a:pt x="75107" y="75082"/>
                  </a:lnTo>
                  <a:lnTo>
                    <a:pt x="70980" y="77165"/>
                  </a:lnTo>
                  <a:lnTo>
                    <a:pt x="68414" y="74066"/>
                  </a:lnTo>
                  <a:lnTo>
                    <a:pt x="65849" y="70967"/>
                  </a:lnTo>
                  <a:lnTo>
                    <a:pt x="11328" y="70967"/>
                  </a:lnTo>
                  <a:lnTo>
                    <a:pt x="6692" y="73545"/>
                  </a:lnTo>
                  <a:lnTo>
                    <a:pt x="0" y="74066"/>
                  </a:lnTo>
                  <a:lnTo>
                    <a:pt x="520" y="71500"/>
                  </a:lnTo>
                  <a:lnTo>
                    <a:pt x="740" y="59810"/>
                  </a:lnTo>
                  <a:lnTo>
                    <a:pt x="715" y="36591"/>
                  </a:lnTo>
                  <a:lnTo>
                    <a:pt x="593" y="13854"/>
                  </a:lnTo>
                  <a:lnTo>
                    <a:pt x="520" y="3606"/>
                  </a:lnTo>
                  <a:lnTo>
                    <a:pt x="2578" y="0"/>
                  </a:lnTo>
                </a:path>
              </a:pathLst>
            </a:custGeom>
            <a:ln w="6350">
              <a:solidFill>
                <a:srgbClr val="35333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326090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59" y="0"/>
                  </a:moveTo>
                  <a:lnTo>
                    <a:pt x="0" y="0"/>
                  </a:lnTo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326090" y="6234201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59" y="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EDFE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326090" y="6224943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5">
                  <a:moveTo>
                    <a:pt x="70459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A0A3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356430" y="6285128"/>
              <a:ext cx="33020" cy="27305"/>
            </a:xfrm>
            <a:custGeom>
              <a:avLst/>
              <a:gdLst/>
              <a:ahLst/>
              <a:cxnLst/>
              <a:rect l="l" t="t" r="r" b="b"/>
              <a:pathLst>
                <a:path w="33020" h="27304">
                  <a:moveTo>
                    <a:pt x="29324" y="0"/>
                  </a:moveTo>
                  <a:lnTo>
                    <a:pt x="0" y="3086"/>
                  </a:lnTo>
                  <a:lnTo>
                    <a:pt x="0" y="27266"/>
                  </a:lnTo>
                  <a:lnTo>
                    <a:pt x="7721" y="27266"/>
                  </a:lnTo>
                  <a:lnTo>
                    <a:pt x="10287" y="20574"/>
                  </a:lnTo>
                  <a:lnTo>
                    <a:pt x="31368" y="14897"/>
                  </a:lnTo>
                  <a:lnTo>
                    <a:pt x="32410" y="9766"/>
                  </a:lnTo>
                  <a:lnTo>
                    <a:pt x="31368" y="3594"/>
                  </a:lnTo>
                  <a:lnTo>
                    <a:pt x="29324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369295" y="6255283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008" y="0"/>
                  </a:moveTo>
                  <a:lnTo>
                    <a:pt x="0" y="1041"/>
                  </a:lnTo>
                  <a:lnTo>
                    <a:pt x="0" y="8750"/>
                  </a:lnTo>
                  <a:lnTo>
                    <a:pt x="3606" y="8750"/>
                  </a:lnTo>
                  <a:lnTo>
                    <a:pt x="3606" y="25717"/>
                  </a:lnTo>
                  <a:lnTo>
                    <a:pt x="18008" y="25717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336364" y="627020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9037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336364" y="627020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9037"/>
                  </a:lnTo>
                </a:path>
              </a:pathLst>
            </a:custGeom>
            <a:ln w="6350">
              <a:solidFill>
                <a:srgbClr val="D5D6D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3689997" y="4926888"/>
              <a:ext cx="600710" cy="95885"/>
            </a:xfrm>
            <a:custGeom>
              <a:avLst/>
              <a:gdLst/>
              <a:ahLst/>
              <a:cxnLst/>
              <a:rect l="l" t="t" r="r" b="b"/>
              <a:pathLst>
                <a:path w="600710" h="95885">
                  <a:moveTo>
                    <a:pt x="65836" y="4114"/>
                  </a:moveTo>
                  <a:lnTo>
                    <a:pt x="0" y="4114"/>
                  </a:lnTo>
                  <a:lnTo>
                    <a:pt x="0" y="19888"/>
                  </a:lnTo>
                  <a:lnTo>
                    <a:pt x="53505" y="19888"/>
                  </a:lnTo>
                  <a:lnTo>
                    <a:pt x="53505" y="95326"/>
                  </a:lnTo>
                  <a:lnTo>
                    <a:pt x="65836" y="95326"/>
                  </a:lnTo>
                  <a:lnTo>
                    <a:pt x="65836" y="4114"/>
                  </a:lnTo>
                  <a:close/>
                </a:path>
                <a:path w="600710" h="95885">
                  <a:moveTo>
                    <a:pt x="98082" y="1371"/>
                  </a:moveTo>
                  <a:lnTo>
                    <a:pt x="68580" y="1371"/>
                  </a:lnTo>
                  <a:lnTo>
                    <a:pt x="69278" y="6172"/>
                  </a:lnTo>
                  <a:lnTo>
                    <a:pt x="70980" y="78524"/>
                  </a:lnTo>
                  <a:lnTo>
                    <a:pt x="71158" y="81965"/>
                  </a:lnTo>
                  <a:lnTo>
                    <a:pt x="76644" y="81965"/>
                  </a:lnTo>
                  <a:lnTo>
                    <a:pt x="94462" y="81622"/>
                  </a:lnTo>
                  <a:lnTo>
                    <a:pt x="97904" y="81622"/>
                  </a:lnTo>
                  <a:lnTo>
                    <a:pt x="98056" y="78524"/>
                  </a:lnTo>
                  <a:lnTo>
                    <a:pt x="98082" y="1371"/>
                  </a:lnTo>
                  <a:close/>
                </a:path>
                <a:path w="600710" h="95885">
                  <a:moveTo>
                    <a:pt x="196837" y="1371"/>
                  </a:moveTo>
                  <a:lnTo>
                    <a:pt x="167335" y="1371"/>
                  </a:lnTo>
                  <a:lnTo>
                    <a:pt x="168021" y="6172"/>
                  </a:lnTo>
                  <a:lnTo>
                    <a:pt x="169748" y="78524"/>
                  </a:lnTo>
                  <a:lnTo>
                    <a:pt x="169913" y="81965"/>
                  </a:lnTo>
                  <a:lnTo>
                    <a:pt x="175387" y="81965"/>
                  </a:lnTo>
                  <a:lnTo>
                    <a:pt x="193230" y="81622"/>
                  </a:lnTo>
                  <a:lnTo>
                    <a:pt x="196659" y="81622"/>
                  </a:lnTo>
                  <a:lnTo>
                    <a:pt x="196811" y="78524"/>
                  </a:lnTo>
                  <a:lnTo>
                    <a:pt x="196837" y="1371"/>
                  </a:lnTo>
                  <a:close/>
                </a:path>
                <a:path w="600710" h="95885">
                  <a:moveTo>
                    <a:pt x="435483" y="1371"/>
                  </a:moveTo>
                  <a:lnTo>
                    <a:pt x="405980" y="1371"/>
                  </a:lnTo>
                  <a:lnTo>
                    <a:pt x="406679" y="6172"/>
                  </a:lnTo>
                  <a:lnTo>
                    <a:pt x="408406" y="78524"/>
                  </a:lnTo>
                  <a:lnTo>
                    <a:pt x="408559" y="81965"/>
                  </a:lnTo>
                  <a:lnTo>
                    <a:pt x="414070" y="81965"/>
                  </a:lnTo>
                  <a:lnTo>
                    <a:pt x="431888" y="81622"/>
                  </a:lnTo>
                  <a:lnTo>
                    <a:pt x="435317" y="81622"/>
                  </a:lnTo>
                  <a:lnTo>
                    <a:pt x="435457" y="78524"/>
                  </a:lnTo>
                  <a:lnTo>
                    <a:pt x="435483" y="1371"/>
                  </a:lnTo>
                  <a:close/>
                </a:path>
                <a:path w="600710" h="95885">
                  <a:moveTo>
                    <a:pt x="600087" y="4114"/>
                  </a:moveTo>
                  <a:lnTo>
                    <a:pt x="556958" y="4114"/>
                  </a:lnTo>
                  <a:lnTo>
                    <a:pt x="557555" y="0"/>
                  </a:lnTo>
                  <a:lnTo>
                    <a:pt x="528066" y="0"/>
                  </a:lnTo>
                  <a:lnTo>
                    <a:pt x="528078" y="77152"/>
                  </a:lnTo>
                  <a:lnTo>
                    <a:pt x="528218" y="80238"/>
                  </a:lnTo>
                  <a:lnTo>
                    <a:pt x="531660" y="80238"/>
                  </a:lnTo>
                  <a:lnTo>
                    <a:pt x="534238" y="80289"/>
                  </a:lnTo>
                  <a:lnTo>
                    <a:pt x="534238" y="95326"/>
                  </a:lnTo>
                  <a:lnTo>
                    <a:pt x="546582" y="95326"/>
                  </a:lnTo>
                  <a:lnTo>
                    <a:pt x="546582" y="80530"/>
                  </a:lnTo>
                  <a:lnTo>
                    <a:pt x="549490" y="80581"/>
                  </a:lnTo>
                  <a:lnTo>
                    <a:pt x="554990" y="80581"/>
                  </a:lnTo>
                  <a:lnTo>
                    <a:pt x="555155" y="76809"/>
                  </a:lnTo>
                  <a:lnTo>
                    <a:pt x="556501" y="19888"/>
                  </a:lnTo>
                  <a:lnTo>
                    <a:pt x="600087" y="19888"/>
                  </a:lnTo>
                  <a:lnTo>
                    <a:pt x="600087" y="4114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3897845" y="4993417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9525" y="0"/>
                  </a:lnTo>
                </a:path>
                <a:path w="82550">
                  <a:moveTo>
                    <a:pt x="72694" y="0"/>
                  </a:moveTo>
                  <a:lnTo>
                    <a:pt x="82219" y="0"/>
                  </a:lnTo>
                </a:path>
              </a:pathLst>
            </a:custGeom>
            <a:ln w="16471">
              <a:solidFill>
                <a:srgbClr val="D3D5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3820299" y="6009779"/>
              <a:ext cx="12065" cy="550545"/>
            </a:xfrm>
            <a:custGeom>
              <a:avLst/>
              <a:gdLst/>
              <a:ahLst/>
              <a:cxnLst/>
              <a:rect l="l" t="t" r="r" b="b"/>
              <a:pathLst>
                <a:path w="12064" h="550545">
                  <a:moveTo>
                    <a:pt x="11658" y="0"/>
                  </a:moveTo>
                  <a:lnTo>
                    <a:pt x="0" y="0"/>
                  </a:lnTo>
                  <a:lnTo>
                    <a:pt x="0" y="550024"/>
                  </a:lnTo>
                  <a:lnTo>
                    <a:pt x="11658" y="550024"/>
                  </a:lnTo>
                  <a:lnTo>
                    <a:pt x="1165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3820299" y="6009779"/>
              <a:ext cx="12065" cy="550545"/>
            </a:xfrm>
            <a:custGeom>
              <a:avLst/>
              <a:gdLst/>
              <a:ahLst/>
              <a:cxnLst/>
              <a:rect l="l" t="t" r="r" b="b"/>
              <a:pathLst>
                <a:path w="12064" h="550545">
                  <a:moveTo>
                    <a:pt x="0" y="550024"/>
                  </a:moveTo>
                  <a:lnTo>
                    <a:pt x="11658" y="550024"/>
                  </a:lnTo>
                  <a:lnTo>
                    <a:pt x="11658" y="0"/>
                  </a:lnTo>
                  <a:lnTo>
                    <a:pt x="0" y="0"/>
                  </a:lnTo>
                  <a:lnTo>
                    <a:pt x="0" y="550024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3820299" y="6009779"/>
              <a:ext cx="11430" cy="289560"/>
            </a:xfrm>
            <a:custGeom>
              <a:avLst/>
              <a:gdLst/>
              <a:ahLst/>
              <a:cxnLst/>
              <a:rect l="l" t="t" r="r" b="b"/>
              <a:pathLst>
                <a:path w="11429" h="289560">
                  <a:moveTo>
                    <a:pt x="10287" y="0"/>
                  </a:moveTo>
                  <a:lnTo>
                    <a:pt x="0" y="0"/>
                  </a:lnTo>
                  <a:lnTo>
                    <a:pt x="0" y="17830"/>
                  </a:lnTo>
                  <a:lnTo>
                    <a:pt x="10287" y="17830"/>
                  </a:lnTo>
                  <a:lnTo>
                    <a:pt x="10287" y="0"/>
                  </a:lnTo>
                  <a:close/>
                </a:path>
                <a:path w="11429" h="289560">
                  <a:moveTo>
                    <a:pt x="10985" y="279120"/>
                  </a:moveTo>
                  <a:lnTo>
                    <a:pt x="685" y="279120"/>
                  </a:lnTo>
                  <a:lnTo>
                    <a:pt x="685" y="289407"/>
                  </a:lnTo>
                  <a:lnTo>
                    <a:pt x="10985" y="289407"/>
                  </a:lnTo>
                  <a:lnTo>
                    <a:pt x="10985" y="279120"/>
                  </a:lnTo>
                  <a:close/>
                </a:path>
              </a:pathLst>
            </a:custGeom>
            <a:solidFill>
              <a:srgbClr val="9193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617897" y="6009779"/>
              <a:ext cx="12065" cy="550545"/>
            </a:xfrm>
            <a:custGeom>
              <a:avLst/>
              <a:gdLst/>
              <a:ahLst/>
              <a:cxnLst/>
              <a:rect l="l" t="t" r="r" b="b"/>
              <a:pathLst>
                <a:path w="12064" h="550545">
                  <a:moveTo>
                    <a:pt x="11645" y="0"/>
                  </a:moveTo>
                  <a:lnTo>
                    <a:pt x="0" y="0"/>
                  </a:lnTo>
                  <a:lnTo>
                    <a:pt x="0" y="550024"/>
                  </a:lnTo>
                  <a:lnTo>
                    <a:pt x="11645" y="550024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617897" y="6009779"/>
              <a:ext cx="12065" cy="550545"/>
            </a:xfrm>
            <a:custGeom>
              <a:avLst/>
              <a:gdLst/>
              <a:ahLst/>
              <a:cxnLst/>
              <a:rect l="l" t="t" r="r" b="b"/>
              <a:pathLst>
                <a:path w="12064" h="550545">
                  <a:moveTo>
                    <a:pt x="0" y="550024"/>
                  </a:moveTo>
                  <a:lnTo>
                    <a:pt x="11645" y="550024"/>
                  </a:lnTo>
                  <a:lnTo>
                    <a:pt x="11645" y="0"/>
                  </a:lnTo>
                  <a:lnTo>
                    <a:pt x="0" y="0"/>
                  </a:lnTo>
                  <a:lnTo>
                    <a:pt x="0" y="55002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617898" y="6009779"/>
              <a:ext cx="11430" cy="289560"/>
            </a:xfrm>
            <a:custGeom>
              <a:avLst/>
              <a:gdLst/>
              <a:ahLst/>
              <a:cxnLst/>
              <a:rect l="l" t="t" r="r" b="b"/>
              <a:pathLst>
                <a:path w="11429" h="289560">
                  <a:moveTo>
                    <a:pt x="10287" y="0"/>
                  </a:moveTo>
                  <a:lnTo>
                    <a:pt x="0" y="0"/>
                  </a:lnTo>
                  <a:lnTo>
                    <a:pt x="0" y="17830"/>
                  </a:lnTo>
                  <a:lnTo>
                    <a:pt x="10287" y="17830"/>
                  </a:lnTo>
                  <a:lnTo>
                    <a:pt x="10287" y="0"/>
                  </a:lnTo>
                  <a:close/>
                </a:path>
                <a:path w="11429" h="289560">
                  <a:moveTo>
                    <a:pt x="10960" y="279120"/>
                  </a:moveTo>
                  <a:lnTo>
                    <a:pt x="685" y="279120"/>
                  </a:lnTo>
                  <a:lnTo>
                    <a:pt x="685" y="289407"/>
                  </a:lnTo>
                  <a:lnTo>
                    <a:pt x="10960" y="289407"/>
                  </a:lnTo>
                  <a:lnTo>
                    <a:pt x="10960" y="279120"/>
                  </a:lnTo>
                  <a:close/>
                </a:path>
              </a:pathLst>
            </a:custGeom>
            <a:solidFill>
              <a:srgbClr val="9193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3676294" y="6009779"/>
              <a:ext cx="12065" cy="550545"/>
            </a:xfrm>
            <a:custGeom>
              <a:avLst/>
              <a:gdLst/>
              <a:ahLst/>
              <a:cxnLst/>
              <a:rect l="l" t="t" r="r" b="b"/>
              <a:pathLst>
                <a:path w="12064" h="550545">
                  <a:moveTo>
                    <a:pt x="11658" y="0"/>
                  </a:moveTo>
                  <a:lnTo>
                    <a:pt x="0" y="0"/>
                  </a:lnTo>
                  <a:lnTo>
                    <a:pt x="0" y="550024"/>
                  </a:lnTo>
                  <a:lnTo>
                    <a:pt x="11658" y="550024"/>
                  </a:lnTo>
                  <a:lnTo>
                    <a:pt x="1165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3676294" y="6009779"/>
              <a:ext cx="12065" cy="550545"/>
            </a:xfrm>
            <a:custGeom>
              <a:avLst/>
              <a:gdLst/>
              <a:ahLst/>
              <a:cxnLst/>
              <a:rect l="l" t="t" r="r" b="b"/>
              <a:pathLst>
                <a:path w="12064" h="550545">
                  <a:moveTo>
                    <a:pt x="0" y="550024"/>
                  </a:moveTo>
                  <a:lnTo>
                    <a:pt x="11658" y="550024"/>
                  </a:lnTo>
                  <a:lnTo>
                    <a:pt x="11658" y="0"/>
                  </a:lnTo>
                  <a:lnTo>
                    <a:pt x="0" y="0"/>
                  </a:lnTo>
                  <a:lnTo>
                    <a:pt x="0" y="550024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3676294" y="6009779"/>
              <a:ext cx="11430" cy="289560"/>
            </a:xfrm>
            <a:custGeom>
              <a:avLst/>
              <a:gdLst/>
              <a:ahLst/>
              <a:cxnLst/>
              <a:rect l="l" t="t" r="r" b="b"/>
              <a:pathLst>
                <a:path w="11429" h="289560">
                  <a:moveTo>
                    <a:pt x="10287" y="0"/>
                  </a:moveTo>
                  <a:lnTo>
                    <a:pt x="0" y="0"/>
                  </a:lnTo>
                  <a:lnTo>
                    <a:pt x="0" y="17830"/>
                  </a:lnTo>
                  <a:lnTo>
                    <a:pt x="10287" y="17830"/>
                  </a:lnTo>
                  <a:lnTo>
                    <a:pt x="10287" y="0"/>
                  </a:lnTo>
                  <a:close/>
                </a:path>
                <a:path w="11429" h="289560">
                  <a:moveTo>
                    <a:pt x="10960" y="279120"/>
                  </a:moveTo>
                  <a:lnTo>
                    <a:pt x="673" y="279120"/>
                  </a:lnTo>
                  <a:lnTo>
                    <a:pt x="673" y="289407"/>
                  </a:lnTo>
                  <a:lnTo>
                    <a:pt x="10960" y="289407"/>
                  </a:lnTo>
                  <a:lnTo>
                    <a:pt x="10960" y="279120"/>
                  </a:lnTo>
                  <a:close/>
                </a:path>
              </a:pathLst>
            </a:custGeom>
            <a:solidFill>
              <a:srgbClr val="9193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3532263" y="6009779"/>
              <a:ext cx="12065" cy="550545"/>
            </a:xfrm>
            <a:custGeom>
              <a:avLst/>
              <a:gdLst/>
              <a:ahLst/>
              <a:cxnLst/>
              <a:rect l="l" t="t" r="r" b="b"/>
              <a:pathLst>
                <a:path w="12064" h="550545">
                  <a:moveTo>
                    <a:pt x="11671" y="0"/>
                  </a:moveTo>
                  <a:lnTo>
                    <a:pt x="0" y="0"/>
                  </a:lnTo>
                  <a:lnTo>
                    <a:pt x="0" y="550024"/>
                  </a:lnTo>
                  <a:lnTo>
                    <a:pt x="11671" y="550024"/>
                  </a:lnTo>
                  <a:lnTo>
                    <a:pt x="11671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3532263" y="6009779"/>
              <a:ext cx="12065" cy="550545"/>
            </a:xfrm>
            <a:custGeom>
              <a:avLst/>
              <a:gdLst/>
              <a:ahLst/>
              <a:cxnLst/>
              <a:rect l="l" t="t" r="r" b="b"/>
              <a:pathLst>
                <a:path w="12064" h="550545">
                  <a:moveTo>
                    <a:pt x="0" y="550024"/>
                  </a:moveTo>
                  <a:lnTo>
                    <a:pt x="11671" y="550024"/>
                  </a:lnTo>
                  <a:lnTo>
                    <a:pt x="11671" y="0"/>
                  </a:lnTo>
                  <a:lnTo>
                    <a:pt x="0" y="0"/>
                  </a:lnTo>
                  <a:lnTo>
                    <a:pt x="0" y="550024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3532263" y="6009779"/>
              <a:ext cx="11430" cy="289560"/>
            </a:xfrm>
            <a:custGeom>
              <a:avLst/>
              <a:gdLst/>
              <a:ahLst/>
              <a:cxnLst/>
              <a:rect l="l" t="t" r="r" b="b"/>
              <a:pathLst>
                <a:path w="11429" h="289560">
                  <a:moveTo>
                    <a:pt x="10287" y="0"/>
                  </a:moveTo>
                  <a:lnTo>
                    <a:pt x="0" y="0"/>
                  </a:lnTo>
                  <a:lnTo>
                    <a:pt x="0" y="17830"/>
                  </a:lnTo>
                  <a:lnTo>
                    <a:pt x="10287" y="17830"/>
                  </a:lnTo>
                  <a:lnTo>
                    <a:pt x="10287" y="0"/>
                  </a:lnTo>
                  <a:close/>
                </a:path>
                <a:path w="11429" h="289560">
                  <a:moveTo>
                    <a:pt x="10972" y="279120"/>
                  </a:moveTo>
                  <a:lnTo>
                    <a:pt x="673" y="279120"/>
                  </a:lnTo>
                  <a:lnTo>
                    <a:pt x="673" y="289407"/>
                  </a:lnTo>
                  <a:lnTo>
                    <a:pt x="10972" y="289407"/>
                  </a:lnTo>
                  <a:lnTo>
                    <a:pt x="10972" y="279120"/>
                  </a:lnTo>
                  <a:close/>
                </a:path>
              </a:pathLst>
            </a:custGeom>
            <a:solidFill>
              <a:srgbClr val="9193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3325152" y="6009779"/>
              <a:ext cx="12065" cy="550545"/>
            </a:xfrm>
            <a:custGeom>
              <a:avLst/>
              <a:gdLst/>
              <a:ahLst/>
              <a:cxnLst/>
              <a:rect l="l" t="t" r="r" b="b"/>
              <a:pathLst>
                <a:path w="12064" h="550545">
                  <a:moveTo>
                    <a:pt x="11658" y="0"/>
                  </a:moveTo>
                  <a:lnTo>
                    <a:pt x="0" y="0"/>
                  </a:lnTo>
                  <a:lnTo>
                    <a:pt x="0" y="550024"/>
                  </a:lnTo>
                  <a:lnTo>
                    <a:pt x="11658" y="550024"/>
                  </a:lnTo>
                  <a:lnTo>
                    <a:pt x="1165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3325152" y="6009779"/>
              <a:ext cx="12065" cy="550545"/>
            </a:xfrm>
            <a:custGeom>
              <a:avLst/>
              <a:gdLst/>
              <a:ahLst/>
              <a:cxnLst/>
              <a:rect l="l" t="t" r="r" b="b"/>
              <a:pathLst>
                <a:path w="12064" h="550545">
                  <a:moveTo>
                    <a:pt x="0" y="550024"/>
                  </a:moveTo>
                  <a:lnTo>
                    <a:pt x="11658" y="550024"/>
                  </a:lnTo>
                  <a:lnTo>
                    <a:pt x="11658" y="0"/>
                  </a:lnTo>
                  <a:lnTo>
                    <a:pt x="0" y="0"/>
                  </a:lnTo>
                  <a:lnTo>
                    <a:pt x="0" y="550024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3325139" y="6009779"/>
              <a:ext cx="11430" cy="289560"/>
            </a:xfrm>
            <a:custGeom>
              <a:avLst/>
              <a:gdLst/>
              <a:ahLst/>
              <a:cxnLst/>
              <a:rect l="l" t="t" r="r" b="b"/>
              <a:pathLst>
                <a:path w="11429" h="289560">
                  <a:moveTo>
                    <a:pt x="10299" y="0"/>
                  </a:moveTo>
                  <a:lnTo>
                    <a:pt x="0" y="0"/>
                  </a:lnTo>
                  <a:lnTo>
                    <a:pt x="0" y="17830"/>
                  </a:lnTo>
                  <a:lnTo>
                    <a:pt x="10299" y="17830"/>
                  </a:lnTo>
                  <a:lnTo>
                    <a:pt x="10299" y="0"/>
                  </a:lnTo>
                  <a:close/>
                </a:path>
                <a:path w="11429" h="289560">
                  <a:moveTo>
                    <a:pt x="10998" y="279120"/>
                  </a:moveTo>
                  <a:lnTo>
                    <a:pt x="698" y="279120"/>
                  </a:lnTo>
                  <a:lnTo>
                    <a:pt x="698" y="289407"/>
                  </a:lnTo>
                  <a:lnTo>
                    <a:pt x="10998" y="289407"/>
                  </a:lnTo>
                  <a:lnTo>
                    <a:pt x="10998" y="279120"/>
                  </a:lnTo>
                  <a:close/>
                </a:path>
              </a:pathLst>
            </a:custGeom>
            <a:solidFill>
              <a:srgbClr val="9193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564646" y="6238748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477" y="12255"/>
                  </a:lnTo>
                  <a:lnTo>
                    <a:pt x="11849" y="6197"/>
                  </a:lnTo>
                  <a:lnTo>
                    <a:pt x="6502" y="1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564646" y="6238748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6502" y="1587"/>
                  </a:lnTo>
                  <a:lnTo>
                    <a:pt x="11849" y="6197"/>
                  </a:lnTo>
                  <a:lnTo>
                    <a:pt x="14477" y="12255"/>
                  </a:lnTo>
                </a:path>
              </a:pathLst>
            </a:custGeom>
            <a:ln w="3175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538332" y="6247295"/>
              <a:ext cx="42545" cy="33655"/>
            </a:xfrm>
            <a:custGeom>
              <a:avLst/>
              <a:gdLst/>
              <a:ahLst/>
              <a:cxnLst/>
              <a:rect l="l" t="t" r="r" b="b"/>
              <a:pathLst>
                <a:path w="42545" h="33654">
                  <a:moveTo>
                    <a:pt x="3797" y="0"/>
                  </a:moveTo>
                  <a:lnTo>
                    <a:pt x="1409" y="3428"/>
                  </a:lnTo>
                  <a:lnTo>
                    <a:pt x="0" y="7607"/>
                  </a:lnTo>
                  <a:lnTo>
                    <a:pt x="0" y="12115"/>
                  </a:lnTo>
                  <a:lnTo>
                    <a:pt x="1669" y="20393"/>
                  </a:lnTo>
                  <a:lnTo>
                    <a:pt x="6224" y="27151"/>
                  </a:lnTo>
                  <a:lnTo>
                    <a:pt x="12981" y="31705"/>
                  </a:lnTo>
                  <a:lnTo>
                    <a:pt x="21259" y="33375"/>
                  </a:lnTo>
                  <a:lnTo>
                    <a:pt x="28569" y="32091"/>
                  </a:lnTo>
                  <a:lnTo>
                    <a:pt x="34782" y="28538"/>
                  </a:lnTo>
                  <a:lnTo>
                    <a:pt x="39437" y="23168"/>
                  </a:lnTo>
                  <a:lnTo>
                    <a:pt x="42075" y="16433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538332" y="6247295"/>
              <a:ext cx="42545" cy="33655"/>
            </a:xfrm>
            <a:custGeom>
              <a:avLst/>
              <a:gdLst/>
              <a:ahLst/>
              <a:cxnLst/>
              <a:rect l="l" t="t" r="r" b="b"/>
              <a:pathLst>
                <a:path w="42545" h="33654">
                  <a:moveTo>
                    <a:pt x="42075" y="16433"/>
                  </a:moveTo>
                  <a:lnTo>
                    <a:pt x="39437" y="23168"/>
                  </a:lnTo>
                  <a:lnTo>
                    <a:pt x="34782" y="28538"/>
                  </a:lnTo>
                  <a:lnTo>
                    <a:pt x="28569" y="32091"/>
                  </a:lnTo>
                  <a:lnTo>
                    <a:pt x="21259" y="33375"/>
                  </a:lnTo>
                  <a:lnTo>
                    <a:pt x="12981" y="31705"/>
                  </a:lnTo>
                  <a:lnTo>
                    <a:pt x="6224" y="27151"/>
                  </a:lnTo>
                  <a:lnTo>
                    <a:pt x="1669" y="20393"/>
                  </a:lnTo>
                  <a:lnTo>
                    <a:pt x="0" y="12115"/>
                  </a:lnTo>
                  <a:lnTo>
                    <a:pt x="0" y="7607"/>
                  </a:lnTo>
                  <a:lnTo>
                    <a:pt x="1409" y="3428"/>
                  </a:lnTo>
                  <a:lnTo>
                    <a:pt x="3797" y="0"/>
                  </a:lnTo>
                </a:path>
              </a:pathLst>
            </a:custGeom>
            <a:ln w="3175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549317" y="6249123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963" y="0"/>
                  </a:moveTo>
                  <a:lnTo>
                    <a:pt x="4610" y="0"/>
                  </a:lnTo>
                  <a:lnTo>
                    <a:pt x="0" y="4610"/>
                  </a:lnTo>
                  <a:lnTo>
                    <a:pt x="0" y="15976"/>
                  </a:lnTo>
                  <a:lnTo>
                    <a:pt x="4610" y="20574"/>
                  </a:lnTo>
                  <a:lnTo>
                    <a:pt x="15963" y="20574"/>
                  </a:lnTo>
                  <a:lnTo>
                    <a:pt x="20574" y="15976"/>
                  </a:lnTo>
                  <a:lnTo>
                    <a:pt x="20574" y="10287"/>
                  </a:lnTo>
                  <a:lnTo>
                    <a:pt x="20574" y="4610"/>
                  </a:lnTo>
                  <a:lnTo>
                    <a:pt x="15963" y="0"/>
                  </a:lnTo>
                  <a:close/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549317" y="6249123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74" y="10287"/>
                  </a:moveTo>
                  <a:lnTo>
                    <a:pt x="20574" y="15976"/>
                  </a:lnTo>
                  <a:lnTo>
                    <a:pt x="15963" y="20574"/>
                  </a:lnTo>
                  <a:lnTo>
                    <a:pt x="10274" y="20574"/>
                  </a:lnTo>
                  <a:lnTo>
                    <a:pt x="4610" y="20574"/>
                  </a:lnTo>
                  <a:lnTo>
                    <a:pt x="0" y="15976"/>
                  </a:lnTo>
                  <a:lnTo>
                    <a:pt x="0" y="10287"/>
                  </a:lnTo>
                  <a:lnTo>
                    <a:pt x="0" y="4610"/>
                  </a:lnTo>
                  <a:lnTo>
                    <a:pt x="4610" y="0"/>
                  </a:lnTo>
                  <a:lnTo>
                    <a:pt x="10274" y="0"/>
                  </a:lnTo>
                  <a:lnTo>
                    <a:pt x="15963" y="0"/>
                  </a:lnTo>
                  <a:lnTo>
                    <a:pt x="20574" y="4610"/>
                  </a:lnTo>
                  <a:lnTo>
                    <a:pt x="20574" y="1028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545888" y="6248438"/>
              <a:ext cx="28575" cy="22225"/>
            </a:xfrm>
            <a:custGeom>
              <a:avLst/>
              <a:gdLst/>
              <a:ahLst/>
              <a:cxnLst/>
              <a:rect l="l" t="t" r="r" b="b"/>
              <a:pathLst>
                <a:path w="28575" h="22225">
                  <a:moveTo>
                    <a:pt x="28105" y="0"/>
                  </a:moveTo>
                  <a:lnTo>
                    <a:pt x="0" y="21945"/>
                  </a:lnTo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545888" y="6248438"/>
              <a:ext cx="28575" cy="22225"/>
            </a:xfrm>
            <a:custGeom>
              <a:avLst/>
              <a:gdLst/>
              <a:ahLst/>
              <a:cxnLst/>
              <a:rect l="l" t="t" r="r" b="b"/>
              <a:pathLst>
                <a:path w="28575" h="22225">
                  <a:moveTo>
                    <a:pt x="28105" y="0"/>
                  </a:moveTo>
                  <a:lnTo>
                    <a:pt x="0" y="21945"/>
                  </a:lnTo>
                </a:path>
              </a:pathLst>
            </a:custGeom>
            <a:ln w="6350">
              <a:solidFill>
                <a:srgbClr val="D6D7D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3409746" y="6238748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490" y="12255"/>
                  </a:lnTo>
                  <a:lnTo>
                    <a:pt x="11861" y="6197"/>
                  </a:lnTo>
                  <a:lnTo>
                    <a:pt x="6527" y="1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3409746" y="6238748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6527" y="1587"/>
                  </a:lnTo>
                  <a:lnTo>
                    <a:pt x="11861" y="6197"/>
                  </a:lnTo>
                  <a:lnTo>
                    <a:pt x="14490" y="12255"/>
                  </a:lnTo>
                </a:path>
              </a:pathLst>
            </a:custGeom>
            <a:ln w="3175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3383457" y="6247295"/>
              <a:ext cx="42545" cy="33655"/>
            </a:xfrm>
            <a:custGeom>
              <a:avLst/>
              <a:gdLst/>
              <a:ahLst/>
              <a:cxnLst/>
              <a:rect l="l" t="t" r="r" b="b"/>
              <a:pathLst>
                <a:path w="42545" h="33654">
                  <a:moveTo>
                    <a:pt x="3784" y="0"/>
                  </a:moveTo>
                  <a:lnTo>
                    <a:pt x="1397" y="3428"/>
                  </a:lnTo>
                  <a:lnTo>
                    <a:pt x="0" y="7607"/>
                  </a:lnTo>
                  <a:lnTo>
                    <a:pt x="0" y="12115"/>
                  </a:lnTo>
                  <a:lnTo>
                    <a:pt x="1668" y="20393"/>
                  </a:lnTo>
                  <a:lnTo>
                    <a:pt x="6219" y="27151"/>
                  </a:lnTo>
                  <a:lnTo>
                    <a:pt x="12976" y="31705"/>
                  </a:lnTo>
                  <a:lnTo>
                    <a:pt x="21259" y="33375"/>
                  </a:lnTo>
                  <a:lnTo>
                    <a:pt x="28555" y="32091"/>
                  </a:lnTo>
                  <a:lnTo>
                    <a:pt x="34761" y="28538"/>
                  </a:lnTo>
                  <a:lnTo>
                    <a:pt x="39417" y="23168"/>
                  </a:lnTo>
                  <a:lnTo>
                    <a:pt x="42062" y="16433"/>
                  </a:lnTo>
                  <a:lnTo>
                    <a:pt x="37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3383457" y="6247295"/>
              <a:ext cx="42545" cy="33655"/>
            </a:xfrm>
            <a:custGeom>
              <a:avLst/>
              <a:gdLst/>
              <a:ahLst/>
              <a:cxnLst/>
              <a:rect l="l" t="t" r="r" b="b"/>
              <a:pathLst>
                <a:path w="42545" h="33654">
                  <a:moveTo>
                    <a:pt x="42062" y="16433"/>
                  </a:moveTo>
                  <a:lnTo>
                    <a:pt x="39417" y="23168"/>
                  </a:lnTo>
                  <a:lnTo>
                    <a:pt x="34761" y="28538"/>
                  </a:lnTo>
                  <a:lnTo>
                    <a:pt x="28555" y="32091"/>
                  </a:lnTo>
                  <a:lnTo>
                    <a:pt x="21259" y="33375"/>
                  </a:lnTo>
                  <a:lnTo>
                    <a:pt x="12976" y="31705"/>
                  </a:lnTo>
                  <a:lnTo>
                    <a:pt x="6219" y="27151"/>
                  </a:lnTo>
                  <a:lnTo>
                    <a:pt x="1668" y="20393"/>
                  </a:lnTo>
                  <a:lnTo>
                    <a:pt x="0" y="12115"/>
                  </a:lnTo>
                  <a:lnTo>
                    <a:pt x="0" y="7607"/>
                  </a:lnTo>
                  <a:lnTo>
                    <a:pt x="1397" y="3428"/>
                  </a:lnTo>
                  <a:lnTo>
                    <a:pt x="3784" y="0"/>
                  </a:lnTo>
                </a:path>
              </a:pathLst>
            </a:custGeom>
            <a:ln w="3175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3394405" y="6249123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976" y="0"/>
                  </a:moveTo>
                  <a:lnTo>
                    <a:pt x="4622" y="0"/>
                  </a:lnTo>
                  <a:lnTo>
                    <a:pt x="0" y="4610"/>
                  </a:lnTo>
                  <a:lnTo>
                    <a:pt x="0" y="15976"/>
                  </a:lnTo>
                  <a:lnTo>
                    <a:pt x="4622" y="20574"/>
                  </a:lnTo>
                  <a:lnTo>
                    <a:pt x="15976" y="20574"/>
                  </a:lnTo>
                  <a:lnTo>
                    <a:pt x="20586" y="15976"/>
                  </a:lnTo>
                  <a:lnTo>
                    <a:pt x="20586" y="10287"/>
                  </a:lnTo>
                  <a:lnTo>
                    <a:pt x="20586" y="4610"/>
                  </a:lnTo>
                  <a:lnTo>
                    <a:pt x="15976" y="0"/>
                  </a:lnTo>
                  <a:close/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3394405" y="6249123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6" y="10287"/>
                  </a:moveTo>
                  <a:lnTo>
                    <a:pt x="20586" y="15976"/>
                  </a:lnTo>
                  <a:lnTo>
                    <a:pt x="15976" y="20574"/>
                  </a:lnTo>
                  <a:lnTo>
                    <a:pt x="10299" y="20574"/>
                  </a:lnTo>
                  <a:lnTo>
                    <a:pt x="4622" y="20574"/>
                  </a:lnTo>
                  <a:lnTo>
                    <a:pt x="0" y="15976"/>
                  </a:lnTo>
                  <a:lnTo>
                    <a:pt x="0" y="10287"/>
                  </a:lnTo>
                  <a:lnTo>
                    <a:pt x="0" y="4610"/>
                  </a:lnTo>
                  <a:lnTo>
                    <a:pt x="4622" y="0"/>
                  </a:lnTo>
                  <a:lnTo>
                    <a:pt x="10299" y="0"/>
                  </a:lnTo>
                  <a:lnTo>
                    <a:pt x="15976" y="0"/>
                  </a:lnTo>
                  <a:lnTo>
                    <a:pt x="20586" y="4610"/>
                  </a:lnTo>
                  <a:lnTo>
                    <a:pt x="20586" y="1028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3390988" y="6248438"/>
              <a:ext cx="28575" cy="22225"/>
            </a:xfrm>
            <a:custGeom>
              <a:avLst/>
              <a:gdLst/>
              <a:ahLst/>
              <a:cxnLst/>
              <a:rect l="l" t="t" r="r" b="b"/>
              <a:pathLst>
                <a:path w="28575" h="22225">
                  <a:moveTo>
                    <a:pt x="28130" y="0"/>
                  </a:moveTo>
                  <a:lnTo>
                    <a:pt x="0" y="21945"/>
                  </a:lnTo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3390988" y="6248438"/>
              <a:ext cx="28575" cy="22225"/>
            </a:xfrm>
            <a:custGeom>
              <a:avLst/>
              <a:gdLst/>
              <a:ahLst/>
              <a:cxnLst/>
              <a:rect l="l" t="t" r="r" b="b"/>
              <a:pathLst>
                <a:path w="28575" h="22225">
                  <a:moveTo>
                    <a:pt x="28130" y="0"/>
                  </a:moveTo>
                  <a:lnTo>
                    <a:pt x="0" y="21945"/>
                  </a:lnTo>
                </a:path>
              </a:pathLst>
            </a:custGeom>
            <a:ln w="6350">
              <a:solidFill>
                <a:srgbClr val="D6D7D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205033" y="6520015"/>
              <a:ext cx="414655" cy="31750"/>
            </a:xfrm>
            <a:custGeom>
              <a:avLst/>
              <a:gdLst/>
              <a:ahLst/>
              <a:cxnLst/>
              <a:rect l="l" t="t" r="r" b="b"/>
              <a:pathLst>
                <a:path w="414654" h="31750">
                  <a:moveTo>
                    <a:pt x="412864" y="0"/>
                  </a:moveTo>
                  <a:lnTo>
                    <a:pt x="405307" y="0"/>
                  </a:lnTo>
                  <a:lnTo>
                    <a:pt x="403800" y="7474"/>
                  </a:lnTo>
                  <a:lnTo>
                    <a:pt x="399688" y="13577"/>
                  </a:lnTo>
                  <a:lnTo>
                    <a:pt x="393584" y="17693"/>
                  </a:lnTo>
                  <a:lnTo>
                    <a:pt x="386105" y="19202"/>
                  </a:lnTo>
                  <a:lnTo>
                    <a:pt x="378631" y="17693"/>
                  </a:lnTo>
                  <a:lnTo>
                    <a:pt x="372527" y="13577"/>
                  </a:lnTo>
                  <a:lnTo>
                    <a:pt x="368412" y="7474"/>
                  </a:lnTo>
                  <a:lnTo>
                    <a:pt x="366902" y="0"/>
                  </a:lnTo>
                  <a:lnTo>
                    <a:pt x="0" y="0"/>
                  </a:lnTo>
                  <a:lnTo>
                    <a:pt x="0" y="31546"/>
                  </a:lnTo>
                  <a:lnTo>
                    <a:pt x="414223" y="31546"/>
                  </a:lnTo>
                  <a:lnTo>
                    <a:pt x="412864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205033" y="6520015"/>
              <a:ext cx="414655" cy="31750"/>
            </a:xfrm>
            <a:custGeom>
              <a:avLst/>
              <a:gdLst/>
              <a:ahLst/>
              <a:cxnLst/>
              <a:rect l="l" t="t" r="r" b="b"/>
              <a:pathLst>
                <a:path w="414654" h="31750">
                  <a:moveTo>
                    <a:pt x="412864" y="0"/>
                  </a:moveTo>
                  <a:lnTo>
                    <a:pt x="405307" y="0"/>
                  </a:lnTo>
                  <a:lnTo>
                    <a:pt x="403800" y="7474"/>
                  </a:lnTo>
                  <a:lnTo>
                    <a:pt x="399688" y="13577"/>
                  </a:lnTo>
                  <a:lnTo>
                    <a:pt x="393584" y="17693"/>
                  </a:lnTo>
                  <a:lnTo>
                    <a:pt x="386105" y="19202"/>
                  </a:lnTo>
                  <a:lnTo>
                    <a:pt x="378631" y="17693"/>
                  </a:lnTo>
                  <a:lnTo>
                    <a:pt x="372527" y="13577"/>
                  </a:lnTo>
                  <a:lnTo>
                    <a:pt x="368412" y="7474"/>
                  </a:lnTo>
                  <a:lnTo>
                    <a:pt x="366902" y="0"/>
                  </a:lnTo>
                  <a:lnTo>
                    <a:pt x="0" y="0"/>
                  </a:lnTo>
                  <a:lnTo>
                    <a:pt x="0" y="31546"/>
                  </a:lnTo>
                  <a:lnTo>
                    <a:pt x="414223" y="31546"/>
                  </a:lnTo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573993" y="593434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552" y="0"/>
                  </a:moveTo>
                  <a:lnTo>
                    <a:pt x="7391" y="0"/>
                  </a:lnTo>
                  <a:lnTo>
                    <a:pt x="0" y="7365"/>
                  </a:lnTo>
                  <a:lnTo>
                    <a:pt x="0" y="25526"/>
                  </a:lnTo>
                  <a:lnTo>
                    <a:pt x="7391" y="32905"/>
                  </a:lnTo>
                  <a:lnTo>
                    <a:pt x="25552" y="32905"/>
                  </a:lnTo>
                  <a:lnTo>
                    <a:pt x="32931" y="25526"/>
                  </a:lnTo>
                  <a:lnTo>
                    <a:pt x="32931" y="16446"/>
                  </a:lnTo>
                  <a:lnTo>
                    <a:pt x="32931" y="7365"/>
                  </a:lnTo>
                  <a:lnTo>
                    <a:pt x="25552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573993" y="593434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931" y="16446"/>
                  </a:moveTo>
                  <a:lnTo>
                    <a:pt x="32931" y="25526"/>
                  </a:lnTo>
                  <a:lnTo>
                    <a:pt x="25552" y="32905"/>
                  </a:lnTo>
                  <a:lnTo>
                    <a:pt x="16459" y="32905"/>
                  </a:lnTo>
                  <a:lnTo>
                    <a:pt x="7391" y="32905"/>
                  </a:lnTo>
                  <a:lnTo>
                    <a:pt x="0" y="25526"/>
                  </a:lnTo>
                  <a:lnTo>
                    <a:pt x="0" y="16446"/>
                  </a:lnTo>
                  <a:lnTo>
                    <a:pt x="0" y="7365"/>
                  </a:lnTo>
                  <a:lnTo>
                    <a:pt x="7391" y="0"/>
                  </a:lnTo>
                  <a:lnTo>
                    <a:pt x="16459" y="0"/>
                  </a:lnTo>
                  <a:lnTo>
                    <a:pt x="25552" y="0"/>
                  </a:lnTo>
                  <a:lnTo>
                    <a:pt x="32931" y="7365"/>
                  </a:lnTo>
                  <a:lnTo>
                    <a:pt x="32931" y="16446"/>
                  </a:lnTo>
                  <a:close/>
                </a:path>
              </a:pathLst>
            </a:custGeom>
            <a:ln w="3175">
              <a:solidFill>
                <a:srgbClr val="40404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3343668" y="593434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552" y="0"/>
                  </a:moveTo>
                  <a:lnTo>
                    <a:pt x="7378" y="0"/>
                  </a:lnTo>
                  <a:lnTo>
                    <a:pt x="0" y="7365"/>
                  </a:lnTo>
                  <a:lnTo>
                    <a:pt x="0" y="25526"/>
                  </a:lnTo>
                  <a:lnTo>
                    <a:pt x="7378" y="32905"/>
                  </a:lnTo>
                  <a:lnTo>
                    <a:pt x="25552" y="32905"/>
                  </a:lnTo>
                  <a:lnTo>
                    <a:pt x="32918" y="25526"/>
                  </a:lnTo>
                  <a:lnTo>
                    <a:pt x="32918" y="16446"/>
                  </a:lnTo>
                  <a:lnTo>
                    <a:pt x="32918" y="7365"/>
                  </a:lnTo>
                  <a:lnTo>
                    <a:pt x="25552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3343668" y="593434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918" y="16446"/>
                  </a:moveTo>
                  <a:lnTo>
                    <a:pt x="32918" y="25526"/>
                  </a:lnTo>
                  <a:lnTo>
                    <a:pt x="25552" y="32905"/>
                  </a:lnTo>
                  <a:lnTo>
                    <a:pt x="16459" y="32905"/>
                  </a:lnTo>
                  <a:lnTo>
                    <a:pt x="7378" y="32905"/>
                  </a:lnTo>
                  <a:lnTo>
                    <a:pt x="0" y="25526"/>
                  </a:lnTo>
                  <a:lnTo>
                    <a:pt x="0" y="16446"/>
                  </a:lnTo>
                  <a:lnTo>
                    <a:pt x="0" y="7365"/>
                  </a:lnTo>
                  <a:lnTo>
                    <a:pt x="7378" y="0"/>
                  </a:lnTo>
                  <a:lnTo>
                    <a:pt x="16459" y="0"/>
                  </a:lnTo>
                  <a:lnTo>
                    <a:pt x="25552" y="0"/>
                  </a:lnTo>
                  <a:lnTo>
                    <a:pt x="32918" y="7365"/>
                  </a:lnTo>
                  <a:lnTo>
                    <a:pt x="32918" y="16446"/>
                  </a:lnTo>
                  <a:close/>
                </a:path>
              </a:pathLst>
            </a:custGeom>
            <a:ln w="3175">
              <a:solidFill>
                <a:srgbClr val="40404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415066" y="5933313"/>
              <a:ext cx="33020" cy="33655"/>
            </a:xfrm>
            <a:custGeom>
              <a:avLst/>
              <a:gdLst/>
              <a:ahLst/>
              <a:cxnLst/>
              <a:rect l="l" t="t" r="r" b="b"/>
              <a:pathLst>
                <a:path w="33020" h="33654">
                  <a:moveTo>
                    <a:pt x="32918" y="19545"/>
                  </a:moveTo>
                  <a:lnTo>
                    <a:pt x="6172" y="19545"/>
                  </a:lnTo>
                  <a:lnTo>
                    <a:pt x="12344" y="22618"/>
                  </a:lnTo>
                  <a:lnTo>
                    <a:pt x="13881" y="27762"/>
                  </a:lnTo>
                  <a:lnTo>
                    <a:pt x="13881" y="33426"/>
                  </a:lnTo>
                  <a:lnTo>
                    <a:pt x="19011" y="33426"/>
                  </a:lnTo>
                  <a:lnTo>
                    <a:pt x="19011" y="26225"/>
                  </a:lnTo>
                  <a:lnTo>
                    <a:pt x="23152" y="20053"/>
                  </a:lnTo>
                  <a:lnTo>
                    <a:pt x="32918" y="20053"/>
                  </a:lnTo>
                  <a:lnTo>
                    <a:pt x="32918" y="19545"/>
                  </a:lnTo>
                  <a:close/>
                </a:path>
                <a:path w="33020" h="33654">
                  <a:moveTo>
                    <a:pt x="21094" y="0"/>
                  </a:moveTo>
                  <a:lnTo>
                    <a:pt x="14655" y="0"/>
                  </a:lnTo>
                  <a:lnTo>
                    <a:pt x="14423" y="5651"/>
                  </a:lnTo>
                  <a:lnTo>
                    <a:pt x="14401" y="9258"/>
                  </a:lnTo>
                  <a:lnTo>
                    <a:pt x="13373" y="10795"/>
                  </a:lnTo>
                  <a:lnTo>
                    <a:pt x="6172" y="13881"/>
                  </a:lnTo>
                  <a:lnTo>
                    <a:pt x="0" y="13881"/>
                  </a:lnTo>
                  <a:lnTo>
                    <a:pt x="0" y="21082"/>
                  </a:lnTo>
                  <a:lnTo>
                    <a:pt x="6172" y="19545"/>
                  </a:lnTo>
                  <a:lnTo>
                    <a:pt x="32918" y="19545"/>
                  </a:lnTo>
                  <a:lnTo>
                    <a:pt x="32918" y="14897"/>
                  </a:lnTo>
                  <a:lnTo>
                    <a:pt x="28803" y="14401"/>
                  </a:lnTo>
                  <a:lnTo>
                    <a:pt x="23672" y="13360"/>
                  </a:lnTo>
                  <a:lnTo>
                    <a:pt x="22631" y="11823"/>
                  </a:lnTo>
                  <a:lnTo>
                    <a:pt x="20586" y="5651"/>
                  </a:lnTo>
                  <a:lnTo>
                    <a:pt x="21094" y="0"/>
                  </a:lnTo>
                  <a:close/>
                </a:path>
                <a:path w="33020" h="33654">
                  <a:moveTo>
                    <a:pt x="32918" y="20053"/>
                  </a:moveTo>
                  <a:lnTo>
                    <a:pt x="23152" y="20053"/>
                  </a:lnTo>
                  <a:lnTo>
                    <a:pt x="27266" y="20574"/>
                  </a:lnTo>
                  <a:lnTo>
                    <a:pt x="32918" y="20574"/>
                  </a:lnTo>
                  <a:lnTo>
                    <a:pt x="32918" y="20053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415066" y="5933313"/>
              <a:ext cx="33020" cy="33655"/>
            </a:xfrm>
            <a:custGeom>
              <a:avLst/>
              <a:gdLst/>
              <a:ahLst/>
              <a:cxnLst/>
              <a:rect l="l" t="t" r="r" b="b"/>
              <a:pathLst>
                <a:path w="33020" h="33654">
                  <a:moveTo>
                    <a:pt x="14655" y="0"/>
                  </a:moveTo>
                  <a:lnTo>
                    <a:pt x="21094" y="0"/>
                  </a:lnTo>
                  <a:lnTo>
                    <a:pt x="20586" y="5651"/>
                  </a:lnTo>
                  <a:lnTo>
                    <a:pt x="21602" y="8737"/>
                  </a:lnTo>
                  <a:lnTo>
                    <a:pt x="22631" y="11823"/>
                  </a:lnTo>
                  <a:lnTo>
                    <a:pt x="23672" y="13360"/>
                  </a:lnTo>
                  <a:lnTo>
                    <a:pt x="26238" y="13881"/>
                  </a:lnTo>
                  <a:lnTo>
                    <a:pt x="28803" y="14401"/>
                  </a:lnTo>
                  <a:lnTo>
                    <a:pt x="32918" y="14897"/>
                  </a:lnTo>
                  <a:lnTo>
                    <a:pt x="32918" y="20574"/>
                  </a:lnTo>
                  <a:lnTo>
                    <a:pt x="27266" y="20574"/>
                  </a:lnTo>
                  <a:lnTo>
                    <a:pt x="23152" y="20053"/>
                  </a:lnTo>
                  <a:lnTo>
                    <a:pt x="21094" y="23139"/>
                  </a:lnTo>
                  <a:lnTo>
                    <a:pt x="19011" y="26225"/>
                  </a:lnTo>
                  <a:lnTo>
                    <a:pt x="19011" y="33426"/>
                  </a:lnTo>
                  <a:lnTo>
                    <a:pt x="13881" y="33426"/>
                  </a:lnTo>
                  <a:lnTo>
                    <a:pt x="13881" y="27762"/>
                  </a:lnTo>
                  <a:lnTo>
                    <a:pt x="12344" y="22618"/>
                  </a:lnTo>
                  <a:lnTo>
                    <a:pt x="9271" y="21082"/>
                  </a:lnTo>
                  <a:lnTo>
                    <a:pt x="6172" y="19545"/>
                  </a:lnTo>
                  <a:lnTo>
                    <a:pt x="0" y="21082"/>
                  </a:lnTo>
                  <a:lnTo>
                    <a:pt x="0" y="13881"/>
                  </a:lnTo>
                  <a:lnTo>
                    <a:pt x="6172" y="13881"/>
                  </a:lnTo>
                  <a:lnTo>
                    <a:pt x="9766" y="12331"/>
                  </a:lnTo>
                  <a:lnTo>
                    <a:pt x="13373" y="10795"/>
                  </a:lnTo>
                  <a:lnTo>
                    <a:pt x="14401" y="9258"/>
                  </a:lnTo>
                  <a:lnTo>
                    <a:pt x="14401" y="7721"/>
                  </a:lnTo>
                  <a:lnTo>
                    <a:pt x="14401" y="6172"/>
                  </a:lnTo>
                  <a:lnTo>
                    <a:pt x="14655" y="0"/>
                  </a:lnTo>
                  <a:close/>
                </a:path>
              </a:pathLst>
            </a:custGeom>
            <a:ln w="3175">
              <a:solidFill>
                <a:srgbClr val="40404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3419792" y="471121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64" y="0"/>
                  </a:moveTo>
                  <a:lnTo>
                    <a:pt x="5537" y="0"/>
                  </a:lnTo>
                  <a:lnTo>
                    <a:pt x="0" y="5511"/>
                  </a:lnTo>
                  <a:lnTo>
                    <a:pt x="0" y="19164"/>
                  </a:lnTo>
                  <a:lnTo>
                    <a:pt x="5537" y="24676"/>
                  </a:lnTo>
                  <a:lnTo>
                    <a:pt x="19164" y="24676"/>
                  </a:lnTo>
                  <a:lnTo>
                    <a:pt x="24701" y="19164"/>
                  </a:lnTo>
                  <a:lnTo>
                    <a:pt x="24701" y="12331"/>
                  </a:lnTo>
                  <a:lnTo>
                    <a:pt x="24701" y="5511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3419792" y="471121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701" y="12331"/>
                  </a:moveTo>
                  <a:lnTo>
                    <a:pt x="24701" y="19164"/>
                  </a:lnTo>
                  <a:lnTo>
                    <a:pt x="19164" y="24676"/>
                  </a:lnTo>
                  <a:lnTo>
                    <a:pt x="12344" y="24676"/>
                  </a:lnTo>
                  <a:lnTo>
                    <a:pt x="5537" y="24676"/>
                  </a:lnTo>
                  <a:lnTo>
                    <a:pt x="0" y="19164"/>
                  </a:lnTo>
                  <a:lnTo>
                    <a:pt x="0" y="12331"/>
                  </a:lnTo>
                  <a:lnTo>
                    <a:pt x="0" y="5511"/>
                  </a:lnTo>
                  <a:lnTo>
                    <a:pt x="5537" y="0"/>
                  </a:lnTo>
                  <a:lnTo>
                    <a:pt x="12344" y="0"/>
                  </a:lnTo>
                  <a:lnTo>
                    <a:pt x="19164" y="0"/>
                  </a:lnTo>
                  <a:lnTo>
                    <a:pt x="24701" y="5511"/>
                  </a:lnTo>
                  <a:lnTo>
                    <a:pt x="24701" y="12331"/>
                  </a:lnTo>
                  <a:close/>
                </a:path>
              </a:pathLst>
            </a:custGeom>
            <a:ln w="3175">
              <a:solidFill>
                <a:srgbClr val="2E2C2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6" name="object 74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63707" y="4664684"/>
              <a:ext cx="119773" cy="119799"/>
            </a:xfrm>
            <a:prstGeom prst="rect">
              <a:avLst/>
            </a:prstGeom>
          </p:spPr>
        </p:pic>
        <p:pic>
          <p:nvPicPr>
            <p:cNvPr id="747" name="object 74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71227" y="6682257"/>
              <a:ext cx="119786" cy="119761"/>
            </a:xfrm>
            <a:prstGeom prst="rect">
              <a:avLst/>
            </a:prstGeom>
          </p:spPr>
        </p:pic>
        <p:pic>
          <p:nvPicPr>
            <p:cNvPr id="748" name="object 74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63707" y="6682257"/>
              <a:ext cx="119773" cy="119761"/>
            </a:xfrm>
            <a:prstGeom prst="rect">
              <a:avLst/>
            </a:prstGeom>
          </p:spPr>
        </p:pic>
        <p:sp>
          <p:nvSpPr>
            <p:cNvPr id="749" name="object 749"/>
            <p:cNvSpPr/>
            <p:nvPr/>
          </p:nvSpPr>
          <p:spPr>
            <a:xfrm>
              <a:off x="4223550" y="6764134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18097" y="0"/>
                  </a:moveTo>
                  <a:lnTo>
                    <a:pt x="5232" y="0"/>
                  </a:lnTo>
                  <a:lnTo>
                    <a:pt x="0" y="5245"/>
                  </a:lnTo>
                  <a:lnTo>
                    <a:pt x="0" y="18122"/>
                  </a:lnTo>
                  <a:lnTo>
                    <a:pt x="5232" y="23342"/>
                  </a:lnTo>
                  <a:lnTo>
                    <a:pt x="18097" y="23342"/>
                  </a:lnTo>
                  <a:lnTo>
                    <a:pt x="23329" y="18122"/>
                  </a:lnTo>
                  <a:lnTo>
                    <a:pt x="23329" y="11671"/>
                  </a:lnTo>
                  <a:lnTo>
                    <a:pt x="23329" y="5245"/>
                  </a:lnTo>
                  <a:lnTo>
                    <a:pt x="18097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223550" y="6764134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23329" y="11671"/>
                  </a:moveTo>
                  <a:lnTo>
                    <a:pt x="23329" y="18122"/>
                  </a:lnTo>
                  <a:lnTo>
                    <a:pt x="18097" y="23342"/>
                  </a:lnTo>
                  <a:lnTo>
                    <a:pt x="11658" y="23342"/>
                  </a:lnTo>
                  <a:lnTo>
                    <a:pt x="5232" y="23342"/>
                  </a:lnTo>
                  <a:lnTo>
                    <a:pt x="0" y="18122"/>
                  </a:lnTo>
                  <a:lnTo>
                    <a:pt x="0" y="11671"/>
                  </a:lnTo>
                  <a:lnTo>
                    <a:pt x="0" y="5245"/>
                  </a:lnTo>
                  <a:lnTo>
                    <a:pt x="5232" y="0"/>
                  </a:lnTo>
                  <a:lnTo>
                    <a:pt x="11658" y="0"/>
                  </a:lnTo>
                  <a:lnTo>
                    <a:pt x="18097" y="0"/>
                  </a:lnTo>
                  <a:lnTo>
                    <a:pt x="23329" y="5245"/>
                  </a:lnTo>
                  <a:lnTo>
                    <a:pt x="23329" y="11671"/>
                  </a:lnTo>
                  <a:close/>
                </a:path>
              </a:pathLst>
            </a:custGeom>
            <a:ln w="9525">
              <a:solidFill>
                <a:srgbClr val="72747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206417" y="6744259"/>
              <a:ext cx="54610" cy="57785"/>
            </a:xfrm>
            <a:custGeom>
              <a:avLst/>
              <a:gdLst/>
              <a:ahLst/>
              <a:cxnLst/>
              <a:rect l="l" t="t" r="r" b="b"/>
              <a:pathLst>
                <a:path w="54610" h="57784">
                  <a:moveTo>
                    <a:pt x="26733" y="0"/>
                  </a:moveTo>
                  <a:lnTo>
                    <a:pt x="52108" y="13728"/>
                  </a:lnTo>
                  <a:lnTo>
                    <a:pt x="54178" y="42532"/>
                  </a:lnTo>
                  <a:lnTo>
                    <a:pt x="29489" y="57619"/>
                  </a:lnTo>
                  <a:lnTo>
                    <a:pt x="6172" y="48006"/>
                  </a:lnTo>
                  <a:lnTo>
                    <a:pt x="0" y="21285"/>
                  </a:lnTo>
                  <a:lnTo>
                    <a:pt x="26733" y="0"/>
                  </a:lnTo>
                  <a:close/>
                </a:path>
              </a:pathLst>
            </a:custGeom>
            <a:ln w="3175">
              <a:solidFill>
                <a:srgbClr val="72747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148112" y="675454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8516" y="0"/>
                  </a:moveTo>
                  <a:lnTo>
                    <a:pt x="11310" y="1457"/>
                  </a:lnTo>
                  <a:lnTo>
                    <a:pt x="5424" y="5429"/>
                  </a:lnTo>
                  <a:lnTo>
                    <a:pt x="1455" y="11315"/>
                  </a:lnTo>
                  <a:lnTo>
                    <a:pt x="0" y="18516"/>
                  </a:lnTo>
                  <a:lnTo>
                    <a:pt x="1455" y="25724"/>
                  </a:lnTo>
                  <a:lnTo>
                    <a:pt x="5424" y="31615"/>
                  </a:lnTo>
                  <a:lnTo>
                    <a:pt x="11310" y="35588"/>
                  </a:lnTo>
                  <a:lnTo>
                    <a:pt x="18516" y="37045"/>
                  </a:lnTo>
                  <a:lnTo>
                    <a:pt x="25735" y="35588"/>
                  </a:lnTo>
                  <a:lnTo>
                    <a:pt x="31624" y="31615"/>
                  </a:lnTo>
                  <a:lnTo>
                    <a:pt x="35591" y="25724"/>
                  </a:lnTo>
                  <a:lnTo>
                    <a:pt x="37045" y="18516"/>
                  </a:lnTo>
                  <a:lnTo>
                    <a:pt x="35591" y="11315"/>
                  </a:lnTo>
                  <a:lnTo>
                    <a:pt x="31624" y="5429"/>
                  </a:lnTo>
                  <a:lnTo>
                    <a:pt x="25735" y="1457"/>
                  </a:lnTo>
                  <a:lnTo>
                    <a:pt x="18516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148112" y="675454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045" y="18516"/>
                  </a:moveTo>
                  <a:lnTo>
                    <a:pt x="35591" y="25724"/>
                  </a:lnTo>
                  <a:lnTo>
                    <a:pt x="31624" y="31615"/>
                  </a:lnTo>
                  <a:lnTo>
                    <a:pt x="25735" y="35588"/>
                  </a:lnTo>
                  <a:lnTo>
                    <a:pt x="18516" y="37045"/>
                  </a:lnTo>
                  <a:lnTo>
                    <a:pt x="11310" y="35588"/>
                  </a:lnTo>
                  <a:lnTo>
                    <a:pt x="5424" y="31615"/>
                  </a:lnTo>
                  <a:lnTo>
                    <a:pt x="1455" y="25724"/>
                  </a:lnTo>
                  <a:lnTo>
                    <a:pt x="0" y="18516"/>
                  </a:lnTo>
                  <a:lnTo>
                    <a:pt x="1455" y="11315"/>
                  </a:lnTo>
                  <a:lnTo>
                    <a:pt x="5424" y="5429"/>
                  </a:lnTo>
                  <a:lnTo>
                    <a:pt x="11310" y="1457"/>
                  </a:lnTo>
                  <a:lnTo>
                    <a:pt x="18516" y="0"/>
                  </a:lnTo>
                  <a:lnTo>
                    <a:pt x="25735" y="1457"/>
                  </a:lnTo>
                  <a:lnTo>
                    <a:pt x="31624" y="5429"/>
                  </a:lnTo>
                  <a:lnTo>
                    <a:pt x="35591" y="11315"/>
                  </a:lnTo>
                  <a:lnTo>
                    <a:pt x="37045" y="18516"/>
                  </a:lnTo>
                  <a:close/>
                </a:path>
              </a:pathLst>
            </a:custGeom>
            <a:ln w="6350">
              <a:solidFill>
                <a:srgbClr val="40404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154297" y="6762102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5">
                  <a:moveTo>
                    <a:pt x="20574" y="0"/>
                  </a:moveTo>
                  <a:lnTo>
                    <a:pt x="0" y="17830"/>
                  </a:lnTo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154297" y="6762102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5">
                  <a:moveTo>
                    <a:pt x="20574" y="0"/>
                  </a:moveTo>
                  <a:lnTo>
                    <a:pt x="0" y="17830"/>
                  </a:lnTo>
                </a:path>
              </a:pathLst>
            </a:custGeom>
            <a:ln w="3175">
              <a:solidFill>
                <a:srgbClr val="40404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158399" y="6766217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5">
                  <a:moveTo>
                    <a:pt x="20586" y="0"/>
                  </a:moveTo>
                  <a:lnTo>
                    <a:pt x="0" y="17818"/>
                  </a:lnTo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158399" y="6766217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5">
                  <a:moveTo>
                    <a:pt x="20586" y="0"/>
                  </a:moveTo>
                  <a:lnTo>
                    <a:pt x="0" y="17818"/>
                  </a:lnTo>
                </a:path>
              </a:pathLst>
            </a:custGeom>
            <a:ln w="3175">
              <a:solidFill>
                <a:srgbClr val="40404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194759" y="6742214"/>
              <a:ext cx="0" cy="62230"/>
            </a:xfrm>
            <a:custGeom>
              <a:avLst/>
              <a:gdLst/>
              <a:ahLst/>
              <a:cxnLst/>
              <a:rect l="l" t="t" r="r" b="b"/>
              <a:pathLst>
                <a:path h="62229">
                  <a:moveTo>
                    <a:pt x="0" y="0"/>
                  </a:moveTo>
                  <a:lnTo>
                    <a:pt x="0" y="61709"/>
                  </a:lnTo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194759" y="6742214"/>
              <a:ext cx="0" cy="62230"/>
            </a:xfrm>
            <a:custGeom>
              <a:avLst/>
              <a:gdLst/>
              <a:ahLst/>
              <a:cxnLst/>
              <a:rect l="l" t="t" r="r" b="b"/>
              <a:pathLst>
                <a:path h="62229">
                  <a:moveTo>
                    <a:pt x="0" y="617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40404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0" name="object 76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59860" y="6566420"/>
              <a:ext cx="230873" cy="230873"/>
            </a:xfrm>
            <a:prstGeom prst="rect">
              <a:avLst/>
            </a:prstGeom>
          </p:spPr>
        </p:pic>
        <p:sp>
          <p:nvSpPr>
            <p:cNvPr id="761" name="object 761"/>
            <p:cNvSpPr/>
            <p:nvPr/>
          </p:nvSpPr>
          <p:spPr>
            <a:xfrm>
              <a:off x="4683048" y="4618964"/>
              <a:ext cx="16510" cy="2348230"/>
            </a:xfrm>
            <a:custGeom>
              <a:avLst/>
              <a:gdLst/>
              <a:ahLst/>
              <a:cxnLst/>
              <a:rect l="l" t="t" r="r" b="b"/>
              <a:pathLst>
                <a:path w="16510" h="2348229">
                  <a:moveTo>
                    <a:pt x="16459" y="0"/>
                  </a:moveTo>
                  <a:lnTo>
                    <a:pt x="0" y="0"/>
                  </a:lnTo>
                  <a:lnTo>
                    <a:pt x="0" y="2348191"/>
                  </a:lnTo>
                  <a:lnTo>
                    <a:pt x="16459" y="2348191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683048" y="4618964"/>
              <a:ext cx="16510" cy="2348230"/>
            </a:xfrm>
            <a:custGeom>
              <a:avLst/>
              <a:gdLst/>
              <a:ahLst/>
              <a:cxnLst/>
              <a:rect l="l" t="t" r="r" b="b"/>
              <a:pathLst>
                <a:path w="16510" h="2348229">
                  <a:moveTo>
                    <a:pt x="0" y="2348191"/>
                  </a:moveTo>
                  <a:lnTo>
                    <a:pt x="16459" y="2348191"/>
                  </a:lnTo>
                  <a:lnTo>
                    <a:pt x="16459" y="0"/>
                  </a:lnTo>
                  <a:lnTo>
                    <a:pt x="0" y="0"/>
                  </a:lnTo>
                  <a:lnTo>
                    <a:pt x="0" y="2348191"/>
                  </a:lnTo>
                  <a:close/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3253828" y="4618964"/>
              <a:ext cx="16510" cy="2348230"/>
            </a:xfrm>
            <a:custGeom>
              <a:avLst/>
              <a:gdLst/>
              <a:ahLst/>
              <a:cxnLst/>
              <a:rect l="l" t="t" r="r" b="b"/>
              <a:pathLst>
                <a:path w="16510" h="2348229">
                  <a:moveTo>
                    <a:pt x="16459" y="0"/>
                  </a:moveTo>
                  <a:lnTo>
                    <a:pt x="0" y="0"/>
                  </a:lnTo>
                  <a:lnTo>
                    <a:pt x="0" y="2348191"/>
                  </a:lnTo>
                  <a:lnTo>
                    <a:pt x="16459" y="2348191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3253828" y="4618964"/>
              <a:ext cx="16510" cy="2348230"/>
            </a:xfrm>
            <a:custGeom>
              <a:avLst/>
              <a:gdLst/>
              <a:ahLst/>
              <a:cxnLst/>
              <a:rect l="l" t="t" r="r" b="b"/>
              <a:pathLst>
                <a:path w="16510" h="2348229">
                  <a:moveTo>
                    <a:pt x="0" y="2348191"/>
                  </a:moveTo>
                  <a:lnTo>
                    <a:pt x="16459" y="2348191"/>
                  </a:lnTo>
                  <a:lnTo>
                    <a:pt x="16459" y="0"/>
                  </a:lnTo>
                  <a:lnTo>
                    <a:pt x="0" y="0"/>
                  </a:lnTo>
                  <a:lnTo>
                    <a:pt x="0" y="2348191"/>
                  </a:lnTo>
                  <a:close/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3240811" y="4578502"/>
              <a:ext cx="1475740" cy="72390"/>
            </a:xfrm>
            <a:custGeom>
              <a:avLst/>
              <a:gdLst/>
              <a:ahLst/>
              <a:cxnLst/>
              <a:rect l="l" t="t" r="r" b="b"/>
              <a:pathLst>
                <a:path w="1475739" h="72389">
                  <a:moveTo>
                    <a:pt x="1475155" y="39090"/>
                  </a:moveTo>
                  <a:lnTo>
                    <a:pt x="1458696" y="39090"/>
                  </a:lnTo>
                  <a:lnTo>
                    <a:pt x="1458696" y="72009"/>
                  </a:lnTo>
                  <a:lnTo>
                    <a:pt x="1475155" y="72009"/>
                  </a:lnTo>
                  <a:lnTo>
                    <a:pt x="1475155" y="39090"/>
                  </a:lnTo>
                  <a:close/>
                </a:path>
                <a:path w="1475739" h="72389">
                  <a:moveTo>
                    <a:pt x="1450441" y="0"/>
                  </a:moveTo>
                  <a:lnTo>
                    <a:pt x="2044" y="0"/>
                  </a:lnTo>
                  <a:lnTo>
                    <a:pt x="0" y="14414"/>
                  </a:lnTo>
                  <a:lnTo>
                    <a:pt x="0" y="70637"/>
                  </a:lnTo>
                  <a:lnTo>
                    <a:pt x="11645" y="70637"/>
                  </a:lnTo>
                  <a:lnTo>
                    <a:pt x="11645" y="39090"/>
                  </a:lnTo>
                  <a:lnTo>
                    <a:pt x="1475155" y="39090"/>
                  </a:lnTo>
                  <a:lnTo>
                    <a:pt x="1475155" y="20574"/>
                  </a:lnTo>
                  <a:lnTo>
                    <a:pt x="1471294" y="9547"/>
                  </a:lnTo>
                  <a:lnTo>
                    <a:pt x="1462798" y="3343"/>
                  </a:lnTo>
                  <a:lnTo>
                    <a:pt x="1454303" y="610"/>
                  </a:lnTo>
                  <a:lnTo>
                    <a:pt x="1450441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3240811" y="4578502"/>
              <a:ext cx="1475740" cy="72390"/>
            </a:xfrm>
            <a:custGeom>
              <a:avLst/>
              <a:gdLst/>
              <a:ahLst/>
              <a:cxnLst/>
              <a:rect l="l" t="t" r="r" b="b"/>
              <a:pathLst>
                <a:path w="1475739" h="72389">
                  <a:moveTo>
                    <a:pt x="11645" y="39090"/>
                  </a:moveTo>
                  <a:lnTo>
                    <a:pt x="1458696" y="39090"/>
                  </a:lnTo>
                  <a:lnTo>
                    <a:pt x="1458696" y="72009"/>
                  </a:lnTo>
                  <a:lnTo>
                    <a:pt x="1475155" y="72009"/>
                  </a:lnTo>
                  <a:lnTo>
                    <a:pt x="1475155" y="20574"/>
                  </a:lnTo>
                  <a:lnTo>
                    <a:pt x="1471294" y="9547"/>
                  </a:lnTo>
                  <a:lnTo>
                    <a:pt x="1462798" y="3343"/>
                  </a:lnTo>
                  <a:lnTo>
                    <a:pt x="1454303" y="610"/>
                  </a:lnTo>
                  <a:lnTo>
                    <a:pt x="1450441" y="0"/>
                  </a:lnTo>
                  <a:lnTo>
                    <a:pt x="18516" y="0"/>
                  </a:lnTo>
                  <a:lnTo>
                    <a:pt x="2044" y="0"/>
                  </a:lnTo>
                  <a:lnTo>
                    <a:pt x="0" y="14414"/>
                  </a:lnTo>
                  <a:lnTo>
                    <a:pt x="0" y="70637"/>
                  </a:lnTo>
                  <a:lnTo>
                    <a:pt x="11645" y="70637"/>
                  </a:lnTo>
                  <a:lnTo>
                    <a:pt x="11645" y="39090"/>
                  </a:lnTo>
                  <a:close/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3775036" y="4546282"/>
              <a:ext cx="396875" cy="31750"/>
            </a:xfrm>
            <a:custGeom>
              <a:avLst/>
              <a:gdLst/>
              <a:ahLst/>
              <a:cxnLst/>
              <a:rect l="l" t="t" r="r" b="b"/>
              <a:pathLst>
                <a:path w="396875" h="31750">
                  <a:moveTo>
                    <a:pt x="396405" y="21945"/>
                  </a:moveTo>
                  <a:lnTo>
                    <a:pt x="0" y="21945"/>
                  </a:lnTo>
                  <a:lnTo>
                    <a:pt x="0" y="28790"/>
                  </a:lnTo>
                  <a:lnTo>
                    <a:pt x="396405" y="31546"/>
                  </a:lnTo>
                  <a:lnTo>
                    <a:pt x="396405" y="21945"/>
                  </a:lnTo>
                  <a:close/>
                </a:path>
                <a:path w="396875" h="31750">
                  <a:moveTo>
                    <a:pt x="355257" y="0"/>
                  </a:moveTo>
                  <a:lnTo>
                    <a:pt x="43891" y="0"/>
                  </a:lnTo>
                  <a:lnTo>
                    <a:pt x="35674" y="1371"/>
                  </a:lnTo>
                  <a:lnTo>
                    <a:pt x="24688" y="4102"/>
                  </a:lnTo>
                  <a:lnTo>
                    <a:pt x="17843" y="21945"/>
                  </a:lnTo>
                  <a:lnTo>
                    <a:pt x="378574" y="21945"/>
                  </a:lnTo>
                  <a:lnTo>
                    <a:pt x="377189" y="10972"/>
                  </a:lnTo>
                  <a:lnTo>
                    <a:pt x="371716" y="2743"/>
                  </a:lnTo>
                  <a:lnTo>
                    <a:pt x="355257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3775036" y="4546282"/>
              <a:ext cx="396875" cy="31750"/>
            </a:xfrm>
            <a:custGeom>
              <a:avLst/>
              <a:gdLst/>
              <a:ahLst/>
              <a:cxnLst/>
              <a:rect l="l" t="t" r="r" b="b"/>
              <a:pathLst>
                <a:path w="396875" h="31750">
                  <a:moveTo>
                    <a:pt x="0" y="28790"/>
                  </a:moveTo>
                  <a:lnTo>
                    <a:pt x="0" y="21945"/>
                  </a:lnTo>
                  <a:lnTo>
                    <a:pt x="17843" y="21945"/>
                  </a:lnTo>
                  <a:lnTo>
                    <a:pt x="24688" y="4102"/>
                  </a:lnTo>
                  <a:lnTo>
                    <a:pt x="30187" y="2743"/>
                  </a:lnTo>
                  <a:lnTo>
                    <a:pt x="35674" y="1371"/>
                  </a:lnTo>
                  <a:lnTo>
                    <a:pt x="43891" y="0"/>
                  </a:lnTo>
                  <a:lnTo>
                    <a:pt x="355257" y="0"/>
                  </a:lnTo>
                  <a:lnTo>
                    <a:pt x="371716" y="2743"/>
                  </a:lnTo>
                  <a:lnTo>
                    <a:pt x="374459" y="6845"/>
                  </a:lnTo>
                  <a:lnTo>
                    <a:pt x="377189" y="10972"/>
                  </a:lnTo>
                  <a:lnTo>
                    <a:pt x="378574" y="21945"/>
                  </a:lnTo>
                  <a:lnTo>
                    <a:pt x="396405" y="21945"/>
                  </a:lnTo>
                  <a:lnTo>
                    <a:pt x="396405" y="31546"/>
                  </a:lnTo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3792880" y="4568215"/>
              <a:ext cx="361315" cy="0"/>
            </a:xfrm>
            <a:custGeom>
              <a:avLst/>
              <a:gdLst/>
              <a:ahLst/>
              <a:cxnLst/>
              <a:rect l="l" t="t" r="r" b="b"/>
              <a:pathLst>
                <a:path w="361314">
                  <a:moveTo>
                    <a:pt x="360730" y="0"/>
                  </a:moveTo>
                  <a:lnTo>
                    <a:pt x="0" y="0"/>
                  </a:lnTo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3792880" y="4568215"/>
              <a:ext cx="361315" cy="0"/>
            </a:xfrm>
            <a:custGeom>
              <a:avLst/>
              <a:gdLst/>
              <a:ahLst/>
              <a:cxnLst/>
              <a:rect l="l" t="t" r="r" b="b"/>
              <a:pathLst>
                <a:path w="361314">
                  <a:moveTo>
                    <a:pt x="3607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3942372" y="4533925"/>
              <a:ext cx="45720" cy="13970"/>
            </a:xfrm>
            <a:custGeom>
              <a:avLst/>
              <a:gdLst/>
              <a:ahLst/>
              <a:cxnLst/>
              <a:rect l="l" t="t" r="r" b="b"/>
              <a:pathLst>
                <a:path w="45720" h="13970">
                  <a:moveTo>
                    <a:pt x="37045" y="0"/>
                  </a:moveTo>
                  <a:lnTo>
                    <a:pt x="24688" y="0"/>
                  </a:lnTo>
                  <a:lnTo>
                    <a:pt x="17359" y="214"/>
                  </a:lnTo>
                  <a:lnTo>
                    <a:pt x="12344" y="1714"/>
                  </a:lnTo>
                  <a:lnTo>
                    <a:pt x="7329" y="5786"/>
                  </a:lnTo>
                  <a:lnTo>
                    <a:pt x="0" y="13715"/>
                  </a:lnTo>
                  <a:lnTo>
                    <a:pt x="45262" y="10972"/>
                  </a:lnTo>
                  <a:lnTo>
                    <a:pt x="37045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3942372" y="4533925"/>
              <a:ext cx="45720" cy="13970"/>
            </a:xfrm>
            <a:custGeom>
              <a:avLst/>
              <a:gdLst/>
              <a:ahLst/>
              <a:cxnLst/>
              <a:rect l="l" t="t" r="r" b="b"/>
              <a:pathLst>
                <a:path w="45720" h="13970">
                  <a:moveTo>
                    <a:pt x="0" y="13715"/>
                  </a:moveTo>
                  <a:lnTo>
                    <a:pt x="7329" y="5786"/>
                  </a:lnTo>
                  <a:lnTo>
                    <a:pt x="12344" y="1714"/>
                  </a:lnTo>
                  <a:lnTo>
                    <a:pt x="17359" y="214"/>
                  </a:lnTo>
                  <a:lnTo>
                    <a:pt x="24688" y="0"/>
                  </a:lnTo>
                  <a:lnTo>
                    <a:pt x="37045" y="0"/>
                  </a:lnTo>
                  <a:lnTo>
                    <a:pt x="45262" y="10972"/>
                  </a:lnTo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3279889" y="6874573"/>
              <a:ext cx="1389380" cy="27940"/>
            </a:xfrm>
            <a:custGeom>
              <a:avLst/>
              <a:gdLst/>
              <a:ahLst/>
              <a:cxnLst/>
              <a:rect l="l" t="t" r="r" b="b"/>
              <a:pathLst>
                <a:path w="1389379" h="27940">
                  <a:moveTo>
                    <a:pt x="0" y="27762"/>
                  </a:moveTo>
                  <a:lnTo>
                    <a:pt x="1388757" y="27762"/>
                  </a:lnTo>
                  <a:lnTo>
                    <a:pt x="1388757" y="0"/>
                  </a:lnTo>
                  <a:lnTo>
                    <a:pt x="0" y="0"/>
                  </a:lnTo>
                  <a:lnTo>
                    <a:pt x="0" y="27762"/>
                  </a:lnTo>
                  <a:close/>
                </a:path>
              </a:pathLst>
            </a:custGeom>
            <a:solidFill>
              <a:srgbClr val="898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3265487" y="6902335"/>
              <a:ext cx="1417955" cy="65405"/>
            </a:xfrm>
            <a:custGeom>
              <a:avLst/>
              <a:gdLst/>
              <a:ahLst/>
              <a:cxnLst/>
              <a:rect l="l" t="t" r="r" b="b"/>
              <a:pathLst>
                <a:path w="1417954" h="65404">
                  <a:moveTo>
                    <a:pt x="1417561" y="0"/>
                  </a:moveTo>
                  <a:lnTo>
                    <a:pt x="0" y="0"/>
                  </a:lnTo>
                  <a:lnTo>
                    <a:pt x="0" y="64820"/>
                  </a:lnTo>
                  <a:lnTo>
                    <a:pt x="1417561" y="64820"/>
                  </a:lnTo>
                  <a:lnTo>
                    <a:pt x="1417561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3265487" y="6902335"/>
              <a:ext cx="1417955" cy="65405"/>
            </a:xfrm>
            <a:custGeom>
              <a:avLst/>
              <a:gdLst/>
              <a:ahLst/>
              <a:cxnLst/>
              <a:rect l="l" t="t" r="r" b="b"/>
              <a:pathLst>
                <a:path w="1417954" h="65404">
                  <a:moveTo>
                    <a:pt x="0" y="0"/>
                  </a:moveTo>
                  <a:lnTo>
                    <a:pt x="1417561" y="0"/>
                  </a:lnTo>
                  <a:lnTo>
                    <a:pt x="1417561" y="64820"/>
                  </a:lnTo>
                  <a:lnTo>
                    <a:pt x="0" y="6482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3907409" y="6955789"/>
              <a:ext cx="132715" cy="16510"/>
            </a:xfrm>
            <a:custGeom>
              <a:avLst/>
              <a:gdLst/>
              <a:ahLst/>
              <a:cxnLst/>
              <a:rect l="l" t="t" r="r" b="b"/>
              <a:pathLst>
                <a:path w="132714" h="16509">
                  <a:moveTo>
                    <a:pt x="132689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11976" y="10160"/>
                  </a:lnTo>
                  <a:lnTo>
                    <a:pt x="11976" y="16510"/>
                  </a:lnTo>
                  <a:lnTo>
                    <a:pt x="127190" y="16510"/>
                  </a:lnTo>
                  <a:lnTo>
                    <a:pt x="127190" y="10160"/>
                  </a:lnTo>
                  <a:lnTo>
                    <a:pt x="132689" y="10160"/>
                  </a:lnTo>
                  <a:lnTo>
                    <a:pt x="132689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3907409" y="6955828"/>
              <a:ext cx="132715" cy="16510"/>
            </a:xfrm>
            <a:custGeom>
              <a:avLst/>
              <a:gdLst/>
              <a:ahLst/>
              <a:cxnLst/>
              <a:rect l="l" t="t" r="r" b="b"/>
              <a:pathLst>
                <a:path w="132714" h="16509">
                  <a:moveTo>
                    <a:pt x="132689" y="10299"/>
                  </a:moveTo>
                  <a:lnTo>
                    <a:pt x="132689" y="0"/>
                  </a:lnTo>
                  <a:lnTo>
                    <a:pt x="0" y="0"/>
                  </a:lnTo>
                  <a:lnTo>
                    <a:pt x="0" y="10299"/>
                  </a:lnTo>
                  <a:lnTo>
                    <a:pt x="24676" y="16471"/>
                  </a:lnTo>
                  <a:lnTo>
                    <a:pt x="121373" y="16471"/>
                  </a:lnTo>
                  <a:lnTo>
                    <a:pt x="132689" y="10299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3907409" y="6955828"/>
              <a:ext cx="132715" cy="6985"/>
            </a:xfrm>
            <a:custGeom>
              <a:avLst/>
              <a:gdLst/>
              <a:ahLst/>
              <a:cxnLst/>
              <a:rect l="l" t="t" r="r" b="b"/>
              <a:pathLst>
                <a:path w="132714" h="6984">
                  <a:moveTo>
                    <a:pt x="0" y="0"/>
                  </a:moveTo>
                  <a:lnTo>
                    <a:pt x="21577" y="5930"/>
                  </a:lnTo>
                  <a:lnTo>
                    <a:pt x="120345" y="6705"/>
                  </a:lnTo>
                  <a:lnTo>
                    <a:pt x="132689" y="15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3907409" y="6955828"/>
              <a:ext cx="132715" cy="6985"/>
            </a:xfrm>
            <a:custGeom>
              <a:avLst/>
              <a:gdLst/>
              <a:ahLst/>
              <a:cxnLst/>
              <a:rect l="l" t="t" r="r" b="b"/>
              <a:pathLst>
                <a:path w="132714" h="6984">
                  <a:moveTo>
                    <a:pt x="0" y="0"/>
                  </a:moveTo>
                  <a:lnTo>
                    <a:pt x="21577" y="5930"/>
                  </a:lnTo>
                  <a:lnTo>
                    <a:pt x="23914" y="5930"/>
                  </a:lnTo>
                  <a:lnTo>
                    <a:pt x="34416" y="5943"/>
                  </a:lnTo>
                  <a:lnTo>
                    <a:pt x="49555" y="6027"/>
                  </a:lnTo>
                  <a:lnTo>
                    <a:pt x="75981" y="6257"/>
                  </a:lnTo>
                  <a:lnTo>
                    <a:pt x="120345" y="6705"/>
                  </a:lnTo>
                  <a:lnTo>
                    <a:pt x="132689" y="15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027754" y="696252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0"/>
                  </a:moveTo>
                  <a:lnTo>
                    <a:pt x="0" y="9778"/>
                  </a:lnTo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027754" y="696252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0"/>
                  </a:moveTo>
                  <a:lnTo>
                    <a:pt x="0" y="97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3930027" y="696175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541"/>
                  </a:lnTo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3930027" y="696175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54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3931843" y="6958901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1795" y="0"/>
                  </a:moveTo>
                  <a:lnTo>
                    <a:pt x="0" y="0"/>
                  </a:lnTo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3931843" y="6958901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1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3996626" y="691803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33959" y="16979"/>
                  </a:moveTo>
                  <a:lnTo>
                    <a:pt x="33959" y="26339"/>
                  </a:lnTo>
                  <a:lnTo>
                    <a:pt x="26352" y="33947"/>
                  </a:lnTo>
                  <a:lnTo>
                    <a:pt x="16979" y="33947"/>
                  </a:lnTo>
                  <a:lnTo>
                    <a:pt x="7607" y="33947"/>
                  </a:lnTo>
                  <a:lnTo>
                    <a:pt x="0" y="26339"/>
                  </a:lnTo>
                  <a:lnTo>
                    <a:pt x="0" y="16979"/>
                  </a:lnTo>
                  <a:lnTo>
                    <a:pt x="0" y="7594"/>
                  </a:lnTo>
                  <a:lnTo>
                    <a:pt x="7607" y="0"/>
                  </a:lnTo>
                  <a:lnTo>
                    <a:pt x="16979" y="0"/>
                  </a:lnTo>
                  <a:lnTo>
                    <a:pt x="26352" y="0"/>
                  </a:lnTo>
                  <a:lnTo>
                    <a:pt x="33959" y="7594"/>
                  </a:lnTo>
                  <a:lnTo>
                    <a:pt x="33959" y="169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3920261" y="6921893"/>
              <a:ext cx="38100" cy="32384"/>
            </a:xfrm>
            <a:custGeom>
              <a:avLst/>
              <a:gdLst/>
              <a:ahLst/>
              <a:cxnLst/>
              <a:rect l="l" t="t" r="r" b="b"/>
              <a:pathLst>
                <a:path w="38100" h="32384">
                  <a:moveTo>
                    <a:pt x="8470" y="0"/>
                  </a:moveTo>
                  <a:lnTo>
                    <a:pt x="6692" y="508"/>
                  </a:lnTo>
                  <a:lnTo>
                    <a:pt x="5143" y="3073"/>
                  </a:lnTo>
                  <a:lnTo>
                    <a:pt x="2565" y="5397"/>
                  </a:lnTo>
                  <a:lnTo>
                    <a:pt x="0" y="20828"/>
                  </a:lnTo>
                  <a:lnTo>
                    <a:pt x="4876" y="23914"/>
                  </a:lnTo>
                  <a:lnTo>
                    <a:pt x="10045" y="28016"/>
                  </a:lnTo>
                  <a:lnTo>
                    <a:pt x="15176" y="32156"/>
                  </a:lnTo>
                  <a:lnTo>
                    <a:pt x="24168" y="29311"/>
                  </a:lnTo>
                  <a:lnTo>
                    <a:pt x="38061" y="18503"/>
                  </a:lnTo>
                  <a:lnTo>
                    <a:pt x="34840" y="10287"/>
                  </a:lnTo>
                  <a:lnTo>
                    <a:pt x="29578" y="10287"/>
                  </a:lnTo>
                  <a:lnTo>
                    <a:pt x="24930" y="10007"/>
                  </a:lnTo>
                  <a:lnTo>
                    <a:pt x="20307" y="9779"/>
                  </a:lnTo>
                  <a:lnTo>
                    <a:pt x="20858" y="8991"/>
                  </a:lnTo>
                  <a:lnTo>
                    <a:pt x="11315" y="8991"/>
                  </a:lnTo>
                  <a:lnTo>
                    <a:pt x="8470" y="0"/>
                  </a:lnTo>
                  <a:close/>
                </a:path>
                <a:path w="38100" h="32384">
                  <a:moveTo>
                    <a:pt x="33934" y="7975"/>
                  </a:moveTo>
                  <a:lnTo>
                    <a:pt x="31356" y="8470"/>
                  </a:lnTo>
                  <a:lnTo>
                    <a:pt x="29578" y="10287"/>
                  </a:lnTo>
                  <a:lnTo>
                    <a:pt x="34840" y="10287"/>
                  </a:lnTo>
                  <a:lnTo>
                    <a:pt x="33934" y="7975"/>
                  </a:lnTo>
                  <a:close/>
                </a:path>
                <a:path w="38100" h="32384">
                  <a:moveTo>
                    <a:pt x="17995" y="5143"/>
                  </a:moveTo>
                  <a:lnTo>
                    <a:pt x="15938" y="6934"/>
                  </a:lnTo>
                  <a:lnTo>
                    <a:pt x="11315" y="8991"/>
                  </a:lnTo>
                  <a:lnTo>
                    <a:pt x="20858" y="8991"/>
                  </a:lnTo>
                  <a:lnTo>
                    <a:pt x="22110" y="7200"/>
                  </a:lnTo>
                  <a:lnTo>
                    <a:pt x="17995" y="5143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3921544" y="691803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33947" y="16979"/>
                  </a:moveTo>
                  <a:lnTo>
                    <a:pt x="33947" y="26339"/>
                  </a:lnTo>
                  <a:lnTo>
                    <a:pt x="26352" y="33947"/>
                  </a:lnTo>
                  <a:lnTo>
                    <a:pt x="16967" y="33947"/>
                  </a:lnTo>
                  <a:lnTo>
                    <a:pt x="7607" y="33947"/>
                  </a:lnTo>
                  <a:lnTo>
                    <a:pt x="0" y="26339"/>
                  </a:lnTo>
                  <a:lnTo>
                    <a:pt x="0" y="16979"/>
                  </a:lnTo>
                  <a:lnTo>
                    <a:pt x="0" y="7594"/>
                  </a:lnTo>
                  <a:lnTo>
                    <a:pt x="7607" y="0"/>
                  </a:lnTo>
                  <a:lnTo>
                    <a:pt x="16967" y="0"/>
                  </a:lnTo>
                  <a:lnTo>
                    <a:pt x="26352" y="0"/>
                  </a:lnTo>
                  <a:lnTo>
                    <a:pt x="33947" y="7594"/>
                  </a:lnTo>
                  <a:lnTo>
                    <a:pt x="33947" y="169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192016" y="5987491"/>
              <a:ext cx="448309" cy="0"/>
            </a:xfrm>
            <a:custGeom>
              <a:avLst/>
              <a:gdLst/>
              <a:ahLst/>
              <a:cxnLst/>
              <a:rect l="l" t="t" r="r" b="b"/>
              <a:pathLst>
                <a:path w="448310">
                  <a:moveTo>
                    <a:pt x="447814" y="0"/>
                  </a:moveTo>
                  <a:lnTo>
                    <a:pt x="0" y="0"/>
                  </a:lnTo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192016" y="5987491"/>
              <a:ext cx="448309" cy="0"/>
            </a:xfrm>
            <a:custGeom>
              <a:avLst/>
              <a:gdLst/>
              <a:ahLst/>
              <a:cxnLst/>
              <a:rect l="l" t="t" r="r" b="b"/>
              <a:pathLst>
                <a:path w="448310">
                  <a:moveTo>
                    <a:pt x="44781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3309378" y="5987491"/>
              <a:ext cx="448309" cy="0"/>
            </a:xfrm>
            <a:custGeom>
              <a:avLst/>
              <a:gdLst/>
              <a:ahLst/>
              <a:cxnLst/>
              <a:rect l="l" t="t" r="r" b="b"/>
              <a:pathLst>
                <a:path w="448310">
                  <a:moveTo>
                    <a:pt x="447827" y="0"/>
                  </a:moveTo>
                  <a:lnTo>
                    <a:pt x="0" y="0"/>
                  </a:lnTo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3309378" y="5987491"/>
              <a:ext cx="448309" cy="0"/>
            </a:xfrm>
            <a:custGeom>
              <a:avLst/>
              <a:gdLst/>
              <a:ahLst/>
              <a:cxnLst/>
              <a:rect l="l" t="t" r="r" b="b"/>
              <a:pathLst>
                <a:path w="448310">
                  <a:moveTo>
                    <a:pt x="44782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3240811" y="4578502"/>
              <a:ext cx="1475740" cy="2388870"/>
            </a:xfrm>
            <a:custGeom>
              <a:avLst/>
              <a:gdLst/>
              <a:ahLst/>
              <a:cxnLst/>
              <a:rect l="l" t="t" r="r" b="b"/>
              <a:pathLst>
                <a:path w="1475739" h="2388870">
                  <a:moveTo>
                    <a:pt x="666597" y="2387625"/>
                  </a:moveTo>
                  <a:lnTo>
                    <a:pt x="13017" y="2387625"/>
                  </a:lnTo>
                  <a:lnTo>
                    <a:pt x="13017" y="70637"/>
                  </a:lnTo>
                  <a:lnTo>
                    <a:pt x="0" y="70637"/>
                  </a:lnTo>
                  <a:lnTo>
                    <a:pt x="0" y="14414"/>
                  </a:lnTo>
                  <a:lnTo>
                    <a:pt x="2044" y="0"/>
                  </a:lnTo>
                  <a:lnTo>
                    <a:pt x="18516" y="0"/>
                  </a:lnTo>
                  <a:lnTo>
                    <a:pt x="1450441" y="0"/>
                  </a:lnTo>
                  <a:lnTo>
                    <a:pt x="1464729" y="4950"/>
                  </a:lnTo>
                  <a:lnTo>
                    <a:pt x="1472066" y="8743"/>
                  </a:lnTo>
                  <a:lnTo>
                    <a:pt x="1474769" y="13308"/>
                  </a:lnTo>
                  <a:lnTo>
                    <a:pt x="1475155" y="20574"/>
                  </a:lnTo>
                  <a:lnTo>
                    <a:pt x="1475155" y="72009"/>
                  </a:lnTo>
                  <a:lnTo>
                    <a:pt x="1458696" y="72009"/>
                  </a:lnTo>
                  <a:lnTo>
                    <a:pt x="1458696" y="2388654"/>
                  </a:lnTo>
                  <a:lnTo>
                    <a:pt x="799287" y="2388654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4" name="object 794"/>
          <p:cNvGrpSpPr/>
          <p:nvPr/>
        </p:nvGrpSpPr>
        <p:grpSpPr>
          <a:xfrm>
            <a:off x="8252806" y="8376640"/>
            <a:ext cx="661670" cy="713740"/>
            <a:chOff x="3198206" y="8376640"/>
            <a:chExt cx="661670" cy="713740"/>
          </a:xfrm>
        </p:grpSpPr>
        <p:sp>
          <p:nvSpPr>
            <p:cNvPr id="795" name="object 795"/>
            <p:cNvSpPr/>
            <p:nvPr/>
          </p:nvSpPr>
          <p:spPr>
            <a:xfrm>
              <a:off x="3398126" y="8623554"/>
              <a:ext cx="459740" cy="459740"/>
            </a:xfrm>
            <a:custGeom>
              <a:avLst/>
              <a:gdLst/>
              <a:ahLst/>
              <a:cxnLst/>
              <a:rect l="l" t="t" r="r" b="b"/>
              <a:pathLst>
                <a:path w="459739" h="459740">
                  <a:moveTo>
                    <a:pt x="229654" y="0"/>
                  </a:moveTo>
                  <a:lnTo>
                    <a:pt x="183370" y="4665"/>
                  </a:lnTo>
                  <a:lnTo>
                    <a:pt x="140262" y="18047"/>
                  </a:lnTo>
                  <a:lnTo>
                    <a:pt x="101252" y="39221"/>
                  </a:lnTo>
                  <a:lnTo>
                    <a:pt x="67263" y="67263"/>
                  </a:lnTo>
                  <a:lnTo>
                    <a:pt x="39221" y="101252"/>
                  </a:lnTo>
                  <a:lnTo>
                    <a:pt x="18047" y="140262"/>
                  </a:lnTo>
                  <a:lnTo>
                    <a:pt x="4665" y="183370"/>
                  </a:lnTo>
                  <a:lnTo>
                    <a:pt x="0" y="229654"/>
                  </a:lnTo>
                  <a:lnTo>
                    <a:pt x="4665" y="275938"/>
                  </a:lnTo>
                  <a:lnTo>
                    <a:pt x="18047" y="319048"/>
                  </a:lnTo>
                  <a:lnTo>
                    <a:pt x="39221" y="358060"/>
                  </a:lnTo>
                  <a:lnTo>
                    <a:pt x="67263" y="392050"/>
                  </a:lnTo>
                  <a:lnTo>
                    <a:pt x="101252" y="420095"/>
                  </a:lnTo>
                  <a:lnTo>
                    <a:pt x="140262" y="441271"/>
                  </a:lnTo>
                  <a:lnTo>
                    <a:pt x="183370" y="454654"/>
                  </a:lnTo>
                  <a:lnTo>
                    <a:pt x="229654" y="459320"/>
                  </a:lnTo>
                  <a:lnTo>
                    <a:pt x="275937" y="454654"/>
                  </a:lnTo>
                  <a:lnTo>
                    <a:pt x="319046" y="441271"/>
                  </a:lnTo>
                  <a:lnTo>
                    <a:pt x="358056" y="420095"/>
                  </a:lnTo>
                  <a:lnTo>
                    <a:pt x="392044" y="392050"/>
                  </a:lnTo>
                  <a:lnTo>
                    <a:pt x="420087" y="358060"/>
                  </a:lnTo>
                  <a:lnTo>
                    <a:pt x="441260" y="319048"/>
                  </a:lnTo>
                  <a:lnTo>
                    <a:pt x="454642" y="275938"/>
                  </a:lnTo>
                  <a:lnTo>
                    <a:pt x="459308" y="229654"/>
                  </a:lnTo>
                  <a:lnTo>
                    <a:pt x="454642" y="183370"/>
                  </a:lnTo>
                  <a:lnTo>
                    <a:pt x="441260" y="140262"/>
                  </a:lnTo>
                  <a:lnTo>
                    <a:pt x="420087" y="101252"/>
                  </a:lnTo>
                  <a:lnTo>
                    <a:pt x="392044" y="67263"/>
                  </a:lnTo>
                  <a:lnTo>
                    <a:pt x="358056" y="39221"/>
                  </a:lnTo>
                  <a:lnTo>
                    <a:pt x="319046" y="18047"/>
                  </a:lnTo>
                  <a:lnTo>
                    <a:pt x="275937" y="4665"/>
                  </a:lnTo>
                  <a:lnTo>
                    <a:pt x="229654" y="0"/>
                  </a:lnTo>
                  <a:close/>
                </a:path>
              </a:pathLst>
            </a:custGeom>
            <a:solidFill>
              <a:srgbClr val="4C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3398126" y="8623554"/>
              <a:ext cx="459740" cy="459740"/>
            </a:xfrm>
            <a:custGeom>
              <a:avLst/>
              <a:gdLst/>
              <a:ahLst/>
              <a:cxnLst/>
              <a:rect l="l" t="t" r="r" b="b"/>
              <a:pathLst>
                <a:path w="459739" h="459740">
                  <a:moveTo>
                    <a:pt x="459308" y="229654"/>
                  </a:moveTo>
                  <a:lnTo>
                    <a:pt x="454642" y="275938"/>
                  </a:lnTo>
                  <a:lnTo>
                    <a:pt x="441260" y="319048"/>
                  </a:lnTo>
                  <a:lnTo>
                    <a:pt x="420087" y="358060"/>
                  </a:lnTo>
                  <a:lnTo>
                    <a:pt x="392044" y="392050"/>
                  </a:lnTo>
                  <a:lnTo>
                    <a:pt x="358056" y="420095"/>
                  </a:lnTo>
                  <a:lnTo>
                    <a:pt x="319046" y="441271"/>
                  </a:lnTo>
                  <a:lnTo>
                    <a:pt x="275937" y="454654"/>
                  </a:lnTo>
                  <a:lnTo>
                    <a:pt x="229654" y="459320"/>
                  </a:lnTo>
                  <a:lnTo>
                    <a:pt x="183370" y="454654"/>
                  </a:lnTo>
                  <a:lnTo>
                    <a:pt x="140262" y="441271"/>
                  </a:lnTo>
                  <a:lnTo>
                    <a:pt x="101252" y="420095"/>
                  </a:lnTo>
                  <a:lnTo>
                    <a:pt x="67263" y="392050"/>
                  </a:lnTo>
                  <a:lnTo>
                    <a:pt x="39221" y="358060"/>
                  </a:lnTo>
                  <a:lnTo>
                    <a:pt x="18047" y="319048"/>
                  </a:lnTo>
                  <a:lnTo>
                    <a:pt x="4665" y="275938"/>
                  </a:lnTo>
                  <a:lnTo>
                    <a:pt x="0" y="229654"/>
                  </a:lnTo>
                  <a:lnTo>
                    <a:pt x="4665" y="183370"/>
                  </a:lnTo>
                  <a:lnTo>
                    <a:pt x="18047" y="140262"/>
                  </a:lnTo>
                  <a:lnTo>
                    <a:pt x="39221" y="101252"/>
                  </a:lnTo>
                  <a:lnTo>
                    <a:pt x="67263" y="67263"/>
                  </a:lnTo>
                  <a:lnTo>
                    <a:pt x="101252" y="39221"/>
                  </a:lnTo>
                  <a:lnTo>
                    <a:pt x="140262" y="18047"/>
                  </a:lnTo>
                  <a:lnTo>
                    <a:pt x="183370" y="4665"/>
                  </a:lnTo>
                  <a:lnTo>
                    <a:pt x="229654" y="0"/>
                  </a:lnTo>
                  <a:lnTo>
                    <a:pt x="275937" y="4665"/>
                  </a:lnTo>
                  <a:lnTo>
                    <a:pt x="319046" y="18047"/>
                  </a:lnTo>
                  <a:lnTo>
                    <a:pt x="358056" y="39221"/>
                  </a:lnTo>
                  <a:lnTo>
                    <a:pt x="392044" y="67263"/>
                  </a:lnTo>
                  <a:lnTo>
                    <a:pt x="420087" y="101252"/>
                  </a:lnTo>
                  <a:lnTo>
                    <a:pt x="441260" y="140262"/>
                  </a:lnTo>
                  <a:lnTo>
                    <a:pt x="454642" y="183370"/>
                  </a:lnTo>
                  <a:lnTo>
                    <a:pt x="459308" y="22965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7" name="object 79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45421" y="8754745"/>
              <a:ext cx="295643" cy="335635"/>
            </a:xfrm>
            <a:prstGeom prst="rect">
              <a:avLst/>
            </a:prstGeom>
          </p:spPr>
        </p:pic>
        <p:sp>
          <p:nvSpPr>
            <p:cNvPr id="798" name="object 798"/>
            <p:cNvSpPr/>
            <p:nvPr/>
          </p:nvSpPr>
          <p:spPr>
            <a:xfrm>
              <a:off x="3200365" y="8462048"/>
              <a:ext cx="254635" cy="600075"/>
            </a:xfrm>
            <a:custGeom>
              <a:avLst/>
              <a:gdLst/>
              <a:ahLst/>
              <a:cxnLst/>
              <a:rect l="l" t="t" r="r" b="b"/>
              <a:pathLst>
                <a:path w="254635" h="600075">
                  <a:moveTo>
                    <a:pt x="68475" y="0"/>
                  </a:moveTo>
                  <a:lnTo>
                    <a:pt x="20851" y="91261"/>
                  </a:lnTo>
                  <a:lnTo>
                    <a:pt x="0" y="155019"/>
                  </a:lnTo>
                  <a:lnTo>
                    <a:pt x="1441" y="221277"/>
                  </a:lnTo>
                  <a:lnTo>
                    <a:pt x="20697" y="320040"/>
                  </a:lnTo>
                  <a:lnTo>
                    <a:pt x="55563" y="470683"/>
                  </a:lnTo>
                  <a:lnTo>
                    <a:pt x="91262" y="550068"/>
                  </a:lnTo>
                  <a:lnTo>
                    <a:pt x="149463" y="584448"/>
                  </a:lnTo>
                  <a:lnTo>
                    <a:pt x="251837" y="600075"/>
                  </a:lnTo>
                  <a:lnTo>
                    <a:pt x="254060" y="571182"/>
                  </a:lnTo>
                  <a:lnTo>
                    <a:pt x="193288" y="583371"/>
                  </a:lnTo>
                  <a:lnTo>
                    <a:pt x="151269" y="560347"/>
                  </a:lnTo>
                  <a:lnTo>
                    <a:pt x="108417" y="477733"/>
                  </a:lnTo>
                  <a:lnTo>
                    <a:pt x="45145" y="311150"/>
                  </a:lnTo>
                  <a:lnTo>
                    <a:pt x="24621" y="203949"/>
                  </a:lnTo>
                  <a:lnTo>
                    <a:pt x="22640" y="136961"/>
                  </a:lnTo>
                  <a:lnTo>
                    <a:pt x="43577" y="82058"/>
                  </a:lnTo>
                  <a:lnTo>
                    <a:pt x="91805" y="11112"/>
                  </a:lnTo>
                  <a:lnTo>
                    <a:pt x="68475" y="0"/>
                  </a:lnTo>
                  <a:close/>
                </a:path>
              </a:pathLst>
            </a:custGeom>
            <a:solidFill>
              <a:srgbClr val="4B4B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3200365" y="8462048"/>
              <a:ext cx="254635" cy="600075"/>
            </a:xfrm>
            <a:custGeom>
              <a:avLst/>
              <a:gdLst/>
              <a:ahLst/>
              <a:cxnLst/>
              <a:rect l="l" t="t" r="r" b="b"/>
              <a:pathLst>
                <a:path w="254635" h="600075">
                  <a:moveTo>
                    <a:pt x="68475" y="0"/>
                  </a:moveTo>
                  <a:lnTo>
                    <a:pt x="20851" y="91261"/>
                  </a:lnTo>
                  <a:lnTo>
                    <a:pt x="0" y="155019"/>
                  </a:lnTo>
                  <a:lnTo>
                    <a:pt x="1441" y="221277"/>
                  </a:lnTo>
                  <a:lnTo>
                    <a:pt x="20697" y="320040"/>
                  </a:lnTo>
                  <a:lnTo>
                    <a:pt x="55563" y="470683"/>
                  </a:lnTo>
                  <a:lnTo>
                    <a:pt x="91262" y="550068"/>
                  </a:lnTo>
                  <a:lnTo>
                    <a:pt x="149463" y="584448"/>
                  </a:lnTo>
                  <a:lnTo>
                    <a:pt x="251837" y="600075"/>
                  </a:lnTo>
                  <a:lnTo>
                    <a:pt x="254060" y="571182"/>
                  </a:lnTo>
                  <a:lnTo>
                    <a:pt x="193288" y="583371"/>
                  </a:lnTo>
                  <a:lnTo>
                    <a:pt x="151269" y="560347"/>
                  </a:lnTo>
                  <a:lnTo>
                    <a:pt x="108417" y="477733"/>
                  </a:lnTo>
                  <a:lnTo>
                    <a:pt x="45145" y="311150"/>
                  </a:lnTo>
                  <a:lnTo>
                    <a:pt x="24621" y="203949"/>
                  </a:lnTo>
                  <a:lnTo>
                    <a:pt x="22640" y="136961"/>
                  </a:lnTo>
                  <a:lnTo>
                    <a:pt x="43577" y="82058"/>
                  </a:lnTo>
                  <a:lnTo>
                    <a:pt x="91805" y="11112"/>
                  </a:lnTo>
                  <a:lnTo>
                    <a:pt x="68475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0" name="object 80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51225" y="8376640"/>
              <a:ext cx="104139" cy="99694"/>
            </a:xfrm>
            <a:prstGeom prst="rect">
              <a:avLst/>
            </a:prstGeom>
          </p:spPr>
        </p:pic>
      </p:grpSp>
      <p:sp>
        <p:nvSpPr>
          <p:cNvPr id="801" name="object 801"/>
          <p:cNvSpPr txBox="1"/>
          <p:nvPr/>
        </p:nvSpPr>
        <p:spPr>
          <a:xfrm>
            <a:off x="5762220" y="564536"/>
            <a:ext cx="17659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25" dirty="0">
                <a:solidFill>
                  <a:srgbClr val="171514"/>
                </a:solidFill>
                <a:latin typeface="Trebuchet MS"/>
                <a:cs typeface="Trebuchet MS"/>
              </a:rPr>
              <a:t>Zócalos</a:t>
            </a:r>
            <a:r>
              <a:rPr sz="6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171514"/>
                </a:solidFill>
                <a:latin typeface="Trebuchet MS"/>
                <a:cs typeface="Trebuchet MS"/>
              </a:rPr>
              <a:t>clasificados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35" dirty="0">
                <a:solidFill>
                  <a:srgbClr val="171514"/>
                </a:solidFill>
                <a:latin typeface="Trebuchet MS"/>
                <a:cs typeface="Trebuchet MS"/>
              </a:rPr>
              <a:t>para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30" dirty="0">
                <a:solidFill>
                  <a:srgbClr val="171514"/>
                </a:solidFill>
                <a:latin typeface="Trebuchet MS"/>
                <a:cs typeface="Trebuchet MS"/>
              </a:rPr>
              <a:t>transformadores</a:t>
            </a:r>
            <a:endParaRPr sz="650">
              <a:latin typeface="Trebuchet MS"/>
              <a:cs typeface="Trebuchet MS"/>
            </a:endParaRPr>
          </a:p>
        </p:txBody>
      </p:sp>
      <p:sp>
        <p:nvSpPr>
          <p:cNvPr id="808" name="object 80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22</a:t>
            </a:fld>
            <a:endParaRPr spc="15" dirty="0"/>
          </a:p>
        </p:txBody>
      </p:sp>
      <p:sp>
        <p:nvSpPr>
          <p:cNvPr id="802" name="object 802"/>
          <p:cNvSpPr txBox="1"/>
          <p:nvPr/>
        </p:nvSpPr>
        <p:spPr>
          <a:xfrm>
            <a:off x="7958049" y="551835"/>
            <a:ext cx="4173220" cy="1236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Para.aplicaciones.más.grandes,.donde.es.necesario.medir.cargas.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60000"/>
              </a:lnSpc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que.tienen.una.corriente.continua.superior.a.los.320.amperios.y/o.cuando.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el.voltaje.aplicado.es.trifásico,.480.voltios,.clasificado.por.transformador.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los.medidores.de.vatios-hora.se.utilizan.con.frecuencia..Estos.medidores.también.se.utilizan.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en.aplicaciones.de.medición.fuera.del.pico.donde.la.empresa.controla.la.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potencia.aplicada.a.un.dispositivo.como.un.calentador.de.agua.para.limitar.la.energía.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consumo.durante.los.períodos.de.máxima.demanda.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5762219" y="1947566"/>
            <a:ext cx="15582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Clasificación</a:t>
            </a:r>
            <a:r>
              <a:rPr sz="8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PTSTransformer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.. 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Zócalos</a:t>
            </a:r>
            <a:r>
              <a:rPr sz="8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04" name="object 804"/>
          <p:cNvSpPr txBox="1"/>
          <p:nvPr/>
        </p:nvSpPr>
        <p:spPr>
          <a:xfrm>
            <a:off x="7958049" y="1965628"/>
            <a:ext cx="4715510" cy="110744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12700">
              <a:spcBef>
                <a:spcPts val="434"/>
              </a:spcBef>
            </a:pP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Zócalos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5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con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clasificación</a:t>
            </a:r>
            <a:r>
              <a:rPr sz="8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40" dirty="0">
                <a:solidFill>
                  <a:srgbClr val="171514"/>
                </a:solidFill>
                <a:latin typeface="Trebuchet MS"/>
                <a:cs typeface="Trebuchet MS"/>
              </a:rPr>
              <a:t>transformador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10" dirty="0">
                <a:solidFill>
                  <a:srgbClr val="171514"/>
                </a:solidFill>
                <a:latin typeface="Trebuchet MS"/>
                <a:cs typeface="Trebuchet MS"/>
              </a:rPr>
              <a:t>PTS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.vienen.con.seis,.ocho,.o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76835">
              <a:lnSpc>
                <a:spcPct val="133300"/>
              </a:lnSpc>
              <a:spcBef>
                <a:spcPts val="2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3.terminales.y.están.construidos.de. calibre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6.galvanizado.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acero.con.acabado.de.capa.de.polvo.de.poliéster..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Aluminio.calibre.2.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está.disponible.como.opción..Tanto.las.cubiertas.sólidas.como.divididas.también.están.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disponibles..El.conjunto.del.bloque.es.de.poliéster.reforzado.con.fibra.de.vidrio,.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que.es.fuerte.y.arco.y.resistente.a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pista..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05" name="object 805"/>
          <p:cNvSpPr txBox="1"/>
          <p:nvPr/>
        </p:nvSpPr>
        <p:spPr>
          <a:xfrm>
            <a:off x="7958050" y="3228995"/>
            <a:ext cx="480631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 </a:t>
            </a:r>
            <a:r>
              <a:rPr sz="8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PTS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8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voltaje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máximo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600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8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20.amp.de.corriente.continua.clasificada..Vienen.equipados.con.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terminales.de.tornillo.y.placa.de.presión.y.espaciado.para.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múltiples.configuraciones.de.interruptores.de.prueba..Hay.un.borne.de.tierra.disponible.para.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todas.las.unidades.y.una.derivación.de.émbolo.está.disponible.en.ocho-terminales.o.</a:t>
            </a:r>
            <a:endParaRPr sz="850">
              <a:latin typeface="Microsoft Sans Serif"/>
              <a:cs typeface="Microsoft Sans Serif"/>
            </a:endParaRPr>
          </a:p>
          <a:p>
            <a:pPr marL="89535">
              <a:spcBef>
                <a:spcPts val="420"/>
              </a:spcBef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Tomas.de.3-terminales.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06" name="object 806"/>
          <p:cNvSpPr txBox="1"/>
          <p:nvPr/>
        </p:nvSpPr>
        <p:spPr>
          <a:xfrm>
            <a:off x="7958049" y="7080594"/>
            <a:ext cx="4110354" cy="13098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Zócalo</a:t>
            </a:r>
            <a:r>
              <a:rPr sz="70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medidor</a:t>
            </a:r>
            <a:r>
              <a:rPr sz="70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nominal</a:t>
            </a:r>
            <a:r>
              <a:rPr sz="70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00" spc="-55" dirty="0">
                <a:solidFill>
                  <a:srgbClr val="0B0806"/>
                </a:solidFill>
                <a:latin typeface="Microsoft Sans Serif"/>
                <a:cs typeface="Microsoft Sans Serif"/>
              </a:rPr>
              <a:t>PTS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/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Uso.de.medidores.de.vatios-hora.con.clasificación.de.transformador.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850" b="1" spc="40" dirty="0">
                <a:solidFill>
                  <a:srgbClr val="171514"/>
                </a:solidFill>
                <a:latin typeface="Trebuchet MS"/>
                <a:cs typeface="Trebuchet MS"/>
              </a:rPr>
              <a:t>transformadores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Trebuchet MS"/>
                <a:cs typeface="Trebuchet MS"/>
              </a:rPr>
              <a:t>corriente</a:t>
            </a:r>
            <a:r>
              <a:rPr sz="85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50" b="1" spc="-15" dirty="0">
                <a:solidFill>
                  <a:srgbClr val="171514"/>
                </a:solidFill>
                <a:latin typeface="Trebuchet MS"/>
                <a:cs typeface="Trebuchet MS"/>
              </a:rPr>
              <a:t>(TC)</a:t>
            </a:r>
            <a:endParaRPr sz="850">
              <a:latin typeface="Trebuchet MS"/>
              <a:cs typeface="Trebuchet MS"/>
            </a:endParaRPr>
          </a:p>
          <a:p>
            <a:pPr marL="12700" marR="5080">
              <a:lnSpc>
                <a:spcPct val="141200"/>
              </a:lnSpc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.montado.interno.o.externo.al.medidor..A.CT.es.un.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bobina.de.alambre.enrollado.con.precisión.a.traves.de.un.conductor.</a:t>
            </a:r>
            <a:r>
              <a:rPr sz="8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aprobado..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07" name="object 807"/>
          <p:cNvSpPr txBox="1"/>
          <p:nvPr/>
        </p:nvSpPr>
        <p:spPr>
          <a:xfrm>
            <a:off x="7958049" y="9112132"/>
            <a:ext cx="13716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(TC)</a:t>
            </a:r>
            <a:endParaRPr sz="7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364118" y="5904230"/>
            <a:ext cx="1570990" cy="2304415"/>
            <a:chOff x="3309518" y="5904229"/>
            <a:chExt cx="1570990" cy="2304415"/>
          </a:xfrm>
        </p:grpSpPr>
        <p:sp>
          <p:nvSpPr>
            <p:cNvPr id="3" name="object 3"/>
            <p:cNvSpPr/>
            <p:nvPr/>
          </p:nvSpPr>
          <p:spPr>
            <a:xfrm>
              <a:off x="3326930" y="5912840"/>
              <a:ext cx="1529080" cy="2216150"/>
            </a:xfrm>
            <a:custGeom>
              <a:avLst/>
              <a:gdLst/>
              <a:ahLst/>
              <a:cxnLst/>
              <a:rect l="l" t="t" r="r" b="b"/>
              <a:pathLst>
                <a:path w="1529079" h="2216150">
                  <a:moveTo>
                    <a:pt x="1528533" y="0"/>
                  </a:moveTo>
                  <a:lnTo>
                    <a:pt x="0" y="0"/>
                  </a:lnTo>
                  <a:lnTo>
                    <a:pt x="0" y="2215705"/>
                  </a:lnTo>
                  <a:lnTo>
                    <a:pt x="1528533" y="2215705"/>
                  </a:lnTo>
                  <a:lnTo>
                    <a:pt x="1528533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409086" y="7268222"/>
              <a:ext cx="1367790" cy="91440"/>
            </a:xfrm>
            <a:custGeom>
              <a:avLst/>
              <a:gdLst/>
              <a:ahLst/>
              <a:cxnLst/>
              <a:rect l="l" t="t" r="r" b="b"/>
              <a:pathLst>
                <a:path w="1367789" h="91440">
                  <a:moveTo>
                    <a:pt x="1367789" y="0"/>
                  </a:moveTo>
                  <a:lnTo>
                    <a:pt x="0" y="0"/>
                  </a:lnTo>
                  <a:lnTo>
                    <a:pt x="0" y="91439"/>
                  </a:lnTo>
                  <a:lnTo>
                    <a:pt x="1367789" y="91439"/>
                  </a:lnTo>
                  <a:lnTo>
                    <a:pt x="136778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409086" y="7354569"/>
              <a:ext cx="1363980" cy="6350"/>
            </a:xfrm>
            <a:custGeom>
              <a:avLst/>
              <a:gdLst/>
              <a:ahLst/>
              <a:cxnLst/>
              <a:rect l="l" t="t" r="r" b="b"/>
              <a:pathLst>
                <a:path w="1363979" h="6350">
                  <a:moveTo>
                    <a:pt x="1363967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1363967" y="6349"/>
                  </a:lnTo>
                  <a:lnTo>
                    <a:pt x="1363967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409086" y="7367917"/>
              <a:ext cx="1363980" cy="6350"/>
            </a:xfrm>
            <a:custGeom>
              <a:avLst/>
              <a:gdLst/>
              <a:ahLst/>
              <a:cxnLst/>
              <a:rect l="l" t="t" r="r" b="b"/>
              <a:pathLst>
                <a:path w="1363979" h="6350">
                  <a:moveTo>
                    <a:pt x="1363967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1363967" y="6349"/>
                  </a:lnTo>
                  <a:lnTo>
                    <a:pt x="13639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369081" y="7375143"/>
              <a:ext cx="1449070" cy="605790"/>
            </a:xfrm>
            <a:custGeom>
              <a:avLst/>
              <a:gdLst/>
              <a:ahLst/>
              <a:cxnLst/>
              <a:rect l="l" t="t" r="r" b="b"/>
              <a:pathLst>
                <a:path w="1449070" h="605790">
                  <a:moveTo>
                    <a:pt x="0" y="0"/>
                  </a:moveTo>
                  <a:lnTo>
                    <a:pt x="0" y="600074"/>
                  </a:lnTo>
                  <a:lnTo>
                    <a:pt x="40005" y="572198"/>
                  </a:lnTo>
                  <a:lnTo>
                    <a:pt x="1407795" y="572198"/>
                  </a:lnTo>
                  <a:lnTo>
                    <a:pt x="1448739" y="605789"/>
                  </a:lnTo>
                  <a:lnTo>
                    <a:pt x="1448739" y="28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399561" y="7363459"/>
              <a:ext cx="1381125" cy="17145"/>
            </a:xfrm>
            <a:custGeom>
              <a:avLst/>
              <a:gdLst/>
              <a:ahLst/>
              <a:cxnLst/>
              <a:rect l="l" t="t" r="r" b="b"/>
              <a:pathLst>
                <a:path w="1381125" h="17145">
                  <a:moveTo>
                    <a:pt x="1373492" y="0"/>
                  </a:moveTo>
                  <a:lnTo>
                    <a:pt x="9525" y="0"/>
                  </a:lnTo>
                  <a:lnTo>
                    <a:pt x="0" y="17145"/>
                  </a:lnTo>
                  <a:lnTo>
                    <a:pt x="1381125" y="17145"/>
                  </a:lnTo>
                  <a:lnTo>
                    <a:pt x="137349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391471" y="7269175"/>
              <a:ext cx="1397000" cy="110489"/>
            </a:xfrm>
            <a:custGeom>
              <a:avLst/>
              <a:gdLst/>
              <a:ahLst/>
              <a:cxnLst/>
              <a:rect l="l" t="t" r="r" b="b"/>
              <a:pathLst>
                <a:path w="1397000" h="110490">
                  <a:moveTo>
                    <a:pt x="1386344" y="0"/>
                  </a:moveTo>
                  <a:lnTo>
                    <a:pt x="12852" y="0"/>
                  </a:lnTo>
                  <a:lnTo>
                    <a:pt x="12732" y="87552"/>
                  </a:lnTo>
                  <a:lnTo>
                    <a:pt x="0" y="110477"/>
                  </a:lnTo>
                  <a:lnTo>
                    <a:pt x="1396542" y="110477"/>
                  </a:lnTo>
                  <a:lnTo>
                    <a:pt x="1392305" y="100952"/>
                  </a:lnTo>
                  <a:lnTo>
                    <a:pt x="16179" y="100952"/>
                  </a:lnTo>
                  <a:lnTo>
                    <a:pt x="22377" y="89801"/>
                  </a:lnTo>
                  <a:lnTo>
                    <a:pt x="22377" y="9525"/>
                  </a:lnTo>
                  <a:lnTo>
                    <a:pt x="1386344" y="9525"/>
                  </a:lnTo>
                  <a:lnTo>
                    <a:pt x="1386344" y="0"/>
                  </a:lnTo>
                  <a:close/>
                </a:path>
                <a:path w="1397000" h="110490">
                  <a:moveTo>
                    <a:pt x="1385938" y="86639"/>
                  </a:moveTo>
                  <a:lnTo>
                    <a:pt x="1377226" y="90512"/>
                  </a:lnTo>
                  <a:lnTo>
                    <a:pt x="1381874" y="100952"/>
                  </a:lnTo>
                  <a:lnTo>
                    <a:pt x="1392305" y="100952"/>
                  </a:lnTo>
                  <a:lnTo>
                    <a:pt x="1386797" y="88569"/>
                  </a:lnTo>
                  <a:lnTo>
                    <a:pt x="1386344" y="88569"/>
                  </a:lnTo>
                  <a:lnTo>
                    <a:pt x="1386249" y="87337"/>
                  </a:lnTo>
                  <a:lnTo>
                    <a:pt x="1385938" y="86639"/>
                  </a:lnTo>
                  <a:close/>
                </a:path>
                <a:path w="1397000" h="110490">
                  <a:moveTo>
                    <a:pt x="1386344" y="9525"/>
                  </a:moveTo>
                  <a:lnTo>
                    <a:pt x="1376819" y="9525"/>
                  </a:lnTo>
                  <a:lnTo>
                    <a:pt x="1376914" y="89801"/>
                  </a:lnTo>
                  <a:lnTo>
                    <a:pt x="1377226" y="90512"/>
                  </a:lnTo>
                  <a:lnTo>
                    <a:pt x="1385938" y="86639"/>
                  </a:lnTo>
                  <a:lnTo>
                    <a:pt x="1386344" y="86639"/>
                  </a:lnTo>
                  <a:lnTo>
                    <a:pt x="1386344" y="9525"/>
                  </a:lnTo>
                  <a:close/>
                </a:path>
                <a:path w="1397000" h="110490">
                  <a:moveTo>
                    <a:pt x="1386344" y="87552"/>
                  </a:moveTo>
                  <a:lnTo>
                    <a:pt x="1386344" y="88569"/>
                  </a:lnTo>
                  <a:lnTo>
                    <a:pt x="1386797" y="88569"/>
                  </a:lnTo>
                  <a:lnTo>
                    <a:pt x="1386344" y="87552"/>
                  </a:lnTo>
                  <a:close/>
                </a:path>
                <a:path w="1397000" h="110490">
                  <a:moveTo>
                    <a:pt x="1386344" y="86639"/>
                  </a:moveTo>
                  <a:lnTo>
                    <a:pt x="1385938" y="86639"/>
                  </a:lnTo>
                  <a:lnTo>
                    <a:pt x="1386344" y="87552"/>
                  </a:lnTo>
                  <a:lnTo>
                    <a:pt x="1386344" y="866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828705" y="5915913"/>
              <a:ext cx="34925" cy="2251075"/>
            </a:xfrm>
            <a:custGeom>
              <a:avLst/>
              <a:gdLst/>
              <a:ahLst/>
              <a:cxnLst/>
              <a:rect l="l" t="t" r="r" b="b"/>
              <a:pathLst>
                <a:path w="34925" h="2251075">
                  <a:moveTo>
                    <a:pt x="30987" y="0"/>
                  </a:moveTo>
                  <a:lnTo>
                    <a:pt x="0" y="1422"/>
                  </a:lnTo>
                  <a:lnTo>
                    <a:pt x="0" y="2250363"/>
                  </a:lnTo>
                  <a:lnTo>
                    <a:pt x="34429" y="2250592"/>
                  </a:lnTo>
                  <a:lnTo>
                    <a:pt x="30987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309505" y="5904229"/>
              <a:ext cx="1570990" cy="2282190"/>
            </a:xfrm>
            <a:custGeom>
              <a:avLst/>
              <a:gdLst/>
              <a:ahLst/>
              <a:cxnLst/>
              <a:rect l="l" t="t" r="r" b="b"/>
              <a:pathLst>
                <a:path w="1570989" h="2282190">
                  <a:moveTo>
                    <a:pt x="1570824" y="0"/>
                  </a:moveTo>
                  <a:lnTo>
                    <a:pt x="1553451" y="0"/>
                  </a:lnTo>
                  <a:lnTo>
                    <a:pt x="1553451" y="17780"/>
                  </a:lnTo>
                  <a:lnTo>
                    <a:pt x="1553451" y="2264410"/>
                  </a:lnTo>
                  <a:lnTo>
                    <a:pt x="17373" y="2264410"/>
                  </a:lnTo>
                  <a:lnTo>
                    <a:pt x="17373" y="17780"/>
                  </a:lnTo>
                  <a:lnTo>
                    <a:pt x="8699" y="17780"/>
                  </a:lnTo>
                  <a:lnTo>
                    <a:pt x="8699" y="17373"/>
                  </a:lnTo>
                  <a:lnTo>
                    <a:pt x="17373" y="17373"/>
                  </a:lnTo>
                  <a:lnTo>
                    <a:pt x="17373" y="17780"/>
                  </a:lnTo>
                  <a:lnTo>
                    <a:pt x="1553451" y="17780"/>
                  </a:lnTo>
                  <a:lnTo>
                    <a:pt x="1553451" y="0"/>
                  </a:lnTo>
                  <a:lnTo>
                    <a:pt x="0" y="0"/>
                  </a:lnTo>
                  <a:lnTo>
                    <a:pt x="0" y="8890"/>
                  </a:lnTo>
                  <a:lnTo>
                    <a:pt x="0" y="17780"/>
                  </a:lnTo>
                  <a:lnTo>
                    <a:pt x="0" y="2264410"/>
                  </a:lnTo>
                  <a:lnTo>
                    <a:pt x="0" y="2270328"/>
                  </a:lnTo>
                  <a:lnTo>
                    <a:pt x="0" y="2282190"/>
                  </a:lnTo>
                  <a:lnTo>
                    <a:pt x="1570824" y="2282190"/>
                  </a:lnTo>
                  <a:lnTo>
                    <a:pt x="1570824" y="2270328"/>
                  </a:lnTo>
                  <a:lnTo>
                    <a:pt x="1570824" y="2264410"/>
                  </a:lnTo>
                  <a:lnTo>
                    <a:pt x="1570824" y="17780"/>
                  </a:lnTo>
                  <a:lnTo>
                    <a:pt x="1570824" y="8890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76153" y="5915278"/>
              <a:ext cx="693420" cy="2260600"/>
            </a:xfrm>
            <a:custGeom>
              <a:avLst/>
              <a:gdLst/>
              <a:ahLst/>
              <a:cxnLst/>
              <a:rect l="l" t="t" r="r" b="b"/>
              <a:pathLst>
                <a:path w="693420" h="2260600">
                  <a:moveTo>
                    <a:pt x="690486" y="0"/>
                  </a:moveTo>
                  <a:lnTo>
                    <a:pt x="683475" y="0"/>
                  </a:lnTo>
                  <a:lnTo>
                    <a:pt x="680631" y="2844"/>
                  </a:lnTo>
                  <a:lnTo>
                    <a:pt x="680631" y="2247887"/>
                  </a:lnTo>
                  <a:lnTo>
                    <a:pt x="2844" y="2247887"/>
                  </a:lnTo>
                  <a:lnTo>
                    <a:pt x="0" y="2250732"/>
                  </a:lnTo>
                  <a:lnTo>
                    <a:pt x="0" y="2257742"/>
                  </a:lnTo>
                  <a:lnTo>
                    <a:pt x="2844" y="2260587"/>
                  </a:lnTo>
                  <a:lnTo>
                    <a:pt x="6350" y="2260587"/>
                  </a:lnTo>
                  <a:lnTo>
                    <a:pt x="693331" y="2260587"/>
                  </a:lnTo>
                  <a:lnTo>
                    <a:pt x="693331" y="2844"/>
                  </a:lnTo>
                  <a:lnTo>
                    <a:pt x="690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28997" y="7325690"/>
              <a:ext cx="103276" cy="8563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016768" y="8124990"/>
              <a:ext cx="158115" cy="49530"/>
            </a:xfrm>
            <a:custGeom>
              <a:avLst/>
              <a:gdLst/>
              <a:ahLst/>
              <a:cxnLst/>
              <a:rect l="l" t="t" r="r" b="b"/>
              <a:pathLst>
                <a:path w="158114" h="49529">
                  <a:moveTo>
                    <a:pt x="158114" y="0"/>
                  </a:moveTo>
                  <a:lnTo>
                    <a:pt x="0" y="0"/>
                  </a:lnTo>
                  <a:lnTo>
                    <a:pt x="0" y="49529"/>
                  </a:lnTo>
                  <a:lnTo>
                    <a:pt x="158114" y="49529"/>
                  </a:lnTo>
                  <a:lnTo>
                    <a:pt x="158114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014165" y="8124126"/>
              <a:ext cx="161290" cy="3175"/>
            </a:xfrm>
            <a:custGeom>
              <a:avLst/>
              <a:gdLst/>
              <a:ahLst/>
              <a:cxnLst/>
              <a:rect l="l" t="t" r="r" b="b"/>
              <a:pathLst>
                <a:path w="161289" h="3175">
                  <a:moveTo>
                    <a:pt x="160731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160731" y="3175"/>
                  </a:lnTo>
                  <a:lnTo>
                    <a:pt x="160731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499104" y="764755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4">
                  <a:moveTo>
                    <a:pt x="19951" y="0"/>
                  </a:moveTo>
                  <a:lnTo>
                    <a:pt x="5740" y="0"/>
                  </a:lnTo>
                  <a:lnTo>
                    <a:pt x="0" y="5765"/>
                  </a:lnTo>
                  <a:lnTo>
                    <a:pt x="0" y="19951"/>
                  </a:lnTo>
                  <a:lnTo>
                    <a:pt x="5740" y="25717"/>
                  </a:lnTo>
                  <a:lnTo>
                    <a:pt x="19951" y="25717"/>
                  </a:lnTo>
                  <a:lnTo>
                    <a:pt x="25717" y="19951"/>
                  </a:lnTo>
                  <a:lnTo>
                    <a:pt x="25717" y="12852"/>
                  </a:lnTo>
                  <a:lnTo>
                    <a:pt x="25717" y="5765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98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495929" y="764438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879" y="0"/>
                  </a:moveTo>
                  <a:lnTo>
                    <a:pt x="7162" y="0"/>
                  </a:lnTo>
                  <a:lnTo>
                    <a:pt x="12" y="7175"/>
                  </a:lnTo>
                  <a:lnTo>
                    <a:pt x="0" y="24879"/>
                  </a:lnTo>
                  <a:lnTo>
                    <a:pt x="7162" y="32067"/>
                  </a:lnTo>
                  <a:lnTo>
                    <a:pt x="24879" y="32067"/>
                  </a:lnTo>
                  <a:lnTo>
                    <a:pt x="31218" y="25717"/>
                  </a:lnTo>
                  <a:lnTo>
                    <a:pt x="10680" y="25704"/>
                  </a:lnTo>
                  <a:lnTo>
                    <a:pt x="6350" y="21374"/>
                  </a:lnTo>
                  <a:lnTo>
                    <a:pt x="6350" y="10693"/>
                  </a:lnTo>
                  <a:lnTo>
                    <a:pt x="10680" y="6350"/>
                  </a:lnTo>
                  <a:lnTo>
                    <a:pt x="31229" y="6350"/>
                  </a:lnTo>
                  <a:lnTo>
                    <a:pt x="24879" y="0"/>
                  </a:lnTo>
                  <a:close/>
                </a:path>
                <a:path w="32385" h="32384">
                  <a:moveTo>
                    <a:pt x="31229" y="6350"/>
                  </a:moveTo>
                  <a:lnTo>
                    <a:pt x="21374" y="6350"/>
                  </a:lnTo>
                  <a:lnTo>
                    <a:pt x="25704" y="10693"/>
                  </a:lnTo>
                  <a:lnTo>
                    <a:pt x="25704" y="21374"/>
                  </a:lnTo>
                  <a:lnTo>
                    <a:pt x="21374" y="25704"/>
                  </a:lnTo>
                  <a:lnTo>
                    <a:pt x="16027" y="25717"/>
                  </a:lnTo>
                  <a:lnTo>
                    <a:pt x="31230" y="25704"/>
                  </a:lnTo>
                  <a:lnTo>
                    <a:pt x="32054" y="24879"/>
                  </a:lnTo>
                  <a:lnTo>
                    <a:pt x="32054" y="7175"/>
                  </a:lnTo>
                  <a:lnTo>
                    <a:pt x="31229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09086" y="7942579"/>
              <a:ext cx="1367790" cy="81915"/>
            </a:xfrm>
            <a:custGeom>
              <a:avLst/>
              <a:gdLst/>
              <a:ahLst/>
              <a:cxnLst/>
              <a:rect l="l" t="t" r="r" b="b"/>
              <a:pathLst>
                <a:path w="1367789" h="81915">
                  <a:moveTo>
                    <a:pt x="1367789" y="0"/>
                  </a:moveTo>
                  <a:lnTo>
                    <a:pt x="0" y="0"/>
                  </a:lnTo>
                  <a:lnTo>
                    <a:pt x="0" y="81915"/>
                  </a:lnTo>
                  <a:lnTo>
                    <a:pt x="1367789" y="81915"/>
                  </a:lnTo>
                  <a:lnTo>
                    <a:pt x="136778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405911" y="7940039"/>
              <a:ext cx="1374140" cy="87630"/>
            </a:xfrm>
            <a:custGeom>
              <a:avLst/>
              <a:gdLst/>
              <a:ahLst/>
              <a:cxnLst/>
              <a:rect l="l" t="t" r="r" b="b"/>
              <a:pathLst>
                <a:path w="1374139" h="87629">
                  <a:moveTo>
                    <a:pt x="1374140" y="0"/>
                  </a:moveTo>
                  <a:lnTo>
                    <a:pt x="1367790" y="0"/>
                  </a:lnTo>
                  <a:lnTo>
                    <a:pt x="1367790" y="6350"/>
                  </a:lnTo>
                  <a:lnTo>
                    <a:pt x="1367790" y="81280"/>
                  </a:lnTo>
                  <a:lnTo>
                    <a:pt x="6350" y="81280"/>
                  </a:lnTo>
                  <a:lnTo>
                    <a:pt x="6350" y="6350"/>
                  </a:lnTo>
                  <a:lnTo>
                    <a:pt x="1367790" y="6350"/>
                  </a:lnTo>
                  <a:lnTo>
                    <a:pt x="136779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81280"/>
                  </a:lnTo>
                  <a:lnTo>
                    <a:pt x="0" y="87630"/>
                  </a:lnTo>
                  <a:lnTo>
                    <a:pt x="3175" y="87630"/>
                  </a:lnTo>
                  <a:lnTo>
                    <a:pt x="1374140" y="87630"/>
                  </a:lnTo>
                  <a:lnTo>
                    <a:pt x="1374140" y="85090"/>
                  </a:lnTo>
                  <a:lnTo>
                    <a:pt x="1374140" y="81280"/>
                  </a:lnTo>
                  <a:lnTo>
                    <a:pt x="1374140" y="6350"/>
                  </a:lnTo>
                  <a:lnTo>
                    <a:pt x="13741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27196" y="6073343"/>
              <a:ext cx="1111097" cy="108463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3327082" y="5915913"/>
              <a:ext cx="34925" cy="2251075"/>
            </a:xfrm>
            <a:custGeom>
              <a:avLst/>
              <a:gdLst/>
              <a:ahLst/>
              <a:cxnLst/>
              <a:rect l="l" t="t" r="r" b="b"/>
              <a:pathLst>
                <a:path w="34925" h="2251075">
                  <a:moveTo>
                    <a:pt x="3428" y="0"/>
                  </a:moveTo>
                  <a:lnTo>
                    <a:pt x="0" y="2250592"/>
                  </a:lnTo>
                  <a:lnTo>
                    <a:pt x="34429" y="2250363"/>
                  </a:lnTo>
                  <a:lnTo>
                    <a:pt x="34429" y="1422"/>
                  </a:lnTo>
                  <a:lnTo>
                    <a:pt x="3428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571875" y="6724319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79">
                  <a:moveTo>
                    <a:pt x="24320" y="0"/>
                  </a:moveTo>
                  <a:lnTo>
                    <a:pt x="7061" y="0"/>
                  </a:lnTo>
                  <a:lnTo>
                    <a:pt x="0" y="6769"/>
                  </a:lnTo>
                  <a:lnTo>
                    <a:pt x="0" y="23329"/>
                  </a:lnTo>
                  <a:lnTo>
                    <a:pt x="7061" y="30073"/>
                  </a:lnTo>
                  <a:lnTo>
                    <a:pt x="24320" y="30073"/>
                  </a:lnTo>
                  <a:lnTo>
                    <a:pt x="31280" y="23329"/>
                  </a:lnTo>
                  <a:lnTo>
                    <a:pt x="31280" y="15036"/>
                  </a:lnTo>
                  <a:lnTo>
                    <a:pt x="31280" y="6769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568700" y="6721144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37630" y="18224"/>
                  </a:moveTo>
                  <a:lnTo>
                    <a:pt x="36118" y="11099"/>
                  </a:lnTo>
                  <a:lnTo>
                    <a:pt x="32816" y="6350"/>
                  </a:lnTo>
                  <a:lnTo>
                    <a:pt x="32080" y="5321"/>
                  </a:lnTo>
                  <a:lnTo>
                    <a:pt x="31267" y="4800"/>
                  </a:lnTo>
                  <a:lnTo>
                    <a:pt x="31267" y="21297"/>
                  </a:lnTo>
                  <a:lnTo>
                    <a:pt x="31267" y="24663"/>
                  </a:lnTo>
                  <a:lnTo>
                    <a:pt x="25819" y="30073"/>
                  </a:lnTo>
                  <a:lnTo>
                    <a:pt x="11899" y="30073"/>
                  </a:lnTo>
                  <a:lnTo>
                    <a:pt x="11620" y="29819"/>
                  </a:lnTo>
                  <a:lnTo>
                    <a:pt x="31267" y="21297"/>
                  </a:lnTo>
                  <a:lnTo>
                    <a:pt x="31267" y="4800"/>
                  </a:lnTo>
                  <a:lnTo>
                    <a:pt x="27584" y="2400"/>
                  </a:lnTo>
                  <a:lnTo>
                    <a:pt x="27584" y="8128"/>
                  </a:lnTo>
                  <a:lnTo>
                    <a:pt x="6400" y="17335"/>
                  </a:lnTo>
                  <a:lnTo>
                    <a:pt x="6400" y="11772"/>
                  </a:lnTo>
                  <a:lnTo>
                    <a:pt x="11899" y="6362"/>
                  </a:lnTo>
                  <a:lnTo>
                    <a:pt x="22352" y="6362"/>
                  </a:lnTo>
                  <a:lnTo>
                    <a:pt x="25819" y="6362"/>
                  </a:lnTo>
                  <a:lnTo>
                    <a:pt x="27584" y="8128"/>
                  </a:lnTo>
                  <a:lnTo>
                    <a:pt x="27584" y="2400"/>
                  </a:lnTo>
                  <a:lnTo>
                    <a:pt x="26111" y="1435"/>
                  </a:lnTo>
                  <a:lnTo>
                    <a:pt x="18884" y="0"/>
                  </a:lnTo>
                  <a:lnTo>
                    <a:pt x="11582" y="1435"/>
                  </a:lnTo>
                  <a:lnTo>
                    <a:pt x="5575" y="5334"/>
                  </a:lnTo>
                  <a:lnTo>
                    <a:pt x="1498" y="11112"/>
                  </a:lnTo>
                  <a:lnTo>
                    <a:pt x="0" y="18224"/>
                  </a:lnTo>
                  <a:lnTo>
                    <a:pt x="1511" y="25349"/>
                  </a:lnTo>
                  <a:lnTo>
                    <a:pt x="5588" y="31127"/>
                  </a:lnTo>
                  <a:lnTo>
                    <a:pt x="11582" y="35013"/>
                  </a:lnTo>
                  <a:lnTo>
                    <a:pt x="18884" y="36423"/>
                  </a:lnTo>
                  <a:lnTo>
                    <a:pt x="26149" y="35001"/>
                  </a:lnTo>
                  <a:lnTo>
                    <a:pt x="32105" y="31115"/>
                  </a:lnTo>
                  <a:lnTo>
                    <a:pt x="32816" y="30073"/>
                  </a:lnTo>
                  <a:lnTo>
                    <a:pt x="36131" y="25336"/>
                  </a:lnTo>
                  <a:lnTo>
                    <a:pt x="37630" y="182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835476" y="6201409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79">
                  <a:moveTo>
                    <a:pt x="24333" y="0"/>
                  </a:moveTo>
                  <a:lnTo>
                    <a:pt x="7073" y="0"/>
                  </a:lnTo>
                  <a:lnTo>
                    <a:pt x="0" y="6743"/>
                  </a:lnTo>
                  <a:lnTo>
                    <a:pt x="0" y="23317"/>
                  </a:lnTo>
                  <a:lnTo>
                    <a:pt x="7073" y="30073"/>
                  </a:lnTo>
                  <a:lnTo>
                    <a:pt x="24333" y="30073"/>
                  </a:lnTo>
                  <a:lnTo>
                    <a:pt x="31280" y="23317"/>
                  </a:lnTo>
                  <a:lnTo>
                    <a:pt x="31280" y="15024"/>
                  </a:lnTo>
                  <a:lnTo>
                    <a:pt x="31280" y="6743"/>
                  </a:lnTo>
                  <a:lnTo>
                    <a:pt x="2433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832301" y="6198234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37630" y="18199"/>
                  </a:moveTo>
                  <a:lnTo>
                    <a:pt x="36118" y="11074"/>
                  </a:lnTo>
                  <a:lnTo>
                    <a:pt x="32829" y="6350"/>
                  </a:lnTo>
                  <a:lnTo>
                    <a:pt x="32080" y="5295"/>
                  </a:lnTo>
                  <a:lnTo>
                    <a:pt x="31267" y="4775"/>
                  </a:lnTo>
                  <a:lnTo>
                    <a:pt x="31267" y="21297"/>
                  </a:lnTo>
                  <a:lnTo>
                    <a:pt x="31267" y="24650"/>
                  </a:lnTo>
                  <a:lnTo>
                    <a:pt x="25831" y="30060"/>
                  </a:lnTo>
                  <a:lnTo>
                    <a:pt x="24447" y="30073"/>
                  </a:lnTo>
                  <a:lnTo>
                    <a:pt x="22352" y="30073"/>
                  </a:lnTo>
                  <a:lnTo>
                    <a:pt x="18884" y="30073"/>
                  </a:lnTo>
                  <a:lnTo>
                    <a:pt x="11899" y="30060"/>
                  </a:lnTo>
                  <a:lnTo>
                    <a:pt x="11633" y="29806"/>
                  </a:lnTo>
                  <a:lnTo>
                    <a:pt x="31267" y="21297"/>
                  </a:lnTo>
                  <a:lnTo>
                    <a:pt x="31267" y="4775"/>
                  </a:lnTo>
                  <a:lnTo>
                    <a:pt x="27584" y="2374"/>
                  </a:lnTo>
                  <a:lnTo>
                    <a:pt x="27584" y="8115"/>
                  </a:lnTo>
                  <a:lnTo>
                    <a:pt x="6400" y="17322"/>
                  </a:lnTo>
                  <a:lnTo>
                    <a:pt x="6400" y="11760"/>
                  </a:lnTo>
                  <a:lnTo>
                    <a:pt x="11899" y="6350"/>
                  </a:lnTo>
                  <a:lnTo>
                    <a:pt x="25831" y="6350"/>
                  </a:lnTo>
                  <a:lnTo>
                    <a:pt x="27584" y="8115"/>
                  </a:lnTo>
                  <a:lnTo>
                    <a:pt x="27584" y="2374"/>
                  </a:lnTo>
                  <a:lnTo>
                    <a:pt x="26123" y="1422"/>
                  </a:lnTo>
                  <a:lnTo>
                    <a:pt x="18884" y="0"/>
                  </a:lnTo>
                  <a:lnTo>
                    <a:pt x="11582" y="1435"/>
                  </a:lnTo>
                  <a:lnTo>
                    <a:pt x="5575" y="5308"/>
                  </a:lnTo>
                  <a:lnTo>
                    <a:pt x="1498" y="11087"/>
                  </a:lnTo>
                  <a:lnTo>
                    <a:pt x="0" y="18199"/>
                  </a:lnTo>
                  <a:lnTo>
                    <a:pt x="1511" y="25336"/>
                  </a:lnTo>
                  <a:lnTo>
                    <a:pt x="5588" y="31127"/>
                  </a:lnTo>
                  <a:lnTo>
                    <a:pt x="11582" y="35001"/>
                  </a:lnTo>
                  <a:lnTo>
                    <a:pt x="18884" y="36423"/>
                  </a:lnTo>
                  <a:lnTo>
                    <a:pt x="26149" y="35001"/>
                  </a:lnTo>
                  <a:lnTo>
                    <a:pt x="32105" y="31102"/>
                  </a:lnTo>
                  <a:lnTo>
                    <a:pt x="32816" y="30073"/>
                  </a:lnTo>
                  <a:lnTo>
                    <a:pt x="36131" y="25323"/>
                  </a:lnTo>
                  <a:lnTo>
                    <a:pt x="37630" y="181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825075" y="7093915"/>
              <a:ext cx="51435" cy="58419"/>
            </a:xfrm>
            <a:custGeom>
              <a:avLst/>
              <a:gdLst/>
              <a:ahLst/>
              <a:cxnLst/>
              <a:rect l="l" t="t" r="r" b="b"/>
              <a:pathLst>
                <a:path w="51435" h="58420">
                  <a:moveTo>
                    <a:pt x="51435" y="0"/>
                  </a:moveTo>
                  <a:lnTo>
                    <a:pt x="0" y="0"/>
                  </a:lnTo>
                  <a:lnTo>
                    <a:pt x="0" y="57873"/>
                  </a:lnTo>
                  <a:lnTo>
                    <a:pt x="51435" y="57873"/>
                  </a:lnTo>
                  <a:lnTo>
                    <a:pt x="51435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820312" y="7089152"/>
              <a:ext cx="60960" cy="67945"/>
            </a:xfrm>
            <a:custGeom>
              <a:avLst/>
              <a:gdLst/>
              <a:ahLst/>
              <a:cxnLst/>
              <a:rect l="l" t="t" r="r" b="b"/>
              <a:pathLst>
                <a:path w="60960" h="67945">
                  <a:moveTo>
                    <a:pt x="60960" y="0"/>
                  </a:moveTo>
                  <a:lnTo>
                    <a:pt x="0" y="0"/>
                  </a:lnTo>
                  <a:lnTo>
                    <a:pt x="0" y="67398"/>
                  </a:lnTo>
                  <a:lnTo>
                    <a:pt x="4762" y="67398"/>
                  </a:lnTo>
                  <a:lnTo>
                    <a:pt x="4762" y="57873"/>
                  </a:lnTo>
                  <a:lnTo>
                    <a:pt x="9525" y="57873"/>
                  </a:lnTo>
                  <a:lnTo>
                    <a:pt x="9525" y="9524"/>
                  </a:lnTo>
                  <a:lnTo>
                    <a:pt x="60960" y="9524"/>
                  </a:lnTo>
                  <a:lnTo>
                    <a:pt x="60960" y="0"/>
                  </a:lnTo>
                  <a:close/>
                </a:path>
                <a:path w="60960" h="67945">
                  <a:moveTo>
                    <a:pt x="9525" y="57873"/>
                  </a:moveTo>
                  <a:lnTo>
                    <a:pt x="4762" y="57873"/>
                  </a:lnTo>
                  <a:lnTo>
                    <a:pt x="4762" y="67398"/>
                  </a:lnTo>
                  <a:lnTo>
                    <a:pt x="60960" y="67398"/>
                  </a:lnTo>
                  <a:lnTo>
                    <a:pt x="60960" y="62636"/>
                  </a:lnTo>
                  <a:lnTo>
                    <a:pt x="9525" y="62636"/>
                  </a:lnTo>
                  <a:lnTo>
                    <a:pt x="9525" y="57873"/>
                  </a:lnTo>
                  <a:close/>
                </a:path>
                <a:path w="60960" h="67945">
                  <a:moveTo>
                    <a:pt x="60960" y="9524"/>
                  </a:moveTo>
                  <a:lnTo>
                    <a:pt x="51435" y="9524"/>
                  </a:lnTo>
                  <a:lnTo>
                    <a:pt x="51435" y="57873"/>
                  </a:lnTo>
                  <a:lnTo>
                    <a:pt x="9525" y="57873"/>
                  </a:lnTo>
                  <a:lnTo>
                    <a:pt x="9525" y="62636"/>
                  </a:lnTo>
                  <a:lnTo>
                    <a:pt x="60960" y="62636"/>
                  </a:lnTo>
                  <a:lnTo>
                    <a:pt x="60960" y="95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825786" y="7093914"/>
              <a:ext cx="50800" cy="57150"/>
            </a:xfrm>
            <a:custGeom>
              <a:avLst/>
              <a:gdLst/>
              <a:ahLst/>
              <a:cxnLst/>
              <a:rect l="l" t="t" r="r" b="b"/>
              <a:pathLst>
                <a:path w="50800" h="57150">
                  <a:moveTo>
                    <a:pt x="5715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5715" y="57150"/>
                  </a:lnTo>
                  <a:lnTo>
                    <a:pt x="5715" y="0"/>
                  </a:lnTo>
                  <a:close/>
                </a:path>
                <a:path w="50800" h="57150">
                  <a:moveTo>
                    <a:pt x="50711" y="0"/>
                  </a:moveTo>
                  <a:lnTo>
                    <a:pt x="45008" y="0"/>
                  </a:lnTo>
                  <a:lnTo>
                    <a:pt x="45008" y="57150"/>
                  </a:lnTo>
                  <a:lnTo>
                    <a:pt x="50711" y="57150"/>
                  </a:lnTo>
                  <a:lnTo>
                    <a:pt x="50711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835476" y="7104367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79">
                  <a:moveTo>
                    <a:pt x="24333" y="0"/>
                  </a:moveTo>
                  <a:lnTo>
                    <a:pt x="7073" y="0"/>
                  </a:lnTo>
                  <a:lnTo>
                    <a:pt x="0" y="6756"/>
                  </a:lnTo>
                  <a:lnTo>
                    <a:pt x="0" y="23329"/>
                  </a:lnTo>
                  <a:lnTo>
                    <a:pt x="7073" y="30073"/>
                  </a:lnTo>
                  <a:lnTo>
                    <a:pt x="24333" y="30073"/>
                  </a:lnTo>
                  <a:lnTo>
                    <a:pt x="31280" y="23329"/>
                  </a:lnTo>
                  <a:lnTo>
                    <a:pt x="31280" y="15049"/>
                  </a:lnTo>
                  <a:lnTo>
                    <a:pt x="31280" y="6756"/>
                  </a:lnTo>
                  <a:lnTo>
                    <a:pt x="2433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832301" y="7101192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37630" y="18224"/>
                  </a:moveTo>
                  <a:lnTo>
                    <a:pt x="36131" y="11099"/>
                  </a:lnTo>
                  <a:lnTo>
                    <a:pt x="32829" y="6350"/>
                  </a:lnTo>
                  <a:lnTo>
                    <a:pt x="32092" y="5308"/>
                  </a:lnTo>
                  <a:lnTo>
                    <a:pt x="31267" y="4775"/>
                  </a:lnTo>
                  <a:lnTo>
                    <a:pt x="31267" y="21297"/>
                  </a:lnTo>
                  <a:lnTo>
                    <a:pt x="31267" y="24663"/>
                  </a:lnTo>
                  <a:lnTo>
                    <a:pt x="25831" y="30073"/>
                  </a:lnTo>
                  <a:lnTo>
                    <a:pt x="11899" y="30073"/>
                  </a:lnTo>
                  <a:lnTo>
                    <a:pt x="11633" y="29819"/>
                  </a:lnTo>
                  <a:lnTo>
                    <a:pt x="31267" y="21297"/>
                  </a:lnTo>
                  <a:lnTo>
                    <a:pt x="31267" y="4775"/>
                  </a:lnTo>
                  <a:lnTo>
                    <a:pt x="27584" y="2387"/>
                  </a:lnTo>
                  <a:lnTo>
                    <a:pt x="27584" y="8128"/>
                  </a:lnTo>
                  <a:lnTo>
                    <a:pt x="6400" y="17322"/>
                  </a:lnTo>
                  <a:lnTo>
                    <a:pt x="6400" y="11772"/>
                  </a:lnTo>
                  <a:lnTo>
                    <a:pt x="11899" y="6350"/>
                  </a:lnTo>
                  <a:lnTo>
                    <a:pt x="25819" y="6350"/>
                  </a:lnTo>
                  <a:lnTo>
                    <a:pt x="27584" y="8128"/>
                  </a:lnTo>
                  <a:lnTo>
                    <a:pt x="27584" y="2387"/>
                  </a:lnTo>
                  <a:lnTo>
                    <a:pt x="26123" y="1435"/>
                  </a:lnTo>
                  <a:lnTo>
                    <a:pt x="18884" y="0"/>
                  </a:lnTo>
                  <a:lnTo>
                    <a:pt x="11582" y="1435"/>
                  </a:lnTo>
                  <a:lnTo>
                    <a:pt x="5575" y="5321"/>
                  </a:lnTo>
                  <a:lnTo>
                    <a:pt x="1498" y="11112"/>
                  </a:lnTo>
                  <a:lnTo>
                    <a:pt x="0" y="18224"/>
                  </a:lnTo>
                  <a:lnTo>
                    <a:pt x="1511" y="25361"/>
                  </a:lnTo>
                  <a:lnTo>
                    <a:pt x="5588" y="31140"/>
                  </a:lnTo>
                  <a:lnTo>
                    <a:pt x="11582" y="35013"/>
                  </a:lnTo>
                  <a:lnTo>
                    <a:pt x="18884" y="36423"/>
                  </a:lnTo>
                  <a:lnTo>
                    <a:pt x="26149" y="35001"/>
                  </a:lnTo>
                  <a:lnTo>
                    <a:pt x="32105" y="31115"/>
                  </a:lnTo>
                  <a:lnTo>
                    <a:pt x="32829" y="30073"/>
                  </a:lnTo>
                  <a:lnTo>
                    <a:pt x="36131" y="25336"/>
                  </a:lnTo>
                  <a:lnTo>
                    <a:pt x="37630" y="182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563061" y="6651066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22961" y="0"/>
                  </a:moveTo>
                  <a:lnTo>
                    <a:pt x="14048" y="1736"/>
                  </a:lnTo>
                  <a:lnTo>
                    <a:pt x="6746" y="6475"/>
                  </a:lnTo>
                  <a:lnTo>
                    <a:pt x="1812" y="13507"/>
                  </a:lnTo>
                  <a:lnTo>
                    <a:pt x="0" y="22123"/>
                  </a:lnTo>
                  <a:lnTo>
                    <a:pt x="1812" y="30697"/>
                  </a:lnTo>
                  <a:lnTo>
                    <a:pt x="6746" y="37711"/>
                  </a:lnTo>
                  <a:lnTo>
                    <a:pt x="14048" y="42445"/>
                  </a:lnTo>
                  <a:lnTo>
                    <a:pt x="22961" y="44183"/>
                  </a:lnTo>
                  <a:lnTo>
                    <a:pt x="31887" y="42445"/>
                  </a:lnTo>
                  <a:lnTo>
                    <a:pt x="39177" y="37711"/>
                  </a:lnTo>
                  <a:lnTo>
                    <a:pt x="44094" y="30697"/>
                  </a:lnTo>
                  <a:lnTo>
                    <a:pt x="45897" y="22123"/>
                  </a:lnTo>
                  <a:lnTo>
                    <a:pt x="44094" y="13507"/>
                  </a:lnTo>
                  <a:lnTo>
                    <a:pt x="39177" y="6475"/>
                  </a:lnTo>
                  <a:lnTo>
                    <a:pt x="31887" y="1736"/>
                  </a:lnTo>
                  <a:lnTo>
                    <a:pt x="2296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559149" y="6647154"/>
              <a:ext cx="53975" cy="52069"/>
            </a:xfrm>
            <a:custGeom>
              <a:avLst/>
              <a:gdLst/>
              <a:ahLst/>
              <a:cxnLst/>
              <a:rect l="l" t="t" r="r" b="b"/>
              <a:pathLst>
                <a:path w="53975" h="52070">
                  <a:moveTo>
                    <a:pt x="26873" y="0"/>
                  </a:moveTo>
                  <a:lnTo>
                    <a:pt x="16485" y="2040"/>
                  </a:lnTo>
                  <a:lnTo>
                    <a:pt x="7943" y="7593"/>
                  </a:lnTo>
                  <a:lnTo>
                    <a:pt x="2149" y="15857"/>
                  </a:lnTo>
                  <a:lnTo>
                    <a:pt x="0" y="26034"/>
                  </a:lnTo>
                  <a:lnTo>
                    <a:pt x="2152" y="36181"/>
                  </a:lnTo>
                  <a:lnTo>
                    <a:pt x="7950" y="44426"/>
                  </a:lnTo>
                  <a:lnTo>
                    <a:pt x="16491" y="49968"/>
                  </a:lnTo>
                  <a:lnTo>
                    <a:pt x="26873" y="52006"/>
                  </a:lnTo>
                  <a:lnTo>
                    <a:pt x="37272" y="49966"/>
                  </a:lnTo>
                  <a:lnTo>
                    <a:pt x="45800" y="44421"/>
                  </a:lnTo>
                  <a:lnTo>
                    <a:pt x="45958" y="44195"/>
                  </a:lnTo>
                  <a:lnTo>
                    <a:pt x="26873" y="44195"/>
                  </a:lnTo>
                  <a:lnTo>
                    <a:pt x="19435" y="42740"/>
                  </a:lnTo>
                  <a:lnTo>
                    <a:pt x="13388" y="38811"/>
                  </a:lnTo>
                  <a:lnTo>
                    <a:pt x="9313" y="33030"/>
                  </a:lnTo>
                  <a:lnTo>
                    <a:pt x="7810" y="26034"/>
                  </a:lnTo>
                  <a:lnTo>
                    <a:pt x="9317" y="18988"/>
                  </a:lnTo>
                  <a:lnTo>
                    <a:pt x="13396" y="13193"/>
                  </a:lnTo>
                  <a:lnTo>
                    <a:pt x="19449" y="9263"/>
                  </a:lnTo>
                  <a:lnTo>
                    <a:pt x="26873" y="7810"/>
                  </a:lnTo>
                  <a:lnTo>
                    <a:pt x="45957" y="7810"/>
                  </a:lnTo>
                  <a:lnTo>
                    <a:pt x="45791" y="7583"/>
                  </a:lnTo>
                  <a:lnTo>
                    <a:pt x="37255" y="2037"/>
                  </a:lnTo>
                  <a:lnTo>
                    <a:pt x="26873" y="0"/>
                  </a:lnTo>
                  <a:close/>
                </a:path>
                <a:path w="53975" h="52070">
                  <a:moveTo>
                    <a:pt x="45957" y="7810"/>
                  </a:moveTo>
                  <a:lnTo>
                    <a:pt x="26873" y="7810"/>
                  </a:lnTo>
                  <a:lnTo>
                    <a:pt x="34325" y="9265"/>
                  </a:lnTo>
                  <a:lnTo>
                    <a:pt x="40365" y="13198"/>
                  </a:lnTo>
                  <a:lnTo>
                    <a:pt x="44414" y="18994"/>
                  </a:lnTo>
                  <a:lnTo>
                    <a:pt x="45897" y="26034"/>
                  </a:lnTo>
                  <a:lnTo>
                    <a:pt x="44412" y="33033"/>
                  </a:lnTo>
                  <a:lnTo>
                    <a:pt x="40362" y="38811"/>
                  </a:lnTo>
                  <a:lnTo>
                    <a:pt x="34304" y="42744"/>
                  </a:lnTo>
                  <a:lnTo>
                    <a:pt x="26873" y="44195"/>
                  </a:lnTo>
                  <a:lnTo>
                    <a:pt x="45958" y="44195"/>
                  </a:lnTo>
                  <a:lnTo>
                    <a:pt x="51574" y="36175"/>
                  </a:lnTo>
                  <a:lnTo>
                    <a:pt x="53708" y="26034"/>
                  </a:lnTo>
                  <a:lnTo>
                    <a:pt x="51572" y="15846"/>
                  </a:lnTo>
                  <a:lnTo>
                    <a:pt x="45957" y="781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562223" y="6648208"/>
              <a:ext cx="52069" cy="50165"/>
            </a:xfrm>
            <a:custGeom>
              <a:avLst/>
              <a:gdLst/>
              <a:ahLst/>
              <a:cxnLst/>
              <a:rect l="l" t="t" r="r" b="b"/>
              <a:pathLst>
                <a:path w="52070" h="50165">
                  <a:moveTo>
                    <a:pt x="25933" y="0"/>
                  </a:moveTo>
                  <a:lnTo>
                    <a:pt x="15871" y="1961"/>
                  </a:lnTo>
                  <a:lnTo>
                    <a:pt x="7626" y="7294"/>
                  </a:lnTo>
                  <a:lnTo>
                    <a:pt x="2053" y="15225"/>
                  </a:lnTo>
                  <a:lnTo>
                    <a:pt x="0" y="24980"/>
                  </a:lnTo>
                  <a:lnTo>
                    <a:pt x="2053" y="34705"/>
                  </a:lnTo>
                  <a:lnTo>
                    <a:pt x="7621" y="42606"/>
                  </a:lnTo>
                  <a:lnTo>
                    <a:pt x="15871" y="47939"/>
                  </a:lnTo>
                  <a:lnTo>
                    <a:pt x="25933" y="49898"/>
                  </a:lnTo>
                  <a:lnTo>
                    <a:pt x="35913" y="47935"/>
                  </a:lnTo>
                  <a:lnTo>
                    <a:pt x="41669" y="44183"/>
                  </a:lnTo>
                  <a:lnTo>
                    <a:pt x="25933" y="44183"/>
                  </a:lnTo>
                  <a:lnTo>
                    <a:pt x="18042" y="42658"/>
                  </a:lnTo>
                  <a:lnTo>
                    <a:pt x="11604" y="38506"/>
                  </a:lnTo>
                  <a:lnTo>
                    <a:pt x="7295" y="32396"/>
                  </a:lnTo>
                  <a:lnTo>
                    <a:pt x="5714" y="24980"/>
                  </a:lnTo>
                  <a:lnTo>
                    <a:pt x="7302" y="17507"/>
                  </a:lnTo>
                  <a:lnTo>
                    <a:pt x="11621" y="11380"/>
                  </a:lnTo>
                  <a:lnTo>
                    <a:pt x="17944" y="7294"/>
                  </a:lnTo>
                  <a:lnTo>
                    <a:pt x="25933" y="5714"/>
                  </a:lnTo>
                  <a:lnTo>
                    <a:pt x="41666" y="5714"/>
                  </a:lnTo>
                  <a:lnTo>
                    <a:pt x="35895" y="1958"/>
                  </a:lnTo>
                  <a:lnTo>
                    <a:pt x="25933" y="0"/>
                  </a:lnTo>
                  <a:close/>
                </a:path>
                <a:path w="52070" h="50165">
                  <a:moveTo>
                    <a:pt x="41666" y="5714"/>
                  </a:moveTo>
                  <a:lnTo>
                    <a:pt x="25933" y="5714"/>
                  </a:lnTo>
                  <a:lnTo>
                    <a:pt x="33750" y="7237"/>
                  </a:lnTo>
                  <a:lnTo>
                    <a:pt x="40111" y="11395"/>
                  </a:lnTo>
                  <a:lnTo>
                    <a:pt x="44372" y="17520"/>
                  </a:lnTo>
                  <a:lnTo>
                    <a:pt x="45935" y="24980"/>
                  </a:lnTo>
                  <a:lnTo>
                    <a:pt x="44369" y="32406"/>
                  </a:lnTo>
                  <a:lnTo>
                    <a:pt x="40101" y="38515"/>
                  </a:lnTo>
                  <a:lnTo>
                    <a:pt x="33750" y="42658"/>
                  </a:lnTo>
                  <a:lnTo>
                    <a:pt x="25933" y="44183"/>
                  </a:lnTo>
                  <a:lnTo>
                    <a:pt x="41669" y="44183"/>
                  </a:lnTo>
                  <a:lnTo>
                    <a:pt x="44088" y="42606"/>
                  </a:lnTo>
                  <a:lnTo>
                    <a:pt x="49614" y="34694"/>
                  </a:lnTo>
                  <a:lnTo>
                    <a:pt x="51650" y="24980"/>
                  </a:lnTo>
                  <a:lnTo>
                    <a:pt x="49607" y="15214"/>
                  </a:lnTo>
                  <a:lnTo>
                    <a:pt x="44088" y="7294"/>
                  </a:lnTo>
                  <a:lnTo>
                    <a:pt x="41666" y="57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573005" y="6663601"/>
              <a:ext cx="31115" cy="19685"/>
            </a:xfrm>
            <a:custGeom>
              <a:avLst/>
              <a:gdLst/>
              <a:ahLst/>
              <a:cxnLst/>
              <a:rect l="l" t="t" r="r" b="b"/>
              <a:pathLst>
                <a:path w="31114" h="19684">
                  <a:moveTo>
                    <a:pt x="27647" y="0"/>
                  </a:moveTo>
                  <a:lnTo>
                    <a:pt x="0" y="14960"/>
                  </a:lnTo>
                  <a:lnTo>
                    <a:pt x="2946" y="19672"/>
                  </a:lnTo>
                  <a:lnTo>
                    <a:pt x="30594" y="4724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570236" y="6660997"/>
              <a:ext cx="36195" cy="25400"/>
            </a:xfrm>
            <a:custGeom>
              <a:avLst/>
              <a:gdLst/>
              <a:ahLst/>
              <a:cxnLst/>
              <a:rect l="l" t="t" r="r" b="b"/>
              <a:pathLst>
                <a:path w="36195" h="25400">
                  <a:moveTo>
                    <a:pt x="31102" y="0"/>
                  </a:moveTo>
                  <a:lnTo>
                    <a:pt x="0" y="16827"/>
                  </a:lnTo>
                  <a:lnTo>
                    <a:pt x="5041" y="24866"/>
                  </a:lnTo>
                  <a:lnTo>
                    <a:pt x="6654" y="23990"/>
                  </a:lnTo>
                  <a:lnTo>
                    <a:pt x="4787" y="20548"/>
                  </a:lnTo>
                  <a:lnTo>
                    <a:pt x="6404" y="19674"/>
                  </a:lnTo>
                  <a:lnTo>
                    <a:pt x="5537" y="18287"/>
                  </a:lnTo>
                  <a:lnTo>
                    <a:pt x="29730" y="5194"/>
                  </a:lnTo>
                  <a:lnTo>
                    <a:pt x="34338" y="5194"/>
                  </a:lnTo>
                  <a:lnTo>
                    <a:pt x="31102" y="0"/>
                  </a:lnTo>
                  <a:close/>
                </a:path>
                <a:path w="36195" h="25400">
                  <a:moveTo>
                    <a:pt x="34338" y="5194"/>
                  </a:moveTo>
                  <a:lnTo>
                    <a:pt x="29730" y="5194"/>
                  </a:lnTo>
                  <a:lnTo>
                    <a:pt x="30607" y="6591"/>
                  </a:lnTo>
                  <a:lnTo>
                    <a:pt x="6404" y="19674"/>
                  </a:lnTo>
                  <a:lnTo>
                    <a:pt x="7378" y="21234"/>
                  </a:lnTo>
                  <a:lnTo>
                    <a:pt x="5715" y="22275"/>
                  </a:lnTo>
                  <a:lnTo>
                    <a:pt x="6654" y="23990"/>
                  </a:lnTo>
                  <a:lnTo>
                    <a:pt x="36118" y="8051"/>
                  </a:lnTo>
                  <a:lnTo>
                    <a:pt x="34338" y="5194"/>
                  </a:lnTo>
                  <a:close/>
                </a:path>
                <a:path w="36195" h="25400">
                  <a:moveTo>
                    <a:pt x="6404" y="19674"/>
                  </a:moveTo>
                  <a:lnTo>
                    <a:pt x="4787" y="20548"/>
                  </a:lnTo>
                  <a:lnTo>
                    <a:pt x="5715" y="22275"/>
                  </a:lnTo>
                  <a:lnTo>
                    <a:pt x="7378" y="21234"/>
                  </a:lnTo>
                  <a:lnTo>
                    <a:pt x="6404" y="196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574211" y="6659308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12788" y="0"/>
                  </a:moveTo>
                  <a:lnTo>
                    <a:pt x="1054" y="8216"/>
                  </a:lnTo>
                  <a:lnTo>
                    <a:pt x="0" y="9778"/>
                  </a:lnTo>
                  <a:lnTo>
                    <a:pt x="0" y="14897"/>
                  </a:lnTo>
                  <a:lnTo>
                    <a:pt x="1054" y="17449"/>
                  </a:lnTo>
                  <a:lnTo>
                    <a:pt x="20827" y="6692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578479" y="6658140"/>
              <a:ext cx="19685" cy="31115"/>
            </a:xfrm>
            <a:custGeom>
              <a:avLst/>
              <a:gdLst/>
              <a:ahLst/>
              <a:cxnLst/>
              <a:rect l="l" t="t" r="r" b="b"/>
              <a:pathLst>
                <a:path w="19685" h="31115">
                  <a:moveTo>
                    <a:pt x="4724" y="0"/>
                  </a:moveTo>
                  <a:lnTo>
                    <a:pt x="0" y="2959"/>
                  </a:lnTo>
                  <a:lnTo>
                    <a:pt x="14960" y="30594"/>
                  </a:lnTo>
                  <a:lnTo>
                    <a:pt x="19672" y="27647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575888" y="6655384"/>
              <a:ext cx="25400" cy="36195"/>
            </a:xfrm>
            <a:custGeom>
              <a:avLst/>
              <a:gdLst/>
              <a:ahLst/>
              <a:cxnLst/>
              <a:rect l="l" t="t" r="r" b="b"/>
              <a:pathLst>
                <a:path w="25400" h="36195">
                  <a:moveTo>
                    <a:pt x="8051" y="0"/>
                  </a:moveTo>
                  <a:lnTo>
                    <a:pt x="0" y="5029"/>
                  </a:lnTo>
                  <a:lnTo>
                    <a:pt x="16814" y="36118"/>
                  </a:lnTo>
                  <a:lnTo>
                    <a:pt x="24468" y="31330"/>
                  </a:lnTo>
                  <a:lnTo>
                    <a:pt x="20548" y="31330"/>
                  </a:lnTo>
                  <a:lnTo>
                    <a:pt x="20150" y="30594"/>
                  </a:lnTo>
                  <a:lnTo>
                    <a:pt x="18275" y="30594"/>
                  </a:lnTo>
                  <a:lnTo>
                    <a:pt x="5181" y="6400"/>
                  </a:lnTo>
                  <a:lnTo>
                    <a:pt x="6591" y="5524"/>
                  </a:lnTo>
                  <a:lnTo>
                    <a:pt x="11036" y="5524"/>
                  </a:lnTo>
                  <a:lnTo>
                    <a:pt x="8051" y="0"/>
                  </a:lnTo>
                  <a:close/>
                </a:path>
                <a:path w="25400" h="36195">
                  <a:moveTo>
                    <a:pt x="21221" y="28752"/>
                  </a:moveTo>
                  <a:lnTo>
                    <a:pt x="19676" y="29718"/>
                  </a:lnTo>
                  <a:lnTo>
                    <a:pt x="20548" y="31330"/>
                  </a:lnTo>
                  <a:lnTo>
                    <a:pt x="22263" y="30403"/>
                  </a:lnTo>
                  <a:lnTo>
                    <a:pt x="21221" y="28752"/>
                  </a:lnTo>
                  <a:close/>
                </a:path>
                <a:path w="25400" h="36195">
                  <a:moveTo>
                    <a:pt x="23977" y="29476"/>
                  </a:moveTo>
                  <a:lnTo>
                    <a:pt x="20548" y="31330"/>
                  </a:lnTo>
                  <a:lnTo>
                    <a:pt x="24468" y="31330"/>
                  </a:lnTo>
                  <a:lnTo>
                    <a:pt x="24853" y="31089"/>
                  </a:lnTo>
                  <a:lnTo>
                    <a:pt x="23977" y="29476"/>
                  </a:lnTo>
                  <a:close/>
                </a:path>
                <a:path w="25400" h="36195">
                  <a:moveTo>
                    <a:pt x="19676" y="29718"/>
                  </a:moveTo>
                  <a:lnTo>
                    <a:pt x="18275" y="30594"/>
                  </a:lnTo>
                  <a:lnTo>
                    <a:pt x="20150" y="30594"/>
                  </a:lnTo>
                  <a:lnTo>
                    <a:pt x="19676" y="29718"/>
                  </a:lnTo>
                  <a:close/>
                </a:path>
                <a:path w="25400" h="36195">
                  <a:moveTo>
                    <a:pt x="23586" y="28752"/>
                  </a:moveTo>
                  <a:lnTo>
                    <a:pt x="21221" y="28752"/>
                  </a:lnTo>
                  <a:lnTo>
                    <a:pt x="22263" y="30403"/>
                  </a:lnTo>
                  <a:lnTo>
                    <a:pt x="23977" y="29476"/>
                  </a:lnTo>
                  <a:lnTo>
                    <a:pt x="23586" y="28752"/>
                  </a:lnTo>
                  <a:close/>
                </a:path>
                <a:path w="25400" h="36195">
                  <a:moveTo>
                    <a:pt x="11036" y="5524"/>
                  </a:moveTo>
                  <a:lnTo>
                    <a:pt x="6591" y="5524"/>
                  </a:lnTo>
                  <a:lnTo>
                    <a:pt x="19676" y="29718"/>
                  </a:lnTo>
                  <a:lnTo>
                    <a:pt x="21221" y="28752"/>
                  </a:lnTo>
                  <a:lnTo>
                    <a:pt x="23586" y="28752"/>
                  </a:lnTo>
                  <a:lnTo>
                    <a:pt x="11036" y="55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491382" y="7306868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22974" y="0"/>
                  </a:moveTo>
                  <a:lnTo>
                    <a:pt x="14058" y="1736"/>
                  </a:lnTo>
                  <a:lnTo>
                    <a:pt x="6753" y="6475"/>
                  </a:lnTo>
                  <a:lnTo>
                    <a:pt x="1814" y="13507"/>
                  </a:lnTo>
                  <a:lnTo>
                    <a:pt x="0" y="22123"/>
                  </a:lnTo>
                  <a:lnTo>
                    <a:pt x="1814" y="30692"/>
                  </a:lnTo>
                  <a:lnTo>
                    <a:pt x="6753" y="37706"/>
                  </a:lnTo>
                  <a:lnTo>
                    <a:pt x="14058" y="42443"/>
                  </a:lnTo>
                  <a:lnTo>
                    <a:pt x="22974" y="44183"/>
                  </a:lnTo>
                  <a:lnTo>
                    <a:pt x="31903" y="42443"/>
                  </a:lnTo>
                  <a:lnTo>
                    <a:pt x="39189" y="37706"/>
                  </a:lnTo>
                  <a:lnTo>
                    <a:pt x="44098" y="30692"/>
                  </a:lnTo>
                  <a:lnTo>
                    <a:pt x="45897" y="22123"/>
                  </a:lnTo>
                  <a:lnTo>
                    <a:pt x="44098" y="13507"/>
                  </a:lnTo>
                  <a:lnTo>
                    <a:pt x="39189" y="6475"/>
                  </a:lnTo>
                  <a:lnTo>
                    <a:pt x="31903" y="1736"/>
                  </a:lnTo>
                  <a:lnTo>
                    <a:pt x="22974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87483" y="7302957"/>
              <a:ext cx="53975" cy="52069"/>
            </a:xfrm>
            <a:custGeom>
              <a:avLst/>
              <a:gdLst/>
              <a:ahLst/>
              <a:cxnLst/>
              <a:rect l="l" t="t" r="r" b="b"/>
              <a:pathLst>
                <a:path w="53975" h="52070">
                  <a:moveTo>
                    <a:pt x="26873" y="0"/>
                  </a:moveTo>
                  <a:lnTo>
                    <a:pt x="16484" y="2040"/>
                  </a:lnTo>
                  <a:lnTo>
                    <a:pt x="7938" y="7593"/>
                  </a:lnTo>
                  <a:lnTo>
                    <a:pt x="2144" y="15857"/>
                  </a:lnTo>
                  <a:lnTo>
                    <a:pt x="0" y="26034"/>
                  </a:lnTo>
                  <a:lnTo>
                    <a:pt x="2152" y="36183"/>
                  </a:lnTo>
                  <a:lnTo>
                    <a:pt x="7950" y="44430"/>
                  </a:lnTo>
                  <a:lnTo>
                    <a:pt x="16491" y="49973"/>
                  </a:lnTo>
                  <a:lnTo>
                    <a:pt x="26873" y="52006"/>
                  </a:lnTo>
                  <a:lnTo>
                    <a:pt x="37277" y="49959"/>
                  </a:lnTo>
                  <a:lnTo>
                    <a:pt x="45805" y="44411"/>
                  </a:lnTo>
                  <a:lnTo>
                    <a:pt x="45956" y="44195"/>
                  </a:lnTo>
                  <a:lnTo>
                    <a:pt x="26873" y="44195"/>
                  </a:lnTo>
                  <a:lnTo>
                    <a:pt x="19438" y="42731"/>
                  </a:lnTo>
                  <a:lnTo>
                    <a:pt x="13384" y="38796"/>
                  </a:lnTo>
                  <a:lnTo>
                    <a:pt x="9308" y="33021"/>
                  </a:lnTo>
                  <a:lnTo>
                    <a:pt x="7810" y="26034"/>
                  </a:lnTo>
                  <a:lnTo>
                    <a:pt x="9314" y="18983"/>
                  </a:lnTo>
                  <a:lnTo>
                    <a:pt x="13391" y="13188"/>
                  </a:lnTo>
                  <a:lnTo>
                    <a:pt x="19438" y="9259"/>
                  </a:lnTo>
                  <a:lnTo>
                    <a:pt x="26873" y="7810"/>
                  </a:lnTo>
                  <a:lnTo>
                    <a:pt x="45952" y="7810"/>
                  </a:lnTo>
                  <a:lnTo>
                    <a:pt x="45786" y="7583"/>
                  </a:lnTo>
                  <a:lnTo>
                    <a:pt x="37254" y="2037"/>
                  </a:lnTo>
                  <a:lnTo>
                    <a:pt x="26873" y="0"/>
                  </a:lnTo>
                  <a:close/>
                </a:path>
                <a:path w="53975" h="52070">
                  <a:moveTo>
                    <a:pt x="45952" y="7810"/>
                  </a:moveTo>
                  <a:lnTo>
                    <a:pt x="26873" y="7810"/>
                  </a:lnTo>
                  <a:lnTo>
                    <a:pt x="34326" y="9261"/>
                  </a:lnTo>
                  <a:lnTo>
                    <a:pt x="40365" y="13193"/>
                  </a:lnTo>
                  <a:lnTo>
                    <a:pt x="44411" y="18992"/>
                  </a:lnTo>
                  <a:lnTo>
                    <a:pt x="45897" y="26034"/>
                  </a:lnTo>
                  <a:lnTo>
                    <a:pt x="44407" y="33033"/>
                  </a:lnTo>
                  <a:lnTo>
                    <a:pt x="40357" y="38811"/>
                  </a:lnTo>
                  <a:lnTo>
                    <a:pt x="34321" y="42740"/>
                  </a:lnTo>
                  <a:lnTo>
                    <a:pt x="26873" y="44195"/>
                  </a:lnTo>
                  <a:lnTo>
                    <a:pt x="45956" y="44195"/>
                  </a:lnTo>
                  <a:lnTo>
                    <a:pt x="51576" y="36168"/>
                  </a:lnTo>
                  <a:lnTo>
                    <a:pt x="53708" y="26034"/>
                  </a:lnTo>
                  <a:lnTo>
                    <a:pt x="51567" y="15846"/>
                  </a:lnTo>
                  <a:lnTo>
                    <a:pt x="45952" y="781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490557" y="7304011"/>
              <a:ext cx="52069" cy="50165"/>
            </a:xfrm>
            <a:custGeom>
              <a:avLst/>
              <a:gdLst/>
              <a:ahLst/>
              <a:cxnLst/>
              <a:rect l="l" t="t" r="r" b="b"/>
              <a:pathLst>
                <a:path w="52070" h="50165">
                  <a:moveTo>
                    <a:pt x="25946" y="0"/>
                  </a:moveTo>
                  <a:lnTo>
                    <a:pt x="15876" y="1956"/>
                  </a:lnTo>
                  <a:lnTo>
                    <a:pt x="7627" y="7289"/>
                  </a:lnTo>
                  <a:lnTo>
                    <a:pt x="2053" y="15223"/>
                  </a:lnTo>
                  <a:lnTo>
                    <a:pt x="0" y="24980"/>
                  </a:lnTo>
                  <a:lnTo>
                    <a:pt x="2053" y="34699"/>
                  </a:lnTo>
                  <a:lnTo>
                    <a:pt x="7626" y="42606"/>
                  </a:lnTo>
                  <a:lnTo>
                    <a:pt x="15876" y="47937"/>
                  </a:lnTo>
                  <a:lnTo>
                    <a:pt x="25946" y="49898"/>
                  </a:lnTo>
                  <a:lnTo>
                    <a:pt x="35918" y="47935"/>
                  </a:lnTo>
                  <a:lnTo>
                    <a:pt x="41673" y="44183"/>
                  </a:lnTo>
                  <a:lnTo>
                    <a:pt x="25946" y="44183"/>
                  </a:lnTo>
                  <a:lnTo>
                    <a:pt x="18076" y="42656"/>
                  </a:lnTo>
                  <a:lnTo>
                    <a:pt x="11610" y="38496"/>
                  </a:lnTo>
                  <a:lnTo>
                    <a:pt x="7300" y="32388"/>
                  </a:lnTo>
                  <a:lnTo>
                    <a:pt x="5715" y="24980"/>
                  </a:lnTo>
                  <a:lnTo>
                    <a:pt x="7302" y="17507"/>
                  </a:lnTo>
                  <a:lnTo>
                    <a:pt x="11613" y="11380"/>
                  </a:lnTo>
                  <a:lnTo>
                    <a:pt x="18034" y="7237"/>
                  </a:lnTo>
                  <a:lnTo>
                    <a:pt x="25946" y="5714"/>
                  </a:lnTo>
                  <a:lnTo>
                    <a:pt x="41681" y="5714"/>
                  </a:lnTo>
                  <a:lnTo>
                    <a:pt x="35902" y="1953"/>
                  </a:lnTo>
                  <a:lnTo>
                    <a:pt x="25946" y="0"/>
                  </a:lnTo>
                  <a:close/>
                </a:path>
                <a:path w="52070" h="50165">
                  <a:moveTo>
                    <a:pt x="41681" y="5714"/>
                  </a:moveTo>
                  <a:lnTo>
                    <a:pt x="25946" y="5714"/>
                  </a:lnTo>
                  <a:lnTo>
                    <a:pt x="33756" y="7237"/>
                  </a:lnTo>
                  <a:lnTo>
                    <a:pt x="40108" y="11385"/>
                  </a:lnTo>
                  <a:lnTo>
                    <a:pt x="44376" y="17512"/>
                  </a:lnTo>
                  <a:lnTo>
                    <a:pt x="45948" y="24980"/>
                  </a:lnTo>
                  <a:lnTo>
                    <a:pt x="44375" y="32401"/>
                  </a:lnTo>
                  <a:lnTo>
                    <a:pt x="40105" y="38511"/>
                  </a:lnTo>
                  <a:lnTo>
                    <a:pt x="33756" y="42656"/>
                  </a:lnTo>
                  <a:lnTo>
                    <a:pt x="25946" y="44183"/>
                  </a:lnTo>
                  <a:lnTo>
                    <a:pt x="41673" y="44183"/>
                  </a:lnTo>
                  <a:lnTo>
                    <a:pt x="44091" y="42606"/>
                  </a:lnTo>
                  <a:lnTo>
                    <a:pt x="49620" y="34694"/>
                  </a:lnTo>
                  <a:lnTo>
                    <a:pt x="51663" y="24980"/>
                  </a:lnTo>
                  <a:lnTo>
                    <a:pt x="49618" y="15212"/>
                  </a:lnTo>
                  <a:lnTo>
                    <a:pt x="44095" y="7289"/>
                  </a:lnTo>
                  <a:lnTo>
                    <a:pt x="41681" y="57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501339" y="7319390"/>
              <a:ext cx="31115" cy="19685"/>
            </a:xfrm>
            <a:custGeom>
              <a:avLst/>
              <a:gdLst/>
              <a:ahLst/>
              <a:cxnLst/>
              <a:rect l="l" t="t" r="r" b="b"/>
              <a:pathLst>
                <a:path w="31114" h="19684">
                  <a:moveTo>
                    <a:pt x="27660" y="0"/>
                  </a:moveTo>
                  <a:lnTo>
                    <a:pt x="0" y="14960"/>
                  </a:lnTo>
                  <a:lnTo>
                    <a:pt x="2946" y="19684"/>
                  </a:lnTo>
                  <a:lnTo>
                    <a:pt x="30594" y="4737"/>
                  </a:lnTo>
                  <a:lnTo>
                    <a:pt x="27660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498583" y="7316787"/>
              <a:ext cx="36195" cy="25400"/>
            </a:xfrm>
            <a:custGeom>
              <a:avLst/>
              <a:gdLst/>
              <a:ahLst/>
              <a:cxnLst/>
              <a:rect l="l" t="t" r="r" b="b"/>
              <a:pathLst>
                <a:path w="36195" h="25400">
                  <a:moveTo>
                    <a:pt x="31114" y="0"/>
                  </a:moveTo>
                  <a:lnTo>
                    <a:pt x="0" y="16827"/>
                  </a:lnTo>
                  <a:lnTo>
                    <a:pt x="5016" y="24879"/>
                  </a:lnTo>
                  <a:lnTo>
                    <a:pt x="6642" y="24002"/>
                  </a:lnTo>
                  <a:lnTo>
                    <a:pt x="4775" y="20561"/>
                  </a:lnTo>
                  <a:lnTo>
                    <a:pt x="6394" y="19685"/>
                  </a:lnTo>
                  <a:lnTo>
                    <a:pt x="5524" y="18287"/>
                  </a:lnTo>
                  <a:lnTo>
                    <a:pt x="29730" y="5194"/>
                  </a:lnTo>
                  <a:lnTo>
                    <a:pt x="34324" y="5194"/>
                  </a:lnTo>
                  <a:lnTo>
                    <a:pt x="31114" y="0"/>
                  </a:lnTo>
                  <a:close/>
                </a:path>
                <a:path w="36195" h="25400">
                  <a:moveTo>
                    <a:pt x="34324" y="5194"/>
                  </a:moveTo>
                  <a:lnTo>
                    <a:pt x="29730" y="5194"/>
                  </a:lnTo>
                  <a:lnTo>
                    <a:pt x="30594" y="6604"/>
                  </a:lnTo>
                  <a:lnTo>
                    <a:pt x="6394" y="19685"/>
                  </a:lnTo>
                  <a:lnTo>
                    <a:pt x="7366" y="21247"/>
                  </a:lnTo>
                  <a:lnTo>
                    <a:pt x="5702" y="22288"/>
                  </a:lnTo>
                  <a:lnTo>
                    <a:pt x="6642" y="24002"/>
                  </a:lnTo>
                  <a:lnTo>
                    <a:pt x="36106" y="8077"/>
                  </a:lnTo>
                  <a:lnTo>
                    <a:pt x="34324" y="5194"/>
                  </a:lnTo>
                  <a:close/>
                </a:path>
                <a:path w="36195" h="25400">
                  <a:moveTo>
                    <a:pt x="6394" y="19685"/>
                  </a:moveTo>
                  <a:lnTo>
                    <a:pt x="4775" y="20561"/>
                  </a:lnTo>
                  <a:lnTo>
                    <a:pt x="5702" y="22288"/>
                  </a:lnTo>
                  <a:lnTo>
                    <a:pt x="7366" y="21247"/>
                  </a:lnTo>
                  <a:lnTo>
                    <a:pt x="6394" y="196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502558" y="7315111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12776" y="0"/>
                  </a:moveTo>
                  <a:lnTo>
                    <a:pt x="1054" y="8204"/>
                  </a:lnTo>
                  <a:lnTo>
                    <a:pt x="0" y="9766"/>
                  </a:lnTo>
                  <a:lnTo>
                    <a:pt x="0" y="14884"/>
                  </a:lnTo>
                  <a:lnTo>
                    <a:pt x="1054" y="17437"/>
                  </a:lnTo>
                  <a:lnTo>
                    <a:pt x="20828" y="6692"/>
                  </a:lnTo>
                  <a:lnTo>
                    <a:pt x="12776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506813" y="7313942"/>
              <a:ext cx="19685" cy="31115"/>
            </a:xfrm>
            <a:custGeom>
              <a:avLst/>
              <a:gdLst/>
              <a:ahLst/>
              <a:cxnLst/>
              <a:rect l="l" t="t" r="r" b="b"/>
              <a:pathLst>
                <a:path w="19685" h="31115">
                  <a:moveTo>
                    <a:pt x="4724" y="0"/>
                  </a:moveTo>
                  <a:lnTo>
                    <a:pt x="0" y="2959"/>
                  </a:lnTo>
                  <a:lnTo>
                    <a:pt x="14947" y="30581"/>
                  </a:lnTo>
                  <a:lnTo>
                    <a:pt x="19672" y="27635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504222" y="7311186"/>
              <a:ext cx="25400" cy="36195"/>
            </a:xfrm>
            <a:custGeom>
              <a:avLst/>
              <a:gdLst/>
              <a:ahLst/>
              <a:cxnLst/>
              <a:rect l="l" t="t" r="r" b="b"/>
              <a:pathLst>
                <a:path w="25400" h="36195">
                  <a:moveTo>
                    <a:pt x="8039" y="0"/>
                  </a:moveTo>
                  <a:lnTo>
                    <a:pt x="0" y="5029"/>
                  </a:lnTo>
                  <a:lnTo>
                    <a:pt x="16814" y="36106"/>
                  </a:lnTo>
                  <a:lnTo>
                    <a:pt x="24480" y="31318"/>
                  </a:lnTo>
                  <a:lnTo>
                    <a:pt x="20548" y="31318"/>
                  </a:lnTo>
                  <a:lnTo>
                    <a:pt x="20149" y="30581"/>
                  </a:lnTo>
                  <a:lnTo>
                    <a:pt x="18275" y="30581"/>
                  </a:lnTo>
                  <a:lnTo>
                    <a:pt x="5181" y="6388"/>
                  </a:lnTo>
                  <a:lnTo>
                    <a:pt x="6578" y="5524"/>
                  </a:lnTo>
                  <a:lnTo>
                    <a:pt x="11029" y="5524"/>
                  </a:lnTo>
                  <a:lnTo>
                    <a:pt x="8039" y="0"/>
                  </a:lnTo>
                  <a:close/>
                </a:path>
                <a:path w="25400" h="36195">
                  <a:moveTo>
                    <a:pt x="21234" y="28727"/>
                  </a:moveTo>
                  <a:lnTo>
                    <a:pt x="19674" y="29704"/>
                  </a:lnTo>
                  <a:lnTo>
                    <a:pt x="20548" y="31318"/>
                  </a:lnTo>
                  <a:lnTo>
                    <a:pt x="22263" y="30391"/>
                  </a:lnTo>
                  <a:lnTo>
                    <a:pt x="21234" y="28727"/>
                  </a:lnTo>
                  <a:close/>
                </a:path>
                <a:path w="25400" h="36195">
                  <a:moveTo>
                    <a:pt x="23990" y="29464"/>
                  </a:moveTo>
                  <a:lnTo>
                    <a:pt x="20548" y="31318"/>
                  </a:lnTo>
                  <a:lnTo>
                    <a:pt x="24480" y="31318"/>
                  </a:lnTo>
                  <a:lnTo>
                    <a:pt x="24866" y="31076"/>
                  </a:lnTo>
                  <a:lnTo>
                    <a:pt x="23990" y="29464"/>
                  </a:lnTo>
                  <a:close/>
                </a:path>
                <a:path w="25400" h="36195">
                  <a:moveTo>
                    <a:pt x="19674" y="29704"/>
                  </a:moveTo>
                  <a:lnTo>
                    <a:pt x="18275" y="30581"/>
                  </a:lnTo>
                  <a:lnTo>
                    <a:pt x="20149" y="30581"/>
                  </a:lnTo>
                  <a:lnTo>
                    <a:pt x="19674" y="29704"/>
                  </a:lnTo>
                  <a:close/>
                </a:path>
                <a:path w="25400" h="36195">
                  <a:moveTo>
                    <a:pt x="23591" y="28727"/>
                  </a:moveTo>
                  <a:lnTo>
                    <a:pt x="21234" y="28727"/>
                  </a:lnTo>
                  <a:lnTo>
                    <a:pt x="22263" y="30391"/>
                  </a:lnTo>
                  <a:lnTo>
                    <a:pt x="23990" y="29464"/>
                  </a:lnTo>
                  <a:lnTo>
                    <a:pt x="23591" y="28727"/>
                  </a:lnTo>
                  <a:close/>
                </a:path>
                <a:path w="25400" h="36195">
                  <a:moveTo>
                    <a:pt x="11029" y="5524"/>
                  </a:moveTo>
                  <a:lnTo>
                    <a:pt x="6578" y="5524"/>
                  </a:lnTo>
                  <a:lnTo>
                    <a:pt x="19674" y="29704"/>
                  </a:lnTo>
                  <a:lnTo>
                    <a:pt x="21234" y="28727"/>
                  </a:lnTo>
                  <a:lnTo>
                    <a:pt x="23591" y="28727"/>
                  </a:lnTo>
                  <a:lnTo>
                    <a:pt x="11029" y="55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643071" y="6651066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22961" y="0"/>
                  </a:moveTo>
                  <a:lnTo>
                    <a:pt x="14053" y="1736"/>
                  </a:lnTo>
                  <a:lnTo>
                    <a:pt x="6751" y="6475"/>
                  </a:lnTo>
                  <a:lnTo>
                    <a:pt x="1814" y="13507"/>
                  </a:lnTo>
                  <a:lnTo>
                    <a:pt x="0" y="22123"/>
                  </a:lnTo>
                  <a:lnTo>
                    <a:pt x="1814" y="30697"/>
                  </a:lnTo>
                  <a:lnTo>
                    <a:pt x="6751" y="37711"/>
                  </a:lnTo>
                  <a:lnTo>
                    <a:pt x="14053" y="42445"/>
                  </a:lnTo>
                  <a:lnTo>
                    <a:pt x="22961" y="44183"/>
                  </a:lnTo>
                  <a:lnTo>
                    <a:pt x="31887" y="42445"/>
                  </a:lnTo>
                  <a:lnTo>
                    <a:pt x="39177" y="37711"/>
                  </a:lnTo>
                  <a:lnTo>
                    <a:pt x="44094" y="30697"/>
                  </a:lnTo>
                  <a:lnTo>
                    <a:pt x="45897" y="22123"/>
                  </a:lnTo>
                  <a:lnTo>
                    <a:pt x="44094" y="13507"/>
                  </a:lnTo>
                  <a:lnTo>
                    <a:pt x="39177" y="6475"/>
                  </a:lnTo>
                  <a:lnTo>
                    <a:pt x="31887" y="1736"/>
                  </a:lnTo>
                  <a:lnTo>
                    <a:pt x="2296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639159" y="6647154"/>
              <a:ext cx="53975" cy="52069"/>
            </a:xfrm>
            <a:custGeom>
              <a:avLst/>
              <a:gdLst/>
              <a:ahLst/>
              <a:cxnLst/>
              <a:rect l="l" t="t" r="r" b="b"/>
              <a:pathLst>
                <a:path w="53975" h="52070">
                  <a:moveTo>
                    <a:pt x="26873" y="0"/>
                  </a:moveTo>
                  <a:lnTo>
                    <a:pt x="16484" y="2040"/>
                  </a:lnTo>
                  <a:lnTo>
                    <a:pt x="7938" y="7593"/>
                  </a:lnTo>
                  <a:lnTo>
                    <a:pt x="2144" y="15857"/>
                  </a:lnTo>
                  <a:lnTo>
                    <a:pt x="0" y="26034"/>
                  </a:lnTo>
                  <a:lnTo>
                    <a:pt x="2152" y="36190"/>
                  </a:lnTo>
                  <a:lnTo>
                    <a:pt x="7950" y="44440"/>
                  </a:lnTo>
                  <a:lnTo>
                    <a:pt x="16491" y="49980"/>
                  </a:lnTo>
                  <a:lnTo>
                    <a:pt x="26873" y="52006"/>
                  </a:lnTo>
                  <a:lnTo>
                    <a:pt x="37272" y="49966"/>
                  </a:lnTo>
                  <a:lnTo>
                    <a:pt x="45800" y="44421"/>
                  </a:lnTo>
                  <a:lnTo>
                    <a:pt x="45958" y="44195"/>
                  </a:lnTo>
                  <a:lnTo>
                    <a:pt x="26873" y="44195"/>
                  </a:lnTo>
                  <a:lnTo>
                    <a:pt x="19440" y="42731"/>
                  </a:lnTo>
                  <a:lnTo>
                    <a:pt x="13388" y="38796"/>
                  </a:lnTo>
                  <a:lnTo>
                    <a:pt x="9313" y="33021"/>
                  </a:lnTo>
                  <a:lnTo>
                    <a:pt x="7810" y="26034"/>
                  </a:lnTo>
                  <a:lnTo>
                    <a:pt x="9317" y="18988"/>
                  </a:lnTo>
                  <a:lnTo>
                    <a:pt x="13396" y="13193"/>
                  </a:lnTo>
                  <a:lnTo>
                    <a:pt x="19449" y="9263"/>
                  </a:lnTo>
                  <a:lnTo>
                    <a:pt x="26873" y="7810"/>
                  </a:lnTo>
                  <a:lnTo>
                    <a:pt x="45957" y="7810"/>
                  </a:lnTo>
                  <a:lnTo>
                    <a:pt x="45791" y="7583"/>
                  </a:lnTo>
                  <a:lnTo>
                    <a:pt x="37255" y="2037"/>
                  </a:lnTo>
                  <a:lnTo>
                    <a:pt x="26873" y="0"/>
                  </a:lnTo>
                  <a:close/>
                </a:path>
                <a:path w="53975" h="52070">
                  <a:moveTo>
                    <a:pt x="45957" y="7810"/>
                  </a:moveTo>
                  <a:lnTo>
                    <a:pt x="26873" y="7810"/>
                  </a:lnTo>
                  <a:lnTo>
                    <a:pt x="34325" y="9265"/>
                  </a:lnTo>
                  <a:lnTo>
                    <a:pt x="40365" y="13198"/>
                  </a:lnTo>
                  <a:lnTo>
                    <a:pt x="44414" y="18994"/>
                  </a:lnTo>
                  <a:lnTo>
                    <a:pt x="45897" y="26034"/>
                  </a:lnTo>
                  <a:lnTo>
                    <a:pt x="44412" y="33033"/>
                  </a:lnTo>
                  <a:lnTo>
                    <a:pt x="40362" y="38811"/>
                  </a:lnTo>
                  <a:lnTo>
                    <a:pt x="34323" y="42740"/>
                  </a:lnTo>
                  <a:lnTo>
                    <a:pt x="26873" y="44195"/>
                  </a:lnTo>
                  <a:lnTo>
                    <a:pt x="45958" y="44195"/>
                  </a:lnTo>
                  <a:lnTo>
                    <a:pt x="51574" y="36175"/>
                  </a:lnTo>
                  <a:lnTo>
                    <a:pt x="53708" y="26034"/>
                  </a:lnTo>
                  <a:lnTo>
                    <a:pt x="51572" y="15846"/>
                  </a:lnTo>
                  <a:lnTo>
                    <a:pt x="45957" y="781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642233" y="6648208"/>
              <a:ext cx="52069" cy="50165"/>
            </a:xfrm>
            <a:custGeom>
              <a:avLst/>
              <a:gdLst/>
              <a:ahLst/>
              <a:cxnLst/>
              <a:rect l="l" t="t" r="r" b="b"/>
              <a:pathLst>
                <a:path w="52070" h="50165">
                  <a:moveTo>
                    <a:pt x="25933" y="0"/>
                  </a:moveTo>
                  <a:lnTo>
                    <a:pt x="15871" y="1961"/>
                  </a:lnTo>
                  <a:lnTo>
                    <a:pt x="7626" y="7294"/>
                  </a:lnTo>
                  <a:lnTo>
                    <a:pt x="2053" y="15225"/>
                  </a:lnTo>
                  <a:lnTo>
                    <a:pt x="0" y="24980"/>
                  </a:lnTo>
                  <a:lnTo>
                    <a:pt x="2055" y="34705"/>
                  </a:lnTo>
                  <a:lnTo>
                    <a:pt x="7625" y="42606"/>
                  </a:lnTo>
                  <a:lnTo>
                    <a:pt x="15876" y="47939"/>
                  </a:lnTo>
                  <a:lnTo>
                    <a:pt x="25933" y="49898"/>
                  </a:lnTo>
                  <a:lnTo>
                    <a:pt x="35913" y="47935"/>
                  </a:lnTo>
                  <a:lnTo>
                    <a:pt x="41669" y="44183"/>
                  </a:lnTo>
                  <a:lnTo>
                    <a:pt x="25933" y="44183"/>
                  </a:lnTo>
                  <a:lnTo>
                    <a:pt x="18042" y="42658"/>
                  </a:lnTo>
                  <a:lnTo>
                    <a:pt x="11604" y="38506"/>
                  </a:lnTo>
                  <a:lnTo>
                    <a:pt x="7295" y="32396"/>
                  </a:lnTo>
                  <a:lnTo>
                    <a:pt x="5714" y="24980"/>
                  </a:lnTo>
                  <a:lnTo>
                    <a:pt x="7304" y="17507"/>
                  </a:lnTo>
                  <a:lnTo>
                    <a:pt x="11626" y="11380"/>
                  </a:lnTo>
                  <a:lnTo>
                    <a:pt x="17949" y="7294"/>
                  </a:lnTo>
                  <a:lnTo>
                    <a:pt x="25933" y="5714"/>
                  </a:lnTo>
                  <a:lnTo>
                    <a:pt x="41666" y="5714"/>
                  </a:lnTo>
                  <a:lnTo>
                    <a:pt x="35895" y="1958"/>
                  </a:lnTo>
                  <a:lnTo>
                    <a:pt x="25933" y="0"/>
                  </a:lnTo>
                  <a:close/>
                </a:path>
                <a:path w="52070" h="50165">
                  <a:moveTo>
                    <a:pt x="41666" y="5714"/>
                  </a:moveTo>
                  <a:lnTo>
                    <a:pt x="25933" y="5714"/>
                  </a:lnTo>
                  <a:lnTo>
                    <a:pt x="33750" y="7237"/>
                  </a:lnTo>
                  <a:lnTo>
                    <a:pt x="40111" y="11395"/>
                  </a:lnTo>
                  <a:lnTo>
                    <a:pt x="44372" y="17520"/>
                  </a:lnTo>
                  <a:lnTo>
                    <a:pt x="45935" y="24980"/>
                  </a:lnTo>
                  <a:lnTo>
                    <a:pt x="44369" y="32406"/>
                  </a:lnTo>
                  <a:lnTo>
                    <a:pt x="40101" y="38515"/>
                  </a:lnTo>
                  <a:lnTo>
                    <a:pt x="33750" y="42658"/>
                  </a:lnTo>
                  <a:lnTo>
                    <a:pt x="25933" y="44183"/>
                  </a:lnTo>
                  <a:lnTo>
                    <a:pt x="41669" y="44183"/>
                  </a:lnTo>
                  <a:lnTo>
                    <a:pt x="44088" y="42606"/>
                  </a:lnTo>
                  <a:lnTo>
                    <a:pt x="49614" y="34694"/>
                  </a:lnTo>
                  <a:lnTo>
                    <a:pt x="51650" y="24980"/>
                  </a:lnTo>
                  <a:lnTo>
                    <a:pt x="49607" y="15214"/>
                  </a:lnTo>
                  <a:lnTo>
                    <a:pt x="44088" y="7294"/>
                  </a:lnTo>
                  <a:lnTo>
                    <a:pt x="41666" y="57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53015" y="6663601"/>
              <a:ext cx="31115" cy="19685"/>
            </a:xfrm>
            <a:custGeom>
              <a:avLst/>
              <a:gdLst/>
              <a:ahLst/>
              <a:cxnLst/>
              <a:rect l="l" t="t" r="r" b="b"/>
              <a:pathLst>
                <a:path w="31114" h="19684">
                  <a:moveTo>
                    <a:pt x="27647" y="0"/>
                  </a:moveTo>
                  <a:lnTo>
                    <a:pt x="0" y="14960"/>
                  </a:lnTo>
                  <a:lnTo>
                    <a:pt x="2959" y="19672"/>
                  </a:lnTo>
                  <a:lnTo>
                    <a:pt x="30594" y="4724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650259" y="6660997"/>
              <a:ext cx="36195" cy="25400"/>
            </a:xfrm>
            <a:custGeom>
              <a:avLst/>
              <a:gdLst/>
              <a:ahLst/>
              <a:cxnLst/>
              <a:rect l="l" t="t" r="r" b="b"/>
              <a:pathLst>
                <a:path w="36195" h="25400">
                  <a:moveTo>
                    <a:pt x="31089" y="0"/>
                  </a:moveTo>
                  <a:lnTo>
                    <a:pt x="0" y="16827"/>
                  </a:lnTo>
                  <a:lnTo>
                    <a:pt x="5029" y="24866"/>
                  </a:lnTo>
                  <a:lnTo>
                    <a:pt x="6642" y="23990"/>
                  </a:lnTo>
                  <a:lnTo>
                    <a:pt x="4775" y="20548"/>
                  </a:lnTo>
                  <a:lnTo>
                    <a:pt x="6391" y="19674"/>
                  </a:lnTo>
                  <a:lnTo>
                    <a:pt x="5524" y="18287"/>
                  </a:lnTo>
                  <a:lnTo>
                    <a:pt x="29717" y="5194"/>
                  </a:lnTo>
                  <a:lnTo>
                    <a:pt x="34325" y="5194"/>
                  </a:lnTo>
                  <a:lnTo>
                    <a:pt x="31089" y="0"/>
                  </a:lnTo>
                  <a:close/>
                </a:path>
                <a:path w="36195" h="25400">
                  <a:moveTo>
                    <a:pt x="34325" y="5194"/>
                  </a:moveTo>
                  <a:lnTo>
                    <a:pt x="29717" y="5194"/>
                  </a:lnTo>
                  <a:lnTo>
                    <a:pt x="30594" y="6591"/>
                  </a:lnTo>
                  <a:lnTo>
                    <a:pt x="6391" y="19674"/>
                  </a:lnTo>
                  <a:lnTo>
                    <a:pt x="7365" y="21234"/>
                  </a:lnTo>
                  <a:lnTo>
                    <a:pt x="5714" y="22275"/>
                  </a:lnTo>
                  <a:lnTo>
                    <a:pt x="6642" y="23990"/>
                  </a:lnTo>
                  <a:lnTo>
                    <a:pt x="36106" y="8051"/>
                  </a:lnTo>
                  <a:lnTo>
                    <a:pt x="34325" y="5194"/>
                  </a:lnTo>
                  <a:close/>
                </a:path>
                <a:path w="36195" h="25400">
                  <a:moveTo>
                    <a:pt x="6391" y="19674"/>
                  </a:moveTo>
                  <a:lnTo>
                    <a:pt x="4775" y="20548"/>
                  </a:lnTo>
                  <a:lnTo>
                    <a:pt x="5714" y="22275"/>
                  </a:lnTo>
                  <a:lnTo>
                    <a:pt x="7365" y="21234"/>
                  </a:lnTo>
                  <a:lnTo>
                    <a:pt x="6391" y="196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654221" y="6659308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12788" y="0"/>
                  </a:moveTo>
                  <a:lnTo>
                    <a:pt x="1054" y="8216"/>
                  </a:lnTo>
                  <a:lnTo>
                    <a:pt x="0" y="9778"/>
                  </a:lnTo>
                  <a:lnTo>
                    <a:pt x="0" y="14897"/>
                  </a:lnTo>
                  <a:lnTo>
                    <a:pt x="1054" y="17449"/>
                  </a:lnTo>
                  <a:lnTo>
                    <a:pt x="20840" y="6692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658489" y="6658140"/>
              <a:ext cx="19685" cy="31115"/>
            </a:xfrm>
            <a:custGeom>
              <a:avLst/>
              <a:gdLst/>
              <a:ahLst/>
              <a:cxnLst/>
              <a:rect l="l" t="t" r="r" b="b"/>
              <a:pathLst>
                <a:path w="19685" h="31115">
                  <a:moveTo>
                    <a:pt x="4724" y="0"/>
                  </a:moveTo>
                  <a:lnTo>
                    <a:pt x="0" y="2959"/>
                  </a:lnTo>
                  <a:lnTo>
                    <a:pt x="14960" y="30594"/>
                  </a:lnTo>
                  <a:lnTo>
                    <a:pt x="19672" y="27647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655898" y="6655384"/>
              <a:ext cx="25400" cy="36195"/>
            </a:xfrm>
            <a:custGeom>
              <a:avLst/>
              <a:gdLst/>
              <a:ahLst/>
              <a:cxnLst/>
              <a:rect l="l" t="t" r="r" b="b"/>
              <a:pathLst>
                <a:path w="25400" h="36195">
                  <a:moveTo>
                    <a:pt x="8039" y="0"/>
                  </a:moveTo>
                  <a:lnTo>
                    <a:pt x="0" y="5029"/>
                  </a:lnTo>
                  <a:lnTo>
                    <a:pt x="16827" y="36118"/>
                  </a:lnTo>
                  <a:lnTo>
                    <a:pt x="24468" y="31330"/>
                  </a:lnTo>
                  <a:lnTo>
                    <a:pt x="20535" y="31330"/>
                  </a:lnTo>
                  <a:lnTo>
                    <a:pt x="20137" y="30594"/>
                  </a:lnTo>
                  <a:lnTo>
                    <a:pt x="18287" y="30594"/>
                  </a:lnTo>
                  <a:lnTo>
                    <a:pt x="5194" y="6400"/>
                  </a:lnTo>
                  <a:lnTo>
                    <a:pt x="6591" y="5524"/>
                  </a:lnTo>
                  <a:lnTo>
                    <a:pt x="11026" y="5524"/>
                  </a:lnTo>
                  <a:lnTo>
                    <a:pt x="8039" y="0"/>
                  </a:lnTo>
                  <a:close/>
                </a:path>
                <a:path w="25400" h="36195">
                  <a:moveTo>
                    <a:pt x="21221" y="28752"/>
                  </a:moveTo>
                  <a:lnTo>
                    <a:pt x="19669" y="29727"/>
                  </a:lnTo>
                  <a:lnTo>
                    <a:pt x="20535" y="31330"/>
                  </a:lnTo>
                  <a:lnTo>
                    <a:pt x="22263" y="30403"/>
                  </a:lnTo>
                  <a:lnTo>
                    <a:pt x="21221" y="28752"/>
                  </a:lnTo>
                  <a:close/>
                </a:path>
                <a:path w="25400" h="36195">
                  <a:moveTo>
                    <a:pt x="23977" y="29476"/>
                  </a:moveTo>
                  <a:lnTo>
                    <a:pt x="20535" y="31330"/>
                  </a:lnTo>
                  <a:lnTo>
                    <a:pt x="24468" y="31330"/>
                  </a:lnTo>
                  <a:lnTo>
                    <a:pt x="24853" y="31089"/>
                  </a:lnTo>
                  <a:lnTo>
                    <a:pt x="23977" y="29476"/>
                  </a:lnTo>
                  <a:close/>
                </a:path>
                <a:path w="25400" h="36195">
                  <a:moveTo>
                    <a:pt x="19669" y="29727"/>
                  </a:moveTo>
                  <a:lnTo>
                    <a:pt x="18287" y="30594"/>
                  </a:lnTo>
                  <a:lnTo>
                    <a:pt x="20137" y="30594"/>
                  </a:lnTo>
                  <a:lnTo>
                    <a:pt x="19669" y="29727"/>
                  </a:lnTo>
                  <a:close/>
                </a:path>
                <a:path w="25400" h="36195">
                  <a:moveTo>
                    <a:pt x="23586" y="28752"/>
                  </a:moveTo>
                  <a:lnTo>
                    <a:pt x="21221" y="28752"/>
                  </a:lnTo>
                  <a:lnTo>
                    <a:pt x="22263" y="30403"/>
                  </a:lnTo>
                  <a:lnTo>
                    <a:pt x="23977" y="29476"/>
                  </a:lnTo>
                  <a:lnTo>
                    <a:pt x="23586" y="28752"/>
                  </a:lnTo>
                  <a:close/>
                </a:path>
                <a:path w="25400" h="36195">
                  <a:moveTo>
                    <a:pt x="11026" y="5524"/>
                  </a:moveTo>
                  <a:lnTo>
                    <a:pt x="6591" y="5524"/>
                  </a:lnTo>
                  <a:lnTo>
                    <a:pt x="19669" y="29727"/>
                  </a:lnTo>
                  <a:lnTo>
                    <a:pt x="21221" y="28752"/>
                  </a:lnTo>
                  <a:lnTo>
                    <a:pt x="23586" y="28752"/>
                  </a:lnTo>
                  <a:lnTo>
                    <a:pt x="11026" y="55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697871" y="6809523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22974" y="0"/>
                  </a:moveTo>
                  <a:lnTo>
                    <a:pt x="14058" y="1737"/>
                  </a:lnTo>
                  <a:lnTo>
                    <a:pt x="6753" y="6477"/>
                  </a:lnTo>
                  <a:lnTo>
                    <a:pt x="1814" y="13512"/>
                  </a:lnTo>
                  <a:lnTo>
                    <a:pt x="0" y="22136"/>
                  </a:lnTo>
                  <a:lnTo>
                    <a:pt x="1814" y="30703"/>
                  </a:lnTo>
                  <a:lnTo>
                    <a:pt x="6753" y="37712"/>
                  </a:lnTo>
                  <a:lnTo>
                    <a:pt x="14058" y="42445"/>
                  </a:lnTo>
                  <a:lnTo>
                    <a:pt x="22974" y="44183"/>
                  </a:lnTo>
                  <a:lnTo>
                    <a:pt x="31897" y="42445"/>
                  </a:lnTo>
                  <a:lnTo>
                    <a:pt x="39184" y="37712"/>
                  </a:lnTo>
                  <a:lnTo>
                    <a:pt x="44096" y="30703"/>
                  </a:lnTo>
                  <a:lnTo>
                    <a:pt x="45897" y="22136"/>
                  </a:lnTo>
                  <a:lnTo>
                    <a:pt x="44096" y="13512"/>
                  </a:lnTo>
                  <a:lnTo>
                    <a:pt x="39184" y="6476"/>
                  </a:lnTo>
                  <a:lnTo>
                    <a:pt x="31897" y="1737"/>
                  </a:lnTo>
                  <a:lnTo>
                    <a:pt x="22974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693972" y="6805612"/>
              <a:ext cx="53975" cy="52069"/>
            </a:xfrm>
            <a:custGeom>
              <a:avLst/>
              <a:gdLst/>
              <a:ahLst/>
              <a:cxnLst/>
              <a:rect l="l" t="t" r="r" b="b"/>
              <a:pathLst>
                <a:path w="53975" h="52070">
                  <a:moveTo>
                    <a:pt x="26873" y="0"/>
                  </a:moveTo>
                  <a:lnTo>
                    <a:pt x="16484" y="2041"/>
                  </a:lnTo>
                  <a:lnTo>
                    <a:pt x="7938" y="7594"/>
                  </a:lnTo>
                  <a:lnTo>
                    <a:pt x="2144" y="15862"/>
                  </a:lnTo>
                  <a:lnTo>
                    <a:pt x="0" y="26047"/>
                  </a:lnTo>
                  <a:lnTo>
                    <a:pt x="2146" y="36192"/>
                  </a:lnTo>
                  <a:lnTo>
                    <a:pt x="7945" y="44432"/>
                  </a:lnTo>
                  <a:lnTo>
                    <a:pt x="16489" y="49970"/>
                  </a:lnTo>
                  <a:lnTo>
                    <a:pt x="26873" y="52006"/>
                  </a:lnTo>
                  <a:lnTo>
                    <a:pt x="37272" y="49966"/>
                  </a:lnTo>
                  <a:lnTo>
                    <a:pt x="45800" y="44423"/>
                  </a:lnTo>
                  <a:lnTo>
                    <a:pt x="45959" y="44195"/>
                  </a:lnTo>
                  <a:lnTo>
                    <a:pt x="26873" y="44195"/>
                  </a:lnTo>
                  <a:lnTo>
                    <a:pt x="19430" y="42742"/>
                  </a:lnTo>
                  <a:lnTo>
                    <a:pt x="13379" y="38812"/>
                  </a:lnTo>
                  <a:lnTo>
                    <a:pt x="9306" y="33035"/>
                  </a:lnTo>
                  <a:lnTo>
                    <a:pt x="7810" y="26047"/>
                  </a:lnTo>
                  <a:lnTo>
                    <a:pt x="9314" y="18988"/>
                  </a:lnTo>
                  <a:lnTo>
                    <a:pt x="13394" y="13190"/>
                  </a:lnTo>
                  <a:lnTo>
                    <a:pt x="19451" y="9261"/>
                  </a:lnTo>
                  <a:lnTo>
                    <a:pt x="26873" y="7810"/>
                  </a:lnTo>
                  <a:lnTo>
                    <a:pt x="45951" y="7810"/>
                  </a:lnTo>
                  <a:lnTo>
                    <a:pt x="45786" y="7585"/>
                  </a:lnTo>
                  <a:lnTo>
                    <a:pt x="37254" y="2037"/>
                  </a:lnTo>
                  <a:lnTo>
                    <a:pt x="26873" y="0"/>
                  </a:lnTo>
                  <a:close/>
                </a:path>
                <a:path w="53975" h="52070">
                  <a:moveTo>
                    <a:pt x="45951" y="7810"/>
                  </a:moveTo>
                  <a:lnTo>
                    <a:pt x="26873" y="7810"/>
                  </a:lnTo>
                  <a:lnTo>
                    <a:pt x="34326" y="9265"/>
                  </a:lnTo>
                  <a:lnTo>
                    <a:pt x="40364" y="13200"/>
                  </a:lnTo>
                  <a:lnTo>
                    <a:pt x="44409" y="18999"/>
                  </a:lnTo>
                  <a:lnTo>
                    <a:pt x="45897" y="26047"/>
                  </a:lnTo>
                  <a:lnTo>
                    <a:pt x="44407" y="33044"/>
                  </a:lnTo>
                  <a:lnTo>
                    <a:pt x="40357" y="38817"/>
                  </a:lnTo>
                  <a:lnTo>
                    <a:pt x="34312" y="42744"/>
                  </a:lnTo>
                  <a:lnTo>
                    <a:pt x="26873" y="44195"/>
                  </a:lnTo>
                  <a:lnTo>
                    <a:pt x="45959" y="44195"/>
                  </a:lnTo>
                  <a:lnTo>
                    <a:pt x="51574" y="36181"/>
                  </a:lnTo>
                  <a:lnTo>
                    <a:pt x="53708" y="26047"/>
                  </a:lnTo>
                  <a:lnTo>
                    <a:pt x="51567" y="15851"/>
                  </a:lnTo>
                  <a:lnTo>
                    <a:pt x="45951" y="781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697046" y="6806666"/>
              <a:ext cx="52069" cy="50165"/>
            </a:xfrm>
            <a:custGeom>
              <a:avLst/>
              <a:gdLst/>
              <a:ahLst/>
              <a:cxnLst/>
              <a:rect l="l" t="t" r="r" b="b"/>
              <a:pathLst>
                <a:path w="52070" h="50165">
                  <a:moveTo>
                    <a:pt x="25946" y="0"/>
                  </a:moveTo>
                  <a:lnTo>
                    <a:pt x="15874" y="1962"/>
                  </a:lnTo>
                  <a:lnTo>
                    <a:pt x="7626" y="7296"/>
                  </a:lnTo>
                  <a:lnTo>
                    <a:pt x="2052" y="15230"/>
                  </a:lnTo>
                  <a:lnTo>
                    <a:pt x="0" y="24993"/>
                  </a:lnTo>
                  <a:lnTo>
                    <a:pt x="2059" y="34710"/>
                  </a:lnTo>
                  <a:lnTo>
                    <a:pt x="7630" y="42613"/>
                  </a:lnTo>
                  <a:lnTo>
                    <a:pt x="15878" y="47939"/>
                  </a:lnTo>
                  <a:lnTo>
                    <a:pt x="25946" y="49898"/>
                  </a:lnTo>
                  <a:lnTo>
                    <a:pt x="35913" y="47937"/>
                  </a:lnTo>
                  <a:lnTo>
                    <a:pt x="41675" y="44183"/>
                  </a:lnTo>
                  <a:lnTo>
                    <a:pt x="25946" y="44183"/>
                  </a:lnTo>
                  <a:lnTo>
                    <a:pt x="18034" y="42658"/>
                  </a:lnTo>
                  <a:lnTo>
                    <a:pt x="11606" y="38512"/>
                  </a:lnTo>
                  <a:lnTo>
                    <a:pt x="7299" y="32406"/>
                  </a:lnTo>
                  <a:lnTo>
                    <a:pt x="5714" y="24993"/>
                  </a:lnTo>
                  <a:lnTo>
                    <a:pt x="7307" y="17512"/>
                  </a:lnTo>
                  <a:lnTo>
                    <a:pt x="11628" y="11382"/>
                  </a:lnTo>
                  <a:lnTo>
                    <a:pt x="17949" y="7296"/>
                  </a:lnTo>
                  <a:lnTo>
                    <a:pt x="25946" y="5714"/>
                  </a:lnTo>
                  <a:lnTo>
                    <a:pt x="41662" y="5714"/>
                  </a:lnTo>
                  <a:lnTo>
                    <a:pt x="35904" y="1960"/>
                  </a:lnTo>
                  <a:lnTo>
                    <a:pt x="25946" y="0"/>
                  </a:lnTo>
                  <a:close/>
                </a:path>
                <a:path w="52070" h="50165">
                  <a:moveTo>
                    <a:pt x="41662" y="5714"/>
                  </a:moveTo>
                  <a:lnTo>
                    <a:pt x="25946" y="5714"/>
                  </a:lnTo>
                  <a:lnTo>
                    <a:pt x="33750" y="7237"/>
                  </a:lnTo>
                  <a:lnTo>
                    <a:pt x="40108" y="11396"/>
                  </a:lnTo>
                  <a:lnTo>
                    <a:pt x="44370" y="17525"/>
                  </a:lnTo>
                  <a:lnTo>
                    <a:pt x="45935" y="24993"/>
                  </a:lnTo>
                  <a:lnTo>
                    <a:pt x="44368" y="32412"/>
                  </a:lnTo>
                  <a:lnTo>
                    <a:pt x="40098" y="38517"/>
                  </a:lnTo>
                  <a:lnTo>
                    <a:pt x="33750" y="42658"/>
                  </a:lnTo>
                  <a:lnTo>
                    <a:pt x="25946" y="44183"/>
                  </a:lnTo>
                  <a:lnTo>
                    <a:pt x="41675" y="44183"/>
                  </a:lnTo>
                  <a:lnTo>
                    <a:pt x="44084" y="42613"/>
                  </a:lnTo>
                  <a:lnTo>
                    <a:pt x="49613" y="34705"/>
                  </a:lnTo>
                  <a:lnTo>
                    <a:pt x="51650" y="24993"/>
                  </a:lnTo>
                  <a:lnTo>
                    <a:pt x="49609" y="15225"/>
                  </a:lnTo>
                  <a:lnTo>
                    <a:pt x="44084" y="7296"/>
                  </a:lnTo>
                  <a:lnTo>
                    <a:pt x="41662" y="57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707828" y="6822071"/>
              <a:ext cx="31115" cy="19685"/>
            </a:xfrm>
            <a:custGeom>
              <a:avLst/>
              <a:gdLst/>
              <a:ahLst/>
              <a:cxnLst/>
              <a:rect l="l" t="t" r="r" b="b"/>
              <a:pathLst>
                <a:path w="31114" h="19684">
                  <a:moveTo>
                    <a:pt x="27647" y="0"/>
                  </a:moveTo>
                  <a:lnTo>
                    <a:pt x="0" y="14947"/>
                  </a:lnTo>
                  <a:lnTo>
                    <a:pt x="2946" y="19659"/>
                  </a:lnTo>
                  <a:lnTo>
                    <a:pt x="30594" y="4711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705072" y="6819468"/>
              <a:ext cx="36195" cy="25400"/>
            </a:xfrm>
            <a:custGeom>
              <a:avLst/>
              <a:gdLst/>
              <a:ahLst/>
              <a:cxnLst/>
              <a:rect l="l" t="t" r="r" b="b"/>
              <a:pathLst>
                <a:path w="36195" h="25400">
                  <a:moveTo>
                    <a:pt x="31089" y="0"/>
                  </a:moveTo>
                  <a:lnTo>
                    <a:pt x="0" y="16827"/>
                  </a:lnTo>
                  <a:lnTo>
                    <a:pt x="5016" y="24866"/>
                  </a:lnTo>
                  <a:lnTo>
                    <a:pt x="6629" y="23990"/>
                  </a:lnTo>
                  <a:lnTo>
                    <a:pt x="4775" y="20548"/>
                  </a:lnTo>
                  <a:lnTo>
                    <a:pt x="6391" y="19674"/>
                  </a:lnTo>
                  <a:lnTo>
                    <a:pt x="5524" y="18287"/>
                  </a:lnTo>
                  <a:lnTo>
                    <a:pt x="29717" y="5194"/>
                  </a:lnTo>
                  <a:lnTo>
                    <a:pt x="34325" y="5194"/>
                  </a:lnTo>
                  <a:lnTo>
                    <a:pt x="31089" y="0"/>
                  </a:lnTo>
                  <a:close/>
                </a:path>
                <a:path w="36195" h="25400">
                  <a:moveTo>
                    <a:pt x="34325" y="5194"/>
                  </a:moveTo>
                  <a:lnTo>
                    <a:pt x="29717" y="5194"/>
                  </a:lnTo>
                  <a:lnTo>
                    <a:pt x="30581" y="6591"/>
                  </a:lnTo>
                  <a:lnTo>
                    <a:pt x="6391" y="19674"/>
                  </a:lnTo>
                  <a:lnTo>
                    <a:pt x="7365" y="21234"/>
                  </a:lnTo>
                  <a:lnTo>
                    <a:pt x="5702" y="22263"/>
                  </a:lnTo>
                  <a:lnTo>
                    <a:pt x="6629" y="23990"/>
                  </a:lnTo>
                  <a:lnTo>
                    <a:pt x="36106" y="8051"/>
                  </a:lnTo>
                  <a:lnTo>
                    <a:pt x="34325" y="5194"/>
                  </a:lnTo>
                  <a:close/>
                </a:path>
                <a:path w="36195" h="25400">
                  <a:moveTo>
                    <a:pt x="6391" y="19674"/>
                  </a:moveTo>
                  <a:lnTo>
                    <a:pt x="4775" y="20548"/>
                  </a:lnTo>
                  <a:lnTo>
                    <a:pt x="5702" y="22263"/>
                  </a:lnTo>
                  <a:lnTo>
                    <a:pt x="7365" y="21234"/>
                  </a:lnTo>
                  <a:lnTo>
                    <a:pt x="6391" y="196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709035" y="6817779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12788" y="0"/>
                  </a:moveTo>
                  <a:lnTo>
                    <a:pt x="1054" y="8204"/>
                  </a:lnTo>
                  <a:lnTo>
                    <a:pt x="0" y="9766"/>
                  </a:lnTo>
                  <a:lnTo>
                    <a:pt x="0" y="14897"/>
                  </a:lnTo>
                  <a:lnTo>
                    <a:pt x="1054" y="17437"/>
                  </a:lnTo>
                  <a:lnTo>
                    <a:pt x="20840" y="6692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713302" y="6816597"/>
              <a:ext cx="19685" cy="31115"/>
            </a:xfrm>
            <a:custGeom>
              <a:avLst/>
              <a:gdLst/>
              <a:ahLst/>
              <a:cxnLst/>
              <a:rect l="l" t="t" r="r" b="b"/>
              <a:pathLst>
                <a:path w="19685" h="31115">
                  <a:moveTo>
                    <a:pt x="4711" y="0"/>
                  </a:moveTo>
                  <a:lnTo>
                    <a:pt x="0" y="2959"/>
                  </a:lnTo>
                  <a:lnTo>
                    <a:pt x="14960" y="30606"/>
                  </a:lnTo>
                  <a:lnTo>
                    <a:pt x="19672" y="27660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710711" y="6813842"/>
              <a:ext cx="25400" cy="36195"/>
            </a:xfrm>
            <a:custGeom>
              <a:avLst/>
              <a:gdLst/>
              <a:ahLst/>
              <a:cxnLst/>
              <a:rect l="l" t="t" r="r" b="b"/>
              <a:pathLst>
                <a:path w="25400" h="36195">
                  <a:moveTo>
                    <a:pt x="8039" y="0"/>
                  </a:moveTo>
                  <a:lnTo>
                    <a:pt x="0" y="5029"/>
                  </a:lnTo>
                  <a:lnTo>
                    <a:pt x="16814" y="36118"/>
                  </a:lnTo>
                  <a:lnTo>
                    <a:pt x="24479" y="31343"/>
                  </a:lnTo>
                  <a:lnTo>
                    <a:pt x="20548" y="31343"/>
                  </a:lnTo>
                  <a:lnTo>
                    <a:pt x="20143" y="30594"/>
                  </a:lnTo>
                  <a:lnTo>
                    <a:pt x="18275" y="30594"/>
                  </a:lnTo>
                  <a:lnTo>
                    <a:pt x="5181" y="6400"/>
                  </a:lnTo>
                  <a:lnTo>
                    <a:pt x="6578" y="5524"/>
                  </a:lnTo>
                  <a:lnTo>
                    <a:pt x="11028" y="5524"/>
                  </a:lnTo>
                  <a:lnTo>
                    <a:pt x="8039" y="0"/>
                  </a:lnTo>
                  <a:close/>
                </a:path>
                <a:path w="25400" h="36195">
                  <a:moveTo>
                    <a:pt x="21234" y="28752"/>
                  </a:moveTo>
                  <a:lnTo>
                    <a:pt x="19672" y="29724"/>
                  </a:lnTo>
                  <a:lnTo>
                    <a:pt x="20548" y="31343"/>
                  </a:lnTo>
                  <a:lnTo>
                    <a:pt x="22263" y="30416"/>
                  </a:lnTo>
                  <a:lnTo>
                    <a:pt x="21234" y="28752"/>
                  </a:lnTo>
                  <a:close/>
                </a:path>
                <a:path w="25400" h="36195">
                  <a:moveTo>
                    <a:pt x="23990" y="29476"/>
                  </a:moveTo>
                  <a:lnTo>
                    <a:pt x="20548" y="31343"/>
                  </a:lnTo>
                  <a:lnTo>
                    <a:pt x="24479" y="31343"/>
                  </a:lnTo>
                  <a:lnTo>
                    <a:pt x="24866" y="31102"/>
                  </a:lnTo>
                  <a:lnTo>
                    <a:pt x="23990" y="29476"/>
                  </a:lnTo>
                  <a:close/>
                </a:path>
                <a:path w="25400" h="36195">
                  <a:moveTo>
                    <a:pt x="19672" y="29724"/>
                  </a:moveTo>
                  <a:lnTo>
                    <a:pt x="18275" y="30594"/>
                  </a:lnTo>
                  <a:lnTo>
                    <a:pt x="20143" y="30594"/>
                  </a:lnTo>
                  <a:lnTo>
                    <a:pt x="19672" y="29724"/>
                  </a:lnTo>
                  <a:close/>
                </a:path>
                <a:path w="25400" h="36195">
                  <a:moveTo>
                    <a:pt x="23598" y="28752"/>
                  </a:moveTo>
                  <a:lnTo>
                    <a:pt x="21234" y="28752"/>
                  </a:lnTo>
                  <a:lnTo>
                    <a:pt x="22263" y="30416"/>
                  </a:lnTo>
                  <a:lnTo>
                    <a:pt x="23990" y="29476"/>
                  </a:lnTo>
                  <a:lnTo>
                    <a:pt x="23598" y="28752"/>
                  </a:lnTo>
                  <a:close/>
                </a:path>
                <a:path w="25400" h="36195">
                  <a:moveTo>
                    <a:pt x="11028" y="5524"/>
                  </a:moveTo>
                  <a:lnTo>
                    <a:pt x="6578" y="5524"/>
                  </a:lnTo>
                  <a:lnTo>
                    <a:pt x="19672" y="29724"/>
                  </a:lnTo>
                  <a:lnTo>
                    <a:pt x="21234" y="28752"/>
                  </a:lnTo>
                  <a:lnTo>
                    <a:pt x="23598" y="28752"/>
                  </a:lnTo>
                  <a:lnTo>
                    <a:pt x="11028" y="55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426534" y="6976224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22961" y="0"/>
                  </a:moveTo>
                  <a:lnTo>
                    <a:pt x="14048" y="1735"/>
                  </a:lnTo>
                  <a:lnTo>
                    <a:pt x="6746" y="6470"/>
                  </a:lnTo>
                  <a:lnTo>
                    <a:pt x="1812" y="13501"/>
                  </a:lnTo>
                  <a:lnTo>
                    <a:pt x="0" y="22123"/>
                  </a:lnTo>
                  <a:lnTo>
                    <a:pt x="1812" y="30690"/>
                  </a:lnTo>
                  <a:lnTo>
                    <a:pt x="6746" y="37699"/>
                  </a:lnTo>
                  <a:lnTo>
                    <a:pt x="14048" y="42433"/>
                  </a:lnTo>
                  <a:lnTo>
                    <a:pt x="22961" y="44170"/>
                  </a:lnTo>
                  <a:lnTo>
                    <a:pt x="31897" y="42433"/>
                  </a:lnTo>
                  <a:lnTo>
                    <a:pt x="39187" y="37699"/>
                  </a:lnTo>
                  <a:lnTo>
                    <a:pt x="44098" y="30690"/>
                  </a:lnTo>
                  <a:lnTo>
                    <a:pt x="45897" y="22123"/>
                  </a:lnTo>
                  <a:lnTo>
                    <a:pt x="44098" y="13501"/>
                  </a:lnTo>
                  <a:lnTo>
                    <a:pt x="39187" y="6470"/>
                  </a:lnTo>
                  <a:lnTo>
                    <a:pt x="31897" y="1735"/>
                  </a:lnTo>
                  <a:lnTo>
                    <a:pt x="2296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422622" y="6972312"/>
              <a:ext cx="53975" cy="52069"/>
            </a:xfrm>
            <a:custGeom>
              <a:avLst/>
              <a:gdLst/>
              <a:ahLst/>
              <a:cxnLst/>
              <a:rect l="l" t="t" r="r" b="b"/>
              <a:pathLst>
                <a:path w="53975" h="52070">
                  <a:moveTo>
                    <a:pt x="26873" y="0"/>
                  </a:moveTo>
                  <a:lnTo>
                    <a:pt x="16486" y="2037"/>
                  </a:lnTo>
                  <a:lnTo>
                    <a:pt x="7942" y="7583"/>
                  </a:lnTo>
                  <a:lnTo>
                    <a:pt x="2145" y="15846"/>
                  </a:lnTo>
                  <a:lnTo>
                    <a:pt x="0" y="26035"/>
                  </a:lnTo>
                  <a:lnTo>
                    <a:pt x="2152" y="36177"/>
                  </a:lnTo>
                  <a:lnTo>
                    <a:pt x="7950" y="44413"/>
                  </a:lnTo>
                  <a:lnTo>
                    <a:pt x="16491" y="49946"/>
                  </a:lnTo>
                  <a:lnTo>
                    <a:pt x="26873" y="51981"/>
                  </a:lnTo>
                  <a:lnTo>
                    <a:pt x="37279" y="49943"/>
                  </a:lnTo>
                  <a:lnTo>
                    <a:pt x="45812" y="44403"/>
                  </a:lnTo>
                  <a:lnTo>
                    <a:pt x="45975" y="44170"/>
                  </a:lnTo>
                  <a:lnTo>
                    <a:pt x="26873" y="44170"/>
                  </a:lnTo>
                  <a:lnTo>
                    <a:pt x="19440" y="42721"/>
                  </a:lnTo>
                  <a:lnTo>
                    <a:pt x="13388" y="38793"/>
                  </a:lnTo>
                  <a:lnTo>
                    <a:pt x="9313" y="33020"/>
                  </a:lnTo>
                  <a:lnTo>
                    <a:pt x="7810" y="26035"/>
                  </a:lnTo>
                  <a:lnTo>
                    <a:pt x="9319" y="18977"/>
                  </a:lnTo>
                  <a:lnTo>
                    <a:pt x="13398" y="13184"/>
                  </a:lnTo>
                  <a:lnTo>
                    <a:pt x="19453" y="9259"/>
                  </a:lnTo>
                  <a:lnTo>
                    <a:pt x="26873" y="7810"/>
                  </a:lnTo>
                  <a:lnTo>
                    <a:pt x="45970" y="7810"/>
                  </a:lnTo>
                  <a:lnTo>
                    <a:pt x="45804" y="7578"/>
                  </a:lnTo>
                  <a:lnTo>
                    <a:pt x="37270" y="2035"/>
                  </a:lnTo>
                  <a:lnTo>
                    <a:pt x="26873" y="0"/>
                  </a:lnTo>
                  <a:close/>
                </a:path>
                <a:path w="53975" h="52070">
                  <a:moveTo>
                    <a:pt x="45970" y="7810"/>
                  </a:moveTo>
                  <a:lnTo>
                    <a:pt x="26873" y="7810"/>
                  </a:lnTo>
                  <a:lnTo>
                    <a:pt x="34339" y="9263"/>
                  </a:lnTo>
                  <a:lnTo>
                    <a:pt x="40379" y="13193"/>
                  </a:lnTo>
                  <a:lnTo>
                    <a:pt x="44424" y="18988"/>
                  </a:lnTo>
                  <a:lnTo>
                    <a:pt x="45910" y="26035"/>
                  </a:lnTo>
                  <a:lnTo>
                    <a:pt x="44420" y="33031"/>
                  </a:lnTo>
                  <a:lnTo>
                    <a:pt x="40368" y="38803"/>
                  </a:lnTo>
                  <a:lnTo>
                    <a:pt x="34328" y="42724"/>
                  </a:lnTo>
                  <a:lnTo>
                    <a:pt x="26873" y="44170"/>
                  </a:lnTo>
                  <a:lnTo>
                    <a:pt x="45975" y="44170"/>
                  </a:lnTo>
                  <a:lnTo>
                    <a:pt x="51587" y="36166"/>
                  </a:lnTo>
                  <a:lnTo>
                    <a:pt x="53721" y="26035"/>
                  </a:lnTo>
                  <a:lnTo>
                    <a:pt x="51583" y="15841"/>
                  </a:lnTo>
                  <a:lnTo>
                    <a:pt x="45970" y="781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425708" y="6973366"/>
              <a:ext cx="52069" cy="50165"/>
            </a:xfrm>
            <a:custGeom>
              <a:avLst/>
              <a:gdLst/>
              <a:ahLst/>
              <a:cxnLst/>
              <a:rect l="l" t="t" r="r" b="b"/>
              <a:pathLst>
                <a:path w="52070" h="50165">
                  <a:moveTo>
                    <a:pt x="25933" y="0"/>
                  </a:moveTo>
                  <a:lnTo>
                    <a:pt x="15868" y="1958"/>
                  </a:lnTo>
                  <a:lnTo>
                    <a:pt x="7624" y="7285"/>
                  </a:lnTo>
                  <a:lnTo>
                    <a:pt x="2052" y="15214"/>
                  </a:lnTo>
                  <a:lnTo>
                    <a:pt x="0" y="24980"/>
                  </a:lnTo>
                  <a:lnTo>
                    <a:pt x="2053" y="34697"/>
                  </a:lnTo>
                  <a:lnTo>
                    <a:pt x="7624" y="42600"/>
                  </a:lnTo>
                  <a:lnTo>
                    <a:pt x="15871" y="47926"/>
                  </a:lnTo>
                  <a:lnTo>
                    <a:pt x="25933" y="49885"/>
                  </a:lnTo>
                  <a:lnTo>
                    <a:pt x="35907" y="47924"/>
                  </a:lnTo>
                  <a:lnTo>
                    <a:pt x="41672" y="44170"/>
                  </a:lnTo>
                  <a:lnTo>
                    <a:pt x="25933" y="44170"/>
                  </a:lnTo>
                  <a:lnTo>
                    <a:pt x="18051" y="42645"/>
                  </a:lnTo>
                  <a:lnTo>
                    <a:pt x="11599" y="38495"/>
                  </a:lnTo>
                  <a:lnTo>
                    <a:pt x="7297" y="32392"/>
                  </a:lnTo>
                  <a:lnTo>
                    <a:pt x="5714" y="24980"/>
                  </a:lnTo>
                  <a:lnTo>
                    <a:pt x="7302" y="17502"/>
                  </a:lnTo>
                  <a:lnTo>
                    <a:pt x="11614" y="11376"/>
                  </a:lnTo>
                  <a:lnTo>
                    <a:pt x="17949" y="7285"/>
                  </a:lnTo>
                  <a:lnTo>
                    <a:pt x="25933" y="5714"/>
                  </a:lnTo>
                  <a:lnTo>
                    <a:pt x="41673" y="5714"/>
                  </a:lnTo>
                  <a:lnTo>
                    <a:pt x="35898" y="1956"/>
                  </a:lnTo>
                  <a:lnTo>
                    <a:pt x="25933" y="0"/>
                  </a:lnTo>
                  <a:close/>
                </a:path>
                <a:path w="52070" h="50165">
                  <a:moveTo>
                    <a:pt x="41673" y="5714"/>
                  </a:moveTo>
                  <a:lnTo>
                    <a:pt x="25933" y="5714"/>
                  </a:lnTo>
                  <a:lnTo>
                    <a:pt x="33745" y="7235"/>
                  </a:lnTo>
                  <a:lnTo>
                    <a:pt x="40103" y="11385"/>
                  </a:lnTo>
                  <a:lnTo>
                    <a:pt x="44369" y="17509"/>
                  </a:lnTo>
                  <a:lnTo>
                    <a:pt x="45935" y="24980"/>
                  </a:lnTo>
                  <a:lnTo>
                    <a:pt x="44367" y="32399"/>
                  </a:lnTo>
                  <a:lnTo>
                    <a:pt x="40097" y="38504"/>
                  </a:lnTo>
                  <a:lnTo>
                    <a:pt x="33745" y="42645"/>
                  </a:lnTo>
                  <a:lnTo>
                    <a:pt x="25933" y="44170"/>
                  </a:lnTo>
                  <a:lnTo>
                    <a:pt x="41672" y="44170"/>
                  </a:lnTo>
                  <a:lnTo>
                    <a:pt x="44083" y="42600"/>
                  </a:lnTo>
                  <a:lnTo>
                    <a:pt x="49613" y="34692"/>
                  </a:lnTo>
                  <a:lnTo>
                    <a:pt x="51650" y="24980"/>
                  </a:lnTo>
                  <a:lnTo>
                    <a:pt x="49609" y="15209"/>
                  </a:lnTo>
                  <a:lnTo>
                    <a:pt x="44083" y="7285"/>
                  </a:lnTo>
                  <a:lnTo>
                    <a:pt x="41673" y="57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436491" y="6988746"/>
              <a:ext cx="31115" cy="19685"/>
            </a:xfrm>
            <a:custGeom>
              <a:avLst/>
              <a:gdLst/>
              <a:ahLst/>
              <a:cxnLst/>
              <a:rect l="l" t="t" r="r" b="b"/>
              <a:pathLst>
                <a:path w="31114" h="19684">
                  <a:moveTo>
                    <a:pt x="27647" y="0"/>
                  </a:moveTo>
                  <a:lnTo>
                    <a:pt x="0" y="14960"/>
                  </a:lnTo>
                  <a:lnTo>
                    <a:pt x="2946" y="19672"/>
                  </a:lnTo>
                  <a:lnTo>
                    <a:pt x="30594" y="4724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433735" y="6986155"/>
              <a:ext cx="36195" cy="25400"/>
            </a:xfrm>
            <a:custGeom>
              <a:avLst/>
              <a:gdLst/>
              <a:ahLst/>
              <a:cxnLst/>
              <a:rect l="l" t="t" r="r" b="b"/>
              <a:pathLst>
                <a:path w="36195" h="25400">
                  <a:moveTo>
                    <a:pt x="31089" y="0"/>
                  </a:moveTo>
                  <a:lnTo>
                    <a:pt x="0" y="16827"/>
                  </a:lnTo>
                  <a:lnTo>
                    <a:pt x="5003" y="24866"/>
                  </a:lnTo>
                  <a:lnTo>
                    <a:pt x="6629" y="23990"/>
                  </a:lnTo>
                  <a:lnTo>
                    <a:pt x="4762" y="20548"/>
                  </a:lnTo>
                  <a:lnTo>
                    <a:pt x="6378" y="19675"/>
                  </a:lnTo>
                  <a:lnTo>
                    <a:pt x="5511" y="18287"/>
                  </a:lnTo>
                  <a:lnTo>
                    <a:pt x="29717" y="5181"/>
                  </a:lnTo>
                  <a:lnTo>
                    <a:pt x="34326" y="5181"/>
                  </a:lnTo>
                  <a:lnTo>
                    <a:pt x="31089" y="0"/>
                  </a:lnTo>
                  <a:close/>
                </a:path>
                <a:path w="36195" h="25400">
                  <a:moveTo>
                    <a:pt x="34326" y="5181"/>
                  </a:moveTo>
                  <a:lnTo>
                    <a:pt x="29717" y="5181"/>
                  </a:lnTo>
                  <a:lnTo>
                    <a:pt x="30594" y="6591"/>
                  </a:lnTo>
                  <a:lnTo>
                    <a:pt x="6378" y="19675"/>
                  </a:lnTo>
                  <a:lnTo>
                    <a:pt x="7353" y="21234"/>
                  </a:lnTo>
                  <a:lnTo>
                    <a:pt x="5702" y="22263"/>
                  </a:lnTo>
                  <a:lnTo>
                    <a:pt x="6629" y="23990"/>
                  </a:lnTo>
                  <a:lnTo>
                    <a:pt x="36118" y="8051"/>
                  </a:lnTo>
                  <a:lnTo>
                    <a:pt x="34326" y="5181"/>
                  </a:lnTo>
                  <a:close/>
                </a:path>
                <a:path w="36195" h="25400">
                  <a:moveTo>
                    <a:pt x="6378" y="19675"/>
                  </a:moveTo>
                  <a:lnTo>
                    <a:pt x="4762" y="20548"/>
                  </a:lnTo>
                  <a:lnTo>
                    <a:pt x="5702" y="22263"/>
                  </a:lnTo>
                  <a:lnTo>
                    <a:pt x="7353" y="21234"/>
                  </a:lnTo>
                  <a:lnTo>
                    <a:pt x="6378" y="196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437697" y="6984466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12788" y="0"/>
                  </a:moveTo>
                  <a:lnTo>
                    <a:pt x="1054" y="8216"/>
                  </a:lnTo>
                  <a:lnTo>
                    <a:pt x="0" y="9766"/>
                  </a:lnTo>
                  <a:lnTo>
                    <a:pt x="0" y="14897"/>
                  </a:lnTo>
                  <a:lnTo>
                    <a:pt x="1054" y="17437"/>
                  </a:lnTo>
                  <a:lnTo>
                    <a:pt x="20827" y="6692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441964" y="6983298"/>
              <a:ext cx="19685" cy="31115"/>
            </a:xfrm>
            <a:custGeom>
              <a:avLst/>
              <a:gdLst/>
              <a:ahLst/>
              <a:cxnLst/>
              <a:rect l="l" t="t" r="r" b="b"/>
              <a:pathLst>
                <a:path w="19685" h="31115">
                  <a:moveTo>
                    <a:pt x="4711" y="0"/>
                  </a:moveTo>
                  <a:lnTo>
                    <a:pt x="0" y="2946"/>
                  </a:lnTo>
                  <a:lnTo>
                    <a:pt x="14947" y="30594"/>
                  </a:lnTo>
                  <a:lnTo>
                    <a:pt x="19672" y="27647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439361" y="6980529"/>
              <a:ext cx="25400" cy="36195"/>
            </a:xfrm>
            <a:custGeom>
              <a:avLst/>
              <a:gdLst/>
              <a:ahLst/>
              <a:cxnLst/>
              <a:rect l="l" t="t" r="r" b="b"/>
              <a:pathLst>
                <a:path w="25400" h="36195">
                  <a:moveTo>
                    <a:pt x="8039" y="0"/>
                  </a:moveTo>
                  <a:lnTo>
                    <a:pt x="0" y="5029"/>
                  </a:lnTo>
                  <a:lnTo>
                    <a:pt x="16827" y="36131"/>
                  </a:lnTo>
                  <a:lnTo>
                    <a:pt x="24461" y="31343"/>
                  </a:lnTo>
                  <a:lnTo>
                    <a:pt x="20548" y="31343"/>
                  </a:lnTo>
                  <a:lnTo>
                    <a:pt x="20143" y="30594"/>
                  </a:lnTo>
                  <a:lnTo>
                    <a:pt x="18287" y="30594"/>
                  </a:lnTo>
                  <a:lnTo>
                    <a:pt x="5194" y="6400"/>
                  </a:lnTo>
                  <a:lnTo>
                    <a:pt x="6578" y="5524"/>
                  </a:lnTo>
                  <a:lnTo>
                    <a:pt x="11028" y="5524"/>
                  </a:lnTo>
                  <a:lnTo>
                    <a:pt x="8039" y="0"/>
                  </a:lnTo>
                  <a:close/>
                </a:path>
                <a:path w="25400" h="36195">
                  <a:moveTo>
                    <a:pt x="21234" y="28752"/>
                  </a:moveTo>
                  <a:lnTo>
                    <a:pt x="19674" y="29727"/>
                  </a:lnTo>
                  <a:lnTo>
                    <a:pt x="20548" y="31343"/>
                  </a:lnTo>
                  <a:lnTo>
                    <a:pt x="22275" y="30416"/>
                  </a:lnTo>
                  <a:lnTo>
                    <a:pt x="21234" y="28752"/>
                  </a:lnTo>
                  <a:close/>
                </a:path>
                <a:path w="25400" h="36195">
                  <a:moveTo>
                    <a:pt x="23990" y="29476"/>
                  </a:moveTo>
                  <a:lnTo>
                    <a:pt x="20548" y="31343"/>
                  </a:lnTo>
                  <a:lnTo>
                    <a:pt x="24461" y="31343"/>
                  </a:lnTo>
                  <a:lnTo>
                    <a:pt x="24866" y="31089"/>
                  </a:lnTo>
                  <a:lnTo>
                    <a:pt x="23990" y="29476"/>
                  </a:lnTo>
                  <a:close/>
                </a:path>
                <a:path w="25400" h="36195">
                  <a:moveTo>
                    <a:pt x="19674" y="29727"/>
                  </a:moveTo>
                  <a:lnTo>
                    <a:pt x="18287" y="30594"/>
                  </a:lnTo>
                  <a:lnTo>
                    <a:pt x="20143" y="30594"/>
                  </a:lnTo>
                  <a:lnTo>
                    <a:pt x="19674" y="29727"/>
                  </a:lnTo>
                  <a:close/>
                </a:path>
                <a:path w="25400" h="36195">
                  <a:moveTo>
                    <a:pt x="23598" y="28752"/>
                  </a:moveTo>
                  <a:lnTo>
                    <a:pt x="21234" y="28752"/>
                  </a:lnTo>
                  <a:lnTo>
                    <a:pt x="22275" y="30416"/>
                  </a:lnTo>
                  <a:lnTo>
                    <a:pt x="23990" y="29476"/>
                  </a:lnTo>
                  <a:lnTo>
                    <a:pt x="23598" y="28752"/>
                  </a:lnTo>
                  <a:close/>
                </a:path>
                <a:path w="25400" h="36195">
                  <a:moveTo>
                    <a:pt x="11028" y="5524"/>
                  </a:moveTo>
                  <a:lnTo>
                    <a:pt x="6578" y="5524"/>
                  </a:lnTo>
                  <a:lnTo>
                    <a:pt x="19674" y="29727"/>
                  </a:lnTo>
                  <a:lnTo>
                    <a:pt x="21234" y="28752"/>
                  </a:lnTo>
                  <a:lnTo>
                    <a:pt x="23598" y="28752"/>
                  </a:lnTo>
                  <a:lnTo>
                    <a:pt x="11028" y="55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640135" y="7307694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22974" y="0"/>
                  </a:moveTo>
                  <a:lnTo>
                    <a:pt x="14064" y="1735"/>
                  </a:lnTo>
                  <a:lnTo>
                    <a:pt x="6757" y="6470"/>
                  </a:lnTo>
                  <a:lnTo>
                    <a:pt x="1816" y="13501"/>
                  </a:lnTo>
                  <a:lnTo>
                    <a:pt x="0" y="22123"/>
                  </a:lnTo>
                  <a:lnTo>
                    <a:pt x="1816" y="30690"/>
                  </a:lnTo>
                  <a:lnTo>
                    <a:pt x="6757" y="37699"/>
                  </a:lnTo>
                  <a:lnTo>
                    <a:pt x="14064" y="42433"/>
                  </a:lnTo>
                  <a:lnTo>
                    <a:pt x="22974" y="44170"/>
                  </a:lnTo>
                  <a:lnTo>
                    <a:pt x="31903" y="42433"/>
                  </a:lnTo>
                  <a:lnTo>
                    <a:pt x="39189" y="37699"/>
                  </a:lnTo>
                  <a:lnTo>
                    <a:pt x="44098" y="30690"/>
                  </a:lnTo>
                  <a:lnTo>
                    <a:pt x="45897" y="22123"/>
                  </a:lnTo>
                  <a:lnTo>
                    <a:pt x="44098" y="13501"/>
                  </a:lnTo>
                  <a:lnTo>
                    <a:pt x="39189" y="6470"/>
                  </a:lnTo>
                  <a:lnTo>
                    <a:pt x="31903" y="1735"/>
                  </a:lnTo>
                  <a:lnTo>
                    <a:pt x="22974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636236" y="7303782"/>
              <a:ext cx="53975" cy="52069"/>
            </a:xfrm>
            <a:custGeom>
              <a:avLst/>
              <a:gdLst/>
              <a:ahLst/>
              <a:cxnLst/>
              <a:rect l="l" t="t" r="r" b="b"/>
              <a:pathLst>
                <a:path w="53975" h="52070">
                  <a:moveTo>
                    <a:pt x="26873" y="0"/>
                  </a:moveTo>
                  <a:lnTo>
                    <a:pt x="16484" y="2044"/>
                  </a:lnTo>
                  <a:lnTo>
                    <a:pt x="7938" y="7593"/>
                  </a:lnTo>
                  <a:lnTo>
                    <a:pt x="2144" y="15853"/>
                  </a:lnTo>
                  <a:lnTo>
                    <a:pt x="0" y="26035"/>
                  </a:lnTo>
                  <a:lnTo>
                    <a:pt x="2152" y="36182"/>
                  </a:lnTo>
                  <a:lnTo>
                    <a:pt x="7950" y="44429"/>
                  </a:lnTo>
                  <a:lnTo>
                    <a:pt x="16491" y="49968"/>
                  </a:lnTo>
                  <a:lnTo>
                    <a:pt x="26873" y="51993"/>
                  </a:lnTo>
                  <a:lnTo>
                    <a:pt x="37272" y="49955"/>
                  </a:lnTo>
                  <a:lnTo>
                    <a:pt x="45800" y="44415"/>
                  </a:lnTo>
                  <a:lnTo>
                    <a:pt x="45963" y="44183"/>
                  </a:lnTo>
                  <a:lnTo>
                    <a:pt x="26873" y="44183"/>
                  </a:lnTo>
                  <a:lnTo>
                    <a:pt x="19438" y="42726"/>
                  </a:lnTo>
                  <a:lnTo>
                    <a:pt x="13384" y="38795"/>
                  </a:lnTo>
                  <a:lnTo>
                    <a:pt x="9308" y="33021"/>
                  </a:lnTo>
                  <a:lnTo>
                    <a:pt x="7810" y="26035"/>
                  </a:lnTo>
                  <a:lnTo>
                    <a:pt x="9311" y="18985"/>
                  </a:lnTo>
                  <a:lnTo>
                    <a:pt x="13384" y="13193"/>
                  </a:lnTo>
                  <a:lnTo>
                    <a:pt x="19438" y="9263"/>
                  </a:lnTo>
                  <a:lnTo>
                    <a:pt x="26873" y="7810"/>
                  </a:lnTo>
                  <a:lnTo>
                    <a:pt x="45957" y="7810"/>
                  </a:lnTo>
                  <a:lnTo>
                    <a:pt x="45791" y="7583"/>
                  </a:lnTo>
                  <a:lnTo>
                    <a:pt x="37255" y="2040"/>
                  </a:lnTo>
                  <a:lnTo>
                    <a:pt x="26873" y="0"/>
                  </a:lnTo>
                  <a:close/>
                </a:path>
                <a:path w="53975" h="52070">
                  <a:moveTo>
                    <a:pt x="45957" y="7810"/>
                  </a:moveTo>
                  <a:lnTo>
                    <a:pt x="26873" y="7810"/>
                  </a:lnTo>
                  <a:lnTo>
                    <a:pt x="34326" y="9266"/>
                  </a:lnTo>
                  <a:lnTo>
                    <a:pt x="40362" y="13193"/>
                  </a:lnTo>
                  <a:lnTo>
                    <a:pt x="44410" y="18988"/>
                  </a:lnTo>
                  <a:lnTo>
                    <a:pt x="45897" y="26035"/>
                  </a:lnTo>
                  <a:lnTo>
                    <a:pt x="44407" y="33031"/>
                  </a:lnTo>
                  <a:lnTo>
                    <a:pt x="40357" y="38804"/>
                  </a:lnTo>
                  <a:lnTo>
                    <a:pt x="34321" y="42729"/>
                  </a:lnTo>
                  <a:lnTo>
                    <a:pt x="26873" y="44183"/>
                  </a:lnTo>
                  <a:lnTo>
                    <a:pt x="45963" y="44183"/>
                  </a:lnTo>
                  <a:lnTo>
                    <a:pt x="51574" y="36173"/>
                  </a:lnTo>
                  <a:lnTo>
                    <a:pt x="53708" y="26035"/>
                  </a:lnTo>
                  <a:lnTo>
                    <a:pt x="51572" y="15843"/>
                  </a:lnTo>
                  <a:lnTo>
                    <a:pt x="45957" y="781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639310" y="7304836"/>
              <a:ext cx="52069" cy="50165"/>
            </a:xfrm>
            <a:custGeom>
              <a:avLst/>
              <a:gdLst/>
              <a:ahLst/>
              <a:cxnLst/>
              <a:rect l="l" t="t" r="r" b="b"/>
              <a:pathLst>
                <a:path w="52070" h="50165">
                  <a:moveTo>
                    <a:pt x="25946" y="0"/>
                  </a:moveTo>
                  <a:lnTo>
                    <a:pt x="15879" y="1960"/>
                  </a:lnTo>
                  <a:lnTo>
                    <a:pt x="7630" y="7289"/>
                  </a:lnTo>
                  <a:lnTo>
                    <a:pt x="2054" y="15219"/>
                  </a:lnTo>
                  <a:lnTo>
                    <a:pt x="0" y="24980"/>
                  </a:lnTo>
                  <a:lnTo>
                    <a:pt x="2060" y="34705"/>
                  </a:lnTo>
                  <a:lnTo>
                    <a:pt x="7632" y="42605"/>
                  </a:lnTo>
                  <a:lnTo>
                    <a:pt x="15884" y="47933"/>
                  </a:lnTo>
                  <a:lnTo>
                    <a:pt x="25946" y="49885"/>
                  </a:lnTo>
                  <a:lnTo>
                    <a:pt x="35918" y="47930"/>
                  </a:lnTo>
                  <a:lnTo>
                    <a:pt x="41688" y="44170"/>
                  </a:lnTo>
                  <a:lnTo>
                    <a:pt x="25946" y="44170"/>
                  </a:lnTo>
                  <a:lnTo>
                    <a:pt x="18040" y="42645"/>
                  </a:lnTo>
                  <a:lnTo>
                    <a:pt x="11610" y="38500"/>
                  </a:lnTo>
                  <a:lnTo>
                    <a:pt x="7300" y="32394"/>
                  </a:lnTo>
                  <a:lnTo>
                    <a:pt x="5714" y="24980"/>
                  </a:lnTo>
                  <a:lnTo>
                    <a:pt x="7308" y="17503"/>
                  </a:lnTo>
                  <a:lnTo>
                    <a:pt x="11625" y="11380"/>
                  </a:lnTo>
                  <a:lnTo>
                    <a:pt x="18049" y="7241"/>
                  </a:lnTo>
                  <a:lnTo>
                    <a:pt x="25946" y="5715"/>
                  </a:lnTo>
                  <a:lnTo>
                    <a:pt x="41675" y="5715"/>
                  </a:lnTo>
                  <a:lnTo>
                    <a:pt x="35906" y="1958"/>
                  </a:lnTo>
                  <a:lnTo>
                    <a:pt x="25946" y="0"/>
                  </a:lnTo>
                  <a:close/>
                </a:path>
                <a:path w="52070" h="50165">
                  <a:moveTo>
                    <a:pt x="41675" y="5715"/>
                  </a:moveTo>
                  <a:lnTo>
                    <a:pt x="25946" y="5715"/>
                  </a:lnTo>
                  <a:lnTo>
                    <a:pt x="33750" y="7241"/>
                  </a:lnTo>
                  <a:lnTo>
                    <a:pt x="40106" y="11390"/>
                  </a:lnTo>
                  <a:lnTo>
                    <a:pt x="44375" y="17514"/>
                  </a:lnTo>
                  <a:lnTo>
                    <a:pt x="45948" y="24980"/>
                  </a:lnTo>
                  <a:lnTo>
                    <a:pt x="44373" y="32399"/>
                  </a:lnTo>
                  <a:lnTo>
                    <a:pt x="40100" y="38504"/>
                  </a:lnTo>
                  <a:lnTo>
                    <a:pt x="33750" y="42645"/>
                  </a:lnTo>
                  <a:lnTo>
                    <a:pt x="25946" y="44170"/>
                  </a:lnTo>
                  <a:lnTo>
                    <a:pt x="41688" y="44170"/>
                  </a:lnTo>
                  <a:lnTo>
                    <a:pt x="44091" y="42605"/>
                  </a:lnTo>
                  <a:lnTo>
                    <a:pt x="49620" y="34694"/>
                  </a:lnTo>
                  <a:lnTo>
                    <a:pt x="51663" y="24980"/>
                  </a:lnTo>
                  <a:lnTo>
                    <a:pt x="49620" y="15214"/>
                  </a:lnTo>
                  <a:lnTo>
                    <a:pt x="44091" y="7289"/>
                  </a:lnTo>
                  <a:lnTo>
                    <a:pt x="41675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650092" y="7320216"/>
              <a:ext cx="31115" cy="19685"/>
            </a:xfrm>
            <a:custGeom>
              <a:avLst/>
              <a:gdLst/>
              <a:ahLst/>
              <a:cxnLst/>
              <a:rect l="l" t="t" r="r" b="b"/>
              <a:pathLst>
                <a:path w="31114" h="19684">
                  <a:moveTo>
                    <a:pt x="27647" y="0"/>
                  </a:moveTo>
                  <a:lnTo>
                    <a:pt x="0" y="14960"/>
                  </a:lnTo>
                  <a:lnTo>
                    <a:pt x="2959" y="19685"/>
                  </a:lnTo>
                  <a:lnTo>
                    <a:pt x="30607" y="4724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647336" y="7317625"/>
              <a:ext cx="36195" cy="25400"/>
            </a:xfrm>
            <a:custGeom>
              <a:avLst/>
              <a:gdLst/>
              <a:ahLst/>
              <a:cxnLst/>
              <a:rect l="l" t="t" r="r" b="b"/>
              <a:pathLst>
                <a:path w="36195" h="25400">
                  <a:moveTo>
                    <a:pt x="31089" y="0"/>
                  </a:moveTo>
                  <a:lnTo>
                    <a:pt x="0" y="16827"/>
                  </a:lnTo>
                  <a:lnTo>
                    <a:pt x="5029" y="24866"/>
                  </a:lnTo>
                  <a:lnTo>
                    <a:pt x="6642" y="24002"/>
                  </a:lnTo>
                  <a:lnTo>
                    <a:pt x="4787" y="20561"/>
                  </a:lnTo>
                  <a:lnTo>
                    <a:pt x="6403" y="19686"/>
                  </a:lnTo>
                  <a:lnTo>
                    <a:pt x="5524" y="18275"/>
                  </a:lnTo>
                  <a:lnTo>
                    <a:pt x="29717" y="5194"/>
                  </a:lnTo>
                  <a:lnTo>
                    <a:pt x="34333" y="5194"/>
                  </a:lnTo>
                  <a:lnTo>
                    <a:pt x="31089" y="0"/>
                  </a:lnTo>
                  <a:close/>
                </a:path>
                <a:path w="36195" h="25400">
                  <a:moveTo>
                    <a:pt x="34333" y="5194"/>
                  </a:moveTo>
                  <a:lnTo>
                    <a:pt x="29717" y="5194"/>
                  </a:lnTo>
                  <a:lnTo>
                    <a:pt x="30594" y="6591"/>
                  </a:lnTo>
                  <a:lnTo>
                    <a:pt x="6403" y="19686"/>
                  </a:lnTo>
                  <a:lnTo>
                    <a:pt x="7365" y="21234"/>
                  </a:lnTo>
                  <a:lnTo>
                    <a:pt x="5714" y="22275"/>
                  </a:lnTo>
                  <a:lnTo>
                    <a:pt x="6642" y="24002"/>
                  </a:lnTo>
                  <a:lnTo>
                    <a:pt x="36118" y="8051"/>
                  </a:lnTo>
                  <a:lnTo>
                    <a:pt x="34333" y="5194"/>
                  </a:lnTo>
                  <a:close/>
                </a:path>
                <a:path w="36195" h="25400">
                  <a:moveTo>
                    <a:pt x="6403" y="19686"/>
                  </a:moveTo>
                  <a:lnTo>
                    <a:pt x="4787" y="20561"/>
                  </a:lnTo>
                  <a:lnTo>
                    <a:pt x="5714" y="22275"/>
                  </a:lnTo>
                  <a:lnTo>
                    <a:pt x="7365" y="21234"/>
                  </a:lnTo>
                  <a:lnTo>
                    <a:pt x="6403" y="196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651298" y="7315923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12801" y="0"/>
                  </a:moveTo>
                  <a:lnTo>
                    <a:pt x="1066" y="8229"/>
                  </a:lnTo>
                  <a:lnTo>
                    <a:pt x="0" y="9791"/>
                  </a:lnTo>
                  <a:lnTo>
                    <a:pt x="0" y="14897"/>
                  </a:lnTo>
                  <a:lnTo>
                    <a:pt x="1066" y="17462"/>
                  </a:lnTo>
                  <a:lnTo>
                    <a:pt x="20853" y="6705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655566" y="7314780"/>
              <a:ext cx="19685" cy="31115"/>
            </a:xfrm>
            <a:custGeom>
              <a:avLst/>
              <a:gdLst/>
              <a:ahLst/>
              <a:cxnLst/>
              <a:rect l="l" t="t" r="r" b="b"/>
              <a:pathLst>
                <a:path w="19685" h="31115">
                  <a:moveTo>
                    <a:pt x="4724" y="0"/>
                  </a:moveTo>
                  <a:lnTo>
                    <a:pt x="0" y="2933"/>
                  </a:lnTo>
                  <a:lnTo>
                    <a:pt x="14960" y="30581"/>
                  </a:lnTo>
                  <a:lnTo>
                    <a:pt x="19685" y="2762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001605" y="7312012"/>
              <a:ext cx="676275" cy="845185"/>
            </a:xfrm>
            <a:custGeom>
              <a:avLst/>
              <a:gdLst/>
              <a:ahLst/>
              <a:cxnLst/>
              <a:rect l="l" t="t" r="r" b="b"/>
              <a:pathLst>
                <a:path w="676275" h="845184">
                  <a:moveTo>
                    <a:pt x="182791" y="834212"/>
                  </a:moveTo>
                  <a:lnTo>
                    <a:pt x="182689" y="832637"/>
                  </a:lnTo>
                  <a:lnTo>
                    <a:pt x="181368" y="831875"/>
                  </a:lnTo>
                  <a:lnTo>
                    <a:pt x="180098" y="831189"/>
                  </a:lnTo>
                  <a:lnTo>
                    <a:pt x="179438" y="830973"/>
                  </a:lnTo>
                  <a:lnTo>
                    <a:pt x="179438" y="834517"/>
                  </a:lnTo>
                  <a:lnTo>
                    <a:pt x="179197" y="834847"/>
                  </a:lnTo>
                  <a:lnTo>
                    <a:pt x="138811" y="840613"/>
                  </a:lnTo>
                  <a:lnTo>
                    <a:pt x="91338" y="841997"/>
                  </a:lnTo>
                  <a:lnTo>
                    <a:pt x="73253" y="841819"/>
                  </a:lnTo>
                  <a:lnTo>
                    <a:pt x="27952" y="839330"/>
                  </a:lnTo>
                  <a:lnTo>
                    <a:pt x="3721" y="834694"/>
                  </a:lnTo>
                  <a:lnTo>
                    <a:pt x="3238" y="834402"/>
                  </a:lnTo>
                  <a:lnTo>
                    <a:pt x="43865" y="828306"/>
                  </a:lnTo>
                  <a:lnTo>
                    <a:pt x="77355" y="827138"/>
                  </a:lnTo>
                  <a:lnTo>
                    <a:pt x="66814" y="827455"/>
                  </a:lnTo>
                  <a:lnTo>
                    <a:pt x="56095" y="828052"/>
                  </a:lnTo>
                  <a:lnTo>
                    <a:pt x="27406" y="833170"/>
                  </a:lnTo>
                  <a:lnTo>
                    <a:pt x="27406" y="835736"/>
                  </a:lnTo>
                  <a:lnTo>
                    <a:pt x="69672" y="841552"/>
                  </a:lnTo>
                  <a:lnTo>
                    <a:pt x="91351" y="841933"/>
                  </a:lnTo>
                  <a:lnTo>
                    <a:pt x="104051" y="841806"/>
                  </a:lnTo>
                  <a:lnTo>
                    <a:pt x="115874" y="841438"/>
                  </a:lnTo>
                  <a:lnTo>
                    <a:pt x="126593" y="840854"/>
                  </a:lnTo>
                  <a:lnTo>
                    <a:pt x="135953" y="840066"/>
                  </a:lnTo>
                  <a:lnTo>
                    <a:pt x="139433" y="839711"/>
                  </a:lnTo>
                  <a:lnTo>
                    <a:pt x="141681" y="839482"/>
                  </a:lnTo>
                  <a:lnTo>
                    <a:pt x="155371" y="834618"/>
                  </a:lnTo>
                  <a:lnTo>
                    <a:pt x="155371" y="834288"/>
                  </a:lnTo>
                  <a:lnTo>
                    <a:pt x="155270" y="833170"/>
                  </a:lnTo>
                  <a:lnTo>
                    <a:pt x="154393" y="832650"/>
                  </a:lnTo>
                  <a:lnTo>
                    <a:pt x="153492" y="832167"/>
                  </a:lnTo>
                  <a:lnTo>
                    <a:pt x="152958" y="831913"/>
                  </a:lnTo>
                  <a:lnTo>
                    <a:pt x="152958" y="834466"/>
                  </a:lnTo>
                  <a:lnTo>
                    <a:pt x="151244" y="835736"/>
                  </a:lnTo>
                  <a:lnTo>
                    <a:pt x="102870" y="839609"/>
                  </a:lnTo>
                  <a:lnTo>
                    <a:pt x="91351" y="839711"/>
                  </a:lnTo>
                  <a:lnTo>
                    <a:pt x="78689" y="839584"/>
                  </a:lnTo>
                  <a:lnTo>
                    <a:pt x="36728" y="836599"/>
                  </a:lnTo>
                  <a:lnTo>
                    <a:pt x="29997" y="834618"/>
                  </a:lnTo>
                  <a:lnTo>
                    <a:pt x="29730" y="834453"/>
                  </a:lnTo>
                  <a:lnTo>
                    <a:pt x="68986" y="829602"/>
                  </a:lnTo>
                  <a:lnTo>
                    <a:pt x="98488" y="829259"/>
                  </a:lnTo>
                  <a:lnTo>
                    <a:pt x="104000" y="829310"/>
                  </a:lnTo>
                  <a:lnTo>
                    <a:pt x="145973" y="832307"/>
                  </a:lnTo>
                  <a:lnTo>
                    <a:pt x="152958" y="834466"/>
                  </a:lnTo>
                  <a:lnTo>
                    <a:pt x="152958" y="831913"/>
                  </a:lnTo>
                  <a:lnTo>
                    <a:pt x="150164" y="830567"/>
                  </a:lnTo>
                  <a:lnTo>
                    <a:pt x="142417" y="829360"/>
                  </a:lnTo>
                  <a:lnTo>
                    <a:pt x="140195" y="829170"/>
                  </a:lnTo>
                  <a:lnTo>
                    <a:pt x="131470" y="828421"/>
                  </a:lnTo>
                  <a:lnTo>
                    <a:pt x="122732" y="827811"/>
                  </a:lnTo>
                  <a:lnTo>
                    <a:pt x="113017" y="827341"/>
                  </a:lnTo>
                  <a:lnTo>
                    <a:pt x="102501" y="827049"/>
                  </a:lnTo>
                  <a:lnTo>
                    <a:pt x="91351" y="826947"/>
                  </a:lnTo>
                  <a:lnTo>
                    <a:pt x="84378" y="827036"/>
                  </a:lnTo>
                  <a:lnTo>
                    <a:pt x="91338" y="826922"/>
                  </a:lnTo>
                  <a:lnTo>
                    <a:pt x="102501" y="827049"/>
                  </a:lnTo>
                  <a:lnTo>
                    <a:pt x="109410" y="827112"/>
                  </a:lnTo>
                  <a:lnTo>
                    <a:pt x="126250" y="827646"/>
                  </a:lnTo>
                  <a:lnTo>
                    <a:pt x="169367" y="831392"/>
                  </a:lnTo>
                  <a:lnTo>
                    <a:pt x="179438" y="834517"/>
                  </a:lnTo>
                  <a:lnTo>
                    <a:pt x="179438" y="830973"/>
                  </a:lnTo>
                  <a:lnTo>
                    <a:pt x="136169" y="824966"/>
                  </a:lnTo>
                  <a:lnTo>
                    <a:pt x="91338" y="823747"/>
                  </a:lnTo>
                  <a:lnTo>
                    <a:pt x="73190" y="823937"/>
                  </a:lnTo>
                  <a:lnTo>
                    <a:pt x="27622" y="826427"/>
                  </a:lnTo>
                  <a:lnTo>
                    <a:pt x="0" y="832637"/>
                  </a:lnTo>
                  <a:lnTo>
                    <a:pt x="0" y="836269"/>
                  </a:lnTo>
                  <a:lnTo>
                    <a:pt x="46507" y="843965"/>
                  </a:lnTo>
                  <a:lnTo>
                    <a:pt x="91338" y="845172"/>
                  </a:lnTo>
                  <a:lnTo>
                    <a:pt x="109486" y="844994"/>
                  </a:lnTo>
                  <a:lnTo>
                    <a:pt x="126403" y="844461"/>
                  </a:lnTo>
                  <a:lnTo>
                    <a:pt x="141706" y="843610"/>
                  </a:lnTo>
                  <a:lnTo>
                    <a:pt x="155067" y="842479"/>
                  </a:lnTo>
                  <a:lnTo>
                    <a:pt x="159829" y="841997"/>
                  </a:lnTo>
                  <a:lnTo>
                    <a:pt x="182791" y="834694"/>
                  </a:lnTo>
                  <a:lnTo>
                    <a:pt x="182791" y="834212"/>
                  </a:lnTo>
                  <a:close/>
                </a:path>
                <a:path w="676275" h="845184">
                  <a:moveTo>
                    <a:pt x="676236" y="31076"/>
                  </a:moveTo>
                  <a:lnTo>
                    <a:pt x="675360" y="29464"/>
                  </a:lnTo>
                  <a:lnTo>
                    <a:pt x="674966" y="28740"/>
                  </a:lnTo>
                  <a:lnTo>
                    <a:pt x="671042" y="21488"/>
                  </a:lnTo>
                  <a:lnTo>
                    <a:pt x="671042" y="29718"/>
                  </a:lnTo>
                  <a:lnTo>
                    <a:pt x="669645" y="30581"/>
                  </a:lnTo>
                  <a:lnTo>
                    <a:pt x="656551" y="6388"/>
                  </a:lnTo>
                  <a:lnTo>
                    <a:pt x="657961" y="5524"/>
                  </a:lnTo>
                  <a:lnTo>
                    <a:pt x="671042" y="29718"/>
                  </a:lnTo>
                  <a:lnTo>
                    <a:pt x="671042" y="21488"/>
                  </a:lnTo>
                  <a:lnTo>
                    <a:pt x="662406" y="5524"/>
                  </a:lnTo>
                  <a:lnTo>
                    <a:pt x="659422" y="0"/>
                  </a:lnTo>
                  <a:lnTo>
                    <a:pt x="651370" y="5016"/>
                  </a:lnTo>
                  <a:lnTo>
                    <a:pt x="668185" y="36106"/>
                  </a:lnTo>
                  <a:lnTo>
                    <a:pt x="675817" y="31330"/>
                  </a:lnTo>
                  <a:lnTo>
                    <a:pt x="676236" y="310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346462" y="8118627"/>
              <a:ext cx="668020" cy="56515"/>
            </a:xfrm>
            <a:custGeom>
              <a:avLst/>
              <a:gdLst/>
              <a:ahLst/>
              <a:cxnLst/>
              <a:rect l="l" t="t" r="r" b="b"/>
              <a:pathLst>
                <a:path w="668020" h="56515">
                  <a:moveTo>
                    <a:pt x="667448" y="0"/>
                  </a:moveTo>
                  <a:lnTo>
                    <a:pt x="0" y="0"/>
                  </a:lnTo>
                  <a:lnTo>
                    <a:pt x="0" y="55930"/>
                  </a:lnTo>
                  <a:lnTo>
                    <a:pt x="667448" y="55930"/>
                  </a:lnTo>
                  <a:lnTo>
                    <a:pt x="667448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338855" y="8111489"/>
              <a:ext cx="683260" cy="71120"/>
            </a:xfrm>
            <a:custGeom>
              <a:avLst/>
              <a:gdLst/>
              <a:ahLst/>
              <a:cxnLst/>
              <a:rect l="l" t="t" r="r" b="b"/>
              <a:pathLst>
                <a:path w="683260" h="71120">
                  <a:moveTo>
                    <a:pt x="682650" y="0"/>
                  </a:moveTo>
                  <a:lnTo>
                    <a:pt x="667435" y="0"/>
                  </a:lnTo>
                  <a:lnTo>
                    <a:pt x="667435" y="15240"/>
                  </a:lnTo>
                  <a:lnTo>
                    <a:pt x="667435" y="55880"/>
                  </a:lnTo>
                  <a:lnTo>
                    <a:pt x="15214" y="55880"/>
                  </a:lnTo>
                  <a:lnTo>
                    <a:pt x="15214" y="15240"/>
                  </a:lnTo>
                  <a:lnTo>
                    <a:pt x="667435" y="15240"/>
                  </a:lnTo>
                  <a:lnTo>
                    <a:pt x="667435" y="0"/>
                  </a:lnTo>
                  <a:lnTo>
                    <a:pt x="0" y="0"/>
                  </a:lnTo>
                  <a:lnTo>
                    <a:pt x="0" y="15240"/>
                  </a:lnTo>
                  <a:lnTo>
                    <a:pt x="0" y="55880"/>
                  </a:lnTo>
                  <a:lnTo>
                    <a:pt x="0" y="71120"/>
                  </a:lnTo>
                  <a:lnTo>
                    <a:pt x="7607" y="71120"/>
                  </a:lnTo>
                  <a:lnTo>
                    <a:pt x="682650" y="71120"/>
                  </a:lnTo>
                  <a:lnTo>
                    <a:pt x="682650" y="63500"/>
                  </a:lnTo>
                  <a:lnTo>
                    <a:pt x="682650" y="55880"/>
                  </a:lnTo>
                  <a:lnTo>
                    <a:pt x="682650" y="15240"/>
                  </a:lnTo>
                  <a:lnTo>
                    <a:pt x="6826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174947" y="8118627"/>
              <a:ext cx="668020" cy="56515"/>
            </a:xfrm>
            <a:custGeom>
              <a:avLst/>
              <a:gdLst/>
              <a:ahLst/>
              <a:cxnLst/>
              <a:rect l="l" t="t" r="r" b="b"/>
              <a:pathLst>
                <a:path w="668020" h="56515">
                  <a:moveTo>
                    <a:pt x="667448" y="0"/>
                  </a:moveTo>
                  <a:lnTo>
                    <a:pt x="0" y="0"/>
                  </a:lnTo>
                  <a:lnTo>
                    <a:pt x="0" y="55930"/>
                  </a:lnTo>
                  <a:lnTo>
                    <a:pt x="667448" y="55930"/>
                  </a:lnTo>
                  <a:lnTo>
                    <a:pt x="667448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167340" y="8111489"/>
              <a:ext cx="683260" cy="71120"/>
            </a:xfrm>
            <a:custGeom>
              <a:avLst/>
              <a:gdLst/>
              <a:ahLst/>
              <a:cxnLst/>
              <a:rect l="l" t="t" r="r" b="b"/>
              <a:pathLst>
                <a:path w="683260" h="71120">
                  <a:moveTo>
                    <a:pt x="682663" y="0"/>
                  </a:moveTo>
                  <a:lnTo>
                    <a:pt x="667448" y="0"/>
                  </a:lnTo>
                  <a:lnTo>
                    <a:pt x="667448" y="15240"/>
                  </a:lnTo>
                  <a:lnTo>
                    <a:pt x="667448" y="55880"/>
                  </a:lnTo>
                  <a:lnTo>
                    <a:pt x="15214" y="55880"/>
                  </a:lnTo>
                  <a:lnTo>
                    <a:pt x="15214" y="15240"/>
                  </a:lnTo>
                  <a:lnTo>
                    <a:pt x="667448" y="15240"/>
                  </a:lnTo>
                  <a:lnTo>
                    <a:pt x="667448" y="0"/>
                  </a:lnTo>
                  <a:lnTo>
                    <a:pt x="0" y="0"/>
                  </a:lnTo>
                  <a:lnTo>
                    <a:pt x="0" y="15240"/>
                  </a:lnTo>
                  <a:lnTo>
                    <a:pt x="0" y="55880"/>
                  </a:lnTo>
                  <a:lnTo>
                    <a:pt x="0" y="71120"/>
                  </a:lnTo>
                  <a:lnTo>
                    <a:pt x="7607" y="71120"/>
                  </a:lnTo>
                  <a:lnTo>
                    <a:pt x="682663" y="71120"/>
                  </a:lnTo>
                  <a:lnTo>
                    <a:pt x="682663" y="63500"/>
                  </a:lnTo>
                  <a:lnTo>
                    <a:pt x="682663" y="55880"/>
                  </a:lnTo>
                  <a:lnTo>
                    <a:pt x="682663" y="15240"/>
                  </a:lnTo>
                  <a:lnTo>
                    <a:pt x="6826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013898" y="8174367"/>
              <a:ext cx="153670" cy="26670"/>
            </a:xfrm>
            <a:custGeom>
              <a:avLst/>
              <a:gdLst/>
              <a:ahLst/>
              <a:cxnLst/>
              <a:rect l="l" t="t" r="r" b="b"/>
              <a:pathLst>
                <a:path w="153670" h="26670">
                  <a:moveTo>
                    <a:pt x="153479" y="0"/>
                  </a:moveTo>
                  <a:lnTo>
                    <a:pt x="0" y="190"/>
                  </a:lnTo>
                  <a:lnTo>
                    <a:pt x="16687" y="26250"/>
                  </a:lnTo>
                  <a:lnTo>
                    <a:pt x="135889" y="26250"/>
                  </a:lnTo>
                  <a:lnTo>
                    <a:pt x="15347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007485" y="8170138"/>
              <a:ext cx="166370" cy="38100"/>
            </a:xfrm>
            <a:custGeom>
              <a:avLst/>
              <a:gdLst/>
              <a:ahLst/>
              <a:cxnLst/>
              <a:rect l="l" t="t" r="r" b="b"/>
              <a:pathLst>
                <a:path w="166370" h="38100">
                  <a:moveTo>
                    <a:pt x="153568" y="0"/>
                  </a:moveTo>
                  <a:lnTo>
                    <a:pt x="138239" y="22872"/>
                  </a:lnTo>
                  <a:lnTo>
                    <a:pt x="27254" y="22872"/>
                  </a:lnTo>
                  <a:lnTo>
                    <a:pt x="12814" y="317"/>
                  </a:lnTo>
                  <a:lnTo>
                    <a:pt x="0" y="8521"/>
                  </a:lnTo>
                  <a:lnTo>
                    <a:pt x="18935" y="38087"/>
                  </a:lnTo>
                  <a:lnTo>
                    <a:pt x="146367" y="38087"/>
                  </a:lnTo>
                  <a:lnTo>
                    <a:pt x="166204" y="8470"/>
                  </a:lnTo>
                  <a:lnTo>
                    <a:pt x="1535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048175" y="8184032"/>
              <a:ext cx="88265" cy="0"/>
            </a:xfrm>
            <a:custGeom>
              <a:avLst/>
              <a:gdLst/>
              <a:ahLst/>
              <a:cxnLst/>
              <a:rect l="l" t="t" r="r" b="b"/>
              <a:pathLst>
                <a:path w="88264">
                  <a:moveTo>
                    <a:pt x="87934" y="0"/>
                  </a:moveTo>
                  <a:lnTo>
                    <a:pt x="0" y="0"/>
                  </a:lnTo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040568" y="8176424"/>
              <a:ext cx="103505" cy="15240"/>
            </a:xfrm>
            <a:custGeom>
              <a:avLst/>
              <a:gdLst/>
              <a:ahLst/>
              <a:cxnLst/>
              <a:rect l="l" t="t" r="r" b="b"/>
              <a:pathLst>
                <a:path w="103504" h="15240">
                  <a:moveTo>
                    <a:pt x="99745" y="0"/>
                  </a:moveTo>
                  <a:lnTo>
                    <a:pt x="95542" y="0"/>
                  </a:lnTo>
                  <a:lnTo>
                    <a:pt x="3403" y="0"/>
                  </a:lnTo>
                  <a:lnTo>
                    <a:pt x="0" y="3403"/>
                  </a:lnTo>
                  <a:lnTo>
                    <a:pt x="0" y="11811"/>
                  </a:lnTo>
                  <a:lnTo>
                    <a:pt x="3403" y="15214"/>
                  </a:lnTo>
                  <a:lnTo>
                    <a:pt x="99745" y="15214"/>
                  </a:lnTo>
                  <a:lnTo>
                    <a:pt x="103149" y="11811"/>
                  </a:lnTo>
                  <a:lnTo>
                    <a:pt x="103149" y="3403"/>
                  </a:lnTo>
                  <a:lnTo>
                    <a:pt x="997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994327" y="6352438"/>
              <a:ext cx="9525" cy="77470"/>
            </a:xfrm>
            <a:custGeom>
              <a:avLst/>
              <a:gdLst/>
              <a:ahLst/>
              <a:cxnLst/>
              <a:rect l="l" t="t" r="r" b="b"/>
              <a:pathLst>
                <a:path w="9525" h="77470">
                  <a:moveTo>
                    <a:pt x="9372" y="0"/>
                  </a:moveTo>
                  <a:lnTo>
                    <a:pt x="0" y="0"/>
                  </a:lnTo>
                  <a:lnTo>
                    <a:pt x="0" y="77152"/>
                  </a:lnTo>
                  <a:lnTo>
                    <a:pt x="9372" y="77152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992842" y="6350838"/>
              <a:ext cx="12700" cy="80645"/>
            </a:xfrm>
            <a:custGeom>
              <a:avLst/>
              <a:gdLst/>
              <a:ahLst/>
              <a:cxnLst/>
              <a:rect l="l" t="t" r="r" b="b"/>
              <a:pathLst>
                <a:path w="12700" h="80645">
                  <a:moveTo>
                    <a:pt x="12458" y="0"/>
                  </a:moveTo>
                  <a:lnTo>
                    <a:pt x="0" y="0"/>
                  </a:lnTo>
                  <a:lnTo>
                    <a:pt x="0" y="80238"/>
                  </a:lnTo>
                  <a:lnTo>
                    <a:pt x="12458" y="80238"/>
                  </a:lnTo>
                  <a:lnTo>
                    <a:pt x="12458" y="78752"/>
                  </a:lnTo>
                  <a:lnTo>
                    <a:pt x="9258" y="78752"/>
                  </a:lnTo>
                  <a:lnTo>
                    <a:pt x="9258" y="77152"/>
                  </a:lnTo>
                  <a:lnTo>
                    <a:pt x="3086" y="77152"/>
                  </a:lnTo>
                  <a:lnTo>
                    <a:pt x="3086" y="3086"/>
                  </a:lnTo>
                  <a:lnTo>
                    <a:pt x="12458" y="3086"/>
                  </a:lnTo>
                  <a:lnTo>
                    <a:pt x="12458" y="0"/>
                  </a:lnTo>
                  <a:close/>
                </a:path>
                <a:path w="12700" h="80645">
                  <a:moveTo>
                    <a:pt x="12458" y="3086"/>
                  </a:moveTo>
                  <a:lnTo>
                    <a:pt x="9258" y="3086"/>
                  </a:lnTo>
                  <a:lnTo>
                    <a:pt x="9258" y="78752"/>
                  </a:lnTo>
                  <a:lnTo>
                    <a:pt x="10858" y="78752"/>
                  </a:lnTo>
                  <a:lnTo>
                    <a:pt x="10858" y="77152"/>
                  </a:lnTo>
                  <a:lnTo>
                    <a:pt x="12458" y="77152"/>
                  </a:lnTo>
                  <a:lnTo>
                    <a:pt x="12458" y="3086"/>
                  </a:lnTo>
                  <a:close/>
                </a:path>
                <a:path w="12700" h="80645">
                  <a:moveTo>
                    <a:pt x="12458" y="77152"/>
                  </a:moveTo>
                  <a:lnTo>
                    <a:pt x="10858" y="77152"/>
                  </a:lnTo>
                  <a:lnTo>
                    <a:pt x="10858" y="78752"/>
                  </a:lnTo>
                  <a:lnTo>
                    <a:pt x="12458" y="78752"/>
                  </a:lnTo>
                  <a:lnTo>
                    <a:pt x="12458" y="771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169435" y="6352438"/>
              <a:ext cx="9525" cy="77470"/>
            </a:xfrm>
            <a:custGeom>
              <a:avLst/>
              <a:gdLst/>
              <a:ahLst/>
              <a:cxnLst/>
              <a:rect l="l" t="t" r="r" b="b"/>
              <a:pathLst>
                <a:path w="9525" h="77470">
                  <a:moveTo>
                    <a:pt x="9258" y="0"/>
                  </a:moveTo>
                  <a:lnTo>
                    <a:pt x="0" y="0"/>
                  </a:lnTo>
                  <a:lnTo>
                    <a:pt x="0" y="77152"/>
                  </a:lnTo>
                  <a:lnTo>
                    <a:pt x="9258" y="77152"/>
                  </a:lnTo>
                  <a:lnTo>
                    <a:pt x="92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839921" y="6308648"/>
              <a:ext cx="340995" cy="122555"/>
            </a:xfrm>
            <a:custGeom>
              <a:avLst/>
              <a:gdLst/>
              <a:ahLst/>
              <a:cxnLst/>
              <a:rect l="l" t="t" r="r" b="b"/>
              <a:pathLst>
                <a:path w="340995" h="122554">
                  <a:moveTo>
                    <a:pt x="20320" y="15786"/>
                  </a:moveTo>
                  <a:lnTo>
                    <a:pt x="20307" y="4546"/>
                  </a:lnTo>
                  <a:lnTo>
                    <a:pt x="18948" y="3187"/>
                  </a:lnTo>
                  <a:lnTo>
                    <a:pt x="17132" y="1371"/>
                  </a:lnTo>
                  <a:lnTo>
                    <a:pt x="17132" y="6311"/>
                  </a:lnTo>
                  <a:lnTo>
                    <a:pt x="17132" y="14033"/>
                  </a:lnTo>
                  <a:lnTo>
                    <a:pt x="14008" y="17145"/>
                  </a:lnTo>
                  <a:lnTo>
                    <a:pt x="6299" y="17145"/>
                  </a:lnTo>
                  <a:lnTo>
                    <a:pt x="3187" y="14033"/>
                  </a:lnTo>
                  <a:lnTo>
                    <a:pt x="3175" y="6311"/>
                  </a:lnTo>
                  <a:lnTo>
                    <a:pt x="6299" y="3187"/>
                  </a:lnTo>
                  <a:lnTo>
                    <a:pt x="14008" y="3187"/>
                  </a:lnTo>
                  <a:lnTo>
                    <a:pt x="17132" y="6311"/>
                  </a:lnTo>
                  <a:lnTo>
                    <a:pt x="17132" y="1371"/>
                  </a:lnTo>
                  <a:lnTo>
                    <a:pt x="15773" y="0"/>
                  </a:lnTo>
                  <a:lnTo>
                    <a:pt x="4546" y="0"/>
                  </a:lnTo>
                  <a:lnTo>
                    <a:pt x="0" y="4546"/>
                  </a:lnTo>
                  <a:lnTo>
                    <a:pt x="0" y="15786"/>
                  </a:lnTo>
                  <a:lnTo>
                    <a:pt x="4546" y="20320"/>
                  </a:lnTo>
                  <a:lnTo>
                    <a:pt x="15760" y="20320"/>
                  </a:lnTo>
                  <a:lnTo>
                    <a:pt x="18948" y="17145"/>
                  </a:lnTo>
                  <a:lnTo>
                    <a:pt x="20320" y="15786"/>
                  </a:lnTo>
                  <a:close/>
                </a:path>
                <a:path w="340995" h="122554">
                  <a:moveTo>
                    <a:pt x="340372" y="42189"/>
                  </a:moveTo>
                  <a:lnTo>
                    <a:pt x="337172" y="42189"/>
                  </a:lnTo>
                  <a:lnTo>
                    <a:pt x="337172" y="45275"/>
                  </a:lnTo>
                  <a:lnTo>
                    <a:pt x="337172" y="119341"/>
                  </a:lnTo>
                  <a:lnTo>
                    <a:pt x="331114" y="119341"/>
                  </a:lnTo>
                  <a:lnTo>
                    <a:pt x="331114" y="45275"/>
                  </a:lnTo>
                  <a:lnTo>
                    <a:pt x="337172" y="45275"/>
                  </a:lnTo>
                  <a:lnTo>
                    <a:pt x="337172" y="42189"/>
                  </a:lnTo>
                  <a:lnTo>
                    <a:pt x="327914" y="42189"/>
                  </a:lnTo>
                  <a:lnTo>
                    <a:pt x="327914" y="122428"/>
                  </a:lnTo>
                  <a:lnTo>
                    <a:pt x="340372" y="122428"/>
                  </a:lnTo>
                  <a:lnTo>
                    <a:pt x="340372" y="120942"/>
                  </a:lnTo>
                  <a:lnTo>
                    <a:pt x="340372" y="119341"/>
                  </a:lnTo>
                  <a:lnTo>
                    <a:pt x="340372" y="45275"/>
                  </a:lnTo>
                  <a:lnTo>
                    <a:pt x="340372" y="421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719347" y="6536689"/>
              <a:ext cx="53975" cy="267970"/>
            </a:xfrm>
            <a:custGeom>
              <a:avLst/>
              <a:gdLst/>
              <a:ahLst/>
              <a:cxnLst/>
              <a:rect l="l" t="t" r="r" b="b"/>
              <a:pathLst>
                <a:path w="53975" h="267970">
                  <a:moveTo>
                    <a:pt x="15722" y="137172"/>
                  </a:moveTo>
                  <a:lnTo>
                    <a:pt x="0" y="137172"/>
                  </a:lnTo>
                  <a:lnTo>
                    <a:pt x="0" y="190030"/>
                  </a:lnTo>
                  <a:lnTo>
                    <a:pt x="15722" y="204317"/>
                  </a:lnTo>
                  <a:lnTo>
                    <a:pt x="15722" y="137172"/>
                  </a:lnTo>
                  <a:close/>
                </a:path>
                <a:path w="53975" h="267970">
                  <a:moveTo>
                    <a:pt x="15722" y="38582"/>
                  </a:moveTo>
                  <a:lnTo>
                    <a:pt x="0" y="52870"/>
                  </a:lnTo>
                  <a:lnTo>
                    <a:pt x="0" y="105740"/>
                  </a:lnTo>
                  <a:lnTo>
                    <a:pt x="15722" y="105740"/>
                  </a:lnTo>
                  <a:lnTo>
                    <a:pt x="15722" y="38582"/>
                  </a:lnTo>
                  <a:close/>
                </a:path>
                <a:path w="53975" h="267970">
                  <a:moveTo>
                    <a:pt x="53581" y="0"/>
                  </a:moveTo>
                  <a:lnTo>
                    <a:pt x="45694" y="74980"/>
                  </a:lnTo>
                  <a:lnTo>
                    <a:pt x="45694" y="206425"/>
                  </a:lnTo>
                  <a:lnTo>
                    <a:pt x="51409" y="267919"/>
                  </a:lnTo>
                  <a:lnTo>
                    <a:pt x="53581" y="0"/>
                  </a:lnTo>
                  <a:close/>
                </a:path>
              </a:pathLst>
            </a:custGeom>
            <a:solidFill>
              <a:srgbClr val="76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711283" y="6275057"/>
              <a:ext cx="62230" cy="793750"/>
            </a:xfrm>
            <a:custGeom>
              <a:avLst/>
              <a:gdLst/>
              <a:ahLst/>
              <a:cxnLst/>
              <a:rect l="l" t="t" r="r" b="b"/>
              <a:pathLst>
                <a:path w="62229" h="793750">
                  <a:moveTo>
                    <a:pt x="46405" y="454418"/>
                  </a:moveTo>
                  <a:lnTo>
                    <a:pt x="41948" y="448183"/>
                  </a:lnTo>
                  <a:lnTo>
                    <a:pt x="34201" y="453720"/>
                  </a:lnTo>
                  <a:lnTo>
                    <a:pt x="36880" y="457479"/>
                  </a:lnTo>
                  <a:lnTo>
                    <a:pt x="36880" y="488022"/>
                  </a:lnTo>
                  <a:lnTo>
                    <a:pt x="35217" y="487946"/>
                  </a:lnTo>
                  <a:lnTo>
                    <a:pt x="18072" y="487946"/>
                  </a:lnTo>
                  <a:lnTo>
                    <a:pt x="18072" y="491121"/>
                  </a:lnTo>
                  <a:lnTo>
                    <a:pt x="24320" y="491121"/>
                  </a:lnTo>
                  <a:lnTo>
                    <a:pt x="22656" y="493471"/>
                  </a:lnTo>
                  <a:lnTo>
                    <a:pt x="20980" y="495084"/>
                  </a:lnTo>
                  <a:lnTo>
                    <a:pt x="18770" y="496925"/>
                  </a:lnTo>
                  <a:lnTo>
                    <a:pt x="17894" y="497522"/>
                  </a:lnTo>
                  <a:lnTo>
                    <a:pt x="21094" y="502983"/>
                  </a:lnTo>
                  <a:lnTo>
                    <a:pt x="21297" y="502754"/>
                  </a:lnTo>
                  <a:lnTo>
                    <a:pt x="29095" y="498627"/>
                  </a:lnTo>
                  <a:lnTo>
                    <a:pt x="30746" y="491121"/>
                  </a:lnTo>
                  <a:lnTo>
                    <a:pt x="35217" y="491121"/>
                  </a:lnTo>
                  <a:lnTo>
                    <a:pt x="35864" y="490994"/>
                  </a:lnTo>
                  <a:lnTo>
                    <a:pt x="36880" y="491845"/>
                  </a:lnTo>
                  <a:lnTo>
                    <a:pt x="36880" y="507936"/>
                  </a:lnTo>
                  <a:lnTo>
                    <a:pt x="36880" y="511111"/>
                  </a:lnTo>
                  <a:lnTo>
                    <a:pt x="36880" y="525805"/>
                  </a:lnTo>
                  <a:lnTo>
                    <a:pt x="9880" y="525805"/>
                  </a:lnTo>
                  <a:lnTo>
                    <a:pt x="9055" y="525373"/>
                  </a:lnTo>
                  <a:lnTo>
                    <a:pt x="7010" y="524179"/>
                  </a:lnTo>
                  <a:lnTo>
                    <a:pt x="3149" y="521246"/>
                  </a:lnTo>
                  <a:lnTo>
                    <a:pt x="3225" y="515112"/>
                  </a:lnTo>
                  <a:lnTo>
                    <a:pt x="3556" y="511111"/>
                  </a:lnTo>
                  <a:lnTo>
                    <a:pt x="36880" y="511111"/>
                  </a:lnTo>
                  <a:lnTo>
                    <a:pt x="36880" y="507936"/>
                  </a:lnTo>
                  <a:lnTo>
                    <a:pt x="3835" y="507936"/>
                  </a:lnTo>
                  <a:lnTo>
                    <a:pt x="3937" y="506806"/>
                  </a:lnTo>
                  <a:lnTo>
                    <a:pt x="774" y="506539"/>
                  </a:lnTo>
                  <a:lnTo>
                    <a:pt x="50" y="515112"/>
                  </a:lnTo>
                  <a:lnTo>
                    <a:pt x="0" y="520738"/>
                  </a:lnTo>
                  <a:lnTo>
                    <a:pt x="2298" y="523963"/>
                  </a:lnTo>
                  <a:lnTo>
                    <a:pt x="6667" y="527926"/>
                  </a:lnTo>
                  <a:lnTo>
                    <a:pt x="9182" y="528980"/>
                  </a:lnTo>
                  <a:lnTo>
                    <a:pt x="36880" y="528980"/>
                  </a:lnTo>
                  <a:lnTo>
                    <a:pt x="36880" y="590092"/>
                  </a:lnTo>
                  <a:lnTo>
                    <a:pt x="36880" y="593267"/>
                  </a:lnTo>
                  <a:lnTo>
                    <a:pt x="36880" y="605815"/>
                  </a:lnTo>
                  <a:lnTo>
                    <a:pt x="7683" y="605815"/>
                  </a:lnTo>
                  <a:lnTo>
                    <a:pt x="7315" y="604583"/>
                  </a:lnTo>
                  <a:lnTo>
                    <a:pt x="6819" y="602437"/>
                  </a:lnTo>
                  <a:lnTo>
                    <a:pt x="6819" y="599300"/>
                  </a:lnTo>
                  <a:lnTo>
                    <a:pt x="16637" y="593267"/>
                  </a:lnTo>
                  <a:lnTo>
                    <a:pt x="36880" y="593267"/>
                  </a:lnTo>
                  <a:lnTo>
                    <a:pt x="36880" y="590092"/>
                  </a:lnTo>
                  <a:lnTo>
                    <a:pt x="14312" y="590092"/>
                  </a:lnTo>
                  <a:lnTo>
                    <a:pt x="9093" y="591451"/>
                  </a:lnTo>
                  <a:lnTo>
                    <a:pt x="5892" y="592810"/>
                  </a:lnTo>
                  <a:lnTo>
                    <a:pt x="3860" y="597484"/>
                  </a:lnTo>
                  <a:lnTo>
                    <a:pt x="3657" y="598995"/>
                  </a:lnTo>
                  <a:lnTo>
                    <a:pt x="3670" y="605370"/>
                  </a:lnTo>
                  <a:lnTo>
                    <a:pt x="5905" y="610196"/>
                  </a:lnTo>
                  <a:lnTo>
                    <a:pt x="8572" y="608990"/>
                  </a:lnTo>
                  <a:lnTo>
                    <a:pt x="36880" y="608990"/>
                  </a:lnTo>
                  <a:lnTo>
                    <a:pt x="36880" y="640981"/>
                  </a:lnTo>
                  <a:lnTo>
                    <a:pt x="46405" y="640981"/>
                  </a:lnTo>
                  <a:lnTo>
                    <a:pt x="46405" y="454418"/>
                  </a:lnTo>
                  <a:close/>
                </a:path>
                <a:path w="62229" h="793750">
                  <a:moveTo>
                    <a:pt x="46431" y="290461"/>
                  </a:moveTo>
                  <a:lnTo>
                    <a:pt x="46405" y="168770"/>
                  </a:lnTo>
                  <a:lnTo>
                    <a:pt x="36880" y="168770"/>
                  </a:lnTo>
                  <a:lnTo>
                    <a:pt x="36830" y="289318"/>
                  </a:lnTo>
                  <a:lnTo>
                    <a:pt x="36639" y="289483"/>
                  </a:lnTo>
                  <a:lnTo>
                    <a:pt x="36639" y="295211"/>
                  </a:lnTo>
                  <a:lnTo>
                    <a:pt x="35852" y="292506"/>
                  </a:lnTo>
                  <a:lnTo>
                    <a:pt x="36639" y="295211"/>
                  </a:lnTo>
                  <a:lnTo>
                    <a:pt x="36639" y="289483"/>
                  </a:lnTo>
                  <a:lnTo>
                    <a:pt x="36322" y="289737"/>
                  </a:lnTo>
                  <a:lnTo>
                    <a:pt x="35902" y="290207"/>
                  </a:lnTo>
                  <a:lnTo>
                    <a:pt x="35445" y="290512"/>
                  </a:lnTo>
                  <a:lnTo>
                    <a:pt x="8534" y="291896"/>
                  </a:lnTo>
                  <a:lnTo>
                    <a:pt x="9017" y="301409"/>
                  </a:lnTo>
                  <a:lnTo>
                    <a:pt x="37426" y="299948"/>
                  </a:lnTo>
                  <a:lnTo>
                    <a:pt x="40055" y="299173"/>
                  </a:lnTo>
                  <a:lnTo>
                    <a:pt x="40055" y="327571"/>
                  </a:lnTo>
                  <a:lnTo>
                    <a:pt x="36779" y="332155"/>
                  </a:lnTo>
                  <a:lnTo>
                    <a:pt x="39370" y="334010"/>
                  </a:lnTo>
                  <a:lnTo>
                    <a:pt x="43230" y="328587"/>
                  </a:lnTo>
                  <a:lnTo>
                    <a:pt x="43230" y="296443"/>
                  </a:lnTo>
                  <a:lnTo>
                    <a:pt x="44462" y="295338"/>
                  </a:lnTo>
                  <a:lnTo>
                    <a:pt x="44526" y="295211"/>
                  </a:lnTo>
                  <a:lnTo>
                    <a:pt x="46418" y="291896"/>
                  </a:lnTo>
                  <a:lnTo>
                    <a:pt x="46431" y="290461"/>
                  </a:lnTo>
                  <a:close/>
                </a:path>
                <a:path w="62229" h="793750">
                  <a:moveTo>
                    <a:pt x="61760" y="0"/>
                  </a:moveTo>
                  <a:lnTo>
                    <a:pt x="58674" y="0"/>
                  </a:lnTo>
                  <a:lnTo>
                    <a:pt x="58674" y="793356"/>
                  </a:lnTo>
                  <a:lnTo>
                    <a:pt x="61760" y="793356"/>
                  </a:lnTo>
                  <a:lnTo>
                    <a:pt x="617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695306" y="6646710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572" y="0"/>
                  </a:moveTo>
                  <a:lnTo>
                    <a:pt x="5714" y="482"/>
                  </a:lnTo>
                  <a:lnTo>
                    <a:pt x="2374" y="482"/>
                  </a:lnTo>
                  <a:lnTo>
                    <a:pt x="0" y="5245"/>
                  </a:lnTo>
                  <a:lnTo>
                    <a:pt x="228" y="11671"/>
                  </a:lnTo>
                  <a:lnTo>
                    <a:pt x="1422" y="10477"/>
                  </a:lnTo>
                  <a:lnTo>
                    <a:pt x="4279" y="8102"/>
                  </a:lnTo>
                  <a:lnTo>
                    <a:pt x="8116" y="8102"/>
                  </a:lnTo>
                  <a:lnTo>
                    <a:pt x="8572" y="0"/>
                  </a:lnTo>
                  <a:close/>
                </a:path>
                <a:path w="8889" h="12065">
                  <a:moveTo>
                    <a:pt x="8116" y="8102"/>
                  </a:moveTo>
                  <a:lnTo>
                    <a:pt x="4279" y="8102"/>
                  </a:lnTo>
                  <a:lnTo>
                    <a:pt x="8089" y="8572"/>
                  </a:lnTo>
                  <a:lnTo>
                    <a:pt x="8116" y="8102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692004" y="6643496"/>
              <a:ext cx="22860" cy="41275"/>
            </a:xfrm>
            <a:custGeom>
              <a:avLst/>
              <a:gdLst/>
              <a:ahLst/>
              <a:cxnLst/>
              <a:rect l="l" t="t" r="r" b="b"/>
              <a:pathLst>
                <a:path w="22860" h="41275">
                  <a:moveTo>
                    <a:pt x="6477" y="8699"/>
                  </a:moveTo>
                  <a:close/>
                </a:path>
                <a:path w="22860" h="41275">
                  <a:moveTo>
                    <a:pt x="22466" y="21551"/>
                  </a:moveTo>
                  <a:lnTo>
                    <a:pt x="15049" y="21551"/>
                  </a:lnTo>
                  <a:lnTo>
                    <a:pt x="15049" y="6388"/>
                  </a:lnTo>
                  <a:lnTo>
                    <a:pt x="15049" y="3213"/>
                  </a:lnTo>
                  <a:lnTo>
                    <a:pt x="15049" y="304"/>
                  </a:lnTo>
                  <a:lnTo>
                    <a:pt x="12141" y="50"/>
                  </a:lnTo>
                  <a:lnTo>
                    <a:pt x="11341" y="50"/>
                  </a:lnTo>
                  <a:lnTo>
                    <a:pt x="11341" y="34886"/>
                  </a:lnTo>
                  <a:lnTo>
                    <a:pt x="11252" y="34442"/>
                  </a:lnTo>
                  <a:lnTo>
                    <a:pt x="11341" y="34886"/>
                  </a:lnTo>
                  <a:lnTo>
                    <a:pt x="11341" y="50"/>
                  </a:lnTo>
                  <a:lnTo>
                    <a:pt x="10033" y="38"/>
                  </a:lnTo>
                  <a:lnTo>
                    <a:pt x="11785" y="38"/>
                  </a:lnTo>
                  <a:lnTo>
                    <a:pt x="10731" y="0"/>
                  </a:lnTo>
                  <a:lnTo>
                    <a:pt x="9613" y="38"/>
                  </a:lnTo>
                  <a:lnTo>
                    <a:pt x="7924" y="25"/>
                  </a:lnTo>
                  <a:lnTo>
                    <a:pt x="6096" y="774"/>
                  </a:lnTo>
                  <a:lnTo>
                    <a:pt x="127" y="32270"/>
                  </a:lnTo>
                  <a:lnTo>
                    <a:pt x="381" y="31013"/>
                  </a:lnTo>
                  <a:lnTo>
                    <a:pt x="6477" y="31013"/>
                  </a:lnTo>
                  <a:lnTo>
                    <a:pt x="6451" y="8724"/>
                  </a:lnTo>
                  <a:lnTo>
                    <a:pt x="6477" y="8458"/>
                  </a:lnTo>
                  <a:lnTo>
                    <a:pt x="6477" y="8699"/>
                  </a:lnTo>
                  <a:lnTo>
                    <a:pt x="6642" y="8458"/>
                  </a:lnTo>
                  <a:lnTo>
                    <a:pt x="7264" y="7620"/>
                  </a:lnTo>
                  <a:lnTo>
                    <a:pt x="8597" y="6604"/>
                  </a:lnTo>
                  <a:lnTo>
                    <a:pt x="8699" y="3213"/>
                  </a:lnTo>
                  <a:lnTo>
                    <a:pt x="8699" y="6604"/>
                  </a:lnTo>
                  <a:lnTo>
                    <a:pt x="8699" y="21551"/>
                  </a:lnTo>
                  <a:lnTo>
                    <a:pt x="8178" y="21551"/>
                  </a:lnTo>
                  <a:lnTo>
                    <a:pt x="8178" y="24650"/>
                  </a:lnTo>
                  <a:lnTo>
                    <a:pt x="8699" y="24650"/>
                  </a:lnTo>
                  <a:lnTo>
                    <a:pt x="8699" y="33947"/>
                  </a:lnTo>
                  <a:lnTo>
                    <a:pt x="7353" y="33540"/>
                  </a:lnTo>
                  <a:lnTo>
                    <a:pt x="6477" y="32664"/>
                  </a:lnTo>
                  <a:lnTo>
                    <a:pt x="6477" y="32918"/>
                  </a:lnTo>
                  <a:lnTo>
                    <a:pt x="6375" y="32562"/>
                  </a:lnTo>
                  <a:lnTo>
                    <a:pt x="6477" y="32270"/>
                  </a:lnTo>
                  <a:lnTo>
                    <a:pt x="3302" y="32270"/>
                  </a:lnTo>
                  <a:lnTo>
                    <a:pt x="139" y="32270"/>
                  </a:lnTo>
                  <a:lnTo>
                    <a:pt x="88" y="32562"/>
                  </a:lnTo>
                  <a:lnTo>
                    <a:pt x="0" y="34518"/>
                  </a:lnTo>
                  <a:lnTo>
                    <a:pt x="1079" y="36842"/>
                  </a:lnTo>
                  <a:lnTo>
                    <a:pt x="3543" y="38620"/>
                  </a:lnTo>
                  <a:lnTo>
                    <a:pt x="6057" y="40487"/>
                  </a:lnTo>
                  <a:lnTo>
                    <a:pt x="8737" y="40792"/>
                  </a:lnTo>
                  <a:lnTo>
                    <a:pt x="11582" y="40792"/>
                  </a:lnTo>
                  <a:lnTo>
                    <a:pt x="15049" y="40106"/>
                  </a:lnTo>
                  <a:lnTo>
                    <a:pt x="15049" y="37503"/>
                  </a:lnTo>
                  <a:lnTo>
                    <a:pt x="15049" y="34404"/>
                  </a:lnTo>
                  <a:lnTo>
                    <a:pt x="15049" y="24650"/>
                  </a:lnTo>
                  <a:lnTo>
                    <a:pt x="22466" y="24650"/>
                  </a:lnTo>
                  <a:lnTo>
                    <a:pt x="22466" y="215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405376" y="6684568"/>
              <a:ext cx="31115" cy="41910"/>
            </a:xfrm>
            <a:custGeom>
              <a:avLst/>
              <a:gdLst/>
              <a:ahLst/>
              <a:cxnLst/>
              <a:rect l="l" t="t" r="r" b="b"/>
              <a:pathLst>
                <a:path w="31114" h="41909">
                  <a:moveTo>
                    <a:pt x="30721" y="0"/>
                  </a:moveTo>
                  <a:lnTo>
                    <a:pt x="0" y="2870"/>
                  </a:lnTo>
                  <a:lnTo>
                    <a:pt x="0" y="37160"/>
                  </a:lnTo>
                  <a:lnTo>
                    <a:pt x="5003" y="41440"/>
                  </a:lnTo>
                  <a:lnTo>
                    <a:pt x="12153" y="41440"/>
                  </a:lnTo>
                  <a:lnTo>
                    <a:pt x="21424" y="40004"/>
                  </a:lnTo>
                  <a:lnTo>
                    <a:pt x="28575" y="34302"/>
                  </a:lnTo>
                  <a:lnTo>
                    <a:pt x="30010" y="34302"/>
                  </a:lnTo>
                  <a:lnTo>
                    <a:pt x="30121" y="21399"/>
                  </a:lnTo>
                  <a:lnTo>
                    <a:pt x="30365" y="11877"/>
                  </a:lnTo>
                  <a:lnTo>
                    <a:pt x="30721" y="0"/>
                  </a:lnTo>
                  <a:close/>
                </a:path>
                <a:path w="31114" h="41909">
                  <a:moveTo>
                    <a:pt x="30010" y="34302"/>
                  </a:moveTo>
                  <a:lnTo>
                    <a:pt x="28575" y="34302"/>
                  </a:lnTo>
                  <a:lnTo>
                    <a:pt x="30010" y="35013"/>
                  </a:lnTo>
                  <a:lnTo>
                    <a:pt x="30010" y="34302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403788" y="6682828"/>
              <a:ext cx="34290" cy="45085"/>
            </a:xfrm>
            <a:custGeom>
              <a:avLst/>
              <a:gdLst/>
              <a:ahLst/>
              <a:cxnLst/>
              <a:rect l="l" t="t" r="r" b="b"/>
              <a:pathLst>
                <a:path w="34289" h="45084">
                  <a:moveTo>
                    <a:pt x="33947" y="0"/>
                  </a:moveTo>
                  <a:lnTo>
                    <a:pt x="0" y="3162"/>
                  </a:lnTo>
                  <a:lnTo>
                    <a:pt x="0" y="39624"/>
                  </a:lnTo>
                  <a:lnTo>
                    <a:pt x="1892" y="41249"/>
                  </a:lnTo>
                  <a:lnTo>
                    <a:pt x="5511" y="43497"/>
                  </a:lnTo>
                  <a:lnTo>
                    <a:pt x="7759" y="44729"/>
                  </a:lnTo>
                  <a:lnTo>
                    <a:pt x="10172" y="44767"/>
                  </a:lnTo>
                  <a:lnTo>
                    <a:pt x="14109" y="44691"/>
                  </a:lnTo>
                  <a:lnTo>
                    <a:pt x="23228" y="43459"/>
                  </a:lnTo>
                  <a:lnTo>
                    <a:pt x="25572" y="41668"/>
                  </a:lnTo>
                  <a:lnTo>
                    <a:pt x="13373" y="41668"/>
                  </a:lnTo>
                  <a:lnTo>
                    <a:pt x="11772" y="41630"/>
                  </a:lnTo>
                  <a:lnTo>
                    <a:pt x="9004" y="41630"/>
                  </a:lnTo>
                  <a:lnTo>
                    <a:pt x="6959" y="40716"/>
                  </a:lnTo>
                  <a:lnTo>
                    <a:pt x="4104" y="38900"/>
                  </a:lnTo>
                  <a:lnTo>
                    <a:pt x="1587" y="38900"/>
                  </a:lnTo>
                  <a:lnTo>
                    <a:pt x="2628" y="37680"/>
                  </a:lnTo>
                  <a:lnTo>
                    <a:pt x="3175" y="37680"/>
                  </a:lnTo>
                  <a:lnTo>
                    <a:pt x="3175" y="6184"/>
                  </a:lnTo>
                  <a:lnTo>
                    <a:pt x="1727" y="6184"/>
                  </a:lnTo>
                  <a:lnTo>
                    <a:pt x="1587" y="4610"/>
                  </a:lnTo>
                  <a:lnTo>
                    <a:pt x="18658" y="4610"/>
                  </a:lnTo>
                  <a:lnTo>
                    <a:pt x="30667" y="3493"/>
                  </a:lnTo>
                  <a:lnTo>
                    <a:pt x="30721" y="1689"/>
                  </a:lnTo>
                  <a:lnTo>
                    <a:pt x="33896" y="1689"/>
                  </a:lnTo>
                  <a:lnTo>
                    <a:pt x="33947" y="0"/>
                  </a:lnTo>
                  <a:close/>
                </a:path>
                <a:path w="34289" h="45084">
                  <a:moveTo>
                    <a:pt x="33896" y="1689"/>
                  </a:moveTo>
                  <a:lnTo>
                    <a:pt x="30721" y="1689"/>
                  </a:lnTo>
                  <a:lnTo>
                    <a:pt x="32308" y="1739"/>
                  </a:lnTo>
                  <a:lnTo>
                    <a:pt x="32448" y="3327"/>
                  </a:lnTo>
                  <a:lnTo>
                    <a:pt x="30667" y="3493"/>
                  </a:lnTo>
                  <a:lnTo>
                    <a:pt x="30362" y="13681"/>
                  </a:lnTo>
                  <a:lnTo>
                    <a:pt x="30121" y="23106"/>
                  </a:lnTo>
                  <a:lnTo>
                    <a:pt x="29959" y="33604"/>
                  </a:lnTo>
                  <a:lnTo>
                    <a:pt x="29629" y="34442"/>
                  </a:lnTo>
                  <a:lnTo>
                    <a:pt x="29210" y="34937"/>
                  </a:lnTo>
                  <a:lnTo>
                    <a:pt x="28803" y="35509"/>
                  </a:lnTo>
                  <a:lnTo>
                    <a:pt x="27546" y="36131"/>
                  </a:lnTo>
                  <a:lnTo>
                    <a:pt x="25573" y="37680"/>
                  </a:lnTo>
                  <a:lnTo>
                    <a:pt x="22809" y="40043"/>
                  </a:lnTo>
                  <a:lnTo>
                    <a:pt x="13373" y="41668"/>
                  </a:lnTo>
                  <a:lnTo>
                    <a:pt x="25572" y="41668"/>
                  </a:lnTo>
                  <a:lnTo>
                    <a:pt x="27692" y="40043"/>
                  </a:lnTo>
                  <a:lnTo>
                    <a:pt x="29210" y="38798"/>
                  </a:lnTo>
                  <a:lnTo>
                    <a:pt x="30454" y="38353"/>
                  </a:lnTo>
                  <a:lnTo>
                    <a:pt x="31661" y="36957"/>
                  </a:lnTo>
                  <a:lnTo>
                    <a:pt x="32821" y="35509"/>
                  </a:lnTo>
                  <a:lnTo>
                    <a:pt x="33185" y="33604"/>
                  </a:lnTo>
                  <a:lnTo>
                    <a:pt x="33298" y="23106"/>
                  </a:lnTo>
                  <a:lnTo>
                    <a:pt x="33543" y="13573"/>
                  </a:lnTo>
                  <a:lnTo>
                    <a:pt x="33896" y="1689"/>
                  </a:lnTo>
                  <a:close/>
                </a:path>
                <a:path w="34289" h="45084">
                  <a:moveTo>
                    <a:pt x="10172" y="41592"/>
                  </a:moveTo>
                  <a:lnTo>
                    <a:pt x="9004" y="41630"/>
                  </a:lnTo>
                  <a:lnTo>
                    <a:pt x="11772" y="41630"/>
                  </a:lnTo>
                  <a:lnTo>
                    <a:pt x="10172" y="41592"/>
                  </a:lnTo>
                  <a:close/>
                </a:path>
                <a:path w="34289" h="45084">
                  <a:moveTo>
                    <a:pt x="2628" y="37680"/>
                  </a:moveTo>
                  <a:lnTo>
                    <a:pt x="1587" y="38900"/>
                  </a:lnTo>
                  <a:lnTo>
                    <a:pt x="3175" y="38900"/>
                  </a:lnTo>
                  <a:lnTo>
                    <a:pt x="3175" y="38160"/>
                  </a:lnTo>
                  <a:lnTo>
                    <a:pt x="2628" y="37680"/>
                  </a:lnTo>
                  <a:close/>
                </a:path>
                <a:path w="34289" h="45084">
                  <a:moveTo>
                    <a:pt x="3175" y="38160"/>
                  </a:moveTo>
                  <a:lnTo>
                    <a:pt x="3175" y="38900"/>
                  </a:lnTo>
                  <a:lnTo>
                    <a:pt x="4104" y="38900"/>
                  </a:lnTo>
                  <a:lnTo>
                    <a:pt x="3784" y="38696"/>
                  </a:lnTo>
                  <a:lnTo>
                    <a:pt x="3175" y="38160"/>
                  </a:lnTo>
                  <a:close/>
                </a:path>
                <a:path w="34289" h="45084">
                  <a:moveTo>
                    <a:pt x="3175" y="37680"/>
                  </a:moveTo>
                  <a:lnTo>
                    <a:pt x="2628" y="37680"/>
                  </a:lnTo>
                  <a:lnTo>
                    <a:pt x="3175" y="38160"/>
                  </a:lnTo>
                  <a:lnTo>
                    <a:pt x="3175" y="37680"/>
                  </a:lnTo>
                  <a:close/>
                </a:path>
                <a:path w="34289" h="45084">
                  <a:moveTo>
                    <a:pt x="3175" y="4610"/>
                  </a:moveTo>
                  <a:lnTo>
                    <a:pt x="1587" y="4610"/>
                  </a:lnTo>
                  <a:lnTo>
                    <a:pt x="1727" y="6184"/>
                  </a:lnTo>
                  <a:lnTo>
                    <a:pt x="3175" y="6050"/>
                  </a:lnTo>
                  <a:lnTo>
                    <a:pt x="3175" y="4610"/>
                  </a:lnTo>
                  <a:close/>
                </a:path>
                <a:path w="34289" h="45084">
                  <a:moveTo>
                    <a:pt x="3175" y="6050"/>
                  </a:moveTo>
                  <a:lnTo>
                    <a:pt x="1727" y="6184"/>
                  </a:lnTo>
                  <a:lnTo>
                    <a:pt x="3175" y="6184"/>
                  </a:lnTo>
                  <a:lnTo>
                    <a:pt x="3175" y="6050"/>
                  </a:lnTo>
                  <a:close/>
                </a:path>
                <a:path w="34289" h="45084">
                  <a:moveTo>
                    <a:pt x="18658" y="4610"/>
                  </a:moveTo>
                  <a:lnTo>
                    <a:pt x="3175" y="4610"/>
                  </a:lnTo>
                  <a:lnTo>
                    <a:pt x="3175" y="6050"/>
                  </a:lnTo>
                  <a:lnTo>
                    <a:pt x="18658" y="4610"/>
                  </a:lnTo>
                  <a:close/>
                </a:path>
                <a:path w="34289" h="45084">
                  <a:moveTo>
                    <a:pt x="30721" y="1689"/>
                  </a:moveTo>
                  <a:lnTo>
                    <a:pt x="30667" y="3493"/>
                  </a:lnTo>
                  <a:lnTo>
                    <a:pt x="32448" y="3327"/>
                  </a:lnTo>
                  <a:lnTo>
                    <a:pt x="32308" y="1739"/>
                  </a:lnTo>
                  <a:lnTo>
                    <a:pt x="30721" y="1689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405376" y="6607428"/>
              <a:ext cx="31115" cy="45085"/>
            </a:xfrm>
            <a:custGeom>
              <a:avLst/>
              <a:gdLst/>
              <a:ahLst/>
              <a:cxnLst/>
              <a:rect l="l" t="t" r="r" b="b"/>
              <a:pathLst>
                <a:path w="31114" h="45084">
                  <a:moveTo>
                    <a:pt x="12153" y="0"/>
                  </a:moveTo>
                  <a:lnTo>
                    <a:pt x="5003" y="0"/>
                  </a:lnTo>
                  <a:lnTo>
                    <a:pt x="0" y="4292"/>
                  </a:lnTo>
                  <a:lnTo>
                    <a:pt x="0" y="44754"/>
                  </a:lnTo>
                  <a:lnTo>
                    <a:pt x="30721" y="44754"/>
                  </a:lnTo>
                  <a:lnTo>
                    <a:pt x="30365" y="31218"/>
                  </a:lnTo>
                  <a:lnTo>
                    <a:pt x="30121" y="20553"/>
                  </a:lnTo>
                  <a:lnTo>
                    <a:pt x="30010" y="7137"/>
                  </a:lnTo>
                  <a:lnTo>
                    <a:pt x="28575" y="7137"/>
                  </a:lnTo>
                  <a:lnTo>
                    <a:pt x="21424" y="1435"/>
                  </a:lnTo>
                  <a:lnTo>
                    <a:pt x="12153" y="0"/>
                  </a:lnTo>
                  <a:close/>
                </a:path>
                <a:path w="31114" h="45084">
                  <a:moveTo>
                    <a:pt x="30010" y="6426"/>
                  </a:moveTo>
                  <a:lnTo>
                    <a:pt x="28575" y="7137"/>
                  </a:lnTo>
                  <a:lnTo>
                    <a:pt x="30010" y="7137"/>
                  </a:lnTo>
                  <a:lnTo>
                    <a:pt x="30010" y="6426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403788" y="6605841"/>
              <a:ext cx="34290" cy="48260"/>
            </a:xfrm>
            <a:custGeom>
              <a:avLst/>
              <a:gdLst/>
              <a:ahLst/>
              <a:cxnLst/>
              <a:rect l="l" t="t" r="r" b="b"/>
              <a:pathLst>
                <a:path w="34289" h="48259">
                  <a:moveTo>
                    <a:pt x="10172" y="0"/>
                  </a:moveTo>
                  <a:lnTo>
                    <a:pt x="7759" y="38"/>
                  </a:lnTo>
                  <a:lnTo>
                    <a:pt x="5449" y="1308"/>
                  </a:lnTo>
                  <a:lnTo>
                    <a:pt x="1892" y="3530"/>
                  </a:lnTo>
                  <a:lnTo>
                    <a:pt x="0" y="5143"/>
                  </a:lnTo>
                  <a:lnTo>
                    <a:pt x="0" y="47929"/>
                  </a:lnTo>
                  <a:lnTo>
                    <a:pt x="1587" y="47929"/>
                  </a:lnTo>
                  <a:lnTo>
                    <a:pt x="1587" y="44754"/>
                  </a:lnTo>
                  <a:lnTo>
                    <a:pt x="3175" y="44754"/>
                  </a:lnTo>
                  <a:lnTo>
                    <a:pt x="3175" y="7086"/>
                  </a:lnTo>
                  <a:lnTo>
                    <a:pt x="2616" y="7086"/>
                  </a:lnTo>
                  <a:lnTo>
                    <a:pt x="1587" y="5880"/>
                  </a:lnTo>
                  <a:lnTo>
                    <a:pt x="4102" y="5880"/>
                  </a:lnTo>
                  <a:lnTo>
                    <a:pt x="6959" y="4051"/>
                  </a:lnTo>
                  <a:lnTo>
                    <a:pt x="9004" y="3136"/>
                  </a:lnTo>
                  <a:lnTo>
                    <a:pt x="11772" y="3136"/>
                  </a:lnTo>
                  <a:lnTo>
                    <a:pt x="13373" y="3098"/>
                  </a:lnTo>
                  <a:lnTo>
                    <a:pt x="25572" y="3098"/>
                  </a:lnTo>
                  <a:lnTo>
                    <a:pt x="23228" y="1308"/>
                  </a:lnTo>
                  <a:lnTo>
                    <a:pt x="14109" y="76"/>
                  </a:lnTo>
                  <a:lnTo>
                    <a:pt x="10172" y="0"/>
                  </a:lnTo>
                  <a:close/>
                </a:path>
                <a:path w="34289" h="48259">
                  <a:moveTo>
                    <a:pt x="3175" y="44754"/>
                  </a:moveTo>
                  <a:lnTo>
                    <a:pt x="1587" y="44754"/>
                  </a:lnTo>
                  <a:lnTo>
                    <a:pt x="1587" y="47929"/>
                  </a:lnTo>
                  <a:lnTo>
                    <a:pt x="33934" y="47929"/>
                  </a:lnTo>
                  <a:lnTo>
                    <a:pt x="33894" y="46393"/>
                  </a:lnTo>
                  <a:lnTo>
                    <a:pt x="30721" y="46393"/>
                  </a:lnTo>
                  <a:lnTo>
                    <a:pt x="3175" y="46342"/>
                  </a:lnTo>
                  <a:lnTo>
                    <a:pt x="3175" y="44754"/>
                  </a:lnTo>
                  <a:close/>
                </a:path>
                <a:path w="34289" h="48259">
                  <a:moveTo>
                    <a:pt x="25572" y="3098"/>
                  </a:moveTo>
                  <a:lnTo>
                    <a:pt x="13373" y="3098"/>
                  </a:lnTo>
                  <a:lnTo>
                    <a:pt x="22809" y="4724"/>
                  </a:lnTo>
                  <a:lnTo>
                    <a:pt x="25603" y="7112"/>
                  </a:lnTo>
                  <a:lnTo>
                    <a:pt x="27546" y="8636"/>
                  </a:lnTo>
                  <a:lnTo>
                    <a:pt x="28803" y="9258"/>
                  </a:lnTo>
                  <a:lnTo>
                    <a:pt x="29210" y="9829"/>
                  </a:lnTo>
                  <a:lnTo>
                    <a:pt x="29629" y="10325"/>
                  </a:lnTo>
                  <a:lnTo>
                    <a:pt x="30010" y="11290"/>
                  </a:lnTo>
                  <a:lnTo>
                    <a:pt x="30121" y="22174"/>
                  </a:lnTo>
                  <a:lnTo>
                    <a:pt x="30365" y="32850"/>
                  </a:lnTo>
                  <a:lnTo>
                    <a:pt x="30721" y="46393"/>
                  </a:lnTo>
                  <a:lnTo>
                    <a:pt x="32308" y="46342"/>
                  </a:lnTo>
                  <a:lnTo>
                    <a:pt x="32308" y="44754"/>
                  </a:lnTo>
                  <a:lnTo>
                    <a:pt x="33852" y="44754"/>
                  </a:lnTo>
                  <a:lnTo>
                    <a:pt x="33540" y="32748"/>
                  </a:lnTo>
                  <a:lnTo>
                    <a:pt x="33297" y="22174"/>
                  </a:lnTo>
                  <a:lnTo>
                    <a:pt x="33185" y="11163"/>
                  </a:lnTo>
                  <a:lnTo>
                    <a:pt x="32834" y="9258"/>
                  </a:lnTo>
                  <a:lnTo>
                    <a:pt x="31661" y="7810"/>
                  </a:lnTo>
                  <a:lnTo>
                    <a:pt x="30454" y="6413"/>
                  </a:lnTo>
                  <a:lnTo>
                    <a:pt x="29210" y="5969"/>
                  </a:lnTo>
                  <a:lnTo>
                    <a:pt x="27584" y="4635"/>
                  </a:lnTo>
                  <a:lnTo>
                    <a:pt x="25572" y="3098"/>
                  </a:lnTo>
                  <a:close/>
                </a:path>
                <a:path w="34289" h="48259">
                  <a:moveTo>
                    <a:pt x="33852" y="44754"/>
                  </a:moveTo>
                  <a:lnTo>
                    <a:pt x="32308" y="44754"/>
                  </a:lnTo>
                  <a:lnTo>
                    <a:pt x="32308" y="46342"/>
                  </a:lnTo>
                  <a:lnTo>
                    <a:pt x="30721" y="46393"/>
                  </a:lnTo>
                  <a:lnTo>
                    <a:pt x="33894" y="46393"/>
                  </a:lnTo>
                  <a:lnTo>
                    <a:pt x="33852" y="44754"/>
                  </a:lnTo>
                  <a:close/>
                </a:path>
                <a:path w="34289" h="48259">
                  <a:moveTo>
                    <a:pt x="30678" y="44754"/>
                  </a:moveTo>
                  <a:lnTo>
                    <a:pt x="3175" y="44754"/>
                  </a:lnTo>
                  <a:lnTo>
                    <a:pt x="3175" y="46342"/>
                  </a:lnTo>
                  <a:lnTo>
                    <a:pt x="30719" y="46342"/>
                  </a:lnTo>
                  <a:lnTo>
                    <a:pt x="30678" y="44754"/>
                  </a:lnTo>
                  <a:close/>
                </a:path>
                <a:path w="34289" h="48259">
                  <a:moveTo>
                    <a:pt x="3175" y="5880"/>
                  </a:moveTo>
                  <a:lnTo>
                    <a:pt x="1587" y="5880"/>
                  </a:lnTo>
                  <a:lnTo>
                    <a:pt x="2616" y="7086"/>
                  </a:lnTo>
                  <a:lnTo>
                    <a:pt x="3175" y="6606"/>
                  </a:lnTo>
                  <a:lnTo>
                    <a:pt x="3175" y="5880"/>
                  </a:lnTo>
                  <a:close/>
                </a:path>
                <a:path w="34289" h="48259">
                  <a:moveTo>
                    <a:pt x="3175" y="6606"/>
                  </a:moveTo>
                  <a:lnTo>
                    <a:pt x="2616" y="7086"/>
                  </a:lnTo>
                  <a:lnTo>
                    <a:pt x="3175" y="7086"/>
                  </a:lnTo>
                  <a:lnTo>
                    <a:pt x="3175" y="6606"/>
                  </a:lnTo>
                  <a:close/>
                </a:path>
                <a:path w="34289" h="48259">
                  <a:moveTo>
                    <a:pt x="4102" y="5880"/>
                  </a:moveTo>
                  <a:lnTo>
                    <a:pt x="3175" y="5880"/>
                  </a:lnTo>
                  <a:lnTo>
                    <a:pt x="3175" y="6606"/>
                  </a:lnTo>
                  <a:lnTo>
                    <a:pt x="3784" y="6083"/>
                  </a:lnTo>
                  <a:lnTo>
                    <a:pt x="4102" y="5880"/>
                  </a:lnTo>
                  <a:close/>
                </a:path>
                <a:path w="34289" h="48259">
                  <a:moveTo>
                    <a:pt x="11772" y="3136"/>
                  </a:moveTo>
                  <a:lnTo>
                    <a:pt x="9004" y="3136"/>
                  </a:lnTo>
                  <a:lnTo>
                    <a:pt x="10172" y="3175"/>
                  </a:lnTo>
                  <a:lnTo>
                    <a:pt x="11772" y="3136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399673" y="6657428"/>
              <a:ext cx="50800" cy="10160"/>
            </a:xfrm>
            <a:custGeom>
              <a:avLst/>
              <a:gdLst/>
              <a:ahLst/>
              <a:cxnLst/>
              <a:rect l="l" t="t" r="r" b="b"/>
              <a:pathLst>
                <a:path w="50800" h="10159">
                  <a:moveTo>
                    <a:pt x="50711" y="0"/>
                  </a:moveTo>
                  <a:lnTo>
                    <a:pt x="2146" y="0"/>
                  </a:lnTo>
                  <a:lnTo>
                    <a:pt x="0" y="9994"/>
                  </a:lnTo>
                  <a:lnTo>
                    <a:pt x="50711" y="9994"/>
                  </a:lnTo>
                  <a:lnTo>
                    <a:pt x="50711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399673" y="6652666"/>
              <a:ext cx="55880" cy="19685"/>
            </a:xfrm>
            <a:custGeom>
              <a:avLst/>
              <a:gdLst/>
              <a:ahLst/>
              <a:cxnLst/>
              <a:rect l="l" t="t" r="r" b="b"/>
              <a:pathLst>
                <a:path w="55879" h="19684">
                  <a:moveTo>
                    <a:pt x="55473" y="0"/>
                  </a:moveTo>
                  <a:lnTo>
                    <a:pt x="2146" y="0"/>
                  </a:lnTo>
                  <a:lnTo>
                    <a:pt x="2146" y="9525"/>
                  </a:lnTo>
                  <a:lnTo>
                    <a:pt x="45948" y="9525"/>
                  </a:lnTo>
                  <a:lnTo>
                    <a:pt x="45948" y="9994"/>
                  </a:lnTo>
                  <a:lnTo>
                    <a:pt x="0" y="9994"/>
                  </a:lnTo>
                  <a:lnTo>
                    <a:pt x="0" y="19519"/>
                  </a:lnTo>
                  <a:lnTo>
                    <a:pt x="55473" y="19519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397578" y="6536689"/>
              <a:ext cx="53975" cy="267970"/>
            </a:xfrm>
            <a:custGeom>
              <a:avLst/>
              <a:gdLst/>
              <a:ahLst/>
              <a:cxnLst/>
              <a:rect l="l" t="t" r="r" b="b"/>
              <a:pathLst>
                <a:path w="53975" h="267970">
                  <a:moveTo>
                    <a:pt x="7772" y="74980"/>
                  </a:moveTo>
                  <a:lnTo>
                    <a:pt x="0" y="0"/>
                  </a:lnTo>
                  <a:lnTo>
                    <a:pt x="2057" y="267919"/>
                  </a:lnTo>
                  <a:lnTo>
                    <a:pt x="7772" y="206425"/>
                  </a:lnTo>
                  <a:lnTo>
                    <a:pt x="7772" y="74980"/>
                  </a:lnTo>
                  <a:close/>
                </a:path>
                <a:path w="53975" h="267970">
                  <a:moveTo>
                    <a:pt x="53517" y="137172"/>
                  </a:moveTo>
                  <a:lnTo>
                    <a:pt x="37807" y="137172"/>
                  </a:lnTo>
                  <a:lnTo>
                    <a:pt x="37807" y="204317"/>
                  </a:lnTo>
                  <a:lnTo>
                    <a:pt x="53517" y="190030"/>
                  </a:lnTo>
                  <a:lnTo>
                    <a:pt x="53517" y="137172"/>
                  </a:lnTo>
                  <a:close/>
                </a:path>
                <a:path w="53975" h="267970">
                  <a:moveTo>
                    <a:pt x="53517" y="52870"/>
                  </a:moveTo>
                  <a:lnTo>
                    <a:pt x="37807" y="38582"/>
                  </a:lnTo>
                  <a:lnTo>
                    <a:pt x="37807" y="105740"/>
                  </a:lnTo>
                  <a:lnTo>
                    <a:pt x="53517" y="105740"/>
                  </a:lnTo>
                  <a:lnTo>
                    <a:pt x="53517" y="52870"/>
                  </a:lnTo>
                  <a:close/>
                </a:path>
              </a:pathLst>
            </a:custGeom>
            <a:solidFill>
              <a:srgbClr val="76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397349" y="6275057"/>
              <a:ext cx="62230" cy="790575"/>
            </a:xfrm>
            <a:custGeom>
              <a:avLst/>
              <a:gdLst/>
              <a:ahLst/>
              <a:cxnLst/>
              <a:rect l="l" t="t" r="r" b="b"/>
              <a:pathLst>
                <a:path w="62229" h="790575">
                  <a:moveTo>
                    <a:pt x="3200" y="0"/>
                  </a:moveTo>
                  <a:lnTo>
                    <a:pt x="0" y="0"/>
                  </a:lnTo>
                  <a:lnTo>
                    <a:pt x="0" y="790498"/>
                  </a:lnTo>
                  <a:lnTo>
                    <a:pt x="3200" y="790498"/>
                  </a:lnTo>
                  <a:lnTo>
                    <a:pt x="3200" y="0"/>
                  </a:lnTo>
                  <a:close/>
                </a:path>
                <a:path w="62229" h="790575">
                  <a:moveTo>
                    <a:pt x="25044" y="332155"/>
                  </a:moveTo>
                  <a:lnTo>
                    <a:pt x="21767" y="327571"/>
                  </a:lnTo>
                  <a:lnTo>
                    <a:pt x="21767" y="279501"/>
                  </a:lnTo>
                  <a:lnTo>
                    <a:pt x="18592" y="279501"/>
                  </a:lnTo>
                  <a:lnTo>
                    <a:pt x="18592" y="328587"/>
                  </a:lnTo>
                  <a:lnTo>
                    <a:pt x="22453" y="334010"/>
                  </a:lnTo>
                  <a:lnTo>
                    <a:pt x="25044" y="332155"/>
                  </a:lnTo>
                  <a:close/>
                </a:path>
                <a:path w="62229" h="790575">
                  <a:moveTo>
                    <a:pt x="52095" y="388327"/>
                  </a:moveTo>
                  <a:lnTo>
                    <a:pt x="7797" y="388327"/>
                  </a:lnTo>
                  <a:lnTo>
                    <a:pt x="7797" y="395211"/>
                  </a:lnTo>
                  <a:lnTo>
                    <a:pt x="52095" y="395211"/>
                  </a:lnTo>
                  <a:lnTo>
                    <a:pt x="52095" y="388327"/>
                  </a:lnTo>
                  <a:close/>
                </a:path>
                <a:path w="62229" h="790575">
                  <a:moveTo>
                    <a:pt x="58140" y="768248"/>
                  </a:moveTo>
                  <a:lnTo>
                    <a:pt x="47548" y="752983"/>
                  </a:lnTo>
                  <a:lnTo>
                    <a:pt x="46367" y="752983"/>
                  </a:lnTo>
                  <a:lnTo>
                    <a:pt x="45262" y="752983"/>
                  </a:lnTo>
                  <a:lnTo>
                    <a:pt x="20180" y="752970"/>
                  </a:lnTo>
                  <a:lnTo>
                    <a:pt x="20180" y="756145"/>
                  </a:lnTo>
                  <a:lnTo>
                    <a:pt x="45186" y="756145"/>
                  </a:lnTo>
                  <a:lnTo>
                    <a:pt x="48806" y="756373"/>
                  </a:lnTo>
                  <a:lnTo>
                    <a:pt x="53467" y="757516"/>
                  </a:lnTo>
                  <a:lnTo>
                    <a:pt x="54508" y="760349"/>
                  </a:lnTo>
                  <a:lnTo>
                    <a:pt x="54813" y="761072"/>
                  </a:lnTo>
                  <a:lnTo>
                    <a:pt x="54940" y="761860"/>
                  </a:lnTo>
                  <a:lnTo>
                    <a:pt x="54991" y="765302"/>
                  </a:lnTo>
                  <a:lnTo>
                    <a:pt x="54508" y="767448"/>
                  </a:lnTo>
                  <a:lnTo>
                    <a:pt x="54114" y="768692"/>
                  </a:lnTo>
                  <a:lnTo>
                    <a:pt x="20180" y="768692"/>
                  </a:lnTo>
                  <a:lnTo>
                    <a:pt x="20180" y="771867"/>
                  </a:lnTo>
                  <a:lnTo>
                    <a:pt x="53225" y="771867"/>
                  </a:lnTo>
                  <a:lnTo>
                    <a:pt x="55905" y="773074"/>
                  </a:lnTo>
                  <a:lnTo>
                    <a:pt x="58140" y="768248"/>
                  </a:lnTo>
                  <a:close/>
                </a:path>
                <a:path w="62229" h="790575">
                  <a:moveTo>
                    <a:pt x="59474" y="507936"/>
                  </a:moveTo>
                  <a:lnTo>
                    <a:pt x="21767" y="507936"/>
                  </a:lnTo>
                  <a:lnTo>
                    <a:pt x="21767" y="497027"/>
                  </a:lnTo>
                  <a:lnTo>
                    <a:pt x="22110" y="496252"/>
                  </a:lnTo>
                  <a:lnTo>
                    <a:pt x="24231" y="492798"/>
                  </a:lnTo>
                  <a:lnTo>
                    <a:pt x="26606" y="491121"/>
                  </a:lnTo>
                  <a:lnTo>
                    <a:pt x="31064" y="491121"/>
                  </a:lnTo>
                  <a:lnTo>
                    <a:pt x="32715" y="498627"/>
                  </a:lnTo>
                  <a:lnTo>
                    <a:pt x="40513" y="502754"/>
                  </a:lnTo>
                  <a:lnTo>
                    <a:pt x="40716" y="502983"/>
                  </a:lnTo>
                  <a:lnTo>
                    <a:pt x="43916" y="497522"/>
                  </a:lnTo>
                  <a:lnTo>
                    <a:pt x="43726" y="497382"/>
                  </a:lnTo>
                  <a:lnTo>
                    <a:pt x="42583" y="496735"/>
                  </a:lnTo>
                  <a:lnTo>
                    <a:pt x="37744" y="493014"/>
                  </a:lnTo>
                  <a:lnTo>
                    <a:pt x="37426" y="491121"/>
                  </a:lnTo>
                  <a:lnTo>
                    <a:pt x="43738" y="491121"/>
                  </a:lnTo>
                  <a:lnTo>
                    <a:pt x="43738" y="487946"/>
                  </a:lnTo>
                  <a:lnTo>
                    <a:pt x="26606" y="487946"/>
                  </a:lnTo>
                  <a:lnTo>
                    <a:pt x="23685" y="488073"/>
                  </a:lnTo>
                  <a:lnTo>
                    <a:pt x="22009" y="490372"/>
                  </a:lnTo>
                  <a:lnTo>
                    <a:pt x="21767" y="490728"/>
                  </a:lnTo>
                  <a:lnTo>
                    <a:pt x="21767" y="455942"/>
                  </a:lnTo>
                  <a:lnTo>
                    <a:pt x="23495" y="455942"/>
                  </a:lnTo>
                  <a:lnTo>
                    <a:pt x="23495" y="452132"/>
                  </a:lnTo>
                  <a:lnTo>
                    <a:pt x="23622" y="452132"/>
                  </a:lnTo>
                  <a:lnTo>
                    <a:pt x="23622" y="449592"/>
                  </a:lnTo>
                  <a:lnTo>
                    <a:pt x="21856" y="449592"/>
                  </a:lnTo>
                  <a:lnTo>
                    <a:pt x="21856" y="452132"/>
                  </a:lnTo>
                  <a:lnTo>
                    <a:pt x="19596" y="452132"/>
                  </a:lnTo>
                  <a:lnTo>
                    <a:pt x="19596" y="455942"/>
                  </a:lnTo>
                  <a:lnTo>
                    <a:pt x="18592" y="455942"/>
                  </a:lnTo>
                  <a:lnTo>
                    <a:pt x="18592" y="641362"/>
                  </a:lnTo>
                  <a:lnTo>
                    <a:pt x="21767" y="641362"/>
                  </a:lnTo>
                  <a:lnTo>
                    <a:pt x="21767" y="511111"/>
                  </a:lnTo>
                  <a:lnTo>
                    <a:pt x="59474" y="511111"/>
                  </a:lnTo>
                  <a:lnTo>
                    <a:pt x="59474" y="507936"/>
                  </a:lnTo>
                  <a:close/>
                </a:path>
                <a:path w="62229" h="790575">
                  <a:moveTo>
                    <a:pt x="61810" y="683615"/>
                  </a:moveTo>
                  <a:lnTo>
                    <a:pt x="61760" y="677989"/>
                  </a:lnTo>
                  <a:lnTo>
                    <a:pt x="61048" y="669417"/>
                  </a:lnTo>
                  <a:lnTo>
                    <a:pt x="57886" y="669683"/>
                  </a:lnTo>
                  <a:lnTo>
                    <a:pt x="58572" y="677989"/>
                  </a:lnTo>
                  <a:lnTo>
                    <a:pt x="58623" y="682498"/>
                  </a:lnTo>
                  <a:lnTo>
                    <a:pt x="56972" y="684834"/>
                  </a:lnTo>
                  <a:lnTo>
                    <a:pt x="55206" y="686473"/>
                  </a:lnTo>
                  <a:lnTo>
                    <a:pt x="52755" y="688263"/>
                  </a:lnTo>
                  <a:lnTo>
                    <a:pt x="51955" y="688682"/>
                  </a:lnTo>
                  <a:lnTo>
                    <a:pt x="20891" y="688682"/>
                  </a:lnTo>
                  <a:lnTo>
                    <a:pt x="20891" y="691857"/>
                  </a:lnTo>
                  <a:lnTo>
                    <a:pt x="52641" y="691857"/>
                  </a:lnTo>
                  <a:lnTo>
                    <a:pt x="55156" y="690803"/>
                  </a:lnTo>
                  <a:lnTo>
                    <a:pt x="55740" y="690270"/>
                  </a:lnTo>
                  <a:lnTo>
                    <a:pt x="57492" y="688682"/>
                  </a:lnTo>
                  <a:lnTo>
                    <a:pt x="59524" y="686841"/>
                  </a:lnTo>
                  <a:lnTo>
                    <a:pt x="61810" y="683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771786" y="6774446"/>
              <a:ext cx="626110" cy="114300"/>
            </a:xfrm>
            <a:custGeom>
              <a:avLst/>
              <a:gdLst/>
              <a:ahLst/>
              <a:cxnLst/>
              <a:rect l="l" t="t" r="r" b="b"/>
              <a:pathLst>
                <a:path w="626110" h="114300">
                  <a:moveTo>
                    <a:pt x="29146" y="53594"/>
                  </a:moveTo>
                  <a:lnTo>
                    <a:pt x="27355" y="51765"/>
                  </a:lnTo>
                  <a:lnTo>
                    <a:pt x="25946" y="50330"/>
                  </a:lnTo>
                  <a:lnTo>
                    <a:pt x="25946" y="55308"/>
                  </a:lnTo>
                  <a:lnTo>
                    <a:pt x="25946" y="63995"/>
                  </a:lnTo>
                  <a:lnTo>
                    <a:pt x="22402" y="67652"/>
                  </a:lnTo>
                  <a:lnTo>
                    <a:pt x="13716" y="67652"/>
                  </a:lnTo>
                  <a:lnTo>
                    <a:pt x="10172" y="63995"/>
                  </a:lnTo>
                  <a:lnTo>
                    <a:pt x="10172" y="55308"/>
                  </a:lnTo>
                  <a:lnTo>
                    <a:pt x="13716" y="51765"/>
                  </a:lnTo>
                  <a:lnTo>
                    <a:pt x="22402" y="51765"/>
                  </a:lnTo>
                  <a:lnTo>
                    <a:pt x="25946" y="55308"/>
                  </a:lnTo>
                  <a:lnTo>
                    <a:pt x="25946" y="50330"/>
                  </a:lnTo>
                  <a:lnTo>
                    <a:pt x="24231" y="48564"/>
                  </a:lnTo>
                  <a:lnTo>
                    <a:pt x="11887" y="48564"/>
                  </a:lnTo>
                  <a:lnTo>
                    <a:pt x="6972" y="53594"/>
                  </a:lnTo>
                  <a:lnTo>
                    <a:pt x="6972" y="65824"/>
                  </a:lnTo>
                  <a:lnTo>
                    <a:pt x="11887" y="70739"/>
                  </a:lnTo>
                  <a:lnTo>
                    <a:pt x="24231" y="70739"/>
                  </a:lnTo>
                  <a:lnTo>
                    <a:pt x="27317" y="67652"/>
                  </a:lnTo>
                  <a:lnTo>
                    <a:pt x="29146" y="65824"/>
                  </a:lnTo>
                  <a:lnTo>
                    <a:pt x="29146" y="53594"/>
                  </a:lnTo>
                  <a:close/>
                </a:path>
                <a:path w="626110" h="114300">
                  <a:moveTo>
                    <a:pt x="52920" y="6845"/>
                  </a:moveTo>
                  <a:lnTo>
                    <a:pt x="52692" y="5245"/>
                  </a:lnTo>
                  <a:lnTo>
                    <a:pt x="51155" y="3200"/>
                  </a:lnTo>
                  <a:lnTo>
                    <a:pt x="50063" y="1701"/>
                  </a:lnTo>
                  <a:lnTo>
                    <a:pt x="47548" y="0"/>
                  </a:lnTo>
                  <a:lnTo>
                    <a:pt x="43776" y="0"/>
                  </a:lnTo>
                  <a:lnTo>
                    <a:pt x="7315" y="32105"/>
                  </a:lnTo>
                  <a:lnTo>
                    <a:pt x="241" y="57581"/>
                  </a:lnTo>
                  <a:lnTo>
                    <a:pt x="228" y="57823"/>
                  </a:lnTo>
                  <a:lnTo>
                    <a:pt x="241" y="57581"/>
                  </a:lnTo>
                  <a:lnTo>
                    <a:pt x="190" y="57823"/>
                  </a:lnTo>
                  <a:lnTo>
                    <a:pt x="0" y="59423"/>
                  </a:lnTo>
                  <a:lnTo>
                    <a:pt x="0" y="62623"/>
                  </a:lnTo>
                  <a:lnTo>
                    <a:pt x="342" y="68668"/>
                  </a:lnTo>
                  <a:lnTo>
                    <a:pt x="20916" y="107429"/>
                  </a:lnTo>
                  <a:lnTo>
                    <a:pt x="24574" y="110172"/>
                  </a:lnTo>
                  <a:lnTo>
                    <a:pt x="28232" y="113030"/>
                  </a:lnTo>
                  <a:lnTo>
                    <a:pt x="31089" y="113715"/>
                  </a:lnTo>
                  <a:lnTo>
                    <a:pt x="33261" y="113601"/>
                  </a:lnTo>
                  <a:lnTo>
                    <a:pt x="44005" y="113601"/>
                  </a:lnTo>
                  <a:lnTo>
                    <a:pt x="44005" y="110515"/>
                  </a:lnTo>
                  <a:lnTo>
                    <a:pt x="33261" y="110515"/>
                  </a:lnTo>
                  <a:lnTo>
                    <a:pt x="31661" y="110401"/>
                  </a:lnTo>
                  <a:lnTo>
                    <a:pt x="4851" y="75450"/>
                  </a:lnTo>
                  <a:lnTo>
                    <a:pt x="3200" y="62623"/>
                  </a:lnTo>
                  <a:lnTo>
                    <a:pt x="3225" y="59423"/>
                  </a:lnTo>
                  <a:lnTo>
                    <a:pt x="3429" y="58051"/>
                  </a:lnTo>
                  <a:lnTo>
                    <a:pt x="3454" y="57480"/>
                  </a:lnTo>
                  <a:lnTo>
                    <a:pt x="24257" y="14312"/>
                  </a:lnTo>
                  <a:lnTo>
                    <a:pt x="43776" y="3200"/>
                  </a:lnTo>
                  <a:lnTo>
                    <a:pt x="46634" y="3200"/>
                  </a:lnTo>
                  <a:lnTo>
                    <a:pt x="48006" y="4330"/>
                  </a:lnTo>
                  <a:lnTo>
                    <a:pt x="48818" y="5397"/>
                  </a:lnTo>
                  <a:lnTo>
                    <a:pt x="49834" y="7416"/>
                  </a:lnTo>
                  <a:lnTo>
                    <a:pt x="52920" y="7073"/>
                  </a:lnTo>
                  <a:lnTo>
                    <a:pt x="52920" y="6845"/>
                  </a:lnTo>
                  <a:close/>
                </a:path>
                <a:path w="626110" h="114300">
                  <a:moveTo>
                    <a:pt x="618705" y="53594"/>
                  </a:moveTo>
                  <a:lnTo>
                    <a:pt x="616915" y="51765"/>
                  </a:lnTo>
                  <a:lnTo>
                    <a:pt x="615619" y="50444"/>
                  </a:lnTo>
                  <a:lnTo>
                    <a:pt x="615619" y="55308"/>
                  </a:lnTo>
                  <a:lnTo>
                    <a:pt x="615619" y="63995"/>
                  </a:lnTo>
                  <a:lnTo>
                    <a:pt x="612076" y="67652"/>
                  </a:lnTo>
                  <a:lnTo>
                    <a:pt x="603275" y="67652"/>
                  </a:lnTo>
                  <a:lnTo>
                    <a:pt x="599732" y="63995"/>
                  </a:lnTo>
                  <a:lnTo>
                    <a:pt x="599732" y="55308"/>
                  </a:lnTo>
                  <a:lnTo>
                    <a:pt x="603275" y="51765"/>
                  </a:lnTo>
                  <a:lnTo>
                    <a:pt x="612076" y="51765"/>
                  </a:lnTo>
                  <a:lnTo>
                    <a:pt x="615619" y="55308"/>
                  </a:lnTo>
                  <a:lnTo>
                    <a:pt x="615619" y="50444"/>
                  </a:lnTo>
                  <a:lnTo>
                    <a:pt x="613791" y="48564"/>
                  </a:lnTo>
                  <a:lnTo>
                    <a:pt x="601446" y="48564"/>
                  </a:lnTo>
                  <a:lnTo>
                    <a:pt x="596531" y="53594"/>
                  </a:lnTo>
                  <a:lnTo>
                    <a:pt x="596531" y="65824"/>
                  </a:lnTo>
                  <a:lnTo>
                    <a:pt x="601560" y="70739"/>
                  </a:lnTo>
                  <a:lnTo>
                    <a:pt x="613791" y="70739"/>
                  </a:lnTo>
                  <a:lnTo>
                    <a:pt x="616877" y="67652"/>
                  </a:lnTo>
                  <a:lnTo>
                    <a:pt x="618705" y="65824"/>
                  </a:lnTo>
                  <a:lnTo>
                    <a:pt x="618705" y="53594"/>
                  </a:lnTo>
                  <a:close/>
                </a:path>
                <a:path w="626110" h="114300">
                  <a:moveTo>
                    <a:pt x="625678" y="62623"/>
                  </a:moveTo>
                  <a:lnTo>
                    <a:pt x="625640" y="59194"/>
                  </a:lnTo>
                  <a:lnTo>
                    <a:pt x="625475" y="57823"/>
                  </a:lnTo>
                  <a:lnTo>
                    <a:pt x="625449" y="57480"/>
                  </a:lnTo>
                  <a:lnTo>
                    <a:pt x="625449" y="57823"/>
                  </a:lnTo>
                  <a:lnTo>
                    <a:pt x="625411" y="57492"/>
                  </a:lnTo>
                  <a:lnTo>
                    <a:pt x="623849" y="57823"/>
                  </a:lnTo>
                  <a:lnTo>
                    <a:pt x="625411" y="57480"/>
                  </a:lnTo>
                  <a:lnTo>
                    <a:pt x="624814" y="50393"/>
                  </a:lnTo>
                  <a:lnTo>
                    <a:pt x="622617" y="41770"/>
                  </a:lnTo>
                  <a:lnTo>
                    <a:pt x="595693" y="5397"/>
                  </a:lnTo>
                  <a:lnTo>
                    <a:pt x="591642" y="3200"/>
                  </a:lnTo>
                  <a:lnTo>
                    <a:pt x="588289" y="1371"/>
                  </a:lnTo>
                  <a:lnTo>
                    <a:pt x="581901" y="0"/>
                  </a:lnTo>
                  <a:lnTo>
                    <a:pt x="578129" y="0"/>
                  </a:lnTo>
                  <a:lnTo>
                    <a:pt x="575614" y="1701"/>
                  </a:lnTo>
                  <a:lnTo>
                    <a:pt x="574357" y="3530"/>
                  </a:lnTo>
                  <a:lnTo>
                    <a:pt x="573100" y="5245"/>
                  </a:lnTo>
                  <a:lnTo>
                    <a:pt x="572757" y="6845"/>
                  </a:lnTo>
                  <a:lnTo>
                    <a:pt x="572757" y="7073"/>
                  </a:lnTo>
                  <a:lnTo>
                    <a:pt x="575843" y="7531"/>
                  </a:lnTo>
                  <a:lnTo>
                    <a:pt x="577215" y="5016"/>
                  </a:lnTo>
                  <a:lnTo>
                    <a:pt x="578129" y="3987"/>
                  </a:lnTo>
                  <a:lnTo>
                    <a:pt x="579386" y="3200"/>
                  </a:lnTo>
                  <a:lnTo>
                    <a:pt x="581901" y="3200"/>
                  </a:lnTo>
                  <a:lnTo>
                    <a:pt x="615594" y="33578"/>
                  </a:lnTo>
                  <a:lnTo>
                    <a:pt x="622363" y="59194"/>
                  </a:lnTo>
                  <a:lnTo>
                    <a:pt x="622477" y="59994"/>
                  </a:lnTo>
                  <a:lnTo>
                    <a:pt x="606933" y="100571"/>
                  </a:lnTo>
                  <a:lnTo>
                    <a:pt x="599160" y="107657"/>
                  </a:lnTo>
                  <a:lnTo>
                    <a:pt x="595960" y="110172"/>
                  </a:lnTo>
                  <a:lnTo>
                    <a:pt x="594017" y="110401"/>
                  </a:lnTo>
                  <a:lnTo>
                    <a:pt x="592416" y="110515"/>
                  </a:lnTo>
                  <a:lnTo>
                    <a:pt x="581672" y="110515"/>
                  </a:lnTo>
                  <a:lnTo>
                    <a:pt x="581672" y="113601"/>
                  </a:lnTo>
                  <a:lnTo>
                    <a:pt x="592416" y="113601"/>
                  </a:lnTo>
                  <a:lnTo>
                    <a:pt x="594588" y="113715"/>
                  </a:lnTo>
                  <a:lnTo>
                    <a:pt x="597446" y="113030"/>
                  </a:lnTo>
                  <a:lnTo>
                    <a:pt x="601103" y="110172"/>
                  </a:lnTo>
                  <a:lnTo>
                    <a:pt x="604761" y="107429"/>
                  </a:lnTo>
                  <a:lnTo>
                    <a:pt x="609333" y="102628"/>
                  </a:lnTo>
                  <a:lnTo>
                    <a:pt x="615619" y="93941"/>
                  </a:lnTo>
                  <a:lnTo>
                    <a:pt x="620852" y="84874"/>
                  </a:lnTo>
                  <a:lnTo>
                    <a:pt x="623900" y="76225"/>
                  </a:lnTo>
                  <a:lnTo>
                    <a:pt x="625322" y="68618"/>
                  </a:lnTo>
                  <a:lnTo>
                    <a:pt x="625678" y="62623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967924" y="6201676"/>
              <a:ext cx="243204" cy="803910"/>
            </a:xfrm>
            <a:custGeom>
              <a:avLst/>
              <a:gdLst/>
              <a:ahLst/>
              <a:cxnLst/>
              <a:rect l="l" t="t" r="r" b="b"/>
              <a:pathLst>
                <a:path w="243204" h="803909">
                  <a:moveTo>
                    <a:pt x="11430" y="0"/>
                  </a:moveTo>
                  <a:lnTo>
                    <a:pt x="2857" y="0"/>
                  </a:lnTo>
                  <a:lnTo>
                    <a:pt x="2857" y="140017"/>
                  </a:lnTo>
                  <a:lnTo>
                    <a:pt x="11430" y="140017"/>
                  </a:lnTo>
                  <a:lnTo>
                    <a:pt x="11430" y="0"/>
                  </a:lnTo>
                  <a:close/>
                </a:path>
                <a:path w="243204" h="803909">
                  <a:moveTo>
                    <a:pt x="14287" y="577227"/>
                  </a:moveTo>
                  <a:lnTo>
                    <a:pt x="0" y="577227"/>
                  </a:lnTo>
                  <a:lnTo>
                    <a:pt x="0" y="803871"/>
                  </a:lnTo>
                  <a:lnTo>
                    <a:pt x="14287" y="803871"/>
                  </a:lnTo>
                  <a:lnTo>
                    <a:pt x="14287" y="577227"/>
                  </a:lnTo>
                  <a:close/>
                </a:path>
                <a:path w="243204" h="803909">
                  <a:moveTo>
                    <a:pt x="14287" y="148590"/>
                  </a:moveTo>
                  <a:lnTo>
                    <a:pt x="0" y="148590"/>
                  </a:lnTo>
                  <a:lnTo>
                    <a:pt x="0" y="399021"/>
                  </a:lnTo>
                  <a:lnTo>
                    <a:pt x="14287" y="399021"/>
                  </a:lnTo>
                  <a:lnTo>
                    <a:pt x="14287" y="148590"/>
                  </a:lnTo>
                  <a:close/>
                </a:path>
                <a:path w="243204" h="803909">
                  <a:moveTo>
                    <a:pt x="240030" y="0"/>
                  </a:moveTo>
                  <a:lnTo>
                    <a:pt x="231457" y="0"/>
                  </a:lnTo>
                  <a:lnTo>
                    <a:pt x="231457" y="140017"/>
                  </a:lnTo>
                  <a:lnTo>
                    <a:pt x="240030" y="140017"/>
                  </a:lnTo>
                  <a:lnTo>
                    <a:pt x="240030" y="0"/>
                  </a:lnTo>
                  <a:close/>
                </a:path>
                <a:path w="243204" h="803909">
                  <a:moveTo>
                    <a:pt x="242887" y="577227"/>
                  </a:moveTo>
                  <a:lnTo>
                    <a:pt x="228600" y="577227"/>
                  </a:lnTo>
                  <a:lnTo>
                    <a:pt x="228600" y="803871"/>
                  </a:lnTo>
                  <a:lnTo>
                    <a:pt x="242887" y="803871"/>
                  </a:lnTo>
                  <a:lnTo>
                    <a:pt x="242887" y="577227"/>
                  </a:lnTo>
                  <a:close/>
                </a:path>
                <a:path w="243204" h="803909">
                  <a:moveTo>
                    <a:pt x="242887" y="148590"/>
                  </a:moveTo>
                  <a:lnTo>
                    <a:pt x="228600" y="148590"/>
                  </a:lnTo>
                  <a:lnTo>
                    <a:pt x="228600" y="399021"/>
                  </a:lnTo>
                  <a:lnTo>
                    <a:pt x="242887" y="399021"/>
                  </a:lnTo>
                  <a:lnTo>
                    <a:pt x="242887" y="148590"/>
                  </a:lnTo>
                  <a:close/>
                </a:path>
              </a:pathLst>
            </a:custGeom>
            <a:solidFill>
              <a:srgbClr val="5E5F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182237" y="6888390"/>
              <a:ext cx="12700" cy="85725"/>
            </a:xfrm>
            <a:custGeom>
              <a:avLst/>
              <a:gdLst/>
              <a:ahLst/>
              <a:cxnLst/>
              <a:rect l="l" t="t" r="r" b="b"/>
              <a:pathLst>
                <a:path w="12700" h="85725">
                  <a:moveTo>
                    <a:pt x="12458" y="0"/>
                  </a:moveTo>
                  <a:lnTo>
                    <a:pt x="0" y="0"/>
                  </a:lnTo>
                  <a:lnTo>
                    <a:pt x="0" y="85724"/>
                  </a:lnTo>
                  <a:lnTo>
                    <a:pt x="12458" y="85724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180636" y="6886790"/>
              <a:ext cx="15875" cy="89535"/>
            </a:xfrm>
            <a:custGeom>
              <a:avLst/>
              <a:gdLst/>
              <a:ahLst/>
              <a:cxnLst/>
              <a:rect l="l" t="t" r="r" b="b"/>
              <a:pathLst>
                <a:path w="15875" h="89534">
                  <a:moveTo>
                    <a:pt x="15544" y="0"/>
                  </a:moveTo>
                  <a:lnTo>
                    <a:pt x="0" y="0"/>
                  </a:lnTo>
                  <a:lnTo>
                    <a:pt x="0" y="88925"/>
                  </a:lnTo>
                  <a:lnTo>
                    <a:pt x="1600" y="88925"/>
                  </a:lnTo>
                  <a:lnTo>
                    <a:pt x="1600" y="85724"/>
                  </a:lnTo>
                  <a:lnTo>
                    <a:pt x="3200" y="85724"/>
                  </a:lnTo>
                  <a:lnTo>
                    <a:pt x="3200" y="3200"/>
                  </a:lnTo>
                  <a:lnTo>
                    <a:pt x="15544" y="3200"/>
                  </a:lnTo>
                  <a:lnTo>
                    <a:pt x="15544" y="0"/>
                  </a:lnTo>
                  <a:close/>
                </a:path>
                <a:path w="15875" h="89534">
                  <a:moveTo>
                    <a:pt x="3200" y="85724"/>
                  </a:moveTo>
                  <a:lnTo>
                    <a:pt x="1600" y="85724"/>
                  </a:lnTo>
                  <a:lnTo>
                    <a:pt x="1600" y="88925"/>
                  </a:lnTo>
                  <a:lnTo>
                    <a:pt x="15544" y="88925"/>
                  </a:lnTo>
                  <a:lnTo>
                    <a:pt x="15544" y="87325"/>
                  </a:lnTo>
                  <a:lnTo>
                    <a:pt x="3200" y="87325"/>
                  </a:lnTo>
                  <a:lnTo>
                    <a:pt x="3200" y="85724"/>
                  </a:lnTo>
                  <a:close/>
                </a:path>
                <a:path w="15875" h="89534">
                  <a:moveTo>
                    <a:pt x="15544" y="3200"/>
                  </a:moveTo>
                  <a:lnTo>
                    <a:pt x="12458" y="3200"/>
                  </a:lnTo>
                  <a:lnTo>
                    <a:pt x="12458" y="85724"/>
                  </a:lnTo>
                  <a:lnTo>
                    <a:pt x="3200" y="85724"/>
                  </a:lnTo>
                  <a:lnTo>
                    <a:pt x="3200" y="87325"/>
                  </a:lnTo>
                  <a:lnTo>
                    <a:pt x="15544" y="87325"/>
                  </a:lnTo>
                  <a:lnTo>
                    <a:pt x="15544" y="32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985069" y="6888390"/>
              <a:ext cx="12700" cy="85725"/>
            </a:xfrm>
            <a:custGeom>
              <a:avLst/>
              <a:gdLst/>
              <a:ahLst/>
              <a:cxnLst/>
              <a:rect l="l" t="t" r="r" b="b"/>
              <a:pathLst>
                <a:path w="12700" h="85725">
                  <a:moveTo>
                    <a:pt x="12458" y="0"/>
                  </a:moveTo>
                  <a:lnTo>
                    <a:pt x="0" y="0"/>
                  </a:lnTo>
                  <a:lnTo>
                    <a:pt x="0" y="85724"/>
                  </a:lnTo>
                  <a:lnTo>
                    <a:pt x="12458" y="85724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983469" y="6886790"/>
              <a:ext cx="15875" cy="89535"/>
            </a:xfrm>
            <a:custGeom>
              <a:avLst/>
              <a:gdLst/>
              <a:ahLst/>
              <a:cxnLst/>
              <a:rect l="l" t="t" r="r" b="b"/>
              <a:pathLst>
                <a:path w="15875" h="89534">
                  <a:moveTo>
                    <a:pt x="15544" y="0"/>
                  </a:moveTo>
                  <a:lnTo>
                    <a:pt x="0" y="0"/>
                  </a:lnTo>
                  <a:lnTo>
                    <a:pt x="0" y="88925"/>
                  </a:lnTo>
                  <a:lnTo>
                    <a:pt x="1600" y="88925"/>
                  </a:lnTo>
                  <a:lnTo>
                    <a:pt x="1600" y="85724"/>
                  </a:lnTo>
                  <a:lnTo>
                    <a:pt x="3200" y="85724"/>
                  </a:lnTo>
                  <a:lnTo>
                    <a:pt x="3200" y="3200"/>
                  </a:lnTo>
                  <a:lnTo>
                    <a:pt x="15544" y="3200"/>
                  </a:lnTo>
                  <a:lnTo>
                    <a:pt x="15544" y="0"/>
                  </a:lnTo>
                  <a:close/>
                </a:path>
                <a:path w="15875" h="89534">
                  <a:moveTo>
                    <a:pt x="3200" y="85724"/>
                  </a:moveTo>
                  <a:lnTo>
                    <a:pt x="1600" y="85724"/>
                  </a:lnTo>
                  <a:lnTo>
                    <a:pt x="1600" y="88925"/>
                  </a:lnTo>
                  <a:lnTo>
                    <a:pt x="15544" y="88925"/>
                  </a:lnTo>
                  <a:lnTo>
                    <a:pt x="15544" y="87325"/>
                  </a:lnTo>
                  <a:lnTo>
                    <a:pt x="3200" y="87325"/>
                  </a:lnTo>
                  <a:lnTo>
                    <a:pt x="3200" y="85724"/>
                  </a:lnTo>
                  <a:close/>
                </a:path>
                <a:path w="15875" h="89534">
                  <a:moveTo>
                    <a:pt x="15544" y="3200"/>
                  </a:moveTo>
                  <a:lnTo>
                    <a:pt x="12458" y="3200"/>
                  </a:lnTo>
                  <a:lnTo>
                    <a:pt x="12458" y="85724"/>
                  </a:lnTo>
                  <a:lnTo>
                    <a:pt x="3200" y="85724"/>
                  </a:lnTo>
                  <a:lnTo>
                    <a:pt x="3200" y="87325"/>
                  </a:lnTo>
                  <a:lnTo>
                    <a:pt x="15544" y="87325"/>
                  </a:lnTo>
                  <a:lnTo>
                    <a:pt x="15544" y="32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40721" y="6907707"/>
              <a:ext cx="319405" cy="160655"/>
            </a:xfrm>
            <a:custGeom>
              <a:avLst/>
              <a:gdLst/>
              <a:ahLst/>
              <a:cxnLst/>
              <a:rect l="l" t="t" r="r" b="b"/>
              <a:pathLst>
                <a:path w="319404" h="160654">
                  <a:moveTo>
                    <a:pt x="89738" y="5486"/>
                  </a:moveTo>
                  <a:lnTo>
                    <a:pt x="86995" y="3200"/>
                  </a:lnTo>
                  <a:lnTo>
                    <a:pt x="86652" y="3022"/>
                  </a:lnTo>
                  <a:lnTo>
                    <a:pt x="86652" y="7772"/>
                  </a:lnTo>
                  <a:lnTo>
                    <a:pt x="86652" y="50863"/>
                  </a:lnTo>
                  <a:lnTo>
                    <a:pt x="86537" y="51206"/>
                  </a:lnTo>
                  <a:lnTo>
                    <a:pt x="85966" y="53149"/>
                  </a:lnTo>
                  <a:lnTo>
                    <a:pt x="85166" y="54749"/>
                  </a:lnTo>
                  <a:lnTo>
                    <a:pt x="84023" y="56007"/>
                  </a:lnTo>
                  <a:lnTo>
                    <a:pt x="82994" y="57264"/>
                  </a:lnTo>
                  <a:lnTo>
                    <a:pt x="81622" y="58178"/>
                  </a:lnTo>
                  <a:lnTo>
                    <a:pt x="8813" y="58178"/>
                  </a:lnTo>
                  <a:lnTo>
                    <a:pt x="8470" y="58293"/>
                  </a:lnTo>
                  <a:lnTo>
                    <a:pt x="7670" y="58293"/>
                  </a:lnTo>
                  <a:lnTo>
                    <a:pt x="4813" y="57378"/>
                  </a:lnTo>
                  <a:lnTo>
                    <a:pt x="4013" y="56692"/>
                  </a:lnTo>
                  <a:lnTo>
                    <a:pt x="3098" y="55321"/>
                  </a:lnTo>
                  <a:lnTo>
                    <a:pt x="3213" y="9144"/>
                  </a:lnTo>
                  <a:lnTo>
                    <a:pt x="3556" y="7200"/>
                  </a:lnTo>
                  <a:lnTo>
                    <a:pt x="4699" y="5372"/>
                  </a:lnTo>
                  <a:lnTo>
                    <a:pt x="7442" y="3543"/>
                  </a:lnTo>
                  <a:lnTo>
                    <a:pt x="8699" y="3314"/>
                  </a:lnTo>
                  <a:lnTo>
                    <a:pt x="9156" y="3200"/>
                  </a:lnTo>
                  <a:lnTo>
                    <a:pt x="79336" y="3200"/>
                  </a:lnTo>
                  <a:lnTo>
                    <a:pt x="81622" y="3886"/>
                  </a:lnTo>
                  <a:lnTo>
                    <a:pt x="83223" y="4572"/>
                  </a:lnTo>
                  <a:lnTo>
                    <a:pt x="84480" y="5600"/>
                  </a:lnTo>
                  <a:lnTo>
                    <a:pt x="85852" y="6629"/>
                  </a:lnTo>
                  <a:lnTo>
                    <a:pt x="86652" y="7772"/>
                  </a:lnTo>
                  <a:lnTo>
                    <a:pt x="86652" y="3022"/>
                  </a:lnTo>
                  <a:lnTo>
                    <a:pt x="84099" y="1600"/>
                  </a:lnTo>
                  <a:lnTo>
                    <a:pt x="82308" y="571"/>
                  </a:lnTo>
                  <a:lnTo>
                    <a:pt x="80022" y="114"/>
                  </a:lnTo>
                  <a:lnTo>
                    <a:pt x="9156" y="114"/>
                  </a:lnTo>
                  <a:lnTo>
                    <a:pt x="4699" y="0"/>
                  </a:lnTo>
                  <a:lnTo>
                    <a:pt x="2070" y="3657"/>
                  </a:lnTo>
                  <a:lnTo>
                    <a:pt x="50" y="6629"/>
                  </a:lnTo>
                  <a:lnTo>
                    <a:pt x="0" y="56007"/>
                  </a:lnTo>
                  <a:lnTo>
                    <a:pt x="1041" y="58293"/>
                  </a:lnTo>
                  <a:lnTo>
                    <a:pt x="2755" y="59778"/>
                  </a:lnTo>
                  <a:lnTo>
                    <a:pt x="4356" y="61264"/>
                  </a:lnTo>
                  <a:lnTo>
                    <a:pt x="6299" y="61493"/>
                  </a:lnTo>
                  <a:lnTo>
                    <a:pt x="7670" y="61493"/>
                  </a:lnTo>
                  <a:lnTo>
                    <a:pt x="9156" y="61315"/>
                  </a:lnTo>
                  <a:lnTo>
                    <a:pt x="83680" y="61379"/>
                  </a:lnTo>
                  <a:lnTo>
                    <a:pt x="85204" y="59778"/>
                  </a:lnTo>
                  <a:lnTo>
                    <a:pt x="86309" y="58635"/>
                  </a:lnTo>
                  <a:lnTo>
                    <a:pt x="86525" y="58293"/>
                  </a:lnTo>
                  <a:lnTo>
                    <a:pt x="87795" y="56349"/>
                  </a:lnTo>
                  <a:lnTo>
                    <a:pt x="89281" y="53949"/>
                  </a:lnTo>
                  <a:lnTo>
                    <a:pt x="89738" y="51663"/>
                  </a:lnTo>
                  <a:lnTo>
                    <a:pt x="89738" y="5486"/>
                  </a:lnTo>
                  <a:close/>
                </a:path>
                <a:path w="319404" h="160654">
                  <a:moveTo>
                    <a:pt x="319366" y="70180"/>
                  </a:moveTo>
                  <a:lnTo>
                    <a:pt x="317195" y="67779"/>
                  </a:lnTo>
                  <a:lnTo>
                    <a:pt x="313080" y="65836"/>
                  </a:lnTo>
                  <a:lnTo>
                    <a:pt x="171119" y="65836"/>
                  </a:lnTo>
                  <a:lnTo>
                    <a:pt x="171119" y="68922"/>
                  </a:lnTo>
                  <a:lnTo>
                    <a:pt x="311823" y="69037"/>
                  </a:lnTo>
                  <a:lnTo>
                    <a:pt x="314680" y="70180"/>
                  </a:lnTo>
                  <a:lnTo>
                    <a:pt x="316166" y="71894"/>
                  </a:lnTo>
                  <a:lnTo>
                    <a:pt x="316166" y="160248"/>
                  </a:lnTo>
                  <a:lnTo>
                    <a:pt x="319366" y="160248"/>
                  </a:lnTo>
                  <a:lnTo>
                    <a:pt x="319366" y="701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151553" y="7068908"/>
              <a:ext cx="27305" cy="19050"/>
            </a:xfrm>
            <a:custGeom>
              <a:avLst/>
              <a:gdLst/>
              <a:ahLst/>
              <a:cxnLst/>
              <a:rect l="l" t="t" r="r" b="b"/>
              <a:pathLst>
                <a:path w="27304" h="19050">
                  <a:moveTo>
                    <a:pt x="21069" y="0"/>
                  </a:moveTo>
                  <a:lnTo>
                    <a:pt x="6070" y="0"/>
                  </a:lnTo>
                  <a:lnTo>
                    <a:pt x="0" y="4152"/>
                  </a:lnTo>
                  <a:lnTo>
                    <a:pt x="0" y="12407"/>
                  </a:lnTo>
                  <a:lnTo>
                    <a:pt x="2235" y="15163"/>
                  </a:lnTo>
                  <a:lnTo>
                    <a:pt x="5676" y="16840"/>
                  </a:lnTo>
                  <a:lnTo>
                    <a:pt x="6781" y="15125"/>
                  </a:lnTo>
                  <a:lnTo>
                    <a:pt x="11302" y="16916"/>
                  </a:lnTo>
                  <a:lnTo>
                    <a:pt x="10706" y="18224"/>
                  </a:lnTo>
                  <a:lnTo>
                    <a:pt x="10693" y="18364"/>
                  </a:lnTo>
                  <a:lnTo>
                    <a:pt x="13563" y="18580"/>
                  </a:lnTo>
                  <a:lnTo>
                    <a:pt x="21069" y="18580"/>
                  </a:lnTo>
                  <a:lnTo>
                    <a:pt x="27127" y="14414"/>
                  </a:lnTo>
                  <a:lnTo>
                    <a:pt x="27127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147655" y="7052843"/>
              <a:ext cx="34925" cy="38735"/>
            </a:xfrm>
            <a:custGeom>
              <a:avLst/>
              <a:gdLst/>
              <a:ahLst/>
              <a:cxnLst/>
              <a:rect l="l" t="t" r="r" b="b"/>
              <a:pathLst>
                <a:path w="34925" h="38734">
                  <a:moveTo>
                    <a:pt x="34925" y="21158"/>
                  </a:moveTo>
                  <a:lnTo>
                    <a:pt x="34061" y="19964"/>
                  </a:lnTo>
                  <a:lnTo>
                    <a:pt x="32448" y="17716"/>
                  </a:lnTo>
                  <a:lnTo>
                    <a:pt x="27127" y="14122"/>
                  </a:lnTo>
                  <a:lnTo>
                    <a:pt x="27127" y="24409"/>
                  </a:lnTo>
                  <a:lnTo>
                    <a:pt x="27051" y="26454"/>
                  </a:lnTo>
                  <a:lnTo>
                    <a:pt x="26581" y="27495"/>
                  </a:lnTo>
                  <a:lnTo>
                    <a:pt x="23164" y="29870"/>
                  </a:lnTo>
                  <a:lnTo>
                    <a:pt x="20497" y="30746"/>
                  </a:lnTo>
                  <a:lnTo>
                    <a:pt x="20193" y="30746"/>
                  </a:lnTo>
                  <a:lnTo>
                    <a:pt x="19685" y="30543"/>
                  </a:lnTo>
                  <a:lnTo>
                    <a:pt x="18770" y="30187"/>
                  </a:lnTo>
                  <a:lnTo>
                    <a:pt x="24371" y="21691"/>
                  </a:lnTo>
                  <a:lnTo>
                    <a:pt x="26581" y="23215"/>
                  </a:lnTo>
                  <a:lnTo>
                    <a:pt x="27127" y="24409"/>
                  </a:lnTo>
                  <a:lnTo>
                    <a:pt x="27127" y="14122"/>
                  </a:lnTo>
                  <a:lnTo>
                    <a:pt x="26911" y="13970"/>
                  </a:lnTo>
                  <a:lnTo>
                    <a:pt x="26911" y="12788"/>
                  </a:lnTo>
                  <a:lnTo>
                    <a:pt x="25209" y="12014"/>
                  </a:lnTo>
                  <a:lnTo>
                    <a:pt x="19812" y="9550"/>
                  </a:lnTo>
                  <a:lnTo>
                    <a:pt x="19812" y="12166"/>
                  </a:lnTo>
                  <a:lnTo>
                    <a:pt x="16357" y="12166"/>
                  </a:lnTo>
                  <a:lnTo>
                    <a:pt x="16357" y="19977"/>
                  </a:lnTo>
                  <a:lnTo>
                    <a:pt x="11150" y="27190"/>
                  </a:lnTo>
                  <a:lnTo>
                    <a:pt x="9131" y="26377"/>
                  </a:lnTo>
                  <a:lnTo>
                    <a:pt x="8369" y="27559"/>
                  </a:lnTo>
                  <a:lnTo>
                    <a:pt x="7759" y="26454"/>
                  </a:lnTo>
                  <a:lnTo>
                    <a:pt x="7797" y="24409"/>
                  </a:lnTo>
                  <a:lnTo>
                    <a:pt x="8343" y="23215"/>
                  </a:lnTo>
                  <a:lnTo>
                    <a:pt x="11760" y="20840"/>
                  </a:lnTo>
                  <a:lnTo>
                    <a:pt x="14439" y="19964"/>
                  </a:lnTo>
                  <a:lnTo>
                    <a:pt x="16357" y="19977"/>
                  </a:lnTo>
                  <a:lnTo>
                    <a:pt x="16357" y="12166"/>
                  </a:lnTo>
                  <a:lnTo>
                    <a:pt x="15481" y="12166"/>
                  </a:lnTo>
                  <a:lnTo>
                    <a:pt x="15481" y="4508"/>
                  </a:lnTo>
                  <a:lnTo>
                    <a:pt x="15481" y="0"/>
                  </a:lnTo>
                  <a:lnTo>
                    <a:pt x="7670" y="2806"/>
                  </a:lnTo>
                  <a:lnTo>
                    <a:pt x="7670" y="14211"/>
                  </a:lnTo>
                  <a:lnTo>
                    <a:pt x="6477" y="15024"/>
                  </a:lnTo>
                  <a:lnTo>
                    <a:pt x="6477" y="30492"/>
                  </a:lnTo>
                  <a:lnTo>
                    <a:pt x="6362" y="30848"/>
                  </a:lnTo>
                  <a:lnTo>
                    <a:pt x="6477" y="30492"/>
                  </a:lnTo>
                  <a:lnTo>
                    <a:pt x="6477" y="15024"/>
                  </a:lnTo>
                  <a:lnTo>
                    <a:pt x="2476" y="17716"/>
                  </a:lnTo>
                  <a:lnTo>
                    <a:pt x="0" y="21158"/>
                  </a:lnTo>
                  <a:lnTo>
                    <a:pt x="76" y="30543"/>
                  </a:lnTo>
                  <a:lnTo>
                    <a:pt x="3594" y="34353"/>
                  </a:lnTo>
                  <a:lnTo>
                    <a:pt x="10972" y="37947"/>
                  </a:lnTo>
                  <a:lnTo>
                    <a:pt x="12230" y="36004"/>
                  </a:lnTo>
                  <a:lnTo>
                    <a:pt x="13766" y="36614"/>
                  </a:lnTo>
                  <a:lnTo>
                    <a:pt x="13995" y="36004"/>
                  </a:lnTo>
                  <a:lnTo>
                    <a:pt x="14541" y="34645"/>
                  </a:lnTo>
                  <a:lnTo>
                    <a:pt x="14566" y="34429"/>
                  </a:lnTo>
                  <a:lnTo>
                    <a:pt x="14566" y="34569"/>
                  </a:lnTo>
                  <a:lnTo>
                    <a:pt x="14300" y="38328"/>
                  </a:lnTo>
                  <a:lnTo>
                    <a:pt x="17322" y="38557"/>
                  </a:lnTo>
                  <a:lnTo>
                    <a:pt x="21932" y="38544"/>
                  </a:lnTo>
                  <a:lnTo>
                    <a:pt x="26047" y="37338"/>
                  </a:lnTo>
                  <a:lnTo>
                    <a:pt x="28155" y="35902"/>
                  </a:lnTo>
                  <a:lnTo>
                    <a:pt x="32448" y="32981"/>
                  </a:lnTo>
                  <a:lnTo>
                    <a:pt x="34925" y="29540"/>
                  </a:lnTo>
                  <a:lnTo>
                    <a:pt x="34925" y="21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160393" y="7066686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11696" y="0"/>
                  </a:moveTo>
                  <a:lnTo>
                    <a:pt x="0" y="17602"/>
                  </a:lnTo>
                  <a:lnTo>
                    <a:pt x="203" y="20243"/>
                  </a:lnTo>
                  <a:lnTo>
                    <a:pt x="2108" y="20104"/>
                  </a:lnTo>
                  <a:lnTo>
                    <a:pt x="1955" y="18110"/>
                  </a:lnTo>
                  <a:lnTo>
                    <a:pt x="13284" y="1054"/>
                  </a:lnTo>
                  <a:lnTo>
                    <a:pt x="11696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163428" y="7070978"/>
              <a:ext cx="11430" cy="15240"/>
            </a:xfrm>
            <a:custGeom>
              <a:avLst/>
              <a:gdLst/>
              <a:ahLst/>
              <a:cxnLst/>
              <a:rect l="l" t="t" r="r" b="b"/>
              <a:pathLst>
                <a:path w="11429" h="15240">
                  <a:moveTo>
                    <a:pt x="9296" y="0"/>
                  </a:moveTo>
                  <a:lnTo>
                    <a:pt x="0" y="14109"/>
                  </a:lnTo>
                  <a:lnTo>
                    <a:pt x="1587" y="15151"/>
                  </a:lnTo>
                  <a:lnTo>
                    <a:pt x="10883" y="1041"/>
                  </a:lnTo>
                  <a:lnTo>
                    <a:pt x="92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152976" y="7026757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2860" y="14287"/>
                  </a:moveTo>
                  <a:lnTo>
                    <a:pt x="10718" y="14287"/>
                  </a:lnTo>
                  <a:lnTo>
                    <a:pt x="22136" y="15722"/>
                  </a:lnTo>
                  <a:lnTo>
                    <a:pt x="22860" y="20002"/>
                  </a:lnTo>
                  <a:lnTo>
                    <a:pt x="22860" y="14287"/>
                  </a:lnTo>
                  <a:close/>
                </a:path>
                <a:path w="22860" h="20320">
                  <a:moveTo>
                    <a:pt x="22860" y="0"/>
                  </a:moveTo>
                  <a:lnTo>
                    <a:pt x="0" y="0"/>
                  </a:lnTo>
                  <a:lnTo>
                    <a:pt x="0" y="17868"/>
                  </a:lnTo>
                  <a:lnTo>
                    <a:pt x="5003" y="14998"/>
                  </a:lnTo>
                  <a:lnTo>
                    <a:pt x="10718" y="14287"/>
                  </a:lnTo>
                  <a:lnTo>
                    <a:pt x="22860" y="14287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149801" y="7026757"/>
              <a:ext cx="29209" cy="23495"/>
            </a:xfrm>
            <a:custGeom>
              <a:avLst/>
              <a:gdLst/>
              <a:ahLst/>
              <a:cxnLst/>
              <a:rect l="l" t="t" r="r" b="b"/>
              <a:pathLst>
                <a:path w="29210" h="23495">
                  <a:moveTo>
                    <a:pt x="6350" y="0"/>
                  </a:moveTo>
                  <a:lnTo>
                    <a:pt x="0" y="0"/>
                  </a:lnTo>
                  <a:lnTo>
                    <a:pt x="0" y="23342"/>
                  </a:lnTo>
                  <a:lnTo>
                    <a:pt x="9044" y="18160"/>
                  </a:lnTo>
                  <a:lnTo>
                    <a:pt x="8572" y="18160"/>
                  </a:lnTo>
                  <a:lnTo>
                    <a:pt x="8178" y="14998"/>
                  </a:lnTo>
                  <a:lnTo>
                    <a:pt x="22860" y="14998"/>
                  </a:lnTo>
                  <a:lnTo>
                    <a:pt x="22860" y="12395"/>
                  </a:lnTo>
                  <a:lnTo>
                    <a:pt x="6350" y="12395"/>
                  </a:lnTo>
                  <a:lnTo>
                    <a:pt x="6350" y="0"/>
                  </a:lnTo>
                  <a:close/>
                </a:path>
                <a:path w="29210" h="23495">
                  <a:moveTo>
                    <a:pt x="22860" y="17856"/>
                  </a:moveTo>
                  <a:lnTo>
                    <a:pt x="15697" y="17856"/>
                  </a:lnTo>
                  <a:lnTo>
                    <a:pt x="17475" y="17932"/>
                  </a:lnTo>
                  <a:lnTo>
                    <a:pt x="21297" y="18453"/>
                  </a:lnTo>
                  <a:lnTo>
                    <a:pt x="21971" y="19151"/>
                  </a:lnTo>
                  <a:lnTo>
                    <a:pt x="22440" y="19710"/>
                  </a:lnTo>
                  <a:lnTo>
                    <a:pt x="22816" y="20370"/>
                  </a:lnTo>
                  <a:lnTo>
                    <a:pt x="22923" y="20624"/>
                  </a:lnTo>
                  <a:lnTo>
                    <a:pt x="23888" y="20370"/>
                  </a:lnTo>
                  <a:lnTo>
                    <a:pt x="24851" y="20370"/>
                  </a:lnTo>
                  <a:lnTo>
                    <a:pt x="29210" y="20002"/>
                  </a:lnTo>
                  <a:lnTo>
                    <a:pt x="22860" y="20002"/>
                  </a:lnTo>
                  <a:lnTo>
                    <a:pt x="22860" y="17856"/>
                  </a:lnTo>
                  <a:close/>
                </a:path>
                <a:path w="29210" h="23495">
                  <a:moveTo>
                    <a:pt x="23433" y="20490"/>
                  </a:moveTo>
                  <a:lnTo>
                    <a:pt x="22898" y="20535"/>
                  </a:lnTo>
                  <a:lnTo>
                    <a:pt x="23433" y="20490"/>
                  </a:lnTo>
                  <a:close/>
                </a:path>
                <a:path w="29210" h="23495">
                  <a:moveTo>
                    <a:pt x="23888" y="20370"/>
                  </a:moveTo>
                  <a:lnTo>
                    <a:pt x="22898" y="20535"/>
                  </a:lnTo>
                  <a:lnTo>
                    <a:pt x="23433" y="20490"/>
                  </a:lnTo>
                  <a:lnTo>
                    <a:pt x="23888" y="20370"/>
                  </a:lnTo>
                  <a:close/>
                </a:path>
                <a:path w="29210" h="23495">
                  <a:moveTo>
                    <a:pt x="24851" y="20370"/>
                  </a:moveTo>
                  <a:lnTo>
                    <a:pt x="23888" y="20370"/>
                  </a:lnTo>
                  <a:lnTo>
                    <a:pt x="23433" y="20490"/>
                  </a:lnTo>
                  <a:lnTo>
                    <a:pt x="24851" y="20370"/>
                  </a:lnTo>
                  <a:close/>
                </a:path>
                <a:path w="29210" h="23495">
                  <a:moveTo>
                    <a:pt x="22860" y="12178"/>
                  </a:moveTo>
                  <a:lnTo>
                    <a:pt x="22860" y="20002"/>
                  </a:lnTo>
                  <a:lnTo>
                    <a:pt x="26035" y="20002"/>
                  </a:lnTo>
                  <a:lnTo>
                    <a:pt x="29159" y="19481"/>
                  </a:lnTo>
                  <a:lnTo>
                    <a:pt x="28816" y="17602"/>
                  </a:lnTo>
                  <a:lnTo>
                    <a:pt x="26162" y="14071"/>
                  </a:lnTo>
                  <a:lnTo>
                    <a:pt x="23622" y="12268"/>
                  </a:lnTo>
                  <a:lnTo>
                    <a:pt x="22860" y="12178"/>
                  </a:lnTo>
                  <a:close/>
                </a:path>
                <a:path w="29210" h="23495">
                  <a:moveTo>
                    <a:pt x="29210" y="0"/>
                  </a:moveTo>
                  <a:lnTo>
                    <a:pt x="22860" y="0"/>
                  </a:lnTo>
                  <a:lnTo>
                    <a:pt x="22860" y="12178"/>
                  </a:lnTo>
                  <a:lnTo>
                    <a:pt x="23622" y="12268"/>
                  </a:lnTo>
                  <a:lnTo>
                    <a:pt x="26162" y="14071"/>
                  </a:lnTo>
                  <a:lnTo>
                    <a:pt x="28816" y="17602"/>
                  </a:lnTo>
                  <a:lnTo>
                    <a:pt x="29159" y="19481"/>
                  </a:lnTo>
                  <a:lnTo>
                    <a:pt x="26035" y="20002"/>
                  </a:lnTo>
                  <a:lnTo>
                    <a:pt x="29210" y="20002"/>
                  </a:lnTo>
                  <a:lnTo>
                    <a:pt x="29210" y="0"/>
                  </a:lnTo>
                  <a:close/>
                </a:path>
                <a:path w="29210" h="23495">
                  <a:moveTo>
                    <a:pt x="8178" y="14998"/>
                  </a:moveTo>
                  <a:lnTo>
                    <a:pt x="8572" y="18160"/>
                  </a:lnTo>
                  <a:lnTo>
                    <a:pt x="9143" y="18104"/>
                  </a:lnTo>
                  <a:lnTo>
                    <a:pt x="9753" y="17754"/>
                  </a:lnTo>
                  <a:lnTo>
                    <a:pt x="8178" y="14998"/>
                  </a:lnTo>
                  <a:close/>
                </a:path>
                <a:path w="29210" h="23495">
                  <a:moveTo>
                    <a:pt x="9143" y="18104"/>
                  </a:moveTo>
                  <a:lnTo>
                    <a:pt x="8572" y="18160"/>
                  </a:lnTo>
                  <a:lnTo>
                    <a:pt x="9044" y="18160"/>
                  </a:lnTo>
                  <a:close/>
                </a:path>
                <a:path w="29210" h="23495">
                  <a:moveTo>
                    <a:pt x="22860" y="14998"/>
                  </a:moveTo>
                  <a:lnTo>
                    <a:pt x="8178" y="14998"/>
                  </a:lnTo>
                  <a:lnTo>
                    <a:pt x="9753" y="17754"/>
                  </a:lnTo>
                  <a:lnTo>
                    <a:pt x="9143" y="18104"/>
                  </a:lnTo>
                  <a:lnTo>
                    <a:pt x="11099" y="17932"/>
                  </a:lnTo>
                  <a:lnTo>
                    <a:pt x="12509" y="17856"/>
                  </a:lnTo>
                  <a:lnTo>
                    <a:pt x="22860" y="17856"/>
                  </a:lnTo>
                  <a:lnTo>
                    <a:pt x="22860" y="14998"/>
                  </a:lnTo>
                  <a:close/>
                </a:path>
                <a:path w="29210" h="23495">
                  <a:moveTo>
                    <a:pt x="14097" y="11506"/>
                  </a:moveTo>
                  <a:lnTo>
                    <a:pt x="10515" y="11518"/>
                  </a:lnTo>
                  <a:lnTo>
                    <a:pt x="7150" y="11937"/>
                  </a:lnTo>
                  <a:lnTo>
                    <a:pt x="6350" y="12395"/>
                  </a:lnTo>
                  <a:lnTo>
                    <a:pt x="22860" y="12395"/>
                  </a:lnTo>
                  <a:lnTo>
                    <a:pt x="22860" y="12178"/>
                  </a:lnTo>
                  <a:lnTo>
                    <a:pt x="17919" y="11595"/>
                  </a:lnTo>
                  <a:lnTo>
                    <a:pt x="15900" y="11518"/>
                  </a:lnTo>
                  <a:lnTo>
                    <a:pt x="14097" y="115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155122" y="7026757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860" y="0"/>
                  </a:moveTo>
                  <a:lnTo>
                    <a:pt x="0" y="0"/>
                  </a:lnTo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151947" y="7023582"/>
              <a:ext cx="29209" cy="6350"/>
            </a:xfrm>
            <a:custGeom>
              <a:avLst/>
              <a:gdLst/>
              <a:ahLst/>
              <a:cxnLst/>
              <a:rect l="l" t="t" r="r" b="b"/>
              <a:pathLst>
                <a:path w="29210" h="6350">
                  <a:moveTo>
                    <a:pt x="27787" y="0"/>
                  </a:moveTo>
                  <a:lnTo>
                    <a:pt x="1422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1422" y="6350"/>
                  </a:lnTo>
                  <a:lnTo>
                    <a:pt x="3175" y="6350"/>
                  </a:lnTo>
                  <a:lnTo>
                    <a:pt x="27787" y="6350"/>
                  </a:lnTo>
                  <a:lnTo>
                    <a:pt x="29210" y="4927"/>
                  </a:lnTo>
                  <a:lnTo>
                    <a:pt x="29210" y="1422"/>
                  </a:lnTo>
                  <a:lnTo>
                    <a:pt x="27787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152620" y="7040867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5">
                  <a:moveTo>
                    <a:pt x="10172" y="0"/>
                  </a:moveTo>
                  <a:lnTo>
                    <a:pt x="5892" y="1079"/>
                  </a:lnTo>
                  <a:lnTo>
                    <a:pt x="1422" y="3035"/>
                  </a:lnTo>
                  <a:lnTo>
                    <a:pt x="0" y="5537"/>
                  </a:lnTo>
                  <a:lnTo>
                    <a:pt x="23037" y="4648"/>
                  </a:lnTo>
                  <a:lnTo>
                    <a:pt x="20180" y="1612"/>
                  </a:lnTo>
                  <a:lnTo>
                    <a:pt x="13385" y="1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149931" y="7037920"/>
              <a:ext cx="28575" cy="10160"/>
            </a:xfrm>
            <a:custGeom>
              <a:avLst/>
              <a:gdLst/>
              <a:ahLst/>
              <a:cxnLst/>
              <a:rect l="l" t="t" r="r" b="b"/>
              <a:pathLst>
                <a:path w="28575" h="10159">
                  <a:moveTo>
                    <a:pt x="15706" y="0"/>
                  </a:moveTo>
                  <a:lnTo>
                    <a:pt x="12379" y="0"/>
                  </a:lnTo>
                  <a:lnTo>
                    <a:pt x="11134" y="101"/>
                  </a:lnTo>
                  <a:lnTo>
                    <a:pt x="7248" y="1104"/>
                  </a:lnTo>
                  <a:lnTo>
                    <a:pt x="1876" y="3505"/>
                  </a:lnTo>
                  <a:lnTo>
                    <a:pt x="27" y="6743"/>
                  </a:lnTo>
                  <a:lnTo>
                    <a:pt x="0" y="6946"/>
                  </a:lnTo>
                  <a:lnTo>
                    <a:pt x="5445" y="10058"/>
                  </a:lnTo>
                  <a:lnTo>
                    <a:pt x="6112" y="8889"/>
                  </a:lnTo>
                  <a:lnTo>
                    <a:pt x="5394" y="8889"/>
                  </a:lnTo>
                  <a:lnTo>
                    <a:pt x="4111" y="5981"/>
                  </a:lnTo>
                  <a:lnTo>
                    <a:pt x="27431" y="5981"/>
                  </a:lnTo>
                  <a:lnTo>
                    <a:pt x="28038" y="5410"/>
                  </a:lnTo>
                  <a:lnTo>
                    <a:pt x="27809" y="5270"/>
                  </a:lnTo>
                  <a:lnTo>
                    <a:pt x="24876" y="1841"/>
                  </a:lnTo>
                  <a:lnTo>
                    <a:pt x="20126" y="736"/>
                  </a:lnTo>
                  <a:lnTo>
                    <a:pt x="17891" y="266"/>
                  </a:lnTo>
                  <a:lnTo>
                    <a:pt x="15706" y="0"/>
                  </a:lnTo>
                  <a:close/>
                </a:path>
                <a:path w="28575" h="10159">
                  <a:moveTo>
                    <a:pt x="27054" y="6337"/>
                  </a:moveTo>
                  <a:lnTo>
                    <a:pt x="15135" y="6337"/>
                  </a:lnTo>
                  <a:lnTo>
                    <a:pt x="16999" y="6565"/>
                  </a:lnTo>
                  <a:lnTo>
                    <a:pt x="18830" y="6946"/>
                  </a:lnTo>
                  <a:lnTo>
                    <a:pt x="21980" y="8534"/>
                  </a:lnTo>
                  <a:lnTo>
                    <a:pt x="23072" y="9448"/>
                  </a:lnTo>
                  <a:lnTo>
                    <a:pt x="23415" y="9766"/>
                  </a:lnTo>
                  <a:lnTo>
                    <a:pt x="27054" y="6337"/>
                  </a:lnTo>
                  <a:close/>
                </a:path>
                <a:path w="28575" h="10159">
                  <a:moveTo>
                    <a:pt x="4111" y="5981"/>
                  </a:moveTo>
                  <a:lnTo>
                    <a:pt x="5394" y="8889"/>
                  </a:lnTo>
                  <a:lnTo>
                    <a:pt x="6354" y="8467"/>
                  </a:lnTo>
                  <a:lnTo>
                    <a:pt x="6867" y="7569"/>
                  </a:lnTo>
                  <a:lnTo>
                    <a:pt x="4111" y="5981"/>
                  </a:lnTo>
                  <a:close/>
                </a:path>
                <a:path w="28575" h="10159">
                  <a:moveTo>
                    <a:pt x="6354" y="8467"/>
                  </a:moveTo>
                  <a:lnTo>
                    <a:pt x="5394" y="8889"/>
                  </a:lnTo>
                  <a:lnTo>
                    <a:pt x="6112" y="8889"/>
                  </a:lnTo>
                  <a:lnTo>
                    <a:pt x="6354" y="8467"/>
                  </a:lnTo>
                  <a:close/>
                </a:path>
                <a:path w="28575" h="10159">
                  <a:moveTo>
                    <a:pt x="27431" y="5981"/>
                  </a:moveTo>
                  <a:lnTo>
                    <a:pt x="4111" y="5981"/>
                  </a:lnTo>
                  <a:lnTo>
                    <a:pt x="6867" y="7569"/>
                  </a:lnTo>
                  <a:lnTo>
                    <a:pt x="6354" y="8467"/>
                  </a:lnTo>
                  <a:lnTo>
                    <a:pt x="27054" y="6337"/>
                  </a:lnTo>
                  <a:lnTo>
                    <a:pt x="27431" y="59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137330" y="7004938"/>
              <a:ext cx="52705" cy="20320"/>
            </a:xfrm>
            <a:custGeom>
              <a:avLst/>
              <a:gdLst/>
              <a:ahLst/>
              <a:cxnLst/>
              <a:rect l="l" t="t" r="r" b="b"/>
              <a:pathLst>
                <a:path w="52704" h="20320">
                  <a:moveTo>
                    <a:pt x="52641" y="3327"/>
                  </a:moveTo>
                  <a:lnTo>
                    <a:pt x="43027" y="3327"/>
                  </a:lnTo>
                  <a:lnTo>
                    <a:pt x="42379" y="3975"/>
                  </a:lnTo>
                  <a:lnTo>
                    <a:pt x="35941" y="1231"/>
                  </a:lnTo>
                  <a:lnTo>
                    <a:pt x="26365" y="0"/>
                  </a:lnTo>
                  <a:lnTo>
                    <a:pt x="19240" y="0"/>
                  </a:lnTo>
                  <a:lnTo>
                    <a:pt x="12763" y="1930"/>
                  </a:lnTo>
                  <a:lnTo>
                    <a:pt x="8940" y="4483"/>
                  </a:lnTo>
                  <a:lnTo>
                    <a:pt x="8267" y="3797"/>
                  </a:lnTo>
                  <a:lnTo>
                    <a:pt x="0" y="3797"/>
                  </a:lnTo>
                  <a:lnTo>
                    <a:pt x="0" y="12979"/>
                  </a:lnTo>
                  <a:lnTo>
                    <a:pt x="0" y="18249"/>
                  </a:lnTo>
                  <a:lnTo>
                    <a:pt x="1587" y="19850"/>
                  </a:lnTo>
                  <a:lnTo>
                    <a:pt x="3175" y="18262"/>
                  </a:lnTo>
                  <a:lnTo>
                    <a:pt x="3175" y="15201"/>
                  </a:lnTo>
                  <a:lnTo>
                    <a:pt x="5549" y="10617"/>
                  </a:lnTo>
                  <a:lnTo>
                    <a:pt x="13906" y="4965"/>
                  </a:lnTo>
                  <a:lnTo>
                    <a:pt x="19812" y="3162"/>
                  </a:lnTo>
                  <a:lnTo>
                    <a:pt x="26365" y="3175"/>
                  </a:lnTo>
                  <a:lnTo>
                    <a:pt x="35128" y="4305"/>
                  </a:lnTo>
                  <a:lnTo>
                    <a:pt x="42303" y="7366"/>
                  </a:lnTo>
                  <a:lnTo>
                    <a:pt x="47282" y="11785"/>
                  </a:lnTo>
                  <a:lnTo>
                    <a:pt x="49479" y="17030"/>
                  </a:lnTo>
                  <a:lnTo>
                    <a:pt x="50279" y="17665"/>
                  </a:lnTo>
                  <a:lnTo>
                    <a:pt x="51054" y="18427"/>
                  </a:lnTo>
                  <a:lnTo>
                    <a:pt x="51257" y="18415"/>
                  </a:lnTo>
                  <a:lnTo>
                    <a:pt x="51892" y="17589"/>
                  </a:lnTo>
                  <a:lnTo>
                    <a:pt x="52641" y="16840"/>
                  </a:lnTo>
                  <a:lnTo>
                    <a:pt x="52641" y="3327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982212" y="6967943"/>
              <a:ext cx="150495" cy="26034"/>
            </a:xfrm>
            <a:custGeom>
              <a:avLst/>
              <a:gdLst/>
              <a:ahLst/>
              <a:cxnLst/>
              <a:rect l="l" t="t" r="r" b="b"/>
              <a:pathLst>
                <a:path w="150495" h="26034">
                  <a:moveTo>
                    <a:pt x="61493" y="25162"/>
                  </a:moveTo>
                  <a:lnTo>
                    <a:pt x="0" y="25717"/>
                  </a:lnTo>
                  <a:lnTo>
                    <a:pt x="61493" y="25717"/>
                  </a:lnTo>
                  <a:lnTo>
                    <a:pt x="61493" y="25162"/>
                  </a:lnTo>
                  <a:close/>
                </a:path>
                <a:path w="150495" h="26034">
                  <a:moveTo>
                    <a:pt x="139039" y="24462"/>
                  </a:moveTo>
                  <a:lnTo>
                    <a:pt x="74752" y="25042"/>
                  </a:lnTo>
                  <a:lnTo>
                    <a:pt x="74752" y="25260"/>
                  </a:lnTo>
                  <a:lnTo>
                    <a:pt x="139103" y="25260"/>
                  </a:lnTo>
                  <a:lnTo>
                    <a:pt x="139039" y="24462"/>
                  </a:lnTo>
                  <a:close/>
                </a:path>
                <a:path w="150495" h="26034">
                  <a:moveTo>
                    <a:pt x="65265" y="0"/>
                  </a:moveTo>
                  <a:lnTo>
                    <a:pt x="63322" y="3771"/>
                  </a:lnTo>
                  <a:lnTo>
                    <a:pt x="61493" y="7658"/>
                  </a:lnTo>
                  <a:lnTo>
                    <a:pt x="61493" y="25162"/>
                  </a:lnTo>
                  <a:lnTo>
                    <a:pt x="74752" y="25042"/>
                  </a:lnTo>
                  <a:lnTo>
                    <a:pt x="74814" y="6629"/>
                  </a:lnTo>
                  <a:lnTo>
                    <a:pt x="75323" y="1943"/>
                  </a:lnTo>
                  <a:lnTo>
                    <a:pt x="68579" y="1943"/>
                  </a:lnTo>
                  <a:lnTo>
                    <a:pt x="65265" y="0"/>
                  </a:lnTo>
                  <a:close/>
                </a:path>
                <a:path w="150495" h="26034">
                  <a:moveTo>
                    <a:pt x="148589" y="1371"/>
                  </a:moveTo>
                  <a:lnTo>
                    <a:pt x="142875" y="1371"/>
                  </a:lnTo>
                  <a:lnTo>
                    <a:pt x="140474" y="1943"/>
                  </a:lnTo>
                  <a:lnTo>
                    <a:pt x="139103" y="4229"/>
                  </a:lnTo>
                  <a:lnTo>
                    <a:pt x="137617" y="6629"/>
                  </a:lnTo>
                  <a:lnTo>
                    <a:pt x="139039" y="24462"/>
                  </a:lnTo>
                  <a:lnTo>
                    <a:pt x="150075" y="23774"/>
                  </a:lnTo>
                  <a:lnTo>
                    <a:pt x="150075" y="6629"/>
                  </a:lnTo>
                  <a:lnTo>
                    <a:pt x="148589" y="1371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814013" y="6967715"/>
              <a:ext cx="385445" cy="126364"/>
            </a:xfrm>
            <a:custGeom>
              <a:avLst/>
              <a:gdLst/>
              <a:ahLst/>
              <a:cxnLst/>
              <a:rect l="l" t="t" r="r" b="b"/>
              <a:pathLst>
                <a:path w="385445" h="126365">
                  <a:moveTo>
                    <a:pt x="78854" y="25946"/>
                  </a:moveTo>
                  <a:lnTo>
                    <a:pt x="77266" y="24358"/>
                  </a:lnTo>
                  <a:lnTo>
                    <a:pt x="8559" y="24358"/>
                  </a:lnTo>
                  <a:lnTo>
                    <a:pt x="1587" y="24358"/>
                  </a:lnTo>
                  <a:lnTo>
                    <a:pt x="0" y="25946"/>
                  </a:lnTo>
                  <a:lnTo>
                    <a:pt x="1587" y="27533"/>
                  </a:lnTo>
                  <a:lnTo>
                    <a:pt x="6972" y="27533"/>
                  </a:lnTo>
                  <a:lnTo>
                    <a:pt x="6972" y="124536"/>
                  </a:lnTo>
                  <a:lnTo>
                    <a:pt x="8559" y="126123"/>
                  </a:lnTo>
                  <a:lnTo>
                    <a:pt x="10147" y="124536"/>
                  </a:lnTo>
                  <a:lnTo>
                    <a:pt x="10147" y="27533"/>
                  </a:lnTo>
                  <a:lnTo>
                    <a:pt x="77266" y="27533"/>
                  </a:lnTo>
                  <a:lnTo>
                    <a:pt x="78854" y="25946"/>
                  </a:lnTo>
                  <a:close/>
                </a:path>
                <a:path w="385445" h="126365">
                  <a:moveTo>
                    <a:pt x="154813" y="25946"/>
                  </a:moveTo>
                  <a:lnTo>
                    <a:pt x="153225" y="24358"/>
                  </a:lnTo>
                  <a:lnTo>
                    <a:pt x="91782" y="24358"/>
                  </a:lnTo>
                  <a:lnTo>
                    <a:pt x="90195" y="25946"/>
                  </a:lnTo>
                  <a:lnTo>
                    <a:pt x="91782" y="27533"/>
                  </a:lnTo>
                  <a:lnTo>
                    <a:pt x="153225" y="27533"/>
                  </a:lnTo>
                  <a:lnTo>
                    <a:pt x="154813" y="25946"/>
                  </a:lnTo>
                  <a:close/>
                </a:path>
                <a:path w="385445" h="126365">
                  <a:moveTo>
                    <a:pt x="385140" y="24003"/>
                  </a:moveTo>
                  <a:lnTo>
                    <a:pt x="383540" y="22402"/>
                  </a:lnTo>
                  <a:lnTo>
                    <a:pt x="319874" y="22402"/>
                  </a:lnTo>
                  <a:lnTo>
                    <a:pt x="319874" y="6858"/>
                  </a:lnTo>
                  <a:lnTo>
                    <a:pt x="319417" y="5029"/>
                  </a:lnTo>
                  <a:lnTo>
                    <a:pt x="318617" y="3543"/>
                  </a:lnTo>
                  <a:lnTo>
                    <a:pt x="318401" y="3200"/>
                  </a:lnTo>
                  <a:lnTo>
                    <a:pt x="317703" y="2057"/>
                  </a:lnTo>
                  <a:lnTo>
                    <a:pt x="316445" y="114"/>
                  </a:lnTo>
                  <a:lnTo>
                    <a:pt x="313931" y="114"/>
                  </a:lnTo>
                  <a:lnTo>
                    <a:pt x="310959" y="0"/>
                  </a:lnTo>
                  <a:lnTo>
                    <a:pt x="305015" y="17259"/>
                  </a:lnTo>
                  <a:lnTo>
                    <a:pt x="305549" y="23888"/>
                  </a:lnTo>
                  <a:lnTo>
                    <a:pt x="244551" y="23888"/>
                  </a:lnTo>
                  <a:lnTo>
                    <a:pt x="244551" y="7543"/>
                  </a:lnTo>
                  <a:lnTo>
                    <a:pt x="244487" y="4457"/>
                  </a:lnTo>
                  <a:lnTo>
                    <a:pt x="243928" y="3200"/>
                  </a:lnTo>
                  <a:lnTo>
                    <a:pt x="243522" y="2057"/>
                  </a:lnTo>
                  <a:lnTo>
                    <a:pt x="242239" y="571"/>
                  </a:lnTo>
                  <a:lnTo>
                    <a:pt x="240093" y="571"/>
                  </a:lnTo>
                  <a:lnTo>
                    <a:pt x="238721" y="571"/>
                  </a:lnTo>
                  <a:lnTo>
                    <a:pt x="237121" y="114"/>
                  </a:lnTo>
                  <a:lnTo>
                    <a:pt x="235292" y="114"/>
                  </a:lnTo>
                  <a:lnTo>
                    <a:pt x="233464" y="0"/>
                  </a:lnTo>
                  <a:lnTo>
                    <a:pt x="231292" y="914"/>
                  </a:lnTo>
                  <a:lnTo>
                    <a:pt x="228142" y="7315"/>
                  </a:lnTo>
                  <a:lnTo>
                    <a:pt x="228092" y="24345"/>
                  </a:lnTo>
                  <a:lnTo>
                    <a:pt x="168198" y="24345"/>
                  </a:lnTo>
                  <a:lnTo>
                    <a:pt x="166598" y="25946"/>
                  </a:lnTo>
                  <a:lnTo>
                    <a:pt x="168198" y="27546"/>
                  </a:lnTo>
                  <a:lnTo>
                    <a:pt x="231292" y="27546"/>
                  </a:lnTo>
                  <a:lnTo>
                    <a:pt x="231406" y="9372"/>
                  </a:lnTo>
                  <a:lnTo>
                    <a:pt x="231635" y="8115"/>
                  </a:lnTo>
                  <a:lnTo>
                    <a:pt x="232016" y="6743"/>
                  </a:lnTo>
                  <a:lnTo>
                    <a:pt x="232143" y="6400"/>
                  </a:lnTo>
                  <a:lnTo>
                    <a:pt x="233807" y="3314"/>
                  </a:lnTo>
                  <a:lnTo>
                    <a:pt x="234149" y="3314"/>
                  </a:lnTo>
                  <a:lnTo>
                    <a:pt x="235292" y="3200"/>
                  </a:lnTo>
                  <a:lnTo>
                    <a:pt x="236435" y="3200"/>
                  </a:lnTo>
                  <a:lnTo>
                    <a:pt x="238150" y="3657"/>
                  </a:lnTo>
                  <a:lnTo>
                    <a:pt x="240093" y="3771"/>
                  </a:lnTo>
                  <a:lnTo>
                    <a:pt x="241122" y="4457"/>
                  </a:lnTo>
                  <a:lnTo>
                    <a:pt x="241338" y="5943"/>
                  </a:lnTo>
                  <a:lnTo>
                    <a:pt x="241465" y="27089"/>
                  </a:lnTo>
                  <a:lnTo>
                    <a:pt x="309016" y="27089"/>
                  </a:lnTo>
                  <a:lnTo>
                    <a:pt x="308914" y="25603"/>
                  </a:lnTo>
                  <a:lnTo>
                    <a:pt x="308775" y="23888"/>
                  </a:lnTo>
                  <a:lnTo>
                    <a:pt x="308216" y="17259"/>
                  </a:lnTo>
                  <a:lnTo>
                    <a:pt x="308330" y="7086"/>
                  </a:lnTo>
                  <a:lnTo>
                    <a:pt x="308559" y="5715"/>
                  </a:lnTo>
                  <a:lnTo>
                    <a:pt x="308559" y="5257"/>
                  </a:lnTo>
                  <a:lnTo>
                    <a:pt x="308737" y="5257"/>
                  </a:lnTo>
                  <a:lnTo>
                    <a:pt x="309702" y="3657"/>
                  </a:lnTo>
                  <a:lnTo>
                    <a:pt x="311188" y="3314"/>
                  </a:lnTo>
                  <a:lnTo>
                    <a:pt x="313931" y="3200"/>
                  </a:lnTo>
                  <a:lnTo>
                    <a:pt x="314274" y="3200"/>
                  </a:lnTo>
                  <a:lnTo>
                    <a:pt x="315188" y="3886"/>
                  </a:lnTo>
                  <a:lnTo>
                    <a:pt x="316141" y="5943"/>
                  </a:lnTo>
                  <a:lnTo>
                    <a:pt x="316484" y="6743"/>
                  </a:lnTo>
                  <a:lnTo>
                    <a:pt x="316674" y="7315"/>
                  </a:lnTo>
                  <a:lnTo>
                    <a:pt x="316674" y="25603"/>
                  </a:lnTo>
                  <a:lnTo>
                    <a:pt x="383540" y="25603"/>
                  </a:lnTo>
                  <a:lnTo>
                    <a:pt x="385140" y="240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852862" y="6977087"/>
              <a:ext cx="474345" cy="25400"/>
            </a:xfrm>
            <a:custGeom>
              <a:avLst/>
              <a:gdLst/>
              <a:ahLst/>
              <a:cxnLst/>
              <a:rect l="l" t="t" r="r" b="b"/>
              <a:pathLst>
                <a:path w="474345" h="25400">
                  <a:moveTo>
                    <a:pt x="19672" y="18948"/>
                  </a:moveTo>
                  <a:lnTo>
                    <a:pt x="19672" y="18948"/>
                  </a:lnTo>
                  <a:lnTo>
                    <a:pt x="0" y="18948"/>
                  </a:lnTo>
                  <a:lnTo>
                    <a:pt x="0" y="25146"/>
                  </a:lnTo>
                  <a:lnTo>
                    <a:pt x="19672" y="25146"/>
                  </a:lnTo>
                  <a:lnTo>
                    <a:pt x="19672" y="18948"/>
                  </a:lnTo>
                  <a:close/>
                </a:path>
                <a:path w="474345" h="25400">
                  <a:moveTo>
                    <a:pt x="36525" y="800"/>
                  </a:moveTo>
                  <a:lnTo>
                    <a:pt x="34429" y="0"/>
                  </a:lnTo>
                  <a:lnTo>
                    <a:pt x="15862" y="8216"/>
                  </a:lnTo>
                  <a:lnTo>
                    <a:pt x="15049" y="10312"/>
                  </a:lnTo>
                  <a:lnTo>
                    <a:pt x="17145" y="11125"/>
                  </a:lnTo>
                  <a:lnTo>
                    <a:pt x="35712" y="2895"/>
                  </a:lnTo>
                  <a:lnTo>
                    <a:pt x="36525" y="800"/>
                  </a:lnTo>
                  <a:close/>
                </a:path>
                <a:path w="474345" h="25400">
                  <a:moveTo>
                    <a:pt x="74396" y="800"/>
                  </a:moveTo>
                  <a:lnTo>
                    <a:pt x="72301" y="0"/>
                  </a:lnTo>
                  <a:lnTo>
                    <a:pt x="53721" y="8216"/>
                  </a:lnTo>
                  <a:lnTo>
                    <a:pt x="52920" y="10312"/>
                  </a:lnTo>
                  <a:lnTo>
                    <a:pt x="55016" y="11125"/>
                  </a:lnTo>
                  <a:lnTo>
                    <a:pt x="73583" y="2895"/>
                  </a:lnTo>
                  <a:lnTo>
                    <a:pt x="74396" y="800"/>
                  </a:lnTo>
                  <a:close/>
                </a:path>
                <a:path w="474345" h="25400">
                  <a:moveTo>
                    <a:pt x="94691" y="18948"/>
                  </a:moveTo>
                  <a:lnTo>
                    <a:pt x="94691" y="18948"/>
                  </a:lnTo>
                  <a:lnTo>
                    <a:pt x="75006" y="18948"/>
                  </a:lnTo>
                  <a:lnTo>
                    <a:pt x="75006" y="25146"/>
                  </a:lnTo>
                  <a:lnTo>
                    <a:pt x="94691" y="25146"/>
                  </a:lnTo>
                  <a:lnTo>
                    <a:pt x="94691" y="18948"/>
                  </a:lnTo>
                  <a:close/>
                </a:path>
                <a:path w="474345" h="25400">
                  <a:moveTo>
                    <a:pt x="169697" y="18948"/>
                  </a:moveTo>
                  <a:lnTo>
                    <a:pt x="169697" y="18948"/>
                  </a:lnTo>
                  <a:lnTo>
                    <a:pt x="150025" y="18948"/>
                  </a:lnTo>
                  <a:lnTo>
                    <a:pt x="150025" y="25146"/>
                  </a:lnTo>
                  <a:lnTo>
                    <a:pt x="169697" y="25146"/>
                  </a:lnTo>
                  <a:lnTo>
                    <a:pt x="169697" y="18948"/>
                  </a:lnTo>
                  <a:close/>
                </a:path>
                <a:path w="474345" h="25400">
                  <a:moveTo>
                    <a:pt x="189357" y="228"/>
                  </a:moveTo>
                  <a:lnTo>
                    <a:pt x="170840" y="228"/>
                  </a:lnTo>
                  <a:lnTo>
                    <a:pt x="170840" y="3441"/>
                  </a:lnTo>
                  <a:lnTo>
                    <a:pt x="189357" y="3441"/>
                  </a:lnTo>
                  <a:lnTo>
                    <a:pt x="189357" y="228"/>
                  </a:lnTo>
                  <a:close/>
                </a:path>
                <a:path w="474345" h="25400">
                  <a:moveTo>
                    <a:pt x="246138" y="18948"/>
                  </a:moveTo>
                  <a:lnTo>
                    <a:pt x="246138" y="18948"/>
                  </a:lnTo>
                  <a:lnTo>
                    <a:pt x="226453" y="18948"/>
                  </a:lnTo>
                  <a:lnTo>
                    <a:pt x="226453" y="25146"/>
                  </a:lnTo>
                  <a:lnTo>
                    <a:pt x="246138" y="25146"/>
                  </a:lnTo>
                  <a:lnTo>
                    <a:pt x="246138" y="18948"/>
                  </a:lnTo>
                  <a:close/>
                </a:path>
                <a:path w="474345" h="25400">
                  <a:moveTo>
                    <a:pt x="262280" y="228"/>
                  </a:moveTo>
                  <a:lnTo>
                    <a:pt x="206502" y="228"/>
                  </a:lnTo>
                  <a:lnTo>
                    <a:pt x="206502" y="3441"/>
                  </a:lnTo>
                  <a:lnTo>
                    <a:pt x="262280" y="3441"/>
                  </a:lnTo>
                  <a:lnTo>
                    <a:pt x="262280" y="228"/>
                  </a:lnTo>
                  <a:close/>
                </a:path>
                <a:path w="474345" h="25400">
                  <a:moveTo>
                    <a:pt x="300342" y="228"/>
                  </a:moveTo>
                  <a:lnTo>
                    <a:pt x="281825" y="228"/>
                  </a:lnTo>
                  <a:lnTo>
                    <a:pt x="281825" y="3441"/>
                  </a:lnTo>
                  <a:lnTo>
                    <a:pt x="300342" y="3441"/>
                  </a:lnTo>
                  <a:lnTo>
                    <a:pt x="300342" y="228"/>
                  </a:lnTo>
                  <a:close/>
                </a:path>
                <a:path w="474345" h="25400">
                  <a:moveTo>
                    <a:pt x="320789" y="18948"/>
                  </a:moveTo>
                  <a:lnTo>
                    <a:pt x="320789" y="18948"/>
                  </a:lnTo>
                  <a:lnTo>
                    <a:pt x="301117" y="18948"/>
                  </a:lnTo>
                  <a:lnTo>
                    <a:pt x="301117" y="25146"/>
                  </a:lnTo>
                  <a:lnTo>
                    <a:pt x="320789" y="25146"/>
                  </a:lnTo>
                  <a:lnTo>
                    <a:pt x="320789" y="18948"/>
                  </a:lnTo>
                  <a:close/>
                </a:path>
                <a:path w="474345" h="25400">
                  <a:moveTo>
                    <a:pt x="396862" y="18948"/>
                  </a:moveTo>
                  <a:lnTo>
                    <a:pt x="396862" y="18948"/>
                  </a:lnTo>
                  <a:lnTo>
                    <a:pt x="377190" y="18948"/>
                  </a:lnTo>
                  <a:lnTo>
                    <a:pt x="377190" y="25146"/>
                  </a:lnTo>
                  <a:lnTo>
                    <a:pt x="396862" y="25146"/>
                  </a:lnTo>
                  <a:lnTo>
                    <a:pt x="396862" y="18948"/>
                  </a:lnTo>
                  <a:close/>
                </a:path>
                <a:path w="474345" h="25400">
                  <a:moveTo>
                    <a:pt x="474014" y="18948"/>
                  </a:moveTo>
                  <a:lnTo>
                    <a:pt x="474014" y="18948"/>
                  </a:lnTo>
                  <a:lnTo>
                    <a:pt x="454342" y="18948"/>
                  </a:lnTo>
                  <a:lnTo>
                    <a:pt x="454342" y="25146"/>
                  </a:lnTo>
                  <a:lnTo>
                    <a:pt x="474014" y="25146"/>
                  </a:lnTo>
                  <a:lnTo>
                    <a:pt x="474014" y="189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132110" y="7000887"/>
              <a:ext cx="64769" cy="88265"/>
            </a:xfrm>
            <a:custGeom>
              <a:avLst/>
              <a:gdLst/>
              <a:ahLst/>
              <a:cxnLst/>
              <a:rect l="l" t="t" r="r" b="b"/>
              <a:pathLst>
                <a:path w="64770" h="88265">
                  <a:moveTo>
                    <a:pt x="20904" y="0"/>
                  </a:moveTo>
                  <a:lnTo>
                    <a:pt x="25" y="0"/>
                  </a:lnTo>
                  <a:lnTo>
                    <a:pt x="25" y="45427"/>
                  </a:lnTo>
                  <a:lnTo>
                    <a:pt x="1612" y="45529"/>
                  </a:lnTo>
                  <a:lnTo>
                    <a:pt x="23" y="45529"/>
                  </a:lnTo>
                  <a:lnTo>
                    <a:pt x="0" y="49022"/>
                  </a:lnTo>
                  <a:lnTo>
                    <a:pt x="165" y="53251"/>
                  </a:lnTo>
                  <a:lnTo>
                    <a:pt x="2463" y="59702"/>
                  </a:lnTo>
                  <a:lnTo>
                    <a:pt x="3162" y="60934"/>
                  </a:lnTo>
                  <a:lnTo>
                    <a:pt x="4322" y="63284"/>
                  </a:lnTo>
                  <a:lnTo>
                    <a:pt x="7594" y="87833"/>
                  </a:lnTo>
                  <a:lnTo>
                    <a:pt x="57010" y="87833"/>
                  </a:lnTo>
                  <a:lnTo>
                    <a:pt x="57091" y="86245"/>
                  </a:lnTo>
                  <a:lnTo>
                    <a:pt x="9105" y="86245"/>
                  </a:lnTo>
                  <a:lnTo>
                    <a:pt x="9105" y="84658"/>
                  </a:lnTo>
                  <a:lnTo>
                    <a:pt x="10619" y="84658"/>
                  </a:lnTo>
                  <a:lnTo>
                    <a:pt x="10007" y="72263"/>
                  </a:lnTo>
                  <a:lnTo>
                    <a:pt x="7785" y="63284"/>
                  </a:lnTo>
                  <a:lnTo>
                    <a:pt x="7175" y="61849"/>
                  </a:lnTo>
                  <a:lnTo>
                    <a:pt x="5936" y="59385"/>
                  </a:lnTo>
                  <a:lnTo>
                    <a:pt x="5397" y="58483"/>
                  </a:lnTo>
                  <a:lnTo>
                    <a:pt x="3365" y="52806"/>
                  </a:lnTo>
                  <a:lnTo>
                    <a:pt x="3172" y="49022"/>
                  </a:lnTo>
                  <a:lnTo>
                    <a:pt x="3200" y="3175"/>
                  </a:lnTo>
                  <a:lnTo>
                    <a:pt x="20904" y="3175"/>
                  </a:lnTo>
                  <a:lnTo>
                    <a:pt x="22491" y="1587"/>
                  </a:lnTo>
                  <a:lnTo>
                    <a:pt x="20904" y="0"/>
                  </a:lnTo>
                  <a:close/>
                </a:path>
                <a:path w="64770" h="88265">
                  <a:moveTo>
                    <a:pt x="10619" y="84658"/>
                  </a:moveTo>
                  <a:lnTo>
                    <a:pt x="9105" y="84658"/>
                  </a:lnTo>
                  <a:lnTo>
                    <a:pt x="9105" y="86245"/>
                  </a:lnTo>
                  <a:lnTo>
                    <a:pt x="10693" y="86156"/>
                  </a:lnTo>
                  <a:lnTo>
                    <a:pt x="10619" y="84658"/>
                  </a:lnTo>
                  <a:close/>
                </a:path>
                <a:path w="64770" h="88265">
                  <a:moveTo>
                    <a:pt x="53999" y="84658"/>
                  </a:moveTo>
                  <a:lnTo>
                    <a:pt x="10619" y="84658"/>
                  </a:lnTo>
                  <a:lnTo>
                    <a:pt x="10693" y="86156"/>
                  </a:lnTo>
                  <a:lnTo>
                    <a:pt x="9105" y="86245"/>
                  </a:lnTo>
                  <a:lnTo>
                    <a:pt x="55511" y="86245"/>
                  </a:lnTo>
                  <a:lnTo>
                    <a:pt x="53924" y="86156"/>
                  </a:lnTo>
                  <a:lnTo>
                    <a:pt x="53999" y="84658"/>
                  </a:lnTo>
                  <a:close/>
                </a:path>
                <a:path w="64770" h="88265">
                  <a:moveTo>
                    <a:pt x="64592" y="0"/>
                  </a:moveTo>
                  <a:lnTo>
                    <a:pt x="43726" y="0"/>
                  </a:lnTo>
                  <a:lnTo>
                    <a:pt x="42138" y="1587"/>
                  </a:lnTo>
                  <a:lnTo>
                    <a:pt x="43726" y="3175"/>
                  </a:lnTo>
                  <a:lnTo>
                    <a:pt x="61417" y="3175"/>
                  </a:lnTo>
                  <a:lnTo>
                    <a:pt x="61444" y="49022"/>
                  </a:lnTo>
                  <a:lnTo>
                    <a:pt x="61252" y="52806"/>
                  </a:lnTo>
                  <a:lnTo>
                    <a:pt x="59220" y="58483"/>
                  </a:lnTo>
                  <a:lnTo>
                    <a:pt x="58667" y="59397"/>
                  </a:lnTo>
                  <a:lnTo>
                    <a:pt x="57442" y="61849"/>
                  </a:lnTo>
                  <a:lnTo>
                    <a:pt x="56832" y="63284"/>
                  </a:lnTo>
                  <a:lnTo>
                    <a:pt x="54622" y="72263"/>
                  </a:lnTo>
                  <a:lnTo>
                    <a:pt x="53924" y="86156"/>
                  </a:lnTo>
                  <a:lnTo>
                    <a:pt x="55511" y="86245"/>
                  </a:lnTo>
                  <a:lnTo>
                    <a:pt x="55511" y="84658"/>
                  </a:lnTo>
                  <a:lnTo>
                    <a:pt x="57172" y="84658"/>
                  </a:lnTo>
                  <a:lnTo>
                    <a:pt x="62166" y="59702"/>
                  </a:lnTo>
                  <a:lnTo>
                    <a:pt x="64452" y="53251"/>
                  </a:lnTo>
                  <a:lnTo>
                    <a:pt x="64617" y="49022"/>
                  </a:lnTo>
                  <a:lnTo>
                    <a:pt x="64594" y="45529"/>
                  </a:lnTo>
                  <a:lnTo>
                    <a:pt x="63004" y="45529"/>
                  </a:lnTo>
                  <a:lnTo>
                    <a:pt x="64592" y="45427"/>
                  </a:lnTo>
                  <a:lnTo>
                    <a:pt x="64592" y="0"/>
                  </a:lnTo>
                  <a:close/>
                </a:path>
                <a:path w="64770" h="88265">
                  <a:moveTo>
                    <a:pt x="57172" y="84658"/>
                  </a:moveTo>
                  <a:lnTo>
                    <a:pt x="55511" y="84658"/>
                  </a:lnTo>
                  <a:lnTo>
                    <a:pt x="55511" y="86245"/>
                  </a:lnTo>
                  <a:lnTo>
                    <a:pt x="57091" y="86245"/>
                  </a:lnTo>
                  <a:lnTo>
                    <a:pt x="57172" y="84658"/>
                  </a:lnTo>
                  <a:close/>
                </a:path>
                <a:path w="64770" h="88265">
                  <a:moveTo>
                    <a:pt x="25" y="45427"/>
                  </a:moveTo>
                  <a:close/>
                </a:path>
                <a:path w="64770" h="88265">
                  <a:moveTo>
                    <a:pt x="25" y="45427"/>
                  </a:moveTo>
                  <a:lnTo>
                    <a:pt x="1612" y="45529"/>
                  </a:lnTo>
                  <a:lnTo>
                    <a:pt x="25" y="45427"/>
                  </a:lnTo>
                  <a:close/>
                </a:path>
                <a:path w="64770" h="88265">
                  <a:moveTo>
                    <a:pt x="64592" y="45427"/>
                  </a:moveTo>
                  <a:lnTo>
                    <a:pt x="63004" y="45529"/>
                  </a:lnTo>
                  <a:lnTo>
                    <a:pt x="64592" y="45529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069702" y="7015898"/>
              <a:ext cx="44450" cy="12065"/>
            </a:xfrm>
            <a:custGeom>
              <a:avLst/>
              <a:gdLst/>
              <a:ahLst/>
              <a:cxnLst/>
              <a:rect l="l" t="t" r="r" b="b"/>
              <a:pathLst>
                <a:path w="44450" h="12065">
                  <a:moveTo>
                    <a:pt x="31546" y="0"/>
                  </a:moveTo>
                  <a:lnTo>
                    <a:pt x="13220" y="0"/>
                  </a:lnTo>
                  <a:lnTo>
                    <a:pt x="4610" y="3619"/>
                  </a:lnTo>
                  <a:lnTo>
                    <a:pt x="0" y="9334"/>
                  </a:lnTo>
                  <a:lnTo>
                    <a:pt x="241" y="11556"/>
                  </a:lnTo>
                  <a:lnTo>
                    <a:pt x="2476" y="11315"/>
                  </a:lnTo>
                  <a:lnTo>
                    <a:pt x="6210" y="6604"/>
                  </a:lnTo>
                  <a:lnTo>
                    <a:pt x="13995" y="3149"/>
                  </a:lnTo>
                  <a:lnTo>
                    <a:pt x="30861" y="3149"/>
                  </a:lnTo>
                  <a:lnTo>
                    <a:pt x="37769" y="5753"/>
                  </a:lnTo>
                  <a:lnTo>
                    <a:pt x="41897" y="9525"/>
                  </a:lnTo>
                  <a:lnTo>
                    <a:pt x="44145" y="9423"/>
                  </a:lnTo>
                  <a:lnTo>
                    <a:pt x="44030" y="7175"/>
                  </a:lnTo>
                  <a:lnTo>
                    <a:pt x="39141" y="2743"/>
                  </a:lnTo>
                  <a:lnTo>
                    <a:pt x="31546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073677" y="7022477"/>
              <a:ext cx="36830" cy="25400"/>
            </a:xfrm>
            <a:custGeom>
              <a:avLst/>
              <a:gdLst/>
              <a:ahLst/>
              <a:cxnLst/>
              <a:rect l="l" t="t" r="r" b="b"/>
              <a:pathLst>
                <a:path w="36829" h="25400">
                  <a:moveTo>
                    <a:pt x="36677" y="0"/>
                  </a:moveTo>
                  <a:lnTo>
                    <a:pt x="0" y="0"/>
                  </a:lnTo>
                  <a:lnTo>
                    <a:pt x="0" y="25006"/>
                  </a:lnTo>
                  <a:lnTo>
                    <a:pt x="36677" y="25006"/>
                  </a:lnTo>
                  <a:lnTo>
                    <a:pt x="36677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073690" y="7047483"/>
              <a:ext cx="36830" cy="38735"/>
            </a:xfrm>
            <a:custGeom>
              <a:avLst/>
              <a:gdLst/>
              <a:ahLst/>
              <a:cxnLst/>
              <a:rect l="l" t="t" r="r" b="b"/>
              <a:pathLst>
                <a:path w="36829" h="38734">
                  <a:moveTo>
                    <a:pt x="36664" y="0"/>
                  </a:moveTo>
                  <a:lnTo>
                    <a:pt x="0" y="0"/>
                  </a:lnTo>
                  <a:lnTo>
                    <a:pt x="0" y="38569"/>
                  </a:lnTo>
                  <a:lnTo>
                    <a:pt x="36664" y="38569"/>
                  </a:lnTo>
                  <a:lnTo>
                    <a:pt x="36664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070515" y="7044308"/>
              <a:ext cx="43180" cy="45085"/>
            </a:xfrm>
            <a:custGeom>
              <a:avLst/>
              <a:gdLst/>
              <a:ahLst/>
              <a:cxnLst/>
              <a:rect l="l" t="t" r="r" b="b"/>
              <a:pathLst>
                <a:path w="43179" h="45084">
                  <a:moveTo>
                    <a:pt x="43014" y="0"/>
                  </a:moveTo>
                  <a:lnTo>
                    <a:pt x="0" y="0"/>
                  </a:lnTo>
                  <a:lnTo>
                    <a:pt x="0" y="44919"/>
                  </a:lnTo>
                  <a:lnTo>
                    <a:pt x="43014" y="44919"/>
                  </a:lnTo>
                  <a:lnTo>
                    <a:pt x="43014" y="38569"/>
                  </a:lnTo>
                  <a:lnTo>
                    <a:pt x="6350" y="38569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3175"/>
                  </a:lnTo>
                  <a:lnTo>
                    <a:pt x="43014" y="3175"/>
                  </a:lnTo>
                  <a:lnTo>
                    <a:pt x="43014" y="0"/>
                  </a:lnTo>
                  <a:close/>
                </a:path>
                <a:path w="43179" h="45084">
                  <a:moveTo>
                    <a:pt x="43014" y="3175"/>
                  </a:moveTo>
                  <a:lnTo>
                    <a:pt x="6350" y="3175"/>
                  </a:lnTo>
                  <a:lnTo>
                    <a:pt x="6350" y="6350"/>
                  </a:lnTo>
                  <a:lnTo>
                    <a:pt x="36664" y="6350"/>
                  </a:lnTo>
                  <a:lnTo>
                    <a:pt x="36664" y="38569"/>
                  </a:lnTo>
                  <a:lnTo>
                    <a:pt x="43014" y="38569"/>
                  </a:lnTo>
                  <a:lnTo>
                    <a:pt x="43014" y="3175"/>
                  </a:lnTo>
                  <a:close/>
                </a:path>
                <a:path w="43179" h="45084">
                  <a:moveTo>
                    <a:pt x="6350" y="3175"/>
                  </a:moveTo>
                  <a:lnTo>
                    <a:pt x="3175" y="3175"/>
                  </a:lnTo>
                  <a:lnTo>
                    <a:pt x="3175" y="6350"/>
                  </a:lnTo>
                  <a:lnTo>
                    <a:pt x="6350" y="6350"/>
                  </a:lnTo>
                  <a:lnTo>
                    <a:pt x="6350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078681" y="7054621"/>
              <a:ext cx="27305" cy="22860"/>
            </a:xfrm>
            <a:custGeom>
              <a:avLst/>
              <a:gdLst/>
              <a:ahLst/>
              <a:cxnLst/>
              <a:rect l="l" t="t" r="r" b="b"/>
              <a:pathLst>
                <a:path w="27304" h="22859">
                  <a:moveTo>
                    <a:pt x="21069" y="0"/>
                  </a:moveTo>
                  <a:lnTo>
                    <a:pt x="6070" y="0"/>
                  </a:lnTo>
                  <a:lnTo>
                    <a:pt x="0" y="4152"/>
                  </a:lnTo>
                  <a:lnTo>
                    <a:pt x="0" y="22860"/>
                  </a:lnTo>
                  <a:lnTo>
                    <a:pt x="27139" y="22860"/>
                  </a:lnTo>
                  <a:lnTo>
                    <a:pt x="27139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075506" y="7051459"/>
              <a:ext cx="33655" cy="26034"/>
            </a:xfrm>
            <a:custGeom>
              <a:avLst/>
              <a:gdLst/>
              <a:ahLst/>
              <a:cxnLst/>
              <a:rect l="l" t="t" r="r" b="b"/>
              <a:pathLst>
                <a:path w="33654" h="26034">
                  <a:moveTo>
                    <a:pt x="21081" y="0"/>
                  </a:moveTo>
                  <a:lnTo>
                    <a:pt x="12407" y="0"/>
                  </a:lnTo>
                  <a:lnTo>
                    <a:pt x="8432" y="1168"/>
                  </a:lnTo>
                  <a:lnTo>
                    <a:pt x="2311" y="5321"/>
                  </a:lnTo>
                  <a:lnTo>
                    <a:pt x="0" y="8559"/>
                  </a:lnTo>
                  <a:lnTo>
                    <a:pt x="0" y="26022"/>
                  </a:lnTo>
                  <a:lnTo>
                    <a:pt x="6350" y="26022"/>
                  </a:lnTo>
                  <a:lnTo>
                    <a:pt x="6337" y="11201"/>
                  </a:lnTo>
                  <a:lnTo>
                    <a:pt x="7073" y="9804"/>
                  </a:lnTo>
                  <a:lnTo>
                    <a:pt x="10769" y="7239"/>
                  </a:lnTo>
                  <a:lnTo>
                    <a:pt x="13588" y="6337"/>
                  </a:lnTo>
                  <a:lnTo>
                    <a:pt x="19900" y="6337"/>
                  </a:lnTo>
                  <a:lnTo>
                    <a:pt x="22720" y="7239"/>
                  </a:lnTo>
                  <a:lnTo>
                    <a:pt x="26415" y="9804"/>
                  </a:lnTo>
                  <a:lnTo>
                    <a:pt x="27152" y="11201"/>
                  </a:lnTo>
                  <a:lnTo>
                    <a:pt x="27139" y="26022"/>
                  </a:lnTo>
                  <a:lnTo>
                    <a:pt x="33489" y="26022"/>
                  </a:lnTo>
                  <a:lnTo>
                    <a:pt x="33489" y="8559"/>
                  </a:lnTo>
                  <a:lnTo>
                    <a:pt x="31178" y="5321"/>
                  </a:lnTo>
                  <a:lnTo>
                    <a:pt x="25057" y="1168"/>
                  </a:lnTo>
                  <a:lnTo>
                    <a:pt x="21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078160" y="7060323"/>
              <a:ext cx="3175" cy="13335"/>
            </a:xfrm>
            <a:custGeom>
              <a:avLst/>
              <a:gdLst/>
              <a:ahLst/>
              <a:cxnLst/>
              <a:rect l="l" t="t" r="r" b="b"/>
              <a:pathLst>
                <a:path w="3175" h="13334">
                  <a:moveTo>
                    <a:pt x="3175" y="0"/>
                  </a:moveTo>
                  <a:lnTo>
                    <a:pt x="0" y="0"/>
                  </a:lnTo>
                  <a:lnTo>
                    <a:pt x="0" y="13220"/>
                  </a:lnTo>
                  <a:lnTo>
                    <a:pt x="3175" y="1322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085539" y="7055218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12700" y="0"/>
                  </a:moveTo>
                  <a:lnTo>
                    <a:pt x="0" y="0"/>
                  </a:lnTo>
                  <a:lnTo>
                    <a:pt x="0" y="13207"/>
                  </a:lnTo>
                  <a:lnTo>
                    <a:pt x="12700" y="1320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102138" y="7057707"/>
              <a:ext cx="3810" cy="18415"/>
            </a:xfrm>
            <a:custGeom>
              <a:avLst/>
              <a:gdLst/>
              <a:ahLst/>
              <a:cxnLst/>
              <a:rect l="l" t="t" r="r" b="b"/>
              <a:pathLst>
                <a:path w="3810" h="18415">
                  <a:moveTo>
                    <a:pt x="0" y="0"/>
                  </a:moveTo>
                  <a:lnTo>
                    <a:pt x="0" y="12750"/>
                  </a:lnTo>
                  <a:lnTo>
                    <a:pt x="2260" y="15849"/>
                  </a:lnTo>
                  <a:lnTo>
                    <a:pt x="3683" y="17983"/>
                  </a:lnTo>
                  <a:lnTo>
                    <a:pt x="3683" y="4902"/>
                  </a:lnTo>
                  <a:lnTo>
                    <a:pt x="2501" y="2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078681" y="7068908"/>
              <a:ext cx="27305" cy="19050"/>
            </a:xfrm>
            <a:custGeom>
              <a:avLst/>
              <a:gdLst/>
              <a:ahLst/>
              <a:cxnLst/>
              <a:rect l="l" t="t" r="r" b="b"/>
              <a:pathLst>
                <a:path w="27304" h="19050">
                  <a:moveTo>
                    <a:pt x="21069" y="0"/>
                  </a:moveTo>
                  <a:lnTo>
                    <a:pt x="6070" y="0"/>
                  </a:lnTo>
                  <a:lnTo>
                    <a:pt x="0" y="4152"/>
                  </a:lnTo>
                  <a:lnTo>
                    <a:pt x="0" y="12407"/>
                  </a:lnTo>
                  <a:lnTo>
                    <a:pt x="2235" y="15163"/>
                  </a:lnTo>
                  <a:lnTo>
                    <a:pt x="5676" y="16840"/>
                  </a:lnTo>
                  <a:lnTo>
                    <a:pt x="6781" y="15125"/>
                  </a:lnTo>
                  <a:lnTo>
                    <a:pt x="11315" y="16916"/>
                  </a:lnTo>
                  <a:lnTo>
                    <a:pt x="10718" y="18224"/>
                  </a:lnTo>
                  <a:lnTo>
                    <a:pt x="10693" y="18364"/>
                  </a:lnTo>
                  <a:lnTo>
                    <a:pt x="13576" y="18580"/>
                  </a:lnTo>
                  <a:lnTo>
                    <a:pt x="21069" y="18580"/>
                  </a:lnTo>
                  <a:lnTo>
                    <a:pt x="27139" y="14414"/>
                  </a:lnTo>
                  <a:lnTo>
                    <a:pt x="27139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074782" y="7052843"/>
              <a:ext cx="35560" cy="38735"/>
            </a:xfrm>
            <a:custGeom>
              <a:avLst/>
              <a:gdLst/>
              <a:ahLst/>
              <a:cxnLst/>
              <a:rect l="l" t="t" r="r" b="b"/>
              <a:pathLst>
                <a:path w="35560" h="38734">
                  <a:moveTo>
                    <a:pt x="34937" y="21158"/>
                  </a:moveTo>
                  <a:lnTo>
                    <a:pt x="34074" y="19964"/>
                  </a:lnTo>
                  <a:lnTo>
                    <a:pt x="32448" y="17716"/>
                  </a:lnTo>
                  <a:lnTo>
                    <a:pt x="27139" y="14135"/>
                  </a:lnTo>
                  <a:lnTo>
                    <a:pt x="27139" y="24409"/>
                  </a:lnTo>
                  <a:lnTo>
                    <a:pt x="27051" y="26454"/>
                  </a:lnTo>
                  <a:lnTo>
                    <a:pt x="26581" y="27482"/>
                  </a:lnTo>
                  <a:lnTo>
                    <a:pt x="23164" y="29870"/>
                  </a:lnTo>
                  <a:lnTo>
                    <a:pt x="20497" y="30746"/>
                  </a:lnTo>
                  <a:lnTo>
                    <a:pt x="20205" y="30746"/>
                  </a:lnTo>
                  <a:lnTo>
                    <a:pt x="19697" y="30543"/>
                  </a:lnTo>
                  <a:lnTo>
                    <a:pt x="18770" y="30187"/>
                  </a:lnTo>
                  <a:lnTo>
                    <a:pt x="24384" y="21691"/>
                  </a:lnTo>
                  <a:lnTo>
                    <a:pt x="26593" y="23215"/>
                  </a:lnTo>
                  <a:lnTo>
                    <a:pt x="27139" y="24409"/>
                  </a:lnTo>
                  <a:lnTo>
                    <a:pt x="27139" y="14135"/>
                  </a:lnTo>
                  <a:lnTo>
                    <a:pt x="26911" y="13970"/>
                  </a:lnTo>
                  <a:lnTo>
                    <a:pt x="26911" y="12788"/>
                  </a:lnTo>
                  <a:lnTo>
                    <a:pt x="25209" y="12014"/>
                  </a:lnTo>
                  <a:lnTo>
                    <a:pt x="19812" y="9550"/>
                  </a:lnTo>
                  <a:lnTo>
                    <a:pt x="19812" y="12166"/>
                  </a:lnTo>
                  <a:lnTo>
                    <a:pt x="18173" y="12166"/>
                  </a:lnTo>
                  <a:lnTo>
                    <a:pt x="18173" y="35902"/>
                  </a:lnTo>
                  <a:lnTo>
                    <a:pt x="15722" y="34810"/>
                  </a:lnTo>
                  <a:lnTo>
                    <a:pt x="18173" y="35902"/>
                  </a:lnTo>
                  <a:lnTo>
                    <a:pt x="18173" y="12166"/>
                  </a:lnTo>
                  <a:lnTo>
                    <a:pt x="16370" y="12166"/>
                  </a:lnTo>
                  <a:lnTo>
                    <a:pt x="16370" y="19977"/>
                  </a:lnTo>
                  <a:lnTo>
                    <a:pt x="11150" y="27203"/>
                  </a:lnTo>
                  <a:lnTo>
                    <a:pt x="9118" y="26377"/>
                  </a:lnTo>
                  <a:lnTo>
                    <a:pt x="8369" y="27546"/>
                  </a:lnTo>
                  <a:lnTo>
                    <a:pt x="7759" y="26454"/>
                  </a:lnTo>
                  <a:lnTo>
                    <a:pt x="7797" y="24409"/>
                  </a:lnTo>
                  <a:lnTo>
                    <a:pt x="8343" y="23215"/>
                  </a:lnTo>
                  <a:lnTo>
                    <a:pt x="11772" y="20840"/>
                  </a:lnTo>
                  <a:lnTo>
                    <a:pt x="14439" y="19964"/>
                  </a:lnTo>
                  <a:lnTo>
                    <a:pt x="16370" y="19977"/>
                  </a:lnTo>
                  <a:lnTo>
                    <a:pt x="16370" y="12166"/>
                  </a:lnTo>
                  <a:lnTo>
                    <a:pt x="15494" y="12166"/>
                  </a:lnTo>
                  <a:lnTo>
                    <a:pt x="15494" y="4508"/>
                  </a:lnTo>
                  <a:lnTo>
                    <a:pt x="15494" y="0"/>
                  </a:lnTo>
                  <a:lnTo>
                    <a:pt x="7670" y="2806"/>
                  </a:lnTo>
                  <a:lnTo>
                    <a:pt x="7670" y="14211"/>
                  </a:lnTo>
                  <a:lnTo>
                    <a:pt x="6438" y="15049"/>
                  </a:lnTo>
                  <a:lnTo>
                    <a:pt x="6438" y="30556"/>
                  </a:lnTo>
                  <a:lnTo>
                    <a:pt x="6337" y="30848"/>
                  </a:lnTo>
                  <a:lnTo>
                    <a:pt x="6438" y="30556"/>
                  </a:lnTo>
                  <a:lnTo>
                    <a:pt x="6438" y="15049"/>
                  </a:lnTo>
                  <a:lnTo>
                    <a:pt x="2489" y="17716"/>
                  </a:lnTo>
                  <a:lnTo>
                    <a:pt x="0" y="21158"/>
                  </a:lnTo>
                  <a:lnTo>
                    <a:pt x="88" y="30543"/>
                  </a:lnTo>
                  <a:lnTo>
                    <a:pt x="3594" y="34353"/>
                  </a:lnTo>
                  <a:lnTo>
                    <a:pt x="10985" y="37947"/>
                  </a:lnTo>
                  <a:lnTo>
                    <a:pt x="12230" y="36004"/>
                  </a:lnTo>
                  <a:lnTo>
                    <a:pt x="13779" y="36614"/>
                  </a:lnTo>
                  <a:lnTo>
                    <a:pt x="14008" y="36004"/>
                  </a:lnTo>
                  <a:lnTo>
                    <a:pt x="14554" y="34645"/>
                  </a:lnTo>
                  <a:lnTo>
                    <a:pt x="14566" y="34429"/>
                  </a:lnTo>
                  <a:lnTo>
                    <a:pt x="14566" y="34607"/>
                  </a:lnTo>
                  <a:lnTo>
                    <a:pt x="14300" y="38328"/>
                  </a:lnTo>
                  <a:lnTo>
                    <a:pt x="17335" y="38557"/>
                  </a:lnTo>
                  <a:lnTo>
                    <a:pt x="21945" y="38544"/>
                  </a:lnTo>
                  <a:lnTo>
                    <a:pt x="26047" y="37338"/>
                  </a:lnTo>
                  <a:lnTo>
                    <a:pt x="28155" y="35902"/>
                  </a:lnTo>
                  <a:lnTo>
                    <a:pt x="32461" y="32994"/>
                  </a:lnTo>
                  <a:lnTo>
                    <a:pt x="34937" y="29540"/>
                  </a:lnTo>
                  <a:lnTo>
                    <a:pt x="34937" y="21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087520" y="7066686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11709" y="0"/>
                  </a:moveTo>
                  <a:lnTo>
                    <a:pt x="0" y="17602"/>
                  </a:lnTo>
                  <a:lnTo>
                    <a:pt x="215" y="20256"/>
                  </a:lnTo>
                  <a:lnTo>
                    <a:pt x="2108" y="20104"/>
                  </a:lnTo>
                  <a:lnTo>
                    <a:pt x="1955" y="18110"/>
                  </a:lnTo>
                  <a:lnTo>
                    <a:pt x="13296" y="1054"/>
                  </a:lnTo>
                  <a:lnTo>
                    <a:pt x="1170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090568" y="7070978"/>
              <a:ext cx="11430" cy="15240"/>
            </a:xfrm>
            <a:custGeom>
              <a:avLst/>
              <a:gdLst/>
              <a:ahLst/>
              <a:cxnLst/>
              <a:rect l="l" t="t" r="r" b="b"/>
              <a:pathLst>
                <a:path w="11429" h="15240">
                  <a:moveTo>
                    <a:pt x="9283" y="0"/>
                  </a:moveTo>
                  <a:lnTo>
                    <a:pt x="0" y="14109"/>
                  </a:lnTo>
                  <a:lnTo>
                    <a:pt x="1587" y="15151"/>
                  </a:lnTo>
                  <a:lnTo>
                    <a:pt x="10871" y="1041"/>
                  </a:lnTo>
                  <a:lnTo>
                    <a:pt x="928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080103" y="7026757"/>
              <a:ext cx="23495" cy="20320"/>
            </a:xfrm>
            <a:custGeom>
              <a:avLst/>
              <a:gdLst/>
              <a:ahLst/>
              <a:cxnLst/>
              <a:rect l="l" t="t" r="r" b="b"/>
              <a:pathLst>
                <a:path w="23495" h="20320">
                  <a:moveTo>
                    <a:pt x="22872" y="14287"/>
                  </a:moveTo>
                  <a:lnTo>
                    <a:pt x="10718" y="14287"/>
                  </a:lnTo>
                  <a:lnTo>
                    <a:pt x="22148" y="15722"/>
                  </a:lnTo>
                  <a:lnTo>
                    <a:pt x="22872" y="20002"/>
                  </a:lnTo>
                  <a:lnTo>
                    <a:pt x="22872" y="14287"/>
                  </a:lnTo>
                  <a:close/>
                </a:path>
                <a:path w="23495" h="20320">
                  <a:moveTo>
                    <a:pt x="22872" y="0"/>
                  </a:moveTo>
                  <a:lnTo>
                    <a:pt x="0" y="0"/>
                  </a:lnTo>
                  <a:lnTo>
                    <a:pt x="0" y="17868"/>
                  </a:lnTo>
                  <a:lnTo>
                    <a:pt x="5003" y="14998"/>
                  </a:lnTo>
                  <a:lnTo>
                    <a:pt x="10718" y="14287"/>
                  </a:lnTo>
                  <a:lnTo>
                    <a:pt x="22872" y="14287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076928" y="7026757"/>
              <a:ext cx="29845" cy="23495"/>
            </a:xfrm>
            <a:custGeom>
              <a:avLst/>
              <a:gdLst/>
              <a:ahLst/>
              <a:cxnLst/>
              <a:rect l="l" t="t" r="r" b="b"/>
              <a:pathLst>
                <a:path w="29845" h="23495">
                  <a:moveTo>
                    <a:pt x="6350" y="0"/>
                  </a:moveTo>
                  <a:lnTo>
                    <a:pt x="0" y="0"/>
                  </a:lnTo>
                  <a:lnTo>
                    <a:pt x="0" y="23329"/>
                  </a:lnTo>
                  <a:lnTo>
                    <a:pt x="9063" y="18160"/>
                  </a:lnTo>
                  <a:lnTo>
                    <a:pt x="8572" y="18160"/>
                  </a:lnTo>
                  <a:lnTo>
                    <a:pt x="8178" y="14998"/>
                  </a:lnTo>
                  <a:lnTo>
                    <a:pt x="22872" y="14998"/>
                  </a:lnTo>
                  <a:lnTo>
                    <a:pt x="22872" y="12395"/>
                  </a:lnTo>
                  <a:lnTo>
                    <a:pt x="6350" y="12395"/>
                  </a:lnTo>
                  <a:lnTo>
                    <a:pt x="6350" y="0"/>
                  </a:lnTo>
                  <a:close/>
                </a:path>
                <a:path w="29845" h="23495">
                  <a:moveTo>
                    <a:pt x="22872" y="17856"/>
                  </a:moveTo>
                  <a:lnTo>
                    <a:pt x="15697" y="17856"/>
                  </a:lnTo>
                  <a:lnTo>
                    <a:pt x="17487" y="17932"/>
                  </a:lnTo>
                  <a:lnTo>
                    <a:pt x="21297" y="18453"/>
                  </a:lnTo>
                  <a:lnTo>
                    <a:pt x="21983" y="19151"/>
                  </a:lnTo>
                  <a:lnTo>
                    <a:pt x="22453" y="19710"/>
                  </a:lnTo>
                  <a:lnTo>
                    <a:pt x="22829" y="20370"/>
                  </a:lnTo>
                  <a:lnTo>
                    <a:pt x="22923" y="20624"/>
                  </a:lnTo>
                  <a:lnTo>
                    <a:pt x="23901" y="20370"/>
                  </a:lnTo>
                  <a:lnTo>
                    <a:pt x="24864" y="20370"/>
                  </a:lnTo>
                  <a:lnTo>
                    <a:pt x="29222" y="20002"/>
                  </a:lnTo>
                  <a:lnTo>
                    <a:pt x="22872" y="20002"/>
                  </a:lnTo>
                  <a:lnTo>
                    <a:pt x="22872" y="17856"/>
                  </a:lnTo>
                  <a:close/>
                </a:path>
                <a:path w="29845" h="23495">
                  <a:moveTo>
                    <a:pt x="23436" y="20491"/>
                  </a:moveTo>
                  <a:lnTo>
                    <a:pt x="22910" y="20535"/>
                  </a:lnTo>
                  <a:lnTo>
                    <a:pt x="23436" y="20491"/>
                  </a:lnTo>
                  <a:close/>
                </a:path>
                <a:path w="29845" h="23495">
                  <a:moveTo>
                    <a:pt x="23901" y="20370"/>
                  </a:moveTo>
                  <a:lnTo>
                    <a:pt x="22910" y="20535"/>
                  </a:lnTo>
                  <a:lnTo>
                    <a:pt x="23436" y="20491"/>
                  </a:lnTo>
                  <a:lnTo>
                    <a:pt x="23901" y="20370"/>
                  </a:lnTo>
                  <a:close/>
                </a:path>
                <a:path w="29845" h="23495">
                  <a:moveTo>
                    <a:pt x="24864" y="20370"/>
                  </a:moveTo>
                  <a:lnTo>
                    <a:pt x="23901" y="20370"/>
                  </a:lnTo>
                  <a:lnTo>
                    <a:pt x="23436" y="20491"/>
                  </a:lnTo>
                  <a:lnTo>
                    <a:pt x="24864" y="20370"/>
                  </a:lnTo>
                  <a:close/>
                </a:path>
                <a:path w="29845" h="23495">
                  <a:moveTo>
                    <a:pt x="22872" y="12178"/>
                  </a:moveTo>
                  <a:lnTo>
                    <a:pt x="22872" y="20002"/>
                  </a:lnTo>
                  <a:lnTo>
                    <a:pt x="26047" y="20002"/>
                  </a:lnTo>
                  <a:lnTo>
                    <a:pt x="29171" y="19481"/>
                  </a:lnTo>
                  <a:lnTo>
                    <a:pt x="28829" y="17602"/>
                  </a:lnTo>
                  <a:lnTo>
                    <a:pt x="26162" y="14071"/>
                  </a:lnTo>
                  <a:lnTo>
                    <a:pt x="23634" y="12268"/>
                  </a:lnTo>
                  <a:lnTo>
                    <a:pt x="22872" y="12178"/>
                  </a:lnTo>
                  <a:close/>
                </a:path>
                <a:path w="29845" h="23495">
                  <a:moveTo>
                    <a:pt x="29222" y="0"/>
                  </a:moveTo>
                  <a:lnTo>
                    <a:pt x="22872" y="0"/>
                  </a:lnTo>
                  <a:lnTo>
                    <a:pt x="22872" y="12178"/>
                  </a:lnTo>
                  <a:lnTo>
                    <a:pt x="23634" y="12268"/>
                  </a:lnTo>
                  <a:lnTo>
                    <a:pt x="26162" y="14071"/>
                  </a:lnTo>
                  <a:lnTo>
                    <a:pt x="28829" y="17602"/>
                  </a:lnTo>
                  <a:lnTo>
                    <a:pt x="29171" y="19481"/>
                  </a:lnTo>
                  <a:lnTo>
                    <a:pt x="26047" y="20002"/>
                  </a:lnTo>
                  <a:lnTo>
                    <a:pt x="29222" y="20002"/>
                  </a:lnTo>
                  <a:lnTo>
                    <a:pt x="29222" y="0"/>
                  </a:lnTo>
                  <a:close/>
                </a:path>
                <a:path w="29845" h="23495">
                  <a:moveTo>
                    <a:pt x="8178" y="14998"/>
                  </a:moveTo>
                  <a:lnTo>
                    <a:pt x="8572" y="18160"/>
                  </a:lnTo>
                  <a:lnTo>
                    <a:pt x="9166" y="18102"/>
                  </a:lnTo>
                  <a:lnTo>
                    <a:pt x="9753" y="17767"/>
                  </a:lnTo>
                  <a:lnTo>
                    <a:pt x="8178" y="14998"/>
                  </a:lnTo>
                  <a:close/>
                </a:path>
                <a:path w="29845" h="23495">
                  <a:moveTo>
                    <a:pt x="9166" y="18102"/>
                  </a:moveTo>
                  <a:lnTo>
                    <a:pt x="8572" y="18160"/>
                  </a:lnTo>
                  <a:lnTo>
                    <a:pt x="9063" y="18160"/>
                  </a:lnTo>
                  <a:close/>
                </a:path>
                <a:path w="29845" h="23495">
                  <a:moveTo>
                    <a:pt x="22872" y="14998"/>
                  </a:moveTo>
                  <a:lnTo>
                    <a:pt x="8178" y="14998"/>
                  </a:lnTo>
                  <a:lnTo>
                    <a:pt x="9753" y="17767"/>
                  </a:lnTo>
                  <a:lnTo>
                    <a:pt x="9166" y="18102"/>
                  </a:lnTo>
                  <a:lnTo>
                    <a:pt x="10109" y="18008"/>
                  </a:lnTo>
                  <a:lnTo>
                    <a:pt x="12509" y="17856"/>
                  </a:lnTo>
                  <a:lnTo>
                    <a:pt x="22872" y="17856"/>
                  </a:lnTo>
                  <a:lnTo>
                    <a:pt x="22872" y="14998"/>
                  </a:lnTo>
                  <a:close/>
                </a:path>
                <a:path w="29845" h="23495">
                  <a:moveTo>
                    <a:pt x="14109" y="11506"/>
                  </a:moveTo>
                  <a:lnTo>
                    <a:pt x="10528" y="11518"/>
                  </a:lnTo>
                  <a:lnTo>
                    <a:pt x="7162" y="11937"/>
                  </a:lnTo>
                  <a:lnTo>
                    <a:pt x="6350" y="12395"/>
                  </a:lnTo>
                  <a:lnTo>
                    <a:pt x="22872" y="12395"/>
                  </a:lnTo>
                  <a:lnTo>
                    <a:pt x="22872" y="12178"/>
                  </a:lnTo>
                  <a:lnTo>
                    <a:pt x="17932" y="11595"/>
                  </a:lnTo>
                  <a:lnTo>
                    <a:pt x="15900" y="11518"/>
                  </a:lnTo>
                  <a:lnTo>
                    <a:pt x="14109" y="115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082250" y="7026757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860" y="0"/>
                  </a:moveTo>
                  <a:lnTo>
                    <a:pt x="0" y="0"/>
                  </a:lnTo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079075" y="7023582"/>
              <a:ext cx="29209" cy="6350"/>
            </a:xfrm>
            <a:custGeom>
              <a:avLst/>
              <a:gdLst/>
              <a:ahLst/>
              <a:cxnLst/>
              <a:rect l="l" t="t" r="r" b="b"/>
              <a:pathLst>
                <a:path w="29210" h="6350">
                  <a:moveTo>
                    <a:pt x="27787" y="0"/>
                  </a:moveTo>
                  <a:lnTo>
                    <a:pt x="1422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1422" y="6350"/>
                  </a:lnTo>
                  <a:lnTo>
                    <a:pt x="3175" y="6350"/>
                  </a:lnTo>
                  <a:lnTo>
                    <a:pt x="27787" y="6350"/>
                  </a:lnTo>
                  <a:lnTo>
                    <a:pt x="29210" y="4927"/>
                  </a:lnTo>
                  <a:lnTo>
                    <a:pt x="29210" y="1422"/>
                  </a:lnTo>
                  <a:lnTo>
                    <a:pt x="27787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079748" y="7040867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5">
                  <a:moveTo>
                    <a:pt x="10185" y="0"/>
                  </a:moveTo>
                  <a:lnTo>
                    <a:pt x="5892" y="1079"/>
                  </a:lnTo>
                  <a:lnTo>
                    <a:pt x="1435" y="3035"/>
                  </a:lnTo>
                  <a:lnTo>
                    <a:pt x="0" y="5537"/>
                  </a:lnTo>
                  <a:lnTo>
                    <a:pt x="23037" y="4648"/>
                  </a:lnTo>
                  <a:lnTo>
                    <a:pt x="20180" y="1612"/>
                  </a:lnTo>
                  <a:lnTo>
                    <a:pt x="13398" y="177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077058" y="7037920"/>
              <a:ext cx="28575" cy="10160"/>
            </a:xfrm>
            <a:custGeom>
              <a:avLst/>
              <a:gdLst/>
              <a:ahLst/>
              <a:cxnLst/>
              <a:rect l="l" t="t" r="r" b="b"/>
              <a:pathLst>
                <a:path w="28575" h="10159">
                  <a:moveTo>
                    <a:pt x="15719" y="0"/>
                  </a:moveTo>
                  <a:lnTo>
                    <a:pt x="12392" y="0"/>
                  </a:lnTo>
                  <a:lnTo>
                    <a:pt x="11147" y="101"/>
                  </a:lnTo>
                  <a:lnTo>
                    <a:pt x="7248" y="1104"/>
                  </a:lnTo>
                  <a:lnTo>
                    <a:pt x="1889" y="3505"/>
                  </a:lnTo>
                  <a:lnTo>
                    <a:pt x="28" y="6743"/>
                  </a:lnTo>
                  <a:lnTo>
                    <a:pt x="0" y="6946"/>
                  </a:lnTo>
                  <a:lnTo>
                    <a:pt x="5445" y="10058"/>
                  </a:lnTo>
                  <a:lnTo>
                    <a:pt x="6118" y="8889"/>
                  </a:lnTo>
                  <a:lnTo>
                    <a:pt x="5394" y="8889"/>
                  </a:lnTo>
                  <a:lnTo>
                    <a:pt x="4124" y="5981"/>
                  </a:lnTo>
                  <a:lnTo>
                    <a:pt x="27443" y="5981"/>
                  </a:lnTo>
                  <a:lnTo>
                    <a:pt x="28038" y="5422"/>
                  </a:lnTo>
                  <a:lnTo>
                    <a:pt x="27809" y="5270"/>
                  </a:lnTo>
                  <a:lnTo>
                    <a:pt x="24888" y="1841"/>
                  </a:lnTo>
                  <a:lnTo>
                    <a:pt x="20139" y="736"/>
                  </a:lnTo>
                  <a:lnTo>
                    <a:pt x="17891" y="266"/>
                  </a:lnTo>
                  <a:lnTo>
                    <a:pt x="15719" y="0"/>
                  </a:lnTo>
                  <a:close/>
                </a:path>
                <a:path w="28575" h="10159">
                  <a:moveTo>
                    <a:pt x="27065" y="6337"/>
                  </a:moveTo>
                  <a:lnTo>
                    <a:pt x="15135" y="6337"/>
                  </a:lnTo>
                  <a:lnTo>
                    <a:pt x="16999" y="6565"/>
                  </a:lnTo>
                  <a:lnTo>
                    <a:pt x="18830" y="6946"/>
                  </a:lnTo>
                  <a:lnTo>
                    <a:pt x="21980" y="8534"/>
                  </a:lnTo>
                  <a:lnTo>
                    <a:pt x="23085" y="9436"/>
                  </a:lnTo>
                  <a:lnTo>
                    <a:pt x="23415" y="9766"/>
                  </a:lnTo>
                  <a:lnTo>
                    <a:pt x="27065" y="6337"/>
                  </a:lnTo>
                  <a:close/>
                </a:path>
                <a:path w="28575" h="10159">
                  <a:moveTo>
                    <a:pt x="4124" y="5981"/>
                  </a:moveTo>
                  <a:lnTo>
                    <a:pt x="5394" y="8889"/>
                  </a:lnTo>
                  <a:lnTo>
                    <a:pt x="6361" y="8469"/>
                  </a:lnTo>
                  <a:lnTo>
                    <a:pt x="6880" y="7569"/>
                  </a:lnTo>
                  <a:lnTo>
                    <a:pt x="4124" y="5981"/>
                  </a:lnTo>
                  <a:close/>
                </a:path>
                <a:path w="28575" h="10159">
                  <a:moveTo>
                    <a:pt x="6361" y="8469"/>
                  </a:moveTo>
                  <a:lnTo>
                    <a:pt x="5394" y="8889"/>
                  </a:lnTo>
                  <a:lnTo>
                    <a:pt x="6118" y="8889"/>
                  </a:lnTo>
                  <a:lnTo>
                    <a:pt x="6361" y="8469"/>
                  </a:lnTo>
                  <a:close/>
                </a:path>
                <a:path w="28575" h="10159">
                  <a:moveTo>
                    <a:pt x="27443" y="5981"/>
                  </a:moveTo>
                  <a:lnTo>
                    <a:pt x="4124" y="5981"/>
                  </a:lnTo>
                  <a:lnTo>
                    <a:pt x="6880" y="7569"/>
                  </a:lnTo>
                  <a:lnTo>
                    <a:pt x="6361" y="8469"/>
                  </a:lnTo>
                  <a:lnTo>
                    <a:pt x="27065" y="6337"/>
                  </a:lnTo>
                  <a:lnTo>
                    <a:pt x="27443" y="59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064470" y="7004938"/>
              <a:ext cx="52705" cy="20320"/>
            </a:xfrm>
            <a:custGeom>
              <a:avLst/>
              <a:gdLst/>
              <a:ahLst/>
              <a:cxnLst/>
              <a:rect l="l" t="t" r="r" b="b"/>
              <a:pathLst>
                <a:path w="52704" h="20320">
                  <a:moveTo>
                    <a:pt x="52628" y="3327"/>
                  </a:moveTo>
                  <a:lnTo>
                    <a:pt x="43027" y="3327"/>
                  </a:lnTo>
                  <a:lnTo>
                    <a:pt x="42379" y="3975"/>
                  </a:lnTo>
                  <a:lnTo>
                    <a:pt x="35928" y="1231"/>
                  </a:lnTo>
                  <a:lnTo>
                    <a:pt x="26352" y="0"/>
                  </a:lnTo>
                  <a:lnTo>
                    <a:pt x="19227" y="0"/>
                  </a:lnTo>
                  <a:lnTo>
                    <a:pt x="12750" y="1930"/>
                  </a:lnTo>
                  <a:lnTo>
                    <a:pt x="8928" y="4483"/>
                  </a:lnTo>
                  <a:lnTo>
                    <a:pt x="8255" y="3797"/>
                  </a:lnTo>
                  <a:lnTo>
                    <a:pt x="0" y="3797"/>
                  </a:lnTo>
                  <a:lnTo>
                    <a:pt x="0" y="12979"/>
                  </a:lnTo>
                  <a:lnTo>
                    <a:pt x="0" y="18249"/>
                  </a:lnTo>
                  <a:lnTo>
                    <a:pt x="1587" y="19850"/>
                  </a:lnTo>
                  <a:lnTo>
                    <a:pt x="3175" y="18262"/>
                  </a:lnTo>
                  <a:lnTo>
                    <a:pt x="3175" y="15201"/>
                  </a:lnTo>
                  <a:lnTo>
                    <a:pt x="5537" y="10617"/>
                  </a:lnTo>
                  <a:lnTo>
                    <a:pt x="13893" y="4965"/>
                  </a:lnTo>
                  <a:lnTo>
                    <a:pt x="19799" y="3162"/>
                  </a:lnTo>
                  <a:lnTo>
                    <a:pt x="26352" y="3175"/>
                  </a:lnTo>
                  <a:lnTo>
                    <a:pt x="35128" y="4305"/>
                  </a:lnTo>
                  <a:lnTo>
                    <a:pt x="42303" y="7366"/>
                  </a:lnTo>
                  <a:lnTo>
                    <a:pt x="47282" y="11785"/>
                  </a:lnTo>
                  <a:lnTo>
                    <a:pt x="49466" y="17030"/>
                  </a:lnTo>
                  <a:lnTo>
                    <a:pt x="50266" y="17665"/>
                  </a:lnTo>
                  <a:lnTo>
                    <a:pt x="51041" y="18427"/>
                  </a:lnTo>
                  <a:lnTo>
                    <a:pt x="51244" y="18415"/>
                  </a:lnTo>
                  <a:lnTo>
                    <a:pt x="51879" y="17589"/>
                  </a:lnTo>
                  <a:lnTo>
                    <a:pt x="52628" y="16840"/>
                  </a:lnTo>
                  <a:lnTo>
                    <a:pt x="52628" y="3327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059238" y="7000887"/>
              <a:ext cx="64769" cy="88265"/>
            </a:xfrm>
            <a:custGeom>
              <a:avLst/>
              <a:gdLst/>
              <a:ahLst/>
              <a:cxnLst/>
              <a:rect l="l" t="t" r="r" b="b"/>
              <a:pathLst>
                <a:path w="64770" h="88265">
                  <a:moveTo>
                    <a:pt x="20903" y="0"/>
                  </a:moveTo>
                  <a:lnTo>
                    <a:pt x="24" y="0"/>
                  </a:lnTo>
                  <a:lnTo>
                    <a:pt x="24" y="45427"/>
                  </a:lnTo>
                  <a:lnTo>
                    <a:pt x="1612" y="45529"/>
                  </a:lnTo>
                  <a:lnTo>
                    <a:pt x="23" y="45529"/>
                  </a:lnTo>
                  <a:lnTo>
                    <a:pt x="0" y="49022"/>
                  </a:lnTo>
                  <a:lnTo>
                    <a:pt x="169" y="53251"/>
                  </a:lnTo>
                  <a:lnTo>
                    <a:pt x="2463" y="59702"/>
                  </a:lnTo>
                  <a:lnTo>
                    <a:pt x="3174" y="60934"/>
                  </a:lnTo>
                  <a:lnTo>
                    <a:pt x="4326" y="63284"/>
                  </a:lnTo>
                  <a:lnTo>
                    <a:pt x="7606" y="87833"/>
                  </a:lnTo>
                  <a:lnTo>
                    <a:pt x="57022" y="87833"/>
                  </a:lnTo>
                  <a:lnTo>
                    <a:pt x="57103" y="86245"/>
                  </a:lnTo>
                  <a:lnTo>
                    <a:pt x="9105" y="86245"/>
                  </a:lnTo>
                  <a:lnTo>
                    <a:pt x="9105" y="84658"/>
                  </a:lnTo>
                  <a:lnTo>
                    <a:pt x="10618" y="84658"/>
                  </a:lnTo>
                  <a:lnTo>
                    <a:pt x="10007" y="72263"/>
                  </a:lnTo>
                  <a:lnTo>
                    <a:pt x="7784" y="63284"/>
                  </a:lnTo>
                  <a:lnTo>
                    <a:pt x="7175" y="61849"/>
                  </a:lnTo>
                  <a:lnTo>
                    <a:pt x="5935" y="59385"/>
                  </a:lnTo>
                  <a:lnTo>
                    <a:pt x="5409" y="58483"/>
                  </a:lnTo>
                  <a:lnTo>
                    <a:pt x="3365" y="52806"/>
                  </a:lnTo>
                  <a:lnTo>
                    <a:pt x="3172" y="49022"/>
                  </a:lnTo>
                  <a:lnTo>
                    <a:pt x="3199" y="3175"/>
                  </a:lnTo>
                  <a:lnTo>
                    <a:pt x="20903" y="3175"/>
                  </a:lnTo>
                  <a:lnTo>
                    <a:pt x="22491" y="1587"/>
                  </a:lnTo>
                  <a:lnTo>
                    <a:pt x="20903" y="0"/>
                  </a:lnTo>
                  <a:close/>
                </a:path>
                <a:path w="64770" h="88265">
                  <a:moveTo>
                    <a:pt x="10618" y="84658"/>
                  </a:moveTo>
                  <a:lnTo>
                    <a:pt x="9105" y="84658"/>
                  </a:lnTo>
                  <a:lnTo>
                    <a:pt x="9105" y="86245"/>
                  </a:lnTo>
                  <a:lnTo>
                    <a:pt x="10692" y="86156"/>
                  </a:lnTo>
                  <a:lnTo>
                    <a:pt x="10618" y="84658"/>
                  </a:lnTo>
                  <a:close/>
                </a:path>
                <a:path w="64770" h="88265">
                  <a:moveTo>
                    <a:pt x="53999" y="84658"/>
                  </a:moveTo>
                  <a:lnTo>
                    <a:pt x="10618" y="84658"/>
                  </a:lnTo>
                  <a:lnTo>
                    <a:pt x="10692" y="86156"/>
                  </a:lnTo>
                  <a:lnTo>
                    <a:pt x="9105" y="86245"/>
                  </a:lnTo>
                  <a:lnTo>
                    <a:pt x="55511" y="86245"/>
                  </a:lnTo>
                  <a:lnTo>
                    <a:pt x="53923" y="86156"/>
                  </a:lnTo>
                  <a:lnTo>
                    <a:pt x="53999" y="84658"/>
                  </a:lnTo>
                  <a:close/>
                </a:path>
                <a:path w="64770" h="88265">
                  <a:moveTo>
                    <a:pt x="64604" y="0"/>
                  </a:moveTo>
                  <a:lnTo>
                    <a:pt x="43738" y="0"/>
                  </a:lnTo>
                  <a:lnTo>
                    <a:pt x="42150" y="1587"/>
                  </a:lnTo>
                  <a:lnTo>
                    <a:pt x="43738" y="3175"/>
                  </a:lnTo>
                  <a:lnTo>
                    <a:pt x="61429" y="3175"/>
                  </a:lnTo>
                  <a:lnTo>
                    <a:pt x="61457" y="49022"/>
                  </a:lnTo>
                  <a:lnTo>
                    <a:pt x="61264" y="52806"/>
                  </a:lnTo>
                  <a:lnTo>
                    <a:pt x="59232" y="58483"/>
                  </a:lnTo>
                  <a:lnTo>
                    <a:pt x="58679" y="59397"/>
                  </a:lnTo>
                  <a:lnTo>
                    <a:pt x="57454" y="61849"/>
                  </a:lnTo>
                  <a:lnTo>
                    <a:pt x="56844" y="63284"/>
                  </a:lnTo>
                  <a:lnTo>
                    <a:pt x="54622" y="72263"/>
                  </a:lnTo>
                  <a:lnTo>
                    <a:pt x="53923" y="86156"/>
                  </a:lnTo>
                  <a:lnTo>
                    <a:pt x="55511" y="86245"/>
                  </a:lnTo>
                  <a:lnTo>
                    <a:pt x="55511" y="84658"/>
                  </a:lnTo>
                  <a:lnTo>
                    <a:pt x="57184" y="84658"/>
                  </a:lnTo>
                  <a:lnTo>
                    <a:pt x="62166" y="59702"/>
                  </a:lnTo>
                  <a:lnTo>
                    <a:pt x="64464" y="53251"/>
                  </a:lnTo>
                  <a:lnTo>
                    <a:pt x="64629" y="49022"/>
                  </a:lnTo>
                  <a:lnTo>
                    <a:pt x="64606" y="45529"/>
                  </a:lnTo>
                  <a:lnTo>
                    <a:pt x="63016" y="45529"/>
                  </a:lnTo>
                  <a:lnTo>
                    <a:pt x="64604" y="45427"/>
                  </a:lnTo>
                  <a:lnTo>
                    <a:pt x="64604" y="0"/>
                  </a:lnTo>
                  <a:close/>
                </a:path>
                <a:path w="64770" h="88265">
                  <a:moveTo>
                    <a:pt x="57184" y="84658"/>
                  </a:moveTo>
                  <a:lnTo>
                    <a:pt x="55511" y="84658"/>
                  </a:lnTo>
                  <a:lnTo>
                    <a:pt x="55511" y="86245"/>
                  </a:lnTo>
                  <a:lnTo>
                    <a:pt x="57103" y="86245"/>
                  </a:lnTo>
                  <a:lnTo>
                    <a:pt x="57184" y="84658"/>
                  </a:lnTo>
                  <a:close/>
                </a:path>
                <a:path w="64770" h="88265">
                  <a:moveTo>
                    <a:pt x="24" y="45427"/>
                  </a:moveTo>
                  <a:close/>
                </a:path>
                <a:path w="64770" h="88265">
                  <a:moveTo>
                    <a:pt x="24" y="45427"/>
                  </a:moveTo>
                  <a:lnTo>
                    <a:pt x="1612" y="45529"/>
                  </a:lnTo>
                  <a:lnTo>
                    <a:pt x="24" y="45427"/>
                  </a:lnTo>
                  <a:close/>
                </a:path>
                <a:path w="64770" h="88265">
                  <a:moveTo>
                    <a:pt x="64604" y="45427"/>
                  </a:moveTo>
                  <a:lnTo>
                    <a:pt x="63016" y="45529"/>
                  </a:lnTo>
                  <a:lnTo>
                    <a:pt x="64604" y="45529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990390" y="7015898"/>
              <a:ext cx="44450" cy="12065"/>
            </a:xfrm>
            <a:custGeom>
              <a:avLst/>
              <a:gdLst/>
              <a:ahLst/>
              <a:cxnLst/>
              <a:rect l="l" t="t" r="r" b="b"/>
              <a:pathLst>
                <a:path w="44450" h="12065">
                  <a:moveTo>
                    <a:pt x="31559" y="0"/>
                  </a:moveTo>
                  <a:lnTo>
                    <a:pt x="13233" y="0"/>
                  </a:lnTo>
                  <a:lnTo>
                    <a:pt x="4622" y="3619"/>
                  </a:lnTo>
                  <a:lnTo>
                    <a:pt x="0" y="9334"/>
                  </a:lnTo>
                  <a:lnTo>
                    <a:pt x="253" y="11556"/>
                  </a:lnTo>
                  <a:lnTo>
                    <a:pt x="2476" y="11315"/>
                  </a:lnTo>
                  <a:lnTo>
                    <a:pt x="6223" y="6604"/>
                  </a:lnTo>
                  <a:lnTo>
                    <a:pt x="14020" y="3149"/>
                  </a:lnTo>
                  <a:lnTo>
                    <a:pt x="30873" y="3149"/>
                  </a:lnTo>
                  <a:lnTo>
                    <a:pt x="37782" y="5753"/>
                  </a:lnTo>
                  <a:lnTo>
                    <a:pt x="41910" y="9525"/>
                  </a:lnTo>
                  <a:lnTo>
                    <a:pt x="44157" y="9423"/>
                  </a:lnTo>
                  <a:lnTo>
                    <a:pt x="44056" y="7175"/>
                  </a:lnTo>
                  <a:lnTo>
                    <a:pt x="39154" y="2743"/>
                  </a:lnTo>
                  <a:lnTo>
                    <a:pt x="31559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994378" y="7022477"/>
              <a:ext cx="36830" cy="25400"/>
            </a:xfrm>
            <a:custGeom>
              <a:avLst/>
              <a:gdLst/>
              <a:ahLst/>
              <a:cxnLst/>
              <a:rect l="l" t="t" r="r" b="b"/>
              <a:pathLst>
                <a:path w="36829" h="25400">
                  <a:moveTo>
                    <a:pt x="36677" y="0"/>
                  </a:moveTo>
                  <a:lnTo>
                    <a:pt x="0" y="0"/>
                  </a:lnTo>
                  <a:lnTo>
                    <a:pt x="0" y="25006"/>
                  </a:lnTo>
                  <a:lnTo>
                    <a:pt x="36677" y="25006"/>
                  </a:lnTo>
                  <a:lnTo>
                    <a:pt x="36677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994391" y="7047483"/>
              <a:ext cx="36830" cy="38735"/>
            </a:xfrm>
            <a:custGeom>
              <a:avLst/>
              <a:gdLst/>
              <a:ahLst/>
              <a:cxnLst/>
              <a:rect l="l" t="t" r="r" b="b"/>
              <a:pathLst>
                <a:path w="36829" h="38734">
                  <a:moveTo>
                    <a:pt x="36664" y="0"/>
                  </a:moveTo>
                  <a:lnTo>
                    <a:pt x="0" y="0"/>
                  </a:lnTo>
                  <a:lnTo>
                    <a:pt x="0" y="38569"/>
                  </a:lnTo>
                  <a:lnTo>
                    <a:pt x="36664" y="38569"/>
                  </a:lnTo>
                  <a:lnTo>
                    <a:pt x="36664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991216" y="7044308"/>
              <a:ext cx="43180" cy="45085"/>
            </a:xfrm>
            <a:custGeom>
              <a:avLst/>
              <a:gdLst/>
              <a:ahLst/>
              <a:cxnLst/>
              <a:rect l="l" t="t" r="r" b="b"/>
              <a:pathLst>
                <a:path w="43179" h="45084">
                  <a:moveTo>
                    <a:pt x="43014" y="0"/>
                  </a:moveTo>
                  <a:lnTo>
                    <a:pt x="0" y="0"/>
                  </a:lnTo>
                  <a:lnTo>
                    <a:pt x="0" y="44919"/>
                  </a:lnTo>
                  <a:lnTo>
                    <a:pt x="43014" y="44919"/>
                  </a:lnTo>
                  <a:lnTo>
                    <a:pt x="43014" y="38569"/>
                  </a:lnTo>
                  <a:lnTo>
                    <a:pt x="6350" y="38569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3175"/>
                  </a:lnTo>
                  <a:lnTo>
                    <a:pt x="43014" y="3175"/>
                  </a:lnTo>
                  <a:lnTo>
                    <a:pt x="43014" y="0"/>
                  </a:lnTo>
                  <a:close/>
                </a:path>
                <a:path w="43179" h="45084">
                  <a:moveTo>
                    <a:pt x="43014" y="3175"/>
                  </a:moveTo>
                  <a:lnTo>
                    <a:pt x="6350" y="3175"/>
                  </a:lnTo>
                  <a:lnTo>
                    <a:pt x="6350" y="6350"/>
                  </a:lnTo>
                  <a:lnTo>
                    <a:pt x="36664" y="6350"/>
                  </a:lnTo>
                  <a:lnTo>
                    <a:pt x="36664" y="38569"/>
                  </a:lnTo>
                  <a:lnTo>
                    <a:pt x="43014" y="38569"/>
                  </a:lnTo>
                  <a:lnTo>
                    <a:pt x="43014" y="3175"/>
                  </a:lnTo>
                  <a:close/>
                </a:path>
                <a:path w="43179" h="45084">
                  <a:moveTo>
                    <a:pt x="6350" y="3175"/>
                  </a:moveTo>
                  <a:lnTo>
                    <a:pt x="3175" y="3175"/>
                  </a:lnTo>
                  <a:lnTo>
                    <a:pt x="3175" y="6350"/>
                  </a:lnTo>
                  <a:lnTo>
                    <a:pt x="6350" y="6350"/>
                  </a:lnTo>
                  <a:lnTo>
                    <a:pt x="6350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999382" y="7054621"/>
              <a:ext cx="27305" cy="22860"/>
            </a:xfrm>
            <a:custGeom>
              <a:avLst/>
              <a:gdLst/>
              <a:ahLst/>
              <a:cxnLst/>
              <a:rect l="l" t="t" r="r" b="b"/>
              <a:pathLst>
                <a:path w="27304" h="22859">
                  <a:moveTo>
                    <a:pt x="21069" y="0"/>
                  </a:moveTo>
                  <a:lnTo>
                    <a:pt x="6083" y="0"/>
                  </a:lnTo>
                  <a:lnTo>
                    <a:pt x="0" y="4152"/>
                  </a:lnTo>
                  <a:lnTo>
                    <a:pt x="0" y="22860"/>
                  </a:lnTo>
                  <a:lnTo>
                    <a:pt x="27139" y="22860"/>
                  </a:lnTo>
                  <a:lnTo>
                    <a:pt x="27139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996207" y="7051459"/>
              <a:ext cx="33655" cy="26034"/>
            </a:xfrm>
            <a:custGeom>
              <a:avLst/>
              <a:gdLst/>
              <a:ahLst/>
              <a:cxnLst/>
              <a:rect l="l" t="t" r="r" b="b"/>
              <a:pathLst>
                <a:path w="33654" h="26034">
                  <a:moveTo>
                    <a:pt x="21082" y="0"/>
                  </a:moveTo>
                  <a:lnTo>
                    <a:pt x="12407" y="0"/>
                  </a:lnTo>
                  <a:lnTo>
                    <a:pt x="8445" y="1168"/>
                  </a:lnTo>
                  <a:lnTo>
                    <a:pt x="2311" y="5321"/>
                  </a:lnTo>
                  <a:lnTo>
                    <a:pt x="12" y="8559"/>
                  </a:lnTo>
                  <a:lnTo>
                    <a:pt x="0" y="26022"/>
                  </a:lnTo>
                  <a:lnTo>
                    <a:pt x="6350" y="26022"/>
                  </a:lnTo>
                  <a:lnTo>
                    <a:pt x="6350" y="11201"/>
                  </a:lnTo>
                  <a:lnTo>
                    <a:pt x="7086" y="9804"/>
                  </a:lnTo>
                  <a:lnTo>
                    <a:pt x="10782" y="7239"/>
                  </a:lnTo>
                  <a:lnTo>
                    <a:pt x="13589" y="6337"/>
                  </a:lnTo>
                  <a:lnTo>
                    <a:pt x="19913" y="6337"/>
                  </a:lnTo>
                  <a:lnTo>
                    <a:pt x="22720" y="7239"/>
                  </a:lnTo>
                  <a:lnTo>
                    <a:pt x="26416" y="9804"/>
                  </a:lnTo>
                  <a:lnTo>
                    <a:pt x="27152" y="11201"/>
                  </a:lnTo>
                  <a:lnTo>
                    <a:pt x="27139" y="26022"/>
                  </a:lnTo>
                  <a:lnTo>
                    <a:pt x="33489" y="26022"/>
                  </a:lnTo>
                  <a:lnTo>
                    <a:pt x="33489" y="8559"/>
                  </a:lnTo>
                  <a:lnTo>
                    <a:pt x="31191" y="5321"/>
                  </a:lnTo>
                  <a:lnTo>
                    <a:pt x="25057" y="1168"/>
                  </a:lnTo>
                  <a:lnTo>
                    <a:pt x="21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998861" y="7060323"/>
              <a:ext cx="3175" cy="13335"/>
            </a:xfrm>
            <a:custGeom>
              <a:avLst/>
              <a:gdLst/>
              <a:ahLst/>
              <a:cxnLst/>
              <a:rect l="l" t="t" r="r" b="b"/>
              <a:pathLst>
                <a:path w="3175" h="13334">
                  <a:moveTo>
                    <a:pt x="3175" y="0"/>
                  </a:moveTo>
                  <a:lnTo>
                    <a:pt x="0" y="0"/>
                  </a:lnTo>
                  <a:lnTo>
                    <a:pt x="0" y="13220"/>
                  </a:lnTo>
                  <a:lnTo>
                    <a:pt x="3175" y="1322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006253" y="7055218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12700" y="0"/>
                  </a:moveTo>
                  <a:lnTo>
                    <a:pt x="0" y="0"/>
                  </a:lnTo>
                  <a:lnTo>
                    <a:pt x="0" y="13207"/>
                  </a:lnTo>
                  <a:lnTo>
                    <a:pt x="12700" y="1320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022839" y="7057707"/>
              <a:ext cx="3810" cy="18415"/>
            </a:xfrm>
            <a:custGeom>
              <a:avLst/>
              <a:gdLst/>
              <a:ahLst/>
              <a:cxnLst/>
              <a:rect l="l" t="t" r="r" b="b"/>
              <a:pathLst>
                <a:path w="3810" h="18415">
                  <a:moveTo>
                    <a:pt x="0" y="0"/>
                  </a:moveTo>
                  <a:lnTo>
                    <a:pt x="0" y="12750"/>
                  </a:lnTo>
                  <a:lnTo>
                    <a:pt x="2260" y="15849"/>
                  </a:lnTo>
                  <a:lnTo>
                    <a:pt x="3682" y="17983"/>
                  </a:lnTo>
                  <a:lnTo>
                    <a:pt x="3682" y="4902"/>
                  </a:lnTo>
                  <a:lnTo>
                    <a:pt x="2501" y="2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999382" y="7068908"/>
              <a:ext cx="27305" cy="19050"/>
            </a:xfrm>
            <a:custGeom>
              <a:avLst/>
              <a:gdLst/>
              <a:ahLst/>
              <a:cxnLst/>
              <a:rect l="l" t="t" r="r" b="b"/>
              <a:pathLst>
                <a:path w="27304" h="19050">
                  <a:moveTo>
                    <a:pt x="21069" y="0"/>
                  </a:moveTo>
                  <a:lnTo>
                    <a:pt x="6083" y="0"/>
                  </a:lnTo>
                  <a:lnTo>
                    <a:pt x="0" y="4152"/>
                  </a:lnTo>
                  <a:lnTo>
                    <a:pt x="0" y="12407"/>
                  </a:lnTo>
                  <a:lnTo>
                    <a:pt x="2235" y="15163"/>
                  </a:lnTo>
                  <a:lnTo>
                    <a:pt x="5689" y="16840"/>
                  </a:lnTo>
                  <a:lnTo>
                    <a:pt x="6781" y="15125"/>
                  </a:lnTo>
                  <a:lnTo>
                    <a:pt x="11315" y="16916"/>
                  </a:lnTo>
                  <a:lnTo>
                    <a:pt x="10718" y="18224"/>
                  </a:lnTo>
                  <a:lnTo>
                    <a:pt x="10693" y="18364"/>
                  </a:lnTo>
                  <a:lnTo>
                    <a:pt x="13576" y="18580"/>
                  </a:lnTo>
                  <a:lnTo>
                    <a:pt x="21069" y="18580"/>
                  </a:lnTo>
                  <a:lnTo>
                    <a:pt x="27139" y="14414"/>
                  </a:lnTo>
                  <a:lnTo>
                    <a:pt x="27139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995483" y="7052843"/>
              <a:ext cx="35560" cy="38735"/>
            </a:xfrm>
            <a:custGeom>
              <a:avLst/>
              <a:gdLst/>
              <a:ahLst/>
              <a:cxnLst/>
              <a:rect l="l" t="t" r="r" b="b"/>
              <a:pathLst>
                <a:path w="35560" h="38734">
                  <a:moveTo>
                    <a:pt x="34937" y="21158"/>
                  </a:moveTo>
                  <a:lnTo>
                    <a:pt x="34074" y="19964"/>
                  </a:lnTo>
                  <a:lnTo>
                    <a:pt x="32461" y="17716"/>
                  </a:lnTo>
                  <a:lnTo>
                    <a:pt x="27152" y="14135"/>
                  </a:lnTo>
                  <a:lnTo>
                    <a:pt x="27152" y="24409"/>
                  </a:lnTo>
                  <a:lnTo>
                    <a:pt x="27063" y="26466"/>
                  </a:lnTo>
                  <a:lnTo>
                    <a:pt x="26593" y="27482"/>
                  </a:lnTo>
                  <a:lnTo>
                    <a:pt x="23177" y="29870"/>
                  </a:lnTo>
                  <a:lnTo>
                    <a:pt x="20497" y="30746"/>
                  </a:lnTo>
                  <a:lnTo>
                    <a:pt x="20205" y="30746"/>
                  </a:lnTo>
                  <a:lnTo>
                    <a:pt x="19697" y="30543"/>
                  </a:lnTo>
                  <a:lnTo>
                    <a:pt x="18770" y="30187"/>
                  </a:lnTo>
                  <a:lnTo>
                    <a:pt x="24384" y="21691"/>
                  </a:lnTo>
                  <a:lnTo>
                    <a:pt x="26593" y="23215"/>
                  </a:lnTo>
                  <a:lnTo>
                    <a:pt x="27152" y="24409"/>
                  </a:lnTo>
                  <a:lnTo>
                    <a:pt x="27152" y="14135"/>
                  </a:lnTo>
                  <a:lnTo>
                    <a:pt x="26924" y="13970"/>
                  </a:lnTo>
                  <a:lnTo>
                    <a:pt x="26924" y="12788"/>
                  </a:lnTo>
                  <a:lnTo>
                    <a:pt x="25222" y="12014"/>
                  </a:lnTo>
                  <a:lnTo>
                    <a:pt x="19812" y="9550"/>
                  </a:lnTo>
                  <a:lnTo>
                    <a:pt x="19812" y="12166"/>
                  </a:lnTo>
                  <a:lnTo>
                    <a:pt x="18173" y="12166"/>
                  </a:lnTo>
                  <a:lnTo>
                    <a:pt x="18173" y="35902"/>
                  </a:lnTo>
                  <a:lnTo>
                    <a:pt x="15722" y="34810"/>
                  </a:lnTo>
                  <a:lnTo>
                    <a:pt x="18173" y="35902"/>
                  </a:lnTo>
                  <a:lnTo>
                    <a:pt x="18173" y="12166"/>
                  </a:lnTo>
                  <a:lnTo>
                    <a:pt x="16370" y="12166"/>
                  </a:lnTo>
                  <a:lnTo>
                    <a:pt x="16370" y="19977"/>
                  </a:lnTo>
                  <a:lnTo>
                    <a:pt x="11150" y="27203"/>
                  </a:lnTo>
                  <a:lnTo>
                    <a:pt x="9118" y="26377"/>
                  </a:lnTo>
                  <a:lnTo>
                    <a:pt x="8369" y="27546"/>
                  </a:lnTo>
                  <a:lnTo>
                    <a:pt x="7772" y="26466"/>
                  </a:lnTo>
                  <a:lnTo>
                    <a:pt x="7797" y="24409"/>
                  </a:lnTo>
                  <a:lnTo>
                    <a:pt x="8356" y="23215"/>
                  </a:lnTo>
                  <a:lnTo>
                    <a:pt x="11772" y="20840"/>
                  </a:lnTo>
                  <a:lnTo>
                    <a:pt x="14452" y="19964"/>
                  </a:lnTo>
                  <a:lnTo>
                    <a:pt x="16370" y="19977"/>
                  </a:lnTo>
                  <a:lnTo>
                    <a:pt x="16370" y="12166"/>
                  </a:lnTo>
                  <a:lnTo>
                    <a:pt x="15481" y="12166"/>
                  </a:lnTo>
                  <a:lnTo>
                    <a:pt x="15481" y="4508"/>
                  </a:lnTo>
                  <a:lnTo>
                    <a:pt x="15481" y="0"/>
                  </a:lnTo>
                  <a:lnTo>
                    <a:pt x="7670" y="2806"/>
                  </a:lnTo>
                  <a:lnTo>
                    <a:pt x="7670" y="14211"/>
                  </a:lnTo>
                  <a:lnTo>
                    <a:pt x="6438" y="15049"/>
                  </a:lnTo>
                  <a:lnTo>
                    <a:pt x="6438" y="30556"/>
                  </a:lnTo>
                  <a:lnTo>
                    <a:pt x="6337" y="30848"/>
                  </a:lnTo>
                  <a:lnTo>
                    <a:pt x="6438" y="30556"/>
                  </a:lnTo>
                  <a:lnTo>
                    <a:pt x="6438" y="15049"/>
                  </a:lnTo>
                  <a:lnTo>
                    <a:pt x="2489" y="17716"/>
                  </a:lnTo>
                  <a:lnTo>
                    <a:pt x="0" y="21158"/>
                  </a:lnTo>
                  <a:lnTo>
                    <a:pt x="88" y="30543"/>
                  </a:lnTo>
                  <a:lnTo>
                    <a:pt x="3581" y="34353"/>
                  </a:lnTo>
                  <a:lnTo>
                    <a:pt x="10998" y="37947"/>
                  </a:lnTo>
                  <a:lnTo>
                    <a:pt x="12242" y="36004"/>
                  </a:lnTo>
                  <a:lnTo>
                    <a:pt x="13779" y="36614"/>
                  </a:lnTo>
                  <a:lnTo>
                    <a:pt x="14008" y="36004"/>
                  </a:lnTo>
                  <a:lnTo>
                    <a:pt x="14554" y="34645"/>
                  </a:lnTo>
                  <a:lnTo>
                    <a:pt x="14579" y="34429"/>
                  </a:lnTo>
                  <a:lnTo>
                    <a:pt x="14579" y="34569"/>
                  </a:lnTo>
                  <a:lnTo>
                    <a:pt x="14312" y="38328"/>
                  </a:lnTo>
                  <a:lnTo>
                    <a:pt x="17322" y="38557"/>
                  </a:lnTo>
                  <a:lnTo>
                    <a:pt x="21945" y="38544"/>
                  </a:lnTo>
                  <a:lnTo>
                    <a:pt x="26047" y="37338"/>
                  </a:lnTo>
                  <a:lnTo>
                    <a:pt x="28155" y="35902"/>
                  </a:lnTo>
                  <a:lnTo>
                    <a:pt x="32461" y="32994"/>
                  </a:lnTo>
                  <a:lnTo>
                    <a:pt x="34937" y="29540"/>
                  </a:lnTo>
                  <a:lnTo>
                    <a:pt x="34937" y="21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008221" y="7066686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11709" y="0"/>
                  </a:moveTo>
                  <a:lnTo>
                    <a:pt x="0" y="17602"/>
                  </a:lnTo>
                  <a:lnTo>
                    <a:pt x="215" y="20256"/>
                  </a:lnTo>
                  <a:lnTo>
                    <a:pt x="2108" y="20104"/>
                  </a:lnTo>
                  <a:lnTo>
                    <a:pt x="1955" y="18110"/>
                  </a:lnTo>
                  <a:lnTo>
                    <a:pt x="13296" y="1054"/>
                  </a:lnTo>
                  <a:lnTo>
                    <a:pt x="1170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011269" y="7070978"/>
              <a:ext cx="11430" cy="15240"/>
            </a:xfrm>
            <a:custGeom>
              <a:avLst/>
              <a:gdLst/>
              <a:ahLst/>
              <a:cxnLst/>
              <a:rect l="l" t="t" r="r" b="b"/>
              <a:pathLst>
                <a:path w="11429" h="15240">
                  <a:moveTo>
                    <a:pt x="9283" y="0"/>
                  </a:moveTo>
                  <a:lnTo>
                    <a:pt x="0" y="14109"/>
                  </a:lnTo>
                  <a:lnTo>
                    <a:pt x="1587" y="15151"/>
                  </a:lnTo>
                  <a:lnTo>
                    <a:pt x="10871" y="1041"/>
                  </a:lnTo>
                  <a:lnTo>
                    <a:pt x="928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000817" y="7026757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2847" y="14287"/>
                  </a:moveTo>
                  <a:lnTo>
                    <a:pt x="10706" y="14287"/>
                  </a:lnTo>
                  <a:lnTo>
                    <a:pt x="22136" y="15722"/>
                  </a:lnTo>
                  <a:lnTo>
                    <a:pt x="22847" y="20002"/>
                  </a:lnTo>
                  <a:lnTo>
                    <a:pt x="22847" y="14287"/>
                  </a:lnTo>
                  <a:close/>
                </a:path>
                <a:path w="22860" h="20320">
                  <a:moveTo>
                    <a:pt x="22847" y="0"/>
                  </a:moveTo>
                  <a:lnTo>
                    <a:pt x="0" y="0"/>
                  </a:lnTo>
                  <a:lnTo>
                    <a:pt x="0" y="17868"/>
                  </a:lnTo>
                  <a:lnTo>
                    <a:pt x="4991" y="14998"/>
                  </a:lnTo>
                  <a:lnTo>
                    <a:pt x="10706" y="14287"/>
                  </a:lnTo>
                  <a:lnTo>
                    <a:pt x="22847" y="14287"/>
                  </a:lnTo>
                  <a:lnTo>
                    <a:pt x="2284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997642" y="7026757"/>
              <a:ext cx="29209" cy="23495"/>
            </a:xfrm>
            <a:custGeom>
              <a:avLst/>
              <a:gdLst/>
              <a:ahLst/>
              <a:cxnLst/>
              <a:rect l="l" t="t" r="r" b="b"/>
              <a:pathLst>
                <a:path w="29210" h="23495">
                  <a:moveTo>
                    <a:pt x="6350" y="0"/>
                  </a:moveTo>
                  <a:lnTo>
                    <a:pt x="0" y="0"/>
                  </a:lnTo>
                  <a:lnTo>
                    <a:pt x="0" y="23342"/>
                  </a:lnTo>
                  <a:lnTo>
                    <a:pt x="9032" y="18160"/>
                  </a:lnTo>
                  <a:lnTo>
                    <a:pt x="8559" y="18160"/>
                  </a:lnTo>
                  <a:lnTo>
                    <a:pt x="8166" y="14998"/>
                  </a:lnTo>
                  <a:lnTo>
                    <a:pt x="22847" y="14998"/>
                  </a:lnTo>
                  <a:lnTo>
                    <a:pt x="22847" y="12395"/>
                  </a:lnTo>
                  <a:lnTo>
                    <a:pt x="6350" y="12395"/>
                  </a:lnTo>
                  <a:lnTo>
                    <a:pt x="6350" y="0"/>
                  </a:lnTo>
                  <a:close/>
                </a:path>
                <a:path w="29210" h="23495">
                  <a:moveTo>
                    <a:pt x="22847" y="17856"/>
                  </a:moveTo>
                  <a:lnTo>
                    <a:pt x="15697" y="17856"/>
                  </a:lnTo>
                  <a:lnTo>
                    <a:pt x="17475" y="17932"/>
                  </a:lnTo>
                  <a:lnTo>
                    <a:pt x="21297" y="18453"/>
                  </a:lnTo>
                  <a:lnTo>
                    <a:pt x="21971" y="19151"/>
                  </a:lnTo>
                  <a:lnTo>
                    <a:pt x="22440" y="19710"/>
                  </a:lnTo>
                  <a:lnTo>
                    <a:pt x="22809" y="20358"/>
                  </a:lnTo>
                  <a:lnTo>
                    <a:pt x="22910" y="20612"/>
                  </a:lnTo>
                  <a:lnTo>
                    <a:pt x="23888" y="20358"/>
                  </a:lnTo>
                  <a:lnTo>
                    <a:pt x="24895" y="20358"/>
                  </a:lnTo>
                  <a:lnTo>
                    <a:pt x="29197" y="20002"/>
                  </a:lnTo>
                  <a:lnTo>
                    <a:pt x="22847" y="20002"/>
                  </a:lnTo>
                  <a:lnTo>
                    <a:pt x="22847" y="17856"/>
                  </a:lnTo>
                  <a:close/>
                </a:path>
                <a:path w="29210" h="23495">
                  <a:moveTo>
                    <a:pt x="23418" y="20480"/>
                  </a:moveTo>
                  <a:lnTo>
                    <a:pt x="22898" y="20523"/>
                  </a:lnTo>
                  <a:lnTo>
                    <a:pt x="23418" y="20480"/>
                  </a:lnTo>
                  <a:close/>
                </a:path>
                <a:path w="29210" h="23495">
                  <a:moveTo>
                    <a:pt x="23888" y="20358"/>
                  </a:moveTo>
                  <a:lnTo>
                    <a:pt x="22898" y="20523"/>
                  </a:lnTo>
                  <a:lnTo>
                    <a:pt x="23418" y="20480"/>
                  </a:lnTo>
                  <a:lnTo>
                    <a:pt x="23888" y="20358"/>
                  </a:lnTo>
                  <a:close/>
                </a:path>
                <a:path w="29210" h="23495">
                  <a:moveTo>
                    <a:pt x="24895" y="20358"/>
                  </a:moveTo>
                  <a:lnTo>
                    <a:pt x="23888" y="20358"/>
                  </a:lnTo>
                  <a:lnTo>
                    <a:pt x="23418" y="20480"/>
                  </a:lnTo>
                  <a:lnTo>
                    <a:pt x="24895" y="20358"/>
                  </a:lnTo>
                  <a:close/>
                </a:path>
                <a:path w="29210" h="23495">
                  <a:moveTo>
                    <a:pt x="22847" y="12176"/>
                  </a:moveTo>
                  <a:lnTo>
                    <a:pt x="22847" y="20002"/>
                  </a:lnTo>
                  <a:lnTo>
                    <a:pt x="26022" y="20002"/>
                  </a:lnTo>
                  <a:lnTo>
                    <a:pt x="29159" y="19494"/>
                  </a:lnTo>
                  <a:lnTo>
                    <a:pt x="28816" y="17602"/>
                  </a:lnTo>
                  <a:lnTo>
                    <a:pt x="27470" y="15836"/>
                  </a:lnTo>
                  <a:lnTo>
                    <a:pt x="26162" y="14071"/>
                  </a:lnTo>
                  <a:lnTo>
                    <a:pt x="23622" y="12268"/>
                  </a:lnTo>
                  <a:lnTo>
                    <a:pt x="22847" y="12176"/>
                  </a:lnTo>
                  <a:close/>
                </a:path>
                <a:path w="29210" h="23495">
                  <a:moveTo>
                    <a:pt x="29197" y="0"/>
                  </a:moveTo>
                  <a:lnTo>
                    <a:pt x="22847" y="0"/>
                  </a:lnTo>
                  <a:lnTo>
                    <a:pt x="22847" y="12176"/>
                  </a:lnTo>
                  <a:lnTo>
                    <a:pt x="23622" y="12268"/>
                  </a:lnTo>
                  <a:lnTo>
                    <a:pt x="26162" y="14071"/>
                  </a:lnTo>
                  <a:lnTo>
                    <a:pt x="27470" y="15836"/>
                  </a:lnTo>
                  <a:lnTo>
                    <a:pt x="28816" y="17602"/>
                  </a:lnTo>
                  <a:lnTo>
                    <a:pt x="29159" y="19494"/>
                  </a:lnTo>
                  <a:lnTo>
                    <a:pt x="26022" y="20002"/>
                  </a:lnTo>
                  <a:lnTo>
                    <a:pt x="29197" y="20002"/>
                  </a:lnTo>
                  <a:lnTo>
                    <a:pt x="29197" y="0"/>
                  </a:lnTo>
                  <a:close/>
                </a:path>
                <a:path w="29210" h="23495">
                  <a:moveTo>
                    <a:pt x="8166" y="14998"/>
                  </a:moveTo>
                  <a:lnTo>
                    <a:pt x="8559" y="18160"/>
                  </a:lnTo>
                  <a:lnTo>
                    <a:pt x="9131" y="18104"/>
                  </a:lnTo>
                  <a:lnTo>
                    <a:pt x="9740" y="17754"/>
                  </a:lnTo>
                  <a:lnTo>
                    <a:pt x="8166" y="14998"/>
                  </a:lnTo>
                  <a:close/>
                </a:path>
                <a:path w="29210" h="23495">
                  <a:moveTo>
                    <a:pt x="9131" y="18104"/>
                  </a:moveTo>
                  <a:lnTo>
                    <a:pt x="8559" y="18160"/>
                  </a:lnTo>
                  <a:lnTo>
                    <a:pt x="9032" y="18160"/>
                  </a:lnTo>
                  <a:close/>
                </a:path>
                <a:path w="29210" h="23495">
                  <a:moveTo>
                    <a:pt x="22847" y="14998"/>
                  </a:moveTo>
                  <a:lnTo>
                    <a:pt x="8166" y="14998"/>
                  </a:lnTo>
                  <a:lnTo>
                    <a:pt x="9740" y="17754"/>
                  </a:lnTo>
                  <a:lnTo>
                    <a:pt x="9131" y="18104"/>
                  </a:lnTo>
                  <a:lnTo>
                    <a:pt x="10096" y="18008"/>
                  </a:lnTo>
                  <a:lnTo>
                    <a:pt x="12496" y="17856"/>
                  </a:lnTo>
                  <a:lnTo>
                    <a:pt x="22847" y="17856"/>
                  </a:lnTo>
                  <a:lnTo>
                    <a:pt x="22847" y="14998"/>
                  </a:lnTo>
                  <a:close/>
                </a:path>
                <a:path w="29210" h="23495">
                  <a:moveTo>
                    <a:pt x="14097" y="11506"/>
                  </a:moveTo>
                  <a:lnTo>
                    <a:pt x="10515" y="11518"/>
                  </a:lnTo>
                  <a:lnTo>
                    <a:pt x="7137" y="11937"/>
                  </a:lnTo>
                  <a:lnTo>
                    <a:pt x="6350" y="12395"/>
                  </a:lnTo>
                  <a:lnTo>
                    <a:pt x="22847" y="12395"/>
                  </a:lnTo>
                  <a:lnTo>
                    <a:pt x="22847" y="12176"/>
                  </a:lnTo>
                  <a:lnTo>
                    <a:pt x="17919" y="11595"/>
                  </a:lnTo>
                  <a:lnTo>
                    <a:pt x="15887" y="11518"/>
                  </a:lnTo>
                  <a:lnTo>
                    <a:pt x="14097" y="115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002963" y="7026757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847" y="0"/>
                  </a:moveTo>
                  <a:lnTo>
                    <a:pt x="0" y="0"/>
                  </a:lnTo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999788" y="7023582"/>
              <a:ext cx="29209" cy="6350"/>
            </a:xfrm>
            <a:custGeom>
              <a:avLst/>
              <a:gdLst/>
              <a:ahLst/>
              <a:cxnLst/>
              <a:rect l="l" t="t" r="r" b="b"/>
              <a:pathLst>
                <a:path w="29210" h="6350">
                  <a:moveTo>
                    <a:pt x="27774" y="0"/>
                  </a:moveTo>
                  <a:lnTo>
                    <a:pt x="1409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1409" y="6350"/>
                  </a:lnTo>
                  <a:lnTo>
                    <a:pt x="3175" y="6350"/>
                  </a:lnTo>
                  <a:lnTo>
                    <a:pt x="27774" y="6350"/>
                  </a:lnTo>
                  <a:lnTo>
                    <a:pt x="29197" y="4927"/>
                  </a:lnTo>
                  <a:lnTo>
                    <a:pt x="29197" y="1422"/>
                  </a:lnTo>
                  <a:lnTo>
                    <a:pt x="27774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000449" y="7040867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5">
                  <a:moveTo>
                    <a:pt x="10185" y="0"/>
                  </a:moveTo>
                  <a:lnTo>
                    <a:pt x="5905" y="1079"/>
                  </a:lnTo>
                  <a:lnTo>
                    <a:pt x="1435" y="3035"/>
                  </a:lnTo>
                  <a:lnTo>
                    <a:pt x="0" y="5537"/>
                  </a:lnTo>
                  <a:lnTo>
                    <a:pt x="23050" y="4648"/>
                  </a:lnTo>
                  <a:lnTo>
                    <a:pt x="20193" y="1612"/>
                  </a:lnTo>
                  <a:lnTo>
                    <a:pt x="13385" y="177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997781" y="7037920"/>
              <a:ext cx="28575" cy="10160"/>
            </a:xfrm>
            <a:custGeom>
              <a:avLst/>
              <a:gdLst/>
              <a:ahLst/>
              <a:cxnLst/>
              <a:rect l="l" t="t" r="r" b="b"/>
              <a:pathLst>
                <a:path w="28575" h="10159">
                  <a:moveTo>
                    <a:pt x="15697" y="0"/>
                  </a:moveTo>
                  <a:lnTo>
                    <a:pt x="12370" y="0"/>
                  </a:lnTo>
                  <a:lnTo>
                    <a:pt x="11125" y="101"/>
                  </a:lnTo>
                  <a:lnTo>
                    <a:pt x="7239" y="1104"/>
                  </a:lnTo>
                  <a:lnTo>
                    <a:pt x="1867" y="3505"/>
                  </a:lnTo>
                  <a:lnTo>
                    <a:pt x="109" y="6553"/>
                  </a:lnTo>
                  <a:lnTo>
                    <a:pt x="0" y="6946"/>
                  </a:lnTo>
                  <a:lnTo>
                    <a:pt x="5423" y="10058"/>
                  </a:lnTo>
                  <a:lnTo>
                    <a:pt x="6096" y="8889"/>
                  </a:lnTo>
                  <a:lnTo>
                    <a:pt x="5385" y="8889"/>
                  </a:lnTo>
                  <a:lnTo>
                    <a:pt x="4102" y="5981"/>
                  </a:lnTo>
                  <a:lnTo>
                    <a:pt x="27434" y="5981"/>
                  </a:lnTo>
                  <a:lnTo>
                    <a:pt x="28029" y="5422"/>
                  </a:lnTo>
                  <a:lnTo>
                    <a:pt x="27800" y="5270"/>
                  </a:lnTo>
                  <a:lnTo>
                    <a:pt x="24866" y="1841"/>
                  </a:lnTo>
                  <a:lnTo>
                    <a:pt x="20117" y="736"/>
                  </a:lnTo>
                  <a:lnTo>
                    <a:pt x="17869" y="266"/>
                  </a:lnTo>
                  <a:lnTo>
                    <a:pt x="15697" y="0"/>
                  </a:lnTo>
                  <a:close/>
                </a:path>
                <a:path w="28575" h="10159">
                  <a:moveTo>
                    <a:pt x="27056" y="6337"/>
                  </a:moveTo>
                  <a:lnTo>
                    <a:pt x="15113" y="6337"/>
                  </a:lnTo>
                  <a:lnTo>
                    <a:pt x="16977" y="6565"/>
                  </a:lnTo>
                  <a:lnTo>
                    <a:pt x="18809" y="6946"/>
                  </a:lnTo>
                  <a:lnTo>
                    <a:pt x="21958" y="8534"/>
                  </a:lnTo>
                  <a:lnTo>
                    <a:pt x="23063" y="9436"/>
                  </a:lnTo>
                  <a:lnTo>
                    <a:pt x="23406" y="9766"/>
                  </a:lnTo>
                  <a:lnTo>
                    <a:pt x="27056" y="6337"/>
                  </a:lnTo>
                  <a:close/>
                </a:path>
                <a:path w="28575" h="10159">
                  <a:moveTo>
                    <a:pt x="4102" y="5981"/>
                  </a:moveTo>
                  <a:lnTo>
                    <a:pt x="5385" y="8889"/>
                  </a:lnTo>
                  <a:lnTo>
                    <a:pt x="6339" y="8469"/>
                  </a:lnTo>
                  <a:lnTo>
                    <a:pt x="6858" y="7569"/>
                  </a:lnTo>
                  <a:lnTo>
                    <a:pt x="4102" y="5981"/>
                  </a:lnTo>
                  <a:close/>
                </a:path>
                <a:path w="28575" h="10159">
                  <a:moveTo>
                    <a:pt x="6339" y="8469"/>
                  </a:moveTo>
                  <a:lnTo>
                    <a:pt x="5385" y="8889"/>
                  </a:lnTo>
                  <a:lnTo>
                    <a:pt x="6096" y="8889"/>
                  </a:lnTo>
                  <a:lnTo>
                    <a:pt x="6339" y="8469"/>
                  </a:lnTo>
                  <a:close/>
                </a:path>
                <a:path w="28575" h="10159">
                  <a:moveTo>
                    <a:pt x="27434" y="5981"/>
                  </a:moveTo>
                  <a:lnTo>
                    <a:pt x="4102" y="5981"/>
                  </a:lnTo>
                  <a:lnTo>
                    <a:pt x="6858" y="7569"/>
                  </a:lnTo>
                  <a:lnTo>
                    <a:pt x="6339" y="8469"/>
                  </a:lnTo>
                  <a:lnTo>
                    <a:pt x="27056" y="6337"/>
                  </a:lnTo>
                  <a:lnTo>
                    <a:pt x="27434" y="59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985171" y="7004938"/>
              <a:ext cx="52705" cy="20320"/>
            </a:xfrm>
            <a:custGeom>
              <a:avLst/>
              <a:gdLst/>
              <a:ahLst/>
              <a:cxnLst/>
              <a:rect l="l" t="t" r="r" b="b"/>
              <a:pathLst>
                <a:path w="52704" h="20320">
                  <a:moveTo>
                    <a:pt x="52641" y="3327"/>
                  </a:moveTo>
                  <a:lnTo>
                    <a:pt x="43027" y="3327"/>
                  </a:lnTo>
                  <a:lnTo>
                    <a:pt x="42379" y="3975"/>
                  </a:lnTo>
                  <a:lnTo>
                    <a:pt x="35928" y="1231"/>
                  </a:lnTo>
                  <a:lnTo>
                    <a:pt x="26352" y="0"/>
                  </a:lnTo>
                  <a:lnTo>
                    <a:pt x="19227" y="0"/>
                  </a:lnTo>
                  <a:lnTo>
                    <a:pt x="12750" y="1930"/>
                  </a:lnTo>
                  <a:lnTo>
                    <a:pt x="8940" y="4483"/>
                  </a:lnTo>
                  <a:lnTo>
                    <a:pt x="8267" y="3797"/>
                  </a:lnTo>
                  <a:lnTo>
                    <a:pt x="0" y="3797"/>
                  </a:lnTo>
                  <a:lnTo>
                    <a:pt x="0" y="12979"/>
                  </a:lnTo>
                  <a:lnTo>
                    <a:pt x="0" y="18249"/>
                  </a:lnTo>
                  <a:lnTo>
                    <a:pt x="1587" y="19850"/>
                  </a:lnTo>
                  <a:lnTo>
                    <a:pt x="3175" y="18262"/>
                  </a:lnTo>
                  <a:lnTo>
                    <a:pt x="3175" y="15201"/>
                  </a:lnTo>
                  <a:lnTo>
                    <a:pt x="5549" y="10604"/>
                  </a:lnTo>
                  <a:lnTo>
                    <a:pt x="13893" y="4965"/>
                  </a:lnTo>
                  <a:lnTo>
                    <a:pt x="19799" y="3162"/>
                  </a:lnTo>
                  <a:lnTo>
                    <a:pt x="26352" y="3175"/>
                  </a:lnTo>
                  <a:lnTo>
                    <a:pt x="35128" y="4305"/>
                  </a:lnTo>
                  <a:lnTo>
                    <a:pt x="42303" y="7366"/>
                  </a:lnTo>
                  <a:lnTo>
                    <a:pt x="47282" y="11785"/>
                  </a:lnTo>
                  <a:lnTo>
                    <a:pt x="49466" y="17030"/>
                  </a:lnTo>
                  <a:lnTo>
                    <a:pt x="50317" y="17703"/>
                  </a:lnTo>
                  <a:lnTo>
                    <a:pt x="51054" y="18427"/>
                  </a:lnTo>
                  <a:lnTo>
                    <a:pt x="51244" y="18415"/>
                  </a:lnTo>
                  <a:lnTo>
                    <a:pt x="51841" y="17640"/>
                  </a:lnTo>
                  <a:lnTo>
                    <a:pt x="52641" y="16840"/>
                  </a:lnTo>
                  <a:lnTo>
                    <a:pt x="52641" y="3327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979951" y="7000887"/>
              <a:ext cx="64769" cy="88265"/>
            </a:xfrm>
            <a:custGeom>
              <a:avLst/>
              <a:gdLst/>
              <a:ahLst/>
              <a:cxnLst/>
              <a:rect l="l" t="t" r="r" b="b"/>
              <a:pathLst>
                <a:path w="64770" h="88265">
                  <a:moveTo>
                    <a:pt x="25" y="45427"/>
                  </a:moveTo>
                  <a:lnTo>
                    <a:pt x="0" y="49047"/>
                  </a:lnTo>
                  <a:lnTo>
                    <a:pt x="165" y="53263"/>
                  </a:lnTo>
                  <a:lnTo>
                    <a:pt x="2451" y="59702"/>
                  </a:lnTo>
                  <a:lnTo>
                    <a:pt x="3162" y="60934"/>
                  </a:lnTo>
                  <a:lnTo>
                    <a:pt x="4320" y="63284"/>
                  </a:lnTo>
                  <a:lnTo>
                    <a:pt x="7594" y="87833"/>
                  </a:lnTo>
                  <a:lnTo>
                    <a:pt x="57010" y="87833"/>
                  </a:lnTo>
                  <a:lnTo>
                    <a:pt x="57091" y="86245"/>
                  </a:lnTo>
                  <a:lnTo>
                    <a:pt x="9105" y="86245"/>
                  </a:lnTo>
                  <a:lnTo>
                    <a:pt x="9105" y="84658"/>
                  </a:lnTo>
                  <a:lnTo>
                    <a:pt x="10618" y="84658"/>
                  </a:lnTo>
                  <a:lnTo>
                    <a:pt x="9994" y="72263"/>
                  </a:lnTo>
                  <a:lnTo>
                    <a:pt x="7772" y="63284"/>
                  </a:lnTo>
                  <a:lnTo>
                    <a:pt x="7162" y="61849"/>
                  </a:lnTo>
                  <a:lnTo>
                    <a:pt x="5930" y="59397"/>
                  </a:lnTo>
                  <a:lnTo>
                    <a:pt x="5397" y="58483"/>
                  </a:lnTo>
                  <a:lnTo>
                    <a:pt x="3351" y="52793"/>
                  </a:lnTo>
                  <a:lnTo>
                    <a:pt x="3171" y="49047"/>
                  </a:lnTo>
                  <a:lnTo>
                    <a:pt x="3187" y="45529"/>
                  </a:lnTo>
                  <a:lnTo>
                    <a:pt x="1600" y="45529"/>
                  </a:lnTo>
                  <a:lnTo>
                    <a:pt x="25" y="45427"/>
                  </a:lnTo>
                  <a:close/>
                </a:path>
                <a:path w="64770" h="88265">
                  <a:moveTo>
                    <a:pt x="10618" y="84658"/>
                  </a:moveTo>
                  <a:lnTo>
                    <a:pt x="9105" y="84658"/>
                  </a:lnTo>
                  <a:lnTo>
                    <a:pt x="9105" y="86245"/>
                  </a:lnTo>
                  <a:lnTo>
                    <a:pt x="10693" y="86156"/>
                  </a:lnTo>
                  <a:lnTo>
                    <a:pt x="10618" y="84658"/>
                  </a:lnTo>
                  <a:close/>
                </a:path>
                <a:path w="64770" h="88265">
                  <a:moveTo>
                    <a:pt x="53998" y="84658"/>
                  </a:moveTo>
                  <a:lnTo>
                    <a:pt x="10618" y="84658"/>
                  </a:lnTo>
                  <a:lnTo>
                    <a:pt x="10693" y="86156"/>
                  </a:lnTo>
                  <a:lnTo>
                    <a:pt x="9105" y="86245"/>
                  </a:lnTo>
                  <a:lnTo>
                    <a:pt x="55511" y="86245"/>
                  </a:lnTo>
                  <a:lnTo>
                    <a:pt x="53924" y="86156"/>
                  </a:lnTo>
                  <a:lnTo>
                    <a:pt x="53998" y="84658"/>
                  </a:lnTo>
                  <a:close/>
                </a:path>
                <a:path w="64770" h="88265">
                  <a:moveTo>
                    <a:pt x="64592" y="0"/>
                  </a:moveTo>
                  <a:lnTo>
                    <a:pt x="43713" y="0"/>
                  </a:lnTo>
                  <a:lnTo>
                    <a:pt x="42125" y="1587"/>
                  </a:lnTo>
                  <a:lnTo>
                    <a:pt x="43713" y="3175"/>
                  </a:lnTo>
                  <a:lnTo>
                    <a:pt x="61417" y="3175"/>
                  </a:lnTo>
                  <a:lnTo>
                    <a:pt x="61442" y="49047"/>
                  </a:lnTo>
                  <a:lnTo>
                    <a:pt x="61255" y="52819"/>
                  </a:lnTo>
                  <a:lnTo>
                    <a:pt x="59220" y="58483"/>
                  </a:lnTo>
                  <a:lnTo>
                    <a:pt x="58674" y="59397"/>
                  </a:lnTo>
                  <a:lnTo>
                    <a:pt x="57442" y="61849"/>
                  </a:lnTo>
                  <a:lnTo>
                    <a:pt x="56832" y="63284"/>
                  </a:lnTo>
                  <a:lnTo>
                    <a:pt x="54610" y="72263"/>
                  </a:lnTo>
                  <a:lnTo>
                    <a:pt x="53924" y="86156"/>
                  </a:lnTo>
                  <a:lnTo>
                    <a:pt x="55511" y="86245"/>
                  </a:lnTo>
                  <a:lnTo>
                    <a:pt x="55511" y="84658"/>
                  </a:lnTo>
                  <a:lnTo>
                    <a:pt x="57172" y="84658"/>
                  </a:lnTo>
                  <a:lnTo>
                    <a:pt x="62153" y="59702"/>
                  </a:lnTo>
                  <a:lnTo>
                    <a:pt x="64438" y="53263"/>
                  </a:lnTo>
                  <a:lnTo>
                    <a:pt x="64614" y="49047"/>
                  </a:lnTo>
                  <a:lnTo>
                    <a:pt x="64594" y="45529"/>
                  </a:lnTo>
                  <a:lnTo>
                    <a:pt x="63004" y="45529"/>
                  </a:lnTo>
                  <a:lnTo>
                    <a:pt x="64592" y="45427"/>
                  </a:lnTo>
                  <a:lnTo>
                    <a:pt x="64592" y="0"/>
                  </a:lnTo>
                  <a:close/>
                </a:path>
                <a:path w="64770" h="88265">
                  <a:moveTo>
                    <a:pt x="57172" y="84658"/>
                  </a:moveTo>
                  <a:lnTo>
                    <a:pt x="55511" y="84658"/>
                  </a:lnTo>
                  <a:lnTo>
                    <a:pt x="55511" y="86245"/>
                  </a:lnTo>
                  <a:lnTo>
                    <a:pt x="57091" y="86245"/>
                  </a:lnTo>
                  <a:lnTo>
                    <a:pt x="57172" y="84658"/>
                  </a:lnTo>
                  <a:close/>
                </a:path>
                <a:path w="64770" h="88265">
                  <a:moveTo>
                    <a:pt x="20891" y="0"/>
                  </a:moveTo>
                  <a:lnTo>
                    <a:pt x="12" y="0"/>
                  </a:lnTo>
                  <a:lnTo>
                    <a:pt x="12" y="45529"/>
                  </a:lnTo>
                  <a:lnTo>
                    <a:pt x="3187" y="45427"/>
                  </a:lnTo>
                  <a:lnTo>
                    <a:pt x="3187" y="3175"/>
                  </a:lnTo>
                  <a:lnTo>
                    <a:pt x="20891" y="3175"/>
                  </a:lnTo>
                  <a:lnTo>
                    <a:pt x="22478" y="1587"/>
                  </a:lnTo>
                  <a:lnTo>
                    <a:pt x="20891" y="0"/>
                  </a:lnTo>
                  <a:close/>
                </a:path>
                <a:path w="64770" h="88265">
                  <a:moveTo>
                    <a:pt x="3187" y="45427"/>
                  </a:moveTo>
                  <a:lnTo>
                    <a:pt x="25" y="45427"/>
                  </a:lnTo>
                  <a:lnTo>
                    <a:pt x="1600" y="45529"/>
                  </a:lnTo>
                  <a:lnTo>
                    <a:pt x="3187" y="45529"/>
                  </a:lnTo>
                  <a:close/>
                </a:path>
                <a:path w="64770" h="88265">
                  <a:moveTo>
                    <a:pt x="64592" y="45427"/>
                  </a:moveTo>
                  <a:lnTo>
                    <a:pt x="63004" y="45529"/>
                  </a:lnTo>
                  <a:lnTo>
                    <a:pt x="64592" y="45529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913251" y="7015898"/>
              <a:ext cx="44450" cy="12065"/>
            </a:xfrm>
            <a:custGeom>
              <a:avLst/>
              <a:gdLst/>
              <a:ahLst/>
              <a:cxnLst/>
              <a:rect l="l" t="t" r="r" b="b"/>
              <a:pathLst>
                <a:path w="44450" h="12065">
                  <a:moveTo>
                    <a:pt x="31546" y="0"/>
                  </a:moveTo>
                  <a:lnTo>
                    <a:pt x="13220" y="0"/>
                  </a:lnTo>
                  <a:lnTo>
                    <a:pt x="4610" y="3619"/>
                  </a:lnTo>
                  <a:lnTo>
                    <a:pt x="0" y="9334"/>
                  </a:lnTo>
                  <a:lnTo>
                    <a:pt x="241" y="11556"/>
                  </a:lnTo>
                  <a:lnTo>
                    <a:pt x="2476" y="11315"/>
                  </a:lnTo>
                  <a:lnTo>
                    <a:pt x="6223" y="6604"/>
                  </a:lnTo>
                  <a:lnTo>
                    <a:pt x="14008" y="3149"/>
                  </a:lnTo>
                  <a:lnTo>
                    <a:pt x="30861" y="3149"/>
                  </a:lnTo>
                  <a:lnTo>
                    <a:pt x="37769" y="5753"/>
                  </a:lnTo>
                  <a:lnTo>
                    <a:pt x="41897" y="9525"/>
                  </a:lnTo>
                  <a:lnTo>
                    <a:pt x="44145" y="9423"/>
                  </a:lnTo>
                  <a:lnTo>
                    <a:pt x="44043" y="7175"/>
                  </a:lnTo>
                  <a:lnTo>
                    <a:pt x="39154" y="2743"/>
                  </a:lnTo>
                  <a:lnTo>
                    <a:pt x="31546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917238" y="7022477"/>
              <a:ext cx="36830" cy="25400"/>
            </a:xfrm>
            <a:custGeom>
              <a:avLst/>
              <a:gdLst/>
              <a:ahLst/>
              <a:cxnLst/>
              <a:rect l="l" t="t" r="r" b="b"/>
              <a:pathLst>
                <a:path w="36829" h="25400">
                  <a:moveTo>
                    <a:pt x="36664" y="0"/>
                  </a:moveTo>
                  <a:lnTo>
                    <a:pt x="0" y="0"/>
                  </a:lnTo>
                  <a:lnTo>
                    <a:pt x="0" y="25006"/>
                  </a:lnTo>
                  <a:lnTo>
                    <a:pt x="36664" y="25006"/>
                  </a:lnTo>
                  <a:lnTo>
                    <a:pt x="36664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917238" y="7047483"/>
              <a:ext cx="36830" cy="38735"/>
            </a:xfrm>
            <a:custGeom>
              <a:avLst/>
              <a:gdLst/>
              <a:ahLst/>
              <a:cxnLst/>
              <a:rect l="l" t="t" r="r" b="b"/>
              <a:pathLst>
                <a:path w="36829" h="38734">
                  <a:moveTo>
                    <a:pt x="36664" y="0"/>
                  </a:moveTo>
                  <a:lnTo>
                    <a:pt x="0" y="0"/>
                  </a:lnTo>
                  <a:lnTo>
                    <a:pt x="0" y="38569"/>
                  </a:lnTo>
                  <a:lnTo>
                    <a:pt x="36664" y="38569"/>
                  </a:lnTo>
                  <a:lnTo>
                    <a:pt x="36664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914063" y="7044308"/>
              <a:ext cx="43180" cy="45085"/>
            </a:xfrm>
            <a:custGeom>
              <a:avLst/>
              <a:gdLst/>
              <a:ahLst/>
              <a:cxnLst/>
              <a:rect l="l" t="t" r="r" b="b"/>
              <a:pathLst>
                <a:path w="43179" h="45084">
                  <a:moveTo>
                    <a:pt x="43014" y="0"/>
                  </a:moveTo>
                  <a:lnTo>
                    <a:pt x="0" y="0"/>
                  </a:lnTo>
                  <a:lnTo>
                    <a:pt x="0" y="44919"/>
                  </a:lnTo>
                  <a:lnTo>
                    <a:pt x="43014" y="44919"/>
                  </a:lnTo>
                  <a:lnTo>
                    <a:pt x="43014" y="38569"/>
                  </a:lnTo>
                  <a:lnTo>
                    <a:pt x="6350" y="38569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3175"/>
                  </a:lnTo>
                  <a:lnTo>
                    <a:pt x="43014" y="3175"/>
                  </a:lnTo>
                  <a:lnTo>
                    <a:pt x="43014" y="0"/>
                  </a:lnTo>
                  <a:close/>
                </a:path>
                <a:path w="43179" h="45084">
                  <a:moveTo>
                    <a:pt x="43014" y="3175"/>
                  </a:moveTo>
                  <a:lnTo>
                    <a:pt x="6350" y="3175"/>
                  </a:lnTo>
                  <a:lnTo>
                    <a:pt x="6350" y="6350"/>
                  </a:lnTo>
                  <a:lnTo>
                    <a:pt x="36664" y="6350"/>
                  </a:lnTo>
                  <a:lnTo>
                    <a:pt x="36664" y="38569"/>
                  </a:lnTo>
                  <a:lnTo>
                    <a:pt x="43014" y="38569"/>
                  </a:lnTo>
                  <a:lnTo>
                    <a:pt x="43014" y="3175"/>
                  </a:lnTo>
                  <a:close/>
                </a:path>
                <a:path w="43179" h="45084">
                  <a:moveTo>
                    <a:pt x="6350" y="3175"/>
                  </a:moveTo>
                  <a:lnTo>
                    <a:pt x="3175" y="3175"/>
                  </a:lnTo>
                  <a:lnTo>
                    <a:pt x="3175" y="6350"/>
                  </a:lnTo>
                  <a:lnTo>
                    <a:pt x="6350" y="6350"/>
                  </a:lnTo>
                  <a:lnTo>
                    <a:pt x="6350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922230" y="7054621"/>
              <a:ext cx="27305" cy="22860"/>
            </a:xfrm>
            <a:custGeom>
              <a:avLst/>
              <a:gdLst/>
              <a:ahLst/>
              <a:cxnLst/>
              <a:rect l="l" t="t" r="r" b="b"/>
              <a:pathLst>
                <a:path w="27304" h="22859">
                  <a:moveTo>
                    <a:pt x="21069" y="0"/>
                  </a:moveTo>
                  <a:lnTo>
                    <a:pt x="6083" y="0"/>
                  </a:lnTo>
                  <a:lnTo>
                    <a:pt x="0" y="4152"/>
                  </a:lnTo>
                  <a:lnTo>
                    <a:pt x="0" y="22860"/>
                  </a:lnTo>
                  <a:lnTo>
                    <a:pt x="27152" y="22860"/>
                  </a:lnTo>
                  <a:lnTo>
                    <a:pt x="27152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919055" y="7051459"/>
              <a:ext cx="33655" cy="26034"/>
            </a:xfrm>
            <a:custGeom>
              <a:avLst/>
              <a:gdLst/>
              <a:ahLst/>
              <a:cxnLst/>
              <a:rect l="l" t="t" r="r" b="b"/>
              <a:pathLst>
                <a:path w="33654" h="26034">
                  <a:moveTo>
                    <a:pt x="21082" y="0"/>
                  </a:moveTo>
                  <a:lnTo>
                    <a:pt x="12420" y="0"/>
                  </a:lnTo>
                  <a:lnTo>
                    <a:pt x="8445" y="1168"/>
                  </a:lnTo>
                  <a:lnTo>
                    <a:pt x="2311" y="5321"/>
                  </a:lnTo>
                  <a:lnTo>
                    <a:pt x="12" y="8559"/>
                  </a:lnTo>
                  <a:lnTo>
                    <a:pt x="0" y="26022"/>
                  </a:lnTo>
                  <a:lnTo>
                    <a:pt x="6350" y="26022"/>
                  </a:lnTo>
                  <a:lnTo>
                    <a:pt x="6350" y="11201"/>
                  </a:lnTo>
                  <a:lnTo>
                    <a:pt x="7073" y="9804"/>
                  </a:lnTo>
                  <a:lnTo>
                    <a:pt x="10782" y="7239"/>
                  </a:lnTo>
                  <a:lnTo>
                    <a:pt x="13588" y="6337"/>
                  </a:lnTo>
                  <a:lnTo>
                    <a:pt x="19913" y="6337"/>
                  </a:lnTo>
                  <a:lnTo>
                    <a:pt x="22720" y="7239"/>
                  </a:lnTo>
                  <a:lnTo>
                    <a:pt x="26415" y="9804"/>
                  </a:lnTo>
                  <a:lnTo>
                    <a:pt x="27152" y="11201"/>
                  </a:lnTo>
                  <a:lnTo>
                    <a:pt x="27152" y="26022"/>
                  </a:lnTo>
                  <a:lnTo>
                    <a:pt x="33502" y="26022"/>
                  </a:lnTo>
                  <a:lnTo>
                    <a:pt x="33489" y="8559"/>
                  </a:lnTo>
                  <a:lnTo>
                    <a:pt x="31191" y="5321"/>
                  </a:lnTo>
                  <a:lnTo>
                    <a:pt x="25057" y="1168"/>
                  </a:lnTo>
                  <a:lnTo>
                    <a:pt x="21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921722" y="7060323"/>
              <a:ext cx="3175" cy="13335"/>
            </a:xfrm>
            <a:custGeom>
              <a:avLst/>
              <a:gdLst/>
              <a:ahLst/>
              <a:cxnLst/>
              <a:rect l="l" t="t" r="r" b="b"/>
              <a:pathLst>
                <a:path w="3175" h="13334">
                  <a:moveTo>
                    <a:pt x="3175" y="0"/>
                  </a:moveTo>
                  <a:lnTo>
                    <a:pt x="0" y="0"/>
                  </a:lnTo>
                  <a:lnTo>
                    <a:pt x="0" y="13220"/>
                  </a:lnTo>
                  <a:lnTo>
                    <a:pt x="3175" y="1322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929100" y="7055218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12700" y="0"/>
                  </a:moveTo>
                  <a:lnTo>
                    <a:pt x="0" y="0"/>
                  </a:lnTo>
                  <a:lnTo>
                    <a:pt x="0" y="13207"/>
                  </a:lnTo>
                  <a:lnTo>
                    <a:pt x="12700" y="1320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945686" y="7057707"/>
              <a:ext cx="3810" cy="18415"/>
            </a:xfrm>
            <a:custGeom>
              <a:avLst/>
              <a:gdLst/>
              <a:ahLst/>
              <a:cxnLst/>
              <a:rect l="l" t="t" r="r" b="b"/>
              <a:pathLst>
                <a:path w="3810" h="18415">
                  <a:moveTo>
                    <a:pt x="0" y="0"/>
                  </a:moveTo>
                  <a:lnTo>
                    <a:pt x="0" y="12750"/>
                  </a:lnTo>
                  <a:lnTo>
                    <a:pt x="2260" y="15849"/>
                  </a:lnTo>
                  <a:lnTo>
                    <a:pt x="3695" y="17983"/>
                  </a:lnTo>
                  <a:lnTo>
                    <a:pt x="3695" y="4902"/>
                  </a:lnTo>
                  <a:lnTo>
                    <a:pt x="2501" y="2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922230" y="7068908"/>
              <a:ext cx="27305" cy="19050"/>
            </a:xfrm>
            <a:custGeom>
              <a:avLst/>
              <a:gdLst/>
              <a:ahLst/>
              <a:cxnLst/>
              <a:rect l="l" t="t" r="r" b="b"/>
              <a:pathLst>
                <a:path w="27304" h="19050">
                  <a:moveTo>
                    <a:pt x="21069" y="0"/>
                  </a:moveTo>
                  <a:lnTo>
                    <a:pt x="6083" y="0"/>
                  </a:lnTo>
                  <a:lnTo>
                    <a:pt x="0" y="4152"/>
                  </a:lnTo>
                  <a:lnTo>
                    <a:pt x="0" y="12407"/>
                  </a:lnTo>
                  <a:lnTo>
                    <a:pt x="2235" y="15163"/>
                  </a:lnTo>
                  <a:lnTo>
                    <a:pt x="5676" y="16840"/>
                  </a:lnTo>
                  <a:lnTo>
                    <a:pt x="6781" y="15125"/>
                  </a:lnTo>
                  <a:lnTo>
                    <a:pt x="11315" y="16916"/>
                  </a:lnTo>
                  <a:lnTo>
                    <a:pt x="10718" y="18224"/>
                  </a:lnTo>
                  <a:lnTo>
                    <a:pt x="10693" y="18364"/>
                  </a:lnTo>
                  <a:lnTo>
                    <a:pt x="13576" y="18580"/>
                  </a:lnTo>
                  <a:lnTo>
                    <a:pt x="21069" y="18580"/>
                  </a:lnTo>
                  <a:lnTo>
                    <a:pt x="27152" y="14414"/>
                  </a:lnTo>
                  <a:lnTo>
                    <a:pt x="27152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918331" y="7052843"/>
              <a:ext cx="35560" cy="38735"/>
            </a:xfrm>
            <a:custGeom>
              <a:avLst/>
              <a:gdLst/>
              <a:ahLst/>
              <a:cxnLst/>
              <a:rect l="l" t="t" r="r" b="b"/>
              <a:pathLst>
                <a:path w="35560" h="38734">
                  <a:moveTo>
                    <a:pt x="34950" y="21158"/>
                  </a:moveTo>
                  <a:lnTo>
                    <a:pt x="34086" y="19964"/>
                  </a:lnTo>
                  <a:lnTo>
                    <a:pt x="32461" y="17716"/>
                  </a:lnTo>
                  <a:lnTo>
                    <a:pt x="27152" y="14135"/>
                  </a:lnTo>
                  <a:lnTo>
                    <a:pt x="27152" y="24409"/>
                  </a:lnTo>
                  <a:lnTo>
                    <a:pt x="27063" y="26454"/>
                  </a:lnTo>
                  <a:lnTo>
                    <a:pt x="26593" y="27482"/>
                  </a:lnTo>
                  <a:lnTo>
                    <a:pt x="23177" y="29870"/>
                  </a:lnTo>
                  <a:lnTo>
                    <a:pt x="20497" y="30746"/>
                  </a:lnTo>
                  <a:lnTo>
                    <a:pt x="20205" y="30746"/>
                  </a:lnTo>
                  <a:lnTo>
                    <a:pt x="19697" y="30543"/>
                  </a:lnTo>
                  <a:lnTo>
                    <a:pt x="18770" y="30187"/>
                  </a:lnTo>
                  <a:lnTo>
                    <a:pt x="24384" y="21691"/>
                  </a:lnTo>
                  <a:lnTo>
                    <a:pt x="26593" y="23215"/>
                  </a:lnTo>
                  <a:lnTo>
                    <a:pt x="27152" y="24409"/>
                  </a:lnTo>
                  <a:lnTo>
                    <a:pt x="27152" y="14135"/>
                  </a:lnTo>
                  <a:lnTo>
                    <a:pt x="26924" y="13970"/>
                  </a:lnTo>
                  <a:lnTo>
                    <a:pt x="26924" y="12788"/>
                  </a:lnTo>
                  <a:lnTo>
                    <a:pt x="25222" y="12014"/>
                  </a:lnTo>
                  <a:lnTo>
                    <a:pt x="19812" y="9550"/>
                  </a:lnTo>
                  <a:lnTo>
                    <a:pt x="19812" y="12166"/>
                  </a:lnTo>
                  <a:lnTo>
                    <a:pt x="18173" y="12166"/>
                  </a:lnTo>
                  <a:lnTo>
                    <a:pt x="18173" y="35902"/>
                  </a:lnTo>
                  <a:lnTo>
                    <a:pt x="15722" y="34810"/>
                  </a:lnTo>
                  <a:lnTo>
                    <a:pt x="18173" y="35902"/>
                  </a:lnTo>
                  <a:lnTo>
                    <a:pt x="18173" y="12166"/>
                  </a:lnTo>
                  <a:lnTo>
                    <a:pt x="16370" y="12166"/>
                  </a:lnTo>
                  <a:lnTo>
                    <a:pt x="16370" y="19977"/>
                  </a:lnTo>
                  <a:lnTo>
                    <a:pt x="11150" y="27203"/>
                  </a:lnTo>
                  <a:lnTo>
                    <a:pt x="9118" y="26377"/>
                  </a:lnTo>
                  <a:lnTo>
                    <a:pt x="8369" y="27546"/>
                  </a:lnTo>
                  <a:lnTo>
                    <a:pt x="7759" y="26454"/>
                  </a:lnTo>
                  <a:lnTo>
                    <a:pt x="7797" y="24409"/>
                  </a:lnTo>
                  <a:lnTo>
                    <a:pt x="8356" y="23215"/>
                  </a:lnTo>
                  <a:lnTo>
                    <a:pt x="11772" y="20840"/>
                  </a:lnTo>
                  <a:lnTo>
                    <a:pt x="14452" y="19964"/>
                  </a:lnTo>
                  <a:lnTo>
                    <a:pt x="16370" y="19977"/>
                  </a:lnTo>
                  <a:lnTo>
                    <a:pt x="16370" y="12166"/>
                  </a:lnTo>
                  <a:lnTo>
                    <a:pt x="15494" y="12166"/>
                  </a:lnTo>
                  <a:lnTo>
                    <a:pt x="15494" y="4508"/>
                  </a:lnTo>
                  <a:lnTo>
                    <a:pt x="15494" y="0"/>
                  </a:lnTo>
                  <a:lnTo>
                    <a:pt x="7670" y="2806"/>
                  </a:lnTo>
                  <a:lnTo>
                    <a:pt x="7670" y="14211"/>
                  </a:lnTo>
                  <a:lnTo>
                    <a:pt x="6438" y="15049"/>
                  </a:lnTo>
                  <a:lnTo>
                    <a:pt x="6438" y="30556"/>
                  </a:lnTo>
                  <a:lnTo>
                    <a:pt x="6337" y="30848"/>
                  </a:lnTo>
                  <a:lnTo>
                    <a:pt x="6438" y="30556"/>
                  </a:lnTo>
                  <a:lnTo>
                    <a:pt x="6438" y="15049"/>
                  </a:lnTo>
                  <a:lnTo>
                    <a:pt x="2489" y="17716"/>
                  </a:lnTo>
                  <a:lnTo>
                    <a:pt x="0" y="21158"/>
                  </a:lnTo>
                  <a:lnTo>
                    <a:pt x="88" y="30543"/>
                  </a:lnTo>
                  <a:lnTo>
                    <a:pt x="3594" y="34353"/>
                  </a:lnTo>
                  <a:lnTo>
                    <a:pt x="10998" y="37947"/>
                  </a:lnTo>
                  <a:lnTo>
                    <a:pt x="12242" y="36004"/>
                  </a:lnTo>
                  <a:lnTo>
                    <a:pt x="13779" y="36614"/>
                  </a:lnTo>
                  <a:lnTo>
                    <a:pt x="14008" y="36004"/>
                  </a:lnTo>
                  <a:lnTo>
                    <a:pt x="14554" y="34645"/>
                  </a:lnTo>
                  <a:lnTo>
                    <a:pt x="14566" y="34429"/>
                  </a:lnTo>
                  <a:lnTo>
                    <a:pt x="14566" y="34607"/>
                  </a:lnTo>
                  <a:lnTo>
                    <a:pt x="14300" y="38328"/>
                  </a:lnTo>
                  <a:lnTo>
                    <a:pt x="17335" y="38557"/>
                  </a:lnTo>
                  <a:lnTo>
                    <a:pt x="21945" y="38544"/>
                  </a:lnTo>
                  <a:lnTo>
                    <a:pt x="26047" y="37338"/>
                  </a:lnTo>
                  <a:lnTo>
                    <a:pt x="28155" y="35902"/>
                  </a:lnTo>
                  <a:lnTo>
                    <a:pt x="32461" y="32994"/>
                  </a:lnTo>
                  <a:lnTo>
                    <a:pt x="34950" y="29540"/>
                  </a:lnTo>
                  <a:lnTo>
                    <a:pt x="34950" y="21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931069" y="7066686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11709" y="0"/>
                  </a:moveTo>
                  <a:lnTo>
                    <a:pt x="0" y="17602"/>
                  </a:lnTo>
                  <a:lnTo>
                    <a:pt x="215" y="20256"/>
                  </a:lnTo>
                  <a:lnTo>
                    <a:pt x="2108" y="20104"/>
                  </a:lnTo>
                  <a:lnTo>
                    <a:pt x="1955" y="18110"/>
                  </a:lnTo>
                  <a:lnTo>
                    <a:pt x="13296" y="1054"/>
                  </a:lnTo>
                  <a:lnTo>
                    <a:pt x="1170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934117" y="7070978"/>
              <a:ext cx="11430" cy="15240"/>
            </a:xfrm>
            <a:custGeom>
              <a:avLst/>
              <a:gdLst/>
              <a:ahLst/>
              <a:cxnLst/>
              <a:rect l="l" t="t" r="r" b="b"/>
              <a:pathLst>
                <a:path w="11429" h="15240">
                  <a:moveTo>
                    <a:pt x="9283" y="0"/>
                  </a:moveTo>
                  <a:lnTo>
                    <a:pt x="0" y="14109"/>
                  </a:lnTo>
                  <a:lnTo>
                    <a:pt x="1587" y="15151"/>
                  </a:lnTo>
                  <a:lnTo>
                    <a:pt x="10871" y="1041"/>
                  </a:lnTo>
                  <a:lnTo>
                    <a:pt x="928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923652" y="7026757"/>
              <a:ext cx="23495" cy="20320"/>
            </a:xfrm>
            <a:custGeom>
              <a:avLst/>
              <a:gdLst/>
              <a:ahLst/>
              <a:cxnLst/>
              <a:rect l="l" t="t" r="r" b="b"/>
              <a:pathLst>
                <a:path w="23495" h="20320">
                  <a:moveTo>
                    <a:pt x="22872" y="14287"/>
                  </a:moveTo>
                  <a:lnTo>
                    <a:pt x="10718" y="14287"/>
                  </a:lnTo>
                  <a:lnTo>
                    <a:pt x="22161" y="15722"/>
                  </a:lnTo>
                  <a:lnTo>
                    <a:pt x="22872" y="20002"/>
                  </a:lnTo>
                  <a:lnTo>
                    <a:pt x="22872" y="14287"/>
                  </a:lnTo>
                  <a:close/>
                </a:path>
                <a:path w="23495" h="20320">
                  <a:moveTo>
                    <a:pt x="22872" y="0"/>
                  </a:moveTo>
                  <a:lnTo>
                    <a:pt x="0" y="0"/>
                  </a:lnTo>
                  <a:lnTo>
                    <a:pt x="0" y="17868"/>
                  </a:lnTo>
                  <a:lnTo>
                    <a:pt x="5003" y="14998"/>
                  </a:lnTo>
                  <a:lnTo>
                    <a:pt x="10718" y="14287"/>
                  </a:lnTo>
                  <a:lnTo>
                    <a:pt x="22872" y="14287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920477" y="7026757"/>
              <a:ext cx="29845" cy="23495"/>
            </a:xfrm>
            <a:custGeom>
              <a:avLst/>
              <a:gdLst/>
              <a:ahLst/>
              <a:cxnLst/>
              <a:rect l="l" t="t" r="r" b="b"/>
              <a:pathLst>
                <a:path w="29845" h="23495">
                  <a:moveTo>
                    <a:pt x="6350" y="0"/>
                  </a:moveTo>
                  <a:lnTo>
                    <a:pt x="0" y="0"/>
                  </a:lnTo>
                  <a:lnTo>
                    <a:pt x="0" y="23329"/>
                  </a:lnTo>
                  <a:lnTo>
                    <a:pt x="9063" y="18160"/>
                  </a:lnTo>
                  <a:lnTo>
                    <a:pt x="8572" y="18160"/>
                  </a:lnTo>
                  <a:lnTo>
                    <a:pt x="8178" y="14998"/>
                  </a:lnTo>
                  <a:lnTo>
                    <a:pt x="22872" y="14998"/>
                  </a:lnTo>
                  <a:lnTo>
                    <a:pt x="22872" y="12395"/>
                  </a:lnTo>
                  <a:lnTo>
                    <a:pt x="6350" y="12395"/>
                  </a:lnTo>
                  <a:lnTo>
                    <a:pt x="6350" y="0"/>
                  </a:lnTo>
                  <a:close/>
                </a:path>
                <a:path w="29845" h="23495">
                  <a:moveTo>
                    <a:pt x="22872" y="17856"/>
                  </a:moveTo>
                  <a:lnTo>
                    <a:pt x="15697" y="17856"/>
                  </a:lnTo>
                  <a:lnTo>
                    <a:pt x="17487" y="17932"/>
                  </a:lnTo>
                  <a:lnTo>
                    <a:pt x="21310" y="18453"/>
                  </a:lnTo>
                  <a:lnTo>
                    <a:pt x="21983" y="19151"/>
                  </a:lnTo>
                  <a:lnTo>
                    <a:pt x="22453" y="19710"/>
                  </a:lnTo>
                  <a:lnTo>
                    <a:pt x="22822" y="20358"/>
                  </a:lnTo>
                  <a:lnTo>
                    <a:pt x="22923" y="20612"/>
                  </a:lnTo>
                  <a:lnTo>
                    <a:pt x="23914" y="20358"/>
                  </a:lnTo>
                  <a:lnTo>
                    <a:pt x="24912" y="20358"/>
                  </a:lnTo>
                  <a:lnTo>
                    <a:pt x="29222" y="20002"/>
                  </a:lnTo>
                  <a:lnTo>
                    <a:pt x="22872" y="20002"/>
                  </a:lnTo>
                  <a:lnTo>
                    <a:pt x="22872" y="17856"/>
                  </a:lnTo>
                  <a:close/>
                </a:path>
                <a:path w="29845" h="23495">
                  <a:moveTo>
                    <a:pt x="23440" y="20479"/>
                  </a:moveTo>
                  <a:lnTo>
                    <a:pt x="22910" y="20523"/>
                  </a:lnTo>
                  <a:lnTo>
                    <a:pt x="23440" y="20479"/>
                  </a:lnTo>
                  <a:close/>
                </a:path>
                <a:path w="29845" h="23495">
                  <a:moveTo>
                    <a:pt x="23914" y="20358"/>
                  </a:moveTo>
                  <a:lnTo>
                    <a:pt x="22910" y="20523"/>
                  </a:lnTo>
                  <a:lnTo>
                    <a:pt x="23440" y="20479"/>
                  </a:lnTo>
                  <a:lnTo>
                    <a:pt x="23914" y="20358"/>
                  </a:lnTo>
                  <a:close/>
                </a:path>
                <a:path w="29845" h="23495">
                  <a:moveTo>
                    <a:pt x="24912" y="20358"/>
                  </a:moveTo>
                  <a:lnTo>
                    <a:pt x="23914" y="20358"/>
                  </a:lnTo>
                  <a:lnTo>
                    <a:pt x="23440" y="20479"/>
                  </a:lnTo>
                  <a:lnTo>
                    <a:pt x="24912" y="20358"/>
                  </a:lnTo>
                  <a:close/>
                </a:path>
                <a:path w="29845" h="23495">
                  <a:moveTo>
                    <a:pt x="22872" y="12178"/>
                  </a:moveTo>
                  <a:lnTo>
                    <a:pt x="22872" y="20002"/>
                  </a:lnTo>
                  <a:lnTo>
                    <a:pt x="26047" y="20002"/>
                  </a:lnTo>
                  <a:lnTo>
                    <a:pt x="29171" y="19494"/>
                  </a:lnTo>
                  <a:lnTo>
                    <a:pt x="28828" y="17602"/>
                  </a:lnTo>
                  <a:lnTo>
                    <a:pt x="26174" y="14071"/>
                  </a:lnTo>
                  <a:lnTo>
                    <a:pt x="23634" y="12268"/>
                  </a:lnTo>
                  <a:lnTo>
                    <a:pt x="22872" y="12178"/>
                  </a:lnTo>
                  <a:close/>
                </a:path>
                <a:path w="29845" h="23495">
                  <a:moveTo>
                    <a:pt x="29222" y="0"/>
                  </a:moveTo>
                  <a:lnTo>
                    <a:pt x="22872" y="0"/>
                  </a:lnTo>
                  <a:lnTo>
                    <a:pt x="22872" y="12178"/>
                  </a:lnTo>
                  <a:lnTo>
                    <a:pt x="23634" y="12268"/>
                  </a:lnTo>
                  <a:lnTo>
                    <a:pt x="26174" y="14071"/>
                  </a:lnTo>
                  <a:lnTo>
                    <a:pt x="28828" y="17602"/>
                  </a:lnTo>
                  <a:lnTo>
                    <a:pt x="29171" y="19494"/>
                  </a:lnTo>
                  <a:lnTo>
                    <a:pt x="26047" y="20002"/>
                  </a:lnTo>
                  <a:lnTo>
                    <a:pt x="29222" y="20002"/>
                  </a:lnTo>
                  <a:lnTo>
                    <a:pt x="29222" y="0"/>
                  </a:lnTo>
                  <a:close/>
                </a:path>
                <a:path w="29845" h="23495">
                  <a:moveTo>
                    <a:pt x="8178" y="14998"/>
                  </a:moveTo>
                  <a:lnTo>
                    <a:pt x="8572" y="18160"/>
                  </a:lnTo>
                  <a:lnTo>
                    <a:pt x="9166" y="18102"/>
                  </a:lnTo>
                  <a:lnTo>
                    <a:pt x="9753" y="17767"/>
                  </a:lnTo>
                  <a:lnTo>
                    <a:pt x="8178" y="14998"/>
                  </a:lnTo>
                  <a:close/>
                </a:path>
                <a:path w="29845" h="23495">
                  <a:moveTo>
                    <a:pt x="9166" y="18102"/>
                  </a:moveTo>
                  <a:lnTo>
                    <a:pt x="8572" y="18160"/>
                  </a:lnTo>
                  <a:lnTo>
                    <a:pt x="9063" y="18160"/>
                  </a:lnTo>
                  <a:close/>
                </a:path>
                <a:path w="29845" h="23495">
                  <a:moveTo>
                    <a:pt x="22872" y="14998"/>
                  </a:moveTo>
                  <a:lnTo>
                    <a:pt x="8178" y="14998"/>
                  </a:lnTo>
                  <a:lnTo>
                    <a:pt x="9753" y="17767"/>
                  </a:lnTo>
                  <a:lnTo>
                    <a:pt x="9166" y="18102"/>
                  </a:lnTo>
                  <a:lnTo>
                    <a:pt x="10109" y="18008"/>
                  </a:lnTo>
                  <a:lnTo>
                    <a:pt x="12509" y="17856"/>
                  </a:lnTo>
                  <a:lnTo>
                    <a:pt x="22872" y="17856"/>
                  </a:lnTo>
                  <a:lnTo>
                    <a:pt x="22872" y="14998"/>
                  </a:lnTo>
                  <a:close/>
                </a:path>
                <a:path w="29845" h="23495">
                  <a:moveTo>
                    <a:pt x="14109" y="11506"/>
                  </a:moveTo>
                  <a:lnTo>
                    <a:pt x="10528" y="11518"/>
                  </a:lnTo>
                  <a:lnTo>
                    <a:pt x="7162" y="11937"/>
                  </a:lnTo>
                  <a:lnTo>
                    <a:pt x="6350" y="12395"/>
                  </a:lnTo>
                  <a:lnTo>
                    <a:pt x="22872" y="12395"/>
                  </a:lnTo>
                  <a:lnTo>
                    <a:pt x="22872" y="12178"/>
                  </a:lnTo>
                  <a:lnTo>
                    <a:pt x="17932" y="11595"/>
                  </a:lnTo>
                  <a:lnTo>
                    <a:pt x="15900" y="11518"/>
                  </a:lnTo>
                  <a:lnTo>
                    <a:pt x="14109" y="115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925798" y="7026757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860" y="0"/>
                  </a:moveTo>
                  <a:lnTo>
                    <a:pt x="0" y="0"/>
                  </a:lnTo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922623" y="7023582"/>
              <a:ext cx="29209" cy="6350"/>
            </a:xfrm>
            <a:custGeom>
              <a:avLst/>
              <a:gdLst/>
              <a:ahLst/>
              <a:cxnLst/>
              <a:rect l="l" t="t" r="r" b="b"/>
              <a:pathLst>
                <a:path w="29210" h="6350">
                  <a:moveTo>
                    <a:pt x="27787" y="0"/>
                  </a:moveTo>
                  <a:lnTo>
                    <a:pt x="1422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1422" y="6350"/>
                  </a:lnTo>
                  <a:lnTo>
                    <a:pt x="3175" y="6350"/>
                  </a:lnTo>
                  <a:lnTo>
                    <a:pt x="27787" y="6350"/>
                  </a:lnTo>
                  <a:lnTo>
                    <a:pt x="29210" y="4927"/>
                  </a:lnTo>
                  <a:lnTo>
                    <a:pt x="29210" y="1422"/>
                  </a:lnTo>
                  <a:lnTo>
                    <a:pt x="27787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923309" y="7040867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5">
                  <a:moveTo>
                    <a:pt x="10172" y="0"/>
                  </a:moveTo>
                  <a:lnTo>
                    <a:pt x="5880" y="1079"/>
                  </a:lnTo>
                  <a:lnTo>
                    <a:pt x="1422" y="3035"/>
                  </a:lnTo>
                  <a:lnTo>
                    <a:pt x="0" y="5537"/>
                  </a:lnTo>
                  <a:lnTo>
                    <a:pt x="23037" y="4648"/>
                  </a:lnTo>
                  <a:lnTo>
                    <a:pt x="20167" y="1612"/>
                  </a:lnTo>
                  <a:lnTo>
                    <a:pt x="13385" y="1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920620" y="7037920"/>
              <a:ext cx="28575" cy="10160"/>
            </a:xfrm>
            <a:custGeom>
              <a:avLst/>
              <a:gdLst/>
              <a:ahLst/>
              <a:cxnLst/>
              <a:rect l="l" t="t" r="r" b="b"/>
              <a:pathLst>
                <a:path w="28575" h="10159">
                  <a:moveTo>
                    <a:pt x="15706" y="0"/>
                  </a:moveTo>
                  <a:lnTo>
                    <a:pt x="12379" y="0"/>
                  </a:lnTo>
                  <a:lnTo>
                    <a:pt x="11134" y="101"/>
                  </a:lnTo>
                  <a:lnTo>
                    <a:pt x="7248" y="1104"/>
                  </a:lnTo>
                  <a:lnTo>
                    <a:pt x="1876" y="3505"/>
                  </a:lnTo>
                  <a:lnTo>
                    <a:pt x="27" y="6743"/>
                  </a:lnTo>
                  <a:lnTo>
                    <a:pt x="0" y="6946"/>
                  </a:lnTo>
                  <a:lnTo>
                    <a:pt x="5445" y="10058"/>
                  </a:lnTo>
                  <a:lnTo>
                    <a:pt x="6112" y="8889"/>
                  </a:lnTo>
                  <a:lnTo>
                    <a:pt x="5394" y="8889"/>
                  </a:lnTo>
                  <a:lnTo>
                    <a:pt x="4111" y="5981"/>
                  </a:lnTo>
                  <a:lnTo>
                    <a:pt x="27442" y="5981"/>
                  </a:lnTo>
                  <a:lnTo>
                    <a:pt x="28038" y="5422"/>
                  </a:lnTo>
                  <a:lnTo>
                    <a:pt x="27797" y="5270"/>
                  </a:lnTo>
                  <a:lnTo>
                    <a:pt x="24876" y="1841"/>
                  </a:lnTo>
                  <a:lnTo>
                    <a:pt x="20126" y="736"/>
                  </a:lnTo>
                  <a:lnTo>
                    <a:pt x="17878" y="266"/>
                  </a:lnTo>
                  <a:lnTo>
                    <a:pt x="15706" y="0"/>
                  </a:lnTo>
                  <a:close/>
                </a:path>
                <a:path w="28575" h="10159">
                  <a:moveTo>
                    <a:pt x="27062" y="6337"/>
                  </a:moveTo>
                  <a:lnTo>
                    <a:pt x="15122" y="6337"/>
                  </a:lnTo>
                  <a:lnTo>
                    <a:pt x="16986" y="6565"/>
                  </a:lnTo>
                  <a:lnTo>
                    <a:pt x="18818" y="6946"/>
                  </a:lnTo>
                  <a:lnTo>
                    <a:pt x="21967" y="8534"/>
                  </a:lnTo>
                  <a:lnTo>
                    <a:pt x="23072" y="9436"/>
                  </a:lnTo>
                  <a:lnTo>
                    <a:pt x="23402" y="9766"/>
                  </a:lnTo>
                  <a:lnTo>
                    <a:pt x="27062" y="6337"/>
                  </a:lnTo>
                  <a:close/>
                </a:path>
                <a:path w="28575" h="10159">
                  <a:moveTo>
                    <a:pt x="4111" y="5981"/>
                  </a:moveTo>
                  <a:lnTo>
                    <a:pt x="5394" y="8889"/>
                  </a:lnTo>
                  <a:lnTo>
                    <a:pt x="6354" y="8467"/>
                  </a:lnTo>
                  <a:lnTo>
                    <a:pt x="6867" y="7569"/>
                  </a:lnTo>
                  <a:lnTo>
                    <a:pt x="4111" y="5981"/>
                  </a:lnTo>
                  <a:close/>
                </a:path>
                <a:path w="28575" h="10159">
                  <a:moveTo>
                    <a:pt x="6354" y="8467"/>
                  </a:moveTo>
                  <a:lnTo>
                    <a:pt x="5394" y="8889"/>
                  </a:lnTo>
                  <a:lnTo>
                    <a:pt x="6112" y="8889"/>
                  </a:lnTo>
                  <a:lnTo>
                    <a:pt x="6354" y="8467"/>
                  </a:lnTo>
                  <a:close/>
                </a:path>
                <a:path w="28575" h="10159">
                  <a:moveTo>
                    <a:pt x="27442" y="5981"/>
                  </a:moveTo>
                  <a:lnTo>
                    <a:pt x="4111" y="5981"/>
                  </a:lnTo>
                  <a:lnTo>
                    <a:pt x="6867" y="7569"/>
                  </a:lnTo>
                  <a:lnTo>
                    <a:pt x="6354" y="8467"/>
                  </a:lnTo>
                  <a:lnTo>
                    <a:pt x="27062" y="6337"/>
                  </a:lnTo>
                  <a:lnTo>
                    <a:pt x="27442" y="59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908018" y="7004938"/>
              <a:ext cx="52705" cy="20320"/>
            </a:xfrm>
            <a:custGeom>
              <a:avLst/>
              <a:gdLst/>
              <a:ahLst/>
              <a:cxnLst/>
              <a:rect l="l" t="t" r="r" b="b"/>
              <a:pathLst>
                <a:path w="52704" h="20320">
                  <a:moveTo>
                    <a:pt x="52628" y="3327"/>
                  </a:moveTo>
                  <a:lnTo>
                    <a:pt x="43040" y="3327"/>
                  </a:lnTo>
                  <a:lnTo>
                    <a:pt x="42379" y="3987"/>
                  </a:lnTo>
                  <a:lnTo>
                    <a:pt x="35928" y="1231"/>
                  </a:lnTo>
                  <a:lnTo>
                    <a:pt x="26352" y="0"/>
                  </a:lnTo>
                  <a:lnTo>
                    <a:pt x="19227" y="0"/>
                  </a:lnTo>
                  <a:lnTo>
                    <a:pt x="12750" y="1930"/>
                  </a:lnTo>
                  <a:lnTo>
                    <a:pt x="8940" y="4483"/>
                  </a:lnTo>
                  <a:lnTo>
                    <a:pt x="8267" y="3797"/>
                  </a:lnTo>
                  <a:lnTo>
                    <a:pt x="0" y="3797"/>
                  </a:lnTo>
                  <a:lnTo>
                    <a:pt x="0" y="12979"/>
                  </a:lnTo>
                  <a:lnTo>
                    <a:pt x="0" y="18249"/>
                  </a:lnTo>
                  <a:lnTo>
                    <a:pt x="1587" y="19850"/>
                  </a:lnTo>
                  <a:lnTo>
                    <a:pt x="3175" y="18262"/>
                  </a:lnTo>
                  <a:lnTo>
                    <a:pt x="3175" y="15201"/>
                  </a:lnTo>
                  <a:lnTo>
                    <a:pt x="5549" y="10604"/>
                  </a:lnTo>
                  <a:lnTo>
                    <a:pt x="13893" y="4965"/>
                  </a:lnTo>
                  <a:lnTo>
                    <a:pt x="19799" y="3162"/>
                  </a:lnTo>
                  <a:lnTo>
                    <a:pt x="26352" y="3175"/>
                  </a:lnTo>
                  <a:lnTo>
                    <a:pt x="35128" y="4305"/>
                  </a:lnTo>
                  <a:lnTo>
                    <a:pt x="42303" y="7366"/>
                  </a:lnTo>
                  <a:lnTo>
                    <a:pt x="47282" y="11785"/>
                  </a:lnTo>
                  <a:lnTo>
                    <a:pt x="49466" y="17030"/>
                  </a:lnTo>
                  <a:lnTo>
                    <a:pt x="50279" y="17678"/>
                  </a:lnTo>
                  <a:lnTo>
                    <a:pt x="51041" y="18427"/>
                  </a:lnTo>
                  <a:lnTo>
                    <a:pt x="51231" y="18415"/>
                  </a:lnTo>
                  <a:lnTo>
                    <a:pt x="51854" y="17614"/>
                  </a:lnTo>
                  <a:lnTo>
                    <a:pt x="52628" y="16840"/>
                  </a:lnTo>
                  <a:lnTo>
                    <a:pt x="52628" y="3327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902786" y="7000887"/>
              <a:ext cx="64769" cy="88265"/>
            </a:xfrm>
            <a:custGeom>
              <a:avLst/>
              <a:gdLst/>
              <a:ahLst/>
              <a:cxnLst/>
              <a:rect l="l" t="t" r="r" b="b"/>
              <a:pathLst>
                <a:path w="64770" h="88265">
                  <a:moveTo>
                    <a:pt x="20903" y="0"/>
                  </a:moveTo>
                  <a:lnTo>
                    <a:pt x="24" y="0"/>
                  </a:lnTo>
                  <a:lnTo>
                    <a:pt x="24" y="45427"/>
                  </a:lnTo>
                  <a:lnTo>
                    <a:pt x="1612" y="45529"/>
                  </a:lnTo>
                  <a:lnTo>
                    <a:pt x="23" y="45529"/>
                  </a:lnTo>
                  <a:lnTo>
                    <a:pt x="0" y="49022"/>
                  </a:lnTo>
                  <a:lnTo>
                    <a:pt x="181" y="53251"/>
                  </a:lnTo>
                  <a:lnTo>
                    <a:pt x="2463" y="59702"/>
                  </a:lnTo>
                  <a:lnTo>
                    <a:pt x="3174" y="60934"/>
                  </a:lnTo>
                  <a:lnTo>
                    <a:pt x="4326" y="63284"/>
                  </a:lnTo>
                  <a:lnTo>
                    <a:pt x="7606" y="87833"/>
                  </a:lnTo>
                  <a:lnTo>
                    <a:pt x="57035" y="87833"/>
                  </a:lnTo>
                  <a:lnTo>
                    <a:pt x="57116" y="86245"/>
                  </a:lnTo>
                  <a:lnTo>
                    <a:pt x="9118" y="86245"/>
                  </a:lnTo>
                  <a:lnTo>
                    <a:pt x="9118" y="84658"/>
                  </a:lnTo>
                  <a:lnTo>
                    <a:pt x="10618" y="84658"/>
                  </a:lnTo>
                  <a:lnTo>
                    <a:pt x="10007" y="72263"/>
                  </a:lnTo>
                  <a:lnTo>
                    <a:pt x="7784" y="63284"/>
                  </a:lnTo>
                  <a:lnTo>
                    <a:pt x="7174" y="61849"/>
                  </a:lnTo>
                  <a:lnTo>
                    <a:pt x="5955" y="59397"/>
                  </a:lnTo>
                  <a:lnTo>
                    <a:pt x="5409" y="58483"/>
                  </a:lnTo>
                  <a:lnTo>
                    <a:pt x="3364" y="52806"/>
                  </a:lnTo>
                  <a:lnTo>
                    <a:pt x="3172" y="49022"/>
                  </a:lnTo>
                  <a:lnTo>
                    <a:pt x="3199" y="3175"/>
                  </a:lnTo>
                  <a:lnTo>
                    <a:pt x="20903" y="3175"/>
                  </a:lnTo>
                  <a:lnTo>
                    <a:pt x="22491" y="1587"/>
                  </a:lnTo>
                  <a:lnTo>
                    <a:pt x="20903" y="0"/>
                  </a:lnTo>
                  <a:close/>
                </a:path>
                <a:path w="64770" h="88265">
                  <a:moveTo>
                    <a:pt x="10618" y="84658"/>
                  </a:moveTo>
                  <a:lnTo>
                    <a:pt x="9118" y="84658"/>
                  </a:lnTo>
                  <a:lnTo>
                    <a:pt x="9118" y="86245"/>
                  </a:lnTo>
                  <a:lnTo>
                    <a:pt x="10692" y="86156"/>
                  </a:lnTo>
                  <a:lnTo>
                    <a:pt x="10618" y="84658"/>
                  </a:lnTo>
                  <a:close/>
                </a:path>
                <a:path w="64770" h="88265">
                  <a:moveTo>
                    <a:pt x="54010" y="84658"/>
                  </a:moveTo>
                  <a:lnTo>
                    <a:pt x="10618" y="84658"/>
                  </a:lnTo>
                  <a:lnTo>
                    <a:pt x="10692" y="86156"/>
                  </a:lnTo>
                  <a:lnTo>
                    <a:pt x="9118" y="86245"/>
                  </a:lnTo>
                  <a:lnTo>
                    <a:pt x="55523" y="86245"/>
                  </a:lnTo>
                  <a:lnTo>
                    <a:pt x="53936" y="86156"/>
                  </a:lnTo>
                  <a:lnTo>
                    <a:pt x="54010" y="84658"/>
                  </a:lnTo>
                  <a:close/>
                </a:path>
                <a:path w="64770" h="88265">
                  <a:moveTo>
                    <a:pt x="64604" y="0"/>
                  </a:moveTo>
                  <a:lnTo>
                    <a:pt x="43738" y="0"/>
                  </a:lnTo>
                  <a:lnTo>
                    <a:pt x="42150" y="1587"/>
                  </a:lnTo>
                  <a:lnTo>
                    <a:pt x="43738" y="3175"/>
                  </a:lnTo>
                  <a:lnTo>
                    <a:pt x="61429" y="3175"/>
                  </a:lnTo>
                  <a:lnTo>
                    <a:pt x="61457" y="49022"/>
                  </a:lnTo>
                  <a:lnTo>
                    <a:pt x="61264" y="52806"/>
                  </a:lnTo>
                  <a:lnTo>
                    <a:pt x="59232" y="58483"/>
                  </a:lnTo>
                  <a:lnTo>
                    <a:pt x="58686" y="59397"/>
                  </a:lnTo>
                  <a:lnTo>
                    <a:pt x="57454" y="61849"/>
                  </a:lnTo>
                  <a:lnTo>
                    <a:pt x="56844" y="63284"/>
                  </a:lnTo>
                  <a:lnTo>
                    <a:pt x="54622" y="72263"/>
                  </a:lnTo>
                  <a:lnTo>
                    <a:pt x="53936" y="86156"/>
                  </a:lnTo>
                  <a:lnTo>
                    <a:pt x="55523" y="86245"/>
                  </a:lnTo>
                  <a:lnTo>
                    <a:pt x="55523" y="84658"/>
                  </a:lnTo>
                  <a:lnTo>
                    <a:pt x="57197" y="84658"/>
                  </a:lnTo>
                  <a:lnTo>
                    <a:pt x="62165" y="59702"/>
                  </a:lnTo>
                  <a:lnTo>
                    <a:pt x="64464" y="53251"/>
                  </a:lnTo>
                  <a:lnTo>
                    <a:pt x="64629" y="49022"/>
                  </a:lnTo>
                  <a:lnTo>
                    <a:pt x="64607" y="45529"/>
                  </a:lnTo>
                  <a:lnTo>
                    <a:pt x="63016" y="45529"/>
                  </a:lnTo>
                  <a:lnTo>
                    <a:pt x="64604" y="45427"/>
                  </a:lnTo>
                  <a:lnTo>
                    <a:pt x="64604" y="0"/>
                  </a:lnTo>
                  <a:close/>
                </a:path>
                <a:path w="64770" h="88265">
                  <a:moveTo>
                    <a:pt x="57197" y="84658"/>
                  </a:moveTo>
                  <a:lnTo>
                    <a:pt x="55523" y="84658"/>
                  </a:lnTo>
                  <a:lnTo>
                    <a:pt x="55523" y="86245"/>
                  </a:lnTo>
                  <a:lnTo>
                    <a:pt x="57116" y="86245"/>
                  </a:lnTo>
                  <a:lnTo>
                    <a:pt x="57197" y="84658"/>
                  </a:lnTo>
                  <a:close/>
                </a:path>
                <a:path w="64770" h="88265">
                  <a:moveTo>
                    <a:pt x="24" y="45427"/>
                  </a:moveTo>
                  <a:close/>
                </a:path>
                <a:path w="64770" h="88265">
                  <a:moveTo>
                    <a:pt x="24" y="45427"/>
                  </a:moveTo>
                  <a:lnTo>
                    <a:pt x="1612" y="45529"/>
                  </a:lnTo>
                  <a:lnTo>
                    <a:pt x="24" y="45427"/>
                  </a:lnTo>
                  <a:close/>
                </a:path>
                <a:path w="64770" h="88265">
                  <a:moveTo>
                    <a:pt x="64604" y="45427"/>
                  </a:moveTo>
                  <a:lnTo>
                    <a:pt x="63016" y="45529"/>
                  </a:lnTo>
                  <a:lnTo>
                    <a:pt x="64604" y="45529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835374" y="7015898"/>
              <a:ext cx="44450" cy="12065"/>
            </a:xfrm>
            <a:custGeom>
              <a:avLst/>
              <a:gdLst/>
              <a:ahLst/>
              <a:cxnLst/>
              <a:rect l="l" t="t" r="r" b="b"/>
              <a:pathLst>
                <a:path w="44450" h="12065">
                  <a:moveTo>
                    <a:pt x="31559" y="0"/>
                  </a:moveTo>
                  <a:lnTo>
                    <a:pt x="13233" y="0"/>
                  </a:lnTo>
                  <a:lnTo>
                    <a:pt x="4622" y="3619"/>
                  </a:lnTo>
                  <a:lnTo>
                    <a:pt x="0" y="9334"/>
                  </a:lnTo>
                  <a:lnTo>
                    <a:pt x="253" y="11556"/>
                  </a:lnTo>
                  <a:lnTo>
                    <a:pt x="2476" y="11315"/>
                  </a:lnTo>
                  <a:lnTo>
                    <a:pt x="6223" y="6604"/>
                  </a:lnTo>
                  <a:lnTo>
                    <a:pt x="14008" y="3149"/>
                  </a:lnTo>
                  <a:lnTo>
                    <a:pt x="30873" y="3149"/>
                  </a:lnTo>
                  <a:lnTo>
                    <a:pt x="37782" y="5753"/>
                  </a:lnTo>
                  <a:lnTo>
                    <a:pt x="41910" y="9525"/>
                  </a:lnTo>
                  <a:lnTo>
                    <a:pt x="44145" y="9423"/>
                  </a:lnTo>
                  <a:lnTo>
                    <a:pt x="44043" y="7175"/>
                  </a:lnTo>
                  <a:lnTo>
                    <a:pt x="39154" y="2743"/>
                  </a:lnTo>
                  <a:lnTo>
                    <a:pt x="31559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839362" y="7022477"/>
              <a:ext cx="36830" cy="25400"/>
            </a:xfrm>
            <a:custGeom>
              <a:avLst/>
              <a:gdLst/>
              <a:ahLst/>
              <a:cxnLst/>
              <a:rect l="l" t="t" r="r" b="b"/>
              <a:pathLst>
                <a:path w="36829" h="25400">
                  <a:moveTo>
                    <a:pt x="36677" y="0"/>
                  </a:moveTo>
                  <a:lnTo>
                    <a:pt x="0" y="0"/>
                  </a:lnTo>
                  <a:lnTo>
                    <a:pt x="0" y="25006"/>
                  </a:lnTo>
                  <a:lnTo>
                    <a:pt x="36677" y="25006"/>
                  </a:lnTo>
                  <a:lnTo>
                    <a:pt x="36677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839375" y="7047483"/>
              <a:ext cx="36830" cy="38735"/>
            </a:xfrm>
            <a:custGeom>
              <a:avLst/>
              <a:gdLst/>
              <a:ahLst/>
              <a:cxnLst/>
              <a:rect l="l" t="t" r="r" b="b"/>
              <a:pathLst>
                <a:path w="36829" h="38734">
                  <a:moveTo>
                    <a:pt x="36664" y="0"/>
                  </a:moveTo>
                  <a:lnTo>
                    <a:pt x="0" y="0"/>
                  </a:lnTo>
                  <a:lnTo>
                    <a:pt x="0" y="38569"/>
                  </a:lnTo>
                  <a:lnTo>
                    <a:pt x="36664" y="38569"/>
                  </a:lnTo>
                  <a:lnTo>
                    <a:pt x="36664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836200" y="7044308"/>
              <a:ext cx="43180" cy="45085"/>
            </a:xfrm>
            <a:custGeom>
              <a:avLst/>
              <a:gdLst/>
              <a:ahLst/>
              <a:cxnLst/>
              <a:rect l="l" t="t" r="r" b="b"/>
              <a:pathLst>
                <a:path w="43179" h="45084">
                  <a:moveTo>
                    <a:pt x="43014" y="0"/>
                  </a:moveTo>
                  <a:lnTo>
                    <a:pt x="0" y="0"/>
                  </a:lnTo>
                  <a:lnTo>
                    <a:pt x="0" y="44919"/>
                  </a:lnTo>
                  <a:lnTo>
                    <a:pt x="43014" y="44919"/>
                  </a:lnTo>
                  <a:lnTo>
                    <a:pt x="43014" y="38569"/>
                  </a:lnTo>
                  <a:lnTo>
                    <a:pt x="6350" y="38569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3175"/>
                  </a:lnTo>
                  <a:lnTo>
                    <a:pt x="43014" y="3175"/>
                  </a:lnTo>
                  <a:lnTo>
                    <a:pt x="43014" y="0"/>
                  </a:lnTo>
                  <a:close/>
                </a:path>
                <a:path w="43179" h="45084">
                  <a:moveTo>
                    <a:pt x="43014" y="3175"/>
                  </a:moveTo>
                  <a:lnTo>
                    <a:pt x="6350" y="3175"/>
                  </a:lnTo>
                  <a:lnTo>
                    <a:pt x="6350" y="6350"/>
                  </a:lnTo>
                  <a:lnTo>
                    <a:pt x="36664" y="6350"/>
                  </a:lnTo>
                  <a:lnTo>
                    <a:pt x="36664" y="38569"/>
                  </a:lnTo>
                  <a:lnTo>
                    <a:pt x="43014" y="38569"/>
                  </a:lnTo>
                  <a:lnTo>
                    <a:pt x="43014" y="3175"/>
                  </a:lnTo>
                  <a:close/>
                </a:path>
                <a:path w="43179" h="45084">
                  <a:moveTo>
                    <a:pt x="6350" y="3175"/>
                  </a:moveTo>
                  <a:lnTo>
                    <a:pt x="3175" y="3175"/>
                  </a:lnTo>
                  <a:lnTo>
                    <a:pt x="3175" y="6350"/>
                  </a:lnTo>
                  <a:lnTo>
                    <a:pt x="6350" y="6350"/>
                  </a:lnTo>
                  <a:lnTo>
                    <a:pt x="6350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844366" y="7054621"/>
              <a:ext cx="27305" cy="22860"/>
            </a:xfrm>
            <a:custGeom>
              <a:avLst/>
              <a:gdLst/>
              <a:ahLst/>
              <a:cxnLst/>
              <a:rect l="l" t="t" r="r" b="b"/>
              <a:pathLst>
                <a:path w="27304" h="22859">
                  <a:moveTo>
                    <a:pt x="21069" y="0"/>
                  </a:moveTo>
                  <a:lnTo>
                    <a:pt x="6070" y="0"/>
                  </a:lnTo>
                  <a:lnTo>
                    <a:pt x="0" y="4152"/>
                  </a:lnTo>
                  <a:lnTo>
                    <a:pt x="0" y="22860"/>
                  </a:lnTo>
                  <a:lnTo>
                    <a:pt x="27139" y="22860"/>
                  </a:lnTo>
                  <a:lnTo>
                    <a:pt x="27139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841191" y="7051459"/>
              <a:ext cx="33655" cy="26034"/>
            </a:xfrm>
            <a:custGeom>
              <a:avLst/>
              <a:gdLst/>
              <a:ahLst/>
              <a:cxnLst/>
              <a:rect l="l" t="t" r="r" b="b"/>
              <a:pathLst>
                <a:path w="33654" h="26034">
                  <a:moveTo>
                    <a:pt x="21081" y="0"/>
                  </a:moveTo>
                  <a:lnTo>
                    <a:pt x="12407" y="0"/>
                  </a:lnTo>
                  <a:lnTo>
                    <a:pt x="8432" y="1168"/>
                  </a:lnTo>
                  <a:lnTo>
                    <a:pt x="2311" y="5321"/>
                  </a:lnTo>
                  <a:lnTo>
                    <a:pt x="0" y="8559"/>
                  </a:lnTo>
                  <a:lnTo>
                    <a:pt x="0" y="26022"/>
                  </a:lnTo>
                  <a:lnTo>
                    <a:pt x="6350" y="26022"/>
                  </a:lnTo>
                  <a:lnTo>
                    <a:pt x="6337" y="11201"/>
                  </a:lnTo>
                  <a:lnTo>
                    <a:pt x="7073" y="9804"/>
                  </a:lnTo>
                  <a:lnTo>
                    <a:pt x="10769" y="7239"/>
                  </a:lnTo>
                  <a:lnTo>
                    <a:pt x="13588" y="6337"/>
                  </a:lnTo>
                  <a:lnTo>
                    <a:pt x="19913" y="6337"/>
                  </a:lnTo>
                  <a:lnTo>
                    <a:pt x="22720" y="7239"/>
                  </a:lnTo>
                  <a:lnTo>
                    <a:pt x="26415" y="9804"/>
                  </a:lnTo>
                  <a:lnTo>
                    <a:pt x="27152" y="11201"/>
                  </a:lnTo>
                  <a:lnTo>
                    <a:pt x="27139" y="26022"/>
                  </a:lnTo>
                  <a:lnTo>
                    <a:pt x="33489" y="26022"/>
                  </a:lnTo>
                  <a:lnTo>
                    <a:pt x="33489" y="8559"/>
                  </a:lnTo>
                  <a:lnTo>
                    <a:pt x="31191" y="5321"/>
                  </a:lnTo>
                  <a:lnTo>
                    <a:pt x="25057" y="1168"/>
                  </a:lnTo>
                  <a:lnTo>
                    <a:pt x="21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843845" y="7060323"/>
              <a:ext cx="3175" cy="13335"/>
            </a:xfrm>
            <a:custGeom>
              <a:avLst/>
              <a:gdLst/>
              <a:ahLst/>
              <a:cxnLst/>
              <a:rect l="l" t="t" r="r" b="b"/>
              <a:pathLst>
                <a:path w="3175" h="13334">
                  <a:moveTo>
                    <a:pt x="3175" y="0"/>
                  </a:moveTo>
                  <a:lnTo>
                    <a:pt x="0" y="0"/>
                  </a:lnTo>
                  <a:lnTo>
                    <a:pt x="0" y="13220"/>
                  </a:lnTo>
                  <a:lnTo>
                    <a:pt x="3175" y="1322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851224" y="7055218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12700" y="0"/>
                  </a:moveTo>
                  <a:lnTo>
                    <a:pt x="0" y="0"/>
                  </a:lnTo>
                  <a:lnTo>
                    <a:pt x="0" y="13207"/>
                  </a:lnTo>
                  <a:lnTo>
                    <a:pt x="12700" y="1320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867823" y="7057707"/>
              <a:ext cx="3810" cy="18415"/>
            </a:xfrm>
            <a:custGeom>
              <a:avLst/>
              <a:gdLst/>
              <a:ahLst/>
              <a:cxnLst/>
              <a:rect l="l" t="t" r="r" b="b"/>
              <a:pathLst>
                <a:path w="3810" h="18415">
                  <a:moveTo>
                    <a:pt x="0" y="0"/>
                  </a:moveTo>
                  <a:lnTo>
                    <a:pt x="0" y="12750"/>
                  </a:lnTo>
                  <a:lnTo>
                    <a:pt x="2260" y="15849"/>
                  </a:lnTo>
                  <a:lnTo>
                    <a:pt x="3683" y="17983"/>
                  </a:lnTo>
                  <a:lnTo>
                    <a:pt x="3683" y="4902"/>
                  </a:lnTo>
                  <a:lnTo>
                    <a:pt x="2501" y="2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844366" y="7068908"/>
              <a:ext cx="27305" cy="19050"/>
            </a:xfrm>
            <a:custGeom>
              <a:avLst/>
              <a:gdLst/>
              <a:ahLst/>
              <a:cxnLst/>
              <a:rect l="l" t="t" r="r" b="b"/>
              <a:pathLst>
                <a:path w="27304" h="19050">
                  <a:moveTo>
                    <a:pt x="21069" y="0"/>
                  </a:moveTo>
                  <a:lnTo>
                    <a:pt x="6070" y="0"/>
                  </a:lnTo>
                  <a:lnTo>
                    <a:pt x="0" y="4152"/>
                  </a:lnTo>
                  <a:lnTo>
                    <a:pt x="0" y="12407"/>
                  </a:lnTo>
                  <a:lnTo>
                    <a:pt x="2235" y="15163"/>
                  </a:lnTo>
                  <a:lnTo>
                    <a:pt x="5676" y="16840"/>
                  </a:lnTo>
                  <a:lnTo>
                    <a:pt x="6781" y="15125"/>
                  </a:lnTo>
                  <a:lnTo>
                    <a:pt x="11302" y="16916"/>
                  </a:lnTo>
                  <a:lnTo>
                    <a:pt x="10706" y="18224"/>
                  </a:lnTo>
                  <a:lnTo>
                    <a:pt x="10693" y="18364"/>
                  </a:lnTo>
                  <a:lnTo>
                    <a:pt x="13576" y="18580"/>
                  </a:lnTo>
                  <a:lnTo>
                    <a:pt x="21069" y="18580"/>
                  </a:lnTo>
                  <a:lnTo>
                    <a:pt x="27139" y="14414"/>
                  </a:lnTo>
                  <a:lnTo>
                    <a:pt x="27139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840467" y="7052843"/>
              <a:ext cx="35560" cy="38735"/>
            </a:xfrm>
            <a:custGeom>
              <a:avLst/>
              <a:gdLst/>
              <a:ahLst/>
              <a:cxnLst/>
              <a:rect l="l" t="t" r="r" b="b"/>
              <a:pathLst>
                <a:path w="35560" h="38734">
                  <a:moveTo>
                    <a:pt x="34937" y="21158"/>
                  </a:moveTo>
                  <a:lnTo>
                    <a:pt x="34074" y="19964"/>
                  </a:lnTo>
                  <a:lnTo>
                    <a:pt x="32461" y="17716"/>
                  </a:lnTo>
                  <a:lnTo>
                    <a:pt x="27152" y="14135"/>
                  </a:lnTo>
                  <a:lnTo>
                    <a:pt x="27152" y="24409"/>
                  </a:lnTo>
                  <a:lnTo>
                    <a:pt x="27063" y="26454"/>
                  </a:lnTo>
                  <a:lnTo>
                    <a:pt x="26593" y="27482"/>
                  </a:lnTo>
                  <a:lnTo>
                    <a:pt x="23177" y="29870"/>
                  </a:lnTo>
                  <a:lnTo>
                    <a:pt x="20497" y="30746"/>
                  </a:lnTo>
                  <a:lnTo>
                    <a:pt x="20193" y="30746"/>
                  </a:lnTo>
                  <a:lnTo>
                    <a:pt x="19685" y="30543"/>
                  </a:lnTo>
                  <a:lnTo>
                    <a:pt x="18770" y="30200"/>
                  </a:lnTo>
                  <a:lnTo>
                    <a:pt x="24384" y="21691"/>
                  </a:lnTo>
                  <a:lnTo>
                    <a:pt x="26593" y="23215"/>
                  </a:lnTo>
                  <a:lnTo>
                    <a:pt x="27152" y="24409"/>
                  </a:lnTo>
                  <a:lnTo>
                    <a:pt x="27152" y="14135"/>
                  </a:lnTo>
                  <a:lnTo>
                    <a:pt x="26911" y="13970"/>
                  </a:lnTo>
                  <a:lnTo>
                    <a:pt x="26911" y="12788"/>
                  </a:lnTo>
                  <a:lnTo>
                    <a:pt x="25209" y="12014"/>
                  </a:lnTo>
                  <a:lnTo>
                    <a:pt x="19812" y="9550"/>
                  </a:lnTo>
                  <a:lnTo>
                    <a:pt x="19812" y="12166"/>
                  </a:lnTo>
                  <a:lnTo>
                    <a:pt x="16357" y="12166"/>
                  </a:lnTo>
                  <a:lnTo>
                    <a:pt x="16357" y="19977"/>
                  </a:lnTo>
                  <a:lnTo>
                    <a:pt x="11150" y="27190"/>
                  </a:lnTo>
                  <a:lnTo>
                    <a:pt x="9131" y="26377"/>
                  </a:lnTo>
                  <a:lnTo>
                    <a:pt x="8369" y="27559"/>
                  </a:lnTo>
                  <a:lnTo>
                    <a:pt x="7759" y="26454"/>
                  </a:lnTo>
                  <a:lnTo>
                    <a:pt x="7797" y="24409"/>
                  </a:lnTo>
                  <a:lnTo>
                    <a:pt x="8343" y="23215"/>
                  </a:lnTo>
                  <a:lnTo>
                    <a:pt x="11760" y="20840"/>
                  </a:lnTo>
                  <a:lnTo>
                    <a:pt x="14439" y="19964"/>
                  </a:lnTo>
                  <a:lnTo>
                    <a:pt x="16357" y="19977"/>
                  </a:lnTo>
                  <a:lnTo>
                    <a:pt x="16357" y="12166"/>
                  </a:lnTo>
                  <a:lnTo>
                    <a:pt x="15481" y="12166"/>
                  </a:lnTo>
                  <a:lnTo>
                    <a:pt x="15481" y="4508"/>
                  </a:lnTo>
                  <a:lnTo>
                    <a:pt x="15481" y="0"/>
                  </a:lnTo>
                  <a:lnTo>
                    <a:pt x="7670" y="2806"/>
                  </a:lnTo>
                  <a:lnTo>
                    <a:pt x="7670" y="14211"/>
                  </a:lnTo>
                  <a:lnTo>
                    <a:pt x="6489" y="15011"/>
                  </a:lnTo>
                  <a:lnTo>
                    <a:pt x="6489" y="30480"/>
                  </a:lnTo>
                  <a:lnTo>
                    <a:pt x="6362" y="30848"/>
                  </a:lnTo>
                  <a:lnTo>
                    <a:pt x="6489" y="30480"/>
                  </a:lnTo>
                  <a:lnTo>
                    <a:pt x="6489" y="15011"/>
                  </a:lnTo>
                  <a:lnTo>
                    <a:pt x="2476" y="17716"/>
                  </a:lnTo>
                  <a:lnTo>
                    <a:pt x="0" y="21158"/>
                  </a:lnTo>
                  <a:lnTo>
                    <a:pt x="88" y="30543"/>
                  </a:lnTo>
                  <a:lnTo>
                    <a:pt x="3581" y="34353"/>
                  </a:lnTo>
                  <a:lnTo>
                    <a:pt x="7861" y="36410"/>
                  </a:lnTo>
                  <a:lnTo>
                    <a:pt x="10985" y="37947"/>
                  </a:lnTo>
                  <a:lnTo>
                    <a:pt x="12230" y="36004"/>
                  </a:lnTo>
                  <a:lnTo>
                    <a:pt x="13766" y="36614"/>
                  </a:lnTo>
                  <a:lnTo>
                    <a:pt x="13995" y="36004"/>
                  </a:lnTo>
                  <a:lnTo>
                    <a:pt x="14541" y="34645"/>
                  </a:lnTo>
                  <a:lnTo>
                    <a:pt x="14566" y="34429"/>
                  </a:lnTo>
                  <a:lnTo>
                    <a:pt x="14579" y="34556"/>
                  </a:lnTo>
                  <a:lnTo>
                    <a:pt x="14312" y="38328"/>
                  </a:lnTo>
                  <a:lnTo>
                    <a:pt x="17322" y="38557"/>
                  </a:lnTo>
                  <a:lnTo>
                    <a:pt x="21945" y="38544"/>
                  </a:lnTo>
                  <a:lnTo>
                    <a:pt x="26047" y="37338"/>
                  </a:lnTo>
                  <a:lnTo>
                    <a:pt x="28155" y="35902"/>
                  </a:lnTo>
                  <a:lnTo>
                    <a:pt x="32461" y="32994"/>
                  </a:lnTo>
                  <a:lnTo>
                    <a:pt x="34937" y="29540"/>
                  </a:lnTo>
                  <a:lnTo>
                    <a:pt x="34937" y="21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853205" y="7066686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11709" y="0"/>
                  </a:moveTo>
                  <a:lnTo>
                    <a:pt x="0" y="17602"/>
                  </a:lnTo>
                  <a:lnTo>
                    <a:pt x="215" y="20256"/>
                  </a:lnTo>
                  <a:lnTo>
                    <a:pt x="2108" y="20104"/>
                  </a:lnTo>
                  <a:lnTo>
                    <a:pt x="1943" y="18110"/>
                  </a:lnTo>
                  <a:lnTo>
                    <a:pt x="13296" y="1054"/>
                  </a:lnTo>
                  <a:lnTo>
                    <a:pt x="1170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856253" y="7070978"/>
              <a:ext cx="11430" cy="15240"/>
            </a:xfrm>
            <a:custGeom>
              <a:avLst/>
              <a:gdLst/>
              <a:ahLst/>
              <a:cxnLst/>
              <a:rect l="l" t="t" r="r" b="b"/>
              <a:pathLst>
                <a:path w="11429" h="15240">
                  <a:moveTo>
                    <a:pt x="9283" y="0"/>
                  </a:moveTo>
                  <a:lnTo>
                    <a:pt x="0" y="14109"/>
                  </a:lnTo>
                  <a:lnTo>
                    <a:pt x="1587" y="15151"/>
                  </a:lnTo>
                  <a:lnTo>
                    <a:pt x="10871" y="1041"/>
                  </a:lnTo>
                  <a:lnTo>
                    <a:pt x="928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845801" y="7026757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2847" y="14287"/>
                  </a:moveTo>
                  <a:lnTo>
                    <a:pt x="10706" y="14287"/>
                  </a:lnTo>
                  <a:lnTo>
                    <a:pt x="22136" y="15722"/>
                  </a:lnTo>
                  <a:lnTo>
                    <a:pt x="22847" y="20002"/>
                  </a:lnTo>
                  <a:lnTo>
                    <a:pt x="22847" y="14287"/>
                  </a:lnTo>
                  <a:close/>
                </a:path>
                <a:path w="22860" h="20320">
                  <a:moveTo>
                    <a:pt x="22847" y="0"/>
                  </a:moveTo>
                  <a:lnTo>
                    <a:pt x="0" y="0"/>
                  </a:lnTo>
                  <a:lnTo>
                    <a:pt x="0" y="17868"/>
                  </a:lnTo>
                  <a:lnTo>
                    <a:pt x="4991" y="14998"/>
                  </a:lnTo>
                  <a:lnTo>
                    <a:pt x="10706" y="14287"/>
                  </a:lnTo>
                  <a:lnTo>
                    <a:pt x="22847" y="14287"/>
                  </a:lnTo>
                  <a:lnTo>
                    <a:pt x="2284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842626" y="7026757"/>
              <a:ext cx="29209" cy="23495"/>
            </a:xfrm>
            <a:custGeom>
              <a:avLst/>
              <a:gdLst/>
              <a:ahLst/>
              <a:cxnLst/>
              <a:rect l="l" t="t" r="r" b="b"/>
              <a:pathLst>
                <a:path w="29210" h="23495">
                  <a:moveTo>
                    <a:pt x="6350" y="0"/>
                  </a:moveTo>
                  <a:lnTo>
                    <a:pt x="0" y="0"/>
                  </a:lnTo>
                  <a:lnTo>
                    <a:pt x="0" y="23342"/>
                  </a:lnTo>
                  <a:lnTo>
                    <a:pt x="9032" y="18160"/>
                  </a:lnTo>
                  <a:lnTo>
                    <a:pt x="8559" y="18160"/>
                  </a:lnTo>
                  <a:lnTo>
                    <a:pt x="8166" y="14998"/>
                  </a:lnTo>
                  <a:lnTo>
                    <a:pt x="22847" y="14998"/>
                  </a:lnTo>
                  <a:lnTo>
                    <a:pt x="22847" y="12395"/>
                  </a:lnTo>
                  <a:lnTo>
                    <a:pt x="6350" y="12395"/>
                  </a:lnTo>
                  <a:lnTo>
                    <a:pt x="6350" y="0"/>
                  </a:lnTo>
                  <a:close/>
                </a:path>
                <a:path w="29210" h="23495">
                  <a:moveTo>
                    <a:pt x="22847" y="17856"/>
                  </a:moveTo>
                  <a:lnTo>
                    <a:pt x="15684" y="17856"/>
                  </a:lnTo>
                  <a:lnTo>
                    <a:pt x="17475" y="17932"/>
                  </a:lnTo>
                  <a:lnTo>
                    <a:pt x="21297" y="18453"/>
                  </a:lnTo>
                  <a:lnTo>
                    <a:pt x="21970" y="19151"/>
                  </a:lnTo>
                  <a:lnTo>
                    <a:pt x="22440" y="19710"/>
                  </a:lnTo>
                  <a:lnTo>
                    <a:pt x="22809" y="20358"/>
                  </a:lnTo>
                  <a:lnTo>
                    <a:pt x="22910" y="20612"/>
                  </a:lnTo>
                  <a:lnTo>
                    <a:pt x="23888" y="20358"/>
                  </a:lnTo>
                  <a:lnTo>
                    <a:pt x="24895" y="20358"/>
                  </a:lnTo>
                  <a:lnTo>
                    <a:pt x="29197" y="20002"/>
                  </a:lnTo>
                  <a:lnTo>
                    <a:pt x="22847" y="20002"/>
                  </a:lnTo>
                  <a:lnTo>
                    <a:pt x="22847" y="17856"/>
                  </a:lnTo>
                  <a:close/>
                </a:path>
                <a:path w="29210" h="23495">
                  <a:moveTo>
                    <a:pt x="23418" y="20480"/>
                  </a:moveTo>
                  <a:lnTo>
                    <a:pt x="22898" y="20523"/>
                  </a:lnTo>
                  <a:lnTo>
                    <a:pt x="23418" y="20480"/>
                  </a:lnTo>
                  <a:close/>
                </a:path>
                <a:path w="29210" h="23495">
                  <a:moveTo>
                    <a:pt x="23888" y="20358"/>
                  </a:moveTo>
                  <a:lnTo>
                    <a:pt x="22898" y="20523"/>
                  </a:lnTo>
                  <a:lnTo>
                    <a:pt x="23418" y="20480"/>
                  </a:lnTo>
                  <a:lnTo>
                    <a:pt x="23888" y="20358"/>
                  </a:lnTo>
                  <a:close/>
                </a:path>
                <a:path w="29210" h="23495">
                  <a:moveTo>
                    <a:pt x="24895" y="20358"/>
                  </a:moveTo>
                  <a:lnTo>
                    <a:pt x="23888" y="20358"/>
                  </a:lnTo>
                  <a:lnTo>
                    <a:pt x="23418" y="20480"/>
                  </a:lnTo>
                  <a:lnTo>
                    <a:pt x="24895" y="20358"/>
                  </a:lnTo>
                  <a:close/>
                </a:path>
                <a:path w="29210" h="23495">
                  <a:moveTo>
                    <a:pt x="22847" y="12176"/>
                  </a:moveTo>
                  <a:lnTo>
                    <a:pt x="22847" y="20002"/>
                  </a:lnTo>
                  <a:lnTo>
                    <a:pt x="26022" y="20002"/>
                  </a:lnTo>
                  <a:lnTo>
                    <a:pt x="29159" y="19494"/>
                  </a:lnTo>
                  <a:lnTo>
                    <a:pt x="28816" y="17602"/>
                  </a:lnTo>
                  <a:lnTo>
                    <a:pt x="26149" y="14071"/>
                  </a:lnTo>
                  <a:lnTo>
                    <a:pt x="23621" y="12268"/>
                  </a:lnTo>
                  <a:lnTo>
                    <a:pt x="22847" y="12176"/>
                  </a:lnTo>
                  <a:close/>
                </a:path>
                <a:path w="29210" h="23495">
                  <a:moveTo>
                    <a:pt x="29197" y="0"/>
                  </a:moveTo>
                  <a:lnTo>
                    <a:pt x="22847" y="0"/>
                  </a:lnTo>
                  <a:lnTo>
                    <a:pt x="22847" y="12176"/>
                  </a:lnTo>
                  <a:lnTo>
                    <a:pt x="23621" y="12268"/>
                  </a:lnTo>
                  <a:lnTo>
                    <a:pt x="26149" y="14071"/>
                  </a:lnTo>
                  <a:lnTo>
                    <a:pt x="28816" y="17602"/>
                  </a:lnTo>
                  <a:lnTo>
                    <a:pt x="29159" y="19494"/>
                  </a:lnTo>
                  <a:lnTo>
                    <a:pt x="26022" y="20002"/>
                  </a:lnTo>
                  <a:lnTo>
                    <a:pt x="29197" y="20002"/>
                  </a:lnTo>
                  <a:lnTo>
                    <a:pt x="29197" y="0"/>
                  </a:lnTo>
                  <a:close/>
                </a:path>
                <a:path w="29210" h="23495">
                  <a:moveTo>
                    <a:pt x="8166" y="14998"/>
                  </a:moveTo>
                  <a:lnTo>
                    <a:pt x="8559" y="18160"/>
                  </a:lnTo>
                  <a:lnTo>
                    <a:pt x="9131" y="18104"/>
                  </a:lnTo>
                  <a:lnTo>
                    <a:pt x="9740" y="17754"/>
                  </a:lnTo>
                  <a:lnTo>
                    <a:pt x="8166" y="14998"/>
                  </a:lnTo>
                  <a:close/>
                </a:path>
                <a:path w="29210" h="23495">
                  <a:moveTo>
                    <a:pt x="9131" y="18104"/>
                  </a:moveTo>
                  <a:lnTo>
                    <a:pt x="8559" y="18160"/>
                  </a:lnTo>
                  <a:lnTo>
                    <a:pt x="9032" y="18160"/>
                  </a:lnTo>
                  <a:close/>
                </a:path>
                <a:path w="29210" h="23495">
                  <a:moveTo>
                    <a:pt x="22847" y="14998"/>
                  </a:moveTo>
                  <a:lnTo>
                    <a:pt x="8166" y="14998"/>
                  </a:lnTo>
                  <a:lnTo>
                    <a:pt x="9740" y="17754"/>
                  </a:lnTo>
                  <a:lnTo>
                    <a:pt x="9131" y="18104"/>
                  </a:lnTo>
                  <a:lnTo>
                    <a:pt x="11087" y="17932"/>
                  </a:lnTo>
                  <a:lnTo>
                    <a:pt x="12496" y="17856"/>
                  </a:lnTo>
                  <a:lnTo>
                    <a:pt x="22847" y="17856"/>
                  </a:lnTo>
                  <a:lnTo>
                    <a:pt x="22847" y="14998"/>
                  </a:lnTo>
                  <a:close/>
                </a:path>
                <a:path w="29210" h="23495">
                  <a:moveTo>
                    <a:pt x="14096" y="11506"/>
                  </a:moveTo>
                  <a:lnTo>
                    <a:pt x="10515" y="11518"/>
                  </a:lnTo>
                  <a:lnTo>
                    <a:pt x="7137" y="11937"/>
                  </a:lnTo>
                  <a:lnTo>
                    <a:pt x="6350" y="12395"/>
                  </a:lnTo>
                  <a:lnTo>
                    <a:pt x="22847" y="12395"/>
                  </a:lnTo>
                  <a:lnTo>
                    <a:pt x="22847" y="12176"/>
                  </a:lnTo>
                  <a:lnTo>
                    <a:pt x="17919" y="11595"/>
                  </a:lnTo>
                  <a:lnTo>
                    <a:pt x="15887" y="11518"/>
                  </a:lnTo>
                  <a:lnTo>
                    <a:pt x="14096" y="115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847935" y="7026757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859" y="0"/>
                  </a:moveTo>
                  <a:lnTo>
                    <a:pt x="0" y="0"/>
                  </a:lnTo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844760" y="7023582"/>
              <a:ext cx="29209" cy="6350"/>
            </a:xfrm>
            <a:custGeom>
              <a:avLst/>
              <a:gdLst/>
              <a:ahLst/>
              <a:cxnLst/>
              <a:rect l="l" t="t" r="r" b="b"/>
              <a:pathLst>
                <a:path w="29210" h="6350">
                  <a:moveTo>
                    <a:pt x="27787" y="0"/>
                  </a:moveTo>
                  <a:lnTo>
                    <a:pt x="1422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1422" y="6350"/>
                  </a:lnTo>
                  <a:lnTo>
                    <a:pt x="3175" y="6350"/>
                  </a:lnTo>
                  <a:lnTo>
                    <a:pt x="27787" y="6350"/>
                  </a:lnTo>
                  <a:lnTo>
                    <a:pt x="29209" y="4927"/>
                  </a:lnTo>
                  <a:lnTo>
                    <a:pt x="29209" y="1422"/>
                  </a:lnTo>
                  <a:lnTo>
                    <a:pt x="27787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845433" y="7040867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5">
                  <a:moveTo>
                    <a:pt x="10185" y="0"/>
                  </a:moveTo>
                  <a:lnTo>
                    <a:pt x="5892" y="1079"/>
                  </a:lnTo>
                  <a:lnTo>
                    <a:pt x="1422" y="3035"/>
                  </a:lnTo>
                  <a:lnTo>
                    <a:pt x="0" y="5537"/>
                  </a:lnTo>
                  <a:lnTo>
                    <a:pt x="23037" y="4648"/>
                  </a:lnTo>
                  <a:lnTo>
                    <a:pt x="20180" y="1612"/>
                  </a:lnTo>
                  <a:lnTo>
                    <a:pt x="13385" y="177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842743" y="7037920"/>
              <a:ext cx="28575" cy="10160"/>
            </a:xfrm>
            <a:custGeom>
              <a:avLst/>
              <a:gdLst/>
              <a:ahLst/>
              <a:cxnLst/>
              <a:rect l="l" t="t" r="r" b="b"/>
              <a:pathLst>
                <a:path w="28575" h="10159">
                  <a:moveTo>
                    <a:pt x="15719" y="0"/>
                  </a:moveTo>
                  <a:lnTo>
                    <a:pt x="12392" y="0"/>
                  </a:lnTo>
                  <a:lnTo>
                    <a:pt x="11147" y="101"/>
                  </a:lnTo>
                  <a:lnTo>
                    <a:pt x="7248" y="1104"/>
                  </a:lnTo>
                  <a:lnTo>
                    <a:pt x="1876" y="3505"/>
                  </a:lnTo>
                  <a:lnTo>
                    <a:pt x="27" y="6743"/>
                  </a:lnTo>
                  <a:lnTo>
                    <a:pt x="0" y="6946"/>
                  </a:lnTo>
                  <a:lnTo>
                    <a:pt x="5445" y="10058"/>
                  </a:lnTo>
                  <a:lnTo>
                    <a:pt x="6112" y="8889"/>
                  </a:lnTo>
                  <a:lnTo>
                    <a:pt x="5394" y="8889"/>
                  </a:lnTo>
                  <a:lnTo>
                    <a:pt x="4111" y="5981"/>
                  </a:lnTo>
                  <a:lnTo>
                    <a:pt x="27443" y="5981"/>
                  </a:lnTo>
                  <a:lnTo>
                    <a:pt x="28038" y="5422"/>
                  </a:lnTo>
                  <a:lnTo>
                    <a:pt x="27809" y="5270"/>
                  </a:lnTo>
                  <a:lnTo>
                    <a:pt x="24876" y="1841"/>
                  </a:lnTo>
                  <a:lnTo>
                    <a:pt x="20126" y="736"/>
                  </a:lnTo>
                  <a:lnTo>
                    <a:pt x="17891" y="266"/>
                  </a:lnTo>
                  <a:lnTo>
                    <a:pt x="15719" y="0"/>
                  </a:lnTo>
                  <a:close/>
                </a:path>
                <a:path w="28575" h="10159">
                  <a:moveTo>
                    <a:pt x="27065" y="6337"/>
                  </a:moveTo>
                  <a:lnTo>
                    <a:pt x="15135" y="6337"/>
                  </a:lnTo>
                  <a:lnTo>
                    <a:pt x="16999" y="6565"/>
                  </a:lnTo>
                  <a:lnTo>
                    <a:pt x="18830" y="6946"/>
                  </a:lnTo>
                  <a:lnTo>
                    <a:pt x="21980" y="8534"/>
                  </a:lnTo>
                  <a:lnTo>
                    <a:pt x="23072" y="9436"/>
                  </a:lnTo>
                  <a:lnTo>
                    <a:pt x="23415" y="9766"/>
                  </a:lnTo>
                  <a:lnTo>
                    <a:pt x="27065" y="6337"/>
                  </a:lnTo>
                  <a:close/>
                </a:path>
                <a:path w="28575" h="10159">
                  <a:moveTo>
                    <a:pt x="4111" y="5981"/>
                  </a:moveTo>
                  <a:lnTo>
                    <a:pt x="5394" y="8889"/>
                  </a:lnTo>
                  <a:lnTo>
                    <a:pt x="6350" y="8473"/>
                  </a:lnTo>
                  <a:lnTo>
                    <a:pt x="6867" y="7569"/>
                  </a:lnTo>
                  <a:lnTo>
                    <a:pt x="4111" y="5981"/>
                  </a:lnTo>
                  <a:close/>
                </a:path>
                <a:path w="28575" h="10159">
                  <a:moveTo>
                    <a:pt x="6350" y="8473"/>
                  </a:moveTo>
                  <a:lnTo>
                    <a:pt x="5394" y="8889"/>
                  </a:lnTo>
                  <a:lnTo>
                    <a:pt x="6112" y="8889"/>
                  </a:lnTo>
                  <a:lnTo>
                    <a:pt x="6350" y="8473"/>
                  </a:lnTo>
                  <a:close/>
                </a:path>
                <a:path w="28575" h="10159">
                  <a:moveTo>
                    <a:pt x="27443" y="5981"/>
                  </a:moveTo>
                  <a:lnTo>
                    <a:pt x="4111" y="5981"/>
                  </a:lnTo>
                  <a:lnTo>
                    <a:pt x="6867" y="7569"/>
                  </a:lnTo>
                  <a:lnTo>
                    <a:pt x="6350" y="8473"/>
                  </a:lnTo>
                  <a:lnTo>
                    <a:pt x="27065" y="6337"/>
                  </a:lnTo>
                  <a:lnTo>
                    <a:pt x="27443" y="59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830155" y="7004938"/>
              <a:ext cx="52705" cy="20320"/>
            </a:xfrm>
            <a:custGeom>
              <a:avLst/>
              <a:gdLst/>
              <a:ahLst/>
              <a:cxnLst/>
              <a:rect l="l" t="t" r="r" b="b"/>
              <a:pathLst>
                <a:path w="52704" h="20320">
                  <a:moveTo>
                    <a:pt x="52628" y="3327"/>
                  </a:moveTo>
                  <a:lnTo>
                    <a:pt x="43027" y="3327"/>
                  </a:lnTo>
                  <a:lnTo>
                    <a:pt x="42379" y="3975"/>
                  </a:lnTo>
                  <a:lnTo>
                    <a:pt x="35928" y="1231"/>
                  </a:lnTo>
                  <a:lnTo>
                    <a:pt x="26352" y="0"/>
                  </a:lnTo>
                  <a:lnTo>
                    <a:pt x="19227" y="0"/>
                  </a:lnTo>
                  <a:lnTo>
                    <a:pt x="12750" y="1930"/>
                  </a:lnTo>
                  <a:lnTo>
                    <a:pt x="8928" y="4483"/>
                  </a:lnTo>
                  <a:lnTo>
                    <a:pt x="8255" y="3797"/>
                  </a:lnTo>
                  <a:lnTo>
                    <a:pt x="0" y="3797"/>
                  </a:lnTo>
                  <a:lnTo>
                    <a:pt x="0" y="12979"/>
                  </a:lnTo>
                  <a:lnTo>
                    <a:pt x="0" y="18249"/>
                  </a:lnTo>
                  <a:lnTo>
                    <a:pt x="1587" y="19850"/>
                  </a:lnTo>
                  <a:lnTo>
                    <a:pt x="3175" y="18262"/>
                  </a:lnTo>
                  <a:lnTo>
                    <a:pt x="3175" y="15201"/>
                  </a:lnTo>
                  <a:lnTo>
                    <a:pt x="5537" y="10617"/>
                  </a:lnTo>
                  <a:lnTo>
                    <a:pt x="13893" y="4965"/>
                  </a:lnTo>
                  <a:lnTo>
                    <a:pt x="19799" y="3162"/>
                  </a:lnTo>
                  <a:lnTo>
                    <a:pt x="26352" y="3175"/>
                  </a:lnTo>
                  <a:lnTo>
                    <a:pt x="35115" y="4305"/>
                  </a:lnTo>
                  <a:lnTo>
                    <a:pt x="42303" y="7366"/>
                  </a:lnTo>
                  <a:lnTo>
                    <a:pt x="47282" y="11785"/>
                  </a:lnTo>
                  <a:lnTo>
                    <a:pt x="49466" y="17030"/>
                  </a:lnTo>
                  <a:lnTo>
                    <a:pt x="50279" y="17678"/>
                  </a:lnTo>
                  <a:lnTo>
                    <a:pt x="51041" y="18427"/>
                  </a:lnTo>
                  <a:lnTo>
                    <a:pt x="51231" y="18415"/>
                  </a:lnTo>
                  <a:lnTo>
                    <a:pt x="51854" y="17614"/>
                  </a:lnTo>
                  <a:lnTo>
                    <a:pt x="52628" y="16840"/>
                  </a:lnTo>
                  <a:lnTo>
                    <a:pt x="52628" y="3327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824922" y="7000887"/>
              <a:ext cx="64769" cy="88265"/>
            </a:xfrm>
            <a:custGeom>
              <a:avLst/>
              <a:gdLst/>
              <a:ahLst/>
              <a:cxnLst/>
              <a:rect l="l" t="t" r="r" b="b"/>
              <a:pathLst>
                <a:path w="64770" h="88265">
                  <a:moveTo>
                    <a:pt x="38" y="45427"/>
                  </a:moveTo>
                  <a:lnTo>
                    <a:pt x="0" y="49047"/>
                  </a:lnTo>
                  <a:lnTo>
                    <a:pt x="177" y="53263"/>
                  </a:lnTo>
                  <a:lnTo>
                    <a:pt x="2463" y="59702"/>
                  </a:lnTo>
                  <a:lnTo>
                    <a:pt x="3162" y="60934"/>
                  </a:lnTo>
                  <a:lnTo>
                    <a:pt x="4322" y="63284"/>
                  </a:lnTo>
                  <a:lnTo>
                    <a:pt x="7594" y="87833"/>
                  </a:lnTo>
                  <a:lnTo>
                    <a:pt x="57023" y="87833"/>
                  </a:lnTo>
                  <a:lnTo>
                    <a:pt x="57104" y="86245"/>
                  </a:lnTo>
                  <a:lnTo>
                    <a:pt x="9105" y="86245"/>
                  </a:lnTo>
                  <a:lnTo>
                    <a:pt x="9105" y="84658"/>
                  </a:lnTo>
                  <a:lnTo>
                    <a:pt x="10619" y="84658"/>
                  </a:lnTo>
                  <a:lnTo>
                    <a:pt x="10007" y="72263"/>
                  </a:lnTo>
                  <a:lnTo>
                    <a:pt x="7785" y="63284"/>
                  </a:lnTo>
                  <a:lnTo>
                    <a:pt x="7175" y="61849"/>
                  </a:lnTo>
                  <a:lnTo>
                    <a:pt x="5943" y="59397"/>
                  </a:lnTo>
                  <a:lnTo>
                    <a:pt x="5410" y="58483"/>
                  </a:lnTo>
                  <a:lnTo>
                    <a:pt x="3364" y="52806"/>
                  </a:lnTo>
                  <a:lnTo>
                    <a:pt x="3172" y="49047"/>
                  </a:lnTo>
                  <a:lnTo>
                    <a:pt x="3200" y="45529"/>
                  </a:lnTo>
                  <a:lnTo>
                    <a:pt x="1612" y="45529"/>
                  </a:lnTo>
                  <a:lnTo>
                    <a:pt x="38" y="45427"/>
                  </a:lnTo>
                  <a:close/>
                </a:path>
                <a:path w="64770" h="88265">
                  <a:moveTo>
                    <a:pt x="10619" y="84658"/>
                  </a:moveTo>
                  <a:lnTo>
                    <a:pt x="9105" y="84658"/>
                  </a:lnTo>
                  <a:lnTo>
                    <a:pt x="9105" y="86245"/>
                  </a:lnTo>
                  <a:lnTo>
                    <a:pt x="10693" y="86156"/>
                  </a:lnTo>
                  <a:lnTo>
                    <a:pt x="10619" y="84658"/>
                  </a:lnTo>
                  <a:close/>
                </a:path>
                <a:path w="64770" h="88265">
                  <a:moveTo>
                    <a:pt x="54010" y="84658"/>
                  </a:moveTo>
                  <a:lnTo>
                    <a:pt x="10619" y="84658"/>
                  </a:lnTo>
                  <a:lnTo>
                    <a:pt x="10693" y="86156"/>
                  </a:lnTo>
                  <a:lnTo>
                    <a:pt x="9105" y="86245"/>
                  </a:lnTo>
                  <a:lnTo>
                    <a:pt x="55524" y="86245"/>
                  </a:lnTo>
                  <a:lnTo>
                    <a:pt x="53936" y="86156"/>
                  </a:lnTo>
                  <a:lnTo>
                    <a:pt x="54010" y="84658"/>
                  </a:lnTo>
                  <a:close/>
                </a:path>
                <a:path w="64770" h="88265">
                  <a:moveTo>
                    <a:pt x="64604" y="0"/>
                  </a:moveTo>
                  <a:lnTo>
                    <a:pt x="43726" y="0"/>
                  </a:lnTo>
                  <a:lnTo>
                    <a:pt x="42138" y="1587"/>
                  </a:lnTo>
                  <a:lnTo>
                    <a:pt x="43726" y="3175"/>
                  </a:lnTo>
                  <a:lnTo>
                    <a:pt x="61429" y="3175"/>
                  </a:lnTo>
                  <a:lnTo>
                    <a:pt x="61456" y="49047"/>
                  </a:lnTo>
                  <a:lnTo>
                    <a:pt x="61260" y="52819"/>
                  </a:lnTo>
                  <a:lnTo>
                    <a:pt x="59232" y="58483"/>
                  </a:lnTo>
                  <a:lnTo>
                    <a:pt x="58686" y="59397"/>
                  </a:lnTo>
                  <a:lnTo>
                    <a:pt x="57454" y="61849"/>
                  </a:lnTo>
                  <a:lnTo>
                    <a:pt x="56845" y="63284"/>
                  </a:lnTo>
                  <a:lnTo>
                    <a:pt x="54622" y="72263"/>
                  </a:lnTo>
                  <a:lnTo>
                    <a:pt x="53936" y="86156"/>
                  </a:lnTo>
                  <a:lnTo>
                    <a:pt x="55524" y="86245"/>
                  </a:lnTo>
                  <a:lnTo>
                    <a:pt x="55524" y="84658"/>
                  </a:lnTo>
                  <a:lnTo>
                    <a:pt x="57185" y="84658"/>
                  </a:lnTo>
                  <a:lnTo>
                    <a:pt x="62166" y="59702"/>
                  </a:lnTo>
                  <a:lnTo>
                    <a:pt x="64460" y="53263"/>
                  </a:lnTo>
                  <a:lnTo>
                    <a:pt x="64629" y="49047"/>
                  </a:lnTo>
                  <a:lnTo>
                    <a:pt x="64606" y="45529"/>
                  </a:lnTo>
                  <a:lnTo>
                    <a:pt x="63017" y="45529"/>
                  </a:lnTo>
                  <a:lnTo>
                    <a:pt x="64604" y="45427"/>
                  </a:lnTo>
                  <a:lnTo>
                    <a:pt x="64604" y="0"/>
                  </a:lnTo>
                  <a:close/>
                </a:path>
                <a:path w="64770" h="88265">
                  <a:moveTo>
                    <a:pt x="57185" y="84658"/>
                  </a:moveTo>
                  <a:lnTo>
                    <a:pt x="55524" y="84658"/>
                  </a:lnTo>
                  <a:lnTo>
                    <a:pt x="55524" y="86245"/>
                  </a:lnTo>
                  <a:lnTo>
                    <a:pt x="57104" y="86245"/>
                  </a:lnTo>
                  <a:lnTo>
                    <a:pt x="57185" y="84658"/>
                  </a:lnTo>
                  <a:close/>
                </a:path>
                <a:path w="64770" h="88265">
                  <a:moveTo>
                    <a:pt x="20904" y="0"/>
                  </a:moveTo>
                  <a:lnTo>
                    <a:pt x="25" y="0"/>
                  </a:lnTo>
                  <a:lnTo>
                    <a:pt x="25" y="45529"/>
                  </a:lnTo>
                  <a:lnTo>
                    <a:pt x="3200" y="45427"/>
                  </a:lnTo>
                  <a:lnTo>
                    <a:pt x="3200" y="3175"/>
                  </a:lnTo>
                  <a:lnTo>
                    <a:pt x="20904" y="3175"/>
                  </a:lnTo>
                  <a:lnTo>
                    <a:pt x="22491" y="1587"/>
                  </a:lnTo>
                  <a:lnTo>
                    <a:pt x="20904" y="0"/>
                  </a:lnTo>
                  <a:close/>
                </a:path>
                <a:path w="64770" h="88265">
                  <a:moveTo>
                    <a:pt x="3200" y="45427"/>
                  </a:moveTo>
                  <a:lnTo>
                    <a:pt x="38" y="45427"/>
                  </a:lnTo>
                  <a:lnTo>
                    <a:pt x="1612" y="45529"/>
                  </a:lnTo>
                  <a:lnTo>
                    <a:pt x="3200" y="45529"/>
                  </a:lnTo>
                  <a:close/>
                </a:path>
                <a:path w="64770" h="88265">
                  <a:moveTo>
                    <a:pt x="64604" y="45427"/>
                  </a:moveTo>
                  <a:lnTo>
                    <a:pt x="63017" y="45529"/>
                  </a:lnTo>
                  <a:lnTo>
                    <a:pt x="64604" y="45529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219714" y="7015898"/>
              <a:ext cx="44450" cy="12065"/>
            </a:xfrm>
            <a:custGeom>
              <a:avLst/>
              <a:gdLst/>
              <a:ahLst/>
              <a:cxnLst/>
              <a:rect l="l" t="t" r="r" b="b"/>
              <a:pathLst>
                <a:path w="44450" h="12065">
                  <a:moveTo>
                    <a:pt x="31546" y="0"/>
                  </a:moveTo>
                  <a:lnTo>
                    <a:pt x="13220" y="0"/>
                  </a:lnTo>
                  <a:lnTo>
                    <a:pt x="4610" y="3619"/>
                  </a:lnTo>
                  <a:lnTo>
                    <a:pt x="0" y="9334"/>
                  </a:lnTo>
                  <a:lnTo>
                    <a:pt x="241" y="11556"/>
                  </a:lnTo>
                  <a:lnTo>
                    <a:pt x="2476" y="11315"/>
                  </a:lnTo>
                  <a:lnTo>
                    <a:pt x="6222" y="6604"/>
                  </a:lnTo>
                  <a:lnTo>
                    <a:pt x="14008" y="3149"/>
                  </a:lnTo>
                  <a:lnTo>
                    <a:pt x="30860" y="3149"/>
                  </a:lnTo>
                  <a:lnTo>
                    <a:pt x="37769" y="5753"/>
                  </a:lnTo>
                  <a:lnTo>
                    <a:pt x="41897" y="9525"/>
                  </a:lnTo>
                  <a:lnTo>
                    <a:pt x="44145" y="9423"/>
                  </a:lnTo>
                  <a:lnTo>
                    <a:pt x="44043" y="7175"/>
                  </a:lnTo>
                  <a:lnTo>
                    <a:pt x="39141" y="2743"/>
                  </a:lnTo>
                  <a:lnTo>
                    <a:pt x="31546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223689" y="7022477"/>
              <a:ext cx="36830" cy="25400"/>
            </a:xfrm>
            <a:custGeom>
              <a:avLst/>
              <a:gdLst/>
              <a:ahLst/>
              <a:cxnLst/>
              <a:rect l="l" t="t" r="r" b="b"/>
              <a:pathLst>
                <a:path w="36829" h="25400">
                  <a:moveTo>
                    <a:pt x="36690" y="0"/>
                  </a:moveTo>
                  <a:lnTo>
                    <a:pt x="0" y="0"/>
                  </a:lnTo>
                  <a:lnTo>
                    <a:pt x="0" y="25006"/>
                  </a:lnTo>
                  <a:lnTo>
                    <a:pt x="36690" y="25006"/>
                  </a:lnTo>
                  <a:lnTo>
                    <a:pt x="36690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223702" y="7047483"/>
              <a:ext cx="36830" cy="38735"/>
            </a:xfrm>
            <a:custGeom>
              <a:avLst/>
              <a:gdLst/>
              <a:ahLst/>
              <a:cxnLst/>
              <a:rect l="l" t="t" r="r" b="b"/>
              <a:pathLst>
                <a:path w="36829" h="38734">
                  <a:moveTo>
                    <a:pt x="36677" y="0"/>
                  </a:moveTo>
                  <a:lnTo>
                    <a:pt x="0" y="0"/>
                  </a:lnTo>
                  <a:lnTo>
                    <a:pt x="0" y="38569"/>
                  </a:lnTo>
                  <a:lnTo>
                    <a:pt x="36677" y="38569"/>
                  </a:lnTo>
                  <a:lnTo>
                    <a:pt x="36677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220527" y="7044308"/>
              <a:ext cx="43180" cy="45085"/>
            </a:xfrm>
            <a:custGeom>
              <a:avLst/>
              <a:gdLst/>
              <a:ahLst/>
              <a:cxnLst/>
              <a:rect l="l" t="t" r="r" b="b"/>
              <a:pathLst>
                <a:path w="43179" h="45084">
                  <a:moveTo>
                    <a:pt x="43027" y="0"/>
                  </a:moveTo>
                  <a:lnTo>
                    <a:pt x="0" y="0"/>
                  </a:lnTo>
                  <a:lnTo>
                    <a:pt x="0" y="44919"/>
                  </a:lnTo>
                  <a:lnTo>
                    <a:pt x="43027" y="44919"/>
                  </a:lnTo>
                  <a:lnTo>
                    <a:pt x="43027" y="38569"/>
                  </a:lnTo>
                  <a:lnTo>
                    <a:pt x="6350" y="38569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3175"/>
                  </a:lnTo>
                  <a:lnTo>
                    <a:pt x="43027" y="3175"/>
                  </a:lnTo>
                  <a:lnTo>
                    <a:pt x="43027" y="0"/>
                  </a:lnTo>
                  <a:close/>
                </a:path>
                <a:path w="43179" h="45084">
                  <a:moveTo>
                    <a:pt x="43027" y="3175"/>
                  </a:moveTo>
                  <a:lnTo>
                    <a:pt x="6350" y="3175"/>
                  </a:lnTo>
                  <a:lnTo>
                    <a:pt x="6350" y="6350"/>
                  </a:lnTo>
                  <a:lnTo>
                    <a:pt x="36677" y="6350"/>
                  </a:lnTo>
                  <a:lnTo>
                    <a:pt x="36677" y="38569"/>
                  </a:lnTo>
                  <a:lnTo>
                    <a:pt x="43027" y="38569"/>
                  </a:lnTo>
                  <a:lnTo>
                    <a:pt x="43027" y="3175"/>
                  </a:lnTo>
                  <a:close/>
                </a:path>
                <a:path w="43179" h="45084">
                  <a:moveTo>
                    <a:pt x="6350" y="3175"/>
                  </a:moveTo>
                  <a:lnTo>
                    <a:pt x="3175" y="3175"/>
                  </a:lnTo>
                  <a:lnTo>
                    <a:pt x="3175" y="6350"/>
                  </a:lnTo>
                  <a:lnTo>
                    <a:pt x="6350" y="6350"/>
                  </a:lnTo>
                  <a:lnTo>
                    <a:pt x="6350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228693" y="7054621"/>
              <a:ext cx="27305" cy="22860"/>
            </a:xfrm>
            <a:custGeom>
              <a:avLst/>
              <a:gdLst/>
              <a:ahLst/>
              <a:cxnLst/>
              <a:rect l="l" t="t" r="r" b="b"/>
              <a:pathLst>
                <a:path w="27304" h="22859">
                  <a:moveTo>
                    <a:pt x="21081" y="0"/>
                  </a:moveTo>
                  <a:lnTo>
                    <a:pt x="6083" y="0"/>
                  </a:lnTo>
                  <a:lnTo>
                    <a:pt x="0" y="4152"/>
                  </a:lnTo>
                  <a:lnTo>
                    <a:pt x="0" y="22860"/>
                  </a:lnTo>
                  <a:lnTo>
                    <a:pt x="27139" y="22860"/>
                  </a:lnTo>
                  <a:lnTo>
                    <a:pt x="27139" y="4152"/>
                  </a:lnTo>
                  <a:lnTo>
                    <a:pt x="21081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225518" y="7051459"/>
              <a:ext cx="33655" cy="26034"/>
            </a:xfrm>
            <a:custGeom>
              <a:avLst/>
              <a:gdLst/>
              <a:ahLst/>
              <a:cxnLst/>
              <a:rect l="l" t="t" r="r" b="b"/>
              <a:pathLst>
                <a:path w="33654" h="26034">
                  <a:moveTo>
                    <a:pt x="21094" y="0"/>
                  </a:moveTo>
                  <a:lnTo>
                    <a:pt x="12420" y="0"/>
                  </a:lnTo>
                  <a:lnTo>
                    <a:pt x="8445" y="1168"/>
                  </a:lnTo>
                  <a:lnTo>
                    <a:pt x="2311" y="5321"/>
                  </a:lnTo>
                  <a:lnTo>
                    <a:pt x="0" y="8559"/>
                  </a:lnTo>
                  <a:lnTo>
                    <a:pt x="0" y="26022"/>
                  </a:lnTo>
                  <a:lnTo>
                    <a:pt x="6350" y="26022"/>
                  </a:lnTo>
                  <a:lnTo>
                    <a:pt x="6337" y="11214"/>
                  </a:lnTo>
                  <a:lnTo>
                    <a:pt x="7073" y="9804"/>
                  </a:lnTo>
                  <a:lnTo>
                    <a:pt x="10782" y="7239"/>
                  </a:lnTo>
                  <a:lnTo>
                    <a:pt x="13588" y="6337"/>
                  </a:lnTo>
                  <a:lnTo>
                    <a:pt x="19913" y="6337"/>
                  </a:lnTo>
                  <a:lnTo>
                    <a:pt x="22732" y="7239"/>
                  </a:lnTo>
                  <a:lnTo>
                    <a:pt x="26415" y="9804"/>
                  </a:lnTo>
                  <a:lnTo>
                    <a:pt x="27152" y="11201"/>
                  </a:lnTo>
                  <a:lnTo>
                    <a:pt x="27139" y="26022"/>
                  </a:lnTo>
                  <a:lnTo>
                    <a:pt x="33489" y="26022"/>
                  </a:lnTo>
                  <a:lnTo>
                    <a:pt x="33489" y="8559"/>
                  </a:lnTo>
                  <a:lnTo>
                    <a:pt x="31191" y="5321"/>
                  </a:lnTo>
                  <a:lnTo>
                    <a:pt x="25069" y="1168"/>
                  </a:lnTo>
                  <a:lnTo>
                    <a:pt x="210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228185" y="7060323"/>
              <a:ext cx="3175" cy="13335"/>
            </a:xfrm>
            <a:custGeom>
              <a:avLst/>
              <a:gdLst/>
              <a:ahLst/>
              <a:cxnLst/>
              <a:rect l="l" t="t" r="r" b="b"/>
              <a:pathLst>
                <a:path w="3175" h="13334">
                  <a:moveTo>
                    <a:pt x="3175" y="0"/>
                  </a:moveTo>
                  <a:lnTo>
                    <a:pt x="0" y="0"/>
                  </a:lnTo>
                  <a:lnTo>
                    <a:pt x="0" y="13220"/>
                  </a:lnTo>
                  <a:lnTo>
                    <a:pt x="3175" y="1322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235564" y="7055218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12700" y="0"/>
                  </a:moveTo>
                  <a:lnTo>
                    <a:pt x="0" y="0"/>
                  </a:lnTo>
                  <a:lnTo>
                    <a:pt x="0" y="13207"/>
                  </a:lnTo>
                  <a:lnTo>
                    <a:pt x="12700" y="1320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252150" y="7057707"/>
              <a:ext cx="3810" cy="18415"/>
            </a:xfrm>
            <a:custGeom>
              <a:avLst/>
              <a:gdLst/>
              <a:ahLst/>
              <a:cxnLst/>
              <a:rect l="l" t="t" r="r" b="b"/>
              <a:pathLst>
                <a:path w="3810" h="18415">
                  <a:moveTo>
                    <a:pt x="0" y="0"/>
                  </a:moveTo>
                  <a:lnTo>
                    <a:pt x="0" y="12750"/>
                  </a:lnTo>
                  <a:lnTo>
                    <a:pt x="2260" y="15849"/>
                  </a:lnTo>
                  <a:lnTo>
                    <a:pt x="3683" y="17983"/>
                  </a:lnTo>
                  <a:lnTo>
                    <a:pt x="3683" y="4902"/>
                  </a:lnTo>
                  <a:lnTo>
                    <a:pt x="2514" y="2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228693" y="7068908"/>
              <a:ext cx="27305" cy="19050"/>
            </a:xfrm>
            <a:custGeom>
              <a:avLst/>
              <a:gdLst/>
              <a:ahLst/>
              <a:cxnLst/>
              <a:rect l="l" t="t" r="r" b="b"/>
              <a:pathLst>
                <a:path w="27304" h="19050">
                  <a:moveTo>
                    <a:pt x="21081" y="0"/>
                  </a:moveTo>
                  <a:lnTo>
                    <a:pt x="6083" y="0"/>
                  </a:lnTo>
                  <a:lnTo>
                    <a:pt x="0" y="4152"/>
                  </a:lnTo>
                  <a:lnTo>
                    <a:pt x="0" y="12407"/>
                  </a:lnTo>
                  <a:lnTo>
                    <a:pt x="2247" y="15163"/>
                  </a:lnTo>
                  <a:lnTo>
                    <a:pt x="5676" y="16840"/>
                  </a:lnTo>
                  <a:lnTo>
                    <a:pt x="6794" y="15125"/>
                  </a:lnTo>
                  <a:lnTo>
                    <a:pt x="11315" y="16916"/>
                  </a:lnTo>
                  <a:lnTo>
                    <a:pt x="10718" y="18224"/>
                  </a:lnTo>
                  <a:lnTo>
                    <a:pt x="10706" y="18364"/>
                  </a:lnTo>
                  <a:lnTo>
                    <a:pt x="13576" y="18580"/>
                  </a:lnTo>
                  <a:lnTo>
                    <a:pt x="21081" y="18580"/>
                  </a:lnTo>
                  <a:lnTo>
                    <a:pt x="27139" y="14414"/>
                  </a:lnTo>
                  <a:lnTo>
                    <a:pt x="27139" y="4152"/>
                  </a:lnTo>
                  <a:lnTo>
                    <a:pt x="2108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224795" y="7052843"/>
              <a:ext cx="35560" cy="38735"/>
            </a:xfrm>
            <a:custGeom>
              <a:avLst/>
              <a:gdLst/>
              <a:ahLst/>
              <a:cxnLst/>
              <a:rect l="l" t="t" r="r" b="b"/>
              <a:pathLst>
                <a:path w="35560" h="38734">
                  <a:moveTo>
                    <a:pt x="34937" y="21158"/>
                  </a:moveTo>
                  <a:lnTo>
                    <a:pt x="34074" y="19964"/>
                  </a:lnTo>
                  <a:lnTo>
                    <a:pt x="32461" y="17716"/>
                  </a:lnTo>
                  <a:lnTo>
                    <a:pt x="27152" y="14122"/>
                  </a:lnTo>
                  <a:lnTo>
                    <a:pt x="27152" y="24409"/>
                  </a:lnTo>
                  <a:lnTo>
                    <a:pt x="27063" y="26454"/>
                  </a:lnTo>
                  <a:lnTo>
                    <a:pt x="26593" y="27495"/>
                  </a:lnTo>
                  <a:lnTo>
                    <a:pt x="23177" y="29870"/>
                  </a:lnTo>
                  <a:lnTo>
                    <a:pt x="20510" y="30746"/>
                  </a:lnTo>
                  <a:lnTo>
                    <a:pt x="20218" y="30746"/>
                  </a:lnTo>
                  <a:lnTo>
                    <a:pt x="20510" y="30861"/>
                  </a:lnTo>
                  <a:lnTo>
                    <a:pt x="19697" y="30543"/>
                  </a:lnTo>
                  <a:lnTo>
                    <a:pt x="18783" y="30187"/>
                  </a:lnTo>
                  <a:lnTo>
                    <a:pt x="24384" y="21691"/>
                  </a:lnTo>
                  <a:lnTo>
                    <a:pt x="26593" y="23215"/>
                  </a:lnTo>
                  <a:lnTo>
                    <a:pt x="27152" y="24409"/>
                  </a:lnTo>
                  <a:lnTo>
                    <a:pt x="27152" y="14122"/>
                  </a:lnTo>
                  <a:lnTo>
                    <a:pt x="26911" y="13957"/>
                  </a:lnTo>
                  <a:lnTo>
                    <a:pt x="26911" y="12788"/>
                  </a:lnTo>
                  <a:lnTo>
                    <a:pt x="25209" y="12014"/>
                  </a:lnTo>
                  <a:lnTo>
                    <a:pt x="19824" y="9550"/>
                  </a:lnTo>
                  <a:lnTo>
                    <a:pt x="19824" y="12166"/>
                  </a:lnTo>
                  <a:lnTo>
                    <a:pt x="16370" y="12166"/>
                  </a:lnTo>
                  <a:lnTo>
                    <a:pt x="16370" y="19977"/>
                  </a:lnTo>
                  <a:lnTo>
                    <a:pt x="11150" y="27203"/>
                  </a:lnTo>
                  <a:lnTo>
                    <a:pt x="9156" y="26390"/>
                  </a:lnTo>
                  <a:lnTo>
                    <a:pt x="8382" y="27571"/>
                  </a:lnTo>
                  <a:lnTo>
                    <a:pt x="7759" y="26454"/>
                  </a:lnTo>
                  <a:lnTo>
                    <a:pt x="7797" y="24409"/>
                  </a:lnTo>
                  <a:lnTo>
                    <a:pt x="8343" y="23215"/>
                  </a:lnTo>
                  <a:lnTo>
                    <a:pt x="11772" y="20840"/>
                  </a:lnTo>
                  <a:lnTo>
                    <a:pt x="14452" y="19964"/>
                  </a:lnTo>
                  <a:lnTo>
                    <a:pt x="16370" y="19977"/>
                  </a:lnTo>
                  <a:lnTo>
                    <a:pt x="16370" y="12166"/>
                  </a:lnTo>
                  <a:lnTo>
                    <a:pt x="15494" y="12166"/>
                  </a:lnTo>
                  <a:lnTo>
                    <a:pt x="15494" y="4508"/>
                  </a:lnTo>
                  <a:lnTo>
                    <a:pt x="15494" y="0"/>
                  </a:lnTo>
                  <a:lnTo>
                    <a:pt x="7670" y="2806"/>
                  </a:lnTo>
                  <a:lnTo>
                    <a:pt x="7670" y="14211"/>
                  </a:lnTo>
                  <a:lnTo>
                    <a:pt x="6464" y="15036"/>
                  </a:lnTo>
                  <a:lnTo>
                    <a:pt x="6464" y="30505"/>
                  </a:lnTo>
                  <a:lnTo>
                    <a:pt x="6413" y="30861"/>
                  </a:lnTo>
                  <a:lnTo>
                    <a:pt x="6464" y="30505"/>
                  </a:lnTo>
                  <a:lnTo>
                    <a:pt x="6464" y="15036"/>
                  </a:lnTo>
                  <a:lnTo>
                    <a:pt x="2489" y="17716"/>
                  </a:lnTo>
                  <a:lnTo>
                    <a:pt x="0" y="21158"/>
                  </a:lnTo>
                  <a:lnTo>
                    <a:pt x="76" y="30543"/>
                  </a:lnTo>
                  <a:lnTo>
                    <a:pt x="3594" y="34353"/>
                  </a:lnTo>
                  <a:lnTo>
                    <a:pt x="7861" y="36410"/>
                  </a:lnTo>
                  <a:lnTo>
                    <a:pt x="10960" y="37947"/>
                  </a:lnTo>
                  <a:lnTo>
                    <a:pt x="12230" y="35991"/>
                  </a:lnTo>
                  <a:lnTo>
                    <a:pt x="13792" y="36614"/>
                  </a:lnTo>
                  <a:lnTo>
                    <a:pt x="14033" y="35991"/>
                  </a:lnTo>
                  <a:lnTo>
                    <a:pt x="14554" y="34645"/>
                  </a:lnTo>
                  <a:lnTo>
                    <a:pt x="14579" y="34429"/>
                  </a:lnTo>
                  <a:lnTo>
                    <a:pt x="14579" y="34594"/>
                  </a:lnTo>
                  <a:lnTo>
                    <a:pt x="14312" y="38328"/>
                  </a:lnTo>
                  <a:lnTo>
                    <a:pt x="17335" y="38557"/>
                  </a:lnTo>
                  <a:lnTo>
                    <a:pt x="21945" y="38544"/>
                  </a:lnTo>
                  <a:lnTo>
                    <a:pt x="26060" y="37338"/>
                  </a:lnTo>
                  <a:lnTo>
                    <a:pt x="28130" y="35928"/>
                  </a:lnTo>
                  <a:lnTo>
                    <a:pt x="32461" y="32981"/>
                  </a:lnTo>
                  <a:lnTo>
                    <a:pt x="34937" y="29540"/>
                  </a:lnTo>
                  <a:lnTo>
                    <a:pt x="34937" y="21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237532" y="7066686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11709" y="0"/>
                  </a:moveTo>
                  <a:lnTo>
                    <a:pt x="0" y="17602"/>
                  </a:lnTo>
                  <a:lnTo>
                    <a:pt x="215" y="20256"/>
                  </a:lnTo>
                  <a:lnTo>
                    <a:pt x="2120" y="20104"/>
                  </a:lnTo>
                  <a:lnTo>
                    <a:pt x="1955" y="18110"/>
                  </a:lnTo>
                  <a:lnTo>
                    <a:pt x="13296" y="1054"/>
                  </a:lnTo>
                  <a:lnTo>
                    <a:pt x="1170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240580" y="7070978"/>
              <a:ext cx="11430" cy="15240"/>
            </a:xfrm>
            <a:custGeom>
              <a:avLst/>
              <a:gdLst/>
              <a:ahLst/>
              <a:cxnLst/>
              <a:rect l="l" t="t" r="r" b="b"/>
              <a:pathLst>
                <a:path w="11429" h="15240">
                  <a:moveTo>
                    <a:pt x="9296" y="0"/>
                  </a:moveTo>
                  <a:lnTo>
                    <a:pt x="0" y="14109"/>
                  </a:lnTo>
                  <a:lnTo>
                    <a:pt x="1587" y="15151"/>
                  </a:lnTo>
                  <a:lnTo>
                    <a:pt x="10883" y="1041"/>
                  </a:lnTo>
                  <a:lnTo>
                    <a:pt x="92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230128" y="7026757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2859" y="14287"/>
                  </a:moveTo>
                  <a:lnTo>
                    <a:pt x="10718" y="14287"/>
                  </a:lnTo>
                  <a:lnTo>
                    <a:pt x="22136" y="15722"/>
                  </a:lnTo>
                  <a:lnTo>
                    <a:pt x="22859" y="20002"/>
                  </a:lnTo>
                  <a:lnTo>
                    <a:pt x="22859" y="14287"/>
                  </a:lnTo>
                  <a:close/>
                </a:path>
                <a:path w="22860" h="20320">
                  <a:moveTo>
                    <a:pt x="22859" y="0"/>
                  </a:moveTo>
                  <a:lnTo>
                    <a:pt x="0" y="0"/>
                  </a:lnTo>
                  <a:lnTo>
                    <a:pt x="0" y="17868"/>
                  </a:lnTo>
                  <a:lnTo>
                    <a:pt x="5003" y="14998"/>
                  </a:lnTo>
                  <a:lnTo>
                    <a:pt x="10718" y="14287"/>
                  </a:lnTo>
                  <a:lnTo>
                    <a:pt x="22859" y="14287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226953" y="7026757"/>
              <a:ext cx="29209" cy="23495"/>
            </a:xfrm>
            <a:custGeom>
              <a:avLst/>
              <a:gdLst/>
              <a:ahLst/>
              <a:cxnLst/>
              <a:rect l="l" t="t" r="r" b="b"/>
              <a:pathLst>
                <a:path w="29210" h="23495">
                  <a:moveTo>
                    <a:pt x="6350" y="0"/>
                  </a:moveTo>
                  <a:lnTo>
                    <a:pt x="0" y="0"/>
                  </a:lnTo>
                  <a:lnTo>
                    <a:pt x="0" y="23342"/>
                  </a:lnTo>
                  <a:lnTo>
                    <a:pt x="9044" y="18160"/>
                  </a:lnTo>
                  <a:lnTo>
                    <a:pt x="8572" y="18160"/>
                  </a:lnTo>
                  <a:lnTo>
                    <a:pt x="8178" y="14998"/>
                  </a:lnTo>
                  <a:lnTo>
                    <a:pt x="22859" y="14998"/>
                  </a:lnTo>
                  <a:lnTo>
                    <a:pt x="22859" y="12395"/>
                  </a:lnTo>
                  <a:lnTo>
                    <a:pt x="6350" y="12395"/>
                  </a:lnTo>
                  <a:lnTo>
                    <a:pt x="6350" y="0"/>
                  </a:lnTo>
                  <a:close/>
                </a:path>
                <a:path w="29210" h="23495">
                  <a:moveTo>
                    <a:pt x="22859" y="17856"/>
                  </a:moveTo>
                  <a:lnTo>
                    <a:pt x="15697" y="17856"/>
                  </a:lnTo>
                  <a:lnTo>
                    <a:pt x="17475" y="17932"/>
                  </a:lnTo>
                  <a:lnTo>
                    <a:pt x="21297" y="18453"/>
                  </a:lnTo>
                  <a:lnTo>
                    <a:pt x="21970" y="19151"/>
                  </a:lnTo>
                  <a:lnTo>
                    <a:pt x="22440" y="19710"/>
                  </a:lnTo>
                  <a:lnTo>
                    <a:pt x="22816" y="20370"/>
                  </a:lnTo>
                  <a:lnTo>
                    <a:pt x="22923" y="20624"/>
                  </a:lnTo>
                  <a:lnTo>
                    <a:pt x="23901" y="20370"/>
                  </a:lnTo>
                  <a:lnTo>
                    <a:pt x="24851" y="20370"/>
                  </a:lnTo>
                  <a:lnTo>
                    <a:pt x="29209" y="20002"/>
                  </a:lnTo>
                  <a:lnTo>
                    <a:pt x="22859" y="20002"/>
                  </a:lnTo>
                  <a:lnTo>
                    <a:pt x="22859" y="17856"/>
                  </a:lnTo>
                  <a:close/>
                </a:path>
                <a:path w="29210" h="23495">
                  <a:moveTo>
                    <a:pt x="23443" y="20489"/>
                  </a:moveTo>
                  <a:lnTo>
                    <a:pt x="22898" y="20535"/>
                  </a:lnTo>
                  <a:lnTo>
                    <a:pt x="23443" y="20489"/>
                  </a:lnTo>
                  <a:close/>
                </a:path>
                <a:path w="29210" h="23495">
                  <a:moveTo>
                    <a:pt x="23901" y="20370"/>
                  </a:moveTo>
                  <a:lnTo>
                    <a:pt x="22898" y="20535"/>
                  </a:lnTo>
                  <a:lnTo>
                    <a:pt x="23443" y="20489"/>
                  </a:lnTo>
                  <a:lnTo>
                    <a:pt x="23901" y="20370"/>
                  </a:lnTo>
                  <a:close/>
                </a:path>
                <a:path w="29210" h="23495">
                  <a:moveTo>
                    <a:pt x="24851" y="20370"/>
                  </a:moveTo>
                  <a:lnTo>
                    <a:pt x="23901" y="20370"/>
                  </a:lnTo>
                  <a:lnTo>
                    <a:pt x="23443" y="20489"/>
                  </a:lnTo>
                  <a:lnTo>
                    <a:pt x="24851" y="20370"/>
                  </a:lnTo>
                  <a:close/>
                </a:path>
                <a:path w="29210" h="23495">
                  <a:moveTo>
                    <a:pt x="22859" y="12178"/>
                  </a:moveTo>
                  <a:lnTo>
                    <a:pt x="22859" y="20002"/>
                  </a:lnTo>
                  <a:lnTo>
                    <a:pt x="26034" y="20002"/>
                  </a:lnTo>
                  <a:lnTo>
                    <a:pt x="29159" y="19481"/>
                  </a:lnTo>
                  <a:lnTo>
                    <a:pt x="28816" y="17602"/>
                  </a:lnTo>
                  <a:lnTo>
                    <a:pt x="26149" y="14071"/>
                  </a:lnTo>
                  <a:lnTo>
                    <a:pt x="23621" y="12268"/>
                  </a:lnTo>
                  <a:lnTo>
                    <a:pt x="22859" y="12178"/>
                  </a:lnTo>
                  <a:close/>
                </a:path>
                <a:path w="29210" h="23495">
                  <a:moveTo>
                    <a:pt x="29209" y="0"/>
                  </a:moveTo>
                  <a:lnTo>
                    <a:pt x="22859" y="0"/>
                  </a:lnTo>
                  <a:lnTo>
                    <a:pt x="22859" y="12178"/>
                  </a:lnTo>
                  <a:lnTo>
                    <a:pt x="23621" y="12268"/>
                  </a:lnTo>
                  <a:lnTo>
                    <a:pt x="26149" y="14071"/>
                  </a:lnTo>
                  <a:lnTo>
                    <a:pt x="28816" y="17602"/>
                  </a:lnTo>
                  <a:lnTo>
                    <a:pt x="29159" y="19481"/>
                  </a:lnTo>
                  <a:lnTo>
                    <a:pt x="26034" y="20002"/>
                  </a:lnTo>
                  <a:lnTo>
                    <a:pt x="29209" y="20002"/>
                  </a:lnTo>
                  <a:lnTo>
                    <a:pt x="29209" y="0"/>
                  </a:lnTo>
                  <a:close/>
                </a:path>
                <a:path w="29210" h="23495">
                  <a:moveTo>
                    <a:pt x="8178" y="14998"/>
                  </a:moveTo>
                  <a:lnTo>
                    <a:pt x="8572" y="18160"/>
                  </a:lnTo>
                  <a:lnTo>
                    <a:pt x="9143" y="18104"/>
                  </a:lnTo>
                  <a:lnTo>
                    <a:pt x="9753" y="17754"/>
                  </a:lnTo>
                  <a:lnTo>
                    <a:pt x="8178" y="14998"/>
                  </a:lnTo>
                  <a:close/>
                </a:path>
                <a:path w="29210" h="23495">
                  <a:moveTo>
                    <a:pt x="9143" y="18104"/>
                  </a:moveTo>
                  <a:lnTo>
                    <a:pt x="8572" y="18160"/>
                  </a:lnTo>
                  <a:lnTo>
                    <a:pt x="9044" y="18160"/>
                  </a:lnTo>
                  <a:close/>
                </a:path>
                <a:path w="29210" h="23495">
                  <a:moveTo>
                    <a:pt x="22859" y="14998"/>
                  </a:moveTo>
                  <a:lnTo>
                    <a:pt x="8178" y="14998"/>
                  </a:lnTo>
                  <a:lnTo>
                    <a:pt x="9753" y="17754"/>
                  </a:lnTo>
                  <a:lnTo>
                    <a:pt x="9143" y="18104"/>
                  </a:lnTo>
                  <a:lnTo>
                    <a:pt x="11099" y="17932"/>
                  </a:lnTo>
                  <a:lnTo>
                    <a:pt x="12509" y="17856"/>
                  </a:lnTo>
                  <a:lnTo>
                    <a:pt x="22859" y="17856"/>
                  </a:lnTo>
                  <a:lnTo>
                    <a:pt x="22859" y="14998"/>
                  </a:lnTo>
                  <a:close/>
                </a:path>
                <a:path w="29210" h="23495">
                  <a:moveTo>
                    <a:pt x="14096" y="11506"/>
                  </a:moveTo>
                  <a:lnTo>
                    <a:pt x="10515" y="11518"/>
                  </a:lnTo>
                  <a:lnTo>
                    <a:pt x="7150" y="11937"/>
                  </a:lnTo>
                  <a:lnTo>
                    <a:pt x="6350" y="12395"/>
                  </a:lnTo>
                  <a:lnTo>
                    <a:pt x="22859" y="12395"/>
                  </a:lnTo>
                  <a:lnTo>
                    <a:pt x="22859" y="12178"/>
                  </a:lnTo>
                  <a:lnTo>
                    <a:pt x="17919" y="11595"/>
                  </a:lnTo>
                  <a:lnTo>
                    <a:pt x="15887" y="11518"/>
                  </a:lnTo>
                  <a:lnTo>
                    <a:pt x="14096" y="115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232262" y="7026757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>
                  <a:moveTo>
                    <a:pt x="22872" y="0"/>
                  </a:moveTo>
                  <a:lnTo>
                    <a:pt x="0" y="0"/>
                  </a:lnTo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229087" y="7023582"/>
              <a:ext cx="29845" cy="6350"/>
            </a:xfrm>
            <a:custGeom>
              <a:avLst/>
              <a:gdLst/>
              <a:ahLst/>
              <a:cxnLst/>
              <a:rect l="l" t="t" r="r" b="b"/>
              <a:pathLst>
                <a:path w="29845" h="6350">
                  <a:moveTo>
                    <a:pt x="27800" y="0"/>
                  </a:moveTo>
                  <a:lnTo>
                    <a:pt x="1422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1422" y="6350"/>
                  </a:lnTo>
                  <a:lnTo>
                    <a:pt x="3175" y="6350"/>
                  </a:lnTo>
                  <a:lnTo>
                    <a:pt x="27800" y="6350"/>
                  </a:lnTo>
                  <a:lnTo>
                    <a:pt x="29222" y="4927"/>
                  </a:lnTo>
                  <a:lnTo>
                    <a:pt x="29222" y="1422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229773" y="7040867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5">
                  <a:moveTo>
                    <a:pt x="10172" y="0"/>
                  </a:moveTo>
                  <a:lnTo>
                    <a:pt x="5892" y="1079"/>
                  </a:lnTo>
                  <a:lnTo>
                    <a:pt x="1422" y="3035"/>
                  </a:lnTo>
                  <a:lnTo>
                    <a:pt x="0" y="5537"/>
                  </a:lnTo>
                  <a:lnTo>
                    <a:pt x="23025" y="4648"/>
                  </a:lnTo>
                  <a:lnTo>
                    <a:pt x="20180" y="1612"/>
                  </a:lnTo>
                  <a:lnTo>
                    <a:pt x="13385" y="1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227084" y="7037920"/>
              <a:ext cx="28575" cy="10160"/>
            </a:xfrm>
            <a:custGeom>
              <a:avLst/>
              <a:gdLst/>
              <a:ahLst/>
              <a:cxnLst/>
              <a:rect l="l" t="t" r="r" b="b"/>
              <a:pathLst>
                <a:path w="28575" h="10159">
                  <a:moveTo>
                    <a:pt x="15706" y="0"/>
                  </a:moveTo>
                  <a:lnTo>
                    <a:pt x="12379" y="0"/>
                  </a:lnTo>
                  <a:lnTo>
                    <a:pt x="11147" y="101"/>
                  </a:lnTo>
                  <a:lnTo>
                    <a:pt x="7248" y="1104"/>
                  </a:lnTo>
                  <a:lnTo>
                    <a:pt x="1876" y="3505"/>
                  </a:lnTo>
                  <a:lnTo>
                    <a:pt x="27" y="6743"/>
                  </a:lnTo>
                  <a:lnTo>
                    <a:pt x="0" y="6946"/>
                  </a:lnTo>
                  <a:lnTo>
                    <a:pt x="5445" y="10058"/>
                  </a:lnTo>
                  <a:lnTo>
                    <a:pt x="6112" y="8889"/>
                  </a:lnTo>
                  <a:lnTo>
                    <a:pt x="5394" y="8889"/>
                  </a:lnTo>
                  <a:lnTo>
                    <a:pt x="4111" y="5981"/>
                  </a:lnTo>
                  <a:lnTo>
                    <a:pt x="27430" y="5981"/>
                  </a:lnTo>
                  <a:lnTo>
                    <a:pt x="28025" y="5422"/>
                  </a:lnTo>
                  <a:lnTo>
                    <a:pt x="27797" y="5270"/>
                  </a:lnTo>
                  <a:lnTo>
                    <a:pt x="24876" y="1841"/>
                  </a:lnTo>
                  <a:lnTo>
                    <a:pt x="20113" y="736"/>
                  </a:lnTo>
                  <a:lnTo>
                    <a:pt x="17891" y="266"/>
                  </a:lnTo>
                  <a:lnTo>
                    <a:pt x="15706" y="0"/>
                  </a:lnTo>
                  <a:close/>
                </a:path>
                <a:path w="28575" h="10159">
                  <a:moveTo>
                    <a:pt x="27052" y="6337"/>
                  </a:moveTo>
                  <a:lnTo>
                    <a:pt x="15135" y="6337"/>
                  </a:lnTo>
                  <a:lnTo>
                    <a:pt x="16998" y="6565"/>
                  </a:lnTo>
                  <a:lnTo>
                    <a:pt x="18805" y="6946"/>
                  </a:lnTo>
                  <a:lnTo>
                    <a:pt x="21967" y="8534"/>
                  </a:lnTo>
                  <a:lnTo>
                    <a:pt x="23060" y="9436"/>
                  </a:lnTo>
                  <a:lnTo>
                    <a:pt x="23402" y="9766"/>
                  </a:lnTo>
                  <a:lnTo>
                    <a:pt x="27052" y="6337"/>
                  </a:lnTo>
                  <a:close/>
                </a:path>
                <a:path w="28575" h="10159">
                  <a:moveTo>
                    <a:pt x="4111" y="5981"/>
                  </a:moveTo>
                  <a:lnTo>
                    <a:pt x="5394" y="8889"/>
                  </a:lnTo>
                  <a:lnTo>
                    <a:pt x="6354" y="8467"/>
                  </a:lnTo>
                  <a:lnTo>
                    <a:pt x="6867" y="7569"/>
                  </a:lnTo>
                  <a:lnTo>
                    <a:pt x="4111" y="5981"/>
                  </a:lnTo>
                  <a:close/>
                </a:path>
                <a:path w="28575" h="10159">
                  <a:moveTo>
                    <a:pt x="6354" y="8467"/>
                  </a:moveTo>
                  <a:lnTo>
                    <a:pt x="5394" y="8889"/>
                  </a:lnTo>
                  <a:lnTo>
                    <a:pt x="6112" y="8889"/>
                  </a:lnTo>
                  <a:lnTo>
                    <a:pt x="6354" y="8467"/>
                  </a:lnTo>
                  <a:close/>
                </a:path>
                <a:path w="28575" h="10159">
                  <a:moveTo>
                    <a:pt x="27430" y="5981"/>
                  </a:moveTo>
                  <a:lnTo>
                    <a:pt x="4111" y="5981"/>
                  </a:lnTo>
                  <a:lnTo>
                    <a:pt x="6867" y="7569"/>
                  </a:lnTo>
                  <a:lnTo>
                    <a:pt x="6354" y="8467"/>
                  </a:lnTo>
                  <a:lnTo>
                    <a:pt x="27052" y="6337"/>
                  </a:lnTo>
                  <a:lnTo>
                    <a:pt x="27430" y="59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214482" y="7004938"/>
              <a:ext cx="52705" cy="20320"/>
            </a:xfrm>
            <a:custGeom>
              <a:avLst/>
              <a:gdLst/>
              <a:ahLst/>
              <a:cxnLst/>
              <a:rect l="l" t="t" r="r" b="b"/>
              <a:pathLst>
                <a:path w="52704" h="20320">
                  <a:moveTo>
                    <a:pt x="52628" y="3327"/>
                  </a:moveTo>
                  <a:lnTo>
                    <a:pt x="43027" y="3327"/>
                  </a:lnTo>
                  <a:lnTo>
                    <a:pt x="42379" y="3975"/>
                  </a:lnTo>
                  <a:lnTo>
                    <a:pt x="35928" y="1231"/>
                  </a:lnTo>
                  <a:lnTo>
                    <a:pt x="26365" y="0"/>
                  </a:lnTo>
                  <a:lnTo>
                    <a:pt x="19227" y="0"/>
                  </a:lnTo>
                  <a:lnTo>
                    <a:pt x="12750" y="1930"/>
                  </a:lnTo>
                  <a:lnTo>
                    <a:pt x="8940" y="4483"/>
                  </a:lnTo>
                  <a:lnTo>
                    <a:pt x="8267" y="3797"/>
                  </a:lnTo>
                  <a:lnTo>
                    <a:pt x="0" y="3797"/>
                  </a:lnTo>
                  <a:lnTo>
                    <a:pt x="0" y="12979"/>
                  </a:lnTo>
                  <a:lnTo>
                    <a:pt x="0" y="18249"/>
                  </a:lnTo>
                  <a:lnTo>
                    <a:pt x="1587" y="19850"/>
                  </a:lnTo>
                  <a:lnTo>
                    <a:pt x="3175" y="18262"/>
                  </a:lnTo>
                  <a:lnTo>
                    <a:pt x="3175" y="15201"/>
                  </a:lnTo>
                  <a:lnTo>
                    <a:pt x="5549" y="10604"/>
                  </a:lnTo>
                  <a:lnTo>
                    <a:pt x="13906" y="4965"/>
                  </a:lnTo>
                  <a:lnTo>
                    <a:pt x="19812" y="3162"/>
                  </a:lnTo>
                  <a:lnTo>
                    <a:pt x="26365" y="3175"/>
                  </a:lnTo>
                  <a:lnTo>
                    <a:pt x="35128" y="4305"/>
                  </a:lnTo>
                  <a:lnTo>
                    <a:pt x="42303" y="7366"/>
                  </a:lnTo>
                  <a:lnTo>
                    <a:pt x="47282" y="11785"/>
                  </a:lnTo>
                  <a:lnTo>
                    <a:pt x="49466" y="17030"/>
                  </a:lnTo>
                  <a:lnTo>
                    <a:pt x="50266" y="17665"/>
                  </a:lnTo>
                  <a:lnTo>
                    <a:pt x="51041" y="18427"/>
                  </a:lnTo>
                  <a:lnTo>
                    <a:pt x="51244" y="18415"/>
                  </a:lnTo>
                  <a:lnTo>
                    <a:pt x="51879" y="17589"/>
                  </a:lnTo>
                  <a:lnTo>
                    <a:pt x="52628" y="16840"/>
                  </a:lnTo>
                  <a:lnTo>
                    <a:pt x="52628" y="3327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209262" y="7000887"/>
              <a:ext cx="64769" cy="88265"/>
            </a:xfrm>
            <a:custGeom>
              <a:avLst/>
              <a:gdLst/>
              <a:ahLst/>
              <a:cxnLst/>
              <a:rect l="l" t="t" r="r" b="b"/>
              <a:pathLst>
                <a:path w="64770" h="88265">
                  <a:moveTo>
                    <a:pt x="25" y="45427"/>
                  </a:moveTo>
                  <a:lnTo>
                    <a:pt x="0" y="49022"/>
                  </a:lnTo>
                  <a:lnTo>
                    <a:pt x="165" y="53251"/>
                  </a:lnTo>
                  <a:lnTo>
                    <a:pt x="2451" y="59702"/>
                  </a:lnTo>
                  <a:lnTo>
                    <a:pt x="3162" y="60934"/>
                  </a:lnTo>
                  <a:lnTo>
                    <a:pt x="4322" y="63284"/>
                  </a:lnTo>
                  <a:lnTo>
                    <a:pt x="7607" y="87833"/>
                  </a:lnTo>
                  <a:lnTo>
                    <a:pt x="57010" y="87833"/>
                  </a:lnTo>
                  <a:lnTo>
                    <a:pt x="57091" y="86245"/>
                  </a:lnTo>
                  <a:lnTo>
                    <a:pt x="9105" y="86245"/>
                  </a:lnTo>
                  <a:lnTo>
                    <a:pt x="9105" y="84658"/>
                  </a:lnTo>
                  <a:lnTo>
                    <a:pt x="10618" y="84658"/>
                  </a:lnTo>
                  <a:lnTo>
                    <a:pt x="9994" y="72263"/>
                  </a:lnTo>
                  <a:lnTo>
                    <a:pt x="7785" y="63284"/>
                  </a:lnTo>
                  <a:lnTo>
                    <a:pt x="7175" y="61849"/>
                  </a:lnTo>
                  <a:lnTo>
                    <a:pt x="5943" y="59385"/>
                  </a:lnTo>
                  <a:lnTo>
                    <a:pt x="5397" y="58483"/>
                  </a:lnTo>
                  <a:lnTo>
                    <a:pt x="3352" y="52806"/>
                  </a:lnTo>
                  <a:lnTo>
                    <a:pt x="3172" y="49022"/>
                  </a:lnTo>
                  <a:lnTo>
                    <a:pt x="3187" y="45529"/>
                  </a:lnTo>
                  <a:lnTo>
                    <a:pt x="1600" y="45529"/>
                  </a:lnTo>
                  <a:lnTo>
                    <a:pt x="25" y="45427"/>
                  </a:lnTo>
                  <a:close/>
                </a:path>
                <a:path w="64770" h="88265">
                  <a:moveTo>
                    <a:pt x="10618" y="84658"/>
                  </a:moveTo>
                  <a:lnTo>
                    <a:pt x="9105" y="84658"/>
                  </a:lnTo>
                  <a:lnTo>
                    <a:pt x="9105" y="86245"/>
                  </a:lnTo>
                  <a:lnTo>
                    <a:pt x="10693" y="86156"/>
                  </a:lnTo>
                  <a:lnTo>
                    <a:pt x="10618" y="84658"/>
                  </a:lnTo>
                  <a:close/>
                </a:path>
                <a:path w="64770" h="88265">
                  <a:moveTo>
                    <a:pt x="53999" y="84658"/>
                  </a:moveTo>
                  <a:lnTo>
                    <a:pt x="10618" y="84658"/>
                  </a:lnTo>
                  <a:lnTo>
                    <a:pt x="10693" y="86156"/>
                  </a:lnTo>
                  <a:lnTo>
                    <a:pt x="9105" y="86245"/>
                  </a:lnTo>
                  <a:lnTo>
                    <a:pt x="55511" y="86245"/>
                  </a:lnTo>
                  <a:lnTo>
                    <a:pt x="53924" y="86156"/>
                  </a:lnTo>
                  <a:lnTo>
                    <a:pt x="53999" y="84658"/>
                  </a:lnTo>
                  <a:close/>
                </a:path>
                <a:path w="64770" h="88265">
                  <a:moveTo>
                    <a:pt x="64592" y="0"/>
                  </a:moveTo>
                  <a:lnTo>
                    <a:pt x="43726" y="0"/>
                  </a:lnTo>
                  <a:lnTo>
                    <a:pt x="42138" y="1587"/>
                  </a:lnTo>
                  <a:lnTo>
                    <a:pt x="43726" y="3175"/>
                  </a:lnTo>
                  <a:lnTo>
                    <a:pt x="61417" y="3175"/>
                  </a:lnTo>
                  <a:lnTo>
                    <a:pt x="61445" y="49022"/>
                  </a:lnTo>
                  <a:lnTo>
                    <a:pt x="61264" y="52806"/>
                  </a:lnTo>
                  <a:lnTo>
                    <a:pt x="59220" y="58483"/>
                  </a:lnTo>
                  <a:lnTo>
                    <a:pt x="58674" y="59385"/>
                  </a:lnTo>
                  <a:lnTo>
                    <a:pt x="57442" y="61849"/>
                  </a:lnTo>
                  <a:lnTo>
                    <a:pt x="56832" y="63284"/>
                  </a:lnTo>
                  <a:lnTo>
                    <a:pt x="54622" y="72263"/>
                  </a:lnTo>
                  <a:lnTo>
                    <a:pt x="53924" y="86156"/>
                  </a:lnTo>
                  <a:lnTo>
                    <a:pt x="55511" y="86245"/>
                  </a:lnTo>
                  <a:lnTo>
                    <a:pt x="55511" y="84658"/>
                  </a:lnTo>
                  <a:lnTo>
                    <a:pt x="57172" y="84658"/>
                  </a:lnTo>
                  <a:lnTo>
                    <a:pt x="62166" y="59702"/>
                  </a:lnTo>
                  <a:lnTo>
                    <a:pt x="64452" y="53251"/>
                  </a:lnTo>
                  <a:lnTo>
                    <a:pt x="64617" y="49022"/>
                  </a:lnTo>
                  <a:lnTo>
                    <a:pt x="64594" y="45529"/>
                  </a:lnTo>
                  <a:lnTo>
                    <a:pt x="63004" y="45529"/>
                  </a:lnTo>
                  <a:lnTo>
                    <a:pt x="64592" y="45427"/>
                  </a:lnTo>
                  <a:lnTo>
                    <a:pt x="64592" y="0"/>
                  </a:lnTo>
                  <a:close/>
                </a:path>
                <a:path w="64770" h="88265">
                  <a:moveTo>
                    <a:pt x="57172" y="84658"/>
                  </a:moveTo>
                  <a:lnTo>
                    <a:pt x="55511" y="84658"/>
                  </a:lnTo>
                  <a:lnTo>
                    <a:pt x="55511" y="86245"/>
                  </a:lnTo>
                  <a:lnTo>
                    <a:pt x="57091" y="86245"/>
                  </a:lnTo>
                  <a:lnTo>
                    <a:pt x="57172" y="84658"/>
                  </a:lnTo>
                  <a:close/>
                </a:path>
                <a:path w="64770" h="88265">
                  <a:moveTo>
                    <a:pt x="20891" y="0"/>
                  </a:moveTo>
                  <a:lnTo>
                    <a:pt x="12" y="0"/>
                  </a:lnTo>
                  <a:lnTo>
                    <a:pt x="12" y="45529"/>
                  </a:lnTo>
                  <a:lnTo>
                    <a:pt x="3187" y="45427"/>
                  </a:lnTo>
                  <a:lnTo>
                    <a:pt x="3187" y="3175"/>
                  </a:lnTo>
                  <a:lnTo>
                    <a:pt x="20891" y="3175"/>
                  </a:lnTo>
                  <a:lnTo>
                    <a:pt x="22479" y="1587"/>
                  </a:lnTo>
                  <a:lnTo>
                    <a:pt x="20891" y="0"/>
                  </a:lnTo>
                  <a:close/>
                </a:path>
                <a:path w="64770" h="88265">
                  <a:moveTo>
                    <a:pt x="3187" y="45427"/>
                  </a:moveTo>
                  <a:lnTo>
                    <a:pt x="25" y="45427"/>
                  </a:lnTo>
                  <a:lnTo>
                    <a:pt x="1600" y="45529"/>
                  </a:lnTo>
                  <a:lnTo>
                    <a:pt x="3187" y="45529"/>
                  </a:lnTo>
                  <a:close/>
                </a:path>
                <a:path w="64770" h="88265">
                  <a:moveTo>
                    <a:pt x="64592" y="45427"/>
                  </a:moveTo>
                  <a:lnTo>
                    <a:pt x="63004" y="45529"/>
                  </a:lnTo>
                  <a:lnTo>
                    <a:pt x="64592" y="45529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295559" y="7015898"/>
              <a:ext cx="44450" cy="12065"/>
            </a:xfrm>
            <a:custGeom>
              <a:avLst/>
              <a:gdLst/>
              <a:ahLst/>
              <a:cxnLst/>
              <a:rect l="l" t="t" r="r" b="b"/>
              <a:pathLst>
                <a:path w="44450" h="12065">
                  <a:moveTo>
                    <a:pt x="31559" y="0"/>
                  </a:moveTo>
                  <a:lnTo>
                    <a:pt x="13208" y="0"/>
                  </a:lnTo>
                  <a:lnTo>
                    <a:pt x="4622" y="3619"/>
                  </a:lnTo>
                  <a:lnTo>
                    <a:pt x="0" y="9334"/>
                  </a:lnTo>
                  <a:lnTo>
                    <a:pt x="241" y="11556"/>
                  </a:lnTo>
                  <a:lnTo>
                    <a:pt x="2476" y="11315"/>
                  </a:lnTo>
                  <a:lnTo>
                    <a:pt x="6235" y="6604"/>
                  </a:lnTo>
                  <a:lnTo>
                    <a:pt x="13982" y="3149"/>
                  </a:lnTo>
                  <a:lnTo>
                    <a:pt x="30861" y="3149"/>
                  </a:lnTo>
                  <a:lnTo>
                    <a:pt x="37757" y="5753"/>
                  </a:lnTo>
                  <a:lnTo>
                    <a:pt x="41884" y="9525"/>
                  </a:lnTo>
                  <a:lnTo>
                    <a:pt x="44132" y="9423"/>
                  </a:lnTo>
                  <a:lnTo>
                    <a:pt x="44018" y="7175"/>
                  </a:lnTo>
                  <a:lnTo>
                    <a:pt x="39141" y="2743"/>
                  </a:lnTo>
                  <a:lnTo>
                    <a:pt x="31559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299547" y="7022477"/>
              <a:ext cx="36830" cy="25400"/>
            </a:xfrm>
            <a:custGeom>
              <a:avLst/>
              <a:gdLst/>
              <a:ahLst/>
              <a:cxnLst/>
              <a:rect l="l" t="t" r="r" b="b"/>
              <a:pathLst>
                <a:path w="36829" h="25400">
                  <a:moveTo>
                    <a:pt x="36664" y="0"/>
                  </a:moveTo>
                  <a:lnTo>
                    <a:pt x="0" y="0"/>
                  </a:lnTo>
                  <a:lnTo>
                    <a:pt x="0" y="25006"/>
                  </a:lnTo>
                  <a:lnTo>
                    <a:pt x="36664" y="25006"/>
                  </a:lnTo>
                  <a:lnTo>
                    <a:pt x="36664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299547" y="7047483"/>
              <a:ext cx="36830" cy="38735"/>
            </a:xfrm>
            <a:custGeom>
              <a:avLst/>
              <a:gdLst/>
              <a:ahLst/>
              <a:cxnLst/>
              <a:rect l="l" t="t" r="r" b="b"/>
              <a:pathLst>
                <a:path w="36829" h="38734">
                  <a:moveTo>
                    <a:pt x="36664" y="0"/>
                  </a:moveTo>
                  <a:lnTo>
                    <a:pt x="0" y="0"/>
                  </a:lnTo>
                  <a:lnTo>
                    <a:pt x="0" y="38569"/>
                  </a:lnTo>
                  <a:lnTo>
                    <a:pt x="36664" y="38569"/>
                  </a:lnTo>
                  <a:lnTo>
                    <a:pt x="36664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296372" y="7044308"/>
              <a:ext cx="43180" cy="45085"/>
            </a:xfrm>
            <a:custGeom>
              <a:avLst/>
              <a:gdLst/>
              <a:ahLst/>
              <a:cxnLst/>
              <a:rect l="l" t="t" r="r" b="b"/>
              <a:pathLst>
                <a:path w="43179" h="45084">
                  <a:moveTo>
                    <a:pt x="43014" y="0"/>
                  </a:moveTo>
                  <a:lnTo>
                    <a:pt x="0" y="0"/>
                  </a:lnTo>
                  <a:lnTo>
                    <a:pt x="0" y="44919"/>
                  </a:lnTo>
                  <a:lnTo>
                    <a:pt x="43014" y="44919"/>
                  </a:lnTo>
                  <a:lnTo>
                    <a:pt x="43014" y="38569"/>
                  </a:lnTo>
                  <a:lnTo>
                    <a:pt x="6350" y="38569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3175"/>
                  </a:lnTo>
                  <a:lnTo>
                    <a:pt x="43014" y="3175"/>
                  </a:lnTo>
                  <a:lnTo>
                    <a:pt x="43014" y="0"/>
                  </a:lnTo>
                  <a:close/>
                </a:path>
                <a:path w="43179" h="45084">
                  <a:moveTo>
                    <a:pt x="43014" y="3175"/>
                  </a:moveTo>
                  <a:lnTo>
                    <a:pt x="6350" y="3175"/>
                  </a:lnTo>
                  <a:lnTo>
                    <a:pt x="6350" y="6350"/>
                  </a:lnTo>
                  <a:lnTo>
                    <a:pt x="36664" y="6350"/>
                  </a:lnTo>
                  <a:lnTo>
                    <a:pt x="36664" y="38569"/>
                  </a:lnTo>
                  <a:lnTo>
                    <a:pt x="43014" y="38569"/>
                  </a:lnTo>
                  <a:lnTo>
                    <a:pt x="43014" y="3175"/>
                  </a:lnTo>
                  <a:close/>
                </a:path>
                <a:path w="43179" h="45084">
                  <a:moveTo>
                    <a:pt x="6350" y="3175"/>
                  </a:moveTo>
                  <a:lnTo>
                    <a:pt x="3175" y="3175"/>
                  </a:lnTo>
                  <a:lnTo>
                    <a:pt x="3175" y="6350"/>
                  </a:lnTo>
                  <a:lnTo>
                    <a:pt x="6350" y="6350"/>
                  </a:lnTo>
                  <a:lnTo>
                    <a:pt x="6350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304538" y="7054621"/>
              <a:ext cx="27305" cy="22860"/>
            </a:xfrm>
            <a:custGeom>
              <a:avLst/>
              <a:gdLst/>
              <a:ahLst/>
              <a:cxnLst/>
              <a:rect l="l" t="t" r="r" b="b"/>
              <a:pathLst>
                <a:path w="27304" h="22859">
                  <a:moveTo>
                    <a:pt x="21069" y="0"/>
                  </a:moveTo>
                  <a:lnTo>
                    <a:pt x="6070" y="0"/>
                  </a:lnTo>
                  <a:lnTo>
                    <a:pt x="0" y="4152"/>
                  </a:lnTo>
                  <a:lnTo>
                    <a:pt x="0" y="22860"/>
                  </a:lnTo>
                  <a:lnTo>
                    <a:pt x="27152" y="22860"/>
                  </a:lnTo>
                  <a:lnTo>
                    <a:pt x="27152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301363" y="7051459"/>
              <a:ext cx="33655" cy="26034"/>
            </a:xfrm>
            <a:custGeom>
              <a:avLst/>
              <a:gdLst/>
              <a:ahLst/>
              <a:cxnLst/>
              <a:rect l="l" t="t" r="r" b="b"/>
              <a:pathLst>
                <a:path w="33654" h="26034">
                  <a:moveTo>
                    <a:pt x="21082" y="0"/>
                  </a:moveTo>
                  <a:lnTo>
                    <a:pt x="12407" y="0"/>
                  </a:lnTo>
                  <a:lnTo>
                    <a:pt x="8432" y="1168"/>
                  </a:lnTo>
                  <a:lnTo>
                    <a:pt x="2311" y="5321"/>
                  </a:lnTo>
                  <a:lnTo>
                    <a:pt x="12" y="8559"/>
                  </a:lnTo>
                  <a:lnTo>
                    <a:pt x="0" y="26022"/>
                  </a:lnTo>
                  <a:lnTo>
                    <a:pt x="6350" y="26022"/>
                  </a:lnTo>
                  <a:lnTo>
                    <a:pt x="6350" y="11201"/>
                  </a:lnTo>
                  <a:lnTo>
                    <a:pt x="7086" y="9804"/>
                  </a:lnTo>
                  <a:lnTo>
                    <a:pt x="10769" y="7239"/>
                  </a:lnTo>
                  <a:lnTo>
                    <a:pt x="13588" y="6337"/>
                  </a:lnTo>
                  <a:lnTo>
                    <a:pt x="19900" y="6337"/>
                  </a:lnTo>
                  <a:lnTo>
                    <a:pt x="22720" y="7239"/>
                  </a:lnTo>
                  <a:lnTo>
                    <a:pt x="26428" y="9804"/>
                  </a:lnTo>
                  <a:lnTo>
                    <a:pt x="27165" y="11214"/>
                  </a:lnTo>
                  <a:lnTo>
                    <a:pt x="27152" y="26022"/>
                  </a:lnTo>
                  <a:lnTo>
                    <a:pt x="33502" y="26022"/>
                  </a:lnTo>
                  <a:lnTo>
                    <a:pt x="33502" y="8559"/>
                  </a:lnTo>
                  <a:lnTo>
                    <a:pt x="31191" y="5321"/>
                  </a:lnTo>
                  <a:lnTo>
                    <a:pt x="25057" y="1168"/>
                  </a:lnTo>
                  <a:lnTo>
                    <a:pt x="21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304017" y="7060323"/>
              <a:ext cx="3175" cy="13335"/>
            </a:xfrm>
            <a:custGeom>
              <a:avLst/>
              <a:gdLst/>
              <a:ahLst/>
              <a:cxnLst/>
              <a:rect l="l" t="t" r="r" b="b"/>
              <a:pathLst>
                <a:path w="3175" h="13334">
                  <a:moveTo>
                    <a:pt x="3175" y="0"/>
                  </a:moveTo>
                  <a:lnTo>
                    <a:pt x="0" y="0"/>
                  </a:lnTo>
                  <a:lnTo>
                    <a:pt x="0" y="13220"/>
                  </a:lnTo>
                  <a:lnTo>
                    <a:pt x="3175" y="1322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311396" y="7055218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12700" y="0"/>
                  </a:moveTo>
                  <a:lnTo>
                    <a:pt x="0" y="0"/>
                  </a:lnTo>
                  <a:lnTo>
                    <a:pt x="0" y="13207"/>
                  </a:lnTo>
                  <a:lnTo>
                    <a:pt x="12700" y="1320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327995" y="7057707"/>
              <a:ext cx="3810" cy="18415"/>
            </a:xfrm>
            <a:custGeom>
              <a:avLst/>
              <a:gdLst/>
              <a:ahLst/>
              <a:cxnLst/>
              <a:rect l="l" t="t" r="r" b="b"/>
              <a:pathLst>
                <a:path w="3810" h="18415">
                  <a:moveTo>
                    <a:pt x="0" y="0"/>
                  </a:moveTo>
                  <a:lnTo>
                    <a:pt x="0" y="12750"/>
                  </a:lnTo>
                  <a:lnTo>
                    <a:pt x="2260" y="15849"/>
                  </a:lnTo>
                  <a:lnTo>
                    <a:pt x="3695" y="17983"/>
                  </a:lnTo>
                  <a:lnTo>
                    <a:pt x="3695" y="4902"/>
                  </a:lnTo>
                  <a:lnTo>
                    <a:pt x="2489" y="2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304538" y="7068908"/>
              <a:ext cx="27305" cy="19050"/>
            </a:xfrm>
            <a:custGeom>
              <a:avLst/>
              <a:gdLst/>
              <a:ahLst/>
              <a:cxnLst/>
              <a:rect l="l" t="t" r="r" b="b"/>
              <a:pathLst>
                <a:path w="27304" h="19050">
                  <a:moveTo>
                    <a:pt x="21069" y="0"/>
                  </a:moveTo>
                  <a:lnTo>
                    <a:pt x="6070" y="0"/>
                  </a:lnTo>
                  <a:lnTo>
                    <a:pt x="0" y="4152"/>
                  </a:lnTo>
                  <a:lnTo>
                    <a:pt x="0" y="12407"/>
                  </a:lnTo>
                  <a:lnTo>
                    <a:pt x="2247" y="15163"/>
                  </a:lnTo>
                  <a:lnTo>
                    <a:pt x="5689" y="16840"/>
                  </a:lnTo>
                  <a:lnTo>
                    <a:pt x="6794" y="15125"/>
                  </a:lnTo>
                  <a:lnTo>
                    <a:pt x="11315" y="16916"/>
                  </a:lnTo>
                  <a:lnTo>
                    <a:pt x="10680" y="18364"/>
                  </a:lnTo>
                  <a:lnTo>
                    <a:pt x="13576" y="18580"/>
                  </a:lnTo>
                  <a:lnTo>
                    <a:pt x="21069" y="18580"/>
                  </a:lnTo>
                  <a:lnTo>
                    <a:pt x="27152" y="14414"/>
                  </a:lnTo>
                  <a:lnTo>
                    <a:pt x="27152" y="4152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300639" y="7052843"/>
              <a:ext cx="35560" cy="38735"/>
            </a:xfrm>
            <a:custGeom>
              <a:avLst/>
              <a:gdLst/>
              <a:ahLst/>
              <a:cxnLst/>
              <a:rect l="l" t="t" r="r" b="b"/>
              <a:pathLst>
                <a:path w="35560" h="38734">
                  <a:moveTo>
                    <a:pt x="34950" y="21158"/>
                  </a:moveTo>
                  <a:lnTo>
                    <a:pt x="34086" y="19964"/>
                  </a:lnTo>
                  <a:lnTo>
                    <a:pt x="32461" y="17716"/>
                  </a:lnTo>
                  <a:lnTo>
                    <a:pt x="27139" y="14122"/>
                  </a:lnTo>
                  <a:lnTo>
                    <a:pt x="27139" y="24409"/>
                  </a:lnTo>
                  <a:lnTo>
                    <a:pt x="27063" y="26454"/>
                  </a:lnTo>
                  <a:lnTo>
                    <a:pt x="26593" y="27482"/>
                  </a:lnTo>
                  <a:lnTo>
                    <a:pt x="23177" y="29870"/>
                  </a:lnTo>
                  <a:lnTo>
                    <a:pt x="20497" y="30746"/>
                  </a:lnTo>
                  <a:lnTo>
                    <a:pt x="20205" y="30746"/>
                  </a:lnTo>
                  <a:lnTo>
                    <a:pt x="19697" y="30543"/>
                  </a:lnTo>
                  <a:lnTo>
                    <a:pt x="18770" y="30187"/>
                  </a:lnTo>
                  <a:lnTo>
                    <a:pt x="24384" y="21691"/>
                  </a:lnTo>
                  <a:lnTo>
                    <a:pt x="26606" y="23215"/>
                  </a:lnTo>
                  <a:lnTo>
                    <a:pt x="27139" y="24409"/>
                  </a:lnTo>
                  <a:lnTo>
                    <a:pt x="27139" y="14122"/>
                  </a:lnTo>
                  <a:lnTo>
                    <a:pt x="26924" y="13970"/>
                  </a:lnTo>
                  <a:lnTo>
                    <a:pt x="26924" y="12788"/>
                  </a:lnTo>
                  <a:lnTo>
                    <a:pt x="25222" y="12014"/>
                  </a:lnTo>
                  <a:lnTo>
                    <a:pt x="19812" y="9550"/>
                  </a:lnTo>
                  <a:lnTo>
                    <a:pt x="19812" y="12166"/>
                  </a:lnTo>
                  <a:lnTo>
                    <a:pt x="18173" y="12166"/>
                  </a:lnTo>
                  <a:lnTo>
                    <a:pt x="18173" y="35902"/>
                  </a:lnTo>
                  <a:lnTo>
                    <a:pt x="15722" y="34810"/>
                  </a:lnTo>
                  <a:lnTo>
                    <a:pt x="18173" y="35902"/>
                  </a:lnTo>
                  <a:lnTo>
                    <a:pt x="18173" y="12166"/>
                  </a:lnTo>
                  <a:lnTo>
                    <a:pt x="16370" y="12166"/>
                  </a:lnTo>
                  <a:lnTo>
                    <a:pt x="16370" y="19977"/>
                  </a:lnTo>
                  <a:lnTo>
                    <a:pt x="11163" y="27203"/>
                  </a:lnTo>
                  <a:lnTo>
                    <a:pt x="9131" y="26377"/>
                  </a:lnTo>
                  <a:lnTo>
                    <a:pt x="8382" y="27546"/>
                  </a:lnTo>
                  <a:lnTo>
                    <a:pt x="7759" y="26454"/>
                  </a:lnTo>
                  <a:lnTo>
                    <a:pt x="7797" y="24409"/>
                  </a:lnTo>
                  <a:lnTo>
                    <a:pt x="8356" y="23215"/>
                  </a:lnTo>
                  <a:lnTo>
                    <a:pt x="11760" y="20840"/>
                  </a:lnTo>
                  <a:lnTo>
                    <a:pt x="14439" y="19964"/>
                  </a:lnTo>
                  <a:lnTo>
                    <a:pt x="16370" y="19977"/>
                  </a:lnTo>
                  <a:lnTo>
                    <a:pt x="16370" y="12166"/>
                  </a:lnTo>
                  <a:lnTo>
                    <a:pt x="15494" y="12166"/>
                  </a:lnTo>
                  <a:lnTo>
                    <a:pt x="15494" y="4508"/>
                  </a:lnTo>
                  <a:lnTo>
                    <a:pt x="15494" y="0"/>
                  </a:lnTo>
                  <a:lnTo>
                    <a:pt x="7670" y="2806"/>
                  </a:lnTo>
                  <a:lnTo>
                    <a:pt x="7670" y="14211"/>
                  </a:lnTo>
                  <a:lnTo>
                    <a:pt x="6489" y="15011"/>
                  </a:lnTo>
                  <a:lnTo>
                    <a:pt x="6489" y="30492"/>
                  </a:lnTo>
                  <a:lnTo>
                    <a:pt x="6375" y="30848"/>
                  </a:lnTo>
                  <a:lnTo>
                    <a:pt x="6489" y="30492"/>
                  </a:lnTo>
                  <a:lnTo>
                    <a:pt x="6489" y="15011"/>
                  </a:lnTo>
                  <a:lnTo>
                    <a:pt x="2489" y="17716"/>
                  </a:lnTo>
                  <a:lnTo>
                    <a:pt x="0" y="21158"/>
                  </a:lnTo>
                  <a:lnTo>
                    <a:pt x="76" y="30543"/>
                  </a:lnTo>
                  <a:lnTo>
                    <a:pt x="3606" y="34353"/>
                  </a:lnTo>
                  <a:lnTo>
                    <a:pt x="10985" y="37947"/>
                  </a:lnTo>
                  <a:lnTo>
                    <a:pt x="12242" y="36004"/>
                  </a:lnTo>
                  <a:lnTo>
                    <a:pt x="13779" y="36614"/>
                  </a:lnTo>
                  <a:lnTo>
                    <a:pt x="14008" y="36004"/>
                  </a:lnTo>
                  <a:lnTo>
                    <a:pt x="14554" y="34645"/>
                  </a:lnTo>
                  <a:lnTo>
                    <a:pt x="14566" y="34429"/>
                  </a:lnTo>
                  <a:lnTo>
                    <a:pt x="14566" y="34607"/>
                  </a:lnTo>
                  <a:lnTo>
                    <a:pt x="14300" y="38328"/>
                  </a:lnTo>
                  <a:lnTo>
                    <a:pt x="17335" y="38557"/>
                  </a:lnTo>
                  <a:lnTo>
                    <a:pt x="21945" y="38544"/>
                  </a:lnTo>
                  <a:lnTo>
                    <a:pt x="26047" y="37338"/>
                  </a:lnTo>
                  <a:lnTo>
                    <a:pt x="28155" y="35902"/>
                  </a:lnTo>
                  <a:lnTo>
                    <a:pt x="32461" y="32994"/>
                  </a:lnTo>
                  <a:lnTo>
                    <a:pt x="34950" y="29540"/>
                  </a:lnTo>
                  <a:lnTo>
                    <a:pt x="34950" y="21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313390" y="7066686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11709" y="0"/>
                  </a:moveTo>
                  <a:lnTo>
                    <a:pt x="0" y="17602"/>
                  </a:lnTo>
                  <a:lnTo>
                    <a:pt x="203" y="20243"/>
                  </a:lnTo>
                  <a:lnTo>
                    <a:pt x="2095" y="20104"/>
                  </a:lnTo>
                  <a:lnTo>
                    <a:pt x="1955" y="18110"/>
                  </a:lnTo>
                  <a:lnTo>
                    <a:pt x="13296" y="1054"/>
                  </a:lnTo>
                  <a:lnTo>
                    <a:pt x="1170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316425" y="7070978"/>
              <a:ext cx="11430" cy="15240"/>
            </a:xfrm>
            <a:custGeom>
              <a:avLst/>
              <a:gdLst/>
              <a:ahLst/>
              <a:cxnLst/>
              <a:rect l="l" t="t" r="r" b="b"/>
              <a:pathLst>
                <a:path w="11429" h="15240">
                  <a:moveTo>
                    <a:pt x="9283" y="0"/>
                  </a:moveTo>
                  <a:lnTo>
                    <a:pt x="0" y="14109"/>
                  </a:lnTo>
                  <a:lnTo>
                    <a:pt x="1587" y="15151"/>
                  </a:lnTo>
                  <a:lnTo>
                    <a:pt x="10883" y="1041"/>
                  </a:lnTo>
                  <a:lnTo>
                    <a:pt x="928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305973" y="7026757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2860" y="14287"/>
                  </a:moveTo>
                  <a:lnTo>
                    <a:pt x="10706" y="14287"/>
                  </a:lnTo>
                  <a:lnTo>
                    <a:pt x="22148" y="15722"/>
                  </a:lnTo>
                  <a:lnTo>
                    <a:pt x="22860" y="20002"/>
                  </a:lnTo>
                  <a:lnTo>
                    <a:pt x="22860" y="14287"/>
                  </a:lnTo>
                  <a:close/>
                </a:path>
                <a:path w="22860" h="20320">
                  <a:moveTo>
                    <a:pt x="22860" y="0"/>
                  </a:moveTo>
                  <a:lnTo>
                    <a:pt x="0" y="0"/>
                  </a:lnTo>
                  <a:lnTo>
                    <a:pt x="0" y="17868"/>
                  </a:lnTo>
                  <a:lnTo>
                    <a:pt x="4991" y="14998"/>
                  </a:lnTo>
                  <a:lnTo>
                    <a:pt x="10706" y="14287"/>
                  </a:lnTo>
                  <a:lnTo>
                    <a:pt x="22860" y="14287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302798" y="7026757"/>
              <a:ext cx="29209" cy="23495"/>
            </a:xfrm>
            <a:custGeom>
              <a:avLst/>
              <a:gdLst/>
              <a:ahLst/>
              <a:cxnLst/>
              <a:rect l="l" t="t" r="r" b="b"/>
              <a:pathLst>
                <a:path w="29210" h="23495">
                  <a:moveTo>
                    <a:pt x="6350" y="0"/>
                  </a:moveTo>
                  <a:lnTo>
                    <a:pt x="0" y="0"/>
                  </a:lnTo>
                  <a:lnTo>
                    <a:pt x="0" y="23342"/>
                  </a:lnTo>
                  <a:lnTo>
                    <a:pt x="9032" y="18160"/>
                  </a:lnTo>
                  <a:lnTo>
                    <a:pt x="8559" y="18160"/>
                  </a:lnTo>
                  <a:lnTo>
                    <a:pt x="8166" y="14998"/>
                  </a:lnTo>
                  <a:lnTo>
                    <a:pt x="22860" y="14998"/>
                  </a:lnTo>
                  <a:lnTo>
                    <a:pt x="22860" y="12395"/>
                  </a:lnTo>
                  <a:lnTo>
                    <a:pt x="6350" y="12395"/>
                  </a:lnTo>
                  <a:lnTo>
                    <a:pt x="6350" y="0"/>
                  </a:lnTo>
                  <a:close/>
                </a:path>
                <a:path w="29210" h="23495">
                  <a:moveTo>
                    <a:pt x="22860" y="17856"/>
                  </a:moveTo>
                  <a:lnTo>
                    <a:pt x="15697" y="17856"/>
                  </a:lnTo>
                  <a:lnTo>
                    <a:pt x="17475" y="17932"/>
                  </a:lnTo>
                  <a:lnTo>
                    <a:pt x="21297" y="18453"/>
                  </a:lnTo>
                  <a:lnTo>
                    <a:pt x="21971" y="19151"/>
                  </a:lnTo>
                  <a:lnTo>
                    <a:pt x="22440" y="19710"/>
                  </a:lnTo>
                  <a:lnTo>
                    <a:pt x="22809" y="20358"/>
                  </a:lnTo>
                  <a:lnTo>
                    <a:pt x="22910" y="20612"/>
                  </a:lnTo>
                  <a:lnTo>
                    <a:pt x="23901" y="20358"/>
                  </a:lnTo>
                  <a:lnTo>
                    <a:pt x="24899" y="20358"/>
                  </a:lnTo>
                  <a:lnTo>
                    <a:pt x="29210" y="20002"/>
                  </a:lnTo>
                  <a:lnTo>
                    <a:pt x="22860" y="20002"/>
                  </a:lnTo>
                  <a:lnTo>
                    <a:pt x="22860" y="17856"/>
                  </a:lnTo>
                  <a:close/>
                </a:path>
                <a:path w="29210" h="23495">
                  <a:moveTo>
                    <a:pt x="23427" y="20479"/>
                  </a:moveTo>
                  <a:lnTo>
                    <a:pt x="22898" y="20523"/>
                  </a:lnTo>
                  <a:lnTo>
                    <a:pt x="23427" y="20479"/>
                  </a:lnTo>
                  <a:close/>
                </a:path>
                <a:path w="29210" h="23495">
                  <a:moveTo>
                    <a:pt x="23901" y="20358"/>
                  </a:moveTo>
                  <a:lnTo>
                    <a:pt x="22898" y="20523"/>
                  </a:lnTo>
                  <a:lnTo>
                    <a:pt x="23427" y="20479"/>
                  </a:lnTo>
                  <a:lnTo>
                    <a:pt x="23901" y="20358"/>
                  </a:lnTo>
                  <a:close/>
                </a:path>
                <a:path w="29210" h="23495">
                  <a:moveTo>
                    <a:pt x="24899" y="20358"/>
                  </a:moveTo>
                  <a:lnTo>
                    <a:pt x="23901" y="20358"/>
                  </a:lnTo>
                  <a:lnTo>
                    <a:pt x="23427" y="20479"/>
                  </a:lnTo>
                  <a:lnTo>
                    <a:pt x="24899" y="20358"/>
                  </a:lnTo>
                  <a:close/>
                </a:path>
                <a:path w="29210" h="23495">
                  <a:moveTo>
                    <a:pt x="22860" y="12178"/>
                  </a:moveTo>
                  <a:lnTo>
                    <a:pt x="22860" y="20002"/>
                  </a:lnTo>
                  <a:lnTo>
                    <a:pt x="26035" y="20002"/>
                  </a:lnTo>
                  <a:lnTo>
                    <a:pt x="29159" y="19494"/>
                  </a:lnTo>
                  <a:lnTo>
                    <a:pt x="28816" y="17602"/>
                  </a:lnTo>
                  <a:lnTo>
                    <a:pt x="26162" y="14071"/>
                  </a:lnTo>
                  <a:lnTo>
                    <a:pt x="23622" y="12268"/>
                  </a:lnTo>
                  <a:lnTo>
                    <a:pt x="22860" y="12178"/>
                  </a:lnTo>
                  <a:close/>
                </a:path>
                <a:path w="29210" h="23495">
                  <a:moveTo>
                    <a:pt x="29210" y="0"/>
                  </a:moveTo>
                  <a:lnTo>
                    <a:pt x="22860" y="0"/>
                  </a:lnTo>
                  <a:lnTo>
                    <a:pt x="22860" y="12178"/>
                  </a:lnTo>
                  <a:lnTo>
                    <a:pt x="23622" y="12268"/>
                  </a:lnTo>
                  <a:lnTo>
                    <a:pt x="26162" y="14071"/>
                  </a:lnTo>
                  <a:lnTo>
                    <a:pt x="28816" y="17602"/>
                  </a:lnTo>
                  <a:lnTo>
                    <a:pt x="29159" y="19494"/>
                  </a:lnTo>
                  <a:lnTo>
                    <a:pt x="26035" y="20002"/>
                  </a:lnTo>
                  <a:lnTo>
                    <a:pt x="29210" y="20002"/>
                  </a:lnTo>
                  <a:lnTo>
                    <a:pt x="29210" y="0"/>
                  </a:lnTo>
                  <a:close/>
                </a:path>
                <a:path w="29210" h="23495">
                  <a:moveTo>
                    <a:pt x="8166" y="14998"/>
                  </a:moveTo>
                  <a:lnTo>
                    <a:pt x="8559" y="18160"/>
                  </a:lnTo>
                  <a:lnTo>
                    <a:pt x="9131" y="18104"/>
                  </a:lnTo>
                  <a:lnTo>
                    <a:pt x="9740" y="17754"/>
                  </a:lnTo>
                  <a:lnTo>
                    <a:pt x="8166" y="14998"/>
                  </a:lnTo>
                  <a:close/>
                </a:path>
                <a:path w="29210" h="23495">
                  <a:moveTo>
                    <a:pt x="9131" y="18104"/>
                  </a:moveTo>
                  <a:lnTo>
                    <a:pt x="8559" y="18160"/>
                  </a:lnTo>
                  <a:lnTo>
                    <a:pt x="9032" y="18160"/>
                  </a:lnTo>
                  <a:close/>
                </a:path>
                <a:path w="29210" h="23495">
                  <a:moveTo>
                    <a:pt x="22860" y="14998"/>
                  </a:moveTo>
                  <a:lnTo>
                    <a:pt x="8166" y="14998"/>
                  </a:lnTo>
                  <a:lnTo>
                    <a:pt x="9740" y="17754"/>
                  </a:lnTo>
                  <a:lnTo>
                    <a:pt x="9131" y="18104"/>
                  </a:lnTo>
                  <a:lnTo>
                    <a:pt x="11099" y="17932"/>
                  </a:lnTo>
                  <a:lnTo>
                    <a:pt x="12509" y="17856"/>
                  </a:lnTo>
                  <a:lnTo>
                    <a:pt x="22860" y="17856"/>
                  </a:lnTo>
                  <a:lnTo>
                    <a:pt x="22860" y="14998"/>
                  </a:lnTo>
                  <a:close/>
                </a:path>
                <a:path w="29210" h="23495">
                  <a:moveTo>
                    <a:pt x="14097" y="11506"/>
                  </a:moveTo>
                  <a:lnTo>
                    <a:pt x="10515" y="11518"/>
                  </a:lnTo>
                  <a:lnTo>
                    <a:pt x="7150" y="11937"/>
                  </a:lnTo>
                  <a:lnTo>
                    <a:pt x="6350" y="12395"/>
                  </a:lnTo>
                  <a:lnTo>
                    <a:pt x="22860" y="12395"/>
                  </a:lnTo>
                  <a:lnTo>
                    <a:pt x="22860" y="12178"/>
                  </a:lnTo>
                  <a:lnTo>
                    <a:pt x="17919" y="11595"/>
                  </a:lnTo>
                  <a:lnTo>
                    <a:pt x="15887" y="11518"/>
                  </a:lnTo>
                  <a:lnTo>
                    <a:pt x="14097" y="115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308119" y="7026757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847" y="0"/>
                  </a:moveTo>
                  <a:lnTo>
                    <a:pt x="0" y="0"/>
                  </a:lnTo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304944" y="7023582"/>
              <a:ext cx="29209" cy="6350"/>
            </a:xfrm>
            <a:custGeom>
              <a:avLst/>
              <a:gdLst/>
              <a:ahLst/>
              <a:cxnLst/>
              <a:rect l="l" t="t" r="r" b="b"/>
              <a:pathLst>
                <a:path w="29210" h="6350">
                  <a:moveTo>
                    <a:pt x="27787" y="0"/>
                  </a:moveTo>
                  <a:lnTo>
                    <a:pt x="1422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1422" y="6350"/>
                  </a:lnTo>
                  <a:lnTo>
                    <a:pt x="3175" y="6350"/>
                  </a:lnTo>
                  <a:lnTo>
                    <a:pt x="27787" y="6350"/>
                  </a:lnTo>
                  <a:lnTo>
                    <a:pt x="29197" y="4927"/>
                  </a:lnTo>
                  <a:lnTo>
                    <a:pt x="29197" y="1422"/>
                  </a:lnTo>
                  <a:lnTo>
                    <a:pt x="27787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305604" y="7040867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5">
                  <a:moveTo>
                    <a:pt x="10185" y="0"/>
                  </a:moveTo>
                  <a:lnTo>
                    <a:pt x="5892" y="1079"/>
                  </a:lnTo>
                  <a:lnTo>
                    <a:pt x="1435" y="3035"/>
                  </a:lnTo>
                  <a:lnTo>
                    <a:pt x="0" y="5537"/>
                  </a:lnTo>
                  <a:lnTo>
                    <a:pt x="23050" y="4648"/>
                  </a:lnTo>
                  <a:lnTo>
                    <a:pt x="20180" y="1612"/>
                  </a:lnTo>
                  <a:lnTo>
                    <a:pt x="13398" y="177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302915" y="7037920"/>
              <a:ext cx="28575" cy="10160"/>
            </a:xfrm>
            <a:custGeom>
              <a:avLst/>
              <a:gdLst/>
              <a:ahLst/>
              <a:cxnLst/>
              <a:rect l="l" t="t" r="r" b="b"/>
              <a:pathLst>
                <a:path w="28575" h="10159">
                  <a:moveTo>
                    <a:pt x="15719" y="0"/>
                  </a:moveTo>
                  <a:lnTo>
                    <a:pt x="12392" y="0"/>
                  </a:lnTo>
                  <a:lnTo>
                    <a:pt x="11147" y="101"/>
                  </a:lnTo>
                  <a:lnTo>
                    <a:pt x="7248" y="1104"/>
                  </a:lnTo>
                  <a:lnTo>
                    <a:pt x="1889" y="3505"/>
                  </a:lnTo>
                  <a:lnTo>
                    <a:pt x="28" y="6743"/>
                  </a:lnTo>
                  <a:lnTo>
                    <a:pt x="0" y="6946"/>
                  </a:lnTo>
                  <a:lnTo>
                    <a:pt x="5445" y="10058"/>
                  </a:lnTo>
                  <a:lnTo>
                    <a:pt x="6118" y="8889"/>
                  </a:lnTo>
                  <a:lnTo>
                    <a:pt x="5394" y="8889"/>
                  </a:lnTo>
                  <a:lnTo>
                    <a:pt x="4124" y="5981"/>
                  </a:lnTo>
                  <a:lnTo>
                    <a:pt x="27444" y="5981"/>
                  </a:lnTo>
                  <a:lnTo>
                    <a:pt x="28051" y="5410"/>
                  </a:lnTo>
                  <a:lnTo>
                    <a:pt x="27822" y="5270"/>
                  </a:lnTo>
                  <a:lnTo>
                    <a:pt x="24888" y="1841"/>
                  </a:lnTo>
                  <a:lnTo>
                    <a:pt x="20139" y="736"/>
                  </a:lnTo>
                  <a:lnTo>
                    <a:pt x="17903" y="266"/>
                  </a:lnTo>
                  <a:lnTo>
                    <a:pt x="15719" y="0"/>
                  </a:lnTo>
                  <a:close/>
                </a:path>
                <a:path w="28575" h="10159">
                  <a:moveTo>
                    <a:pt x="27067" y="6337"/>
                  </a:moveTo>
                  <a:lnTo>
                    <a:pt x="15135" y="6337"/>
                  </a:lnTo>
                  <a:lnTo>
                    <a:pt x="17011" y="6565"/>
                  </a:lnTo>
                  <a:lnTo>
                    <a:pt x="18830" y="6946"/>
                  </a:lnTo>
                  <a:lnTo>
                    <a:pt x="21980" y="8534"/>
                  </a:lnTo>
                  <a:lnTo>
                    <a:pt x="23085" y="9448"/>
                  </a:lnTo>
                  <a:lnTo>
                    <a:pt x="23428" y="9766"/>
                  </a:lnTo>
                  <a:lnTo>
                    <a:pt x="27067" y="6337"/>
                  </a:lnTo>
                  <a:close/>
                </a:path>
                <a:path w="28575" h="10159">
                  <a:moveTo>
                    <a:pt x="4124" y="5981"/>
                  </a:moveTo>
                  <a:lnTo>
                    <a:pt x="5394" y="8889"/>
                  </a:lnTo>
                  <a:lnTo>
                    <a:pt x="6361" y="8469"/>
                  </a:lnTo>
                  <a:lnTo>
                    <a:pt x="6880" y="7569"/>
                  </a:lnTo>
                  <a:lnTo>
                    <a:pt x="4124" y="5981"/>
                  </a:lnTo>
                  <a:close/>
                </a:path>
                <a:path w="28575" h="10159">
                  <a:moveTo>
                    <a:pt x="6361" y="8469"/>
                  </a:moveTo>
                  <a:lnTo>
                    <a:pt x="5394" y="8889"/>
                  </a:lnTo>
                  <a:lnTo>
                    <a:pt x="6118" y="8889"/>
                  </a:lnTo>
                  <a:lnTo>
                    <a:pt x="6361" y="8469"/>
                  </a:lnTo>
                  <a:close/>
                </a:path>
                <a:path w="28575" h="10159">
                  <a:moveTo>
                    <a:pt x="27444" y="5981"/>
                  </a:moveTo>
                  <a:lnTo>
                    <a:pt x="4124" y="5981"/>
                  </a:lnTo>
                  <a:lnTo>
                    <a:pt x="6880" y="7569"/>
                  </a:lnTo>
                  <a:lnTo>
                    <a:pt x="6361" y="8469"/>
                  </a:lnTo>
                  <a:lnTo>
                    <a:pt x="27067" y="6337"/>
                  </a:lnTo>
                  <a:lnTo>
                    <a:pt x="27444" y="59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290327" y="7004938"/>
              <a:ext cx="52705" cy="20320"/>
            </a:xfrm>
            <a:custGeom>
              <a:avLst/>
              <a:gdLst/>
              <a:ahLst/>
              <a:cxnLst/>
              <a:rect l="l" t="t" r="r" b="b"/>
              <a:pathLst>
                <a:path w="52704" h="20320">
                  <a:moveTo>
                    <a:pt x="52628" y="3327"/>
                  </a:moveTo>
                  <a:lnTo>
                    <a:pt x="43027" y="3327"/>
                  </a:lnTo>
                  <a:lnTo>
                    <a:pt x="42379" y="3975"/>
                  </a:lnTo>
                  <a:lnTo>
                    <a:pt x="35928" y="1231"/>
                  </a:lnTo>
                  <a:lnTo>
                    <a:pt x="26352" y="0"/>
                  </a:lnTo>
                  <a:lnTo>
                    <a:pt x="19227" y="0"/>
                  </a:lnTo>
                  <a:lnTo>
                    <a:pt x="12750" y="1930"/>
                  </a:lnTo>
                  <a:lnTo>
                    <a:pt x="8940" y="4495"/>
                  </a:lnTo>
                  <a:lnTo>
                    <a:pt x="8255" y="3797"/>
                  </a:lnTo>
                  <a:lnTo>
                    <a:pt x="0" y="3797"/>
                  </a:lnTo>
                  <a:lnTo>
                    <a:pt x="0" y="18249"/>
                  </a:lnTo>
                  <a:lnTo>
                    <a:pt x="1587" y="19850"/>
                  </a:lnTo>
                  <a:lnTo>
                    <a:pt x="3175" y="18262"/>
                  </a:lnTo>
                  <a:lnTo>
                    <a:pt x="3175" y="15189"/>
                  </a:lnTo>
                  <a:lnTo>
                    <a:pt x="5511" y="10680"/>
                  </a:lnTo>
                  <a:lnTo>
                    <a:pt x="13906" y="4965"/>
                  </a:lnTo>
                  <a:lnTo>
                    <a:pt x="19812" y="3162"/>
                  </a:lnTo>
                  <a:lnTo>
                    <a:pt x="26352" y="3175"/>
                  </a:lnTo>
                  <a:lnTo>
                    <a:pt x="35128" y="4305"/>
                  </a:lnTo>
                  <a:lnTo>
                    <a:pt x="42303" y="7366"/>
                  </a:lnTo>
                  <a:lnTo>
                    <a:pt x="47282" y="11785"/>
                  </a:lnTo>
                  <a:lnTo>
                    <a:pt x="49466" y="17030"/>
                  </a:lnTo>
                  <a:lnTo>
                    <a:pt x="50279" y="17678"/>
                  </a:lnTo>
                  <a:lnTo>
                    <a:pt x="51041" y="18427"/>
                  </a:lnTo>
                  <a:lnTo>
                    <a:pt x="51231" y="18415"/>
                  </a:lnTo>
                  <a:lnTo>
                    <a:pt x="51854" y="17614"/>
                  </a:lnTo>
                  <a:lnTo>
                    <a:pt x="52628" y="16840"/>
                  </a:lnTo>
                  <a:lnTo>
                    <a:pt x="52628" y="3327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285094" y="7000887"/>
              <a:ext cx="64769" cy="88265"/>
            </a:xfrm>
            <a:custGeom>
              <a:avLst/>
              <a:gdLst/>
              <a:ahLst/>
              <a:cxnLst/>
              <a:rect l="l" t="t" r="r" b="b"/>
              <a:pathLst>
                <a:path w="64770" h="88265">
                  <a:moveTo>
                    <a:pt x="20904" y="0"/>
                  </a:moveTo>
                  <a:lnTo>
                    <a:pt x="25" y="0"/>
                  </a:lnTo>
                  <a:lnTo>
                    <a:pt x="25" y="45427"/>
                  </a:lnTo>
                  <a:lnTo>
                    <a:pt x="1612" y="45529"/>
                  </a:lnTo>
                  <a:lnTo>
                    <a:pt x="23" y="45529"/>
                  </a:lnTo>
                  <a:lnTo>
                    <a:pt x="0" y="49022"/>
                  </a:lnTo>
                  <a:lnTo>
                    <a:pt x="165" y="53251"/>
                  </a:lnTo>
                  <a:lnTo>
                    <a:pt x="2463" y="59702"/>
                  </a:lnTo>
                  <a:lnTo>
                    <a:pt x="3162" y="60934"/>
                  </a:lnTo>
                  <a:lnTo>
                    <a:pt x="4322" y="63284"/>
                  </a:lnTo>
                  <a:lnTo>
                    <a:pt x="7594" y="87833"/>
                  </a:lnTo>
                  <a:lnTo>
                    <a:pt x="57035" y="87833"/>
                  </a:lnTo>
                  <a:lnTo>
                    <a:pt x="57116" y="86245"/>
                  </a:lnTo>
                  <a:lnTo>
                    <a:pt x="9105" y="86245"/>
                  </a:lnTo>
                  <a:lnTo>
                    <a:pt x="9105" y="84658"/>
                  </a:lnTo>
                  <a:lnTo>
                    <a:pt x="10619" y="84658"/>
                  </a:lnTo>
                  <a:lnTo>
                    <a:pt x="10007" y="72263"/>
                  </a:lnTo>
                  <a:lnTo>
                    <a:pt x="7785" y="63284"/>
                  </a:lnTo>
                  <a:lnTo>
                    <a:pt x="7175" y="61849"/>
                  </a:lnTo>
                  <a:lnTo>
                    <a:pt x="5943" y="59397"/>
                  </a:lnTo>
                  <a:lnTo>
                    <a:pt x="5410" y="58483"/>
                  </a:lnTo>
                  <a:lnTo>
                    <a:pt x="3365" y="52806"/>
                  </a:lnTo>
                  <a:lnTo>
                    <a:pt x="3172" y="49022"/>
                  </a:lnTo>
                  <a:lnTo>
                    <a:pt x="3200" y="3175"/>
                  </a:lnTo>
                  <a:lnTo>
                    <a:pt x="20904" y="3175"/>
                  </a:lnTo>
                  <a:lnTo>
                    <a:pt x="22491" y="1587"/>
                  </a:lnTo>
                  <a:lnTo>
                    <a:pt x="20904" y="0"/>
                  </a:lnTo>
                  <a:close/>
                </a:path>
                <a:path w="64770" h="88265">
                  <a:moveTo>
                    <a:pt x="10619" y="84658"/>
                  </a:moveTo>
                  <a:lnTo>
                    <a:pt x="9105" y="84658"/>
                  </a:lnTo>
                  <a:lnTo>
                    <a:pt x="9105" y="86245"/>
                  </a:lnTo>
                  <a:lnTo>
                    <a:pt x="10693" y="86156"/>
                  </a:lnTo>
                  <a:lnTo>
                    <a:pt x="10619" y="84658"/>
                  </a:lnTo>
                  <a:close/>
                </a:path>
                <a:path w="64770" h="88265">
                  <a:moveTo>
                    <a:pt x="54010" y="84658"/>
                  </a:moveTo>
                  <a:lnTo>
                    <a:pt x="10619" y="84658"/>
                  </a:lnTo>
                  <a:lnTo>
                    <a:pt x="10693" y="86156"/>
                  </a:lnTo>
                  <a:lnTo>
                    <a:pt x="9105" y="86245"/>
                  </a:lnTo>
                  <a:lnTo>
                    <a:pt x="55524" y="86245"/>
                  </a:lnTo>
                  <a:lnTo>
                    <a:pt x="53936" y="86156"/>
                  </a:lnTo>
                  <a:lnTo>
                    <a:pt x="54010" y="84658"/>
                  </a:lnTo>
                  <a:close/>
                </a:path>
                <a:path w="64770" h="88265">
                  <a:moveTo>
                    <a:pt x="64604" y="0"/>
                  </a:moveTo>
                  <a:lnTo>
                    <a:pt x="43738" y="0"/>
                  </a:lnTo>
                  <a:lnTo>
                    <a:pt x="42151" y="1587"/>
                  </a:lnTo>
                  <a:lnTo>
                    <a:pt x="43738" y="3175"/>
                  </a:lnTo>
                  <a:lnTo>
                    <a:pt x="61429" y="3175"/>
                  </a:lnTo>
                  <a:lnTo>
                    <a:pt x="61457" y="49022"/>
                  </a:lnTo>
                  <a:lnTo>
                    <a:pt x="61264" y="52806"/>
                  </a:lnTo>
                  <a:lnTo>
                    <a:pt x="59232" y="58483"/>
                  </a:lnTo>
                  <a:lnTo>
                    <a:pt x="58686" y="59397"/>
                  </a:lnTo>
                  <a:lnTo>
                    <a:pt x="57454" y="61849"/>
                  </a:lnTo>
                  <a:lnTo>
                    <a:pt x="56845" y="63284"/>
                  </a:lnTo>
                  <a:lnTo>
                    <a:pt x="54622" y="72263"/>
                  </a:lnTo>
                  <a:lnTo>
                    <a:pt x="53936" y="86156"/>
                  </a:lnTo>
                  <a:lnTo>
                    <a:pt x="55524" y="86245"/>
                  </a:lnTo>
                  <a:lnTo>
                    <a:pt x="55524" y="84658"/>
                  </a:lnTo>
                  <a:lnTo>
                    <a:pt x="57198" y="84658"/>
                  </a:lnTo>
                  <a:lnTo>
                    <a:pt x="62166" y="59702"/>
                  </a:lnTo>
                  <a:lnTo>
                    <a:pt x="64465" y="53251"/>
                  </a:lnTo>
                  <a:lnTo>
                    <a:pt x="64630" y="49022"/>
                  </a:lnTo>
                  <a:lnTo>
                    <a:pt x="64606" y="45529"/>
                  </a:lnTo>
                  <a:lnTo>
                    <a:pt x="63017" y="45529"/>
                  </a:lnTo>
                  <a:lnTo>
                    <a:pt x="64604" y="45427"/>
                  </a:lnTo>
                  <a:lnTo>
                    <a:pt x="64604" y="0"/>
                  </a:lnTo>
                  <a:close/>
                </a:path>
                <a:path w="64770" h="88265">
                  <a:moveTo>
                    <a:pt x="57198" y="84658"/>
                  </a:moveTo>
                  <a:lnTo>
                    <a:pt x="55524" y="84658"/>
                  </a:lnTo>
                  <a:lnTo>
                    <a:pt x="55524" y="86245"/>
                  </a:lnTo>
                  <a:lnTo>
                    <a:pt x="57116" y="86245"/>
                  </a:lnTo>
                  <a:lnTo>
                    <a:pt x="57198" y="84658"/>
                  </a:lnTo>
                  <a:close/>
                </a:path>
                <a:path w="64770" h="88265">
                  <a:moveTo>
                    <a:pt x="25" y="45427"/>
                  </a:moveTo>
                  <a:close/>
                </a:path>
                <a:path w="64770" h="88265">
                  <a:moveTo>
                    <a:pt x="25" y="45427"/>
                  </a:moveTo>
                  <a:lnTo>
                    <a:pt x="1612" y="45529"/>
                  </a:lnTo>
                  <a:lnTo>
                    <a:pt x="25" y="45427"/>
                  </a:lnTo>
                  <a:close/>
                </a:path>
                <a:path w="64770" h="88265">
                  <a:moveTo>
                    <a:pt x="64604" y="45427"/>
                  </a:moveTo>
                  <a:lnTo>
                    <a:pt x="63017" y="45529"/>
                  </a:lnTo>
                  <a:lnTo>
                    <a:pt x="64604" y="45529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057078" y="6980059"/>
              <a:ext cx="271780" cy="9525"/>
            </a:xfrm>
            <a:custGeom>
              <a:avLst/>
              <a:gdLst/>
              <a:ahLst/>
              <a:cxnLst/>
              <a:rect l="l" t="t" r="r" b="b"/>
              <a:pathLst>
                <a:path w="271779" h="9525">
                  <a:moveTo>
                    <a:pt x="35318" y="1828"/>
                  </a:moveTo>
                  <a:lnTo>
                    <a:pt x="33947" y="114"/>
                  </a:lnTo>
                  <a:lnTo>
                    <a:pt x="33032" y="0"/>
                  </a:lnTo>
                  <a:lnTo>
                    <a:pt x="28689" y="0"/>
                  </a:lnTo>
                  <a:lnTo>
                    <a:pt x="23431" y="342"/>
                  </a:lnTo>
                  <a:lnTo>
                    <a:pt x="17487" y="2286"/>
                  </a:lnTo>
                  <a:lnTo>
                    <a:pt x="13373" y="3771"/>
                  </a:lnTo>
                  <a:lnTo>
                    <a:pt x="3314" y="5715"/>
                  </a:lnTo>
                  <a:lnTo>
                    <a:pt x="1485" y="5829"/>
                  </a:lnTo>
                  <a:lnTo>
                    <a:pt x="0" y="7543"/>
                  </a:lnTo>
                  <a:lnTo>
                    <a:pt x="1714" y="9029"/>
                  </a:lnTo>
                  <a:lnTo>
                    <a:pt x="9715" y="8229"/>
                  </a:lnTo>
                  <a:lnTo>
                    <a:pt x="24003" y="3543"/>
                  </a:lnTo>
                  <a:lnTo>
                    <a:pt x="28917" y="3200"/>
                  </a:lnTo>
                  <a:lnTo>
                    <a:pt x="32918" y="3200"/>
                  </a:lnTo>
                  <a:lnTo>
                    <a:pt x="33604" y="3314"/>
                  </a:lnTo>
                  <a:lnTo>
                    <a:pt x="33731" y="3200"/>
                  </a:lnTo>
                  <a:lnTo>
                    <a:pt x="35318" y="1828"/>
                  </a:lnTo>
                  <a:close/>
                </a:path>
                <a:path w="271779" h="9525">
                  <a:moveTo>
                    <a:pt x="193167" y="1828"/>
                  </a:moveTo>
                  <a:lnTo>
                    <a:pt x="191795" y="114"/>
                  </a:lnTo>
                  <a:lnTo>
                    <a:pt x="190881" y="0"/>
                  </a:lnTo>
                  <a:lnTo>
                    <a:pt x="186537" y="0"/>
                  </a:lnTo>
                  <a:lnTo>
                    <a:pt x="181394" y="342"/>
                  </a:lnTo>
                  <a:lnTo>
                    <a:pt x="175450" y="2286"/>
                  </a:lnTo>
                  <a:lnTo>
                    <a:pt x="171221" y="3771"/>
                  </a:lnTo>
                  <a:lnTo>
                    <a:pt x="167220" y="4572"/>
                  </a:lnTo>
                  <a:lnTo>
                    <a:pt x="161163" y="5715"/>
                  </a:lnTo>
                  <a:lnTo>
                    <a:pt x="159334" y="5829"/>
                  </a:lnTo>
                  <a:lnTo>
                    <a:pt x="157848" y="7543"/>
                  </a:lnTo>
                  <a:lnTo>
                    <a:pt x="159562" y="9029"/>
                  </a:lnTo>
                  <a:lnTo>
                    <a:pt x="167678" y="8229"/>
                  </a:lnTo>
                  <a:lnTo>
                    <a:pt x="181851" y="3543"/>
                  </a:lnTo>
                  <a:lnTo>
                    <a:pt x="186880" y="3200"/>
                  </a:lnTo>
                  <a:lnTo>
                    <a:pt x="190766" y="3200"/>
                  </a:lnTo>
                  <a:lnTo>
                    <a:pt x="191452" y="3314"/>
                  </a:lnTo>
                  <a:lnTo>
                    <a:pt x="191579" y="3200"/>
                  </a:lnTo>
                  <a:lnTo>
                    <a:pt x="193167" y="1828"/>
                  </a:lnTo>
                  <a:close/>
                </a:path>
                <a:path w="271779" h="9525">
                  <a:moveTo>
                    <a:pt x="271780" y="1854"/>
                  </a:moveTo>
                  <a:lnTo>
                    <a:pt x="270357" y="114"/>
                  </a:lnTo>
                  <a:lnTo>
                    <a:pt x="269468" y="25"/>
                  </a:lnTo>
                  <a:lnTo>
                    <a:pt x="265163" y="25"/>
                  </a:lnTo>
                  <a:lnTo>
                    <a:pt x="259918" y="355"/>
                  </a:lnTo>
                  <a:lnTo>
                    <a:pt x="249796" y="3733"/>
                  </a:lnTo>
                  <a:lnTo>
                    <a:pt x="245757" y="4610"/>
                  </a:lnTo>
                  <a:lnTo>
                    <a:pt x="239801" y="5664"/>
                  </a:lnTo>
                  <a:lnTo>
                    <a:pt x="237909" y="5829"/>
                  </a:lnTo>
                  <a:lnTo>
                    <a:pt x="236474" y="7556"/>
                  </a:lnTo>
                  <a:lnTo>
                    <a:pt x="238201" y="8991"/>
                  </a:lnTo>
                  <a:lnTo>
                    <a:pt x="246214" y="8267"/>
                  </a:lnTo>
                  <a:lnTo>
                    <a:pt x="260489" y="3505"/>
                  </a:lnTo>
                  <a:lnTo>
                    <a:pt x="265404" y="3200"/>
                  </a:lnTo>
                  <a:lnTo>
                    <a:pt x="269341" y="3200"/>
                  </a:lnTo>
                  <a:lnTo>
                    <a:pt x="270040" y="3276"/>
                  </a:lnTo>
                  <a:lnTo>
                    <a:pt x="271780" y="18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942207" y="6979602"/>
              <a:ext cx="372110" cy="6985"/>
            </a:xfrm>
            <a:custGeom>
              <a:avLst/>
              <a:gdLst/>
              <a:ahLst/>
              <a:cxnLst/>
              <a:rect l="l" t="t" r="r" b="b"/>
              <a:pathLst>
                <a:path w="372110" h="6984">
                  <a:moveTo>
                    <a:pt x="22860" y="1485"/>
                  </a:moveTo>
                  <a:lnTo>
                    <a:pt x="0" y="0"/>
                  </a:lnTo>
                  <a:lnTo>
                    <a:pt x="0" y="6400"/>
                  </a:lnTo>
                  <a:lnTo>
                    <a:pt x="14973" y="6400"/>
                  </a:lnTo>
                  <a:lnTo>
                    <a:pt x="14973" y="1485"/>
                  </a:lnTo>
                  <a:lnTo>
                    <a:pt x="22860" y="1485"/>
                  </a:lnTo>
                  <a:close/>
                </a:path>
                <a:path w="372110" h="6984">
                  <a:moveTo>
                    <a:pt x="332206" y="12"/>
                  </a:moveTo>
                  <a:lnTo>
                    <a:pt x="309359" y="1435"/>
                  </a:lnTo>
                  <a:lnTo>
                    <a:pt x="317207" y="1435"/>
                  </a:lnTo>
                  <a:lnTo>
                    <a:pt x="317207" y="6438"/>
                  </a:lnTo>
                  <a:lnTo>
                    <a:pt x="332206" y="6438"/>
                  </a:lnTo>
                  <a:lnTo>
                    <a:pt x="332206" y="12"/>
                  </a:lnTo>
                  <a:close/>
                </a:path>
                <a:path w="372110" h="6984">
                  <a:moveTo>
                    <a:pt x="371500" y="723"/>
                  </a:moveTo>
                  <a:lnTo>
                    <a:pt x="356489" y="1435"/>
                  </a:lnTo>
                  <a:lnTo>
                    <a:pt x="350075" y="6438"/>
                  </a:lnTo>
                  <a:lnTo>
                    <a:pt x="362216" y="2146"/>
                  </a:lnTo>
                  <a:lnTo>
                    <a:pt x="371500" y="723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212729" y="7113028"/>
              <a:ext cx="56515" cy="15240"/>
            </a:xfrm>
            <a:custGeom>
              <a:avLst/>
              <a:gdLst/>
              <a:ahLst/>
              <a:cxnLst/>
              <a:rect l="l" t="t" r="r" b="b"/>
              <a:pathLst>
                <a:path w="56514" h="15240">
                  <a:moveTo>
                    <a:pt x="56235" y="0"/>
                  </a:moveTo>
                  <a:lnTo>
                    <a:pt x="0" y="0"/>
                  </a:lnTo>
                  <a:lnTo>
                    <a:pt x="0" y="14960"/>
                  </a:lnTo>
                  <a:lnTo>
                    <a:pt x="8788" y="14960"/>
                  </a:lnTo>
                  <a:lnTo>
                    <a:pt x="8788" y="8788"/>
                  </a:lnTo>
                  <a:lnTo>
                    <a:pt x="47447" y="8788"/>
                  </a:lnTo>
                  <a:lnTo>
                    <a:pt x="47447" y="13627"/>
                  </a:lnTo>
                  <a:lnTo>
                    <a:pt x="56235" y="13627"/>
                  </a:lnTo>
                  <a:lnTo>
                    <a:pt x="562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208551" y="7051877"/>
              <a:ext cx="141605" cy="80645"/>
            </a:xfrm>
            <a:custGeom>
              <a:avLst/>
              <a:gdLst/>
              <a:ahLst/>
              <a:cxnLst/>
              <a:rect l="l" t="t" r="r" b="b"/>
              <a:pathLst>
                <a:path w="141604" h="80645">
                  <a:moveTo>
                    <a:pt x="64592" y="0"/>
                  </a:moveTo>
                  <a:lnTo>
                    <a:pt x="61658" y="0"/>
                  </a:lnTo>
                  <a:lnTo>
                    <a:pt x="61658" y="58547"/>
                  </a:lnTo>
                  <a:lnTo>
                    <a:pt x="61658" y="61480"/>
                  </a:lnTo>
                  <a:lnTo>
                    <a:pt x="61658" y="71513"/>
                  </a:lnTo>
                  <a:lnTo>
                    <a:pt x="57924" y="76403"/>
                  </a:lnTo>
                  <a:lnTo>
                    <a:pt x="52260" y="76403"/>
                  </a:lnTo>
                  <a:lnTo>
                    <a:pt x="52260" y="72123"/>
                  </a:lnTo>
                  <a:lnTo>
                    <a:pt x="52260" y="69189"/>
                  </a:lnTo>
                  <a:lnTo>
                    <a:pt x="12319" y="69189"/>
                  </a:lnTo>
                  <a:lnTo>
                    <a:pt x="12319" y="77431"/>
                  </a:lnTo>
                  <a:lnTo>
                    <a:pt x="6604" y="77431"/>
                  </a:lnTo>
                  <a:lnTo>
                    <a:pt x="3403" y="73723"/>
                  </a:lnTo>
                  <a:lnTo>
                    <a:pt x="2933" y="73177"/>
                  </a:lnTo>
                  <a:lnTo>
                    <a:pt x="2933" y="72758"/>
                  </a:lnTo>
                  <a:lnTo>
                    <a:pt x="2933" y="61480"/>
                  </a:lnTo>
                  <a:lnTo>
                    <a:pt x="61658" y="61480"/>
                  </a:lnTo>
                  <a:lnTo>
                    <a:pt x="61658" y="58547"/>
                  </a:lnTo>
                  <a:lnTo>
                    <a:pt x="2933" y="58547"/>
                  </a:lnTo>
                  <a:lnTo>
                    <a:pt x="2933" y="0"/>
                  </a:lnTo>
                  <a:lnTo>
                    <a:pt x="0" y="0"/>
                  </a:lnTo>
                  <a:lnTo>
                    <a:pt x="0" y="58547"/>
                  </a:lnTo>
                  <a:lnTo>
                    <a:pt x="0" y="60020"/>
                  </a:lnTo>
                  <a:lnTo>
                    <a:pt x="0" y="74256"/>
                  </a:lnTo>
                  <a:lnTo>
                    <a:pt x="355" y="74676"/>
                  </a:lnTo>
                  <a:lnTo>
                    <a:pt x="5257" y="80365"/>
                  </a:lnTo>
                  <a:lnTo>
                    <a:pt x="15252" y="80365"/>
                  </a:lnTo>
                  <a:lnTo>
                    <a:pt x="15252" y="77431"/>
                  </a:lnTo>
                  <a:lnTo>
                    <a:pt x="15252" y="72123"/>
                  </a:lnTo>
                  <a:lnTo>
                    <a:pt x="49326" y="72123"/>
                  </a:lnTo>
                  <a:lnTo>
                    <a:pt x="49326" y="79336"/>
                  </a:lnTo>
                  <a:lnTo>
                    <a:pt x="59372" y="79336"/>
                  </a:lnTo>
                  <a:lnTo>
                    <a:pt x="61607" y="76403"/>
                  </a:lnTo>
                  <a:lnTo>
                    <a:pt x="64592" y="72504"/>
                  </a:lnTo>
                  <a:lnTo>
                    <a:pt x="64592" y="61480"/>
                  </a:lnTo>
                  <a:lnTo>
                    <a:pt x="64592" y="60020"/>
                  </a:lnTo>
                  <a:lnTo>
                    <a:pt x="64592" y="58547"/>
                  </a:lnTo>
                  <a:lnTo>
                    <a:pt x="64592" y="0"/>
                  </a:lnTo>
                  <a:close/>
                </a:path>
                <a:path w="141604" h="80645">
                  <a:moveTo>
                    <a:pt x="79514" y="0"/>
                  </a:moveTo>
                  <a:lnTo>
                    <a:pt x="76581" y="0"/>
                  </a:lnTo>
                  <a:lnTo>
                    <a:pt x="76581" y="60020"/>
                  </a:lnTo>
                  <a:lnTo>
                    <a:pt x="79514" y="60020"/>
                  </a:lnTo>
                  <a:lnTo>
                    <a:pt x="79514" y="0"/>
                  </a:lnTo>
                  <a:close/>
                </a:path>
                <a:path w="141604" h="80645">
                  <a:moveTo>
                    <a:pt x="141185" y="0"/>
                  </a:moveTo>
                  <a:lnTo>
                    <a:pt x="138252" y="0"/>
                  </a:lnTo>
                  <a:lnTo>
                    <a:pt x="138252" y="60020"/>
                  </a:lnTo>
                  <a:lnTo>
                    <a:pt x="141185" y="60020"/>
                  </a:lnTo>
                  <a:lnTo>
                    <a:pt x="1411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839997" y="6976998"/>
              <a:ext cx="495934" cy="149225"/>
            </a:xfrm>
            <a:custGeom>
              <a:avLst/>
              <a:gdLst/>
              <a:ahLst/>
              <a:cxnLst/>
              <a:rect l="l" t="t" r="r" b="b"/>
              <a:pathLst>
                <a:path w="495935" h="149225">
                  <a:moveTo>
                    <a:pt x="6350" y="16662"/>
                  </a:moveTo>
                  <a:lnTo>
                    <a:pt x="0" y="16662"/>
                  </a:lnTo>
                  <a:lnTo>
                    <a:pt x="0" y="25234"/>
                  </a:lnTo>
                  <a:lnTo>
                    <a:pt x="6350" y="25234"/>
                  </a:lnTo>
                  <a:lnTo>
                    <a:pt x="6350" y="16662"/>
                  </a:lnTo>
                  <a:close/>
                </a:path>
                <a:path w="495935" h="149225">
                  <a:moveTo>
                    <a:pt x="42062" y="16662"/>
                  </a:moveTo>
                  <a:lnTo>
                    <a:pt x="35712" y="16662"/>
                  </a:lnTo>
                  <a:lnTo>
                    <a:pt x="35712" y="25234"/>
                  </a:lnTo>
                  <a:lnTo>
                    <a:pt x="42062" y="25234"/>
                  </a:lnTo>
                  <a:lnTo>
                    <a:pt x="42062" y="16662"/>
                  </a:lnTo>
                  <a:close/>
                </a:path>
                <a:path w="495935" h="149225">
                  <a:moveTo>
                    <a:pt x="42710" y="0"/>
                  </a:moveTo>
                  <a:lnTo>
                    <a:pt x="26504" y="0"/>
                  </a:lnTo>
                  <a:lnTo>
                    <a:pt x="26504" y="7137"/>
                  </a:lnTo>
                  <a:lnTo>
                    <a:pt x="42710" y="0"/>
                  </a:lnTo>
                  <a:close/>
                </a:path>
                <a:path w="495935" h="149225">
                  <a:moveTo>
                    <a:pt x="80810" y="0"/>
                  </a:moveTo>
                  <a:lnTo>
                    <a:pt x="64617" y="0"/>
                  </a:lnTo>
                  <a:lnTo>
                    <a:pt x="64617" y="7137"/>
                  </a:lnTo>
                  <a:lnTo>
                    <a:pt x="80810" y="0"/>
                  </a:lnTo>
                  <a:close/>
                </a:path>
                <a:path w="495935" h="149225">
                  <a:moveTo>
                    <a:pt x="84455" y="16662"/>
                  </a:moveTo>
                  <a:lnTo>
                    <a:pt x="78105" y="16662"/>
                  </a:lnTo>
                  <a:lnTo>
                    <a:pt x="78105" y="25234"/>
                  </a:lnTo>
                  <a:lnTo>
                    <a:pt x="84455" y="25234"/>
                  </a:lnTo>
                  <a:lnTo>
                    <a:pt x="84455" y="16662"/>
                  </a:lnTo>
                  <a:close/>
                </a:path>
                <a:path w="495935" h="149225">
                  <a:moveTo>
                    <a:pt x="160185" y="16662"/>
                  </a:moveTo>
                  <a:lnTo>
                    <a:pt x="153835" y="16662"/>
                  </a:lnTo>
                  <a:lnTo>
                    <a:pt x="153835" y="25234"/>
                  </a:lnTo>
                  <a:lnTo>
                    <a:pt x="160185" y="25234"/>
                  </a:lnTo>
                  <a:lnTo>
                    <a:pt x="160185" y="16662"/>
                  </a:lnTo>
                  <a:close/>
                </a:path>
                <a:path w="495935" h="149225">
                  <a:moveTo>
                    <a:pt x="191617" y="16662"/>
                  </a:moveTo>
                  <a:lnTo>
                    <a:pt x="185267" y="16662"/>
                  </a:lnTo>
                  <a:lnTo>
                    <a:pt x="185267" y="25234"/>
                  </a:lnTo>
                  <a:lnTo>
                    <a:pt x="191617" y="25234"/>
                  </a:lnTo>
                  <a:lnTo>
                    <a:pt x="191617" y="16662"/>
                  </a:lnTo>
                  <a:close/>
                </a:path>
                <a:path w="495935" h="149225">
                  <a:moveTo>
                    <a:pt x="235597" y="2832"/>
                  </a:moveTo>
                  <a:lnTo>
                    <a:pt x="219367" y="2832"/>
                  </a:lnTo>
                  <a:lnTo>
                    <a:pt x="219367" y="10033"/>
                  </a:lnTo>
                  <a:lnTo>
                    <a:pt x="235597" y="2832"/>
                  </a:lnTo>
                  <a:close/>
                </a:path>
                <a:path w="495935" h="149225">
                  <a:moveTo>
                    <a:pt x="237337" y="16662"/>
                  </a:moveTo>
                  <a:lnTo>
                    <a:pt x="230987" y="16662"/>
                  </a:lnTo>
                  <a:lnTo>
                    <a:pt x="230987" y="25234"/>
                  </a:lnTo>
                  <a:lnTo>
                    <a:pt x="237337" y="25234"/>
                  </a:lnTo>
                  <a:lnTo>
                    <a:pt x="237337" y="16662"/>
                  </a:lnTo>
                  <a:close/>
                </a:path>
                <a:path w="495935" h="149225">
                  <a:moveTo>
                    <a:pt x="268770" y="16662"/>
                  </a:moveTo>
                  <a:lnTo>
                    <a:pt x="262420" y="16662"/>
                  </a:lnTo>
                  <a:lnTo>
                    <a:pt x="262420" y="25234"/>
                  </a:lnTo>
                  <a:lnTo>
                    <a:pt x="268770" y="25234"/>
                  </a:lnTo>
                  <a:lnTo>
                    <a:pt x="268770" y="16662"/>
                  </a:lnTo>
                  <a:close/>
                </a:path>
                <a:path w="495935" h="149225">
                  <a:moveTo>
                    <a:pt x="311645" y="16662"/>
                  </a:moveTo>
                  <a:lnTo>
                    <a:pt x="305295" y="16662"/>
                  </a:lnTo>
                  <a:lnTo>
                    <a:pt x="305295" y="25234"/>
                  </a:lnTo>
                  <a:lnTo>
                    <a:pt x="311645" y="25234"/>
                  </a:lnTo>
                  <a:lnTo>
                    <a:pt x="311645" y="16662"/>
                  </a:lnTo>
                  <a:close/>
                </a:path>
                <a:path w="495935" h="149225">
                  <a:moveTo>
                    <a:pt x="343065" y="16662"/>
                  </a:moveTo>
                  <a:lnTo>
                    <a:pt x="336715" y="16662"/>
                  </a:lnTo>
                  <a:lnTo>
                    <a:pt x="336715" y="25234"/>
                  </a:lnTo>
                  <a:lnTo>
                    <a:pt x="343065" y="25234"/>
                  </a:lnTo>
                  <a:lnTo>
                    <a:pt x="343065" y="16662"/>
                  </a:lnTo>
                  <a:close/>
                </a:path>
                <a:path w="495935" h="149225">
                  <a:moveTo>
                    <a:pt x="367258" y="130492"/>
                  </a:moveTo>
                  <a:lnTo>
                    <a:pt x="367030" y="130492"/>
                  </a:lnTo>
                  <a:lnTo>
                    <a:pt x="365442" y="130492"/>
                  </a:lnTo>
                  <a:lnTo>
                    <a:pt x="365442" y="25717"/>
                  </a:lnTo>
                  <a:lnTo>
                    <a:pt x="359092" y="25717"/>
                  </a:lnTo>
                  <a:lnTo>
                    <a:pt x="359092" y="130492"/>
                  </a:lnTo>
                  <a:lnTo>
                    <a:pt x="357263" y="130492"/>
                  </a:lnTo>
                  <a:lnTo>
                    <a:pt x="357035" y="130492"/>
                  </a:lnTo>
                  <a:lnTo>
                    <a:pt x="357035" y="145491"/>
                  </a:lnTo>
                  <a:lnTo>
                    <a:pt x="361797" y="149072"/>
                  </a:lnTo>
                  <a:lnTo>
                    <a:pt x="362026" y="149072"/>
                  </a:lnTo>
                  <a:lnTo>
                    <a:pt x="367030" y="145491"/>
                  </a:lnTo>
                  <a:lnTo>
                    <a:pt x="367258" y="130492"/>
                  </a:lnTo>
                  <a:close/>
                </a:path>
                <a:path w="495935" h="149225">
                  <a:moveTo>
                    <a:pt x="386867" y="16662"/>
                  </a:moveTo>
                  <a:lnTo>
                    <a:pt x="380517" y="16662"/>
                  </a:lnTo>
                  <a:lnTo>
                    <a:pt x="380517" y="25234"/>
                  </a:lnTo>
                  <a:lnTo>
                    <a:pt x="386867" y="25234"/>
                  </a:lnTo>
                  <a:lnTo>
                    <a:pt x="386867" y="16662"/>
                  </a:lnTo>
                  <a:close/>
                </a:path>
                <a:path w="495935" h="149225">
                  <a:moveTo>
                    <a:pt x="390359" y="2832"/>
                  </a:moveTo>
                  <a:lnTo>
                    <a:pt x="374129" y="2832"/>
                  </a:lnTo>
                  <a:lnTo>
                    <a:pt x="374129" y="10033"/>
                  </a:lnTo>
                  <a:lnTo>
                    <a:pt x="390359" y="2832"/>
                  </a:lnTo>
                  <a:close/>
                </a:path>
                <a:path w="495935" h="149225">
                  <a:moveTo>
                    <a:pt x="418312" y="16662"/>
                  </a:moveTo>
                  <a:lnTo>
                    <a:pt x="411962" y="16662"/>
                  </a:lnTo>
                  <a:lnTo>
                    <a:pt x="411962" y="25234"/>
                  </a:lnTo>
                  <a:lnTo>
                    <a:pt x="418312" y="25234"/>
                  </a:lnTo>
                  <a:lnTo>
                    <a:pt x="418312" y="16662"/>
                  </a:lnTo>
                  <a:close/>
                </a:path>
                <a:path w="495935" h="149225">
                  <a:moveTo>
                    <a:pt x="444652" y="130492"/>
                  </a:moveTo>
                  <a:lnTo>
                    <a:pt x="443077" y="130492"/>
                  </a:lnTo>
                  <a:lnTo>
                    <a:pt x="443077" y="25717"/>
                  </a:lnTo>
                  <a:lnTo>
                    <a:pt x="436727" y="25717"/>
                  </a:lnTo>
                  <a:lnTo>
                    <a:pt x="436727" y="130492"/>
                  </a:lnTo>
                  <a:lnTo>
                    <a:pt x="434657" y="130492"/>
                  </a:lnTo>
                  <a:lnTo>
                    <a:pt x="434657" y="145491"/>
                  </a:lnTo>
                  <a:lnTo>
                    <a:pt x="439420" y="149072"/>
                  </a:lnTo>
                  <a:lnTo>
                    <a:pt x="444411" y="145491"/>
                  </a:lnTo>
                  <a:lnTo>
                    <a:pt x="444652" y="130492"/>
                  </a:lnTo>
                  <a:close/>
                </a:path>
                <a:path w="495935" h="149225">
                  <a:moveTo>
                    <a:pt x="464019" y="16662"/>
                  </a:moveTo>
                  <a:lnTo>
                    <a:pt x="457669" y="16662"/>
                  </a:lnTo>
                  <a:lnTo>
                    <a:pt x="457669" y="25234"/>
                  </a:lnTo>
                  <a:lnTo>
                    <a:pt x="464019" y="25234"/>
                  </a:lnTo>
                  <a:lnTo>
                    <a:pt x="464019" y="16662"/>
                  </a:lnTo>
                  <a:close/>
                </a:path>
                <a:path w="495935" h="149225">
                  <a:moveTo>
                    <a:pt x="473240" y="2844"/>
                  </a:moveTo>
                  <a:lnTo>
                    <a:pt x="457047" y="2844"/>
                  </a:lnTo>
                  <a:lnTo>
                    <a:pt x="457047" y="9994"/>
                  </a:lnTo>
                  <a:lnTo>
                    <a:pt x="473240" y="2844"/>
                  </a:lnTo>
                  <a:close/>
                </a:path>
                <a:path w="495935" h="149225">
                  <a:moveTo>
                    <a:pt x="495465" y="16662"/>
                  </a:moveTo>
                  <a:lnTo>
                    <a:pt x="489115" y="16662"/>
                  </a:lnTo>
                  <a:lnTo>
                    <a:pt x="489115" y="25234"/>
                  </a:lnTo>
                  <a:lnTo>
                    <a:pt x="495465" y="25234"/>
                  </a:lnTo>
                  <a:lnTo>
                    <a:pt x="495465" y="16662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355642" y="6991756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2933" y="0"/>
                  </a:moveTo>
                  <a:lnTo>
                    <a:pt x="0" y="0"/>
                  </a:lnTo>
                  <a:lnTo>
                    <a:pt x="0" y="120141"/>
                  </a:lnTo>
                  <a:lnTo>
                    <a:pt x="2933" y="120141"/>
                  </a:lnTo>
                  <a:lnTo>
                    <a:pt x="29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838143" y="7007097"/>
              <a:ext cx="493395" cy="11430"/>
            </a:xfrm>
            <a:custGeom>
              <a:avLst/>
              <a:gdLst/>
              <a:ahLst/>
              <a:cxnLst/>
              <a:rect l="l" t="t" r="r" b="b"/>
              <a:pathLst>
                <a:path w="493395" h="11429">
                  <a:moveTo>
                    <a:pt x="32461" y="5918"/>
                  </a:moveTo>
                  <a:lnTo>
                    <a:pt x="32067" y="3949"/>
                  </a:lnTo>
                  <a:lnTo>
                    <a:pt x="30607" y="2971"/>
                  </a:lnTo>
                  <a:lnTo>
                    <a:pt x="26225" y="38"/>
                  </a:lnTo>
                  <a:lnTo>
                    <a:pt x="20129" y="0"/>
                  </a:lnTo>
                  <a:lnTo>
                    <a:pt x="18580" y="63"/>
                  </a:lnTo>
                  <a:lnTo>
                    <a:pt x="15811" y="304"/>
                  </a:lnTo>
                  <a:lnTo>
                    <a:pt x="14274" y="292"/>
                  </a:lnTo>
                  <a:lnTo>
                    <a:pt x="0" y="8026"/>
                  </a:lnTo>
                  <a:lnTo>
                    <a:pt x="2108" y="10833"/>
                  </a:lnTo>
                  <a:lnTo>
                    <a:pt x="4102" y="11112"/>
                  </a:lnTo>
                  <a:lnTo>
                    <a:pt x="6286" y="9525"/>
                  </a:lnTo>
                  <a:lnTo>
                    <a:pt x="7810" y="8559"/>
                  </a:lnTo>
                  <a:lnTo>
                    <a:pt x="11569" y="6959"/>
                  </a:lnTo>
                  <a:lnTo>
                    <a:pt x="14376" y="6654"/>
                  </a:lnTo>
                  <a:lnTo>
                    <a:pt x="16154" y="6642"/>
                  </a:lnTo>
                  <a:lnTo>
                    <a:pt x="19113" y="6388"/>
                  </a:lnTo>
                  <a:lnTo>
                    <a:pt x="28549" y="9232"/>
                  </a:lnTo>
                  <a:lnTo>
                    <a:pt x="30518" y="8839"/>
                  </a:lnTo>
                  <a:lnTo>
                    <a:pt x="32461" y="5918"/>
                  </a:lnTo>
                  <a:close/>
                </a:path>
                <a:path w="493395" h="11429">
                  <a:moveTo>
                    <a:pt x="111048" y="5918"/>
                  </a:moveTo>
                  <a:lnTo>
                    <a:pt x="110655" y="3949"/>
                  </a:lnTo>
                  <a:lnTo>
                    <a:pt x="109194" y="2971"/>
                  </a:lnTo>
                  <a:lnTo>
                    <a:pt x="104813" y="38"/>
                  </a:lnTo>
                  <a:lnTo>
                    <a:pt x="98704" y="0"/>
                  </a:lnTo>
                  <a:lnTo>
                    <a:pt x="97167" y="63"/>
                  </a:lnTo>
                  <a:lnTo>
                    <a:pt x="94399" y="304"/>
                  </a:lnTo>
                  <a:lnTo>
                    <a:pt x="92849" y="292"/>
                  </a:lnTo>
                  <a:lnTo>
                    <a:pt x="78587" y="8026"/>
                  </a:lnTo>
                  <a:lnTo>
                    <a:pt x="80695" y="10833"/>
                  </a:lnTo>
                  <a:lnTo>
                    <a:pt x="82677" y="11112"/>
                  </a:lnTo>
                  <a:lnTo>
                    <a:pt x="84861" y="9525"/>
                  </a:lnTo>
                  <a:lnTo>
                    <a:pt x="86398" y="8559"/>
                  </a:lnTo>
                  <a:lnTo>
                    <a:pt x="90157" y="6959"/>
                  </a:lnTo>
                  <a:lnTo>
                    <a:pt x="92951" y="6654"/>
                  </a:lnTo>
                  <a:lnTo>
                    <a:pt x="94742" y="6642"/>
                  </a:lnTo>
                  <a:lnTo>
                    <a:pt x="97688" y="6388"/>
                  </a:lnTo>
                  <a:lnTo>
                    <a:pt x="107124" y="9232"/>
                  </a:lnTo>
                  <a:lnTo>
                    <a:pt x="109093" y="8839"/>
                  </a:lnTo>
                  <a:lnTo>
                    <a:pt x="111048" y="5918"/>
                  </a:lnTo>
                  <a:close/>
                </a:path>
                <a:path w="493395" h="11429">
                  <a:moveTo>
                    <a:pt x="187718" y="5918"/>
                  </a:moveTo>
                  <a:lnTo>
                    <a:pt x="187325" y="3949"/>
                  </a:lnTo>
                  <a:lnTo>
                    <a:pt x="185864" y="2971"/>
                  </a:lnTo>
                  <a:lnTo>
                    <a:pt x="181483" y="38"/>
                  </a:lnTo>
                  <a:lnTo>
                    <a:pt x="175374" y="0"/>
                  </a:lnTo>
                  <a:lnTo>
                    <a:pt x="173837" y="63"/>
                  </a:lnTo>
                  <a:lnTo>
                    <a:pt x="171069" y="304"/>
                  </a:lnTo>
                  <a:lnTo>
                    <a:pt x="169519" y="292"/>
                  </a:lnTo>
                  <a:lnTo>
                    <a:pt x="155270" y="8039"/>
                  </a:lnTo>
                  <a:lnTo>
                    <a:pt x="157378" y="10833"/>
                  </a:lnTo>
                  <a:lnTo>
                    <a:pt x="159372" y="11112"/>
                  </a:lnTo>
                  <a:lnTo>
                    <a:pt x="161544" y="9525"/>
                  </a:lnTo>
                  <a:lnTo>
                    <a:pt x="163068" y="8547"/>
                  </a:lnTo>
                  <a:lnTo>
                    <a:pt x="166827" y="6959"/>
                  </a:lnTo>
                  <a:lnTo>
                    <a:pt x="169633" y="6654"/>
                  </a:lnTo>
                  <a:lnTo>
                    <a:pt x="171411" y="6642"/>
                  </a:lnTo>
                  <a:lnTo>
                    <a:pt x="174371" y="6388"/>
                  </a:lnTo>
                  <a:lnTo>
                    <a:pt x="183794" y="9232"/>
                  </a:lnTo>
                  <a:lnTo>
                    <a:pt x="185762" y="8839"/>
                  </a:lnTo>
                  <a:lnTo>
                    <a:pt x="187718" y="5918"/>
                  </a:lnTo>
                  <a:close/>
                </a:path>
                <a:path w="493395" h="11429">
                  <a:moveTo>
                    <a:pt x="267716" y="5918"/>
                  </a:moveTo>
                  <a:lnTo>
                    <a:pt x="267322" y="3949"/>
                  </a:lnTo>
                  <a:lnTo>
                    <a:pt x="265874" y="2971"/>
                  </a:lnTo>
                  <a:lnTo>
                    <a:pt x="261493" y="38"/>
                  </a:lnTo>
                  <a:lnTo>
                    <a:pt x="255384" y="0"/>
                  </a:lnTo>
                  <a:lnTo>
                    <a:pt x="253847" y="63"/>
                  </a:lnTo>
                  <a:lnTo>
                    <a:pt x="251079" y="304"/>
                  </a:lnTo>
                  <a:lnTo>
                    <a:pt x="249529" y="292"/>
                  </a:lnTo>
                  <a:lnTo>
                    <a:pt x="235280" y="8039"/>
                  </a:lnTo>
                  <a:lnTo>
                    <a:pt x="237401" y="10833"/>
                  </a:lnTo>
                  <a:lnTo>
                    <a:pt x="239382" y="11112"/>
                  </a:lnTo>
                  <a:lnTo>
                    <a:pt x="241566" y="9525"/>
                  </a:lnTo>
                  <a:lnTo>
                    <a:pt x="243090" y="8547"/>
                  </a:lnTo>
                  <a:lnTo>
                    <a:pt x="246837" y="6959"/>
                  </a:lnTo>
                  <a:lnTo>
                    <a:pt x="249631" y="6654"/>
                  </a:lnTo>
                  <a:lnTo>
                    <a:pt x="251421" y="6642"/>
                  </a:lnTo>
                  <a:lnTo>
                    <a:pt x="254381" y="6388"/>
                  </a:lnTo>
                  <a:lnTo>
                    <a:pt x="263804" y="9232"/>
                  </a:lnTo>
                  <a:lnTo>
                    <a:pt x="265772" y="8839"/>
                  </a:lnTo>
                  <a:lnTo>
                    <a:pt x="267716" y="5918"/>
                  </a:lnTo>
                  <a:close/>
                </a:path>
                <a:path w="493395" h="11429">
                  <a:moveTo>
                    <a:pt x="341071" y="5918"/>
                  </a:moveTo>
                  <a:lnTo>
                    <a:pt x="340677" y="3949"/>
                  </a:lnTo>
                  <a:lnTo>
                    <a:pt x="339217" y="2971"/>
                  </a:lnTo>
                  <a:lnTo>
                    <a:pt x="334835" y="38"/>
                  </a:lnTo>
                  <a:lnTo>
                    <a:pt x="328739" y="0"/>
                  </a:lnTo>
                  <a:lnTo>
                    <a:pt x="327190" y="63"/>
                  </a:lnTo>
                  <a:lnTo>
                    <a:pt x="324434" y="304"/>
                  </a:lnTo>
                  <a:lnTo>
                    <a:pt x="322884" y="292"/>
                  </a:lnTo>
                  <a:lnTo>
                    <a:pt x="308622" y="8039"/>
                  </a:lnTo>
                  <a:lnTo>
                    <a:pt x="310743" y="10833"/>
                  </a:lnTo>
                  <a:lnTo>
                    <a:pt x="312724" y="11112"/>
                  </a:lnTo>
                  <a:lnTo>
                    <a:pt x="314909" y="9525"/>
                  </a:lnTo>
                  <a:lnTo>
                    <a:pt x="316420" y="8559"/>
                  </a:lnTo>
                  <a:lnTo>
                    <a:pt x="320192" y="6959"/>
                  </a:lnTo>
                  <a:lnTo>
                    <a:pt x="322986" y="6654"/>
                  </a:lnTo>
                  <a:lnTo>
                    <a:pt x="324764" y="6642"/>
                  </a:lnTo>
                  <a:lnTo>
                    <a:pt x="327723" y="6388"/>
                  </a:lnTo>
                  <a:lnTo>
                    <a:pt x="337159" y="9232"/>
                  </a:lnTo>
                  <a:lnTo>
                    <a:pt x="339128" y="8839"/>
                  </a:lnTo>
                  <a:lnTo>
                    <a:pt x="341071" y="5918"/>
                  </a:lnTo>
                  <a:close/>
                </a:path>
                <a:path w="493395" h="11429">
                  <a:moveTo>
                    <a:pt x="416801" y="5918"/>
                  </a:moveTo>
                  <a:lnTo>
                    <a:pt x="416407" y="3949"/>
                  </a:lnTo>
                  <a:lnTo>
                    <a:pt x="414947" y="2971"/>
                  </a:lnTo>
                  <a:lnTo>
                    <a:pt x="410552" y="38"/>
                  </a:lnTo>
                  <a:lnTo>
                    <a:pt x="404456" y="0"/>
                  </a:lnTo>
                  <a:lnTo>
                    <a:pt x="402907" y="63"/>
                  </a:lnTo>
                  <a:lnTo>
                    <a:pt x="400138" y="304"/>
                  </a:lnTo>
                  <a:lnTo>
                    <a:pt x="398602" y="292"/>
                  </a:lnTo>
                  <a:lnTo>
                    <a:pt x="384340" y="8026"/>
                  </a:lnTo>
                  <a:lnTo>
                    <a:pt x="386448" y="10833"/>
                  </a:lnTo>
                  <a:lnTo>
                    <a:pt x="388429" y="11112"/>
                  </a:lnTo>
                  <a:lnTo>
                    <a:pt x="390613" y="9525"/>
                  </a:lnTo>
                  <a:lnTo>
                    <a:pt x="392150" y="8559"/>
                  </a:lnTo>
                  <a:lnTo>
                    <a:pt x="395909" y="6959"/>
                  </a:lnTo>
                  <a:lnTo>
                    <a:pt x="398703" y="6654"/>
                  </a:lnTo>
                  <a:lnTo>
                    <a:pt x="400481" y="6642"/>
                  </a:lnTo>
                  <a:lnTo>
                    <a:pt x="403440" y="6388"/>
                  </a:lnTo>
                  <a:lnTo>
                    <a:pt x="412877" y="9232"/>
                  </a:lnTo>
                  <a:lnTo>
                    <a:pt x="414858" y="8839"/>
                  </a:lnTo>
                  <a:lnTo>
                    <a:pt x="416801" y="5918"/>
                  </a:lnTo>
                  <a:close/>
                </a:path>
                <a:path w="493395" h="11429">
                  <a:moveTo>
                    <a:pt x="493001" y="5918"/>
                  </a:moveTo>
                  <a:lnTo>
                    <a:pt x="492607" y="3949"/>
                  </a:lnTo>
                  <a:lnTo>
                    <a:pt x="491147" y="2971"/>
                  </a:lnTo>
                  <a:lnTo>
                    <a:pt x="486752" y="38"/>
                  </a:lnTo>
                  <a:lnTo>
                    <a:pt x="480656" y="0"/>
                  </a:lnTo>
                  <a:lnTo>
                    <a:pt x="479120" y="63"/>
                  </a:lnTo>
                  <a:lnTo>
                    <a:pt x="476351" y="304"/>
                  </a:lnTo>
                  <a:lnTo>
                    <a:pt x="474802" y="292"/>
                  </a:lnTo>
                  <a:lnTo>
                    <a:pt x="460540" y="8026"/>
                  </a:lnTo>
                  <a:lnTo>
                    <a:pt x="462648" y="10833"/>
                  </a:lnTo>
                  <a:lnTo>
                    <a:pt x="464629" y="11112"/>
                  </a:lnTo>
                  <a:lnTo>
                    <a:pt x="466813" y="9525"/>
                  </a:lnTo>
                  <a:lnTo>
                    <a:pt x="468350" y="8559"/>
                  </a:lnTo>
                  <a:lnTo>
                    <a:pt x="472109" y="6959"/>
                  </a:lnTo>
                  <a:lnTo>
                    <a:pt x="474903" y="6654"/>
                  </a:lnTo>
                  <a:lnTo>
                    <a:pt x="476694" y="6642"/>
                  </a:lnTo>
                  <a:lnTo>
                    <a:pt x="479653" y="6388"/>
                  </a:lnTo>
                  <a:lnTo>
                    <a:pt x="489077" y="9232"/>
                  </a:lnTo>
                  <a:lnTo>
                    <a:pt x="491058" y="8839"/>
                  </a:lnTo>
                  <a:lnTo>
                    <a:pt x="493001" y="5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814013" y="6994131"/>
              <a:ext cx="3175" cy="118110"/>
            </a:xfrm>
            <a:custGeom>
              <a:avLst/>
              <a:gdLst/>
              <a:ahLst/>
              <a:cxnLst/>
              <a:rect l="l" t="t" r="r" b="b"/>
              <a:pathLst>
                <a:path w="3175" h="118109">
                  <a:moveTo>
                    <a:pt x="3175" y="0"/>
                  </a:moveTo>
                  <a:lnTo>
                    <a:pt x="0" y="0"/>
                  </a:lnTo>
                  <a:lnTo>
                    <a:pt x="0" y="117767"/>
                  </a:lnTo>
                  <a:lnTo>
                    <a:pt x="3175" y="11776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892232" y="6976998"/>
              <a:ext cx="393700" cy="24765"/>
            </a:xfrm>
            <a:custGeom>
              <a:avLst/>
              <a:gdLst/>
              <a:ahLst/>
              <a:cxnLst/>
              <a:rect l="l" t="t" r="r" b="b"/>
              <a:pathLst>
                <a:path w="393700" h="24765">
                  <a:moveTo>
                    <a:pt x="3340" y="469"/>
                  </a:moveTo>
                  <a:lnTo>
                    <a:pt x="0" y="469"/>
                  </a:lnTo>
                  <a:lnTo>
                    <a:pt x="0" y="24765"/>
                  </a:lnTo>
                  <a:lnTo>
                    <a:pt x="3340" y="24765"/>
                  </a:lnTo>
                  <a:lnTo>
                    <a:pt x="3340" y="469"/>
                  </a:lnTo>
                  <a:close/>
                </a:path>
                <a:path w="393700" h="24765">
                  <a:moveTo>
                    <a:pt x="12382" y="0"/>
                  </a:moveTo>
                  <a:lnTo>
                    <a:pt x="9042" y="0"/>
                  </a:lnTo>
                  <a:lnTo>
                    <a:pt x="9042" y="24282"/>
                  </a:lnTo>
                  <a:lnTo>
                    <a:pt x="12382" y="24282"/>
                  </a:lnTo>
                  <a:lnTo>
                    <a:pt x="12382" y="0"/>
                  </a:lnTo>
                  <a:close/>
                </a:path>
                <a:path w="393700" h="24765">
                  <a:moveTo>
                    <a:pt x="384314" y="469"/>
                  </a:moveTo>
                  <a:lnTo>
                    <a:pt x="380987" y="469"/>
                  </a:lnTo>
                  <a:lnTo>
                    <a:pt x="380987" y="24765"/>
                  </a:lnTo>
                  <a:lnTo>
                    <a:pt x="384314" y="24765"/>
                  </a:lnTo>
                  <a:lnTo>
                    <a:pt x="384314" y="469"/>
                  </a:lnTo>
                  <a:close/>
                </a:path>
                <a:path w="393700" h="24765">
                  <a:moveTo>
                    <a:pt x="393369" y="0"/>
                  </a:moveTo>
                  <a:lnTo>
                    <a:pt x="390042" y="0"/>
                  </a:lnTo>
                  <a:lnTo>
                    <a:pt x="390042" y="24282"/>
                  </a:lnTo>
                  <a:lnTo>
                    <a:pt x="393369" y="24282"/>
                  </a:lnTo>
                  <a:lnTo>
                    <a:pt x="39336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886987" y="6791731"/>
              <a:ext cx="535305" cy="337185"/>
            </a:xfrm>
            <a:custGeom>
              <a:avLst/>
              <a:gdLst/>
              <a:ahLst/>
              <a:cxnLst/>
              <a:rect l="l" t="t" r="r" b="b"/>
              <a:pathLst>
                <a:path w="535304" h="337184">
                  <a:moveTo>
                    <a:pt x="17145" y="328460"/>
                  </a:moveTo>
                  <a:lnTo>
                    <a:pt x="11239" y="328460"/>
                  </a:lnTo>
                  <a:lnTo>
                    <a:pt x="7620" y="332092"/>
                  </a:lnTo>
                  <a:lnTo>
                    <a:pt x="4114" y="328574"/>
                  </a:lnTo>
                  <a:lnTo>
                    <a:pt x="0" y="328574"/>
                  </a:lnTo>
                  <a:lnTo>
                    <a:pt x="0" y="331749"/>
                  </a:lnTo>
                  <a:lnTo>
                    <a:pt x="2794" y="331749"/>
                  </a:lnTo>
                  <a:lnTo>
                    <a:pt x="7620" y="336588"/>
                  </a:lnTo>
                  <a:lnTo>
                    <a:pt x="12560" y="331635"/>
                  </a:lnTo>
                  <a:lnTo>
                    <a:pt x="17145" y="331635"/>
                  </a:lnTo>
                  <a:lnTo>
                    <a:pt x="17145" y="328460"/>
                  </a:lnTo>
                  <a:close/>
                </a:path>
                <a:path w="535304" h="337184">
                  <a:moveTo>
                    <a:pt x="93357" y="328460"/>
                  </a:moveTo>
                  <a:lnTo>
                    <a:pt x="89839" y="328460"/>
                  </a:lnTo>
                  <a:lnTo>
                    <a:pt x="86207" y="332092"/>
                  </a:lnTo>
                  <a:lnTo>
                    <a:pt x="82689" y="328574"/>
                  </a:lnTo>
                  <a:lnTo>
                    <a:pt x="78587" y="328574"/>
                  </a:lnTo>
                  <a:lnTo>
                    <a:pt x="78587" y="331749"/>
                  </a:lnTo>
                  <a:lnTo>
                    <a:pt x="81381" y="331749"/>
                  </a:lnTo>
                  <a:lnTo>
                    <a:pt x="86207" y="336588"/>
                  </a:lnTo>
                  <a:lnTo>
                    <a:pt x="91147" y="331635"/>
                  </a:lnTo>
                  <a:lnTo>
                    <a:pt x="93357" y="331635"/>
                  </a:lnTo>
                  <a:lnTo>
                    <a:pt x="93357" y="328460"/>
                  </a:lnTo>
                  <a:close/>
                </a:path>
                <a:path w="535304" h="337184">
                  <a:moveTo>
                    <a:pt x="171450" y="328460"/>
                  </a:moveTo>
                  <a:lnTo>
                    <a:pt x="167944" y="328460"/>
                  </a:lnTo>
                  <a:lnTo>
                    <a:pt x="164312" y="332092"/>
                  </a:lnTo>
                  <a:lnTo>
                    <a:pt x="160794" y="328574"/>
                  </a:lnTo>
                  <a:lnTo>
                    <a:pt x="156692" y="328574"/>
                  </a:lnTo>
                  <a:lnTo>
                    <a:pt x="156692" y="331749"/>
                  </a:lnTo>
                  <a:lnTo>
                    <a:pt x="159486" y="331749"/>
                  </a:lnTo>
                  <a:lnTo>
                    <a:pt x="164312" y="336588"/>
                  </a:lnTo>
                  <a:lnTo>
                    <a:pt x="169252" y="331635"/>
                  </a:lnTo>
                  <a:lnTo>
                    <a:pt x="171450" y="331635"/>
                  </a:lnTo>
                  <a:lnTo>
                    <a:pt x="171450" y="328460"/>
                  </a:lnTo>
                  <a:close/>
                </a:path>
                <a:path w="535304" h="337184">
                  <a:moveTo>
                    <a:pt x="321475" y="328460"/>
                  </a:moveTo>
                  <a:lnTo>
                    <a:pt x="317957" y="328460"/>
                  </a:lnTo>
                  <a:lnTo>
                    <a:pt x="314325" y="332092"/>
                  </a:lnTo>
                  <a:lnTo>
                    <a:pt x="310807" y="328574"/>
                  </a:lnTo>
                  <a:lnTo>
                    <a:pt x="306717" y="328574"/>
                  </a:lnTo>
                  <a:lnTo>
                    <a:pt x="306717" y="331749"/>
                  </a:lnTo>
                  <a:lnTo>
                    <a:pt x="309499" y="331749"/>
                  </a:lnTo>
                  <a:lnTo>
                    <a:pt x="314337" y="336588"/>
                  </a:lnTo>
                  <a:lnTo>
                    <a:pt x="319265" y="331635"/>
                  </a:lnTo>
                  <a:lnTo>
                    <a:pt x="321475" y="331635"/>
                  </a:lnTo>
                  <a:lnTo>
                    <a:pt x="321475" y="328460"/>
                  </a:lnTo>
                  <a:close/>
                </a:path>
                <a:path w="535304" h="337184">
                  <a:moveTo>
                    <a:pt x="399567" y="328460"/>
                  </a:moveTo>
                  <a:lnTo>
                    <a:pt x="396062" y="328460"/>
                  </a:lnTo>
                  <a:lnTo>
                    <a:pt x="392430" y="332092"/>
                  </a:lnTo>
                  <a:lnTo>
                    <a:pt x="388924" y="328574"/>
                  </a:lnTo>
                  <a:lnTo>
                    <a:pt x="384810" y="328574"/>
                  </a:lnTo>
                  <a:lnTo>
                    <a:pt x="384810" y="331749"/>
                  </a:lnTo>
                  <a:lnTo>
                    <a:pt x="387604" y="331749"/>
                  </a:lnTo>
                  <a:lnTo>
                    <a:pt x="392430" y="336588"/>
                  </a:lnTo>
                  <a:lnTo>
                    <a:pt x="397383" y="331635"/>
                  </a:lnTo>
                  <a:lnTo>
                    <a:pt x="399567" y="331635"/>
                  </a:lnTo>
                  <a:lnTo>
                    <a:pt x="399567" y="328460"/>
                  </a:lnTo>
                  <a:close/>
                </a:path>
                <a:path w="535304" h="337184">
                  <a:moveTo>
                    <a:pt x="535305" y="0"/>
                  </a:moveTo>
                  <a:lnTo>
                    <a:pt x="525780" y="0"/>
                  </a:lnTo>
                  <a:lnTo>
                    <a:pt x="525780" y="271462"/>
                  </a:lnTo>
                  <a:lnTo>
                    <a:pt x="535305" y="271462"/>
                  </a:lnTo>
                  <a:lnTo>
                    <a:pt x="5353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1" name="object 26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734" y="6883590"/>
              <a:ext cx="157962" cy="202882"/>
            </a:xfrm>
            <a:prstGeom prst="rect">
              <a:avLst/>
            </a:prstGeom>
          </p:spPr>
        </p:pic>
        <p:sp>
          <p:nvSpPr>
            <p:cNvPr id="262" name="object 262"/>
            <p:cNvSpPr/>
            <p:nvPr/>
          </p:nvSpPr>
          <p:spPr>
            <a:xfrm>
              <a:off x="4212412" y="6905421"/>
              <a:ext cx="22225" cy="65405"/>
            </a:xfrm>
            <a:custGeom>
              <a:avLst/>
              <a:gdLst/>
              <a:ahLst/>
              <a:cxnLst/>
              <a:rect l="l" t="t" r="r" b="b"/>
              <a:pathLst>
                <a:path w="22225" h="65404">
                  <a:moveTo>
                    <a:pt x="7543" y="62979"/>
                  </a:moveTo>
                  <a:lnTo>
                    <a:pt x="7086" y="59321"/>
                  </a:lnTo>
                  <a:lnTo>
                    <a:pt x="6858" y="54521"/>
                  </a:lnTo>
                  <a:lnTo>
                    <a:pt x="6629" y="50292"/>
                  </a:lnTo>
                  <a:lnTo>
                    <a:pt x="6400" y="42633"/>
                  </a:lnTo>
                  <a:lnTo>
                    <a:pt x="6286" y="40690"/>
                  </a:lnTo>
                  <a:lnTo>
                    <a:pt x="4800" y="39319"/>
                  </a:lnTo>
                  <a:lnTo>
                    <a:pt x="3086" y="39319"/>
                  </a:lnTo>
                  <a:lnTo>
                    <a:pt x="1371" y="39433"/>
                  </a:lnTo>
                  <a:lnTo>
                    <a:pt x="114" y="40690"/>
                  </a:lnTo>
                  <a:lnTo>
                    <a:pt x="0" y="42633"/>
                  </a:lnTo>
                  <a:lnTo>
                    <a:pt x="457" y="57264"/>
                  </a:lnTo>
                  <a:lnTo>
                    <a:pt x="1028" y="61950"/>
                  </a:lnTo>
                  <a:lnTo>
                    <a:pt x="1143" y="63665"/>
                  </a:lnTo>
                  <a:lnTo>
                    <a:pt x="2743" y="64922"/>
                  </a:lnTo>
                  <a:lnTo>
                    <a:pt x="6286" y="64465"/>
                  </a:lnTo>
                  <a:lnTo>
                    <a:pt x="7543" y="62979"/>
                  </a:lnTo>
                  <a:close/>
                </a:path>
                <a:path w="22225" h="65404">
                  <a:moveTo>
                    <a:pt x="21602" y="38176"/>
                  </a:moveTo>
                  <a:lnTo>
                    <a:pt x="13258" y="15201"/>
                  </a:lnTo>
                  <a:lnTo>
                    <a:pt x="12001" y="10744"/>
                  </a:lnTo>
                  <a:lnTo>
                    <a:pt x="10858" y="6286"/>
                  </a:lnTo>
                  <a:lnTo>
                    <a:pt x="10007" y="2514"/>
                  </a:lnTo>
                  <a:lnTo>
                    <a:pt x="9715" y="1028"/>
                  </a:lnTo>
                  <a:lnTo>
                    <a:pt x="8001" y="0"/>
                  </a:lnTo>
                  <a:lnTo>
                    <a:pt x="6286" y="342"/>
                  </a:lnTo>
                  <a:lnTo>
                    <a:pt x="4572" y="800"/>
                  </a:lnTo>
                  <a:lnTo>
                    <a:pt x="3543" y="2514"/>
                  </a:lnTo>
                  <a:lnTo>
                    <a:pt x="3886" y="4229"/>
                  </a:lnTo>
                  <a:lnTo>
                    <a:pt x="7086" y="18288"/>
                  </a:lnTo>
                  <a:lnTo>
                    <a:pt x="10172" y="26517"/>
                  </a:lnTo>
                  <a:lnTo>
                    <a:pt x="14097" y="36576"/>
                  </a:lnTo>
                  <a:lnTo>
                    <a:pt x="14973" y="38862"/>
                  </a:lnTo>
                  <a:lnTo>
                    <a:pt x="15659" y="40576"/>
                  </a:lnTo>
                  <a:lnTo>
                    <a:pt x="17487" y="41376"/>
                  </a:lnTo>
                  <a:lnTo>
                    <a:pt x="19088" y="40690"/>
                  </a:lnTo>
                  <a:lnTo>
                    <a:pt x="20802" y="40005"/>
                  </a:lnTo>
                  <a:lnTo>
                    <a:pt x="21602" y="38176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417530" y="6946595"/>
              <a:ext cx="40005" cy="3175"/>
            </a:xfrm>
            <a:custGeom>
              <a:avLst/>
              <a:gdLst/>
              <a:ahLst/>
              <a:cxnLst/>
              <a:rect l="l" t="t" r="r" b="b"/>
              <a:pathLst>
                <a:path w="40004" h="3175">
                  <a:moveTo>
                    <a:pt x="40005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40005" y="3175"/>
                  </a:lnTo>
                  <a:lnTo>
                    <a:pt x="400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426534" y="6335179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22961" y="0"/>
                  </a:moveTo>
                  <a:lnTo>
                    <a:pt x="14048" y="1736"/>
                  </a:lnTo>
                  <a:lnTo>
                    <a:pt x="6746" y="6475"/>
                  </a:lnTo>
                  <a:lnTo>
                    <a:pt x="1812" y="13507"/>
                  </a:lnTo>
                  <a:lnTo>
                    <a:pt x="0" y="22123"/>
                  </a:lnTo>
                  <a:lnTo>
                    <a:pt x="1812" y="30697"/>
                  </a:lnTo>
                  <a:lnTo>
                    <a:pt x="6746" y="37711"/>
                  </a:lnTo>
                  <a:lnTo>
                    <a:pt x="14048" y="42445"/>
                  </a:lnTo>
                  <a:lnTo>
                    <a:pt x="22961" y="44183"/>
                  </a:lnTo>
                  <a:lnTo>
                    <a:pt x="31897" y="42445"/>
                  </a:lnTo>
                  <a:lnTo>
                    <a:pt x="39187" y="37711"/>
                  </a:lnTo>
                  <a:lnTo>
                    <a:pt x="44098" y="30697"/>
                  </a:lnTo>
                  <a:lnTo>
                    <a:pt x="45897" y="22123"/>
                  </a:lnTo>
                  <a:lnTo>
                    <a:pt x="44098" y="13507"/>
                  </a:lnTo>
                  <a:lnTo>
                    <a:pt x="39187" y="6475"/>
                  </a:lnTo>
                  <a:lnTo>
                    <a:pt x="31897" y="1736"/>
                  </a:lnTo>
                  <a:lnTo>
                    <a:pt x="2296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422622" y="6331280"/>
              <a:ext cx="53975" cy="52069"/>
            </a:xfrm>
            <a:custGeom>
              <a:avLst/>
              <a:gdLst/>
              <a:ahLst/>
              <a:cxnLst/>
              <a:rect l="l" t="t" r="r" b="b"/>
              <a:pathLst>
                <a:path w="53975" h="52070">
                  <a:moveTo>
                    <a:pt x="26873" y="0"/>
                  </a:moveTo>
                  <a:lnTo>
                    <a:pt x="16485" y="2038"/>
                  </a:lnTo>
                  <a:lnTo>
                    <a:pt x="7943" y="7586"/>
                  </a:lnTo>
                  <a:lnTo>
                    <a:pt x="2149" y="15846"/>
                  </a:lnTo>
                  <a:lnTo>
                    <a:pt x="0" y="26022"/>
                  </a:lnTo>
                  <a:lnTo>
                    <a:pt x="2152" y="36173"/>
                  </a:lnTo>
                  <a:lnTo>
                    <a:pt x="7950" y="44418"/>
                  </a:lnTo>
                  <a:lnTo>
                    <a:pt x="16491" y="49957"/>
                  </a:lnTo>
                  <a:lnTo>
                    <a:pt x="26873" y="51993"/>
                  </a:lnTo>
                  <a:lnTo>
                    <a:pt x="37279" y="49955"/>
                  </a:lnTo>
                  <a:lnTo>
                    <a:pt x="45812" y="44413"/>
                  </a:lnTo>
                  <a:lnTo>
                    <a:pt x="45973" y="44183"/>
                  </a:lnTo>
                  <a:lnTo>
                    <a:pt x="26873" y="44183"/>
                  </a:lnTo>
                  <a:lnTo>
                    <a:pt x="19437" y="42729"/>
                  </a:lnTo>
                  <a:lnTo>
                    <a:pt x="13388" y="38798"/>
                  </a:lnTo>
                  <a:lnTo>
                    <a:pt x="9313" y="33017"/>
                  </a:lnTo>
                  <a:lnTo>
                    <a:pt x="7810" y="26022"/>
                  </a:lnTo>
                  <a:lnTo>
                    <a:pt x="9320" y="18972"/>
                  </a:lnTo>
                  <a:lnTo>
                    <a:pt x="13396" y="13182"/>
                  </a:lnTo>
                  <a:lnTo>
                    <a:pt x="19440" y="9257"/>
                  </a:lnTo>
                  <a:lnTo>
                    <a:pt x="26873" y="7810"/>
                  </a:lnTo>
                  <a:lnTo>
                    <a:pt x="45968" y="7810"/>
                  </a:lnTo>
                  <a:lnTo>
                    <a:pt x="45797" y="7577"/>
                  </a:lnTo>
                  <a:lnTo>
                    <a:pt x="37261" y="2035"/>
                  </a:lnTo>
                  <a:lnTo>
                    <a:pt x="26873" y="0"/>
                  </a:lnTo>
                  <a:close/>
                </a:path>
                <a:path w="53975" h="52070">
                  <a:moveTo>
                    <a:pt x="45968" y="7810"/>
                  </a:moveTo>
                  <a:lnTo>
                    <a:pt x="26873" y="7810"/>
                  </a:lnTo>
                  <a:lnTo>
                    <a:pt x="34328" y="9259"/>
                  </a:lnTo>
                  <a:lnTo>
                    <a:pt x="40371" y="13187"/>
                  </a:lnTo>
                  <a:lnTo>
                    <a:pt x="44421" y="18981"/>
                  </a:lnTo>
                  <a:lnTo>
                    <a:pt x="45910" y="26022"/>
                  </a:lnTo>
                  <a:lnTo>
                    <a:pt x="44420" y="33026"/>
                  </a:lnTo>
                  <a:lnTo>
                    <a:pt x="40368" y="38803"/>
                  </a:lnTo>
                  <a:lnTo>
                    <a:pt x="34319" y="42731"/>
                  </a:lnTo>
                  <a:lnTo>
                    <a:pt x="26873" y="44183"/>
                  </a:lnTo>
                  <a:lnTo>
                    <a:pt x="45973" y="44183"/>
                  </a:lnTo>
                  <a:lnTo>
                    <a:pt x="51587" y="36168"/>
                  </a:lnTo>
                  <a:lnTo>
                    <a:pt x="53721" y="26022"/>
                  </a:lnTo>
                  <a:lnTo>
                    <a:pt x="51579" y="15835"/>
                  </a:lnTo>
                  <a:lnTo>
                    <a:pt x="45968" y="781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425708" y="6332321"/>
              <a:ext cx="52069" cy="50165"/>
            </a:xfrm>
            <a:custGeom>
              <a:avLst/>
              <a:gdLst/>
              <a:ahLst/>
              <a:cxnLst/>
              <a:rect l="l" t="t" r="r" b="b"/>
              <a:pathLst>
                <a:path w="52070" h="50164">
                  <a:moveTo>
                    <a:pt x="25933" y="0"/>
                  </a:moveTo>
                  <a:lnTo>
                    <a:pt x="15868" y="1961"/>
                  </a:lnTo>
                  <a:lnTo>
                    <a:pt x="7624" y="7294"/>
                  </a:lnTo>
                  <a:lnTo>
                    <a:pt x="2052" y="15225"/>
                  </a:lnTo>
                  <a:lnTo>
                    <a:pt x="0" y="24980"/>
                  </a:lnTo>
                  <a:lnTo>
                    <a:pt x="2053" y="34710"/>
                  </a:lnTo>
                  <a:lnTo>
                    <a:pt x="7621" y="42611"/>
                  </a:lnTo>
                  <a:lnTo>
                    <a:pt x="15871" y="47940"/>
                  </a:lnTo>
                  <a:lnTo>
                    <a:pt x="25933" y="49898"/>
                  </a:lnTo>
                  <a:lnTo>
                    <a:pt x="35907" y="47937"/>
                  </a:lnTo>
                  <a:lnTo>
                    <a:pt x="41670" y="44183"/>
                  </a:lnTo>
                  <a:lnTo>
                    <a:pt x="25933" y="44183"/>
                  </a:lnTo>
                  <a:lnTo>
                    <a:pt x="18060" y="42659"/>
                  </a:lnTo>
                  <a:lnTo>
                    <a:pt x="11599" y="38506"/>
                  </a:lnTo>
                  <a:lnTo>
                    <a:pt x="7297" y="32399"/>
                  </a:lnTo>
                  <a:lnTo>
                    <a:pt x="5714" y="24980"/>
                  </a:lnTo>
                  <a:lnTo>
                    <a:pt x="7300" y="17509"/>
                  </a:lnTo>
                  <a:lnTo>
                    <a:pt x="11607" y="11385"/>
                  </a:lnTo>
                  <a:lnTo>
                    <a:pt x="18023" y="7242"/>
                  </a:lnTo>
                  <a:lnTo>
                    <a:pt x="25933" y="5714"/>
                  </a:lnTo>
                  <a:lnTo>
                    <a:pt x="41661" y="5714"/>
                  </a:lnTo>
                  <a:lnTo>
                    <a:pt x="35898" y="1960"/>
                  </a:lnTo>
                  <a:lnTo>
                    <a:pt x="25933" y="0"/>
                  </a:lnTo>
                  <a:close/>
                </a:path>
                <a:path w="52070" h="50164">
                  <a:moveTo>
                    <a:pt x="41661" y="5714"/>
                  </a:moveTo>
                  <a:lnTo>
                    <a:pt x="25933" y="5714"/>
                  </a:lnTo>
                  <a:lnTo>
                    <a:pt x="33745" y="7242"/>
                  </a:lnTo>
                  <a:lnTo>
                    <a:pt x="40100" y="11390"/>
                  </a:lnTo>
                  <a:lnTo>
                    <a:pt x="44368" y="17514"/>
                  </a:lnTo>
                  <a:lnTo>
                    <a:pt x="45935" y="24980"/>
                  </a:lnTo>
                  <a:lnTo>
                    <a:pt x="44367" y="32412"/>
                  </a:lnTo>
                  <a:lnTo>
                    <a:pt x="40097" y="38520"/>
                  </a:lnTo>
                  <a:lnTo>
                    <a:pt x="33745" y="42659"/>
                  </a:lnTo>
                  <a:lnTo>
                    <a:pt x="25933" y="44183"/>
                  </a:lnTo>
                  <a:lnTo>
                    <a:pt x="41670" y="44183"/>
                  </a:lnTo>
                  <a:lnTo>
                    <a:pt x="44083" y="42611"/>
                  </a:lnTo>
                  <a:lnTo>
                    <a:pt x="49613" y="34699"/>
                  </a:lnTo>
                  <a:lnTo>
                    <a:pt x="51650" y="24980"/>
                  </a:lnTo>
                  <a:lnTo>
                    <a:pt x="49609" y="15219"/>
                  </a:lnTo>
                  <a:lnTo>
                    <a:pt x="44083" y="7294"/>
                  </a:lnTo>
                  <a:lnTo>
                    <a:pt x="41661" y="57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436491" y="6347726"/>
              <a:ext cx="31115" cy="19685"/>
            </a:xfrm>
            <a:custGeom>
              <a:avLst/>
              <a:gdLst/>
              <a:ahLst/>
              <a:cxnLst/>
              <a:rect l="l" t="t" r="r" b="b"/>
              <a:pathLst>
                <a:path w="31114" h="19685">
                  <a:moveTo>
                    <a:pt x="27647" y="0"/>
                  </a:moveTo>
                  <a:lnTo>
                    <a:pt x="0" y="14947"/>
                  </a:lnTo>
                  <a:lnTo>
                    <a:pt x="2946" y="19672"/>
                  </a:lnTo>
                  <a:lnTo>
                    <a:pt x="30594" y="4711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433735" y="6345123"/>
              <a:ext cx="36195" cy="25400"/>
            </a:xfrm>
            <a:custGeom>
              <a:avLst/>
              <a:gdLst/>
              <a:ahLst/>
              <a:cxnLst/>
              <a:rect l="l" t="t" r="r" b="b"/>
              <a:pathLst>
                <a:path w="36195" h="25400">
                  <a:moveTo>
                    <a:pt x="31089" y="0"/>
                  </a:moveTo>
                  <a:lnTo>
                    <a:pt x="0" y="16827"/>
                  </a:lnTo>
                  <a:lnTo>
                    <a:pt x="5003" y="24866"/>
                  </a:lnTo>
                  <a:lnTo>
                    <a:pt x="6629" y="23990"/>
                  </a:lnTo>
                  <a:lnTo>
                    <a:pt x="4762" y="20548"/>
                  </a:lnTo>
                  <a:lnTo>
                    <a:pt x="6378" y="19675"/>
                  </a:lnTo>
                  <a:lnTo>
                    <a:pt x="5511" y="18287"/>
                  </a:lnTo>
                  <a:lnTo>
                    <a:pt x="29717" y="5194"/>
                  </a:lnTo>
                  <a:lnTo>
                    <a:pt x="34333" y="5194"/>
                  </a:lnTo>
                  <a:lnTo>
                    <a:pt x="31089" y="0"/>
                  </a:lnTo>
                  <a:close/>
                </a:path>
                <a:path w="36195" h="25400">
                  <a:moveTo>
                    <a:pt x="34333" y="5194"/>
                  </a:moveTo>
                  <a:lnTo>
                    <a:pt x="29717" y="5194"/>
                  </a:lnTo>
                  <a:lnTo>
                    <a:pt x="30594" y="6591"/>
                  </a:lnTo>
                  <a:lnTo>
                    <a:pt x="6378" y="19675"/>
                  </a:lnTo>
                  <a:lnTo>
                    <a:pt x="7353" y="21234"/>
                  </a:lnTo>
                  <a:lnTo>
                    <a:pt x="5702" y="22275"/>
                  </a:lnTo>
                  <a:lnTo>
                    <a:pt x="6629" y="23990"/>
                  </a:lnTo>
                  <a:lnTo>
                    <a:pt x="36118" y="8051"/>
                  </a:lnTo>
                  <a:lnTo>
                    <a:pt x="34333" y="5194"/>
                  </a:lnTo>
                  <a:close/>
                </a:path>
                <a:path w="36195" h="25400">
                  <a:moveTo>
                    <a:pt x="6378" y="19675"/>
                  </a:moveTo>
                  <a:lnTo>
                    <a:pt x="4762" y="20548"/>
                  </a:lnTo>
                  <a:lnTo>
                    <a:pt x="5702" y="22275"/>
                  </a:lnTo>
                  <a:lnTo>
                    <a:pt x="7353" y="21234"/>
                  </a:lnTo>
                  <a:lnTo>
                    <a:pt x="6378" y="196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437697" y="6343434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12788" y="0"/>
                  </a:moveTo>
                  <a:lnTo>
                    <a:pt x="1054" y="8216"/>
                  </a:lnTo>
                  <a:lnTo>
                    <a:pt x="0" y="9766"/>
                  </a:lnTo>
                  <a:lnTo>
                    <a:pt x="0" y="14897"/>
                  </a:lnTo>
                  <a:lnTo>
                    <a:pt x="1054" y="17449"/>
                  </a:lnTo>
                  <a:lnTo>
                    <a:pt x="20827" y="6680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441964" y="6342265"/>
              <a:ext cx="19685" cy="31115"/>
            </a:xfrm>
            <a:custGeom>
              <a:avLst/>
              <a:gdLst/>
              <a:ahLst/>
              <a:cxnLst/>
              <a:rect l="l" t="t" r="r" b="b"/>
              <a:pathLst>
                <a:path w="19685" h="31114">
                  <a:moveTo>
                    <a:pt x="4711" y="0"/>
                  </a:moveTo>
                  <a:lnTo>
                    <a:pt x="0" y="2946"/>
                  </a:lnTo>
                  <a:lnTo>
                    <a:pt x="14947" y="30594"/>
                  </a:lnTo>
                  <a:lnTo>
                    <a:pt x="19672" y="27647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417530" y="6303441"/>
              <a:ext cx="46990" cy="104139"/>
            </a:xfrm>
            <a:custGeom>
              <a:avLst/>
              <a:gdLst/>
              <a:ahLst/>
              <a:cxnLst/>
              <a:rect l="l" t="t" r="r" b="b"/>
              <a:pathLst>
                <a:path w="46989" h="104139">
                  <a:moveTo>
                    <a:pt x="37985" y="92443"/>
                  </a:moveTo>
                  <a:lnTo>
                    <a:pt x="37782" y="90932"/>
                  </a:lnTo>
                  <a:lnTo>
                    <a:pt x="35737" y="86271"/>
                  </a:lnTo>
                  <a:lnTo>
                    <a:pt x="32537" y="84912"/>
                  </a:lnTo>
                  <a:lnTo>
                    <a:pt x="27330" y="83553"/>
                  </a:lnTo>
                  <a:lnTo>
                    <a:pt x="0" y="83553"/>
                  </a:lnTo>
                  <a:lnTo>
                    <a:pt x="0" y="86728"/>
                  </a:lnTo>
                  <a:lnTo>
                    <a:pt x="25006" y="86728"/>
                  </a:lnTo>
                  <a:lnTo>
                    <a:pt x="28625" y="86956"/>
                  </a:lnTo>
                  <a:lnTo>
                    <a:pt x="33286" y="88099"/>
                  </a:lnTo>
                  <a:lnTo>
                    <a:pt x="34632" y="91655"/>
                  </a:lnTo>
                  <a:lnTo>
                    <a:pt x="34810" y="92748"/>
                  </a:lnTo>
                  <a:lnTo>
                    <a:pt x="34810" y="95872"/>
                  </a:lnTo>
                  <a:lnTo>
                    <a:pt x="34328" y="98031"/>
                  </a:lnTo>
                  <a:lnTo>
                    <a:pt x="33934" y="99275"/>
                  </a:lnTo>
                  <a:lnTo>
                    <a:pt x="0" y="99275"/>
                  </a:lnTo>
                  <a:lnTo>
                    <a:pt x="0" y="102450"/>
                  </a:lnTo>
                  <a:lnTo>
                    <a:pt x="33070" y="102450"/>
                  </a:lnTo>
                  <a:lnTo>
                    <a:pt x="35725" y="103657"/>
                  </a:lnTo>
                  <a:lnTo>
                    <a:pt x="37960" y="98818"/>
                  </a:lnTo>
                  <a:lnTo>
                    <a:pt x="37985" y="92443"/>
                  </a:lnTo>
                  <a:close/>
                </a:path>
                <a:path w="46989" h="104139">
                  <a:moveTo>
                    <a:pt x="41630" y="14198"/>
                  </a:moveTo>
                  <a:lnTo>
                    <a:pt x="41579" y="8572"/>
                  </a:lnTo>
                  <a:lnTo>
                    <a:pt x="40868" y="0"/>
                  </a:lnTo>
                  <a:lnTo>
                    <a:pt x="37706" y="266"/>
                  </a:lnTo>
                  <a:lnTo>
                    <a:pt x="37858" y="2120"/>
                  </a:lnTo>
                  <a:lnTo>
                    <a:pt x="0" y="2120"/>
                  </a:lnTo>
                  <a:lnTo>
                    <a:pt x="0" y="5295"/>
                  </a:lnTo>
                  <a:lnTo>
                    <a:pt x="38112" y="5295"/>
                  </a:lnTo>
                  <a:lnTo>
                    <a:pt x="38392" y="8572"/>
                  </a:lnTo>
                  <a:lnTo>
                    <a:pt x="31750" y="19265"/>
                  </a:lnTo>
                  <a:lnTo>
                    <a:pt x="711" y="19265"/>
                  </a:lnTo>
                  <a:lnTo>
                    <a:pt x="711" y="22440"/>
                  </a:lnTo>
                  <a:lnTo>
                    <a:pt x="32461" y="22440"/>
                  </a:lnTo>
                  <a:lnTo>
                    <a:pt x="34975" y="21386"/>
                  </a:lnTo>
                  <a:lnTo>
                    <a:pt x="35560" y="20853"/>
                  </a:lnTo>
                  <a:lnTo>
                    <a:pt x="37312" y="19265"/>
                  </a:lnTo>
                  <a:lnTo>
                    <a:pt x="39344" y="17424"/>
                  </a:lnTo>
                  <a:lnTo>
                    <a:pt x="41630" y="14198"/>
                  </a:lnTo>
                  <a:close/>
                </a:path>
                <a:path w="46989" h="104139">
                  <a:moveTo>
                    <a:pt x="46697" y="67144"/>
                  </a:moveTo>
                  <a:lnTo>
                    <a:pt x="45821" y="65532"/>
                  </a:lnTo>
                  <a:lnTo>
                    <a:pt x="45427" y="64808"/>
                  </a:lnTo>
                  <a:lnTo>
                    <a:pt x="41503" y="57569"/>
                  </a:lnTo>
                  <a:lnTo>
                    <a:pt x="41503" y="65786"/>
                  </a:lnTo>
                  <a:lnTo>
                    <a:pt x="40119" y="66649"/>
                  </a:lnTo>
                  <a:lnTo>
                    <a:pt x="27025" y="42456"/>
                  </a:lnTo>
                  <a:lnTo>
                    <a:pt x="28409" y="41579"/>
                  </a:lnTo>
                  <a:lnTo>
                    <a:pt x="41503" y="65786"/>
                  </a:lnTo>
                  <a:lnTo>
                    <a:pt x="41503" y="57569"/>
                  </a:lnTo>
                  <a:lnTo>
                    <a:pt x="32854" y="41579"/>
                  </a:lnTo>
                  <a:lnTo>
                    <a:pt x="29870" y="36055"/>
                  </a:lnTo>
                  <a:lnTo>
                    <a:pt x="21844" y="41084"/>
                  </a:lnTo>
                  <a:lnTo>
                    <a:pt x="38658" y="72186"/>
                  </a:lnTo>
                  <a:lnTo>
                    <a:pt x="46291" y="67398"/>
                  </a:lnTo>
                  <a:lnTo>
                    <a:pt x="46697" y="671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710749" y="6454508"/>
              <a:ext cx="62230" cy="410209"/>
            </a:xfrm>
            <a:custGeom>
              <a:avLst/>
              <a:gdLst/>
              <a:ahLst/>
              <a:cxnLst/>
              <a:rect l="l" t="t" r="r" b="b"/>
              <a:pathLst>
                <a:path w="62229" h="410209">
                  <a:moveTo>
                    <a:pt x="51435" y="0"/>
                  </a:moveTo>
                  <a:lnTo>
                    <a:pt x="15201" y="76195"/>
                  </a:lnTo>
                  <a:lnTo>
                    <a:pt x="971" y="118629"/>
                  </a:lnTo>
                  <a:lnTo>
                    <a:pt x="0" y="127215"/>
                  </a:lnTo>
                  <a:lnTo>
                    <a:pt x="0" y="265747"/>
                  </a:lnTo>
                  <a:lnTo>
                    <a:pt x="8572" y="309410"/>
                  </a:lnTo>
                  <a:lnTo>
                    <a:pt x="33932" y="363488"/>
                  </a:lnTo>
                  <a:lnTo>
                    <a:pt x="57150" y="410108"/>
                  </a:lnTo>
                  <a:lnTo>
                    <a:pt x="62179" y="406565"/>
                  </a:lnTo>
                  <a:lnTo>
                    <a:pt x="23717" y="328398"/>
                  </a:lnTo>
                  <a:lnTo>
                    <a:pt x="18105" y="315798"/>
                  </a:lnTo>
                  <a:lnTo>
                    <a:pt x="8138" y="275916"/>
                  </a:lnTo>
                  <a:lnTo>
                    <a:pt x="7200" y="265061"/>
                  </a:lnTo>
                  <a:lnTo>
                    <a:pt x="7200" y="126530"/>
                  </a:lnTo>
                  <a:lnTo>
                    <a:pt x="21900" y="77540"/>
                  </a:lnTo>
                  <a:lnTo>
                    <a:pt x="57150" y="2171"/>
                  </a:lnTo>
                  <a:lnTo>
                    <a:pt x="51435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707549" y="6450507"/>
              <a:ext cx="69850" cy="419100"/>
            </a:xfrm>
            <a:custGeom>
              <a:avLst/>
              <a:gdLst/>
              <a:ahLst/>
              <a:cxnLst/>
              <a:rect l="l" t="t" r="r" b="b"/>
              <a:pathLst>
                <a:path w="69850" h="419100">
                  <a:moveTo>
                    <a:pt x="53035" y="0"/>
                  </a:moveTo>
                  <a:lnTo>
                    <a:pt x="30746" y="46977"/>
                  </a:lnTo>
                  <a:lnTo>
                    <a:pt x="9417" y="93718"/>
                  </a:lnTo>
                  <a:lnTo>
                    <a:pt x="0" y="269748"/>
                  </a:lnTo>
                  <a:lnTo>
                    <a:pt x="1003" y="281067"/>
                  </a:lnTo>
                  <a:lnTo>
                    <a:pt x="13030" y="324612"/>
                  </a:lnTo>
                  <a:lnTo>
                    <a:pt x="29862" y="359882"/>
                  </a:lnTo>
                  <a:lnTo>
                    <a:pt x="57492" y="415480"/>
                  </a:lnTo>
                  <a:lnTo>
                    <a:pt x="59207" y="418795"/>
                  </a:lnTo>
                  <a:lnTo>
                    <a:pt x="65768" y="414108"/>
                  </a:lnTo>
                  <a:lnTo>
                    <a:pt x="60350" y="414108"/>
                  </a:lnTo>
                  <a:lnTo>
                    <a:pt x="58521" y="411480"/>
                  </a:lnTo>
                  <a:lnTo>
                    <a:pt x="61324" y="409505"/>
                  </a:lnTo>
                  <a:lnTo>
                    <a:pt x="46989" y="380267"/>
                  </a:lnTo>
                  <a:lnTo>
                    <a:pt x="35566" y="357098"/>
                  </a:lnTo>
                  <a:lnTo>
                    <a:pt x="31246" y="348243"/>
                  </a:lnTo>
                  <a:lnTo>
                    <a:pt x="14859" y="312496"/>
                  </a:lnTo>
                  <a:lnTo>
                    <a:pt x="12331" y="303325"/>
                  </a:lnTo>
                  <a:lnTo>
                    <a:pt x="9558" y="291936"/>
                  </a:lnTo>
                  <a:lnTo>
                    <a:pt x="7366" y="280381"/>
                  </a:lnTo>
                  <a:lnTo>
                    <a:pt x="7259" y="279454"/>
                  </a:lnTo>
                  <a:lnTo>
                    <a:pt x="6400" y="269748"/>
                  </a:lnTo>
                  <a:lnTo>
                    <a:pt x="6400" y="131330"/>
                  </a:lnTo>
                  <a:lnTo>
                    <a:pt x="3200" y="131216"/>
                  </a:lnTo>
                  <a:lnTo>
                    <a:pt x="6400" y="131216"/>
                  </a:lnTo>
                  <a:lnTo>
                    <a:pt x="6523" y="129844"/>
                  </a:lnTo>
                  <a:lnTo>
                    <a:pt x="6629" y="129159"/>
                  </a:lnTo>
                  <a:lnTo>
                    <a:pt x="22231" y="80210"/>
                  </a:lnTo>
                  <a:lnTo>
                    <a:pt x="47591" y="25588"/>
                  </a:lnTo>
                  <a:lnTo>
                    <a:pt x="56000" y="7925"/>
                  </a:lnTo>
                  <a:lnTo>
                    <a:pt x="53492" y="6972"/>
                  </a:lnTo>
                  <a:lnTo>
                    <a:pt x="54635" y="4000"/>
                  </a:lnTo>
                  <a:lnTo>
                    <a:pt x="63505" y="4000"/>
                  </a:lnTo>
                  <a:lnTo>
                    <a:pt x="53035" y="0"/>
                  </a:lnTo>
                  <a:close/>
                </a:path>
                <a:path w="69850" h="419100">
                  <a:moveTo>
                    <a:pt x="61324" y="409505"/>
                  </a:moveTo>
                  <a:lnTo>
                    <a:pt x="58521" y="411480"/>
                  </a:lnTo>
                  <a:lnTo>
                    <a:pt x="60350" y="414108"/>
                  </a:lnTo>
                  <a:lnTo>
                    <a:pt x="63207" y="412623"/>
                  </a:lnTo>
                  <a:lnTo>
                    <a:pt x="62861" y="411937"/>
                  </a:lnTo>
                  <a:lnTo>
                    <a:pt x="62522" y="411937"/>
                  </a:lnTo>
                  <a:lnTo>
                    <a:pt x="61324" y="409505"/>
                  </a:lnTo>
                  <a:close/>
                </a:path>
                <a:path w="69850" h="419100">
                  <a:moveTo>
                    <a:pt x="68237" y="409079"/>
                  </a:moveTo>
                  <a:lnTo>
                    <a:pt x="65379" y="410565"/>
                  </a:lnTo>
                  <a:lnTo>
                    <a:pt x="62795" y="411805"/>
                  </a:lnTo>
                  <a:lnTo>
                    <a:pt x="63207" y="412623"/>
                  </a:lnTo>
                  <a:lnTo>
                    <a:pt x="60350" y="414108"/>
                  </a:lnTo>
                  <a:lnTo>
                    <a:pt x="65768" y="414108"/>
                  </a:lnTo>
                  <a:lnTo>
                    <a:pt x="67208" y="413080"/>
                  </a:lnTo>
                  <a:lnTo>
                    <a:pt x="69380" y="411480"/>
                  </a:lnTo>
                  <a:lnTo>
                    <a:pt x="68237" y="409079"/>
                  </a:lnTo>
                  <a:close/>
                </a:path>
                <a:path w="69850" h="419100">
                  <a:moveTo>
                    <a:pt x="61553" y="409344"/>
                  </a:moveTo>
                  <a:lnTo>
                    <a:pt x="61324" y="409505"/>
                  </a:lnTo>
                  <a:lnTo>
                    <a:pt x="62522" y="411937"/>
                  </a:lnTo>
                  <a:lnTo>
                    <a:pt x="62795" y="411805"/>
                  </a:lnTo>
                  <a:lnTo>
                    <a:pt x="61553" y="409344"/>
                  </a:lnTo>
                  <a:close/>
                </a:path>
                <a:path w="69850" h="419100">
                  <a:moveTo>
                    <a:pt x="62795" y="411805"/>
                  </a:moveTo>
                  <a:lnTo>
                    <a:pt x="62522" y="411937"/>
                  </a:lnTo>
                  <a:lnTo>
                    <a:pt x="62861" y="411937"/>
                  </a:lnTo>
                  <a:lnTo>
                    <a:pt x="62795" y="411805"/>
                  </a:lnTo>
                  <a:close/>
                </a:path>
                <a:path w="69850" h="419100">
                  <a:moveTo>
                    <a:pt x="63550" y="407936"/>
                  </a:moveTo>
                  <a:lnTo>
                    <a:pt x="61553" y="409344"/>
                  </a:lnTo>
                  <a:lnTo>
                    <a:pt x="62795" y="411805"/>
                  </a:lnTo>
                  <a:lnTo>
                    <a:pt x="65379" y="410565"/>
                  </a:lnTo>
                  <a:lnTo>
                    <a:pt x="63550" y="407936"/>
                  </a:lnTo>
                  <a:close/>
                </a:path>
                <a:path w="69850" h="419100">
                  <a:moveTo>
                    <a:pt x="67672" y="407936"/>
                  </a:moveTo>
                  <a:lnTo>
                    <a:pt x="63550" y="407936"/>
                  </a:lnTo>
                  <a:lnTo>
                    <a:pt x="65379" y="410565"/>
                  </a:lnTo>
                  <a:lnTo>
                    <a:pt x="68237" y="409079"/>
                  </a:lnTo>
                  <a:lnTo>
                    <a:pt x="67672" y="407936"/>
                  </a:lnTo>
                  <a:close/>
                </a:path>
                <a:path w="69850" h="419100">
                  <a:moveTo>
                    <a:pt x="47508" y="381312"/>
                  </a:moveTo>
                  <a:lnTo>
                    <a:pt x="58489" y="403752"/>
                  </a:lnTo>
                  <a:lnTo>
                    <a:pt x="61324" y="409505"/>
                  </a:lnTo>
                  <a:lnTo>
                    <a:pt x="61553" y="409344"/>
                  </a:lnTo>
                  <a:lnTo>
                    <a:pt x="56415" y="399165"/>
                  </a:lnTo>
                  <a:lnTo>
                    <a:pt x="51735" y="389834"/>
                  </a:lnTo>
                  <a:lnTo>
                    <a:pt x="47508" y="381312"/>
                  </a:lnTo>
                  <a:close/>
                </a:path>
                <a:path w="69850" h="419100">
                  <a:moveTo>
                    <a:pt x="56240" y="8016"/>
                  </a:moveTo>
                  <a:lnTo>
                    <a:pt x="28391" y="67183"/>
                  </a:lnTo>
                  <a:lnTo>
                    <a:pt x="9949" y="112299"/>
                  </a:lnTo>
                  <a:lnTo>
                    <a:pt x="7258" y="269748"/>
                  </a:lnTo>
                  <a:lnTo>
                    <a:pt x="8156" y="280381"/>
                  </a:lnTo>
                  <a:lnTo>
                    <a:pt x="20002" y="323697"/>
                  </a:lnTo>
                  <a:lnTo>
                    <a:pt x="47508" y="381312"/>
                  </a:lnTo>
                  <a:lnTo>
                    <a:pt x="61553" y="409344"/>
                  </a:lnTo>
                  <a:lnTo>
                    <a:pt x="63550" y="407936"/>
                  </a:lnTo>
                  <a:lnTo>
                    <a:pt x="67672" y="407936"/>
                  </a:lnTo>
                  <a:lnTo>
                    <a:pt x="46062" y="363931"/>
                  </a:lnTo>
                  <a:lnTo>
                    <a:pt x="25831" y="321297"/>
                  </a:lnTo>
                  <a:lnTo>
                    <a:pt x="14455" y="279454"/>
                  </a:lnTo>
                  <a:lnTo>
                    <a:pt x="13601" y="130644"/>
                  </a:lnTo>
                  <a:lnTo>
                    <a:pt x="10401" y="130530"/>
                  </a:lnTo>
                  <a:lnTo>
                    <a:pt x="13503" y="130530"/>
                  </a:lnTo>
                  <a:lnTo>
                    <a:pt x="13601" y="129844"/>
                  </a:lnTo>
                  <a:lnTo>
                    <a:pt x="13782" y="127844"/>
                  </a:lnTo>
                  <a:lnTo>
                    <a:pt x="14173" y="124129"/>
                  </a:lnTo>
                  <a:lnTo>
                    <a:pt x="27989" y="82867"/>
                  </a:lnTo>
                  <a:lnTo>
                    <a:pt x="50525" y="34306"/>
                  </a:lnTo>
                  <a:lnTo>
                    <a:pt x="62447" y="9144"/>
                  </a:lnTo>
                  <a:lnTo>
                    <a:pt x="59207" y="9144"/>
                  </a:lnTo>
                  <a:lnTo>
                    <a:pt x="56240" y="8016"/>
                  </a:lnTo>
                  <a:close/>
                </a:path>
                <a:path w="69850" h="419100">
                  <a:moveTo>
                    <a:pt x="6400" y="131216"/>
                  </a:moveTo>
                  <a:lnTo>
                    <a:pt x="3200" y="131216"/>
                  </a:lnTo>
                  <a:lnTo>
                    <a:pt x="6400" y="131330"/>
                  </a:lnTo>
                  <a:close/>
                </a:path>
                <a:path w="69850" h="419100">
                  <a:moveTo>
                    <a:pt x="13503" y="130530"/>
                  </a:moveTo>
                  <a:lnTo>
                    <a:pt x="10401" y="130530"/>
                  </a:lnTo>
                  <a:lnTo>
                    <a:pt x="13487" y="130644"/>
                  </a:lnTo>
                  <a:close/>
                </a:path>
                <a:path w="69850" h="419100">
                  <a:moveTo>
                    <a:pt x="13601" y="130530"/>
                  </a:moveTo>
                  <a:close/>
                </a:path>
                <a:path w="69850" h="419100">
                  <a:moveTo>
                    <a:pt x="56000" y="7925"/>
                  </a:moveTo>
                  <a:lnTo>
                    <a:pt x="29425" y="64483"/>
                  </a:lnTo>
                  <a:lnTo>
                    <a:pt x="15402" y="95818"/>
                  </a:lnTo>
                  <a:lnTo>
                    <a:pt x="21178" y="82867"/>
                  </a:lnTo>
                  <a:lnTo>
                    <a:pt x="28474" y="67001"/>
                  </a:lnTo>
                  <a:lnTo>
                    <a:pt x="44376" y="33066"/>
                  </a:lnTo>
                  <a:lnTo>
                    <a:pt x="56240" y="8016"/>
                  </a:lnTo>
                  <a:lnTo>
                    <a:pt x="56000" y="7925"/>
                  </a:lnTo>
                  <a:close/>
                </a:path>
                <a:path w="69850" h="419100">
                  <a:moveTo>
                    <a:pt x="57492" y="4800"/>
                  </a:moveTo>
                  <a:lnTo>
                    <a:pt x="57270" y="5265"/>
                  </a:lnTo>
                  <a:lnTo>
                    <a:pt x="57492" y="5372"/>
                  </a:lnTo>
                  <a:lnTo>
                    <a:pt x="56240" y="8016"/>
                  </a:lnTo>
                  <a:lnTo>
                    <a:pt x="59207" y="9144"/>
                  </a:lnTo>
                  <a:lnTo>
                    <a:pt x="60350" y="6172"/>
                  </a:lnTo>
                  <a:lnTo>
                    <a:pt x="57492" y="4800"/>
                  </a:lnTo>
                  <a:close/>
                </a:path>
                <a:path w="69850" h="419100">
                  <a:moveTo>
                    <a:pt x="64528" y="4800"/>
                  </a:moveTo>
                  <a:lnTo>
                    <a:pt x="57492" y="4800"/>
                  </a:lnTo>
                  <a:lnTo>
                    <a:pt x="60350" y="6172"/>
                  </a:lnTo>
                  <a:lnTo>
                    <a:pt x="59207" y="9144"/>
                  </a:lnTo>
                  <a:lnTo>
                    <a:pt x="62447" y="9144"/>
                  </a:lnTo>
                  <a:lnTo>
                    <a:pt x="64528" y="4800"/>
                  </a:lnTo>
                  <a:close/>
                </a:path>
                <a:path w="69850" h="419100">
                  <a:moveTo>
                    <a:pt x="57270" y="5265"/>
                  </a:moveTo>
                  <a:lnTo>
                    <a:pt x="56000" y="7925"/>
                  </a:lnTo>
                  <a:lnTo>
                    <a:pt x="56240" y="8016"/>
                  </a:lnTo>
                  <a:lnTo>
                    <a:pt x="57492" y="5372"/>
                  </a:lnTo>
                  <a:lnTo>
                    <a:pt x="57270" y="5265"/>
                  </a:lnTo>
                  <a:close/>
                </a:path>
                <a:path w="69850" h="419100">
                  <a:moveTo>
                    <a:pt x="54635" y="4000"/>
                  </a:moveTo>
                  <a:lnTo>
                    <a:pt x="53492" y="6972"/>
                  </a:lnTo>
                  <a:lnTo>
                    <a:pt x="56000" y="7925"/>
                  </a:lnTo>
                  <a:lnTo>
                    <a:pt x="57270" y="5265"/>
                  </a:lnTo>
                  <a:lnTo>
                    <a:pt x="54635" y="4000"/>
                  </a:lnTo>
                  <a:close/>
                </a:path>
                <a:path w="69850" h="419100">
                  <a:moveTo>
                    <a:pt x="63505" y="4000"/>
                  </a:moveTo>
                  <a:lnTo>
                    <a:pt x="54635" y="4000"/>
                  </a:lnTo>
                  <a:lnTo>
                    <a:pt x="57270" y="5265"/>
                  </a:lnTo>
                  <a:lnTo>
                    <a:pt x="57492" y="4800"/>
                  </a:lnTo>
                  <a:lnTo>
                    <a:pt x="64528" y="4800"/>
                  </a:lnTo>
                  <a:lnTo>
                    <a:pt x="64693" y="4457"/>
                  </a:lnTo>
                  <a:lnTo>
                    <a:pt x="63505" y="400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769957" y="6273456"/>
              <a:ext cx="457200" cy="797560"/>
            </a:xfrm>
            <a:custGeom>
              <a:avLst/>
              <a:gdLst/>
              <a:ahLst/>
              <a:cxnLst/>
              <a:rect l="l" t="t" r="r" b="b"/>
              <a:pathLst>
                <a:path w="457200" h="797559">
                  <a:moveTo>
                    <a:pt x="3086" y="529221"/>
                  </a:moveTo>
                  <a:lnTo>
                    <a:pt x="0" y="529221"/>
                  </a:lnTo>
                  <a:lnTo>
                    <a:pt x="0" y="797128"/>
                  </a:lnTo>
                  <a:lnTo>
                    <a:pt x="3086" y="797128"/>
                  </a:lnTo>
                  <a:lnTo>
                    <a:pt x="3086" y="529221"/>
                  </a:lnTo>
                  <a:close/>
                </a:path>
                <a:path w="457200" h="797559">
                  <a:moveTo>
                    <a:pt x="202425" y="0"/>
                  </a:moveTo>
                  <a:lnTo>
                    <a:pt x="199224" y="0"/>
                  </a:lnTo>
                  <a:lnTo>
                    <a:pt x="199224" y="3086"/>
                  </a:lnTo>
                  <a:lnTo>
                    <a:pt x="199224" y="80924"/>
                  </a:lnTo>
                  <a:lnTo>
                    <a:pt x="187223" y="80924"/>
                  </a:lnTo>
                  <a:lnTo>
                    <a:pt x="187223" y="3086"/>
                  </a:lnTo>
                  <a:lnTo>
                    <a:pt x="199224" y="3086"/>
                  </a:lnTo>
                  <a:lnTo>
                    <a:pt x="199224" y="0"/>
                  </a:lnTo>
                  <a:lnTo>
                    <a:pt x="184023" y="0"/>
                  </a:lnTo>
                  <a:lnTo>
                    <a:pt x="184023" y="84124"/>
                  </a:lnTo>
                  <a:lnTo>
                    <a:pt x="185623" y="84124"/>
                  </a:lnTo>
                  <a:lnTo>
                    <a:pt x="202425" y="84124"/>
                  </a:lnTo>
                  <a:lnTo>
                    <a:pt x="202425" y="82524"/>
                  </a:lnTo>
                  <a:lnTo>
                    <a:pt x="202425" y="3086"/>
                  </a:lnTo>
                  <a:lnTo>
                    <a:pt x="202425" y="0"/>
                  </a:lnTo>
                  <a:close/>
                </a:path>
                <a:path w="457200" h="797559">
                  <a:moveTo>
                    <a:pt x="234772" y="0"/>
                  </a:moveTo>
                  <a:lnTo>
                    <a:pt x="231686" y="0"/>
                  </a:lnTo>
                  <a:lnTo>
                    <a:pt x="231686" y="3086"/>
                  </a:lnTo>
                  <a:lnTo>
                    <a:pt x="231686" y="72351"/>
                  </a:lnTo>
                  <a:lnTo>
                    <a:pt x="219570" y="72351"/>
                  </a:lnTo>
                  <a:lnTo>
                    <a:pt x="219570" y="3086"/>
                  </a:lnTo>
                  <a:lnTo>
                    <a:pt x="231686" y="3086"/>
                  </a:lnTo>
                  <a:lnTo>
                    <a:pt x="231686" y="0"/>
                  </a:lnTo>
                  <a:lnTo>
                    <a:pt x="216369" y="0"/>
                  </a:lnTo>
                  <a:lnTo>
                    <a:pt x="216369" y="75552"/>
                  </a:lnTo>
                  <a:lnTo>
                    <a:pt x="217970" y="75552"/>
                  </a:lnTo>
                  <a:lnTo>
                    <a:pt x="234772" y="75552"/>
                  </a:lnTo>
                  <a:lnTo>
                    <a:pt x="234772" y="73952"/>
                  </a:lnTo>
                  <a:lnTo>
                    <a:pt x="234772" y="3086"/>
                  </a:lnTo>
                  <a:lnTo>
                    <a:pt x="234772" y="0"/>
                  </a:lnTo>
                  <a:close/>
                </a:path>
                <a:path w="457200" h="797559">
                  <a:moveTo>
                    <a:pt x="424395" y="0"/>
                  </a:moveTo>
                  <a:lnTo>
                    <a:pt x="421195" y="0"/>
                  </a:lnTo>
                  <a:lnTo>
                    <a:pt x="421195" y="3086"/>
                  </a:lnTo>
                  <a:lnTo>
                    <a:pt x="421195" y="73266"/>
                  </a:lnTo>
                  <a:lnTo>
                    <a:pt x="409079" y="73266"/>
                  </a:lnTo>
                  <a:lnTo>
                    <a:pt x="409079" y="3086"/>
                  </a:lnTo>
                  <a:lnTo>
                    <a:pt x="421195" y="3086"/>
                  </a:lnTo>
                  <a:lnTo>
                    <a:pt x="421195" y="0"/>
                  </a:lnTo>
                  <a:lnTo>
                    <a:pt x="405993" y="0"/>
                  </a:lnTo>
                  <a:lnTo>
                    <a:pt x="405993" y="76466"/>
                  </a:lnTo>
                  <a:lnTo>
                    <a:pt x="407593" y="76466"/>
                  </a:lnTo>
                  <a:lnTo>
                    <a:pt x="424395" y="76466"/>
                  </a:lnTo>
                  <a:lnTo>
                    <a:pt x="424395" y="74866"/>
                  </a:lnTo>
                  <a:lnTo>
                    <a:pt x="424395" y="3086"/>
                  </a:lnTo>
                  <a:lnTo>
                    <a:pt x="424395" y="0"/>
                  </a:lnTo>
                  <a:close/>
                </a:path>
                <a:path w="457200" h="797559">
                  <a:moveTo>
                    <a:pt x="456742" y="0"/>
                  </a:moveTo>
                  <a:lnTo>
                    <a:pt x="453542" y="0"/>
                  </a:lnTo>
                  <a:lnTo>
                    <a:pt x="453542" y="3086"/>
                  </a:lnTo>
                  <a:lnTo>
                    <a:pt x="453542" y="80924"/>
                  </a:lnTo>
                  <a:lnTo>
                    <a:pt x="441540" y="80924"/>
                  </a:lnTo>
                  <a:lnTo>
                    <a:pt x="441540" y="3086"/>
                  </a:lnTo>
                  <a:lnTo>
                    <a:pt x="453542" y="3086"/>
                  </a:lnTo>
                  <a:lnTo>
                    <a:pt x="453542" y="0"/>
                  </a:lnTo>
                  <a:lnTo>
                    <a:pt x="438340" y="0"/>
                  </a:lnTo>
                  <a:lnTo>
                    <a:pt x="438340" y="84124"/>
                  </a:lnTo>
                  <a:lnTo>
                    <a:pt x="439940" y="84124"/>
                  </a:lnTo>
                  <a:lnTo>
                    <a:pt x="456742" y="84124"/>
                  </a:lnTo>
                  <a:lnTo>
                    <a:pt x="456742" y="82524"/>
                  </a:lnTo>
                  <a:lnTo>
                    <a:pt x="456742" y="3086"/>
                  </a:lnTo>
                  <a:lnTo>
                    <a:pt x="4567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153090" y="6886905"/>
              <a:ext cx="46355" cy="102870"/>
            </a:xfrm>
            <a:custGeom>
              <a:avLst/>
              <a:gdLst/>
              <a:ahLst/>
              <a:cxnLst/>
              <a:rect l="l" t="t" r="r" b="b"/>
              <a:pathLst>
                <a:path w="46354" h="102870">
                  <a:moveTo>
                    <a:pt x="9829" y="14859"/>
                  </a:moveTo>
                  <a:lnTo>
                    <a:pt x="8229" y="13258"/>
                  </a:lnTo>
                  <a:lnTo>
                    <a:pt x="6629" y="14859"/>
                  </a:lnTo>
                  <a:lnTo>
                    <a:pt x="6629" y="88239"/>
                  </a:lnTo>
                  <a:lnTo>
                    <a:pt x="8229" y="89725"/>
                  </a:lnTo>
                  <a:lnTo>
                    <a:pt x="9829" y="88239"/>
                  </a:lnTo>
                  <a:lnTo>
                    <a:pt x="9829" y="14859"/>
                  </a:lnTo>
                  <a:close/>
                </a:path>
                <a:path w="46354" h="102870">
                  <a:moveTo>
                    <a:pt x="46062" y="93840"/>
                  </a:moveTo>
                  <a:lnTo>
                    <a:pt x="44462" y="92354"/>
                  </a:lnTo>
                  <a:lnTo>
                    <a:pt x="26060" y="92354"/>
                  </a:lnTo>
                  <a:lnTo>
                    <a:pt x="26060" y="12344"/>
                  </a:lnTo>
                  <a:lnTo>
                    <a:pt x="14287" y="12344"/>
                  </a:lnTo>
                  <a:lnTo>
                    <a:pt x="14287" y="88239"/>
                  </a:lnTo>
                  <a:lnTo>
                    <a:pt x="15887" y="89725"/>
                  </a:lnTo>
                  <a:lnTo>
                    <a:pt x="17487" y="88239"/>
                  </a:lnTo>
                  <a:lnTo>
                    <a:pt x="17487" y="15430"/>
                  </a:lnTo>
                  <a:lnTo>
                    <a:pt x="22860" y="15430"/>
                  </a:lnTo>
                  <a:lnTo>
                    <a:pt x="22860" y="93611"/>
                  </a:lnTo>
                  <a:lnTo>
                    <a:pt x="22517" y="94411"/>
                  </a:lnTo>
                  <a:lnTo>
                    <a:pt x="21602" y="98183"/>
                  </a:lnTo>
                  <a:lnTo>
                    <a:pt x="14744" y="98983"/>
                  </a:lnTo>
                  <a:lnTo>
                    <a:pt x="8686" y="99212"/>
                  </a:lnTo>
                  <a:lnTo>
                    <a:pt x="6515" y="98412"/>
                  </a:lnTo>
                  <a:lnTo>
                    <a:pt x="3886" y="96240"/>
                  </a:lnTo>
                  <a:lnTo>
                    <a:pt x="3200" y="94640"/>
                  </a:lnTo>
                  <a:lnTo>
                    <a:pt x="3200" y="14973"/>
                  </a:lnTo>
                  <a:lnTo>
                    <a:pt x="3200" y="14401"/>
                  </a:lnTo>
                  <a:lnTo>
                    <a:pt x="10972" y="8572"/>
                  </a:lnTo>
                  <a:lnTo>
                    <a:pt x="12915" y="7315"/>
                  </a:lnTo>
                  <a:lnTo>
                    <a:pt x="17716" y="5829"/>
                  </a:lnTo>
                  <a:lnTo>
                    <a:pt x="25946" y="3771"/>
                  </a:lnTo>
                  <a:lnTo>
                    <a:pt x="29489" y="3086"/>
                  </a:lnTo>
                  <a:lnTo>
                    <a:pt x="30746" y="1143"/>
                  </a:lnTo>
                  <a:lnTo>
                    <a:pt x="28803" y="0"/>
                  </a:lnTo>
                  <a:lnTo>
                    <a:pt x="25260" y="685"/>
                  </a:lnTo>
                  <a:lnTo>
                    <a:pt x="21031" y="1714"/>
                  </a:lnTo>
                  <a:lnTo>
                    <a:pt x="457" y="12687"/>
                  </a:lnTo>
                  <a:lnTo>
                    <a:pt x="0" y="13258"/>
                  </a:lnTo>
                  <a:lnTo>
                    <a:pt x="0" y="95211"/>
                  </a:lnTo>
                  <a:lnTo>
                    <a:pt x="1028" y="97955"/>
                  </a:lnTo>
                  <a:lnTo>
                    <a:pt x="5372" y="101612"/>
                  </a:lnTo>
                  <a:lnTo>
                    <a:pt x="8343" y="102298"/>
                  </a:lnTo>
                  <a:lnTo>
                    <a:pt x="11772" y="102298"/>
                  </a:lnTo>
                  <a:lnTo>
                    <a:pt x="15087" y="102184"/>
                  </a:lnTo>
                  <a:lnTo>
                    <a:pt x="24460" y="101155"/>
                  </a:lnTo>
                  <a:lnTo>
                    <a:pt x="24917" y="99212"/>
                  </a:lnTo>
                  <a:lnTo>
                    <a:pt x="25819" y="95440"/>
                  </a:lnTo>
                  <a:lnTo>
                    <a:pt x="44462" y="95440"/>
                  </a:lnTo>
                  <a:lnTo>
                    <a:pt x="46062" y="9384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397578" y="6454508"/>
              <a:ext cx="62230" cy="410209"/>
            </a:xfrm>
            <a:custGeom>
              <a:avLst/>
              <a:gdLst/>
              <a:ahLst/>
              <a:cxnLst/>
              <a:rect l="l" t="t" r="r" b="b"/>
              <a:pathLst>
                <a:path w="62229" h="410209">
                  <a:moveTo>
                    <a:pt x="10629" y="0"/>
                  </a:moveTo>
                  <a:lnTo>
                    <a:pt x="4914" y="2171"/>
                  </a:lnTo>
                  <a:lnTo>
                    <a:pt x="25203" y="45048"/>
                  </a:lnTo>
                  <a:lnTo>
                    <a:pt x="40212" y="77540"/>
                  </a:lnTo>
                  <a:lnTo>
                    <a:pt x="54438" y="118443"/>
                  </a:lnTo>
                  <a:lnTo>
                    <a:pt x="54978" y="126530"/>
                  </a:lnTo>
                  <a:lnTo>
                    <a:pt x="54978" y="265061"/>
                  </a:lnTo>
                  <a:lnTo>
                    <a:pt x="46405" y="308610"/>
                  </a:lnTo>
                  <a:lnTo>
                    <a:pt x="0" y="406565"/>
                  </a:lnTo>
                  <a:lnTo>
                    <a:pt x="4914" y="410108"/>
                  </a:lnTo>
                  <a:lnTo>
                    <a:pt x="28132" y="363488"/>
                  </a:lnTo>
                  <a:lnTo>
                    <a:pt x="53492" y="309410"/>
                  </a:lnTo>
                  <a:lnTo>
                    <a:pt x="62064" y="265747"/>
                  </a:lnTo>
                  <a:lnTo>
                    <a:pt x="62064" y="127215"/>
                  </a:lnTo>
                  <a:lnTo>
                    <a:pt x="52870" y="89738"/>
                  </a:lnTo>
                  <a:lnTo>
                    <a:pt x="46948" y="76195"/>
                  </a:lnTo>
                  <a:lnTo>
                    <a:pt x="1062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393463" y="6450507"/>
              <a:ext cx="69850" cy="419100"/>
            </a:xfrm>
            <a:custGeom>
              <a:avLst/>
              <a:gdLst/>
              <a:ahLst/>
              <a:cxnLst/>
              <a:rect l="l" t="t" r="r" b="b"/>
              <a:pathLst>
                <a:path w="69850" h="419100">
                  <a:moveTo>
                    <a:pt x="4114" y="410565"/>
                  </a:moveTo>
                  <a:lnTo>
                    <a:pt x="2171" y="413080"/>
                  </a:lnTo>
                  <a:lnTo>
                    <a:pt x="7200" y="416623"/>
                  </a:lnTo>
                  <a:lnTo>
                    <a:pt x="10172" y="418795"/>
                  </a:lnTo>
                  <a:lnTo>
                    <a:pt x="12579" y="414108"/>
                  </a:lnTo>
                  <a:lnTo>
                    <a:pt x="9029" y="414108"/>
                  </a:lnTo>
                  <a:lnTo>
                    <a:pt x="6172" y="412623"/>
                  </a:lnTo>
                  <a:lnTo>
                    <a:pt x="6604" y="411810"/>
                  </a:lnTo>
                  <a:lnTo>
                    <a:pt x="4114" y="410565"/>
                  </a:lnTo>
                  <a:close/>
                </a:path>
                <a:path w="69850" h="419100">
                  <a:moveTo>
                    <a:pt x="8085" y="409480"/>
                  </a:moveTo>
                  <a:lnTo>
                    <a:pt x="6858" y="411937"/>
                  </a:lnTo>
                  <a:lnTo>
                    <a:pt x="6537" y="411937"/>
                  </a:lnTo>
                  <a:lnTo>
                    <a:pt x="6172" y="412623"/>
                  </a:lnTo>
                  <a:lnTo>
                    <a:pt x="9029" y="414108"/>
                  </a:lnTo>
                  <a:lnTo>
                    <a:pt x="10540" y="411937"/>
                  </a:lnTo>
                  <a:lnTo>
                    <a:pt x="6858" y="411937"/>
                  </a:lnTo>
                  <a:lnTo>
                    <a:pt x="6604" y="411810"/>
                  </a:lnTo>
                  <a:lnTo>
                    <a:pt x="10628" y="411810"/>
                  </a:lnTo>
                  <a:lnTo>
                    <a:pt x="10858" y="411480"/>
                  </a:lnTo>
                  <a:lnTo>
                    <a:pt x="8085" y="409480"/>
                  </a:lnTo>
                  <a:close/>
                </a:path>
                <a:path w="69850" h="419100">
                  <a:moveTo>
                    <a:pt x="69380" y="131216"/>
                  </a:moveTo>
                  <a:lnTo>
                    <a:pt x="66179" y="131216"/>
                  </a:lnTo>
                  <a:lnTo>
                    <a:pt x="62979" y="131330"/>
                  </a:lnTo>
                  <a:lnTo>
                    <a:pt x="62979" y="269748"/>
                  </a:lnTo>
                  <a:lnTo>
                    <a:pt x="62166" y="279454"/>
                  </a:lnTo>
                  <a:lnTo>
                    <a:pt x="50634" y="322211"/>
                  </a:lnTo>
                  <a:lnTo>
                    <a:pt x="45948" y="331927"/>
                  </a:lnTo>
                  <a:lnTo>
                    <a:pt x="40235" y="343935"/>
                  </a:lnTo>
                  <a:lnTo>
                    <a:pt x="33847" y="357101"/>
                  </a:lnTo>
                  <a:lnTo>
                    <a:pt x="25198" y="374646"/>
                  </a:lnTo>
                  <a:lnTo>
                    <a:pt x="22384" y="380497"/>
                  </a:lnTo>
                  <a:lnTo>
                    <a:pt x="17859" y="389820"/>
                  </a:lnTo>
                  <a:lnTo>
                    <a:pt x="13376" y="398885"/>
                  </a:lnTo>
                  <a:lnTo>
                    <a:pt x="8085" y="409480"/>
                  </a:lnTo>
                  <a:lnTo>
                    <a:pt x="10858" y="411480"/>
                  </a:lnTo>
                  <a:lnTo>
                    <a:pt x="9029" y="414108"/>
                  </a:lnTo>
                  <a:lnTo>
                    <a:pt x="12579" y="414108"/>
                  </a:lnTo>
                  <a:lnTo>
                    <a:pt x="18679" y="402021"/>
                  </a:lnTo>
                  <a:lnTo>
                    <a:pt x="23360" y="392677"/>
                  </a:lnTo>
                  <a:lnTo>
                    <a:pt x="28105" y="383076"/>
                  </a:lnTo>
                  <a:lnTo>
                    <a:pt x="35090" y="368846"/>
                  </a:lnTo>
                  <a:lnTo>
                    <a:pt x="39528" y="359889"/>
                  </a:lnTo>
                  <a:lnTo>
                    <a:pt x="56464" y="324612"/>
                  </a:lnTo>
                  <a:lnTo>
                    <a:pt x="68424" y="281067"/>
                  </a:lnTo>
                  <a:lnTo>
                    <a:pt x="69380" y="269748"/>
                  </a:lnTo>
                  <a:lnTo>
                    <a:pt x="69380" y="131216"/>
                  </a:lnTo>
                  <a:close/>
                </a:path>
                <a:path w="69850" h="419100">
                  <a:moveTo>
                    <a:pt x="62293" y="130530"/>
                  </a:moveTo>
                  <a:lnTo>
                    <a:pt x="59093" y="130530"/>
                  </a:lnTo>
                  <a:lnTo>
                    <a:pt x="55892" y="130644"/>
                  </a:lnTo>
                  <a:lnTo>
                    <a:pt x="55832" y="269748"/>
                  </a:lnTo>
                  <a:lnTo>
                    <a:pt x="54972" y="279454"/>
                  </a:lnTo>
                  <a:lnTo>
                    <a:pt x="43662" y="321297"/>
                  </a:lnTo>
                  <a:lnTo>
                    <a:pt x="15201" y="380847"/>
                  </a:lnTo>
                  <a:lnTo>
                    <a:pt x="0" y="411480"/>
                  </a:lnTo>
                  <a:lnTo>
                    <a:pt x="2171" y="413080"/>
                  </a:lnTo>
                  <a:lnTo>
                    <a:pt x="4241" y="410383"/>
                  </a:lnTo>
                  <a:lnTo>
                    <a:pt x="5943" y="407936"/>
                  </a:lnTo>
                  <a:lnTo>
                    <a:pt x="8604" y="407936"/>
                  </a:lnTo>
                  <a:lnTo>
                    <a:pt x="10487" y="404221"/>
                  </a:lnTo>
                  <a:lnTo>
                    <a:pt x="15109" y="394974"/>
                  </a:lnTo>
                  <a:lnTo>
                    <a:pt x="25198" y="374646"/>
                  </a:lnTo>
                  <a:lnTo>
                    <a:pt x="29032" y="366674"/>
                  </a:lnTo>
                  <a:lnTo>
                    <a:pt x="37404" y="349372"/>
                  </a:lnTo>
                  <a:lnTo>
                    <a:pt x="41344" y="341133"/>
                  </a:lnTo>
                  <a:lnTo>
                    <a:pt x="44919" y="333527"/>
                  </a:lnTo>
                  <a:lnTo>
                    <a:pt x="49377" y="323697"/>
                  </a:lnTo>
                  <a:lnTo>
                    <a:pt x="52692" y="316611"/>
                  </a:lnTo>
                  <a:lnTo>
                    <a:pt x="53492" y="313524"/>
                  </a:lnTo>
                  <a:lnTo>
                    <a:pt x="56057" y="304263"/>
                  </a:lnTo>
                  <a:lnTo>
                    <a:pt x="58921" y="292665"/>
                  </a:lnTo>
                  <a:lnTo>
                    <a:pt x="61271" y="280381"/>
                  </a:lnTo>
                  <a:lnTo>
                    <a:pt x="62231" y="269748"/>
                  </a:lnTo>
                  <a:lnTo>
                    <a:pt x="62293" y="130530"/>
                  </a:lnTo>
                  <a:close/>
                </a:path>
                <a:path w="69850" h="419100">
                  <a:moveTo>
                    <a:pt x="7892" y="409341"/>
                  </a:moveTo>
                  <a:lnTo>
                    <a:pt x="6604" y="411810"/>
                  </a:lnTo>
                  <a:lnTo>
                    <a:pt x="6858" y="411937"/>
                  </a:lnTo>
                  <a:lnTo>
                    <a:pt x="8085" y="409480"/>
                  </a:lnTo>
                  <a:lnTo>
                    <a:pt x="7892" y="409341"/>
                  </a:lnTo>
                  <a:close/>
                </a:path>
                <a:path w="69850" h="419100">
                  <a:moveTo>
                    <a:pt x="5943" y="407936"/>
                  </a:moveTo>
                  <a:lnTo>
                    <a:pt x="4114" y="410565"/>
                  </a:lnTo>
                  <a:lnTo>
                    <a:pt x="6604" y="411810"/>
                  </a:lnTo>
                  <a:lnTo>
                    <a:pt x="7365" y="410383"/>
                  </a:lnTo>
                  <a:lnTo>
                    <a:pt x="7892" y="409341"/>
                  </a:lnTo>
                  <a:lnTo>
                    <a:pt x="5943" y="407936"/>
                  </a:lnTo>
                  <a:close/>
                </a:path>
                <a:path w="69850" h="419100">
                  <a:moveTo>
                    <a:pt x="25198" y="374646"/>
                  </a:moveTo>
                  <a:lnTo>
                    <a:pt x="15109" y="394974"/>
                  </a:lnTo>
                  <a:lnTo>
                    <a:pt x="10487" y="404221"/>
                  </a:lnTo>
                  <a:lnTo>
                    <a:pt x="7892" y="409341"/>
                  </a:lnTo>
                  <a:lnTo>
                    <a:pt x="8085" y="409480"/>
                  </a:lnTo>
                  <a:lnTo>
                    <a:pt x="13376" y="398885"/>
                  </a:lnTo>
                  <a:lnTo>
                    <a:pt x="17859" y="389820"/>
                  </a:lnTo>
                  <a:lnTo>
                    <a:pt x="22384" y="380497"/>
                  </a:lnTo>
                  <a:lnTo>
                    <a:pt x="25198" y="374646"/>
                  </a:lnTo>
                  <a:close/>
                </a:path>
                <a:path w="69850" h="419100">
                  <a:moveTo>
                    <a:pt x="8604" y="407936"/>
                  </a:moveTo>
                  <a:lnTo>
                    <a:pt x="5943" y="407936"/>
                  </a:lnTo>
                  <a:lnTo>
                    <a:pt x="7892" y="409341"/>
                  </a:lnTo>
                  <a:lnTo>
                    <a:pt x="8604" y="407936"/>
                  </a:lnTo>
                  <a:close/>
                </a:path>
                <a:path w="69850" h="419100">
                  <a:moveTo>
                    <a:pt x="18248" y="4000"/>
                  </a:moveTo>
                  <a:lnTo>
                    <a:pt x="14744" y="4000"/>
                  </a:lnTo>
                  <a:lnTo>
                    <a:pt x="15887" y="6972"/>
                  </a:lnTo>
                  <a:lnTo>
                    <a:pt x="13376" y="7926"/>
                  </a:lnTo>
                  <a:lnTo>
                    <a:pt x="32232" y="47663"/>
                  </a:lnTo>
                  <a:lnTo>
                    <a:pt x="52935" y="93150"/>
                  </a:lnTo>
                  <a:lnTo>
                    <a:pt x="55187" y="98733"/>
                  </a:lnTo>
                  <a:lnTo>
                    <a:pt x="57492" y="104355"/>
                  </a:lnTo>
                  <a:lnTo>
                    <a:pt x="59893" y="111328"/>
                  </a:lnTo>
                  <a:lnTo>
                    <a:pt x="61264" y="118071"/>
                  </a:lnTo>
                  <a:lnTo>
                    <a:pt x="62064" y="123101"/>
                  </a:lnTo>
                  <a:lnTo>
                    <a:pt x="62522" y="125615"/>
                  </a:lnTo>
                  <a:lnTo>
                    <a:pt x="62750" y="127673"/>
                  </a:lnTo>
                  <a:lnTo>
                    <a:pt x="62917" y="129844"/>
                  </a:lnTo>
                  <a:lnTo>
                    <a:pt x="62979" y="131330"/>
                  </a:lnTo>
                  <a:lnTo>
                    <a:pt x="66179" y="131216"/>
                  </a:lnTo>
                  <a:lnTo>
                    <a:pt x="69380" y="131216"/>
                  </a:lnTo>
                  <a:lnTo>
                    <a:pt x="69183" y="128473"/>
                  </a:lnTo>
                  <a:lnTo>
                    <a:pt x="54003" y="80210"/>
                  </a:lnTo>
                  <a:lnTo>
                    <a:pt x="30766" y="30307"/>
                  </a:lnTo>
                  <a:lnTo>
                    <a:pt x="18248" y="4000"/>
                  </a:lnTo>
                  <a:close/>
                </a:path>
                <a:path w="69850" h="419100">
                  <a:moveTo>
                    <a:pt x="16344" y="0"/>
                  </a:moveTo>
                  <a:lnTo>
                    <a:pt x="4686" y="4457"/>
                  </a:lnTo>
                  <a:lnTo>
                    <a:pt x="12017" y="19786"/>
                  </a:lnTo>
                  <a:lnTo>
                    <a:pt x="16073" y="28332"/>
                  </a:lnTo>
                  <a:lnTo>
                    <a:pt x="34252" y="67183"/>
                  </a:lnTo>
                  <a:lnTo>
                    <a:pt x="50406" y="103670"/>
                  </a:lnTo>
                  <a:lnTo>
                    <a:pt x="55673" y="128530"/>
                  </a:lnTo>
                  <a:lnTo>
                    <a:pt x="55892" y="129844"/>
                  </a:lnTo>
                  <a:lnTo>
                    <a:pt x="55892" y="130644"/>
                  </a:lnTo>
                  <a:lnTo>
                    <a:pt x="59093" y="130530"/>
                  </a:lnTo>
                  <a:lnTo>
                    <a:pt x="62293" y="130530"/>
                  </a:lnTo>
                  <a:lnTo>
                    <a:pt x="62179" y="130301"/>
                  </a:lnTo>
                  <a:lnTo>
                    <a:pt x="61970" y="127673"/>
                  </a:lnTo>
                  <a:lnTo>
                    <a:pt x="61193" y="121443"/>
                  </a:lnTo>
                  <a:lnTo>
                    <a:pt x="48216" y="82867"/>
                  </a:lnTo>
                  <a:lnTo>
                    <a:pt x="25051" y="33066"/>
                  </a:lnTo>
                  <a:lnTo>
                    <a:pt x="13680" y="9144"/>
                  </a:lnTo>
                  <a:lnTo>
                    <a:pt x="10172" y="9144"/>
                  </a:lnTo>
                  <a:lnTo>
                    <a:pt x="9029" y="6172"/>
                  </a:lnTo>
                  <a:lnTo>
                    <a:pt x="11887" y="4800"/>
                  </a:lnTo>
                  <a:lnTo>
                    <a:pt x="13077" y="4800"/>
                  </a:lnTo>
                  <a:lnTo>
                    <a:pt x="14744" y="4000"/>
                  </a:lnTo>
                  <a:lnTo>
                    <a:pt x="18248" y="4000"/>
                  </a:lnTo>
                  <a:lnTo>
                    <a:pt x="16344" y="0"/>
                  </a:lnTo>
                  <a:close/>
                </a:path>
                <a:path w="69850" h="419100">
                  <a:moveTo>
                    <a:pt x="13376" y="7926"/>
                  </a:moveTo>
                  <a:lnTo>
                    <a:pt x="13143" y="8015"/>
                  </a:lnTo>
                  <a:lnTo>
                    <a:pt x="25051" y="33066"/>
                  </a:lnTo>
                  <a:lnTo>
                    <a:pt x="32918" y="49720"/>
                  </a:lnTo>
                  <a:lnTo>
                    <a:pt x="41036" y="67183"/>
                  </a:lnTo>
                  <a:lnTo>
                    <a:pt x="48334" y="83124"/>
                  </a:lnTo>
                  <a:lnTo>
                    <a:pt x="54151" y="96204"/>
                  </a:lnTo>
                  <a:lnTo>
                    <a:pt x="55187" y="98733"/>
                  </a:lnTo>
                  <a:lnTo>
                    <a:pt x="52935" y="93150"/>
                  </a:lnTo>
                  <a:lnTo>
                    <a:pt x="47205" y="80210"/>
                  </a:lnTo>
                  <a:lnTo>
                    <a:pt x="39934" y="64300"/>
                  </a:lnTo>
                  <a:lnTo>
                    <a:pt x="32232" y="47663"/>
                  </a:lnTo>
                  <a:lnTo>
                    <a:pt x="18116" y="17873"/>
                  </a:lnTo>
                  <a:lnTo>
                    <a:pt x="13376" y="7926"/>
                  </a:lnTo>
                  <a:close/>
                </a:path>
                <a:path w="69850" h="419100">
                  <a:moveTo>
                    <a:pt x="11887" y="4800"/>
                  </a:moveTo>
                  <a:lnTo>
                    <a:pt x="9029" y="6172"/>
                  </a:lnTo>
                  <a:lnTo>
                    <a:pt x="10172" y="9144"/>
                  </a:lnTo>
                  <a:lnTo>
                    <a:pt x="13143" y="8015"/>
                  </a:lnTo>
                  <a:lnTo>
                    <a:pt x="11887" y="5372"/>
                  </a:lnTo>
                  <a:lnTo>
                    <a:pt x="12108" y="5265"/>
                  </a:lnTo>
                  <a:lnTo>
                    <a:pt x="11887" y="4800"/>
                  </a:lnTo>
                  <a:close/>
                </a:path>
                <a:path w="69850" h="419100">
                  <a:moveTo>
                    <a:pt x="13143" y="8015"/>
                  </a:moveTo>
                  <a:lnTo>
                    <a:pt x="10172" y="9144"/>
                  </a:lnTo>
                  <a:lnTo>
                    <a:pt x="13680" y="9144"/>
                  </a:lnTo>
                  <a:lnTo>
                    <a:pt x="13143" y="8015"/>
                  </a:lnTo>
                  <a:close/>
                </a:path>
                <a:path w="69850" h="419100">
                  <a:moveTo>
                    <a:pt x="12108" y="5265"/>
                  </a:moveTo>
                  <a:lnTo>
                    <a:pt x="11887" y="5372"/>
                  </a:lnTo>
                  <a:lnTo>
                    <a:pt x="13143" y="8015"/>
                  </a:lnTo>
                  <a:lnTo>
                    <a:pt x="13376" y="7926"/>
                  </a:lnTo>
                  <a:lnTo>
                    <a:pt x="12108" y="5265"/>
                  </a:lnTo>
                  <a:close/>
                </a:path>
                <a:path w="69850" h="419100">
                  <a:moveTo>
                    <a:pt x="14744" y="4000"/>
                  </a:moveTo>
                  <a:lnTo>
                    <a:pt x="12108" y="5265"/>
                  </a:lnTo>
                  <a:lnTo>
                    <a:pt x="13376" y="7926"/>
                  </a:lnTo>
                  <a:lnTo>
                    <a:pt x="15887" y="6972"/>
                  </a:lnTo>
                  <a:lnTo>
                    <a:pt x="14744" y="4000"/>
                  </a:lnTo>
                  <a:close/>
                </a:path>
                <a:path w="69850" h="419100">
                  <a:moveTo>
                    <a:pt x="13077" y="4800"/>
                  </a:moveTo>
                  <a:lnTo>
                    <a:pt x="11887" y="4800"/>
                  </a:lnTo>
                  <a:lnTo>
                    <a:pt x="12108" y="5265"/>
                  </a:lnTo>
                  <a:lnTo>
                    <a:pt x="13077" y="480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773043" y="6865124"/>
              <a:ext cx="6350" cy="12065"/>
            </a:xfrm>
            <a:custGeom>
              <a:avLst/>
              <a:gdLst/>
              <a:ahLst/>
              <a:cxnLst/>
              <a:rect l="l" t="t" r="r" b="b"/>
              <a:pathLst>
                <a:path w="6350" h="12065">
                  <a:moveTo>
                    <a:pt x="0" y="0"/>
                  </a:moveTo>
                  <a:lnTo>
                    <a:pt x="0" y="1168"/>
                  </a:lnTo>
                  <a:lnTo>
                    <a:pt x="1549" y="4635"/>
                  </a:lnTo>
                  <a:lnTo>
                    <a:pt x="3429" y="8039"/>
                  </a:lnTo>
                  <a:lnTo>
                    <a:pt x="5943" y="11569"/>
                  </a:lnTo>
                  <a:lnTo>
                    <a:pt x="5943" y="8178"/>
                  </a:lnTo>
                  <a:lnTo>
                    <a:pt x="4813" y="6997"/>
                  </a:lnTo>
                  <a:lnTo>
                    <a:pt x="3746" y="5702"/>
                  </a:lnTo>
                  <a:lnTo>
                    <a:pt x="1752" y="2895"/>
                  </a:lnTo>
                  <a:lnTo>
                    <a:pt x="838" y="14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778986" y="6873303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390"/>
                  </a:lnTo>
                  <a:lnTo>
                    <a:pt x="838" y="4495"/>
                  </a:lnTo>
                  <a:lnTo>
                    <a:pt x="1270" y="5016"/>
                  </a:lnTo>
                  <a:lnTo>
                    <a:pt x="1155" y="3530"/>
                  </a:lnTo>
                  <a:lnTo>
                    <a:pt x="1079" y="2197"/>
                  </a:lnTo>
                  <a:lnTo>
                    <a:pt x="1054" y="1054"/>
                  </a:lnTo>
                  <a:lnTo>
                    <a:pt x="342" y="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786695" y="6879488"/>
              <a:ext cx="25400" cy="15240"/>
            </a:xfrm>
            <a:custGeom>
              <a:avLst/>
              <a:gdLst/>
              <a:ahLst/>
              <a:cxnLst/>
              <a:rect l="l" t="t" r="r" b="b"/>
              <a:pathLst>
                <a:path w="25400" h="15240">
                  <a:moveTo>
                    <a:pt x="0" y="0"/>
                  </a:moveTo>
                  <a:lnTo>
                    <a:pt x="23837" y="14731"/>
                  </a:lnTo>
                  <a:lnTo>
                    <a:pt x="24180" y="14731"/>
                  </a:lnTo>
                  <a:lnTo>
                    <a:pt x="24803" y="8559"/>
                  </a:lnTo>
                  <a:lnTo>
                    <a:pt x="15786" y="8572"/>
                  </a:lnTo>
                  <a:lnTo>
                    <a:pt x="13080" y="7797"/>
                  </a:lnTo>
                  <a:lnTo>
                    <a:pt x="8394" y="4114"/>
                  </a:lnTo>
                  <a:lnTo>
                    <a:pt x="5753" y="3098"/>
                  </a:lnTo>
                  <a:lnTo>
                    <a:pt x="2870" y="17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780040" y="6874357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0" y="0"/>
                  </a:moveTo>
                  <a:lnTo>
                    <a:pt x="7200" y="10591"/>
                  </a:lnTo>
                  <a:lnTo>
                    <a:pt x="6807" y="6819"/>
                  </a:lnTo>
                  <a:lnTo>
                    <a:pt x="6654" y="5130"/>
                  </a:lnTo>
                  <a:lnTo>
                    <a:pt x="4368" y="3733"/>
                  </a:lnTo>
                  <a:lnTo>
                    <a:pt x="2108" y="20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795090" y="6883603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79">
                  <a:moveTo>
                    <a:pt x="0" y="0"/>
                  </a:moveTo>
                  <a:lnTo>
                    <a:pt x="431" y="368"/>
                  </a:lnTo>
                  <a:lnTo>
                    <a:pt x="4686" y="3683"/>
                  </a:lnTo>
                  <a:lnTo>
                    <a:pt x="7391" y="4457"/>
                  </a:lnTo>
                  <a:lnTo>
                    <a:pt x="9512" y="4457"/>
                  </a:lnTo>
                  <a:lnTo>
                    <a:pt x="16408" y="4445"/>
                  </a:lnTo>
                  <a:lnTo>
                    <a:pt x="16433" y="4178"/>
                  </a:lnTo>
                  <a:lnTo>
                    <a:pt x="12230" y="3822"/>
                  </a:lnTo>
                  <a:lnTo>
                    <a:pt x="7797" y="2971"/>
                  </a:lnTo>
                  <a:lnTo>
                    <a:pt x="2971" y="1016"/>
                  </a:lnTo>
                  <a:lnTo>
                    <a:pt x="1193" y="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771087" y="6861428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0" y="0"/>
                  </a:moveTo>
                  <a:lnTo>
                    <a:pt x="584" y="1625"/>
                  </a:lnTo>
                  <a:lnTo>
                    <a:pt x="1231" y="3251"/>
                  </a:lnTo>
                  <a:lnTo>
                    <a:pt x="1955" y="4864"/>
                  </a:lnTo>
                  <a:lnTo>
                    <a:pt x="1955" y="3695"/>
                  </a:lnTo>
                  <a:lnTo>
                    <a:pt x="1257" y="2476"/>
                  </a:lnTo>
                  <a:lnTo>
                    <a:pt x="609" y="1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99979" y="6342722"/>
              <a:ext cx="411060" cy="104025"/>
            </a:xfrm>
            <a:prstGeom prst="rect">
              <a:avLst/>
            </a:prstGeom>
          </p:spPr>
        </p:pic>
        <p:sp>
          <p:nvSpPr>
            <p:cNvPr id="285" name="object 285"/>
            <p:cNvSpPr/>
            <p:nvPr/>
          </p:nvSpPr>
          <p:spPr>
            <a:xfrm>
              <a:off x="4215841" y="6834746"/>
              <a:ext cx="179070" cy="52069"/>
            </a:xfrm>
            <a:custGeom>
              <a:avLst/>
              <a:gdLst/>
              <a:ahLst/>
              <a:cxnLst/>
              <a:rect l="l" t="t" r="r" b="b"/>
              <a:pathLst>
                <a:path w="179070" h="52070">
                  <a:moveTo>
                    <a:pt x="33261" y="48501"/>
                  </a:moveTo>
                  <a:lnTo>
                    <a:pt x="0" y="48501"/>
                  </a:lnTo>
                  <a:lnTo>
                    <a:pt x="0" y="51930"/>
                  </a:lnTo>
                  <a:lnTo>
                    <a:pt x="33261" y="51930"/>
                  </a:lnTo>
                  <a:lnTo>
                    <a:pt x="33261" y="48501"/>
                  </a:lnTo>
                  <a:close/>
                </a:path>
                <a:path w="179070" h="52070">
                  <a:moveTo>
                    <a:pt x="178434" y="0"/>
                  </a:moveTo>
                  <a:lnTo>
                    <a:pt x="178396" y="4076"/>
                  </a:lnTo>
                  <a:lnTo>
                    <a:pt x="178015" y="8877"/>
                  </a:lnTo>
                  <a:lnTo>
                    <a:pt x="176707" y="13881"/>
                  </a:lnTo>
                  <a:lnTo>
                    <a:pt x="176707" y="15557"/>
                  </a:lnTo>
                  <a:lnTo>
                    <a:pt x="178168" y="10223"/>
                  </a:lnTo>
                  <a:lnTo>
                    <a:pt x="178536" y="5549"/>
                  </a:lnTo>
                  <a:lnTo>
                    <a:pt x="178434" y="0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249102" y="6883247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609" y="0"/>
                  </a:moveTo>
                  <a:lnTo>
                    <a:pt x="0" y="0"/>
                  </a:lnTo>
                  <a:lnTo>
                    <a:pt x="0" y="3428"/>
                  </a:lnTo>
                  <a:lnTo>
                    <a:pt x="990" y="3428"/>
                  </a:lnTo>
                  <a:lnTo>
                    <a:pt x="863" y="2285"/>
                  </a:lnTo>
                  <a:lnTo>
                    <a:pt x="723" y="1142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384065" y="6862495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09">
                  <a:moveTo>
                    <a:pt x="2197" y="0"/>
                  </a:moveTo>
                  <a:lnTo>
                    <a:pt x="1473" y="1028"/>
                  </a:lnTo>
                  <a:lnTo>
                    <a:pt x="749" y="2006"/>
                  </a:lnTo>
                  <a:lnTo>
                    <a:pt x="0" y="2946"/>
                  </a:lnTo>
                  <a:lnTo>
                    <a:pt x="571" y="3314"/>
                  </a:lnTo>
                  <a:lnTo>
                    <a:pt x="1257" y="3289"/>
                  </a:lnTo>
                  <a:lnTo>
                    <a:pt x="1892" y="2349"/>
                  </a:lnTo>
                  <a:lnTo>
                    <a:pt x="2197" y="187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384637" y="6848627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79">
                  <a:moveTo>
                    <a:pt x="685" y="17157"/>
                  </a:moveTo>
                  <a:lnTo>
                    <a:pt x="0" y="17183"/>
                  </a:lnTo>
                  <a:lnTo>
                    <a:pt x="457" y="17475"/>
                  </a:lnTo>
                  <a:lnTo>
                    <a:pt x="685" y="17157"/>
                  </a:lnTo>
                  <a:close/>
                </a:path>
                <a:path w="8254" h="17779">
                  <a:moveTo>
                    <a:pt x="7912" y="0"/>
                  </a:moveTo>
                  <a:lnTo>
                    <a:pt x="6743" y="4508"/>
                  </a:lnTo>
                  <a:lnTo>
                    <a:pt x="4825" y="9194"/>
                  </a:lnTo>
                  <a:lnTo>
                    <a:pt x="1625" y="13868"/>
                  </a:lnTo>
                  <a:lnTo>
                    <a:pt x="1625" y="15748"/>
                  </a:lnTo>
                  <a:lnTo>
                    <a:pt x="4749" y="10909"/>
                  </a:lnTo>
                  <a:lnTo>
                    <a:pt x="6705" y="6070"/>
                  </a:lnTo>
                  <a:lnTo>
                    <a:pt x="7912" y="1676"/>
                  </a:lnTo>
                  <a:lnTo>
                    <a:pt x="7912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256100" y="6865442"/>
              <a:ext cx="129539" cy="21590"/>
            </a:xfrm>
            <a:custGeom>
              <a:avLst/>
              <a:gdLst/>
              <a:ahLst/>
              <a:cxnLst/>
              <a:rect l="l" t="t" r="r" b="b"/>
              <a:pathLst>
                <a:path w="129539" h="21590">
                  <a:moveTo>
                    <a:pt x="127965" y="0"/>
                  </a:moveTo>
                  <a:lnTo>
                    <a:pt x="121884" y="7521"/>
                  </a:lnTo>
                  <a:lnTo>
                    <a:pt x="117514" y="11884"/>
                  </a:lnTo>
                  <a:lnTo>
                    <a:pt x="112747" y="14755"/>
                  </a:lnTo>
                  <a:lnTo>
                    <a:pt x="105473" y="17805"/>
                  </a:lnTo>
                  <a:lnTo>
                    <a:pt x="47866" y="17805"/>
                  </a:lnTo>
                  <a:lnTo>
                    <a:pt x="47866" y="21234"/>
                  </a:lnTo>
                  <a:lnTo>
                    <a:pt x="74955" y="21234"/>
                  </a:lnTo>
                  <a:lnTo>
                    <a:pt x="84162" y="21170"/>
                  </a:lnTo>
                  <a:lnTo>
                    <a:pt x="91389" y="20815"/>
                  </a:lnTo>
                  <a:lnTo>
                    <a:pt x="97358" y="20002"/>
                  </a:lnTo>
                  <a:lnTo>
                    <a:pt x="97358" y="19519"/>
                  </a:lnTo>
                  <a:lnTo>
                    <a:pt x="100469" y="19519"/>
                  </a:lnTo>
                  <a:lnTo>
                    <a:pt x="128993" y="660"/>
                  </a:lnTo>
                  <a:lnTo>
                    <a:pt x="127965" y="0"/>
                  </a:lnTo>
                  <a:close/>
                </a:path>
                <a:path w="129539" h="21590">
                  <a:moveTo>
                    <a:pt x="41465" y="17805"/>
                  </a:moveTo>
                  <a:lnTo>
                    <a:pt x="0" y="17805"/>
                  </a:lnTo>
                  <a:lnTo>
                    <a:pt x="406" y="21234"/>
                  </a:lnTo>
                  <a:lnTo>
                    <a:pt x="41465" y="21234"/>
                  </a:lnTo>
                  <a:lnTo>
                    <a:pt x="41465" y="17805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249712" y="6883247"/>
              <a:ext cx="54610" cy="3810"/>
            </a:xfrm>
            <a:custGeom>
              <a:avLst/>
              <a:gdLst/>
              <a:ahLst/>
              <a:cxnLst/>
              <a:rect l="l" t="t" r="r" b="b"/>
              <a:pathLst>
                <a:path w="54610" h="3809">
                  <a:moveTo>
                    <a:pt x="6794" y="3429"/>
                  </a:moveTo>
                  <a:lnTo>
                    <a:pt x="6388" y="0"/>
                  </a:lnTo>
                  <a:lnTo>
                    <a:pt x="0" y="0"/>
                  </a:lnTo>
                  <a:lnTo>
                    <a:pt x="114" y="1143"/>
                  </a:lnTo>
                  <a:lnTo>
                    <a:pt x="381" y="3429"/>
                  </a:lnTo>
                  <a:lnTo>
                    <a:pt x="6794" y="3429"/>
                  </a:lnTo>
                  <a:close/>
                </a:path>
                <a:path w="54610" h="3809">
                  <a:moveTo>
                    <a:pt x="54254" y="0"/>
                  </a:moveTo>
                  <a:lnTo>
                    <a:pt x="47840" y="0"/>
                  </a:lnTo>
                  <a:lnTo>
                    <a:pt x="47840" y="3429"/>
                  </a:lnTo>
                  <a:lnTo>
                    <a:pt x="54254" y="3429"/>
                  </a:lnTo>
                  <a:lnTo>
                    <a:pt x="54254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397146" y="6840435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40">
                  <a:moveTo>
                    <a:pt x="203" y="0"/>
                  </a:moveTo>
                  <a:lnTo>
                    <a:pt x="152" y="736"/>
                  </a:lnTo>
                  <a:lnTo>
                    <a:pt x="88" y="1511"/>
                  </a:lnTo>
                  <a:lnTo>
                    <a:pt x="0" y="2311"/>
                  </a:lnTo>
                  <a:lnTo>
                    <a:pt x="76" y="1943"/>
                  </a:lnTo>
                  <a:lnTo>
                    <a:pt x="203" y="1219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763441" y="6531825"/>
              <a:ext cx="3175" cy="281305"/>
            </a:xfrm>
            <a:custGeom>
              <a:avLst/>
              <a:gdLst/>
              <a:ahLst/>
              <a:cxnLst/>
              <a:rect l="l" t="t" r="r" b="b"/>
              <a:pathLst>
                <a:path w="3175" h="281304">
                  <a:moveTo>
                    <a:pt x="1600" y="191947"/>
                  </a:moveTo>
                  <a:lnTo>
                    <a:pt x="635" y="192646"/>
                  </a:lnTo>
                  <a:lnTo>
                    <a:pt x="0" y="193052"/>
                  </a:lnTo>
                  <a:lnTo>
                    <a:pt x="0" y="281190"/>
                  </a:lnTo>
                  <a:lnTo>
                    <a:pt x="2628" y="281038"/>
                  </a:lnTo>
                  <a:lnTo>
                    <a:pt x="2628" y="222364"/>
                  </a:lnTo>
                  <a:lnTo>
                    <a:pt x="1600" y="211289"/>
                  </a:lnTo>
                  <a:lnTo>
                    <a:pt x="1600" y="191947"/>
                  </a:lnTo>
                  <a:close/>
                </a:path>
                <a:path w="3175" h="281304">
                  <a:moveTo>
                    <a:pt x="0" y="0"/>
                  </a:moveTo>
                  <a:lnTo>
                    <a:pt x="0" y="76708"/>
                  </a:lnTo>
                  <a:lnTo>
                    <a:pt x="723" y="77190"/>
                  </a:lnTo>
                  <a:lnTo>
                    <a:pt x="1346" y="77647"/>
                  </a:lnTo>
                  <a:lnTo>
                    <a:pt x="1790" y="78003"/>
                  </a:lnTo>
                  <a:lnTo>
                    <a:pt x="2628" y="70065"/>
                  </a:lnTo>
                  <a:lnTo>
                    <a:pt x="2628" y="1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763442" y="6460451"/>
              <a:ext cx="6985" cy="381000"/>
            </a:xfrm>
            <a:custGeom>
              <a:avLst/>
              <a:gdLst/>
              <a:ahLst/>
              <a:cxnLst/>
              <a:rect l="l" t="t" r="r" b="b"/>
              <a:pathLst>
                <a:path w="6985" h="381000">
                  <a:moveTo>
                    <a:pt x="3238" y="380657"/>
                  </a:moveTo>
                  <a:lnTo>
                    <a:pt x="2819" y="376529"/>
                  </a:lnTo>
                  <a:lnTo>
                    <a:pt x="2667" y="372719"/>
                  </a:lnTo>
                  <a:lnTo>
                    <a:pt x="2628" y="369417"/>
                  </a:lnTo>
                  <a:lnTo>
                    <a:pt x="2628" y="352412"/>
                  </a:lnTo>
                  <a:lnTo>
                    <a:pt x="0" y="352564"/>
                  </a:lnTo>
                  <a:lnTo>
                    <a:pt x="0" y="366864"/>
                  </a:lnTo>
                  <a:lnTo>
                    <a:pt x="165" y="370979"/>
                  </a:lnTo>
                  <a:lnTo>
                    <a:pt x="660" y="375412"/>
                  </a:lnTo>
                  <a:lnTo>
                    <a:pt x="3238" y="380657"/>
                  </a:lnTo>
                  <a:close/>
                </a:path>
                <a:path w="6985" h="381000">
                  <a:moveTo>
                    <a:pt x="6515" y="0"/>
                  </a:moveTo>
                  <a:lnTo>
                    <a:pt x="4419" y="3924"/>
                  </a:lnTo>
                  <a:lnTo>
                    <a:pt x="3009" y="7874"/>
                  </a:lnTo>
                  <a:lnTo>
                    <a:pt x="0" y="18973"/>
                  </a:lnTo>
                  <a:lnTo>
                    <a:pt x="0" y="71374"/>
                  </a:lnTo>
                  <a:lnTo>
                    <a:pt x="2628" y="71526"/>
                  </a:lnTo>
                  <a:lnTo>
                    <a:pt x="2628" y="24917"/>
                  </a:lnTo>
                  <a:lnTo>
                    <a:pt x="4800" y="17030"/>
                  </a:lnTo>
                  <a:lnTo>
                    <a:pt x="6515" y="11785"/>
                  </a:lnTo>
                  <a:lnTo>
                    <a:pt x="6515" y="0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393920" y="6568439"/>
              <a:ext cx="3810" cy="208279"/>
            </a:xfrm>
            <a:custGeom>
              <a:avLst/>
              <a:gdLst/>
              <a:ahLst/>
              <a:cxnLst/>
              <a:rect l="l" t="t" r="r" b="b"/>
              <a:pathLst>
                <a:path w="3810" h="208279">
                  <a:moveTo>
                    <a:pt x="3429" y="0"/>
                  </a:moveTo>
                  <a:lnTo>
                    <a:pt x="0" y="0"/>
                  </a:lnTo>
                  <a:lnTo>
                    <a:pt x="0" y="78740"/>
                  </a:lnTo>
                  <a:lnTo>
                    <a:pt x="571" y="78740"/>
                  </a:lnTo>
                  <a:lnTo>
                    <a:pt x="571" y="88900"/>
                  </a:lnTo>
                  <a:lnTo>
                    <a:pt x="0" y="88900"/>
                  </a:lnTo>
                  <a:lnTo>
                    <a:pt x="0" y="208280"/>
                  </a:lnTo>
                  <a:lnTo>
                    <a:pt x="3429" y="208280"/>
                  </a:lnTo>
                  <a:lnTo>
                    <a:pt x="3429" y="88900"/>
                  </a:lnTo>
                  <a:lnTo>
                    <a:pt x="3429" y="78740"/>
                  </a:lnTo>
                  <a:lnTo>
                    <a:pt x="3429" y="0"/>
                  </a:lnTo>
                  <a:close/>
                </a:path>
              </a:pathLst>
            </a:custGeom>
            <a:solidFill>
              <a:srgbClr val="D5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211040" y="6357581"/>
              <a:ext cx="186690" cy="476250"/>
            </a:xfrm>
            <a:custGeom>
              <a:avLst/>
              <a:gdLst/>
              <a:ahLst/>
              <a:cxnLst/>
              <a:rect l="l" t="t" r="r" b="b"/>
              <a:pathLst>
                <a:path w="186689" h="476250">
                  <a:moveTo>
                    <a:pt x="41059" y="81381"/>
                  </a:moveTo>
                  <a:lnTo>
                    <a:pt x="9601" y="81381"/>
                  </a:lnTo>
                  <a:lnTo>
                    <a:pt x="9601" y="0"/>
                  </a:lnTo>
                  <a:lnTo>
                    <a:pt x="0" y="0"/>
                  </a:lnTo>
                  <a:lnTo>
                    <a:pt x="0" y="83781"/>
                  </a:lnTo>
                  <a:lnTo>
                    <a:pt x="40741" y="83781"/>
                  </a:lnTo>
                  <a:lnTo>
                    <a:pt x="41059" y="81381"/>
                  </a:lnTo>
                  <a:close/>
                </a:path>
                <a:path w="186689" h="476250">
                  <a:moveTo>
                    <a:pt x="184023" y="144589"/>
                  </a:moveTo>
                  <a:lnTo>
                    <a:pt x="183908" y="138531"/>
                  </a:lnTo>
                  <a:lnTo>
                    <a:pt x="183451" y="133388"/>
                  </a:lnTo>
                  <a:lnTo>
                    <a:pt x="182079" y="127101"/>
                  </a:lnTo>
                  <a:lnTo>
                    <a:pt x="181508" y="124625"/>
                  </a:lnTo>
                  <a:lnTo>
                    <a:pt x="181508" y="128016"/>
                  </a:lnTo>
                  <a:lnTo>
                    <a:pt x="182702" y="134734"/>
                  </a:lnTo>
                  <a:lnTo>
                    <a:pt x="182816" y="138417"/>
                  </a:lnTo>
                  <a:lnTo>
                    <a:pt x="182880" y="154292"/>
                  </a:lnTo>
                  <a:lnTo>
                    <a:pt x="183807" y="149174"/>
                  </a:lnTo>
                  <a:lnTo>
                    <a:pt x="184023" y="144589"/>
                  </a:lnTo>
                  <a:close/>
                </a:path>
                <a:path w="186689" h="476250">
                  <a:moveTo>
                    <a:pt x="186309" y="418668"/>
                  </a:moveTo>
                  <a:lnTo>
                    <a:pt x="182880" y="418871"/>
                  </a:lnTo>
                  <a:lnTo>
                    <a:pt x="182880" y="457263"/>
                  </a:lnTo>
                  <a:lnTo>
                    <a:pt x="185280" y="463778"/>
                  </a:lnTo>
                  <a:lnTo>
                    <a:pt x="186156" y="469557"/>
                  </a:lnTo>
                  <a:lnTo>
                    <a:pt x="186194" y="474395"/>
                  </a:lnTo>
                  <a:lnTo>
                    <a:pt x="186309" y="475754"/>
                  </a:lnTo>
                  <a:lnTo>
                    <a:pt x="186309" y="418668"/>
                  </a:lnTo>
                  <a:close/>
                </a:path>
                <a:path w="186689" h="476250">
                  <a:moveTo>
                    <a:pt x="186309" y="153352"/>
                  </a:moveTo>
                  <a:lnTo>
                    <a:pt x="185674" y="157340"/>
                  </a:lnTo>
                  <a:lnTo>
                    <a:pt x="184619" y="161759"/>
                  </a:lnTo>
                  <a:lnTo>
                    <a:pt x="182880" y="166090"/>
                  </a:lnTo>
                  <a:lnTo>
                    <a:pt x="182880" y="210807"/>
                  </a:lnTo>
                  <a:lnTo>
                    <a:pt x="186309" y="211010"/>
                  </a:lnTo>
                  <a:lnTo>
                    <a:pt x="186309" y="153352"/>
                  </a:lnTo>
                  <a:close/>
                </a:path>
                <a:path w="186689" h="476250">
                  <a:moveTo>
                    <a:pt x="186309" y="120383"/>
                  </a:moveTo>
                  <a:lnTo>
                    <a:pt x="185331" y="116395"/>
                  </a:lnTo>
                  <a:lnTo>
                    <a:pt x="183807" y="112217"/>
                  </a:lnTo>
                  <a:lnTo>
                    <a:pt x="181508" y="108077"/>
                  </a:lnTo>
                  <a:lnTo>
                    <a:pt x="181508" y="114477"/>
                  </a:lnTo>
                  <a:lnTo>
                    <a:pt x="184086" y="120611"/>
                  </a:lnTo>
                  <a:lnTo>
                    <a:pt x="185534" y="127647"/>
                  </a:lnTo>
                  <a:lnTo>
                    <a:pt x="186309" y="132473"/>
                  </a:lnTo>
                  <a:lnTo>
                    <a:pt x="186309" y="120383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258221" y="6438963"/>
              <a:ext cx="109855" cy="2540"/>
            </a:xfrm>
            <a:custGeom>
              <a:avLst/>
              <a:gdLst/>
              <a:ahLst/>
              <a:cxnLst/>
              <a:rect l="l" t="t" r="r" b="b"/>
              <a:pathLst>
                <a:path w="109854" h="2539">
                  <a:moveTo>
                    <a:pt x="106559" y="914"/>
                  </a:moveTo>
                  <a:lnTo>
                    <a:pt x="87007" y="914"/>
                  </a:lnTo>
                  <a:lnTo>
                    <a:pt x="89293" y="1028"/>
                  </a:lnTo>
                  <a:lnTo>
                    <a:pt x="92163" y="2400"/>
                  </a:lnTo>
                  <a:lnTo>
                    <a:pt x="109372" y="2400"/>
                  </a:lnTo>
                  <a:lnTo>
                    <a:pt x="106845" y="1028"/>
                  </a:lnTo>
                  <a:lnTo>
                    <a:pt x="106559" y="914"/>
                  </a:lnTo>
                  <a:close/>
                </a:path>
                <a:path w="109854" h="2539">
                  <a:moveTo>
                    <a:pt x="104266" y="0"/>
                  </a:moveTo>
                  <a:lnTo>
                    <a:pt x="49288" y="0"/>
                  </a:lnTo>
                  <a:lnTo>
                    <a:pt x="49606" y="419"/>
                  </a:lnTo>
                  <a:lnTo>
                    <a:pt x="49847" y="660"/>
                  </a:lnTo>
                  <a:lnTo>
                    <a:pt x="50088" y="800"/>
                  </a:lnTo>
                  <a:lnTo>
                    <a:pt x="50317" y="1028"/>
                  </a:lnTo>
                  <a:lnTo>
                    <a:pt x="83350" y="1028"/>
                  </a:lnTo>
                  <a:lnTo>
                    <a:pt x="84264" y="914"/>
                  </a:lnTo>
                  <a:lnTo>
                    <a:pt x="106559" y="914"/>
                  </a:lnTo>
                  <a:lnTo>
                    <a:pt x="105181" y="342"/>
                  </a:lnTo>
                  <a:lnTo>
                    <a:pt x="104266" y="0"/>
                  </a:lnTo>
                  <a:close/>
                </a:path>
                <a:path w="109854" h="2539">
                  <a:moveTo>
                    <a:pt x="39344" y="0"/>
                  </a:moveTo>
                  <a:lnTo>
                    <a:pt x="304" y="0"/>
                  </a:lnTo>
                  <a:lnTo>
                    <a:pt x="0" y="2400"/>
                  </a:lnTo>
                  <a:lnTo>
                    <a:pt x="39344" y="2400"/>
                  </a:lnTo>
                  <a:lnTo>
                    <a:pt x="39344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251782" y="6438963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6743" y="0"/>
                  </a:moveTo>
                  <a:lnTo>
                    <a:pt x="317" y="0"/>
                  </a:lnTo>
                  <a:lnTo>
                    <a:pt x="228" y="723"/>
                  </a:lnTo>
                  <a:lnTo>
                    <a:pt x="0" y="2400"/>
                  </a:lnTo>
                  <a:lnTo>
                    <a:pt x="6438" y="2400"/>
                  </a:lnTo>
                  <a:lnTo>
                    <a:pt x="6743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366780" y="6447764"/>
              <a:ext cx="19685" cy="14604"/>
            </a:xfrm>
            <a:custGeom>
              <a:avLst/>
              <a:gdLst/>
              <a:ahLst/>
              <a:cxnLst/>
              <a:rect l="l" t="t" r="r" b="b"/>
              <a:pathLst>
                <a:path w="19685" h="14604">
                  <a:moveTo>
                    <a:pt x="10325" y="0"/>
                  </a:moveTo>
                  <a:lnTo>
                    <a:pt x="4038" y="0"/>
                  </a:lnTo>
                  <a:lnTo>
                    <a:pt x="9385" y="2247"/>
                  </a:lnTo>
                  <a:lnTo>
                    <a:pt x="13995" y="7429"/>
                  </a:lnTo>
                  <a:lnTo>
                    <a:pt x="19481" y="14236"/>
                  </a:lnTo>
                  <a:lnTo>
                    <a:pt x="19481" y="8940"/>
                  </a:lnTo>
                  <a:lnTo>
                    <a:pt x="16433" y="5334"/>
                  </a:lnTo>
                  <a:lnTo>
                    <a:pt x="13284" y="2387"/>
                  </a:lnTo>
                  <a:lnTo>
                    <a:pt x="10325" y="0"/>
                  </a:lnTo>
                  <a:close/>
                </a:path>
                <a:path w="19685" h="14604">
                  <a:moveTo>
                    <a:pt x="0" y="2159"/>
                  </a:moveTo>
                  <a:lnTo>
                    <a:pt x="3987" y="3975"/>
                  </a:lnTo>
                  <a:lnTo>
                    <a:pt x="7378" y="6337"/>
                  </a:lnTo>
                  <a:lnTo>
                    <a:pt x="11137" y="9385"/>
                  </a:lnTo>
                  <a:lnTo>
                    <a:pt x="7150" y="5181"/>
                  </a:lnTo>
                  <a:lnTo>
                    <a:pt x="3606" y="2590"/>
                  </a:lnTo>
                  <a:lnTo>
                    <a:pt x="0" y="2159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211040" y="6441363"/>
              <a:ext cx="181610" cy="44450"/>
            </a:xfrm>
            <a:custGeom>
              <a:avLst/>
              <a:gdLst/>
              <a:ahLst/>
              <a:cxnLst/>
              <a:rect l="l" t="t" r="r" b="b"/>
              <a:pathLst>
                <a:path w="181610" h="44450">
                  <a:moveTo>
                    <a:pt x="176682" y="27965"/>
                  </a:moveTo>
                  <a:lnTo>
                    <a:pt x="179120" y="33235"/>
                  </a:lnTo>
                  <a:lnTo>
                    <a:pt x="180606" y="39166"/>
                  </a:lnTo>
                  <a:lnTo>
                    <a:pt x="181508" y="44234"/>
                  </a:lnTo>
                  <a:lnTo>
                    <a:pt x="181508" y="40843"/>
                  </a:lnTo>
                  <a:lnTo>
                    <a:pt x="180390" y="36360"/>
                  </a:lnTo>
                  <a:lnTo>
                    <a:pt x="178803" y="31635"/>
                  </a:lnTo>
                  <a:lnTo>
                    <a:pt x="176682" y="27965"/>
                  </a:lnTo>
                  <a:close/>
                </a:path>
                <a:path w="181610" h="44450">
                  <a:moveTo>
                    <a:pt x="175221" y="15341"/>
                  </a:moveTo>
                  <a:lnTo>
                    <a:pt x="175221" y="20637"/>
                  </a:lnTo>
                  <a:lnTo>
                    <a:pt x="175895" y="21462"/>
                  </a:lnTo>
                  <a:lnTo>
                    <a:pt x="178943" y="25323"/>
                  </a:lnTo>
                  <a:lnTo>
                    <a:pt x="180361" y="27965"/>
                  </a:lnTo>
                  <a:lnTo>
                    <a:pt x="181508" y="30695"/>
                  </a:lnTo>
                  <a:lnTo>
                    <a:pt x="181508" y="24295"/>
                  </a:lnTo>
                  <a:lnTo>
                    <a:pt x="180822" y="23050"/>
                  </a:lnTo>
                  <a:lnTo>
                    <a:pt x="180060" y="21805"/>
                  </a:lnTo>
                  <a:lnTo>
                    <a:pt x="177927" y="18694"/>
                  </a:lnTo>
                  <a:lnTo>
                    <a:pt x="176580" y="16954"/>
                  </a:lnTo>
                  <a:lnTo>
                    <a:pt x="175221" y="15341"/>
                  </a:lnTo>
                  <a:close/>
                </a:path>
                <a:path w="181610" h="44450">
                  <a:moveTo>
                    <a:pt x="156552" y="0"/>
                  </a:moveTo>
                  <a:lnTo>
                    <a:pt x="139344" y="0"/>
                  </a:lnTo>
                  <a:lnTo>
                    <a:pt x="141046" y="850"/>
                  </a:lnTo>
                  <a:lnTo>
                    <a:pt x="142900" y="2362"/>
                  </a:lnTo>
                  <a:lnTo>
                    <a:pt x="144360" y="4457"/>
                  </a:lnTo>
                  <a:lnTo>
                    <a:pt x="146075" y="4457"/>
                  </a:lnTo>
                  <a:lnTo>
                    <a:pt x="150876" y="4686"/>
                  </a:lnTo>
                  <a:lnTo>
                    <a:pt x="156248" y="5372"/>
                  </a:lnTo>
                  <a:lnTo>
                    <a:pt x="157467" y="5575"/>
                  </a:lnTo>
                  <a:lnTo>
                    <a:pt x="158648" y="5918"/>
                  </a:lnTo>
                  <a:lnTo>
                    <a:pt x="159778" y="6400"/>
                  </a:lnTo>
                  <a:lnTo>
                    <a:pt x="166065" y="6400"/>
                  </a:lnTo>
                  <a:lnTo>
                    <a:pt x="162394" y="3441"/>
                  </a:lnTo>
                  <a:lnTo>
                    <a:pt x="159029" y="1358"/>
                  </a:lnTo>
                  <a:lnTo>
                    <a:pt x="156552" y="0"/>
                  </a:lnTo>
                  <a:close/>
                </a:path>
                <a:path w="181610" h="44450">
                  <a:moveTo>
                    <a:pt x="92925" y="3086"/>
                  </a:moveTo>
                  <a:lnTo>
                    <a:pt x="92925" y="3771"/>
                  </a:lnTo>
                  <a:lnTo>
                    <a:pt x="93802" y="3771"/>
                  </a:lnTo>
                  <a:lnTo>
                    <a:pt x="93192" y="3327"/>
                  </a:lnTo>
                  <a:lnTo>
                    <a:pt x="92925" y="3086"/>
                  </a:lnTo>
                  <a:close/>
                </a:path>
                <a:path w="181610" h="44450">
                  <a:moveTo>
                    <a:pt x="66865" y="0"/>
                  </a:moveTo>
                  <a:lnTo>
                    <a:pt x="0" y="0"/>
                  </a:lnTo>
                  <a:lnTo>
                    <a:pt x="0" y="3771"/>
                  </a:lnTo>
                  <a:lnTo>
                    <a:pt x="66865" y="3771"/>
                  </a:lnTo>
                  <a:lnTo>
                    <a:pt x="6686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773043" y="6333235"/>
              <a:ext cx="184150" cy="132715"/>
            </a:xfrm>
            <a:custGeom>
              <a:avLst/>
              <a:gdLst/>
              <a:ahLst/>
              <a:cxnLst/>
              <a:rect l="l" t="t" r="r" b="b"/>
              <a:pathLst>
                <a:path w="184150" h="132714">
                  <a:moveTo>
                    <a:pt x="8013" y="113855"/>
                  </a:moveTo>
                  <a:lnTo>
                    <a:pt x="4381" y="116801"/>
                  </a:lnTo>
                  <a:lnTo>
                    <a:pt x="1993" y="119468"/>
                  </a:lnTo>
                  <a:lnTo>
                    <a:pt x="0" y="122237"/>
                  </a:lnTo>
                  <a:lnTo>
                    <a:pt x="0" y="132232"/>
                  </a:lnTo>
                  <a:lnTo>
                    <a:pt x="1803" y="128930"/>
                  </a:lnTo>
                  <a:lnTo>
                    <a:pt x="4076" y="125641"/>
                  </a:lnTo>
                  <a:lnTo>
                    <a:pt x="6997" y="122605"/>
                  </a:lnTo>
                  <a:lnTo>
                    <a:pt x="7339" y="119468"/>
                  </a:lnTo>
                  <a:lnTo>
                    <a:pt x="8013" y="113855"/>
                  </a:lnTo>
                  <a:close/>
                </a:path>
                <a:path w="184150" h="132714">
                  <a:moveTo>
                    <a:pt x="183565" y="24345"/>
                  </a:moveTo>
                  <a:lnTo>
                    <a:pt x="180822" y="24345"/>
                  </a:lnTo>
                  <a:lnTo>
                    <a:pt x="180822" y="101917"/>
                  </a:lnTo>
                  <a:lnTo>
                    <a:pt x="146804" y="101917"/>
                  </a:lnTo>
                  <a:lnTo>
                    <a:pt x="148082" y="106083"/>
                  </a:lnTo>
                  <a:lnTo>
                    <a:pt x="183565" y="106362"/>
                  </a:lnTo>
                  <a:lnTo>
                    <a:pt x="183565" y="101917"/>
                  </a:lnTo>
                  <a:lnTo>
                    <a:pt x="180822" y="101917"/>
                  </a:lnTo>
                  <a:lnTo>
                    <a:pt x="183565" y="101650"/>
                  </a:lnTo>
                  <a:lnTo>
                    <a:pt x="183565" y="24345"/>
                  </a:lnTo>
                  <a:close/>
                </a:path>
                <a:path w="184150" h="132714">
                  <a:moveTo>
                    <a:pt x="180936" y="0"/>
                  </a:moveTo>
                  <a:lnTo>
                    <a:pt x="180822" y="24345"/>
                  </a:lnTo>
                  <a:lnTo>
                    <a:pt x="180936" y="0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787063" y="6434150"/>
              <a:ext cx="127635" cy="15875"/>
            </a:xfrm>
            <a:custGeom>
              <a:avLst/>
              <a:gdLst/>
              <a:ahLst/>
              <a:cxnLst/>
              <a:rect l="l" t="t" r="r" b="b"/>
              <a:pathLst>
                <a:path w="127635" h="15875">
                  <a:moveTo>
                    <a:pt x="31407" y="0"/>
                  </a:moveTo>
                  <a:lnTo>
                    <a:pt x="0" y="15722"/>
                  </a:lnTo>
                  <a:lnTo>
                    <a:pt x="6946" y="10693"/>
                  </a:lnTo>
                  <a:lnTo>
                    <a:pt x="13462" y="7772"/>
                  </a:lnTo>
                  <a:lnTo>
                    <a:pt x="19469" y="6299"/>
                  </a:lnTo>
                  <a:lnTo>
                    <a:pt x="26441" y="4470"/>
                  </a:lnTo>
                  <a:lnTo>
                    <a:pt x="77533" y="4470"/>
                  </a:lnTo>
                  <a:lnTo>
                    <a:pt x="77533" y="304"/>
                  </a:lnTo>
                  <a:lnTo>
                    <a:pt x="31407" y="0"/>
                  </a:lnTo>
                  <a:close/>
                </a:path>
                <a:path w="127635" h="15875">
                  <a:moveTo>
                    <a:pt x="77533" y="4470"/>
                  </a:moveTo>
                  <a:lnTo>
                    <a:pt x="37757" y="4470"/>
                  </a:lnTo>
                  <a:lnTo>
                    <a:pt x="77533" y="4724"/>
                  </a:lnTo>
                  <a:lnTo>
                    <a:pt x="77533" y="4470"/>
                  </a:lnTo>
                  <a:close/>
                </a:path>
                <a:path w="127635" h="15875">
                  <a:moveTo>
                    <a:pt x="83934" y="355"/>
                  </a:moveTo>
                  <a:lnTo>
                    <a:pt x="83934" y="4775"/>
                  </a:lnTo>
                  <a:lnTo>
                    <a:pt x="127406" y="5118"/>
                  </a:lnTo>
                  <a:lnTo>
                    <a:pt x="126060" y="673"/>
                  </a:lnTo>
                  <a:lnTo>
                    <a:pt x="83934" y="355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780040" y="6434823"/>
              <a:ext cx="141605" cy="21590"/>
            </a:xfrm>
            <a:custGeom>
              <a:avLst/>
              <a:gdLst/>
              <a:ahLst/>
              <a:cxnLst/>
              <a:rect l="l" t="t" r="r" b="b"/>
              <a:pathLst>
                <a:path w="141604" h="21589">
                  <a:moveTo>
                    <a:pt x="8000" y="7315"/>
                  </a:moveTo>
                  <a:lnTo>
                    <a:pt x="5740" y="8712"/>
                  </a:lnTo>
                  <a:lnTo>
                    <a:pt x="3403" y="10350"/>
                  </a:lnTo>
                  <a:lnTo>
                    <a:pt x="1015" y="12268"/>
                  </a:lnTo>
                  <a:lnTo>
                    <a:pt x="0" y="21018"/>
                  </a:lnTo>
                  <a:lnTo>
                    <a:pt x="1117" y="19850"/>
                  </a:lnTo>
                  <a:lnTo>
                    <a:pt x="2324" y="18707"/>
                  </a:lnTo>
                  <a:lnTo>
                    <a:pt x="4775" y="16713"/>
                  </a:lnTo>
                  <a:lnTo>
                    <a:pt x="5905" y="15849"/>
                  </a:lnTo>
                  <a:lnTo>
                    <a:pt x="7023" y="15049"/>
                  </a:lnTo>
                  <a:lnTo>
                    <a:pt x="7391" y="11976"/>
                  </a:lnTo>
                  <a:lnTo>
                    <a:pt x="8000" y="7315"/>
                  </a:lnTo>
                  <a:close/>
                </a:path>
                <a:path w="141604" h="21589">
                  <a:moveTo>
                    <a:pt x="133083" y="0"/>
                  </a:moveTo>
                  <a:lnTo>
                    <a:pt x="134429" y="4445"/>
                  </a:lnTo>
                  <a:lnTo>
                    <a:pt x="141084" y="4495"/>
                  </a:lnTo>
                  <a:lnTo>
                    <a:pt x="139725" y="63"/>
                  </a:lnTo>
                  <a:lnTo>
                    <a:pt x="133083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004729" y="6333235"/>
              <a:ext cx="216535" cy="21590"/>
            </a:xfrm>
            <a:custGeom>
              <a:avLst/>
              <a:gdLst/>
              <a:ahLst/>
              <a:cxnLst/>
              <a:rect l="l" t="t" r="r" b="b"/>
              <a:pathLst>
                <a:path w="216535" h="21589">
                  <a:moveTo>
                    <a:pt x="215912" y="0"/>
                  </a:moveTo>
                  <a:lnTo>
                    <a:pt x="206768" y="0"/>
                  </a:lnTo>
                  <a:lnTo>
                    <a:pt x="206768" y="4457"/>
                  </a:lnTo>
                  <a:lnTo>
                    <a:pt x="215455" y="4457"/>
                  </a:lnTo>
                  <a:lnTo>
                    <a:pt x="215455" y="17144"/>
                  </a:lnTo>
                  <a:lnTo>
                    <a:pt x="206768" y="17144"/>
                  </a:lnTo>
                  <a:lnTo>
                    <a:pt x="206768" y="21145"/>
                  </a:lnTo>
                  <a:lnTo>
                    <a:pt x="215912" y="21145"/>
                  </a:lnTo>
                  <a:lnTo>
                    <a:pt x="215912" y="0"/>
                  </a:lnTo>
                  <a:close/>
                </a:path>
                <a:path w="216535" h="21589">
                  <a:moveTo>
                    <a:pt x="203568" y="0"/>
                  </a:moveTo>
                  <a:lnTo>
                    <a:pt x="203225" y="0"/>
                  </a:lnTo>
                  <a:lnTo>
                    <a:pt x="203225" y="4457"/>
                  </a:lnTo>
                  <a:lnTo>
                    <a:pt x="203568" y="4457"/>
                  </a:lnTo>
                  <a:lnTo>
                    <a:pt x="203568" y="0"/>
                  </a:lnTo>
                  <a:close/>
                </a:path>
                <a:path w="216535" h="21589">
                  <a:moveTo>
                    <a:pt x="194652" y="0"/>
                  </a:moveTo>
                  <a:lnTo>
                    <a:pt x="189623" y="0"/>
                  </a:lnTo>
                  <a:lnTo>
                    <a:pt x="189623" y="4457"/>
                  </a:lnTo>
                  <a:lnTo>
                    <a:pt x="194652" y="4457"/>
                  </a:lnTo>
                  <a:lnTo>
                    <a:pt x="194652" y="0"/>
                  </a:lnTo>
                  <a:close/>
                </a:path>
                <a:path w="216535" h="21589">
                  <a:moveTo>
                    <a:pt x="186423" y="0"/>
                  </a:moveTo>
                  <a:lnTo>
                    <a:pt x="174307" y="0"/>
                  </a:lnTo>
                  <a:lnTo>
                    <a:pt x="174307" y="4457"/>
                  </a:lnTo>
                  <a:lnTo>
                    <a:pt x="186423" y="4457"/>
                  </a:lnTo>
                  <a:lnTo>
                    <a:pt x="186423" y="0"/>
                  </a:lnTo>
                  <a:close/>
                </a:path>
                <a:path w="216535" h="21589">
                  <a:moveTo>
                    <a:pt x="171221" y="0"/>
                  </a:moveTo>
                  <a:lnTo>
                    <a:pt x="139407" y="0"/>
                  </a:lnTo>
                  <a:lnTo>
                    <a:pt x="140855" y="4457"/>
                  </a:lnTo>
                  <a:lnTo>
                    <a:pt x="171221" y="4457"/>
                  </a:lnTo>
                  <a:lnTo>
                    <a:pt x="171221" y="0"/>
                  </a:lnTo>
                  <a:close/>
                </a:path>
                <a:path w="216535" h="21589">
                  <a:moveTo>
                    <a:pt x="67932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66484" y="4457"/>
                  </a:lnTo>
                  <a:lnTo>
                    <a:pt x="67932" y="0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077944" y="6333235"/>
              <a:ext cx="61594" cy="5080"/>
            </a:xfrm>
            <a:custGeom>
              <a:avLst/>
              <a:gdLst/>
              <a:ahLst/>
              <a:cxnLst/>
              <a:rect l="l" t="t" r="r" b="b"/>
              <a:pathLst>
                <a:path w="61595" h="5079">
                  <a:moveTo>
                    <a:pt x="59562" y="0"/>
                  </a:moveTo>
                  <a:lnTo>
                    <a:pt x="1447" y="0"/>
                  </a:lnTo>
                  <a:lnTo>
                    <a:pt x="0" y="4457"/>
                  </a:lnTo>
                  <a:lnTo>
                    <a:pt x="61010" y="4457"/>
                  </a:lnTo>
                  <a:lnTo>
                    <a:pt x="59562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071213" y="6333235"/>
              <a:ext cx="74930" cy="5080"/>
            </a:xfrm>
            <a:custGeom>
              <a:avLst/>
              <a:gdLst/>
              <a:ahLst/>
              <a:cxnLst/>
              <a:rect l="l" t="t" r="r" b="b"/>
              <a:pathLst>
                <a:path w="74929" h="5079">
                  <a:moveTo>
                    <a:pt x="72923" y="0"/>
                  </a:moveTo>
                  <a:lnTo>
                    <a:pt x="66294" y="0"/>
                  </a:lnTo>
                  <a:lnTo>
                    <a:pt x="67741" y="4457"/>
                  </a:lnTo>
                  <a:lnTo>
                    <a:pt x="74371" y="4457"/>
                  </a:lnTo>
                  <a:lnTo>
                    <a:pt x="72923" y="0"/>
                  </a:lnTo>
                  <a:close/>
                </a:path>
                <a:path w="74929" h="5079">
                  <a:moveTo>
                    <a:pt x="8178" y="0"/>
                  </a:moveTo>
                  <a:lnTo>
                    <a:pt x="1447" y="0"/>
                  </a:lnTo>
                  <a:lnTo>
                    <a:pt x="0" y="4457"/>
                  </a:lnTo>
                  <a:lnTo>
                    <a:pt x="6731" y="4457"/>
                  </a:lnTo>
                  <a:lnTo>
                    <a:pt x="8178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957180" y="6333235"/>
              <a:ext cx="45085" cy="5080"/>
            </a:xfrm>
            <a:custGeom>
              <a:avLst/>
              <a:gdLst/>
              <a:ahLst/>
              <a:cxnLst/>
              <a:rect l="l" t="t" r="r" b="b"/>
              <a:pathLst>
                <a:path w="45085" h="5079">
                  <a:moveTo>
                    <a:pt x="44462" y="0"/>
                  </a:moveTo>
                  <a:lnTo>
                    <a:pt x="32346" y="0"/>
                  </a:lnTo>
                  <a:lnTo>
                    <a:pt x="32346" y="4457"/>
                  </a:lnTo>
                  <a:lnTo>
                    <a:pt x="44462" y="4457"/>
                  </a:lnTo>
                  <a:lnTo>
                    <a:pt x="44462" y="0"/>
                  </a:lnTo>
                  <a:close/>
                </a:path>
                <a:path w="45085" h="5079">
                  <a:moveTo>
                    <a:pt x="29146" y="0"/>
                  </a:moveTo>
                  <a:lnTo>
                    <a:pt x="22174" y="0"/>
                  </a:lnTo>
                  <a:lnTo>
                    <a:pt x="22174" y="4457"/>
                  </a:lnTo>
                  <a:lnTo>
                    <a:pt x="29146" y="4457"/>
                  </a:lnTo>
                  <a:lnTo>
                    <a:pt x="29146" y="0"/>
                  </a:lnTo>
                  <a:close/>
                </a:path>
                <a:path w="45085" h="5079">
                  <a:moveTo>
                    <a:pt x="12001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12001" y="4457"/>
                  </a:lnTo>
                  <a:lnTo>
                    <a:pt x="12001" y="0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765042" y="6601891"/>
              <a:ext cx="1270" cy="152400"/>
            </a:xfrm>
            <a:custGeom>
              <a:avLst/>
              <a:gdLst/>
              <a:ahLst/>
              <a:cxnLst/>
              <a:rect l="l" t="t" r="r" b="b"/>
              <a:pathLst>
                <a:path w="1270" h="152400">
                  <a:moveTo>
                    <a:pt x="1028" y="121056"/>
                  </a:moveTo>
                  <a:lnTo>
                    <a:pt x="647" y="121399"/>
                  </a:lnTo>
                  <a:lnTo>
                    <a:pt x="0" y="121881"/>
                  </a:lnTo>
                  <a:lnTo>
                    <a:pt x="0" y="141223"/>
                  </a:lnTo>
                  <a:lnTo>
                    <a:pt x="1028" y="152298"/>
                  </a:lnTo>
                  <a:lnTo>
                    <a:pt x="1028" y="121056"/>
                  </a:lnTo>
                  <a:close/>
                </a:path>
                <a:path w="1270" h="152400">
                  <a:moveTo>
                    <a:pt x="1028" y="0"/>
                  </a:moveTo>
                  <a:lnTo>
                    <a:pt x="190" y="7937"/>
                  </a:lnTo>
                  <a:lnTo>
                    <a:pt x="723" y="8356"/>
                  </a:lnTo>
                  <a:lnTo>
                    <a:pt x="1028" y="8635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769957" y="6455473"/>
              <a:ext cx="629285" cy="386715"/>
            </a:xfrm>
            <a:custGeom>
              <a:avLst/>
              <a:gdLst/>
              <a:ahLst/>
              <a:cxnLst/>
              <a:rect l="l" t="t" r="r" b="b"/>
              <a:pathLst>
                <a:path w="629285" h="386715">
                  <a:moveTo>
                    <a:pt x="3086" y="0"/>
                  </a:moveTo>
                  <a:lnTo>
                    <a:pt x="1917" y="1638"/>
                  </a:lnTo>
                  <a:lnTo>
                    <a:pt x="901" y="3302"/>
                  </a:lnTo>
                  <a:lnTo>
                    <a:pt x="0" y="4978"/>
                  </a:lnTo>
                  <a:lnTo>
                    <a:pt x="0" y="16764"/>
                  </a:lnTo>
                  <a:lnTo>
                    <a:pt x="838" y="14554"/>
                  </a:lnTo>
                  <a:lnTo>
                    <a:pt x="1841" y="12280"/>
                  </a:lnTo>
                  <a:lnTo>
                    <a:pt x="3086" y="9994"/>
                  </a:lnTo>
                  <a:lnTo>
                    <a:pt x="3086" y="0"/>
                  </a:lnTo>
                  <a:close/>
                </a:path>
                <a:path w="629285" h="386715">
                  <a:moveTo>
                    <a:pt x="629107" y="33286"/>
                  </a:moveTo>
                  <a:lnTo>
                    <a:pt x="628764" y="28079"/>
                  </a:lnTo>
                  <a:lnTo>
                    <a:pt x="627392" y="22491"/>
                  </a:lnTo>
                  <a:lnTo>
                    <a:pt x="627392" y="34582"/>
                  </a:lnTo>
                  <a:lnTo>
                    <a:pt x="627938" y="38023"/>
                  </a:lnTo>
                  <a:lnTo>
                    <a:pt x="628154" y="40335"/>
                  </a:lnTo>
                  <a:lnTo>
                    <a:pt x="628307" y="46558"/>
                  </a:lnTo>
                  <a:lnTo>
                    <a:pt x="628142" y="50711"/>
                  </a:lnTo>
                  <a:lnTo>
                    <a:pt x="627392" y="55460"/>
                  </a:lnTo>
                  <a:lnTo>
                    <a:pt x="627392" y="386181"/>
                  </a:lnTo>
                  <a:lnTo>
                    <a:pt x="628599" y="379412"/>
                  </a:lnTo>
                  <a:lnTo>
                    <a:pt x="628637" y="377863"/>
                  </a:lnTo>
                  <a:lnTo>
                    <a:pt x="628764" y="234607"/>
                  </a:lnTo>
                  <a:lnTo>
                    <a:pt x="628307" y="234607"/>
                  </a:lnTo>
                  <a:lnTo>
                    <a:pt x="628307" y="211975"/>
                  </a:lnTo>
                  <a:lnTo>
                    <a:pt x="628764" y="211975"/>
                  </a:lnTo>
                  <a:lnTo>
                    <a:pt x="628764" y="201917"/>
                  </a:lnTo>
                  <a:lnTo>
                    <a:pt x="628307" y="201917"/>
                  </a:lnTo>
                  <a:lnTo>
                    <a:pt x="628307" y="191973"/>
                  </a:lnTo>
                  <a:lnTo>
                    <a:pt x="628764" y="191973"/>
                  </a:lnTo>
                  <a:lnTo>
                    <a:pt x="628764" y="45783"/>
                  </a:lnTo>
                  <a:lnTo>
                    <a:pt x="629107" y="42125"/>
                  </a:lnTo>
                  <a:lnTo>
                    <a:pt x="629107" y="33286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353458" y="6814845"/>
              <a:ext cx="44450" cy="71120"/>
            </a:xfrm>
            <a:custGeom>
              <a:avLst/>
              <a:gdLst/>
              <a:ahLst/>
              <a:cxnLst/>
              <a:rect l="l" t="t" r="r" b="b"/>
              <a:pathLst>
                <a:path w="44450" h="71120">
                  <a:moveTo>
                    <a:pt x="3111" y="70116"/>
                  </a:moveTo>
                  <a:lnTo>
                    <a:pt x="0" y="70116"/>
                  </a:lnTo>
                  <a:lnTo>
                    <a:pt x="0" y="70599"/>
                  </a:lnTo>
                  <a:lnTo>
                    <a:pt x="1079" y="70459"/>
                  </a:lnTo>
                  <a:lnTo>
                    <a:pt x="3111" y="70116"/>
                  </a:lnTo>
                  <a:close/>
                </a:path>
                <a:path w="44450" h="71120">
                  <a:moveTo>
                    <a:pt x="40462" y="0"/>
                  </a:moveTo>
                  <a:lnTo>
                    <a:pt x="40540" y="12293"/>
                  </a:lnTo>
                  <a:lnTo>
                    <a:pt x="40855" y="15278"/>
                  </a:lnTo>
                  <a:lnTo>
                    <a:pt x="40919" y="25450"/>
                  </a:lnTo>
                  <a:lnTo>
                    <a:pt x="23228" y="61925"/>
                  </a:lnTo>
                  <a:lnTo>
                    <a:pt x="25577" y="60261"/>
                  </a:lnTo>
                  <a:lnTo>
                    <a:pt x="43891" y="25450"/>
                  </a:lnTo>
                  <a:lnTo>
                    <a:pt x="43942" y="19367"/>
                  </a:lnTo>
                  <a:lnTo>
                    <a:pt x="43776" y="17081"/>
                  </a:lnTo>
                  <a:lnTo>
                    <a:pt x="43738" y="12293"/>
                  </a:lnTo>
                  <a:lnTo>
                    <a:pt x="42862" y="6515"/>
                  </a:lnTo>
                  <a:lnTo>
                    <a:pt x="40462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972382" y="6333235"/>
              <a:ext cx="235585" cy="5080"/>
            </a:xfrm>
            <a:custGeom>
              <a:avLst/>
              <a:gdLst/>
              <a:ahLst/>
              <a:cxnLst/>
              <a:rect l="l" t="t" r="r" b="b"/>
              <a:pathLst>
                <a:path w="235585" h="5079">
                  <a:moveTo>
                    <a:pt x="6972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6972" y="4457"/>
                  </a:lnTo>
                  <a:lnTo>
                    <a:pt x="6972" y="0"/>
                  </a:lnTo>
                  <a:close/>
                </a:path>
                <a:path w="235585" h="5079">
                  <a:moveTo>
                    <a:pt x="235572" y="0"/>
                  </a:moveTo>
                  <a:lnTo>
                    <a:pt x="226987" y="0"/>
                  </a:lnTo>
                  <a:lnTo>
                    <a:pt x="226987" y="4457"/>
                  </a:lnTo>
                  <a:lnTo>
                    <a:pt x="235572" y="4457"/>
                  </a:lnTo>
                  <a:lnTo>
                    <a:pt x="235572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764102" y="683586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800" y="7238"/>
                  </a:lnTo>
                  <a:lnTo>
                    <a:pt x="2501" y="15341"/>
                  </a:lnTo>
                  <a:lnTo>
                    <a:pt x="5854" y="23101"/>
                  </a:lnTo>
                  <a:lnTo>
                    <a:pt x="5854" y="22110"/>
                  </a:lnTo>
                  <a:lnTo>
                    <a:pt x="4102" y="16306"/>
                  </a:lnTo>
                  <a:lnTo>
                    <a:pt x="3111" y="10528"/>
                  </a:lnTo>
                  <a:lnTo>
                    <a:pt x="2578" y="5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769957" y="6333235"/>
              <a:ext cx="450850" cy="528320"/>
            </a:xfrm>
            <a:custGeom>
              <a:avLst/>
              <a:gdLst/>
              <a:ahLst/>
              <a:cxnLst/>
              <a:rect l="l" t="t" r="r" b="b"/>
              <a:pathLst>
                <a:path w="450850" h="528320">
                  <a:moveTo>
                    <a:pt x="1130" y="528193"/>
                  </a:moveTo>
                  <a:lnTo>
                    <a:pt x="723" y="527037"/>
                  </a:lnTo>
                  <a:lnTo>
                    <a:pt x="342" y="525894"/>
                  </a:lnTo>
                  <a:lnTo>
                    <a:pt x="0" y="524738"/>
                  </a:lnTo>
                  <a:lnTo>
                    <a:pt x="0" y="525729"/>
                  </a:lnTo>
                  <a:lnTo>
                    <a:pt x="355" y="526554"/>
                  </a:lnTo>
                  <a:lnTo>
                    <a:pt x="1130" y="528193"/>
                  </a:lnTo>
                  <a:close/>
                </a:path>
                <a:path w="450850" h="528320">
                  <a:moveTo>
                    <a:pt x="187223" y="0"/>
                  </a:moveTo>
                  <a:lnTo>
                    <a:pt x="184023" y="0"/>
                  </a:lnTo>
                  <a:lnTo>
                    <a:pt x="184023" y="24345"/>
                  </a:lnTo>
                  <a:lnTo>
                    <a:pt x="186651" y="24345"/>
                  </a:lnTo>
                  <a:lnTo>
                    <a:pt x="186651" y="4457"/>
                  </a:lnTo>
                  <a:lnTo>
                    <a:pt x="187223" y="4457"/>
                  </a:lnTo>
                  <a:lnTo>
                    <a:pt x="187223" y="0"/>
                  </a:lnTo>
                  <a:close/>
                </a:path>
                <a:path w="450850" h="528320">
                  <a:moveTo>
                    <a:pt x="202425" y="0"/>
                  </a:moveTo>
                  <a:lnTo>
                    <a:pt x="199224" y="0"/>
                  </a:lnTo>
                  <a:lnTo>
                    <a:pt x="199224" y="4457"/>
                  </a:lnTo>
                  <a:lnTo>
                    <a:pt x="202425" y="4457"/>
                  </a:lnTo>
                  <a:lnTo>
                    <a:pt x="202425" y="0"/>
                  </a:lnTo>
                  <a:close/>
                </a:path>
                <a:path w="450850" h="528320">
                  <a:moveTo>
                    <a:pt x="219570" y="0"/>
                  </a:moveTo>
                  <a:lnTo>
                    <a:pt x="216369" y="0"/>
                  </a:lnTo>
                  <a:lnTo>
                    <a:pt x="216369" y="4457"/>
                  </a:lnTo>
                  <a:lnTo>
                    <a:pt x="219570" y="4457"/>
                  </a:lnTo>
                  <a:lnTo>
                    <a:pt x="219570" y="0"/>
                  </a:lnTo>
                  <a:close/>
                </a:path>
                <a:path w="450850" h="528320">
                  <a:moveTo>
                    <a:pt x="234772" y="0"/>
                  </a:moveTo>
                  <a:lnTo>
                    <a:pt x="231686" y="0"/>
                  </a:lnTo>
                  <a:lnTo>
                    <a:pt x="231686" y="4457"/>
                  </a:lnTo>
                  <a:lnTo>
                    <a:pt x="234772" y="4457"/>
                  </a:lnTo>
                  <a:lnTo>
                    <a:pt x="234772" y="0"/>
                  </a:lnTo>
                  <a:close/>
                </a:path>
                <a:path w="450850" h="528320">
                  <a:moveTo>
                    <a:pt x="409079" y="0"/>
                  </a:moveTo>
                  <a:lnTo>
                    <a:pt x="405993" y="0"/>
                  </a:lnTo>
                  <a:lnTo>
                    <a:pt x="405993" y="4457"/>
                  </a:lnTo>
                  <a:lnTo>
                    <a:pt x="409079" y="4457"/>
                  </a:lnTo>
                  <a:lnTo>
                    <a:pt x="409079" y="0"/>
                  </a:lnTo>
                  <a:close/>
                </a:path>
                <a:path w="450850" h="528320">
                  <a:moveTo>
                    <a:pt x="424395" y="0"/>
                  </a:moveTo>
                  <a:lnTo>
                    <a:pt x="421195" y="0"/>
                  </a:lnTo>
                  <a:lnTo>
                    <a:pt x="421195" y="4457"/>
                  </a:lnTo>
                  <a:lnTo>
                    <a:pt x="424395" y="4457"/>
                  </a:lnTo>
                  <a:lnTo>
                    <a:pt x="424395" y="0"/>
                  </a:lnTo>
                  <a:close/>
                </a:path>
                <a:path w="450850" h="528320">
                  <a:moveTo>
                    <a:pt x="441540" y="0"/>
                  </a:moveTo>
                  <a:lnTo>
                    <a:pt x="438327" y="0"/>
                  </a:lnTo>
                  <a:lnTo>
                    <a:pt x="438327" y="4457"/>
                  </a:lnTo>
                  <a:lnTo>
                    <a:pt x="441540" y="4457"/>
                  </a:lnTo>
                  <a:lnTo>
                    <a:pt x="441540" y="0"/>
                  </a:lnTo>
                  <a:close/>
                </a:path>
                <a:path w="450850" h="528320">
                  <a:moveTo>
                    <a:pt x="450684" y="21145"/>
                  </a:moveTo>
                  <a:lnTo>
                    <a:pt x="441540" y="21145"/>
                  </a:lnTo>
                  <a:lnTo>
                    <a:pt x="441540" y="17145"/>
                  </a:lnTo>
                  <a:lnTo>
                    <a:pt x="441083" y="17145"/>
                  </a:lnTo>
                  <a:lnTo>
                    <a:pt x="441083" y="24345"/>
                  </a:lnTo>
                  <a:lnTo>
                    <a:pt x="450684" y="24345"/>
                  </a:lnTo>
                  <a:lnTo>
                    <a:pt x="450684" y="21145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773043" y="6864095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1003" y="0"/>
                  </a:moveTo>
                  <a:lnTo>
                    <a:pt x="0" y="711"/>
                  </a:lnTo>
                  <a:lnTo>
                    <a:pt x="0" y="1028"/>
                  </a:lnTo>
                  <a:lnTo>
                    <a:pt x="5943" y="9207"/>
                  </a:lnTo>
                  <a:lnTo>
                    <a:pt x="5943" y="7264"/>
                  </a:lnTo>
                  <a:lnTo>
                    <a:pt x="3949" y="4965"/>
                  </a:lnTo>
                  <a:lnTo>
                    <a:pt x="2336" y="2489"/>
                  </a:lnTo>
                  <a:lnTo>
                    <a:pt x="1003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778986" y="6871360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0" y="0"/>
                  </a:moveTo>
                  <a:lnTo>
                    <a:pt x="0" y="1943"/>
                  </a:lnTo>
                  <a:lnTo>
                    <a:pt x="342" y="2311"/>
                  </a:lnTo>
                  <a:lnTo>
                    <a:pt x="1054" y="2997"/>
                  </a:lnTo>
                  <a:lnTo>
                    <a:pt x="1028" y="2184"/>
                  </a:lnTo>
                  <a:lnTo>
                    <a:pt x="1028" y="1142"/>
                  </a:lnTo>
                  <a:lnTo>
                    <a:pt x="673" y="774"/>
                  </a:lnTo>
                  <a:lnTo>
                    <a:pt x="330" y="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786568" y="6878104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5">
                  <a:moveTo>
                    <a:pt x="0" y="0"/>
                  </a:moveTo>
                  <a:lnTo>
                    <a:pt x="127" y="1384"/>
                  </a:lnTo>
                  <a:lnTo>
                    <a:pt x="2997" y="3162"/>
                  </a:lnTo>
                  <a:lnTo>
                    <a:pt x="5880" y="4483"/>
                  </a:lnTo>
                  <a:lnTo>
                    <a:pt x="8521" y="5499"/>
                  </a:lnTo>
                  <a:lnTo>
                    <a:pt x="7937" y="5016"/>
                  </a:lnTo>
                  <a:lnTo>
                    <a:pt x="7645" y="4749"/>
                  </a:lnTo>
                  <a:lnTo>
                    <a:pt x="5194" y="3492"/>
                  </a:lnTo>
                  <a:lnTo>
                    <a:pt x="2654" y="19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780015" y="687250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0" y="0"/>
                  </a:moveTo>
                  <a:lnTo>
                    <a:pt x="0" y="1041"/>
                  </a:lnTo>
                  <a:lnTo>
                    <a:pt x="25" y="1854"/>
                  </a:lnTo>
                  <a:lnTo>
                    <a:pt x="2133" y="3886"/>
                  </a:lnTo>
                  <a:lnTo>
                    <a:pt x="4394" y="5587"/>
                  </a:lnTo>
                  <a:lnTo>
                    <a:pt x="6680" y="6984"/>
                  </a:lnTo>
                  <a:lnTo>
                    <a:pt x="6629" y="6515"/>
                  </a:lnTo>
                  <a:lnTo>
                    <a:pt x="6553" y="5600"/>
                  </a:lnTo>
                  <a:lnTo>
                    <a:pt x="5537" y="4851"/>
                  </a:lnTo>
                  <a:lnTo>
                    <a:pt x="4495" y="4063"/>
                  </a:lnTo>
                  <a:lnTo>
                    <a:pt x="2184" y="2184"/>
                  </a:lnTo>
                  <a:lnTo>
                    <a:pt x="1054" y="1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766070" y="6754190"/>
              <a:ext cx="2540" cy="59055"/>
            </a:xfrm>
            <a:custGeom>
              <a:avLst/>
              <a:gdLst/>
              <a:ahLst/>
              <a:cxnLst/>
              <a:rect l="l" t="t" r="r" b="b"/>
              <a:pathLst>
                <a:path w="2539" h="59054">
                  <a:moveTo>
                    <a:pt x="0" y="0"/>
                  </a:moveTo>
                  <a:lnTo>
                    <a:pt x="0" y="58673"/>
                  </a:lnTo>
                  <a:lnTo>
                    <a:pt x="2057" y="58546"/>
                  </a:lnTo>
                  <a:lnTo>
                    <a:pt x="2057" y="22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766070" y="6812737"/>
              <a:ext cx="2540" cy="31750"/>
            </a:xfrm>
            <a:custGeom>
              <a:avLst/>
              <a:gdLst/>
              <a:ahLst/>
              <a:cxnLst/>
              <a:rect l="l" t="t" r="r" b="b"/>
              <a:pathLst>
                <a:path w="2539" h="31750">
                  <a:moveTo>
                    <a:pt x="2057" y="0"/>
                  </a:moveTo>
                  <a:lnTo>
                    <a:pt x="0" y="126"/>
                  </a:lnTo>
                  <a:lnTo>
                    <a:pt x="0" y="17132"/>
                  </a:lnTo>
                  <a:lnTo>
                    <a:pt x="38" y="20434"/>
                  </a:lnTo>
                  <a:lnTo>
                    <a:pt x="190" y="24244"/>
                  </a:lnTo>
                  <a:lnTo>
                    <a:pt x="609" y="28371"/>
                  </a:lnTo>
                  <a:lnTo>
                    <a:pt x="2235" y="31686"/>
                  </a:lnTo>
                  <a:lnTo>
                    <a:pt x="2057" y="29806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766070" y="6531978"/>
              <a:ext cx="2540" cy="70485"/>
            </a:xfrm>
            <a:custGeom>
              <a:avLst/>
              <a:gdLst/>
              <a:ahLst/>
              <a:cxnLst/>
              <a:rect l="l" t="t" r="r" b="b"/>
              <a:pathLst>
                <a:path w="2539" h="70484">
                  <a:moveTo>
                    <a:pt x="0" y="0"/>
                  </a:moveTo>
                  <a:lnTo>
                    <a:pt x="0" y="69913"/>
                  </a:lnTo>
                  <a:lnTo>
                    <a:pt x="2057" y="50355"/>
                  </a:lnTo>
                  <a:lnTo>
                    <a:pt x="2057" y="1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766070" y="6357581"/>
              <a:ext cx="197485" cy="174625"/>
            </a:xfrm>
            <a:custGeom>
              <a:avLst/>
              <a:gdLst/>
              <a:ahLst/>
              <a:cxnLst/>
              <a:rect l="l" t="t" r="r" b="b"/>
              <a:pathLst>
                <a:path w="197485" h="174625">
                  <a:moveTo>
                    <a:pt x="3886" y="114655"/>
                  </a:moveTo>
                  <a:lnTo>
                    <a:pt x="3200" y="116471"/>
                  </a:lnTo>
                  <a:lnTo>
                    <a:pt x="2641" y="118237"/>
                  </a:lnTo>
                  <a:lnTo>
                    <a:pt x="0" y="127787"/>
                  </a:lnTo>
                  <a:lnTo>
                    <a:pt x="0" y="174396"/>
                  </a:lnTo>
                  <a:lnTo>
                    <a:pt x="2057" y="174510"/>
                  </a:lnTo>
                  <a:lnTo>
                    <a:pt x="2057" y="140296"/>
                  </a:lnTo>
                  <a:lnTo>
                    <a:pt x="2476" y="133540"/>
                  </a:lnTo>
                  <a:lnTo>
                    <a:pt x="3886" y="126492"/>
                  </a:lnTo>
                  <a:lnTo>
                    <a:pt x="3886" y="114655"/>
                  </a:lnTo>
                  <a:close/>
                </a:path>
                <a:path w="197485" h="174625">
                  <a:moveTo>
                    <a:pt x="13970" y="98259"/>
                  </a:moveTo>
                  <a:lnTo>
                    <a:pt x="11049" y="101295"/>
                  </a:lnTo>
                  <a:lnTo>
                    <a:pt x="8775" y="104584"/>
                  </a:lnTo>
                  <a:lnTo>
                    <a:pt x="6972" y="107886"/>
                  </a:lnTo>
                  <a:lnTo>
                    <a:pt x="6972" y="115379"/>
                  </a:lnTo>
                  <a:lnTo>
                    <a:pt x="8597" y="110959"/>
                  </a:lnTo>
                  <a:lnTo>
                    <a:pt x="10718" y="106654"/>
                  </a:lnTo>
                  <a:lnTo>
                    <a:pt x="13487" y="102755"/>
                  </a:lnTo>
                  <a:lnTo>
                    <a:pt x="13970" y="98259"/>
                  </a:lnTo>
                  <a:close/>
                </a:path>
                <a:path w="197485" h="174625">
                  <a:moveTo>
                    <a:pt x="197396" y="0"/>
                  </a:moveTo>
                  <a:lnTo>
                    <a:pt x="190538" y="0"/>
                  </a:lnTo>
                  <a:lnTo>
                    <a:pt x="190538" y="82016"/>
                  </a:lnTo>
                  <a:lnTo>
                    <a:pt x="155139" y="82016"/>
                  </a:lnTo>
                  <a:lnTo>
                    <a:pt x="155676" y="83781"/>
                  </a:lnTo>
                  <a:lnTo>
                    <a:pt x="197396" y="83781"/>
                  </a:lnTo>
                  <a:lnTo>
                    <a:pt x="197396" y="82296"/>
                  </a:lnTo>
                  <a:lnTo>
                    <a:pt x="192595" y="82296"/>
                  </a:lnTo>
                  <a:lnTo>
                    <a:pt x="192595" y="82016"/>
                  </a:lnTo>
                  <a:lnTo>
                    <a:pt x="190538" y="82016"/>
                  </a:lnTo>
                  <a:lnTo>
                    <a:pt x="192595" y="81737"/>
                  </a:lnTo>
                  <a:lnTo>
                    <a:pt x="192595" y="77609"/>
                  </a:lnTo>
                  <a:lnTo>
                    <a:pt x="197396" y="77609"/>
                  </a:lnTo>
                  <a:lnTo>
                    <a:pt x="197396" y="0"/>
                  </a:lnTo>
                  <a:close/>
                </a:path>
                <a:path w="197485" h="174625">
                  <a:moveTo>
                    <a:pt x="197396" y="77609"/>
                  </a:moveTo>
                  <a:lnTo>
                    <a:pt x="192595" y="77609"/>
                  </a:lnTo>
                  <a:lnTo>
                    <a:pt x="192595" y="82296"/>
                  </a:lnTo>
                  <a:lnTo>
                    <a:pt x="197396" y="82296"/>
                  </a:lnTo>
                  <a:lnTo>
                    <a:pt x="197396" y="77609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786695" y="6438620"/>
              <a:ext cx="129539" cy="15240"/>
            </a:xfrm>
            <a:custGeom>
              <a:avLst/>
              <a:gdLst/>
              <a:ahLst/>
              <a:cxnLst/>
              <a:rect l="l" t="t" r="r" b="b"/>
              <a:pathLst>
                <a:path w="129539" h="15239">
                  <a:moveTo>
                    <a:pt x="38125" y="0"/>
                  </a:moveTo>
                  <a:lnTo>
                    <a:pt x="26809" y="0"/>
                  </a:lnTo>
                  <a:lnTo>
                    <a:pt x="19837" y="1828"/>
                  </a:lnTo>
                  <a:lnTo>
                    <a:pt x="13830" y="3301"/>
                  </a:lnTo>
                  <a:lnTo>
                    <a:pt x="7315" y="6223"/>
                  </a:lnTo>
                  <a:lnTo>
                    <a:pt x="368" y="11252"/>
                  </a:lnTo>
                  <a:lnTo>
                    <a:pt x="0" y="14617"/>
                  </a:lnTo>
                  <a:lnTo>
                    <a:pt x="4508" y="11315"/>
                  </a:lnTo>
                  <a:lnTo>
                    <a:pt x="9410" y="9309"/>
                  </a:lnTo>
                  <a:lnTo>
                    <a:pt x="13284" y="8127"/>
                  </a:lnTo>
                  <a:lnTo>
                    <a:pt x="20345" y="5232"/>
                  </a:lnTo>
                  <a:lnTo>
                    <a:pt x="26339" y="5143"/>
                  </a:lnTo>
                  <a:lnTo>
                    <a:pt x="77901" y="5143"/>
                  </a:lnTo>
                  <a:lnTo>
                    <a:pt x="77901" y="253"/>
                  </a:lnTo>
                  <a:lnTo>
                    <a:pt x="38125" y="0"/>
                  </a:lnTo>
                  <a:close/>
                </a:path>
                <a:path w="129539" h="15239">
                  <a:moveTo>
                    <a:pt x="77901" y="5143"/>
                  </a:moveTo>
                  <a:lnTo>
                    <a:pt x="33896" y="5143"/>
                  </a:lnTo>
                  <a:lnTo>
                    <a:pt x="77901" y="5397"/>
                  </a:lnTo>
                  <a:lnTo>
                    <a:pt x="77901" y="5143"/>
                  </a:lnTo>
                  <a:close/>
                </a:path>
                <a:path w="129539" h="15239">
                  <a:moveTo>
                    <a:pt x="84302" y="304"/>
                  </a:moveTo>
                  <a:lnTo>
                    <a:pt x="84302" y="2743"/>
                  </a:lnTo>
                  <a:lnTo>
                    <a:pt x="103962" y="2743"/>
                  </a:lnTo>
                  <a:lnTo>
                    <a:pt x="103962" y="5575"/>
                  </a:lnTo>
                  <a:lnTo>
                    <a:pt x="129336" y="5753"/>
                  </a:lnTo>
                  <a:lnTo>
                    <a:pt x="127774" y="647"/>
                  </a:lnTo>
                  <a:lnTo>
                    <a:pt x="84302" y="304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779570" y="6439268"/>
              <a:ext cx="184150" cy="21590"/>
            </a:xfrm>
            <a:custGeom>
              <a:avLst/>
              <a:gdLst/>
              <a:ahLst/>
              <a:cxnLst/>
              <a:rect l="l" t="t" r="r" b="b"/>
              <a:pathLst>
                <a:path w="184150" h="21589">
                  <a:moveTo>
                    <a:pt x="7493" y="10604"/>
                  </a:moveTo>
                  <a:lnTo>
                    <a:pt x="0" y="21043"/>
                  </a:lnTo>
                  <a:lnTo>
                    <a:pt x="2070" y="18199"/>
                  </a:lnTo>
                  <a:lnTo>
                    <a:pt x="4533" y="15862"/>
                  </a:lnTo>
                  <a:lnTo>
                    <a:pt x="7124" y="13970"/>
                  </a:lnTo>
                  <a:lnTo>
                    <a:pt x="7493" y="10604"/>
                  </a:lnTo>
                  <a:close/>
                </a:path>
                <a:path w="184150" h="21589">
                  <a:moveTo>
                    <a:pt x="134899" y="0"/>
                  </a:moveTo>
                  <a:lnTo>
                    <a:pt x="136461" y="5105"/>
                  </a:lnTo>
                  <a:lnTo>
                    <a:pt x="179095" y="5410"/>
                  </a:lnTo>
                  <a:lnTo>
                    <a:pt x="183896" y="5410"/>
                  </a:lnTo>
                  <a:lnTo>
                    <a:pt x="183896" y="2095"/>
                  </a:lnTo>
                  <a:lnTo>
                    <a:pt x="142176" y="2095"/>
                  </a:lnTo>
                  <a:lnTo>
                    <a:pt x="141554" y="50"/>
                  </a:lnTo>
                  <a:lnTo>
                    <a:pt x="134899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957180" y="6337693"/>
              <a:ext cx="263525" cy="17145"/>
            </a:xfrm>
            <a:custGeom>
              <a:avLst/>
              <a:gdLst/>
              <a:ahLst/>
              <a:cxnLst/>
              <a:rect l="l" t="t" r="r" b="b"/>
              <a:pathLst>
                <a:path w="263525" h="17145">
                  <a:moveTo>
                    <a:pt x="12001" y="0"/>
                  </a:moveTo>
                  <a:lnTo>
                    <a:pt x="0" y="0"/>
                  </a:lnTo>
                  <a:lnTo>
                    <a:pt x="0" y="16687"/>
                  </a:lnTo>
                  <a:lnTo>
                    <a:pt x="6286" y="16687"/>
                  </a:lnTo>
                  <a:lnTo>
                    <a:pt x="6286" y="5029"/>
                  </a:lnTo>
                  <a:lnTo>
                    <a:pt x="12001" y="5029"/>
                  </a:lnTo>
                  <a:lnTo>
                    <a:pt x="12001" y="0"/>
                  </a:lnTo>
                  <a:close/>
                </a:path>
                <a:path w="263525" h="17145">
                  <a:moveTo>
                    <a:pt x="263004" y="0"/>
                  </a:moveTo>
                  <a:lnTo>
                    <a:pt x="254317" y="0"/>
                  </a:lnTo>
                  <a:lnTo>
                    <a:pt x="254317" y="12687"/>
                  </a:lnTo>
                  <a:lnTo>
                    <a:pt x="263004" y="12687"/>
                  </a:lnTo>
                  <a:lnTo>
                    <a:pt x="263004" y="0"/>
                  </a:lnTo>
                  <a:close/>
                </a:path>
                <a:path w="263525" h="17145">
                  <a:moveTo>
                    <a:pt x="242201" y="0"/>
                  </a:moveTo>
                  <a:lnTo>
                    <a:pt x="237172" y="0"/>
                  </a:lnTo>
                  <a:lnTo>
                    <a:pt x="237172" y="5029"/>
                  </a:lnTo>
                  <a:lnTo>
                    <a:pt x="251117" y="5029"/>
                  </a:lnTo>
                  <a:lnTo>
                    <a:pt x="251117" y="4000"/>
                  </a:lnTo>
                  <a:lnTo>
                    <a:pt x="242201" y="4000"/>
                  </a:lnTo>
                  <a:lnTo>
                    <a:pt x="242201" y="0"/>
                  </a:lnTo>
                  <a:close/>
                </a:path>
                <a:path w="263525" h="17145">
                  <a:moveTo>
                    <a:pt x="251117" y="0"/>
                  </a:moveTo>
                  <a:lnTo>
                    <a:pt x="250774" y="0"/>
                  </a:lnTo>
                  <a:lnTo>
                    <a:pt x="250774" y="4000"/>
                  </a:lnTo>
                  <a:lnTo>
                    <a:pt x="251117" y="4000"/>
                  </a:lnTo>
                  <a:lnTo>
                    <a:pt x="251117" y="0"/>
                  </a:lnTo>
                  <a:close/>
                </a:path>
                <a:path w="263525" h="17145">
                  <a:moveTo>
                    <a:pt x="233972" y="0"/>
                  </a:moveTo>
                  <a:lnTo>
                    <a:pt x="221856" y="0"/>
                  </a:lnTo>
                  <a:lnTo>
                    <a:pt x="221856" y="5029"/>
                  </a:lnTo>
                  <a:lnTo>
                    <a:pt x="233972" y="5029"/>
                  </a:lnTo>
                  <a:lnTo>
                    <a:pt x="233972" y="0"/>
                  </a:lnTo>
                  <a:close/>
                </a:path>
                <a:path w="263525" h="17145">
                  <a:moveTo>
                    <a:pt x="114033" y="0"/>
                  </a:moveTo>
                  <a:lnTo>
                    <a:pt x="47548" y="0"/>
                  </a:lnTo>
                  <a:lnTo>
                    <a:pt x="47548" y="5029"/>
                  </a:lnTo>
                  <a:lnTo>
                    <a:pt x="75095" y="5029"/>
                  </a:lnTo>
                  <a:lnTo>
                    <a:pt x="75095" y="4000"/>
                  </a:lnTo>
                  <a:lnTo>
                    <a:pt x="112737" y="4000"/>
                  </a:lnTo>
                  <a:lnTo>
                    <a:pt x="114033" y="0"/>
                  </a:lnTo>
                  <a:close/>
                </a:path>
                <a:path w="263525" h="17145">
                  <a:moveTo>
                    <a:pt x="218770" y="0"/>
                  </a:moveTo>
                  <a:lnTo>
                    <a:pt x="188404" y="0"/>
                  </a:lnTo>
                  <a:lnTo>
                    <a:pt x="189699" y="4000"/>
                  </a:lnTo>
                  <a:lnTo>
                    <a:pt x="218770" y="4000"/>
                  </a:lnTo>
                  <a:lnTo>
                    <a:pt x="218770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076649" y="6337693"/>
              <a:ext cx="64135" cy="4445"/>
            </a:xfrm>
            <a:custGeom>
              <a:avLst/>
              <a:gdLst/>
              <a:ahLst/>
              <a:cxnLst/>
              <a:rect l="l" t="t" r="r" b="b"/>
              <a:pathLst>
                <a:path w="64135" h="4445">
                  <a:moveTo>
                    <a:pt x="62306" y="0"/>
                  </a:moveTo>
                  <a:lnTo>
                    <a:pt x="1295" y="0"/>
                  </a:lnTo>
                  <a:lnTo>
                    <a:pt x="0" y="4000"/>
                  </a:lnTo>
                  <a:lnTo>
                    <a:pt x="63601" y="4000"/>
                  </a:lnTo>
                  <a:lnTo>
                    <a:pt x="62306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069918" y="6337693"/>
              <a:ext cx="77470" cy="4445"/>
            </a:xfrm>
            <a:custGeom>
              <a:avLst/>
              <a:gdLst/>
              <a:ahLst/>
              <a:cxnLst/>
              <a:rect l="l" t="t" r="r" b="b"/>
              <a:pathLst>
                <a:path w="77470" h="4445">
                  <a:moveTo>
                    <a:pt x="75666" y="0"/>
                  </a:moveTo>
                  <a:lnTo>
                    <a:pt x="69037" y="0"/>
                  </a:lnTo>
                  <a:lnTo>
                    <a:pt x="70332" y="4000"/>
                  </a:lnTo>
                  <a:lnTo>
                    <a:pt x="76962" y="4000"/>
                  </a:lnTo>
                  <a:lnTo>
                    <a:pt x="75666" y="0"/>
                  </a:lnTo>
                  <a:close/>
                </a:path>
                <a:path w="77470" h="4445">
                  <a:moveTo>
                    <a:pt x="8026" y="0"/>
                  </a:moveTo>
                  <a:lnTo>
                    <a:pt x="1295" y="0"/>
                  </a:lnTo>
                  <a:lnTo>
                    <a:pt x="0" y="4000"/>
                  </a:lnTo>
                  <a:lnTo>
                    <a:pt x="6730" y="4000"/>
                  </a:lnTo>
                  <a:lnTo>
                    <a:pt x="8026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032275" y="6341694"/>
              <a:ext cx="144145" cy="1270"/>
            </a:xfrm>
            <a:custGeom>
              <a:avLst/>
              <a:gdLst/>
              <a:ahLst/>
              <a:cxnLst/>
              <a:rect l="l" t="t" r="r" b="b"/>
              <a:pathLst>
                <a:path w="144145" h="1270">
                  <a:moveTo>
                    <a:pt x="143675" y="0"/>
                  </a:moveTo>
                  <a:lnTo>
                    <a:pt x="0" y="0"/>
                  </a:lnTo>
                  <a:lnTo>
                    <a:pt x="0" y="1028"/>
                  </a:lnTo>
                  <a:lnTo>
                    <a:pt x="143675" y="1028"/>
                  </a:lnTo>
                  <a:lnTo>
                    <a:pt x="143675" y="0"/>
                  </a:lnTo>
                  <a:close/>
                </a:path>
              </a:pathLst>
            </a:custGeom>
            <a:solidFill>
              <a:srgbClr val="F4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972382" y="6337693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79">
                  <a:moveTo>
                    <a:pt x="29260" y="0"/>
                  </a:moveTo>
                  <a:lnTo>
                    <a:pt x="17144" y="0"/>
                  </a:lnTo>
                  <a:lnTo>
                    <a:pt x="17144" y="5029"/>
                  </a:lnTo>
                  <a:lnTo>
                    <a:pt x="29260" y="5029"/>
                  </a:lnTo>
                  <a:lnTo>
                    <a:pt x="29260" y="0"/>
                  </a:lnTo>
                  <a:close/>
                </a:path>
                <a:path w="29845" h="5079">
                  <a:moveTo>
                    <a:pt x="13944" y="0"/>
                  </a:moveTo>
                  <a:lnTo>
                    <a:pt x="6972" y="0"/>
                  </a:lnTo>
                  <a:lnTo>
                    <a:pt x="6972" y="4000"/>
                  </a:lnTo>
                  <a:lnTo>
                    <a:pt x="0" y="4000"/>
                  </a:lnTo>
                  <a:lnTo>
                    <a:pt x="0" y="5029"/>
                  </a:lnTo>
                  <a:lnTo>
                    <a:pt x="13944" y="5029"/>
                  </a:lnTo>
                  <a:lnTo>
                    <a:pt x="13944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766070" y="6582333"/>
              <a:ext cx="2540" cy="194310"/>
            </a:xfrm>
            <a:custGeom>
              <a:avLst/>
              <a:gdLst/>
              <a:ahLst/>
              <a:cxnLst/>
              <a:rect l="l" t="t" r="r" b="b"/>
              <a:pathLst>
                <a:path w="2539" h="194309">
                  <a:moveTo>
                    <a:pt x="2057" y="111518"/>
                  </a:moveTo>
                  <a:lnTo>
                    <a:pt x="571" y="111518"/>
                  </a:lnTo>
                  <a:lnTo>
                    <a:pt x="571" y="140093"/>
                  </a:lnTo>
                  <a:lnTo>
                    <a:pt x="0" y="140550"/>
                  </a:lnTo>
                  <a:lnTo>
                    <a:pt x="0" y="171856"/>
                  </a:lnTo>
                  <a:lnTo>
                    <a:pt x="2057" y="193992"/>
                  </a:lnTo>
                  <a:lnTo>
                    <a:pt x="2057" y="111518"/>
                  </a:lnTo>
                  <a:close/>
                </a:path>
                <a:path w="2539" h="194309">
                  <a:moveTo>
                    <a:pt x="2057" y="0"/>
                  </a:moveTo>
                  <a:lnTo>
                    <a:pt x="0" y="19558"/>
                  </a:lnTo>
                  <a:lnTo>
                    <a:pt x="0" y="28194"/>
                  </a:lnTo>
                  <a:lnTo>
                    <a:pt x="571" y="28651"/>
                  </a:lnTo>
                  <a:lnTo>
                    <a:pt x="571" y="56540"/>
                  </a:lnTo>
                  <a:lnTo>
                    <a:pt x="2057" y="56540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769957" y="6465468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086" y="0"/>
                  </a:moveTo>
                  <a:lnTo>
                    <a:pt x="1841" y="2286"/>
                  </a:lnTo>
                  <a:lnTo>
                    <a:pt x="838" y="4559"/>
                  </a:lnTo>
                  <a:lnTo>
                    <a:pt x="0" y="6769"/>
                  </a:lnTo>
                  <a:lnTo>
                    <a:pt x="0" y="18605"/>
                  </a:lnTo>
                  <a:lnTo>
                    <a:pt x="736" y="14922"/>
                  </a:lnTo>
                  <a:lnTo>
                    <a:pt x="1739" y="11175"/>
                  </a:lnTo>
                  <a:lnTo>
                    <a:pt x="3086" y="7493"/>
                  </a:lnTo>
                  <a:lnTo>
                    <a:pt x="3086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794214" y="6882853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3848" y="1765"/>
                  </a:lnTo>
                  <a:lnTo>
                    <a:pt x="2590" y="1257"/>
                  </a:lnTo>
                  <a:lnTo>
                    <a:pt x="1308" y="6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972382" y="6337693"/>
              <a:ext cx="235585" cy="4445"/>
            </a:xfrm>
            <a:custGeom>
              <a:avLst/>
              <a:gdLst/>
              <a:ahLst/>
              <a:cxnLst/>
              <a:rect l="l" t="t" r="r" b="b"/>
              <a:pathLst>
                <a:path w="235585" h="4445">
                  <a:moveTo>
                    <a:pt x="6972" y="0"/>
                  </a:moveTo>
                  <a:lnTo>
                    <a:pt x="0" y="0"/>
                  </a:lnTo>
                  <a:lnTo>
                    <a:pt x="0" y="4000"/>
                  </a:lnTo>
                  <a:lnTo>
                    <a:pt x="6972" y="4000"/>
                  </a:lnTo>
                  <a:lnTo>
                    <a:pt x="6972" y="0"/>
                  </a:lnTo>
                  <a:close/>
                </a:path>
                <a:path w="235585" h="4445">
                  <a:moveTo>
                    <a:pt x="235572" y="0"/>
                  </a:moveTo>
                  <a:lnTo>
                    <a:pt x="226987" y="0"/>
                  </a:lnTo>
                  <a:lnTo>
                    <a:pt x="226987" y="4000"/>
                  </a:lnTo>
                  <a:lnTo>
                    <a:pt x="235572" y="4000"/>
                  </a:lnTo>
                  <a:lnTo>
                    <a:pt x="235572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766680" y="6841108"/>
              <a:ext cx="7620" cy="24130"/>
            </a:xfrm>
            <a:custGeom>
              <a:avLst/>
              <a:gdLst/>
              <a:ahLst/>
              <a:cxnLst/>
              <a:rect l="l" t="t" r="r" b="b"/>
              <a:pathLst>
                <a:path w="7620" h="24129">
                  <a:moveTo>
                    <a:pt x="6362" y="20993"/>
                  </a:moveTo>
                  <a:lnTo>
                    <a:pt x="6362" y="23698"/>
                  </a:lnTo>
                  <a:lnTo>
                    <a:pt x="7365" y="22987"/>
                  </a:lnTo>
                  <a:lnTo>
                    <a:pt x="7010" y="22326"/>
                  </a:lnTo>
                  <a:lnTo>
                    <a:pt x="6362" y="20993"/>
                  </a:lnTo>
                  <a:close/>
                </a:path>
                <a:path w="7620" h="24129">
                  <a:moveTo>
                    <a:pt x="0" y="0"/>
                  </a:moveTo>
                  <a:lnTo>
                    <a:pt x="533" y="5283"/>
                  </a:lnTo>
                  <a:lnTo>
                    <a:pt x="1524" y="11061"/>
                  </a:lnTo>
                  <a:lnTo>
                    <a:pt x="3276" y="16865"/>
                  </a:lnTo>
                  <a:lnTo>
                    <a:pt x="3276" y="12458"/>
                  </a:lnTo>
                  <a:lnTo>
                    <a:pt x="2298" y="8763"/>
                  </a:lnTo>
                  <a:lnTo>
                    <a:pt x="1819" y="5283"/>
                  </a:lnTo>
                  <a:lnTo>
                    <a:pt x="1625" y="3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769957" y="6337693"/>
              <a:ext cx="441959" cy="527685"/>
            </a:xfrm>
            <a:custGeom>
              <a:avLst/>
              <a:gdLst/>
              <a:ahLst/>
              <a:cxnLst/>
              <a:rect l="l" t="t" r="r" b="b"/>
              <a:pathLst>
                <a:path w="441960" h="527684">
                  <a:moveTo>
                    <a:pt x="3086" y="524408"/>
                  </a:moveTo>
                  <a:lnTo>
                    <a:pt x="1701" y="521462"/>
                  </a:lnTo>
                  <a:lnTo>
                    <a:pt x="711" y="518553"/>
                  </a:lnTo>
                  <a:lnTo>
                    <a:pt x="0" y="515874"/>
                  </a:lnTo>
                  <a:lnTo>
                    <a:pt x="0" y="520280"/>
                  </a:lnTo>
                  <a:lnTo>
                    <a:pt x="3086" y="527431"/>
                  </a:lnTo>
                  <a:lnTo>
                    <a:pt x="3086" y="524408"/>
                  </a:lnTo>
                  <a:close/>
                </a:path>
                <a:path w="441960" h="527684">
                  <a:moveTo>
                    <a:pt x="193509" y="16687"/>
                  </a:moveTo>
                  <a:lnTo>
                    <a:pt x="187223" y="16687"/>
                  </a:lnTo>
                  <a:lnTo>
                    <a:pt x="187223" y="0"/>
                  </a:lnTo>
                  <a:lnTo>
                    <a:pt x="186651" y="0"/>
                  </a:lnTo>
                  <a:lnTo>
                    <a:pt x="186651" y="19888"/>
                  </a:lnTo>
                  <a:lnTo>
                    <a:pt x="193509" y="19888"/>
                  </a:lnTo>
                  <a:lnTo>
                    <a:pt x="193509" y="16687"/>
                  </a:lnTo>
                  <a:close/>
                </a:path>
                <a:path w="441960" h="527684">
                  <a:moveTo>
                    <a:pt x="202425" y="0"/>
                  </a:moveTo>
                  <a:lnTo>
                    <a:pt x="199224" y="0"/>
                  </a:lnTo>
                  <a:lnTo>
                    <a:pt x="199224" y="5029"/>
                  </a:lnTo>
                  <a:lnTo>
                    <a:pt x="202425" y="5029"/>
                  </a:lnTo>
                  <a:lnTo>
                    <a:pt x="202425" y="0"/>
                  </a:lnTo>
                  <a:close/>
                </a:path>
                <a:path w="441960" h="527684">
                  <a:moveTo>
                    <a:pt x="219570" y="0"/>
                  </a:moveTo>
                  <a:lnTo>
                    <a:pt x="216369" y="0"/>
                  </a:lnTo>
                  <a:lnTo>
                    <a:pt x="216369" y="5029"/>
                  </a:lnTo>
                  <a:lnTo>
                    <a:pt x="219570" y="5029"/>
                  </a:lnTo>
                  <a:lnTo>
                    <a:pt x="219570" y="0"/>
                  </a:lnTo>
                  <a:close/>
                </a:path>
                <a:path w="441960" h="527684">
                  <a:moveTo>
                    <a:pt x="234772" y="0"/>
                  </a:moveTo>
                  <a:lnTo>
                    <a:pt x="231686" y="0"/>
                  </a:lnTo>
                  <a:lnTo>
                    <a:pt x="231686" y="5029"/>
                  </a:lnTo>
                  <a:lnTo>
                    <a:pt x="234772" y="5029"/>
                  </a:lnTo>
                  <a:lnTo>
                    <a:pt x="234772" y="0"/>
                  </a:lnTo>
                  <a:close/>
                </a:path>
                <a:path w="441960" h="527684">
                  <a:moveTo>
                    <a:pt x="409079" y="0"/>
                  </a:moveTo>
                  <a:lnTo>
                    <a:pt x="405993" y="0"/>
                  </a:lnTo>
                  <a:lnTo>
                    <a:pt x="405993" y="5029"/>
                  </a:lnTo>
                  <a:lnTo>
                    <a:pt x="409079" y="5029"/>
                  </a:lnTo>
                  <a:lnTo>
                    <a:pt x="409079" y="0"/>
                  </a:lnTo>
                  <a:close/>
                </a:path>
                <a:path w="441960" h="527684">
                  <a:moveTo>
                    <a:pt x="424395" y="0"/>
                  </a:moveTo>
                  <a:lnTo>
                    <a:pt x="421195" y="0"/>
                  </a:lnTo>
                  <a:lnTo>
                    <a:pt x="421195" y="5029"/>
                  </a:lnTo>
                  <a:lnTo>
                    <a:pt x="424395" y="5029"/>
                  </a:lnTo>
                  <a:lnTo>
                    <a:pt x="424395" y="0"/>
                  </a:lnTo>
                  <a:close/>
                </a:path>
                <a:path w="441960" h="527684">
                  <a:moveTo>
                    <a:pt x="441540" y="0"/>
                  </a:moveTo>
                  <a:lnTo>
                    <a:pt x="438340" y="0"/>
                  </a:lnTo>
                  <a:lnTo>
                    <a:pt x="438340" y="5029"/>
                  </a:lnTo>
                  <a:lnTo>
                    <a:pt x="441083" y="5029"/>
                  </a:lnTo>
                  <a:lnTo>
                    <a:pt x="441083" y="12687"/>
                  </a:lnTo>
                  <a:lnTo>
                    <a:pt x="441540" y="12687"/>
                  </a:lnTo>
                  <a:lnTo>
                    <a:pt x="44154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210812" y="6886676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5029" y="0"/>
                  </a:moveTo>
                  <a:lnTo>
                    <a:pt x="0" y="0"/>
                  </a:lnTo>
                  <a:lnTo>
                    <a:pt x="0" y="7886"/>
                  </a:lnTo>
                  <a:lnTo>
                    <a:pt x="5029" y="7886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211955" y="6976630"/>
              <a:ext cx="4445" cy="12700"/>
            </a:xfrm>
            <a:custGeom>
              <a:avLst/>
              <a:gdLst/>
              <a:ahLst/>
              <a:cxnLst/>
              <a:rect l="l" t="t" r="r" b="b"/>
              <a:pathLst>
                <a:path w="4445" h="12700">
                  <a:moveTo>
                    <a:pt x="3886" y="0"/>
                  </a:moveTo>
                  <a:lnTo>
                    <a:pt x="0" y="0"/>
                  </a:lnTo>
                  <a:lnTo>
                    <a:pt x="0" y="12344"/>
                  </a:lnTo>
                  <a:lnTo>
                    <a:pt x="3886" y="12344"/>
                  </a:lnTo>
                  <a:lnTo>
                    <a:pt x="3886" y="11760"/>
                  </a:lnTo>
                  <a:lnTo>
                    <a:pt x="2971" y="10972"/>
                  </a:lnTo>
                  <a:lnTo>
                    <a:pt x="3886" y="9918"/>
                  </a:lnTo>
                  <a:lnTo>
                    <a:pt x="3886" y="9639"/>
                  </a:lnTo>
                  <a:lnTo>
                    <a:pt x="2171" y="10401"/>
                  </a:lnTo>
                  <a:lnTo>
                    <a:pt x="2171" y="3200"/>
                  </a:lnTo>
                  <a:lnTo>
                    <a:pt x="3886" y="3200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210812" y="6894563"/>
              <a:ext cx="5080" cy="79375"/>
            </a:xfrm>
            <a:custGeom>
              <a:avLst/>
              <a:gdLst/>
              <a:ahLst/>
              <a:cxnLst/>
              <a:rect l="l" t="t" r="r" b="b"/>
              <a:pathLst>
                <a:path w="5079" h="79375">
                  <a:moveTo>
                    <a:pt x="5029" y="0"/>
                  </a:moveTo>
                  <a:lnTo>
                    <a:pt x="0" y="0"/>
                  </a:lnTo>
                  <a:lnTo>
                    <a:pt x="65" y="75501"/>
                  </a:lnTo>
                  <a:lnTo>
                    <a:pt x="253" y="75755"/>
                  </a:lnTo>
                  <a:lnTo>
                    <a:pt x="444" y="76123"/>
                  </a:lnTo>
                  <a:lnTo>
                    <a:pt x="571" y="76466"/>
                  </a:lnTo>
                  <a:lnTo>
                    <a:pt x="965" y="77330"/>
                  </a:lnTo>
                  <a:lnTo>
                    <a:pt x="1079" y="78231"/>
                  </a:lnTo>
                  <a:lnTo>
                    <a:pt x="1117" y="78981"/>
                  </a:lnTo>
                  <a:lnTo>
                    <a:pt x="5029" y="78981"/>
                  </a:lnTo>
                  <a:lnTo>
                    <a:pt x="5029" y="75501"/>
                  </a:lnTo>
                  <a:lnTo>
                    <a:pt x="3721" y="75209"/>
                  </a:lnTo>
                  <a:lnTo>
                    <a:pt x="2717" y="74155"/>
                  </a:lnTo>
                  <a:lnTo>
                    <a:pt x="2628" y="72809"/>
                  </a:lnTo>
                  <a:lnTo>
                    <a:pt x="2057" y="68122"/>
                  </a:lnTo>
                  <a:lnTo>
                    <a:pt x="1600" y="53492"/>
                  </a:lnTo>
                  <a:lnTo>
                    <a:pt x="1600" y="51663"/>
                  </a:lnTo>
                  <a:lnTo>
                    <a:pt x="2971" y="50291"/>
                  </a:lnTo>
                  <a:lnTo>
                    <a:pt x="4800" y="50177"/>
                  </a:lnTo>
                  <a:lnTo>
                    <a:pt x="5029" y="50177"/>
                  </a:lnTo>
                  <a:lnTo>
                    <a:pt x="5029" y="0"/>
                  </a:lnTo>
                  <a:close/>
                </a:path>
                <a:path w="5079" h="79375">
                  <a:moveTo>
                    <a:pt x="5029" y="50177"/>
                  </a:moveTo>
                  <a:lnTo>
                    <a:pt x="4800" y="50177"/>
                  </a:lnTo>
                  <a:lnTo>
                    <a:pt x="5029" y="50190"/>
                  </a:lnTo>
                  <a:close/>
                </a:path>
              </a:pathLst>
            </a:custGeom>
            <a:solidFill>
              <a:srgbClr val="5E5F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210812" y="6969975"/>
              <a:ext cx="1270" cy="19050"/>
            </a:xfrm>
            <a:custGeom>
              <a:avLst/>
              <a:gdLst/>
              <a:ahLst/>
              <a:cxnLst/>
              <a:rect l="l" t="t" r="r" b="b"/>
              <a:pathLst>
                <a:path w="1270" h="19050">
                  <a:moveTo>
                    <a:pt x="0" y="0"/>
                  </a:moveTo>
                  <a:lnTo>
                    <a:pt x="0" y="18999"/>
                  </a:lnTo>
                  <a:lnTo>
                    <a:pt x="1142" y="18999"/>
                  </a:lnTo>
                  <a:lnTo>
                    <a:pt x="1142" y="6654"/>
                  </a:lnTo>
                  <a:lnTo>
                    <a:pt x="1028" y="3568"/>
                  </a:lnTo>
                  <a:lnTo>
                    <a:pt x="1079" y="2819"/>
                  </a:lnTo>
                  <a:lnTo>
                    <a:pt x="965" y="1917"/>
                  </a:lnTo>
                  <a:lnTo>
                    <a:pt x="571" y="1054"/>
                  </a:lnTo>
                  <a:lnTo>
                    <a:pt x="444" y="711"/>
                  </a:lnTo>
                  <a:lnTo>
                    <a:pt x="253" y="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169041" y="6982345"/>
              <a:ext cx="26670" cy="6985"/>
            </a:xfrm>
            <a:custGeom>
              <a:avLst/>
              <a:gdLst/>
              <a:ahLst/>
              <a:cxnLst/>
              <a:rect l="l" t="t" r="r" b="b"/>
              <a:pathLst>
                <a:path w="26670" h="6984">
                  <a:moveTo>
                    <a:pt x="26454" y="0"/>
                  </a:moveTo>
                  <a:lnTo>
                    <a:pt x="9664" y="0"/>
                  </a:lnTo>
                  <a:lnTo>
                    <a:pt x="8851" y="1968"/>
                  </a:lnTo>
                  <a:lnTo>
                    <a:pt x="6375" y="5651"/>
                  </a:lnTo>
                  <a:lnTo>
                    <a:pt x="0" y="6629"/>
                  </a:lnTo>
                  <a:lnTo>
                    <a:pt x="26454" y="6629"/>
                  </a:lnTo>
                  <a:lnTo>
                    <a:pt x="2645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195495" y="6982345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4">
                  <a:moveTo>
                    <a:pt x="1028" y="0"/>
                  </a:moveTo>
                  <a:lnTo>
                    <a:pt x="0" y="0"/>
                  </a:lnTo>
                  <a:lnTo>
                    <a:pt x="0" y="6629"/>
                  </a:lnTo>
                  <a:lnTo>
                    <a:pt x="1028" y="6629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982212" y="6886676"/>
              <a:ext cx="214629" cy="15240"/>
            </a:xfrm>
            <a:custGeom>
              <a:avLst/>
              <a:gdLst/>
              <a:ahLst/>
              <a:cxnLst/>
              <a:rect l="l" t="t" r="r" b="b"/>
              <a:pathLst>
                <a:path w="214629" h="15240">
                  <a:moveTo>
                    <a:pt x="214312" y="0"/>
                  </a:moveTo>
                  <a:lnTo>
                    <a:pt x="199948" y="0"/>
                  </a:lnTo>
                  <a:lnTo>
                    <a:pt x="213969" y="114"/>
                  </a:lnTo>
                  <a:lnTo>
                    <a:pt x="213969" y="14858"/>
                  </a:lnTo>
                  <a:lnTo>
                    <a:pt x="214312" y="14858"/>
                  </a:lnTo>
                  <a:lnTo>
                    <a:pt x="214312" y="0"/>
                  </a:lnTo>
                  <a:close/>
                </a:path>
                <a:path w="214629" h="15240">
                  <a:moveTo>
                    <a:pt x="198424" y="6857"/>
                  </a:moveTo>
                  <a:lnTo>
                    <a:pt x="196938" y="12636"/>
                  </a:lnTo>
                  <a:lnTo>
                    <a:pt x="196938" y="14858"/>
                  </a:lnTo>
                  <a:lnTo>
                    <a:pt x="198424" y="14858"/>
                  </a:lnTo>
                  <a:lnTo>
                    <a:pt x="198424" y="6857"/>
                  </a:lnTo>
                  <a:close/>
                </a:path>
                <a:path w="214629" h="15240">
                  <a:moveTo>
                    <a:pt x="53949" y="0"/>
                  </a:moveTo>
                  <a:lnTo>
                    <a:pt x="0" y="0"/>
                  </a:lnTo>
                  <a:lnTo>
                    <a:pt x="0" y="14858"/>
                  </a:lnTo>
                  <a:lnTo>
                    <a:pt x="1257" y="14858"/>
                  </a:lnTo>
                  <a:lnTo>
                    <a:pt x="1257" y="114"/>
                  </a:lnTo>
                  <a:lnTo>
                    <a:pt x="53949" y="114"/>
                  </a:lnTo>
                  <a:close/>
                </a:path>
                <a:path w="214629" h="15240">
                  <a:moveTo>
                    <a:pt x="54762" y="114"/>
                  </a:moveTo>
                  <a:lnTo>
                    <a:pt x="16802" y="114"/>
                  </a:lnTo>
                  <a:lnTo>
                    <a:pt x="16802" y="14858"/>
                  </a:lnTo>
                  <a:lnTo>
                    <a:pt x="17487" y="14858"/>
                  </a:lnTo>
                  <a:lnTo>
                    <a:pt x="17487" y="13487"/>
                  </a:lnTo>
                  <a:lnTo>
                    <a:pt x="56314" y="13487"/>
                  </a:lnTo>
                  <a:lnTo>
                    <a:pt x="55930" y="10490"/>
                  </a:lnTo>
                  <a:lnTo>
                    <a:pt x="55270" y="5041"/>
                  </a:lnTo>
                  <a:lnTo>
                    <a:pt x="54762" y="114"/>
                  </a:lnTo>
                  <a:close/>
                </a:path>
                <a:path w="214629" h="15240">
                  <a:moveTo>
                    <a:pt x="56314" y="13487"/>
                  </a:moveTo>
                  <a:lnTo>
                    <a:pt x="27546" y="13487"/>
                  </a:lnTo>
                  <a:lnTo>
                    <a:pt x="27546" y="14858"/>
                  </a:lnTo>
                  <a:lnTo>
                    <a:pt x="56489" y="14858"/>
                  </a:lnTo>
                  <a:lnTo>
                    <a:pt x="56314" y="13487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982212" y="6904735"/>
              <a:ext cx="214629" cy="84455"/>
            </a:xfrm>
            <a:custGeom>
              <a:avLst/>
              <a:gdLst/>
              <a:ahLst/>
              <a:cxnLst/>
              <a:rect l="l" t="t" r="r" b="b"/>
              <a:pathLst>
                <a:path w="214629" h="84454">
                  <a:moveTo>
                    <a:pt x="171373" y="77711"/>
                  </a:moveTo>
                  <a:lnTo>
                    <a:pt x="169252" y="84239"/>
                  </a:lnTo>
                  <a:lnTo>
                    <a:pt x="179565" y="84239"/>
                  </a:lnTo>
                  <a:lnTo>
                    <a:pt x="177431" y="83908"/>
                  </a:lnTo>
                  <a:lnTo>
                    <a:pt x="175564" y="83210"/>
                  </a:lnTo>
                  <a:lnTo>
                    <a:pt x="172758" y="80848"/>
                  </a:lnTo>
                  <a:lnTo>
                    <a:pt x="171869" y="79400"/>
                  </a:lnTo>
                  <a:lnTo>
                    <a:pt x="171373" y="77711"/>
                  </a:lnTo>
                  <a:close/>
                </a:path>
                <a:path w="214629" h="84454">
                  <a:moveTo>
                    <a:pt x="177507" y="58775"/>
                  </a:moveTo>
                  <a:lnTo>
                    <a:pt x="174078" y="69354"/>
                  </a:lnTo>
                  <a:lnTo>
                    <a:pt x="174078" y="76809"/>
                  </a:lnTo>
                  <a:lnTo>
                    <a:pt x="174764" y="78409"/>
                  </a:lnTo>
                  <a:lnTo>
                    <a:pt x="177317" y="80517"/>
                  </a:lnTo>
                  <a:lnTo>
                    <a:pt x="179298" y="81279"/>
                  </a:lnTo>
                  <a:lnTo>
                    <a:pt x="182460" y="81279"/>
                  </a:lnTo>
                  <a:lnTo>
                    <a:pt x="185623" y="81152"/>
                  </a:lnTo>
                  <a:lnTo>
                    <a:pt x="192481" y="80352"/>
                  </a:lnTo>
                  <a:lnTo>
                    <a:pt x="193395" y="76580"/>
                  </a:lnTo>
                  <a:lnTo>
                    <a:pt x="193738" y="75895"/>
                  </a:lnTo>
                  <a:lnTo>
                    <a:pt x="193738" y="71894"/>
                  </a:lnTo>
                  <a:lnTo>
                    <a:pt x="179108" y="71894"/>
                  </a:lnTo>
                  <a:lnTo>
                    <a:pt x="177507" y="70408"/>
                  </a:lnTo>
                  <a:lnTo>
                    <a:pt x="177507" y="58775"/>
                  </a:lnTo>
                  <a:close/>
                </a:path>
                <a:path w="214629" h="84454">
                  <a:moveTo>
                    <a:pt x="185165" y="35140"/>
                  </a:moveTo>
                  <a:lnTo>
                    <a:pt x="180708" y="48894"/>
                  </a:lnTo>
                  <a:lnTo>
                    <a:pt x="180708" y="70408"/>
                  </a:lnTo>
                  <a:lnTo>
                    <a:pt x="179108" y="71894"/>
                  </a:lnTo>
                  <a:lnTo>
                    <a:pt x="186766" y="71894"/>
                  </a:lnTo>
                  <a:lnTo>
                    <a:pt x="185165" y="70408"/>
                  </a:lnTo>
                  <a:lnTo>
                    <a:pt x="185165" y="35140"/>
                  </a:lnTo>
                  <a:close/>
                </a:path>
                <a:path w="214629" h="84454">
                  <a:moveTo>
                    <a:pt x="193738" y="7505"/>
                  </a:moveTo>
                  <a:lnTo>
                    <a:pt x="192963" y="10718"/>
                  </a:lnTo>
                  <a:lnTo>
                    <a:pt x="192366" y="12852"/>
                  </a:lnTo>
                  <a:lnTo>
                    <a:pt x="188366" y="25260"/>
                  </a:lnTo>
                  <a:lnTo>
                    <a:pt x="188366" y="70408"/>
                  </a:lnTo>
                  <a:lnTo>
                    <a:pt x="186766" y="71894"/>
                  </a:lnTo>
                  <a:lnTo>
                    <a:pt x="193738" y="71894"/>
                  </a:lnTo>
                  <a:lnTo>
                    <a:pt x="193738" y="7505"/>
                  </a:lnTo>
                  <a:close/>
                </a:path>
                <a:path w="214629" h="84454">
                  <a:moveTo>
                    <a:pt x="18059" y="76695"/>
                  </a:moveTo>
                  <a:lnTo>
                    <a:pt x="0" y="76695"/>
                  </a:lnTo>
                  <a:lnTo>
                    <a:pt x="0" y="84239"/>
                  </a:lnTo>
                  <a:lnTo>
                    <a:pt x="59893" y="84239"/>
                  </a:lnTo>
                  <a:lnTo>
                    <a:pt x="59893" y="80467"/>
                  </a:lnTo>
                  <a:lnTo>
                    <a:pt x="20002" y="80467"/>
                  </a:lnTo>
                  <a:lnTo>
                    <a:pt x="19545" y="79667"/>
                  </a:lnTo>
                  <a:lnTo>
                    <a:pt x="18059" y="76695"/>
                  </a:lnTo>
                  <a:close/>
                </a:path>
                <a:path w="214629" h="84454">
                  <a:moveTo>
                    <a:pt x="59893" y="75780"/>
                  </a:moveTo>
                  <a:lnTo>
                    <a:pt x="41605" y="75780"/>
                  </a:lnTo>
                  <a:lnTo>
                    <a:pt x="41033" y="76352"/>
                  </a:lnTo>
                  <a:lnTo>
                    <a:pt x="36118" y="80467"/>
                  </a:lnTo>
                  <a:lnTo>
                    <a:pt x="59893" y="80467"/>
                  </a:lnTo>
                  <a:lnTo>
                    <a:pt x="59893" y="75780"/>
                  </a:lnTo>
                  <a:close/>
                </a:path>
                <a:path w="214629" h="84454">
                  <a:moveTo>
                    <a:pt x="24345" y="0"/>
                  </a:moveTo>
                  <a:lnTo>
                    <a:pt x="20688" y="0"/>
                  </a:lnTo>
                  <a:lnTo>
                    <a:pt x="20688" y="74866"/>
                  </a:lnTo>
                  <a:lnTo>
                    <a:pt x="21945" y="77381"/>
                  </a:lnTo>
                  <a:lnTo>
                    <a:pt x="33489" y="77381"/>
                  </a:lnTo>
                  <a:lnTo>
                    <a:pt x="36918" y="75437"/>
                  </a:lnTo>
                  <a:lnTo>
                    <a:pt x="38417" y="74320"/>
                  </a:lnTo>
                  <a:lnTo>
                    <a:pt x="38490" y="69037"/>
                  </a:lnTo>
                  <a:lnTo>
                    <a:pt x="25946" y="69037"/>
                  </a:lnTo>
                  <a:lnTo>
                    <a:pt x="24345" y="67436"/>
                  </a:lnTo>
                  <a:lnTo>
                    <a:pt x="24345" y="0"/>
                  </a:lnTo>
                  <a:close/>
                </a:path>
                <a:path w="214629" h="84454">
                  <a:moveTo>
                    <a:pt x="1257" y="0"/>
                  </a:moveTo>
                  <a:lnTo>
                    <a:pt x="0" y="0"/>
                  </a:lnTo>
                  <a:lnTo>
                    <a:pt x="0" y="73494"/>
                  </a:lnTo>
                  <a:lnTo>
                    <a:pt x="17487" y="73494"/>
                  </a:lnTo>
                  <a:lnTo>
                    <a:pt x="17487" y="70980"/>
                  </a:lnTo>
                  <a:lnTo>
                    <a:pt x="1257" y="70980"/>
                  </a:lnTo>
                  <a:lnTo>
                    <a:pt x="1257" y="0"/>
                  </a:lnTo>
                  <a:close/>
                </a:path>
                <a:path w="214629" h="84454">
                  <a:moveTo>
                    <a:pt x="41821" y="60248"/>
                  </a:moveTo>
                  <a:lnTo>
                    <a:pt x="41655" y="72580"/>
                  </a:lnTo>
                  <a:lnTo>
                    <a:pt x="58089" y="72580"/>
                  </a:lnTo>
                  <a:lnTo>
                    <a:pt x="54241" y="70688"/>
                  </a:lnTo>
                  <a:lnTo>
                    <a:pt x="48209" y="67436"/>
                  </a:lnTo>
                  <a:lnTo>
                    <a:pt x="45720" y="64579"/>
                  </a:lnTo>
                  <a:lnTo>
                    <a:pt x="41821" y="60248"/>
                  </a:lnTo>
                  <a:close/>
                </a:path>
                <a:path w="214629" h="84454">
                  <a:moveTo>
                    <a:pt x="17487" y="0"/>
                  </a:moveTo>
                  <a:lnTo>
                    <a:pt x="16802" y="0"/>
                  </a:lnTo>
                  <a:lnTo>
                    <a:pt x="16802" y="70980"/>
                  </a:lnTo>
                  <a:lnTo>
                    <a:pt x="17487" y="70980"/>
                  </a:lnTo>
                  <a:lnTo>
                    <a:pt x="17487" y="0"/>
                  </a:lnTo>
                  <a:close/>
                </a:path>
                <a:path w="214629" h="84454">
                  <a:moveTo>
                    <a:pt x="31661" y="0"/>
                  </a:moveTo>
                  <a:lnTo>
                    <a:pt x="27546" y="0"/>
                  </a:lnTo>
                  <a:lnTo>
                    <a:pt x="27546" y="67436"/>
                  </a:lnTo>
                  <a:lnTo>
                    <a:pt x="25946" y="69037"/>
                  </a:lnTo>
                  <a:lnTo>
                    <a:pt x="38490" y="69037"/>
                  </a:lnTo>
                  <a:lnTo>
                    <a:pt x="38529" y="66179"/>
                  </a:lnTo>
                  <a:lnTo>
                    <a:pt x="33261" y="66179"/>
                  </a:lnTo>
                  <a:lnTo>
                    <a:pt x="31661" y="64579"/>
                  </a:lnTo>
                  <a:lnTo>
                    <a:pt x="31661" y="0"/>
                  </a:lnTo>
                  <a:close/>
                </a:path>
                <a:path w="214629" h="84454">
                  <a:moveTo>
                    <a:pt x="39420" y="0"/>
                  </a:moveTo>
                  <a:lnTo>
                    <a:pt x="34861" y="0"/>
                  </a:lnTo>
                  <a:lnTo>
                    <a:pt x="34861" y="64579"/>
                  </a:lnTo>
                  <a:lnTo>
                    <a:pt x="33261" y="66179"/>
                  </a:lnTo>
                  <a:lnTo>
                    <a:pt x="38529" y="66179"/>
                  </a:lnTo>
                  <a:lnTo>
                    <a:pt x="38658" y="56781"/>
                  </a:lnTo>
                  <a:lnTo>
                    <a:pt x="36690" y="54635"/>
                  </a:lnTo>
                  <a:lnTo>
                    <a:pt x="36880" y="44907"/>
                  </a:lnTo>
                  <a:lnTo>
                    <a:pt x="36487" y="44221"/>
                  </a:lnTo>
                  <a:lnTo>
                    <a:pt x="35547" y="42405"/>
                  </a:lnTo>
                  <a:lnTo>
                    <a:pt x="35864" y="40805"/>
                  </a:lnTo>
                  <a:lnTo>
                    <a:pt x="36969" y="39852"/>
                  </a:lnTo>
                  <a:lnTo>
                    <a:pt x="37147" y="30403"/>
                  </a:lnTo>
                  <a:lnTo>
                    <a:pt x="39016" y="30403"/>
                  </a:lnTo>
                  <a:lnTo>
                    <a:pt x="39420" y="0"/>
                  </a:lnTo>
                  <a:close/>
                </a:path>
                <a:path w="214629" h="84454">
                  <a:moveTo>
                    <a:pt x="56908" y="0"/>
                  </a:moveTo>
                  <a:lnTo>
                    <a:pt x="42621" y="0"/>
                  </a:lnTo>
                  <a:lnTo>
                    <a:pt x="42113" y="38506"/>
                  </a:lnTo>
                  <a:lnTo>
                    <a:pt x="58877" y="58762"/>
                  </a:lnTo>
                  <a:lnTo>
                    <a:pt x="58572" y="57696"/>
                  </a:lnTo>
                  <a:lnTo>
                    <a:pt x="58448" y="56781"/>
                  </a:lnTo>
                  <a:lnTo>
                    <a:pt x="58407" y="11722"/>
                  </a:lnTo>
                  <a:lnTo>
                    <a:pt x="59004" y="9893"/>
                  </a:lnTo>
                  <a:lnTo>
                    <a:pt x="57607" y="5600"/>
                  </a:lnTo>
                  <a:lnTo>
                    <a:pt x="57607" y="5219"/>
                  </a:lnTo>
                  <a:lnTo>
                    <a:pt x="56908" y="0"/>
                  </a:lnTo>
                  <a:close/>
                </a:path>
                <a:path w="214629" h="84454">
                  <a:moveTo>
                    <a:pt x="39016" y="30403"/>
                  </a:moveTo>
                  <a:lnTo>
                    <a:pt x="37147" y="30403"/>
                  </a:lnTo>
                  <a:lnTo>
                    <a:pt x="37858" y="31610"/>
                  </a:lnTo>
                  <a:lnTo>
                    <a:pt x="38976" y="33426"/>
                  </a:lnTo>
                  <a:lnTo>
                    <a:pt x="39016" y="30403"/>
                  </a:lnTo>
                  <a:close/>
                </a:path>
                <a:path w="214629" h="84454">
                  <a:moveTo>
                    <a:pt x="198424" y="0"/>
                  </a:moveTo>
                  <a:lnTo>
                    <a:pt x="196938" y="0"/>
                  </a:lnTo>
                  <a:lnTo>
                    <a:pt x="196938" y="74523"/>
                  </a:lnTo>
                  <a:lnTo>
                    <a:pt x="213283" y="74523"/>
                  </a:lnTo>
                  <a:lnTo>
                    <a:pt x="213283" y="72834"/>
                  </a:lnTo>
                  <a:lnTo>
                    <a:pt x="213690" y="70980"/>
                  </a:lnTo>
                  <a:lnTo>
                    <a:pt x="198424" y="70980"/>
                  </a:lnTo>
                  <a:lnTo>
                    <a:pt x="198424" y="0"/>
                  </a:lnTo>
                  <a:close/>
                </a:path>
                <a:path w="214629" h="84454">
                  <a:moveTo>
                    <a:pt x="214312" y="0"/>
                  </a:moveTo>
                  <a:lnTo>
                    <a:pt x="213969" y="0"/>
                  </a:lnTo>
                  <a:lnTo>
                    <a:pt x="213969" y="69862"/>
                  </a:lnTo>
                  <a:lnTo>
                    <a:pt x="214312" y="68757"/>
                  </a:lnTo>
                  <a:lnTo>
                    <a:pt x="214312" y="0"/>
                  </a:lnTo>
                  <a:close/>
                </a:path>
                <a:path w="214629" h="84454">
                  <a:moveTo>
                    <a:pt x="61607" y="17932"/>
                  </a:moveTo>
                  <a:lnTo>
                    <a:pt x="61607" y="58292"/>
                  </a:lnTo>
                  <a:lnTo>
                    <a:pt x="62522" y="59664"/>
                  </a:lnTo>
                  <a:lnTo>
                    <a:pt x="63322" y="60350"/>
                  </a:lnTo>
                  <a:lnTo>
                    <a:pt x="66179" y="61264"/>
                  </a:lnTo>
                  <a:lnTo>
                    <a:pt x="66979" y="61264"/>
                  </a:lnTo>
                  <a:lnTo>
                    <a:pt x="67322" y="61150"/>
                  </a:lnTo>
                  <a:lnTo>
                    <a:pt x="75628" y="61150"/>
                  </a:lnTo>
                  <a:lnTo>
                    <a:pt x="61607" y="17932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982212" y="6901535"/>
              <a:ext cx="214629" cy="3810"/>
            </a:xfrm>
            <a:custGeom>
              <a:avLst/>
              <a:gdLst/>
              <a:ahLst/>
              <a:cxnLst/>
              <a:rect l="l" t="t" r="r" b="b"/>
              <a:pathLst>
                <a:path w="214629" h="3809">
                  <a:moveTo>
                    <a:pt x="214312" y="0"/>
                  </a:moveTo>
                  <a:lnTo>
                    <a:pt x="213969" y="0"/>
                  </a:lnTo>
                  <a:lnTo>
                    <a:pt x="213969" y="3200"/>
                  </a:lnTo>
                  <a:lnTo>
                    <a:pt x="214312" y="3200"/>
                  </a:lnTo>
                  <a:lnTo>
                    <a:pt x="214312" y="0"/>
                  </a:lnTo>
                  <a:close/>
                </a:path>
                <a:path w="214629" h="3809">
                  <a:moveTo>
                    <a:pt x="198424" y="0"/>
                  </a:moveTo>
                  <a:lnTo>
                    <a:pt x="196938" y="0"/>
                  </a:lnTo>
                  <a:lnTo>
                    <a:pt x="196938" y="3200"/>
                  </a:lnTo>
                  <a:lnTo>
                    <a:pt x="198424" y="3200"/>
                  </a:lnTo>
                  <a:lnTo>
                    <a:pt x="198424" y="0"/>
                  </a:lnTo>
                  <a:close/>
                </a:path>
                <a:path w="214629" h="3809">
                  <a:moveTo>
                    <a:pt x="56489" y="0"/>
                  </a:moveTo>
                  <a:lnTo>
                    <a:pt x="27546" y="0"/>
                  </a:lnTo>
                  <a:lnTo>
                    <a:pt x="27546" y="3200"/>
                  </a:lnTo>
                  <a:lnTo>
                    <a:pt x="31661" y="3200"/>
                  </a:lnTo>
                  <a:lnTo>
                    <a:pt x="31661" y="2286"/>
                  </a:lnTo>
                  <a:lnTo>
                    <a:pt x="33261" y="685"/>
                  </a:lnTo>
                  <a:lnTo>
                    <a:pt x="56579" y="685"/>
                  </a:lnTo>
                  <a:lnTo>
                    <a:pt x="56489" y="0"/>
                  </a:lnTo>
                  <a:close/>
                </a:path>
                <a:path w="214629" h="3809">
                  <a:moveTo>
                    <a:pt x="41033" y="685"/>
                  </a:moveTo>
                  <a:lnTo>
                    <a:pt x="33261" y="685"/>
                  </a:lnTo>
                  <a:lnTo>
                    <a:pt x="34861" y="2286"/>
                  </a:lnTo>
                  <a:lnTo>
                    <a:pt x="34861" y="3200"/>
                  </a:lnTo>
                  <a:lnTo>
                    <a:pt x="39420" y="3200"/>
                  </a:lnTo>
                  <a:lnTo>
                    <a:pt x="39433" y="2286"/>
                  </a:lnTo>
                  <a:lnTo>
                    <a:pt x="41033" y="685"/>
                  </a:lnTo>
                  <a:close/>
                </a:path>
                <a:path w="214629" h="3809">
                  <a:moveTo>
                    <a:pt x="56579" y="685"/>
                  </a:moveTo>
                  <a:lnTo>
                    <a:pt x="41033" y="685"/>
                  </a:lnTo>
                  <a:lnTo>
                    <a:pt x="42633" y="2286"/>
                  </a:lnTo>
                  <a:lnTo>
                    <a:pt x="42621" y="3200"/>
                  </a:lnTo>
                  <a:lnTo>
                    <a:pt x="56908" y="3200"/>
                  </a:lnTo>
                  <a:lnTo>
                    <a:pt x="56579" y="685"/>
                  </a:lnTo>
                  <a:close/>
                </a:path>
                <a:path w="214629" h="3809">
                  <a:moveTo>
                    <a:pt x="24345" y="1828"/>
                  </a:moveTo>
                  <a:lnTo>
                    <a:pt x="20688" y="1828"/>
                  </a:lnTo>
                  <a:lnTo>
                    <a:pt x="20688" y="3200"/>
                  </a:lnTo>
                  <a:lnTo>
                    <a:pt x="24345" y="3200"/>
                  </a:lnTo>
                  <a:lnTo>
                    <a:pt x="24345" y="1828"/>
                  </a:lnTo>
                  <a:close/>
                </a:path>
                <a:path w="214629" h="3809">
                  <a:moveTo>
                    <a:pt x="17487" y="0"/>
                  </a:moveTo>
                  <a:lnTo>
                    <a:pt x="16802" y="0"/>
                  </a:lnTo>
                  <a:lnTo>
                    <a:pt x="16802" y="3200"/>
                  </a:lnTo>
                  <a:lnTo>
                    <a:pt x="17487" y="3200"/>
                  </a:lnTo>
                  <a:lnTo>
                    <a:pt x="17487" y="0"/>
                  </a:lnTo>
                  <a:close/>
                </a:path>
                <a:path w="214629" h="3809">
                  <a:moveTo>
                    <a:pt x="1257" y="0"/>
                  </a:moveTo>
                  <a:lnTo>
                    <a:pt x="0" y="0"/>
                  </a:lnTo>
                  <a:lnTo>
                    <a:pt x="0" y="3200"/>
                  </a:lnTo>
                  <a:lnTo>
                    <a:pt x="1257" y="3200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37353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043349" y="6886676"/>
              <a:ext cx="132715" cy="102870"/>
            </a:xfrm>
            <a:custGeom>
              <a:avLst/>
              <a:gdLst/>
              <a:ahLst/>
              <a:cxnLst/>
              <a:rect l="l" t="t" r="r" b="b"/>
              <a:pathLst>
                <a:path w="132714" h="102870">
                  <a:moveTo>
                    <a:pt x="108309" y="81140"/>
                  </a:moveTo>
                  <a:lnTo>
                    <a:pt x="84366" y="81140"/>
                  </a:lnTo>
                  <a:lnTo>
                    <a:pt x="87109" y="81152"/>
                  </a:lnTo>
                  <a:lnTo>
                    <a:pt x="88366" y="83096"/>
                  </a:lnTo>
                  <a:lnTo>
                    <a:pt x="89280" y="84581"/>
                  </a:lnTo>
                  <a:lnTo>
                    <a:pt x="90081" y="86067"/>
                  </a:lnTo>
                  <a:lnTo>
                    <a:pt x="90424" y="87439"/>
                  </a:lnTo>
                  <a:lnTo>
                    <a:pt x="90538" y="102298"/>
                  </a:lnTo>
                  <a:lnTo>
                    <a:pt x="101460" y="102298"/>
                  </a:lnTo>
                  <a:lnTo>
                    <a:pt x="104203" y="93840"/>
                  </a:lnTo>
                  <a:lnTo>
                    <a:pt x="91338" y="93840"/>
                  </a:lnTo>
                  <a:lnTo>
                    <a:pt x="91338" y="90639"/>
                  </a:lnTo>
                  <a:lnTo>
                    <a:pt x="105232" y="90639"/>
                  </a:lnTo>
                  <a:lnTo>
                    <a:pt x="108309" y="81140"/>
                  </a:lnTo>
                  <a:close/>
                </a:path>
                <a:path w="132714" h="102870">
                  <a:moveTo>
                    <a:pt x="109740" y="18630"/>
                  </a:moveTo>
                  <a:lnTo>
                    <a:pt x="40360" y="18630"/>
                  </a:lnTo>
                  <a:lnTo>
                    <a:pt x="40360" y="21145"/>
                  </a:lnTo>
                  <a:lnTo>
                    <a:pt x="77393" y="21145"/>
                  </a:lnTo>
                  <a:lnTo>
                    <a:pt x="79679" y="21602"/>
                  </a:lnTo>
                  <a:lnTo>
                    <a:pt x="82080" y="22974"/>
                  </a:lnTo>
                  <a:lnTo>
                    <a:pt x="84366" y="24231"/>
                  </a:lnTo>
                  <a:lnTo>
                    <a:pt x="87109" y="26517"/>
                  </a:lnTo>
                  <a:lnTo>
                    <a:pt x="87109" y="72694"/>
                  </a:lnTo>
                  <a:lnTo>
                    <a:pt x="86652" y="74980"/>
                  </a:lnTo>
                  <a:lnTo>
                    <a:pt x="85166" y="77381"/>
                  </a:lnTo>
                  <a:lnTo>
                    <a:pt x="84200" y="78866"/>
                  </a:lnTo>
                  <a:lnTo>
                    <a:pt x="82753" y="80543"/>
                  </a:lnTo>
                  <a:lnTo>
                    <a:pt x="80746" y="81533"/>
                  </a:lnTo>
                  <a:lnTo>
                    <a:pt x="81775" y="81241"/>
                  </a:lnTo>
                  <a:lnTo>
                    <a:pt x="82854" y="81140"/>
                  </a:lnTo>
                  <a:lnTo>
                    <a:pt x="108309" y="81140"/>
                  </a:lnTo>
                  <a:lnTo>
                    <a:pt x="109637" y="77038"/>
                  </a:lnTo>
                  <a:lnTo>
                    <a:pt x="109740" y="18630"/>
                  </a:lnTo>
                  <a:close/>
                </a:path>
                <a:path w="132714" h="102870">
                  <a:moveTo>
                    <a:pt x="16128" y="24231"/>
                  </a:moveTo>
                  <a:lnTo>
                    <a:pt x="6527" y="24231"/>
                  </a:lnTo>
                  <a:lnTo>
                    <a:pt x="6070" y="24345"/>
                  </a:lnTo>
                  <a:lnTo>
                    <a:pt x="4813" y="24574"/>
                  </a:lnTo>
                  <a:lnTo>
                    <a:pt x="3733" y="25298"/>
                  </a:lnTo>
                  <a:lnTo>
                    <a:pt x="21221" y="79209"/>
                  </a:lnTo>
                  <a:lnTo>
                    <a:pt x="78993" y="79209"/>
                  </a:lnTo>
                  <a:lnTo>
                    <a:pt x="80365" y="78295"/>
                  </a:lnTo>
                  <a:lnTo>
                    <a:pt x="81394" y="77038"/>
                  </a:lnTo>
                  <a:lnTo>
                    <a:pt x="82537" y="75780"/>
                  </a:lnTo>
                  <a:lnTo>
                    <a:pt x="83337" y="74180"/>
                  </a:lnTo>
                  <a:lnTo>
                    <a:pt x="84023" y="71894"/>
                  </a:lnTo>
                  <a:lnTo>
                    <a:pt x="84023" y="28803"/>
                  </a:lnTo>
                  <a:lnTo>
                    <a:pt x="83223" y="27660"/>
                  </a:lnTo>
                  <a:lnTo>
                    <a:pt x="82003" y="26746"/>
                  </a:lnTo>
                  <a:lnTo>
                    <a:pt x="16128" y="26746"/>
                  </a:lnTo>
                  <a:lnTo>
                    <a:pt x="16128" y="24231"/>
                  </a:lnTo>
                  <a:close/>
                </a:path>
                <a:path w="132714" h="102870">
                  <a:moveTo>
                    <a:pt x="131165" y="5130"/>
                  </a:moveTo>
                  <a:lnTo>
                    <a:pt x="127152" y="6159"/>
                  </a:lnTo>
                  <a:lnTo>
                    <a:pt x="122593" y="7581"/>
                  </a:lnTo>
                  <a:lnTo>
                    <a:pt x="120713" y="8801"/>
                  </a:lnTo>
                  <a:lnTo>
                    <a:pt x="118427" y="10172"/>
                  </a:lnTo>
                  <a:lnTo>
                    <a:pt x="114769" y="13030"/>
                  </a:lnTo>
                  <a:lnTo>
                    <a:pt x="113982" y="13703"/>
                  </a:lnTo>
                  <a:lnTo>
                    <a:pt x="112941" y="14655"/>
                  </a:lnTo>
                  <a:lnTo>
                    <a:pt x="112941" y="66827"/>
                  </a:lnTo>
                  <a:lnTo>
                    <a:pt x="116370" y="56235"/>
                  </a:lnTo>
                  <a:lnTo>
                    <a:pt x="116370" y="15087"/>
                  </a:lnTo>
                  <a:lnTo>
                    <a:pt x="117970" y="13487"/>
                  </a:lnTo>
                  <a:lnTo>
                    <a:pt x="124028" y="13487"/>
                  </a:lnTo>
                  <a:lnTo>
                    <a:pt x="124028" y="12572"/>
                  </a:lnTo>
                  <a:lnTo>
                    <a:pt x="129171" y="12572"/>
                  </a:lnTo>
                  <a:lnTo>
                    <a:pt x="130248" y="8686"/>
                  </a:lnTo>
                  <a:lnTo>
                    <a:pt x="131165" y="5130"/>
                  </a:lnTo>
                  <a:close/>
                </a:path>
                <a:path w="132714" h="102870">
                  <a:moveTo>
                    <a:pt x="124028" y="13487"/>
                  </a:moveTo>
                  <a:lnTo>
                    <a:pt x="117970" y="13487"/>
                  </a:lnTo>
                  <a:lnTo>
                    <a:pt x="119570" y="15087"/>
                  </a:lnTo>
                  <a:lnTo>
                    <a:pt x="119570" y="46342"/>
                  </a:lnTo>
                  <a:lnTo>
                    <a:pt x="124028" y="32562"/>
                  </a:lnTo>
                  <a:lnTo>
                    <a:pt x="124028" y="13487"/>
                  </a:lnTo>
                  <a:close/>
                </a:path>
                <a:path w="132714" h="102870">
                  <a:moveTo>
                    <a:pt x="76707" y="24231"/>
                  </a:moveTo>
                  <a:lnTo>
                    <a:pt x="40360" y="24231"/>
                  </a:lnTo>
                  <a:lnTo>
                    <a:pt x="40360" y="26746"/>
                  </a:lnTo>
                  <a:lnTo>
                    <a:pt x="82003" y="26746"/>
                  </a:lnTo>
                  <a:lnTo>
                    <a:pt x="80594" y="25603"/>
                  </a:lnTo>
                  <a:lnTo>
                    <a:pt x="78993" y="24917"/>
                  </a:lnTo>
                  <a:lnTo>
                    <a:pt x="76707" y="24231"/>
                  </a:lnTo>
                  <a:close/>
                </a:path>
                <a:path w="132714" h="102870">
                  <a:moveTo>
                    <a:pt x="132321" y="0"/>
                  </a:moveTo>
                  <a:lnTo>
                    <a:pt x="0" y="0"/>
                  </a:lnTo>
                  <a:lnTo>
                    <a:pt x="986" y="9169"/>
                  </a:lnTo>
                  <a:lnTo>
                    <a:pt x="1796" y="15659"/>
                  </a:lnTo>
                  <a:lnTo>
                    <a:pt x="2692" y="22021"/>
                  </a:lnTo>
                  <a:lnTo>
                    <a:pt x="4483" y="21183"/>
                  </a:lnTo>
                  <a:lnTo>
                    <a:pt x="6527" y="21145"/>
                  </a:lnTo>
                  <a:lnTo>
                    <a:pt x="16128" y="21145"/>
                  </a:lnTo>
                  <a:lnTo>
                    <a:pt x="16128" y="17144"/>
                  </a:lnTo>
                  <a:lnTo>
                    <a:pt x="109740" y="17144"/>
                  </a:lnTo>
                  <a:lnTo>
                    <a:pt x="109740" y="13487"/>
                  </a:lnTo>
                  <a:lnTo>
                    <a:pt x="110197" y="13030"/>
                  </a:lnTo>
                  <a:lnTo>
                    <a:pt x="131991" y="1650"/>
                  </a:lnTo>
                  <a:lnTo>
                    <a:pt x="132321" y="0"/>
                  </a:lnTo>
                  <a:close/>
                </a:path>
                <a:path w="132714" h="102870">
                  <a:moveTo>
                    <a:pt x="128346" y="15659"/>
                  </a:moveTo>
                  <a:lnTo>
                    <a:pt x="127228" y="15659"/>
                  </a:lnTo>
                  <a:lnTo>
                    <a:pt x="127228" y="20827"/>
                  </a:lnTo>
                  <a:lnTo>
                    <a:pt x="128044" y="17144"/>
                  </a:lnTo>
                  <a:lnTo>
                    <a:pt x="128346" y="15659"/>
                  </a:lnTo>
                  <a:close/>
                </a:path>
                <a:path w="132714" h="102870">
                  <a:moveTo>
                    <a:pt x="109740" y="17144"/>
                  </a:moveTo>
                  <a:lnTo>
                    <a:pt x="22415" y="17144"/>
                  </a:lnTo>
                  <a:lnTo>
                    <a:pt x="22415" y="20459"/>
                  </a:lnTo>
                  <a:lnTo>
                    <a:pt x="33959" y="20459"/>
                  </a:lnTo>
                  <a:lnTo>
                    <a:pt x="33959" y="18630"/>
                  </a:lnTo>
                  <a:lnTo>
                    <a:pt x="109740" y="18630"/>
                  </a:lnTo>
                  <a:lnTo>
                    <a:pt x="109740" y="17144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018902" y="6886676"/>
              <a:ext cx="163830" cy="102870"/>
            </a:xfrm>
            <a:custGeom>
              <a:avLst/>
              <a:gdLst/>
              <a:ahLst/>
              <a:cxnLst/>
              <a:rect l="l" t="t" r="r" b="b"/>
              <a:pathLst>
                <a:path w="163829" h="102870">
                  <a:moveTo>
                    <a:pt x="2082" y="66192"/>
                  </a:moveTo>
                  <a:lnTo>
                    <a:pt x="1270" y="64871"/>
                  </a:lnTo>
                  <a:lnTo>
                    <a:pt x="190" y="62966"/>
                  </a:lnTo>
                  <a:lnTo>
                    <a:pt x="0" y="72694"/>
                  </a:lnTo>
                  <a:lnTo>
                    <a:pt x="1968" y="74841"/>
                  </a:lnTo>
                  <a:lnTo>
                    <a:pt x="2082" y="66192"/>
                  </a:lnTo>
                  <a:close/>
                </a:path>
                <a:path w="163829" h="102870">
                  <a:moveTo>
                    <a:pt x="2286" y="51485"/>
                  </a:moveTo>
                  <a:lnTo>
                    <a:pt x="1168" y="49669"/>
                  </a:lnTo>
                  <a:lnTo>
                    <a:pt x="457" y="48463"/>
                  </a:lnTo>
                  <a:lnTo>
                    <a:pt x="279" y="57912"/>
                  </a:lnTo>
                  <a:lnTo>
                    <a:pt x="685" y="57607"/>
                  </a:lnTo>
                  <a:lnTo>
                    <a:pt x="1333" y="57277"/>
                  </a:lnTo>
                  <a:lnTo>
                    <a:pt x="1778" y="57175"/>
                  </a:lnTo>
                  <a:lnTo>
                    <a:pt x="2209" y="57150"/>
                  </a:lnTo>
                  <a:lnTo>
                    <a:pt x="2286" y="51485"/>
                  </a:lnTo>
                  <a:close/>
                </a:path>
                <a:path w="163829" h="102870">
                  <a:moveTo>
                    <a:pt x="27000" y="82181"/>
                  </a:moveTo>
                  <a:lnTo>
                    <a:pt x="26187" y="81940"/>
                  </a:lnTo>
                  <a:lnTo>
                    <a:pt x="25336" y="81521"/>
                  </a:lnTo>
                  <a:lnTo>
                    <a:pt x="24574" y="80810"/>
                  </a:lnTo>
                  <a:lnTo>
                    <a:pt x="23507" y="79883"/>
                  </a:lnTo>
                  <a:lnTo>
                    <a:pt x="22707" y="78638"/>
                  </a:lnTo>
                  <a:lnTo>
                    <a:pt x="22593" y="78295"/>
                  </a:lnTo>
                  <a:lnTo>
                    <a:pt x="22186" y="76822"/>
                  </a:lnTo>
                  <a:lnTo>
                    <a:pt x="20459" y="75552"/>
                  </a:lnTo>
                  <a:lnTo>
                    <a:pt x="5422" y="56565"/>
                  </a:lnTo>
                  <a:lnTo>
                    <a:pt x="5384" y="59220"/>
                  </a:lnTo>
                  <a:lnTo>
                    <a:pt x="5791" y="59931"/>
                  </a:lnTo>
                  <a:lnTo>
                    <a:pt x="6692" y="61696"/>
                  </a:lnTo>
                  <a:lnTo>
                    <a:pt x="9715" y="66522"/>
                  </a:lnTo>
                  <a:lnTo>
                    <a:pt x="23317" y="79667"/>
                  </a:lnTo>
                  <a:lnTo>
                    <a:pt x="23660" y="81724"/>
                  </a:lnTo>
                  <a:lnTo>
                    <a:pt x="22631" y="83096"/>
                  </a:lnTo>
                  <a:lnTo>
                    <a:pt x="22009" y="84010"/>
                  </a:lnTo>
                  <a:lnTo>
                    <a:pt x="20993" y="84480"/>
                  </a:lnTo>
                  <a:lnTo>
                    <a:pt x="19342" y="84480"/>
                  </a:lnTo>
                  <a:lnTo>
                    <a:pt x="18707" y="84289"/>
                  </a:lnTo>
                  <a:lnTo>
                    <a:pt x="18173" y="83896"/>
                  </a:lnTo>
                  <a:lnTo>
                    <a:pt x="14630" y="81267"/>
                  </a:lnTo>
                  <a:lnTo>
                    <a:pt x="8128" y="74764"/>
                  </a:lnTo>
                  <a:lnTo>
                    <a:pt x="6477" y="72694"/>
                  </a:lnTo>
                  <a:lnTo>
                    <a:pt x="5219" y="70942"/>
                  </a:lnTo>
                  <a:lnTo>
                    <a:pt x="5130" y="78308"/>
                  </a:lnTo>
                  <a:lnTo>
                    <a:pt x="7810" y="81267"/>
                  </a:lnTo>
                  <a:lnTo>
                    <a:pt x="11518" y="85496"/>
                  </a:lnTo>
                  <a:lnTo>
                    <a:pt x="17551" y="88747"/>
                  </a:lnTo>
                  <a:lnTo>
                    <a:pt x="21399" y="90639"/>
                  </a:lnTo>
                  <a:lnTo>
                    <a:pt x="23317" y="90639"/>
                  </a:lnTo>
                  <a:lnTo>
                    <a:pt x="23507" y="89268"/>
                  </a:lnTo>
                  <a:lnTo>
                    <a:pt x="23990" y="86906"/>
                  </a:lnTo>
                  <a:lnTo>
                    <a:pt x="25196" y="84480"/>
                  </a:lnTo>
                  <a:lnTo>
                    <a:pt x="25704" y="83413"/>
                  </a:lnTo>
                  <a:lnTo>
                    <a:pt x="26314" y="82702"/>
                  </a:lnTo>
                  <a:lnTo>
                    <a:pt x="27000" y="82181"/>
                  </a:lnTo>
                  <a:close/>
                </a:path>
                <a:path w="163829" h="102870">
                  <a:moveTo>
                    <a:pt x="27139" y="22021"/>
                  </a:moveTo>
                  <a:lnTo>
                    <a:pt x="26123" y="14859"/>
                  </a:lnTo>
                  <a:lnTo>
                    <a:pt x="25374" y="8686"/>
                  </a:lnTo>
                  <a:lnTo>
                    <a:pt x="24447" y="0"/>
                  </a:lnTo>
                  <a:lnTo>
                    <a:pt x="23660" y="0"/>
                  </a:lnTo>
                  <a:lnTo>
                    <a:pt x="18072" y="114"/>
                  </a:lnTo>
                  <a:lnTo>
                    <a:pt x="18580" y="5041"/>
                  </a:lnTo>
                  <a:lnTo>
                    <a:pt x="19240" y="10490"/>
                  </a:lnTo>
                  <a:lnTo>
                    <a:pt x="19799" y="14897"/>
                  </a:lnTo>
                  <a:lnTo>
                    <a:pt x="20815" y="22542"/>
                  </a:lnTo>
                  <a:lnTo>
                    <a:pt x="20916" y="23660"/>
                  </a:lnTo>
                  <a:lnTo>
                    <a:pt x="22313" y="27952"/>
                  </a:lnTo>
                  <a:lnTo>
                    <a:pt x="22631" y="26949"/>
                  </a:lnTo>
                  <a:lnTo>
                    <a:pt x="23126" y="25819"/>
                  </a:lnTo>
                  <a:lnTo>
                    <a:pt x="23888" y="24688"/>
                  </a:lnTo>
                  <a:lnTo>
                    <a:pt x="24841" y="23368"/>
                  </a:lnTo>
                  <a:lnTo>
                    <a:pt x="26009" y="22542"/>
                  </a:lnTo>
                  <a:lnTo>
                    <a:pt x="27139" y="22021"/>
                  </a:lnTo>
                  <a:close/>
                </a:path>
                <a:path w="163829" h="102870">
                  <a:moveTo>
                    <a:pt x="45669" y="79209"/>
                  </a:moveTo>
                  <a:lnTo>
                    <a:pt x="28181" y="25298"/>
                  </a:lnTo>
                  <a:lnTo>
                    <a:pt x="26517" y="26403"/>
                  </a:lnTo>
                  <a:lnTo>
                    <a:pt x="25374" y="28232"/>
                  </a:lnTo>
                  <a:lnTo>
                    <a:pt x="25031" y="30175"/>
                  </a:lnTo>
                  <a:lnTo>
                    <a:pt x="24917" y="35991"/>
                  </a:lnTo>
                  <a:lnTo>
                    <a:pt x="38938" y="79209"/>
                  </a:lnTo>
                  <a:lnTo>
                    <a:pt x="45669" y="79209"/>
                  </a:lnTo>
                  <a:close/>
                </a:path>
                <a:path w="163829" h="102870">
                  <a:moveTo>
                    <a:pt x="134188" y="76720"/>
                  </a:moveTo>
                  <a:lnTo>
                    <a:pt x="129679" y="90639"/>
                  </a:lnTo>
                  <a:lnTo>
                    <a:pt x="134188" y="90639"/>
                  </a:lnTo>
                  <a:lnTo>
                    <a:pt x="134188" y="76720"/>
                  </a:lnTo>
                  <a:close/>
                </a:path>
                <a:path w="163829" h="102870">
                  <a:moveTo>
                    <a:pt x="134683" y="95770"/>
                  </a:moveTo>
                  <a:lnTo>
                    <a:pt x="134493" y="95161"/>
                  </a:lnTo>
                  <a:lnTo>
                    <a:pt x="134366" y="94513"/>
                  </a:lnTo>
                  <a:lnTo>
                    <a:pt x="134289" y="93840"/>
                  </a:lnTo>
                  <a:lnTo>
                    <a:pt x="128651" y="93840"/>
                  </a:lnTo>
                  <a:lnTo>
                    <a:pt x="125907" y="102298"/>
                  </a:lnTo>
                  <a:lnTo>
                    <a:pt x="132562" y="102298"/>
                  </a:lnTo>
                  <a:lnTo>
                    <a:pt x="134683" y="95770"/>
                  </a:lnTo>
                  <a:close/>
                </a:path>
                <a:path w="163829" h="102870">
                  <a:moveTo>
                    <a:pt x="140817" y="56235"/>
                  </a:moveTo>
                  <a:lnTo>
                    <a:pt x="137388" y="66827"/>
                  </a:lnTo>
                  <a:lnTo>
                    <a:pt x="137388" y="87414"/>
                  </a:lnTo>
                  <a:lnTo>
                    <a:pt x="140817" y="76835"/>
                  </a:lnTo>
                  <a:lnTo>
                    <a:pt x="140817" y="56235"/>
                  </a:lnTo>
                  <a:close/>
                </a:path>
                <a:path w="163829" h="102870">
                  <a:moveTo>
                    <a:pt x="148475" y="32562"/>
                  </a:moveTo>
                  <a:lnTo>
                    <a:pt x="144018" y="46342"/>
                  </a:lnTo>
                  <a:lnTo>
                    <a:pt x="144018" y="66954"/>
                  </a:lnTo>
                  <a:lnTo>
                    <a:pt x="148475" y="53200"/>
                  </a:lnTo>
                  <a:lnTo>
                    <a:pt x="148475" y="32562"/>
                  </a:lnTo>
                  <a:close/>
                </a:path>
                <a:path w="163829" h="102870">
                  <a:moveTo>
                    <a:pt x="157048" y="15659"/>
                  </a:moveTo>
                  <a:lnTo>
                    <a:pt x="152793" y="15659"/>
                  </a:lnTo>
                  <a:lnTo>
                    <a:pt x="152425" y="17475"/>
                  </a:lnTo>
                  <a:lnTo>
                    <a:pt x="151676" y="20828"/>
                  </a:lnTo>
                  <a:lnTo>
                    <a:pt x="151676" y="43319"/>
                  </a:lnTo>
                  <a:lnTo>
                    <a:pt x="155676" y="30975"/>
                  </a:lnTo>
                  <a:lnTo>
                    <a:pt x="156273" y="28778"/>
                  </a:lnTo>
                  <a:lnTo>
                    <a:pt x="157048" y="25565"/>
                  </a:lnTo>
                  <a:lnTo>
                    <a:pt x="157048" y="15659"/>
                  </a:lnTo>
                  <a:close/>
                </a:path>
                <a:path w="163829" h="102870">
                  <a:moveTo>
                    <a:pt x="161734" y="3708"/>
                  </a:moveTo>
                  <a:lnTo>
                    <a:pt x="158254" y="4470"/>
                  </a:lnTo>
                  <a:lnTo>
                    <a:pt x="155613" y="5130"/>
                  </a:lnTo>
                  <a:lnTo>
                    <a:pt x="154571" y="9169"/>
                  </a:lnTo>
                  <a:lnTo>
                    <a:pt x="153619" y="12573"/>
                  </a:lnTo>
                  <a:lnTo>
                    <a:pt x="160248" y="12573"/>
                  </a:lnTo>
                  <a:lnTo>
                    <a:pt x="160566" y="11455"/>
                  </a:lnTo>
                  <a:lnTo>
                    <a:pt x="161734" y="6858"/>
                  </a:lnTo>
                  <a:lnTo>
                    <a:pt x="161734" y="3708"/>
                  </a:lnTo>
                  <a:close/>
                </a:path>
                <a:path w="163829" h="102870">
                  <a:moveTo>
                    <a:pt x="163258" y="0"/>
                  </a:moveTo>
                  <a:lnTo>
                    <a:pt x="156768" y="0"/>
                  </a:lnTo>
                  <a:lnTo>
                    <a:pt x="156438" y="1651"/>
                  </a:lnTo>
                  <a:lnTo>
                    <a:pt x="158635" y="1130"/>
                  </a:lnTo>
                  <a:lnTo>
                    <a:pt x="161734" y="482"/>
                  </a:lnTo>
                  <a:lnTo>
                    <a:pt x="161734" y="114"/>
                  </a:lnTo>
                  <a:lnTo>
                    <a:pt x="163233" y="1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017759" y="6943826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527" y="2070"/>
                  </a:moveTo>
                  <a:lnTo>
                    <a:pt x="19202" y="26631"/>
                  </a:lnTo>
                  <a:lnTo>
                    <a:pt x="19850" y="27139"/>
                  </a:lnTo>
                  <a:lnTo>
                    <a:pt x="20485" y="27330"/>
                  </a:lnTo>
                  <a:lnTo>
                    <a:pt x="22136" y="27330"/>
                  </a:lnTo>
                  <a:lnTo>
                    <a:pt x="23152" y="26860"/>
                  </a:lnTo>
                  <a:lnTo>
                    <a:pt x="23774" y="25946"/>
                  </a:lnTo>
                  <a:lnTo>
                    <a:pt x="24803" y="24574"/>
                  </a:lnTo>
                  <a:lnTo>
                    <a:pt x="24460" y="22517"/>
                  </a:lnTo>
                  <a:lnTo>
                    <a:pt x="22974" y="21488"/>
                  </a:lnTo>
                  <a:lnTo>
                    <a:pt x="22517" y="21145"/>
                  </a:lnTo>
                  <a:lnTo>
                    <a:pt x="6934" y="2781"/>
                  </a:lnTo>
                  <a:lnTo>
                    <a:pt x="6527" y="2070"/>
                  </a:lnTo>
                  <a:close/>
                </a:path>
                <a:path w="25400" h="27940">
                  <a:moveTo>
                    <a:pt x="3352" y="0"/>
                  </a:moveTo>
                  <a:lnTo>
                    <a:pt x="0" y="3314"/>
                  </a:lnTo>
                  <a:lnTo>
                    <a:pt x="685" y="4686"/>
                  </a:lnTo>
                  <a:lnTo>
                    <a:pt x="2412" y="7721"/>
                  </a:lnTo>
                  <a:lnTo>
                    <a:pt x="3225" y="9042"/>
                  </a:lnTo>
                  <a:lnTo>
                    <a:pt x="3352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195495" y="6973493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1028" y="0"/>
                  </a:moveTo>
                  <a:lnTo>
                    <a:pt x="901" y="380"/>
                  </a:lnTo>
                  <a:lnTo>
                    <a:pt x="685" y="1104"/>
                  </a:lnTo>
                  <a:lnTo>
                    <a:pt x="685" y="2222"/>
                  </a:lnTo>
                  <a:lnTo>
                    <a:pt x="406" y="2222"/>
                  </a:lnTo>
                  <a:lnTo>
                    <a:pt x="0" y="4076"/>
                  </a:lnTo>
                  <a:lnTo>
                    <a:pt x="0" y="5765"/>
                  </a:lnTo>
                  <a:lnTo>
                    <a:pt x="1028" y="5765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982212" y="6900163"/>
              <a:ext cx="43180" cy="85090"/>
            </a:xfrm>
            <a:custGeom>
              <a:avLst/>
              <a:gdLst/>
              <a:ahLst/>
              <a:cxnLst/>
              <a:rect l="l" t="t" r="r" b="b"/>
              <a:pathLst>
                <a:path w="43179" h="85090">
                  <a:moveTo>
                    <a:pt x="34861" y="3657"/>
                  </a:moveTo>
                  <a:lnTo>
                    <a:pt x="33261" y="2057"/>
                  </a:lnTo>
                  <a:lnTo>
                    <a:pt x="31661" y="3657"/>
                  </a:lnTo>
                  <a:lnTo>
                    <a:pt x="31661" y="69151"/>
                  </a:lnTo>
                  <a:lnTo>
                    <a:pt x="33261" y="70751"/>
                  </a:lnTo>
                  <a:lnTo>
                    <a:pt x="34861" y="69151"/>
                  </a:lnTo>
                  <a:lnTo>
                    <a:pt x="34861" y="3657"/>
                  </a:lnTo>
                  <a:close/>
                </a:path>
                <a:path w="43179" h="85090">
                  <a:moveTo>
                    <a:pt x="42633" y="3657"/>
                  </a:moveTo>
                  <a:lnTo>
                    <a:pt x="41033" y="2057"/>
                  </a:lnTo>
                  <a:lnTo>
                    <a:pt x="39433" y="3657"/>
                  </a:lnTo>
                  <a:lnTo>
                    <a:pt x="38417" y="78892"/>
                  </a:lnTo>
                  <a:lnTo>
                    <a:pt x="36918" y="80010"/>
                  </a:lnTo>
                  <a:lnTo>
                    <a:pt x="33489" y="81953"/>
                  </a:lnTo>
                  <a:lnTo>
                    <a:pt x="21945" y="81953"/>
                  </a:lnTo>
                  <a:lnTo>
                    <a:pt x="20688" y="79438"/>
                  </a:lnTo>
                  <a:lnTo>
                    <a:pt x="20688" y="3200"/>
                  </a:lnTo>
                  <a:lnTo>
                    <a:pt x="24345" y="3200"/>
                  </a:lnTo>
                  <a:lnTo>
                    <a:pt x="24345" y="72009"/>
                  </a:lnTo>
                  <a:lnTo>
                    <a:pt x="25946" y="73609"/>
                  </a:lnTo>
                  <a:lnTo>
                    <a:pt x="27546" y="72009"/>
                  </a:lnTo>
                  <a:lnTo>
                    <a:pt x="27546" y="0"/>
                  </a:lnTo>
                  <a:lnTo>
                    <a:pt x="17487" y="0"/>
                  </a:lnTo>
                  <a:lnTo>
                    <a:pt x="17487" y="78066"/>
                  </a:lnTo>
                  <a:lnTo>
                    <a:pt x="0" y="78066"/>
                  </a:lnTo>
                  <a:lnTo>
                    <a:pt x="0" y="81267"/>
                  </a:lnTo>
                  <a:lnTo>
                    <a:pt x="18059" y="81267"/>
                  </a:lnTo>
                  <a:lnTo>
                    <a:pt x="20002" y="85039"/>
                  </a:lnTo>
                  <a:lnTo>
                    <a:pt x="30518" y="85039"/>
                  </a:lnTo>
                  <a:lnTo>
                    <a:pt x="36118" y="85039"/>
                  </a:lnTo>
                  <a:lnTo>
                    <a:pt x="40919" y="80924"/>
                  </a:lnTo>
                  <a:lnTo>
                    <a:pt x="41605" y="80467"/>
                  </a:lnTo>
                  <a:lnTo>
                    <a:pt x="41490" y="77152"/>
                  </a:lnTo>
                  <a:lnTo>
                    <a:pt x="41656" y="77152"/>
                  </a:lnTo>
                  <a:lnTo>
                    <a:pt x="42633" y="3657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036161" y="6886676"/>
              <a:ext cx="47625" cy="27305"/>
            </a:xfrm>
            <a:custGeom>
              <a:avLst/>
              <a:gdLst/>
              <a:ahLst/>
              <a:cxnLst/>
              <a:rect l="l" t="t" r="r" b="b"/>
              <a:pathLst>
                <a:path w="47625" h="27304">
                  <a:moveTo>
                    <a:pt x="6400" y="0"/>
                  </a:moveTo>
                  <a:lnTo>
                    <a:pt x="0" y="0"/>
                  </a:lnTo>
                  <a:lnTo>
                    <a:pt x="6400" y="114"/>
                  </a:lnTo>
                  <a:close/>
                </a:path>
                <a:path w="47625" h="27304">
                  <a:moveTo>
                    <a:pt x="47548" y="24231"/>
                  </a:moveTo>
                  <a:lnTo>
                    <a:pt x="23317" y="24231"/>
                  </a:lnTo>
                  <a:lnTo>
                    <a:pt x="23317" y="26746"/>
                  </a:lnTo>
                  <a:lnTo>
                    <a:pt x="47548" y="26746"/>
                  </a:lnTo>
                  <a:lnTo>
                    <a:pt x="47548" y="24231"/>
                  </a:lnTo>
                  <a:close/>
                </a:path>
                <a:path w="47625" h="27304">
                  <a:moveTo>
                    <a:pt x="47548" y="18630"/>
                  </a:moveTo>
                  <a:lnTo>
                    <a:pt x="41148" y="18630"/>
                  </a:lnTo>
                  <a:lnTo>
                    <a:pt x="41148" y="20459"/>
                  </a:lnTo>
                  <a:lnTo>
                    <a:pt x="29603" y="20459"/>
                  </a:lnTo>
                  <a:lnTo>
                    <a:pt x="29603" y="17145"/>
                  </a:lnTo>
                  <a:lnTo>
                    <a:pt x="23317" y="17145"/>
                  </a:lnTo>
                  <a:lnTo>
                    <a:pt x="23317" y="21145"/>
                  </a:lnTo>
                  <a:lnTo>
                    <a:pt x="47548" y="21145"/>
                  </a:lnTo>
                  <a:lnTo>
                    <a:pt x="47548" y="20459"/>
                  </a:lnTo>
                  <a:lnTo>
                    <a:pt x="47548" y="186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056570" y="6969086"/>
              <a:ext cx="8890" cy="20320"/>
            </a:xfrm>
            <a:custGeom>
              <a:avLst/>
              <a:gdLst/>
              <a:ahLst/>
              <a:cxnLst/>
              <a:rect l="l" t="t" r="r" b="b"/>
              <a:pathLst>
                <a:path w="8889" h="20320">
                  <a:moveTo>
                    <a:pt x="8483" y="19037"/>
                  </a:moveTo>
                  <a:lnTo>
                    <a:pt x="6146" y="19481"/>
                  </a:lnTo>
                  <a:lnTo>
                    <a:pt x="3225" y="19888"/>
                  </a:lnTo>
                  <a:lnTo>
                    <a:pt x="8750" y="19888"/>
                  </a:lnTo>
                  <a:lnTo>
                    <a:pt x="8483" y="19037"/>
                  </a:lnTo>
                  <a:close/>
                </a:path>
                <a:path w="8889" h="20320">
                  <a:moveTo>
                    <a:pt x="2298" y="0"/>
                  </a:moveTo>
                  <a:lnTo>
                    <a:pt x="0" y="0"/>
                  </a:lnTo>
                  <a:lnTo>
                    <a:pt x="698" y="546"/>
                  </a:lnTo>
                  <a:lnTo>
                    <a:pt x="1181" y="1295"/>
                  </a:lnTo>
                  <a:lnTo>
                    <a:pt x="1422" y="1943"/>
                  </a:lnTo>
                  <a:lnTo>
                    <a:pt x="1993" y="3200"/>
                  </a:lnTo>
                  <a:lnTo>
                    <a:pt x="1993" y="16802"/>
                  </a:lnTo>
                  <a:lnTo>
                    <a:pt x="2273" y="16789"/>
                  </a:lnTo>
                  <a:lnTo>
                    <a:pt x="2793" y="16725"/>
                  </a:lnTo>
                  <a:lnTo>
                    <a:pt x="2793" y="8229"/>
                  </a:lnTo>
                  <a:lnTo>
                    <a:pt x="4978" y="8229"/>
                  </a:lnTo>
                  <a:lnTo>
                    <a:pt x="229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065600" y="6968756"/>
              <a:ext cx="57150" cy="20320"/>
            </a:xfrm>
            <a:custGeom>
              <a:avLst/>
              <a:gdLst/>
              <a:ahLst/>
              <a:cxnLst/>
              <a:rect l="l" t="t" r="r" b="b"/>
              <a:pathLst>
                <a:path w="57150" h="20320">
                  <a:moveTo>
                    <a:pt x="24396" y="14503"/>
                  </a:moveTo>
                  <a:lnTo>
                    <a:pt x="20396" y="14503"/>
                  </a:lnTo>
                  <a:lnTo>
                    <a:pt x="15481" y="14846"/>
                  </a:lnTo>
                  <a:lnTo>
                    <a:pt x="8534" y="17144"/>
                  </a:lnTo>
                  <a:lnTo>
                    <a:pt x="7099" y="17564"/>
                  </a:lnTo>
                  <a:lnTo>
                    <a:pt x="5715" y="17932"/>
                  </a:lnTo>
                  <a:lnTo>
                    <a:pt x="6451" y="20218"/>
                  </a:lnTo>
                  <a:lnTo>
                    <a:pt x="53809" y="20218"/>
                  </a:lnTo>
                  <a:lnTo>
                    <a:pt x="53495" y="14617"/>
                  </a:lnTo>
                  <a:lnTo>
                    <a:pt x="25082" y="14617"/>
                  </a:lnTo>
                  <a:lnTo>
                    <a:pt x="24396" y="14503"/>
                  </a:lnTo>
                  <a:close/>
                </a:path>
                <a:path w="57150" h="20320">
                  <a:moveTo>
                    <a:pt x="57086" y="0"/>
                  </a:moveTo>
                  <a:lnTo>
                    <a:pt x="56387" y="203"/>
                  </a:lnTo>
                  <a:lnTo>
                    <a:pt x="55625" y="330"/>
                  </a:lnTo>
                  <a:lnTo>
                    <a:pt x="0" y="330"/>
                  </a:lnTo>
                  <a:lnTo>
                    <a:pt x="2679" y="8559"/>
                  </a:lnTo>
                  <a:lnTo>
                    <a:pt x="49542" y="8559"/>
                  </a:lnTo>
                  <a:lnTo>
                    <a:pt x="49542" y="11760"/>
                  </a:lnTo>
                  <a:lnTo>
                    <a:pt x="25704" y="11760"/>
                  </a:lnTo>
                  <a:lnTo>
                    <a:pt x="26797" y="13131"/>
                  </a:lnTo>
                  <a:lnTo>
                    <a:pt x="25082" y="14617"/>
                  </a:lnTo>
                  <a:lnTo>
                    <a:pt x="53495" y="14617"/>
                  </a:lnTo>
                  <a:lnTo>
                    <a:pt x="53428" y="8331"/>
                  </a:lnTo>
                  <a:lnTo>
                    <a:pt x="53771" y="4444"/>
                  </a:lnTo>
                  <a:lnTo>
                    <a:pt x="53886" y="3644"/>
                  </a:lnTo>
                  <a:lnTo>
                    <a:pt x="54343" y="2616"/>
                  </a:lnTo>
                  <a:lnTo>
                    <a:pt x="55079" y="1384"/>
                  </a:lnTo>
                  <a:lnTo>
                    <a:pt x="56019" y="546"/>
                  </a:lnTo>
                  <a:lnTo>
                    <a:pt x="57086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058869" y="6969086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12446" y="17602"/>
                  </a:moveTo>
                  <a:lnTo>
                    <a:pt x="10147" y="18211"/>
                  </a:lnTo>
                  <a:lnTo>
                    <a:pt x="8013" y="18681"/>
                  </a:lnTo>
                  <a:lnTo>
                    <a:pt x="6184" y="19037"/>
                  </a:lnTo>
                  <a:lnTo>
                    <a:pt x="6451" y="19888"/>
                  </a:lnTo>
                  <a:lnTo>
                    <a:pt x="13182" y="19888"/>
                  </a:lnTo>
                  <a:lnTo>
                    <a:pt x="12446" y="17602"/>
                  </a:lnTo>
                  <a:close/>
                </a:path>
                <a:path w="13335" h="20320">
                  <a:moveTo>
                    <a:pt x="6730" y="0"/>
                  </a:moveTo>
                  <a:lnTo>
                    <a:pt x="0" y="0"/>
                  </a:lnTo>
                  <a:lnTo>
                    <a:pt x="2679" y="8229"/>
                  </a:lnTo>
                  <a:lnTo>
                    <a:pt x="9410" y="8229"/>
                  </a:lnTo>
                  <a:lnTo>
                    <a:pt x="67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958666" y="6974344"/>
              <a:ext cx="105410" cy="15240"/>
            </a:xfrm>
            <a:custGeom>
              <a:avLst/>
              <a:gdLst/>
              <a:ahLst/>
              <a:cxnLst/>
              <a:rect l="l" t="t" r="r" b="b"/>
              <a:pathLst>
                <a:path w="105410" h="15240">
                  <a:moveTo>
                    <a:pt x="99898" y="14541"/>
                  </a:moveTo>
                  <a:close/>
                </a:path>
                <a:path w="105410" h="15240">
                  <a:moveTo>
                    <a:pt x="9258" y="0"/>
                  </a:moveTo>
                  <a:lnTo>
                    <a:pt x="6400" y="0"/>
                  </a:lnTo>
                  <a:lnTo>
                    <a:pt x="6400" y="2285"/>
                  </a:lnTo>
                  <a:lnTo>
                    <a:pt x="0" y="2285"/>
                  </a:lnTo>
                  <a:lnTo>
                    <a:pt x="0" y="6324"/>
                  </a:lnTo>
                  <a:lnTo>
                    <a:pt x="6400" y="6743"/>
                  </a:lnTo>
                  <a:lnTo>
                    <a:pt x="0" y="6743"/>
                  </a:lnTo>
                  <a:lnTo>
                    <a:pt x="0" y="14630"/>
                  </a:lnTo>
                  <a:lnTo>
                    <a:pt x="9258" y="14630"/>
                  </a:lnTo>
                  <a:lnTo>
                    <a:pt x="9258" y="0"/>
                  </a:lnTo>
                  <a:close/>
                </a:path>
                <a:path w="105410" h="15240">
                  <a:moveTo>
                    <a:pt x="105359" y="10617"/>
                  </a:moveTo>
                  <a:lnTo>
                    <a:pt x="104914" y="10820"/>
                  </a:lnTo>
                  <a:lnTo>
                    <a:pt x="105384" y="10718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069905" y="6980516"/>
              <a:ext cx="12700" cy="3175"/>
            </a:xfrm>
            <a:custGeom>
              <a:avLst/>
              <a:gdLst/>
              <a:ahLst/>
              <a:cxnLst/>
              <a:rect l="l" t="t" r="r" b="b"/>
              <a:pathLst>
                <a:path w="12700" h="3175">
                  <a:moveTo>
                    <a:pt x="12560" y="0"/>
                  </a:moveTo>
                  <a:lnTo>
                    <a:pt x="4140" y="0"/>
                  </a:lnTo>
                  <a:lnTo>
                    <a:pt x="0" y="1841"/>
                  </a:lnTo>
                  <a:lnTo>
                    <a:pt x="431" y="3136"/>
                  </a:lnTo>
                  <a:lnTo>
                    <a:pt x="1803" y="2768"/>
                  </a:lnTo>
                  <a:lnTo>
                    <a:pt x="3238" y="2349"/>
                  </a:lnTo>
                  <a:lnTo>
                    <a:pt x="4660" y="1828"/>
                  </a:lnTo>
                  <a:lnTo>
                    <a:pt x="7518" y="889"/>
                  </a:lnTo>
                  <a:lnTo>
                    <a:pt x="10210" y="330"/>
                  </a:lnTo>
                  <a:lnTo>
                    <a:pt x="12560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064025" y="698235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880" y="0"/>
                  </a:moveTo>
                  <a:lnTo>
                    <a:pt x="0" y="2603"/>
                  </a:lnTo>
                  <a:lnTo>
                    <a:pt x="1841" y="2362"/>
                  </a:lnTo>
                  <a:lnTo>
                    <a:pt x="4000" y="1917"/>
                  </a:lnTo>
                  <a:lnTo>
                    <a:pt x="6311" y="1295"/>
                  </a:lnTo>
                  <a:lnTo>
                    <a:pt x="58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902684" y="6886676"/>
              <a:ext cx="46990" cy="1270"/>
            </a:xfrm>
            <a:custGeom>
              <a:avLst/>
              <a:gdLst/>
              <a:ahLst/>
              <a:cxnLst/>
              <a:rect l="l" t="t" r="r" b="b"/>
              <a:pathLst>
                <a:path w="46989" h="1270">
                  <a:moveTo>
                    <a:pt x="46659" y="0"/>
                  </a:moveTo>
                  <a:lnTo>
                    <a:pt x="0" y="0"/>
                  </a:lnTo>
                  <a:lnTo>
                    <a:pt x="1003" y="838"/>
                  </a:lnTo>
                  <a:lnTo>
                    <a:pt x="46532" y="520"/>
                  </a:lnTo>
                  <a:lnTo>
                    <a:pt x="4665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820261" y="6886676"/>
              <a:ext cx="83820" cy="1270"/>
            </a:xfrm>
            <a:custGeom>
              <a:avLst/>
              <a:gdLst/>
              <a:ahLst/>
              <a:cxnLst/>
              <a:rect l="l" t="t" r="r" b="b"/>
              <a:pathLst>
                <a:path w="83820" h="1270">
                  <a:moveTo>
                    <a:pt x="44335" y="0"/>
                  </a:moveTo>
                  <a:lnTo>
                    <a:pt x="0" y="0"/>
                  </a:lnTo>
                  <a:lnTo>
                    <a:pt x="330" y="228"/>
                  </a:lnTo>
                  <a:lnTo>
                    <a:pt x="673" y="406"/>
                  </a:lnTo>
                  <a:lnTo>
                    <a:pt x="2273" y="1142"/>
                  </a:lnTo>
                  <a:lnTo>
                    <a:pt x="3644" y="1257"/>
                  </a:lnTo>
                  <a:lnTo>
                    <a:pt x="5702" y="1257"/>
                  </a:lnTo>
                  <a:lnTo>
                    <a:pt x="5930" y="1142"/>
                  </a:lnTo>
                  <a:lnTo>
                    <a:pt x="39458" y="1142"/>
                  </a:lnTo>
                  <a:lnTo>
                    <a:pt x="44335" y="1104"/>
                  </a:lnTo>
                  <a:lnTo>
                    <a:pt x="44335" y="0"/>
                  </a:lnTo>
                  <a:close/>
                </a:path>
                <a:path w="83820" h="1270">
                  <a:moveTo>
                    <a:pt x="82423" y="0"/>
                  </a:moveTo>
                  <a:lnTo>
                    <a:pt x="50736" y="0"/>
                  </a:lnTo>
                  <a:lnTo>
                    <a:pt x="50736" y="1066"/>
                  </a:lnTo>
                  <a:lnTo>
                    <a:pt x="83426" y="838"/>
                  </a:lnTo>
                  <a:lnTo>
                    <a:pt x="82423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815791" y="6886676"/>
              <a:ext cx="55244" cy="1905"/>
            </a:xfrm>
            <a:custGeom>
              <a:avLst/>
              <a:gdLst/>
              <a:ahLst/>
              <a:cxnLst/>
              <a:rect l="l" t="t" r="r" b="b"/>
              <a:pathLst>
                <a:path w="55245" h="1904">
                  <a:moveTo>
                    <a:pt x="43929" y="1143"/>
                  </a:moveTo>
                  <a:lnTo>
                    <a:pt x="10401" y="1143"/>
                  </a:lnTo>
                  <a:lnTo>
                    <a:pt x="10172" y="1257"/>
                  </a:lnTo>
                  <a:lnTo>
                    <a:pt x="8115" y="1257"/>
                  </a:lnTo>
                  <a:lnTo>
                    <a:pt x="6743" y="1143"/>
                  </a:lnTo>
                  <a:lnTo>
                    <a:pt x="5486" y="571"/>
                  </a:lnTo>
                  <a:lnTo>
                    <a:pt x="4470" y="0"/>
                  </a:lnTo>
                  <a:lnTo>
                    <a:pt x="0" y="0"/>
                  </a:lnTo>
                  <a:lnTo>
                    <a:pt x="0" y="1333"/>
                  </a:lnTo>
                  <a:lnTo>
                    <a:pt x="4800" y="1371"/>
                  </a:lnTo>
                  <a:lnTo>
                    <a:pt x="43929" y="1143"/>
                  </a:lnTo>
                  <a:close/>
                </a:path>
                <a:path w="55245" h="1904">
                  <a:moveTo>
                    <a:pt x="55206" y="0"/>
                  </a:moveTo>
                  <a:lnTo>
                    <a:pt x="48806" y="0"/>
                  </a:lnTo>
                  <a:lnTo>
                    <a:pt x="48806" y="1104"/>
                  </a:lnTo>
                  <a:lnTo>
                    <a:pt x="55206" y="1066"/>
                  </a:lnTo>
                  <a:lnTo>
                    <a:pt x="552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958996" y="6886676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79" h="634">
                  <a:moveTo>
                    <a:pt x="4660" y="0"/>
                  </a:moveTo>
                  <a:lnTo>
                    <a:pt x="50" y="0"/>
                  </a:lnTo>
                  <a:lnTo>
                    <a:pt x="12" y="177"/>
                  </a:lnTo>
                  <a:lnTo>
                    <a:pt x="1041" y="228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811524" y="6886676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267" y="0"/>
                  </a:moveTo>
                  <a:lnTo>
                    <a:pt x="114" y="0"/>
                  </a:lnTo>
                  <a:lnTo>
                    <a:pt x="0" y="1104"/>
                  </a:lnTo>
                  <a:lnTo>
                    <a:pt x="1447" y="1231"/>
                  </a:lnTo>
                  <a:lnTo>
                    <a:pt x="2870" y="1295"/>
                  </a:lnTo>
                  <a:lnTo>
                    <a:pt x="4267" y="1333"/>
                  </a:lnTo>
                  <a:lnTo>
                    <a:pt x="4267" y="0"/>
                  </a:lnTo>
                  <a:close/>
                </a:path>
              </a:pathLst>
            </a:custGeom>
            <a:solidFill>
              <a:srgbClr val="37353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967924" y="6886676"/>
              <a:ext cx="243204" cy="102870"/>
            </a:xfrm>
            <a:custGeom>
              <a:avLst/>
              <a:gdLst/>
              <a:ahLst/>
              <a:cxnLst/>
              <a:rect l="l" t="t" r="r" b="b"/>
              <a:pathLst>
                <a:path w="243204" h="102870">
                  <a:moveTo>
                    <a:pt x="14287" y="0"/>
                  </a:moveTo>
                  <a:lnTo>
                    <a:pt x="7772" y="0"/>
                  </a:lnTo>
                  <a:lnTo>
                    <a:pt x="7772" y="87668"/>
                  </a:lnTo>
                  <a:lnTo>
                    <a:pt x="0" y="87668"/>
                  </a:lnTo>
                  <a:lnTo>
                    <a:pt x="0" y="102298"/>
                  </a:lnTo>
                  <a:lnTo>
                    <a:pt x="14287" y="102298"/>
                  </a:lnTo>
                  <a:lnTo>
                    <a:pt x="14287" y="0"/>
                  </a:lnTo>
                  <a:close/>
                </a:path>
                <a:path w="243204" h="102870">
                  <a:moveTo>
                    <a:pt x="242887" y="533"/>
                  </a:moveTo>
                  <a:lnTo>
                    <a:pt x="228600" y="533"/>
                  </a:lnTo>
                  <a:lnTo>
                    <a:pt x="228600" y="91973"/>
                  </a:lnTo>
                  <a:lnTo>
                    <a:pt x="230339" y="91973"/>
                  </a:lnTo>
                  <a:lnTo>
                    <a:pt x="230339" y="94513"/>
                  </a:lnTo>
                  <a:lnTo>
                    <a:pt x="230149" y="94513"/>
                  </a:lnTo>
                  <a:lnTo>
                    <a:pt x="230149" y="95783"/>
                  </a:lnTo>
                  <a:lnTo>
                    <a:pt x="228600" y="95783"/>
                  </a:lnTo>
                  <a:lnTo>
                    <a:pt x="228600" y="102133"/>
                  </a:lnTo>
                  <a:lnTo>
                    <a:pt x="242887" y="102133"/>
                  </a:lnTo>
                  <a:lnTo>
                    <a:pt x="242887" y="95783"/>
                  </a:lnTo>
                  <a:lnTo>
                    <a:pt x="242887" y="94513"/>
                  </a:lnTo>
                  <a:lnTo>
                    <a:pt x="242887" y="91973"/>
                  </a:lnTo>
                  <a:lnTo>
                    <a:pt x="242887" y="533"/>
                  </a:lnTo>
                  <a:close/>
                </a:path>
              </a:pathLst>
            </a:custGeom>
            <a:solidFill>
              <a:srgbClr val="5E5F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183837" y="6889991"/>
              <a:ext cx="9525" cy="82550"/>
            </a:xfrm>
            <a:custGeom>
              <a:avLst/>
              <a:gdLst/>
              <a:ahLst/>
              <a:cxnLst/>
              <a:rect l="l" t="t" r="r" b="b"/>
              <a:pathLst>
                <a:path w="9525" h="82550">
                  <a:moveTo>
                    <a:pt x="9258" y="0"/>
                  </a:moveTo>
                  <a:lnTo>
                    <a:pt x="0" y="0"/>
                  </a:lnTo>
                  <a:lnTo>
                    <a:pt x="0" y="82524"/>
                  </a:lnTo>
                  <a:lnTo>
                    <a:pt x="9258" y="82524"/>
                  </a:lnTo>
                  <a:lnTo>
                    <a:pt x="925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180636" y="6886790"/>
              <a:ext cx="15875" cy="89535"/>
            </a:xfrm>
            <a:custGeom>
              <a:avLst/>
              <a:gdLst/>
              <a:ahLst/>
              <a:cxnLst/>
              <a:rect l="l" t="t" r="r" b="b"/>
              <a:pathLst>
                <a:path w="15875" h="89534">
                  <a:moveTo>
                    <a:pt x="15544" y="114"/>
                  </a:moveTo>
                  <a:lnTo>
                    <a:pt x="1257" y="114"/>
                  </a:lnTo>
                  <a:lnTo>
                    <a:pt x="3200" y="1257"/>
                  </a:lnTo>
                  <a:lnTo>
                    <a:pt x="1943" y="3200"/>
                  </a:lnTo>
                  <a:lnTo>
                    <a:pt x="0" y="3594"/>
                  </a:lnTo>
                  <a:lnTo>
                    <a:pt x="0" y="88925"/>
                  </a:lnTo>
                  <a:lnTo>
                    <a:pt x="15544" y="88925"/>
                  </a:lnTo>
                  <a:lnTo>
                    <a:pt x="15544" y="85724"/>
                  </a:lnTo>
                  <a:lnTo>
                    <a:pt x="3200" y="85724"/>
                  </a:lnTo>
                  <a:lnTo>
                    <a:pt x="3200" y="3200"/>
                  </a:lnTo>
                  <a:lnTo>
                    <a:pt x="15544" y="3200"/>
                  </a:lnTo>
                  <a:lnTo>
                    <a:pt x="15544" y="114"/>
                  </a:lnTo>
                  <a:close/>
                </a:path>
                <a:path w="15875" h="89534">
                  <a:moveTo>
                    <a:pt x="15544" y="3200"/>
                  </a:moveTo>
                  <a:lnTo>
                    <a:pt x="12458" y="3200"/>
                  </a:lnTo>
                  <a:lnTo>
                    <a:pt x="12458" y="85724"/>
                  </a:lnTo>
                  <a:lnTo>
                    <a:pt x="15544" y="85724"/>
                  </a:lnTo>
                  <a:lnTo>
                    <a:pt x="15544" y="3200"/>
                  </a:lnTo>
                  <a:close/>
                </a:path>
                <a:path w="15875" h="89534">
                  <a:moveTo>
                    <a:pt x="15544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1257" y="114"/>
                  </a:lnTo>
                  <a:lnTo>
                    <a:pt x="15544" y="1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986669" y="6889991"/>
              <a:ext cx="9525" cy="82550"/>
            </a:xfrm>
            <a:custGeom>
              <a:avLst/>
              <a:gdLst/>
              <a:ahLst/>
              <a:cxnLst/>
              <a:rect l="l" t="t" r="r" b="b"/>
              <a:pathLst>
                <a:path w="9525" h="82550">
                  <a:moveTo>
                    <a:pt x="9258" y="0"/>
                  </a:moveTo>
                  <a:lnTo>
                    <a:pt x="0" y="0"/>
                  </a:lnTo>
                  <a:lnTo>
                    <a:pt x="0" y="82524"/>
                  </a:lnTo>
                  <a:lnTo>
                    <a:pt x="9258" y="82524"/>
                  </a:lnTo>
                  <a:lnTo>
                    <a:pt x="925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983469" y="6886790"/>
              <a:ext cx="15875" cy="89535"/>
            </a:xfrm>
            <a:custGeom>
              <a:avLst/>
              <a:gdLst/>
              <a:ahLst/>
              <a:cxnLst/>
              <a:rect l="l" t="t" r="r" b="b"/>
              <a:pathLst>
                <a:path w="15875" h="89534">
                  <a:moveTo>
                    <a:pt x="15544" y="0"/>
                  </a:moveTo>
                  <a:lnTo>
                    <a:pt x="0" y="0"/>
                  </a:lnTo>
                  <a:lnTo>
                    <a:pt x="0" y="88925"/>
                  </a:lnTo>
                  <a:lnTo>
                    <a:pt x="15544" y="88925"/>
                  </a:lnTo>
                  <a:lnTo>
                    <a:pt x="15544" y="85724"/>
                  </a:lnTo>
                  <a:lnTo>
                    <a:pt x="3200" y="85724"/>
                  </a:lnTo>
                  <a:lnTo>
                    <a:pt x="3200" y="3200"/>
                  </a:lnTo>
                  <a:lnTo>
                    <a:pt x="15544" y="3200"/>
                  </a:lnTo>
                  <a:lnTo>
                    <a:pt x="15544" y="0"/>
                  </a:lnTo>
                  <a:close/>
                </a:path>
                <a:path w="15875" h="89534">
                  <a:moveTo>
                    <a:pt x="15544" y="3200"/>
                  </a:moveTo>
                  <a:lnTo>
                    <a:pt x="12458" y="3200"/>
                  </a:lnTo>
                  <a:lnTo>
                    <a:pt x="12458" y="85724"/>
                  </a:lnTo>
                  <a:lnTo>
                    <a:pt x="15544" y="85724"/>
                  </a:lnTo>
                  <a:lnTo>
                    <a:pt x="15544" y="32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040619" y="6907821"/>
              <a:ext cx="175260" cy="69215"/>
            </a:xfrm>
            <a:custGeom>
              <a:avLst/>
              <a:gdLst/>
              <a:ahLst/>
              <a:cxnLst/>
              <a:rect l="l" t="t" r="r" b="b"/>
              <a:pathLst>
                <a:path w="175260" h="69215">
                  <a:moveTo>
                    <a:pt x="89839" y="5372"/>
                  </a:moveTo>
                  <a:lnTo>
                    <a:pt x="87096" y="3086"/>
                  </a:lnTo>
                  <a:lnTo>
                    <a:pt x="86753" y="2908"/>
                  </a:lnTo>
                  <a:lnTo>
                    <a:pt x="86753" y="7658"/>
                  </a:lnTo>
                  <a:lnTo>
                    <a:pt x="86753" y="50749"/>
                  </a:lnTo>
                  <a:lnTo>
                    <a:pt x="86067" y="53035"/>
                  </a:lnTo>
                  <a:lnTo>
                    <a:pt x="85267" y="54635"/>
                  </a:lnTo>
                  <a:lnTo>
                    <a:pt x="84124" y="55892"/>
                  </a:lnTo>
                  <a:lnTo>
                    <a:pt x="83096" y="57150"/>
                  </a:lnTo>
                  <a:lnTo>
                    <a:pt x="81724" y="58064"/>
                  </a:lnTo>
                  <a:lnTo>
                    <a:pt x="8915" y="58064"/>
                  </a:lnTo>
                  <a:lnTo>
                    <a:pt x="8572" y="58178"/>
                  </a:lnTo>
                  <a:lnTo>
                    <a:pt x="7772" y="58178"/>
                  </a:lnTo>
                  <a:lnTo>
                    <a:pt x="4914" y="57264"/>
                  </a:lnTo>
                  <a:lnTo>
                    <a:pt x="4114" y="56578"/>
                  </a:lnTo>
                  <a:lnTo>
                    <a:pt x="3200" y="55206"/>
                  </a:lnTo>
                  <a:lnTo>
                    <a:pt x="3314" y="9029"/>
                  </a:lnTo>
                  <a:lnTo>
                    <a:pt x="3657" y="7086"/>
                  </a:lnTo>
                  <a:lnTo>
                    <a:pt x="4800" y="5257"/>
                  </a:lnTo>
                  <a:lnTo>
                    <a:pt x="7543" y="3429"/>
                  </a:lnTo>
                  <a:lnTo>
                    <a:pt x="8801" y="3200"/>
                  </a:lnTo>
                  <a:lnTo>
                    <a:pt x="9258" y="3086"/>
                  </a:lnTo>
                  <a:lnTo>
                    <a:pt x="79438" y="3086"/>
                  </a:lnTo>
                  <a:lnTo>
                    <a:pt x="81724" y="3771"/>
                  </a:lnTo>
                  <a:lnTo>
                    <a:pt x="83324" y="4457"/>
                  </a:lnTo>
                  <a:lnTo>
                    <a:pt x="84582" y="5486"/>
                  </a:lnTo>
                  <a:lnTo>
                    <a:pt x="85953" y="6515"/>
                  </a:lnTo>
                  <a:lnTo>
                    <a:pt x="86753" y="7658"/>
                  </a:lnTo>
                  <a:lnTo>
                    <a:pt x="86753" y="2908"/>
                  </a:lnTo>
                  <a:lnTo>
                    <a:pt x="84810" y="1828"/>
                  </a:lnTo>
                  <a:lnTo>
                    <a:pt x="82410" y="457"/>
                  </a:lnTo>
                  <a:lnTo>
                    <a:pt x="80124" y="0"/>
                  </a:lnTo>
                  <a:lnTo>
                    <a:pt x="9258" y="0"/>
                  </a:lnTo>
                  <a:lnTo>
                    <a:pt x="0" y="8636"/>
                  </a:lnTo>
                  <a:lnTo>
                    <a:pt x="50" y="53835"/>
                  </a:lnTo>
                  <a:lnTo>
                    <a:pt x="165" y="54635"/>
                  </a:lnTo>
                  <a:lnTo>
                    <a:pt x="952" y="57416"/>
                  </a:lnTo>
                  <a:lnTo>
                    <a:pt x="1790" y="58737"/>
                  </a:lnTo>
                  <a:lnTo>
                    <a:pt x="2857" y="59664"/>
                  </a:lnTo>
                  <a:lnTo>
                    <a:pt x="3644" y="60388"/>
                  </a:lnTo>
                  <a:lnTo>
                    <a:pt x="4470" y="60794"/>
                  </a:lnTo>
                  <a:lnTo>
                    <a:pt x="5283" y="61036"/>
                  </a:lnTo>
                  <a:lnTo>
                    <a:pt x="6248" y="60325"/>
                  </a:lnTo>
                  <a:lnTo>
                    <a:pt x="7353" y="59994"/>
                  </a:lnTo>
                  <a:lnTo>
                    <a:pt x="8585" y="59994"/>
                  </a:lnTo>
                  <a:lnTo>
                    <a:pt x="10515" y="60007"/>
                  </a:lnTo>
                  <a:lnTo>
                    <a:pt x="12115" y="60464"/>
                  </a:lnTo>
                  <a:lnTo>
                    <a:pt x="14592" y="60464"/>
                  </a:lnTo>
                  <a:lnTo>
                    <a:pt x="15354" y="60794"/>
                  </a:lnTo>
                  <a:lnTo>
                    <a:pt x="15951" y="61264"/>
                  </a:lnTo>
                  <a:lnTo>
                    <a:pt x="80606" y="61264"/>
                  </a:lnTo>
                  <a:lnTo>
                    <a:pt x="81368" y="61137"/>
                  </a:lnTo>
                  <a:lnTo>
                    <a:pt x="82067" y="60934"/>
                  </a:lnTo>
                  <a:lnTo>
                    <a:pt x="82524" y="60706"/>
                  </a:lnTo>
                  <a:lnTo>
                    <a:pt x="82994" y="60528"/>
                  </a:lnTo>
                  <a:lnTo>
                    <a:pt x="83502" y="60375"/>
                  </a:lnTo>
                  <a:lnTo>
                    <a:pt x="84264" y="59994"/>
                  </a:lnTo>
                  <a:lnTo>
                    <a:pt x="85483" y="59397"/>
                  </a:lnTo>
                  <a:lnTo>
                    <a:pt x="86525" y="58178"/>
                  </a:lnTo>
                  <a:lnTo>
                    <a:pt x="86931" y="57721"/>
                  </a:lnTo>
                  <a:lnTo>
                    <a:pt x="87896" y="56235"/>
                  </a:lnTo>
                  <a:lnTo>
                    <a:pt x="89382" y="53835"/>
                  </a:lnTo>
                  <a:lnTo>
                    <a:pt x="89839" y="51549"/>
                  </a:lnTo>
                  <a:lnTo>
                    <a:pt x="89839" y="5372"/>
                  </a:lnTo>
                  <a:close/>
                </a:path>
                <a:path w="175260" h="69215">
                  <a:moveTo>
                    <a:pt x="175221" y="65722"/>
                  </a:moveTo>
                  <a:lnTo>
                    <a:pt x="171221" y="65722"/>
                  </a:lnTo>
                  <a:lnTo>
                    <a:pt x="171221" y="68808"/>
                  </a:lnTo>
                  <a:lnTo>
                    <a:pt x="175221" y="68808"/>
                  </a:lnTo>
                  <a:lnTo>
                    <a:pt x="175221" y="657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045305" y="6970915"/>
              <a:ext cx="85725" cy="18415"/>
            </a:xfrm>
            <a:custGeom>
              <a:avLst/>
              <a:gdLst/>
              <a:ahLst/>
              <a:cxnLst/>
              <a:rect l="l" t="t" r="r" b="b"/>
              <a:pathLst>
                <a:path w="85725" h="18415">
                  <a:moveTo>
                    <a:pt x="82981" y="0"/>
                  </a:moveTo>
                  <a:lnTo>
                    <a:pt x="76923" y="11150"/>
                  </a:lnTo>
                  <a:lnTo>
                    <a:pt x="77127" y="15138"/>
                  </a:lnTo>
                  <a:lnTo>
                    <a:pt x="77317" y="18059"/>
                  </a:lnTo>
                  <a:lnTo>
                    <a:pt x="85382" y="18059"/>
                  </a:lnTo>
                  <a:lnTo>
                    <a:pt x="82981" y="0"/>
                  </a:lnTo>
                  <a:close/>
                </a:path>
                <a:path w="85725" h="18415">
                  <a:moveTo>
                    <a:pt x="5143" y="0"/>
                  </a:moveTo>
                  <a:lnTo>
                    <a:pt x="4000" y="0"/>
                  </a:lnTo>
                  <a:lnTo>
                    <a:pt x="2857" y="114"/>
                  </a:lnTo>
                  <a:lnTo>
                    <a:pt x="2514" y="114"/>
                  </a:lnTo>
                  <a:lnTo>
                    <a:pt x="800" y="3314"/>
                  </a:lnTo>
                  <a:lnTo>
                    <a:pt x="342" y="4914"/>
                  </a:lnTo>
                  <a:lnTo>
                    <a:pt x="114" y="6172"/>
                  </a:lnTo>
                  <a:lnTo>
                    <a:pt x="0" y="18059"/>
                  </a:lnTo>
                  <a:lnTo>
                    <a:pt x="10172" y="18059"/>
                  </a:lnTo>
                  <a:lnTo>
                    <a:pt x="10138" y="3314"/>
                  </a:lnTo>
                  <a:lnTo>
                    <a:pt x="9829" y="1257"/>
                  </a:lnTo>
                  <a:lnTo>
                    <a:pt x="8801" y="571"/>
                  </a:lnTo>
                  <a:lnTo>
                    <a:pt x="6857" y="457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042105" y="6967816"/>
              <a:ext cx="92075" cy="21590"/>
            </a:xfrm>
            <a:custGeom>
              <a:avLst/>
              <a:gdLst/>
              <a:ahLst/>
              <a:cxnLst/>
              <a:rect l="l" t="t" r="r" b="b"/>
              <a:pathLst>
                <a:path w="92075" h="21590">
                  <a:moveTo>
                    <a:pt x="84099" y="0"/>
                  </a:moveTo>
                  <a:lnTo>
                    <a:pt x="76923" y="14249"/>
                  </a:lnTo>
                  <a:lnTo>
                    <a:pt x="77128" y="18237"/>
                  </a:lnTo>
                  <a:lnTo>
                    <a:pt x="77304" y="21158"/>
                  </a:lnTo>
                  <a:lnTo>
                    <a:pt x="80517" y="21158"/>
                  </a:lnTo>
                  <a:lnTo>
                    <a:pt x="80326" y="18211"/>
                  </a:lnTo>
                  <a:lnTo>
                    <a:pt x="80124" y="14249"/>
                  </a:lnTo>
                  <a:lnTo>
                    <a:pt x="86182" y="3098"/>
                  </a:lnTo>
                  <a:lnTo>
                    <a:pt x="90314" y="3098"/>
                  </a:lnTo>
                  <a:lnTo>
                    <a:pt x="89611" y="1955"/>
                  </a:lnTo>
                  <a:lnTo>
                    <a:pt x="88353" y="12"/>
                  </a:lnTo>
                  <a:lnTo>
                    <a:pt x="84099" y="0"/>
                  </a:lnTo>
                  <a:close/>
                </a:path>
                <a:path w="92075" h="21590">
                  <a:moveTo>
                    <a:pt x="90314" y="3098"/>
                  </a:moveTo>
                  <a:lnTo>
                    <a:pt x="86182" y="3098"/>
                  </a:lnTo>
                  <a:lnTo>
                    <a:pt x="87096" y="3784"/>
                  </a:lnTo>
                  <a:lnTo>
                    <a:pt x="87668" y="4927"/>
                  </a:lnTo>
                  <a:lnTo>
                    <a:pt x="88353" y="6527"/>
                  </a:lnTo>
                  <a:lnTo>
                    <a:pt x="88506" y="6985"/>
                  </a:lnTo>
                  <a:lnTo>
                    <a:pt x="88582" y="21158"/>
                  </a:lnTo>
                  <a:lnTo>
                    <a:pt x="91782" y="21158"/>
                  </a:lnTo>
                  <a:lnTo>
                    <a:pt x="91668" y="6299"/>
                  </a:lnTo>
                  <a:lnTo>
                    <a:pt x="91325" y="4927"/>
                  </a:lnTo>
                  <a:lnTo>
                    <a:pt x="90525" y="3441"/>
                  </a:lnTo>
                  <a:lnTo>
                    <a:pt x="90314" y="3098"/>
                  </a:lnTo>
                  <a:close/>
                </a:path>
                <a:path w="92075" h="21590">
                  <a:moveTo>
                    <a:pt x="5867" y="0"/>
                  </a:moveTo>
                  <a:lnTo>
                    <a:pt x="0" y="21158"/>
                  </a:lnTo>
                  <a:lnTo>
                    <a:pt x="3200" y="21158"/>
                  </a:lnTo>
                  <a:lnTo>
                    <a:pt x="3314" y="9271"/>
                  </a:lnTo>
                  <a:lnTo>
                    <a:pt x="3543" y="8013"/>
                  </a:lnTo>
                  <a:lnTo>
                    <a:pt x="4000" y="6413"/>
                  </a:lnTo>
                  <a:lnTo>
                    <a:pt x="5714" y="3213"/>
                  </a:lnTo>
                  <a:lnTo>
                    <a:pt x="6057" y="3213"/>
                  </a:lnTo>
                  <a:lnTo>
                    <a:pt x="7200" y="3098"/>
                  </a:lnTo>
                  <a:lnTo>
                    <a:pt x="15845" y="3098"/>
                  </a:lnTo>
                  <a:lnTo>
                    <a:pt x="15646" y="2565"/>
                  </a:lnTo>
                  <a:lnTo>
                    <a:pt x="15163" y="1816"/>
                  </a:lnTo>
                  <a:lnTo>
                    <a:pt x="13868" y="800"/>
                  </a:lnTo>
                  <a:lnTo>
                    <a:pt x="13106" y="469"/>
                  </a:lnTo>
                  <a:lnTo>
                    <a:pt x="10629" y="469"/>
                  </a:lnTo>
                  <a:lnTo>
                    <a:pt x="9029" y="12"/>
                  </a:lnTo>
                  <a:lnTo>
                    <a:pt x="5867" y="0"/>
                  </a:lnTo>
                  <a:close/>
                </a:path>
                <a:path w="92075" h="21590">
                  <a:moveTo>
                    <a:pt x="15845" y="3098"/>
                  </a:moveTo>
                  <a:lnTo>
                    <a:pt x="8343" y="3098"/>
                  </a:lnTo>
                  <a:lnTo>
                    <a:pt x="10058" y="3556"/>
                  </a:lnTo>
                  <a:lnTo>
                    <a:pt x="12001" y="3670"/>
                  </a:lnTo>
                  <a:lnTo>
                    <a:pt x="13030" y="4356"/>
                  </a:lnTo>
                  <a:lnTo>
                    <a:pt x="13253" y="5842"/>
                  </a:lnTo>
                  <a:lnTo>
                    <a:pt x="13373" y="21158"/>
                  </a:lnTo>
                  <a:lnTo>
                    <a:pt x="16459" y="21158"/>
                  </a:lnTo>
                  <a:lnTo>
                    <a:pt x="14973" y="19786"/>
                  </a:lnTo>
                  <a:lnTo>
                    <a:pt x="16459" y="18072"/>
                  </a:lnTo>
                  <a:lnTo>
                    <a:pt x="16407" y="4356"/>
                  </a:lnTo>
                  <a:lnTo>
                    <a:pt x="15845" y="30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023703" y="6977316"/>
              <a:ext cx="192405" cy="12065"/>
            </a:xfrm>
            <a:custGeom>
              <a:avLst/>
              <a:gdLst/>
              <a:ahLst/>
              <a:cxnLst/>
              <a:rect l="l" t="t" r="r" b="b"/>
              <a:pathLst>
                <a:path w="192404" h="12065">
                  <a:moveTo>
                    <a:pt x="18516" y="0"/>
                  </a:moveTo>
                  <a:lnTo>
                    <a:pt x="0" y="0"/>
                  </a:lnTo>
                  <a:lnTo>
                    <a:pt x="0" y="3200"/>
                  </a:lnTo>
                  <a:lnTo>
                    <a:pt x="18516" y="3200"/>
                  </a:lnTo>
                  <a:lnTo>
                    <a:pt x="18516" y="0"/>
                  </a:lnTo>
                  <a:close/>
                </a:path>
                <a:path w="192404" h="12065">
                  <a:moveTo>
                    <a:pt x="91440" y="0"/>
                  </a:moveTo>
                  <a:lnTo>
                    <a:pt x="35661" y="0"/>
                  </a:lnTo>
                  <a:lnTo>
                    <a:pt x="35661" y="2514"/>
                  </a:lnTo>
                  <a:lnTo>
                    <a:pt x="51892" y="2514"/>
                  </a:lnTo>
                  <a:lnTo>
                    <a:pt x="50342" y="3200"/>
                  </a:lnTo>
                  <a:lnTo>
                    <a:pt x="58724" y="3200"/>
                  </a:lnTo>
                  <a:lnTo>
                    <a:pt x="56413" y="3530"/>
                  </a:lnTo>
                  <a:lnTo>
                    <a:pt x="53721" y="4089"/>
                  </a:lnTo>
                  <a:lnTo>
                    <a:pt x="50863" y="5029"/>
                  </a:lnTo>
                  <a:lnTo>
                    <a:pt x="49441" y="5549"/>
                  </a:lnTo>
                  <a:lnTo>
                    <a:pt x="48006" y="5969"/>
                  </a:lnTo>
                  <a:lnTo>
                    <a:pt x="44323" y="6959"/>
                  </a:lnTo>
                  <a:lnTo>
                    <a:pt x="39878" y="7848"/>
                  </a:lnTo>
                  <a:lnTo>
                    <a:pt x="35661" y="9715"/>
                  </a:lnTo>
                  <a:lnTo>
                    <a:pt x="35661" y="8496"/>
                  </a:lnTo>
                  <a:lnTo>
                    <a:pt x="34848" y="8585"/>
                  </a:lnTo>
                  <a:lnTo>
                    <a:pt x="33375" y="10287"/>
                  </a:lnTo>
                  <a:lnTo>
                    <a:pt x="34963" y="11658"/>
                  </a:lnTo>
                  <a:lnTo>
                    <a:pt x="36093" y="11658"/>
                  </a:lnTo>
                  <a:lnTo>
                    <a:pt x="39014" y="11252"/>
                  </a:lnTo>
                  <a:lnTo>
                    <a:pt x="43180" y="10452"/>
                  </a:lnTo>
                  <a:lnTo>
                    <a:pt x="45313" y="9982"/>
                  </a:lnTo>
                  <a:lnTo>
                    <a:pt x="46316" y="9715"/>
                  </a:lnTo>
                  <a:lnTo>
                    <a:pt x="48996" y="9004"/>
                  </a:lnTo>
                  <a:lnTo>
                    <a:pt x="50507" y="8559"/>
                  </a:lnTo>
                  <a:lnTo>
                    <a:pt x="57378" y="6286"/>
                  </a:lnTo>
                  <a:lnTo>
                    <a:pt x="62293" y="5943"/>
                  </a:lnTo>
                  <a:lnTo>
                    <a:pt x="66294" y="5943"/>
                  </a:lnTo>
                  <a:lnTo>
                    <a:pt x="66979" y="6057"/>
                  </a:lnTo>
                  <a:lnTo>
                    <a:pt x="67106" y="5943"/>
                  </a:lnTo>
                  <a:lnTo>
                    <a:pt x="68694" y="4572"/>
                  </a:lnTo>
                  <a:lnTo>
                    <a:pt x="67322" y="2857"/>
                  </a:lnTo>
                  <a:lnTo>
                    <a:pt x="67602" y="3200"/>
                  </a:lnTo>
                  <a:lnTo>
                    <a:pt x="91440" y="3200"/>
                  </a:lnTo>
                  <a:lnTo>
                    <a:pt x="91440" y="2743"/>
                  </a:lnTo>
                  <a:lnTo>
                    <a:pt x="91440" y="0"/>
                  </a:lnTo>
                  <a:close/>
                </a:path>
                <a:path w="192404" h="12065">
                  <a:moveTo>
                    <a:pt x="129489" y="3200"/>
                  </a:moveTo>
                  <a:lnTo>
                    <a:pt x="129387" y="2146"/>
                  </a:lnTo>
                  <a:lnTo>
                    <a:pt x="129387" y="0"/>
                  </a:lnTo>
                  <a:lnTo>
                    <a:pt x="110985" y="0"/>
                  </a:lnTo>
                  <a:lnTo>
                    <a:pt x="110985" y="3200"/>
                  </a:lnTo>
                  <a:lnTo>
                    <a:pt x="129489" y="3200"/>
                  </a:lnTo>
                  <a:close/>
                </a:path>
                <a:path w="192404" h="12065">
                  <a:moveTo>
                    <a:pt x="192138" y="9232"/>
                  </a:moveTo>
                  <a:lnTo>
                    <a:pt x="191223" y="10287"/>
                  </a:lnTo>
                  <a:lnTo>
                    <a:pt x="192138" y="11074"/>
                  </a:lnTo>
                  <a:lnTo>
                    <a:pt x="192138" y="9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958666" y="6979830"/>
              <a:ext cx="257175" cy="7620"/>
            </a:xfrm>
            <a:custGeom>
              <a:avLst/>
              <a:gdLst/>
              <a:ahLst/>
              <a:cxnLst/>
              <a:rect l="l" t="t" r="r" b="b"/>
              <a:pathLst>
                <a:path w="257175" h="7620">
                  <a:moveTo>
                    <a:pt x="6400" y="1257"/>
                  </a:moveTo>
                  <a:lnTo>
                    <a:pt x="0" y="838"/>
                  </a:lnTo>
                  <a:lnTo>
                    <a:pt x="0" y="1257"/>
                  </a:lnTo>
                  <a:lnTo>
                    <a:pt x="6400" y="1257"/>
                  </a:lnTo>
                  <a:close/>
                </a:path>
                <a:path w="257175" h="7620">
                  <a:moveTo>
                    <a:pt x="116928" y="0"/>
                  </a:moveTo>
                  <a:lnTo>
                    <a:pt x="100698" y="0"/>
                  </a:lnTo>
                  <a:lnTo>
                    <a:pt x="100698" y="7200"/>
                  </a:lnTo>
                  <a:lnTo>
                    <a:pt x="116928" y="0"/>
                  </a:lnTo>
                  <a:close/>
                </a:path>
                <a:path w="257175" h="7620">
                  <a:moveTo>
                    <a:pt x="257175" y="0"/>
                  </a:moveTo>
                  <a:lnTo>
                    <a:pt x="255460" y="0"/>
                  </a:lnTo>
                  <a:lnTo>
                    <a:pt x="255460" y="7200"/>
                  </a:lnTo>
                  <a:lnTo>
                    <a:pt x="257175" y="6438"/>
                  </a:lnTo>
                  <a:lnTo>
                    <a:pt x="257175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949217" y="6886676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60" h="634">
                  <a:moveTo>
                    <a:pt x="9829" y="0"/>
                  </a:moveTo>
                  <a:lnTo>
                    <a:pt x="126" y="0"/>
                  </a:lnTo>
                  <a:lnTo>
                    <a:pt x="0" y="520"/>
                  </a:lnTo>
                  <a:lnTo>
                    <a:pt x="7632" y="469"/>
                  </a:lnTo>
                  <a:lnTo>
                    <a:pt x="9779" y="266"/>
                  </a:lnTo>
                  <a:lnTo>
                    <a:pt x="98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958666" y="6974344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40">
                  <a:moveTo>
                    <a:pt x="6400" y="0"/>
                  </a:moveTo>
                  <a:lnTo>
                    <a:pt x="0" y="0"/>
                  </a:lnTo>
                  <a:lnTo>
                    <a:pt x="0" y="2285"/>
                  </a:lnTo>
                  <a:lnTo>
                    <a:pt x="6400" y="2285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956837" y="6886676"/>
              <a:ext cx="19050" cy="88265"/>
            </a:xfrm>
            <a:custGeom>
              <a:avLst/>
              <a:gdLst/>
              <a:ahLst/>
              <a:cxnLst/>
              <a:rect l="l" t="t" r="r" b="b"/>
              <a:pathLst>
                <a:path w="19050" h="88265">
                  <a:moveTo>
                    <a:pt x="18859" y="0"/>
                  </a:moveTo>
                  <a:lnTo>
                    <a:pt x="15773" y="0"/>
                  </a:lnTo>
                  <a:lnTo>
                    <a:pt x="14376" y="0"/>
                  </a:lnTo>
                  <a:lnTo>
                    <a:pt x="14376" y="40805"/>
                  </a:lnTo>
                  <a:lnTo>
                    <a:pt x="9753" y="74891"/>
                  </a:lnTo>
                  <a:lnTo>
                    <a:pt x="8064" y="74891"/>
                  </a:lnTo>
                  <a:lnTo>
                    <a:pt x="6057" y="74637"/>
                  </a:lnTo>
                  <a:lnTo>
                    <a:pt x="4800" y="73037"/>
                  </a:lnTo>
                  <a:lnTo>
                    <a:pt x="5143" y="71323"/>
                  </a:lnTo>
                  <a:lnTo>
                    <a:pt x="6451" y="61696"/>
                  </a:lnTo>
                  <a:lnTo>
                    <a:pt x="7340" y="53174"/>
                  </a:lnTo>
                  <a:lnTo>
                    <a:pt x="7835" y="45948"/>
                  </a:lnTo>
                  <a:lnTo>
                    <a:pt x="7975" y="40805"/>
                  </a:lnTo>
                  <a:lnTo>
                    <a:pt x="7848" y="35890"/>
                  </a:lnTo>
                  <a:lnTo>
                    <a:pt x="7747" y="33032"/>
                  </a:lnTo>
                  <a:lnTo>
                    <a:pt x="7658" y="31546"/>
                  </a:lnTo>
                  <a:lnTo>
                    <a:pt x="9029" y="30060"/>
                  </a:lnTo>
                  <a:lnTo>
                    <a:pt x="10960" y="30048"/>
                  </a:lnTo>
                  <a:lnTo>
                    <a:pt x="12687" y="30048"/>
                  </a:lnTo>
                  <a:lnTo>
                    <a:pt x="14058" y="31381"/>
                  </a:lnTo>
                  <a:lnTo>
                    <a:pt x="14287" y="37261"/>
                  </a:lnTo>
                  <a:lnTo>
                    <a:pt x="14376" y="40805"/>
                  </a:lnTo>
                  <a:lnTo>
                    <a:pt x="14376" y="0"/>
                  </a:lnTo>
                  <a:lnTo>
                    <a:pt x="6819" y="0"/>
                  </a:lnTo>
                  <a:lnTo>
                    <a:pt x="3200" y="241"/>
                  </a:lnTo>
                  <a:lnTo>
                    <a:pt x="0" y="342"/>
                  </a:lnTo>
                  <a:lnTo>
                    <a:pt x="12" y="469"/>
                  </a:lnTo>
                  <a:lnTo>
                    <a:pt x="1828" y="469"/>
                  </a:lnTo>
                  <a:lnTo>
                    <a:pt x="1828" y="70078"/>
                  </a:lnTo>
                  <a:lnTo>
                    <a:pt x="1828" y="84467"/>
                  </a:lnTo>
                  <a:lnTo>
                    <a:pt x="1828" y="87668"/>
                  </a:lnTo>
                  <a:lnTo>
                    <a:pt x="18859" y="87668"/>
                  </a:lnTo>
                  <a:lnTo>
                    <a:pt x="188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961638" y="6916724"/>
              <a:ext cx="254635" cy="53340"/>
            </a:xfrm>
            <a:custGeom>
              <a:avLst/>
              <a:gdLst/>
              <a:ahLst/>
              <a:cxnLst/>
              <a:rect l="l" t="t" r="r" b="b"/>
              <a:pathLst>
                <a:path w="254635" h="53340">
                  <a:moveTo>
                    <a:pt x="9601" y="10185"/>
                  </a:moveTo>
                  <a:lnTo>
                    <a:pt x="9372" y="5842"/>
                  </a:lnTo>
                  <a:lnTo>
                    <a:pt x="9372" y="4470"/>
                  </a:lnTo>
                  <a:lnTo>
                    <a:pt x="9258" y="2984"/>
                  </a:lnTo>
                  <a:lnTo>
                    <a:pt x="9258" y="1333"/>
                  </a:lnTo>
                  <a:lnTo>
                    <a:pt x="7886" y="0"/>
                  </a:lnTo>
                  <a:lnTo>
                    <a:pt x="4229" y="12"/>
                  </a:lnTo>
                  <a:lnTo>
                    <a:pt x="2857" y="1498"/>
                  </a:lnTo>
                  <a:lnTo>
                    <a:pt x="2971" y="3327"/>
                  </a:lnTo>
                  <a:lnTo>
                    <a:pt x="2971" y="4699"/>
                  </a:lnTo>
                  <a:lnTo>
                    <a:pt x="3086" y="6184"/>
                  </a:lnTo>
                  <a:lnTo>
                    <a:pt x="3200" y="10185"/>
                  </a:lnTo>
                  <a:lnTo>
                    <a:pt x="3035" y="15900"/>
                  </a:lnTo>
                  <a:lnTo>
                    <a:pt x="2540" y="23126"/>
                  </a:lnTo>
                  <a:lnTo>
                    <a:pt x="1651" y="31648"/>
                  </a:lnTo>
                  <a:lnTo>
                    <a:pt x="342" y="41275"/>
                  </a:lnTo>
                  <a:lnTo>
                    <a:pt x="0" y="42989"/>
                  </a:lnTo>
                  <a:lnTo>
                    <a:pt x="1257" y="44589"/>
                  </a:lnTo>
                  <a:lnTo>
                    <a:pt x="3403" y="44843"/>
                  </a:lnTo>
                  <a:lnTo>
                    <a:pt x="4953" y="44843"/>
                  </a:lnTo>
                  <a:lnTo>
                    <a:pt x="9423" y="16256"/>
                  </a:lnTo>
                  <a:lnTo>
                    <a:pt x="9601" y="10185"/>
                  </a:lnTo>
                  <a:close/>
                </a:path>
                <a:path w="254635" h="53340">
                  <a:moveTo>
                    <a:pt x="254203" y="53340"/>
                  </a:moveTo>
                  <a:lnTo>
                    <a:pt x="254088" y="28028"/>
                  </a:lnTo>
                  <a:lnTo>
                    <a:pt x="253860" y="28016"/>
                  </a:lnTo>
                  <a:lnTo>
                    <a:pt x="252145" y="28130"/>
                  </a:lnTo>
                  <a:lnTo>
                    <a:pt x="250774" y="29502"/>
                  </a:lnTo>
                  <a:lnTo>
                    <a:pt x="250774" y="31330"/>
                  </a:lnTo>
                  <a:lnTo>
                    <a:pt x="251231" y="45961"/>
                  </a:lnTo>
                  <a:lnTo>
                    <a:pt x="251802" y="50647"/>
                  </a:lnTo>
                  <a:lnTo>
                    <a:pt x="251891" y="51993"/>
                  </a:lnTo>
                  <a:lnTo>
                    <a:pt x="252895" y="53047"/>
                  </a:lnTo>
                  <a:lnTo>
                    <a:pt x="254203" y="5334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153090" y="6886905"/>
              <a:ext cx="46355" cy="102235"/>
            </a:xfrm>
            <a:custGeom>
              <a:avLst/>
              <a:gdLst/>
              <a:ahLst/>
              <a:cxnLst/>
              <a:rect l="l" t="t" r="r" b="b"/>
              <a:pathLst>
                <a:path w="46354" h="102234">
                  <a:moveTo>
                    <a:pt x="9829" y="14859"/>
                  </a:moveTo>
                  <a:lnTo>
                    <a:pt x="8229" y="13258"/>
                  </a:lnTo>
                  <a:lnTo>
                    <a:pt x="6629" y="14859"/>
                  </a:lnTo>
                  <a:lnTo>
                    <a:pt x="6629" y="88239"/>
                  </a:lnTo>
                  <a:lnTo>
                    <a:pt x="8229" y="89725"/>
                  </a:lnTo>
                  <a:lnTo>
                    <a:pt x="9829" y="88239"/>
                  </a:lnTo>
                  <a:lnTo>
                    <a:pt x="9829" y="14859"/>
                  </a:lnTo>
                  <a:close/>
                </a:path>
                <a:path w="46354" h="102234">
                  <a:moveTo>
                    <a:pt x="46062" y="93840"/>
                  </a:moveTo>
                  <a:lnTo>
                    <a:pt x="44462" y="92354"/>
                  </a:lnTo>
                  <a:lnTo>
                    <a:pt x="26060" y="92354"/>
                  </a:lnTo>
                  <a:lnTo>
                    <a:pt x="26060" y="15430"/>
                  </a:lnTo>
                  <a:lnTo>
                    <a:pt x="26060" y="12344"/>
                  </a:lnTo>
                  <a:lnTo>
                    <a:pt x="14287" y="12344"/>
                  </a:lnTo>
                  <a:lnTo>
                    <a:pt x="14287" y="88239"/>
                  </a:lnTo>
                  <a:lnTo>
                    <a:pt x="15887" y="89725"/>
                  </a:lnTo>
                  <a:lnTo>
                    <a:pt x="17487" y="88239"/>
                  </a:lnTo>
                  <a:lnTo>
                    <a:pt x="17487" y="15430"/>
                  </a:lnTo>
                  <a:lnTo>
                    <a:pt x="22860" y="15430"/>
                  </a:lnTo>
                  <a:lnTo>
                    <a:pt x="22860" y="93611"/>
                  </a:lnTo>
                  <a:lnTo>
                    <a:pt x="22517" y="94411"/>
                  </a:lnTo>
                  <a:lnTo>
                    <a:pt x="21602" y="98183"/>
                  </a:lnTo>
                  <a:lnTo>
                    <a:pt x="14744" y="98983"/>
                  </a:lnTo>
                  <a:lnTo>
                    <a:pt x="11772" y="99098"/>
                  </a:lnTo>
                  <a:lnTo>
                    <a:pt x="11150" y="99110"/>
                  </a:lnTo>
                  <a:lnTo>
                    <a:pt x="8420" y="99110"/>
                  </a:lnTo>
                  <a:lnTo>
                    <a:pt x="3200" y="14427"/>
                  </a:lnTo>
                  <a:lnTo>
                    <a:pt x="3619" y="14033"/>
                  </a:lnTo>
                  <a:lnTo>
                    <a:pt x="5029" y="12801"/>
                  </a:lnTo>
                  <a:lnTo>
                    <a:pt x="8686" y="9944"/>
                  </a:lnTo>
                  <a:lnTo>
                    <a:pt x="10972" y="8572"/>
                  </a:lnTo>
                  <a:lnTo>
                    <a:pt x="12852" y="7353"/>
                  </a:lnTo>
                  <a:lnTo>
                    <a:pt x="17411" y="5930"/>
                  </a:lnTo>
                  <a:lnTo>
                    <a:pt x="24117" y="4229"/>
                  </a:lnTo>
                  <a:lnTo>
                    <a:pt x="26123" y="3784"/>
                  </a:lnTo>
                  <a:lnTo>
                    <a:pt x="29489" y="3086"/>
                  </a:lnTo>
                  <a:lnTo>
                    <a:pt x="30746" y="1143"/>
                  </a:lnTo>
                  <a:lnTo>
                    <a:pt x="28803" y="0"/>
                  </a:lnTo>
                  <a:lnTo>
                    <a:pt x="24447" y="901"/>
                  </a:lnTo>
                  <a:lnTo>
                    <a:pt x="21844" y="1511"/>
                  </a:lnTo>
                  <a:lnTo>
                    <a:pt x="457" y="12687"/>
                  </a:lnTo>
                  <a:lnTo>
                    <a:pt x="0" y="13258"/>
                  </a:lnTo>
                  <a:lnTo>
                    <a:pt x="88" y="93611"/>
                  </a:lnTo>
                  <a:lnTo>
                    <a:pt x="8686" y="102069"/>
                  </a:lnTo>
                  <a:lnTo>
                    <a:pt x="15951" y="102069"/>
                  </a:lnTo>
                  <a:lnTo>
                    <a:pt x="22326" y="101092"/>
                  </a:lnTo>
                  <a:lnTo>
                    <a:pt x="23647" y="99110"/>
                  </a:lnTo>
                  <a:lnTo>
                    <a:pt x="24803" y="97409"/>
                  </a:lnTo>
                  <a:lnTo>
                    <a:pt x="25819" y="94932"/>
                  </a:lnTo>
                  <a:lnTo>
                    <a:pt x="25895" y="94653"/>
                  </a:lnTo>
                  <a:lnTo>
                    <a:pt x="25819" y="94932"/>
                  </a:lnTo>
                  <a:lnTo>
                    <a:pt x="25615" y="95440"/>
                  </a:lnTo>
                  <a:lnTo>
                    <a:pt x="44462" y="95440"/>
                  </a:lnTo>
                  <a:lnTo>
                    <a:pt x="46062" y="9384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798062" y="6884619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0" y="0"/>
                  </a:moveTo>
                  <a:lnTo>
                    <a:pt x="4825" y="1955"/>
                  </a:lnTo>
                  <a:lnTo>
                    <a:pt x="9258" y="2806"/>
                  </a:lnTo>
                  <a:lnTo>
                    <a:pt x="13462" y="3162"/>
                  </a:lnTo>
                  <a:lnTo>
                    <a:pt x="13576" y="2057"/>
                  </a:lnTo>
                  <a:lnTo>
                    <a:pt x="8928" y="2057"/>
                  </a:lnTo>
                  <a:lnTo>
                    <a:pt x="8699" y="1943"/>
                  </a:lnTo>
                  <a:lnTo>
                    <a:pt x="8407" y="1943"/>
                  </a:lnTo>
                  <a:lnTo>
                    <a:pt x="4902" y="15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778758" y="6532714"/>
              <a:ext cx="635" cy="274955"/>
            </a:xfrm>
            <a:custGeom>
              <a:avLst/>
              <a:gdLst/>
              <a:ahLst/>
              <a:cxnLst/>
              <a:rect l="l" t="t" r="r" b="b"/>
              <a:pathLst>
                <a:path w="635" h="274954">
                  <a:moveTo>
                    <a:pt x="228" y="138049"/>
                  </a:moveTo>
                  <a:lnTo>
                    <a:pt x="0" y="138277"/>
                  </a:lnTo>
                  <a:lnTo>
                    <a:pt x="0" y="274497"/>
                  </a:lnTo>
                  <a:lnTo>
                    <a:pt x="228" y="274066"/>
                  </a:lnTo>
                  <a:lnTo>
                    <a:pt x="228" y="138049"/>
                  </a:lnTo>
                  <a:close/>
                </a:path>
                <a:path w="635" h="274954">
                  <a:moveTo>
                    <a:pt x="228" y="12"/>
                  </a:moveTo>
                  <a:lnTo>
                    <a:pt x="0" y="0"/>
                  </a:lnTo>
                  <a:lnTo>
                    <a:pt x="0" y="119672"/>
                  </a:lnTo>
                  <a:lnTo>
                    <a:pt x="228" y="119862"/>
                  </a:lnTo>
                  <a:lnTo>
                    <a:pt x="228" y="12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778758" y="6489521"/>
              <a:ext cx="470534" cy="387985"/>
            </a:xfrm>
            <a:custGeom>
              <a:avLst/>
              <a:gdLst/>
              <a:ahLst/>
              <a:cxnLst/>
              <a:rect l="l" t="t" r="r" b="b"/>
              <a:pathLst>
                <a:path w="470535" h="387984">
                  <a:moveTo>
                    <a:pt x="228" y="324726"/>
                  </a:moveTo>
                  <a:lnTo>
                    <a:pt x="0" y="325297"/>
                  </a:lnTo>
                  <a:lnTo>
                    <a:pt x="63" y="343471"/>
                  </a:lnTo>
                  <a:lnTo>
                    <a:pt x="152" y="342709"/>
                  </a:lnTo>
                  <a:lnTo>
                    <a:pt x="228" y="324726"/>
                  </a:lnTo>
                  <a:close/>
                </a:path>
                <a:path w="470535" h="387984">
                  <a:moveTo>
                    <a:pt x="228" y="37909"/>
                  </a:moveTo>
                  <a:lnTo>
                    <a:pt x="0" y="37439"/>
                  </a:lnTo>
                  <a:lnTo>
                    <a:pt x="0" y="43192"/>
                  </a:lnTo>
                  <a:lnTo>
                    <a:pt x="228" y="43205"/>
                  </a:lnTo>
                  <a:lnTo>
                    <a:pt x="228" y="37909"/>
                  </a:lnTo>
                  <a:close/>
                </a:path>
                <a:path w="470535" h="387984">
                  <a:moveTo>
                    <a:pt x="228" y="0"/>
                  </a:moveTo>
                  <a:lnTo>
                    <a:pt x="114" y="2019"/>
                  </a:lnTo>
                  <a:lnTo>
                    <a:pt x="0" y="28663"/>
                  </a:lnTo>
                  <a:lnTo>
                    <a:pt x="228" y="29438"/>
                  </a:lnTo>
                  <a:lnTo>
                    <a:pt x="228" y="0"/>
                  </a:lnTo>
                  <a:close/>
                </a:path>
                <a:path w="470535" h="387984">
                  <a:moveTo>
                    <a:pt x="470344" y="387553"/>
                  </a:moveTo>
                  <a:lnTo>
                    <a:pt x="470255" y="386626"/>
                  </a:lnTo>
                  <a:lnTo>
                    <a:pt x="438873" y="387553"/>
                  </a:lnTo>
                  <a:lnTo>
                    <a:pt x="470344" y="387553"/>
                  </a:lnTo>
                  <a:close/>
                </a:path>
              </a:pathLst>
            </a:custGeom>
            <a:solidFill>
              <a:srgbClr val="DFE0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785387" y="6448361"/>
              <a:ext cx="601345" cy="429259"/>
            </a:xfrm>
            <a:custGeom>
              <a:avLst/>
              <a:gdLst/>
              <a:ahLst/>
              <a:cxnLst/>
              <a:rect l="l" t="t" r="r" b="b"/>
              <a:pathLst>
                <a:path w="601345" h="429259">
                  <a:moveTo>
                    <a:pt x="299504" y="396709"/>
                  </a:moveTo>
                  <a:lnTo>
                    <a:pt x="196824" y="396709"/>
                  </a:lnTo>
                  <a:lnTo>
                    <a:pt x="196824" y="428713"/>
                  </a:lnTo>
                  <a:lnTo>
                    <a:pt x="217449" y="428713"/>
                  </a:lnTo>
                  <a:lnTo>
                    <a:pt x="299300" y="426300"/>
                  </a:lnTo>
                  <a:lnTo>
                    <a:pt x="299504" y="396709"/>
                  </a:lnTo>
                  <a:close/>
                </a:path>
                <a:path w="601345" h="429259">
                  <a:moveTo>
                    <a:pt x="168440" y="333959"/>
                  </a:moveTo>
                  <a:lnTo>
                    <a:pt x="84696" y="333959"/>
                  </a:lnTo>
                  <a:lnTo>
                    <a:pt x="85610" y="334873"/>
                  </a:lnTo>
                  <a:lnTo>
                    <a:pt x="85610" y="411606"/>
                  </a:lnTo>
                  <a:lnTo>
                    <a:pt x="105905" y="428713"/>
                  </a:lnTo>
                  <a:lnTo>
                    <a:pt x="159219" y="428713"/>
                  </a:lnTo>
                  <a:lnTo>
                    <a:pt x="159219" y="350075"/>
                  </a:lnTo>
                  <a:lnTo>
                    <a:pt x="148818" y="350075"/>
                  </a:lnTo>
                  <a:lnTo>
                    <a:pt x="148818" y="343788"/>
                  </a:lnTo>
                  <a:lnTo>
                    <a:pt x="171107" y="343788"/>
                  </a:lnTo>
                  <a:lnTo>
                    <a:pt x="171107" y="343331"/>
                  </a:lnTo>
                  <a:lnTo>
                    <a:pt x="168440" y="333959"/>
                  </a:lnTo>
                  <a:close/>
                </a:path>
                <a:path w="601345" h="429259">
                  <a:moveTo>
                    <a:pt x="171107" y="343788"/>
                  </a:moveTo>
                  <a:lnTo>
                    <a:pt x="165620" y="343788"/>
                  </a:lnTo>
                  <a:lnTo>
                    <a:pt x="165620" y="428713"/>
                  </a:lnTo>
                  <a:lnTo>
                    <a:pt x="171107" y="428713"/>
                  </a:lnTo>
                  <a:lnTo>
                    <a:pt x="171107" y="343788"/>
                  </a:lnTo>
                  <a:close/>
                </a:path>
                <a:path w="601345" h="429259">
                  <a:moveTo>
                    <a:pt x="152946" y="324700"/>
                  </a:moveTo>
                  <a:lnTo>
                    <a:pt x="89814" y="324700"/>
                  </a:lnTo>
                  <a:lnTo>
                    <a:pt x="86601" y="328942"/>
                  </a:lnTo>
                  <a:lnTo>
                    <a:pt x="86410" y="329615"/>
                  </a:lnTo>
                  <a:lnTo>
                    <a:pt x="86067" y="329615"/>
                  </a:lnTo>
                  <a:lnTo>
                    <a:pt x="85039" y="330873"/>
                  </a:lnTo>
                  <a:lnTo>
                    <a:pt x="84353" y="332816"/>
                  </a:lnTo>
                  <a:lnTo>
                    <a:pt x="84670" y="333984"/>
                  </a:lnTo>
                  <a:lnTo>
                    <a:pt x="168440" y="333959"/>
                  </a:lnTo>
                  <a:lnTo>
                    <a:pt x="167335" y="330073"/>
                  </a:lnTo>
                  <a:lnTo>
                    <a:pt x="152946" y="324700"/>
                  </a:lnTo>
                  <a:close/>
                </a:path>
                <a:path w="601345" h="429259">
                  <a:moveTo>
                    <a:pt x="387362" y="396709"/>
                  </a:moveTo>
                  <a:lnTo>
                    <a:pt x="342099" y="396709"/>
                  </a:lnTo>
                  <a:lnTo>
                    <a:pt x="341998" y="425043"/>
                  </a:lnTo>
                  <a:lnTo>
                    <a:pt x="385063" y="423760"/>
                  </a:lnTo>
                  <a:lnTo>
                    <a:pt x="387362" y="417626"/>
                  </a:lnTo>
                  <a:lnTo>
                    <a:pt x="387362" y="396709"/>
                  </a:lnTo>
                  <a:close/>
                </a:path>
                <a:path w="601345" h="429259">
                  <a:moveTo>
                    <a:pt x="463257" y="351701"/>
                  </a:moveTo>
                  <a:lnTo>
                    <a:pt x="427367" y="355790"/>
                  </a:lnTo>
                  <a:lnTo>
                    <a:pt x="425424" y="355790"/>
                  </a:lnTo>
                  <a:lnTo>
                    <a:pt x="425424" y="422579"/>
                  </a:lnTo>
                  <a:lnTo>
                    <a:pt x="463257" y="421462"/>
                  </a:lnTo>
                  <a:lnTo>
                    <a:pt x="463257" y="351701"/>
                  </a:lnTo>
                  <a:close/>
                </a:path>
                <a:path w="601345" h="429259">
                  <a:moveTo>
                    <a:pt x="568451" y="330200"/>
                  </a:moveTo>
                  <a:lnTo>
                    <a:pt x="564527" y="330200"/>
                  </a:lnTo>
                  <a:lnTo>
                    <a:pt x="563613" y="331470"/>
                  </a:lnTo>
                  <a:lnTo>
                    <a:pt x="562355" y="334010"/>
                  </a:lnTo>
                  <a:lnTo>
                    <a:pt x="561670" y="334010"/>
                  </a:lnTo>
                  <a:lnTo>
                    <a:pt x="561670" y="337820"/>
                  </a:lnTo>
                  <a:lnTo>
                    <a:pt x="564629" y="337820"/>
                  </a:lnTo>
                  <a:lnTo>
                    <a:pt x="561670" y="339089"/>
                  </a:lnTo>
                  <a:lnTo>
                    <a:pt x="561670" y="341629"/>
                  </a:lnTo>
                  <a:lnTo>
                    <a:pt x="558482" y="341629"/>
                  </a:lnTo>
                  <a:lnTo>
                    <a:pt x="556082" y="344170"/>
                  </a:lnTo>
                  <a:lnTo>
                    <a:pt x="557326" y="347979"/>
                  </a:lnTo>
                  <a:lnTo>
                    <a:pt x="557326" y="391159"/>
                  </a:lnTo>
                  <a:lnTo>
                    <a:pt x="593801" y="414019"/>
                  </a:lnTo>
                  <a:lnTo>
                    <a:pt x="596887" y="411480"/>
                  </a:lnTo>
                  <a:lnTo>
                    <a:pt x="599287" y="405130"/>
                  </a:lnTo>
                  <a:lnTo>
                    <a:pt x="600875" y="400050"/>
                  </a:lnTo>
                  <a:lnTo>
                    <a:pt x="600875" y="397509"/>
                  </a:lnTo>
                  <a:lnTo>
                    <a:pt x="587959" y="397509"/>
                  </a:lnTo>
                  <a:lnTo>
                    <a:pt x="582929" y="392430"/>
                  </a:lnTo>
                  <a:lnTo>
                    <a:pt x="582929" y="379730"/>
                  </a:lnTo>
                  <a:lnTo>
                    <a:pt x="587844" y="375919"/>
                  </a:lnTo>
                  <a:lnTo>
                    <a:pt x="600875" y="375919"/>
                  </a:lnTo>
                  <a:lnTo>
                    <a:pt x="600875" y="358139"/>
                  </a:lnTo>
                  <a:lnTo>
                    <a:pt x="573694" y="331470"/>
                  </a:lnTo>
                  <a:lnTo>
                    <a:pt x="568451" y="330200"/>
                  </a:lnTo>
                  <a:close/>
                </a:path>
                <a:path w="601345" h="429259">
                  <a:moveTo>
                    <a:pt x="600875" y="394969"/>
                  </a:moveTo>
                  <a:lnTo>
                    <a:pt x="598995" y="396239"/>
                  </a:lnTo>
                  <a:lnTo>
                    <a:pt x="596620" y="397509"/>
                  </a:lnTo>
                  <a:lnTo>
                    <a:pt x="600875" y="397509"/>
                  </a:lnTo>
                  <a:lnTo>
                    <a:pt x="600875" y="394969"/>
                  </a:lnTo>
                  <a:close/>
                </a:path>
                <a:path w="601345" h="429259">
                  <a:moveTo>
                    <a:pt x="600875" y="375919"/>
                  </a:moveTo>
                  <a:lnTo>
                    <a:pt x="598995" y="375919"/>
                  </a:lnTo>
                  <a:lnTo>
                    <a:pt x="600875" y="377189"/>
                  </a:lnTo>
                  <a:lnTo>
                    <a:pt x="600875" y="375919"/>
                  </a:lnTo>
                  <a:close/>
                </a:path>
                <a:path w="601345" h="429259">
                  <a:moveTo>
                    <a:pt x="32918" y="340360"/>
                  </a:moveTo>
                  <a:lnTo>
                    <a:pt x="29260" y="340360"/>
                  </a:lnTo>
                  <a:lnTo>
                    <a:pt x="29260" y="364489"/>
                  </a:lnTo>
                  <a:lnTo>
                    <a:pt x="37261" y="372109"/>
                  </a:lnTo>
                  <a:lnTo>
                    <a:pt x="37147" y="345439"/>
                  </a:lnTo>
                  <a:lnTo>
                    <a:pt x="35775" y="342900"/>
                  </a:lnTo>
                  <a:lnTo>
                    <a:pt x="32918" y="340360"/>
                  </a:lnTo>
                  <a:close/>
                </a:path>
                <a:path w="601345" h="429259">
                  <a:moveTo>
                    <a:pt x="512178" y="346710"/>
                  </a:moveTo>
                  <a:lnTo>
                    <a:pt x="489889" y="349250"/>
                  </a:lnTo>
                  <a:lnTo>
                    <a:pt x="512178" y="363219"/>
                  </a:lnTo>
                  <a:lnTo>
                    <a:pt x="512178" y="346710"/>
                  </a:lnTo>
                  <a:close/>
                </a:path>
                <a:path w="601345" h="429259">
                  <a:moveTo>
                    <a:pt x="33032" y="330200"/>
                  </a:moveTo>
                  <a:lnTo>
                    <a:pt x="30022" y="330200"/>
                  </a:lnTo>
                  <a:lnTo>
                    <a:pt x="25484" y="331470"/>
                  </a:lnTo>
                  <a:lnTo>
                    <a:pt x="19769" y="334010"/>
                  </a:lnTo>
                  <a:lnTo>
                    <a:pt x="13293" y="339089"/>
                  </a:lnTo>
                  <a:lnTo>
                    <a:pt x="6476" y="345439"/>
                  </a:lnTo>
                  <a:lnTo>
                    <a:pt x="22974" y="359409"/>
                  </a:lnTo>
                  <a:lnTo>
                    <a:pt x="22974" y="335279"/>
                  </a:lnTo>
                  <a:lnTo>
                    <a:pt x="25374" y="334010"/>
                  </a:lnTo>
                  <a:lnTo>
                    <a:pt x="36233" y="334010"/>
                  </a:lnTo>
                  <a:lnTo>
                    <a:pt x="35204" y="331470"/>
                  </a:lnTo>
                  <a:lnTo>
                    <a:pt x="34404" y="331470"/>
                  </a:lnTo>
                  <a:lnTo>
                    <a:pt x="33032" y="330200"/>
                  </a:lnTo>
                  <a:close/>
                </a:path>
                <a:path w="601345" h="429259">
                  <a:moveTo>
                    <a:pt x="532866" y="264160"/>
                  </a:moveTo>
                  <a:lnTo>
                    <a:pt x="530809" y="264160"/>
                  </a:lnTo>
                  <a:lnTo>
                    <a:pt x="530923" y="270510"/>
                  </a:lnTo>
                  <a:lnTo>
                    <a:pt x="530123" y="273050"/>
                  </a:lnTo>
                  <a:lnTo>
                    <a:pt x="529323" y="274320"/>
                  </a:lnTo>
                  <a:lnTo>
                    <a:pt x="527837" y="275589"/>
                  </a:lnTo>
                  <a:lnTo>
                    <a:pt x="527037" y="276860"/>
                  </a:lnTo>
                  <a:lnTo>
                    <a:pt x="527037" y="304800"/>
                  </a:lnTo>
                  <a:lnTo>
                    <a:pt x="568299" y="306070"/>
                  </a:lnTo>
                  <a:lnTo>
                    <a:pt x="571157" y="306070"/>
                  </a:lnTo>
                  <a:lnTo>
                    <a:pt x="571157" y="318770"/>
                  </a:lnTo>
                  <a:lnTo>
                    <a:pt x="566470" y="320039"/>
                  </a:lnTo>
                  <a:lnTo>
                    <a:pt x="558812" y="321310"/>
                  </a:lnTo>
                  <a:lnTo>
                    <a:pt x="566038" y="326389"/>
                  </a:lnTo>
                  <a:lnTo>
                    <a:pt x="568299" y="326389"/>
                  </a:lnTo>
                  <a:lnTo>
                    <a:pt x="574696" y="327660"/>
                  </a:lnTo>
                  <a:lnTo>
                    <a:pt x="600875" y="351789"/>
                  </a:lnTo>
                  <a:lnTo>
                    <a:pt x="600875" y="267970"/>
                  </a:lnTo>
                  <a:lnTo>
                    <a:pt x="534238" y="267970"/>
                  </a:lnTo>
                  <a:lnTo>
                    <a:pt x="533895" y="266700"/>
                  </a:lnTo>
                  <a:lnTo>
                    <a:pt x="533666" y="266700"/>
                  </a:lnTo>
                  <a:lnTo>
                    <a:pt x="532866" y="264160"/>
                  </a:lnTo>
                  <a:close/>
                </a:path>
                <a:path w="601345" h="429259">
                  <a:moveTo>
                    <a:pt x="9715" y="220979"/>
                  </a:moveTo>
                  <a:lnTo>
                    <a:pt x="0" y="220979"/>
                  </a:lnTo>
                  <a:lnTo>
                    <a:pt x="0" y="337820"/>
                  </a:lnTo>
                  <a:lnTo>
                    <a:pt x="914" y="337820"/>
                  </a:lnTo>
                  <a:lnTo>
                    <a:pt x="914" y="340360"/>
                  </a:lnTo>
                  <a:lnTo>
                    <a:pt x="4114" y="344170"/>
                  </a:lnTo>
                  <a:lnTo>
                    <a:pt x="11279" y="336550"/>
                  </a:lnTo>
                  <a:lnTo>
                    <a:pt x="18202" y="331470"/>
                  </a:lnTo>
                  <a:lnTo>
                    <a:pt x="24595" y="327660"/>
                  </a:lnTo>
                  <a:lnTo>
                    <a:pt x="30175" y="326389"/>
                  </a:lnTo>
                  <a:lnTo>
                    <a:pt x="38963" y="326389"/>
                  </a:lnTo>
                  <a:lnTo>
                    <a:pt x="38862" y="317500"/>
                  </a:lnTo>
                  <a:lnTo>
                    <a:pt x="36118" y="313689"/>
                  </a:lnTo>
                  <a:lnTo>
                    <a:pt x="31775" y="307339"/>
                  </a:lnTo>
                  <a:lnTo>
                    <a:pt x="21145" y="300989"/>
                  </a:lnTo>
                  <a:lnTo>
                    <a:pt x="21145" y="287020"/>
                  </a:lnTo>
                  <a:lnTo>
                    <a:pt x="9715" y="284479"/>
                  </a:lnTo>
                  <a:lnTo>
                    <a:pt x="9715" y="220979"/>
                  </a:lnTo>
                  <a:close/>
                </a:path>
                <a:path w="601345" h="429259">
                  <a:moveTo>
                    <a:pt x="38557" y="334010"/>
                  </a:moveTo>
                  <a:lnTo>
                    <a:pt x="35318" y="334010"/>
                  </a:lnTo>
                  <a:lnTo>
                    <a:pt x="38595" y="337820"/>
                  </a:lnTo>
                  <a:lnTo>
                    <a:pt x="39281" y="337820"/>
                  </a:lnTo>
                  <a:lnTo>
                    <a:pt x="38290" y="336550"/>
                  </a:lnTo>
                  <a:lnTo>
                    <a:pt x="38557" y="334010"/>
                  </a:lnTo>
                  <a:close/>
                </a:path>
                <a:path w="601345" h="429259">
                  <a:moveTo>
                    <a:pt x="38963" y="326389"/>
                  </a:moveTo>
                  <a:lnTo>
                    <a:pt x="33947" y="326389"/>
                  </a:lnTo>
                  <a:lnTo>
                    <a:pt x="37718" y="330200"/>
                  </a:lnTo>
                  <a:lnTo>
                    <a:pt x="38150" y="330200"/>
                  </a:lnTo>
                  <a:lnTo>
                    <a:pt x="38455" y="331470"/>
                  </a:lnTo>
                  <a:lnTo>
                    <a:pt x="38696" y="331470"/>
                  </a:lnTo>
                  <a:lnTo>
                    <a:pt x="38963" y="326389"/>
                  </a:lnTo>
                  <a:close/>
                </a:path>
                <a:path w="601345" h="429259">
                  <a:moveTo>
                    <a:pt x="565746" y="326389"/>
                  </a:moveTo>
                  <a:lnTo>
                    <a:pt x="561670" y="326389"/>
                  </a:lnTo>
                  <a:lnTo>
                    <a:pt x="561670" y="328929"/>
                  </a:lnTo>
                  <a:lnTo>
                    <a:pt x="562648" y="327660"/>
                  </a:lnTo>
                  <a:lnTo>
                    <a:pt x="564006" y="327660"/>
                  </a:lnTo>
                  <a:lnTo>
                    <a:pt x="565746" y="326389"/>
                  </a:lnTo>
                  <a:close/>
                </a:path>
                <a:path w="601345" h="429259">
                  <a:moveTo>
                    <a:pt x="75666" y="307339"/>
                  </a:moveTo>
                  <a:lnTo>
                    <a:pt x="75437" y="323850"/>
                  </a:lnTo>
                  <a:lnTo>
                    <a:pt x="75666" y="323850"/>
                  </a:lnTo>
                  <a:lnTo>
                    <a:pt x="75666" y="307339"/>
                  </a:lnTo>
                  <a:close/>
                </a:path>
                <a:path w="601345" h="429259">
                  <a:moveTo>
                    <a:pt x="85610" y="3810"/>
                  </a:moveTo>
                  <a:lnTo>
                    <a:pt x="85610" y="102870"/>
                  </a:lnTo>
                  <a:lnTo>
                    <a:pt x="84696" y="104139"/>
                  </a:lnTo>
                  <a:lnTo>
                    <a:pt x="84353" y="105410"/>
                  </a:lnTo>
                  <a:lnTo>
                    <a:pt x="85039" y="106679"/>
                  </a:lnTo>
                  <a:lnTo>
                    <a:pt x="86296" y="107950"/>
                  </a:lnTo>
                  <a:lnTo>
                    <a:pt x="86639" y="109220"/>
                  </a:lnTo>
                  <a:lnTo>
                    <a:pt x="86182" y="109220"/>
                  </a:lnTo>
                  <a:lnTo>
                    <a:pt x="90068" y="113029"/>
                  </a:lnTo>
                  <a:lnTo>
                    <a:pt x="89725" y="114300"/>
                  </a:lnTo>
                  <a:lnTo>
                    <a:pt x="84124" y="114300"/>
                  </a:lnTo>
                  <a:lnTo>
                    <a:pt x="84124" y="140970"/>
                  </a:lnTo>
                  <a:lnTo>
                    <a:pt x="64350" y="140970"/>
                  </a:lnTo>
                  <a:lnTo>
                    <a:pt x="69265" y="250189"/>
                  </a:lnTo>
                  <a:lnTo>
                    <a:pt x="69723" y="252729"/>
                  </a:lnTo>
                  <a:lnTo>
                    <a:pt x="70408" y="252729"/>
                  </a:lnTo>
                  <a:lnTo>
                    <a:pt x="70408" y="256539"/>
                  </a:lnTo>
                  <a:lnTo>
                    <a:pt x="70637" y="257810"/>
                  </a:lnTo>
                  <a:lnTo>
                    <a:pt x="71551" y="259079"/>
                  </a:lnTo>
                  <a:lnTo>
                    <a:pt x="73609" y="260350"/>
                  </a:lnTo>
                  <a:lnTo>
                    <a:pt x="75095" y="261620"/>
                  </a:lnTo>
                  <a:lnTo>
                    <a:pt x="74980" y="270510"/>
                  </a:lnTo>
                  <a:lnTo>
                    <a:pt x="75437" y="271779"/>
                  </a:lnTo>
                  <a:lnTo>
                    <a:pt x="77038" y="273050"/>
                  </a:lnTo>
                  <a:lnTo>
                    <a:pt x="78066" y="274320"/>
                  </a:lnTo>
                  <a:lnTo>
                    <a:pt x="78866" y="274320"/>
                  </a:lnTo>
                  <a:lnTo>
                    <a:pt x="78866" y="322579"/>
                  </a:lnTo>
                  <a:lnTo>
                    <a:pt x="151790" y="322579"/>
                  </a:lnTo>
                  <a:lnTo>
                    <a:pt x="151790" y="318770"/>
                  </a:lnTo>
                  <a:lnTo>
                    <a:pt x="79895" y="318770"/>
                  </a:lnTo>
                  <a:lnTo>
                    <a:pt x="79895" y="314960"/>
                  </a:lnTo>
                  <a:lnTo>
                    <a:pt x="83553" y="314960"/>
                  </a:lnTo>
                  <a:lnTo>
                    <a:pt x="86410" y="313689"/>
                  </a:lnTo>
                  <a:lnTo>
                    <a:pt x="84810" y="313689"/>
                  </a:lnTo>
                  <a:lnTo>
                    <a:pt x="84810" y="309879"/>
                  </a:lnTo>
                  <a:lnTo>
                    <a:pt x="87782" y="308610"/>
                  </a:lnTo>
                  <a:lnTo>
                    <a:pt x="95167" y="308610"/>
                  </a:lnTo>
                  <a:lnTo>
                    <a:pt x="93111" y="307339"/>
                  </a:lnTo>
                  <a:lnTo>
                    <a:pt x="86198" y="297179"/>
                  </a:lnTo>
                  <a:lnTo>
                    <a:pt x="83667" y="284479"/>
                  </a:lnTo>
                  <a:lnTo>
                    <a:pt x="85439" y="275589"/>
                  </a:lnTo>
                  <a:lnTo>
                    <a:pt x="81610" y="275589"/>
                  </a:lnTo>
                  <a:lnTo>
                    <a:pt x="76238" y="269239"/>
                  </a:lnTo>
                  <a:lnTo>
                    <a:pt x="76238" y="262889"/>
                  </a:lnTo>
                  <a:lnTo>
                    <a:pt x="76466" y="262889"/>
                  </a:lnTo>
                  <a:lnTo>
                    <a:pt x="78866" y="260350"/>
                  </a:lnTo>
                  <a:lnTo>
                    <a:pt x="81038" y="256539"/>
                  </a:lnTo>
                  <a:lnTo>
                    <a:pt x="78181" y="256539"/>
                  </a:lnTo>
                  <a:lnTo>
                    <a:pt x="78181" y="254000"/>
                  </a:lnTo>
                  <a:lnTo>
                    <a:pt x="103389" y="254000"/>
                  </a:lnTo>
                  <a:lnTo>
                    <a:pt x="116014" y="251460"/>
                  </a:lnTo>
                  <a:lnTo>
                    <a:pt x="530273" y="251460"/>
                  </a:lnTo>
                  <a:lnTo>
                    <a:pt x="546582" y="156210"/>
                  </a:lnTo>
                  <a:lnTo>
                    <a:pt x="545896" y="156210"/>
                  </a:lnTo>
                  <a:lnTo>
                    <a:pt x="547839" y="153670"/>
                  </a:lnTo>
                  <a:lnTo>
                    <a:pt x="600875" y="153670"/>
                  </a:lnTo>
                  <a:lnTo>
                    <a:pt x="600875" y="152400"/>
                  </a:lnTo>
                  <a:lnTo>
                    <a:pt x="182537" y="152400"/>
                  </a:lnTo>
                  <a:lnTo>
                    <a:pt x="182537" y="5079"/>
                  </a:lnTo>
                  <a:lnTo>
                    <a:pt x="177507" y="5079"/>
                  </a:lnTo>
                  <a:lnTo>
                    <a:pt x="85610" y="3810"/>
                  </a:lnTo>
                  <a:close/>
                </a:path>
                <a:path w="601345" h="429259">
                  <a:moveTo>
                    <a:pt x="227114" y="318770"/>
                  </a:moveTo>
                  <a:lnTo>
                    <a:pt x="154876" y="318770"/>
                  </a:lnTo>
                  <a:lnTo>
                    <a:pt x="154876" y="322579"/>
                  </a:lnTo>
                  <a:lnTo>
                    <a:pt x="227114" y="322579"/>
                  </a:lnTo>
                  <a:lnTo>
                    <a:pt x="227114" y="318770"/>
                  </a:lnTo>
                  <a:close/>
                </a:path>
                <a:path w="601345" h="429259">
                  <a:moveTo>
                    <a:pt x="301294" y="318770"/>
                  </a:moveTo>
                  <a:lnTo>
                    <a:pt x="230200" y="318770"/>
                  </a:lnTo>
                  <a:lnTo>
                    <a:pt x="230200" y="322579"/>
                  </a:lnTo>
                  <a:lnTo>
                    <a:pt x="301294" y="322579"/>
                  </a:lnTo>
                  <a:lnTo>
                    <a:pt x="301294" y="318770"/>
                  </a:lnTo>
                  <a:close/>
                </a:path>
                <a:path w="601345" h="429259">
                  <a:moveTo>
                    <a:pt x="375475" y="318770"/>
                  </a:moveTo>
                  <a:lnTo>
                    <a:pt x="304380" y="318770"/>
                  </a:lnTo>
                  <a:lnTo>
                    <a:pt x="304380" y="322579"/>
                  </a:lnTo>
                  <a:lnTo>
                    <a:pt x="375475" y="322579"/>
                  </a:lnTo>
                  <a:lnTo>
                    <a:pt x="375475" y="318770"/>
                  </a:lnTo>
                  <a:close/>
                </a:path>
                <a:path w="601345" h="429259">
                  <a:moveTo>
                    <a:pt x="449770" y="318770"/>
                  </a:moveTo>
                  <a:lnTo>
                    <a:pt x="378675" y="318770"/>
                  </a:lnTo>
                  <a:lnTo>
                    <a:pt x="378675" y="322579"/>
                  </a:lnTo>
                  <a:lnTo>
                    <a:pt x="449770" y="322579"/>
                  </a:lnTo>
                  <a:lnTo>
                    <a:pt x="449770" y="318770"/>
                  </a:lnTo>
                  <a:close/>
                </a:path>
                <a:path w="601345" h="429259">
                  <a:moveTo>
                    <a:pt x="523951" y="318770"/>
                  </a:moveTo>
                  <a:lnTo>
                    <a:pt x="452856" y="318770"/>
                  </a:lnTo>
                  <a:lnTo>
                    <a:pt x="452856" y="322579"/>
                  </a:lnTo>
                  <a:lnTo>
                    <a:pt x="523951" y="322579"/>
                  </a:lnTo>
                  <a:lnTo>
                    <a:pt x="523951" y="318770"/>
                  </a:lnTo>
                  <a:close/>
                </a:path>
                <a:path w="601345" h="429259">
                  <a:moveTo>
                    <a:pt x="95167" y="308610"/>
                  </a:moveTo>
                  <a:lnTo>
                    <a:pt x="87782" y="308610"/>
                  </a:lnTo>
                  <a:lnTo>
                    <a:pt x="88468" y="309879"/>
                  </a:lnTo>
                  <a:lnTo>
                    <a:pt x="90297" y="312420"/>
                  </a:lnTo>
                  <a:lnTo>
                    <a:pt x="93725" y="314960"/>
                  </a:lnTo>
                  <a:lnTo>
                    <a:pt x="95669" y="314960"/>
                  </a:lnTo>
                  <a:lnTo>
                    <a:pt x="95211" y="318770"/>
                  </a:lnTo>
                  <a:lnTo>
                    <a:pt x="139103" y="318770"/>
                  </a:lnTo>
                  <a:lnTo>
                    <a:pt x="138874" y="316229"/>
                  </a:lnTo>
                  <a:lnTo>
                    <a:pt x="116014" y="316229"/>
                  </a:lnTo>
                  <a:lnTo>
                    <a:pt x="103389" y="313689"/>
                  </a:lnTo>
                  <a:lnTo>
                    <a:pt x="95167" y="308610"/>
                  </a:lnTo>
                  <a:close/>
                </a:path>
                <a:path w="601345" h="429259">
                  <a:moveTo>
                    <a:pt x="169070" y="308610"/>
                  </a:moveTo>
                  <a:lnTo>
                    <a:pt x="161734" y="308610"/>
                  </a:lnTo>
                  <a:lnTo>
                    <a:pt x="162420" y="309879"/>
                  </a:lnTo>
                  <a:lnTo>
                    <a:pt x="164363" y="312420"/>
                  </a:lnTo>
                  <a:lnTo>
                    <a:pt x="167678" y="314960"/>
                  </a:lnTo>
                  <a:lnTo>
                    <a:pt x="169621" y="314960"/>
                  </a:lnTo>
                  <a:lnTo>
                    <a:pt x="169278" y="318770"/>
                  </a:lnTo>
                  <a:lnTo>
                    <a:pt x="213169" y="318770"/>
                  </a:lnTo>
                  <a:lnTo>
                    <a:pt x="212864" y="316229"/>
                  </a:lnTo>
                  <a:lnTo>
                    <a:pt x="189966" y="316229"/>
                  </a:lnTo>
                  <a:lnTo>
                    <a:pt x="177323" y="313689"/>
                  </a:lnTo>
                  <a:lnTo>
                    <a:pt x="169070" y="308610"/>
                  </a:lnTo>
                  <a:close/>
                </a:path>
                <a:path w="601345" h="429259">
                  <a:moveTo>
                    <a:pt x="243250" y="308610"/>
                  </a:moveTo>
                  <a:lnTo>
                    <a:pt x="235800" y="308610"/>
                  </a:lnTo>
                  <a:lnTo>
                    <a:pt x="236486" y="309879"/>
                  </a:lnTo>
                  <a:lnTo>
                    <a:pt x="238315" y="312420"/>
                  </a:lnTo>
                  <a:lnTo>
                    <a:pt x="241744" y="314960"/>
                  </a:lnTo>
                  <a:lnTo>
                    <a:pt x="243687" y="314960"/>
                  </a:lnTo>
                  <a:lnTo>
                    <a:pt x="243230" y="318770"/>
                  </a:lnTo>
                  <a:lnTo>
                    <a:pt x="287121" y="318770"/>
                  </a:lnTo>
                  <a:lnTo>
                    <a:pt x="286892" y="316229"/>
                  </a:lnTo>
                  <a:lnTo>
                    <a:pt x="264147" y="316229"/>
                  </a:lnTo>
                  <a:lnTo>
                    <a:pt x="251504" y="313689"/>
                  </a:lnTo>
                  <a:lnTo>
                    <a:pt x="243250" y="308610"/>
                  </a:lnTo>
                  <a:close/>
                </a:path>
                <a:path w="601345" h="429259">
                  <a:moveTo>
                    <a:pt x="317524" y="308610"/>
                  </a:moveTo>
                  <a:lnTo>
                    <a:pt x="309752" y="308610"/>
                  </a:lnTo>
                  <a:lnTo>
                    <a:pt x="310438" y="309879"/>
                  </a:lnTo>
                  <a:lnTo>
                    <a:pt x="312267" y="312420"/>
                  </a:lnTo>
                  <a:lnTo>
                    <a:pt x="315696" y="314960"/>
                  </a:lnTo>
                  <a:lnTo>
                    <a:pt x="317639" y="314960"/>
                  </a:lnTo>
                  <a:lnTo>
                    <a:pt x="317296" y="318770"/>
                  </a:lnTo>
                  <a:lnTo>
                    <a:pt x="361188" y="318770"/>
                  </a:lnTo>
                  <a:lnTo>
                    <a:pt x="360883" y="316229"/>
                  </a:lnTo>
                  <a:lnTo>
                    <a:pt x="338327" y="316229"/>
                  </a:lnTo>
                  <a:lnTo>
                    <a:pt x="325751" y="313689"/>
                  </a:lnTo>
                  <a:lnTo>
                    <a:pt x="317524" y="308610"/>
                  </a:lnTo>
                  <a:close/>
                </a:path>
                <a:path w="601345" h="429259">
                  <a:moveTo>
                    <a:pt x="391705" y="308610"/>
                  </a:moveTo>
                  <a:lnTo>
                    <a:pt x="383819" y="308610"/>
                  </a:lnTo>
                  <a:lnTo>
                    <a:pt x="384505" y="309879"/>
                  </a:lnTo>
                  <a:lnTo>
                    <a:pt x="386334" y="312420"/>
                  </a:lnTo>
                  <a:lnTo>
                    <a:pt x="389763" y="314960"/>
                  </a:lnTo>
                  <a:lnTo>
                    <a:pt x="391706" y="314960"/>
                  </a:lnTo>
                  <a:lnTo>
                    <a:pt x="391248" y="318770"/>
                  </a:lnTo>
                  <a:lnTo>
                    <a:pt x="435140" y="318770"/>
                  </a:lnTo>
                  <a:lnTo>
                    <a:pt x="434911" y="316229"/>
                  </a:lnTo>
                  <a:lnTo>
                    <a:pt x="412508" y="316229"/>
                  </a:lnTo>
                  <a:lnTo>
                    <a:pt x="399932" y="313689"/>
                  </a:lnTo>
                  <a:lnTo>
                    <a:pt x="391705" y="308610"/>
                  </a:lnTo>
                  <a:close/>
                </a:path>
                <a:path w="601345" h="429259">
                  <a:moveTo>
                    <a:pt x="465907" y="308610"/>
                  </a:moveTo>
                  <a:lnTo>
                    <a:pt x="457771" y="308610"/>
                  </a:lnTo>
                  <a:lnTo>
                    <a:pt x="458457" y="309879"/>
                  </a:lnTo>
                  <a:lnTo>
                    <a:pt x="460286" y="312420"/>
                  </a:lnTo>
                  <a:lnTo>
                    <a:pt x="463715" y="314960"/>
                  </a:lnTo>
                  <a:lnTo>
                    <a:pt x="465658" y="314960"/>
                  </a:lnTo>
                  <a:lnTo>
                    <a:pt x="465315" y="318770"/>
                  </a:lnTo>
                  <a:lnTo>
                    <a:pt x="509092" y="318770"/>
                  </a:lnTo>
                  <a:lnTo>
                    <a:pt x="508863" y="316229"/>
                  </a:lnTo>
                  <a:lnTo>
                    <a:pt x="486803" y="316229"/>
                  </a:lnTo>
                  <a:lnTo>
                    <a:pt x="474161" y="313689"/>
                  </a:lnTo>
                  <a:lnTo>
                    <a:pt x="465907" y="308610"/>
                  </a:lnTo>
                  <a:close/>
                </a:path>
                <a:path w="601345" h="429259">
                  <a:moveTo>
                    <a:pt x="189966" y="251460"/>
                  </a:moveTo>
                  <a:lnTo>
                    <a:pt x="116014" y="251460"/>
                  </a:lnTo>
                  <a:lnTo>
                    <a:pt x="128639" y="254000"/>
                  </a:lnTo>
                  <a:lnTo>
                    <a:pt x="138917" y="261620"/>
                  </a:lnTo>
                  <a:lnTo>
                    <a:pt x="145830" y="271779"/>
                  </a:lnTo>
                  <a:lnTo>
                    <a:pt x="148361" y="284479"/>
                  </a:lnTo>
                  <a:lnTo>
                    <a:pt x="145830" y="297179"/>
                  </a:lnTo>
                  <a:lnTo>
                    <a:pt x="138917" y="307339"/>
                  </a:lnTo>
                  <a:lnTo>
                    <a:pt x="128639" y="313689"/>
                  </a:lnTo>
                  <a:lnTo>
                    <a:pt x="116014" y="316229"/>
                  </a:lnTo>
                  <a:lnTo>
                    <a:pt x="138874" y="316229"/>
                  </a:lnTo>
                  <a:lnTo>
                    <a:pt x="138760" y="314960"/>
                  </a:lnTo>
                  <a:lnTo>
                    <a:pt x="140703" y="314960"/>
                  </a:lnTo>
                  <a:lnTo>
                    <a:pt x="144132" y="312420"/>
                  </a:lnTo>
                  <a:lnTo>
                    <a:pt x="145961" y="309879"/>
                  </a:lnTo>
                  <a:lnTo>
                    <a:pt x="146646" y="308610"/>
                  </a:lnTo>
                  <a:lnTo>
                    <a:pt x="151790" y="308610"/>
                  </a:lnTo>
                  <a:lnTo>
                    <a:pt x="151790" y="276860"/>
                  </a:lnTo>
                  <a:lnTo>
                    <a:pt x="150990" y="275589"/>
                  </a:lnTo>
                  <a:lnTo>
                    <a:pt x="149504" y="274320"/>
                  </a:lnTo>
                  <a:lnTo>
                    <a:pt x="148704" y="273050"/>
                  </a:lnTo>
                  <a:lnTo>
                    <a:pt x="147904" y="270510"/>
                  </a:lnTo>
                  <a:lnTo>
                    <a:pt x="148018" y="264160"/>
                  </a:lnTo>
                  <a:lnTo>
                    <a:pt x="147675" y="262889"/>
                  </a:lnTo>
                  <a:lnTo>
                    <a:pt x="144932" y="262889"/>
                  </a:lnTo>
                  <a:lnTo>
                    <a:pt x="144246" y="261620"/>
                  </a:lnTo>
                  <a:lnTo>
                    <a:pt x="143446" y="260350"/>
                  </a:lnTo>
                  <a:lnTo>
                    <a:pt x="142417" y="259079"/>
                  </a:lnTo>
                  <a:lnTo>
                    <a:pt x="138988" y="257810"/>
                  </a:lnTo>
                  <a:lnTo>
                    <a:pt x="137160" y="256539"/>
                  </a:lnTo>
                  <a:lnTo>
                    <a:pt x="137502" y="254000"/>
                  </a:lnTo>
                  <a:lnTo>
                    <a:pt x="143332" y="254000"/>
                  </a:lnTo>
                  <a:lnTo>
                    <a:pt x="143332" y="252729"/>
                  </a:lnTo>
                  <a:lnTo>
                    <a:pt x="183645" y="252729"/>
                  </a:lnTo>
                  <a:lnTo>
                    <a:pt x="189966" y="251460"/>
                  </a:lnTo>
                  <a:close/>
                </a:path>
                <a:path w="601345" h="429259">
                  <a:moveTo>
                    <a:pt x="264147" y="251460"/>
                  </a:moveTo>
                  <a:lnTo>
                    <a:pt x="189966" y="251460"/>
                  </a:lnTo>
                  <a:lnTo>
                    <a:pt x="202543" y="254000"/>
                  </a:lnTo>
                  <a:lnTo>
                    <a:pt x="212826" y="261620"/>
                  </a:lnTo>
                  <a:lnTo>
                    <a:pt x="219766" y="271779"/>
                  </a:lnTo>
                  <a:lnTo>
                    <a:pt x="222313" y="284479"/>
                  </a:lnTo>
                  <a:lnTo>
                    <a:pt x="219766" y="297179"/>
                  </a:lnTo>
                  <a:lnTo>
                    <a:pt x="212826" y="307339"/>
                  </a:lnTo>
                  <a:lnTo>
                    <a:pt x="202543" y="313689"/>
                  </a:lnTo>
                  <a:lnTo>
                    <a:pt x="189966" y="316229"/>
                  </a:lnTo>
                  <a:lnTo>
                    <a:pt x="212864" y="316229"/>
                  </a:lnTo>
                  <a:lnTo>
                    <a:pt x="212712" y="314960"/>
                  </a:lnTo>
                  <a:lnTo>
                    <a:pt x="214655" y="314960"/>
                  </a:lnTo>
                  <a:lnTo>
                    <a:pt x="218084" y="312420"/>
                  </a:lnTo>
                  <a:lnTo>
                    <a:pt x="219913" y="309879"/>
                  </a:lnTo>
                  <a:lnTo>
                    <a:pt x="220599" y="308610"/>
                  </a:lnTo>
                  <a:lnTo>
                    <a:pt x="227114" y="308610"/>
                  </a:lnTo>
                  <a:lnTo>
                    <a:pt x="227114" y="275589"/>
                  </a:lnTo>
                  <a:lnTo>
                    <a:pt x="224256" y="275589"/>
                  </a:lnTo>
                  <a:lnTo>
                    <a:pt x="224256" y="262889"/>
                  </a:lnTo>
                  <a:lnTo>
                    <a:pt x="219798" y="262889"/>
                  </a:lnTo>
                  <a:lnTo>
                    <a:pt x="219113" y="261620"/>
                  </a:lnTo>
                  <a:lnTo>
                    <a:pt x="217284" y="259079"/>
                  </a:lnTo>
                  <a:lnTo>
                    <a:pt x="213855" y="257810"/>
                  </a:lnTo>
                  <a:lnTo>
                    <a:pt x="211912" y="256539"/>
                  </a:lnTo>
                  <a:lnTo>
                    <a:pt x="212369" y="254000"/>
                  </a:lnTo>
                  <a:lnTo>
                    <a:pt x="235457" y="254000"/>
                  </a:lnTo>
                  <a:lnTo>
                    <a:pt x="235457" y="252729"/>
                  </a:lnTo>
                  <a:lnTo>
                    <a:pt x="257825" y="252729"/>
                  </a:lnTo>
                  <a:lnTo>
                    <a:pt x="264147" y="251460"/>
                  </a:lnTo>
                  <a:close/>
                </a:path>
                <a:path w="601345" h="429259">
                  <a:moveTo>
                    <a:pt x="338327" y="251460"/>
                  </a:moveTo>
                  <a:lnTo>
                    <a:pt x="264147" y="251460"/>
                  </a:lnTo>
                  <a:lnTo>
                    <a:pt x="276723" y="254000"/>
                  </a:lnTo>
                  <a:lnTo>
                    <a:pt x="287007" y="261620"/>
                  </a:lnTo>
                  <a:lnTo>
                    <a:pt x="293947" y="271779"/>
                  </a:lnTo>
                  <a:lnTo>
                    <a:pt x="296494" y="284479"/>
                  </a:lnTo>
                  <a:lnTo>
                    <a:pt x="293947" y="297179"/>
                  </a:lnTo>
                  <a:lnTo>
                    <a:pt x="287007" y="307339"/>
                  </a:lnTo>
                  <a:lnTo>
                    <a:pt x="276723" y="313689"/>
                  </a:lnTo>
                  <a:lnTo>
                    <a:pt x="264147" y="316229"/>
                  </a:lnTo>
                  <a:lnTo>
                    <a:pt x="286892" y="316229"/>
                  </a:lnTo>
                  <a:lnTo>
                    <a:pt x="286778" y="314960"/>
                  </a:lnTo>
                  <a:lnTo>
                    <a:pt x="288721" y="314960"/>
                  </a:lnTo>
                  <a:lnTo>
                    <a:pt x="292150" y="312420"/>
                  </a:lnTo>
                  <a:lnTo>
                    <a:pt x="293979" y="309879"/>
                  </a:lnTo>
                  <a:lnTo>
                    <a:pt x="294665" y="308610"/>
                  </a:lnTo>
                  <a:lnTo>
                    <a:pt x="301294" y="308610"/>
                  </a:lnTo>
                  <a:lnTo>
                    <a:pt x="301294" y="275589"/>
                  </a:lnTo>
                  <a:lnTo>
                    <a:pt x="298551" y="275589"/>
                  </a:lnTo>
                  <a:lnTo>
                    <a:pt x="298551" y="262889"/>
                  </a:lnTo>
                  <a:lnTo>
                    <a:pt x="293979" y="262889"/>
                  </a:lnTo>
                  <a:lnTo>
                    <a:pt x="293293" y="261620"/>
                  </a:lnTo>
                  <a:lnTo>
                    <a:pt x="291464" y="259079"/>
                  </a:lnTo>
                  <a:lnTo>
                    <a:pt x="288036" y="257810"/>
                  </a:lnTo>
                  <a:lnTo>
                    <a:pt x="286207" y="256539"/>
                  </a:lnTo>
                  <a:lnTo>
                    <a:pt x="286550" y="254000"/>
                  </a:lnTo>
                  <a:lnTo>
                    <a:pt x="309752" y="254000"/>
                  </a:lnTo>
                  <a:lnTo>
                    <a:pt x="309752" y="252729"/>
                  </a:lnTo>
                  <a:lnTo>
                    <a:pt x="332039" y="252729"/>
                  </a:lnTo>
                  <a:lnTo>
                    <a:pt x="338327" y="251460"/>
                  </a:lnTo>
                  <a:close/>
                </a:path>
                <a:path w="601345" h="429259">
                  <a:moveTo>
                    <a:pt x="412508" y="251460"/>
                  </a:moveTo>
                  <a:lnTo>
                    <a:pt x="338327" y="251460"/>
                  </a:lnTo>
                  <a:lnTo>
                    <a:pt x="350952" y="254000"/>
                  </a:lnTo>
                  <a:lnTo>
                    <a:pt x="361230" y="261620"/>
                  </a:lnTo>
                  <a:lnTo>
                    <a:pt x="368144" y="271779"/>
                  </a:lnTo>
                  <a:lnTo>
                    <a:pt x="370674" y="284479"/>
                  </a:lnTo>
                  <a:lnTo>
                    <a:pt x="368144" y="297179"/>
                  </a:lnTo>
                  <a:lnTo>
                    <a:pt x="361230" y="307339"/>
                  </a:lnTo>
                  <a:lnTo>
                    <a:pt x="350952" y="313689"/>
                  </a:lnTo>
                  <a:lnTo>
                    <a:pt x="338327" y="316229"/>
                  </a:lnTo>
                  <a:lnTo>
                    <a:pt x="360883" y="316229"/>
                  </a:lnTo>
                  <a:lnTo>
                    <a:pt x="360730" y="314960"/>
                  </a:lnTo>
                  <a:lnTo>
                    <a:pt x="362673" y="314960"/>
                  </a:lnTo>
                  <a:lnTo>
                    <a:pt x="366102" y="312420"/>
                  </a:lnTo>
                  <a:lnTo>
                    <a:pt x="367931" y="309879"/>
                  </a:lnTo>
                  <a:lnTo>
                    <a:pt x="368617" y="308610"/>
                  </a:lnTo>
                  <a:lnTo>
                    <a:pt x="375475" y="308610"/>
                  </a:lnTo>
                  <a:lnTo>
                    <a:pt x="375475" y="275589"/>
                  </a:lnTo>
                  <a:lnTo>
                    <a:pt x="372732" y="275589"/>
                  </a:lnTo>
                  <a:lnTo>
                    <a:pt x="372732" y="262889"/>
                  </a:lnTo>
                  <a:lnTo>
                    <a:pt x="368274" y="262889"/>
                  </a:lnTo>
                  <a:lnTo>
                    <a:pt x="367588" y="261620"/>
                  </a:lnTo>
                  <a:lnTo>
                    <a:pt x="365760" y="259079"/>
                  </a:lnTo>
                  <a:lnTo>
                    <a:pt x="362330" y="257810"/>
                  </a:lnTo>
                  <a:lnTo>
                    <a:pt x="360387" y="256539"/>
                  </a:lnTo>
                  <a:lnTo>
                    <a:pt x="360730" y="254000"/>
                  </a:lnTo>
                  <a:lnTo>
                    <a:pt x="383933" y="254000"/>
                  </a:lnTo>
                  <a:lnTo>
                    <a:pt x="383933" y="252729"/>
                  </a:lnTo>
                  <a:lnTo>
                    <a:pt x="406220" y="252729"/>
                  </a:lnTo>
                  <a:lnTo>
                    <a:pt x="412508" y="251460"/>
                  </a:lnTo>
                  <a:close/>
                </a:path>
                <a:path w="601345" h="429259">
                  <a:moveTo>
                    <a:pt x="486803" y="251460"/>
                  </a:moveTo>
                  <a:lnTo>
                    <a:pt x="412508" y="251460"/>
                  </a:lnTo>
                  <a:lnTo>
                    <a:pt x="425151" y="254000"/>
                  </a:lnTo>
                  <a:lnTo>
                    <a:pt x="435468" y="261620"/>
                  </a:lnTo>
                  <a:lnTo>
                    <a:pt x="442421" y="271779"/>
                  </a:lnTo>
                  <a:lnTo>
                    <a:pt x="444969" y="284479"/>
                  </a:lnTo>
                  <a:lnTo>
                    <a:pt x="442421" y="297179"/>
                  </a:lnTo>
                  <a:lnTo>
                    <a:pt x="435468" y="307339"/>
                  </a:lnTo>
                  <a:lnTo>
                    <a:pt x="425151" y="313689"/>
                  </a:lnTo>
                  <a:lnTo>
                    <a:pt x="412508" y="316229"/>
                  </a:lnTo>
                  <a:lnTo>
                    <a:pt x="434911" y="316229"/>
                  </a:lnTo>
                  <a:lnTo>
                    <a:pt x="434797" y="314960"/>
                  </a:lnTo>
                  <a:lnTo>
                    <a:pt x="436740" y="314960"/>
                  </a:lnTo>
                  <a:lnTo>
                    <a:pt x="440169" y="312420"/>
                  </a:lnTo>
                  <a:lnTo>
                    <a:pt x="441998" y="309879"/>
                  </a:lnTo>
                  <a:lnTo>
                    <a:pt x="442683" y="308610"/>
                  </a:lnTo>
                  <a:lnTo>
                    <a:pt x="449770" y="308610"/>
                  </a:lnTo>
                  <a:lnTo>
                    <a:pt x="449770" y="275589"/>
                  </a:lnTo>
                  <a:lnTo>
                    <a:pt x="446913" y="275589"/>
                  </a:lnTo>
                  <a:lnTo>
                    <a:pt x="446913" y="262889"/>
                  </a:lnTo>
                  <a:lnTo>
                    <a:pt x="442455" y="262889"/>
                  </a:lnTo>
                  <a:lnTo>
                    <a:pt x="441769" y="261620"/>
                  </a:lnTo>
                  <a:lnTo>
                    <a:pt x="439940" y="259079"/>
                  </a:lnTo>
                  <a:lnTo>
                    <a:pt x="436511" y="257810"/>
                  </a:lnTo>
                  <a:lnTo>
                    <a:pt x="434568" y="256539"/>
                  </a:lnTo>
                  <a:lnTo>
                    <a:pt x="434911" y="254000"/>
                  </a:lnTo>
                  <a:lnTo>
                    <a:pt x="458114" y="254000"/>
                  </a:lnTo>
                  <a:lnTo>
                    <a:pt x="458114" y="252729"/>
                  </a:lnTo>
                  <a:lnTo>
                    <a:pt x="480482" y="252729"/>
                  </a:lnTo>
                  <a:lnTo>
                    <a:pt x="486803" y="251460"/>
                  </a:lnTo>
                  <a:close/>
                </a:path>
                <a:path w="601345" h="429259">
                  <a:moveTo>
                    <a:pt x="530273" y="251460"/>
                  </a:moveTo>
                  <a:lnTo>
                    <a:pt x="486803" y="251460"/>
                  </a:lnTo>
                  <a:lnTo>
                    <a:pt x="499380" y="254000"/>
                  </a:lnTo>
                  <a:lnTo>
                    <a:pt x="509663" y="261620"/>
                  </a:lnTo>
                  <a:lnTo>
                    <a:pt x="516603" y="271779"/>
                  </a:lnTo>
                  <a:lnTo>
                    <a:pt x="519150" y="284479"/>
                  </a:lnTo>
                  <a:lnTo>
                    <a:pt x="516603" y="297179"/>
                  </a:lnTo>
                  <a:lnTo>
                    <a:pt x="509663" y="307339"/>
                  </a:lnTo>
                  <a:lnTo>
                    <a:pt x="499380" y="313689"/>
                  </a:lnTo>
                  <a:lnTo>
                    <a:pt x="486803" y="316229"/>
                  </a:lnTo>
                  <a:lnTo>
                    <a:pt x="508863" y="316229"/>
                  </a:lnTo>
                  <a:lnTo>
                    <a:pt x="508749" y="314960"/>
                  </a:lnTo>
                  <a:lnTo>
                    <a:pt x="510692" y="314960"/>
                  </a:lnTo>
                  <a:lnTo>
                    <a:pt x="514121" y="312420"/>
                  </a:lnTo>
                  <a:lnTo>
                    <a:pt x="515950" y="309879"/>
                  </a:lnTo>
                  <a:lnTo>
                    <a:pt x="516636" y="308610"/>
                  </a:lnTo>
                  <a:lnTo>
                    <a:pt x="523951" y="308610"/>
                  </a:lnTo>
                  <a:lnTo>
                    <a:pt x="523951" y="275589"/>
                  </a:lnTo>
                  <a:lnTo>
                    <a:pt x="521093" y="275589"/>
                  </a:lnTo>
                  <a:lnTo>
                    <a:pt x="521093" y="262889"/>
                  </a:lnTo>
                  <a:lnTo>
                    <a:pt x="516636" y="262889"/>
                  </a:lnTo>
                  <a:lnTo>
                    <a:pt x="515950" y="261620"/>
                  </a:lnTo>
                  <a:lnTo>
                    <a:pt x="514121" y="259079"/>
                  </a:lnTo>
                  <a:lnTo>
                    <a:pt x="510692" y="257810"/>
                  </a:lnTo>
                  <a:lnTo>
                    <a:pt x="508749" y="256539"/>
                  </a:lnTo>
                  <a:lnTo>
                    <a:pt x="509092" y="254000"/>
                  </a:lnTo>
                  <a:lnTo>
                    <a:pt x="529839" y="254000"/>
                  </a:lnTo>
                  <a:lnTo>
                    <a:pt x="530273" y="251460"/>
                  </a:lnTo>
                  <a:close/>
                </a:path>
                <a:path w="601345" h="429259">
                  <a:moveTo>
                    <a:pt x="151790" y="308610"/>
                  </a:moveTo>
                  <a:lnTo>
                    <a:pt x="146646" y="308610"/>
                  </a:lnTo>
                  <a:lnTo>
                    <a:pt x="149504" y="309879"/>
                  </a:lnTo>
                  <a:lnTo>
                    <a:pt x="149504" y="313689"/>
                  </a:lnTo>
                  <a:lnTo>
                    <a:pt x="148018" y="313689"/>
                  </a:lnTo>
                  <a:lnTo>
                    <a:pt x="150875" y="314960"/>
                  </a:lnTo>
                  <a:lnTo>
                    <a:pt x="151790" y="314960"/>
                  </a:lnTo>
                  <a:lnTo>
                    <a:pt x="151790" y="308610"/>
                  </a:lnTo>
                  <a:close/>
                </a:path>
                <a:path w="601345" h="429259">
                  <a:moveTo>
                    <a:pt x="154533" y="257810"/>
                  </a:moveTo>
                  <a:lnTo>
                    <a:pt x="147904" y="257810"/>
                  </a:lnTo>
                  <a:lnTo>
                    <a:pt x="147904" y="259079"/>
                  </a:lnTo>
                  <a:lnTo>
                    <a:pt x="148132" y="259079"/>
                  </a:lnTo>
                  <a:lnTo>
                    <a:pt x="149618" y="260350"/>
                  </a:lnTo>
                  <a:lnTo>
                    <a:pt x="151218" y="261620"/>
                  </a:lnTo>
                  <a:lnTo>
                    <a:pt x="151104" y="265429"/>
                  </a:lnTo>
                  <a:lnTo>
                    <a:pt x="150990" y="270510"/>
                  </a:lnTo>
                  <a:lnTo>
                    <a:pt x="151447" y="271779"/>
                  </a:lnTo>
                  <a:lnTo>
                    <a:pt x="153047" y="273050"/>
                  </a:lnTo>
                  <a:lnTo>
                    <a:pt x="154076" y="274320"/>
                  </a:lnTo>
                  <a:lnTo>
                    <a:pt x="154876" y="274320"/>
                  </a:lnTo>
                  <a:lnTo>
                    <a:pt x="154876" y="314960"/>
                  </a:lnTo>
                  <a:lnTo>
                    <a:pt x="157505" y="314960"/>
                  </a:lnTo>
                  <a:lnTo>
                    <a:pt x="160362" y="313689"/>
                  </a:lnTo>
                  <a:lnTo>
                    <a:pt x="158876" y="313689"/>
                  </a:lnTo>
                  <a:lnTo>
                    <a:pt x="158876" y="309879"/>
                  </a:lnTo>
                  <a:lnTo>
                    <a:pt x="161734" y="308610"/>
                  </a:lnTo>
                  <a:lnTo>
                    <a:pt x="169070" y="308610"/>
                  </a:lnTo>
                  <a:lnTo>
                    <a:pt x="167006" y="307339"/>
                  </a:lnTo>
                  <a:lnTo>
                    <a:pt x="160053" y="297179"/>
                  </a:lnTo>
                  <a:lnTo>
                    <a:pt x="157505" y="284479"/>
                  </a:lnTo>
                  <a:lnTo>
                    <a:pt x="159289" y="275589"/>
                  </a:lnTo>
                  <a:lnTo>
                    <a:pt x="157734" y="275589"/>
                  </a:lnTo>
                  <a:lnTo>
                    <a:pt x="154876" y="271779"/>
                  </a:lnTo>
                  <a:lnTo>
                    <a:pt x="152247" y="269239"/>
                  </a:lnTo>
                  <a:lnTo>
                    <a:pt x="152247" y="262889"/>
                  </a:lnTo>
                  <a:lnTo>
                    <a:pt x="152476" y="262889"/>
                  </a:lnTo>
                  <a:lnTo>
                    <a:pt x="154533" y="260350"/>
                  </a:lnTo>
                  <a:lnTo>
                    <a:pt x="154533" y="257810"/>
                  </a:lnTo>
                  <a:close/>
                </a:path>
                <a:path w="601345" h="429259">
                  <a:moveTo>
                    <a:pt x="227114" y="308610"/>
                  </a:moveTo>
                  <a:lnTo>
                    <a:pt x="220599" y="308610"/>
                  </a:lnTo>
                  <a:lnTo>
                    <a:pt x="223570" y="309879"/>
                  </a:lnTo>
                  <a:lnTo>
                    <a:pt x="223570" y="313689"/>
                  </a:lnTo>
                  <a:lnTo>
                    <a:pt x="221970" y="313689"/>
                  </a:lnTo>
                  <a:lnTo>
                    <a:pt x="224828" y="314960"/>
                  </a:lnTo>
                  <a:lnTo>
                    <a:pt x="227114" y="314960"/>
                  </a:lnTo>
                  <a:lnTo>
                    <a:pt x="227114" y="308610"/>
                  </a:lnTo>
                  <a:close/>
                </a:path>
                <a:path w="601345" h="429259">
                  <a:moveTo>
                    <a:pt x="257825" y="252729"/>
                  </a:moveTo>
                  <a:lnTo>
                    <a:pt x="238658" y="252729"/>
                  </a:lnTo>
                  <a:lnTo>
                    <a:pt x="238658" y="254000"/>
                  </a:lnTo>
                  <a:lnTo>
                    <a:pt x="242658" y="254000"/>
                  </a:lnTo>
                  <a:lnTo>
                    <a:pt x="243001" y="256539"/>
                  </a:lnTo>
                  <a:lnTo>
                    <a:pt x="241058" y="257810"/>
                  </a:lnTo>
                  <a:lnTo>
                    <a:pt x="238658" y="259079"/>
                  </a:lnTo>
                  <a:lnTo>
                    <a:pt x="238658" y="260350"/>
                  </a:lnTo>
                  <a:lnTo>
                    <a:pt x="237172" y="260350"/>
                  </a:lnTo>
                  <a:lnTo>
                    <a:pt x="236715" y="261620"/>
                  </a:lnTo>
                  <a:lnTo>
                    <a:pt x="235915" y="261620"/>
                  </a:lnTo>
                  <a:lnTo>
                    <a:pt x="235115" y="262889"/>
                  </a:lnTo>
                  <a:lnTo>
                    <a:pt x="234200" y="262889"/>
                  </a:lnTo>
                  <a:lnTo>
                    <a:pt x="234086" y="270510"/>
                  </a:lnTo>
                  <a:lnTo>
                    <a:pt x="233286" y="273050"/>
                  </a:lnTo>
                  <a:lnTo>
                    <a:pt x="232486" y="274320"/>
                  </a:lnTo>
                  <a:lnTo>
                    <a:pt x="231000" y="275589"/>
                  </a:lnTo>
                  <a:lnTo>
                    <a:pt x="230200" y="276860"/>
                  </a:lnTo>
                  <a:lnTo>
                    <a:pt x="230200" y="314960"/>
                  </a:lnTo>
                  <a:lnTo>
                    <a:pt x="231571" y="314960"/>
                  </a:lnTo>
                  <a:lnTo>
                    <a:pt x="234429" y="313689"/>
                  </a:lnTo>
                  <a:lnTo>
                    <a:pt x="232829" y="313689"/>
                  </a:lnTo>
                  <a:lnTo>
                    <a:pt x="232829" y="309879"/>
                  </a:lnTo>
                  <a:lnTo>
                    <a:pt x="235800" y="308610"/>
                  </a:lnTo>
                  <a:lnTo>
                    <a:pt x="243250" y="308610"/>
                  </a:lnTo>
                  <a:lnTo>
                    <a:pt x="241187" y="307339"/>
                  </a:lnTo>
                  <a:lnTo>
                    <a:pt x="234234" y="297179"/>
                  </a:lnTo>
                  <a:lnTo>
                    <a:pt x="231686" y="284479"/>
                  </a:lnTo>
                  <a:lnTo>
                    <a:pt x="234234" y="271779"/>
                  </a:lnTo>
                  <a:lnTo>
                    <a:pt x="241187" y="261620"/>
                  </a:lnTo>
                  <a:lnTo>
                    <a:pt x="251504" y="254000"/>
                  </a:lnTo>
                  <a:lnTo>
                    <a:pt x="257825" y="252729"/>
                  </a:lnTo>
                  <a:close/>
                </a:path>
                <a:path w="601345" h="429259">
                  <a:moveTo>
                    <a:pt x="301294" y="308610"/>
                  </a:moveTo>
                  <a:lnTo>
                    <a:pt x="294665" y="308610"/>
                  </a:lnTo>
                  <a:lnTo>
                    <a:pt x="297522" y="309879"/>
                  </a:lnTo>
                  <a:lnTo>
                    <a:pt x="297522" y="313689"/>
                  </a:lnTo>
                  <a:lnTo>
                    <a:pt x="296037" y="313689"/>
                  </a:lnTo>
                  <a:lnTo>
                    <a:pt x="298894" y="314960"/>
                  </a:lnTo>
                  <a:lnTo>
                    <a:pt x="301294" y="314960"/>
                  </a:lnTo>
                  <a:lnTo>
                    <a:pt x="301294" y="308610"/>
                  </a:lnTo>
                  <a:close/>
                </a:path>
                <a:path w="601345" h="429259">
                  <a:moveTo>
                    <a:pt x="332039" y="252729"/>
                  </a:moveTo>
                  <a:lnTo>
                    <a:pt x="312839" y="252729"/>
                  </a:lnTo>
                  <a:lnTo>
                    <a:pt x="312839" y="254000"/>
                  </a:lnTo>
                  <a:lnTo>
                    <a:pt x="316839" y="254000"/>
                  </a:lnTo>
                  <a:lnTo>
                    <a:pt x="317296" y="256539"/>
                  </a:lnTo>
                  <a:lnTo>
                    <a:pt x="315353" y="257810"/>
                  </a:lnTo>
                  <a:lnTo>
                    <a:pt x="312839" y="259079"/>
                  </a:lnTo>
                  <a:lnTo>
                    <a:pt x="312839" y="260350"/>
                  </a:lnTo>
                  <a:lnTo>
                    <a:pt x="311353" y="260350"/>
                  </a:lnTo>
                  <a:lnTo>
                    <a:pt x="311010" y="261620"/>
                  </a:lnTo>
                  <a:lnTo>
                    <a:pt x="310095" y="261620"/>
                  </a:lnTo>
                  <a:lnTo>
                    <a:pt x="309410" y="262889"/>
                  </a:lnTo>
                  <a:lnTo>
                    <a:pt x="308381" y="262889"/>
                  </a:lnTo>
                  <a:lnTo>
                    <a:pt x="308267" y="270510"/>
                  </a:lnTo>
                  <a:lnTo>
                    <a:pt x="307581" y="273050"/>
                  </a:lnTo>
                  <a:lnTo>
                    <a:pt x="306666" y="274320"/>
                  </a:lnTo>
                  <a:lnTo>
                    <a:pt x="305180" y="275589"/>
                  </a:lnTo>
                  <a:lnTo>
                    <a:pt x="304380" y="276860"/>
                  </a:lnTo>
                  <a:lnTo>
                    <a:pt x="304380" y="314960"/>
                  </a:lnTo>
                  <a:lnTo>
                    <a:pt x="305523" y="314960"/>
                  </a:lnTo>
                  <a:lnTo>
                    <a:pt x="308381" y="313689"/>
                  </a:lnTo>
                  <a:lnTo>
                    <a:pt x="306895" y="313689"/>
                  </a:lnTo>
                  <a:lnTo>
                    <a:pt x="306895" y="309879"/>
                  </a:lnTo>
                  <a:lnTo>
                    <a:pt x="309752" y="308610"/>
                  </a:lnTo>
                  <a:lnTo>
                    <a:pt x="317524" y="308610"/>
                  </a:lnTo>
                  <a:lnTo>
                    <a:pt x="315467" y="307339"/>
                  </a:lnTo>
                  <a:lnTo>
                    <a:pt x="308527" y="297179"/>
                  </a:lnTo>
                  <a:lnTo>
                    <a:pt x="305981" y="284479"/>
                  </a:lnTo>
                  <a:lnTo>
                    <a:pt x="308527" y="271779"/>
                  </a:lnTo>
                  <a:lnTo>
                    <a:pt x="315467" y="261620"/>
                  </a:lnTo>
                  <a:lnTo>
                    <a:pt x="325751" y="254000"/>
                  </a:lnTo>
                  <a:lnTo>
                    <a:pt x="332039" y="252729"/>
                  </a:lnTo>
                  <a:close/>
                </a:path>
                <a:path w="601345" h="429259">
                  <a:moveTo>
                    <a:pt x="375475" y="308610"/>
                  </a:moveTo>
                  <a:lnTo>
                    <a:pt x="368617" y="308610"/>
                  </a:lnTo>
                  <a:lnTo>
                    <a:pt x="371589" y="309879"/>
                  </a:lnTo>
                  <a:lnTo>
                    <a:pt x="371589" y="313689"/>
                  </a:lnTo>
                  <a:lnTo>
                    <a:pt x="369989" y="313689"/>
                  </a:lnTo>
                  <a:lnTo>
                    <a:pt x="372846" y="314960"/>
                  </a:lnTo>
                  <a:lnTo>
                    <a:pt x="375475" y="314960"/>
                  </a:lnTo>
                  <a:lnTo>
                    <a:pt x="375475" y="308610"/>
                  </a:lnTo>
                  <a:close/>
                </a:path>
                <a:path w="601345" h="429259">
                  <a:moveTo>
                    <a:pt x="406220" y="252729"/>
                  </a:moveTo>
                  <a:lnTo>
                    <a:pt x="387019" y="252729"/>
                  </a:lnTo>
                  <a:lnTo>
                    <a:pt x="387019" y="254000"/>
                  </a:lnTo>
                  <a:lnTo>
                    <a:pt x="391020" y="254000"/>
                  </a:lnTo>
                  <a:lnTo>
                    <a:pt x="391477" y="256539"/>
                  </a:lnTo>
                  <a:lnTo>
                    <a:pt x="389534" y="257810"/>
                  </a:lnTo>
                  <a:lnTo>
                    <a:pt x="387019" y="259079"/>
                  </a:lnTo>
                  <a:lnTo>
                    <a:pt x="387019" y="260350"/>
                  </a:lnTo>
                  <a:lnTo>
                    <a:pt x="385533" y="260350"/>
                  </a:lnTo>
                  <a:lnTo>
                    <a:pt x="385190" y="261620"/>
                  </a:lnTo>
                  <a:lnTo>
                    <a:pt x="384276" y="261620"/>
                  </a:lnTo>
                  <a:lnTo>
                    <a:pt x="383590" y="262889"/>
                  </a:lnTo>
                  <a:lnTo>
                    <a:pt x="382562" y="262889"/>
                  </a:lnTo>
                  <a:lnTo>
                    <a:pt x="382447" y="270510"/>
                  </a:lnTo>
                  <a:lnTo>
                    <a:pt x="381762" y="273050"/>
                  </a:lnTo>
                  <a:lnTo>
                    <a:pt x="380961" y="274320"/>
                  </a:lnTo>
                  <a:lnTo>
                    <a:pt x="379590" y="275589"/>
                  </a:lnTo>
                  <a:lnTo>
                    <a:pt x="378675" y="276860"/>
                  </a:lnTo>
                  <a:lnTo>
                    <a:pt x="378675" y="314960"/>
                  </a:lnTo>
                  <a:lnTo>
                    <a:pt x="379590" y="314960"/>
                  </a:lnTo>
                  <a:lnTo>
                    <a:pt x="382447" y="313689"/>
                  </a:lnTo>
                  <a:lnTo>
                    <a:pt x="380847" y="313689"/>
                  </a:lnTo>
                  <a:lnTo>
                    <a:pt x="380847" y="309879"/>
                  </a:lnTo>
                  <a:lnTo>
                    <a:pt x="383819" y="308610"/>
                  </a:lnTo>
                  <a:lnTo>
                    <a:pt x="391705" y="308610"/>
                  </a:lnTo>
                  <a:lnTo>
                    <a:pt x="389648" y="307339"/>
                  </a:lnTo>
                  <a:lnTo>
                    <a:pt x="382708" y="297179"/>
                  </a:lnTo>
                  <a:lnTo>
                    <a:pt x="380161" y="284479"/>
                  </a:lnTo>
                  <a:lnTo>
                    <a:pt x="382708" y="271779"/>
                  </a:lnTo>
                  <a:lnTo>
                    <a:pt x="389648" y="261620"/>
                  </a:lnTo>
                  <a:lnTo>
                    <a:pt x="399932" y="254000"/>
                  </a:lnTo>
                  <a:lnTo>
                    <a:pt x="406220" y="252729"/>
                  </a:lnTo>
                  <a:close/>
                </a:path>
                <a:path w="601345" h="429259">
                  <a:moveTo>
                    <a:pt x="449770" y="308610"/>
                  </a:moveTo>
                  <a:lnTo>
                    <a:pt x="442683" y="308610"/>
                  </a:lnTo>
                  <a:lnTo>
                    <a:pt x="445541" y="309879"/>
                  </a:lnTo>
                  <a:lnTo>
                    <a:pt x="445541" y="313689"/>
                  </a:lnTo>
                  <a:lnTo>
                    <a:pt x="444055" y="313689"/>
                  </a:lnTo>
                  <a:lnTo>
                    <a:pt x="446913" y="314960"/>
                  </a:lnTo>
                  <a:lnTo>
                    <a:pt x="449770" y="314960"/>
                  </a:lnTo>
                  <a:lnTo>
                    <a:pt x="449770" y="308610"/>
                  </a:lnTo>
                  <a:close/>
                </a:path>
                <a:path w="601345" h="429259">
                  <a:moveTo>
                    <a:pt x="480482" y="252729"/>
                  </a:moveTo>
                  <a:lnTo>
                    <a:pt x="461200" y="252729"/>
                  </a:lnTo>
                  <a:lnTo>
                    <a:pt x="461200" y="254000"/>
                  </a:lnTo>
                  <a:lnTo>
                    <a:pt x="465315" y="254000"/>
                  </a:lnTo>
                  <a:lnTo>
                    <a:pt x="465658" y="256539"/>
                  </a:lnTo>
                  <a:lnTo>
                    <a:pt x="463715" y="257810"/>
                  </a:lnTo>
                  <a:lnTo>
                    <a:pt x="461200" y="259079"/>
                  </a:lnTo>
                  <a:lnTo>
                    <a:pt x="461200" y="260350"/>
                  </a:lnTo>
                  <a:lnTo>
                    <a:pt x="459714" y="260350"/>
                  </a:lnTo>
                  <a:lnTo>
                    <a:pt x="459371" y="261620"/>
                  </a:lnTo>
                  <a:lnTo>
                    <a:pt x="458457" y="261620"/>
                  </a:lnTo>
                  <a:lnTo>
                    <a:pt x="457771" y="262889"/>
                  </a:lnTo>
                  <a:lnTo>
                    <a:pt x="456742" y="262889"/>
                  </a:lnTo>
                  <a:lnTo>
                    <a:pt x="456628" y="269239"/>
                  </a:lnTo>
                  <a:lnTo>
                    <a:pt x="456742" y="270510"/>
                  </a:lnTo>
                  <a:lnTo>
                    <a:pt x="455942" y="273050"/>
                  </a:lnTo>
                  <a:lnTo>
                    <a:pt x="455142" y="274320"/>
                  </a:lnTo>
                  <a:lnTo>
                    <a:pt x="453770" y="275589"/>
                  </a:lnTo>
                  <a:lnTo>
                    <a:pt x="452856" y="276860"/>
                  </a:lnTo>
                  <a:lnTo>
                    <a:pt x="452856" y="314960"/>
                  </a:lnTo>
                  <a:lnTo>
                    <a:pt x="453542" y="314960"/>
                  </a:lnTo>
                  <a:lnTo>
                    <a:pt x="456399" y="313689"/>
                  </a:lnTo>
                  <a:lnTo>
                    <a:pt x="454913" y="313689"/>
                  </a:lnTo>
                  <a:lnTo>
                    <a:pt x="454913" y="309879"/>
                  </a:lnTo>
                  <a:lnTo>
                    <a:pt x="457771" y="308610"/>
                  </a:lnTo>
                  <a:lnTo>
                    <a:pt x="465907" y="308610"/>
                  </a:lnTo>
                  <a:lnTo>
                    <a:pt x="463843" y="307339"/>
                  </a:lnTo>
                  <a:lnTo>
                    <a:pt x="456891" y="297179"/>
                  </a:lnTo>
                  <a:lnTo>
                    <a:pt x="454342" y="284479"/>
                  </a:lnTo>
                  <a:lnTo>
                    <a:pt x="456891" y="271779"/>
                  </a:lnTo>
                  <a:lnTo>
                    <a:pt x="463843" y="261620"/>
                  </a:lnTo>
                  <a:lnTo>
                    <a:pt x="474161" y="254000"/>
                  </a:lnTo>
                  <a:lnTo>
                    <a:pt x="480482" y="252729"/>
                  </a:lnTo>
                  <a:close/>
                </a:path>
                <a:path w="601345" h="429259">
                  <a:moveTo>
                    <a:pt x="523951" y="308610"/>
                  </a:moveTo>
                  <a:lnTo>
                    <a:pt x="516636" y="308610"/>
                  </a:lnTo>
                  <a:lnTo>
                    <a:pt x="519607" y="309879"/>
                  </a:lnTo>
                  <a:lnTo>
                    <a:pt x="519607" y="313689"/>
                  </a:lnTo>
                  <a:lnTo>
                    <a:pt x="518007" y="313689"/>
                  </a:lnTo>
                  <a:lnTo>
                    <a:pt x="520865" y="314960"/>
                  </a:lnTo>
                  <a:lnTo>
                    <a:pt x="523951" y="314960"/>
                  </a:lnTo>
                  <a:lnTo>
                    <a:pt x="523951" y="308610"/>
                  </a:lnTo>
                  <a:close/>
                </a:path>
                <a:path w="601345" h="429259">
                  <a:moveTo>
                    <a:pt x="116014" y="255270"/>
                  </a:moveTo>
                  <a:lnTo>
                    <a:pt x="104659" y="257810"/>
                  </a:lnTo>
                  <a:lnTo>
                    <a:pt x="95383" y="262889"/>
                  </a:lnTo>
                  <a:lnTo>
                    <a:pt x="89107" y="273050"/>
                  </a:lnTo>
                  <a:lnTo>
                    <a:pt x="86753" y="284479"/>
                  </a:lnTo>
                  <a:lnTo>
                    <a:pt x="89107" y="295910"/>
                  </a:lnTo>
                  <a:lnTo>
                    <a:pt x="95383" y="304800"/>
                  </a:lnTo>
                  <a:lnTo>
                    <a:pt x="104659" y="311150"/>
                  </a:lnTo>
                  <a:lnTo>
                    <a:pt x="116014" y="313689"/>
                  </a:lnTo>
                  <a:lnTo>
                    <a:pt x="127369" y="311150"/>
                  </a:lnTo>
                  <a:lnTo>
                    <a:pt x="129224" y="309879"/>
                  </a:lnTo>
                  <a:lnTo>
                    <a:pt x="115100" y="309879"/>
                  </a:lnTo>
                  <a:lnTo>
                    <a:pt x="105420" y="307339"/>
                  </a:lnTo>
                  <a:lnTo>
                    <a:pt x="97497" y="302260"/>
                  </a:lnTo>
                  <a:lnTo>
                    <a:pt x="92147" y="294639"/>
                  </a:lnTo>
                  <a:lnTo>
                    <a:pt x="90182" y="284479"/>
                  </a:lnTo>
                  <a:lnTo>
                    <a:pt x="92147" y="274320"/>
                  </a:lnTo>
                  <a:lnTo>
                    <a:pt x="97497" y="266700"/>
                  </a:lnTo>
                  <a:lnTo>
                    <a:pt x="105420" y="261620"/>
                  </a:lnTo>
                  <a:lnTo>
                    <a:pt x="115100" y="259079"/>
                  </a:lnTo>
                  <a:lnTo>
                    <a:pt x="129688" y="259079"/>
                  </a:lnTo>
                  <a:lnTo>
                    <a:pt x="127369" y="257810"/>
                  </a:lnTo>
                  <a:lnTo>
                    <a:pt x="116014" y="255270"/>
                  </a:lnTo>
                  <a:close/>
                </a:path>
                <a:path w="601345" h="429259">
                  <a:moveTo>
                    <a:pt x="189966" y="255270"/>
                  </a:moveTo>
                  <a:lnTo>
                    <a:pt x="178547" y="257810"/>
                  </a:lnTo>
                  <a:lnTo>
                    <a:pt x="169249" y="262889"/>
                  </a:lnTo>
                  <a:lnTo>
                    <a:pt x="162995" y="273050"/>
                  </a:lnTo>
                  <a:lnTo>
                    <a:pt x="160705" y="284479"/>
                  </a:lnTo>
                  <a:lnTo>
                    <a:pt x="162995" y="295910"/>
                  </a:lnTo>
                  <a:lnTo>
                    <a:pt x="169249" y="304800"/>
                  </a:lnTo>
                  <a:lnTo>
                    <a:pt x="178547" y="311150"/>
                  </a:lnTo>
                  <a:lnTo>
                    <a:pt x="189966" y="313689"/>
                  </a:lnTo>
                  <a:lnTo>
                    <a:pt x="201319" y="311150"/>
                  </a:lnTo>
                  <a:lnTo>
                    <a:pt x="203172" y="309879"/>
                  </a:lnTo>
                  <a:lnTo>
                    <a:pt x="190880" y="309879"/>
                  </a:lnTo>
                  <a:lnTo>
                    <a:pt x="181152" y="307339"/>
                  </a:lnTo>
                  <a:lnTo>
                    <a:pt x="173235" y="302260"/>
                  </a:lnTo>
                  <a:lnTo>
                    <a:pt x="167912" y="294639"/>
                  </a:lnTo>
                  <a:lnTo>
                    <a:pt x="165963" y="284479"/>
                  </a:lnTo>
                  <a:lnTo>
                    <a:pt x="167912" y="274320"/>
                  </a:lnTo>
                  <a:lnTo>
                    <a:pt x="173235" y="266700"/>
                  </a:lnTo>
                  <a:lnTo>
                    <a:pt x="181152" y="261620"/>
                  </a:lnTo>
                  <a:lnTo>
                    <a:pt x="190880" y="259079"/>
                  </a:lnTo>
                  <a:lnTo>
                    <a:pt x="203635" y="259079"/>
                  </a:lnTo>
                  <a:lnTo>
                    <a:pt x="201319" y="257810"/>
                  </a:lnTo>
                  <a:lnTo>
                    <a:pt x="189966" y="255270"/>
                  </a:lnTo>
                  <a:close/>
                </a:path>
                <a:path w="601345" h="429259">
                  <a:moveTo>
                    <a:pt x="264147" y="255270"/>
                  </a:moveTo>
                  <a:lnTo>
                    <a:pt x="252776" y="257810"/>
                  </a:lnTo>
                  <a:lnTo>
                    <a:pt x="243473" y="262889"/>
                  </a:lnTo>
                  <a:lnTo>
                    <a:pt x="237192" y="273050"/>
                  </a:lnTo>
                  <a:lnTo>
                    <a:pt x="234886" y="284479"/>
                  </a:lnTo>
                  <a:lnTo>
                    <a:pt x="237192" y="295910"/>
                  </a:lnTo>
                  <a:lnTo>
                    <a:pt x="243473" y="304800"/>
                  </a:lnTo>
                  <a:lnTo>
                    <a:pt x="252776" y="311150"/>
                  </a:lnTo>
                  <a:lnTo>
                    <a:pt x="264147" y="313689"/>
                  </a:lnTo>
                  <a:lnTo>
                    <a:pt x="275500" y="311150"/>
                  </a:lnTo>
                  <a:lnTo>
                    <a:pt x="277353" y="309879"/>
                  </a:lnTo>
                  <a:lnTo>
                    <a:pt x="265061" y="309879"/>
                  </a:lnTo>
                  <a:lnTo>
                    <a:pt x="255381" y="307339"/>
                  </a:lnTo>
                  <a:lnTo>
                    <a:pt x="247459" y="302260"/>
                  </a:lnTo>
                  <a:lnTo>
                    <a:pt x="242108" y="294639"/>
                  </a:lnTo>
                  <a:lnTo>
                    <a:pt x="240144" y="284479"/>
                  </a:lnTo>
                  <a:lnTo>
                    <a:pt x="242108" y="274320"/>
                  </a:lnTo>
                  <a:lnTo>
                    <a:pt x="247459" y="266700"/>
                  </a:lnTo>
                  <a:lnTo>
                    <a:pt x="255381" y="261620"/>
                  </a:lnTo>
                  <a:lnTo>
                    <a:pt x="265061" y="259079"/>
                  </a:lnTo>
                  <a:lnTo>
                    <a:pt x="277816" y="259079"/>
                  </a:lnTo>
                  <a:lnTo>
                    <a:pt x="275500" y="257810"/>
                  </a:lnTo>
                  <a:lnTo>
                    <a:pt x="264147" y="255270"/>
                  </a:lnTo>
                  <a:close/>
                </a:path>
                <a:path w="601345" h="429259">
                  <a:moveTo>
                    <a:pt x="338327" y="255270"/>
                  </a:moveTo>
                  <a:lnTo>
                    <a:pt x="326973" y="257810"/>
                  </a:lnTo>
                  <a:lnTo>
                    <a:pt x="317696" y="262889"/>
                  </a:lnTo>
                  <a:lnTo>
                    <a:pt x="311421" y="273050"/>
                  </a:lnTo>
                  <a:lnTo>
                    <a:pt x="309067" y="284479"/>
                  </a:lnTo>
                  <a:lnTo>
                    <a:pt x="311421" y="295910"/>
                  </a:lnTo>
                  <a:lnTo>
                    <a:pt x="317696" y="304800"/>
                  </a:lnTo>
                  <a:lnTo>
                    <a:pt x="326973" y="311150"/>
                  </a:lnTo>
                  <a:lnTo>
                    <a:pt x="338327" y="313689"/>
                  </a:lnTo>
                  <a:lnTo>
                    <a:pt x="349682" y="311150"/>
                  </a:lnTo>
                  <a:lnTo>
                    <a:pt x="351538" y="309879"/>
                  </a:lnTo>
                  <a:lnTo>
                    <a:pt x="339242" y="309879"/>
                  </a:lnTo>
                  <a:lnTo>
                    <a:pt x="329578" y="307339"/>
                  </a:lnTo>
                  <a:lnTo>
                    <a:pt x="321683" y="302260"/>
                  </a:lnTo>
                  <a:lnTo>
                    <a:pt x="316337" y="294639"/>
                  </a:lnTo>
                  <a:lnTo>
                    <a:pt x="314325" y="284479"/>
                  </a:lnTo>
                  <a:lnTo>
                    <a:pt x="316337" y="274320"/>
                  </a:lnTo>
                  <a:lnTo>
                    <a:pt x="321683" y="266700"/>
                  </a:lnTo>
                  <a:lnTo>
                    <a:pt x="329578" y="261620"/>
                  </a:lnTo>
                  <a:lnTo>
                    <a:pt x="339242" y="259079"/>
                  </a:lnTo>
                  <a:lnTo>
                    <a:pt x="352002" y="259079"/>
                  </a:lnTo>
                  <a:lnTo>
                    <a:pt x="349682" y="257810"/>
                  </a:lnTo>
                  <a:lnTo>
                    <a:pt x="338327" y="255270"/>
                  </a:lnTo>
                  <a:close/>
                </a:path>
                <a:path w="601345" h="429259">
                  <a:moveTo>
                    <a:pt x="412508" y="255270"/>
                  </a:moveTo>
                  <a:lnTo>
                    <a:pt x="401155" y="257810"/>
                  </a:lnTo>
                  <a:lnTo>
                    <a:pt x="391891" y="262889"/>
                  </a:lnTo>
                  <a:lnTo>
                    <a:pt x="385649" y="273050"/>
                  </a:lnTo>
                  <a:lnTo>
                    <a:pt x="383362" y="284479"/>
                  </a:lnTo>
                  <a:lnTo>
                    <a:pt x="385649" y="295910"/>
                  </a:lnTo>
                  <a:lnTo>
                    <a:pt x="391891" y="304800"/>
                  </a:lnTo>
                  <a:lnTo>
                    <a:pt x="401155" y="311150"/>
                  </a:lnTo>
                  <a:lnTo>
                    <a:pt x="412508" y="313689"/>
                  </a:lnTo>
                  <a:lnTo>
                    <a:pt x="423927" y="311150"/>
                  </a:lnTo>
                  <a:lnTo>
                    <a:pt x="425787" y="309879"/>
                  </a:lnTo>
                  <a:lnTo>
                    <a:pt x="413537" y="309879"/>
                  </a:lnTo>
                  <a:lnTo>
                    <a:pt x="403809" y="307339"/>
                  </a:lnTo>
                  <a:lnTo>
                    <a:pt x="395892" y="302260"/>
                  </a:lnTo>
                  <a:lnTo>
                    <a:pt x="390568" y="294639"/>
                  </a:lnTo>
                  <a:lnTo>
                    <a:pt x="388619" y="284479"/>
                  </a:lnTo>
                  <a:lnTo>
                    <a:pt x="390568" y="274320"/>
                  </a:lnTo>
                  <a:lnTo>
                    <a:pt x="395892" y="266700"/>
                  </a:lnTo>
                  <a:lnTo>
                    <a:pt x="403809" y="261620"/>
                  </a:lnTo>
                  <a:lnTo>
                    <a:pt x="413537" y="259079"/>
                  </a:lnTo>
                  <a:lnTo>
                    <a:pt x="426252" y="259079"/>
                  </a:lnTo>
                  <a:lnTo>
                    <a:pt x="423927" y="257810"/>
                  </a:lnTo>
                  <a:lnTo>
                    <a:pt x="412508" y="255270"/>
                  </a:lnTo>
                  <a:close/>
                </a:path>
                <a:path w="601345" h="429259">
                  <a:moveTo>
                    <a:pt x="486803" y="255270"/>
                  </a:moveTo>
                  <a:lnTo>
                    <a:pt x="475384" y="257810"/>
                  </a:lnTo>
                  <a:lnTo>
                    <a:pt x="466086" y="262889"/>
                  </a:lnTo>
                  <a:lnTo>
                    <a:pt x="459832" y="273050"/>
                  </a:lnTo>
                  <a:lnTo>
                    <a:pt x="457542" y="284479"/>
                  </a:lnTo>
                  <a:lnTo>
                    <a:pt x="459832" y="295910"/>
                  </a:lnTo>
                  <a:lnTo>
                    <a:pt x="466086" y="304800"/>
                  </a:lnTo>
                  <a:lnTo>
                    <a:pt x="475384" y="311150"/>
                  </a:lnTo>
                  <a:lnTo>
                    <a:pt x="486803" y="313689"/>
                  </a:lnTo>
                  <a:lnTo>
                    <a:pt x="498156" y="311150"/>
                  </a:lnTo>
                  <a:lnTo>
                    <a:pt x="500009" y="309879"/>
                  </a:lnTo>
                  <a:lnTo>
                    <a:pt x="487718" y="309879"/>
                  </a:lnTo>
                  <a:lnTo>
                    <a:pt x="478038" y="307339"/>
                  </a:lnTo>
                  <a:lnTo>
                    <a:pt x="470115" y="302260"/>
                  </a:lnTo>
                  <a:lnTo>
                    <a:pt x="464765" y="294639"/>
                  </a:lnTo>
                  <a:lnTo>
                    <a:pt x="462800" y="284479"/>
                  </a:lnTo>
                  <a:lnTo>
                    <a:pt x="464765" y="274320"/>
                  </a:lnTo>
                  <a:lnTo>
                    <a:pt x="470115" y="266700"/>
                  </a:lnTo>
                  <a:lnTo>
                    <a:pt x="478038" y="261620"/>
                  </a:lnTo>
                  <a:lnTo>
                    <a:pt x="487718" y="259079"/>
                  </a:lnTo>
                  <a:lnTo>
                    <a:pt x="500472" y="259079"/>
                  </a:lnTo>
                  <a:lnTo>
                    <a:pt x="498156" y="257810"/>
                  </a:lnTo>
                  <a:lnTo>
                    <a:pt x="486803" y="255270"/>
                  </a:lnTo>
                  <a:close/>
                </a:path>
                <a:path w="601345" h="429259">
                  <a:moveTo>
                    <a:pt x="129688" y="259079"/>
                  </a:moveTo>
                  <a:lnTo>
                    <a:pt x="115100" y="259079"/>
                  </a:lnTo>
                  <a:lnTo>
                    <a:pt x="124779" y="261620"/>
                  </a:lnTo>
                  <a:lnTo>
                    <a:pt x="132702" y="266700"/>
                  </a:lnTo>
                  <a:lnTo>
                    <a:pt x="138052" y="274320"/>
                  </a:lnTo>
                  <a:lnTo>
                    <a:pt x="140017" y="284479"/>
                  </a:lnTo>
                  <a:lnTo>
                    <a:pt x="138052" y="294639"/>
                  </a:lnTo>
                  <a:lnTo>
                    <a:pt x="132702" y="302260"/>
                  </a:lnTo>
                  <a:lnTo>
                    <a:pt x="124779" y="307339"/>
                  </a:lnTo>
                  <a:lnTo>
                    <a:pt x="115100" y="309879"/>
                  </a:lnTo>
                  <a:lnTo>
                    <a:pt x="129224" y="309879"/>
                  </a:lnTo>
                  <a:lnTo>
                    <a:pt x="136645" y="304800"/>
                  </a:lnTo>
                  <a:lnTo>
                    <a:pt x="142921" y="295910"/>
                  </a:lnTo>
                  <a:lnTo>
                    <a:pt x="145275" y="284479"/>
                  </a:lnTo>
                  <a:lnTo>
                    <a:pt x="142921" y="273050"/>
                  </a:lnTo>
                  <a:lnTo>
                    <a:pt x="136645" y="262889"/>
                  </a:lnTo>
                  <a:lnTo>
                    <a:pt x="129688" y="259079"/>
                  </a:lnTo>
                  <a:close/>
                </a:path>
                <a:path w="601345" h="429259">
                  <a:moveTo>
                    <a:pt x="203635" y="259079"/>
                  </a:moveTo>
                  <a:lnTo>
                    <a:pt x="190880" y="259079"/>
                  </a:lnTo>
                  <a:lnTo>
                    <a:pt x="200560" y="261620"/>
                  </a:lnTo>
                  <a:lnTo>
                    <a:pt x="208483" y="266700"/>
                  </a:lnTo>
                  <a:lnTo>
                    <a:pt x="213833" y="274320"/>
                  </a:lnTo>
                  <a:lnTo>
                    <a:pt x="215798" y="284479"/>
                  </a:lnTo>
                  <a:lnTo>
                    <a:pt x="213833" y="294639"/>
                  </a:lnTo>
                  <a:lnTo>
                    <a:pt x="208483" y="302260"/>
                  </a:lnTo>
                  <a:lnTo>
                    <a:pt x="200560" y="307339"/>
                  </a:lnTo>
                  <a:lnTo>
                    <a:pt x="190880" y="309879"/>
                  </a:lnTo>
                  <a:lnTo>
                    <a:pt x="203172" y="309879"/>
                  </a:lnTo>
                  <a:lnTo>
                    <a:pt x="210583" y="304800"/>
                  </a:lnTo>
                  <a:lnTo>
                    <a:pt x="216825" y="295910"/>
                  </a:lnTo>
                  <a:lnTo>
                    <a:pt x="219113" y="284479"/>
                  </a:lnTo>
                  <a:lnTo>
                    <a:pt x="216825" y="273050"/>
                  </a:lnTo>
                  <a:lnTo>
                    <a:pt x="210583" y="262889"/>
                  </a:lnTo>
                  <a:lnTo>
                    <a:pt x="203635" y="259079"/>
                  </a:lnTo>
                  <a:close/>
                </a:path>
                <a:path w="601345" h="429259">
                  <a:moveTo>
                    <a:pt x="277816" y="259079"/>
                  </a:moveTo>
                  <a:lnTo>
                    <a:pt x="265061" y="259079"/>
                  </a:lnTo>
                  <a:lnTo>
                    <a:pt x="274741" y="261620"/>
                  </a:lnTo>
                  <a:lnTo>
                    <a:pt x="282663" y="266700"/>
                  </a:lnTo>
                  <a:lnTo>
                    <a:pt x="288014" y="274320"/>
                  </a:lnTo>
                  <a:lnTo>
                    <a:pt x="289979" y="284479"/>
                  </a:lnTo>
                  <a:lnTo>
                    <a:pt x="288014" y="294639"/>
                  </a:lnTo>
                  <a:lnTo>
                    <a:pt x="282663" y="302260"/>
                  </a:lnTo>
                  <a:lnTo>
                    <a:pt x="274741" y="307339"/>
                  </a:lnTo>
                  <a:lnTo>
                    <a:pt x="265061" y="309879"/>
                  </a:lnTo>
                  <a:lnTo>
                    <a:pt x="277353" y="309879"/>
                  </a:lnTo>
                  <a:lnTo>
                    <a:pt x="284764" y="304800"/>
                  </a:lnTo>
                  <a:lnTo>
                    <a:pt x="291006" y="295910"/>
                  </a:lnTo>
                  <a:lnTo>
                    <a:pt x="293293" y="284479"/>
                  </a:lnTo>
                  <a:lnTo>
                    <a:pt x="291006" y="273050"/>
                  </a:lnTo>
                  <a:lnTo>
                    <a:pt x="284764" y="262889"/>
                  </a:lnTo>
                  <a:lnTo>
                    <a:pt x="277816" y="259079"/>
                  </a:lnTo>
                  <a:close/>
                </a:path>
                <a:path w="601345" h="429259">
                  <a:moveTo>
                    <a:pt x="352002" y="259079"/>
                  </a:moveTo>
                  <a:lnTo>
                    <a:pt x="339242" y="259079"/>
                  </a:lnTo>
                  <a:lnTo>
                    <a:pt x="348970" y="261620"/>
                  </a:lnTo>
                  <a:lnTo>
                    <a:pt x="356887" y="266700"/>
                  </a:lnTo>
                  <a:lnTo>
                    <a:pt x="362211" y="274320"/>
                  </a:lnTo>
                  <a:lnTo>
                    <a:pt x="364159" y="284479"/>
                  </a:lnTo>
                  <a:lnTo>
                    <a:pt x="362211" y="294639"/>
                  </a:lnTo>
                  <a:lnTo>
                    <a:pt x="356887" y="302260"/>
                  </a:lnTo>
                  <a:lnTo>
                    <a:pt x="348970" y="307339"/>
                  </a:lnTo>
                  <a:lnTo>
                    <a:pt x="339242" y="309879"/>
                  </a:lnTo>
                  <a:lnTo>
                    <a:pt x="351538" y="309879"/>
                  </a:lnTo>
                  <a:lnTo>
                    <a:pt x="358959" y="304800"/>
                  </a:lnTo>
                  <a:lnTo>
                    <a:pt x="365234" y="295910"/>
                  </a:lnTo>
                  <a:lnTo>
                    <a:pt x="367588" y="284479"/>
                  </a:lnTo>
                  <a:lnTo>
                    <a:pt x="365234" y="273050"/>
                  </a:lnTo>
                  <a:lnTo>
                    <a:pt x="358959" y="262889"/>
                  </a:lnTo>
                  <a:lnTo>
                    <a:pt x="352002" y="259079"/>
                  </a:lnTo>
                  <a:close/>
                </a:path>
                <a:path w="601345" h="429259">
                  <a:moveTo>
                    <a:pt x="426252" y="259079"/>
                  </a:moveTo>
                  <a:lnTo>
                    <a:pt x="413537" y="259079"/>
                  </a:lnTo>
                  <a:lnTo>
                    <a:pt x="423199" y="261620"/>
                  </a:lnTo>
                  <a:lnTo>
                    <a:pt x="431082" y="266700"/>
                  </a:lnTo>
                  <a:lnTo>
                    <a:pt x="436393" y="274320"/>
                  </a:lnTo>
                  <a:lnTo>
                    <a:pt x="438340" y="284479"/>
                  </a:lnTo>
                  <a:lnTo>
                    <a:pt x="436393" y="294639"/>
                  </a:lnTo>
                  <a:lnTo>
                    <a:pt x="431082" y="302260"/>
                  </a:lnTo>
                  <a:lnTo>
                    <a:pt x="423199" y="307339"/>
                  </a:lnTo>
                  <a:lnTo>
                    <a:pt x="413537" y="309879"/>
                  </a:lnTo>
                  <a:lnTo>
                    <a:pt x="425787" y="309879"/>
                  </a:lnTo>
                  <a:lnTo>
                    <a:pt x="433225" y="304800"/>
                  </a:lnTo>
                  <a:lnTo>
                    <a:pt x="439479" y="295910"/>
                  </a:lnTo>
                  <a:lnTo>
                    <a:pt x="441769" y="284479"/>
                  </a:lnTo>
                  <a:lnTo>
                    <a:pt x="439479" y="273050"/>
                  </a:lnTo>
                  <a:lnTo>
                    <a:pt x="433225" y="262889"/>
                  </a:lnTo>
                  <a:lnTo>
                    <a:pt x="426252" y="259079"/>
                  </a:lnTo>
                  <a:close/>
                </a:path>
                <a:path w="601345" h="429259">
                  <a:moveTo>
                    <a:pt x="500472" y="259079"/>
                  </a:moveTo>
                  <a:lnTo>
                    <a:pt x="487718" y="259079"/>
                  </a:lnTo>
                  <a:lnTo>
                    <a:pt x="497397" y="261620"/>
                  </a:lnTo>
                  <a:lnTo>
                    <a:pt x="505320" y="266700"/>
                  </a:lnTo>
                  <a:lnTo>
                    <a:pt x="510670" y="274320"/>
                  </a:lnTo>
                  <a:lnTo>
                    <a:pt x="512635" y="284479"/>
                  </a:lnTo>
                  <a:lnTo>
                    <a:pt x="510670" y="294639"/>
                  </a:lnTo>
                  <a:lnTo>
                    <a:pt x="505320" y="302260"/>
                  </a:lnTo>
                  <a:lnTo>
                    <a:pt x="497397" y="307339"/>
                  </a:lnTo>
                  <a:lnTo>
                    <a:pt x="487718" y="309879"/>
                  </a:lnTo>
                  <a:lnTo>
                    <a:pt x="500009" y="309879"/>
                  </a:lnTo>
                  <a:lnTo>
                    <a:pt x="507420" y="304800"/>
                  </a:lnTo>
                  <a:lnTo>
                    <a:pt x="513662" y="295910"/>
                  </a:lnTo>
                  <a:lnTo>
                    <a:pt x="515950" y="284479"/>
                  </a:lnTo>
                  <a:lnTo>
                    <a:pt x="513662" y="273050"/>
                  </a:lnTo>
                  <a:lnTo>
                    <a:pt x="507420" y="262889"/>
                  </a:lnTo>
                  <a:lnTo>
                    <a:pt x="500472" y="259079"/>
                  </a:lnTo>
                  <a:close/>
                </a:path>
                <a:path w="601345" h="429259">
                  <a:moveTo>
                    <a:pt x="115100" y="262889"/>
                  </a:moveTo>
                  <a:lnTo>
                    <a:pt x="106625" y="264160"/>
                  </a:lnTo>
                  <a:lnTo>
                    <a:pt x="99683" y="269239"/>
                  </a:lnTo>
                  <a:lnTo>
                    <a:pt x="94992" y="275589"/>
                  </a:lnTo>
                  <a:lnTo>
                    <a:pt x="93268" y="284479"/>
                  </a:lnTo>
                  <a:lnTo>
                    <a:pt x="94992" y="293370"/>
                  </a:lnTo>
                  <a:lnTo>
                    <a:pt x="99683" y="299720"/>
                  </a:lnTo>
                  <a:lnTo>
                    <a:pt x="106625" y="304800"/>
                  </a:lnTo>
                  <a:lnTo>
                    <a:pt x="115100" y="306070"/>
                  </a:lnTo>
                  <a:lnTo>
                    <a:pt x="123556" y="304800"/>
                  </a:lnTo>
                  <a:lnTo>
                    <a:pt x="115100" y="304800"/>
                  </a:lnTo>
                  <a:lnTo>
                    <a:pt x="107363" y="302260"/>
                  </a:lnTo>
                  <a:lnTo>
                    <a:pt x="101041" y="298450"/>
                  </a:lnTo>
                  <a:lnTo>
                    <a:pt x="96776" y="292100"/>
                  </a:lnTo>
                  <a:lnTo>
                    <a:pt x="95211" y="284479"/>
                  </a:lnTo>
                  <a:lnTo>
                    <a:pt x="96776" y="276860"/>
                  </a:lnTo>
                  <a:lnTo>
                    <a:pt x="101041" y="270510"/>
                  </a:lnTo>
                  <a:lnTo>
                    <a:pt x="107363" y="266700"/>
                  </a:lnTo>
                  <a:lnTo>
                    <a:pt x="115100" y="264160"/>
                  </a:lnTo>
                  <a:lnTo>
                    <a:pt x="123556" y="264160"/>
                  </a:lnTo>
                  <a:lnTo>
                    <a:pt x="115100" y="262889"/>
                  </a:lnTo>
                  <a:close/>
                </a:path>
                <a:path w="601345" h="429259">
                  <a:moveTo>
                    <a:pt x="190880" y="262889"/>
                  </a:moveTo>
                  <a:lnTo>
                    <a:pt x="182358" y="264160"/>
                  </a:lnTo>
                  <a:lnTo>
                    <a:pt x="175421" y="269239"/>
                  </a:lnTo>
                  <a:lnTo>
                    <a:pt x="170757" y="275589"/>
                  </a:lnTo>
                  <a:lnTo>
                    <a:pt x="169049" y="284479"/>
                  </a:lnTo>
                  <a:lnTo>
                    <a:pt x="170757" y="293370"/>
                  </a:lnTo>
                  <a:lnTo>
                    <a:pt x="175421" y="299720"/>
                  </a:lnTo>
                  <a:lnTo>
                    <a:pt x="182358" y="304800"/>
                  </a:lnTo>
                  <a:lnTo>
                    <a:pt x="190880" y="306070"/>
                  </a:lnTo>
                  <a:lnTo>
                    <a:pt x="199337" y="304800"/>
                  </a:lnTo>
                  <a:lnTo>
                    <a:pt x="190880" y="304800"/>
                  </a:lnTo>
                  <a:lnTo>
                    <a:pt x="183096" y="302260"/>
                  </a:lnTo>
                  <a:lnTo>
                    <a:pt x="176779" y="298450"/>
                  </a:lnTo>
                  <a:lnTo>
                    <a:pt x="172541" y="292100"/>
                  </a:lnTo>
                  <a:lnTo>
                    <a:pt x="170992" y="284479"/>
                  </a:lnTo>
                  <a:lnTo>
                    <a:pt x="172541" y="276860"/>
                  </a:lnTo>
                  <a:lnTo>
                    <a:pt x="176779" y="270510"/>
                  </a:lnTo>
                  <a:lnTo>
                    <a:pt x="183096" y="266700"/>
                  </a:lnTo>
                  <a:lnTo>
                    <a:pt x="190880" y="264160"/>
                  </a:lnTo>
                  <a:lnTo>
                    <a:pt x="199337" y="264160"/>
                  </a:lnTo>
                  <a:lnTo>
                    <a:pt x="190880" y="262889"/>
                  </a:lnTo>
                  <a:close/>
                </a:path>
                <a:path w="601345" h="429259">
                  <a:moveTo>
                    <a:pt x="265061" y="262889"/>
                  </a:moveTo>
                  <a:lnTo>
                    <a:pt x="256605" y="264160"/>
                  </a:lnTo>
                  <a:lnTo>
                    <a:pt x="249702" y="269239"/>
                  </a:lnTo>
                  <a:lnTo>
                    <a:pt x="245050" y="275589"/>
                  </a:lnTo>
                  <a:lnTo>
                    <a:pt x="243344" y="284479"/>
                  </a:lnTo>
                  <a:lnTo>
                    <a:pt x="245050" y="293370"/>
                  </a:lnTo>
                  <a:lnTo>
                    <a:pt x="249702" y="299720"/>
                  </a:lnTo>
                  <a:lnTo>
                    <a:pt x="256605" y="304800"/>
                  </a:lnTo>
                  <a:lnTo>
                    <a:pt x="265061" y="306070"/>
                  </a:lnTo>
                  <a:lnTo>
                    <a:pt x="273519" y="304800"/>
                  </a:lnTo>
                  <a:lnTo>
                    <a:pt x="265061" y="304800"/>
                  </a:lnTo>
                  <a:lnTo>
                    <a:pt x="257325" y="302260"/>
                  </a:lnTo>
                  <a:lnTo>
                    <a:pt x="251002" y="298450"/>
                  </a:lnTo>
                  <a:lnTo>
                    <a:pt x="246737" y="292100"/>
                  </a:lnTo>
                  <a:lnTo>
                    <a:pt x="245173" y="284479"/>
                  </a:lnTo>
                  <a:lnTo>
                    <a:pt x="246737" y="276860"/>
                  </a:lnTo>
                  <a:lnTo>
                    <a:pt x="251002" y="270510"/>
                  </a:lnTo>
                  <a:lnTo>
                    <a:pt x="257325" y="266700"/>
                  </a:lnTo>
                  <a:lnTo>
                    <a:pt x="265061" y="264160"/>
                  </a:lnTo>
                  <a:lnTo>
                    <a:pt x="273519" y="264160"/>
                  </a:lnTo>
                  <a:lnTo>
                    <a:pt x="265061" y="262889"/>
                  </a:lnTo>
                  <a:close/>
                </a:path>
                <a:path w="601345" h="429259">
                  <a:moveTo>
                    <a:pt x="339242" y="262889"/>
                  </a:moveTo>
                  <a:lnTo>
                    <a:pt x="330785" y="264160"/>
                  </a:lnTo>
                  <a:lnTo>
                    <a:pt x="323883" y="269239"/>
                  </a:lnTo>
                  <a:lnTo>
                    <a:pt x="319230" y="275589"/>
                  </a:lnTo>
                  <a:lnTo>
                    <a:pt x="317525" y="284479"/>
                  </a:lnTo>
                  <a:lnTo>
                    <a:pt x="319230" y="293370"/>
                  </a:lnTo>
                  <a:lnTo>
                    <a:pt x="323883" y="299720"/>
                  </a:lnTo>
                  <a:lnTo>
                    <a:pt x="330785" y="304800"/>
                  </a:lnTo>
                  <a:lnTo>
                    <a:pt x="339242" y="306070"/>
                  </a:lnTo>
                  <a:lnTo>
                    <a:pt x="347716" y="304800"/>
                  </a:lnTo>
                  <a:lnTo>
                    <a:pt x="339242" y="304800"/>
                  </a:lnTo>
                  <a:lnTo>
                    <a:pt x="331505" y="302260"/>
                  </a:lnTo>
                  <a:lnTo>
                    <a:pt x="325183" y="298450"/>
                  </a:lnTo>
                  <a:lnTo>
                    <a:pt x="320918" y="292100"/>
                  </a:lnTo>
                  <a:lnTo>
                    <a:pt x="319354" y="284479"/>
                  </a:lnTo>
                  <a:lnTo>
                    <a:pt x="320918" y="276860"/>
                  </a:lnTo>
                  <a:lnTo>
                    <a:pt x="325183" y="270510"/>
                  </a:lnTo>
                  <a:lnTo>
                    <a:pt x="331505" y="266700"/>
                  </a:lnTo>
                  <a:lnTo>
                    <a:pt x="339242" y="264160"/>
                  </a:lnTo>
                  <a:lnTo>
                    <a:pt x="347716" y="264160"/>
                  </a:lnTo>
                  <a:lnTo>
                    <a:pt x="339242" y="262889"/>
                  </a:lnTo>
                  <a:close/>
                </a:path>
                <a:path w="601345" h="429259">
                  <a:moveTo>
                    <a:pt x="413537" y="262889"/>
                  </a:moveTo>
                  <a:lnTo>
                    <a:pt x="405014" y="264160"/>
                  </a:lnTo>
                  <a:lnTo>
                    <a:pt x="398078" y="269239"/>
                  </a:lnTo>
                  <a:lnTo>
                    <a:pt x="393413" y="275589"/>
                  </a:lnTo>
                  <a:lnTo>
                    <a:pt x="391706" y="284479"/>
                  </a:lnTo>
                  <a:lnTo>
                    <a:pt x="393413" y="293370"/>
                  </a:lnTo>
                  <a:lnTo>
                    <a:pt x="398078" y="299720"/>
                  </a:lnTo>
                  <a:lnTo>
                    <a:pt x="405014" y="304800"/>
                  </a:lnTo>
                  <a:lnTo>
                    <a:pt x="413537" y="306070"/>
                  </a:lnTo>
                  <a:lnTo>
                    <a:pt x="421993" y="304800"/>
                  </a:lnTo>
                  <a:lnTo>
                    <a:pt x="413537" y="304800"/>
                  </a:lnTo>
                  <a:lnTo>
                    <a:pt x="405734" y="302260"/>
                  </a:lnTo>
                  <a:lnTo>
                    <a:pt x="399378" y="298450"/>
                  </a:lnTo>
                  <a:lnTo>
                    <a:pt x="395101" y="292100"/>
                  </a:lnTo>
                  <a:lnTo>
                    <a:pt x="393534" y="284479"/>
                  </a:lnTo>
                  <a:lnTo>
                    <a:pt x="395101" y="276860"/>
                  </a:lnTo>
                  <a:lnTo>
                    <a:pt x="399378" y="270510"/>
                  </a:lnTo>
                  <a:lnTo>
                    <a:pt x="405734" y="266700"/>
                  </a:lnTo>
                  <a:lnTo>
                    <a:pt x="413537" y="264160"/>
                  </a:lnTo>
                  <a:lnTo>
                    <a:pt x="421993" y="264160"/>
                  </a:lnTo>
                  <a:lnTo>
                    <a:pt x="413537" y="262889"/>
                  </a:lnTo>
                  <a:close/>
                </a:path>
                <a:path w="601345" h="429259">
                  <a:moveTo>
                    <a:pt x="487718" y="262889"/>
                  </a:moveTo>
                  <a:lnTo>
                    <a:pt x="479243" y="264160"/>
                  </a:lnTo>
                  <a:lnTo>
                    <a:pt x="472301" y="269239"/>
                  </a:lnTo>
                  <a:lnTo>
                    <a:pt x="467610" y="275589"/>
                  </a:lnTo>
                  <a:lnTo>
                    <a:pt x="465886" y="284479"/>
                  </a:lnTo>
                  <a:lnTo>
                    <a:pt x="467610" y="293370"/>
                  </a:lnTo>
                  <a:lnTo>
                    <a:pt x="472301" y="299720"/>
                  </a:lnTo>
                  <a:lnTo>
                    <a:pt x="479243" y="304800"/>
                  </a:lnTo>
                  <a:lnTo>
                    <a:pt x="487718" y="306070"/>
                  </a:lnTo>
                  <a:lnTo>
                    <a:pt x="496174" y="304800"/>
                  </a:lnTo>
                  <a:lnTo>
                    <a:pt x="487718" y="304800"/>
                  </a:lnTo>
                  <a:lnTo>
                    <a:pt x="479981" y="302260"/>
                  </a:lnTo>
                  <a:lnTo>
                    <a:pt x="473659" y="298450"/>
                  </a:lnTo>
                  <a:lnTo>
                    <a:pt x="469394" y="292100"/>
                  </a:lnTo>
                  <a:lnTo>
                    <a:pt x="467829" y="284479"/>
                  </a:lnTo>
                  <a:lnTo>
                    <a:pt x="469394" y="276860"/>
                  </a:lnTo>
                  <a:lnTo>
                    <a:pt x="473659" y="270510"/>
                  </a:lnTo>
                  <a:lnTo>
                    <a:pt x="479981" y="266700"/>
                  </a:lnTo>
                  <a:lnTo>
                    <a:pt x="487718" y="264160"/>
                  </a:lnTo>
                  <a:lnTo>
                    <a:pt x="496174" y="264160"/>
                  </a:lnTo>
                  <a:lnTo>
                    <a:pt x="487718" y="262889"/>
                  </a:lnTo>
                  <a:close/>
                </a:path>
                <a:path w="601345" h="429259">
                  <a:moveTo>
                    <a:pt x="123556" y="264160"/>
                  </a:moveTo>
                  <a:lnTo>
                    <a:pt x="115100" y="264160"/>
                  </a:lnTo>
                  <a:lnTo>
                    <a:pt x="122836" y="266700"/>
                  </a:lnTo>
                  <a:lnTo>
                    <a:pt x="129159" y="270510"/>
                  </a:lnTo>
                  <a:lnTo>
                    <a:pt x="133423" y="276860"/>
                  </a:lnTo>
                  <a:lnTo>
                    <a:pt x="134988" y="284479"/>
                  </a:lnTo>
                  <a:lnTo>
                    <a:pt x="133423" y="292100"/>
                  </a:lnTo>
                  <a:lnTo>
                    <a:pt x="129158" y="298450"/>
                  </a:lnTo>
                  <a:lnTo>
                    <a:pt x="122836" y="302260"/>
                  </a:lnTo>
                  <a:lnTo>
                    <a:pt x="115100" y="304800"/>
                  </a:lnTo>
                  <a:lnTo>
                    <a:pt x="123556" y="304800"/>
                  </a:lnTo>
                  <a:lnTo>
                    <a:pt x="130459" y="299720"/>
                  </a:lnTo>
                  <a:lnTo>
                    <a:pt x="135111" y="293370"/>
                  </a:lnTo>
                  <a:lnTo>
                    <a:pt x="136817" y="284479"/>
                  </a:lnTo>
                  <a:lnTo>
                    <a:pt x="135111" y="275589"/>
                  </a:lnTo>
                  <a:lnTo>
                    <a:pt x="130459" y="269239"/>
                  </a:lnTo>
                  <a:lnTo>
                    <a:pt x="123556" y="264160"/>
                  </a:lnTo>
                  <a:close/>
                </a:path>
                <a:path w="601345" h="429259">
                  <a:moveTo>
                    <a:pt x="199337" y="264160"/>
                  </a:moveTo>
                  <a:lnTo>
                    <a:pt x="190880" y="264160"/>
                  </a:lnTo>
                  <a:lnTo>
                    <a:pt x="198617" y="266700"/>
                  </a:lnTo>
                  <a:lnTo>
                    <a:pt x="204939" y="270510"/>
                  </a:lnTo>
                  <a:lnTo>
                    <a:pt x="209204" y="276860"/>
                  </a:lnTo>
                  <a:lnTo>
                    <a:pt x="210769" y="284479"/>
                  </a:lnTo>
                  <a:lnTo>
                    <a:pt x="209204" y="292100"/>
                  </a:lnTo>
                  <a:lnTo>
                    <a:pt x="204939" y="298450"/>
                  </a:lnTo>
                  <a:lnTo>
                    <a:pt x="198617" y="302260"/>
                  </a:lnTo>
                  <a:lnTo>
                    <a:pt x="190880" y="304800"/>
                  </a:lnTo>
                  <a:lnTo>
                    <a:pt x="199337" y="304800"/>
                  </a:lnTo>
                  <a:lnTo>
                    <a:pt x="206240" y="299720"/>
                  </a:lnTo>
                  <a:lnTo>
                    <a:pt x="210892" y="293370"/>
                  </a:lnTo>
                  <a:lnTo>
                    <a:pt x="212598" y="284479"/>
                  </a:lnTo>
                  <a:lnTo>
                    <a:pt x="210892" y="275589"/>
                  </a:lnTo>
                  <a:lnTo>
                    <a:pt x="206240" y="269239"/>
                  </a:lnTo>
                  <a:lnTo>
                    <a:pt x="199337" y="264160"/>
                  </a:lnTo>
                  <a:close/>
                </a:path>
                <a:path w="601345" h="429259">
                  <a:moveTo>
                    <a:pt x="273519" y="264160"/>
                  </a:moveTo>
                  <a:lnTo>
                    <a:pt x="265061" y="264160"/>
                  </a:lnTo>
                  <a:lnTo>
                    <a:pt x="272798" y="266700"/>
                  </a:lnTo>
                  <a:lnTo>
                    <a:pt x="279120" y="270510"/>
                  </a:lnTo>
                  <a:lnTo>
                    <a:pt x="283385" y="276860"/>
                  </a:lnTo>
                  <a:lnTo>
                    <a:pt x="284949" y="284479"/>
                  </a:lnTo>
                  <a:lnTo>
                    <a:pt x="283385" y="292100"/>
                  </a:lnTo>
                  <a:lnTo>
                    <a:pt x="279120" y="298450"/>
                  </a:lnTo>
                  <a:lnTo>
                    <a:pt x="272798" y="302260"/>
                  </a:lnTo>
                  <a:lnTo>
                    <a:pt x="265061" y="304800"/>
                  </a:lnTo>
                  <a:lnTo>
                    <a:pt x="273519" y="304800"/>
                  </a:lnTo>
                  <a:lnTo>
                    <a:pt x="280435" y="299720"/>
                  </a:lnTo>
                  <a:lnTo>
                    <a:pt x="285121" y="293370"/>
                  </a:lnTo>
                  <a:lnTo>
                    <a:pt x="286892" y="284479"/>
                  </a:lnTo>
                  <a:lnTo>
                    <a:pt x="285121" y="275589"/>
                  </a:lnTo>
                  <a:lnTo>
                    <a:pt x="280435" y="269239"/>
                  </a:lnTo>
                  <a:lnTo>
                    <a:pt x="273519" y="264160"/>
                  </a:lnTo>
                  <a:close/>
                </a:path>
                <a:path w="601345" h="429259">
                  <a:moveTo>
                    <a:pt x="347716" y="264160"/>
                  </a:moveTo>
                  <a:lnTo>
                    <a:pt x="339242" y="264160"/>
                  </a:lnTo>
                  <a:lnTo>
                    <a:pt x="347029" y="266700"/>
                  </a:lnTo>
                  <a:lnTo>
                    <a:pt x="353358" y="270510"/>
                  </a:lnTo>
                  <a:lnTo>
                    <a:pt x="357630" y="276860"/>
                  </a:lnTo>
                  <a:lnTo>
                    <a:pt x="359244" y="284479"/>
                  </a:lnTo>
                  <a:lnTo>
                    <a:pt x="357630" y="292100"/>
                  </a:lnTo>
                  <a:lnTo>
                    <a:pt x="353358" y="298450"/>
                  </a:lnTo>
                  <a:lnTo>
                    <a:pt x="347029" y="302260"/>
                  </a:lnTo>
                  <a:lnTo>
                    <a:pt x="339242" y="304800"/>
                  </a:lnTo>
                  <a:lnTo>
                    <a:pt x="347716" y="304800"/>
                  </a:lnTo>
                  <a:lnTo>
                    <a:pt x="354658" y="299720"/>
                  </a:lnTo>
                  <a:lnTo>
                    <a:pt x="359350" y="293370"/>
                  </a:lnTo>
                  <a:lnTo>
                    <a:pt x="361073" y="284479"/>
                  </a:lnTo>
                  <a:lnTo>
                    <a:pt x="359350" y="275589"/>
                  </a:lnTo>
                  <a:lnTo>
                    <a:pt x="354658" y="269239"/>
                  </a:lnTo>
                  <a:lnTo>
                    <a:pt x="347716" y="264160"/>
                  </a:lnTo>
                  <a:close/>
                </a:path>
                <a:path w="601345" h="429259">
                  <a:moveTo>
                    <a:pt x="421993" y="264160"/>
                  </a:moveTo>
                  <a:lnTo>
                    <a:pt x="413537" y="264160"/>
                  </a:lnTo>
                  <a:lnTo>
                    <a:pt x="421274" y="266700"/>
                  </a:lnTo>
                  <a:lnTo>
                    <a:pt x="427596" y="270510"/>
                  </a:lnTo>
                  <a:lnTo>
                    <a:pt x="431861" y="276860"/>
                  </a:lnTo>
                  <a:lnTo>
                    <a:pt x="433425" y="284479"/>
                  </a:lnTo>
                  <a:lnTo>
                    <a:pt x="431861" y="292100"/>
                  </a:lnTo>
                  <a:lnTo>
                    <a:pt x="427596" y="298450"/>
                  </a:lnTo>
                  <a:lnTo>
                    <a:pt x="421274" y="302260"/>
                  </a:lnTo>
                  <a:lnTo>
                    <a:pt x="413537" y="304800"/>
                  </a:lnTo>
                  <a:lnTo>
                    <a:pt x="421993" y="304800"/>
                  </a:lnTo>
                  <a:lnTo>
                    <a:pt x="428896" y="299720"/>
                  </a:lnTo>
                  <a:lnTo>
                    <a:pt x="433548" y="293370"/>
                  </a:lnTo>
                  <a:lnTo>
                    <a:pt x="435254" y="284479"/>
                  </a:lnTo>
                  <a:lnTo>
                    <a:pt x="433548" y="275589"/>
                  </a:lnTo>
                  <a:lnTo>
                    <a:pt x="428896" y="269239"/>
                  </a:lnTo>
                  <a:lnTo>
                    <a:pt x="421993" y="264160"/>
                  </a:lnTo>
                  <a:close/>
                </a:path>
                <a:path w="601345" h="429259">
                  <a:moveTo>
                    <a:pt x="496174" y="264160"/>
                  </a:moveTo>
                  <a:lnTo>
                    <a:pt x="487718" y="264160"/>
                  </a:lnTo>
                  <a:lnTo>
                    <a:pt x="495454" y="266700"/>
                  </a:lnTo>
                  <a:lnTo>
                    <a:pt x="501776" y="270510"/>
                  </a:lnTo>
                  <a:lnTo>
                    <a:pt x="506041" y="276860"/>
                  </a:lnTo>
                  <a:lnTo>
                    <a:pt x="507606" y="284479"/>
                  </a:lnTo>
                  <a:lnTo>
                    <a:pt x="506041" y="292100"/>
                  </a:lnTo>
                  <a:lnTo>
                    <a:pt x="501776" y="298450"/>
                  </a:lnTo>
                  <a:lnTo>
                    <a:pt x="495454" y="302260"/>
                  </a:lnTo>
                  <a:lnTo>
                    <a:pt x="487718" y="304800"/>
                  </a:lnTo>
                  <a:lnTo>
                    <a:pt x="496174" y="304800"/>
                  </a:lnTo>
                  <a:lnTo>
                    <a:pt x="503077" y="299720"/>
                  </a:lnTo>
                  <a:lnTo>
                    <a:pt x="507729" y="293370"/>
                  </a:lnTo>
                  <a:lnTo>
                    <a:pt x="509435" y="284479"/>
                  </a:lnTo>
                  <a:lnTo>
                    <a:pt x="507729" y="275589"/>
                  </a:lnTo>
                  <a:lnTo>
                    <a:pt x="503077" y="269239"/>
                  </a:lnTo>
                  <a:lnTo>
                    <a:pt x="496174" y="264160"/>
                  </a:lnTo>
                  <a:close/>
                </a:path>
                <a:path w="601345" h="429259">
                  <a:moveTo>
                    <a:pt x="81953" y="256539"/>
                  </a:moveTo>
                  <a:lnTo>
                    <a:pt x="81610" y="256539"/>
                  </a:lnTo>
                  <a:lnTo>
                    <a:pt x="81610" y="275589"/>
                  </a:lnTo>
                  <a:lnTo>
                    <a:pt x="85439" y="275589"/>
                  </a:lnTo>
                  <a:lnTo>
                    <a:pt x="86198" y="271779"/>
                  </a:lnTo>
                  <a:lnTo>
                    <a:pt x="92247" y="262889"/>
                  </a:lnTo>
                  <a:lnTo>
                    <a:pt x="86067" y="262889"/>
                  </a:lnTo>
                  <a:lnTo>
                    <a:pt x="83210" y="261620"/>
                  </a:lnTo>
                  <a:lnTo>
                    <a:pt x="83210" y="257810"/>
                  </a:lnTo>
                  <a:lnTo>
                    <a:pt x="84696" y="257810"/>
                  </a:lnTo>
                  <a:lnTo>
                    <a:pt x="81953" y="256539"/>
                  </a:lnTo>
                  <a:close/>
                </a:path>
                <a:path w="601345" h="429259">
                  <a:moveTo>
                    <a:pt x="183645" y="252729"/>
                  </a:moveTo>
                  <a:lnTo>
                    <a:pt x="146532" y="252729"/>
                  </a:lnTo>
                  <a:lnTo>
                    <a:pt x="146532" y="254000"/>
                  </a:lnTo>
                  <a:lnTo>
                    <a:pt x="164934" y="254000"/>
                  </a:lnTo>
                  <a:lnTo>
                    <a:pt x="165277" y="256539"/>
                  </a:lnTo>
                  <a:lnTo>
                    <a:pt x="163449" y="257810"/>
                  </a:lnTo>
                  <a:lnTo>
                    <a:pt x="160019" y="259079"/>
                  </a:lnTo>
                  <a:lnTo>
                    <a:pt x="158191" y="261620"/>
                  </a:lnTo>
                  <a:lnTo>
                    <a:pt x="157734" y="262889"/>
                  </a:lnTo>
                  <a:lnTo>
                    <a:pt x="157734" y="275589"/>
                  </a:lnTo>
                  <a:lnTo>
                    <a:pt x="159289" y="275589"/>
                  </a:lnTo>
                  <a:lnTo>
                    <a:pt x="160053" y="271779"/>
                  </a:lnTo>
                  <a:lnTo>
                    <a:pt x="167006" y="261620"/>
                  </a:lnTo>
                  <a:lnTo>
                    <a:pt x="177323" y="254000"/>
                  </a:lnTo>
                  <a:lnTo>
                    <a:pt x="183645" y="252729"/>
                  </a:lnTo>
                  <a:close/>
                </a:path>
                <a:path w="601345" h="429259">
                  <a:moveTo>
                    <a:pt x="231000" y="256539"/>
                  </a:moveTo>
                  <a:lnTo>
                    <a:pt x="224828" y="256539"/>
                  </a:lnTo>
                  <a:lnTo>
                    <a:pt x="227114" y="260350"/>
                  </a:lnTo>
                  <a:lnTo>
                    <a:pt x="229742" y="262889"/>
                  </a:lnTo>
                  <a:lnTo>
                    <a:pt x="229742" y="269239"/>
                  </a:lnTo>
                  <a:lnTo>
                    <a:pt x="229400" y="269239"/>
                  </a:lnTo>
                  <a:lnTo>
                    <a:pt x="224256" y="275589"/>
                  </a:lnTo>
                  <a:lnTo>
                    <a:pt x="227114" y="275589"/>
                  </a:lnTo>
                  <a:lnTo>
                    <a:pt x="227114" y="274320"/>
                  </a:lnTo>
                  <a:lnTo>
                    <a:pt x="228942" y="273050"/>
                  </a:lnTo>
                  <a:lnTo>
                    <a:pt x="230543" y="271779"/>
                  </a:lnTo>
                  <a:lnTo>
                    <a:pt x="231000" y="270510"/>
                  </a:lnTo>
                  <a:lnTo>
                    <a:pt x="230886" y="265429"/>
                  </a:lnTo>
                  <a:lnTo>
                    <a:pt x="230771" y="262889"/>
                  </a:lnTo>
                  <a:lnTo>
                    <a:pt x="231457" y="261620"/>
                  </a:lnTo>
                  <a:lnTo>
                    <a:pt x="232257" y="260350"/>
                  </a:lnTo>
                  <a:lnTo>
                    <a:pt x="232257" y="257810"/>
                  </a:lnTo>
                  <a:lnTo>
                    <a:pt x="233743" y="257810"/>
                  </a:lnTo>
                  <a:lnTo>
                    <a:pt x="231000" y="256539"/>
                  </a:lnTo>
                  <a:close/>
                </a:path>
                <a:path w="601345" h="429259">
                  <a:moveTo>
                    <a:pt x="305295" y="256539"/>
                  </a:moveTo>
                  <a:lnTo>
                    <a:pt x="299123" y="256539"/>
                  </a:lnTo>
                  <a:lnTo>
                    <a:pt x="301294" y="260350"/>
                  </a:lnTo>
                  <a:lnTo>
                    <a:pt x="303923" y="262889"/>
                  </a:lnTo>
                  <a:lnTo>
                    <a:pt x="303923" y="269239"/>
                  </a:lnTo>
                  <a:lnTo>
                    <a:pt x="303580" y="269239"/>
                  </a:lnTo>
                  <a:lnTo>
                    <a:pt x="298551" y="275589"/>
                  </a:lnTo>
                  <a:lnTo>
                    <a:pt x="301294" y="275589"/>
                  </a:lnTo>
                  <a:lnTo>
                    <a:pt x="301294" y="274320"/>
                  </a:lnTo>
                  <a:lnTo>
                    <a:pt x="302094" y="274320"/>
                  </a:lnTo>
                  <a:lnTo>
                    <a:pt x="303123" y="273050"/>
                  </a:lnTo>
                  <a:lnTo>
                    <a:pt x="304723" y="271779"/>
                  </a:lnTo>
                  <a:lnTo>
                    <a:pt x="305180" y="270510"/>
                  </a:lnTo>
                  <a:lnTo>
                    <a:pt x="305066" y="262889"/>
                  </a:lnTo>
                  <a:lnTo>
                    <a:pt x="305638" y="261620"/>
                  </a:lnTo>
                  <a:lnTo>
                    <a:pt x="306438" y="260350"/>
                  </a:lnTo>
                  <a:lnTo>
                    <a:pt x="306438" y="257810"/>
                  </a:lnTo>
                  <a:lnTo>
                    <a:pt x="308038" y="257810"/>
                  </a:lnTo>
                  <a:lnTo>
                    <a:pt x="305295" y="256539"/>
                  </a:lnTo>
                  <a:close/>
                </a:path>
                <a:path w="601345" h="429259">
                  <a:moveTo>
                    <a:pt x="379475" y="256539"/>
                  </a:moveTo>
                  <a:lnTo>
                    <a:pt x="373303" y="256539"/>
                  </a:lnTo>
                  <a:lnTo>
                    <a:pt x="375589" y="260350"/>
                  </a:lnTo>
                  <a:lnTo>
                    <a:pt x="378218" y="262889"/>
                  </a:lnTo>
                  <a:lnTo>
                    <a:pt x="378218" y="269239"/>
                  </a:lnTo>
                  <a:lnTo>
                    <a:pt x="377761" y="269239"/>
                  </a:lnTo>
                  <a:lnTo>
                    <a:pt x="372732" y="275589"/>
                  </a:lnTo>
                  <a:lnTo>
                    <a:pt x="375475" y="275589"/>
                  </a:lnTo>
                  <a:lnTo>
                    <a:pt x="375475" y="274320"/>
                  </a:lnTo>
                  <a:lnTo>
                    <a:pt x="376275" y="274320"/>
                  </a:lnTo>
                  <a:lnTo>
                    <a:pt x="377418" y="273050"/>
                  </a:lnTo>
                  <a:lnTo>
                    <a:pt x="378904" y="271779"/>
                  </a:lnTo>
                  <a:lnTo>
                    <a:pt x="379361" y="270510"/>
                  </a:lnTo>
                  <a:lnTo>
                    <a:pt x="379247" y="262889"/>
                  </a:lnTo>
                  <a:lnTo>
                    <a:pt x="379818" y="261620"/>
                  </a:lnTo>
                  <a:lnTo>
                    <a:pt x="380618" y="260350"/>
                  </a:lnTo>
                  <a:lnTo>
                    <a:pt x="380618" y="257810"/>
                  </a:lnTo>
                  <a:lnTo>
                    <a:pt x="382219" y="257810"/>
                  </a:lnTo>
                  <a:lnTo>
                    <a:pt x="379475" y="256539"/>
                  </a:lnTo>
                  <a:close/>
                </a:path>
                <a:path w="601345" h="429259">
                  <a:moveTo>
                    <a:pt x="453656" y="256539"/>
                  </a:moveTo>
                  <a:lnTo>
                    <a:pt x="447484" y="256539"/>
                  </a:lnTo>
                  <a:lnTo>
                    <a:pt x="449770" y="260350"/>
                  </a:lnTo>
                  <a:lnTo>
                    <a:pt x="452399" y="262889"/>
                  </a:lnTo>
                  <a:lnTo>
                    <a:pt x="452399" y="269239"/>
                  </a:lnTo>
                  <a:lnTo>
                    <a:pt x="452056" y="269239"/>
                  </a:lnTo>
                  <a:lnTo>
                    <a:pt x="446913" y="275589"/>
                  </a:lnTo>
                  <a:lnTo>
                    <a:pt x="449770" y="275589"/>
                  </a:lnTo>
                  <a:lnTo>
                    <a:pt x="449770" y="274320"/>
                  </a:lnTo>
                  <a:lnTo>
                    <a:pt x="451599" y="273050"/>
                  </a:lnTo>
                  <a:lnTo>
                    <a:pt x="453199" y="271779"/>
                  </a:lnTo>
                  <a:lnTo>
                    <a:pt x="453542" y="270510"/>
                  </a:lnTo>
                  <a:lnTo>
                    <a:pt x="453428" y="262889"/>
                  </a:lnTo>
                  <a:lnTo>
                    <a:pt x="454113" y="261620"/>
                  </a:lnTo>
                  <a:lnTo>
                    <a:pt x="454913" y="260350"/>
                  </a:lnTo>
                  <a:lnTo>
                    <a:pt x="454913" y="257810"/>
                  </a:lnTo>
                  <a:lnTo>
                    <a:pt x="456399" y="257810"/>
                  </a:lnTo>
                  <a:lnTo>
                    <a:pt x="453656" y="256539"/>
                  </a:lnTo>
                  <a:close/>
                </a:path>
                <a:path w="601345" h="429259">
                  <a:moveTo>
                    <a:pt x="529839" y="254000"/>
                  </a:moveTo>
                  <a:lnTo>
                    <a:pt x="524522" y="254000"/>
                  </a:lnTo>
                  <a:lnTo>
                    <a:pt x="524522" y="256539"/>
                  </a:lnTo>
                  <a:lnTo>
                    <a:pt x="521665" y="256539"/>
                  </a:lnTo>
                  <a:lnTo>
                    <a:pt x="523951" y="260350"/>
                  </a:lnTo>
                  <a:lnTo>
                    <a:pt x="526580" y="262889"/>
                  </a:lnTo>
                  <a:lnTo>
                    <a:pt x="526580" y="269239"/>
                  </a:lnTo>
                  <a:lnTo>
                    <a:pt x="526237" y="269239"/>
                  </a:lnTo>
                  <a:lnTo>
                    <a:pt x="521093" y="275589"/>
                  </a:lnTo>
                  <a:lnTo>
                    <a:pt x="523951" y="275589"/>
                  </a:lnTo>
                  <a:lnTo>
                    <a:pt x="523951" y="274320"/>
                  </a:lnTo>
                  <a:lnTo>
                    <a:pt x="525779" y="273050"/>
                  </a:lnTo>
                  <a:lnTo>
                    <a:pt x="527380" y="271779"/>
                  </a:lnTo>
                  <a:lnTo>
                    <a:pt x="527837" y="270510"/>
                  </a:lnTo>
                  <a:lnTo>
                    <a:pt x="527723" y="265429"/>
                  </a:lnTo>
                  <a:lnTo>
                    <a:pt x="527608" y="262889"/>
                  </a:lnTo>
                  <a:lnTo>
                    <a:pt x="528065" y="261620"/>
                  </a:lnTo>
                  <a:lnTo>
                    <a:pt x="528751" y="260350"/>
                  </a:lnTo>
                  <a:lnTo>
                    <a:pt x="529839" y="254000"/>
                  </a:lnTo>
                  <a:close/>
                </a:path>
                <a:path w="601345" h="429259">
                  <a:moveTo>
                    <a:pt x="600875" y="247650"/>
                  </a:moveTo>
                  <a:lnTo>
                    <a:pt x="574243" y="247650"/>
                  </a:lnTo>
                  <a:lnTo>
                    <a:pt x="574157" y="251460"/>
                  </a:lnTo>
                  <a:lnTo>
                    <a:pt x="573900" y="255270"/>
                  </a:lnTo>
                  <a:lnTo>
                    <a:pt x="570356" y="259079"/>
                  </a:lnTo>
                  <a:lnTo>
                    <a:pt x="566699" y="262889"/>
                  </a:lnTo>
                  <a:lnTo>
                    <a:pt x="564299" y="264160"/>
                  </a:lnTo>
                  <a:lnTo>
                    <a:pt x="554240" y="264160"/>
                  </a:lnTo>
                  <a:lnTo>
                    <a:pt x="552183" y="267970"/>
                  </a:lnTo>
                  <a:lnTo>
                    <a:pt x="600875" y="267970"/>
                  </a:lnTo>
                  <a:lnTo>
                    <a:pt x="600875" y="247650"/>
                  </a:lnTo>
                  <a:close/>
                </a:path>
                <a:path w="601345" h="429259">
                  <a:moveTo>
                    <a:pt x="103389" y="254000"/>
                  </a:moveTo>
                  <a:lnTo>
                    <a:pt x="93611" y="254000"/>
                  </a:lnTo>
                  <a:lnTo>
                    <a:pt x="93954" y="256539"/>
                  </a:lnTo>
                  <a:lnTo>
                    <a:pt x="92125" y="257810"/>
                  </a:lnTo>
                  <a:lnTo>
                    <a:pt x="88696" y="259079"/>
                  </a:lnTo>
                  <a:lnTo>
                    <a:pt x="86867" y="261620"/>
                  </a:lnTo>
                  <a:lnTo>
                    <a:pt x="86067" y="262889"/>
                  </a:lnTo>
                  <a:lnTo>
                    <a:pt x="92247" y="262889"/>
                  </a:lnTo>
                  <a:lnTo>
                    <a:pt x="93111" y="261620"/>
                  </a:lnTo>
                  <a:lnTo>
                    <a:pt x="103389" y="254000"/>
                  </a:lnTo>
                  <a:close/>
                </a:path>
                <a:path w="601345" h="429259">
                  <a:moveTo>
                    <a:pt x="147332" y="261620"/>
                  </a:moveTo>
                  <a:lnTo>
                    <a:pt x="144932" y="262889"/>
                  </a:lnTo>
                  <a:lnTo>
                    <a:pt x="147675" y="262889"/>
                  </a:lnTo>
                  <a:lnTo>
                    <a:pt x="147332" y="261620"/>
                  </a:lnTo>
                  <a:close/>
                </a:path>
                <a:path w="601345" h="429259">
                  <a:moveTo>
                    <a:pt x="224256" y="256539"/>
                  </a:moveTo>
                  <a:lnTo>
                    <a:pt x="223913" y="256539"/>
                  </a:lnTo>
                  <a:lnTo>
                    <a:pt x="221170" y="257810"/>
                  </a:lnTo>
                  <a:lnTo>
                    <a:pt x="222770" y="257810"/>
                  </a:lnTo>
                  <a:lnTo>
                    <a:pt x="222770" y="261620"/>
                  </a:lnTo>
                  <a:lnTo>
                    <a:pt x="219798" y="262889"/>
                  </a:lnTo>
                  <a:lnTo>
                    <a:pt x="224256" y="262889"/>
                  </a:lnTo>
                  <a:lnTo>
                    <a:pt x="224256" y="256539"/>
                  </a:lnTo>
                  <a:close/>
                </a:path>
                <a:path w="601345" h="429259">
                  <a:moveTo>
                    <a:pt x="298551" y="256539"/>
                  </a:moveTo>
                  <a:lnTo>
                    <a:pt x="298094" y="256539"/>
                  </a:lnTo>
                  <a:lnTo>
                    <a:pt x="295351" y="257810"/>
                  </a:lnTo>
                  <a:lnTo>
                    <a:pt x="296951" y="257810"/>
                  </a:lnTo>
                  <a:lnTo>
                    <a:pt x="296951" y="261620"/>
                  </a:lnTo>
                  <a:lnTo>
                    <a:pt x="293979" y="262889"/>
                  </a:lnTo>
                  <a:lnTo>
                    <a:pt x="298551" y="262889"/>
                  </a:lnTo>
                  <a:lnTo>
                    <a:pt x="298551" y="256539"/>
                  </a:lnTo>
                  <a:close/>
                </a:path>
                <a:path w="601345" h="429259">
                  <a:moveTo>
                    <a:pt x="372732" y="256539"/>
                  </a:moveTo>
                  <a:lnTo>
                    <a:pt x="372389" y="256539"/>
                  </a:lnTo>
                  <a:lnTo>
                    <a:pt x="369646" y="257810"/>
                  </a:lnTo>
                  <a:lnTo>
                    <a:pt x="371132" y="257810"/>
                  </a:lnTo>
                  <a:lnTo>
                    <a:pt x="371132" y="261620"/>
                  </a:lnTo>
                  <a:lnTo>
                    <a:pt x="368274" y="262889"/>
                  </a:lnTo>
                  <a:lnTo>
                    <a:pt x="372732" y="262889"/>
                  </a:lnTo>
                  <a:lnTo>
                    <a:pt x="372732" y="256539"/>
                  </a:lnTo>
                  <a:close/>
                </a:path>
                <a:path w="601345" h="429259">
                  <a:moveTo>
                    <a:pt x="446913" y="256539"/>
                  </a:moveTo>
                  <a:lnTo>
                    <a:pt x="446570" y="256539"/>
                  </a:lnTo>
                  <a:lnTo>
                    <a:pt x="443826" y="257810"/>
                  </a:lnTo>
                  <a:lnTo>
                    <a:pt x="445427" y="257810"/>
                  </a:lnTo>
                  <a:lnTo>
                    <a:pt x="445427" y="261620"/>
                  </a:lnTo>
                  <a:lnTo>
                    <a:pt x="442455" y="262889"/>
                  </a:lnTo>
                  <a:lnTo>
                    <a:pt x="446913" y="262889"/>
                  </a:lnTo>
                  <a:lnTo>
                    <a:pt x="446913" y="256539"/>
                  </a:lnTo>
                  <a:close/>
                </a:path>
                <a:path w="601345" h="429259">
                  <a:moveTo>
                    <a:pt x="521093" y="256539"/>
                  </a:moveTo>
                  <a:lnTo>
                    <a:pt x="520750" y="256539"/>
                  </a:lnTo>
                  <a:lnTo>
                    <a:pt x="518007" y="257810"/>
                  </a:lnTo>
                  <a:lnTo>
                    <a:pt x="519607" y="257810"/>
                  </a:lnTo>
                  <a:lnTo>
                    <a:pt x="519607" y="261620"/>
                  </a:lnTo>
                  <a:lnTo>
                    <a:pt x="516636" y="262889"/>
                  </a:lnTo>
                  <a:lnTo>
                    <a:pt x="521093" y="262889"/>
                  </a:lnTo>
                  <a:lnTo>
                    <a:pt x="521093" y="256539"/>
                  </a:lnTo>
                  <a:close/>
                </a:path>
                <a:path w="601345" h="429259">
                  <a:moveTo>
                    <a:pt x="153390" y="256539"/>
                  </a:moveTo>
                  <a:lnTo>
                    <a:pt x="149047" y="256539"/>
                  </a:lnTo>
                  <a:lnTo>
                    <a:pt x="146532" y="257810"/>
                  </a:lnTo>
                  <a:lnTo>
                    <a:pt x="156133" y="257810"/>
                  </a:lnTo>
                  <a:lnTo>
                    <a:pt x="153390" y="256539"/>
                  </a:lnTo>
                  <a:close/>
                </a:path>
                <a:path w="601345" h="429259">
                  <a:moveTo>
                    <a:pt x="0" y="88900"/>
                  </a:moveTo>
                  <a:lnTo>
                    <a:pt x="0" y="208279"/>
                  </a:lnTo>
                  <a:lnTo>
                    <a:pt x="9715" y="208279"/>
                  </a:lnTo>
                  <a:lnTo>
                    <a:pt x="9715" y="161289"/>
                  </a:lnTo>
                  <a:lnTo>
                    <a:pt x="8229" y="158750"/>
                  </a:lnTo>
                  <a:lnTo>
                    <a:pt x="12573" y="156210"/>
                  </a:lnTo>
                  <a:lnTo>
                    <a:pt x="16802" y="153670"/>
                  </a:lnTo>
                  <a:lnTo>
                    <a:pt x="19659" y="153670"/>
                  </a:lnTo>
                  <a:lnTo>
                    <a:pt x="19659" y="134620"/>
                  </a:lnTo>
                  <a:lnTo>
                    <a:pt x="25374" y="134620"/>
                  </a:lnTo>
                  <a:lnTo>
                    <a:pt x="32534" y="133350"/>
                  </a:lnTo>
                  <a:lnTo>
                    <a:pt x="62864" y="133350"/>
                  </a:lnTo>
                  <a:lnTo>
                    <a:pt x="62864" y="115570"/>
                  </a:lnTo>
                  <a:lnTo>
                    <a:pt x="32918" y="115570"/>
                  </a:lnTo>
                  <a:lnTo>
                    <a:pt x="30861" y="114300"/>
                  </a:lnTo>
                  <a:lnTo>
                    <a:pt x="30289" y="114300"/>
                  </a:lnTo>
                  <a:lnTo>
                    <a:pt x="27444" y="111760"/>
                  </a:lnTo>
                  <a:lnTo>
                    <a:pt x="20178" y="106679"/>
                  </a:lnTo>
                  <a:lnTo>
                    <a:pt x="10395" y="99060"/>
                  </a:lnTo>
                  <a:lnTo>
                    <a:pt x="0" y="88900"/>
                  </a:lnTo>
                  <a:close/>
                </a:path>
                <a:path w="601345" h="429259">
                  <a:moveTo>
                    <a:pt x="600875" y="153670"/>
                  </a:moveTo>
                  <a:lnTo>
                    <a:pt x="549097" y="153670"/>
                  </a:lnTo>
                  <a:lnTo>
                    <a:pt x="552068" y="154939"/>
                  </a:lnTo>
                  <a:lnTo>
                    <a:pt x="566470" y="154939"/>
                  </a:lnTo>
                  <a:lnTo>
                    <a:pt x="569785" y="157479"/>
                  </a:lnTo>
                  <a:lnTo>
                    <a:pt x="573214" y="161289"/>
                  </a:lnTo>
                  <a:lnTo>
                    <a:pt x="574128" y="165100"/>
                  </a:lnTo>
                  <a:lnTo>
                    <a:pt x="574243" y="195579"/>
                  </a:lnTo>
                  <a:lnTo>
                    <a:pt x="600875" y="195579"/>
                  </a:lnTo>
                  <a:lnTo>
                    <a:pt x="600875" y="153670"/>
                  </a:lnTo>
                  <a:close/>
                </a:path>
                <a:path w="601345" h="429259">
                  <a:moveTo>
                    <a:pt x="411137" y="133350"/>
                  </a:moveTo>
                  <a:lnTo>
                    <a:pt x="196824" y="133350"/>
                  </a:lnTo>
                  <a:lnTo>
                    <a:pt x="196824" y="152400"/>
                  </a:lnTo>
                  <a:lnTo>
                    <a:pt x="411137" y="152400"/>
                  </a:lnTo>
                  <a:lnTo>
                    <a:pt x="411137" y="133350"/>
                  </a:lnTo>
                  <a:close/>
                </a:path>
                <a:path w="601345" h="429259">
                  <a:moveTo>
                    <a:pt x="425653" y="0"/>
                  </a:moveTo>
                  <a:lnTo>
                    <a:pt x="425424" y="0"/>
                  </a:lnTo>
                  <a:lnTo>
                    <a:pt x="425424" y="152400"/>
                  </a:lnTo>
                  <a:lnTo>
                    <a:pt x="600875" y="152400"/>
                  </a:lnTo>
                  <a:lnTo>
                    <a:pt x="600875" y="140970"/>
                  </a:lnTo>
                  <a:lnTo>
                    <a:pt x="516293" y="140970"/>
                  </a:lnTo>
                  <a:lnTo>
                    <a:pt x="516293" y="114300"/>
                  </a:lnTo>
                  <a:lnTo>
                    <a:pt x="508063" y="114300"/>
                  </a:lnTo>
                  <a:lnTo>
                    <a:pt x="507720" y="113029"/>
                  </a:lnTo>
                  <a:lnTo>
                    <a:pt x="511606" y="109220"/>
                  </a:lnTo>
                  <a:lnTo>
                    <a:pt x="511035" y="109220"/>
                  </a:lnTo>
                  <a:lnTo>
                    <a:pt x="511378" y="107950"/>
                  </a:lnTo>
                  <a:lnTo>
                    <a:pt x="512749" y="106679"/>
                  </a:lnTo>
                  <a:lnTo>
                    <a:pt x="513435" y="105410"/>
                  </a:lnTo>
                  <a:lnTo>
                    <a:pt x="513092" y="104139"/>
                  </a:lnTo>
                  <a:lnTo>
                    <a:pt x="512178" y="102870"/>
                  </a:lnTo>
                  <a:lnTo>
                    <a:pt x="512178" y="1270"/>
                  </a:lnTo>
                  <a:lnTo>
                    <a:pt x="425653" y="1270"/>
                  </a:lnTo>
                  <a:lnTo>
                    <a:pt x="425653" y="0"/>
                  </a:lnTo>
                  <a:close/>
                </a:path>
                <a:path w="601345" h="429259">
                  <a:moveTo>
                    <a:pt x="559955" y="101600"/>
                  </a:moveTo>
                  <a:lnTo>
                    <a:pt x="537438" y="101600"/>
                  </a:lnTo>
                  <a:lnTo>
                    <a:pt x="537438" y="140970"/>
                  </a:lnTo>
                  <a:lnTo>
                    <a:pt x="600875" y="140970"/>
                  </a:lnTo>
                  <a:lnTo>
                    <a:pt x="600875" y="115570"/>
                  </a:lnTo>
                  <a:lnTo>
                    <a:pt x="562927" y="115570"/>
                  </a:lnTo>
                  <a:lnTo>
                    <a:pt x="559841" y="114300"/>
                  </a:lnTo>
                  <a:lnTo>
                    <a:pt x="556298" y="107950"/>
                  </a:lnTo>
                  <a:lnTo>
                    <a:pt x="555383" y="104139"/>
                  </a:lnTo>
                  <a:lnTo>
                    <a:pt x="558469" y="102870"/>
                  </a:lnTo>
                  <a:lnTo>
                    <a:pt x="561441" y="102870"/>
                  </a:lnTo>
                  <a:lnTo>
                    <a:pt x="559955" y="101600"/>
                  </a:lnTo>
                  <a:close/>
                </a:path>
                <a:path w="601345" h="429259">
                  <a:moveTo>
                    <a:pt x="62864" y="102870"/>
                  </a:moveTo>
                  <a:lnTo>
                    <a:pt x="42062" y="102870"/>
                  </a:lnTo>
                  <a:lnTo>
                    <a:pt x="45148" y="104139"/>
                  </a:lnTo>
                  <a:lnTo>
                    <a:pt x="44119" y="107950"/>
                  </a:lnTo>
                  <a:lnTo>
                    <a:pt x="42176" y="111760"/>
                  </a:lnTo>
                  <a:lnTo>
                    <a:pt x="40690" y="114300"/>
                  </a:lnTo>
                  <a:lnTo>
                    <a:pt x="37490" y="115570"/>
                  </a:lnTo>
                  <a:lnTo>
                    <a:pt x="62864" y="115570"/>
                  </a:lnTo>
                  <a:lnTo>
                    <a:pt x="62864" y="102870"/>
                  </a:lnTo>
                  <a:close/>
                </a:path>
                <a:path w="601345" h="429259">
                  <a:moveTo>
                    <a:pt x="296037" y="0"/>
                  </a:moveTo>
                  <a:lnTo>
                    <a:pt x="196824" y="0"/>
                  </a:lnTo>
                  <a:lnTo>
                    <a:pt x="196824" y="115570"/>
                  </a:lnTo>
                  <a:lnTo>
                    <a:pt x="342900" y="115570"/>
                  </a:lnTo>
                  <a:lnTo>
                    <a:pt x="339813" y="114300"/>
                  </a:lnTo>
                  <a:lnTo>
                    <a:pt x="291807" y="114300"/>
                  </a:lnTo>
                  <a:lnTo>
                    <a:pt x="291579" y="113029"/>
                  </a:lnTo>
                  <a:lnTo>
                    <a:pt x="295351" y="109220"/>
                  </a:lnTo>
                  <a:lnTo>
                    <a:pt x="294893" y="109220"/>
                  </a:lnTo>
                  <a:lnTo>
                    <a:pt x="295236" y="107950"/>
                  </a:lnTo>
                  <a:lnTo>
                    <a:pt x="295465" y="107950"/>
                  </a:lnTo>
                  <a:lnTo>
                    <a:pt x="296494" y="106679"/>
                  </a:lnTo>
                  <a:lnTo>
                    <a:pt x="297294" y="105410"/>
                  </a:lnTo>
                  <a:lnTo>
                    <a:pt x="296837" y="104139"/>
                  </a:lnTo>
                  <a:lnTo>
                    <a:pt x="296037" y="102870"/>
                  </a:lnTo>
                  <a:lnTo>
                    <a:pt x="296037" y="0"/>
                  </a:lnTo>
                  <a:close/>
                </a:path>
                <a:path w="601345" h="429259">
                  <a:moveTo>
                    <a:pt x="411137" y="0"/>
                  </a:moveTo>
                  <a:lnTo>
                    <a:pt x="365417" y="0"/>
                  </a:lnTo>
                  <a:lnTo>
                    <a:pt x="371411" y="2539"/>
                  </a:lnTo>
                  <a:lnTo>
                    <a:pt x="376466" y="8889"/>
                  </a:lnTo>
                  <a:lnTo>
                    <a:pt x="392275" y="44450"/>
                  </a:lnTo>
                  <a:lnTo>
                    <a:pt x="392849" y="52070"/>
                  </a:lnTo>
                  <a:lnTo>
                    <a:pt x="392516" y="58420"/>
                  </a:lnTo>
                  <a:lnTo>
                    <a:pt x="370369" y="99060"/>
                  </a:lnTo>
                  <a:lnTo>
                    <a:pt x="353056" y="111760"/>
                  </a:lnTo>
                  <a:lnTo>
                    <a:pt x="350100" y="114300"/>
                  </a:lnTo>
                  <a:lnTo>
                    <a:pt x="349529" y="114300"/>
                  </a:lnTo>
                  <a:lnTo>
                    <a:pt x="347586" y="115570"/>
                  </a:lnTo>
                  <a:lnTo>
                    <a:pt x="411137" y="115570"/>
                  </a:lnTo>
                  <a:lnTo>
                    <a:pt x="411137" y="0"/>
                  </a:lnTo>
                  <a:close/>
                </a:path>
                <a:path w="601345" h="429259">
                  <a:moveTo>
                    <a:pt x="600875" y="88900"/>
                  </a:moveTo>
                  <a:lnTo>
                    <a:pt x="590397" y="99060"/>
                  </a:lnTo>
                  <a:lnTo>
                    <a:pt x="580486" y="106679"/>
                  </a:lnTo>
                  <a:lnTo>
                    <a:pt x="573084" y="111760"/>
                  </a:lnTo>
                  <a:lnTo>
                    <a:pt x="570128" y="114300"/>
                  </a:lnTo>
                  <a:lnTo>
                    <a:pt x="569556" y="114300"/>
                  </a:lnTo>
                  <a:lnTo>
                    <a:pt x="567613" y="115570"/>
                  </a:lnTo>
                  <a:lnTo>
                    <a:pt x="600875" y="115570"/>
                  </a:lnTo>
                  <a:lnTo>
                    <a:pt x="600875" y="88900"/>
                  </a:lnTo>
                  <a:close/>
                </a:path>
                <a:path w="601345" h="429259">
                  <a:moveTo>
                    <a:pt x="349300" y="0"/>
                  </a:moveTo>
                  <a:lnTo>
                    <a:pt x="302323" y="0"/>
                  </a:lnTo>
                  <a:lnTo>
                    <a:pt x="302323" y="6350"/>
                  </a:lnTo>
                  <a:lnTo>
                    <a:pt x="305523" y="7620"/>
                  </a:lnTo>
                  <a:lnTo>
                    <a:pt x="310210" y="8889"/>
                  </a:lnTo>
                  <a:lnTo>
                    <a:pt x="314667" y="10160"/>
                  </a:lnTo>
                  <a:lnTo>
                    <a:pt x="337896" y="10160"/>
                  </a:lnTo>
                  <a:lnTo>
                    <a:pt x="341185" y="11429"/>
                  </a:lnTo>
                  <a:lnTo>
                    <a:pt x="341185" y="91439"/>
                  </a:lnTo>
                  <a:lnTo>
                    <a:pt x="339699" y="95250"/>
                  </a:lnTo>
                  <a:lnTo>
                    <a:pt x="345414" y="101600"/>
                  </a:lnTo>
                  <a:lnTo>
                    <a:pt x="303009" y="101600"/>
                  </a:lnTo>
                  <a:lnTo>
                    <a:pt x="303352" y="102870"/>
                  </a:lnTo>
                  <a:lnTo>
                    <a:pt x="303580" y="104139"/>
                  </a:lnTo>
                  <a:lnTo>
                    <a:pt x="303580" y="106679"/>
                  </a:lnTo>
                  <a:lnTo>
                    <a:pt x="303009" y="109220"/>
                  </a:lnTo>
                  <a:lnTo>
                    <a:pt x="301751" y="110489"/>
                  </a:lnTo>
                  <a:lnTo>
                    <a:pt x="300151" y="113029"/>
                  </a:lnTo>
                  <a:lnTo>
                    <a:pt x="297637" y="114300"/>
                  </a:lnTo>
                  <a:lnTo>
                    <a:pt x="339813" y="114300"/>
                  </a:lnTo>
                  <a:lnTo>
                    <a:pt x="336270" y="107950"/>
                  </a:lnTo>
                  <a:lnTo>
                    <a:pt x="335356" y="104139"/>
                  </a:lnTo>
                  <a:lnTo>
                    <a:pt x="338442" y="102870"/>
                  </a:lnTo>
                  <a:lnTo>
                    <a:pt x="360115" y="102870"/>
                  </a:lnTo>
                  <a:lnTo>
                    <a:pt x="363227" y="100329"/>
                  </a:lnTo>
                  <a:lnTo>
                    <a:pt x="387834" y="67310"/>
                  </a:lnTo>
                  <a:lnTo>
                    <a:pt x="388257" y="64770"/>
                  </a:lnTo>
                  <a:lnTo>
                    <a:pt x="365074" y="64770"/>
                  </a:lnTo>
                  <a:lnTo>
                    <a:pt x="360044" y="59689"/>
                  </a:lnTo>
                  <a:lnTo>
                    <a:pt x="360044" y="48260"/>
                  </a:lnTo>
                  <a:lnTo>
                    <a:pt x="365074" y="43179"/>
                  </a:lnTo>
                  <a:lnTo>
                    <a:pt x="389077" y="43179"/>
                  </a:lnTo>
                  <a:lnTo>
                    <a:pt x="386334" y="30479"/>
                  </a:lnTo>
                  <a:lnTo>
                    <a:pt x="383933" y="22860"/>
                  </a:lnTo>
                  <a:lnTo>
                    <a:pt x="380390" y="19050"/>
                  </a:lnTo>
                  <a:lnTo>
                    <a:pt x="372846" y="8889"/>
                  </a:lnTo>
                  <a:lnTo>
                    <a:pt x="367131" y="2539"/>
                  </a:lnTo>
                  <a:lnTo>
                    <a:pt x="361416" y="2539"/>
                  </a:lnTo>
                  <a:lnTo>
                    <a:pt x="354901" y="1270"/>
                  </a:lnTo>
                  <a:lnTo>
                    <a:pt x="349300" y="1270"/>
                  </a:lnTo>
                  <a:lnTo>
                    <a:pt x="349300" y="0"/>
                  </a:lnTo>
                  <a:close/>
                </a:path>
                <a:path w="601345" h="429259">
                  <a:moveTo>
                    <a:pt x="516293" y="113029"/>
                  </a:moveTo>
                  <a:lnTo>
                    <a:pt x="514908" y="114300"/>
                  </a:lnTo>
                  <a:lnTo>
                    <a:pt x="516293" y="114300"/>
                  </a:lnTo>
                  <a:lnTo>
                    <a:pt x="516293" y="113029"/>
                  </a:lnTo>
                  <a:close/>
                </a:path>
                <a:path w="601345" h="429259">
                  <a:moveTo>
                    <a:pt x="0" y="59689"/>
                  </a:moveTo>
                  <a:lnTo>
                    <a:pt x="0" y="83820"/>
                  </a:lnTo>
                  <a:lnTo>
                    <a:pt x="571" y="85089"/>
                  </a:lnTo>
                  <a:lnTo>
                    <a:pt x="1181" y="85089"/>
                  </a:lnTo>
                  <a:lnTo>
                    <a:pt x="1828" y="86360"/>
                  </a:lnTo>
                  <a:lnTo>
                    <a:pt x="6933" y="91439"/>
                  </a:lnTo>
                  <a:lnTo>
                    <a:pt x="12144" y="96520"/>
                  </a:lnTo>
                  <a:lnTo>
                    <a:pt x="17227" y="100329"/>
                  </a:lnTo>
                  <a:lnTo>
                    <a:pt x="21945" y="104139"/>
                  </a:lnTo>
                  <a:lnTo>
                    <a:pt x="27089" y="107950"/>
                  </a:lnTo>
                  <a:lnTo>
                    <a:pt x="30975" y="110489"/>
                  </a:lnTo>
                  <a:lnTo>
                    <a:pt x="31889" y="111760"/>
                  </a:lnTo>
                  <a:lnTo>
                    <a:pt x="38862" y="111760"/>
                  </a:lnTo>
                  <a:lnTo>
                    <a:pt x="40233" y="109220"/>
                  </a:lnTo>
                  <a:lnTo>
                    <a:pt x="40919" y="106679"/>
                  </a:lnTo>
                  <a:lnTo>
                    <a:pt x="41833" y="104139"/>
                  </a:lnTo>
                  <a:lnTo>
                    <a:pt x="42062" y="102870"/>
                  </a:lnTo>
                  <a:lnTo>
                    <a:pt x="62864" y="102870"/>
                  </a:lnTo>
                  <a:lnTo>
                    <a:pt x="62864" y="101600"/>
                  </a:lnTo>
                  <a:lnTo>
                    <a:pt x="36118" y="101600"/>
                  </a:lnTo>
                  <a:lnTo>
                    <a:pt x="41833" y="95250"/>
                  </a:lnTo>
                  <a:lnTo>
                    <a:pt x="40347" y="91439"/>
                  </a:lnTo>
                  <a:lnTo>
                    <a:pt x="40347" y="64770"/>
                  </a:lnTo>
                  <a:lnTo>
                    <a:pt x="5422" y="64770"/>
                  </a:lnTo>
                  <a:lnTo>
                    <a:pt x="1993" y="63500"/>
                  </a:lnTo>
                  <a:lnTo>
                    <a:pt x="0" y="59689"/>
                  </a:lnTo>
                  <a:close/>
                </a:path>
                <a:path w="601345" h="429259">
                  <a:moveTo>
                    <a:pt x="360115" y="102870"/>
                  </a:moveTo>
                  <a:lnTo>
                    <a:pt x="338442" y="102870"/>
                  </a:lnTo>
                  <a:lnTo>
                    <a:pt x="338670" y="104139"/>
                  </a:lnTo>
                  <a:lnTo>
                    <a:pt x="339585" y="106679"/>
                  </a:lnTo>
                  <a:lnTo>
                    <a:pt x="340271" y="109220"/>
                  </a:lnTo>
                  <a:lnTo>
                    <a:pt x="341185" y="110489"/>
                  </a:lnTo>
                  <a:lnTo>
                    <a:pt x="341528" y="111760"/>
                  </a:lnTo>
                  <a:lnTo>
                    <a:pt x="348614" y="111760"/>
                  </a:lnTo>
                  <a:lnTo>
                    <a:pt x="353529" y="107950"/>
                  </a:lnTo>
                  <a:lnTo>
                    <a:pt x="358559" y="104139"/>
                  </a:lnTo>
                  <a:lnTo>
                    <a:pt x="360115" y="102870"/>
                  </a:lnTo>
                  <a:close/>
                </a:path>
                <a:path w="601345" h="429259">
                  <a:moveTo>
                    <a:pt x="561441" y="102870"/>
                  </a:moveTo>
                  <a:lnTo>
                    <a:pt x="558469" y="102870"/>
                  </a:lnTo>
                  <a:lnTo>
                    <a:pt x="558698" y="104139"/>
                  </a:lnTo>
                  <a:lnTo>
                    <a:pt x="559612" y="106679"/>
                  </a:lnTo>
                  <a:lnTo>
                    <a:pt x="560298" y="109220"/>
                  </a:lnTo>
                  <a:lnTo>
                    <a:pt x="561213" y="110489"/>
                  </a:lnTo>
                  <a:lnTo>
                    <a:pt x="561555" y="111760"/>
                  </a:lnTo>
                  <a:lnTo>
                    <a:pt x="568642" y="111760"/>
                  </a:lnTo>
                  <a:lnTo>
                    <a:pt x="573557" y="107950"/>
                  </a:lnTo>
                  <a:lnTo>
                    <a:pt x="578586" y="104139"/>
                  </a:lnTo>
                  <a:lnTo>
                    <a:pt x="562927" y="104139"/>
                  </a:lnTo>
                  <a:lnTo>
                    <a:pt x="561441" y="102870"/>
                  </a:lnTo>
                  <a:close/>
                </a:path>
                <a:path w="601345" h="429259">
                  <a:moveTo>
                    <a:pt x="576935" y="1270"/>
                  </a:moveTo>
                  <a:lnTo>
                    <a:pt x="571728" y="1270"/>
                  </a:lnTo>
                  <a:lnTo>
                    <a:pt x="574700" y="7620"/>
                  </a:lnTo>
                  <a:lnTo>
                    <a:pt x="574814" y="104139"/>
                  </a:lnTo>
                  <a:lnTo>
                    <a:pt x="578586" y="104139"/>
                  </a:lnTo>
                  <a:lnTo>
                    <a:pt x="583255" y="100329"/>
                  </a:lnTo>
                  <a:lnTo>
                    <a:pt x="588330" y="96520"/>
                  </a:lnTo>
                  <a:lnTo>
                    <a:pt x="593534" y="91439"/>
                  </a:lnTo>
                  <a:lnTo>
                    <a:pt x="598589" y="86360"/>
                  </a:lnTo>
                  <a:lnTo>
                    <a:pt x="599414" y="85089"/>
                  </a:lnTo>
                  <a:lnTo>
                    <a:pt x="600163" y="83820"/>
                  </a:lnTo>
                  <a:lnTo>
                    <a:pt x="600875" y="83820"/>
                  </a:lnTo>
                  <a:lnTo>
                    <a:pt x="600875" y="64770"/>
                  </a:lnTo>
                  <a:lnTo>
                    <a:pt x="587959" y="64770"/>
                  </a:lnTo>
                  <a:lnTo>
                    <a:pt x="582929" y="59689"/>
                  </a:lnTo>
                  <a:lnTo>
                    <a:pt x="582929" y="48260"/>
                  </a:lnTo>
                  <a:lnTo>
                    <a:pt x="587959" y="43179"/>
                  </a:lnTo>
                  <a:lnTo>
                    <a:pt x="600875" y="43179"/>
                  </a:lnTo>
                  <a:lnTo>
                    <a:pt x="600875" y="26670"/>
                  </a:lnTo>
                  <a:lnTo>
                    <a:pt x="580924" y="3810"/>
                  </a:lnTo>
                  <a:lnTo>
                    <a:pt x="576935" y="1270"/>
                  </a:lnTo>
                  <a:close/>
                </a:path>
                <a:path w="601345" h="429259">
                  <a:moveTo>
                    <a:pt x="564857" y="1270"/>
                  </a:moveTo>
                  <a:lnTo>
                    <a:pt x="519150" y="1270"/>
                  </a:lnTo>
                  <a:lnTo>
                    <a:pt x="523722" y="3810"/>
                  </a:lnTo>
                  <a:lnTo>
                    <a:pt x="526580" y="5079"/>
                  </a:lnTo>
                  <a:lnTo>
                    <a:pt x="554354" y="5079"/>
                  </a:lnTo>
                  <a:lnTo>
                    <a:pt x="558126" y="8889"/>
                  </a:lnTo>
                  <a:lnTo>
                    <a:pt x="559612" y="10160"/>
                  </a:lnTo>
                  <a:lnTo>
                    <a:pt x="560184" y="11429"/>
                  </a:lnTo>
                  <a:lnTo>
                    <a:pt x="560527" y="12700"/>
                  </a:lnTo>
                  <a:lnTo>
                    <a:pt x="560527" y="93979"/>
                  </a:lnTo>
                  <a:lnTo>
                    <a:pt x="562013" y="95250"/>
                  </a:lnTo>
                  <a:lnTo>
                    <a:pt x="564756" y="97789"/>
                  </a:lnTo>
                  <a:lnTo>
                    <a:pt x="568528" y="97789"/>
                  </a:lnTo>
                  <a:lnTo>
                    <a:pt x="568528" y="8889"/>
                  </a:lnTo>
                  <a:lnTo>
                    <a:pt x="565213" y="2539"/>
                  </a:lnTo>
                  <a:lnTo>
                    <a:pt x="564857" y="1270"/>
                  </a:lnTo>
                  <a:close/>
                </a:path>
                <a:path w="601345" h="429259">
                  <a:moveTo>
                    <a:pt x="40347" y="43179"/>
                  </a:moveTo>
                  <a:lnTo>
                    <a:pt x="15430" y="43179"/>
                  </a:lnTo>
                  <a:lnTo>
                    <a:pt x="20345" y="48260"/>
                  </a:lnTo>
                  <a:lnTo>
                    <a:pt x="20345" y="59689"/>
                  </a:lnTo>
                  <a:lnTo>
                    <a:pt x="15430" y="64770"/>
                  </a:lnTo>
                  <a:lnTo>
                    <a:pt x="40347" y="64770"/>
                  </a:lnTo>
                  <a:lnTo>
                    <a:pt x="40347" y="43179"/>
                  </a:lnTo>
                  <a:close/>
                </a:path>
                <a:path w="601345" h="429259">
                  <a:moveTo>
                    <a:pt x="389077" y="43179"/>
                  </a:moveTo>
                  <a:lnTo>
                    <a:pt x="377304" y="43179"/>
                  </a:lnTo>
                  <a:lnTo>
                    <a:pt x="382219" y="48260"/>
                  </a:lnTo>
                  <a:lnTo>
                    <a:pt x="382219" y="59689"/>
                  </a:lnTo>
                  <a:lnTo>
                    <a:pt x="377304" y="64770"/>
                  </a:lnTo>
                  <a:lnTo>
                    <a:pt x="388257" y="64770"/>
                  </a:lnTo>
                  <a:lnTo>
                    <a:pt x="389314" y="58420"/>
                  </a:lnTo>
                  <a:lnTo>
                    <a:pt x="389648" y="52070"/>
                  </a:lnTo>
                  <a:lnTo>
                    <a:pt x="389534" y="48260"/>
                  </a:lnTo>
                  <a:lnTo>
                    <a:pt x="389077" y="43179"/>
                  </a:lnTo>
                  <a:close/>
                </a:path>
                <a:path w="601345" h="429259">
                  <a:moveTo>
                    <a:pt x="600875" y="62229"/>
                  </a:moveTo>
                  <a:lnTo>
                    <a:pt x="598995" y="64770"/>
                  </a:lnTo>
                  <a:lnTo>
                    <a:pt x="600875" y="64770"/>
                  </a:lnTo>
                  <a:lnTo>
                    <a:pt x="600875" y="62229"/>
                  </a:lnTo>
                  <a:close/>
                </a:path>
                <a:path w="601345" h="429259">
                  <a:moveTo>
                    <a:pt x="13715" y="45720"/>
                  </a:moveTo>
                  <a:lnTo>
                    <a:pt x="4914" y="45720"/>
                  </a:lnTo>
                  <a:lnTo>
                    <a:pt x="1371" y="49529"/>
                  </a:lnTo>
                  <a:lnTo>
                    <a:pt x="1371" y="58420"/>
                  </a:lnTo>
                  <a:lnTo>
                    <a:pt x="4914" y="62229"/>
                  </a:lnTo>
                  <a:lnTo>
                    <a:pt x="13715" y="62229"/>
                  </a:lnTo>
                  <a:lnTo>
                    <a:pt x="17259" y="58420"/>
                  </a:lnTo>
                  <a:lnTo>
                    <a:pt x="17259" y="49529"/>
                  </a:lnTo>
                  <a:lnTo>
                    <a:pt x="13715" y="45720"/>
                  </a:lnTo>
                  <a:close/>
                </a:path>
                <a:path w="601345" h="429259">
                  <a:moveTo>
                    <a:pt x="375589" y="45720"/>
                  </a:moveTo>
                  <a:lnTo>
                    <a:pt x="366788" y="45720"/>
                  </a:lnTo>
                  <a:lnTo>
                    <a:pt x="363245" y="49529"/>
                  </a:lnTo>
                  <a:lnTo>
                    <a:pt x="363245" y="58420"/>
                  </a:lnTo>
                  <a:lnTo>
                    <a:pt x="366788" y="62229"/>
                  </a:lnTo>
                  <a:lnTo>
                    <a:pt x="375589" y="62229"/>
                  </a:lnTo>
                  <a:lnTo>
                    <a:pt x="379133" y="58420"/>
                  </a:lnTo>
                  <a:lnTo>
                    <a:pt x="379133" y="49529"/>
                  </a:lnTo>
                  <a:lnTo>
                    <a:pt x="375589" y="45720"/>
                  </a:lnTo>
                  <a:close/>
                </a:path>
                <a:path w="601345" h="429259">
                  <a:moveTo>
                    <a:pt x="596950" y="45720"/>
                  </a:moveTo>
                  <a:lnTo>
                    <a:pt x="589673" y="45720"/>
                  </a:lnTo>
                  <a:lnTo>
                    <a:pt x="586130" y="49529"/>
                  </a:lnTo>
                  <a:lnTo>
                    <a:pt x="586130" y="58420"/>
                  </a:lnTo>
                  <a:lnTo>
                    <a:pt x="589673" y="62229"/>
                  </a:lnTo>
                  <a:lnTo>
                    <a:pt x="596950" y="62229"/>
                  </a:lnTo>
                  <a:lnTo>
                    <a:pt x="599478" y="60960"/>
                  </a:lnTo>
                  <a:lnTo>
                    <a:pt x="600875" y="58420"/>
                  </a:lnTo>
                  <a:lnTo>
                    <a:pt x="600875" y="49529"/>
                  </a:lnTo>
                  <a:lnTo>
                    <a:pt x="599478" y="46989"/>
                  </a:lnTo>
                  <a:lnTo>
                    <a:pt x="596950" y="45720"/>
                  </a:lnTo>
                  <a:close/>
                </a:path>
                <a:path w="601345" h="429259">
                  <a:moveTo>
                    <a:pt x="79209" y="3810"/>
                  </a:moveTo>
                  <a:lnTo>
                    <a:pt x="28435" y="3810"/>
                  </a:lnTo>
                  <a:lnTo>
                    <a:pt x="24231" y="5079"/>
                  </a:lnTo>
                  <a:lnTo>
                    <a:pt x="19088" y="6350"/>
                  </a:lnTo>
                  <a:lnTo>
                    <a:pt x="0" y="21589"/>
                  </a:lnTo>
                  <a:lnTo>
                    <a:pt x="0" y="48260"/>
                  </a:lnTo>
                  <a:lnTo>
                    <a:pt x="1993" y="44450"/>
                  </a:lnTo>
                  <a:lnTo>
                    <a:pt x="5422" y="43179"/>
                  </a:lnTo>
                  <a:lnTo>
                    <a:pt x="40347" y="43179"/>
                  </a:lnTo>
                  <a:lnTo>
                    <a:pt x="40347" y="11429"/>
                  </a:lnTo>
                  <a:lnTo>
                    <a:pt x="43637" y="10160"/>
                  </a:lnTo>
                  <a:lnTo>
                    <a:pt x="66865" y="10160"/>
                  </a:lnTo>
                  <a:lnTo>
                    <a:pt x="71323" y="8889"/>
                  </a:lnTo>
                  <a:lnTo>
                    <a:pt x="76009" y="7620"/>
                  </a:lnTo>
                  <a:lnTo>
                    <a:pt x="79209" y="6350"/>
                  </a:lnTo>
                  <a:lnTo>
                    <a:pt x="79209" y="3810"/>
                  </a:lnTo>
                  <a:close/>
                </a:path>
                <a:path w="601345" h="429259">
                  <a:moveTo>
                    <a:pt x="600875" y="43179"/>
                  </a:moveTo>
                  <a:lnTo>
                    <a:pt x="598995" y="43179"/>
                  </a:lnTo>
                  <a:lnTo>
                    <a:pt x="600875" y="45720"/>
                  </a:lnTo>
                  <a:lnTo>
                    <a:pt x="600875" y="43179"/>
                  </a:lnTo>
                  <a:close/>
                </a:path>
                <a:path w="601345" h="429259">
                  <a:moveTo>
                    <a:pt x="547725" y="5079"/>
                  </a:moveTo>
                  <a:lnTo>
                    <a:pt x="531266" y="5079"/>
                  </a:lnTo>
                  <a:lnTo>
                    <a:pt x="533780" y="6350"/>
                  </a:lnTo>
                  <a:lnTo>
                    <a:pt x="541896" y="6350"/>
                  </a:lnTo>
                  <a:lnTo>
                    <a:pt x="547725" y="5079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778986" y="6445135"/>
              <a:ext cx="610870" cy="432434"/>
            </a:xfrm>
            <a:custGeom>
              <a:avLst/>
              <a:gdLst/>
              <a:ahLst/>
              <a:cxnLst/>
              <a:rect l="l" t="t" r="r" b="b"/>
              <a:pathLst>
                <a:path w="610870" h="432434">
                  <a:moveTo>
                    <a:pt x="469658" y="424688"/>
                  </a:moveTo>
                  <a:lnTo>
                    <a:pt x="431825" y="425805"/>
                  </a:lnTo>
                  <a:lnTo>
                    <a:pt x="431825" y="431939"/>
                  </a:lnTo>
                  <a:lnTo>
                    <a:pt x="438645" y="431939"/>
                  </a:lnTo>
                  <a:lnTo>
                    <a:pt x="470026" y="431012"/>
                  </a:lnTo>
                  <a:lnTo>
                    <a:pt x="469823" y="428536"/>
                  </a:lnTo>
                  <a:lnTo>
                    <a:pt x="469684" y="426339"/>
                  </a:lnTo>
                  <a:lnTo>
                    <a:pt x="469658" y="424688"/>
                  </a:lnTo>
                  <a:close/>
                </a:path>
                <a:path w="610870" h="432434">
                  <a:moveTo>
                    <a:pt x="342785" y="431596"/>
                  </a:moveTo>
                  <a:lnTo>
                    <a:pt x="334721" y="431596"/>
                  </a:lnTo>
                  <a:lnTo>
                    <a:pt x="327456" y="431939"/>
                  </a:lnTo>
                  <a:lnTo>
                    <a:pt x="417537" y="431939"/>
                  </a:lnTo>
                  <a:lnTo>
                    <a:pt x="417537" y="431622"/>
                  </a:lnTo>
                  <a:lnTo>
                    <a:pt x="343052" y="431622"/>
                  </a:lnTo>
                  <a:lnTo>
                    <a:pt x="342785" y="431596"/>
                  </a:lnTo>
                  <a:close/>
                </a:path>
                <a:path w="610870" h="432434">
                  <a:moveTo>
                    <a:pt x="391464" y="426986"/>
                  </a:moveTo>
                  <a:lnTo>
                    <a:pt x="348399" y="428269"/>
                  </a:lnTo>
                  <a:lnTo>
                    <a:pt x="347852" y="431266"/>
                  </a:lnTo>
                  <a:lnTo>
                    <a:pt x="344830" y="431622"/>
                  </a:lnTo>
                  <a:lnTo>
                    <a:pt x="417537" y="431622"/>
                  </a:lnTo>
                  <a:lnTo>
                    <a:pt x="417537" y="430911"/>
                  </a:lnTo>
                  <a:lnTo>
                    <a:pt x="389991" y="430911"/>
                  </a:lnTo>
                  <a:lnTo>
                    <a:pt x="391464" y="426986"/>
                  </a:lnTo>
                  <a:close/>
                </a:path>
                <a:path w="610870" h="432434">
                  <a:moveTo>
                    <a:pt x="417537" y="427888"/>
                  </a:moveTo>
                  <a:lnTo>
                    <a:pt x="402336" y="429425"/>
                  </a:lnTo>
                  <a:lnTo>
                    <a:pt x="389991" y="430911"/>
                  </a:lnTo>
                  <a:lnTo>
                    <a:pt x="417537" y="430911"/>
                  </a:lnTo>
                  <a:lnTo>
                    <a:pt x="417537" y="427888"/>
                  </a:lnTo>
                  <a:close/>
                </a:path>
                <a:path w="610870" h="432434">
                  <a:moveTo>
                    <a:pt x="305701" y="429526"/>
                  </a:moveTo>
                  <a:lnTo>
                    <a:pt x="223850" y="431939"/>
                  </a:lnTo>
                  <a:lnTo>
                    <a:pt x="305688" y="431939"/>
                  </a:lnTo>
                  <a:lnTo>
                    <a:pt x="305701" y="429526"/>
                  </a:lnTo>
                  <a:close/>
                </a:path>
                <a:path w="610870" h="432434">
                  <a:moveTo>
                    <a:pt x="608774" y="396290"/>
                  </a:moveTo>
                  <a:lnTo>
                    <a:pt x="608317" y="396798"/>
                  </a:lnTo>
                  <a:lnTo>
                    <a:pt x="607822" y="397281"/>
                  </a:lnTo>
                  <a:lnTo>
                    <a:pt x="607275" y="397700"/>
                  </a:lnTo>
                  <a:lnTo>
                    <a:pt x="607275" y="402678"/>
                  </a:lnTo>
                  <a:lnTo>
                    <a:pt x="608076" y="399669"/>
                  </a:lnTo>
                  <a:lnTo>
                    <a:pt x="608457" y="397941"/>
                  </a:lnTo>
                  <a:lnTo>
                    <a:pt x="608774" y="396290"/>
                  </a:lnTo>
                  <a:close/>
                </a:path>
                <a:path w="610870" h="432434">
                  <a:moveTo>
                    <a:pt x="12" y="391274"/>
                  </a:moveTo>
                  <a:lnTo>
                    <a:pt x="217" y="394131"/>
                  </a:lnTo>
                  <a:lnTo>
                    <a:pt x="533" y="396925"/>
                  </a:lnTo>
                  <a:lnTo>
                    <a:pt x="1028" y="399910"/>
                  </a:lnTo>
                  <a:lnTo>
                    <a:pt x="963" y="394004"/>
                  </a:lnTo>
                  <a:lnTo>
                    <a:pt x="571" y="393242"/>
                  </a:lnTo>
                  <a:lnTo>
                    <a:pt x="215" y="392290"/>
                  </a:lnTo>
                  <a:lnTo>
                    <a:pt x="12" y="391274"/>
                  </a:lnTo>
                  <a:close/>
                </a:path>
                <a:path w="610870" h="432434">
                  <a:moveTo>
                    <a:pt x="1028" y="366687"/>
                  </a:moveTo>
                  <a:lnTo>
                    <a:pt x="660" y="367499"/>
                  </a:lnTo>
                  <a:lnTo>
                    <a:pt x="0" y="369112"/>
                  </a:lnTo>
                  <a:lnTo>
                    <a:pt x="0" y="386727"/>
                  </a:lnTo>
                  <a:lnTo>
                    <a:pt x="215" y="385711"/>
                  </a:lnTo>
                  <a:lnTo>
                    <a:pt x="558" y="384746"/>
                  </a:lnTo>
                  <a:lnTo>
                    <a:pt x="1028" y="383844"/>
                  </a:lnTo>
                  <a:lnTo>
                    <a:pt x="1028" y="366687"/>
                  </a:lnTo>
                  <a:close/>
                </a:path>
                <a:path w="610870" h="432434">
                  <a:moveTo>
                    <a:pt x="607275" y="360832"/>
                  </a:moveTo>
                  <a:lnTo>
                    <a:pt x="607275" y="380263"/>
                  </a:lnTo>
                  <a:lnTo>
                    <a:pt x="608507" y="381228"/>
                  </a:lnTo>
                  <a:lnTo>
                    <a:pt x="609523" y="382447"/>
                  </a:lnTo>
                  <a:lnTo>
                    <a:pt x="610247" y="383844"/>
                  </a:lnTo>
                  <a:lnTo>
                    <a:pt x="610247" y="366687"/>
                  </a:lnTo>
                  <a:lnTo>
                    <a:pt x="609396" y="364794"/>
                  </a:lnTo>
                  <a:lnTo>
                    <a:pt x="608406" y="362839"/>
                  </a:lnTo>
                  <a:lnTo>
                    <a:pt x="607275" y="360832"/>
                  </a:lnTo>
                  <a:close/>
                </a:path>
                <a:path w="610870" h="432434">
                  <a:moveTo>
                    <a:pt x="6400" y="223913"/>
                  </a:moveTo>
                  <a:lnTo>
                    <a:pt x="1714" y="223913"/>
                  </a:lnTo>
                  <a:lnTo>
                    <a:pt x="0" y="225628"/>
                  </a:lnTo>
                  <a:lnTo>
                    <a:pt x="0" y="361645"/>
                  </a:lnTo>
                  <a:lnTo>
                    <a:pt x="330" y="361010"/>
                  </a:lnTo>
                  <a:lnTo>
                    <a:pt x="1028" y="359752"/>
                  </a:lnTo>
                  <a:lnTo>
                    <a:pt x="1028" y="340842"/>
                  </a:lnTo>
                  <a:lnTo>
                    <a:pt x="6400" y="340842"/>
                  </a:lnTo>
                  <a:lnTo>
                    <a:pt x="6400" y="223913"/>
                  </a:lnTo>
                  <a:close/>
                </a:path>
                <a:path w="610870" h="432434">
                  <a:moveTo>
                    <a:pt x="610247" y="249631"/>
                  </a:moveTo>
                  <a:lnTo>
                    <a:pt x="607275" y="249631"/>
                  </a:lnTo>
                  <a:lnTo>
                    <a:pt x="607275" y="354812"/>
                  </a:lnTo>
                  <a:lnTo>
                    <a:pt x="608368" y="356463"/>
                  </a:lnTo>
                  <a:lnTo>
                    <a:pt x="609346" y="358076"/>
                  </a:lnTo>
                  <a:lnTo>
                    <a:pt x="610247" y="359663"/>
                  </a:lnTo>
                  <a:lnTo>
                    <a:pt x="610247" y="249631"/>
                  </a:lnTo>
                  <a:close/>
                </a:path>
                <a:path w="610870" h="432434">
                  <a:moveTo>
                    <a:pt x="0" y="82296"/>
                  </a:moveTo>
                  <a:lnTo>
                    <a:pt x="0" y="207441"/>
                  </a:lnTo>
                  <a:lnTo>
                    <a:pt x="3771" y="210654"/>
                  </a:lnTo>
                  <a:lnTo>
                    <a:pt x="6400" y="210654"/>
                  </a:lnTo>
                  <a:lnTo>
                    <a:pt x="6400" y="91465"/>
                  </a:lnTo>
                  <a:lnTo>
                    <a:pt x="3492" y="88328"/>
                  </a:lnTo>
                  <a:lnTo>
                    <a:pt x="1549" y="85369"/>
                  </a:lnTo>
                  <a:lnTo>
                    <a:pt x="0" y="82296"/>
                  </a:lnTo>
                  <a:close/>
                </a:path>
                <a:path w="610870" h="432434">
                  <a:moveTo>
                    <a:pt x="6400" y="24384"/>
                  </a:moveTo>
                  <a:lnTo>
                    <a:pt x="0" y="44386"/>
                  </a:lnTo>
                  <a:lnTo>
                    <a:pt x="0" y="73825"/>
                  </a:lnTo>
                  <a:lnTo>
                    <a:pt x="1384" y="78295"/>
                  </a:lnTo>
                  <a:lnTo>
                    <a:pt x="3428" y="82791"/>
                  </a:lnTo>
                  <a:lnTo>
                    <a:pt x="6400" y="86652"/>
                  </a:lnTo>
                  <a:lnTo>
                    <a:pt x="6400" y="62674"/>
                  </a:lnTo>
                  <a:lnTo>
                    <a:pt x="5245" y="60921"/>
                  </a:lnTo>
                  <a:lnTo>
                    <a:pt x="4572" y="58839"/>
                  </a:lnTo>
                  <a:lnTo>
                    <a:pt x="4572" y="54317"/>
                  </a:lnTo>
                  <a:lnTo>
                    <a:pt x="5245" y="52222"/>
                  </a:lnTo>
                  <a:lnTo>
                    <a:pt x="6400" y="50482"/>
                  </a:lnTo>
                  <a:lnTo>
                    <a:pt x="6400" y="24384"/>
                  </a:lnTo>
                  <a:close/>
                </a:path>
                <a:path w="610870" h="432434">
                  <a:moveTo>
                    <a:pt x="610247" y="87287"/>
                  </a:moveTo>
                  <a:lnTo>
                    <a:pt x="609346" y="88569"/>
                  </a:lnTo>
                  <a:lnTo>
                    <a:pt x="608368" y="89801"/>
                  </a:lnTo>
                  <a:lnTo>
                    <a:pt x="607275" y="90982"/>
                  </a:lnTo>
                  <a:lnTo>
                    <a:pt x="607275" y="198767"/>
                  </a:lnTo>
                  <a:lnTo>
                    <a:pt x="610247" y="198767"/>
                  </a:lnTo>
                  <a:lnTo>
                    <a:pt x="610247" y="87287"/>
                  </a:lnTo>
                  <a:close/>
                </a:path>
                <a:path w="610870" h="432434">
                  <a:moveTo>
                    <a:pt x="610247" y="61747"/>
                  </a:moveTo>
                  <a:lnTo>
                    <a:pt x="609523" y="63144"/>
                  </a:lnTo>
                  <a:lnTo>
                    <a:pt x="608507" y="64350"/>
                  </a:lnTo>
                  <a:lnTo>
                    <a:pt x="607275" y="65316"/>
                  </a:lnTo>
                  <a:lnTo>
                    <a:pt x="607275" y="86042"/>
                  </a:lnTo>
                  <a:lnTo>
                    <a:pt x="608406" y="84505"/>
                  </a:lnTo>
                  <a:lnTo>
                    <a:pt x="609384" y="82880"/>
                  </a:lnTo>
                  <a:lnTo>
                    <a:pt x="610247" y="81203"/>
                  </a:lnTo>
                  <a:lnTo>
                    <a:pt x="610247" y="61747"/>
                  </a:lnTo>
                  <a:close/>
                </a:path>
                <a:path w="610870" h="432434">
                  <a:moveTo>
                    <a:pt x="607275" y="52489"/>
                  </a:moveTo>
                  <a:lnTo>
                    <a:pt x="607275" y="60629"/>
                  </a:lnTo>
                  <a:lnTo>
                    <a:pt x="607999" y="59448"/>
                  </a:lnTo>
                  <a:lnTo>
                    <a:pt x="608418" y="58064"/>
                  </a:lnTo>
                  <a:lnTo>
                    <a:pt x="608418" y="55092"/>
                  </a:lnTo>
                  <a:lnTo>
                    <a:pt x="607999" y="53695"/>
                  </a:lnTo>
                  <a:lnTo>
                    <a:pt x="607275" y="52489"/>
                  </a:lnTo>
                  <a:close/>
                </a:path>
                <a:path w="610870" h="432434">
                  <a:moveTo>
                    <a:pt x="607275" y="29375"/>
                  </a:moveTo>
                  <a:lnTo>
                    <a:pt x="607275" y="47840"/>
                  </a:lnTo>
                  <a:lnTo>
                    <a:pt x="608647" y="48907"/>
                  </a:lnTo>
                  <a:lnTo>
                    <a:pt x="609752" y="50304"/>
                  </a:lnTo>
                  <a:lnTo>
                    <a:pt x="610488" y="51904"/>
                  </a:lnTo>
                  <a:lnTo>
                    <a:pt x="610590" y="42545"/>
                  </a:lnTo>
                  <a:lnTo>
                    <a:pt x="609981" y="35966"/>
                  </a:lnTo>
                  <a:lnTo>
                    <a:pt x="607275" y="29375"/>
                  </a:lnTo>
                  <a:close/>
                </a:path>
                <a:path w="610870" h="432434">
                  <a:moveTo>
                    <a:pt x="432053" y="0"/>
                  </a:moveTo>
                  <a:lnTo>
                    <a:pt x="431825" y="0"/>
                  </a:lnTo>
                  <a:lnTo>
                    <a:pt x="431825" y="2628"/>
                  </a:lnTo>
                  <a:lnTo>
                    <a:pt x="432053" y="2628"/>
                  </a:lnTo>
                  <a:lnTo>
                    <a:pt x="432053" y="0"/>
                  </a:lnTo>
                  <a:close/>
                </a:path>
                <a:path w="610870" h="432434">
                  <a:moveTo>
                    <a:pt x="417537" y="0"/>
                  </a:moveTo>
                  <a:lnTo>
                    <a:pt x="308724" y="0"/>
                  </a:lnTo>
                  <a:lnTo>
                    <a:pt x="308724" y="2628"/>
                  </a:lnTo>
                  <a:lnTo>
                    <a:pt x="355701" y="2628"/>
                  </a:lnTo>
                  <a:lnTo>
                    <a:pt x="355701" y="685"/>
                  </a:lnTo>
                  <a:lnTo>
                    <a:pt x="417537" y="685"/>
                  </a:lnTo>
                  <a:lnTo>
                    <a:pt x="417537" y="0"/>
                  </a:lnTo>
                  <a:close/>
                </a:path>
                <a:path w="610870" h="432434">
                  <a:moveTo>
                    <a:pt x="417537" y="685"/>
                  </a:moveTo>
                  <a:lnTo>
                    <a:pt x="361530" y="685"/>
                  </a:lnTo>
                  <a:lnTo>
                    <a:pt x="368274" y="1600"/>
                  </a:lnTo>
                  <a:lnTo>
                    <a:pt x="369493" y="1803"/>
                  </a:lnTo>
                  <a:lnTo>
                    <a:pt x="370674" y="2146"/>
                  </a:lnTo>
                  <a:lnTo>
                    <a:pt x="371817" y="2628"/>
                  </a:lnTo>
                  <a:lnTo>
                    <a:pt x="417537" y="2628"/>
                  </a:lnTo>
                  <a:lnTo>
                    <a:pt x="417537" y="685"/>
                  </a:lnTo>
                  <a:close/>
                </a:path>
                <a:path w="610870" h="432434">
                  <a:moveTo>
                    <a:pt x="282663" y="0"/>
                  </a:moveTo>
                  <a:lnTo>
                    <a:pt x="203225" y="0"/>
                  </a:lnTo>
                  <a:lnTo>
                    <a:pt x="203225" y="2628"/>
                  </a:lnTo>
                  <a:lnTo>
                    <a:pt x="282663" y="2628"/>
                  </a:lnTo>
                  <a:lnTo>
                    <a:pt x="282663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179379" y="6804151"/>
              <a:ext cx="17145" cy="56515"/>
            </a:xfrm>
            <a:custGeom>
              <a:avLst/>
              <a:gdLst/>
              <a:ahLst/>
              <a:cxnLst/>
              <a:rect l="l" t="t" r="r" b="b"/>
              <a:pathLst>
                <a:path w="17145" h="56515">
                  <a:moveTo>
                    <a:pt x="17145" y="0"/>
                  </a:moveTo>
                  <a:lnTo>
                    <a:pt x="0" y="0"/>
                  </a:lnTo>
                  <a:lnTo>
                    <a:pt x="0" y="56006"/>
                  </a:lnTo>
                  <a:lnTo>
                    <a:pt x="17145" y="56006"/>
                  </a:lnTo>
                  <a:lnTo>
                    <a:pt x="17145" y="0"/>
                  </a:lnTo>
                  <a:close/>
                </a:path>
              </a:pathLst>
            </a:custGeom>
            <a:solidFill>
              <a:srgbClr val="DFE0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179379" y="6860158"/>
              <a:ext cx="17145" cy="635"/>
            </a:xfrm>
            <a:custGeom>
              <a:avLst/>
              <a:gdLst/>
              <a:ahLst/>
              <a:cxnLst/>
              <a:rect l="l" t="t" r="r" b="b"/>
              <a:pathLst>
                <a:path w="17145" h="634">
                  <a:moveTo>
                    <a:pt x="17145" y="0"/>
                  </a:moveTo>
                  <a:lnTo>
                    <a:pt x="0" y="0"/>
                  </a:lnTo>
                  <a:lnTo>
                    <a:pt x="17145" y="114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938333" y="6752729"/>
              <a:ext cx="418465" cy="124460"/>
            </a:xfrm>
            <a:custGeom>
              <a:avLst/>
              <a:gdLst/>
              <a:ahLst/>
              <a:cxnLst/>
              <a:rect l="l" t="t" r="r" b="b"/>
              <a:pathLst>
                <a:path w="418464" h="124459">
                  <a:moveTo>
                    <a:pt x="355041" y="20332"/>
                  </a:moveTo>
                  <a:lnTo>
                    <a:pt x="0" y="20332"/>
                  </a:lnTo>
                  <a:lnTo>
                    <a:pt x="14389" y="25704"/>
                  </a:lnTo>
                  <a:lnTo>
                    <a:pt x="18161" y="38963"/>
                  </a:lnTo>
                  <a:lnTo>
                    <a:pt x="18161" y="124345"/>
                  </a:lnTo>
                  <a:lnTo>
                    <a:pt x="29590" y="124345"/>
                  </a:lnTo>
                  <a:lnTo>
                    <a:pt x="29590" y="26162"/>
                  </a:lnTo>
                  <a:lnTo>
                    <a:pt x="359575" y="26162"/>
                  </a:lnTo>
                  <a:lnTo>
                    <a:pt x="358546" y="25133"/>
                  </a:lnTo>
                  <a:lnTo>
                    <a:pt x="358089" y="24447"/>
                  </a:lnTo>
                  <a:lnTo>
                    <a:pt x="358219" y="24447"/>
                  </a:lnTo>
                  <a:lnTo>
                    <a:pt x="355041" y="20332"/>
                  </a:lnTo>
                  <a:close/>
                </a:path>
                <a:path w="418464" h="124459">
                  <a:moveTo>
                    <a:pt x="258190" y="32562"/>
                  </a:moveTo>
                  <a:lnTo>
                    <a:pt x="199898" y="32562"/>
                  </a:lnTo>
                  <a:lnTo>
                    <a:pt x="193382" y="33248"/>
                  </a:lnTo>
                  <a:lnTo>
                    <a:pt x="190639" y="36106"/>
                  </a:lnTo>
                  <a:lnTo>
                    <a:pt x="187782" y="38963"/>
                  </a:lnTo>
                  <a:lnTo>
                    <a:pt x="189153" y="42506"/>
                  </a:lnTo>
                  <a:lnTo>
                    <a:pt x="189153" y="92341"/>
                  </a:lnTo>
                  <a:lnTo>
                    <a:pt x="234416" y="92341"/>
                  </a:lnTo>
                  <a:lnTo>
                    <a:pt x="234416" y="113258"/>
                  </a:lnTo>
                  <a:lnTo>
                    <a:pt x="230644" y="123316"/>
                  </a:lnTo>
                  <a:lnTo>
                    <a:pt x="242989" y="121831"/>
                  </a:lnTo>
                  <a:lnTo>
                    <a:pt x="258190" y="120294"/>
                  </a:lnTo>
                  <a:lnTo>
                    <a:pt x="258190" y="107543"/>
                  </a:lnTo>
                  <a:lnTo>
                    <a:pt x="241045" y="107543"/>
                  </a:lnTo>
                  <a:lnTo>
                    <a:pt x="241045" y="51422"/>
                  </a:lnTo>
                  <a:lnTo>
                    <a:pt x="258190" y="51422"/>
                  </a:lnTo>
                  <a:lnTo>
                    <a:pt x="258190" y="32562"/>
                  </a:lnTo>
                  <a:close/>
                </a:path>
                <a:path w="418464" h="124459">
                  <a:moveTo>
                    <a:pt x="258190" y="26162"/>
                  </a:moveTo>
                  <a:lnTo>
                    <a:pt x="43878" y="26162"/>
                  </a:lnTo>
                  <a:lnTo>
                    <a:pt x="43878" y="92341"/>
                  </a:lnTo>
                  <a:lnTo>
                    <a:pt x="146557" y="92341"/>
                  </a:lnTo>
                  <a:lnTo>
                    <a:pt x="146977" y="32562"/>
                  </a:lnTo>
                  <a:lnTo>
                    <a:pt x="258190" y="32562"/>
                  </a:lnTo>
                  <a:lnTo>
                    <a:pt x="258190" y="26162"/>
                  </a:lnTo>
                  <a:close/>
                </a:path>
                <a:path w="418464" h="124459">
                  <a:moveTo>
                    <a:pt x="359575" y="26162"/>
                  </a:moveTo>
                  <a:lnTo>
                    <a:pt x="272478" y="26162"/>
                  </a:lnTo>
                  <a:lnTo>
                    <a:pt x="272478" y="51422"/>
                  </a:lnTo>
                  <a:lnTo>
                    <a:pt x="274421" y="51422"/>
                  </a:lnTo>
                  <a:lnTo>
                    <a:pt x="310311" y="47332"/>
                  </a:lnTo>
                  <a:lnTo>
                    <a:pt x="310311" y="29476"/>
                  </a:lnTo>
                  <a:lnTo>
                    <a:pt x="360203" y="29476"/>
                  </a:lnTo>
                  <a:lnTo>
                    <a:pt x="360489" y="28448"/>
                  </a:lnTo>
                  <a:lnTo>
                    <a:pt x="359803" y="26390"/>
                  </a:lnTo>
                  <a:lnTo>
                    <a:pt x="359575" y="26162"/>
                  </a:lnTo>
                  <a:close/>
                </a:path>
                <a:path w="418464" h="124459">
                  <a:moveTo>
                    <a:pt x="360203" y="29476"/>
                  </a:moveTo>
                  <a:lnTo>
                    <a:pt x="316598" y="29476"/>
                  </a:lnTo>
                  <a:lnTo>
                    <a:pt x="316598" y="31483"/>
                  </a:lnTo>
                  <a:lnTo>
                    <a:pt x="336943" y="44284"/>
                  </a:lnTo>
                  <a:lnTo>
                    <a:pt x="359232" y="41744"/>
                  </a:lnTo>
                  <a:lnTo>
                    <a:pt x="359232" y="30505"/>
                  </a:lnTo>
                  <a:lnTo>
                    <a:pt x="360146" y="29590"/>
                  </a:lnTo>
                  <a:close/>
                </a:path>
                <a:path w="418464" h="124459">
                  <a:moveTo>
                    <a:pt x="358219" y="24447"/>
                  </a:moveTo>
                  <a:lnTo>
                    <a:pt x="358089" y="24447"/>
                  </a:lnTo>
                  <a:lnTo>
                    <a:pt x="358660" y="25018"/>
                  </a:lnTo>
                  <a:lnTo>
                    <a:pt x="358219" y="24447"/>
                  </a:lnTo>
                  <a:close/>
                </a:path>
                <a:path w="418464" h="124459">
                  <a:moveTo>
                    <a:pt x="408724" y="34251"/>
                  </a:moveTo>
                  <a:lnTo>
                    <a:pt x="407644" y="34734"/>
                  </a:lnTo>
                  <a:lnTo>
                    <a:pt x="406628" y="35344"/>
                  </a:lnTo>
                  <a:lnTo>
                    <a:pt x="405866" y="36106"/>
                  </a:lnTo>
                  <a:lnTo>
                    <a:pt x="405536" y="36474"/>
                  </a:lnTo>
                  <a:lnTo>
                    <a:pt x="408724" y="36106"/>
                  </a:lnTo>
                  <a:lnTo>
                    <a:pt x="408724" y="34251"/>
                  </a:lnTo>
                  <a:close/>
                </a:path>
                <a:path w="418464" h="124459">
                  <a:moveTo>
                    <a:pt x="374091" y="0"/>
                  </a:moveTo>
                  <a:lnTo>
                    <a:pt x="374091" y="20332"/>
                  </a:lnTo>
                  <a:lnTo>
                    <a:pt x="362762" y="20332"/>
                  </a:lnTo>
                  <a:lnTo>
                    <a:pt x="363613" y="20993"/>
                  </a:lnTo>
                  <a:lnTo>
                    <a:pt x="364389" y="21856"/>
                  </a:lnTo>
                  <a:lnTo>
                    <a:pt x="365061" y="22961"/>
                  </a:lnTo>
                  <a:lnTo>
                    <a:pt x="366318" y="24790"/>
                  </a:lnTo>
                  <a:lnTo>
                    <a:pt x="366890" y="26733"/>
                  </a:lnTo>
                  <a:lnTo>
                    <a:pt x="366890" y="30264"/>
                  </a:lnTo>
                  <a:lnTo>
                    <a:pt x="366344" y="31623"/>
                  </a:lnTo>
                  <a:lnTo>
                    <a:pt x="365798" y="32562"/>
                  </a:lnTo>
                  <a:lnTo>
                    <a:pt x="408724" y="32562"/>
                  </a:lnTo>
                  <a:lnTo>
                    <a:pt x="408724" y="29159"/>
                  </a:lnTo>
                  <a:lnTo>
                    <a:pt x="406209" y="28790"/>
                  </a:lnTo>
                  <a:lnTo>
                    <a:pt x="406209" y="28562"/>
                  </a:lnTo>
                  <a:lnTo>
                    <a:pt x="406552" y="26962"/>
                  </a:lnTo>
                  <a:lnTo>
                    <a:pt x="408137" y="24790"/>
                  </a:lnTo>
                  <a:lnTo>
                    <a:pt x="408368" y="24511"/>
                  </a:lnTo>
                  <a:lnTo>
                    <a:pt x="408724" y="24168"/>
                  </a:lnTo>
                  <a:lnTo>
                    <a:pt x="408724" y="21856"/>
                  </a:lnTo>
                  <a:lnTo>
                    <a:pt x="409460" y="21221"/>
                  </a:lnTo>
                  <a:lnTo>
                    <a:pt x="412211" y="21221"/>
                  </a:lnTo>
                  <a:lnTo>
                    <a:pt x="405866" y="16103"/>
                  </a:lnTo>
                  <a:lnTo>
                    <a:pt x="413524" y="15189"/>
                  </a:lnTo>
                  <a:lnTo>
                    <a:pt x="418211" y="14274"/>
                  </a:lnTo>
                  <a:lnTo>
                    <a:pt x="418211" y="1308"/>
                  </a:lnTo>
                  <a:lnTo>
                    <a:pt x="416970" y="901"/>
                  </a:lnTo>
                  <a:lnTo>
                    <a:pt x="415353" y="901"/>
                  </a:lnTo>
                  <a:lnTo>
                    <a:pt x="374091" y="0"/>
                  </a:lnTo>
                  <a:close/>
                </a:path>
                <a:path w="418464" h="124459">
                  <a:moveTo>
                    <a:pt x="412211" y="21221"/>
                  </a:moveTo>
                  <a:lnTo>
                    <a:pt x="411162" y="21221"/>
                  </a:lnTo>
                  <a:lnTo>
                    <a:pt x="412013" y="21564"/>
                  </a:lnTo>
                  <a:lnTo>
                    <a:pt x="412800" y="21996"/>
                  </a:lnTo>
                  <a:lnTo>
                    <a:pt x="413092" y="21932"/>
                  </a:lnTo>
                  <a:lnTo>
                    <a:pt x="412211" y="21221"/>
                  </a:lnTo>
                  <a:close/>
                </a:path>
                <a:path w="418464" h="124459">
                  <a:moveTo>
                    <a:pt x="416737" y="825"/>
                  </a:moveTo>
                  <a:lnTo>
                    <a:pt x="415582" y="825"/>
                  </a:lnTo>
                  <a:lnTo>
                    <a:pt x="415353" y="901"/>
                  </a:lnTo>
                  <a:lnTo>
                    <a:pt x="416970" y="901"/>
                  </a:lnTo>
                  <a:lnTo>
                    <a:pt x="416737" y="825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786301" y="6788581"/>
              <a:ext cx="105410" cy="88900"/>
            </a:xfrm>
            <a:custGeom>
              <a:avLst/>
              <a:gdLst/>
              <a:ahLst/>
              <a:cxnLst/>
              <a:rect l="l" t="t" r="r" b="b"/>
              <a:pathLst>
                <a:path w="105410" h="88900">
                  <a:moveTo>
                    <a:pt x="84696" y="71386"/>
                  </a:moveTo>
                  <a:lnTo>
                    <a:pt x="84696" y="88493"/>
                  </a:lnTo>
                  <a:lnTo>
                    <a:pt x="104990" y="88493"/>
                  </a:lnTo>
                  <a:lnTo>
                    <a:pt x="84696" y="71386"/>
                  </a:lnTo>
                  <a:close/>
                </a:path>
                <a:path w="105410" h="88900">
                  <a:moveTo>
                    <a:pt x="28346" y="23888"/>
                  </a:moveTo>
                  <a:lnTo>
                    <a:pt x="28412" y="85966"/>
                  </a:lnTo>
                  <a:lnTo>
                    <a:pt x="28994" y="88493"/>
                  </a:lnTo>
                  <a:lnTo>
                    <a:pt x="38112" y="88493"/>
                  </a:lnTo>
                  <a:lnTo>
                    <a:pt x="37122" y="87083"/>
                  </a:lnTo>
                  <a:lnTo>
                    <a:pt x="36677" y="85966"/>
                  </a:lnTo>
                  <a:lnTo>
                    <a:pt x="36347" y="85293"/>
                  </a:lnTo>
                  <a:lnTo>
                    <a:pt x="36347" y="30632"/>
                  </a:lnTo>
                  <a:lnTo>
                    <a:pt x="28346" y="23888"/>
                  </a:lnTo>
                  <a:close/>
                </a:path>
                <a:path w="105410" h="88900">
                  <a:moveTo>
                    <a:pt x="0" y="56032"/>
                  </a:moveTo>
                  <a:lnTo>
                    <a:pt x="0" y="75996"/>
                  </a:lnTo>
                  <a:lnTo>
                    <a:pt x="825" y="77533"/>
                  </a:lnTo>
                  <a:lnTo>
                    <a:pt x="20802" y="88493"/>
                  </a:lnTo>
                  <a:lnTo>
                    <a:pt x="22517" y="88493"/>
                  </a:lnTo>
                  <a:lnTo>
                    <a:pt x="22009" y="85547"/>
                  </a:lnTo>
                  <a:lnTo>
                    <a:pt x="22059" y="56603"/>
                  </a:lnTo>
                  <a:lnTo>
                    <a:pt x="2298" y="56603"/>
                  </a:lnTo>
                  <a:lnTo>
                    <a:pt x="1117" y="56400"/>
                  </a:lnTo>
                  <a:lnTo>
                    <a:pt x="0" y="56032"/>
                  </a:lnTo>
                  <a:close/>
                </a:path>
                <a:path w="105410" h="88900">
                  <a:moveTo>
                    <a:pt x="22059" y="34429"/>
                  </a:moveTo>
                  <a:lnTo>
                    <a:pt x="9715" y="34429"/>
                  </a:lnTo>
                  <a:lnTo>
                    <a:pt x="14630" y="39458"/>
                  </a:lnTo>
                  <a:lnTo>
                    <a:pt x="14630" y="51689"/>
                  </a:lnTo>
                  <a:lnTo>
                    <a:pt x="9715" y="56603"/>
                  </a:lnTo>
                  <a:lnTo>
                    <a:pt x="22059" y="56603"/>
                  </a:lnTo>
                  <a:lnTo>
                    <a:pt x="22059" y="34429"/>
                  </a:lnTo>
                  <a:close/>
                </a:path>
                <a:path w="105410" h="88900">
                  <a:moveTo>
                    <a:pt x="5562" y="4686"/>
                  </a:moveTo>
                  <a:lnTo>
                    <a:pt x="4356" y="6121"/>
                  </a:lnTo>
                  <a:lnTo>
                    <a:pt x="3136" y="7645"/>
                  </a:lnTo>
                  <a:lnTo>
                    <a:pt x="1269" y="10210"/>
                  </a:lnTo>
                  <a:lnTo>
                    <a:pt x="0" y="12052"/>
                  </a:lnTo>
                  <a:lnTo>
                    <a:pt x="0" y="35013"/>
                  </a:lnTo>
                  <a:lnTo>
                    <a:pt x="1117" y="34632"/>
                  </a:lnTo>
                  <a:lnTo>
                    <a:pt x="2298" y="34429"/>
                  </a:lnTo>
                  <a:lnTo>
                    <a:pt x="22059" y="34429"/>
                  </a:lnTo>
                  <a:lnTo>
                    <a:pt x="22059" y="18592"/>
                  </a:lnTo>
                  <a:lnTo>
                    <a:pt x="5562" y="4686"/>
                  </a:lnTo>
                  <a:close/>
                </a:path>
                <a:path w="105410" h="88900">
                  <a:moveTo>
                    <a:pt x="0" y="0"/>
                  </a:moveTo>
                  <a:lnTo>
                    <a:pt x="0" y="6692"/>
                  </a:lnTo>
                  <a:lnTo>
                    <a:pt x="1066" y="5283"/>
                  </a:lnTo>
                  <a:lnTo>
                    <a:pt x="2133" y="3949"/>
                  </a:lnTo>
                  <a:lnTo>
                    <a:pt x="3200" y="26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780015" y="6785978"/>
              <a:ext cx="6350" cy="78740"/>
            </a:xfrm>
            <a:custGeom>
              <a:avLst/>
              <a:gdLst/>
              <a:ahLst/>
              <a:cxnLst/>
              <a:rect l="l" t="t" r="r" b="b"/>
              <a:pathLst>
                <a:path w="6350" h="78740">
                  <a:moveTo>
                    <a:pt x="0" y="53289"/>
                  </a:moveTo>
                  <a:lnTo>
                    <a:pt x="0" y="59067"/>
                  </a:lnTo>
                  <a:lnTo>
                    <a:pt x="1104" y="65671"/>
                  </a:lnTo>
                  <a:lnTo>
                    <a:pt x="3048" y="72618"/>
                  </a:lnTo>
                  <a:lnTo>
                    <a:pt x="6286" y="78600"/>
                  </a:lnTo>
                  <a:lnTo>
                    <a:pt x="6286" y="58635"/>
                  </a:lnTo>
                  <a:lnTo>
                    <a:pt x="3555" y="57734"/>
                  </a:lnTo>
                  <a:lnTo>
                    <a:pt x="1308" y="55803"/>
                  </a:lnTo>
                  <a:lnTo>
                    <a:pt x="0" y="53289"/>
                  </a:lnTo>
                  <a:close/>
                </a:path>
                <a:path w="6350" h="78740">
                  <a:moveTo>
                    <a:pt x="6286" y="14655"/>
                  </a:moveTo>
                  <a:lnTo>
                    <a:pt x="3644" y="18567"/>
                  </a:lnTo>
                  <a:lnTo>
                    <a:pt x="1587" y="22313"/>
                  </a:lnTo>
                  <a:lnTo>
                    <a:pt x="0" y="25844"/>
                  </a:lnTo>
                  <a:lnTo>
                    <a:pt x="0" y="43002"/>
                  </a:lnTo>
                  <a:lnTo>
                    <a:pt x="1308" y="40487"/>
                  </a:lnTo>
                  <a:lnTo>
                    <a:pt x="3555" y="38531"/>
                  </a:lnTo>
                  <a:lnTo>
                    <a:pt x="6286" y="37617"/>
                  </a:lnTo>
                  <a:lnTo>
                    <a:pt x="6286" y="14655"/>
                  </a:lnTo>
                  <a:close/>
                </a:path>
                <a:path w="6350" h="78740">
                  <a:moveTo>
                    <a:pt x="6286" y="0"/>
                  </a:moveTo>
                  <a:lnTo>
                    <a:pt x="0" y="0"/>
                  </a:lnTo>
                  <a:lnTo>
                    <a:pt x="0" y="18910"/>
                  </a:lnTo>
                  <a:lnTo>
                    <a:pt x="1600" y="16040"/>
                  </a:lnTo>
                  <a:lnTo>
                    <a:pt x="3492" y="13093"/>
                  </a:lnTo>
                  <a:lnTo>
                    <a:pt x="6286" y="9296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254931" y="6784212"/>
              <a:ext cx="124460" cy="93345"/>
            </a:xfrm>
            <a:custGeom>
              <a:avLst/>
              <a:gdLst/>
              <a:ahLst/>
              <a:cxnLst/>
              <a:rect l="l" t="t" r="r" b="b"/>
              <a:pathLst>
                <a:path w="124460" h="93345">
                  <a:moveTo>
                    <a:pt x="82067" y="92519"/>
                  </a:moveTo>
                  <a:lnTo>
                    <a:pt x="74002" y="92519"/>
                  </a:lnTo>
                  <a:lnTo>
                    <a:pt x="66738" y="92862"/>
                  </a:lnTo>
                  <a:lnTo>
                    <a:pt x="76123" y="92862"/>
                  </a:lnTo>
                  <a:lnTo>
                    <a:pt x="86335" y="92687"/>
                  </a:lnTo>
                  <a:lnTo>
                    <a:pt x="88506" y="92544"/>
                  </a:lnTo>
                  <a:lnTo>
                    <a:pt x="82334" y="92544"/>
                  </a:lnTo>
                  <a:lnTo>
                    <a:pt x="82067" y="92519"/>
                  </a:lnTo>
                  <a:close/>
                </a:path>
                <a:path w="124460" h="93345">
                  <a:moveTo>
                    <a:pt x="87782" y="55219"/>
                  </a:moveTo>
                  <a:lnTo>
                    <a:pt x="87782" y="92125"/>
                  </a:lnTo>
                  <a:lnTo>
                    <a:pt x="84251" y="92544"/>
                  </a:lnTo>
                  <a:lnTo>
                    <a:pt x="88506" y="92544"/>
                  </a:lnTo>
                  <a:lnTo>
                    <a:pt x="122643" y="79717"/>
                  </a:lnTo>
                  <a:lnTo>
                    <a:pt x="123202" y="79273"/>
                  </a:lnTo>
                  <a:lnTo>
                    <a:pt x="123736" y="78739"/>
                  </a:lnTo>
                  <a:lnTo>
                    <a:pt x="124256" y="78168"/>
                  </a:lnTo>
                  <a:lnTo>
                    <a:pt x="87782" y="55219"/>
                  </a:lnTo>
                  <a:close/>
                </a:path>
                <a:path w="124460" h="93345">
                  <a:moveTo>
                    <a:pt x="0" y="0"/>
                  </a:moveTo>
                  <a:lnTo>
                    <a:pt x="0" y="86817"/>
                  </a:lnTo>
                  <a:lnTo>
                    <a:pt x="203" y="89623"/>
                  </a:lnTo>
                  <a:lnTo>
                    <a:pt x="520" y="92862"/>
                  </a:lnTo>
                  <a:lnTo>
                    <a:pt x="42633" y="92862"/>
                  </a:lnTo>
                  <a:lnTo>
                    <a:pt x="42633" y="268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248645" y="6782206"/>
              <a:ext cx="6985" cy="95250"/>
            </a:xfrm>
            <a:custGeom>
              <a:avLst/>
              <a:gdLst/>
              <a:ahLst/>
              <a:cxnLst/>
              <a:rect l="l" t="t" r="r" b="b"/>
              <a:pathLst>
                <a:path w="6985" h="95250">
                  <a:moveTo>
                    <a:pt x="6286" y="0"/>
                  </a:moveTo>
                  <a:lnTo>
                    <a:pt x="0" y="0"/>
                  </a:lnTo>
                  <a:lnTo>
                    <a:pt x="0" y="87096"/>
                  </a:lnTo>
                  <a:lnTo>
                    <a:pt x="457" y="94869"/>
                  </a:lnTo>
                  <a:lnTo>
                    <a:pt x="6807" y="94869"/>
                  </a:lnTo>
                  <a:lnTo>
                    <a:pt x="6286" y="8882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303966" y="6785292"/>
              <a:ext cx="49530" cy="92075"/>
            </a:xfrm>
            <a:custGeom>
              <a:avLst/>
              <a:gdLst/>
              <a:ahLst/>
              <a:cxnLst/>
              <a:rect l="l" t="t" r="r" b="b"/>
              <a:pathLst>
                <a:path w="49529" h="92075">
                  <a:moveTo>
                    <a:pt x="49491" y="0"/>
                  </a:moveTo>
                  <a:lnTo>
                    <a:pt x="165" y="0"/>
                  </a:lnTo>
                  <a:lnTo>
                    <a:pt x="0" y="266"/>
                  </a:lnTo>
                  <a:lnTo>
                    <a:pt x="0" y="91782"/>
                  </a:lnTo>
                  <a:lnTo>
                    <a:pt x="17703" y="91782"/>
                  </a:lnTo>
                  <a:lnTo>
                    <a:pt x="24968" y="91440"/>
                  </a:lnTo>
                  <a:lnTo>
                    <a:pt x="35431" y="91440"/>
                  </a:lnTo>
                  <a:lnTo>
                    <a:pt x="38747" y="91046"/>
                  </a:lnTo>
                  <a:lnTo>
                    <a:pt x="38747" y="9944"/>
                  </a:lnTo>
                  <a:lnTo>
                    <a:pt x="37503" y="6692"/>
                  </a:lnTo>
                  <a:lnTo>
                    <a:pt x="40119" y="3657"/>
                  </a:lnTo>
                  <a:lnTo>
                    <a:pt x="40995" y="2781"/>
                  </a:lnTo>
                  <a:lnTo>
                    <a:pt x="42011" y="2171"/>
                  </a:lnTo>
                  <a:lnTo>
                    <a:pt x="46050" y="368"/>
                  </a:lnTo>
                  <a:lnTo>
                    <a:pt x="49491" y="0"/>
                  </a:lnTo>
                  <a:close/>
                </a:path>
                <a:path w="49529" h="92075">
                  <a:moveTo>
                    <a:pt x="35431" y="91440"/>
                  </a:moveTo>
                  <a:lnTo>
                    <a:pt x="33032" y="91440"/>
                  </a:lnTo>
                  <a:lnTo>
                    <a:pt x="33299" y="91465"/>
                  </a:lnTo>
                  <a:lnTo>
                    <a:pt x="35217" y="91465"/>
                  </a:lnTo>
                  <a:lnTo>
                    <a:pt x="35431" y="9144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293374" y="6773062"/>
              <a:ext cx="12065" cy="104139"/>
            </a:xfrm>
            <a:custGeom>
              <a:avLst/>
              <a:gdLst/>
              <a:ahLst/>
              <a:cxnLst/>
              <a:rect l="l" t="t" r="r" b="b"/>
              <a:pathLst>
                <a:path w="12064" h="104140">
                  <a:moveTo>
                    <a:pt x="5105" y="9258"/>
                  </a:moveTo>
                  <a:lnTo>
                    <a:pt x="4191" y="10172"/>
                  </a:lnTo>
                  <a:lnTo>
                    <a:pt x="4191" y="104012"/>
                  </a:lnTo>
                  <a:lnTo>
                    <a:pt x="10591" y="104012"/>
                  </a:lnTo>
                  <a:lnTo>
                    <a:pt x="10591" y="12496"/>
                  </a:lnTo>
                  <a:lnTo>
                    <a:pt x="11303" y="11290"/>
                  </a:lnTo>
                  <a:lnTo>
                    <a:pt x="11614" y="10515"/>
                  </a:lnTo>
                  <a:lnTo>
                    <a:pt x="6362" y="10515"/>
                  </a:lnTo>
                  <a:lnTo>
                    <a:pt x="5105" y="9258"/>
                  </a:lnTo>
                  <a:close/>
                </a:path>
                <a:path w="12064" h="104140">
                  <a:moveTo>
                    <a:pt x="3048" y="4114"/>
                  </a:moveTo>
                  <a:lnTo>
                    <a:pt x="3390" y="4800"/>
                  </a:lnTo>
                  <a:lnTo>
                    <a:pt x="4762" y="6057"/>
                  </a:lnTo>
                  <a:lnTo>
                    <a:pt x="5448" y="8115"/>
                  </a:lnTo>
                  <a:lnTo>
                    <a:pt x="5219" y="9029"/>
                  </a:lnTo>
                  <a:lnTo>
                    <a:pt x="5105" y="9258"/>
                  </a:lnTo>
                  <a:lnTo>
                    <a:pt x="6362" y="10515"/>
                  </a:lnTo>
                  <a:lnTo>
                    <a:pt x="11614" y="10515"/>
                  </a:lnTo>
                  <a:lnTo>
                    <a:pt x="11752" y="10172"/>
                  </a:lnTo>
                  <a:lnTo>
                    <a:pt x="11748" y="6057"/>
                  </a:lnTo>
                  <a:lnTo>
                    <a:pt x="11344" y="4686"/>
                  </a:lnTo>
                  <a:lnTo>
                    <a:pt x="3619" y="4686"/>
                  </a:lnTo>
                  <a:lnTo>
                    <a:pt x="3048" y="4114"/>
                  </a:lnTo>
                  <a:close/>
                </a:path>
                <a:path w="12064" h="104140">
                  <a:moveTo>
                    <a:pt x="7721" y="0"/>
                  </a:moveTo>
                  <a:lnTo>
                    <a:pt x="0" y="0"/>
                  </a:lnTo>
                  <a:lnTo>
                    <a:pt x="3619" y="4686"/>
                  </a:lnTo>
                  <a:lnTo>
                    <a:pt x="11344" y="4686"/>
                  </a:lnTo>
                  <a:lnTo>
                    <a:pt x="11277" y="4457"/>
                  </a:lnTo>
                  <a:lnTo>
                    <a:pt x="10020" y="2628"/>
                  </a:lnTo>
                  <a:lnTo>
                    <a:pt x="9359" y="1536"/>
                  </a:lnTo>
                  <a:lnTo>
                    <a:pt x="8572" y="660"/>
                  </a:lnTo>
                  <a:lnTo>
                    <a:pt x="7721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824338" y="6785292"/>
              <a:ext cx="314325" cy="92075"/>
            </a:xfrm>
            <a:custGeom>
              <a:avLst/>
              <a:gdLst/>
              <a:ahLst/>
              <a:cxnLst/>
              <a:rect l="l" t="t" r="r" b="b"/>
              <a:pathLst>
                <a:path w="314325" h="92075">
                  <a:moveTo>
                    <a:pt x="40259" y="6337"/>
                  </a:moveTo>
                  <a:lnTo>
                    <a:pt x="8597" y="5727"/>
                  </a:lnTo>
                  <a:lnTo>
                    <a:pt x="330" y="0"/>
                  </a:lnTo>
                  <a:lnTo>
                    <a:pt x="0" y="0"/>
                  </a:lnTo>
                  <a:lnTo>
                    <a:pt x="2882" y="2578"/>
                  </a:lnTo>
                  <a:lnTo>
                    <a:pt x="4711" y="6883"/>
                  </a:lnTo>
                  <a:lnTo>
                    <a:pt x="4597" y="12915"/>
                  </a:lnTo>
                  <a:lnTo>
                    <a:pt x="4597" y="87096"/>
                  </a:lnTo>
                  <a:lnTo>
                    <a:pt x="5511" y="88353"/>
                  </a:lnTo>
                  <a:lnTo>
                    <a:pt x="7912" y="89725"/>
                  </a:lnTo>
                  <a:lnTo>
                    <a:pt x="10426" y="89725"/>
                  </a:lnTo>
                  <a:lnTo>
                    <a:pt x="16598" y="89039"/>
                  </a:lnTo>
                  <a:lnTo>
                    <a:pt x="25285" y="89039"/>
                  </a:lnTo>
                  <a:lnTo>
                    <a:pt x="28143" y="89268"/>
                  </a:lnTo>
                  <a:lnTo>
                    <a:pt x="33083" y="90246"/>
                  </a:lnTo>
                  <a:lnTo>
                    <a:pt x="37147" y="91782"/>
                  </a:lnTo>
                  <a:lnTo>
                    <a:pt x="40259" y="91782"/>
                  </a:lnTo>
                  <a:lnTo>
                    <a:pt x="40259" y="6337"/>
                  </a:lnTo>
                  <a:close/>
                </a:path>
                <a:path w="314325" h="92075">
                  <a:moveTo>
                    <a:pt x="313893" y="0"/>
                  </a:moveTo>
                  <a:lnTo>
                    <a:pt x="260972" y="0"/>
                  </a:lnTo>
                  <a:lnTo>
                    <a:pt x="260337" y="91782"/>
                  </a:lnTo>
                  <a:lnTo>
                    <a:pt x="282105" y="91782"/>
                  </a:lnTo>
                  <a:lnTo>
                    <a:pt x="289369" y="91440"/>
                  </a:lnTo>
                  <a:lnTo>
                    <a:pt x="297434" y="91440"/>
                  </a:lnTo>
                  <a:lnTo>
                    <a:pt x="297700" y="91465"/>
                  </a:lnTo>
                  <a:lnTo>
                    <a:pt x="299478" y="91465"/>
                  </a:lnTo>
                  <a:lnTo>
                    <a:pt x="299694" y="91440"/>
                  </a:lnTo>
                  <a:lnTo>
                    <a:pt x="302501" y="91109"/>
                  </a:lnTo>
                  <a:lnTo>
                    <a:pt x="303110" y="87795"/>
                  </a:lnTo>
                  <a:lnTo>
                    <a:pt x="303149" y="9944"/>
                  </a:lnTo>
                  <a:lnTo>
                    <a:pt x="301777" y="6400"/>
                  </a:lnTo>
                  <a:lnTo>
                    <a:pt x="304634" y="3543"/>
                  </a:lnTo>
                  <a:lnTo>
                    <a:pt x="307378" y="685"/>
                  </a:lnTo>
                  <a:lnTo>
                    <a:pt x="313893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808311" y="6773062"/>
              <a:ext cx="142875" cy="104139"/>
            </a:xfrm>
            <a:custGeom>
              <a:avLst/>
              <a:gdLst/>
              <a:ahLst/>
              <a:cxnLst/>
              <a:rect l="l" t="t" r="r" b="b"/>
              <a:pathLst>
                <a:path w="142875" h="104140">
                  <a:moveTo>
                    <a:pt x="53174" y="104013"/>
                  </a:moveTo>
                  <a:lnTo>
                    <a:pt x="49110" y="102476"/>
                  </a:lnTo>
                  <a:lnTo>
                    <a:pt x="44170" y="101498"/>
                  </a:lnTo>
                  <a:lnTo>
                    <a:pt x="41313" y="101269"/>
                  </a:lnTo>
                  <a:lnTo>
                    <a:pt x="32626" y="101269"/>
                  </a:lnTo>
                  <a:lnTo>
                    <a:pt x="26454" y="101955"/>
                  </a:lnTo>
                  <a:lnTo>
                    <a:pt x="23939" y="101955"/>
                  </a:lnTo>
                  <a:lnTo>
                    <a:pt x="21539" y="100584"/>
                  </a:lnTo>
                  <a:lnTo>
                    <a:pt x="20624" y="99326"/>
                  </a:lnTo>
                  <a:lnTo>
                    <a:pt x="20624" y="25146"/>
                  </a:lnTo>
                  <a:lnTo>
                    <a:pt x="20739" y="19113"/>
                  </a:lnTo>
                  <a:lnTo>
                    <a:pt x="18910" y="14808"/>
                  </a:lnTo>
                  <a:lnTo>
                    <a:pt x="12395" y="9258"/>
                  </a:lnTo>
                  <a:lnTo>
                    <a:pt x="8851" y="8686"/>
                  </a:lnTo>
                  <a:lnTo>
                    <a:pt x="4165" y="8686"/>
                  </a:lnTo>
                  <a:lnTo>
                    <a:pt x="50" y="9715"/>
                  </a:lnTo>
                  <a:lnTo>
                    <a:pt x="0" y="101066"/>
                  </a:lnTo>
                  <a:lnTo>
                    <a:pt x="508" y="104013"/>
                  </a:lnTo>
                  <a:lnTo>
                    <a:pt x="6985" y="104013"/>
                  </a:lnTo>
                  <a:lnTo>
                    <a:pt x="6362" y="101307"/>
                  </a:lnTo>
                  <a:lnTo>
                    <a:pt x="6337" y="15087"/>
                  </a:lnTo>
                  <a:lnTo>
                    <a:pt x="8051" y="15087"/>
                  </a:lnTo>
                  <a:lnTo>
                    <a:pt x="9994" y="15430"/>
                  </a:lnTo>
                  <a:lnTo>
                    <a:pt x="12852" y="17830"/>
                  </a:lnTo>
                  <a:lnTo>
                    <a:pt x="14224" y="20002"/>
                  </a:lnTo>
                  <a:lnTo>
                    <a:pt x="14338" y="25146"/>
                  </a:lnTo>
                  <a:lnTo>
                    <a:pt x="14338" y="100812"/>
                  </a:lnTo>
                  <a:lnTo>
                    <a:pt x="15113" y="102603"/>
                  </a:lnTo>
                  <a:lnTo>
                    <a:pt x="16103" y="104013"/>
                  </a:lnTo>
                  <a:lnTo>
                    <a:pt x="53174" y="104013"/>
                  </a:lnTo>
                  <a:close/>
                </a:path>
                <a:path w="142875" h="104140">
                  <a:moveTo>
                    <a:pt x="66890" y="0"/>
                  </a:moveTo>
                  <a:lnTo>
                    <a:pt x="61772" y="0"/>
                  </a:lnTo>
                  <a:lnTo>
                    <a:pt x="65138" y="774"/>
                  </a:lnTo>
                  <a:lnTo>
                    <a:pt x="63461" y="774"/>
                  </a:lnTo>
                  <a:lnTo>
                    <a:pt x="59486" y="1257"/>
                  </a:lnTo>
                  <a:lnTo>
                    <a:pt x="58229" y="12915"/>
                  </a:lnTo>
                  <a:lnTo>
                    <a:pt x="59601" y="18630"/>
                  </a:lnTo>
                  <a:lnTo>
                    <a:pt x="56286" y="18567"/>
                  </a:lnTo>
                  <a:lnTo>
                    <a:pt x="56286" y="104013"/>
                  </a:lnTo>
                  <a:lnTo>
                    <a:pt x="62687" y="104013"/>
                  </a:lnTo>
                  <a:lnTo>
                    <a:pt x="62687" y="18630"/>
                  </a:lnTo>
                  <a:lnTo>
                    <a:pt x="62687" y="10172"/>
                  </a:lnTo>
                  <a:lnTo>
                    <a:pt x="61798" y="9283"/>
                  </a:lnTo>
                  <a:lnTo>
                    <a:pt x="61429" y="8128"/>
                  </a:lnTo>
                  <a:lnTo>
                    <a:pt x="62115" y="6172"/>
                  </a:lnTo>
                  <a:lnTo>
                    <a:pt x="63144" y="4914"/>
                  </a:lnTo>
                  <a:lnTo>
                    <a:pt x="63487" y="4914"/>
                  </a:lnTo>
                  <a:lnTo>
                    <a:pt x="63677" y="4254"/>
                  </a:lnTo>
                  <a:lnTo>
                    <a:pt x="66281" y="800"/>
                  </a:lnTo>
                  <a:lnTo>
                    <a:pt x="66890" y="0"/>
                  </a:lnTo>
                  <a:close/>
                </a:path>
                <a:path w="142875" h="104140">
                  <a:moveTo>
                    <a:pt x="142697" y="19088"/>
                  </a:moveTo>
                  <a:lnTo>
                    <a:pt x="125895" y="19088"/>
                  </a:lnTo>
                  <a:lnTo>
                    <a:pt x="125895" y="25374"/>
                  </a:lnTo>
                  <a:lnTo>
                    <a:pt x="136296" y="25374"/>
                  </a:lnTo>
                  <a:lnTo>
                    <a:pt x="136296" y="104013"/>
                  </a:lnTo>
                  <a:lnTo>
                    <a:pt x="142697" y="104013"/>
                  </a:lnTo>
                  <a:lnTo>
                    <a:pt x="142697" y="19088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371517" y="6826211"/>
              <a:ext cx="15240" cy="16510"/>
            </a:xfrm>
            <a:custGeom>
              <a:avLst/>
              <a:gdLst/>
              <a:ahLst/>
              <a:cxnLst/>
              <a:rect l="l" t="t" r="r" b="b"/>
              <a:pathLst>
                <a:path w="15239" h="16509">
                  <a:moveTo>
                    <a:pt x="10820" y="0"/>
                  </a:moveTo>
                  <a:lnTo>
                    <a:pt x="3543" y="0"/>
                  </a:lnTo>
                  <a:lnTo>
                    <a:pt x="0" y="3543"/>
                  </a:lnTo>
                  <a:lnTo>
                    <a:pt x="0" y="12230"/>
                  </a:lnTo>
                  <a:lnTo>
                    <a:pt x="3543" y="15887"/>
                  </a:lnTo>
                  <a:lnTo>
                    <a:pt x="7886" y="15887"/>
                  </a:lnTo>
                  <a:lnTo>
                    <a:pt x="10820" y="15887"/>
                  </a:lnTo>
                  <a:lnTo>
                    <a:pt x="13347" y="14300"/>
                  </a:lnTo>
                  <a:lnTo>
                    <a:pt x="14744" y="11976"/>
                  </a:lnTo>
                  <a:lnTo>
                    <a:pt x="14744" y="3835"/>
                  </a:lnTo>
                  <a:lnTo>
                    <a:pt x="13347" y="1536"/>
                  </a:lnTo>
                  <a:lnTo>
                    <a:pt x="1082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386262" y="6830047"/>
              <a:ext cx="1270" cy="8255"/>
            </a:xfrm>
            <a:custGeom>
              <a:avLst/>
              <a:gdLst/>
              <a:ahLst/>
              <a:cxnLst/>
              <a:rect l="l" t="t" r="r" b="b"/>
              <a:pathLst>
                <a:path w="1270" h="8254">
                  <a:moveTo>
                    <a:pt x="0" y="0"/>
                  </a:moveTo>
                  <a:lnTo>
                    <a:pt x="0" y="8140"/>
                  </a:lnTo>
                  <a:lnTo>
                    <a:pt x="723" y="6934"/>
                  </a:lnTo>
                  <a:lnTo>
                    <a:pt x="1142" y="5537"/>
                  </a:lnTo>
                  <a:lnTo>
                    <a:pt x="1142" y="2565"/>
                  </a:lnTo>
                  <a:lnTo>
                    <a:pt x="723" y="1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3786301" y="6826211"/>
              <a:ext cx="11430" cy="16510"/>
            </a:xfrm>
            <a:custGeom>
              <a:avLst/>
              <a:gdLst/>
              <a:ahLst/>
              <a:cxnLst/>
              <a:rect l="l" t="t" r="r" b="b"/>
              <a:pathLst>
                <a:path w="11429" h="16509">
                  <a:moveTo>
                    <a:pt x="7886" y="0"/>
                  </a:moveTo>
                  <a:lnTo>
                    <a:pt x="2273" y="0"/>
                  </a:lnTo>
                  <a:lnTo>
                    <a:pt x="1066" y="304"/>
                  </a:lnTo>
                  <a:lnTo>
                    <a:pt x="0" y="850"/>
                  </a:lnTo>
                  <a:lnTo>
                    <a:pt x="0" y="15011"/>
                  </a:lnTo>
                  <a:lnTo>
                    <a:pt x="1066" y="15570"/>
                  </a:lnTo>
                  <a:lnTo>
                    <a:pt x="2273" y="15887"/>
                  </a:lnTo>
                  <a:lnTo>
                    <a:pt x="3543" y="15887"/>
                  </a:lnTo>
                  <a:lnTo>
                    <a:pt x="7886" y="15887"/>
                  </a:lnTo>
                  <a:lnTo>
                    <a:pt x="11429" y="12230"/>
                  </a:lnTo>
                  <a:lnTo>
                    <a:pt x="11429" y="354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3781958" y="6827062"/>
              <a:ext cx="4445" cy="14604"/>
            </a:xfrm>
            <a:custGeom>
              <a:avLst/>
              <a:gdLst/>
              <a:ahLst/>
              <a:cxnLst/>
              <a:rect l="l" t="t" r="r" b="b"/>
              <a:pathLst>
                <a:path w="4445" h="14604">
                  <a:moveTo>
                    <a:pt x="4343" y="0"/>
                  </a:moveTo>
                  <a:lnTo>
                    <a:pt x="1778" y="1308"/>
                  </a:lnTo>
                  <a:lnTo>
                    <a:pt x="0" y="3962"/>
                  </a:lnTo>
                  <a:lnTo>
                    <a:pt x="0" y="10109"/>
                  </a:lnTo>
                  <a:lnTo>
                    <a:pt x="1778" y="12827"/>
                  </a:lnTo>
                  <a:lnTo>
                    <a:pt x="4343" y="14160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3778758" y="6774446"/>
              <a:ext cx="610870" cy="71120"/>
            </a:xfrm>
            <a:custGeom>
              <a:avLst/>
              <a:gdLst/>
              <a:ahLst/>
              <a:cxnLst/>
              <a:rect l="l" t="t" r="r" b="b"/>
              <a:pathLst>
                <a:path w="610870" h="71120">
                  <a:moveTo>
                    <a:pt x="22174" y="53594"/>
                  </a:moveTo>
                  <a:lnTo>
                    <a:pt x="20383" y="51765"/>
                  </a:lnTo>
                  <a:lnTo>
                    <a:pt x="18973" y="50330"/>
                  </a:lnTo>
                  <a:lnTo>
                    <a:pt x="18973" y="55308"/>
                  </a:lnTo>
                  <a:lnTo>
                    <a:pt x="18973" y="63995"/>
                  </a:lnTo>
                  <a:lnTo>
                    <a:pt x="15430" y="67652"/>
                  </a:lnTo>
                  <a:lnTo>
                    <a:pt x="9817" y="67652"/>
                  </a:lnTo>
                  <a:lnTo>
                    <a:pt x="8610" y="67335"/>
                  </a:lnTo>
                  <a:lnTo>
                    <a:pt x="4978" y="65443"/>
                  </a:lnTo>
                  <a:lnTo>
                    <a:pt x="3200" y="62725"/>
                  </a:lnTo>
                  <a:lnTo>
                    <a:pt x="3314" y="56400"/>
                  </a:lnTo>
                  <a:lnTo>
                    <a:pt x="4978" y="53924"/>
                  </a:lnTo>
                  <a:lnTo>
                    <a:pt x="8610" y="52070"/>
                  </a:lnTo>
                  <a:lnTo>
                    <a:pt x="9817" y="51765"/>
                  </a:lnTo>
                  <a:lnTo>
                    <a:pt x="15430" y="51765"/>
                  </a:lnTo>
                  <a:lnTo>
                    <a:pt x="18973" y="55308"/>
                  </a:lnTo>
                  <a:lnTo>
                    <a:pt x="18973" y="50330"/>
                  </a:lnTo>
                  <a:lnTo>
                    <a:pt x="17259" y="48564"/>
                  </a:lnTo>
                  <a:lnTo>
                    <a:pt x="9842" y="48564"/>
                  </a:lnTo>
                  <a:lnTo>
                    <a:pt x="152" y="57785"/>
                  </a:lnTo>
                  <a:lnTo>
                    <a:pt x="152" y="60782"/>
                  </a:lnTo>
                  <a:lnTo>
                    <a:pt x="9842" y="70739"/>
                  </a:lnTo>
                  <a:lnTo>
                    <a:pt x="17259" y="70739"/>
                  </a:lnTo>
                  <a:lnTo>
                    <a:pt x="20345" y="67652"/>
                  </a:lnTo>
                  <a:lnTo>
                    <a:pt x="22174" y="65824"/>
                  </a:lnTo>
                  <a:lnTo>
                    <a:pt x="22174" y="53594"/>
                  </a:lnTo>
                  <a:close/>
                </a:path>
                <a:path w="610870" h="71120">
                  <a:moveTo>
                    <a:pt x="45326" y="5016"/>
                  </a:moveTo>
                  <a:lnTo>
                    <a:pt x="44780" y="3975"/>
                  </a:lnTo>
                  <a:lnTo>
                    <a:pt x="43091" y="1701"/>
                  </a:lnTo>
                  <a:lnTo>
                    <a:pt x="40576" y="0"/>
                  </a:lnTo>
                  <a:lnTo>
                    <a:pt x="36804" y="0"/>
                  </a:lnTo>
                  <a:lnTo>
                    <a:pt x="4749" y="24625"/>
                  </a:lnTo>
                  <a:lnTo>
                    <a:pt x="0" y="32766"/>
                  </a:lnTo>
                  <a:lnTo>
                    <a:pt x="0" y="40373"/>
                  </a:lnTo>
                  <a:lnTo>
                    <a:pt x="2844" y="33845"/>
                  </a:lnTo>
                  <a:lnTo>
                    <a:pt x="4902" y="30099"/>
                  </a:lnTo>
                  <a:lnTo>
                    <a:pt x="36652" y="3200"/>
                  </a:lnTo>
                  <a:lnTo>
                    <a:pt x="39662" y="3200"/>
                  </a:lnTo>
                  <a:lnTo>
                    <a:pt x="41033" y="4330"/>
                  </a:lnTo>
                  <a:lnTo>
                    <a:pt x="41833" y="5372"/>
                  </a:lnTo>
                  <a:lnTo>
                    <a:pt x="42862" y="7531"/>
                  </a:lnTo>
                  <a:lnTo>
                    <a:pt x="45186" y="7200"/>
                  </a:lnTo>
                  <a:lnTo>
                    <a:pt x="45326" y="5016"/>
                  </a:lnTo>
                  <a:close/>
                </a:path>
                <a:path w="610870" h="71120">
                  <a:moveTo>
                    <a:pt x="610476" y="54533"/>
                  </a:moveTo>
                  <a:lnTo>
                    <a:pt x="609752" y="53136"/>
                  </a:lnTo>
                  <a:lnTo>
                    <a:pt x="608736" y="51917"/>
                  </a:lnTo>
                  <a:lnTo>
                    <a:pt x="608647" y="61137"/>
                  </a:lnTo>
                  <a:lnTo>
                    <a:pt x="608228" y="62534"/>
                  </a:lnTo>
                  <a:lnTo>
                    <a:pt x="606107" y="66065"/>
                  </a:lnTo>
                  <a:lnTo>
                    <a:pt x="603580" y="67652"/>
                  </a:lnTo>
                  <a:lnTo>
                    <a:pt x="596303" y="67652"/>
                  </a:lnTo>
                  <a:lnTo>
                    <a:pt x="592759" y="63995"/>
                  </a:lnTo>
                  <a:lnTo>
                    <a:pt x="592759" y="55308"/>
                  </a:lnTo>
                  <a:lnTo>
                    <a:pt x="596303" y="51765"/>
                  </a:lnTo>
                  <a:lnTo>
                    <a:pt x="603580" y="51765"/>
                  </a:lnTo>
                  <a:lnTo>
                    <a:pt x="606107" y="53301"/>
                  </a:lnTo>
                  <a:lnTo>
                    <a:pt x="608228" y="56781"/>
                  </a:lnTo>
                  <a:lnTo>
                    <a:pt x="608545" y="57848"/>
                  </a:lnTo>
                  <a:lnTo>
                    <a:pt x="608647" y="61137"/>
                  </a:lnTo>
                  <a:lnTo>
                    <a:pt x="608647" y="51854"/>
                  </a:lnTo>
                  <a:lnTo>
                    <a:pt x="605624" y="49453"/>
                  </a:lnTo>
                  <a:lnTo>
                    <a:pt x="603250" y="48564"/>
                  </a:lnTo>
                  <a:lnTo>
                    <a:pt x="594474" y="48564"/>
                  </a:lnTo>
                  <a:lnTo>
                    <a:pt x="589559" y="53594"/>
                  </a:lnTo>
                  <a:lnTo>
                    <a:pt x="589559" y="65824"/>
                  </a:lnTo>
                  <a:lnTo>
                    <a:pt x="594588" y="70739"/>
                  </a:lnTo>
                  <a:lnTo>
                    <a:pt x="603250" y="70739"/>
                  </a:lnTo>
                  <a:lnTo>
                    <a:pt x="605624" y="69862"/>
                  </a:lnTo>
                  <a:lnTo>
                    <a:pt x="610362" y="55880"/>
                  </a:lnTo>
                  <a:lnTo>
                    <a:pt x="610476" y="54533"/>
                  </a:lnTo>
                  <a:close/>
                </a:path>
                <a:path w="610870" h="71120">
                  <a:moveTo>
                    <a:pt x="610476" y="30353"/>
                  </a:moveTo>
                  <a:lnTo>
                    <a:pt x="581317" y="1371"/>
                  </a:lnTo>
                  <a:lnTo>
                    <a:pt x="574929" y="0"/>
                  </a:lnTo>
                  <a:lnTo>
                    <a:pt x="574116" y="0"/>
                  </a:lnTo>
                  <a:lnTo>
                    <a:pt x="565785" y="7073"/>
                  </a:lnTo>
                  <a:lnTo>
                    <a:pt x="568871" y="7531"/>
                  </a:lnTo>
                  <a:lnTo>
                    <a:pt x="570242" y="5016"/>
                  </a:lnTo>
                  <a:lnTo>
                    <a:pt x="571157" y="3987"/>
                  </a:lnTo>
                  <a:lnTo>
                    <a:pt x="572414" y="3200"/>
                  </a:lnTo>
                  <a:lnTo>
                    <a:pt x="574929" y="3200"/>
                  </a:lnTo>
                  <a:lnTo>
                    <a:pt x="606018" y="28905"/>
                  </a:lnTo>
                  <a:lnTo>
                    <a:pt x="610476" y="37376"/>
                  </a:lnTo>
                  <a:lnTo>
                    <a:pt x="610476" y="30353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967924" y="6445249"/>
              <a:ext cx="243204" cy="432434"/>
            </a:xfrm>
            <a:custGeom>
              <a:avLst/>
              <a:gdLst/>
              <a:ahLst/>
              <a:cxnLst/>
              <a:rect l="l" t="t" r="r" b="b"/>
              <a:pathLst>
                <a:path w="243204" h="432434">
                  <a:moveTo>
                    <a:pt x="14287" y="333654"/>
                  </a:moveTo>
                  <a:lnTo>
                    <a:pt x="0" y="333654"/>
                  </a:lnTo>
                  <a:lnTo>
                    <a:pt x="0" y="431825"/>
                  </a:lnTo>
                  <a:lnTo>
                    <a:pt x="14287" y="431825"/>
                  </a:lnTo>
                  <a:lnTo>
                    <a:pt x="14287" y="333654"/>
                  </a:lnTo>
                  <a:close/>
                </a:path>
                <a:path w="243204" h="432434">
                  <a:moveTo>
                    <a:pt x="242887" y="333654"/>
                  </a:moveTo>
                  <a:lnTo>
                    <a:pt x="228600" y="333654"/>
                  </a:lnTo>
                  <a:lnTo>
                    <a:pt x="228600" y="431825"/>
                  </a:lnTo>
                  <a:lnTo>
                    <a:pt x="242887" y="431825"/>
                  </a:lnTo>
                  <a:lnTo>
                    <a:pt x="242887" y="333654"/>
                  </a:lnTo>
                  <a:close/>
                </a:path>
                <a:path w="243204" h="432434">
                  <a:moveTo>
                    <a:pt x="242887" y="0"/>
                  </a:moveTo>
                  <a:lnTo>
                    <a:pt x="228600" y="0"/>
                  </a:lnTo>
                  <a:lnTo>
                    <a:pt x="228600" y="118110"/>
                  </a:lnTo>
                  <a:lnTo>
                    <a:pt x="230200" y="118110"/>
                  </a:lnTo>
                  <a:lnTo>
                    <a:pt x="230200" y="134620"/>
                  </a:lnTo>
                  <a:lnTo>
                    <a:pt x="228600" y="134620"/>
                  </a:lnTo>
                  <a:lnTo>
                    <a:pt x="228600" y="154940"/>
                  </a:lnTo>
                  <a:lnTo>
                    <a:pt x="242887" y="154940"/>
                  </a:lnTo>
                  <a:lnTo>
                    <a:pt x="242887" y="134620"/>
                  </a:lnTo>
                  <a:lnTo>
                    <a:pt x="242887" y="118110"/>
                  </a:lnTo>
                  <a:lnTo>
                    <a:pt x="242887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7" name="object 39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87483" y="7903946"/>
              <a:ext cx="165620" cy="105498"/>
            </a:xfrm>
            <a:prstGeom prst="rect">
              <a:avLst/>
            </a:prstGeom>
          </p:spPr>
        </p:pic>
        <p:sp>
          <p:nvSpPr>
            <p:cNvPr id="398" name="object 398"/>
            <p:cNvSpPr/>
            <p:nvPr/>
          </p:nvSpPr>
          <p:spPr>
            <a:xfrm>
              <a:off x="3967924" y="6445249"/>
              <a:ext cx="14604" cy="154940"/>
            </a:xfrm>
            <a:custGeom>
              <a:avLst/>
              <a:gdLst/>
              <a:ahLst/>
              <a:cxnLst/>
              <a:rect l="l" t="t" r="r" b="b"/>
              <a:pathLst>
                <a:path w="14604" h="154940">
                  <a:moveTo>
                    <a:pt x="14287" y="0"/>
                  </a:moveTo>
                  <a:lnTo>
                    <a:pt x="1371" y="0"/>
                  </a:lnTo>
                  <a:lnTo>
                    <a:pt x="1371" y="7620"/>
                  </a:lnTo>
                  <a:lnTo>
                    <a:pt x="0" y="7620"/>
                  </a:lnTo>
                  <a:lnTo>
                    <a:pt x="0" y="118110"/>
                  </a:lnTo>
                  <a:lnTo>
                    <a:pt x="0" y="134620"/>
                  </a:lnTo>
                  <a:lnTo>
                    <a:pt x="0" y="154940"/>
                  </a:lnTo>
                  <a:lnTo>
                    <a:pt x="14287" y="154940"/>
                  </a:lnTo>
                  <a:lnTo>
                    <a:pt x="14287" y="134620"/>
                  </a:lnTo>
                  <a:lnTo>
                    <a:pt x="12687" y="134620"/>
                  </a:lnTo>
                  <a:lnTo>
                    <a:pt x="12687" y="118110"/>
                  </a:lnTo>
                  <a:lnTo>
                    <a:pt x="14287" y="118110"/>
                  </a:lnTo>
                  <a:lnTo>
                    <a:pt x="14287" y="7620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774986" y="6814819"/>
              <a:ext cx="4445" cy="41275"/>
            </a:xfrm>
            <a:custGeom>
              <a:avLst/>
              <a:gdLst/>
              <a:ahLst/>
              <a:cxnLst/>
              <a:rect l="l" t="t" r="r" b="b"/>
              <a:pathLst>
                <a:path w="4445" h="41275">
                  <a:moveTo>
                    <a:pt x="3771" y="0"/>
                  </a:moveTo>
                  <a:lnTo>
                    <a:pt x="1117" y="6832"/>
                  </a:lnTo>
                  <a:lnTo>
                    <a:pt x="228" y="12776"/>
                  </a:lnTo>
                  <a:lnTo>
                    <a:pt x="157" y="18173"/>
                  </a:lnTo>
                  <a:lnTo>
                    <a:pt x="52" y="18910"/>
                  </a:lnTo>
                  <a:lnTo>
                    <a:pt x="4000" y="41186"/>
                  </a:lnTo>
                  <a:lnTo>
                    <a:pt x="4000" y="21551"/>
                  </a:lnTo>
                  <a:lnTo>
                    <a:pt x="3848" y="20815"/>
                  </a:lnTo>
                  <a:lnTo>
                    <a:pt x="3771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778986" y="6836371"/>
              <a:ext cx="1270" cy="22225"/>
            </a:xfrm>
            <a:custGeom>
              <a:avLst/>
              <a:gdLst/>
              <a:ahLst/>
              <a:cxnLst/>
              <a:rect l="l" t="t" r="r" b="b"/>
              <a:pathLst>
                <a:path w="1270" h="22225">
                  <a:moveTo>
                    <a:pt x="0" y="0"/>
                  </a:moveTo>
                  <a:lnTo>
                    <a:pt x="0" y="19634"/>
                  </a:lnTo>
                  <a:lnTo>
                    <a:pt x="330" y="20358"/>
                  </a:lnTo>
                  <a:lnTo>
                    <a:pt x="1028" y="21793"/>
                  </a:lnTo>
                  <a:lnTo>
                    <a:pt x="1028" y="8674"/>
                  </a:lnTo>
                  <a:lnTo>
                    <a:pt x="533" y="5689"/>
                  </a:lnTo>
                  <a:lnTo>
                    <a:pt x="203" y="27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786301" y="6864578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5" h="6350">
                  <a:moveTo>
                    <a:pt x="0" y="0"/>
                  </a:moveTo>
                  <a:lnTo>
                    <a:pt x="0" y="2603"/>
                  </a:lnTo>
                  <a:lnTo>
                    <a:pt x="1193" y="3784"/>
                  </a:lnTo>
                  <a:lnTo>
                    <a:pt x="2489" y="4825"/>
                  </a:lnTo>
                  <a:lnTo>
                    <a:pt x="3822" y="5753"/>
                  </a:lnTo>
                  <a:lnTo>
                    <a:pt x="3086" y="4851"/>
                  </a:lnTo>
                  <a:lnTo>
                    <a:pt x="1739" y="2997"/>
                  </a:lnTo>
                  <a:lnTo>
                    <a:pt x="825" y="15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780015" y="6845045"/>
              <a:ext cx="6350" cy="22225"/>
            </a:xfrm>
            <a:custGeom>
              <a:avLst/>
              <a:gdLst/>
              <a:ahLst/>
              <a:cxnLst/>
              <a:rect l="l" t="t" r="r" b="b"/>
              <a:pathLst>
                <a:path w="6350" h="22225">
                  <a:moveTo>
                    <a:pt x="0" y="0"/>
                  </a:moveTo>
                  <a:lnTo>
                    <a:pt x="0" y="13119"/>
                  </a:lnTo>
                  <a:lnTo>
                    <a:pt x="1003" y="15100"/>
                  </a:lnTo>
                  <a:lnTo>
                    <a:pt x="2146" y="17005"/>
                  </a:lnTo>
                  <a:lnTo>
                    <a:pt x="4292" y="20002"/>
                  </a:lnTo>
                  <a:lnTo>
                    <a:pt x="5257" y="21120"/>
                  </a:lnTo>
                  <a:lnTo>
                    <a:pt x="6286" y="22136"/>
                  </a:lnTo>
                  <a:lnTo>
                    <a:pt x="6286" y="19532"/>
                  </a:lnTo>
                  <a:lnTo>
                    <a:pt x="3048" y="13550"/>
                  </a:lnTo>
                  <a:lnTo>
                    <a:pt x="1104" y="66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3" name="object 40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28985" y="7903946"/>
              <a:ext cx="161988" cy="106324"/>
            </a:xfrm>
            <a:prstGeom prst="rect">
              <a:avLst/>
            </a:prstGeom>
          </p:spPr>
        </p:pic>
        <p:sp>
          <p:nvSpPr>
            <p:cNvPr id="404" name="object 404"/>
            <p:cNvSpPr/>
            <p:nvPr/>
          </p:nvSpPr>
          <p:spPr>
            <a:xfrm>
              <a:off x="3773043" y="6532879"/>
              <a:ext cx="5715" cy="279400"/>
            </a:xfrm>
            <a:custGeom>
              <a:avLst/>
              <a:gdLst/>
              <a:ahLst/>
              <a:cxnLst/>
              <a:rect l="l" t="t" r="r" b="b"/>
              <a:pathLst>
                <a:path w="5714" h="279400">
                  <a:moveTo>
                    <a:pt x="5715" y="0"/>
                  </a:moveTo>
                  <a:lnTo>
                    <a:pt x="0" y="0"/>
                  </a:lnTo>
                  <a:lnTo>
                    <a:pt x="0" y="119380"/>
                  </a:lnTo>
                  <a:lnTo>
                    <a:pt x="0" y="121920"/>
                  </a:lnTo>
                  <a:lnTo>
                    <a:pt x="0" y="279400"/>
                  </a:lnTo>
                  <a:lnTo>
                    <a:pt x="4533" y="279400"/>
                  </a:lnTo>
                  <a:lnTo>
                    <a:pt x="4533" y="274320"/>
                  </a:lnTo>
                  <a:lnTo>
                    <a:pt x="5715" y="274320"/>
                  </a:lnTo>
                  <a:lnTo>
                    <a:pt x="5715" y="139700"/>
                  </a:lnTo>
                  <a:lnTo>
                    <a:pt x="5715" y="138430"/>
                  </a:lnTo>
                  <a:lnTo>
                    <a:pt x="4762" y="138430"/>
                  </a:lnTo>
                  <a:lnTo>
                    <a:pt x="4762" y="139700"/>
                  </a:lnTo>
                  <a:lnTo>
                    <a:pt x="2959" y="139700"/>
                  </a:lnTo>
                  <a:lnTo>
                    <a:pt x="2959" y="138430"/>
                  </a:lnTo>
                  <a:lnTo>
                    <a:pt x="1625" y="138430"/>
                  </a:lnTo>
                  <a:lnTo>
                    <a:pt x="1625" y="137160"/>
                  </a:lnTo>
                  <a:lnTo>
                    <a:pt x="2844" y="137160"/>
                  </a:lnTo>
                  <a:lnTo>
                    <a:pt x="2844" y="135890"/>
                  </a:lnTo>
                  <a:lnTo>
                    <a:pt x="3505" y="135890"/>
                  </a:lnTo>
                  <a:lnTo>
                    <a:pt x="3505" y="121920"/>
                  </a:lnTo>
                  <a:lnTo>
                    <a:pt x="3746" y="121920"/>
                  </a:lnTo>
                  <a:lnTo>
                    <a:pt x="3746" y="119380"/>
                  </a:lnTo>
                  <a:lnTo>
                    <a:pt x="5715" y="11938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773043" y="6463321"/>
              <a:ext cx="6350" cy="360045"/>
            </a:xfrm>
            <a:custGeom>
              <a:avLst/>
              <a:gdLst/>
              <a:ahLst/>
              <a:cxnLst/>
              <a:rect l="l" t="t" r="r" b="b"/>
              <a:pathLst>
                <a:path w="6350" h="360045">
                  <a:moveTo>
                    <a:pt x="3352" y="348945"/>
                  </a:moveTo>
                  <a:lnTo>
                    <a:pt x="0" y="349135"/>
                  </a:lnTo>
                  <a:lnTo>
                    <a:pt x="0" y="359524"/>
                  </a:lnTo>
                  <a:lnTo>
                    <a:pt x="698" y="356247"/>
                  </a:lnTo>
                  <a:lnTo>
                    <a:pt x="1778" y="352704"/>
                  </a:lnTo>
                  <a:lnTo>
                    <a:pt x="3352" y="348945"/>
                  </a:lnTo>
                  <a:close/>
                </a:path>
                <a:path w="6350" h="360045">
                  <a:moveTo>
                    <a:pt x="5715" y="63639"/>
                  </a:moveTo>
                  <a:lnTo>
                    <a:pt x="2667" y="55702"/>
                  </a:lnTo>
                  <a:lnTo>
                    <a:pt x="939" y="47980"/>
                  </a:lnTo>
                  <a:lnTo>
                    <a:pt x="165" y="41148"/>
                  </a:lnTo>
                  <a:lnTo>
                    <a:pt x="0" y="35877"/>
                  </a:lnTo>
                  <a:lnTo>
                    <a:pt x="0" y="69062"/>
                  </a:lnTo>
                  <a:lnTo>
                    <a:pt x="5715" y="69392"/>
                  </a:lnTo>
                  <a:lnTo>
                    <a:pt x="5715" y="63639"/>
                  </a:lnTo>
                  <a:close/>
                </a:path>
                <a:path w="6350" h="360045">
                  <a:moveTo>
                    <a:pt x="5943" y="17995"/>
                  </a:moveTo>
                  <a:lnTo>
                    <a:pt x="5651" y="19126"/>
                  </a:lnTo>
                  <a:lnTo>
                    <a:pt x="5143" y="21361"/>
                  </a:lnTo>
                  <a:lnTo>
                    <a:pt x="3657" y="27647"/>
                  </a:lnTo>
                  <a:lnTo>
                    <a:pt x="3225" y="32372"/>
                  </a:lnTo>
                  <a:lnTo>
                    <a:pt x="3149" y="41148"/>
                  </a:lnTo>
                  <a:lnTo>
                    <a:pt x="3505" y="47320"/>
                  </a:lnTo>
                  <a:lnTo>
                    <a:pt x="5715" y="54864"/>
                  </a:lnTo>
                  <a:lnTo>
                    <a:pt x="5829" y="27647"/>
                  </a:lnTo>
                  <a:lnTo>
                    <a:pt x="5943" y="17995"/>
                  </a:lnTo>
                  <a:close/>
                </a:path>
                <a:path w="6350" h="360045">
                  <a:moveTo>
                    <a:pt x="6261" y="0"/>
                  </a:moveTo>
                  <a:lnTo>
                    <a:pt x="1828" y="7378"/>
                  </a:lnTo>
                  <a:lnTo>
                    <a:pt x="381" y="15709"/>
                  </a:lnTo>
                  <a:lnTo>
                    <a:pt x="101" y="18681"/>
                  </a:lnTo>
                  <a:lnTo>
                    <a:pt x="0" y="32562"/>
                  </a:lnTo>
                  <a:lnTo>
                    <a:pt x="88" y="32372"/>
                  </a:lnTo>
                  <a:lnTo>
                    <a:pt x="1231" y="18681"/>
                  </a:lnTo>
                  <a:lnTo>
                    <a:pt x="5943" y="8013"/>
                  </a:lnTo>
                  <a:lnTo>
                    <a:pt x="5969" y="4064"/>
                  </a:lnTo>
                  <a:lnTo>
                    <a:pt x="6083" y="2171"/>
                  </a:lnTo>
                  <a:lnTo>
                    <a:pt x="6261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785387" y="6445135"/>
              <a:ext cx="182880" cy="24765"/>
            </a:xfrm>
            <a:custGeom>
              <a:avLst/>
              <a:gdLst/>
              <a:ahLst/>
              <a:cxnLst/>
              <a:rect l="l" t="t" r="r" b="b"/>
              <a:pathLst>
                <a:path w="182879" h="24764">
                  <a:moveTo>
                    <a:pt x="79209" y="685"/>
                  </a:moveTo>
                  <a:lnTo>
                    <a:pt x="31203" y="685"/>
                  </a:lnTo>
                  <a:lnTo>
                    <a:pt x="31203" y="3886"/>
                  </a:lnTo>
                  <a:lnTo>
                    <a:pt x="25603" y="3886"/>
                  </a:lnTo>
                  <a:lnTo>
                    <a:pt x="19088" y="4800"/>
                  </a:lnTo>
                  <a:lnTo>
                    <a:pt x="13373" y="5486"/>
                  </a:lnTo>
                  <a:lnTo>
                    <a:pt x="7568" y="11887"/>
                  </a:lnTo>
                  <a:lnTo>
                    <a:pt x="114" y="21374"/>
                  </a:lnTo>
                  <a:lnTo>
                    <a:pt x="0" y="24384"/>
                  </a:lnTo>
                  <a:lnTo>
                    <a:pt x="1676" y="21729"/>
                  </a:lnTo>
                  <a:lnTo>
                    <a:pt x="3746" y="19227"/>
                  </a:lnTo>
                  <a:lnTo>
                    <a:pt x="32410" y="6248"/>
                  </a:lnTo>
                  <a:lnTo>
                    <a:pt x="79209" y="6248"/>
                  </a:lnTo>
                  <a:lnTo>
                    <a:pt x="79209" y="685"/>
                  </a:lnTo>
                  <a:close/>
                </a:path>
                <a:path w="182879" h="24764">
                  <a:moveTo>
                    <a:pt x="79209" y="0"/>
                  </a:moveTo>
                  <a:lnTo>
                    <a:pt x="21831" y="0"/>
                  </a:lnTo>
                  <a:lnTo>
                    <a:pt x="18821" y="330"/>
                  </a:lnTo>
                  <a:lnTo>
                    <a:pt x="533" y="15709"/>
                  </a:lnTo>
                  <a:lnTo>
                    <a:pt x="6794" y="8089"/>
                  </a:lnTo>
                  <a:lnTo>
                    <a:pt x="11976" y="2692"/>
                  </a:lnTo>
                  <a:lnTo>
                    <a:pt x="18630" y="1600"/>
                  </a:lnTo>
                  <a:lnTo>
                    <a:pt x="25374" y="685"/>
                  </a:lnTo>
                  <a:lnTo>
                    <a:pt x="79209" y="685"/>
                  </a:lnTo>
                  <a:lnTo>
                    <a:pt x="79209" y="0"/>
                  </a:lnTo>
                  <a:close/>
                </a:path>
                <a:path w="182879" h="24764">
                  <a:moveTo>
                    <a:pt x="79209" y="6248"/>
                  </a:moveTo>
                  <a:lnTo>
                    <a:pt x="37528" y="6248"/>
                  </a:lnTo>
                  <a:lnTo>
                    <a:pt x="39433" y="6286"/>
                  </a:lnTo>
                  <a:lnTo>
                    <a:pt x="79209" y="6515"/>
                  </a:lnTo>
                  <a:lnTo>
                    <a:pt x="79209" y="6248"/>
                  </a:lnTo>
                  <a:close/>
                </a:path>
                <a:path w="182879" h="24764">
                  <a:moveTo>
                    <a:pt x="182537" y="2628"/>
                  </a:moveTo>
                  <a:lnTo>
                    <a:pt x="85610" y="2628"/>
                  </a:lnTo>
                  <a:lnTo>
                    <a:pt x="85610" y="6565"/>
                  </a:lnTo>
                  <a:lnTo>
                    <a:pt x="177507" y="7200"/>
                  </a:lnTo>
                  <a:lnTo>
                    <a:pt x="182537" y="7200"/>
                  </a:lnTo>
                  <a:lnTo>
                    <a:pt x="182537" y="2628"/>
                  </a:lnTo>
                  <a:close/>
                </a:path>
                <a:path w="182879" h="24764">
                  <a:moveTo>
                    <a:pt x="130873" y="0"/>
                  </a:moveTo>
                  <a:lnTo>
                    <a:pt x="105270" y="0"/>
                  </a:lnTo>
                  <a:lnTo>
                    <a:pt x="105270" y="2628"/>
                  </a:lnTo>
                  <a:lnTo>
                    <a:pt x="131673" y="2628"/>
                  </a:lnTo>
                  <a:lnTo>
                    <a:pt x="130873" y="0"/>
                  </a:lnTo>
                  <a:close/>
                </a:path>
              </a:pathLst>
            </a:custGeom>
            <a:solidFill>
              <a:srgbClr val="D5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778986" y="6445135"/>
              <a:ext cx="189230" cy="44450"/>
            </a:xfrm>
            <a:custGeom>
              <a:avLst/>
              <a:gdLst/>
              <a:ahLst/>
              <a:cxnLst/>
              <a:rect l="l" t="t" r="r" b="b"/>
              <a:pathLst>
                <a:path w="189229" h="44450">
                  <a:moveTo>
                    <a:pt x="6477" y="21424"/>
                  </a:moveTo>
                  <a:lnTo>
                    <a:pt x="3568" y="25019"/>
                  </a:lnTo>
                  <a:lnTo>
                    <a:pt x="1422" y="30708"/>
                  </a:lnTo>
                  <a:lnTo>
                    <a:pt x="0" y="36182"/>
                  </a:lnTo>
                  <a:lnTo>
                    <a:pt x="0" y="44386"/>
                  </a:lnTo>
                  <a:lnTo>
                    <a:pt x="190" y="42202"/>
                  </a:lnTo>
                  <a:lnTo>
                    <a:pt x="673" y="38544"/>
                  </a:lnTo>
                  <a:lnTo>
                    <a:pt x="1828" y="34518"/>
                  </a:lnTo>
                  <a:lnTo>
                    <a:pt x="2844" y="31216"/>
                  </a:lnTo>
                  <a:lnTo>
                    <a:pt x="4318" y="27686"/>
                  </a:lnTo>
                  <a:lnTo>
                    <a:pt x="6400" y="24384"/>
                  </a:lnTo>
                  <a:lnTo>
                    <a:pt x="6477" y="21424"/>
                  </a:lnTo>
                  <a:close/>
                </a:path>
                <a:path w="189229" h="44450">
                  <a:moveTo>
                    <a:pt x="7518" y="9867"/>
                  </a:moveTo>
                  <a:lnTo>
                    <a:pt x="0" y="26200"/>
                  </a:lnTo>
                  <a:lnTo>
                    <a:pt x="1117" y="23660"/>
                  </a:lnTo>
                  <a:lnTo>
                    <a:pt x="2438" y="21285"/>
                  </a:lnTo>
                  <a:lnTo>
                    <a:pt x="4000" y="19316"/>
                  </a:lnTo>
                  <a:lnTo>
                    <a:pt x="6934" y="15709"/>
                  </a:lnTo>
                  <a:lnTo>
                    <a:pt x="7099" y="13868"/>
                  </a:lnTo>
                  <a:lnTo>
                    <a:pt x="7518" y="9867"/>
                  </a:lnTo>
                  <a:close/>
                </a:path>
                <a:path w="189229" h="44450">
                  <a:moveTo>
                    <a:pt x="188937" y="0"/>
                  </a:moveTo>
                  <a:lnTo>
                    <a:pt x="137274" y="0"/>
                  </a:lnTo>
                  <a:lnTo>
                    <a:pt x="138074" y="2628"/>
                  </a:lnTo>
                  <a:lnTo>
                    <a:pt x="188937" y="2628"/>
                  </a:lnTo>
                  <a:lnTo>
                    <a:pt x="1889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773043" y="6807212"/>
              <a:ext cx="6350" cy="42545"/>
            </a:xfrm>
            <a:custGeom>
              <a:avLst/>
              <a:gdLst/>
              <a:ahLst/>
              <a:cxnLst/>
              <a:rect l="l" t="t" r="r" b="b"/>
              <a:pathLst>
                <a:path w="6350" h="42545">
                  <a:moveTo>
                    <a:pt x="5715" y="0"/>
                  </a:moveTo>
                  <a:lnTo>
                    <a:pt x="0" y="15633"/>
                  </a:lnTo>
                  <a:lnTo>
                    <a:pt x="0" y="21234"/>
                  </a:lnTo>
                  <a:lnTo>
                    <a:pt x="304" y="27495"/>
                  </a:lnTo>
                  <a:lnTo>
                    <a:pt x="1270" y="35001"/>
                  </a:lnTo>
                  <a:lnTo>
                    <a:pt x="3492" y="42202"/>
                  </a:lnTo>
                  <a:lnTo>
                    <a:pt x="2247" y="37236"/>
                  </a:lnTo>
                  <a:lnTo>
                    <a:pt x="1943" y="32905"/>
                  </a:lnTo>
                  <a:lnTo>
                    <a:pt x="1943" y="26885"/>
                  </a:lnTo>
                  <a:lnTo>
                    <a:pt x="2171" y="25285"/>
                  </a:lnTo>
                  <a:lnTo>
                    <a:pt x="2171" y="20383"/>
                  </a:lnTo>
                  <a:lnTo>
                    <a:pt x="3060" y="14439"/>
                  </a:lnTo>
                  <a:lnTo>
                    <a:pt x="5715" y="7607"/>
                  </a:lnTo>
                  <a:lnTo>
                    <a:pt x="5715" y="0"/>
                  </a:lnTo>
                  <a:close/>
                </a:path>
                <a:path w="6350" h="42545">
                  <a:moveTo>
                    <a:pt x="5943" y="29171"/>
                  </a:moveTo>
                  <a:lnTo>
                    <a:pt x="5867" y="28016"/>
                  </a:lnTo>
                  <a:lnTo>
                    <a:pt x="5816" y="26873"/>
                  </a:lnTo>
                  <a:lnTo>
                    <a:pt x="5778" y="25781"/>
                  </a:lnTo>
                  <a:lnTo>
                    <a:pt x="5740" y="26136"/>
                  </a:lnTo>
                  <a:lnTo>
                    <a:pt x="5715" y="26517"/>
                  </a:lnTo>
                  <a:lnTo>
                    <a:pt x="5715" y="27660"/>
                  </a:lnTo>
                  <a:lnTo>
                    <a:pt x="5791" y="28422"/>
                  </a:lnTo>
                  <a:lnTo>
                    <a:pt x="5943" y="29171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967924" y="6445135"/>
              <a:ext cx="1905" cy="7620"/>
            </a:xfrm>
            <a:custGeom>
              <a:avLst/>
              <a:gdLst/>
              <a:ahLst/>
              <a:cxnLst/>
              <a:rect l="l" t="t" r="r" b="b"/>
              <a:pathLst>
                <a:path w="1904" h="7620">
                  <a:moveTo>
                    <a:pt x="1371" y="0"/>
                  </a:moveTo>
                  <a:lnTo>
                    <a:pt x="0" y="0"/>
                  </a:lnTo>
                  <a:lnTo>
                    <a:pt x="0" y="7200"/>
                  </a:lnTo>
                  <a:lnTo>
                    <a:pt x="1371" y="7200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772928" y="6802665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4">
                  <a:moveTo>
                    <a:pt x="114" y="0"/>
                  </a:moveTo>
                  <a:lnTo>
                    <a:pt x="0" y="22580"/>
                  </a:lnTo>
                  <a:lnTo>
                    <a:pt x="114" y="2578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210812" y="6821182"/>
              <a:ext cx="183515" cy="66040"/>
            </a:xfrm>
            <a:custGeom>
              <a:avLst/>
              <a:gdLst/>
              <a:ahLst/>
              <a:cxnLst/>
              <a:rect l="l" t="t" r="r" b="b"/>
              <a:pathLst>
                <a:path w="183514" h="66040">
                  <a:moveTo>
                    <a:pt x="38290" y="55892"/>
                  </a:moveTo>
                  <a:lnTo>
                    <a:pt x="6819" y="55892"/>
                  </a:lnTo>
                  <a:lnTo>
                    <a:pt x="0" y="56095"/>
                  </a:lnTo>
                  <a:lnTo>
                    <a:pt x="0" y="65493"/>
                  </a:lnTo>
                  <a:lnTo>
                    <a:pt x="5029" y="65493"/>
                  </a:lnTo>
                  <a:lnTo>
                    <a:pt x="5029" y="62064"/>
                  </a:lnTo>
                  <a:lnTo>
                    <a:pt x="38290" y="62064"/>
                  </a:lnTo>
                  <a:lnTo>
                    <a:pt x="38290" y="55892"/>
                  </a:lnTo>
                  <a:close/>
                </a:path>
                <a:path w="183514" h="66040">
                  <a:moveTo>
                    <a:pt x="181737" y="0"/>
                  </a:moveTo>
                  <a:lnTo>
                    <a:pt x="181737" y="27444"/>
                  </a:lnTo>
                  <a:lnTo>
                    <a:pt x="183045" y="22440"/>
                  </a:lnTo>
                  <a:lnTo>
                    <a:pt x="183426" y="17640"/>
                  </a:lnTo>
                  <a:lnTo>
                    <a:pt x="183464" y="13563"/>
                  </a:lnTo>
                  <a:lnTo>
                    <a:pt x="183222" y="11315"/>
                  </a:lnTo>
                  <a:lnTo>
                    <a:pt x="183222" y="7924"/>
                  </a:lnTo>
                  <a:lnTo>
                    <a:pt x="182816" y="4191"/>
                  </a:lnTo>
                  <a:lnTo>
                    <a:pt x="181737" y="0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249102" y="6877113"/>
              <a:ext cx="635" cy="6350"/>
            </a:xfrm>
            <a:custGeom>
              <a:avLst/>
              <a:gdLst/>
              <a:ahLst/>
              <a:cxnLst/>
              <a:rect l="l" t="t" r="r" b="b"/>
              <a:pathLst>
                <a:path w="635" h="6350">
                  <a:moveTo>
                    <a:pt x="0" y="0"/>
                  </a:moveTo>
                  <a:lnTo>
                    <a:pt x="0" y="6134"/>
                  </a:lnTo>
                  <a:lnTo>
                    <a:pt x="609" y="6134"/>
                  </a:lnTo>
                  <a:lnTo>
                    <a:pt x="165" y="19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379188" y="6847814"/>
              <a:ext cx="7620" cy="17780"/>
            </a:xfrm>
            <a:custGeom>
              <a:avLst/>
              <a:gdLst/>
              <a:ahLst/>
              <a:cxnLst/>
              <a:rect l="l" t="t" r="r" b="b"/>
              <a:pathLst>
                <a:path w="7620" h="17779">
                  <a:moveTo>
                    <a:pt x="7073" y="0"/>
                  </a:moveTo>
                  <a:lnTo>
                    <a:pt x="5486" y="5600"/>
                  </a:lnTo>
                  <a:lnTo>
                    <a:pt x="3086" y="11137"/>
                  </a:lnTo>
                  <a:lnTo>
                    <a:pt x="0" y="14566"/>
                  </a:lnTo>
                  <a:lnTo>
                    <a:pt x="4876" y="17627"/>
                  </a:lnTo>
                  <a:lnTo>
                    <a:pt x="5626" y="16687"/>
                  </a:lnTo>
                  <a:lnTo>
                    <a:pt x="7073" y="14681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210812" y="6811822"/>
              <a:ext cx="182245" cy="66040"/>
            </a:xfrm>
            <a:custGeom>
              <a:avLst/>
              <a:gdLst/>
              <a:ahLst/>
              <a:cxnLst/>
              <a:rect l="l" t="t" r="r" b="b"/>
              <a:pathLst>
                <a:path w="182245" h="66040">
                  <a:moveTo>
                    <a:pt x="6819" y="65252"/>
                  </a:moveTo>
                  <a:lnTo>
                    <a:pt x="0" y="65252"/>
                  </a:lnTo>
                  <a:lnTo>
                    <a:pt x="0" y="65455"/>
                  </a:lnTo>
                  <a:lnTo>
                    <a:pt x="6819" y="65252"/>
                  </a:lnTo>
                  <a:close/>
                </a:path>
                <a:path w="182245" h="66040">
                  <a:moveTo>
                    <a:pt x="178422" y="0"/>
                  </a:moveTo>
                  <a:lnTo>
                    <a:pt x="178422" y="17157"/>
                  </a:lnTo>
                  <a:lnTo>
                    <a:pt x="179222" y="18694"/>
                  </a:lnTo>
                  <a:lnTo>
                    <a:pt x="179679" y="20434"/>
                  </a:lnTo>
                  <a:lnTo>
                    <a:pt x="179679" y="25095"/>
                  </a:lnTo>
                  <a:lnTo>
                    <a:pt x="178650" y="27647"/>
                  </a:lnTo>
                  <a:lnTo>
                    <a:pt x="176949" y="29603"/>
                  </a:lnTo>
                  <a:lnTo>
                    <a:pt x="176631" y="31254"/>
                  </a:lnTo>
                  <a:lnTo>
                    <a:pt x="176250" y="32981"/>
                  </a:lnTo>
                  <a:lnTo>
                    <a:pt x="175450" y="35991"/>
                  </a:lnTo>
                  <a:lnTo>
                    <a:pt x="175450" y="50672"/>
                  </a:lnTo>
                  <a:lnTo>
                    <a:pt x="178650" y="45999"/>
                  </a:lnTo>
                  <a:lnTo>
                    <a:pt x="180568" y="41313"/>
                  </a:lnTo>
                  <a:lnTo>
                    <a:pt x="181737" y="36804"/>
                  </a:lnTo>
                  <a:lnTo>
                    <a:pt x="181737" y="9359"/>
                  </a:lnTo>
                  <a:lnTo>
                    <a:pt x="180987" y="6451"/>
                  </a:lnTo>
                  <a:lnTo>
                    <a:pt x="179908" y="3314"/>
                  </a:lnTo>
                  <a:lnTo>
                    <a:pt x="178422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255452" y="6862381"/>
              <a:ext cx="128905" cy="20955"/>
            </a:xfrm>
            <a:custGeom>
              <a:avLst/>
              <a:gdLst/>
              <a:ahLst/>
              <a:cxnLst/>
              <a:rect l="l" t="t" r="r" b="b"/>
              <a:pathLst>
                <a:path w="128904" h="20954">
                  <a:moveTo>
                    <a:pt x="123736" y="0"/>
                  </a:moveTo>
                  <a:lnTo>
                    <a:pt x="123215" y="571"/>
                  </a:lnTo>
                  <a:lnTo>
                    <a:pt x="122682" y="1104"/>
                  </a:lnTo>
                  <a:lnTo>
                    <a:pt x="122123" y="1549"/>
                  </a:lnTo>
                  <a:lnTo>
                    <a:pt x="115950" y="6692"/>
                  </a:lnTo>
                  <a:lnTo>
                    <a:pt x="75603" y="14693"/>
                  </a:lnTo>
                  <a:lnTo>
                    <a:pt x="66217" y="14693"/>
                  </a:lnTo>
                  <a:lnTo>
                    <a:pt x="64325" y="14782"/>
                  </a:lnTo>
                  <a:lnTo>
                    <a:pt x="62484" y="14897"/>
                  </a:lnTo>
                  <a:lnTo>
                    <a:pt x="56413" y="15417"/>
                  </a:lnTo>
                  <a:lnTo>
                    <a:pt x="51739" y="17411"/>
                  </a:lnTo>
                  <a:lnTo>
                    <a:pt x="48513" y="19075"/>
                  </a:lnTo>
                  <a:lnTo>
                    <a:pt x="48513" y="20866"/>
                  </a:lnTo>
                  <a:lnTo>
                    <a:pt x="106121" y="20866"/>
                  </a:lnTo>
                  <a:lnTo>
                    <a:pt x="108203" y="19894"/>
                  </a:lnTo>
                  <a:lnTo>
                    <a:pt x="113547" y="16792"/>
                  </a:lnTo>
                  <a:lnTo>
                    <a:pt x="120801" y="11275"/>
                  </a:lnTo>
                  <a:lnTo>
                    <a:pt x="128612" y="3060"/>
                  </a:lnTo>
                  <a:lnTo>
                    <a:pt x="123736" y="0"/>
                  </a:lnTo>
                  <a:close/>
                </a:path>
                <a:path w="128904" h="20954">
                  <a:moveTo>
                    <a:pt x="42113" y="14693"/>
                  </a:moveTo>
                  <a:lnTo>
                    <a:pt x="0" y="14693"/>
                  </a:lnTo>
                  <a:lnTo>
                    <a:pt x="177" y="16636"/>
                  </a:lnTo>
                  <a:lnTo>
                    <a:pt x="647" y="20866"/>
                  </a:lnTo>
                  <a:lnTo>
                    <a:pt x="42113" y="20866"/>
                  </a:lnTo>
                  <a:lnTo>
                    <a:pt x="42113" y="14693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249102" y="687707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6350" y="0"/>
                  </a:moveTo>
                  <a:lnTo>
                    <a:pt x="0" y="0"/>
                  </a:lnTo>
                  <a:lnTo>
                    <a:pt x="165" y="1981"/>
                  </a:lnTo>
                  <a:lnTo>
                    <a:pt x="609" y="6172"/>
                  </a:lnTo>
                  <a:lnTo>
                    <a:pt x="6997" y="6172"/>
                  </a:lnTo>
                  <a:lnTo>
                    <a:pt x="6527" y="1943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303966" y="6877075"/>
              <a:ext cx="17780" cy="4445"/>
            </a:xfrm>
            <a:custGeom>
              <a:avLst/>
              <a:gdLst/>
              <a:ahLst/>
              <a:cxnLst/>
              <a:rect l="l" t="t" r="r" b="b"/>
              <a:pathLst>
                <a:path w="17779" h="4445">
                  <a:moveTo>
                    <a:pt x="17703" y="0"/>
                  </a:moveTo>
                  <a:lnTo>
                    <a:pt x="0" y="0"/>
                  </a:lnTo>
                  <a:lnTo>
                    <a:pt x="0" y="4381"/>
                  </a:lnTo>
                  <a:lnTo>
                    <a:pt x="3225" y="2717"/>
                  </a:lnTo>
                  <a:lnTo>
                    <a:pt x="7899" y="723"/>
                  </a:lnTo>
                  <a:lnTo>
                    <a:pt x="13970" y="203"/>
                  </a:lnTo>
                  <a:lnTo>
                    <a:pt x="17703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297565" y="6877075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400" y="0"/>
                  </a:moveTo>
                  <a:lnTo>
                    <a:pt x="0" y="0"/>
                  </a:lnTo>
                  <a:lnTo>
                    <a:pt x="0" y="6172"/>
                  </a:lnTo>
                  <a:lnTo>
                    <a:pt x="6400" y="6172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982212" y="6877697"/>
              <a:ext cx="214629" cy="9525"/>
            </a:xfrm>
            <a:custGeom>
              <a:avLst/>
              <a:gdLst/>
              <a:ahLst/>
              <a:cxnLst/>
              <a:rect l="l" t="t" r="r" b="b"/>
              <a:pathLst>
                <a:path w="214629" h="9525">
                  <a:moveTo>
                    <a:pt x="214312" y="0"/>
                  </a:moveTo>
                  <a:lnTo>
                    <a:pt x="200367" y="406"/>
                  </a:lnTo>
                  <a:lnTo>
                    <a:pt x="200367" y="6121"/>
                  </a:lnTo>
                  <a:lnTo>
                    <a:pt x="200202" y="7493"/>
                  </a:lnTo>
                  <a:lnTo>
                    <a:pt x="199948" y="8978"/>
                  </a:lnTo>
                  <a:lnTo>
                    <a:pt x="214312" y="8978"/>
                  </a:lnTo>
                  <a:lnTo>
                    <a:pt x="214312" y="0"/>
                  </a:lnTo>
                  <a:close/>
                </a:path>
                <a:path w="214629" h="9525">
                  <a:moveTo>
                    <a:pt x="53949" y="4711"/>
                  </a:moveTo>
                  <a:lnTo>
                    <a:pt x="0" y="6299"/>
                  </a:lnTo>
                  <a:lnTo>
                    <a:pt x="0" y="8978"/>
                  </a:lnTo>
                  <a:lnTo>
                    <a:pt x="53949" y="8978"/>
                  </a:lnTo>
                  <a:lnTo>
                    <a:pt x="53949" y="4711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042981" y="6878319"/>
              <a:ext cx="133350" cy="8890"/>
            </a:xfrm>
            <a:custGeom>
              <a:avLst/>
              <a:gdLst/>
              <a:ahLst/>
              <a:cxnLst/>
              <a:rect l="l" t="t" r="r" b="b"/>
              <a:pathLst>
                <a:path w="133350" h="8890">
                  <a:moveTo>
                    <a:pt x="133184" y="0"/>
                  </a:moveTo>
                  <a:lnTo>
                    <a:pt x="89242" y="0"/>
                  </a:lnTo>
                  <a:lnTo>
                    <a:pt x="89242" y="2540"/>
                  </a:lnTo>
                  <a:lnTo>
                    <a:pt x="45631" y="2540"/>
                  </a:lnTo>
                  <a:lnTo>
                    <a:pt x="45631" y="3810"/>
                  </a:lnTo>
                  <a:lnTo>
                    <a:pt x="43218" y="3810"/>
                  </a:lnTo>
                  <a:lnTo>
                    <a:pt x="43218" y="5080"/>
                  </a:lnTo>
                  <a:lnTo>
                    <a:pt x="41643" y="5080"/>
                  </a:lnTo>
                  <a:lnTo>
                    <a:pt x="41643" y="3810"/>
                  </a:lnTo>
                  <a:lnTo>
                    <a:pt x="41656" y="2540"/>
                  </a:lnTo>
                  <a:lnTo>
                    <a:pt x="24282" y="2540"/>
                  </a:lnTo>
                  <a:lnTo>
                    <a:pt x="24282" y="381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114" y="6350"/>
                  </a:lnTo>
                  <a:lnTo>
                    <a:pt x="292" y="6350"/>
                  </a:lnTo>
                  <a:lnTo>
                    <a:pt x="292" y="8890"/>
                  </a:lnTo>
                  <a:lnTo>
                    <a:pt x="132829" y="8890"/>
                  </a:lnTo>
                  <a:lnTo>
                    <a:pt x="132829" y="6350"/>
                  </a:lnTo>
                  <a:lnTo>
                    <a:pt x="133159" y="6350"/>
                  </a:lnTo>
                  <a:lnTo>
                    <a:pt x="133159" y="5080"/>
                  </a:lnTo>
                  <a:lnTo>
                    <a:pt x="133184" y="3810"/>
                  </a:lnTo>
                  <a:lnTo>
                    <a:pt x="133184" y="2540"/>
                  </a:lnTo>
                  <a:lnTo>
                    <a:pt x="133184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036161" y="6878103"/>
              <a:ext cx="146685" cy="8890"/>
            </a:xfrm>
            <a:custGeom>
              <a:avLst/>
              <a:gdLst/>
              <a:ahLst/>
              <a:cxnLst/>
              <a:rect l="l" t="t" r="r" b="b"/>
              <a:pathLst>
                <a:path w="146685" h="8890">
                  <a:moveTo>
                    <a:pt x="7188" y="8572"/>
                  </a:moveTo>
                  <a:lnTo>
                    <a:pt x="6769" y="4102"/>
                  </a:lnTo>
                  <a:lnTo>
                    <a:pt x="6400" y="4114"/>
                  </a:lnTo>
                  <a:lnTo>
                    <a:pt x="0" y="4305"/>
                  </a:lnTo>
                  <a:lnTo>
                    <a:pt x="0" y="8572"/>
                  </a:lnTo>
                  <a:lnTo>
                    <a:pt x="6400" y="8572"/>
                  </a:lnTo>
                  <a:lnTo>
                    <a:pt x="7188" y="8572"/>
                  </a:lnTo>
                  <a:close/>
                </a:path>
                <a:path w="146685" h="8890">
                  <a:moveTo>
                    <a:pt x="146418" y="0"/>
                  </a:moveTo>
                  <a:lnTo>
                    <a:pt x="140017" y="190"/>
                  </a:lnTo>
                  <a:lnTo>
                    <a:pt x="140004" y="5715"/>
                  </a:lnTo>
                  <a:lnTo>
                    <a:pt x="139865" y="6781"/>
                  </a:lnTo>
                  <a:lnTo>
                    <a:pt x="139509" y="8572"/>
                  </a:lnTo>
                  <a:lnTo>
                    <a:pt x="145999" y="8572"/>
                  </a:lnTo>
                  <a:lnTo>
                    <a:pt x="146278" y="6781"/>
                  </a:lnTo>
                  <a:lnTo>
                    <a:pt x="146418" y="5715"/>
                  </a:lnTo>
                  <a:lnTo>
                    <a:pt x="146418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982212" y="6877075"/>
              <a:ext cx="20955" cy="635"/>
            </a:xfrm>
            <a:custGeom>
              <a:avLst/>
              <a:gdLst/>
              <a:ahLst/>
              <a:cxnLst/>
              <a:rect l="l" t="t" r="r" b="b"/>
              <a:pathLst>
                <a:path w="20954" h="634">
                  <a:moveTo>
                    <a:pt x="20624" y="0"/>
                  </a:moveTo>
                  <a:lnTo>
                    <a:pt x="0" y="0"/>
                  </a:lnTo>
                  <a:lnTo>
                    <a:pt x="0" y="609"/>
                  </a:lnTo>
                  <a:lnTo>
                    <a:pt x="20624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982212" y="6877049"/>
              <a:ext cx="214629" cy="6350"/>
            </a:xfrm>
            <a:custGeom>
              <a:avLst/>
              <a:gdLst/>
              <a:ahLst/>
              <a:cxnLst/>
              <a:rect l="l" t="t" r="r" b="b"/>
              <a:pathLst>
                <a:path w="214629" h="6350">
                  <a:moveTo>
                    <a:pt x="10245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63525" y="6350"/>
                  </a:lnTo>
                  <a:lnTo>
                    <a:pt x="63525" y="3810"/>
                  </a:lnTo>
                  <a:lnTo>
                    <a:pt x="102438" y="3810"/>
                  </a:lnTo>
                  <a:lnTo>
                    <a:pt x="102438" y="1270"/>
                  </a:lnTo>
                  <a:lnTo>
                    <a:pt x="102450" y="0"/>
                  </a:lnTo>
                  <a:close/>
                </a:path>
                <a:path w="214629" h="6350">
                  <a:moveTo>
                    <a:pt x="214312" y="0"/>
                  </a:moveTo>
                  <a:lnTo>
                    <a:pt x="115836" y="0"/>
                  </a:lnTo>
                  <a:lnTo>
                    <a:pt x="115836" y="1270"/>
                  </a:lnTo>
                  <a:lnTo>
                    <a:pt x="111848" y="1270"/>
                  </a:lnTo>
                  <a:lnTo>
                    <a:pt x="111848" y="2540"/>
                  </a:lnTo>
                  <a:lnTo>
                    <a:pt x="109029" y="2540"/>
                  </a:lnTo>
                  <a:lnTo>
                    <a:pt x="109029" y="3810"/>
                  </a:lnTo>
                  <a:lnTo>
                    <a:pt x="128485" y="3810"/>
                  </a:lnTo>
                  <a:lnTo>
                    <a:pt x="128485" y="2540"/>
                  </a:lnTo>
                  <a:lnTo>
                    <a:pt x="171615" y="2540"/>
                  </a:lnTo>
                  <a:lnTo>
                    <a:pt x="171615" y="1270"/>
                  </a:lnTo>
                  <a:lnTo>
                    <a:pt x="214312" y="1270"/>
                  </a:lnTo>
                  <a:lnTo>
                    <a:pt x="214312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084624" y="6877075"/>
              <a:ext cx="22225" cy="6985"/>
            </a:xfrm>
            <a:custGeom>
              <a:avLst/>
              <a:gdLst/>
              <a:ahLst/>
              <a:cxnLst/>
              <a:rect l="l" t="t" r="r" b="b"/>
              <a:pathLst>
                <a:path w="22225" h="6984">
                  <a:moveTo>
                    <a:pt x="21818" y="0"/>
                  </a:moveTo>
                  <a:lnTo>
                    <a:pt x="50" y="0"/>
                  </a:lnTo>
                  <a:lnTo>
                    <a:pt x="0" y="6743"/>
                  </a:lnTo>
                  <a:lnTo>
                    <a:pt x="2197" y="5283"/>
                  </a:lnTo>
                  <a:lnTo>
                    <a:pt x="8483" y="2247"/>
                  </a:lnTo>
                  <a:lnTo>
                    <a:pt x="12560" y="685"/>
                  </a:lnTo>
                  <a:lnTo>
                    <a:pt x="18084" y="203"/>
                  </a:lnTo>
                  <a:lnTo>
                    <a:pt x="19926" y="88"/>
                  </a:lnTo>
                  <a:lnTo>
                    <a:pt x="21818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3902291" y="6884415"/>
              <a:ext cx="66040" cy="2540"/>
            </a:xfrm>
            <a:custGeom>
              <a:avLst/>
              <a:gdLst/>
              <a:ahLst/>
              <a:cxnLst/>
              <a:rect l="l" t="t" r="r" b="b"/>
              <a:pathLst>
                <a:path w="66039" h="2540">
                  <a:moveTo>
                    <a:pt x="65633" y="0"/>
                  </a:moveTo>
                  <a:lnTo>
                    <a:pt x="57061" y="253"/>
                  </a:lnTo>
                  <a:lnTo>
                    <a:pt x="56959" y="1142"/>
                  </a:lnTo>
                  <a:lnTo>
                    <a:pt x="56756" y="2260"/>
                  </a:lnTo>
                  <a:lnTo>
                    <a:pt x="61366" y="2260"/>
                  </a:lnTo>
                  <a:lnTo>
                    <a:pt x="65633" y="1981"/>
                  </a:lnTo>
                  <a:lnTo>
                    <a:pt x="65633" y="0"/>
                  </a:lnTo>
                  <a:close/>
                </a:path>
                <a:path w="66039" h="2540">
                  <a:moveTo>
                    <a:pt x="42316" y="685"/>
                  </a:moveTo>
                  <a:lnTo>
                    <a:pt x="0" y="1930"/>
                  </a:lnTo>
                  <a:lnTo>
                    <a:pt x="393" y="2260"/>
                  </a:lnTo>
                  <a:lnTo>
                    <a:pt x="47053" y="2260"/>
                  </a:lnTo>
                  <a:lnTo>
                    <a:pt x="47193" y="1574"/>
                  </a:lnTo>
                  <a:lnTo>
                    <a:pt x="42316" y="1574"/>
                  </a:lnTo>
                  <a:lnTo>
                    <a:pt x="42316" y="685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3891292" y="6877075"/>
              <a:ext cx="65405" cy="3175"/>
            </a:xfrm>
            <a:custGeom>
              <a:avLst/>
              <a:gdLst/>
              <a:ahLst/>
              <a:cxnLst/>
              <a:rect l="l" t="t" r="r" b="b"/>
              <a:pathLst>
                <a:path w="65404" h="3175">
                  <a:moveTo>
                    <a:pt x="53314" y="0"/>
                  </a:moveTo>
                  <a:lnTo>
                    <a:pt x="0" y="0"/>
                  </a:lnTo>
                  <a:lnTo>
                    <a:pt x="3771" y="3175"/>
                  </a:lnTo>
                  <a:lnTo>
                    <a:pt x="53314" y="1714"/>
                  </a:lnTo>
                  <a:lnTo>
                    <a:pt x="53314" y="0"/>
                  </a:lnTo>
                  <a:close/>
                </a:path>
                <a:path w="65404" h="3175">
                  <a:moveTo>
                    <a:pt x="65201" y="0"/>
                  </a:moveTo>
                  <a:lnTo>
                    <a:pt x="59715" y="0"/>
                  </a:lnTo>
                  <a:lnTo>
                    <a:pt x="59715" y="1524"/>
                  </a:lnTo>
                  <a:lnTo>
                    <a:pt x="65201" y="137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895064" y="6878446"/>
              <a:ext cx="73025" cy="8255"/>
            </a:xfrm>
            <a:custGeom>
              <a:avLst/>
              <a:gdLst/>
              <a:ahLst/>
              <a:cxnLst/>
              <a:rect l="l" t="t" r="r" b="b"/>
              <a:pathLst>
                <a:path w="73025" h="8254">
                  <a:moveTo>
                    <a:pt x="49542" y="342"/>
                  </a:moveTo>
                  <a:lnTo>
                    <a:pt x="0" y="1803"/>
                  </a:lnTo>
                  <a:lnTo>
                    <a:pt x="7226" y="7899"/>
                  </a:lnTo>
                  <a:lnTo>
                    <a:pt x="49542" y="6654"/>
                  </a:lnTo>
                  <a:lnTo>
                    <a:pt x="49542" y="342"/>
                  </a:lnTo>
                  <a:close/>
                </a:path>
                <a:path w="73025" h="8254">
                  <a:moveTo>
                    <a:pt x="61429" y="0"/>
                  </a:moveTo>
                  <a:lnTo>
                    <a:pt x="55943" y="152"/>
                  </a:lnTo>
                  <a:lnTo>
                    <a:pt x="55943" y="5270"/>
                  </a:lnTo>
                  <a:lnTo>
                    <a:pt x="64287" y="6172"/>
                  </a:lnTo>
                  <a:lnTo>
                    <a:pt x="72859" y="5968"/>
                  </a:lnTo>
                  <a:lnTo>
                    <a:pt x="72859" y="2857"/>
                  </a:lnTo>
                  <a:lnTo>
                    <a:pt x="61429" y="2857"/>
                  </a:lnTo>
                  <a:lnTo>
                    <a:pt x="6142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3956494" y="6877075"/>
              <a:ext cx="11430" cy="4445"/>
            </a:xfrm>
            <a:custGeom>
              <a:avLst/>
              <a:gdLst/>
              <a:ahLst/>
              <a:cxnLst/>
              <a:rect l="l" t="t" r="r" b="b"/>
              <a:pathLst>
                <a:path w="11429" h="4445">
                  <a:moveTo>
                    <a:pt x="11429" y="0"/>
                  </a:moveTo>
                  <a:lnTo>
                    <a:pt x="0" y="0"/>
                  </a:lnTo>
                  <a:lnTo>
                    <a:pt x="0" y="4229"/>
                  </a:lnTo>
                  <a:lnTo>
                    <a:pt x="11429" y="422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790124" y="6870331"/>
              <a:ext cx="113030" cy="16510"/>
            </a:xfrm>
            <a:custGeom>
              <a:avLst/>
              <a:gdLst/>
              <a:ahLst/>
              <a:cxnLst/>
              <a:rect l="l" t="t" r="r" b="b"/>
              <a:pathLst>
                <a:path w="113029" h="16509">
                  <a:moveTo>
                    <a:pt x="101168" y="6743"/>
                  </a:moveTo>
                  <a:lnTo>
                    <a:pt x="80873" y="6743"/>
                  </a:lnTo>
                  <a:lnTo>
                    <a:pt x="80873" y="16344"/>
                  </a:lnTo>
                  <a:lnTo>
                    <a:pt x="112560" y="16344"/>
                  </a:lnTo>
                  <a:lnTo>
                    <a:pt x="101168" y="6743"/>
                  </a:lnTo>
                  <a:close/>
                </a:path>
                <a:path w="113029" h="16509">
                  <a:moveTo>
                    <a:pt x="34289" y="6743"/>
                  </a:moveTo>
                  <a:lnTo>
                    <a:pt x="25171" y="6743"/>
                  </a:lnTo>
                  <a:lnTo>
                    <a:pt x="25628" y="8674"/>
                  </a:lnTo>
                  <a:lnTo>
                    <a:pt x="26415" y="10744"/>
                  </a:lnTo>
                  <a:lnTo>
                    <a:pt x="28498" y="14922"/>
                  </a:lnTo>
                  <a:lnTo>
                    <a:pt x="29286" y="15760"/>
                  </a:lnTo>
                  <a:lnTo>
                    <a:pt x="30137" y="16344"/>
                  </a:lnTo>
                  <a:lnTo>
                    <a:pt x="74472" y="16344"/>
                  </a:lnTo>
                  <a:lnTo>
                    <a:pt x="74472" y="15405"/>
                  </a:lnTo>
                  <a:lnTo>
                    <a:pt x="73690" y="14922"/>
                  </a:lnTo>
                  <a:lnTo>
                    <a:pt x="38582" y="10972"/>
                  </a:lnTo>
                  <a:lnTo>
                    <a:pt x="36182" y="9029"/>
                  </a:lnTo>
                  <a:lnTo>
                    <a:pt x="34620" y="7200"/>
                  </a:lnTo>
                  <a:lnTo>
                    <a:pt x="34289" y="6743"/>
                  </a:lnTo>
                  <a:close/>
                </a:path>
                <a:path w="113029" h="16509">
                  <a:moveTo>
                    <a:pt x="59270" y="10401"/>
                  </a:moveTo>
                  <a:lnTo>
                    <a:pt x="51155" y="10401"/>
                  </a:lnTo>
                  <a:lnTo>
                    <a:pt x="45326" y="10972"/>
                  </a:lnTo>
                  <a:lnTo>
                    <a:pt x="63500" y="10972"/>
                  </a:lnTo>
                  <a:lnTo>
                    <a:pt x="61785" y="10515"/>
                  </a:lnTo>
                  <a:lnTo>
                    <a:pt x="59270" y="10401"/>
                  </a:lnTo>
                  <a:close/>
                </a:path>
                <a:path w="113029" h="16509">
                  <a:moveTo>
                    <a:pt x="0" y="0"/>
                  </a:moveTo>
                  <a:lnTo>
                    <a:pt x="19761" y="10909"/>
                  </a:lnTo>
                  <a:lnTo>
                    <a:pt x="19278" y="9461"/>
                  </a:lnTo>
                  <a:lnTo>
                    <a:pt x="18935" y="8077"/>
                  </a:lnTo>
                  <a:lnTo>
                    <a:pt x="18694" y="6743"/>
                  </a:lnTo>
                  <a:lnTo>
                    <a:pt x="16979" y="6743"/>
                  </a:lnTo>
                  <a:lnTo>
                    <a:pt x="14719" y="6413"/>
                  </a:lnTo>
                  <a:lnTo>
                    <a:pt x="6781" y="47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3861485" y="687707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3111" y="0"/>
                  </a:moveTo>
                  <a:lnTo>
                    <a:pt x="0" y="0"/>
                  </a:lnTo>
                  <a:lnTo>
                    <a:pt x="1155" y="482"/>
                  </a:lnTo>
                  <a:lnTo>
                    <a:pt x="2209" y="965"/>
                  </a:lnTo>
                  <a:lnTo>
                    <a:pt x="3111" y="1422"/>
                  </a:lnTo>
                  <a:lnTo>
                    <a:pt x="3111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3808819" y="6877075"/>
              <a:ext cx="142240" cy="10160"/>
            </a:xfrm>
            <a:custGeom>
              <a:avLst/>
              <a:gdLst/>
              <a:ahLst/>
              <a:cxnLst/>
              <a:rect l="l" t="t" r="r" b="b"/>
              <a:pathLst>
                <a:path w="142239" h="10159">
                  <a:moveTo>
                    <a:pt x="11442" y="9601"/>
                  </a:moveTo>
                  <a:lnTo>
                    <a:pt x="6477" y="0"/>
                  </a:lnTo>
                  <a:lnTo>
                    <a:pt x="0" y="0"/>
                  </a:lnTo>
                  <a:lnTo>
                    <a:pt x="3314" y="4572"/>
                  </a:lnTo>
                  <a:lnTo>
                    <a:pt x="2984" y="7886"/>
                  </a:lnTo>
                  <a:lnTo>
                    <a:pt x="6972" y="7886"/>
                  </a:lnTo>
                  <a:lnTo>
                    <a:pt x="6972" y="9601"/>
                  </a:lnTo>
                  <a:lnTo>
                    <a:pt x="11442" y="9601"/>
                  </a:lnTo>
                  <a:close/>
                </a:path>
                <a:path w="142239" h="10159">
                  <a:moveTo>
                    <a:pt x="62179" y="0"/>
                  </a:moveTo>
                  <a:lnTo>
                    <a:pt x="59321" y="0"/>
                  </a:lnTo>
                  <a:lnTo>
                    <a:pt x="59321" y="3429"/>
                  </a:lnTo>
                  <a:lnTo>
                    <a:pt x="59169" y="3657"/>
                  </a:lnTo>
                  <a:lnTo>
                    <a:pt x="59270" y="3378"/>
                  </a:lnTo>
                  <a:lnTo>
                    <a:pt x="59321" y="0"/>
                  </a:lnTo>
                  <a:lnTo>
                    <a:pt x="55778" y="0"/>
                  </a:lnTo>
                  <a:lnTo>
                    <a:pt x="55778" y="1422"/>
                  </a:lnTo>
                  <a:lnTo>
                    <a:pt x="54876" y="965"/>
                  </a:lnTo>
                  <a:lnTo>
                    <a:pt x="53759" y="457"/>
                  </a:lnTo>
                  <a:lnTo>
                    <a:pt x="52666" y="0"/>
                  </a:lnTo>
                  <a:lnTo>
                    <a:pt x="15595" y="0"/>
                  </a:lnTo>
                  <a:lnTo>
                    <a:pt x="15938" y="482"/>
                  </a:lnTo>
                  <a:lnTo>
                    <a:pt x="17487" y="2286"/>
                  </a:lnTo>
                  <a:lnTo>
                    <a:pt x="19888" y="4229"/>
                  </a:lnTo>
                  <a:lnTo>
                    <a:pt x="26631" y="4229"/>
                  </a:lnTo>
                  <a:lnTo>
                    <a:pt x="32461" y="3657"/>
                  </a:lnTo>
                  <a:lnTo>
                    <a:pt x="40576" y="3657"/>
                  </a:lnTo>
                  <a:lnTo>
                    <a:pt x="43091" y="3771"/>
                  </a:lnTo>
                  <a:lnTo>
                    <a:pt x="44805" y="4229"/>
                  </a:lnTo>
                  <a:lnTo>
                    <a:pt x="47663" y="4800"/>
                  </a:lnTo>
                  <a:lnTo>
                    <a:pt x="50520" y="5943"/>
                  </a:lnTo>
                  <a:lnTo>
                    <a:pt x="52692" y="6972"/>
                  </a:lnTo>
                  <a:lnTo>
                    <a:pt x="55092" y="8229"/>
                  </a:lnTo>
                  <a:lnTo>
                    <a:pt x="55778" y="8661"/>
                  </a:lnTo>
                  <a:lnTo>
                    <a:pt x="55778" y="9601"/>
                  </a:lnTo>
                  <a:lnTo>
                    <a:pt x="62179" y="9601"/>
                  </a:lnTo>
                  <a:lnTo>
                    <a:pt x="62179" y="0"/>
                  </a:lnTo>
                  <a:close/>
                </a:path>
                <a:path w="142239" h="10159">
                  <a:moveTo>
                    <a:pt x="142189" y="0"/>
                  </a:moveTo>
                  <a:lnTo>
                    <a:pt x="135788" y="0"/>
                  </a:lnTo>
                  <a:lnTo>
                    <a:pt x="135788" y="8915"/>
                  </a:lnTo>
                  <a:lnTo>
                    <a:pt x="140665" y="8915"/>
                  </a:lnTo>
                  <a:lnTo>
                    <a:pt x="140881" y="7912"/>
                  </a:lnTo>
                  <a:lnTo>
                    <a:pt x="141046" y="6858"/>
                  </a:lnTo>
                  <a:lnTo>
                    <a:pt x="141046" y="6515"/>
                  </a:lnTo>
                  <a:lnTo>
                    <a:pt x="142189" y="6642"/>
                  </a:lnTo>
                  <a:lnTo>
                    <a:pt x="14218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392549" y="6568312"/>
              <a:ext cx="1905" cy="208279"/>
            </a:xfrm>
            <a:custGeom>
              <a:avLst/>
              <a:gdLst/>
              <a:ahLst/>
              <a:cxnLst/>
              <a:rect l="l" t="t" r="r" b="b"/>
              <a:pathLst>
                <a:path w="1904" h="208279">
                  <a:moveTo>
                    <a:pt x="1371" y="89077"/>
                  </a:moveTo>
                  <a:lnTo>
                    <a:pt x="0" y="89077"/>
                  </a:lnTo>
                  <a:lnTo>
                    <a:pt x="0" y="208216"/>
                  </a:lnTo>
                  <a:lnTo>
                    <a:pt x="1371" y="208140"/>
                  </a:lnTo>
                  <a:lnTo>
                    <a:pt x="1371" y="89077"/>
                  </a:lnTo>
                  <a:close/>
                </a:path>
                <a:path w="1904" h="208279">
                  <a:moveTo>
                    <a:pt x="1371" y="76"/>
                  </a:moveTo>
                  <a:lnTo>
                    <a:pt x="0" y="0"/>
                  </a:lnTo>
                  <a:lnTo>
                    <a:pt x="0" y="79133"/>
                  </a:lnTo>
                  <a:lnTo>
                    <a:pt x="1371" y="79133"/>
                  </a:lnTo>
                  <a:lnTo>
                    <a:pt x="1371" y="76"/>
                  </a:lnTo>
                  <a:close/>
                </a:path>
              </a:pathLst>
            </a:custGeom>
            <a:solidFill>
              <a:srgbClr val="D5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392549" y="6485597"/>
              <a:ext cx="1905" cy="329565"/>
            </a:xfrm>
            <a:custGeom>
              <a:avLst/>
              <a:gdLst/>
              <a:ahLst/>
              <a:cxnLst/>
              <a:rect l="l" t="t" r="r" b="b"/>
              <a:pathLst>
                <a:path w="1904" h="329565">
                  <a:moveTo>
                    <a:pt x="1371" y="290855"/>
                  </a:moveTo>
                  <a:lnTo>
                    <a:pt x="0" y="290931"/>
                  </a:lnTo>
                  <a:lnTo>
                    <a:pt x="0" y="325831"/>
                  </a:lnTo>
                  <a:lnTo>
                    <a:pt x="508" y="326986"/>
                  </a:lnTo>
                  <a:lnTo>
                    <a:pt x="1371" y="329247"/>
                  </a:lnTo>
                  <a:lnTo>
                    <a:pt x="1371" y="290855"/>
                  </a:lnTo>
                  <a:close/>
                </a:path>
                <a:path w="1904" h="329565">
                  <a:moveTo>
                    <a:pt x="1371" y="38074"/>
                  </a:moveTo>
                  <a:lnTo>
                    <a:pt x="952" y="39116"/>
                  </a:lnTo>
                  <a:lnTo>
                    <a:pt x="495" y="40144"/>
                  </a:lnTo>
                  <a:lnTo>
                    <a:pt x="0" y="41173"/>
                  </a:lnTo>
                  <a:lnTo>
                    <a:pt x="0" y="82715"/>
                  </a:lnTo>
                  <a:lnTo>
                    <a:pt x="1371" y="82791"/>
                  </a:lnTo>
                  <a:lnTo>
                    <a:pt x="1371" y="38074"/>
                  </a:lnTo>
                  <a:close/>
                </a:path>
                <a:path w="1904" h="329565">
                  <a:moveTo>
                    <a:pt x="1371" y="11887"/>
                  </a:moveTo>
                  <a:lnTo>
                    <a:pt x="1193" y="6718"/>
                  </a:lnTo>
                  <a:lnTo>
                    <a:pt x="0" y="0"/>
                  </a:lnTo>
                  <a:lnTo>
                    <a:pt x="0" y="32207"/>
                  </a:lnTo>
                  <a:lnTo>
                    <a:pt x="571" y="30200"/>
                  </a:lnTo>
                  <a:lnTo>
                    <a:pt x="1028" y="28206"/>
                  </a:lnTo>
                  <a:lnTo>
                    <a:pt x="1371" y="26276"/>
                  </a:lnTo>
                  <a:lnTo>
                    <a:pt x="1371" y="11887"/>
                  </a:lnTo>
                  <a:close/>
                </a:path>
              </a:pathLst>
            </a:custGeom>
            <a:solidFill>
              <a:srgbClr val="F6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211040" y="6447764"/>
              <a:ext cx="175260" cy="27305"/>
            </a:xfrm>
            <a:custGeom>
              <a:avLst/>
              <a:gdLst/>
              <a:ahLst/>
              <a:cxnLst/>
              <a:rect l="l" t="t" r="r" b="b"/>
              <a:pathLst>
                <a:path w="175260" h="27304">
                  <a:moveTo>
                    <a:pt x="151282" y="1638"/>
                  </a:moveTo>
                  <a:lnTo>
                    <a:pt x="175221" y="26746"/>
                  </a:lnTo>
                  <a:lnTo>
                    <a:pt x="175221" y="19342"/>
                  </a:lnTo>
                  <a:lnTo>
                    <a:pt x="152679" y="1765"/>
                  </a:lnTo>
                  <a:lnTo>
                    <a:pt x="151282" y="1638"/>
                  </a:lnTo>
                  <a:close/>
                </a:path>
                <a:path w="175260" h="27304">
                  <a:moveTo>
                    <a:pt x="137655" y="0"/>
                  </a:moveTo>
                  <a:lnTo>
                    <a:pt x="92925" y="0"/>
                  </a:lnTo>
                  <a:lnTo>
                    <a:pt x="92925" y="685"/>
                  </a:lnTo>
                  <a:lnTo>
                    <a:pt x="138379" y="685"/>
                  </a:lnTo>
                  <a:lnTo>
                    <a:pt x="138137" y="431"/>
                  </a:lnTo>
                  <a:lnTo>
                    <a:pt x="137655" y="0"/>
                  </a:lnTo>
                  <a:close/>
                </a:path>
                <a:path w="175260" h="27304">
                  <a:moveTo>
                    <a:pt x="86525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86525" y="685"/>
                  </a:lnTo>
                  <a:lnTo>
                    <a:pt x="86525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211040" y="6445135"/>
              <a:ext cx="181610" cy="366395"/>
            </a:xfrm>
            <a:custGeom>
              <a:avLst/>
              <a:gdLst/>
              <a:ahLst/>
              <a:cxnLst/>
              <a:rect l="l" t="t" r="r" b="b"/>
              <a:pathLst>
                <a:path w="181610" h="366395">
                  <a:moveTo>
                    <a:pt x="181508" y="212255"/>
                  </a:moveTo>
                  <a:lnTo>
                    <a:pt x="179108" y="212255"/>
                  </a:lnTo>
                  <a:lnTo>
                    <a:pt x="180251" y="217512"/>
                  </a:lnTo>
                  <a:lnTo>
                    <a:pt x="181279" y="217512"/>
                  </a:lnTo>
                  <a:lnTo>
                    <a:pt x="181279" y="244944"/>
                  </a:lnTo>
                  <a:lnTo>
                    <a:pt x="180822" y="244944"/>
                  </a:lnTo>
                  <a:lnTo>
                    <a:pt x="180822" y="249631"/>
                  </a:lnTo>
                  <a:lnTo>
                    <a:pt x="178193" y="249631"/>
                  </a:lnTo>
                  <a:lnTo>
                    <a:pt x="178193" y="359663"/>
                  </a:lnTo>
                  <a:lnTo>
                    <a:pt x="179476" y="361937"/>
                  </a:lnTo>
                  <a:lnTo>
                    <a:pt x="180581" y="364147"/>
                  </a:lnTo>
                  <a:lnTo>
                    <a:pt x="181508" y="366293"/>
                  </a:lnTo>
                  <a:lnTo>
                    <a:pt x="181508" y="212255"/>
                  </a:lnTo>
                  <a:close/>
                </a:path>
                <a:path w="181610" h="366395">
                  <a:moveTo>
                    <a:pt x="181508" y="81635"/>
                  </a:moveTo>
                  <a:lnTo>
                    <a:pt x="180568" y="83578"/>
                  </a:lnTo>
                  <a:lnTo>
                    <a:pt x="179463" y="85471"/>
                  </a:lnTo>
                  <a:lnTo>
                    <a:pt x="178193" y="87287"/>
                  </a:lnTo>
                  <a:lnTo>
                    <a:pt x="178193" y="198767"/>
                  </a:lnTo>
                  <a:lnTo>
                    <a:pt x="180822" y="198767"/>
                  </a:lnTo>
                  <a:lnTo>
                    <a:pt x="180822" y="202311"/>
                  </a:lnTo>
                  <a:lnTo>
                    <a:pt x="181508" y="202311"/>
                  </a:lnTo>
                  <a:lnTo>
                    <a:pt x="181508" y="81635"/>
                  </a:lnTo>
                  <a:close/>
                </a:path>
                <a:path w="181610" h="366395">
                  <a:moveTo>
                    <a:pt x="175221" y="21971"/>
                  </a:moveTo>
                  <a:lnTo>
                    <a:pt x="175258" y="29463"/>
                  </a:lnTo>
                  <a:lnTo>
                    <a:pt x="177927" y="35966"/>
                  </a:lnTo>
                  <a:lnTo>
                    <a:pt x="178343" y="40462"/>
                  </a:lnTo>
                  <a:lnTo>
                    <a:pt x="178435" y="51904"/>
                  </a:lnTo>
                  <a:lnTo>
                    <a:pt x="179082" y="53327"/>
                  </a:lnTo>
                  <a:lnTo>
                    <a:pt x="179451" y="54902"/>
                  </a:lnTo>
                  <a:lnTo>
                    <a:pt x="179451" y="58445"/>
                  </a:lnTo>
                  <a:lnTo>
                    <a:pt x="178993" y="60210"/>
                  </a:lnTo>
                  <a:lnTo>
                    <a:pt x="178193" y="61747"/>
                  </a:lnTo>
                  <a:lnTo>
                    <a:pt x="178193" y="81203"/>
                  </a:lnTo>
                  <a:lnTo>
                    <a:pt x="179603" y="78447"/>
                  </a:lnTo>
                  <a:lnTo>
                    <a:pt x="180682" y="75539"/>
                  </a:lnTo>
                  <a:lnTo>
                    <a:pt x="181508" y="72669"/>
                  </a:lnTo>
                  <a:lnTo>
                    <a:pt x="181508" y="40462"/>
                  </a:lnTo>
                  <a:lnTo>
                    <a:pt x="175729" y="22656"/>
                  </a:lnTo>
                  <a:lnTo>
                    <a:pt x="175221" y="21971"/>
                  </a:lnTo>
                  <a:close/>
                </a:path>
                <a:path w="181610" h="366395">
                  <a:moveTo>
                    <a:pt x="93802" y="0"/>
                  </a:moveTo>
                  <a:lnTo>
                    <a:pt x="92925" y="0"/>
                  </a:lnTo>
                  <a:lnTo>
                    <a:pt x="92925" y="2628"/>
                  </a:lnTo>
                  <a:lnTo>
                    <a:pt x="137655" y="2628"/>
                  </a:lnTo>
                  <a:lnTo>
                    <a:pt x="137210" y="2260"/>
                  </a:lnTo>
                  <a:lnTo>
                    <a:pt x="136245" y="1714"/>
                  </a:lnTo>
                  <a:lnTo>
                    <a:pt x="134988" y="1143"/>
                  </a:lnTo>
                  <a:lnTo>
                    <a:pt x="95986" y="1143"/>
                  </a:lnTo>
                  <a:lnTo>
                    <a:pt x="94792" y="673"/>
                  </a:lnTo>
                  <a:lnTo>
                    <a:pt x="93802" y="0"/>
                  </a:lnTo>
                  <a:close/>
                </a:path>
                <a:path w="181610" h="366395">
                  <a:moveTo>
                    <a:pt x="133616" y="1028"/>
                  </a:moveTo>
                  <a:lnTo>
                    <a:pt x="132702" y="1028"/>
                  </a:lnTo>
                  <a:lnTo>
                    <a:pt x="131559" y="1143"/>
                  </a:lnTo>
                  <a:lnTo>
                    <a:pt x="134988" y="1143"/>
                  </a:lnTo>
                  <a:lnTo>
                    <a:pt x="133616" y="1028"/>
                  </a:lnTo>
                  <a:close/>
                </a:path>
                <a:path w="181610" h="366395">
                  <a:moveTo>
                    <a:pt x="66865" y="0"/>
                  </a:moveTo>
                  <a:lnTo>
                    <a:pt x="0" y="0"/>
                  </a:lnTo>
                  <a:lnTo>
                    <a:pt x="0" y="2628"/>
                  </a:lnTo>
                  <a:lnTo>
                    <a:pt x="66865" y="2628"/>
                  </a:lnTo>
                  <a:lnTo>
                    <a:pt x="6686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811638" y="6804799"/>
              <a:ext cx="582930" cy="81915"/>
            </a:xfrm>
            <a:custGeom>
              <a:avLst/>
              <a:gdLst/>
              <a:ahLst/>
              <a:cxnLst/>
              <a:rect l="l" t="t" r="r" b="b"/>
              <a:pathLst>
                <a:path w="582929" h="81915">
                  <a:moveTo>
                    <a:pt x="4152" y="80162"/>
                  </a:moveTo>
                  <a:lnTo>
                    <a:pt x="165" y="80162"/>
                  </a:lnTo>
                  <a:lnTo>
                    <a:pt x="0" y="81876"/>
                  </a:lnTo>
                  <a:lnTo>
                    <a:pt x="4152" y="81876"/>
                  </a:lnTo>
                  <a:lnTo>
                    <a:pt x="4152" y="80162"/>
                  </a:lnTo>
                  <a:close/>
                </a:path>
                <a:path w="582929" h="81915">
                  <a:moveTo>
                    <a:pt x="578853" y="27457"/>
                  </a:moveTo>
                  <a:lnTo>
                    <a:pt x="578396" y="25717"/>
                  </a:lnTo>
                  <a:lnTo>
                    <a:pt x="577596" y="24180"/>
                  </a:lnTo>
                  <a:lnTo>
                    <a:pt x="577481" y="25527"/>
                  </a:lnTo>
                  <a:lnTo>
                    <a:pt x="577392" y="27495"/>
                  </a:lnTo>
                  <a:lnTo>
                    <a:pt x="577049" y="31699"/>
                  </a:lnTo>
                  <a:lnTo>
                    <a:pt x="576122" y="36626"/>
                  </a:lnTo>
                  <a:lnTo>
                    <a:pt x="577824" y="34671"/>
                  </a:lnTo>
                  <a:lnTo>
                    <a:pt x="578853" y="32118"/>
                  </a:lnTo>
                  <a:lnTo>
                    <a:pt x="578853" y="27457"/>
                  </a:lnTo>
                  <a:close/>
                </a:path>
                <a:path w="582929" h="81915">
                  <a:moveTo>
                    <a:pt x="582676" y="25323"/>
                  </a:moveTo>
                  <a:lnTo>
                    <a:pt x="582282" y="21602"/>
                  </a:lnTo>
                  <a:lnTo>
                    <a:pt x="582282" y="10045"/>
                  </a:lnTo>
                  <a:lnTo>
                    <a:pt x="581875" y="8928"/>
                  </a:lnTo>
                  <a:lnTo>
                    <a:pt x="579983" y="4483"/>
                  </a:lnTo>
                  <a:lnTo>
                    <a:pt x="578878" y="2273"/>
                  </a:lnTo>
                  <a:lnTo>
                    <a:pt x="577596" y="0"/>
                  </a:lnTo>
                  <a:lnTo>
                    <a:pt x="577596" y="7023"/>
                  </a:lnTo>
                  <a:lnTo>
                    <a:pt x="579081" y="10337"/>
                  </a:lnTo>
                  <a:lnTo>
                    <a:pt x="580161" y="13474"/>
                  </a:lnTo>
                  <a:lnTo>
                    <a:pt x="581990" y="20574"/>
                  </a:lnTo>
                  <a:lnTo>
                    <a:pt x="582396" y="24307"/>
                  </a:lnTo>
                  <a:lnTo>
                    <a:pt x="582396" y="27470"/>
                  </a:lnTo>
                  <a:lnTo>
                    <a:pt x="582637" y="29946"/>
                  </a:lnTo>
                  <a:lnTo>
                    <a:pt x="582676" y="25323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967924" y="6877075"/>
              <a:ext cx="243204" cy="10160"/>
            </a:xfrm>
            <a:custGeom>
              <a:avLst/>
              <a:gdLst/>
              <a:ahLst/>
              <a:cxnLst/>
              <a:rect l="l" t="t" r="r" b="b"/>
              <a:pathLst>
                <a:path w="243204" h="10159">
                  <a:moveTo>
                    <a:pt x="14287" y="0"/>
                  </a:moveTo>
                  <a:lnTo>
                    <a:pt x="0" y="0"/>
                  </a:lnTo>
                  <a:lnTo>
                    <a:pt x="0" y="9321"/>
                  </a:lnTo>
                  <a:lnTo>
                    <a:pt x="4686" y="9017"/>
                  </a:lnTo>
                  <a:lnTo>
                    <a:pt x="7772" y="8915"/>
                  </a:lnTo>
                  <a:lnTo>
                    <a:pt x="7772" y="9601"/>
                  </a:lnTo>
                  <a:lnTo>
                    <a:pt x="14287" y="9601"/>
                  </a:lnTo>
                  <a:lnTo>
                    <a:pt x="14287" y="0"/>
                  </a:lnTo>
                  <a:close/>
                </a:path>
                <a:path w="243204" h="10159">
                  <a:moveTo>
                    <a:pt x="242887" y="0"/>
                  </a:moveTo>
                  <a:lnTo>
                    <a:pt x="228600" y="0"/>
                  </a:lnTo>
                  <a:lnTo>
                    <a:pt x="228600" y="9601"/>
                  </a:lnTo>
                  <a:lnTo>
                    <a:pt x="242887" y="9601"/>
                  </a:lnTo>
                  <a:lnTo>
                    <a:pt x="242887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949344" y="6883590"/>
              <a:ext cx="26670" cy="3175"/>
            </a:xfrm>
            <a:custGeom>
              <a:avLst/>
              <a:gdLst/>
              <a:ahLst/>
              <a:cxnLst/>
              <a:rect l="l" t="t" r="r" b="b"/>
              <a:pathLst>
                <a:path w="26670" h="3175">
                  <a:moveTo>
                    <a:pt x="10007" y="1028"/>
                  </a:moveTo>
                  <a:lnTo>
                    <a:pt x="520" y="0"/>
                  </a:lnTo>
                  <a:lnTo>
                    <a:pt x="520" y="342"/>
                  </a:lnTo>
                  <a:lnTo>
                    <a:pt x="355" y="1397"/>
                  </a:lnTo>
                  <a:lnTo>
                    <a:pt x="0" y="3086"/>
                  </a:lnTo>
                  <a:lnTo>
                    <a:pt x="9702" y="3086"/>
                  </a:lnTo>
                  <a:lnTo>
                    <a:pt x="9906" y="1968"/>
                  </a:lnTo>
                  <a:lnTo>
                    <a:pt x="9994" y="1282"/>
                  </a:lnTo>
                  <a:lnTo>
                    <a:pt x="10007" y="1028"/>
                  </a:lnTo>
                  <a:close/>
                </a:path>
                <a:path w="26670" h="3175">
                  <a:moveTo>
                    <a:pt x="26352" y="2400"/>
                  </a:moveTo>
                  <a:lnTo>
                    <a:pt x="23266" y="2400"/>
                  </a:lnTo>
                  <a:lnTo>
                    <a:pt x="14312" y="3086"/>
                  </a:lnTo>
                  <a:lnTo>
                    <a:pt x="23266" y="3086"/>
                  </a:lnTo>
                  <a:lnTo>
                    <a:pt x="26352" y="3086"/>
                  </a:lnTo>
                  <a:lnTo>
                    <a:pt x="26352" y="240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776535" y="6849414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20">
                  <a:moveTo>
                    <a:pt x="0" y="0"/>
                  </a:moveTo>
                  <a:lnTo>
                    <a:pt x="584" y="2349"/>
                  </a:lnTo>
                  <a:lnTo>
                    <a:pt x="1371" y="4825"/>
                  </a:lnTo>
                  <a:lnTo>
                    <a:pt x="2451" y="7378"/>
                  </a:lnTo>
                  <a:lnTo>
                    <a:pt x="2451" y="6591"/>
                  </a:lnTo>
                  <a:lnTo>
                    <a:pt x="1498" y="4457"/>
                  </a:lnTo>
                  <a:lnTo>
                    <a:pt x="685" y="22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778986" y="6856006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0" y="0"/>
                  </a:moveTo>
                  <a:lnTo>
                    <a:pt x="0" y="787"/>
                  </a:lnTo>
                  <a:lnTo>
                    <a:pt x="317" y="1536"/>
                  </a:lnTo>
                  <a:lnTo>
                    <a:pt x="660" y="2298"/>
                  </a:lnTo>
                  <a:lnTo>
                    <a:pt x="1028" y="3073"/>
                  </a:lnTo>
                  <a:lnTo>
                    <a:pt x="1028" y="2159"/>
                  </a:lnTo>
                  <a:lnTo>
                    <a:pt x="673" y="1447"/>
                  </a:lnTo>
                  <a:lnTo>
                    <a:pt x="330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786301" y="6867181"/>
              <a:ext cx="25400" cy="17780"/>
            </a:xfrm>
            <a:custGeom>
              <a:avLst/>
              <a:gdLst/>
              <a:ahLst/>
              <a:cxnLst/>
              <a:rect l="l" t="t" r="r" b="b"/>
              <a:pathLst>
                <a:path w="25400" h="17779">
                  <a:moveTo>
                    <a:pt x="0" y="0"/>
                  </a:moveTo>
                  <a:lnTo>
                    <a:pt x="0" y="1841"/>
                  </a:lnTo>
                  <a:lnTo>
                    <a:pt x="5232" y="8750"/>
                  </a:lnTo>
                  <a:lnTo>
                    <a:pt x="9131" y="12763"/>
                  </a:lnTo>
                  <a:lnTo>
                    <a:pt x="15316" y="17437"/>
                  </a:lnTo>
                  <a:lnTo>
                    <a:pt x="17144" y="17665"/>
                  </a:lnTo>
                  <a:lnTo>
                    <a:pt x="18745" y="17780"/>
                  </a:lnTo>
                  <a:lnTo>
                    <a:pt x="25095" y="17780"/>
                  </a:lnTo>
                  <a:lnTo>
                    <a:pt x="24485" y="16471"/>
                  </a:lnTo>
                  <a:lnTo>
                    <a:pt x="23990" y="15240"/>
                  </a:lnTo>
                  <a:lnTo>
                    <a:pt x="23583" y="14058"/>
                  </a:lnTo>
                  <a:lnTo>
                    <a:pt x="21793" y="13690"/>
                  </a:lnTo>
                  <a:lnTo>
                    <a:pt x="19138" y="13017"/>
                  </a:lnTo>
                  <a:lnTo>
                    <a:pt x="11899" y="10083"/>
                  </a:lnTo>
                  <a:lnTo>
                    <a:pt x="7289" y="7289"/>
                  </a:lnTo>
                  <a:lnTo>
                    <a:pt x="3822" y="3149"/>
                  </a:lnTo>
                  <a:lnTo>
                    <a:pt x="2489" y="2222"/>
                  </a:lnTo>
                  <a:lnTo>
                    <a:pt x="1193" y="1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780015" y="6858164"/>
              <a:ext cx="32384" cy="27305"/>
            </a:xfrm>
            <a:custGeom>
              <a:avLst/>
              <a:gdLst/>
              <a:ahLst/>
              <a:cxnLst/>
              <a:rect l="l" t="t" r="r" b="b"/>
              <a:pathLst>
                <a:path w="32385" h="27304">
                  <a:moveTo>
                    <a:pt x="6286" y="9017"/>
                  </a:moveTo>
                  <a:lnTo>
                    <a:pt x="5257" y="8001"/>
                  </a:lnTo>
                  <a:lnTo>
                    <a:pt x="4292" y="6883"/>
                  </a:lnTo>
                  <a:lnTo>
                    <a:pt x="3429" y="5651"/>
                  </a:lnTo>
                  <a:lnTo>
                    <a:pt x="2146" y="3886"/>
                  </a:lnTo>
                  <a:lnTo>
                    <a:pt x="1003" y="1981"/>
                  </a:lnTo>
                  <a:lnTo>
                    <a:pt x="0" y="0"/>
                  </a:lnTo>
                  <a:lnTo>
                    <a:pt x="0" y="914"/>
                  </a:lnTo>
                  <a:lnTo>
                    <a:pt x="1193" y="3378"/>
                  </a:lnTo>
                  <a:lnTo>
                    <a:pt x="2654" y="5892"/>
                  </a:lnTo>
                  <a:lnTo>
                    <a:pt x="4457" y="8394"/>
                  </a:lnTo>
                  <a:lnTo>
                    <a:pt x="6286" y="10858"/>
                  </a:lnTo>
                  <a:lnTo>
                    <a:pt x="6286" y="9017"/>
                  </a:lnTo>
                  <a:close/>
                </a:path>
                <a:path w="32385" h="27304">
                  <a:moveTo>
                    <a:pt x="32118" y="23482"/>
                  </a:moveTo>
                  <a:lnTo>
                    <a:pt x="31851" y="23431"/>
                  </a:lnTo>
                  <a:lnTo>
                    <a:pt x="31038" y="23317"/>
                  </a:lnTo>
                  <a:lnTo>
                    <a:pt x="29870" y="23075"/>
                  </a:lnTo>
                  <a:lnTo>
                    <a:pt x="30276" y="24257"/>
                  </a:lnTo>
                  <a:lnTo>
                    <a:pt x="30772" y="25488"/>
                  </a:lnTo>
                  <a:lnTo>
                    <a:pt x="31381" y="26797"/>
                  </a:lnTo>
                  <a:lnTo>
                    <a:pt x="31788" y="26797"/>
                  </a:lnTo>
                  <a:lnTo>
                    <a:pt x="32118" y="23482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773043" y="6848563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0"/>
                  </a:moveTo>
                  <a:lnTo>
                    <a:pt x="0" y="5473"/>
                  </a:lnTo>
                  <a:lnTo>
                    <a:pt x="2743" y="11023"/>
                  </a:lnTo>
                  <a:lnTo>
                    <a:pt x="3886" y="13423"/>
                  </a:lnTo>
                  <a:lnTo>
                    <a:pt x="1003" y="15532"/>
                  </a:lnTo>
                  <a:lnTo>
                    <a:pt x="2336" y="18021"/>
                  </a:lnTo>
                  <a:lnTo>
                    <a:pt x="3949" y="20497"/>
                  </a:lnTo>
                  <a:lnTo>
                    <a:pt x="5943" y="22796"/>
                  </a:lnTo>
                  <a:lnTo>
                    <a:pt x="5943" y="15392"/>
                  </a:lnTo>
                  <a:lnTo>
                    <a:pt x="2832" y="10007"/>
                  </a:lnTo>
                  <a:lnTo>
                    <a:pt x="1028" y="46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778986" y="6863956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90">
                  <a:moveTo>
                    <a:pt x="0" y="0"/>
                  </a:moveTo>
                  <a:lnTo>
                    <a:pt x="0" y="7404"/>
                  </a:lnTo>
                  <a:lnTo>
                    <a:pt x="330" y="7797"/>
                  </a:lnTo>
                  <a:lnTo>
                    <a:pt x="673" y="8178"/>
                  </a:lnTo>
                  <a:lnTo>
                    <a:pt x="1028" y="8547"/>
                  </a:lnTo>
                  <a:lnTo>
                    <a:pt x="1028" y="1701"/>
                  </a:lnTo>
                  <a:lnTo>
                    <a:pt x="330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786327" y="6874294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90">
                  <a:moveTo>
                    <a:pt x="0" y="0"/>
                  </a:moveTo>
                  <a:lnTo>
                    <a:pt x="7886" y="8559"/>
                  </a:lnTo>
                  <a:lnTo>
                    <a:pt x="5626" y="6565"/>
                  </a:lnTo>
                  <a:lnTo>
                    <a:pt x="3047" y="3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780015" y="6865658"/>
              <a:ext cx="6985" cy="12700"/>
            </a:xfrm>
            <a:custGeom>
              <a:avLst/>
              <a:gdLst/>
              <a:ahLst/>
              <a:cxnLst/>
              <a:rect l="l" t="t" r="r" b="b"/>
              <a:pathLst>
                <a:path w="6985" h="12700">
                  <a:moveTo>
                    <a:pt x="0" y="0"/>
                  </a:moveTo>
                  <a:lnTo>
                    <a:pt x="0" y="6845"/>
                  </a:lnTo>
                  <a:lnTo>
                    <a:pt x="1054" y="7962"/>
                  </a:lnTo>
                  <a:lnTo>
                    <a:pt x="2184" y="9029"/>
                  </a:lnTo>
                  <a:lnTo>
                    <a:pt x="4495" y="10909"/>
                  </a:lnTo>
                  <a:lnTo>
                    <a:pt x="6553" y="12445"/>
                  </a:lnTo>
                  <a:lnTo>
                    <a:pt x="6350" y="9690"/>
                  </a:lnTo>
                  <a:lnTo>
                    <a:pt x="6311" y="8635"/>
                  </a:lnTo>
                  <a:lnTo>
                    <a:pt x="4914" y="6896"/>
                  </a:lnTo>
                  <a:lnTo>
                    <a:pt x="3428" y="4940"/>
                  </a:lnTo>
                  <a:lnTo>
                    <a:pt x="1828" y="2730"/>
                  </a:lnTo>
                  <a:lnTo>
                    <a:pt x="571" y="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768128" y="6776326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4" h="36829">
                  <a:moveTo>
                    <a:pt x="0" y="0"/>
                  </a:moveTo>
                  <a:lnTo>
                    <a:pt x="0" y="36410"/>
                  </a:lnTo>
                  <a:lnTo>
                    <a:pt x="1828" y="36309"/>
                  </a:lnTo>
                  <a:lnTo>
                    <a:pt x="1828" y="196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768128" y="6812635"/>
              <a:ext cx="1905" cy="35560"/>
            </a:xfrm>
            <a:custGeom>
              <a:avLst/>
              <a:gdLst/>
              <a:ahLst/>
              <a:cxnLst/>
              <a:rect l="l" t="t" r="r" b="b"/>
              <a:pathLst>
                <a:path w="1904" h="35559">
                  <a:moveTo>
                    <a:pt x="1828" y="0"/>
                  </a:moveTo>
                  <a:lnTo>
                    <a:pt x="0" y="101"/>
                  </a:lnTo>
                  <a:lnTo>
                    <a:pt x="0" y="29908"/>
                  </a:lnTo>
                  <a:lnTo>
                    <a:pt x="177" y="31788"/>
                  </a:lnTo>
                  <a:lnTo>
                    <a:pt x="1828" y="35140"/>
                  </a:lnTo>
                  <a:lnTo>
                    <a:pt x="1828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768128" y="6532092"/>
              <a:ext cx="1905" cy="50800"/>
            </a:xfrm>
            <a:custGeom>
              <a:avLst/>
              <a:gdLst/>
              <a:ahLst/>
              <a:cxnLst/>
              <a:rect l="l" t="t" r="r" b="b"/>
              <a:pathLst>
                <a:path w="1904" h="50800">
                  <a:moveTo>
                    <a:pt x="0" y="0"/>
                  </a:moveTo>
                  <a:lnTo>
                    <a:pt x="0" y="50241"/>
                  </a:lnTo>
                  <a:lnTo>
                    <a:pt x="1828" y="32854"/>
                  </a:lnTo>
                  <a:lnTo>
                    <a:pt x="1828" y="1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E8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768128" y="6460326"/>
              <a:ext cx="12065" cy="72390"/>
            </a:xfrm>
            <a:custGeom>
              <a:avLst/>
              <a:gdLst/>
              <a:ahLst/>
              <a:cxnLst/>
              <a:rect l="l" t="t" r="r" b="b"/>
              <a:pathLst>
                <a:path w="12064" h="72390">
                  <a:moveTo>
                    <a:pt x="1828" y="23747"/>
                  </a:moveTo>
                  <a:lnTo>
                    <a:pt x="419" y="30795"/>
                  </a:lnTo>
                  <a:lnTo>
                    <a:pt x="0" y="37552"/>
                  </a:lnTo>
                  <a:lnTo>
                    <a:pt x="0" y="71765"/>
                  </a:lnTo>
                  <a:lnTo>
                    <a:pt x="1828" y="71880"/>
                  </a:lnTo>
                  <a:lnTo>
                    <a:pt x="1828" y="23747"/>
                  </a:lnTo>
                  <a:close/>
                </a:path>
                <a:path w="12064" h="72390">
                  <a:moveTo>
                    <a:pt x="11441" y="0"/>
                  </a:moveTo>
                  <a:lnTo>
                    <a:pt x="8661" y="3909"/>
                  </a:lnTo>
                  <a:lnTo>
                    <a:pt x="6540" y="8215"/>
                  </a:lnTo>
                  <a:lnTo>
                    <a:pt x="4914" y="12634"/>
                  </a:lnTo>
                  <a:lnTo>
                    <a:pt x="4914" y="22832"/>
                  </a:lnTo>
                  <a:lnTo>
                    <a:pt x="5295" y="18705"/>
                  </a:lnTo>
                  <a:lnTo>
                    <a:pt x="6743" y="10374"/>
                  </a:lnTo>
                  <a:lnTo>
                    <a:pt x="11176" y="2995"/>
                  </a:lnTo>
                  <a:lnTo>
                    <a:pt x="11441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786505" y="6446748"/>
              <a:ext cx="13970" cy="8255"/>
            </a:xfrm>
            <a:custGeom>
              <a:avLst/>
              <a:gdLst/>
              <a:ahLst/>
              <a:cxnLst/>
              <a:rect l="l" t="t" r="r" b="b"/>
              <a:pathLst>
                <a:path w="13970" h="8254">
                  <a:moveTo>
                    <a:pt x="13474" y="0"/>
                  </a:moveTo>
                  <a:lnTo>
                    <a:pt x="9601" y="1181"/>
                  </a:lnTo>
                  <a:lnTo>
                    <a:pt x="4699" y="3187"/>
                  </a:lnTo>
                  <a:lnTo>
                    <a:pt x="190" y="6489"/>
                  </a:lnTo>
                  <a:lnTo>
                    <a:pt x="0" y="8254"/>
                  </a:lnTo>
                  <a:lnTo>
                    <a:pt x="5029" y="4241"/>
                  </a:lnTo>
                  <a:lnTo>
                    <a:pt x="9436" y="1663"/>
                  </a:lnTo>
                  <a:lnTo>
                    <a:pt x="13474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779304" y="6453238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7391" y="0"/>
                  </a:moveTo>
                  <a:lnTo>
                    <a:pt x="4800" y="1892"/>
                  </a:lnTo>
                  <a:lnTo>
                    <a:pt x="2336" y="4229"/>
                  </a:lnTo>
                  <a:lnTo>
                    <a:pt x="266" y="7073"/>
                  </a:lnTo>
                  <a:lnTo>
                    <a:pt x="0" y="10083"/>
                  </a:lnTo>
                  <a:lnTo>
                    <a:pt x="1828" y="7061"/>
                  </a:lnTo>
                  <a:lnTo>
                    <a:pt x="4140" y="4190"/>
                  </a:lnTo>
                  <a:lnTo>
                    <a:pt x="7200" y="176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768128" y="6564947"/>
              <a:ext cx="1905" cy="231140"/>
            </a:xfrm>
            <a:custGeom>
              <a:avLst/>
              <a:gdLst/>
              <a:ahLst/>
              <a:cxnLst/>
              <a:rect l="l" t="t" r="r" b="b"/>
              <a:pathLst>
                <a:path w="1904" h="231140">
                  <a:moveTo>
                    <a:pt x="1828" y="128905"/>
                  </a:moveTo>
                  <a:lnTo>
                    <a:pt x="0" y="128905"/>
                  </a:lnTo>
                  <a:lnTo>
                    <a:pt x="0" y="211391"/>
                  </a:lnTo>
                  <a:lnTo>
                    <a:pt x="1828" y="231051"/>
                  </a:lnTo>
                  <a:lnTo>
                    <a:pt x="1828" y="128905"/>
                  </a:lnTo>
                  <a:close/>
                </a:path>
                <a:path w="1904" h="231140">
                  <a:moveTo>
                    <a:pt x="1828" y="92443"/>
                  </a:moveTo>
                  <a:lnTo>
                    <a:pt x="457" y="92443"/>
                  </a:lnTo>
                  <a:lnTo>
                    <a:pt x="1600" y="97701"/>
                  </a:lnTo>
                  <a:lnTo>
                    <a:pt x="1828" y="97701"/>
                  </a:lnTo>
                  <a:lnTo>
                    <a:pt x="1828" y="92443"/>
                  </a:lnTo>
                  <a:close/>
                </a:path>
                <a:path w="1904" h="231140">
                  <a:moveTo>
                    <a:pt x="1828" y="0"/>
                  </a:moveTo>
                  <a:lnTo>
                    <a:pt x="0" y="17386"/>
                  </a:lnTo>
                  <a:lnTo>
                    <a:pt x="0" y="73926"/>
                  </a:lnTo>
                  <a:lnTo>
                    <a:pt x="1828" y="73926"/>
                  </a:lnTo>
                  <a:lnTo>
                    <a:pt x="1828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769957" y="6472961"/>
              <a:ext cx="3175" cy="330200"/>
            </a:xfrm>
            <a:custGeom>
              <a:avLst/>
              <a:gdLst/>
              <a:ahLst/>
              <a:cxnLst/>
              <a:rect l="l" t="t" r="r" b="b"/>
              <a:pathLst>
                <a:path w="3175" h="330200">
                  <a:moveTo>
                    <a:pt x="3086" y="0"/>
                  </a:moveTo>
                  <a:lnTo>
                    <a:pt x="1739" y="3682"/>
                  </a:lnTo>
                  <a:lnTo>
                    <a:pt x="736" y="7429"/>
                  </a:lnTo>
                  <a:lnTo>
                    <a:pt x="0" y="11112"/>
                  </a:lnTo>
                  <a:lnTo>
                    <a:pt x="0" y="165912"/>
                  </a:lnTo>
                  <a:lnTo>
                    <a:pt x="2286" y="165912"/>
                  </a:lnTo>
                  <a:lnTo>
                    <a:pt x="2286" y="184429"/>
                  </a:lnTo>
                  <a:lnTo>
                    <a:pt x="0" y="184429"/>
                  </a:lnTo>
                  <a:lnTo>
                    <a:pt x="0" y="189687"/>
                  </a:lnTo>
                  <a:lnTo>
                    <a:pt x="800" y="189687"/>
                  </a:lnTo>
                  <a:lnTo>
                    <a:pt x="800" y="194487"/>
                  </a:lnTo>
                  <a:lnTo>
                    <a:pt x="2286" y="194487"/>
                  </a:lnTo>
                  <a:lnTo>
                    <a:pt x="2286" y="220891"/>
                  </a:lnTo>
                  <a:lnTo>
                    <a:pt x="0" y="220891"/>
                  </a:lnTo>
                  <a:lnTo>
                    <a:pt x="0" y="329704"/>
                  </a:lnTo>
                  <a:lnTo>
                    <a:pt x="2971" y="329704"/>
                  </a:lnTo>
                  <a:lnTo>
                    <a:pt x="3086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768306" y="6828446"/>
              <a:ext cx="43815" cy="58419"/>
            </a:xfrm>
            <a:custGeom>
              <a:avLst/>
              <a:gdLst/>
              <a:ahLst/>
              <a:cxnLst/>
              <a:rect l="l" t="t" r="r" b="b"/>
              <a:pathLst>
                <a:path w="43814" h="58420">
                  <a:moveTo>
                    <a:pt x="1651" y="19329"/>
                  </a:moveTo>
                  <a:lnTo>
                    <a:pt x="0" y="15976"/>
                  </a:lnTo>
                  <a:lnTo>
                    <a:pt x="215" y="18173"/>
                  </a:lnTo>
                  <a:lnTo>
                    <a:pt x="673" y="21424"/>
                  </a:lnTo>
                  <a:lnTo>
                    <a:pt x="1651" y="25120"/>
                  </a:lnTo>
                  <a:lnTo>
                    <a:pt x="1651" y="19329"/>
                  </a:lnTo>
                  <a:close/>
                </a:path>
                <a:path w="43814" h="58420">
                  <a:moveTo>
                    <a:pt x="8623" y="33540"/>
                  </a:moveTo>
                  <a:lnTo>
                    <a:pt x="7480" y="31140"/>
                  </a:lnTo>
                  <a:lnTo>
                    <a:pt x="4737" y="25590"/>
                  </a:lnTo>
                  <a:lnTo>
                    <a:pt x="4737" y="32562"/>
                  </a:lnTo>
                  <a:lnTo>
                    <a:pt x="4737" y="33655"/>
                  </a:lnTo>
                  <a:lnTo>
                    <a:pt x="5384" y="34988"/>
                  </a:lnTo>
                  <a:lnTo>
                    <a:pt x="5740" y="35648"/>
                  </a:lnTo>
                  <a:lnTo>
                    <a:pt x="8623" y="33540"/>
                  </a:lnTo>
                  <a:close/>
                </a:path>
                <a:path w="43814" h="58420">
                  <a:moveTo>
                    <a:pt x="43497" y="56515"/>
                  </a:moveTo>
                  <a:lnTo>
                    <a:pt x="36741" y="56515"/>
                  </a:lnTo>
                  <a:lnTo>
                    <a:pt x="33312" y="56172"/>
                  </a:lnTo>
                  <a:lnTo>
                    <a:pt x="9601" y="25793"/>
                  </a:lnTo>
                  <a:lnTo>
                    <a:pt x="8229" y="20967"/>
                  </a:lnTo>
                  <a:lnTo>
                    <a:pt x="6007" y="13766"/>
                  </a:lnTo>
                  <a:lnTo>
                    <a:pt x="5041" y="6261"/>
                  </a:lnTo>
                  <a:lnTo>
                    <a:pt x="4737" y="0"/>
                  </a:lnTo>
                  <a:lnTo>
                    <a:pt x="4737" y="20116"/>
                  </a:lnTo>
                  <a:lnTo>
                    <a:pt x="25908" y="54406"/>
                  </a:lnTo>
                  <a:lnTo>
                    <a:pt x="38455" y="58115"/>
                  </a:lnTo>
                  <a:lnTo>
                    <a:pt x="38684" y="58229"/>
                  </a:lnTo>
                  <a:lnTo>
                    <a:pt x="43332" y="58229"/>
                  </a:lnTo>
                  <a:lnTo>
                    <a:pt x="43497" y="56515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769957" y="6802665"/>
              <a:ext cx="3175" cy="59690"/>
            </a:xfrm>
            <a:custGeom>
              <a:avLst/>
              <a:gdLst/>
              <a:ahLst/>
              <a:cxnLst/>
              <a:rect l="l" t="t" r="r" b="b"/>
              <a:pathLst>
                <a:path w="3175" h="59690">
                  <a:moveTo>
                    <a:pt x="2971" y="0"/>
                  </a:moveTo>
                  <a:lnTo>
                    <a:pt x="0" y="0"/>
                  </a:lnTo>
                  <a:lnTo>
                    <a:pt x="0" y="50901"/>
                  </a:lnTo>
                  <a:lnTo>
                    <a:pt x="711" y="53581"/>
                  </a:lnTo>
                  <a:lnTo>
                    <a:pt x="1701" y="56489"/>
                  </a:lnTo>
                  <a:lnTo>
                    <a:pt x="3086" y="59435"/>
                  </a:lnTo>
                  <a:lnTo>
                    <a:pt x="3086" y="25780"/>
                  </a:lnTo>
                  <a:lnTo>
                    <a:pt x="3009" y="24142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966299" y="6337985"/>
              <a:ext cx="437515" cy="658495"/>
            </a:xfrm>
            <a:custGeom>
              <a:avLst/>
              <a:gdLst/>
              <a:ahLst/>
              <a:cxnLst/>
              <a:rect l="l" t="t" r="r" b="b"/>
              <a:pathLst>
                <a:path w="437514" h="658495">
                  <a:moveTo>
                    <a:pt x="254304" y="0"/>
                  </a:moveTo>
                  <a:lnTo>
                    <a:pt x="244779" y="0"/>
                  </a:lnTo>
                  <a:lnTo>
                    <a:pt x="244779" y="105727"/>
                  </a:lnTo>
                  <a:lnTo>
                    <a:pt x="254304" y="105727"/>
                  </a:lnTo>
                  <a:lnTo>
                    <a:pt x="254304" y="0"/>
                  </a:lnTo>
                  <a:close/>
                </a:path>
                <a:path w="437514" h="658495">
                  <a:moveTo>
                    <a:pt x="437083" y="159321"/>
                  </a:moveTo>
                  <a:lnTo>
                    <a:pt x="436765" y="152514"/>
                  </a:lnTo>
                  <a:lnTo>
                    <a:pt x="435495" y="144805"/>
                  </a:lnTo>
                  <a:lnTo>
                    <a:pt x="432828" y="136601"/>
                  </a:lnTo>
                  <a:lnTo>
                    <a:pt x="428269" y="128270"/>
                  </a:lnTo>
                  <a:lnTo>
                    <a:pt x="420420" y="133667"/>
                  </a:lnTo>
                  <a:lnTo>
                    <a:pt x="424053" y="140322"/>
                  </a:lnTo>
                  <a:lnTo>
                    <a:pt x="426224" y="146989"/>
                  </a:lnTo>
                  <a:lnTo>
                    <a:pt x="427278" y="153428"/>
                  </a:lnTo>
                  <a:lnTo>
                    <a:pt x="427558" y="159321"/>
                  </a:lnTo>
                  <a:lnTo>
                    <a:pt x="427507" y="163830"/>
                  </a:lnTo>
                  <a:lnTo>
                    <a:pt x="427202" y="166573"/>
                  </a:lnTo>
                  <a:lnTo>
                    <a:pt x="427189" y="495782"/>
                  </a:lnTo>
                  <a:lnTo>
                    <a:pt x="426974" y="499198"/>
                  </a:lnTo>
                  <a:lnTo>
                    <a:pt x="426377" y="505891"/>
                  </a:lnTo>
                  <a:lnTo>
                    <a:pt x="424573" y="512838"/>
                  </a:lnTo>
                  <a:lnTo>
                    <a:pt x="422821" y="519798"/>
                  </a:lnTo>
                  <a:lnTo>
                    <a:pt x="419658" y="526859"/>
                  </a:lnTo>
                  <a:lnTo>
                    <a:pt x="415544" y="530237"/>
                  </a:lnTo>
                  <a:lnTo>
                    <a:pt x="409409" y="535432"/>
                  </a:lnTo>
                  <a:lnTo>
                    <a:pt x="369087" y="543394"/>
                  </a:lnTo>
                  <a:lnTo>
                    <a:pt x="250405" y="543394"/>
                  </a:lnTo>
                  <a:lnTo>
                    <a:pt x="243840" y="542340"/>
                  </a:lnTo>
                  <a:lnTo>
                    <a:pt x="243840" y="648652"/>
                  </a:lnTo>
                  <a:lnTo>
                    <a:pt x="0" y="648652"/>
                  </a:lnTo>
                  <a:lnTo>
                    <a:pt x="0" y="658177"/>
                  </a:lnTo>
                  <a:lnTo>
                    <a:pt x="253365" y="658177"/>
                  </a:lnTo>
                  <a:lnTo>
                    <a:pt x="253365" y="552919"/>
                  </a:lnTo>
                  <a:lnTo>
                    <a:pt x="369087" y="552919"/>
                  </a:lnTo>
                  <a:lnTo>
                    <a:pt x="406958" y="547928"/>
                  </a:lnTo>
                  <a:lnTo>
                    <a:pt x="409981" y="546963"/>
                  </a:lnTo>
                  <a:lnTo>
                    <a:pt x="414680" y="543394"/>
                  </a:lnTo>
                  <a:lnTo>
                    <a:pt x="415467" y="542798"/>
                  </a:lnTo>
                  <a:lnTo>
                    <a:pt x="421703" y="537502"/>
                  </a:lnTo>
                  <a:lnTo>
                    <a:pt x="436702" y="495782"/>
                  </a:lnTo>
                  <a:lnTo>
                    <a:pt x="436702" y="495617"/>
                  </a:lnTo>
                  <a:lnTo>
                    <a:pt x="436791" y="166573"/>
                  </a:lnTo>
                  <a:lnTo>
                    <a:pt x="437070" y="163830"/>
                  </a:lnTo>
                  <a:lnTo>
                    <a:pt x="437083" y="15932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061536" y="6423113"/>
              <a:ext cx="19050" cy="5715"/>
            </a:xfrm>
            <a:custGeom>
              <a:avLst/>
              <a:gdLst/>
              <a:ahLst/>
              <a:cxnLst/>
              <a:rect l="l" t="t" r="r" b="b"/>
              <a:pathLst>
                <a:path w="19050" h="5714">
                  <a:moveTo>
                    <a:pt x="18567" y="0"/>
                  </a:moveTo>
                  <a:lnTo>
                    <a:pt x="0" y="0"/>
                  </a:lnTo>
                  <a:lnTo>
                    <a:pt x="0" y="5714"/>
                  </a:lnTo>
                  <a:lnTo>
                    <a:pt x="18567" y="5714"/>
                  </a:lnTo>
                  <a:lnTo>
                    <a:pt x="18567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997236" y="6428117"/>
              <a:ext cx="144780" cy="133350"/>
            </a:xfrm>
            <a:custGeom>
              <a:avLst/>
              <a:gdLst/>
              <a:ahLst/>
              <a:cxnLst/>
              <a:rect l="l" t="t" r="r" b="b"/>
              <a:pathLst>
                <a:path w="144779" h="133350">
                  <a:moveTo>
                    <a:pt x="86436" y="130009"/>
                  </a:moveTo>
                  <a:lnTo>
                    <a:pt x="79298" y="130009"/>
                  </a:lnTo>
                  <a:lnTo>
                    <a:pt x="86436" y="132867"/>
                  </a:lnTo>
                  <a:lnTo>
                    <a:pt x="86436" y="130009"/>
                  </a:lnTo>
                  <a:close/>
                </a:path>
                <a:path w="144779" h="133350">
                  <a:moveTo>
                    <a:pt x="12865" y="0"/>
                  </a:moveTo>
                  <a:lnTo>
                    <a:pt x="7150" y="11429"/>
                  </a:lnTo>
                  <a:lnTo>
                    <a:pt x="6438" y="20002"/>
                  </a:lnTo>
                  <a:lnTo>
                    <a:pt x="0" y="20002"/>
                  </a:lnTo>
                  <a:lnTo>
                    <a:pt x="0" y="121437"/>
                  </a:lnTo>
                  <a:lnTo>
                    <a:pt x="3581" y="130733"/>
                  </a:lnTo>
                  <a:lnTo>
                    <a:pt x="14287" y="131444"/>
                  </a:lnTo>
                  <a:lnTo>
                    <a:pt x="28967" y="131520"/>
                  </a:lnTo>
                  <a:lnTo>
                    <a:pt x="79298" y="130009"/>
                  </a:lnTo>
                  <a:lnTo>
                    <a:pt x="86436" y="130009"/>
                  </a:lnTo>
                  <a:lnTo>
                    <a:pt x="86549" y="98849"/>
                  </a:lnTo>
                  <a:lnTo>
                    <a:pt x="87160" y="19291"/>
                  </a:lnTo>
                  <a:lnTo>
                    <a:pt x="138690" y="19291"/>
                  </a:lnTo>
                  <a:lnTo>
                    <a:pt x="134937" y="14998"/>
                  </a:lnTo>
                  <a:lnTo>
                    <a:pt x="127165" y="14998"/>
                  </a:lnTo>
                  <a:lnTo>
                    <a:pt x="95732" y="14287"/>
                  </a:lnTo>
                  <a:lnTo>
                    <a:pt x="90728" y="12852"/>
                  </a:lnTo>
                  <a:lnTo>
                    <a:pt x="89306" y="8572"/>
                  </a:lnTo>
                  <a:lnTo>
                    <a:pt x="86436" y="2857"/>
                  </a:lnTo>
                  <a:lnTo>
                    <a:pt x="15722" y="1422"/>
                  </a:lnTo>
                  <a:lnTo>
                    <a:pt x="12865" y="0"/>
                  </a:lnTo>
                  <a:close/>
                </a:path>
                <a:path w="144779" h="133350">
                  <a:moveTo>
                    <a:pt x="144310" y="29286"/>
                  </a:moveTo>
                  <a:lnTo>
                    <a:pt x="123596" y="29286"/>
                  </a:lnTo>
                  <a:lnTo>
                    <a:pt x="129298" y="29997"/>
                  </a:lnTo>
                  <a:lnTo>
                    <a:pt x="129298" y="110718"/>
                  </a:lnTo>
                  <a:lnTo>
                    <a:pt x="130022" y="117157"/>
                  </a:lnTo>
                  <a:lnTo>
                    <a:pt x="137160" y="122872"/>
                  </a:lnTo>
                  <a:lnTo>
                    <a:pt x="144310" y="122161"/>
                  </a:lnTo>
                  <a:lnTo>
                    <a:pt x="144310" y="29286"/>
                  </a:lnTo>
                  <a:close/>
                </a:path>
                <a:path w="144779" h="133350">
                  <a:moveTo>
                    <a:pt x="138690" y="19291"/>
                  </a:moveTo>
                  <a:lnTo>
                    <a:pt x="87160" y="19291"/>
                  </a:lnTo>
                  <a:lnTo>
                    <a:pt x="92875" y="27139"/>
                  </a:lnTo>
                  <a:lnTo>
                    <a:pt x="112877" y="29997"/>
                  </a:lnTo>
                  <a:lnTo>
                    <a:pt x="123596" y="29286"/>
                  </a:lnTo>
                  <a:lnTo>
                    <a:pt x="144310" y="29286"/>
                  </a:lnTo>
                  <a:lnTo>
                    <a:pt x="144310" y="25717"/>
                  </a:lnTo>
                  <a:lnTo>
                    <a:pt x="138690" y="19291"/>
                  </a:lnTo>
                  <a:close/>
                </a:path>
                <a:path w="144779" h="133350">
                  <a:moveTo>
                    <a:pt x="134315" y="14287"/>
                  </a:moveTo>
                  <a:lnTo>
                    <a:pt x="130733" y="14998"/>
                  </a:lnTo>
                  <a:lnTo>
                    <a:pt x="134937" y="14998"/>
                  </a:lnTo>
                  <a:lnTo>
                    <a:pt x="134315" y="14287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989781" y="6422377"/>
              <a:ext cx="159385" cy="144780"/>
            </a:xfrm>
            <a:custGeom>
              <a:avLst/>
              <a:gdLst/>
              <a:ahLst/>
              <a:cxnLst/>
              <a:rect l="l" t="t" r="r" b="b"/>
              <a:pathLst>
                <a:path w="159385" h="144779">
                  <a:moveTo>
                    <a:pt x="7406" y="19050"/>
                  </a:moveTo>
                  <a:lnTo>
                    <a:pt x="0" y="19050"/>
                  </a:lnTo>
                  <a:lnTo>
                    <a:pt x="0" y="129539"/>
                  </a:lnTo>
                  <a:lnTo>
                    <a:pt x="1943" y="134619"/>
                  </a:lnTo>
                  <a:lnTo>
                    <a:pt x="5118" y="137159"/>
                  </a:lnTo>
                  <a:lnTo>
                    <a:pt x="8216" y="140969"/>
                  </a:lnTo>
                  <a:lnTo>
                    <a:pt x="13728" y="144779"/>
                  </a:lnTo>
                  <a:lnTo>
                    <a:pt x="64787" y="144779"/>
                  </a:lnTo>
                  <a:lnTo>
                    <a:pt x="80507" y="143509"/>
                  </a:lnTo>
                  <a:lnTo>
                    <a:pt x="83985" y="143509"/>
                  </a:lnTo>
                  <a:lnTo>
                    <a:pt x="86753" y="135889"/>
                  </a:lnTo>
                  <a:lnTo>
                    <a:pt x="100418" y="135889"/>
                  </a:lnTo>
                  <a:lnTo>
                    <a:pt x="101320" y="132079"/>
                  </a:lnTo>
                  <a:lnTo>
                    <a:pt x="88023" y="132079"/>
                  </a:lnTo>
                  <a:lnTo>
                    <a:pt x="85928" y="130809"/>
                  </a:lnTo>
                  <a:lnTo>
                    <a:pt x="22237" y="130809"/>
                  </a:lnTo>
                  <a:lnTo>
                    <a:pt x="19050" y="129539"/>
                  </a:lnTo>
                  <a:lnTo>
                    <a:pt x="17411" y="128269"/>
                  </a:lnTo>
                  <a:lnTo>
                    <a:pt x="7454" y="128269"/>
                  </a:lnTo>
                  <a:lnTo>
                    <a:pt x="10934" y="127000"/>
                  </a:lnTo>
                  <a:lnTo>
                    <a:pt x="10731" y="127000"/>
                  </a:lnTo>
                  <a:lnTo>
                    <a:pt x="14376" y="124459"/>
                  </a:lnTo>
                  <a:lnTo>
                    <a:pt x="14909" y="124459"/>
                  </a:lnTo>
                  <a:lnTo>
                    <a:pt x="14909" y="34289"/>
                  </a:lnTo>
                  <a:lnTo>
                    <a:pt x="7454" y="34289"/>
                  </a:lnTo>
                  <a:lnTo>
                    <a:pt x="7454" y="26669"/>
                  </a:lnTo>
                  <a:lnTo>
                    <a:pt x="13893" y="26669"/>
                  </a:lnTo>
                  <a:lnTo>
                    <a:pt x="6464" y="25400"/>
                  </a:lnTo>
                  <a:lnTo>
                    <a:pt x="6667" y="22859"/>
                  </a:lnTo>
                  <a:lnTo>
                    <a:pt x="7406" y="19050"/>
                  </a:lnTo>
                  <a:close/>
                </a:path>
                <a:path w="159385" h="144779">
                  <a:moveTo>
                    <a:pt x="100418" y="135889"/>
                  </a:moveTo>
                  <a:lnTo>
                    <a:pt x="86753" y="135889"/>
                  </a:lnTo>
                  <a:lnTo>
                    <a:pt x="87045" y="143509"/>
                  </a:lnTo>
                  <a:lnTo>
                    <a:pt x="88366" y="143509"/>
                  </a:lnTo>
                  <a:lnTo>
                    <a:pt x="90944" y="144779"/>
                  </a:lnTo>
                  <a:lnTo>
                    <a:pt x="95237" y="143509"/>
                  </a:lnTo>
                  <a:lnTo>
                    <a:pt x="100418" y="135889"/>
                  </a:lnTo>
                  <a:close/>
                </a:path>
                <a:path w="159385" h="144779">
                  <a:moveTo>
                    <a:pt x="86753" y="135889"/>
                  </a:moveTo>
                  <a:lnTo>
                    <a:pt x="83985" y="143509"/>
                  </a:lnTo>
                  <a:lnTo>
                    <a:pt x="87045" y="143509"/>
                  </a:lnTo>
                  <a:lnTo>
                    <a:pt x="86753" y="135889"/>
                  </a:lnTo>
                  <a:close/>
                </a:path>
                <a:path w="159385" h="144779">
                  <a:moveTo>
                    <a:pt x="129286" y="41909"/>
                  </a:moveTo>
                  <a:lnTo>
                    <a:pt x="129298" y="118109"/>
                  </a:lnTo>
                  <a:lnTo>
                    <a:pt x="136385" y="132079"/>
                  </a:lnTo>
                  <a:lnTo>
                    <a:pt x="139026" y="134619"/>
                  </a:lnTo>
                  <a:lnTo>
                    <a:pt x="141681" y="134619"/>
                  </a:lnTo>
                  <a:lnTo>
                    <a:pt x="146240" y="135889"/>
                  </a:lnTo>
                  <a:lnTo>
                    <a:pt x="159219" y="135889"/>
                  </a:lnTo>
                  <a:lnTo>
                    <a:pt x="159219" y="128269"/>
                  </a:lnTo>
                  <a:lnTo>
                    <a:pt x="144310" y="128269"/>
                  </a:lnTo>
                  <a:lnTo>
                    <a:pt x="144208" y="116839"/>
                  </a:lnTo>
                  <a:lnTo>
                    <a:pt x="144220" y="43179"/>
                  </a:lnTo>
                  <a:lnTo>
                    <a:pt x="129527" y="43179"/>
                  </a:lnTo>
                  <a:lnTo>
                    <a:pt x="129286" y="41909"/>
                  </a:lnTo>
                  <a:close/>
                </a:path>
                <a:path w="159385" h="144779">
                  <a:moveTo>
                    <a:pt x="86931" y="129539"/>
                  </a:moveTo>
                  <a:lnTo>
                    <a:pt x="85982" y="130740"/>
                  </a:lnTo>
                  <a:lnTo>
                    <a:pt x="88023" y="132079"/>
                  </a:lnTo>
                  <a:lnTo>
                    <a:pt x="86931" y="129539"/>
                  </a:lnTo>
                  <a:close/>
                </a:path>
                <a:path w="159385" h="144779">
                  <a:moveTo>
                    <a:pt x="86931" y="129539"/>
                  </a:moveTo>
                  <a:lnTo>
                    <a:pt x="88023" y="132079"/>
                  </a:lnTo>
                  <a:lnTo>
                    <a:pt x="88366" y="132079"/>
                  </a:lnTo>
                  <a:lnTo>
                    <a:pt x="86931" y="129539"/>
                  </a:lnTo>
                  <a:close/>
                </a:path>
                <a:path w="159385" h="144779">
                  <a:moveTo>
                    <a:pt x="88366" y="129539"/>
                  </a:moveTo>
                  <a:lnTo>
                    <a:pt x="86931" y="129539"/>
                  </a:lnTo>
                  <a:lnTo>
                    <a:pt x="88366" y="132079"/>
                  </a:lnTo>
                  <a:lnTo>
                    <a:pt x="88366" y="129539"/>
                  </a:lnTo>
                  <a:close/>
                </a:path>
                <a:path w="159385" h="144779">
                  <a:moveTo>
                    <a:pt x="89522" y="129539"/>
                  </a:moveTo>
                  <a:lnTo>
                    <a:pt x="88366" y="129539"/>
                  </a:lnTo>
                  <a:lnTo>
                    <a:pt x="88366" y="132079"/>
                  </a:lnTo>
                  <a:lnTo>
                    <a:pt x="89522" y="129539"/>
                  </a:lnTo>
                  <a:close/>
                </a:path>
                <a:path w="159385" h="144779">
                  <a:moveTo>
                    <a:pt x="101335" y="128269"/>
                  </a:moveTo>
                  <a:lnTo>
                    <a:pt x="88049" y="128269"/>
                  </a:lnTo>
                  <a:lnTo>
                    <a:pt x="89522" y="129539"/>
                  </a:lnTo>
                  <a:lnTo>
                    <a:pt x="88366" y="132079"/>
                  </a:lnTo>
                  <a:lnTo>
                    <a:pt x="101320" y="132079"/>
                  </a:lnTo>
                  <a:lnTo>
                    <a:pt x="101335" y="128269"/>
                  </a:lnTo>
                  <a:close/>
                </a:path>
                <a:path w="159385" h="144779">
                  <a:moveTo>
                    <a:pt x="86423" y="128448"/>
                  </a:moveTo>
                  <a:lnTo>
                    <a:pt x="76517" y="129539"/>
                  </a:lnTo>
                  <a:lnTo>
                    <a:pt x="54846" y="129539"/>
                  </a:lnTo>
                  <a:lnTo>
                    <a:pt x="45270" y="130809"/>
                  </a:lnTo>
                  <a:lnTo>
                    <a:pt x="85928" y="130809"/>
                  </a:lnTo>
                  <a:lnTo>
                    <a:pt x="86271" y="129539"/>
                  </a:lnTo>
                  <a:lnTo>
                    <a:pt x="86423" y="128448"/>
                  </a:lnTo>
                  <a:close/>
                </a:path>
                <a:path w="159385" h="144779">
                  <a:moveTo>
                    <a:pt x="85982" y="130740"/>
                  </a:moveTo>
                  <a:close/>
                </a:path>
                <a:path w="159385" h="144779">
                  <a:moveTo>
                    <a:pt x="88049" y="128269"/>
                  </a:moveTo>
                  <a:lnTo>
                    <a:pt x="86423" y="128448"/>
                  </a:lnTo>
                  <a:lnTo>
                    <a:pt x="86271" y="129539"/>
                  </a:lnTo>
                  <a:lnTo>
                    <a:pt x="85982" y="130740"/>
                  </a:lnTo>
                  <a:lnTo>
                    <a:pt x="86931" y="129539"/>
                  </a:lnTo>
                  <a:lnTo>
                    <a:pt x="89522" y="129539"/>
                  </a:lnTo>
                  <a:lnTo>
                    <a:pt x="88049" y="128269"/>
                  </a:lnTo>
                  <a:close/>
                </a:path>
                <a:path w="159385" h="144779">
                  <a:moveTo>
                    <a:pt x="87228" y="16395"/>
                  </a:moveTo>
                  <a:lnTo>
                    <a:pt x="86798" y="71119"/>
                  </a:lnTo>
                  <a:lnTo>
                    <a:pt x="86549" y="105409"/>
                  </a:lnTo>
                  <a:lnTo>
                    <a:pt x="86423" y="128448"/>
                  </a:lnTo>
                  <a:lnTo>
                    <a:pt x="88049" y="128269"/>
                  </a:lnTo>
                  <a:lnTo>
                    <a:pt x="101335" y="128269"/>
                  </a:lnTo>
                  <a:lnTo>
                    <a:pt x="101386" y="116839"/>
                  </a:lnTo>
                  <a:lnTo>
                    <a:pt x="101949" y="41459"/>
                  </a:lnTo>
                  <a:lnTo>
                    <a:pt x="90665" y="33019"/>
                  </a:lnTo>
                  <a:lnTo>
                    <a:pt x="88582" y="30479"/>
                  </a:lnTo>
                  <a:lnTo>
                    <a:pt x="94614" y="25400"/>
                  </a:lnTo>
                  <a:lnTo>
                    <a:pt x="95961" y="25400"/>
                  </a:lnTo>
                  <a:lnTo>
                    <a:pt x="94132" y="24129"/>
                  </a:lnTo>
                  <a:lnTo>
                    <a:pt x="91401" y="22859"/>
                  </a:lnTo>
                  <a:lnTo>
                    <a:pt x="90360" y="19050"/>
                  </a:lnTo>
                  <a:lnTo>
                    <a:pt x="89420" y="16509"/>
                  </a:lnTo>
                  <a:lnTo>
                    <a:pt x="87228" y="16395"/>
                  </a:lnTo>
                  <a:close/>
                </a:path>
                <a:path w="159385" h="144779">
                  <a:moveTo>
                    <a:pt x="14376" y="124459"/>
                  </a:moveTo>
                  <a:lnTo>
                    <a:pt x="14414" y="125729"/>
                  </a:lnTo>
                  <a:lnTo>
                    <a:pt x="7454" y="128269"/>
                  </a:lnTo>
                  <a:lnTo>
                    <a:pt x="14909" y="128269"/>
                  </a:lnTo>
                  <a:lnTo>
                    <a:pt x="14909" y="125953"/>
                  </a:lnTo>
                  <a:lnTo>
                    <a:pt x="14668" y="125729"/>
                  </a:lnTo>
                  <a:lnTo>
                    <a:pt x="14376" y="124459"/>
                  </a:lnTo>
                  <a:close/>
                </a:path>
                <a:path w="159385" h="144779">
                  <a:moveTo>
                    <a:pt x="14909" y="125953"/>
                  </a:moveTo>
                  <a:lnTo>
                    <a:pt x="14909" y="128269"/>
                  </a:lnTo>
                  <a:lnTo>
                    <a:pt x="17411" y="128269"/>
                  </a:lnTo>
                  <a:lnTo>
                    <a:pt x="14909" y="125953"/>
                  </a:lnTo>
                  <a:close/>
                </a:path>
                <a:path w="159385" h="144779">
                  <a:moveTo>
                    <a:pt x="144310" y="117112"/>
                  </a:moveTo>
                  <a:lnTo>
                    <a:pt x="144310" y="128269"/>
                  </a:lnTo>
                  <a:lnTo>
                    <a:pt x="151764" y="128269"/>
                  </a:lnTo>
                  <a:lnTo>
                    <a:pt x="151140" y="121919"/>
                  </a:lnTo>
                  <a:lnTo>
                    <a:pt x="151015" y="120650"/>
                  </a:lnTo>
                  <a:lnTo>
                    <a:pt x="145592" y="120650"/>
                  </a:lnTo>
                  <a:lnTo>
                    <a:pt x="144906" y="119379"/>
                  </a:lnTo>
                  <a:lnTo>
                    <a:pt x="144589" y="118109"/>
                  </a:lnTo>
                  <a:lnTo>
                    <a:pt x="144310" y="117112"/>
                  </a:lnTo>
                  <a:close/>
                </a:path>
                <a:path w="159385" h="144779">
                  <a:moveTo>
                    <a:pt x="152107" y="21589"/>
                  </a:moveTo>
                  <a:lnTo>
                    <a:pt x="101168" y="21589"/>
                  </a:lnTo>
                  <a:lnTo>
                    <a:pt x="103377" y="24129"/>
                  </a:lnTo>
                  <a:lnTo>
                    <a:pt x="105346" y="25400"/>
                  </a:lnTo>
                  <a:lnTo>
                    <a:pt x="108102" y="26669"/>
                  </a:lnTo>
                  <a:lnTo>
                    <a:pt x="115862" y="27939"/>
                  </a:lnTo>
                  <a:lnTo>
                    <a:pt x="133972" y="27940"/>
                  </a:lnTo>
                  <a:lnTo>
                    <a:pt x="135966" y="29209"/>
                  </a:lnTo>
                  <a:lnTo>
                    <a:pt x="139674" y="29209"/>
                  </a:lnTo>
                  <a:lnTo>
                    <a:pt x="142938" y="33019"/>
                  </a:lnTo>
                  <a:lnTo>
                    <a:pt x="143675" y="35559"/>
                  </a:lnTo>
                  <a:lnTo>
                    <a:pt x="144030" y="35559"/>
                  </a:lnTo>
                  <a:lnTo>
                    <a:pt x="144310" y="36829"/>
                  </a:lnTo>
                  <a:lnTo>
                    <a:pt x="144310" y="117112"/>
                  </a:lnTo>
                  <a:lnTo>
                    <a:pt x="144589" y="118109"/>
                  </a:lnTo>
                  <a:lnTo>
                    <a:pt x="144906" y="119379"/>
                  </a:lnTo>
                  <a:lnTo>
                    <a:pt x="145592" y="120650"/>
                  </a:lnTo>
                  <a:lnTo>
                    <a:pt x="151028" y="120650"/>
                  </a:lnTo>
                  <a:lnTo>
                    <a:pt x="151764" y="128269"/>
                  </a:lnTo>
                  <a:lnTo>
                    <a:pt x="159219" y="128269"/>
                  </a:lnTo>
                  <a:lnTo>
                    <a:pt x="159166" y="34289"/>
                  </a:lnTo>
                  <a:lnTo>
                    <a:pt x="158851" y="29209"/>
                  </a:lnTo>
                  <a:lnTo>
                    <a:pt x="152107" y="21589"/>
                  </a:lnTo>
                  <a:close/>
                </a:path>
                <a:path w="159385" h="144779">
                  <a:moveTo>
                    <a:pt x="14376" y="124459"/>
                  </a:moveTo>
                  <a:lnTo>
                    <a:pt x="10731" y="127000"/>
                  </a:lnTo>
                  <a:lnTo>
                    <a:pt x="14414" y="125729"/>
                  </a:lnTo>
                  <a:lnTo>
                    <a:pt x="14376" y="124459"/>
                  </a:lnTo>
                  <a:close/>
                </a:path>
                <a:path w="159385" h="144779">
                  <a:moveTo>
                    <a:pt x="14414" y="125729"/>
                  </a:moveTo>
                  <a:lnTo>
                    <a:pt x="10731" y="127000"/>
                  </a:lnTo>
                  <a:lnTo>
                    <a:pt x="10934" y="127000"/>
                  </a:lnTo>
                  <a:lnTo>
                    <a:pt x="14414" y="125729"/>
                  </a:lnTo>
                  <a:close/>
                </a:path>
                <a:path w="159385" h="144779">
                  <a:moveTo>
                    <a:pt x="14909" y="124459"/>
                  </a:moveTo>
                  <a:lnTo>
                    <a:pt x="14376" y="124459"/>
                  </a:lnTo>
                  <a:lnTo>
                    <a:pt x="14668" y="125729"/>
                  </a:lnTo>
                  <a:lnTo>
                    <a:pt x="14909" y="125953"/>
                  </a:lnTo>
                  <a:lnTo>
                    <a:pt x="14909" y="124459"/>
                  </a:lnTo>
                  <a:close/>
                </a:path>
                <a:path w="159385" h="144779">
                  <a:moveTo>
                    <a:pt x="151029" y="120793"/>
                  </a:moveTo>
                  <a:lnTo>
                    <a:pt x="151041" y="121919"/>
                  </a:lnTo>
                  <a:lnTo>
                    <a:pt x="151029" y="120793"/>
                  </a:lnTo>
                  <a:close/>
                </a:path>
                <a:path w="159385" h="144779">
                  <a:moveTo>
                    <a:pt x="151028" y="120650"/>
                  </a:moveTo>
                  <a:lnTo>
                    <a:pt x="151029" y="120793"/>
                  </a:lnTo>
                  <a:lnTo>
                    <a:pt x="151028" y="120650"/>
                  </a:lnTo>
                  <a:close/>
                </a:path>
                <a:path w="159385" h="144779">
                  <a:moveTo>
                    <a:pt x="102050" y="27940"/>
                  </a:moveTo>
                  <a:lnTo>
                    <a:pt x="101949" y="41459"/>
                  </a:lnTo>
                  <a:lnTo>
                    <a:pt x="102552" y="41909"/>
                  </a:lnTo>
                  <a:lnTo>
                    <a:pt x="114820" y="43179"/>
                  </a:lnTo>
                  <a:lnTo>
                    <a:pt x="129298" y="43179"/>
                  </a:lnTo>
                  <a:lnTo>
                    <a:pt x="129286" y="41909"/>
                  </a:lnTo>
                  <a:lnTo>
                    <a:pt x="130067" y="41909"/>
                  </a:lnTo>
                  <a:lnTo>
                    <a:pt x="130416" y="40639"/>
                  </a:lnTo>
                  <a:lnTo>
                    <a:pt x="131051" y="35559"/>
                  </a:lnTo>
                  <a:lnTo>
                    <a:pt x="142389" y="35559"/>
                  </a:lnTo>
                  <a:lnTo>
                    <a:pt x="140614" y="31750"/>
                  </a:lnTo>
                  <a:lnTo>
                    <a:pt x="137960" y="30479"/>
                  </a:lnTo>
                  <a:lnTo>
                    <a:pt x="135966" y="29209"/>
                  </a:lnTo>
                  <a:lnTo>
                    <a:pt x="128042" y="29209"/>
                  </a:lnTo>
                  <a:lnTo>
                    <a:pt x="102050" y="27940"/>
                  </a:lnTo>
                  <a:close/>
                </a:path>
                <a:path w="159385" h="144779">
                  <a:moveTo>
                    <a:pt x="129870" y="41909"/>
                  </a:moveTo>
                  <a:lnTo>
                    <a:pt x="129286" y="41909"/>
                  </a:lnTo>
                  <a:lnTo>
                    <a:pt x="129527" y="43179"/>
                  </a:lnTo>
                  <a:lnTo>
                    <a:pt x="129870" y="41909"/>
                  </a:lnTo>
                  <a:close/>
                </a:path>
                <a:path w="159385" h="144779">
                  <a:moveTo>
                    <a:pt x="129870" y="41909"/>
                  </a:moveTo>
                  <a:lnTo>
                    <a:pt x="129527" y="43179"/>
                  </a:lnTo>
                  <a:lnTo>
                    <a:pt x="129761" y="42813"/>
                  </a:lnTo>
                  <a:lnTo>
                    <a:pt x="129870" y="41909"/>
                  </a:lnTo>
                  <a:close/>
                </a:path>
                <a:path w="159385" h="144779">
                  <a:moveTo>
                    <a:pt x="129761" y="42813"/>
                  </a:moveTo>
                  <a:lnTo>
                    <a:pt x="129527" y="43179"/>
                  </a:lnTo>
                  <a:lnTo>
                    <a:pt x="129717" y="43179"/>
                  </a:lnTo>
                  <a:lnTo>
                    <a:pt x="129761" y="42813"/>
                  </a:lnTo>
                  <a:close/>
                </a:path>
                <a:path w="159385" h="144779">
                  <a:moveTo>
                    <a:pt x="129861" y="42658"/>
                  </a:moveTo>
                  <a:lnTo>
                    <a:pt x="129761" y="42813"/>
                  </a:lnTo>
                  <a:lnTo>
                    <a:pt x="129717" y="43179"/>
                  </a:lnTo>
                  <a:lnTo>
                    <a:pt x="129861" y="42658"/>
                  </a:lnTo>
                  <a:close/>
                </a:path>
                <a:path w="159385" h="144779">
                  <a:moveTo>
                    <a:pt x="130254" y="42043"/>
                  </a:moveTo>
                  <a:lnTo>
                    <a:pt x="129861" y="42658"/>
                  </a:lnTo>
                  <a:lnTo>
                    <a:pt x="129717" y="43179"/>
                  </a:lnTo>
                  <a:lnTo>
                    <a:pt x="130124" y="43179"/>
                  </a:lnTo>
                  <a:lnTo>
                    <a:pt x="130254" y="42043"/>
                  </a:lnTo>
                  <a:close/>
                </a:path>
                <a:path w="159385" h="144779">
                  <a:moveTo>
                    <a:pt x="131464" y="41909"/>
                  </a:moveTo>
                  <a:lnTo>
                    <a:pt x="130340" y="41909"/>
                  </a:lnTo>
                  <a:lnTo>
                    <a:pt x="130124" y="43179"/>
                  </a:lnTo>
                  <a:lnTo>
                    <a:pt x="131546" y="43179"/>
                  </a:lnTo>
                  <a:lnTo>
                    <a:pt x="131464" y="41909"/>
                  </a:lnTo>
                  <a:close/>
                </a:path>
                <a:path w="159385" h="144779">
                  <a:moveTo>
                    <a:pt x="142389" y="35559"/>
                  </a:moveTo>
                  <a:lnTo>
                    <a:pt x="131051" y="35559"/>
                  </a:lnTo>
                  <a:lnTo>
                    <a:pt x="131546" y="43179"/>
                  </a:lnTo>
                  <a:lnTo>
                    <a:pt x="144220" y="43179"/>
                  </a:lnTo>
                  <a:lnTo>
                    <a:pt x="144221" y="40639"/>
                  </a:lnTo>
                  <a:lnTo>
                    <a:pt x="143573" y="38100"/>
                  </a:lnTo>
                  <a:lnTo>
                    <a:pt x="142389" y="35559"/>
                  </a:lnTo>
                  <a:close/>
                </a:path>
                <a:path w="159385" h="144779">
                  <a:moveTo>
                    <a:pt x="130067" y="41909"/>
                  </a:moveTo>
                  <a:lnTo>
                    <a:pt x="129870" y="41909"/>
                  </a:lnTo>
                  <a:lnTo>
                    <a:pt x="129761" y="42813"/>
                  </a:lnTo>
                  <a:lnTo>
                    <a:pt x="129861" y="42658"/>
                  </a:lnTo>
                  <a:lnTo>
                    <a:pt x="130067" y="41909"/>
                  </a:lnTo>
                  <a:close/>
                </a:path>
                <a:path w="159385" h="144779">
                  <a:moveTo>
                    <a:pt x="130416" y="40639"/>
                  </a:moveTo>
                  <a:lnTo>
                    <a:pt x="129861" y="42658"/>
                  </a:lnTo>
                  <a:lnTo>
                    <a:pt x="130254" y="42043"/>
                  </a:lnTo>
                  <a:lnTo>
                    <a:pt x="130416" y="40639"/>
                  </a:lnTo>
                  <a:close/>
                </a:path>
                <a:path w="159385" h="144779">
                  <a:moveTo>
                    <a:pt x="130433" y="40639"/>
                  </a:moveTo>
                  <a:lnTo>
                    <a:pt x="130254" y="42043"/>
                  </a:lnTo>
                  <a:lnTo>
                    <a:pt x="130433" y="40639"/>
                  </a:lnTo>
                  <a:close/>
                </a:path>
                <a:path w="159385" h="144779">
                  <a:moveTo>
                    <a:pt x="131051" y="35559"/>
                  </a:moveTo>
                  <a:lnTo>
                    <a:pt x="130264" y="42028"/>
                  </a:lnTo>
                  <a:lnTo>
                    <a:pt x="131464" y="41909"/>
                  </a:lnTo>
                  <a:lnTo>
                    <a:pt x="131051" y="35559"/>
                  </a:lnTo>
                  <a:close/>
                </a:path>
                <a:path w="159385" h="144779">
                  <a:moveTo>
                    <a:pt x="95961" y="25400"/>
                  </a:moveTo>
                  <a:lnTo>
                    <a:pt x="94614" y="25400"/>
                  </a:lnTo>
                  <a:lnTo>
                    <a:pt x="88582" y="30479"/>
                  </a:lnTo>
                  <a:lnTo>
                    <a:pt x="90665" y="33019"/>
                  </a:lnTo>
                  <a:lnTo>
                    <a:pt x="101949" y="41459"/>
                  </a:lnTo>
                  <a:lnTo>
                    <a:pt x="102044" y="27939"/>
                  </a:lnTo>
                  <a:lnTo>
                    <a:pt x="100075" y="27939"/>
                  </a:lnTo>
                  <a:lnTo>
                    <a:pt x="98818" y="26669"/>
                  </a:lnTo>
                  <a:lnTo>
                    <a:pt x="95961" y="25400"/>
                  </a:lnTo>
                  <a:close/>
                </a:path>
                <a:path w="159385" h="144779">
                  <a:moveTo>
                    <a:pt x="14909" y="26669"/>
                  </a:moveTo>
                  <a:lnTo>
                    <a:pt x="7454" y="26669"/>
                  </a:lnTo>
                  <a:lnTo>
                    <a:pt x="7454" y="34289"/>
                  </a:lnTo>
                  <a:lnTo>
                    <a:pt x="14909" y="34289"/>
                  </a:lnTo>
                  <a:lnTo>
                    <a:pt x="14909" y="26669"/>
                  </a:lnTo>
                  <a:close/>
                </a:path>
                <a:path w="159385" h="144779">
                  <a:moveTo>
                    <a:pt x="22453" y="19050"/>
                  </a:moveTo>
                  <a:lnTo>
                    <a:pt x="13893" y="19050"/>
                  </a:lnTo>
                  <a:lnTo>
                    <a:pt x="13893" y="26669"/>
                  </a:lnTo>
                  <a:lnTo>
                    <a:pt x="14909" y="26669"/>
                  </a:lnTo>
                  <a:lnTo>
                    <a:pt x="14909" y="34289"/>
                  </a:lnTo>
                  <a:lnTo>
                    <a:pt x="20751" y="34289"/>
                  </a:lnTo>
                  <a:lnTo>
                    <a:pt x="21336" y="26669"/>
                  </a:lnTo>
                  <a:lnTo>
                    <a:pt x="21412" y="25400"/>
                  </a:lnTo>
                  <a:lnTo>
                    <a:pt x="22453" y="19050"/>
                  </a:lnTo>
                  <a:close/>
                </a:path>
                <a:path w="159385" h="144779">
                  <a:moveTo>
                    <a:pt x="105346" y="25400"/>
                  </a:moveTo>
                  <a:lnTo>
                    <a:pt x="102069" y="25400"/>
                  </a:lnTo>
                  <a:lnTo>
                    <a:pt x="102050" y="27940"/>
                  </a:lnTo>
                  <a:lnTo>
                    <a:pt x="128042" y="29209"/>
                  </a:lnTo>
                  <a:lnTo>
                    <a:pt x="135966" y="29209"/>
                  </a:lnTo>
                  <a:lnTo>
                    <a:pt x="133972" y="27939"/>
                  </a:lnTo>
                  <a:lnTo>
                    <a:pt x="115862" y="27939"/>
                  </a:lnTo>
                  <a:lnTo>
                    <a:pt x="108102" y="26669"/>
                  </a:lnTo>
                  <a:lnTo>
                    <a:pt x="105346" y="25400"/>
                  </a:lnTo>
                  <a:close/>
                </a:path>
                <a:path w="159385" h="144779">
                  <a:moveTo>
                    <a:pt x="93836" y="11850"/>
                  </a:moveTo>
                  <a:lnTo>
                    <a:pt x="93751" y="16509"/>
                  </a:lnTo>
                  <a:lnTo>
                    <a:pt x="89420" y="16509"/>
                  </a:lnTo>
                  <a:lnTo>
                    <a:pt x="90322" y="19050"/>
                  </a:lnTo>
                  <a:lnTo>
                    <a:pt x="91401" y="22859"/>
                  </a:lnTo>
                  <a:lnTo>
                    <a:pt x="94132" y="24129"/>
                  </a:lnTo>
                  <a:lnTo>
                    <a:pt x="95961" y="25400"/>
                  </a:lnTo>
                  <a:lnTo>
                    <a:pt x="98818" y="26669"/>
                  </a:lnTo>
                  <a:lnTo>
                    <a:pt x="100075" y="27939"/>
                  </a:lnTo>
                  <a:lnTo>
                    <a:pt x="102050" y="27940"/>
                  </a:lnTo>
                  <a:lnTo>
                    <a:pt x="102069" y="25400"/>
                  </a:lnTo>
                  <a:lnTo>
                    <a:pt x="105346" y="25400"/>
                  </a:lnTo>
                  <a:lnTo>
                    <a:pt x="103377" y="24129"/>
                  </a:lnTo>
                  <a:lnTo>
                    <a:pt x="102273" y="22859"/>
                  </a:lnTo>
                  <a:lnTo>
                    <a:pt x="98298" y="22859"/>
                  </a:lnTo>
                  <a:lnTo>
                    <a:pt x="100596" y="21589"/>
                  </a:lnTo>
                  <a:lnTo>
                    <a:pt x="97088" y="16509"/>
                  </a:lnTo>
                  <a:lnTo>
                    <a:pt x="93751" y="16509"/>
                  </a:lnTo>
                  <a:lnTo>
                    <a:pt x="89375" y="16433"/>
                  </a:lnTo>
                  <a:lnTo>
                    <a:pt x="97035" y="16433"/>
                  </a:lnTo>
                  <a:lnTo>
                    <a:pt x="93836" y="11850"/>
                  </a:lnTo>
                  <a:close/>
                </a:path>
                <a:path w="159385" h="144779">
                  <a:moveTo>
                    <a:pt x="23317" y="0"/>
                  </a:moveTo>
                  <a:lnTo>
                    <a:pt x="20294" y="0"/>
                  </a:lnTo>
                  <a:lnTo>
                    <a:pt x="17754" y="1269"/>
                  </a:lnTo>
                  <a:lnTo>
                    <a:pt x="6464" y="25400"/>
                  </a:lnTo>
                  <a:lnTo>
                    <a:pt x="13893" y="26669"/>
                  </a:lnTo>
                  <a:lnTo>
                    <a:pt x="13893" y="19050"/>
                  </a:lnTo>
                  <a:lnTo>
                    <a:pt x="22453" y="19050"/>
                  </a:lnTo>
                  <a:lnTo>
                    <a:pt x="24108" y="15288"/>
                  </a:lnTo>
                  <a:lnTo>
                    <a:pt x="21336" y="15239"/>
                  </a:lnTo>
                  <a:lnTo>
                    <a:pt x="19824" y="13969"/>
                  </a:lnTo>
                  <a:lnTo>
                    <a:pt x="22326" y="8889"/>
                  </a:lnTo>
                  <a:lnTo>
                    <a:pt x="87287" y="8889"/>
                  </a:lnTo>
                  <a:lnTo>
                    <a:pt x="87297" y="7619"/>
                  </a:lnTo>
                  <a:lnTo>
                    <a:pt x="23177" y="7619"/>
                  </a:lnTo>
                  <a:lnTo>
                    <a:pt x="23317" y="0"/>
                  </a:lnTo>
                  <a:close/>
                </a:path>
                <a:path w="159385" h="144779">
                  <a:moveTo>
                    <a:pt x="100634" y="21589"/>
                  </a:moveTo>
                  <a:lnTo>
                    <a:pt x="98298" y="22859"/>
                  </a:lnTo>
                  <a:lnTo>
                    <a:pt x="100634" y="21589"/>
                  </a:lnTo>
                  <a:close/>
                </a:path>
                <a:path w="159385" h="144779">
                  <a:moveTo>
                    <a:pt x="101955" y="8889"/>
                  </a:moveTo>
                  <a:lnTo>
                    <a:pt x="93891" y="8889"/>
                  </a:lnTo>
                  <a:lnTo>
                    <a:pt x="93836" y="11850"/>
                  </a:lnTo>
                  <a:lnTo>
                    <a:pt x="100634" y="21589"/>
                  </a:lnTo>
                  <a:lnTo>
                    <a:pt x="98298" y="22859"/>
                  </a:lnTo>
                  <a:lnTo>
                    <a:pt x="102273" y="22859"/>
                  </a:lnTo>
                  <a:lnTo>
                    <a:pt x="101168" y="21589"/>
                  </a:lnTo>
                  <a:lnTo>
                    <a:pt x="152107" y="21589"/>
                  </a:lnTo>
                  <a:lnTo>
                    <a:pt x="150983" y="20319"/>
                  </a:lnTo>
                  <a:lnTo>
                    <a:pt x="103187" y="20319"/>
                  </a:lnTo>
                  <a:lnTo>
                    <a:pt x="103289" y="16509"/>
                  </a:lnTo>
                  <a:lnTo>
                    <a:pt x="100672" y="16509"/>
                  </a:lnTo>
                  <a:lnTo>
                    <a:pt x="103174" y="12700"/>
                  </a:lnTo>
                  <a:lnTo>
                    <a:pt x="103898" y="12700"/>
                  </a:lnTo>
                  <a:lnTo>
                    <a:pt x="101955" y="8889"/>
                  </a:lnTo>
                  <a:close/>
                </a:path>
                <a:path w="159385" h="144779">
                  <a:moveTo>
                    <a:pt x="103967" y="12969"/>
                  </a:moveTo>
                  <a:lnTo>
                    <a:pt x="104546" y="15239"/>
                  </a:lnTo>
                  <a:lnTo>
                    <a:pt x="103312" y="15644"/>
                  </a:lnTo>
                  <a:lnTo>
                    <a:pt x="103187" y="20319"/>
                  </a:lnTo>
                  <a:lnTo>
                    <a:pt x="105232" y="13969"/>
                  </a:lnTo>
                  <a:lnTo>
                    <a:pt x="103967" y="12969"/>
                  </a:lnTo>
                  <a:close/>
                </a:path>
                <a:path w="159385" h="144779">
                  <a:moveTo>
                    <a:pt x="105232" y="13969"/>
                  </a:moveTo>
                  <a:lnTo>
                    <a:pt x="103187" y="20319"/>
                  </a:lnTo>
                  <a:lnTo>
                    <a:pt x="150983" y="20319"/>
                  </a:lnTo>
                  <a:lnTo>
                    <a:pt x="149860" y="19050"/>
                  </a:lnTo>
                  <a:lnTo>
                    <a:pt x="147142" y="16509"/>
                  </a:lnTo>
                  <a:lnTo>
                    <a:pt x="104546" y="16509"/>
                  </a:lnTo>
                  <a:lnTo>
                    <a:pt x="105232" y="13969"/>
                  </a:lnTo>
                  <a:close/>
                </a:path>
                <a:path w="159385" h="144779">
                  <a:moveTo>
                    <a:pt x="92374" y="9756"/>
                  </a:moveTo>
                  <a:lnTo>
                    <a:pt x="87258" y="12680"/>
                  </a:lnTo>
                  <a:lnTo>
                    <a:pt x="87369" y="12969"/>
                  </a:lnTo>
                  <a:lnTo>
                    <a:pt x="87909" y="13969"/>
                  </a:lnTo>
                  <a:lnTo>
                    <a:pt x="89375" y="16433"/>
                  </a:lnTo>
                  <a:lnTo>
                    <a:pt x="93751" y="16509"/>
                  </a:lnTo>
                  <a:lnTo>
                    <a:pt x="93836" y="11850"/>
                  </a:lnTo>
                  <a:lnTo>
                    <a:pt x="92374" y="9756"/>
                  </a:lnTo>
                  <a:close/>
                </a:path>
                <a:path w="159385" h="144779">
                  <a:moveTo>
                    <a:pt x="103390" y="12700"/>
                  </a:moveTo>
                  <a:lnTo>
                    <a:pt x="103174" y="12700"/>
                  </a:lnTo>
                  <a:lnTo>
                    <a:pt x="100672" y="16509"/>
                  </a:lnTo>
                  <a:lnTo>
                    <a:pt x="103312" y="15644"/>
                  </a:lnTo>
                  <a:lnTo>
                    <a:pt x="103390" y="12700"/>
                  </a:lnTo>
                  <a:close/>
                </a:path>
                <a:path w="159385" h="144779">
                  <a:moveTo>
                    <a:pt x="103312" y="15644"/>
                  </a:moveTo>
                  <a:lnTo>
                    <a:pt x="100672" y="16509"/>
                  </a:lnTo>
                  <a:lnTo>
                    <a:pt x="103289" y="16509"/>
                  </a:lnTo>
                  <a:lnTo>
                    <a:pt x="103312" y="15644"/>
                  </a:lnTo>
                  <a:close/>
                </a:path>
                <a:path w="159385" h="144779">
                  <a:moveTo>
                    <a:pt x="105257" y="13969"/>
                  </a:moveTo>
                  <a:lnTo>
                    <a:pt x="104546" y="16509"/>
                  </a:lnTo>
                  <a:lnTo>
                    <a:pt x="105257" y="13969"/>
                  </a:lnTo>
                  <a:close/>
                </a:path>
                <a:path w="159385" h="144779">
                  <a:moveTo>
                    <a:pt x="103904" y="12721"/>
                  </a:moveTo>
                  <a:lnTo>
                    <a:pt x="103967" y="12969"/>
                  </a:lnTo>
                  <a:lnTo>
                    <a:pt x="105257" y="13969"/>
                  </a:lnTo>
                  <a:lnTo>
                    <a:pt x="104546" y="16509"/>
                  </a:lnTo>
                  <a:lnTo>
                    <a:pt x="147142" y="16509"/>
                  </a:lnTo>
                  <a:lnTo>
                    <a:pt x="141376" y="13969"/>
                  </a:lnTo>
                  <a:lnTo>
                    <a:pt x="133096" y="13969"/>
                  </a:lnTo>
                  <a:lnTo>
                    <a:pt x="103904" y="12721"/>
                  </a:lnTo>
                  <a:close/>
                </a:path>
                <a:path w="159385" h="144779">
                  <a:moveTo>
                    <a:pt x="87257" y="12762"/>
                  </a:moveTo>
                  <a:lnTo>
                    <a:pt x="87228" y="16395"/>
                  </a:lnTo>
                  <a:lnTo>
                    <a:pt x="89375" y="16433"/>
                  </a:lnTo>
                  <a:lnTo>
                    <a:pt x="87909" y="13969"/>
                  </a:lnTo>
                  <a:lnTo>
                    <a:pt x="87257" y="12762"/>
                  </a:lnTo>
                  <a:close/>
                </a:path>
                <a:path w="159385" h="144779">
                  <a:moveTo>
                    <a:pt x="87223" y="12700"/>
                  </a:moveTo>
                  <a:lnTo>
                    <a:pt x="23240" y="12700"/>
                  </a:lnTo>
                  <a:lnTo>
                    <a:pt x="24828" y="13969"/>
                  </a:lnTo>
                  <a:lnTo>
                    <a:pt x="24108" y="15288"/>
                  </a:lnTo>
                  <a:lnTo>
                    <a:pt x="87228" y="16395"/>
                  </a:lnTo>
                  <a:lnTo>
                    <a:pt x="87223" y="12700"/>
                  </a:lnTo>
                  <a:close/>
                </a:path>
                <a:path w="159385" h="144779">
                  <a:moveTo>
                    <a:pt x="103390" y="12700"/>
                  </a:moveTo>
                  <a:lnTo>
                    <a:pt x="103312" y="15644"/>
                  </a:lnTo>
                  <a:lnTo>
                    <a:pt x="104546" y="15239"/>
                  </a:lnTo>
                  <a:lnTo>
                    <a:pt x="103909" y="12925"/>
                  </a:lnTo>
                  <a:lnTo>
                    <a:pt x="103632" y="12710"/>
                  </a:lnTo>
                  <a:lnTo>
                    <a:pt x="103390" y="12700"/>
                  </a:lnTo>
                  <a:close/>
                </a:path>
                <a:path w="159385" h="144779">
                  <a:moveTo>
                    <a:pt x="19824" y="13969"/>
                  </a:moveTo>
                  <a:lnTo>
                    <a:pt x="21336" y="15239"/>
                  </a:lnTo>
                  <a:lnTo>
                    <a:pt x="24108" y="15288"/>
                  </a:lnTo>
                  <a:lnTo>
                    <a:pt x="22326" y="15239"/>
                  </a:lnTo>
                  <a:lnTo>
                    <a:pt x="19824" y="13969"/>
                  </a:lnTo>
                  <a:close/>
                </a:path>
                <a:path w="159385" h="144779">
                  <a:moveTo>
                    <a:pt x="22326" y="8889"/>
                  </a:moveTo>
                  <a:lnTo>
                    <a:pt x="19824" y="13969"/>
                  </a:lnTo>
                  <a:lnTo>
                    <a:pt x="22326" y="15239"/>
                  </a:lnTo>
                  <a:lnTo>
                    <a:pt x="22326" y="8889"/>
                  </a:lnTo>
                  <a:close/>
                </a:path>
                <a:path w="159385" h="144779">
                  <a:moveTo>
                    <a:pt x="22326" y="10159"/>
                  </a:moveTo>
                  <a:lnTo>
                    <a:pt x="22326" y="15239"/>
                  </a:lnTo>
                  <a:lnTo>
                    <a:pt x="24117" y="15239"/>
                  </a:lnTo>
                  <a:lnTo>
                    <a:pt x="22326" y="10159"/>
                  </a:lnTo>
                  <a:close/>
                </a:path>
                <a:path w="159385" h="144779">
                  <a:moveTo>
                    <a:pt x="87287" y="8889"/>
                  </a:moveTo>
                  <a:lnTo>
                    <a:pt x="22326" y="8889"/>
                  </a:lnTo>
                  <a:lnTo>
                    <a:pt x="22326" y="10159"/>
                  </a:lnTo>
                  <a:lnTo>
                    <a:pt x="24117" y="15239"/>
                  </a:lnTo>
                  <a:lnTo>
                    <a:pt x="23240" y="12700"/>
                  </a:lnTo>
                  <a:lnTo>
                    <a:pt x="87223" y="12700"/>
                  </a:lnTo>
                  <a:lnTo>
                    <a:pt x="87287" y="8889"/>
                  </a:lnTo>
                  <a:close/>
                </a:path>
                <a:path w="159385" h="144779">
                  <a:moveTo>
                    <a:pt x="23240" y="12700"/>
                  </a:moveTo>
                  <a:lnTo>
                    <a:pt x="24117" y="15239"/>
                  </a:lnTo>
                  <a:lnTo>
                    <a:pt x="24828" y="13969"/>
                  </a:lnTo>
                  <a:lnTo>
                    <a:pt x="23240" y="12700"/>
                  </a:lnTo>
                  <a:close/>
                </a:path>
                <a:path w="159385" h="144779">
                  <a:moveTo>
                    <a:pt x="103909" y="12925"/>
                  </a:moveTo>
                  <a:lnTo>
                    <a:pt x="104546" y="15239"/>
                  </a:lnTo>
                  <a:lnTo>
                    <a:pt x="103967" y="12969"/>
                  </a:lnTo>
                  <a:close/>
                </a:path>
                <a:path w="159385" h="144779">
                  <a:moveTo>
                    <a:pt x="103632" y="12710"/>
                  </a:moveTo>
                  <a:lnTo>
                    <a:pt x="103909" y="12925"/>
                  </a:lnTo>
                  <a:lnTo>
                    <a:pt x="103853" y="12719"/>
                  </a:lnTo>
                  <a:lnTo>
                    <a:pt x="103632" y="12710"/>
                  </a:lnTo>
                  <a:close/>
                </a:path>
                <a:path w="159385" h="144779">
                  <a:moveTo>
                    <a:pt x="103898" y="12700"/>
                  </a:moveTo>
                  <a:close/>
                </a:path>
                <a:path w="159385" h="144779">
                  <a:moveTo>
                    <a:pt x="103847" y="12700"/>
                  </a:moveTo>
                  <a:lnTo>
                    <a:pt x="103619" y="12700"/>
                  </a:lnTo>
                  <a:lnTo>
                    <a:pt x="103853" y="12719"/>
                  </a:lnTo>
                  <a:close/>
                </a:path>
                <a:path w="159385" h="144779">
                  <a:moveTo>
                    <a:pt x="103619" y="12700"/>
                  </a:moveTo>
                  <a:lnTo>
                    <a:pt x="103390" y="12700"/>
                  </a:lnTo>
                  <a:lnTo>
                    <a:pt x="103632" y="12710"/>
                  </a:lnTo>
                  <a:close/>
                </a:path>
                <a:path w="159385" h="144779">
                  <a:moveTo>
                    <a:pt x="87337" y="2539"/>
                  </a:moveTo>
                  <a:lnTo>
                    <a:pt x="87258" y="12680"/>
                  </a:lnTo>
                  <a:lnTo>
                    <a:pt x="92374" y="9756"/>
                  </a:lnTo>
                  <a:lnTo>
                    <a:pt x="87337" y="2539"/>
                  </a:lnTo>
                  <a:close/>
                </a:path>
                <a:path w="159385" h="144779">
                  <a:moveTo>
                    <a:pt x="93891" y="8889"/>
                  </a:moveTo>
                  <a:lnTo>
                    <a:pt x="92374" y="9756"/>
                  </a:lnTo>
                  <a:lnTo>
                    <a:pt x="93836" y="11850"/>
                  </a:lnTo>
                  <a:lnTo>
                    <a:pt x="93891" y="8889"/>
                  </a:lnTo>
                  <a:close/>
                </a:path>
                <a:path w="159385" h="144779">
                  <a:moveTo>
                    <a:pt x="99103" y="2539"/>
                  </a:moveTo>
                  <a:lnTo>
                    <a:pt x="87337" y="2539"/>
                  </a:lnTo>
                  <a:lnTo>
                    <a:pt x="92374" y="9756"/>
                  </a:lnTo>
                  <a:lnTo>
                    <a:pt x="93891" y="8889"/>
                  </a:lnTo>
                  <a:lnTo>
                    <a:pt x="101955" y="8889"/>
                  </a:lnTo>
                  <a:lnTo>
                    <a:pt x="101307" y="7619"/>
                  </a:lnTo>
                  <a:lnTo>
                    <a:pt x="99103" y="2539"/>
                  </a:lnTo>
                  <a:close/>
                </a:path>
                <a:path w="159385" h="144779">
                  <a:moveTo>
                    <a:pt x="23317" y="0"/>
                  </a:moveTo>
                  <a:lnTo>
                    <a:pt x="23177" y="7619"/>
                  </a:lnTo>
                  <a:lnTo>
                    <a:pt x="26517" y="1269"/>
                  </a:lnTo>
                  <a:lnTo>
                    <a:pt x="25793" y="1269"/>
                  </a:lnTo>
                  <a:lnTo>
                    <a:pt x="24391" y="18"/>
                  </a:lnTo>
                  <a:lnTo>
                    <a:pt x="23317" y="0"/>
                  </a:lnTo>
                  <a:close/>
                </a:path>
                <a:path w="159385" h="144779">
                  <a:moveTo>
                    <a:pt x="24391" y="18"/>
                  </a:moveTo>
                  <a:lnTo>
                    <a:pt x="25793" y="1269"/>
                  </a:lnTo>
                  <a:lnTo>
                    <a:pt x="26517" y="1269"/>
                  </a:lnTo>
                  <a:lnTo>
                    <a:pt x="23177" y="7619"/>
                  </a:lnTo>
                  <a:lnTo>
                    <a:pt x="87297" y="7619"/>
                  </a:lnTo>
                  <a:lnTo>
                    <a:pt x="87337" y="2539"/>
                  </a:lnTo>
                  <a:lnTo>
                    <a:pt x="99103" y="2539"/>
                  </a:lnTo>
                  <a:lnTo>
                    <a:pt x="98551" y="1269"/>
                  </a:lnTo>
                  <a:lnTo>
                    <a:pt x="24391" y="18"/>
                  </a:lnTo>
                  <a:close/>
                </a:path>
                <a:path w="159385" h="144779">
                  <a:moveTo>
                    <a:pt x="24371" y="0"/>
                  </a:moveTo>
                  <a:lnTo>
                    <a:pt x="23317" y="0"/>
                  </a:lnTo>
                  <a:lnTo>
                    <a:pt x="24391" y="18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994912" y="6426923"/>
              <a:ext cx="150495" cy="136525"/>
            </a:xfrm>
            <a:custGeom>
              <a:avLst/>
              <a:gdLst/>
              <a:ahLst/>
              <a:cxnLst/>
              <a:rect l="l" t="t" r="r" b="b"/>
              <a:pathLst>
                <a:path w="150495" h="136525">
                  <a:moveTo>
                    <a:pt x="88480" y="125463"/>
                  </a:moveTo>
                  <a:lnTo>
                    <a:pt x="86829" y="116916"/>
                  </a:lnTo>
                  <a:lnTo>
                    <a:pt x="86144" y="115963"/>
                  </a:lnTo>
                  <a:lnTo>
                    <a:pt x="82042" y="114630"/>
                  </a:lnTo>
                  <a:lnTo>
                    <a:pt x="82042" y="125463"/>
                  </a:lnTo>
                  <a:lnTo>
                    <a:pt x="81826" y="126885"/>
                  </a:lnTo>
                  <a:lnTo>
                    <a:pt x="81432" y="128752"/>
                  </a:lnTo>
                  <a:lnTo>
                    <a:pt x="23202" y="128752"/>
                  </a:lnTo>
                  <a:lnTo>
                    <a:pt x="18796" y="128790"/>
                  </a:lnTo>
                  <a:lnTo>
                    <a:pt x="16548" y="129781"/>
                  </a:lnTo>
                  <a:lnTo>
                    <a:pt x="14947" y="129705"/>
                  </a:lnTo>
                  <a:lnTo>
                    <a:pt x="14084" y="129692"/>
                  </a:lnTo>
                  <a:lnTo>
                    <a:pt x="7137" y="123355"/>
                  </a:lnTo>
                  <a:lnTo>
                    <a:pt x="7073" y="123088"/>
                  </a:lnTo>
                  <a:lnTo>
                    <a:pt x="7010" y="115087"/>
                  </a:lnTo>
                  <a:lnTo>
                    <a:pt x="19583" y="115087"/>
                  </a:lnTo>
                  <a:lnTo>
                    <a:pt x="20091" y="116078"/>
                  </a:lnTo>
                  <a:lnTo>
                    <a:pt x="31813" y="120332"/>
                  </a:lnTo>
                  <a:lnTo>
                    <a:pt x="41389" y="120332"/>
                  </a:lnTo>
                  <a:lnTo>
                    <a:pt x="48514" y="119595"/>
                  </a:lnTo>
                  <a:lnTo>
                    <a:pt x="50622" y="119367"/>
                  </a:lnTo>
                  <a:lnTo>
                    <a:pt x="48514" y="119595"/>
                  </a:lnTo>
                  <a:lnTo>
                    <a:pt x="49276" y="120345"/>
                  </a:lnTo>
                  <a:lnTo>
                    <a:pt x="52793" y="122656"/>
                  </a:lnTo>
                  <a:lnTo>
                    <a:pt x="55016" y="123888"/>
                  </a:lnTo>
                  <a:lnTo>
                    <a:pt x="58000" y="123926"/>
                  </a:lnTo>
                  <a:lnTo>
                    <a:pt x="60629" y="123507"/>
                  </a:lnTo>
                  <a:lnTo>
                    <a:pt x="63182" y="122656"/>
                  </a:lnTo>
                  <a:lnTo>
                    <a:pt x="64808" y="121513"/>
                  </a:lnTo>
                  <a:lnTo>
                    <a:pt x="67297" y="120142"/>
                  </a:lnTo>
                  <a:lnTo>
                    <a:pt x="68922" y="120091"/>
                  </a:lnTo>
                  <a:lnTo>
                    <a:pt x="70027" y="120091"/>
                  </a:lnTo>
                  <a:lnTo>
                    <a:pt x="70027" y="128346"/>
                  </a:lnTo>
                  <a:lnTo>
                    <a:pt x="76377" y="128346"/>
                  </a:lnTo>
                  <a:lnTo>
                    <a:pt x="76377" y="120269"/>
                  </a:lnTo>
                  <a:lnTo>
                    <a:pt x="78143" y="120421"/>
                  </a:lnTo>
                  <a:lnTo>
                    <a:pt x="80454" y="120777"/>
                  </a:lnTo>
                  <a:lnTo>
                    <a:pt x="81864" y="121259"/>
                  </a:lnTo>
                  <a:lnTo>
                    <a:pt x="81940" y="121869"/>
                  </a:lnTo>
                  <a:lnTo>
                    <a:pt x="82042" y="125463"/>
                  </a:lnTo>
                  <a:lnTo>
                    <a:pt x="82042" y="114630"/>
                  </a:lnTo>
                  <a:lnTo>
                    <a:pt x="79413" y="113766"/>
                  </a:lnTo>
                  <a:lnTo>
                    <a:pt x="79184" y="113690"/>
                  </a:lnTo>
                  <a:lnTo>
                    <a:pt x="73367" y="113766"/>
                  </a:lnTo>
                  <a:lnTo>
                    <a:pt x="73202" y="113741"/>
                  </a:lnTo>
                  <a:lnTo>
                    <a:pt x="70027" y="113741"/>
                  </a:lnTo>
                  <a:lnTo>
                    <a:pt x="68922" y="113741"/>
                  </a:lnTo>
                  <a:lnTo>
                    <a:pt x="66255" y="113703"/>
                  </a:lnTo>
                  <a:lnTo>
                    <a:pt x="64122" y="114566"/>
                  </a:lnTo>
                  <a:lnTo>
                    <a:pt x="62623" y="115468"/>
                  </a:lnTo>
                  <a:lnTo>
                    <a:pt x="61239" y="116255"/>
                  </a:lnTo>
                  <a:lnTo>
                    <a:pt x="57162" y="117614"/>
                  </a:lnTo>
                  <a:lnTo>
                    <a:pt x="55664" y="116992"/>
                  </a:lnTo>
                  <a:lnTo>
                    <a:pt x="54508" y="116192"/>
                  </a:lnTo>
                  <a:lnTo>
                    <a:pt x="53568" y="115506"/>
                  </a:lnTo>
                  <a:lnTo>
                    <a:pt x="53721" y="114769"/>
                  </a:lnTo>
                  <a:lnTo>
                    <a:pt x="59944" y="114769"/>
                  </a:lnTo>
                  <a:lnTo>
                    <a:pt x="59944" y="26517"/>
                  </a:lnTo>
                  <a:lnTo>
                    <a:pt x="68529" y="26517"/>
                  </a:lnTo>
                  <a:lnTo>
                    <a:pt x="68529" y="10769"/>
                  </a:lnTo>
                  <a:lnTo>
                    <a:pt x="68529" y="9766"/>
                  </a:lnTo>
                  <a:lnTo>
                    <a:pt x="68529" y="9245"/>
                  </a:lnTo>
                  <a:lnTo>
                    <a:pt x="67665" y="6667"/>
                  </a:lnTo>
                  <a:lnTo>
                    <a:pt x="67513" y="6477"/>
                  </a:lnTo>
                  <a:lnTo>
                    <a:pt x="67398" y="6324"/>
                  </a:lnTo>
                  <a:lnTo>
                    <a:pt x="65112" y="3340"/>
                  </a:lnTo>
                  <a:lnTo>
                    <a:pt x="64528" y="2565"/>
                  </a:lnTo>
                  <a:lnTo>
                    <a:pt x="62179" y="609"/>
                  </a:lnTo>
                  <a:lnTo>
                    <a:pt x="62179" y="10401"/>
                  </a:lnTo>
                  <a:lnTo>
                    <a:pt x="62179" y="20167"/>
                  </a:lnTo>
                  <a:lnTo>
                    <a:pt x="53594" y="20167"/>
                  </a:lnTo>
                  <a:lnTo>
                    <a:pt x="53594" y="25996"/>
                  </a:lnTo>
                  <a:lnTo>
                    <a:pt x="53594" y="35090"/>
                  </a:lnTo>
                  <a:lnTo>
                    <a:pt x="53594" y="109423"/>
                  </a:lnTo>
                  <a:lnTo>
                    <a:pt x="53530" y="115760"/>
                  </a:lnTo>
                  <a:lnTo>
                    <a:pt x="53530" y="116916"/>
                  </a:lnTo>
                  <a:lnTo>
                    <a:pt x="53479" y="115963"/>
                  </a:lnTo>
                  <a:lnTo>
                    <a:pt x="53530" y="115760"/>
                  </a:lnTo>
                  <a:lnTo>
                    <a:pt x="53530" y="109397"/>
                  </a:lnTo>
                  <a:lnTo>
                    <a:pt x="53530" y="35090"/>
                  </a:lnTo>
                  <a:lnTo>
                    <a:pt x="53594" y="25996"/>
                  </a:lnTo>
                  <a:lnTo>
                    <a:pt x="53530" y="25425"/>
                  </a:lnTo>
                  <a:lnTo>
                    <a:pt x="53530" y="22085"/>
                  </a:lnTo>
                  <a:lnTo>
                    <a:pt x="53530" y="19050"/>
                  </a:lnTo>
                  <a:lnTo>
                    <a:pt x="53530" y="15875"/>
                  </a:lnTo>
                  <a:lnTo>
                    <a:pt x="47180" y="15875"/>
                  </a:lnTo>
                  <a:lnTo>
                    <a:pt x="47180" y="22225"/>
                  </a:lnTo>
                  <a:lnTo>
                    <a:pt x="47180" y="35090"/>
                  </a:lnTo>
                  <a:lnTo>
                    <a:pt x="47180" y="107276"/>
                  </a:lnTo>
                  <a:lnTo>
                    <a:pt x="45656" y="106768"/>
                  </a:lnTo>
                  <a:lnTo>
                    <a:pt x="45656" y="35090"/>
                  </a:lnTo>
                  <a:lnTo>
                    <a:pt x="47180" y="35090"/>
                  </a:lnTo>
                  <a:lnTo>
                    <a:pt x="47180" y="22301"/>
                  </a:lnTo>
                  <a:lnTo>
                    <a:pt x="40119" y="22301"/>
                  </a:lnTo>
                  <a:lnTo>
                    <a:pt x="37820" y="22644"/>
                  </a:lnTo>
                  <a:lnTo>
                    <a:pt x="35890" y="24142"/>
                  </a:lnTo>
                  <a:lnTo>
                    <a:pt x="33934" y="25603"/>
                  </a:lnTo>
                  <a:lnTo>
                    <a:pt x="32118" y="28575"/>
                  </a:lnTo>
                  <a:lnTo>
                    <a:pt x="32169" y="110693"/>
                  </a:lnTo>
                  <a:lnTo>
                    <a:pt x="33693" y="113118"/>
                  </a:lnTo>
                  <a:lnTo>
                    <a:pt x="34493" y="113982"/>
                  </a:lnTo>
                  <a:lnTo>
                    <a:pt x="31953" y="113982"/>
                  </a:lnTo>
                  <a:lnTo>
                    <a:pt x="30302" y="113919"/>
                  </a:lnTo>
                  <a:lnTo>
                    <a:pt x="27736" y="113677"/>
                  </a:lnTo>
                  <a:lnTo>
                    <a:pt x="26758" y="113398"/>
                  </a:lnTo>
                  <a:lnTo>
                    <a:pt x="26377" y="113131"/>
                  </a:lnTo>
                  <a:lnTo>
                    <a:pt x="26377" y="114338"/>
                  </a:lnTo>
                  <a:lnTo>
                    <a:pt x="26250" y="113055"/>
                  </a:lnTo>
                  <a:lnTo>
                    <a:pt x="26377" y="113131"/>
                  </a:lnTo>
                  <a:lnTo>
                    <a:pt x="26377" y="112585"/>
                  </a:lnTo>
                  <a:lnTo>
                    <a:pt x="26377" y="109994"/>
                  </a:lnTo>
                  <a:lnTo>
                    <a:pt x="26428" y="22771"/>
                  </a:lnTo>
                  <a:lnTo>
                    <a:pt x="26873" y="22555"/>
                  </a:lnTo>
                  <a:lnTo>
                    <a:pt x="26987" y="22415"/>
                  </a:lnTo>
                  <a:lnTo>
                    <a:pt x="27660" y="22225"/>
                  </a:lnTo>
                  <a:lnTo>
                    <a:pt x="27762" y="22085"/>
                  </a:lnTo>
                  <a:lnTo>
                    <a:pt x="27978" y="22225"/>
                  </a:lnTo>
                  <a:lnTo>
                    <a:pt x="47180" y="22225"/>
                  </a:lnTo>
                  <a:lnTo>
                    <a:pt x="47180" y="15875"/>
                  </a:lnTo>
                  <a:lnTo>
                    <a:pt x="28194" y="15875"/>
                  </a:lnTo>
                  <a:lnTo>
                    <a:pt x="27762" y="15849"/>
                  </a:lnTo>
                  <a:lnTo>
                    <a:pt x="26771" y="15862"/>
                  </a:lnTo>
                  <a:lnTo>
                    <a:pt x="25717" y="15951"/>
                  </a:lnTo>
                  <a:lnTo>
                    <a:pt x="25717" y="113982"/>
                  </a:lnTo>
                  <a:lnTo>
                    <a:pt x="25412" y="114884"/>
                  </a:lnTo>
                  <a:lnTo>
                    <a:pt x="25704" y="113982"/>
                  </a:lnTo>
                  <a:lnTo>
                    <a:pt x="25717" y="15951"/>
                  </a:lnTo>
                  <a:lnTo>
                    <a:pt x="25463" y="15963"/>
                  </a:lnTo>
                  <a:lnTo>
                    <a:pt x="25463" y="112636"/>
                  </a:lnTo>
                  <a:lnTo>
                    <a:pt x="24892" y="113195"/>
                  </a:lnTo>
                  <a:lnTo>
                    <a:pt x="23939" y="113626"/>
                  </a:lnTo>
                  <a:lnTo>
                    <a:pt x="24841" y="113207"/>
                  </a:lnTo>
                  <a:lnTo>
                    <a:pt x="25463" y="112636"/>
                  </a:lnTo>
                  <a:lnTo>
                    <a:pt x="25463" y="15963"/>
                  </a:lnTo>
                  <a:lnTo>
                    <a:pt x="24904" y="16002"/>
                  </a:lnTo>
                  <a:lnTo>
                    <a:pt x="21196" y="18846"/>
                  </a:lnTo>
                  <a:lnTo>
                    <a:pt x="19977" y="21501"/>
                  </a:lnTo>
                  <a:lnTo>
                    <a:pt x="20015" y="108737"/>
                  </a:lnTo>
                  <a:lnTo>
                    <a:pt x="12801" y="108737"/>
                  </a:lnTo>
                  <a:lnTo>
                    <a:pt x="12801" y="24739"/>
                  </a:lnTo>
                  <a:lnTo>
                    <a:pt x="13271" y="24790"/>
                  </a:lnTo>
                  <a:lnTo>
                    <a:pt x="13169" y="24028"/>
                  </a:lnTo>
                  <a:lnTo>
                    <a:pt x="12877" y="21590"/>
                  </a:lnTo>
                  <a:lnTo>
                    <a:pt x="12763" y="20713"/>
                  </a:lnTo>
                  <a:lnTo>
                    <a:pt x="12776" y="16929"/>
                  </a:lnTo>
                  <a:lnTo>
                    <a:pt x="13004" y="14071"/>
                  </a:lnTo>
                  <a:lnTo>
                    <a:pt x="14757" y="10134"/>
                  </a:lnTo>
                  <a:lnTo>
                    <a:pt x="16573" y="6324"/>
                  </a:lnTo>
                  <a:lnTo>
                    <a:pt x="18592" y="6616"/>
                  </a:lnTo>
                  <a:lnTo>
                    <a:pt x="19177" y="6477"/>
                  </a:lnTo>
                  <a:lnTo>
                    <a:pt x="19405" y="6515"/>
                  </a:lnTo>
                  <a:lnTo>
                    <a:pt x="59067" y="6515"/>
                  </a:lnTo>
                  <a:lnTo>
                    <a:pt x="60109" y="7315"/>
                  </a:lnTo>
                  <a:lnTo>
                    <a:pt x="61061" y="8496"/>
                  </a:lnTo>
                  <a:lnTo>
                    <a:pt x="62064" y="10134"/>
                  </a:lnTo>
                  <a:lnTo>
                    <a:pt x="62179" y="10401"/>
                  </a:lnTo>
                  <a:lnTo>
                    <a:pt x="62179" y="609"/>
                  </a:lnTo>
                  <a:lnTo>
                    <a:pt x="61633" y="152"/>
                  </a:lnTo>
                  <a:lnTo>
                    <a:pt x="57492" y="165"/>
                  </a:lnTo>
                  <a:lnTo>
                    <a:pt x="19685" y="165"/>
                  </a:lnTo>
                  <a:lnTo>
                    <a:pt x="17183" y="0"/>
                  </a:lnTo>
                  <a:lnTo>
                    <a:pt x="11658" y="1244"/>
                  </a:lnTo>
                  <a:lnTo>
                    <a:pt x="8877" y="7759"/>
                  </a:lnTo>
                  <a:lnTo>
                    <a:pt x="6718" y="12598"/>
                  </a:lnTo>
                  <a:lnTo>
                    <a:pt x="6451" y="15976"/>
                  </a:lnTo>
                  <a:lnTo>
                    <a:pt x="6451" y="24041"/>
                  </a:lnTo>
                  <a:lnTo>
                    <a:pt x="6451" y="31508"/>
                  </a:lnTo>
                  <a:lnTo>
                    <a:pt x="6400" y="24028"/>
                  </a:lnTo>
                  <a:lnTo>
                    <a:pt x="6451" y="15976"/>
                  </a:lnTo>
                  <a:lnTo>
                    <a:pt x="6375" y="16929"/>
                  </a:lnTo>
                  <a:lnTo>
                    <a:pt x="6375" y="17640"/>
                  </a:lnTo>
                  <a:lnTo>
                    <a:pt x="0" y="16929"/>
                  </a:lnTo>
                  <a:lnTo>
                    <a:pt x="736" y="123634"/>
                  </a:lnTo>
                  <a:lnTo>
                    <a:pt x="13271" y="136055"/>
                  </a:lnTo>
                  <a:lnTo>
                    <a:pt x="14947" y="136055"/>
                  </a:lnTo>
                  <a:lnTo>
                    <a:pt x="18415" y="135966"/>
                  </a:lnTo>
                  <a:lnTo>
                    <a:pt x="19989" y="135051"/>
                  </a:lnTo>
                  <a:lnTo>
                    <a:pt x="23202" y="135102"/>
                  </a:lnTo>
                  <a:lnTo>
                    <a:pt x="86296" y="135102"/>
                  </a:lnTo>
                  <a:lnTo>
                    <a:pt x="86969" y="132816"/>
                  </a:lnTo>
                  <a:lnTo>
                    <a:pt x="86995" y="132676"/>
                  </a:lnTo>
                  <a:lnTo>
                    <a:pt x="87223" y="131927"/>
                  </a:lnTo>
                  <a:lnTo>
                    <a:pt x="88188" y="128752"/>
                  </a:lnTo>
                  <a:lnTo>
                    <a:pt x="88353" y="128244"/>
                  </a:lnTo>
                  <a:lnTo>
                    <a:pt x="88480" y="125463"/>
                  </a:lnTo>
                  <a:close/>
                </a:path>
                <a:path w="150495" h="136525">
                  <a:moveTo>
                    <a:pt x="150202" y="120180"/>
                  </a:moveTo>
                  <a:lnTo>
                    <a:pt x="149098" y="120180"/>
                  </a:lnTo>
                  <a:lnTo>
                    <a:pt x="149098" y="118833"/>
                  </a:lnTo>
                  <a:lnTo>
                    <a:pt x="149009" y="27965"/>
                  </a:lnTo>
                  <a:lnTo>
                    <a:pt x="145186" y="20485"/>
                  </a:lnTo>
                  <a:lnTo>
                    <a:pt x="144576" y="19253"/>
                  </a:lnTo>
                  <a:lnTo>
                    <a:pt x="143598" y="17272"/>
                  </a:lnTo>
                  <a:lnTo>
                    <a:pt x="142278" y="16192"/>
                  </a:lnTo>
                  <a:lnTo>
                    <a:pt x="141122" y="15240"/>
                  </a:lnTo>
                  <a:lnTo>
                    <a:pt x="136359" y="13119"/>
                  </a:lnTo>
                  <a:lnTo>
                    <a:pt x="135293" y="13017"/>
                  </a:lnTo>
                  <a:lnTo>
                    <a:pt x="134112" y="12903"/>
                  </a:lnTo>
                  <a:lnTo>
                    <a:pt x="131318" y="12903"/>
                  </a:lnTo>
                  <a:lnTo>
                    <a:pt x="130632" y="13017"/>
                  </a:lnTo>
                  <a:lnTo>
                    <a:pt x="97396" y="13017"/>
                  </a:lnTo>
                  <a:lnTo>
                    <a:pt x="93256" y="5321"/>
                  </a:lnTo>
                  <a:lnTo>
                    <a:pt x="87147" y="7061"/>
                  </a:lnTo>
                  <a:lnTo>
                    <a:pt x="97345" y="19367"/>
                  </a:lnTo>
                  <a:lnTo>
                    <a:pt x="131203" y="19367"/>
                  </a:lnTo>
                  <a:lnTo>
                    <a:pt x="131483" y="19316"/>
                  </a:lnTo>
                  <a:lnTo>
                    <a:pt x="132562" y="19253"/>
                  </a:lnTo>
                  <a:lnTo>
                    <a:pt x="133502" y="19253"/>
                  </a:lnTo>
                  <a:lnTo>
                    <a:pt x="134886" y="19405"/>
                  </a:lnTo>
                  <a:lnTo>
                    <a:pt x="137375" y="20561"/>
                  </a:lnTo>
                  <a:lnTo>
                    <a:pt x="138544" y="21437"/>
                  </a:lnTo>
                  <a:lnTo>
                    <a:pt x="139509" y="23329"/>
                  </a:lnTo>
                  <a:lnTo>
                    <a:pt x="142836" y="30137"/>
                  </a:lnTo>
                  <a:lnTo>
                    <a:pt x="142748" y="119075"/>
                  </a:lnTo>
                  <a:lnTo>
                    <a:pt x="142760" y="120180"/>
                  </a:lnTo>
                  <a:lnTo>
                    <a:pt x="142748" y="119075"/>
                  </a:lnTo>
                  <a:lnTo>
                    <a:pt x="141084" y="119075"/>
                  </a:lnTo>
                  <a:lnTo>
                    <a:pt x="139065" y="118694"/>
                  </a:lnTo>
                  <a:lnTo>
                    <a:pt x="136245" y="116306"/>
                  </a:lnTo>
                  <a:lnTo>
                    <a:pt x="134848" y="114185"/>
                  </a:lnTo>
                  <a:lnTo>
                    <a:pt x="134797" y="35306"/>
                  </a:lnTo>
                  <a:lnTo>
                    <a:pt x="134797" y="34048"/>
                  </a:lnTo>
                  <a:lnTo>
                    <a:pt x="134797" y="33401"/>
                  </a:lnTo>
                  <a:lnTo>
                    <a:pt x="134289" y="32219"/>
                  </a:lnTo>
                  <a:lnTo>
                    <a:pt x="133832" y="31140"/>
                  </a:lnTo>
                  <a:lnTo>
                    <a:pt x="131064" y="27876"/>
                  </a:lnTo>
                  <a:lnTo>
                    <a:pt x="130873" y="27724"/>
                  </a:lnTo>
                  <a:lnTo>
                    <a:pt x="130873" y="120180"/>
                  </a:lnTo>
                  <a:lnTo>
                    <a:pt x="130200" y="120180"/>
                  </a:lnTo>
                  <a:lnTo>
                    <a:pt x="128828" y="120065"/>
                  </a:lnTo>
                  <a:lnTo>
                    <a:pt x="129032" y="119900"/>
                  </a:lnTo>
                  <a:lnTo>
                    <a:pt x="128663" y="119430"/>
                  </a:lnTo>
                  <a:lnTo>
                    <a:pt x="128409" y="118618"/>
                  </a:lnTo>
                  <a:lnTo>
                    <a:pt x="128371" y="118351"/>
                  </a:lnTo>
                  <a:lnTo>
                    <a:pt x="128371" y="34721"/>
                  </a:lnTo>
                  <a:lnTo>
                    <a:pt x="128447" y="34048"/>
                  </a:lnTo>
                  <a:lnTo>
                    <a:pt x="128473" y="34848"/>
                  </a:lnTo>
                  <a:lnTo>
                    <a:pt x="128714" y="35306"/>
                  </a:lnTo>
                  <a:lnTo>
                    <a:pt x="128447" y="34823"/>
                  </a:lnTo>
                  <a:lnTo>
                    <a:pt x="128409" y="115392"/>
                  </a:lnTo>
                  <a:lnTo>
                    <a:pt x="130479" y="119849"/>
                  </a:lnTo>
                  <a:lnTo>
                    <a:pt x="130873" y="120180"/>
                  </a:lnTo>
                  <a:lnTo>
                    <a:pt x="130873" y="27724"/>
                  </a:lnTo>
                  <a:lnTo>
                    <a:pt x="129413" y="26517"/>
                  </a:lnTo>
                  <a:lnTo>
                    <a:pt x="128663" y="25895"/>
                  </a:lnTo>
                  <a:lnTo>
                    <a:pt x="125196" y="25869"/>
                  </a:lnTo>
                  <a:lnTo>
                    <a:pt x="121856" y="25895"/>
                  </a:lnTo>
                  <a:lnTo>
                    <a:pt x="116116" y="26517"/>
                  </a:lnTo>
                  <a:lnTo>
                    <a:pt x="108026" y="26517"/>
                  </a:lnTo>
                  <a:lnTo>
                    <a:pt x="105486" y="26352"/>
                  </a:lnTo>
                  <a:lnTo>
                    <a:pt x="103390" y="25869"/>
                  </a:lnTo>
                  <a:lnTo>
                    <a:pt x="100876" y="25323"/>
                  </a:lnTo>
                  <a:lnTo>
                    <a:pt x="98031" y="24155"/>
                  </a:lnTo>
                  <a:lnTo>
                    <a:pt x="95948" y="23152"/>
                  </a:lnTo>
                  <a:lnTo>
                    <a:pt x="93459" y="21869"/>
                  </a:lnTo>
                  <a:lnTo>
                    <a:pt x="92595" y="21361"/>
                  </a:lnTo>
                  <a:lnTo>
                    <a:pt x="89230" y="26746"/>
                  </a:lnTo>
                  <a:lnTo>
                    <a:pt x="89395" y="26835"/>
                  </a:lnTo>
                  <a:lnTo>
                    <a:pt x="95262" y="30556"/>
                  </a:lnTo>
                  <a:lnTo>
                    <a:pt x="104902" y="32715"/>
                  </a:lnTo>
                  <a:lnTo>
                    <a:pt x="107772" y="32854"/>
                  </a:lnTo>
                  <a:lnTo>
                    <a:pt x="116497" y="32854"/>
                  </a:lnTo>
                  <a:lnTo>
                    <a:pt x="122008" y="32296"/>
                  </a:lnTo>
                  <a:lnTo>
                    <a:pt x="122008" y="120256"/>
                  </a:lnTo>
                  <a:lnTo>
                    <a:pt x="122986" y="122275"/>
                  </a:lnTo>
                  <a:lnTo>
                    <a:pt x="123863" y="124307"/>
                  </a:lnTo>
                  <a:lnTo>
                    <a:pt x="126580" y="126631"/>
                  </a:lnTo>
                  <a:lnTo>
                    <a:pt x="130200" y="126530"/>
                  </a:lnTo>
                  <a:lnTo>
                    <a:pt x="150202" y="126530"/>
                  </a:lnTo>
                  <a:lnTo>
                    <a:pt x="150202" y="1201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277753" y="6423113"/>
              <a:ext cx="19050" cy="5715"/>
            </a:xfrm>
            <a:custGeom>
              <a:avLst/>
              <a:gdLst/>
              <a:ahLst/>
              <a:cxnLst/>
              <a:rect l="l" t="t" r="r" b="b"/>
              <a:pathLst>
                <a:path w="19050" h="5714">
                  <a:moveTo>
                    <a:pt x="18567" y="0"/>
                  </a:moveTo>
                  <a:lnTo>
                    <a:pt x="0" y="0"/>
                  </a:lnTo>
                  <a:lnTo>
                    <a:pt x="0" y="5714"/>
                  </a:lnTo>
                  <a:lnTo>
                    <a:pt x="18567" y="5714"/>
                  </a:lnTo>
                  <a:lnTo>
                    <a:pt x="18567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213466" y="6428117"/>
              <a:ext cx="144780" cy="133350"/>
            </a:xfrm>
            <a:custGeom>
              <a:avLst/>
              <a:gdLst/>
              <a:ahLst/>
              <a:cxnLst/>
              <a:rect l="l" t="t" r="r" b="b"/>
              <a:pathLst>
                <a:path w="144779" h="133350">
                  <a:moveTo>
                    <a:pt x="86423" y="130009"/>
                  </a:moveTo>
                  <a:lnTo>
                    <a:pt x="79286" y="130009"/>
                  </a:lnTo>
                  <a:lnTo>
                    <a:pt x="86423" y="132867"/>
                  </a:lnTo>
                  <a:lnTo>
                    <a:pt x="86423" y="130009"/>
                  </a:lnTo>
                  <a:close/>
                </a:path>
                <a:path w="144779" h="133350">
                  <a:moveTo>
                    <a:pt x="12852" y="0"/>
                  </a:moveTo>
                  <a:lnTo>
                    <a:pt x="7137" y="11429"/>
                  </a:lnTo>
                  <a:lnTo>
                    <a:pt x="6413" y="20002"/>
                  </a:lnTo>
                  <a:lnTo>
                    <a:pt x="0" y="20002"/>
                  </a:lnTo>
                  <a:lnTo>
                    <a:pt x="0" y="121437"/>
                  </a:lnTo>
                  <a:lnTo>
                    <a:pt x="3568" y="130733"/>
                  </a:lnTo>
                  <a:lnTo>
                    <a:pt x="14287" y="131444"/>
                  </a:lnTo>
                  <a:lnTo>
                    <a:pt x="28960" y="131520"/>
                  </a:lnTo>
                  <a:lnTo>
                    <a:pt x="79286" y="130009"/>
                  </a:lnTo>
                  <a:lnTo>
                    <a:pt x="86423" y="130009"/>
                  </a:lnTo>
                  <a:lnTo>
                    <a:pt x="86536" y="98849"/>
                  </a:lnTo>
                  <a:lnTo>
                    <a:pt x="87147" y="19291"/>
                  </a:lnTo>
                  <a:lnTo>
                    <a:pt x="138678" y="19291"/>
                  </a:lnTo>
                  <a:lnTo>
                    <a:pt x="134924" y="14998"/>
                  </a:lnTo>
                  <a:lnTo>
                    <a:pt x="127152" y="14998"/>
                  </a:lnTo>
                  <a:lnTo>
                    <a:pt x="95719" y="14287"/>
                  </a:lnTo>
                  <a:lnTo>
                    <a:pt x="90716" y="12852"/>
                  </a:lnTo>
                  <a:lnTo>
                    <a:pt x="89293" y="8572"/>
                  </a:lnTo>
                  <a:lnTo>
                    <a:pt x="86423" y="2857"/>
                  </a:lnTo>
                  <a:lnTo>
                    <a:pt x="15709" y="1422"/>
                  </a:lnTo>
                  <a:lnTo>
                    <a:pt x="12852" y="0"/>
                  </a:lnTo>
                  <a:close/>
                </a:path>
                <a:path w="144779" h="133350">
                  <a:moveTo>
                    <a:pt x="144297" y="29286"/>
                  </a:moveTo>
                  <a:lnTo>
                    <a:pt x="123583" y="29286"/>
                  </a:lnTo>
                  <a:lnTo>
                    <a:pt x="129286" y="29997"/>
                  </a:lnTo>
                  <a:lnTo>
                    <a:pt x="129286" y="110718"/>
                  </a:lnTo>
                  <a:lnTo>
                    <a:pt x="130009" y="117157"/>
                  </a:lnTo>
                  <a:lnTo>
                    <a:pt x="137147" y="122872"/>
                  </a:lnTo>
                  <a:lnTo>
                    <a:pt x="144297" y="122161"/>
                  </a:lnTo>
                  <a:lnTo>
                    <a:pt x="144297" y="29286"/>
                  </a:lnTo>
                  <a:close/>
                </a:path>
                <a:path w="144779" h="133350">
                  <a:moveTo>
                    <a:pt x="138678" y="19291"/>
                  </a:moveTo>
                  <a:lnTo>
                    <a:pt x="87147" y="19291"/>
                  </a:lnTo>
                  <a:lnTo>
                    <a:pt x="92862" y="27139"/>
                  </a:lnTo>
                  <a:lnTo>
                    <a:pt x="112864" y="29997"/>
                  </a:lnTo>
                  <a:lnTo>
                    <a:pt x="123583" y="29286"/>
                  </a:lnTo>
                  <a:lnTo>
                    <a:pt x="144297" y="29286"/>
                  </a:lnTo>
                  <a:lnTo>
                    <a:pt x="144297" y="25717"/>
                  </a:lnTo>
                  <a:lnTo>
                    <a:pt x="138678" y="19291"/>
                  </a:lnTo>
                  <a:close/>
                </a:path>
                <a:path w="144779" h="133350">
                  <a:moveTo>
                    <a:pt x="134302" y="14287"/>
                  </a:moveTo>
                  <a:lnTo>
                    <a:pt x="130733" y="14998"/>
                  </a:lnTo>
                  <a:lnTo>
                    <a:pt x="134924" y="14998"/>
                  </a:lnTo>
                  <a:lnTo>
                    <a:pt x="134302" y="14287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206011" y="6422377"/>
              <a:ext cx="159385" cy="144780"/>
            </a:xfrm>
            <a:custGeom>
              <a:avLst/>
              <a:gdLst/>
              <a:ahLst/>
              <a:cxnLst/>
              <a:rect l="l" t="t" r="r" b="b"/>
              <a:pathLst>
                <a:path w="159385" h="144779">
                  <a:moveTo>
                    <a:pt x="7393" y="19050"/>
                  </a:moveTo>
                  <a:lnTo>
                    <a:pt x="0" y="19050"/>
                  </a:lnTo>
                  <a:lnTo>
                    <a:pt x="0" y="129539"/>
                  </a:lnTo>
                  <a:lnTo>
                    <a:pt x="1930" y="134619"/>
                  </a:lnTo>
                  <a:lnTo>
                    <a:pt x="5105" y="137159"/>
                  </a:lnTo>
                  <a:lnTo>
                    <a:pt x="8204" y="140969"/>
                  </a:lnTo>
                  <a:lnTo>
                    <a:pt x="13715" y="144779"/>
                  </a:lnTo>
                  <a:lnTo>
                    <a:pt x="64769" y="144779"/>
                  </a:lnTo>
                  <a:lnTo>
                    <a:pt x="80489" y="143509"/>
                  </a:lnTo>
                  <a:lnTo>
                    <a:pt x="83972" y="143509"/>
                  </a:lnTo>
                  <a:lnTo>
                    <a:pt x="86740" y="135889"/>
                  </a:lnTo>
                  <a:lnTo>
                    <a:pt x="100406" y="135889"/>
                  </a:lnTo>
                  <a:lnTo>
                    <a:pt x="101307" y="132079"/>
                  </a:lnTo>
                  <a:lnTo>
                    <a:pt x="87998" y="132079"/>
                  </a:lnTo>
                  <a:lnTo>
                    <a:pt x="85902" y="130809"/>
                  </a:lnTo>
                  <a:lnTo>
                    <a:pt x="23406" y="130809"/>
                  </a:lnTo>
                  <a:lnTo>
                    <a:pt x="19037" y="129539"/>
                  </a:lnTo>
                  <a:lnTo>
                    <a:pt x="17411" y="128269"/>
                  </a:lnTo>
                  <a:lnTo>
                    <a:pt x="7454" y="128269"/>
                  </a:lnTo>
                  <a:lnTo>
                    <a:pt x="10928" y="127000"/>
                  </a:lnTo>
                  <a:lnTo>
                    <a:pt x="10718" y="127000"/>
                  </a:lnTo>
                  <a:lnTo>
                    <a:pt x="14363" y="124459"/>
                  </a:lnTo>
                  <a:lnTo>
                    <a:pt x="14909" y="124459"/>
                  </a:lnTo>
                  <a:lnTo>
                    <a:pt x="14909" y="34289"/>
                  </a:lnTo>
                  <a:lnTo>
                    <a:pt x="7454" y="34289"/>
                  </a:lnTo>
                  <a:lnTo>
                    <a:pt x="7454" y="26669"/>
                  </a:lnTo>
                  <a:lnTo>
                    <a:pt x="13868" y="26669"/>
                  </a:lnTo>
                  <a:lnTo>
                    <a:pt x="6438" y="25400"/>
                  </a:lnTo>
                  <a:lnTo>
                    <a:pt x="6654" y="22859"/>
                  </a:lnTo>
                  <a:lnTo>
                    <a:pt x="7393" y="19050"/>
                  </a:lnTo>
                  <a:close/>
                </a:path>
                <a:path w="159385" h="144779">
                  <a:moveTo>
                    <a:pt x="100406" y="135889"/>
                  </a:moveTo>
                  <a:lnTo>
                    <a:pt x="86740" y="135889"/>
                  </a:lnTo>
                  <a:lnTo>
                    <a:pt x="87033" y="143509"/>
                  </a:lnTo>
                  <a:lnTo>
                    <a:pt x="88353" y="143509"/>
                  </a:lnTo>
                  <a:lnTo>
                    <a:pt x="90919" y="144779"/>
                  </a:lnTo>
                  <a:lnTo>
                    <a:pt x="95224" y="143509"/>
                  </a:lnTo>
                  <a:lnTo>
                    <a:pt x="100406" y="135889"/>
                  </a:lnTo>
                  <a:close/>
                </a:path>
                <a:path w="159385" h="144779">
                  <a:moveTo>
                    <a:pt x="86740" y="135889"/>
                  </a:moveTo>
                  <a:lnTo>
                    <a:pt x="83972" y="143509"/>
                  </a:lnTo>
                  <a:lnTo>
                    <a:pt x="87033" y="143509"/>
                  </a:lnTo>
                  <a:lnTo>
                    <a:pt x="86740" y="135889"/>
                  </a:lnTo>
                  <a:close/>
                </a:path>
                <a:path w="159385" h="144779">
                  <a:moveTo>
                    <a:pt x="129273" y="41909"/>
                  </a:moveTo>
                  <a:lnTo>
                    <a:pt x="129286" y="118109"/>
                  </a:lnTo>
                  <a:lnTo>
                    <a:pt x="129603" y="120650"/>
                  </a:lnTo>
                  <a:lnTo>
                    <a:pt x="130441" y="123189"/>
                  </a:lnTo>
                  <a:lnTo>
                    <a:pt x="132689" y="129539"/>
                  </a:lnTo>
                  <a:lnTo>
                    <a:pt x="136372" y="132079"/>
                  </a:lnTo>
                  <a:lnTo>
                    <a:pt x="139026" y="134619"/>
                  </a:lnTo>
                  <a:lnTo>
                    <a:pt x="141668" y="134619"/>
                  </a:lnTo>
                  <a:lnTo>
                    <a:pt x="146227" y="135889"/>
                  </a:lnTo>
                  <a:lnTo>
                    <a:pt x="159207" y="135889"/>
                  </a:lnTo>
                  <a:lnTo>
                    <a:pt x="159207" y="128269"/>
                  </a:lnTo>
                  <a:lnTo>
                    <a:pt x="144297" y="128269"/>
                  </a:lnTo>
                  <a:lnTo>
                    <a:pt x="144195" y="116839"/>
                  </a:lnTo>
                  <a:lnTo>
                    <a:pt x="144208" y="43179"/>
                  </a:lnTo>
                  <a:lnTo>
                    <a:pt x="129501" y="43179"/>
                  </a:lnTo>
                  <a:lnTo>
                    <a:pt x="129273" y="41909"/>
                  </a:lnTo>
                  <a:close/>
                </a:path>
                <a:path w="159385" h="144779">
                  <a:moveTo>
                    <a:pt x="86918" y="129539"/>
                  </a:moveTo>
                  <a:lnTo>
                    <a:pt x="85902" y="130809"/>
                  </a:lnTo>
                  <a:lnTo>
                    <a:pt x="87998" y="132079"/>
                  </a:lnTo>
                  <a:lnTo>
                    <a:pt x="86918" y="129539"/>
                  </a:lnTo>
                  <a:close/>
                </a:path>
                <a:path w="159385" h="144779">
                  <a:moveTo>
                    <a:pt x="86918" y="129539"/>
                  </a:moveTo>
                  <a:lnTo>
                    <a:pt x="87998" y="132079"/>
                  </a:lnTo>
                  <a:lnTo>
                    <a:pt x="88353" y="132079"/>
                  </a:lnTo>
                  <a:lnTo>
                    <a:pt x="86918" y="129539"/>
                  </a:lnTo>
                  <a:close/>
                </a:path>
                <a:path w="159385" h="144779">
                  <a:moveTo>
                    <a:pt x="88353" y="129539"/>
                  </a:moveTo>
                  <a:lnTo>
                    <a:pt x="86918" y="129539"/>
                  </a:lnTo>
                  <a:lnTo>
                    <a:pt x="88353" y="132079"/>
                  </a:lnTo>
                  <a:lnTo>
                    <a:pt x="88353" y="129539"/>
                  </a:lnTo>
                  <a:close/>
                </a:path>
                <a:path w="159385" h="144779">
                  <a:moveTo>
                    <a:pt x="88036" y="128269"/>
                  </a:moveTo>
                  <a:lnTo>
                    <a:pt x="86398" y="128450"/>
                  </a:lnTo>
                  <a:lnTo>
                    <a:pt x="86245" y="129539"/>
                  </a:lnTo>
                  <a:lnTo>
                    <a:pt x="88353" y="129539"/>
                  </a:lnTo>
                  <a:lnTo>
                    <a:pt x="88353" y="132079"/>
                  </a:lnTo>
                  <a:lnTo>
                    <a:pt x="89509" y="129539"/>
                  </a:lnTo>
                  <a:lnTo>
                    <a:pt x="88036" y="128269"/>
                  </a:lnTo>
                  <a:close/>
                </a:path>
                <a:path w="159385" h="144779">
                  <a:moveTo>
                    <a:pt x="101323" y="128269"/>
                  </a:moveTo>
                  <a:lnTo>
                    <a:pt x="88036" y="128269"/>
                  </a:lnTo>
                  <a:lnTo>
                    <a:pt x="89509" y="129539"/>
                  </a:lnTo>
                  <a:lnTo>
                    <a:pt x="88353" y="132079"/>
                  </a:lnTo>
                  <a:lnTo>
                    <a:pt x="101307" y="132079"/>
                  </a:lnTo>
                  <a:lnTo>
                    <a:pt x="101323" y="128269"/>
                  </a:lnTo>
                  <a:close/>
                </a:path>
                <a:path w="159385" h="144779">
                  <a:moveTo>
                    <a:pt x="86093" y="129539"/>
                  </a:moveTo>
                  <a:lnTo>
                    <a:pt x="54834" y="129539"/>
                  </a:lnTo>
                  <a:lnTo>
                    <a:pt x="45258" y="130809"/>
                  </a:lnTo>
                  <a:lnTo>
                    <a:pt x="85902" y="130809"/>
                  </a:lnTo>
                  <a:lnTo>
                    <a:pt x="86093" y="129539"/>
                  </a:lnTo>
                  <a:close/>
                </a:path>
                <a:path w="159385" h="144779">
                  <a:moveTo>
                    <a:pt x="86918" y="129539"/>
                  </a:moveTo>
                  <a:lnTo>
                    <a:pt x="86093" y="129539"/>
                  </a:lnTo>
                  <a:lnTo>
                    <a:pt x="85902" y="130809"/>
                  </a:lnTo>
                  <a:lnTo>
                    <a:pt x="86918" y="129539"/>
                  </a:lnTo>
                  <a:close/>
                </a:path>
                <a:path w="159385" h="144779">
                  <a:moveTo>
                    <a:pt x="86398" y="128450"/>
                  </a:moveTo>
                  <a:lnTo>
                    <a:pt x="76492" y="129539"/>
                  </a:lnTo>
                  <a:lnTo>
                    <a:pt x="86245" y="129539"/>
                  </a:lnTo>
                  <a:lnTo>
                    <a:pt x="86398" y="128450"/>
                  </a:lnTo>
                  <a:close/>
                </a:path>
                <a:path w="159385" h="144779">
                  <a:moveTo>
                    <a:pt x="87216" y="16395"/>
                  </a:moveTo>
                  <a:lnTo>
                    <a:pt x="86785" y="71119"/>
                  </a:lnTo>
                  <a:lnTo>
                    <a:pt x="86536" y="105409"/>
                  </a:lnTo>
                  <a:lnTo>
                    <a:pt x="86398" y="128450"/>
                  </a:lnTo>
                  <a:lnTo>
                    <a:pt x="88036" y="128269"/>
                  </a:lnTo>
                  <a:lnTo>
                    <a:pt x="101323" y="128269"/>
                  </a:lnTo>
                  <a:lnTo>
                    <a:pt x="101373" y="116839"/>
                  </a:lnTo>
                  <a:lnTo>
                    <a:pt x="101937" y="41459"/>
                  </a:lnTo>
                  <a:lnTo>
                    <a:pt x="90652" y="33019"/>
                  </a:lnTo>
                  <a:lnTo>
                    <a:pt x="88569" y="30479"/>
                  </a:lnTo>
                  <a:lnTo>
                    <a:pt x="94602" y="25400"/>
                  </a:lnTo>
                  <a:lnTo>
                    <a:pt x="95948" y="25400"/>
                  </a:lnTo>
                  <a:lnTo>
                    <a:pt x="94119" y="24129"/>
                  </a:lnTo>
                  <a:lnTo>
                    <a:pt x="91389" y="22859"/>
                  </a:lnTo>
                  <a:lnTo>
                    <a:pt x="90385" y="19050"/>
                  </a:lnTo>
                  <a:lnTo>
                    <a:pt x="89407" y="16509"/>
                  </a:lnTo>
                  <a:lnTo>
                    <a:pt x="87216" y="16395"/>
                  </a:lnTo>
                  <a:close/>
                </a:path>
                <a:path w="159385" h="144779">
                  <a:moveTo>
                    <a:pt x="14363" y="124459"/>
                  </a:moveTo>
                  <a:lnTo>
                    <a:pt x="14401" y="125729"/>
                  </a:lnTo>
                  <a:lnTo>
                    <a:pt x="7454" y="128269"/>
                  </a:lnTo>
                  <a:lnTo>
                    <a:pt x="14909" y="128269"/>
                  </a:lnTo>
                  <a:lnTo>
                    <a:pt x="14909" y="125964"/>
                  </a:lnTo>
                  <a:lnTo>
                    <a:pt x="14655" y="125729"/>
                  </a:lnTo>
                  <a:lnTo>
                    <a:pt x="14363" y="124459"/>
                  </a:lnTo>
                  <a:close/>
                </a:path>
                <a:path w="159385" h="144779">
                  <a:moveTo>
                    <a:pt x="14909" y="125964"/>
                  </a:moveTo>
                  <a:lnTo>
                    <a:pt x="14909" y="128269"/>
                  </a:lnTo>
                  <a:lnTo>
                    <a:pt x="17411" y="128269"/>
                  </a:lnTo>
                  <a:lnTo>
                    <a:pt x="14909" y="125964"/>
                  </a:lnTo>
                  <a:close/>
                </a:path>
                <a:path w="159385" h="144779">
                  <a:moveTo>
                    <a:pt x="144297" y="117112"/>
                  </a:moveTo>
                  <a:lnTo>
                    <a:pt x="144297" y="128269"/>
                  </a:lnTo>
                  <a:lnTo>
                    <a:pt x="151752" y="128269"/>
                  </a:lnTo>
                  <a:lnTo>
                    <a:pt x="151138" y="121919"/>
                  </a:lnTo>
                  <a:lnTo>
                    <a:pt x="151015" y="120650"/>
                  </a:lnTo>
                  <a:lnTo>
                    <a:pt x="145580" y="120650"/>
                  </a:lnTo>
                  <a:lnTo>
                    <a:pt x="144894" y="119379"/>
                  </a:lnTo>
                  <a:lnTo>
                    <a:pt x="144576" y="118109"/>
                  </a:lnTo>
                  <a:lnTo>
                    <a:pt x="144297" y="117112"/>
                  </a:lnTo>
                  <a:close/>
                </a:path>
                <a:path w="159385" h="144779">
                  <a:moveTo>
                    <a:pt x="152095" y="21589"/>
                  </a:moveTo>
                  <a:lnTo>
                    <a:pt x="101155" y="21589"/>
                  </a:lnTo>
                  <a:lnTo>
                    <a:pt x="103365" y="24129"/>
                  </a:lnTo>
                  <a:lnTo>
                    <a:pt x="105333" y="25400"/>
                  </a:lnTo>
                  <a:lnTo>
                    <a:pt x="108102" y="26669"/>
                  </a:lnTo>
                  <a:lnTo>
                    <a:pt x="115849" y="27939"/>
                  </a:lnTo>
                  <a:lnTo>
                    <a:pt x="133960" y="27940"/>
                  </a:lnTo>
                  <a:lnTo>
                    <a:pt x="135953" y="29209"/>
                  </a:lnTo>
                  <a:lnTo>
                    <a:pt x="139661" y="29209"/>
                  </a:lnTo>
                  <a:lnTo>
                    <a:pt x="142925" y="33019"/>
                  </a:lnTo>
                  <a:lnTo>
                    <a:pt x="143662" y="35559"/>
                  </a:lnTo>
                  <a:lnTo>
                    <a:pt x="144017" y="35559"/>
                  </a:lnTo>
                  <a:lnTo>
                    <a:pt x="144297" y="36829"/>
                  </a:lnTo>
                  <a:lnTo>
                    <a:pt x="144297" y="117112"/>
                  </a:lnTo>
                  <a:lnTo>
                    <a:pt x="144576" y="118109"/>
                  </a:lnTo>
                  <a:lnTo>
                    <a:pt x="144894" y="119379"/>
                  </a:lnTo>
                  <a:lnTo>
                    <a:pt x="145580" y="120650"/>
                  </a:lnTo>
                  <a:lnTo>
                    <a:pt x="151015" y="120650"/>
                  </a:lnTo>
                  <a:lnTo>
                    <a:pt x="151752" y="128269"/>
                  </a:lnTo>
                  <a:lnTo>
                    <a:pt x="159207" y="128269"/>
                  </a:lnTo>
                  <a:lnTo>
                    <a:pt x="159153" y="34289"/>
                  </a:lnTo>
                  <a:lnTo>
                    <a:pt x="158838" y="29209"/>
                  </a:lnTo>
                  <a:lnTo>
                    <a:pt x="152095" y="21589"/>
                  </a:lnTo>
                  <a:close/>
                </a:path>
                <a:path w="159385" h="144779">
                  <a:moveTo>
                    <a:pt x="14363" y="124459"/>
                  </a:moveTo>
                  <a:lnTo>
                    <a:pt x="10718" y="127000"/>
                  </a:lnTo>
                  <a:lnTo>
                    <a:pt x="14401" y="125729"/>
                  </a:lnTo>
                  <a:lnTo>
                    <a:pt x="14363" y="124459"/>
                  </a:lnTo>
                  <a:close/>
                </a:path>
                <a:path w="159385" h="144779">
                  <a:moveTo>
                    <a:pt x="14401" y="125729"/>
                  </a:moveTo>
                  <a:lnTo>
                    <a:pt x="10718" y="127000"/>
                  </a:lnTo>
                  <a:lnTo>
                    <a:pt x="10928" y="127000"/>
                  </a:lnTo>
                  <a:lnTo>
                    <a:pt x="14401" y="125729"/>
                  </a:lnTo>
                  <a:close/>
                </a:path>
                <a:path w="159385" h="144779">
                  <a:moveTo>
                    <a:pt x="14909" y="124459"/>
                  </a:moveTo>
                  <a:lnTo>
                    <a:pt x="14363" y="124459"/>
                  </a:lnTo>
                  <a:lnTo>
                    <a:pt x="14655" y="125729"/>
                  </a:lnTo>
                  <a:lnTo>
                    <a:pt x="14909" y="125964"/>
                  </a:lnTo>
                  <a:lnTo>
                    <a:pt x="14909" y="124459"/>
                  </a:lnTo>
                  <a:close/>
                </a:path>
                <a:path w="159385" h="144779">
                  <a:moveTo>
                    <a:pt x="151015" y="120650"/>
                  </a:moveTo>
                  <a:lnTo>
                    <a:pt x="151028" y="121919"/>
                  </a:lnTo>
                  <a:lnTo>
                    <a:pt x="151015" y="120650"/>
                  </a:lnTo>
                  <a:close/>
                </a:path>
                <a:path w="159385" h="144779">
                  <a:moveTo>
                    <a:pt x="102038" y="27940"/>
                  </a:moveTo>
                  <a:lnTo>
                    <a:pt x="101937" y="41459"/>
                  </a:lnTo>
                  <a:lnTo>
                    <a:pt x="102539" y="41909"/>
                  </a:lnTo>
                  <a:lnTo>
                    <a:pt x="114807" y="43179"/>
                  </a:lnTo>
                  <a:lnTo>
                    <a:pt x="129286" y="43179"/>
                  </a:lnTo>
                  <a:lnTo>
                    <a:pt x="129260" y="41909"/>
                  </a:lnTo>
                  <a:lnTo>
                    <a:pt x="130054" y="41909"/>
                  </a:lnTo>
                  <a:lnTo>
                    <a:pt x="130403" y="40639"/>
                  </a:lnTo>
                  <a:lnTo>
                    <a:pt x="131038" y="35559"/>
                  </a:lnTo>
                  <a:lnTo>
                    <a:pt x="142382" y="35559"/>
                  </a:lnTo>
                  <a:lnTo>
                    <a:pt x="140614" y="31750"/>
                  </a:lnTo>
                  <a:lnTo>
                    <a:pt x="137947" y="30479"/>
                  </a:lnTo>
                  <a:lnTo>
                    <a:pt x="135953" y="29209"/>
                  </a:lnTo>
                  <a:lnTo>
                    <a:pt x="128030" y="29209"/>
                  </a:lnTo>
                  <a:lnTo>
                    <a:pt x="102038" y="27940"/>
                  </a:lnTo>
                  <a:close/>
                </a:path>
                <a:path w="159385" h="144779">
                  <a:moveTo>
                    <a:pt x="129857" y="41909"/>
                  </a:moveTo>
                  <a:lnTo>
                    <a:pt x="129273" y="41909"/>
                  </a:lnTo>
                  <a:lnTo>
                    <a:pt x="129501" y="43179"/>
                  </a:lnTo>
                  <a:lnTo>
                    <a:pt x="129857" y="41909"/>
                  </a:lnTo>
                  <a:close/>
                </a:path>
                <a:path w="159385" h="144779">
                  <a:moveTo>
                    <a:pt x="129857" y="41909"/>
                  </a:moveTo>
                  <a:lnTo>
                    <a:pt x="129501" y="43179"/>
                  </a:lnTo>
                  <a:lnTo>
                    <a:pt x="129751" y="42796"/>
                  </a:lnTo>
                  <a:lnTo>
                    <a:pt x="129857" y="41909"/>
                  </a:lnTo>
                  <a:close/>
                </a:path>
                <a:path w="159385" h="144779">
                  <a:moveTo>
                    <a:pt x="129751" y="42796"/>
                  </a:moveTo>
                  <a:lnTo>
                    <a:pt x="129501" y="43179"/>
                  </a:lnTo>
                  <a:lnTo>
                    <a:pt x="129705" y="43179"/>
                  </a:lnTo>
                  <a:lnTo>
                    <a:pt x="129751" y="42796"/>
                  </a:lnTo>
                  <a:close/>
                </a:path>
                <a:path w="159385" h="144779">
                  <a:moveTo>
                    <a:pt x="129854" y="42638"/>
                  </a:moveTo>
                  <a:lnTo>
                    <a:pt x="129751" y="42796"/>
                  </a:lnTo>
                  <a:lnTo>
                    <a:pt x="129705" y="43179"/>
                  </a:lnTo>
                  <a:lnTo>
                    <a:pt x="129854" y="42638"/>
                  </a:lnTo>
                  <a:close/>
                </a:path>
                <a:path w="159385" h="144779">
                  <a:moveTo>
                    <a:pt x="130242" y="42040"/>
                  </a:moveTo>
                  <a:lnTo>
                    <a:pt x="129854" y="42638"/>
                  </a:lnTo>
                  <a:lnTo>
                    <a:pt x="129705" y="43179"/>
                  </a:lnTo>
                  <a:lnTo>
                    <a:pt x="130111" y="43179"/>
                  </a:lnTo>
                  <a:lnTo>
                    <a:pt x="130242" y="42040"/>
                  </a:lnTo>
                  <a:close/>
                </a:path>
                <a:path w="159385" h="144779">
                  <a:moveTo>
                    <a:pt x="131451" y="41909"/>
                  </a:moveTo>
                  <a:lnTo>
                    <a:pt x="130327" y="41909"/>
                  </a:lnTo>
                  <a:lnTo>
                    <a:pt x="130111" y="43179"/>
                  </a:lnTo>
                  <a:lnTo>
                    <a:pt x="131533" y="43179"/>
                  </a:lnTo>
                  <a:lnTo>
                    <a:pt x="131451" y="41909"/>
                  </a:lnTo>
                  <a:close/>
                </a:path>
                <a:path w="159385" h="144779">
                  <a:moveTo>
                    <a:pt x="142382" y="35559"/>
                  </a:moveTo>
                  <a:lnTo>
                    <a:pt x="131038" y="35559"/>
                  </a:lnTo>
                  <a:lnTo>
                    <a:pt x="131533" y="43179"/>
                  </a:lnTo>
                  <a:lnTo>
                    <a:pt x="144208" y="43179"/>
                  </a:lnTo>
                  <a:lnTo>
                    <a:pt x="144208" y="40639"/>
                  </a:lnTo>
                  <a:lnTo>
                    <a:pt x="143560" y="38100"/>
                  </a:lnTo>
                  <a:lnTo>
                    <a:pt x="142382" y="35559"/>
                  </a:lnTo>
                  <a:close/>
                </a:path>
                <a:path w="159385" h="144779">
                  <a:moveTo>
                    <a:pt x="130054" y="41909"/>
                  </a:moveTo>
                  <a:lnTo>
                    <a:pt x="129857" y="41909"/>
                  </a:lnTo>
                  <a:lnTo>
                    <a:pt x="129751" y="42796"/>
                  </a:lnTo>
                  <a:lnTo>
                    <a:pt x="129854" y="42638"/>
                  </a:lnTo>
                  <a:lnTo>
                    <a:pt x="130054" y="41909"/>
                  </a:lnTo>
                  <a:close/>
                </a:path>
                <a:path w="159385" h="144779">
                  <a:moveTo>
                    <a:pt x="130403" y="40639"/>
                  </a:moveTo>
                  <a:lnTo>
                    <a:pt x="129854" y="42638"/>
                  </a:lnTo>
                  <a:lnTo>
                    <a:pt x="130242" y="42040"/>
                  </a:lnTo>
                  <a:lnTo>
                    <a:pt x="130403" y="40639"/>
                  </a:lnTo>
                  <a:close/>
                </a:path>
                <a:path w="159385" h="144779">
                  <a:moveTo>
                    <a:pt x="130420" y="40639"/>
                  </a:moveTo>
                  <a:lnTo>
                    <a:pt x="130242" y="42040"/>
                  </a:lnTo>
                  <a:lnTo>
                    <a:pt x="130420" y="40639"/>
                  </a:lnTo>
                  <a:close/>
                </a:path>
                <a:path w="159385" h="144779">
                  <a:moveTo>
                    <a:pt x="131038" y="35559"/>
                  </a:moveTo>
                  <a:lnTo>
                    <a:pt x="130251" y="42026"/>
                  </a:lnTo>
                  <a:lnTo>
                    <a:pt x="131451" y="41909"/>
                  </a:lnTo>
                  <a:lnTo>
                    <a:pt x="131038" y="35559"/>
                  </a:lnTo>
                  <a:close/>
                </a:path>
                <a:path w="159385" h="144779">
                  <a:moveTo>
                    <a:pt x="95948" y="25400"/>
                  </a:moveTo>
                  <a:lnTo>
                    <a:pt x="94602" y="25400"/>
                  </a:lnTo>
                  <a:lnTo>
                    <a:pt x="88569" y="30479"/>
                  </a:lnTo>
                  <a:lnTo>
                    <a:pt x="90652" y="33019"/>
                  </a:lnTo>
                  <a:lnTo>
                    <a:pt x="101937" y="41459"/>
                  </a:lnTo>
                  <a:lnTo>
                    <a:pt x="102031" y="27939"/>
                  </a:lnTo>
                  <a:lnTo>
                    <a:pt x="100050" y="27939"/>
                  </a:lnTo>
                  <a:lnTo>
                    <a:pt x="95948" y="25400"/>
                  </a:lnTo>
                  <a:close/>
                </a:path>
                <a:path w="159385" h="144779">
                  <a:moveTo>
                    <a:pt x="14909" y="26669"/>
                  </a:moveTo>
                  <a:lnTo>
                    <a:pt x="7454" y="26669"/>
                  </a:lnTo>
                  <a:lnTo>
                    <a:pt x="7454" y="34289"/>
                  </a:lnTo>
                  <a:lnTo>
                    <a:pt x="14909" y="34289"/>
                  </a:lnTo>
                  <a:lnTo>
                    <a:pt x="14909" y="26669"/>
                  </a:lnTo>
                  <a:close/>
                </a:path>
                <a:path w="159385" h="144779">
                  <a:moveTo>
                    <a:pt x="22440" y="19050"/>
                  </a:moveTo>
                  <a:lnTo>
                    <a:pt x="13868" y="19050"/>
                  </a:lnTo>
                  <a:lnTo>
                    <a:pt x="13868" y="26669"/>
                  </a:lnTo>
                  <a:lnTo>
                    <a:pt x="14909" y="26669"/>
                  </a:lnTo>
                  <a:lnTo>
                    <a:pt x="14909" y="34289"/>
                  </a:lnTo>
                  <a:lnTo>
                    <a:pt x="20726" y="34289"/>
                  </a:lnTo>
                  <a:lnTo>
                    <a:pt x="21323" y="26669"/>
                  </a:lnTo>
                  <a:lnTo>
                    <a:pt x="21399" y="25400"/>
                  </a:lnTo>
                  <a:lnTo>
                    <a:pt x="22440" y="19050"/>
                  </a:lnTo>
                  <a:close/>
                </a:path>
                <a:path w="159385" h="144779">
                  <a:moveTo>
                    <a:pt x="105333" y="25400"/>
                  </a:moveTo>
                  <a:lnTo>
                    <a:pt x="102057" y="25400"/>
                  </a:lnTo>
                  <a:lnTo>
                    <a:pt x="102038" y="27940"/>
                  </a:lnTo>
                  <a:lnTo>
                    <a:pt x="128030" y="29209"/>
                  </a:lnTo>
                  <a:lnTo>
                    <a:pt x="135953" y="29209"/>
                  </a:lnTo>
                  <a:lnTo>
                    <a:pt x="133959" y="27939"/>
                  </a:lnTo>
                  <a:lnTo>
                    <a:pt x="115849" y="27939"/>
                  </a:lnTo>
                  <a:lnTo>
                    <a:pt x="108102" y="26669"/>
                  </a:lnTo>
                  <a:lnTo>
                    <a:pt x="105333" y="25400"/>
                  </a:lnTo>
                  <a:close/>
                </a:path>
                <a:path w="159385" h="144779">
                  <a:moveTo>
                    <a:pt x="93819" y="11843"/>
                  </a:moveTo>
                  <a:lnTo>
                    <a:pt x="93725" y="16509"/>
                  </a:lnTo>
                  <a:lnTo>
                    <a:pt x="89407" y="16509"/>
                  </a:lnTo>
                  <a:lnTo>
                    <a:pt x="90309" y="19050"/>
                  </a:lnTo>
                  <a:lnTo>
                    <a:pt x="91389" y="22859"/>
                  </a:lnTo>
                  <a:lnTo>
                    <a:pt x="94119" y="24129"/>
                  </a:lnTo>
                  <a:lnTo>
                    <a:pt x="95948" y="25400"/>
                  </a:lnTo>
                  <a:lnTo>
                    <a:pt x="100050" y="27939"/>
                  </a:lnTo>
                  <a:lnTo>
                    <a:pt x="102038" y="27940"/>
                  </a:lnTo>
                  <a:lnTo>
                    <a:pt x="102057" y="25400"/>
                  </a:lnTo>
                  <a:lnTo>
                    <a:pt x="105333" y="25400"/>
                  </a:lnTo>
                  <a:lnTo>
                    <a:pt x="103365" y="24129"/>
                  </a:lnTo>
                  <a:lnTo>
                    <a:pt x="102260" y="22859"/>
                  </a:lnTo>
                  <a:lnTo>
                    <a:pt x="98298" y="22859"/>
                  </a:lnTo>
                  <a:lnTo>
                    <a:pt x="100583" y="21589"/>
                  </a:lnTo>
                  <a:lnTo>
                    <a:pt x="97076" y="16509"/>
                  </a:lnTo>
                  <a:lnTo>
                    <a:pt x="93725" y="16509"/>
                  </a:lnTo>
                  <a:lnTo>
                    <a:pt x="89362" y="16433"/>
                  </a:lnTo>
                  <a:lnTo>
                    <a:pt x="97022" y="16433"/>
                  </a:lnTo>
                  <a:lnTo>
                    <a:pt x="93819" y="11843"/>
                  </a:lnTo>
                  <a:close/>
                </a:path>
                <a:path w="159385" h="144779">
                  <a:moveTo>
                    <a:pt x="23317" y="0"/>
                  </a:moveTo>
                  <a:lnTo>
                    <a:pt x="20294" y="0"/>
                  </a:lnTo>
                  <a:lnTo>
                    <a:pt x="17741" y="1269"/>
                  </a:lnTo>
                  <a:lnTo>
                    <a:pt x="6438" y="25400"/>
                  </a:lnTo>
                  <a:lnTo>
                    <a:pt x="13868" y="26669"/>
                  </a:lnTo>
                  <a:lnTo>
                    <a:pt x="13868" y="19050"/>
                  </a:lnTo>
                  <a:lnTo>
                    <a:pt x="22440" y="19050"/>
                  </a:lnTo>
                  <a:lnTo>
                    <a:pt x="24095" y="15288"/>
                  </a:lnTo>
                  <a:lnTo>
                    <a:pt x="21323" y="15239"/>
                  </a:lnTo>
                  <a:lnTo>
                    <a:pt x="19812" y="13969"/>
                  </a:lnTo>
                  <a:lnTo>
                    <a:pt x="22313" y="8889"/>
                  </a:lnTo>
                  <a:lnTo>
                    <a:pt x="87275" y="8889"/>
                  </a:lnTo>
                  <a:lnTo>
                    <a:pt x="87285" y="7619"/>
                  </a:lnTo>
                  <a:lnTo>
                    <a:pt x="23164" y="7619"/>
                  </a:lnTo>
                  <a:lnTo>
                    <a:pt x="23317" y="0"/>
                  </a:lnTo>
                  <a:close/>
                </a:path>
                <a:path w="159385" h="144779">
                  <a:moveTo>
                    <a:pt x="100622" y="21589"/>
                  </a:moveTo>
                  <a:lnTo>
                    <a:pt x="98298" y="22859"/>
                  </a:lnTo>
                  <a:lnTo>
                    <a:pt x="100622" y="21589"/>
                  </a:lnTo>
                  <a:close/>
                </a:path>
                <a:path w="159385" h="144779">
                  <a:moveTo>
                    <a:pt x="101862" y="8889"/>
                  </a:moveTo>
                  <a:lnTo>
                    <a:pt x="93878" y="8889"/>
                  </a:lnTo>
                  <a:lnTo>
                    <a:pt x="93819" y="11843"/>
                  </a:lnTo>
                  <a:lnTo>
                    <a:pt x="100622" y="21589"/>
                  </a:lnTo>
                  <a:lnTo>
                    <a:pt x="98298" y="22859"/>
                  </a:lnTo>
                  <a:lnTo>
                    <a:pt x="102260" y="22859"/>
                  </a:lnTo>
                  <a:lnTo>
                    <a:pt x="101155" y="21589"/>
                  </a:lnTo>
                  <a:lnTo>
                    <a:pt x="152095" y="21589"/>
                  </a:lnTo>
                  <a:lnTo>
                    <a:pt x="150971" y="20319"/>
                  </a:lnTo>
                  <a:lnTo>
                    <a:pt x="103174" y="20319"/>
                  </a:lnTo>
                  <a:lnTo>
                    <a:pt x="103276" y="16509"/>
                  </a:lnTo>
                  <a:lnTo>
                    <a:pt x="100672" y="16509"/>
                  </a:lnTo>
                  <a:lnTo>
                    <a:pt x="103162" y="12700"/>
                  </a:lnTo>
                  <a:lnTo>
                    <a:pt x="103898" y="12700"/>
                  </a:lnTo>
                  <a:lnTo>
                    <a:pt x="102996" y="11429"/>
                  </a:lnTo>
                  <a:lnTo>
                    <a:pt x="101862" y="8889"/>
                  </a:lnTo>
                  <a:close/>
                </a:path>
                <a:path w="159385" h="144779">
                  <a:moveTo>
                    <a:pt x="103968" y="12980"/>
                  </a:moveTo>
                  <a:lnTo>
                    <a:pt x="104533" y="15239"/>
                  </a:lnTo>
                  <a:lnTo>
                    <a:pt x="103299" y="15643"/>
                  </a:lnTo>
                  <a:lnTo>
                    <a:pt x="103174" y="20319"/>
                  </a:lnTo>
                  <a:lnTo>
                    <a:pt x="105219" y="13969"/>
                  </a:lnTo>
                  <a:lnTo>
                    <a:pt x="103968" y="12980"/>
                  </a:lnTo>
                  <a:close/>
                </a:path>
                <a:path w="159385" h="144779">
                  <a:moveTo>
                    <a:pt x="105219" y="13969"/>
                  </a:moveTo>
                  <a:lnTo>
                    <a:pt x="103174" y="20319"/>
                  </a:lnTo>
                  <a:lnTo>
                    <a:pt x="150971" y="20319"/>
                  </a:lnTo>
                  <a:lnTo>
                    <a:pt x="149847" y="19050"/>
                  </a:lnTo>
                  <a:lnTo>
                    <a:pt x="147129" y="16509"/>
                  </a:lnTo>
                  <a:lnTo>
                    <a:pt x="104533" y="16509"/>
                  </a:lnTo>
                  <a:lnTo>
                    <a:pt x="105219" y="13969"/>
                  </a:lnTo>
                  <a:close/>
                </a:path>
                <a:path w="159385" h="144779">
                  <a:moveTo>
                    <a:pt x="92362" y="9756"/>
                  </a:moveTo>
                  <a:lnTo>
                    <a:pt x="87245" y="12680"/>
                  </a:lnTo>
                  <a:lnTo>
                    <a:pt x="87362" y="12980"/>
                  </a:lnTo>
                  <a:lnTo>
                    <a:pt x="87896" y="13969"/>
                  </a:lnTo>
                  <a:lnTo>
                    <a:pt x="89362" y="16433"/>
                  </a:lnTo>
                  <a:lnTo>
                    <a:pt x="93725" y="16509"/>
                  </a:lnTo>
                  <a:lnTo>
                    <a:pt x="93819" y="11843"/>
                  </a:lnTo>
                  <a:lnTo>
                    <a:pt x="92362" y="9756"/>
                  </a:lnTo>
                  <a:close/>
                </a:path>
                <a:path w="159385" h="144779">
                  <a:moveTo>
                    <a:pt x="103377" y="12700"/>
                  </a:moveTo>
                  <a:lnTo>
                    <a:pt x="103162" y="12700"/>
                  </a:lnTo>
                  <a:lnTo>
                    <a:pt x="100672" y="16509"/>
                  </a:lnTo>
                  <a:lnTo>
                    <a:pt x="103299" y="15643"/>
                  </a:lnTo>
                  <a:lnTo>
                    <a:pt x="103377" y="12700"/>
                  </a:lnTo>
                  <a:close/>
                </a:path>
                <a:path w="159385" h="144779">
                  <a:moveTo>
                    <a:pt x="103299" y="15643"/>
                  </a:moveTo>
                  <a:lnTo>
                    <a:pt x="100672" y="16509"/>
                  </a:lnTo>
                  <a:lnTo>
                    <a:pt x="103276" y="16509"/>
                  </a:lnTo>
                  <a:lnTo>
                    <a:pt x="103299" y="15643"/>
                  </a:lnTo>
                  <a:close/>
                </a:path>
                <a:path w="159385" h="144779">
                  <a:moveTo>
                    <a:pt x="105244" y="13969"/>
                  </a:moveTo>
                  <a:lnTo>
                    <a:pt x="104533" y="16509"/>
                  </a:lnTo>
                  <a:lnTo>
                    <a:pt x="105244" y="13969"/>
                  </a:lnTo>
                  <a:close/>
                </a:path>
                <a:path w="159385" h="144779">
                  <a:moveTo>
                    <a:pt x="103904" y="12722"/>
                  </a:moveTo>
                  <a:lnTo>
                    <a:pt x="103968" y="12980"/>
                  </a:lnTo>
                  <a:lnTo>
                    <a:pt x="105244" y="13969"/>
                  </a:lnTo>
                  <a:lnTo>
                    <a:pt x="104533" y="16509"/>
                  </a:lnTo>
                  <a:lnTo>
                    <a:pt x="147129" y="16509"/>
                  </a:lnTo>
                  <a:lnTo>
                    <a:pt x="141363" y="13969"/>
                  </a:lnTo>
                  <a:lnTo>
                    <a:pt x="133083" y="13969"/>
                  </a:lnTo>
                  <a:lnTo>
                    <a:pt x="103904" y="12722"/>
                  </a:lnTo>
                  <a:close/>
                </a:path>
                <a:path w="159385" h="144779">
                  <a:moveTo>
                    <a:pt x="87244" y="12762"/>
                  </a:moveTo>
                  <a:lnTo>
                    <a:pt x="87216" y="16395"/>
                  </a:lnTo>
                  <a:lnTo>
                    <a:pt x="89362" y="16433"/>
                  </a:lnTo>
                  <a:lnTo>
                    <a:pt x="87896" y="13969"/>
                  </a:lnTo>
                  <a:lnTo>
                    <a:pt x="87244" y="12762"/>
                  </a:lnTo>
                  <a:close/>
                </a:path>
                <a:path w="159385" h="144779">
                  <a:moveTo>
                    <a:pt x="87210" y="12700"/>
                  </a:moveTo>
                  <a:lnTo>
                    <a:pt x="23228" y="12700"/>
                  </a:lnTo>
                  <a:lnTo>
                    <a:pt x="24815" y="13969"/>
                  </a:lnTo>
                  <a:lnTo>
                    <a:pt x="24104" y="15239"/>
                  </a:lnTo>
                  <a:lnTo>
                    <a:pt x="87216" y="16395"/>
                  </a:lnTo>
                  <a:lnTo>
                    <a:pt x="87210" y="12700"/>
                  </a:lnTo>
                  <a:close/>
                </a:path>
                <a:path w="159385" h="144779">
                  <a:moveTo>
                    <a:pt x="103377" y="12700"/>
                  </a:moveTo>
                  <a:lnTo>
                    <a:pt x="103299" y="15643"/>
                  </a:lnTo>
                  <a:lnTo>
                    <a:pt x="104520" y="15239"/>
                  </a:lnTo>
                  <a:lnTo>
                    <a:pt x="103895" y="12924"/>
                  </a:lnTo>
                  <a:lnTo>
                    <a:pt x="103619" y="12710"/>
                  </a:lnTo>
                  <a:lnTo>
                    <a:pt x="103377" y="12700"/>
                  </a:lnTo>
                  <a:close/>
                </a:path>
                <a:path w="159385" h="144779">
                  <a:moveTo>
                    <a:pt x="19812" y="13969"/>
                  </a:moveTo>
                  <a:lnTo>
                    <a:pt x="21323" y="15239"/>
                  </a:lnTo>
                  <a:lnTo>
                    <a:pt x="24095" y="15288"/>
                  </a:lnTo>
                  <a:lnTo>
                    <a:pt x="22313" y="15239"/>
                  </a:lnTo>
                  <a:lnTo>
                    <a:pt x="19812" y="13969"/>
                  </a:lnTo>
                  <a:close/>
                </a:path>
                <a:path w="159385" h="144779">
                  <a:moveTo>
                    <a:pt x="22313" y="8889"/>
                  </a:moveTo>
                  <a:lnTo>
                    <a:pt x="19812" y="13969"/>
                  </a:lnTo>
                  <a:lnTo>
                    <a:pt x="22313" y="15239"/>
                  </a:lnTo>
                  <a:lnTo>
                    <a:pt x="22313" y="8889"/>
                  </a:lnTo>
                  <a:close/>
                </a:path>
                <a:path w="159385" h="144779">
                  <a:moveTo>
                    <a:pt x="22313" y="10159"/>
                  </a:moveTo>
                  <a:lnTo>
                    <a:pt x="22313" y="15239"/>
                  </a:lnTo>
                  <a:lnTo>
                    <a:pt x="24104" y="15239"/>
                  </a:lnTo>
                  <a:lnTo>
                    <a:pt x="22313" y="10159"/>
                  </a:lnTo>
                  <a:close/>
                </a:path>
                <a:path w="159385" h="144779">
                  <a:moveTo>
                    <a:pt x="87275" y="8889"/>
                  </a:moveTo>
                  <a:lnTo>
                    <a:pt x="22313" y="8889"/>
                  </a:lnTo>
                  <a:lnTo>
                    <a:pt x="22313" y="10159"/>
                  </a:lnTo>
                  <a:lnTo>
                    <a:pt x="24104" y="15239"/>
                  </a:lnTo>
                  <a:lnTo>
                    <a:pt x="23228" y="12700"/>
                  </a:lnTo>
                  <a:lnTo>
                    <a:pt x="87210" y="12700"/>
                  </a:lnTo>
                  <a:lnTo>
                    <a:pt x="87275" y="8889"/>
                  </a:lnTo>
                  <a:close/>
                </a:path>
                <a:path w="159385" h="144779">
                  <a:moveTo>
                    <a:pt x="23228" y="12700"/>
                  </a:moveTo>
                  <a:lnTo>
                    <a:pt x="24104" y="15239"/>
                  </a:lnTo>
                  <a:lnTo>
                    <a:pt x="24739" y="13969"/>
                  </a:lnTo>
                  <a:lnTo>
                    <a:pt x="23228" y="12700"/>
                  </a:lnTo>
                  <a:close/>
                </a:path>
                <a:path w="159385" h="144779">
                  <a:moveTo>
                    <a:pt x="24815" y="13969"/>
                  </a:moveTo>
                  <a:lnTo>
                    <a:pt x="24104" y="15239"/>
                  </a:lnTo>
                  <a:lnTo>
                    <a:pt x="24815" y="13969"/>
                  </a:lnTo>
                  <a:close/>
                </a:path>
                <a:path w="159385" h="144779">
                  <a:moveTo>
                    <a:pt x="103895" y="12924"/>
                  </a:moveTo>
                  <a:lnTo>
                    <a:pt x="104520" y="15239"/>
                  </a:lnTo>
                  <a:lnTo>
                    <a:pt x="103968" y="12980"/>
                  </a:lnTo>
                  <a:close/>
                </a:path>
                <a:path w="159385" h="144779">
                  <a:moveTo>
                    <a:pt x="103840" y="12719"/>
                  </a:moveTo>
                  <a:lnTo>
                    <a:pt x="103968" y="12980"/>
                  </a:lnTo>
                  <a:lnTo>
                    <a:pt x="103904" y="12722"/>
                  </a:lnTo>
                  <a:close/>
                </a:path>
                <a:path w="159385" h="144779">
                  <a:moveTo>
                    <a:pt x="103619" y="12710"/>
                  </a:moveTo>
                  <a:lnTo>
                    <a:pt x="103895" y="12924"/>
                  </a:lnTo>
                  <a:lnTo>
                    <a:pt x="103840" y="12719"/>
                  </a:lnTo>
                  <a:lnTo>
                    <a:pt x="103619" y="12710"/>
                  </a:lnTo>
                  <a:close/>
                </a:path>
                <a:path w="159385" h="144779">
                  <a:moveTo>
                    <a:pt x="103898" y="12700"/>
                  </a:moveTo>
                  <a:close/>
                </a:path>
                <a:path w="159385" h="144779">
                  <a:moveTo>
                    <a:pt x="103835" y="12700"/>
                  </a:moveTo>
                  <a:lnTo>
                    <a:pt x="103606" y="12700"/>
                  </a:lnTo>
                  <a:lnTo>
                    <a:pt x="103840" y="12719"/>
                  </a:lnTo>
                  <a:close/>
                </a:path>
                <a:path w="159385" h="144779">
                  <a:moveTo>
                    <a:pt x="103606" y="12700"/>
                  </a:moveTo>
                  <a:lnTo>
                    <a:pt x="103377" y="12700"/>
                  </a:lnTo>
                  <a:lnTo>
                    <a:pt x="103619" y="12710"/>
                  </a:lnTo>
                  <a:close/>
                </a:path>
                <a:path w="159385" h="144779">
                  <a:moveTo>
                    <a:pt x="87325" y="2539"/>
                  </a:moveTo>
                  <a:lnTo>
                    <a:pt x="87245" y="12680"/>
                  </a:lnTo>
                  <a:lnTo>
                    <a:pt x="92362" y="9756"/>
                  </a:lnTo>
                  <a:lnTo>
                    <a:pt x="87325" y="2539"/>
                  </a:lnTo>
                  <a:close/>
                </a:path>
                <a:path w="159385" h="144779">
                  <a:moveTo>
                    <a:pt x="93878" y="8889"/>
                  </a:moveTo>
                  <a:lnTo>
                    <a:pt x="92362" y="9756"/>
                  </a:lnTo>
                  <a:lnTo>
                    <a:pt x="93819" y="11843"/>
                  </a:lnTo>
                  <a:lnTo>
                    <a:pt x="93878" y="8889"/>
                  </a:lnTo>
                  <a:close/>
                </a:path>
                <a:path w="159385" h="144779">
                  <a:moveTo>
                    <a:pt x="99080" y="2539"/>
                  </a:moveTo>
                  <a:lnTo>
                    <a:pt x="87325" y="2539"/>
                  </a:lnTo>
                  <a:lnTo>
                    <a:pt x="92362" y="9756"/>
                  </a:lnTo>
                  <a:lnTo>
                    <a:pt x="93878" y="8889"/>
                  </a:lnTo>
                  <a:lnTo>
                    <a:pt x="101862" y="8889"/>
                  </a:lnTo>
                  <a:lnTo>
                    <a:pt x="99080" y="2539"/>
                  </a:lnTo>
                  <a:close/>
                </a:path>
                <a:path w="159385" h="144779">
                  <a:moveTo>
                    <a:pt x="23317" y="0"/>
                  </a:moveTo>
                  <a:lnTo>
                    <a:pt x="23164" y="7619"/>
                  </a:lnTo>
                  <a:lnTo>
                    <a:pt x="26504" y="1269"/>
                  </a:lnTo>
                  <a:lnTo>
                    <a:pt x="25780" y="1269"/>
                  </a:lnTo>
                  <a:lnTo>
                    <a:pt x="24378" y="17"/>
                  </a:lnTo>
                  <a:lnTo>
                    <a:pt x="23317" y="0"/>
                  </a:lnTo>
                  <a:close/>
                </a:path>
                <a:path w="159385" h="144779">
                  <a:moveTo>
                    <a:pt x="24378" y="17"/>
                  </a:moveTo>
                  <a:lnTo>
                    <a:pt x="25780" y="1269"/>
                  </a:lnTo>
                  <a:lnTo>
                    <a:pt x="26504" y="1269"/>
                  </a:lnTo>
                  <a:lnTo>
                    <a:pt x="23164" y="7619"/>
                  </a:lnTo>
                  <a:lnTo>
                    <a:pt x="87285" y="7619"/>
                  </a:lnTo>
                  <a:lnTo>
                    <a:pt x="87325" y="2539"/>
                  </a:lnTo>
                  <a:lnTo>
                    <a:pt x="99080" y="2539"/>
                  </a:lnTo>
                  <a:lnTo>
                    <a:pt x="98526" y="1269"/>
                  </a:lnTo>
                  <a:lnTo>
                    <a:pt x="24378" y="17"/>
                  </a:lnTo>
                  <a:close/>
                </a:path>
                <a:path w="159385" h="144779">
                  <a:moveTo>
                    <a:pt x="24358" y="0"/>
                  </a:moveTo>
                  <a:lnTo>
                    <a:pt x="23317" y="0"/>
                  </a:lnTo>
                  <a:lnTo>
                    <a:pt x="24378" y="1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211129" y="6426923"/>
              <a:ext cx="148590" cy="136525"/>
            </a:xfrm>
            <a:custGeom>
              <a:avLst/>
              <a:gdLst/>
              <a:ahLst/>
              <a:cxnLst/>
              <a:rect l="l" t="t" r="r" b="b"/>
              <a:pathLst>
                <a:path w="148589" h="136525">
                  <a:moveTo>
                    <a:pt x="7086" y="122999"/>
                  </a:moveTo>
                  <a:lnTo>
                    <a:pt x="7086" y="123126"/>
                  </a:lnTo>
                  <a:lnTo>
                    <a:pt x="7086" y="122999"/>
                  </a:lnTo>
                  <a:close/>
                </a:path>
                <a:path w="148589" h="136525">
                  <a:moveTo>
                    <a:pt x="88480" y="125463"/>
                  </a:moveTo>
                  <a:lnTo>
                    <a:pt x="86829" y="116916"/>
                  </a:lnTo>
                  <a:lnTo>
                    <a:pt x="86144" y="115963"/>
                  </a:lnTo>
                  <a:lnTo>
                    <a:pt x="82042" y="114630"/>
                  </a:lnTo>
                  <a:lnTo>
                    <a:pt x="82042" y="125463"/>
                  </a:lnTo>
                  <a:lnTo>
                    <a:pt x="81826" y="126885"/>
                  </a:lnTo>
                  <a:lnTo>
                    <a:pt x="81432" y="128752"/>
                  </a:lnTo>
                  <a:lnTo>
                    <a:pt x="23202" y="128752"/>
                  </a:lnTo>
                  <a:lnTo>
                    <a:pt x="18796" y="128790"/>
                  </a:lnTo>
                  <a:lnTo>
                    <a:pt x="16548" y="129781"/>
                  </a:lnTo>
                  <a:lnTo>
                    <a:pt x="14947" y="129705"/>
                  </a:lnTo>
                  <a:lnTo>
                    <a:pt x="14084" y="129692"/>
                  </a:lnTo>
                  <a:lnTo>
                    <a:pt x="7137" y="123355"/>
                  </a:lnTo>
                  <a:lnTo>
                    <a:pt x="7086" y="123126"/>
                  </a:lnTo>
                  <a:lnTo>
                    <a:pt x="7099" y="123329"/>
                  </a:lnTo>
                  <a:lnTo>
                    <a:pt x="7073" y="122999"/>
                  </a:lnTo>
                  <a:lnTo>
                    <a:pt x="7010" y="115087"/>
                  </a:lnTo>
                  <a:lnTo>
                    <a:pt x="19583" y="115087"/>
                  </a:lnTo>
                  <a:lnTo>
                    <a:pt x="20091" y="116078"/>
                  </a:lnTo>
                  <a:lnTo>
                    <a:pt x="31813" y="120332"/>
                  </a:lnTo>
                  <a:lnTo>
                    <a:pt x="41389" y="120332"/>
                  </a:lnTo>
                  <a:lnTo>
                    <a:pt x="48526" y="119595"/>
                  </a:lnTo>
                  <a:lnTo>
                    <a:pt x="50622" y="119367"/>
                  </a:lnTo>
                  <a:lnTo>
                    <a:pt x="48526" y="119595"/>
                  </a:lnTo>
                  <a:lnTo>
                    <a:pt x="49276" y="120332"/>
                  </a:lnTo>
                  <a:lnTo>
                    <a:pt x="51028" y="121513"/>
                  </a:lnTo>
                  <a:lnTo>
                    <a:pt x="52793" y="122656"/>
                  </a:lnTo>
                  <a:lnTo>
                    <a:pt x="55016" y="123888"/>
                  </a:lnTo>
                  <a:lnTo>
                    <a:pt x="58000" y="123926"/>
                  </a:lnTo>
                  <a:lnTo>
                    <a:pt x="60629" y="123507"/>
                  </a:lnTo>
                  <a:lnTo>
                    <a:pt x="63182" y="122656"/>
                  </a:lnTo>
                  <a:lnTo>
                    <a:pt x="64871" y="121475"/>
                  </a:lnTo>
                  <a:lnTo>
                    <a:pt x="67297" y="120142"/>
                  </a:lnTo>
                  <a:lnTo>
                    <a:pt x="68922" y="120091"/>
                  </a:lnTo>
                  <a:lnTo>
                    <a:pt x="70040" y="120091"/>
                  </a:lnTo>
                  <a:lnTo>
                    <a:pt x="70040" y="128346"/>
                  </a:lnTo>
                  <a:lnTo>
                    <a:pt x="76390" y="128346"/>
                  </a:lnTo>
                  <a:lnTo>
                    <a:pt x="76390" y="120269"/>
                  </a:lnTo>
                  <a:lnTo>
                    <a:pt x="78143" y="120421"/>
                  </a:lnTo>
                  <a:lnTo>
                    <a:pt x="80454" y="120777"/>
                  </a:lnTo>
                  <a:lnTo>
                    <a:pt x="81864" y="121259"/>
                  </a:lnTo>
                  <a:lnTo>
                    <a:pt x="81940" y="121869"/>
                  </a:lnTo>
                  <a:lnTo>
                    <a:pt x="82042" y="125463"/>
                  </a:lnTo>
                  <a:lnTo>
                    <a:pt x="82042" y="114630"/>
                  </a:lnTo>
                  <a:lnTo>
                    <a:pt x="79413" y="113766"/>
                  </a:lnTo>
                  <a:lnTo>
                    <a:pt x="79184" y="113690"/>
                  </a:lnTo>
                  <a:lnTo>
                    <a:pt x="73367" y="113766"/>
                  </a:lnTo>
                  <a:lnTo>
                    <a:pt x="73215" y="113741"/>
                  </a:lnTo>
                  <a:lnTo>
                    <a:pt x="70040" y="113741"/>
                  </a:lnTo>
                  <a:lnTo>
                    <a:pt x="68922" y="113741"/>
                  </a:lnTo>
                  <a:lnTo>
                    <a:pt x="66255" y="113703"/>
                  </a:lnTo>
                  <a:lnTo>
                    <a:pt x="64122" y="114566"/>
                  </a:lnTo>
                  <a:lnTo>
                    <a:pt x="61252" y="116255"/>
                  </a:lnTo>
                  <a:lnTo>
                    <a:pt x="60401" y="116865"/>
                  </a:lnTo>
                  <a:lnTo>
                    <a:pt x="58623" y="117487"/>
                  </a:lnTo>
                  <a:lnTo>
                    <a:pt x="58000" y="117576"/>
                  </a:lnTo>
                  <a:lnTo>
                    <a:pt x="57162" y="117614"/>
                  </a:lnTo>
                  <a:lnTo>
                    <a:pt x="55664" y="116992"/>
                  </a:lnTo>
                  <a:lnTo>
                    <a:pt x="54508" y="116192"/>
                  </a:lnTo>
                  <a:lnTo>
                    <a:pt x="53568" y="115506"/>
                  </a:lnTo>
                  <a:lnTo>
                    <a:pt x="53721" y="114769"/>
                  </a:lnTo>
                  <a:lnTo>
                    <a:pt x="59956" y="114769"/>
                  </a:lnTo>
                  <a:lnTo>
                    <a:pt x="59956" y="26517"/>
                  </a:lnTo>
                  <a:lnTo>
                    <a:pt x="68516" y="26517"/>
                  </a:lnTo>
                  <a:lnTo>
                    <a:pt x="68516" y="10769"/>
                  </a:lnTo>
                  <a:lnTo>
                    <a:pt x="68516" y="9766"/>
                  </a:lnTo>
                  <a:lnTo>
                    <a:pt x="68516" y="9245"/>
                  </a:lnTo>
                  <a:lnTo>
                    <a:pt x="67665" y="6667"/>
                  </a:lnTo>
                  <a:lnTo>
                    <a:pt x="67513" y="6477"/>
                  </a:lnTo>
                  <a:lnTo>
                    <a:pt x="67398" y="6324"/>
                  </a:lnTo>
                  <a:lnTo>
                    <a:pt x="65112" y="3340"/>
                  </a:lnTo>
                  <a:lnTo>
                    <a:pt x="64528" y="2565"/>
                  </a:lnTo>
                  <a:lnTo>
                    <a:pt x="62166" y="596"/>
                  </a:lnTo>
                  <a:lnTo>
                    <a:pt x="62166" y="10388"/>
                  </a:lnTo>
                  <a:lnTo>
                    <a:pt x="62166" y="20167"/>
                  </a:lnTo>
                  <a:lnTo>
                    <a:pt x="53606" y="20167"/>
                  </a:lnTo>
                  <a:lnTo>
                    <a:pt x="53606" y="26073"/>
                  </a:lnTo>
                  <a:lnTo>
                    <a:pt x="53606" y="35090"/>
                  </a:lnTo>
                  <a:lnTo>
                    <a:pt x="53606" y="109423"/>
                  </a:lnTo>
                  <a:lnTo>
                    <a:pt x="53530" y="35090"/>
                  </a:lnTo>
                  <a:lnTo>
                    <a:pt x="53606" y="26073"/>
                  </a:lnTo>
                  <a:lnTo>
                    <a:pt x="53530" y="25361"/>
                  </a:lnTo>
                  <a:lnTo>
                    <a:pt x="53530" y="22085"/>
                  </a:lnTo>
                  <a:lnTo>
                    <a:pt x="53530" y="19050"/>
                  </a:lnTo>
                  <a:lnTo>
                    <a:pt x="53530" y="15875"/>
                  </a:lnTo>
                  <a:lnTo>
                    <a:pt x="47180" y="15875"/>
                  </a:lnTo>
                  <a:lnTo>
                    <a:pt x="47180" y="22225"/>
                  </a:lnTo>
                  <a:lnTo>
                    <a:pt x="47180" y="35090"/>
                  </a:lnTo>
                  <a:lnTo>
                    <a:pt x="47180" y="107276"/>
                  </a:lnTo>
                  <a:lnTo>
                    <a:pt x="45669" y="106768"/>
                  </a:lnTo>
                  <a:lnTo>
                    <a:pt x="45669" y="35090"/>
                  </a:lnTo>
                  <a:lnTo>
                    <a:pt x="47180" y="35090"/>
                  </a:lnTo>
                  <a:lnTo>
                    <a:pt x="47180" y="22301"/>
                  </a:lnTo>
                  <a:lnTo>
                    <a:pt x="40119" y="22301"/>
                  </a:lnTo>
                  <a:lnTo>
                    <a:pt x="37807" y="22644"/>
                  </a:lnTo>
                  <a:lnTo>
                    <a:pt x="35877" y="24142"/>
                  </a:lnTo>
                  <a:lnTo>
                    <a:pt x="33934" y="25603"/>
                  </a:lnTo>
                  <a:lnTo>
                    <a:pt x="32118" y="28587"/>
                  </a:lnTo>
                  <a:lnTo>
                    <a:pt x="32169" y="110693"/>
                  </a:lnTo>
                  <a:lnTo>
                    <a:pt x="33693" y="113118"/>
                  </a:lnTo>
                  <a:lnTo>
                    <a:pt x="34493" y="113982"/>
                  </a:lnTo>
                  <a:lnTo>
                    <a:pt x="31953" y="113982"/>
                  </a:lnTo>
                  <a:lnTo>
                    <a:pt x="30302" y="113919"/>
                  </a:lnTo>
                  <a:lnTo>
                    <a:pt x="27736" y="113677"/>
                  </a:lnTo>
                  <a:lnTo>
                    <a:pt x="26771" y="113398"/>
                  </a:lnTo>
                  <a:lnTo>
                    <a:pt x="26377" y="113131"/>
                  </a:lnTo>
                  <a:lnTo>
                    <a:pt x="26377" y="114338"/>
                  </a:lnTo>
                  <a:lnTo>
                    <a:pt x="26263" y="113068"/>
                  </a:lnTo>
                  <a:lnTo>
                    <a:pt x="26377" y="112585"/>
                  </a:lnTo>
                  <a:lnTo>
                    <a:pt x="26377" y="109994"/>
                  </a:lnTo>
                  <a:lnTo>
                    <a:pt x="26428" y="22771"/>
                  </a:lnTo>
                  <a:lnTo>
                    <a:pt x="26885" y="22555"/>
                  </a:lnTo>
                  <a:lnTo>
                    <a:pt x="26987" y="22415"/>
                  </a:lnTo>
                  <a:lnTo>
                    <a:pt x="27660" y="22225"/>
                  </a:lnTo>
                  <a:lnTo>
                    <a:pt x="27762" y="22085"/>
                  </a:lnTo>
                  <a:lnTo>
                    <a:pt x="27978" y="22225"/>
                  </a:lnTo>
                  <a:lnTo>
                    <a:pt x="47180" y="22225"/>
                  </a:lnTo>
                  <a:lnTo>
                    <a:pt x="47180" y="15875"/>
                  </a:lnTo>
                  <a:lnTo>
                    <a:pt x="28206" y="15875"/>
                  </a:lnTo>
                  <a:lnTo>
                    <a:pt x="27762" y="15849"/>
                  </a:lnTo>
                  <a:lnTo>
                    <a:pt x="26771" y="15862"/>
                  </a:lnTo>
                  <a:lnTo>
                    <a:pt x="25717" y="15951"/>
                  </a:lnTo>
                  <a:lnTo>
                    <a:pt x="25717" y="113982"/>
                  </a:lnTo>
                  <a:lnTo>
                    <a:pt x="25412" y="114884"/>
                  </a:lnTo>
                  <a:lnTo>
                    <a:pt x="25704" y="113982"/>
                  </a:lnTo>
                  <a:lnTo>
                    <a:pt x="25717" y="15951"/>
                  </a:lnTo>
                  <a:lnTo>
                    <a:pt x="24904" y="16002"/>
                  </a:lnTo>
                  <a:lnTo>
                    <a:pt x="24866" y="113207"/>
                  </a:lnTo>
                  <a:lnTo>
                    <a:pt x="23952" y="113614"/>
                  </a:lnTo>
                  <a:lnTo>
                    <a:pt x="24853" y="113207"/>
                  </a:lnTo>
                  <a:lnTo>
                    <a:pt x="24866" y="16040"/>
                  </a:lnTo>
                  <a:lnTo>
                    <a:pt x="21209" y="18846"/>
                  </a:lnTo>
                  <a:lnTo>
                    <a:pt x="19977" y="21501"/>
                  </a:lnTo>
                  <a:lnTo>
                    <a:pt x="20015" y="108737"/>
                  </a:lnTo>
                  <a:lnTo>
                    <a:pt x="12801" y="108737"/>
                  </a:lnTo>
                  <a:lnTo>
                    <a:pt x="12801" y="24739"/>
                  </a:lnTo>
                  <a:lnTo>
                    <a:pt x="13271" y="24790"/>
                  </a:lnTo>
                  <a:lnTo>
                    <a:pt x="13169" y="24028"/>
                  </a:lnTo>
                  <a:lnTo>
                    <a:pt x="12877" y="21590"/>
                  </a:lnTo>
                  <a:lnTo>
                    <a:pt x="12763" y="20713"/>
                  </a:lnTo>
                  <a:lnTo>
                    <a:pt x="12763" y="16929"/>
                  </a:lnTo>
                  <a:lnTo>
                    <a:pt x="13004" y="14084"/>
                  </a:lnTo>
                  <a:lnTo>
                    <a:pt x="14757" y="10134"/>
                  </a:lnTo>
                  <a:lnTo>
                    <a:pt x="16573" y="6324"/>
                  </a:lnTo>
                  <a:lnTo>
                    <a:pt x="18592" y="6616"/>
                  </a:lnTo>
                  <a:lnTo>
                    <a:pt x="19177" y="6477"/>
                  </a:lnTo>
                  <a:lnTo>
                    <a:pt x="19405" y="6515"/>
                  </a:lnTo>
                  <a:lnTo>
                    <a:pt x="59067" y="6515"/>
                  </a:lnTo>
                  <a:lnTo>
                    <a:pt x="60096" y="7315"/>
                  </a:lnTo>
                  <a:lnTo>
                    <a:pt x="61048" y="8496"/>
                  </a:lnTo>
                  <a:lnTo>
                    <a:pt x="62064" y="10134"/>
                  </a:lnTo>
                  <a:lnTo>
                    <a:pt x="62166" y="10388"/>
                  </a:lnTo>
                  <a:lnTo>
                    <a:pt x="62166" y="596"/>
                  </a:lnTo>
                  <a:lnTo>
                    <a:pt x="61633" y="152"/>
                  </a:lnTo>
                  <a:lnTo>
                    <a:pt x="57492" y="165"/>
                  </a:lnTo>
                  <a:lnTo>
                    <a:pt x="19685" y="165"/>
                  </a:lnTo>
                  <a:lnTo>
                    <a:pt x="17183" y="0"/>
                  </a:lnTo>
                  <a:lnTo>
                    <a:pt x="11658" y="1244"/>
                  </a:lnTo>
                  <a:lnTo>
                    <a:pt x="8864" y="7759"/>
                  </a:lnTo>
                  <a:lnTo>
                    <a:pt x="6718" y="12611"/>
                  </a:lnTo>
                  <a:lnTo>
                    <a:pt x="6451" y="15976"/>
                  </a:lnTo>
                  <a:lnTo>
                    <a:pt x="6451" y="24041"/>
                  </a:lnTo>
                  <a:lnTo>
                    <a:pt x="6451" y="31508"/>
                  </a:lnTo>
                  <a:lnTo>
                    <a:pt x="6400" y="24028"/>
                  </a:lnTo>
                  <a:lnTo>
                    <a:pt x="6451" y="15976"/>
                  </a:lnTo>
                  <a:lnTo>
                    <a:pt x="6375" y="16929"/>
                  </a:lnTo>
                  <a:lnTo>
                    <a:pt x="6375" y="17640"/>
                  </a:lnTo>
                  <a:lnTo>
                    <a:pt x="0" y="16929"/>
                  </a:lnTo>
                  <a:lnTo>
                    <a:pt x="762" y="123698"/>
                  </a:lnTo>
                  <a:lnTo>
                    <a:pt x="13271" y="136055"/>
                  </a:lnTo>
                  <a:lnTo>
                    <a:pt x="14947" y="136055"/>
                  </a:lnTo>
                  <a:lnTo>
                    <a:pt x="18427" y="135966"/>
                  </a:lnTo>
                  <a:lnTo>
                    <a:pt x="19989" y="135051"/>
                  </a:lnTo>
                  <a:lnTo>
                    <a:pt x="23202" y="135102"/>
                  </a:lnTo>
                  <a:lnTo>
                    <a:pt x="86296" y="135102"/>
                  </a:lnTo>
                  <a:lnTo>
                    <a:pt x="86969" y="132816"/>
                  </a:lnTo>
                  <a:lnTo>
                    <a:pt x="86995" y="132676"/>
                  </a:lnTo>
                  <a:lnTo>
                    <a:pt x="87223" y="131927"/>
                  </a:lnTo>
                  <a:lnTo>
                    <a:pt x="88188" y="128752"/>
                  </a:lnTo>
                  <a:lnTo>
                    <a:pt x="88353" y="128244"/>
                  </a:lnTo>
                  <a:lnTo>
                    <a:pt x="88480" y="125463"/>
                  </a:lnTo>
                  <a:close/>
                </a:path>
                <a:path w="148589" h="136525">
                  <a:moveTo>
                    <a:pt x="148297" y="120180"/>
                  </a:moveTo>
                  <a:lnTo>
                    <a:pt x="130200" y="120180"/>
                  </a:lnTo>
                  <a:lnTo>
                    <a:pt x="128828" y="120065"/>
                  </a:lnTo>
                  <a:lnTo>
                    <a:pt x="129044" y="119900"/>
                  </a:lnTo>
                  <a:lnTo>
                    <a:pt x="128663" y="119430"/>
                  </a:lnTo>
                  <a:lnTo>
                    <a:pt x="128409" y="118618"/>
                  </a:lnTo>
                  <a:lnTo>
                    <a:pt x="128371" y="118351"/>
                  </a:lnTo>
                  <a:lnTo>
                    <a:pt x="128371" y="29044"/>
                  </a:lnTo>
                  <a:lnTo>
                    <a:pt x="122021" y="29044"/>
                  </a:lnTo>
                  <a:lnTo>
                    <a:pt x="122008" y="120256"/>
                  </a:lnTo>
                  <a:lnTo>
                    <a:pt x="122986" y="122262"/>
                  </a:lnTo>
                  <a:lnTo>
                    <a:pt x="123863" y="124294"/>
                  </a:lnTo>
                  <a:lnTo>
                    <a:pt x="126568" y="126631"/>
                  </a:lnTo>
                  <a:lnTo>
                    <a:pt x="130200" y="126530"/>
                  </a:lnTo>
                  <a:lnTo>
                    <a:pt x="148297" y="126530"/>
                  </a:lnTo>
                  <a:lnTo>
                    <a:pt x="148297" y="1201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6" name="object 46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06011" y="6767423"/>
              <a:ext cx="159207" cy="144780"/>
            </a:xfrm>
            <a:prstGeom prst="rect">
              <a:avLst/>
            </a:prstGeom>
          </p:spPr>
        </p:pic>
        <p:pic>
          <p:nvPicPr>
            <p:cNvPr id="467" name="object 46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990733" y="6767423"/>
              <a:ext cx="159219" cy="144780"/>
            </a:xfrm>
            <a:prstGeom prst="rect">
              <a:avLst/>
            </a:prstGeom>
          </p:spPr>
        </p:pic>
        <p:sp>
          <p:nvSpPr>
            <p:cNvPr id="468" name="object 468"/>
            <p:cNvSpPr/>
            <p:nvPr/>
          </p:nvSpPr>
          <p:spPr>
            <a:xfrm>
              <a:off x="3810787" y="6428117"/>
              <a:ext cx="144780" cy="133350"/>
            </a:xfrm>
            <a:custGeom>
              <a:avLst/>
              <a:gdLst/>
              <a:ahLst/>
              <a:cxnLst/>
              <a:rect l="l" t="t" r="r" b="b"/>
              <a:pathLst>
                <a:path w="144779" h="133350">
                  <a:moveTo>
                    <a:pt x="137812" y="19291"/>
                  </a:moveTo>
                  <a:lnTo>
                    <a:pt x="57150" y="19291"/>
                  </a:lnTo>
                  <a:lnTo>
                    <a:pt x="57750" y="98849"/>
                  </a:lnTo>
                  <a:lnTo>
                    <a:pt x="57861" y="132867"/>
                  </a:lnTo>
                  <a:lnTo>
                    <a:pt x="65011" y="130009"/>
                  </a:lnTo>
                  <a:lnTo>
                    <a:pt x="141006" y="130009"/>
                  </a:lnTo>
                  <a:lnTo>
                    <a:pt x="144297" y="121437"/>
                  </a:lnTo>
                  <a:lnTo>
                    <a:pt x="144297" y="20002"/>
                  </a:lnTo>
                  <a:lnTo>
                    <a:pt x="137871" y="20002"/>
                  </a:lnTo>
                  <a:lnTo>
                    <a:pt x="137812" y="19291"/>
                  </a:lnTo>
                  <a:close/>
                </a:path>
                <a:path w="144779" h="133350">
                  <a:moveTo>
                    <a:pt x="141006" y="130009"/>
                  </a:moveTo>
                  <a:lnTo>
                    <a:pt x="65011" y="130009"/>
                  </a:lnTo>
                  <a:lnTo>
                    <a:pt x="115337" y="131520"/>
                  </a:lnTo>
                  <a:lnTo>
                    <a:pt x="130009" y="131444"/>
                  </a:lnTo>
                  <a:lnTo>
                    <a:pt x="140728" y="130733"/>
                  </a:lnTo>
                  <a:lnTo>
                    <a:pt x="141006" y="130009"/>
                  </a:lnTo>
                  <a:close/>
                </a:path>
                <a:path w="144779" h="133350">
                  <a:moveTo>
                    <a:pt x="10007" y="14287"/>
                  </a:moveTo>
                  <a:lnTo>
                    <a:pt x="0" y="25717"/>
                  </a:lnTo>
                  <a:lnTo>
                    <a:pt x="0" y="122161"/>
                  </a:lnTo>
                  <a:lnTo>
                    <a:pt x="7150" y="122872"/>
                  </a:lnTo>
                  <a:lnTo>
                    <a:pt x="14287" y="117157"/>
                  </a:lnTo>
                  <a:lnTo>
                    <a:pt x="14998" y="110718"/>
                  </a:lnTo>
                  <a:lnTo>
                    <a:pt x="14998" y="29997"/>
                  </a:lnTo>
                  <a:lnTo>
                    <a:pt x="20726" y="29286"/>
                  </a:lnTo>
                  <a:lnTo>
                    <a:pt x="36410" y="29286"/>
                  </a:lnTo>
                  <a:lnTo>
                    <a:pt x="51435" y="27139"/>
                  </a:lnTo>
                  <a:lnTo>
                    <a:pt x="57150" y="19291"/>
                  </a:lnTo>
                  <a:lnTo>
                    <a:pt x="137812" y="19291"/>
                  </a:lnTo>
                  <a:lnTo>
                    <a:pt x="137456" y="14998"/>
                  </a:lnTo>
                  <a:lnTo>
                    <a:pt x="13576" y="14998"/>
                  </a:lnTo>
                  <a:lnTo>
                    <a:pt x="10007" y="14287"/>
                  </a:lnTo>
                  <a:close/>
                </a:path>
                <a:path w="144779" h="133350">
                  <a:moveTo>
                    <a:pt x="36410" y="29286"/>
                  </a:moveTo>
                  <a:lnTo>
                    <a:pt x="20726" y="29286"/>
                  </a:lnTo>
                  <a:lnTo>
                    <a:pt x="31432" y="29997"/>
                  </a:lnTo>
                  <a:lnTo>
                    <a:pt x="36410" y="29286"/>
                  </a:lnTo>
                  <a:close/>
                </a:path>
                <a:path w="144779" h="133350">
                  <a:moveTo>
                    <a:pt x="131444" y="0"/>
                  </a:moveTo>
                  <a:lnTo>
                    <a:pt x="128587" y="1422"/>
                  </a:lnTo>
                  <a:lnTo>
                    <a:pt x="57861" y="2857"/>
                  </a:lnTo>
                  <a:lnTo>
                    <a:pt x="55003" y="8572"/>
                  </a:lnTo>
                  <a:lnTo>
                    <a:pt x="53581" y="12852"/>
                  </a:lnTo>
                  <a:lnTo>
                    <a:pt x="48577" y="14287"/>
                  </a:lnTo>
                  <a:lnTo>
                    <a:pt x="17144" y="14998"/>
                  </a:lnTo>
                  <a:lnTo>
                    <a:pt x="137456" y="14998"/>
                  </a:lnTo>
                  <a:lnTo>
                    <a:pt x="137160" y="11429"/>
                  </a:lnTo>
                  <a:lnTo>
                    <a:pt x="13144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803332" y="6422377"/>
              <a:ext cx="159385" cy="144780"/>
            </a:xfrm>
            <a:custGeom>
              <a:avLst/>
              <a:gdLst/>
              <a:ahLst/>
              <a:cxnLst/>
              <a:rect l="l" t="t" r="r" b="b"/>
              <a:pathLst>
                <a:path w="159385" h="144779">
                  <a:moveTo>
                    <a:pt x="71986" y="16395"/>
                  </a:moveTo>
                  <a:lnTo>
                    <a:pt x="69830" y="16433"/>
                  </a:lnTo>
                  <a:lnTo>
                    <a:pt x="68897" y="19050"/>
                  </a:lnTo>
                  <a:lnTo>
                    <a:pt x="67817" y="22859"/>
                  </a:lnTo>
                  <a:lnTo>
                    <a:pt x="65087" y="24129"/>
                  </a:lnTo>
                  <a:lnTo>
                    <a:pt x="63855" y="25400"/>
                  </a:lnTo>
                  <a:lnTo>
                    <a:pt x="64604" y="25400"/>
                  </a:lnTo>
                  <a:lnTo>
                    <a:pt x="70637" y="30479"/>
                  </a:lnTo>
                  <a:lnTo>
                    <a:pt x="68554" y="33019"/>
                  </a:lnTo>
                  <a:lnTo>
                    <a:pt x="57270" y="41459"/>
                  </a:lnTo>
                  <a:lnTo>
                    <a:pt x="57750" y="105409"/>
                  </a:lnTo>
                  <a:lnTo>
                    <a:pt x="57886" y="132079"/>
                  </a:lnTo>
                  <a:lnTo>
                    <a:pt x="58800" y="135889"/>
                  </a:lnTo>
                  <a:lnTo>
                    <a:pt x="63969" y="143509"/>
                  </a:lnTo>
                  <a:lnTo>
                    <a:pt x="68275" y="144779"/>
                  </a:lnTo>
                  <a:lnTo>
                    <a:pt x="70853" y="143509"/>
                  </a:lnTo>
                  <a:lnTo>
                    <a:pt x="72174" y="143509"/>
                  </a:lnTo>
                  <a:lnTo>
                    <a:pt x="72466" y="135889"/>
                  </a:lnTo>
                  <a:lnTo>
                    <a:pt x="155689" y="135889"/>
                  </a:lnTo>
                  <a:lnTo>
                    <a:pt x="157276" y="134619"/>
                  </a:lnTo>
                  <a:lnTo>
                    <a:pt x="158241" y="132079"/>
                  </a:lnTo>
                  <a:lnTo>
                    <a:pt x="70853" y="132079"/>
                  </a:lnTo>
                  <a:lnTo>
                    <a:pt x="69697" y="129539"/>
                  </a:lnTo>
                  <a:lnTo>
                    <a:pt x="71170" y="128269"/>
                  </a:lnTo>
                  <a:lnTo>
                    <a:pt x="72770" y="128269"/>
                  </a:lnTo>
                  <a:lnTo>
                    <a:pt x="72659" y="105409"/>
                  </a:lnTo>
                  <a:lnTo>
                    <a:pt x="71986" y="16395"/>
                  </a:lnTo>
                  <a:close/>
                </a:path>
                <a:path w="159385" h="144779">
                  <a:moveTo>
                    <a:pt x="155689" y="135889"/>
                  </a:moveTo>
                  <a:lnTo>
                    <a:pt x="72466" y="135889"/>
                  </a:lnTo>
                  <a:lnTo>
                    <a:pt x="75234" y="143509"/>
                  </a:lnTo>
                  <a:lnTo>
                    <a:pt x="78711" y="143509"/>
                  </a:lnTo>
                  <a:lnTo>
                    <a:pt x="94427" y="144779"/>
                  </a:lnTo>
                  <a:lnTo>
                    <a:pt x="145491" y="144779"/>
                  </a:lnTo>
                  <a:lnTo>
                    <a:pt x="151002" y="140969"/>
                  </a:lnTo>
                  <a:lnTo>
                    <a:pt x="154101" y="137159"/>
                  </a:lnTo>
                  <a:lnTo>
                    <a:pt x="155689" y="135889"/>
                  </a:lnTo>
                  <a:close/>
                </a:path>
                <a:path w="159385" h="144779">
                  <a:moveTo>
                    <a:pt x="72466" y="135889"/>
                  </a:moveTo>
                  <a:lnTo>
                    <a:pt x="72174" y="143509"/>
                  </a:lnTo>
                  <a:lnTo>
                    <a:pt x="75234" y="143509"/>
                  </a:lnTo>
                  <a:lnTo>
                    <a:pt x="72466" y="135889"/>
                  </a:lnTo>
                  <a:close/>
                </a:path>
                <a:path w="159385" h="144779">
                  <a:moveTo>
                    <a:pt x="53987" y="13969"/>
                  </a:moveTo>
                  <a:lnTo>
                    <a:pt x="17843" y="13969"/>
                  </a:lnTo>
                  <a:lnTo>
                    <a:pt x="12077" y="16509"/>
                  </a:lnTo>
                  <a:lnTo>
                    <a:pt x="9359" y="19050"/>
                  </a:lnTo>
                  <a:lnTo>
                    <a:pt x="368" y="29209"/>
                  </a:lnTo>
                  <a:lnTo>
                    <a:pt x="53" y="34289"/>
                  </a:lnTo>
                  <a:lnTo>
                    <a:pt x="0" y="135889"/>
                  </a:lnTo>
                  <a:lnTo>
                    <a:pt x="6718" y="135889"/>
                  </a:lnTo>
                  <a:lnTo>
                    <a:pt x="8191" y="120650"/>
                  </a:lnTo>
                  <a:lnTo>
                    <a:pt x="13779" y="120650"/>
                  </a:lnTo>
                  <a:lnTo>
                    <a:pt x="14389" y="119379"/>
                  </a:lnTo>
                  <a:lnTo>
                    <a:pt x="14909" y="117377"/>
                  </a:lnTo>
                  <a:lnTo>
                    <a:pt x="14909" y="36829"/>
                  </a:lnTo>
                  <a:lnTo>
                    <a:pt x="15151" y="35559"/>
                  </a:lnTo>
                  <a:lnTo>
                    <a:pt x="15735" y="34289"/>
                  </a:lnTo>
                  <a:lnTo>
                    <a:pt x="19545" y="29209"/>
                  </a:lnTo>
                  <a:lnTo>
                    <a:pt x="24117" y="29209"/>
                  </a:lnTo>
                  <a:lnTo>
                    <a:pt x="26581" y="27939"/>
                  </a:lnTo>
                  <a:lnTo>
                    <a:pt x="43357" y="27939"/>
                  </a:lnTo>
                  <a:lnTo>
                    <a:pt x="50901" y="26669"/>
                  </a:lnTo>
                  <a:lnTo>
                    <a:pt x="53517" y="25400"/>
                  </a:lnTo>
                  <a:lnTo>
                    <a:pt x="57403" y="22859"/>
                  </a:lnTo>
                  <a:lnTo>
                    <a:pt x="58610" y="21603"/>
                  </a:lnTo>
                  <a:lnTo>
                    <a:pt x="59471" y="20319"/>
                  </a:lnTo>
                  <a:lnTo>
                    <a:pt x="56032" y="20319"/>
                  </a:lnTo>
                  <a:lnTo>
                    <a:pt x="53987" y="13969"/>
                  </a:lnTo>
                  <a:close/>
                </a:path>
                <a:path w="159385" h="144779">
                  <a:moveTo>
                    <a:pt x="14909" y="117377"/>
                  </a:moveTo>
                  <a:lnTo>
                    <a:pt x="14389" y="119379"/>
                  </a:lnTo>
                  <a:lnTo>
                    <a:pt x="13779" y="120650"/>
                  </a:lnTo>
                  <a:lnTo>
                    <a:pt x="8191" y="120650"/>
                  </a:lnTo>
                  <a:lnTo>
                    <a:pt x="8166" y="121919"/>
                  </a:lnTo>
                  <a:lnTo>
                    <a:pt x="6718" y="135889"/>
                  </a:lnTo>
                  <a:lnTo>
                    <a:pt x="12979" y="135889"/>
                  </a:lnTo>
                  <a:lnTo>
                    <a:pt x="17538" y="134619"/>
                  </a:lnTo>
                  <a:lnTo>
                    <a:pt x="20180" y="134619"/>
                  </a:lnTo>
                  <a:lnTo>
                    <a:pt x="22834" y="132079"/>
                  </a:lnTo>
                  <a:lnTo>
                    <a:pt x="26530" y="129539"/>
                  </a:lnTo>
                  <a:lnTo>
                    <a:pt x="26974" y="128269"/>
                  </a:lnTo>
                  <a:lnTo>
                    <a:pt x="14909" y="128269"/>
                  </a:lnTo>
                  <a:lnTo>
                    <a:pt x="14909" y="117377"/>
                  </a:lnTo>
                  <a:close/>
                </a:path>
                <a:path w="159385" h="144779">
                  <a:moveTo>
                    <a:pt x="71170" y="128269"/>
                  </a:moveTo>
                  <a:lnTo>
                    <a:pt x="69697" y="129539"/>
                  </a:lnTo>
                  <a:lnTo>
                    <a:pt x="70853" y="132079"/>
                  </a:lnTo>
                  <a:lnTo>
                    <a:pt x="70853" y="129539"/>
                  </a:lnTo>
                  <a:lnTo>
                    <a:pt x="73088" y="129539"/>
                  </a:lnTo>
                  <a:lnTo>
                    <a:pt x="72816" y="128451"/>
                  </a:lnTo>
                  <a:lnTo>
                    <a:pt x="71170" y="128269"/>
                  </a:lnTo>
                  <a:close/>
                </a:path>
                <a:path w="159385" h="144779">
                  <a:moveTo>
                    <a:pt x="70853" y="129539"/>
                  </a:moveTo>
                  <a:lnTo>
                    <a:pt x="70853" y="132079"/>
                  </a:lnTo>
                  <a:lnTo>
                    <a:pt x="73202" y="130809"/>
                  </a:lnTo>
                  <a:lnTo>
                    <a:pt x="70853" y="129539"/>
                  </a:lnTo>
                  <a:close/>
                </a:path>
                <a:path w="159385" h="144779">
                  <a:moveTo>
                    <a:pt x="144297" y="125916"/>
                  </a:moveTo>
                  <a:lnTo>
                    <a:pt x="143890" y="127000"/>
                  </a:lnTo>
                  <a:lnTo>
                    <a:pt x="143014" y="128269"/>
                  </a:lnTo>
                  <a:lnTo>
                    <a:pt x="140652" y="129539"/>
                  </a:lnTo>
                  <a:lnTo>
                    <a:pt x="139255" y="130809"/>
                  </a:lnTo>
                  <a:lnTo>
                    <a:pt x="73202" y="130809"/>
                  </a:lnTo>
                  <a:lnTo>
                    <a:pt x="70853" y="132079"/>
                  </a:lnTo>
                  <a:lnTo>
                    <a:pt x="158241" y="132079"/>
                  </a:lnTo>
                  <a:lnTo>
                    <a:pt x="159207" y="129539"/>
                  </a:lnTo>
                  <a:lnTo>
                    <a:pt x="159207" y="128269"/>
                  </a:lnTo>
                  <a:lnTo>
                    <a:pt x="144297" y="128269"/>
                  </a:lnTo>
                  <a:lnTo>
                    <a:pt x="144297" y="125916"/>
                  </a:lnTo>
                  <a:close/>
                </a:path>
                <a:path w="159385" h="144779">
                  <a:moveTo>
                    <a:pt x="73088" y="129539"/>
                  </a:moveTo>
                  <a:lnTo>
                    <a:pt x="70853" y="129539"/>
                  </a:lnTo>
                  <a:lnTo>
                    <a:pt x="73202" y="130809"/>
                  </a:lnTo>
                  <a:lnTo>
                    <a:pt x="73088" y="129539"/>
                  </a:lnTo>
                  <a:close/>
                </a:path>
                <a:path w="159385" h="144779">
                  <a:moveTo>
                    <a:pt x="72816" y="128451"/>
                  </a:moveTo>
                  <a:lnTo>
                    <a:pt x="73088" y="129539"/>
                  </a:lnTo>
                  <a:lnTo>
                    <a:pt x="73291" y="130809"/>
                  </a:lnTo>
                  <a:lnTo>
                    <a:pt x="113949" y="130809"/>
                  </a:lnTo>
                  <a:lnTo>
                    <a:pt x="104373" y="129539"/>
                  </a:lnTo>
                  <a:lnTo>
                    <a:pt x="82702" y="129539"/>
                  </a:lnTo>
                  <a:lnTo>
                    <a:pt x="72816" y="128451"/>
                  </a:lnTo>
                  <a:close/>
                </a:path>
                <a:path w="159385" h="144779">
                  <a:moveTo>
                    <a:pt x="72770" y="128269"/>
                  </a:moveTo>
                  <a:lnTo>
                    <a:pt x="71170" y="128269"/>
                  </a:lnTo>
                  <a:lnTo>
                    <a:pt x="72816" y="128451"/>
                  </a:lnTo>
                  <a:lnTo>
                    <a:pt x="72770" y="128269"/>
                  </a:lnTo>
                  <a:close/>
                </a:path>
                <a:path w="159385" h="144779">
                  <a:moveTo>
                    <a:pt x="57162" y="27939"/>
                  </a:moveTo>
                  <a:lnTo>
                    <a:pt x="26581" y="27939"/>
                  </a:lnTo>
                  <a:lnTo>
                    <a:pt x="24117" y="29209"/>
                  </a:lnTo>
                  <a:lnTo>
                    <a:pt x="19608" y="31750"/>
                  </a:lnTo>
                  <a:lnTo>
                    <a:pt x="17995" y="33019"/>
                  </a:lnTo>
                  <a:lnTo>
                    <a:pt x="15646" y="38100"/>
                  </a:lnTo>
                  <a:lnTo>
                    <a:pt x="14985" y="40639"/>
                  </a:lnTo>
                  <a:lnTo>
                    <a:pt x="14998" y="116839"/>
                  </a:lnTo>
                  <a:lnTo>
                    <a:pt x="14909" y="117377"/>
                  </a:lnTo>
                  <a:lnTo>
                    <a:pt x="14909" y="128269"/>
                  </a:lnTo>
                  <a:lnTo>
                    <a:pt x="26974" y="128269"/>
                  </a:lnTo>
                  <a:lnTo>
                    <a:pt x="28752" y="123189"/>
                  </a:lnTo>
                  <a:lnTo>
                    <a:pt x="29603" y="120650"/>
                  </a:lnTo>
                  <a:lnTo>
                    <a:pt x="29908" y="118109"/>
                  </a:lnTo>
                  <a:lnTo>
                    <a:pt x="29908" y="43179"/>
                  </a:lnTo>
                  <a:lnTo>
                    <a:pt x="27685" y="43179"/>
                  </a:lnTo>
                  <a:lnTo>
                    <a:pt x="28181" y="35559"/>
                  </a:lnTo>
                  <a:lnTo>
                    <a:pt x="57226" y="35559"/>
                  </a:lnTo>
                  <a:lnTo>
                    <a:pt x="57178" y="29209"/>
                  </a:lnTo>
                  <a:lnTo>
                    <a:pt x="31180" y="29209"/>
                  </a:lnTo>
                  <a:lnTo>
                    <a:pt x="57162" y="27939"/>
                  </a:lnTo>
                  <a:close/>
                </a:path>
                <a:path w="159385" h="144779">
                  <a:moveTo>
                    <a:pt x="144843" y="124459"/>
                  </a:moveTo>
                  <a:lnTo>
                    <a:pt x="144367" y="125729"/>
                  </a:lnTo>
                  <a:lnTo>
                    <a:pt x="144297" y="128269"/>
                  </a:lnTo>
                  <a:lnTo>
                    <a:pt x="151752" y="128269"/>
                  </a:lnTo>
                  <a:lnTo>
                    <a:pt x="144805" y="125729"/>
                  </a:lnTo>
                  <a:lnTo>
                    <a:pt x="144843" y="124459"/>
                  </a:lnTo>
                  <a:close/>
                </a:path>
                <a:path w="159385" h="144779">
                  <a:moveTo>
                    <a:pt x="144805" y="125729"/>
                  </a:moveTo>
                  <a:lnTo>
                    <a:pt x="151752" y="128269"/>
                  </a:lnTo>
                  <a:lnTo>
                    <a:pt x="159207" y="128269"/>
                  </a:lnTo>
                  <a:lnTo>
                    <a:pt x="159207" y="127000"/>
                  </a:lnTo>
                  <a:lnTo>
                    <a:pt x="148475" y="127000"/>
                  </a:lnTo>
                  <a:lnTo>
                    <a:pt x="144805" y="125729"/>
                  </a:lnTo>
                  <a:close/>
                </a:path>
                <a:path w="159385" h="144779">
                  <a:moveTo>
                    <a:pt x="144843" y="124459"/>
                  </a:moveTo>
                  <a:lnTo>
                    <a:pt x="144805" y="125729"/>
                  </a:lnTo>
                  <a:lnTo>
                    <a:pt x="148475" y="127000"/>
                  </a:lnTo>
                  <a:lnTo>
                    <a:pt x="144843" y="124459"/>
                  </a:lnTo>
                  <a:close/>
                </a:path>
                <a:path w="159385" h="144779">
                  <a:moveTo>
                    <a:pt x="159207" y="124459"/>
                  </a:moveTo>
                  <a:lnTo>
                    <a:pt x="144843" y="124459"/>
                  </a:lnTo>
                  <a:lnTo>
                    <a:pt x="148475" y="127000"/>
                  </a:lnTo>
                  <a:lnTo>
                    <a:pt x="159207" y="127000"/>
                  </a:lnTo>
                  <a:lnTo>
                    <a:pt x="159207" y="124459"/>
                  </a:lnTo>
                  <a:close/>
                </a:path>
                <a:path w="159385" h="144779">
                  <a:moveTo>
                    <a:pt x="148399" y="8889"/>
                  </a:moveTo>
                  <a:lnTo>
                    <a:pt x="136893" y="8889"/>
                  </a:lnTo>
                  <a:lnTo>
                    <a:pt x="139382" y="13969"/>
                  </a:lnTo>
                  <a:lnTo>
                    <a:pt x="137883" y="15239"/>
                  </a:lnTo>
                  <a:lnTo>
                    <a:pt x="135107" y="15288"/>
                  </a:lnTo>
                  <a:lnTo>
                    <a:pt x="135991" y="17779"/>
                  </a:lnTo>
                  <a:lnTo>
                    <a:pt x="136842" y="20319"/>
                  </a:lnTo>
                  <a:lnTo>
                    <a:pt x="137515" y="24129"/>
                  </a:lnTo>
                  <a:lnTo>
                    <a:pt x="137680" y="25400"/>
                  </a:lnTo>
                  <a:lnTo>
                    <a:pt x="137896" y="26669"/>
                  </a:lnTo>
                  <a:lnTo>
                    <a:pt x="138468" y="34289"/>
                  </a:lnTo>
                  <a:lnTo>
                    <a:pt x="144297" y="34289"/>
                  </a:lnTo>
                  <a:lnTo>
                    <a:pt x="144297" y="125916"/>
                  </a:lnTo>
                  <a:lnTo>
                    <a:pt x="144843" y="124459"/>
                  </a:lnTo>
                  <a:lnTo>
                    <a:pt x="159207" y="124459"/>
                  </a:lnTo>
                  <a:lnTo>
                    <a:pt x="159207" y="26669"/>
                  </a:lnTo>
                  <a:lnTo>
                    <a:pt x="145326" y="26669"/>
                  </a:lnTo>
                  <a:lnTo>
                    <a:pt x="145326" y="19050"/>
                  </a:lnTo>
                  <a:lnTo>
                    <a:pt x="151808" y="19050"/>
                  </a:lnTo>
                  <a:lnTo>
                    <a:pt x="151292" y="16395"/>
                  </a:lnTo>
                  <a:lnTo>
                    <a:pt x="150373" y="12685"/>
                  </a:lnTo>
                  <a:lnTo>
                    <a:pt x="148399" y="8889"/>
                  </a:lnTo>
                  <a:close/>
                </a:path>
                <a:path w="159385" h="144779">
                  <a:moveTo>
                    <a:pt x="8191" y="120650"/>
                  </a:moveTo>
                  <a:lnTo>
                    <a:pt x="8068" y="121919"/>
                  </a:lnTo>
                  <a:lnTo>
                    <a:pt x="8191" y="120650"/>
                  </a:lnTo>
                  <a:close/>
                </a:path>
                <a:path w="159385" h="144779">
                  <a:moveTo>
                    <a:pt x="28181" y="35559"/>
                  </a:moveTo>
                  <a:lnTo>
                    <a:pt x="27685" y="43179"/>
                  </a:lnTo>
                  <a:lnTo>
                    <a:pt x="29095" y="43179"/>
                  </a:lnTo>
                  <a:lnTo>
                    <a:pt x="28982" y="42425"/>
                  </a:lnTo>
                  <a:lnTo>
                    <a:pt x="28790" y="40639"/>
                  </a:lnTo>
                  <a:lnTo>
                    <a:pt x="28181" y="35559"/>
                  </a:lnTo>
                  <a:close/>
                </a:path>
                <a:path w="159385" h="144779">
                  <a:moveTo>
                    <a:pt x="28905" y="41909"/>
                  </a:moveTo>
                  <a:lnTo>
                    <a:pt x="29095" y="43179"/>
                  </a:lnTo>
                  <a:lnTo>
                    <a:pt x="29005" y="42425"/>
                  </a:lnTo>
                  <a:lnTo>
                    <a:pt x="28905" y="41909"/>
                  </a:lnTo>
                  <a:close/>
                </a:path>
                <a:path w="159385" h="144779">
                  <a:moveTo>
                    <a:pt x="28956" y="42018"/>
                  </a:moveTo>
                  <a:lnTo>
                    <a:pt x="29095" y="43179"/>
                  </a:lnTo>
                  <a:lnTo>
                    <a:pt x="29502" y="43179"/>
                  </a:lnTo>
                  <a:lnTo>
                    <a:pt x="28956" y="42018"/>
                  </a:lnTo>
                  <a:close/>
                </a:path>
                <a:path w="159385" h="144779">
                  <a:moveTo>
                    <a:pt x="57226" y="35559"/>
                  </a:moveTo>
                  <a:lnTo>
                    <a:pt x="28181" y="35559"/>
                  </a:lnTo>
                  <a:lnTo>
                    <a:pt x="28956" y="42018"/>
                  </a:lnTo>
                  <a:lnTo>
                    <a:pt x="29502" y="43179"/>
                  </a:lnTo>
                  <a:lnTo>
                    <a:pt x="29351" y="42425"/>
                  </a:lnTo>
                  <a:lnTo>
                    <a:pt x="29082" y="41909"/>
                  </a:lnTo>
                  <a:lnTo>
                    <a:pt x="56667" y="41909"/>
                  </a:lnTo>
                  <a:lnTo>
                    <a:pt x="57270" y="41459"/>
                  </a:lnTo>
                  <a:lnTo>
                    <a:pt x="57226" y="35559"/>
                  </a:lnTo>
                  <a:close/>
                </a:path>
                <a:path w="159385" h="144779">
                  <a:moveTo>
                    <a:pt x="29351" y="42425"/>
                  </a:moveTo>
                  <a:lnTo>
                    <a:pt x="29502" y="43179"/>
                  </a:lnTo>
                  <a:lnTo>
                    <a:pt x="29743" y="43179"/>
                  </a:lnTo>
                  <a:lnTo>
                    <a:pt x="29351" y="42425"/>
                  </a:lnTo>
                  <a:close/>
                </a:path>
                <a:path w="159385" h="144779">
                  <a:moveTo>
                    <a:pt x="29248" y="41909"/>
                  </a:moveTo>
                  <a:lnTo>
                    <a:pt x="29351" y="42425"/>
                  </a:lnTo>
                  <a:lnTo>
                    <a:pt x="29743" y="43179"/>
                  </a:lnTo>
                  <a:lnTo>
                    <a:pt x="29248" y="41909"/>
                  </a:lnTo>
                  <a:close/>
                </a:path>
                <a:path w="159385" h="144779">
                  <a:moveTo>
                    <a:pt x="29946" y="41909"/>
                  </a:moveTo>
                  <a:lnTo>
                    <a:pt x="29248" y="41909"/>
                  </a:lnTo>
                  <a:lnTo>
                    <a:pt x="29743" y="43179"/>
                  </a:lnTo>
                  <a:lnTo>
                    <a:pt x="29946" y="41909"/>
                  </a:lnTo>
                  <a:close/>
                </a:path>
                <a:path w="159385" h="144779">
                  <a:moveTo>
                    <a:pt x="29946" y="41909"/>
                  </a:moveTo>
                  <a:lnTo>
                    <a:pt x="29743" y="43179"/>
                  </a:lnTo>
                  <a:lnTo>
                    <a:pt x="29908" y="43179"/>
                  </a:lnTo>
                  <a:lnTo>
                    <a:pt x="29946" y="41909"/>
                  </a:lnTo>
                  <a:close/>
                </a:path>
                <a:path w="159385" h="144779">
                  <a:moveTo>
                    <a:pt x="56667" y="41909"/>
                  </a:moveTo>
                  <a:lnTo>
                    <a:pt x="29946" y="41909"/>
                  </a:lnTo>
                  <a:lnTo>
                    <a:pt x="29908" y="43179"/>
                  </a:lnTo>
                  <a:lnTo>
                    <a:pt x="44399" y="43179"/>
                  </a:lnTo>
                  <a:lnTo>
                    <a:pt x="56667" y="41909"/>
                  </a:lnTo>
                  <a:close/>
                </a:path>
                <a:path w="159385" h="144779">
                  <a:moveTo>
                    <a:pt x="29248" y="41909"/>
                  </a:moveTo>
                  <a:lnTo>
                    <a:pt x="29082" y="41909"/>
                  </a:lnTo>
                  <a:lnTo>
                    <a:pt x="29351" y="42425"/>
                  </a:lnTo>
                  <a:lnTo>
                    <a:pt x="29248" y="41909"/>
                  </a:lnTo>
                  <a:close/>
                </a:path>
                <a:path w="159385" h="144779">
                  <a:moveTo>
                    <a:pt x="28943" y="41909"/>
                  </a:moveTo>
                  <a:close/>
                </a:path>
                <a:path w="159385" h="144779">
                  <a:moveTo>
                    <a:pt x="62750" y="25400"/>
                  </a:moveTo>
                  <a:lnTo>
                    <a:pt x="57150" y="25400"/>
                  </a:lnTo>
                  <a:lnTo>
                    <a:pt x="57270" y="41459"/>
                  </a:lnTo>
                  <a:lnTo>
                    <a:pt x="68554" y="33019"/>
                  </a:lnTo>
                  <a:lnTo>
                    <a:pt x="70637" y="30479"/>
                  </a:lnTo>
                  <a:lnTo>
                    <a:pt x="67621" y="27939"/>
                  </a:lnTo>
                  <a:lnTo>
                    <a:pt x="59816" y="27939"/>
                  </a:lnTo>
                  <a:lnTo>
                    <a:pt x="62750" y="25400"/>
                  </a:lnTo>
                  <a:close/>
                </a:path>
                <a:path w="159385" h="144779">
                  <a:moveTo>
                    <a:pt x="68160" y="21589"/>
                  </a:moveTo>
                  <a:lnTo>
                    <a:pt x="58623" y="21589"/>
                  </a:lnTo>
                  <a:lnTo>
                    <a:pt x="60909" y="22859"/>
                  </a:lnTo>
                  <a:lnTo>
                    <a:pt x="57403" y="22859"/>
                  </a:lnTo>
                  <a:lnTo>
                    <a:pt x="53517" y="25400"/>
                  </a:lnTo>
                  <a:lnTo>
                    <a:pt x="50901" y="26669"/>
                  </a:lnTo>
                  <a:lnTo>
                    <a:pt x="43357" y="27939"/>
                  </a:lnTo>
                  <a:lnTo>
                    <a:pt x="57162" y="27939"/>
                  </a:lnTo>
                  <a:lnTo>
                    <a:pt x="31180" y="29209"/>
                  </a:lnTo>
                  <a:lnTo>
                    <a:pt x="57178" y="29209"/>
                  </a:lnTo>
                  <a:lnTo>
                    <a:pt x="57150" y="25400"/>
                  </a:lnTo>
                  <a:lnTo>
                    <a:pt x="63855" y="25400"/>
                  </a:lnTo>
                  <a:lnTo>
                    <a:pt x="65087" y="24129"/>
                  </a:lnTo>
                  <a:lnTo>
                    <a:pt x="67817" y="22859"/>
                  </a:lnTo>
                  <a:lnTo>
                    <a:pt x="60909" y="22859"/>
                  </a:lnTo>
                  <a:lnTo>
                    <a:pt x="58610" y="21603"/>
                  </a:lnTo>
                  <a:lnTo>
                    <a:pt x="68157" y="21603"/>
                  </a:lnTo>
                  <a:close/>
                </a:path>
                <a:path w="159385" h="144779">
                  <a:moveTo>
                    <a:pt x="64604" y="25400"/>
                  </a:moveTo>
                  <a:lnTo>
                    <a:pt x="62750" y="25400"/>
                  </a:lnTo>
                  <a:lnTo>
                    <a:pt x="59816" y="27939"/>
                  </a:lnTo>
                  <a:lnTo>
                    <a:pt x="67621" y="27939"/>
                  </a:lnTo>
                  <a:lnTo>
                    <a:pt x="64604" y="25400"/>
                  </a:lnTo>
                  <a:close/>
                </a:path>
                <a:path w="159385" h="144779">
                  <a:moveTo>
                    <a:pt x="151808" y="19050"/>
                  </a:moveTo>
                  <a:lnTo>
                    <a:pt x="145326" y="19050"/>
                  </a:lnTo>
                  <a:lnTo>
                    <a:pt x="145326" y="26669"/>
                  </a:lnTo>
                  <a:lnTo>
                    <a:pt x="152755" y="25400"/>
                  </a:lnTo>
                  <a:lnTo>
                    <a:pt x="152539" y="22859"/>
                  </a:lnTo>
                  <a:lnTo>
                    <a:pt x="151808" y="19050"/>
                  </a:lnTo>
                  <a:close/>
                </a:path>
                <a:path w="159385" h="144779">
                  <a:moveTo>
                    <a:pt x="159207" y="19050"/>
                  </a:moveTo>
                  <a:lnTo>
                    <a:pt x="151808" y="19050"/>
                  </a:lnTo>
                  <a:lnTo>
                    <a:pt x="152539" y="22859"/>
                  </a:lnTo>
                  <a:lnTo>
                    <a:pt x="152755" y="25400"/>
                  </a:lnTo>
                  <a:lnTo>
                    <a:pt x="145326" y="26669"/>
                  </a:lnTo>
                  <a:lnTo>
                    <a:pt x="159207" y="26669"/>
                  </a:lnTo>
                  <a:lnTo>
                    <a:pt x="159207" y="19050"/>
                  </a:lnTo>
                  <a:close/>
                </a:path>
                <a:path w="159385" h="144779">
                  <a:moveTo>
                    <a:pt x="58623" y="21589"/>
                  </a:moveTo>
                  <a:lnTo>
                    <a:pt x="60909" y="22859"/>
                  </a:lnTo>
                  <a:lnTo>
                    <a:pt x="58623" y="21589"/>
                  </a:lnTo>
                  <a:close/>
                </a:path>
                <a:path w="159385" h="144779">
                  <a:moveTo>
                    <a:pt x="65375" y="11861"/>
                  </a:moveTo>
                  <a:lnTo>
                    <a:pt x="58585" y="21589"/>
                  </a:lnTo>
                  <a:lnTo>
                    <a:pt x="68160" y="21589"/>
                  </a:lnTo>
                  <a:lnTo>
                    <a:pt x="68846" y="19050"/>
                  </a:lnTo>
                  <a:lnTo>
                    <a:pt x="69786" y="16509"/>
                  </a:lnTo>
                  <a:lnTo>
                    <a:pt x="65468" y="16509"/>
                  </a:lnTo>
                  <a:lnTo>
                    <a:pt x="65375" y="11861"/>
                  </a:lnTo>
                  <a:close/>
                </a:path>
                <a:path w="159385" h="144779">
                  <a:moveTo>
                    <a:pt x="55299" y="12731"/>
                  </a:moveTo>
                  <a:lnTo>
                    <a:pt x="54647" y="12769"/>
                  </a:lnTo>
                  <a:lnTo>
                    <a:pt x="53975" y="13969"/>
                  </a:lnTo>
                  <a:lnTo>
                    <a:pt x="56032" y="20319"/>
                  </a:lnTo>
                  <a:lnTo>
                    <a:pt x="55915" y="15636"/>
                  </a:lnTo>
                  <a:lnTo>
                    <a:pt x="54673" y="15239"/>
                  </a:lnTo>
                  <a:lnTo>
                    <a:pt x="55299" y="12731"/>
                  </a:lnTo>
                  <a:close/>
                </a:path>
                <a:path w="159385" h="144779">
                  <a:moveTo>
                    <a:pt x="55915" y="15636"/>
                  </a:moveTo>
                  <a:lnTo>
                    <a:pt x="56032" y="20319"/>
                  </a:lnTo>
                  <a:lnTo>
                    <a:pt x="59471" y="20319"/>
                  </a:lnTo>
                  <a:lnTo>
                    <a:pt x="62130" y="16509"/>
                  </a:lnTo>
                  <a:lnTo>
                    <a:pt x="58648" y="16509"/>
                  </a:lnTo>
                  <a:lnTo>
                    <a:pt x="55915" y="15636"/>
                  </a:lnTo>
                  <a:close/>
                </a:path>
                <a:path w="159385" h="144779">
                  <a:moveTo>
                    <a:pt x="56019" y="12700"/>
                  </a:moveTo>
                  <a:lnTo>
                    <a:pt x="55841" y="12700"/>
                  </a:lnTo>
                  <a:lnTo>
                    <a:pt x="55915" y="15636"/>
                  </a:lnTo>
                  <a:lnTo>
                    <a:pt x="58648" y="16509"/>
                  </a:lnTo>
                  <a:lnTo>
                    <a:pt x="56019" y="12700"/>
                  </a:lnTo>
                  <a:close/>
                </a:path>
                <a:path w="159385" h="144779">
                  <a:moveTo>
                    <a:pt x="64790" y="12700"/>
                  </a:moveTo>
                  <a:lnTo>
                    <a:pt x="56019" y="12700"/>
                  </a:lnTo>
                  <a:lnTo>
                    <a:pt x="58648" y="16509"/>
                  </a:lnTo>
                  <a:lnTo>
                    <a:pt x="62130" y="16509"/>
                  </a:lnTo>
                  <a:lnTo>
                    <a:pt x="64790" y="12700"/>
                  </a:lnTo>
                  <a:close/>
                </a:path>
                <a:path w="159385" h="144779">
                  <a:moveTo>
                    <a:pt x="66841" y="9761"/>
                  </a:moveTo>
                  <a:lnTo>
                    <a:pt x="65375" y="11861"/>
                  </a:lnTo>
                  <a:lnTo>
                    <a:pt x="65468" y="16509"/>
                  </a:lnTo>
                  <a:lnTo>
                    <a:pt x="69830" y="16433"/>
                  </a:lnTo>
                  <a:lnTo>
                    <a:pt x="71943" y="12769"/>
                  </a:lnTo>
                  <a:lnTo>
                    <a:pt x="66841" y="9761"/>
                  </a:lnTo>
                  <a:close/>
                </a:path>
                <a:path w="159385" h="144779">
                  <a:moveTo>
                    <a:pt x="69830" y="16433"/>
                  </a:moveTo>
                  <a:lnTo>
                    <a:pt x="65468" y="16509"/>
                  </a:lnTo>
                  <a:lnTo>
                    <a:pt x="69786" y="16509"/>
                  </a:lnTo>
                  <a:close/>
                </a:path>
                <a:path w="159385" h="144779">
                  <a:moveTo>
                    <a:pt x="71959" y="12742"/>
                  </a:moveTo>
                  <a:lnTo>
                    <a:pt x="69830" y="16433"/>
                  </a:lnTo>
                  <a:lnTo>
                    <a:pt x="71986" y="16395"/>
                  </a:lnTo>
                  <a:lnTo>
                    <a:pt x="71959" y="12742"/>
                  </a:lnTo>
                  <a:close/>
                </a:path>
                <a:path w="159385" h="144779">
                  <a:moveTo>
                    <a:pt x="133370" y="2539"/>
                  </a:moveTo>
                  <a:lnTo>
                    <a:pt x="71881" y="2539"/>
                  </a:lnTo>
                  <a:lnTo>
                    <a:pt x="71986" y="16395"/>
                  </a:lnTo>
                  <a:lnTo>
                    <a:pt x="135107" y="15288"/>
                  </a:lnTo>
                  <a:lnTo>
                    <a:pt x="134391" y="13969"/>
                  </a:lnTo>
                  <a:lnTo>
                    <a:pt x="135343" y="12700"/>
                  </a:lnTo>
                  <a:lnTo>
                    <a:pt x="135712" y="12700"/>
                  </a:lnTo>
                  <a:lnTo>
                    <a:pt x="136893" y="11429"/>
                  </a:lnTo>
                  <a:lnTo>
                    <a:pt x="136893" y="8889"/>
                  </a:lnTo>
                  <a:lnTo>
                    <a:pt x="148424" y="8889"/>
                  </a:lnTo>
                  <a:lnTo>
                    <a:pt x="147764" y="7619"/>
                  </a:lnTo>
                  <a:lnTo>
                    <a:pt x="136042" y="7619"/>
                  </a:lnTo>
                  <a:lnTo>
                    <a:pt x="133370" y="2539"/>
                  </a:lnTo>
                  <a:close/>
                </a:path>
                <a:path w="159385" h="144779">
                  <a:moveTo>
                    <a:pt x="55841" y="12700"/>
                  </a:moveTo>
                  <a:lnTo>
                    <a:pt x="55313" y="12730"/>
                  </a:lnTo>
                  <a:lnTo>
                    <a:pt x="54673" y="15239"/>
                  </a:lnTo>
                  <a:lnTo>
                    <a:pt x="55915" y="15636"/>
                  </a:lnTo>
                  <a:lnTo>
                    <a:pt x="55841" y="12700"/>
                  </a:lnTo>
                  <a:close/>
                </a:path>
                <a:path w="159385" h="144779">
                  <a:moveTo>
                    <a:pt x="139382" y="13969"/>
                  </a:moveTo>
                  <a:lnTo>
                    <a:pt x="136893" y="15239"/>
                  </a:lnTo>
                  <a:lnTo>
                    <a:pt x="135089" y="15239"/>
                  </a:lnTo>
                  <a:lnTo>
                    <a:pt x="137883" y="15239"/>
                  </a:lnTo>
                  <a:lnTo>
                    <a:pt x="139382" y="13969"/>
                  </a:lnTo>
                  <a:close/>
                </a:path>
                <a:path w="159385" h="144779">
                  <a:moveTo>
                    <a:pt x="55313" y="12730"/>
                  </a:moveTo>
                  <a:lnTo>
                    <a:pt x="54622" y="15239"/>
                  </a:lnTo>
                  <a:lnTo>
                    <a:pt x="55313" y="12730"/>
                  </a:lnTo>
                  <a:close/>
                </a:path>
                <a:path w="159385" h="144779">
                  <a:moveTo>
                    <a:pt x="135343" y="12700"/>
                  </a:moveTo>
                  <a:lnTo>
                    <a:pt x="134391" y="13969"/>
                  </a:lnTo>
                  <a:lnTo>
                    <a:pt x="135102" y="15239"/>
                  </a:lnTo>
                  <a:lnTo>
                    <a:pt x="136893" y="15239"/>
                  </a:lnTo>
                  <a:lnTo>
                    <a:pt x="134531" y="13969"/>
                  </a:lnTo>
                  <a:lnTo>
                    <a:pt x="135343" y="12700"/>
                  </a:lnTo>
                  <a:close/>
                </a:path>
                <a:path w="159385" h="144779">
                  <a:moveTo>
                    <a:pt x="136893" y="11429"/>
                  </a:moveTo>
                  <a:lnTo>
                    <a:pt x="134531" y="13969"/>
                  </a:lnTo>
                  <a:lnTo>
                    <a:pt x="136893" y="15239"/>
                  </a:lnTo>
                  <a:lnTo>
                    <a:pt x="136893" y="11429"/>
                  </a:lnTo>
                  <a:close/>
                </a:path>
                <a:path w="159385" h="144779">
                  <a:moveTo>
                    <a:pt x="136893" y="8889"/>
                  </a:moveTo>
                  <a:lnTo>
                    <a:pt x="136893" y="15239"/>
                  </a:lnTo>
                  <a:lnTo>
                    <a:pt x="139382" y="13969"/>
                  </a:lnTo>
                  <a:lnTo>
                    <a:pt x="136893" y="8889"/>
                  </a:lnTo>
                  <a:close/>
                </a:path>
                <a:path w="159385" h="144779">
                  <a:moveTo>
                    <a:pt x="54647" y="12769"/>
                  </a:moveTo>
                  <a:lnTo>
                    <a:pt x="34112" y="13969"/>
                  </a:lnTo>
                  <a:lnTo>
                    <a:pt x="53975" y="13969"/>
                  </a:lnTo>
                  <a:lnTo>
                    <a:pt x="54647" y="12769"/>
                  </a:lnTo>
                  <a:close/>
                </a:path>
                <a:path w="159385" h="144779">
                  <a:moveTo>
                    <a:pt x="135712" y="12700"/>
                  </a:moveTo>
                  <a:lnTo>
                    <a:pt x="135343" y="12700"/>
                  </a:lnTo>
                  <a:lnTo>
                    <a:pt x="134531" y="13969"/>
                  </a:lnTo>
                  <a:lnTo>
                    <a:pt x="135712" y="12700"/>
                  </a:lnTo>
                  <a:close/>
                </a:path>
                <a:path w="159385" h="144779">
                  <a:moveTo>
                    <a:pt x="55308" y="12700"/>
                  </a:moveTo>
                  <a:lnTo>
                    <a:pt x="54686" y="12700"/>
                  </a:lnTo>
                  <a:lnTo>
                    <a:pt x="55299" y="12731"/>
                  </a:lnTo>
                  <a:close/>
                </a:path>
                <a:path w="159385" h="144779">
                  <a:moveTo>
                    <a:pt x="134828" y="17"/>
                  </a:moveTo>
                  <a:lnTo>
                    <a:pt x="60667" y="1269"/>
                  </a:lnTo>
                  <a:lnTo>
                    <a:pt x="57912" y="7619"/>
                  </a:lnTo>
                  <a:lnTo>
                    <a:pt x="55299" y="12731"/>
                  </a:lnTo>
                  <a:lnTo>
                    <a:pt x="64790" y="12700"/>
                  </a:lnTo>
                  <a:lnTo>
                    <a:pt x="65375" y="11861"/>
                  </a:lnTo>
                  <a:lnTo>
                    <a:pt x="65316" y="8889"/>
                  </a:lnTo>
                  <a:lnTo>
                    <a:pt x="67449" y="8889"/>
                  </a:lnTo>
                  <a:lnTo>
                    <a:pt x="71881" y="2539"/>
                  </a:lnTo>
                  <a:lnTo>
                    <a:pt x="133370" y="2539"/>
                  </a:lnTo>
                  <a:lnTo>
                    <a:pt x="132702" y="1269"/>
                  </a:lnTo>
                  <a:lnTo>
                    <a:pt x="133438" y="1269"/>
                  </a:lnTo>
                  <a:lnTo>
                    <a:pt x="134828" y="17"/>
                  </a:lnTo>
                  <a:close/>
                </a:path>
                <a:path w="159385" h="144779">
                  <a:moveTo>
                    <a:pt x="55841" y="12700"/>
                  </a:moveTo>
                  <a:lnTo>
                    <a:pt x="55321" y="12700"/>
                  </a:lnTo>
                  <a:lnTo>
                    <a:pt x="55841" y="12700"/>
                  </a:lnTo>
                  <a:close/>
                </a:path>
                <a:path w="159385" h="144779">
                  <a:moveTo>
                    <a:pt x="71881" y="2539"/>
                  </a:moveTo>
                  <a:lnTo>
                    <a:pt x="66841" y="9761"/>
                  </a:lnTo>
                  <a:lnTo>
                    <a:pt x="71958" y="12685"/>
                  </a:lnTo>
                  <a:lnTo>
                    <a:pt x="71881" y="2539"/>
                  </a:lnTo>
                  <a:close/>
                </a:path>
                <a:path w="159385" h="144779">
                  <a:moveTo>
                    <a:pt x="65316" y="8889"/>
                  </a:moveTo>
                  <a:lnTo>
                    <a:pt x="65375" y="11861"/>
                  </a:lnTo>
                  <a:lnTo>
                    <a:pt x="66841" y="9761"/>
                  </a:lnTo>
                  <a:lnTo>
                    <a:pt x="65316" y="8889"/>
                  </a:lnTo>
                  <a:close/>
                </a:path>
                <a:path w="159385" h="144779">
                  <a:moveTo>
                    <a:pt x="67449" y="8889"/>
                  </a:moveTo>
                  <a:lnTo>
                    <a:pt x="65316" y="8889"/>
                  </a:lnTo>
                  <a:lnTo>
                    <a:pt x="66841" y="9761"/>
                  </a:lnTo>
                  <a:lnTo>
                    <a:pt x="67449" y="8889"/>
                  </a:lnTo>
                  <a:close/>
                </a:path>
                <a:path w="159385" h="144779">
                  <a:moveTo>
                    <a:pt x="135889" y="0"/>
                  </a:moveTo>
                  <a:lnTo>
                    <a:pt x="134828" y="17"/>
                  </a:lnTo>
                  <a:lnTo>
                    <a:pt x="133438" y="1269"/>
                  </a:lnTo>
                  <a:lnTo>
                    <a:pt x="132702" y="1269"/>
                  </a:lnTo>
                  <a:lnTo>
                    <a:pt x="136042" y="7619"/>
                  </a:lnTo>
                  <a:lnTo>
                    <a:pt x="135889" y="0"/>
                  </a:lnTo>
                  <a:close/>
                </a:path>
                <a:path w="159385" h="144779">
                  <a:moveTo>
                    <a:pt x="138912" y="0"/>
                  </a:moveTo>
                  <a:lnTo>
                    <a:pt x="135889" y="0"/>
                  </a:lnTo>
                  <a:lnTo>
                    <a:pt x="136042" y="7619"/>
                  </a:lnTo>
                  <a:lnTo>
                    <a:pt x="147764" y="7619"/>
                  </a:lnTo>
                  <a:lnTo>
                    <a:pt x="147104" y="6350"/>
                  </a:lnTo>
                  <a:lnTo>
                    <a:pt x="145529" y="3809"/>
                  </a:lnTo>
                  <a:lnTo>
                    <a:pt x="141465" y="1269"/>
                  </a:lnTo>
                  <a:lnTo>
                    <a:pt x="138912" y="0"/>
                  </a:lnTo>
                  <a:close/>
                </a:path>
                <a:path w="159385" h="144779">
                  <a:moveTo>
                    <a:pt x="135889" y="0"/>
                  </a:moveTo>
                  <a:lnTo>
                    <a:pt x="134848" y="0"/>
                  </a:lnTo>
                  <a:lnTo>
                    <a:pt x="135889" y="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808323" y="6420649"/>
              <a:ext cx="149225" cy="142875"/>
            </a:xfrm>
            <a:custGeom>
              <a:avLst/>
              <a:gdLst/>
              <a:ahLst/>
              <a:cxnLst/>
              <a:rect l="l" t="t" r="r" b="b"/>
              <a:pathLst>
                <a:path w="149225" h="142875">
                  <a:moveTo>
                    <a:pt x="61950" y="13335"/>
                  </a:moveTo>
                  <a:lnTo>
                    <a:pt x="55854" y="11595"/>
                  </a:lnTo>
                  <a:lnTo>
                    <a:pt x="54952" y="14236"/>
                  </a:lnTo>
                  <a:lnTo>
                    <a:pt x="54140" y="16179"/>
                  </a:lnTo>
                  <a:lnTo>
                    <a:pt x="53225" y="17589"/>
                  </a:lnTo>
                  <a:lnTo>
                    <a:pt x="51993" y="19100"/>
                  </a:lnTo>
                  <a:lnTo>
                    <a:pt x="51765" y="19253"/>
                  </a:lnTo>
                  <a:lnTo>
                    <a:pt x="51765" y="19469"/>
                  </a:lnTo>
                  <a:lnTo>
                    <a:pt x="51701" y="19304"/>
                  </a:lnTo>
                  <a:lnTo>
                    <a:pt x="18440" y="19291"/>
                  </a:lnTo>
                  <a:lnTo>
                    <a:pt x="17780" y="19177"/>
                  </a:lnTo>
                  <a:lnTo>
                    <a:pt x="14973" y="19177"/>
                  </a:lnTo>
                  <a:lnTo>
                    <a:pt x="12738" y="19392"/>
                  </a:lnTo>
                  <a:lnTo>
                    <a:pt x="7975" y="21513"/>
                  </a:lnTo>
                  <a:lnTo>
                    <a:pt x="5499" y="23545"/>
                  </a:lnTo>
                  <a:lnTo>
                    <a:pt x="3416" y="27711"/>
                  </a:lnTo>
                  <a:lnTo>
                    <a:pt x="88" y="34239"/>
                  </a:lnTo>
                  <a:lnTo>
                    <a:pt x="0" y="130670"/>
                  </a:lnTo>
                  <a:lnTo>
                    <a:pt x="2463" y="131292"/>
                  </a:lnTo>
                  <a:lnTo>
                    <a:pt x="2463" y="132803"/>
                  </a:lnTo>
                  <a:lnTo>
                    <a:pt x="18897" y="132803"/>
                  </a:lnTo>
                  <a:lnTo>
                    <a:pt x="22517" y="132905"/>
                  </a:lnTo>
                  <a:lnTo>
                    <a:pt x="25234" y="130581"/>
                  </a:lnTo>
                  <a:lnTo>
                    <a:pt x="26111" y="128549"/>
                  </a:lnTo>
                  <a:lnTo>
                    <a:pt x="27089" y="126530"/>
                  </a:lnTo>
                  <a:lnTo>
                    <a:pt x="27076" y="38569"/>
                  </a:lnTo>
                  <a:lnTo>
                    <a:pt x="32588" y="39128"/>
                  </a:lnTo>
                  <a:lnTo>
                    <a:pt x="41325" y="39128"/>
                  </a:lnTo>
                  <a:lnTo>
                    <a:pt x="44183" y="38989"/>
                  </a:lnTo>
                  <a:lnTo>
                    <a:pt x="46393" y="38493"/>
                  </a:lnTo>
                  <a:lnTo>
                    <a:pt x="53835" y="36830"/>
                  </a:lnTo>
                  <a:lnTo>
                    <a:pt x="59702" y="33108"/>
                  </a:lnTo>
                  <a:lnTo>
                    <a:pt x="59867" y="33020"/>
                  </a:lnTo>
                  <a:lnTo>
                    <a:pt x="59715" y="32791"/>
                  </a:lnTo>
                  <a:lnTo>
                    <a:pt x="56502" y="27635"/>
                  </a:lnTo>
                  <a:lnTo>
                    <a:pt x="53886" y="29133"/>
                  </a:lnTo>
                  <a:lnTo>
                    <a:pt x="49657" y="31280"/>
                  </a:lnTo>
                  <a:lnTo>
                    <a:pt x="45351" y="32219"/>
                  </a:lnTo>
                  <a:lnTo>
                    <a:pt x="43611" y="32626"/>
                  </a:lnTo>
                  <a:lnTo>
                    <a:pt x="41071" y="32791"/>
                  </a:lnTo>
                  <a:lnTo>
                    <a:pt x="32981" y="32791"/>
                  </a:lnTo>
                  <a:lnTo>
                    <a:pt x="27101" y="32156"/>
                  </a:lnTo>
                  <a:lnTo>
                    <a:pt x="23901" y="32143"/>
                  </a:lnTo>
                  <a:lnTo>
                    <a:pt x="20726" y="32169"/>
                  </a:lnTo>
                  <a:lnTo>
                    <a:pt x="20726" y="41097"/>
                  </a:lnTo>
                  <a:lnTo>
                    <a:pt x="20726" y="124612"/>
                  </a:lnTo>
                  <a:lnTo>
                    <a:pt x="20332" y="125869"/>
                  </a:lnTo>
                  <a:lnTo>
                    <a:pt x="20027" y="126187"/>
                  </a:lnTo>
                  <a:lnTo>
                    <a:pt x="20129" y="126365"/>
                  </a:lnTo>
                  <a:lnTo>
                    <a:pt x="18897" y="126453"/>
                  </a:lnTo>
                  <a:lnTo>
                    <a:pt x="18199" y="126453"/>
                  </a:lnTo>
                  <a:lnTo>
                    <a:pt x="18618" y="126123"/>
                  </a:lnTo>
                  <a:lnTo>
                    <a:pt x="20675" y="121666"/>
                  </a:lnTo>
                  <a:lnTo>
                    <a:pt x="20637" y="41579"/>
                  </a:lnTo>
                  <a:lnTo>
                    <a:pt x="20637" y="41224"/>
                  </a:lnTo>
                  <a:lnTo>
                    <a:pt x="20726" y="41097"/>
                  </a:lnTo>
                  <a:lnTo>
                    <a:pt x="20726" y="32169"/>
                  </a:lnTo>
                  <a:lnTo>
                    <a:pt x="20434" y="32169"/>
                  </a:lnTo>
                  <a:lnTo>
                    <a:pt x="18034" y="34150"/>
                  </a:lnTo>
                  <a:lnTo>
                    <a:pt x="15265" y="37414"/>
                  </a:lnTo>
                  <a:lnTo>
                    <a:pt x="14325" y="39585"/>
                  </a:lnTo>
                  <a:lnTo>
                    <a:pt x="14249" y="120459"/>
                  </a:lnTo>
                  <a:lnTo>
                    <a:pt x="12852" y="122593"/>
                  </a:lnTo>
                  <a:lnTo>
                    <a:pt x="10033" y="124968"/>
                  </a:lnTo>
                  <a:lnTo>
                    <a:pt x="8013" y="125349"/>
                  </a:lnTo>
                  <a:lnTo>
                    <a:pt x="6350" y="125349"/>
                  </a:lnTo>
                  <a:lnTo>
                    <a:pt x="6350" y="126453"/>
                  </a:lnTo>
                  <a:lnTo>
                    <a:pt x="6324" y="125349"/>
                  </a:lnTo>
                  <a:lnTo>
                    <a:pt x="6350" y="125107"/>
                  </a:lnTo>
                  <a:lnTo>
                    <a:pt x="6261" y="36410"/>
                  </a:lnTo>
                  <a:lnTo>
                    <a:pt x="15582" y="25527"/>
                  </a:lnTo>
                  <a:lnTo>
                    <a:pt x="16535" y="25527"/>
                  </a:lnTo>
                  <a:lnTo>
                    <a:pt x="17411" y="25565"/>
                  </a:lnTo>
                  <a:lnTo>
                    <a:pt x="17894" y="25641"/>
                  </a:lnTo>
                  <a:lnTo>
                    <a:pt x="51765" y="25641"/>
                  </a:lnTo>
                  <a:lnTo>
                    <a:pt x="54140" y="25615"/>
                  </a:lnTo>
                  <a:lnTo>
                    <a:pt x="55841" y="24320"/>
                  </a:lnTo>
                  <a:lnTo>
                    <a:pt x="57543" y="22466"/>
                  </a:lnTo>
                  <a:lnTo>
                    <a:pt x="60210" y="19469"/>
                  </a:lnTo>
                  <a:lnTo>
                    <a:pt x="60375" y="19291"/>
                  </a:lnTo>
                  <a:lnTo>
                    <a:pt x="60452" y="19100"/>
                  </a:lnTo>
                  <a:lnTo>
                    <a:pt x="61836" y="13538"/>
                  </a:lnTo>
                  <a:lnTo>
                    <a:pt x="61950" y="13335"/>
                  </a:lnTo>
                  <a:close/>
                </a:path>
                <a:path w="149225" h="142875">
                  <a:moveTo>
                    <a:pt x="149098" y="23202"/>
                  </a:moveTo>
                  <a:lnTo>
                    <a:pt x="142722" y="23914"/>
                  </a:lnTo>
                  <a:lnTo>
                    <a:pt x="142709" y="23202"/>
                  </a:lnTo>
                  <a:lnTo>
                    <a:pt x="142697" y="23050"/>
                  </a:lnTo>
                  <a:lnTo>
                    <a:pt x="142697" y="30302"/>
                  </a:lnTo>
                  <a:lnTo>
                    <a:pt x="142646" y="37655"/>
                  </a:lnTo>
                  <a:lnTo>
                    <a:pt x="142646" y="30314"/>
                  </a:lnTo>
                  <a:lnTo>
                    <a:pt x="142697" y="23050"/>
                  </a:lnTo>
                  <a:lnTo>
                    <a:pt x="142367" y="18872"/>
                  </a:lnTo>
                  <a:lnTo>
                    <a:pt x="142062" y="18186"/>
                  </a:lnTo>
                  <a:lnTo>
                    <a:pt x="142062" y="121361"/>
                  </a:lnTo>
                  <a:lnTo>
                    <a:pt x="142011" y="129413"/>
                  </a:lnTo>
                  <a:lnTo>
                    <a:pt x="142036" y="129273"/>
                  </a:lnTo>
                  <a:lnTo>
                    <a:pt x="142011" y="129603"/>
                  </a:lnTo>
                  <a:lnTo>
                    <a:pt x="142011" y="129413"/>
                  </a:lnTo>
                  <a:lnTo>
                    <a:pt x="141668" y="131051"/>
                  </a:lnTo>
                  <a:lnTo>
                    <a:pt x="134150" y="135978"/>
                  </a:lnTo>
                  <a:lnTo>
                    <a:pt x="132549" y="136055"/>
                  </a:lnTo>
                  <a:lnTo>
                    <a:pt x="130302" y="135064"/>
                  </a:lnTo>
                  <a:lnTo>
                    <a:pt x="125895" y="135026"/>
                  </a:lnTo>
                  <a:lnTo>
                    <a:pt x="67652" y="135026"/>
                  </a:lnTo>
                  <a:lnTo>
                    <a:pt x="67259" y="133134"/>
                  </a:lnTo>
                  <a:lnTo>
                    <a:pt x="66941" y="131127"/>
                  </a:lnTo>
                  <a:lnTo>
                    <a:pt x="66979" y="129273"/>
                  </a:lnTo>
                  <a:lnTo>
                    <a:pt x="67170" y="127635"/>
                  </a:lnTo>
                  <a:lnTo>
                    <a:pt x="68173" y="127203"/>
                  </a:lnTo>
                  <a:lnTo>
                    <a:pt x="68643" y="127050"/>
                  </a:lnTo>
                  <a:lnTo>
                    <a:pt x="70129" y="126822"/>
                  </a:lnTo>
                  <a:lnTo>
                    <a:pt x="70954" y="126695"/>
                  </a:lnTo>
                  <a:lnTo>
                    <a:pt x="72707" y="126542"/>
                  </a:lnTo>
                  <a:lnTo>
                    <a:pt x="72707" y="134620"/>
                  </a:lnTo>
                  <a:lnTo>
                    <a:pt x="79057" y="134620"/>
                  </a:lnTo>
                  <a:lnTo>
                    <a:pt x="79057" y="126377"/>
                  </a:lnTo>
                  <a:lnTo>
                    <a:pt x="80175" y="126365"/>
                  </a:lnTo>
                  <a:lnTo>
                    <a:pt x="81800" y="126415"/>
                  </a:lnTo>
                  <a:lnTo>
                    <a:pt x="84289" y="127787"/>
                  </a:lnTo>
                  <a:lnTo>
                    <a:pt x="85902" y="128930"/>
                  </a:lnTo>
                  <a:lnTo>
                    <a:pt x="88455" y="129781"/>
                  </a:lnTo>
                  <a:lnTo>
                    <a:pt x="91084" y="130200"/>
                  </a:lnTo>
                  <a:lnTo>
                    <a:pt x="94068" y="130162"/>
                  </a:lnTo>
                  <a:lnTo>
                    <a:pt x="96405" y="128866"/>
                  </a:lnTo>
                  <a:lnTo>
                    <a:pt x="99822" y="126619"/>
                  </a:lnTo>
                  <a:lnTo>
                    <a:pt x="100571" y="125869"/>
                  </a:lnTo>
                  <a:lnTo>
                    <a:pt x="107708" y="126606"/>
                  </a:lnTo>
                  <a:lnTo>
                    <a:pt x="117284" y="126606"/>
                  </a:lnTo>
                  <a:lnTo>
                    <a:pt x="119113" y="126542"/>
                  </a:lnTo>
                  <a:lnTo>
                    <a:pt x="129489" y="121361"/>
                  </a:lnTo>
                  <a:lnTo>
                    <a:pt x="142062" y="121361"/>
                  </a:lnTo>
                  <a:lnTo>
                    <a:pt x="142062" y="18186"/>
                  </a:lnTo>
                  <a:lnTo>
                    <a:pt x="140220" y="14033"/>
                  </a:lnTo>
                  <a:lnTo>
                    <a:pt x="139598" y="12598"/>
                  </a:lnTo>
                  <a:lnTo>
                    <a:pt x="138341" y="9613"/>
                  </a:lnTo>
                  <a:lnTo>
                    <a:pt x="137452" y="7518"/>
                  </a:lnTo>
                  <a:lnTo>
                    <a:pt x="136334" y="7277"/>
                  </a:lnTo>
                  <a:lnTo>
                    <a:pt x="136334" y="26441"/>
                  </a:lnTo>
                  <a:lnTo>
                    <a:pt x="136220" y="27863"/>
                  </a:lnTo>
                  <a:lnTo>
                    <a:pt x="135813" y="31064"/>
                  </a:lnTo>
                  <a:lnTo>
                    <a:pt x="136296" y="31013"/>
                  </a:lnTo>
                  <a:lnTo>
                    <a:pt x="136296" y="115011"/>
                  </a:lnTo>
                  <a:lnTo>
                    <a:pt x="129070" y="115011"/>
                  </a:lnTo>
                  <a:lnTo>
                    <a:pt x="129108" y="28359"/>
                  </a:lnTo>
                  <a:lnTo>
                    <a:pt x="129120" y="27774"/>
                  </a:lnTo>
                  <a:lnTo>
                    <a:pt x="127990" y="25323"/>
                  </a:lnTo>
                  <a:lnTo>
                    <a:pt x="127901" y="25120"/>
                  </a:lnTo>
                  <a:lnTo>
                    <a:pt x="124193" y="22275"/>
                  </a:lnTo>
                  <a:lnTo>
                    <a:pt x="122821" y="22174"/>
                  </a:lnTo>
                  <a:lnTo>
                    <a:pt x="122821" y="119341"/>
                  </a:lnTo>
                  <a:lnTo>
                    <a:pt x="122720" y="120611"/>
                  </a:lnTo>
                  <a:lnTo>
                    <a:pt x="122720" y="120256"/>
                  </a:lnTo>
                  <a:lnTo>
                    <a:pt x="122720" y="119405"/>
                  </a:lnTo>
                  <a:lnTo>
                    <a:pt x="122389" y="119621"/>
                  </a:lnTo>
                  <a:lnTo>
                    <a:pt x="121361" y="119951"/>
                  </a:lnTo>
                  <a:lnTo>
                    <a:pt x="118795" y="120192"/>
                  </a:lnTo>
                  <a:lnTo>
                    <a:pt x="117144" y="120256"/>
                  </a:lnTo>
                  <a:lnTo>
                    <a:pt x="114592" y="120256"/>
                  </a:lnTo>
                  <a:lnTo>
                    <a:pt x="115404" y="119392"/>
                  </a:lnTo>
                  <a:lnTo>
                    <a:pt x="116928" y="116967"/>
                  </a:lnTo>
                  <a:lnTo>
                    <a:pt x="116928" y="116052"/>
                  </a:lnTo>
                  <a:lnTo>
                    <a:pt x="116928" y="114363"/>
                  </a:lnTo>
                  <a:lnTo>
                    <a:pt x="116967" y="35013"/>
                  </a:lnTo>
                  <a:lnTo>
                    <a:pt x="116979" y="34848"/>
                  </a:lnTo>
                  <a:lnTo>
                    <a:pt x="115163" y="31877"/>
                  </a:lnTo>
                  <a:lnTo>
                    <a:pt x="114985" y="31750"/>
                  </a:lnTo>
                  <a:lnTo>
                    <a:pt x="113207" y="30416"/>
                  </a:lnTo>
                  <a:lnTo>
                    <a:pt x="111277" y="28917"/>
                  </a:lnTo>
                  <a:lnTo>
                    <a:pt x="108978" y="28575"/>
                  </a:lnTo>
                  <a:lnTo>
                    <a:pt x="103428" y="28575"/>
                  </a:lnTo>
                  <a:lnTo>
                    <a:pt x="103428" y="41363"/>
                  </a:lnTo>
                  <a:lnTo>
                    <a:pt x="103428" y="113042"/>
                  </a:lnTo>
                  <a:lnTo>
                    <a:pt x="101930" y="113550"/>
                  </a:lnTo>
                  <a:lnTo>
                    <a:pt x="101930" y="41363"/>
                  </a:lnTo>
                  <a:lnTo>
                    <a:pt x="103428" y="41363"/>
                  </a:lnTo>
                  <a:lnTo>
                    <a:pt x="103428" y="28575"/>
                  </a:lnTo>
                  <a:lnTo>
                    <a:pt x="101930" y="28575"/>
                  </a:lnTo>
                  <a:lnTo>
                    <a:pt x="121119" y="28498"/>
                  </a:lnTo>
                  <a:lnTo>
                    <a:pt x="121259" y="28473"/>
                  </a:lnTo>
                  <a:lnTo>
                    <a:pt x="121424" y="28498"/>
                  </a:lnTo>
                  <a:lnTo>
                    <a:pt x="122110" y="28689"/>
                  </a:lnTo>
                  <a:lnTo>
                    <a:pt x="122212" y="28829"/>
                  </a:lnTo>
                  <a:lnTo>
                    <a:pt x="122669" y="29044"/>
                  </a:lnTo>
                  <a:lnTo>
                    <a:pt x="122720" y="119405"/>
                  </a:lnTo>
                  <a:lnTo>
                    <a:pt x="122821" y="22174"/>
                  </a:lnTo>
                  <a:lnTo>
                    <a:pt x="122326" y="22136"/>
                  </a:lnTo>
                  <a:lnTo>
                    <a:pt x="121335" y="22123"/>
                  </a:lnTo>
                  <a:lnTo>
                    <a:pt x="120891" y="22148"/>
                  </a:lnTo>
                  <a:lnTo>
                    <a:pt x="95580" y="22148"/>
                  </a:lnTo>
                  <a:lnTo>
                    <a:pt x="95580" y="31521"/>
                  </a:lnTo>
                  <a:lnTo>
                    <a:pt x="95580" y="41363"/>
                  </a:lnTo>
                  <a:lnTo>
                    <a:pt x="95580" y="115658"/>
                  </a:lnTo>
                  <a:lnTo>
                    <a:pt x="95491" y="41363"/>
                  </a:lnTo>
                  <a:lnTo>
                    <a:pt x="95580" y="31521"/>
                  </a:lnTo>
                  <a:lnTo>
                    <a:pt x="95491" y="32321"/>
                  </a:lnTo>
                  <a:lnTo>
                    <a:pt x="95491" y="26441"/>
                  </a:lnTo>
                  <a:lnTo>
                    <a:pt x="86918" y="26441"/>
                  </a:lnTo>
                  <a:lnTo>
                    <a:pt x="86918" y="17043"/>
                  </a:lnTo>
                  <a:lnTo>
                    <a:pt x="86918" y="16751"/>
                  </a:lnTo>
                  <a:lnTo>
                    <a:pt x="86753" y="17043"/>
                  </a:lnTo>
                  <a:lnTo>
                    <a:pt x="86918" y="16040"/>
                  </a:lnTo>
                  <a:lnTo>
                    <a:pt x="86918" y="16751"/>
                  </a:lnTo>
                  <a:lnTo>
                    <a:pt x="129692" y="12788"/>
                  </a:lnTo>
                  <a:lnTo>
                    <a:pt x="129921" y="12750"/>
                  </a:lnTo>
                  <a:lnTo>
                    <a:pt x="130505" y="12890"/>
                  </a:lnTo>
                  <a:lnTo>
                    <a:pt x="131470" y="12750"/>
                  </a:lnTo>
                  <a:lnTo>
                    <a:pt x="132524" y="12598"/>
                  </a:lnTo>
                  <a:lnTo>
                    <a:pt x="134607" y="17043"/>
                  </a:lnTo>
                  <a:lnTo>
                    <a:pt x="136093" y="20345"/>
                  </a:lnTo>
                  <a:lnTo>
                    <a:pt x="136309" y="23202"/>
                  </a:lnTo>
                  <a:lnTo>
                    <a:pt x="136334" y="26441"/>
                  </a:lnTo>
                  <a:lnTo>
                    <a:pt x="136334" y="7277"/>
                  </a:lnTo>
                  <a:lnTo>
                    <a:pt x="131914" y="6273"/>
                  </a:lnTo>
                  <a:lnTo>
                    <a:pt x="129400" y="6438"/>
                  </a:lnTo>
                  <a:lnTo>
                    <a:pt x="87464" y="6426"/>
                  </a:lnTo>
                  <a:lnTo>
                    <a:pt x="85496" y="8077"/>
                  </a:lnTo>
                  <a:lnTo>
                    <a:pt x="85496" y="0"/>
                  </a:lnTo>
                  <a:lnTo>
                    <a:pt x="61290" y="0"/>
                  </a:lnTo>
                  <a:lnTo>
                    <a:pt x="61290" y="8178"/>
                  </a:lnTo>
                  <a:lnTo>
                    <a:pt x="67640" y="8178"/>
                  </a:lnTo>
                  <a:lnTo>
                    <a:pt x="67640" y="6350"/>
                  </a:lnTo>
                  <a:lnTo>
                    <a:pt x="79146" y="6350"/>
                  </a:lnTo>
                  <a:lnTo>
                    <a:pt x="79146" y="9613"/>
                  </a:lnTo>
                  <a:lnTo>
                    <a:pt x="83972" y="9613"/>
                  </a:lnTo>
                  <a:lnTo>
                    <a:pt x="81432" y="12941"/>
                  </a:lnTo>
                  <a:lnTo>
                    <a:pt x="80568" y="15519"/>
                  </a:lnTo>
                  <a:lnTo>
                    <a:pt x="80568" y="32791"/>
                  </a:lnTo>
                  <a:lnTo>
                    <a:pt x="89141" y="32791"/>
                  </a:lnTo>
                  <a:lnTo>
                    <a:pt x="89141" y="121043"/>
                  </a:lnTo>
                  <a:lnTo>
                    <a:pt x="95364" y="121043"/>
                  </a:lnTo>
                  <a:lnTo>
                    <a:pt x="95542" y="121932"/>
                  </a:lnTo>
                  <a:lnTo>
                    <a:pt x="92633" y="124028"/>
                  </a:lnTo>
                  <a:lnTo>
                    <a:pt x="87858" y="122529"/>
                  </a:lnTo>
                  <a:lnTo>
                    <a:pt x="84975" y="120840"/>
                  </a:lnTo>
                  <a:lnTo>
                    <a:pt x="82842" y="119976"/>
                  </a:lnTo>
                  <a:lnTo>
                    <a:pt x="80175" y="120015"/>
                  </a:lnTo>
                  <a:lnTo>
                    <a:pt x="79057" y="120015"/>
                  </a:lnTo>
                  <a:lnTo>
                    <a:pt x="75882" y="120015"/>
                  </a:lnTo>
                  <a:lnTo>
                    <a:pt x="75730" y="120040"/>
                  </a:lnTo>
                  <a:lnTo>
                    <a:pt x="69926" y="119964"/>
                  </a:lnTo>
                  <a:lnTo>
                    <a:pt x="67183" y="120865"/>
                  </a:lnTo>
                  <a:lnTo>
                    <a:pt x="67183" y="127469"/>
                  </a:lnTo>
                  <a:lnTo>
                    <a:pt x="67183" y="120865"/>
                  </a:lnTo>
                  <a:lnTo>
                    <a:pt x="62941" y="122237"/>
                  </a:lnTo>
                  <a:lnTo>
                    <a:pt x="61747" y="123888"/>
                  </a:lnTo>
                  <a:lnTo>
                    <a:pt x="60744" y="126695"/>
                  </a:lnTo>
                  <a:lnTo>
                    <a:pt x="60629" y="134150"/>
                  </a:lnTo>
                  <a:lnTo>
                    <a:pt x="62103" y="138950"/>
                  </a:lnTo>
                  <a:lnTo>
                    <a:pt x="62128" y="139090"/>
                  </a:lnTo>
                  <a:lnTo>
                    <a:pt x="62801" y="141376"/>
                  </a:lnTo>
                  <a:lnTo>
                    <a:pt x="125895" y="141376"/>
                  </a:lnTo>
                  <a:lnTo>
                    <a:pt x="129108" y="141325"/>
                  </a:lnTo>
                  <a:lnTo>
                    <a:pt x="130670" y="142240"/>
                  </a:lnTo>
                  <a:lnTo>
                    <a:pt x="134150" y="142328"/>
                  </a:lnTo>
                  <a:lnTo>
                    <a:pt x="135826" y="142328"/>
                  </a:lnTo>
                  <a:lnTo>
                    <a:pt x="137706" y="141986"/>
                  </a:lnTo>
                  <a:lnTo>
                    <a:pt x="139458" y="141325"/>
                  </a:lnTo>
                  <a:lnTo>
                    <a:pt x="143713" y="139725"/>
                  </a:lnTo>
                  <a:lnTo>
                    <a:pt x="144843" y="138201"/>
                  </a:lnTo>
                  <a:lnTo>
                    <a:pt x="145884" y="136804"/>
                  </a:lnTo>
                  <a:lnTo>
                    <a:pt x="146227" y="136055"/>
                  </a:lnTo>
                  <a:lnTo>
                    <a:pt x="148094" y="132105"/>
                  </a:lnTo>
                  <a:lnTo>
                    <a:pt x="148361" y="129819"/>
                  </a:lnTo>
                  <a:lnTo>
                    <a:pt x="148361" y="129628"/>
                  </a:lnTo>
                  <a:lnTo>
                    <a:pt x="148361" y="129273"/>
                  </a:lnTo>
                  <a:lnTo>
                    <a:pt x="149047" y="30302"/>
                  </a:lnTo>
                  <a:lnTo>
                    <a:pt x="149059" y="27863"/>
                  </a:lnTo>
                  <a:lnTo>
                    <a:pt x="149098" y="232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1" name="object 47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03332" y="6767474"/>
              <a:ext cx="159207" cy="146011"/>
            </a:xfrm>
            <a:prstGeom prst="rect">
              <a:avLst/>
            </a:prstGeom>
          </p:spPr>
        </p:pic>
        <p:sp>
          <p:nvSpPr>
            <p:cNvPr id="472" name="object 472"/>
            <p:cNvSpPr/>
            <p:nvPr/>
          </p:nvSpPr>
          <p:spPr>
            <a:xfrm>
              <a:off x="3978313" y="6582054"/>
              <a:ext cx="66675" cy="118110"/>
            </a:xfrm>
            <a:custGeom>
              <a:avLst/>
              <a:gdLst/>
              <a:ahLst/>
              <a:cxnLst/>
              <a:rect l="l" t="t" r="r" b="b"/>
              <a:pathLst>
                <a:path w="66675" h="118109">
                  <a:moveTo>
                    <a:pt x="36779" y="0"/>
                  </a:moveTo>
                  <a:lnTo>
                    <a:pt x="33578" y="0"/>
                  </a:lnTo>
                  <a:lnTo>
                    <a:pt x="26428" y="711"/>
                  </a:lnTo>
                  <a:lnTo>
                    <a:pt x="22136" y="5003"/>
                  </a:lnTo>
                  <a:lnTo>
                    <a:pt x="22136" y="18580"/>
                  </a:lnTo>
                  <a:lnTo>
                    <a:pt x="19634" y="19659"/>
                  </a:lnTo>
                  <a:lnTo>
                    <a:pt x="10706" y="19659"/>
                  </a:lnTo>
                  <a:lnTo>
                    <a:pt x="8572" y="21793"/>
                  </a:lnTo>
                  <a:lnTo>
                    <a:pt x="8572" y="25374"/>
                  </a:lnTo>
                  <a:lnTo>
                    <a:pt x="5714" y="25717"/>
                  </a:lnTo>
                  <a:lnTo>
                    <a:pt x="2857" y="28219"/>
                  </a:lnTo>
                  <a:lnTo>
                    <a:pt x="2857" y="33591"/>
                  </a:lnTo>
                  <a:lnTo>
                    <a:pt x="0" y="33591"/>
                  </a:lnTo>
                  <a:lnTo>
                    <a:pt x="0" y="111810"/>
                  </a:lnTo>
                  <a:lnTo>
                    <a:pt x="2146" y="117525"/>
                  </a:lnTo>
                  <a:lnTo>
                    <a:pt x="5714" y="117170"/>
                  </a:lnTo>
                  <a:lnTo>
                    <a:pt x="58572" y="116801"/>
                  </a:lnTo>
                  <a:lnTo>
                    <a:pt x="64287" y="114668"/>
                  </a:lnTo>
                  <a:lnTo>
                    <a:pt x="66433" y="109664"/>
                  </a:lnTo>
                  <a:lnTo>
                    <a:pt x="66433" y="33223"/>
                  </a:lnTo>
                  <a:lnTo>
                    <a:pt x="63931" y="33223"/>
                  </a:lnTo>
                  <a:lnTo>
                    <a:pt x="64643" y="29286"/>
                  </a:lnTo>
                  <a:lnTo>
                    <a:pt x="63446" y="25717"/>
                  </a:lnTo>
                  <a:lnTo>
                    <a:pt x="58216" y="25717"/>
                  </a:lnTo>
                  <a:lnTo>
                    <a:pt x="58216" y="22860"/>
                  </a:lnTo>
                  <a:lnTo>
                    <a:pt x="56781" y="19291"/>
                  </a:lnTo>
                  <a:lnTo>
                    <a:pt x="46431" y="19291"/>
                  </a:lnTo>
                  <a:lnTo>
                    <a:pt x="45351" y="15709"/>
                  </a:lnTo>
                  <a:lnTo>
                    <a:pt x="45351" y="5372"/>
                  </a:lnTo>
                  <a:lnTo>
                    <a:pt x="40347" y="1422"/>
                  </a:lnTo>
                  <a:lnTo>
                    <a:pt x="36779" y="0"/>
                  </a:lnTo>
                  <a:close/>
                </a:path>
                <a:path w="66675" h="118109">
                  <a:moveTo>
                    <a:pt x="63207" y="25006"/>
                  </a:moveTo>
                  <a:lnTo>
                    <a:pt x="61074" y="25717"/>
                  </a:lnTo>
                  <a:lnTo>
                    <a:pt x="63446" y="25717"/>
                  </a:lnTo>
                  <a:lnTo>
                    <a:pt x="63207" y="25006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987241" y="6619569"/>
              <a:ext cx="47625" cy="74930"/>
            </a:xfrm>
            <a:custGeom>
              <a:avLst/>
              <a:gdLst/>
              <a:ahLst/>
              <a:cxnLst/>
              <a:rect l="l" t="t" r="r" b="b"/>
              <a:pathLst>
                <a:path w="47625" h="74929">
                  <a:moveTo>
                    <a:pt x="47142" y="3924"/>
                  </a:moveTo>
                  <a:lnTo>
                    <a:pt x="46939" y="3390"/>
                  </a:lnTo>
                  <a:lnTo>
                    <a:pt x="45720" y="0"/>
                  </a:lnTo>
                  <a:lnTo>
                    <a:pt x="3924" y="0"/>
                  </a:lnTo>
                  <a:lnTo>
                    <a:pt x="533" y="3390"/>
                  </a:lnTo>
                  <a:lnTo>
                    <a:pt x="0" y="3200"/>
                  </a:lnTo>
                  <a:lnTo>
                    <a:pt x="0" y="33223"/>
                  </a:lnTo>
                  <a:lnTo>
                    <a:pt x="355" y="70002"/>
                  </a:lnTo>
                  <a:lnTo>
                    <a:pt x="711" y="74650"/>
                  </a:lnTo>
                  <a:lnTo>
                    <a:pt x="41783" y="74650"/>
                  </a:lnTo>
                  <a:lnTo>
                    <a:pt x="46786" y="73215"/>
                  </a:lnTo>
                  <a:lnTo>
                    <a:pt x="46837" y="60477"/>
                  </a:lnTo>
                  <a:lnTo>
                    <a:pt x="47142" y="32143"/>
                  </a:lnTo>
                  <a:lnTo>
                    <a:pt x="47142" y="39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999153" y="6638848"/>
              <a:ext cx="24765" cy="50165"/>
            </a:xfrm>
            <a:custGeom>
              <a:avLst/>
              <a:gdLst/>
              <a:ahLst/>
              <a:cxnLst/>
              <a:rect l="l" t="t" r="r" b="b"/>
              <a:pathLst>
                <a:path w="24764" h="50165">
                  <a:moveTo>
                    <a:pt x="20942" y="0"/>
                  </a:moveTo>
                  <a:lnTo>
                    <a:pt x="3441" y="0"/>
                  </a:lnTo>
                  <a:lnTo>
                    <a:pt x="0" y="2146"/>
                  </a:lnTo>
                  <a:lnTo>
                    <a:pt x="0" y="39293"/>
                  </a:lnTo>
                  <a:lnTo>
                    <a:pt x="4521" y="40728"/>
                  </a:lnTo>
                  <a:lnTo>
                    <a:pt x="4864" y="46088"/>
                  </a:lnTo>
                  <a:lnTo>
                    <a:pt x="6654" y="49301"/>
                  </a:lnTo>
                  <a:lnTo>
                    <a:pt x="15290" y="49301"/>
                  </a:lnTo>
                  <a:lnTo>
                    <a:pt x="16306" y="49669"/>
                  </a:lnTo>
                  <a:lnTo>
                    <a:pt x="19875" y="44653"/>
                  </a:lnTo>
                  <a:lnTo>
                    <a:pt x="19875" y="40373"/>
                  </a:lnTo>
                  <a:lnTo>
                    <a:pt x="24764" y="39293"/>
                  </a:lnTo>
                  <a:lnTo>
                    <a:pt x="24764" y="2146"/>
                  </a:lnTo>
                  <a:lnTo>
                    <a:pt x="20942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007561" y="6640283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7937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7937" y="37147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023918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089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089" y="37147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022331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64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64" y="3175"/>
                  </a:lnTo>
                  <a:lnTo>
                    <a:pt x="11264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64" y="40322"/>
                  </a:lnTo>
                  <a:lnTo>
                    <a:pt x="11264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64" y="3175"/>
                  </a:moveTo>
                  <a:lnTo>
                    <a:pt x="8089" y="3175"/>
                  </a:lnTo>
                  <a:lnTo>
                    <a:pt x="8089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64" y="38735"/>
                  </a:lnTo>
                  <a:lnTo>
                    <a:pt x="11264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991051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089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089" y="37147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3989463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77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77" y="3175"/>
                  </a:lnTo>
                  <a:lnTo>
                    <a:pt x="11277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77" y="40322"/>
                  </a:lnTo>
                  <a:lnTo>
                    <a:pt x="11277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77" y="3175"/>
                  </a:moveTo>
                  <a:lnTo>
                    <a:pt x="8102" y="3175"/>
                  </a:lnTo>
                  <a:lnTo>
                    <a:pt x="8102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77" y="38735"/>
                  </a:lnTo>
                  <a:lnTo>
                    <a:pt x="11277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997604" y="6623138"/>
              <a:ext cx="27305" cy="6985"/>
            </a:xfrm>
            <a:custGeom>
              <a:avLst/>
              <a:gdLst/>
              <a:ahLst/>
              <a:cxnLst/>
              <a:rect l="l" t="t" r="r" b="b"/>
              <a:pathLst>
                <a:path w="27304" h="6984">
                  <a:moveTo>
                    <a:pt x="26784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6784" y="6667"/>
                  </a:lnTo>
                  <a:lnTo>
                    <a:pt x="2678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996017" y="6621551"/>
              <a:ext cx="30480" cy="10160"/>
            </a:xfrm>
            <a:custGeom>
              <a:avLst/>
              <a:gdLst/>
              <a:ahLst/>
              <a:cxnLst/>
              <a:rect l="l" t="t" r="r" b="b"/>
              <a:pathLst>
                <a:path w="30479" h="10159">
                  <a:moveTo>
                    <a:pt x="29959" y="0"/>
                  </a:moveTo>
                  <a:lnTo>
                    <a:pt x="0" y="0"/>
                  </a:lnTo>
                  <a:lnTo>
                    <a:pt x="0" y="9842"/>
                  </a:lnTo>
                  <a:lnTo>
                    <a:pt x="1587" y="9842"/>
                  </a:lnTo>
                  <a:lnTo>
                    <a:pt x="1587" y="6667"/>
                  </a:lnTo>
                  <a:lnTo>
                    <a:pt x="3175" y="6667"/>
                  </a:lnTo>
                  <a:lnTo>
                    <a:pt x="3175" y="3174"/>
                  </a:lnTo>
                  <a:lnTo>
                    <a:pt x="29959" y="3174"/>
                  </a:lnTo>
                  <a:lnTo>
                    <a:pt x="29959" y="0"/>
                  </a:lnTo>
                  <a:close/>
                </a:path>
                <a:path w="30479" h="10159">
                  <a:moveTo>
                    <a:pt x="3175" y="6667"/>
                  </a:moveTo>
                  <a:lnTo>
                    <a:pt x="1587" y="6667"/>
                  </a:lnTo>
                  <a:lnTo>
                    <a:pt x="1587" y="9842"/>
                  </a:lnTo>
                  <a:lnTo>
                    <a:pt x="29959" y="9842"/>
                  </a:lnTo>
                  <a:lnTo>
                    <a:pt x="29959" y="8254"/>
                  </a:lnTo>
                  <a:lnTo>
                    <a:pt x="3175" y="8254"/>
                  </a:lnTo>
                  <a:lnTo>
                    <a:pt x="3175" y="6667"/>
                  </a:lnTo>
                  <a:close/>
                </a:path>
                <a:path w="30479" h="10159">
                  <a:moveTo>
                    <a:pt x="29959" y="3174"/>
                  </a:moveTo>
                  <a:lnTo>
                    <a:pt x="26784" y="3174"/>
                  </a:lnTo>
                  <a:lnTo>
                    <a:pt x="26784" y="6667"/>
                  </a:lnTo>
                  <a:lnTo>
                    <a:pt x="3175" y="6667"/>
                  </a:lnTo>
                  <a:lnTo>
                    <a:pt x="3175" y="8254"/>
                  </a:lnTo>
                  <a:lnTo>
                    <a:pt x="29959" y="8254"/>
                  </a:lnTo>
                  <a:lnTo>
                    <a:pt x="29959" y="3174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027957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83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83" y="20713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026370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58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58" y="23888"/>
                  </a:lnTo>
                  <a:lnTo>
                    <a:pt x="6858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58" y="1587"/>
                  </a:lnTo>
                  <a:lnTo>
                    <a:pt x="6858" y="0"/>
                  </a:lnTo>
                  <a:close/>
                </a:path>
                <a:path w="6985" h="24129">
                  <a:moveTo>
                    <a:pt x="6858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83" y="3175"/>
                  </a:lnTo>
                  <a:lnTo>
                    <a:pt x="3683" y="20713"/>
                  </a:lnTo>
                  <a:lnTo>
                    <a:pt x="6858" y="20713"/>
                  </a:lnTo>
                  <a:lnTo>
                    <a:pt x="6858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991165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95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95" y="20713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989578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70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70" y="23888"/>
                  </a:lnTo>
                  <a:lnTo>
                    <a:pt x="6870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70" y="1587"/>
                  </a:lnTo>
                  <a:lnTo>
                    <a:pt x="6870" y="0"/>
                  </a:lnTo>
                  <a:close/>
                </a:path>
                <a:path w="6985" h="24129">
                  <a:moveTo>
                    <a:pt x="6870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95" y="3175"/>
                  </a:lnTo>
                  <a:lnTo>
                    <a:pt x="3695" y="20713"/>
                  </a:lnTo>
                  <a:lnTo>
                    <a:pt x="6870" y="20713"/>
                  </a:lnTo>
                  <a:lnTo>
                    <a:pt x="6870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999382" y="6640283"/>
              <a:ext cx="24130" cy="37465"/>
            </a:xfrm>
            <a:custGeom>
              <a:avLst/>
              <a:gdLst/>
              <a:ahLst/>
              <a:cxnLst/>
              <a:rect l="l" t="t" r="r" b="b"/>
              <a:pathLst>
                <a:path w="24129" h="37465">
                  <a:moveTo>
                    <a:pt x="2501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2501" y="37147"/>
                  </a:lnTo>
                  <a:lnTo>
                    <a:pt x="2501" y="0"/>
                  </a:lnTo>
                  <a:close/>
                </a:path>
                <a:path w="24129" h="37465">
                  <a:moveTo>
                    <a:pt x="11430" y="0"/>
                  </a:moveTo>
                  <a:lnTo>
                    <a:pt x="7861" y="0"/>
                  </a:lnTo>
                  <a:lnTo>
                    <a:pt x="7861" y="37147"/>
                  </a:lnTo>
                  <a:lnTo>
                    <a:pt x="11430" y="37147"/>
                  </a:lnTo>
                  <a:lnTo>
                    <a:pt x="11430" y="0"/>
                  </a:lnTo>
                  <a:close/>
                </a:path>
                <a:path w="24129" h="37465">
                  <a:moveTo>
                    <a:pt x="17145" y="0"/>
                  </a:moveTo>
                  <a:lnTo>
                    <a:pt x="13576" y="0"/>
                  </a:lnTo>
                  <a:lnTo>
                    <a:pt x="13576" y="37147"/>
                  </a:lnTo>
                  <a:lnTo>
                    <a:pt x="17145" y="37147"/>
                  </a:lnTo>
                  <a:lnTo>
                    <a:pt x="17145" y="0"/>
                  </a:lnTo>
                  <a:close/>
                </a:path>
                <a:path w="24129" h="37465">
                  <a:moveTo>
                    <a:pt x="23926" y="0"/>
                  </a:moveTo>
                  <a:lnTo>
                    <a:pt x="21793" y="0"/>
                  </a:lnTo>
                  <a:lnTo>
                    <a:pt x="21793" y="37147"/>
                  </a:lnTo>
                  <a:lnTo>
                    <a:pt x="23926" y="37147"/>
                  </a:lnTo>
                  <a:lnTo>
                    <a:pt x="23926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004018" y="6639572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3695" y="0"/>
                  </a:moveTo>
                  <a:lnTo>
                    <a:pt x="0" y="0"/>
                  </a:lnTo>
                  <a:lnTo>
                    <a:pt x="0" y="37858"/>
                  </a:lnTo>
                  <a:lnTo>
                    <a:pt x="3695" y="37858"/>
                  </a:lnTo>
                  <a:lnTo>
                    <a:pt x="3695" y="0"/>
                  </a:lnTo>
                  <a:close/>
                </a:path>
                <a:path w="16510" h="38100">
                  <a:moveTo>
                    <a:pt x="16192" y="0"/>
                  </a:moveTo>
                  <a:lnTo>
                    <a:pt x="12509" y="0"/>
                  </a:lnTo>
                  <a:lnTo>
                    <a:pt x="12509" y="37858"/>
                  </a:lnTo>
                  <a:lnTo>
                    <a:pt x="16192" y="37858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976979" y="6581190"/>
              <a:ext cx="69215" cy="120014"/>
            </a:xfrm>
            <a:custGeom>
              <a:avLst/>
              <a:gdLst/>
              <a:ahLst/>
              <a:cxnLst/>
              <a:rect l="l" t="t" r="r" b="b"/>
              <a:pathLst>
                <a:path w="69214" h="120015">
                  <a:moveTo>
                    <a:pt x="42913" y="29933"/>
                  </a:moveTo>
                  <a:lnTo>
                    <a:pt x="42900" y="30162"/>
                  </a:lnTo>
                  <a:lnTo>
                    <a:pt x="42913" y="29933"/>
                  </a:lnTo>
                  <a:close/>
                </a:path>
                <a:path w="69214" h="120015">
                  <a:moveTo>
                    <a:pt x="46685" y="96278"/>
                  </a:moveTo>
                  <a:lnTo>
                    <a:pt x="22402" y="96278"/>
                  </a:lnTo>
                  <a:lnTo>
                    <a:pt x="22402" y="102628"/>
                  </a:lnTo>
                  <a:lnTo>
                    <a:pt x="46685" y="102628"/>
                  </a:lnTo>
                  <a:lnTo>
                    <a:pt x="46685" y="96278"/>
                  </a:lnTo>
                  <a:close/>
                </a:path>
                <a:path w="69214" h="120015">
                  <a:moveTo>
                    <a:pt x="68999" y="32816"/>
                  </a:moveTo>
                  <a:lnTo>
                    <a:pt x="67449" y="32867"/>
                  </a:lnTo>
                  <a:lnTo>
                    <a:pt x="67449" y="36042"/>
                  </a:lnTo>
                  <a:lnTo>
                    <a:pt x="65824" y="36093"/>
                  </a:lnTo>
                  <a:lnTo>
                    <a:pt x="65824" y="111036"/>
                  </a:lnTo>
                  <a:lnTo>
                    <a:pt x="65862" y="110896"/>
                  </a:lnTo>
                  <a:lnTo>
                    <a:pt x="65824" y="111239"/>
                  </a:lnTo>
                  <a:lnTo>
                    <a:pt x="65824" y="111036"/>
                  </a:lnTo>
                  <a:lnTo>
                    <a:pt x="65747" y="111239"/>
                  </a:lnTo>
                  <a:lnTo>
                    <a:pt x="65506" y="112090"/>
                  </a:lnTo>
                  <a:lnTo>
                    <a:pt x="64693" y="113817"/>
                  </a:lnTo>
                  <a:lnTo>
                    <a:pt x="60807" y="115938"/>
                  </a:lnTo>
                  <a:lnTo>
                    <a:pt x="58470" y="116078"/>
                  </a:lnTo>
                  <a:lnTo>
                    <a:pt x="8255" y="116078"/>
                  </a:lnTo>
                  <a:lnTo>
                    <a:pt x="7721" y="116205"/>
                  </a:lnTo>
                  <a:lnTo>
                    <a:pt x="6769" y="116281"/>
                  </a:lnTo>
                  <a:lnTo>
                    <a:pt x="4102" y="115049"/>
                  </a:lnTo>
                  <a:lnTo>
                    <a:pt x="3200" y="113588"/>
                  </a:lnTo>
                  <a:lnTo>
                    <a:pt x="3086" y="111760"/>
                  </a:lnTo>
                  <a:lnTo>
                    <a:pt x="3175" y="111239"/>
                  </a:lnTo>
                  <a:lnTo>
                    <a:pt x="3175" y="110731"/>
                  </a:lnTo>
                  <a:lnTo>
                    <a:pt x="3175" y="36080"/>
                  </a:lnTo>
                  <a:lnTo>
                    <a:pt x="8547" y="36195"/>
                  </a:lnTo>
                  <a:lnTo>
                    <a:pt x="16865" y="36195"/>
                  </a:lnTo>
                  <a:lnTo>
                    <a:pt x="19202" y="36169"/>
                  </a:lnTo>
                  <a:lnTo>
                    <a:pt x="22174" y="35839"/>
                  </a:lnTo>
                  <a:lnTo>
                    <a:pt x="23545" y="34836"/>
                  </a:lnTo>
                  <a:lnTo>
                    <a:pt x="23787" y="34455"/>
                  </a:lnTo>
                  <a:lnTo>
                    <a:pt x="24257" y="33718"/>
                  </a:lnTo>
                  <a:lnTo>
                    <a:pt x="24561" y="33020"/>
                  </a:lnTo>
                  <a:lnTo>
                    <a:pt x="25577" y="30759"/>
                  </a:lnTo>
                  <a:lnTo>
                    <a:pt x="26035" y="29578"/>
                  </a:lnTo>
                  <a:lnTo>
                    <a:pt x="26123" y="27101"/>
                  </a:lnTo>
                  <a:lnTo>
                    <a:pt x="26022" y="25514"/>
                  </a:lnTo>
                  <a:lnTo>
                    <a:pt x="25857" y="23926"/>
                  </a:lnTo>
                  <a:lnTo>
                    <a:pt x="22961" y="23926"/>
                  </a:lnTo>
                  <a:lnTo>
                    <a:pt x="22961" y="27178"/>
                  </a:lnTo>
                  <a:lnTo>
                    <a:pt x="22618" y="29578"/>
                  </a:lnTo>
                  <a:lnTo>
                    <a:pt x="21615" y="31953"/>
                  </a:lnTo>
                  <a:lnTo>
                    <a:pt x="19964" y="32880"/>
                  </a:lnTo>
                  <a:lnTo>
                    <a:pt x="19227" y="32969"/>
                  </a:lnTo>
                  <a:lnTo>
                    <a:pt x="16802" y="33020"/>
                  </a:lnTo>
                  <a:lnTo>
                    <a:pt x="8597" y="33020"/>
                  </a:lnTo>
                  <a:lnTo>
                    <a:pt x="6159" y="32969"/>
                  </a:lnTo>
                  <a:lnTo>
                    <a:pt x="6134" y="32473"/>
                  </a:lnTo>
                  <a:lnTo>
                    <a:pt x="6235" y="28765"/>
                  </a:lnTo>
                  <a:lnTo>
                    <a:pt x="7035" y="28282"/>
                  </a:lnTo>
                  <a:lnTo>
                    <a:pt x="7378" y="28181"/>
                  </a:lnTo>
                  <a:lnTo>
                    <a:pt x="12268" y="28181"/>
                  </a:lnTo>
                  <a:lnTo>
                    <a:pt x="12090" y="27101"/>
                  </a:lnTo>
                  <a:lnTo>
                    <a:pt x="22948" y="27101"/>
                  </a:lnTo>
                  <a:lnTo>
                    <a:pt x="22961" y="23926"/>
                  </a:lnTo>
                  <a:lnTo>
                    <a:pt x="11925" y="23926"/>
                  </a:lnTo>
                  <a:lnTo>
                    <a:pt x="11963" y="22987"/>
                  </a:lnTo>
                  <a:lnTo>
                    <a:pt x="12115" y="22809"/>
                  </a:lnTo>
                  <a:lnTo>
                    <a:pt x="13360" y="22263"/>
                  </a:lnTo>
                  <a:lnTo>
                    <a:pt x="14084" y="22110"/>
                  </a:lnTo>
                  <a:lnTo>
                    <a:pt x="21120" y="22110"/>
                  </a:lnTo>
                  <a:lnTo>
                    <a:pt x="21120" y="22466"/>
                  </a:lnTo>
                  <a:lnTo>
                    <a:pt x="27241" y="22466"/>
                  </a:lnTo>
                  <a:lnTo>
                    <a:pt x="31407" y="34251"/>
                  </a:lnTo>
                  <a:lnTo>
                    <a:pt x="39192" y="34251"/>
                  </a:lnTo>
                  <a:lnTo>
                    <a:pt x="40551" y="34290"/>
                  </a:lnTo>
                  <a:lnTo>
                    <a:pt x="41783" y="33591"/>
                  </a:lnTo>
                  <a:lnTo>
                    <a:pt x="42329" y="32664"/>
                  </a:lnTo>
                  <a:lnTo>
                    <a:pt x="42786" y="30962"/>
                  </a:lnTo>
                  <a:lnTo>
                    <a:pt x="42900" y="30162"/>
                  </a:lnTo>
                  <a:lnTo>
                    <a:pt x="42900" y="29933"/>
                  </a:lnTo>
                  <a:lnTo>
                    <a:pt x="42913" y="22466"/>
                  </a:lnTo>
                  <a:lnTo>
                    <a:pt x="48831" y="22466"/>
                  </a:lnTo>
                  <a:lnTo>
                    <a:pt x="48831" y="22110"/>
                  </a:lnTo>
                  <a:lnTo>
                    <a:pt x="55867" y="22110"/>
                  </a:lnTo>
                  <a:lnTo>
                    <a:pt x="55816" y="21983"/>
                  </a:lnTo>
                  <a:lnTo>
                    <a:pt x="55981" y="20523"/>
                  </a:lnTo>
                  <a:lnTo>
                    <a:pt x="55867" y="22110"/>
                  </a:lnTo>
                  <a:lnTo>
                    <a:pt x="56172" y="22161"/>
                  </a:lnTo>
                  <a:lnTo>
                    <a:pt x="57531" y="22606"/>
                  </a:lnTo>
                  <a:lnTo>
                    <a:pt x="57937" y="22898"/>
                  </a:lnTo>
                  <a:lnTo>
                    <a:pt x="57962" y="23926"/>
                  </a:lnTo>
                  <a:lnTo>
                    <a:pt x="45288" y="23926"/>
                  </a:lnTo>
                  <a:lnTo>
                    <a:pt x="45110" y="25311"/>
                  </a:lnTo>
                  <a:lnTo>
                    <a:pt x="54038" y="36195"/>
                  </a:lnTo>
                  <a:lnTo>
                    <a:pt x="61404" y="36195"/>
                  </a:lnTo>
                  <a:lnTo>
                    <a:pt x="65824" y="36093"/>
                  </a:lnTo>
                  <a:lnTo>
                    <a:pt x="67437" y="36042"/>
                  </a:lnTo>
                  <a:lnTo>
                    <a:pt x="67449" y="32867"/>
                  </a:lnTo>
                  <a:lnTo>
                    <a:pt x="66979" y="32880"/>
                  </a:lnTo>
                  <a:lnTo>
                    <a:pt x="67017" y="32473"/>
                  </a:lnTo>
                  <a:lnTo>
                    <a:pt x="67017" y="30581"/>
                  </a:lnTo>
                  <a:lnTo>
                    <a:pt x="66814" y="28181"/>
                  </a:lnTo>
                  <a:lnTo>
                    <a:pt x="66789" y="27978"/>
                  </a:lnTo>
                  <a:lnTo>
                    <a:pt x="66421" y="26593"/>
                  </a:lnTo>
                  <a:lnTo>
                    <a:pt x="65303" y="25869"/>
                  </a:lnTo>
                  <a:lnTo>
                    <a:pt x="64554" y="25514"/>
                  </a:lnTo>
                  <a:lnTo>
                    <a:pt x="63817" y="25285"/>
                  </a:lnTo>
                  <a:lnTo>
                    <a:pt x="63817" y="32473"/>
                  </a:lnTo>
                  <a:lnTo>
                    <a:pt x="63779" y="32956"/>
                  </a:lnTo>
                  <a:lnTo>
                    <a:pt x="61341" y="33020"/>
                  </a:lnTo>
                  <a:lnTo>
                    <a:pt x="54114" y="33020"/>
                  </a:lnTo>
                  <a:lnTo>
                    <a:pt x="48183" y="27178"/>
                  </a:lnTo>
                  <a:lnTo>
                    <a:pt x="57835" y="27101"/>
                  </a:lnTo>
                  <a:lnTo>
                    <a:pt x="57670" y="28181"/>
                  </a:lnTo>
                  <a:lnTo>
                    <a:pt x="62623" y="28181"/>
                  </a:lnTo>
                  <a:lnTo>
                    <a:pt x="63461" y="28524"/>
                  </a:lnTo>
                  <a:lnTo>
                    <a:pt x="63728" y="28765"/>
                  </a:lnTo>
                  <a:lnTo>
                    <a:pt x="63817" y="32473"/>
                  </a:lnTo>
                  <a:lnTo>
                    <a:pt x="63817" y="25285"/>
                  </a:lnTo>
                  <a:lnTo>
                    <a:pt x="63030" y="25019"/>
                  </a:lnTo>
                  <a:lnTo>
                    <a:pt x="62903" y="25006"/>
                  </a:lnTo>
                  <a:lnTo>
                    <a:pt x="61302" y="25006"/>
                  </a:lnTo>
                  <a:lnTo>
                    <a:pt x="61302" y="24472"/>
                  </a:lnTo>
                  <a:lnTo>
                    <a:pt x="61163" y="22974"/>
                  </a:lnTo>
                  <a:lnTo>
                    <a:pt x="61023" y="21983"/>
                  </a:lnTo>
                  <a:lnTo>
                    <a:pt x="60667" y="20523"/>
                  </a:lnTo>
                  <a:lnTo>
                    <a:pt x="59169" y="19824"/>
                  </a:lnTo>
                  <a:lnTo>
                    <a:pt x="58178" y="19431"/>
                  </a:lnTo>
                  <a:lnTo>
                    <a:pt x="57632" y="19304"/>
                  </a:lnTo>
                  <a:lnTo>
                    <a:pt x="56070" y="18935"/>
                  </a:lnTo>
                  <a:lnTo>
                    <a:pt x="48971" y="18935"/>
                  </a:lnTo>
                  <a:lnTo>
                    <a:pt x="48272" y="18046"/>
                  </a:lnTo>
                  <a:lnTo>
                    <a:pt x="48082" y="17665"/>
                  </a:lnTo>
                  <a:lnTo>
                    <a:pt x="47929" y="17322"/>
                  </a:lnTo>
                  <a:lnTo>
                    <a:pt x="47929" y="17665"/>
                  </a:lnTo>
                  <a:lnTo>
                    <a:pt x="47828" y="17106"/>
                  </a:lnTo>
                  <a:lnTo>
                    <a:pt x="47929" y="17322"/>
                  </a:lnTo>
                  <a:lnTo>
                    <a:pt x="47929" y="17106"/>
                  </a:lnTo>
                  <a:lnTo>
                    <a:pt x="47929" y="12458"/>
                  </a:lnTo>
                  <a:lnTo>
                    <a:pt x="47929" y="10871"/>
                  </a:lnTo>
                  <a:lnTo>
                    <a:pt x="47929" y="7213"/>
                  </a:lnTo>
                  <a:lnTo>
                    <a:pt x="47929" y="6223"/>
                  </a:lnTo>
                  <a:lnTo>
                    <a:pt x="47802" y="5511"/>
                  </a:lnTo>
                  <a:lnTo>
                    <a:pt x="47574" y="5232"/>
                  </a:lnTo>
                  <a:lnTo>
                    <a:pt x="45935" y="3162"/>
                  </a:lnTo>
                  <a:lnTo>
                    <a:pt x="45377" y="2438"/>
                  </a:lnTo>
                  <a:lnTo>
                    <a:pt x="45377" y="19291"/>
                  </a:lnTo>
                  <a:lnTo>
                    <a:pt x="39738" y="19291"/>
                  </a:lnTo>
                  <a:lnTo>
                    <a:pt x="39662" y="30962"/>
                  </a:lnTo>
                  <a:lnTo>
                    <a:pt x="39192" y="31076"/>
                  </a:lnTo>
                  <a:lnTo>
                    <a:pt x="32029" y="31076"/>
                  </a:lnTo>
                  <a:lnTo>
                    <a:pt x="30416" y="29451"/>
                  </a:lnTo>
                  <a:lnTo>
                    <a:pt x="30416" y="19291"/>
                  </a:lnTo>
                  <a:lnTo>
                    <a:pt x="24574" y="19291"/>
                  </a:lnTo>
                  <a:lnTo>
                    <a:pt x="24752" y="18935"/>
                  </a:lnTo>
                  <a:lnTo>
                    <a:pt x="25095" y="18249"/>
                  </a:lnTo>
                  <a:lnTo>
                    <a:pt x="25222" y="17665"/>
                  </a:lnTo>
                  <a:lnTo>
                    <a:pt x="25222" y="17106"/>
                  </a:lnTo>
                  <a:lnTo>
                    <a:pt x="25222" y="12458"/>
                  </a:lnTo>
                  <a:lnTo>
                    <a:pt x="44767" y="12458"/>
                  </a:lnTo>
                  <a:lnTo>
                    <a:pt x="44856" y="18224"/>
                  </a:lnTo>
                  <a:lnTo>
                    <a:pt x="45377" y="19291"/>
                  </a:lnTo>
                  <a:lnTo>
                    <a:pt x="45377" y="2438"/>
                  </a:lnTo>
                  <a:lnTo>
                    <a:pt x="44754" y="1625"/>
                  </a:lnTo>
                  <a:lnTo>
                    <a:pt x="44754" y="6845"/>
                  </a:lnTo>
                  <a:lnTo>
                    <a:pt x="44754" y="9283"/>
                  </a:lnTo>
                  <a:lnTo>
                    <a:pt x="25057" y="9283"/>
                  </a:lnTo>
                  <a:lnTo>
                    <a:pt x="25057" y="6781"/>
                  </a:lnTo>
                  <a:lnTo>
                    <a:pt x="25057" y="6375"/>
                  </a:lnTo>
                  <a:lnTo>
                    <a:pt x="26428" y="5511"/>
                  </a:lnTo>
                  <a:lnTo>
                    <a:pt x="27089" y="5130"/>
                  </a:lnTo>
                  <a:lnTo>
                    <a:pt x="30060" y="3632"/>
                  </a:lnTo>
                  <a:lnTo>
                    <a:pt x="32397" y="3162"/>
                  </a:lnTo>
                  <a:lnTo>
                    <a:pt x="34975" y="3175"/>
                  </a:lnTo>
                  <a:lnTo>
                    <a:pt x="36245" y="3175"/>
                  </a:lnTo>
                  <a:lnTo>
                    <a:pt x="44754" y="6845"/>
                  </a:lnTo>
                  <a:lnTo>
                    <a:pt x="44754" y="1625"/>
                  </a:lnTo>
                  <a:lnTo>
                    <a:pt x="44475" y="1257"/>
                  </a:lnTo>
                  <a:lnTo>
                    <a:pt x="39458" y="368"/>
                  </a:lnTo>
                  <a:lnTo>
                    <a:pt x="37947" y="127"/>
                  </a:lnTo>
                  <a:lnTo>
                    <a:pt x="36436" y="0"/>
                  </a:lnTo>
                  <a:lnTo>
                    <a:pt x="32029" y="0"/>
                  </a:lnTo>
                  <a:lnTo>
                    <a:pt x="29273" y="495"/>
                  </a:lnTo>
                  <a:lnTo>
                    <a:pt x="24104" y="3073"/>
                  </a:lnTo>
                  <a:lnTo>
                    <a:pt x="21882" y="4711"/>
                  </a:lnTo>
                  <a:lnTo>
                    <a:pt x="21882" y="12458"/>
                  </a:lnTo>
                  <a:lnTo>
                    <a:pt x="22047" y="12458"/>
                  </a:lnTo>
                  <a:lnTo>
                    <a:pt x="22047" y="17310"/>
                  </a:lnTo>
                  <a:lnTo>
                    <a:pt x="22148" y="17106"/>
                  </a:lnTo>
                  <a:lnTo>
                    <a:pt x="22047" y="17665"/>
                  </a:lnTo>
                  <a:lnTo>
                    <a:pt x="22047" y="17310"/>
                  </a:lnTo>
                  <a:lnTo>
                    <a:pt x="21577" y="18249"/>
                  </a:lnTo>
                  <a:lnTo>
                    <a:pt x="21069" y="18884"/>
                  </a:lnTo>
                  <a:lnTo>
                    <a:pt x="13741" y="18961"/>
                  </a:lnTo>
                  <a:lnTo>
                    <a:pt x="11785" y="19431"/>
                  </a:lnTo>
                  <a:lnTo>
                    <a:pt x="8661" y="24472"/>
                  </a:lnTo>
                  <a:lnTo>
                    <a:pt x="8661" y="25019"/>
                  </a:lnTo>
                  <a:lnTo>
                    <a:pt x="8750" y="26339"/>
                  </a:lnTo>
                  <a:lnTo>
                    <a:pt x="8788" y="26593"/>
                  </a:lnTo>
                  <a:lnTo>
                    <a:pt x="8674" y="25869"/>
                  </a:lnTo>
                  <a:lnTo>
                    <a:pt x="8661" y="25019"/>
                  </a:lnTo>
                  <a:lnTo>
                    <a:pt x="6934" y="25019"/>
                  </a:lnTo>
                  <a:lnTo>
                    <a:pt x="2946" y="30581"/>
                  </a:lnTo>
                  <a:lnTo>
                    <a:pt x="2946" y="32473"/>
                  </a:lnTo>
                  <a:lnTo>
                    <a:pt x="2971" y="32905"/>
                  </a:lnTo>
                  <a:lnTo>
                    <a:pt x="0" y="32829"/>
                  </a:lnTo>
                  <a:lnTo>
                    <a:pt x="0" y="111239"/>
                  </a:lnTo>
                  <a:lnTo>
                    <a:pt x="88" y="110731"/>
                  </a:lnTo>
                  <a:lnTo>
                    <a:pt x="12" y="113817"/>
                  </a:lnTo>
                  <a:lnTo>
                    <a:pt x="203" y="114808"/>
                  </a:lnTo>
                  <a:lnTo>
                    <a:pt x="2844" y="119011"/>
                  </a:lnTo>
                  <a:lnTo>
                    <a:pt x="5245" y="119481"/>
                  </a:lnTo>
                  <a:lnTo>
                    <a:pt x="6769" y="119456"/>
                  </a:lnTo>
                  <a:lnTo>
                    <a:pt x="7962" y="119456"/>
                  </a:lnTo>
                  <a:lnTo>
                    <a:pt x="8699" y="119253"/>
                  </a:lnTo>
                  <a:lnTo>
                    <a:pt x="58470" y="119253"/>
                  </a:lnTo>
                  <a:lnTo>
                    <a:pt x="61125" y="119316"/>
                  </a:lnTo>
                  <a:lnTo>
                    <a:pt x="62585" y="118694"/>
                  </a:lnTo>
                  <a:lnTo>
                    <a:pt x="64300" y="117665"/>
                  </a:lnTo>
                  <a:lnTo>
                    <a:pt x="66624" y="116281"/>
                  </a:lnTo>
                  <a:lnTo>
                    <a:pt x="68249" y="115316"/>
                  </a:lnTo>
                  <a:lnTo>
                    <a:pt x="68884" y="111709"/>
                  </a:lnTo>
                  <a:lnTo>
                    <a:pt x="68999" y="110896"/>
                  </a:lnTo>
                  <a:lnTo>
                    <a:pt x="68999" y="34455"/>
                  </a:lnTo>
                  <a:lnTo>
                    <a:pt x="68999" y="33020"/>
                  </a:lnTo>
                  <a:lnTo>
                    <a:pt x="68999" y="328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904005" y="6582054"/>
              <a:ext cx="66675" cy="118110"/>
            </a:xfrm>
            <a:custGeom>
              <a:avLst/>
              <a:gdLst/>
              <a:ahLst/>
              <a:cxnLst/>
              <a:rect l="l" t="t" r="r" b="b"/>
              <a:pathLst>
                <a:path w="66675" h="118109">
                  <a:moveTo>
                    <a:pt x="36791" y="0"/>
                  </a:moveTo>
                  <a:lnTo>
                    <a:pt x="33591" y="0"/>
                  </a:lnTo>
                  <a:lnTo>
                    <a:pt x="26441" y="711"/>
                  </a:lnTo>
                  <a:lnTo>
                    <a:pt x="22161" y="5003"/>
                  </a:lnTo>
                  <a:lnTo>
                    <a:pt x="22161" y="18580"/>
                  </a:lnTo>
                  <a:lnTo>
                    <a:pt x="19646" y="19659"/>
                  </a:lnTo>
                  <a:lnTo>
                    <a:pt x="10718" y="19659"/>
                  </a:lnTo>
                  <a:lnTo>
                    <a:pt x="8585" y="21793"/>
                  </a:lnTo>
                  <a:lnTo>
                    <a:pt x="8585" y="25374"/>
                  </a:lnTo>
                  <a:lnTo>
                    <a:pt x="5727" y="25717"/>
                  </a:lnTo>
                  <a:lnTo>
                    <a:pt x="2870" y="28219"/>
                  </a:lnTo>
                  <a:lnTo>
                    <a:pt x="2870" y="33591"/>
                  </a:lnTo>
                  <a:lnTo>
                    <a:pt x="0" y="33591"/>
                  </a:lnTo>
                  <a:lnTo>
                    <a:pt x="0" y="111810"/>
                  </a:lnTo>
                  <a:lnTo>
                    <a:pt x="2146" y="117525"/>
                  </a:lnTo>
                  <a:lnTo>
                    <a:pt x="5727" y="117170"/>
                  </a:lnTo>
                  <a:lnTo>
                    <a:pt x="58585" y="116801"/>
                  </a:lnTo>
                  <a:lnTo>
                    <a:pt x="64300" y="114668"/>
                  </a:lnTo>
                  <a:lnTo>
                    <a:pt x="66446" y="109664"/>
                  </a:lnTo>
                  <a:lnTo>
                    <a:pt x="66446" y="33223"/>
                  </a:lnTo>
                  <a:lnTo>
                    <a:pt x="63944" y="33223"/>
                  </a:lnTo>
                  <a:lnTo>
                    <a:pt x="64655" y="29286"/>
                  </a:lnTo>
                  <a:lnTo>
                    <a:pt x="63469" y="25717"/>
                  </a:lnTo>
                  <a:lnTo>
                    <a:pt x="58216" y="25717"/>
                  </a:lnTo>
                  <a:lnTo>
                    <a:pt x="58216" y="22860"/>
                  </a:lnTo>
                  <a:lnTo>
                    <a:pt x="56794" y="19291"/>
                  </a:lnTo>
                  <a:lnTo>
                    <a:pt x="46443" y="19291"/>
                  </a:lnTo>
                  <a:lnTo>
                    <a:pt x="45364" y="15709"/>
                  </a:lnTo>
                  <a:lnTo>
                    <a:pt x="45364" y="5372"/>
                  </a:lnTo>
                  <a:lnTo>
                    <a:pt x="40360" y="1422"/>
                  </a:lnTo>
                  <a:lnTo>
                    <a:pt x="36791" y="0"/>
                  </a:lnTo>
                  <a:close/>
                </a:path>
                <a:path w="66675" h="118109">
                  <a:moveTo>
                    <a:pt x="63233" y="25006"/>
                  </a:moveTo>
                  <a:lnTo>
                    <a:pt x="61087" y="25717"/>
                  </a:lnTo>
                  <a:lnTo>
                    <a:pt x="63469" y="25717"/>
                  </a:lnTo>
                  <a:lnTo>
                    <a:pt x="63233" y="25006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912946" y="6619569"/>
              <a:ext cx="47625" cy="74930"/>
            </a:xfrm>
            <a:custGeom>
              <a:avLst/>
              <a:gdLst/>
              <a:ahLst/>
              <a:cxnLst/>
              <a:rect l="l" t="t" r="r" b="b"/>
              <a:pathLst>
                <a:path w="47625" h="74929">
                  <a:moveTo>
                    <a:pt x="47155" y="3924"/>
                  </a:moveTo>
                  <a:lnTo>
                    <a:pt x="46951" y="3390"/>
                  </a:lnTo>
                  <a:lnTo>
                    <a:pt x="45720" y="0"/>
                  </a:lnTo>
                  <a:lnTo>
                    <a:pt x="3924" y="0"/>
                  </a:lnTo>
                  <a:lnTo>
                    <a:pt x="533" y="3390"/>
                  </a:lnTo>
                  <a:lnTo>
                    <a:pt x="0" y="3200"/>
                  </a:lnTo>
                  <a:lnTo>
                    <a:pt x="0" y="33223"/>
                  </a:lnTo>
                  <a:lnTo>
                    <a:pt x="355" y="70002"/>
                  </a:lnTo>
                  <a:lnTo>
                    <a:pt x="711" y="74650"/>
                  </a:lnTo>
                  <a:lnTo>
                    <a:pt x="41795" y="74650"/>
                  </a:lnTo>
                  <a:lnTo>
                    <a:pt x="46786" y="73215"/>
                  </a:lnTo>
                  <a:lnTo>
                    <a:pt x="46837" y="60477"/>
                  </a:lnTo>
                  <a:lnTo>
                    <a:pt x="47155" y="32143"/>
                  </a:lnTo>
                  <a:lnTo>
                    <a:pt x="47155" y="39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924858" y="6638848"/>
              <a:ext cx="24765" cy="50165"/>
            </a:xfrm>
            <a:custGeom>
              <a:avLst/>
              <a:gdLst/>
              <a:ahLst/>
              <a:cxnLst/>
              <a:rect l="l" t="t" r="r" b="b"/>
              <a:pathLst>
                <a:path w="24764" h="50165">
                  <a:moveTo>
                    <a:pt x="20955" y="0"/>
                  </a:moveTo>
                  <a:lnTo>
                    <a:pt x="3441" y="0"/>
                  </a:lnTo>
                  <a:lnTo>
                    <a:pt x="0" y="2146"/>
                  </a:lnTo>
                  <a:lnTo>
                    <a:pt x="0" y="39293"/>
                  </a:lnTo>
                  <a:lnTo>
                    <a:pt x="4521" y="40728"/>
                  </a:lnTo>
                  <a:lnTo>
                    <a:pt x="4876" y="46088"/>
                  </a:lnTo>
                  <a:lnTo>
                    <a:pt x="6667" y="49301"/>
                  </a:lnTo>
                  <a:lnTo>
                    <a:pt x="15290" y="49301"/>
                  </a:lnTo>
                  <a:lnTo>
                    <a:pt x="16306" y="49669"/>
                  </a:lnTo>
                  <a:lnTo>
                    <a:pt x="19875" y="44653"/>
                  </a:lnTo>
                  <a:lnTo>
                    <a:pt x="19875" y="40373"/>
                  </a:lnTo>
                  <a:lnTo>
                    <a:pt x="24765" y="39293"/>
                  </a:lnTo>
                  <a:lnTo>
                    <a:pt x="24765" y="2146"/>
                  </a:lnTo>
                  <a:lnTo>
                    <a:pt x="20955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3933266" y="6640283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7937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7937" y="37147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949623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089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089" y="37147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948036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64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64" y="3175"/>
                  </a:lnTo>
                  <a:lnTo>
                    <a:pt x="11264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64" y="40322"/>
                  </a:lnTo>
                  <a:lnTo>
                    <a:pt x="11264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64" y="3175"/>
                  </a:moveTo>
                  <a:lnTo>
                    <a:pt x="8089" y="3175"/>
                  </a:lnTo>
                  <a:lnTo>
                    <a:pt x="8089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64" y="38735"/>
                  </a:lnTo>
                  <a:lnTo>
                    <a:pt x="11264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916756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089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089" y="37147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915168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77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77" y="3175"/>
                  </a:lnTo>
                  <a:lnTo>
                    <a:pt x="11277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77" y="40322"/>
                  </a:lnTo>
                  <a:lnTo>
                    <a:pt x="11277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77" y="3175"/>
                  </a:moveTo>
                  <a:lnTo>
                    <a:pt x="8102" y="3175"/>
                  </a:lnTo>
                  <a:lnTo>
                    <a:pt x="8102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77" y="38735"/>
                  </a:lnTo>
                  <a:lnTo>
                    <a:pt x="11277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923309" y="6623138"/>
              <a:ext cx="27305" cy="6985"/>
            </a:xfrm>
            <a:custGeom>
              <a:avLst/>
              <a:gdLst/>
              <a:ahLst/>
              <a:cxnLst/>
              <a:rect l="l" t="t" r="r" b="b"/>
              <a:pathLst>
                <a:path w="27304" h="6984">
                  <a:moveTo>
                    <a:pt x="26784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6784" y="6667"/>
                  </a:lnTo>
                  <a:lnTo>
                    <a:pt x="2678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921722" y="6621551"/>
              <a:ext cx="30480" cy="10160"/>
            </a:xfrm>
            <a:custGeom>
              <a:avLst/>
              <a:gdLst/>
              <a:ahLst/>
              <a:cxnLst/>
              <a:rect l="l" t="t" r="r" b="b"/>
              <a:pathLst>
                <a:path w="30479" h="10159">
                  <a:moveTo>
                    <a:pt x="29959" y="0"/>
                  </a:moveTo>
                  <a:lnTo>
                    <a:pt x="0" y="0"/>
                  </a:lnTo>
                  <a:lnTo>
                    <a:pt x="0" y="9842"/>
                  </a:lnTo>
                  <a:lnTo>
                    <a:pt x="1587" y="9842"/>
                  </a:lnTo>
                  <a:lnTo>
                    <a:pt x="1587" y="6667"/>
                  </a:lnTo>
                  <a:lnTo>
                    <a:pt x="3175" y="6667"/>
                  </a:lnTo>
                  <a:lnTo>
                    <a:pt x="3175" y="3174"/>
                  </a:lnTo>
                  <a:lnTo>
                    <a:pt x="29959" y="3174"/>
                  </a:lnTo>
                  <a:lnTo>
                    <a:pt x="29959" y="0"/>
                  </a:lnTo>
                  <a:close/>
                </a:path>
                <a:path w="30479" h="10159">
                  <a:moveTo>
                    <a:pt x="3175" y="6667"/>
                  </a:moveTo>
                  <a:lnTo>
                    <a:pt x="1587" y="6667"/>
                  </a:lnTo>
                  <a:lnTo>
                    <a:pt x="1587" y="9842"/>
                  </a:lnTo>
                  <a:lnTo>
                    <a:pt x="29959" y="9842"/>
                  </a:lnTo>
                  <a:lnTo>
                    <a:pt x="29959" y="8254"/>
                  </a:lnTo>
                  <a:lnTo>
                    <a:pt x="3175" y="8254"/>
                  </a:lnTo>
                  <a:lnTo>
                    <a:pt x="3175" y="6667"/>
                  </a:lnTo>
                  <a:close/>
                </a:path>
                <a:path w="30479" h="10159">
                  <a:moveTo>
                    <a:pt x="29959" y="3174"/>
                  </a:moveTo>
                  <a:lnTo>
                    <a:pt x="26784" y="3174"/>
                  </a:lnTo>
                  <a:lnTo>
                    <a:pt x="26784" y="6667"/>
                  </a:lnTo>
                  <a:lnTo>
                    <a:pt x="3175" y="6667"/>
                  </a:lnTo>
                  <a:lnTo>
                    <a:pt x="3175" y="8254"/>
                  </a:lnTo>
                  <a:lnTo>
                    <a:pt x="29959" y="8254"/>
                  </a:lnTo>
                  <a:lnTo>
                    <a:pt x="29959" y="3174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953662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83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83" y="20713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952075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70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70" y="23888"/>
                  </a:lnTo>
                  <a:lnTo>
                    <a:pt x="6870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70" y="1587"/>
                  </a:lnTo>
                  <a:lnTo>
                    <a:pt x="6870" y="0"/>
                  </a:lnTo>
                  <a:close/>
                </a:path>
                <a:path w="6985" h="24129">
                  <a:moveTo>
                    <a:pt x="6870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95" y="3175"/>
                  </a:lnTo>
                  <a:lnTo>
                    <a:pt x="3695" y="20713"/>
                  </a:lnTo>
                  <a:lnTo>
                    <a:pt x="6870" y="20713"/>
                  </a:lnTo>
                  <a:lnTo>
                    <a:pt x="6870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3916870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95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95" y="20713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3915283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70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70" y="23888"/>
                  </a:lnTo>
                  <a:lnTo>
                    <a:pt x="6870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70" y="1587"/>
                  </a:lnTo>
                  <a:lnTo>
                    <a:pt x="6870" y="0"/>
                  </a:lnTo>
                  <a:close/>
                </a:path>
                <a:path w="6985" h="24129">
                  <a:moveTo>
                    <a:pt x="6870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95" y="3175"/>
                  </a:lnTo>
                  <a:lnTo>
                    <a:pt x="3695" y="20713"/>
                  </a:lnTo>
                  <a:lnTo>
                    <a:pt x="6870" y="20713"/>
                  </a:lnTo>
                  <a:lnTo>
                    <a:pt x="6870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3925087" y="6640283"/>
              <a:ext cx="24130" cy="37465"/>
            </a:xfrm>
            <a:custGeom>
              <a:avLst/>
              <a:gdLst/>
              <a:ahLst/>
              <a:cxnLst/>
              <a:rect l="l" t="t" r="r" b="b"/>
              <a:pathLst>
                <a:path w="24129" h="37465">
                  <a:moveTo>
                    <a:pt x="2501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2501" y="37147"/>
                  </a:lnTo>
                  <a:lnTo>
                    <a:pt x="2501" y="0"/>
                  </a:lnTo>
                  <a:close/>
                </a:path>
                <a:path w="24129" h="37465">
                  <a:moveTo>
                    <a:pt x="11430" y="0"/>
                  </a:moveTo>
                  <a:lnTo>
                    <a:pt x="7861" y="0"/>
                  </a:lnTo>
                  <a:lnTo>
                    <a:pt x="7861" y="37147"/>
                  </a:lnTo>
                  <a:lnTo>
                    <a:pt x="11430" y="37147"/>
                  </a:lnTo>
                  <a:lnTo>
                    <a:pt x="11430" y="0"/>
                  </a:lnTo>
                  <a:close/>
                </a:path>
                <a:path w="24129" h="37465">
                  <a:moveTo>
                    <a:pt x="17145" y="0"/>
                  </a:moveTo>
                  <a:lnTo>
                    <a:pt x="13576" y="0"/>
                  </a:lnTo>
                  <a:lnTo>
                    <a:pt x="13576" y="37147"/>
                  </a:lnTo>
                  <a:lnTo>
                    <a:pt x="17145" y="37147"/>
                  </a:lnTo>
                  <a:lnTo>
                    <a:pt x="17145" y="0"/>
                  </a:lnTo>
                  <a:close/>
                </a:path>
                <a:path w="24129" h="37465">
                  <a:moveTo>
                    <a:pt x="23914" y="0"/>
                  </a:moveTo>
                  <a:lnTo>
                    <a:pt x="21780" y="0"/>
                  </a:lnTo>
                  <a:lnTo>
                    <a:pt x="21780" y="37147"/>
                  </a:lnTo>
                  <a:lnTo>
                    <a:pt x="23914" y="37147"/>
                  </a:lnTo>
                  <a:lnTo>
                    <a:pt x="23914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3929735" y="6639572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3695" y="0"/>
                  </a:moveTo>
                  <a:lnTo>
                    <a:pt x="0" y="0"/>
                  </a:lnTo>
                  <a:lnTo>
                    <a:pt x="0" y="37858"/>
                  </a:lnTo>
                  <a:lnTo>
                    <a:pt x="3695" y="37858"/>
                  </a:lnTo>
                  <a:lnTo>
                    <a:pt x="3695" y="0"/>
                  </a:lnTo>
                  <a:close/>
                </a:path>
                <a:path w="16510" h="38100">
                  <a:moveTo>
                    <a:pt x="16179" y="0"/>
                  </a:moveTo>
                  <a:lnTo>
                    <a:pt x="12496" y="0"/>
                  </a:lnTo>
                  <a:lnTo>
                    <a:pt x="12496" y="37858"/>
                  </a:lnTo>
                  <a:lnTo>
                    <a:pt x="16179" y="37858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3902684" y="6581190"/>
              <a:ext cx="69215" cy="120014"/>
            </a:xfrm>
            <a:custGeom>
              <a:avLst/>
              <a:gdLst/>
              <a:ahLst/>
              <a:cxnLst/>
              <a:rect l="l" t="t" r="r" b="b"/>
              <a:pathLst>
                <a:path w="69214" h="120015">
                  <a:moveTo>
                    <a:pt x="46697" y="96278"/>
                  </a:moveTo>
                  <a:lnTo>
                    <a:pt x="22402" y="96278"/>
                  </a:lnTo>
                  <a:lnTo>
                    <a:pt x="22402" y="102628"/>
                  </a:lnTo>
                  <a:lnTo>
                    <a:pt x="46697" y="102628"/>
                  </a:lnTo>
                  <a:lnTo>
                    <a:pt x="46697" y="96278"/>
                  </a:lnTo>
                  <a:close/>
                </a:path>
                <a:path w="69214" h="120015">
                  <a:moveTo>
                    <a:pt x="68999" y="32816"/>
                  </a:moveTo>
                  <a:lnTo>
                    <a:pt x="67449" y="32867"/>
                  </a:lnTo>
                  <a:lnTo>
                    <a:pt x="67449" y="36042"/>
                  </a:lnTo>
                  <a:lnTo>
                    <a:pt x="65824" y="36093"/>
                  </a:lnTo>
                  <a:lnTo>
                    <a:pt x="65824" y="111023"/>
                  </a:lnTo>
                  <a:lnTo>
                    <a:pt x="65862" y="110896"/>
                  </a:lnTo>
                  <a:lnTo>
                    <a:pt x="65824" y="111239"/>
                  </a:lnTo>
                  <a:lnTo>
                    <a:pt x="65824" y="111023"/>
                  </a:lnTo>
                  <a:lnTo>
                    <a:pt x="65747" y="111239"/>
                  </a:lnTo>
                  <a:lnTo>
                    <a:pt x="65481" y="112102"/>
                  </a:lnTo>
                  <a:lnTo>
                    <a:pt x="64693" y="113817"/>
                  </a:lnTo>
                  <a:lnTo>
                    <a:pt x="60807" y="115938"/>
                  </a:lnTo>
                  <a:lnTo>
                    <a:pt x="58470" y="116078"/>
                  </a:lnTo>
                  <a:lnTo>
                    <a:pt x="8255" y="116078"/>
                  </a:lnTo>
                  <a:lnTo>
                    <a:pt x="7721" y="116205"/>
                  </a:lnTo>
                  <a:lnTo>
                    <a:pt x="6769" y="116281"/>
                  </a:lnTo>
                  <a:lnTo>
                    <a:pt x="4102" y="115049"/>
                  </a:lnTo>
                  <a:lnTo>
                    <a:pt x="3200" y="113601"/>
                  </a:lnTo>
                  <a:lnTo>
                    <a:pt x="3086" y="111760"/>
                  </a:lnTo>
                  <a:lnTo>
                    <a:pt x="3175" y="111239"/>
                  </a:lnTo>
                  <a:lnTo>
                    <a:pt x="3175" y="110718"/>
                  </a:lnTo>
                  <a:lnTo>
                    <a:pt x="3175" y="36080"/>
                  </a:lnTo>
                  <a:lnTo>
                    <a:pt x="8547" y="36195"/>
                  </a:lnTo>
                  <a:lnTo>
                    <a:pt x="16865" y="36195"/>
                  </a:lnTo>
                  <a:lnTo>
                    <a:pt x="19202" y="36169"/>
                  </a:lnTo>
                  <a:lnTo>
                    <a:pt x="22174" y="35839"/>
                  </a:lnTo>
                  <a:lnTo>
                    <a:pt x="23545" y="34836"/>
                  </a:lnTo>
                  <a:lnTo>
                    <a:pt x="23787" y="34455"/>
                  </a:lnTo>
                  <a:lnTo>
                    <a:pt x="24257" y="33718"/>
                  </a:lnTo>
                  <a:lnTo>
                    <a:pt x="24561" y="33020"/>
                  </a:lnTo>
                  <a:lnTo>
                    <a:pt x="25565" y="30759"/>
                  </a:lnTo>
                  <a:lnTo>
                    <a:pt x="26035" y="29578"/>
                  </a:lnTo>
                  <a:lnTo>
                    <a:pt x="26123" y="27101"/>
                  </a:lnTo>
                  <a:lnTo>
                    <a:pt x="26022" y="25514"/>
                  </a:lnTo>
                  <a:lnTo>
                    <a:pt x="25844" y="23926"/>
                  </a:lnTo>
                  <a:lnTo>
                    <a:pt x="22948" y="23926"/>
                  </a:lnTo>
                  <a:lnTo>
                    <a:pt x="22948" y="27203"/>
                  </a:lnTo>
                  <a:lnTo>
                    <a:pt x="22618" y="29578"/>
                  </a:lnTo>
                  <a:lnTo>
                    <a:pt x="21615" y="31965"/>
                  </a:lnTo>
                  <a:lnTo>
                    <a:pt x="19964" y="32880"/>
                  </a:lnTo>
                  <a:lnTo>
                    <a:pt x="19227" y="32969"/>
                  </a:lnTo>
                  <a:lnTo>
                    <a:pt x="16789" y="33020"/>
                  </a:lnTo>
                  <a:lnTo>
                    <a:pt x="8610" y="33020"/>
                  </a:lnTo>
                  <a:lnTo>
                    <a:pt x="6159" y="32969"/>
                  </a:lnTo>
                  <a:lnTo>
                    <a:pt x="6134" y="32473"/>
                  </a:lnTo>
                  <a:lnTo>
                    <a:pt x="6235" y="28765"/>
                  </a:lnTo>
                  <a:lnTo>
                    <a:pt x="7035" y="28270"/>
                  </a:lnTo>
                  <a:lnTo>
                    <a:pt x="7366" y="28181"/>
                  </a:lnTo>
                  <a:lnTo>
                    <a:pt x="12280" y="28181"/>
                  </a:lnTo>
                  <a:lnTo>
                    <a:pt x="12090" y="27101"/>
                  </a:lnTo>
                  <a:lnTo>
                    <a:pt x="22936" y="27101"/>
                  </a:lnTo>
                  <a:lnTo>
                    <a:pt x="22948" y="23926"/>
                  </a:lnTo>
                  <a:lnTo>
                    <a:pt x="11912" y="23926"/>
                  </a:lnTo>
                  <a:lnTo>
                    <a:pt x="11963" y="22974"/>
                  </a:lnTo>
                  <a:lnTo>
                    <a:pt x="12115" y="22809"/>
                  </a:lnTo>
                  <a:lnTo>
                    <a:pt x="13360" y="22263"/>
                  </a:lnTo>
                  <a:lnTo>
                    <a:pt x="14097" y="22110"/>
                  </a:lnTo>
                  <a:lnTo>
                    <a:pt x="21132" y="22110"/>
                  </a:lnTo>
                  <a:lnTo>
                    <a:pt x="21132" y="22466"/>
                  </a:lnTo>
                  <a:lnTo>
                    <a:pt x="27254" y="22466"/>
                  </a:lnTo>
                  <a:lnTo>
                    <a:pt x="31394" y="34251"/>
                  </a:lnTo>
                  <a:lnTo>
                    <a:pt x="39179" y="34251"/>
                  </a:lnTo>
                  <a:lnTo>
                    <a:pt x="40563" y="34290"/>
                  </a:lnTo>
                  <a:lnTo>
                    <a:pt x="41795" y="33591"/>
                  </a:lnTo>
                  <a:lnTo>
                    <a:pt x="42329" y="32664"/>
                  </a:lnTo>
                  <a:lnTo>
                    <a:pt x="42799" y="30962"/>
                  </a:lnTo>
                  <a:lnTo>
                    <a:pt x="42913" y="30162"/>
                  </a:lnTo>
                  <a:lnTo>
                    <a:pt x="42900" y="29933"/>
                  </a:lnTo>
                  <a:lnTo>
                    <a:pt x="42913" y="30124"/>
                  </a:lnTo>
                  <a:lnTo>
                    <a:pt x="42913" y="29933"/>
                  </a:lnTo>
                  <a:lnTo>
                    <a:pt x="42913" y="22466"/>
                  </a:lnTo>
                  <a:lnTo>
                    <a:pt x="48831" y="22466"/>
                  </a:lnTo>
                  <a:lnTo>
                    <a:pt x="48831" y="22110"/>
                  </a:lnTo>
                  <a:lnTo>
                    <a:pt x="55867" y="22110"/>
                  </a:lnTo>
                  <a:lnTo>
                    <a:pt x="55816" y="21983"/>
                  </a:lnTo>
                  <a:lnTo>
                    <a:pt x="55981" y="20523"/>
                  </a:lnTo>
                  <a:lnTo>
                    <a:pt x="55867" y="22110"/>
                  </a:lnTo>
                  <a:lnTo>
                    <a:pt x="56172" y="22161"/>
                  </a:lnTo>
                  <a:lnTo>
                    <a:pt x="57531" y="22606"/>
                  </a:lnTo>
                  <a:lnTo>
                    <a:pt x="57937" y="22898"/>
                  </a:lnTo>
                  <a:lnTo>
                    <a:pt x="57962" y="23926"/>
                  </a:lnTo>
                  <a:lnTo>
                    <a:pt x="45300" y="23926"/>
                  </a:lnTo>
                  <a:lnTo>
                    <a:pt x="45123" y="25311"/>
                  </a:lnTo>
                  <a:lnTo>
                    <a:pt x="54038" y="36195"/>
                  </a:lnTo>
                  <a:lnTo>
                    <a:pt x="61404" y="36195"/>
                  </a:lnTo>
                  <a:lnTo>
                    <a:pt x="65824" y="36093"/>
                  </a:lnTo>
                  <a:lnTo>
                    <a:pt x="67437" y="36042"/>
                  </a:lnTo>
                  <a:lnTo>
                    <a:pt x="67449" y="32867"/>
                  </a:lnTo>
                  <a:lnTo>
                    <a:pt x="66967" y="32880"/>
                  </a:lnTo>
                  <a:lnTo>
                    <a:pt x="67005" y="32473"/>
                  </a:lnTo>
                  <a:lnTo>
                    <a:pt x="67017" y="30581"/>
                  </a:lnTo>
                  <a:lnTo>
                    <a:pt x="66814" y="28181"/>
                  </a:lnTo>
                  <a:lnTo>
                    <a:pt x="66789" y="27978"/>
                  </a:lnTo>
                  <a:lnTo>
                    <a:pt x="66421" y="26593"/>
                  </a:lnTo>
                  <a:lnTo>
                    <a:pt x="65303" y="25869"/>
                  </a:lnTo>
                  <a:lnTo>
                    <a:pt x="64554" y="25514"/>
                  </a:lnTo>
                  <a:lnTo>
                    <a:pt x="63817" y="25285"/>
                  </a:lnTo>
                  <a:lnTo>
                    <a:pt x="63817" y="32473"/>
                  </a:lnTo>
                  <a:lnTo>
                    <a:pt x="63779" y="32956"/>
                  </a:lnTo>
                  <a:lnTo>
                    <a:pt x="61341" y="33020"/>
                  </a:lnTo>
                  <a:lnTo>
                    <a:pt x="54114" y="33020"/>
                  </a:lnTo>
                  <a:lnTo>
                    <a:pt x="48183" y="27203"/>
                  </a:lnTo>
                  <a:lnTo>
                    <a:pt x="57835" y="27101"/>
                  </a:lnTo>
                  <a:lnTo>
                    <a:pt x="57670" y="28181"/>
                  </a:lnTo>
                  <a:lnTo>
                    <a:pt x="62623" y="28181"/>
                  </a:lnTo>
                  <a:lnTo>
                    <a:pt x="63461" y="28524"/>
                  </a:lnTo>
                  <a:lnTo>
                    <a:pt x="63728" y="28765"/>
                  </a:lnTo>
                  <a:lnTo>
                    <a:pt x="63817" y="32473"/>
                  </a:lnTo>
                  <a:lnTo>
                    <a:pt x="63817" y="25285"/>
                  </a:lnTo>
                  <a:lnTo>
                    <a:pt x="63030" y="25019"/>
                  </a:lnTo>
                  <a:lnTo>
                    <a:pt x="62903" y="25006"/>
                  </a:lnTo>
                  <a:lnTo>
                    <a:pt x="61290" y="25006"/>
                  </a:lnTo>
                  <a:lnTo>
                    <a:pt x="61302" y="24472"/>
                  </a:lnTo>
                  <a:lnTo>
                    <a:pt x="61163" y="22974"/>
                  </a:lnTo>
                  <a:lnTo>
                    <a:pt x="61023" y="21983"/>
                  </a:lnTo>
                  <a:lnTo>
                    <a:pt x="60667" y="20523"/>
                  </a:lnTo>
                  <a:lnTo>
                    <a:pt x="59169" y="19824"/>
                  </a:lnTo>
                  <a:lnTo>
                    <a:pt x="58178" y="19431"/>
                  </a:lnTo>
                  <a:lnTo>
                    <a:pt x="57632" y="19304"/>
                  </a:lnTo>
                  <a:lnTo>
                    <a:pt x="56070" y="18935"/>
                  </a:lnTo>
                  <a:lnTo>
                    <a:pt x="48971" y="18935"/>
                  </a:lnTo>
                  <a:lnTo>
                    <a:pt x="48272" y="18046"/>
                  </a:lnTo>
                  <a:lnTo>
                    <a:pt x="48082" y="17665"/>
                  </a:lnTo>
                  <a:lnTo>
                    <a:pt x="47917" y="17322"/>
                  </a:lnTo>
                  <a:lnTo>
                    <a:pt x="47917" y="17665"/>
                  </a:lnTo>
                  <a:lnTo>
                    <a:pt x="47815" y="17106"/>
                  </a:lnTo>
                  <a:lnTo>
                    <a:pt x="47917" y="17322"/>
                  </a:lnTo>
                  <a:lnTo>
                    <a:pt x="47917" y="17106"/>
                  </a:lnTo>
                  <a:lnTo>
                    <a:pt x="47917" y="12458"/>
                  </a:lnTo>
                  <a:lnTo>
                    <a:pt x="47917" y="10871"/>
                  </a:lnTo>
                  <a:lnTo>
                    <a:pt x="47917" y="7213"/>
                  </a:lnTo>
                  <a:lnTo>
                    <a:pt x="47917" y="6223"/>
                  </a:lnTo>
                  <a:lnTo>
                    <a:pt x="47790" y="5511"/>
                  </a:lnTo>
                  <a:lnTo>
                    <a:pt x="47574" y="5232"/>
                  </a:lnTo>
                  <a:lnTo>
                    <a:pt x="45935" y="3162"/>
                  </a:lnTo>
                  <a:lnTo>
                    <a:pt x="45377" y="2438"/>
                  </a:lnTo>
                  <a:lnTo>
                    <a:pt x="45377" y="19291"/>
                  </a:lnTo>
                  <a:lnTo>
                    <a:pt x="39738" y="19291"/>
                  </a:lnTo>
                  <a:lnTo>
                    <a:pt x="39662" y="30962"/>
                  </a:lnTo>
                  <a:lnTo>
                    <a:pt x="39179" y="31076"/>
                  </a:lnTo>
                  <a:lnTo>
                    <a:pt x="32004" y="31076"/>
                  </a:lnTo>
                  <a:lnTo>
                    <a:pt x="30429" y="29451"/>
                  </a:lnTo>
                  <a:lnTo>
                    <a:pt x="30429" y="19291"/>
                  </a:lnTo>
                  <a:lnTo>
                    <a:pt x="24574" y="19291"/>
                  </a:lnTo>
                  <a:lnTo>
                    <a:pt x="24752" y="18935"/>
                  </a:lnTo>
                  <a:lnTo>
                    <a:pt x="25095" y="18249"/>
                  </a:lnTo>
                  <a:lnTo>
                    <a:pt x="25222" y="17665"/>
                  </a:lnTo>
                  <a:lnTo>
                    <a:pt x="25222" y="17106"/>
                  </a:lnTo>
                  <a:lnTo>
                    <a:pt x="25222" y="12458"/>
                  </a:lnTo>
                  <a:lnTo>
                    <a:pt x="44754" y="12458"/>
                  </a:lnTo>
                  <a:lnTo>
                    <a:pt x="44843" y="18224"/>
                  </a:lnTo>
                  <a:lnTo>
                    <a:pt x="45377" y="19291"/>
                  </a:lnTo>
                  <a:lnTo>
                    <a:pt x="45377" y="2438"/>
                  </a:lnTo>
                  <a:lnTo>
                    <a:pt x="44742" y="1612"/>
                  </a:lnTo>
                  <a:lnTo>
                    <a:pt x="44742" y="6832"/>
                  </a:lnTo>
                  <a:lnTo>
                    <a:pt x="44742" y="9283"/>
                  </a:lnTo>
                  <a:lnTo>
                    <a:pt x="25069" y="9283"/>
                  </a:lnTo>
                  <a:lnTo>
                    <a:pt x="25069" y="6781"/>
                  </a:lnTo>
                  <a:lnTo>
                    <a:pt x="25069" y="6375"/>
                  </a:lnTo>
                  <a:lnTo>
                    <a:pt x="26428" y="5511"/>
                  </a:lnTo>
                  <a:lnTo>
                    <a:pt x="27089" y="5130"/>
                  </a:lnTo>
                  <a:lnTo>
                    <a:pt x="30060" y="3632"/>
                  </a:lnTo>
                  <a:lnTo>
                    <a:pt x="32397" y="3162"/>
                  </a:lnTo>
                  <a:lnTo>
                    <a:pt x="34975" y="3175"/>
                  </a:lnTo>
                  <a:lnTo>
                    <a:pt x="36245" y="3175"/>
                  </a:lnTo>
                  <a:lnTo>
                    <a:pt x="44742" y="6832"/>
                  </a:lnTo>
                  <a:lnTo>
                    <a:pt x="44742" y="1612"/>
                  </a:lnTo>
                  <a:lnTo>
                    <a:pt x="44475" y="1257"/>
                  </a:lnTo>
                  <a:lnTo>
                    <a:pt x="39446" y="368"/>
                  </a:lnTo>
                  <a:lnTo>
                    <a:pt x="37947" y="127"/>
                  </a:lnTo>
                  <a:lnTo>
                    <a:pt x="36436" y="0"/>
                  </a:lnTo>
                  <a:lnTo>
                    <a:pt x="32029" y="0"/>
                  </a:lnTo>
                  <a:lnTo>
                    <a:pt x="29273" y="495"/>
                  </a:lnTo>
                  <a:lnTo>
                    <a:pt x="24104" y="3073"/>
                  </a:lnTo>
                  <a:lnTo>
                    <a:pt x="21894" y="4711"/>
                  </a:lnTo>
                  <a:lnTo>
                    <a:pt x="21894" y="12458"/>
                  </a:lnTo>
                  <a:lnTo>
                    <a:pt x="22047" y="12458"/>
                  </a:lnTo>
                  <a:lnTo>
                    <a:pt x="22047" y="17310"/>
                  </a:lnTo>
                  <a:lnTo>
                    <a:pt x="22148" y="17106"/>
                  </a:lnTo>
                  <a:lnTo>
                    <a:pt x="22047" y="17665"/>
                  </a:lnTo>
                  <a:lnTo>
                    <a:pt x="22047" y="17310"/>
                  </a:lnTo>
                  <a:lnTo>
                    <a:pt x="21564" y="18249"/>
                  </a:lnTo>
                  <a:lnTo>
                    <a:pt x="21069" y="18884"/>
                  </a:lnTo>
                  <a:lnTo>
                    <a:pt x="13741" y="18961"/>
                  </a:lnTo>
                  <a:lnTo>
                    <a:pt x="11785" y="19431"/>
                  </a:lnTo>
                  <a:lnTo>
                    <a:pt x="8661" y="24472"/>
                  </a:lnTo>
                  <a:lnTo>
                    <a:pt x="8661" y="25019"/>
                  </a:lnTo>
                  <a:lnTo>
                    <a:pt x="8737" y="26238"/>
                  </a:lnTo>
                  <a:lnTo>
                    <a:pt x="8686" y="25869"/>
                  </a:lnTo>
                  <a:lnTo>
                    <a:pt x="8661" y="25019"/>
                  </a:lnTo>
                  <a:lnTo>
                    <a:pt x="6934" y="25019"/>
                  </a:lnTo>
                  <a:lnTo>
                    <a:pt x="2946" y="30581"/>
                  </a:lnTo>
                  <a:lnTo>
                    <a:pt x="2946" y="32473"/>
                  </a:lnTo>
                  <a:lnTo>
                    <a:pt x="2971" y="32905"/>
                  </a:lnTo>
                  <a:lnTo>
                    <a:pt x="0" y="32829"/>
                  </a:lnTo>
                  <a:lnTo>
                    <a:pt x="0" y="111239"/>
                  </a:lnTo>
                  <a:lnTo>
                    <a:pt x="88" y="110718"/>
                  </a:lnTo>
                  <a:lnTo>
                    <a:pt x="12" y="113817"/>
                  </a:lnTo>
                  <a:lnTo>
                    <a:pt x="203" y="114820"/>
                  </a:lnTo>
                  <a:lnTo>
                    <a:pt x="2844" y="119011"/>
                  </a:lnTo>
                  <a:lnTo>
                    <a:pt x="5245" y="119481"/>
                  </a:lnTo>
                  <a:lnTo>
                    <a:pt x="6769" y="119456"/>
                  </a:lnTo>
                  <a:lnTo>
                    <a:pt x="7950" y="119456"/>
                  </a:lnTo>
                  <a:lnTo>
                    <a:pt x="8699" y="119253"/>
                  </a:lnTo>
                  <a:lnTo>
                    <a:pt x="58470" y="119253"/>
                  </a:lnTo>
                  <a:lnTo>
                    <a:pt x="61125" y="119316"/>
                  </a:lnTo>
                  <a:lnTo>
                    <a:pt x="62585" y="118694"/>
                  </a:lnTo>
                  <a:lnTo>
                    <a:pt x="64300" y="117665"/>
                  </a:lnTo>
                  <a:lnTo>
                    <a:pt x="66611" y="116281"/>
                  </a:lnTo>
                  <a:lnTo>
                    <a:pt x="68237" y="115316"/>
                  </a:lnTo>
                  <a:lnTo>
                    <a:pt x="68884" y="111721"/>
                  </a:lnTo>
                  <a:lnTo>
                    <a:pt x="68999" y="110896"/>
                  </a:lnTo>
                  <a:lnTo>
                    <a:pt x="68999" y="34455"/>
                  </a:lnTo>
                  <a:lnTo>
                    <a:pt x="68999" y="33020"/>
                  </a:lnTo>
                  <a:lnTo>
                    <a:pt x="68999" y="328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3828592" y="6582054"/>
              <a:ext cx="66675" cy="118110"/>
            </a:xfrm>
            <a:custGeom>
              <a:avLst/>
              <a:gdLst/>
              <a:ahLst/>
              <a:cxnLst/>
              <a:rect l="l" t="t" r="r" b="b"/>
              <a:pathLst>
                <a:path w="66675" h="118109">
                  <a:moveTo>
                    <a:pt x="36791" y="0"/>
                  </a:moveTo>
                  <a:lnTo>
                    <a:pt x="33578" y="0"/>
                  </a:lnTo>
                  <a:lnTo>
                    <a:pt x="26428" y="711"/>
                  </a:lnTo>
                  <a:lnTo>
                    <a:pt x="22148" y="5003"/>
                  </a:lnTo>
                  <a:lnTo>
                    <a:pt x="22148" y="18580"/>
                  </a:lnTo>
                  <a:lnTo>
                    <a:pt x="19634" y="19659"/>
                  </a:lnTo>
                  <a:lnTo>
                    <a:pt x="10718" y="19659"/>
                  </a:lnTo>
                  <a:lnTo>
                    <a:pt x="8572" y="21793"/>
                  </a:lnTo>
                  <a:lnTo>
                    <a:pt x="8572" y="25374"/>
                  </a:lnTo>
                  <a:lnTo>
                    <a:pt x="5714" y="25717"/>
                  </a:lnTo>
                  <a:lnTo>
                    <a:pt x="2857" y="28219"/>
                  </a:lnTo>
                  <a:lnTo>
                    <a:pt x="2857" y="33591"/>
                  </a:lnTo>
                  <a:lnTo>
                    <a:pt x="0" y="33591"/>
                  </a:lnTo>
                  <a:lnTo>
                    <a:pt x="0" y="111810"/>
                  </a:lnTo>
                  <a:lnTo>
                    <a:pt x="2133" y="117525"/>
                  </a:lnTo>
                  <a:lnTo>
                    <a:pt x="5714" y="117170"/>
                  </a:lnTo>
                  <a:lnTo>
                    <a:pt x="58572" y="116801"/>
                  </a:lnTo>
                  <a:lnTo>
                    <a:pt x="64300" y="114668"/>
                  </a:lnTo>
                  <a:lnTo>
                    <a:pt x="66433" y="109664"/>
                  </a:lnTo>
                  <a:lnTo>
                    <a:pt x="66433" y="33223"/>
                  </a:lnTo>
                  <a:lnTo>
                    <a:pt x="63931" y="33223"/>
                  </a:lnTo>
                  <a:lnTo>
                    <a:pt x="64642" y="29286"/>
                  </a:lnTo>
                  <a:lnTo>
                    <a:pt x="63456" y="25717"/>
                  </a:lnTo>
                  <a:lnTo>
                    <a:pt x="58216" y="25717"/>
                  </a:lnTo>
                  <a:lnTo>
                    <a:pt x="58216" y="22860"/>
                  </a:lnTo>
                  <a:lnTo>
                    <a:pt x="56781" y="19291"/>
                  </a:lnTo>
                  <a:lnTo>
                    <a:pt x="46431" y="19291"/>
                  </a:lnTo>
                  <a:lnTo>
                    <a:pt x="45351" y="15709"/>
                  </a:lnTo>
                  <a:lnTo>
                    <a:pt x="45351" y="5372"/>
                  </a:lnTo>
                  <a:lnTo>
                    <a:pt x="40360" y="1422"/>
                  </a:lnTo>
                  <a:lnTo>
                    <a:pt x="36791" y="0"/>
                  </a:lnTo>
                  <a:close/>
                </a:path>
                <a:path w="66675" h="118109">
                  <a:moveTo>
                    <a:pt x="63220" y="25006"/>
                  </a:moveTo>
                  <a:lnTo>
                    <a:pt x="61074" y="25717"/>
                  </a:lnTo>
                  <a:lnTo>
                    <a:pt x="63456" y="25717"/>
                  </a:lnTo>
                  <a:lnTo>
                    <a:pt x="63220" y="25006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3837521" y="6619569"/>
              <a:ext cx="47625" cy="74930"/>
            </a:xfrm>
            <a:custGeom>
              <a:avLst/>
              <a:gdLst/>
              <a:ahLst/>
              <a:cxnLst/>
              <a:rect l="l" t="t" r="r" b="b"/>
              <a:pathLst>
                <a:path w="47625" h="74929">
                  <a:moveTo>
                    <a:pt x="47155" y="3924"/>
                  </a:moveTo>
                  <a:lnTo>
                    <a:pt x="46951" y="3390"/>
                  </a:lnTo>
                  <a:lnTo>
                    <a:pt x="45720" y="0"/>
                  </a:lnTo>
                  <a:lnTo>
                    <a:pt x="3924" y="0"/>
                  </a:lnTo>
                  <a:lnTo>
                    <a:pt x="533" y="3390"/>
                  </a:lnTo>
                  <a:lnTo>
                    <a:pt x="0" y="3200"/>
                  </a:lnTo>
                  <a:lnTo>
                    <a:pt x="0" y="33223"/>
                  </a:lnTo>
                  <a:lnTo>
                    <a:pt x="355" y="70002"/>
                  </a:lnTo>
                  <a:lnTo>
                    <a:pt x="711" y="74650"/>
                  </a:lnTo>
                  <a:lnTo>
                    <a:pt x="41795" y="74650"/>
                  </a:lnTo>
                  <a:lnTo>
                    <a:pt x="46786" y="73215"/>
                  </a:lnTo>
                  <a:lnTo>
                    <a:pt x="46837" y="60477"/>
                  </a:lnTo>
                  <a:lnTo>
                    <a:pt x="47155" y="32143"/>
                  </a:lnTo>
                  <a:lnTo>
                    <a:pt x="47155" y="39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849433" y="6638848"/>
              <a:ext cx="24765" cy="50165"/>
            </a:xfrm>
            <a:custGeom>
              <a:avLst/>
              <a:gdLst/>
              <a:ahLst/>
              <a:cxnLst/>
              <a:rect l="l" t="t" r="r" b="b"/>
              <a:pathLst>
                <a:path w="24764" h="50165">
                  <a:moveTo>
                    <a:pt x="20954" y="0"/>
                  </a:moveTo>
                  <a:lnTo>
                    <a:pt x="3454" y="0"/>
                  </a:lnTo>
                  <a:lnTo>
                    <a:pt x="0" y="2146"/>
                  </a:lnTo>
                  <a:lnTo>
                    <a:pt x="0" y="39293"/>
                  </a:lnTo>
                  <a:lnTo>
                    <a:pt x="4521" y="40728"/>
                  </a:lnTo>
                  <a:lnTo>
                    <a:pt x="4876" y="46088"/>
                  </a:lnTo>
                  <a:lnTo>
                    <a:pt x="6667" y="49301"/>
                  </a:lnTo>
                  <a:lnTo>
                    <a:pt x="15278" y="49301"/>
                  </a:lnTo>
                  <a:lnTo>
                    <a:pt x="16306" y="49669"/>
                  </a:lnTo>
                  <a:lnTo>
                    <a:pt x="19875" y="44653"/>
                  </a:lnTo>
                  <a:lnTo>
                    <a:pt x="19875" y="40373"/>
                  </a:lnTo>
                  <a:lnTo>
                    <a:pt x="24752" y="39293"/>
                  </a:lnTo>
                  <a:lnTo>
                    <a:pt x="24752" y="2146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3857841" y="6640283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7937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7937" y="37147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3874185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102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102" y="37147"/>
                  </a:lnTo>
                  <a:lnTo>
                    <a:pt x="8102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3872598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90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90" y="3175"/>
                  </a:lnTo>
                  <a:lnTo>
                    <a:pt x="11290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90" y="40322"/>
                  </a:lnTo>
                  <a:lnTo>
                    <a:pt x="11290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90" y="3175"/>
                  </a:moveTo>
                  <a:lnTo>
                    <a:pt x="8115" y="3175"/>
                  </a:lnTo>
                  <a:lnTo>
                    <a:pt x="8115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90" y="38735"/>
                  </a:lnTo>
                  <a:lnTo>
                    <a:pt x="11290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3841331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102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102" y="37147"/>
                  </a:lnTo>
                  <a:lnTo>
                    <a:pt x="8102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3839743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77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77" y="3175"/>
                  </a:lnTo>
                  <a:lnTo>
                    <a:pt x="11277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77" y="40322"/>
                  </a:lnTo>
                  <a:lnTo>
                    <a:pt x="11277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77" y="3175"/>
                  </a:moveTo>
                  <a:lnTo>
                    <a:pt x="8102" y="3175"/>
                  </a:lnTo>
                  <a:lnTo>
                    <a:pt x="8102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77" y="38735"/>
                  </a:lnTo>
                  <a:lnTo>
                    <a:pt x="11277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3847871" y="6623138"/>
              <a:ext cx="27305" cy="6985"/>
            </a:xfrm>
            <a:custGeom>
              <a:avLst/>
              <a:gdLst/>
              <a:ahLst/>
              <a:cxnLst/>
              <a:rect l="l" t="t" r="r" b="b"/>
              <a:pathLst>
                <a:path w="27304" h="6984">
                  <a:moveTo>
                    <a:pt x="26797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6797" y="6667"/>
                  </a:lnTo>
                  <a:lnTo>
                    <a:pt x="2679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3846284" y="6621551"/>
              <a:ext cx="30480" cy="10160"/>
            </a:xfrm>
            <a:custGeom>
              <a:avLst/>
              <a:gdLst/>
              <a:ahLst/>
              <a:cxnLst/>
              <a:rect l="l" t="t" r="r" b="b"/>
              <a:pathLst>
                <a:path w="30479" h="10159">
                  <a:moveTo>
                    <a:pt x="29971" y="0"/>
                  </a:moveTo>
                  <a:lnTo>
                    <a:pt x="0" y="0"/>
                  </a:lnTo>
                  <a:lnTo>
                    <a:pt x="0" y="9842"/>
                  </a:lnTo>
                  <a:lnTo>
                    <a:pt x="1587" y="9842"/>
                  </a:lnTo>
                  <a:lnTo>
                    <a:pt x="1587" y="6667"/>
                  </a:lnTo>
                  <a:lnTo>
                    <a:pt x="3175" y="6667"/>
                  </a:lnTo>
                  <a:lnTo>
                    <a:pt x="3175" y="3174"/>
                  </a:lnTo>
                  <a:lnTo>
                    <a:pt x="29971" y="3174"/>
                  </a:lnTo>
                  <a:lnTo>
                    <a:pt x="29971" y="0"/>
                  </a:lnTo>
                  <a:close/>
                </a:path>
                <a:path w="30479" h="10159">
                  <a:moveTo>
                    <a:pt x="3175" y="6667"/>
                  </a:moveTo>
                  <a:lnTo>
                    <a:pt x="1587" y="6667"/>
                  </a:lnTo>
                  <a:lnTo>
                    <a:pt x="1587" y="9842"/>
                  </a:lnTo>
                  <a:lnTo>
                    <a:pt x="29971" y="9842"/>
                  </a:lnTo>
                  <a:lnTo>
                    <a:pt x="29971" y="8254"/>
                  </a:lnTo>
                  <a:lnTo>
                    <a:pt x="3175" y="8254"/>
                  </a:lnTo>
                  <a:lnTo>
                    <a:pt x="3175" y="6667"/>
                  </a:lnTo>
                  <a:close/>
                </a:path>
                <a:path w="30479" h="10159">
                  <a:moveTo>
                    <a:pt x="29971" y="3174"/>
                  </a:moveTo>
                  <a:lnTo>
                    <a:pt x="26796" y="3174"/>
                  </a:lnTo>
                  <a:lnTo>
                    <a:pt x="26796" y="6667"/>
                  </a:lnTo>
                  <a:lnTo>
                    <a:pt x="3175" y="6667"/>
                  </a:lnTo>
                  <a:lnTo>
                    <a:pt x="3175" y="8254"/>
                  </a:lnTo>
                  <a:lnTo>
                    <a:pt x="29971" y="8254"/>
                  </a:lnTo>
                  <a:lnTo>
                    <a:pt x="29971" y="3174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878237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95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95" y="20713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3876649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70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70" y="23888"/>
                  </a:lnTo>
                  <a:lnTo>
                    <a:pt x="6870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70" y="1587"/>
                  </a:lnTo>
                  <a:lnTo>
                    <a:pt x="6870" y="0"/>
                  </a:lnTo>
                  <a:close/>
                </a:path>
                <a:path w="6985" h="24129">
                  <a:moveTo>
                    <a:pt x="6870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95" y="3175"/>
                  </a:lnTo>
                  <a:lnTo>
                    <a:pt x="3695" y="20713"/>
                  </a:lnTo>
                  <a:lnTo>
                    <a:pt x="6870" y="20713"/>
                  </a:lnTo>
                  <a:lnTo>
                    <a:pt x="6870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3841445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83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83" y="20713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3839857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58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58" y="23888"/>
                  </a:lnTo>
                  <a:lnTo>
                    <a:pt x="6858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58" y="1587"/>
                  </a:lnTo>
                  <a:lnTo>
                    <a:pt x="6858" y="0"/>
                  </a:lnTo>
                  <a:close/>
                </a:path>
                <a:path w="6985" h="24129">
                  <a:moveTo>
                    <a:pt x="6858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83" y="3175"/>
                  </a:lnTo>
                  <a:lnTo>
                    <a:pt x="3683" y="20713"/>
                  </a:lnTo>
                  <a:lnTo>
                    <a:pt x="6858" y="20713"/>
                  </a:lnTo>
                  <a:lnTo>
                    <a:pt x="6858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849662" y="6640283"/>
              <a:ext cx="24130" cy="37465"/>
            </a:xfrm>
            <a:custGeom>
              <a:avLst/>
              <a:gdLst/>
              <a:ahLst/>
              <a:cxnLst/>
              <a:rect l="l" t="t" r="r" b="b"/>
              <a:pathLst>
                <a:path w="24129" h="37465">
                  <a:moveTo>
                    <a:pt x="2501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2501" y="37147"/>
                  </a:lnTo>
                  <a:lnTo>
                    <a:pt x="2501" y="0"/>
                  </a:lnTo>
                  <a:close/>
                </a:path>
                <a:path w="24129" h="37465">
                  <a:moveTo>
                    <a:pt x="11430" y="0"/>
                  </a:moveTo>
                  <a:lnTo>
                    <a:pt x="7861" y="0"/>
                  </a:lnTo>
                  <a:lnTo>
                    <a:pt x="7861" y="37147"/>
                  </a:lnTo>
                  <a:lnTo>
                    <a:pt x="11430" y="37147"/>
                  </a:lnTo>
                  <a:lnTo>
                    <a:pt x="11430" y="0"/>
                  </a:lnTo>
                  <a:close/>
                </a:path>
                <a:path w="24129" h="37465">
                  <a:moveTo>
                    <a:pt x="17145" y="0"/>
                  </a:moveTo>
                  <a:lnTo>
                    <a:pt x="13576" y="0"/>
                  </a:lnTo>
                  <a:lnTo>
                    <a:pt x="13576" y="37147"/>
                  </a:lnTo>
                  <a:lnTo>
                    <a:pt x="17145" y="37147"/>
                  </a:lnTo>
                  <a:lnTo>
                    <a:pt x="17145" y="0"/>
                  </a:lnTo>
                  <a:close/>
                </a:path>
                <a:path w="24129" h="37465">
                  <a:moveTo>
                    <a:pt x="23926" y="0"/>
                  </a:moveTo>
                  <a:lnTo>
                    <a:pt x="21793" y="0"/>
                  </a:lnTo>
                  <a:lnTo>
                    <a:pt x="21793" y="37147"/>
                  </a:lnTo>
                  <a:lnTo>
                    <a:pt x="23926" y="37147"/>
                  </a:lnTo>
                  <a:lnTo>
                    <a:pt x="23926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854297" y="6639572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3695" y="0"/>
                  </a:moveTo>
                  <a:lnTo>
                    <a:pt x="0" y="0"/>
                  </a:lnTo>
                  <a:lnTo>
                    <a:pt x="0" y="37858"/>
                  </a:lnTo>
                  <a:lnTo>
                    <a:pt x="3695" y="37858"/>
                  </a:lnTo>
                  <a:lnTo>
                    <a:pt x="3695" y="0"/>
                  </a:lnTo>
                  <a:close/>
                </a:path>
                <a:path w="16510" h="38100">
                  <a:moveTo>
                    <a:pt x="16205" y="0"/>
                  </a:moveTo>
                  <a:lnTo>
                    <a:pt x="12509" y="0"/>
                  </a:lnTo>
                  <a:lnTo>
                    <a:pt x="12509" y="37858"/>
                  </a:lnTo>
                  <a:lnTo>
                    <a:pt x="16205" y="37858"/>
                  </a:lnTo>
                  <a:lnTo>
                    <a:pt x="1620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3827272" y="6581190"/>
              <a:ext cx="69215" cy="120014"/>
            </a:xfrm>
            <a:custGeom>
              <a:avLst/>
              <a:gdLst/>
              <a:ahLst/>
              <a:cxnLst/>
              <a:rect l="l" t="t" r="r" b="b"/>
              <a:pathLst>
                <a:path w="69214" h="120015">
                  <a:moveTo>
                    <a:pt x="46685" y="96278"/>
                  </a:moveTo>
                  <a:lnTo>
                    <a:pt x="22390" y="96278"/>
                  </a:lnTo>
                  <a:lnTo>
                    <a:pt x="22390" y="102628"/>
                  </a:lnTo>
                  <a:lnTo>
                    <a:pt x="46685" y="102628"/>
                  </a:lnTo>
                  <a:lnTo>
                    <a:pt x="46685" y="96278"/>
                  </a:lnTo>
                  <a:close/>
                </a:path>
                <a:path w="69214" h="120015">
                  <a:moveTo>
                    <a:pt x="68986" y="32816"/>
                  </a:moveTo>
                  <a:lnTo>
                    <a:pt x="66967" y="32880"/>
                  </a:lnTo>
                  <a:lnTo>
                    <a:pt x="67005" y="32473"/>
                  </a:lnTo>
                  <a:lnTo>
                    <a:pt x="67005" y="30581"/>
                  </a:lnTo>
                  <a:lnTo>
                    <a:pt x="66802" y="28181"/>
                  </a:lnTo>
                  <a:lnTo>
                    <a:pt x="66789" y="27978"/>
                  </a:lnTo>
                  <a:lnTo>
                    <a:pt x="66421" y="26593"/>
                  </a:lnTo>
                  <a:lnTo>
                    <a:pt x="65849" y="26212"/>
                  </a:lnTo>
                  <a:lnTo>
                    <a:pt x="65849" y="110896"/>
                  </a:lnTo>
                  <a:lnTo>
                    <a:pt x="65811" y="111239"/>
                  </a:lnTo>
                  <a:lnTo>
                    <a:pt x="65811" y="111036"/>
                  </a:lnTo>
                  <a:lnTo>
                    <a:pt x="65735" y="111239"/>
                  </a:lnTo>
                  <a:lnTo>
                    <a:pt x="65481" y="112102"/>
                  </a:lnTo>
                  <a:lnTo>
                    <a:pt x="64681" y="113817"/>
                  </a:lnTo>
                  <a:lnTo>
                    <a:pt x="60794" y="115938"/>
                  </a:lnTo>
                  <a:lnTo>
                    <a:pt x="58470" y="116078"/>
                  </a:lnTo>
                  <a:lnTo>
                    <a:pt x="8242" y="116078"/>
                  </a:lnTo>
                  <a:lnTo>
                    <a:pt x="8039" y="116141"/>
                  </a:lnTo>
                  <a:lnTo>
                    <a:pt x="7721" y="116205"/>
                  </a:lnTo>
                  <a:lnTo>
                    <a:pt x="6756" y="116281"/>
                  </a:lnTo>
                  <a:lnTo>
                    <a:pt x="4089" y="115049"/>
                  </a:lnTo>
                  <a:lnTo>
                    <a:pt x="3187" y="113601"/>
                  </a:lnTo>
                  <a:lnTo>
                    <a:pt x="3073" y="111760"/>
                  </a:lnTo>
                  <a:lnTo>
                    <a:pt x="3175" y="111239"/>
                  </a:lnTo>
                  <a:lnTo>
                    <a:pt x="3175" y="110718"/>
                  </a:lnTo>
                  <a:lnTo>
                    <a:pt x="3175" y="36080"/>
                  </a:lnTo>
                  <a:lnTo>
                    <a:pt x="8534" y="36195"/>
                  </a:lnTo>
                  <a:lnTo>
                    <a:pt x="16852" y="36195"/>
                  </a:lnTo>
                  <a:lnTo>
                    <a:pt x="24549" y="33020"/>
                  </a:lnTo>
                  <a:lnTo>
                    <a:pt x="25565" y="30759"/>
                  </a:lnTo>
                  <a:lnTo>
                    <a:pt x="26022" y="29578"/>
                  </a:lnTo>
                  <a:lnTo>
                    <a:pt x="26111" y="27101"/>
                  </a:lnTo>
                  <a:lnTo>
                    <a:pt x="26009" y="25514"/>
                  </a:lnTo>
                  <a:lnTo>
                    <a:pt x="25831" y="23926"/>
                  </a:lnTo>
                  <a:lnTo>
                    <a:pt x="22948" y="23926"/>
                  </a:lnTo>
                  <a:lnTo>
                    <a:pt x="22948" y="27203"/>
                  </a:lnTo>
                  <a:lnTo>
                    <a:pt x="22618" y="29578"/>
                  </a:lnTo>
                  <a:lnTo>
                    <a:pt x="21602" y="31953"/>
                  </a:lnTo>
                  <a:lnTo>
                    <a:pt x="19951" y="32880"/>
                  </a:lnTo>
                  <a:lnTo>
                    <a:pt x="19215" y="32969"/>
                  </a:lnTo>
                  <a:lnTo>
                    <a:pt x="16789" y="33020"/>
                  </a:lnTo>
                  <a:lnTo>
                    <a:pt x="8597" y="33020"/>
                  </a:lnTo>
                  <a:lnTo>
                    <a:pt x="6146" y="32969"/>
                  </a:lnTo>
                  <a:lnTo>
                    <a:pt x="6121" y="32473"/>
                  </a:lnTo>
                  <a:lnTo>
                    <a:pt x="6121" y="28765"/>
                  </a:lnTo>
                  <a:lnTo>
                    <a:pt x="6311" y="28663"/>
                  </a:lnTo>
                  <a:lnTo>
                    <a:pt x="6832" y="28384"/>
                  </a:lnTo>
                  <a:lnTo>
                    <a:pt x="7023" y="28282"/>
                  </a:lnTo>
                  <a:lnTo>
                    <a:pt x="7366" y="28181"/>
                  </a:lnTo>
                  <a:lnTo>
                    <a:pt x="12268" y="28181"/>
                  </a:lnTo>
                  <a:lnTo>
                    <a:pt x="12077" y="27101"/>
                  </a:lnTo>
                  <a:lnTo>
                    <a:pt x="22936" y="27101"/>
                  </a:lnTo>
                  <a:lnTo>
                    <a:pt x="22948" y="23926"/>
                  </a:lnTo>
                  <a:lnTo>
                    <a:pt x="11899" y="23926"/>
                  </a:lnTo>
                  <a:lnTo>
                    <a:pt x="11950" y="22974"/>
                  </a:lnTo>
                  <a:lnTo>
                    <a:pt x="12103" y="22809"/>
                  </a:lnTo>
                  <a:lnTo>
                    <a:pt x="13347" y="22263"/>
                  </a:lnTo>
                  <a:lnTo>
                    <a:pt x="14084" y="22110"/>
                  </a:lnTo>
                  <a:lnTo>
                    <a:pt x="21120" y="22110"/>
                  </a:lnTo>
                  <a:lnTo>
                    <a:pt x="21120" y="22466"/>
                  </a:lnTo>
                  <a:lnTo>
                    <a:pt x="27241" y="22466"/>
                  </a:lnTo>
                  <a:lnTo>
                    <a:pt x="31394" y="34251"/>
                  </a:lnTo>
                  <a:lnTo>
                    <a:pt x="39166" y="34251"/>
                  </a:lnTo>
                  <a:lnTo>
                    <a:pt x="40551" y="34290"/>
                  </a:lnTo>
                  <a:lnTo>
                    <a:pt x="41783" y="33591"/>
                  </a:lnTo>
                  <a:lnTo>
                    <a:pt x="42316" y="32664"/>
                  </a:lnTo>
                  <a:lnTo>
                    <a:pt x="42786" y="30962"/>
                  </a:lnTo>
                  <a:lnTo>
                    <a:pt x="42900" y="30162"/>
                  </a:lnTo>
                  <a:lnTo>
                    <a:pt x="42887" y="29933"/>
                  </a:lnTo>
                  <a:lnTo>
                    <a:pt x="42900" y="22466"/>
                  </a:lnTo>
                  <a:lnTo>
                    <a:pt x="48831" y="22466"/>
                  </a:lnTo>
                  <a:lnTo>
                    <a:pt x="48831" y="22110"/>
                  </a:lnTo>
                  <a:lnTo>
                    <a:pt x="55867" y="22110"/>
                  </a:lnTo>
                  <a:lnTo>
                    <a:pt x="55803" y="21983"/>
                  </a:lnTo>
                  <a:lnTo>
                    <a:pt x="55968" y="20523"/>
                  </a:lnTo>
                  <a:lnTo>
                    <a:pt x="55867" y="22110"/>
                  </a:lnTo>
                  <a:lnTo>
                    <a:pt x="56172" y="22161"/>
                  </a:lnTo>
                  <a:lnTo>
                    <a:pt x="57518" y="22606"/>
                  </a:lnTo>
                  <a:lnTo>
                    <a:pt x="57924" y="22898"/>
                  </a:lnTo>
                  <a:lnTo>
                    <a:pt x="57950" y="23926"/>
                  </a:lnTo>
                  <a:lnTo>
                    <a:pt x="45288" y="23926"/>
                  </a:lnTo>
                  <a:lnTo>
                    <a:pt x="45110" y="25311"/>
                  </a:lnTo>
                  <a:lnTo>
                    <a:pt x="54025" y="36195"/>
                  </a:lnTo>
                  <a:lnTo>
                    <a:pt x="61404" y="36195"/>
                  </a:lnTo>
                  <a:lnTo>
                    <a:pt x="65811" y="36093"/>
                  </a:lnTo>
                  <a:lnTo>
                    <a:pt x="65811" y="111036"/>
                  </a:lnTo>
                  <a:lnTo>
                    <a:pt x="65849" y="110896"/>
                  </a:lnTo>
                  <a:lnTo>
                    <a:pt x="65849" y="26212"/>
                  </a:lnTo>
                  <a:lnTo>
                    <a:pt x="65303" y="25869"/>
                  </a:lnTo>
                  <a:lnTo>
                    <a:pt x="64541" y="25514"/>
                  </a:lnTo>
                  <a:lnTo>
                    <a:pt x="63804" y="25285"/>
                  </a:lnTo>
                  <a:lnTo>
                    <a:pt x="63804" y="32473"/>
                  </a:lnTo>
                  <a:lnTo>
                    <a:pt x="63766" y="32956"/>
                  </a:lnTo>
                  <a:lnTo>
                    <a:pt x="61341" y="33020"/>
                  </a:lnTo>
                  <a:lnTo>
                    <a:pt x="54102" y="33020"/>
                  </a:lnTo>
                  <a:lnTo>
                    <a:pt x="48171" y="27203"/>
                  </a:lnTo>
                  <a:lnTo>
                    <a:pt x="57835" y="27101"/>
                  </a:lnTo>
                  <a:lnTo>
                    <a:pt x="57670" y="28181"/>
                  </a:lnTo>
                  <a:lnTo>
                    <a:pt x="62611" y="28181"/>
                  </a:lnTo>
                  <a:lnTo>
                    <a:pt x="63461" y="28524"/>
                  </a:lnTo>
                  <a:lnTo>
                    <a:pt x="63715" y="28765"/>
                  </a:lnTo>
                  <a:lnTo>
                    <a:pt x="63804" y="32473"/>
                  </a:lnTo>
                  <a:lnTo>
                    <a:pt x="63804" y="25285"/>
                  </a:lnTo>
                  <a:lnTo>
                    <a:pt x="63017" y="25019"/>
                  </a:lnTo>
                  <a:lnTo>
                    <a:pt x="62890" y="25006"/>
                  </a:lnTo>
                  <a:lnTo>
                    <a:pt x="61290" y="25006"/>
                  </a:lnTo>
                  <a:lnTo>
                    <a:pt x="61290" y="24472"/>
                  </a:lnTo>
                  <a:lnTo>
                    <a:pt x="61150" y="22974"/>
                  </a:lnTo>
                  <a:lnTo>
                    <a:pt x="61010" y="21983"/>
                  </a:lnTo>
                  <a:lnTo>
                    <a:pt x="60655" y="20523"/>
                  </a:lnTo>
                  <a:lnTo>
                    <a:pt x="59169" y="19824"/>
                  </a:lnTo>
                  <a:lnTo>
                    <a:pt x="58166" y="19431"/>
                  </a:lnTo>
                  <a:lnTo>
                    <a:pt x="57569" y="19291"/>
                  </a:lnTo>
                  <a:lnTo>
                    <a:pt x="56057" y="18935"/>
                  </a:lnTo>
                  <a:lnTo>
                    <a:pt x="48958" y="18935"/>
                  </a:lnTo>
                  <a:lnTo>
                    <a:pt x="48260" y="18046"/>
                  </a:lnTo>
                  <a:lnTo>
                    <a:pt x="48069" y="17665"/>
                  </a:lnTo>
                  <a:lnTo>
                    <a:pt x="47904" y="17297"/>
                  </a:lnTo>
                  <a:lnTo>
                    <a:pt x="47904" y="17665"/>
                  </a:lnTo>
                  <a:lnTo>
                    <a:pt x="47815" y="17106"/>
                  </a:lnTo>
                  <a:lnTo>
                    <a:pt x="47904" y="17297"/>
                  </a:lnTo>
                  <a:lnTo>
                    <a:pt x="47904" y="17106"/>
                  </a:lnTo>
                  <a:lnTo>
                    <a:pt x="47904" y="12458"/>
                  </a:lnTo>
                  <a:lnTo>
                    <a:pt x="47904" y="10871"/>
                  </a:lnTo>
                  <a:lnTo>
                    <a:pt x="47904" y="7213"/>
                  </a:lnTo>
                  <a:lnTo>
                    <a:pt x="47904" y="6223"/>
                  </a:lnTo>
                  <a:lnTo>
                    <a:pt x="47777" y="5511"/>
                  </a:lnTo>
                  <a:lnTo>
                    <a:pt x="47561" y="5232"/>
                  </a:lnTo>
                  <a:lnTo>
                    <a:pt x="45935" y="3162"/>
                  </a:lnTo>
                  <a:lnTo>
                    <a:pt x="45364" y="2425"/>
                  </a:lnTo>
                  <a:lnTo>
                    <a:pt x="45364" y="19291"/>
                  </a:lnTo>
                  <a:lnTo>
                    <a:pt x="39725" y="19291"/>
                  </a:lnTo>
                  <a:lnTo>
                    <a:pt x="39649" y="30962"/>
                  </a:lnTo>
                  <a:lnTo>
                    <a:pt x="39166" y="31076"/>
                  </a:lnTo>
                  <a:lnTo>
                    <a:pt x="32016" y="31076"/>
                  </a:lnTo>
                  <a:lnTo>
                    <a:pt x="30416" y="29451"/>
                  </a:lnTo>
                  <a:lnTo>
                    <a:pt x="30416" y="19291"/>
                  </a:lnTo>
                  <a:lnTo>
                    <a:pt x="24561" y="19291"/>
                  </a:lnTo>
                  <a:lnTo>
                    <a:pt x="24739" y="18935"/>
                  </a:lnTo>
                  <a:lnTo>
                    <a:pt x="25082" y="18249"/>
                  </a:lnTo>
                  <a:lnTo>
                    <a:pt x="25209" y="17665"/>
                  </a:lnTo>
                  <a:lnTo>
                    <a:pt x="25209" y="17106"/>
                  </a:lnTo>
                  <a:lnTo>
                    <a:pt x="25209" y="12458"/>
                  </a:lnTo>
                  <a:lnTo>
                    <a:pt x="44742" y="12458"/>
                  </a:lnTo>
                  <a:lnTo>
                    <a:pt x="44831" y="18224"/>
                  </a:lnTo>
                  <a:lnTo>
                    <a:pt x="45364" y="19291"/>
                  </a:lnTo>
                  <a:lnTo>
                    <a:pt x="45364" y="2425"/>
                  </a:lnTo>
                  <a:lnTo>
                    <a:pt x="44729" y="1600"/>
                  </a:lnTo>
                  <a:lnTo>
                    <a:pt x="44729" y="6832"/>
                  </a:lnTo>
                  <a:lnTo>
                    <a:pt x="44729" y="9283"/>
                  </a:lnTo>
                  <a:lnTo>
                    <a:pt x="25057" y="9283"/>
                  </a:lnTo>
                  <a:lnTo>
                    <a:pt x="25057" y="6781"/>
                  </a:lnTo>
                  <a:lnTo>
                    <a:pt x="25057" y="6362"/>
                  </a:lnTo>
                  <a:lnTo>
                    <a:pt x="26416" y="5511"/>
                  </a:lnTo>
                  <a:lnTo>
                    <a:pt x="27076" y="5130"/>
                  </a:lnTo>
                  <a:lnTo>
                    <a:pt x="30048" y="3632"/>
                  </a:lnTo>
                  <a:lnTo>
                    <a:pt x="32385" y="3162"/>
                  </a:lnTo>
                  <a:lnTo>
                    <a:pt x="34963" y="3175"/>
                  </a:lnTo>
                  <a:lnTo>
                    <a:pt x="36233" y="3175"/>
                  </a:lnTo>
                  <a:lnTo>
                    <a:pt x="44729" y="6832"/>
                  </a:lnTo>
                  <a:lnTo>
                    <a:pt x="44729" y="1600"/>
                  </a:lnTo>
                  <a:lnTo>
                    <a:pt x="44475" y="1257"/>
                  </a:lnTo>
                  <a:lnTo>
                    <a:pt x="39433" y="368"/>
                  </a:lnTo>
                  <a:lnTo>
                    <a:pt x="37934" y="127"/>
                  </a:lnTo>
                  <a:lnTo>
                    <a:pt x="36423" y="0"/>
                  </a:lnTo>
                  <a:lnTo>
                    <a:pt x="32016" y="0"/>
                  </a:lnTo>
                  <a:lnTo>
                    <a:pt x="29260" y="495"/>
                  </a:lnTo>
                  <a:lnTo>
                    <a:pt x="24091" y="3073"/>
                  </a:lnTo>
                  <a:lnTo>
                    <a:pt x="21882" y="4711"/>
                  </a:lnTo>
                  <a:lnTo>
                    <a:pt x="21882" y="12458"/>
                  </a:lnTo>
                  <a:lnTo>
                    <a:pt x="22034" y="12458"/>
                  </a:lnTo>
                  <a:lnTo>
                    <a:pt x="22034" y="17310"/>
                  </a:lnTo>
                  <a:lnTo>
                    <a:pt x="22136" y="17106"/>
                  </a:lnTo>
                  <a:lnTo>
                    <a:pt x="22034" y="17665"/>
                  </a:lnTo>
                  <a:lnTo>
                    <a:pt x="22034" y="17310"/>
                  </a:lnTo>
                  <a:lnTo>
                    <a:pt x="21551" y="18249"/>
                  </a:lnTo>
                  <a:lnTo>
                    <a:pt x="21056" y="18884"/>
                  </a:lnTo>
                  <a:lnTo>
                    <a:pt x="13728" y="18961"/>
                  </a:lnTo>
                  <a:lnTo>
                    <a:pt x="11772" y="19431"/>
                  </a:lnTo>
                  <a:lnTo>
                    <a:pt x="10782" y="19824"/>
                  </a:lnTo>
                  <a:lnTo>
                    <a:pt x="9296" y="20497"/>
                  </a:lnTo>
                  <a:lnTo>
                    <a:pt x="8839" y="22352"/>
                  </a:lnTo>
                  <a:lnTo>
                    <a:pt x="8648" y="24472"/>
                  </a:lnTo>
                  <a:lnTo>
                    <a:pt x="8648" y="25019"/>
                  </a:lnTo>
                  <a:lnTo>
                    <a:pt x="8750" y="26327"/>
                  </a:lnTo>
                  <a:lnTo>
                    <a:pt x="8788" y="26593"/>
                  </a:lnTo>
                  <a:lnTo>
                    <a:pt x="8674" y="25869"/>
                  </a:lnTo>
                  <a:lnTo>
                    <a:pt x="8648" y="25019"/>
                  </a:lnTo>
                  <a:lnTo>
                    <a:pt x="6921" y="25019"/>
                  </a:lnTo>
                  <a:lnTo>
                    <a:pt x="2933" y="30581"/>
                  </a:lnTo>
                  <a:lnTo>
                    <a:pt x="2946" y="32473"/>
                  </a:lnTo>
                  <a:lnTo>
                    <a:pt x="2971" y="32905"/>
                  </a:lnTo>
                  <a:lnTo>
                    <a:pt x="0" y="32829"/>
                  </a:lnTo>
                  <a:lnTo>
                    <a:pt x="0" y="111239"/>
                  </a:lnTo>
                  <a:lnTo>
                    <a:pt x="76" y="110718"/>
                  </a:lnTo>
                  <a:lnTo>
                    <a:pt x="0" y="113817"/>
                  </a:lnTo>
                  <a:lnTo>
                    <a:pt x="203" y="114820"/>
                  </a:lnTo>
                  <a:lnTo>
                    <a:pt x="2832" y="119011"/>
                  </a:lnTo>
                  <a:lnTo>
                    <a:pt x="5245" y="119468"/>
                  </a:lnTo>
                  <a:lnTo>
                    <a:pt x="7950" y="119456"/>
                  </a:lnTo>
                  <a:lnTo>
                    <a:pt x="8686" y="119253"/>
                  </a:lnTo>
                  <a:lnTo>
                    <a:pt x="58470" y="119253"/>
                  </a:lnTo>
                  <a:lnTo>
                    <a:pt x="61125" y="119316"/>
                  </a:lnTo>
                  <a:lnTo>
                    <a:pt x="62572" y="118694"/>
                  </a:lnTo>
                  <a:lnTo>
                    <a:pt x="64287" y="117665"/>
                  </a:lnTo>
                  <a:lnTo>
                    <a:pt x="66611" y="116281"/>
                  </a:lnTo>
                  <a:lnTo>
                    <a:pt x="68237" y="115316"/>
                  </a:lnTo>
                  <a:lnTo>
                    <a:pt x="68872" y="111721"/>
                  </a:lnTo>
                  <a:lnTo>
                    <a:pt x="68986" y="110896"/>
                  </a:lnTo>
                  <a:lnTo>
                    <a:pt x="68986" y="34455"/>
                  </a:lnTo>
                  <a:lnTo>
                    <a:pt x="68986" y="33020"/>
                  </a:lnTo>
                  <a:lnTo>
                    <a:pt x="68986" y="328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276267" y="6582054"/>
              <a:ext cx="66675" cy="118110"/>
            </a:xfrm>
            <a:custGeom>
              <a:avLst/>
              <a:gdLst/>
              <a:ahLst/>
              <a:cxnLst/>
              <a:rect l="l" t="t" r="r" b="b"/>
              <a:pathLst>
                <a:path w="66675" h="118109">
                  <a:moveTo>
                    <a:pt x="36791" y="0"/>
                  </a:moveTo>
                  <a:lnTo>
                    <a:pt x="33566" y="0"/>
                  </a:lnTo>
                  <a:lnTo>
                    <a:pt x="26428" y="711"/>
                  </a:lnTo>
                  <a:lnTo>
                    <a:pt x="22148" y="5003"/>
                  </a:lnTo>
                  <a:lnTo>
                    <a:pt x="22148" y="18580"/>
                  </a:lnTo>
                  <a:lnTo>
                    <a:pt x="19646" y="19659"/>
                  </a:lnTo>
                  <a:lnTo>
                    <a:pt x="10718" y="19659"/>
                  </a:lnTo>
                  <a:lnTo>
                    <a:pt x="8572" y="21793"/>
                  </a:lnTo>
                  <a:lnTo>
                    <a:pt x="8572" y="25374"/>
                  </a:lnTo>
                  <a:lnTo>
                    <a:pt x="5714" y="25717"/>
                  </a:lnTo>
                  <a:lnTo>
                    <a:pt x="2857" y="28219"/>
                  </a:lnTo>
                  <a:lnTo>
                    <a:pt x="2857" y="33591"/>
                  </a:lnTo>
                  <a:lnTo>
                    <a:pt x="0" y="33591"/>
                  </a:lnTo>
                  <a:lnTo>
                    <a:pt x="0" y="111810"/>
                  </a:lnTo>
                  <a:lnTo>
                    <a:pt x="2146" y="117525"/>
                  </a:lnTo>
                  <a:lnTo>
                    <a:pt x="5714" y="117170"/>
                  </a:lnTo>
                  <a:lnTo>
                    <a:pt x="58572" y="116801"/>
                  </a:lnTo>
                  <a:lnTo>
                    <a:pt x="64287" y="114668"/>
                  </a:lnTo>
                  <a:lnTo>
                    <a:pt x="66433" y="109664"/>
                  </a:lnTo>
                  <a:lnTo>
                    <a:pt x="66433" y="33223"/>
                  </a:lnTo>
                  <a:lnTo>
                    <a:pt x="63931" y="33223"/>
                  </a:lnTo>
                  <a:lnTo>
                    <a:pt x="64655" y="29286"/>
                  </a:lnTo>
                  <a:lnTo>
                    <a:pt x="63459" y="25717"/>
                  </a:lnTo>
                  <a:lnTo>
                    <a:pt x="58229" y="25717"/>
                  </a:lnTo>
                  <a:lnTo>
                    <a:pt x="58229" y="22860"/>
                  </a:lnTo>
                  <a:lnTo>
                    <a:pt x="56794" y="19291"/>
                  </a:lnTo>
                  <a:lnTo>
                    <a:pt x="46431" y="19291"/>
                  </a:lnTo>
                  <a:lnTo>
                    <a:pt x="45364" y="15709"/>
                  </a:lnTo>
                  <a:lnTo>
                    <a:pt x="45364" y="5372"/>
                  </a:lnTo>
                  <a:lnTo>
                    <a:pt x="40373" y="1422"/>
                  </a:lnTo>
                  <a:lnTo>
                    <a:pt x="36791" y="0"/>
                  </a:lnTo>
                  <a:close/>
                </a:path>
                <a:path w="66675" h="118109">
                  <a:moveTo>
                    <a:pt x="63220" y="25006"/>
                  </a:moveTo>
                  <a:lnTo>
                    <a:pt x="61074" y="25717"/>
                  </a:lnTo>
                  <a:lnTo>
                    <a:pt x="63459" y="25717"/>
                  </a:lnTo>
                  <a:lnTo>
                    <a:pt x="63220" y="25006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285196" y="6619569"/>
              <a:ext cx="47625" cy="74930"/>
            </a:xfrm>
            <a:custGeom>
              <a:avLst/>
              <a:gdLst/>
              <a:ahLst/>
              <a:cxnLst/>
              <a:rect l="l" t="t" r="r" b="b"/>
              <a:pathLst>
                <a:path w="47625" h="74929">
                  <a:moveTo>
                    <a:pt x="47155" y="3924"/>
                  </a:moveTo>
                  <a:lnTo>
                    <a:pt x="46951" y="3390"/>
                  </a:lnTo>
                  <a:lnTo>
                    <a:pt x="45732" y="0"/>
                  </a:lnTo>
                  <a:lnTo>
                    <a:pt x="3937" y="0"/>
                  </a:lnTo>
                  <a:lnTo>
                    <a:pt x="533" y="3390"/>
                  </a:lnTo>
                  <a:lnTo>
                    <a:pt x="0" y="3200"/>
                  </a:lnTo>
                  <a:lnTo>
                    <a:pt x="0" y="33223"/>
                  </a:lnTo>
                  <a:lnTo>
                    <a:pt x="355" y="70002"/>
                  </a:lnTo>
                  <a:lnTo>
                    <a:pt x="723" y="74650"/>
                  </a:lnTo>
                  <a:lnTo>
                    <a:pt x="41795" y="74650"/>
                  </a:lnTo>
                  <a:lnTo>
                    <a:pt x="46799" y="73215"/>
                  </a:lnTo>
                  <a:lnTo>
                    <a:pt x="46850" y="60477"/>
                  </a:lnTo>
                  <a:lnTo>
                    <a:pt x="47155" y="32143"/>
                  </a:lnTo>
                  <a:lnTo>
                    <a:pt x="47155" y="39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297095" y="6638848"/>
              <a:ext cx="25400" cy="50165"/>
            </a:xfrm>
            <a:custGeom>
              <a:avLst/>
              <a:gdLst/>
              <a:ahLst/>
              <a:cxnLst/>
              <a:rect l="l" t="t" r="r" b="b"/>
              <a:pathLst>
                <a:path w="25400" h="50165">
                  <a:moveTo>
                    <a:pt x="20967" y="0"/>
                  </a:moveTo>
                  <a:lnTo>
                    <a:pt x="3467" y="0"/>
                  </a:lnTo>
                  <a:lnTo>
                    <a:pt x="0" y="2146"/>
                  </a:lnTo>
                  <a:lnTo>
                    <a:pt x="0" y="39293"/>
                  </a:lnTo>
                  <a:lnTo>
                    <a:pt x="4533" y="40728"/>
                  </a:lnTo>
                  <a:lnTo>
                    <a:pt x="4889" y="46088"/>
                  </a:lnTo>
                  <a:lnTo>
                    <a:pt x="6680" y="49301"/>
                  </a:lnTo>
                  <a:lnTo>
                    <a:pt x="15303" y="49301"/>
                  </a:lnTo>
                  <a:lnTo>
                    <a:pt x="16319" y="49669"/>
                  </a:lnTo>
                  <a:lnTo>
                    <a:pt x="19888" y="44653"/>
                  </a:lnTo>
                  <a:lnTo>
                    <a:pt x="19888" y="40373"/>
                  </a:lnTo>
                  <a:lnTo>
                    <a:pt x="24777" y="39293"/>
                  </a:lnTo>
                  <a:lnTo>
                    <a:pt x="24777" y="2146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305528" y="6640283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7937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7937" y="37147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321873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077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077" y="37147"/>
                  </a:lnTo>
                  <a:lnTo>
                    <a:pt x="8077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320286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52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52" y="3175"/>
                  </a:lnTo>
                  <a:lnTo>
                    <a:pt x="11252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52" y="40322"/>
                  </a:lnTo>
                  <a:lnTo>
                    <a:pt x="11252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52" y="3175"/>
                  </a:moveTo>
                  <a:lnTo>
                    <a:pt x="8077" y="3175"/>
                  </a:lnTo>
                  <a:lnTo>
                    <a:pt x="8077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52" y="38735"/>
                  </a:lnTo>
                  <a:lnTo>
                    <a:pt x="11252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289006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089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089" y="37147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287418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64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64" y="3175"/>
                  </a:lnTo>
                  <a:lnTo>
                    <a:pt x="11264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64" y="40322"/>
                  </a:lnTo>
                  <a:lnTo>
                    <a:pt x="11264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64" y="3175"/>
                  </a:moveTo>
                  <a:lnTo>
                    <a:pt x="8089" y="3175"/>
                  </a:lnTo>
                  <a:lnTo>
                    <a:pt x="8089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64" y="38735"/>
                  </a:lnTo>
                  <a:lnTo>
                    <a:pt x="11264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295546" y="6623138"/>
              <a:ext cx="27305" cy="6985"/>
            </a:xfrm>
            <a:custGeom>
              <a:avLst/>
              <a:gdLst/>
              <a:ahLst/>
              <a:cxnLst/>
              <a:rect l="l" t="t" r="r" b="b"/>
              <a:pathLst>
                <a:path w="27304" h="6984">
                  <a:moveTo>
                    <a:pt x="26797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6797" y="6667"/>
                  </a:lnTo>
                  <a:lnTo>
                    <a:pt x="2679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293959" y="6621551"/>
              <a:ext cx="30480" cy="10160"/>
            </a:xfrm>
            <a:custGeom>
              <a:avLst/>
              <a:gdLst/>
              <a:ahLst/>
              <a:cxnLst/>
              <a:rect l="l" t="t" r="r" b="b"/>
              <a:pathLst>
                <a:path w="30479" h="10159">
                  <a:moveTo>
                    <a:pt x="29971" y="0"/>
                  </a:moveTo>
                  <a:lnTo>
                    <a:pt x="0" y="0"/>
                  </a:lnTo>
                  <a:lnTo>
                    <a:pt x="0" y="9842"/>
                  </a:lnTo>
                  <a:lnTo>
                    <a:pt x="1587" y="9842"/>
                  </a:lnTo>
                  <a:lnTo>
                    <a:pt x="1587" y="6667"/>
                  </a:lnTo>
                  <a:lnTo>
                    <a:pt x="3175" y="6667"/>
                  </a:lnTo>
                  <a:lnTo>
                    <a:pt x="3175" y="3174"/>
                  </a:lnTo>
                  <a:lnTo>
                    <a:pt x="29971" y="3174"/>
                  </a:lnTo>
                  <a:lnTo>
                    <a:pt x="29971" y="0"/>
                  </a:lnTo>
                  <a:close/>
                </a:path>
                <a:path w="30479" h="10159">
                  <a:moveTo>
                    <a:pt x="3175" y="6667"/>
                  </a:moveTo>
                  <a:lnTo>
                    <a:pt x="1587" y="6667"/>
                  </a:lnTo>
                  <a:lnTo>
                    <a:pt x="1587" y="9842"/>
                  </a:lnTo>
                  <a:lnTo>
                    <a:pt x="29971" y="9842"/>
                  </a:lnTo>
                  <a:lnTo>
                    <a:pt x="29971" y="8254"/>
                  </a:lnTo>
                  <a:lnTo>
                    <a:pt x="3175" y="8254"/>
                  </a:lnTo>
                  <a:lnTo>
                    <a:pt x="3175" y="6667"/>
                  </a:lnTo>
                  <a:close/>
                </a:path>
                <a:path w="30479" h="10159">
                  <a:moveTo>
                    <a:pt x="29971" y="3174"/>
                  </a:moveTo>
                  <a:lnTo>
                    <a:pt x="26796" y="3174"/>
                  </a:lnTo>
                  <a:lnTo>
                    <a:pt x="26796" y="6667"/>
                  </a:lnTo>
                  <a:lnTo>
                    <a:pt x="3175" y="6667"/>
                  </a:lnTo>
                  <a:lnTo>
                    <a:pt x="3175" y="8254"/>
                  </a:lnTo>
                  <a:lnTo>
                    <a:pt x="29971" y="8254"/>
                  </a:lnTo>
                  <a:lnTo>
                    <a:pt x="29971" y="3174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325912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83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83" y="20713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324324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58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58" y="23888"/>
                  </a:lnTo>
                  <a:lnTo>
                    <a:pt x="6858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58" y="1587"/>
                  </a:lnTo>
                  <a:lnTo>
                    <a:pt x="6858" y="0"/>
                  </a:lnTo>
                  <a:close/>
                </a:path>
                <a:path w="6985" h="24129">
                  <a:moveTo>
                    <a:pt x="6858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83" y="3175"/>
                  </a:lnTo>
                  <a:lnTo>
                    <a:pt x="3683" y="20713"/>
                  </a:lnTo>
                  <a:lnTo>
                    <a:pt x="6858" y="20713"/>
                  </a:lnTo>
                  <a:lnTo>
                    <a:pt x="6858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289133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83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83" y="20713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287545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58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58" y="23888"/>
                  </a:lnTo>
                  <a:lnTo>
                    <a:pt x="6858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58" y="1587"/>
                  </a:lnTo>
                  <a:lnTo>
                    <a:pt x="6858" y="0"/>
                  </a:lnTo>
                  <a:close/>
                </a:path>
                <a:path w="6985" h="24129">
                  <a:moveTo>
                    <a:pt x="6858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83" y="3175"/>
                  </a:lnTo>
                  <a:lnTo>
                    <a:pt x="3683" y="20713"/>
                  </a:lnTo>
                  <a:lnTo>
                    <a:pt x="6858" y="20713"/>
                  </a:lnTo>
                  <a:lnTo>
                    <a:pt x="6858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297337" y="6640283"/>
              <a:ext cx="24130" cy="37465"/>
            </a:xfrm>
            <a:custGeom>
              <a:avLst/>
              <a:gdLst/>
              <a:ahLst/>
              <a:cxnLst/>
              <a:rect l="l" t="t" r="r" b="b"/>
              <a:pathLst>
                <a:path w="24129" h="37465">
                  <a:moveTo>
                    <a:pt x="2501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2501" y="37147"/>
                  </a:lnTo>
                  <a:lnTo>
                    <a:pt x="2501" y="0"/>
                  </a:lnTo>
                  <a:close/>
                </a:path>
                <a:path w="24129" h="37465">
                  <a:moveTo>
                    <a:pt x="11430" y="0"/>
                  </a:moveTo>
                  <a:lnTo>
                    <a:pt x="7861" y="0"/>
                  </a:lnTo>
                  <a:lnTo>
                    <a:pt x="7861" y="37147"/>
                  </a:lnTo>
                  <a:lnTo>
                    <a:pt x="11430" y="37147"/>
                  </a:lnTo>
                  <a:lnTo>
                    <a:pt x="11430" y="0"/>
                  </a:lnTo>
                  <a:close/>
                </a:path>
                <a:path w="24129" h="37465">
                  <a:moveTo>
                    <a:pt x="17157" y="0"/>
                  </a:moveTo>
                  <a:lnTo>
                    <a:pt x="13576" y="0"/>
                  </a:lnTo>
                  <a:lnTo>
                    <a:pt x="13576" y="37147"/>
                  </a:lnTo>
                  <a:lnTo>
                    <a:pt x="17157" y="37147"/>
                  </a:lnTo>
                  <a:lnTo>
                    <a:pt x="17157" y="0"/>
                  </a:lnTo>
                  <a:close/>
                </a:path>
                <a:path w="24129" h="37465">
                  <a:moveTo>
                    <a:pt x="23939" y="0"/>
                  </a:moveTo>
                  <a:lnTo>
                    <a:pt x="21793" y="0"/>
                  </a:lnTo>
                  <a:lnTo>
                    <a:pt x="21793" y="37147"/>
                  </a:lnTo>
                  <a:lnTo>
                    <a:pt x="23939" y="37147"/>
                  </a:lnTo>
                  <a:lnTo>
                    <a:pt x="23939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301985" y="6639572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3683" y="0"/>
                  </a:moveTo>
                  <a:lnTo>
                    <a:pt x="0" y="0"/>
                  </a:lnTo>
                  <a:lnTo>
                    <a:pt x="0" y="37858"/>
                  </a:lnTo>
                  <a:lnTo>
                    <a:pt x="3683" y="37858"/>
                  </a:lnTo>
                  <a:lnTo>
                    <a:pt x="3683" y="0"/>
                  </a:lnTo>
                  <a:close/>
                </a:path>
                <a:path w="16510" h="38100">
                  <a:moveTo>
                    <a:pt x="16192" y="0"/>
                  </a:moveTo>
                  <a:lnTo>
                    <a:pt x="12509" y="0"/>
                  </a:lnTo>
                  <a:lnTo>
                    <a:pt x="12509" y="37858"/>
                  </a:lnTo>
                  <a:lnTo>
                    <a:pt x="16192" y="37858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274947" y="6581190"/>
              <a:ext cx="69215" cy="120014"/>
            </a:xfrm>
            <a:custGeom>
              <a:avLst/>
              <a:gdLst/>
              <a:ahLst/>
              <a:cxnLst/>
              <a:rect l="l" t="t" r="r" b="b"/>
              <a:pathLst>
                <a:path w="69214" h="120015">
                  <a:moveTo>
                    <a:pt x="46685" y="96278"/>
                  </a:moveTo>
                  <a:lnTo>
                    <a:pt x="22390" y="96278"/>
                  </a:lnTo>
                  <a:lnTo>
                    <a:pt x="22390" y="102628"/>
                  </a:lnTo>
                  <a:lnTo>
                    <a:pt x="46685" y="102628"/>
                  </a:lnTo>
                  <a:lnTo>
                    <a:pt x="46685" y="96278"/>
                  </a:lnTo>
                  <a:close/>
                </a:path>
                <a:path w="69214" h="120015">
                  <a:moveTo>
                    <a:pt x="68986" y="32816"/>
                  </a:moveTo>
                  <a:lnTo>
                    <a:pt x="66967" y="32880"/>
                  </a:lnTo>
                  <a:lnTo>
                    <a:pt x="67005" y="32473"/>
                  </a:lnTo>
                  <a:lnTo>
                    <a:pt x="67005" y="30581"/>
                  </a:lnTo>
                  <a:lnTo>
                    <a:pt x="66802" y="28181"/>
                  </a:lnTo>
                  <a:lnTo>
                    <a:pt x="66776" y="27990"/>
                  </a:lnTo>
                  <a:lnTo>
                    <a:pt x="66421" y="26593"/>
                  </a:lnTo>
                  <a:lnTo>
                    <a:pt x="65849" y="26212"/>
                  </a:lnTo>
                  <a:lnTo>
                    <a:pt x="65849" y="110896"/>
                  </a:lnTo>
                  <a:lnTo>
                    <a:pt x="65811" y="111239"/>
                  </a:lnTo>
                  <a:lnTo>
                    <a:pt x="65811" y="111036"/>
                  </a:lnTo>
                  <a:lnTo>
                    <a:pt x="65735" y="111239"/>
                  </a:lnTo>
                  <a:lnTo>
                    <a:pt x="65481" y="112115"/>
                  </a:lnTo>
                  <a:lnTo>
                    <a:pt x="64693" y="113817"/>
                  </a:lnTo>
                  <a:lnTo>
                    <a:pt x="60794" y="115938"/>
                  </a:lnTo>
                  <a:lnTo>
                    <a:pt x="58470" y="116078"/>
                  </a:lnTo>
                  <a:lnTo>
                    <a:pt x="8255" y="116078"/>
                  </a:lnTo>
                  <a:lnTo>
                    <a:pt x="7721" y="116205"/>
                  </a:lnTo>
                  <a:lnTo>
                    <a:pt x="6769" y="116281"/>
                  </a:lnTo>
                  <a:lnTo>
                    <a:pt x="4089" y="115049"/>
                  </a:lnTo>
                  <a:lnTo>
                    <a:pt x="3200" y="113601"/>
                  </a:lnTo>
                  <a:lnTo>
                    <a:pt x="3136" y="113195"/>
                  </a:lnTo>
                  <a:lnTo>
                    <a:pt x="3086" y="111772"/>
                  </a:lnTo>
                  <a:lnTo>
                    <a:pt x="3175" y="111239"/>
                  </a:lnTo>
                  <a:lnTo>
                    <a:pt x="3175" y="110705"/>
                  </a:lnTo>
                  <a:lnTo>
                    <a:pt x="3175" y="36080"/>
                  </a:lnTo>
                  <a:lnTo>
                    <a:pt x="8547" y="36195"/>
                  </a:lnTo>
                  <a:lnTo>
                    <a:pt x="16865" y="36195"/>
                  </a:lnTo>
                  <a:lnTo>
                    <a:pt x="19189" y="36169"/>
                  </a:lnTo>
                  <a:lnTo>
                    <a:pt x="22174" y="35839"/>
                  </a:lnTo>
                  <a:lnTo>
                    <a:pt x="23545" y="34836"/>
                  </a:lnTo>
                  <a:lnTo>
                    <a:pt x="23787" y="34455"/>
                  </a:lnTo>
                  <a:lnTo>
                    <a:pt x="24257" y="33718"/>
                  </a:lnTo>
                  <a:lnTo>
                    <a:pt x="24561" y="33020"/>
                  </a:lnTo>
                  <a:lnTo>
                    <a:pt x="25565" y="30746"/>
                  </a:lnTo>
                  <a:lnTo>
                    <a:pt x="26022" y="29578"/>
                  </a:lnTo>
                  <a:lnTo>
                    <a:pt x="26111" y="27101"/>
                  </a:lnTo>
                  <a:lnTo>
                    <a:pt x="26022" y="25514"/>
                  </a:lnTo>
                  <a:lnTo>
                    <a:pt x="26022" y="25311"/>
                  </a:lnTo>
                  <a:lnTo>
                    <a:pt x="25844" y="23926"/>
                  </a:lnTo>
                  <a:lnTo>
                    <a:pt x="22948" y="23926"/>
                  </a:lnTo>
                  <a:lnTo>
                    <a:pt x="22948" y="27165"/>
                  </a:lnTo>
                  <a:lnTo>
                    <a:pt x="22618" y="29578"/>
                  </a:lnTo>
                  <a:lnTo>
                    <a:pt x="21615" y="31965"/>
                  </a:lnTo>
                  <a:lnTo>
                    <a:pt x="19964" y="32880"/>
                  </a:lnTo>
                  <a:lnTo>
                    <a:pt x="19215" y="32969"/>
                  </a:lnTo>
                  <a:lnTo>
                    <a:pt x="16789" y="33020"/>
                  </a:lnTo>
                  <a:lnTo>
                    <a:pt x="8597" y="33020"/>
                  </a:lnTo>
                  <a:lnTo>
                    <a:pt x="6146" y="32969"/>
                  </a:lnTo>
                  <a:lnTo>
                    <a:pt x="6121" y="32473"/>
                  </a:lnTo>
                  <a:lnTo>
                    <a:pt x="6210" y="28778"/>
                  </a:lnTo>
                  <a:lnTo>
                    <a:pt x="6743" y="28384"/>
                  </a:lnTo>
                  <a:lnTo>
                    <a:pt x="7327" y="28181"/>
                  </a:lnTo>
                  <a:lnTo>
                    <a:pt x="7429" y="27990"/>
                  </a:lnTo>
                  <a:lnTo>
                    <a:pt x="7467" y="28155"/>
                  </a:lnTo>
                  <a:lnTo>
                    <a:pt x="7327" y="28181"/>
                  </a:lnTo>
                  <a:lnTo>
                    <a:pt x="12268" y="28181"/>
                  </a:lnTo>
                  <a:lnTo>
                    <a:pt x="12077" y="27101"/>
                  </a:lnTo>
                  <a:lnTo>
                    <a:pt x="22936" y="27101"/>
                  </a:lnTo>
                  <a:lnTo>
                    <a:pt x="22948" y="23926"/>
                  </a:lnTo>
                  <a:lnTo>
                    <a:pt x="11836" y="23926"/>
                  </a:lnTo>
                  <a:lnTo>
                    <a:pt x="11823" y="22974"/>
                  </a:lnTo>
                  <a:lnTo>
                    <a:pt x="11950" y="22961"/>
                  </a:lnTo>
                  <a:lnTo>
                    <a:pt x="12115" y="22809"/>
                  </a:lnTo>
                  <a:lnTo>
                    <a:pt x="12458" y="22656"/>
                  </a:lnTo>
                  <a:lnTo>
                    <a:pt x="13347" y="22263"/>
                  </a:lnTo>
                  <a:lnTo>
                    <a:pt x="14084" y="22110"/>
                  </a:lnTo>
                  <a:lnTo>
                    <a:pt x="21107" y="22110"/>
                  </a:lnTo>
                  <a:lnTo>
                    <a:pt x="21120" y="22466"/>
                  </a:lnTo>
                  <a:lnTo>
                    <a:pt x="27241" y="22466"/>
                  </a:lnTo>
                  <a:lnTo>
                    <a:pt x="27266" y="31280"/>
                  </a:lnTo>
                  <a:lnTo>
                    <a:pt x="28422" y="32461"/>
                  </a:lnTo>
                  <a:lnTo>
                    <a:pt x="29298" y="33134"/>
                  </a:lnTo>
                  <a:lnTo>
                    <a:pt x="31115" y="34150"/>
                  </a:lnTo>
                  <a:lnTo>
                    <a:pt x="31394" y="34251"/>
                  </a:lnTo>
                  <a:lnTo>
                    <a:pt x="39179" y="34251"/>
                  </a:lnTo>
                  <a:lnTo>
                    <a:pt x="40563" y="34290"/>
                  </a:lnTo>
                  <a:lnTo>
                    <a:pt x="41795" y="33591"/>
                  </a:lnTo>
                  <a:lnTo>
                    <a:pt x="42329" y="32664"/>
                  </a:lnTo>
                  <a:lnTo>
                    <a:pt x="42799" y="30962"/>
                  </a:lnTo>
                  <a:lnTo>
                    <a:pt x="42913" y="30162"/>
                  </a:lnTo>
                  <a:lnTo>
                    <a:pt x="42900" y="29933"/>
                  </a:lnTo>
                  <a:lnTo>
                    <a:pt x="42913" y="22466"/>
                  </a:lnTo>
                  <a:lnTo>
                    <a:pt x="48831" y="22466"/>
                  </a:lnTo>
                  <a:lnTo>
                    <a:pt x="48831" y="22110"/>
                  </a:lnTo>
                  <a:lnTo>
                    <a:pt x="55867" y="22110"/>
                  </a:lnTo>
                  <a:lnTo>
                    <a:pt x="55816" y="21983"/>
                  </a:lnTo>
                  <a:lnTo>
                    <a:pt x="55981" y="20523"/>
                  </a:lnTo>
                  <a:lnTo>
                    <a:pt x="55867" y="22110"/>
                  </a:lnTo>
                  <a:lnTo>
                    <a:pt x="56172" y="22161"/>
                  </a:lnTo>
                  <a:lnTo>
                    <a:pt x="57518" y="22606"/>
                  </a:lnTo>
                  <a:lnTo>
                    <a:pt x="57937" y="22898"/>
                  </a:lnTo>
                  <a:lnTo>
                    <a:pt x="57988" y="23926"/>
                  </a:lnTo>
                  <a:lnTo>
                    <a:pt x="45288" y="23926"/>
                  </a:lnTo>
                  <a:lnTo>
                    <a:pt x="45110" y="25311"/>
                  </a:lnTo>
                  <a:lnTo>
                    <a:pt x="54025" y="36195"/>
                  </a:lnTo>
                  <a:lnTo>
                    <a:pt x="61404" y="36195"/>
                  </a:lnTo>
                  <a:lnTo>
                    <a:pt x="65811" y="36093"/>
                  </a:lnTo>
                  <a:lnTo>
                    <a:pt x="65811" y="111036"/>
                  </a:lnTo>
                  <a:lnTo>
                    <a:pt x="65849" y="110896"/>
                  </a:lnTo>
                  <a:lnTo>
                    <a:pt x="65849" y="26212"/>
                  </a:lnTo>
                  <a:lnTo>
                    <a:pt x="65303" y="25869"/>
                  </a:lnTo>
                  <a:lnTo>
                    <a:pt x="64541" y="25514"/>
                  </a:lnTo>
                  <a:lnTo>
                    <a:pt x="63804" y="25273"/>
                  </a:lnTo>
                  <a:lnTo>
                    <a:pt x="63804" y="32473"/>
                  </a:lnTo>
                  <a:lnTo>
                    <a:pt x="63766" y="32956"/>
                  </a:lnTo>
                  <a:lnTo>
                    <a:pt x="61341" y="33020"/>
                  </a:lnTo>
                  <a:lnTo>
                    <a:pt x="54102" y="33020"/>
                  </a:lnTo>
                  <a:lnTo>
                    <a:pt x="48183" y="27101"/>
                  </a:lnTo>
                  <a:lnTo>
                    <a:pt x="57835" y="27101"/>
                  </a:lnTo>
                  <a:lnTo>
                    <a:pt x="57683" y="28181"/>
                  </a:lnTo>
                  <a:lnTo>
                    <a:pt x="62623" y="28181"/>
                  </a:lnTo>
                  <a:lnTo>
                    <a:pt x="63461" y="28524"/>
                  </a:lnTo>
                  <a:lnTo>
                    <a:pt x="63715" y="28752"/>
                  </a:lnTo>
                  <a:lnTo>
                    <a:pt x="63804" y="32473"/>
                  </a:lnTo>
                  <a:lnTo>
                    <a:pt x="63804" y="25273"/>
                  </a:lnTo>
                  <a:lnTo>
                    <a:pt x="63030" y="25019"/>
                  </a:lnTo>
                  <a:lnTo>
                    <a:pt x="62890" y="25006"/>
                  </a:lnTo>
                  <a:lnTo>
                    <a:pt x="61290" y="25006"/>
                  </a:lnTo>
                  <a:lnTo>
                    <a:pt x="61290" y="24472"/>
                  </a:lnTo>
                  <a:lnTo>
                    <a:pt x="61150" y="22961"/>
                  </a:lnTo>
                  <a:lnTo>
                    <a:pt x="61010" y="21983"/>
                  </a:lnTo>
                  <a:lnTo>
                    <a:pt x="60667" y="20523"/>
                  </a:lnTo>
                  <a:lnTo>
                    <a:pt x="59169" y="19824"/>
                  </a:lnTo>
                  <a:lnTo>
                    <a:pt x="58178" y="19431"/>
                  </a:lnTo>
                  <a:lnTo>
                    <a:pt x="57569" y="19291"/>
                  </a:lnTo>
                  <a:lnTo>
                    <a:pt x="56057" y="18935"/>
                  </a:lnTo>
                  <a:lnTo>
                    <a:pt x="48958" y="18935"/>
                  </a:lnTo>
                  <a:lnTo>
                    <a:pt x="48260" y="18046"/>
                  </a:lnTo>
                  <a:lnTo>
                    <a:pt x="48069" y="17665"/>
                  </a:lnTo>
                  <a:lnTo>
                    <a:pt x="47917" y="17322"/>
                  </a:lnTo>
                  <a:lnTo>
                    <a:pt x="47917" y="17665"/>
                  </a:lnTo>
                  <a:lnTo>
                    <a:pt x="47815" y="17106"/>
                  </a:lnTo>
                  <a:lnTo>
                    <a:pt x="47917" y="17322"/>
                  </a:lnTo>
                  <a:lnTo>
                    <a:pt x="47917" y="17106"/>
                  </a:lnTo>
                  <a:lnTo>
                    <a:pt x="47917" y="12458"/>
                  </a:lnTo>
                  <a:lnTo>
                    <a:pt x="47917" y="10871"/>
                  </a:lnTo>
                  <a:lnTo>
                    <a:pt x="47917" y="7213"/>
                  </a:lnTo>
                  <a:lnTo>
                    <a:pt x="47917" y="6223"/>
                  </a:lnTo>
                  <a:lnTo>
                    <a:pt x="47790" y="5511"/>
                  </a:lnTo>
                  <a:lnTo>
                    <a:pt x="47561" y="5232"/>
                  </a:lnTo>
                  <a:lnTo>
                    <a:pt x="45935" y="3162"/>
                  </a:lnTo>
                  <a:lnTo>
                    <a:pt x="45364" y="2425"/>
                  </a:lnTo>
                  <a:lnTo>
                    <a:pt x="45364" y="19291"/>
                  </a:lnTo>
                  <a:lnTo>
                    <a:pt x="39738" y="19291"/>
                  </a:lnTo>
                  <a:lnTo>
                    <a:pt x="39662" y="30962"/>
                  </a:lnTo>
                  <a:lnTo>
                    <a:pt x="39179" y="31076"/>
                  </a:lnTo>
                  <a:lnTo>
                    <a:pt x="31991" y="31076"/>
                  </a:lnTo>
                  <a:lnTo>
                    <a:pt x="30416" y="29451"/>
                  </a:lnTo>
                  <a:lnTo>
                    <a:pt x="30416" y="19291"/>
                  </a:lnTo>
                  <a:lnTo>
                    <a:pt x="24561" y="19291"/>
                  </a:lnTo>
                  <a:lnTo>
                    <a:pt x="24739" y="18935"/>
                  </a:lnTo>
                  <a:lnTo>
                    <a:pt x="25082" y="18249"/>
                  </a:lnTo>
                  <a:lnTo>
                    <a:pt x="25209" y="17665"/>
                  </a:lnTo>
                  <a:lnTo>
                    <a:pt x="25209" y="17106"/>
                  </a:lnTo>
                  <a:lnTo>
                    <a:pt x="25209" y="12458"/>
                  </a:lnTo>
                  <a:lnTo>
                    <a:pt x="44754" y="12458"/>
                  </a:lnTo>
                  <a:lnTo>
                    <a:pt x="44843" y="18224"/>
                  </a:lnTo>
                  <a:lnTo>
                    <a:pt x="45364" y="19291"/>
                  </a:lnTo>
                  <a:lnTo>
                    <a:pt x="45364" y="2425"/>
                  </a:lnTo>
                  <a:lnTo>
                    <a:pt x="44742" y="1612"/>
                  </a:lnTo>
                  <a:lnTo>
                    <a:pt x="44742" y="6832"/>
                  </a:lnTo>
                  <a:lnTo>
                    <a:pt x="44742" y="9283"/>
                  </a:lnTo>
                  <a:lnTo>
                    <a:pt x="25057" y="9283"/>
                  </a:lnTo>
                  <a:lnTo>
                    <a:pt x="25057" y="6781"/>
                  </a:lnTo>
                  <a:lnTo>
                    <a:pt x="25057" y="6362"/>
                  </a:lnTo>
                  <a:lnTo>
                    <a:pt x="26416" y="5511"/>
                  </a:lnTo>
                  <a:lnTo>
                    <a:pt x="27076" y="5130"/>
                  </a:lnTo>
                  <a:lnTo>
                    <a:pt x="30060" y="3632"/>
                  </a:lnTo>
                  <a:lnTo>
                    <a:pt x="32385" y="3162"/>
                  </a:lnTo>
                  <a:lnTo>
                    <a:pt x="34963" y="3175"/>
                  </a:lnTo>
                  <a:lnTo>
                    <a:pt x="36245" y="3175"/>
                  </a:lnTo>
                  <a:lnTo>
                    <a:pt x="44742" y="6832"/>
                  </a:lnTo>
                  <a:lnTo>
                    <a:pt x="44742" y="1612"/>
                  </a:lnTo>
                  <a:lnTo>
                    <a:pt x="44475" y="1257"/>
                  </a:lnTo>
                  <a:lnTo>
                    <a:pt x="39446" y="368"/>
                  </a:lnTo>
                  <a:lnTo>
                    <a:pt x="37934" y="127"/>
                  </a:lnTo>
                  <a:lnTo>
                    <a:pt x="36423" y="0"/>
                  </a:lnTo>
                  <a:lnTo>
                    <a:pt x="32016" y="0"/>
                  </a:lnTo>
                  <a:lnTo>
                    <a:pt x="29260" y="495"/>
                  </a:lnTo>
                  <a:lnTo>
                    <a:pt x="24091" y="3073"/>
                  </a:lnTo>
                  <a:lnTo>
                    <a:pt x="21882" y="4711"/>
                  </a:lnTo>
                  <a:lnTo>
                    <a:pt x="21882" y="12458"/>
                  </a:lnTo>
                  <a:lnTo>
                    <a:pt x="22034" y="12458"/>
                  </a:lnTo>
                  <a:lnTo>
                    <a:pt x="22034" y="17310"/>
                  </a:lnTo>
                  <a:lnTo>
                    <a:pt x="22136" y="17106"/>
                  </a:lnTo>
                  <a:lnTo>
                    <a:pt x="22034" y="17665"/>
                  </a:lnTo>
                  <a:lnTo>
                    <a:pt x="22034" y="17310"/>
                  </a:lnTo>
                  <a:lnTo>
                    <a:pt x="21551" y="18249"/>
                  </a:lnTo>
                  <a:lnTo>
                    <a:pt x="21056" y="18884"/>
                  </a:lnTo>
                  <a:lnTo>
                    <a:pt x="13728" y="18961"/>
                  </a:lnTo>
                  <a:lnTo>
                    <a:pt x="11772" y="19431"/>
                  </a:lnTo>
                  <a:lnTo>
                    <a:pt x="8661" y="25019"/>
                  </a:lnTo>
                  <a:lnTo>
                    <a:pt x="8750" y="26339"/>
                  </a:lnTo>
                  <a:lnTo>
                    <a:pt x="8788" y="26593"/>
                  </a:lnTo>
                  <a:lnTo>
                    <a:pt x="8674" y="25869"/>
                  </a:lnTo>
                  <a:lnTo>
                    <a:pt x="8661" y="25019"/>
                  </a:lnTo>
                  <a:lnTo>
                    <a:pt x="6934" y="25019"/>
                  </a:lnTo>
                  <a:lnTo>
                    <a:pt x="2933" y="30581"/>
                  </a:lnTo>
                  <a:lnTo>
                    <a:pt x="2933" y="32473"/>
                  </a:lnTo>
                  <a:lnTo>
                    <a:pt x="2959" y="32905"/>
                  </a:lnTo>
                  <a:lnTo>
                    <a:pt x="0" y="32829"/>
                  </a:lnTo>
                  <a:lnTo>
                    <a:pt x="0" y="111239"/>
                  </a:lnTo>
                  <a:lnTo>
                    <a:pt x="101" y="110705"/>
                  </a:lnTo>
                  <a:lnTo>
                    <a:pt x="0" y="113817"/>
                  </a:lnTo>
                  <a:lnTo>
                    <a:pt x="203" y="114833"/>
                  </a:lnTo>
                  <a:lnTo>
                    <a:pt x="2832" y="119011"/>
                  </a:lnTo>
                  <a:lnTo>
                    <a:pt x="5245" y="119468"/>
                  </a:lnTo>
                  <a:lnTo>
                    <a:pt x="7950" y="119456"/>
                  </a:lnTo>
                  <a:lnTo>
                    <a:pt x="8686" y="119253"/>
                  </a:lnTo>
                  <a:lnTo>
                    <a:pt x="58470" y="119253"/>
                  </a:lnTo>
                  <a:lnTo>
                    <a:pt x="61125" y="119316"/>
                  </a:lnTo>
                  <a:lnTo>
                    <a:pt x="62572" y="118694"/>
                  </a:lnTo>
                  <a:lnTo>
                    <a:pt x="64287" y="117665"/>
                  </a:lnTo>
                  <a:lnTo>
                    <a:pt x="66611" y="116281"/>
                  </a:lnTo>
                  <a:lnTo>
                    <a:pt x="68237" y="115316"/>
                  </a:lnTo>
                  <a:lnTo>
                    <a:pt x="68872" y="111721"/>
                  </a:lnTo>
                  <a:lnTo>
                    <a:pt x="68986" y="110896"/>
                  </a:lnTo>
                  <a:lnTo>
                    <a:pt x="68986" y="34455"/>
                  </a:lnTo>
                  <a:lnTo>
                    <a:pt x="68986" y="33020"/>
                  </a:lnTo>
                  <a:lnTo>
                    <a:pt x="68986" y="328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052608" y="6582054"/>
              <a:ext cx="66675" cy="118110"/>
            </a:xfrm>
            <a:custGeom>
              <a:avLst/>
              <a:gdLst/>
              <a:ahLst/>
              <a:cxnLst/>
              <a:rect l="l" t="t" r="r" b="b"/>
              <a:pathLst>
                <a:path w="66675" h="118109">
                  <a:moveTo>
                    <a:pt x="36779" y="0"/>
                  </a:moveTo>
                  <a:lnTo>
                    <a:pt x="33566" y="0"/>
                  </a:lnTo>
                  <a:lnTo>
                    <a:pt x="26428" y="711"/>
                  </a:lnTo>
                  <a:lnTo>
                    <a:pt x="22136" y="5003"/>
                  </a:lnTo>
                  <a:lnTo>
                    <a:pt x="22136" y="18580"/>
                  </a:lnTo>
                  <a:lnTo>
                    <a:pt x="19634" y="19659"/>
                  </a:lnTo>
                  <a:lnTo>
                    <a:pt x="10706" y="19659"/>
                  </a:lnTo>
                  <a:lnTo>
                    <a:pt x="8559" y="21793"/>
                  </a:lnTo>
                  <a:lnTo>
                    <a:pt x="8559" y="25374"/>
                  </a:lnTo>
                  <a:lnTo>
                    <a:pt x="5714" y="25717"/>
                  </a:lnTo>
                  <a:lnTo>
                    <a:pt x="2857" y="28219"/>
                  </a:lnTo>
                  <a:lnTo>
                    <a:pt x="2857" y="33591"/>
                  </a:lnTo>
                  <a:lnTo>
                    <a:pt x="0" y="33591"/>
                  </a:lnTo>
                  <a:lnTo>
                    <a:pt x="0" y="111810"/>
                  </a:lnTo>
                  <a:lnTo>
                    <a:pt x="2146" y="117525"/>
                  </a:lnTo>
                  <a:lnTo>
                    <a:pt x="5714" y="117170"/>
                  </a:lnTo>
                  <a:lnTo>
                    <a:pt x="58572" y="116801"/>
                  </a:lnTo>
                  <a:lnTo>
                    <a:pt x="64287" y="114668"/>
                  </a:lnTo>
                  <a:lnTo>
                    <a:pt x="66433" y="109664"/>
                  </a:lnTo>
                  <a:lnTo>
                    <a:pt x="66433" y="33223"/>
                  </a:lnTo>
                  <a:lnTo>
                    <a:pt x="63931" y="33223"/>
                  </a:lnTo>
                  <a:lnTo>
                    <a:pt x="64655" y="29286"/>
                  </a:lnTo>
                  <a:lnTo>
                    <a:pt x="63459" y="25717"/>
                  </a:lnTo>
                  <a:lnTo>
                    <a:pt x="58216" y="25717"/>
                  </a:lnTo>
                  <a:lnTo>
                    <a:pt x="58216" y="22860"/>
                  </a:lnTo>
                  <a:lnTo>
                    <a:pt x="56781" y="19291"/>
                  </a:lnTo>
                  <a:lnTo>
                    <a:pt x="46431" y="19291"/>
                  </a:lnTo>
                  <a:lnTo>
                    <a:pt x="45351" y="15709"/>
                  </a:lnTo>
                  <a:lnTo>
                    <a:pt x="45351" y="5372"/>
                  </a:lnTo>
                  <a:lnTo>
                    <a:pt x="40347" y="1422"/>
                  </a:lnTo>
                  <a:lnTo>
                    <a:pt x="36779" y="0"/>
                  </a:lnTo>
                  <a:close/>
                </a:path>
                <a:path w="66675" h="118109">
                  <a:moveTo>
                    <a:pt x="63220" y="25006"/>
                  </a:moveTo>
                  <a:lnTo>
                    <a:pt x="61074" y="25717"/>
                  </a:lnTo>
                  <a:lnTo>
                    <a:pt x="63459" y="25717"/>
                  </a:lnTo>
                  <a:lnTo>
                    <a:pt x="63220" y="25006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061536" y="6619569"/>
              <a:ext cx="47625" cy="74930"/>
            </a:xfrm>
            <a:custGeom>
              <a:avLst/>
              <a:gdLst/>
              <a:ahLst/>
              <a:cxnLst/>
              <a:rect l="l" t="t" r="r" b="b"/>
              <a:pathLst>
                <a:path w="47625" h="74929">
                  <a:moveTo>
                    <a:pt x="47142" y="3924"/>
                  </a:moveTo>
                  <a:lnTo>
                    <a:pt x="46939" y="3390"/>
                  </a:lnTo>
                  <a:lnTo>
                    <a:pt x="45720" y="0"/>
                  </a:lnTo>
                  <a:lnTo>
                    <a:pt x="3924" y="0"/>
                  </a:lnTo>
                  <a:lnTo>
                    <a:pt x="533" y="3390"/>
                  </a:lnTo>
                  <a:lnTo>
                    <a:pt x="0" y="3200"/>
                  </a:lnTo>
                  <a:lnTo>
                    <a:pt x="0" y="33223"/>
                  </a:lnTo>
                  <a:lnTo>
                    <a:pt x="355" y="70002"/>
                  </a:lnTo>
                  <a:lnTo>
                    <a:pt x="711" y="74650"/>
                  </a:lnTo>
                  <a:lnTo>
                    <a:pt x="41783" y="74650"/>
                  </a:lnTo>
                  <a:lnTo>
                    <a:pt x="46786" y="73215"/>
                  </a:lnTo>
                  <a:lnTo>
                    <a:pt x="46837" y="60477"/>
                  </a:lnTo>
                  <a:lnTo>
                    <a:pt x="47142" y="32143"/>
                  </a:lnTo>
                  <a:lnTo>
                    <a:pt x="47142" y="39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073448" y="6638848"/>
              <a:ext cx="24765" cy="50165"/>
            </a:xfrm>
            <a:custGeom>
              <a:avLst/>
              <a:gdLst/>
              <a:ahLst/>
              <a:cxnLst/>
              <a:rect l="l" t="t" r="r" b="b"/>
              <a:pathLst>
                <a:path w="24764" h="50165">
                  <a:moveTo>
                    <a:pt x="20942" y="0"/>
                  </a:moveTo>
                  <a:lnTo>
                    <a:pt x="3441" y="0"/>
                  </a:lnTo>
                  <a:lnTo>
                    <a:pt x="0" y="2146"/>
                  </a:lnTo>
                  <a:lnTo>
                    <a:pt x="0" y="39293"/>
                  </a:lnTo>
                  <a:lnTo>
                    <a:pt x="4521" y="40728"/>
                  </a:lnTo>
                  <a:lnTo>
                    <a:pt x="4876" y="46088"/>
                  </a:lnTo>
                  <a:lnTo>
                    <a:pt x="6654" y="49301"/>
                  </a:lnTo>
                  <a:lnTo>
                    <a:pt x="15290" y="49301"/>
                  </a:lnTo>
                  <a:lnTo>
                    <a:pt x="16294" y="49669"/>
                  </a:lnTo>
                  <a:lnTo>
                    <a:pt x="19875" y="44653"/>
                  </a:lnTo>
                  <a:lnTo>
                    <a:pt x="19875" y="40373"/>
                  </a:lnTo>
                  <a:lnTo>
                    <a:pt x="24764" y="39293"/>
                  </a:lnTo>
                  <a:lnTo>
                    <a:pt x="24764" y="2146"/>
                  </a:lnTo>
                  <a:lnTo>
                    <a:pt x="20942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081856" y="6640283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7937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7937" y="37147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098213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089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089" y="37147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096626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64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64" y="3175"/>
                  </a:lnTo>
                  <a:lnTo>
                    <a:pt x="11264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64" y="40322"/>
                  </a:lnTo>
                  <a:lnTo>
                    <a:pt x="11264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64" y="3175"/>
                  </a:moveTo>
                  <a:lnTo>
                    <a:pt x="8089" y="3175"/>
                  </a:lnTo>
                  <a:lnTo>
                    <a:pt x="8089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64" y="38735"/>
                  </a:lnTo>
                  <a:lnTo>
                    <a:pt x="11264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065359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089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089" y="37147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063771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64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64" y="3175"/>
                  </a:lnTo>
                  <a:lnTo>
                    <a:pt x="11264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64" y="40322"/>
                  </a:lnTo>
                  <a:lnTo>
                    <a:pt x="11264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64" y="3175"/>
                  </a:moveTo>
                  <a:lnTo>
                    <a:pt x="8089" y="3175"/>
                  </a:lnTo>
                  <a:lnTo>
                    <a:pt x="8089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64" y="38735"/>
                  </a:lnTo>
                  <a:lnTo>
                    <a:pt x="11264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071886" y="6623138"/>
              <a:ext cx="27305" cy="6985"/>
            </a:xfrm>
            <a:custGeom>
              <a:avLst/>
              <a:gdLst/>
              <a:ahLst/>
              <a:cxnLst/>
              <a:rect l="l" t="t" r="r" b="b"/>
              <a:pathLst>
                <a:path w="27304" h="6984">
                  <a:moveTo>
                    <a:pt x="26784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6784" y="6667"/>
                  </a:lnTo>
                  <a:lnTo>
                    <a:pt x="2678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070299" y="6621551"/>
              <a:ext cx="30480" cy="10160"/>
            </a:xfrm>
            <a:custGeom>
              <a:avLst/>
              <a:gdLst/>
              <a:ahLst/>
              <a:cxnLst/>
              <a:rect l="l" t="t" r="r" b="b"/>
              <a:pathLst>
                <a:path w="30479" h="10159">
                  <a:moveTo>
                    <a:pt x="29972" y="0"/>
                  </a:moveTo>
                  <a:lnTo>
                    <a:pt x="0" y="0"/>
                  </a:lnTo>
                  <a:lnTo>
                    <a:pt x="0" y="9842"/>
                  </a:lnTo>
                  <a:lnTo>
                    <a:pt x="1587" y="9842"/>
                  </a:lnTo>
                  <a:lnTo>
                    <a:pt x="1587" y="6667"/>
                  </a:lnTo>
                  <a:lnTo>
                    <a:pt x="3175" y="6667"/>
                  </a:lnTo>
                  <a:lnTo>
                    <a:pt x="3175" y="3174"/>
                  </a:lnTo>
                  <a:lnTo>
                    <a:pt x="29972" y="3174"/>
                  </a:lnTo>
                  <a:lnTo>
                    <a:pt x="29972" y="0"/>
                  </a:lnTo>
                  <a:close/>
                </a:path>
                <a:path w="30479" h="10159">
                  <a:moveTo>
                    <a:pt x="3175" y="6667"/>
                  </a:moveTo>
                  <a:lnTo>
                    <a:pt x="1587" y="6667"/>
                  </a:lnTo>
                  <a:lnTo>
                    <a:pt x="1587" y="9842"/>
                  </a:lnTo>
                  <a:lnTo>
                    <a:pt x="29972" y="9842"/>
                  </a:lnTo>
                  <a:lnTo>
                    <a:pt x="29972" y="8254"/>
                  </a:lnTo>
                  <a:lnTo>
                    <a:pt x="3175" y="8254"/>
                  </a:lnTo>
                  <a:lnTo>
                    <a:pt x="3175" y="6667"/>
                  </a:lnTo>
                  <a:close/>
                </a:path>
                <a:path w="30479" h="10159">
                  <a:moveTo>
                    <a:pt x="29972" y="3174"/>
                  </a:moveTo>
                  <a:lnTo>
                    <a:pt x="26797" y="3174"/>
                  </a:lnTo>
                  <a:lnTo>
                    <a:pt x="26797" y="6667"/>
                  </a:lnTo>
                  <a:lnTo>
                    <a:pt x="3175" y="6667"/>
                  </a:lnTo>
                  <a:lnTo>
                    <a:pt x="3175" y="8254"/>
                  </a:lnTo>
                  <a:lnTo>
                    <a:pt x="29972" y="8254"/>
                  </a:lnTo>
                  <a:lnTo>
                    <a:pt x="29972" y="3174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102252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83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83" y="20713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100665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58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58" y="23888"/>
                  </a:lnTo>
                  <a:lnTo>
                    <a:pt x="6858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58" y="1587"/>
                  </a:lnTo>
                  <a:lnTo>
                    <a:pt x="6858" y="0"/>
                  </a:lnTo>
                  <a:close/>
                </a:path>
                <a:path w="6985" h="24129">
                  <a:moveTo>
                    <a:pt x="6858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83" y="3175"/>
                  </a:lnTo>
                  <a:lnTo>
                    <a:pt x="3683" y="20713"/>
                  </a:lnTo>
                  <a:lnTo>
                    <a:pt x="6858" y="20713"/>
                  </a:lnTo>
                  <a:lnTo>
                    <a:pt x="6858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065460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95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95" y="20713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063873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70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70" y="23888"/>
                  </a:lnTo>
                  <a:lnTo>
                    <a:pt x="6870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70" y="1587"/>
                  </a:lnTo>
                  <a:lnTo>
                    <a:pt x="6870" y="0"/>
                  </a:lnTo>
                  <a:close/>
                </a:path>
                <a:path w="6985" h="24129">
                  <a:moveTo>
                    <a:pt x="6870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95" y="3175"/>
                  </a:lnTo>
                  <a:lnTo>
                    <a:pt x="3695" y="20713"/>
                  </a:lnTo>
                  <a:lnTo>
                    <a:pt x="6870" y="20713"/>
                  </a:lnTo>
                  <a:lnTo>
                    <a:pt x="6870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073677" y="6640283"/>
              <a:ext cx="24130" cy="37465"/>
            </a:xfrm>
            <a:custGeom>
              <a:avLst/>
              <a:gdLst/>
              <a:ahLst/>
              <a:cxnLst/>
              <a:rect l="l" t="t" r="r" b="b"/>
              <a:pathLst>
                <a:path w="24129" h="37465">
                  <a:moveTo>
                    <a:pt x="2501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2501" y="37147"/>
                  </a:lnTo>
                  <a:lnTo>
                    <a:pt x="2501" y="0"/>
                  </a:lnTo>
                  <a:close/>
                </a:path>
                <a:path w="24129" h="37465">
                  <a:moveTo>
                    <a:pt x="11430" y="0"/>
                  </a:moveTo>
                  <a:lnTo>
                    <a:pt x="7861" y="0"/>
                  </a:lnTo>
                  <a:lnTo>
                    <a:pt x="7861" y="37147"/>
                  </a:lnTo>
                  <a:lnTo>
                    <a:pt x="11430" y="37147"/>
                  </a:lnTo>
                  <a:lnTo>
                    <a:pt x="11430" y="0"/>
                  </a:lnTo>
                  <a:close/>
                </a:path>
                <a:path w="24129" h="37465">
                  <a:moveTo>
                    <a:pt x="17145" y="0"/>
                  </a:moveTo>
                  <a:lnTo>
                    <a:pt x="13576" y="0"/>
                  </a:lnTo>
                  <a:lnTo>
                    <a:pt x="13576" y="37147"/>
                  </a:lnTo>
                  <a:lnTo>
                    <a:pt x="17145" y="37147"/>
                  </a:lnTo>
                  <a:lnTo>
                    <a:pt x="17145" y="0"/>
                  </a:lnTo>
                  <a:close/>
                </a:path>
                <a:path w="24129" h="37465">
                  <a:moveTo>
                    <a:pt x="23939" y="0"/>
                  </a:moveTo>
                  <a:lnTo>
                    <a:pt x="21793" y="0"/>
                  </a:lnTo>
                  <a:lnTo>
                    <a:pt x="21793" y="37147"/>
                  </a:lnTo>
                  <a:lnTo>
                    <a:pt x="23939" y="37147"/>
                  </a:lnTo>
                  <a:lnTo>
                    <a:pt x="23939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078325" y="6639572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3695" y="0"/>
                  </a:moveTo>
                  <a:lnTo>
                    <a:pt x="0" y="0"/>
                  </a:lnTo>
                  <a:lnTo>
                    <a:pt x="0" y="37858"/>
                  </a:lnTo>
                  <a:lnTo>
                    <a:pt x="3695" y="37858"/>
                  </a:lnTo>
                  <a:lnTo>
                    <a:pt x="3695" y="0"/>
                  </a:lnTo>
                  <a:close/>
                </a:path>
                <a:path w="16510" h="38100">
                  <a:moveTo>
                    <a:pt x="16179" y="0"/>
                  </a:moveTo>
                  <a:lnTo>
                    <a:pt x="12496" y="0"/>
                  </a:lnTo>
                  <a:lnTo>
                    <a:pt x="12496" y="37858"/>
                  </a:lnTo>
                  <a:lnTo>
                    <a:pt x="16179" y="37858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051274" y="6581190"/>
              <a:ext cx="69215" cy="120014"/>
            </a:xfrm>
            <a:custGeom>
              <a:avLst/>
              <a:gdLst/>
              <a:ahLst/>
              <a:cxnLst/>
              <a:rect l="l" t="t" r="r" b="b"/>
              <a:pathLst>
                <a:path w="69214" h="120015">
                  <a:moveTo>
                    <a:pt x="46685" y="96278"/>
                  </a:moveTo>
                  <a:lnTo>
                    <a:pt x="22402" y="96278"/>
                  </a:lnTo>
                  <a:lnTo>
                    <a:pt x="22402" y="102628"/>
                  </a:lnTo>
                  <a:lnTo>
                    <a:pt x="46685" y="102628"/>
                  </a:lnTo>
                  <a:lnTo>
                    <a:pt x="46685" y="96278"/>
                  </a:lnTo>
                  <a:close/>
                </a:path>
                <a:path w="69214" h="120015">
                  <a:moveTo>
                    <a:pt x="68999" y="32816"/>
                  </a:moveTo>
                  <a:lnTo>
                    <a:pt x="66967" y="32880"/>
                  </a:lnTo>
                  <a:lnTo>
                    <a:pt x="67005" y="32473"/>
                  </a:lnTo>
                  <a:lnTo>
                    <a:pt x="67005" y="30581"/>
                  </a:lnTo>
                  <a:lnTo>
                    <a:pt x="66852" y="28740"/>
                  </a:lnTo>
                  <a:lnTo>
                    <a:pt x="66814" y="28181"/>
                  </a:lnTo>
                  <a:lnTo>
                    <a:pt x="66789" y="27990"/>
                  </a:lnTo>
                  <a:lnTo>
                    <a:pt x="66421" y="26593"/>
                  </a:lnTo>
                  <a:lnTo>
                    <a:pt x="65862" y="26212"/>
                  </a:lnTo>
                  <a:lnTo>
                    <a:pt x="65862" y="110896"/>
                  </a:lnTo>
                  <a:lnTo>
                    <a:pt x="65824" y="111239"/>
                  </a:lnTo>
                  <a:lnTo>
                    <a:pt x="65824" y="111036"/>
                  </a:lnTo>
                  <a:lnTo>
                    <a:pt x="65747" y="111239"/>
                  </a:lnTo>
                  <a:lnTo>
                    <a:pt x="65493" y="112102"/>
                  </a:lnTo>
                  <a:lnTo>
                    <a:pt x="64693" y="113817"/>
                  </a:lnTo>
                  <a:lnTo>
                    <a:pt x="60807" y="115938"/>
                  </a:lnTo>
                  <a:lnTo>
                    <a:pt x="58483" y="116078"/>
                  </a:lnTo>
                  <a:lnTo>
                    <a:pt x="8255" y="116078"/>
                  </a:lnTo>
                  <a:lnTo>
                    <a:pt x="8051" y="116141"/>
                  </a:lnTo>
                  <a:lnTo>
                    <a:pt x="7721" y="116205"/>
                  </a:lnTo>
                  <a:lnTo>
                    <a:pt x="6769" y="116281"/>
                  </a:lnTo>
                  <a:lnTo>
                    <a:pt x="4089" y="115049"/>
                  </a:lnTo>
                  <a:lnTo>
                    <a:pt x="3200" y="113601"/>
                  </a:lnTo>
                  <a:lnTo>
                    <a:pt x="3086" y="111760"/>
                  </a:lnTo>
                  <a:lnTo>
                    <a:pt x="3175" y="111239"/>
                  </a:lnTo>
                  <a:lnTo>
                    <a:pt x="3175" y="110718"/>
                  </a:lnTo>
                  <a:lnTo>
                    <a:pt x="3175" y="36080"/>
                  </a:lnTo>
                  <a:lnTo>
                    <a:pt x="8547" y="36195"/>
                  </a:lnTo>
                  <a:lnTo>
                    <a:pt x="16865" y="36195"/>
                  </a:lnTo>
                  <a:lnTo>
                    <a:pt x="19202" y="36169"/>
                  </a:lnTo>
                  <a:lnTo>
                    <a:pt x="22174" y="35839"/>
                  </a:lnTo>
                  <a:lnTo>
                    <a:pt x="23545" y="34836"/>
                  </a:lnTo>
                  <a:lnTo>
                    <a:pt x="23787" y="34455"/>
                  </a:lnTo>
                  <a:lnTo>
                    <a:pt x="24257" y="33718"/>
                  </a:lnTo>
                  <a:lnTo>
                    <a:pt x="24561" y="33020"/>
                  </a:lnTo>
                  <a:lnTo>
                    <a:pt x="25577" y="30759"/>
                  </a:lnTo>
                  <a:lnTo>
                    <a:pt x="26035" y="29578"/>
                  </a:lnTo>
                  <a:lnTo>
                    <a:pt x="26123" y="27101"/>
                  </a:lnTo>
                  <a:lnTo>
                    <a:pt x="26035" y="25514"/>
                  </a:lnTo>
                  <a:lnTo>
                    <a:pt x="25857" y="23926"/>
                  </a:lnTo>
                  <a:lnTo>
                    <a:pt x="22961" y="23926"/>
                  </a:lnTo>
                  <a:lnTo>
                    <a:pt x="22961" y="27178"/>
                  </a:lnTo>
                  <a:lnTo>
                    <a:pt x="22631" y="29578"/>
                  </a:lnTo>
                  <a:lnTo>
                    <a:pt x="21615" y="31953"/>
                  </a:lnTo>
                  <a:lnTo>
                    <a:pt x="19964" y="32880"/>
                  </a:lnTo>
                  <a:lnTo>
                    <a:pt x="19227" y="32969"/>
                  </a:lnTo>
                  <a:lnTo>
                    <a:pt x="16789" y="33020"/>
                  </a:lnTo>
                  <a:lnTo>
                    <a:pt x="8597" y="33020"/>
                  </a:lnTo>
                  <a:lnTo>
                    <a:pt x="6159" y="32969"/>
                  </a:lnTo>
                  <a:lnTo>
                    <a:pt x="6134" y="32473"/>
                  </a:lnTo>
                  <a:lnTo>
                    <a:pt x="6235" y="28765"/>
                  </a:lnTo>
                  <a:lnTo>
                    <a:pt x="7035" y="28282"/>
                  </a:lnTo>
                  <a:lnTo>
                    <a:pt x="7378" y="28181"/>
                  </a:lnTo>
                  <a:lnTo>
                    <a:pt x="12268" y="28181"/>
                  </a:lnTo>
                  <a:lnTo>
                    <a:pt x="12090" y="27101"/>
                  </a:lnTo>
                  <a:lnTo>
                    <a:pt x="22948" y="27101"/>
                  </a:lnTo>
                  <a:lnTo>
                    <a:pt x="22961" y="23926"/>
                  </a:lnTo>
                  <a:lnTo>
                    <a:pt x="11925" y="23926"/>
                  </a:lnTo>
                  <a:lnTo>
                    <a:pt x="11963" y="22987"/>
                  </a:lnTo>
                  <a:lnTo>
                    <a:pt x="12115" y="22809"/>
                  </a:lnTo>
                  <a:lnTo>
                    <a:pt x="13360" y="22263"/>
                  </a:lnTo>
                  <a:lnTo>
                    <a:pt x="14084" y="22110"/>
                  </a:lnTo>
                  <a:lnTo>
                    <a:pt x="21120" y="22110"/>
                  </a:lnTo>
                  <a:lnTo>
                    <a:pt x="21120" y="22466"/>
                  </a:lnTo>
                  <a:lnTo>
                    <a:pt x="27241" y="22466"/>
                  </a:lnTo>
                  <a:lnTo>
                    <a:pt x="31407" y="34251"/>
                  </a:lnTo>
                  <a:lnTo>
                    <a:pt x="39192" y="34251"/>
                  </a:lnTo>
                  <a:lnTo>
                    <a:pt x="40563" y="34290"/>
                  </a:lnTo>
                  <a:lnTo>
                    <a:pt x="41795" y="33591"/>
                  </a:lnTo>
                  <a:lnTo>
                    <a:pt x="42329" y="32664"/>
                  </a:lnTo>
                  <a:lnTo>
                    <a:pt x="42799" y="30962"/>
                  </a:lnTo>
                  <a:lnTo>
                    <a:pt x="42913" y="30162"/>
                  </a:lnTo>
                  <a:lnTo>
                    <a:pt x="42900" y="29933"/>
                  </a:lnTo>
                  <a:lnTo>
                    <a:pt x="42913" y="30124"/>
                  </a:lnTo>
                  <a:lnTo>
                    <a:pt x="42913" y="29933"/>
                  </a:lnTo>
                  <a:lnTo>
                    <a:pt x="42913" y="22466"/>
                  </a:lnTo>
                  <a:lnTo>
                    <a:pt x="48831" y="22466"/>
                  </a:lnTo>
                  <a:lnTo>
                    <a:pt x="48831" y="22110"/>
                  </a:lnTo>
                  <a:lnTo>
                    <a:pt x="55867" y="22110"/>
                  </a:lnTo>
                  <a:lnTo>
                    <a:pt x="55816" y="21983"/>
                  </a:lnTo>
                  <a:lnTo>
                    <a:pt x="55981" y="20523"/>
                  </a:lnTo>
                  <a:lnTo>
                    <a:pt x="55867" y="22110"/>
                  </a:lnTo>
                  <a:lnTo>
                    <a:pt x="56172" y="22161"/>
                  </a:lnTo>
                  <a:lnTo>
                    <a:pt x="57531" y="22606"/>
                  </a:lnTo>
                  <a:lnTo>
                    <a:pt x="57937" y="22898"/>
                  </a:lnTo>
                  <a:lnTo>
                    <a:pt x="57962" y="23926"/>
                  </a:lnTo>
                  <a:lnTo>
                    <a:pt x="45288" y="23926"/>
                  </a:lnTo>
                  <a:lnTo>
                    <a:pt x="45110" y="25311"/>
                  </a:lnTo>
                  <a:lnTo>
                    <a:pt x="54038" y="36195"/>
                  </a:lnTo>
                  <a:lnTo>
                    <a:pt x="61404" y="36195"/>
                  </a:lnTo>
                  <a:lnTo>
                    <a:pt x="65824" y="36093"/>
                  </a:lnTo>
                  <a:lnTo>
                    <a:pt x="65824" y="111036"/>
                  </a:lnTo>
                  <a:lnTo>
                    <a:pt x="65862" y="110896"/>
                  </a:lnTo>
                  <a:lnTo>
                    <a:pt x="65862" y="26212"/>
                  </a:lnTo>
                  <a:lnTo>
                    <a:pt x="65303" y="25869"/>
                  </a:lnTo>
                  <a:lnTo>
                    <a:pt x="64554" y="25514"/>
                  </a:lnTo>
                  <a:lnTo>
                    <a:pt x="63817" y="25285"/>
                  </a:lnTo>
                  <a:lnTo>
                    <a:pt x="63817" y="32473"/>
                  </a:lnTo>
                  <a:lnTo>
                    <a:pt x="63779" y="32956"/>
                  </a:lnTo>
                  <a:lnTo>
                    <a:pt x="61341" y="33020"/>
                  </a:lnTo>
                  <a:lnTo>
                    <a:pt x="54102" y="33020"/>
                  </a:lnTo>
                  <a:lnTo>
                    <a:pt x="48183" y="27178"/>
                  </a:lnTo>
                  <a:lnTo>
                    <a:pt x="57848" y="27101"/>
                  </a:lnTo>
                  <a:lnTo>
                    <a:pt x="57683" y="28181"/>
                  </a:lnTo>
                  <a:lnTo>
                    <a:pt x="62623" y="28181"/>
                  </a:lnTo>
                  <a:lnTo>
                    <a:pt x="63461" y="28524"/>
                  </a:lnTo>
                  <a:lnTo>
                    <a:pt x="63715" y="28765"/>
                  </a:lnTo>
                  <a:lnTo>
                    <a:pt x="63817" y="32473"/>
                  </a:lnTo>
                  <a:lnTo>
                    <a:pt x="63817" y="25285"/>
                  </a:lnTo>
                  <a:lnTo>
                    <a:pt x="63030" y="25019"/>
                  </a:lnTo>
                  <a:lnTo>
                    <a:pt x="62903" y="25006"/>
                  </a:lnTo>
                  <a:lnTo>
                    <a:pt x="61290" y="25006"/>
                  </a:lnTo>
                  <a:lnTo>
                    <a:pt x="61302" y="24472"/>
                  </a:lnTo>
                  <a:lnTo>
                    <a:pt x="61163" y="22974"/>
                  </a:lnTo>
                  <a:lnTo>
                    <a:pt x="61023" y="21983"/>
                  </a:lnTo>
                  <a:lnTo>
                    <a:pt x="60667" y="20523"/>
                  </a:lnTo>
                  <a:lnTo>
                    <a:pt x="59169" y="19824"/>
                  </a:lnTo>
                  <a:lnTo>
                    <a:pt x="58178" y="19431"/>
                  </a:lnTo>
                  <a:lnTo>
                    <a:pt x="57632" y="19304"/>
                  </a:lnTo>
                  <a:lnTo>
                    <a:pt x="56070" y="18935"/>
                  </a:lnTo>
                  <a:lnTo>
                    <a:pt x="48971" y="18935"/>
                  </a:lnTo>
                  <a:lnTo>
                    <a:pt x="48272" y="18046"/>
                  </a:lnTo>
                  <a:lnTo>
                    <a:pt x="48082" y="17665"/>
                  </a:lnTo>
                  <a:lnTo>
                    <a:pt x="47929" y="17322"/>
                  </a:lnTo>
                  <a:lnTo>
                    <a:pt x="47929" y="17665"/>
                  </a:lnTo>
                  <a:lnTo>
                    <a:pt x="47828" y="17106"/>
                  </a:lnTo>
                  <a:lnTo>
                    <a:pt x="47929" y="17322"/>
                  </a:lnTo>
                  <a:lnTo>
                    <a:pt x="47929" y="17106"/>
                  </a:lnTo>
                  <a:lnTo>
                    <a:pt x="47929" y="12458"/>
                  </a:lnTo>
                  <a:lnTo>
                    <a:pt x="47929" y="10871"/>
                  </a:lnTo>
                  <a:lnTo>
                    <a:pt x="47929" y="7213"/>
                  </a:lnTo>
                  <a:lnTo>
                    <a:pt x="47929" y="6223"/>
                  </a:lnTo>
                  <a:lnTo>
                    <a:pt x="47802" y="5511"/>
                  </a:lnTo>
                  <a:lnTo>
                    <a:pt x="47574" y="5232"/>
                  </a:lnTo>
                  <a:lnTo>
                    <a:pt x="45935" y="3162"/>
                  </a:lnTo>
                  <a:lnTo>
                    <a:pt x="45377" y="2438"/>
                  </a:lnTo>
                  <a:lnTo>
                    <a:pt x="45377" y="19291"/>
                  </a:lnTo>
                  <a:lnTo>
                    <a:pt x="39738" y="19291"/>
                  </a:lnTo>
                  <a:lnTo>
                    <a:pt x="39662" y="30962"/>
                  </a:lnTo>
                  <a:lnTo>
                    <a:pt x="39192" y="31076"/>
                  </a:lnTo>
                  <a:lnTo>
                    <a:pt x="32029" y="31076"/>
                  </a:lnTo>
                  <a:lnTo>
                    <a:pt x="30416" y="29451"/>
                  </a:lnTo>
                  <a:lnTo>
                    <a:pt x="30416" y="19291"/>
                  </a:lnTo>
                  <a:lnTo>
                    <a:pt x="24574" y="19291"/>
                  </a:lnTo>
                  <a:lnTo>
                    <a:pt x="24752" y="18935"/>
                  </a:lnTo>
                  <a:lnTo>
                    <a:pt x="25095" y="18249"/>
                  </a:lnTo>
                  <a:lnTo>
                    <a:pt x="25222" y="17665"/>
                  </a:lnTo>
                  <a:lnTo>
                    <a:pt x="25222" y="17106"/>
                  </a:lnTo>
                  <a:lnTo>
                    <a:pt x="25222" y="12458"/>
                  </a:lnTo>
                  <a:lnTo>
                    <a:pt x="44767" y="12458"/>
                  </a:lnTo>
                  <a:lnTo>
                    <a:pt x="44856" y="18224"/>
                  </a:lnTo>
                  <a:lnTo>
                    <a:pt x="45377" y="19291"/>
                  </a:lnTo>
                  <a:lnTo>
                    <a:pt x="45377" y="2438"/>
                  </a:lnTo>
                  <a:lnTo>
                    <a:pt x="44754" y="1625"/>
                  </a:lnTo>
                  <a:lnTo>
                    <a:pt x="44754" y="6845"/>
                  </a:lnTo>
                  <a:lnTo>
                    <a:pt x="44754" y="9283"/>
                  </a:lnTo>
                  <a:lnTo>
                    <a:pt x="25057" y="9283"/>
                  </a:lnTo>
                  <a:lnTo>
                    <a:pt x="25057" y="6781"/>
                  </a:lnTo>
                  <a:lnTo>
                    <a:pt x="25057" y="6375"/>
                  </a:lnTo>
                  <a:lnTo>
                    <a:pt x="26428" y="5511"/>
                  </a:lnTo>
                  <a:lnTo>
                    <a:pt x="27089" y="5130"/>
                  </a:lnTo>
                  <a:lnTo>
                    <a:pt x="30060" y="3632"/>
                  </a:lnTo>
                  <a:lnTo>
                    <a:pt x="32397" y="3162"/>
                  </a:lnTo>
                  <a:lnTo>
                    <a:pt x="34963" y="3175"/>
                  </a:lnTo>
                  <a:lnTo>
                    <a:pt x="36245" y="3175"/>
                  </a:lnTo>
                  <a:lnTo>
                    <a:pt x="44754" y="6845"/>
                  </a:lnTo>
                  <a:lnTo>
                    <a:pt x="44754" y="1625"/>
                  </a:lnTo>
                  <a:lnTo>
                    <a:pt x="44475" y="1257"/>
                  </a:lnTo>
                  <a:lnTo>
                    <a:pt x="39458" y="368"/>
                  </a:lnTo>
                  <a:lnTo>
                    <a:pt x="37947" y="127"/>
                  </a:lnTo>
                  <a:lnTo>
                    <a:pt x="36436" y="0"/>
                  </a:lnTo>
                  <a:lnTo>
                    <a:pt x="32029" y="0"/>
                  </a:lnTo>
                  <a:lnTo>
                    <a:pt x="29273" y="495"/>
                  </a:lnTo>
                  <a:lnTo>
                    <a:pt x="24104" y="3073"/>
                  </a:lnTo>
                  <a:lnTo>
                    <a:pt x="21882" y="4711"/>
                  </a:lnTo>
                  <a:lnTo>
                    <a:pt x="21882" y="12458"/>
                  </a:lnTo>
                  <a:lnTo>
                    <a:pt x="22047" y="12458"/>
                  </a:lnTo>
                  <a:lnTo>
                    <a:pt x="22047" y="17310"/>
                  </a:lnTo>
                  <a:lnTo>
                    <a:pt x="22148" y="17106"/>
                  </a:lnTo>
                  <a:lnTo>
                    <a:pt x="22047" y="17665"/>
                  </a:lnTo>
                  <a:lnTo>
                    <a:pt x="22047" y="17310"/>
                  </a:lnTo>
                  <a:lnTo>
                    <a:pt x="21564" y="18249"/>
                  </a:lnTo>
                  <a:lnTo>
                    <a:pt x="21069" y="18884"/>
                  </a:lnTo>
                  <a:lnTo>
                    <a:pt x="13741" y="18961"/>
                  </a:lnTo>
                  <a:lnTo>
                    <a:pt x="11785" y="19431"/>
                  </a:lnTo>
                  <a:lnTo>
                    <a:pt x="8661" y="24472"/>
                  </a:lnTo>
                  <a:lnTo>
                    <a:pt x="8661" y="25019"/>
                  </a:lnTo>
                  <a:lnTo>
                    <a:pt x="8737" y="26289"/>
                  </a:lnTo>
                  <a:lnTo>
                    <a:pt x="8674" y="25869"/>
                  </a:lnTo>
                  <a:lnTo>
                    <a:pt x="8661" y="25019"/>
                  </a:lnTo>
                  <a:lnTo>
                    <a:pt x="6934" y="25019"/>
                  </a:lnTo>
                  <a:lnTo>
                    <a:pt x="2946" y="30581"/>
                  </a:lnTo>
                  <a:lnTo>
                    <a:pt x="2946" y="32473"/>
                  </a:lnTo>
                  <a:lnTo>
                    <a:pt x="2971" y="32905"/>
                  </a:lnTo>
                  <a:lnTo>
                    <a:pt x="0" y="32829"/>
                  </a:lnTo>
                  <a:lnTo>
                    <a:pt x="0" y="111239"/>
                  </a:lnTo>
                  <a:lnTo>
                    <a:pt x="88" y="110718"/>
                  </a:lnTo>
                  <a:lnTo>
                    <a:pt x="12" y="113817"/>
                  </a:lnTo>
                  <a:lnTo>
                    <a:pt x="203" y="114820"/>
                  </a:lnTo>
                  <a:lnTo>
                    <a:pt x="2844" y="119011"/>
                  </a:lnTo>
                  <a:lnTo>
                    <a:pt x="5245" y="119468"/>
                  </a:lnTo>
                  <a:lnTo>
                    <a:pt x="7962" y="119456"/>
                  </a:lnTo>
                  <a:lnTo>
                    <a:pt x="8699" y="119253"/>
                  </a:lnTo>
                  <a:lnTo>
                    <a:pt x="58483" y="119253"/>
                  </a:lnTo>
                  <a:lnTo>
                    <a:pt x="61125" y="119316"/>
                  </a:lnTo>
                  <a:lnTo>
                    <a:pt x="62585" y="118694"/>
                  </a:lnTo>
                  <a:lnTo>
                    <a:pt x="64300" y="117665"/>
                  </a:lnTo>
                  <a:lnTo>
                    <a:pt x="66624" y="116281"/>
                  </a:lnTo>
                  <a:lnTo>
                    <a:pt x="68249" y="115316"/>
                  </a:lnTo>
                  <a:lnTo>
                    <a:pt x="68884" y="111721"/>
                  </a:lnTo>
                  <a:lnTo>
                    <a:pt x="68999" y="110896"/>
                  </a:lnTo>
                  <a:lnTo>
                    <a:pt x="68999" y="34455"/>
                  </a:lnTo>
                  <a:lnTo>
                    <a:pt x="68999" y="33020"/>
                  </a:lnTo>
                  <a:lnTo>
                    <a:pt x="68999" y="328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126903" y="6582054"/>
              <a:ext cx="66675" cy="118110"/>
            </a:xfrm>
            <a:custGeom>
              <a:avLst/>
              <a:gdLst/>
              <a:ahLst/>
              <a:cxnLst/>
              <a:rect l="l" t="t" r="r" b="b"/>
              <a:pathLst>
                <a:path w="66675" h="118109">
                  <a:moveTo>
                    <a:pt x="36791" y="0"/>
                  </a:moveTo>
                  <a:lnTo>
                    <a:pt x="33578" y="0"/>
                  </a:lnTo>
                  <a:lnTo>
                    <a:pt x="26428" y="711"/>
                  </a:lnTo>
                  <a:lnTo>
                    <a:pt x="22136" y="5003"/>
                  </a:lnTo>
                  <a:lnTo>
                    <a:pt x="22136" y="18580"/>
                  </a:lnTo>
                  <a:lnTo>
                    <a:pt x="19646" y="19659"/>
                  </a:lnTo>
                  <a:lnTo>
                    <a:pt x="10718" y="19659"/>
                  </a:lnTo>
                  <a:lnTo>
                    <a:pt x="8572" y="21793"/>
                  </a:lnTo>
                  <a:lnTo>
                    <a:pt x="8572" y="25374"/>
                  </a:lnTo>
                  <a:lnTo>
                    <a:pt x="5702" y="25717"/>
                  </a:lnTo>
                  <a:lnTo>
                    <a:pt x="2857" y="28219"/>
                  </a:lnTo>
                  <a:lnTo>
                    <a:pt x="2857" y="33591"/>
                  </a:lnTo>
                  <a:lnTo>
                    <a:pt x="0" y="33591"/>
                  </a:lnTo>
                  <a:lnTo>
                    <a:pt x="0" y="111810"/>
                  </a:lnTo>
                  <a:lnTo>
                    <a:pt x="2133" y="117525"/>
                  </a:lnTo>
                  <a:lnTo>
                    <a:pt x="5702" y="117170"/>
                  </a:lnTo>
                  <a:lnTo>
                    <a:pt x="58585" y="116801"/>
                  </a:lnTo>
                  <a:lnTo>
                    <a:pt x="64287" y="114668"/>
                  </a:lnTo>
                  <a:lnTo>
                    <a:pt x="66433" y="109664"/>
                  </a:lnTo>
                  <a:lnTo>
                    <a:pt x="66433" y="33223"/>
                  </a:lnTo>
                  <a:lnTo>
                    <a:pt x="63931" y="33223"/>
                  </a:lnTo>
                  <a:lnTo>
                    <a:pt x="64643" y="29286"/>
                  </a:lnTo>
                  <a:lnTo>
                    <a:pt x="63456" y="25717"/>
                  </a:lnTo>
                  <a:lnTo>
                    <a:pt x="58216" y="25717"/>
                  </a:lnTo>
                  <a:lnTo>
                    <a:pt x="58216" y="22860"/>
                  </a:lnTo>
                  <a:lnTo>
                    <a:pt x="56794" y="19291"/>
                  </a:lnTo>
                  <a:lnTo>
                    <a:pt x="46431" y="19291"/>
                  </a:lnTo>
                  <a:lnTo>
                    <a:pt x="45364" y="15709"/>
                  </a:lnTo>
                  <a:lnTo>
                    <a:pt x="45364" y="5372"/>
                  </a:lnTo>
                  <a:lnTo>
                    <a:pt x="40360" y="1422"/>
                  </a:lnTo>
                  <a:lnTo>
                    <a:pt x="36791" y="0"/>
                  </a:lnTo>
                  <a:close/>
                </a:path>
                <a:path w="66675" h="118109">
                  <a:moveTo>
                    <a:pt x="63220" y="25006"/>
                  </a:moveTo>
                  <a:lnTo>
                    <a:pt x="61074" y="25717"/>
                  </a:lnTo>
                  <a:lnTo>
                    <a:pt x="63456" y="25717"/>
                  </a:lnTo>
                  <a:lnTo>
                    <a:pt x="63220" y="25006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135831" y="6619569"/>
              <a:ext cx="47625" cy="74930"/>
            </a:xfrm>
            <a:custGeom>
              <a:avLst/>
              <a:gdLst/>
              <a:ahLst/>
              <a:cxnLst/>
              <a:rect l="l" t="t" r="r" b="b"/>
              <a:pathLst>
                <a:path w="47625" h="74929">
                  <a:moveTo>
                    <a:pt x="47142" y="3924"/>
                  </a:moveTo>
                  <a:lnTo>
                    <a:pt x="46939" y="3390"/>
                  </a:lnTo>
                  <a:lnTo>
                    <a:pt x="45720" y="0"/>
                  </a:lnTo>
                  <a:lnTo>
                    <a:pt x="3924" y="0"/>
                  </a:lnTo>
                  <a:lnTo>
                    <a:pt x="533" y="3390"/>
                  </a:lnTo>
                  <a:lnTo>
                    <a:pt x="0" y="3200"/>
                  </a:lnTo>
                  <a:lnTo>
                    <a:pt x="0" y="33223"/>
                  </a:lnTo>
                  <a:lnTo>
                    <a:pt x="355" y="70002"/>
                  </a:lnTo>
                  <a:lnTo>
                    <a:pt x="711" y="74650"/>
                  </a:lnTo>
                  <a:lnTo>
                    <a:pt x="41783" y="74650"/>
                  </a:lnTo>
                  <a:lnTo>
                    <a:pt x="46786" y="73215"/>
                  </a:lnTo>
                  <a:lnTo>
                    <a:pt x="46837" y="60477"/>
                  </a:lnTo>
                  <a:lnTo>
                    <a:pt x="47142" y="32143"/>
                  </a:lnTo>
                  <a:lnTo>
                    <a:pt x="47142" y="39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147743" y="6638848"/>
              <a:ext cx="24765" cy="50165"/>
            </a:xfrm>
            <a:custGeom>
              <a:avLst/>
              <a:gdLst/>
              <a:ahLst/>
              <a:cxnLst/>
              <a:rect l="l" t="t" r="r" b="b"/>
              <a:pathLst>
                <a:path w="24764" h="50165">
                  <a:moveTo>
                    <a:pt x="20942" y="0"/>
                  </a:moveTo>
                  <a:lnTo>
                    <a:pt x="3441" y="0"/>
                  </a:lnTo>
                  <a:lnTo>
                    <a:pt x="0" y="2146"/>
                  </a:lnTo>
                  <a:lnTo>
                    <a:pt x="0" y="39293"/>
                  </a:lnTo>
                  <a:lnTo>
                    <a:pt x="4508" y="40728"/>
                  </a:lnTo>
                  <a:lnTo>
                    <a:pt x="4876" y="46088"/>
                  </a:lnTo>
                  <a:lnTo>
                    <a:pt x="6654" y="49301"/>
                  </a:lnTo>
                  <a:lnTo>
                    <a:pt x="15290" y="49301"/>
                  </a:lnTo>
                  <a:lnTo>
                    <a:pt x="16306" y="49669"/>
                  </a:lnTo>
                  <a:lnTo>
                    <a:pt x="19875" y="44653"/>
                  </a:lnTo>
                  <a:lnTo>
                    <a:pt x="19875" y="40373"/>
                  </a:lnTo>
                  <a:lnTo>
                    <a:pt x="24764" y="39293"/>
                  </a:lnTo>
                  <a:lnTo>
                    <a:pt x="24764" y="2146"/>
                  </a:lnTo>
                  <a:lnTo>
                    <a:pt x="20942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156151" y="6640283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7937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7937" y="37147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172508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089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089" y="37147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170921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64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64" y="3175"/>
                  </a:lnTo>
                  <a:lnTo>
                    <a:pt x="11264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64" y="40322"/>
                  </a:lnTo>
                  <a:lnTo>
                    <a:pt x="11264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64" y="3175"/>
                  </a:moveTo>
                  <a:lnTo>
                    <a:pt x="8089" y="3175"/>
                  </a:lnTo>
                  <a:lnTo>
                    <a:pt x="8089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64" y="38735"/>
                  </a:lnTo>
                  <a:lnTo>
                    <a:pt x="11264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139641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102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102" y="37147"/>
                  </a:lnTo>
                  <a:lnTo>
                    <a:pt x="8102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138053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77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77" y="3175"/>
                  </a:lnTo>
                  <a:lnTo>
                    <a:pt x="11277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77" y="40322"/>
                  </a:lnTo>
                  <a:lnTo>
                    <a:pt x="11277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77" y="3175"/>
                  </a:moveTo>
                  <a:lnTo>
                    <a:pt x="8102" y="3175"/>
                  </a:lnTo>
                  <a:lnTo>
                    <a:pt x="8102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77" y="38735"/>
                  </a:lnTo>
                  <a:lnTo>
                    <a:pt x="11277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146194" y="6623138"/>
              <a:ext cx="27305" cy="6985"/>
            </a:xfrm>
            <a:custGeom>
              <a:avLst/>
              <a:gdLst/>
              <a:ahLst/>
              <a:cxnLst/>
              <a:rect l="l" t="t" r="r" b="b"/>
              <a:pathLst>
                <a:path w="27304" h="6984">
                  <a:moveTo>
                    <a:pt x="26784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6784" y="6667"/>
                  </a:lnTo>
                  <a:lnTo>
                    <a:pt x="2678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144606" y="6621551"/>
              <a:ext cx="30480" cy="10160"/>
            </a:xfrm>
            <a:custGeom>
              <a:avLst/>
              <a:gdLst/>
              <a:ahLst/>
              <a:cxnLst/>
              <a:rect l="l" t="t" r="r" b="b"/>
              <a:pathLst>
                <a:path w="30479" h="10159">
                  <a:moveTo>
                    <a:pt x="29959" y="0"/>
                  </a:moveTo>
                  <a:lnTo>
                    <a:pt x="0" y="0"/>
                  </a:lnTo>
                  <a:lnTo>
                    <a:pt x="0" y="9842"/>
                  </a:lnTo>
                  <a:lnTo>
                    <a:pt x="1587" y="9842"/>
                  </a:lnTo>
                  <a:lnTo>
                    <a:pt x="1587" y="6667"/>
                  </a:lnTo>
                  <a:lnTo>
                    <a:pt x="3175" y="6667"/>
                  </a:lnTo>
                  <a:lnTo>
                    <a:pt x="3175" y="3174"/>
                  </a:lnTo>
                  <a:lnTo>
                    <a:pt x="29959" y="3174"/>
                  </a:lnTo>
                  <a:lnTo>
                    <a:pt x="29959" y="0"/>
                  </a:lnTo>
                  <a:close/>
                </a:path>
                <a:path w="30479" h="10159">
                  <a:moveTo>
                    <a:pt x="3175" y="6667"/>
                  </a:moveTo>
                  <a:lnTo>
                    <a:pt x="1587" y="6667"/>
                  </a:lnTo>
                  <a:lnTo>
                    <a:pt x="1587" y="9842"/>
                  </a:lnTo>
                  <a:lnTo>
                    <a:pt x="29959" y="9842"/>
                  </a:lnTo>
                  <a:lnTo>
                    <a:pt x="29959" y="8254"/>
                  </a:lnTo>
                  <a:lnTo>
                    <a:pt x="3175" y="8254"/>
                  </a:lnTo>
                  <a:lnTo>
                    <a:pt x="3175" y="6667"/>
                  </a:lnTo>
                  <a:close/>
                </a:path>
                <a:path w="30479" h="10159">
                  <a:moveTo>
                    <a:pt x="29959" y="3174"/>
                  </a:moveTo>
                  <a:lnTo>
                    <a:pt x="26784" y="3174"/>
                  </a:lnTo>
                  <a:lnTo>
                    <a:pt x="26784" y="6667"/>
                  </a:lnTo>
                  <a:lnTo>
                    <a:pt x="3175" y="6667"/>
                  </a:lnTo>
                  <a:lnTo>
                    <a:pt x="3175" y="8254"/>
                  </a:lnTo>
                  <a:lnTo>
                    <a:pt x="29959" y="8254"/>
                  </a:lnTo>
                  <a:lnTo>
                    <a:pt x="29959" y="3174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176547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83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83" y="20713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174959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57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57" y="23888"/>
                  </a:lnTo>
                  <a:lnTo>
                    <a:pt x="6857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57" y="1587"/>
                  </a:lnTo>
                  <a:lnTo>
                    <a:pt x="6857" y="0"/>
                  </a:lnTo>
                  <a:close/>
                </a:path>
                <a:path w="6985" h="24129">
                  <a:moveTo>
                    <a:pt x="6857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82" y="3175"/>
                  </a:lnTo>
                  <a:lnTo>
                    <a:pt x="3682" y="20713"/>
                  </a:lnTo>
                  <a:lnTo>
                    <a:pt x="6857" y="20713"/>
                  </a:lnTo>
                  <a:lnTo>
                    <a:pt x="6857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139755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95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95" y="20713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138168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70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70" y="23888"/>
                  </a:lnTo>
                  <a:lnTo>
                    <a:pt x="6870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70" y="1587"/>
                  </a:lnTo>
                  <a:lnTo>
                    <a:pt x="6870" y="0"/>
                  </a:lnTo>
                  <a:close/>
                </a:path>
                <a:path w="6985" h="24129">
                  <a:moveTo>
                    <a:pt x="6870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95" y="3175"/>
                  </a:lnTo>
                  <a:lnTo>
                    <a:pt x="3695" y="20713"/>
                  </a:lnTo>
                  <a:lnTo>
                    <a:pt x="6870" y="20713"/>
                  </a:lnTo>
                  <a:lnTo>
                    <a:pt x="6870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147972" y="6640283"/>
              <a:ext cx="24130" cy="37465"/>
            </a:xfrm>
            <a:custGeom>
              <a:avLst/>
              <a:gdLst/>
              <a:ahLst/>
              <a:cxnLst/>
              <a:rect l="l" t="t" r="r" b="b"/>
              <a:pathLst>
                <a:path w="24129" h="37465">
                  <a:moveTo>
                    <a:pt x="2489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2489" y="37147"/>
                  </a:lnTo>
                  <a:lnTo>
                    <a:pt x="2489" y="0"/>
                  </a:lnTo>
                  <a:close/>
                </a:path>
                <a:path w="24129" h="37465">
                  <a:moveTo>
                    <a:pt x="11430" y="0"/>
                  </a:moveTo>
                  <a:lnTo>
                    <a:pt x="7861" y="0"/>
                  </a:lnTo>
                  <a:lnTo>
                    <a:pt x="7861" y="37147"/>
                  </a:lnTo>
                  <a:lnTo>
                    <a:pt x="11430" y="37147"/>
                  </a:lnTo>
                  <a:lnTo>
                    <a:pt x="11430" y="0"/>
                  </a:lnTo>
                  <a:close/>
                </a:path>
                <a:path w="24129" h="37465">
                  <a:moveTo>
                    <a:pt x="17145" y="0"/>
                  </a:moveTo>
                  <a:lnTo>
                    <a:pt x="13576" y="0"/>
                  </a:lnTo>
                  <a:lnTo>
                    <a:pt x="13576" y="37147"/>
                  </a:lnTo>
                  <a:lnTo>
                    <a:pt x="17145" y="37147"/>
                  </a:lnTo>
                  <a:lnTo>
                    <a:pt x="17145" y="0"/>
                  </a:lnTo>
                  <a:close/>
                </a:path>
                <a:path w="24129" h="37465">
                  <a:moveTo>
                    <a:pt x="23926" y="0"/>
                  </a:moveTo>
                  <a:lnTo>
                    <a:pt x="21780" y="0"/>
                  </a:lnTo>
                  <a:lnTo>
                    <a:pt x="21780" y="37147"/>
                  </a:lnTo>
                  <a:lnTo>
                    <a:pt x="23926" y="37147"/>
                  </a:lnTo>
                  <a:lnTo>
                    <a:pt x="23926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152620" y="6639572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3695" y="0"/>
                  </a:moveTo>
                  <a:lnTo>
                    <a:pt x="0" y="0"/>
                  </a:lnTo>
                  <a:lnTo>
                    <a:pt x="0" y="37858"/>
                  </a:lnTo>
                  <a:lnTo>
                    <a:pt x="3695" y="37858"/>
                  </a:lnTo>
                  <a:lnTo>
                    <a:pt x="3695" y="0"/>
                  </a:lnTo>
                  <a:close/>
                </a:path>
                <a:path w="16510" h="38100">
                  <a:moveTo>
                    <a:pt x="16179" y="0"/>
                  </a:moveTo>
                  <a:lnTo>
                    <a:pt x="12496" y="0"/>
                  </a:lnTo>
                  <a:lnTo>
                    <a:pt x="12496" y="37858"/>
                  </a:lnTo>
                  <a:lnTo>
                    <a:pt x="16179" y="37858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125582" y="6581190"/>
              <a:ext cx="69215" cy="120014"/>
            </a:xfrm>
            <a:custGeom>
              <a:avLst/>
              <a:gdLst/>
              <a:ahLst/>
              <a:cxnLst/>
              <a:rect l="l" t="t" r="r" b="b"/>
              <a:pathLst>
                <a:path w="69214" h="120015">
                  <a:moveTo>
                    <a:pt x="42913" y="29933"/>
                  </a:moveTo>
                  <a:lnTo>
                    <a:pt x="42900" y="30162"/>
                  </a:lnTo>
                  <a:lnTo>
                    <a:pt x="42913" y="29933"/>
                  </a:lnTo>
                  <a:close/>
                </a:path>
                <a:path w="69214" h="120015">
                  <a:moveTo>
                    <a:pt x="46685" y="96278"/>
                  </a:moveTo>
                  <a:lnTo>
                    <a:pt x="22390" y="96278"/>
                  </a:lnTo>
                  <a:lnTo>
                    <a:pt x="22390" y="102628"/>
                  </a:lnTo>
                  <a:lnTo>
                    <a:pt x="46685" y="102628"/>
                  </a:lnTo>
                  <a:lnTo>
                    <a:pt x="46685" y="96278"/>
                  </a:lnTo>
                  <a:close/>
                </a:path>
                <a:path w="69214" h="120015">
                  <a:moveTo>
                    <a:pt x="68973" y="32816"/>
                  </a:moveTo>
                  <a:lnTo>
                    <a:pt x="67437" y="32867"/>
                  </a:lnTo>
                  <a:lnTo>
                    <a:pt x="67437" y="36042"/>
                  </a:lnTo>
                  <a:lnTo>
                    <a:pt x="65798" y="36093"/>
                  </a:lnTo>
                  <a:lnTo>
                    <a:pt x="65798" y="111036"/>
                  </a:lnTo>
                  <a:lnTo>
                    <a:pt x="65836" y="110896"/>
                  </a:lnTo>
                  <a:lnTo>
                    <a:pt x="65798" y="111239"/>
                  </a:lnTo>
                  <a:lnTo>
                    <a:pt x="65798" y="111036"/>
                  </a:lnTo>
                  <a:lnTo>
                    <a:pt x="65722" y="111239"/>
                  </a:lnTo>
                  <a:lnTo>
                    <a:pt x="65468" y="112102"/>
                  </a:lnTo>
                  <a:lnTo>
                    <a:pt x="64681" y="113817"/>
                  </a:lnTo>
                  <a:lnTo>
                    <a:pt x="60794" y="115938"/>
                  </a:lnTo>
                  <a:lnTo>
                    <a:pt x="58458" y="116078"/>
                  </a:lnTo>
                  <a:lnTo>
                    <a:pt x="8242" y="116078"/>
                  </a:lnTo>
                  <a:lnTo>
                    <a:pt x="8039" y="116141"/>
                  </a:lnTo>
                  <a:lnTo>
                    <a:pt x="7721" y="116205"/>
                  </a:lnTo>
                  <a:lnTo>
                    <a:pt x="6769" y="116281"/>
                  </a:lnTo>
                  <a:lnTo>
                    <a:pt x="4089" y="115049"/>
                  </a:lnTo>
                  <a:lnTo>
                    <a:pt x="3187" y="113601"/>
                  </a:lnTo>
                  <a:lnTo>
                    <a:pt x="3073" y="112610"/>
                  </a:lnTo>
                  <a:lnTo>
                    <a:pt x="3086" y="111760"/>
                  </a:lnTo>
                  <a:lnTo>
                    <a:pt x="3175" y="111239"/>
                  </a:lnTo>
                  <a:lnTo>
                    <a:pt x="3175" y="110718"/>
                  </a:lnTo>
                  <a:lnTo>
                    <a:pt x="3175" y="36080"/>
                  </a:lnTo>
                  <a:lnTo>
                    <a:pt x="8547" y="36195"/>
                  </a:lnTo>
                  <a:lnTo>
                    <a:pt x="16865" y="36195"/>
                  </a:lnTo>
                  <a:lnTo>
                    <a:pt x="19189" y="36169"/>
                  </a:lnTo>
                  <a:lnTo>
                    <a:pt x="22174" y="35839"/>
                  </a:lnTo>
                  <a:lnTo>
                    <a:pt x="23545" y="34836"/>
                  </a:lnTo>
                  <a:lnTo>
                    <a:pt x="23774" y="34455"/>
                  </a:lnTo>
                  <a:lnTo>
                    <a:pt x="24244" y="33718"/>
                  </a:lnTo>
                  <a:lnTo>
                    <a:pt x="24549" y="33020"/>
                  </a:lnTo>
                  <a:lnTo>
                    <a:pt x="25565" y="30759"/>
                  </a:lnTo>
                  <a:lnTo>
                    <a:pt x="26022" y="29578"/>
                  </a:lnTo>
                  <a:lnTo>
                    <a:pt x="26111" y="27101"/>
                  </a:lnTo>
                  <a:lnTo>
                    <a:pt x="26022" y="25514"/>
                  </a:lnTo>
                  <a:lnTo>
                    <a:pt x="25844" y="23926"/>
                  </a:lnTo>
                  <a:lnTo>
                    <a:pt x="22948" y="23926"/>
                  </a:lnTo>
                  <a:lnTo>
                    <a:pt x="22948" y="27190"/>
                  </a:lnTo>
                  <a:lnTo>
                    <a:pt x="22618" y="29565"/>
                  </a:lnTo>
                  <a:lnTo>
                    <a:pt x="21602" y="31965"/>
                  </a:lnTo>
                  <a:lnTo>
                    <a:pt x="19964" y="32880"/>
                  </a:lnTo>
                  <a:lnTo>
                    <a:pt x="19227" y="32969"/>
                  </a:lnTo>
                  <a:lnTo>
                    <a:pt x="16789" y="33020"/>
                  </a:lnTo>
                  <a:lnTo>
                    <a:pt x="8597" y="33020"/>
                  </a:lnTo>
                  <a:lnTo>
                    <a:pt x="6159" y="32969"/>
                  </a:lnTo>
                  <a:lnTo>
                    <a:pt x="6121" y="32473"/>
                  </a:lnTo>
                  <a:lnTo>
                    <a:pt x="6223" y="28765"/>
                  </a:lnTo>
                  <a:lnTo>
                    <a:pt x="7023" y="28282"/>
                  </a:lnTo>
                  <a:lnTo>
                    <a:pt x="7366" y="28181"/>
                  </a:lnTo>
                  <a:lnTo>
                    <a:pt x="12280" y="28181"/>
                  </a:lnTo>
                  <a:lnTo>
                    <a:pt x="12090" y="27101"/>
                  </a:lnTo>
                  <a:lnTo>
                    <a:pt x="22936" y="27101"/>
                  </a:lnTo>
                  <a:lnTo>
                    <a:pt x="22948" y="23926"/>
                  </a:lnTo>
                  <a:lnTo>
                    <a:pt x="11912" y="23926"/>
                  </a:lnTo>
                  <a:lnTo>
                    <a:pt x="11963" y="22974"/>
                  </a:lnTo>
                  <a:lnTo>
                    <a:pt x="12115" y="22809"/>
                  </a:lnTo>
                  <a:lnTo>
                    <a:pt x="13347" y="22263"/>
                  </a:lnTo>
                  <a:lnTo>
                    <a:pt x="14084" y="22110"/>
                  </a:lnTo>
                  <a:lnTo>
                    <a:pt x="21120" y="22110"/>
                  </a:lnTo>
                  <a:lnTo>
                    <a:pt x="21120" y="22466"/>
                  </a:lnTo>
                  <a:lnTo>
                    <a:pt x="27228" y="22466"/>
                  </a:lnTo>
                  <a:lnTo>
                    <a:pt x="31394" y="34251"/>
                  </a:lnTo>
                  <a:lnTo>
                    <a:pt x="39179" y="34251"/>
                  </a:lnTo>
                  <a:lnTo>
                    <a:pt x="40551" y="34290"/>
                  </a:lnTo>
                  <a:lnTo>
                    <a:pt x="41783" y="33591"/>
                  </a:lnTo>
                  <a:lnTo>
                    <a:pt x="42329" y="32664"/>
                  </a:lnTo>
                  <a:lnTo>
                    <a:pt x="42786" y="30962"/>
                  </a:lnTo>
                  <a:lnTo>
                    <a:pt x="42900" y="30162"/>
                  </a:lnTo>
                  <a:lnTo>
                    <a:pt x="42900" y="29933"/>
                  </a:lnTo>
                  <a:lnTo>
                    <a:pt x="42913" y="22466"/>
                  </a:lnTo>
                  <a:lnTo>
                    <a:pt x="48831" y="22466"/>
                  </a:lnTo>
                  <a:lnTo>
                    <a:pt x="48831" y="22110"/>
                  </a:lnTo>
                  <a:lnTo>
                    <a:pt x="55854" y="22110"/>
                  </a:lnTo>
                  <a:lnTo>
                    <a:pt x="55803" y="21983"/>
                  </a:lnTo>
                  <a:lnTo>
                    <a:pt x="55968" y="20523"/>
                  </a:lnTo>
                  <a:lnTo>
                    <a:pt x="55854" y="22110"/>
                  </a:lnTo>
                  <a:lnTo>
                    <a:pt x="56172" y="22161"/>
                  </a:lnTo>
                  <a:lnTo>
                    <a:pt x="57518" y="22606"/>
                  </a:lnTo>
                  <a:lnTo>
                    <a:pt x="57924" y="22898"/>
                  </a:lnTo>
                  <a:lnTo>
                    <a:pt x="57950" y="23926"/>
                  </a:lnTo>
                  <a:lnTo>
                    <a:pt x="45275" y="23926"/>
                  </a:lnTo>
                  <a:lnTo>
                    <a:pt x="45110" y="25311"/>
                  </a:lnTo>
                  <a:lnTo>
                    <a:pt x="54025" y="36195"/>
                  </a:lnTo>
                  <a:lnTo>
                    <a:pt x="61391" y="36195"/>
                  </a:lnTo>
                  <a:lnTo>
                    <a:pt x="65798" y="36093"/>
                  </a:lnTo>
                  <a:lnTo>
                    <a:pt x="67424" y="36042"/>
                  </a:lnTo>
                  <a:lnTo>
                    <a:pt x="67437" y="32867"/>
                  </a:lnTo>
                  <a:lnTo>
                    <a:pt x="66967" y="32880"/>
                  </a:lnTo>
                  <a:lnTo>
                    <a:pt x="67005" y="32473"/>
                  </a:lnTo>
                  <a:lnTo>
                    <a:pt x="67005" y="30581"/>
                  </a:lnTo>
                  <a:lnTo>
                    <a:pt x="66852" y="28740"/>
                  </a:lnTo>
                  <a:lnTo>
                    <a:pt x="66814" y="28181"/>
                  </a:lnTo>
                  <a:lnTo>
                    <a:pt x="66802" y="28003"/>
                  </a:lnTo>
                  <a:lnTo>
                    <a:pt x="66408" y="26593"/>
                  </a:lnTo>
                  <a:lnTo>
                    <a:pt x="65290" y="25869"/>
                  </a:lnTo>
                  <a:lnTo>
                    <a:pt x="64541" y="25514"/>
                  </a:lnTo>
                  <a:lnTo>
                    <a:pt x="63804" y="25285"/>
                  </a:lnTo>
                  <a:lnTo>
                    <a:pt x="63804" y="32473"/>
                  </a:lnTo>
                  <a:lnTo>
                    <a:pt x="63766" y="32956"/>
                  </a:lnTo>
                  <a:lnTo>
                    <a:pt x="61328" y="33020"/>
                  </a:lnTo>
                  <a:lnTo>
                    <a:pt x="54102" y="33020"/>
                  </a:lnTo>
                  <a:lnTo>
                    <a:pt x="48171" y="27101"/>
                  </a:lnTo>
                  <a:lnTo>
                    <a:pt x="57823" y="27101"/>
                  </a:lnTo>
                  <a:lnTo>
                    <a:pt x="57658" y="28181"/>
                  </a:lnTo>
                  <a:lnTo>
                    <a:pt x="62611" y="28181"/>
                  </a:lnTo>
                  <a:lnTo>
                    <a:pt x="63461" y="28524"/>
                  </a:lnTo>
                  <a:lnTo>
                    <a:pt x="63715" y="28765"/>
                  </a:lnTo>
                  <a:lnTo>
                    <a:pt x="63804" y="32473"/>
                  </a:lnTo>
                  <a:lnTo>
                    <a:pt x="63804" y="25285"/>
                  </a:lnTo>
                  <a:lnTo>
                    <a:pt x="63017" y="25019"/>
                  </a:lnTo>
                  <a:lnTo>
                    <a:pt x="62890" y="25006"/>
                  </a:lnTo>
                  <a:lnTo>
                    <a:pt x="61290" y="25006"/>
                  </a:lnTo>
                  <a:lnTo>
                    <a:pt x="61290" y="24472"/>
                  </a:lnTo>
                  <a:lnTo>
                    <a:pt x="61150" y="22974"/>
                  </a:lnTo>
                  <a:lnTo>
                    <a:pt x="61010" y="21983"/>
                  </a:lnTo>
                  <a:lnTo>
                    <a:pt x="60655" y="20523"/>
                  </a:lnTo>
                  <a:lnTo>
                    <a:pt x="59169" y="19824"/>
                  </a:lnTo>
                  <a:lnTo>
                    <a:pt x="58166" y="19431"/>
                  </a:lnTo>
                  <a:lnTo>
                    <a:pt x="57619" y="19304"/>
                  </a:lnTo>
                  <a:lnTo>
                    <a:pt x="56057" y="18935"/>
                  </a:lnTo>
                  <a:lnTo>
                    <a:pt x="48958" y="18935"/>
                  </a:lnTo>
                  <a:lnTo>
                    <a:pt x="48260" y="18034"/>
                  </a:lnTo>
                  <a:lnTo>
                    <a:pt x="48069" y="17665"/>
                  </a:lnTo>
                  <a:lnTo>
                    <a:pt x="47904" y="17322"/>
                  </a:lnTo>
                  <a:lnTo>
                    <a:pt x="47904" y="17665"/>
                  </a:lnTo>
                  <a:lnTo>
                    <a:pt x="47802" y="17106"/>
                  </a:lnTo>
                  <a:lnTo>
                    <a:pt x="47904" y="17322"/>
                  </a:lnTo>
                  <a:lnTo>
                    <a:pt x="47904" y="17106"/>
                  </a:lnTo>
                  <a:lnTo>
                    <a:pt x="47904" y="12458"/>
                  </a:lnTo>
                  <a:lnTo>
                    <a:pt x="47904" y="10871"/>
                  </a:lnTo>
                  <a:lnTo>
                    <a:pt x="47904" y="7213"/>
                  </a:lnTo>
                  <a:lnTo>
                    <a:pt x="47904" y="6223"/>
                  </a:lnTo>
                  <a:lnTo>
                    <a:pt x="47777" y="5511"/>
                  </a:lnTo>
                  <a:lnTo>
                    <a:pt x="47561" y="5232"/>
                  </a:lnTo>
                  <a:lnTo>
                    <a:pt x="47434" y="5130"/>
                  </a:lnTo>
                  <a:lnTo>
                    <a:pt x="45923" y="3162"/>
                  </a:lnTo>
                  <a:lnTo>
                    <a:pt x="45364" y="2438"/>
                  </a:lnTo>
                  <a:lnTo>
                    <a:pt x="45364" y="19291"/>
                  </a:lnTo>
                  <a:lnTo>
                    <a:pt x="39738" y="19291"/>
                  </a:lnTo>
                  <a:lnTo>
                    <a:pt x="39649" y="30962"/>
                  </a:lnTo>
                  <a:lnTo>
                    <a:pt x="39179" y="31076"/>
                  </a:lnTo>
                  <a:lnTo>
                    <a:pt x="32029" y="31076"/>
                  </a:lnTo>
                  <a:lnTo>
                    <a:pt x="30403" y="29451"/>
                  </a:lnTo>
                  <a:lnTo>
                    <a:pt x="30403" y="19291"/>
                  </a:lnTo>
                  <a:lnTo>
                    <a:pt x="24561" y="19291"/>
                  </a:lnTo>
                  <a:lnTo>
                    <a:pt x="24752" y="18935"/>
                  </a:lnTo>
                  <a:lnTo>
                    <a:pt x="25095" y="18249"/>
                  </a:lnTo>
                  <a:lnTo>
                    <a:pt x="25209" y="17665"/>
                  </a:lnTo>
                  <a:lnTo>
                    <a:pt x="25209" y="17106"/>
                  </a:lnTo>
                  <a:lnTo>
                    <a:pt x="25209" y="12458"/>
                  </a:lnTo>
                  <a:lnTo>
                    <a:pt x="44742" y="12458"/>
                  </a:lnTo>
                  <a:lnTo>
                    <a:pt x="44831" y="18224"/>
                  </a:lnTo>
                  <a:lnTo>
                    <a:pt x="45364" y="19291"/>
                  </a:lnTo>
                  <a:lnTo>
                    <a:pt x="45364" y="2438"/>
                  </a:lnTo>
                  <a:lnTo>
                    <a:pt x="44729" y="1612"/>
                  </a:lnTo>
                  <a:lnTo>
                    <a:pt x="44729" y="6832"/>
                  </a:lnTo>
                  <a:lnTo>
                    <a:pt x="44729" y="9283"/>
                  </a:lnTo>
                  <a:lnTo>
                    <a:pt x="25044" y="9283"/>
                  </a:lnTo>
                  <a:lnTo>
                    <a:pt x="25044" y="6781"/>
                  </a:lnTo>
                  <a:lnTo>
                    <a:pt x="25044" y="6375"/>
                  </a:lnTo>
                  <a:lnTo>
                    <a:pt x="26416" y="5511"/>
                  </a:lnTo>
                  <a:lnTo>
                    <a:pt x="27076" y="5130"/>
                  </a:lnTo>
                  <a:lnTo>
                    <a:pt x="30048" y="3632"/>
                  </a:lnTo>
                  <a:lnTo>
                    <a:pt x="32385" y="3162"/>
                  </a:lnTo>
                  <a:lnTo>
                    <a:pt x="34963" y="3175"/>
                  </a:lnTo>
                  <a:lnTo>
                    <a:pt x="36233" y="3175"/>
                  </a:lnTo>
                  <a:lnTo>
                    <a:pt x="44729" y="6832"/>
                  </a:lnTo>
                  <a:lnTo>
                    <a:pt x="44729" y="1612"/>
                  </a:lnTo>
                  <a:lnTo>
                    <a:pt x="44462" y="1257"/>
                  </a:lnTo>
                  <a:lnTo>
                    <a:pt x="39433" y="368"/>
                  </a:lnTo>
                  <a:lnTo>
                    <a:pt x="37934" y="127"/>
                  </a:lnTo>
                  <a:lnTo>
                    <a:pt x="36423" y="0"/>
                  </a:lnTo>
                  <a:lnTo>
                    <a:pt x="32016" y="0"/>
                  </a:lnTo>
                  <a:lnTo>
                    <a:pt x="29260" y="495"/>
                  </a:lnTo>
                  <a:lnTo>
                    <a:pt x="24091" y="3073"/>
                  </a:lnTo>
                  <a:lnTo>
                    <a:pt x="21869" y="4711"/>
                  </a:lnTo>
                  <a:lnTo>
                    <a:pt x="21869" y="12458"/>
                  </a:lnTo>
                  <a:lnTo>
                    <a:pt x="22034" y="12458"/>
                  </a:lnTo>
                  <a:lnTo>
                    <a:pt x="22034" y="17310"/>
                  </a:lnTo>
                  <a:lnTo>
                    <a:pt x="22136" y="17106"/>
                  </a:lnTo>
                  <a:lnTo>
                    <a:pt x="22034" y="17665"/>
                  </a:lnTo>
                  <a:lnTo>
                    <a:pt x="22034" y="17310"/>
                  </a:lnTo>
                  <a:lnTo>
                    <a:pt x="21564" y="18249"/>
                  </a:lnTo>
                  <a:lnTo>
                    <a:pt x="21056" y="18884"/>
                  </a:lnTo>
                  <a:lnTo>
                    <a:pt x="13741" y="18961"/>
                  </a:lnTo>
                  <a:lnTo>
                    <a:pt x="11772" y="19431"/>
                  </a:lnTo>
                  <a:lnTo>
                    <a:pt x="8661" y="24472"/>
                  </a:lnTo>
                  <a:lnTo>
                    <a:pt x="8661" y="25019"/>
                  </a:lnTo>
                  <a:lnTo>
                    <a:pt x="8750" y="26327"/>
                  </a:lnTo>
                  <a:lnTo>
                    <a:pt x="8788" y="26593"/>
                  </a:lnTo>
                  <a:lnTo>
                    <a:pt x="8674" y="25869"/>
                  </a:lnTo>
                  <a:lnTo>
                    <a:pt x="8661" y="25019"/>
                  </a:lnTo>
                  <a:lnTo>
                    <a:pt x="6921" y="25019"/>
                  </a:lnTo>
                  <a:lnTo>
                    <a:pt x="2946" y="30581"/>
                  </a:lnTo>
                  <a:lnTo>
                    <a:pt x="2946" y="32473"/>
                  </a:lnTo>
                  <a:lnTo>
                    <a:pt x="2971" y="32905"/>
                  </a:lnTo>
                  <a:lnTo>
                    <a:pt x="0" y="32829"/>
                  </a:lnTo>
                  <a:lnTo>
                    <a:pt x="0" y="111239"/>
                  </a:lnTo>
                  <a:lnTo>
                    <a:pt x="88" y="110718"/>
                  </a:lnTo>
                  <a:lnTo>
                    <a:pt x="0" y="113817"/>
                  </a:lnTo>
                  <a:lnTo>
                    <a:pt x="203" y="114820"/>
                  </a:lnTo>
                  <a:lnTo>
                    <a:pt x="2832" y="119011"/>
                  </a:lnTo>
                  <a:lnTo>
                    <a:pt x="5245" y="119468"/>
                  </a:lnTo>
                  <a:lnTo>
                    <a:pt x="7950" y="119456"/>
                  </a:lnTo>
                  <a:lnTo>
                    <a:pt x="8686" y="119253"/>
                  </a:lnTo>
                  <a:lnTo>
                    <a:pt x="58458" y="119253"/>
                  </a:lnTo>
                  <a:lnTo>
                    <a:pt x="61112" y="119316"/>
                  </a:lnTo>
                  <a:lnTo>
                    <a:pt x="62572" y="118694"/>
                  </a:lnTo>
                  <a:lnTo>
                    <a:pt x="64287" y="117665"/>
                  </a:lnTo>
                  <a:lnTo>
                    <a:pt x="66611" y="116281"/>
                  </a:lnTo>
                  <a:lnTo>
                    <a:pt x="68237" y="115316"/>
                  </a:lnTo>
                  <a:lnTo>
                    <a:pt x="68872" y="111721"/>
                  </a:lnTo>
                  <a:lnTo>
                    <a:pt x="68973" y="110896"/>
                  </a:lnTo>
                  <a:lnTo>
                    <a:pt x="68973" y="34455"/>
                  </a:lnTo>
                  <a:lnTo>
                    <a:pt x="68973" y="33020"/>
                  </a:lnTo>
                  <a:lnTo>
                    <a:pt x="68973" y="328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200829" y="6582054"/>
              <a:ext cx="66675" cy="118110"/>
            </a:xfrm>
            <a:custGeom>
              <a:avLst/>
              <a:gdLst/>
              <a:ahLst/>
              <a:cxnLst/>
              <a:rect l="l" t="t" r="r" b="b"/>
              <a:pathLst>
                <a:path w="66675" h="118109">
                  <a:moveTo>
                    <a:pt x="36791" y="0"/>
                  </a:moveTo>
                  <a:lnTo>
                    <a:pt x="33578" y="0"/>
                  </a:lnTo>
                  <a:lnTo>
                    <a:pt x="26428" y="711"/>
                  </a:lnTo>
                  <a:lnTo>
                    <a:pt x="22161" y="5003"/>
                  </a:lnTo>
                  <a:lnTo>
                    <a:pt x="22161" y="18580"/>
                  </a:lnTo>
                  <a:lnTo>
                    <a:pt x="19646" y="19659"/>
                  </a:lnTo>
                  <a:lnTo>
                    <a:pt x="10718" y="19659"/>
                  </a:lnTo>
                  <a:lnTo>
                    <a:pt x="8572" y="21793"/>
                  </a:lnTo>
                  <a:lnTo>
                    <a:pt x="8572" y="25374"/>
                  </a:lnTo>
                  <a:lnTo>
                    <a:pt x="5727" y="25717"/>
                  </a:lnTo>
                  <a:lnTo>
                    <a:pt x="2857" y="28219"/>
                  </a:lnTo>
                  <a:lnTo>
                    <a:pt x="2857" y="33591"/>
                  </a:lnTo>
                  <a:lnTo>
                    <a:pt x="0" y="33591"/>
                  </a:lnTo>
                  <a:lnTo>
                    <a:pt x="0" y="111810"/>
                  </a:lnTo>
                  <a:lnTo>
                    <a:pt x="2146" y="117525"/>
                  </a:lnTo>
                  <a:lnTo>
                    <a:pt x="5727" y="117170"/>
                  </a:lnTo>
                  <a:lnTo>
                    <a:pt x="58585" y="116801"/>
                  </a:lnTo>
                  <a:lnTo>
                    <a:pt x="64300" y="114668"/>
                  </a:lnTo>
                  <a:lnTo>
                    <a:pt x="66446" y="109664"/>
                  </a:lnTo>
                  <a:lnTo>
                    <a:pt x="66446" y="33223"/>
                  </a:lnTo>
                  <a:lnTo>
                    <a:pt x="63944" y="33223"/>
                  </a:lnTo>
                  <a:lnTo>
                    <a:pt x="64655" y="29286"/>
                  </a:lnTo>
                  <a:lnTo>
                    <a:pt x="63469" y="25717"/>
                  </a:lnTo>
                  <a:lnTo>
                    <a:pt x="58216" y="25717"/>
                  </a:lnTo>
                  <a:lnTo>
                    <a:pt x="58216" y="22860"/>
                  </a:lnTo>
                  <a:lnTo>
                    <a:pt x="56794" y="19291"/>
                  </a:lnTo>
                  <a:lnTo>
                    <a:pt x="46443" y="19291"/>
                  </a:lnTo>
                  <a:lnTo>
                    <a:pt x="45377" y="15709"/>
                  </a:lnTo>
                  <a:lnTo>
                    <a:pt x="45377" y="5372"/>
                  </a:lnTo>
                  <a:lnTo>
                    <a:pt x="40360" y="1422"/>
                  </a:lnTo>
                  <a:lnTo>
                    <a:pt x="36791" y="0"/>
                  </a:lnTo>
                  <a:close/>
                </a:path>
                <a:path w="66675" h="118109">
                  <a:moveTo>
                    <a:pt x="63233" y="25006"/>
                  </a:moveTo>
                  <a:lnTo>
                    <a:pt x="61087" y="25717"/>
                  </a:lnTo>
                  <a:lnTo>
                    <a:pt x="63469" y="25717"/>
                  </a:lnTo>
                  <a:lnTo>
                    <a:pt x="63233" y="25006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209770" y="6619569"/>
              <a:ext cx="47625" cy="74930"/>
            </a:xfrm>
            <a:custGeom>
              <a:avLst/>
              <a:gdLst/>
              <a:ahLst/>
              <a:cxnLst/>
              <a:rect l="l" t="t" r="r" b="b"/>
              <a:pathLst>
                <a:path w="47625" h="74929">
                  <a:moveTo>
                    <a:pt x="47142" y="3924"/>
                  </a:moveTo>
                  <a:lnTo>
                    <a:pt x="46939" y="3390"/>
                  </a:lnTo>
                  <a:lnTo>
                    <a:pt x="45707" y="0"/>
                  </a:lnTo>
                  <a:lnTo>
                    <a:pt x="3924" y="0"/>
                  </a:lnTo>
                  <a:lnTo>
                    <a:pt x="533" y="3390"/>
                  </a:lnTo>
                  <a:lnTo>
                    <a:pt x="0" y="3200"/>
                  </a:lnTo>
                  <a:lnTo>
                    <a:pt x="0" y="33223"/>
                  </a:lnTo>
                  <a:lnTo>
                    <a:pt x="355" y="70002"/>
                  </a:lnTo>
                  <a:lnTo>
                    <a:pt x="711" y="74650"/>
                  </a:lnTo>
                  <a:lnTo>
                    <a:pt x="41795" y="74650"/>
                  </a:lnTo>
                  <a:lnTo>
                    <a:pt x="46786" y="73215"/>
                  </a:lnTo>
                  <a:lnTo>
                    <a:pt x="46837" y="60477"/>
                  </a:lnTo>
                  <a:lnTo>
                    <a:pt x="47142" y="32143"/>
                  </a:lnTo>
                  <a:lnTo>
                    <a:pt x="47142" y="39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221670" y="6638848"/>
              <a:ext cx="24765" cy="50165"/>
            </a:xfrm>
            <a:custGeom>
              <a:avLst/>
              <a:gdLst/>
              <a:ahLst/>
              <a:cxnLst/>
              <a:rect l="l" t="t" r="r" b="b"/>
              <a:pathLst>
                <a:path w="24764" h="50165">
                  <a:moveTo>
                    <a:pt x="20954" y="0"/>
                  </a:moveTo>
                  <a:lnTo>
                    <a:pt x="3454" y="0"/>
                  </a:lnTo>
                  <a:lnTo>
                    <a:pt x="0" y="2146"/>
                  </a:lnTo>
                  <a:lnTo>
                    <a:pt x="0" y="39293"/>
                  </a:lnTo>
                  <a:lnTo>
                    <a:pt x="4521" y="40728"/>
                  </a:lnTo>
                  <a:lnTo>
                    <a:pt x="4889" y="46088"/>
                  </a:lnTo>
                  <a:lnTo>
                    <a:pt x="6667" y="49301"/>
                  </a:lnTo>
                  <a:lnTo>
                    <a:pt x="15290" y="49301"/>
                  </a:lnTo>
                  <a:lnTo>
                    <a:pt x="16306" y="49669"/>
                  </a:lnTo>
                  <a:lnTo>
                    <a:pt x="19875" y="44653"/>
                  </a:lnTo>
                  <a:lnTo>
                    <a:pt x="19875" y="40373"/>
                  </a:lnTo>
                  <a:lnTo>
                    <a:pt x="24764" y="39293"/>
                  </a:lnTo>
                  <a:lnTo>
                    <a:pt x="24764" y="2146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230078" y="6640283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7937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7937" y="37147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246435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102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102" y="37147"/>
                  </a:lnTo>
                  <a:lnTo>
                    <a:pt x="8102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244848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77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77" y="3175"/>
                  </a:lnTo>
                  <a:lnTo>
                    <a:pt x="11277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77" y="40322"/>
                  </a:lnTo>
                  <a:lnTo>
                    <a:pt x="11277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77" y="3175"/>
                  </a:moveTo>
                  <a:lnTo>
                    <a:pt x="8102" y="3175"/>
                  </a:lnTo>
                  <a:lnTo>
                    <a:pt x="8102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77" y="38735"/>
                  </a:lnTo>
                  <a:lnTo>
                    <a:pt x="11277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213580" y="6640995"/>
              <a:ext cx="8255" cy="37465"/>
            </a:xfrm>
            <a:custGeom>
              <a:avLst/>
              <a:gdLst/>
              <a:ahLst/>
              <a:cxnLst/>
              <a:rect l="l" t="t" r="r" b="b"/>
              <a:pathLst>
                <a:path w="8254" h="37465">
                  <a:moveTo>
                    <a:pt x="8089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8089" y="37147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211993" y="6639407"/>
              <a:ext cx="11430" cy="40640"/>
            </a:xfrm>
            <a:custGeom>
              <a:avLst/>
              <a:gdLst/>
              <a:ahLst/>
              <a:cxnLst/>
              <a:rect l="l" t="t" r="r" b="b"/>
              <a:pathLst>
                <a:path w="11429" h="40640">
                  <a:moveTo>
                    <a:pt x="11264" y="0"/>
                  </a:moveTo>
                  <a:lnTo>
                    <a:pt x="0" y="0"/>
                  </a:lnTo>
                  <a:lnTo>
                    <a:pt x="0" y="40322"/>
                  </a:lnTo>
                  <a:lnTo>
                    <a:pt x="1587" y="40322"/>
                  </a:lnTo>
                  <a:lnTo>
                    <a:pt x="1587" y="37147"/>
                  </a:lnTo>
                  <a:lnTo>
                    <a:pt x="3175" y="37147"/>
                  </a:lnTo>
                  <a:lnTo>
                    <a:pt x="3175" y="3175"/>
                  </a:lnTo>
                  <a:lnTo>
                    <a:pt x="11264" y="3175"/>
                  </a:lnTo>
                  <a:lnTo>
                    <a:pt x="11264" y="0"/>
                  </a:lnTo>
                  <a:close/>
                </a:path>
                <a:path w="11429" h="40640">
                  <a:moveTo>
                    <a:pt x="3175" y="37147"/>
                  </a:moveTo>
                  <a:lnTo>
                    <a:pt x="1587" y="37147"/>
                  </a:lnTo>
                  <a:lnTo>
                    <a:pt x="1587" y="40322"/>
                  </a:lnTo>
                  <a:lnTo>
                    <a:pt x="11264" y="40322"/>
                  </a:lnTo>
                  <a:lnTo>
                    <a:pt x="11264" y="38735"/>
                  </a:lnTo>
                  <a:lnTo>
                    <a:pt x="3175" y="38735"/>
                  </a:lnTo>
                  <a:lnTo>
                    <a:pt x="3175" y="37147"/>
                  </a:lnTo>
                  <a:close/>
                </a:path>
                <a:path w="11429" h="40640">
                  <a:moveTo>
                    <a:pt x="11264" y="3175"/>
                  </a:moveTo>
                  <a:lnTo>
                    <a:pt x="8089" y="3175"/>
                  </a:lnTo>
                  <a:lnTo>
                    <a:pt x="8089" y="37147"/>
                  </a:lnTo>
                  <a:lnTo>
                    <a:pt x="3175" y="37147"/>
                  </a:lnTo>
                  <a:lnTo>
                    <a:pt x="3175" y="38735"/>
                  </a:lnTo>
                  <a:lnTo>
                    <a:pt x="11264" y="38735"/>
                  </a:lnTo>
                  <a:lnTo>
                    <a:pt x="11264" y="3175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220121" y="6623138"/>
              <a:ext cx="27305" cy="6985"/>
            </a:xfrm>
            <a:custGeom>
              <a:avLst/>
              <a:gdLst/>
              <a:ahLst/>
              <a:cxnLst/>
              <a:rect l="l" t="t" r="r" b="b"/>
              <a:pathLst>
                <a:path w="27304" h="6984">
                  <a:moveTo>
                    <a:pt x="26784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6784" y="6667"/>
                  </a:lnTo>
                  <a:lnTo>
                    <a:pt x="2678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218533" y="6621551"/>
              <a:ext cx="30480" cy="10160"/>
            </a:xfrm>
            <a:custGeom>
              <a:avLst/>
              <a:gdLst/>
              <a:ahLst/>
              <a:cxnLst/>
              <a:rect l="l" t="t" r="r" b="b"/>
              <a:pathLst>
                <a:path w="30479" h="10159">
                  <a:moveTo>
                    <a:pt x="29959" y="0"/>
                  </a:moveTo>
                  <a:lnTo>
                    <a:pt x="0" y="0"/>
                  </a:lnTo>
                  <a:lnTo>
                    <a:pt x="0" y="9842"/>
                  </a:lnTo>
                  <a:lnTo>
                    <a:pt x="1587" y="9842"/>
                  </a:lnTo>
                  <a:lnTo>
                    <a:pt x="1587" y="6667"/>
                  </a:lnTo>
                  <a:lnTo>
                    <a:pt x="3175" y="6667"/>
                  </a:lnTo>
                  <a:lnTo>
                    <a:pt x="3175" y="3174"/>
                  </a:lnTo>
                  <a:lnTo>
                    <a:pt x="29959" y="3174"/>
                  </a:lnTo>
                  <a:lnTo>
                    <a:pt x="29959" y="0"/>
                  </a:lnTo>
                  <a:close/>
                </a:path>
                <a:path w="30479" h="10159">
                  <a:moveTo>
                    <a:pt x="3175" y="6667"/>
                  </a:moveTo>
                  <a:lnTo>
                    <a:pt x="1587" y="6667"/>
                  </a:lnTo>
                  <a:lnTo>
                    <a:pt x="1587" y="9842"/>
                  </a:lnTo>
                  <a:lnTo>
                    <a:pt x="29959" y="9842"/>
                  </a:lnTo>
                  <a:lnTo>
                    <a:pt x="29959" y="8254"/>
                  </a:lnTo>
                  <a:lnTo>
                    <a:pt x="3175" y="8254"/>
                  </a:lnTo>
                  <a:lnTo>
                    <a:pt x="3175" y="6667"/>
                  </a:lnTo>
                  <a:close/>
                </a:path>
                <a:path w="30479" h="10159">
                  <a:moveTo>
                    <a:pt x="29959" y="3174"/>
                  </a:moveTo>
                  <a:lnTo>
                    <a:pt x="26784" y="3174"/>
                  </a:lnTo>
                  <a:lnTo>
                    <a:pt x="26784" y="6667"/>
                  </a:lnTo>
                  <a:lnTo>
                    <a:pt x="3175" y="6667"/>
                  </a:lnTo>
                  <a:lnTo>
                    <a:pt x="3175" y="8254"/>
                  </a:lnTo>
                  <a:lnTo>
                    <a:pt x="29959" y="8254"/>
                  </a:lnTo>
                  <a:lnTo>
                    <a:pt x="29959" y="3174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250486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95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95" y="20713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248899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70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70" y="23888"/>
                  </a:lnTo>
                  <a:lnTo>
                    <a:pt x="6870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70" y="1587"/>
                  </a:lnTo>
                  <a:lnTo>
                    <a:pt x="6870" y="0"/>
                  </a:lnTo>
                  <a:close/>
                </a:path>
                <a:path w="6985" h="24129">
                  <a:moveTo>
                    <a:pt x="6870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95" y="3175"/>
                  </a:lnTo>
                  <a:lnTo>
                    <a:pt x="3695" y="20713"/>
                  </a:lnTo>
                  <a:lnTo>
                    <a:pt x="6870" y="20713"/>
                  </a:lnTo>
                  <a:lnTo>
                    <a:pt x="6870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213695" y="662028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83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683" y="20713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212107" y="6618693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858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6858" y="23888"/>
                  </a:lnTo>
                  <a:lnTo>
                    <a:pt x="6858" y="20713"/>
                  </a:lnTo>
                  <a:lnTo>
                    <a:pt x="3175" y="20713"/>
                  </a:lnTo>
                  <a:lnTo>
                    <a:pt x="3175" y="3175"/>
                  </a:lnTo>
                  <a:lnTo>
                    <a:pt x="1587" y="3175"/>
                  </a:lnTo>
                  <a:lnTo>
                    <a:pt x="1587" y="1587"/>
                  </a:lnTo>
                  <a:lnTo>
                    <a:pt x="6858" y="1587"/>
                  </a:lnTo>
                  <a:lnTo>
                    <a:pt x="6858" y="0"/>
                  </a:lnTo>
                  <a:close/>
                </a:path>
                <a:path w="6985" h="24129">
                  <a:moveTo>
                    <a:pt x="6858" y="1587"/>
                  </a:moveTo>
                  <a:lnTo>
                    <a:pt x="3175" y="1587"/>
                  </a:lnTo>
                  <a:lnTo>
                    <a:pt x="3175" y="3175"/>
                  </a:lnTo>
                  <a:lnTo>
                    <a:pt x="3683" y="3175"/>
                  </a:lnTo>
                  <a:lnTo>
                    <a:pt x="3683" y="20713"/>
                  </a:lnTo>
                  <a:lnTo>
                    <a:pt x="6858" y="20713"/>
                  </a:lnTo>
                  <a:lnTo>
                    <a:pt x="6858" y="1587"/>
                  </a:lnTo>
                  <a:close/>
                </a:path>
                <a:path w="6985" h="24129">
                  <a:moveTo>
                    <a:pt x="3175" y="1587"/>
                  </a:moveTo>
                  <a:lnTo>
                    <a:pt x="1587" y="1587"/>
                  </a:lnTo>
                  <a:lnTo>
                    <a:pt x="1587" y="3175"/>
                  </a:lnTo>
                  <a:lnTo>
                    <a:pt x="3175" y="3175"/>
                  </a:lnTo>
                  <a:lnTo>
                    <a:pt x="3175" y="158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221912" y="6640283"/>
              <a:ext cx="24130" cy="37465"/>
            </a:xfrm>
            <a:custGeom>
              <a:avLst/>
              <a:gdLst/>
              <a:ahLst/>
              <a:cxnLst/>
              <a:rect l="l" t="t" r="r" b="b"/>
              <a:pathLst>
                <a:path w="24129" h="37465">
                  <a:moveTo>
                    <a:pt x="2501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2501" y="37147"/>
                  </a:lnTo>
                  <a:lnTo>
                    <a:pt x="2501" y="0"/>
                  </a:lnTo>
                  <a:close/>
                </a:path>
                <a:path w="24129" h="37465">
                  <a:moveTo>
                    <a:pt x="11430" y="0"/>
                  </a:moveTo>
                  <a:lnTo>
                    <a:pt x="7861" y="0"/>
                  </a:lnTo>
                  <a:lnTo>
                    <a:pt x="7861" y="37147"/>
                  </a:lnTo>
                  <a:lnTo>
                    <a:pt x="11430" y="37147"/>
                  </a:lnTo>
                  <a:lnTo>
                    <a:pt x="11430" y="0"/>
                  </a:lnTo>
                  <a:close/>
                </a:path>
                <a:path w="24129" h="37465">
                  <a:moveTo>
                    <a:pt x="17145" y="0"/>
                  </a:moveTo>
                  <a:lnTo>
                    <a:pt x="13576" y="0"/>
                  </a:lnTo>
                  <a:lnTo>
                    <a:pt x="13576" y="37147"/>
                  </a:lnTo>
                  <a:lnTo>
                    <a:pt x="17145" y="37147"/>
                  </a:lnTo>
                  <a:lnTo>
                    <a:pt x="17145" y="0"/>
                  </a:lnTo>
                  <a:close/>
                </a:path>
                <a:path w="24129" h="37465">
                  <a:moveTo>
                    <a:pt x="23926" y="0"/>
                  </a:moveTo>
                  <a:lnTo>
                    <a:pt x="21780" y="0"/>
                  </a:lnTo>
                  <a:lnTo>
                    <a:pt x="21780" y="37147"/>
                  </a:lnTo>
                  <a:lnTo>
                    <a:pt x="23926" y="37147"/>
                  </a:lnTo>
                  <a:lnTo>
                    <a:pt x="23926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226560" y="6639572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3683" y="0"/>
                  </a:moveTo>
                  <a:lnTo>
                    <a:pt x="0" y="0"/>
                  </a:lnTo>
                  <a:lnTo>
                    <a:pt x="0" y="37858"/>
                  </a:lnTo>
                  <a:lnTo>
                    <a:pt x="3683" y="37858"/>
                  </a:lnTo>
                  <a:lnTo>
                    <a:pt x="3683" y="0"/>
                  </a:lnTo>
                  <a:close/>
                </a:path>
                <a:path w="16510" h="38100">
                  <a:moveTo>
                    <a:pt x="16179" y="0"/>
                  </a:moveTo>
                  <a:lnTo>
                    <a:pt x="12496" y="0"/>
                  </a:lnTo>
                  <a:lnTo>
                    <a:pt x="12496" y="37858"/>
                  </a:lnTo>
                  <a:lnTo>
                    <a:pt x="16179" y="37858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199522" y="6581190"/>
              <a:ext cx="69215" cy="120014"/>
            </a:xfrm>
            <a:custGeom>
              <a:avLst/>
              <a:gdLst/>
              <a:ahLst/>
              <a:cxnLst/>
              <a:rect l="l" t="t" r="r" b="b"/>
              <a:pathLst>
                <a:path w="69214" h="120015">
                  <a:moveTo>
                    <a:pt x="42913" y="29946"/>
                  </a:moveTo>
                  <a:lnTo>
                    <a:pt x="42900" y="30162"/>
                  </a:lnTo>
                  <a:lnTo>
                    <a:pt x="42913" y="29946"/>
                  </a:lnTo>
                  <a:close/>
                </a:path>
                <a:path w="69214" h="120015">
                  <a:moveTo>
                    <a:pt x="46685" y="96278"/>
                  </a:moveTo>
                  <a:lnTo>
                    <a:pt x="22390" y="96278"/>
                  </a:lnTo>
                  <a:lnTo>
                    <a:pt x="22390" y="102628"/>
                  </a:lnTo>
                  <a:lnTo>
                    <a:pt x="46685" y="102628"/>
                  </a:lnTo>
                  <a:lnTo>
                    <a:pt x="46685" y="96278"/>
                  </a:lnTo>
                  <a:close/>
                </a:path>
                <a:path w="69214" h="120015">
                  <a:moveTo>
                    <a:pt x="68986" y="32816"/>
                  </a:moveTo>
                  <a:lnTo>
                    <a:pt x="67437" y="32867"/>
                  </a:lnTo>
                  <a:lnTo>
                    <a:pt x="67437" y="36042"/>
                  </a:lnTo>
                  <a:lnTo>
                    <a:pt x="65811" y="36093"/>
                  </a:lnTo>
                  <a:lnTo>
                    <a:pt x="65811" y="111023"/>
                  </a:lnTo>
                  <a:lnTo>
                    <a:pt x="65849" y="110896"/>
                  </a:lnTo>
                  <a:lnTo>
                    <a:pt x="65811" y="111239"/>
                  </a:lnTo>
                  <a:lnTo>
                    <a:pt x="65811" y="111023"/>
                  </a:lnTo>
                  <a:lnTo>
                    <a:pt x="65735" y="111239"/>
                  </a:lnTo>
                  <a:lnTo>
                    <a:pt x="65468" y="112115"/>
                  </a:lnTo>
                  <a:lnTo>
                    <a:pt x="64668" y="113817"/>
                  </a:lnTo>
                  <a:lnTo>
                    <a:pt x="60782" y="115938"/>
                  </a:lnTo>
                  <a:lnTo>
                    <a:pt x="58458" y="116078"/>
                  </a:lnTo>
                  <a:lnTo>
                    <a:pt x="8242" y="116078"/>
                  </a:lnTo>
                  <a:lnTo>
                    <a:pt x="8039" y="116141"/>
                  </a:lnTo>
                  <a:lnTo>
                    <a:pt x="7708" y="116205"/>
                  </a:lnTo>
                  <a:lnTo>
                    <a:pt x="6756" y="116281"/>
                  </a:lnTo>
                  <a:lnTo>
                    <a:pt x="4089" y="115049"/>
                  </a:lnTo>
                  <a:lnTo>
                    <a:pt x="3187" y="113601"/>
                  </a:lnTo>
                  <a:lnTo>
                    <a:pt x="3073" y="112623"/>
                  </a:lnTo>
                  <a:lnTo>
                    <a:pt x="3086" y="111772"/>
                  </a:lnTo>
                  <a:lnTo>
                    <a:pt x="3175" y="111239"/>
                  </a:lnTo>
                  <a:lnTo>
                    <a:pt x="3175" y="110705"/>
                  </a:lnTo>
                  <a:lnTo>
                    <a:pt x="3175" y="36080"/>
                  </a:lnTo>
                  <a:lnTo>
                    <a:pt x="8547" y="36195"/>
                  </a:lnTo>
                  <a:lnTo>
                    <a:pt x="16852" y="36195"/>
                  </a:lnTo>
                  <a:lnTo>
                    <a:pt x="19189" y="36169"/>
                  </a:lnTo>
                  <a:lnTo>
                    <a:pt x="22161" y="35839"/>
                  </a:lnTo>
                  <a:lnTo>
                    <a:pt x="23545" y="34836"/>
                  </a:lnTo>
                  <a:lnTo>
                    <a:pt x="23774" y="34455"/>
                  </a:lnTo>
                  <a:lnTo>
                    <a:pt x="24244" y="33718"/>
                  </a:lnTo>
                  <a:lnTo>
                    <a:pt x="24549" y="33020"/>
                  </a:lnTo>
                  <a:lnTo>
                    <a:pt x="25552" y="30746"/>
                  </a:lnTo>
                  <a:lnTo>
                    <a:pt x="26022" y="29578"/>
                  </a:lnTo>
                  <a:lnTo>
                    <a:pt x="26111" y="27101"/>
                  </a:lnTo>
                  <a:lnTo>
                    <a:pt x="26022" y="25514"/>
                  </a:lnTo>
                  <a:lnTo>
                    <a:pt x="26022" y="25311"/>
                  </a:lnTo>
                  <a:lnTo>
                    <a:pt x="25844" y="23926"/>
                  </a:lnTo>
                  <a:lnTo>
                    <a:pt x="22936" y="23926"/>
                  </a:lnTo>
                  <a:lnTo>
                    <a:pt x="22936" y="27190"/>
                  </a:lnTo>
                  <a:lnTo>
                    <a:pt x="22606" y="29578"/>
                  </a:lnTo>
                  <a:lnTo>
                    <a:pt x="21602" y="31965"/>
                  </a:lnTo>
                  <a:lnTo>
                    <a:pt x="19951" y="32880"/>
                  </a:lnTo>
                  <a:lnTo>
                    <a:pt x="19215" y="32969"/>
                  </a:lnTo>
                  <a:lnTo>
                    <a:pt x="16789" y="33020"/>
                  </a:lnTo>
                  <a:lnTo>
                    <a:pt x="8597" y="33020"/>
                  </a:lnTo>
                  <a:lnTo>
                    <a:pt x="6159" y="32969"/>
                  </a:lnTo>
                  <a:lnTo>
                    <a:pt x="6121" y="32473"/>
                  </a:lnTo>
                  <a:lnTo>
                    <a:pt x="6223" y="28765"/>
                  </a:lnTo>
                  <a:lnTo>
                    <a:pt x="7010" y="28270"/>
                  </a:lnTo>
                  <a:lnTo>
                    <a:pt x="7340" y="28181"/>
                  </a:lnTo>
                  <a:lnTo>
                    <a:pt x="12280" y="28181"/>
                  </a:lnTo>
                  <a:lnTo>
                    <a:pt x="12090" y="27101"/>
                  </a:lnTo>
                  <a:lnTo>
                    <a:pt x="22923" y="27101"/>
                  </a:lnTo>
                  <a:lnTo>
                    <a:pt x="22936" y="23926"/>
                  </a:lnTo>
                  <a:lnTo>
                    <a:pt x="11912" y="23926"/>
                  </a:lnTo>
                  <a:lnTo>
                    <a:pt x="11963" y="22974"/>
                  </a:lnTo>
                  <a:lnTo>
                    <a:pt x="12103" y="22809"/>
                  </a:lnTo>
                  <a:lnTo>
                    <a:pt x="13347" y="22263"/>
                  </a:lnTo>
                  <a:lnTo>
                    <a:pt x="14084" y="22110"/>
                  </a:lnTo>
                  <a:lnTo>
                    <a:pt x="21120" y="22110"/>
                  </a:lnTo>
                  <a:lnTo>
                    <a:pt x="21120" y="22466"/>
                  </a:lnTo>
                  <a:lnTo>
                    <a:pt x="27228" y="22466"/>
                  </a:lnTo>
                  <a:lnTo>
                    <a:pt x="31381" y="34251"/>
                  </a:lnTo>
                  <a:lnTo>
                    <a:pt x="39179" y="34251"/>
                  </a:lnTo>
                  <a:lnTo>
                    <a:pt x="40563" y="34290"/>
                  </a:lnTo>
                  <a:lnTo>
                    <a:pt x="41795" y="33578"/>
                  </a:lnTo>
                  <a:lnTo>
                    <a:pt x="42329" y="32664"/>
                  </a:lnTo>
                  <a:lnTo>
                    <a:pt x="42926" y="30467"/>
                  </a:lnTo>
                  <a:lnTo>
                    <a:pt x="42900" y="30162"/>
                  </a:lnTo>
                  <a:lnTo>
                    <a:pt x="42900" y="29946"/>
                  </a:lnTo>
                  <a:lnTo>
                    <a:pt x="42913" y="22466"/>
                  </a:lnTo>
                  <a:lnTo>
                    <a:pt x="48818" y="22466"/>
                  </a:lnTo>
                  <a:lnTo>
                    <a:pt x="48818" y="22110"/>
                  </a:lnTo>
                  <a:lnTo>
                    <a:pt x="55854" y="22110"/>
                  </a:lnTo>
                  <a:lnTo>
                    <a:pt x="55791" y="21983"/>
                  </a:lnTo>
                  <a:lnTo>
                    <a:pt x="55956" y="20523"/>
                  </a:lnTo>
                  <a:lnTo>
                    <a:pt x="55854" y="22110"/>
                  </a:lnTo>
                  <a:lnTo>
                    <a:pt x="56159" y="22161"/>
                  </a:lnTo>
                  <a:lnTo>
                    <a:pt x="57505" y="22606"/>
                  </a:lnTo>
                  <a:lnTo>
                    <a:pt x="57912" y="22885"/>
                  </a:lnTo>
                  <a:lnTo>
                    <a:pt x="57937" y="23926"/>
                  </a:lnTo>
                  <a:lnTo>
                    <a:pt x="45275" y="23926"/>
                  </a:lnTo>
                  <a:lnTo>
                    <a:pt x="45110" y="25311"/>
                  </a:lnTo>
                  <a:lnTo>
                    <a:pt x="54025" y="36195"/>
                  </a:lnTo>
                  <a:lnTo>
                    <a:pt x="61391" y="36195"/>
                  </a:lnTo>
                  <a:lnTo>
                    <a:pt x="65811" y="36093"/>
                  </a:lnTo>
                  <a:lnTo>
                    <a:pt x="67424" y="36042"/>
                  </a:lnTo>
                  <a:lnTo>
                    <a:pt x="67437" y="32867"/>
                  </a:lnTo>
                  <a:lnTo>
                    <a:pt x="66954" y="32880"/>
                  </a:lnTo>
                  <a:lnTo>
                    <a:pt x="66992" y="32473"/>
                  </a:lnTo>
                  <a:lnTo>
                    <a:pt x="66992" y="30581"/>
                  </a:lnTo>
                  <a:lnTo>
                    <a:pt x="66802" y="28181"/>
                  </a:lnTo>
                  <a:lnTo>
                    <a:pt x="66789" y="27990"/>
                  </a:lnTo>
                  <a:lnTo>
                    <a:pt x="66408" y="26593"/>
                  </a:lnTo>
                  <a:lnTo>
                    <a:pt x="65290" y="25869"/>
                  </a:lnTo>
                  <a:lnTo>
                    <a:pt x="64541" y="25514"/>
                  </a:lnTo>
                  <a:lnTo>
                    <a:pt x="63792" y="25273"/>
                  </a:lnTo>
                  <a:lnTo>
                    <a:pt x="63792" y="32473"/>
                  </a:lnTo>
                  <a:lnTo>
                    <a:pt x="63754" y="32956"/>
                  </a:lnTo>
                  <a:lnTo>
                    <a:pt x="61328" y="33020"/>
                  </a:lnTo>
                  <a:lnTo>
                    <a:pt x="54089" y="33020"/>
                  </a:lnTo>
                  <a:lnTo>
                    <a:pt x="48171" y="27190"/>
                  </a:lnTo>
                  <a:lnTo>
                    <a:pt x="57823" y="27101"/>
                  </a:lnTo>
                  <a:lnTo>
                    <a:pt x="57658" y="28181"/>
                  </a:lnTo>
                  <a:lnTo>
                    <a:pt x="62611" y="28181"/>
                  </a:lnTo>
                  <a:lnTo>
                    <a:pt x="63449" y="28524"/>
                  </a:lnTo>
                  <a:lnTo>
                    <a:pt x="63703" y="28765"/>
                  </a:lnTo>
                  <a:lnTo>
                    <a:pt x="63792" y="32473"/>
                  </a:lnTo>
                  <a:lnTo>
                    <a:pt x="63792" y="25273"/>
                  </a:lnTo>
                  <a:lnTo>
                    <a:pt x="63017" y="25019"/>
                  </a:lnTo>
                  <a:lnTo>
                    <a:pt x="62890" y="25006"/>
                  </a:lnTo>
                  <a:lnTo>
                    <a:pt x="61277" y="25006"/>
                  </a:lnTo>
                  <a:lnTo>
                    <a:pt x="61277" y="24472"/>
                  </a:lnTo>
                  <a:lnTo>
                    <a:pt x="61087" y="22364"/>
                  </a:lnTo>
                  <a:lnTo>
                    <a:pt x="60655" y="20523"/>
                  </a:lnTo>
                  <a:lnTo>
                    <a:pt x="59156" y="19824"/>
                  </a:lnTo>
                  <a:lnTo>
                    <a:pt x="58166" y="19431"/>
                  </a:lnTo>
                  <a:lnTo>
                    <a:pt x="57619" y="19304"/>
                  </a:lnTo>
                  <a:lnTo>
                    <a:pt x="56045" y="18935"/>
                  </a:lnTo>
                  <a:lnTo>
                    <a:pt x="48945" y="18935"/>
                  </a:lnTo>
                  <a:lnTo>
                    <a:pt x="48260" y="18046"/>
                  </a:lnTo>
                  <a:lnTo>
                    <a:pt x="48069" y="17665"/>
                  </a:lnTo>
                  <a:lnTo>
                    <a:pt x="47904" y="17322"/>
                  </a:lnTo>
                  <a:lnTo>
                    <a:pt x="47904" y="17665"/>
                  </a:lnTo>
                  <a:lnTo>
                    <a:pt x="47802" y="17106"/>
                  </a:lnTo>
                  <a:lnTo>
                    <a:pt x="47904" y="17322"/>
                  </a:lnTo>
                  <a:lnTo>
                    <a:pt x="47904" y="17106"/>
                  </a:lnTo>
                  <a:lnTo>
                    <a:pt x="47904" y="12458"/>
                  </a:lnTo>
                  <a:lnTo>
                    <a:pt x="47904" y="10871"/>
                  </a:lnTo>
                  <a:lnTo>
                    <a:pt x="47904" y="7213"/>
                  </a:lnTo>
                  <a:lnTo>
                    <a:pt x="47904" y="6223"/>
                  </a:lnTo>
                  <a:lnTo>
                    <a:pt x="47777" y="5511"/>
                  </a:lnTo>
                  <a:lnTo>
                    <a:pt x="47561" y="5232"/>
                  </a:lnTo>
                  <a:lnTo>
                    <a:pt x="47434" y="5130"/>
                  </a:lnTo>
                  <a:lnTo>
                    <a:pt x="45923" y="3162"/>
                  </a:lnTo>
                  <a:lnTo>
                    <a:pt x="45351" y="2425"/>
                  </a:lnTo>
                  <a:lnTo>
                    <a:pt x="45351" y="19291"/>
                  </a:lnTo>
                  <a:lnTo>
                    <a:pt x="39738" y="19291"/>
                  </a:lnTo>
                  <a:lnTo>
                    <a:pt x="39649" y="30962"/>
                  </a:lnTo>
                  <a:lnTo>
                    <a:pt x="39179" y="31076"/>
                  </a:lnTo>
                  <a:lnTo>
                    <a:pt x="31991" y="31076"/>
                  </a:lnTo>
                  <a:lnTo>
                    <a:pt x="30403" y="29451"/>
                  </a:lnTo>
                  <a:lnTo>
                    <a:pt x="30403" y="19291"/>
                  </a:lnTo>
                  <a:lnTo>
                    <a:pt x="24549" y="19291"/>
                  </a:lnTo>
                  <a:lnTo>
                    <a:pt x="24739" y="18935"/>
                  </a:lnTo>
                  <a:lnTo>
                    <a:pt x="25082" y="18249"/>
                  </a:lnTo>
                  <a:lnTo>
                    <a:pt x="25196" y="17665"/>
                  </a:lnTo>
                  <a:lnTo>
                    <a:pt x="25196" y="17106"/>
                  </a:lnTo>
                  <a:lnTo>
                    <a:pt x="25196" y="12458"/>
                  </a:lnTo>
                  <a:lnTo>
                    <a:pt x="44742" y="12458"/>
                  </a:lnTo>
                  <a:lnTo>
                    <a:pt x="44831" y="18224"/>
                  </a:lnTo>
                  <a:lnTo>
                    <a:pt x="45351" y="19291"/>
                  </a:lnTo>
                  <a:lnTo>
                    <a:pt x="45351" y="2425"/>
                  </a:lnTo>
                  <a:lnTo>
                    <a:pt x="44729" y="1612"/>
                  </a:lnTo>
                  <a:lnTo>
                    <a:pt x="44729" y="6832"/>
                  </a:lnTo>
                  <a:lnTo>
                    <a:pt x="44729" y="9283"/>
                  </a:lnTo>
                  <a:lnTo>
                    <a:pt x="25057" y="9283"/>
                  </a:lnTo>
                  <a:lnTo>
                    <a:pt x="25057" y="6781"/>
                  </a:lnTo>
                  <a:lnTo>
                    <a:pt x="25057" y="6375"/>
                  </a:lnTo>
                  <a:lnTo>
                    <a:pt x="26416" y="5511"/>
                  </a:lnTo>
                  <a:lnTo>
                    <a:pt x="27076" y="5130"/>
                  </a:lnTo>
                  <a:lnTo>
                    <a:pt x="30048" y="3632"/>
                  </a:lnTo>
                  <a:lnTo>
                    <a:pt x="32385" y="3162"/>
                  </a:lnTo>
                  <a:lnTo>
                    <a:pt x="34950" y="3175"/>
                  </a:lnTo>
                  <a:lnTo>
                    <a:pt x="36233" y="3175"/>
                  </a:lnTo>
                  <a:lnTo>
                    <a:pt x="44729" y="6832"/>
                  </a:lnTo>
                  <a:lnTo>
                    <a:pt x="44729" y="1612"/>
                  </a:lnTo>
                  <a:lnTo>
                    <a:pt x="44462" y="1257"/>
                  </a:lnTo>
                  <a:lnTo>
                    <a:pt x="39433" y="368"/>
                  </a:lnTo>
                  <a:lnTo>
                    <a:pt x="37922" y="127"/>
                  </a:lnTo>
                  <a:lnTo>
                    <a:pt x="36423" y="0"/>
                  </a:lnTo>
                  <a:lnTo>
                    <a:pt x="32016" y="0"/>
                  </a:lnTo>
                  <a:lnTo>
                    <a:pt x="29260" y="495"/>
                  </a:lnTo>
                  <a:lnTo>
                    <a:pt x="24091" y="3073"/>
                  </a:lnTo>
                  <a:lnTo>
                    <a:pt x="21882" y="4711"/>
                  </a:lnTo>
                  <a:lnTo>
                    <a:pt x="21882" y="12458"/>
                  </a:lnTo>
                  <a:lnTo>
                    <a:pt x="22021" y="12458"/>
                  </a:lnTo>
                  <a:lnTo>
                    <a:pt x="22021" y="17322"/>
                  </a:lnTo>
                  <a:lnTo>
                    <a:pt x="22123" y="17106"/>
                  </a:lnTo>
                  <a:lnTo>
                    <a:pt x="22021" y="17665"/>
                  </a:lnTo>
                  <a:lnTo>
                    <a:pt x="22021" y="17322"/>
                  </a:lnTo>
                  <a:lnTo>
                    <a:pt x="21551" y="18249"/>
                  </a:lnTo>
                  <a:lnTo>
                    <a:pt x="21056" y="18897"/>
                  </a:lnTo>
                  <a:lnTo>
                    <a:pt x="13741" y="18961"/>
                  </a:lnTo>
                  <a:lnTo>
                    <a:pt x="11772" y="19431"/>
                  </a:lnTo>
                  <a:lnTo>
                    <a:pt x="10782" y="19824"/>
                  </a:lnTo>
                  <a:lnTo>
                    <a:pt x="9283" y="20497"/>
                  </a:lnTo>
                  <a:lnTo>
                    <a:pt x="8851" y="22326"/>
                  </a:lnTo>
                  <a:lnTo>
                    <a:pt x="8661" y="24472"/>
                  </a:lnTo>
                  <a:lnTo>
                    <a:pt x="8661" y="25019"/>
                  </a:lnTo>
                  <a:lnTo>
                    <a:pt x="8750" y="26327"/>
                  </a:lnTo>
                  <a:lnTo>
                    <a:pt x="8788" y="26593"/>
                  </a:lnTo>
                  <a:lnTo>
                    <a:pt x="8674" y="25869"/>
                  </a:lnTo>
                  <a:lnTo>
                    <a:pt x="8661" y="25019"/>
                  </a:lnTo>
                  <a:lnTo>
                    <a:pt x="6908" y="25019"/>
                  </a:lnTo>
                  <a:lnTo>
                    <a:pt x="2933" y="30581"/>
                  </a:lnTo>
                  <a:lnTo>
                    <a:pt x="2933" y="32473"/>
                  </a:lnTo>
                  <a:lnTo>
                    <a:pt x="2959" y="32905"/>
                  </a:lnTo>
                  <a:lnTo>
                    <a:pt x="0" y="32829"/>
                  </a:lnTo>
                  <a:lnTo>
                    <a:pt x="0" y="111239"/>
                  </a:lnTo>
                  <a:lnTo>
                    <a:pt x="88" y="110705"/>
                  </a:lnTo>
                  <a:lnTo>
                    <a:pt x="0" y="113817"/>
                  </a:lnTo>
                  <a:lnTo>
                    <a:pt x="203" y="114833"/>
                  </a:lnTo>
                  <a:lnTo>
                    <a:pt x="2832" y="119011"/>
                  </a:lnTo>
                  <a:lnTo>
                    <a:pt x="5232" y="119468"/>
                  </a:lnTo>
                  <a:lnTo>
                    <a:pt x="7950" y="119456"/>
                  </a:lnTo>
                  <a:lnTo>
                    <a:pt x="8686" y="119253"/>
                  </a:lnTo>
                  <a:lnTo>
                    <a:pt x="58458" y="119253"/>
                  </a:lnTo>
                  <a:lnTo>
                    <a:pt x="61112" y="119316"/>
                  </a:lnTo>
                  <a:lnTo>
                    <a:pt x="62560" y="118694"/>
                  </a:lnTo>
                  <a:lnTo>
                    <a:pt x="64274" y="117665"/>
                  </a:lnTo>
                  <a:lnTo>
                    <a:pt x="66598" y="116281"/>
                  </a:lnTo>
                  <a:lnTo>
                    <a:pt x="68224" y="115316"/>
                  </a:lnTo>
                  <a:lnTo>
                    <a:pt x="68872" y="111721"/>
                  </a:lnTo>
                  <a:lnTo>
                    <a:pt x="68986" y="110896"/>
                  </a:lnTo>
                  <a:lnTo>
                    <a:pt x="68986" y="34455"/>
                  </a:lnTo>
                  <a:lnTo>
                    <a:pt x="68986" y="33020"/>
                  </a:lnTo>
                  <a:lnTo>
                    <a:pt x="68986" y="328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170769" y="6431076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7124" y="11544"/>
                  </a:moveTo>
                  <a:lnTo>
                    <a:pt x="6718" y="10287"/>
                  </a:lnTo>
                  <a:lnTo>
                    <a:pt x="3403" y="0"/>
                  </a:lnTo>
                  <a:lnTo>
                    <a:pt x="0" y="0"/>
                  </a:lnTo>
                  <a:lnTo>
                    <a:pt x="3302" y="10287"/>
                  </a:lnTo>
                  <a:lnTo>
                    <a:pt x="4038" y="12573"/>
                  </a:lnTo>
                  <a:lnTo>
                    <a:pt x="7124" y="11544"/>
                  </a:lnTo>
                  <a:close/>
                </a:path>
              </a:pathLst>
            </a:custGeom>
            <a:solidFill>
              <a:srgbClr val="5C5D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144886" y="6350380"/>
              <a:ext cx="23495" cy="71755"/>
            </a:xfrm>
            <a:custGeom>
              <a:avLst/>
              <a:gdLst/>
              <a:ahLst/>
              <a:cxnLst/>
              <a:rect l="l" t="t" r="r" b="b"/>
              <a:pathLst>
                <a:path w="23495" h="71754">
                  <a:moveTo>
                    <a:pt x="3263" y="0"/>
                  </a:moveTo>
                  <a:lnTo>
                    <a:pt x="0" y="0"/>
                  </a:lnTo>
                  <a:lnTo>
                    <a:pt x="22948" y="71539"/>
                  </a:lnTo>
                  <a:lnTo>
                    <a:pt x="22948" y="61048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171035" y="6421348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0" y="0"/>
                  </a:moveTo>
                  <a:lnTo>
                    <a:pt x="0" y="6642"/>
                  </a:lnTo>
                  <a:lnTo>
                    <a:pt x="2146" y="6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167835" y="6411429"/>
              <a:ext cx="6350" cy="19685"/>
            </a:xfrm>
            <a:custGeom>
              <a:avLst/>
              <a:gdLst/>
              <a:ahLst/>
              <a:cxnLst/>
              <a:rect l="l" t="t" r="r" b="b"/>
              <a:pathLst>
                <a:path w="6350" h="19685">
                  <a:moveTo>
                    <a:pt x="0" y="0"/>
                  </a:moveTo>
                  <a:lnTo>
                    <a:pt x="0" y="10490"/>
                  </a:lnTo>
                  <a:lnTo>
                    <a:pt x="2933" y="19646"/>
                  </a:lnTo>
                  <a:lnTo>
                    <a:pt x="6337" y="19646"/>
                  </a:lnTo>
                  <a:lnTo>
                    <a:pt x="5346" y="16560"/>
                  </a:lnTo>
                  <a:lnTo>
                    <a:pt x="3200" y="16560"/>
                  </a:lnTo>
                  <a:lnTo>
                    <a:pt x="3200" y="9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D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143375" y="634478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2971" y="0"/>
                  </a:moveTo>
                  <a:lnTo>
                    <a:pt x="0" y="914"/>
                  </a:lnTo>
                  <a:lnTo>
                    <a:pt x="1511" y="5600"/>
                  </a:lnTo>
                  <a:lnTo>
                    <a:pt x="4775" y="5600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071366" y="63452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5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063263" y="6350380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7683" y="0"/>
                  </a:moveTo>
                  <a:lnTo>
                    <a:pt x="4343" y="0"/>
                  </a:lnTo>
                  <a:lnTo>
                    <a:pt x="0" y="10896"/>
                  </a:lnTo>
                  <a:lnTo>
                    <a:pt x="1028" y="11341"/>
                  </a:lnTo>
                  <a:lnTo>
                    <a:pt x="2882" y="12230"/>
                  </a:lnTo>
                  <a:lnTo>
                    <a:pt x="7683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067606" y="634466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273" y="0"/>
                  </a:moveTo>
                  <a:lnTo>
                    <a:pt x="0" y="5714"/>
                  </a:lnTo>
                  <a:lnTo>
                    <a:pt x="3340" y="5714"/>
                  </a:lnTo>
                  <a:lnTo>
                    <a:pt x="5130" y="1143"/>
                  </a:lnTo>
                  <a:lnTo>
                    <a:pt x="2273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398226" y="6644639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70">
                  <a:moveTo>
                    <a:pt x="51930" y="39065"/>
                  </a:moveTo>
                  <a:lnTo>
                    <a:pt x="0" y="39065"/>
                  </a:lnTo>
                  <a:lnTo>
                    <a:pt x="0" y="51765"/>
                  </a:lnTo>
                  <a:lnTo>
                    <a:pt x="51930" y="51765"/>
                  </a:lnTo>
                  <a:lnTo>
                    <a:pt x="51930" y="39065"/>
                  </a:lnTo>
                  <a:close/>
                </a:path>
                <a:path w="52070" h="52070">
                  <a:moveTo>
                    <a:pt x="5193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51930" y="12700"/>
                  </a:lnTo>
                  <a:lnTo>
                    <a:pt x="519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460633" y="6650291"/>
              <a:ext cx="135890" cy="778510"/>
            </a:xfrm>
            <a:custGeom>
              <a:avLst/>
              <a:gdLst/>
              <a:ahLst/>
              <a:cxnLst/>
              <a:rect l="l" t="t" r="r" b="b"/>
              <a:pathLst>
                <a:path w="135889" h="778509">
                  <a:moveTo>
                    <a:pt x="68630" y="37147"/>
                  </a:moveTo>
                  <a:lnTo>
                    <a:pt x="1904" y="37147"/>
                  </a:lnTo>
                  <a:lnTo>
                    <a:pt x="8585" y="39052"/>
                  </a:lnTo>
                  <a:lnTo>
                    <a:pt x="23006" y="50720"/>
                  </a:lnTo>
                  <a:lnTo>
                    <a:pt x="72209" y="97988"/>
                  </a:lnTo>
                  <a:lnTo>
                    <a:pt x="88684" y="133350"/>
                  </a:lnTo>
                  <a:lnTo>
                    <a:pt x="90529" y="231619"/>
                  </a:lnTo>
                  <a:lnTo>
                    <a:pt x="94786" y="449930"/>
                  </a:lnTo>
                  <a:lnTo>
                    <a:pt x="100977" y="764844"/>
                  </a:lnTo>
                  <a:lnTo>
                    <a:pt x="104775" y="778179"/>
                  </a:lnTo>
                  <a:lnTo>
                    <a:pt x="123825" y="776274"/>
                  </a:lnTo>
                  <a:lnTo>
                    <a:pt x="133350" y="771525"/>
                  </a:lnTo>
                  <a:lnTo>
                    <a:pt x="135267" y="756272"/>
                  </a:lnTo>
                  <a:lnTo>
                    <a:pt x="135267" y="749617"/>
                  </a:lnTo>
                  <a:lnTo>
                    <a:pt x="128526" y="128587"/>
                  </a:lnTo>
                  <a:lnTo>
                    <a:pt x="114300" y="85725"/>
                  </a:lnTo>
                  <a:lnTo>
                    <a:pt x="76087" y="44642"/>
                  </a:lnTo>
                  <a:lnTo>
                    <a:pt x="68630" y="37147"/>
                  </a:lnTo>
                  <a:close/>
                </a:path>
                <a:path w="135889" h="778509">
                  <a:moveTo>
                    <a:pt x="11442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904" y="37147"/>
                  </a:lnTo>
                  <a:lnTo>
                    <a:pt x="68630" y="37147"/>
                  </a:lnTo>
                  <a:lnTo>
                    <a:pt x="37978" y="9400"/>
                  </a:lnTo>
                  <a:lnTo>
                    <a:pt x="20967" y="1905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457789" y="6643903"/>
              <a:ext cx="144780" cy="790575"/>
            </a:xfrm>
            <a:custGeom>
              <a:avLst/>
              <a:gdLst/>
              <a:ahLst/>
              <a:cxnLst/>
              <a:rect l="l" t="t" r="r" b="b"/>
              <a:pathLst>
                <a:path w="144779" h="790575">
                  <a:moveTo>
                    <a:pt x="80473" y="118704"/>
                  </a:moveTo>
                  <a:lnTo>
                    <a:pt x="81991" y="122008"/>
                  </a:lnTo>
                  <a:lnTo>
                    <a:pt x="84226" y="128587"/>
                  </a:lnTo>
                  <a:lnTo>
                    <a:pt x="85115" y="132435"/>
                  </a:lnTo>
                  <a:lnTo>
                    <a:pt x="85151" y="138645"/>
                  </a:lnTo>
                  <a:lnTo>
                    <a:pt x="85298" y="147429"/>
                  </a:lnTo>
                  <a:lnTo>
                    <a:pt x="87885" y="282542"/>
                  </a:lnTo>
                  <a:lnTo>
                    <a:pt x="97431" y="769467"/>
                  </a:lnTo>
                  <a:lnTo>
                    <a:pt x="97535" y="772350"/>
                  </a:lnTo>
                  <a:lnTo>
                    <a:pt x="97828" y="773315"/>
                  </a:lnTo>
                  <a:lnTo>
                    <a:pt x="98736" y="776617"/>
                  </a:lnTo>
                  <a:lnTo>
                    <a:pt x="112471" y="790041"/>
                  </a:lnTo>
                  <a:lnTo>
                    <a:pt x="116192" y="790016"/>
                  </a:lnTo>
                  <a:lnTo>
                    <a:pt x="142651" y="777316"/>
                  </a:lnTo>
                  <a:lnTo>
                    <a:pt x="116158" y="777303"/>
                  </a:lnTo>
                  <a:lnTo>
                    <a:pt x="114312" y="776617"/>
                  </a:lnTo>
                  <a:lnTo>
                    <a:pt x="113220" y="775855"/>
                  </a:lnTo>
                  <a:lnTo>
                    <a:pt x="111899" y="774026"/>
                  </a:lnTo>
                  <a:lnTo>
                    <a:pt x="111021" y="772185"/>
                  </a:lnTo>
                  <a:lnTo>
                    <a:pt x="110609" y="771232"/>
                  </a:lnTo>
                  <a:lnTo>
                    <a:pt x="103822" y="771232"/>
                  </a:lnTo>
                  <a:lnTo>
                    <a:pt x="108806" y="769810"/>
                  </a:lnTo>
                  <a:lnTo>
                    <a:pt x="109918" y="769467"/>
                  </a:lnTo>
                  <a:lnTo>
                    <a:pt x="110140" y="769467"/>
                  </a:lnTo>
                  <a:lnTo>
                    <a:pt x="100048" y="254705"/>
                  </a:lnTo>
                  <a:lnTo>
                    <a:pt x="97954" y="144905"/>
                  </a:lnTo>
                  <a:lnTo>
                    <a:pt x="97850" y="138645"/>
                  </a:lnTo>
                  <a:lnTo>
                    <a:pt x="97751" y="129311"/>
                  </a:lnTo>
                  <a:lnTo>
                    <a:pt x="96079" y="123863"/>
                  </a:lnTo>
                  <a:lnTo>
                    <a:pt x="94505" y="119456"/>
                  </a:lnTo>
                  <a:lnTo>
                    <a:pt x="81229" y="119456"/>
                  </a:lnTo>
                  <a:lnTo>
                    <a:pt x="80473" y="118704"/>
                  </a:lnTo>
                  <a:close/>
                </a:path>
                <a:path w="144779" h="790575">
                  <a:moveTo>
                    <a:pt x="144462" y="756005"/>
                  </a:moveTo>
                  <a:lnTo>
                    <a:pt x="138112" y="756005"/>
                  </a:lnTo>
                  <a:lnTo>
                    <a:pt x="131762" y="756069"/>
                  </a:lnTo>
                  <a:lnTo>
                    <a:pt x="131762" y="757504"/>
                  </a:lnTo>
                  <a:lnTo>
                    <a:pt x="131499" y="763003"/>
                  </a:lnTo>
                  <a:lnTo>
                    <a:pt x="116192" y="777316"/>
                  </a:lnTo>
                  <a:lnTo>
                    <a:pt x="142651" y="777316"/>
                  </a:lnTo>
                  <a:lnTo>
                    <a:pt x="143659" y="769467"/>
                  </a:lnTo>
                  <a:lnTo>
                    <a:pt x="144462" y="763003"/>
                  </a:lnTo>
                  <a:lnTo>
                    <a:pt x="144462" y="756005"/>
                  </a:lnTo>
                  <a:close/>
                </a:path>
                <a:path w="144779" h="790575">
                  <a:moveTo>
                    <a:pt x="109918" y="769467"/>
                  </a:moveTo>
                  <a:lnTo>
                    <a:pt x="103822" y="771232"/>
                  </a:lnTo>
                  <a:lnTo>
                    <a:pt x="110172" y="771105"/>
                  </a:lnTo>
                  <a:lnTo>
                    <a:pt x="110154" y="770174"/>
                  </a:lnTo>
                  <a:lnTo>
                    <a:pt x="109918" y="769467"/>
                  </a:lnTo>
                  <a:close/>
                </a:path>
                <a:path w="144779" h="790575">
                  <a:moveTo>
                    <a:pt x="110154" y="770174"/>
                  </a:moveTo>
                  <a:lnTo>
                    <a:pt x="110172" y="771105"/>
                  </a:lnTo>
                  <a:lnTo>
                    <a:pt x="103822" y="771232"/>
                  </a:lnTo>
                  <a:lnTo>
                    <a:pt x="110609" y="771232"/>
                  </a:lnTo>
                  <a:lnTo>
                    <a:pt x="110154" y="770174"/>
                  </a:lnTo>
                  <a:close/>
                </a:path>
                <a:path w="144779" h="790575">
                  <a:moveTo>
                    <a:pt x="110140" y="769467"/>
                  </a:moveTo>
                  <a:lnTo>
                    <a:pt x="109918" y="769467"/>
                  </a:lnTo>
                  <a:lnTo>
                    <a:pt x="110154" y="770174"/>
                  </a:lnTo>
                  <a:lnTo>
                    <a:pt x="110140" y="769467"/>
                  </a:lnTo>
                  <a:close/>
                </a:path>
                <a:path w="144779" h="790575">
                  <a:moveTo>
                    <a:pt x="109918" y="769467"/>
                  </a:moveTo>
                  <a:lnTo>
                    <a:pt x="108775" y="769810"/>
                  </a:lnTo>
                  <a:lnTo>
                    <a:pt x="109918" y="769492"/>
                  </a:lnTo>
                  <a:close/>
                </a:path>
                <a:path w="144779" h="790575">
                  <a:moveTo>
                    <a:pt x="60452" y="23520"/>
                  </a:moveTo>
                  <a:lnTo>
                    <a:pt x="51435" y="23520"/>
                  </a:lnTo>
                  <a:lnTo>
                    <a:pt x="47663" y="28638"/>
                  </a:lnTo>
                  <a:lnTo>
                    <a:pt x="77159" y="58290"/>
                  </a:lnTo>
                  <a:lnTo>
                    <a:pt x="107440" y="90409"/>
                  </a:lnTo>
                  <a:lnTo>
                    <a:pt x="124244" y="128396"/>
                  </a:lnTo>
                  <a:lnTo>
                    <a:pt x="131762" y="756069"/>
                  </a:lnTo>
                  <a:lnTo>
                    <a:pt x="144462" y="756005"/>
                  </a:lnTo>
                  <a:lnTo>
                    <a:pt x="137783" y="139738"/>
                  </a:lnTo>
                  <a:lnTo>
                    <a:pt x="131432" y="139738"/>
                  </a:lnTo>
                  <a:lnTo>
                    <a:pt x="137782" y="139661"/>
                  </a:lnTo>
                  <a:lnTo>
                    <a:pt x="137782" y="131762"/>
                  </a:lnTo>
                  <a:lnTo>
                    <a:pt x="135889" y="121551"/>
                  </a:lnTo>
                  <a:lnTo>
                    <a:pt x="114970" y="79748"/>
                  </a:lnTo>
                  <a:lnTo>
                    <a:pt x="83464" y="46583"/>
                  </a:lnTo>
                  <a:lnTo>
                    <a:pt x="72957" y="35974"/>
                  </a:lnTo>
                  <a:lnTo>
                    <a:pt x="60452" y="23520"/>
                  </a:lnTo>
                  <a:close/>
                </a:path>
                <a:path w="144779" h="790575">
                  <a:moveTo>
                    <a:pt x="138112" y="756005"/>
                  </a:moveTo>
                  <a:lnTo>
                    <a:pt x="131762" y="756005"/>
                  </a:lnTo>
                  <a:lnTo>
                    <a:pt x="138112" y="756005"/>
                  </a:lnTo>
                  <a:close/>
                </a:path>
                <a:path w="144779" h="790575">
                  <a:moveTo>
                    <a:pt x="137782" y="139661"/>
                  </a:moveTo>
                  <a:lnTo>
                    <a:pt x="131432" y="139738"/>
                  </a:lnTo>
                  <a:lnTo>
                    <a:pt x="137782" y="139738"/>
                  </a:lnTo>
                  <a:close/>
                </a:path>
                <a:path w="144779" h="790575">
                  <a:moveTo>
                    <a:pt x="85725" y="114973"/>
                  </a:moveTo>
                  <a:lnTo>
                    <a:pt x="80048" y="117805"/>
                  </a:lnTo>
                  <a:lnTo>
                    <a:pt x="80473" y="118704"/>
                  </a:lnTo>
                  <a:lnTo>
                    <a:pt x="81229" y="119456"/>
                  </a:lnTo>
                  <a:lnTo>
                    <a:pt x="85725" y="114973"/>
                  </a:lnTo>
                  <a:close/>
                </a:path>
                <a:path w="144779" h="790575">
                  <a:moveTo>
                    <a:pt x="92824" y="114973"/>
                  </a:moveTo>
                  <a:lnTo>
                    <a:pt x="85725" y="114973"/>
                  </a:lnTo>
                  <a:lnTo>
                    <a:pt x="81229" y="119456"/>
                  </a:lnTo>
                  <a:lnTo>
                    <a:pt x="94505" y="119456"/>
                  </a:lnTo>
                  <a:lnTo>
                    <a:pt x="92989" y="115303"/>
                  </a:lnTo>
                  <a:lnTo>
                    <a:pt x="92824" y="114973"/>
                  </a:lnTo>
                  <a:close/>
                </a:path>
                <a:path w="144779" h="790575">
                  <a:moveTo>
                    <a:pt x="9361" y="51455"/>
                  </a:moveTo>
                  <a:lnTo>
                    <a:pt x="43037" y="81987"/>
                  </a:lnTo>
                  <a:lnTo>
                    <a:pt x="80473" y="118704"/>
                  </a:lnTo>
                  <a:lnTo>
                    <a:pt x="80048" y="117805"/>
                  </a:lnTo>
                  <a:lnTo>
                    <a:pt x="85725" y="114973"/>
                  </a:lnTo>
                  <a:lnTo>
                    <a:pt x="92824" y="114973"/>
                  </a:lnTo>
                  <a:lnTo>
                    <a:pt x="90944" y="111201"/>
                  </a:lnTo>
                  <a:lnTo>
                    <a:pt x="55486" y="76352"/>
                  </a:lnTo>
                  <a:lnTo>
                    <a:pt x="29182" y="51549"/>
                  </a:lnTo>
                  <a:lnTo>
                    <a:pt x="9690" y="51549"/>
                  </a:lnTo>
                  <a:lnTo>
                    <a:pt x="9361" y="51455"/>
                  </a:lnTo>
                  <a:close/>
                </a:path>
                <a:path w="144779" h="790575">
                  <a:moveTo>
                    <a:pt x="9286" y="51402"/>
                  </a:moveTo>
                  <a:lnTo>
                    <a:pt x="9690" y="51549"/>
                  </a:lnTo>
                  <a:lnTo>
                    <a:pt x="9286" y="51402"/>
                  </a:lnTo>
                  <a:close/>
                </a:path>
                <a:path w="144779" h="790575">
                  <a:moveTo>
                    <a:pt x="9755" y="51320"/>
                  </a:moveTo>
                  <a:lnTo>
                    <a:pt x="9169" y="51320"/>
                  </a:lnTo>
                  <a:lnTo>
                    <a:pt x="9690" y="51549"/>
                  </a:lnTo>
                  <a:lnTo>
                    <a:pt x="9755" y="51320"/>
                  </a:lnTo>
                  <a:close/>
                </a:path>
                <a:path w="144779" h="790575">
                  <a:moveTo>
                    <a:pt x="25055" y="47853"/>
                  </a:moveTo>
                  <a:lnTo>
                    <a:pt x="10744" y="47853"/>
                  </a:lnTo>
                  <a:lnTo>
                    <a:pt x="9690" y="51549"/>
                  </a:lnTo>
                  <a:lnTo>
                    <a:pt x="29182" y="51549"/>
                  </a:lnTo>
                  <a:lnTo>
                    <a:pt x="26428" y="49060"/>
                  </a:lnTo>
                  <a:lnTo>
                    <a:pt x="25055" y="47853"/>
                  </a:lnTo>
                  <a:close/>
                </a:path>
                <a:path w="144779" h="790575">
                  <a:moveTo>
                    <a:pt x="9446" y="50596"/>
                  </a:moveTo>
                  <a:lnTo>
                    <a:pt x="5168" y="50596"/>
                  </a:lnTo>
                  <a:lnTo>
                    <a:pt x="6769" y="50711"/>
                  </a:lnTo>
                  <a:lnTo>
                    <a:pt x="9361" y="51455"/>
                  </a:lnTo>
                  <a:lnTo>
                    <a:pt x="9067" y="51320"/>
                  </a:lnTo>
                  <a:lnTo>
                    <a:pt x="9446" y="50596"/>
                  </a:lnTo>
                  <a:close/>
                </a:path>
                <a:path w="144779" h="790575">
                  <a:moveTo>
                    <a:pt x="10135" y="49987"/>
                  </a:moveTo>
                  <a:lnTo>
                    <a:pt x="9766" y="49987"/>
                  </a:lnTo>
                  <a:lnTo>
                    <a:pt x="9131" y="51346"/>
                  </a:lnTo>
                  <a:lnTo>
                    <a:pt x="9286" y="51402"/>
                  </a:lnTo>
                  <a:lnTo>
                    <a:pt x="9755" y="51320"/>
                  </a:lnTo>
                  <a:lnTo>
                    <a:pt x="10135" y="49987"/>
                  </a:lnTo>
                  <a:close/>
                </a:path>
                <a:path w="144779" h="790575">
                  <a:moveTo>
                    <a:pt x="9703" y="50107"/>
                  </a:moveTo>
                  <a:lnTo>
                    <a:pt x="9067" y="51320"/>
                  </a:lnTo>
                  <a:lnTo>
                    <a:pt x="9703" y="50107"/>
                  </a:lnTo>
                  <a:close/>
                </a:path>
                <a:path w="144779" h="790575">
                  <a:moveTo>
                    <a:pt x="4295" y="49335"/>
                  </a:moveTo>
                  <a:lnTo>
                    <a:pt x="4419" y="50609"/>
                  </a:lnTo>
                  <a:lnTo>
                    <a:pt x="4433" y="49987"/>
                  </a:lnTo>
                  <a:lnTo>
                    <a:pt x="4295" y="49335"/>
                  </a:lnTo>
                  <a:close/>
                </a:path>
                <a:path w="144779" h="790575">
                  <a:moveTo>
                    <a:pt x="6718" y="37896"/>
                  </a:moveTo>
                  <a:lnTo>
                    <a:pt x="2565" y="37896"/>
                  </a:lnTo>
                  <a:lnTo>
                    <a:pt x="1054" y="38277"/>
                  </a:lnTo>
                  <a:lnTo>
                    <a:pt x="0" y="38811"/>
                  </a:lnTo>
                  <a:lnTo>
                    <a:pt x="5702" y="50152"/>
                  </a:lnTo>
                  <a:lnTo>
                    <a:pt x="4419" y="50609"/>
                  </a:lnTo>
                  <a:lnTo>
                    <a:pt x="9453" y="50584"/>
                  </a:lnTo>
                  <a:lnTo>
                    <a:pt x="9758" y="49987"/>
                  </a:lnTo>
                  <a:lnTo>
                    <a:pt x="10744" y="47853"/>
                  </a:lnTo>
                  <a:lnTo>
                    <a:pt x="25055" y="47853"/>
                  </a:lnTo>
                  <a:lnTo>
                    <a:pt x="15836" y="40576"/>
                  </a:lnTo>
                  <a:lnTo>
                    <a:pt x="15138" y="39966"/>
                  </a:lnTo>
                  <a:lnTo>
                    <a:pt x="13182" y="39331"/>
                  </a:lnTo>
                  <a:lnTo>
                    <a:pt x="9410" y="38265"/>
                  </a:lnTo>
                  <a:lnTo>
                    <a:pt x="6718" y="37896"/>
                  </a:lnTo>
                  <a:close/>
                </a:path>
                <a:path w="144779" h="790575">
                  <a:moveTo>
                    <a:pt x="5272" y="49301"/>
                  </a:moveTo>
                  <a:lnTo>
                    <a:pt x="4292" y="49301"/>
                  </a:lnTo>
                  <a:lnTo>
                    <a:pt x="4559" y="50584"/>
                  </a:lnTo>
                  <a:lnTo>
                    <a:pt x="5702" y="50152"/>
                  </a:lnTo>
                  <a:lnTo>
                    <a:pt x="5272" y="49301"/>
                  </a:lnTo>
                  <a:close/>
                </a:path>
                <a:path w="144779" h="790575">
                  <a:moveTo>
                    <a:pt x="10744" y="47853"/>
                  </a:moveTo>
                  <a:lnTo>
                    <a:pt x="9703" y="50107"/>
                  </a:lnTo>
                  <a:lnTo>
                    <a:pt x="10135" y="49987"/>
                  </a:lnTo>
                  <a:lnTo>
                    <a:pt x="10744" y="47853"/>
                  </a:lnTo>
                  <a:close/>
                </a:path>
                <a:path w="144779" h="790575">
                  <a:moveTo>
                    <a:pt x="3581" y="45948"/>
                  </a:moveTo>
                  <a:lnTo>
                    <a:pt x="4295" y="49335"/>
                  </a:lnTo>
                  <a:lnTo>
                    <a:pt x="5272" y="49301"/>
                  </a:lnTo>
                  <a:lnTo>
                    <a:pt x="3581" y="45948"/>
                  </a:lnTo>
                  <a:close/>
                </a:path>
                <a:path w="144779" h="790575">
                  <a:moveTo>
                    <a:pt x="47290" y="28361"/>
                  </a:moveTo>
                  <a:lnTo>
                    <a:pt x="47573" y="28638"/>
                  </a:lnTo>
                  <a:lnTo>
                    <a:pt x="47290" y="28361"/>
                  </a:lnTo>
                  <a:close/>
                </a:path>
                <a:path w="144779" h="790575">
                  <a:moveTo>
                    <a:pt x="51435" y="23520"/>
                  </a:moveTo>
                  <a:lnTo>
                    <a:pt x="46977" y="28054"/>
                  </a:lnTo>
                  <a:lnTo>
                    <a:pt x="47290" y="28361"/>
                  </a:lnTo>
                  <a:lnTo>
                    <a:pt x="47663" y="28638"/>
                  </a:lnTo>
                  <a:lnTo>
                    <a:pt x="51435" y="23520"/>
                  </a:lnTo>
                  <a:close/>
                </a:path>
                <a:path w="144779" h="790575">
                  <a:moveTo>
                    <a:pt x="2844" y="38"/>
                  </a:moveTo>
                  <a:lnTo>
                    <a:pt x="2844" y="12738"/>
                  </a:lnTo>
                  <a:lnTo>
                    <a:pt x="8089" y="12839"/>
                  </a:lnTo>
                  <a:lnTo>
                    <a:pt x="16116" y="13220"/>
                  </a:lnTo>
                  <a:lnTo>
                    <a:pt x="22567" y="14516"/>
                  </a:lnTo>
                  <a:lnTo>
                    <a:pt x="25514" y="14998"/>
                  </a:lnTo>
                  <a:lnTo>
                    <a:pt x="32448" y="18567"/>
                  </a:lnTo>
                  <a:lnTo>
                    <a:pt x="37833" y="22009"/>
                  </a:lnTo>
                  <a:lnTo>
                    <a:pt x="40576" y="23723"/>
                  </a:lnTo>
                  <a:lnTo>
                    <a:pt x="43052" y="25387"/>
                  </a:lnTo>
                  <a:lnTo>
                    <a:pt x="46621" y="27863"/>
                  </a:lnTo>
                  <a:lnTo>
                    <a:pt x="47290" y="28361"/>
                  </a:lnTo>
                  <a:lnTo>
                    <a:pt x="46977" y="28054"/>
                  </a:lnTo>
                  <a:lnTo>
                    <a:pt x="51435" y="23520"/>
                  </a:lnTo>
                  <a:lnTo>
                    <a:pt x="60452" y="23520"/>
                  </a:lnTo>
                  <a:lnTo>
                    <a:pt x="55562" y="18681"/>
                  </a:lnTo>
                  <a:lnTo>
                    <a:pt x="14900" y="50"/>
                  </a:lnTo>
                  <a:lnTo>
                    <a:pt x="2844" y="38"/>
                  </a:lnTo>
                  <a:close/>
                </a:path>
                <a:path w="144779" h="790575">
                  <a:moveTo>
                    <a:pt x="14643" y="0"/>
                  </a:moveTo>
                  <a:lnTo>
                    <a:pt x="3060" y="50"/>
                  </a:lnTo>
                  <a:lnTo>
                    <a:pt x="14900" y="50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472076" y="6673544"/>
              <a:ext cx="116839" cy="742315"/>
            </a:xfrm>
            <a:custGeom>
              <a:avLst/>
              <a:gdLst/>
              <a:ahLst/>
              <a:cxnLst/>
              <a:rect l="l" t="t" r="r" b="b"/>
              <a:pathLst>
                <a:path w="116839" h="742315">
                  <a:moveTo>
                    <a:pt x="116395" y="733653"/>
                  </a:moveTo>
                  <a:lnTo>
                    <a:pt x="115735" y="732485"/>
                  </a:lnTo>
                  <a:lnTo>
                    <a:pt x="115239" y="731367"/>
                  </a:lnTo>
                  <a:lnTo>
                    <a:pt x="114795" y="730173"/>
                  </a:lnTo>
                  <a:lnTo>
                    <a:pt x="114604" y="729653"/>
                  </a:lnTo>
                  <a:lnTo>
                    <a:pt x="114617" y="730123"/>
                  </a:lnTo>
                  <a:lnTo>
                    <a:pt x="114503" y="729310"/>
                  </a:lnTo>
                  <a:lnTo>
                    <a:pt x="114604" y="729653"/>
                  </a:lnTo>
                  <a:lnTo>
                    <a:pt x="114592" y="729310"/>
                  </a:lnTo>
                  <a:lnTo>
                    <a:pt x="105435" y="262623"/>
                  </a:lnTo>
                  <a:lnTo>
                    <a:pt x="103149" y="143954"/>
                  </a:lnTo>
                  <a:lnTo>
                    <a:pt x="102235" y="93903"/>
                  </a:lnTo>
                  <a:lnTo>
                    <a:pt x="102133" y="84074"/>
                  </a:lnTo>
                  <a:lnTo>
                    <a:pt x="98018" y="76149"/>
                  </a:lnTo>
                  <a:lnTo>
                    <a:pt x="96850" y="73914"/>
                  </a:lnTo>
                  <a:lnTo>
                    <a:pt x="96240" y="72720"/>
                  </a:lnTo>
                  <a:lnTo>
                    <a:pt x="96189" y="72478"/>
                  </a:lnTo>
                  <a:lnTo>
                    <a:pt x="95961" y="72021"/>
                  </a:lnTo>
                  <a:lnTo>
                    <a:pt x="60909" y="37566"/>
                  </a:lnTo>
                  <a:lnTo>
                    <a:pt x="31940" y="10363"/>
                  </a:lnTo>
                  <a:lnTo>
                    <a:pt x="27266" y="6350"/>
                  </a:lnTo>
                  <a:lnTo>
                    <a:pt x="25463" y="4876"/>
                  </a:lnTo>
                  <a:lnTo>
                    <a:pt x="24879" y="4394"/>
                  </a:lnTo>
                  <a:lnTo>
                    <a:pt x="23761" y="3530"/>
                  </a:lnTo>
                  <a:lnTo>
                    <a:pt x="22796" y="2857"/>
                  </a:lnTo>
                  <a:lnTo>
                    <a:pt x="21780" y="2184"/>
                  </a:lnTo>
                  <a:lnTo>
                    <a:pt x="21107" y="1689"/>
                  </a:lnTo>
                  <a:lnTo>
                    <a:pt x="19913" y="1320"/>
                  </a:lnTo>
                  <a:lnTo>
                    <a:pt x="16370" y="304"/>
                  </a:lnTo>
                  <a:lnTo>
                    <a:pt x="13944" y="0"/>
                  </a:lnTo>
                  <a:lnTo>
                    <a:pt x="10566" y="0"/>
                  </a:lnTo>
                  <a:lnTo>
                    <a:pt x="9753" y="254"/>
                  </a:lnTo>
                  <a:lnTo>
                    <a:pt x="9753" y="12712"/>
                  </a:lnTo>
                  <a:lnTo>
                    <a:pt x="9067" y="14046"/>
                  </a:lnTo>
                  <a:lnTo>
                    <a:pt x="9753" y="12712"/>
                  </a:lnTo>
                  <a:lnTo>
                    <a:pt x="9753" y="254"/>
                  </a:lnTo>
                  <a:lnTo>
                    <a:pt x="9588" y="304"/>
                  </a:lnTo>
                  <a:lnTo>
                    <a:pt x="9055" y="571"/>
                  </a:lnTo>
                  <a:lnTo>
                    <a:pt x="9258" y="990"/>
                  </a:lnTo>
                  <a:lnTo>
                    <a:pt x="6718" y="635"/>
                  </a:lnTo>
                  <a:lnTo>
                    <a:pt x="2565" y="635"/>
                  </a:lnTo>
                  <a:lnTo>
                    <a:pt x="1054" y="1016"/>
                  </a:lnTo>
                  <a:lnTo>
                    <a:pt x="0" y="1549"/>
                  </a:lnTo>
                  <a:lnTo>
                    <a:pt x="3581" y="8686"/>
                  </a:lnTo>
                  <a:lnTo>
                    <a:pt x="4292" y="12065"/>
                  </a:lnTo>
                  <a:lnTo>
                    <a:pt x="4419" y="13335"/>
                  </a:lnTo>
                  <a:lnTo>
                    <a:pt x="4432" y="12712"/>
                  </a:lnTo>
                  <a:lnTo>
                    <a:pt x="4559" y="13309"/>
                  </a:lnTo>
                  <a:lnTo>
                    <a:pt x="4419" y="13335"/>
                  </a:lnTo>
                  <a:lnTo>
                    <a:pt x="5168" y="13335"/>
                  </a:lnTo>
                  <a:lnTo>
                    <a:pt x="6769" y="13449"/>
                  </a:lnTo>
                  <a:lnTo>
                    <a:pt x="9385" y="14211"/>
                  </a:lnTo>
                  <a:lnTo>
                    <a:pt x="9702" y="14211"/>
                  </a:lnTo>
                  <a:lnTo>
                    <a:pt x="26581" y="14211"/>
                  </a:lnTo>
                  <a:lnTo>
                    <a:pt x="9690" y="14287"/>
                  </a:lnTo>
                  <a:lnTo>
                    <a:pt x="9499" y="14287"/>
                  </a:lnTo>
                  <a:lnTo>
                    <a:pt x="43027" y="44729"/>
                  </a:lnTo>
                  <a:lnTo>
                    <a:pt x="80467" y="81445"/>
                  </a:lnTo>
                  <a:lnTo>
                    <a:pt x="83096" y="88049"/>
                  </a:lnTo>
                  <a:lnTo>
                    <a:pt x="84226" y="91325"/>
                  </a:lnTo>
                  <a:lnTo>
                    <a:pt x="85115" y="95186"/>
                  </a:lnTo>
                  <a:lnTo>
                    <a:pt x="85090" y="97726"/>
                  </a:lnTo>
                  <a:lnTo>
                    <a:pt x="85331" y="111950"/>
                  </a:lnTo>
                  <a:lnTo>
                    <a:pt x="87884" y="245287"/>
                  </a:lnTo>
                  <a:lnTo>
                    <a:pt x="97485" y="734949"/>
                  </a:lnTo>
                  <a:lnTo>
                    <a:pt x="97713" y="735749"/>
                  </a:lnTo>
                  <a:lnTo>
                    <a:pt x="97815" y="736041"/>
                  </a:lnTo>
                  <a:lnTo>
                    <a:pt x="98590" y="738784"/>
                  </a:lnTo>
                  <a:lnTo>
                    <a:pt x="100457" y="742124"/>
                  </a:lnTo>
                  <a:lnTo>
                    <a:pt x="110655" y="736409"/>
                  </a:lnTo>
                  <a:lnTo>
                    <a:pt x="110871" y="736777"/>
                  </a:lnTo>
                  <a:lnTo>
                    <a:pt x="116395" y="733653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3469449" y="7502169"/>
              <a:ext cx="1249045" cy="319405"/>
            </a:xfrm>
            <a:custGeom>
              <a:avLst/>
              <a:gdLst/>
              <a:ahLst/>
              <a:cxnLst/>
              <a:rect l="l" t="t" r="r" b="b"/>
              <a:pathLst>
                <a:path w="1249045" h="319404">
                  <a:moveTo>
                    <a:pt x="33604" y="294284"/>
                  </a:moveTo>
                  <a:lnTo>
                    <a:pt x="31407" y="289318"/>
                  </a:lnTo>
                  <a:lnTo>
                    <a:pt x="27838" y="285750"/>
                  </a:lnTo>
                  <a:lnTo>
                    <a:pt x="18859" y="294728"/>
                  </a:lnTo>
                  <a:lnTo>
                    <a:pt x="20129" y="296011"/>
                  </a:lnTo>
                  <a:lnTo>
                    <a:pt x="20904" y="297738"/>
                  </a:lnTo>
                  <a:lnTo>
                    <a:pt x="20904" y="303542"/>
                  </a:lnTo>
                  <a:lnTo>
                    <a:pt x="17792" y="306666"/>
                  </a:lnTo>
                  <a:lnTo>
                    <a:pt x="11925" y="306654"/>
                  </a:lnTo>
                  <a:lnTo>
                    <a:pt x="10248" y="305904"/>
                  </a:lnTo>
                  <a:lnTo>
                    <a:pt x="8978" y="304647"/>
                  </a:lnTo>
                  <a:lnTo>
                    <a:pt x="0" y="313626"/>
                  </a:lnTo>
                  <a:lnTo>
                    <a:pt x="3556" y="317195"/>
                  </a:lnTo>
                  <a:lnTo>
                    <a:pt x="8534" y="319366"/>
                  </a:lnTo>
                  <a:lnTo>
                    <a:pt x="13919" y="319366"/>
                  </a:lnTo>
                  <a:lnTo>
                    <a:pt x="21564" y="317817"/>
                  </a:lnTo>
                  <a:lnTo>
                    <a:pt x="27825" y="313613"/>
                  </a:lnTo>
                  <a:lnTo>
                    <a:pt x="32054" y="307365"/>
                  </a:lnTo>
                  <a:lnTo>
                    <a:pt x="33604" y="299694"/>
                  </a:lnTo>
                  <a:lnTo>
                    <a:pt x="33604" y="294284"/>
                  </a:lnTo>
                  <a:close/>
                </a:path>
                <a:path w="1249045" h="319404">
                  <a:moveTo>
                    <a:pt x="53505" y="159118"/>
                  </a:moveTo>
                  <a:lnTo>
                    <a:pt x="50088" y="150228"/>
                  </a:lnTo>
                  <a:lnTo>
                    <a:pt x="40792" y="153797"/>
                  </a:lnTo>
                  <a:lnTo>
                    <a:pt x="44208" y="162687"/>
                  </a:lnTo>
                  <a:lnTo>
                    <a:pt x="53505" y="159118"/>
                  </a:lnTo>
                  <a:close/>
                </a:path>
                <a:path w="1249045" h="319404">
                  <a:moveTo>
                    <a:pt x="149821" y="294284"/>
                  </a:moveTo>
                  <a:lnTo>
                    <a:pt x="147612" y="289318"/>
                  </a:lnTo>
                  <a:lnTo>
                    <a:pt x="144056" y="285750"/>
                  </a:lnTo>
                  <a:lnTo>
                    <a:pt x="135064" y="294728"/>
                  </a:lnTo>
                  <a:lnTo>
                    <a:pt x="136334" y="296011"/>
                  </a:lnTo>
                  <a:lnTo>
                    <a:pt x="137109" y="297738"/>
                  </a:lnTo>
                  <a:lnTo>
                    <a:pt x="137109" y="303542"/>
                  </a:lnTo>
                  <a:lnTo>
                    <a:pt x="133997" y="306666"/>
                  </a:lnTo>
                  <a:lnTo>
                    <a:pt x="128143" y="306654"/>
                  </a:lnTo>
                  <a:lnTo>
                    <a:pt x="126466" y="305904"/>
                  </a:lnTo>
                  <a:lnTo>
                    <a:pt x="125183" y="304647"/>
                  </a:lnTo>
                  <a:lnTo>
                    <a:pt x="116205" y="313626"/>
                  </a:lnTo>
                  <a:lnTo>
                    <a:pt x="119773" y="317195"/>
                  </a:lnTo>
                  <a:lnTo>
                    <a:pt x="124752" y="319366"/>
                  </a:lnTo>
                  <a:lnTo>
                    <a:pt x="130124" y="319366"/>
                  </a:lnTo>
                  <a:lnTo>
                    <a:pt x="137782" y="317817"/>
                  </a:lnTo>
                  <a:lnTo>
                    <a:pt x="144043" y="313613"/>
                  </a:lnTo>
                  <a:lnTo>
                    <a:pt x="148259" y="307365"/>
                  </a:lnTo>
                  <a:lnTo>
                    <a:pt x="149821" y="299694"/>
                  </a:lnTo>
                  <a:lnTo>
                    <a:pt x="149821" y="294284"/>
                  </a:lnTo>
                  <a:close/>
                </a:path>
                <a:path w="1249045" h="319404">
                  <a:moveTo>
                    <a:pt x="266026" y="294284"/>
                  </a:moveTo>
                  <a:lnTo>
                    <a:pt x="263829" y="289318"/>
                  </a:lnTo>
                  <a:lnTo>
                    <a:pt x="260261" y="285750"/>
                  </a:lnTo>
                  <a:lnTo>
                    <a:pt x="251282" y="294728"/>
                  </a:lnTo>
                  <a:lnTo>
                    <a:pt x="252552" y="296011"/>
                  </a:lnTo>
                  <a:lnTo>
                    <a:pt x="253326" y="297738"/>
                  </a:lnTo>
                  <a:lnTo>
                    <a:pt x="253314" y="303542"/>
                  </a:lnTo>
                  <a:lnTo>
                    <a:pt x="250215" y="306666"/>
                  </a:lnTo>
                  <a:lnTo>
                    <a:pt x="244348" y="306654"/>
                  </a:lnTo>
                  <a:lnTo>
                    <a:pt x="242671" y="305904"/>
                  </a:lnTo>
                  <a:lnTo>
                    <a:pt x="241401" y="304647"/>
                  </a:lnTo>
                  <a:lnTo>
                    <a:pt x="232410" y="313626"/>
                  </a:lnTo>
                  <a:lnTo>
                    <a:pt x="235978" y="317195"/>
                  </a:lnTo>
                  <a:lnTo>
                    <a:pt x="240957" y="319366"/>
                  </a:lnTo>
                  <a:lnTo>
                    <a:pt x="246341" y="319366"/>
                  </a:lnTo>
                  <a:lnTo>
                    <a:pt x="253987" y="317817"/>
                  </a:lnTo>
                  <a:lnTo>
                    <a:pt x="260248" y="313613"/>
                  </a:lnTo>
                  <a:lnTo>
                    <a:pt x="264477" y="307365"/>
                  </a:lnTo>
                  <a:lnTo>
                    <a:pt x="266026" y="299694"/>
                  </a:lnTo>
                  <a:lnTo>
                    <a:pt x="266026" y="294284"/>
                  </a:lnTo>
                  <a:close/>
                </a:path>
                <a:path w="1249045" h="319404">
                  <a:moveTo>
                    <a:pt x="1008976" y="8534"/>
                  </a:moveTo>
                  <a:lnTo>
                    <a:pt x="1006779" y="3568"/>
                  </a:lnTo>
                  <a:lnTo>
                    <a:pt x="1003211" y="0"/>
                  </a:lnTo>
                  <a:lnTo>
                    <a:pt x="994232" y="8978"/>
                  </a:lnTo>
                  <a:lnTo>
                    <a:pt x="995502" y="10261"/>
                  </a:lnTo>
                  <a:lnTo>
                    <a:pt x="996276" y="11988"/>
                  </a:lnTo>
                  <a:lnTo>
                    <a:pt x="996264" y="17792"/>
                  </a:lnTo>
                  <a:lnTo>
                    <a:pt x="993152" y="20916"/>
                  </a:lnTo>
                  <a:lnTo>
                    <a:pt x="987298" y="20904"/>
                  </a:lnTo>
                  <a:lnTo>
                    <a:pt x="985621" y="20154"/>
                  </a:lnTo>
                  <a:lnTo>
                    <a:pt x="984338" y="18897"/>
                  </a:lnTo>
                  <a:lnTo>
                    <a:pt x="975360" y="27876"/>
                  </a:lnTo>
                  <a:lnTo>
                    <a:pt x="978916" y="31445"/>
                  </a:lnTo>
                  <a:lnTo>
                    <a:pt x="983894" y="33616"/>
                  </a:lnTo>
                  <a:lnTo>
                    <a:pt x="989279" y="33616"/>
                  </a:lnTo>
                  <a:lnTo>
                    <a:pt x="996937" y="32067"/>
                  </a:lnTo>
                  <a:lnTo>
                    <a:pt x="1003198" y="27863"/>
                  </a:lnTo>
                  <a:lnTo>
                    <a:pt x="1007414" y="21615"/>
                  </a:lnTo>
                  <a:lnTo>
                    <a:pt x="1008976" y="13944"/>
                  </a:lnTo>
                  <a:lnTo>
                    <a:pt x="1008976" y="8534"/>
                  </a:lnTo>
                  <a:close/>
                </a:path>
                <a:path w="1249045" h="319404">
                  <a:moveTo>
                    <a:pt x="1128991" y="8534"/>
                  </a:moveTo>
                  <a:lnTo>
                    <a:pt x="1126794" y="3568"/>
                  </a:lnTo>
                  <a:lnTo>
                    <a:pt x="1123226" y="0"/>
                  </a:lnTo>
                  <a:lnTo>
                    <a:pt x="1114247" y="8978"/>
                  </a:lnTo>
                  <a:lnTo>
                    <a:pt x="1115517" y="10261"/>
                  </a:lnTo>
                  <a:lnTo>
                    <a:pt x="1116291" y="11988"/>
                  </a:lnTo>
                  <a:lnTo>
                    <a:pt x="1116279" y="17792"/>
                  </a:lnTo>
                  <a:lnTo>
                    <a:pt x="1113167" y="20916"/>
                  </a:lnTo>
                  <a:lnTo>
                    <a:pt x="1107313" y="20904"/>
                  </a:lnTo>
                  <a:lnTo>
                    <a:pt x="1105636" y="20154"/>
                  </a:lnTo>
                  <a:lnTo>
                    <a:pt x="1104366" y="18897"/>
                  </a:lnTo>
                  <a:lnTo>
                    <a:pt x="1095387" y="27876"/>
                  </a:lnTo>
                  <a:lnTo>
                    <a:pt x="1098943" y="31445"/>
                  </a:lnTo>
                  <a:lnTo>
                    <a:pt x="1103922" y="33616"/>
                  </a:lnTo>
                  <a:lnTo>
                    <a:pt x="1109294" y="33616"/>
                  </a:lnTo>
                  <a:lnTo>
                    <a:pt x="1116952" y="32067"/>
                  </a:lnTo>
                  <a:lnTo>
                    <a:pt x="1123213" y="27863"/>
                  </a:lnTo>
                  <a:lnTo>
                    <a:pt x="1127429" y="21615"/>
                  </a:lnTo>
                  <a:lnTo>
                    <a:pt x="1128991" y="13944"/>
                  </a:lnTo>
                  <a:lnTo>
                    <a:pt x="1128991" y="8534"/>
                  </a:lnTo>
                  <a:close/>
                </a:path>
                <a:path w="1249045" h="319404">
                  <a:moveTo>
                    <a:pt x="1249006" y="8534"/>
                  </a:moveTo>
                  <a:lnTo>
                    <a:pt x="1246809" y="3568"/>
                  </a:lnTo>
                  <a:lnTo>
                    <a:pt x="1243241" y="0"/>
                  </a:lnTo>
                  <a:lnTo>
                    <a:pt x="1234262" y="8978"/>
                  </a:lnTo>
                  <a:lnTo>
                    <a:pt x="1235532" y="10261"/>
                  </a:lnTo>
                  <a:lnTo>
                    <a:pt x="1236306" y="11988"/>
                  </a:lnTo>
                  <a:lnTo>
                    <a:pt x="1236306" y="17792"/>
                  </a:lnTo>
                  <a:lnTo>
                    <a:pt x="1233182" y="20916"/>
                  </a:lnTo>
                  <a:lnTo>
                    <a:pt x="1227328" y="20904"/>
                  </a:lnTo>
                  <a:lnTo>
                    <a:pt x="1225651" y="20154"/>
                  </a:lnTo>
                  <a:lnTo>
                    <a:pt x="1224381" y="18897"/>
                  </a:lnTo>
                  <a:lnTo>
                    <a:pt x="1215402" y="27876"/>
                  </a:lnTo>
                  <a:lnTo>
                    <a:pt x="1218958" y="31445"/>
                  </a:lnTo>
                  <a:lnTo>
                    <a:pt x="1223937" y="33616"/>
                  </a:lnTo>
                  <a:lnTo>
                    <a:pt x="1229309" y="33616"/>
                  </a:lnTo>
                  <a:lnTo>
                    <a:pt x="1236967" y="32067"/>
                  </a:lnTo>
                  <a:lnTo>
                    <a:pt x="1243228" y="27863"/>
                  </a:lnTo>
                  <a:lnTo>
                    <a:pt x="1247457" y="21615"/>
                  </a:lnTo>
                  <a:lnTo>
                    <a:pt x="1249006" y="13944"/>
                  </a:lnTo>
                  <a:lnTo>
                    <a:pt x="1249006" y="8534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3478657" y="7650416"/>
              <a:ext cx="34925" cy="33655"/>
            </a:xfrm>
            <a:custGeom>
              <a:avLst/>
              <a:gdLst/>
              <a:ahLst/>
              <a:cxnLst/>
              <a:rect l="l" t="t" r="r" b="b"/>
              <a:pathLst>
                <a:path w="34925" h="33654">
                  <a:moveTo>
                    <a:pt x="27000" y="0"/>
                  </a:moveTo>
                  <a:lnTo>
                    <a:pt x="7835" y="0"/>
                  </a:lnTo>
                  <a:lnTo>
                    <a:pt x="0" y="7493"/>
                  </a:lnTo>
                  <a:lnTo>
                    <a:pt x="0" y="25869"/>
                  </a:lnTo>
                  <a:lnTo>
                    <a:pt x="7835" y="33375"/>
                  </a:lnTo>
                  <a:lnTo>
                    <a:pt x="27000" y="33375"/>
                  </a:lnTo>
                  <a:lnTo>
                    <a:pt x="34721" y="25869"/>
                  </a:lnTo>
                  <a:lnTo>
                    <a:pt x="34721" y="16675"/>
                  </a:lnTo>
                  <a:lnTo>
                    <a:pt x="34721" y="7493"/>
                  </a:lnTo>
                  <a:lnTo>
                    <a:pt x="2700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3475139" y="7646898"/>
              <a:ext cx="41910" cy="40640"/>
            </a:xfrm>
            <a:custGeom>
              <a:avLst/>
              <a:gdLst/>
              <a:ahLst/>
              <a:cxnLst/>
              <a:rect l="l" t="t" r="r" b="b"/>
              <a:pathLst>
                <a:path w="41910" h="40640">
                  <a:moveTo>
                    <a:pt x="41770" y="20193"/>
                  </a:moveTo>
                  <a:lnTo>
                    <a:pt x="40093" y="12293"/>
                  </a:lnTo>
                  <a:lnTo>
                    <a:pt x="36436" y="7048"/>
                  </a:lnTo>
                  <a:lnTo>
                    <a:pt x="35610" y="5880"/>
                  </a:lnTo>
                  <a:lnTo>
                    <a:pt x="34709" y="5295"/>
                  </a:lnTo>
                  <a:lnTo>
                    <a:pt x="34709" y="23622"/>
                  </a:lnTo>
                  <a:lnTo>
                    <a:pt x="34709" y="27355"/>
                  </a:lnTo>
                  <a:lnTo>
                    <a:pt x="28663" y="33362"/>
                  </a:lnTo>
                  <a:lnTo>
                    <a:pt x="27139" y="33375"/>
                  </a:lnTo>
                  <a:lnTo>
                    <a:pt x="24803" y="33375"/>
                  </a:lnTo>
                  <a:lnTo>
                    <a:pt x="20967" y="33375"/>
                  </a:lnTo>
                  <a:lnTo>
                    <a:pt x="13195" y="33362"/>
                  </a:lnTo>
                  <a:lnTo>
                    <a:pt x="12890" y="33070"/>
                  </a:lnTo>
                  <a:lnTo>
                    <a:pt x="34709" y="23622"/>
                  </a:lnTo>
                  <a:lnTo>
                    <a:pt x="34709" y="5295"/>
                  </a:lnTo>
                  <a:lnTo>
                    <a:pt x="30607" y="2641"/>
                  </a:lnTo>
                  <a:lnTo>
                    <a:pt x="30607" y="8991"/>
                  </a:lnTo>
                  <a:lnTo>
                    <a:pt x="7099" y="19227"/>
                  </a:lnTo>
                  <a:lnTo>
                    <a:pt x="7099" y="13055"/>
                  </a:lnTo>
                  <a:lnTo>
                    <a:pt x="13195" y="7048"/>
                  </a:lnTo>
                  <a:lnTo>
                    <a:pt x="28663" y="7048"/>
                  </a:lnTo>
                  <a:lnTo>
                    <a:pt x="30607" y="8991"/>
                  </a:lnTo>
                  <a:lnTo>
                    <a:pt x="30607" y="2641"/>
                  </a:lnTo>
                  <a:lnTo>
                    <a:pt x="28994" y="1587"/>
                  </a:lnTo>
                  <a:lnTo>
                    <a:pt x="20967" y="0"/>
                  </a:lnTo>
                  <a:lnTo>
                    <a:pt x="12852" y="1587"/>
                  </a:lnTo>
                  <a:lnTo>
                    <a:pt x="6184" y="5892"/>
                  </a:lnTo>
                  <a:lnTo>
                    <a:pt x="1663" y="12306"/>
                  </a:lnTo>
                  <a:lnTo>
                    <a:pt x="0" y="20193"/>
                  </a:lnTo>
                  <a:lnTo>
                    <a:pt x="1676" y="28117"/>
                  </a:lnTo>
                  <a:lnTo>
                    <a:pt x="6197" y="34531"/>
                  </a:lnTo>
                  <a:lnTo>
                    <a:pt x="12865" y="38849"/>
                  </a:lnTo>
                  <a:lnTo>
                    <a:pt x="20967" y="40424"/>
                  </a:lnTo>
                  <a:lnTo>
                    <a:pt x="29019" y="38836"/>
                  </a:lnTo>
                  <a:lnTo>
                    <a:pt x="35636" y="34518"/>
                  </a:lnTo>
                  <a:lnTo>
                    <a:pt x="36423" y="33375"/>
                  </a:lnTo>
                  <a:lnTo>
                    <a:pt x="40106" y="28092"/>
                  </a:lnTo>
                  <a:lnTo>
                    <a:pt x="41770" y="201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659299" y="764755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4">
                  <a:moveTo>
                    <a:pt x="19951" y="0"/>
                  </a:moveTo>
                  <a:lnTo>
                    <a:pt x="5753" y="0"/>
                  </a:lnTo>
                  <a:lnTo>
                    <a:pt x="0" y="5765"/>
                  </a:lnTo>
                  <a:lnTo>
                    <a:pt x="0" y="12852"/>
                  </a:lnTo>
                  <a:lnTo>
                    <a:pt x="0" y="19951"/>
                  </a:lnTo>
                  <a:lnTo>
                    <a:pt x="5753" y="25717"/>
                  </a:lnTo>
                  <a:lnTo>
                    <a:pt x="19951" y="25717"/>
                  </a:lnTo>
                  <a:lnTo>
                    <a:pt x="25704" y="19951"/>
                  </a:lnTo>
                  <a:lnTo>
                    <a:pt x="25704" y="5765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98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656124" y="764438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891" y="0"/>
                  </a:moveTo>
                  <a:lnTo>
                    <a:pt x="7175" y="0"/>
                  </a:lnTo>
                  <a:lnTo>
                    <a:pt x="0" y="7188"/>
                  </a:lnTo>
                  <a:lnTo>
                    <a:pt x="0" y="24879"/>
                  </a:lnTo>
                  <a:lnTo>
                    <a:pt x="7175" y="32067"/>
                  </a:lnTo>
                  <a:lnTo>
                    <a:pt x="24891" y="32067"/>
                  </a:lnTo>
                  <a:lnTo>
                    <a:pt x="31219" y="25717"/>
                  </a:lnTo>
                  <a:lnTo>
                    <a:pt x="10693" y="25704"/>
                  </a:lnTo>
                  <a:lnTo>
                    <a:pt x="6362" y="21374"/>
                  </a:lnTo>
                  <a:lnTo>
                    <a:pt x="6362" y="10693"/>
                  </a:lnTo>
                  <a:lnTo>
                    <a:pt x="10693" y="6350"/>
                  </a:lnTo>
                  <a:lnTo>
                    <a:pt x="31219" y="6350"/>
                  </a:lnTo>
                  <a:lnTo>
                    <a:pt x="24891" y="0"/>
                  </a:lnTo>
                  <a:close/>
                </a:path>
                <a:path w="32385" h="32384">
                  <a:moveTo>
                    <a:pt x="31219" y="6350"/>
                  </a:moveTo>
                  <a:lnTo>
                    <a:pt x="21374" y="6350"/>
                  </a:lnTo>
                  <a:lnTo>
                    <a:pt x="25704" y="10693"/>
                  </a:lnTo>
                  <a:lnTo>
                    <a:pt x="25704" y="21374"/>
                  </a:lnTo>
                  <a:lnTo>
                    <a:pt x="21374" y="25704"/>
                  </a:lnTo>
                  <a:lnTo>
                    <a:pt x="16027" y="25717"/>
                  </a:lnTo>
                  <a:lnTo>
                    <a:pt x="31232" y="25704"/>
                  </a:lnTo>
                  <a:lnTo>
                    <a:pt x="32054" y="24879"/>
                  </a:lnTo>
                  <a:lnTo>
                    <a:pt x="32054" y="7188"/>
                  </a:lnTo>
                  <a:lnTo>
                    <a:pt x="31219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661166" y="765239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3416" y="0"/>
                  </a:moveTo>
                  <a:lnTo>
                    <a:pt x="0" y="8890"/>
                  </a:lnTo>
                  <a:lnTo>
                    <a:pt x="9270" y="12458"/>
                  </a:lnTo>
                  <a:lnTo>
                    <a:pt x="12687" y="3568"/>
                  </a:lnTo>
                  <a:lnTo>
                    <a:pt x="3416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671144" y="7649844"/>
              <a:ext cx="33655" cy="34290"/>
            </a:xfrm>
            <a:custGeom>
              <a:avLst/>
              <a:gdLst/>
              <a:ahLst/>
              <a:cxnLst/>
              <a:rect l="l" t="t" r="r" b="b"/>
              <a:pathLst>
                <a:path w="33654" h="34290">
                  <a:moveTo>
                    <a:pt x="20573" y="0"/>
                  </a:moveTo>
                  <a:lnTo>
                    <a:pt x="0" y="20140"/>
                  </a:lnTo>
                  <a:lnTo>
                    <a:pt x="2225" y="26215"/>
                  </a:lnTo>
                  <a:lnTo>
                    <a:pt x="6761" y="31051"/>
                  </a:lnTo>
                  <a:lnTo>
                    <a:pt x="12853" y="33653"/>
                  </a:lnTo>
                  <a:lnTo>
                    <a:pt x="19324" y="33664"/>
                  </a:lnTo>
                  <a:lnTo>
                    <a:pt x="25409" y="31222"/>
                  </a:lnTo>
                  <a:lnTo>
                    <a:pt x="30345" y="26466"/>
                  </a:lnTo>
                  <a:lnTo>
                    <a:pt x="33157" y="20151"/>
                  </a:lnTo>
                  <a:lnTo>
                    <a:pt x="33405" y="13552"/>
                  </a:lnTo>
                  <a:lnTo>
                    <a:pt x="31205" y="7441"/>
                  </a:lnTo>
                  <a:lnTo>
                    <a:pt x="26674" y="2590"/>
                  </a:lnTo>
                  <a:lnTo>
                    <a:pt x="2057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667402" y="7646022"/>
              <a:ext cx="41275" cy="41910"/>
            </a:xfrm>
            <a:custGeom>
              <a:avLst/>
              <a:gdLst/>
              <a:ahLst/>
              <a:cxnLst/>
              <a:rect l="l" t="t" r="r" b="b"/>
              <a:pathLst>
                <a:path w="41275" h="41909">
                  <a:moveTo>
                    <a:pt x="40881" y="13665"/>
                  </a:moveTo>
                  <a:lnTo>
                    <a:pt x="37973" y="7404"/>
                  </a:lnTo>
                  <a:lnTo>
                    <a:pt x="37465" y="7048"/>
                  </a:lnTo>
                  <a:lnTo>
                    <a:pt x="33820" y="4508"/>
                  </a:lnTo>
                  <a:lnTo>
                    <a:pt x="33820" y="22834"/>
                  </a:lnTo>
                  <a:lnTo>
                    <a:pt x="32981" y="25730"/>
                  </a:lnTo>
                  <a:lnTo>
                    <a:pt x="28448" y="32194"/>
                  </a:lnTo>
                  <a:lnTo>
                    <a:pt x="24130" y="34264"/>
                  </a:lnTo>
                  <a:lnTo>
                    <a:pt x="17272" y="34264"/>
                  </a:lnTo>
                  <a:lnTo>
                    <a:pt x="15557" y="33782"/>
                  </a:lnTo>
                  <a:lnTo>
                    <a:pt x="33807" y="22555"/>
                  </a:lnTo>
                  <a:lnTo>
                    <a:pt x="33820" y="22834"/>
                  </a:lnTo>
                  <a:lnTo>
                    <a:pt x="33820" y="4508"/>
                  </a:lnTo>
                  <a:lnTo>
                    <a:pt x="29032" y="1143"/>
                  </a:lnTo>
                  <a:lnTo>
                    <a:pt x="27597" y="736"/>
                  </a:lnTo>
                  <a:lnTo>
                    <a:pt x="27597" y="8763"/>
                  </a:lnTo>
                  <a:lnTo>
                    <a:pt x="7099" y="21323"/>
                  </a:lnTo>
                  <a:lnTo>
                    <a:pt x="7061" y="18478"/>
                  </a:lnTo>
                  <a:lnTo>
                    <a:pt x="7874" y="15659"/>
                  </a:lnTo>
                  <a:lnTo>
                    <a:pt x="12420" y="9169"/>
                  </a:lnTo>
                  <a:lnTo>
                    <a:pt x="16827" y="7048"/>
                  </a:lnTo>
                  <a:lnTo>
                    <a:pt x="23710" y="7048"/>
                  </a:lnTo>
                  <a:lnTo>
                    <a:pt x="26212" y="7785"/>
                  </a:lnTo>
                  <a:lnTo>
                    <a:pt x="27597" y="8763"/>
                  </a:lnTo>
                  <a:lnTo>
                    <a:pt x="27597" y="736"/>
                  </a:lnTo>
                  <a:lnTo>
                    <a:pt x="25069" y="0"/>
                  </a:lnTo>
                  <a:lnTo>
                    <a:pt x="14541" y="0"/>
                  </a:lnTo>
                  <a:lnTo>
                    <a:pt x="7988" y="3225"/>
                  </a:lnTo>
                  <a:lnTo>
                    <a:pt x="1270" y="12814"/>
                  </a:lnTo>
                  <a:lnTo>
                    <a:pt x="0" y="17068"/>
                  </a:lnTo>
                  <a:lnTo>
                    <a:pt x="0" y="27609"/>
                  </a:lnTo>
                  <a:lnTo>
                    <a:pt x="2933" y="33870"/>
                  </a:lnTo>
                  <a:lnTo>
                    <a:pt x="8470" y="37757"/>
                  </a:lnTo>
                  <a:lnTo>
                    <a:pt x="9156" y="36779"/>
                  </a:lnTo>
                  <a:lnTo>
                    <a:pt x="8483" y="37757"/>
                  </a:lnTo>
                  <a:lnTo>
                    <a:pt x="11925" y="40157"/>
                  </a:lnTo>
                  <a:lnTo>
                    <a:pt x="15900" y="41325"/>
                  </a:lnTo>
                  <a:lnTo>
                    <a:pt x="26390" y="41313"/>
                  </a:lnTo>
                  <a:lnTo>
                    <a:pt x="32880" y="38150"/>
                  </a:lnTo>
                  <a:lnTo>
                    <a:pt x="35598" y="34264"/>
                  </a:lnTo>
                  <a:lnTo>
                    <a:pt x="39598" y="28562"/>
                  </a:lnTo>
                  <a:lnTo>
                    <a:pt x="40868" y="24244"/>
                  </a:lnTo>
                  <a:lnTo>
                    <a:pt x="40881" y="136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1" name="object 61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549815" y="7325690"/>
              <a:ext cx="103289" cy="85636"/>
            </a:xfrm>
            <a:prstGeom prst="rect">
              <a:avLst/>
            </a:prstGeom>
          </p:spPr>
        </p:pic>
        <p:sp>
          <p:nvSpPr>
            <p:cNvPr id="612" name="object 612"/>
            <p:cNvSpPr/>
            <p:nvPr/>
          </p:nvSpPr>
          <p:spPr>
            <a:xfrm>
              <a:off x="3373209" y="8055609"/>
              <a:ext cx="1430020" cy="58419"/>
            </a:xfrm>
            <a:custGeom>
              <a:avLst/>
              <a:gdLst/>
              <a:ahLst/>
              <a:cxnLst/>
              <a:rect l="l" t="t" r="r" b="b"/>
              <a:pathLst>
                <a:path w="1430020" h="58420">
                  <a:moveTo>
                    <a:pt x="590232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7150"/>
                  </a:lnTo>
                  <a:lnTo>
                    <a:pt x="3175" y="57150"/>
                  </a:lnTo>
                  <a:lnTo>
                    <a:pt x="3175" y="2540"/>
                  </a:lnTo>
                  <a:lnTo>
                    <a:pt x="590232" y="2540"/>
                  </a:lnTo>
                  <a:lnTo>
                    <a:pt x="590232" y="0"/>
                  </a:lnTo>
                  <a:close/>
                </a:path>
                <a:path w="1430020" h="58420">
                  <a:moveTo>
                    <a:pt x="1430007" y="0"/>
                  </a:moveTo>
                  <a:lnTo>
                    <a:pt x="835977" y="0"/>
                  </a:lnTo>
                  <a:lnTo>
                    <a:pt x="835977" y="2540"/>
                  </a:lnTo>
                  <a:lnTo>
                    <a:pt x="1426832" y="2540"/>
                  </a:lnTo>
                  <a:lnTo>
                    <a:pt x="1426832" y="58420"/>
                  </a:lnTo>
                  <a:lnTo>
                    <a:pt x="1430007" y="58420"/>
                  </a:lnTo>
                  <a:lnTo>
                    <a:pt x="1430007" y="2540"/>
                  </a:lnTo>
                  <a:lnTo>
                    <a:pt x="1430007" y="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3" name="object 61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960439" y="8022767"/>
              <a:ext cx="250334" cy="65011"/>
            </a:xfrm>
            <a:prstGeom prst="rect">
              <a:avLst/>
            </a:prstGeom>
          </p:spPr>
        </p:pic>
      </p:grpSp>
      <p:grpSp>
        <p:nvGrpSpPr>
          <p:cNvPr id="614" name="object 614"/>
          <p:cNvGrpSpPr/>
          <p:nvPr/>
        </p:nvGrpSpPr>
        <p:grpSpPr>
          <a:xfrm>
            <a:off x="8341462" y="5810657"/>
            <a:ext cx="1610995" cy="114935"/>
            <a:chOff x="3286861" y="5810656"/>
            <a:chExt cx="1610995" cy="114935"/>
          </a:xfrm>
        </p:grpSpPr>
        <p:sp>
          <p:nvSpPr>
            <p:cNvPr id="615" name="object 615"/>
            <p:cNvSpPr/>
            <p:nvPr/>
          </p:nvSpPr>
          <p:spPr>
            <a:xfrm>
              <a:off x="3916057" y="5832818"/>
              <a:ext cx="375285" cy="25400"/>
            </a:xfrm>
            <a:custGeom>
              <a:avLst/>
              <a:gdLst/>
              <a:ahLst/>
              <a:cxnLst/>
              <a:rect l="l" t="t" r="r" b="b"/>
              <a:pathLst>
                <a:path w="375285" h="25400">
                  <a:moveTo>
                    <a:pt x="351713" y="0"/>
                  </a:moveTo>
                  <a:lnTo>
                    <a:pt x="19532" y="0"/>
                  </a:lnTo>
                  <a:lnTo>
                    <a:pt x="0" y="21488"/>
                  </a:lnTo>
                  <a:lnTo>
                    <a:pt x="375170" y="25400"/>
                  </a:lnTo>
                  <a:lnTo>
                    <a:pt x="351713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3911231" y="5826302"/>
              <a:ext cx="384810" cy="36830"/>
            </a:xfrm>
            <a:custGeom>
              <a:avLst/>
              <a:gdLst/>
              <a:ahLst/>
              <a:cxnLst/>
              <a:rect l="l" t="t" r="r" b="b"/>
              <a:pathLst>
                <a:path w="384810" h="36829">
                  <a:moveTo>
                    <a:pt x="359384" y="0"/>
                  </a:moveTo>
                  <a:lnTo>
                    <a:pt x="21475" y="0"/>
                  </a:lnTo>
                  <a:lnTo>
                    <a:pt x="0" y="23622"/>
                  </a:lnTo>
                  <a:lnTo>
                    <a:pt x="9639" y="32385"/>
                  </a:lnTo>
                  <a:lnTo>
                    <a:pt x="27241" y="13030"/>
                  </a:lnTo>
                  <a:lnTo>
                    <a:pt x="353682" y="13030"/>
                  </a:lnTo>
                  <a:lnTo>
                    <a:pt x="375208" y="36334"/>
                  </a:lnTo>
                  <a:lnTo>
                    <a:pt x="384784" y="27495"/>
                  </a:lnTo>
                  <a:lnTo>
                    <a:pt x="3593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3295548" y="5856528"/>
              <a:ext cx="1593850" cy="60325"/>
            </a:xfrm>
            <a:custGeom>
              <a:avLst/>
              <a:gdLst/>
              <a:ahLst/>
              <a:cxnLst/>
              <a:rect l="l" t="t" r="r" b="b"/>
              <a:pathLst>
                <a:path w="1593850" h="60325">
                  <a:moveTo>
                    <a:pt x="1573047" y="0"/>
                  </a:moveTo>
                  <a:lnTo>
                    <a:pt x="3416" y="0"/>
                  </a:lnTo>
                  <a:lnTo>
                    <a:pt x="0" y="13703"/>
                  </a:lnTo>
                  <a:lnTo>
                    <a:pt x="0" y="59893"/>
                  </a:lnTo>
                  <a:lnTo>
                    <a:pt x="13258" y="59893"/>
                  </a:lnTo>
                  <a:lnTo>
                    <a:pt x="1593583" y="49606"/>
                  </a:lnTo>
                  <a:lnTo>
                    <a:pt x="1593583" y="17132"/>
                  </a:lnTo>
                  <a:lnTo>
                    <a:pt x="1593262" y="11078"/>
                  </a:lnTo>
                  <a:lnTo>
                    <a:pt x="1591016" y="7275"/>
                  </a:lnTo>
                  <a:lnTo>
                    <a:pt x="1584919" y="4118"/>
                  </a:lnTo>
                  <a:lnTo>
                    <a:pt x="1573047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3286861" y="5847727"/>
              <a:ext cx="1610995" cy="77470"/>
            </a:xfrm>
            <a:custGeom>
              <a:avLst/>
              <a:gdLst/>
              <a:ahLst/>
              <a:cxnLst/>
              <a:rect l="l" t="t" r="r" b="b"/>
              <a:pathLst>
                <a:path w="1610995" h="77470">
                  <a:moveTo>
                    <a:pt x="18300" y="0"/>
                  </a:moveTo>
                  <a:lnTo>
                    <a:pt x="10236" y="4902"/>
                  </a:lnTo>
                  <a:lnTo>
                    <a:pt x="5994" y="9944"/>
                  </a:lnTo>
                  <a:lnTo>
                    <a:pt x="1663" y="14947"/>
                  </a:lnTo>
                  <a:lnTo>
                    <a:pt x="482" y="19596"/>
                  </a:lnTo>
                  <a:lnTo>
                    <a:pt x="122" y="20942"/>
                  </a:lnTo>
                  <a:lnTo>
                    <a:pt x="0" y="77381"/>
                  </a:lnTo>
                  <a:lnTo>
                    <a:pt x="21996" y="77381"/>
                  </a:lnTo>
                  <a:lnTo>
                    <a:pt x="21945" y="60007"/>
                  </a:lnTo>
                  <a:lnTo>
                    <a:pt x="17373" y="60007"/>
                  </a:lnTo>
                  <a:lnTo>
                    <a:pt x="17373" y="24777"/>
                  </a:lnTo>
                  <a:lnTo>
                    <a:pt x="17068" y="24777"/>
                  </a:lnTo>
                  <a:lnTo>
                    <a:pt x="12674" y="23507"/>
                  </a:lnTo>
                  <a:lnTo>
                    <a:pt x="8686" y="22504"/>
                  </a:lnTo>
                  <a:lnTo>
                    <a:pt x="18128" y="22504"/>
                  </a:lnTo>
                  <a:lnTo>
                    <a:pt x="19189" y="20942"/>
                  </a:lnTo>
                  <a:lnTo>
                    <a:pt x="22529" y="18605"/>
                  </a:lnTo>
                  <a:lnTo>
                    <a:pt x="24841" y="17525"/>
                  </a:lnTo>
                  <a:lnTo>
                    <a:pt x="1580269" y="17487"/>
                  </a:lnTo>
                  <a:lnTo>
                    <a:pt x="1578990" y="17043"/>
                  </a:lnTo>
                  <a:lnTo>
                    <a:pt x="1581734" y="8801"/>
                  </a:lnTo>
                  <a:lnTo>
                    <a:pt x="1601476" y="8801"/>
                  </a:lnTo>
                  <a:lnTo>
                    <a:pt x="1601190" y="8496"/>
                  </a:lnTo>
                  <a:lnTo>
                    <a:pt x="1596136" y="5727"/>
                  </a:lnTo>
                  <a:lnTo>
                    <a:pt x="1587906" y="1701"/>
                  </a:lnTo>
                  <a:lnTo>
                    <a:pt x="1583143" y="114"/>
                  </a:lnTo>
                  <a:lnTo>
                    <a:pt x="29235" y="114"/>
                  </a:lnTo>
                  <a:lnTo>
                    <a:pt x="18300" y="0"/>
                  </a:lnTo>
                  <a:close/>
                </a:path>
                <a:path w="1610995" h="77470">
                  <a:moveTo>
                    <a:pt x="1610956" y="25933"/>
                  </a:moveTo>
                  <a:lnTo>
                    <a:pt x="1594332" y="25933"/>
                  </a:lnTo>
                  <a:lnTo>
                    <a:pt x="1593596" y="26111"/>
                  </a:lnTo>
                  <a:lnTo>
                    <a:pt x="1593583" y="49771"/>
                  </a:lnTo>
                  <a:lnTo>
                    <a:pt x="21920" y="60007"/>
                  </a:lnTo>
                  <a:lnTo>
                    <a:pt x="21996" y="77381"/>
                  </a:lnTo>
                  <a:lnTo>
                    <a:pt x="1610956" y="67043"/>
                  </a:lnTo>
                  <a:lnTo>
                    <a:pt x="1610956" y="25933"/>
                  </a:lnTo>
                  <a:close/>
                </a:path>
                <a:path w="1610995" h="77470">
                  <a:moveTo>
                    <a:pt x="1593583" y="26073"/>
                  </a:moveTo>
                  <a:close/>
                </a:path>
                <a:path w="1610995" h="77470">
                  <a:moveTo>
                    <a:pt x="1594332" y="25933"/>
                  </a:moveTo>
                  <a:lnTo>
                    <a:pt x="1593583" y="25933"/>
                  </a:lnTo>
                  <a:lnTo>
                    <a:pt x="1593596" y="26111"/>
                  </a:lnTo>
                  <a:lnTo>
                    <a:pt x="1594332" y="25933"/>
                  </a:lnTo>
                  <a:close/>
                </a:path>
                <a:path w="1610995" h="77470">
                  <a:moveTo>
                    <a:pt x="1581734" y="8801"/>
                  </a:moveTo>
                  <a:lnTo>
                    <a:pt x="1578990" y="17043"/>
                  </a:lnTo>
                  <a:lnTo>
                    <a:pt x="1580372" y="17525"/>
                  </a:lnTo>
                  <a:lnTo>
                    <a:pt x="1584553" y="19075"/>
                  </a:lnTo>
                  <a:lnTo>
                    <a:pt x="1590319" y="22656"/>
                  </a:lnTo>
                  <a:lnTo>
                    <a:pt x="1592008" y="24002"/>
                  </a:lnTo>
                  <a:lnTo>
                    <a:pt x="1592846" y="25006"/>
                  </a:lnTo>
                  <a:lnTo>
                    <a:pt x="1593583" y="26073"/>
                  </a:lnTo>
                  <a:lnTo>
                    <a:pt x="1593583" y="25933"/>
                  </a:lnTo>
                  <a:lnTo>
                    <a:pt x="1610956" y="25933"/>
                  </a:lnTo>
                  <a:lnTo>
                    <a:pt x="1610918" y="20345"/>
                  </a:lnTo>
                  <a:lnTo>
                    <a:pt x="1609128" y="17487"/>
                  </a:lnTo>
                  <a:lnTo>
                    <a:pt x="1581734" y="17487"/>
                  </a:lnTo>
                  <a:lnTo>
                    <a:pt x="1581734" y="8801"/>
                  </a:lnTo>
                  <a:close/>
                </a:path>
                <a:path w="1610995" h="77470">
                  <a:moveTo>
                    <a:pt x="12674" y="23507"/>
                  </a:moveTo>
                  <a:lnTo>
                    <a:pt x="17068" y="24777"/>
                  </a:lnTo>
                  <a:lnTo>
                    <a:pt x="17119" y="24612"/>
                  </a:lnTo>
                  <a:lnTo>
                    <a:pt x="12674" y="23507"/>
                  </a:lnTo>
                  <a:close/>
                </a:path>
                <a:path w="1610995" h="77470">
                  <a:moveTo>
                    <a:pt x="17373" y="22504"/>
                  </a:moveTo>
                  <a:lnTo>
                    <a:pt x="8686" y="22504"/>
                  </a:lnTo>
                  <a:lnTo>
                    <a:pt x="17119" y="24612"/>
                  </a:lnTo>
                  <a:lnTo>
                    <a:pt x="17068" y="24777"/>
                  </a:lnTo>
                  <a:lnTo>
                    <a:pt x="17373" y="24071"/>
                  </a:lnTo>
                  <a:lnTo>
                    <a:pt x="17373" y="22504"/>
                  </a:lnTo>
                  <a:close/>
                </a:path>
                <a:path w="1610995" h="77470">
                  <a:moveTo>
                    <a:pt x="17373" y="24071"/>
                  </a:moveTo>
                  <a:lnTo>
                    <a:pt x="17068" y="24777"/>
                  </a:lnTo>
                  <a:lnTo>
                    <a:pt x="17373" y="24777"/>
                  </a:lnTo>
                  <a:lnTo>
                    <a:pt x="17373" y="24071"/>
                  </a:lnTo>
                  <a:close/>
                </a:path>
                <a:path w="1610995" h="77470">
                  <a:moveTo>
                    <a:pt x="12700" y="23507"/>
                  </a:moveTo>
                  <a:lnTo>
                    <a:pt x="17119" y="24612"/>
                  </a:lnTo>
                  <a:lnTo>
                    <a:pt x="12700" y="23507"/>
                  </a:lnTo>
                  <a:close/>
                </a:path>
                <a:path w="1610995" h="77470">
                  <a:moveTo>
                    <a:pt x="18128" y="22504"/>
                  </a:moveTo>
                  <a:lnTo>
                    <a:pt x="17373" y="22504"/>
                  </a:lnTo>
                  <a:lnTo>
                    <a:pt x="17373" y="24071"/>
                  </a:lnTo>
                  <a:lnTo>
                    <a:pt x="17621" y="23507"/>
                  </a:lnTo>
                  <a:lnTo>
                    <a:pt x="18128" y="22504"/>
                  </a:lnTo>
                  <a:close/>
                </a:path>
                <a:path w="1610995" h="77470">
                  <a:moveTo>
                    <a:pt x="1601476" y="8801"/>
                  </a:moveTo>
                  <a:lnTo>
                    <a:pt x="1581734" y="8801"/>
                  </a:lnTo>
                  <a:lnTo>
                    <a:pt x="1581734" y="17487"/>
                  </a:lnTo>
                  <a:lnTo>
                    <a:pt x="1609128" y="17487"/>
                  </a:lnTo>
                  <a:lnTo>
                    <a:pt x="1608213" y="16027"/>
                  </a:lnTo>
                  <a:lnTo>
                    <a:pt x="1605445" y="13030"/>
                  </a:lnTo>
                  <a:lnTo>
                    <a:pt x="1601476" y="880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082148" y="5817171"/>
              <a:ext cx="53340" cy="17780"/>
            </a:xfrm>
            <a:custGeom>
              <a:avLst/>
              <a:gdLst/>
              <a:ahLst/>
              <a:cxnLst/>
              <a:rect l="l" t="t" r="r" b="b"/>
              <a:pathLst>
                <a:path w="53339" h="17779">
                  <a:moveTo>
                    <a:pt x="31254" y="0"/>
                  </a:moveTo>
                  <a:lnTo>
                    <a:pt x="21501" y="0"/>
                  </a:lnTo>
                  <a:lnTo>
                    <a:pt x="15671" y="213"/>
                  </a:lnTo>
                  <a:lnTo>
                    <a:pt x="11488" y="1709"/>
                  </a:lnTo>
                  <a:lnTo>
                    <a:pt x="6936" y="5770"/>
                  </a:lnTo>
                  <a:lnTo>
                    <a:pt x="0" y="13677"/>
                  </a:lnTo>
                  <a:lnTo>
                    <a:pt x="52755" y="17602"/>
                  </a:lnTo>
                  <a:lnTo>
                    <a:pt x="42989" y="3924"/>
                  </a:lnTo>
                  <a:lnTo>
                    <a:pt x="31254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077278" y="5810656"/>
              <a:ext cx="63500" cy="27940"/>
            </a:xfrm>
            <a:custGeom>
              <a:avLst/>
              <a:gdLst/>
              <a:ahLst/>
              <a:cxnLst/>
              <a:rect l="l" t="t" r="r" b="b"/>
              <a:pathLst>
                <a:path w="63500" h="27939">
                  <a:moveTo>
                    <a:pt x="43834" y="16022"/>
                  </a:moveTo>
                  <a:lnTo>
                    <a:pt x="52316" y="27901"/>
                  </a:lnTo>
                  <a:lnTo>
                    <a:pt x="62921" y="20332"/>
                  </a:lnTo>
                  <a:lnTo>
                    <a:pt x="60264" y="16611"/>
                  </a:lnTo>
                  <a:lnTo>
                    <a:pt x="45788" y="16611"/>
                  </a:lnTo>
                  <a:lnTo>
                    <a:pt x="43834" y="16022"/>
                  </a:lnTo>
                  <a:close/>
                </a:path>
                <a:path w="63500" h="27939">
                  <a:moveTo>
                    <a:pt x="26370" y="0"/>
                  </a:moveTo>
                  <a:lnTo>
                    <a:pt x="0" y="16022"/>
                  </a:lnTo>
                  <a:lnTo>
                    <a:pt x="9809" y="24434"/>
                  </a:lnTo>
                  <a:lnTo>
                    <a:pt x="11232" y="22860"/>
                  </a:lnTo>
                  <a:lnTo>
                    <a:pt x="14127" y="19824"/>
                  </a:lnTo>
                  <a:lnTo>
                    <a:pt x="17505" y="17272"/>
                  </a:lnTo>
                  <a:lnTo>
                    <a:pt x="20833" y="14630"/>
                  </a:lnTo>
                  <a:lnTo>
                    <a:pt x="24770" y="12890"/>
                  </a:lnTo>
                  <a:lnTo>
                    <a:pt x="44420" y="12890"/>
                  </a:lnTo>
                  <a:lnTo>
                    <a:pt x="47858" y="10439"/>
                  </a:lnTo>
                  <a:lnTo>
                    <a:pt x="55858" y="10439"/>
                  </a:lnTo>
                  <a:lnTo>
                    <a:pt x="51922" y="4927"/>
                  </a:lnTo>
                  <a:lnTo>
                    <a:pt x="49916" y="4254"/>
                  </a:lnTo>
                  <a:lnTo>
                    <a:pt x="49586" y="4191"/>
                  </a:lnTo>
                  <a:lnTo>
                    <a:pt x="37737" y="76"/>
                  </a:lnTo>
                  <a:lnTo>
                    <a:pt x="26370" y="0"/>
                  </a:lnTo>
                  <a:close/>
                </a:path>
                <a:path w="63500" h="27939">
                  <a:moveTo>
                    <a:pt x="47858" y="10439"/>
                  </a:moveTo>
                  <a:lnTo>
                    <a:pt x="42550" y="14224"/>
                  </a:lnTo>
                  <a:lnTo>
                    <a:pt x="43834" y="16022"/>
                  </a:lnTo>
                  <a:lnTo>
                    <a:pt x="45788" y="16611"/>
                  </a:lnTo>
                  <a:lnTo>
                    <a:pt x="47858" y="10439"/>
                  </a:lnTo>
                  <a:close/>
                </a:path>
                <a:path w="63500" h="27939">
                  <a:moveTo>
                    <a:pt x="55858" y="10439"/>
                  </a:moveTo>
                  <a:lnTo>
                    <a:pt x="47858" y="10439"/>
                  </a:lnTo>
                  <a:lnTo>
                    <a:pt x="45788" y="16611"/>
                  </a:lnTo>
                  <a:lnTo>
                    <a:pt x="60264" y="16611"/>
                  </a:lnTo>
                  <a:lnTo>
                    <a:pt x="55858" y="10439"/>
                  </a:lnTo>
                  <a:close/>
                </a:path>
                <a:path w="63500" h="27939">
                  <a:moveTo>
                    <a:pt x="44242" y="13017"/>
                  </a:moveTo>
                  <a:lnTo>
                    <a:pt x="30396" y="13017"/>
                  </a:lnTo>
                  <a:lnTo>
                    <a:pt x="35412" y="13893"/>
                  </a:lnTo>
                  <a:lnTo>
                    <a:pt x="41216" y="15278"/>
                  </a:lnTo>
                  <a:lnTo>
                    <a:pt x="42880" y="15735"/>
                  </a:lnTo>
                  <a:lnTo>
                    <a:pt x="43834" y="16022"/>
                  </a:lnTo>
                  <a:lnTo>
                    <a:pt x="42550" y="14224"/>
                  </a:lnTo>
                  <a:lnTo>
                    <a:pt x="44242" y="13017"/>
                  </a:lnTo>
                  <a:close/>
                </a:path>
                <a:path w="63500" h="27939">
                  <a:moveTo>
                    <a:pt x="44420" y="12890"/>
                  </a:moveTo>
                  <a:lnTo>
                    <a:pt x="24770" y="12890"/>
                  </a:lnTo>
                  <a:lnTo>
                    <a:pt x="26370" y="13030"/>
                  </a:lnTo>
                  <a:lnTo>
                    <a:pt x="44242" y="13017"/>
                  </a:lnTo>
                  <a:lnTo>
                    <a:pt x="44420" y="128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1" name="object 621"/>
          <p:cNvSpPr/>
          <p:nvPr/>
        </p:nvSpPr>
        <p:spPr>
          <a:xfrm>
            <a:off x="8371611" y="5923279"/>
            <a:ext cx="692150" cy="2250440"/>
          </a:xfrm>
          <a:custGeom>
            <a:avLst/>
            <a:gdLst/>
            <a:ahLst/>
            <a:cxnLst/>
            <a:rect l="l" t="t" r="r" b="b"/>
            <a:pathLst>
              <a:path w="692150" h="2250440">
                <a:moveTo>
                  <a:pt x="692150" y="2237740"/>
                </a:moveTo>
                <a:lnTo>
                  <a:pt x="12700" y="2237740"/>
                </a:lnTo>
                <a:lnTo>
                  <a:pt x="12700" y="0"/>
                </a:lnTo>
                <a:lnTo>
                  <a:pt x="0" y="0"/>
                </a:lnTo>
                <a:lnTo>
                  <a:pt x="0" y="2237740"/>
                </a:lnTo>
                <a:lnTo>
                  <a:pt x="0" y="2250440"/>
                </a:lnTo>
                <a:lnTo>
                  <a:pt x="692150" y="2250440"/>
                </a:lnTo>
                <a:lnTo>
                  <a:pt x="692150" y="22377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8363992" y="5858128"/>
            <a:ext cx="1557655" cy="12700"/>
          </a:xfrm>
          <a:custGeom>
            <a:avLst/>
            <a:gdLst/>
            <a:ahLst/>
            <a:cxnLst/>
            <a:rect l="l" t="t" r="r" b="b"/>
            <a:pathLst>
              <a:path w="1557654" h="12700">
                <a:moveTo>
                  <a:pt x="1554810" y="0"/>
                </a:moveTo>
                <a:lnTo>
                  <a:pt x="2844" y="0"/>
                </a:lnTo>
                <a:lnTo>
                  <a:pt x="0" y="2844"/>
                </a:lnTo>
                <a:lnTo>
                  <a:pt x="0" y="9855"/>
                </a:lnTo>
                <a:lnTo>
                  <a:pt x="2844" y="12700"/>
                </a:lnTo>
                <a:lnTo>
                  <a:pt x="6350" y="12700"/>
                </a:lnTo>
                <a:lnTo>
                  <a:pt x="1554810" y="12700"/>
                </a:lnTo>
                <a:lnTo>
                  <a:pt x="1557642" y="9855"/>
                </a:lnTo>
                <a:lnTo>
                  <a:pt x="1557642" y="2844"/>
                </a:lnTo>
                <a:lnTo>
                  <a:pt x="155481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9082176" y="8186025"/>
            <a:ext cx="125730" cy="12700"/>
          </a:xfrm>
          <a:custGeom>
            <a:avLst/>
            <a:gdLst/>
            <a:ahLst/>
            <a:cxnLst/>
            <a:rect l="l" t="t" r="r" b="b"/>
            <a:pathLst>
              <a:path w="125729" h="12700">
                <a:moveTo>
                  <a:pt x="122262" y="0"/>
                </a:moveTo>
                <a:lnTo>
                  <a:pt x="2844" y="0"/>
                </a:lnTo>
                <a:lnTo>
                  <a:pt x="0" y="2844"/>
                </a:lnTo>
                <a:lnTo>
                  <a:pt x="0" y="9855"/>
                </a:lnTo>
                <a:lnTo>
                  <a:pt x="2844" y="12700"/>
                </a:lnTo>
                <a:lnTo>
                  <a:pt x="6350" y="12700"/>
                </a:lnTo>
                <a:lnTo>
                  <a:pt x="122262" y="12700"/>
                </a:lnTo>
                <a:lnTo>
                  <a:pt x="125107" y="9855"/>
                </a:lnTo>
                <a:lnTo>
                  <a:pt x="125107" y="2844"/>
                </a:lnTo>
                <a:lnTo>
                  <a:pt x="1222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8463686" y="7360284"/>
            <a:ext cx="1130300" cy="6350"/>
          </a:xfrm>
          <a:custGeom>
            <a:avLst/>
            <a:gdLst/>
            <a:ahLst/>
            <a:cxnLst/>
            <a:rect l="l" t="t" r="r" b="b"/>
            <a:pathLst>
              <a:path w="1130300" h="6350">
                <a:moveTo>
                  <a:pt x="1130134" y="0"/>
                </a:moveTo>
                <a:lnTo>
                  <a:pt x="0" y="0"/>
                </a:lnTo>
                <a:lnTo>
                  <a:pt x="0" y="6350"/>
                </a:lnTo>
                <a:lnTo>
                  <a:pt x="1130134" y="6350"/>
                </a:lnTo>
                <a:lnTo>
                  <a:pt x="113013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9677172" y="7360284"/>
            <a:ext cx="150495" cy="6350"/>
          </a:xfrm>
          <a:custGeom>
            <a:avLst/>
            <a:gdLst/>
            <a:ahLst/>
            <a:cxnLst/>
            <a:rect l="l" t="t" r="r" b="b"/>
            <a:pathLst>
              <a:path w="150495" h="6350">
                <a:moveTo>
                  <a:pt x="150482" y="0"/>
                </a:moveTo>
                <a:lnTo>
                  <a:pt x="0" y="0"/>
                </a:lnTo>
                <a:lnTo>
                  <a:pt x="0" y="6350"/>
                </a:lnTo>
                <a:lnTo>
                  <a:pt x="150482" y="6350"/>
                </a:lnTo>
                <a:lnTo>
                  <a:pt x="15048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6" name="object 626"/>
          <p:cNvGrpSpPr/>
          <p:nvPr/>
        </p:nvGrpSpPr>
        <p:grpSpPr>
          <a:xfrm>
            <a:off x="8769922" y="6359893"/>
            <a:ext cx="737235" cy="431800"/>
            <a:chOff x="3715321" y="6359893"/>
            <a:chExt cx="737235" cy="431800"/>
          </a:xfrm>
        </p:grpSpPr>
        <p:pic>
          <p:nvPicPr>
            <p:cNvPr id="627" name="object 6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73153" y="6427203"/>
              <a:ext cx="679403" cy="364489"/>
            </a:xfrm>
            <a:prstGeom prst="rect">
              <a:avLst/>
            </a:prstGeom>
          </p:spPr>
        </p:pic>
        <p:pic>
          <p:nvPicPr>
            <p:cNvPr id="628" name="object 62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75048" y="6427203"/>
              <a:ext cx="123101" cy="162560"/>
            </a:xfrm>
            <a:prstGeom prst="rect">
              <a:avLst/>
            </a:prstGeom>
          </p:spPr>
        </p:pic>
        <p:pic>
          <p:nvPicPr>
            <p:cNvPr id="629" name="object 62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980611" y="6359893"/>
              <a:ext cx="217512" cy="220979"/>
            </a:xfrm>
            <a:prstGeom prst="rect">
              <a:avLst/>
            </a:prstGeom>
          </p:spPr>
        </p:pic>
        <p:pic>
          <p:nvPicPr>
            <p:cNvPr id="630" name="object 63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715321" y="6605841"/>
              <a:ext cx="56921" cy="121729"/>
            </a:xfrm>
            <a:prstGeom prst="rect">
              <a:avLst/>
            </a:prstGeom>
          </p:spPr>
        </p:pic>
      </p:grpSp>
      <p:sp>
        <p:nvSpPr>
          <p:cNvPr id="631" name="object 631"/>
          <p:cNvSpPr txBox="1"/>
          <p:nvPr/>
        </p:nvSpPr>
        <p:spPr>
          <a:xfrm>
            <a:off x="7970841" y="486815"/>
            <a:ext cx="4478655" cy="40915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32410">
              <a:lnSpc>
                <a:spcPct val="133300"/>
              </a:lnSpc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Cada.conductor.de.servicio.pasa.por.su.propio.CT.y,.cuando.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se.aplica.energía,.la.corriente.de.un.conductor.de.servicio.induce.un.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corriente.proporcional.en.su.CT..La.corriente.de.cada.CT.se.suministra.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al.medidor.con.clasificación.del.transformador.que.mide.y.muestra.la.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los.TC.que.utilizan.la.energía.a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menudo.están.alojados.en.una.caja.llamada.CT.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gabinete.ubicado.en.la.entrada.de.servicio..Sin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embargo,.fuera.del.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los.sistemas.de.medición.a.menudo.no.utilizan.un.gabinete.de.CT..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236854">
              <a:lnSpc>
                <a:spcPct val="126299"/>
              </a:lnSpc>
            </a:pP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Un.problema.de.seguridad.asociado.con.los.TC.es.que.deben.permanecer.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conectado.a.la.carga.cuando.se.aplica.corriente.. </a:t>
            </a: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lo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contrario,.el.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el.voltaje.inducido.a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través.del.CT.aumentará.hasta.un.nivel.peligroso..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50000"/>
              </a:lnSpc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calificados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instrumentos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proporcionan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un.método.excelente.de.cortocircuitar.los.circuitos.de.CT.así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desconectando.las.fuentes.de.voltaje.a.las.bobinas.de.potencial.en.la.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medidor..Usando.estos.interruptores.de.prueba,.los.medidores.pueden.cambiarse. de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manera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segura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eficiente..Los.interruptores.de.prueba.también.ofrecen.una.oportunidad.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para.energizar.estatores.individuales.en.el.medidor..Esto.es.importante.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al.verificar.que.una.instalación.de.medición.clasificada.para.instrumentos.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se.ha.conectado.correctamente..Manijas.del.interruptor.de.prueba.codificadas.por.colores.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se.pueden.pedir.para.que.coincidan.con.el.código.de.color.del.cableado.de.los.servicios..Este.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mejora.simplifica.el.cableado.de.la.toma.del.medidor..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35" name="object 635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23</a:t>
            </a:fld>
            <a:endParaRPr spc="15" dirty="0"/>
          </a:p>
        </p:txBody>
      </p:sp>
      <p:sp>
        <p:nvSpPr>
          <p:cNvPr id="632" name="object 632"/>
          <p:cNvSpPr txBox="1"/>
          <p:nvPr/>
        </p:nvSpPr>
        <p:spPr>
          <a:xfrm>
            <a:off x="5775010" y="4690517"/>
            <a:ext cx="17856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spc="15" dirty="0">
                <a:solidFill>
                  <a:srgbClr val="171514"/>
                </a:solidFill>
                <a:latin typeface="Trebuchet MS"/>
                <a:cs typeface="Trebuchet MS"/>
              </a:rPr>
              <a:t>HQ-T</a:t>
            </a:r>
            <a:r>
              <a:rPr sz="8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y</a:t>
            </a:r>
            <a:r>
              <a:rPr sz="8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HQ-TS</a:t>
            </a:r>
            <a:r>
              <a:rPr sz="8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Zócalos</a:t>
            </a:r>
            <a:r>
              <a:rPr sz="8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5" dirty="0">
                <a:solidFill>
                  <a:srgbClr val="171514"/>
                </a:solidFill>
                <a:latin typeface="Trebuchet MS"/>
                <a:cs typeface="Trebuchet MS"/>
              </a:rPr>
              <a:t>medidor </a:t>
            </a:r>
            <a:r>
              <a:rPr sz="800" b="1" spc="-2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con</a:t>
            </a:r>
            <a:r>
              <a:rPr sz="8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clasificación</a:t>
            </a:r>
            <a:r>
              <a:rPr sz="8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40" dirty="0">
                <a:solidFill>
                  <a:srgbClr val="171514"/>
                </a:solidFill>
                <a:latin typeface="Trebuchet MS"/>
                <a:cs typeface="Trebuchet MS"/>
              </a:rPr>
              <a:t>transformador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7958141" y="4693056"/>
            <a:ext cx="430466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Zócalos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5" dirty="0">
                <a:solidFill>
                  <a:srgbClr val="171514"/>
                </a:solidFill>
                <a:latin typeface="Trebuchet MS"/>
                <a:cs typeface="Trebuchet MS"/>
              </a:rPr>
              <a:t>con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clasificación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45" dirty="0">
                <a:solidFill>
                  <a:srgbClr val="171514"/>
                </a:solidFill>
                <a:latin typeface="Trebuchet MS"/>
                <a:cs typeface="Trebuchet MS"/>
              </a:rPr>
              <a:t>transformador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HQ-T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y</a:t>
            </a:r>
            <a:r>
              <a:rPr sz="9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Trebuchet MS"/>
                <a:cs typeface="Trebuchet MS"/>
              </a:rPr>
              <a:t>HQ-TS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.están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construidos.de.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Acero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galvanizado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calibre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acabado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pintura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poliéster. </a:t>
            </a:r>
            <a:r>
              <a:rPr sz="9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calibre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opción.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el.conjunto.del.bloque.es.de.poliéster.reforzado.con.fibra.de.vidrio.que.es.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fuerte.y.arco.y.resistente.a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pista..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34" name="object 634"/>
          <p:cNvSpPr txBox="1"/>
          <p:nvPr/>
        </p:nvSpPr>
        <p:spPr>
          <a:xfrm>
            <a:off x="7970840" y="8316836"/>
            <a:ext cx="22771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5" dirty="0">
                <a:solidFill>
                  <a:srgbClr val="0B0A07"/>
                </a:solidFill>
                <a:latin typeface="Microsoft Sans Serif"/>
                <a:cs typeface="Microsoft Sans Serif"/>
              </a:rPr>
              <a:t>HQ-13T</a:t>
            </a:r>
            <a:r>
              <a:rPr sz="700" dirty="0">
                <a:solidFill>
                  <a:srgbClr val="0B0A07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B0A07"/>
                </a:solidFill>
                <a:latin typeface="Microsoft Sans Serif"/>
                <a:cs typeface="Microsoft Sans Serif"/>
              </a:rPr>
              <a:t>Zócalo</a:t>
            </a:r>
            <a:r>
              <a:rPr sz="700" dirty="0">
                <a:solidFill>
                  <a:srgbClr val="0B0A07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B0A07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B0A07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B0A07"/>
                </a:solidFill>
                <a:latin typeface="Microsoft Sans Serif"/>
                <a:cs typeface="Microsoft Sans Serif"/>
              </a:rPr>
              <a:t>medidor</a:t>
            </a:r>
            <a:r>
              <a:rPr sz="700" spc="5" dirty="0">
                <a:solidFill>
                  <a:srgbClr val="0B0A07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B0A07"/>
                </a:solidFill>
                <a:latin typeface="Microsoft Sans Serif"/>
                <a:cs typeface="Microsoft Sans Serif"/>
              </a:rPr>
              <a:t>nominal</a:t>
            </a:r>
            <a:r>
              <a:rPr sz="700" dirty="0">
                <a:solidFill>
                  <a:srgbClr val="0B0A07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B0A07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B0A07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B0A07"/>
                </a:solidFill>
                <a:latin typeface="Microsoft Sans Serif"/>
                <a:cs typeface="Microsoft Sans Serif"/>
              </a:rPr>
              <a:t>transformador</a:t>
            </a:r>
            <a:endParaRPr sz="7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905363" y="5627523"/>
            <a:ext cx="1308100" cy="2734945"/>
            <a:chOff x="5850763" y="5627522"/>
            <a:chExt cx="1308100" cy="2734945"/>
          </a:xfrm>
        </p:grpSpPr>
        <p:sp>
          <p:nvSpPr>
            <p:cNvPr id="3" name="object 3"/>
            <p:cNvSpPr/>
            <p:nvPr/>
          </p:nvSpPr>
          <p:spPr>
            <a:xfrm>
              <a:off x="5855576" y="5664225"/>
              <a:ext cx="1296035" cy="2691765"/>
            </a:xfrm>
            <a:custGeom>
              <a:avLst/>
              <a:gdLst/>
              <a:ahLst/>
              <a:cxnLst/>
              <a:rect l="l" t="t" r="r" b="b"/>
              <a:pathLst>
                <a:path w="1296034" h="2691765">
                  <a:moveTo>
                    <a:pt x="0" y="0"/>
                  </a:moveTo>
                  <a:lnTo>
                    <a:pt x="0" y="60972"/>
                  </a:lnTo>
                  <a:lnTo>
                    <a:pt x="15239" y="60972"/>
                  </a:lnTo>
                  <a:lnTo>
                    <a:pt x="15239" y="2691396"/>
                  </a:lnTo>
                  <a:lnTo>
                    <a:pt x="1264919" y="2691396"/>
                  </a:lnTo>
                  <a:lnTo>
                    <a:pt x="1283220" y="67055"/>
                  </a:lnTo>
                  <a:lnTo>
                    <a:pt x="1295412" y="67055"/>
                  </a:lnTo>
                  <a:lnTo>
                    <a:pt x="1295412" y="30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64618" y="7043419"/>
              <a:ext cx="365760" cy="88900"/>
            </a:xfrm>
            <a:custGeom>
              <a:avLst/>
              <a:gdLst/>
              <a:ahLst/>
              <a:cxnLst/>
              <a:rect l="l" t="t" r="r" b="b"/>
              <a:pathLst>
                <a:path w="365760" h="88900">
                  <a:moveTo>
                    <a:pt x="365137" y="0"/>
                  </a:moveTo>
                  <a:lnTo>
                    <a:pt x="1117" y="0"/>
                  </a:lnTo>
                  <a:lnTo>
                    <a:pt x="1117" y="76200"/>
                  </a:lnTo>
                  <a:lnTo>
                    <a:pt x="0" y="76200"/>
                  </a:lnTo>
                  <a:lnTo>
                    <a:pt x="0" y="88900"/>
                  </a:lnTo>
                  <a:lnTo>
                    <a:pt x="365137" y="88900"/>
                  </a:lnTo>
                  <a:lnTo>
                    <a:pt x="365137" y="76200"/>
                  </a:lnTo>
                  <a:lnTo>
                    <a:pt x="365137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840093" y="7043445"/>
              <a:ext cx="98425" cy="83820"/>
            </a:xfrm>
            <a:custGeom>
              <a:avLst/>
              <a:gdLst/>
              <a:ahLst/>
              <a:cxnLst/>
              <a:rect l="l" t="t" r="r" b="b"/>
              <a:pathLst>
                <a:path w="98425" h="83820">
                  <a:moveTo>
                    <a:pt x="98285" y="0"/>
                  </a:moveTo>
                  <a:lnTo>
                    <a:pt x="0" y="2286"/>
                  </a:lnTo>
                  <a:lnTo>
                    <a:pt x="0" y="83451"/>
                  </a:lnTo>
                  <a:lnTo>
                    <a:pt x="98285" y="83451"/>
                  </a:lnTo>
                  <a:lnTo>
                    <a:pt x="98285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477762" y="7045959"/>
              <a:ext cx="462280" cy="88900"/>
            </a:xfrm>
            <a:custGeom>
              <a:avLst/>
              <a:gdLst/>
              <a:ahLst/>
              <a:cxnLst/>
              <a:rect l="l" t="t" r="r" b="b"/>
              <a:pathLst>
                <a:path w="462279" h="88900">
                  <a:moveTo>
                    <a:pt x="461759" y="81280"/>
                  </a:moveTo>
                  <a:lnTo>
                    <a:pt x="364032" y="81280"/>
                  </a:lnTo>
                  <a:lnTo>
                    <a:pt x="364032" y="0"/>
                  </a:lnTo>
                  <a:lnTo>
                    <a:pt x="0" y="0"/>
                  </a:lnTo>
                  <a:lnTo>
                    <a:pt x="0" y="81280"/>
                  </a:lnTo>
                  <a:lnTo>
                    <a:pt x="0" y="88900"/>
                  </a:lnTo>
                  <a:lnTo>
                    <a:pt x="461759" y="88900"/>
                  </a:lnTo>
                  <a:lnTo>
                    <a:pt x="461759" y="8128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066282" y="7122299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79">
                  <a:moveTo>
                    <a:pt x="50" y="0"/>
                  </a:moveTo>
                  <a:lnTo>
                    <a:pt x="0" y="4597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531483" y="7320051"/>
              <a:ext cx="35560" cy="30480"/>
            </a:xfrm>
            <a:custGeom>
              <a:avLst/>
              <a:gdLst/>
              <a:ahLst/>
              <a:cxnLst/>
              <a:rect l="l" t="t" r="r" b="b"/>
              <a:pathLst>
                <a:path w="35559" h="30479">
                  <a:moveTo>
                    <a:pt x="0" y="0"/>
                  </a:moveTo>
                  <a:lnTo>
                    <a:pt x="0" y="30276"/>
                  </a:lnTo>
                  <a:lnTo>
                    <a:pt x="35420" y="30276"/>
                  </a:lnTo>
                  <a:lnTo>
                    <a:pt x="35420" y="5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329540" y="7346086"/>
              <a:ext cx="351790" cy="153670"/>
            </a:xfrm>
            <a:custGeom>
              <a:avLst/>
              <a:gdLst/>
              <a:ahLst/>
              <a:cxnLst/>
              <a:rect l="l" t="t" r="r" b="b"/>
              <a:pathLst>
                <a:path w="351790" h="153670">
                  <a:moveTo>
                    <a:pt x="58381" y="0"/>
                  </a:moveTo>
                  <a:lnTo>
                    <a:pt x="44957" y="79679"/>
                  </a:lnTo>
                  <a:lnTo>
                    <a:pt x="0" y="153619"/>
                  </a:lnTo>
                  <a:lnTo>
                    <a:pt x="351281" y="153619"/>
                  </a:lnTo>
                  <a:lnTo>
                    <a:pt x="351281" y="82930"/>
                  </a:lnTo>
                  <a:lnTo>
                    <a:pt x="58381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378308" y="7354328"/>
              <a:ext cx="299085" cy="43815"/>
            </a:xfrm>
            <a:custGeom>
              <a:avLst/>
              <a:gdLst/>
              <a:ahLst/>
              <a:cxnLst/>
              <a:rect l="l" t="t" r="r" b="b"/>
              <a:pathLst>
                <a:path w="299084" h="43815">
                  <a:moveTo>
                    <a:pt x="82296" y="0"/>
                  </a:moveTo>
                  <a:lnTo>
                    <a:pt x="0" y="0"/>
                  </a:lnTo>
                  <a:lnTo>
                    <a:pt x="0" y="43459"/>
                  </a:lnTo>
                  <a:lnTo>
                    <a:pt x="82296" y="43459"/>
                  </a:lnTo>
                  <a:lnTo>
                    <a:pt x="82296" y="0"/>
                  </a:lnTo>
                  <a:close/>
                </a:path>
                <a:path w="299084" h="43815">
                  <a:moveTo>
                    <a:pt x="185166" y="0"/>
                  </a:moveTo>
                  <a:lnTo>
                    <a:pt x="102857" y="0"/>
                  </a:lnTo>
                  <a:lnTo>
                    <a:pt x="102857" y="43459"/>
                  </a:lnTo>
                  <a:lnTo>
                    <a:pt x="185166" y="43459"/>
                  </a:lnTo>
                  <a:lnTo>
                    <a:pt x="185166" y="0"/>
                  </a:lnTo>
                  <a:close/>
                </a:path>
                <a:path w="299084" h="43815">
                  <a:moveTo>
                    <a:pt x="298907" y="0"/>
                  </a:moveTo>
                  <a:lnTo>
                    <a:pt x="211429" y="0"/>
                  </a:lnTo>
                  <a:lnTo>
                    <a:pt x="211429" y="43459"/>
                  </a:lnTo>
                  <a:lnTo>
                    <a:pt x="298907" y="43459"/>
                  </a:lnTo>
                  <a:lnTo>
                    <a:pt x="298907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329540" y="6517665"/>
              <a:ext cx="351790" cy="293370"/>
            </a:xfrm>
            <a:custGeom>
              <a:avLst/>
              <a:gdLst/>
              <a:ahLst/>
              <a:cxnLst/>
              <a:rect l="l" t="t" r="r" b="b"/>
              <a:pathLst>
                <a:path w="351790" h="293370">
                  <a:moveTo>
                    <a:pt x="80949" y="292620"/>
                  </a:moveTo>
                  <a:lnTo>
                    <a:pt x="81927" y="293369"/>
                  </a:lnTo>
                  <a:lnTo>
                    <a:pt x="81801" y="292622"/>
                  </a:lnTo>
                  <a:lnTo>
                    <a:pt x="80949" y="292620"/>
                  </a:lnTo>
                  <a:close/>
                </a:path>
                <a:path w="351790" h="293370">
                  <a:moveTo>
                    <a:pt x="351281" y="0"/>
                  </a:moveTo>
                  <a:lnTo>
                    <a:pt x="0" y="0"/>
                  </a:lnTo>
                  <a:lnTo>
                    <a:pt x="44957" y="73913"/>
                  </a:lnTo>
                  <a:lnTo>
                    <a:pt x="81801" y="292622"/>
                  </a:lnTo>
                  <a:lnTo>
                    <a:pt x="229412" y="293018"/>
                  </a:lnTo>
                  <a:lnTo>
                    <a:pt x="306344" y="292990"/>
                  </a:lnTo>
                  <a:lnTo>
                    <a:pt x="336444" y="292393"/>
                  </a:lnTo>
                  <a:lnTo>
                    <a:pt x="344411" y="291084"/>
                  </a:lnTo>
                  <a:lnTo>
                    <a:pt x="351281" y="288798"/>
                  </a:lnTo>
                  <a:lnTo>
                    <a:pt x="351281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454686" y="6496049"/>
              <a:ext cx="337820" cy="341630"/>
            </a:xfrm>
            <a:custGeom>
              <a:avLst/>
              <a:gdLst/>
              <a:ahLst/>
              <a:cxnLst/>
              <a:rect l="l" t="t" r="r" b="b"/>
              <a:pathLst>
                <a:path w="337820" h="341629">
                  <a:moveTo>
                    <a:pt x="93154" y="0"/>
                  </a:moveTo>
                  <a:lnTo>
                    <a:pt x="0" y="0"/>
                  </a:lnTo>
                  <a:lnTo>
                    <a:pt x="0" y="96520"/>
                  </a:lnTo>
                  <a:lnTo>
                    <a:pt x="21729" y="96520"/>
                  </a:lnTo>
                  <a:lnTo>
                    <a:pt x="21729" y="337820"/>
                  </a:lnTo>
                  <a:lnTo>
                    <a:pt x="70599" y="337820"/>
                  </a:lnTo>
                  <a:lnTo>
                    <a:pt x="70599" y="96520"/>
                  </a:lnTo>
                  <a:lnTo>
                    <a:pt x="93154" y="96520"/>
                  </a:lnTo>
                  <a:lnTo>
                    <a:pt x="93154" y="0"/>
                  </a:lnTo>
                  <a:close/>
                </a:path>
                <a:path w="337820" h="341629">
                  <a:moveTo>
                    <a:pt x="337489" y="5334"/>
                  </a:moveTo>
                  <a:lnTo>
                    <a:pt x="219760" y="5334"/>
                  </a:lnTo>
                  <a:lnTo>
                    <a:pt x="134035" y="89916"/>
                  </a:lnTo>
                  <a:lnTo>
                    <a:pt x="134035" y="340512"/>
                  </a:lnTo>
                  <a:lnTo>
                    <a:pt x="175158" y="341083"/>
                  </a:lnTo>
                  <a:lnTo>
                    <a:pt x="175158" y="113919"/>
                  </a:lnTo>
                  <a:lnTo>
                    <a:pt x="175488" y="103263"/>
                  </a:lnTo>
                  <a:lnTo>
                    <a:pt x="177736" y="97205"/>
                  </a:lnTo>
                  <a:lnTo>
                    <a:pt x="183845" y="93510"/>
                  </a:lnTo>
                  <a:lnTo>
                    <a:pt x="195757" y="89916"/>
                  </a:lnTo>
                  <a:lnTo>
                    <a:pt x="337489" y="89916"/>
                  </a:lnTo>
                  <a:lnTo>
                    <a:pt x="337489" y="5334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460985" y="6463372"/>
              <a:ext cx="328295" cy="368935"/>
            </a:xfrm>
            <a:custGeom>
              <a:avLst/>
              <a:gdLst/>
              <a:ahLst/>
              <a:cxnLst/>
              <a:rect l="l" t="t" r="r" b="b"/>
              <a:pathLst>
                <a:path w="328295" h="368934">
                  <a:moveTo>
                    <a:pt x="52387" y="241998"/>
                  </a:moveTo>
                  <a:lnTo>
                    <a:pt x="47167" y="236804"/>
                  </a:lnTo>
                  <a:lnTo>
                    <a:pt x="34340" y="236804"/>
                  </a:lnTo>
                  <a:lnTo>
                    <a:pt x="29159" y="241998"/>
                  </a:lnTo>
                  <a:lnTo>
                    <a:pt x="29159" y="254838"/>
                  </a:lnTo>
                  <a:lnTo>
                    <a:pt x="34340" y="260045"/>
                  </a:lnTo>
                  <a:lnTo>
                    <a:pt x="47167" y="260045"/>
                  </a:lnTo>
                  <a:lnTo>
                    <a:pt x="52387" y="254838"/>
                  </a:lnTo>
                  <a:lnTo>
                    <a:pt x="52387" y="248412"/>
                  </a:lnTo>
                  <a:lnTo>
                    <a:pt x="52387" y="241998"/>
                  </a:lnTo>
                  <a:close/>
                </a:path>
                <a:path w="328295" h="368934">
                  <a:moveTo>
                    <a:pt x="52387" y="5372"/>
                  </a:moveTo>
                  <a:lnTo>
                    <a:pt x="47015" y="0"/>
                  </a:lnTo>
                  <a:lnTo>
                    <a:pt x="33756" y="0"/>
                  </a:lnTo>
                  <a:lnTo>
                    <a:pt x="28384" y="5372"/>
                  </a:lnTo>
                  <a:lnTo>
                    <a:pt x="28384" y="18630"/>
                  </a:lnTo>
                  <a:lnTo>
                    <a:pt x="33756" y="24015"/>
                  </a:lnTo>
                  <a:lnTo>
                    <a:pt x="47015" y="24015"/>
                  </a:lnTo>
                  <a:lnTo>
                    <a:pt x="52387" y="18630"/>
                  </a:lnTo>
                  <a:lnTo>
                    <a:pt x="52387" y="12001"/>
                  </a:lnTo>
                  <a:lnTo>
                    <a:pt x="52387" y="5372"/>
                  </a:lnTo>
                  <a:close/>
                </a:path>
                <a:path w="328295" h="368934">
                  <a:moveTo>
                    <a:pt x="57150" y="167551"/>
                  </a:moveTo>
                  <a:lnTo>
                    <a:pt x="49796" y="160210"/>
                  </a:lnTo>
                  <a:lnTo>
                    <a:pt x="31737" y="160210"/>
                  </a:lnTo>
                  <a:lnTo>
                    <a:pt x="24396" y="167551"/>
                  </a:lnTo>
                  <a:lnTo>
                    <a:pt x="24396" y="185635"/>
                  </a:lnTo>
                  <a:lnTo>
                    <a:pt x="31737" y="192989"/>
                  </a:lnTo>
                  <a:lnTo>
                    <a:pt x="49796" y="192989"/>
                  </a:lnTo>
                  <a:lnTo>
                    <a:pt x="57150" y="185635"/>
                  </a:lnTo>
                  <a:lnTo>
                    <a:pt x="57150" y="176593"/>
                  </a:lnTo>
                  <a:lnTo>
                    <a:pt x="57150" y="167551"/>
                  </a:lnTo>
                  <a:close/>
                </a:path>
                <a:path w="328295" h="368934">
                  <a:moveTo>
                    <a:pt x="63652" y="336257"/>
                  </a:moveTo>
                  <a:lnTo>
                    <a:pt x="61887" y="327520"/>
                  </a:lnTo>
                  <a:lnTo>
                    <a:pt x="57086" y="320395"/>
                  </a:lnTo>
                  <a:lnTo>
                    <a:pt x="49961" y="315595"/>
                  </a:lnTo>
                  <a:lnTo>
                    <a:pt x="41262" y="313829"/>
                  </a:lnTo>
                  <a:lnTo>
                    <a:pt x="32524" y="315595"/>
                  </a:lnTo>
                  <a:lnTo>
                    <a:pt x="25400" y="320395"/>
                  </a:lnTo>
                  <a:lnTo>
                    <a:pt x="20586" y="327520"/>
                  </a:lnTo>
                  <a:lnTo>
                    <a:pt x="18834" y="336257"/>
                  </a:lnTo>
                  <a:lnTo>
                    <a:pt x="20586" y="344957"/>
                  </a:lnTo>
                  <a:lnTo>
                    <a:pt x="25400" y="352082"/>
                  </a:lnTo>
                  <a:lnTo>
                    <a:pt x="32524" y="356882"/>
                  </a:lnTo>
                  <a:lnTo>
                    <a:pt x="41262" y="358635"/>
                  </a:lnTo>
                  <a:lnTo>
                    <a:pt x="49961" y="356882"/>
                  </a:lnTo>
                  <a:lnTo>
                    <a:pt x="57086" y="352082"/>
                  </a:lnTo>
                  <a:lnTo>
                    <a:pt x="61887" y="344957"/>
                  </a:lnTo>
                  <a:lnTo>
                    <a:pt x="63652" y="336257"/>
                  </a:lnTo>
                  <a:close/>
                </a:path>
                <a:path w="328295" h="368934">
                  <a:moveTo>
                    <a:pt x="78879" y="80772"/>
                  </a:moveTo>
                  <a:lnTo>
                    <a:pt x="75780" y="65430"/>
                  </a:lnTo>
                  <a:lnTo>
                    <a:pt x="67322" y="52895"/>
                  </a:lnTo>
                  <a:lnTo>
                    <a:pt x="54787" y="44437"/>
                  </a:lnTo>
                  <a:lnTo>
                    <a:pt x="39433" y="41338"/>
                  </a:lnTo>
                  <a:lnTo>
                    <a:pt x="24079" y="44437"/>
                  </a:lnTo>
                  <a:lnTo>
                    <a:pt x="11544" y="52895"/>
                  </a:lnTo>
                  <a:lnTo>
                    <a:pt x="3098" y="65430"/>
                  </a:lnTo>
                  <a:lnTo>
                    <a:pt x="0" y="80772"/>
                  </a:lnTo>
                  <a:lnTo>
                    <a:pt x="3098" y="96126"/>
                  </a:lnTo>
                  <a:lnTo>
                    <a:pt x="11544" y="108661"/>
                  </a:lnTo>
                  <a:lnTo>
                    <a:pt x="24079" y="117119"/>
                  </a:lnTo>
                  <a:lnTo>
                    <a:pt x="39433" y="120205"/>
                  </a:lnTo>
                  <a:lnTo>
                    <a:pt x="54787" y="117119"/>
                  </a:lnTo>
                  <a:lnTo>
                    <a:pt x="67322" y="108661"/>
                  </a:lnTo>
                  <a:lnTo>
                    <a:pt x="75780" y="96126"/>
                  </a:lnTo>
                  <a:lnTo>
                    <a:pt x="78879" y="80772"/>
                  </a:lnTo>
                  <a:close/>
                </a:path>
                <a:path w="328295" h="368934">
                  <a:moveTo>
                    <a:pt x="103238" y="167551"/>
                  </a:moveTo>
                  <a:lnTo>
                    <a:pt x="95923" y="160210"/>
                  </a:lnTo>
                  <a:lnTo>
                    <a:pt x="77838" y="160210"/>
                  </a:lnTo>
                  <a:lnTo>
                    <a:pt x="70485" y="167551"/>
                  </a:lnTo>
                  <a:lnTo>
                    <a:pt x="70485" y="185635"/>
                  </a:lnTo>
                  <a:lnTo>
                    <a:pt x="77838" y="192989"/>
                  </a:lnTo>
                  <a:lnTo>
                    <a:pt x="95923" y="192989"/>
                  </a:lnTo>
                  <a:lnTo>
                    <a:pt x="103238" y="185635"/>
                  </a:lnTo>
                  <a:lnTo>
                    <a:pt x="103238" y="176593"/>
                  </a:lnTo>
                  <a:lnTo>
                    <a:pt x="103238" y="167551"/>
                  </a:lnTo>
                  <a:close/>
                </a:path>
                <a:path w="328295" h="368934">
                  <a:moveTo>
                    <a:pt x="160591" y="251714"/>
                  </a:moveTo>
                  <a:lnTo>
                    <a:pt x="155397" y="246507"/>
                  </a:lnTo>
                  <a:lnTo>
                    <a:pt x="142557" y="246507"/>
                  </a:lnTo>
                  <a:lnTo>
                    <a:pt x="137350" y="251714"/>
                  </a:lnTo>
                  <a:lnTo>
                    <a:pt x="137350" y="264553"/>
                  </a:lnTo>
                  <a:lnTo>
                    <a:pt x="142557" y="269760"/>
                  </a:lnTo>
                  <a:lnTo>
                    <a:pt x="155397" y="269760"/>
                  </a:lnTo>
                  <a:lnTo>
                    <a:pt x="160591" y="264553"/>
                  </a:lnTo>
                  <a:lnTo>
                    <a:pt x="160591" y="258127"/>
                  </a:lnTo>
                  <a:lnTo>
                    <a:pt x="160591" y="251714"/>
                  </a:lnTo>
                  <a:close/>
                </a:path>
                <a:path w="328295" h="368934">
                  <a:moveTo>
                    <a:pt x="163817" y="167551"/>
                  </a:moveTo>
                  <a:lnTo>
                    <a:pt x="156502" y="160210"/>
                  </a:lnTo>
                  <a:lnTo>
                    <a:pt x="138391" y="160210"/>
                  </a:lnTo>
                  <a:lnTo>
                    <a:pt x="131064" y="167551"/>
                  </a:lnTo>
                  <a:lnTo>
                    <a:pt x="131064" y="185635"/>
                  </a:lnTo>
                  <a:lnTo>
                    <a:pt x="138391" y="192989"/>
                  </a:lnTo>
                  <a:lnTo>
                    <a:pt x="156502" y="192989"/>
                  </a:lnTo>
                  <a:lnTo>
                    <a:pt x="163817" y="185635"/>
                  </a:lnTo>
                  <a:lnTo>
                    <a:pt x="163817" y="176593"/>
                  </a:lnTo>
                  <a:lnTo>
                    <a:pt x="163817" y="167551"/>
                  </a:lnTo>
                  <a:close/>
                </a:path>
                <a:path w="328295" h="368934">
                  <a:moveTo>
                    <a:pt x="172605" y="346151"/>
                  </a:moveTo>
                  <a:lnTo>
                    <a:pt x="170840" y="337439"/>
                  </a:lnTo>
                  <a:lnTo>
                    <a:pt x="166039" y="330314"/>
                  </a:lnTo>
                  <a:lnTo>
                    <a:pt x="158915" y="325513"/>
                  </a:lnTo>
                  <a:lnTo>
                    <a:pt x="150215" y="323748"/>
                  </a:lnTo>
                  <a:lnTo>
                    <a:pt x="141478" y="325513"/>
                  </a:lnTo>
                  <a:lnTo>
                    <a:pt x="134353" y="330314"/>
                  </a:lnTo>
                  <a:lnTo>
                    <a:pt x="129552" y="337439"/>
                  </a:lnTo>
                  <a:lnTo>
                    <a:pt x="127800" y="346151"/>
                  </a:lnTo>
                  <a:lnTo>
                    <a:pt x="129552" y="354863"/>
                  </a:lnTo>
                  <a:lnTo>
                    <a:pt x="134353" y="361988"/>
                  </a:lnTo>
                  <a:lnTo>
                    <a:pt x="141478" y="366788"/>
                  </a:lnTo>
                  <a:lnTo>
                    <a:pt x="150215" y="368541"/>
                  </a:lnTo>
                  <a:lnTo>
                    <a:pt x="158915" y="366788"/>
                  </a:lnTo>
                  <a:lnTo>
                    <a:pt x="166039" y="361988"/>
                  </a:lnTo>
                  <a:lnTo>
                    <a:pt x="170840" y="354863"/>
                  </a:lnTo>
                  <a:lnTo>
                    <a:pt x="172605" y="346151"/>
                  </a:lnTo>
                  <a:close/>
                </a:path>
                <a:path w="328295" h="368934">
                  <a:moveTo>
                    <a:pt x="212598" y="167551"/>
                  </a:moveTo>
                  <a:lnTo>
                    <a:pt x="205257" y="160210"/>
                  </a:lnTo>
                  <a:lnTo>
                    <a:pt x="187159" y="160210"/>
                  </a:lnTo>
                  <a:lnTo>
                    <a:pt x="179844" y="167551"/>
                  </a:lnTo>
                  <a:lnTo>
                    <a:pt x="179844" y="185635"/>
                  </a:lnTo>
                  <a:lnTo>
                    <a:pt x="187159" y="192989"/>
                  </a:lnTo>
                  <a:lnTo>
                    <a:pt x="205257" y="192989"/>
                  </a:lnTo>
                  <a:lnTo>
                    <a:pt x="212598" y="185635"/>
                  </a:lnTo>
                  <a:lnTo>
                    <a:pt x="212598" y="176593"/>
                  </a:lnTo>
                  <a:lnTo>
                    <a:pt x="212598" y="167551"/>
                  </a:lnTo>
                  <a:close/>
                </a:path>
                <a:path w="328295" h="368934">
                  <a:moveTo>
                    <a:pt x="298513" y="141389"/>
                  </a:moveTo>
                  <a:lnTo>
                    <a:pt x="293154" y="136004"/>
                  </a:lnTo>
                  <a:lnTo>
                    <a:pt x="279908" y="136004"/>
                  </a:lnTo>
                  <a:lnTo>
                    <a:pt x="274523" y="141389"/>
                  </a:lnTo>
                  <a:lnTo>
                    <a:pt x="274523" y="154647"/>
                  </a:lnTo>
                  <a:lnTo>
                    <a:pt x="279908" y="160032"/>
                  </a:lnTo>
                  <a:lnTo>
                    <a:pt x="293154" y="160032"/>
                  </a:lnTo>
                  <a:lnTo>
                    <a:pt x="298513" y="154647"/>
                  </a:lnTo>
                  <a:lnTo>
                    <a:pt x="298513" y="148018"/>
                  </a:lnTo>
                  <a:lnTo>
                    <a:pt x="298513" y="141389"/>
                  </a:lnTo>
                  <a:close/>
                </a:path>
                <a:path w="328295" h="368934">
                  <a:moveTo>
                    <a:pt x="298513" y="7658"/>
                  </a:moveTo>
                  <a:lnTo>
                    <a:pt x="293154" y="2286"/>
                  </a:lnTo>
                  <a:lnTo>
                    <a:pt x="279908" y="2286"/>
                  </a:lnTo>
                  <a:lnTo>
                    <a:pt x="274523" y="7658"/>
                  </a:lnTo>
                  <a:lnTo>
                    <a:pt x="274523" y="20916"/>
                  </a:lnTo>
                  <a:lnTo>
                    <a:pt x="279908" y="26289"/>
                  </a:lnTo>
                  <a:lnTo>
                    <a:pt x="293154" y="26289"/>
                  </a:lnTo>
                  <a:lnTo>
                    <a:pt x="298513" y="20916"/>
                  </a:lnTo>
                  <a:lnTo>
                    <a:pt x="298513" y="14287"/>
                  </a:lnTo>
                  <a:lnTo>
                    <a:pt x="298513" y="7658"/>
                  </a:lnTo>
                  <a:close/>
                </a:path>
                <a:path w="328295" h="368934">
                  <a:moveTo>
                    <a:pt x="327672" y="80772"/>
                  </a:moveTo>
                  <a:lnTo>
                    <a:pt x="324561" y="65430"/>
                  </a:lnTo>
                  <a:lnTo>
                    <a:pt x="316115" y="52895"/>
                  </a:lnTo>
                  <a:lnTo>
                    <a:pt x="303580" y="44437"/>
                  </a:lnTo>
                  <a:lnTo>
                    <a:pt x="288239" y="41338"/>
                  </a:lnTo>
                  <a:lnTo>
                    <a:pt x="272872" y="44437"/>
                  </a:lnTo>
                  <a:lnTo>
                    <a:pt x="260337" y="52895"/>
                  </a:lnTo>
                  <a:lnTo>
                    <a:pt x="251891" y="65430"/>
                  </a:lnTo>
                  <a:lnTo>
                    <a:pt x="248793" y="80772"/>
                  </a:lnTo>
                  <a:lnTo>
                    <a:pt x="251879" y="96126"/>
                  </a:lnTo>
                  <a:lnTo>
                    <a:pt x="260337" y="108661"/>
                  </a:lnTo>
                  <a:lnTo>
                    <a:pt x="272872" y="117119"/>
                  </a:lnTo>
                  <a:lnTo>
                    <a:pt x="288239" y="120205"/>
                  </a:lnTo>
                  <a:lnTo>
                    <a:pt x="303580" y="117119"/>
                  </a:lnTo>
                  <a:lnTo>
                    <a:pt x="316115" y="108661"/>
                  </a:lnTo>
                  <a:lnTo>
                    <a:pt x="324561" y="96126"/>
                  </a:lnTo>
                  <a:lnTo>
                    <a:pt x="327672" y="80772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425349" y="6613499"/>
              <a:ext cx="245110" cy="137160"/>
            </a:xfrm>
            <a:custGeom>
              <a:avLst/>
              <a:gdLst/>
              <a:ahLst/>
              <a:cxnLst/>
              <a:rect l="l" t="t" r="r" b="b"/>
              <a:pathLst>
                <a:path w="245109" h="137159">
                  <a:moveTo>
                    <a:pt x="28575" y="34848"/>
                  </a:moveTo>
                  <a:lnTo>
                    <a:pt x="431" y="33134"/>
                  </a:lnTo>
                  <a:lnTo>
                    <a:pt x="0" y="122872"/>
                  </a:lnTo>
                  <a:lnTo>
                    <a:pt x="28575" y="122872"/>
                  </a:lnTo>
                  <a:lnTo>
                    <a:pt x="28575" y="34848"/>
                  </a:lnTo>
                  <a:close/>
                </a:path>
                <a:path w="245109" h="137159">
                  <a:moveTo>
                    <a:pt x="28575" y="0"/>
                  </a:moveTo>
                  <a:lnTo>
                    <a:pt x="571" y="0"/>
                  </a:lnTo>
                  <a:lnTo>
                    <a:pt x="508" y="17132"/>
                  </a:lnTo>
                  <a:lnTo>
                    <a:pt x="28575" y="16002"/>
                  </a:lnTo>
                  <a:lnTo>
                    <a:pt x="28575" y="0"/>
                  </a:lnTo>
                  <a:close/>
                </a:path>
                <a:path w="245109" h="137159">
                  <a:moveTo>
                    <a:pt x="136410" y="34848"/>
                  </a:moveTo>
                  <a:lnTo>
                    <a:pt x="108254" y="33134"/>
                  </a:lnTo>
                  <a:lnTo>
                    <a:pt x="107835" y="137160"/>
                  </a:lnTo>
                  <a:lnTo>
                    <a:pt x="136410" y="137160"/>
                  </a:lnTo>
                  <a:lnTo>
                    <a:pt x="136410" y="34848"/>
                  </a:lnTo>
                  <a:close/>
                </a:path>
                <a:path w="245109" h="137159">
                  <a:moveTo>
                    <a:pt x="136410" y="0"/>
                  </a:moveTo>
                  <a:lnTo>
                    <a:pt x="108407" y="0"/>
                  </a:lnTo>
                  <a:lnTo>
                    <a:pt x="108343" y="17132"/>
                  </a:lnTo>
                  <a:lnTo>
                    <a:pt x="136410" y="16002"/>
                  </a:lnTo>
                  <a:lnTo>
                    <a:pt x="136410" y="0"/>
                  </a:lnTo>
                  <a:close/>
                </a:path>
                <a:path w="245109" h="137159">
                  <a:moveTo>
                    <a:pt x="244995" y="34848"/>
                  </a:moveTo>
                  <a:lnTo>
                    <a:pt x="216865" y="33134"/>
                  </a:lnTo>
                  <a:lnTo>
                    <a:pt x="216420" y="122872"/>
                  </a:lnTo>
                  <a:lnTo>
                    <a:pt x="244995" y="122872"/>
                  </a:lnTo>
                  <a:lnTo>
                    <a:pt x="244995" y="34848"/>
                  </a:lnTo>
                  <a:close/>
                </a:path>
                <a:path w="245109" h="137159">
                  <a:moveTo>
                    <a:pt x="244995" y="0"/>
                  </a:moveTo>
                  <a:lnTo>
                    <a:pt x="216992" y="0"/>
                  </a:lnTo>
                  <a:lnTo>
                    <a:pt x="216928" y="17132"/>
                  </a:lnTo>
                  <a:lnTo>
                    <a:pt x="244995" y="16002"/>
                  </a:lnTo>
                  <a:lnTo>
                    <a:pt x="244995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416599" y="6542430"/>
              <a:ext cx="192405" cy="336550"/>
            </a:xfrm>
            <a:custGeom>
              <a:avLst/>
              <a:gdLst/>
              <a:ahLst/>
              <a:cxnLst/>
              <a:rect l="l" t="t" r="r" b="b"/>
              <a:pathLst>
                <a:path w="192404" h="336550">
                  <a:moveTo>
                    <a:pt x="66586" y="218884"/>
                  </a:moveTo>
                  <a:lnTo>
                    <a:pt x="14871" y="218884"/>
                  </a:lnTo>
                  <a:lnTo>
                    <a:pt x="14871" y="272605"/>
                  </a:lnTo>
                  <a:lnTo>
                    <a:pt x="7150" y="272605"/>
                  </a:lnTo>
                  <a:lnTo>
                    <a:pt x="7150" y="290042"/>
                  </a:lnTo>
                  <a:lnTo>
                    <a:pt x="0" y="291757"/>
                  </a:lnTo>
                  <a:lnTo>
                    <a:pt x="0" y="331762"/>
                  </a:lnTo>
                  <a:lnTo>
                    <a:pt x="571" y="336054"/>
                  </a:lnTo>
                  <a:lnTo>
                    <a:pt x="57150" y="336054"/>
                  </a:lnTo>
                  <a:lnTo>
                    <a:pt x="61429" y="335470"/>
                  </a:lnTo>
                  <a:lnTo>
                    <a:pt x="61429" y="297180"/>
                  </a:lnTo>
                  <a:lnTo>
                    <a:pt x="51435" y="297180"/>
                  </a:lnTo>
                  <a:lnTo>
                    <a:pt x="51435" y="236893"/>
                  </a:lnTo>
                  <a:lnTo>
                    <a:pt x="62877" y="236893"/>
                  </a:lnTo>
                  <a:lnTo>
                    <a:pt x="62877" y="246329"/>
                  </a:lnTo>
                  <a:lnTo>
                    <a:pt x="58851" y="246329"/>
                  </a:lnTo>
                  <a:lnTo>
                    <a:pt x="58851" y="254038"/>
                  </a:lnTo>
                  <a:lnTo>
                    <a:pt x="65722" y="254038"/>
                  </a:lnTo>
                  <a:lnTo>
                    <a:pt x="66141" y="236893"/>
                  </a:lnTo>
                  <a:lnTo>
                    <a:pt x="66586" y="218884"/>
                  </a:lnTo>
                  <a:close/>
                </a:path>
                <a:path w="192404" h="336550">
                  <a:moveTo>
                    <a:pt x="174040" y="218884"/>
                  </a:moveTo>
                  <a:lnTo>
                    <a:pt x="122288" y="218884"/>
                  </a:lnTo>
                  <a:lnTo>
                    <a:pt x="122288" y="272605"/>
                  </a:lnTo>
                  <a:lnTo>
                    <a:pt x="114592" y="272605"/>
                  </a:lnTo>
                  <a:lnTo>
                    <a:pt x="114592" y="290042"/>
                  </a:lnTo>
                  <a:lnTo>
                    <a:pt x="107429" y="291757"/>
                  </a:lnTo>
                  <a:lnTo>
                    <a:pt x="107429" y="331762"/>
                  </a:lnTo>
                  <a:lnTo>
                    <a:pt x="108013" y="336054"/>
                  </a:lnTo>
                  <a:lnTo>
                    <a:pt x="164579" y="336054"/>
                  </a:lnTo>
                  <a:lnTo>
                    <a:pt x="168884" y="335470"/>
                  </a:lnTo>
                  <a:lnTo>
                    <a:pt x="168884" y="297180"/>
                  </a:lnTo>
                  <a:lnTo>
                    <a:pt x="158877" y="297180"/>
                  </a:lnTo>
                  <a:lnTo>
                    <a:pt x="158877" y="236893"/>
                  </a:lnTo>
                  <a:lnTo>
                    <a:pt x="170319" y="236893"/>
                  </a:lnTo>
                  <a:lnTo>
                    <a:pt x="170319" y="246329"/>
                  </a:lnTo>
                  <a:lnTo>
                    <a:pt x="166319" y="246329"/>
                  </a:lnTo>
                  <a:lnTo>
                    <a:pt x="166319" y="254038"/>
                  </a:lnTo>
                  <a:lnTo>
                    <a:pt x="173164" y="254038"/>
                  </a:lnTo>
                  <a:lnTo>
                    <a:pt x="173583" y="236893"/>
                  </a:lnTo>
                  <a:lnTo>
                    <a:pt x="174040" y="218884"/>
                  </a:lnTo>
                  <a:close/>
                </a:path>
                <a:path w="192404" h="336550">
                  <a:moveTo>
                    <a:pt x="192227" y="11049"/>
                  </a:moveTo>
                  <a:lnTo>
                    <a:pt x="189941" y="4191"/>
                  </a:lnTo>
                  <a:lnTo>
                    <a:pt x="184975" y="2286"/>
                  </a:lnTo>
                  <a:lnTo>
                    <a:pt x="171259" y="0"/>
                  </a:lnTo>
                  <a:lnTo>
                    <a:pt x="150393" y="4813"/>
                  </a:lnTo>
                  <a:lnTo>
                    <a:pt x="150634" y="15240"/>
                  </a:lnTo>
                  <a:lnTo>
                    <a:pt x="150698" y="217551"/>
                  </a:lnTo>
                  <a:lnTo>
                    <a:pt x="163652" y="217932"/>
                  </a:lnTo>
                  <a:lnTo>
                    <a:pt x="165163" y="20955"/>
                  </a:lnTo>
                  <a:lnTo>
                    <a:pt x="165163" y="18669"/>
                  </a:lnTo>
                  <a:lnTo>
                    <a:pt x="165925" y="19431"/>
                  </a:lnTo>
                  <a:lnTo>
                    <a:pt x="167259" y="18669"/>
                  </a:lnTo>
                  <a:lnTo>
                    <a:pt x="171259" y="16383"/>
                  </a:lnTo>
                  <a:lnTo>
                    <a:pt x="172389" y="19050"/>
                  </a:lnTo>
                  <a:lnTo>
                    <a:pt x="183070" y="19812"/>
                  </a:lnTo>
                  <a:lnTo>
                    <a:pt x="189928" y="16383"/>
                  </a:lnTo>
                  <a:lnTo>
                    <a:pt x="192227" y="15240"/>
                  </a:lnTo>
                  <a:lnTo>
                    <a:pt x="192227" y="11049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214186" y="6501383"/>
              <a:ext cx="203835" cy="335915"/>
            </a:xfrm>
            <a:custGeom>
              <a:avLst/>
              <a:gdLst/>
              <a:ahLst/>
              <a:cxnLst/>
              <a:rect l="l" t="t" r="r" b="b"/>
              <a:pathLst>
                <a:path w="203835" h="335915">
                  <a:moveTo>
                    <a:pt x="117729" y="0"/>
                  </a:moveTo>
                  <a:lnTo>
                    <a:pt x="0" y="0"/>
                  </a:lnTo>
                  <a:lnTo>
                    <a:pt x="0" y="84581"/>
                  </a:lnTo>
                  <a:lnTo>
                    <a:pt x="141732" y="84581"/>
                  </a:lnTo>
                  <a:lnTo>
                    <a:pt x="153626" y="88171"/>
                  </a:lnTo>
                  <a:lnTo>
                    <a:pt x="159734" y="91868"/>
                  </a:lnTo>
                  <a:lnTo>
                    <a:pt x="161984" y="97922"/>
                  </a:lnTo>
                  <a:lnTo>
                    <a:pt x="162306" y="108585"/>
                  </a:lnTo>
                  <a:lnTo>
                    <a:pt x="162306" y="335749"/>
                  </a:lnTo>
                  <a:lnTo>
                    <a:pt x="203454" y="335178"/>
                  </a:lnTo>
                  <a:lnTo>
                    <a:pt x="203454" y="84581"/>
                  </a:lnTo>
                  <a:lnTo>
                    <a:pt x="117729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217716" y="6465658"/>
              <a:ext cx="78866" cy="157746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6372758" y="6623583"/>
              <a:ext cx="45085" cy="208915"/>
            </a:xfrm>
            <a:custGeom>
              <a:avLst/>
              <a:gdLst/>
              <a:ahLst/>
              <a:cxnLst/>
              <a:rect l="l" t="t" r="r" b="b"/>
              <a:pathLst>
                <a:path w="45085" h="208915">
                  <a:moveTo>
                    <a:pt x="35267" y="91503"/>
                  </a:moveTo>
                  <a:lnTo>
                    <a:pt x="30073" y="86296"/>
                  </a:lnTo>
                  <a:lnTo>
                    <a:pt x="17221" y="86296"/>
                  </a:lnTo>
                  <a:lnTo>
                    <a:pt x="12026" y="91503"/>
                  </a:lnTo>
                  <a:lnTo>
                    <a:pt x="12026" y="97917"/>
                  </a:lnTo>
                  <a:lnTo>
                    <a:pt x="12026" y="104343"/>
                  </a:lnTo>
                  <a:lnTo>
                    <a:pt x="17221" y="109550"/>
                  </a:lnTo>
                  <a:lnTo>
                    <a:pt x="30073" y="109550"/>
                  </a:lnTo>
                  <a:lnTo>
                    <a:pt x="35267" y="104343"/>
                  </a:lnTo>
                  <a:lnTo>
                    <a:pt x="35267" y="91503"/>
                  </a:lnTo>
                  <a:close/>
                </a:path>
                <a:path w="45085" h="208915">
                  <a:moveTo>
                    <a:pt x="41541" y="7340"/>
                  </a:moveTo>
                  <a:lnTo>
                    <a:pt x="34213" y="0"/>
                  </a:lnTo>
                  <a:lnTo>
                    <a:pt x="16129" y="0"/>
                  </a:lnTo>
                  <a:lnTo>
                    <a:pt x="8801" y="7340"/>
                  </a:lnTo>
                  <a:lnTo>
                    <a:pt x="8801" y="16383"/>
                  </a:lnTo>
                  <a:lnTo>
                    <a:pt x="8801" y="25425"/>
                  </a:lnTo>
                  <a:lnTo>
                    <a:pt x="16129" y="32778"/>
                  </a:lnTo>
                  <a:lnTo>
                    <a:pt x="34213" y="32778"/>
                  </a:lnTo>
                  <a:lnTo>
                    <a:pt x="41541" y="25425"/>
                  </a:lnTo>
                  <a:lnTo>
                    <a:pt x="41541" y="7340"/>
                  </a:lnTo>
                  <a:close/>
                </a:path>
                <a:path w="45085" h="208915">
                  <a:moveTo>
                    <a:pt x="44818" y="185940"/>
                  </a:moveTo>
                  <a:lnTo>
                    <a:pt x="43053" y="177228"/>
                  </a:lnTo>
                  <a:lnTo>
                    <a:pt x="38252" y="170103"/>
                  </a:lnTo>
                  <a:lnTo>
                    <a:pt x="31127" y="165303"/>
                  </a:lnTo>
                  <a:lnTo>
                    <a:pt x="22415" y="163537"/>
                  </a:lnTo>
                  <a:lnTo>
                    <a:pt x="13690" y="165303"/>
                  </a:lnTo>
                  <a:lnTo>
                    <a:pt x="6565" y="170103"/>
                  </a:lnTo>
                  <a:lnTo>
                    <a:pt x="1752" y="177228"/>
                  </a:lnTo>
                  <a:lnTo>
                    <a:pt x="0" y="185940"/>
                  </a:lnTo>
                  <a:lnTo>
                    <a:pt x="1752" y="194652"/>
                  </a:lnTo>
                  <a:lnTo>
                    <a:pt x="6565" y="201777"/>
                  </a:lnTo>
                  <a:lnTo>
                    <a:pt x="13690" y="206578"/>
                  </a:lnTo>
                  <a:lnTo>
                    <a:pt x="22415" y="208330"/>
                  </a:lnTo>
                  <a:lnTo>
                    <a:pt x="31127" y="206578"/>
                  </a:lnTo>
                  <a:lnTo>
                    <a:pt x="38252" y="201777"/>
                  </a:lnTo>
                  <a:lnTo>
                    <a:pt x="43053" y="194652"/>
                  </a:lnTo>
                  <a:lnTo>
                    <a:pt x="44818" y="18594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397536" y="6542430"/>
              <a:ext cx="74295" cy="217804"/>
            </a:xfrm>
            <a:custGeom>
              <a:avLst/>
              <a:gdLst/>
              <a:ahLst/>
              <a:cxnLst/>
              <a:rect l="l" t="t" r="r" b="b"/>
              <a:pathLst>
                <a:path w="74295" h="217804">
                  <a:moveTo>
                    <a:pt x="41547" y="16763"/>
                  </a:moveTo>
                  <a:lnTo>
                    <a:pt x="24015" y="16763"/>
                  </a:lnTo>
                  <a:lnTo>
                    <a:pt x="25361" y="17259"/>
                  </a:lnTo>
                  <a:lnTo>
                    <a:pt x="27635" y="17525"/>
                  </a:lnTo>
                  <a:lnTo>
                    <a:pt x="29293" y="20800"/>
                  </a:lnTo>
                  <a:lnTo>
                    <a:pt x="29797" y="28860"/>
                  </a:lnTo>
                  <a:lnTo>
                    <a:pt x="29696" y="39921"/>
                  </a:lnTo>
                  <a:lnTo>
                    <a:pt x="29540" y="52196"/>
                  </a:lnTo>
                  <a:lnTo>
                    <a:pt x="28765" y="61353"/>
                  </a:lnTo>
                  <a:lnTo>
                    <a:pt x="39446" y="67436"/>
                  </a:lnTo>
                  <a:lnTo>
                    <a:pt x="47726" y="68198"/>
                  </a:lnTo>
                  <a:lnTo>
                    <a:pt x="61175" y="68211"/>
                  </a:lnTo>
                  <a:lnTo>
                    <a:pt x="64211" y="74294"/>
                  </a:lnTo>
                  <a:lnTo>
                    <a:pt x="63055" y="80390"/>
                  </a:lnTo>
                  <a:lnTo>
                    <a:pt x="63055" y="217550"/>
                  </a:lnTo>
                  <a:lnTo>
                    <a:pt x="73736" y="217550"/>
                  </a:lnTo>
                  <a:lnTo>
                    <a:pt x="73736" y="57530"/>
                  </a:lnTo>
                  <a:lnTo>
                    <a:pt x="61531" y="56006"/>
                  </a:lnTo>
                  <a:lnTo>
                    <a:pt x="53162" y="56006"/>
                  </a:lnTo>
                  <a:lnTo>
                    <a:pt x="40970" y="54495"/>
                  </a:lnTo>
                  <a:lnTo>
                    <a:pt x="41528" y="50672"/>
                  </a:lnTo>
                  <a:lnTo>
                    <a:pt x="41547" y="16763"/>
                  </a:lnTo>
                  <a:close/>
                </a:path>
                <a:path w="74295" h="217804">
                  <a:moveTo>
                    <a:pt x="20967" y="0"/>
                  </a:moveTo>
                  <a:lnTo>
                    <a:pt x="7251" y="2285"/>
                  </a:lnTo>
                  <a:lnTo>
                    <a:pt x="2286" y="4203"/>
                  </a:lnTo>
                  <a:lnTo>
                    <a:pt x="0" y="11061"/>
                  </a:lnTo>
                  <a:lnTo>
                    <a:pt x="0" y="15239"/>
                  </a:lnTo>
                  <a:lnTo>
                    <a:pt x="9156" y="19811"/>
                  </a:lnTo>
                  <a:lnTo>
                    <a:pt x="18097" y="19049"/>
                  </a:lnTo>
                  <a:lnTo>
                    <a:pt x="18910" y="17703"/>
                  </a:lnTo>
                  <a:lnTo>
                    <a:pt x="24015" y="16763"/>
                  </a:lnTo>
                  <a:lnTo>
                    <a:pt x="41547" y="16763"/>
                  </a:lnTo>
                  <a:lnTo>
                    <a:pt x="41833" y="4813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424422" y="6622999"/>
              <a:ext cx="161925" cy="215900"/>
            </a:xfrm>
            <a:custGeom>
              <a:avLst/>
              <a:gdLst/>
              <a:ahLst/>
              <a:cxnLst/>
              <a:rect l="l" t="t" r="r" b="b"/>
              <a:pathLst>
                <a:path w="161925" h="215900">
                  <a:moveTo>
                    <a:pt x="32740" y="7340"/>
                  </a:moveTo>
                  <a:lnTo>
                    <a:pt x="25400" y="0"/>
                  </a:lnTo>
                  <a:lnTo>
                    <a:pt x="7315" y="0"/>
                  </a:lnTo>
                  <a:lnTo>
                    <a:pt x="0" y="7340"/>
                  </a:lnTo>
                  <a:lnTo>
                    <a:pt x="0" y="25438"/>
                  </a:lnTo>
                  <a:lnTo>
                    <a:pt x="7315" y="32778"/>
                  </a:lnTo>
                  <a:lnTo>
                    <a:pt x="25400" y="32778"/>
                  </a:lnTo>
                  <a:lnTo>
                    <a:pt x="32740" y="25438"/>
                  </a:lnTo>
                  <a:lnTo>
                    <a:pt x="32740" y="16395"/>
                  </a:lnTo>
                  <a:lnTo>
                    <a:pt x="32740" y="7340"/>
                  </a:lnTo>
                  <a:close/>
                </a:path>
                <a:path w="161925" h="215900">
                  <a:moveTo>
                    <a:pt x="50673" y="188798"/>
                  </a:moveTo>
                  <a:lnTo>
                    <a:pt x="43802" y="188798"/>
                  </a:lnTo>
                  <a:lnTo>
                    <a:pt x="43611" y="215849"/>
                  </a:lnTo>
                  <a:lnTo>
                    <a:pt x="50673" y="215849"/>
                  </a:lnTo>
                  <a:lnTo>
                    <a:pt x="50673" y="188798"/>
                  </a:lnTo>
                  <a:close/>
                </a:path>
                <a:path w="161925" h="215900">
                  <a:moveTo>
                    <a:pt x="161925" y="206324"/>
                  </a:moveTo>
                  <a:lnTo>
                    <a:pt x="161150" y="188036"/>
                  </a:lnTo>
                  <a:lnTo>
                    <a:pt x="151625" y="188036"/>
                  </a:lnTo>
                  <a:lnTo>
                    <a:pt x="151625" y="215861"/>
                  </a:lnTo>
                  <a:lnTo>
                    <a:pt x="159626" y="213944"/>
                  </a:lnTo>
                  <a:lnTo>
                    <a:pt x="161925" y="206324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456413" y="7274902"/>
              <a:ext cx="93154" cy="245935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588721" y="7198334"/>
              <a:ext cx="203835" cy="318135"/>
            </a:xfrm>
            <a:custGeom>
              <a:avLst/>
              <a:gdLst/>
              <a:ahLst/>
              <a:cxnLst/>
              <a:rect l="l" t="t" r="r" b="b"/>
              <a:pathLst>
                <a:path w="203834" h="318134">
                  <a:moveTo>
                    <a:pt x="41135" y="0"/>
                  </a:moveTo>
                  <a:lnTo>
                    <a:pt x="0" y="0"/>
                  </a:lnTo>
                  <a:lnTo>
                    <a:pt x="0" y="233057"/>
                  </a:lnTo>
                  <a:lnTo>
                    <a:pt x="85725" y="317639"/>
                  </a:lnTo>
                  <a:lnTo>
                    <a:pt x="203453" y="317639"/>
                  </a:lnTo>
                  <a:lnTo>
                    <a:pt x="203453" y="233057"/>
                  </a:lnTo>
                  <a:lnTo>
                    <a:pt x="61722" y="233057"/>
                  </a:lnTo>
                  <a:lnTo>
                    <a:pt x="49820" y="229475"/>
                  </a:lnTo>
                  <a:lnTo>
                    <a:pt x="43708" y="225782"/>
                  </a:lnTo>
                  <a:lnTo>
                    <a:pt x="41456" y="219729"/>
                  </a:lnTo>
                  <a:lnTo>
                    <a:pt x="41135" y="209067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489370" y="7393965"/>
              <a:ext cx="299720" cy="160655"/>
            </a:xfrm>
            <a:custGeom>
              <a:avLst/>
              <a:gdLst/>
              <a:ahLst/>
              <a:cxnLst/>
              <a:rect l="l" t="t" r="r" b="b"/>
              <a:pathLst>
                <a:path w="299720" h="160654">
                  <a:moveTo>
                    <a:pt x="24003" y="141389"/>
                  </a:moveTo>
                  <a:lnTo>
                    <a:pt x="18630" y="136029"/>
                  </a:lnTo>
                  <a:lnTo>
                    <a:pt x="5372" y="136029"/>
                  </a:lnTo>
                  <a:lnTo>
                    <a:pt x="0" y="141389"/>
                  </a:lnTo>
                  <a:lnTo>
                    <a:pt x="0" y="154660"/>
                  </a:lnTo>
                  <a:lnTo>
                    <a:pt x="5372" y="160032"/>
                  </a:lnTo>
                  <a:lnTo>
                    <a:pt x="18630" y="160032"/>
                  </a:lnTo>
                  <a:lnTo>
                    <a:pt x="24003" y="154660"/>
                  </a:lnTo>
                  <a:lnTo>
                    <a:pt x="24003" y="148031"/>
                  </a:lnTo>
                  <a:lnTo>
                    <a:pt x="24003" y="141389"/>
                  </a:lnTo>
                  <a:close/>
                </a:path>
                <a:path w="299720" h="160654">
                  <a:moveTo>
                    <a:pt x="270129" y="139103"/>
                  </a:moveTo>
                  <a:lnTo>
                    <a:pt x="264769" y="133743"/>
                  </a:lnTo>
                  <a:lnTo>
                    <a:pt x="251523" y="133743"/>
                  </a:lnTo>
                  <a:lnTo>
                    <a:pt x="246138" y="139103"/>
                  </a:lnTo>
                  <a:lnTo>
                    <a:pt x="246138" y="152349"/>
                  </a:lnTo>
                  <a:lnTo>
                    <a:pt x="251523" y="157759"/>
                  </a:lnTo>
                  <a:lnTo>
                    <a:pt x="264769" y="157759"/>
                  </a:lnTo>
                  <a:lnTo>
                    <a:pt x="270129" y="152349"/>
                  </a:lnTo>
                  <a:lnTo>
                    <a:pt x="270129" y="145719"/>
                  </a:lnTo>
                  <a:lnTo>
                    <a:pt x="270129" y="139103"/>
                  </a:lnTo>
                  <a:close/>
                </a:path>
                <a:path w="299720" h="160654">
                  <a:moveTo>
                    <a:pt x="270129" y="5384"/>
                  </a:moveTo>
                  <a:lnTo>
                    <a:pt x="264769" y="0"/>
                  </a:lnTo>
                  <a:lnTo>
                    <a:pt x="251523" y="0"/>
                  </a:lnTo>
                  <a:lnTo>
                    <a:pt x="246138" y="5384"/>
                  </a:lnTo>
                  <a:lnTo>
                    <a:pt x="246138" y="18630"/>
                  </a:lnTo>
                  <a:lnTo>
                    <a:pt x="251523" y="24003"/>
                  </a:lnTo>
                  <a:lnTo>
                    <a:pt x="264769" y="24003"/>
                  </a:lnTo>
                  <a:lnTo>
                    <a:pt x="270129" y="18630"/>
                  </a:lnTo>
                  <a:lnTo>
                    <a:pt x="270129" y="12001"/>
                  </a:lnTo>
                  <a:lnTo>
                    <a:pt x="270129" y="5384"/>
                  </a:lnTo>
                  <a:close/>
                </a:path>
                <a:path w="299720" h="160654">
                  <a:moveTo>
                    <a:pt x="299288" y="79248"/>
                  </a:moveTo>
                  <a:lnTo>
                    <a:pt x="296176" y="63906"/>
                  </a:lnTo>
                  <a:lnTo>
                    <a:pt x="287731" y="51371"/>
                  </a:lnTo>
                  <a:lnTo>
                    <a:pt x="275196" y="42913"/>
                  </a:lnTo>
                  <a:lnTo>
                    <a:pt x="259854" y="39814"/>
                  </a:lnTo>
                  <a:lnTo>
                    <a:pt x="244487" y="42913"/>
                  </a:lnTo>
                  <a:lnTo>
                    <a:pt x="231952" y="51371"/>
                  </a:lnTo>
                  <a:lnTo>
                    <a:pt x="223494" y="63906"/>
                  </a:lnTo>
                  <a:lnTo>
                    <a:pt x="220408" y="79248"/>
                  </a:lnTo>
                  <a:lnTo>
                    <a:pt x="223507" y="94602"/>
                  </a:lnTo>
                  <a:lnTo>
                    <a:pt x="231952" y="107149"/>
                  </a:lnTo>
                  <a:lnTo>
                    <a:pt x="244487" y="115595"/>
                  </a:lnTo>
                  <a:lnTo>
                    <a:pt x="259854" y="118694"/>
                  </a:lnTo>
                  <a:lnTo>
                    <a:pt x="275196" y="115595"/>
                  </a:lnTo>
                  <a:lnTo>
                    <a:pt x="287731" y="107149"/>
                  </a:lnTo>
                  <a:lnTo>
                    <a:pt x="296176" y="94602"/>
                  </a:lnTo>
                  <a:lnTo>
                    <a:pt x="299288" y="79248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43522" y="7052030"/>
              <a:ext cx="78867" cy="7887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85713" y="7052030"/>
              <a:ext cx="78866" cy="7887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460985" y="7433779"/>
              <a:ext cx="79375" cy="79375"/>
            </a:xfrm>
            <a:custGeom>
              <a:avLst/>
              <a:gdLst/>
              <a:ahLst/>
              <a:cxnLst/>
              <a:rect l="l" t="t" r="r" b="b"/>
              <a:pathLst>
                <a:path w="79375" h="79375">
                  <a:moveTo>
                    <a:pt x="39433" y="0"/>
                  </a:moveTo>
                  <a:lnTo>
                    <a:pt x="24088" y="3098"/>
                  </a:lnTo>
                  <a:lnTo>
                    <a:pt x="11553" y="11549"/>
                  </a:lnTo>
                  <a:lnTo>
                    <a:pt x="3100" y="24083"/>
                  </a:lnTo>
                  <a:lnTo>
                    <a:pt x="0" y="39433"/>
                  </a:lnTo>
                  <a:lnTo>
                    <a:pt x="3100" y="54785"/>
                  </a:lnTo>
                  <a:lnTo>
                    <a:pt x="11553" y="67324"/>
                  </a:lnTo>
                  <a:lnTo>
                    <a:pt x="24088" y="75779"/>
                  </a:lnTo>
                  <a:lnTo>
                    <a:pt x="39433" y="78879"/>
                  </a:lnTo>
                  <a:lnTo>
                    <a:pt x="54790" y="75779"/>
                  </a:lnTo>
                  <a:lnTo>
                    <a:pt x="67329" y="67324"/>
                  </a:lnTo>
                  <a:lnTo>
                    <a:pt x="75780" y="54785"/>
                  </a:lnTo>
                  <a:lnTo>
                    <a:pt x="78879" y="39433"/>
                  </a:lnTo>
                  <a:lnTo>
                    <a:pt x="75780" y="24083"/>
                  </a:lnTo>
                  <a:lnTo>
                    <a:pt x="67329" y="11549"/>
                  </a:lnTo>
                  <a:lnTo>
                    <a:pt x="54790" y="3098"/>
                  </a:lnTo>
                  <a:lnTo>
                    <a:pt x="39433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485382" y="7300048"/>
              <a:ext cx="188201" cy="174879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213043" y="7195819"/>
              <a:ext cx="203835" cy="318135"/>
            </a:xfrm>
            <a:custGeom>
              <a:avLst/>
              <a:gdLst/>
              <a:ahLst/>
              <a:cxnLst/>
              <a:rect l="l" t="t" r="r" b="b"/>
              <a:pathLst>
                <a:path w="203835" h="318134">
                  <a:moveTo>
                    <a:pt x="203466" y="0"/>
                  </a:moveTo>
                  <a:lnTo>
                    <a:pt x="162293" y="1943"/>
                  </a:lnTo>
                  <a:lnTo>
                    <a:pt x="162293" y="209283"/>
                  </a:lnTo>
                  <a:lnTo>
                    <a:pt x="161972" y="219952"/>
                  </a:lnTo>
                  <a:lnTo>
                    <a:pt x="159723" y="226009"/>
                  </a:lnTo>
                  <a:lnTo>
                    <a:pt x="153619" y="229703"/>
                  </a:lnTo>
                  <a:lnTo>
                    <a:pt x="141731" y="233286"/>
                  </a:lnTo>
                  <a:lnTo>
                    <a:pt x="0" y="233286"/>
                  </a:lnTo>
                  <a:lnTo>
                    <a:pt x="0" y="317880"/>
                  </a:lnTo>
                  <a:lnTo>
                    <a:pt x="117741" y="317880"/>
                  </a:lnTo>
                  <a:lnTo>
                    <a:pt x="203466" y="233286"/>
                  </a:lnTo>
                  <a:lnTo>
                    <a:pt x="203466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217717" y="7157948"/>
              <a:ext cx="297815" cy="394335"/>
            </a:xfrm>
            <a:custGeom>
              <a:avLst/>
              <a:gdLst/>
              <a:ahLst/>
              <a:cxnLst/>
              <a:rect l="l" t="t" r="r" b="b"/>
              <a:pathLst>
                <a:path w="297815" h="394334">
                  <a:moveTo>
                    <a:pt x="53149" y="375119"/>
                  </a:moveTo>
                  <a:lnTo>
                    <a:pt x="47777" y="369760"/>
                  </a:lnTo>
                  <a:lnTo>
                    <a:pt x="34531" y="369760"/>
                  </a:lnTo>
                  <a:lnTo>
                    <a:pt x="29146" y="375119"/>
                  </a:lnTo>
                  <a:lnTo>
                    <a:pt x="29146" y="381736"/>
                  </a:lnTo>
                  <a:lnTo>
                    <a:pt x="29146" y="388366"/>
                  </a:lnTo>
                  <a:lnTo>
                    <a:pt x="34531" y="393776"/>
                  </a:lnTo>
                  <a:lnTo>
                    <a:pt x="47777" y="393776"/>
                  </a:lnTo>
                  <a:lnTo>
                    <a:pt x="53149" y="388366"/>
                  </a:lnTo>
                  <a:lnTo>
                    <a:pt x="53149" y="375119"/>
                  </a:lnTo>
                  <a:close/>
                </a:path>
                <a:path w="297815" h="394334">
                  <a:moveTo>
                    <a:pt x="53149" y="241401"/>
                  </a:moveTo>
                  <a:lnTo>
                    <a:pt x="47777" y="236016"/>
                  </a:lnTo>
                  <a:lnTo>
                    <a:pt x="34531" y="236016"/>
                  </a:lnTo>
                  <a:lnTo>
                    <a:pt x="29146" y="241401"/>
                  </a:lnTo>
                  <a:lnTo>
                    <a:pt x="29146" y="248018"/>
                  </a:lnTo>
                  <a:lnTo>
                    <a:pt x="29146" y="254647"/>
                  </a:lnTo>
                  <a:lnTo>
                    <a:pt x="34531" y="260019"/>
                  </a:lnTo>
                  <a:lnTo>
                    <a:pt x="47777" y="260019"/>
                  </a:lnTo>
                  <a:lnTo>
                    <a:pt x="53149" y="254647"/>
                  </a:lnTo>
                  <a:lnTo>
                    <a:pt x="53149" y="241401"/>
                  </a:lnTo>
                  <a:close/>
                </a:path>
                <a:path w="297815" h="394334">
                  <a:moveTo>
                    <a:pt x="78867" y="315264"/>
                  </a:moveTo>
                  <a:lnTo>
                    <a:pt x="75768" y="299923"/>
                  </a:lnTo>
                  <a:lnTo>
                    <a:pt x="67310" y="287388"/>
                  </a:lnTo>
                  <a:lnTo>
                    <a:pt x="54787" y="278930"/>
                  </a:lnTo>
                  <a:lnTo>
                    <a:pt x="39446" y="275831"/>
                  </a:lnTo>
                  <a:lnTo>
                    <a:pt x="24079" y="278930"/>
                  </a:lnTo>
                  <a:lnTo>
                    <a:pt x="11544" y="287388"/>
                  </a:lnTo>
                  <a:lnTo>
                    <a:pt x="3098" y="299923"/>
                  </a:lnTo>
                  <a:lnTo>
                    <a:pt x="0" y="315264"/>
                  </a:lnTo>
                  <a:lnTo>
                    <a:pt x="3098" y="330619"/>
                  </a:lnTo>
                  <a:lnTo>
                    <a:pt x="11544" y="343166"/>
                  </a:lnTo>
                  <a:lnTo>
                    <a:pt x="24079" y="351612"/>
                  </a:lnTo>
                  <a:lnTo>
                    <a:pt x="39446" y="354711"/>
                  </a:lnTo>
                  <a:lnTo>
                    <a:pt x="54787" y="351612"/>
                  </a:lnTo>
                  <a:lnTo>
                    <a:pt x="67310" y="343166"/>
                  </a:lnTo>
                  <a:lnTo>
                    <a:pt x="75768" y="330619"/>
                  </a:lnTo>
                  <a:lnTo>
                    <a:pt x="78867" y="315264"/>
                  </a:lnTo>
                  <a:close/>
                </a:path>
                <a:path w="297815" h="394334">
                  <a:moveTo>
                    <a:pt x="196583" y="210388"/>
                  </a:moveTo>
                  <a:lnTo>
                    <a:pt x="189255" y="203047"/>
                  </a:lnTo>
                  <a:lnTo>
                    <a:pt x="171170" y="203047"/>
                  </a:lnTo>
                  <a:lnTo>
                    <a:pt x="163842" y="210388"/>
                  </a:lnTo>
                  <a:lnTo>
                    <a:pt x="163842" y="219443"/>
                  </a:lnTo>
                  <a:lnTo>
                    <a:pt x="163842" y="228498"/>
                  </a:lnTo>
                  <a:lnTo>
                    <a:pt x="171170" y="235813"/>
                  </a:lnTo>
                  <a:lnTo>
                    <a:pt x="189255" y="235813"/>
                  </a:lnTo>
                  <a:lnTo>
                    <a:pt x="196583" y="228498"/>
                  </a:lnTo>
                  <a:lnTo>
                    <a:pt x="196583" y="210388"/>
                  </a:lnTo>
                  <a:close/>
                </a:path>
                <a:path w="297815" h="394334">
                  <a:moveTo>
                    <a:pt x="297192" y="5359"/>
                  </a:moveTo>
                  <a:lnTo>
                    <a:pt x="291807" y="0"/>
                  </a:lnTo>
                  <a:lnTo>
                    <a:pt x="278561" y="0"/>
                  </a:lnTo>
                  <a:lnTo>
                    <a:pt x="273177" y="5359"/>
                  </a:lnTo>
                  <a:lnTo>
                    <a:pt x="273177" y="11976"/>
                  </a:lnTo>
                  <a:lnTo>
                    <a:pt x="273177" y="18630"/>
                  </a:lnTo>
                  <a:lnTo>
                    <a:pt x="278561" y="24003"/>
                  </a:lnTo>
                  <a:lnTo>
                    <a:pt x="291807" y="24003"/>
                  </a:lnTo>
                  <a:lnTo>
                    <a:pt x="297192" y="18630"/>
                  </a:lnTo>
                  <a:lnTo>
                    <a:pt x="297192" y="5359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397536" y="7306894"/>
              <a:ext cx="85090" cy="168275"/>
            </a:xfrm>
            <a:custGeom>
              <a:avLst/>
              <a:gdLst/>
              <a:ahLst/>
              <a:cxnLst/>
              <a:rect l="l" t="t" r="r" b="b"/>
              <a:pathLst>
                <a:path w="85089" h="168275">
                  <a:moveTo>
                    <a:pt x="9156" y="148208"/>
                  </a:moveTo>
                  <a:lnTo>
                    <a:pt x="0" y="152806"/>
                  </a:lnTo>
                  <a:lnTo>
                    <a:pt x="0" y="156997"/>
                  </a:lnTo>
                  <a:lnTo>
                    <a:pt x="2298" y="163842"/>
                  </a:lnTo>
                  <a:lnTo>
                    <a:pt x="7264" y="165747"/>
                  </a:lnTo>
                  <a:lnTo>
                    <a:pt x="20980" y="168033"/>
                  </a:lnTo>
                  <a:lnTo>
                    <a:pt x="41833" y="163220"/>
                  </a:lnTo>
                  <a:lnTo>
                    <a:pt x="41559" y="151282"/>
                  </a:lnTo>
                  <a:lnTo>
                    <a:pt x="24015" y="151282"/>
                  </a:lnTo>
                  <a:lnTo>
                    <a:pt x="18910" y="150317"/>
                  </a:lnTo>
                  <a:lnTo>
                    <a:pt x="18097" y="148983"/>
                  </a:lnTo>
                  <a:lnTo>
                    <a:pt x="9156" y="148208"/>
                  </a:lnTo>
                  <a:close/>
                </a:path>
                <a:path w="85089" h="168275">
                  <a:moveTo>
                    <a:pt x="84785" y="0"/>
                  </a:moveTo>
                  <a:lnTo>
                    <a:pt x="63155" y="38303"/>
                  </a:lnTo>
                  <a:lnTo>
                    <a:pt x="63055" y="87642"/>
                  </a:lnTo>
                  <a:lnTo>
                    <a:pt x="64211" y="93738"/>
                  </a:lnTo>
                  <a:lnTo>
                    <a:pt x="61175" y="99847"/>
                  </a:lnTo>
                  <a:lnTo>
                    <a:pt x="47726" y="99847"/>
                  </a:lnTo>
                  <a:lnTo>
                    <a:pt x="39446" y="100583"/>
                  </a:lnTo>
                  <a:lnTo>
                    <a:pt x="28765" y="106692"/>
                  </a:lnTo>
                  <a:lnTo>
                    <a:pt x="29540" y="115836"/>
                  </a:lnTo>
                  <a:lnTo>
                    <a:pt x="29697" y="128117"/>
                  </a:lnTo>
                  <a:lnTo>
                    <a:pt x="29802" y="139179"/>
                  </a:lnTo>
                  <a:lnTo>
                    <a:pt x="29299" y="147240"/>
                  </a:lnTo>
                  <a:lnTo>
                    <a:pt x="27635" y="150520"/>
                  </a:lnTo>
                  <a:lnTo>
                    <a:pt x="25361" y="150761"/>
                  </a:lnTo>
                  <a:lnTo>
                    <a:pt x="24015" y="151282"/>
                  </a:lnTo>
                  <a:lnTo>
                    <a:pt x="41559" y="151282"/>
                  </a:lnTo>
                  <a:lnTo>
                    <a:pt x="41541" y="117360"/>
                  </a:lnTo>
                  <a:lnTo>
                    <a:pt x="40970" y="113563"/>
                  </a:lnTo>
                  <a:lnTo>
                    <a:pt x="53162" y="112026"/>
                  </a:lnTo>
                  <a:lnTo>
                    <a:pt x="61531" y="112026"/>
                  </a:lnTo>
                  <a:lnTo>
                    <a:pt x="73736" y="110515"/>
                  </a:lnTo>
                  <a:lnTo>
                    <a:pt x="73736" y="38303"/>
                  </a:lnTo>
                  <a:lnTo>
                    <a:pt x="75069" y="11442"/>
                  </a:lnTo>
                  <a:lnTo>
                    <a:pt x="81959" y="11442"/>
                  </a:lnTo>
                  <a:lnTo>
                    <a:pt x="84785" y="0"/>
                  </a:lnTo>
                  <a:close/>
                </a:path>
                <a:path w="85089" h="168275">
                  <a:moveTo>
                    <a:pt x="81959" y="11442"/>
                  </a:moveTo>
                  <a:lnTo>
                    <a:pt x="75069" y="11442"/>
                  </a:lnTo>
                  <a:lnTo>
                    <a:pt x="81940" y="11518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374549" y="7295489"/>
              <a:ext cx="255904" cy="99060"/>
            </a:xfrm>
            <a:custGeom>
              <a:avLst/>
              <a:gdLst/>
              <a:ahLst/>
              <a:cxnLst/>
              <a:rect l="l" t="t" r="r" b="b"/>
              <a:pathLst>
                <a:path w="255904" h="99059">
                  <a:moveTo>
                    <a:pt x="44780" y="22428"/>
                  </a:moveTo>
                  <a:lnTo>
                    <a:pt x="43014" y="13703"/>
                  </a:lnTo>
                  <a:lnTo>
                    <a:pt x="38227" y="6578"/>
                  </a:lnTo>
                  <a:lnTo>
                    <a:pt x="31115" y="1765"/>
                  </a:lnTo>
                  <a:lnTo>
                    <a:pt x="22415" y="0"/>
                  </a:lnTo>
                  <a:lnTo>
                    <a:pt x="13690" y="1765"/>
                  </a:lnTo>
                  <a:lnTo>
                    <a:pt x="6565" y="6578"/>
                  </a:lnTo>
                  <a:lnTo>
                    <a:pt x="1752" y="13703"/>
                  </a:lnTo>
                  <a:lnTo>
                    <a:pt x="0" y="22428"/>
                  </a:lnTo>
                  <a:lnTo>
                    <a:pt x="1752" y="31153"/>
                  </a:lnTo>
                  <a:lnTo>
                    <a:pt x="6565" y="38265"/>
                  </a:lnTo>
                  <a:lnTo>
                    <a:pt x="13690" y="43065"/>
                  </a:lnTo>
                  <a:lnTo>
                    <a:pt x="22415" y="44818"/>
                  </a:lnTo>
                  <a:lnTo>
                    <a:pt x="31115" y="43065"/>
                  </a:lnTo>
                  <a:lnTo>
                    <a:pt x="38227" y="38265"/>
                  </a:lnTo>
                  <a:lnTo>
                    <a:pt x="43014" y="31153"/>
                  </a:lnTo>
                  <a:lnTo>
                    <a:pt x="44780" y="22428"/>
                  </a:lnTo>
                  <a:close/>
                </a:path>
                <a:path w="255904" h="99059">
                  <a:moveTo>
                    <a:pt x="82613" y="73444"/>
                  </a:moveTo>
                  <a:lnTo>
                    <a:pt x="75272" y="66103"/>
                  </a:lnTo>
                  <a:lnTo>
                    <a:pt x="57188" y="66103"/>
                  </a:lnTo>
                  <a:lnTo>
                    <a:pt x="49872" y="73444"/>
                  </a:lnTo>
                  <a:lnTo>
                    <a:pt x="49872" y="91528"/>
                  </a:lnTo>
                  <a:lnTo>
                    <a:pt x="57188" y="98869"/>
                  </a:lnTo>
                  <a:lnTo>
                    <a:pt x="75272" y="98869"/>
                  </a:lnTo>
                  <a:lnTo>
                    <a:pt x="82613" y="91528"/>
                  </a:lnTo>
                  <a:lnTo>
                    <a:pt x="82613" y="82473"/>
                  </a:lnTo>
                  <a:lnTo>
                    <a:pt x="82613" y="73444"/>
                  </a:lnTo>
                  <a:close/>
                </a:path>
                <a:path w="255904" h="99059">
                  <a:moveTo>
                    <a:pt x="255676" y="22428"/>
                  </a:moveTo>
                  <a:lnTo>
                    <a:pt x="253911" y="13703"/>
                  </a:lnTo>
                  <a:lnTo>
                    <a:pt x="249110" y="6578"/>
                  </a:lnTo>
                  <a:lnTo>
                    <a:pt x="241998" y="1765"/>
                  </a:lnTo>
                  <a:lnTo>
                    <a:pt x="233286" y="0"/>
                  </a:lnTo>
                  <a:lnTo>
                    <a:pt x="224548" y="1765"/>
                  </a:lnTo>
                  <a:lnTo>
                    <a:pt x="217424" y="6578"/>
                  </a:lnTo>
                  <a:lnTo>
                    <a:pt x="212623" y="13703"/>
                  </a:lnTo>
                  <a:lnTo>
                    <a:pt x="210870" y="22428"/>
                  </a:lnTo>
                  <a:lnTo>
                    <a:pt x="210908" y="22682"/>
                  </a:lnTo>
                  <a:lnTo>
                    <a:pt x="210870" y="22923"/>
                  </a:lnTo>
                  <a:lnTo>
                    <a:pt x="212623" y="31661"/>
                  </a:lnTo>
                  <a:lnTo>
                    <a:pt x="217424" y="38773"/>
                  </a:lnTo>
                  <a:lnTo>
                    <a:pt x="224548" y="43561"/>
                  </a:lnTo>
                  <a:lnTo>
                    <a:pt x="233286" y="45313"/>
                  </a:lnTo>
                  <a:lnTo>
                    <a:pt x="241998" y="43561"/>
                  </a:lnTo>
                  <a:lnTo>
                    <a:pt x="249110" y="38773"/>
                  </a:lnTo>
                  <a:lnTo>
                    <a:pt x="253911" y="31661"/>
                  </a:lnTo>
                  <a:lnTo>
                    <a:pt x="255676" y="22923"/>
                  </a:lnTo>
                  <a:lnTo>
                    <a:pt x="255625" y="22682"/>
                  </a:lnTo>
                  <a:lnTo>
                    <a:pt x="255676" y="22428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524028" y="7225741"/>
              <a:ext cx="59055" cy="94615"/>
            </a:xfrm>
            <a:custGeom>
              <a:avLst/>
              <a:gdLst/>
              <a:ahLst/>
              <a:cxnLst/>
              <a:rect l="l" t="t" r="r" b="b"/>
              <a:pathLst>
                <a:path w="59054" h="94615">
                  <a:moveTo>
                    <a:pt x="58889" y="0"/>
                  </a:moveTo>
                  <a:lnTo>
                    <a:pt x="0" y="0"/>
                  </a:lnTo>
                  <a:lnTo>
                    <a:pt x="584" y="2298"/>
                  </a:lnTo>
                  <a:lnTo>
                    <a:pt x="584" y="75450"/>
                  </a:lnTo>
                  <a:lnTo>
                    <a:pt x="7454" y="75450"/>
                  </a:lnTo>
                  <a:lnTo>
                    <a:pt x="7454" y="94310"/>
                  </a:lnTo>
                  <a:lnTo>
                    <a:pt x="53174" y="94310"/>
                  </a:lnTo>
                  <a:lnTo>
                    <a:pt x="53174" y="74307"/>
                  </a:lnTo>
                  <a:lnTo>
                    <a:pt x="58889" y="74307"/>
                  </a:lnTo>
                  <a:lnTo>
                    <a:pt x="5888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523024" y="7224141"/>
              <a:ext cx="61594" cy="97790"/>
            </a:xfrm>
            <a:custGeom>
              <a:avLst/>
              <a:gdLst/>
              <a:ahLst/>
              <a:cxnLst/>
              <a:rect l="l" t="t" r="r" b="b"/>
              <a:pathLst>
                <a:path w="61595" h="97790">
                  <a:moveTo>
                    <a:pt x="3175" y="3898"/>
                  </a:moveTo>
                  <a:lnTo>
                    <a:pt x="1587" y="3898"/>
                  </a:lnTo>
                  <a:lnTo>
                    <a:pt x="50" y="4292"/>
                  </a:lnTo>
                  <a:lnTo>
                    <a:pt x="0" y="78638"/>
                  </a:lnTo>
                  <a:lnTo>
                    <a:pt x="6870" y="78638"/>
                  </a:lnTo>
                  <a:lnTo>
                    <a:pt x="6870" y="97497"/>
                  </a:lnTo>
                  <a:lnTo>
                    <a:pt x="8458" y="97497"/>
                  </a:lnTo>
                  <a:lnTo>
                    <a:pt x="8458" y="94322"/>
                  </a:lnTo>
                  <a:lnTo>
                    <a:pt x="10045" y="94322"/>
                  </a:lnTo>
                  <a:lnTo>
                    <a:pt x="10045" y="75463"/>
                  </a:lnTo>
                  <a:lnTo>
                    <a:pt x="3175" y="75463"/>
                  </a:lnTo>
                  <a:lnTo>
                    <a:pt x="3175" y="3898"/>
                  </a:lnTo>
                  <a:close/>
                </a:path>
                <a:path w="61595" h="97790">
                  <a:moveTo>
                    <a:pt x="10045" y="94322"/>
                  </a:moveTo>
                  <a:lnTo>
                    <a:pt x="8458" y="94322"/>
                  </a:lnTo>
                  <a:lnTo>
                    <a:pt x="8458" y="97497"/>
                  </a:lnTo>
                  <a:lnTo>
                    <a:pt x="55765" y="97497"/>
                  </a:lnTo>
                  <a:lnTo>
                    <a:pt x="55765" y="95910"/>
                  </a:lnTo>
                  <a:lnTo>
                    <a:pt x="10045" y="95910"/>
                  </a:lnTo>
                  <a:lnTo>
                    <a:pt x="10045" y="94322"/>
                  </a:lnTo>
                  <a:close/>
                </a:path>
                <a:path w="61595" h="97790">
                  <a:moveTo>
                    <a:pt x="61519" y="3187"/>
                  </a:moveTo>
                  <a:lnTo>
                    <a:pt x="55892" y="3187"/>
                  </a:lnTo>
                  <a:lnTo>
                    <a:pt x="56286" y="3225"/>
                  </a:lnTo>
                  <a:lnTo>
                    <a:pt x="57696" y="3733"/>
                  </a:lnTo>
                  <a:lnTo>
                    <a:pt x="58305" y="5041"/>
                  </a:lnTo>
                  <a:lnTo>
                    <a:pt x="58305" y="74320"/>
                  </a:lnTo>
                  <a:lnTo>
                    <a:pt x="52590" y="74320"/>
                  </a:lnTo>
                  <a:lnTo>
                    <a:pt x="52590" y="94322"/>
                  </a:lnTo>
                  <a:lnTo>
                    <a:pt x="10045" y="94322"/>
                  </a:lnTo>
                  <a:lnTo>
                    <a:pt x="10045" y="95910"/>
                  </a:lnTo>
                  <a:lnTo>
                    <a:pt x="55765" y="95910"/>
                  </a:lnTo>
                  <a:lnTo>
                    <a:pt x="55765" y="77495"/>
                  </a:lnTo>
                  <a:lnTo>
                    <a:pt x="61480" y="77495"/>
                  </a:lnTo>
                  <a:lnTo>
                    <a:pt x="61519" y="3187"/>
                  </a:lnTo>
                  <a:close/>
                </a:path>
                <a:path w="61595" h="97790">
                  <a:moveTo>
                    <a:pt x="3" y="3898"/>
                  </a:moveTo>
                  <a:lnTo>
                    <a:pt x="0" y="4292"/>
                  </a:lnTo>
                  <a:lnTo>
                    <a:pt x="3" y="3898"/>
                  </a:lnTo>
                  <a:close/>
                </a:path>
                <a:path w="61595" h="97790">
                  <a:moveTo>
                    <a:pt x="57162" y="0"/>
                  </a:moveTo>
                  <a:lnTo>
                    <a:pt x="56006" y="12"/>
                  </a:lnTo>
                  <a:lnTo>
                    <a:pt x="3568" y="12"/>
                  </a:lnTo>
                  <a:lnTo>
                    <a:pt x="2184" y="393"/>
                  </a:lnTo>
                  <a:lnTo>
                    <a:pt x="1219" y="1168"/>
                  </a:lnTo>
                  <a:lnTo>
                    <a:pt x="114" y="3378"/>
                  </a:lnTo>
                  <a:lnTo>
                    <a:pt x="50" y="4292"/>
                  </a:lnTo>
                  <a:lnTo>
                    <a:pt x="1587" y="3898"/>
                  </a:lnTo>
                  <a:lnTo>
                    <a:pt x="3175" y="3898"/>
                  </a:lnTo>
                  <a:lnTo>
                    <a:pt x="3149" y="3695"/>
                  </a:lnTo>
                  <a:lnTo>
                    <a:pt x="2552" y="3657"/>
                  </a:lnTo>
                  <a:lnTo>
                    <a:pt x="3124" y="3505"/>
                  </a:lnTo>
                  <a:lnTo>
                    <a:pt x="3430" y="3505"/>
                  </a:lnTo>
                  <a:lnTo>
                    <a:pt x="3695" y="3378"/>
                  </a:lnTo>
                  <a:lnTo>
                    <a:pt x="4368" y="3187"/>
                  </a:lnTo>
                  <a:lnTo>
                    <a:pt x="61519" y="3187"/>
                  </a:lnTo>
                  <a:lnTo>
                    <a:pt x="61531" y="2628"/>
                  </a:lnTo>
                  <a:lnTo>
                    <a:pt x="59855" y="1066"/>
                  </a:lnTo>
                  <a:lnTo>
                    <a:pt x="58521" y="571"/>
                  </a:lnTo>
                  <a:lnTo>
                    <a:pt x="57162" y="0"/>
                  </a:lnTo>
                  <a:close/>
                </a:path>
                <a:path w="61595" h="97790">
                  <a:moveTo>
                    <a:pt x="3124" y="3505"/>
                  </a:moveTo>
                  <a:lnTo>
                    <a:pt x="2552" y="3657"/>
                  </a:lnTo>
                  <a:lnTo>
                    <a:pt x="3060" y="3657"/>
                  </a:lnTo>
                  <a:lnTo>
                    <a:pt x="3124" y="3505"/>
                  </a:lnTo>
                  <a:close/>
                </a:path>
                <a:path w="61595" h="97790">
                  <a:moveTo>
                    <a:pt x="3168" y="3682"/>
                  </a:moveTo>
                  <a:close/>
                </a:path>
                <a:path w="61595" h="97790">
                  <a:moveTo>
                    <a:pt x="3430" y="3505"/>
                  </a:moveTo>
                  <a:lnTo>
                    <a:pt x="3124" y="3505"/>
                  </a:lnTo>
                  <a:lnTo>
                    <a:pt x="3168" y="3682"/>
                  </a:lnTo>
                  <a:lnTo>
                    <a:pt x="3430" y="35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475564" y="7147356"/>
              <a:ext cx="56515" cy="206375"/>
            </a:xfrm>
            <a:custGeom>
              <a:avLst/>
              <a:gdLst/>
              <a:ahLst/>
              <a:cxnLst/>
              <a:rect l="l" t="t" r="r" b="b"/>
              <a:pathLst>
                <a:path w="56515" h="206375">
                  <a:moveTo>
                    <a:pt x="28193" y="0"/>
                  </a:moveTo>
                  <a:lnTo>
                    <a:pt x="17214" y="2215"/>
                  </a:lnTo>
                  <a:lnTo>
                    <a:pt x="8253" y="8259"/>
                  </a:lnTo>
                  <a:lnTo>
                    <a:pt x="2213" y="17225"/>
                  </a:lnTo>
                  <a:lnTo>
                    <a:pt x="0" y="28206"/>
                  </a:lnTo>
                  <a:lnTo>
                    <a:pt x="0" y="163830"/>
                  </a:lnTo>
                  <a:lnTo>
                    <a:pt x="56387" y="206121"/>
                  </a:lnTo>
                  <a:lnTo>
                    <a:pt x="56387" y="28206"/>
                  </a:lnTo>
                  <a:lnTo>
                    <a:pt x="54172" y="17225"/>
                  </a:lnTo>
                  <a:lnTo>
                    <a:pt x="48129" y="8259"/>
                  </a:lnTo>
                  <a:lnTo>
                    <a:pt x="39167" y="2215"/>
                  </a:lnTo>
                  <a:lnTo>
                    <a:pt x="28193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478689" y="7295489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4" h="45084">
                  <a:moveTo>
                    <a:pt x="44780" y="22428"/>
                  </a:moveTo>
                  <a:lnTo>
                    <a:pt x="43027" y="13703"/>
                  </a:lnTo>
                  <a:lnTo>
                    <a:pt x="38227" y="6578"/>
                  </a:lnTo>
                  <a:lnTo>
                    <a:pt x="31102" y="1765"/>
                  </a:lnTo>
                  <a:lnTo>
                    <a:pt x="22402" y="0"/>
                  </a:lnTo>
                  <a:lnTo>
                    <a:pt x="13677" y="1765"/>
                  </a:lnTo>
                  <a:lnTo>
                    <a:pt x="6553" y="6578"/>
                  </a:lnTo>
                  <a:lnTo>
                    <a:pt x="1752" y="13703"/>
                  </a:lnTo>
                  <a:lnTo>
                    <a:pt x="0" y="22428"/>
                  </a:lnTo>
                  <a:lnTo>
                    <a:pt x="1752" y="31153"/>
                  </a:lnTo>
                  <a:lnTo>
                    <a:pt x="6553" y="38265"/>
                  </a:lnTo>
                  <a:lnTo>
                    <a:pt x="13677" y="43065"/>
                  </a:lnTo>
                  <a:lnTo>
                    <a:pt x="22402" y="44818"/>
                  </a:lnTo>
                  <a:lnTo>
                    <a:pt x="31102" y="43065"/>
                  </a:lnTo>
                  <a:lnTo>
                    <a:pt x="38214" y="38265"/>
                  </a:lnTo>
                  <a:lnTo>
                    <a:pt x="43027" y="31153"/>
                  </a:lnTo>
                  <a:lnTo>
                    <a:pt x="44780" y="22428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418313" y="7221740"/>
              <a:ext cx="57150" cy="125095"/>
            </a:xfrm>
            <a:custGeom>
              <a:avLst/>
              <a:gdLst/>
              <a:ahLst/>
              <a:cxnLst/>
              <a:rect l="l" t="t" r="r" b="b"/>
              <a:pathLst>
                <a:path w="57150" h="125095">
                  <a:moveTo>
                    <a:pt x="17716" y="0"/>
                  </a:moveTo>
                  <a:lnTo>
                    <a:pt x="9143" y="0"/>
                  </a:lnTo>
                  <a:lnTo>
                    <a:pt x="9143" y="5168"/>
                  </a:lnTo>
                  <a:lnTo>
                    <a:pt x="558" y="5168"/>
                  </a:lnTo>
                  <a:lnTo>
                    <a:pt x="0" y="101752"/>
                  </a:lnTo>
                  <a:lnTo>
                    <a:pt x="1142" y="124968"/>
                  </a:lnTo>
                  <a:lnTo>
                    <a:pt x="41719" y="124968"/>
                  </a:lnTo>
                  <a:lnTo>
                    <a:pt x="43433" y="108597"/>
                  </a:lnTo>
                  <a:lnTo>
                    <a:pt x="48018" y="96024"/>
                  </a:lnTo>
                  <a:lnTo>
                    <a:pt x="56578" y="82880"/>
                  </a:lnTo>
                  <a:lnTo>
                    <a:pt x="56019" y="20015"/>
                  </a:lnTo>
                  <a:lnTo>
                    <a:pt x="17716" y="18884"/>
                  </a:lnTo>
                  <a:lnTo>
                    <a:pt x="17716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412039" y="7169187"/>
              <a:ext cx="62865" cy="71755"/>
            </a:xfrm>
            <a:custGeom>
              <a:avLst/>
              <a:gdLst/>
              <a:ahLst/>
              <a:cxnLst/>
              <a:rect l="l" t="t" r="r" b="b"/>
              <a:pathLst>
                <a:path w="62864" h="71754">
                  <a:moveTo>
                    <a:pt x="15989" y="1130"/>
                  </a:moveTo>
                  <a:lnTo>
                    <a:pt x="10845" y="1130"/>
                  </a:lnTo>
                  <a:lnTo>
                    <a:pt x="0" y="10833"/>
                  </a:lnTo>
                  <a:lnTo>
                    <a:pt x="0" y="23977"/>
                  </a:lnTo>
                  <a:lnTo>
                    <a:pt x="15989" y="52552"/>
                  </a:lnTo>
                  <a:lnTo>
                    <a:pt x="15989" y="1130"/>
                  </a:lnTo>
                  <a:close/>
                </a:path>
                <a:path w="62864" h="71754">
                  <a:moveTo>
                    <a:pt x="62293" y="55410"/>
                  </a:moveTo>
                  <a:lnTo>
                    <a:pt x="37719" y="55410"/>
                  </a:lnTo>
                  <a:lnTo>
                    <a:pt x="37719" y="30848"/>
                  </a:lnTo>
                  <a:lnTo>
                    <a:pt x="33134" y="30848"/>
                  </a:lnTo>
                  <a:lnTo>
                    <a:pt x="33134" y="0"/>
                  </a:lnTo>
                  <a:lnTo>
                    <a:pt x="25146" y="0"/>
                  </a:lnTo>
                  <a:lnTo>
                    <a:pt x="25146" y="55981"/>
                  </a:lnTo>
                  <a:lnTo>
                    <a:pt x="24574" y="71437"/>
                  </a:lnTo>
                  <a:lnTo>
                    <a:pt x="62293" y="71437"/>
                  </a:lnTo>
                  <a:lnTo>
                    <a:pt x="62293" y="55410"/>
                  </a:lnTo>
                  <a:close/>
                </a:path>
              </a:pathLst>
            </a:custGeom>
            <a:solidFill>
              <a:srgbClr val="9698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460604" y="7198880"/>
              <a:ext cx="12065" cy="17780"/>
            </a:xfrm>
            <a:custGeom>
              <a:avLst/>
              <a:gdLst/>
              <a:ahLst/>
              <a:cxnLst/>
              <a:rect l="l" t="t" r="r" b="b"/>
              <a:pathLst>
                <a:path w="12064" h="17779">
                  <a:moveTo>
                    <a:pt x="12014" y="0"/>
                  </a:moveTo>
                  <a:lnTo>
                    <a:pt x="0" y="0"/>
                  </a:lnTo>
                  <a:lnTo>
                    <a:pt x="0" y="17729"/>
                  </a:lnTo>
                  <a:lnTo>
                    <a:pt x="12014" y="17729"/>
                  </a:lnTo>
                  <a:lnTo>
                    <a:pt x="12014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532245" y="6878091"/>
              <a:ext cx="0" cy="279400"/>
            </a:xfrm>
            <a:custGeom>
              <a:avLst/>
              <a:gdLst/>
              <a:ahLst/>
              <a:cxnLst/>
              <a:rect l="l" t="t" r="r" b="b"/>
              <a:pathLst>
                <a:path h="279400">
                  <a:moveTo>
                    <a:pt x="0" y="0"/>
                  </a:moveTo>
                  <a:lnTo>
                    <a:pt x="0" y="278892"/>
                  </a:lnTo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639661" y="7273556"/>
              <a:ext cx="31115" cy="76200"/>
            </a:xfrm>
            <a:custGeom>
              <a:avLst/>
              <a:gdLst/>
              <a:ahLst/>
              <a:cxnLst/>
              <a:rect l="l" t="t" r="r" b="b"/>
              <a:pathLst>
                <a:path w="31115" h="76200">
                  <a:moveTo>
                    <a:pt x="30492" y="0"/>
                  </a:moveTo>
                  <a:lnTo>
                    <a:pt x="0" y="0"/>
                  </a:lnTo>
                  <a:lnTo>
                    <a:pt x="0" y="76200"/>
                  </a:lnTo>
                  <a:lnTo>
                    <a:pt x="30492" y="76200"/>
                  </a:lnTo>
                  <a:lnTo>
                    <a:pt x="30492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306185" y="7077874"/>
              <a:ext cx="394335" cy="240029"/>
            </a:xfrm>
            <a:custGeom>
              <a:avLst/>
              <a:gdLst/>
              <a:ahLst/>
              <a:cxnLst/>
              <a:rect l="l" t="t" r="r" b="b"/>
              <a:pathLst>
                <a:path w="394334" h="240029">
                  <a:moveTo>
                    <a:pt x="26060" y="11290"/>
                  </a:moveTo>
                  <a:lnTo>
                    <a:pt x="19558" y="0"/>
                  </a:lnTo>
                  <a:lnTo>
                    <a:pt x="6527" y="0"/>
                  </a:lnTo>
                  <a:lnTo>
                    <a:pt x="0" y="11290"/>
                  </a:lnTo>
                  <a:lnTo>
                    <a:pt x="6527" y="22580"/>
                  </a:lnTo>
                  <a:lnTo>
                    <a:pt x="19558" y="22580"/>
                  </a:lnTo>
                  <a:lnTo>
                    <a:pt x="26060" y="11290"/>
                  </a:lnTo>
                  <a:close/>
                </a:path>
                <a:path w="394334" h="240029">
                  <a:moveTo>
                    <a:pt x="98234" y="194691"/>
                  </a:moveTo>
                  <a:lnTo>
                    <a:pt x="95415" y="191897"/>
                  </a:lnTo>
                  <a:lnTo>
                    <a:pt x="88468" y="191897"/>
                  </a:lnTo>
                  <a:lnTo>
                    <a:pt x="85661" y="194691"/>
                  </a:lnTo>
                  <a:lnTo>
                    <a:pt x="85661" y="201637"/>
                  </a:lnTo>
                  <a:lnTo>
                    <a:pt x="88468" y="204444"/>
                  </a:lnTo>
                  <a:lnTo>
                    <a:pt x="95415" y="204444"/>
                  </a:lnTo>
                  <a:lnTo>
                    <a:pt x="98234" y="201637"/>
                  </a:lnTo>
                  <a:lnTo>
                    <a:pt x="98234" y="198170"/>
                  </a:lnTo>
                  <a:lnTo>
                    <a:pt x="98234" y="194691"/>
                  </a:lnTo>
                  <a:close/>
                </a:path>
                <a:path w="394334" h="240029">
                  <a:moveTo>
                    <a:pt x="201091" y="194691"/>
                  </a:moveTo>
                  <a:lnTo>
                    <a:pt x="198285" y="191897"/>
                  </a:lnTo>
                  <a:lnTo>
                    <a:pt x="191350" y="191897"/>
                  </a:lnTo>
                  <a:lnTo>
                    <a:pt x="188531" y="194691"/>
                  </a:lnTo>
                  <a:lnTo>
                    <a:pt x="188531" y="201637"/>
                  </a:lnTo>
                  <a:lnTo>
                    <a:pt x="191350" y="204444"/>
                  </a:lnTo>
                  <a:lnTo>
                    <a:pt x="198285" y="204444"/>
                  </a:lnTo>
                  <a:lnTo>
                    <a:pt x="201091" y="201637"/>
                  </a:lnTo>
                  <a:lnTo>
                    <a:pt x="201091" y="198170"/>
                  </a:lnTo>
                  <a:lnTo>
                    <a:pt x="201091" y="194691"/>
                  </a:lnTo>
                  <a:close/>
                </a:path>
                <a:path w="394334" h="240029">
                  <a:moveTo>
                    <a:pt x="208686" y="85432"/>
                  </a:moveTo>
                  <a:lnTo>
                    <a:pt x="203314" y="80073"/>
                  </a:lnTo>
                  <a:lnTo>
                    <a:pt x="190068" y="80073"/>
                  </a:lnTo>
                  <a:lnTo>
                    <a:pt x="184696" y="85432"/>
                  </a:lnTo>
                  <a:lnTo>
                    <a:pt x="184696" y="92049"/>
                  </a:lnTo>
                  <a:lnTo>
                    <a:pt x="184696" y="98704"/>
                  </a:lnTo>
                  <a:lnTo>
                    <a:pt x="190068" y="104076"/>
                  </a:lnTo>
                  <a:lnTo>
                    <a:pt x="203314" y="104076"/>
                  </a:lnTo>
                  <a:lnTo>
                    <a:pt x="208686" y="98704"/>
                  </a:lnTo>
                  <a:lnTo>
                    <a:pt x="208686" y="85432"/>
                  </a:lnTo>
                  <a:close/>
                </a:path>
                <a:path w="394334" h="240029">
                  <a:moveTo>
                    <a:pt x="310070" y="194691"/>
                  </a:moveTo>
                  <a:lnTo>
                    <a:pt x="307251" y="191897"/>
                  </a:lnTo>
                  <a:lnTo>
                    <a:pt x="300316" y="191897"/>
                  </a:lnTo>
                  <a:lnTo>
                    <a:pt x="297497" y="194691"/>
                  </a:lnTo>
                  <a:lnTo>
                    <a:pt x="297497" y="201637"/>
                  </a:lnTo>
                  <a:lnTo>
                    <a:pt x="300316" y="204444"/>
                  </a:lnTo>
                  <a:lnTo>
                    <a:pt x="307251" y="204444"/>
                  </a:lnTo>
                  <a:lnTo>
                    <a:pt x="310070" y="201637"/>
                  </a:lnTo>
                  <a:lnTo>
                    <a:pt x="310070" y="198170"/>
                  </a:lnTo>
                  <a:lnTo>
                    <a:pt x="310070" y="194691"/>
                  </a:lnTo>
                  <a:close/>
                </a:path>
                <a:path w="394334" h="240029">
                  <a:moveTo>
                    <a:pt x="354253" y="229768"/>
                  </a:moveTo>
                  <a:lnTo>
                    <a:pt x="351434" y="226936"/>
                  </a:lnTo>
                  <a:lnTo>
                    <a:pt x="344512" y="226936"/>
                  </a:lnTo>
                  <a:lnTo>
                    <a:pt x="341668" y="229768"/>
                  </a:lnTo>
                  <a:lnTo>
                    <a:pt x="341668" y="236689"/>
                  </a:lnTo>
                  <a:lnTo>
                    <a:pt x="344512" y="239522"/>
                  </a:lnTo>
                  <a:lnTo>
                    <a:pt x="351434" y="239522"/>
                  </a:lnTo>
                  <a:lnTo>
                    <a:pt x="354253" y="236689"/>
                  </a:lnTo>
                  <a:lnTo>
                    <a:pt x="354253" y="233210"/>
                  </a:lnTo>
                  <a:lnTo>
                    <a:pt x="354253" y="229768"/>
                  </a:lnTo>
                  <a:close/>
                </a:path>
                <a:path w="394334" h="240029">
                  <a:moveTo>
                    <a:pt x="393750" y="11290"/>
                  </a:moveTo>
                  <a:lnTo>
                    <a:pt x="387261" y="0"/>
                  </a:lnTo>
                  <a:lnTo>
                    <a:pt x="374218" y="0"/>
                  </a:lnTo>
                  <a:lnTo>
                    <a:pt x="367703" y="11290"/>
                  </a:lnTo>
                  <a:lnTo>
                    <a:pt x="374218" y="22580"/>
                  </a:lnTo>
                  <a:lnTo>
                    <a:pt x="387261" y="22580"/>
                  </a:lnTo>
                  <a:lnTo>
                    <a:pt x="393750" y="1129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472288" y="7042149"/>
              <a:ext cx="468630" cy="96520"/>
            </a:xfrm>
            <a:custGeom>
              <a:avLst/>
              <a:gdLst/>
              <a:ahLst/>
              <a:cxnLst/>
              <a:rect l="l" t="t" r="r" b="b"/>
              <a:pathLst>
                <a:path w="468629" h="96520">
                  <a:moveTo>
                    <a:pt x="468134" y="89547"/>
                  </a:moveTo>
                  <a:lnTo>
                    <a:pt x="466090" y="89547"/>
                  </a:lnTo>
                  <a:lnTo>
                    <a:pt x="466090" y="85090"/>
                  </a:lnTo>
                  <a:lnTo>
                    <a:pt x="428383" y="85090"/>
                  </a:lnTo>
                  <a:lnTo>
                    <a:pt x="428383" y="89547"/>
                  </a:lnTo>
                  <a:lnTo>
                    <a:pt x="428383" y="91338"/>
                  </a:lnTo>
                  <a:lnTo>
                    <a:pt x="391807" y="91440"/>
                  </a:lnTo>
                  <a:lnTo>
                    <a:pt x="428383" y="91338"/>
                  </a:lnTo>
                  <a:lnTo>
                    <a:pt x="428383" y="89547"/>
                  </a:lnTo>
                  <a:lnTo>
                    <a:pt x="391807" y="89547"/>
                  </a:lnTo>
                  <a:lnTo>
                    <a:pt x="391807" y="85090"/>
                  </a:lnTo>
                  <a:lnTo>
                    <a:pt x="370395" y="85090"/>
                  </a:lnTo>
                  <a:lnTo>
                    <a:pt x="370395" y="6350"/>
                  </a:lnTo>
                  <a:lnTo>
                    <a:pt x="369811" y="6350"/>
                  </a:lnTo>
                  <a:lnTo>
                    <a:pt x="369811" y="0"/>
                  </a:lnTo>
                  <a:lnTo>
                    <a:pt x="364617" y="0"/>
                  </a:lnTo>
                  <a:lnTo>
                    <a:pt x="364617" y="85090"/>
                  </a:lnTo>
                  <a:lnTo>
                    <a:pt x="364617" y="90170"/>
                  </a:lnTo>
                  <a:lnTo>
                    <a:pt x="6350" y="90170"/>
                  </a:lnTo>
                  <a:lnTo>
                    <a:pt x="6350" y="6350"/>
                  </a:lnTo>
                  <a:lnTo>
                    <a:pt x="364045" y="6350"/>
                  </a:lnTo>
                  <a:lnTo>
                    <a:pt x="364045" y="85090"/>
                  </a:lnTo>
                  <a:lnTo>
                    <a:pt x="364617" y="85090"/>
                  </a:lnTo>
                  <a:lnTo>
                    <a:pt x="364617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90170"/>
                  </a:lnTo>
                  <a:lnTo>
                    <a:pt x="0" y="91440"/>
                  </a:lnTo>
                  <a:lnTo>
                    <a:pt x="0" y="92710"/>
                  </a:lnTo>
                  <a:lnTo>
                    <a:pt x="0" y="96520"/>
                  </a:lnTo>
                  <a:lnTo>
                    <a:pt x="468134" y="96520"/>
                  </a:lnTo>
                  <a:lnTo>
                    <a:pt x="468134" y="92722"/>
                  </a:lnTo>
                  <a:lnTo>
                    <a:pt x="468134" y="91211"/>
                  </a:lnTo>
                  <a:lnTo>
                    <a:pt x="468134" y="895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471158" y="7039609"/>
              <a:ext cx="363220" cy="91440"/>
            </a:xfrm>
            <a:custGeom>
              <a:avLst/>
              <a:gdLst/>
              <a:ahLst/>
              <a:cxnLst/>
              <a:rect l="l" t="t" r="r" b="b"/>
              <a:pathLst>
                <a:path w="363220" h="91440">
                  <a:moveTo>
                    <a:pt x="36322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6350"/>
                  </a:lnTo>
                  <a:lnTo>
                    <a:pt x="363220" y="6350"/>
                  </a:lnTo>
                  <a:lnTo>
                    <a:pt x="3632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424790" y="6809739"/>
              <a:ext cx="245110" cy="463550"/>
            </a:xfrm>
            <a:custGeom>
              <a:avLst/>
              <a:gdLst/>
              <a:ahLst/>
              <a:cxnLst/>
              <a:rect l="l" t="t" r="r" b="b"/>
              <a:pathLst>
                <a:path w="245109" h="463550">
                  <a:moveTo>
                    <a:pt x="50673" y="359448"/>
                  </a:moveTo>
                  <a:lnTo>
                    <a:pt x="29718" y="359448"/>
                  </a:lnTo>
                  <a:lnTo>
                    <a:pt x="29718" y="67602"/>
                  </a:lnTo>
                  <a:lnTo>
                    <a:pt x="0" y="67602"/>
                  </a:lnTo>
                  <a:lnTo>
                    <a:pt x="0" y="68351"/>
                  </a:lnTo>
                  <a:lnTo>
                    <a:pt x="0" y="360578"/>
                  </a:lnTo>
                  <a:lnTo>
                    <a:pt x="4102" y="360578"/>
                  </a:lnTo>
                  <a:lnTo>
                    <a:pt x="4102" y="365518"/>
                  </a:lnTo>
                  <a:lnTo>
                    <a:pt x="12192" y="365518"/>
                  </a:lnTo>
                  <a:lnTo>
                    <a:pt x="12192" y="359448"/>
                  </a:lnTo>
                  <a:lnTo>
                    <a:pt x="21526" y="359448"/>
                  </a:lnTo>
                  <a:lnTo>
                    <a:pt x="21526" y="390296"/>
                  </a:lnTo>
                  <a:lnTo>
                    <a:pt x="26111" y="390296"/>
                  </a:lnTo>
                  <a:lnTo>
                    <a:pt x="26111" y="414858"/>
                  </a:lnTo>
                  <a:lnTo>
                    <a:pt x="50673" y="414858"/>
                  </a:lnTo>
                  <a:lnTo>
                    <a:pt x="50673" y="359448"/>
                  </a:lnTo>
                  <a:close/>
                </a:path>
                <a:path w="245109" h="463550">
                  <a:moveTo>
                    <a:pt x="137172" y="67589"/>
                  </a:moveTo>
                  <a:lnTo>
                    <a:pt x="107454" y="67589"/>
                  </a:lnTo>
                  <a:lnTo>
                    <a:pt x="108204" y="415823"/>
                  </a:lnTo>
                  <a:lnTo>
                    <a:pt x="137172" y="415823"/>
                  </a:lnTo>
                  <a:lnTo>
                    <a:pt x="137172" y="67589"/>
                  </a:lnTo>
                  <a:close/>
                </a:path>
                <a:path w="245109" h="463550">
                  <a:moveTo>
                    <a:pt x="244614" y="0"/>
                  </a:moveTo>
                  <a:lnTo>
                    <a:pt x="214884" y="0"/>
                  </a:lnTo>
                  <a:lnTo>
                    <a:pt x="214884" y="115570"/>
                  </a:lnTo>
                  <a:lnTo>
                    <a:pt x="215252" y="115570"/>
                  </a:lnTo>
                  <a:lnTo>
                    <a:pt x="215252" y="463550"/>
                  </a:lnTo>
                  <a:lnTo>
                    <a:pt x="244614" y="463550"/>
                  </a:lnTo>
                  <a:lnTo>
                    <a:pt x="244614" y="115570"/>
                  </a:lnTo>
                  <a:lnTo>
                    <a:pt x="244614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454889" y="7044689"/>
              <a:ext cx="24130" cy="124460"/>
            </a:xfrm>
            <a:custGeom>
              <a:avLst/>
              <a:gdLst/>
              <a:ahLst/>
              <a:cxnLst/>
              <a:rect l="l" t="t" r="r" b="b"/>
              <a:pathLst>
                <a:path w="24129" h="124459">
                  <a:moveTo>
                    <a:pt x="23977" y="90170"/>
                  </a:moveTo>
                  <a:lnTo>
                    <a:pt x="20002" y="90170"/>
                  </a:lnTo>
                  <a:lnTo>
                    <a:pt x="20002" y="0"/>
                  </a:lnTo>
                  <a:lnTo>
                    <a:pt x="0" y="0"/>
                  </a:lnTo>
                  <a:lnTo>
                    <a:pt x="0" y="90170"/>
                  </a:lnTo>
                  <a:lnTo>
                    <a:pt x="0" y="101600"/>
                  </a:lnTo>
                  <a:lnTo>
                    <a:pt x="0" y="105410"/>
                  </a:lnTo>
                  <a:lnTo>
                    <a:pt x="0" y="124460"/>
                  </a:lnTo>
                  <a:lnTo>
                    <a:pt x="21653" y="124460"/>
                  </a:lnTo>
                  <a:lnTo>
                    <a:pt x="21653" y="105410"/>
                  </a:lnTo>
                  <a:lnTo>
                    <a:pt x="23685" y="105410"/>
                  </a:lnTo>
                  <a:lnTo>
                    <a:pt x="23685" y="101600"/>
                  </a:lnTo>
                  <a:lnTo>
                    <a:pt x="23977" y="101600"/>
                  </a:lnTo>
                  <a:lnTo>
                    <a:pt x="23977" y="9017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461175" y="7132027"/>
              <a:ext cx="17780" cy="14604"/>
            </a:xfrm>
            <a:custGeom>
              <a:avLst/>
              <a:gdLst/>
              <a:ahLst/>
              <a:cxnLst/>
              <a:rect l="l" t="t" r="r" b="b"/>
              <a:pathLst>
                <a:path w="17779" h="14604">
                  <a:moveTo>
                    <a:pt x="14287" y="0"/>
                  </a:moveTo>
                  <a:lnTo>
                    <a:pt x="1142" y="1143"/>
                  </a:lnTo>
                  <a:lnTo>
                    <a:pt x="0" y="5727"/>
                  </a:lnTo>
                  <a:lnTo>
                    <a:pt x="2298" y="12573"/>
                  </a:lnTo>
                  <a:lnTo>
                    <a:pt x="3441" y="14287"/>
                  </a:lnTo>
                  <a:lnTo>
                    <a:pt x="17729" y="14287"/>
                  </a:lnTo>
                  <a:lnTo>
                    <a:pt x="17729" y="2844"/>
                  </a:lnTo>
                  <a:lnTo>
                    <a:pt x="14287" y="2844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938378" y="7051065"/>
              <a:ext cx="63500" cy="82550"/>
            </a:xfrm>
            <a:custGeom>
              <a:avLst/>
              <a:gdLst/>
              <a:ahLst/>
              <a:cxnLst/>
              <a:rect l="l" t="t" r="r" b="b"/>
              <a:pathLst>
                <a:path w="63500" h="82550">
                  <a:moveTo>
                    <a:pt x="63258" y="0"/>
                  </a:moveTo>
                  <a:lnTo>
                    <a:pt x="0" y="0"/>
                  </a:lnTo>
                  <a:lnTo>
                    <a:pt x="0" y="82295"/>
                  </a:lnTo>
                  <a:lnTo>
                    <a:pt x="63258" y="82295"/>
                  </a:lnTo>
                  <a:lnTo>
                    <a:pt x="63258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957428" y="707547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20116" y="0"/>
                  </a:moveTo>
                  <a:lnTo>
                    <a:pt x="5803" y="0"/>
                  </a:lnTo>
                  <a:lnTo>
                    <a:pt x="0" y="5778"/>
                  </a:lnTo>
                  <a:lnTo>
                    <a:pt x="0" y="20091"/>
                  </a:lnTo>
                  <a:lnTo>
                    <a:pt x="5803" y="25895"/>
                  </a:lnTo>
                  <a:lnTo>
                    <a:pt x="20116" y="25895"/>
                  </a:lnTo>
                  <a:lnTo>
                    <a:pt x="25895" y="20091"/>
                  </a:lnTo>
                  <a:lnTo>
                    <a:pt x="25895" y="12941"/>
                  </a:lnTo>
                  <a:lnTo>
                    <a:pt x="25895" y="5778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884532" y="8282444"/>
              <a:ext cx="1234440" cy="46355"/>
            </a:xfrm>
            <a:custGeom>
              <a:avLst/>
              <a:gdLst/>
              <a:ahLst/>
              <a:cxnLst/>
              <a:rect l="l" t="t" r="r" b="b"/>
              <a:pathLst>
                <a:path w="1234440" h="46354">
                  <a:moveTo>
                    <a:pt x="1213091" y="0"/>
                  </a:moveTo>
                  <a:lnTo>
                    <a:pt x="12192" y="0"/>
                  </a:lnTo>
                  <a:lnTo>
                    <a:pt x="0" y="45732"/>
                  </a:lnTo>
                  <a:lnTo>
                    <a:pt x="1234439" y="42684"/>
                  </a:lnTo>
                  <a:lnTo>
                    <a:pt x="1213091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857100" y="5642127"/>
              <a:ext cx="1294130" cy="2713990"/>
            </a:xfrm>
            <a:custGeom>
              <a:avLst/>
              <a:gdLst/>
              <a:ahLst/>
              <a:cxnLst/>
              <a:rect l="l" t="t" r="r" b="b"/>
              <a:pathLst>
                <a:path w="1294129" h="2713990">
                  <a:moveTo>
                    <a:pt x="67056" y="229362"/>
                  </a:moveTo>
                  <a:lnTo>
                    <a:pt x="24396" y="229362"/>
                  </a:lnTo>
                  <a:lnTo>
                    <a:pt x="24396" y="2490965"/>
                  </a:lnTo>
                  <a:lnTo>
                    <a:pt x="67056" y="2490965"/>
                  </a:lnTo>
                  <a:lnTo>
                    <a:pt x="67056" y="229362"/>
                  </a:lnTo>
                  <a:close/>
                </a:path>
                <a:path w="1294129" h="2713990">
                  <a:moveTo>
                    <a:pt x="623316" y="20586"/>
                  </a:moveTo>
                  <a:lnTo>
                    <a:pt x="598157" y="0"/>
                  </a:lnTo>
                  <a:lnTo>
                    <a:pt x="333006" y="0"/>
                  </a:lnTo>
                  <a:lnTo>
                    <a:pt x="307848" y="20586"/>
                  </a:lnTo>
                  <a:lnTo>
                    <a:pt x="623316" y="20586"/>
                  </a:lnTo>
                  <a:close/>
                </a:path>
                <a:path w="1294129" h="2713990">
                  <a:moveTo>
                    <a:pt x="998207" y="20586"/>
                  </a:moveTo>
                  <a:lnTo>
                    <a:pt x="973086" y="0"/>
                  </a:lnTo>
                  <a:lnTo>
                    <a:pt x="701040" y="0"/>
                  </a:lnTo>
                  <a:lnTo>
                    <a:pt x="678180" y="20586"/>
                  </a:lnTo>
                  <a:lnTo>
                    <a:pt x="998207" y="20586"/>
                  </a:lnTo>
                  <a:close/>
                </a:path>
                <a:path w="1294129" h="2713990">
                  <a:moveTo>
                    <a:pt x="1263396" y="2683002"/>
                  </a:moveTo>
                  <a:lnTo>
                    <a:pt x="18275" y="2683002"/>
                  </a:lnTo>
                  <a:lnTo>
                    <a:pt x="18275" y="2713494"/>
                  </a:lnTo>
                  <a:lnTo>
                    <a:pt x="1263396" y="2713494"/>
                  </a:lnTo>
                  <a:lnTo>
                    <a:pt x="1263396" y="2683002"/>
                  </a:lnTo>
                  <a:close/>
                </a:path>
                <a:path w="1294129" h="2713990">
                  <a:moveTo>
                    <a:pt x="1280172" y="232410"/>
                  </a:moveTo>
                  <a:lnTo>
                    <a:pt x="1228344" y="232410"/>
                  </a:lnTo>
                  <a:lnTo>
                    <a:pt x="1219200" y="2506218"/>
                  </a:lnTo>
                  <a:lnTo>
                    <a:pt x="1271016" y="2506218"/>
                  </a:lnTo>
                  <a:lnTo>
                    <a:pt x="1280172" y="232410"/>
                  </a:lnTo>
                  <a:close/>
                </a:path>
                <a:path w="1294129" h="2713990">
                  <a:moveTo>
                    <a:pt x="1293888" y="25158"/>
                  </a:moveTo>
                  <a:lnTo>
                    <a:pt x="0" y="25158"/>
                  </a:lnTo>
                  <a:lnTo>
                    <a:pt x="0" y="61722"/>
                  </a:lnTo>
                  <a:lnTo>
                    <a:pt x="1293888" y="61722"/>
                  </a:lnTo>
                  <a:lnTo>
                    <a:pt x="1293888" y="25158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063678" y="7042149"/>
              <a:ext cx="365125" cy="96520"/>
            </a:xfrm>
            <a:custGeom>
              <a:avLst/>
              <a:gdLst/>
              <a:ahLst/>
              <a:cxnLst/>
              <a:rect l="l" t="t" r="r" b="b"/>
              <a:pathLst>
                <a:path w="365125" h="96520">
                  <a:moveTo>
                    <a:pt x="364667" y="0"/>
                  </a:moveTo>
                  <a:lnTo>
                    <a:pt x="358317" y="0"/>
                  </a:lnTo>
                  <a:lnTo>
                    <a:pt x="358317" y="6350"/>
                  </a:lnTo>
                  <a:lnTo>
                    <a:pt x="358317" y="90170"/>
                  </a:lnTo>
                  <a:lnTo>
                    <a:pt x="6350" y="90170"/>
                  </a:lnTo>
                  <a:lnTo>
                    <a:pt x="6350" y="6350"/>
                  </a:lnTo>
                  <a:lnTo>
                    <a:pt x="358317" y="6350"/>
                  </a:lnTo>
                  <a:lnTo>
                    <a:pt x="358317" y="0"/>
                  </a:lnTo>
                  <a:lnTo>
                    <a:pt x="558" y="0"/>
                  </a:lnTo>
                  <a:lnTo>
                    <a:pt x="558" y="6350"/>
                  </a:lnTo>
                  <a:lnTo>
                    <a:pt x="0" y="6350"/>
                  </a:lnTo>
                  <a:lnTo>
                    <a:pt x="0" y="90170"/>
                  </a:lnTo>
                  <a:lnTo>
                    <a:pt x="1460" y="90170"/>
                  </a:lnTo>
                  <a:lnTo>
                    <a:pt x="1460" y="90436"/>
                  </a:lnTo>
                  <a:lnTo>
                    <a:pt x="1460" y="96520"/>
                  </a:lnTo>
                  <a:lnTo>
                    <a:pt x="364667" y="96520"/>
                  </a:lnTo>
                  <a:lnTo>
                    <a:pt x="364667" y="90170"/>
                  </a:lnTo>
                  <a:lnTo>
                    <a:pt x="364667" y="6350"/>
                  </a:lnTo>
                  <a:lnTo>
                    <a:pt x="3646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058598" y="7039609"/>
              <a:ext cx="363855" cy="90170"/>
            </a:xfrm>
            <a:custGeom>
              <a:avLst/>
              <a:gdLst/>
              <a:ahLst/>
              <a:cxnLst/>
              <a:rect l="l" t="t" r="r" b="b"/>
              <a:pathLst>
                <a:path w="363854" h="90170">
                  <a:moveTo>
                    <a:pt x="363728" y="0"/>
                  </a:moveTo>
                  <a:lnTo>
                    <a:pt x="1066" y="0"/>
                  </a:lnTo>
                  <a:lnTo>
                    <a:pt x="1066" y="6350"/>
                  </a:lnTo>
                  <a:lnTo>
                    <a:pt x="508" y="6350"/>
                  </a:lnTo>
                  <a:lnTo>
                    <a:pt x="508" y="88900"/>
                  </a:lnTo>
                  <a:lnTo>
                    <a:pt x="0" y="88900"/>
                  </a:lnTo>
                  <a:lnTo>
                    <a:pt x="0" y="90170"/>
                  </a:lnTo>
                  <a:lnTo>
                    <a:pt x="6350" y="90170"/>
                  </a:lnTo>
                  <a:lnTo>
                    <a:pt x="6350" y="88900"/>
                  </a:lnTo>
                  <a:lnTo>
                    <a:pt x="6870" y="88900"/>
                  </a:lnTo>
                  <a:lnTo>
                    <a:pt x="6870" y="6350"/>
                  </a:lnTo>
                  <a:lnTo>
                    <a:pt x="363728" y="6350"/>
                  </a:lnTo>
                  <a:lnTo>
                    <a:pt x="3637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36918" y="7042518"/>
              <a:ext cx="104635" cy="92113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6396266" y="7246708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39" h="106679">
                  <a:moveTo>
                    <a:pt x="21805" y="14922"/>
                  </a:moveTo>
                  <a:lnTo>
                    <a:pt x="21513" y="14300"/>
                  </a:lnTo>
                  <a:lnTo>
                    <a:pt x="21310" y="14084"/>
                  </a:lnTo>
                  <a:lnTo>
                    <a:pt x="18630" y="7416"/>
                  </a:lnTo>
                  <a:lnTo>
                    <a:pt x="12611" y="4203"/>
                  </a:lnTo>
                  <a:lnTo>
                    <a:pt x="7683" y="1739"/>
                  </a:lnTo>
                  <a:lnTo>
                    <a:pt x="1816" y="0"/>
                  </a:lnTo>
                  <a:lnTo>
                    <a:pt x="0" y="6083"/>
                  </a:lnTo>
                  <a:lnTo>
                    <a:pt x="1333" y="6489"/>
                  </a:lnTo>
                  <a:lnTo>
                    <a:pt x="5194" y="7861"/>
                  </a:lnTo>
                  <a:lnTo>
                    <a:pt x="15455" y="16395"/>
                  </a:lnTo>
                  <a:lnTo>
                    <a:pt x="15455" y="57912"/>
                  </a:lnTo>
                  <a:lnTo>
                    <a:pt x="21805" y="57912"/>
                  </a:lnTo>
                  <a:lnTo>
                    <a:pt x="21805" y="16929"/>
                  </a:lnTo>
                  <a:lnTo>
                    <a:pt x="21805" y="15621"/>
                  </a:lnTo>
                  <a:lnTo>
                    <a:pt x="21805" y="14922"/>
                  </a:lnTo>
                  <a:close/>
                </a:path>
                <a:path w="27939" h="106679">
                  <a:moveTo>
                    <a:pt x="27419" y="80454"/>
                  </a:moveTo>
                  <a:lnTo>
                    <a:pt x="18630" y="80454"/>
                  </a:lnTo>
                  <a:lnTo>
                    <a:pt x="18630" y="86804"/>
                  </a:lnTo>
                  <a:lnTo>
                    <a:pt x="21043" y="86804"/>
                  </a:lnTo>
                  <a:lnTo>
                    <a:pt x="20993" y="106464"/>
                  </a:lnTo>
                  <a:lnTo>
                    <a:pt x="27343" y="106489"/>
                  </a:lnTo>
                  <a:lnTo>
                    <a:pt x="27419" y="804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213094" y="7395743"/>
              <a:ext cx="209829" cy="126834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6416586" y="7200036"/>
              <a:ext cx="265430" cy="327660"/>
            </a:xfrm>
            <a:custGeom>
              <a:avLst/>
              <a:gdLst/>
              <a:ahLst/>
              <a:cxnLst/>
              <a:rect l="l" t="t" r="r" b="b"/>
              <a:pathLst>
                <a:path w="265429" h="327659">
                  <a:moveTo>
                    <a:pt x="6350" y="0"/>
                  </a:moveTo>
                  <a:lnTo>
                    <a:pt x="0" y="0"/>
                  </a:lnTo>
                  <a:lnTo>
                    <a:pt x="0" y="157162"/>
                  </a:lnTo>
                  <a:lnTo>
                    <a:pt x="6350" y="157162"/>
                  </a:lnTo>
                  <a:lnTo>
                    <a:pt x="6350" y="0"/>
                  </a:lnTo>
                  <a:close/>
                </a:path>
                <a:path w="265429" h="327659">
                  <a:moveTo>
                    <a:pt x="138633" y="228193"/>
                  </a:moveTo>
                  <a:lnTo>
                    <a:pt x="132283" y="228193"/>
                  </a:lnTo>
                  <a:lnTo>
                    <a:pt x="132283" y="320903"/>
                  </a:lnTo>
                  <a:lnTo>
                    <a:pt x="42316" y="320903"/>
                  </a:lnTo>
                  <a:lnTo>
                    <a:pt x="42316" y="327253"/>
                  </a:lnTo>
                  <a:lnTo>
                    <a:pt x="138633" y="327253"/>
                  </a:lnTo>
                  <a:lnTo>
                    <a:pt x="138633" y="320903"/>
                  </a:lnTo>
                  <a:lnTo>
                    <a:pt x="138633" y="228193"/>
                  </a:lnTo>
                  <a:close/>
                </a:path>
                <a:path w="265429" h="327659">
                  <a:moveTo>
                    <a:pt x="150063" y="152285"/>
                  </a:moveTo>
                  <a:lnTo>
                    <a:pt x="143713" y="152285"/>
                  </a:lnTo>
                  <a:lnTo>
                    <a:pt x="143713" y="158635"/>
                  </a:lnTo>
                  <a:lnTo>
                    <a:pt x="143713" y="195707"/>
                  </a:lnTo>
                  <a:lnTo>
                    <a:pt x="67767" y="195707"/>
                  </a:lnTo>
                  <a:lnTo>
                    <a:pt x="67767" y="158635"/>
                  </a:lnTo>
                  <a:lnTo>
                    <a:pt x="143713" y="158635"/>
                  </a:lnTo>
                  <a:lnTo>
                    <a:pt x="143713" y="152285"/>
                  </a:lnTo>
                  <a:lnTo>
                    <a:pt x="61417" y="152285"/>
                  </a:lnTo>
                  <a:lnTo>
                    <a:pt x="61417" y="202057"/>
                  </a:lnTo>
                  <a:lnTo>
                    <a:pt x="150063" y="202057"/>
                  </a:lnTo>
                  <a:lnTo>
                    <a:pt x="150063" y="198882"/>
                  </a:lnTo>
                  <a:lnTo>
                    <a:pt x="150063" y="195707"/>
                  </a:lnTo>
                  <a:lnTo>
                    <a:pt x="150063" y="158635"/>
                  </a:lnTo>
                  <a:lnTo>
                    <a:pt x="150063" y="152285"/>
                  </a:lnTo>
                  <a:close/>
                </a:path>
                <a:path w="265429" h="327659">
                  <a:moveTo>
                    <a:pt x="264947" y="151993"/>
                  </a:moveTo>
                  <a:lnTo>
                    <a:pt x="258597" y="151993"/>
                  </a:lnTo>
                  <a:lnTo>
                    <a:pt x="258597" y="158343"/>
                  </a:lnTo>
                  <a:lnTo>
                    <a:pt x="258597" y="195173"/>
                  </a:lnTo>
                  <a:lnTo>
                    <a:pt x="176339" y="195173"/>
                  </a:lnTo>
                  <a:lnTo>
                    <a:pt x="176339" y="158343"/>
                  </a:lnTo>
                  <a:lnTo>
                    <a:pt x="258597" y="158343"/>
                  </a:lnTo>
                  <a:lnTo>
                    <a:pt x="258597" y="151993"/>
                  </a:lnTo>
                  <a:lnTo>
                    <a:pt x="169989" y="151993"/>
                  </a:lnTo>
                  <a:lnTo>
                    <a:pt x="169989" y="158343"/>
                  </a:lnTo>
                  <a:lnTo>
                    <a:pt x="169989" y="195173"/>
                  </a:lnTo>
                  <a:lnTo>
                    <a:pt x="169989" y="198983"/>
                  </a:lnTo>
                  <a:lnTo>
                    <a:pt x="169989" y="201523"/>
                  </a:lnTo>
                  <a:lnTo>
                    <a:pt x="264947" y="201523"/>
                  </a:lnTo>
                  <a:lnTo>
                    <a:pt x="264947" y="198983"/>
                  </a:lnTo>
                  <a:lnTo>
                    <a:pt x="261772" y="198983"/>
                  </a:lnTo>
                  <a:lnTo>
                    <a:pt x="264947" y="198882"/>
                  </a:lnTo>
                  <a:lnTo>
                    <a:pt x="264947" y="195707"/>
                  </a:lnTo>
                  <a:lnTo>
                    <a:pt x="261772" y="195707"/>
                  </a:lnTo>
                  <a:lnTo>
                    <a:pt x="261772" y="195173"/>
                  </a:lnTo>
                  <a:lnTo>
                    <a:pt x="264947" y="195173"/>
                  </a:lnTo>
                  <a:lnTo>
                    <a:pt x="264947" y="158343"/>
                  </a:lnTo>
                  <a:lnTo>
                    <a:pt x="264947" y="1519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479717" y="6838924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2628" y="0"/>
                  </a:moveTo>
                  <a:lnTo>
                    <a:pt x="22529" y="13703"/>
                  </a:lnTo>
                  <a:lnTo>
                    <a:pt x="31572" y="13703"/>
                  </a:lnTo>
                  <a:lnTo>
                    <a:pt x="39585" y="9296"/>
                  </a:lnTo>
                  <a:lnTo>
                    <a:pt x="44513" y="2489"/>
                  </a:lnTo>
                  <a:lnTo>
                    <a:pt x="41935" y="634"/>
                  </a:lnTo>
                  <a:lnTo>
                    <a:pt x="37579" y="6642"/>
                  </a:lnTo>
                  <a:lnTo>
                    <a:pt x="30518" y="10528"/>
                  </a:lnTo>
                  <a:lnTo>
                    <a:pt x="14249" y="10528"/>
                  </a:lnTo>
                  <a:lnTo>
                    <a:pt x="6959" y="6362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344120" y="6515302"/>
              <a:ext cx="344805" cy="295910"/>
            </a:xfrm>
            <a:custGeom>
              <a:avLst/>
              <a:gdLst/>
              <a:ahLst/>
              <a:cxnLst/>
              <a:rect l="l" t="t" r="r" b="b"/>
              <a:pathLst>
                <a:path w="344804" h="295909">
                  <a:moveTo>
                    <a:pt x="111353" y="0"/>
                  </a:moveTo>
                  <a:lnTo>
                    <a:pt x="0" y="12"/>
                  </a:lnTo>
                  <a:lnTo>
                    <a:pt x="0" y="3187"/>
                  </a:lnTo>
                  <a:lnTo>
                    <a:pt x="111353" y="3175"/>
                  </a:lnTo>
                  <a:lnTo>
                    <a:pt x="111353" y="0"/>
                  </a:lnTo>
                  <a:close/>
                </a:path>
                <a:path w="344804" h="295909">
                  <a:moveTo>
                    <a:pt x="315366" y="12"/>
                  </a:moveTo>
                  <a:lnTo>
                    <a:pt x="204127" y="12"/>
                  </a:lnTo>
                  <a:lnTo>
                    <a:pt x="204127" y="3187"/>
                  </a:lnTo>
                  <a:lnTo>
                    <a:pt x="315366" y="3187"/>
                  </a:lnTo>
                  <a:lnTo>
                    <a:pt x="315366" y="12"/>
                  </a:lnTo>
                  <a:close/>
                </a:path>
                <a:path w="344804" h="295909">
                  <a:moveTo>
                    <a:pt x="344398" y="73228"/>
                  </a:moveTo>
                  <a:lnTo>
                    <a:pt x="341223" y="73228"/>
                  </a:lnTo>
                  <a:lnTo>
                    <a:pt x="341122" y="281584"/>
                  </a:lnTo>
                  <a:lnTo>
                    <a:pt x="340855" y="284480"/>
                  </a:lnTo>
                  <a:lnTo>
                    <a:pt x="339471" y="289979"/>
                  </a:lnTo>
                  <a:lnTo>
                    <a:pt x="334429" y="291414"/>
                  </a:lnTo>
                  <a:lnTo>
                    <a:pt x="289445" y="292328"/>
                  </a:lnTo>
                  <a:lnTo>
                    <a:pt x="289496" y="295503"/>
                  </a:lnTo>
                  <a:lnTo>
                    <a:pt x="335508" y="294474"/>
                  </a:lnTo>
                  <a:lnTo>
                    <a:pt x="340614" y="292785"/>
                  </a:lnTo>
                  <a:lnTo>
                    <a:pt x="342557" y="289064"/>
                  </a:lnTo>
                  <a:lnTo>
                    <a:pt x="344398" y="282892"/>
                  </a:lnTo>
                  <a:lnTo>
                    <a:pt x="344398" y="732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344031" y="6515061"/>
              <a:ext cx="315595" cy="6350"/>
            </a:xfrm>
            <a:custGeom>
              <a:avLst/>
              <a:gdLst/>
              <a:ahLst/>
              <a:cxnLst/>
              <a:rect l="l" t="t" r="r" b="b"/>
              <a:pathLst>
                <a:path w="315595" h="6350">
                  <a:moveTo>
                    <a:pt x="111442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111442" y="6350"/>
                  </a:lnTo>
                  <a:lnTo>
                    <a:pt x="111442" y="0"/>
                  </a:lnTo>
                  <a:close/>
                </a:path>
                <a:path w="315595" h="6350">
                  <a:moveTo>
                    <a:pt x="315455" y="0"/>
                  </a:moveTo>
                  <a:lnTo>
                    <a:pt x="206883" y="0"/>
                  </a:lnTo>
                  <a:lnTo>
                    <a:pt x="206883" y="6350"/>
                  </a:lnTo>
                  <a:lnTo>
                    <a:pt x="315455" y="6350"/>
                  </a:lnTo>
                  <a:lnTo>
                    <a:pt x="315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344031" y="6512775"/>
              <a:ext cx="315595" cy="6350"/>
            </a:xfrm>
            <a:custGeom>
              <a:avLst/>
              <a:gdLst/>
              <a:ahLst/>
              <a:cxnLst/>
              <a:rect l="l" t="t" r="r" b="b"/>
              <a:pathLst>
                <a:path w="315595" h="6350">
                  <a:moveTo>
                    <a:pt x="111442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111442" y="6350"/>
                  </a:lnTo>
                  <a:lnTo>
                    <a:pt x="111442" y="0"/>
                  </a:lnTo>
                  <a:close/>
                </a:path>
                <a:path w="315595" h="6350">
                  <a:moveTo>
                    <a:pt x="315455" y="0"/>
                  </a:moveTo>
                  <a:lnTo>
                    <a:pt x="206883" y="0"/>
                  </a:lnTo>
                  <a:lnTo>
                    <a:pt x="206883" y="6350"/>
                  </a:lnTo>
                  <a:lnTo>
                    <a:pt x="315455" y="6350"/>
                  </a:lnTo>
                  <a:lnTo>
                    <a:pt x="3154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492087" y="6703415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4" h="17145">
                  <a:moveTo>
                    <a:pt x="19329" y="8369"/>
                  </a:moveTo>
                  <a:lnTo>
                    <a:pt x="14503" y="0"/>
                  </a:lnTo>
                  <a:lnTo>
                    <a:pt x="4838" y="0"/>
                  </a:lnTo>
                  <a:lnTo>
                    <a:pt x="0" y="8369"/>
                  </a:lnTo>
                  <a:lnTo>
                    <a:pt x="4838" y="16738"/>
                  </a:lnTo>
                  <a:lnTo>
                    <a:pt x="14503" y="16738"/>
                  </a:lnTo>
                  <a:lnTo>
                    <a:pt x="19329" y="8369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478168" y="6519913"/>
              <a:ext cx="293370" cy="50800"/>
            </a:xfrm>
            <a:custGeom>
              <a:avLst/>
              <a:gdLst/>
              <a:ahLst/>
              <a:cxnLst/>
              <a:rect l="l" t="t" r="r" b="b"/>
              <a:pathLst>
                <a:path w="293370" h="50800">
                  <a:moveTo>
                    <a:pt x="44500" y="13144"/>
                  </a:moveTo>
                  <a:lnTo>
                    <a:pt x="22783" y="0"/>
                  </a:lnTo>
                  <a:lnTo>
                    <a:pt x="533" y="12230"/>
                  </a:lnTo>
                  <a:lnTo>
                    <a:pt x="0" y="37604"/>
                  </a:lnTo>
                  <a:lnTo>
                    <a:pt x="21729" y="50749"/>
                  </a:lnTo>
                  <a:lnTo>
                    <a:pt x="43967" y="38519"/>
                  </a:lnTo>
                  <a:lnTo>
                    <a:pt x="44500" y="13144"/>
                  </a:lnTo>
                  <a:close/>
                </a:path>
                <a:path w="293370" h="50800">
                  <a:moveTo>
                    <a:pt x="293293" y="13144"/>
                  </a:moveTo>
                  <a:lnTo>
                    <a:pt x="271564" y="0"/>
                  </a:lnTo>
                  <a:lnTo>
                    <a:pt x="249326" y="12230"/>
                  </a:lnTo>
                  <a:lnTo>
                    <a:pt x="248793" y="37604"/>
                  </a:lnTo>
                  <a:lnTo>
                    <a:pt x="270522" y="50749"/>
                  </a:lnTo>
                  <a:lnTo>
                    <a:pt x="292760" y="38519"/>
                  </a:lnTo>
                  <a:lnTo>
                    <a:pt x="293293" y="13144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850763" y="5657862"/>
              <a:ext cx="1308100" cy="2704465"/>
            </a:xfrm>
            <a:custGeom>
              <a:avLst/>
              <a:gdLst/>
              <a:ahLst/>
              <a:cxnLst/>
              <a:rect l="l" t="t" r="r" b="b"/>
              <a:pathLst>
                <a:path w="1308100" h="2704465">
                  <a:moveTo>
                    <a:pt x="1308087" y="3073"/>
                  </a:moveTo>
                  <a:lnTo>
                    <a:pt x="1295387" y="3048"/>
                  </a:lnTo>
                  <a:lnTo>
                    <a:pt x="1295387" y="15748"/>
                  </a:lnTo>
                  <a:lnTo>
                    <a:pt x="1295387" y="39636"/>
                  </a:lnTo>
                  <a:lnTo>
                    <a:pt x="1295387" y="52336"/>
                  </a:lnTo>
                  <a:lnTo>
                    <a:pt x="1295387" y="67068"/>
                  </a:lnTo>
                  <a:lnTo>
                    <a:pt x="1288097" y="67068"/>
                  </a:lnTo>
                  <a:lnTo>
                    <a:pt x="1288097" y="52336"/>
                  </a:lnTo>
                  <a:lnTo>
                    <a:pt x="1295387" y="52336"/>
                  </a:lnTo>
                  <a:lnTo>
                    <a:pt x="1295387" y="39636"/>
                  </a:lnTo>
                  <a:lnTo>
                    <a:pt x="1284922" y="39636"/>
                  </a:lnTo>
                  <a:lnTo>
                    <a:pt x="1284922" y="52336"/>
                  </a:lnTo>
                  <a:lnTo>
                    <a:pt x="1284922" y="67068"/>
                  </a:lnTo>
                  <a:lnTo>
                    <a:pt x="1283233" y="67068"/>
                  </a:lnTo>
                  <a:lnTo>
                    <a:pt x="1282230" y="210324"/>
                  </a:lnTo>
                  <a:lnTo>
                    <a:pt x="1282141" y="223024"/>
                  </a:lnTo>
                  <a:lnTo>
                    <a:pt x="1266431" y="2478036"/>
                  </a:lnTo>
                  <a:lnTo>
                    <a:pt x="1266342" y="2490736"/>
                  </a:lnTo>
                  <a:lnTo>
                    <a:pt x="1264945" y="2691409"/>
                  </a:lnTo>
                  <a:lnTo>
                    <a:pt x="27927" y="2691409"/>
                  </a:lnTo>
                  <a:lnTo>
                    <a:pt x="27927" y="2484107"/>
                  </a:lnTo>
                  <a:lnTo>
                    <a:pt x="79743" y="2484107"/>
                  </a:lnTo>
                  <a:lnTo>
                    <a:pt x="79743" y="2471407"/>
                  </a:lnTo>
                  <a:lnTo>
                    <a:pt x="79743" y="219697"/>
                  </a:lnTo>
                  <a:lnTo>
                    <a:pt x="79743" y="206997"/>
                  </a:lnTo>
                  <a:lnTo>
                    <a:pt x="67043" y="206997"/>
                  </a:lnTo>
                  <a:lnTo>
                    <a:pt x="67043" y="219697"/>
                  </a:lnTo>
                  <a:lnTo>
                    <a:pt x="67043" y="2471407"/>
                  </a:lnTo>
                  <a:lnTo>
                    <a:pt x="27927" y="2471407"/>
                  </a:lnTo>
                  <a:lnTo>
                    <a:pt x="27927" y="219697"/>
                  </a:lnTo>
                  <a:lnTo>
                    <a:pt x="67043" y="219697"/>
                  </a:lnTo>
                  <a:lnTo>
                    <a:pt x="67043" y="206997"/>
                  </a:lnTo>
                  <a:lnTo>
                    <a:pt x="46101" y="206997"/>
                  </a:lnTo>
                  <a:lnTo>
                    <a:pt x="46101" y="52336"/>
                  </a:lnTo>
                  <a:lnTo>
                    <a:pt x="1263586" y="52336"/>
                  </a:lnTo>
                  <a:lnTo>
                    <a:pt x="1263586" y="210324"/>
                  </a:lnTo>
                  <a:lnTo>
                    <a:pt x="1228356" y="210324"/>
                  </a:lnTo>
                  <a:lnTo>
                    <a:pt x="1216113" y="2490736"/>
                  </a:lnTo>
                  <a:lnTo>
                    <a:pt x="1266342" y="2490736"/>
                  </a:lnTo>
                  <a:lnTo>
                    <a:pt x="1266342" y="2478036"/>
                  </a:lnTo>
                  <a:lnTo>
                    <a:pt x="1228877" y="2478036"/>
                  </a:lnTo>
                  <a:lnTo>
                    <a:pt x="1240993" y="223024"/>
                  </a:lnTo>
                  <a:lnTo>
                    <a:pt x="1282141" y="223024"/>
                  </a:lnTo>
                  <a:lnTo>
                    <a:pt x="1282141" y="210324"/>
                  </a:lnTo>
                  <a:lnTo>
                    <a:pt x="1266761" y="210324"/>
                  </a:lnTo>
                  <a:lnTo>
                    <a:pt x="1266761" y="52336"/>
                  </a:lnTo>
                  <a:lnTo>
                    <a:pt x="1284922" y="52336"/>
                  </a:lnTo>
                  <a:lnTo>
                    <a:pt x="1284922" y="39636"/>
                  </a:lnTo>
                  <a:lnTo>
                    <a:pt x="39751" y="39636"/>
                  </a:lnTo>
                  <a:lnTo>
                    <a:pt x="39751" y="52336"/>
                  </a:lnTo>
                  <a:lnTo>
                    <a:pt x="39751" y="206997"/>
                  </a:lnTo>
                  <a:lnTo>
                    <a:pt x="27927" y="206997"/>
                  </a:lnTo>
                  <a:lnTo>
                    <a:pt x="27927" y="60985"/>
                  </a:lnTo>
                  <a:lnTo>
                    <a:pt x="27800" y="60985"/>
                  </a:lnTo>
                  <a:lnTo>
                    <a:pt x="27800" y="52336"/>
                  </a:lnTo>
                  <a:lnTo>
                    <a:pt x="39751" y="52336"/>
                  </a:lnTo>
                  <a:lnTo>
                    <a:pt x="39751" y="39636"/>
                  </a:lnTo>
                  <a:lnTo>
                    <a:pt x="20764" y="39636"/>
                  </a:lnTo>
                  <a:lnTo>
                    <a:pt x="20764" y="52336"/>
                  </a:lnTo>
                  <a:lnTo>
                    <a:pt x="20764" y="60985"/>
                  </a:lnTo>
                  <a:lnTo>
                    <a:pt x="12700" y="60985"/>
                  </a:lnTo>
                  <a:lnTo>
                    <a:pt x="12700" y="52336"/>
                  </a:lnTo>
                  <a:lnTo>
                    <a:pt x="20764" y="52336"/>
                  </a:lnTo>
                  <a:lnTo>
                    <a:pt x="20764" y="39636"/>
                  </a:lnTo>
                  <a:lnTo>
                    <a:pt x="12700" y="39636"/>
                  </a:lnTo>
                  <a:lnTo>
                    <a:pt x="12700" y="12738"/>
                  </a:lnTo>
                  <a:lnTo>
                    <a:pt x="1295387" y="15748"/>
                  </a:lnTo>
                  <a:lnTo>
                    <a:pt x="1295387" y="3048"/>
                  </a:lnTo>
                  <a:lnTo>
                    <a:pt x="0" y="0"/>
                  </a:lnTo>
                  <a:lnTo>
                    <a:pt x="0" y="73672"/>
                  </a:lnTo>
                  <a:lnTo>
                    <a:pt x="15227" y="73672"/>
                  </a:lnTo>
                  <a:lnTo>
                    <a:pt x="15227" y="2704109"/>
                  </a:lnTo>
                  <a:lnTo>
                    <a:pt x="1277556" y="2704109"/>
                  </a:lnTo>
                  <a:lnTo>
                    <a:pt x="1277632" y="2691409"/>
                  </a:lnTo>
                  <a:lnTo>
                    <a:pt x="1295844" y="79768"/>
                  </a:lnTo>
                  <a:lnTo>
                    <a:pt x="1308087" y="79768"/>
                  </a:lnTo>
                  <a:lnTo>
                    <a:pt x="1308087" y="6362"/>
                  </a:lnTo>
                  <a:lnTo>
                    <a:pt x="1308087" y="30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007989" y="583034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185" y="0"/>
                  </a:moveTo>
                  <a:lnTo>
                    <a:pt x="4089" y="0"/>
                  </a:lnTo>
                  <a:lnTo>
                    <a:pt x="0" y="4102"/>
                  </a:lnTo>
                  <a:lnTo>
                    <a:pt x="0" y="14198"/>
                  </a:lnTo>
                  <a:lnTo>
                    <a:pt x="4089" y="18287"/>
                  </a:lnTo>
                  <a:lnTo>
                    <a:pt x="14185" y="18287"/>
                  </a:lnTo>
                  <a:lnTo>
                    <a:pt x="18287" y="14198"/>
                  </a:lnTo>
                  <a:lnTo>
                    <a:pt x="18287" y="9144"/>
                  </a:lnTo>
                  <a:lnTo>
                    <a:pt x="18287" y="4102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977369" y="5799734"/>
              <a:ext cx="80010" cy="80010"/>
            </a:xfrm>
            <a:custGeom>
              <a:avLst/>
              <a:gdLst/>
              <a:ahLst/>
              <a:cxnLst/>
              <a:rect l="l" t="t" r="r" b="b"/>
              <a:pathLst>
                <a:path w="80010" h="80010">
                  <a:moveTo>
                    <a:pt x="52082" y="32943"/>
                  </a:moveTo>
                  <a:lnTo>
                    <a:pt x="46558" y="27444"/>
                  </a:lnTo>
                  <a:lnTo>
                    <a:pt x="45732" y="27444"/>
                  </a:lnTo>
                  <a:lnTo>
                    <a:pt x="45732" y="36461"/>
                  </a:lnTo>
                  <a:lnTo>
                    <a:pt x="45707" y="43053"/>
                  </a:lnTo>
                  <a:lnTo>
                    <a:pt x="43053" y="45720"/>
                  </a:lnTo>
                  <a:lnTo>
                    <a:pt x="36461" y="45720"/>
                  </a:lnTo>
                  <a:lnTo>
                    <a:pt x="33794" y="43053"/>
                  </a:lnTo>
                  <a:lnTo>
                    <a:pt x="33794" y="36461"/>
                  </a:lnTo>
                  <a:lnTo>
                    <a:pt x="36461" y="33794"/>
                  </a:lnTo>
                  <a:lnTo>
                    <a:pt x="41897" y="33794"/>
                  </a:lnTo>
                  <a:lnTo>
                    <a:pt x="43040" y="33794"/>
                  </a:lnTo>
                  <a:lnTo>
                    <a:pt x="45732" y="36461"/>
                  </a:lnTo>
                  <a:lnTo>
                    <a:pt x="45732" y="27444"/>
                  </a:lnTo>
                  <a:lnTo>
                    <a:pt x="39763" y="27432"/>
                  </a:lnTo>
                  <a:lnTo>
                    <a:pt x="32943" y="27444"/>
                  </a:lnTo>
                  <a:lnTo>
                    <a:pt x="27444" y="32943"/>
                  </a:lnTo>
                  <a:lnTo>
                    <a:pt x="27444" y="46570"/>
                  </a:lnTo>
                  <a:lnTo>
                    <a:pt x="32956" y="52070"/>
                  </a:lnTo>
                  <a:lnTo>
                    <a:pt x="46558" y="52070"/>
                  </a:lnTo>
                  <a:lnTo>
                    <a:pt x="52082" y="46570"/>
                  </a:lnTo>
                  <a:lnTo>
                    <a:pt x="52082" y="45720"/>
                  </a:lnTo>
                  <a:lnTo>
                    <a:pt x="52082" y="33782"/>
                  </a:lnTo>
                  <a:lnTo>
                    <a:pt x="52082" y="32943"/>
                  </a:lnTo>
                  <a:close/>
                </a:path>
                <a:path w="80010" h="80010">
                  <a:moveTo>
                    <a:pt x="79502" y="39751"/>
                  </a:moveTo>
                  <a:lnTo>
                    <a:pt x="76365" y="24282"/>
                  </a:lnTo>
                  <a:lnTo>
                    <a:pt x="73152" y="19519"/>
                  </a:lnTo>
                  <a:lnTo>
                    <a:pt x="73152" y="39751"/>
                  </a:lnTo>
                  <a:lnTo>
                    <a:pt x="70510" y="52755"/>
                  </a:lnTo>
                  <a:lnTo>
                    <a:pt x="63360" y="63373"/>
                  </a:lnTo>
                  <a:lnTo>
                    <a:pt x="52755" y="70523"/>
                  </a:lnTo>
                  <a:lnTo>
                    <a:pt x="39763" y="73152"/>
                  </a:lnTo>
                  <a:lnTo>
                    <a:pt x="26758" y="70523"/>
                  </a:lnTo>
                  <a:lnTo>
                    <a:pt x="16154" y="63373"/>
                  </a:lnTo>
                  <a:lnTo>
                    <a:pt x="8991" y="52755"/>
                  </a:lnTo>
                  <a:lnTo>
                    <a:pt x="6362" y="39751"/>
                  </a:lnTo>
                  <a:lnTo>
                    <a:pt x="8991" y="26758"/>
                  </a:lnTo>
                  <a:lnTo>
                    <a:pt x="16154" y="16154"/>
                  </a:lnTo>
                  <a:lnTo>
                    <a:pt x="26758" y="9004"/>
                  </a:lnTo>
                  <a:lnTo>
                    <a:pt x="39763" y="6350"/>
                  </a:lnTo>
                  <a:lnTo>
                    <a:pt x="52755" y="9004"/>
                  </a:lnTo>
                  <a:lnTo>
                    <a:pt x="63360" y="16154"/>
                  </a:lnTo>
                  <a:lnTo>
                    <a:pt x="70510" y="26758"/>
                  </a:lnTo>
                  <a:lnTo>
                    <a:pt x="73152" y="39751"/>
                  </a:lnTo>
                  <a:lnTo>
                    <a:pt x="73152" y="19519"/>
                  </a:lnTo>
                  <a:lnTo>
                    <a:pt x="67843" y="11645"/>
                  </a:lnTo>
                  <a:lnTo>
                    <a:pt x="60007" y="6350"/>
                  </a:lnTo>
                  <a:lnTo>
                    <a:pt x="55219" y="3124"/>
                  </a:lnTo>
                  <a:lnTo>
                    <a:pt x="39763" y="0"/>
                  </a:lnTo>
                  <a:lnTo>
                    <a:pt x="24282" y="3136"/>
                  </a:lnTo>
                  <a:lnTo>
                    <a:pt x="11645" y="11645"/>
                  </a:lnTo>
                  <a:lnTo>
                    <a:pt x="3124" y="24282"/>
                  </a:lnTo>
                  <a:lnTo>
                    <a:pt x="0" y="39751"/>
                  </a:lnTo>
                  <a:lnTo>
                    <a:pt x="3124" y="55232"/>
                  </a:lnTo>
                  <a:lnTo>
                    <a:pt x="11645" y="67868"/>
                  </a:lnTo>
                  <a:lnTo>
                    <a:pt x="24282" y="76390"/>
                  </a:lnTo>
                  <a:lnTo>
                    <a:pt x="39763" y="79502"/>
                  </a:lnTo>
                  <a:lnTo>
                    <a:pt x="55219" y="76390"/>
                  </a:lnTo>
                  <a:lnTo>
                    <a:pt x="60007" y="73152"/>
                  </a:lnTo>
                  <a:lnTo>
                    <a:pt x="67856" y="67868"/>
                  </a:lnTo>
                  <a:lnTo>
                    <a:pt x="76377" y="55232"/>
                  </a:lnTo>
                  <a:lnTo>
                    <a:pt x="79502" y="397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969762" y="5808674"/>
              <a:ext cx="90805" cy="78740"/>
            </a:xfrm>
            <a:custGeom>
              <a:avLst/>
              <a:gdLst/>
              <a:ahLst/>
              <a:cxnLst/>
              <a:rect l="l" t="t" r="r" b="b"/>
              <a:pathLst>
                <a:path w="90804" h="78739">
                  <a:moveTo>
                    <a:pt x="18834" y="60337"/>
                  </a:moveTo>
                  <a:lnTo>
                    <a:pt x="6350" y="30810"/>
                  </a:lnTo>
                  <a:lnTo>
                    <a:pt x="6934" y="23825"/>
                  </a:lnTo>
                  <a:lnTo>
                    <a:pt x="8648" y="17221"/>
                  </a:lnTo>
                  <a:lnTo>
                    <a:pt x="11379" y="11087"/>
                  </a:lnTo>
                  <a:lnTo>
                    <a:pt x="15049" y="5537"/>
                  </a:lnTo>
                  <a:lnTo>
                    <a:pt x="16129" y="4152"/>
                  </a:lnTo>
                  <a:lnTo>
                    <a:pt x="15887" y="2159"/>
                  </a:lnTo>
                  <a:lnTo>
                    <a:pt x="13131" y="0"/>
                  </a:lnTo>
                  <a:lnTo>
                    <a:pt x="11137" y="241"/>
                  </a:lnTo>
                  <a:lnTo>
                    <a:pt x="10045" y="1625"/>
                  </a:lnTo>
                  <a:lnTo>
                    <a:pt x="5816" y="8039"/>
                  </a:lnTo>
                  <a:lnTo>
                    <a:pt x="2654" y="15113"/>
                  </a:lnTo>
                  <a:lnTo>
                    <a:pt x="673" y="22745"/>
                  </a:lnTo>
                  <a:lnTo>
                    <a:pt x="0" y="30810"/>
                  </a:lnTo>
                  <a:lnTo>
                    <a:pt x="901" y="40055"/>
                  </a:lnTo>
                  <a:lnTo>
                    <a:pt x="16243" y="64770"/>
                  </a:lnTo>
                  <a:lnTo>
                    <a:pt x="18783" y="62357"/>
                  </a:lnTo>
                  <a:lnTo>
                    <a:pt x="18834" y="60337"/>
                  </a:lnTo>
                  <a:close/>
                </a:path>
                <a:path w="90804" h="78739">
                  <a:moveTo>
                    <a:pt x="62534" y="41402"/>
                  </a:moveTo>
                  <a:lnTo>
                    <a:pt x="62382" y="39395"/>
                  </a:lnTo>
                  <a:lnTo>
                    <a:pt x="59702" y="37122"/>
                  </a:lnTo>
                  <a:lnTo>
                    <a:pt x="57696" y="37287"/>
                  </a:lnTo>
                  <a:lnTo>
                    <a:pt x="56565" y="38620"/>
                  </a:lnTo>
                  <a:lnTo>
                    <a:pt x="54356" y="41224"/>
                  </a:lnTo>
                  <a:lnTo>
                    <a:pt x="51054" y="42875"/>
                  </a:lnTo>
                  <a:lnTo>
                    <a:pt x="42037" y="42887"/>
                  </a:lnTo>
                  <a:lnTo>
                    <a:pt x="37503" y="39395"/>
                  </a:lnTo>
                  <a:lnTo>
                    <a:pt x="35369" y="32943"/>
                  </a:lnTo>
                  <a:lnTo>
                    <a:pt x="33566" y="32042"/>
                  </a:lnTo>
                  <a:lnTo>
                    <a:pt x="30238" y="33147"/>
                  </a:lnTo>
                  <a:lnTo>
                    <a:pt x="29337" y="34950"/>
                  </a:lnTo>
                  <a:lnTo>
                    <a:pt x="32321" y="43942"/>
                  </a:lnTo>
                  <a:lnTo>
                    <a:pt x="39217" y="49225"/>
                  </a:lnTo>
                  <a:lnTo>
                    <a:pt x="52984" y="49225"/>
                  </a:lnTo>
                  <a:lnTo>
                    <a:pt x="58039" y="46697"/>
                  </a:lnTo>
                  <a:lnTo>
                    <a:pt x="62534" y="41402"/>
                  </a:lnTo>
                  <a:close/>
                </a:path>
                <a:path w="90804" h="78739">
                  <a:moveTo>
                    <a:pt x="90512" y="50444"/>
                  </a:moveTo>
                  <a:lnTo>
                    <a:pt x="89877" y="48539"/>
                  </a:lnTo>
                  <a:lnTo>
                    <a:pt x="86741" y="46964"/>
                  </a:lnTo>
                  <a:lnTo>
                    <a:pt x="84836" y="47599"/>
                  </a:lnTo>
                  <a:lnTo>
                    <a:pt x="84048" y="49174"/>
                  </a:lnTo>
                  <a:lnTo>
                    <a:pt x="77724" y="58381"/>
                  </a:lnTo>
                  <a:lnTo>
                    <a:pt x="69189" y="65544"/>
                  </a:lnTo>
                  <a:lnTo>
                    <a:pt x="58915" y="70180"/>
                  </a:lnTo>
                  <a:lnTo>
                    <a:pt x="47371" y="71818"/>
                  </a:lnTo>
                  <a:lnTo>
                    <a:pt x="41668" y="71818"/>
                  </a:lnTo>
                  <a:lnTo>
                    <a:pt x="36296" y="70688"/>
                  </a:lnTo>
                  <a:lnTo>
                    <a:pt x="29806" y="67919"/>
                  </a:lnTo>
                  <a:lnTo>
                    <a:pt x="27940" y="68681"/>
                  </a:lnTo>
                  <a:lnTo>
                    <a:pt x="26568" y="71907"/>
                  </a:lnTo>
                  <a:lnTo>
                    <a:pt x="27317" y="73774"/>
                  </a:lnTo>
                  <a:lnTo>
                    <a:pt x="34594" y="76860"/>
                  </a:lnTo>
                  <a:lnTo>
                    <a:pt x="40830" y="78181"/>
                  </a:lnTo>
                  <a:lnTo>
                    <a:pt x="47371" y="78168"/>
                  </a:lnTo>
                  <a:lnTo>
                    <a:pt x="60706" y="76263"/>
                  </a:lnTo>
                  <a:lnTo>
                    <a:pt x="72580" y="70916"/>
                  </a:lnTo>
                  <a:lnTo>
                    <a:pt x="82423" y="62649"/>
                  </a:lnTo>
                  <a:lnTo>
                    <a:pt x="89725" y="52019"/>
                  </a:lnTo>
                  <a:lnTo>
                    <a:pt x="90512" y="504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948157" y="5799734"/>
              <a:ext cx="93243" cy="87121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875388" y="7922729"/>
              <a:ext cx="1246428" cy="408749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6054877" y="5825642"/>
              <a:ext cx="8255" cy="25400"/>
            </a:xfrm>
            <a:custGeom>
              <a:avLst/>
              <a:gdLst/>
              <a:ahLst/>
              <a:cxnLst/>
              <a:rect l="l" t="t" r="r" b="b"/>
              <a:pathLst>
                <a:path w="8254" h="25400">
                  <a:moveTo>
                    <a:pt x="6692" y="0"/>
                  </a:moveTo>
                  <a:lnTo>
                    <a:pt x="3187" y="0"/>
                  </a:lnTo>
                  <a:lnTo>
                    <a:pt x="1765" y="1422"/>
                  </a:lnTo>
                  <a:lnTo>
                    <a:pt x="1765" y="10566"/>
                  </a:lnTo>
                  <a:lnTo>
                    <a:pt x="0" y="22745"/>
                  </a:lnTo>
                  <a:lnTo>
                    <a:pt x="1206" y="24358"/>
                  </a:lnTo>
                  <a:lnTo>
                    <a:pt x="4686" y="24853"/>
                  </a:lnTo>
                  <a:lnTo>
                    <a:pt x="6286" y="23647"/>
                  </a:lnTo>
                  <a:lnTo>
                    <a:pt x="6540" y="21920"/>
                  </a:lnTo>
                  <a:lnTo>
                    <a:pt x="8115" y="11023"/>
                  </a:lnTo>
                  <a:lnTo>
                    <a:pt x="8115" y="1422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209093" y="6451498"/>
              <a:ext cx="589470" cy="1114361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840347" y="7049604"/>
              <a:ext cx="85217" cy="85229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082538" y="7049604"/>
              <a:ext cx="85216" cy="85229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936740" y="7047890"/>
              <a:ext cx="69595" cy="88645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6162942" y="5627522"/>
              <a:ext cx="694690" cy="38100"/>
            </a:xfrm>
            <a:custGeom>
              <a:avLst/>
              <a:gdLst/>
              <a:ahLst/>
              <a:cxnLst/>
              <a:rect l="l" t="t" r="r" b="b"/>
              <a:pathLst>
                <a:path w="694690" h="38100">
                  <a:moveTo>
                    <a:pt x="319481" y="32727"/>
                  </a:moveTo>
                  <a:lnTo>
                    <a:pt x="293458" y="11430"/>
                  </a:lnTo>
                  <a:lnTo>
                    <a:pt x="188963" y="11430"/>
                  </a:lnTo>
                  <a:lnTo>
                    <a:pt x="187998" y="9804"/>
                  </a:lnTo>
                  <a:lnTo>
                    <a:pt x="181711" y="3543"/>
                  </a:lnTo>
                  <a:lnTo>
                    <a:pt x="180657" y="2743"/>
                  </a:lnTo>
                  <a:lnTo>
                    <a:pt x="180657" y="11430"/>
                  </a:lnTo>
                  <a:lnTo>
                    <a:pt x="161582" y="11430"/>
                  </a:lnTo>
                  <a:lnTo>
                    <a:pt x="165430" y="7975"/>
                  </a:lnTo>
                  <a:lnTo>
                    <a:pt x="168389" y="6324"/>
                  </a:lnTo>
                  <a:lnTo>
                    <a:pt x="174358" y="6299"/>
                  </a:lnTo>
                  <a:lnTo>
                    <a:pt x="177787" y="8521"/>
                  </a:lnTo>
                  <a:lnTo>
                    <a:pt x="180657" y="11430"/>
                  </a:lnTo>
                  <a:lnTo>
                    <a:pt x="180657" y="2743"/>
                  </a:lnTo>
                  <a:lnTo>
                    <a:pt x="177139" y="50"/>
                  </a:lnTo>
                  <a:lnTo>
                    <a:pt x="171170" y="0"/>
                  </a:lnTo>
                  <a:lnTo>
                    <a:pt x="165214" y="50"/>
                  </a:lnTo>
                  <a:lnTo>
                    <a:pt x="160642" y="3543"/>
                  </a:lnTo>
                  <a:lnTo>
                    <a:pt x="154343" y="9804"/>
                  </a:lnTo>
                  <a:lnTo>
                    <a:pt x="153352" y="11430"/>
                  </a:lnTo>
                  <a:lnTo>
                    <a:pt x="26022" y="11430"/>
                  </a:lnTo>
                  <a:lnTo>
                    <a:pt x="0" y="32727"/>
                  </a:lnTo>
                  <a:lnTo>
                    <a:pt x="4013" y="37642"/>
                  </a:lnTo>
                  <a:lnTo>
                    <a:pt x="28295" y="17780"/>
                  </a:lnTo>
                  <a:lnTo>
                    <a:pt x="291185" y="17780"/>
                  </a:lnTo>
                  <a:lnTo>
                    <a:pt x="315468" y="37642"/>
                  </a:lnTo>
                  <a:lnTo>
                    <a:pt x="319481" y="32727"/>
                  </a:lnTo>
                  <a:close/>
                </a:path>
                <a:path w="694690" h="38100">
                  <a:moveTo>
                    <a:pt x="694385" y="32727"/>
                  </a:moveTo>
                  <a:lnTo>
                    <a:pt x="668375" y="11430"/>
                  </a:lnTo>
                  <a:lnTo>
                    <a:pt x="550164" y="11430"/>
                  </a:lnTo>
                  <a:lnTo>
                    <a:pt x="549186" y="9804"/>
                  </a:lnTo>
                  <a:lnTo>
                    <a:pt x="542899" y="3543"/>
                  </a:lnTo>
                  <a:lnTo>
                    <a:pt x="541845" y="2743"/>
                  </a:lnTo>
                  <a:lnTo>
                    <a:pt x="541845" y="11430"/>
                  </a:lnTo>
                  <a:lnTo>
                    <a:pt x="522770" y="11430"/>
                  </a:lnTo>
                  <a:lnTo>
                    <a:pt x="526618" y="7975"/>
                  </a:lnTo>
                  <a:lnTo>
                    <a:pt x="529564" y="6324"/>
                  </a:lnTo>
                  <a:lnTo>
                    <a:pt x="535546" y="6299"/>
                  </a:lnTo>
                  <a:lnTo>
                    <a:pt x="538975" y="8521"/>
                  </a:lnTo>
                  <a:lnTo>
                    <a:pt x="541845" y="11430"/>
                  </a:lnTo>
                  <a:lnTo>
                    <a:pt x="541845" y="2743"/>
                  </a:lnTo>
                  <a:lnTo>
                    <a:pt x="538314" y="50"/>
                  </a:lnTo>
                  <a:lnTo>
                    <a:pt x="532358" y="0"/>
                  </a:lnTo>
                  <a:lnTo>
                    <a:pt x="526389" y="50"/>
                  </a:lnTo>
                  <a:lnTo>
                    <a:pt x="521817" y="3543"/>
                  </a:lnTo>
                  <a:lnTo>
                    <a:pt x="515531" y="9804"/>
                  </a:lnTo>
                  <a:lnTo>
                    <a:pt x="514553" y="11430"/>
                  </a:lnTo>
                  <a:lnTo>
                    <a:pt x="393979" y="11430"/>
                  </a:lnTo>
                  <a:lnTo>
                    <a:pt x="370217" y="32829"/>
                  </a:lnTo>
                  <a:lnTo>
                    <a:pt x="374459" y="37541"/>
                  </a:lnTo>
                  <a:lnTo>
                    <a:pt x="396417" y="17780"/>
                  </a:lnTo>
                  <a:lnTo>
                    <a:pt x="666115" y="17780"/>
                  </a:lnTo>
                  <a:lnTo>
                    <a:pt x="690359" y="37642"/>
                  </a:lnTo>
                  <a:lnTo>
                    <a:pt x="694385" y="327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7970749" y="5627623"/>
            <a:ext cx="1360805" cy="2780030"/>
            <a:chOff x="2916148" y="5627623"/>
            <a:chExt cx="1360805" cy="2780030"/>
          </a:xfrm>
        </p:grpSpPr>
        <p:pic>
          <p:nvPicPr>
            <p:cNvPr id="76" name="object 7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537419" y="8342210"/>
              <a:ext cx="102031" cy="65278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2922371" y="5663907"/>
              <a:ext cx="1348105" cy="2679065"/>
            </a:xfrm>
            <a:custGeom>
              <a:avLst/>
              <a:gdLst/>
              <a:ahLst/>
              <a:cxnLst/>
              <a:rect l="l" t="t" r="r" b="b"/>
              <a:pathLst>
                <a:path w="1348104" h="2679065">
                  <a:moveTo>
                    <a:pt x="0" y="0"/>
                  </a:moveTo>
                  <a:lnTo>
                    <a:pt x="0" y="60350"/>
                  </a:lnTo>
                  <a:lnTo>
                    <a:pt x="15087" y="60350"/>
                  </a:lnTo>
                  <a:lnTo>
                    <a:pt x="15087" y="2679039"/>
                  </a:lnTo>
                  <a:lnTo>
                    <a:pt x="1294523" y="2679039"/>
                  </a:lnTo>
                  <a:lnTo>
                    <a:pt x="1312646" y="66382"/>
                  </a:lnTo>
                  <a:lnTo>
                    <a:pt x="1348066" y="66382"/>
                  </a:lnTo>
                  <a:lnTo>
                    <a:pt x="1348066" y="30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553764" y="7330439"/>
              <a:ext cx="97358" cy="194310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125533" y="6559905"/>
              <a:ext cx="352894" cy="769442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2949486" y="8256498"/>
              <a:ext cx="1297305" cy="45720"/>
            </a:xfrm>
            <a:custGeom>
              <a:avLst/>
              <a:gdLst/>
              <a:ahLst/>
              <a:cxnLst/>
              <a:rect l="l" t="t" r="r" b="b"/>
              <a:pathLst>
                <a:path w="1297304" h="45720">
                  <a:moveTo>
                    <a:pt x="1275918" y="0"/>
                  </a:moveTo>
                  <a:lnTo>
                    <a:pt x="24434" y="0"/>
                  </a:lnTo>
                  <a:lnTo>
                    <a:pt x="0" y="45288"/>
                  </a:lnTo>
                  <a:lnTo>
                    <a:pt x="1297038" y="42265"/>
                  </a:lnTo>
                  <a:lnTo>
                    <a:pt x="1275918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922308" y="5642025"/>
              <a:ext cx="1346835" cy="2690495"/>
            </a:xfrm>
            <a:custGeom>
              <a:avLst/>
              <a:gdLst/>
              <a:ahLst/>
              <a:cxnLst/>
              <a:rect l="l" t="t" r="r" b="b"/>
              <a:pathLst>
                <a:path w="1346835" h="2690495">
                  <a:moveTo>
                    <a:pt x="856818" y="20370"/>
                  </a:moveTo>
                  <a:lnTo>
                    <a:pt x="831913" y="0"/>
                  </a:lnTo>
                  <a:lnTo>
                    <a:pt x="522655" y="0"/>
                  </a:lnTo>
                  <a:lnTo>
                    <a:pt x="497751" y="20370"/>
                  </a:lnTo>
                  <a:lnTo>
                    <a:pt x="856818" y="20370"/>
                  </a:lnTo>
                  <a:close/>
                </a:path>
                <a:path w="1346835" h="2690495">
                  <a:moveTo>
                    <a:pt x="1322578" y="2659850"/>
                  </a:moveTo>
                  <a:lnTo>
                    <a:pt x="30556" y="2659850"/>
                  </a:lnTo>
                  <a:lnTo>
                    <a:pt x="30556" y="2690025"/>
                  </a:lnTo>
                  <a:lnTo>
                    <a:pt x="1322578" y="2690025"/>
                  </a:lnTo>
                  <a:lnTo>
                    <a:pt x="1322578" y="2659850"/>
                  </a:lnTo>
                  <a:close/>
                </a:path>
                <a:path w="1346835" h="2690495">
                  <a:moveTo>
                    <a:pt x="1346581" y="24892"/>
                  </a:moveTo>
                  <a:lnTo>
                    <a:pt x="0" y="24892"/>
                  </a:lnTo>
                  <a:lnTo>
                    <a:pt x="0" y="86004"/>
                  </a:lnTo>
                  <a:lnTo>
                    <a:pt x="1346581" y="86004"/>
                  </a:lnTo>
                  <a:lnTo>
                    <a:pt x="1346581" y="24892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916148" y="5657735"/>
              <a:ext cx="1360805" cy="2689860"/>
            </a:xfrm>
            <a:custGeom>
              <a:avLst/>
              <a:gdLst/>
              <a:ahLst/>
              <a:cxnLst/>
              <a:rect l="l" t="t" r="r" b="b"/>
              <a:pathLst>
                <a:path w="1360804" h="2689859">
                  <a:moveTo>
                    <a:pt x="0" y="0"/>
                  </a:moveTo>
                  <a:lnTo>
                    <a:pt x="0" y="72682"/>
                  </a:lnTo>
                  <a:lnTo>
                    <a:pt x="15100" y="72682"/>
                  </a:lnTo>
                  <a:lnTo>
                    <a:pt x="15100" y="2689821"/>
                  </a:lnTo>
                  <a:lnTo>
                    <a:pt x="1348968" y="2689821"/>
                  </a:lnTo>
                  <a:lnTo>
                    <a:pt x="1348965" y="2677502"/>
                  </a:lnTo>
                  <a:lnTo>
                    <a:pt x="27419" y="2677502"/>
                  </a:lnTo>
                  <a:lnTo>
                    <a:pt x="27419" y="60363"/>
                  </a:lnTo>
                  <a:lnTo>
                    <a:pt x="12318" y="60363"/>
                  </a:lnTo>
                  <a:lnTo>
                    <a:pt x="12318" y="12345"/>
                  </a:lnTo>
                  <a:lnTo>
                    <a:pt x="6146" y="12331"/>
                  </a:lnTo>
                  <a:lnTo>
                    <a:pt x="6159" y="6172"/>
                  </a:lnTo>
                  <a:lnTo>
                    <a:pt x="1360385" y="6172"/>
                  </a:lnTo>
                  <a:lnTo>
                    <a:pt x="1360385" y="3035"/>
                  </a:lnTo>
                  <a:lnTo>
                    <a:pt x="0" y="0"/>
                  </a:lnTo>
                  <a:close/>
                </a:path>
                <a:path w="1360804" h="2689859">
                  <a:moveTo>
                    <a:pt x="1360385" y="6172"/>
                  </a:moveTo>
                  <a:lnTo>
                    <a:pt x="12318" y="6172"/>
                  </a:lnTo>
                  <a:lnTo>
                    <a:pt x="12318" y="12345"/>
                  </a:lnTo>
                  <a:lnTo>
                    <a:pt x="1348066" y="15328"/>
                  </a:lnTo>
                  <a:lnTo>
                    <a:pt x="1348066" y="66395"/>
                  </a:lnTo>
                  <a:lnTo>
                    <a:pt x="1336001" y="66395"/>
                  </a:lnTo>
                  <a:lnTo>
                    <a:pt x="1336649" y="2677502"/>
                  </a:lnTo>
                  <a:lnTo>
                    <a:pt x="1348965" y="2677502"/>
                  </a:lnTo>
                  <a:lnTo>
                    <a:pt x="1348320" y="78714"/>
                  </a:lnTo>
                  <a:lnTo>
                    <a:pt x="1360385" y="78714"/>
                  </a:lnTo>
                  <a:lnTo>
                    <a:pt x="1360385" y="6172"/>
                  </a:lnTo>
                  <a:close/>
                </a:path>
                <a:path w="1360804" h="2689859">
                  <a:moveTo>
                    <a:pt x="12318" y="6172"/>
                  </a:moveTo>
                  <a:lnTo>
                    <a:pt x="6159" y="6172"/>
                  </a:lnTo>
                  <a:lnTo>
                    <a:pt x="6146" y="12331"/>
                  </a:lnTo>
                  <a:lnTo>
                    <a:pt x="12318" y="12345"/>
                  </a:lnTo>
                  <a:lnTo>
                    <a:pt x="12318" y="61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281083" y="7878394"/>
              <a:ext cx="225069" cy="225056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3246221" y="7843532"/>
              <a:ext cx="295275" cy="295275"/>
            </a:xfrm>
            <a:custGeom>
              <a:avLst/>
              <a:gdLst/>
              <a:ahLst/>
              <a:cxnLst/>
              <a:rect l="l" t="t" r="r" b="b"/>
              <a:pathLst>
                <a:path w="295275" h="295275">
                  <a:moveTo>
                    <a:pt x="278942" y="147396"/>
                  </a:moveTo>
                  <a:lnTo>
                    <a:pt x="275704" y="127355"/>
                  </a:lnTo>
                  <a:lnTo>
                    <a:pt x="275704" y="147396"/>
                  </a:lnTo>
                  <a:lnTo>
                    <a:pt x="273088" y="173266"/>
                  </a:lnTo>
                  <a:lnTo>
                    <a:pt x="253784" y="219138"/>
                  </a:lnTo>
                  <a:lnTo>
                    <a:pt x="219125" y="253796"/>
                  </a:lnTo>
                  <a:lnTo>
                    <a:pt x="173253" y="273100"/>
                  </a:lnTo>
                  <a:lnTo>
                    <a:pt x="147396" y="275704"/>
                  </a:lnTo>
                  <a:lnTo>
                    <a:pt x="121526" y="273100"/>
                  </a:lnTo>
                  <a:lnTo>
                    <a:pt x="75653" y="253796"/>
                  </a:lnTo>
                  <a:lnTo>
                    <a:pt x="40995" y="219138"/>
                  </a:lnTo>
                  <a:lnTo>
                    <a:pt x="21691" y="173266"/>
                  </a:lnTo>
                  <a:lnTo>
                    <a:pt x="19088" y="147396"/>
                  </a:lnTo>
                  <a:lnTo>
                    <a:pt x="21691" y="121539"/>
                  </a:lnTo>
                  <a:lnTo>
                    <a:pt x="40995" y="75653"/>
                  </a:lnTo>
                  <a:lnTo>
                    <a:pt x="75653" y="40995"/>
                  </a:lnTo>
                  <a:lnTo>
                    <a:pt x="121526" y="21691"/>
                  </a:lnTo>
                  <a:lnTo>
                    <a:pt x="147396" y="19075"/>
                  </a:lnTo>
                  <a:lnTo>
                    <a:pt x="173253" y="21691"/>
                  </a:lnTo>
                  <a:lnTo>
                    <a:pt x="219125" y="40995"/>
                  </a:lnTo>
                  <a:lnTo>
                    <a:pt x="253784" y="75653"/>
                  </a:lnTo>
                  <a:lnTo>
                    <a:pt x="273088" y="121539"/>
                  </a:lnTo>
                  <a:lnTo>
                    <a:pt x="275704" y="147396"/>
                  </a:lnTo>
                  <a:lnTo>
                    <a:pt x="275704" y="127355"/>
                  </a:lnTo>
                  <a:lnTo>
                    <a:pt x="253555" y="69697"/>
                  </a:lnTo>
                  <a:lnTo>
                    <a:pt x="225082" y="41224"/>
                  </a:lnTo>
                  <a:lnTo>
                    <a:pt x="188976" y="22555"/>
                  </a:lnTo>
                  <a:lnTo>
                    <a:pt x="147396" y="15836"/>
                  </a:lnTo>
                  <a:lnTo>
                    <a:pt x="105816" y="22555"/>
                  </a:lnTo>
                  <a:lnTo>
                    <a:pt x="69697" y="41224"/>
                  </a:lnTo>
                  <a:lnTo>
                    <a:pt x="41224" y="69697"/>
                  </a:lnTo>
                  <a:lnTo>
                    <a:pt x="22555" y="105816"/>
                  </a:lnTo>
                  <a:lnTo>
                    <a:pt x="15849" y="147396"/>
                  </a:lnTo>
                  <a:lnTo>
                    <a:pt x="26187" y="198602"/>
                  </a:lnTo>
                  <a:lnTo>
                    <a:pt x="54381" y="240423"/>
                  </a:lnTo>
                  <a:lnTo>
                    <a:pt x="96189" y="268617"/>
                  </a:lnTo>
                  <a:lnTo>
                    <a:pt x="147396" y="278942"/>
                  </a:lnTo>
                  <a:lnTo>
                    <a:pt x="163436" y="275704"/>
                  </a:lnTo>
                  <a:lnTo>
                    <a:pt x="198589" y="268617"/>
                  </a:lnTo>
                  <a:lnTo>
                    <a:pt x="240411" y="240423"/>
                  </a:lnTo>
                  <a:lnTo>
                    <a:pt x="268605" y="198602"/>
                  </a:lnTo>
                  <a:lnTo>
                    <a:pt x="278942" y="147396"/>
                  </a:lnTo>
                  <a:close/>
                </a:path>
                <a:path w="295275" h="295275">
                  <a:moveTo>
                    <a:pt x="294792" y="147396"/>
                  </a:moveTo>
                  <a:lnTo>
                    <a:pt x="291553" y="127342"/>
                  </a:lnTo>
                  <a:lnTo>
                    <a:pt x="291553" y="147396"/>
                  </a:lnTo>
                  <a:lnTo>
                    <a:pt x="288620" y="176453"/>
                  </a:lnTo>
                  <a:lnTo>
                    <a:pt x="266928" y="227990"/>
                  </a:lnTo>
                  <a:lnTo>
                    <a:pt x="227990" y="266915"/>
                  </a:lnTo>
                  <a:lnTo>
                    <a:pt x="176441" y="288607"/>
                  </a:lnTo>
                  <a:lnTo>
                    <a:pt x="147396" y="291528"/>
                  </a:lnTo>
                  <a:lnTo>
                    <a:pt x="118338" y="288607"/>
                  </a:lnTo>
                  <a:lnTo>
                    <a:pt x="66789" y="266915"/>
                  </a:lnTo>
                  <a:lnTo>
                    <a:pt x="27851" y="227990"/>
                  </a:lnTo>
                  <a:lnTo>
                    <a:pt x="6159" y="176453"/>
                  </a:lnTo>
                  <a:lnTo>
                    <a:pt x="3238" y="147396"/>
                  </a:lnTo>
                  <a:lnTo>
                    <a:pt x="6159" y="118351"/>
                  </a:lnTo>
                  <a:lnTo>
                    <a:pt x="27851" y="66802"/>
                  </a:lnTo>
                  <a:lnTo>
                    <a:pt x="66789" y="27863"/>
                  </a:lnTo>
                  <a:lnTo>
                    <a:pt x="118338" y="6172"/>
                  </a:lnTo>
                  <a:lnTo>
                    <a:pt x="147396" y="3238"/>
                  </a:lnTo>
                  <a:lnTo>
                    <a:pt x="176441" y="6172"/>
                  </a:lnTo>
                  <a:lnTo>
                    <a:pt x="227990" y="27863"/>
                  </a:lnTo>
                  <a:lnTo>
                    <a:pt x="266928" y="66802"/>
                  </a:lnTo>
                  <a:lnTo>
                    <a:pt x="288620" y="118351"/>
                  </a:lnTo>
                  <a:lnTo>
                    <a:pt x="291553" y="147396"/>
                  </a:lnTo>
                  <a:lnTo>
                    <a:pt x="291553" y="127342"/>
                  </a:lnTo>
                  <a:lnTo>
                    <a:pt x="266344" y="60350"/>
                  </a:lnTo>
                  <a:lnTo>
                    <a:pt x="234442" y="28448"/>
                  </a:lnTo>
                  <a:lnTo>
                    <a:pt x="193979" y="7518"/>
                  </a:lnTo>
                  <a:lnTo>
                    <a:pt x="147396" y="0"/>
                  </a:lnTo>
                  <a:lnTo>
                    <a:pt x="100799" y="7518"/>
                  </a:lnTo>
                  <a:lnTo>
                    <a:pt x="60337" y="28448"/>
                  </a:lnTo>
                  <a:lnTo>
                    <a:pt x="28435" y="60350"/>
                  </a:lnTo>
                  <a:lnTo>
                    <a:pt x="7505" y="100812"/>
                  </a:lnTo>
                  <a:lnTo>
                    <a:pt x="0" y="147396"/>
                  </a:lnTo>
                  <a:lnTo>
                    <a:pt x="7505" y="193992"/>
                  </a:lnTo>
                  <a:lnTo>
                    <a:pt x="28435" y="234442"/>
                  </a:lnTo>
                  <a:lnTo>
                    <a:pt x="60337" y="266344"/>
                  </a:lnTo>
                  <a:lnTo>
                    <a:pt x="100799" y="287261"/>
                  </a:lnTo>
                  <a:lnTo>
                    <a:pt x="147396" y="294767"/>
                  </a:lnTo>
                  <a:lnTo>
                    <a:pt x="167474" y="291528"/>
                  </a:lnTo>
                  <a:lnTo>
                    <a:pt x="193979" y="287261"/>
                  </a:lnTo>
                  <a:lnTo>
                    <a:pt x="234442" y="266344"/>
                  </a:lnTo>
                  <a:lnTo>
                    <a:pt x="266344" y="234442"/>
                  </a:lnTo>
                  <a:lnTo>
                    <a:pt x="287274" y="193992"/>
                  </a:lnTo>
                  <a:lnTo>
                    <a:pt x="294792" y="14739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704259" y="7878394"/>
              <a:ext cx="225069" cy="225056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3414992" y="5627623"/>
              <a:ext cx="549275" cy="2510790"/>
            </a:xfrm>
            <a:custGeom>
              <a:avLst/>
              <a:gdLst/>
              <a:ahLst/>
              <a:cxnLst/>
              <a:rect l="l" t="t" r="r" b="b"/>
              <a:pathLst>
                <a:path w="549275" h="2510790">
                  <a:moveTo>
                    <a:pt x="369189" y="32385"/>
                  </a:moveTo>
                  <a:lnTo>
                    <a:pt x="343446" y="11328"/>
                  </a:lnTo>
                  <a:lnTo>
                    <a:pt x="211950" y="11328"/>
                  </a:lnTo>
                  <a:lnTo>
                    <a:pt x="210972" y="9690"/>
                  </a:lnTo>
                  <a:lnTo>
                    <a:pt x="204749" y="3492"/>
                  </a:lnTo>
                  <a:lnTo>
                    <a:pt x="203911" y="2857"/>
                  </a:lnTo>
                  <a:lnTo>
                    <a:pt x="203911" y="11328"/>
                  </a:lnTo>
                  <a:lnTo>
                    <a:pt x="184696" y="11328"/>
                  </a:lnTo>
                  <a:lnTo>
                    <a:pt x="188633" y="7785"/>
                  </a:lnTo>
                  <a:lnTo>
                    <a:pt x="191579" y="6121"/>
                  </a:lnTo>
                  <a:lnTo>
                    <a:pt x="194360" y="6159"/>
                  </a:lnTo>
                  <a:lnTo>
                    <a:pt x="197535" y="6096"/>
                  </a:lnTo>
                  <a:lnTo>
                    <a:pt x="200952" y="8331"/>
                  </a:lnTo>
                  <a:lnTo>
                    <a:pt x="203911" y="11328"/>
                  </a:lnTo>
                  <a:lnTo>
                    <a:pt x="203911" y="2857"/>
                  </a:lnTo>
                  <a:lnTo>
                    <a:pt x="200240" y="50"/>
                  </a:lnTo>
                  <a:lnTo>
                    <a:pt x="194360" y="0"/>
                  </a:lnTo>
                  <a:lnTo>
                    <a:pt x="188480" y="50"/>
                  </a:lnTo>
                  <a:lnTo>
                    <a:pt x="183972" y="3492"/>
                  </a:lnTo>
                  <a:lnTo>
                    <a:pt x="177749" y="9690"/>
                  </a:lnTo>
                  <a:lnTo>
                    <a:pt x="176758" y="11328"/>
                  </a:lnTo>
                  <a:lnTo>
                    <a:pt x="25768" y="11328"/>
                  </a:lnTo>
                  <a:lnTo>
                    <a:pt x="0" y="32385"/>
                  </a:lnTo>
                  <a:lnTo>
                    <a:pt x="3898" y="37147"/>
                  </a:lnTo>
                  <a:lnTo>
                    <a:pt x="27965" y="17487"/>
                  </a:lnTo>
                  <a:lnTo>
                    <a:pt x="341236" y="17487"/>
                  </a:lnTo>
                  <a:lnTo>
                    <a:pt x="365290" y="37147"/>
                  </a:lnTo>
                  <a:lnTo>
                    <a:pt x="369189" y="32385"/>
                  </a:lnTo>
                  <a:close/>
                </a:path>
                <a:path w="549275" h="2510790">
                  <a:moveTo>
                    <a:pt x="533336" y="2363305"/>
                  </a:moveTo>
                  <a:lnTo>
                    <a:pt x="530098" y="2343264"/>
                  </a:lnTo>
                  <a:lnTo>
                    <a:pt x="530098" y="2363305"/>
                  </a:lnTo>
                  <a:lnTo>
                    <a:pt x="527481" y="2389174"/>
                  </a:lnTo>
                  <a:lnTo>
                    <a:pt x="508177" y="2435047"/>
                  </a:lnTo>
                  <a:lnTo>
                    <a:pt x="473519" y="2469705"/>
                  </a:lnTo>
                  <a:lnTo>
                    <a:pt x="427647" y="2489009"/>
                  </a:lnTo>
                  <a:lnTo>
                    <a:pt x="401789" y="2491613"/>
                  </a:lnTo>
                  <a:lnTo>
                    <a:pt x="375920" y="2489009"/>
                  </a:lnTo>
                  <a:lnTo>
                    <a:pt x="330047" y="2469705"/>
                  </a:lnTo>
                  <a:lnTo>
                    <a:pt x="295389" y="2435047"/>
                  </a:lnTo>
                  <a:lnTo>
                    <a:pt x="276085" y="2389174"/>
                  </a:lnTo>
                  <a:lnTo>
                    <a:pt x="273481" y="2363305"/>
                  </a:lnTo>
                  <a:lnTo>
                    <a:pt x="276085" y="2337447"/>
                  </a:lnTo>
                  <a:lnTo>
                    <a:pt x="295389" y="2291562"/>
                  </a:lnTo>
                  <a:lnTo>
                    <a:pt x="330047" y="2256904"/>
                  </a:lnTo>
                  <a:lnTo>
                    <a:pt x="375920" y="2237600"/>
                  </a:lnTo>
                  <a:lnTo>
                    <a:pt x="401789" y="2234984"/>
                  </a:lnTo>
                  <a:lnTo>
                    <a:pt x="427647" y="2237600"/>
                  </a:lnTo>
                  <a:lnTo>
                    <a:pt x="473519" y="2256904"/>
                  </a:lnTo>
                  <a:lnTo>
                    <a:pt x="508177" y="2291562"/>
                  </a:lnTo>
                  <a:lnTo>
                    <a:pt x="527481" y="2337447"/>
                  </a:lnTo>
                  <a:lnTo>
                    <a:pt x="530098" y="2363305"/>
                  </a:lnTo>
                  <a:lnTo>
                    <a:pt x="530098" y="2343264"/>
                  </a:lnTo>
                  <a:lnTo>
                    <a:pt x="507949" y="2285606"/>
                  </a:lnTo>
                  <a:lnTo>
                    <a:pt x="479475" y="2257133"/>
                  </a:lnTo>
                  <a:lnTo>
                    <a:pt x="443357" y="2238464"/>
                  </a:lnTo>
                  <a:lnTo>
                    <a:pt x="401789" y="2231745"/>
                  </a:lnTo>
                  <a:lnTo>
                    <a:pt x="360210" y="2238464"/>
                  </a:lnTo>
                  <a:lnTo>
                    <a:pt x="324091" y="2257133"/>
                  </a:lnTo>
                  <a:lnTo>
                    <a:pt x="295617" y="2285606"/>
                  </a:lnTo>
                  <a:lnTo>
                    <a:pt x="276948" y="2321725"/>
                  </a:lnTo>
                  <a:lnTo>
                    <a:pt x="270243" y="2363305"/>
                  </a:lnTo>
                  <a:lnTo>
                    <a:pt x="280581" y="2414511"/>
                  </a:lnTo>
                  <a:lnTo>
                    <a:pt x="308775" y="2456332"/>
                  </a:lnTo>
                  <a:lnTo>
                    <a:pt x="350583" y="2484526"/>
                  </a:lnTo>
                  <a:lnTo>
                    <a:pt x="401789" y="2494851"/>
                  </a:lnTo>
                  <a:lnTo>
                    <a:pt x="417830" y="2491613"/>
                  </a:lnTo>
                  <a:lnTo>
                    <a:pt x="452983" y="2484526"/>
                  </a:lnTo>
                  <a:lnTo>
                    <a:pt x="494804" y="2456332"/>
                  </a:lnTo>
                  <a:lnTo>
                    <a:pt x="522986" y="2414511"/>
                  </a:lnTo>
                  <a:lnTo>
                    <a:pt x="533336" y="2363305"/>
                  </a:lnTo>
                  <a:close/>
                </a:path>
                <a:path w="549275" h="2510790">
                  <a:moveTo>
                    <a:pt x="549186" y="2363305"/>
                  </a:moveTo>
                  <a:lnTo>
                    <a:pt x="545947" y="2343251"/>
                  </a:lnTo>
                  <a:lnTo>
                    <a:pt x="545947" y="2363305"/>
                  </a:lnTo>
                  <a:lnTo>
                    <a:pt x="543013" y="2392362"/>
                  </a:lnTo>
                  <a:lnTo>
                    <a:pt x="521322" y="2443899"/>
                  </a:lnTo>
                  <a:lnTo>
                    <a:pt x="482384" y="2482824"/>
                  </a:lnTo>
                  <a:lnTo>
                    <a:pt x="430834" y="2504516"/>
                  </a:lnTo>
                  <a:lnTo>
                    <a:pt x="401789" y="2507437"/>
                  </a:lnTo>
                  <a:lnTo>
                    <a:pt x="372732" y="2504516"/>
                  </a:lnTo>
                  <a:lnTo>
                    <a:pt x="321183" y="2482824"/>
                  </a:lnTo>
                  <a:lnTo>
                    <a:pt x="282244" y="2443899"/>
                  </a:lnTo>
                  <a:lnTo>
                    <a:pt x="260553" y="2392362"/>
                  </a:lnTo>
                  <a:lnTo>
                    <a:pt x="257632" y="2363305"/>
                  </a:lnTo>
                  <a:lnTo>
                    <a:pt x="260553" y="2334260"/>
                  </a:lnTo>
                  <a:lnTo>
                    <a:pt x="282244" y="2282710"/>
                  </a:lnTo>
                  <a:lnTo>
                    <a:pt x="321183" y="2243772"/>
                  </a:lnTo>
                  <a:lnTo>
                    <a:pt x="372732" y="2222081"/>
                  </a:lnTo>
                  <a:lnTo>
                    <a:pt x="401789" y="2219147"/>
                  </a:lnTo>
                  <a:lnTo>
                    <a:pt x="430834" y="2222081"/>
                  </a:lnTo>
                  <a:lnTo>
                    <a:pt x="482384" y="2243772"/>
                  </a:lnTo>
                  <a:lnTo>
                    <a:pt x="521322" y="2282710"/>
                  </a:lnTo>
                  <a:lnTo>
                    <a:pt x="543013" y="2334260"/>
                  </a:lnTo>
                  <a:lnTo>
                    <a:pt x="545947" y="2363305"/>
                  </a:lnTo>
                  <a:lnTo>
                    <a:pt x="545947" y="2343251"/>
                  </a:lnTo>
                  <a:lnTo>
                    <a:pt x="520738" y="2276259"/>
                  </a:lnTo>
                  <a:lnTo>
                    <a:pt x="488835" y="2244356"/>
                  </a:lnTo>
                  <a:lnTo>
                    <a:pt x="448373" y="2223427"/>
                  </a:lnTo>
                  <a:lnTo>
                    <a:pt x="401789" y="2215908"/>
                  </a:lnTo>
                  <a:lnTo>
                    <a:pt x="355193" y="2223427"/>
                  </a:lnTo>
                  <a:lnTo>
                    <a:pt x="314731" y="2244356"/>
                  </a:lnTo>
                  <a:lnTo>
                    <a:pt x="282829" y="2276259"/>
                  </a:lnTo>
                  <a:lnTo>
                    <a:pt x="261899" y="2316721"/>
                  </a:lnTo>
                  <a:lnTo>
                    <a:pt x="254393" y="2363305"/>
                  </a:lnTo>
                  <a:lnTo>
                    <a:pt x="261899" y="2409901"/>
                  </a:lnTo>
                  <a:lnTo>
                    <a:pt x="282829" y="2450350"/>
                  </a:lnTo>
                  <a:lnTo>
                    <a:pt x="314731" y="2482253"/>
                  </a:lnTo>
                  <a:lnTo>
                    <a:pt x="355193" y="2503170"/>
                  </a:lnTo>
                  <a:lnTo>
                    <a:pt x="401789" y="2510675"/>
                  </a:lnTo>
                  <a:lnTo>
                    <a:pt x="421868" y="2507437"/>
                  </a:lnTo>
                  <a:lnTo>
                    <a:pt x="448373" y="2503170"/>
                  </a:lnTo>
                  <a:lnTo>
                    <a:pt x="488835" y="2482253"/>
                  </a:lnTo>
                  <a:lnTo>
                    <a:pt x="520738" y="2450350"/>
                  </a:lnTo>
                  <a:lnTo>
                    <a:pt x="541667" y="2409901"/>
                  </a:lnTo>
                  <a:lnTo>
                    <a:pt x="549186" y="2363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132950" y="6555206"/>
              <a:ext cx="335356" cy="785240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736009" y="6555206"/>
              <a:ext cx="352894" cy="785240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551516" y="7334923"/>
              <a:ext cx="103797" cy="200380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053130" y="5769140"/>
              <a:ext cx="104330" cy="103390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056595" y="5769140"/>
              <a:ext cx="104317" cy="103390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053130" y="8056079"/>
              <a:ext cx="104330" cy="103403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056595" y="8056079"/>
              <a:ext cx="104317" cy="103403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2949016" y="5731535"/>
              <a:ext cx="25400" cy="2560955"/>
            </a:xfrm>
            <a:custGeom>
              <a:avLst/>
              <a:gdLst/>
              <a:ahLst/>
              <a:cxnLst/>
              <a:rect l="l" t="t" r="r" b="b"/>
              <a:pathLst>
                <a:path w="25400" h="2560954">
                  <a:moveTo>
                    <a:pt x="24904" y="0"/>
                  </a:moveTo>
                  <a:lnTo>
                    <a:pt x="0" y="0"/>
                  </a:lnTo>
                  <a:lnTo>
                    <a:pt x="0" y="2560751"/>
                  </a:lnTo>
                  <a:lnTo>
                    <a:pt x="24904" y="2520315"/>
                  </a:lnTo>
                  <a:lnTo>
                    <a:pt x="24904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2947428" y="5729947"/>
              <a:ext cx="28575" cy="2568575"/>
            </a:xfrm>
            <a:custGeom>
              <a:avLst/>
              <a:gdLst/>
              <a:ahLst/>
              <a:cxnLst/>
              <a:rect l="l" t="t" r="r" b="b"/>
              <a:pathLst>
                <a:path w="28575" h="2568575">
                  <a:moveTo>
                    <a:pt x="28079" y="0"/>
                  </a:moveTo>
                  <a:lnTo>
                    <a:pt x="0" y="0"/>
                  </a:lnTo>
                  <a:lnTo>
                    <a:pt x="0" y="2567952"/>
                  </a:lnTo>
                  <a:lnTo>
                    <a:pt x="2946" y="2563177"/>
                  </a:lnTo>
                  <a:lnTo>
                    <a:pt x="241" y="2561513"/>
                  </a:lnTo>
                  <a:lnTo>
                    <a:pt x="3175" y="2556747"/>
                  </a:lnTo>
                  <a:lnTo>
                    <a:pt x="3175" y="3175"/>
                  </a:lnTo>
                  <a:lnTo>
                    <a:pt x="28079" y="3175"/>
                  </a:lnTo>
                  <a:lnTo>
                    <a:pt x="28079" y="0"/>
                  </a:lnTo>
                  <a:close/>
                </a:path>
                <a:path w="28575" h="2568575">
                  <a:moveTo>
                    <a:pt x="3175" y="2556747"/>
                  </a:moveTo>
                  <a:lnTo>
                    <a:pt x="241" y="2561513"/>
                  </a:lnTo>
                  <a:lnTo>
                    <a:pt x="2946" y="2563177"/>
                  </a:lnTo>
                  <a:lnTo>
                    <a:pt x="3462" y="2562339"/>
                  </a:lnTo>
                  <a:lnTo>
                    <a:pt x="3175" y="2562339"/>
                  </a:lnTo>
                  <a:lnTo>
                    <a:pt x="3175" y="2556747"/>
                  </a:lnTo>
                  <a:close/>
                </a:path>
                <a:path w="28575" h="2568575">
                  <a:moveTo>
                    <a:pt x="28079" y="3175"/>
                  </a:moveTo>
                  <a:lnTo>
                    <a:pt x="24904" y="3175"/>
                  </a:lnTo>
                  <a:lnTo>
                    <a:pt x="24904" y="2521445"/>
                  </a:lnTo>
                  <a:lnTo>
                    <a:pt x="3175" y="2556747"/>
                  </a:lnTo>
                  <a:lnTo>
                    <a:pt x="3175" y="2562339"/>
                  </a:lnTo>
                  <a:lnTo>
                    <a:pt x="3462" y="2562339"/>
                  </a:lnTo>
                  <a:lnTo>
                    <a:pt x="28079" y="2522347"/>
                  </a:lnTo>
                  <a:lnTo>
                    <a:pt x="28079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947428" y="5740857"/>
              <a:ext cx="3175" cy="2567305"/>
            </a:xfrm>
            <a:custGeom>
              <a:avLst/>
              <a:gdLst/>
              <a:ahLst/>
              <a:cxnLst/>
              <a:rect l="l" t="t" r="r" b="b"/>
              <a:pathLst>
                <a:path w="3175" h="2567304">
                  <a:moveTo>
                    <a:pt x="3175" y="0"/>
                  </a:moveTo>
                  <a:lnTo>
                    <a:pt x="0" y="0"/>
                  </a:lnTo>
                  <a:lnTo>
                    <a:pt x="0" y="2566987"/>
                  </a:lnTo>
                  <a:lnTo>
                    <a:pt x="3175" y="256698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221606" y="5731535"/>
              <a:ext cx="25400" cy="2560955"/>
            </a:xfrm>
            <a:custGeom>
              <a:avLst/>
              <a:gdLst/>
              <a:ahLst/>
              <a:cxnLst/>
              <a:rect l="l" t="t" r="r" b="b"/>
              <a:pathLst>
                <a:path w="25400" h="2560954">
                  <a:moveTo>
                    <a:pt x="24879" y="0"/>
                  </a:moveTo>
                  <a:lnTo>
                    <a:pt x="0" y="0"/>
                  </a:lnTo>
                  <a:lnTo>
                    <a:pt x="0" y="2520315"/>
                  </a:lnTo>
                  <a:lnTo>
                    <a:pt x="24879" y="2560751"/>
                  </a:lnTo>
                  <a:lnTo>
                    <a:pt x="24879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220006" y="5729947"/>
              <a:ext cx="28575" cy="2568575"/>
            </a:xfrm>
            <a:custGeom>
              <a:avLst/>
              <a:gdLst/>
              <a:ahLst/>
              <a:cxnLst/>
              <a:rect l="l" t="t" r="r" b="b"/>
              <a:pathLst>
                <a:path w="28575" h="2568575">
                  <a:moveTo>
                    <a:pt x="28067" y="0"/>
                  </a:moveTo>
                  <a:lnTo>
                    <a:pt x="0" y="0"/>
                  </a:lnTo>
                  <a:lnTo>
                    <a:pt x="0" y="2522347"/>
                  </a:lnTo>
                  <a:lnTo>
                    <a:pt x="28067" y="2567952"/>
                  </a:lnTo>
                  <a:lnTo>
                    <a:pt x="28067" y="2562339"/>
                  </a:lnTo>
                  <a:lnTo>
                    <a:pt x="24892" y="2562339"/>
                  </a:lnTo>
                  <a:lnTo>
                    <a:pt x="24892" y="2556727"/>
                  </a:lnTo>
                  <a:lnTo>
                    <a:pt x="3175" y="2521445"/>
                  </a:lnTo>
                  <a:lnTo>
                    <a:pt x="3175" y="3175"/>
                  </a:lnTo>
                  <a:lnTo>
                    <a:pt x="28067" y="3175"/>
                  </a:lnTo>
                  <a:lnTo>
                    <a:pt x="28067" y="0"/>
                  </a:lnTo>
                  <a:close/>
                </a:path>
                <a:path w="28575" h="2568575">
                  <a:moveTo>
                    <a:pt x="24892" y="2556727"/>
                  </a:moveTo>
                  <a:lnTo>
                    <a:pt x="24892" y="2562339"/>
                  </a:lnTo>
                  <a:lnTo>
                    <a:pt x="26479" y="2562339"/>
                  </a:lnTo>
                  <a:lnTo>
                    <a:pt x="27838" y="2561513"/>
                  </a:lnTo>
                  <a:lnTo>
                    <a:pt x="24892" y="2556727"/>
                  </a:lnTo>
                  <a:close/>
                </a:path>
                <a:path w="28575" h="2568575">
                  <a:moveTo>
                    <a:pt x="28067" y="3175"/>
                  </a:moveTo>
                  <a:lnTo>
                    <a:pt x="24892" y="3175"/>
                  </a:lnTo>
                  <a:lnTo>
                    <a:pt x="24892" y="2556727"/>
                  </a:lnTo>
                  <a:lnTo>
                    <a:pt x="27838" y="2561513"/>
                  </a:lnTo>
                  <a:lnTo>
                    <a:pt x="26479" y="2562339"/>
                  </a:lnTo>
                  <a:lnTo>
                    <a:pt x="28067" y="2562339"/>
                  </a:lnTo>
                  <a:lnTo>
                    <a:pt x="28067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244911" y="5709754"/>
              <a:ext cx="6350" cy="2598420"/>
            </a:xfrm>
            <a:custGeom>
              <a:avLst/>
              <a:gdLst/>
              <a:ahLst/>
              <a:cxnLst/>
              <a:rect l="l" t="t" r="r" b="b"/>
              <a:pathLst>
                <a:path w="6350" h="2598420">
                  <a:moveTo>
                    <a:pt x="6299" y="34213"/>
                  </a:moveTo>
                  <a:lnTo>
                    <a:pt x="3175" y="34213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2598089"/>
                  </a:lnTo>
                  <a:lnTo>
                    <a:pt x="3124" y="2598089"/>
                  </a:lnTo>
                  <a:lnTo>
                    <a:pt x="6299" y="2598102"/>
                  </a:lnTo>
                  <a:lnTo>
                    <a:pt x="6299" y="34213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937408" y="5723940"/>
              <a:ext cx="1321435" cy="2573655"/>
            </a:xfrm>
            <a:custGeom>
              <a:avLst/>
              <a:gdLst/>
              <a:ahLst/>
              <a:cxnLst/>
              <a:rect l="l" t="t" r="r" b="b"/>
              <a:pathLst>
                <a:path w="1321435" h="2573654">
                  <a:moveTo>
                    <a:pt x="1284198" y="2526322"/>
                  </a:moveTo>
                  <a:lnTo>
                    <a:pt x="1270241" y="2526322"/>
                  </a:lnTo>
                  <a:lnTo>
                    <a:pt x="1270241" y="2524709"/>
                  </a:lnTo>
                  <a:lnTo>
                    <a:pt x="1270241" y="2473909"/>
                  </a:lnTo>
                  <a:lnTo>
                    <a:pt x="1270241" y="2470099"/>
                  </a:lnTo>
                  <a:lnTo>
                    <a:pt x="53581" y="2470099"/>
                  </a:lnTo>
                  <a:lnTo>
                    <a:pt x="53581" y="2473909"/>
                  </a:lnTo>
                  <a:lnTo>
                    <a:pt x="53581" y="2524709"/>
                  </a:lnTo>
                  <a:lnTo>
                    <a:pt x="56756" y="2524709"/>
                  </a:lnTo>
                  <a:lnTo>
                    <a:pt x="56756" y="2473909"/>
                  </a:lnTo>
                  <a:lnTo>
                    <a:pt x="1267066" y="2473909"/>
                  </a:lnTo>
                  <a:lnTo>
                    <a:pt x="1267066" y="2524709"/>
                  </a:lnTo>
                  <a:lnTo>
                    <a:pt x="1267066" y="2526322"/>
                  </a:lnTo>
                  <a:lnTo>
                    <a:pt x="36499" y="2526322"/>
                  </a:lnTo>
                  <a:lnTo>
                    <a:pt x="36499" y="2529497"/>
                  </a:lnTo>
                  <a:lnTo>
                    <a:pt x="1284198" y="2529497"/>
                  </a:lnTo>
                  <a:lnTo>
                    <a:pt x="1284198" y="2526322"/>
                  </a:lnTo>
                  <a:close/>
                </a:path>
                <a:path w="1321435" h="2573654">
                  <a:moveTo>
                    <a:pt x="1309116" y="2563584"/>
                  </a:moveTo>
                  <a:lnTo>
                    <a:pt x="11607" y="2563584"/>
                  </a:lnTo>
                  <a:lnTo>
                    <a:pt x="11607" y="2573109"/>
                  </a:lnTo>
                  <a:lnTo>
                    <a:pt x="1309116" y="2573109"/>
                  </a:lnTo>
                  <a:lnTo>
                    <a:pt x="1309116" y="2563584"/>
                  </a:lnTo>
                  <a:close/>
                </a:path>
                <a:path w="1321435" h="2573654">
                  <a:moveTo>
                    <a:pt x="1320901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20901" y="12700"/>
                  </a:lnTo>
                  <a:lnTo>
                    <a:pt x="13209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596601" y="836463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742" y="0"/>
                  </a:moveTo>
                  <a:lnTo>
                    <a:pt x="6261" y="0"/>
                  </a:lnTo>
                  <a:lnTo>
                    <a:pt x="0" y="6273"/>
                  </a:lnTo>
                  <a:lnTo>
                    <a:pt x="0" y="21729"/>
                  </a:lnTo>
                  <a:lnTo>
                    <a:pt x="6261" y="28003"/>
                  </a:lnTo>
                  <a:lnTo>
                    <a:pt x="21742" y="28003"/>
                  </a:lnTo>
                  <a:lnTo>
                    <a:pt x="28003" y="21729"/>
                  </a:lnTo>
                  <a:lnTo>
                    <a:pt x="28003" y="13995"/>
                  </a:lnTo>
                  <a:lnTo>
                    <a:pt x="28003" y="6273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593426" y="836146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670" y="0"/>
                  </a:moveTo>
                  <a:lnTo>
                    <a:pt x="7683" y="0"/>
                  </a:lnTo>
                  <a:lnTo>
                    <a:pt x="0" y="7696"/>
                  </a:lnTo>
                  <a:lnTo>
                    <a:pt x="0" y="26657"/>
                  </a:lnTo>
                  <a:lnTo>
                    <a:pt x="7683" y="34353"/>
                  </a:lnTo>
                  <a:lnTo>
                    <a:pt x="26670" y="34353"/>
                  </a:lnTo>
                  <a:lnTo>
                    <a:pt x="33009" y="28003"/>
                  </a:lnTo>
                  <a:lnTo>
                    <a:pt x="11188" y="27990"/>
                  </a:lnTo>
                  <a:lnTo>
                    <a:pt x="6362" y="23152"/>
                  </a:lnTo>
                  <a:lnTo>
                    <a:pt x="6362" y="11201"/>
                  </a:lnTo>
                  <a:lnTo>
                    <a:pt x="11201" y="6349"/>
                  </a:lnTo>
                  <a:lnTo>
                    <a:pt x="32996" y="6337"/>
                  </a:lnTo>
                  <a:lnTo>
                    <a:pt x="26670" y="0"/>
                  </a:lnTo>
                  <a:close/>
                </a:path>
                <a:path w="34925" h="34925">
                  <a:moveTo>
                    <a:pt x="32996" y="6337"/>
                  </a:moveTo>
                  <a:lnTo>
                    <a:pt x="17183" y="6337"/>
                  </a:lnTo>
                  <a:lnTo>
                    <a:pt x="23164" y="6349"/>
                  </a:lnTo>
                  <a:lnTo>
                    <a:pt x="27990" y="11201"/>
                  </a:lnTo>
                  <a:lnTo>
                    <a:pt x="27990" y="23152"/>
                  </a:lnTo>
                  <a:lnTo>
                    <a:pt x="23164" y="27990"/>
                  </a:lnTo>
                  <a:lnTo>
                    <a:pt x="17183" y="28003"/>
                  </a:lnTo>
                  <a:lnTo>
                    <a:pt x="33022" y="27990"/>
                  </a:lnTo>
                  <a:lnTo>
                    <a:pt x="34353" y="26657"/>
                  </a:lnTo>
                  <a:lnTo>
                    <a:pt x="34353" y="7696"/>
                  </a:lnTo>
                  <a:lnTo>
                    <a:pt x="32996" y="63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558184" y="8374062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5">
                  <a:moveTo>
                    <a:pt x="11341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915"/>
                  </a:lnTo>
                  <a:lnTo>
                    <a:pt x="2578" y="11506"/>
                  </a:lnTo>
                  <a:lnTo>
                    <a:pt x="5753" y="11506"/>
                  </a:lnTo>
                  <a:lnTo>
                    <a:pt x="11341" y="11506"/>
                  </a:lnTo>
                  <a:lnTo>
                    <a:pt x="13919" y="8915"/>
                  </a:lnTo>
                  <a:lnTo>
                    <a:pt x="13919" y="2578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556228" y="837210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4376" y="0"/>
                  </a:moveTo>
                  <a:lnTo>
                    <a:pt x="3454" y="0"/>
                  </a:lnTo>
                  <a:lnTo>
                    <a:pt x="12" y="3441"/>
                  </a:lnTo>
                  <a:lnTo>
                    <a:pt x="0" y="11950"/>
                  </a:lnTo>
                  <a:lnTo>
                    <a:pt x="3441" y="15417"/>
                  </a:lnTo>
                  <a:lnTo>
                    <a:pt x="7708" y="15417"/>
                  </a:lnTo>
                  <a:lnTo>
                    <a:pt x="7708" y="11506"/>
                  </a:lnTo>
                  <a:lnTo>
                    <a:pt x="5626" y="11506"/>
                  </a:lnTo>
                  <a:lnTo>
                    <a:pt x="3924" y="9791"/>
                  </a:lnTo>
                  <a:lnTo>
                    <a:pt x="3924" y="5613"/>
                  </a:lnTo>
                  <a:lnTo>
                    <a:pt x="5613" y="3911"/>
                  </a:lnTo>
                  <a:lnTo>
                    <a:pt x="17830" y="3911"/>
                  </a:lnTo>
                  <a:lnTo>
                    <a:pt x="17830" y="3441"/>
                  </a:lnTo>
                  <a:lnTo>
                    <a:pt x="14376" y="0"/>
                  </a:lnTo>
                  <a:close/>
                </a:path>
                <a:path w="18414" h="15875">
                  <a:moveTo>
                    <a:pt x="17830" y="3911"/>
                  </a:moveTo>
                  <a:lnTo>
                    <a:pt x="12217" y="3911"/>
                  </a:lnTo>
                  <a:lnTo>
                    <a:pt x="13919" y="5613"/>
                  </a:lnTo>
                  <a:lnTo>
                    <a:pt x="13919" y="9791"/>
                  </a:lnTo>
                  <a:lnTo>
                    <a:pt x="12204" y="11506"/>
                  </a:lnTo>
                  <a:lnTo>
                    <a:pt x="7708" y="11506"/>
                  </a:lnTo>
                  <a:lnTo>
                    <a:pt x="7708" y="15417"/>
                  </a:lnTo>
                  <a:lnTo>
                    <a:pt x="14376" y="15417"/>
                  </a:lnTo>
                  <a:lnTo>
                    <a:pt x="17830" y="11950"/>
                  </a:lnTo>
                  <a:lnTo>
                    <a:pt x="17830" y="391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589604" y="835379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4029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589604" y="8350618"/>
              <a:ext cx="40640" cy="6350"/>
            </a:xfrm>
            <a:custGeom>
              <a:avLst/>
              <a:gdLst/>
              <a:ahLst/>
              <a:cxnLst/>
              <a:rect l="l" t="t" r="r" b="b"/>
              <a:pathLst>
                <a:path w="40639" h="6350">
                  <a:moveTo>
                    <a:pt x="40297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40297" y="6350"/>
                  </a:lnTo>
                  <a:lnTo>
                    <a:pt x="402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9438703" y="5627523"/>
            <a:ext cx="1308100" cy="2737485"/>
            <a:chOff x="4384103" y="5627522"/>
            <a:chExt cx="1308100" cy="2737485"/>
          </a:xfrm>
        </p:grpSpPr>
        <p:sp>
          <p:nvSpPr>
            <p:cNvPr id="108" name="object 108"/>
            <p:cNvSpPr/>
            <p:nvPr/>
          </p:nvSpPr>
          <p:spPr>
            <a:xfrm>
              <a:off x="4388903" y="5673356"/>
              <a:ext cx="1295400" cy="2691765"/>
            </a:xfrm>
            <a:custGeom>
              <a:avLst/>
              <a:gdLst/>
              <a:ahLst/>
              <a:cxnLst/>
              <a:rect l="l" t="t" r="r" b="b"/>
              <a:pathLst>
                <a:path w="1295400" h="2691765">
                  <a:moveTo>
                    <a:pt x="0" y="0"/>
                  </a:moveTo>
                  <a:lnTo>
                    <a:pt x="0" y="60921"/>
                  </a:lnTo>
                  <a:lnTo>
                    <a:pt x="15316" y="60921"/>
                  </a:lnTo>
                  <a:lnTo>
                    <a:pt x="15316" y="2691422"/>
                  </a:lnTo>
                  <a:lnTo>
                    <a:pt x="1264958" y="2691422"/>
                  </a:lnTo>
                  <a:lnTo>
                    <a:pt x="1283246" y="67094"/>
                  </a:lnTo>
                  <a:lnTo>
                    <a:pt x="1295361" y="67094"/>
                  </a:lnTo>
                  <a:lnTo>
                    <a:pt x="1295361" y="3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597971" y="7043419"/>
              <a:ext cx="365125" cy="88900"/>
            </a:xfrm>
            <a:custGeom>
              <a:avLst/>
              <a:gdLst/>
              <a:ahLst/>
              <a:cxnLst/>
              <a:rect l="l" t="t" r="r" b="b"/>
              <a:pathLst>
                <a:path w="365125" h="88900">
                  <a:moveTo>
                    <a:pt x="365125" y="0"/>
                  </a:moveTo>
                  <a:lnTo>
                    <a:pt x="1117" y="0"/>
                  </a:lnTo>
                  <a:lnTo>
                    <a:pt x="1117" y="76200"/>
                  </a:lnTo>
                  <a:lnTo>
                    <a:pt x="0" y="76200"/>
                  </a:lnTo>
                  <a:lnTo>
                    <a:pt x="0" y="88900"/>
                  </a:lnTo>
                  <a:lnTo>
                    <a:pt x="365125" y="88900"/>
                  </a:lnTo>
                  <a:lnTo>
                    <a:pt x="365125" y="76200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373446" y="7043432"/>
              <a:ext cx="98425" cy="83820"/>
            </a:xfrm>
            <a:custGeom>
              <a:avLst/>
              <a:gdLst/>
              <a:ahLst/>
              <a:cxnLst/>
              <a:rect l="l" t="t" r="r" b="b"/>
              <a:pathLst>
                <a:path w="98425" h="83820">
                  <a:moveTo>
                    <a:pt x="98298" y="0"/>
                  </a:moveTo>
                  <a:lnTo>
                    <a:pt x="0" y="2298"/>
                  </a:lnTo>
                  <a:lnTo>
                    <a:pt x="0" y="83451"/>
                  </a:lnTo>
                  <a:lnTo>
                    <a:pt x="98298" y="83451"/>
                  </a:lnTo>
                  <a:lnTo>
                    <a:pt x="98298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011115" y="7045959"/>
              <a:ext cx="462280" cy="88900"/>
            </a:xfrm>
            <a:custGeom>
              <a:avLst/>
              <a:gdLst/>
              <a:ahLst/>
              <a:cxnLst/>
              <a:rect l="l" t="t" r="r" b="b"/>
              <a:pathLst>
                <a:path w="462279" h="88900">
                  <a:moveTo>
                    <a:pt x="461772" y="81280"/>
                  </a:moveTo>
                  <a:lnTo>
                    <a:pt x="364032" y="81280"/>
                  </a:lnTo>
                  <a:lnTo>
                    <a:pt x="364032" y="0"/>
                  </a:lnTo>
                  <a:lnTo>
                    <a:pt x="0" y="0"/>
                  </a:lnTo>
                  <a:lnTo>
                    <a:pt x="0" y="81280"/>
                  </a:lnTo>
                  <a:lnTo>
                    <a:pt x="0" y="88900"/>
                  </a:lnTo>
                  <a:lnTo>
                    <a:pt x="461772" y="88900"/>
                  </a:lnTo>
                  <a:lnTo>
                    <a:pt x="461772" y="8128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599635" y="7122286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79">
                  <a:moveTo>
                    <a:pt x="63" y="0"/>
                  </a:moveTo>
                  <a:lnTo>
                    <a:pt x="0" y="4597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064823" y="7320051"/>
              <a:ext cx="35560" cy="30480"/>
            </a:xfrm>
            <a:custGeom>
              <a:avLst/>
              <a:gdLst/>
              <a:ahLst/>
              <a:cxnLst/>
              <a:rect l="l" t="t" r="r" b="b"/>
              <a:pathLst>
                <a:path w="35560" h="30479">
                  <a:moveTo>
                    <a:pt x="0" y="0"/>
                  </a:moveTo>
                  <a:lnTo>
                    <a:pt x="0" y="30276"/>
                  </a:lnTo>
                  <a:lnTo>
                    <a:pt x="35445" y="30276"/>
                  </a:lnTo>
                  <a:lnTo>
                    <a:pt x="35445" y="5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862893" y="7204608"/>
              <a:ext cx="351790" cy="295275"/>
            </a:xfrm>
            <a:custGeom>
              <a:avLst/>
              <a:gdLst/>
              <a:ahLst/>
              <a:cxnLst/>
              <a:rect l="l" t="t" r="r" b="b"/>
              <a:pathLst>
                <a:path w="351789" h="295275">
                  <a:moveTo>
                    <a:pt x="351282" y="0"/>
                  </a:moveTo>
                  <a:lnTo>
                    <a:pt x="58381" y="5130"/>
                  </a:lnTo>
                  <a:lnTo>
                    <a:pt x="44958" y="221183"/>
                  </a:lnTo>
                  <a:lnTo>
                    <a:pt x="0" y="295084"/>
                  </a:lnTo>
                  <a:lnTo>
                    <a:pt x="351282" y="295084"/>
                  </a:lnTo>
                  <a:lnTo>
                    <a:pt x="351282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911661" y="7354354"/>
              <a:ext cx="299085" cy="43815"/>
            </a:xfrm>
            <a:custGeom>
              <a:avLst/>
              <a:gdLst/>
              <a:ahLst/>
              <a:cxnLst/>
              <a:rect l="l" t="t" r="r" b="b"/>
              <a:pathLst>
                <a:path w="299085" h="43815">
                  <a:moveTo>
                    <a:pt x="82296" y="0"/>
                  </a:moveTo>
                  <a:lnTo>
                    <a:pt x="0" y="0"/>
                  </a:lnTo>
                  <a:lnTo>
                    <a:pt x="0" y="43421"/>
                  </a:lnTo>
                  <a:lnTo>
                    <a:pt x="82296" y="43421"/>
                  </a:lnTo>
                  <a:lnTo>
                    <a:pt x="82296" y="0"/>
                  </a:lnTo>
                  <a:close/>
                </a:path>
                <a:path w="299085" h="43815">
                  <a:moveTo>
                    <a:pt x="298894" y="0"/>
                  </a:moveTo>
                  <a:lnTo>
                    <a:pt x="211455" y="0"/>
                  </a:lnTo>
                  <a:lnTo>
                    <a:pt x="211455" y="43421"/>
                  </a:lnTo>
                  <a:lnTo>
                    <a:pt x="298894" y="43421"/>
                  </a:lnTo>
                  <a:lnTo>
                    <a:pt x="298894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862906" y="6517690"/>
              <a:ext cx="351790" cy="293370"/>
            </a:xfrm>
            <a:custGeom>
              <a:avLst/>
              <a:gdLst/>
              <a:ahLst/>
              <a:cxnLst/>
              <a:rect l="l" t="t" r="r" b="b"/>
              <a:pathLst>
                <a:path w="351789" h="293370">
                  <a:moveTo>
                    <a:pt x="80924" y="292608"/>
                  </a:moveTo>
                  <a:lnTo>
                    <a:pt x="81953" y="293293"/>
                  </a:lnTo>
                  <a:lnTo>
                    <a:pt x="81837" y="292610"/>
                  </a:lnTo>
                  <a:lnTo>
                    <a:pt x="80924" y="292608"/>
                  </a:lnTo>
                  <a:close/>
                </a:path>
                <a:path w="351789" h="293370">
                  <a:moveTo>
                    <a:pt x="351243" y="0"/>
                  </a:moveTo>
                  <a:lnTo>
                    <a:pt x="0" y="0"/>
                  </a:lnTo>
                  <a:lnTo>
                    <a:pt x="44919" y="73837"/>
                  </a:lnTo>
                  <a:lnTo>
                    <a:pt x="81837" y="292610"/>
                  </a:lnTo>
                  <a:lnTo>
                    <a:pt x="229380" y="292968"/>
                  </a:lnTo>
                  <a:lnTo>
                    <a:pt x="306309" y="292922"/>
                  </a:lnTo>
                  <a:lnTo>
                    <a:pt x="336411" y="292318"/>
                  </a:lnTo>
                  <a:lnTo>
                    <a:pt x="344385" y="291007"/>
                  </a:lnTo>
                  <a:lnTo>
                    <a:pt x="351243" y="288721"/>
                  </a:lnTo>
                  <a:lnTo>
                    <a:pt x="351243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122074" y="6501383"/>
              <a:ext cx="203835" cy="335915"/>
            </a:xfrm>
            <a:custGeom>
              <a:avLst/>
              <a:gdLst/>
              <a:ahLst/>
              <a:cxnLst/>
              <a:rect l="l" t="t" r="r" b="b"/>
              <a:pathLst>
                <a:path w="203835" h="335915">
                  <a:moveTo>
                    <a:pt x="203441" y="0"/>
                  </a:moveTo>
                  <a:lnTo>
                    <a:pt x="85725" y="0"/>
                  </a:lnTo>
                  <a:lnTo>
                    <a:pt x="0" y="84581"/>
                  </a:lnTo>
                  <a:lnTo>
                    <a:pt x="0" y="335178"/>
                  </a:lnTo>
                  <a:lnTo>
                    <a:pt x="41148" y="335749"/>
                  </a:lnTo>
                  <a:lnTo>
                    <a:pt x="41148" y="108585"/>
                  </a:lnTo>
                  <a:lnTo>
                    <a:pt x="41469" y="97922"/>
                  </a:lnTo>
                  <a:lnTo>
                    <a:pt x="43718" y="91868"/>
                  </a:lnTo>
                  <a:lnTo>
                    <a:pt x="49822" y="88171"/>
                  </a:lnTo>
                  <a:lnTo>
                    <a:pt x="61709" y="84581"/>
                  </a:lnTo>
                  <a:lnTo>
                    <a:pt x="203441" y="84581"/>
                  </a:lnTo>
                  <a:lnTo>
                    <a:pt x="203441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022735" y="6463372"/>
              <a:ext cx="299720" cy="368935"/>
            </a:xfrm>
            <a:custGeom>
              <a:avLst/>
              <a:gdLst/>
              <a:ahLst/>
              <a:cxnLst/>
              <a:rect l="l" t="t" r="r" b="b"/>
              <a:pathLst>
                <a:path w="299720" h="368934">
                  <a:moveTo>
                    <a:pt x="23977" y="5372"/>
                  </a:moveTo>
                  <a:lnTo>
                    <a:pt x="18592" y="0"/>
                  </a:lnTo>
                  <a:lnTo>
                    <a:pt x="5346" y="0"/>
                  </a:lnTo>
                  <a:lnTo>
                    <a:pt x="0" y="5372"/>
                  </a:lnTo>
                  <a:lnTo>
                    <a:pt x="0" y="18630"/>
                  </a:lnTo>
                  <a:lnTo>
                    <a:pt x="5346" y="24003"/>
                  </a:lnTo>
                  <a:lnTo>
                    <a:pt x="18592" y="24003"/>
                  </a:lnTo>
                  <a:lnTo>
                    <a:pt x="23977" y="18630"/>
                  </a:lnTo>
                  <a:lnTo>
                    <a:pt x="23977" y="12001"/>
                  </a:lnTo>
                  <a:lnTo>
                    <a:pt x="23977" y="5372"/>
                  </a:lnTo>
                  <a:close/>
                </a:path>
                <a:path w="299720" h="368934">
                  <a:moveTo>
                    <a:pt x="132181" y="251714"/>
                  </a:moveTo>
                  <a:lnTo>
                    <a:pt x="127000" y="246507"/>
                  </a:lnTo>
                  <a:lnTo>
                    <a:pt x="114147" y="246507"/>
                  </a:lnTo>
                  <a:lnTo>
                    <a:pt x="108966" y="251714"/>
                  </a:lnTo>
                  <a:lnTo>
                    <a:pt x="108966" y="264553"/>
                  </a:lnTo>
                  <a:lnTo>
                    <a:pt x="114147" y="269748"/>
                  </a:lnTo>
                  <a:lnTo>
                    <a:pt x="127000" y="269748"/>
                  </a:lnTo>
                  <a:lnTo>
                    <a:pt x="132181" y="264553"/>
                  </a:lnTo>
                  <a:lnTo>
                    <a:pt x="132181" y="258127"/>
                  </a:lnTo>
                  <a:lnTo>
                    <a:pt x="132181" y="251714"/>
                  </a:lnTo>
                  <a:close/>
                </a:path>
                <a:path w="299720" h="368934">
                  <a:moveTo>
                    <a:pt x="135432" y="167551"/>
                  </a:moveTo>
                  <a:lnTo>
                    <a:pt x="128104" y="160210"/>
                  </a:lnTo>
                  <a:lnTo>
                    <a:pt x="110007" y="160210"/>
                  </a:lnTo>
                  <a:lnTo>
                    <a:pt x="102679" y="167551"/>
                  </a:lnTo>
                  <a:lnTo>
                    <a:pt x="102679" y="185661"/>
                  </a:lnTo>
                  <a:lnTo>
                    <a:pt x="110007" y="192976"/>
                  </a:lnTo>
                  <a:lnTo>
                    <a:pt x="128104" y="192976"/>
                  </a:lnTo>
                  <a:lnTo>
                    <a:pt x="135432" y="185661"/>
                  </a:lnTo>
                  <a:lnTo>
                    <a:pt x="135432" y="176593"/>
                  </a:lnTo>
                  <a:lnTo>
                    <a:pt x="135432" y="167551"/>
                  </a:lnTo>
                  <a:close/>
                </a:path>
                <a:path w="299720" h="368934">
                  <a:moveTo>
                    <a:pt x="144208" y="346151"/>
                  </a:moveTo>
                  <a:lnTo>
                    <a:pt x="142443" y="337426"/>
                  </a:lnTo>
                  <a:lnTo>
                    <a:pt x="137642" y="330301"/>
                  </a:lnTo>
                  <a:lnTo>
                    <a:pt x="130517" y="325501"/>
                  </a:lnTo>
                  <a:lnTo>
                    <a:pt x="121805" y="323735"/>
                  </a:lnTo>
                  <a:lnTo>
                    <a:pt x="113080" y="325501"/>
                  </a:lnTo>
                  <a:lnTo>
                    <a:pt x="105968" y="330301"/>
                  </a:lnTo>
                  <a:lnTo>
                    <a:pt x="101168" y="337426"/>
                  </a:lnTo>
                  <a:lnTo>
                    <a:pt x="99415" y="346151"/>
                  </a:lnTo>
                  <a:lnTo>
                    <a:pt x="101168" y="354876"/>
                  </a:lnTo>
                  <a:lnTo>
                    <a:pt x="105968" y="361988"/>
                  </a:lnTo>
                  <a:lnTo>
                    <a:pt x="113080" y="366801"/>
                  </a:lnTo>
                  <a:lnTo>
                    <a:pt x="121805" y="368554"/>
                  </a:lnTo>
                  <a:lnTo>
                    <a:pt x="130517" y="366801"/>
                  </a:lnTo>
                  <a:lnTo>
                    <a:pt x="137642" y="361988"/>
                  </a:lnTo>
                  <a:lnTo>
                    <a:pt x="142443" y="354876"/>
                  </a:lnTo>
                  <a:lnTo>
                    <a:pt x="144208" y="346151"/>
                  </a:lnTo>
                  <a:close/>
                </a:path>
                <a:path w="299720" h="368934">
                  <a:moveTo>
                    <a:pt x="184188" y="167551"/>
                  </a:moveTo>
                  <a:lnTo>
                    <a:pt x="176847" y="160210"/>
                  </a:lnTo>
                  <a:lnTo>
                    <a:pt x="158775" y="160210"/>
                  </a:lnTo>
                  <a:lnTo>
                    <a:pt x="151447" y="167551"/>
                  </a:lnTo>
                  <a:lnTo>
                    <a:pt x="151447" y="185661"/>
                  </a:lnTo>
                  <a:lnTo>
                    <a:pt x="158775" y="192976"/>
                  </a:lnTo>
                  <a:lnTo>
                    <a:pt x="176847" y="192976"/>
                  </a:lnTo>
                  <a:lnTo>
                    <a:pt x="184188" y="185661"/>
                  </a:lnTo>
                  <a:lnTo>
                    <a:pt x="184188" y="176593"/>
                  </a:lnTo>
                  <a:lnTo>
                    <a:pt x="184188" y="167551"/>
                  </a:lnTo>
                  <a:close/>
                </a:path>
                <a:path w="299720" h="368934">
                  <a:moveTo>
                    <a:pt x="270116" y="141389"/>
                  </a:moveTo>
                  <a:lnTo>
                    <a:pt x="264756" y="136004"/>
                  </a:lnTo>
                  <a:lnTo>
                    <a:pt x="251485" y="136004"/>
                  </a:lnTo>
                  <a:lnTo>
                    <a:pt x="246126" y="141389"/>
                  </a:lnTo>
                  <a:lnTo>
                    <a:pt x="246126" y="154647"/>
                  </a:lnTo>
                  <a:lnTo>
                    <a:pt x="251485" y="160032"/>
                  </a:lnTo>
                  <a:lnTo>
                    <a:pt x="264756" y="160032"/>
                  </a:lnTo>
                  <a:lnTo>
                    <a:pt x="270116" y="154647"/>
                  </a:lnTo>
                  <a:lnTo>
                    <a:pt x="270116" y="148018"/>
                  </a:lnTo>
                  <a:lnTo>
                    <a:pt x="270116" y="141389"/>
                  </a:lnTo>
                  <a:close/>
                </a:path>
                <a:path w="299720" h="368934">
                  <a:moveTo>
                    <a:pt x="270116" y="7658"/>
                  </a:moveTo>
                  <a:lnTo>
                    <a:pt x="264756" y="2286"/>
                  </a:lnTo>
                  <a:lnTo>
                    <a:pt x="251485" y="2286"/>
                  </a:lnTo>
                  <a:lnTo>
                    <a:pt x="246126" y="7658"/>
                  </a:lnTo>
                  <a:lnTo>
                    <a:pt x="246126" y="20916"/>
                  </a:lnTo>
                  <a:lnTo>
                    <a:pt x="251485" y="26289"/>
                  </a:lnTo>
                  <a:lnTo>
                    <a:pt x="264756" y="26289"/>
                  </a:lnTo>
                  <a:lnTo>
                    <a:pt x="270116" y="20916"/>
                  </a:lnTo>
                  <a:lnTo>
                    <a:pt x="270116" y="14287"/>
                  </a:lnTo>
                  <a:lnTo>
                    <a:pt x="270116" y="7658"/>
                  </a:lnTo>
                  <a:close/>
                </a:path>
                <a:path w="299720" h="368934">
                  <a:moveTo>
                    <a:pt x="299262" y="80772"/>
                  </a:moveTo>
                  <a:lnTo>
                    <a:pt x="296151" y="65430"/>
                  </a:lnTo>
                  <a:lnTo>
                    <a:pt x="287705" y="52882"/>
                  </a:lnTo>
                  <a:lnTo>
                    <a:pt x="275170" y="44437"/>
                  </a:lnTo>
                  <a:lnTo>
                    <a:pt x="259842" y="41325"/>
                  </a:lnTo>
                  <a:lnTo>
                    <a:pt x="244475" y="44437"/>
                  </a:lnTo>
                  <a:lnTo>
                    <a:pt x="231952" y="52882"/>
                  </a:lnTo>
                  <a:lnTo>
                    <a:pt x="223494" y="65430"/>
                  </a:lnTo>
                  <a:lnTo>
                    <a:pt x="220408" y="80772"/>
                  </a:lnTo>
                  <a:lnTo>
                    <a:pt x="223494" y="96126"/>
                  </a:lnTo>
                  <a:lnTo>
                    <a:pt x="231952" y="108661"/>
                  </a:lnTo>
                  <a:lnTo>
                    <a:pt x="244475" y="117119"/>
                  </a:lnTo>
                  <a:lnTo>
                    <a:pt x="259842" y="120205"/>
                  </a:lnTo>
                  <a:lnTo>
                    <a:pt x="275170" y="117119"/>
                  </a:lnTo>
                  <a:lnTo>
                    <a:pt x="287705" y="108661"/>
                  </a:lnTo>
                  <a:lnTo>
                    <a:pt x="296151" y="96126"/>
                  </a:lnTo>
                  <a:lnTo>
                    <a:pt x="299262" y="80772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958715" y="6613486"/>
              <a:ext cx="245110" cy="123189"/>
            </a:xfrm>
            <a:custGeom>
              <a:avLst/>
              <a:gdLst/>
              <a:ahLst/>
              <a:cxnLst/>
              <a:rect l="l" t="t" r="r" b="b"/>
              <a:pathLst>
                <a:path w="245110" h="123190">
                  <a:moveTo>
                    <a:pt x="28575" y="34861"/>
                  </a:moveTo>
                  <a:lnTo>
                    <a:pt x="419" y="33147"/>
                  </a:lnTo>
                  <a:lnTo>
                    <a:pt x="0" y="122885"/>
                  </a:lnTo>
                  <a:lnTo>
                    <a:pt x="28575" y="122885"/>
                  </a:lnTo>
                  <a:lnTo>
                    <a:pt x="28575" y="34861"/>
                  </a:lnTo>
                  <a:close/>
                </a:path>
                <a:path w="245110" h="123190">
                  <a:moveTo>
                    <a:pt x="28575" y="0"/>
                  </a:moveTo>
                  <a:lnTo>
                    <a:pt x="558" y="0"/>
                  </a:lnTo>
                  <a:lnTo>
                    <a:pt x="495" y="17145"/>
                  </a:lnTo>
                  <a:lnTo>
                    <a:pt x="28575" y="16014"/>
                  </a:lnTo>
                  <a:lnTo>
                    <a:pt x="28575" y="0"/>
                  </a:lnTo>
                  <a:close/>
                </a:path>
                <a:path w="245110" h="123190">
                  <a:moveTo>
                    <a:pt x="244995" y="34861"/>
                  </a:moveTo>
                  <a:lnTo>
                    <a:pt x="216839" y="33147"/>
                  </a:lnTo>
                  <a:lnTo>
                    <a:pt x="216420" y="122885"/>
                  </a:lnTo>
                  <a:lnTo>
                    <a:pt x="244995" y="122885"/>
                  </a:lnTo>
                  <a:lnTo>
                    <a:pt x="244995" y="34861"/>
                  </a:lnTo>
                  <a:close/>
                </a:path>
                <a:path w="245110" h="123190">
                  <a:moveTo>
                    <a:pt x="244995" y="0"/>
                  </a:moveTo>
                  <a:lnTo>
                    <a:pt x="216979" y="0"/>
                  </a:lnTo>
                  <a:lnTo>
                    <a:pt x="216916" y="17145"/>
                  </a:lnTo>
                  <a:lnTo>
                    <a:pt x="244995" y="16014"/>
                  </a:lnTo>
                  <a:lnTo>
                    <a:pt x="244995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057406" y="6761314"/>
              <a:ext cx="66675" cy="117475"/>
            </a:xfrm>
            <a:custGeom>
              <a:avLst/>
              <a:gdLst/>
              <a:ahLst/>
              <a:cxnLst/>
              <a:rect l="l" t="t" r="r" b="b"/>
              <a:pathLst>
                <a:path w="66675" h="117475">
                  <a:moveTo>
                    <a:pt x="66573" y="0"/>
                  </a:moveTo>
                  <a:lnTo>
                    <a:pt x="14859" y="0"/>
                  </a:lnTo>
                  <a:lnTo>
                    <a:pt x="14859" y="53721"/>
                  </a:lnTo>
                  <a:lnTo>
                    <a:pt x="7150" y="53721"/>
                  </a:lnTo>
                  <a:lnTo>
                    <a:pt x="7150" y="71158"/>
                  </a:lnTo>
                  <a:lnTo>
                    <a:pt x="0" y="72872"/>
                  </a:lnTo>
                  <a:lnTo>
                    <a:pt x="0" y="112877"/>
                  </a:lnTo>
                  <a:lnTo>
                    <a:pt x="571" y="117170"/>
                  </a:lnTo>
                  <a:lnTo>
                    <a:pt x="57150" y="117170"/>
                  </a:lnTo>
                  <a:lnTo>
                    <a:pt x="61417" y="116598"/>
                  </a:lnTo>
                  <a:lnTo>
                    <a:pt x="61417" y="78308"/>
                  </a:lnTo>
                  <a:lnTo>
                    <a:pt x="51422" y="78308"/>
                  </a:lnTo>
                  <a:lnTo>
                    <a:pt x="51422" y="18008"/>
                  </a:lnTo>
                  <a:lnTo>
                    <a:pt x="66131" y="18008"/>
                  </a:lnTo>
                  <a:lnTo>
                    <a:pt x="66573" y="0"/>
                  </a:lnTo>
                  <a:close/>
                </a:path>
                <a:path w="66675" h="117475">
                  <a:moveTo>
                    <a:pt x="66131" y="18008"/>
                  </a:moveTo>
                  <a:lnTo>
                    <a:pt x="62852" y="18008"/>
                  </a:lnTo>
                  <a:lnTo>
                    <a:pt x="62852" y="27444"/>
                  </a:lnTo>
                  <a:lnTo>
                    <a:pt x="58864" y="27444"/>
                  </a:lnTo>
                  <a:lnTo>
                    <a:pt x="58864" y="35166"/>
                  </a:lnTo>
                  <a:lnTo>
                    <a:pt x="65709" y="35166"/>
                  </a:lnTo>
                  <a:lnTo>
                    <a:pt x="66131" y="18008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949951" y="6761314"/>
              <a:ext cx="66573" cy="117170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5100345" y="6542430"/>
              <a:ext cx="41910" cy="218440"/>
            </a:xfrm>
            <a:custGeom>
              <a:avLst/>
              <a:gdLst/>
              <a:ahLst/>
              <a:cxnLst/>
              <a:rect l="l" t="t" r="r" b="b"/>
              <a:pathLst>
                <a:path w="41910" h="218440">
                  <a:moveTo>
                    <a:pt x="20853" y="0"/>
                  </a:moveTo>
                  <a:lnTo>
                    <a:pt x="0" y="4813"/>
                  </a:lnTo>
                  <a:lnTo>
                    <a:pt x="239" y="15239"/>
                  </a:lnTo>
                  <a:lnTo>
                    <a:pt x="292" y="217550"/>
                  </a:lnTo>
                  <a:lnTo>
                    <a:pt x="13271" y="217931"/>
                  </a:lnTo>
                  <a:lnTo>
                    <a:pt x="14782" y="20954"/>
                  </a:lnTo>
                  <a:lnTo>
                    <a:pt x="14782" y="18668"/>
                  </a:lnTo>
                  <a:lnTo>
                    <a:pt x="16871" y="18668"/>
                  </a:lnTo>
                  <a:lnTo>
                    <a:pt x="20853" y="16382"/>
                  </a:lnTo>
                  <a:lnTo>
                    <a:pt x="39557" y="16382"/>
                  </a:lnTo>
                  <a:lnTo>
                    <a:pt x="41846" y="15239"/>
                  </a:lnTo>
                  <a:lnTo>
                    <a:pt x="41846" y="11048"/>
                  </a:lnTo>
                  <a:lnTo>
                    <a:pt x="40703" y="7619"/>
                  </a:lnTo>
                  <a:lnTo>
                    <a:pt x="39535" y="4203"/>
                  </a:lnTo>
                  <a:lnTo>
                    <a:pt x="34582" y="2285"/>
                  </a:lnTo>
                  <a:lnTo>
                    <a:pt x="20853" y="0"/>
                  </a:lnTo>
                  <a:close/>
                </a:path>
                <a:path w="41910" h="218440">
                  <a:moveTo>
                    <a:pt x="39557" y="16382"/>
                  </a:moveTo>
                  <a:lnTo>
                    <a:pt x="20853" y="16382"/>
                  </a:lnTo>
                  <a:lnTo>
                    <a:pt x="21996" y="19049"/>
                  </a:lnTo>
                  <a:lnTo>
                    <a:pt x="32689" y="19811"/>
                  </a:lnTo>
                  <a:lnTo>
                    <a:pt x="39557" y="16382"/>
                  </a:lnTo>
                  <a:close/>
                </a:path>
                <a:path w="41910" h="218440">
                  <a:moveTo>
                    <a:pt x="16871" y="18668"/>
                  </a:moveTo>
                  <a:lnTo>
                    <a:pt x="14782" y="18668"/>
                  </a:lnTo>
                  <a:lnTo>
                    <a:pt x="15544" y="19430"/>
                  </a:lnTo>
                  <a:lnTo>
                    <a:pt x="16871" y="18668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747539" y="6501383"/>
              <a:ext cx="203835" cy="335915"/>
            </a:xfrm>
            <a:custGeom>
              <a:avLst/>
              <a:gdLst/>
              <a:ahLst/>
              <a:cxnLst/>
              <a:rect l="l" t="t" r="r" b="b"/>
              <a:pathLst>
                <a:path w="203835" h="335915">
                  <a:moveTo>
                    <a:pt x="117741" y="0"/>
                  </a:moveTo>
                  <a:lnTo>
                    <a:pt x="0" y="0"/>
                  </a:lnTo>
                  <a:lnTo>
                    <a:pt x="0" y="84581"/>
                  </a:lnTo>
                  <a:lnTo>
                    <a:pt x="141744" y="84581"/>
                  </a:lnTo>
                  <a:lnTo>
                    <a:pt x="153639" y="88171"/>
                  </a:lnTo>
                  <a:lnTo>
                    <a:pt x="159746" y="91868"/>
                  </a:lnTo>
                  <a:lnTo>
                    <a:pt x="161997" y="97922"/>
                  </a:lnTo>
                  <a:lnTo>
                    <a:pt x="162318" y="108585"/>
                  </a:lnTo>
                  <a:lnTo>
                    <a:pt x="162318" y="335749"/>
                  </a:lnTo>
                  <a:lnTo>
                    <a:pt x="203453" y="335178"/>
                  </a:lnTo>
                  <a:lnTo>
                    <a:pt x="203453" y="84581"/>
                  </a:lnTo>
                  <a:lnTo>
                    <a:pt x="117741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751082" y="6465658"/>
              <a:ext cx="78866" cy="157746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4906111" y="6623583"/>
              <a:ext cx="45085" cy="208915"/>
            </a:xfrm>
            <a:custGeom>
              <a:avLst/>
              <a:gdLst/>
              <a:ahLst/>
              <a:cxnLst/>
              <a:rect l="l" t="t" r="r" b="b"/>
              <a:pathLst>
                <a:path w="45085" h="208915">
                  <a:moveTo>
                    <a:pt x="35255" y="91503"/>
                  </a:moveTo>
                  <a:lnTo>
                    <a:pt x="30048" y="86296"/>
                  </a:lnTo>
                  <a:lnTo>
                    <a:pt x="17221" y="86296"/>
                  </a:lnTo>
                  <a:lnTo>
                    <a:pt x="12014" y="91503"/>
                  </a:lnTo>
                  <a:lnTo>
                    <a:pt x="12014" y="97917"/>
                  </a:lnTo>
                  <a:lnTo>
                    <a:pt x="12014" y="104343"/>
                  </a:lnTo>
                  <a:lnTo>
                    <a:pt x="17221" y="109537"/>
                  </a:lnTo>
                  <a:lnTo>
                    <a:pt x="30048" y="109537"/>
                  </a:lnTo>
                  <a:lnTo>
                    <a:pt x="35255" y="104343"/>
                  </a:lnTo>
                  <a:lnTo>
                    <a:pt x="35255" y="91503"/>
                  </a:lnTo>
                  <a:close/>
                </a:path>
                <a:path w="45085" h="208915">
                  <a:moveTo>
                    <a:pt x="41529" y="7340"/>
                  </a:moveTo>
                  <a:lnTo>
                    <a:pt x="34213" y="0"/>
                  </a:lnTo>
                  <a:lnTo>
                    <a:pt x="16129" y="0"/>
                  </a:lnTo>
                  <a:lnTo>
                    <a:pt x="8788" y="7340"/>
                  </a:lnTo>
                  <a:lnTo>
                    <a:pt x="8788" y="16383"/>
                  </a:lnTo>
                  <a:lnTo>
                    <a:pt x="8788" y="25450"/>
                  </a:lnTo>
                  <a:lnTo>
                    <a:pt x="16129" y="32766"/>
                  </a:lnTo>
                  <a:lnTo>
                    <a:pt x="34213" y="32766"/>
                  </a:lnTo>
                  <a:lnTo>
                    <a:pt x="41529" y="25450"/>
                  </a:lnTo>
                  <a:lnTo>
                    <a:pt x="41529" y="7340"/>
                  </a:lnTo>
                  <a:close/>
                </a:path>
                <a:path w="45085" h="208915">
                  <a:moveTo>
                    <a:pt x="44805" y="185940"/>
                  </a:moveTo>
                  <a:lnTo>
                    <a:pt x="43040" y="177215"/>
                  </a:lnTo>
                  <a:lnTo>
                    <a:pt x="38239" y="170091"/>
                  </a:lnTo>
                  <a:lnTo>
                    <a:pt x="31127" y="165290"/>
                  </a:lnTo>
                  <a:lnTo>
                    <a:pt x="22415" y="163525"/>
                  </a:lnTo>
                  <a:lnTo>
                    <a:pt x="13677" y="165290"/>
                  </a:lnTo>
                  <a:lnTo>
                    <a:pt x="6553" y="170091"/>
                  </a:lnTo>
                  <a:lnTo>
                    <a:pt x="1752" y="177215"/>
                  </a:lnTo>
                  <a:lnTo>
                    <a:pt x="0" y="185940"/>
                  </a:lnTo>
                  <a:lnTo>
                    <a:pt x="1752" y="194665"/>
                  </a:lnTo>
                  <a:lnTo>
                    <a:pt x="6553" y="201777"/>
                  </a:lnTo>
                  <a:lnTo>
                    <a:pt x="13677" y="206590"/>
                  </a:lnTo>
                  <a:lnTo>
                    <a:pt x="22415" y="208343"/>
                  </a:lnTo>
                  <a:lnTo>
                    <a:pt x="31127" y="206590"/>
                  </a:lnTo>
                  <a:lnTo>
                    <a:pt x="38239" y="201777"/>
                  </a:lnTo>
                  <a:lnTo>
                    <a:pt x="43040" y="194665"/>
                  </a:lnTo>
                  <a:lnTo>
                    <a:pt x="44805" y="18594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930914" y="6542379"/>
              <a:ext cx="74295" cy="217804"/>
            </a:xfrm>
            <a:custGeom>
              <a:avLst/>
              <a:gdLst/>
              <a:ahLst/>
              <a:cxnLst/>
              <a:rect l="l" t="t" r="r" b="b"/>
              <a:pathLst>
                <a:path w="74295" h="217804">
                  <a:moveTo>
                    <a:pt x="41512" y="16802"/>
                  </a:moveTo>
                  <a:lnTo>
                    <a:pt x="24002" y="16802"/>
                  </a:lnTo>
                  <a:lnTo>
                    <a:pt x="25374" y="17259"/>
                  </a:lnTo>
                  <a:lnTo>
                    <a:pt x="27660" y="17602"/>
                  </a:lnTo>
                  <a:lnTo>
                    <a:pt x="29296" y="20859"/>
                  </a:lnTo>
                  <a:lnTo>
                    <a:pt x="29775" y="28917"/>
                  </a:lnTo>
                  <a:lnTo>
                    <a:pt x="29653" y="39976"/>
                  </a:lnTo>
                  <a:lnTo>
                    <a:pt x="29489" y="52235"/>
                  </a:lnTo>
                  <a:lnTo>
                    <a:pt x="28689" y="61379"/>
                  </a:lnTo>
                  <a:lnTo>
                    <a:pt x="34061" y="64465"/>
                  </a:lnTo>
                  <a:lnTo>
                    <a:pt x="39433" y="67437"/>
                  </a:lnTo>
                  <a:lnTo>
                    <a:pt x="47663" y="68237"/>
                  </a:lnTo>
                  <a:lnTo>
                    <a:pt x="61150" y="68237"/>
                  </a:lnTo>
                  <a:lnTo>
                    <a:pt x="62636" y="71323"/>
                  </a:lnTo>
                  <a:lnTo>
                    <a:pt x="64236" y="74294"/>
                  </a:lnTo>
                  <a:lnTo>
                    <a:pt x="63093" y="80467"/>
                  </a:lnTo>
                  <a:lnTo>
                    <a:pt x="63093" y="217627"/>
                  </a:lnTo>
                  <a:lnTo>
                    <a:pt x="73723" y="217627"/>
                  </a:lnTo>
                  <a:lnTo>
                    <a:pt x="73723" y="57607"/>
                  </a:lnTo>
                  <a:lnTo>
                    <a:pt x="61493" y="56006"/>
                  </a:lnTo>
                  <a:lnTo>
                    <a:pt x="53149" y="56006"/>
                  </a:lnTo>
                  <a:lnTo>
                    <a:pt x="46977" y="55321"/>
                  </a:lnTo>
                  <a:lnTo>
                    <a:pt x="40919" y="54521"/>
                  </a:lnTo>
                  <a:lnTo>
                    <a:pt x="41490" y="50749"/>
                  </a:lnTo>
                  <a:lnTo>
                    <a:pt x="41512" y="16802"/>
                  </a:lnTo>
                  <a:close/>
                </a:path>
                <a:path w="74295" h="217804">
                  <a:moveTo>
                    <a:pt x="20916" y="0"/>
                  </a:moveTo>
                  <a:lnTo>
                    <a:pt x="7200" y="2285"/>
                  </a:lnTo>
                  <a:lnTo>
                    <a:pt x="2285" y="4229"/>
                  </a:lnTo>
                  <a:lnTo>
                    <a:pt x="0" y="11087"/>
                  </a:lnTo>
                  <a:lnTo>
                    <a:pt x="0" y="15316"/>
                  </a:lnTo>
                  <a:lnTo>
                    <a:pt x="9143" y="19888"/>
                  </a:lnTo>
                  <a:lnTo>
                    <a:pt x="18059" y="19088"/>
                  </a:lnTo>
                  <a:lnTo>
                    <a:pt x="18859" y="17716"/>
                  </a:lnTo>
                  <a:lnTo>
                    <a:pt x="21945" y="17144"/>
                  </a:lnTo>
                  <a:lnTo>
                    <a:pt x="24002" y="16802"/>
                  </a:lnTo>
                  <a:lnTo>
                    <a:pt x="41512" y="16802"/>
                  </a:lnTo>
                  <a:lnTo>
                    <a:pt x="41833" y="4914"/>
                  </a:lnTo>
                  <a:lnTo>
                    <a:pt x="2091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957762" y="6622999"/>
              <a:ext cx="161925" cy="215900"/>
            </a:xfrm>
            <a:custGeom>
              <a:avLst/>
              <a:gdLst/>
              <a:ahLst/>
              <a:cxnLst/>
              <a:rect l="l" t="t" r="r" b="b"/>
              <a:pathLst>
                <a:path w="161925" h="215900">
                  <a:moveTo>
                    <a:pt x="32740" y="7340"/>
                  </a:moveTo>
                  <a:lnTo>
                    <a:pt x="25400" y="0"/>
                  </a:lnTo>
                  <a:lnTo>
                    <a:pt x="7315" y="0"/>
                  </a:lnTo>
                  <a:lnTo>
                    <a:pt x="0" y="7340"/>
                  </a:lnTo>
                  <a:lnTo>
                    <a:pt x="0" y="25425"/>
                  </a:lnTo>
                  <a:lnTo>
                    <a:pt x="7315" y="32766"/>
                  </a:lnTo>
                  <a:lnTo>
                    <a:pt x="25400" y="32766"/>
                  </a:lnTo>
                  <a:lnTo>
                    <a:pt x="32740" y="25425"/>
                  </a:lnTo>
                  <a:lnTo>
                    <a:pt x="32740" y="16383"/>
                  </a:lnTo>
                  <a:lnTo>
                    <a:pt x="32740" y="7340"/>
                  </a:lnTo>
                  <a:close/>
                </a:path>
                <a:path w="161925" h="215900">
                  <a:moveTo>
                    <a:pt x="161925" y="206324"/>
                  </a:moveTo>
                  <a:lnTo>
                    <a:pt x="161163" y="188036"/>
                  </a:lnTo>
                  <a:lnTo>
                    <a:pt x="151638" y="188036"/>
                  </a:lnTo>
                  <a:lnTo>
                    <a:pt x="151638" y="215849"/>
                  </a:lnTo>
                  <a:lnTo>
                    <a:pt x="159651" y="213944"/>
                  </a:lnTo>
                  <a:lnTo>
                    <a:pt x="161925" y="206324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122074" y="7198321"/>
              <a:ext cx="203835" cy="318135"/>
            </a:xfrm>
            <a:custGeom>
              <a:avLst/>
              <a:gdLst/>
              <a:ahLst/>
              <a:cxnLst/>
              <a:rect l="l" t="t" r="r" b="b"/>
              <a:pathLst>
                <a:path w="203835" h="318134">
                  <a:moveTo>
                    <a:pt x="41148" y="0"/>
                  </a:moveTo>
                  <a:lnTo>
                    <a:pt x="0" y="0"/>
                  </a:lnTo>
                  <a:lnTo>
                    <a:pt x="0" y="233083"/>
                  </a:lnTo>
                  <a:lnTo>
                    <a:pt x="85725" y="317652"/>
                  </a:lnTo>
                  <a:lnTo>
                    <a:pt x="203441" y="317652"/>
                  </a:lnTo>
                  <a:lnTo>
                    <a:pt x="203441" y="233083"/>
                  </a:lnTo>
                  <a:lnTo>
                    <a:pt x="61709" y="233083"/>
                  </a:lnTo>
                  <a:lnTo>
                    <a:pt x="49822" y="229493"/>
                  </a:lnTo>
                  <a:lnTo>
                    <a:pt x="43718" y="225794"/>
                  </a:lnTo>
                  <a:lnTo>
                    <a:pt x="41469" y="219736"/>
                  </a:lnTo>
                  <a:lnTo>
                    <a:pt x="41148" y="209067"/>
                  </a:lnTo>
                  <a:lnTo>
                    <a:pt x="41148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022735" y="7393965"/>
              <a:ext cx="299720" cy="160020"/>
            </a:xfrm>
            <a:custGeom>
              <a:avLst/>
              <a:gdLst/>
              <a:ahLst/>
              <a:cxnLst/>
              <a:rect l="l" t="t" r="r" b="b"/>
              <a:pathLst>
                <a:path w="299720" h="160020">
                  <a:moveTo>
                    <a:pt x="23977" y="141389"/>
                  </a:moveTo>
                  <a:lnTo>
                    <a:pt x="18592" y="136017"/>
                  </a:lnTo>
                  <a:lnTo>
                    <a:pt x="5346" y="136017"/>
                  </a:lnTo>
                  <a:lnTo>
                    <a:pt x="0" y="141389"/>
                  </a:lnTo>
                  <a:lnTo>
                    <a:pt x="0" y="154660"/>
                  </a:lnTo>
                  <a:lnTo>
                    <a:pt x="5346" y="160007"/>
                  </a:lnTo>
                  <a:lnTo>
                    <a:pt x="18592" y="160007"/>
                  </a:lnTo>
                  <a:lnTo>
                    <a:pt x="23977" y="154660"/>
                  </a:lnTo>
                  <a:lnTo>
                    <a:pt x="23977" y="148018"/>
                  </a:lnTo>
                  <a:lnTo>
                    <a:pt x="23977" y="141389"/>
                  </a:lnTo>
                  <a:close/>
                </a:path>
                <a:path w="299720" h="160020">
                  <a:moveTo>
                    <a:pt x="270116" y="139115"/>
                  </a:moveTo>
                  <a:lnTo>
                    <a:pt x="264756" y="133731"/>
                  </a:lnTo>
                  <a:lnTo>
                    <a:pt x="251485" y="133731"/>
                  </a:lnTo>
                  <a:lnTo>
                    <a:pt x="246126" y="139115"/>
                  </a:lnTo>
                  <a:lnTo>
                    <a:pt x="246126" y="152361"/>
                  </a:lnTo>
                  <a:lnTo>
                    <a:pt x="251485" y="157734"/>
                  </a:lnTo>
                  <a:lnTo>
                    <a:pt x="264756" y="157734"/>
                  </a:lnTo>
                  <a:lnTo>
                    <a:pt x="270116" y="152361"/>
                  </a:lnTo>
                  <a:lnTo>
                    <a:pt x="270116" y="145719"/>
                  </a:lnTo>
                  <a:lnTo>
                    <a:pt x="270116" y="139115"/>
                  </a:lnTo>
                  <a:close/>
                </a:path>
                <a:path w="299720" h="160020">
                  <a:moveTo>
                    <a:pt x="270116" y="5384"/>
                  </a:moveTo>
                  <a:lnTo>
                    <a:pt x="264756" y="0"/>
                  </a:lnTo>
                  <a:lnTo>
                    <a:pt x="251485" y="0"/>
                  </a:lnTo>
                  <a:lnTo>
                    <a:pt x="246126" y="5384"/>
                  </a:lnTo>
                  <a:lnTo>
                    <a:pt x="246126" y="18630"/>
                  </a:lnTo>
                  <a:lnTo>
                    <a:pt x="251485" y="24003"/>
                  </a:lnTo>
                  <a:lnTo>
                    <a:pt x="264756" y="24003"/>
                  </a:lnTo>
                  <a:lnTo>
                    <a:pt x="270116" y="18630"/>
                  </a:lnTo>
                  <a:lnTo>
                    <a:pt x="270116" y="12001"/>
                  </a:lnTo>
                  <a:lnTo>
                    <a:pt x="270116" y="5384"/>
                  </a:lnTo>
                  <a:close/>
                </a:path>
                <a:path w="299720" h="160020">
                  <a:moveTo>
                    <a:pt x="299262" y="79260"/>
                  </a:moveTo>
                  <a:lnTo>
                    <a:pt x="296151" y="63906"/>
                  </a:lnTo>
                  <a:lnTo>
                    <a:pt x="287705" y="51371"/>
                  </a:lnTo>
                  <a:lnTo>
                    <a:pt x="275170" y="42926"/>
                  </a:lnTo>
                  <a:lnTo>
                    <a:pt x="259842" y="39827"/>
                  </a:lnTo>
                  <a:lnTo>
                    <a:pt x="244475" y="42926"/>
                  </a:lnTo>
                  <a:lnTo>
                    <a:pt x="231952" y="51371"/>
                  </a:lnTo>
                  <a:lnTo>
                    <a:pt x="223494" y="63906"/>
                  </a:lnTo>
                  <a:lnTo>
                    <a:pt x="220408" y="79260"/>
                  </a:lnTo>
                  <a:lnTo>
                    <a:pt x="223494" y="94615"/>
                  </a:lnTo>
                  <a:lnTo>
                    <a:pt x="231952" y="107162"/>
                  </a:lnTo>
                  <a:lnTo>
                    <a:pt x="244475" y="115620"/>
                  </a:lnTo>
                  <a:lnTo>
                    <a:pt x="259842" y="118719"/>
                  </a:lnTo>
                  <a:lnTo>
                    <a:pt x="275170" y="115620"/>
                  </a:lnTo>
                  <a:lnTo>
                    <a:pt x="287705" y="107162"/>
                  </a:lnTo>
                  <a:lnTo>
                    <a:pt x="296151" y="94615"/>
                  </a:lnTo>
                  <a:lnTo>
                    <a:pt x="299262" y="7926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13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376862" y="7052030"/>
              <a:ext cx="78854" cy="78867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619066" y="7052030"/>
              <a:ext cx="78866" cy="78867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100345" y="7300036"/>
              <a:ext cx="106578" cy="174917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4746408" y="7195832"/>
              <a:ext cx="203835" cy="318135"/>
            </a:xfrm>
            <a:custGeom>
              <a:avLst/>
              <a:gdLst/>
              <a:ahLst/>
              <a:cxnLst/>
              <a:rect l="l" t="t" r="r" b="b"/>
              <a:pathLst>
                <a:path w="203835" h="318134">
                  <a:moveTo>
                    <a:pt x="203441" y="0"/>
                  </a:moveTo>
                  <a:lnTo>
                    <a:pt x="162293" y="1917"/>
                  </a:lnTo>
                  <a:lnTo>
                    <a:pt x="162293" y="209283"/>
                  </a:lnTo>
                  <a:lnTo>
                    <a:pt x="161972" y="219938"/>
                  </a:lnTo>
                  <a:lnTo>
                    <a:pt x="159723" y="225988"/>
                  </a:lnTo>
                  <a:lnTo>
                    <a:pt x="153619" y="229684"/>
                  </a:lnTo>
                  <a:lnTo>
                    <a:pt x="141731" y="233273"/>
                  </a:lnTo>
                  <a:lnTo>
                    <a:pt x="0" y="233273"/>
                  </a:lnTo>
                  <a:lnTo>
                    <a:pt x="0" y="317868"/>
                  </a:lnTo>
                  <a:lnTo>
                    <a:pt x="117716" y="317868"/>
                  </a:lnTo>
                  <a:lnTo>
                    <a:pt x="203441" y="233273"/>
                  </a:lnTo>
                  <a:lnTo>
                    <a:pt x="203441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751082" y="7157948"/>
              <a:ext cx="297180" cy="394335"/>
            </a:xfrm>
            <a:custGeom>
              <a:avLst/>
              <a:gdLst/>
              <a:ahLst/>
              <a:cxnLst/>
              <a:rect l="l" t="t" r="r" b="b"/>
              <a:pathLst>
                <a:path w="297179" h="394334">
                  <a:moveTo>
                    <a:pt x="53149" y="375132"/>
                  </a:moveTo>
                  <a:lnTo>
                    <a:pt x="47777" y="369747"/>
                  </a:lnTo>
                  <a:lnTo>
                    <a:pt x="34518" y="369747"/>
                  </a:lnTo>
                  <a:lnTo>
                    <a:pt x="29146" y="375132"/>
                  </a:lnTo>
                  <a:lnTo>
                    <a:pt x="29146" y="381736"/>
                  </a:lnTo>
                  <a:lnTo>
                    <a:pt x="29146" y="388378"/>
                  </a:lnTo>
                  <a:lnTo>
                    <a:pt x="34518" y="393750"/>
                  </a:lnTo>
                  <a:lnTo>
                    <a:pt x="47777" y="393750"/>
                  </a:lnTo>
                  <a:lnTo>
                    <a:pt x="53149" y="388378"/>
                  </a:lnTo>
                  <a:lnTo>
                    <a:pt x="53149" y="375132"/>
                  </a:lnTo>
                  <a:close/>
                </a:path>
                <a:path w="297179" h="394334">
                  <a:moveTo>
                    <a:pt x="53149" y="241401"/>
                  </a:moveTo>
                  <a:lnTo>
                    <a:pt x="47777" y="236016"/>
                  </a:lnTo>
                  <a:lnTo>
                    <a:pt x="34518" y="236016"/>
                  </a:lnTo>
                  <a:lnTo>
                    <a:pt x="29146" y="241401"/>
                  </a:lnTo>
                  <a:lnTo>
                    <a:pt x="29146" y="248018"/>
                  </a:lnTo>
                  <a:lnTo>
                    <a:pt x="29146" y="254647"/>
                  </a:lnTo>
                  <a:lnTo>
                    <a:pt x="34518" y="260019"/>
                  </a:lnTo>
                  <a:lnTo>
                    <a:pt x="47777" y="260019"/>
                  </a:lnTo>
                  <a:lnTo>
                    <a:pt x="53149" y="254647"/>
                  </a:lnTo>
                  <a:lnTo>
                    <a:pt x="53149" y="241401"/>
                  </a:lnTo>
                  <a:close/>
                </a:path>
                <a:path w="297179" h="394334">
                  <a:moveTo>
                    <a:pt x="78867" y="315277"/>
                  </a:moveTo>
                  <a:lnTo>
                    <a:pt x="75755" y="299923"/>
                  </a:lnTo>
                  <a:lnTo>
                    <a:pt x="67310" y="287388"/>
                  </a:lnTo>
                  <a:lnTo>
                    <a:pt x="54775" y="278942"/>
                  </a:lnTo>
                  <a:lnTo>
                    <a:pt x="39433" y="275844"/>
                  </a:lnTo>
                  <a:lnTo>
                    <a:pt x="24079" y="278942"/>
                  </a:lnTo>
                  <a:lnTo>
                    <a:pt x="11544" y="287388"/>
                  </a:lnTo>
                  <a:lnTo>
                    <a:pt x="3086" y="299923"/>
                  </a:lnTo>
                  <a:lnTo>
                    <a:pt x="0" y="315277"/>
                  </a:lnTo>
                  <a:lnTo>
                    <a:pt x="3086" y="330631"/>
                  </a:lnTo>
                  <a:lnTo>
                    <a:pt x="11544" y="343179"/>
                  </a:lnTo>
                  <a:lnTo>
                    <a:pt x="24079" y="351637"/>
                  </a:lnTo>
                  <a:lnTo>
                    <a:pt x="39433" y="354736"/>
                  </a:lnTo>
                  <a:lnTo>
                    <a:pt x="54775" y="351637"/>
                  </a:lnTo>
                  <a:lnTo>
                    <a:pt x="67310" y="343179"/>
                  </a:lnTo>
                  <a:lnTo>
                    <a:pt x="75755" y="330631"/>
                  </a:lnTo>
                  <a:lnTo>
                    <a:pt x="78867" y="315277"/>
                  </a:lnTo>
                  <a:close/>
                </a:path>
                <a:path w="297179" h="394334">
                  <a:moveTo>
                    <a:pt x="196557" y="210388"/>
                  </a:moveTo>
                  <a:lnTo>
                    <a:pt x="189242" y="203060"/>
                  </a:lnTo>
                  <a:lnTo>
                    <a:pt x="171157" y="203060"/>
                  </a:lnTo>
                  <a:lnTo>
                    <a:pt x="163817" y="210388"/>
                  </a:lnTo>
                  <a:lnTo>
                    <a:pt x="163817" y="219443"/>
                  </a:lnTo>
                  <a:lnTo>
                    <a:pt x="163817" y="228485"/>
                  </a:lnTo>
                  <a:lnTo>
                    <a:pt x="171157" y="235826"/>
                  </a:lnTo>
                  <a:lnTo>
                    <a:pt x="189242" y="235826"/>
                  </a:lnTo>
                  <a:lnTo>
                    <a:pt x="196557" y="228485"/>
                  </a:lnTo>
                  <a:lnTo>
                    <a:pt x="196557" y="210388"/>
                  </a:lnTo>
                  <a:close/>
                </a:path>
                <a:path w="297179" h="394334">
                  <a:moveTo>
                    <a:pt x="297167" y="5359"/>
                  </a:moveTo>
                  <a:lnTo>
                    <a:pt x="291782" y="0"/>
                  </a:lnTo>
                  <a:lnTo>
                    <a:pt x="278549" y="0"/>
                  </a:lnTo>
                  <a:lnTo>
                    <a:pt x="273164" y="5359"/>
                  </a:lnTo>
                  <a:lnTo>
                    <a:pt x="273164" y="11988"/>
                  </a:lnTo>
                  <a:lnTo>
                    <a:pt x="273164" y="18643"/>
                  </a:lnTo>
                  <a:lnTo>
                    <a:pt x="278549" y="24003"/>
                  </a:lnTo>
                  <a:lnTo>
                    <a:pt x="291782" y="24003"/>
                  </a:lnTo>
                  <a:lnTo>
                    <a:pt x="297167" y="18643"/>
                  </a:lnTo>
                  <a:lnTo>
                    <a:pt x="297167" y="5359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930902" y="7308633"/>
              <a:ext cx="81915" cy="166370"/>
            </a:xfrm>
            <a:custGeom>
              <a:avLst/>
              <a:gdLst/>
              <a:ahLst/>
              <a:cxnLst/>
              <a:rect l="l" t="t" r="r" b="b"/>
              <a:pathLst>
                <a:path w="81914" h="166370">
                  <a:moveTo>
                    <a:pt x="52717" y="98107"/>
                  </a:moveTo>
                  <a:lnTo>
                    <a:pt x="47726" y="98107"/>
                  </a:lnTo>
                  <a:lnTo>
                    <a:pt x="39446" y="98844"/>
                  </a:lnTo>
                  <a:lnTo>
                    <a:pt x="28752" y="104965"/>
                  </a:lnTo>
                  <a:lnTo>
                    <a:pt x="29514" y="114096"/>
                  </a:lnTo>
                  <a:lnTo>
                    <a:pt x="29667" y="126390"/>
                  </a:lnTo>
                  <a:lnTo>
                    <a:pt x="29794" y="137452"/>
                  </a:lnTo>
                  <a:lnTo>
                    <a:pt x="29298" y="145503"/>
                  </a:lnTo>
                  <a:lnTo>
                    <a:pt x="27635" y="148767"/>
                  </a:lnTo>
                  <a:lnTo>
                    <a:pt x="25349" y="149021"/>
                  </a:lnTo>
                  <a:lnTo>
                    <a:pt x="24015" y="149542"/>
                  </a:lnTo>
                  <a:lnTo>
                    <a:pt x="18897" y="148577"/>
                  </a:lnTo>
                  <a:lnTo>
                    <a:pt x="18110" y="147243"/>
                  </a:lnTo>
                  <a:lnTo>
                    <a:pt x="9156" y="146481"/>
                  </a:lnTo>
                  <a:lnTo>
                    <a:pt x="0" y="151053"/>
                  </a:lnTo>
                  <a:lnTo>
                    <a:pt x="0" y="155257"/>
                  </a:lnTo>
                  <a:lnTo>
                    <a:pt x="2311" y="162115"/>
                  </a:lnTo>
                  <a:lnTo>
                    <a:pt x="7239" y="163995"/>
                  </a:lnTo>
                  <a:lnTo>
                    <a:pt x="20955" y="166293"/>
                  </a:lnTo>
                  <a:lnTo>
                    <a:pt x="41821" y="161493"/>
                  </a:lnTo>
                  <a:lnTo>
                    <a:pt x="41541" y="149542"/>
                  </a:lnTo>
                  <a:lnTo>
                    <a:pt x="41529" y="142481"/>
                  </a:lnTo>
                  <a:lnTo>
                    <a:pt x="49898" y="110705"/>
                  </a:lnTo>
                  <a:lnTo>
                    <a:pt x="49517" y="110756"/>
                  </a:lnTo>
                  <a:lnTo>
                    <a:pt x="52717" y="98107"/>
                  </a:lnTo>
                  <a:close/>
                </a:path>
                <a:path w="81914" h="166370">
                  <a:moveTo>
                    <a:pt x="74714" y="16471"/>
                  </a:moveTo>
                  <a:lnTo>
                    <a:pt x="63055" y="60744"/>
                  </a:lnTo>
                  <a:lnTo>
                    <a:pt x="63055" y="57200"/>
                  </a:lnTo>
                  <a:lnTo>
                    <a:pt x="52717" y="98107"/>
                  </a:lnTo>
                  <a:lnTo>
                    <a:pt x="53213" y="98107"/>
                  </a:lnTo>
                  <a:lnTo>
                    <a:pt x="49898" y="110705"/>
                  </a:lnTo>
                  <a:lnTo>
                    <a:pt x="53136" y="110286"/>
                  </a:lnTo>
                  <a:lnTo>
                    <a:pt x="61544" y="110286"/>
                  </a:lnTo>
                  <a:lnTo>
                    <a:pt x="73723" y="108762"/>
                  </a:lnTo>
                  <a:lnTo>
                    <a:pt x="73723" y="36576"/>
                  </a:lnTo>
                  <a:lnTo>
                    <a:pt x="74714" y="16471"/>
                  </a:lnTo>
                  <a:close/>
                </a:path>
                <a:path w="81914" h="166370">
                  <a:moveTo>
                    <a:pt x="76492" y="9728"/>
                  </a:moveTo>
                  <a:lnTo>
                    <a:pt x="75057" y="9702"/>
                  </a:lnTo>
                  <a:lnTo>
                    <a:pt x="74714" y="16471"/>
                  </a:lnTo>
                  <a:lnTo>
                    <a:pt x="76492" y="9728"/>
                  </a:lnTo>
                  <a:close/>
                </a:path>
                <a:path w="81914" h="166370">
                  <a:moveTo>
                    <a:pt x="76771" y="2844"/>
                  </a:moveTo>
                  <a:lnTo>
                    <a:pt x="69926" y="10274"/>
                  </a:lnTo>
                  <a:lnTo>
                    <a:pt x="64198" y="20548"/>
                  </a:lnTo>
                  <a:lnTo>
                    <a:pt x="63055" y="38087"/>
                  </a:lnTo>
                  <a:lnTo>
                    <a:pt x="63055" y="57200"/>
                  </a:lnTo>
                  <a:lnTo>
                    <a:pt x="76771" y="2844"/>
                  </a:lnTo>
                  <a:close/>
                </a:path>
                <a:path w="81914" h="166370">
                  <a:moveTo>
                    <a:pt x="81902" y="9791"/>
                  </a:moveTo>
                  <a:lnTo>
                    <a:pt x="79057" y="0"/>
                  </a:lnTo>
                  <a:lnTo>
                    <a:pt x="76492" y="9728"/>
                  </a:lnTo>
                  <a:lnTo>
                    <a:pt x="81902" y="9791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907902" y="7295502"/>
              <a:ext cx="255904" cy="99060"/>
            </a:xfrm>
            <a:custGeom>
              <a:avLst/>
              <a:gdLst/>
              <a:ahLst/>
              <a:cxnLst/>
              <a:rect l="l" t="t" r="r" b="b"/>
              <a:pathLst>
                <a:path w="255904" h="99059">
                  <a:moveTo>
                    <a:pt x="44780" y="22402"/>
                  </a:moveTo>
                  <a:lnTo>
                    <a:pt x="43014" y="13690"/>
                  </a:lnTo>
                  <a:lnTo>
                    <a:pt x="38214" y="6578"/>
                  </a:lnTo>
                  <a:lnTo>
                    <a:pt x="31102" y="1765"/>
                  </a:lnTo>
                  <a:lnTo>
                    <a:pt x="22402" y="0"/>
                  </a:lnTo>
                  <a:lnTo>
                    <a:pt x="13677" y="1765"/>
                  </a:lnTo>
                  <a:lnTo>
                    <a:pt x="6553" y="6578"/>
                  </a:lnTo>
                  <a:lnTo>
                    <a:pt x="1752" y="13690"/>
                  </a:lnTo>
                  <a:lnTo>
                    <a:pt x="0" y="22402"/>
                  </a:lnTo>
                  <a:lnTo>
                    <a:pt x="1752" y="31140"/>
                  </a:lnTo>
                  <a:lnTo>
                    <a:pt x="6553" y="38265"/>
                  </a:lnTo>
                  <a:lnTo>
                    <a:pt x="13677" y="43065"/>
                  </a:lnTo>
                  <a:lnTo>
                    <a:pt x="22402" y="44818"/>
                  </a:lnTo>
                  <a:lnTo>
                    <a:pt x="31102" y="43065"/>
                  </a:lnTo>
                  <a:lnTo>
                    <a:pt x="38214" y="38265"/>
                  </a:lnTo>
                  <a:lnTo>
                    <a:pt x="43014" y="31140"/>
                  </a:lnTo>
                  <a:lnTo>
                    <a:pt x="44780" y="22402"/>
                  </a:lnTo>
                  <a:close/>
                </a:path>
                <a:path w="255904" h="99059">
                  <a:moveTo>
                    <a:pt x="82600" y="73418"/>
                  </a:moveTo>
                  <a:lnTo>
                    <a:pt x="75260" y="66078"/>
                  </a:lnTo>
                  <a:lnTo>
                    <a:pt x="57175" y="66078"/>
                  </a:lnTo>
                  <a:lnTo>
                    <a:pt x="49860" y="73418"/>
                  </a:lnTo>
                  <a:lnTo>
                    <a:pt x="49860" y="91516"/>
                  </a:lnTo>
                  <a:lnTo>
                    <a:pt x="57175" y="98856"/>
                  </a:lnTo>
                  <a:lnTo>
                    <a:pt x="75260" y="98856"/>
                  </a:lnTo>
                  <a:lnTo>
                    <a:pt x="82600" y="91516"/>
                  </a:lnTo>
                  <a:lnTo>
                    <a:pt x="82600" y="82473"/>
                  </a:lnTo>
                  <a:lnTo>
                    <a:pt x="82600" y="73418"/>
                  </a:lnTo>
                  <a:close/>
                </a:path>
                <a:path w="255904" h="99059">
                  <a:moveTo>
                    <a:pt x="255663" y="22402"/>
                  </a:moveTo>
                  <a:lnTo>
                    <a:pt x="253898" y="13690"/>
                  </a:lnTo>
                  <a:lnTo>
                    <a:pt x="249097" y="6578"/>
                  </a:lnTo>
                  <a:lnTo>
                    <a:pt x="241998" y="1765"/>
                  </a:lnTo>
                  <a:lnTo>
                    <a:pt x="233299" y="0"/>
                  </a:lnTo>
                  <a:lnTo>
                    <a:pt x="224561" y="1765"/>
                  </a:lnTo>
                  <a:lnTo>
                    <a:pt x="217436" y="6578"/>
                  </a:lnTo>
                  <a:lnTo>
                    <a:pt x="212623" y="13690"/>
                  </a:lnTo>
                  <a:lnTo>
                    <a:pt x="210870" y="22402"/>
                  </a:lnTo>
                  <a:lnTo>
                    <a:pt x="210921" y="22669"/>
                  </a:lnTo>
                  <a:lnTo>
                    <a:pt x="210870" y="22923"/>
                  </a:lnTo>
                  <a:lnTo>
                    <a:pt x="212623" y="31661"/>
                  </a:lnTo>
                  <a:lnTo>
                    <a:pt x="217436" y="38773"/>
                  </a:lnTo>
                  <a:lnTo>
                    <a:pt x="224561" y="43561"/>
                  </a:lnTo>
                  <a:lnTo>
                    <a:pt x="233299" y="45313"/>
                  </a:lnTo>
                  <a:lnTo>
                    <a:pt x="241998" y="43561"/>
                  </a:lnTo>
                  <a:lnTo>
                    <a:pt x="249110" y="38773"/>
                  </a:lnTo>
                  <a:lnTo>
                    <a:pt x="253898" y="31661"/>
                  </a:lnTo>
                  <a:lnTo>
                    <a:pt x="255663" y="22923"/>
                  </a:lnTo>
                  <a:lnTo>
                    <a:pt x="255600" y="22669"/>
                  </a:lnTo>
                  <a:lnTo>
                    <a:pt x="255663" y="22402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057406" y="7225753"/>
              <a:ext cx="59055" cy="94615"/>
            </a:xfrm>
            <a:custGeom>
              <a:avLst/>
              <a:gdLst/>
              <a:ahLst/>
              <a:cxnLst/>
              <a:rect l="l" t="t" r="r" b="b"/>
              <a:pathLst>
                <a:path w="59054" h="94615">
                  <a:moveTo>
                    <a:pt x="58864" y="0"/>
                  </a:moveTo>
                  <a:lnTo>
                    <a:pt x="0" y="0"/>
                  </a:lnTo>
                  <a:lnTo>
                    <a:pt x="571" y="2286"/>
                  </a:lnTo>
                  <a:lnTo>
                    <a:pt x="571" y="75425"/>
                  </a:lnTo>
                  <a:lnTo>
                    <a:pt x="7416" y="75425"/>
                  </a:lnTo>
                  <a:lnTo>
                    <a:pt x="7416" y="94297"/>
                  </a:lnTo>
                  <a:lnTo>
                    <a:pt x="53136" y="94297"/>
                  </a:lnTo>
                  <a:lnTo>
                    <a:pt x="53136" y="74282"/>
                  </a:lnTo>
                  <a:lnTo>
                    <a:pt x="58864" y="74282"/>
                  </a:lnTo>
                  <a:lnTo>
                    <a:pt x="58864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056390" y="7224153"/>
              <a:ext cx="61594" cy="97790"/>
            </a:xfrm>
            <a:custGeom>
              <a:avLst/>
              <a:gdLst/>
              <a:ahLst/>
              <a:cxnLst/>
              <a:rect l="l" t="t" r="r" b="b"/>
              <a:pathLst>
                <a:path w="61595" h="97790">
                  <a:moveTo>
                    <a:pt x="3175" y="3886"/>
                  </a:moveTo>
                  <a:lnTo>
                    <a:pt x="1587" y="3886"/>
                  </a:lnTo>
                  <a:lnTo>
                    <a:pt x="50" y="4279"/>
                  </a:lnTo>
                  <a:lnTo>
                    <a:pt x="0" y="78612"/>
                  </a:lnTo>
                  <a:lnTo>
                    <a:pt x="6845" y="78612"/>
                  </a:lnTo>
                  <a:lnTo>
                    <a:pt x="6845" y="97485"/>
                  </a:lnTo>
                  <a:lnTo>
                    <a:pt x="8432" y="97485"/>
                  </a:lnTo>
                  <a:lnTo>
                    <a:pt x="8432" y="94310"/>
                  </a:lnTo>
                  <a:lnTo>
                    <a:pt x="10020" y="94310"/>
                  </a:lnTo>
                  <a:lnTo>
                    <a:pt x="10020" y="75437"/>
                  </a:lnTo>
                  <a:lnTo>
                    <a:pt x="3175" y="75437"/>
                  </a:lnTo>
                  <a:lnTo>
                    <a:pt x="3175" y="3886"/>
                  </a:lnTo>
                  <a:close/>
                </a:path>
                <a:path w="61595" h="97790">
                  <a:moveTo>
                    <a:pt x="10020" y="94310"/>
                  </a:moveTo>
                  <a:lnTo>
                    <a:pt x="8432" y="94310"/>
                  </a:lnTo>
                  <a:lnTo>
                    <a:pt x="8432" y="97485"/>
                  </a:lnTo>
                  <a:lnTo>
                    <a:pt x="55740" y="97485"/>
                  </a:lnTo>
                  <a:lnTo>
                    <a:pt x="55740" y="95897"/>
                  </a:lnTo>
                  <a:lnTo>
                    <a:pt x="10020" y="95897"/>
                  </a:lnTo>
                  <a:lnTo>
                    <a:pt x="10020" y="94310"/>
                  </a:lnTo>
                  <a:close/>
                </a:path>
                <a:path w="61595" h="97790">
                  <a:moveTo>
                    <a:pt x="61506" y="3187"/>
                  </a:moveTo>
                  <a:lnTo>
                    <a:pt x="55879" y="3187"/>
                  </a:lnTo>
                  <a:lnTo>
                    <a:pt x="56286" y="3225"/>
                  </a:lnTo>
                  <a:lnTo>
                    <a:pt x="57696" y="3721"/>
                  </a:lnTo>
                  <a:lnTo>
                    <a:pt x="58292" y="5016"/>
                  </a:lnTo>
                  <a:lnTo>
                    <a:pt x="58292" y="74294"/>
                  </a:lnTo>
                  <a:lnTo>
                    <a:pt x="52565" y="74294"/>
                  </a:lnTo>
                  <a:lnTo>
                    <a:pt x="52565" y="94310"/>
                  </a:lnTo>
                  <a:lnTo>
                    <a:pt x="10020" y="94310"/>
                  </a:lnTo>
                  <a:lnTo>
                    <a:pt x="10020" y="95897"/>
                  </a:lnTo>
                  <a:lnTo>
                    <a:pt x="55740" y="95897"/>
                  </a:lnTo>
                  <a:lnTo>
                    <a:pt x="55740" y="77469"/>
                  </a:lnTo>
                  <a:lnTo>
                    <a:pt x="61467" y="77469"/>
                  </a:lnTo>
                  <a:lnTo>
                    <a:pt x="61506" y="3187"/>
                  </a:lnTo>
                  <a:close/>
                </a:path>
                <a:path w="61595" h="97790">
                  <a:moveTo>
                    <a:pt x="2" y="3886"/>
                  </a:moveTo>
                  <a:lnTo>
                    <a:pt x="0" y="4279"/>
                  </a:lnTo>
                  <a:lnTo>
                    <a:pt x="2" y="3886"/>
                  </a:lnTo>
                  <a:close/>
                </a:path>
                <a:path w="61595" h="97790">
                  <a:moveTo>
                    <a:pt x="57150" y="0"/>
                  </a:moveTo>
                  <a:lnTo>
                    <a:pt x="55994" y="12"/>
                  </a:lnTo>
                  <a:lnTo>
                    <a:pt x="3555" y="12"/>
                  </a:lnTo>
                  <a:lnTo>
                    <a:pt x="2184" y="393"/>
                  </a:lnTo>
                  <a:lnTo>
                    <a:pt x="1206" y="1168"/>
                  </a:lnTo>
                  <a:lnTo>
                    <a:pt x="112" y="3378"/>
                  </a:lnTo>
                  <a:lnTo>
                    <a:pt x="50" y="4279"/>
                  </a:lnTo>
                  <a:lnTo>
                    <a:pt x="1587" y="3886"/>
                  </a:lnTo>
                  <a:lnTo>
                    <a:pt x="3175" y="3886"/>
                  </a:lnTo>
                  <a:lnTo>
                    <a:pt x="3149" y="3695"/>
                  </a:lnTo>
                  <a:lnTo>
                    <a:pt x="2539" y="3657"/>
                  </a:lnTo>
                  <a:lnTo>
                    <a:pt x="3124" y="3505"/>
                  </a:lnTo>
                  <a:lnTo>
                    <a:pt x="3418" y="3505"/>
                  </a:lnTo>
                  <a:lnTo>
                    <a:pt x="3695" y="3378"/>
                  </a:lnTo>
                  <a:lnTo>
                    <a:pt x="4368" y="3187"/>
                  </a:lnTo>
                  <a:lnTo>
                    <a:pt x="61506" y="3187"/>
                  </a:lnTo>
                  <a:lnTo>
                    <a:pt x="61518" y="2616"/>
                  </a:lnTo>
                  <a:lnTo>
                    <a:pt x="59842" y="1066"/>
                  </a:lnTo>
                  <a:lnTo>
                    <a:pt x="58508" y="571"/>
                  </a:lnTo>
                  <a:lnTo>
                    <a:pt x="57150" y="0"/>
                  </a:lnTo>
                  <a:close/>
                </a:path>
                <a:path w="61595" h="97790">
                  <a:moveTo>
                    <a:pt x="3124" y="3505"/>
                  </a:moveTo>
                  <a:lnTo>
                    <a:pt x="2539" y="3657"/>
                  </a:lnTo>
                  <a:lnTo>
                    <a:pt x="3047" y="3657"/>
                  </a:lnTo>
                  <a:lnTo>
                    <a:pt x="3124" y="3505"/>
                  </a:lnTo>
                  <a:close/>
                </a:path>
                <a:path w="61595" h="97790">
                  <a:moveTo>
                    <a:pt x="3170" y="3680"/>
                  </a:moveTo>
                  <a:close/>
                </a:path>
                <a:path w="61595" h="97790">
                  <a:moveTo>
                    <a:pt x="3418" y="3505"/>
                  </a:moveTo>
                  <a:lnTo>
                    <a:pt x="3124" y="3505"/>
                  </a:lnTo>
                  <a:lnTo>
                    <a:pt x="3170" y="3680"/>
                  </a:lnTo>
                  <a:lnTo>
                    <a:pt x="3418" y="35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951666" y="7221740"/>
              <a:ext cx="57150" cy="125095"/>
            </a:xfrm>
            <a:custGeom>
              <a:avLst/>
              <a:gdLst/>
              <a:ahLst/>
              <a:cxnLst/>
              <a:rect l="l" t="t" r="r" b="b"/>
              <a:pathLst>
                <a:path w="57150" h="125095">
                  <a:moveTo>
                    <a:pt x="17729" y="0"/>
                  </a:moveTo>
                  <a:lnTo>
                    <a:pt x="9156" y="0"/>
                  </a:lnTo>
                  <a:lnTo>
                    <a:pt x="9156" y="5156"/>
                  </a:lnTo>
                  <a:lnTo>
                    <a:pt x="571" y="5156"/>
                  </a:lnTo>
                  <a:lnTo>
                    <a:pt x="0" y="101739"/>
                  </a:lnTo>
                  <a:lnTo>
                    <a:pt x="1143" y="124980"/>
                  </a:lnTo>
                  <a:lnTo>
                    <a:pt x="41719" y="124980"/>
                  </a:lnTo>
                  <a:lnTo>
                    <a:pt x="43434" y="108585"/>
                  </a:lnTo>
                  <a:lnTo>
                    <a:pt x="48018" y="96024"/>
                  </a:lnTo>
                  <a:lnTo>
                    <a:pt x="56578" y="82880"/>
                  </a:lnTo>
                  <a:lnTo>
                    <a:pt x="56007" y="20002"/>
                  </a:lnTo>
                  <a:lnTo>
                    <a:pt x="17729" y="18872"/>
                  </a:lnTo>
                  <a:lnTo>
                    <a:pt x="17729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945392" y="7169175"/>
              <a:ext cx="62865" cy="71755"/>
            </a:xfrm>
            <a:custGeom>
              <a:avLst/>
              <a:gdLst/>
              <a:ahLst/>
              <a:cxnLst/>
              <a:rect l="l" t="t" r="r" b="b"/>
              <a:pathLst>
                <a:path w="62864" h="71754">
                  <a:moveTo>
                    <a:pt x="15989" y="1130"/>
                  </a:moveTo>
                  <a:lnTo>
                    <a:pt x="10833" y="1130"/>
                  </a:lnTo>
                  <a:lnTo>
                    <a:pt x="0" y="10858"/>
                  </a:lnTo>
                  <a:lnTo>
                    <a:pt x="0" y="23990"/>
                  </a:lnTo>
                  <a:lnTo>
                    <a:pt x="15989" y="52565"/>
                  </a:lnTo>
                  <a:lnTo>
                    <a:pt x="15989" y="1130"/>
                  </a:lnTo>
                  <a:close/>
                </a:path>
                <a:path w="62864" h="71754">
                  <a:moveTo>
                    <a:pt x="62280" y="55422"/>
                  </a:moveTo>
                  <a:lnTo>
                    <a:pt x="37719" y="55422"/>
                  </a:lnTo>
                  <a:lnTo>
                    <a:pt x="37719" y="30848"/>
                  </a:lnTo>
                  <a:lnTo>
                    <a:pt x="33134" y="30848"/>
                  </a:lnTo>
                  <a:lnTo>
                    <a:pt x="33134" y="0"/>
                  </a:lnTo>
                  <a:lnTo>
                    <a:pt x="25120" y="0"/>
                  </a:lnTo>
                  <a:lnTo>
                    <a:pt x="25120" y="56007"/>
                  </a:lnTo>
                  <a:lnTo>
                    <a:pt x="24549" y="71437"/>
                  </a:lnTo>
                  <a:lnTo>
                    <a:pt x="62280" y="71437"/>
                  </a:lnTo>
                  <a:lnTo>
                    <a:pt x="62280" y="55422"/>
                  </a:lnTo>
                  <a:close/>
                </a:path>
              </a:pathLst>
            </a:custGeom>
            <a:solidFill>
              <a:srgbClr val="9698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993957" y="7198906"/>
              <a:ext cx="12065" cy="17780"/>
            </a:xfrm>
            <a:custGeom>
              <a:avLst/>
              <a:gdLst/>
              <a:ahLst/>
              <a:cxnLst/>
              <a:rect l="l" t="t" r="r" b="b"/>
              <a:pathLst>
                <a:path w="12064" h="17779">
                  <a:moveTo>
                    <a:pt x="12026" y="0"/>
                  </a:moveTo>
                  <a:lnTo>
                    <a:pt x="0" y="0"/>
                  </a:lnTo>
                  <a:lnTo>
                    <a:pt x="0" y="17703"/>
                  </a:lnTo>
                  <a:lnTo>
                    <a:pt x="12026" y="17703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173027" y="7273581"/>
              <a:ext cx="30480" cy="76200"/>
            </a:xfrm>
            <a:custGeom>
              <a:avLst/>
              <a:gdLst/>
              <a:ahLst/>
              <a:cxnLst/>
              <a:rect l="l" t="t" r="r" b="b"/>
              <a:pathLst>
                <a:path w="30479" h="76200">
                  <a:moveTo>
                    <a:pt x="30479" y="0"/>
                  </a:moveTo>
                  <a:lnTo>
                    <a:pt x="0" y="0"/>
                  </a:lnTo>
                  <a:lnTo>
                    <a:pt x="0" y="76174"/>
                  </a:lnTo>
                  <a:lnTo>
                    <a:pt x="30479" y="76174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839538" y="7077874"/>
              <a:ext cx="394335" cy="240029"/>
            </a:xfrm>
            <a:custGeom>
              <a:avLst/>
              <a:gdLst/>
              <a:ahLst/>
              <a:cxnLst/>
              <a:rect l="l" t="t" r="r" b="b"/>
              <a:pathLst>
                <a:path w="394335" h="240029">
                  <a:moveTo>
                    <a:pt x="26060" y="11315"/>
                  </a:moveTo>
                  <a:lnTo>
                    <a:pt x="19558" y="0"/>
                  </a:lnTo>
                  <a:lnTo>
                    <a:pt x="6515" y="0"/>
                  </a:lnTo>
                  <a:lnTo>
                    <a:pt x="0" y="11315"/>
                  </a:lnTo>
                  <a:lnTo>
                    <a:pt x="6515" y="22580"/>
                  </a:lnTo>
                  <a:lnTo>
                    <a:pt x="19558" y="22580"/>
                  </a:lnTo>
                  <a:lnTo>
                    <a:pt x="26060" y="11315"/>
                  </a:lnTo>
                  <a:close/>
                </a:path>
                <a:path w="394335" h="240029">
                  <a:moveTo>
                    <a:pt x="98234" y="194703"/>
                  </a:moveTo>
                  <a:lnTo>
                    <a:pt x="95402" y="191884"/>
                  </a:lnTo>
                  <a:lnTo>
                    <a:pt x="88468" y="191884"/>
                  </a:lnTo>
                  <a:lnTo>
                    <a:pt x="85661" y="194703"/>
                  </a:lnTo>
                  <a:lnTo>
                    <a:pt x="85661" y="201637"/>
                  </a:lnTo>
                  <a:lnTo>
                    <a:pt x="88468" y="204457"/>
                  </a:lnTo>
                  <a:lnTo>
                    <a:pt x="95402" y="204457"/>
                  </a:lnTo>
                  <a:lnTo>
                    <a:pt x="98234" y="201637"/>
                  </a:lnTo>
                  <a:lnTo>
                    <a:pt x="98234" y="198170"/>
                  </a:lnTo>
                  <a:lnTo>
                    <a:pt x="98234" y="194703"/>
                  </a:lnTo>
                  <a:close/>
                </a:path>
                <a:path w="394335" h="240029">
                  <a:moveTo>
                    <a:pt x="208686" y="85432"/>
                  </a:moveTo>
                  <a:lnTo>
                    <a:pt x="203314" y="80073"/>
                  </a:lnTo>
                  <a:lnTo>
                    <a:pt x="190068" y="80073"/>
                  </a:lnTo>
                  <a:lnTo>
                    <a:pt x="184708" y="85432"/>
                  </a:lnTo>
                  <a:lnTo>
                    <a:pt x="184708" y="92062"/>
                  </a:lnTo>
                  <a:lnTo>
                    <a:pt x="184708" y="98717"/>
                  </a:lnTo>
                  <a:lnTo>
                    <a:pt x="190068" y="104076"/>
                  </a:lnTo>
                  <a:lnTo>
                    <a:pt x="203314" y="104076"/>
                  </a:lnTo>
                  <a:lnTo>
                    <a:pt x="208686" y="98717"/>
                  </a:lnTo>
                  <a:lnTo>
                    <a:pt x="208686" y="85432"/>
                  </a:lnTo>
                  <a:close/>
                </a:path>
                <a:path w="394335" h="240029">
                  <a:moveTo>
                    <a:pt x="310070" y="194703"/>
                  </a:moveTo>
                  <a:lnTo>
                    <a:pt x="307238" y="191884"/>
                  </a:lnTo>
                  <a:lnTo>
                    <a:pt x="300291" y="191884"/>
                  </a:lnTo>
                  <a:lnTo>
                    <a:pt x="297497" y="194703"/>
                  </a:lnTo>
                  <a:lnTo>
                    <a:pt x="297497" y="201637"/>
                  </a:lnTo>
                  <a:lnTo>
                    <a:pt x="300291" y="204457"/>
                  </a:lnTo>
                  <a:lnTo>
                    <a:pt x="307238" y="204457"/>
                  </a:lnTo>
                  <a:lnTo>
                    <a:pt x="310070" y="201637"/>
                  </a:lnTo>
                  <a:lnTo>
                    <a:pt x="310070" y="198170"/>
                  </a:lnTo>
                  <a:lnTo>
                    <a:pt x="310070" y="194703"/>
                  </a:lnTo>
                  <a:close/>
                </a:path>
                <a:path w="394335" h="240029">
                  <a:moveTo>
                    <a:pt x="354241" y="229755"/>
                  </a:moveTo>
                  <a:lnTo>
                    <a:pt x="351447" y="226936"/>
                  </a:lnTo>
                  <a:lnTo>
                    <a:pt x="344500" y="226936"/>
                  </a:lnTo>
                  <a:lnTo>
                    <a:pt x="341693" y="229755"/>
                  </a:lnTo>
                  <a:lnTo>
                    <a:pt x="341693" y="236702"/>
                  </a:lnTo>
                  <a:lnTo>
                    <a:pt x="344500" y="239509"/>
                  </a:lnTo>
                  <a:lnTo>
                    <a:pt x="351447" y="239509"/>
                  </a:lnTo>
                  <a:lnTo>
                    <a:pt x="354241" y="236702"/>
                  </a:lnTo>
                  <a:lnTo>
                    <a:pt x="354241" y="233210"/>
                  </a:lnTo>
                  <a:lnTo>
                    <a:pt x="354241" y="229755"/>
                  </a:lnTo>
                  <a:close/>
                </a:path>
                <a:path w="394335" h="240029">
                  <a:moveTo>
                    <a:pt x="393763" y="11315"/>
                  </a:moveTo>
                  <a:lnTo>
                    <a:pt x="387261" y="0"/>
                  </a:lnTo>
                  <a:lnTo>
                    <a:pt x="374218" y="0"/>
                  </a:lnTo>
                  <a:lnTo>
                    <a:pt x="367715" y="11315"/>
                  </a:lnTo>
                  <a:lnTo>
                    <a:pt x="374218" y="22580"/>
                  </a:lnTo>
                  <a:lnTo>
                    <a:pt x="387261" y="22580"/>
                  </a:lnTo>
                  <a:lnTo>
                    <a:pt x="393763" y="11315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005641" y="7042149"/>
              <a:ext cx="468630" cy="96520"/>
            </a:xfrm>
            <a:custGeom>
              <a:avLst/>
              <a:gdLst/>
              <a:ahLst/>
              <a:cxnLst/>
              <a:rect l="l" t="t" r="r" b="b"/>
              <a:pathLst>
                <a:path w="468629" h="96520">
                  <a:moveTo>
                    <a:pt x="468109" y="89547"/>
                  </a:moveTo>
                  <a:lnTo>
                    <a:pt x="466102" y="89547"/>
                  </a:lnTo>
                  <a:lnTo>
                    <a:pt x="466102" y="85090"/>
                  </a:lnTo>
                  <a:lnTo>
                    <a:pt x="428371" y="85090"/>
                  </a:lnTo>
                  <a:lnTo>
                    <a:pt x="428371" y="89547"/>
                  </a:lnTo>
                  <a:lnTo>
                    <a:pt x="428371" y="91325"/>
                  </a:lnTo>
                  <a:lnTo>
                    <a:pt x="391807" y="91440"/>
                  </a:lnTo>
                  <a:lnTo>
                    <a:pt x="428371" y="91325"/>
                  </a:lnTo>
                  <a:lnTo>
                    <a:pt x="428371" y="89547"/>
                  </a:lnTo>
                  <a:lnTo>
                    <a:pt x="391807" y="89547"/>
                  </a:lnTo>
                  <a:lnTo>
                    <a:pt x="391807" y="85090"/>
                  </a:lnTo>
                  <a:lnTo>
                    <a:pt x="370395" y="85090"/>
                  </a:lnTo>
                  <a:lnTo>
                    <a:pt x="370395" y="6350"/>
                  </a:lnTo>
                  <a:lnTo>
                    <a:pt x="369824" y="6350"/>
                  </a:lnTo>
                  <a:lnTo>
                    <a:pt x="369824" y="0"/>
                  </a:lnTo>
                  <a:lnTo>
                    <a:pt x="364617" y="0"/>
                  </a:lnTo>
                  <a:lnTo>
                    <a:pt x="364617" y="85090"/>
                  </a:lnTo>
                  <a:lnTo>
                    <a:pt x="364617" y="90170"/>
                  </a:lnTo>
                  <a:lnTo>
                    <a:pt x="6350" y="90170"/>
                  </a:lnTo>
                  <a:lnTo>
                    <a:pt x="6350" y="6350"/>
                  </a:lnTo>
                  <a:lnTo>
                    <a:pt x="364045" y="6350"/>
                  </a:lnTo>
                  <a:lnTo>
                    <a:pt x="364045" y="85090"/>
                  </a:lnTo>
                  <a:lnTo>
                    <a:pt x="364617" y="85090"/>
                  </a:lnTo>
                  <a:lnTo>
                    <a:pt x="364617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90170"/>
                  </a:lnTo>
                  <a:lnTo>
                    <a:pt x="0" y="91440"/>
                  </a:lnTo>
                  <a:lnTo>
                    <a:pt x="0" y="92710"/>
                  </a:lnTo>
                  <a:lnTo>
                    <a:pt x="0" y="96520"/>
                  </a:lnTo>
                  <a:lnTo>
                    <a:pt x="468109" y="96520"/>
                  </a:lnTo>
                  <a:lnTo>
                    <a:pt x="468109" y="92722"/>
                  </a:lnTo>
                  <a:lnTo>
                    <a:pt x="468109" y="91211"/>
                  </a:lnTo>
                  <a:lnTo>
                    <a:pt x="468109" y="895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987353" y="7039609"/>
              <a:ext cx="481965" cy="91440"/>
            </a:xfrm>
            <a:custGeom>
              <a:avLst/>
              <a:gdLst/>
              <a:ahLst/>
              <a:cxnLst/>
              <a:rect l="l" t="t" r="r" b="b"/>
              <a:pathLst>
                <a:path w="481964" h="91440">
                  <a:moveTo>
                    <a:pt x="481711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91440"/>
                  </a:lnTo>
                  <a:lnTo>
                    <a:pt x="6350" y="91440"/>
                  </a:lnTo>
                  <a:lnTo>
                    <a:pt x="6350" y="6350"/>
                  </a:lnTo>
                  <a:lnTo>
                    <a:pt x="481711" y="6350"/>
                  </a:lnTo>
                  <a:lnTo>
                    <a:pt x="4817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958143" y="6809739"/>
              <a:ext cx="245110" cy="463550"/>
            </a:xfrm>
            <a:custGeom>
              <a:avLst/>
              <a:gdLst/>
              <a:ahLst/>
              <a:cxnLst/>
              <a:rect l="l" t="t" r="r" b="b"/>
              <a:pathLst>
                <a:path w="245110" h="463550">
                  <a:moveTo>
                    <a:pt x="50673" y="359435"/>
                  </a:moveTo>
                  <a:lnTo>
                    <a:pt x="29705" y="359435"/>
                  </a:lnTo>
                  <a:lnTo>
                    <a:pt x="29705" y="67602"/>
                  </a:lnTo>
                  <a:lnTo>
                    <a:pt x="0" y="67602"/>
                  </a:lnTo>
                  <a:lnTo>
                    <a:pt x="0" y="68351"/>
                  </a:lnTo>
                  <a:lnTo>
                    <a:pt x="0" y="360565"/>
                  </a:lnTo>
                  <a:lnTo>
                    <a:pt x="4114" y="360565"/>
                  </a:lnTo>
                  <a:lnTo>
                    <a:pt x="4114" y="365531"/>
                  </a:lnTo>
                  <a:lnTo>
                    <a:pt x="12204" y="365531"/>
                  </a:lnTo>
                  <a:lnTo>
                    <a:pt x="12204" y="359435"/>
                  </a:lnTo>
                  <a:lnTo>
                    <a:pt x="21526" y="359435"/>
                  </a:lnTo>
                  <a:lnTo>
                    <a:pt x="21526" y="390283"/>
                  </a:lnTo>
                  <a:lnTo>
                    <a:pt x="26085" y="390283"/>
                  </a:lnTo>
                  <a:lnTo>
                    <a:pt x="26085" y="414858"/>
                  </a:lnTo>
                  <a:lnTo>
                    <a:pt x="50673" y="414858"/>
                  </a:lnTo>
                  <a:lnTo>
                    <a:pt x="50673" y="359435"/>
                  </a:lnTo>
                  <a:close/>
                </a:path>
                <a:path w="245110" h="463550">
                  <a:moveTo>
                    <a:pt x="244614" y="0"/>
                  </a:moveTo>
                  <a:lnTo>
                    <a:pt x="214896" y="0"/>
                  </a:lnTo>
                  <a:lnTo>
                    <a:pt x="214896" y="115570"/>
                  </a:lnTo>
                  <a:lnTo>
                    <a:pt x="215265" y="115570"/>
                  </a:lnTo>
                  <a:lnTo>
                    <a:pt x="215265" y="463550"/>
                  </a:lnTo>
                  <a:lnTo>
                    <a:pt x="244614" y="463550"/>
                  </a:lnTo>
                  <a:lnTo>
                    <a:pt x="244614" y="115570"/>
                  </a:lnTo>
                  <a:lnTo>
                    <a:pt x="244614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988255" y="7044689"/>
              <a:ext cx="24130" cy="124460"/>
            </a:xfrm>
            <a:custGeom>
              <a:avLst/>
              <a:gdLst/>
              <a:ahLst/>
              <a:cxnLst/>
              <a:rect l="l" t="t" r="r" b="b"/>
              <a:pathLst>
                <a:path w="24129" h="124459">
                  <a:moveTo>
                    <a:pt x="23964" y="90170"/>
                  </a:moveTo>
                  <a:lnTo>
                    <a:pt x="19989" y="90170"/>
                  </a:lnTo>
                  <a:lnTo>
                    <a:pt x="19989" y="0"/>
                  </a:lnTo>
                  <a:lnTo>
                    <a:pt x="0" y="0"/>
                  </a:lnTo>
                  <a:lnTo>
                    <a:pt x="0" y="90170"/>
                  </a:lnTo>
                  <a:lnTo>
                    <a:pt x="0" y="101600"/>
                  </a:lnTo>
                  <a:lnTo>
                    <a:pt x="0" y="105410"/>
                  </a:lnTo>
                  <a:lnTo>
                    <a:pt x="0" y="124460"/>
                  </a:lnTo>
                  <a:lnTo>
                    <a:pt x="21640" y="124460"/>
                  </a:lnTo>
                  <a:lnTo>
                    <a:pt x="21640" y="105410"/>
                  </a:lnTo>
                  <a:lnTo>
                    <a:pt x="23672" y="105410"/>
                  </a:lnTo>
                  <a:lnTo>
                    <a:pt x="23672" y="101600"/>
                  </a:lnTo>
                  <a:lnTo>
                    <a:pt x="23964" y="101600"/>
                  </a:lnTo>
                  <a:lnTo>
                    <a:pt x="23964" y="9017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994528" y="7132027"/>
              <a:ext cx="17780" cy="14604"/>
            </a:xfrm>
            <a:custGeom>
              <a:avLst/>
              <a:gdLst/>
              <a:ahLst/>
              <a:cxnLst/>
              <a:rect l="l" t="t" r="r" b="b"/>
              <a:pathLst>
                <a:path w="17779" h="14604">
                  <a:moveTo>
                    <a:pt x="14312" y="0"/>
                  </a:moveTo>
                  <a:lnTo>
                    <a:pt x="1143" y="1143"/>
                  </a:lnTo>
                  <a:lnTo>
                    <a:pt x="0" y="5714"/>
                  </a:lnTo>
                  <a:lnTo>
                    <a:pt x="2298" y="12560"/>
                  </a:lnTo>
                  <a:lnTo>
                    <a:pt x="3441" y="14312"/>
                  </a:lnTo>
                  <a:lnTo>
                    <a:pt x="17729" y="14312"/>
                  </a:lnTo>
                  <a:lnTo>
                    <a:pt x="17729" y="2870"/>
                  </a:lnTo>
                  <a:lnTo>
                    <a:pt x="14312" y="2870"/>
                  </a:lnTo>
                  <a:lnTo>
                    <a:pt x="1431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471744" y="7051065"/>
              <a:ext cx="63500" cy="82550"/>
            </a:xfrm>
            <a:custGeom>
              <a:avLst/>
              <a:gdLst/>
              <a:ahLst/>
              <a:cxnLst/>
              <a:rect l="l" t="t" r="r" b="b"/>
              <a:pathLst>
                <a:path w="63500" h="82550">
                  <a:moveTo>
                    <a:pt x="63233" y="0"/>
                  </a:moveTo>
                  <a:lnTo>
                    <a:pt x="0" y="0"/>
                  </a:lnTo>
                  <a:lnTo>
                    <a:pt x="0" y="82295"/>
                  </a:lnTo>
                  <a:lnTo>
                    <a:pt x="63233" y="82295"/>
                  </a:lnTo>
                  <a:lnTo>
                    <a:pt x="63233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490794" y="707546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4">
                  <a:moveTo>
                    <a:pt x="20116" y="0"/>
                  </a:moveTo>
                  <a:lnTo>
                    <a:pt x="5803" y="0"/>
                  </a:lnTo>
                  <a:lnTo>
                    <a:pt x="0" y="5791"/>
                  </a:lnTo>
                  <a:lnTo>
                    <a:pt x="0" y="20091"/>
                  </a:lnTo>
                  <a:lnTo>
                    <a:pt x="5803" y="25895"/>
                  </a:lnTo>
                  <a:lnTo>
                    <a:pt x="20116" y="25895"/>
                  </a:lnTo>
                  <a:lnTo>
                    <a:pt x="25895" y="20091"/>
                  </a:lnTo>
                  <a:lnTo>
                    <a:pt x="25895" y="12941"/>
                  </a:lnTo>
                  <a:lnTo>
                    <a:pt x="25895" y="5791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417885" y="8282457"/>
              <a:ext cx="1234440" cy="45720"/>
            </a:xfrm>
            <a:custGeom>
              <a:avLst/>
              <a:gdLst/>
              <a:ahLst/>
              <a:cxnLst/>
              <a:rect l="l" t="t" r="r" b="b"/>
              <a:pathLst>
                <a:path w="1234439" h="45720">
                  <a:moveTo>
                    <a:pt x="1213103" y="0"/>
                  </a:moveTo>
                  <a:lnTo>
                    <a:pt x="12204" y="0"/>
                  </a:lnTo>
                  <a:lnTo>
                    <a:pt x="0" y="45719"/>
                  </a:lnTo>
                  <a:lnTo>
                    <a:pt x="1234439" y="42684"/>
                  </a:lnTo>
                  <a:lnTo>
                    <a:pt x="1213103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390453" y="5642127"/>
              <a:ext cx="1294130" cy="2713990"/>
            </a:xfrm>
            <a:custGeom>
              <a:avLst/>
              <a:gdLst/>
              <a:ahLst/>
              <a:cxnLst/>
              <a:rect l="l" t="t" r="r" b="b"/>
              <a:pathLst>
                <a:path w="1294129" h="2713990">
                  <a:moveTo>
                    <a:pt x="67068" y="229362"/>
                  </a:moveTo>
                  <a:lnTo>
                    <a:pt x="24396" y="229362"/>
                  </a:lnTo>
                  <a:lnTo>
                    <a:pt x="24396" y="2490978"/>
                  </a:lnTo>
                  <a:lnTo>
                    <a:pt x="67068" y="2490978"/>
                  </a:lnTo>
                  <a:lnTo>
                    <a:pt x="67068" y="229362"/>
                  </a:lnTo>
                  <a:close/>
                </a:path>
                <a:path w="1294129" h="2713990">
                  <a:moveTo>
                    <a:pt x="623316" y="20574"/>
                  </a:moveTo>
                  <a:lnTo>
                    <a:pt x="598170" y="0"/>
                  </a:lnTo>
                  <a:lnTo>
                    <a:pt x="333006" y="0"/>
                  </a:lnTo>
                  <a:lnTo>
                    <a:pt x="307848" y="20574"/>
                  </a:lnTo>
                  <a:lnTo>
                    <a:pt x="623316" y="20574"/>
                  </a:lnTo>
                  <a:close/>
                </a:path>
                <a:path w="1294129" h="2713990">
                  <a:moveTo>
                    <a:pt x="998220" y="20574"/>
                  </a:moveTo>
                  <a:lnTo>
                    <a:pt x="973074" y="0"/>
                  </a:lnTo>
                  <a:lnTo>
                    <a:pt x="701040" y="0"/>
                  </a:lnTo>
                  <a:lnTo>
                    <a:pt x="678167" y="20574"/>
                  </a:lnTo>
                  <a:lnTo>
                    <a:pt x="998220" y="20574"/>
                  </a:lnTo>
                  <a:close/>
                </a:path>
                <a:path w="1294129" h="2713990">
                  <a:moveTo>
                    <a:pt x="1263408" y="2683014"/>
                  </a:moveTo>
                  <a:lnTo>
                    <a:pt x="18288" y="2683014"/>
                  </a:lnTo>
                  <a:lnTo>
                    <a:pt x="18288" y="2713482"/>
                  </a:lnTo>
                  <a:lnTo>
                    <a:pt x="1263408" y="2713482"/>
                  </a:lnTo>
                  <a:lnTo>
                    <a:pt x="1263408" y="2683014"/>
                  </a:lnTo>
                  <a:close/>
                </a:path>
                <a:path w="1294129" h="2713990">
                  <a:moveTo>
                    <a:pt x="1280147" y="232410"/>
                  </a:moveTo>
                  <a:lnTo>
                    <a:pt x="1228331" y="232410"/>
                  </a:lnTo>
                  <a:lnTo>
                    <a:pt x="1219200" y="2506218"/>
                  </a:lnTo>
                  <a:lnTo>
                    <a:pt x="1271016" y="2506218"/>
                  </a:lnTo>
                  <a:lnTo>
                    <a:pt x="1280147" y="232410"/>
                  </a:lnTo>
                  <a:close/>
                </a:path>
                <a:path w="1294129" h="2713990">
                  <a:moveTo>
                    <a:pt x="1293863" y="25146"/>
                  </a:moveTo>
                  <a:lnTo>
                    <a:pt x="0" y="25146"/>
                  </a:lnTo>
                  <a:lnTo>
                    <a:pt x="0" y="61722"/>
                  </a:lnTo>
                  <a:lnTo>
                    <a:pt x="1293863" y="61722"/>
                  </a:lnTo>
                  <a:lnTo>
                    <a:pt x="1293863" y="25146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597044" y="7042149"/>
              <a:ext cx="365125" cy="96520"/>
            </a:xfrm>
            <a:custGeom>
              <a:avLst/>
              <a:gdLst/>
              <a:ahLst/>
              <a:cxnLst/>
              <a:rect l="l" t="t" r="r" b="b"/>
              <a:pathLst>
                <a:path w="365125" h="96520">
                  <a:moveTo>
                    <a:pt x="364667" y="0"/>
                  </a:moveTo>
                  <a:lnTo>
                    <a:pt x="358317" y="0"/>
                  </a:lnTo>
                  <a:lnTo>
                    <a:pt x="358317" y="6350"/>
                  </a:lnTo>
                  <a:lnTo>
                    <a:pt x="358317" y="90170"/>
                  </a:lnTo>
                  <a:lnTo>
                    <a:pt x="6337" y="90170"/>
                  </a:lnTo>
                  <a:lnTo>
                    <a:pt x="6337" y="6350"/>
                  </a:lnTo>
                  <a:lnTo>
                    <a:pt x="358317" y="6350"/>
                  </a:lnTo>
                  <a:lnTo>
                    <a:pt x="358317" y="0"/>
                  </a:lnTo>
                  <a:lnTo>
                    <a:pt x="558" y="0"/>
                  </a:lnTo>
                  <a:lnTo>
                    <a:pt x="558" y="6350"/>
                  </a:lnTo>
                  <a:lnTo>
                    <a:pt x="0" y="6350"/>
                  </a:lnTo>
                  <a:lnTo>
                    <a:pt x="0" y="90170"/>
                  </a:lnTo>
                  <a:lnTo>
                    <a:pt x="1447" y="90170"/>
                  </a:lnTo>
                  <a:lnTo>
                    <a:pt x="1447" y="90436"/>
                  </a:lnTo>
                  <a:lnTo>
                    <a:pt x="1447" y="96520"/>
                  </a:lnTo>
                  <a:lnTo>
                    <a:pt x="364667" y="96520"/>
                  </a:lnTo>
                  <a:lnTo>
                    <a:pt x="364667" y="90170"/>
                  </a:lnTo>
                  <a:lnTo>
                    <a:pt x="364667" y="6350"/>
                  </a:lnTo>
                  <a:lnTo>
                    <a:pt x="3646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592459" y="7039609"/>
              <a:ext cx="363220" cy="90170"/>
            </a:xfrm>
            <a:custGeom>
              <a:avLst/>
              <a:gdLst/>
              <a:ahLst/>
              <a:cxnLst/>
              <a:rect l="l" t="t" r="r" b="b"/>
              <a:pathLst>
                <a:path w="363220" h="90170">
                  <a:moveTo>
                    <a:pt x="363194" y="0"/>
                  </a:moveTo>
                  <a:lnTo>
                    <a:pt x="558" y="0"/>
                  </a:lnTo>
                  <a:lnTo>
                    <a:pt x="558" y="6350"/>
                  </a:lnTo>
                  <a:lnTo>
                    <a:pt x="0" y="6350"/>
                  </a:lnTo>
                  <a:lnTo>
                    <a:pt x="0" y="88900"/>
                  </a:lnTo>
                  <a:lnTo>
                    <a:pt x="1600" y="88900"/>
                  </a:lnTo>
                  <a:lnTo>
                    <a:pt x="1600" y="90170"/>
                  </a:lnTo>
                  <a:lnTo>
                    <a:pt x="5842" y="90170"/>
                  </a:lnTo>
                  <a:lnTo>
                    <a:pt x="5842" y="88900"/>
                  </a:lnTo>
                  <a:lnTo>
                    <a:pt x="6362" y="88900"/>
                  </a:lnTo>
                  <a:lnTo>
                    <a:pt x="6362" y="6350"/>
                  </a:lnTo>
                  <a:lnTo>
                    <a:pt x="363194" y="6350"/>
                  </a:lnTo>
                  <a:lnTo>
                    <a:pt x="3631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370271" y="7042518"/>
              <a:ext cx="104648" cy="92113"/>
            </a:xfrm>
            <a:prstGeom prst="rect">
              <a:avLst/>
            </a:prstGeom>
          </p:spPr>
        </p:pic>
        <p:sp>
          <p:nvSpPr>
            <p:cNvPr id="156" name="object 156"/>
            <p:cNvSpPr/>
            <p:nvPr/>
          </p:nvSpPr>
          <p:spPr>
            <a:xfrm>
              <a:off x="4929606" y="7246708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39" h="106679">
                  <a:moveTo>
                    <a:pt x="21805" y="14935"/>
                  </a:moveTo>
                  <a:lnTo>
                    <a:pt x="21526" y="14300"/>
                  </a:lnTo>
                  <a:lnTo>
                    <a:pt x="21323" y="14097"/>
                  </a:lnTo>
                  <a:lnTo>
                    <a:pt x="18669" y="7404"/>
                  </a:lnTo>
                  <a:lnTo>
                    <a:pt x="12636" y="4203"/>
                  </a:lnTo>
                  <a:lnTo>
                    <a:pt x="7696" y="1752"/>
                  </a:lnTo>
                  <a:lnTo>
                    <a:pt x="1841" y="0"/>
                  </a:lnTo>
                  <a:lnTo>
                    <a:pt x="0" y="6083"/>
                  </a:lnTo>
                  <a:lnTo>
                    <a:pt x="1346" y="6489"/>
                  </a:lnTo>
                  <a:lnTo>
                    <a:pt x="5207" y="7861"/>
                  </a:lnTo>
                  <a:lnTo>
                    <a:pt x="7696" y="8839"/>
                  </a:lnTo>
                  <a:lnTo>
                    <a:pt x="9804" y="9893"/>
                  </a:lnTo>
                  <a:lnTo>
                    <a:pt x="11277" y="10604"/>
                  </a:lnTo>
                  <a:lnTo>
                    <a:pt x="12915" y="12357"/>
                  </a:lnTo>
                  <a:lnTo>
                    <a:pt x="14198" y="14300"/>
                  </a:lnTo>
                  <a:lnTo>
                    <a:pt x="15328" y="16116"/>
                  </a:lnTo>
                  <a:lnTo>
                    <a:pt x="15455" y="16370"/>
                  </a:lnTo>
                  <a:lnTo>
                    <a:pt x="15455" y="57912"/>
                  </a:lnTo>
                  <a:lnTo>
                    <a:pt x="21805" y="57912"/>
                  </a:lnTo>
                  <a:lnTo>
                    <a:pt x="21805" y="16929"/>
                  </a:lnTo>
                  <a:lnTo>
                    <a:pt x="21805" y="15621"/>
                  </a:lnTo>
                  <a:lnTo>
                    <a:pt x="21805" y="14935"/>
                  </a:lnTo>
                  <a:close/>
                </a:path>
                <a:path w="27939" h="106679">
                  <a:moveTo>
                    <a:pt x="27419" y="80441"/>
                  </a:moveTo>
                  <a:lnTo>
                    <a:pt x="18630" y="80441"/>
                  </a:lnTo>
                  <a:lnTo>
                    <a:pt x="18630" y="86791"/>
                  </a:lnTo>
                  <a:lnTo>
                    <a:pt x="21056" y="86791"/>
                  </a:lnTo>
                  <a:lnTo>
                    <a:pt x="21018" y="106464"/>
                  </a:lnTo>
                  <a:lnTo>
                    <a:pt x="27368" y="106476"/>
                  </a:lnTo>
                  <a:lnTo>
                    <a:pt x="27419" y="8044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746447" y="7395743"/>
              <a:ext cx="209829" cy="126847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4949926" y="7200023"/>
              <a:ext cx="265430" cy="201930"/>
            </a:xfrm>
            <a:custGeom>
              <a:avLst/>
              <a:gdLst/>
              <a:ahLst/>
              <a:cxnLst/>
              <a:rect l="l" t="t" r="r" b="b"/>
              <a:pathLst>
                <a:path w="265429" h="201929">
                  <a:moveTo>
                    <a:pt x="6350" y="0"/>
                  </a:moveTo>
                  <a:lnTo>
                    <a:pt x="0" y="0"/>
                  </a:lnTo>
                  <a:lnTo>
                    <a:pt x="0" y="157162"/>
                  </a:lnTo>
                  <a:lnTo>
                    <a:pt x="6350" y="157162"/>
                  </a:lnTo>
                  <a:lnTo>
                    <a:pt x="6350" y="0"/>
                  </a:lnTo>
                  <a:close/>
                </a:path>
                <a:path w="265429" h="201929">
                  <a:moveTo>
                    <a:pt x="264934" y="152006"/>
                  </a:moveTo>
                  <a:lnTo>
                    <a:pt x="258584" y="152006"/>
                  </a:lnTo>
                  <a:lnTo>
                    <a:pt x="258584" y="158356"/>
                  </a:lnTo>
                  <a:lnTo>
                    <a:pt x="258584" y="195186"/>
                  </a:lnTo>
                  <a:lnTo>
                    <a:pt x="176364" y="195186"/>
                  </a:lnTo>
                  <a:lnTo>
                    <a:pt x="176364" y="158356"/>
                  </a:lnTo>
                  <a:lnTo>
                    <a:pt x="258584" y="158356"/>
                  </a:lnTo>
                  <a:lnTo>
                    <a:pt x="258584" y="152006"/>
                  </a:lnTo>
                  <a:lnTo>
                    <a:pt x="170014" y="152006"/>
                  </a:lnTo>
                  <a:lnTo>
                    <a:pt x="170014" y="158356"/>
                  </a:lnTo>
                  <a:lnTo>
                    <a:pt x="170014" y="195186"/>
                  </a:lnTo>
                  <a:lnTo>
                    <a:pt x="170014" y="198996"/>
                  </a:lnTo>
                  <a:lnTo>
                    <a:pt x="170014" y="201536"/>
                  </a:lnTo>
                  <a:lnTo>
                    <a:pt x="264934" y="201536"/>
                  </a:lnTo>
                  <a:lnTo>
                    <a:pt x="264934" y="198996"/>
                  </a:lnTo>
                  <a:lnTo>
                    <a:pt x="261759" y="198996"/>
                  </a:lnTo>
                  <a:lnTo>
                    <a:pt x="264934" y="198882"/>
                  </a:lnTo>
                  <a:lnTo>
                    <a:pt x="264934" y="195707"/>
                  </a:lnTo>
                  <a:lnTo>
                    <a:pt x="261759" y="195707"/>
                  </a:lnTo>
                  <a:lnTo>
                    <a:pt x="261759" y="195186"/>
                  </a:lnTo>
                  <a:lnTo>
                    <a:pt x="264934" y="195186"/>
                  </a:lnTo>
                  <a:lnTo>
                    <a:pt x="264934" y="158356"/>
                  </a:lnTo>
                  <a:lnTo>
                    <a:pt x="264934" y="1520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013083" y="6838924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5" h="13970">
                  <a:moveTo>
                    <a:pt x="2628" y="0"/>
                  </a:moveTo>
                  <a:lnTo>
                    <a:pt x="22491" y="13703"/>
                  </a:lnTo>
                  <a:lnTo>
                    <a:pt x="31546" y="13703"/>
                  </a:lnTo>
                  <a:lnTo>
                    <a:pt x="39573" y="9296"/>
                  </a:lnTo>
                  <a:lnTo>
                    <a:pt x="44488" y="2489"/>
                  </a:lnTo>
                  <a:lnTo>
                    <a:pt x="41922" y="622"/>
                  </a:lnTo>
                  <a:lnTo>
                    <a:pt x="37566" y="6642"/>
                  </a:lnTo>
                  <a:lnTo>
                    <a:pt x="30505" y="10528"/>
                  </a:lnTo>
                  <a:lnTo>
                    <a:pt x="14236" y="10528"/>
                  </a:lnTo>
                  <a:lnTo>
                    <a:pt x="6959" y="6362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877473" y="6515302"/>
              <a:ext cx="344805" cy="295910"/>
            </a:xfrm>
            <a:custGeom>
              <a:avLst/>
              <a:gdLst/>
              <a:ahLst/>
              <a:cxnLst/>
              <a:rect l="l" t="t" r="r" b="b"/>
              <a:pathLst>
                <a:path w="344804" h="295909">
                  <a:moveTo>
                    <a:pt x="111353" y="0"/>
                  </a:moveTo>
                  <a:lnTo>
                    <a:pt x="0" y="12"/>
                  </a:lnTo>
                  <a:lnTo>
                    <a:pt x="0" y="3187"/>
                  </a:lnTo>
                  <a:lnTo>
                    <a:pt x="111353" y="3175"/>
                  </a:lnTo>
                  <a:lnTo>
                    <a:pt x="111353" y="0"/>
                  </a:lnTo>
                  <a:close/>
                </a:path>
                <a:path w="344804" h="295909">
                  <a:moveTo>
                    <a:pt x="315366" y="12"/>
                  </a:moveTo>
                  <a:lnTo>
                    <a:pt x="204114" y="12"/>
                  </a:lnTo>
                  <a:lnTo>
                    <a:pt x="204114" y="3187"/>
                  </a:lnTo>
                  <a:lnTo>
                    <a:pt x="315366" y="3187"/>
                  </a:lnTo>
                  <a:lnTo>
                    <a:pt x="315366" y="12"/>
                  </a:lnTo>
                  <a:close/>
                </a:path>
                <a:path w="344804" h="295909">
                  <a:moveTo>
                    <a:pt x="344385" y="73228"/>
                  </a:moveTo>
                  <a:lnTo>
                    <a:pt x="341210" y="73228"/>
                  </a:lnTo>
                  <a:lnTo>
                    <a:pt x="341109" y="281584"/>
                  </a:lnTo>
                  <a:lnTo>
                    <a:pt x="340842" y="284480"/>
                  </a:lnTo>
                  <a:lnTo>
                    <a:pt x="339471" y="289966"/>
                  </a:lnTo>
                  <a:lnTo>
                    <a:pt x="334416" y="291414"/>
                  </a:lnTo>
                  <a:lnTo>
                    <a:pt x="289458" y="292328"/>
                  </a:lnTo>
                  <a:lnTo>
                    <a:pt x="289483" y="295503"/>
                  </a:lnTo>
                  <a:lnTo>
                    <a:pt x="335483" y="294474"/>
                  </a:lnTo>
                  <a:lnTo>
                    <a:pt x="340601" y="292785"/>
                  </a:lnTo>
                  <a:lnTo>
                    <a:pt x="342544" y="289064"/>
                  </a:lnTo>
                  <a:lnTo>
                    <a:pt x="344385" y="282892"/>
                  </a:lnTo>
                  <a:lnTo>
                    <a:pt x="344385" y="732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877384" y="6515061"/>
              <a:ext cx="315595" cy="6350"/>
            </a:xfrm>
            <a:custGeom>
              <a:avLst/>
              <a:gdLst/>
              <a:ahLst/>
              <a:cxnLst/>
              <a:rect l="l" t="t" r="r" b="b"/>
              <a:pathLst>
                <a:path w="315595" h="6350">
                  <a:moveTo>
                    <a:pt x="315455" y="0"/>
                  </a:moveTo>
                  <a:lnTo>
                    <a:pt x="209537" y="0"/>
                  </a:lnTo>
                  <a:lnTo>
                    <a:pt x="206857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206857" y="6350"/>
                  </a:lnTo>
                  <a:lnTo>
                    <a:pt x="209537" y="6350"/>
                  </a:lnTo>
                  <a:lnTo>
                    <a:pt x="315455" y="6350"/>
                  </a:lnTo>
                  <a:lnTo>
                    <a:pt x="315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877384" y="6512775"/>
              <a:ext cx="315595" cy="6350"/>
            </a:xfrm>
            <a:custGeom>
              <a:avLst/>
              <a:gdLst/>
              <a:ahLst/>
              <a:cxnLst/>
              <a:rect l="l" t="t" r="r" b="b"/>
              <a:pathLst>
                <a:path w="315595" h="6350">
                  <a:moveTo>
                    <a:pt x="315455" y="0"/>
                  </a:moveTo>
                  <a:lnTo>
                    <a:pt x="213334" y="0"/>
                  </a:lnTo>
                  <a:lnTo>
                    <a:pt x="206857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206857" y="6350"/>
                  </a:lnTo>
                  <a:lnTo>
                    <a:pt x="213334" y="6350"/>
                  </a:lnTo>
                  <a:lnTo>
                    <a:pt x="315455" y="6350"/>
                  </a:lnTo>
                  <a:lnTo>
                    <a:pt x="3154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260314" y="6519900"/>
              <a:ext cx="45085" cy="50800"/>
            </a:xfrm>
            <a:custGeom>
              <a:avLst/>
              <a:gdLst/>
              <a:ahLst/>
              <a:cxnLst/>
              <a:rect l="l" t="t" r="r" b="b"/>
              <a:pathLst>
                <a:path w="45085" h="50800">
                  <a:moveTo>
                    <a:pt x="44488" y="13157"/>
                  </a:moveTo>
                  <a:lnTo>
                    <a:pt x="22771" y="0"/>
                  </a:lnTo>
                  <a:lnTo>
                    <a:pt x="546" y="12242"/>
                  </a:lnTo>
                  <a:lnTo>
                    <a:pt x="0" y="37617"/>
                  </a:lnTo>
                  <a:lnTo>
                    <a:pt x="21729" y="50761"/>
                  </a:lnTo>
                  <a:lnTo>
                    <a:pt x="43967" y="38531"/>
                  </a:lnTo>
                  <a:lnTo>
                    <a:pt x="44488" y="13157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384103" y="5657862"/>
              <a:ext cx="1308100" cy="2704465"/>
            </a:xfrm>
            <a:custGeom>
              <a:avLst/>
              <a:gdLst/>
              <a:ahLst/>
              <a:cxnLst/>
              <a:rect l="l" t="t" r="r" b="b"/>
              <a:pathLst>
                <a:path w="1308100" h="2704465">
                  <a:moveTo>
                    <a:pt x="1308100" y="3073"/>
                  </a:moveTo>
                  <a:lnTo>
                    <a:pt x="1295400" y="3048"/>
                  </a:lnTo>
                  <a:lnTo>
                    <a:pt x="1295400" y="15748"/>
                  </a:lnTo>
                  <a:lnTo>
                    <a:pt x="1295400" y="39636"/>
                  </a:lnTo>
                  <a:lnTo>
                    <a:pt x="1295400" y="52336"/>
                  </a:lnTo>
                  <a:lnTo>
                    <a:pt x="1295400" y="67068"/>
                  </a:lnTo>
                  <a:lnTo>
                    <a:pt x="1288084" y="67068"/>
                  </a:lnTo>
                  <a:lnTo>
                    <a:pt x="1288084" y="52336"/>
                  </a:lnTo>
                  <a:lnTo>
                    <a:pt x="1295400" y="52336"/>
                  </a:lnTo>
                  <a:lnTo>
                    <a:pt x="1295400" y="39636"/>
                  </a:lnTo>
                  <a:lnTo>
                    <a:pt x="1284909" y="39636"/>
                  </a:lnTo>
                  <a:lnTo>
                    <a:pt x="1284909" y="52336"/>
                  </a:lnTo>
                  <a:lnTo>
                    <a:pt x="1284909" y="67068"/>
                  </a:lnTo>
                  <a:lnTo>
                    <a:pt x="1283246" y="67068"/>
                  </a:lnTo>
                  <a:lnTo>
                    <a:pt x="1282242" y="210324"/>
                  </a:lnTo>
                  <a:lnTo>
                    <a:pt x="1282153" y="223024"/>
                  </a:lnTo>
                  <a:lnTo>
                    <a:pt x="1266444" y="2478049"/>
                  </a:lnTo>
                  <a:lnTo>
                    <a:pt x="1266355" y="2490749"/>
                  </a:lnTo>
                  <a:lnTo>
                    <a:pt x="1265199" y="2654160"/>
                  </a:lnTo>
                  <a:lnTo>
                    <a:pt x="1265072" y="2653906"/>
                  </a:lnTo>
                  <a:lnTo>
                    <a:pt x="1265072" y="2673629"/>
                  </a:lnTo>
                  <a:lnTo>
                    <a:pt x="1264958" y="2691396"/>
                  </a:lnTo>
                  <a:lnTo>
                    <a:pt x="27940" y="2691396"/>
                  </a:lnTo>
                  <a:lnTo>
                    <a:pt x="27940" y="2673629"/>
                  </a:lnTo>
                  <a:lnTo>
                    <a:pt x="1265072" y="2673629"/>
                  </a:lnTo>
                  <a:lnTo>
                    <a:pt x="1265072" y="2653906"/>
                  </a:lnTo>
                  <a:lnTo>
                    <a:pt x="1261491" y="2646743"/>
                  </a:lnTo>
                  <a:lnTo>
                    <a:pt x="1261491" y="2660929"/>
                  </a:lnTo>
                  <a:lnTo>
                    <a:pt x="39573" y="2660929"/>
                  </a:lnTo>
                  <a:lnTo>
                    <a:pt x="48425" y="2627769"/>
                  </a:lnTo>
                  <a:lnTo>
                    <a:pt x="1244930" y="2627769"/>
                  </a:lnTo>
                  <a:lnTo>
                    <a:pt x="1261491" y="2660929"/>
                  </a:lnTo>
                  <a:lnTo>
                    <a:pt x="1261491" y="2646743"/>
                  </a:lnTo>
                  <a:lnTo>
                    <a:pt x="1250061" y="2623845"/>
                  </a:lnTo>
                  <a:lnTo>
                    <a:pt x="1250061" y="2621267"/>
                  </a:lnTo>
                  <a:lnTo>
                    <a:pt x="1250061" y="2490749"/>
                  </a:lnTo>
                  <a:lnTo>
                    <a:pt x="1266355" y="2490749"/>
                  </a:lnTo>
                  <a:lnTo>
                    <a:pt x="1266355" y="2478049"/>
                  </a:lnTo>
                  <a:lnTo>
                    <a:pt x="1228890" y="2478049"/>
                  </a:lnTo>
                  <a:lnTo>
                    <a:pt x="1240993" y="223024"/>
                  </a:lnTo>
                  <a:lnTo>
                    <a:pt x="1282153" y="223024"/>
                  </a:lnTo>
                  <a:lnTo>
                    <a:pt x="1282153" y="210324"/>
                  </a:lnTo>
                  <a:lnTo>
                    <a:pt x="1266761" y="210324"/>
                  </a:lnTo>
                  <a:lnTo>
                    <a:pt x="1266761" y="52336"/>
                  </a:lnTo>
                  <a:lnTo>
                    <a:pt x="1284909" y="52336"/>
                  </a:lnTo>
                  <a:lnTo>
                    <a:pt x="1284909" y="39636"/>
                  </a:lnTo>
                  <a:lnTo>
                    <a:pt x="1263586" y="39636"/>
                  </a:lnTo>
                  <a:lnTo>
                    <a:pt x="1263586" y="52336"/>
                  </a:lnTo>
                  <a:lnTo>
                    <a:pt x="1263586" y="210324"/>
                  </a:lnTo>
                  <a:lnTo>
                    <a:pt x="1228369" y="210324"/>
                  </a:lnTo>
                  <a:lnTo>
                    <a:pt x="1216113" y="2490749"/>
                  </a:lnTo>
                  <a:lnTo>
                    <a:pt x="1243711" y="2490749"/>
                  </a:lnTo>
                  <a:lnTo>
                    <a:pt x="1243711" y="2621267"/>
                  </a:lnTo>
                  <a:lnTo>
                    <a:pt x="49161" y="2621267"/>
                  </a:lnTo>
                  <a:lnTo>
                    <a:pt x="49161" y="2487917"/>
                  </a:lnTo>
                  <a:lnTo>
                    <a:pt x="49161" y="2484107"/>
                  </a:lnTo>
                  <a:lnTo>
                    <a:pt x="79768" y="2484107"/>
                  </a:lnTo>
                  <a:lnTo>
                    <a:pt x="79768" y="2471407"/>
                  </a:lnTo>
                  <a:lnTo>
                    <a:pt x="79768" y="219697"/>
                  </a:lnTo>
                  <a:lnTo>
                    <a:pt x="79768" y="206997"/>
                  </a:lnTo>
                  <a:lnTo>
                    <a:pt x="67068" y="206997"/>
                  </a:lnTo>
                  <a:lnTo>
                    <a:pt x="67068" y="219697"/>
                  </a:lnTo>
                  <a:lnTo>
                    <a:pt x="67068" y="2471407"/>
                  </a:lnTo>
                  <a:lnTo>
                    <a:pt x="42811" y="2471407"/>
                  </a:lnTo>
                  <a:lnTo>
                    <a:pt x="42811" y="2484107"/>
                  </a:lnTo>
                  <a:lnTo>
                    <a:pt x="42811" y="2487917"/>
                  </a:lnTo>
                  <a:lnTo>
                    <a:pt x="42811" y="2621267"/>
                  </a:lnTo>
                  <a:lnTo>
                    <a:pt x="42811" y="2624137"/>
                  </a:lnTo>
                  <a:lnTo>
                    <a:pt x="32994" y="2660929"/>
                  </a:lnTo>
                  <a:lnTo>
                    <a:pt x="27940" y="2660929"/>
                  </a:lnTo>
                  <a:lnTo>
                    <a:pt x="27940" y="2484107"/>
                  </a:lnTo>
                  <a:lnTo>
                    <a:pt x="42811" y="2484107"/>
                  </a:lnTo>
                  <a:lnTo>
                    <a:pt x="42811" y="2471407"/>
                  </a:lnTo>
                  <a:lnTo>
                    <a:pt x="27940" y="2471407"/>
                  </a:lnTo>
                  <a:lnTo>
                    <a:pt x="27940" y="219697"/>
                  </a:lnTo>
                  <a:lnTo>
                    <a:pt x="67068" y="219697"/>
                  </a:lnTo>
                  <a:lnTo>
                    <a:pt x="67068" y="206997"/>
                  </a:lnTo>
                  <a:lnTo>
                    <a:pt x="46101" y="206997"/>
                  </a:lnTo>
                  <a:lnTo>
                    <a:pt x="46101" y="52336"/>
                  </a:lnTo>
                  <a:lnTo>
                    <a:pt x="1263586" y="52336"/>
                  </a:lnTo>
                  <a:lnTo>
                    <a:pt x="1263586" y="39636"/>
                  </a:lnTo>
                  <a:lnTo>
                    <a:pt x="39751" y="39636"/>
                  </a:lnTo>
                  <a:lnTo>
                    <a:pt x="39751" y="52336"/>
                  </a:lnTo>
                  <a:lnTo>
                    <a:pt x="39751" y="206997"/>
                  </a:lnTo>
                  <a:lnTo>
                    <a:pt x="27940" y="206997"/>
                  </a:lnTo>
                  <a:lnTo>
                    <a:pt x="27940" y="60972"/>
                  </a:lnTo>
                  <a:lnTo>
                    <a:pt x="27825" y="52336"/>
                  </a:lnTo>
                  <a:lnTo>
                    <a:pt x="39751" y="52336"/>
                  </a:lnTo>
                  <a:lnTo>
                    <a:pt x="39751" y="39636"/>
                  </a:lnTo>
                  <a:lnTo>
                    <a:pt x="20764" y="39636"/>
                  </a:lnTo>
                  <a:lnTo>
                    <a:pt x="20764" y="52336"/>
                  </a:lnTo>
                  <a:lnTo>
                    <a:pt x="20764" y="60972"/>
                  </a:lnTo>
                  <a:lnTo>
                    <a:pt x="12700" y="60972"/>
                  </a:lnTo>
                  <a:lnTo>
                    <a:pt x="12700" y="52336"/>
                  </a:lnTo>
                  <a:lnTo>
                    <a:pt x="20764" y="52336"/>
                  </a:lnTo>
                  <a:lnTo>
                    <a:pt x="20764" y="39636"/>
                  </a:lnTo>
                  <a:lnTo>
                    <a:pt x="12700" y="39636"/>
                  </a:lnTo>
                  <a:lnTo>
                    <a:pt x="12700" y="12738"/>
                  </a:lnTo>
                  <a:lnTo>
                    <a:pt x="1295400" y="15748"/>
                  </a:lnTo>
                  <a:lnTo>
                    <a:pt x="1295400" y="3048"/>
                  </a:lnTo>
                  <a:lnTo>
                    <a:pt x="0" y="0"/>
                  </a:lnTo>
                  <a:lnTo>
                    <a:pt x="0" y="73672"/>
                  </a:lnTo>
                  <a:lnTo>
                    <a:pt x="15240" y="73672"/>
                  </a:lnTo>
                  <a:lnTo>
                    <a:pt x="15240" y="2704096"/>
                  </a:lnTo>
                  <a:lnTo>
                    <a:pt x="1277581" y="2704096"/>
                  </a:lnTo>
                  <a:lnTo>
                    <a:pt x="1277658" y="2691396"/>
                  </a:lnTo>
                  <a:lnTo>
                    <a:pt x="1295857" y="79768"/>
                  </a:lnTo>
                  <a:lnTo>
                    <a:pt x="1308100" y="79768"/>
                  </a:lnTo>
                  <a:lnTo>
                    <a:pt x="1308100" y="6362"/>
                  </a:lnTo>
                  <a:lnTo>
                    <a:pt x="1308100" y="30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541342" y="583034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185" y="0"/>
                  </a:moveTo>
                  <a:lnTo>
                    <a:pt x="4089" y="0"/>
                  </a:lnTo>
                  <a:lnTo>
                    <a:pt x="0" y="4102"/>
                  </a:lnTo>
                  <a:lnTo>
                    <a:pt x="0" y="14185"/>
                  </a:lnTo>
                  <a:lnTo>
                    <a:pt x="4089" y="18287"/>
                  </a:lnTo>
                  <a:lnTo>
                    <a:pt x="14185" y="18287"/>
                  </a:lnTo>
                  <a:lnTo>
                    <a:pt x="18287" y="14185"/>
                  </a:lnTo>
                  <a:lnTo>
                    <a:pt x="18287" y="9144"/>
                  </a:lnTo>
                  <a:lnTo>
                    <a:pt x="18287" y="4102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510735" y="5799734"/>
              <a:ext cx="80010" cy="80010"/>
            </a:xfrm>
            <a:custGeom>
              <a:avLst/>
              <a:gdLst/>
              <a:ahLst/>
              <a:cxnLst/>
              <a:rect l="l" t="t" r="r" b="b"/>
              <a:pathLst>
                <a:path w="80010" h="80010">
                  <a:moveTo>
                    <a:pt x="52070" y="32943"/>
                  </a:moveTo>
                  <a:lnTo>
                    <a:pt x="46558" y="27432"/>
                  </a:lnTo>
                  <a:lnTo>
                    <a:pt x="45707" y="27432"/>
                  </a:lnTo>
                  <a:lnTo>
                    <a:pt x="45707" y="36461"/>
                  </a:lnTo>
                  <a:lnTo>
                    <a:pt x="45707" y="43040"/>
                  </a:lnTo>
                  <a:lnTo>
                    <a:pt x="43040" y="45720"/>
                  </a:lnTo>
                  <a:lnTo>
                    <a:pt x="36449" y="45720"/>
                  </a:lnTo>
                  <a:lnTo>
                    <a:pt x="33782" y="43040"/>
                  </a:lnTo>
                  <a:lnTo>
                    <a:pt x="33782" y="36461"/>
                  </a:lnTo>
                  <a:lnTo>
                    <a:pt x="36449" y="33794"/>
                  </a:lnTo>
                  <a:lnTo>
                    <a:pt x="41884" y="33794"/>
                  </a:lnTo>
                  <a:lnTo>
                    <a:pt x="43040" y="33794"/>
                  </a:lnTo>
                  <a:lnTo>
                    <a:pt x="45707" y="36461"/>
                  </a:lnTo>
                  <a:lnTo>
                    <a:pt x="45707" y="27432"/>
                  </a:lnTo>
                  <a:lnTo>
                    <a:pt x="32943" y="27432"/>
                  </a:lnTo>
                  <a:lnTo>
                    <a:pt x="27432" y="32943"/>
                  </a:lnTo>
                  <a:lnTo>
                    <a:pt x="27432" y="46558"/>
                  </a:lnTo>
                  <a:lnTo>
                    <a:pt x="32943" y="52070"/>
                  </a:lnTo>
                  <a:lnTo>
                    <a:pt x="46558" y="52070"/>
                  </a:lnTo>
                  <a:lnTo>
                    <a:pt x="52057" y="46558"/>
                  </a:lnTo>
                  <a:lnTo>
                    <a:pt x="52057" y="45720"/>
                  </a:lnTo>
                  <a:lnTo>
                    <a:pt x="52070" y="33782"/>
                  </a:lnTo>
                  <a:lnTo>
                    <a:pt x="52070" y="32943"/>
                  </a:lnTo>
                  <a:close/>
                </a:path>
                <a:path w="80010" h="80010">
                  <a:moveTo>
                    <a:pt x="79502" y="39751"/>
                  </a:moveTo>
                  <a:lnTo>
                    <a:pt x="76377" y="24282"/>
                  </a:lnTo>
                  <a:lnTo>
                    <a:pt x="73152" y="19507"/>
                  </a:lnTo>
                  <a:lnTo>
                    <a:pt x="73152" y="39751"/>
                  </a:lnTo>
                  <a:lnTo>
                    <a:pt x="70497" y="52755"/>
                  </a:lnTo>
                  <a:lnTo>
                    <a:pt x="63347" y="63373"/>
                  </a:lnTo>
                  <a:lnTo>
                    <a:pt x="52743" y="70523"/>
                  </a:lnTo>
                  <a:lnTo>
                    <a:pt x="39751" y="73152"/>
                  </a:lnTo>
                  <a:lnTo>
                    <a:pt x="26746" y="70523"/>
                  </a:lnTo>
                  <a:lnTo>
                    <a:pt x="16129" y="63373"/>
                  </a:lnTo>
                  <a:lnTo>
                    <a:pt x="8978" y="52755"/>
                  </a:lnTo>
                  <a:lnTo>
                    <a:pt x="6350" y="39751"/>
                  </a:lnTo>
                  <a:lnTo>
                    <a:pt x="8978" y="26758"/>
                  </a:lnTo>
                  <a:lnTo>
                    <a:pt x="16129" y="16154"/>
                  </a:lnTo>
                  <a:lnTo>
                    <a:pt x="26746" y="9004"/>
                  </a:lnTo>
                  <a:lnTo>
                    <a:pt x="39751" y="6350"/>
                  </a:lnTo>
                  <a:lnTo>
                    <a:pt x="52743" y="9004"/>
                  </a:lnTo>
                  <a:lnTo>
                    <a:pt x="63347" y="16154"/>
                  </a:lnTo>
                  <a:lnTo>
                    <a:pt x="70497" y="26758"/>
                  </a:lnTo>
                  <a:lnTo>
                    <a:pt x="73152" y="39751"/>
                  </a:lnTo>
                  <a:lnTo>
                    <a:pt x="73152" y="19507"/>
                  </a:lnTo>
                  <a:lnTo>
                    <a:pt x="67856" y="11645"/>
                  </a:lnTo>
                  <a:lnTo>
                    <a:pt x="60007" y="6350"/>
                  </a:lnTo>
                  <a:lnTo>
                    <a:pt x="55219" y="3124"/>
                  </a:lnTo>
                  <a:lnTo>
                    <a:pt x="39751" y="0"/>
                  </a:lnTo>
                  <a:lnTo>
                    <a:pt x="24269" y="3124"/>
                  </a:lnTo>
                  <a:lnTo>
                    <a:pt x="11633" y="11645"/>
                  </a:lnTo>
                  <a:lnTo>
                    <a:pt x="3111" y="24282"/>
                  </a:lnTo>
                  <a:lnTo>
                    <a:pt x="0" y="39751"/>
                  </a:lnTo>
                  <a:lnTo>
                    <a:pt x="3111" y="55232"/>
                  </a:lnTo>
                  <a:lnTo>
                    <a:pt x="11633" y="67868"/>
                  </a:lnTo>
                  <a:lnTo>
                    <a:pt x="24269" y="76390"/>
                  </a:lnTo>
                  <a:lnTo>
                    <a:pt x="39751" y="79502"/>
                  </a:lnTo>
                  <a:lnTo>
                    <a:pt x="55219" y="76390"/>
                  </a:lnTo>
                  <a:lnTo>
                    <a:pt x="60007" y="73152"/>
                  </a:lnTo>
                  <a:lnTo>
                    <a:pt x="67856" y="67868"/>
                  </a:lnTo>
                  <a:lnTo>
                    <a:pt x="76377" y="55232"/>
                  </a:lnTo>
                  <a:lnTo>
                    <a:pt x="79502" y="397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503115" y="5808662"/>
              <a:ext cx="90805" cy="78740"/>
            </a:xfrm>
            <a:custGeom>
              <a:avLst/>
              <a:gdLst/>
              <a:ahLst/>
              <a:cxnLst/>
              <a:rect l="l" t="t" r="r" b="b"/>
              <a:pathLst>
                <a:path w="90804" h="78739">
                  <a:moveTo>
                    <a:pt x="18834" y="60350"/>
                  </a:moveTo>
                  <a:lnTo>
                    <a:pt x="6350" y="30822"/>
                  </a:lnTo>
                  <a:lnTo>
                    <a:pt x="6934" y="23837"/>
                  </a:lnTo>
                  <a:lnTo>
                    <a:pt x="8648" y="17233"/>
                  </a:lnTo>
                  <a:lnTo>
                    <a:pt x="11379" y="11099"/>
                  </a:lnTo>
                  <a:lnTo>
                    <a:pt x="15036" y="5537"/>
                  </a:lnTo>
                  <a:lnTo>
                    <a:pt x="16116" y="4152"/>
                  </a:lnTo>
                  <a:lnTo>
                    <a:pt x="15875" y="2159"/>
                  </a:lnTo>
                  <a:lnTo>
                    <a:pt x="13106" y="0"/>
                  </a:lnTo>
                  <a:lnTo>
                    <a:pt x="11112" y="254"/>
                  </a:lnTo>
                  <a:lnTo>
                    <a:pt x="10033" y="1638"/>
                  </a:lnTo>
                  <a:lnTo>
                    <a:pt x="5816" y="8051"/>
                  </a:lnTo>
                  <a:lnTo>
                    <a:pt x="2654" y="15125"/>
                  </a:lnTo>
                  <a:lnTo>
                    <a:pt x="673" y="22758"/>
                  </a:lnTo>
                  <a:lnTo>
                    <a:pt x="0" y="30822"/>
                  </a:lnTo>
                  <a:lnTo>
                    <a:pt x="889" y="40068"/>
                  </a:lnTo>
                  <a:lnTo>
                    <a:pt x="16243" y="64782"/>
                  </a:lnTo>
                  <a:lnTo>
                    <a:pt x="18783" y="62369"/>
                  </a:lnTo>
                  <a:lnTo>
                    <a:pt x="18834" y="60350"/>
                  </a:lnTo>
                  <a:close/>
                </a:path>
                <a:path w="90804" h="78739">
                  <a:moveTo>
                    <a:pt x="62534" y="41414"/>
                  </a:moveTo>
                  <a:lnTo>
                    <a:pt x="62382" y="39420"/>
                  </a:lnTo>
                  <a:lnTo>
                    <a:pt x="59715" y="37147"/>
                  </a:lnTo>
                  <a:lnTo>
                    <a:pt x="57708" y="37299"/>
                  </a:lnTo>
                  <a:lnTo>
                    <a:pt x="56565" y="38633"/>
                  </a:lnTo>
                  <a:lnTo>
                    <a:pt x="54343" y="41236"/>
                  </a:lnTo>
                  <a:lnTo>
                    <a:pt x="51041" y="42887"/>
                  </a:lnTo>
                  <a:lnTo>
                    <a:pt x="42037" y="42900"/>
                  </a:lnTo>
                  <a:lnTo>
                    <a:pt x="37490" y="39408"/>
                  </a:lnTo>
                  <a:lnTo>
                    <a:pt x="35356" y="32956"/>
                  </a:lnTo>
                  <a:lnTo>
                    <a:pt x="33566" y="32054"/>
                  </a:lnTo>
                  <a:lnTo>
                    <a:pt x="30238" y="33159"/>
                  </a:lnTo>
                  <a:lnTo>
                    <a:pt x="29337" y="34950"/>
                  </a:lnTo>
                  <a:lnTo>
                    <a:pt x="32308" y="43954"/>
                  </a:lnTo>
                  <a:lnTo>
                    <a:pt x="39217" y="49237"/>
                  </a:lnTo>
                  <a:lnTo>
                    <a:pt x="52971" y="49237"/>
                  </a:lnTo>
                  <a:lnTo>
                    <a:pt x="58026" y="46710"/>
                  </a:lnTo>
                  <a:lnTo>
                    <a:pt x="62534" y="41414"/>
                  </a:lnTo>
                  <a:close/>
                </a:path>
                <a:path w="90804" h="78739">
                  <a:moveTo>
                    <a:pt x="90512" y="50457"/>
                  </a:moveTo>
                  <a:lnTo>
                    <a:pt x="89877" y="48552"/>
                  </a:lnTo>
                  <a:lnTo>
                    <a:pt x="86741" y="46977"/>
                  </a:lnTo>
                  <a:lnTo>
                    <a:pt x="84836" y="47612"/>
                  </a:lnTo>
                  <a:lnTo>
                    <a:pt x="84048" y="49187"/>
                  </a:lnTo>
                  <a:lnTo>
                    <a:pt x="77724" y="58394"/>
                  </a:lnTo>
                  <a:lnTo>
                    <a:pt x="69202" y="65557"/>
                  </a:lnTo>
                  <a:lnTo>
                    <a:pt x="58915" y="70192"/>
                  </a:lnTo>
                  <a:lnTo>
                    <a:pt x="47371" y="71831"/>
                  </a:lnTo>
                  <a:lnTo>
                    <a:pt x="41681" y="71831"/>
                  </a:lnTo>
                  <a:lnTo>
                    <a:pt x="36309" y="70700"/>
                  </a:lnTo>
                  <a:lnTo>
                    <a:pt x="29794" y="67932"/>
                  </a:lnTo>
                  <a:lnTo>
                    <a:pt x="27927" y="68694"/>
                  </a:lnTo>
                  <a:lnTo>
                    <a:pt x="26555" y="71920"/>
                  </a:lnTo>
                  <a:lnTo>
                    <a:pt x="27317" y="73787"/>
                  </a:lnTo>
                  <a:lnTo>
                    <a:pt x="34607" y="76873"/>
                  </a:lnTo>
                  <a:lnTo>
                    <a:pt x="40843" y="78193"/>
                  </a:lnTo>
                  <a:lnTo>
                    <a:pt x="47371" y="78181"/>
                  </a:lnTo>
                  <a:lnTo>
                    <a:pt x="60706" y="76276"/>
                  </a:lnTo>
                  <a:lnTo>
                    <a:pt x="72580" y="70929"/>
                  </a:lnTo>
                  <a:lnTo>
                    <a:pt x="82435" y="62661"/>
                  </a:lnTo>
                  <a:lnTo>
                    <a:pt x="89725" y="52031"/>
                  </a:lnTo>
                  <a:lnTo>
                    <a:pt x="90512" y="504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8" name="object 168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481523" y="5799734"/>
              <a:ext cx="93230" cy="87121"/>
            </a:xfrm>
            <a:prstGeom prst="rect">
              <a:avLst/>
            </a:prstGeom>
          </p:spPr>
        </p:pic>
        <p:pic>
          <p:nvPicPr>
            <p:cNvPr id="169" name="object 169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471871" y="8091843"/>
              <a:ext cx="93243" cy="87122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505680" y="8091843"/>
              <a:ext cx="93217" cy="87122"/>
            </a:xfrm>
            <a:prstGeom prst="rect">
              <a:avLst/>
            </a:prstGeom>
          </p:spPr>
        </p:pic>
        <p:sp>
          <p:nvSpPr>
            <p:cNvPr id="171" name="object 171"/>
            <p:cNvSpPr/>
            <p:nvPr/>
          </p:nvSpPr>
          <p:spPr>
            <a:xfrm>
              <a:off x="4588243" y="5825642"/>
              <a:ext cx="8255" cy="25400"/>
            </a:xfrm>
            <a:custGeom>
              <a:avLst/>
              <a:gdLst/>
              <a:ahLst/>
              <a:cxnLst/>
              <a:rect l="l" t="t" r="r" b="b"/>
              <a:pathLst>
                <a:path w="8254" h="25400">
                  <a:moveTo>
                    <a:pt x="6680" y="0"/>
                  </a:moveTo>
                  <a:lnTo>
                    <a:pt x="3175" y="0"/>
                  </a:lnTo>
                  <a:lnTo>
                    <a:pt x="1752" y="1422"/>
                  </a:lnTo>
                  <a:lnTo>
                    <a:pt x="1752" y="10566"/>
                  </a:lnTo>
                  <a:lnTo>
                    <a:pt x="0" y="22745"/>
                  </a:lnTo>
                  <a:lnTo>
                    <a:pt x="1193" y="24345"/>
                  </a:lnTo>
                  <a:lnTo>
                    <a:pt x="4673" y="24853"/>
                  </a:lnTo>
                  <a:lnTo>
                    <a:pt x="6273" y="23647"/>
                  </a:lnTo>
                  <a:lnTo>
                    <a:pt x="6527" y="21907"/>
                  </a:lnTo>
                  <a:lnTo>
                    <a:pt x="8102" y="11023"/>
                  </a:lnTo>
                  <a:lnTo>
                    <a:pt x="8102" y="1422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642497" y="7077163"/>
              <a:ext cx="789940" cy="32384"/>
            </a:xfrm>
            <a:custGeom>
              <a:avLst/>
              <a:gdLst/>
              <a:ahLst/>
              <a:cxnLst/>
              <a:rect l="l" t="t" r="r" b="b"/>
              <a:pathLst>
                <a:path w="789939" h="32384">
                  <a:moveTo>
                    <a:pt x="32004" y="7150"/>
                  </a:moveTo>
                  <a:lnTo>
                    <a:pt x="24841" y="0"/>
                  </a:lnTo>
                  <a:lnTo>
                    <a:pt x="7162" y="0"/>
                  </a:lnTo>
                  <a:lnTo>
                    <a:pt x="0" y="7150"/>
                  </a:lnTo>
                  <a:lnTo>
                    <a:pt x="0" y="24841"/>
                  </a:lnTo>
                  <a:lnTo>
                    <a:pt x="7162" y="32004"/>
                  </a:lnTo>
                  <a:lnTo>
                    <a:pt x="24841" y="32004"/>
                  </a:lnTo>
                  <a:lnTo>
                    <a:pt x="32004" y="24841"/>
                  </a:lnTo>
                  <a:lnTo>
                    <a:pt x="32004" y="15989"/>
                  </a:lnTo>
                  <a:lnTo>
                    <a:pt x="32004" y="7150"/>
                  </a:lnTo>
                  <a:close/>
                </a:path>
                <a:path w="789939" h="32384">
                  <a:moveTo>
                    <a:pt x="789813" y="7150"/>
                  </a:moveTo>
                  <a:lnTo>
                    <a:pt x="782637" y="0"/>
                  </a:lnTo>
                  <a:lnTo>
                    <a:pt x="764959" y="0"/>
                  </a:lnTo>
                  <a:lnTo>
                    <a:pt x="757809" y="7150"/>
                  </a:lnTo>
                  <a:lnTo>
                    <a:pt x="757809" y="24841"/>
                  </a:lnTo>
                  <a:lnTo>
                    <a:pt x="764959" y="32004"/>
                  </a:lnTo>
                  <a:lnTo>
                    <a:pt x="782637" y="32004"/>
                  </a:lnTo>
                  <a:lnTo>
                    <a:pt x="789813" y="24841"/>
                  </a:lnTo>
                  <a:lnTo>
                    <a:pt x="789813" y="15989"/>
                  </a:lnTo>
                  <a:lnTo>
                    <a:pt x="789813" y="715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3" name="object 17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742433" y="6451498"/>
              <a:ext cx="589470" cy="1114361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373687" y="7049617"/>
              <a:ext cx="85204" cy="85229"/>
            </a:xfrm>
            <a:prstGeom prst="rect">
              <a:avLst/>
            </a:prstGeom>
          </p:spPr>
        </p:pic>
        <p:pic>
          <p:nvPicPr>
            <p:cNvPr id="175" name="object 17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615891" y="7049617"/>
              <a:ext cx="85216" cy="85229"/>
            </a:xfrm>
            <a:prstGeom prst="rect">
              <a:avLst/>
            </a:prstGeom>
          </p:spPr>
        </p:pic>
        <p:pic>
          <p:nvPicPr>
            <p:cNvPr id="176" name="object 176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470080" y="7047915"/>
              <a:ext cx="69608" cy="88620"/>
            </a:xfrm>
            <a:prstGeom prst="rect">
              <a:avLst/>
            </a:prstGeom>
          </p:spPr>
        </p:pic>
        <p:sp>
          <p:nvSpPr>
            <p:cNvPr id="177" name="object 177"/>
            <p:cNvSpPr/>
            <p:nvPr/>
          </p:nvSpPr>
          <p:spPr>
            <a:xfrm>
              <a:off x="4696294" y="5627522"/>
              <a:ext cx="694690" cy="38100"/>
            </a:xfrm>
            <a:custGeom>
              <a:avLst/>
              <a:gdLst/>
              <a:ahLst/>
              <a:cxnLst/>
              <a:rect l="l" t="t" r="r" b="b"/>
              <a:pathLst>
                <a:path w="694689" h="38100">
                  <a:moveTo>
                    <a:pt x="319493" y="32727"/>
                  </a:moveTo>
                  <a:lnTo>
                    <a:pt x="293458" y="11430"/>
                  </a:lnTo>
                  <a:lnTo>
                    <a:pt x="188976" y="11430"/>
                  </a:lnTo>
                  <a:lnTo>
                    <a:pt x="187998" y="9804"/>
                  </a:lnTo>
                  <a:lnTo>
                    <a:pt x="181711" y="3543"/>
                  </a:lnTo>
                  <a:lnTo>
                    <a:pt x="180657" y="2743"/>
                  </a:lnTo>
                  <a:lnTo>
                    <a:pt x="180657" y="11430"/>
                  </a:lnTo>
                  <a:lnTo>
                    <a:pt x="161594" y="11430"/>
                  </a:lnTo>
                  <a:lnTo>
                    <a:pt x="165430" y="7975"/>
                  </a:lnTo>
                  <a:lnTo>
                    <a:pt x="168376" y="6324"/>
                  </a:lnTo>
                  <a:lnTo>
                    <a:pt x="174358" y="6299"/>
                  </a:lnTo>
                  <a:lnTo>
                    <a:pt x="177787" y="8521"/>
                  </a:lnTo>
                  <a:lnTo>
                    <a:pt x="180657" y="11430"/>
                  </a:lnTo>
                  <a:lnTo>
                    <a:pt x="180657" y="2743"/>
                  </a:lnTo>
                  <a:lnTo>
                    <a:pt x="177139" y="50"/>
                  </a:lnTo>
                  <a:lnTo>
                    <a:pt x="171170" y="0"/>
                  </a:lnTo>
                  <a:lnTo>
                    <a:pt x="165214" y="50"/>
                  </a:lnTo>
                  <a:lnTo>
                    <a:pt x="160642" y="3543"/>
                  </a:lnTo>
                  <a:lnTo>
                    <a:pt x="154343" y="9804"/>
                  </a:lnTo>
                  <a:lnTo>
                    <a:pt x="153365" y="11430"/>
                  </a:lnTo>
                  <a:lnTo>
                    <a:pt x="26022" y="11430"/>
                  </a:lnTo>
                  <a:lnTo>
                    <a:pt x="0" y="32727"/>
                  </a:lnTo>
                  <a:lnTo>
                    <a:pt x="4013" y="37642"/>
                  </a:lnTo>
                  <a:lnTo>
                    <a:pt x="28295" y="17780"/>
                  </a:lnTo>
                  <a:lnTo>
                    <a:pt x="291198" y="17780"/>
                  </a:lnTo>
                  <a:lnTo>
                    <a:pt x="315468" y="37642"/>
                  </a:lnTo>
                  <a:lnTo>
                    <a:pt x="319493" y="32727"/>
                  </a:lnTo>
                  <a:close/>
                </a:path>
                <a:path w="694689" h="38100">
                  <a:moveTo>
                    <a:pt x="694385" y="32727"/>
                  </a:moveTo>
                  <a:lnTo>
                    <a:pt x="668362" y="11430"/>
                  </a:lnTo>
                  <a:lnTo>
                    <a:pt x="550151" y="11430"/>
                  </a:lnTo>
                  <a:lnTo>
                    <a:pt x="549186" y="9804"/>
                  </a:lnTo>
                  <a:lnTo>
                    <a:pt x="542886" y="3543"/>
                  </a:lnTo>
                  <a:lnTo>
                    <a:pt x="541832" y="2743"/>
                  </a:lnTo>
                  <a:lnTo>
                    <a:pt x="541832" y="11430"/>
                  </a:lnTo>
                  <a:lnTo>
                    <a:pt x="522782" y="11430"/>
                  </a:lnTo>
                  <a:lnTo>
                    <a:pt x="526618" y="7975"/>
                  </a:lnTo>
                  <a:lnTo>
                    <a:pt x="529564" y="6324"/>
                  </a:lnTo>
                  <a:lnTo>
                    <a:pt x="535533" y="6299"/>
                  </a:lnTo>
                  <a:lnTo>
                    <a:pt x="538962" y="8521"/>
                  </a:lnTo>
                  <a:lnTo>
                    <a:pt x="541832" y="11430"/>
                  </a:lnTo>
                  <a:lnTo>
                    <a:pt x="541832" y="2743"/>
                  </a:lnTo>
                  <a:lnTo>
                    <a:pt x="538314" y="50"/>
                  </a:lnTo>
                  <a:lnTo>
                    <a:pt x="532358" y="0"/>
                  </a:lnTo>
                  <a:lnTo>
                    <a:pt x="526402" y="50"/>
                  </a:lnTo>
                  <a:lnTo>
                    <a:pt x="521830" y="3543"/>
                  </a:lnTo>
                  <a:lnTo>
                    <a:pt x="515543" y="9804"/>
                  </a:lnTo>
                  <a:lnTo>
                    <a:pt x="514565" y="11430"/>
                  </a:lnTo>
                  <a:lnTo>
                    <a:pt x="393979" y="11430"/>
                  </a:lnTo>
                  <a:lnTo>
                    <a:pt x="370205" y="32816"/>
                  </a:lnTo>
                  <a:lnTo>
                    <a:pt x="374446" y="37541"/>
                  </a:lnTo>
                  <a:lnTo>
                    <a:pt x="396417" y="17780"/>
                  </a:lnTo>
                  <a:lnTo>
                    <a:pt x="666089" y="17780"/>
                  </a:lnTo>
                  <a:lnTo>
                    <a:pt x="690372" y="37642"/>
                  </a:lnTo>
                  <a:lnTo>
                    <a:pt x="694385" y="327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" name="object 178"/>
          <p:cNvSpPr txBox="1"/>
          <p:nvPr/>
        </p:nvSpPr>
        <p:spPr>
          <a:xfrm>
            <a:off x="7958050" y="485296"/>
            <a:ext cx="4421505" cy="205344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HQ-T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HQ-TS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8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600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nominal.de.voltaje.y.un.valor.de.corriente.continua.de.80.amp..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vienen.equipados.con.terminales.de.tipo.tornillo.y.una.presión.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placa..Algunos.enchufes.vienen.con.espaciado.para.múltiples.interruptores.de.prueba.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configuraciones..Un.borne.de.tierra.está.disponible.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103505">
              <a:lnSpc>
                <a:spcPct val="171400"/>
              </a:lnSpc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Todos.los.zócalos.están.equipados.con.una.palanca.de.mordaza.de.sujeción.con.clasificación.del.200%.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derivación..Una.manija.de.derivación.extraíble.está.disponible.como.opción..</a:t>
            </a:r>
            <a:endParaRPr sz="700">
              <a:latin typeface="Microsoft Sans Serif"/>
              <a:cs typeface="Microsoft Sans Serif"/>
            </a:endParaRPr>
          </a:p>
          <a:p>
            <a:pPr marL="12700" marR="1648460">
              <a:lnSpc>
                <a:spcPct val="171400"/>
              </a:lnSpc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Con.la.manija.retirada,.se.puede.colocar.una.cubierta.sólida.en.la. 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caja.con.el.bypass.cerrado.cuando.es.necesario.quitar.la.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medidor.para.reparaciones.en.el.taller.o.pruebas.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24</a:t>
            </a:fld>
            <a:endParaRPr spc="15" dirty="0"/>
          </a:p>
        </p:txBody>
      </p:sp>
      <p:sp>
        <p:nvSpPr>
          <p:cNvPr id="179" name="object 179"/>
          <p:cNvSpPr txBox="1"/>
          <p:nvPr/>
        </p:nvSpPr>
        <p:spPr>
          <a:xfrm>
            <a:off x="5762219" y="2739546"/>
            <a:ext cx="15455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Zócalos</a:t>
            </a:r>
            <a:r>
              <a:rPr sz="8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5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8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40" dirty="0">
                <a:solidFill>
                  <a:srgbClr val="171514"/>
                </a:solidFill>
                <a:latin typeface="Trebuchet MS"/>
                <a:cs typeface="Trebuchet MS"/>
              </a:rPr>
              <a:t>base</a:t>
            </a:r>
            <a:r>
              <a:rPr sz="8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10" dirty="0">
                <a:solidFill>
                  <a:srgbClr val="171514"/>
                </a:solidFill>
                <a:latin typeface="Trebuchet MS"/>
                <a:cs typeface="Trebuchet MS"/>
              </a:rPr>
              <a:t>K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7957978" y="2682395"/>
            <a:ext cx="411607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61925" indent="-635">
              <a:lnSpc>
                <a:spcPct val="126299"/>
              </a:lnSpc>
              <a:spcBef>
                <a:spcPts val="100"/>
              </a:spcBef>
            </a:pP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Escribe.</a:t>
            </a:r>
            <a:r>
              <a:rPr sz="950" b="1" spc="15" dirty="0">
                <a:solidFill>
                  <a:srgbClr val="171514"/>
                </a:solidFill>
                <a:latin typeface="Trebuchet MS"/>
                <a:cs typeface="Trebuchet MS"/>
              </a:rPr>
              <a:t>Zócalos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4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950" b="1" spc="-25" dirty="0">
                <a:solidFill>
                  <a:srgbClr val="171514"/>
                </a:solidFill>
                <a:latin typeface="Trebuchet MS"/>
                <a:cs typeface="Trebuchet MS"/>
              </a:rPr>
              <a:t> K-4,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-5" dirty="0">
                <a:solidFill>
                  <a:srgbClr val="171514"/>
                </a:solidFill>
                <a:latin typeface="Trebuchet MS"/>
                <a:cs typeface="Trebuchet MS"/>
              </a:rPr>
              <a:t>K-5</a:t>
            </a:r>
            <a:r>
              <a:rPr sz="9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y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Trebuchet MS"/>
                <a:cs typeface="Trebuchet MS"/>
              </a:rPr>
              <a:t>K-7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.oferta.</a:t>
            </a:r>
            <a:r>
              <a:rPr sz="950" b="1" spc="25" dirty="0">
                <a:solidFill>
                  <a:srgbClr val="171514"/>
                </a:solidFill>
                <a:latin typeface="Trebuchet MS"/>
                <a:cs typeface="Trebuchet MS"/>
              </a:rPr>
              <a:t>medición</a:t>
            </a:r>
            <a:r>
              <a:rPr sz="9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65" dirty="0">
                <a:solidFill>
                  <a:srgbClr val="171514"/>
                </a:solidFill>
                <a:latin typeface="Trebuchet MS"/>
                <a:cs typeface="Trebuchet MS"/>
              </a:rPr>
              <a:t>rango </a:t>
            </a:r>
            <a:r>
              <a:rPr sz="950" b="1" spc="-27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Trebuchet MS"/>
                <a:cs typeface="Trebuchet MS"/>
              </a:rPr>
              <a:t>extendido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,.que.es.la.medición.directa.de.cargas.sobre.</a:t>
            </a:r>
            <a:endParaRPr sz="950">
              <a:latin typeface="Microsoft Sans Serif"/>
              <a:cs typeface="Microsoft Sans Serif"/>
            </a:endParaRPr>
          </a:p>
          <a:p>
            <a:pPr marL="12700" marR="5080">
              <a:lnSpc>
                <a:spcPct val="126299"/>
              </a:lnSpc>
            </a:pP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320.amperios.sin.transformadores.de.corriente.separados..K-Base.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 están disponibles con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gabinetes de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acero </a:t>
            </a:r>
            <a:r>
              <a:rPr sz="9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9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 </a:t>
            </a: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en.servicio.aéreo,.servicio.subterráneo.y.enchufe.desplazado.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(alambre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lateral).diseños..Todos.los.zócalos.K-Base.usan.Landis.+.Gyr.atornillado,.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contadores.autónomos..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7958049" y="4144166"/>
            <a:ext cx="490093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Para.aplicaciones.residenciales.y.comerciales.monofásicas,.K-4.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y.los.zócalos.para.medidores.K-5.están.disponibles.para.servicio.continuo.de.400.amperios 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(600.amperios.máximo)..Para.</a:t>
            </a:r>
            <a:endParaRPr sz="900">
              <a:latin typeface="Microsoft Sans Serif"/>
              <a:cs typeface="Microsoft Sans Serif"/>
            </a:endParaRPr>
          </a:p>
          <a:p>
            <a:pPr marL="12700" marR="1067435">
              <a:lnSpc>
                <a:spcPct val="133300"/>
              </a:lnSpc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aplicaciones.trifásicas,.los.sockets.tipo.K-7.proporcionan.480.amperios. 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continuo.(600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amperios.máximo)..Las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lengüetas.están.disponibles.en.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uno,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dos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tres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K-4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K-7.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enchufes..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8103337" y="8457655"/>
            <a:ext cx="9874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Zócalo</a:t>
            </a:r>
            <a:r>
              <a:rPr sz="7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del</a:t>
            </a:r>
            <a:r>
              <a:rPr sz="7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A0706"/>
                </a:solidFill>
                <a:latin typeface="Microsoft Sans Serif"/>
                <a:cs typeface="Microsoft Sans Serif"/>
              </a:rPr>
              <a:t>medidor</a:t>
            </a:r>
            <a:r>
              <a:rPr sz="7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K-4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9588756" y="8457642"/>
            <a:ext cx="9645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Zócalo</a:t>
            </a:r>
            <a:r>
              <a:rPr sz="7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7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A0706"/>
                </a:solidFill>
                <a:latin typeface="Microsoft Sans Serif"/>
                <a:cs typeface="Microsoft Sans Serif"/>
              </a:rPr>
              <a:t>medidor</a:t>
            </a:r>
            <a:r>
              <a:rPr sz="7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K-5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11055390" y="8457655"/>
            <a:ext cx="9874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Zócalo</a:t>
            </a:r>
            <a:r>
              <a:rPr sz="7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del</a:t>
            </a:r>
            <a:r>
              <a:rPr sz="7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A0706"/>
                </a:solidFill>
                <a:latin typeface="Microsoft Sans Serif"/>
                <a:cs typeface="Microsoft Sans Serif"/>
              </a:rPr>
              <a:t>medidor</a:t>
            </a:r>
            <a:r>
              <a:rPr sz="7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K-7</a:t>
            </a:r>
            <a:endParaRPr sz="7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838" y="1787296"/>
            <a:ext cx="1195419" cy="56117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349294" y="1941437"/>
            <a:ext cx="86791" cy="13135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158488" y="1937880"/>
            <a:ext cx="75768" cy="135522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9950235" y="1941805"/>
            <a:ext cx="86995" cy="239395"/>
            <a:chOff x="4895634" y="1941804"/>
            <a:chExt cx="86995" cy="239395"/>
          </a:xfrm>
        </p:grpSpPr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95634" y="1941804"/>
              <a:ext cx="86804" cy="125831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928260" y="2038642"/>
              <a:ext cx="31115" cy="85725"/>
            </a:xfrm>
            <a:custGeom>
              <a:avLst/>
              <a:gdLst/>
              <a:ahLst/>
              <a:cxnLst/>
              <a:rect l="l" t="t" r="r" b="b"/>
              <a:pathLst>
                <a:path w="31114" h="85725">
                  <a:moveTo>
                    <a:pt x="25946" y="0"/>
                  </a:moveTo>
                  <a:lnTo>
                    <a:pt x="13258" y="0"/>
                  </a:lnTo>
                  <a:lnTo>
                    <a:pt x="8115" y="4114"/>
                  </a:lnTo>
                  <a:lnTo>
                    <a:pt x="8115" y="9144"/>
                  </a:lnTo>
                  <a:lnTo>
                    <a:pt x="0" y="85382"/>
                  </a:lnTo>
                  <a:lnTo>
                    <a:pt x="23888" y="85382"/>
                  </a:lnTo>
                  <a:lnTo>
                    <a:pt x="31089" y="9144"/>
                  </a:lnTo>
                  <a:lnTo>
                    <a:pt x="31089" y="4114"/>
                  </a:lnTo>
                  <a:lnTo>
                    <a:pt x="25946" y="0"/>
                  </a:lnTo>
                  <a:close/>
                </a:path>
              </a:pathLst>
            </a:custGeom>
            <a:solidFill>
              <a:srgbClr val="D7D1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917516" y="2035441"/>
              <a:ext cx="45085" cy="145415"/>
            </a:xfrm>
            <a:custGeom>
              <a:avLst/>
              <a:gdLst/>
              <a:ahLst/>
              <a:cxnLst/>
              <a:rect l="l" t="t" r="r" b="b"/>
              <a:pathLst>
                <a:path w="45085" h="145414">
                  <a:moveTo>
                    <a:pt x="37719" y="124472"/>
                  </a:moveTo>
                  <a:lnTo>
                    <a:pt x="35547" y="120586"/>
                  </a:lnTo>
                  <a:lnTo>
                    <a:pt x="34023" y="119329"/>
                  </a:lnTo>
                  <a:lnTo>
                    <a:pt x="32232" y="117843"/>
                  </a:lnTo>
                  <a:lnTo>
                    <a:pt x="31432" y="117132"/>
                  </a:lnTo>
                  <a:lnTo>
                    <a:pt x="31432" y="126644"/>
                  </a:lnTo>
                  <a:lnTo>
                    <a:pt x="31432" y="129273"/>
                  </a:lnTo>
                  <a:lnTo>
                    <a:pt x="31203" y="132016"/>
                  </a:lnTo>
                  <a:lnTo>
                    <a:pt x="30289" y="134188"/>
                  </a:lnTo>
                  <a:lnTo>
                    <a:pt x="28232" y="135902"/>
                  </a:lnTo>
                  <a:lnTo>
                    <a:pt x="26289" y="137617"/>
                  </a:lnTo>
                  <a:lnTo>
                    <a:pt x="23088" y="138874"/>
                  </a:lnTo>
                  <a:lnTo>
                    <a:pt x="18402" y="138988"/>
                  </a:lnTo>
                  <a:lnTo>
                    <a:pt x="13601" y="138874"/>
                  </a:lnTo>
                  <a:lnTo>
                    <a:pt x="10744" y="137502"/>
                  </a:lnTo>
                  <a:lnTo>
                    <a:pt x="7200" y="133731"/>
                  </a:lnTo>
                  <a:lnTo>
                    <a:pt x="6286" y="131216"/>
                  </a:lnTo>
                  <a:lnTo>
                    <a:pt x="6400" y="125730"/>
                  </a:lnTo>
                  <a:lnTo>
                    <a:pt x="7658" y="123672"/>
                  </a:lnTo>
                  <a:lnTo>
                    <a:pt x="9715" y="121958"/>
                  </a:lnTo>
                  <a:lnTo>
                    <a:pt x="11887" y="120357"/>
                  </a:lnTo>
                  <a:lnTo>
                    <a:pt x="14973" y="119329"/>
                  </a:lnTo>
                  <a:lnTo>
                    <a:pt x="19316" y="119329"/>
                  </a:lnTo>
                  <a:lnTo>
                    <a:pt x="22860" y="119557"/>
                  </a:lnTo>
                  <a:lnTo>
                    <a:pt x="26060" y="120815"/>
                  </a:lnTo>
                  <a:lnTo>
                    <a:pt x="28117" y="122643"/>
                  </a:lnTo>
                  <a:lnTo>
                    <a:pt x="30289" y="124472"/>
                  </a:lnTo>
                  <a:lnTo>
                    <a:pt x="31432" y="126644"/>
                  </a:lnTo>
                  <a:lnTo>
                    <a:pt x="31432" y="117132"/>
                  </a:lnTo>
                  <a:lnTo>
                    <a:pt x="29032" y="114985"/>
                  </a:lnTo>
                  <a:lnTo>
                    <a:pt x="24574" y="113271"/>
                  </a:lnTo>
                  <a:lnTo>
                    <a:pt x="19659" y="112928"/>
                  </a:lnTo>
                  <a:lnTo>
                    <a:pt x="13716" y="112928"/>
                  </a:lnTo>
                  <a:lnTo>
                    <a:pt x="9258" y="114414"/>
                  </a:lnTo>
                  <a:lnTo>
                    <a:pt x="5943" y="116928"/>
                  </a:lnTo>
                  <a:lnTo>
                    <a:pt x="2514" y="119443"/>
                  </a:lnTo>
                  <a:lnTo>
                    <a:pt x="228" y="123215"/>
                  </a:lnTo>
                  <a:lnTo>
                    <a:pt x="88" y="125730"/>
                  </a:lnTo>
                  <a:lnTo>
                    <a:pt x="0" y="132588"/>
                  </a:lnTo>
                  <a:lnTo>
                    <a:pt x="1257" y="136817"/>
                  </a:lnTo>
                  <a:lnTo>
                    <a:pt x="4457" y="140017"/>
                  </a:lnTo>
                  <a:lnTo>
                    <a:pt x="7543" y="143332"/>
                  </a:lnTo>
                  <a:lnTo>
                    <a:pt x="12344" y="145275"/>
                  </a:lnTo>
                  <a:lnTo>
                    <a:pt x="24231" y="145275"/>
                  </a:lnTo>
                  <a:lnTo>
                    <a:pt x="29032" y="143675"/>
                  </a:lnTo>
                  <a:lnTo>
                    <a:pt x="32461" y="140817"/>
                  </a:lnTo>
                  <a:lnTo>
                    <a:pt x="34493" y="138988"/>
                  </a:lnTo>
                  <a:lnTo>
                    <a:pt x="35775" y="137845"/>
                  </a:lnTo>
                  <a:lnTo>
                    <a:pt x="37490" y="133845"/>
                  </a:lnTo>
                  <a:lnTo>
                    <a:pt x="37719" y="129616"/>
                  </a:lnTo>
                  <a:lnTo>
                    <a:pt x="37719" y="124472"/>
                  </a:lnTo>
                  <a:close/>
                </a:path>
                <a:path w="45085" h="145414">
                  <a:moveTo>
                    <a:pt x="45034" y="8686"/>
                  </a:moveTo>
                  <a:lnTo>
                    <a:pt x="43726" y="6400"/>
                  </a:lnTo>
                  <a:lnTo>
                    <a:pt x="43205" y="5486"/>
                  </a:lnTo>
                  <a:lnTo>
                    <a:pt x="40462" y="3429"/>
                  </a:lnTo>
                  <a:lnTo>
                    <a:pt x="37833" y="1257"/>
                  </a:lnTo>
                  <a:lnTo>
                    <a:pt x="34175" y="0"/>
                  </a:lnTo>
                  <a:lnTo>
                    <a:pt x="26517" y="0"/>
                  </a:lnTo>
                  <a:lnTo>
                    <a:pt x="22974" y="1257"/>
                  </a:lnTo>
                  <a:lnTo>
                    <a:pt x="17602" y="5486"/>
                  </a:lnTo>
                  <a:lnTo>
                    <a:pt x="15659" y="8686"/>
                  </a:lnTo>
                  <a:lnTo>
                    <a:pt x="15659" y="12001"/>
                  </a:lnTo>
                  <a:lnTo>
                    <a:pt x="15621" y="12344"/>
                  </a:lnTo>
                  <a:lnTo>
                    <a:pt x="7543" y="88239"/>
                  </a:lnTo>
                  <a:lnTo>
                    <a:pt x="13830" y="88925"/>
                  </a:lnTo>
                  <a:lnTo>
                    <a:pt x="22021" y="12801"/>
                  </a:lnTo>
                  <a:lnTo>
                    <a:pt x="22059" y="10972"/>
                  </a:lnTo>
                  <a:lnTo>
                    <a:pt x="22745" y="9601"/>
                  </a:lnTo>
                  <a:lnTo>
                    <a:pt x="24231" y="8343"/>
                  </a:lnTo>
                  <a:lnTo>
                    <a:pt x="25717" y="7200"/>
                  </a:lnTo>
                  <a:lnTo>
                    <a:pt x="27889" y="6400"/>
                  </a:lnTo>
                  <a:lnTo>
                    <a:pt x="32918" y="6400"/>
                  </a:lnTo>
                  <a:lnTo>
                    <a:pt x="35090" y="7200"/>
                  </a:lnTo>
                  <a:lnTo>
                    <a:pt x="36576" y="8343"/>
                  </a:lnTo>
                  <a:lnTo>
                    <a:pt x="38061" y="9601"/>
                  </a:lnTo>
                  <a:lnTo>
                    <a:pt x="38747" y="10972"/>
                  </a:lnTo>
                  <a:lnTo>
                    <a:pt x="38747" y="11887"/>
                  </a:lnTo>
                  <a:lnTo>
                    <a:pt x="38671" y="12344"/>
                  </a:lnTo>
                  <a:lnTo>
                    <a:pt x="38404" y="13944"/>
                  </a:lnTo>
                  <a:lnTo>
                    <a:pt x="31432" y="88239"/>
                  </a:lnTo>
                  <a:lnTo>
                    <a:pt x="37833" y="88811"/>
                  </a:lnTo>
                  <a:lnTo>
                    <a:pt x="44691" y="14859"/>
                  </a:lnTo>
                  <a:lnTo>
                    <a:pt x="45034" y="12801"/>
                  </a:lnTo>
                  <a:lnTo>
                    <a:pt x="45034" y="8686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20145" y="2151113"/>
              <a:ext cx="32384" cy="13970"/>
            </a:xfrm>
            <a:custGeom>
              <a:avLst/>
              <a:gdLst/>
              <a:ahLst/>
              <a:cxnLst/>
              <a:rect l="l" t="t" r="r" b="b"/>
              <a:pathLst>
                <a:path w="32385" h="13969">
                  <a:moveTo>
                    <a:pt x="15773" y="0"/>
                  </a:moveTo>
                  <a:lnTo>
                    <a:pt x="7886" y="0"/>
                  </a:lnTo>
                  <a:lnTo>
                    <a:pt x="1142" y="4343"/>
                  </a:lnTo>
                  <a:lnTo>
                    <a:pt x="0" y="11544"/>
                  </a:lnTo>
                  <a:lnTo>
                    <a:pt x="1257" y="13373"/>
                  </a:lnTo>
                  <a:lnTo>
                    <a:pt x="3086" y="12001"/>
                  </a:lnTo>
                  <a:lnTo>
                    <a:pt x="4000" y="6743"/>
                  </a:lnTo>
                  <a:lnTo>
                    <a:pt x="8915" y="3314"/>
                  </a:lnTo>
                  <a:lnTo>
                    <a:pt x="16802" y="3200"/>
                  </a:lnTo>
                  <a:lnTo>
                    <a:pt x="22288" y="3543"/>
                  </a:lnTo>
                  <a:lnTo>
                    <a:pt x="27317" y="7086"/>
                  </a:lnTo>
                  <a:lnTo>
                    <a:pt x="28917" y="10972"/>
                  </a:lnTo>
                  <a:lnTo>
                    <a:pt x="31089" y="11772"/>
                  </a:lnTo>
                  <a:lnTo>
                    <a:pt x="31889" y="9715"/>
                  </a:lnTo>
                  <a:lnTo>
                    <a:pt x="29489" y="4572"/>
                  </a:lnTo>
                  <a:lnTo>
                    <a:pt x="23660" y="457"/>
                  </a:lnTo>
                  <a:lnTo>
                    <a:pt x="16916" y="114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27003" y="2061844"/>
              <a:ext cx="32384" cy="62865"/>
            </a:xfrm>
            <a:custGeom>
              <a:avLst/>
              <a:gdLst/>
              <a:ahLst/>
              <a:cxnLst/>
              <a:rect l="l" t="t" r="r" b="b"/>
              <a:pathLst>
                <a:path w="32385" h="62864">
                  <a:moveTo>
                    <a:pt x="32004" y="4457"/>
                  </a:moveTo>
                  <a:lnTo>
                    <a:pt x="29972" y="2971"/>
                  </a:lnTo>
                  <a:lnTo>
                    <a:pt x="25946" y="0"/>
                  </a:lnTo>
                  <a:lnTo>
                    <a:pt x="11887" y="0"/>
                  </a:lnTo>
                  <a:lnTo>
                    <a:pt x="5829" y="4457"/>
                  </a:lnTo>
                  <a:lnTo>
                    <a:pt x="5803" y="11544"/>
                  </a:lnTo>
                  <a:lnTo>
                    <a:pt x="0" y="61836"/>
                  </a:lnTo>
                  <a:lnTo>
                    <a:pt x="2971" y="62179"/>
                  </a:lnTo>
                  <a:lnTo>
                    <a:pt x="2984" y="61988"/>
                  </a:lnTo>
                  <a:lnTo>
                    <a:pt x="26060" y="62407"/>
                  </a:lnTo>
                  <a:lnTo>
                    <a:pt x="27546" y="62522"/>
                  </a:lnTo>
                  <a:lnTo>
                    <a:pt x="31940" y="11544"/>
                  </a:lnTo>
                  <a:lnTo>
                    <a:pt x="32004" y="4457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931054" y="2123503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25" y="0"/>
                  </a:moveTo>
                  <a:lnTo>
                    <a:pt x="0" y="266"/>
                  </a:lnTo>
                  <a:lnTo>
                    <a:pt x="2794" y="30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817E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929517" y="2064702"/>
              <a:ext cx="16510" cy="59690"/>
            </a:xfrm>
            <a:custGeom>
              <a:avLst/>
              <a:gdLst/>
              <a:ahLst/>
              <a:cxnLst/>
              <a:rect l="l" t="t" r="r" b="b"/>
              <a:pathLst>
                <a:path w="16510" h="59689">
                  <a:moveTo>
                    <a:pt x="6515" y="0"/>
                  </a:moveTo>
                  <a:lnTo>
                    <a:pt x="0" y="58635"/>
                  </a:lnTo>
                  <a:lnTo>
                    <a:pt x="9486" y="59664"/>
                  </a:lnTo>
                  <a:lnTo>
                    <a:pt x="16001" y="1028"/>
                  </a:lnTo>
                  <a:lnTo>
                    <a:pt x="6515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927574" y="2154999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600" y="0"/>
                  </a:moveTo>
                  <a:lnTo>
                    <a:pt x="3886" y="228"/>
                  </a:lnTo>
                  <a:lnTo>
                    <a:pt x="4229" y="228"/>
                  </a:lnTo>
                  <a:lnTo>
                    <a:pt x="0" y="1714"/>
                  </a:lnTo>
                  <a:lnTo>
                    <a:pt x="1828" y="4914"/>
                  </a:lnTo>
                  <a:lnTo>
                    <a:pt x="3543" y="5372"/>
                  </a:lnTo>
                  <a:lnTo>
                    <a:pt x="5029" y="4000"/>
                  </a:lnTo>
                  <a:lnTo>
                    <a:pt x="5943" y="1257"/>
                  </a:lnTo>
                  <a:lnTo>
                    <a:pt x="5600" y="0"/>
                  </a:lnTo>
                  <a:close/>
                </a:path>
              </a:pathLst>
            </a:custGeom>
            <a:solidFill>
              <a:srgbClr val="C0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928489" y="2147912"/>
              <a:ext cx="16510" cy="6350"/>
            </a:xfrm>
            <a:custGeom>
              <a:avLst/>
              <a:gdLst/>
              <a:ahLst/>
              <a:cxnLst/>
              <a:rect l="l" t="t" r="r" b="b"/>
              <a:pathLst>
                <a:path w="16510" h="6350">
                  <a:moveTo>
                    <a:pt x="16116" y="3429"/>
                  </a:moveTo>
                  <a:lnTo>
                    <a:pt x="14401" y="1714"/>
                  </a:lnTo>
                  <a:lnTo>
                    <a:pt x="12344" y="914"/>
                  </a:lnTo>
                  <a:lnTo>
                    <a:pt x="11087" y="342"/>
                  </a:lnTo>
                  <a:lnTo>
                    <a:pt x="9944" y="0"/>
                  </a:lnTo>
                  <a:lnTo>
                    <a:pt x="8115" y="0"/>
                  </a:lnTo>
                  <a:lnTo>
                    <a:pt x="2171" y="342"/>
                  </a:lnTo>
                  <a:lnTo>
                    <a:pt x="114" y="3086"/>
                  </a:lnTo>
                  <a:lnTo>
                    <a:pt x="1270" y="4203"/>
                  </a:lnTo>
                  <a:lnTo>
                    <a:pt x="2628" y="5257"/>
                  </a:lnTo>
                  <a:lnTo>
                    <a:pt x="2743" y="5029"/>
                  </a:lnTo>
                  <a:lnTo>
                    <a:pt x="3314" y="4457"/>
                  </a:lnTo>
                  <a:lnTo>
                    <a:pt x="3492" y="4305"/>
                  </a:lnTo>
                  <a:lnTo>
                    <a:pt x="12217" y="4610"/>
                  </a:lnTo>
                  <a:lnTo>
                    <a:pt x="12915" y="5029"/>
                  </a:lnTo>
                  <a:lnTo>
                    <a:pt x="13716" y="5829"/>
                  </a:lnTo>
                  <a:lnTo>
                    <a:pt x="14859" y="4686"/>
                  </a:lnTo>
                  <a:lnTo>
                    <a:pt x="16116" y="3429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923117" y="2123795"/>
              <a:ext cx="31750" cy="33020"/>
            </a:xfrm>
            <a:custGeom>
              <a:avLst/>
              <a:gdLst/>
              <a:ahLst/>
              <a:cxnLst/>
              <a:rect l="l" t="t" r="r" b="b"/>
              <a:pathLst>
                <a:path w="31750" h="33019">
                  <a:moveTo>
                    <a:pt x="6286" y="342"/>
                  </a:moveTo>
                  <a:lnTo>
                    <a:pt x="0" y="26403"/>
                  </a:lnTo>
                  <a:lnTo>
                    <a:pt x="25" y="27774"/>
                  </a:lnTo>
                  <a:lnTo>
                    <a:pt x="215" y="28663"/>
                  </a:lnTo>
                  <a:lnTo>
                    <a:pt x="685" y="30518"/>
                  </a:lnTo>
                  <a:lnTo>
                    <a:pt x="3886" y="29718"/>
                  </a:lnTo>
                  <a:lnTo>
                    <a:pt x="3441" y="28232"/>
                  </a:lnTo>
                  <a:lnTo>
                    <a:pt x="3314" y="27774"/>
                  </a:lnTo>
                  <a:lnTo>
                    <a:pt x="3225" y="26060"/>
                  </a:lnTo>
                  <a:lnTo>
                    <a:pt x="3289" y="25831"/>
                  </a:lnTo>
                  <a:lnTo>
                    <a:pt x="3200" y="25031"/>
                  </a:lnTo>
                  <a:lnTo>
                    <a:pt x="4000" y="18402"/>
                  </a:lnTo>
                  <a:lnTo>
                    <a:pt x="4800" y="12344"/>
                  </a:lnTo>
                  <a:lnTo>
                    <a:pt x="5486" y="6172"/>
                  </a:lnTo>
                  <a:lnTo>
                    <a:pt x="6286" y="457"/>
                  </a:lnTo>
                  <a:close/>
                </a:path>
                <a:path w="31750" h="33019">
                  <a:moveTo>
                    <a:pt x="31546" y="571"/>
                  </a:moveTo>
                  <a:lnTo>
                    <a:pt x="28346" y="228"/>
                  </a:lnTo>
                  <a:lnTo>
                    <a:pt x="27508" y="7429"/>
                  </a:lnTo>
                  <a:lnTo>
                    <a:pt x="26809" y="14401"/>
                  </a:lnTo>
                  <a:lnTo>
                    <a:pt x="25996" y="21488"/>
                  </a:lnTo>
                  <a:lnTo>
                    <a:pt x="25260" y="28346"/>
                  </a:lnTo>
                  <a:lnTo>
                    <a:pt x="24574" y="30289"/>
                  </a:lnTo>
                  <a:lnTo>
                    <a:pt x="24231" y="31089"/>
                  </a:lnTo>
                  <a:lnTo>
                    <a:pt x="27203" y="32575"/>
                  </a:lnTo>
                  <a:lnTo>
                    <a:pt x="28003" y="30975"/>
                  </a:lnTo>
                  <a:lnTo>
                    <a:pt x="28346" y="29375"/>
                  </a:lnTo>
                  <a:lnTo>
                    <a:pt x="28575" y="28460"/>
                  </a:lnTo>
                  <a:lnTo>
                    <a:pt x="29425" y="20916"/>
                  </a:lnTo>
                  <a:lnTo>
                    <a:pt x="30099" y="14058"/>
                  </a:lnTo>
                  <a:lnTo>
                    <a:pt x="30886" y="7086"/>
                  </a:lnTo>
                  <a:lnTo>
                    <a:pt x="31546" y="571"/>
                  </a:lnTo>
                  <a:close/>
                </a:path>
              </a:pathLst>
            </a:custGeom>
            <a:solidFill>
              <a:srgbClr val="61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928603" y="2161286"/>
              <a:ext cx="13970" cy="11430"/>
            </a:xfrm>
            <a:custGeom>
              <a:avLst/>
              <a:gdLst/>
              <a:ahLst/>
              <a:cxnLst/>
              <a:rect l="l" t="t" r="r" b="b"/>
              <a:pathLst>
                <a:path w="13970" h="11430">
                  <a:moveTo>
                    <a:pt x="1600" y="1714"/>
                  </a:moveTo>
                  <a:lnTo>
                    <a:pt x="0" y="3886"/>
                  </a:lnTo>
                  <a:lnTo>
                    <a:pt x="1828" y="5829"/>
                  </a:lnTo>
                  <a:lnTo>
                    <a:pt x="3428" y="6972"/>
                  </a:lnTo>
                  <a:lnTo>
                    <a:pt x="2971" y="9601"/>
                  </a:lnTo>
                  <a:lnTo>
                    <a:pt x="4343" y="10972"/>
                  </a:lnTo>
                  <a:lnTo>
                    <a:pt x="6172" y="11430"/>
                  </a:lnTo>
                  <a:lnTo>
                    <a:pt x="7772" y="9029"/>
                  </a:lnTo>
                  <a:lnTo>
                    <a:pt x="9601" y="8458"/>
                  </a:lnTo>
                  <a:lnTo>
                    <a:pt x="12863" y="8458"/>
                  </a:lnTo>
                  <a:lnTo>
                    <a:pt x="13944" y="6629"/>
                  </a:lnTo>
                  <a:lnTo>
                    <a:pt x="11429" y="6515"/>
                  </a:lnTo>
                  <a:lnTo>
                    <a:pt x="10629" y="5143"/>
                  </a:lnTo>
                  <a:lnTo>
                    <a:pt x="9944" y="3886"/>
                  </a:lnTo>
                  <a:lnTo>
                    <a:pt x="10081" y="3543"/>
                  </a:lnTo>
                  <a:lnTo>
                    <a:pt x="4686" y="3543"/>
                  </a:lnTo>
                  <a:lnTo>
                    <a:pt x="3886" y="3314"/>
                  </a:lnTo>
                  <a:lnTo>
                    <a:pt x="2857" y="2743"/>
                  </a:lnTo>
                  <a:lnTo>
                    <a:pt x="1600" y="1714"/>
                  </a:lnTo>
                  <a:close/>
                </a:path>
                <a:path w="13970" h="11430">
                  <a:moveTo>
                    <a:pt x="12863" y="8458"/>
                  </a:moveTo>
                  <a:lnTo>
                    <a:pt x="9601" y="8458"/>
                  </a:lnTo>
                  <a:lnTo>
                    <a:pt x="12458" y="9144"/>
                  </a:lnTo>
                  <a:lnTo>
                    <a:pt x="12863" y="8458"/>
                  </a:lnTo>
                  <a:close/>
                </a:path>
                <a:path w="13970" h="11430">
                  <a:moveTo>
                    <a:pt x="7886" y="0"/>
                  </a:moveTo>
                  <a:lnTo>
                    <a:pt x="7429" y="1943"/>
                  </a:lnTo>
                  <a:lnTo>
                    <a:pt x="4686" y="3543"/>
                  </a:lnTo>
                  <a:lnTo>
                    <a:pt x="10081" y="3543"/>
                  </a:lnTo>
                  <a:lnTo>
                    <a:pt x="10401" y="2743"/>
                  </a:lnTo>
                  <a:lnTo>
                    <a:pt x="11087" y="80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926660" y="2159342"/>
              <a:ext cx="17145" cy="10160"/>
            </a:xfrm>
            <a:custGeom>
              <a:avLst/>
              <a:gdLst/>
              <a:ahLst/>
              <a:cxnLst/>
              <a:rect l="l" t="t" r="r" b="b"/>
              <a:pathLst>
                <a:path w="17145" h="10160">
                  <a:moveTo>
                    <a:pt x="14801" y="1943"/>
                  </a:moveTo>
                  <a:lnTo>
                    <a:pt x="9829" y="1943"/>
                  </a:lnTo>
                  <a:lnTo>
                    <a:pt x="11430" y="2171"/>
                  </a:lnTo>
                  <a:lnTo>
                    <a:pt x="11038" y="3543"/>
                  </a:lnTo>
                  <a:lnTo>
                    <a:pt x="10937" y="3833"/>
                  </a:lnTo>
                  <a:lnTo>
                    <a:pt x="11201" y="3886"/>
                  </a:lnTo>
                  <a:lnTo>
                    <a:pt x="11087" y="8229"/>
                  </a:lnTo>
                  <a:lnTo>
                    <a:pt x="14859" y="9601"/>
                  </a:lnTo>
                  <a:lnTo>
                    <a:pt x="16916" y="8686"/>
                  </a:lnTo>
                  <a:lnTo>
                    <a:pt x="16001" y="6629"/>
                  </a:lnTo>
                  <a:lnTo>
                    <a:pt x="14173" y="6057"/>
                  </a:lnTo>
                  <a:lnTo>
                    <a:pt x="14293" y="4571"/>
                  </a:lnTo>
                  <a:lnTo>
                    <a:pt x="14649" y="2857"/>
                  </a:lnTo>
                  <a:lnTo>
                    <a:pt x="14801" y="1943"/>
                  </a:lnTo>
                  <a:close/>
                </a:path>
                <a:path w="17145" h="10160">
                  <a:moveTo>
                    <a:pt x="2628" y="1943"/>
                  </a:moveTo>
                  <a:lnTo>
                    <a:pt x="800" y="3314"/>
                  </a:lnTo>
                  <a:lnTo>
                    <a:pt x="571" y="3543"/>
                  </a:lnTo>
                  <a:lnTo>
                    <a:pt x="0" y="4457"/>
                  </a:lnTo>
                  <a:lnTo>
                    <a:pt x="571" y="6629"/>
                  </a:lnTo>
                  <a:lnTo>
                    <a:pt x="2743" y="6057"/>
                  </a:lnTo>
                  <a:lnTo>
                    <a:pt x="2971" y="5714"/>
                  </a:lnTo>
                  <a:lnTo>
                    <a:pt x="10048" y="5600"/>
                  </a:lnTo>
                  <a:lnTo>
                    <a:pt x="10463" y="4686"/>
                  </a:lnTo>
                  <a:lnTo>
                    <a:pt x="4800" y="4686"/>
                  </a:lnTo>
                  <a:lnTo>
                    <a:pt x="5143" y="3200"/>
                  </a:lnTo>
                  <a:lnTo>
                    <a:pt x="3543" y="2400"/>
                  </a:lnTo>
                  <a:lnTo>
                    <a:pt x="2628" y="1943"/>
                  </a:lnTo>
                  <a:close/>
                </a:path>
                <a:path w="17145" h="10160">
                  <a:moveTo>
                    <a:pt x="10048" y="5600"/>
                  </a:moveTo>
                  <a:lnTo>
                    <a:pt x="3086" y="5600"/>
                  </a:lnTo>
                  <a:lnTo>
                    <a:pt x="4343" y="6286"/>
                  </a:lnTo>
                  <a:lnTo>
                    <a:pt x="6515" y="6515"/>
                  </a:lnTo>
                  <a:lnTo>
                    <a:pt x="8458" y="6286"/>
                  </a:lnTo>
                  <a:lnTo>
                    <a:pt x="9944" y="5829"/>
                  </a:lnTo>
                  <a:lnTo>
                    <a:pt x="10048" y="5600"/>
                  </a:lnTo>
                  <a:close/>
                </a:path>
                <a:path w="17145" h="10160">
                  <a:moveTo>
                    <a:pt x="5143" y="3200"/>
                  </a:moveTo>
                  <a:lnTo>
                    <a:pt x="4800" y="4686"/>
                  </a:lnTo>
                  <a:lnTo>
                    <a:pt x="5486" y="3314"/>
                  </a:lnTo>
                  <a:lnTo>
                    <a:pt x="5265" y="3210"/>
                  </a:lnTo>
                  <a:close/>
                </a:path>
                <a:path w="17145" h="10160">
                  <a:moveTo>
                    <a:pt x="5265" y="3210"/>
                  </a:moveTo>
                  <a:lnTo>
                    <a:pt x="5372" y="3543"/>
                  </a:lnTo>
                  <a:lnTo>
                    <a:pt x="4800" y="4686"/>
                  </a:lnTo>
                  <a:lnTo>
                    <a:pt x="10463" y="4686"/>
                  </a:lnTo>
                  <a:lnTo>
                    <a:pt x="10937" y="3833"/>
                  </a:lnTo>
                  <a:lnTo>
                    <a:pt x="9486" y="3543"/>
                  </a:lnTo>
                  <a:lnTo>
                    <a:pt x="9535" y="3314"/>
                  </a:lnTo>
                  <a:lnTo>
                    <a:pt x="6515" y="3314"/>
                  </a:lnTo>
                  <a:lnTo>
                    <a:pt x="5265" y="3210"/>
                  </a:lnTo>
                  <a:close/>
                </a:path>
                <a:path w="17145" h="10160">
                  <a:moveTo>
                    <a:pt x="9829" y="1943"/>
                  </a:moveTo>
                  <a:lnTo>
                    <a:pt x="9486" y="3543"/>
                  </a:lnTo>
                  <a:lnTo>
                    <a:pt x="10937" y="3833"/>
                  </a:lnTo>
                  <a:lnTo>
                    <a:pt x="11430" y="2171"/>
                  </a:lnTo>
                  <a:lnTo>
                    <a:pt x="9829" y="1943"/>
                  </a:lnTo>
                  <a:close/>
                </a:path>
                <a:path w="17145" h="10160">
                  <a:moveTo>
                    <a:pt x="8572" y="0"/>
                  </a:moveTo>
                  <a:lnTo>
                    <a:pt x="8143" y="2171"/>
                  </a:lnTo>
                  <a:lnTo>
                    <a:pt x="7886" y="2857"/>
                  </a:lnTo>
                  <a:lnTo>
                    <a:pt x="7543" y="3200"/>
                  </a:lnTo>
                  <a:lnTo>
                    <a:pt x="6515" y="3314"/>
                  </a:lnTo>
                  <a:lnTo>
                    <a:pt x="9535" y="3314"/>
                  </a:lnTo>
                  <a:lnTo>
                    <a:pt x="9829" y="1943"/>
                  </a:lnTo>
                  <a:lnTo>
                    <a:pt x="14801" y="1943"/>
                  </a:lnTo>
                  <a:lnTo>
                    <a:pt x="14859" y="1600"/>
                  </a:lnTo>
                  <a:lnTo>
                    <a:pt x="10287" y="457"/>
                  </a:lnTo>
                  <a:lnTo>
                    <a:pt x="8572" y="0"/>
                  </a:lnTo>
                  <a:close/>
                </a:path>
                <a:path w="17145" h="10160">
                  <a:moveTo>
                    <a:pt x="5243" y="3200"/>
                  </a:move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10184486" y="2036470"/>
            <a:ext cx="38735" cy="146050"/>
            <a:chOff x="5129885" y="2036470"/>
            <a:chExt cx="38735" cy="146050"/>
          </a:xfrm>
        </p:grpSpPr>
        <p:sp>
          <p:nvSpPr>
            <p:cNvPr id="19" name="object 19"/>
            <p:cNvSpPr/>
            <p:nvPr/>
          </p:nvSpPr>
          <p:spPr>
            <a:xfrm>
              <a:off x="5138115" y="2039327"/>
              <a:ext cx="27305" cy="88265"/>
            </a:xfrm>
            <a:custGeom>
              <a:avLst/>
              <a:gdLst/>
              <a:ahLst/>
              <a:cxnLst/>
              <a:rect l="l" t="t" r="r" b="b"/>
              <a:pathLst>
                <a:path w="27304" h="88264">
                  <a:moveTo>
                    <a:pt x="21602" y="0"/>
                  </a:moveTo>
                  <a:lnTo>
                    <a:pt x="8915" y="685"/>
                  </a:lnTo>
                  <a:lnTo>
                    <a:pt x="3886" y="5029"/>
                  </a:lnTo>
                  <a:lnTo>
                    <a:pt x="4229" y="10058"/>
                  </a:lnTo>
                  <a:lnTo>
                    <a:pt x="0" y="87553"/>
                  </a:lnTo>
                  <a:lnTo>
                    <a:pt x="24002" y="87782"/>
                  </a:lnTo>
                  <a:lnTo>
                    <a:pt x="26974" y="10972"/>
                  </a:lnTo>
                  <a:lnTo>
                    <a:pt x="27203" y="8801"/>
                  </a:lnTo>
                  <a:lnTo>
                    <a:pt x="26974" y="3771"/>
                  </a:lnTo>
                  <a:lnTo>
                    <a:pt x="21602" y="0"/>
                  </a:lnTo>
                  <a:close/>
                </a:path>
              </a:pathLst>
            </a:custGeom>
            <a:solidFill>
              <a:srgbClr val="D7D1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134914" y="2036470"/>
              <a:ext cx="33655" cy="90805"/>
            </a:xfrm>
            <a:custGeom>
              <a:avLst/>
              <a:gdLst/>
              <a:ahLst/>
              <a:cxnLst/>
              <a:rect l="l" t="t" r="r" b="b"/>
              <a:pathLst>
                <a:path w="33654" h="90805">
                  <a:moveTo>
                    <a:pt x="32320" y="6286"/>
                  </a:moveTo>
                  <a:lnTo>
                    <a:pt x="21488" y="6286"/>
                  </a:lnTo>
                  <a:lnTo>
                    <a:pt x="23660" y="7086"/>
                  </a:lnTo>
                  <a:lnTo>
                    <a:pt x="25031" y="8115"/>
                  </a:lnTo>
                  <a:lnTo>
                    <a:pt x="26403" y="9258"/>
                  </a:lnTo>
                  <a:lnTo>
                    <a:pt x="27203" y="10515"/>
                  </a:lnTo>
                  <a:lnTo>
                    <a:pt x="27203" y="11429"/>
                  </a:lnTo>
                  <a:lnTo>
                    <a:pt x="30403" y="11658"/>
                  </a:lnTo>
                  <a:lnTo>
                    <a:pt x="27203" y="11887"/>
                  </a:lnTo>
                  <a:lnTo>
                    <a:pt x="27066" y="14058"/>
                  </a:lnTo>
                  <a:lnTo>
                    <a:pt x="24002" y="90525"/>
                  </a:lnTo>
                  <a:lnTo>
                    <a:pt x="30403" y="90754"/>
                  </a:lnTo>
                  <a:lnTo>
                    <a:pt x="33375" y="14058"/>
                  </a:lnTo>
                  <a:lnTo>
                    <a:pt x="33502" y="12915"/>
                  </a:lnTo>
                  <a:lnTo>
                    <a:pt x="33375" y="8000"/>
                  </a:lnTo>
                  <a:lnTo>
                    <a:pt x="32320" y="6286"/>
                  </a:lnTo>
                  <a:close/>
                </a:path>
                <a:path w="33654" h="90805">
                  <a:moveTo>
                    <a:pt x="22860" y="0"/>
                  </a:moveTo>
                  <a:lnTo>
                    <a:pt x="18287" y="0"/>
                  </a:lnTo>
                  <a:lnTo>
                    <a:pt x="14516" y="228"/>
                  </a:lnTo>
                  <a:lnTo>
                    <a:pt x="11087" y="1485"/>
                  </a:lnTo>
                  <a:lnTo>
                    <a:pt x="8572" y="3657"/>
                  </a:lnTo>
                  <a:lnTo>
                    <a:pt x="5943" y="5829"/>
                  </a:lnTo>
                  <a:lnTo>
                    <a:pt x="4229" y="8915"/>
                  </a:lnTo>
                  <a:lnTo>
                    <a:pt x="4229" y="12687"/>
                  </a:lnTo>
                  <a:lnTo>
                    <a:pt x="7429" y="12915"/>
                  </a:lnTo>
                  <a:lnTo>
                    <a:pt x="4229" y="13030"/>
                  </a:lnTo>
                  <a:lnTo>
                    <a:pt x="4154" y="14058"/>
                  </a:lnTo>
                  <a:lnTo>
                    <a:pt x="0" y="90182"/>
                  </a:lnTo>
                  <a:lnTo>
                    <a:pt x="6286" y="90525"/>
                  </a:lnTo>
                  <a:lnTo>
                    <a:pt x="10565" y="14058"/>
                  </a:lnTo>
                  <a:lnTo>
                    <a:pt x="10629" y="11087"/>
                  </a:lnTo>
                  <a:lnTo>
                    <a:pt x="11201" y="9715"/>
                  </a:lnTo>
                  <a:lnTo>
                    <a:pt x="12687" y="8572"/>
                  </a:lnTo>
                  <a:lnTo>
                    <a:pt x="14058" y="7315"/>
                  </a:lnTo>
                  <a:lnTo>
                    <a:pt x="16116" y="6515"/>
                  </a:lnTo>
                  <a:lnTo>
                    <a:pt x="18630" y="6286"/>
                  </a:lnTo>
                  <a:lnTo>
                    <a:pt x="32320" y="6286"/>
                  </a:lnTo>
                  <a:lnTo>
                    <a:pt x="31546" y="5029"/>
                  </a:lnTo>
                  <a:lnTo>
                    <a:pt x="26288" y="1143"/>
                  </a:lnTo>
                  <a:lnTo>
                    <a:pt x="22860" y="0"/>
                  </a:lnTo>
                  <a:close/>
                </a:path>
                <a:path w="33654" h="90805">
                  <a:moveTo>
                    <a:pt x="4229" y="12687"/>
                  </a:moveTo>
                  <a:lnTo>
                    <a:pt x="4210" y="13030"/>
                  </a:lnTo>
                  <a:lnTo>
                    <a:pt x="4229" y="12687"/>
                  </a:lnTo>
                  <a:close/>
                </a:path>
                <a:path w="33654" h="90805">
                  <a:moveTo>
                    <a:pt x="4229" y="12687"/>
                  </a:moveTo>
                  <a:lnTo>
                    <a:pt x="4229" y="13030"/>
                  </a:lnTo>
                  <a:lnTo>
                    <a:pt x="7429" y="12915"/>
                  </a:lnTo>
                  <a:lnTo>
                    <a:pt x="4229" y="12687"/>
                  </a:lnTo>
                  <a:close/>
                </a:path>
                <a:path w="33654" h="90805">
                  <a:moveTo>
                    <a:pt x="27203" y="11429"/>
                  </a:moveTo>
                  <a:lnTo>
                    <a:pt x="27177" y="11887"/>
                  </a:lnTo>
                  <a:lnTo>
                    <a:pt x="27203" y="11429"/>
                  </a:lnTo>
                  <a:close/>
                </a:path>
                <a:path w="33654" h="90805">
                  <a:moveTo>
                    <a:pt x="27203" y="11429"/>
                  </a:moveTo>
                  <a:lnTo>
                    <a:pt x="27203" y="11887"/>
                  </a:lnTo>
                  <a:lnTo>
                    <a:pt x="30403" y="11658"/>
                  </a:lnTo>
                  <a:lnTo>
                    <a:pt x="27203" y="11429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136032" y="21267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482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370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129885" y="2121610"/>
              <a:ext cx="38100" cy="60960"/>
            </a:xfrm>
            <a:custGeom>
              <a:avLst/>
              <a:gdLst/>
              <a:ahLst/>
              <a:cxnLst/>
              <a:rect l="l" t="t" r="r" b="b"/>
              <a:pathLst>
                <a:path w="38100" h="60960">
                  <a:moveTo>
                    <a:pt x="6896" y="1193"/>
                  </a:moveTo>
                  <a:lnTo>
                    <a:pt x="6400" y="1155"/>
                  </a:lnTo>
                  <a:lnTo>
                    <a:pt x="6146" y="5105"/>
                  </a:lnTo>
                  <a:lnTo>
                    <a:pt x="6629" y="5130"/>
                  </a:lnTo>
                  <a:lnTo>
                    <a:pt x="6896" y="1193"/>
                  </a:lnTo>
                  <a:close/>
                </a:path>
                <a:path w="38100" h="60960">
                  <a:moveTo>
                    <a:pt x="34518" y="12"/>
                  </a:moveTo>
                  <a:lnTo>
                    <a:pt x="34302" y="0"/>
                  </a:lnTo>
                  <a:lnTo>
                    <a:pt x="34061" y="5524"/>
                  </a:lnTo>
                  <a:lnTo>
                    <a:pt x="34290" y="5537"/>
                  </a:lnTo>
                  <a:lnTo>
                    <a:pt x="34518" y="12"/>
                  </a:lnTo>
                  <a:close/>
                </a:path>
                <a:path w="38100" h="60960">
                  <a:moveTo>
                    <a:pt x="37833" y="44704"/>
                  </a:moveTo>
                  <a:lnTo>
                    <a:pt x="37769" y="39446"/>
                  </a:lnTo>
                  <a:lnTo>
                    <a:pt x="35661" y="35560"/>
                  </a:lnTo>
                  <a:lnTo>
                    <a:pt x="34137" y="34302"/>
                  </a:lnTo>
                  <a:lnTo>
                    <a:pt x="32346" y="32816"/>
                  </a:lnTo>
                  <a:lnTo>
                    <a:pt x="31546" y="32131"/>
                  </a:lnTo>
                  <a:lnTo>
                    <a:pt x="31546" y="41732"/>
                  </a:lnTo>
                  <a:lnTo>
                    <a:pt x="31546" y="44361"/>
                  </a:lnTo>
                  <a:lnTo>
                    <a:pt x="31203" y="49390"/>
                  </a:lnTo>
                  <a:lnTo>
                    <a:pt x="27432" y="54190"/>
                  </a:lnTo>
                  <a:lnTo>
                    <a:pt x="19202" y="54305"/>
                  </a:lnTo>
                  <a:lnTo>
                    <a:pt x="18402" y="54305"/>
                  </a:lnTo>
                  <a:lnTo>
                    <a:pt x="10401" y="53848"/>
                  </a:lnTo>
                  <a:lnTo>
                    <a:pt x="6515" y="48475"/>
                  </a:lnTo>
                  <a:lnTo>
                    <a:pt x="6515" y="40817"/>
                  </a:lnTo>
                  <a:lnTo>
                    <a:pt x="7772" y="38760"/>
                  </a:lnTo>
                  <a:lnTo>
                    <a:pt x="12001" y="35445"/>
                  </a:lnTo>
                  <a:lnTo>
                    <a:pt x="15087" y="34302"/>
                  </a:lnTo>
                  <a:lnTo>
                    <a:pt x="18516" y="34302"/>
                  </a:lnTo>
                  <a:lnTo>
                    <a:pt x="19431" y="34417"/>
                  </a:lnTo>
                  <a:lnTo>
                    <a:pt x="23088" y="34531"/>
                  </a:lnTo>
                  <a:lnTo>
                    <a:pt x="26174" y="35902"/>
                  </a:lnTo>
                  <a:lnTo>
                    <a:pt x="30403" y="39446"/>
                  </a:lnTo>
                  <a:lnTo>
                    <a:pt x="31546" y="41732"/>
                  </a:lnTo>
                  <a:lnTo>
                    <a:pt x="31546" y="32131"/>
                  </a:lnTo>
                  <a:lnTo>
                    <a:pt x="29146" y="30073"/>
                  </a:lnTo>
                  <a:lnTo>
                    <a:pt x="24688" y="28244"/>
                  </a:lnTo>
                  <a:lnTo>
                    <a:pt x="19773" y="28016"/>
                  </a:lnTo>
                  <a:lnTo>
                    <a:pt x="13830" y="28016"/>
                  </a:lnTo>
                  <a:lnTo>
                    <a:pt x="9372" y="29387"/>
                  </a:lnTo>
                  <a:lnTo>
                    <a:pt x="6057" y="32016"/>
                  </a:lnTo>
                  <a:lnTo>
                    <a:pt x="2743" y="34531"/>
                  </a:lnTo>
                  <a:lnTo>
                    <a:pt x="342" y="38303"/>
                  </a:lnTo>
                  <a:lnTo>
                    <a:pt x="114" y="42646"/>
                  </a:lnTo>
                  <a:lnTo>
                    <a:pt x="0" y="51904"/>
                  </a:lnTo>
                  <a:lnTo>
                    <a:pt x="7086" y="60248"/>
                  </a:lnTo>
                  <a:lnTo>
                    <a:pt x="18173" y="60591"/>
                  </a:lnTo>
                  <a:lnTo>
                    <a:pt x="30289" y="60706"/>
                  </a:lnTo>
                  <a:lnTo>
                    <a:pt x="36296" y="54305"/>
                  </a:lnTo>
                  <a:lnTo>
                    <a:pt x="37490" y="53047"/>
                  </a:lnTo>
                  <a:lnTo>
                    <a:pt x="37833" y="44704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132628" y="2152370"/>
              <a:ext cx="32384" cy="13335"/>
            </a:xfrm>
            <a:custGeom>
              <a:avLst/>
              <a:gdLst/>
              <a:ahLst/>
              <a:cxnLst/>
              <a:rect l="l" t="t" r="r" b="b"/>
              <a:pathLst>
                <a:path w="32385" h="13335">
                  <a:moveTo>
                    <a:pt x="17030" y="0"/>
                  </a:moveTo>
                  <a:lnTo>
                    <a:pt x="7886" y="0"/>
                  </a:lnTo>
                  <a:lnTo>
                    <a:pt x="1142" y="4343"/>
                  </a:lnTo>
                  <a:lnTo>
                    <a:pt x="0" y="11430"/>
                  </a:lnTo>
                  <a:lnTo>
                    <a:pt x="1257" y="13258"/>
                  </a:lnTo>
                  <a:lnTo>
                    <a:pt x="3086" y="12001"/>
                  </a:lnTo>
                  <a:lnTo>
                    <a:pt x="4000" y="6743"/>
                  </a:lnTo>
                  <a:lnTo>
                    <a:pt x="8915" y="3200"/>
                  </a:lnTo>
                  <a:lnTo>
                    <a:pt x="16802" y="3200"/>
                  </a:lnTo>
                  <a:lnTo>
                    <a:pt x="22288" y="3429"/>
                  </a:lnTo>
                  <a:lnTo>
                    <a:pt x="27317" y="7086"/>
                  </a:lnTo>
                  <a:lnTo>
                    <a:pt x="28917" y="10858"/>
                  </a:lnTo>
                  <a:lnTo>
                    <a:pt x="30975" y="11658"/>
                  </a:lnTo>
                  <a:lnTo>
                    <a:pt x="31889" y="9601"/>
                  </a:lnTo>
                  <a:lnTo>
                    <a:pt x="29489" y="4457"/>
                  </a:lnTo>
                  <a:lnTo>
                    <a:pt x="23660" y="45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136515" y="2062530"/>
              <a:ext cx="29845" cy="64769"/>
            </a:xfrm>
            <a:custGeom>
              <a:avLst/>
              <a:gdLst/>
              <a:ahLst/>
              <a:cxnLst/>
              <a:rect l="l" t="t" r="r" b="b"/>
              <a:pathLst>
                <a:path w="29845" h="64769">
                  <a:moveTo>
                    <a:pt x="29718" y="10058"/>
                  </a:moveTo>
                  <a:lnTo>
                    <a:pt x="29375" y="4114"/>
                  </a:lnTo>
                  <a:lnTo>
                    <a:pt x="27914" y="3086"/>
                  </a:lnTo>
                  <a:lnTo>
                    <a:pt x="23545" y="0"/>
                  </a:lnTo>
                  <a:lnTo>
                    <a:pt x="16916" y="0"/>
                  </a:lnTo>
                  <a:lnTo>
                    <a:pt x="16116" y="114"/>
                  </a:lnTo>
                  <a:lnTo>
                    <a:pt x="9258" y="457"/>
                  </a:lnTo>
                  <a:lnTo>
                    <a:pt x="3543" y="5029"/>
                  </a:lnTo>
                  <a:lnTo>
                    <a:pt x="3543" y="12115"/>
                  </a:lnTo>
                  <a:lnTo>
                    <a:pt x="0" y="64236"/>
                  </a:lnTo>
                  <a:lnTo>
                    <a:pt x="3086" y="64465"/>
                  </a:lnTo>
                  <a:lnTo>
                    <a:pt x="24345" y="64566"/>
                  </a:lnTo>
                  <a:lnTo>
                    <a:pt x="27432" y="64693"/>
                  </a:lnTo>
                  <a:lnTo>
                    <a:pt x="29692" y="12115"/>
                  </a:lnTo>
                  <a:lnTo>
                    <a:pt x="29718" y="10058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140972" y="212676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990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7E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139372" y="2066302"/>
              <a:ext cx="13335" cy="60960"/>
            </a:xfrm>
            <a:custGeom>
              <a:avLst/>
              <a:gdLst/>
              <a:ahLst/>
              <a:cxnLst/>
              <a:rect l="l" t="t" r="r" b="b"/>
              <a:pathLst>
                <a:path w="13335" h="60960">
                  <a:moveTo>
                    <a:pt x="3428" y="0"/>
                  </a:moveTo>
                  <a:lnTo>
                    <a:pt x="0" y="60350"/>
                  </a:lnTo>
                  <a:lnTo>
                    <a:pt x="9486" y="60921"/>
                  </a:lnTo>
                  <a:lnTo>
                    <a:pt x="13030" y="571"/>
                  </a:lnTo>
                  <a:lnTo>
                    <a:pt x="3428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140058" y="2156142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600" y="0"/>
                  </a:moveTo>
                  <a:lnTo>
                    <a:pt x="3886" y="228"/>
                  </a:lnTo>
                  <a:lnTo>
                    <a:pt x="4229" y="228"/>
                  </a:lnTo>
                  <a:lnTo>
                    <a:pt x="0" y="1714"/>
                  </a:lnTo>
                  <a:lnTo>
                    <a:pt x="1828" y="5029"/>
                  </a:lnTo>
                  <a:lnTo>
                    <a:pt x="3543" y="5486"/>
                  </a:lnTo>
                  <a:lnTo>
                    <a:pt x="5029" y="4114"/>
                  </a:lnTo>
                  <a:lnTo>
                    <a:pt x="5486" y="2628"/>
                  </a:lnTo>
                  <a:lnTo>
                    <a:pt x="5943" y="1257"/>
                  </a:lnTo>
                  <a:lnTo>
                    <a:pt x="5600" y="0"/>
                  </a:lnTo>
                  <a:close/>
                </a:path>
              </a:pathLst>
            </a:custGeom>
            <a:solidFill>
              <a:srgbClr val="C0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139830" y="214928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16116" y="3086"/>
                  </a:moveTo>
                  <a:lnTo>
                    <a:pt x="14287" y="1485"/>
                  </a:lnTo>
                  <a:lnTo>
                    <a:pt x="12230" y="685"/>
                  </a:lnTo>
                  <a:lnTo>
                    <a:pt x="10172" y="0"/>
                  </a:lnTo>
                  <a:lnTo>
                    <a:pt x="8915" y="114"/>
                  </a:lnTo>
                  <a:lnTo>
                    <a:pt x="7200" y="114"/>
                  </a:lnTo>
                  <a:lnTo>
                    <a:pt x="2057" y="685"/>
                  </a:lnTo>
                  <a:lnTo>
                    <a:pt x="114" y="3543"/>
                  </a:lnTo>
                  <a:lnTo>
                    <a:pt x="0" y="3771"/>
                  </a:lnTo>
                  <a:lnTo>
                    <a:pt x="1371" y="4686"/>
                  </a:lnTo>
                  <a:lnTo>
                    <a:pt x="2743" y="5600"/>
                  </a:lnTo>
                  <a:lnTo>
                    <a:pt x="2857" y="5372"/>
                  </a:lnTo>
                  <a:lnTo>
                    <a:pt x="3429" y="4800"/>
                  </a:lnTo>
                  <a:lnTo>
                    <a:pt x="3606" y="4635"/>
                  </a:lnTo>
                  <a:lnTo>
                    <a:pt x="12293" y="4419"/>
                  </a:lnTo>
                  <a:lnTo>
                    <a:pt x="13030" y="4800"/>
                  </a:lnTo>
                  <a:lnTo>
                    <a:pt x="13830" y="5600"/>
                  </a:lnTo>
                  <a:lnTo>
                    <a:pt x="14973" y="4343"/>
                  </a:lnTo>
                  <a:lnTo>
                    <a:pt x="16116" y="3086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134115" y="212676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5257" y="342"/>
                  </a:moveTo>
                  <a:lnTo>
                    <a:pt x="1943" y="0"/>
                  </a:lnTo>
                  <a:lnTo>
                    <a:pt x="965" y="11480"/>
                  </a:lnTo>
                  <a:lnTo>
                    <a:pt x="292" y="20269"/>
                  </a:lnTo>
                  <a:lnTo>
                    <a:pt x="0" y="26289"/>
                  </a:lnTo>
                  <a:lnTo>
                    <a:pt x="342" y="28803"/>
                  </a:lnTo>
                  <a:lnTo>
                    <a:pt x="1028" y="30289"/>
                  </a:lnTo>
                  <a:lnTo>
                    <a:pt x="4114" y="29032"/>
                  </a:lnTo>
                  <a:lnTo>
                    <a:pt x="3771" y="28232"/>
                  </a:lnTo>
                  <a:lnTo>
                    <a:pt x="3314" y="26517"/>
                  </a:lnTo>
                  <a:lnTo>
                    <a:pt x="3606" y="20510"/>
                  </a:lnTo>
                  <a:lnTo>
                    <a:pt x="4279" y="11772"/>
                  </a:lnTo>
                  <a:lnTo>
                    <a:pt x="5257" y="342"/>
                  </a:lnTo>
                  <a:close/>
                </a:path>
                <a:path w="30479" h="30480">
                  <a:moveTo>
                    <a:pt x="30175" y="800"/>
                  </a:moveTo>
                  <a:lnTo>
                    <a:pt x="26860" y="571"/>
                  </a:lnTo>
                  <a:lnTo>
                    <a:pt x="26504" y="6972"/>
                  </a:lnTo>
                  <a:lnTo>
                    <a:pt x="26276" y="13258"/>
                  </a:lnTo>
                  <a:lnTo>
                    <a:pt x="25603" y="26060"/>
                  </a:lnTo>
                  <a:lnTo>
                    <a:pt x="25603" y="26517"/>
                  </a:lnTo>
                  <a:lnTo>
                    <a:pt x="25146" y="28117"/>
                  </a:lnTo>
                  <a:lnTo>
                    <a:pt x="24803" y="28917"/>
                  </a:lnTo>
                  <a:lnTo>
                    <a:pt x="27774" y="30289"/>
                  </a:lnTo>
                  <a:lnTo>
                    <a:pt x="28575" y="28689"/>
                  </a:lnTo>
                  <a:lnTo>
                    <a:pt x="28917" y="26060"/>
                  </a:lnTo>
                  <a:lnTo>
                    <a:pt x="29603" y="13144"/>
                  </a:lnTo>
                  <a:lnTo>
                    <a:pt x="29845" y="6743"/>
                  </a:lnTo>
                  <a:lnTo>
                    <a:pt x="30175" y="800"/>
                  </a:lnTo>
                  <a:close/>
                </a:path>
              </a:pathLst>
            </a:custGeom>
            <a:solidFill>
              <a:srgbClr val="61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141087" y="2162543"/>
              <a:ext cx="14604" cy="11430"/>
            </a:xfrm>
            <a:custGeom>
              <a:avLst/>
              <a:gdLst/>
              <a:ahLst/>
              <a:cxnLst/>
              <a:rect l="l" t="t" r="r" b="b"/>
              <a:pathLst>
                <a:path w="14604" h="11430">
                  <a:moveTo>
                    <a:pt x="1600" y="1714"/>
                  </a:moveTo>
                  <a:lnTo>
                    <a:pt x="0" y="3771"/>
                  </a:lnTo>
                  <a:lnTo>
                    <a:pt x="1828" y="5829"/>
                  </a:lnTo>
                  <a:lnTo>
                    <a:pt x="3428" y="6972"/>
                  </a:lnTo>
                  <a:lnTo>
                    <a:pt x="2971" y="9601"/>
                  </a:lnTo>
                  <a:lnTo>
                    <a:pt x="4343" y="10972"/>
                  </a:lnTo>
                  <a:lnTo>
                    <a:pt x="6172" y="11315"/>
                  </a:lnTo>
                  <a:lnTo>
                    <a:pt x="7772" y="8915"/>
                  </a:lnTo>
                  <a:lnTo>
                    <a:pt x="9601" y="8458"/>
                  </a:lnTo>
                  <a:lnTo>
                    <a:pt x="12822" y="8458"/>
                  </a:lnTo>
                  <a:lnTo>
                    <a:pt x="14058" y="6515"/>
                  </a:lnTo>
                  <a:lnTo>
                    <a:pt x="11429" y="6400"/>
                  </a:lnTo>
                  <a:lnTo>
                    <a:pt x="10744" y="5143"/>
                  </a:lnTo>
                  <a:lnTo>
                    <a:pt x="9944" y="3771"/>
                  </a:lnTo>
                  <a:lnTo>
                    <a:pt x="10045" y="3543"/>
                  </a:lnTo>
                  <a:lnTo>
                    <a:pt x="4686" y="3543"/>
                  </a:lnTo>
                  <a:lnTo>
                    <a:pt x="4000" y="3314"/>
                  </a:lnTo>
                  <a:lnTo>
                    <a:pt x="2857" y="2743"/>
                  </a:lnTo>
                  <a:lnTo>
                    <a:pt x="1600" y="1714"/>
                  </a:lnTo>
                  <a:close/>
                </a:path>
                <a:path w="14604" h="11430">
                  <a:moveTo>
                    <a:pt x="12822" y="8458"/>
                  </a:moveTo>
                  <a:lnTo>
                    <a:pt x="9601" y="8458"/>
                  </a:lnTo>
                  <a:lnTo>
                    <a:pt x="12458" y="9029"/>
                  </a:lnTo>
                  <a:lnTo>
                    <a:pt x="12822" y="8458"/>
                  </a:lnTo>
                  <a:close/>
                </a:path>
                <a:path w="14604" h="11430">
                  <a:moveTo>
                    <a:pt x="7886" y="0"/>
                  </a:moveTo>
                  <a:lnTo>
                    <a:pt x="7429" y="1943"/>
                  </a:lnTo>
                  <a:lnTo>
                    <a:pt x="4686" y="3543"/>
                  </a:lnTo>
                  <a:lnTo>
                    <a:pt x="10045" y="3543"/>
                  </a:lnTo>
                  <a:lnTo>
                    <a:pt x="10401" y="2743"/>
                  </a:lnTo>
                  <a:lnTo>
                    <a:pt x="10744" y="2057"/>
                  </a:lnTo>
                  <a:lnTo>
                    <a:pt x="11087" y="80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139144" y="2160485"/>
              <a:ext cx="17145" cy="10160"/>
            </a:xfrm>
            <a:custGeom>
              <a:avLst/>
              <a:gdLst/>
              <a:ahLst/>
              <a:cxnLst/>
              <a:rect l="l" t="t" r="r" b="b"/>
              <a:pathLst>
                <a:path w="17145" h="10160">
                  <a:moveTo>
                    <a:pt x="14788" y="2057"/>
                  </a:moveTo>
                  <a:lnTo>
                    <a:pt x="9829" y="2057"/>
                  </a:lnTo>
                  <a:lnTo>
                    <a:pt x="11430" y="2286"/>
                  </a:lnTo>
                  <a:lnTo>
                    <a:pt x="10946" y="3932"/>
                  </a:lnTo>
                  <a:lnTo>
                    <a:pt x="11201" y="4000"/>
                  </a:lnTo>
                  <a:lnTo>
                    <a:pt x="11087" y="8229"/>
                  </a:lnTo>
                  <a:lnTo>
                    <a:pt x="14859" y="9715"/>
                  </a:lnTo>
                  <a:lnTo>
                    <a:pt x="16916" y="8801"/>
                  </a:lnTo>
                  <a:lnTo>
                    <a:pt x="16001" y="6743"/>
                  </a:lnTo>
                  <a:lnTo>
                    <a:pt x="14173" y="6057"/>
                  </a:lnTo>
                  <a:lnTo>
                    <a:pt x="14274" y="4686"/>
                  </a:lnTo>
                  <a:lnTo>
                    <a:pt x="14647" y="2971"/>
                  </a:lnTo>
                  <a:lnTo>
                    <a:pt x="14788" y="2057"/>
                  </a:lnTo>
                  <a:close/>
                </a:path>
                <a:path w="17145" h="10160">
                  <a:moveTo>
                    <a:pt x="2628" y="2057"/>
                  </a:moveTo>
                  <a:lnTo>
                    <a:pt x="800" y="3428"/>
                  </a:lnTo>
                  <a:lnTo>
                    <a:pt x="571" y="3543"/>
                  </a:lnTo>
                  <a:lnTo>
                    <a:pt x="0" y="4457"/>
                  </a:lnTo>
                  <a:lnTo>
                    <a:pt x="571" y="6629"/>
                  </a:lnTo>
                  <a:lnTo>
                    <a:pt x="2743" y="6172"/>
                  </a:lnTo>
                  <a:lnTo>
                    <a:pt x="2971" y="5715"/>
                  </a:lnTo>
                  <a:lnTo>
                    <a:pt x="10001" y="5715"/>
                  </a:lnTo>
                  <a:lnTo>
                    <a:pt x="10458" y="4800"/>
                  </a:lnTo>
                  <a:lnTo>
                    <a:pt x="4800" y="4800"/>
                  </a:lnTo>
                  <a:lnTo>
                    <a:pt x="5119" y="3314"/>
                  </a:lnTo>
                  <a:lnTo>
                    <a:pt x="3543" y="2400"/>
                  </a:lnTo>
                  <a:lnTo>
                    <a:pt x="2628" y="2057"/>
                  </a:lnTo>
                  <a:close/>
                </a:path>
                <a:path w="17145" h="10160">
                  <a:moveTo>
                    <a:pt x="10001" y="5715"/>
                  </a:moveTo>
                  <a:lnTo>
                    <a:pt x="3086" y="5715"/>
                  </a:lnTo>
                  <a:lnTo>
                    <a:pt x="4114" y="6286"/>
                  </a:lnTo>
                  <a:lnTo>
                    <a:pt x="4457" y="6286"/>
                  </a:lnTo>
                  <a:lnTo>
                    <a:pt x="6515" y="6515"/>
                  </a:lnTo>
                  <a:lnTo>
                    <a:pt x="8458" y="6286"/>
                  </a:lnTo>
                  <a:lnTo>
                    <a:pt x="9944" y="5829"/>
                  </a:lnTo>
                  <a:close/>
                </a:path>
                <a:path w="17145" h="10160">
                  <a:moveTo>
                    <a:pt x="5143" y="3200"/>
                  </a:moveTo>
                  <a:lnTo>
                    <a:pt x="4800" y="4800"/>
                  </a:lnTo>
                  <a:lnTo>
                    <a:pt x="5486" y="3314"/>
                  </a:lnTo>
                  <a:lnTo>
                    <a:pt x="5298" y="3226"/>
                  </a:lnTo>
                  <a:lnTo>
                    <a:pt x="5143" y="3200"/>
                  </a:lnTo>
                  <a:close/>
                </a:path>
                <a:path w="17145" h="10160">
                  <a:moveTo>
                    <a:pt x="5298" y="3226"/>
                  </a:moveTo>
                  <a:lnTo>
                    <a:pt x="5380" y="3543"/>
                  </a:lnTo>
                  <a:lnTo>
                    <a:pt x="4800" y="4800"/>
                  </a:lnTo>
                  <a:lnTo>
                    <a:pt x="10458" y="4800"/>
                  </a:lnTo>
                  <a:lnTo>
                    <a:pt x="10946" y="3932"/>
                  </a:lnTo>
                  <a:lnTo>
                    <a:pt x="9486" y="3543"/>
                  </a:lnTo>
                  <a:lnTo>
                    <a:pt x="6515" y="3428"/>
                  </a:lnTo>
                  <a:lnTo>
                    <a:pt x="5298" y="3226"/>
                  </a:lnTo>
                  <a:close/>
                </a:path>
                <a:path w="17145" h="10160">
                  <a:moveTo>
                    <a:pt x="9829" y="2057"/>
                  </a:moveTo>
                  <a:lnTo>
                    <a:pt x="9486" y="3543"/>
                  </a:lnTo>
                  <a:lnTo>
                    <a:pt x="10946" y="3932"/>
                  </a:lnTo>
                  <a:lnTo>
                    <a:pt x="11430" y="2286"/>
                  </a:lnTo>
                  <a:lnTo>
                    <a:pt x="9829" y="2057"/>
                  </a:lnTo>
                  <a:close/>
                </a:path>
                <a:path w="17145" h="10160">
                  <a:moveTo>
                    <a:pt x="8572" y="0"/>
                  </a:moveTo>
                  <a:lnTo>
                    <a:pt x="8343" y="1714"/>
                  </a:lnTo>
                  <a:lnTo>
                    <a:pt x="8191" y="2057"/>
                  </a:lnTo>
                  <a:lnTo>
                    <a:pt x="7886" y="2971"/>
                  </a:lnTo>
                  <a:lnTo>
                    <a:pt x="7543" y="3314"/>
                  </a:lnTo>
                  <a:lnTo>
                    <a:pt x="6515" y="3428"/>
                  </a:lnTo>
                  <a:lnTo>
                    <a:pt x="9513" y="3428"/>
                  </a:lnTo>
                  <a:lnTo>
                    <a:pt x="9829" y="2057"/>
                  </a:lnTo>
                  <a:lnTo>
                    <a:pt x="14788" y="2057"/>
                  </a:lnTo>
                  <a:lnTo>
                    <a:pt x="14859" y="1600"/>
                  </a:lnTo>
                  <a:lnTo>
                    <a:pt x="10287" y="457"/>
                  </a:lnTo>
                  <a:lnTo>
                    <a:pt x="8572" y="0"/>
                  </a:lnTo>
                  <a:close/>
                </a:path>
                <a:path w="17145" h="10160">
                  <a:moveTo>
                    <a:pt x="5243" y="3200"/>
                  </a:move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10396054" y="2042528"/>
            <a:ext cx="36830" cy="118110"/>
            <a:chOff x="5341454" y="2042528"/>
            <a:chExt cx="36830" cy="118110"/>
          </a:xfrm>
        </p:grpSpPr>
        <p:sp>
          <p:nvSpPr>
            <p:cNvPr id="33" name="object 33"/>
            <p:cNvSpPr/>
            <p:nvPr/>
          </p:nvSpPr>
          <p:spPr>
            <a:xfrm>
              <a:off x="5343740" y="2044814"/>
              <a:ext cx="29845" cy="85090"/>
            </a:xfrm>
            <a:custGeom>
              <a:avLst/>
              <a:gdLst/>
              <a:ahLst/>
              <a:cxnLst/>
              <a:rect l="l" t="t" r="r" b="b"/>
              <a:pathLst>
                <a:path w="29845" h="85089">
                  <a:moveTo>
                    <a:pt x="16916" y="0"/>
                  </a:moveTo>
                  <a:lnTo>
                    <a:pt x="4343" y="2285"/>
                  </a:lnTo>
                  <a:lnTo>
                    <a:pt x="0" y="7200"/>
                  </a:lnTo>
                  <a:lnTo>
                    <a:pt x="914" y="12115"/>
                  </a:lnTo>
                  <a:lnTo>
                    <a:pt x="5486" y="85039"/>
                  </a:lnTo>
                  <a:lnTo>
                    <a:pt x="29718" y="84467"/>
                  </a:lnTo>
                  <a:lnTo>
                    <a:pt x="23545" y="8115"/>
                  </a:lnTo>
                  <a:lnTo>
                    <a:pt x="22745" y="3200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D7D1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341454" y="2042528"/>
              <a:ext cx="35560" cy="87630"/>
            </a:xfrm>
            <a:custGeom>
              <a:avLst/>
              <a:gdLst/>
              <a:ahLst/>
              <a:cxnLst/>
              <a:rect l="l" t="t" r="r" b="b"/>
              <a:pathLst>
                <a:path w="35560" h="87630">
                  <a:moveTo>
                    <a:pt x="6308" y="14401"/>
                  </a:moveTo>
                  <a:lnTo>
                    <a:pt x="3200" y="14401"/>
                  </a:lnTo>
                  <a:lnTo>
                    <a:pt x="22" y="14973"/>
                  </a:lnTo>
                  <a:lnTo>
                    <a:pt x="4686" y="87553"/>
                  </a:lnTo>
                  <a:lnTo>
                    <a:pt x="10972" y="87096"/>
                  </a:lnTo>
                  <a:lnTo>
                    <a:pt x="6308" y="14401"/>
                  </a:lnTo>
                  <a:close/>
                </a:path>
                <a:path w="35560" h="87630">
                  <a:moveTo>
                    <a:pt x="29032" y="10401"/>
                  </a:moveTo>
                  <a:lnTo>
                    <a:pt x="25831" y="10401"/>
                  </a:lnTo>
                  <a:lnTo>
                    <a:pt x="22745" y="10972"/>
                  </a:lnTo>
                  <a:lnTo>
                    <a:pt x="22745" y="12687"/>
                  </a:lnTo>
                  <a:lnTo>
                    <a:pt x="28803" y="86982"/>
                  </a:lnTo>
                  <a:lnTo>
                    <a:pt x="35090" y="86525"/>
                  </a:lnTo>
                  <a:lnTo>
                    <a:pt x="29060" y="12687"/>
                  </a:lnTo>
                  <a:lnTo>
                    <a:pt x="29032" y="10401"/>
                  </a:lnTo>
                  <a:close/>
                </a:path>
                <a:path w="35560" h="87630">
                  <a:moveTo>
                    <a:pt x="18630" y="0"/>
                  </a:moveTo>
                  <a:lnTo>
                    <a:pt x="15430" y="0"/>
                  </a:lnTo>
                  <a:lnTo>
                    <a:pt x="12344" y="342"/>
                  </a:lnTo>
                  <a:lnTo>
                    <a:pt x="5486" y="1485"/>
                  </a:lnTo>
                  <a:lnTo>
                    <a:pt x="121" y="6515"/>
                  </a:lnTo>
                  <a:lnTo>
                    <a:pt x="0" y="14973"/>
                  </a:lnTo>
                  <a:lnTo>
                    <a:pt x="0" y="14630"/>
                  </a:lnTo>
                  <a:lnTo>
                    <a:pt x="3200" y="14401"/>
                  </a:lnTo>
                  <a:lnTo>
                    <a:pt x="6308" y="14401"/>
                  </a:lnTo>
                  <a:lnTo>
                    <a:pt x="6172" y="10744"/>
                  </a:lnTo>
                  <a:lnTo>
                    <a:pt x="8915" y="7315"/>
                  </a:lnTo>
                  <a:lnTo>
                    <a:pt x="13487" y="6515"/>
                  </a:lnTo>
                  <a:lnTo>
                    <a:pt x="15430" y="6400"/>
                  </a:lnTo>
                  <a:lnTo>
                    <a:pt x="28195" y="6400"/>
                  </a:lnTo>
                  <a:lnTo>
                    <a:pt x="26517" y="4229"/>
                  </a:lnTo>
                  <a:lnTo>
                    <a:pt x="24117" y="2628"/>
                  </a:lnTo>
                  <a:lnTo>
                    <a:pt x="21717" y="914"/>
                  </a:lnTo>
                  <a:lnTo>
                    <a:pt x="18630" y="0"/>
                  </a:lnTo>
                  <a:close/>
                </a:path>
                <a:path w="35560" h="87630">
                  <a:moveTo>
                    <a:pt x="3200" y="14401"/>
                  </a:moveTo>
                  <a:lnTo>
                    <a:pt x="0" y="14630"/>
                  </a:lnTo>
                  <a:lnTo>
                    <a:pt x="21" y="14969"/>
                  </a:lnTo>
                  <a:lnTo>
                    <a:pt x="3200" y="14401"/>
                  </a:lnTo>
                  <a:close/>
                </a:path>
                <a:path w="35560" h="87630">
                  <a:moveTo>
                    <a:pt x="22662" y="10514"/>
                  </a:moveTo>
                  <a:lnTo>
                    <a:pt x="22655" y="10972"/>
                  </a:lnTo>
                  <a:lnTo>
                    <a:pt x="22662" y="10514"/>
                  </a:lnTo>
                  <a:close/>
                </a:path>
                <a:path w="35560" h="87630">
                  <a:moveTo>
                    <a:pt x="25831" y="10401"/>
                  </a:moveTo>
                  <a:lnTo>
                    <a:pt x="22662" y="10514"/>
                  </a:lnTo>
                  <a:lnTo>
                    <a:pt x="22745" y="10972"/>
                  </a:lnTo>
                  <a:lnTo>
                    <a:pt x="25831" y="10401"/>
                  </a:lnTo>
                  <a:close/>
                </a:path>
                <a:path w="35560" h="87630">
                  <a:moveTo>
                    <a:pt x="28195" y="6400"/>
                  </a:moveTo>
                  <a:lnTo>
                    <a:pt x="17487" y="6400"/>
                  </a:lnTo>
                  <a:lnTo>
                    <a:pt x="19316" y="6972"/>
                  </a:lnTo>
                  <a:lnTo>
                    <a:pt x="20574" y="7886"/>
                  </a:lnTo>
                  <a:lnTo>
                    <a:pt x="21831" y="8686"/>
                  </a:lnTo>
                  <a:lnTo>
                    <a:pt x="22517" y="9715"/>
                  </a:lnTo>
                  <a:lnTo>
                    <a:pt x="22662" y="10514"/>
                  </a:lnTo>
                  <a:lnTo>
                    <a:pt x="25831" y="10401"/>
                  </a:lnTo>
                  <a:lnTo>
                    <a:pt x="29032" y="10401"/>
                  </a:lnTo>
                  <a:lnTo>
                    <a:pt x="29011" y="9715"/>
                  </a:lnTo>
                  <a:lnTo>
                    <a:pt x="28460" y="6743"/>
                  </a:lnTo>
                  <a:lnTo>
                    <a:pt x="28195" y="640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375643" y="2129116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88" y="0"/>
                  </a:moveTo>
                  <a:lnTo>
                    <a:pt x="25" y="203"/>
                  </a:lnTo>
                  <a:lnTo>
                    <a:pt x="50" y="584"/>
                  </a:lnTo>
                  <a:lnTo>
                    <a:pt x="101" y="109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7370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344884" y="2068588"/>
              <a:ext cx="31115" cy="62230"/>
            </a:xfrm>
            <a:custGeom>
              <a:avLst/>
              <a:gdLst/>
              <a:ahLst/>
              <a:cxnLst/>
              <a:rect l="l" t="t" r="r" b="b"/>
              <a:pathLst>
                <a:path w="31114" h="62230">
                  <a:moveTo>
                    <a:pt x="30848" y="60528"/>
                  </a:moveTo>
                  <a:lnTo>
                    <a:pt x="30822" y="60350"/>
                  </a:lnTo>
                  <a:lnTo>
                    <a:pt x="30518" y="56692"/>
                  </a:lnTo>
                  <a:lnTo>
                    <a:pt x="30099" y="56718"/>
                  </a:lnTo>
                  <a:lnTo>
                    <a:pt x="25946" y="8801"/>
                  </a:lnTo>
                  <a:lnTo>
                    <a:pt x="25844" y="8001"/>
                  </a:lnTo>
                  <a:lnTo>
                    <a:pt x="25031" y="3200"/>
                  </a:lnTo>
                  <a:lnTo>
                    <a:pt x="24841" y="3086"/>
                  </a:lnTo>
                  <a:lnTo>
                    <a:pt x="19773" y="0"/>
                  </a:lnTo>
                  <a:lnTo>
                    <a:pt x="13944" y="0"/>
                  </a:lnTo>
                  <a:lnTo>
                    <a:pt x="11201" y="228"/>
                  </a:lnTo>
                  <a:lnTo>
                    <a:pt x="4800" y="1371"/>
                  </a:lnTo>
                  <a:lnTo>
                    <a:pt x="0" y="6057"/>
                  </a:lnTo>
                  <a:lnTo>
                    <a:pt x="114" y="13030"/>
                  </a:lnTo>
                  <a:lnTo>
                    <a:pt x="228" y="13830"/>
                  </a:lnTo>
                  <a:lnTo>
                    <a:pt x="2552" y="60121"/>
                  </a:lnTo>
                  <a:lnTo>
                    <a:pt x="2590" y="61214"/>
                  </a:lnTo>
                  <a:lnTo>
                    <a:pt x="2628" y="61493"/>
                  </a:lnTo>
                  <a:lnTo>
                    <a:pt x="4165" y="61391"/>
                  </a:lnTo>
                  <a:lnTo>
                    <a:pt x="27533" y="61595"/>
                  </a:lnTo>
                  <a:lnTo>
                    <a:pt x="27546" y="61722"/>
                  </a:lnTo>
                  <a:lnTo>
                    <a:pt x="29032" y="61607"/>
                  </a:lnTo>
                  <a:lnTo>
                    <a:pt x="30518" y="61493"/>
                  </a:lnTo>
                  <a:lnTo>
                    <a:pt x="30416" y="60388"/>
                  </a:lnTo>
                  <a:lnTo>
                    <a:pt x="30746" y="60350"/>
                  </a:lnTo>
                  <a:lnTo>
                    <a:pt x="30759" y="60528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355513" y="2129713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3289" y="0"/>
                  </a:moveTo>
                  <a:lnTo>
                    <a:pt x="0" y="203"/>
                  </a:lnTo>
                  <a:lnTo>
                    <a:pt x="3301" y="254"/>
                  </a:lnTo>
                  <a:lnTo>
                    <a:pt x="3289" y="0"/>
                  </a:lnTo>
                  <a:close/>
                </a:path>
              </a:pathLst>
            </a:custGeom>
            <a:solidFill>
              <a:srgbClr val="817E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347169" y="2073046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9601" y="0"/>
                  </a:moveTo>
                  <a:lnTo>
                    <a:pt x="0" y="685"/>
                  </a:lnTo>
                  <a:lnTo>
                    <a:pt x="3657" y="57150"/>
                  </a:lnTo>
                  <a:lnTo>
                    <a:pt x="13144" y="56578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372430" y="2128939"/>
              <a:ext cx="5715" cy="31750"/>
            </a:xfrm>
            <a:custGeom>
              <a:avLst/>
              <a:gdLst/>
              <a:ahLst/>
              <a:cxnLst/>
              <a:rect l="l" t="t" r="r" b="b"/>
              <a:pathLst>
                <a:path w="5714" h="31750">
                  <a:moveTo>
                    <a:pt x="3200" y="0"/>
                  </a:moveTo>
                  <a:lnTo>
                    <a:pt x="0" y="342"/>
                  </a:lnTo>
                  <a:lnTo>
                    <a:pt x="571" y="6629"/>
                  </a:lnTo>
                  <a:lnTo>
                    <a:pt x="1714" y="19659"/>
                  </a:lnTo>
                  <a:lnTo>
                    <a:pt x="2286" y="26631"/>
                  </a:lnTo>
                  <a:lnTo>
                    <a:pt x="2286" y="27203"/>
                  </a:lnTo>
                  <a:lnTo>
                    <a:pt x="3886" y="27317"/>
                  </a:lnTo>
                  <a:lnTo>
                    <a:pt x="2266" y="27317"/>
                  </a:lnTo>
                  <a:lnTo>
                    <a:pt x="1943" y="29260"/>
                  </a:lnTo>
                  <a:lnTo>
                    <a:pt x="1760" y="29717"/>
                  </a:lnTo>
                  <a:lnTo>
                    <a:pt x="1714" y="29946"/>
                  </a:lnTo>
                  <a:lnTo>
                    <a:pt x="4686" y="31318"/>
                  </a:lnTo>
                  <a:lnTo>
                    <a:pt x="5380" y="29946"/>
                  </a:lnTo>
                  <a:lnTo>
                    <a:pt x="5446" y="26631"/>
                  </a:lnTo>
                  <a:lnTo>
                    <a:pt x="5129" y="22149"/>
                  </a:lnTo>
                  <a:lnTo>
                    <a:pt x="4343" y="12915"/>
                  </a:lnTo>
                  <a:lnTo>
                    <a:pt x="3200" y="0"/>
                  </a:lnTo>
                  <a:close/>
                </a:path>
                <a:path w="5714" h="31750">
                  <a:moveTo>
                    <a:pt x="2286" y="27203"/>
                  </a:moveTo>
                  <a:close/>
                </a:path>
                <a:path w="5714" h="31750">
                  <a:moveTo>
                    <a:pt x="2286" y="27203"/>
                  </a:moveTo>
                  <a:lnTo>
                    <a:pt x="3886" y="27317"/>
                  </a:lnTo>
                  <a:lnTo>
                    <a:pt x="2286" y="27203"/>
                  </a:lnTo>
                  <a:close/>
                </a:path>
              </a:pathLst>
            </a:custGeom>
            <a:solidFill>
              <a:srgbClr val="61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9946133" y="1939112"/>
            <a:ext cx="76835" cy="126364"/>
            <a:chOff x="4891532" y="1939112"/>
            <a:chExt cx="76835" cy="126364"/>
          </a:xfrm>
        </p:grpSpPr>
        <p:sp>
          <p:nvSpPr>
            <p:cNvPr id="41" name="object 41"/>
            <p:cNvSpPr/>
            <p:nvPr/>
          </p:nvSpPr>
          <p:spPr>
            <a:xfrm>
              <a:off x="4902238" y="1956092"/>
              <a:ext cx="41275" cy="34925"/>
            </a:xfrm>
            <a:custGeom>
              <a:avLst/>
              <a:gdLst/>
              <a:ahLst/>
              <a:cxnLst/>
              <a:rect l="l" t="t" r="r" b="b"/>
              <a:pathLst>
                <a:path w="41275" h="34925">
                  <a:moveTo>
                    <a:pt x="20637" y="0"/>
                  </a:moveTo>
                  <a:lnTo>
                    <a:pt x="12612" y="1373"/>
                  </a:lnTo>
                  <a:lnTo>
                    <a:pt x="6051" y="5118"/>
                  </a:lnTo>
                  <a:lnTo>
                    <a:pt x="1624" y="10672"/>
                  </a:lnTo>
                  <a:lnTo>
                    <a:pt x="0" y="17475"/>
                  </a:lnTo>
                  <a:lnTo>
                    <a:pt x="1624" y="24268"/>
                  </a:lnTo>
                  <a:lnTo>
                    <a:pt x="6051" y="29814"/>
                  </a:lnTo>
                  <a:lnTo>
                    <a:pt x="12612" y="33553"/>
                  </a:lnTo>
                  <a:lnTo>
                    <a:pt x="20637" y="34925"/>
                  </a:lnTo>
                  <a:lnTo>
                    <a:pt x="28678" y="33553"/>
                  </a:lnTo>
                  <a:lnTo>
                    <a:pt x="35237" y="29814"/>
                  </a:lnTo>
                  <a:lnTo>
                    <a:pt x="39655" y="24268"/>
                  </a:lnTo>
                  <a:lnTo>
                    <a:pt x="41275" y="17475"/>
                  </a:lnTo>
                  <a:lnTo>
                    <a:pt x="39655" y="10672"/>
                  </a:lnTo>
                  <a:lnTo>
                    <a:pt x="35237" y="5118"/>
                  </a:lnTo>
                  <a:lnTo>
                    <a:pt x="28678" y="1373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891532" y="1939111"/>
              <a:ext cx="76835" cy="126364"/>
            </a:xfrm>
            <a:custGeom>
              <a:avLst/>
              <a:gdLst/>
              <a:ahLst/>
              <a:cxnLst/>
              <a:rect l="l" t="t" r="r" b="b"/>
              <a:pathLst>
                <a:path w="76835" h="126364">
                  <a:moveTo>
                    <a:pt x="76593" y="103873"/>
                  </a:moveTo>
                  <a:lnTo>
                    <a:pt x="69977" y="24333"/>
                  </a:lnTo>
                  <a:lnTo>
                    <a:pt x="36106" y="0"/>
                  </a:lnTo>
                  <a:lnTo>
                    <a:pt x="25984" y="1308"/>
                  </a:lnTo>
                  <a:lnTo>
                    <a:pt x="0" y="32194"/>
                  </a:lnTo>
                  <a:lnTo>
                    <a:pt x="0" y="38417"/>
                  </a:lnTo>
                  <a:lnTo>
                    <a:pt x="4191" y="78384"/>
                  </a:lnTo>
                  <a:lnTo>
                    <a:pt x="7861" y="89331"/>
                  </a:lnTo>
                  <a:lnTo>
                    <a:pt x="7607" y="90970"/>
                  </a:lnTo>
                  <a:lnTo>
                    <a:pt x="8509" y="91122"/>
                  </a:lnTo>
                  <a:lnTo>
                    <a:pt x="8140" y="92710"/>
                  </a:lnTo>
                  <a:lnTo>
                    <a:pt x="9994" y="93179"/>
                  </a:lnTo>
                  <a:lnTo>
                    <a:pt x="12865" y="94157"/>
                  </a:lnTo>
                  <a:lnTo>
                    <a:pt x="14185" y="95123"/>
                  </a:lnTo>
                  <a:lnTo>
                    <a:pt x="15595" y="96710"/>
                  </a:lnTo>
                  <a:lnTo>
                    <a:pt x="15875" y="98742"/>
                  </a:lnTo>
                  <a:lnTo>
                    <a:pt x="15875" y="102882"/>
                  </a:lnTo>
                  <a:lnTo>
                    <a:pt x="13271" y="106591"/>
                  </a:lnTo>
                  <a:lnTo>
                    <a:pt x="9144" y="108546"/>
                  </a:lnTo>
                  <a:lnTo>
                    <a:pt x="10490" y="111429"/>
                  </a:lnTo>
                  <a:lnTo>
                    <a:pt x="7277" y="111721"/>
                  </a:lnTo>
                  <a:lnTo>
                    <a:pt x="8140" y="120916"/>
                  </a:lnTo>
                  <a:lnTo>
                    <a:pt x="10071" y="121589"/>
                  </a:lnTo>
                  <a:lnTo>
                    <a:pt x="10198" y="121615"/>
                  </a:lnTo>
                  <a:lnTo>
                    <a:pt x="20612" y="125260"/>
                  </a:lnTo>
                  <a:lnTo>
                    <a:pt x="32537" y="126276"/>
                  </a:lnTo>
                  <a:lnTo>
                    <a:pt x="34620" y="126339"/>
                  </a:lnTo>
                  <a:lnTo>
                    <a:pt x="39077" y="126339"/>
                  </a:lnTo>
                  <a:lnTo>
                    <a:pt x="41440" y="126276"/>
                  </a:lnTo>
                  <a:lnTo>
                    <a:pt x="43802" y="126149"/>
                  </a:lnTo>
                  <a:lnTo>
                    <a:pt x="43497" y="119989"/>
                  </a:lnTo>
                  <a:lnTo>
                    <a:pt x="43497" y="119811"/>
                  </a:lnTo>
                  <a:lnTo>
                    <a:pt x="41224" y="119926"/>
                  </a:lnTo>
                  <a:lnTo>
                    <a:pt x="38950" y="119989"/>
                  </a:lnTo>
                  <a:lnTo>
                    <a:pt x="34759" y="119989"/>
                  </a:lnTo>
                  <a:lnTo>
                    <a:pt x="15671" y="116725"/>
                  </a:lnTo>
                  <a:lnTo>
                    <a:pt x="18376" y="115697"/>
                  </a:lnTo>
                  <a:lnTo>
                    <a:pt x="22974" y="109943"/>
                  </a:lnTo>
                  <a:lnTo>
                    <a:pt x="22961" y="94957"/>
                  </a:lnTo>
                  <a:lnTo>
                    <a:pt x="21666" y="93649"/>
                  </a:lnTo>
                  <a:lnTo>
                    <a:pt x="21488" y="92506"/>
                  </a:lnTo>
                  <a:lnTo>
                    <a:pt x="18376" y="90322"/>
                  </a:lnTo>
                  <a:lnTo>
                    <a:pt x="16484" y="88379"/>
                  </a:lnTo>
                  <a:lnTo>
                    <a:pt x="15290" y="88201"/>
                  </a:lnTo>
                  <a:lnTo>
                    <a:pt x="14325" y="87541"/>
                  </a:lnTo>
                  <a:lnTo>
                    <a:pt x="11633" y="86995"/>
                  </a:lnTo>
                  <a:lnTo>
                    <a:pt x="10490" y="77622"/>
                  </a:lnTo>
                  <a:lnTo>
                    <a:pt x="8077" y="56769"/>
                  </a:lnTo>
                  <a:lnTo>
                    <a:pt x="7188" y="48526"/>
                  </a:lnTo>
                  <a:lnTo>
                    <a:pt x="6731" y="43840"/>
                  </a:lnTo>
                  <a:lnTo>
                    <a:pt x="6870" y="44005"/>
                  </a:lnTo>
                  <a:lnTo>
                    <a:pt x="8255" y="46532"/>
                  </a:lnTo>
                  <a:lnTo>
                    <a:pt x="10160" y="48158"/>
                  </a:lnTo>
                  <a:lnTo>
                    <a:pt x="12331" y="50863"/>
                  </a:lnTo>
                  <a:lnTo>
                    <a:pt x="15621" y="52755"/>
                  </a:lnTo>
                  <a:lnTo>
                    <a:pt x="17538" y="54356"/>
                  </a:lnTo>
                  <a:lnTo>
                    <a:pt x="20129" y="55321"/>
                  </a:lnTo>
                  <a:lnTo>
                    <a:pt x="20916" y="55765"/>
                  </a:lnTo>
                  <a:lnTo>
                    <a:pt x="21691" y="55905"/>
                  </a:lnTo>
                  <a:lnTo>
                    <a:pt x="23774" y="56667"/>
                  </a:lnTo>
                  <a:lnTo>
                    <a:pt x="26200" y="56667"/>
                  </a:lnTo>
                  <a:lnTo>
                    <a:pt x="31343" y="57543"/>
                  </a:lnTo>
                  <a:lnTo>
                    <a:pt x="36474" y="56667"/>
                  </a:lnTo>
                  <a:lnTo>
                    <a:pt x="37350" y="56667"/>
                  </a:lnTo>
                  <a:lnTo>
                    <a:pt x="38087" y="56400"/>
                  </a:lnTo>
                  <a:lnTo>
                    <a:pt x="41770" y="55765"/>
                  </a:lnTo>
                  <a:lnTo>
                    <a:pt x="44170" y="54381"/>
                  </a:lnTo>
                  <a:lnTo>
                    <a:pt x="50355" y="50863"/>
                  </a:lnTo>
                  <a:lnTo>
                    <a:pt x="56184" y="43535"/>
                  </a:lnTo>
                  <a:lnTo>
                    <a:pt x="58356" y="34455"/>
                  </a:lnTo>
                  <a:lnTo>
                    <a:pt x="56184" y="25374"/>
                  </a:lnTo>
                  <a:lnTo>
                    <a:pt x="50355" y="18046"/>
                  </a:lnTo>
                  <a:lnTo>
                    <a:pt x="46418" y="15811"/>
                  </a:lnTo>
                  <a:lnTo>
                    <a:pt x="46418" y="31178"/>
                  </a:lnTo>
                  <a:lnTo>
                    <a:pt x="46418" y="37071"/>
                  </a:lnTo>
                  <a:lnTo>
                    <a:pt x="39776" y="42773"/>
                  </a:lnTo>
                  <a:lnTo>
                    <a:pt x="21424" y="42799"/>
                  </a:lnTo>
                  <a:lnTo>
                    <a:pt x="14681" y="37655"/>
                  </a:lnTo>
                  <a:lnTo>
                    <a:pt x="14681" y="31178"/>
                  </a:lnTo>
                  <a:lnTo>
                    <a:pt x="16205" y="28155"/>
                  </a:lnTo>
                  <a:lnTo>
                    <a:pt x="21869" y="23342"/>
                  </a:lnTo>
                  <a:lnTo>
                    <a:pt x="25958" y="21742"/>
                  </a:lnTo>
                  <a:lnTo>
                    <a:pt x="35166" y="21742"/>
                  </a:lnTo>
                  <a:lnTo>
                    <a:pt x="39255" y="23342"/>
                  </a:lnTo>
                  <a:lnTo>
                    <a:pt x="44907" y="28155"/>
                  </a:lnTo>
                  <a:lnTo>
                    <a:pt x="46418" y="31178"/>
                  </a:lnTo>
                  <a:lnTo>
                    <a:pt x="46418" y="15811"/>
                  </a:lnTo>
                  <a:lnTo>
                    <a:pt x="44170" y="14516"/>
                  </a:lnTo>
                  <a:lnTo>
                    <a:pt x="41770" y="13157"/>
                  </a:lnTo>
                  <a:lnTo>
                    <a:pt x="38163" y="12547"/>
                  </a:lnTo>
                  <a:lnTo>
                    <a:pt x="37350" y="12230"/>
                  </a:lnTo>
                  <a:lnTo>
                    <a:pt x="36398" y="12230"/>
                  </a:lnTo>
                  <a:lnTo>
                    <a:pt x="31343" y="11353"/>
                  </a:lnTo>
                  <a:lnTo>
                    <a:pt x="26276" y="12230"/>
                  </a:lnTo>
                  <a:lnTo>
                    <a:pt x="23774" y="12230"/>
                  </a:lnTo>
                  <a:lnTo>
                    <a:pt x="21577" y="13042"/>
                  </a:lnTo>
                  <a:lnTo>
                    <a:pt x="20916" y="13157"/>
                  </a:lnTo>
                  <a:lnTo>
                    <a:pt x="20243" y="13538"/>
                  </a:lnTo>
                  <a:lnTo>
                    <a:pt x="17538" y="14541"/>
                  </a:lnTo>
                  <a:lnTo>
                    <a:pt x="15557" y="16217"/>
                  </a:lnTo>
                  <a:lnTo>
                    <a:pt x="12331" y="18046"/>
                  </a:lnTo>
                  <a:lnTo>
                    <a:pt x="10198" y="20726"/>
                  </a:lnTo>
                  <a:lnTo>
                    <a:pt x="10020" y="20866"/>
                  </a:lnTo>
                  <a:lnTo>
                    <a:pt x="10147" y="20624"/>
                  </a:lnTo>
                  <a:lnTo>
                    <a:pt x="10083" y="20777"/>
                  </a:lnTo>
                  <a:lnTo>
                    <a:pt x="11087" y="19367"/>
                  </a:lnTo>
                  <a:lnTo>
                    <a:pt x="11823" y="18338"/>
                  </a:lnTo>
                  <a:lnTo>
                    <a:pt x="18935" y="12319"/>
                  </a:lnTo>
                  <a:lnTo>
                    <a:pt x="26327" y="9499"/>
                  </a:lnTo>
                  <a:lnTo>
                    <a:pt x="34518" y="9499"/>
                  </a:lnTo>
                  <a:lnTo>
                    <a:pt x="45186" y="11176"/>
                  </a:lnTo>
                  <a:lnTo>
                    <a:pt x="54063" y="15748"/>
                  </a:lnTo>
                  <a:lnTo>
                    <a:pt x="60452" y="22517"/>
                  </a:lnTo>
                  <a:lnTo>
                    <a:pt x="63627" y="30784"/>
                  </a:lnTo>
                  <a:lnTo>
                    <a:pt x="69723" y="108610"/>
                  </a:lnTo>
                  <a:lnTo>
                    <a:pt x="69215" y="113588"/>
                  </a:lnTo>
                  <a:lnTo>
                    <a:pt x="68084" y="114300"/>
                  </a:lnTo>
                  <a:lnTo>
                    <a:pt x="65366" y="115760"/>
                  </a:lnTo>
                  <a:lnTo>
                    <a:pt x="68376" y="121348"/>
                  </a:lnTo>
                  <a:lnTo>
                    <a:pt x="71348" y="119748"/>
                  </a:lnTo>
                  <a:lnTo>
                    <a:pt x="73939" y="118084"/>
                  </a:lnTo>
                  <a:lnTo>
                    <a:pt x="72224" y="115430"/>
                  </a:lnTo>
                  <a:lnTo>
                    <a:pt x="75387" y="115735"/>
                  </a:lnTo>
                  <a:lnTo>
                    <a:pt x="76593" y="103873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9724313" y="2120138"/>
            <a:ext cx="963294" cy="74930"/>
            <a:chOff x="4669713" y="2120138"/>
            <a:chExt cx="963294" cy="74930"/>
          </a:xfrm>
        </p:grpSpPr>
        <p:sp>
          <p:nvSpPr>
            <p:cNvPr id="44" name="object 44"/>
            <p:cNvSpPr/>
            <p:nvPr/>
          </p:nvSpPr>
          <p:spPr>
            <a:xfrm>
              <a:off x="5375821" y="2130209"/>
              <a:ext cx="257175" cy="29209"/>
            </a:xfrm>
            <a:custGeom>
              <a:avLst/>
              <a:gdLst/>
              <a:ahLst/>
              <a:cxnLst/>
              <a:rect l="l" t="t" r="r" b="b"/>
              <a:pathLst>
                <a:path w="257175" h="29210">
                  <a:moveTo>
                    <a:pt x="0" y="0"/>
                  </a:moveTo>
                  <a:lnTo>
                    <a:pt x="2031" y="24739"/>
                  </a:lnTo>
                  <a:lnTo>
                    <a:pt x="256984" y="28676"/>
                  </a:lnTo>
                  <a:lnTo>
                    <a:pt x="256933" y="29133"/>
                  </a:lnTo>
                  <a:lnTo>
                    <a:pt x="257098" y="29133"/>
                  </a:lnTo>
                  <a:lnTo>
                    <a:pt x="251840" y="3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0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375744" y="2130209"/>
              <a:ext cx="2540" cy="22225"/>
            </a:xfrm>
            <a:custGeom>
              <a:avLst/>
              <a:gdLst/>
              <a:ahLst/>
              <a:cxnLst/>
              <a:rect l="l" t="t" r="r" b="b"/>
              <a:pathLst>
                <a:path w="2539" h="22225">
                  <a:moveTo>
                    <a:pt x="76" y="0"/>
                  </a:moveTo>
                  <a:lnTo>
                    <a:pt x="1409" y="15773"/>
                  </a:lnTo>
                  <a:lnTo>
                    <a:pt x="1905" y="2205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670018" y="2120138"/>
              <a:ext cx="679450" cy="34925"/>
            </a:xfrm>
            <a:custGeom>
              <a:avLst/>
              <a:gdLst/>
              <a:ahLst/>
              <a:cxnLst/>
              <a:rect l="l" t="t" r="r" b="b"/>
              <a:pathLst>
                <a:path w="679450" h="34925">
                  <a:moveTo>
                    <a:pt x="494156" y="7048"/>
                  </a:moveTo>
                  <a:lnTo>
                    <a:pt x="494148" y="9639"/>
                  </a:lnTo>
                  <a:lnTo>
                    <a:pt x="493928" y="13601"/>
                  </a:lnTo>
                  <a:lnTo>
                    <a:pt x="493699" y="19888"/>
                  </a:lnTo>
                  <a:lnTo>
                    <a:pt x="493471" y="24155"/>
                  </a:lnTo>
                  <a:lnTo>
                    <a:pt x="493179" y="31508"/>
                  </a:lnTo>
                  <a:lnTo>
                    <a:pt x="678967" y="34366"/>
                  </a:lnTo>
                  <a:lnTo>
                    <a:pt x="678548" y="27597"/>
                  </a:lnTo>
                  <a:lnTo>
                    <a:pt x="677379" y="9944"/>
                  </a:lnTo>
                  <a:lnTo>
                    <a:pt x="676122" y="9944"/>
                  </a:lnTo>
                  <a:lnTo>
                    <a:pt x="676097" y="9639"/>
                  </a:lnTo>
                  <a:lnTo>
                    <a:pt x="499688" y="7086"/>
                  </a:lnTo>
                  <a:lnTo>
                    <a:pt x="495300" y="7086"/>
                  </a:lnTo>
                  <a:lnTo>
                    <a:pt x="494156" y="7048"/>
                  </a:lnTo>
                  <a:close/>
                </a:path>
                <a:path w="679450" h="34925">
                  <a:moveTo>
                    <a:pt x="677468" y="9842"/>
                  </a:moveTo>
                  <a:lnTo>
                    <a:pt x="676122" y="9944"/>
                  </a:lnTo>
                  <a:lnTo>
                    <a:pt x="677468" y="9944"/>
                  </a:lnTo>
                  <a:close/>
                </a:path>
                <a:path w="679450" h="34925">
                  <a:moveTo>
                    <a:pt x="495300" y="7023"/>
                  </a:moveTo>
                  <a:lnTo>
                    <a:pt x="499688" y="7086"/>
                  </a:lnTo>
                  <a:lnTo>
                    <a:pt x="495300" y="7023"/>
                  </a:lnTo>
                  <a:close/>
                </a:path>
                <a:path w="679450" h="34925">
                  <a:moveTo>
                    <a:pt x="284543" y="4051"/>
                  </a:moveTo>
                  <a:lnTo>
                    <a:pt x="284645" y="4229"/>
                  </a:lnTo>
                  <a:lnTo>
                    <a:pt x="283959" y="11087"/>
                  </a:lnTo>
                  <a:lnTo>
                    <a:pt x="283159" y="18059"/>
                  </a:lnTo>
                  <a:lnTo>
                    <a:pt x="282193" y="28244"/>
                  </a:lnTo>
                  <a:lnTo>
                    <a:pt x="464146" y="31051"/>
                  </a:lnTo>
                  <a:lnTo>
                    <a:pt x="464413" y="25234"/>
                  </a:lnTo>
                  <a:lnTo>
                    <a:pt x="465937" y="7772"/>
                  </a:lnTo>
                  <a:lnTo>
                    <a:pt x="466013" y="6591"/>
                  </a:lnTo>
                  <a:lnTo>
                    <a:pt x="294156" y="4114"/>
                  </a:lnTo>
                  <a:lnTo>
                    <a:pt x="285330" y="4114"/>
                  </a:lnTo>
                  <a:lnTo>
                    <a:pt x="284543" y="4051"/>
                  </a:lnTo>
                  <a:close/>
                </a:path>
                <a:path w="679450" h="34925">
                  <a:moveTo>
                    <a:pt x="285343" y="3987"/>
                  </a:moveTo>
                  <a:lnTo>
                    <a:pt x="294156" y="4114"/>
                  </a:lnTo>
                  <a:lnTo>
                    <a:pt x="285343" y="3987"/>
                  </a:lnTo>
                  <a:close/>
                </a:path>
                <a:path w="679450" h="34925">
                  <a:moveTo>
                    <a:pt x="10325" y="0"/>
                  </a:moveTo>
                  <a:lnTo>
                    <a:pt x="0" y="23888"/>
                  </a:lnTo>
                  <a:lnTo>
                    <a:pt x="253212" y="27800"/>
                  </a:lnTo>
                  <a:lnTo>
                    <a:pt x="253758" y="21589"/>
                  </a:lnTo>
                  <a:lnTo>
                    <a:pt x="256058" y="3657"/>
                  </a:lnTo>
                  <a:lnTo>
                    <a:pt x="255041" y="3543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9390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925060" y="2123681"/>
              <a:ext cx="30480" cy="635"/>
            </a:xfrm>
            <a:custGeom>
              <a:avLst/>
              <a:gdLst/>
              <a:ahLst/>
              <a:cxnLst/>
              <a:rect l="l" t="t" r="r" b="b"/>
              <a:pathLst>
                <a:path w="30479" h="635">
                  <a:moveTo>
                    <a:pt x="29514" y="431"/>
                  </a:moveTo>
                  <a:lnTo>
                    <a:pt x="30289" y="571"/>
                  </a:lnTo>
                  <a:lnTo>
                    <a:pt x="29514" y="431"/>
                  </a:lnTo>
                  <a:close/>
                </a:path>
                <a:path w="30479" h="635">
                  <a:moveTo>
                    <a:pt x="0" y="0"/>
                  </a:moveTo>
                  <a:lnTo>
                    <a:pt x="1130" y="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927409" y="2124024"/>
              <a:ext cx="24130" cy="20320"/>
            </a:xfrm>
            <a:custGeom>
              <a:avLst/>
              <a:gdLst/>
              <a:ahLst/>
              <a:cxnLst/>
              <a:rect l="l" t="t" r="r" b="b"/>
              <a:pathLst>
                <a:path w="24129" h="20319">
                  <a:moveTo>
                    <a:pt x="22286" y="15430"/>
                  </a:moveTo>
                  <a:lnTo>
                    <a:pt x="12369" y="15430"/>
                  </a:lnTo>
                  <a:lnTo>
                    <a:pt x="14554" y="15875"/>
                  </a:lnTo>
                  <a:lnTo>
                    <a:pt x="16497" y="16675"/>
                  </a:lnTo>
                  <a:lnTo>
                    <a:pt x="18821" y="17513"/>
                  </a:lnTo>
                  <a:lnTo>
                    <a:pt x="20574" y="18808"/>
                  </a:lnTo>
                  <a:lnTo>
                    <a:pt x="21843" y="20078"/>
                  </a:lnTo>
                  <a:lnTo>
                    <a:pt x="22286" y="15430"/>
                  </a:lnTo>
                  <a:close/>
                </a:path>
                <a:path w="24129" h="20319">
                  <a:moveTo>
                    <a:pt x="9969" y="165"/>
                  </a:moveTo>
                  <a:lnTo>
                    <a:pt x="8254" y="15443"/>
                  </a:lnTo>
                  <a:lnTo>
                    <a:pt x="22286" y="15430"/>
                  </a:lnTo>
                  <a:lnTo>
                    <a:pt x="23721" y="342"/>
                  </a:lnTo>
                  <a:lnTo>
                    <a:pt x="11595" y="342"/>
                  </a:lnTo>
                  <a:lnTo>
                    <a:pt x="9969" y="165"/>
                  </a:lnTo>
                  <a:close/>
                </a:path>
                <a:path w="24129" h="20319">
                  <a:moveTo>
                    <a:pt x="13360" y="0"/>
                  </a:moveTo>
                  <a:lnTo>
                    <a:pt x="11633" y="0"/>
                  </a:lnTo>
                  <a:lnTo>
                    <a:pt x="11595" y="342"/>
                  </a:lnTo>
                  <a:lnTo>
                    <a:pt x="23721" y="342"/>
                  </a:lnTo>
                  <a:lnTo>
                    <a:pt x="23736" y="190"/>
                  </a:lnTo>
                  <a:lnTo>
                    <a:pt x="13360" y="0"/>
                  </a:lnTo>
                  <a:close/>
                </a:path>
                <a:path w="24129" h="20319">
                  <a:moveTo>
                    <a:pt x="2108" y="139"/>
                  </a:moveTo>
                  <a:lnTo>
                    <a:pt x="0" y="18402"/>
                  </a:lnTo>
                  <a:lnTo>
                    <a:pt x="431" y="18046"/>
                  </a:lnTo>
                  <a:lnTo>
                    <a:pt x="901" y="17703"/>
                  </a:lnTo>
                  <a:lnTo>
                    <a:pt x="2565" y="16649"/>
                  </a:lnTo>
                  <a:lnTo>
                    <a:pt x="3822" y="16154"/>
                  </a:lnTo>
                  <a:lnTo>
                    <a:pt x="5156" y="15849"/>
                  </a:lnTo>
                  <a:lnTo>
                    <a:pt x="1879" y="15430"/>
                  </a:lnTo>
                  <a:lnTo>
                    <a:pt x="3581" y="304"/>
                  </a:lnTo>
                  <a:lnTo>
                    <a:pt x="2108" y="139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939042" y="212399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1727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45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929517" y="2123821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482" y="0"/>
                  </a:moveTo>
                  <a:lnTo>
                    <a:pt x="457" y="203"/>
                  </a:lnTo>
                  <a:lnTo>
                    <a:pt x="12" y="152"/>
                  </a:lnTo>
                  <a:lnTo>
                    <a:pt x="0" y="342"/>
                  </a:lnTo>
                  <a:lnTo>
                    <a:pt x="1473" y="507"/>
                  </a:lnTo>
                  <a:lnTo>
                    <a:pt x="1524" y="25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927015" y="2124151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6022" y="15455"/>
                  </a:moveTo>
                  <a:lnTo>
                    <a:pt x="25374" y="21793"/>
                  </a:lnTo>
                  <a:lnTo>
                    <a:pt x="25082" y="24231"/>
                  </a:lnTo>
                  <a:lnTo>
                    <a:pt x="26022" y="15455"/>
                  </a:lnTo>
                  <a:close/>
                </a:path>
                <a:path w="26035" h="24764">
                  <a:moveTo>
                    <a:pt x="16890" y="16548"/>
                  </a:moveTo>
                  <a:lnTo>
                    <a:pt x="19011" y="17424"/>
                  </a:lnTo>
                  <a:lnTo>
                    <a:pt x="20840" y="18719"/>
                  </a:lnTo>
                  <a:lnTo>
                    <a:pt x="22199" y="20332"/>
                  </a:lnTo>
                  <a:lnTo>
                    <a:pt x="22237" y="19951"/>
                  </a:lnTo>
                  <a:lnTo>
                    <a:pt x="20967" y="18681"/>
                  </a:lnTo>
                  <a:lnTo>
                    <a:pt x="19215" y="17386"/>
                  </a:lnTo>
                  <a:lnTo>
                    <a:pt x="16890" y="16548"/>
                  </a:lnTo>
                  <a:close/>
                </a:path>
                <a:path w="26035" h="24764">
                  <a:moveTo>
                    <a:pt x="24129" y="63"/>
                  </a:moveTo>
                  <a:lnTo>
                    <a:pt x="22237" y="19951"/>
                  </a:lnTo>
                  <a:lnTo>
                    <a:pt x="22961" y="13703"/>
                  </a:lnTo>
                  <a:lnTo>
                    <a:pt x="23583" y="7416"/>
                  </a:lnTo>
                  <a:lnTo>
                    <a:pt x="24422" y="76"/>
                  </a:lnTo>
                  <a:lnTo>
                    <a:pt x="24129" y="63"/>
                  </a:lnTo>
                  <a:close/>
                </a:path>
                <a:path w="26035" h="24764">
                  <a:moveTo>
                    <a:pt x="2387" y="0"/>
                  </a:moveTo>
                  <a:lnTo>
                    <a:pt x="2362" y="330"/>
                  </a:lnTo>
                  <a:lnTo>
                    <a:pt x="1574" y="5930"/>
                  </a:lnTo>
                  <a:lnTo>
                    <a:pt x="901" y="11988"/>
                  </a:lnTo>
                  <a:lnTo>
                    <a:pt x="0" y="19100"/>
                  </a:lnTo>
                  <a:lnTo>
                    <a:pt x="921" y="18275"/>
                  </a:lnTo>
                  <a:lnTo>
                    <a:pt x="393" y="18275"/>
                  </a:lnTo>
                  <a:lnTo>
                    <a:pt x="2465" y="330"/>
                  </a:lnTo>
                  <a:lnTo>
                    <a:pt x="2387" y="0"/>
                  </a:lnTo>
                  <a:close/>
                </a:path>
                <a:path w="26035" h="24764">
                  <a:moveTo>
                    <a:pt x="5549" y="15722"/>
                  </a:moveTo>
                  <a:lnTo>
                    <a:pt x="393" y="18275"/>
                  </a:lnTo>
                  <a:lnTo>
                    <a:pt x="921" y="18275"/>
                  </a:lnTo>
                  <a:lnTo>
                    <a:pt x="1701" y="17576"/>
                  </a:lnTo>
                  <a:lnTo>
                    <a:pt x="3898" y="16433"/>
                  </a:lnTo>
                  <a:lnTo>
                    <a:pt x="6324" y="15824"/>
                  </a:lnTo>
                  <a:lnTo>
                    <a:pt x="5549" y="15722"/>
                  </a:lnTo>
                  <a:close/>
                </a:path>
                <a:path w="26035" h="24764">
                  <a:moveTo>
                    <a:pt x="9969" y="15316"/>
                  </a:moveTo>
                  <a:lnTo>
                    <a:pt x="8648" y="15316"/>
                  </a:lnTo>
                  <a:lnTo>
                    <a:pt x="9080" y="15354"/>
                  </a:lnTo>
                  <a:lnTo>
                    <a:pt x="9969" y="15316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926190" y="2123694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12" y="0"/>
                  </a:moveTo>
                  <a:lnTo>
                    <a:pt x="3213" y="444"/>
                  </a:lnTo>
                  <a:lnTo>
                    <a:pt x="3340" y="279"/>
                  </a:lnTo>
                  <a:lnTo>
                    <a:pt x="1092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927345" y="2142794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4" h="5714">
                  <a:moveTo>
                    <a:pt x="9601" y="0"/>
                  </a:moveTo>
                  <a:lnTo>
                    <a:pt x="0" y="5206"/>
                  </a:lnTo>
                  <a:lnTo>
                    <a:pt x="6565" y="5308"/>
                  </a:lnTo>
                  <a:lnTo>
                    <a:pt x="6807" y="5270"/>
                  </a:lnTo>
                  <a:lnTo>
                    <a:pt x="9258" y="5118"/>
                  </a:lnTo>
                  <a:lnTo>
                    <a:pt x="10223" y="5118"/>
                  </a:lnTo>
                  <a:lnTo>
                    <a:pt x="10985" y="5219"/>
                  </a:lnTo>
                  <a:lnTo>
                    <a:pt x="11683" y="5384"/>
                  </a:lnTo>
                  <a:lnTo>
                    <a:pt x="20485" y="5524"/>
                  </a:lnTo>
                  <a:lnTo>
                    <a:pt x="11023" y="50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64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936947" y="2142769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2298" y="0"/>
                  </a:moveTo>
                  <a:lnTo>
                    <a:pt x="381" y="0"/>
                  </a:lnTo>
                  <a:lnTo>
                    <a:pt x="0" y="25"/>
                  </a:lnTo>
                  <a:lnTo>
                    <a:pt x="1422" y="76"/>
                  </a:lnTo>
                  <a:lnTo>
                    <a:pt x="3009" y="292"/>
                  </a:lnTo>
                  <a:lnTo>
                    <a:pt x="4686" y="685"/>
                  </a:lnTo>
                  <a:lnTo>
                    <a:pt x="4940" y="736"/>
                  </a:lnTo>
                  <a:lnTo>
                    <a:pt x="5410" y="876"/>
                  </a:lnTo>
                  <a:lnTo>
                    <a:pt x="3937" y="330"/>
                  </a:lnTo>
                  <a:lnTo>
                    <a:pt x="2298" y="0"/>
                  </a:lnTo>
                  <a:close/>
                </a:path>
              </a:pathLst>
            </a:custGeom>
            <a:solidFill>
              <a:srgbClr val="39383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926863" y="2142769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15493" y="876"/>
                  </a:moveTo>
                  <a:lnTo>
                    <a:pt x="20967" y="5549"/>
                  </a:lnTo>
                  <a:lnTo>
                    <a:pt x="21539" y="5562"/>
                  </a:lnTo>
                  <a:lnTo>
                    <a:pt x="20485" y="4114"/>
                  </a:lnTo>
                  <a:lnTo>
                    <a:pt x="19342" y="2870"/>
                  </a:lnTo>
                  <a:lnTo>
                    <a:pt x="17818" y="1536"/>
                  </a:lnTo>
                  <a:lnTo>
                    <a:pt x="15493" y="876"/>
                  </a:lnTo>
                  <a:close/>
                </a:path>
                <a:path w="21589" h="5714">
                  <a:moveTo>
                    <a:pt x="7226" y="0"/>
                  </a:moveTo>
                  <a:lnTo>
                    <a:pt x="5283" y="457"/>
                  </a:lnTo>
                  <a:lnTo>
                    <a:pt x="3683" y="1485"/>
                  </a:lnTo>
                  <a:lnTo>
                    <a:pt x="1625" y="2679"/>
                  </a:lnTo>
                  <a:lnTo>
                    <a:pt x="495" y="4368"/>
                  </a:lnTo>
                  <a:lnTo>
                    <a:pt x="0" y="5219"/>
                  </a:lnTo>
                  <a:lnTo>
                    <a:pt x="489" y="5219"/>
                  </a:lnTo>
                  <a:lnTo>
                    <a:pt x="1015" y="4241"/>
                  </a:lnTo>
                  <a:lnTo>
                    <a:pt x="1790" y="3314"/>
                  </a:lnTo>
                  <a:lnTo>
                    <a:pt x="2768" y="2514"/>
                  </a:lnTo>
                  <a:lnTo>
                    <a:pt x="4584" y="1117"/>
                  </a:lnTo>
                  <a:lnTo>
                    <a:pt x="7213" y="139"/>
                  </a:lnTo>
                  <a:lnTo>
                    <a:pt x="10083" y="25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64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926508" y="2139454"/>
              <a:ext cx="22860" cy="8890"/>
            </a:xfrm>
            <a:custGeom>
              <a:avLst/>
              <a:gdLst/>
              <a:ahLst/>
              <a:cxnLst/>
              <a:rect l="l" t="t" r="r" b="b"/>
              <a:pathLst>
                <a:path w="22860" h="8889">
                  <a:moveTo>
                    <a:pt x="22707" y="5029"/>
                  </a:moveTo>
                  <a:lnTo>
                    <a:pt x="21348" y="3416"/>
                  </a:lnTo>
                  <a:lnTo>
                    <a:pt x="19519" y="2120"/>
                  </a:lnTo>
                  <a:lnTo>
                    <a:pt x="16929" y="1079"/>
                  </a:lnTo>
                  <a:lnTo>
                    <a:pt x="14020" y="292"/>
                  </a:lnTo>
                  <a:lnTo>
                    <a:pt x="15925" y="800"/>
                  </a:lnTo>
                  <a:lnTo>
                    <a:pt x="16446" y="927"/>
                  </a:lnTo>
                  <a:lnTo>
                    <a:pt x="16929" y="1079"/>
                  </a:lnTo>
                  <a:lnTo>
                    <a:pt x="17399" y="1244"/>
                  </a:lnTo>
                  <a:lnTo>
                    <a:pt x="15455" y="444"/>
                  </a:lnTo>
                  <a:lnTo>
                    <a:pt x="13271" y="0"/>
                  </a:lnTo>
                  <a:lnTo>
                    <a:pt x="11010" y="0"/>
                  </a:lnTo>
                  <a:lnTo>
                    <a:pt x="10477" y="12"/>
                  </a:lnTo>
                  <a:lnTo>
                    <a:pt x="9144" y="101"/>
                  </a:lnTo>
                  <a:lnTo>
                    <a:pt x="9067" y="800"/>
                  </a:lnTo>
                  <a:lnTo>
                    <a:pt x="6832" y="520"/>
                  </a:lnTo>
                  <a:lnTo>
                    <a:pt x="4406" y="1130"/>
                  </a:lnTo>
                  <a:lnTo>
                    <a:pt x="2209" y="2273"/>
                  </a:lnTo>
                  <a:lnTo>
                    <a:pt x="508" y="3797"/>
                  </a:lnTo>
                  <a:lnTo>
                    <a:pt x="0" y="8534"/>
                  </a:lnTo>
                  <a:lnTo>
                    <a:pt x="355" y="8534"/>
                  </a:lnTo>
                  <a:lnTo>
                    <a:pt x="850" y="7683"/>
                  </a:lnTo>
                  <a:lnTo>
                    <a:pt x="1981" y="5994"/>
                  </a:lnTo>
                  <a:lnTo>
                    <a:pt x="4038" y="4800"/>
                  </a:lnTo>
                  <a:lnTo>
                    <a:pt x="5638" y="3771"/>
                  </a:lnTo>
                  <a:lnTo>
                    <a:pt x="7581" y="3314"/>
                  </a:lnTo>
                  <a:lnTo>
                    <a:pt x="12738" y="3314"/>
                  </a:lnTo>
                  <a:lnTo>
                    <a:pt x="14376" y="3644"/>
                  </a:lnTo>
                  <a:lnTo>
                    <a:pt x="15849" y="4191"/>
                  </a:lnTo>
                  <a:lnTo>
                    <a:pt x="18173" y="4851"/>
                  </a:lnTo>
                  <a:lnTo>
                    <a:pt x="19697" y="6184"/>
                  </a:lnTo>
                  <a:lnTo>
                    <a:pt x="20840" y="7429"/>
                  </a:lnTo>
                  <a:lnTo>
                    <a:pt x="21894" y="8877"/>
                  </a:lnTo>
                  <a:lnTo>
                    <a:pt x="22275" y="8877"/>
                  </a:lnTo>
                  <a:lnTo>
                    <a:pt x="22707" y="5029"/>
                  </a:lnTo>
                  <a:close/>
                </a:path>
              </a:pathLst>
            </a:custGeom>
            <a:solidFill>
              <a:srgbClr val="39383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27282" y="2123706"/>
              <a:ext cx="27305" cy="1270"/>
            </a:xfrm>
            <a:custGeom>
              <a:avLst/>
              <a:gdLst/>
              <a:ahLst/>
              <a:cxnLst/>
              <a:rect l="l" t="t" r="r" b="b"/>
              <a:pathLst>
                <a:path w="27304" h="1269">
                  <a:moveTo>
                    <a:pt x="2717" y="50"/>
                  </a:moveTo>
                  <a:lnTo>
                    <a:pt x="0" y="0"/>
                  </a:lnTo>
                  <a:lnTo>
                    <a:pt x="2692" y="317"/>
                  </a:lnTo>
                  <a:lnTo>
                    <a:pt x="2717" y="50"/>
                  </a:lnTo>
                  <a:close/>
                </a:path>
                <a:path w="27304" h="1269">
                  <a:moveTo>
                    <a:pt x="3771" y="63"/>
                  </a:moveTo>
                  <a:lnTo>
                    <a:pt x="2717" y="50"/>
                  </a:lnTo>
                  <a:lnTo>
                    <a:pt x="3759" y="139"/>
                  </a:lnTo>
                  <a:close/>
                </a:path>
                <a:path w="27304" h="1269">
                  <a:moveTo>
                    <a:pt x="24180" y="355"/>
                  </a:moveTo>
                  <a:lnTo>
                    <a:pt x="11772" y="177"/>
                  </a:lnTo>
                  <a:lnTo>
                    <a:pt x="24155" y="520"/>
                  </a:lnTo>
                  <a:lnTo>
                    <a:pt x="24180" y="355"/>
                  </a:lnTo>
                  <a:close/>
                </a:path>
                <a:path w="27304" h="1269">
                  <a:moveTo>
                    <a:pt x="27292" y="406"/>
                  </a:moveTo>
                  <a:lnTo>
                    <a:pt x="24701" y="368"/>
                  </a:lnTo>
                  <a:lnTo>
                    <a:pt x="27266" y="647"/>
                  </a:lnTo>
                  <a:lnTo>
                    <a:pt x="27292" y="406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929289" y="2124024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4" h="15875">
                  <a:moveTo>
                    <a:pt x="6553" y="0"/>
                  </a:moveTo>
                  <a:lnTo>
                    <a:pt x="2095" y="0"/>
                  </a:lnTo>
                  <a:lnTo>
                    <a:pt x="2057" y="342"/>
                  </a:lnTo>
                  <a:lnTo>
                    <a:pt x="1701" y="304"/>
                  </a:lnTo>
                  <a:lnTo>
                    <a:pt x="0" y="15430"/>
                  </a:lnTo>
                  <a:lnTo>
                    <a:pt x="3276" y="15849"/>
                  </a:lnTo>
                  <a:lnTo>
                    <a:pt x="4279" y="15608"/>
                  </a:lnTo>
                  <a:lnTo>
                    <a:pt x="5321" y="15481"/>
                  </a:lnTo>
                  <a:lnTo>
                    <a:pt x="6375" y="15443"/>
                  </a:lnTo>
                  <a:lnTo>
                    <a:pt x="8089" y="165"/>
                  </a:lnTo>
                  <a:lnTo>
                    <a:pt x="6553" y="0"/>
                  </a:lnTo>
                  <a:close/>
                </a:path>
              </a:pathLst>
            </a:custGeom>
            <a:solidFill>
              <a:srgbClr val="716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931384" y="2123846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79" h="635">
                  <a:moveTo>
                    <a:pt x="12" y="0"/>
                  </a:moveTo>
                  <a:lnTo>
                    <a:pt x="0" y="177"/>
                  </a:lnTo>
                  <a:lnTo>
                    <a:pt x="4457" y="177"/>
                  </a:lnTo>
                  <a:lnTo>
                    <a:pt x="3441" y="6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F6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930990" y="21238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406" y="0"/>
                  </a:moveTo>
                  <a:lnTo>
                    <a:pt x="50" y="0"/>
                  </a:lnTo>
                  <a:lnTo>
                    <a:pt x="0" y="482"/>
                  </a:lnTo>
                  <a:lnTo>
                    <a:pt x="355" y="520"/>
                  </a:lnTo>
                  <a:lnTo>
                    <a:pt x="393" y="17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5553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932565" y="2139467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3098" y="0"/>
                  </a:moveTo>
                  <a:lnTo>
                    <a:pt x="2044" y="38"/>
                  </a:lnTo>
                  <a:lnTo>
                    <a:pt x="1003" y="165"/>
                  </a:lnTo>
                  <a:lnTo>
                    <a:pt x="0" y="406"/>
                  </a:lnTo>
                  <a:lnTo>
                    <a:pt x="774" y="507"/>
                  </a:lnTo>
                  <a:lnTo>
                    <a:pt x="1524" y="317"/>
                  </a:lnTo>
                  <a:lnTo>
                    <a:pt x="2298" y="177"/>
                  </a:lnTo>
                  <a:lnTo>
                    <a:pt x="3086" y="88"/>
                  </a:lnTo>
                  <a:close/>
                </a:path>
              </a:pathLst>
            </a:custGeom>
            <a:solidFill>
              <a:srgbClr val="716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933340" y="213955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311" y="0"/>
                  </a:moveTo>
                  <a:lnTo>
                    <a:pt x="1524" y="88"/>
                  </a:lnTo>
                  <a:lnTo>
                    <a:pt x="749" y="228"/>
                  </a:lnTo>
                  <a:lnTo>
                    <a:pt x="0" y="419"/>
                  </a:lnTo>
                  <a:lnTo>
                    <a:pt x="2235" y="698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68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931041" y="2123770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12" y="0"/>
                  </a:moveTo>
                  <a:lnTo>
                    <a:pt x="355" y="76"/>
                  </a:lnTo>
                  <a:lnTo>
                    <a:pt x="3784" y="139"/>
                  </a:lnTo>
                  <a:lnTo>
                    <a:pt x="2806" y="3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553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933848" y="2123808"/>
              <a:ext cx="5715" cy="635"/>
            </a:xfrm>
            <a:custGeom>
              <a:avLst/>
              <a:gdLst/>
              <a:ahLst/>
              <a:cxnLst/>
              <a:rect l="l" t="t" r="r" b="b"/>
              <a:pathLst>
                <a:path w="5714" h="635">
                  <a:moveTo>
                    <a:pt x="0" y="0"/>
                  </a:moveTo>
                  <a:lnTo>
                    <a:pt x="5156" y="558"/>
                  </a:lnTo>
                  <a:lnTo>
                    <a:pt x="5206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5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933911" y="2147912"/>
              <a:ext cx="5715" cy="635"/>
            </a:xfrm>
            <a:custGeom>
              <a:avLst/>
              <a:gdLst/>
              <a:ahLst/>
              <a:cxnLst/>
              <a:rect l="l" t="t" r="r" b="b"/>
              <a:pathLst>
                <a:path w="5714" h="635">
                  <a:moveTo>
                    <a:pt x="3657" y="0"/>
                  </a:moveTo>
                  <a:lnTo>
                    <a:pt x="2692" y="0"/>
                  </a:lnTo>
                  <a:lnTo>
                    <a:pt x="495" y="126"/>
                  </a:lnTo>
                  <a:lnTo>
                    <a:pt x="241" y="152"/>
                  </a:lnTo>
                  <a:lnTo>
                    <a:pt x="0" y="190"/>
                  </a:lnTo>
                  <a:lnTo>
                    <a:pt x="5118" y="266"/>
                  </a:lnTo>
                  <a:lnTo>
                    <a:pt x="4419" y="101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923231" y="2123795"/>
              <a:ext cx="31750" cy="24765"/>
            </a:xfrm>
            <a:custGeom>
              <a:avLst/>
              <a:gdLst/>
              <a:ahLst/>
              <a:cxnLst/>
              <a:rect l="l" t="t" r="r" b="b"/>
              <a:pathLst>
                <a:path w="31750" h="24764">
                  <a:moveTo>
                    <a:pt x="6172" y="342"/>
                  </a:moveTo>
                  <a:lnTo>
                    <a:pt x="2857" y="0"/>
                  </a:lnTo>
                  <a:lnTo>
                    <a:pt x="546" y="17932"/>
                  </a:lnTo>
                  <a:lnTo>
                    <a:pt x="0" y="24142"/>
                  </a:lnTo>
                  <a:lnTo>
                    <a:pt x="3276" y="24193"/>
                  </a:lnTo>
                  <a:lnTo>
                    <a:pt x="3378" y="23012"/>
                  </a:lnTo>
                  <a:lnTo>
                    <a:pt x="3784" y="19456"/>
                  </a:lnTo>
                  <a:lnTo>
                    <a:pt x="4686" y="12344"/>
                  </a:lnTo>
                  <a:lnTo>
                    <a:pt x="5359" y="6286"/>
                  </a:lnTo>
                  <a:lnTo>
                    <a:pt x="6146" y="685"/>
                  </a:lnTo>
                  <a:lnTo>
                    <a:pt x="6172" y="342"/>
                  </a:lnTo>
                  <a:close/>
                </a:path>
                <a:path w="31750" h="24764">
                  <a:moveTo>
                    <a:pt x="31432" y="571"/>
                  </a:moveTo>
                  <a:lnTo>
                    <a:pt x="28651" y="279"/>
                  </a:lnTo>
                  <a:lnTo>
                    <a:pt x="28232" y="266"/>
                  </a:lnTo>
                  <a:lnTo>
                    <a:pt x="27368" y="7772"/>
                  </a:lnTo>
                  <a:lnTo>
                    <a:pt x="26644" y="14871"/>
                  </a:lnTo>
                  <a:lnTo>
                    <a:pt x="25552" y="24536"/>
                  </a:lnTo>
                  <a:lnTo>
                    <a:pt x="28867" y="24587"/>
                  </a:lnTo>
                  <a:lnTo>
                    <a:pt x="29159" y="22148"/>
                  </a:lnTo>
                  <a:lnTo>
                    <a:pt x="29984" y="14058"/>
                  </a:lnTo>
                  <a:lnTo>
                    <a:pt x="30746" y="7429"/>
                  </a:lnTo>
                  <a:lnTo>
                    <a:pt x="31432" y="571"/>
                  </a:lnTo>
                  <a:close/>
                </a:path>
              </a:pathLst>
            </a:custGeom>
            <a:solidFill>
              <a:srgbClr val="4546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164175" y="2127148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1143" y="12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138216" y="2126907"/>
              <a:ext cx="22860" cy="18415"/>
            </a:xfrm>
            <a:custGeom>
              <a:avLst/>
              <a:gdLst/>
              <a:ahLst/>
              <a:cxnLst/>
              <a:rect l="l" t="t" r="r" b="b"/>
              <a:pathLst>
                <a:path w="22860" h="18414">
                  <a:moveTo>
                    <a:pt x="22075" y="13919"/>
                  </a:moveTo>
                  <a:lnTo>
                    <a:pt x="13258" y="13919"/>
                  </a:lnTo>
                  <a:lnTo>
                    <a:pt x="15430" y="14363"/>
                  </a:lnTo>
                  <a:lnTo>
                    <a:pt x="17360" y="15163"/>
                  </a:lnTo>
                  <a:lnTo>
                    <a:pt x="19278" y="15900"/>
                  </a:lnTo>
                  <a:lnTo>
                    <a:pt x="20777" y="16941"/>
                  </a:lnTo>
                  <a:lnTo>
                    <a:pt x="21907" y="17983"/>
                  </a:lnTo>
                  <a:lnTo>
                    <a:pt x="22075" y="13919"/>
                  </a:lnTo>
                  <a:close/>
                </a:path>
                <a:path w="22860" h="18414">
                  <a:moveTo>
                    <a:pt x="10655" y="76"/>
                  </a:moveTo>
                  <a:lnTo>
                    <a:pt x="10642" y="317"/>
                  </a:lnTo>
                  <a:lnTo>
                    <a:pt x="9036" y="317"/>
                  </a:lnTo>
                  <a:lnTo>
                    <a:pt x="8178" y="13995"/>
                  </a:lnTo>
                  <a:lnTo>
                    <a:pt x="9271" y="13919"/>
                  </a:lnTo>
                  <a:lnTo>
                    <a:pt x="22075" y="13919"/>
                  </a:lnTo>
                  <a:lnTo>
                    <a:pt x="22638" y="317"/>
                  </a:lnTo>
                  <a:lnTo>
                    <a:pt x="10642" y="317"/>
                  </a:lnTo>
                  <a:lnTo>
                    <a:pt x="9042" y="215"/>
                  </a:lnTo>
                  <a:lnTo>
                    <a:pt x="22643" y="215"/>
                  </a:lnTo>
                  <a:lnTo>
                    <a:pt x="10655" y="76"/>
                  </a:lnTo>
                  <a:close/>
                </a:path>
                <a:path w="22860" h="18414">
                  <a:moveTo>
                    <a:pt x="1028" y="63"/>
                  </a:moveTo>
                  <a:lnTo>
                    <a:pt x="1155" y="203"/>
                  </a:lnTo>
                  <a:lnTo>
                    <a:pt x="736" y="4940"/>
                  </a:lnTo>
                  <a:lnTo>
                    <a:pt x="0" y="17373"/>
                  </a:lnTo>
                  <a:lnTo>
                    <a:pt x="800" y="16662"/>
                  </a:lnTo>
                  <a:lnTo>
                    <a:pt x="1270" y="16319"/>
                  </a:lnTo>
                  <a:lnTo>
                    <a:pt x="2476" y="15544"/>
                  </a:lnTo>
                  <a:lnTo>
                    <a:pt x="3657" y="14986"/>
                  </a:lnTo>
                  <a:lnTo>
                    <a:pt x="4927" y="14605"/>
                  </a:lnTo>
                  <a:lnTo>
                    <a:pt x="1841" y="14376"/>
                  </a:lnTo>
                  <a:lnTo>
                    <a:pt x="2742" y="88"/>
                  </a:lnTo>
                  <a:lnTo>
                    <a:pt x="1384" y="88"/>
                  </a:lnTo>
                  <a:lnTo>
                    <a:pt x="1028" y="63"/>
                  </a:lnTo>
                  <a:close/>
                </a:path>
                <a:path w="22860" h="18414">
                  <a:moveTo>
                    <a:pt x="1384" y="0"/>
                  </a:moveTo>
                  <a:lnTo>
                    <a:pt x="2743" y="76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148872" y="2126983"/>
              <a:ext cx="12065" cy="635"/>
            </a:xfrm>
            <a:custGeom>
              <a:avLst/>
              <a:gdLst/>
              <a:ahLst/>
              <a:cxnLst/>
              <a:rect l="l" t="t" r="r" b="b"/>
              <a:pathLst>
                <a:path w="12064" h="635">
                  <a:moveTo>
                    <a:pt x="0" y="0"/>
                  </a:moveTo>
                  <a:lnTo>
                    <a:pt x="11988" y="1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45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139601" y="2126894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2" y="0"/>
                  </a:moveTo>
                  <a:lnTo>
                    <a:pt x="1358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135956" y="2126729"/>
              <a:ext cx="28575" cy="25400"/>
            </a:xfrm>
            <a:custGeom>
              <a:avLst/>
              <a:gdLst/>
              <a:ahLst/>
              <a:cxnLst/>
              <a:rect l="l" t="t" r="r" b="b"/>
              <a:pathLst>
                <a:path w="28575" h="25400">
                  <a:moveTo>
                    <a:pt x="27533" y="17564"/>
                  </a:moveTo>
                  <a:lnTo>
                    <a:pt x="27381" y="20523"/>
                  </a:lnTo>
                  <a:lnTo>
                    <a:pt x="27114" y="24904"/>
                  </a:lnTo>
                  <a:lnTo>
                    <a:pt x="27533" y="17564"/>
                  </a:lnTo>
                  <a:close/>
                </a:path>
                <a:path w="28575" h="25400">
                  <a:moveTo>
                    <a:pt x="19621" y="15341"/>
                  </a:moveTo>
                  <a:lnTo>
                    <a:pt x="21386" y="16078"/>
                  </a:lnTo>
                  <a:lnTo>
                    <a:pt x="22936" y="17119"/>
                  </a:lnTo>
                  <a:lnTo>
                    <a:pt x="24168" y="18402"/>
                  </a:lnTo>
                  <a:lnTo>
                    <a:pt x="24168" y="18161"/>
                  </a:lnTo>
                  <a:lnTo>
                    <a:pt x="23037" y="17119"/>
                  </a:lnTo>
                  <a:lnTo>
                    <a:pt x="21539" y="16078"/>
                  </a:lnTo>
                  <a:lnTo>
                    <a:pt x="19621" y="15341"/>
                  </a:lnTo>
                  <a:close/>
                </a:path>
                <a:path w="28575" h="25400">
                  <a:moveTo>
                    <a:pt x="24904" y="368"/>
                  </a:moveTo>
                  <a:lnTo>
                    <a:pt x="24168" y="18161"/>
                  </a:lnTo>
                  <a:lnTo>
                    <a:pt x="24447" y="13182"/>
                  </a:lnTo>
                  <a:lnTo>
                    <a:pt x="24676" y="6781"/>
                  </a:lnTo>
                  <a:lnTo>
                    <a:pt x="25018" y="609"/>
                  </a:lnTo>
                  <a:lnTo>
                    <a:pt x="28214" y="609"/>
                  </a:lnTo>
                  <a:lnTo>
                    <a:pt x="24904" y="368"/>
                  </a:lnTo>
                  <a:close/>
                </a:path>
                <a:path w="28575" h="25400">
                  <a:moveTo>
                    <a:pt x="28214" y="609"/>
                  </a:moveTo>
                  <a:lnTo>
                    <a:pt x="25018" y="609"/>
                  </a:lnTo>
                  <a:lnTo>
                    <a:pt x="28206" y="825"/>
                  </a:lnTo>
                  <a:lnTo>
                    <a:pt x="28214" y="609"/>
                  </a:lnTo>
                  <a:close/>
                </a:path>
                <a:path w="28575" h="25400">
                  <a:moveTo>
                    <a:pt x="27990" y="444"/>
                  </a:moveTo>
                  <a:lnTo>
                    <a:pt x="28218" y="495"/>
                  </a:lnTo>
                  <a:lnTo>
                    <a:pt x="27990" y="444"/>
                  </a:lnTo>
                  <a:close/>
                </a:path>
                <a:path w="28575" h="25400">
                  <a:moveTo>
                    <a:pt x="2997" y="5118"/>
                  </a:moveTo>
                  <a:lnTo>
                    <a:pt x="1917" y="18529"/>
                  </a:lnTo>
                  <a:lnTo>
                    <a:pt x="2888" y="17551"/>
                  </a:lnTo>
                  <a:lnTo>
                    <a:pt x="2260" y="17551"/>
                  </a:lnTo>
                  <a:lnTo>
                    <a:pt x="2997" y="5118"/>
                  </a:lnTo>
                  <a:close/>
                </a:path>
                <a:path w="28575" h="25400">
                  <a:moveTo>
                    <a:pt x="7188" y="14782"/>
                  </a:moveTo>
                  <a:lnTo>
                    <a:pt x="5918" y="15163"/>
                  </a:lnTo>
                  <a:lnTo>
                    <a:pt x="4737" y="15722"/>
                  </a:lnTo>
                  <a:lnTo>
                    <a:pt x="3644" y="16497"/>
                  </a:lnTo>
                  <a:lnTo>
                    <a:pt x="3017" y="16878"/>
                  </a:lnTo>
                  <a:lnTo>
                    <a:pt x="2260" y="17551"/>
                  </a:lnTo>
                  <a:lnTo>
                    <a:pt x="2888" y="17551"/>
                  </a:lnTo>
                  <a:lnTo>
                    <a:pt x="3555" y="16878"/>
                  </a:lnTo>
                  <a:lnTo>
                    <a:pt x="5714" y="15608"/>
                  </a:lnTo>
                  <a:lnTo>
                    <a:pt x="8178" y="14846"/>
                  </a:lnTo>
                  <a:lnTo>
                    <a:pt x="7188" y="14782"/>
                  </a:lnTo>
                  <a:close/>
                </a:path>
                <a:path w="28575" h="25400">
                  <a:moveTo>
                    <a:pt x="12268" y="14097"/>
                  </a:moveTo>
                  <a:lnTo>
                    <a:pt x="11531" y="14097"/>
                  </a:lnTo>
                  <a:lnTo>
                    <a:pt x="10439" y="14173"/>
                  </a:lnTo>
                  <a:lnTo>
                    <a:pt x="10426" y="14312"/>
                  </a:lnTo>
                  <a:lnTo>
                    <a:pt x="11036" y="14211"/>
                  </a:lnTo>
                  <a:lnTo>
                    <a:pt x="12268" y="14097"/>
                  </a:lnTo>
                  <a:close/>
                </a:path>
                <a:path w="28575" h="25400">
                  <a:moveTo>
                    <a:pt x="76" y="0"/>
                  </a:moveTo>
                  <a:lnTo>
                    <a:pt x="0" y="1181"/>
                  </a:lnTo>
                  <a:lnTo>
                    <a:pt x="101" y="38"/>
                  </a:lnTo>
                  <a:lnTo>
                    <a:pt x="558" y="38"/>
                  </a:lnTo>
                  <a:lnTo>
                    <a:pt x="76" y="0"/>
                  </a:lnTo>
                  <a:close/>
                </a:path>
                <a:path w="28575" h="25400">
                  <a:moveTo>
                    <a:pt x="558" y="38"/>
                  </a:moveTo>
                  <a:lnTo>
                    <a:pt x="101" y="38"/>
                  </a:lnTo>
                  <a:lnTo>
                    <a:pt x="3289" y="368"/>
                  </a:lnTo>
                  <a:lnTo>
                    <a:pt x="3289" y="241"/>
                  </a:lnTo>
                  <a:lnTo>
                    <a:pt x="558" y="38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163947" y="212713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28" y="12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160860" y="212709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close/>
                </a:path>
              </a:pathLst>
            </a:custGeom>
            <a:solidFill>
              <a:srgbClr val="4745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138153" y="2144153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19">
                  <a:moveTo>
                    <a:pt x="10147" y="0"/>
                  </a:moveTo>
                  <a:lnTo>
                    <a:pt x="4864" y="330"/>
                  </a:lnTo>
                  <a:lnTo>
                    <a:pt x="812" y="3543"/>
                  </a:lnTo>
                  <a:lnTo>
                    <a:pt x="0" y="7099"/>
                  </a:lnTo>
                  <a:lnTo>
                    <a:pt x="1777" y="7124"/>
                  </a:lnTo>
                  <a:lnTo>
                    <a:pt x="2882" y="6654"/>
                  </a:lnTo>
                  <a:lnTo>
                    <a:pt x="4051" y="6286"/>
                  </a:lnTo>
                  <a:lnTo>
                    <a:pt x="5245" y="6019"/>
                  </a:lnTo>
                  <a:lnTo>
                    <a:pt x="5968" y="5714"/>
                  </a:lnTo>
                  <a:lnTo>
                    <a:pt x="6794" y="5460"/>
                  </a:lnTo>
                  <a:lnTo>
                    <a:pt x="8877" y="5245"/>
                  </a:lnTo>
                  <a:lnTo>
                    <a:pt x="11899" y="5219"/>
                  </a:lnTo>
                  <a:lnTo>
                    <a:pt x="12611" y="5397"/>
                  </a:lnTo>
                  <a:lnTo>
                    <a:pt x="13309" y="5626"/>
                  </a:lnTo>
                  <a:lnTo>
                    <a:pt x="15633" y="5880"/>
                  </a:lnTo>
                  <a:lnTo>
                    <a:pt x="17830" y="6502"/>
                  </a:lnTo>
                  <a:lnTo>
                    <a:pt x="19837" y="7404"/>
                  </a:lnTo>
                  <a:lnTo>
                    <a:pt x="21640" y="7429"/>
                  </a:lnTo>
                  <a:lnTo>
                    <a:pt x="21310" y="4483"/>
                  </a:lnTo>
                  <a:lnTo>
                    <a:pt x="18834" y="1816"/>
                  </a:lnTo>
                  <a:lnTo>
                    <a:pt x="14935" y="558"/>
                  </a:lnTo>
                  <a:lnTo>
                    <a:pt x="11455" y="25"/>
                  </a:lnTo>
                  <a:lnTo>
                    <a:pt x="10147" y="0"/>
                  </a:lnTo>
                  <a:close/>
                </a:path>
              </a:pathLst>
            </a:custGeom>
            <a:solidFill>
              <a:srgbClr val="64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148300" y="214414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2400" y="0"/>
                  </a:moveTo>
                  <a:lnTo>
                    <a:pt x="63" y="0"/>
                  </a:lnTo>
                  <a:lnTo>
                    <a:pt x="5067" y="647"/>
                  </a:lnTo>
                  <a:lnTo>
                    <a:pt x="3797" y="228"/>
                  </a:lnTo>
                  <a:lnTo>
                    <a:pt x="2400" y="0"/>
                  </a:lnTo>
                  <a:close/>
                </a:path>
              </a:pathLst>
            </a:custGeom>
            <a:solidFill>
              <a:srgbClr val="39383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151462" y="2149779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5">
                  <a:moveTo>
                    <a:pt x="65" y="7"/>
                  </a:moveTo>
                  <a:lnTo>
                    <a:pt x="2260" y="304"/>
                  </a:lnTo>
                  <a:lnTo>
                    <a:pt x="4343" y="914"/>
                  </a:lnTo>
                  <a:lnTo>
                    <a:pt x="6223" y="1777"/>
                  </a:lnTo>
                  <a:lnTo>
                    <a:pt x="6527" y="1777"/>
                  </a:lnTo>
                  <a:lnTo>
                    <a:pt x="4521" y="876"/>
                  </a:lnTo>
                  <a:lnTo>
                    <a:pt x="2324" y="253"/>
                  </a:lnTo>
                  <a:lnTo>
                    <a:pt x="65" y="7"/>
                  </a:lnTo>
                  <a:close/>
                </a:path>
                <a:path w="6985" h="1905">
                  <a:moveTo>
                    <a:pt x="12" y="0"/>
                  </a:moveTo>
                  <a:close/>
                </a:path>
              </a:pathLst>
            </a:custGeom>
            <a:solidFill>
              <a:srgbClr val="2928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139931" y="2149792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11582" y="0"/>
                  </a:moveTo>
                  <a:lnTo>
                    <a:pt x="11950" y="114"/>
                  </a:lnTo>
                  <a:lnTo>
                    <a:pt x="12674" y="393"/>
                  </a:lnTo>
                  <a:lnTo>
                    <a:pt x="13208" y="660"/>
                  </a:lnTo>
                  <a:lnTo>
                    <a:pt x="13677" y="939"/>
                  </a:lnTo>
                  <a:lnTo>
                    <a:pt x="14668" y="1130"/>
                  </a:lnTo>
                  <a:lnTo>
                    <a:pt x="15621" y="1409"/>
                  </a:lnTo>
                  <a:lnTo>
                    <a:pt x="16510" y="1739"/>
                  </a:lnTo>
                  <a:lnTo>
                    <a:pt x="17754" y="1765"/>
                  </a:lnTo>
                  <a:lnTo>
                    <a:pt x="15875" y="901"/>
                  </a:lnTo>
                  <a:lnTo>
                    <a:pt x="13792" y="292"/>
                  </a:lnTo>
                  <a:lnTo>
                    <a:pt x="11582" y="0"/>
                  </a:lnTo>
                  <a:close/>
                </a:path>
                <a:path w="17779" h="1905">
                  <a:moveTo>
                    <a:pt x="3467" y="380"/>
                  </a:moveTo>
                  <a:lnTo>
                    <a:pt x="2273" y="647"/>
                  </a:lnTo>
                  <a:lnTo>
                    <a:pt x="1104" y="1016"/>
                  </a:lnTo>
                  <a:lnTo>
                    <a:pt x="0" y="1485"/>
                  </a:lnTo>
                  <a:lnTo>
                    <a:pt x="1562" y="1511"/>
                  </a:lnTo>
                  <a:lnTo>
                    <a:pt x="2070" y="1104"/>
                  </a:lnTo>
                  <a:lnTo>
                    <a:pt x="2705" y="711"/>
                  </a:lnTo>
                  <a:lnTo>
                    <a:pt x="3467" y="38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137492" y="2144141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19">
                  <a:moveTo>
                    <a:pt x="22028" y="5012"/>
                  </a:moveTo>
                  <a:lnTo>
                    <a:pt x="22301" y="7442"/>
                  </a:lnTo>
                  <a:lnTo>
                    <a:pt x="22390" y="5537"/>
                  </a:lnTo>
                  <a:lnTo>
                    <a:pt x="22225" y="5257"/>
                  </a:lnTo>
                  <a:lnTo>
                    <a:pt x="22028" y="5012"/>
                  </a:lnTo>
                  <a:close/>
                </a:path>
                <a:path w="22860" h="7619">
                  <a:moveTo>
                    <a:pt x="18436" y="1483"/>
                  </a:moveTo>
                  <a:lnTo>
                    <a:pt x="19735" y="2425"/>
                  </a:lnTo>
                  <a:lnTo>
                    <a:pt x="20853" y="3543"/>
                  </a:lnTo>
                  <a:lnTo>
                    <a:pt x="22028" y="5012"/>
                  </a:lnTo>
                  <a:lnTo>
                    <a:pt x="21971" y="4495"/>
                  </a:lnTo>
                  <a:lnTo>
                    <a:pt x="19494" y="1828"/>
                  </a:lnTo>
                  <a:lnTo>
                    <a:pt x="18436" y="1483"/>
                  </a:lnTo>
                  <a:close/>
                </a:path>
                <a:path w="22860" h="7619">
                  <a:moveTo>
                    <a:pt x="15875" y="647"/>
                  </a:moveTo>
                  <a:lnTo>
                    <a:pt x="18436" y="1483"/>
                  </a:lnTo>
                  <a:lnTo>
                    <a:pt x="18072" y="1219"/>
                  </a:lnTo>
                  <a:lnTo>
                    <a:pt x="15875" y="647"/>
                  </a:lnTo>
                  <a:close/>
                </a:path>
                <a:path w="22860" h="7619">
                  <a:moveTo>
                    <a:pt x="38" y="6235"/>
                  </a:moveTo>
                  <a:lnTo>
                    <a:pt x="0" y="7099"/>
                  </a:lnTo>
                  <a:lnTo>
                    <a:pt x="663" y="7099"/>
                  </a:lnTo>
                  <a:lnTo>
                    <a:pt x="849" y="6286"/>
                  </a:lnTo>
                  <a:lnTo>
                    <a:pt x="279" y="6286"/>
                  </a:lnTo>
                  <a:lnTo>
                    <a:pt x="38" y="6235"/>
                  </a:lnTo>
                  <a:close/>
                </a:path>
                <a:path w="22860" h="7619">
                  <a:moveTo>
                    <a:pt x="1289" y="4358"/>
                  </a:moveTo>
                  <a:lnTo>
                    <a:pt x="393" y="5943"/>
                  </a:lnTo>
                  <a:lnTo>
                    <a:pt x="279" y="6286"/>
                  </a:lnTo>
                  <a:lnTo>
                    <a:pt x="849" y="6286"/>
                  </a:lnTo>
                  <a:lnTo>
                    <a:pt x="1289" y="4358"/>
                  </a:lnTo>
                  <a:close/>
                </a:path>
                <a:path w="22860" h="7619">
                  <a:moveTo>
                    <a:pt x="6897" y="257"/>
                  </a:moveTo>
                  <a:lnTo>
                    <a:pt x="5524" y="342"/>
                  </a:lnTo>
                  <a:lnTo>
                    <a:pt x="1473" y="3555"/>
                  </a:lnTo>
                  <a:lnTo>
                    <a:pt x="1289" y="4358"/>
                  </a:lnTo>
                  <a:lnTo>
                    <a:pt x="1879" y="3314"/>
                  </a:lnTo>
                  <a:lnTo>
                    <a:pt x="3937" y="1828"/>
                  </a:lnTo>
                  <a:lnTo>
                    <a:pt x="5765" y="571"/>
                  </a:lnTo>
                  <a:lnTo>
                    <a:pt x="6897" y="257"/>
                  </a:lnTo>
                  <a:close/>
                </a:path>
                <a:path w="22860" h="7619">
                  <a:moveTo>
                    <a:pt x="7823" y="0"/>
                  </a:moveTo>
                  <a:lnTo>
                    <a:pt x="6897" y="257"/>
                  </a:lnTo>
                  <a:lnTo>
                    <a:pt x="10807" y="12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64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137531" y="2140825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593" y="4305"/>
                  </a:moveTo>
                  <a:lnTo>
                    <a:pt x="13944" y="0"/>
                  </a:lnTo>
                  <a:lnTo>
                    <a:pt x="10693" y="0"/>
                  </a:lnTo>
                  <a:lnTo>
                    <a:pt x="8851" y="215"/>
                  </a:lnTo>
                  <a:lnTo>
                    <a:pt x="8813" y="914"/>
                  </a:lnTo>
                  <a:lnTo>
                    <a:pt x="6604" y="749"/>
                  </a:lnTo>
                  <a:lnTo>
                    <a:pt x="4140" y="1511"/>
                  </a:lnTo>
                  <a:lnTo>
                    <a:pt x="1981" y="2781"/>
                  </a:lnTo>
                  <a:lnTo>
                    <a:pt x="342" y="4432"/>
                  </a:lnTo>
                  <a:lnTo>
                    <a:pt x="0" y="9550"/>
                  </a:lnTo>
                  <a:lnTo>
                    <a:pt x="241" y="9601"/>
                  </a:lnTo>
                  <a:lnTo>
                    <a:pt x="355" y="9258"/>
                  </a:lnTo>
                  <a:lnTo>
                    <a:pt x="1841" y="6629"/>
                  </a:lnTo>
                  <a:lnTo>
                    <a:pt x="3898" y="5143"/>
                  </a:lnTo>
                  <a:lnTo>
                    <a:pt x="5727" y="3886"/>
                  </a:lnTo>
                  <a:lnTo>
                    <a:pt x="7785" y="3314"/>
                  </a:lnTo>
                  <a:lnTo>
                    <a:pt x="13169" y="3314"/>
                  </a:lnTo>
                  <a:lnTo>
                    <a:pt x="14566" y="3543"/>
                  </a:lnTo>
                  <a:lnTo>
                    <a:pt x="15836" y="3962"/>
                  </a:lnTo>
                  <a:lnTo>
                    <a:pt x="18034" y="4533"/>
                  </a:lnTo>
                  <a:lnTo>
                    <a:pt x="19697" y="5740"/>
                  </a:lnTo>
                  <a:lnTo>
                    <a:pt x="20815" y="6858"/>
                  </a:lnTo>
                  <a:lnTo>
                    <a:pt x="22186" y="8572"/>
                  </a:lnTo>
                  <a:lnTo>
                    <a:pt x="22352" y="8851"/>
                  </a:lnTo>
                  <a:lnTo>
                    <a:pt x="22593" y="4305"/>
                  </a:lnTo>
                  <a:close/>
                </a:path>
              </a:pathLst>
            </a:custGeom>
            <a:solidFill>
              <a:srgbClr val="39383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153609" y="215073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444" y="266"/>
                  </a:lnTo>
                  <a:lnTo>
                    <a:pt x="838" y="533"/>
                  </a:lnTo>
                  <a:lnTo>
                    <a:pt x="1181" y="774"/>
                  </a:lnTo>
                  <a:lnTo>
                    <a:pt x="2832" y="800"/>
                  </a:lnTo>
                  <a:lnTo>
                    <a:pt x="1943" y="469"/>
                  </a:lnTo>
                  <a:lnTo>
                    <a:pt x="9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144109" y="21269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2"/>
                  </a:lnTo>
                </a:path>
              </a:pathLst>
            </a:custGeom>
            <a:solidFill>
              <a:srgbClr val="4745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136515" y="2126741"/>
              <a:ext cx="27940" cy="635"/>
            </a:xfrm>
            <a:custGeom>
              <a:avLst/>
              <a:gdLst/>
              <a:ahLst/>
              <a:cxnLst/>
              <a:rect l="l" t="t" r="r" b="b"/>
              <a:pathLst>
                <a:path w="27939" h="635">
                  <a:moveTo>
                    <a:pt x="3098" y="50"/>
                  </a:moveTo>
                  <a:lnTo>
                    <a:pt x="0" y="0"/>
                  </a:lnTo>
                  <a:lnTo>
                    <a:pt x="3086" y="254"/>
                  </a:lnTo>
                  <a:lnTo>
                    <a:pt x="3098" y="50"/>
                  </a:lnTo>
                  <a:close/>
                </a:path>
                <a:path w="27939" h="635">
                  <a:moveTo>
                    <a:pt x="4457" y="63"/>
                  </a:moveTo>
                  <a:lnTo>
                    <a:pt x="3098" y="50"/>
                  </a:lnTo>
                  <a:lnTo>
                    <a:pt x="4445" y="165"/>
                  </a:lnTo>
                  <a:close/>
                </a:path>
                <a:path w="27939" h="635">
                  <a:moveTo>
                    <a:pt x="24345" y="355"/>
                  </a:moveTo>
                  <a:lnTo>
                    <a:pt x="12357" y="177"/>
                  </a:lnTo>
                  <a:lnTo>
                    <a:pt x="24345" y="355"/>
                  </a:lnTo>
                  <a:close/>
                </a:path>
                <a:path w="27939" h="635">
                  <a:moveTo>
                    <a:pt x="27432" y="393"/>
                  </a:moveTo>
                  <a:lnTo>
                    <a:pt x="24345" y="355"/>
                  </a:lnTo>
                  <a:lnTo>
                    <a:pt x="27432" y="482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140058" y="2126907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5">
                  <a:moveTo>
                    <a:pt x="1143" y="0"/>
                  </a:moveTo>
                  <a:lnTo>
                    <a:pt x="901" y="76"/>
                  </a:lnTo>
                  <a:lnTo>
                    <a:pt x="0" y="14376"/>
                  </a:lnTo>
                  <a:lnTo>
                    <a:pt x="3086" y="14605"/>
                  </a:lnTo>
                  <a:lnTo>
                    <a:pt x="4114" y="14287"/>
                  </a:lnTo>
                  <a:lnTo>
                    <a:pt x="5207" y="14084"/>
                  </a:lnTo>
                  <a:lnTo>
                    <a:pt x="6337" y="13995"/>
                  </a:lnTo>
                  <a:lnTo>
                    <a:pt x="7200" y="215"/>
                  </a:lnTo>
                  <a:lnTo>
                    <a:pt x="4051" y="38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716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141201" y="2126907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0" y="0"/>
                  </a:moveTo>
                  <a:lnTo>
                    <a:pt x="2908" y="25"/>
                  </a:lnTo>
                  <a:lnTo>
                    <a:pt x="2908" y="38"/>
                  </a:lnTo>
                  <a:close/>
                </a:path>
              </a:pathLst>
            </a:custGeom>
            <a:solidFill>
              <a:srgbClr val="6F6C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140959" y="21269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41" y="0"/>
                  </a:moveTo>
                  <a:lnTo>
                    <a:pt x="0" y="76"/>
                  </a:lnTo>
                  <a:close/>
                </a:path>
              </a:pathLst>
            </a:custGeom>
            <a:solidFill>
              <a:srgbClr val="5553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143144" y="214090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251" y="0"/>
                  </a:moveTo>
                  <a:lnTo>
                    <a:pt x="2120" y="88"/>
                  </a:lnTo>
                  <a:lnTo>
                    <a:pt x="1028" y="292"/>
                  </a:lnTo>
                  <a:lnTo>
                    <a:pt x="0" y="609"/>
                  </a:lnTo>
                  <a:lnTo>
                    <a:pt x="990" y="673"/>
                  </a:lnTo>
                  <a:lnTo>
                    <a:pt x="1714" y="457"/>
                  </a:lnTo>
                  <a:lnTo>
                    <a:pt x="2463" y="266"/>
                  </a:lnTo>
                  <a:lnTo>
                    <a:pt x="3238" y="139"/>
                  </a:lnTo>
                  <a:lnTo>
                    <a:pt x="3251" y="0"/>
                  </a:lnTo>
                  <a:close/>
                </a:path>
              </a:pathLst>
            </a:custGeom>
            <a:solidFill>
              <a:srgbClr val="716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144134" y="214104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247" y="0"/>
                  </a:moveTo>
                  <a:lnTo>
                    <a:pt x="1473" y="126"/>
                  </a:lnTo>
                  <a:lnTo>
                    <a:pt x="723" y="317"/>
                  </a:lnTo>
                  <a:lnTo>
                    <a:pt x="0" y="533"/>
                  </a:lnTo>
                  <a:lnTo>
                    <a:pt x="2209" y="698"/>
                  </a:lnTo>
                  <a:lnTo>
                    <a:pt x="2247" y="0"/>
                  </a:lnTo>
                  <a:close/>
                </a:path>
              </a:pathLst>
            </a:custGeom>
            <a:solidFill>
              <a:srgbClr val="68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140959" y="2126805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12" y="0"/>
                  </a:moveTo>
                  <a:lnTo>
                    <a:pt x="3149" y="126"/>
                  </a:lnTo>
                  <a:lnTo>
                    <a:pt x="1003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553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142242" y="2126830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5" h="635">
                  <a:moveTo>
                    <a:pt x="0" y="0"/>
                  </a:moveTo>
                  <a:lnTo>
                    <a:pt x="1866" y="101"/>
                  </a:lnTo>
                  <a:lnTo>
                    <a:pt x="5016" y="292"/>
                  </a:lnTo>
                  <a:lnTo>
                    <a:pt x="6616" y="393"/>
                  </a:lnTo>
                  <a:lnTo>
                    <a:pt x="6629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5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141493" y="2149373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5" h="2539">
                  <a:moveTo>
                    <a:pt x="8559" y="0"/>
                  </a:moveTo>
                  <a:lnTo>
                    <a:pt x="0" y="1930"/>
                  </a:lnTo>
                  <a:lnTo>
                    <a:pt x="13296" y="2133"/>
                  </a:lnTo>
                  <a:lnTo>
                    <a:pt x="8559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134165" y="2126767"/>
              <a:ext cx="30480" cy="25400"/>
            </a:xfrm>
            <a:custGeom>
              <a:avLst/>
              <a:gdLst/>
              <a:ahLst/>
              <a:cxnLst/>
              <a:rect l="l" t="t" r="r" b="b"/>
              <a:pathLst>
                <a:path w="30479" h="25400">
                  <a:moveTo>
                    <a:pt x="5207" y="342"/>
                  </a:moveTo>
                  <a:lnTo>
                    <a:pt x="1892" y="0"/>
                  </a:lnTo>
                  <a:lnTo>
                    <a:pt x="266" y="18605"/>
                  </a:lnTo>
                  <a:lnTo>
                    <a:pt x="0" y="24422"/>
                  </a:lnTo>
                  <a:lnTo>
                    <a:pt x="3327" y="24472"/>
                  </a:lnTo>
                  <a:lnTo>
                    <a:pt x="3441" y="22186"/>
                  </a:lnTo>
                  <a:lnTo>
                    <a:pt x="4038" y="14058"/>
                  </a:lnTo>
                  <a:lnTo>
                    <a:pt x="4470" y="8801"/>
                  </a:lnTo>
                  <a:lnTo>
                    <a:pt x="5207" y="342"/>
                  </a:lnTo>
                  <a:close/>
                </a:path>
                <a:path w="30479" h="25400">
                  <a:moveTo>
                    <a:pt x="30124" y="800"/>
                  </a:moveTo>
                  <a:lnTo>
                    <a:pt x="26809" y="571"/>
                  </a:lnTo>
                  <a:lnTo>
                    <a:pt x="26454" y="6972"/>
                  </a:lnTo>
                  <a:lnTo>
                    <a:pt x="26225" y="13258"/>
                  </a:lnTo>
                  <a:lnTo>
                    <a:pt x="25628" y="24815"/>
                  </a:lnTo>
                  <a:lnTo>
                    <a:pt x="28905" y="24866"/>
                  </a:lnTo>
                  <a:lnTo>
                    <a:pt x="29019" y="23114"/>
                  </a:lnTo>
                  <a:lnTo>
                    <a:pt x="29552" y="13144"/>
                  </a:lnTo>
                  <a:lnTo>
                    <a:pt x="29794" y="6743"/>
                  </a:lnTo>
                  <a:lnTo>
                    <a:pt x="30124" y="800"/>
                  </a:lnTo>
                  <a:close/>
                </a:path>
              </a:pathLst>
            </a:custGeom>
            <a:solidFill>
              <a:srgbClr val="4546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346115" y="212977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25" y="304"/>
                  </a:lnTo>
                  <a:lnTo>
                    <a:pt x="1371" y="203"/>
                  </a:lnTo>
                  <a:lnTo>
                    <a:pt x="1358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347487" y="2129980"/>
              <a:ext cx="10160" cy="21590"/>
            </a:xfrm>
            <a:custGeom>
              <a:avLst/>
              <a:gdLst/>
              <a:ahLst/>
              <a:cxnLst/>
              <a:rect l="l" t="t" r="r" b="b"/>
              <a:pathLst>
                <a:path w="10160" h="21589">
                  <a:moveTo>
                    <a:pt x="25" y="0"/>
                  </a:moveTo>
                  <a:close/>
                </a:path>
                <a:path w="10160" h="21589">
                  <a:moveTo>
                    <a:pt x="10121" y="16916"/>
                  </a:moveTo>
                  <a:lnTo>
                    <a:pt x="9220" y="16967"/>
                  </a:lnTo>
                  <a:lnTo>
                    <a:pt x="6083" y="17132"/>
                  </a:lnTo>
                  <a:lnTo>
                    <a:pt x="5029" y="114"/>
                  </a:lnTo>
                  <a:lnTo>
                    <a:pt x="3340" y="215"/>
                  </a:lnTo>
                  <a:lnTo>
                    <a:pt x="3327" y="0"/>
                  </a:lnTo>
                  <a:lnTo>
                    <a:pt x="4114" y="13004"/>
                  </a:lnTo>
                  <a:lnTo>
                    <a:pt x="4584" y="20459"/>
                  </a:lnTo>
                  <a:lnTo>
                    <a:pt x="4622" y="21056"/>
                  </a:lnTo>
                  <a:lnTo>
                    <a:pt x="6007" y="19342"/>
                  </a:lnTo>
                  <a:lnTo>
                    <a:pt x="7912" y="17907"/>
                  </a:lnTo>
                  <a:lnTo>
                    <a:pt x="10121" y="16916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347474" y="2129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5" y="0"/>
                  </a:moveTo>
                  <a:lnTo>
                    <a:pt x="12" y="177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358816" y="2130056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5316" y="18592"/>
                  </a:moveTo>
                  <a:lnTo>
                    <a:pt x="15265" y="18072"/>
                  </a:lnTo>
                  <a:lnTo>
                    <a:pt x="14325" y="7112"/>
                  </a:lnTo>
                  <a:lnTo>
                    <a:pt x="13703" y="241"/>
                  </a:lnTo>
                  <a:lnTo>
                    <a:pt x="0" y="0"/>
                  </a:lnTo>
                  <a:lnTo>
                    <a:pt x="990" y="15913"/>
                  </a:lnTo>
                  <a:lnTo>
                    <a:pt x="1866" y="15773"/>
                  </a:lnTo>
                  <a:lnTo>
                    <a:pt x="2324" y="15684"/>
                  </a:lnTo>
                  <a:lnTo>
                    <a:pt x="1422" y="15811"/>
                  </a:lnTo>
                  <a:lnTo>
                    <a:pt x="2870" y="15570"/>
                  </a:lnTo>
                  <a:lnTo>
                    <a:pt x="5842" y="15341"/>
                  </a:lnTo>
                  <a:lnTo>
                    <a:pt x="6464" y="15341"/>
                  </a:lnTo>
                  <a:lnTo>
                    <a:pt x="7086" y="15379"/>
                  </a:lnTo>
                  <a:lnTo>
                    <a:pt x="7696" y="15455"/>
                  </a:lnTo>
                  <a:lnTo>
                    <a:pt x="10604" y="15786"/>
                  </a:lnTo>
                  <a:lnTo>
                    <a:pt x="13284" y="16878"/>
                  </a:lnTo>
                  <a:lnTo>
                    <a:pt x="15316" y="18592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353710" y="2148827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4" h="6350">
                  <a:moveTo>
                    <a:pt x="12674" y="0"/>
                  </a:moveTo>
                  <a:lnTo>
                    <a:pt x="10071" y="0"/>
                  </a:lnTo>
                  <a:lnTo>
                    <a:pt x="8483" y="126"/>
                  </a:lnTo>
                  <a:lnTo>
                    <a:pt x="4444" y="787"/>
                  </a:lnTo>
                  <a:lnTo>
                    <a:pt x="1396" y="3111"/>
                  </a:lnTo>
                  <a:lnTo>
                    <a:pt x="0" y="5753"/>
                  </a:lnTo>
                  <a:lnTo>
                    <a:pt x="8407" y="5880"/>
                  </a:lnTo>
                  <a:lnTo>
                    <a:pt x="9016" y="5765"/>
                  </a:lnTo>
                  <a:lnTo>
                    <a:pt x="10261" y="5600"/>
                  </a:lnTo>
                  <a:lnTo>
                    <a:pt x="12661" y="5486"/>
                  </a:lnTo>
                  <a:lnTo>
                    <a:pt x="14300" y="5486"/>
                  </a:lnTo>
                  <a:lnTo>
                    <a:pt x="15913" y="5676"/>
                  </a:lnTo>
                  <a:lnTo>
                    <a:pt x="17449" y="6019"/>
                  </a:lnTo>
                  <a:lnTo>
                    <a:pt x="20700" y="6070"/>
                  </a:lnTo>
                  <a:lnTo>
                    <a:pt x="19938" y="2984"/>
                  </a:lnTo>
                  <a:lnTo>
                    <a:pt x="16814" y="533"/>
                  </a:lnTo>
                  <a:lnTo>
                    <a:pt x="12674" y="0"/>
                  </a:lnTo>
                  <a:close/>
                </a:path>
              </a:pathLst>
            </a:custGeom>
            <a:solidFill>
              <a:srgbClr val="64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362194" y="2148713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5" h="635">
                  <a:moveTo>
                    <a:pt x="3060" y="0"/>
                  </a:moveTo>
                  <a:lnTo>
                    <a:pt x="2463" y="0"/>
                  </a:lnTo>
                  <a:lnTo>
                    <a:pt x="38" y="228"/>
                  </a:lnTo>
                  <a:lnTo>
                    <a:pt x="774" y="165"/>
                  </a:lnTo>
                  <a:lnTo>
                    <a:pt x="1587" y="114"/>
                  </a:lnTo>
                  <a:lnTo>
                    <a:pt x="4190" y="114"/>
                  </a:lnTo>
                  <a:lnTo>
                    <a:pt x="3632" y="38"/>
                  </a:lnTo>
                  <a:lnTo>
                    <a:pt x="3060" y="0"/>
                  </a:lnTo>
                  <a:close/>
                </a:path>
              </a:pathLst>
            </a:custGeom>
            <a:solidFill>
              <a:srgbClr val="39383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353329" y="2148827"/>
              <a:ext cx="21590" cy="6350"/>
            </a:xfrm>
            <a:custGeom>
              <a:avLst/>
              <a:gdLst/>
              <a:ahLst/>
              <a:cxnLst/>
              <a:rect l="l" t="t" r="r" b="b"/>
              <a:pathLst>
                <a:path w="21589" h="6350">
                  <a:moveTo>
                    <a:pt x="20453" y="3524"/>
                  </a:moveTo>
                  <a:lnTo>
                    <a:pt x="21082" y="6070"/>
                  </a:lnTo>
                  <a:lnTo>
                    <a:pt x="21310" y="6070"/>
                  </a:lnTo>
                  <a:lnTo>
                    <a:pt x="21170" y="4241"/>
                  </a:lnTo>
                  <a:lnTo>
                    <a:pt x="20453" y="3524"/>
                  </a:lnTo>
                  <a:close/>
                </a:path>
                <a:path w="21589" h="6350">
                  <a:moveTo>
                    <a:pt x="16244" y="410"/>
                  </a:moveTo>
                  <a:lnTo>
                    <a:pt x="17843" y="1257"/>
                  </a:lnTo>
                  <a:lnTo>
                    <a:pt x="19329" y="2400"/>
                  </a:lnTo>
                  <a:lnTo>
                    <a:pt x="20453" y="3524"/>
                  </a:lnTo>
                  <a:lnTo>
                    <a:pt x="20320" y="2984"/>
                  </a:lnTo>
                  <a:lnTo>
                    <a:pt x="17195" y="533"/>
                  </a:lnTo>
                  <a:lnTo>
                    <a:pt x="16244" y="410"/>
                  </a:lnTo>
                  <a:close/>
                </a:path>
                <a:path w="21589" h="6350">
                  <a:moveTo>
                    <a:pt x="13055" y="0"/>
                  </a:moveTo>
                  <a:lnTo>
                    <a:pt x="16244" y="410"/>
                  </a:lnTo>
                  <a:lnTo>
                    <a:pt x="15900" y="228"/>
                  </a:lnTo>
                  <a:lnTo>
                    <a:pt x="13055" y="0"/>
                  </a:lnTo>
                  <a:close/>
                </a:path>
                <a:path w="21589" h="6350">
                  <a:moveTo>
                    <a:pt x="1700" y="3257"/>
                  </a:moveTo>
                  <a:lnTo>
                    <a:pt x="1231" y="3670"/>
                  </a:lnTo>
                  <a:lnTo>
                    <a:pt x="482" y="4787"/>
                  </a:lnTo>
                  <a:lnTo>
                    <a:pt x="0" y="5740"/>
                  </a:lnTo>
                  <a:lnTo>
                    <a:pt x="381" y="5753"/>
                  </a:lnTo>
                  <a:lnTo>
                    <a:pt x="1700" y="3257"/>
                  </a:lnTo>
                  <a:close/>
                </a:path>
                <a:path w="21589" h="6350">
                  <a:moveTo>
                    <a:pt x="2436" y="2609"/>
                  </a:moveTo>
                  <a:lnTo>
                    <a:pt x="1777" y="3111"/>
                  </a:lnTo>
                  <a:lnTo>
                    <a:pt x="1700" y="3257"/>
                  </a:lnTo>
                  <a:lnTo>
                    <a:pt x="2436" y="2609"/>
                  </a:lnTo>
                  <a:close/>
                </a:path>
                <a:path w="21589" h="6350">
                  <a:moveTo>
                    <a:pt x="4488" y="1045"/>
                  </a:moveTo>
                  <a:lnTo>
                    <a:pt x="4000" y="1231"/>
                  </a:lnTo>
                  <a:lnTo>
                    <a:pt x="2436" y="2609"/>
                  </a:lnTo>
                  <a:lnTo>
                    <a:pt x="4488" y="1045"/>
                  </a:lnTo>
                  <a:close/>
                </a:path>
                <a:path w="21589" h="6350">
                  <a:moveTo>
                    <a:pt x="5409" y="692"/>
                  </a:moveTo>
                  <a:lnTo>
                    <a:pt x="4825" y="787"/>
                  </a:lnTo>
                  <a:lnTo>
                    <a:pt x="4488" y="1045"/>
                  </a:lnTo>
                  <a:lnTo>
                    <a:pt x="5409" y="692"/>
                  </a:lnTo>
                  <a:close/>
                </a:path>
                <a:path w="21589" h="6350">
                  <a:moveTo>
                    <a:pt x="8864" y="126"/>
                  </a:moveTo>
                  <a:lnTo>
                    <a:pt x="6121" y="419"/>
                  </a:lnTo>
                  <a:lnTo>
                    <a:pt x="5409" y="692"/>
                  </a:lnTo>
                  <a:lnTo>
                    <a:pt x="8864" y="126"/>
                  </a:lnTo>
                  <a:close/>
                </a:path>
              </a:pathLst>
            </a:custGeom>
            <a:solidFill>
              <a:srgbClr val="64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352110" y="2145397"/>
              <a:ext cx="22860" cy="9525"/>
            </a:xfrm>
            <a:custGeom>
              <a:avLst/>
              <a:gdLst/>
              <a:ahLst/>
              <a:cxnLst/>
              <a:rect l="l" t="t" r="r" b="b"/>
              <a:pathLst>
                <a:path w="22860" h="9525">
                  <a:moveTo>
                    <a:pt x="10147" y="190"/>
                  </a:moveTo>
                  <a:lnTo>
                    <a:pt x="9575" y="228"/>
                  </a:lnTo>
                  <a:lnTo>
                    <a:pt x="9029" y="342"/>
                  </a:lnTo>
                  <a:lnTo>
                    <a:pt x="10147" y="190"/>
                  </a:lnTo>
                  <a:close/>
                </a:path>
                <a:path w="22860" h="9525">
                  <a:moveTo>
                    <a:pt x="22390" y="7670"/>
                  </a:moveTo>
                  <a:lnTo>
                    <a:pt x="22021" y="3251"/>
                  </a:lnTo>
                  <a:lnTo>
                    <a:pt x="19989" y="1536"/>
                  </a:lnTo>
                  <a:lnTo>
                    <a:pt x="17310" y="444"/>
                  </a:lnTo>
                  <a:lnTo>
                    <a:pt x="14401" y="114"/>
                  </a:lnTo>
                  <a:lnTo>
                    <a:pt x="13792" y="38"/>
                  </a:lnTo>
                  <a:lnTo>
                    <a:pt x="13169" y="0"/>
                  </a:lnTo>
                  <a:lnTo>
                    <a:pt x="12547" y="0"/>
                  </a:lnTo>
                  <a:lnTo>
                    <a:pt x="10147" y="190"/>
                  </a:lnTo>
                  <a:lnTo>
                    <a:pt x="8572" y="431"/>
                  </a:lnTo>
                  <a:lnTo>
                    <a:pt x="7708" y="673"/>
                  </a:lnTo>
                  <a:lnTo>
                    <a:pt x="7747" y="1371"/>
                  </a:lnTo>
                  <a:lnTo>
                    <a:pt x="5499" y="1498"/>
                  </a:lnTo>
                  <a:lnTo>
                    <a:pt x="3289" y="2489"/>
                  </a:lnTo>
                  <a:lnTo>
                    <a:pt x="1384" y="3924"/>
                  </a:lnTo>
                  <a:lnTo>
                    <a:pt x="0" y="5638"/>
                  </a:lnTo>
                  <a:lnTo>
                    <a:pt x="215" y="9156"/>
                  </a:lnTo>
                  <a:lnTo>
                    <a:pt x="1219" y="9169"/>
                  </a:lnTo>
                  <a:lnTo>
                    <a:pt x="1701" y="8216"/>
                  </a:lnTo>
                  <a:lnTo>
                    <a:pt x="2451" y="7099"/>
                  </a:lnTo>
                  <a:lnTo>
                    <a:pt x="5219" y="4660"/>
                  </a:lnTo>
                  <a:lnTo>
                    <a:pt x="7340" y="3848"/>
                  </a:lnTo>
                  <a:lnTo>
                    <a:pt x="12547" y="3314"/>
                  </a:lnTo>
                  <a:lnTo>
                    <a:pt x="13144" y="3314"/>
                  </a:lnTo>
                  <a:lnTo>
                    <a:pt x="14274" y="3429"/>
                  </a:lnTo>
                  <a:lnTo>
                    <a:pt x="17119" y="3657"/>
                  </a:lnTo>
                  <a:lnTo>
                    <a:pt x="19062" y="4686"/>
                  </a:lnTo>
                  <a:lnTo>
                    <a:pt x="20548" y="5829"/>
                  </a:lnTo>
                  <a:lnTo>
                    <a:pt x="22390" y="7670"/>
                  </a:lnTo>
                  <a:close/>
                </a:path>
              </a:pathLst>
            </a:custGeom>
            <a:solidFill>
              <a:srgbClr val="39383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347500" y="2129802"/>
              <a:ext cx="25400" cy="635"/>
            </a:xfrm>
            <a:custGeom>
              <a:avLst/>
              <a:gdLst/>
              <a:ahLst/>
              <a:cxnLst/>
              <a:rect l="l" t="t" r="r" b="b"/>
              <a:pathLst>
                <a:path w="25400" h="635">
                  <a:moveTo>
                    <a:pt x="3314" y="177"/>
                  </a:moveTo>
                  <a:lnTo>
                    <a:pt x="3302" y="50"/>
                  </a:lnTo>
                  <a:lnTo>
                    <a:pt x="3098" y="38"/>
                  </a:lnTo>
                  <a:lnTo>
                    <a:pt x="0" y="0"/>
                  </a:lnTo>
                  <a:lnTo>
                    <a:pt x="12" y="266"/>
                  </a:lnTo>
                  <a:lnTo>
                    <a:pt x="1549" y="165"/>
                  </a:lnTo>
                  <a:lnTo>
                    <a:pt x="3213" y="50"/>
                  </a:lnTo>
                  <a:lnTo>
                    <a:pt x="3225" y="177"/>
                  </a:lnTo>
                  <a:close/>
                </a:path>
                <a:path w="25400" h="635">
                  <a:moveTo>
                    <a:pt x="25006" y="355"/>
                  </a:moveTo>
                  <a:lnTo>
                    <a:pt x="11315" y="165"/>
                  </a:lnTo>
                  <a:lnTo>
                    <a:pt x="24917" y="381"/>
                  </a:lnTo>
                  <a:lnTo>
                    <a:pt x="24930" y="508"/>
                  </a:lnTo>
                  <a:lnTo>
                    <a:pt x="25006" y="355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352516" y="2130018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4">
                  <a:moveTo>
                    <a:pt x="7302" y="16052"/>
                  </a:moveTo>
                  <a:lnTo>
                    <a:pt x="6299" y="38"/>
                  </a:lnTo>
                  <a:lnTo>
                    <a:pt x="1358" y="0"/>
                  </a:lnTo>
                  <a:lnTo>
                    <a:pt x="0" y="76"/>
                  </a:lnTo>
                  <a:lnTo>
                    <a:pt x="1054" y="17094"/>
                  </a:lnTo>
                  <a:lnTo>
                    <a:pt x="4191" y="16929"/>
                  </a:lnTo>
                  <a:lnTo>
                    <a:pt x="5092" y="16878"/>
                  </a:lnTo>
                  <a:lnTo>
                    <a:pt x="5803" y="16560"/>
                  </a:lnTo>
                  <a:lnTo>
                    <a:pt x="6540" y="16281"/>
                  </a:lnTo>
                  <a:lnTo>
                    <a:pt x="7302" y="16052"/>
                  </a:lnTo>
                  <a:close/>
                </a:path>
              </a:pathLst>
            </a:custGeom>
            <a:solidFill>
              <a:srgbClr val="716E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357609" y="2146071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209" y="0"/>
                  </a:moveTo>
                  <a:lnTo>
                    <a:pt x="1447" y="228"/>
                  </a:lnTo>
                  <a:lnTo>
                    <a:pt x="711" y="508"/>
                  </a:lnTo>
                  <a:lnTo>
                    <a:pt x="0" y="825"/>
                  </a:lnTo>
                  <a:lnTo>
                    <a:pt x="2247" y="69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68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353875" y="2129917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79" h="635">
                  <a:moveTo>
                    <a:pt x="1638" y="0"/>
                  </a:moveTo>
                  <a:lnTo>
                    <a:pt x="4940" y="50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5553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350802" y="2129840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79" h="635">
                  <a:moveTo>
                    <a:pt x="0" y="0"/>
                  </a:moveTo>
                  <a:lnTo>
                    <a:pt x="25" y="355"/>
                  </a:lnTo>
                  <a:lnTo>
                    <a:pt x="4711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5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372506" y="2130158"/>
              <a:ext cx="5715" cy="25400"/>
            </a:xfrm>
            <a:custGeom>
              <a:avLst/>
              <a:gdLst/>
              <a:ahLst/>
              <a:cxnLst/>
              <a:rect l="l" t="t" r="r" b="b"/>
              <a:pathLst>
                <a:path w="5714" h="25400">
                  <a:moveTo>
                    <a:pt x="0" y="0"/>
                  </a:moveTo>
                  <a:lnTo>
                    <a:pt x="2133" y="24739"/>
                  </a:lnTo>
                  <a:lnTo>
                    <a:pt x="5346" y="24790"/>
                  </a:lnTo>
                  <a:lnTo>
                    <a:pt x="4648" y="15824"/>
                  </a:lnTo>
                  <a:lnTo>
                    <a:pt x="3238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6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669713" y="2144026"/>
              <a:ext cx="963294" cy="50800"/>
            </a:xfrm>
            <a:custGeom>
              <a:avLst/>
              <a:gdLst/>
              <a:ahLst/>
              <a:cxnLst/>
              <a:rect l="l" t="t" r="r" b="b"/>
              <a:pathLst>
                <a:path w="963295" h="50800">
                  <a:moveTo>
                    <a:pt x="304" y="0"/>
                  </a:moveTo>
                  <a:lnTo>
                    <a:pt x="0" y="0"/>
                  </a:lnTo>
                  <a:lnTo>
                    <a:pt x="2057" y="37033"/>
                  </a:lnTo>
                  <a:lnTo>
                    <a:pt x="958862" y="50749"/>
                  </a:lnTo>
                  <a:lnTo>
                    <a:pt x="959927" y="41719"/>
                  </a:lnTo>
                  <a:lnTo>
                    <a:pt x="690600" y="41719"/>
                  </a:lnTo>
                  <a:lnTo>
                    <a:pt x="686371" y="40347"/>
                  </a:lnTo>
                  <a:lnTo>
                    <a:pt x="683222" y="38176"/>
                  </a:lnTo>
                  <a:lnTo>
                    <a:pt x="478345" y="38176"/>
                  </a:lnTo>
                  <a:lnTo>
                    <a:pt x="467766" y="37846"/>
                  </a:lnTo>
                  <a:lnTo>
                    <a:pt x="466712" y="36690"/>
                  </a:lnTo>
                  <a:lnTo>
                    <a:pt x="260146" y="36690"/>
                  </a:lnTo>
                  <a:lnTo>
                    <a:pt x="255346" y="34747"/>
                  </a:lnTo>
                  <a:lnTo>
                    <a:pt x="252260" y="31432"/>
                  </a:lnTo>
                  <a:lnTo>
                    <a:pt x="249059" y="28232"/>
                  </a:lnTo>
                  <a:lnTo>
                    <a:pt x="247904" y="24345"/>
                  </a:lnTo>
                  <a:lnTo>
                    <a:pt x="247808" y="18973"/>
                  </a:lnTo>
                  <a:lnTo>
                    <a:pt x="248030" y="14719"/>
                  </a:lnTo>
                  <a:lnTo>
                    <a:pt x="250228" y="11023"/>
                  </a:lnTo>
                  <a:lnTo>
                    <a:pt x="253530" y="8508"/>
                  </a:lnTo>
                  <a:lnTo>
                    <a:pt x="253479" y="4368"/>
                  </a:lnTo>
                  <a:lnTo>
                    <a:pt x="114" y="457"/>
                  </a:lnTo>
                  <a:lnTo>
                    <a:pt x="304" y="0"/>
                  </a:lnTo>
                  <a:close/>
                </a:path>
                <a:path w="963295" h="50800">
                  <a:moveTo>
                    <a:pt x="708164" y="11379"/>
                  </a:moveTo>
                  <a:lnTo>
                    <a:pt x="708113" y="13652"/>
                  </a:lnTo>
                  <a:lnTo>
                    <a:pt x="711860" y="16344"/>
                  </a:lnTo>
                  <a:lnTo>
                    <a:pt x="714260" y="19888"/>
                  </a:lnTo>
                  <a:lnTo>
                    <a:pt x="714510" y="22136"/>
                  </a:lnTo>
                  <a:lnTo>
                    <a:pt x="714603" y="34061"/>
                  </a:lnTo>
                  <a:lnTo>
                    <a:pt x="706831" y="40576"/>
                  </a:lnTo>
                  <a:lnTo>
                    <a:pt x="697458" y="41605"/>
                  </a:lnTo>
                  <a:lnTo>
                    <a:pt x="695058" y="41719"/>
                  </a:lnTo>
                  <a:lnTo>
                    <a:pt x="959927" y="41719"/>
                  </a:lnTo>
                  <a:lnTo>
                    <a:pt x="963040" y="15316"/>
                  </a:lnTo>
                  <a:lnTo>
                    <a:pt x="708164" y="11379"/>
                  </a:lnTo>
                  <a:close/>
                </a:path>
                <a:path w="963295" h="50800">
                  <a:moveTo>
                    <a:pt x="493458" y="8064"/>
                  </a:moveTo>
                  <a:lnTo>
                    <a:pt x="493384" y="10909"/>
                  </a:lnTo>
                  <a:lnTo>
                    <a:pt x="496201" y="13550"/>
                  </a:lnTo>
                  <a:lnTo>
                    <a:pt x="497891" y="16751"/>
                  </a:lnTo>
                  <a:lnTo>
                    <a:pt x="497994" y="23164"/>
                  </a:lnTo>
                  <a:lnTo>
                    <a:pt x="497865" y="23812"/>
                  </a:lnTo>
                  <a:lnTo>
                    <a:pt x="496773" y="31483"/>
                  </a:lnTo>
                  <a:lnTo>
                    <a:pt x="489889" y="38176"/>
                  </a:lnTo>
                  <a:lnTo>
                    <a:pt x="683222" y="38176"/>
                  </a:lnTo>
                  <a:lnTo>
                    <a:pt x="679856" y="35661"/>
                  </a:lnTo>
                  <a:lnTo>
                    <a:pt x="677456" y="32118"/>
                  </a:lnTo>
                  <a:lnTo>
                    <a:pt x="677024" y="28232"/>
                  </a:lnTo>
                  <a:lnTo>
                    <a:pt x="677121" y="22986"/>
                  </a:lnTo>
                  <a:lnTo>
                    <a:pt x="678268" y="20129"/>
                  </a:lnTo>
                  <a:lnTo>
                    <a:pt x="680288" y="17614"/>
                  </a:lnTo>
                  <a:lnTo>
                    <a:pt x="679907" y="16751"/>
                  </a:lnTo>
                  <a:lnTo>
                    <a:pt x="679564" y="15709"/>
                  </a:lnTo>
                  <a:lnTo>
                    <a:pt x="679297" y="10934"/>
                  </a:lnTo>
                  <a:lnTo>
                    <a:pt x="493458" y="8064"/>
                  </a:lnTo>
                  <a:close/>
                </a:path>
                <a:path w="963295" h="50800">
                  <a:moveTo>
                    <a:pt x="282460" y="4813"/>
                  </a:moveTo>
                  <a:lnTo>
                    <a:pt x="281901" y="10680"/>
                  </a:lnTo>
                  <a:lnTo>
                    <a:pt x="284175" y="13220"/>
                  </a:lnTo>
                  <a:lnTo>
                    <a:pt x="285595" y="16344"/>
                  </a:lnTo>
                  <a:lnTo>
                    <a:pt x="285534" y="21805"/>
                  </a:lnTo>
                  <a:lnTo>
                    <a:pt x="285356" y="22669"/>
                  </a:lnTo>
                  <a:lnTo>
                    <a:pt x="284822" y="26288"/>
                  </a:lnTo>
                  <a:lnTo>
                    <a:pt x="283146" y="29654"/>
                  </a:lnTo>
                  <a:lnTo>
                    <a:pt x="280263" y="32232"/>
                  </a:lnTo>
                  <a:lnTo>
                    <a:pt x="276834" y="35090"/>
                  </a:lnTo>
                  <a:lnTo>
                    <a:pt x="272033" y="36690"/>
                  </a:lnTo>
                  <a:lnTo>
                    <a:pt x="466712" y="36690"/>
                  </a:lnTo>
                  <a:lnTo>
                    <a:pt x="460832" y="30238"/>
                  </a:lnTo>
                  <a:lnTo>
                    <a:pt x="460353" y="22669"/>
                  </a:lnTo>
                  <a:lnTo>
                    <a:pt x="460476" y="16586"/>
                  </a:lnTo>
                  <a:lnTo>
                    <a:pt x="462203" y="13334"/>
                  </a:lnTo>
                  <a:lnTo>
                    <a:pt x="464599" y="11023"/>
                  </a:lnTo>
                  <a:lnTo>
                    <a:pt x="464565" y="10198"/>
                  </a:lnTo>
                  <a:lnTo>
                    <a:pt x="464400" y="9029"/>
                  </a:lnTo>
                  <a:lnTo>
                    <a:pt x="464438" y="7620"/>
                  </a:lnTo>
                  <a:lnTo>
                    <a:pt x="282460" y="4813"/>
                  </a:lnTo>
                  <a:close/>
                </a:path>
                <a:path w="963295" h="50800">
                  <a:moveTo>
                    <a:pt x="247808" y="18973"/>
                  </a:moveTo>
                  <a:close/>
                </a:path>
              </a:pathLst>
            </a:custGeom>
            <a:solidFill>
              <a:srgbClr val="ACAA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951196" y="214884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977" y="0"/>
                  </a:moveTo>
                  <a:lnTo>
                    <a:pt x="698" y="1333"/>
                  </a:lnTo>
                  <a:lnTo>
                    <a:pt x="558" y="2451"/>
                  </a:lnTo>
                  <a:lnTo>
                    <a:pt x="444" y="3225"/>
                  </a:lnTo>
                  <a:lnTo>
                    <a:pt x="380" y="3962"/>
                  </a:lnTo>
                  <a:lnTo>
                    <a:pt x="241" y="4699"/>
                  </a:lnTo>
                  <a:lnTo>
                    <a:pt x="0" y="5410"/>
                  </a:lnTo>
                  <a:lnTo>
                    <a:pt x="419" y="586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855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923856" y="2154770"/>
              <a:ext cx="25400" cy="19050"/>
            </a:xfrm>
            <a:custGeom>
              <a:avLst/>
              <a:gdLst/>
              <a:ahLst/>
              <a:cxnLst/>
              <a:rect l="l" t="t" r="r" b="b"/>
              <a:pathLst>
                <a:path w="25400" h="19050">
                  <a:moveTo>
                    <a:pt x="2511" y="3708"/>
                  </a:moveTo>
                  <a:lnTo>
                    <a:pt x="797" y="5308"/>
                  </a:lnTo>
                  <a:lnTo>
                    <a:pt x="82" y="6972"/>
                  </a:lnTo>
                  <a:lnTo>
                    <a:pt x="0" y="11760"/>
                  </a:lnTo>
                  <a:lnTo>
                    <a:pt x="1089" y="13830"/>
                  </a:lnTo>
                  <a:lnTo>
                    <a:pt x="5547" y="17373"/>
                  </a:lnTo>
                  <a:lnTo>
                    <a:pt x="8861" y="18630"/>
                  </a:lnTo>
                  <a:lnTo>
                    <a:pt x="16177" y="18630"/>
                  </a:lnTo>
                  <a:lnTo>
                    <a:pt x="17985" y="17945"/>
                  </a:lnTo>
                  <a:lnTo>
                    <a:pt x="10919" y="17945"/>
                  </a:lnTo>
                  <a:lnTo>
                    <a:pt x="9090" y="17487"/>
                  </a:lnTo>
                  <a:lnTo>
                    <a:pt x="7718" y="16116"/>
                  </a:lnTo>
                  <a:lnTo>
                    <a:pt x="8176" y="13487"/>
                  </a:lnTo>
                  <a:lnTo>
                    <a:pt x="6575" y="12344"/>
                  </a:lnTo>
                  <a:lnTo>
                    <a:pt x="5496" y="11201"/>
                  </a:lnTo>
                  <a:lnTo>
                    <a:pt x="3375" y="11201"/>
                  </a:lnTo>
                  <a:lnTo>
                    <a:pt x="2804" y="9029"/>
                  </a:lnTo>
                  <a:lnTo>
                    <a:pt x="3375" y="8115"/>
                  </a:lnTo>
                  <a:lnTo>
                    <a:pt x="3604" y="7886"/>
                  </a:lnTo>
                  <a:lnTo>
                    <a:pt x="5111" y="6756"/>
                  </a:lnTo>
                  <a:lnTo>
                    <a:pt x="1089" y="6756"/>
                  </a:lnTo>
                  <a:lnTo>
                    <a:pt x="1182" y="6172"/>
                  </a:lnTo>
                  <a:lnTo>
                    <a:pt x="1661" y="5029"/>
                  </a:lnTo>
                  <a:lnTo>
                    <a:pt x="2511" y="3708"/>
                  </a:lnTo>
                  <a:close/>
                </a:path>
                <a:path w="25400" h="19050">
                  <a:moveTo>
                    <a:pt x="14348" y="14973"/>
                  </a:moveTo>
                  <a:lnTo>
                    <a:pt x="12519" y="15544"/>
                  </a:lnTo>
                  <a:lnTo>
                    <a:pt x="10919" y="17945"/>
                  </a:lnTo>
                  <a:lnTo>
                    <a:pt x="17985" y="17945"/>
                  </a:lnTo>
                  <a:lnTo>
                    <a:pt x="19491" y="17373"/>
                  </a:lnTo>
                  <a:lnTo>
                    <a:pt x="21655" y="15659"/>
                  </a:lnTo>
                  <a:lnTo>
                    <a:pt x="17205" y="15659"/>
                  </a:lnTo>
                  <a:lnTo>
                    <a:pt x="14348" y="14973"/>
                  </a:lnTo>
                  <a:close/>
                </a:path>
                <a:path w="25400" h="19050">
                  <a:moveTo>
                    <a:pt x="17383" y="7772"/>
                  </a:moveTo>
                  <a:lnTo>
                    <a:pt x="17035" y="9436"/>
                  </a:lnTo>
                  <a:lnTo>
                    <a:pt x="16977" y="10629"/>
                  </a:lnTo>
                  <a:lnTo>
                    <a:pt x="18806" y="11201"/>
                  </a:lnTo>
                  <a:lnTo>
                    <a:pt x="19720" y="13258"/>
                  </a:lnTo>
                  <a:lnTo>
                    <a:pt x="18234" y="13919"/>
                  </a:lnTo>
                  <a:lnTo>
                    <a:pt x="17205" y="15659"/>
                  </a:lnTo>
                  <a:lnTo>
                    <a:pt x="21655" y="15659"/>
                  </a:lnTo>
                  <a:lnTo>
                    <a:pt x="23850" y="13919"/>
                  </a:lnTo>
                  <a:lnTo>
                    <a:pt x="25029" y="11760"/>
                  </a:lnTo>
                  <a:lnTo>
                    <a:pt x="25049" y="8115"/>
                  </a:lnTo>
                  <a:lnTo>
                    <a:pt x="18005" y="8115"/>
                  </a:lnTo>
                  <a:lnTo>
                    <a:pt x="17383" y="7772"/>
                  </a:lnTo>
                  <a:close/>
                </a:path>
                <a:path w="25400" h="19050">
                  <a:moveTo>
                    <a:pt x="5077" y="10756"/>
                  </a:moveTo>
                  <a:lnTo>
                    <a:pt x="3375" y="11201"/>
                  </a:lnTo>
                  <a:lnTo>
                    <a:pt x="5496" y="11201"/>
                  </a:lnTo>
                  <a:lnTo>
                    <a:pt x="5077" y="10756"/>
                  </a:lnTo>
                  <a:close/>
                </a:path>
                <a:path w="25400" h="19050">
                  <a:moveTo>
                    <a:pt x="22166" y="3640"/>
                  </a:moveTo>
                  <a:lnTo>
                    <a:pt x="23035" y="5486"/>
                  </a:lnTo>
                  <a:lnTo>
                    <a:pt x="21434" y="7086"/>
                  </a:lnTo>
                  <a:lnTo>
                    <a:pt x="18005" y="8115"/>
                  </a:lnTo>
                  <a:lnTo>
                    <a:pt x="25049" y="8115"/>
                  </a:lnTo>
                  <a:lnTo>
                    <a:pt x="24961" y="7086"/>
                  </a:lnTo>
                  <a:lnTo>
                    <a:pt x="23898" y="5092"/>
                  </a:lnTo>
                  <a:lnTo>
                    <a:pt x="22166" y="3640"/>
                  </a:lnTo>
                  <a:close/>
                </a:path>
                <a:path w="25400" h="19050">
                  <a:moveTo>
                    <a:pt x="5521" y="6553"/>
                  </a:moveTo>
                  <a:lnTo>
                    <a:pt x="6347" y="6972"/>
                  </a:lnTo>
                  <a:lnTo>
                    <a:pt x="8074" y="7785"/>
                  </a:lnTo>
                  <a:lnTo>
                    <a:pt x="9319" y="7886"/>
                  </a:lnTo>
                  <a:lnTo>
                    <a:pt x="10347" y="7772"/>
                  </a:lnTo>
                  <a:lnTo>
                    <a:pt x="10576" y="7543"/>
                  </a:lnTo>
                  <a:lnTo>
                    <a:pt x="9890" y="7543"/>
                  </a:lnTo>
                  <a:lnTo>
                    <a:pt x="6004" y="6629"/>
                  </a:lnTo>
                  <a:lnTo>
                    <a:pt x="5521" y="6553"/>
                  </a:lnTo>
                  <a:close/>
                </a:path>
                <a:path w="25400" h="19050">
                  <a:moveTo>
                    <a:pt x="11059" y="6172"/>
                  </a:moveTo>
                  <a:lnTo>
                    <a:pt x="9890" y="7543"/>
                  </a:lnTo>
                  <a:lnTo>
                    <a:pt x="10576" y="7543"/>
                  </a:lnTo>
                  <a:lnTo>
                    <a:pt x="10976" y="6667"/>
                  </a:lnTo>
                  <a:lnTo>
                    <a:pt x="11059" y="6172"/>
                  </a:lnTo>
                  <a:close/>
                </a:path>
                <a:path w="25400" h="19050">
                  <a:moveTo>
                    <a:pt x="4213" y="6527"/>
                  </a:moveTo>
                  <a:lnTo>
                    <a:pt x="3477" y="6667"/>
                  </a:lnTo>
                  <a:lnTo>
                    <a:pt x="2689" y="6743"/>
                  </a:lnTo>
                  <a:lnTo>
                    <a:pt x="1089" y="6756"/>
                  </a:lnTo>
                  <a:lnTo>
                    <a:pt x="5111" y="6756"/>
                  </a:lnTo>
                  <a:lnTo>
                    <a:pt x="5382" y="6553"/>
                  </a:lnTo>
                  <a:lnTo>
                    <a:pt x="4213" y="6527"/>
                  </a:lnTo>
                  <a:close/>
                </a:path>
                <a:path w="25400" h="19050">
                  <a:moveTo>
                    <a:pt x="21927" y="3440"/>
                  </a:moveTo>
                  <a:lnTo>
                    <a:pt x="22166" y="3640"/>
                  </a:lnTo>
                  <a:lnTo>
                    <a:pt x="21927" y="3440"/>
                  </a:lnTo>
                  <a:close/>
                </a:path>
                <a:path w="25400" h="19050">
                  <a:moveTo>
                    <a:pt x="20358" y="2057"/>
                  </a:moveTo>
                  <a:lnTo>
                    <a:pt x="17663" y="2057"/>
                  </a:lnTo>
                  <a:lnTo>
                    <a:pt x="20406" y="2628"/>
                  </a:lnTo>
                  <a:lnTo>
                    <a:pt x="21927" y="3440"/>
                  </a:lnTo>
                  <a:lnTo>
                    <a:pt x="20358" y="2057"/>
                  </a:lnTo>
                  <a:close/>
                </a:path>
                <a:path w="25400" h="19050">
                  <a:moveTo>
                    <a:pt x="17353" y="571"/>
                  </a:moveTo>
                  <a:lnTo>
                    <a:pt x="9776" y="571"/>
                  </a:lnTo>
                  <a:lnTo>
                    <a:pt x="12519" y="1028"/>
                  </a:lnTo>
                  <a:lnTo>
                    <a:pt x="13433" y="1536"/>
                  </a:lnTo>
                  <a:lnTo>
                    <a:pt x="13446" y="2057"/>
                  </a:lnTo>
                  <a:lnTo>
                    <a:pt x="13319" y="2628"/>
                  </a:lnTo>
                  <a:lnTo>
                    <a:pt x="14805" y="2857"/>
                  </a:lnTo>
                  <a:lnTo>
                    <a:pt x="16049" y="2857"/>
                  </a:lnTo>
                  <a:lnTo>
                    <a:pt x="16697" y="2158"/>
                  </a:lnTo>
                  <a:lnTo>
                    <a:pt x="17663" y="2057"/>
                  </a:lnTo>
                  <a:lnTo>
                    <a:pt x="20358" y="2057"/>
                  </a:lnTo>
                  <a:lnTo>
                    <a:pt x="19771" y="1536"/>
                  </a:lnTo>
                  <a:lnTo>
                    <a:pt x="17353" y="571"/>
                  </a:lnTo>
                  <a:close/>
                </a:path>
                <a:path w="25400" h="19050">
                  <a:moveTo>
                    <a:pt x="11109" y="0"/>
                  </a:moveTo>
                  <a:lnTo>
                    <a:pt x="9738" y="177"/>
                  </a:lnTo>
                  <a:lnTo>
                    <a:pt x="8480" y="495"/>
                  </a:lnTo>
                  <a:lnTo>
                    <a:pt x="8811" y="622"/>
                  </a:lnTo>
                  <a:lnTo>
                    <a:pt x="9433" y="571"/>
                  </a:lnTo>
                  <a:lnTo>
                    <a:pt x="17353" y="571"/>
                  </a:lnTo>
                  <a:lnTo>
                    <a:pt x="16685" y="304"/>
                  </a:lnTo>
                  <a:lnTo>
                    <a:pt x="13256" y="25"/>
                  </a:lnTo>
                  <a:lnTo>
                    <a:pt x="11109" y="0"/>
                  </a:lnTo>
                  <a:close/>
                </a:path>
              </a:pathLst>
            </a:custGeom>
            <a:solidFill>
              <a:srgbClr val="3D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924945" y="2155342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19">
                  <a:moveTo>
                    <a:pt x="8686" y="0"/>
                  </a:moveTo>
                  <a:lnTo>
                    <a:pt x="7721" y="50"/>
                  </a:lnTo>
                  <a:lnTo>
                    <a:pt x="8356" y="431"/>
                  </a:lnTo>
                  <a:lnTo>
                    <a:pt x="8432" y="1333"/>
                  </a:lnTo>
                  <a:lnTo>
                    <a:pt x="7721" y="3467"/>
                  </a:lnTo>
                  <a:lnTo>
                    <a:pt x="6553" y="4660"/>
                  </a:lnTo>
                  <a:lnTo>
                    <a:pt x="4914" y="4660"/>
                  </a:lnTo>
                  <a:lnTo>
                    <a:pt x="4457" y="4572"/>
                  </a:lnTo>
                  <a:lnTo>
                    <a:pt x="2933" y="1904"/>
                  </a:lnTo>
                  <a:lnTo>
                    <a:pt x="1968" y="2628"/>
                  </a:lnTo>
                  <a:lnTo>
                    <a:pt x="1422" y="3136"/>
                  </a:lnTo>
                  <a:lnTo>
                    <a:pt x="571" y="4457"/>
                  </a:lnTo>
                  <a:lnTo>
                    <a:pt x="50" y="5702"/>
                  </a:lnTo>
                  <a:lnTo>
                    <a:pt x="0" y="6184"/>
                  </a:lnTo>
                  <a:lnTo>
                    <a:pt x="1181" y="6184"/>
                  </a:lnTo>
                  <a:lnTo>
                    <a:pt x="2387" y="6096"/>
                  </a:lnTo>
                  <a:lnTo>
                    <a:pt x="3124" y="5956"/>
                  </a:lnTo>
                  <a:lnTo>
                    <a:pt x="4292" y="5981"/>
                  </a:lnTo>
                  <a:lnTo>
                    <a:pt x="8801" y="6972"/>
                  </a:lnTo>
                  <a:lnTo>
                    <a:pt x="9969" y="5600"/>
                  </a:lnTo>
                  <a:lnTo>
                    <a:pt x="10287" y="4000"/>
                  </a:lnTo>
                  <a:lnTo>
                    <a:pt x="16573" y="5600"/>
                  </a:lnTo>
                  <a:lnTo>
                    <a:pt x="16294" y="7200"/>
                  </a:lnTo>
                  <a:lnTo>
                    <a:pt x="16916" y="7543"/>
                  </a:lnTo>
                  <a:lnTo>
                    <a:pt x="20345" y="6515"/>
                  </a:lnTo>
                  <a:lnTo>
                    <a:pt x="21945" y="4914"/>
                  </a:lnTo>
                  <a:lnTo>
                    <a:pt x="21031" y="2971"/>
                  </a:lnTo>
                  <a:lnTo>
                    <a:pt x="19316" y="2057"/>
                  </a:lnTo>
                  <a:lnTo>
                    <a:pt x="16573" y="1485"/>
                  </a:lnTo>
                  <a:lnTo>
                    <a:pt x="15608" y="1587"/>
                  </a:lnTo>
                  <a:lnTo>
                    <a:pt x="14947" y="2298"/>
                  </a:lnTo>
                  <a:lnTo>
                    <a:pt x="13931" y="2298"/>
                  </a:lnTo>
                  <a:lnTo>
                    <a:pt x="12230" y="2057"/>
                  </a:lnTo>
                  <a:lnTo>
                    <a:pt x="12458" y="1028"/>
                  </a:lnTo>
                  <a:lnTo>
                    <a:pt x="11429" y="457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1818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923802" y="2154262"/>
              <a:ext cx="31750" cy="20320"/>
            </a:xfrm>
            <a:custGeom>
              <a:avLst/>
              <a:gdLst/>
              <a:ahLst/>
              <a:cxnLst/>
              <a:rect l="l" t="t" r="r" b="b"/>
              <a:pathLst>
                <a:path w="31750" h="20319">
                  <a:moveTo>
                    <a:pt x="0" y="12166"/>
                  </a:moveTo>
                  <a:lnTo>
                    <a:pt x="12115" y="20167"/>
                  </a:lnTo>
                  <a:lnTo>
                    <a:pt x="16802" y="20053"/>
                  </a:lnTo>
                  <a:lnTo>
                    <a:pt x="19129" y="19138"/>
                  </a:lnTo>
                  <a:lnTo>
                    <a:pt x="8915" y="19138"/>
                  </a:lnTo>
                  <a:lnTo>
                    <a:pt x="5600" y="17881"/>
                  </a:lnTo>
                  <a:lnTo>
                    <a:pt x="1142" y="14338"/>
                  </a:lnTo>
                  <a:lnTo>
                    <a:pt x="0" y="12166"/>
                  </a:lnTo>
                  <a:close/>
                </a:path>
                <a:path w="31750" h="20319">
                  <a:moveTo>
                    <a:pt x="24978" y="12463"/>
                  </a:moveTo>
                  <a:lnTo>
                    <a:pt x="23952" y="14389"/>
                  </a:lnTo>
                  <a:lnTo>
                    <a:pt x="19545" y="17881"/>
                  </a:lnTo>
                  <a:lnTo>
                    <a:pt x="16230" y="19138"/>
                  </a:lnTo>
                  <a:lnTo>
                    <a:pt x="19129" y="19138"/>
                  </a:lnTo>
                  <a:lnTo>
                    <a:pt x="20002" y="18796"/>
                  </a:lnTo>
                  <a:lnTo>
                    <a:pt x="21945" y="17081"/>
                  </a:lnTo>
                  <a:lnTo>
                    <a:pt x="24002" y="15367"/>
                  </a:lnTo>
                  <a:lnTo>
                    <a:pt x="24917" y="13195"/>
                  </a:lnTo>
                  <a:lnTo>
                    <a:pt x="24978" y="12463"/>
                  </a:lnTo>
                  <a:close/>
                </a:path>
                <a:path w="31750" h="20319">
                  <a:moveTo>
                    <a:pt x="25113" y="10839"/>
                  </a:moveTo>
                  <a:lnTo>
                    <a:pt x="24978" y="12463"/>
                  </a:lnTo>
                  <a:lnTo>
                    <a:pt x="25084" y="12166"/>
                  </a:lnTo>
                  <a:lnTo>
                    <a:pt x="25113" y="10839"/>
                  </a:lnTo>
                  <a:close/>
                </a:path>
                <a:path w="31750" h="20319">
                  <a:moveTo>
                    <a:pt x="27812" y="444"/>
                  </a:moveTo>
                  <a:lnTo>
                    <a:pt x="27774" y="800"/>
                  </a:lnTo>
                  <a:lnTo>
                    <a:pt x="30035" y="3340"/>
                  </a:lnTo>
                  <a:lnTo>
                    <a:pt x="31282" y="6197"/>
                  </a:lnTo>
                  <a:lnTo>
                    <a:pt x="31377" y="11569"/>
                  </a:lnTo>
                  <a:lnTo>
                    <a:pt x="31267" y="12433"/>
                  </a:lnTo>
                  <a:lnTo>
                    <a:pt x="31445" y="11569"/>
                  </a:lnTo>
                  <a:lnTo>
                    <a:pt x="31546" y="6197"/>
                  </a:lnTo>
                  <a:lnTo>
                    <a:pt x="30086" y="2984"/>
                  </a:lnTo>
                  <a:lnTo>
                    <a:pt x="27812" y="444"/>
                  </a:lnTo>
                  <a:close/>
                </a:path>
                <a:path w="31750" h="20319">
                  <a:moveTo>
                    <a:pt x="27393" y="0"/>
                  </a:moveTo>
                  <a:lnTo>
                    <a:pt x="27292" y="266"/>
                  </a:lnTo>
                  <a:lnTo>
                    <a:pt x="27711" y="723"/>
                  </a:lnTo>
                  <a:lnTo>
                    <a:pt x="27393" y="0"/>
                  </a:lnTo>
                  <a:close/>
                </a:path>
              </a:pathLst>
            </a:custGeom>
            <a:solidFill>
              <a:srgbClr val="3D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951196" y="215425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317" y="736"/>
                  </a:lnTo>
                  <a:lnTo>
                    <a:pt x="419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625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923878" y="2154770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19">
                  <a:moveTo>
                    <a:pt x="2934" y="3009"/>
                  </a:moveTo>
                  <a:lnTo>
                    <a:pt x="1131" y="4635"/>
                  </a:lnTo>
                  <a:lnTo>
                    <a:pt x="26" y="6565"/>
                  </a:lnTo>
                  <a:lnTo>
                    <a:pt x="0" y="7114"/>
                  </a:lnTo>
                  <a:lnTo>
                    <a:pt x="775" y="5308"/>
                  </a:lnTo>
                  <a:lnTo>
                    <a:pt x="2490" y="3708"/>
                  </a:lnTo>
                  <a:lnTo>
                    <a:pt x="2934" y="3009"/>
                  </a:lnTo>
                  <a:close/>
                </a:path>
                <a:path w="11429" h="7619">
                  <a:moveTo>
                    <a:pt x="11087" y="0"/>
                  </a:moveTo>
                  <a:lnTo>
                    <a:pt x="10694" y="0"/>
                  </a:lnTo>
                  <a:lnTo>
                    <a:pt x="9346" y="177"/>
                  </a:lnTo>
                  <a:lnTo>
                    <a:pt x="8192" y="457"/>
                  </a:lnTo>
                  <a:lnTo>
                    <a:pt x="8459" y="495"/>
                  </a:lnTo>
                  <a:lnTo>
                    <a:pt x="9814" y="165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3D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926368" y="2157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96" y="0"/>
                  </a:moveTo>
                  <a:lnTo>
                    <a:pt x="1219" y="114"/>
                  </a:lnTo>
                  <a:lnTo>
                    <a:pt x="1028" y="228"/>
                  </a:lnTo>
                  <a:lnTo>
                    <a:pt x="863" y="355"/>
                  </a:lnTo>
                  <a:lnTo>
                    <a:pt x="711" y="482"/>
                  </a:lnTo>
                  <a:lnTo>
                    <a:pt x="444" y="736"/>
                  </a:lnTo>
                  <a:lnTo>
                    <a:pt x="0" y="1435"/>
                  </a:lnTo>
                  <a:lnTo>
                    <a:pt x="266" y="1181"/>
                  </a:lnTo>
                  <a:lnTo>
                    <a:pt x="546" y="927"/>
                  </a:lnTo>
                  <a:lnTo>
                    <a:pt x="863" y="698"/>
                  </a:lnTo>
                  <a:lnTo>
                    <a:pt x="1066" y="520"/>
                  </a:lnTo>
                  <a:lnTo>
                    <a:pt x="1295" y="368"/>
                  </a:lnTo>
                  <a:lnTo>
                    <a:pt x="1511" y="203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1818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936629" y="21547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73" y="19"/>
                  </a:moveTo>
                  <a:close/>
                </a:path>
                <a:path w="635" h="635">
                  <a:moveTo>
                    <a:pt x="304" y="0"/>
                  </a:moveTo>
                  <a:lnTo>
                    <a:pt x="0" y="0"/>
                  </a:lnTo>
                  <a:lnTo>
                    <a:pt x="373" y="19"/>
                  </a:lnTo>
                  <a:close/>
                </a:path>
              </a:pathLst>
            </a:custGeom>
            <a:solidFill>
              <a:srgbClr val="3D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917516" y="2152535"/>
              <a:ext cx="38100" cy="28575"/>
            </a:xfrm>
            <a:custGeom>
              <a:avLst/>
              <a:gdLst/>
              <a:ahLst/>
              <a:cxnLst/>
              <a:rect l="l" t="t" r="r" b="b"/>
              <a:pathLst>
                <a:path w="38100" h="28575">
                  <a:moveTo>
                    <a:pt x="5727" y="0"/>
                  </a:moveTo>
                  <a:lnTo>
                    <a:pt x="2425" y="2514"/>
                  </a:lnTo>
                  <a:lnTo>
                    <a:pt x="228" y="6210"/>
                  </a:lnTo>
                  <a:lnTo>
                    <a:pt x="120" y="8267"/>
                  </a:lnTo>
                  <a:lnTo>
                    <a:pt x="0" y="15494"/>
                  </a:lnTo>
                  <a:lnTo>
                    <a:pt x="1257" y="19723"/>
                  </a:lnTo>
                  <a:lnTo>
                    <a:pt x="4457" y="22923"/>
                  </a:lnTo>
                  <a:lnTo>
                    <a:pt x="7543" y="26238"/>
                  </a:lnTo>
                  <a:lnTo>
                    <a:pt x="12344" y="28181"/>
                  </a:lnTo>
                  <a:lnTo>
                    <a:pt x="24231" y="28181"/>
                  </a:lnTo>
                  <a:lnTo>
                    <a:pt x="29032" y="26581"/>
                  </a:lnTo>
                  <a:lnTo>
                    <a:pt x="32461" y="23723"/>
                  </a:lnTo>
                  <a:lnTo>
                    <a:pt x="34506" y="21894"/>
                  </a:lnTo>
                  <a:lnTo>
                    <a:pt x="18402" y="21894"/>
                  </a:lnTo>
                  <a:lnTo>
                    <a:pt x="13601" y="21780"/>
                  </a:lnTo>
                  <a:lnTo>
                    <a:pt x="10744" y="20408"/>
                  </a:lnTo>
                  <a:lnTo>
                    <a:pt x="7200" y="16637"/>
                  </a:lnTo>
                  <a:lnTo>
                    <a:pt x="6300" y="14160"/>
                  </a:lnTo>
                  <a:lnTo>
                    <a:pt x="6286" y="11950"/>
                  </a:lnTo>
                  <a:lnTo>
                    <a:pt x="3886" y="11950"/>
                  </a:lnTo>
                  <a:lnTo>
                    <a:pt x="2786" y="10350"/>
                  </a:lnTo>
                  <a:lnTo>
                    <a:pt x="2867" y="8636"/>
                  </a:lnTo>
                  <a:lnTo>
                    <a:pt x="3076" y="7327"/>
                  </a:lnTo>
                  <a:lnTo>
                    <a:pt x="3148" y="7048"/>
                  </a:lnTo>
                  <a:lnTo>
                    <a:pt x="4571" y="4597"/>
                  </a:lnTo>
                  <a:lnTo>
                    <a:pt x="6680" y="2692"/>
                  </a:lnTo>
                  <a:lnTo>
                    <a:pt x="6395" y="1993"/>
                  </a:lnTo>
                  <a:lnTo>
                    <a:pt x="6282" y="1765"/>
                  </a:lnTo>
                  <a:lnTo>
                    <a:pt x="5727" y="0"/>
                  </a:lnTo>
                  <a:close/>
                </a:path>
                <a:path w="38100" h="28575">
                  <a:moveTo>
                    <a:pt x="25079" y="2235"/>
                  </a:moveTo>
                  <a:lnTo>
                    <a:pt x="19418" y="2235"/>
                  </a:lnTo>
                  <a:lnTo>
                    <a:pt x="23025" y="2540"/>
                  </a:lnTo>
                  <a:lnTo>
                    <a:pt x="26111" y="3771"/>
                  </a:lnTo>
                  <a:lnTo>
                    <a:pt x="28526" y="5892"/>
                  </a:lnTo>
                  <a:lnTo>
                    <a:pt x="30238" y="7327"/>
                  </a:lnTo>
                  <a:lnTo>
                    <a:pt x="31368" y="9448"/>
                  </a:lnTo>
                  <a:lnTo>
                    <a:pt x="31358" y="13068"/>
                  </a:lnTo>
                  <a:lnTo>
                    <a:pt x="31203" y="14922"/>
                  </a:lnTo>
                  <a:lnTo>
                    <a:pt x="30289" y="17094"/>
                  </a:lnTo>
                  <a:lnTo>
                    <a:pt x="28232" y="18808"/>
                  </a:lnTo>
                  <a:lnTo>
                    <a:pt x="26288" y="20523"/>
                  </a:lnTo>
                  <a:lnTo>
                    <a:pt x="23088" y="21780"/>
                  </a:lnTo>
                  <a:lnTo>
                    <a:pt x="18402" y="21894"/>
                  </a:lnTo>
                  <a:lnTo>
                    <a:pt x="34506" y="21894"/>
                  </a:lnTo>
                  <a:lnTo>
                    <a:pt x="37718" y="10350"/>
                  </a:lnTo>
                  <a:lnTo>
                    <a:pt x="33718" y="10350"/>
                  </a:lnTo>
                  <a:lnTo>
                    <a:pt x="31546" y="9550"/>
                  </a:lnTo>
                  <a:lnTo>
                    <a:pt x="29946" y="5664"/>
                  </a:lnTo>
                  <a:lnTo>
                    <a:pt x="25079" y="2235"/>
                  </a:lnTo>
                  <a:close/>
                </a:path>
                <a:path w="38100" h="28575">
                  <a:moveTo>
                    <a:pt x="8280" y="5562"/>
                  </a:moveTo>
                  <a:lnTo>
                    <a:pt x="6946" y="6934"/>
                  </a:lnTo>
                  <a:lnTo>
                    <a:pt x="6057" y="8636"/>
                  </a:lnTo>
                  <a:lnTo>
                    <a:pt x="5714" y="10579"/>
                  </a:lnTo>
                  <a:lnTo>
                    <a:pt x="3886" y="11950"/>
                  </a:lnTo>
                  <a:lnTo>
                    <a:pt x="6286" y="11950"/>
                  </a:lnTo>
                  <a:lnTo>
                    <a:pt x="6388" y="8801"/>
                  </a:lnTo>
                  <a:lnTo>
                    <a:pt x="7492" y="6870"/>
                  </a:lnTo>
                  <a:lnTo>
                    <a:pt x="8570" y="5892"/>
                  </a:lnTo>
                  <a:lnTo>
                    <a:pt x="8280" y="5562"/>
                  </a:lnTo>
                  <a:close/>
                </a:path>
                <a:path w="38100" h="28575">
                  <a:moveTo>
                    <a:pt x="33578" y="1993"/>
                  </a:moveTo>
                  <a:lnTo>
                    <a:pt x="33121" y="3187"/>
                  </a:lnTo>
                  <a:lnTo>
                    <a:pt x="32804" y="3835"/>
                  </a:lnTo>
                  <a:lnTo>
                    <a:pt x="32348" y="4508"/>
                  </a:lnTo>
                  <a:lnTo>
                    <a:pt x="32330" y="4927"/>
                  </a:lnTo>
                  <a:lnTo>
                    <a:pt x="33176" y="5892"/>
                  </a:lnTo>
                  <a:lnTo>
                    <a:pt x="33964" y="7112"/>
                  </a:lnTo>
                  <a:lnTo>
                    <a:pt x="34518" y="8293"/>
                  </a:lnTo>
                  <a:lnTo>
                    <a:pt x="33718" y="10350"/>
                  </a:lnTo>
                  <a:lnTo>
                    <a:pt x="37718" y="10350"/>
                  </a:lnTo>
                  <a:lnTo>
                    <a:pt x="37718" y="8267"/>
                  </a:lnTo>
                  <a:lnTo>
                    <a:pt x="36321" y="5067"/>
                  </a:lnTo>
                  <a:lnTo>
                    <a:pt x="33578" y="1993"/>
                  </a:lnTo>
                  <a:close/>
                </a:path>
                <a:path w="38100" h="28575">
                  <a:moveTo>
                    <a:pt x="19430" y="1777"/>
                  </a:moveTo>
                  <a:lnTo>
                    <a:pt x="18402" y="1777"/>
                  </a:lnTo>
                  <a:lnTo>
                    <a:pt x="14503" y="1841"/>
                  </a:lnTo>
                  <a:lnTo>
                    <a:pt x="11226" y="2984"/>
                  </a:lnTo>
                  <a:lnTo>
                    <a:pt x="8966" y="4927"/>
                  </a:lnTo>
                  <a:lnTo>
                    <a:pt x="8458" y="5892"/>
                  </a:lnTo>
                  <a:lnTo>
                    <a:pt x="9880" y="4737"/>
                  </a:lnTo>
                  <a:lnTo>
                    <a:pt x="10248" y="4508"/>
                  </a:lnTo>
                  <a:lnTo>
                    <a:pt x="10058" y="4178"/>
                  </a:lnTo>
                  <a:lnTo>
                    <a:pt x="14287" y="2692"/>
                  </a:lnTo>
                  <a:lnTo>
                    <a:pt x="13944" y="2692"/>
                  </a:lnTo>
                  <a:lnTo>
                    <a:pt x="14414" y="2667"/>
                  </a:lnTo>
                  <a:lnTo>
                    <a:pt x="14659" y="2667"/>
                  </a:lnTo>
                  <a:lnTo>
                    <a:pt x="15860" y="2387"/>
                  </a:lnTo>
                  <a:lnTo>
                    <a:pt x="17056" y="2235"/>
                  </a:lnTo>
                  <a:lnTo>
                    <a:pt x="25079" y="2235"/>
                  </a:lnTo>
                  <a:lnTo>
                    <a:pt x="24917" y="2120"/>
                  </a:lnTo>
                  <a:lnTo>
                    <a:pt x="19430" y="1777"/>
                  </a:lnTo>
                  <a:close/>
                </a:path>
                <a:path w="38100" h="28575">
                  <a:moveTo>
                    <a:pt x="32715" y="3784"/>
                  </a:moveTo>
                  <a:close/>
                </a:path>
                <a:path w="38100" h="28575">
                  <a:moveTo>
                    <a:pt x="14659" y="2667"/>
                  </a:moveTo>
                  <a:lnTo>
                    <a:pt x="14414" y="2667"/>
                  </a:lnTo>
                  <a:lnTo>
                    <a:pt x="14554" y="2692"/>
                  </a:lnTo>
                  <a:close/>
                </a:path>
                <a:path w="38100" h="28575">
                  <a:moveTo>
                    <a:pt x="6311" y="1765"/>
                  </a:move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920145" y="2152370"/>
              <a:ext cx="32384" cy="12700"/>
            </a:xfrm>
            <a:custGeom>
              <a:avLst/>
              <a:gdLst/>
              <a:ahLst/>
              <a:cxnLst/>
              <a:rect l="l" t="t" r="r" b="b"/>
              <a:pathLst>
                <a:path w="32385" h="12700">
                  <a:moveTo>
                    <a:pt x="4051" y="2857"/>
                  </a:moveTo>
                  <a:lnTo>
                    <a:pt x="1943" y="4762"/>
                  </a:lnTo>
                  <a:lnTo>
                    <a:pt x="482" y="7277"/>
                  </a:lnTo>
                  <a:lnTo>
                    <a:pt x="0" y="10287"/>
                  </a:lnTo>
                  <a:lnTo>
                    <a:pt x="1257" y="12115"/>
                  </a:lnTo>
                  <a:lnTo>
                    <a:pt x="3086" y="10744"/>
                  </a:lnTo>
                  <a:lnTo>
                    <a:pt x="3428" y="8801"/>
                  </a:lnTo>
                  <a:lnTo>
                    <a:pt x="4317" y="7099"/>
                  </a:lnTo>
                  <a:lnTo>
                    <a:pt x="5651" y="5727"/>
                  </a:lnTo>
                  <a:lnTo>
                    <a:pt x="4343" y="3429"/>
                  </a:lnTo>
                  <a:lnTo>
                    <a:pt x="4051" y="2857"/>
                  </a:lnTo>
                  <a:close/>
                </a:path>
                <a:path w="32385" h="12700">
                  <a:moveTo>
                    <a:pt x="25117" y="1943"/>
                  </a:moveTo>
                  <a:lnTo>
                    <a:pt x="16802" y="1943"/>
                  </a:lnTo>
                  <a:lnTo>
                    <a:pt x="22288" y="2286"/>
                  </a:lnTo>
                  <a:lnTo>
                    <a:pt x="27317" y="5829"/>
                  </a:lnTo>
                  <a:lnTo>
                    <a:pt x="28917" y="9715"/>
                  </a:lnTo>
                  <a:lnTo>
                    <a:pt x="31089" y="10515"/>
                  </a:lnTo>
                  <a:lnTo>
                    <a:pt x="31889" y="8458"/>
                  </a:lnTo>
                  <a:lnTo>
                    <a:pt x="31305" y="7213"/>
                  </a:lnTo>
                  <a:lnTo>
                    <a:pt x="30530" y="6032"/>
                  </a:lnTo>
                  <a:lnTo>
                    <a:pt x="29746" y="5143"/>
                  </a:lnTo>
                  <a:lnTo>
                    <a:pt x="29489" y="5143"/>
                  </a:lnTo>
                  <a:lnTo>
                    <a:pt x="27889" y="3886"/>
                  </a:lnTo>
                  <a:lnTo>
                    <a:pt x="27203" y="3314"/>
                  </a:lnTo>
                  <a:lnTo>
                    <a:pt x="25117" y="1943"/>
                  </a:lnTo>
                  <a:close/>
                </a:path>
                <a:path w="32385" h="12700">
                  <a:moveTo>
                    <a:pt x="29578" y="4953"/>
                  </a:moveTo>
                  <a:lnTo>
                    <a:pt x="29489" y="5143"/>
                  </a:lnTo>
                  <a:lnTo>
                    <a:pt x="29746" y="5143"/>
                  </a:lnTo>
                  <a:lnTo>
                    <a:pt x="29578" y="4953"/>
                  </a:lnTo>
                  <a:close/>
                </a:path>
                <a:path w="32385" h="12700">
                  <a:moveTo>
                    <a:pt x="16510" y="0"/>
                  </a:moveTo>
                  <a:lnTo>
                    <a:pt x="13944" y="0"/>
                  </a:lnTo>
                  <a:lnTo>
                    <a:pt x="12230" y="342"/>
                  </a:lnTo>
                  <a:lnTo>
                    <a:pt x="10401" y="1257"/>
                  </a:lnTo>
                  <a:lnTo>
                    <a:pt x="7772" y="2514"/>
                  </a:lnTo>
                  <a:lnTo>
                    <a:pt x="7200" y="3429"/>
                  </a:lnTo>
                  <a:lnTo>
                    <a:pt x="6337" y="5092"/>
                  </a:lnTo>
                  <a:lnTo>
                    <a:pt x="8597" y="3149"/>
                  </a:lnTo>
                  <a:lnTo>
                    <a:pt x="11874" y="2006"/>
                  </a:lnTo>
                  <a:lnTo>
                    <a:pt x="15773" y="1943"/>
                  </a:lnTo>
                  <a:lnTo>
                    <a:pt x="25117" y="1943"/>
                  </a:lnTo>
                  <a:lnTo>
                    <a:pt x="24663" y="1663"/>
                  </a:lnTo>
                  <a:lnTo>
                    <a:pt x="24086" y="1371"/>
                  </a:lnTo>
                  <a:lnTo>
                    <a:pt x="22059" y="1371"/>
                  </a:lnTo>
                  <a:lnTo>
                    <a:pt x="21259" y="571"/>
                  </a:lnTo>
                  <a:lnTo>
                    <a:pt x="20827" y="304"/>
                  </a:lnTo>
                  <a:lnTo>
                    <a:pt x="20624" y="266"/>
                  </a:lnTo>
                  <a:lnTo>
                    <a:pt x="18402" y="76"/>
                  </a:lnTo>
                  <a:lnTo>
                    <a:pt x="16510" y="0"/>
                  </a:lnTo>
                  <a:close/>
                </a:path>
                <a:path w="32385" h="12700">
                  <a:moveTo>
                    <a:pt x="22644" y="787"/>
                  </a:moveTo>
                  <a:lnTo>
                    <a:pt x="22059" y="1371"/>
                  </a:lnTo>
                  <a:lnTo>
                    <a:pt x="24086" y="1371"/>
                  </a:lnTo>
                  <a:lnTo>
                    <a:pt x="23660" y="1155"/>
                  </a:lnTo>
                  <a:lnTo>
                    <a:pt x="22644" y="787"/>
                  </a:lnTo>
                  <a:close/>
                </a:path>
              </a:pathLst>
            </a:custGeom>
            <a:solidFill>
              <a:srgbClr val="9D9B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926584" y="2148459"/>
              <a:ext cx="22225" cy="3810"/>
            </a:xfrm>
            <a:custGeom>
              <a:avLst/>
              <a:gdLst/>
              <a:ahLst/>
              <a:cxnLst/>
              <a:rect l="l" t="t" r="r" b="b"/>
              <a:pathLst>
                <a:path w="22225" h="3810">
                  <a:moveTo>
                    <a:pt x="13868" y="203"/>
                  </a:moveTo>
                  <a:lnTo>
                    <a:pt x="14160" y="330"/>
                  </a:lnTo>
                  <a:lnTo>
                    <a:pt x="16941" y="876"/>
                  </a:lnTo>
                  <a:lnTo>
                    <a:pt x="19494" y="1917"/>
                  </a:lnTo>
                  <a:lnTo>
                    <a:pt x="21716" y="3390"/>
                  </a:lnTo>
                  <a:lnTo>
                    <a:pt x="21831" y="2921"/>
                  </a:lnTo>
                  <a:lnTo>
                    <a:pt x="21869" y="1727"/>
                  </a:lnTo>
                  <a:lnTo>
                    <a:pt x="21729" y="1003"/>
                  </a:lnTo>
                  <a:lnTo>
                    <a:pt x="21450" y="317"/>
                  </a:lnTo>
                  <a:lnTo>
                    <a:pt x="13868" y="203"/>
                  </a:lnTo>
                  <a:close/>
                </a:path>
                <a:path w="22225" h="3810">
                  <a:moveTo>
                    <a:pt x="558" y="0"/>
                  </a:moveTo>
                  <a:lnTo>
                    <a:pt x="245" y="723"/>
                  </a:lnTo>
                  <a:lnTo>
                    <a:pt x="86" y="1282"/>
                  </a:lnTo>
                  <a:lnTo>
                    <a:pt x="0" y="2006"/>
                  </a:lnTo>
                  <a:lnTo>
                    <a:pt x="1524" y="1282"/>
                  </a:lnTo>
                  <a:lnTo>
                    <a:pt x="3162" y="723"/>
                  </a:lnTo>
                  <a:lnTo>
                    <a:pt x="4889" y="368"/>
                  </a:lnTo>
                  <a:lnTo>
                    <a:pt x="5118" y="254"/>
                  </a:lnTo>
                  <a:lnTo>
                    <a:pt x="5613" y="76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726F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940744" y="2148789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0" y="0"/>
                  </a:moveTo>
                  <a:lnTo>
                    <a:pt x="469" y="203"/>
                  </a:lnTo>
                  <a:lnTo>
                    <a:pt x="3086" y="825"/>
                  </a:lnTo>
                  <a:lnTo>
                    <a:pt x="5473" y="1879"/>
                  </a:lnTo>
                  <a:lnTo>
                    <a:pt x="7492" y="3301"/>
                  </a:lnTo>
                  <a:lnTo>
                    <a:pt x="7556" y="3060"/>
                  </a:lnTo>
                  <a:lnTo>
                    <a:pt x="5333" y="1587"/>
                  </a:lnTo>
                  <a:lnTo>
                    <a:pt x="2781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2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925796" y="2148826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685" y="8636"/>
                  </a:moveTo>
                  <a:lnTo>
                    <a:pt x="444" y="8839"/>
                  </a:lnTo>
                  <a:lnTo>
                    <a:pt x="215" y="9055"/>
                  </a:lnTo>
                  <a:lnTo>
                    <a:pt x="0" y="9271"/>
                  </a:lnTo>
                  <a:lnTo>
                    <a:pt x="177" y="9601"/>
                  </a:lnTo>
                  <a:lnTo>
                    <a:pt x="685" y="8636"/>
                  </a:lnTo>
                  <a:close/>
                </a:path>
                <a:path w="22860" h="10160">
                  <a:moveTo>
                    <a:pt x="5676" y="0"/>
                  </a:moveTo>
                  <a:lnTo>
                    <a:pt x="3949" y="355"/>
                  </a:lnTo>
                  <a:lnTo>
                    <a:pt x="2311" y="914"/>
                  </a:lnTo>
                  <a:lnTo>
                    <a:pt x="787" y="1638"/>
                  </a:lnTo>
                  <a:lnTo>
                    <a:pt x="774" y="2400"/>
                  </a:lnTo>
                  <a:lnTo>
                    <a:pt x="977" y="3162"/>
                  </a:lnTo>
                  <a:lnTo>
                    <a:pt x="1511" y="2794"/>
                  </a:lnTo>
                  <a:lnTo>
                    <a:pt x="2159" y="2400"/>
                  </a:lnTo>
                  <a:lnTo>
                    <a:pt x="2946" y="1993"/>
                  </a:lnTo>
                  <a:lnTo>
                    <a:pt x="3365" y="1536"/>
                  </a:lnTo>
                  <a:lnTo>
                    <a:pt x="4267" y="647"/>
                  </a:lnTo>
                  <a:lnTo>
                    <a:pt x="5676" y="0"/>
                  </a:lnTo>
                  <a:close/>
                </a:path>
                <a:path w="22860" h="10160">
                  <a:moveTo>
                    <a:pt x="22440" y="3263"/>
                  </a:moveTo>
                  <a:lnTo>
                    <a:pt x="20421" y="1841"/>
                  </a:lnTo>
                  <a:lnTo>
                    <a:pt x="17970" y="774"/>
                  </a:lnTo>
                  <a:lnTo>
                    <a:pt x="15417" y="165"/>
                  </a:lnTo>
                  <a:lnTo>
                    <a:pt x="15824" y="342"/>
                  </a:lnTo>
                  <a:lnTo>
                    <a:pt x="16548" y="774"/>
                  </a:lnTo>
                  <a:lnTo>
                    <a:pt x="18897" y="1358"/>
                  </a:lnTo>
                  <a:lnTo>
                    <a:pt x="20967" y="2489"/>
                  </a:lnTo>
                  <a:lnTo>
                    <a:pt x="22402" y="3429"/>
                  </a:lnTo>
                  <a:lnTo>
                    <a:pt x="22440" y="3263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926418" y="2148446"/>
              <a:ext cx="22860" cy="2540"/>
            </a:xfrm>
            <a:custGeom>
              <a:avLst/>
              <a:gdLst/>
              <a:ahLst/>
              <a:cxnLst/>
              <a:rect l="l" t="t" r="r" b="b"/>
              <a:pathLst>
                <a:path w="22860" h="2539">
                  <a:moveTo>
                    <a:pt x="21615" y="330"/>
                  </a:moveTo>
                  <a:lnTo>
                    <a:pt x="21894" y="1016"/>
                  </a:lnTo>
                  <a:lnTo>
                    <a:pt x="22034" y="1739"/>
                  </a:lnTo>
                  <a:lnTo>
                    <a:pt x="22059" y="2476"/>
                  </a:lnTo>
                  <a:lnTo>
                    <a:pt x="22313" y="355"/>
                  </a:lnTo>
                  <a:lnTo>
                    <a:pt x="21615" y="330"/>
                  </a:lnTo>
                  <a:close/>
                </a:path>
                <a:path w="22860" h="2539">
                  <a:moveTo>
                    <a:pt x="50" y="0"/>
                  </a:moveTo>
                  <a:lnTo>
                    <a:pt x="0" y="2108"/>
                  </a:lnTo>
                  <a:lnTo>
                    <a:pt x="165" y="2019"/>
                  </a:lnTo>
                  <a:lnTo>
                    <a:pt x="252" y="1295"/>
                  </a:lnTo>
                  <a:lnTo>
                    <a:pt x="437" y="647"/>
                  </a:lnTo>
                  <a:lnTo>
                    <a:pt x="723" y="1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26F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951171" y="2152065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34" y="2159"/>
                  </a:moveTo>
                  <a:close/>
                </a:path>
                <a:path w="635" h="2539">
                  <a:moveTo>
                    <a:pt x="469" y="0"/>
                  </a:moveTo>
                  <a:lnTo>
                    <a:pt x="330" y="939"/>
                  </a:lnTo>
                  <a:lnTo>
                    <a:pt x="211" y="1473"/>
                  </a:lnTo>
                  <a:lnTo>
                    <a:pt x="0" y="2159"/>
                  </a:lnTo>
                  <a:lnTo>
                    <a:pt x="266" y="1473"/>
                  </a:lnTo>
                  <a:lnTo>
                    <a:pt x="367" y="93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403E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923828" y="2149602"/>
              <a:ext cx="26670" cy="8255"/>
            </a:xfrm>
            <a:custGeom>
              <a:avLst/>
              <a:gdLst/>
              <a:ahLst/>
              <a:cxnLst/>
              <a:rect l="l" t="t" r="r" b="b"/>
              <a:pathLst>
                <a:path w="26670" h="8255">
                  <a:moveTo>
                    <a:pt x="23530" y="5288"/>
                  </a:moveTo>
                  <a:lnTo>
                    <a:pt x="24206" y="5778"/>
                  </a:lnTo>
                  <a:lnTo>
                    <a:pt x="25895" y="7721"/>
                  </a:lnTo>
                  <a:lnTo>
                    <a:pt x="26403" y="6718"/>
                  </a:lnTo>
                  <a:lnTo>
                    <a:pt x="23530" y="5288"/>
                  </a:lnTo>
                  <a:close/>
                </a:path>
                <a:path w="26670" h="8255">
                  <a:moveTo>
                    <a:pt x="18516" y="0"/>
                  </a:moveTo>
                  <a:lnTo>
                    <a:pt x="19799" y="812"/>
                  </a:lnTo>
                  <a:lnTo>
                    <a:pt x="20688" y="1739"/>
                  </a:lnTo>
                  <a:lnTo>
                    <a:pt x="19443" y="3073"/>
                  </a:lnTo>
                  <a:lnTo>
                    <a:pt x="21983" y="4165"/>
                  </a:lnTo>
                  <a:lnTo>
                    <a:pt x="23521" y="5281"/>
                  </a:lnTo>
                  <a:lnTo>
                    <a:pt x="23863" y="4483"/>
                  </a:lnTo>
                  <a:lnTo>
                    <a:pt x="24366" y="3073"/>
                  </a:lnTo>
                  <a:lnTo>
                    <a:pt x="24371" y="2654"/>
                  </a:lnTo>
                  <a:lnTo>
                    <a:pt x="22936" y="1714"/>
                  </a:lnTo>
                  <a:lnTo>
                    <a:pt x="20866" y="584"/>
                  </a:lnTo>
                  <a:lnTo>
                    <a:pt x="18516" y="0"/>
                  </a:lnTo>
                  <a:close/>
                </a:path>
                <a:path w="26670" h="8255">
                  <a:moveTo>
                    <a:pt x="24409" y="2489"/>
                  </a:moveTo>
                  <a:lnTo>
                    <a:pt x="24371" y="2654"/>
                  </a:lnTo>
                  <a:lnTo>
                    <a:pt x="24409" y="2489"/>
                  </a:lnTo>
                  <a:close/>
                </a:path>
                <a:path w="26670" h="8255">
                  <a:moveTo>
                    <a:pt x="2400" y="4102"/>
                  </a:moveTo>
                  <a:lnTo>
                    <a:pt x="0" y="4699"/>
                  </a:lnTo>
                  <a:lnTo>
                    <a:pt x="368" y="5626"/>
                  </a:lnTo>
                  <a:lnTo>
                    <a:pt x="990" y="5067"/>
                  </a:lnTo>
                  <a:lnTo>
                    <a:pt x="1676" y="4559"/>
                  </a:lnTo>
                  <a:lnTo>
                    <a:pt x="2400" y="4102"/>
                  </a:lnTo>
                  <a:close/>
                </a:path>
                <a:path w="26670" h="8255">
                  <a:moveTo>
                    <a:pt x="2755" y="863"/>
                  </a:moveTo>
                  <a:lnTo>
                    <a:pt x="2590" y="952"/>
                  </a:lnTo>
                  <a:lnTo>
                    <a:pt x="2603" y="1968"/>
                  </a:lnTo>
                  <a:lnTo>
                    <a:pt x="3111" y="3695"/>
                  </a:lnTo>
                  <a:lnTo>
                    <a:pt x="3987" y="3213"/>
                  </a:lnTo>
                  <a:lnTo>
                    <a:pt x="4914" y="2806"/>
                  </a:lnTo>
                  <a:lnTo>
                    <a:pt x="5892" y="2476"/>
                  </a:lnTo>
                  <a:lnTo>
                    <a:pt x="2946" y="2387"/>
                  </a:lnTo>
                  <a:lnTo>
                    <a:pt x="2837" y="1968"/>
                  </a:lnTo>
                  <a:lnTo>
                    <a:pt x="2755" y="863"/>
                  </a:lnTo>
                  <a:close/>
                </a:path>
                <a:path w="26670" h="8255">
                  <a:moveTo>
                    <a:pt x="4914" y="1219"/>
                  </a:moveTo>
                  <a:lnTo>
                    <a:pt x="4127" y="1625"/>
                  </a:lnTo>
                  <a:lnTo>
                    <a:pt x="3479" y="2019"/>
                  </a:lnTo>
                  <a:lnTo>
                    <a:pt x="2946" y="2387"/>
                  </a:lnTo>
                  <a:lnTo>
                    <a:pt x="5779" y="2387"/>
                  </a:lnTo>
                  <a:lnTo>
                    <a:pt x="4660" y="1511"/>
                  </a:lnTo>
                  <a:lnTo>
                    <a:pt x="4914" y="1219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924196" y="2152078"/>
              <a:ext cx="26034" cy="6350"/>
            </a:xfrm>
            <a:custGeom>
              <a:avLst/>
              <a:gdLst/>
              <a:ahLst/>
              <a:cxnLst/>
              <a:rect l="l" t="t" r="r" b="b"/>
              <a:pathLst>
                <a:path w="26035" h="6350">
                  <a:moveTo>
                    <a:pt x="5524" y="0"/>
                  </a:moveTo>
                  <a:lnTo>
                    <a:pt x="4546" y="330"/>
                  </a:lnTo>
                  <a:lnTo>
                    <a:pt x="3619" y="736"/>
                  </a:lnTo>
                  <a:lnTo>
                    <a:pt x="2743" y="1219"/>
                  </a:lnTo>
                  <a:lnTo>
                    <a:pt x="2806" y="1435"/>
                  </a:lnTo>
                  <a:lnTo>
                    <a:pt x="2031" y="1625"/>
                  </a:lnTo>
                  <a:lnTo>
                    <a:pt x="1256" y="2120"/>
                  </a:lnTo>
                  <a:lnTo>
                    <a:pt x="622" y="2590"/>
                  </a:lnTo>
                  <a:lnTo>
                    <a:pt x="0" y="3149"/>
                  </a:lnTo>
                  <a:lnTo>
                    <a:pt x="88" y="3340"/>
                  </a:lnTo>
                  <a:lnTo>
                    <a:pt x="1600" y="6019"/>
                  </a:lnTo>
                  <a:lnTo>
                    <a:pt x="2285" y="5384"/>
                  </a:lnTo>
                  <a:lnTo>
                    <a:pt x="3149" y="3721"/>
                  </a:lnTo>
                  <a:lnTo>
                    <a:pt x="3649" y="2920"/>
                  </a:lnTo>
                  <a:lnTo>
                    <a:pt x="1777" y="2920"/>
                  </a:lnTo>
                  <a:lnTo>
                    <a:pt x="3149" y="2120"/>
                  </a:lnTo>
                  <a:lnTo>
                    <a:pt x="5155" y="2120"/>
                  </a:lnTo>
                  <a:lnTo>
                    <a:pt x="7264" y="1092"/>
                  </a:lnTo>
                  <a:lnTo>
                    <a:pt x="6921" y="1092"/>
                  </a:lnTo>
                  <a:lnTo>
                    <a:pt x="5613" y="63"/>
                  </a:lnTo>
                  <a:close/>
                </a:path>
                <a:path w="26035" h="6350">
                  <a:moveTo>
                    <a:pt x="5155" y="2120"/>
                  </a:moveTo>
                  <a:lnTo>
                    <a:pt x="3149" y="2120"/>
                  </a:lnTo>
                  <a:lnTo>
                    <a:pt x="1777" y="2920"/>
                  </a:lnTo>
                  <a:lnTo>
                    <a:pt x="3649" y="2920"/>
                  </a:lnTo>
                  <a:lnTo>
                    <a:pt x="5155" y="2120"/>
                  </a:lnTo>
                  <a:close/>
                </a:path>
                <a:path w="26035" h="6350">
                  <a:moveTo>
                    <a:pt x="7912" y="139"/>
                  </a:moveTo>
                  <a:lnTo>
                    <a:pt x="7531" y="393"/>
                  </a:lnTo>
                  <a:lnTo>
                    <a:pt x="7035" y="863"/>
                  </a:lnTo>
                  <a:lnTo>
                    <a:pt x="6921" y="1092"/>
                  </a:lnTo>
                  <a:lnTo>
                    <a:pt x="7264" y="1092"/>
                  </a:lnTo>
                  <a:lnTo>
                    <a:pt x="8178" y="634"/>
                  </a:lnTo>
                  <a:lnTo>
                    <a:pt x="9893" y="292"/>
                  </a:lnTo>
                  <a:lnTo>
                    <a:pt x="12458" y="292"/>
                  </a:lnTo>
                  <a:lnTo>
                    <a:pt x="7912" y="139"/>
                  </a:lnTo>
                  <a:close/>
                </a:path>
                <a:path w="26035" h="6350">
                  <a:moveTo>
                    <a:pt x="19075" y="596"/>
                  </a:moveTo>
                  <a:lnTo>
                    <a:pt x="18592" y="1079"/>
                  </a:lnTo>
                  <a:lnTo>
                    <a:pt x="19608" y="1447"/>
                  </a:lnTo>
                  <a:lnTo>
                    <a:pt x="20612" y="1955"/>
                  </a:lnTo>
                  <a:lnTo>
                    <a:pt x="21437" y="2463"/>
                  </a:lnTo>
                  <a:lnTo>
                    <a:pt x="23152" y="3606"/>
                  </a:lnTo>
                  <a:lnTo>
                    <a:pt x="23837" y="4178"/>
                  </a:lnTo>
                  <a:lnTo>
                    <a:pt x="25438" y="5435"/>
                  </a:lnTo>
                  <a:lnTo>
                    <a:pt x="25526" y="5245"/>
                  </a:lnTo>
                  <a:lnTo>
                    <a:pt x="23837" y="3301"/>
                  </a:lnTo>
                  <a:lnTo>
                    <a:pt x="21615" y="1689"/>
                  </a:lnTo>
                  <a:lnTo>
                    <a:pt x="19075" y="596"/>
                  </a:lnTo>
                  <a:close/>
                </a:path>
                <a:path w="26035" h="6350">
                  <a:moveTo>
                    <a:pt x="13538" y="330"/>
                  </a:moveTo>
                  <a:lnTo>
                    <a:pt x="14350" y="368"/>
                  </a:lnTo>
                  <a:lnTo>
                    <a:pt x="16179" y="520"/>
                  </a:lnTo>
                  <a:lnTo>
                    <a:pt x="16776" y="596"/>
                  </a:lnTo>
                  <a:lnTo>
                    <a:pt x="16522" y="431"/>
                  </a:lnTo>
                  <a:lnTo>
                    <a:pt x="13538" y="330"/>
                  </a:lnTo>
                  <a:close/>
                </a:path>
              </a:pathLst>
            </a:custGeom>
            <a:solidFill>
              <a:srgbClr val="6A68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927574" y="215520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4356" y="0"/>
                  </a:moveTo>
                  <a:lnTo>
                    <a:pt x="4152" y="0"/>
                  </a:lnTo>
                  <a:lnTo>
                    <a:pt x="3886" y="25"/>
                  </a:lnTo>
                  <a:lnTo>
                    <a:pt x="4229" y="25"/>
                  </a:lnTo>
                  <a:lnTo>
                    <a:pt x="0" y="1511"/>
                  </a:lnTo>
                  <a:lnTo>
                    <a:pt x="1828" y="4711"/>
                  </a:lnTo>
                  <a:lnTo>
                    <a:pt x="2057" y="4775"/>
                  </a:lnTo>
                  <a:lnTo>
                    <a:pt x="2286" y="4800"/>
                  </a:lnTo>
                  <a:lnTo>
                    <a:pt x="2501" y="4800"/>
                  </a:lnTo>
                  <a:lnTo>
                    <a:pt x="3924" y="4800"/>
                  </a:lnTo>
                  <a:lnTo>
                    <a:pt x="5092" y="3606"/>
                  </a:lnTo>
                  <a:lnTo>
                    <a:pt x="5803" y="1473"/>
                  </a:lnTo>
                  <a:lnTo>
                    <a:pt x="5727" y="571"/>
                  </a:lnTo>
                  <a:lnTo>
                    <a:pt x="5092" y="190"/>
                  </a:lnTo>
                  <a:lnTo>
                    <a:pt x="4876" y="88"/>
                  </a:lnTo>
                  <a:lnTo>
                    <a:pt x="4673" y="38"/>
                  </a:lnTo>
                  <a:lnTo>
                    <a:pt x="4356" y="0"/>
                  </a:lnTo>
                  <a:close/>
                </a:path>
              </a:pathLst>
            </a:custGeom>
            <a:solidFill>
              <a:srgbClr val="8A89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928489" y="214853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16116" y="2806"/>
                  </a:moveTo>
                  <a:lnTo>
                    <a:pt x="15138" y="1879"/>
                  </a:lnTo>
                  <a:lnTo>
                    <a:pt x="13131" y="635"/>
                  </a:lnTo>
                  <a:lnTo>
                    <a:pt x="11963" y="127"/>
                  </a:lnTo>
                  <a:lnTo>
                    <a:pt x="5219" y="25"/>
                  </a:lnTo>
                  <a:lnTo>
                    <a:pt x="5219" y="2806"/>
                  </a:lnTo>
                  <a:lnTo>
                    <a:pt x="4241" y="3263"/>
                  </a:lnTo>
                  <a:lnTo>
                    <a:pt x="5219" y="2806"/>
                  </a:lnTo>
                  <a:lnTo>
                    <a:pt x="5219" y="25"/>
                  </a:lnTo>
                  <a:lnTo>
                    <a:pt x="0" y="2578"/>
                  </a:lnTo>
                  <a:lnTo>
                    <a:pt x="1270" y="3594"/>
                  </a:lnTo>
                  <a:lnTo>
                    <a:pt x="2628" y="4635"/>
                  </a:lnTo>
                  <a:lnTo>
                    <a:pt x="2743" y="4406"/>
                  </a:lnTo>
                  <a:lnTo>
                    <a:pt x="3238" y="3937"/>
                  </a:lnTo>
                  <a:lnTo>
                    <a:pt x="3619" y="3683"/>
                  </a:lnTo>
                  <a:lnTo>
                    <a:pt x="12217" y="3975"/>
                  </a:lnTo>
                  <a:lnTo>
                    <a:pt x="12915" y="4406"/>
                  </a:lnTo>
                  <a:lnTo>
                    <a:pt x="13716" y="5207"/>
                  </a:lnTo>
                  <a:lnTo>
                    <a:pt x="16116" y="2806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923117" y="2148395"/>
              <a:ext cx="29209" cy="8255"/>
            </a:xfrm>
            <a:custGeom>
              <a:avLst/>
              <a:gdLst/>
              <a:ahLst/>
              <a:cxnLst/>
              <a:rect l="l" t="t" r="r" b="b"/>
              <a:pathLst>
                <a:path w="29210" h="8255">
                  <a:moveTo>
                    <a:pt x="3886" y="5118"/>
                  </a:moveTo>
                  <a:lnTo>
                    <a:pt x="3314" y="3175"/>
                  </a:lnTo>
                  <a:lnTo>
                    <a:pt x="3225" y="1460"/>
                  </a:lnTo>
                  <a:lnTo>
                    <a:pt x="3352" y="50"/>
                  </a:lnTo>
                  <a:lnTo>
                    <a:pt x="76" y="0"/>
                  </a:lnTo>
                  <a:lnTo>
                    <a:pt x="0" y="1803"/>
                  </a:lnTo>
                  <a:lnTo>
                    <a:pt x="114" y="4089"/>
                  </a:lnTo>
                  <a:lnTo>
                    <a:pt x="685" y="5918"/>
                  </a:lnTo>
                  <a:lnTo>
                    <a:pt x="3886" y="5118"/>
                  </a:lnTo>
                  <a:close/>
                </a:path>
                <a:path w="29210" h="8255">
                  <a:moveTo>
                    <a:pt x="28930" y="444"/>
                  </a:moveTo>
                  <a:lnTo>
                    <a:pt x="25615" y="393"/>
                  </a:lnTo>
                  <a:lnTo>
                    <a:pt x="25158" y="4051"/>
                  </a:lnTo>
                  <a:lnTo>
                    <a:pt x="24574" y="5689"/>
                  </a:lnTo>
                  <a:lnTo>
                    <a:pt x="24231" y="6489"/>
                  </a:lnTo>
                  <a:lnTo>
                    <a:pt x="27203" y="7975"/>
                  </a:lnTo>
                  <a:lnTo>
                    <a:pt x="27520" y="7327"/>
                  </a:lnTo>
                  <a:lnTo>
                    <a:pt x="27851" y="6451"/>
                  </a:lnTo>
                  <a:lnTo>
                    <a:pt x="28168" y="5486"/>
                  </a:lnTo>
                  <a:lnTo>
                    <a:pt x="28346" y="4775"/>
                  </a:lnTo>
                  <a:lnTo>
                    <a:pt x="28638" y="2895"/>
                  </a:lnTo>
                  <a:lnTo>
                    <a:pt x="28930" y="444"/>
                  </a:lnTo>
                  <a:close/>
                </a:path>
              </a:pathLst>
            </a:custGeom>
            <a:solidFill>
              <a:srgbClr val="4C4D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928933" y="2163178"/>
              <a:ext cx="13335" cy="10160"/>
            </a:xfrm>
            <a:custGeom>
              <a:avLst/>
              <a:gdLst/>
              <a:ahLst/>
              <a:cxnLst/>
              <a:rect l="l" t="t" r="r" b="b"/>
              <a:pathLst>
                <a:path w="13335" h="10160">
                  <a:moveTo>
                    <a:pt x="8661" y="0"/>
                  </a:moveTo>
                  <a:lnTo>
                    <a:pt x="8216" y="800"/>
                  </a:lnTo>
                  <a:lnTo>
                    <a:pt x="7632" y="2006"/>
                  </a:lnTo>
                  <a:lnTo>
                    <a:pt x="6184" y="2451"/>
                  </a:lnTo>
                  <a:lnTo>
                    <a:pt x="4241" y="2679"/>
                  </a:lnTo>
                  <a:lnTo>
                    <a:pt x="2070" y="2451"/>
                  </a:lnTo>
                  <a:lnTo>
                    <a:pt x="812" y="1765"/>
                  </a:lnTo>
                  <a:lnTo>
                    <a:pt x="469" y="2222"/>
                  </a:lnTo>
                  <a:lnTo>
                    <a:pt x="0" y="2349"/>
                  </a:lnTo>
                  <a:lnTo>
                    <a:pt x="1498" y="3937"/>
                  </a:lnTo>
                  <a:lnTo>
                    <a:pt x="3098" y="5080"/>
                  </a:lnTo>
                  <a:lnTo>
                    <a:pt x="2641" y="7708"/>
                  </a:lnTo>
                  <a:lnTo>
                    <a:pt x="4013" y="9080"/>
                  </a:lnTo>
                  <a:lnTo>
                    <a:pt x="5841" y="9537"/>
                  </a:lnTo>
                  <a:lnTo>
                    <a:pt x="7442" y="7137"/>
                  </a:lnTo>
                  <a:lnTo>
                    <a:pt x="9270" y="6565"/>
                  </a:lnTo>
                  <a:lnTo>
                    <a:pt x="12128" y="7251"/>
                  </a:lnTo>
                  <a:lnTo>
                    <a:pt x="13157" y="5511"/>
                  </a:lnTo>
                  <a:lnTo>
                    <a:pt x="12585" y="5765"/>
                  </a:lnTo>
                  <a:lnTo>
                    <a:pt x="8813" y="4394"/>
                  </a:lnTo>
                  <a:lnTo>
                    <a:pt x="8813" y="850"/>
                  </a:lnTo>
                  <a:lnTo>
                    <a:pt x="8928" y="50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926660" y="2159342"/>
              <a:ext cx="17145" cy="10160"/>
            </a:xfrm>
            <a:custGeom>
              <a:avLst/>
              <a:gdLst/>
              <a:ahLst/>
              <a:cxnLst/>
              <a:rect l="l" t="t" r="r" b="b"/>
              <a:pathLst>
                <a:path w="17145" h="10160">
                  <a:moveTo>
                    <a:pt x="8572" y="0"/>
                  </a:moveTo>
                  <a:lnTo>
                    <a:pt x="8255" y="1600"/>
                  </a:lnTo>
                  <a:lnTo>
                    <a:pt x="8229" y="1943"/>
                  </a:lnTo>
                  <a:lnTo>
                    <a:pt x="7886" y="2857"/>
                  </a:lnTo>
                  <a:lnTo>
                    <a:pt x="7543" y="3200"/>
                  </a:lnTo>
                  <a:lnTo>
                    <a:pt x="6515" y="3314"/>
                  </a:lnTo>
                  <a:lnTo>
                    <a:pt x="5270" y="3213"/>
                  </a:lnTo>
                  <a:lnTo>
                    <a:pt x="2628" y="1943"/>
                  </a:lnTo>
                  <a:lnTo>
                    <a:pt x="800" y="3314"/>
                  </a:lnTo>
                  <a:lnTo>
                    <a:pt x="571" y="3543"/>
                  </a:lnTo>
                  <a:lnTo>
                    <a:pt x="0" y="4457"/>
                  </a:lnTo>
                  <a:lnTo>
                    <a:pt x="571" y="6629"/>
                  </a:lnTo>
                  <a:lnTo>
                    <a:pt x="2743" y="6057"/>
                  </a:lnTo>
                  <a:lnTo>
                    <a:pt x="2971" y="5714"/>
                  </a:lnTo>
                  <a:lnTo>
                    <a:pt x="4343" y="6286"/>
                  </a:lnTo>
                  <a:lnTo>
                    <a:pt x="6515" y="6515"/>
                  </a:lnTo>
                  <a:lnTo>
                    <a:pt x="8458" y="6286"/>
                  </a:lnTo>
                  <a:lnTo>
                    <a:pt x="9906" y="5841"/>
                  </a:lnTo>
                  <a:lnTo>
                    <a:pt x="10490" y="4635"/>
                  </a:lnTo>
                  <a:lnTo>
                    <a:pt x="10934" y="3835"/>
                  </a:lnTo>
                  <a:lnTo>
                    <a:pt x="11201" y="3886"/>
                  </a:lnTo>
                  <a:lnTo>
                    <a:pt x="11087" y="4686"/>
                  </a:lnTo>
                  <a:lnTo>
                    <a:pt x="11087" y="8229"/>
                  </a:lnTo>
                  <a:lnTo>
                    <a:pt x="14859" y="9601"/>
                  </a:lnTo>
                  <a:lnTo>
                    <a:pt x="16916" y="8686"/>
                  </a:lnTo>
                  <a:lnTo>
                    <a:pt x="16001" y="6629"/>
                  </a:lnTo>
                  <a:lnTo>
                    <a:pt x="14173" y="6057"/>
                  </a:lnTo>
                  <a:lnTo>
                    <a:pt x="14173" y="5143"/>
                  </a:lnTo>
                  <a:lnTo>
                    <a:pt x="14579" y="3200"/>
                  </a:lnTo>
                  <a:lnTo>
                    <a:pt x="14859" y="1600"/>
                  </a:lnTo>
                  <a:lnTo>
                    <a:pt x="10287" y="457"/>
                  </a:lnTo>
                  <a:lnTo>
                    <a:pt x="8572" y="0"/>
                  </a:lnTo>
                  <a:close/>
                </a:path>
              </a:pathLst>
            </a:custGeom>
            <a:solidFill>
              <a:srgbClr val="9D9B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162753" y="2152091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419" y="0"/>
                  </a:moveTo>
                  <a:lnTo>
                    <a:pt x="279" y="152"/>
                  </a:lnTo>
                  <a:lnTo>
                    <a:pt x="279" y="660"/>
                  </a:lnTo>
                  <a:lnTo>
                    <a:pt x="241" y="1092"/>
                  </a:lnTo>
                  <a:lnTo>
                    <a:pt x="177" y="1524"/>
                  </a:lnTo>
                  <a:lnTo>
                    <a:pt x="126" y="1943"/>
                  </a:lnTo>
                  <a:lnTo>
                    <a:pt x="0" y="2514"/>
                  </a:lnTo>
                  <a:lnTo>
                    <a:pt x="203" y="2705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855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136400" y="2155926"/>
              <a:ext cx="25400" cy="19050"/>
            </a:xfrm>
            <a:custGeom>
              <a:avLst/>
              <a:gdLst/>
              <a:ahLst/>
              <a:cxnLst/>
              <a:rect l="l" t="t" r="r" b="b"/>
              <a:pathLst>
                <a:path w="25400" h="19050">
                  <a:moveTo>
                    <a:pt x="2489" y="3682"/>
                  </a:moveTo>
                  <a:lnTo>
                    <a:pt x="787" y="5321"/>
                  </a:lnTo>
                  <a:lnTo>
                    <a:pt x="126" y="6769"/>
                  </a:lnTo>
                  <a:lnTo>
                    <a:pt x="0" y="10591"/>
                  </a:lnTo>
                  <a:lnTo>
                    <a:pt x="622" y="12865"/>
                  </a:lnTo>
                  <a:lnTo>
                    <a:pt x="1663" y="14401"/>
                  </a:lnTo>
                  <a:lnTo>
                    <a:pt x="3314" y="15646"/>
                  </a:lnTo>
                  <a:lnTo>
                    <a:pt x="5486" y="17475"/>
                  </a:lnTo>
                  <a:lnTo>
                    <a:pt x="8801" y="18618"/>
                  </a:lnTo>
                  <a:lnTo>
                    <a:pt x="16116" y="18618"/>
                  </a:lnTo>
                  <a:lnTo>
                    <a:pt x="18105" y="17932"/>
                  </a:lnTo>
                  <a:lnTo>
                    <a:pt x="10858" y="17932"/>
                  </a:lnTo>
                  <a:lnTo>
                    <a:pt x="9029" y="17589"/>
                  </a:lnTo>
                  <a:lnTo>
                    <a:pt x="7658" y="16217"/>
                  </a:lnTo>
                  <a:lnTo>
                    <a:pt x="8115" y="13588"/>
                  </a:lnTo>
                  <a:lnTo>
                    <a:pt x="6515" y="12446"/>
                  </a:lnTo>
                  <a:lnTo>
                    <a:pt x="5395" y="11188"/>
                  </a:lnTo>
                  <a:lnTo>
                    <a:pt x="3314" y="11188"/>
                  </a:lnTo>
                  <a:lnTo>
                    <a:pt x="2743" y="9016"/>
                  </a:lnTo>
                  <a:lnTo>
                    <a:pt x="3314" y="8102"/>
                  </a:lnTo>
                  <a:lnTo>
                    <a:pt x="3543" y="7988"/>
                  </a:lnTo>
                  <a:lnTo>
                    <a:pt x="5067" y="6845"/>
                  </a:lnTo>
                  <a:lnTo>
                    <a:pt x="1028" y="6845"/>
                  </a:lnTo>
                  <a:lnTo>
                    <a:pt x="1123" y="6273"/>
                  </a:lnTo>
                  <a:lnTo>
                    <a:pt x="1615" y="5105"/>
                  </a:lnTo>
                  <a:lnTo>
                    <a:pt x="2489" y="3682"/>
                  </a:lnTo>
                  <a:close/>
                </a:path>
                <a:path w="25400" h="19050">
                  <a:moveTo>
                    <a:pt x="14287" y="15074"/>
                  </a:moveTo>
                  <a:lnTo>
                    <a:pt x="12458" y="15532"/>
                  </a:lnTo>
                  <a:lnTo>
                    <a:pt x="10858" y="17932"/>
                  </a:lnTo>
                  <a:lnTo>
                    <a:pt x="18105" y="17932"/>
                  </a:lnTo>
                  <a:lnTo>
                    <a:pt x="19431" y="17475"/>
                  </a:lnTo>
                  <a:lnTo>
                    <a:pt x="21602" y="15646"/>
                  </a:lnTo>
                  <a:lnTo>
                    <a:pt x="17145" y="15646"/>
                  </a:lnTo>
                  <a:lnTo>
                    <a:pt x="14287" y="15074"/>
                  </a:lnTo>
                  <a:close/>
                </a:path>
                <a:path w="25400" h="19050">
                  <a:moveTo>
                    <a:pt x="17335" y="7823"/>
                  </a:moveTo>
                  <a:lnTo>
                    <a:pt x="17015" y="9258"/>
                  </a:lnTo>
                  <a:lnTo>
                    <a:pt x="16916" y="10617"/>
                  </a:lnTo>
                  <a:lnTo>
                    <a:pt x="18745" y="11302"/>
                  </a:lnTo>
                  <a:lnTo>
                    <a:pt x="19659" y="13360"/>
                  </a:lnTo>
                  <a:lnTo>
                    <a:pt x="18186" y="14020"/>
                  </a:lnTo>
                  <a:lnTo>
                    <a:pt x="17145" y="15646"/>
                  </a:lnTo>
                  <a:lnTo>
                    <a:pt x="21602" y="15646"/>
                  </a:lnTo>
                  <a:lnTo>
                    <a:pt x="23850" y="13957"/>
                  </a:lnTo>
                  <a:lnTo>
                    <a:pt x="24980" y="11722"/>
                  </a:lnTo>
                  <a:lnTo>
                    <a:pt x="24994" y="8102"/>
                  </a:lnTo>
                  <a:lnTo>
                    <a:pt x="17945" y="8102"/>
                  </a:lnTo>
                  <a:lnTo>
                    <a:pt x="17335" y="7823"/>
                  </a:lnTo>
                  <a:close/>
                </a:path>
                <a:path w="25400" h="19050">
                  <a:moveTo>
                    <a:pt x="5067" y="10820"/>
                  </a:moveTo>
                  <a:lnTo>
                    <a:pt x="3314" y="11188"/>
                  </a:lnTo>
                  <a:lnTo>
                    <a:pt x="5395" y="11188"/>
                  </a:lnTo>
                  <a:lnTo>
                    <a:pt x="5067" y="10820"/>
                  </a:lnTo>
                  <a:close/>
                </a:path>
                <a:path w="25400" h="19050">
                  <a:moveTo>
                    <a:pt x="20204" y="2044"/>
                  </a:moveTo>
                  <a:lnTo>
                    <a:pt x="17602" y="2044"/>
                  </a:lnTo>
                  <a:lnTo>
                    <a:pt x="20345" y="2730"/>
                  </a:lnTo>
                  <a:lnTo>
                    <a:pt x="22059" y="3644"/>
                  </a:lnTo>
                  <a:lnTo>
                    <a:pt x="22974" y="5587"/>
                  </a:lnTo>
                  <a:lnTo>
                    <a:pt x="21374" y="7188"/>
                  </a:lnTo>
                  <a:lnTo>
                    <a:pt x="17945" y="8102"/>
                  </a:lnTo>
                  <a:lnTo>
                    <a:pt x="24994" y="8102"/>
                  </a:lnTo>
                  <a:lnTo>
                    <a:pt x="24903" y="7188"/>
                  </a:lnTo>
                  <a:lnTo>
                    <a:pt x="23850" y="5105"/>
                  </a:lnTo>
                  <a:lnTo>
                    <a:pt x="20204" y="2044"/>
                  </a:lnTo>
                  <a:close/>
                </a:path>
                <a:path w="25400" h="19050">
                  <a:moveTo>
                    <a:pt x="5511" y="6667"/>
                  </a:moveTo>
                  <a:lnTo>
                    <a:pt x="6286" y="6959"/>
                  </a:lnTo>
                  <a:lnTo>
                    <a:pt x="8039" y="7785"/>
                  </a:lnTo>
                  <a:lnTo>
                    <a:pt x="9258" y="7988"/>
                  </a:lnTo>
                  <a:lnTo>
                    <a:pt x="10287" y="7874"/>
                  </a:lnTo>
                  <a:lnTo>
                    <a:pt x="10515" y="7645"/>
                  </a:lnTo>
                  <a:lnTo>
                    <a:pt x="9829" y="7645"/>
                  </a:lnTo>
                  <a:lnTo>
                    <a:pt x="5943" y="6730"/>
                  </a:lnTo>
                  <a:lnTo>
                    <a:pt x="5511" y="6667"/>
                  </a:lnTo>
                  <a:close/>
                </a:path>
                <a:path w="25400" h="19050">
                  <a:moveTo>
                    <a:pt x="11099" y="6146"/>
                  </a:moveTo>
                  <a:lnTo>
                    <a:pt x="9829" y="7645"/>
                  </a:lnTo>
                  <a:lnTo>
                    <a:pt x="10515" y="7645"/>
                  </a:lnTo>
                  <a:lnTo>
                    <a:pt x="11099" y="6146"/>
                  </a:lnTo>
                  <a:close/>
                </a:path>
                <a:path w="25400" h="19050">
                  <a:moveTo>
                    <a:pt x="4152" y="6629"/>
                  </a:moveTo>
                  <a:lnTo>
                    <a:pt x="3416" y="6769"/>
                  </a:lnTo>
                  <a:lnTo>
                    <a:pt x="2628" y="6845"/>
                  </a:lnTo>
                  <a:lnTo>
                    <a:pt x="5067" y="6845"/>
                  </a:lnTo>
                  <a:lnTo>
                    <a:pt x="5321" y="6654"/>
                  </a:lnTo>
                  <a:lnTo>
                    <a:pt x="4152" y="6629"/>
                  </a:lnTo>
                  <a:close/>
                </a:path>
                <a:path w="25400" h="19050">
                  <a:moveTo>
                    <a:pt x="17573" y="660"/>
                  </a:moveTo>
                  <a:lnTo>
                    <a:pt x="9461" y="660"/>
                  </a:lnTo>
                  <a:lnTo>
                    <a:pt x="9817" y="685"/>
                  </a:lnTo>
                  <a:lnTo>
                    <a:pt x="12458" y="1015"/>
                  </a:lnTo>
                  <a:lnTo>
                    <a:pt x="13315" y="1587"/>
                  </a:lnTo>
                  <a:lnTo>
                    <a:pt x="13373" y="2730"/>
                  </a:lnTo>
                  <a:lnTo>
                    <a:pt x="14884" y="2870"/>
                  </a:lnTo>
                  <a:lnTo>
                    <a:pt x="16078" y="2870"/>
                  </a:lnTo>
                  <a:lnTo>
                    <a:pt x="16700" y="2247"/>
                  </a:lnTo>
                  <a:lnTo>
                    <a:pt x="17602" y="2044"/>
                  </a:lnTo>
                  <a:lnTo>
                    <a:pt x="20204" y="2044"/>
                  </a:lnTo>
                  <a:lnTo>
                    <a:pt x="19659" y="1587"/>
                  </a:lnTo>
                  <a:lnTo>
                    <a:pt x="17573" y="660"/>
                  </a:lnTo>
                  <a:close/>
                </a:path>
                <a:path w="25400" h="19050">
                  <a:moveTo>
                    <a:pt x="12065" y="0"/>
                  </a:moveTo>
                  <a:lnTo>
                    <a:pt x="10807" y="25"/>
                  </a:lnTo>
                  <a:lnTo>
                    <a:pt x="9539" y="215"/>
                  </a:lnTo>
                  <a:lnTo>
                    <a:pt x="8458" y="495"/>
                  </a:lnTo>
                  <a:lnTo>
                    <a:pt x="8610" y="546"/>
                  </a:lnTo>
                  <a:lnTo>
                    <a:pt x="8839" y="685"/>
                  </a:lnTo>
                  <a:lnTo>
                    <a:pt x="9461" y="660"/>
                  </a:lnTo>
                  <a:lnTo>
                    <a:pt x="17573" y="660"/>
                  </a:lnTo>
                  <a:lnTo>
                    <a:pt x="16573" y="215"/>
                  </a:lnTo>
                  <a:lnTo>
                    <a:pt x="12915" y="101"/>
                  </a:lnTo>
                  <a:lnTo>
                    <a:pt x="12065" y="0"/>
                  </a:lnTo>
                  <a:close/>
                </a:path>
              </a:pathLst>
            </a:custGeom>
            <a:solidFill>
              <a:srgbClr val="3D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137429" y="2156599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19">
                  <a:moveTo>
                    <a:pt x="8686" y="0"/>
                  </a:moveTo>
                  <a:lnTo>
                    <a:pt x="7810" y="12"/>
                  </a:lnTo>
                  <a:lnTo>
                    <a:pt x="8356" y="431"/>
                  </a:lnTo>
                  <a:lnTo>
                    <a:pt x="8420" y="1269"/>
                  </a:lnTo>
                  <a:lnTo>
                    <a:pt x="7721" y="3454"/>
                  </a:lnTo>
                  <a:lnTo>
                    <a:pt x="6553" y="4660"/>
                  </a:lnTo>
                  <a:lnTo>
                    <a:pt x="4914" y="4660"/>
                  </a:lnTo>
                  <a:lnTo>
                    <a:pt x="4457" y="4572"/>
                  </a:lnTo>
                  <a:lnTo>
                    <a:pt x="2933" y="1816"/>
                  </a:lnTo>
                  <a:lnTo>
                    <a:pt x="2705" y="1968"/>
                  </a:lnTo>
                  <a:lnTo>
                    <a:pt x="1460" y="3009"/>
                  </a:lnTo>
                  <a:lnTo>
                    <a:pt x="571" y="4457"/>
                  </a:lnTo>
                  <a:lnTo>
                    <a:pt x="0" y="5829"/>
                  </a:lnTo>
                  <a:lnTo>
                    <a:pt x="0" y="6172"/>
                  </a:lnTo>
                  <a:lnTo>
                    <a:pt x="1600" y="6172"/>
                  </a:lnTo>
                  <a:lnTo>
                    <a:pt x="2387" y="6096"/>
                  </a:lnTo>
                  <a:lnTo>
                    <a:pt x="3124" y="5956"/>
                  </a:lnTo>
                  <a:lnTo>
                    <a:pt x="4292" y="5981"/>
                  </a:lnTo>
                  <a:lnTo>
                    <a:pt x="8801" y="6972"/>
                  </a:lnTo>
                  <a:lnTo>
                    <a:pt x="10071" y="5473"/>
                  </a:lnTo>
                  <a:lnTo>
                    <a:pt x="10287" y="3886"/>
                  </a:lnTo>
                  <a:lnTo>
                    <a:pt x="16573" y="5486"/>
                  </a:lnTo>
                  <a:lnTo>
                    <a:pt x="16306" y="7150"/>
                  </a:lnTo>
                  <a:lnTo>
                    <a:pt x="16916" y="7429"/>
                  </a:lnTo>
                  <a:lnTo>
                    <a:pt x="20345" y="6515"/>
                  </a:lnTo>
                  <a:lnTo>
                    <a:pt x="21945" y="4914"/>
                  </a:lnTo>
                  <a:lnTo>
                    <a:pt x="21031" y="2971"/>
                  </a:lnTo>
                  <a:lnTo>
                    <a:pt x="19316" y="2057"/>
                  </a:lnTo>
                  <a:lnTo>
                    <a:pt x="16573" y="1371"/>
                  </a:lnTo>
                  <a:lnTo>
                    <a:pt x="15671" y="1574"/>
                  </a:lnTo>
                  <a:lnTo>
                    <a:pt x="15036" y="2209"/>
                  </a:lnTo>
                  <a:lnTo>
                    <a:pt x="14122" y="2209"/>
                  </a:lnTo>
                  <a:lnTo>
                    <a:pt x="12344" y="2057"/>
                  </a:lnTo>
                  <a:lnTo>
                    <a:pt x="12458" y="1028"/>
                  </a:lnTo>
                  <a:lnTo>
                    <a:pt x="11430" y="342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1818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136565" y="2154897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0" y="12280"/>
                  </a:moveTo>
                  <a:lnTo>
                    <a:pt x="1003" y="16598"/>
                  </a:lnTo>
                  <a:lnTo>
                    <a:pt x="4838" y="20624"/>
                  </a:lnTo>
                  <a:lnTo>
                    <a:pt x="11722" y="21018"/>
                  </a:lnTo>
                  <a:lnTo>
                    <a:pt x="20751" y="20904"/>
                  </a:lnTo>
                  <a:lnTo>
                    <a:pt x="21739" y="19646"/>
                  </a:lnTo>
                  <a:lnTo>
                    <a:pt x="8636" y="19646"/>
                  </a:lnTo>
                  <a:lnTo>
                    <a:pt x="5321" y="18503"/>
                  </a:lnTo>
                  <a:lnTo>
                    <a:pt x="3048" y="16598"/>
                  </a:lnTo>
                  <a:lnTo>
                    <a:pt x="1498" y="15430"/>
                  </a:lnTo>
                  <a:lnTo>
                    <a:pt x="457" y="13893"/>
                  </a:lnTo>
                  <a:lnTo>
                    <a:pt x="0" y="12280"/>
                  </a:lnTo>
                  <a:close/>
                </a:path>
                <a:path w="31750" h="21589">
                  <a:moveTo>
                    <a:pt x="24742" y="12895"/>
                  </a:moveTo>
                  <a:lnTo>
                    <a:pt x="23685" y="14985"/>
                  </a:lnTo>
                  <a:lnTo>
                    <a:pt x="21437" y="16675"/>
                  </a:lnTo>
                  <a:lnTo>
                    <a:pt x="19265" y="18503"/>
                  </a:lnTo>
                  <a:lnTo>
                    <a:pt x="15951" y="19646"/>
                  </a:lnTo>
                  <a:lnTo>
                    <a:pt x="21739" y="19646"/>
                  </a:lnTo>
                  <a:lnTo>
                    <a:pt x="24523" y="16103"/>
                  </a:lnTo>
                  <a:lnTo>
                    <a:pt x="24742" y="12895"/>
                  </a:lnTo>
                  <a:close/>
                </a:path>
                <a:path w="31750" h="21589">
                  <a:moveTo>
                    <a:pt x="26492" y="0"/>
                  </a:moveTo>
                  <a:lnTo>
                    <a:pt x="26492" y="266"/>
                  </a:lnTo>
                  <a:lnTo>
                    <a:pt x="29337" y="2959"/>
                  </a:lnTo>
                  <a:lnTo>
                    <a:pt x="30990" y="6311"/>
                  </a:lnTo>
                  <a:lnTo>
                    <a:pt x="31109" y="12115"/>
                  </a:lnTo>
                  <a:lnTo>
                    <a:pt x="31013" y="12941"/>
                  </a:lnTo>
                  <a:lnTo>
                    <a:pt x="31178" y="12115"/>
                  </a:lnTo>
                  <a:lnTo>
                    <a:pt x="31267" y="6311"/>
                  </a:lnTo>
                  <a:lnTo>
                    <a:pt x="29349" y="2679"/>
                  </a:lnTo>
                  <a:lnTo>
                    <a:pt x="26492" y="0"/>
                  </a:lnTo>
                  <a:close/>
                </a:path>
              </a:pathLst>
            </a:custGeom>
            <a:solidFill>
              <a:srgbClr val="3D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162702" y="215460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50" y="0"/>
                  </a:moveTo>
                  <a:lnTo>
                    <a:pt x="12" y="152"/>
                  </a:lnTo>
                  <a:lnTo>
                    <a:pt x="114" y="330"/>
                  </a:lnTo>
                  <a:lnTo>
                    <a:pt x="355" y="558"/>
                  </a:lnTo>
                  <a:lnTo>
                    <a:pt x="355" y="292"/>
                  </a:lnTo>
                  <a:lnTo>
                    <a:pt x="152" y="101"/>
                  </a:lnTo>
                  <a:close/>
                </a:path>
              </a:pathLst>
            </a:custGeom>
            <a:solidFill>
              <a:srgbClr val="2625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136369" y="2155913"/>
              <a:ext cx="12700" cy="7620"/>
            </a:xfrm>
            <a:custGeom>
              <a:avLst/>
              <a:gdLst/>
              <a:ahLst/>
              <a:cxnLst/>
              <a:rect l="l" t="t" r="r" b="b"/>
              <a:pathLst>
                <a:path w="12700" h="7619">
                  <a:moveTo>
                    <a:pt x="2723" y="3378"/>
                  </a:moveTo>
                  <a:lnTo>
                    <a:pt x="1009" y="4953"/>
                  </a:lnTo>
                  <a:lnTo>
                    <a:pt x="18" y="6781"/>
                  </a:lnTo>
                  <a:lnTo>
                    <a:pt x="0" y="7127"/>
                  </a:lnTo>
                  <a:lnTo>
                    <a:pt x="818" y="5334"/>
                  </a:lnTo>
                  <a:lnTo>
                    <a:pt x="2520" y="3695"/>
                  </a:lnTo>
                  <a:lnTo>
                    <a:pt x="2723" y="3378"/>
                  </a:lnTo>
                  <a:close/>
                </a:path>
                <a:path w="12700" h="7619">
                  <a:moveTo>
                    <a:pt x="10724" y="0"/>
                  </a:moveTo>
                  <a:lnTo>
                    <a:pt x="9454" y="165"/>
                  </a:lnTo>
                  <a:lnTo>
                    <a:pt x="8286" y="469"/>
                  </a:lnTo>
                  <a:lnTo>
                    <a:pt x="8489" y="508"/>
                  </a:lnTo>
                  <a:lnTo>
                    <a:pt x="9619" y="215"/>
                  </a:lnTo>
                  <a:lnTo>
                    <a:pt x="10838" y="38"/>
                  </a:lnTo>
                  <a:lnTo>
                    <a:pt x="12096" y="12"/>
                  </a:lnTo>
                  <a:lnTo>
                    <a:pt x="10724" y="0"/>
                  </a:lnTo>
                  <a:close/>
                </a:path>
              </a:pathLst>
            </a:custGeom>
            <a:solidFill>
              <a:srgbClr val="3D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138889" y="21583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22" y="0"/>
                  </a:moveTo>
                  <a:lnTo>
                    <a:pt x="0" y="1295"/>
                  </a:lnTo>
                  <a:lnTo>
                    <a:pt x="253" y="1041"/>
                  </a:lnTo>
                  <a:lnTo>
                    <a:pt x="533" y="800"/>
                  </a:lnTo>
                  <a:lnTo>
                    <a:pt x="825" y="571"/>
                  </a:lnTo>
                  <a:lnTo>
                    <a:pt x="1028" y="406"/>
                  </a:lnTo>
                  <a:lnTo>
                    <a:pt x="1244" y="253"/>
                  </a:lnTo>
                  <a:lnTo>
                    <a:pt x="1473" y="101"/>
                  </a:lnTo>
                  <a:close/>
                </a:path>
              </a:pathLst>
            </a:custGeom>
            <a:solidFill>
              <a:srgbClr val="1818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130106" y="2154834"/>
              <a:ext cx="38100" cy="27940"/>
            </a:xfrm>
            <a:custGeom>
              <a:avLst/>
              <a:gdLst/>
              <a:ahLst/>
              <a:cxnLst/>
              <a:rect l="l" t="t" r="r" b="b"/>
              <a:pathLst>
                <a:path w="38100" h="27939">
                  <a:moveTo>
                    <a:pt x="4326" y="101"/>
                  </a:moveTo>
                  <a:lnTo>
                    <a:pt x="1811" y="2527"/>
                  </a:lnTo>
                  <a:lnTo>
                    <a:pt x="84" y="5778"/>
                  </a:lnTo>
                  <a:lnTo>
                    <a:pt x="0" y="12496"/>
                  </a:lnTo>
                  <a:lnTo>
                    <a:pt x="439" y="19430"/>
                  </a:lnTo>
                  <a:lnTo>
                    <a:pt x="7374" y="27038"/>
                  </a:lnTo>
                  <a:lnTo>
                    <a:pt x="17953" y="27368"/>
                  </a:lnTo>
                  <a:lnTo>
                    <a:pt x="29497" y="27368"/>
                  </a:lnTo>
                  <a:lnTo>
                    <a:pt x="35962" y="21081"/>
                  </a:lnTo>
                  <a:lnTo>
                    <a:pt x="18181" y="21081"/>
                  </a:lnTo>
                  <a:lnTo>
                    <a:pt x="11286" y="20675"/>
                  </a:lnTo>
                  <a:lnTo>
                    <a:pt x="7463" y="16662"/>
                  </a:lnTo>
                  <a:lnTo>
                    <a:pt x="6294" y="11683"/>
                  </a:lnTo>
                  <a:lnTo>
                    <a:pt x="6201" y="10795"/>
                  </a:lnTo>
                  <a:lnTo>
                    <a:pt x="3780" y="10795"/>
                  </a:lnTo>
                  <a:lnTo>
                    <a:pt x="2522" y="8966"/>
                  </a:lnTo>
                  <a:lnTo>
                    <a:pt x="2929" y="6426"/>
                  </a:lnTo>
                  <a:lnTo>
                    <a:pt x="4059" y="4241"/>
                  </a:lnTo>
                  <a:lnTo>
                    <a:pt x="5662" y="2527"/>
                  </a:lnTo>
                  <a:lnTo>
                    <a:pt x="5640" y="2336"/>
                  </a:lnTo>
                  <a:lnTo>
                    <a:pt x="5037" y="2336"/>
                  </a:lnTo>
                  <a:lnTo>
                    <a:pt x="4979" y="2120"/>
                  </a:lnTo>
                  <a:lnTo>
                    <a:pt x="4599" y="1244"/>
                  </a:lnTo>
                  <a:lnTo>
                    <a:pt x="4326" y="101"/>
                  </a:lnTo>
                  <a:close/>
                </a:path>
                <a:path w="38100" h="27939">
                  <a:moveTo>
                    <a:pt x="24968" y="1079"/>
                  </a:moveTo>
                  <a:lnTo>
                    <a:pt x="18296" y="1079"/>
                  </a:lnTo>
                  <a:lnTo>
                    <a:pt x="19210" y="1193"/>
                  </a:lnTo>
                  <a:lnTo>
                    <a:pt x="22896" y="1320"/>
                  </a:lnTo>
                  <a:lnTo>
                    <a:pt x="25954" y="2679"/>
                  </a:lnTo>
                  <a:lnTo>
                    <a:pt x="30145" y="6197"/>
                  </a:lnTo>
                  <a:lnTo>
                    <a:pt x="31256" y="8394"/>
                  </a:lnTo>
                  <a:lnTo>
                    <a:pt x="31233" y="12496"/>
                  </a:lnTo>
                  <a:lnTo>
                    <a:pt x="30983" y="16167"/>
                  </a:lnTo>
                  <a:lnTo>
                    <a:pt x="27211" y="20967"/>
                  </a:lnTo>
                  <a:lnTo>
                    <a:pt x="18181" y="21081"/>
                  </a:lnTo>
                  <a:lnTo>
                    <a:pt x="35962" y="21081"/>
                  </a:lnTo>
                  <a:lnTo>
                    <a:pt x="36380" y="20675"/>
                  </a:lnTo>
                  <a:lnTo>
                    <a:pt x="37549" y="12496"/>
                  </a:lnTo>
                  <a:lnTo>
                    <a:pt x="37612" y="9194"/>
                  </a:lnTo>
                  <a:lnTo>
                    <a:pt x="33498" y="9194"/>
                  </a:lnTo>
                  <a:lnTo>
                    <a:pt x="31440" y="8394"/>
                  </a:lnTo>
                  <a:lnTo>
                    <a:pt x="29840" y="4622"/>
                  </a:lnTo>
                  <a:lnTo>
                    <a:pt x="24968" y="1079"/>
                  </a:lnTo>
                  <a:close/>
                </a:path>
                <a:path w="38100" h="27939">
                  <a:moveTo>
                    <a:pt x="7399" y="5397"/>
                  </a:moveTo>
                  <a:lnTo>
                    <a:pt x="6497" y="6603"/>
                  </a:lnTo>
                  <a:lnTo>
                    <a:pt x="5875" y="7988"/>
                  </a:lnTo>
                  <a:lnTo>
                    <a:pt x="5608" y="9537"/>
                  </a:lnTo>
                  <a:lnTo>
                    <a:pt x="3780" y="10795"/>
                  </a:lnTo>
                  <a:lnTo>
                    <a:pt x="6201" y="10795"/>
                  </a:lnTo>
                  <a:lnTo>
                    <a:pt x="6281" y="7861"/>
                  </a:lnTo>
                  <a:lnTo>
                    <a:pt x="7272" y="6032"/>
                  </a:lnTo>
                  <a:lnTo>
                    <a:pt x="7687" y="5651"/>
                  </a:lnTo>
                  <a:lnTo>
                    <a:pt x="7551" y="5651"/>
                  </a:lnTo>
                  <a:lnTo>
                    <a:pt x="7399" y="5397"/>
                  </a:lnTo>
                  <a:close/>
                </a:path>
                <a:path w="38100" h="27939">
                  <a:moveTo>
                    <a:pt x="32596" y="0"/>
                  </a:moveTo>
                  <a:lnTo>
                    <a:pt x="32234" y="1308"/>
                  </a:lnTo>
                  <a:lnTo>
                    <a:pt x="31783" y="2222"/>
                  </a:lnTo>
                  <a:lnTo>
                    <a:pt x="31621" y="2476"/>
                  </a:lnTo>
                  <a:lnTo>
                    <a:pt x="31528" y="3022"/>
                  </a:lnTo>
                  <a:lnTo>
                    <a:pt x="32721" y="4241"/>
                  </a:lnTo>
                  <a:lnTo>
                    <a:pt x="33701" y="5613"/>
                  </a:lnTo>
                  <a:lnTo>
                    <a:pt x="34412" y="7137"/>
                  </a:lnTo>
                  <a:lnTo>
                    <a:pt x="33498" y="9194"/>
                  </a:lnTo>
                  <a:lnTo>
                    <a:pt x="37612" y="9194"/>
                  </a:lnTo>
                  <a:lnTo>
                    <a:pt x="37562" y="6603"/>
                  </a:lnTo>
                  <a:lnTo>
                    <a:pt x="35796" y="3022"/>
                  </a:lnTo>
                  <a:lnTo>
                    <a:pt x="32596" y="0"/>
                  </a:lnTo>
                  <a:close/>
                </a:path>
                <a:path w="38100" h="27939">
                  <a:moveTo>
                    <a:pt x="19324" y="736"/>
                  </a:moveTo>
                  <a:lnTo>
                    <a:pt x="13889" y="736"/>
                  </a:lnTo>
                  <a:lnTo>
                    <a:pt x="10282" y="2209"/>
                  </a:lnTo>
                  <a:lnTo>
                    <a:pt x="8034" y="4648"/>
                  </a:lnTo>
                  <a:lnTo>
                    <a:pt x="7551" y="5651"/>
                  </a:lnTo>
                  <a:lnTo>
                    <a:pt x="7687" y="5651"/>
                  </a:lnTo>
                  <a:lnTo>
                    <a:pt x="9456" y="4025"/>
                  </a:lnTo>
                  <a:lnTo>
                    <a:pt x="10206" y="3479"/>
                  </a:lnTo>
                  <a:lnTo>
                    <a:pt x="9952" y="3022"/>
                  </a:lnTo>
                  <a:lnTo>
                    <a:pt x="14181" y="1536"/>
                  </a:lnTo>
                  <a:lnTo>
                    <a:pt x="13838" y="1536"/>
                  </a:lnTo>
                  <a:lnTo>
                    <a:pt x="14346" y="1511"/>
                  </a:lnTo>
                  <a:lnTo>
                    <a:pt x="14695" y="1511"/>
                  </a:lnTo>
                  <a:lnTo>
                    <a:pt x="15718" y="1244"/>
                  </a:lnTo>
                  <a:lnTo>
                    <a:pt x="16988" y="1079"/>
                  </a:lnTo>
                  <a:lnTo>
                    <a:pt x="24968" y="1079"/>
                  </a:lnTo>
                  <a:lnTo>
                    <a:pt x="24811" y="965"/>
                  </a:lnTo>
                  <a:lnTo>
                    <a:pt x="19324" y="736"/>
                  </a:lnTo>
                  <a:close/>
                </a:path>
                <a:path w="38100" h="27939">
                  <a:moveTo>
                    <a:pt x="5532" y="2120"/>
                  </a:moveTo>
                  <a:lnTo>
                    <a:pt x="5037" y="2336"/>
                  </a:lnTo>
                  <a:lnTo>
                    <a:pt x="5640" y="2336"/>
                  </a:lnTo>
                  <a:lnTo>
                    <a:pt x="5532" y="2120"/>
                  </a:lnTo>
                  <a:close/>
                </a:path>
                <a:path w="38100" h="27939">
                  <a:moveTo>
                    <a:pt x="31732" y="2197"/>
                  </a:moveTo>
                  <a:close/>
                </a:path>
                <a:path w="38100" h="27939">
                  <a:moveTo>
                    <a:pt x="14695" y="1511"/>
                  </a:moveTo>
                  <a:lnTo>
                    <a:pt x="14346" y="1511"/>
                  </a:lnTo>
                  <a:lnTo>
                    <a:pt x="14549" y="1549"/>
                  </a:lnTo>
                  <a:lnTo>
                    <a:pt x="14695" y="1511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132628" y="2153754"/>
              <a:ext cx="32384" cy="12065"/>
            </a:xfrm>
            <a:custGeom>
              <a:avLst/>
              <a:gdLst/>
              <a:ahLst/>
              <a:cxnLst/>
              <a:rect l="l" t="t" r="r" b="b"/>
              <a:pathLst>
                <a:path w="32385" h="12064">
                  <a:moveTo>
                    <a:pt x="3187" y="3555"/>
                  </a:moveTo>
                  <a:lnTo>
                    <a:pt x="1536" y="5321"/>
                  </a:lnTo>
                  <a:lnTo>
                    <a:pt x="406" y="7505"/>
                  </a:lnTo>
                  <a:lnTo>
                    <a:pt x="0" y="10045"/>
                  </a:lnTo>
                  <a:lnTo>
                    <a:pt x="1257" y="11874"/>
                  </a:lnTo>
                  <a:lnTo>
                    <a:pt x="3086" y="10617"/>
                  </a:lnTo>
                  <a:lnTo>
                    <a:pt x="3352" y="9067"/>
                  </a:lnTo>
                  <a:lnTo>
                    <a:pt x="3975" y="7683"/>
                  </a:lnTo>
                  <a:lnTo>
                    <a:pt x="4876" y="6476"/>
                  </a:lnTo>
                  <a:lnTo>
                    <a:pt x="3187" y="3555"/>
                  </a:lnTo>
                  <a:close/>
                </a:path>
                <a:path w="32385" h="12064">
                  <a:moveTo>
                    <a:pt x="24643" y="1816"/>
                  </a:moveTo>
                  <a:lnTo>
                    <a:pt x="16802" y="1816"/>
                  </a:lnTo>
                  <a:lnTo>
                    <a:pt x="22288" y="2044"/>
                  </a:lnTo>
                  <a:lnTo>
                    <a:pt x="27317" y="5702"/>
                  </a:lnTo>
                  <a:lnTo>
                    <a:pt x="28917" y="9474"/>
                  </a:lnTo>
                  <a:lnTo>
                    <a:pt x="30975" y="10274"/>
                  </a:lnTo>
                  <a:lnTo>
                    <a:pt x="31889" y="8216"/>
                  </a:lnTo>
                  <a:lnTo>
                    <a:pt x="31178" y="6692"/>
                  </a:lnTo>
                  <a:lnTo>
                    <a:pt x="30162" y="5270"/>
                  </a:lnTo>
                  <a:lnTo>
                    <a:pt x="29458" y="4559"/>
                  </a:lnTo>
                  <a:lnTo>
                    <a:pt x="28689" y="4559"/>
                  </a:lnTo>
                  <a:lnTo>
                    <a:pt x="26955" y="3289"/>
                  </a:lnTo>
                  <a:lnTo>
                    <a:pt x="26288" y="2844"/>
                  </a:lnTo>
                  <a:lnTo>
                    <a:pt x="24643" y="1816"/>
                  </a:lnTo>
                  <a:close/>
                </a:path>
                <a:path w="32385" h="12064">
                  <a:moveTo>
                    <a:pt x="17081" y="0"/>
                  </a:moveTo>
                  <a:lnTo>
                    <a:pt x="6333" y="4013"/>
                  </a:lnTo>
                  <a:lnTo>
                    <a:pt x="5511" y="5727"/>
                  </a:lnTo>
                  <a:lnTo>
                    <a:pt x="7759" y="3289"/>
                  </a:lnTo>
                  <a:lnTo>
                    <a:pt x="11366" y="1816"/>
                  </a:lnTo>
                  <a:lnTo>
                    <a:pt x="24643" y="1816"/>
                  </a:lnTo>
                  <a:lnTo>
                    <a:pt x="23634" y="1257"/>
                  </a:lnTo>
                  <a:lnTo>
                    <a:pt x="23348" y="1130"/>
                  </a:lnTo>
                  <a:lnTo>
                    <a:pt x="21031" y="1130"/>
                  </a:lnTo>
                  <a:lnTo>
                    <a:pt x="20231" y="330"/>
                  </a:lnTo>
                  <a:lnTo>
                    <a:pt x="19900" y="152"/>
                  </a:lnTo>
                  <a:lnTo>
                    <a:pt x="17081" y="0"/>
                  </a:lnTo>
                  <a:close/>
                </a:path>
                <a:path w="32385" h="12064">
                  <a:moveTo>
                    <a:pt x="28917" y="4013"/>
                  </a:moveTo>
                  <a:lnTo>
                    <a:pt x="28689" y="4559"/>
                  </a:lnTo>
                  <a:lnTo>
                    <a:pt x="29458" y="4559"/>
                  </a:lnTo>
                  <a:lnTo>
                    <a:pt x="28917" y="4013"/>
                  </a:lnTo>
                  <a:close/>
                </a:path>
                <a:path w="32385" h="12064">
                  <a:moveTo>
                    <a:pt x="21589" y="507"/>
                  </a:moveTo>
                  <a:lnTo>
                    <a:pt x="21031" y="1130"/>
                  </a:lnTo>
                  <a:lnTo>
                    <a:pt x="23348" y="1130"/>
                  </a:lnTo>
                  <a:lnTo>
                    <a:pt x="22631" y="812"/>
                  </a:lnTo>
                  <a:lnTo>
                    <a:pt x="21589" y="507"/>
                  </a:lnTo>
                  <a:close/>
                </a:path>
              </a:pathLst>
            </a:custGeom>
            <a:solidFill>
              <a:srgbClr val="9D9B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138026" y="215171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20929" y="317"/>
                  </a:moveTo>
                  <a:lnTo>
                    <a:pt x="21729" y="749"/>
                  </a:lnTo>
                  <a:lnTo>
                    <a:pt x="21742" y="330"/>
                  </a:lnTo>
                  <a:lnTo>
                    <a:pt x="20929" y="317"/>
                  </a:lnTo>
                  <a:close/>
                </a:path>
                <a:path w="22225" h="1269">
                  <a:moveTo>
                    <a:pt x="50" y="0"/>
                  </a:moveTo>
                  <a:lnTo>
                    <a:pt x="0" y="520"/>
                  </a:lnTo>
                  <a:lnTo>
                    <a:pt x="304" y="342"/>
                  </a:lnTo>
                  <a:lnTo>
                    <a:pt x="952" y="1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26F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158651" y="215202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04" y="0"/>
                  </a:moveTo>
                  <a:lnTo>
                    <a:pt x="0" y="0"/>
                  </a:lnTo>
                  <a:lnTo>
                    <a:pt x="368" y="190"/>
                  </a:lnTo>
                  <a:lnTo>
                    <a:pt x="736" y="393"/>
                  </a:lnTo>
                  <a:lnTo>
                    <a:pt x="1092" y="609"/>
                  </a:lnTo>
                  <a:lnTo>
                    <a:pt x="1104" y="431"/>
                  </a:lnTo>
                  <a:lnTo>
                    <a:pt x="838" y="292"/>
                  </a:lnTo>
                  <a:lnTo>
                    <a:pt x="571" y="139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2E2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137505" y="2151722"/>
              <a:ext cx="22860" cy="8890"/>
            </a:xfrm>
            <a:custGeom>
              <a:avLst/>
              <a:gdLst/>
              <a:ahLst/>
              <a:cxnLst/>
              <a:rect l="l" t="t" r="r" b="b"/>
              <a:pathLst>
                <a:path w="22860" h="8889">
                  <a:moveTo>
                    <a:pt x="635" y="7759"/>
                  </a:moveTo>
                  <a:lnTo>
                    <a:pt x="406" y="8001"/>
                  </a:lnTo>
                  <a:lnTo>
                    <a:pt x="0" y="8509"/>
                  </a:lnTo>
                  <a:lnTo>
                    <a:pt x="152" y="8763"/>
                  </a:lnTo>
                  <a:lnTo>
                    <a:pt x="635" y="7759"/>
                  </a:lnTo>
                  <a:close/>
                </a:path>
                <a:path w="22860" h="8889">
                  <a:moveTo>
                    <a:pt x="3454" y="25"/>
                  </a:moveTo>
                  <a:lnTo>
                    <a:pt x="1473" y="0"/>
                  </a:lnTo>
                  <a:lnTo>
                    <a:pt x="520" y="508"/>
                  </a:lnTo>
                  <a:lnTo>
                    <a:pt x="508" y="1384"/>
                  </a:lnTo>
                  <a:lnTo>
                    <a:pt x="749" y="2171"/>
                  </a:lnTo>
                  <a:lnTo>
                    <a:pt x="1244" y="1803"/>
                  </a:lnTo>
                  <a:lnTo>
                    <a:pt x="1943" y="1333"/>
                  </a:lnTo>
                  <a:lnTo>
                    <a:pt x="2603" y="939"/>
                  </a:lnTo>
                  <a:lnTo>
                    <a:pt x="2781" y="698"/>
                  </a:lnTo>
                  <a:lnTo>
                    <a:pt x="3073" y="381"/>
                  </a:lnTo>
                  <a:lnTo>
                    <a:pt x="3454" y="25"/>
                  </a:lnTo>
                  <a:close/>
                </a:path>
                <a:path w="22860" h="8889">
                  <a:moveTo>
                    <a:pt x="22237" y="914"/>
                  </a:moveTo>
                  <a:lnTo>
                    <a:pt x="21755" y="635"/>
                  </a:lnTo>
                  <a:lnTo>
                    <a:pt x="21145" y="304"/>
                  </a:lnTo>
                  <a:lnTo>
                    <a:pt x="20066" y="279"/>
                  </a:lnTo>
                  <a:lnTo>
                    <a:pt x="20955" y="698"/>
                  </a:lnTo>
                  <a:lnTo>
                    <a:pt x="21539" y="1003"/>
                  </a:lnTo>
                  <a:lnTo>
                    <a:pt x="22123" y="1346"/>
                  </a:lnTo>
                  <a:lnTo>
                    <a:pt x="22237" y="914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137429" y="215169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" y="0"/>
                  </a:moveTo>
                  <a:lnTo>
                    <a:pt x="25" y="330"/>
                  </a:lnTo>
                  <a:lnTo>
                    <a:pt x="0" y="889"/>
                  </a:lnTo>
                  <a:lnTo>
                    <a:pt x="203" y="762"/>
                  </a:lnTo>
                  <a:lnTo>
                    <a:pt x="393" y="647"/>
                  </a:lnTo>
                  <a:lnTo>
                    <a:pt x="596" y="533"/>
                  </a:lnTo>
                  <a:lnTo>
                    <a:pt x="596" y="355"/>
                  </a:lnTo>
                  <a:lnTo>
                    <a:pt x="622" y="190"/>
                  </a:lnTo>
                  <a:lnTo>
                    <a:pt x="647" y="1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726F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162930" y="2152307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5">
                  <a:moveTo>
                    <a:pt x="101" y="0"/>
                  </a:moveTo>
                  <a:lnTo>
                    <a:pt x="63" y="609"/>
                  </a:lnTo>
                  <a:lnTo>
                    <a:pt x="25" y="1054"/>
                  </a:lnTo>
                  <a:lnTo>
                    <a:pt x="0" y="1308"/>
                  </a:lnTo>
                  <a:lnTo>
                    <a:pt x="63" y="876"/>
                  </a:lnTo>
                  <a:lnTo>
                    <a:pt x="101" y="444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403E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159743" y="21526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5"/>
                  </a:lnTo>
                  <a:close/>
                </a:path>
              </a:pathLst>
            </a:custGeom>
            <a:solidFill>
              <a:srgbClr val="2E2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135638" y="2151976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23698" y="3898"/>
                  </a:moveTo>
                  <a:lnTo>
                    <a:pt x="24498" y="4483"/>
                  </a:lnTo>
                  <a:lnTo>
                    <a:pt x="25234" y="5105"/>
                  </a:lnTo>
                  <a:lnTo>
                    <a:pt x="25908" y="5791"/>
                  </a:lnTo>
                  <a:lnTo>
                    <a:pt x="26200" y="5054"/>
                  </a:lnTo>
                  <a:lnTo>
                    <a:pt x="23698" y="3898"/>
                  </a:lnTo>
                  <a:close/>
                </a:path>
                <a:path w="26670" h="6350">
                  <a:moveTo>
                    <a:pt x="990" y="4533"/>
                  </a:moveTo>
                  <a:lnTo>
                    <a:pt x="0" y="4978"/>
                  </a:lnTo>
                  <a:lnTo>
                    <a:pt x="177" y="5333"/>
                  </a:lnTo>
                  <a:lnTo>
                    <a:pt x="513" y="4978"/>
                  </a:lnTo>
                  <a:lnTo>
                    <a:pt x="990" y="4533"/>
                  </a:lnTo>
                  <a:close/>
                </a:path>
                <a:path w="26670" h="6350">
                  <a:moveTo>
                    <a:pt x="19773" y="0"/>
                  </a:moveTo>
                  <a:lnTo>
                    <a:pt x="20269" y="393"/>
                  </a:lnTo>
                  <a:lnTo>
                    <a:pt x="19265" y="1536"/>
                  </a:lnTo>
                  <a:lnTo>
                    <a:pt x="20713" y="2082"/>
                  </a:lnTo>
                  <a:lnTo>
                    <a:pt x="22072" y="2781"/>
                  </a:lnTo>
                  <a:lnTo>
                    <a:pt x="23317" y="3632"/>
                  </a:lnTo>
                  <a:lnTo>
                    <a:pt x="23622" y="2908"/>
                  </a:lnTo>
                  <a:lnTo>
                    <a:pt x="24013" y="1536"/>
                  </a:lnTo>
                  <a:lnTo>
                    <a:pt x="23990" y="1092"/>
                  </a:lnTo>
                  <a:lnTo>
                    <a:pt x="23406" y="749"/>
                  </a:lnTo>
                  <a:lnTo>
                    <a:pt x="22707" y="380"/>
                  </a:lnTo>
                  <a:lnTo>
                    <a:pt x="21932" y="25"/>
                  </a:lnTo>
                  <a:lnTo>
                    <a:pt x="19773" y="0"/>
                  </a:lnTo>
                  <a:close/>
                </a:path>
                <a:path w="26670" h="6350">
                  <a:moveTo>
                    <a:pt x="24104" y="660"/>
                  </a:moveTo>
                  <a:lnTo>
                    <a:pt x="23990" y="1092"/>
                  </a:lnTo>
                  <a:lnTo>
                    <a:pt x="24104" y="660"/>
                  </a:lnTo>
                  <a:close/>
                </a:path>
                <a:path w="26670" h="6350">
                  <a:moveTo>
                    <a:pt x="2387" y="253"/>
                  </a:moveTo>
                  <a:lnTo>
                    <a:pt x="1854" y="571"/>
                  </a:lnTo>
                  <a:lnTo>
                    <a:pt x="1906" y="1828"/>
                  </a:lnTo>
                  <a:lnTo>
                    <a:pt x="2247" y="3022"/>
                  </a:lnTo>
                  <a:lnTo>
                    <a:pt x="2413" y="3403"/>
                  </a:lnTo>
                  <a:lnTo>
                    <a:pt x="3302" y="2794"/>
                  </a:lnTo>
                  <a:lnTo>
                    <a:pt x="4279" y="2260"/>
                  </a:lnTo>
                  <a:lnTo>
                    <a:pt x="5096" y="1917"/>
                  </a:lnTo>
                  <a:lnTo>
                    <a:pt x="2616" y="1917"/>
                  </a:lnTo>
                  <a:lnTo>
                    <a:pt x="2377" y="1130"/>
                  </a:lnTo>
                  <a:lnTo>
                    <a:pt x="2387" y="253"/>
                  </a:lnTo>
                  <a:close/>
                </a:path>
                <a:path w="26670" h="6350">
                  <a:moveTo>
                    <a:pt x="4470" y="685"/>
                  </a:moveTo>
                  <a:lnTo>
                    <a:pt x="3733" y="1130"/>
                  </a:lnTo>
                  <a:lnTo>
                    <a:pt x="3111" y="1549"/>
                  </a:lnTo>
                  <a:lnTo>
                    <a:pt x="2616" y="1917"/>
                  </a:lnTo>
                  <a:lnTo>
                    <a:pt x="5096" y="1917"/>
                  </a:lnTo>
                  <a:lnTo>
                    <a:pt x="5308" y="1828"/>
                  </a:lnTo>
                  <a:lnTo>
                    <a:pt x="4266" y="1130"/>
                  </a:lnTo>
                  <a:lnTo>
                    <a:pt x="4305" y="889"/>
                  </a:lnTo>
                  <a:lnTo>
                    <a:pt x="4470" y="685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135816" y="2153513"/>
              <a:ext cx="26034" cy="6985"/>
            </a:xfrm>
            <a:custGeom>
              <a:avLst/>
              <a:gdLst/>
              <a:ahLst/>
              <a:cxnLst/>
              <a:rect l="l" t="t" r="r" b="b"/>
              <a:pathLst>
                <a:path w="26035" h="6985">
                  <a:moveTo>
                    <a:pt x="5130" y="292"/>
                  </a:moveTo>
                  <a:lnTo>
                    <a:pt x="4102" y="723"/>
                  </a:lnTo>
                  <a:lnTo>
                    <a:pt x="3124" y="1257"/>
                  </a:lnTo>
                  <a:lnTo>
                    <a:pt x="2235" y="1866"/>
                  </a:lnTo>
                  <a:lnTo>
                    <a:pt x="2412" y="2286"/>
                  </a:lnTo>
                  <a:lnTo>
                    <a:pt x="812" y="2997"/>
                  </a:lnTo>
                  <a:lnTo>
                    <a:pt x="254" y="3517"/>
                  </a:lnTo>
                  <a:lnTo>
                    <a:pt x="0" y="3797"/>
                  </a:lnTo>
                  <a:lnTo>
                    <a:pt x="1689" y="6718"/>
                  </a:lnTo>
                  <a:lnTo>
                    <a:pt x="2095" y="6210"/>
                  </a:lnTo>
                  <a:lnTo>
                    <a:pt x="2324" y="5969"/>
                  </a:lnTo>
                  <a:lnTo>
                    <a:pt x="3213" y="4114"/>
                  </a:lnTo>
                  <a:lnTo>
                    <a:pt x="3441" y="3797"/>
                  </a:lnTo>
                  <a:lnTo>
                    <a:pt x="3792" y="3428"/>
                  </a:lnTo>
                  <a:lnTo>
                    <a:pt x="1727" y="3428"/>
                  </a:lnTo>
                  <a:lnTo>
                    <a:pt x="3098" y="2628"/>
                  </a:lnTo>
                  <a:lnTo>
                    <a:pt x="4828" y="2628"/>
                  </a:lnTo>
                  <a:lnTo>
                    <a:pt x="6184" y="1828"/>
                  </a:lnTo>
                  <a:lnTo>
                    <a:pt x="7054" y="1371"/>
                  </a:lnTo>
                  <a:lnTo>
                    <a:pt x="6756" y="1371"/>
                  </a:lnTo>
                  <a:lnTo>
                    <a:pt x="5130" y="292"/>
                  </a:lnTo>
                  <a:close/>
                </a:path>
                <a:path w="26035" h="6985">
                  <a:moveTo>
                    <a:pt x="4828" y="2628"/>
                  </a:moveTo>
                  <a:lnTo>
                    <a:pt x="3098" y="2628"/>
                  </a:lnTo>
                  <a:lnTo>
                    <a:pt x="1727" y="3428"/>
                  </a:lnTo>
                  <a:lnTo>
                    <a:pt x="3792" y="3428"/>
                  </a:lnTo>
                  <a:lnTo>
                    <a:pt x="4203" y="2997"/>
                  </a:lnTo>
                  <a:lnTo>
                    <a:pt x="4828" y="2628"/>
                  </a:lnTo>
                  <a:close/>
                </a:path>
                <a:path w="26035" h="6985">
                  <a:moveTo>
                    <a:pt x="12712" y="266"/>
                  </a:moveTo>
                  <a:lnTo>
                    <a:pt x="7721" y="393"/>
                  </a:lnTo>
                  <a:lnTo>
                    <a:pt x="7232" y="800"/>
                  </a:lnTo>
                  <a:lnTo>
                    <a:pt x="6870" y="1143"/>
                  </a:lnTo>
                  <a:lnTo>
                    <a:pt x="6756" y="1371"/>
                  </a:lnTo>
                  <a:lnTo>
                    <a:pt x="7054" y="1371"/>
                  </a:lnTo>
                  <a:lnTo>
                    <a:pt x="8140" y="800"/>
                  </a:lnTo>
                  <a:lnTo>
                    <a:pt x="10096" y="419"/>
                  </a:lnTo>
                  <a:lnTo>
                    <a:pt x="12712" y="266"/>
                  </a:lnTo>
                  <a:close/>
                </a:path>
                <a:path w="26035" h="6985">
                  <a:moveTo>
                    <a:pt x="19088" y="0"/>
                  </a:moveTo>
                  <a:lnTo>
                    <a:pt x="18402" y="749"/>
                  </a:lnTo>
                  <a:lnTo>
                    <a:pt x="19443" y="1054"/>
                  </a:lnTo>
                  <a:lnTo>
                    <a:pt x="20447" y="1498"/>
                  </a:lnTo>
                  <a:lnTo>
                    <a:pt x="21272" y="1943"/>
                  </a:lnTo>
                  <a:lnTo>
                    <a:pt x="23101" y="3086"/>
                  </a:lnTo>
                  <a:lnTo>
                    <a:pt x="23821" y="3568"/>
                  </a:lnTo>
                  <a:lnTo>
                    <a:pt x="25501" y="4800"/>
                  </a:lnTo>
                  <a:lnTo>
                    <a:pt x="25730" y="4254"/>
                  </a:lnTo>
                  <a:lnTo>
                    <a:pt x="25027" y="3543"/>
                  </a:lnTo>
                  <a:lnTo>
                    <a:pt x="24320" y="2946"/>
                  </a:lnTo>
                  <a:lnTo>
                    <a:pt x="23520" y="2362"/>
                  </a:lnTo>
                  <a:lnTo>
                    <a:pt x="23101" y="2171"/>
                  </a:lnTo>
                  <a:lnTo>
                    <a:pt x="21894" y="1244"/>
                  </a:lnTo>
                  <a:lnTo>
                    <a:pt x="20535" y="546"/>
                  </a:lnTo>
                  <a:lnTo>
                    <a:pt x="19088" y="0"/>
                  </a:lnTo>
                  <a:close/>
                </a:path>
                <a:path w="26035" h="6985">
                  <a:moveTo>
                    <a:pt x="16306" y="177"/>
                  </a:moveTo>
                  <a:lnTo>
                    <a:pt x="13893" y="241"/>
                  </a:lnTo>
                  <a:lnTo>
                    <a:pt x="16167" y="342"/>
                  </a:lnTo>
                  <a:lnTo>
                    <a:pt x="16713" y="393"/>
                  </a:lnTo>
                  <a:lnTo>
                    <a:pt x="16306" y="177"/>
                  </a:lnTo>
                  <a:close/>
                </a:path>
              </a:pathLst>
            </a:custGeom>
            <a:solidFill>
              <a:srgbClr val="6A68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140058" y="2156345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4394" y="0"/>
                  </a:moveTo>
                  <a:lnTo>
                    <a:pt x="4152" y="0"/>
                  </a:lnTo>
                  <a:lnTo>
                    <a:pt x="3886" y="25"/>
                  </a:lnTo>
                  <a:lnTo>
                    <a:pt x="4229" y="25"/>
                  </a:lnTo>
                  <a:lnTo>
                    <a:pt x="0" y="1511"/>
                  </a:lnTo>
                  <a:lnTo>
                    <a:pt x="1828" y="4825"/>
                  </a:lnTo>
                  <a:lnTo>
                    <a:pt x="2057" y="4889"/>
                  </a:lnTo>
                  <a:lnTo>
                    <a:pt x="2286" y="4914"/>
                  </a:lnTo>
                  <a:lnTo>
                    <a:pt x="2501" y="4914"/>
                  </a:lnTo>
                  <a:lnTo>
                    <a:pt x="3924" y="4914"/>
                  </a:lnTo>
                  <a:lnTo>
                    <a:pt x="5092" y="3708"/>
                  </a:lnTo>
                  <a:lnTo>
                    <a:pt x="5486" y="2425"/>
                  </a:lnTo>
                  <a:lnTo>
                    <a:pt x="5791" y="1523"/>
                  </a:lnTo>
                  <a:lnTo>
                    <a:pt x="4495" y="12"/>
                  </a:lnTo>
                  <a:close/>
                </a:path>
              </a:pathLst>
            </a:custGeom>
            <a:solidFill>
              <a:srgbClr val="8A89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139829" y="2151747"/>
              <a:ext cx="16510" cy="3175"/>
            </a:xfrm>
            <a:custGeom>
              <a:avLst/>
              <a:gdLst/>
              <a:ahLst/>
              <a:cxnLst/>
              <a:rect l="l" t="t" r="r" b="b"/>
              <a:pathLst>
                <a:path w="16510" h="3175">
                  <a:moveTo>
                    <a:pt x="16116" y="622"/>
                  </a:moveTo>
                  <a:lnTo>
                    <a:pt x="15582" y="228"/>
                  </a:lnTo>
                  <a:lnTo>
                    <a:pt x="1130" y="0"/>
                  </a:lnTo>
                  <a:lnTo>
                    <a:pt x="749" y="355"/>
                  </a:lnTo>
                  <a:lnTo>
                    <a:pt x="457" y="673"/>
                  </a:lnTo>
                  <a:lnTo>
                    <a:pt x="114" y="1117"/>
                  </a:lnTo>
                  <a:lnTo>
                    <a:pt x="0" y="1308"/>
                  </a:lnTo>
                  <a:lnTo>
                    <a:pt x="2743" y="3136"/>
                  </a:lnTo>
                  <a:lnTo>
                    <a:pt x="2857" y="2908"/>
                  </a:lnTo>
                  <a:lnTo>
                    <a:pt x="3352" y="2438"/>
                  </a:lnTo>
                  <a:lnTo>
                    <a:pt x="3708" y="2159"/>
                  </a:lnTo>
                  <a:lnTo>
                    <a:pt x="12280" y="1955"/>
                  </a:lnTo>
                  <a:lnTo>
                    <a:pt x="13030" y="2336"/>
                  </a:lnTo>
                  <a:lnTo>
                    <a:pt x="13830" y="3136"/>
                  </a:lnTo>
                  <a:lnTo>
                    <a:pt x="16116" y="622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134114" y="2151646"/>
              <a:ext cx="29209" cy="5715"/>
            </a:xfrm>
            <a:custGeom>
              <a:avLst/>
              <a:gdLst/>
              <a:ahLst/>
              <a:cxnLst/>
              <a:rect l="l" t="t" r="r" b="b"/>
              <a:pathLst>
                <a:path w="29210" h="5714">
                  <a:moveTo>
                    <a:pt x="4114" y="4152"/>
                  </a:moveTo>
                  <a:lnTo>
                    <a:pt x="3771" y="3352"/>
                  </a:lnTo>
                  <a:lnTo>
                    <a:pt x="3314" y="1752"/>
                  </a:lnTo>
                  <a:lnTo>
                    <a:pt x="3314" y="939"/>
                  </a:lnTo>
                  <a:lnTo>
                    <a:pt x="3352" y="50"/>
                  </a:lnTo>
                  <a:lnTo>
                    <a:pt x="38" y="0"/>
                  </a:lnTo>
                  <a:lnTo>
                    <a:pt x="0" y="1041"/>
                  </a:lnTo>
                  <a:lnTo>
                    <a:pt x="0" y="1409"/>
                  </a:lnTo>
                  <a:lnTo>
                    <a:pt x="165" y="2578"/>
                  </a:lnTo>
                  <a:lnTo>
                    <a:pt x="241" y="2946"/>
                  </a:lnTo>
                  <a:lnTo>
                    <a:pt x="609" y="4508"/>
                  </a:lnTo>
                  <a:lnTo>
                    <a:pt x="1028" y="5435"/>
                  </a:lnTo>
                  <a:lnTo>
                    <a:pt x="4114" y="4152"/>
                  </a:lnTo>
                  <a:close/>
                </a:path>
                <a:path w="29210" h="5714">
                  <a:moveTo>
                    <a:pt x="28930" y="444"/>
                  </a:moveTo>
                  <a:lnTo>
                    <a:pt x="25654" y="393"/>
                  </a:lnTo>
                  <a:lnTo>
                    <a:pt x="25603" y="1638"/>
                  </a:lnTo>
                  <a:lnTo>
                    <a:pt x="25146" y="3238"/>
                  </a:lnTo>
                  <a:lnTo>
                    <a:pt x="24803" y="4038"/>
                  </a:lnTo>
                  <a:lnTo>
                    <a:pt x="27774" y="5410"/>
                  </a:lnTo>
                  <a:lnTo>
                    <a:pt x="28257" y="4432"/>
                  </a:lnTo>
                  <a:lnTo>
                    <a:pt x="28587" y="3187"/>
                  </a:lnTo>
                  <a:lnTo>
                    <a:pt x="28765" y="2387"/>
                  </a:lnTo>
                  <a:lnTo>
                    <a:pt x="28930" y="444"/>
                  </a:lnTo>
                  <a:close/>
                </a:path>
              </a:pathLst>
            </a:custGeom>
            <a:solidFill>
              <a:srgbClr val="4C4D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141468" y="2164422"/>
              <a:ext cx="13335" cy="9525"/>
            </a:xfrm>
            <a:custGeom>
              <a:avLst/>
              <a:gdLst/>
              <a:ahLst/>
              <a:cxnLst/>
              <a:rect l="l" t="t" r="r" b="b"/>
              <a:pathLst>
                <a:path w="13335" h="9525">
                  <a:moveTo>
                    <a:pt x="8623" y="0"/>
                  </a:moveTo>
                  <a:lnTo>
                    <a:pt x="8166" y="787"/>
                  </a:lnTo>
                  <a:lnTo>
                    <a:pt x="7594" y="1904"/>
                  </a:lnTo>
                  <a:lnTo>
                    <a:pt x="6134" y="2349"/>
                  </a:lnTo>
                  <a:lnTo>
                    <a:pt x="4191" y="2578"/>
                  </a:lnTo>
                  <a:lnTo>
                    <a:pt x="2133" y="2349"/>
                  </a:lnTo>
                  <a:lnTo>
                    <a:pt x="1790" y="2349"/>
                  </a:lnTo>
                  <a:lnTo>
                    <a:pt x="762" y="1777"/>
                  </a:lnTo>
                  <a:lnTo>
                    <a:pt x="419" y="2235"/>
                  </a:lnTo>
                  <a:lnTo>
                    <a:pt x="0" y="2324"/>
                  </a:lnTo>
                  <a:lnTo>
                    <a:pt x="1447" y="3949"/>
                  </a:lnTo>
                  <a:lnTo>
                    <a:pt x="3048" y="5092"/>
                  </a:lnTo>
                  <a:lnTo>
                    <a:pt x="2590" y="7721"/>
                  </a:lnTo>
                  <a:lnTo>
                    <a:pt x="3962" y="9093"/>
                  </a:lnTo>
                  <a:lnTo>
                    <a:pt x="5791" y="9436"/>
                  </a:lnTo>
                  <a:lnTo>
                    <a:pt x="7391" y="7035"/>
                  </a:lnTo>
                  <a:lnTo>
                    <a:pt x="9220" y="6578"/>
                  </a:lnTo>
                  <a:lnTo>
                    <a:pt x="12077" y="7150"/>
                  </a:lnTo>
                  <a:lnTo>
                    <a:pt x="13119" y="5524"/>
                  </a:lnTo>
                  <a:lnTo>
                    <a:pt x="12534" y="5778"/>
                  </a:lnTo>
                  <a:lnTo>
                    <a:pt x="8762" y="4292"/>
                  </a:lnTo>
                  <a:lnTo>
                    <a:pt x="8762" y="863"/>
                  </a:lnTo>
                  <a:lnTo>
                    <a:pt x="8877" y="63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139143" y="2160485"/>
              <a:ext cx="17145" cy="10160"/>
            </a:xfrm>
            <a:custGeom>
              <a:avLst/>
              <a:gdLst/>
              <a:ahLst/>
              <a:cxnLst/>
              <a:rect l="l" t="t" r="r" b="b"/>
              <a:pathLst>
                <a:path w="17145" h="10160">
                  <a:moveTo>
                    <a:pt x="8572" y="0"/>
                  </a:moveTo>
                  <a:lnTo>
                    <a:pt x="8343" y="1714"/>
                  </a:lnTo>
                  <a:lnTo>
                    <a:pt x="8229" y="1943"/>
                  </a:lnTo>
                  <a:lnTo>
                    <a:pt x="7886" y="2971"/>
                  </a:lnTo>
                  <a:lnTo>
                    <a:pt x="7543" y="3314"/>
                  </a:lnTo>
                  <a:lnTo>
                    <a:pt x="6515" y="3428"/>
                  </a:lnTo>
                  <a:lnTo>
                    <a:pt x="5295" y="3225"/>
                  </a:lnTo>
                  <a:lnTo>
                    <a:pt x="3543" y="2400"/>
                  </a:lnTo>
                  <a:lnTo>
                    <a:pt x="2628" y="2057"/>
                  </a:lnTo>
                  <a:lnTo>
                    <a:pt x="800" y="3428"/>
                  </a:lnTo>
                  <a:lnTo>
                    <a:pt x="571" y="3543"/>
                  </a:lnTo>
                  <a:lnTo>
                    <a:pt x="0" y="4457"/>
                  </a:lnTo>
                  <a:lnTo>
                    <a:pt x="571" y="6629"/>
                  </a:lnTo>
                  <a:lnTo>
                    <a:pt x="2743" y="6172"/>
                  </a:lnTo>
                  <a:lnTo>
                    <a:pt x="2971" y="5715"/>
                  </a:lnTo>
                  <a:lnTo>
                    <a:pt x="4114" y="6286"/>
                  </a:lnTo>
                  <a:lnTo>
                    <a:pt x="4343" y="6286"/>
                  </a:lnTo>
                  <a:lnTo>
                    <a:pt x="6515" y="6515"/>
                  </a:lnTo>
                  <a:lnTo>
                    <a:pt x="8458" y="6286"/>
                  </a:lnTo>
                  <a:lnTo>
                    <a:pt x="9918" y="5842"/>
                  </a:lnTo>
                  <a:lnTo>
                    <a:pt x="10490" y="4724"/>
                  </a:lnTo>
                  <a:lnTo>
                    <a:pt x="10947" y="3937"/>
                  </a:lnTo>
                  <a:lnTo>
                    <a:pt x="11201" y="4000"/>
                  </a:lnTo>
                  <a:lnTo>
                    <a:pt x="11087" y="4800"/>
                  </a:lnTo>
                  <a:lnTo>
                    <a:pt x="11087" y="8229"/>
                  </a:lnTo>
                  <a:lnTo>
                    <a:pt x="14859" y="9715"/>
                  </a:lnTo>
                  <a:lnTo>
                    <a:pt x="16916" y="8801"/>
                  </a:lnTo>
                  <a:lnTo>
                    <a:pt x="16001" y="6743"/>
                  </a:lnTo>
                  <a:lnTo>
                    <a:pt x="14173" y="6057"/>
                  </a:lnTo>
                  <a:lnTo>
                    <a:pt x="14173" y="5143"/>
                  </a:lnTo>
                  <a:lnTo>
                    <a:pt x="14592" y="3263"/>
                  </a:lnTo>
                  <a:lnTo>
                    <a:pt x="14859" y="1600"/>
                  </a:lnTo>
                  <a:lnTo>
                    <a:pt x="10287" y="457"/>
                  </a:lnTo>
                  <a:lnTo>
                    <a:pt x="8572" y="0"/>
                  </a:lnTo>
                  <a:close/>
                </a:path>
              </a:pathLst>
            </a:custGeom>
            <a:solidFill>
              <a:srgbClr val="9D9B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372925" y="215532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790" y="673"/>
                  </a:moveTo>
                  <a:lnTo>
                    <a:pt x="1778" y="533"/>
                  </a:lnTo>
                  <a:lnTo>
                    <a:pt x="1765" y="317"/>
                  </a:lnTo>
                  <a:lnTo>
                    <a:pt x="1739" y="25"/>
                  </a:lnTo>
                  <a:lnTo>
                    <a:pt x="1574" y="25"/>
                  </a:lnTo>
                  <a:lnTo>
                    <a:pt x="0" y="0"/>
                  </a:lnTo>
                  <a:lnTo>
                    <a:pt x="558" y="177"/>
                  </a:lnTo>
                  <a:lnTo>
                    <a:pt x="1104" y="381"/>
                  </a:lnTo>
                  <a:lnTo>
                    <a:pt x="1638" y="609"/>
                  </a:lnTo>
                  <a:lnTo>
                    <a:pt x="1790" y="673"/>
                  </a:lnTo>
                  <a:close/>
                </a:path>
              </a:pathLst>
            </a:custGeom>
            <a:solidFill>
              <a:srgbClr val="726F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374665" y="2155355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0" y="0"/>
                  </a:moveTo>
                  <a:lnTo>
                    <a:pt x="50" y="647"/>
                  </a:lnTo>
                  <a:lnTo>
                    <a:pt x="1155" y="1117"/>
                  </a:lnTo>
                  <a:lnTo>
                    <a:pt x="2209" y="1676"/>
                  </a:lnTo>
                  <a:lnTo>
                    <a:pt x="3162" y="2324"/>
                  </a:lnTo>
                  <a:lnTo>
                    <a:pt x="3213" y="1892"/>
                  </a:lnTo>
                  <a:lnTo>
                    <a:pt x="3251" y="1422"/>
                  </a:lnTo>
                  <a:lnTo>
                    <a:pt x="3251" y="647"/>
                  </a:lnTo>
                  <a:lnTo>
                    <a:pt x="3238" y="393"/>
                  </a:lnTo>
                  <a:lnTo>
                    <a:pt x="3213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C4D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163172" y="2151646"/>
              <a:ext cx="469900" cy="8255"/>
            </a:xfrm>
            <a:custGeom>
              <a:avLst/>
              <a:gdLst/>
              <a:ahLst/>
              <a:cxnLst/>
              <a:rect l="l" t="t" r="r" b="b"/>
              <a:pathLst>
                <a:path w="469900" h="8255">
                  <a:moveTo>
                    <a:pt x="185839" y="3314"/>
                  </a:moveTo>
                  <a:lnTo>
                    <a:pt x="185813" y="2857"/>
                  </a:lnTo>
                  <a:lnTo>
                    <a:pt x="25" y="0"/>
                  </a:lnTo>
                  <a:lnTo>
                    <a:pt x="0" y="444"/>
                  </a:lnTo>
                  <a:lnTo>
                    <a:pt x="185839" y="3314"/>
                  </a:lnTo>
                  <a:close/>
                </a:path>
                <a:path w="469900" h="8255">
                  <a:moveTo>
                    <a:pt x="469633" y="7239"/>
                  </a:moveTo>
                  <a:lnTo>
                    <a:pt x="214680" y="3302"/>
                  </a:lnTo>
                  <a:lnTo>
                    <a:pt x="214706" y="3759"/>
                  </a:lnTo>
                  <a:lnTo>
                    <a:pt x="469582" y="7696"/>
                  </a:lnTo>
                  <a:lnTo>
                    <a:pt x="469633" y="7239"/>
                  </a:lnTo>
                  <a:close/>
                </a:path>
              </a:pathLst>
            </a:custGeom>
            <a:solidFill>
              <a:srgbClr val="6D6A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163045" y="21516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5" y="0"/>
                  </a:moveTo>
                  <a:lnTo>
                    <a:pt x="12" y="165"/>
                  </a:lnTo>
                  <a:lnTo>
                    <a:pt x="12" y="317"/>
                  </a:lnTo>
                  <a:lnTo>
                    <a:pt x="0" y="457"/>
                  </a:lnTo>
                  <a:lnTo>
                    <a:pt x="152" y="12"/>
                  </a:lnTo>
                  <a:close/>
                </a:path>
              </a:pathLst>
            </a:custGeom>
            <a:solidFill>
              <a:srgbClr val="3D3C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157990" y="215155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317" y="152"/>
                  </a:lnTo>
                  <a:lnTo>
                    <a:pt x="647" y="304"/>
                  </a:lnTo>
                  <a:lnTo>
                    <a:pt x="965" y="469"/>
                  </a:lnTo>
                  <a:lnTo>
                    <a:pt x="1777" y="482"/>
                  </a:lnTo>
                  <a:lnTo>
                    <a:pt x="1790" y="342"/>
                  </a:lnTo>
                  <a:lnTo>
                    <a:pt x="1790" y="190"/>
                  </a:lnTo>
                  <a:lnTo>
                    <a:pt x="1803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157685" y="215155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04" y="0"/>
                  </a:moveTo>
                  <a:lnTo>
                    <a:pt x="0" y="0"/>
                  </a:lnTo>
                  <a:lnTo>
                    <a:pt x="660" y="304"/>
                  </a:lnTo>
                  <a:lnTo>
                    <a:pt x="965" y="469"/>
                  </a:lnTo>
                  <a:lnTo>
                    <a:pt x="1269" y="469"/>
                  </a:lnTo>
                  <a:lnTo>
                    <a:pt x="952" y="304"/>
                  </a:lnTo>
                  <a:lnTo>
                    <a:pt x="622" y="152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2221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156441" y="2151532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0" y="0"/>
                  </a:moveTo>
                  <a:lnTo>
                    <a:pt x="393" y="152"/>
                  </a:lnTo>
                  <a:lnTo>
                    <a:pt x="762" y="317"/>
                  </a:lnTo>
                  <a:lnTo>
                    <a:pt x="1130" y="469"/>
                  </a:lnTo>
                  <a:lnTo>
                    <a:pt x="2209" y="495"/>
                  </a:lnTo>
                  <a:lnTo>
                    <a:pt x="1904" y="330"/>
                  </a:lnTo>
                  <a:lnTo>
                    <a:pt x="1244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159794" y="215158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154790" y="2151507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0" y="0"/>
                  </a:moveTo>
                  <a:lnTo>
                    <a:pt x="241" y="177"/>
                  </a:lnTo>
                  <a:lnTo>
                    <a:pt x="622" y="469"/>
                  </a:lnTo>
                  <a:lnTo>
                    <a:pt x="2781" y="495"/>
                  </a:lnTo>
                  <a:lnTo>
                    <a:pt x="2412" y="342"/>
                  </a:lnTo>
                  <a:lnTo>
                    <a:pt x="2044" y="177"/>
                  </a:lnTo>
                  <a:lnTo>
                    <a:pt x="1650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138077" y="2151253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76" y="0"/>
                  </a:moveTo>
                  <a:lnTo>
                    <a:pt x="38" y="152"/>
                  </a:lnTo>
                  <a:lnTo>
                    <a:pt x="12" y="304"/>
                  </a:lnTo>
                  <a:lnTo>
                    <a:pt x="0" y="457"/>
                  </a:lnTo>
                  <a:lnTo>
                    <a:pt x="901" y="469"/>
                  </a:lnTo>
                  <a:lnTo>
                    <a:pt x="1536" y="165"/>
                  </a:lnTo>
                  <a:lnTo>
                    <a:pt x="1854" y="2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138978" y="2151278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952" y="0"/>
                  </a:moveTo>
                  <a:lnTo>
                    <a:pt x="635" y="139"/>
                  </a:lnTo>
                  <a:lnTo>
                    <a:pt x="0" y="444"/>
                  </a:lnTo>
                  <a:lnTo>
                    <a:pt x="1981" y="469"/>
                  </a:lnTo>
                  <a:lnTo>
                    <a:pt x="2133" y="330"/>
                  </a:lnTo>
                  <a:lnTo>
                    <a:pt x="2311" y="177"/>
                  </a:lnTo>
                  <a:lnTo>
                    <a:pt x="2514" y="25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137467" y="2151240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25" y="0"/>
                  </a:moveTo>
                  <a:lnTo>
                    <a:pt x="0" y="317"/>
                  </a:lnTo>
                  <a:lnTo>
                    <a:pt x="0" y="457"/>
                  </a:lnTo>
                  <a:lnTo>
                    <a:pt x="609" y="469"/>
                  </a:lnTo>
                  <a:lnTo>
                    <a:pt x="622" y="317"/>
                  </a:lnTo>
                  <a:lnTo>
                    <a:pt x="647" y="165"/>
                  </a:lnTo>
                  <a:lnTo>
                    <a:pt x="685" y="1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669828" y="2144026"/>
              <a:ext cx="464820" cy="7620"/>
            </a:xfrm>
            <a:custGeom>
              <a:avLst/>
              <a:gdLst/>
              <a:ahLst/>
              <a:cxnLst/>
              <a:rect l="l" t="t" r="r" b="b"/>
              <a:pathLst>
                <a:path w="464820" h="7619">
                  <a:moveTo>
                    <a:pt x="253403" y="3911"/>
                  </a:moveTo>
                  <a:lnTo>
                    <a:pt x="190" y="0"/>
                  </a:lnTo>
                  <a:lnTo>
                    <a:pt x="0" y="457"/>
                  </a:lnTo>
                  <a:lnTo>
                    <a:pt x="253365" y="4368"/>
                  </a:lnTo>
                  <a:lnTo>
                    <a:pt x="253403" y="3911"/>
                  </a:lnTo>
                  <a:close/>
                </a:path>
                <a:path w="464820" h="7619">
                  <a:moveTo>
                    <a:pt x="464337" y="7162"/>
                  </a:moveTo>
                  <a:lnTo>
                    <a:pt x="282384" y="4356"/>
                  </a:lnTo>
                  <a:lnTo>
                    <a:pt x="282346" y="4813"/>
                  </a:lnTo>
                  <a:lnTo>
                    <a:pt x="464324" y="7620"/>
                  </a:lnTo>
                  <a:lnTo>
                    <a:pt x="464337" y="7162"/>
                  </a:lnTo>
                  <a:close/>
                </a:path>
              </a:pathLst>
            </a:custGeom>
            <a:solidFill>
              <a:srgbClr val="6D6A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952047" y="214838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165" y="0"/>
                  </a:moveTo>
                  <a:lnTo>
                    <a:pt x="25" y="304"/>
                  </a:lnTo>
                  <a:lnTo>
                    <a:pt x="0" y="457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3D3C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926469" y="214798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69">
                  <a:moveTo>
                    <a:pt x="7442" y="114"/>
                  </a:moveTo>
                  <a:lnTo>
                    <a:pt x="876" y="12"/>
                  </a:lnTo>
                  <a:lnTo>
                    <a:pt x="393" y="0"/>
                  </a:lnTo>
                  <a:lnTo>
                    <a:pt x="190" y="381"/>
                  </a:lnTo>
                  <a:lnTo>
                    <a:pt x="12" y="330"/>
                  </a:lnTo>
                  <a:lnTo>
                    <a:pt x="0" y="457"/>
                  </a:lnTo>
                  <a:lnTo>
                    <a:pt x="673" y="469"/>
                  </a:lnTo>
                  <a:lnTo>
                    <a:pt x="5727" y="546"/>
                  </a:lnTo>
                  <a:lnTo>
                    <a:pt x="6248" y="355"/>
                  </a:lnTo>
                  <a:lnTo>
                    <a:pt x="6807" y="203"/>
                  </a:lnTo>
                  <a:lnTo>
                    <a:pt x="7442" y="114"/>
                  </a:lnTo>
                  <a:close/>
                </a:path>
                <a:path w="22860" h="1269">
                  <a:moveTo>
                    <a:pt x="22250" y="800"/>
                  </a:moveTo>
                  <a:lnTo>
                    <a:pt x="22136" y="609"/>
                  </a:lnTo>
                  <a:lnTo>
                    <a:pt x="21932" y="342"/>
                  </a:lnTo>
                  <a:lnTo>
                    <a:pt x="21361" y="330"/>
                  </a:lnTo>
                  <a:lnTo>
                    <a:pt x="12560" y="190"/>
                  </a:lnTo>
                  <a:lnTo>
                    <a:pt x="13081" y="330"/>
                  </a:lnTo>
                  <a:lnTo>
                    <a:pt x="13512" y="469"/>
                  </a:lnTo>
                  <a:lnTo>
                    <a:pt x="13982" y="673"/>
                  </a:lnTo>
                  <a:lnTo>
                    <a:pt x="21564" y="787"/>
                  </a:lnTo>
                  <a:lnTo>
                    <a:pt x="22250" y="800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926482" y="214798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69">
                  <a:moveTo>
                    <a:pt x="22301" y="342"/>
                  </a:moveTo>
                  <a:lnTo>
                    <a:pt x="21920" y="342"/>
                  </a:lnTo>
                  <a:lnTo>
                    <a:pt x="22250" y="800"/>
                  </a:lnTo>
                  <a:lnTo>
                    <a:pt x="22301" y="342"/>
                  </a:lnTo>
                  <a:close/>
                </a:path>
                <a:path w="22860" h="1269">
                  <a:moveTo>
                    <a:pt x="381" y="0"/>
                  </a:moveTo>
                  <a:lnTo>
                    <a:pt x="25" y="0"/>
                  </a:lnTo>
                  <a:lnTo>
                    <a:pt x="0" y="330"/>
                  </a:lnTo>
                  <a:lnTo>
                    <a:pt x="177" y="38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2E2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932197" y="2148103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4" h="635">
                  <a:moveTo>
                    <a:pt x="1714" y="0"/>
                  </a:moveTo>
                  <a:lnTo>
                    <a:pt x="1079" y="88"/>
                  </a:lnTo>
                  <a:lnTo>
                    <a:pt x="520" y="241"/>
                  </a:lnTo>
                  <a:lnTo>
                    <a:pt x="0" y="431"/>
                  </a:lnTo>
                  <a:lnTo>
                    <a:pt x="8254" y="558"/>
                  </a:lnTo>
                  <a:lnTo>
                    <a:pt x="7785" y="355"/>
                  </a:lnTo>
                  <a:lnTo>
                    <a:pt x="7327" y="203"/>
                  </a:lnTo>
                  <a:lnTo>
                    <a:pt x="6832" y="76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923193" y="2147937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69">
                  <a:moveTo>
                    <a:pt x="3314" y="50"/>
                  </a:moveTo>
                  <a:lnTo>
                    <a:pt x="38" y="0"/>
                  </a:lnTo>
                  <a:lnTo>
                    <a:pt x="0" y="457"/>
                  </a:lnTo>
                  <a:lnTo>
                    <a:pt x="3276" y="508"/>
                  </a:lnTo>
                  <a:lnTo>
                    <a:pt x="3289" y="381"/>
                  </a:lnTo>
                  <a:lnTo>
                    <a:pt x="3302" y="165"/>
                  </a:lnTo>
                  <a:close/>
                </a:path>
                <a:path w="29210" h="1269">
                  <a:moveTo>
                    <a:pt x="28905" y="444"/>
                  </a:moveTo>
                  <a:lnTo>
                    <a:pt x="25590" y="393"/>
                  </a:lnTo>
                  <a:lnTo>
                    <a:pt x="25565" y="546"/>
                  </a:lnTo>
                  <a:lnTo>
                    <a:pt x="25539" y="850"/>
                  </a:lnTo>
                  <a:lnTo>
                    <a:pt x="28854" y="901"/>
                  </a:lnTo>
                  <a:lnTo>
                    <a:pt x="28879" y="749"/>
                  </a:lnTo>
                  <a:lnTo>
                    <a:pt x="28905" y="444"/>
                  </a:lnTo>
                  <a:close/>
                </a:path>
              </a:pathLst>
            </a:custGeom>
            <a:solidFill>
              <a:srgbClr val="3839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140959" y="215130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533" y="0"/>
                  </a:moveTo>
                  <a:lnTo>
                    <a:pt x="0" y="444"/>
                  </a:lnTo>
                  <a:lnTo>
                    <a:pt x="14452" y="673"/>
                  </a:lnTo>
                  <a:lnTo>
                    <a:pt x="13830" y="203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134153" y="2151189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69">
                  <a:moveTo>
                    <a:pt x="3340" y="50"/>
                  </a:moveTo>
                  <a:lnTo>
                    <a:pt x="12" y="0"/>
                  </a:lnTo>
                  <a:lnTo>
                    <a:pt x="12" y="165"/>
                  </a:lnTo>
                  <a:lnTo>
                    <a:pt x="0" y="317"/>
                  </a:lnTo>
                  <a:lnTo>
                    <a:pt x="0" y="457"/>
                  </a:lnTo>
                  <a:lnTo>
                    <a:pt x="3314" y="508"/>
                  </a:lnTo>
                  <a:lnTo>
                    <a:pt x="3314" y="368"/>
                  </a:lnTo>
                  <a:lnTo>
                    <a:pt x="3340" y="50"/>
                  </a:lnTo>
                  <a:close/>
                </a:path>
                <a:path w="29210" h="1269">
                  <a:moveTo>
                    <a:pt x="28917" y="444"/>
                  </a:moveTo>
                  <a:lnTo>
                    <a:pt x="25641" y="393"/>
                  </a:lnTo>
                  <a:lnTo>
                    <a:pt x="25628" y="558"/>
                  </a:lnTo>
                  <a:lnTo>
                    <a:pt x="25628" y="711"/>
                  </a:lnTo>
                  <a:lnTo>
                    <a:pt x="25615" y="850"/>
                  </a:lnTo>
                  <a:lnTo>
                    <a:pt x="28892" y="901"/>
                  </a:lnTo>
                  <a:lnTo>
                    <a:pt x="28905" y="762"/>
                  </a:lnTo>
                  <a:lnTo>
                    <a:pt x="28905" y="609"/>
                  </a:lnTo>
                  <a:lnTo>
                    <a:pt x="28917" y="444"/>
                  </a:lnTo>
                  <a:close/>
                </a:path>
              </a:pathLst>
            </a:custGeom>
            <a:solidFill>
              <a:srgbClr val="3839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371160" y="2154846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3505" y="342"/>
                  </a:moveTo>
                  <a:lnTo>
                    <a:pt x="3479" y="50"/>
                  </a:lnTo>
                  <a:lnTo>
                    <a:pt x="3251" y="50"/>
                  </a:lnTo>
                  <a:lnTo>
                    <a:pt x="0" y="0"/>
                  </a:lnTo>
                  <a:lnTo>
                    <a:pt x="596" y="139"/>
                  </a:lnTo>
                  <a:lnTo>
                    <a:pt x="1193" y="304"/>
                  </a:lnTo>
                  <a:lnTo>
                    <a:pt x="1765" y="482"/>
                  </a:lnTo>
                  <a:lnTo>
                    <a:pt x="3340" y="508"/>
                  </a:lnTo>
                  <a:lnTo>
                    <a:pt x="3505" y="508"/>
                  </a:lnTo>
                  <a:lnTo>
                    <a:pt x="3505" y="342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374640" y="2154897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0" y="0"/>
                  </a:moveTo>
                  <a:lnTo>
                    <a:pt x="25" y="292"/>
                  </a:lnTo>
                  <a:lnTo>
                    <a:pt x="25" y="457"/>
                  </a:lnTo>
                  <a:lnTo>
                    <a:pt x="3238" y="507"/>
                  </a:lnTo>
                  <a:lnTo>
                    <a:pt x="3238" y="368"/>
                  </a:lnTo>
                  <a:lnTo>
                    <a:pt x="3213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39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352453" y="2155024"/>
              <a:ext cx="8255" cy="4445"/>
            </a:xfrm>
            <a:custGeom>
              <a:avLst/>
              <a:gdLst/>
              <a:ahLst/>
              <a:cxnLst/>
              <a:rect l="l" t="t" r="r" b="b"/>
              <a:pathLst>
                <a:path w="8254" h="4444">
                  <a:moveTo>
                    <a:pt x="7835" y="114"/>
                  </a:moveTo>
                  <a:lnTo>
                    <a:pt x="1028" y="0"/>
                  </a:lnTo>
                  <a:lnTo>
                    <a:pt x="647" y="0"/>
                  </a:lnTo>
                  <a:lnTo>
                    <a:pt x="431" y="508"/>
                  </a:lnTo>
                  <a:lnTo>
                    <a:pt x="279" y="939"/>
                  </a:lnTo>
                  <a:lnTo>
                    <a:pt x="88" y="1689"/>
                  </a:lnTo>
                  <a:lnTo>
                    <a:pt x="88" y="3403"/>
                  </a:lnTo>
                  <a:lnTo>
                    <a:pt x="88" y="3632"/>
                  </a:lnTo>
                  <a:lnTo>
                    <a:pt x="203" y="3962"/>
                  </a:lnTo>
                  <a:lnTo>
                    <a:pt x="355" y="3848"/>
                  </a:lnTo>
                  <a:lnTo>
                    <a:pt x="2540" y="2133"/>
                  </a:lnTo>
                  <a:lnTo>
                    <a:pt x="5067" y="876"/>
                  </a:lnTo>
                  <a:lnTo>
                    <a:pt x="7835" y="114"/>
                  </a:lnTo>
                  <a:close/>
                </a:path>
              </a:pathLst>
            </a:custGeom>
            <a:solidFill>
              <a:srgbClr val="726F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352351" y="2155012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38" y="634"/>
                  </a:lnTo>
                  <a:lnTo>
                    <a:pt x="76" y="1206"/>
                  </a:lnTo>
                  <a:lnTo>
                    <a:pt x="101" y="1689"/>
                  </a:lnTo>
                  <a:lnTo>
                    <a:pt x="304" y="1244"/>
                  </a:lnTo>
                  <a:lnTo>
                    <a:pt x="381" y="952"/>
                  </a:lnTo>
                  <a:lnTo>
                    <a:pt x="533" y="520"/>
                  </a:lnTo>
                  <a:lnTo>
                    <a:pt x="749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3E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353101" y="2154567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5">
                  <a:moveTo>
                    <a:pt x="9017" y="139"/>
                  </a:moveTo>
                  <a:lnTo>
                    <a:pt x="609" y="12"/>
                  </a:lnTo>
                  <a:lnTo>
                    <a:pt x="228" y="0"/>
                  </a:lnTo>
                  <a:lnTo>
                    <a:pt x="139" y="165"/>
                  </a:lnTo>
                  <a:lnTo>
                    <a:pt x="76" y="317"/>
                  </a:lnTo>
                  <a:lnTo>
                    <a:pt x="0" y="457"/>
                  </a:lnTo>
                  <a:lnTo>
                    <a:pt x="381" y="457"/>
                  </a:lnTo>
                  <a:lnTo>
                    <a:pt x="7188" y="571"/>
                  </a:lnTo>
                  <a:lnTo>
                    <a:pt x="7785" y="406"/>
                  </a:lnTo>
                  <a:lnTo>
                    <a:pt x="9017" y="139"/>
                  </a:lnTo>
                  <a:close/>
                </a:path>
              </a:pathLst>
            </a:custGeom>
            <a:solidFill>
              <a:srgbClr val="4E4B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352326" y="215455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12" y="152"/>
                  </a:lnTo>
                  <a:lnTo>
                    <a:pt x="12" y="304"/>
                  </a:lnTo>
                  <a:lnTo>
                    <a:pt x="25" y="457"/>
                  </a:lnTo>
                  <a:lnTo>
                    <a:pt x="774" y="469"/>
                  </a:lnTo>
                  <a:lnTo>
                    <a:pt x="850" y="330"/>
                  </a:lnTo>
                  <a:lnTo>
                    <a:pt x="914" y="177"/>
                  </a:lnTo>
                  <a:lnTo>
                    <a:pt x="1003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2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347398" y="2129853"/>
              <a:ext cx="6985" cy="34290"/>
            </a:xfrm>
            <a:custGeom>
              <a:avLst/>
              <a:gdLst/>
              <a:ahLst/>
              <a:cxnLst/>
              <a:rect l="l" t="t" r="r" b="b"/>
              <a:pathLst>
                <a:path w="6985" h="34289">
                  <a:moveTo>
                    <a:pt x="3314" y="0"/>
                  </a:moveTo>
                  <a:lnTo>
                    <a:pt x="0" y="228"/>
                  </a:lnTo>
                  <a:lnTo>
                    <a:pt x="1371" y="21031"/>
                  </a:lnTo>
                  <a:lnTo>
                    <a:pt x="1828" y="28346"/>
                  </a:lnTo>
                  <a:lnTo>
                    <a:pt x="1943" y="31318"/>
                  </a:lnTo>
                  <a:lnTo>
                    <a:pt x="3657" y="33604"/>
                  </a:lnTo>
                  <a:lnTo>
                    <a:pt x="3657" y="33832"/>
                  </a:lnTo>
                  <a:lnTo>
                    <a:pt x="6515" y="32003"/>
                  </a:lnTo>
                  <a:lnTo>
                    <a:pt x="5829" y="30746"/>
                  </a:lnTo>
                  <a:lnTo>
                    <a:pt x="5143" y="28803"/>
                  </a:lnTo>
                  <a:lnTo>
                    <a:pt x="4857" y="23579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6161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352999" y="2160714"/>
              <a:ext cx="25400" cy="19050"/>
            </a:xfrm>
            <a:custGeom>
              <a:avLst/>
              <a:gdLst/>
              <a:ahLst/>
              <a:cxnLst/>
              <a:rect l="l" t="t" r="r" b="b"/>
              <a:pathLst>
                <a:path w="25400" h="19050">
                  <a:moveTo>
                    <a:pt x="2070" y="4711"/>
                  </a:moveTo>
                  <a:lnTo>
                    <a:pt x="711" y="6311"/>
                  </a:lnTo>
                  <a:lnTo>
                    <a:pt x="94" y="7772"/>
                  </a:lnTo>
                  <a:lnTo>
                    <a:pt x="0" y="9829"/>
                  </a:lnTo>
                  <a:lnTo>
                    <a:pt x="114" y="10629"/>
                  </a:lnTo>
                  <a:lnTo>
                    <a:pt x="342" y="12801"/>
                  </a:lnTo>
                  <a:lnTo>
                    <a:pt x="1485" y="14630"/>
                  </a:lnTo>
                  <a:lnTo>
                    <a:pt x="3543" y="16230"/>
                  </a:lnTo>
                  <a:lnTo>
                    <a:pt x="5600" y="17716"/>
                  </a:lnTo>
                  <a:lnTo>
                    <a:pt x="8572" y="18630"/>
                  </a:lnTo>
                  <a:lnTo>
                    <a:pt x="13487" y="18630"/>
                  </a:lnTo>
                  <a:lnTo>
                    <a:pt x="20574" y="17830"/>
                  </a:lnTo>
                  <a:lnTo>
                    <a:pt x="25260" y="12915"/>
                  </a:lnTo>
                  <a:lnTo>
                    <a:pt x="25146" y="8686"/>
                  </a:lnTo>
                  <a:lnTo>
                    <a:pt x="25019" y="7886"/>
                  </a:lnTo>
                  <a:lnTo>
                    <a:pt x="888" y="7886"/>
                  </a:lnTo>
                  <a:lnTo>
                    <a:pt x="993" y="7086"/>
                  </a:lnTo>
                  <a:lnTo>
                    <a:pt x="1248" y="6311"/>
                  </a:lnTo>
                  <a:lnTo>
                    <a:pt x="2070" y="4711"/>
                  </a:lnTo>
                  <a:close/>
                </a:path>
                <a:path w="25400" h="19050">
                  <a:moveTo>
                    <a:pt x="4457" y="7302"/>
                  </a:moveTo>
                  <a:lnTo>
                    <a:pt x="3530" y="7670"/>
                  </a:lnTo>
                  <a:lnTo>
                    <a:pt x="2514" y="7772"/>
                  </a:lnTo>
                  <a:lnTo>
                    <a:pt x="1905" y="7886"/>
                  </a:lnTo>
                  <a:lnTo>
                    <a:pt x="9715" y="7886"/>
                  </a:lnTo>
                  <a:lnTo>
                    <a:pt x="5829" y="7315"/>
                  </a:lnTo>
                  <a:lnTo>
                    <a:pt x="4457" y="7302"/>
                  </a:lnTo>
                  <a:close/>
                </a:path>
                <a:path w="25400" h="19050">
                  <a:moveTo>
                    <a:pt x="13220" y="5092"/>
                  </a:moveTo>
                  <a:lnTo>
                    <a:pt x="12039" y="5092"/>
                  </a:lnTo>
                  <a:lnTo>
                    <a:pt x="11747" y="5168"/>
                  </a:lnTo>
                  <a:lnTo>
                    <a:pt x="11430" y="5372"/>
                  </a:lnTo>
                  <a:lnTo>
                    <a:pt x="9715" y="7886"/>
                  </a:lnTo>
                  <a:lnTo>
                    <a:pt x="25019" y="7886"/>
                  </a:lnTo>
                  <a:lnTo>
                    <a:pt x="24983" y="7543"/>
                  </a:lnTo>
                  <a:lnTo>
                    <a:pt x="17830" y="7543"/>
                  </a:lnTo>
                  <a:lnTo>
                    <a:pt x="16573" y="7086"/>
                  </a:lnTo>
                  <a:lnTo>
                    <a:pt x="16230" y="6286"/>
                  </a:lnTo>
                  <a:lnTo>
                    <a:pt x="14973" y="6057"/>
                  </a:lnTo>
                  <a:lnTo>
                    <a:pt x="14033" y="5803"/>
                  </a:lnTo>
                  <a:lnTo>
                    <a:pt x="13220" y="5092"/>
                  </a:lnTo>
                  <a:close/>
                </a:path>
                <a:path w="25400" h="19050">
                  <a:moveTo>
                    <a:pt x="20336" y="1485"/>
                  </a:moveTo>
                  <a:lnTo>
                    <a:pt x="16916" y="1485"/>
                  </a:lnTo>
                  <a:lnTo>
                    <a:pt x="19659" y="1943"/>
                  </a:lnTo>
                  <a:lnTo>
                    <a:pt x="21488" y="2628"/>
                  </a:lnTo>
                  <a:lnTo>
                    <a:pt x="22631" y="4457"/>
                  </a:lnTo>
                  <a:lnTo>
                    <a:pt x="21259" y="6172"/>
                  </a:lnTo>
                  <a:lnTo>
                    <a:pt x="17830" y="7543"/>
                  </a:lnTo>
                  <a:lnTo>
                    <a:pt x="24983" y="7543"/>
                  </a:lnTo>
                  <a:lnTo>
                    <a:pt x="24787" y="5803"/>
                  </a:lnTo>
                  <a:lnTo>
                    <a:pt x="23660" y="4000"/>
                  </a:lnTo>
                  <a:lnTo>
                    <a:pt x="21602" y="2400"/>
                  </a:lnTo>
                  <a:lnTo>
                    <a:pt x="20336" y="1485"/>
                  </a:lnTo>
                  <a:close/>
                </a:path>
                <a:path w="25400" h="19050">
                  <a:moveTo>
                    <a:pt x="19545" y="914"/>
                  </a:moveTo>
                  <a:lnTo>
                    <a:pt x="8915" y="914"/>
                  </a:lnTo>
                  <a:lnTo>
                    <a:pt x="11683" y="1041"/>
                  </a:lnTo>
                  <a:lnTo>
                    <a:pt x="12573" y="1485"/>
                  </a:lnTo>
                  <a:lnTo>
                    <a:pt x="12687" y="2628"/>
                  </a:lnTo>
                  <a:lnTo>
                    <a:pt x="15316" y="2628"/>
                  </a:lnTo>
                  <a:lnTo>
                    <a:pt x="15887" y="1828"/>
                  </a:lnTo>
                  <a:lnTo>
                    <a:pt x="16916" y="1485"/>
                  </a:lnTo>
                  <a:lnTo>
                    <a:pt x="20336" y="1485"/>
                  </a:lnTo>
                  <a:lnTo>
                    <a:pt x="19545" y="914"/>
                  </a:lnTo>
                  <a:close/>
                </a:path>
                <a:path w="25400" h="19050">
                  <a:moveTo>
                    <a:pt x="16573" y="0"/>
                  </a:moveTo>
                  <a:lnTo>
                    <a:pt x="11544" y="0"/>
                  </a:lnTo>
                  <a:lnTo>
                    <a:pt x="9385" y="253"/>
                  </a:lnTo>
                  <a:lnTo>
                    <a:pt x="7442" y="876"/>
                  </a:lnTo>
                  <a:lnTo>
                    <a:pt x="5791" y="1765"/>
                  </a:lnTo>
                  <a:lnTo>
                    <a:pt x="6769" y="1358"/>
                  </a:lnTo>
                  <a:lnTo>
                    <a:pt x="7759" y="1041"/>
                  </a:lnTo>
                  <a:lnTo>
                    <a:pt x="8915" y="914"/>
                  </a:lnTo>
                  <a:lnTo>
                    <a:pt x="19545" y="914"/>
                  </a:lnTo>
                  <a:lnTo>
                    <a:pt x="16573" y="0"/>
                  </a:lnTo>
                  <a:close/>
                </a:path>
              </a:pathLst>
            </a:custGeom>
            <a:solidFill>
              <a:srgbClr val="3D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353888" y="2161628"/>
              <a:ext cx="22225" cy="6985"/>
            </a:xfrm>
            <a:custGeom>
              <a:avLst/>
              <a:gdLst/>
              <a:ahLst/>
              <a:cxnLst/>
              <a:rect l="l" t="t" r="r" b="b"/>
              <a:pathLst>
                <a:path w="22225" h="6985">
                  <a:moveTo>
                    <a:pt x="8026" y="0"/>
                  </a:moveTo>
                  <a:lnTo>
                    <a:pt x="0" y="6972"/>
                  </a:lnTo>
                  <a:lnTo>
                    <a:pt x="1016" y="6972"/>
                  </a:lnTo>
                  <a:lnTo>
                    <a:pt x="1625" y="6857"/>
                  </a:lnTo>
                  <a:lnTo>
                    <a:pt x="2641" y="6756"/>
                  </a:lnTo>
                  <a:lnTo>
                    <a:pt x="3568" y="6388"/>
                  </a:lnTo>
                  <a:lnTo>
                    <a:pt x="4572" y="6388"/>
                  </a:lnTo>
                  <a:lnTo>
                    <a:pt x="8826" y="6972"/>
                  </a:lnTo>
                  <a:lnTo>
                    <a:pt x="10541" y="4457"/>
                  </a:lnTo>
                  <a:lnTo>
                    <a:pt x="10858" y="4254"/>
                  </a:lnTo>
                  <a:lnTo>
                    <a:pt x="11150" y="4178"/>
                  </a:lnTo>
                  <a:lnTo>
                    <a:pt x="12331" y="4178"/>
                  </a:lnTo>
                  <a:lnTo>
                    <a:pt x="13144" y="4889"/>
                  </a:lnTo>
                  <a:lnTo>
                    <a:pt x="14084" y="5143"/>
                  </a:lnTo>
                  <a:lnTo>
                    <a:pt x="15341" y="5372"/>
                  </a:lnTo>
                  <a:lnTo>
                    <a:pt x="15684" y="6172"/>
                  </a:lnTo>
                  <a:lnTo>
                    <a:pt x="16941" y="6629"/>
                  </a:lnTo>
                  <a:lnTo>
                    <a:pt x="20370" y="5257"/>
                  </a:lnTo>
                  <a:lnTo>
                    <a:pt x="21742" y="3543"/>
                  </a:lnTo>
                  <a:lnTo>
                    <a:pt x="20599" y="1714"/>
                  </a:lnTo>
                  <a:lnTo>
                    <a:pt x="18770" y="1028"/>
                  </a:lnTo>
                  <a:lnTo>
                    <a:pt x="16027" y="571"/>
                  </a:lnTo>
                  <a:lnTo>
                    <a:pt x="14998" y="914"/>
                  </a:lnTo>
                  <a:lnTo>
                    <a:pt x="14427" y="1714"/>
                  </a:lnTo>
                  <a:lnTo>
                    <a:pt x="11798" y="1714"/>
                  </a:lnTo>
                  <a:lnTo>
                    <a:pt x="11912" y="685"/>
                  </a:lnTo>
                  <a:lnTo>
                    <a:pt x="10769" y="114"/>
                  </a:lnTo>
                  <a:lnTo>
                    <a:pt x="8026" y="0"/>
                  </a:lnTo>
                  <a:close/>
                </a:path>
              </a:pathLst>
            </a:custGeom>
            <a:solidFill>
              <a:srgbClr val="1818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362118" y="2154313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5">
                  <a:moveTo>
                    <a:pt x="9042" y="533"/>
                  </a:moveTo>
                  <a:lnTo>
                    <a:pt x="7505" y="190"/>
                  </a:lnTo>
                  <a:lnTo>
                    <a:pt x="5892" y="0"/>
                  </a:lnTo>
                  <a:lnTo>
                    <a:pt x="4254" y="0"/>
                  </a:lnTo>
                  <a:lnTo>
                    <a:pt x="1854" y="114"/>
                  </a:lnTo>
                  <a:lnTo>
                    <a:pt x="1231" y="177"/>
                  </a:lnTo>
                  <a:lnTo>
                    <a:pt x="0" y="393"/>
                  </a:lnTo>
                  <a:lnTo>
                    <a:pt x="5143" y="469"/>
                  </a:lnTo>
                  <a:lnTo>
                    <a:pt x="5803" y="482"/>
                  </a:lnTo>
                  <a:lnTo>
                    <a:pt x="9042" y="533"/>
                  </a:lnTo>
                  <a:close/>
                </a:path>
              </a:pathLst>
            </a:custGeom>
            <a:solidFill>
              <a:srgbClr val="2928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346712" y="2157679"/>
              <a:ext cx="38100" cy="28575"/>
            </a:xfrm>
            <a:custGeom>
              <a:avLst/>
              <a:gdLst/>
              <a:ahLst/>
              <a:cxnLst/>
              <a:rect l="l" t="t" r="r" b="b"/>
              <a:pathLst>
                <a:path w="38100" h="28575">
                  <a:moveTo>
                    <a:pt x="3289" y="3962"/>
                  </a:moveTo>
                  <a:lnTo>
                    <a:pt x="1270" y="6476"/>
                  </a:lnTo>
                  <a:lnTo>
                    <a:pt x="117" y="9347"/>
                  </a:lnTo>
                  <a:lnTo>
                    <a:pt x="0" y="14350"/>
                  </a:lnTo>
                  <a:lnTo>
                    <a:pt x="457" y="18465"/>
                  </a:lnTo>
                  <a:lnTo>
                    <a:pt x="2857" y="22009"/>
                  </a:lnTo>
                  <a:lnTo>
                    <a:pt x="6057" y="24409"/>
                  </a:lnTo>
                  <a:lnTo>
                    <a:pt x="9372" y="26695"/>
                  </a:lnTo>
                  <a:lnTo>
                    <a:pt x="13601" y="28067"/>
                  </a:lnTo>
                  <a:lnTo>
                    <a:pt x="18059" y="28067"/>
                  </a:lnTo>
                  <a:lnTo>
                    <a:pt x="20459" y="27952"/>
                  </a:lnTo>
                  <a:lnTo>
                    <a:pt x="29832" y="26924"/>
                  </a:lnTo>
                  <a:lnTo>
                    <a:pt x="36104" y="21666"/>
                  </a:lnTo>
                  <a:lnTo>
                    <a:pt x="14859" y="21666"/>
                  </a:lnTo>
                  <a:lnTo>
                    <a:pt x="11887" y="20751"/>
                  </a:lnTo>
                  <a:lnTo>
                    <a:pt x="9829" y="19265"/>
                  </a:lnTo>
                  <a:lnTo>
                    <a:pt x="7772" y="17665"/>
                  </a:lnTo>
                  <a:lnTo>
                    <a:pt x="6629" y="15836"/>
                  </a:lnTo>
                  <a:lnTo>
                    <a:pt x="6400" y="13665"/>
                  </a:lnTo>
                  <a:lnTo>
                    <a:pt x="6286" y="12865"/>
                  </a:lnTo>
                  <a:lnTo>
                    <a:pt x="6283" y="11036"/>
                  </a:lnTo>
                  <a:lnTo>
                    <a:pt x="6997" y="9347"/>
                  </a:lnTo>
                  <a:lnTo>
                    <a:pt x="7504" y="8750"/>
                  </a:lnTo>
                  <a:lnTo>
                    <a:pt x="6858" y="8750"/>
                  </a:lnTo>
                  <a:lnTo>
                    <a:pt x="4914" y="6235"/>
                  </a:lnTo>
                  <a:lnTo>
                    <a:pt x="4762" y="6007"/>
                  </a:lnTo>
                  <a:lnTo>
                    <a:pt x="4343" y="6007"/>
                  </a:lnTo>
                  <a:lnTo>
                    <a:pt x="4299" y="5816"/>
                  </a:lnTo>
                  <a:lnTo>
                    <a:pt x="3784" y="5080"/>
                  </a:lnTo>
                  <a:lnTo>
                    <a:pt x="3289" y="3962"/>
                  </a:lnTo>
                  <a:close/>
                </a:path>
                <a:path w="38100" h="28575">
                  <a:moveTo>
                    <a:pt x="37719" y="10350"/>
                  </a:moveTo>
                  <a:lnTo>
                    <a:pt x="31318" y="11036"/>
                  </a:lnTo>
                  <a:lnTo>
                    <a:pt x="31432" y="11722"/>
                  </a:lnTo>
                  <a:lnTo>
                    <a:pt x="31546" y="15951"/>
                  </a:lnTo>
                  <a:lnTo>
                    <a:pt x="26860" y="20866"/>
                  </a:lnTo>
                  <a:lnTo>
                    <a:pt x="19773" y="21666"/>
                  </a:lnTo>
                  <a:lnTo>
                    <a:pt x="36104" y="21666"/>
                  </a:lnTo>
                  <a:lnTo>
                    <a:pt x="37604" y="20408"/>
                  </a:lnTo>
                  <a:lnTo>
                    <a:pt x="37719" y="10350"/>
                  </a:lnTo>
                  <a:close/>
                </a:path>
                <a:path w="38100" h="28575">
                  <a:moveTo>
                    <a:pt x="28803" y="3035"/>
                  </a:moveTo>
                  <a:lnTo>
                    <a:pt x="22860" y="3035"/>
                  </a:lnTo>
                  <a:lnTo>
                    <a:pt x="25849" y="3962"/>
                  </a:lnTo>
                  <a:lnTo>
                    <a:pt x="27889" y="5435"/>
                  </a:lnTo>
                  <a:lnTo>
                    <a:pt x="29946" y="7035"/>
                  </a:lnTo>
                  <a:lnTo>
                    <a:pt x="31018" y="8750"/>
                  </a:lnTo>
                  <a:lnTo>
                    <a:pt x="31140" y="9347"/>
                  </a:lnTo>
                  <a:lnTo>
                    <a:pt x="31318" y="11036"/>
                  </a:lnTo>
                  <a:lnTo>
                    <a:pt x="37719" y="10350"/>
                  </a:lnTo>
                  <a:lnTo>
                    <a:pt x="37261" y="6235"/>
                  </a:lnTo>
                  <a:lnTo>
                    <a:pt x="35558" y="3721"/>
                  </a:lnTo>
                  <a:lnTo>
                    <a:pt x="29946" y="3721"/>
                  </a:lnTo>
                  <a:lnTo>
                    <a:pt x="28803" y="3035"/>
                  </a:lnTo>
                  <a:close/>
                </a:path>
                <a:path w="38100" h="28575">
                  <a:moveTo>
                    <a:pt x="22402" y="406"/>
                  </a:moveTo>
                  <a:lnTo>
                    <a:pt x="20002" y="406"/>
                  </a:lnTo>
                  <a:lnTo>
                    <a:pt x="15659" y="863"/>
                  </a:lnTo>
                  <a:lnTo>
                    <a:pt x="13030" y="1320"/>
                  </a:lnTo>
                  <a:lnTo>
                    <a:pt x="10515" y="3149"/>
                  </a:lnTo>
                  <a:lnTo>
                    <a:pt x="8229" y="4864"/>
                  </a:lnTo>
                  <a:lnTo>
                    <a:pt x="7772" y="5892"/>
                  </a:lnTo>
                  <a:lnTo>
                    <a:pt x="6858" y="8750"/>
                  </a:lnTo>
                  <a:lnTo>
                    <a:pt x="7504" y="8750"/>
                  </a:lnTo>
                  <a:lnTo>
                    <a:pt x="8356" y="7747"/>
                  </a:lnTo>
                  <a:lnTo>
                    <a:pt x="9144" y="6235"/>
                  </a:lnTo>
                  <a:lnTo>
                    <a:pt x="9486" y="6007"/>
                  </a:lnTo>
                  <a:lnTo>
                    <a:pt x="10401" y="5575"/>
                  </a:lnTo>
                  <a:lnTo>
                    <a:pt x="11226" y="5156"/>
                  </a:lnTo>
                  <a:lnTo>
                    <a:pt x="12077" y="4800"/>
                  </a:lnTo>
                  <a:lnTo>
                    <a:pt x="13728" y="3911"/>
                  </a:lnTo>
                  <a:lnTo>
                    <a:pt x="15671" y="3289"/>
                  </a:lnTo>
                  <a:lnTo>
                    <a:pt x="17830" y="3035"/>
                  </a:lnTo>
                  <a:lnTo>
                    <a:pt x="28803" y="3035"/>
                  </a:lnTo>
                  <a:lnTo>
                    <a:pt x="27317" y="2120"/>
                  </a:lnTo>
                  <a:lnTo>
                    <a:pt x="24345" y="977"/>
                  </a:lnTo>
                  <a:lnTo>
                    <a:pt x="22402" y="406"/>
                  </a:lnTo>
                  <a:close/>
                </a:path>
                <a:path w="38100" h="28575">
                  <a:moveTo>
                    <a:pt x="4635" y="5816"/>
                  </a:moveTo>
                  <a:lnTo>
                    <a:pt x="4343" y="6007"/>
                  </a:lnTo>
                  <a:lnTo>
                    <a:pt x="4762" y="6007"/>
                  </a:lnTo>
                  <a:lnTo>
                    <a:pt x="4635" y="5816"/>
                  </a:lnTo>
                  <a:close/>
                </a:path>
                <a:path w="38100" h="28575">
                  <a:moveTo>
                    <a:pt x="7747" y="5880"/>
                  </a:moveTo>
                  <a:close/>
                </a:path>
                <a:path w="38100" h="28575">
                  <a:moveTo>
                    <a:pt x="31115" y="0"/>
                  </a:moveTo>
                  <a:lnTo>
                    <a:pt x="30937" y="1549"/>
                  </a:lnTo>
                  <a:lnTo>
                    <a:pt x="30492" y="2489"/>
                  </a:lnTo>
                  <a:lnTo>
                    <a:pt x="30304" y="2692"/>
                  </a:lnTo>
                  <a:lnTo>
                    <a:pt x="29946" y="3721"/>
                  </a:lnTo>
                  <a:lnTo>
                    <a:pt x="35558" y="3721"/>
                  </a:lnTo>
                  <a:lnTo>
                    <a:pt x="34861" y="2692"/>
                  </a:lnTo>
                  <a:lnTo>
                    <a:pt x="31546" y="292"/>
                  </a:lnTo>
                  <a:lnTo>
                    <a:pt x="31115" y="0"/>
                  </a:lnTo>
                  <a:close/>
                </a:path>
                <a:path w="38100" h="28575">
                  <a:moveTo>
                    <a:pt x="30353" y="2552"/>
                  </a:moveTo>
                  <a:close/>
                </a:path>
              </a:pathLst>
            </a:custGeom>
            <a:solidFill>
              <a:srgbClr val="3D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351348" y="2155138"/>
              <a:ext cx="26034" cy="11430"/>
            </a:xfrm>
            <a:custGeom>
              <a:avLst/>
              <a:gdLst/>
              <a:ahLst/>
              <a:cxnLst/>
              <a:rect l="l" t="t" r="r" b="b"/>
              <a:pathLst>
                <a:path w="26035" h="11430">
                  <a:moveTo>
                    <a:pt x="25717" y="5092"/>
                  </a:moveTo>
                  <a:lnTo>
                    <a:pt x="22796" y="3746"/>
                  </a:lnTo>
                  <a:lnTo>
                    <a:pt x="22885" y="3403"/>
                  </a:lnTo>
                  <a:lnTo>
                    <a:pt x="23025" y="3060"/>
                  </a:lnTo>
                  <a:lnTo>
                    <a:pt x="23304" y="1346"/>
                  </a:lnTo>
                  <a:lnTo>
                    <a:pt x="23368" y="863"/>
                  </a:lnTo>
                  <a:lnTo>
                    <a:pt x="23215" y="800"/>
                  </a:lnTo>
                  <a:lnTo>
                    <a:pt x="22682" y="571"/>
                  </a:lnTo>
                  <a:lnTo>
                    <a:pt x="22136" y="368"/>
                  </a:lnTo>
                  <a:lnTo>
                    <a:pt x="21577" y="190"/>
                  </a:lnTo>
                  <a:lnTo>
                    <a:pt x="19773" y="165"/>
                  </a:lnTo>
                  <a:lnTo>
                    <a:pt x="12141" y="50"/>
                  </a:lnTo>
                  <a:lnTo>
                    <a:pt x="8940" y="0"/>
                  </a:lnTo>
                  <a:lnTo>
                    <a:pt x="6388" y="711"/>
                  </a:lnTo>
                  <a:lnTo>
                    <a:pt x="6388" y="1219"/>
                  </a:lnTo>
                  <a:lnTo>
                    <a:pt x="2933" y="3822"/>
                  </a:lnTo>
                  <a:lnTo>
                    <a:pt x="3111" y="3670"/>
                  </a:lnTo>
                  <a:lnTo>
                    <a:pt x="6388" y="1219"/>
                  </a:lnTo>
                  <a:lnTo>
                    <a:pt x="6388" y="711"/>
                  </a:lnTo>
                  <a:lnTo>
                    <a:pt x="6172" y="762"/>
                  </a:lnTo>
                  <a:lnTo>
                    <a:pt x="3644" y="2019"/>
                  </a:lnTo>
                  <a:lnTo>
                    <a:pt x="1536" y="3670"/>
                  </a:lnTo>
                  <a:lnTo>
                    <a:pt x="1308" y="3860"/>
                  </a:lnTo>
                  <a:lnTo>
                    <a:pt x="1879" y="5461"/>
                  </a:lnTo>
                  <a:lnTo>
                    <a:pt x="2565" y="6718"/>
                  </a:lnTo>
                  <a:lnTo>
                    <a:pt x="0" y="8356"/>
                  </a:lnTo>
                  <a:lnTo>
                    <a:pt x="177" y="8636"/>
                  </a:lnTo>
                  <a:lnTo>
                    <a:pt x="2222" y="11290"/>
                  </a:lnTo>
                  <a:lnTo>
                    <a:pt x="3035" y="8636"/>
                  </a:lnTo>
                  <a:lnTo>
                    <a:pt x="3441" y="7747"/>
                  </a:lnTo>
                  <a:lnTo>
                    <a:pt x="15367" y="2946"/>
                  </a:lnTo>
                  <a:lnTo>
                    <a:pt x="17767" y="2946"/>
                  </a:lnTo>
                  <a:lnTo>
                    <a:pt x="19710" y="3517"/>
                  </a:lnTo>
                  <a:lnTo>
                    <a:pt x="22682" y="4660"/>
                  </a:lnTo>
                  <a:lnTo>
                    <a:pt x="23596" y="5232"/>
                  </a:lnTo>
                  <a:lnTo>
                    <a:pt x="25311" y="6261"/>
                  </a:lnTo>
                  <a:lnTo>
                    <a:pt x="25717" y="5092"/>
                  </a:lnTo>
                  <a:close/>
                </a:path>
              </a:pathLst>
            </a:custGeom>
            <a:solidFill>
              <a:srgbClr val="2E2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374144" y="2156002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4">
                  <a:moveTo>
                    <a:pt x="571" y="0"/>
                  </a:moveTo>
                  <a:lnTo>
                    <a:pt x="571" y="139"/>
                  </a:lnTo>
                  <a:lnTo>
                    <a:pt x="228" y="2197"/>
                  </a:lnTo>
                  <a:lnTo>
                    <a:pt x="0" y="2768"/>
                  </a:lnTo>
                  <a:lnTo>
                    <a:pt x="2971" y="4254"/>
                  </a:lnTo>
                  <a:lnTo>
                    <a:pt x="3505" y="3225"/>
                  </a:lnTo>
                  <a:lnTo>
                    <a:pt x="3683" y="1676"/>
                  </a:lnTo>
                  <a:lnTo>
                    <a:pt x="2730" y="1028"/>
                  </a:lnTo>
                  <a:lnTo>
                    <a:pt x="1676" y="469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24252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360289" y="215470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36" y="622"/>
                  </a:moveTo>
                  <a:lnTo>
                    <a:pt x="12065" y="444"/>
                  </a:lnTo>
                  <a:lnTo>
                    <a:pt x="10871" y="139"/>
                  </a:lnTo>
                  <a:lnTo>
                    <a:pt x="7632" y="88"/>
                  </a:lnTo>
                  <a:lnTo>
                    <a:pt x="6972" y="76"/>
                  </a:lnTo>
                  <a:lnTo>
                    <a:pt x="1828" y="0"/>
                  </a:lnTo>
                  <a:lnTo>
                    <a:pt x="596" y="266"/>
                  </a:lnTo>
                  <a:lnTo>
                    <a:pt x="0" y="431"/>
                  </a:lnTo>
                  <a:lnTo>
                    <a:pt x="3200" y="482"/>
                  </a:lnTo>
                  <a:lnTo>
                    <a:pt x="10833" y="596"/>
                  </a:lnTo>
                  <a:lnTo>
                    <a:pt x="12636" y="622"/>
                  </a:lnTo>
                  <a:close/>
                </a:path>
              </a:pathLst>
            </a:custGeom>
            <a:solidFill>
              <a:srgbClr val="2221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350002" y="215898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5" h="5080">
                  <a:moveTo>
                    <a:pt x="2654" y="0"/>
                  </a:moveTo>
                  <a:lnTo>
                    <a:pt x="1663" y="800"/>
                  </a:lnTo>
                  <a:lnTo>
                    <a:pt x="774" y="1689"/>
                  </a:lnTo>
                  <a:lnTo>
                    <a:pt x="0" y="2654"/>
                  </a:lnTo>
                  <a:lnTo>
                    <a:pt x="495" y="3771"/>
                  </a:lnTo>
                  <a:lnTo>
                    <a:pt x="1054" y="4572"/>
                  </a:lnTo>
                  <a:lnTo>
                    <a:pt x="3911" y="2870"/>
                  </a:lnTo>
                  <a:lnTo>
                    <a:pt x="3225" y="1612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2B2C2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355069" y="216247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721" y="0"/>
                  </a:moveTo>
                  <a:lnTo>
                    <a:pt x="2870" y="355"/>
                  </a:lnTo>
                  <a:lnTo>
                    <a:pt x="2044" y="774"/>
                  </a:lnTo>
                  <a:lnTo>
                    <a:pt x="1130" y="1206"/>
                  </a:lnTo>
                  <a:lnTo>
                    <a:pt x="787" y="1435"/>
                  </a:lnTo>
                  <a:lnTo>
                    <a:pt x="0" y="2946"/>
                  </a:lnTo>
                  <a:lnTo>
                    <a:pt x="965" y="1816"/>
                  </a:lnTo>
                  <a:lnTo>
                    <a:pt x="2222" y="800"/>
                  </a:lnTo>
                  <a:lnTo>
                    <a:pt x="3721" y="0"/>
                  </a:lnTo>
                  <a:close/>
                </a:path>
              </a:pathLst>
            </a:custGeom>
            <a:solidFill>
              <a:srgbClr val="1818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346668" y="2154364"/>
              <a:ext cx="38100" cy="31750"/>
            </a:xfrm>
            <a:custGeom>
              <a:avLst/>
              <a:gdLst/>
              <a:ahLst/>
              <a:cxnLst/>
              <a:rect l="l" t="t" r="r" b="b"/>
              <a:pathLst>
                <a:path w="38100" h="31750">
                  <a:moveTo>
                    <a:pt x="24047" y="0"/>
                  </a:moveTo>
                  <a:lnTo>
                    <a:pt x="19284" y="0"/>
                  </a:lnTo>
                  <a:lnTo>
                    <a:pt x="18065" y="25"/>
                  </a:lnTo>
                  <a:lnTo>
                    <a:pt x="0" y="16332"/>
                  </a:lnTo>
                  <a:lnTo>
                    <a:pt x="234" y="21031"/>
                  </a:lnTo>
                  <a:lnTo>
                    <a:pt x="2597" y="24803"/>
                  </a:lnTo>
                  <a:lnTo>
                    <a:pt x="9328" y="29883"/>
                  </a:lnTo>
                  <a:lnTo>
                    <a:pt x="13735" y="31330"/>
                  </a:lnTo>
                  <a:lnTo>
                    <a:pt x="18497" y="31330"/>
                  </a:lnTo>
                  <a:lnTo>
                    <a:pt x="19716" y="31305"/>
                  </a:lnTo>
                  <a:lnTo>
                    <a:pt x="24606" y="31038"/>
                  </a:lnTo>
                  <a:lnTo>
                    <a:pt x="29013" y="29298"/>
                  </a:lnTo>
                  <a:lnTo>
                    <a:pt x="34104" y="24993"/>
                  </a:lnTo>
                  <a:lnTo>
                    <a:pt x="15030" y="24993"/>
                  </a:lnTo>
                  <a:lnTo>
                    <a:pt x="11944" y="23901"/>
                  </a:lnTo>
                  <a:lnTo>
                    <a:pt x="7639" y="20612"/>
                  </a:lnTo>
                  <a:lnTo>
                    <a:pt x="6470" y="18554"/>
                  </a:lnTo>
                  <a:lnTo>
                    <a:pt x="6351" y="16332"/>
                  </a:lnTo>
                  <a:lnTo>
                    <a:pt x="6330" y="13703"/>
                  </a:lnTo>
                  <a:lnTo>
                    <a:pt x="7435" y="11493"/>
                  </a:lnTo>
                  <a:lnTo>
                    <a:pt x="11715" y="7848"/>
                  </a:lnTo>
                  <a:lnTo>
                    <a:pt x="14827" y="6553"/>
                  </a:lnTo>
                  <a:lnTo>
                    <a:pt x="18395" y="6362"/>
                  </a:lnTo>
                  <a:lnTo>
                    <a:pt x="34920" y="6337"/>
                  </a:lnTo>
                  <a:lnTo>
                    <a:pt x="28441" y="1447"/>
                  </a:lnTo>
                  <a:lnTo>
                    <a:pt x="24047" y="0"/>
                  </a:lnTo>
                  <a:close/>
                </a:path>
                <a:path w="38100" h="31750">
                  <a:moveTo>
                    <a:pt x="37776" y="14681"/>
                  </a:moveTo>
                  <a:lnTo>
                    <a:pt x="31438" y="15011"/>
                  </a:lnTo>
                  <a:lnTo>
                    <a:pt x="31438" y="17627"/>
                  </a:lnTo>
                  <a:lnTo>
                    <a:pt x="30333" y="19837"/>
                  </a:lnTo>
                  <a:lnTo>
                    <a:pt x="26066" y="23482"/>
                  </a:lnTo>
                  <a:lnTo>
                    <a:pt x="22942" y="24777"/>
                  </a:lnTo>
                  <a:lnTo>
                    <a:pt x="19386" y="24968"/>
                  </a:lnTo>
                  <a:lnTo>
                    <a:pt x="15030" y="24993"/>
                  </a:lnTo>
                  <a:lnTo>
                    <a:pt x="34104" y="24993"/>
                  </a:lnTo>
                  <a:lnTo>
                    <a:pt x="35591" y="23736"/>
                  </a:lnTo>
                  <a:lnTo>
                    <a:pt x="37767" y="19837"/>
                  </a:lnTo>
                  <a:lnTo>
                    <a:pt x="37776" y="14681"/>
                  </a:lnTo>
                  <a:close/>
                </a:path>
                <a:path w="38100" h="31750">
                  <a:moveTo>
                    <a:pt x="6351" y="16332"/>
                  </a:moveTo>
                  <a:close/>
                </a:path>
                <a:path w="38100" h="31750">
                  <a:moveTo>
                    <a:pt x="34920" y="6337"/>
                  </a:moveTo>
                  <a:lnTo>
                    <a:pt x="22739" y="6337"/>
                  </a:lnTo>
                  <a:lnTo>
                    <a:pt x="25838" y="7429"/>
                  </a:lnTo>
                  <a:lnTo>
                    <a:pt x="30143" y="10718"/>
                  </a:lnTo>
                  <a:lnTo>
                    <a:pt x="31311" y="12776"/>
                  </a:lnTo>
                  <a:lnTo>
                    <a:pt x="31438" y="15011"/>
                  </a:lnTo>
                  <a:lnTo>
                    <a:pt x="37776" y="14681"/>
                  </a:lnTo>
                  <a:lnTo>
                    <a:pt x="37560" y="10312"/>
                  </a:lnTo>
                  <a:lnTo>
                    <a:pt x="35172" y="6527"/>
                  </a:lnTo>
                  <a:lnTo>
                    <a:pt x="34920" y="6337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349252" y="2157158"/>
              <a:ext cx="31750" cy="15240"/>
            </a:xfrm>
            <a:custGeom>
              <a:avLst/>
              <a:gdLst/>
              <a:ahLst/>
              <a:cxnLst/>
              <a:rect l="l" t="t" r="r" b="b"/>
              <a:pathLst>
                <a:path w="31750" h="15239">
                  <a:moveTo>
                    <a:pt x="22987" y="0"/>
                  </a:moveTo>
                  <a:lnTo>
                    <a:pt x="15684" y="0"/>
                  </a:lnTo>
                  <a:lnTo>
                    <a:pt x="7315" y="406"/>
                  </a:lnTo>
                  <a:lnTo>
                    <a:pt x="444" y="5549"/>
                  </a:lnTo>
                  <a:lnTo>
                    <a:pt x="0" y="13144"/>
                  </a:lnTo>
                  <a:lnTo>
                    <a:pt x="1498" y="14808"/>
                  </a:lnTo>
                  <a:lnTo>
                    <a:pt x="3162" y="13322"/>
                  </a:lnTo>
                  <a:lnTo>
                    <a:pt x="3467" y="7785"/>
                  </a:lnTo>
                  <a:lnTo>
                    <a:pt x="8547" y="3606"/>
                  </a:lnTo>
                  <a:lnTo>
                    <a:pt x="16611" y="3149"/>
                  </a:lnTo>
                  <a:lnTo>
                    <a:pt x="21856" y="3124"/>
                  </a:lnTo>
                  <a:lnTo>
                    <a:pt x="26758" y="6057"/>
                  </a:lnTo>
                  <a:lnTo>
                    <a:pt x="28727" y="9550"/>
                  </a:lnTo>
                  <a:lnTo>
                    <a:pt x="30899" y="10134"/>
                  </a:lnTo>
                  <a:lnTo>
                    <a:pt x="31483" y="7962"/>
                  </a:lnTo>
                  <a:lnTo>
                    <a:pt x="28778" y="3327"/>
                  </a:lnTo>
                  <a:lnTo>
                    <a:pt x="22987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355996" y="216086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467" y="0"/>
                  </a:moveTo>
                  <a:lnTo>
                    <a:pt x="3771" y="850"/>
                  </a:lnTo>
                  <a:lnTo>
                    <a:pt x="4038" y="838"/>
                  </a:lnTo>
                  <a:lnTo>
                    <a:pt x="0" y="2755"/>
                  </a:lnTo>
                  <a:lnTo>
                    <a:pt x="2158" y="5816"/>
                  </a:lnTo>
                  <a:lnTo>
                    <a:pt x="5575" y="645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C0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354790" y="2153957"/>
              <a:ext cx="17780" cy="25400"/>
            </a:xfrm>
            <a:custGeom>
              <a:avLst/>
              <a:gdLst/>
              <a:ahLst/>
              <a:cxnLst/>
              <a:rect l="l" t="t" r="r" b="b"/>
              <a:pathLst>
                <a:path w="17779" h="25400">
                  <a:moveTo>
                    <a:pt x="15887" y="2222"/>
                  </a:moveTo>
                  <a:lnTo>
                    <a:pt x="13957" y="812"/>
                  </a:lnTo>
                  <a:lnTo>
                    <a:pt x="11785" y="304"/>
                  </a:lnTo>
                  <a:lnTo>
                    <a:pt x="9525" y="0"/>
                  </a:lnTo>
                  <a:lnTo>
                    <a:pt x="8470" y="0"/>
                  </a:lnTo>
                  <a:lnTo>
                    <a:pt x="7391" y="190"/>
                  </a:lnTo>
                  <a:lnTo>
                    <a:pt x="1689" y="1498"/>
                  </a:lnTo>
                  <a:lnTo>
                    <a:pt x="101" y="4622"/>
                  </a:lnTo>
                  <a:lnTo>
                    <a:pt x="0" y="4775"/>
                  </a:lnTo>
                  <a:lnTo>
                    <a:pt x="1447" y="5549"/>
                  </a:lnTo>
                  <a:lnTo>
                    <a:pt x="2908" y="6324"/>
                  </a:lnTo>
                  <a:lnTo>
                    <a:pt x="3492" y="5448"/>
                  </a:lnTo>
                  <a:lnTo>
                    <a:pt x="3683" y="5232"/>
                  </a:lnTo>
                  <a:lnTo>
                    <a:pt x="12153" y="3987"/>
                  </a:lnTo>
                  <a:lnTo>
                    <a:pt x="13017" y="4330"/>
                  </a:lnTo>
                  <a:lnTo>
                    <a:pt x="13995" y="4927"/>
                  </a:lnTo>
                  <a:lnTo>
                    <a:pt x="14935" y="3581"/>
                  </a:lnTo>
                  <a:lnTo>
                    <a:pt x="15887" y="2222"/>
                  </a:lnTo>
                  <a:close/>
                </a:path>
                <a:path w="17779" h="25400">
                  <a:moveTo>
                    <a:pt x="17348" y="19240"/>
                  </a:moveTo>
                  <a:lnTo>
                    <a:pt x="14846" y="19380"/>
                  </a:lnTo>
                  <a:lnTo>
                    <a:pt x="13195" y="17183"/>
                  </a:lnTo>
                  <a:lnTo>
                    <a:pt x="13055" y="17005"/>
                  </a:lnTo>
                  <a:lnTo>
                    <a:pt x="13093" y="16598"/>
                  </a:lnTo>
                  <a:lnTo>
                    <a:pt x="13423" y="15671"/>
                  </a:lnTo>
                  <a:lnTo>
                    <a:pt x="13589" y="15113"/>
                  </a:lnTo>
                  <a:lnTo>
                    <a:pt x="13855" y="13754"/>
                  </a:lnTo>
                  <a:lnTo>
                    <a:pt x="10604" y="13296"/>
                  </a:lnTo>
                  <a:lnTo>
                    <a:pt x="10287" y="15328"/>
                  </a:lnTo>
                  <a:lnTo>
                    <a:pt x="7823" y="17183"/>
                  </a:lnTo>
                  <a:lnTo>
                    <a:pt x="7010" y="17005"/>
                  </a:lnTo>
                  <a:lnTo>
                    <a:pt x="5892" y="16598"/>
                  </a:lnTo>
                  <a:lnTo>
                    <a:pt x="4483" y="15671"/>
                  </a:lnTo>
                  <a:lnTo>
                    <a:pt x="3111" y="17945"/>
                  </a:lnTo>
                  <a:lnTo>
                    <a:pt x="5168" y="19723"/>
                  </a:lnTo>
                  <a:lnTo>
                    <a:pt x="6870" y="20739"/>
                  </a:lnTo>
                  <a:lnTo>
                    <a:pt x="6756" y="23406"/>
                  </a:lnTo>
                  <a:lnTo>
                    <a:pt x="8204" y="24599"/>
                  </a:lnTo>
                  <a:lnTo>
                    <a:pt x="10083" y="24790"/>
                  </a:lnTo>
                  <a:lnTo>
                    <a:pt x="11430" y="22250"/>
                  </a:lnTo>
                  <a:lnTo>
                    <a:pt x="13208" y="21539"/>
                  </a:lnTo>
                  <a:lnTo>
                    <a:pt x="16040" y="21907"/>
                  </a:lnTo>
                  <a:lnTo>
                    <a:pt x="16217" y="21539"/>
                  </a:lnTo>
                  <a:lnTo>
                    <a:pt x="17272" y="19380"/>
                  </a:lnTo>
                  <a:lnTo>
                    <a:pt x="17348" y="19240"/>
                  </a:lnTo>
                  <a:close/>
                </a:path>
              </a:pathLst>
            </a:custGeom>
            <a:solidFill>
              <a:srgbClr val="02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355977" y="2165438"/>
              <a:ext cx="17145" cy="9525"/>
            </a:xfrm>
            <a:custGeom>
              <a:avLst/>
              <a:gdLst/>
              <a:ahLst/>
              <a:cxnLst/>
              <a:rect l="l" t="t" r="r" b="b"/>
              <a:pathLst>
                <a:path w="17145" h="9525">
                  <a:moveTo>
                    <a:pt x="14300" y="1816"/>
                  </a:moveTo>
                  <a:lnTo>
                    <a:pt x="9417" y="1816"/>
                  </a:lnTo>
                  <a:lnTo>
                    <a:pt x="11004" y="1917"/>
                  </a:lnTo>
                  <a:lnTo>
                    <a:pt x="10678" y="3592"/>
                  </a:lnTo>
                  <a:lnTo>
                    <a:pt x="10966" y="3632"/>
                  </a:lnTo>
                  <a:lnTo>
                    <a:pt x="11015" y="5638"/>
                  </a:lnTo>
                  <a:lnTo>
                    <a:pt x="11258" y="7912"/>
                  </a:lnTo>
                  <a:lnTo>
                    <a:pt x="15183" y="8953"/>
                  </a:lnTo>
                  <a:lnTo>
                    <a:pt x="17126" y="7823"/>
                  </a:lnTo>
                  <a:lnTo>
                    <a:pt x="16008" y="5892"/>
                  </a:lnTo>
                  <a:lnTo>
                    <a:pt x="14179" y="5397"/>
                  </a:lnTo>
                  <a:lnTo>
                    <a:pt x="14300" y="1816"/>
                  </a:lnTo>
                  <a:close/>
                </a:path>
                <a:path w="17145" h="9525">
                  <a:moveTo>
                    <a:pt x="2279" y="2578"/>
                  </a:moveTo>
                  <a:lnTo>
                    <a:pt x="362" y="4343"/>
                  </a:lnTo>
                  <a:lnTo>
                    <a:pt x="0" y="5118"/>
                  </a:lnTo>
                  <a:lnTo>
                    <a:pt x="21" y="5638"/>
                  </a:lnTo>
                  <a:lnTo>
                    <a:pt x="679" y="7429"/>
                  </a:lnTo>
                  <a:lnTo>
                    <a:pt x="2787" y="6654"/>
                  </a:lnTo>
                  <a:lnTo>
                    <a:pt x="2972" y="6261"/>
                  </a:lnTo>
                  <a:lnTo>
                    <a:pt x="8558" y="6210"/>
                  </a:lnTo>
                  <a:lnTo>
                    <a:pt x="9899" y="5638"/>
                  </a:lnTo>
                  <a:lnTo>
                    <a:pt x="10109" y="5118"/>
                  </a:lnTo>
                  <a:lnTo>
                    <a:pt x="4705" y="5118"/>
                  </a:lnTo>
                  <a:lnTo>
                    <a:pt x="4896" y="3543"/>
                  </a:lnTo>
                  <a:lnTo>
                    <a:pt x="2279" y="2578"/>
                  </a:lnTo>
                  <a:close/>
                </a:path>
                <a:path w="17145" h="9525">
                  <a:moveTo>
                    <a:pt x="8558" y="6210"/>
                  </a:moveTo>
                  <a:lnTo>
                    <a:pt x="3016" y="6210"/>
                  </a:lnTo>
                  <a:lnTo>
                    <a:pt x="4349" y="6667"/>
                  </a:lnTo>
                  <a:lnTo>
                    <a:pt x="4515" y="6692"/>
                  </a:lnTo>
                  <a:lnTo>
                    <a:pt x="5531" y="6743"/>
                  </a:lnTo>
                  <a:lnTo>
                    <a:pt x="8439" y="6261"/>
                  </a:lnTo>
                  <a:close/>
                </a:path>
                <a:path w="17145" h="9525">
                  <a:moveTo>
                    <a:pt x="4896" y="3543"/>
                  </a:moveTo>
                  <a:lnTo>
                    <a:pt x="4705" y="5118"/>
                  </a:lnTo>
                  <a:lnTo>
                    <a:pt x="5221" y="3632"/>
                  </a:lnTo>
                  <a:lnTo>
                    <a:pt x="5025" y="3548"/>
                  </a:lnTo>
                  <a:lnTo>
                    <a:pt x="4896" y="3543"/>
                  </a:lnTo>
                  <a:close/>
                </a:path>
                <a:path w="17145" h="9525">
                  <a:moveTo>
                    <a:pt x="5025" y="3548"/>
                  </a:moveTo>
                  <a:lnTo>
                    <a:pt x="5221" y="3632"/>
                  </a:lnTo>
                  <a:lnTo>
                    <a:pt x="4705" y="5118"/>
                  </a:lnTo>
                  <a:lnTo>
                    <a:pt x="10109" y="5118"/>
                  </a:lnTo>
                  <a:lnTo>
                    <a:pt x="10417" y="4343"/>
                  </a:lnTo>
                  <a:lnTo>
                    <a:pt x="10678" y="3592"/>
                  </a:lnTo>
                  <a:lnTo>
                    <a:pt x="10502" y="3568"/>
                  </a:lnTo>
                  <a:lnTo>
                    <a:pt x="5531" y="3568"/>
                  </a:lnTo>
                  <a:lnTo>
                    <a:pt x="5025" y="3548"/>
                  </a:lnTo>
                  <a:close/>
                </a:path>
                <a:path w="17145" h="9525">
                  <a:moveTo>
                    <a:pt x="9417" y="1816"/>
                  </a:moveTo>
                  <a:lnTo>
                    <a:pt x="9201" y="3390"/>
                  </a:lnTo>
                  <a:lnTo>
                    <a:pt x="10678" y="3592"/>
                  </a:lnTo>
                  <a:lnTo>
                    <a:pt x="11004" y="1917"/>
                  </a:lnTo>
                  <a:lnTo>
                    <a:pt x="9417" y="1816"/>
                  </a:lnTo>
                  <a:close/>
                </a:path>
                <a:path w="17145" h="9525">
                  <a:moveTo>
                    <a:pt x="7944" y="0"/>
                  </a:moveTo>
                  <a:lnTo>
                    <a:pt x="5531" y="3568"/>
                  </a:lnTo>
                  <a:lnTo>
                    <a:pt x="10502" y="3568"/>
                  </a:lnTo>
                  <a:lnTo>
                    <a:pt x="9201" y="3390"/>
                  </a:lnTo>
                  <a:lnTo>
                    <a:pt x="9417" y="1816"/>
                  </a:lnTo>
                  <a:lnTo>
                    <a:pt x="14300" y="1816"/>
                  </a:lnTo>
                  <a:lnTo>
                    <a:pt x="14370" y="914"/>
                  </a:lnTo>
                  <a:lnTo>
                    <a:pt x="7944" y="0"/>
                  </a:lnTo>
                  <a:close/>
                </a:path>
                <a:path w="17145" h="9525">
                  <a:moveTo>
                    <a:pt x="5010" y="3543"/>
                  </a:move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137797" y="2146566"/>
              <a:ext cx="222885" cy="12065"/>
            </a:xfrm>
            <a:custGeom>
              <a:avLst/>
              <a:gdLst/>
              <a:ahLst/>
              <a:cxnLst/>
              <a:rect l="l" t="t" r="r" b="b"/>
              <a:pathLst>
                <a:path w="222885" h="12064">
                  <a:moveTo>
                    <a:pt x="533" y="5943"/>
                  </a:moveTo>
                  <a:lnTo>
                    <a:pt x="393" y="5943"/>
                  </a:lnTo>
                  <a:lnTo>
                    <a:pt x="533" y="5943"/>
                  </a:lnTo>
                  <a:close/>
                </a:path>
                <a:path w="222885" h="12064">
                  <a:moveTo>
                    <a:pt x="8204" y="495"/>
                  </a:moveTo>
                  <a:lnTo>
                    <a:pt x="8001" y="0"/>
                  </a:lnTo>
                  <a:lnTo>
                    <a:pt x="6032" y="0"/>
                  </a:lnTo>
                  <a:lnTo>
                    <a:pt x="4724" y="508"/>
                  </a:lnTo>
                  <a:lnTo>
                    <a:pt x="3314" y="1511"/>
                  </a:lnTo>
                  <a:lnTo>
                    <a:pt x="2019" y="2400"/>
                  </a:lnTo>
                  <a:lnTo>
                    <a:pt x="0" y="4025"/>
                  </a:lnTo>
                  <a:lnTo>
                    <a:pt x="508" y="5867"/>
                  </a:lnTo>
                  <a:lnTo>
                    <a:pt x="4229" y="2984"/>
                  </a:lnTo>
                  <a:lnTo>
                    <a:pt x="7010" y="1828"/>
                  </a:lnTo>
                  <a:lnTo>
                    <a:pt x="8204" y="495"/>
                  </a:lnTo>
                  <a:close/>
                </a:path>
                <a:path w="222885" h="12064">
                  <a:moveTo>
                    <a:pt x="222389" y="5524"/>
                  </a:moveTo>
                  <a:lnTo>
                    <a:pt x="222135" y="5054"/>
                  </a:lnTo>
                  <a:lnTo>
                    <a:pt x="220179" y="5295"/>
                  </a:lnTo>
                  <a:lnTo>
                    <a:pt x="218960" y="5956"/>
                  </a:lnTo>
                  <a:lnTo>
                    <a:pt x="216484" y="8166"/>
                  </a:lnTo>
                  <a:lnTo>
                    <a:pt x="214680" y="10020"/>
                  </a:lnTo>
                  <a:lnTo>
                    <a:pt x="215404" y="11798"/>
                  </a:lnTo>
                  <a:lnTo>
                    <a:pt x="218744" y="8483"/>
                  </a:lnTo>
                  <a:lnTo>
                    <a:pt x="220332" y="7594"/>
                  </a:lnTo>
                  <a:lnTo>
                    <a:pt x="221373" y="6985"/>
                  </a:lnTo>
                  <a:lnTo>
                    <a:pt x="222389" y="5524"/>
                  </a:lnTo>
                  <a:close/>
                </a:path>
              </a:pathLst>
            </a:custGeom>
            <a:solidFill>
              <a:srgbClr val="F0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926545" y="214492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425" y="5567"/>
                  </a:moveTo>
                  <a:close/>
                </a:path>
                <a:path w="8889" h="5714">
                  <a:moveTo>
                    <a:pt x="6261" y="0"/>
                  </a:moveTo>
                  <a:lnTo>
                    <a:pt x="4914" y="444"/>
                  </a:lnTo>
                  <a:lnTo>
                    <a:pt x="2108" y="2197"/>
                  </a:lnTo>
                  <a:lnTo>
                    <a:pt x="0" y="3695"/>
                  </a:lnTo>
                  <a:lnTo>
                    <a:pt x="425" y="5567"/>
                  </a:lnTo>
                  <a:lnTo>
                    <a:pt x="4267" y="2895"/>
                  </a:lnTo>
                  <a:lnTo>
                    <a:pt x="7124" y="1879"/>
                  </a:lnTo>
                  <a:lnTo>
                    <a:pt x="8394" y="609"/>
                  </a:lnTo>
                  <a:lnTo>
                    <a:pt x="8216" y="101"/>
                  </a:lnTo>
                  <a:lnTo>
                    <a:pt x="6261" y="0"/>
                  </a:lnTo>
                  <a:close/>
                </a:path>
              </a:pathLst>
            </a:custGeom>
            <a:solidFill>
              <a:srgbClr val="E7E7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94"/>
          <p:cNvGrpSpPr/>
          <p:nvPr/>
        </p:nvGrpSpPr>
        <p:grpSpPr>
          <a:xfrm>
            <a:off x="10415231" y="5638330"/>
            <a:ext cx="1794510" cy="1828800"/>
            <a:chOff x="5360631" y="5638330"/>
            <a:chExt cx="1794510" cy="1828800"/>
          </a:xfrm>
        </p:grpSpPr>
        <p:pic>
          <p:nvPicPr>
            <p:cNvPr id="195" name="object 1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60631" y="5638568"/>
              <a:ext cx="1794014" cy="1828193"/>
            </a:xfrm>
            <a:prstGeom prst="rect">
              <a:avLst/>
            </a:prstGeom>
          </p:spPr>
        </p:pic>
        <p:sp>
          <p:nvSpPr>
            <p:cNvPr id="196" name="object 196"/>
            <p:cNvSpPr/>
            <p:nvPr/>
          </p:nvSpPr>
          <p:spPr>
            <a:xfrm>
              <a:off x="5360631" y="5638330"/>
              <a:ext cx="1794510" cy="1828800"/>
            </a:xfrm>
            <a:custGeom>
              <a:avLst/>
              <a:gdLst/>
              <a:ahLst/>
              <a:cxnLst/>
              <a:rect l="l" t="t" r="r" b="b"/>
              <a:pathLst>
                <a:path w="1794509" h="1828800">
                  <a:moveTo>
                    <a:pt x="1794027" y="0"/>
                  </a:moveTo>
                  <a:lnTo>
                    <a:pt x="0" y="0"/>
                  </a:lnTo>
                  <a:lnTo>
                    <a:pt x="0" y="1828419"/>
                  </a:lnTo>
                  <a:lnTo>
                    <a:pt x="1794027" y="1828419"/>
                  </a:lnTo>
                  <a:lnTo>
                    <a:pt x="1794027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669724" y="5798756"/>
              <a:ext cx="1104265" cy="1414145"/>
            </a:xfrm>
            <a:custGeom>
              <a:avLst/>
              <a:gdLst/>
              <a:ahLst/>
              <a:cxnLst/>
              <a:rect l="l" t="t" r="r" b="b"/>
              <a:pathLst>
                <a:path w="1104265" h="1414145">
                  <a:moveTo>
                    <a:pt x="8013" y="944130"/>
                  </a:moveTo>
                  <a:lnTo>
                    <a:pt x="76966" y="1223721"/>
                  </a:lnTo>
                  <a:lnTo>
                    <a:pt x="154538" y="1365673"/>
                  </a:lnTo>
                  <a:lnTo>
                    <a:pt x="289857" y="1413869"/>
                  </a:lnTo>
                  <a:lnTo>
                    <a:pt x="532053" y="1412189"/>
                  </a:lnTo>
                  <a:lnTo>
                    <a:pt x="592499" y="1407699"/>
                  </a:lnTo>
                  <a:lnTo>
                    <a:pt x="649070" y="1399191"/>
                  </a:lnTo>
                  <a:lnTo>
                    <a:pt x="701855" y="1386909"/>
                  </a:lnTo>
                  <a:lnTo>
                    <a:pt x="750940" y="1371095"/>
                  </a:lnTo>
                  <a:lnTo>
                    <a:pt x="796412" y="1351993"/>
                  </a:lnTo>
                  <a:lnTo>
                    <a:pt x="838358" y="1329846"/>
                  </a:lnTo>
                  <a:lnTo>
                    <a:pt x="876865" y="1304896"/>
                  </a:lnTo>
                  <a:lnTo>
                    <a:pt x="912021" y="1277387"/>
                  </a:lnTo>
                  <a:lnTo>
                    <a:pt x="943912" y="1247561"/>
                  </a:lnTo>
                  <a:lnTo>
                    <a:pt x="972626" y="1215663"/>
                  </a:lnTo>
                  <a:lnTo>
                    <a:pt x="998249" y="1181933"/>
                  </a:lnTo>
                  <a:lnTo>
                    <a:pt x="1020869" y="1146617"/>
                  </a:lnTo>
                  <a:lnTo>
                    <a:pt x="1040572" y="1109956"/>
                  </a:lnTo>
                  <a:lnTo>
                    <a:pt x="1057446" y="1072194"/>
                  </a:lnTo>
                  <a:lnTo>
                    <a:pt x="1071578" y="1033574"/>
                  </a:lnTo>
                  <a:lnTo>
                    <a:pt x="1083054" y="994338"/>
                  </a:lnTo>
                  <a:lnTo>
                    <a:pt x="1091963" y="954730"/>
                  </a:lnTo>
                  <a:lnTo>
                    <a:pt x="1098390" y="914993"/>
                  </a:lnTo>
                  <a:lnTo>
                    <a:pt x="1102424" y="875370"/>
                  </a:lnTo>
                  <a:lnTo>
                    <a:pt x="1104150" y="836104"/>
                  </a:lnTo>
                  <a:lnTo>
                    <a:pt x="1072134" y="340042"/>
                  </a:lnTo>
                  <a:lnTo>
                    <a:pt x="1001368" y="150206"/>
                  </a:lnTo>
                  <a:lnTo>
                    <a:pt x="926107" y="51506"/>
                  </a:lnTo>
                  <a:lnTo>
                    <a:pt x="799848" y="12064"/>
                  </a:lnTo>
                  <a:lnTo>
                    <a:pt x="576084" y="0"/>
                  </a:lnTo>
                  <a:lnTo>
                    <a:pt x="292541" y="10126"/>
                  </a:lnTo>
                  <a:lnTo>
                    <a:pt x="138018" y="66008"/>
                  </a:lnTo>
                  <a:lnTo>
                    <a:pt x="58507" y="214901"/>
                  </a:lnTo>
                  <a:lnTo>
                    <a:pt x="0" y="504063"/>
                  </a:lnTo>
                  <a:lnTo>
                    <a:pt x="8013" y="944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893752" y="7102932"/>
              <a:ext cx="652145" cy="128270"/>
            </a:xfrm>
            <a:custGeom>
              <a:avLst/>
              <a:gdLst/>
              <a:ahLst/>
              <a:cxnLst/>
              <a:rect l="l" t="t" r="r" b="b"/>
              <a:pathLst>
                <a:path w="652145" h="128270">
                  <a:moveTo>
                    <a:pt x="652094" y="0"/>
                  </a:moveTo>
                  <a:lnTo>
                    <a:pt x="581570" y="55756"/>
                  </a:lnTo>
                  <a:lnTo>
                    <a:pt x="523057" y="86010"/>
                  </a:lnTo>
                  <a:lnTo>
                    <a:pt x="445048" y="101262"/>
                  </a:lnTo>
                  <a:lnTo>
                    <a:pt x="316039" y="112013"/>
                  </a:lnTo>
                  <a:lnTo>
                    <a:pt x="244542" y="115420"/>
                  </a:lnTo>
                  <a:lnTo>
                    <a:pt x="191843" y="113762"/>
                  </a:lnTo>
                  <a:lnTo>
                    <a:pt x="153114" y="107228"/>
                  </a:lnTo>
                  <a:lnTo>
                    <a:pt x="123524" y="96007"/>
                  </a:lnTo>
                  <a:lnTo>
                    <a:pt x="98247" y="80285"/>
                  </a:lnTo>
                  <a:lnTo>
                    <a:pt x="41314" y="36094"/>
                  </a:lnTo>
                  <a:lnTo>
                    <a:pt x="0" y="8000"/>
                  </a:lnTo>
                  <a:lnTo>
                    <a:pt x="28016" y="116014"/>
                  </a:lnTo>
                  <a:lnTo>
                    <a:pt x="636066" y="128015"/>
                  </a:lnTo>
                  <a:lnTo>
                    <a:pt x="652094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701396" y="5848108"/>
              <a:ext cx="1159510" cy="1136650"/>
            </a:xfrm>
            <a:custGeom>
              <a:avLst/>
              <a:gdLst/>
              <a:ahLst/>
              <a:cxnLst/>
              <a:rect l="l" t="t" r="r" b="b"/>
              <a:pathLst>
                <a:path w="1159509" h="1136650">
                  <a:moveTo>
                    <a:pt x="561747" y="0"/>
                  </a:moveTo>
                  <a:lnTo>
                    <a:pt x="354464" y="1791"/>
                  </a:lnTo>
                  <a:lnTo>
                    <a:pt x="233697" y="34337"/>
                  </a:lnTo>
                  <a:lnTo>
                    <a:pt x="152939" y="126390"/>
                  </a:lnTo>
                  <a:lnTo>
                    <a:pt x="65685" y="306704"/>
                  </a:lnTo>
                  <a:lnTo>
                    <a:pt x="17464" y="423504"/>
                  </a:lnTo>
                  <a:lnTo>
                    <a:pt x="0" y="511054"/>
                  </a:lnTo>
                  <a:lnTo>
                    <a:pt x="12041" y="613111"/>
                  </a:lnTo>
                  <a:lnTo>
                    <a:pt x="52338" y="773429"/>
                  </a:lnTo>
                  <a:lnTo>
                    <a:pt x="84367" y="776084"/>
                  </a:lnTo>
                  <a:lnTo>
                    <a:pt x="202034" y="994577"/>
                  </a:lnTo>
                  <a:lnTo>
                    <a:pt x="295705" y="1103803"/>
                  </a:lnTo>
                  <a:lnTo>
                    <a:pt x="414383" y="1136516"/>
                  </a:lnTo>
                  <a:lnTo>
                    <a:pt x="607074" y="1125474"/>
                  </a:lnTo>
                  <a:lnTo>
                    <a:pt x="762059" y="1124890"/>
                  </a:lnTo>
                  <a:lnTo>
                    <a:pt x="856783" y="1100804"/>
                  </a:lnTo>
                  <a:lnTo>
                    <a:pt x="930002" y="1031712"/>
                  </a:lnTo>
                  <a:lnTo>
                    <a:pt x="1020471" y="896112"/>
                  </a:lnTo>
                  <a:lnTo>
                    <a:pt x="1023126" y="765416"/>
                  </a:lnTo>
                  <a:lnTo>
                    <a:pt x="1084492" y="760095"/>
                  </a:lnTo>
                  <a:lnTo>
                    <a:pt x="1143860" y="571404"/>
                  </a:lnTo>
                  <a:lnTo>
                    <a:pt x="1159481" y="460722"/>
                  </a:lnTo>
                  <a:lnTo>
                    <a:pt x="1127603" y="385042"/>
                  </a:lnTo>
                  <a:lnTo>
                    <a:pt x="1044474" y="301358"/>
                  </a:lnTo>
                  <a:lnTo>
                    <a:pt x="1017817" y="304038"/>
                  </a:lnTo>
                  <a:lnTo>
                    <a:pt x="926764" y="131307"/>
                  </a:lnTo>
                  <a:lnTo>
                    <a:pt x="849461" y="42337"/>
                  </a:lnTo>
                  <a:lnTo>
                    <a:pt x="743653" y="8870"/>
                  </a:lnTo>
                  <a:lnTo>
                    <a:pt x="567081" y="2654"/>
                  </a:lnTo>
                  <a:lnTo>
                    <a:pt x="5617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701396" y="5848108"/>
              <a:ext cx="1159510" cy="1136650"/>
            </a:xfrm>
            <a:custGeom>
              <a:avLst/>
              <a:gdLst/>
              <a:ahLst/>
              <a:cxnLst/>
              <a:rect l="l" t="t" r="r" b="b"/>
              <a:pathLst>
                <a:path w="1159509" h="1136650">
                  <a:moveTo>
                    <a:pt x="567081" y="2654"/>
                  </a:moveTo>
                  <a:lnTo>
                    <a:pt x="743653" y="8870"/>
                  </a:lnTo>
                  <a:lnTo>
                    <a:pt x="849461" y="42337"/>
                  </a:lnTo>
                  <a:lnTo>
                    <a:pt x="926764" y="131307"/>
                  </a:lnTo>
                  <a:lnTo>
                    <a:pt x="1017817" y="304038"/>
                  </a:lnTo>
                  <a:lnTo>
                    <a:pt x="1044474" y="301358"/>
                  </a:lnTo>
                  <a:lnTo>
                    <a:pt x="1127603" y="385042"/>
                  </a:lnTo>
                  <a:lnTo>
                    <a:pt x="1159481" y="460722"/>
                  </a:lnTo>
                  <a:lnTo>
                    <a:pt x="1143860" y="571404"/>
                  </a:lnTo>
                  <a:lnTo>
                    <a:pt x="1084492" y="760095"/>
                  </a:lnTo>
                  <a:lnTo>
                    <a:pt x="1023126" y="765416"/>
                  </a:lnTo>
                  <a:lnTo>
                    <a:pt x="1020471" y="896112"/>
                  </a:lnTo>
                  <a:lnTo>
                    <a:pt x="930002" y="1031712"/>
                  </a:lnTo>
                  <a:lnTo>
                    <a:pt x="856783" y="1100804"/>
                  </a:lnTo>
                  <a:lnTo>
                    <a:pt x="762059" y="1124890"/>
                  </a:lnTo>
                  <a:lnTo>
                    <a:pt x="607074" y="1125474"/>
                  </a:lnTo>
                  <a:lnTo>
                    <a:pt x="414383" y="1136516"/>
                  </a:lnTo>
                  <a:lnTo>
                    <a:pt x="295705" y="1103803"/>
                  </a:lnTo>
                  <a:lnTo>
                    <a:pt x="202034" y="994577"/>
                  </a:lnTo>
                  <a:lnTo>
                    <a:pt x="84367" y="776084"/>
                  </a:lnTo>
                  <a:lnTo>
                    <a:pt x="52338" y="773429"/>
                  </a:lnTo>
                  <a:lnTo>
                    <a:pt x="12041" y="613111"/>
                  </a:lnTo>
                  <a:lnTo>
                    <a:pt x="0" y="511054"/>
                  </a:lnTo>
                  <a:lnTo>
                    <a:pt x="17464" y="423504"/>
                  </a:lnTo>
                  <a:lnTo>
                    <a:pt x="65685" y="306704"/>
                  </a:lnTo>
                  <a:lnTo>
                    <a:pt x="152939" y="126390"/>
                  </a:lnTo>
                  <a:lnTo>
                    <a:pt x="233697" y="34337"/>
                  </a:lnTo>
                  <a:lnTo>
                    <a:pt x="354464" y="1791"/>
                  </a:lnTo>
                  <a:lnTo>
                    <a:pt x="561747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713880" y="6146800"/>
              <a:ext cx="155575" cy="461645"/>
            </a:xfrm>
            <a:custGeom>
              <a:avLst/>
              <a:gdLst/>
              <a:ahLst/>
              <a:cxnLst/>
              <a:rect l="l" t="t" r="r" b="b"/>
              <a:pathLst>
                <a:path w="155575" h="461645">
                  <a:moveTo>
                    <a:pt x="7988" y="0"/>
                  </a:moveTo>
                  <a:lnTo>
                    <a:pt x="5333" y="5346"/>
                  </a:lnTo>
                  <a:lnTo>
                    <a:pt x="0" y="458736"/>
                  </a:lnTo>
                  <a:lnTo>
                    <a:pt x="72008" y="461403"/>
                  </a:lnTo>
                  <a:lnTo>
                    <a:pt x="137377" y="293708"/>
                  </a:lnTo>
                  <a:lnTo>
                    <a:pt x="154998" y="190025"/>
                  </a:lnTo>
                  <a:lnTo>
                    <a:pt x="121120" y="107346"/>
                  </a:lnTo>
                  <a:lnTo>
                    <a:pt x="31991" y="2666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713880" y="6146800"/>
              <a:ext cx="155575" cy="461645"/>
            </a:xfrm>
            <a:custGeom>
              <a:avLst/>
              <a:gdLst/>
              <a:ahLst/>
              <a:cxnLst/>
              <a:rect l="l" t="t" r="r" b="b"/>
              <a:pathLst>
                <a:path w="155575" h="461645">
                  <a:moveTo>
                    <a:pt x="5333" y="5346"/>
                  </a:moveTo>
                  <a:lnTo>
                    <a:pt x="0" y="458736"/>
                  </a:lnTo>
                  <a:lnTo>
                    <a:pt x="72008" y="461403"/>
                  </a:lnTo>
                  <a:lnTo>
                    <a:pt x="137377" y="293708"/>
                  </a:lnTo>
                  <a:lnTo>
                    <a:pt x="154998" y="190025"/>
                  </a:lnTo>
                  <a:lnTo>
                    <a:pt x="121120" y="107346"/>
                  </a:lnTo>
                  <a:lnTo>
                    <a:pt x="31991" y="2666"/>
                  </a:lnTo>
                  <a:lnTo>
                    <a:pt x="7988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724522" y="638150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48" y="0"/>
                  </a:moveTo>
                  <a:lnTo>
                    <a:pt x="13040" y="1676"/>
                  </a:lnTo>
                  <a:lnTo>
                    <a:pt x="6254" y="6246"/>
                  </a:lnTo>
                  <a:lnTo>
                    <a:pt x="1678" y="13024"/>
                  </a:lnTo>
                  <a:lnTo>
                    <a:pt x="0" y="21323"/>
                  </a:lnTo>
                  <a:lnTo>
                    <a:pt x="1678" y="29629"/>
                  </a:lnTo>
                  <a:lnTo>
                    <a:pt x="6254" y="36410"/>
                  </a:lnTo>
                  <a:lnTo>
                    <a:pt x="13040" y="40982"/>
                  </a:lnTo>
                  <a:lnTo>
                    <a:pt x="21348" y="42659"/>
                  </a:lnTo>
                  <a:lnTo>
                    <a:pt x="29643" y="40982"/>
                  </a:lnTo>
                  <a:lnTo>
                    <a:pt x="36426" y="36410"/>
                  </a:lnTo>
                  <a:lnTo>
                    <a:pt x="41004" y="29629"/>
                  </a:lnTo>
                  <a:lnTo>
                    <a:pt x="42684" y="21323"/>
                  </a:lnTo>
                  <a:lnTo>
                    <a:pt x="41004" y="13024"/>
                  </a:lnTo>
                  <a:lnTo>
                    <a:pt x="36426" y="6246"/>
                  </a:lnTo>
                  <a:lnTo>
                    <a:pt x="29643" y="1676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724522" y="638150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84" y="21323"/>
                  </a:moveTo>
                  <a:lnTo>
                    <a:pt x="41004" y="29629"/>
                  </a:lnTo>
                  <a:lnTo>
                    <a:pt x="36426" y="36410"/>
                  </a:lnTo>
                  <a:lnTo>
                    <a:pt x="29643" y="40982"/>
                  </a:lnTo>
                  <a:lnTo>
                    <a:pt x="21348" y="42659"/>
                  </a:lnTo>
                  <a:lnTo>
                    <a:pt x="13040" y="40982"/>
                  </a:lnTo>
                  <a:lnTo>
                    <a:pt x="6254" y="36410"/>
                  </a:lnTo>
                  <a:lnTo>
                    <a:pt x="1678" y="29629"/>
                  </a:lnTo>
                  <a:lnTo>
                    <a:pt x="0" y="21323"/>
                  </a:lnTo>
                  <a:lnTo>
                    <a:pt x="1678" y="13024"/>
                  </a:lnTo>
                  <a:lnTo>
                    <a:pt x="6254" y="6246"/>
                  </a:lnTo>
                  <a:lnTo>
                    <a:pt x="13040" y="1676"/>
                  </a:lnTo>
                  <a:lnTo>
                    <a:pt x="21348" y="0"/>
                  </a:lnTo>
                  <a:lnTo>
                    <a:pt x="29643" y="1676"/>
                  </a:lnTo>
                  <a:lnTo>
                    <a:pt x="36426" y="6246"/>
                  </a:lnTo>
                  <a:lnTo>
                    <a:pt x="41004" y="13024"/>
                  </a:lnTo>
                  <a:lnTo>
                    <a:pt x="42684" y="2132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729844" y="6493510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0713" y="0"/>
                  </a:moveTo>
                  <a:lnTo>
                    <a:pt x="5981" y="0"/>
                  </a:lnTo>
                  <a:lnTo>
                    <a:pt x="0" y="5968"/>
                  </a:lnTo>
                  <a:lnTo>
                    <a:pt x="0" y="20713"/>
                  </a:lnTo>
                  <a:lnTo>
                    <a:pt x="5981" y="26682"/>
                  </a:lnTo>
                  <a:lnTo>
                    <a:pt x="20713" y="26682"/>
                  </a:lnTo>
                  <a:lnTo>
                    <a:pt x="26695" y="20713"/>
                  </a:lnTo>
                  <a:lnTo>
                    <a:pt x="26695" y="13335"/>
                  </a:lnTo>
                  <a:lnTo>
                    <a:pt x="26695" y="5968"/>
                  </a:lnTo>
                  <a:lnTo>
                    <a:pt x="207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729844" y="6493510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6695" y="13335"/>
                  </a:moveTo>
                  <a:lnTo>
                    <a:pt x="26695" y="20713"/>
                  </a:lnTo>
                  <a:lnTo>
                    <a:pt x="20713" y="26682"/>
                  </a:lnTo>
                  <a:lnTo>
                    <a:pt x="13347" y="26682"/>
                  </a:lnTo>
                  <a:lnTo>
                    <a:pt x="5981" y="26682"/>
                  </a:lnTo>
                  <a:lnTo>
                    <a:pt x="0" y="20713"/>
                  </a:lnTo>
                  <a:lnTo>
                    <a:pt x="0" y="13335"/>
                  </a:lnTo>
                  <a:lnTo>
                    <a:pt x="0" y="5968"/>
                  </a:lnTo>
                  <a:lnTo>
                    <a:pt x="5981" y="0"/>
                  </a:lnTo>
                  <a:lnTo>
                    <a:pt x="13347" y="0"/>
                  </a:lnTo>
                  <a:lnTo>
                    <a:pt x="20713" y="0"/>
                  </a:lnTo>
                  <a:lnTo>
                    <a:pt x="26695" y="5968"/>
                  </a:lnTo>
                  <a:lnTo>
                    <a:pt x="26695" y="1333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677393" y="6162802"/>
              <a:ext cx="194310" cy="533400"/>
            </a:xfrm>
            <a:custGeom>
              <a:avLst/>
              <a:gdLst/>
              <a:ahLst/>
              <a:cxnLst/>
              <a:rect l="l" t="t" r="r" b="b"/>
              <a:pathLst>
                <a:path w="194310" h="533400">
                  <a:moveTo>
                    <a:pt x="151029" y="0"/>
                  </a:moveTo>
                  <a:lnTo>
                    <a:pt x="105690" y="2667"/>
                  </a:lnTo>
                  <a:lnTo>
                    <a:pt x="28715" y="114813"/>
                  </a:lnTo>
                  <a:lnTo>
                    <a:pt x="0" y="199702"/>
                  </a:lnTo>
                  <a:lnTo>
                    <a:pt x="16792" y="300091"/>
                  </a:lnTo>
                  <a:lnTo>
                    <a:pt x="76341" y="458736"/>
                  </a:lnTo>
                  <a:lnTo>
                    <a:pt x="143016" y="461390"/>
                  </a:lnTo>
                  <a:lnTo>
                    <a:pt x="148350" y="533400"/>
                  </a:lnTo>
                  <a:lnTo>
                    <a:pt x="193689" y="533400"/>
                  </a:lnTo>
                  <a:lnTo>
                    <a:pt x="185700" y="29337"/>
                  </a:lnTo>
                  <a:lnTo>
                    <a:pt x="153684" y="29337"/>
                  </a:lnTo>
                  <a:lnTo>
                    <a:pt x="151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677393" y="6162802"/>
              <a:ext cx="194310" cy="533400"/>
            </a:xfrm>
            <a:custGeom>
              <a:avLst/>
              <a:gdLst/>
              <a:ahLst/>
              <a:cxnLst/>
              <a:rect l="l" t="t" r="r" b="b"/>
              <a:pathLst>
                <a:path w="194310" h="533400">
                  <a:moveTo>
                    <a:pt x="105690" y="2667"/>
                  </a:moveTo>
                  <a:lnTo>
                    <a:pt x="28715" y="114813"/>
                  </a:lnTo>
                  <a:lnTo>
                    <a:pt x="0" y="199702"/>
                  </a:lnTo>
                  <a:lnTo>
                    <a:pt x="16792" y="300091"/>
                  </a:lnTo>
                  <a:lnTo>
                    <a:pt x="76341" y="458736"/>
                  </a:lnTo>
                  <a:lnTo>
                    <a:pt x="143016" y="461390"/>
                  </a:lnTo>
                  <a:lnTo>
                    <a:pt x="148350" y="533400"/>
                  </a:lnTo>
                  <a:lnTo>
                    <a:pt x="193689" y="533400"/>
                  </a:lnTo>
                  <a:lnTo>
                    <a:pt x="185700" y="29337"/>
                  </a:lnTo>
                  <a:lnTo>
                    <a:pt x="153684" y="29337"/>
                  </a:lnTo>
                  <a:lnTo>
                    <a:pt x="151029" y="0"/>
                  </a:lnTo>
                  <a:lnTo>
                    <a:pt x="105690" y="2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756389" y="639483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61" y="0"/>
                  </a:moveTo>
                  <a:lnTo>
                    <a:pt x="13051" y="1676"/>
                  </a:lnTo>
                  <a:lnTo>
                    <a:pt x="6261" y="6248"/>
                  </a:lnTo>
                  <a:lnTo>
                    <a:pt x="1680" y="13030"/>
                  </a:lnTo>
                  <a:lnTo>
                    <a:pt x="0" y="21336"/>
                  </a:lnTo>
                  <a:lnTo>
                    <a:pt x="1680" y="29641"/>
                  </a:lnTo>
                  <a:lnTo>
                    <a:pt x="6261" y="36423"/>
                  </a:lnTo>
                  <a:lnTo>
                    <a:pt x="13051" y="40995"/>
                  </a:lnTo>
                  <a:lnTo>
                    <a:pt x="21361" y="42672"/>
                  </a:lnTo>
                  <a:lnTo>
                    <a:pt x="29655" y="40995"/>
                  </a:lnTo>
                  <a:lnTo>
                    <a:pt x="36425" y="36423"/>
                  </a:lnTo>
                  <a:lnTo>
                    <a:pt x="40987" y="29641"/>
                  </a:lnTo>
                  <a:lnTo>
                    <a:pt x="42659" y="21336"/>
                  </a:lnTo>
                  <a:lnTo>
                    <a:pt x="40987" y="13030"/>
                  </a:lnTo>
                  <a:lnTo>
                    <a:pt x="36425" y="6248"/>
                  </a:lnTo>
                  <a:lnTo>
                    <a:pt x="29655" y="1676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756389" y="639483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59" y="21336"/>
                  </a:moveTo>
                  <a:lnTo>
                    <a:pt x="40987" y="29641"/>
                  </a:lnTo>
                  <a:lnTo>
                    <a:pt x="36425" y="36423"/>
                  </a:lnTo>
                  <a:lnTo>
                    <a:pt x="29655" y="40995"/>
                  </a:lnTo>
                  <a:lnTo>
                    <a:pt x="21361" y="42672"/>
                  </a:lnTo>
                  <a:lnTo>
                    <a:pt x="13051" y="40995"/>
                  </a:lnTo>
                  <a:lnTo>
                    <a:pt x="6261" y="36423"/>
                  </a:lnTo>
                  <a:lnTo>
                    <a:pt x="1680" y="29641"/>
                  </a:lnTo>
                  <a:lnTo>
                    <a:pt x="0" y="21336"/>
                  </a:lnTo>
                  <a:lnTo>
                    <a:pt x="1680" y="13030"/>
                  </a:lnTo>
                  <a:lnTo>
                    <a:pt x="6261" y="6248"/>
                  </a:lnTo>
                  <a:lnTo>
                    <a:pt x="13051" y="1676"/>
                  </a:lnTo>
                  <a:lnTo>
                    <a:pt x="21361" y="0"/>
                  </a:lnTo>
                  <a:lnTo>
                    <a:pt x="29655" y="1676"/>
                  </a:lnTo>
                  <a:lnTo>
                    <a:pt x="36425" y="6248"/>
                  </a:lnTo>
                  <a:lnTo>
                    <a:pt x="40987" y="13030"/>
                  </a:lnTo>
                  <a:lnTo>
                    <a:pt x="42659" y="2133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761748" y="650684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688" y="0"/>
                  </a:moveTo>
                  <a:lnTo>
                    <a:pt x="5956" y="0"/>
                  </a:lnTo>
                  <a:lnTo>
                    <a:pt x="0" y="5968"/>
                  </a:lnTo>
                  <a:lnTo>
                    <a:pt x="0" y="20713"/>
                  </a:lnTo>
                  <a:lnTo>
                    <a:pt x="5956" y="26669"/>
                  </a:lnTo>
                  <a:lnTo>
                    <a:pt x="20688" y="26669"/>
                  </a:lnTo>
                  <a:lnTo>
                    <a:pt x="26670" y="20713"/>
                  </a:lnTo>
                  <a:lnTo>
                    <a:pt x="26670" y="13334"/>
                  </a:lnTo>
                  <a:lnTo>
                    <a:pt x="26670" y="5968"/>
                  </a:lnTo>
                  <a:lnTo>
                    <a:pt x="206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761748" y="650684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670" y="13334"/>
                  </a:moveTo>
                  <a:lnTo>
                    <a:pt x="26670" y="20713"/>
                  </a:lnTo>
                  <a:lnTo>
                    <a:pt x="20688" y="26669"/>
                  </a:lnTo>
                  <a:lnTo>
                    <a:pt x="13322" y="26669"/>
                  </a:lnTo>
                  <a:lnTo>
                    <a:pt x="5956" y="26669"/>
                  </a:lnTo>
                  <a:lnTo>
                    <a:pt x="0" y="20713"/>
                  </a:lnTo>
                  <a:lnTo>
                    <a:pt x="0" y="13334"/>
                  </a:lnTo>
                  <a:lnTo>
                    <a:pt x="0" y="5968"/>
                  </a:lnTo>
                  <a:lnTo>
                    <a:pt x="5956" y="0"/>
                  </a:lnTo>
                  <a:lnTo>
                    <a:pt x="13322" y="0"/>
                  </a:lnTo>
                  <a:lnTo>
                    <a:pt x="20688" y="0"/>
                  </a:lnTo>
                  <a:lnTo>
                    <a:pt x="26670" y="5968"/>
                  </a:lnTo>
                  <a:lnTo>
                    <a:pt x="26670" y="1333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871082" y="5969611"/>
              <a:ext cx="837565" cy="751205"/>
            </a:xfrm>
            <a:custGeom>
              <a:avLst/>
              <a:gdLst/>
              <a:ahLst/>
              <a:cxnLst/>
              <a:rect l="l" t="t" r="r" b="b"/>
              <a:pathLst>
                <a:path w="837565" h="751204">
                  <a:moveTo>
                    <a:pt x="267420" y="0"/>
                  </a:moveTo>
                  <a:lnTo>
                    <a:pt x="161697" y="23170"/>
                  </a:lnTo>
                  <a:lnTo>
                    <a:pt x="86476" y="95350"/>
                  </a:lnTo>
                  <a:lnTo>
                    <a:pt x="0" y="238542"/>
                  </a:lnTo>
                  <a:lnTo>
                    <a:pt x="13347" y="750606"/>
                  </a:lnTo>
                  <a:lnTo>
                    <a:pt x="818781" y="734591"/>
                  </a:lnTo>
                  <a:lnTo>
                    <a:pt x="837438" y="230528"/>
                  </a:lnTo>
                  <a:lnTo>
                    <a:pt x="753302" y="102470"/>
                  </a:lnTo>
                  <a:lnTo>
                    <a:pt x="684420" y="36170"/>
                  </a:lnTo>
                  <a:lnTo>
                    <a:pt x="594037" y="10376"/>
                  </a:lnTo>
                  <a:lnTo>
                    <a:pt x="445401" y="3833"/>
                  </a:lnTo>
                  <a:lnTo>
                    <a:pt x="26742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905766" y="6512179"/>
              <a:ext cx="109855" cy="45720"/>
            </a:xfrm>
            <a:custGeom>
              <a:avLst/>
              <a:gdLst/>
              <a:ahLst/>
              <a:cxnLst/>
              <a:rect l="l" t="t" r="r" b="b"/>
              <a:pathLst>
                <a:path w="109854" h="45720">
                  <a:moveTo>
                    <a:pt x="109334" y="0"/>
                  </a:moveTo>
                  <a:lnTo>
                    <a:pt x="0" y="0"/>
                  </a:lnTo>
                  <a:lnTo>
                    <a:pt x="0" y="45338"/>
                  </a:lnTo>
                  <a:lnTo>
                    <a:pt x="109334" y="45338"/>
                  </a:lnTo>
                  <a:lnTo>
                    <a:pt x="1093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905766" y="6512191"/>
              <a:ext cx="109855" cy="45720"/>
            </a:xfrm>
            <a:custGeom>
              <a:avLst/>
              <a:gdLst/>
              <a:ahLst/>
              <a:cxnLst/>
              <a:rect l="l" t="t" r="r" b="b"/>
              <a:pathLst>
                <a:path w="109854" h="45720">
                  <a:moveTo>
                    <a:pt x="109334" y="45326"/>
                  </a:moveTo>
                  <a:lnTo>
                    <a:pt x="0" y="45326"/>
                  </a:lnTo>
                  <a:lnTo>
                    <a:pt x="0" y="0"/>
                  </a:lnTo>
                  <a:lnTo>
                    <a:pt x="109334" y="0"/>
                  </a:lnTo>
                  <a:lnTo>
                    <a:pt x="109334" y="4532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068453" y="6248158"/>
              <a:ext cx="450850" cy="69850"/>
            </a:xfrm>
            <a:custGeom>
              <a:avLst/>
              <a:gdLst/>
              <a:ahLst/>
              <a:cxnLst/>
              <a:rect l="l" t="t" r="r" b="b"/>
              <a:pathLst>
                <a:path w="450850" h="69850">
                  <a:moveTo>
                    <a:pt x="450735" y="0"/>
                  </a:moveTo>
                  <a:lnTo>
                    <a:pt x="0" y="0"/>
                  </a:lnTo>
                  <a:lnTo>
                    <a:pt x="0" y="69341"/>
                  </a:lnTo>
                  <a:lnTo>
                    <a:pt x="450735" y="69341"/>
                  </a:lnTo>
                  <a:lnTo>
                    <a:pt x="4507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068453" y="6248158"/>
              <a:ext cx="450850" cy="69850"/>
            </a:xfrm>
            <a:custGeom>
              <a:avLst/>
              <a:gdLst/>
              <a:ahLst/>
              <a:cxnLst/>
              <a:rect l="l" t="t" r="r" b="b"/>
              <a:pathLst>
                <a:path w="450850" h="69850">
                  <a:moveTo>
                    <a:pt x="450735" y="69341"/>
                  </a:moveTo>
                  <a:lnTo>
                    <a:pt x="0" y="69341"/>
                  </a:lnTo>
                  <a:lnTo>
                    <a:pt x="0" y="0"/>
                  </a:lnTo>
                  <a:lnTo>
                    <a:pt x="450735" y="0"/>
                  </a:lnTo>
                  <a:lnTo>
                    <a:pt x="450735" y="6934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054915" y="6339065"/>
              <a:ext cx="555625" cy="37465"/>
            </a:xfrm>
            <a:custGeom>
              <a:avLst/>
              <a:gdLst/>
              <a:ahLst/>
              <a:cxnLst/>
              <a:rect l="l" t="t" r="r" b="b"/>
              <a:pathLst>
                <a:path w="555625" h="37464">
                  <a:moveTo>
                    <a:pt x="554532" y="0"/>
                  </a:moveTo>
                  <a:lnTo>
                    <a:pt x="0" y="15532"/>
                  </a:lnTo>
                  <a:lnTo>
                    <a:pt x="622" y="36868"/>
                  </a:lnTo>
                  <a:lnTo>
                    <a:pt x="555129" y="21336"/>
                  </a:lnTo>
                  <a:lnTo>
                    <a:pt x="554532" y="0"/>
                  </a:lnTo>
                  <a:close/>
                </a:path>
              </a:pathLst>
            </a:custGeom>
            <a:solidFill>
              <a:srgbClr val="9C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054915" y="6339065"/>
              <a:ext cx="555625" cy="37465"/>
            </a:xfrm>
            <a:custGeom>
              <a:avLst/>
              <a:gdLst/>
              <a:ahLst/>
              <a:cxnLst/>
              <a:rect l="l" t="t" r="r" b="b"/>
              <a:pathLst>
                <a:path w="555625" h="37464">
                  <a:moveTo>
                    <a:pt x="555129" y="21336"/>
                  </a:moveTo>
                  <a:lnTo>
                    <a:pt x="622" y="36868"/>
                  </a:lnTo>
                  <a:lnTo>
                    <a:pt x="0" y="15532"/>
                  </a:lnTo>
                  <a:lnTo>
                    <a:pt x="554532" y="0"/>
                  </a:lnTo>
                  <a:lnTo>
                    <a:pt x="555129" y="2133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316484" y="63388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28" y="0"/>
                  </a:moveTo>
                  <a:lnTo>
                    <a:pt x="7162" y="0"/>
                  </a:lnTo>
                  <a:lnTo>
                    <a:pt x="0" y="7175"/>
                  </a:lnTo>
                  <a:lnTo>
                    <a:pt x="0" y="24841"/>
                  </a:lnTo>
                  <a:lnTo>
                    <a:pt x="7162" y="32016"/>
                  </a:lnTo>
                  <a:lnTo>
                    <a:pt x="24828" y="32016"/>
                  </a:lnTo>
                  <a:lnTo>
                    <a:pt x="31991" y="24841"/>
                  </a:lnTo>
                  <a:lnTo>
                    <a:pt x="31991" y="16014"/>
                  </a:lnTo>
                  <a:lnTo>
                    <a:pt x="31991" y="7175"/>
                  </a:lnTo>
                  <a:lnTo>
                    <a:pt x="24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316484" y="63388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91" y="16014"/>
                  </a:moveTo>
                  <a:lnTo>
                    <a:pt x="31991" y="24841"/>
                  </a:lnTo>
                  <a:lnTo>
                    <a:pt x="24828" y="32016"/>
                  </a:lnTo>
                  <a:lnTo>
                    <a:pt x="15989" y="32016"/>
                  </a:lnTo>
                  <a:lnTo>
                    <a:pt x="7162" y="32016"/>
                  </a:lnTo>
                  <a:lnTo>
                    <a:pt x="0" y="24841"/>
                  </a:lnTo>
                  <a:lnTo>
                    <a:pt x="0" y="16014"/>
                  </a:lnTo>
                  <a:lnTo>
                    <a:pt x="0" y="7175"/>
                  </a:lnTo>
                  <a:lnTo>
                    <a:pt x="7162" y="0"/>
                  </a:lnTo>
                  <a:lnTo>
                    <a:pt x="15989" y="0"/>
                  </a:lnTo>
                  <a:lnTo>
                    <a:pt x="24828" y="0"/>
                  </a:lnTo>
                  <a:lnTo>
                    <a:pt x="31991" y="7175"/>
                  </a:lnTo>
                  <a:lnTo>
                    <a:pt x="31991" y="1601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009576" y="6611112"/>
              <a:ext cx="555625" cy="37465"/>
            </a:xfrm>
            <a:custGeom>
              <a:avLst/>
              <a:gdLst/>
              <a:ahLst/>
              <a:cxnLst/>
              <a:rect l="l" t="t" r="r" b="b"/>
              <a:pathLst>
                <a:path w="555625" h="37465">
                  <a:moveTo>
                    <a:pt x="554532" y="0"/>
                  </a:moveTo>
                  <a:lnTo>
                    <a:pt x="0" y="15519"/>
                  </a:lnTo>
                  <a:lnTo>
                    <a:pt x="609" y="36842"/>
                  </a:lnTo>
                  <a:lnTo>
                    <a:pt x="555129" y="21323"/>
                  </a:lnTo>
                  <a:lnTo>
                    <a:pt x="554532" y="0"/>
                  </a:lnTo>
                  <a:close/>
                </a:path>
              </a:pathLst>
            </a:custGeom>
            <a:solidFill>
              <a:srgbClr val="9C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009576" y="6611112"/>
              <a:ext cx="555625" cy="37465"/>
            </a:xfrm>
            <a:custGeom>
              <a:avLst/>
              <a:gdLst/>
              <a:ahLst/>
              <a:cxnLst/>
              <a:rect l="l" t="t" r="r" b="b"/>
              <a:pathLst>
                <a:path w="555625" h="37465">
                  <a:moveTo>
                    <a:pt x="555129" y="21323"/>
                  </a:moveTo>
                  <a:lnTo>
                    <a:pt x="609" y="36842"/>
                  </a:lnTo>
                  <a:lnTo>
                    <a:pt x="0" y="15519"/>
                  </a:lnTo>
                  <a:lnTo>
                    <a:pt x="554532" y="0"/>
                  </a:lnTo>
                  <a:lnTo>
                    <a:pt x="555129" y="2132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271132" y="661087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828" y="0"/>
                  </a:moveTo>
                  <a:lnTo>
                    <a:pt x="7175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75" y="32004"/>
                  </a:lnTo>
                  <a:lnTo>
                    <a:pt x="24828" y="32004"/>
                  </a:lnTo>
                  <a:lnTo>
                    <a:pt x="32003" y="24828"/>
                  </a:lnTo>
                  <a:lnTo>
                    <a:pt x="32003" y="15989"/>
                  </a:lnTo>
                  <a:lnTo>
                    <a:pt x="32003" y="7162"/>
                  </a:lnTo>
                  <a:lnTo>
                    <a:pt x="24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271132" y="661087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003" y="15989"/>
                  </a:moveTo>
                  <a:lnTo>
                    <a:pt x="32003" y="24828"/>
                  </a:lnTo>
                  <a:lnTo>
                    <a:pt x="24828" y="32004"/>
                  </a:lnTo>
                  <a:lnTo>
                    <a:pt x="16001" y="32004"/>
                  </a:lnTo>
                  <a:lnTo>
                    <a:pt x="7175" y="32004"/>
                  </a:lnTo>
                  <a:lnTo>
                    <a:pt x="0" y="24828"/>
                  </a:lnTo>
                  <a:lnTo>
                    <a:pt x="0" y="15989"/>
                  </a:lnTo>
                  <a:lnTo>
                    <a:pt x="0" y="7162"/>
                  </a:lnTo>
                  <a:lnTo>
                    <a:pt x="7175" y="0"/>
                  </a:lnTo>
                  <a:lnTo>
                    <a:pt x="16001" y="0"/>
                  </a:lnTo>
                  <a:lnTo>
                    <a:pt x="24828" y="0"/>
                  </a:lnTo>
                  <a:lnTo>
                    <a:pt x="32003" y="7162"/>
                  </a:lnTo>
                  <a:lnTo>
                    <a:pt x="32003" y="1598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972441" y="6634861"/>
              <a:ext cx="632460" cy="375920"/>
            </a:xfrm>
            <a:custGeom>
              <a:avLst/>
              <a:gdLst/>
              <a:ahLst/>
              <a:cxnLst/>
              <a:rect l="l" t="t" r="r" b="b"/>
              <a:pathLst>
                <a:path w="632459" h="375920">
                  <a:moveTo>
                    <a:pt x="576059" y="0"/>
                  </a:moveTo>
                  <a:lnTo>
                    <a:pt x="61340" y="16001"/>
                  </a:lnTo>
                  <a:lnTo>
                    <a:pt x="43873" y="46839"/>
                  </a:lnTo>
                  <a:lnTo>
                    <a:pt x="31661" y="62674"/>
                  </a:lnTo>
                  <a:lnTo>
                    <a:pt x="18953" y="68508"/>
                  </a:lnTo>
                  <a:lnTo>
                    <a:pt x="0" y="69341"/>
                  </a:lnTo>
                  <a:lnTo>
                    <a:pt x="2654" y="202691"/>
                  </a:lnTo>
                  <a:lnTo>
                    <a:pt x="171508" y="334340"/>
                  </a:lnTo>
                  <a:lnTo>
                    <a:pt x="293357" y="375723"/>
                  </a:lnTo>
                  <a:lnTo>
                    <a:pt x="427207" y="324589"/>
                  </a:lnTo>
                  <a:lnTo>
                    <a:pt x="632066" y="178688"/>
                  </a:lnTo>
                  <a:lnTo>
                    <a:pt x="632066" y="45351"/>
                  </a:lnTo>
                  <a:lnTo>
                    <a:pt x="601180" y="47636"/>
                  </a:lnTo>
                  <a:lnTo>
                    <a:pt x="585050" y="43673"/>
                  </a:lnTo>
                  <a:lnTo>
                    <a:pt x="578427" y="29212"/>
                  </a:lnTo>
                  <a:lnTo>
                    <a:pt x="5760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972441" y="6634861"/>
              <a:ext cx="632460" cy="375920"/>
            </a:xfrm>
            <a:custGeom>
              <a:avLst/>
              <a:gdLst/>
              <a:ahLst/>
              <a:cxnLst/>
              <a:rect l="l" t="t" r="r" b="b"/>
              <a:pathLst>
                <a:path w="632459" h="375920">
                  <a:moveTo>
                    <a:pt x="61340" y="16001"/>
                  </a:moveTo>
                  <a:lnTo>
                    <a:pt x="43873" y="46839"/>
                  </a:lnTo>
                  <a:lnTo>
                    <a:pt x="31661" y="62674"/>
                  </a:lnTo>
                  <a:lnTo>
                    <a:pt x="18953" y="68508"/>
                  </a:lnTo>
                  <a:lnTo>
                    <a:pt x="0" y="69341"/>
                  </a:lnTo>
                  <a:lnTo>
                    <a:pt x="2654" y="202691"/>
                  </a:lnTo>
                  <a:lnTo>
                    <a:pt x="171508" y="334340"/>
                  </a:lnTo>
                  <a:lnTo>
                    <a:pt x="293357" y="375723"/>
                  </a:lnTo>
                  <a:lnTo>
                    <a:pt x="427207" y="324589"/>
                  </a:lnTo>
                  <a:lnTo>
                    <a:pt x="632066" y="178688"/>
                  </a:lnTo>
                  <a:lnTo>
                    <a:pt x="632066" y="45351"/>
                  </a:lnTo>
                  <a:lnTo>
                    <a:pt x="601180" y="47636"/>
                  </a:lnTo>
                  <a:lnTo>
                    <a:pt x="585050" y="43673"/>
                  </a:lnTo>
                  <a:lnTo>
                    <a:pt x="578427" y="29212"/>
                  </a:lnTo>
                  <a:lnTo>
                    <a:pt x="576059" y="0"/>
                  </a:lnTo>
                  <a:lnTo>
                    <a:pt x="61340" y="1600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956414" y="6621538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40">
                  <a:moveTo>
                    <a:pt x="26695" y="0"/>
                  </a:moveTo>
                  <a:lnTo>
                    <a:pt x="16303" y="2095"/>
                  </a:lnTo>
                  <a:lnTo>
                    <a:pt x="7818" y="7810"/>
                  </a:lnTo>
                  <a:lnTo>
                    <a:pt x="2097" y="16287"/>
                  </a:lnTo>
                  <a:lnTo>
                    <a:pt x="0" y="26670"/>
                  </a:lnTo>
                  <a:lnTo>
                    <a:pt x="2097" y="37046"/>
                  </a:lnTo>
                  <a:lnTo>
                    <a:pt x="7818" y="45524"/>
                  </a:lnTo>
                  <a:lnTo>
                    <a:pt x="16303" y="51242"/>
                  </a:lnTo>
                  <a:lnTo>
                    <a:pt x="26695" y="53340"/>
                  </a:lnTo>
                  <a:lnTo>
                    <a:pt x="37075" y="51242"/>
                  </a:lnTo>
                  <a:lnTo>
                    <a:pt x="45548" y="45524"/>
                  </a:lnTo>
                  <a:lnTo>
                    <a:pt x="51259" y="37046"/>
                  </a:lnTo>
                  <a:lnTo>
                    <a:pt x="53352" y="26670"/>
                  </a:lnTo>
                  <a:lnTo>
                    <a:pt x="51259" y="16287"/>
                  </a:lnTo>
                  <a:lnTo>
                    <a:pt x="45548" y="7810"/>
                  </a:lnTo>
                  <a:lnTo>
                    <a:pt x="37075" y="2095"/>
                  </a:lnTo>
                  <a:lnTo>
                    <a:pt x="266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956414" y="6621538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40">
                  <a:moveTo>
                    <a:pt x="53352" y="26670"/>
                  </a:moveTo>
                  <a:lnTo>
                    <a:pt x="51259" y="37046"/>
                  </a:lnTo>
                  <a:lnTo>
                    <a:pt x="45548" y="45524"/>
                  </a:lnTo>
                  <a:lnTo>
                    <a:pt x="37075" y="51242"/>
                  </a:lnTo>
                  <a:lnTo>
                    <a:pt x="26695" y="53340"/>
                  </a:lnTo>
                  <a:lnTo>
                    <a:pt x="16303" y="51242"/>
                  </a:lnTo>
                  <a:lnTo>
                    <a:pt x="7818" y="45524"/>
                  </a:lnTo>
                  <a:lnTo>
                    <a:pt x="2097" y="37046"/>
                  </a:lnTo>
                  <a:lnTo>
                    <a:pt x="0" y="26670"/>
                  </a:lnTo>
                  <a:lnTo>
                    <a:pt x="2097" y="16287"/>
                  </a:lnTo>
                  <a:lnTo>
                    <a:pt x="7818" y="7810"/>
                  </a:lnTo>
                  <a:lnTo>
                    <a:pt x="16303" y="2095"/>
                  </a:lnTo>
                  <a:lnTo>
                    <a:pt x="26695" y="0"/>
                  </a:lnTo>
                  <a:lnTo>
                    <a:pt x="37075" y="2095"/>
                  </a:lnTo>
                  <a:lnTo>
                    <a:pt x="45548" y="7810"/>
                  </a:lnTo>
                  <a:lnTo>
                    <a:pt x="51259" y="16287"/>
                  </a:lnTo>
                  <a:lnTo>
                    <a:pt x="53352" y="2667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932423" y="6744220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40">
                  <a:moveTo>
                    <a:pt x="26670" y="0"/>
                  </a:moveTo>
                  <a:lnTo>
                    <a:pt x="16287" y="2095"/>
                  </a:lnTo>
                  <a:lnTo>
                    <a:pt x="7810" y="7810"/>
                  </a:lnTo>
                  <a:lnTo>
                    <a:pt x="2095" y="16287"/>
                  </a:lnTo>
                  <a:lnTo>
                    <a:pt x="0" y="26670"/>
                  </a:lnTo>
                  <a:lnTo>
                    <a:pt x="2095" y="37046"/>
                  </a:lnTo>
                  <a:lnTo>
                    <a:pt x="7810" y="45524"/>
                  </a:lnTo>
                  <a:lnTo>
                    <a:pt x="16287" y="51242"/>
                  </a:lnTo>
                  <a:lnTo>
                    <a:pt x="26670" y="53340"/>
                  </a:lnTo>
                  <a:lnTo>
                    <a:pt x="37056" y="51242"/>
                  </a:lnTo>
                  <a:lnTo>
                    <a:pt x="45542" y="45524"/>
                  </a:lnTo>
                  <a:lnTo>
                    <a:pt x="51265" y="37046"/>
                  </a:lnTo>
                  <a:lnTo>
                    <a:pt x="53365" y="26670"/>
                  </a:lnTo>
                  <a:lnTo>
                    <a:pt x="51265" y="16287"/>
                  </a:lnTo>
                  <a:lnTo>
                    <a:pt x="45542" y="7810"/>
                  </a:lnTo>
                  <a:lnTo>
                    <a:pt x="37056" y="2095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932423" y="6744220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40">
                  <a:moveTo>
                    <a:pt x="53365" y="26670"/>
                  </a:moveTo>
                  <a:lnTo>
                    <a:pt x="51265" y="37046"/>
                  </a:lnTo>
                  <a:lnTo>
                    <a:pt x="45542" y="45524"/>
                  </a:lnTo>
                  <a:lnTo>
                    <a:pt x="37056" y="51242"/>
                  </a:lnTo>
                  <a:lnTo>
                    <a:pt x="26670" y="53340"/>
                  </a:lnTo>
                  <a:lnTo>
                    <a:pt x="16287" y="51242"/>
                  </a:lnTo>
                  <a:lnTo>
                    <a:pt x="7810" y="45524"/>
                  </a:lnTo>
                  <a:lnTo>
                    <a:pt x="2095" y="37046"/>
                  </a:lnTo>
                  <a:lnTo>
                    <a:pt x="0" y="26670"/>
                  </a:lnTo>
                  <a:lnTo>
                    <a:pt x="2095" y="16287"/>
                  </a:lnTo>
                  <a:lnTo>
                    <a:pt x="7810" y="7810"/>
                  </a:lnTo>
                  <a:lnTo>
                    <a:pt x="16287" y="2095"/>
                  </a:lnTo>
                  <a:lnTo>
                    <a:pt x="26670" y="0"/>
                  </a:lnTo>
                  <a:lnTo>
                    <a:pt x="37056" y="2095"/>
                  </a:lnTo>
                  <a:lnTo>
                    <a:pt x="45542" y="7810"/>
                  </a:lnTo>
                  <a:lnTo>
                    <a:pt x="51265" y="16287"/>
                  </a:lnTo>
                  <a:lnTo>
                    <a:pt x="53365" y="2667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593839" y="6733540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26669" y="0"/>
                  </a:moveTo>
                  <a:lnTo>
                    <a:pt x="16287" y="2097"/>
                  </a:lnTo>
                  <a:lnTo>
                    <a:pt x="7810" y="7815"/>
                  </a:lnTo>
                  <a:lnTo>
                    <a:pt x="2095" y="16293"/>
                  </a:lnTo>
                  <a:lnTo>
                    <a:pt x="0" y="26669"/>
                  </a:lnTo>
                  <a:lnTo>
                    <a:pt x="2095" y="37054"/>
                  </a:lnTo>
                  <a:lnTo>
                    <a:pt x="7810" y="45535"/>
                  </a:lnTo>
                  <a:lnTo>
                    <a:pt x="16287" y="51255"/>
                  </a:lnTo>
                  <a:lnTo>
                    <a:pt x="26669" y="53352"/>
                  </a:lnTo>
                  <a:lnTo>
                    <a:pt x="37052" y="51255"/>
                  </a:lnTo>
                  <a:lnTo>
                    <a:pt x="45529" y="45535"/>
                  </a:lnTo>
                  <a:lnTo>
                    <a:pt x="51244" y="37054"/>
                  </a:lnTo>
                  <a:lnTo>
                    <a:pt x="53339" y="26669"/>
                  </a:lnTo>
                  <a:lnTo>
                    <a:pt x="51244" y="16293"/>
                  </a:lnTo>
                  <a:lnTo>
                    <a:pt x="45529" y="7815"/>
                  </a:lnTo>
                  <a:lnTo>
                    <a:pt x="37052" y="2097"/>
                  </a:lnTo>
                  <a:lnTo>
                    <a:pt x="266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593839" y="6733540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53339" y="26669"/>
                  </a:moveTo>
                  <a:lnTo>
                    <a:pt x="51244" y="37054"/>
                  </a:lnTo>
                  <a:lnTo>
                    <a:pt x="45529" y="45535"/>
                  </a:lnTo>
                  <a:lnTo>
                    <a:pt x="37052" y="51255"/>
                  </a:lnTo>
                  <a:lnTo>
                    <a:pt x="26669" y="53352"/>
                  </a:lnTo>
                  <a:lnTo>
                    <a:pt x="16287" y="51255"/>
                  </a:lnTo>
                  <a:lnTo>
                    <a:pt x="7810" y="45535"/>
                  </a:lnTo>
                  <a:lnTo>
                    <a:pt x="2095" y="37054"/>
                  </a:lnTo>
                  <a:lnTo>
                    <a:pt x="0" y="26669"/>
                  </a:lnTo>
                  <a:lnTo>
                    <a:pt x="2095" y="16293"/>
                  </a:lnTo>
                  <a:lnTo>
                    <a:pt x="7810" y="7815"/>
                  </a:lnTo>
                  <a:lnTo>
                    <a:pt x="16287" y="2097"/>
                  </a:lnTo>
                  <a:lnTo>
                    <a:pt x="26669" y="0"/>
                  </a:lnTo>
                  <a:lnTo>
                    <a:pt x="37052" y="2097"/>
                  </a:lnTo>
                  <a:lnTo>
                    <a:pt x="45529" y="7815"/>
                  </a:lnTo>
                  <a:lnTo>
                    <a:pt x="51244" y="16293"/>
                  </a:lnTo>
                  <a:lnTo>
                    <a:pt x="53339" y="2666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561848" y="660553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40" h="53340">
                  <a:moveTo>
                    <a:pt x="26669" y="0"/>
                  </a:moveTo>
                  <a:lnTo>
                    <a:pt x="16282" y="2095"/>
                  </a:lnTo>
                  <a:lnTo>
                    <a:pt x="7805" y="7810"/>
                  </a:lnTo>
                  <a:lnTo>
                    <a:pt x="2093" y="16287"/>
                  </a:lnTo>
                  <a:lnTo>
                    <a:pt x="0" y="26670"/>
                  </a:lnTo>
                  <a:lnTo>
                    <a:pt x="2093" y="37050"/>
                  </a:lnTo>
                  <a:lnTo>
                    <a:pt x="7805" y="45523"/>
                  </a:lnTo>
                  <a:lnTo>
                    <a:pt x="16282" y="51233"/>
                  </a:lnTo>
                  <a:lnTo>
                    <a:pt x="26669" y="53327"/>
                  </a:lnTo>
                  <a:lnTo>
                    <a:pt x="37050" y="51233"/>
                  </a:lnTo>
                  <a:lnTo>
                    <a:pt x="45523" y="45523"/>
                  </a:lnTo>
                  <a:lnTo>
                    <a:pt x="51233" y="37050"/>
                  </a:lnTo>
                  <a:lnTo>
                    <a:pt x="53327" y="26670"/>
                  </a:lnTo>
                  <a:lnTo>
                    <a:pt x="51233" y="16287"/>
                  </a:lnTo>
                  <a:lnTo>
                    <a:pt x="45523" y="7810"/>
                  </a:lnTo>
                  <a:lnTo>
                    <a:pt x="37050" y="2095"/>
                  </a:lnTo>
                  <a:lnTo>
                    <a:pt x="266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561848" y="660553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40" h="53340">
                  <a:moveTo>
                    <a:pt x="53327" y="26670"/>
                  </a:moveTo>
                  <a:lnTo>
                    <a:pt x="51233" y="37050"/>
                  </a:lnTo>
                  <a:lnTo>
                    <a:pt x="45523" y="45523"/>
                  </a:lnTo>
                  <a:lnTo>
                    <a:pt x="37050" y="51233"/>
                  </a:lnTo>
                  <a:lnTo>
                    <a:pt x="26669" y="53327"/>
                  </a:lnTo>
                  <a:lnTo>
                    <a:pt x="16282" y="51233"/>
                  </a:lnTo>
                  <a:lnTo>
                    <a:pt x="7805" y="45523"/>
                  </a:lnTo>
                  <a:lnTo>
                    <a:pt x="2093" y="37050"/>
                  </a:lnTo>
                  <a:lnTo>
                    <a:pt x="0" y="26670"/>
                  </a:lnTo>
                  <a:lnTo>
                    <a:pt x="2093" y="16287"/>
                  </a:lnTo>
                  <a:lnTo>
                    <a:pt x="7805" y="7810"/>
                  </a:lnTo>
                  <a:lnTo>
                    <a:pt x="16282" y="2095"/>
                  </a:lnTo>
                  <a:lnTo>
                    <a:pt x="26669" y="0"/>
                  </a:lnTo>
                  <a:lnTo>
                    <a:pt x="37050" y="2095"/>
                  </a:lnTo>
                  <a:lnTo>
                    <a:pt x="45523" y="7810"/>
                  </a:lnTo>
                  <a:lnTo>
                    <a:pt x="51233" y="16287"/>
                  </a:lnTo>
                  <a:lnTo>
                    <a:pt x="53327" y="2667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110554" y="6117118"/>
              <a:ext cx="78105" cy="92075"/>
            </a:xfrm>
            <a:custGeom>
              <a:avLst/>
              <a:gdLst/>
              <a:ahLst/>
              <a:cxnLst/>
              <a:rect l="l" t="t" r="r" b="b"/>
              <a:pathLst>
                <a:path w="78104" h="92075">
                  <a:moveTo>
                    <a:pt x="42754" y="0"/>
                  </a:moveTo>
                  <a:lnTo>
                    <a:pt x="25971" y="8187"/>
                  </a:lnTo>
                  <a:lnTo>
                    <a:pt x="0" y="33999"/>
                  </a:lnTo>
                  <a:lnTo>
                    <a:pt x="0" y="92013"/>
                  </a:lnTo>
                  <a:lnTo>
                    <a:pt x="75996" y="92013"/>
                  </a:lnTo>
                  <a:lnTo>
                    <a:pt x="78003" y="37999"/>
                  </a:lnTo>
                  <a:lnTo>
                    <a:pt x="57660" y="9812"/>
                  </a:lnTo>
                  <a:lnTo>
                    <a:pt x="42754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6110554" y="6117118"/>
              <a:ext cx="78105" cy="92075"/>
            </a:xfrm>
            <a:custGeom>
              <a:avLst/>
              <a:gdLst/>
              <a:ahLst/>
              <a:cxnLst/>
              <a:rect l="l" t="t" r="r" b="b"/>
              <a:pathLst>
                <a:path w="78104" h="92075">
                  <a:moveTo>
                    <a:pt x="0" y="92013"/>
                  </a:moveTo>
                  <a:lnTo>
                    <a:pt x="75996" y="92013"/>
                  </a:lnTo>
                  <a:lnTo>
                    <a:pt x="78003" y="37999"/>
                  </a:lnTo>
                  <a:lnTo>
                    <a:pt x="57660" y="9812"/>
                  </a:lnTo>
                  <a:lnTo>
                    <a:pt x="42754" y="0"/>
                  </a:lnTo>
                  <a:lnTo>
                    <a:pt x="25971" y="8187"/>
                  </a:lnTo>
                  <a:lnTo>
                    <a:pt x="0" y="33999"/>
                  </a:lnTo>
                  <a:lnTo>
                    <a:pt x="0" y="9201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121361" y="6131390"/>
              <a:ext cx="56515" cy="67945"/>
            </a:xfrm>
            <a:custGeom>
              <a:avLst/>
              <a:gdLst/>
              <a:ahLst/>
              <a:cxnLst/>
              <a:rect l="l" t="t" r="r" b="b"/>
              <a:pathLst>
                <a:path w="56514" h="67945">
                  <a:moveTo>
                    <a:pt x="29765" y="0"/>
                  </a:moveTo>
                  <a:lnTo>
                    <a:pt x="17930" y="6380"/>
                  </a:lnTo>
                  <a:lnTo>
                    <a:pt x="0" y="25709"/>
                  </a:lnTo>
                  <a:lnTo>
                    <a:pt x="1689" y="67441"/>
                  </a:lnTo>
                  <a:lnTo>
                    <a:pt x="56387" y="65219"/>
                  </a:lnTo>
                  <a:lnTo>
                    <a:pt x="56235" y="26306"/>
                  </a:lnTo>
                  <a:lnTo>
                    <a:pt x="40776" y="6623"/>
                  </a:lnTo>
                  <a:lnTo>
                    <a:pt x="29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121361" y="6131390"/>
              <a:ext cx="56515" cy="67945"/>
            </a:xfrm>
            <a:custGeom>
              <a:avLst/>
              <a:gdLst/>
              <a:ahLst/>
              <a:cxnLst/>
              <a:rect l="l" t="t" r="r" b="b"/>
              <a:pathLst>
                <a:path w="56514" h="67945">
                  <a:moveTo>
                    <a:pt x="1689" y="67441"/>
                  </a:moveTo>
                  <a:lnTo>
                    <a:pt x="56387" y="65219"/>
                  </a:lnTo>
                  <a:lnTo>
                    <a:pt x="56235" y="26306"/>
                  </a:lnTo>
                  <a:lnTo>
                    <a:pt x="40776" y="6623"/>
                  </a:lnTo>
                  <a:lnTo>
                    <a:pt x="29765" y="0"/>
                  </a:lnTo>
                  <a:lnTo>
                    <a:pt x="17930" y="6380"/>
                  </a:lnTo>
                  <a:lnTo>
                    <a:pt x="0" y="25709"/>
                  </a:lnTo>
                  <a:lnTo>
                    <a:pt x="1689" y="6744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6277813" y="6165469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39" h="53975">
                  <a:moveTo>
                    <a:pt x="26657" y="0"/>
                  </a:moveTo>
                  <a:lnTo>
                    <a:pt x="16277" y="2097"/>
                  </a:lnTo>
                  <a:lnTo>
                    <a:pt x="7804" y="7815"/>
                  </a:lnTo>
                  <a:lnTo>
                    <a:pt x="2093" y="16293"/>
                  </a:lnTo>
                  <a:lnTo>
                    <a:pt x="0" y="26669"/>
                  </a:lnTo>
                  <a:lnTo>
                    <a:pt x="2093" y="37059"/>
                  </a:lnTo>
                  <a:lnTo>
                    <a:pt x="7804" y="45540"/>
                  </a:lnTo>
                  <a:lnTo>
                    <a:pt x="16277" y="51257"/>
                  </a:lnTo>
                  <a:lnTo>
                    <a:pt x="26657" y="53352"/>
                  </a:lnTo>
                  <a:lnTo>
                    <a:pt x="37039" y="51257"/>
                  </a:lnTo>
                  <a:lnTo>
                    <a:pt x="45516" y="45540"/>
                  </a:lnTo>
                  <a:lnTo>
                    <a:pt x="51231" y="37059"/>
                  </a:lnTo>
                  <a:lnTo>
                    <a:pt x="53327" y="26669"/>
                  </a:lnTo>
                  <a:lnTo>
                    <a:pt x="51231" y="16293"/>
                  </a:lnTo>
                  <a:lnTo>
                    <a:pt x="45516" y="7815"/>
                  </a:lnTo>
                  <a:lnTo>
                    <a:pt x="37039" y="2097"/>
                  </a:lnTo>
                  <a:lnTo>
                    <a:pt x="26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6277813" y="6165469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39" h="53975">
                  <a:moveTo>
                    <a:pt x="53327" y="26669"/>
                  </a:moveTo>
                  <a:lnTo>
                    <a:pt x="51231" y="37059"/>
                  </a:lnTo>
                  <a:lnTo>
                    <a:pt x="45516" y="45540"/>
                  </a:lnTo>
                  <a:lnTo>
                    <a:pt x="37039" y="51257"/>
                  </a:lnTo>
                  <a:lnTo>
                    <a:pt x="26657" y="53352"/>
                  </a:lnTo>
                  <a:lnTo>
                    <a:pt x="16277" y="51257"/>
                  </a:lnTo>
                  <a:lnTo>
                    <a:pt x="7804" y="45540"/>
                  </a:lnTo>
                  <a:lnTo>
                    <a:pt x="2093" y="37059"/>
                  </a:lnTo>
                  <a:lnTo>
                    <a:pt x="0" y="26669"/>
                  </a:lnTo>
                  <a:lnTo>
                    <a:pt x="2093" y="16293"/>
                  </a:lnTo>
                  <a:lnTo>
                    <a:pt x="7804" y="7815"/>
                  </a:lnTo>
                  <a:lnTo>
                    <a:pt x="16277" y="2097"/>
                  </a:lnTo>
                  <a:lnTo>
                    <a:pt x="26657" y="0"/>
                  </a:lnTo>
                  <a:lnTo>
                    <a:pt x="37039" y="2097"/>
                  </a:lnTo>
                  <a:lnTo>
                    <a:pt x="45516" y="7815"/>
                  </a:lnTo>
                  <a:lnTo>
                    <a:pt x="51231" y="16293"/>
                  </a:lnTo>
                  <a:lnTo>
                    <a:pt x="53327" y="2666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875743" y="6228816"/>
              <a:ext cx="824230" cy="320040"/>
            </a:xfrm>
            <a:custGeom>
              <a:avLst/>
              <a:gdLst/>
              <a:ahLst/>
              <a:cxnLst/>
              <a:rect l="l" t="t" r="r" b="b"/>
              <a:pathLst>
                <a:path w="824229" h="320040">
                  <a:moveTo>
                    <a:pt x="58026" y="12001"/>
                  </a:moveTo>
                  <a:lnTo>
                    <a:pt x="0" y="12001"/>
                  </a:lnTo>
                  <a:lnTo>
                    <a:pt x="0" y="32004"/>
                  </a:lnTo>
                  <a:lnTo>
                    <a:pt x="58026" y="32004"/>
                  </a:lnTo>
                  <a:lnTo>
                    <a:pt x="58026" y="12001"/>
                  </a:lnTo>
                  <a:close/>
                </a:path>
                <a:path w="824229" h="320040">
                  <a:moveTo>
                    <a:pt x="816102" y="296037"/>
                  </a:moveTo>
                  <a:lnTo>
                    <a:pt x="756107" y="296037"/>
                  </a:lnTo>
                  <a:lnTo>
                    <a:pt x="756107" y="320040"/>
                  </a:lnTo>
                  <a:lnTo>
                    <a:pt x="816102" y="320040"/>
                  </a:lnTo>
                  <a:lnTo>
                    <a:pt x="816102" y="296037"/>
                  </a:lnTo>
                  <a:close/>
                </a:path>
                <a:path w="824229" h="320040">
                  <a:moveTo>
                    <a:pt x="824115" y="0"/>
                  </a:moveTo>
                  <a:lnTo>
                    <a:pt x="762088" y="0"/>
                  </a:lnTo>
                  <a:lnTo>
                    <a:pt x="762088" y="28003"/>
                  </a:lnTo>
                  <a:lnTo>
                    <a:pt x="824115" y="28003"/>
                  </a:lnTo>
                  <a:lnTo>
                    <a:pt x="824115" y="0"/>
                  </a:lnTo>
                  <a:close/>
                </a:path>
              </a:pathLst>
            </a:custGeom>
            <a:solidFill>
              <a:srgbClr val="9C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3" name="object 2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443674" y="6042957"/>
              <a:ext cx="78308" cy="94699"/>
            </a:xfrm>
            <a:prstGeom prst="rect">
              <a:avLst/>
            </a:prstGeom>
          </p:spPr>
        </p:pic>
        <p:sp>
          <p:nvSpPr>
            <p:cNvPr id="244" name="object 244"/>
            <p:cNvSpPr/>
            <p:nvPr/>
          </p:nvSpPr>
          <p:spPr>
            <a:xfrm>
              <a:off x="6057772" y="6049116"/>
              <a:ext cx="74295" cy="90805"/>
            </a:xfrm>
            <a:custGeom>
              <a:avLst/>
              <a:gdLst/>
              <a:ahLst/>
              <a:cxnLst/>
              <a:rect l="l" t="t" r="r" b="b"/>
              <a:pathLst>
                <a:path w="74295" h="90804">
                  <a:moveTo>
                    <a:pt x="5691" y="0"/>
                  </a:moveTo>
                  <a:lnTo>
                    <a:pt x="711" y="14018"/>
                  </a:lnTo>
                  <a:lnTo>
                    <a:pt x="0" y="46807"/>
                  </a:lnTo>
                  <a:lnTo>
                    <a:pt x="36055" y="85745"/>
                  </a:lnTo>
                  <a:lnTo>
                    <a:pt x="58001" y="90381"/>
                  </a:lnTo>
                  <a:lnTo>
                    <a:pt x="69270" y="88063"/>
                  </a:lnTo>
                  <a:lnTo>
                    <a:pt x="73422" y="75315"/>
                  </a:lnTo>
                  <a:lnTo>
                    <a:pt x="74015" y="48661"/>
                  </a:lnTo>
                  <a:lnTo>
                    <a:pt x="45529" y="17152"/>
                  </a:lnTo>
                  <a:lnTo>
                    <a:pt x="19207" y="1971"/>
                  </a:lnTo>
                  <a:lnTo>
                    <a:pt x="5691" y="0"/>
                  </a:lnTo>
                  <a:close/>
                </a:path>
              </a:pathLst>
            </a:custGeom>
            <a:solidFill>
              <a:srgbClr val="9C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057772" y="6049116"/>
              <a:ext cx="74295" cy="90805"/>
            </a:xfrm>
            <a:custGeom>
              <a:avLst/>
              <a:gdLst/>
              <a:ahLst/>
              <a:cxnLst/>
              <a:rect l="l" t="t" r="r" b="b"/>
              <a:pathLst>
                <a:path w="74295" h="90804">
                  <a:moveTo>
                    <a:pt x="45529" y="17152"/>
                  </a:moveTo>
                  <a:lnTo>
                    <a:pt x="19207" y="1971"/>
                  </a:lnTo>
                  <a:lnTo>
                    <a:pt x="5691" y="0"/>
                  </a:lnTo>
                  <a:lnTo>
                    <a:pt x="711" y="14018"/>
                  </a:lnTo>
                  <a:lnTo>
                    <a:pt x="0" y="46807"/>
                  </a:lnTo>
                  <a:lnTo>
                    <a:pt x="36055" y="85745"/>
                  </a:lnTo>
                  <a:lnTo>
                    <a:pt x="58001" y="90381"/>
                  </a:lnTo>
                  <a:lnTo>
                    <a:pt x="69270" y="88063"/>
                  </a:lnTo>
                  <a:lnTo>
                    <a:pt x="73422" y="75315"/>
                  </a:lnTo>
                  <a:lnTo>
                    <a:pt x="74015" y="48661"/>
                  </a:lnTo>
                  <a:lnTo>
                    <a:pt x="45529" y="1715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6067793" y="607279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8008" y="0"/>
                  </a:moveTo>
                  <a:lnTo>
                    <a:pt x="10994" y="1415"/>
                  </a:lnTo>
                  <a:lnTo>
                    <a:pt x="5270" y="5273"/>
                  </a:lnTo>
                  <a:lnTo>
                    <a:pt x="1413" y="10994"/>
                  </a:lnTo>
                  <a:lnTo>
                    <a:pt x="0" y="17995"/>
                  </a:lnTo>
                  <a:lnTo>
                    <a:pt x="1413" y="25004"/>
                  </a:lnTo>
                  <a:lnTo>
                    <a:pt x="5270" y="30729"/>
                  </a:lnTo>
                  <a:lnTo>
                    <a:pt x="10994" y="34589"/>
                  </a:lnTo>
                  <a:lnTo>
                    <a:pt x="18008" y="36004"/>
                  </a:lnTo>
                  <a:lnTo>
                    <a:pt x="25002" y="34589"/>
                  </a:lnTo>
                  <a:lnTo>
                    <a:pt x="30719" y="30729"/>
                  </a:lnTo>
                  <a:lnTo>
                    <a:pt x="34576" y="25004"/>
                  </a:lnTo>
                  <a:lnTo>
                    <a:pt x="35991" y="17995"/>
                  </a:lnTo>
                  <a:lnTo>
                    <a:pt x="34576" y="10994"/>
                  </a:lnTo>
                  <a:lnTo>
                    <a:pt x="30719" y="5273"/>
                  </a:lnTo>
                  <a:lnTo>
                    <a:pt x="25002" y="1415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6067793" y="607279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17995"/>
                  </a:moveTo>
                  <a:lnTo>
                    <a:pt x="1413" y="25004"/>
                  </a:lnTo>
                  <a:lnTo>
                    <a:pt x="5270" y="30729"/>
                  </a:lnTo>
                  <a:lnTo>
                    <a:pt x="10994" y="34589"/>
                  </a:lnTo>
                  <a:lnTo>
                    <a:pt x="18008" y="36004"/>
                  </a:lnTo>
                  <a:lnTo>
                    <a:pt x="25002" y="34589"/>
                  </a:lnTo>
                  <a:lnTo>
                    <a:pt x="30719" y="30729"/>
                  </a:lnTo>
                  <a:lnTo>
                    <a:pt x="34576" y="25004"/>
                  </a:lnTo>
                  <a:lnTo>
                    <a:pt x="35991" y="17995"/>
                  </a:lnTo>
                  <a:lnTo>
                    <a:pt x="34576" y="10994"/>
                  </a:lnTo>
                  <a:lnTo>
                    <a:pt x="30719" y="5273"/>
                  </a:lnTo>
                  <a:lnTo>
                    <a:pt x="25002" y="1415"/>
                  </a:lnTo>
                  <a:lnTo>
                    <a:pt x="18008" y="0"/>
                  </a:lnTo>
                  <a:lnTo>
                    <a:pt x="10994" y="1415"/>
                  </a:lnTo>
                  <a:lnTo>
                    <a:pt x="5270" y="5273"/>
                  </a:lnTo>
                  <a:lnTo>
                    <a:pt x="1413" y="10994"/>
                  </a:lnTo>
                  <a:lnTo>
                    <a:pt x="0" y="1799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8" name="object 248"/>
          <p:cNvGrpSpPr/>
          <p:nvPr/>
        </p:nvGrpSpPr>
        <p:grpSpPr>
          <a:xfrm>
            <a:off x="7401585" y="5638330"/>
            <a:ext cx="1794510" cy="1828800"/>
            <a:chOff x="2346985" y="5638330"/>
            <a:chExt cx="1794510" cy="1828800"/>
          </a:xfrm>
        </p:grpSpPr>
        <p:pic>
          <p:nvPicPr>
            <p:cNvPr id="249" name="object 2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46985" y="5638568"/>
              <a:ext cx="1794027" cy="1828193"/>
            </a:xfrm>
            <a:prstGeom prst="rect">
              <a:avLst/>
            </a:prstGeom>
          </p:spPr>
        </p:pic>
        <p:sp>
          <p:nvSpPr>
            <p:cNvPr id="250" name="object 250"/>
            <p:cNvSpPr/>
            <p:nvPr/>
          </p:nvSpPr>
          <p:spPr>
            <a:xfrm>
              <a:off x="2346985" y="5638330"/>
              <a:ext cx="1794510" cy="1828800"/>
            </a:xfrm>
            <a:custGeom>
              <a:avLst/>
              <a:gdLst/>
              <a:ahLst/>
              <a:cxnLst/>
              <a:rect l="l" t="t" r="r" b="b"/>
              <a:pathLst>
                <a:path w="1794510" h="1828800">
                  <a:moveTo>
                    <a:pt x="1794027" y="0"/>
                  </a:moveTo>
                  <a:lnTo>
                    <a:pt x="0" y="0"/>
                  </a:lnTo>
                  <a:lnTo>
                    <a:pt x="0" y="1828431"/>
                  </a:lnTo>
                  <a:lnTo>
                    <a:pt x="1794027" y="1828431"/>
                  </a:lnTo>
                  <a:lnTo>
                    <a:pt x="1794027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2657525" y="5800323"/>
              <a:ext cx="1104265" cy="1360805"/>
            </a:xfrm>
            <a:custGeom>
              <a:avLst/>
              <a:gdLst/>
              <a:ahLst/>
              <a:cxnLst/>
              <a:rect l="l" t="t" r="r" b="b"/>
              <a:pathLst>
                <a:path w="1104264" h="1360804">
                  <a:moveTo>
                    <a:pt x="1096149" y="452013"/>
                  </a:moveTo>
                  <a:lnTo>
                    <a:pt x="1027203" y="182972"/>
                  </a:lnTo>
                  <a:lnTo>
                    <a:pt x="949629" y="46375"/>
                  </a:lnTo>
                  <a:lnTo>
                    <a:pt x="814296" y="0"/>
                  </a:lnTo>
                  <a:lnTo>
                    <a:pt x="572071" y="1620"/>
                  </a:lnTo>
                  <a:lnTo>
                    <a:pt x="511629" y="5940"/>
                  </a:lnTo>
                  <a:lnTo>
                    <a:pt x="455060" y="14126"/>
                  </a:lnTo>
                  <a:lnTo>
                    <a:pt x="402278" y="25944"/>
                  </a:lnTo>
                  <a:lnTo>
                    <a:pt x="353196" y="41161"/>
                  </a:lnTo>
                  <a:lnTo>
                    <a:pt x="307725" y="59542"/>
                  </a:lnTo>
                  <a:lnTo>
                    <a:pt x="265781" y="80853"/>
                  </a:lnTo>
                  <a:lnTo>
                    <a:pt x="227274" y="104861"/>
                  </a:lnTo>
                  <a:lnTo>
                    <a:pt x="192120" y="131333"/>
                  </a:lnTo>
                  <a:lnTo>
                    <a:pt x="160229" y="160033"/>
                  </a:lnTo>
                  <a:lnTo>
                    <a:pt x="131516" y="190728"/>
                  </a:lnTo>
                  <a:lnTo>
                    <a:pt x="105893" y="223185"/>
                  </a:lnTo>
                  <a:lnTo>
                    <a:pt x="83274" y="257169"/>
                  </a:lnTo>
                  <a:lnTo>
                    <a:pt x="63571" y="292446"/>
                  </a:lnTo>
                  <a:lnTo>
                    <a:pt x="46697" y="328783"/>
                  </a:lnTo>
                  <a:lnTo>
                    <a:pt x="32566" y="365946"/>
                  </a:lnTo>
                  <a:lnTo>
                    <a:pt x="21090" y="403701"/>
                  </a:lnTo>
                  <a:lnTo>
                    <a:pt x="12183" y="441814"/>
                  </a:lnTo>
                  <a:lnTo>
                    <a:pt x="5756" y="480051"/>
                  </a:lnTo>
                  <a:lnTo>
                    <a:pt x="1724" y="518179"/>
                  </a:lnTo>
                  <a:lnTo>
                    <a:pt x="0" y="555963"/>
                  </a:lnTo>
                  <a:lnTo>
                    <a:pt x="32004" y="1033305"/>
                  </a:lnTo>
                  <a:lnTo>
                    <a:pt x="102769" y="1215983"/>
                  </a:lnTo>
                  <a:lnTo>
                    <a:pt x="178031" y="1310960"/>
                  </a:lnTo>
                  <a:lnTo>
                    <a:pt x="304295" y="1348914"/>
                  </a:lnTo>
                  <a:lnTo>
                    <a:pt x="528066" y="1360520"/>
                  </a:lnTo>
                  <a:lnTo>
                    <a:pt x="811608" y="1350777"/>
                  </a:lnTo>
                  <a:lnTo>
                    <a:pt x="966131" y="1297003"/>
                  </a:lnTo>
                  <a:lnTo>
                    <a:pt x="1045643" y="1153725"/>
                  </a:lnTo>
                  <a:lnTo>
                    <a:pt x="1104150" y="875469"/>
                  </a:lnTo>
                  <a:lnTo>
                    <a:pt x="1096149" y="45201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2880106" y="7102932"/>
              <a:ext cx="652145" cy="128270"/>
            </a:xfrm>
            <a:custGeom>
              <a:avLst/>
              <a:gdLst/>
              <a:ahLst/>
              <a:cxnLst/>
              <a:rect l="l" t="t" r="r" b="b"/>
              <a:pathLst>
                <a:path w="652145" h="128270">
                  <a:moveTo>
                    <a:pt x="652094" y="0"/>
                  </a:moveTo>
                  <a:lnTo>
                    <a:pt x="581578" y="55756"/>
                  </a:lnTo>
                  <a:lnTo>
                    <a:pt x="523066" y="86010"/>
                  </a:lnTo>
                  <a:lnTo>
                    <a:pt x="445055" y="101262"/>
                  </a:lnTo>
                  <a:lnTo>
                    <a:pt x="316039" y="112013"/>
                  </a:lnTo>
                  <a:lnTo>
                    <a:pt x="244538" y="115420"/>
                  </a:lnTo>
                  <a:lnTo>
                    <a:pt x="191836" y="113764"/>
                  </a:lnTo>
                  <a:lnTo>
                    <a:pt x="153105" y="107232"/>
                  </a:lnTo>
                  <a:lnTo>
                    <a:pt x="123515" y="96011"/>
                  </a:lnTo>
                  <a:lnTo>
                    <a:pt x="98238" y="80291"/>
                  </a:lnTo>
                  <a:lnTo>
                    <a:pt x="41309" y="36098"/>
                  </a:lnTo>
                  <a:lnTo>
                    <a:pt x="0" y="8000"/>
                  </a:lnTo>
                  <a:lnTo>
                    <a:pt x="28003" y="116014"/>
                  </a:lnTo>
                  <a:lnTo>
                    <a:pt x="636079" y="128015"/>
                  </a:lnTo>
                  <a:lnTo>
                    <a:pt x="652094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2640582" y="6088138"/>
              <a:ext cx="1159510" cy="1136650"/>
            </a:xfrm>
            <a:custGeom>
              <a:avLst/>
              <a:gdLst/>
              <a:ahLst/>
              <a:cxnLst/>
              <a:rect l="l" t="t" r="r" b="b"/>
              <a:pathLst>
                <a:path w="1159510" h="1136650">
                  <a:moveTo>
                    <a:pt x="561735" y="0"/>
                  </a:moveTo>
                  <a:lnTo>
                    <a:pt x="354459" y="1791"/>
                  </a:lnTo>
                  <a:lnTo>
                    <a:pt x="233695" y="34336"/>
                  </a:lnTo>
                  <a:lnTo>
                    <a:pt x="152939" y="126385"/>
                  </a:lnTo>
                  <a:lnTo>
                    <a:pt x="65685" y="306692"/>
                  </a:lnTo>
                  <a:lnTo>
                    <a:pt x="17464" y="423498"/>
                  </a:lnTo>
                  <a:lnTo>
                    <a:pt x="0" y="511052"/>
                  </a:lnTo>
                  <a:lnTo>
                    <a:pt x="12041" y="613110"/>
                  </a:lnTo>
                  <a:lnTo>
                    <a:pt x="52338" y="773430"/>
                  </a:lnTo>
                  <a:lnTo>
                    <a:pt x="84342" y="776084"/>
                  </a:lnTo>
                  <a:lnTo>
                    <a:pt x="202023" y="994577"/>
                  </a:lnTo>
                  <a:lnTo>
                    <a:pt x="295702" y="1103803"/>
                  </a:lnTo>
                  <a:lnTo>
                    <a:pt x="414383" y="1136516"/>
                  </a:lnTo>
                  <a:lnTo>
                    <a:pt x="607074" y="1125474"/>
                  </a:lnTo>
                  <a:lnTo>
                    <a:pt x="762059" y="1124890"/>
                  </a:lnTo>
                  <a:lnTo>
                    <a:pt x="856783" y="1100804"/>
                  </a:lnTo>
                  <a:lnTo>
                    <a:pt x="930002" y="1031712"/>
                  </a:lnTo>
                  <a:lnTo>
                    <a:pt x="1020471" y="896112"/>
                  </a:lnTo>
                  <a:lnTo>
                    <a:pt x="1023138" y="765429"/>
                  </a:lnTo>
                  <a:lnTo>
                    <a:pt x="1084479" y="760095"/>
                  </a:lnTo>
                  <a:lnTo>
                    <a:pt x="1143862" y="571397"/>
                  </a:lnTo>
                  <a:lnTo>
                    <a:pt x="1159489" y="460713"/>
                  </a:lnTo>
                  <a:lnTo>
                    <a:pt x="1127610" y="385035"/>
                  </a:lnTo>
                  <a:lnTo>
                    <a:pt x="1044474" y="301358"/>
                  </a:lnTo>
                  <a:lnTo>
                    <a:pt x="1017817" y="304038"/>
                  </a:lnTo>
                  <a:lnTo>
                    <a:pt x="926764" y="131307"/>
                  </a:lnTo>
                  <a:lnTo>
                    <a:pt x="849461" y="42337"/>
                  </a:lnTo>
                  <a:lnTo>
                    <a:pt x="743653" y="8870"/>
                  </a:lnTo>
                  <a:lnTo>
                    <a:pt x="567081" y="2654"/>
                  </a:lnTo>
                  <a:lnTo>
                    <a:pt x="561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2640582" y="6088138"/>
              <a:ext cx="1159510" cy="1136650"/>
            </a:xfrm>
            <a:custGeom>
              <a:avLst/>
              <a:gdLst/>
              <a:ahLst/>
              <a:cxnLst/>
              <a:rect l="l" t="t" r="r" b="b"/>
              <a:pathLst>
                <a:path w="1159510" h="1136650">
                  <a:moveTo>
                    <a:pt x="567081" y="2654"/>
                  </a:moveTo>
                  <a:lnTo>
                    <a:pt x="743653" y="8870"/>
                  </a:lnTo>
                  <a:lnTo>
                    <a:pt x="849461" y="42337"/>
                  </a:lnTo>
                  <a:lnTo>
                    <a:pt x="926764" y="131307"/>
                  </a:lnTo>
                  <a:lnTo>
                    <a:pt x="1017817" y="304038"/>
                  </a:lnTo>
                  <a:lnTo>
                    <a:pt x="1044474" y="301358"/>
                  </a:lnTo>
                  <a:lnTo>
                    <a:pt x="1127610" y="385035"/>
                  </a:lnTo>
                  <a:lnTo>
                    <a:pt x="1159489" y="460713"/>
                  </a:lnTo>
                  <a:lnTo>
                    <a:pt x="1143862" y="571397"/>
                  </a:lnTo>
                  <a:lnTo>
                    <a:pt x="1084479" y="760095"/>
                  </a:lnTo>
                  <a:lnTo>
                    <a:pt x="1023138" y="765429"/>
                  </a:lnTo>
                  <a:lnTo>
                    <a:pt x="1020471" y="896112"/>
                  </a:lnTo>
                  <a:lnTo>
                    <a:pt x="930002" y="1031712"/>
                  </a:lnTo>
                  <a:lnTo>
                    <a:pt x="856783" y="1100804"/>
                  </a:lnTo>
                  <a:lnTo>
                    <a:pt x="762059" y="1124890"/>
                  </a:lnTo>
                  <a:lnTo>
                    <a:pt x="607074" y="1125474"/>
                  </a:lnTo>
                  <a:lnTo>
                    <a:pt x="414383" y="1136516"/>
                  </a:lnTo>
                  <a:lnTo>
                    <a:pt x="295702" y="1103803"/>
                  </a:lnTo>
                  <a:lnTo>
                    <a:pt x="202023" y="994577"/>
                  </a:lnTo>
                  <a:lnTo>
                    <a:pt x="84342" y="776084"/>
                  </a:lnTo>
                  <a:lnTo>
                    <a:pt x="52338" y="773430"/>
                  </a:lnTo>
                  <a:lnTo>
                    <a:pt x="12041" y="613110"/>
                  </a:lnTo>
                  <a:lnTo>
                    <a:pt x="0" y="511052"/>
                  </a:lnTo>
                  <a:lnTo>
                    <a:pt x="17464" y="423498"/>
                  </a:lnTo>
                  <a:lnTo>
                    <a:pt x="65685" y="306692"/>
                  </a:lnTo>
                  <a:lnTo>
                    <a:pt x="152939" y="126385"/>
                  </a:lnTo>
                  <a:lnTo>
                    <a:pt x="233695" y="34336"/>
                  </a:lnTo>
                  <a:lnTo>
                    <a:pt x="354459" y="1791"/>
                  </a:lnTo>
                  <a:lnTo>
                    <a:pt x="561735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653053" y="6386830"/>
              <a:ext cx="155575" cy="461645"/>
            </a:xfrm>
            <a:custGeom>
              <a:avLst/>
              <a:gdLst/>
              <a:ahLst/>
              <a:cxnLst/>
              <a:rect l="l" t="t" r="r" b="b"/>
              <a:pathLst>
                <a:path w="155575" h="461645">
                  <a:moveTo>
                    <a:pt x="8000" y="0"/>
                  </a:moveTo>
                  <a:lnTo>
                    <a:pt x="5346" y="5346"/>
                  </a:lnTo>
                  <a:lnTo>
                    <a:pt x="0" y="458736"/>
                  </a:lnTo>
                  <a:lnTo>
                    <a:pt x="72009" y="461403"/>
                  </a:lnTo>
                  <a:lnTo>
                    <a:pt x="137392" y="293708"/>
                  </a:lnTo>
                  <a:lnTo>
                    <a:pt x="155019" y="190025"/>
                  </a:lnTo>
                  <a:lnTo>
                    <a:pt x="121140" y="107346"/>
                  </a:lnTo>
                  <a:lnTo>
                    <a:pt x="32003" y="2667"/>
                  </a:lnTo>
                  <a:lnTo>
                    <a:pt x="80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653053" y="6386830"/>
              <a:ext cx="155575" cy="461645"/>
            </a:xfrm>
            <a:custGeom>
              <a:avLst/>
              <a:gdLst/>
              <a:ahLst/>
              <a:cxnLst/>
              <a:rect l="l" t="t" r="r" b="b"/>
              <a:pathLst>
                <a:path w="155575" h="461645">
                  <a:moveTo>
                    <a:pt x="5346" y="5346"/>
                  </a:moveTo>
                  <a:lnTo>
                    <a:pt x="0" y="458736"/>
                  </a:lnTo>
                  <a:lnTo>
                    <a:pt x="72009" y="461403"/>
                  </a:lnTo>
                  <a:lnTo>
                    <a:pt x="137392" y="293708"/>
                  </a:lnTo>
                  <a:lnTo>
                    <a:pt x="155019" y="190025"/>
                  </a:lnTo>
                  <a:lnTo>
                    <a:pt x="121140" y="107346"/>
                  </a:lnTo>
                  <a:lnTo>
                    <a:pt x="32003" y="2667"/>
                  </a:lnTo>
                  <a:lnTo>
                    <a:pt x="800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663721" y="662153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35" y="0"/>
                  </a:moveTo>
                  <a:lnTo>
                    <a:pt x="13030" y="1676"/>
                  </a:lnTo>
                  <a:lnTo>
                    <a:pt x="6248" y="6248"/>
                  </a:lnTo>
                  <a:lnTo>
                    <a:pt x="1676" y="13030"/>
                  </a:lnTo>
                  <a:lnTo>
                    <a:pt x="0" y="21336"/>
                  </a:lnTo>
                  <a:lnTo>
                    <a:pt x="1676" y="29634"/>
                  </a:lnTo>
                  <a:lnTo>
                    <a:pt x="6248" y="36412"/>
                  </a:lnTo>
                  <a:lnTo>
                    <a:pt x="13030" y="40983"/>
                  </a:lnTo>
                  <a:lnTo>
                    <a:pt x="21335" y="42659"/>
                  </a:lnTo>
                  <a:lnTo>
                    <a:pt x="29636" y="40983"/>
                  </a:lnTo>
                  <a:lnTo>
                    <a:pt x="36418" y="36412"/>
                  </a:lnTo>
                  <a:lnTo>
                    <a:pt x="40993" y="29634"/>
                  </a:lnTo>
                  <a:lnTo>
                    <a:pt x="42671" y="21336"/>
                  </a:lnTo>
                  <a:lnTo>
                    <a:pt x="40993" y="13030"/>
                  </a:lnTo>
                  <a:lnTo>
                    <a:pt x="36418" y="6248"/>
                  </a:lnTo>
                  <a:lnTo>
                    <a:pt x="29636" y="1676"/>
                  </a:lnTo>
                  <a:lnTo>
                    <a:pt x="213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663721" y="662153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71" y="21336"/>
                  </a:moveTo>
                  <a:lnTo>
                    <a:pt x="40993" y="29634"/>
                  </a:lnTo>
                  <a:lnTo>
                    <a:pt x="36418" y="36412"/>
                  </a:lnTo>
                  <a:lnTo>
                    <a:pt x="29636" y="40983"/>
                  </a:lnTo>
                  <a:lnTo>
                    <a:pt x="21335" y="42659"/>
                  </a:lnTo>
                  <a:lnTo>
                    <a:pt x="13030" y="40983"/>
                  </a:lnTo>
                  <a:lnTo>
                    <a:pt x="6248" y="36412"/>
                  </a:lnTo>
                  <a:lnTo>
                    <a:pt x="1676" y="29634"/>
                  </a:lnTo>
                  <a:lnTo>
                    <a:pt x="0" y="21336"/>
                  </a:lnTo>
                  <a:lnTo>
                    <a:pt x="1676" y="13030"/>
                  </a:lnTo>
                  <a:lnTo>
                    <a:pt x="6248" y="6248"/>
                  </a:lnTo>
                  <a:lnTo>
                    <a:pt x="13030" y="1676"/>
                  </a:lnTo>
                  <a:lnTo>
                    <a:pt x="21335" y="0"/>
                  </a:lnTo>
                  <a:lnTo>
                    <a:pt x="29636" y="1676"/>
                  </a:lnTo>
                  <a:lnTo>
                    <a:pt x="36418" y="6248"/>
                  </a:lnTo>
                  <a:lnTo>
                    <a:pt x="40993" y="13030"/>
                  </a:lnTo>
                  <a:lnTo>
                    <a:pt x="42671" y="2133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669055" y="673354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700" y="0"/>
                  </a:moveTo>
                  <a:lnTo>
                    <a:pt x="5969" y="0"/>
                  </a:lnTo>
                  <a:lnTo>
                    <a:pt x="0" y="5968"/>
                  </a:lnTo>
                  <a:lnTo>
                    <a:pt x="0" y="20713"/>
                  </a:lnTo>
                  <a:lnTo>
                    <a:pt x="5969" y="26669"/>
                  </a:lnTo>
                  <a:lnTo>
                    <a:pt x="20700" y="26669"/>
                  </a:lnTo>
                  <a:lnTo>
                    <a:pt x="26670" y="20713"/>
                  </a:lnTo>
                  <a:lnTo>
                    <a:pt x="26670" y="13334"/>
                  </a:lnTo>
                  <a:lnTo>
                    <a:pt x="26670" y="5968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669055" y="673354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670" y="13334"/>
                  </a:moveTo>
                  <a:lnTo>
                    <a:pt x="26670" y="20713"/>
                  </a:lnTo>
                  <a:lnTo>
                    <a:pt x="20700" y="26669"/>
                  </a:lnTo>
                  <a:lnTo>
                    <a:pt x="13335" y="26669"/>
                  </a:lnTo>
                  <a:lnTo>
                    <a:pt x="5969" y="26669"/>
                  </a:lnTo>
                  <a:lnTo>
                    <a:pt x="0" y="20713"/>
                  </a:lnTo>
                  <a:lnTo>
                    <a:pt x="0" y="13334"/>
                  </a:lnTo>
                  <a:lnTo>
                    <a:pt x="0" y="5968"/>
                  </a:lnTo>
                  <a:lnTo>
                    <a:pt x="5969" y="0"/>
                  </a:lnTo>
                  <a:lnTo>
                    <a:pt x="13335" y="0"/>
                  </a:lnTo>
                  <a:lnTo>
                    <a:pt x="20700" y="0"/>
                  </a:lnTo>
                  <a:lnTo>
                    <a:pt x="26670" y="5968"/>
                  </a:lnTo>
                  <a:lnTo>
                    <a:pt x="26670" y="1333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2616577" y="6402844"/>
              <a:ext cx="194310" cy="533400"/>
            </a:xfrm>
            <a:custGeom>
              <a:avLst/>
              <a:gdLst/>
              <a:ahLst/>
              <a:cxnLst/>
              <a:rect l="l" t="t" r="r" b="b"/>
              <a:pathLst>
                <a:path w="194310" h="533400">
                  <a:moveTo>
                    <a:pt x="151031" y="0"/>
                  </a:moveTo>
                  <a:lnTo>
                    <a:pt x="105679" y="2666"/>
                  </a:lnTo>
                  <a:lnTo>
                    <a:pt x="28711" y="114806"/>
                  </a:lnTo>
                  <a:lnTo>
                    <a:pt x="0" y="199691"/>
                  </a:lnTo>
                  <a:lnTo>
                    <a:pt x="16793" y="300079"/>
                  </a:lnTo>
                  <a:lnTo>
                    <a:pt x="76342" y="458724"/>
                  </a:lnTo>
                  <a:lnTo>
                    <a:pt x="143030" y="461378"/>
                  </a:lnTo>
                  <a:lnTo>
                    <a:pt x="148364" y="533400"/>
                  </a:lnTo>
                  <a:lnTo>
                    <a:pt x="193690" y="533400"/>
                  </a:lnTo>
                  <a:lnTo>
                    <a:pt x="185689" y="29337"/>
                  </a:lnTo>
                  <a:lnTo>
                    <a:pt x="153698" y="29337"/>
                  </a:lnTo>
                  <a:lnTo>
                    <a:pt x="15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2616577" y="6402844"/>
              <a:ext cx="194310" cy="533400"/>
            </a:xfrm>
            <a:custGeom>
              <a:avLst/>
              <a:gdLst/>
              <a:ahLst/>
              <a:cxnLst/>
              <a:rect l="l" t="t" r="r" b="b"/>
              <a:pathLst>
                <a:path w="194310" h="533400">
                  <a:moveTo>
                    <a:pt x="105679" y="2666"/>
                  </a:moveTo>
                  <a:lnTo>
                    <a:pt x="28711" y="114806"/>
                  </a:lnTo>
                  <a:lnTo>
                    <a:pt x="0" y="199691"/>
                  </a:lnTo>
                  <a:lnTo>
                    <a:pt x="16793" y="300079"/>
                  </a:lnTo>
                  <a:lnTo>
                    <a:pt x="76342" y="458724"/>
                  </a:lnTo>
                  <a:lnTo>
                    <a:pt x="143030" y="461378"/>
                  </a:lnTo>
                  <a:lnTo>
                    <a:pt x="148364" y="533400"/>
                  </a:lnTo>
                  <a:lnTo>
                    <a:pt x="193690" y="533400"/>
                  </a:lnTo>
                  <a:lnTo>
                    <a:pt x="185689" y="29337"/>
                  </a:lnTo>
                  <a:lnTo>
                    <a:pt x="153698" y="29337"/>
                  </a:lnTo>
                  <a:lnTo>
                    <a:pt x="151031" y="0"/>
                  </a:lnTo>
                  <a:lnTo>
                    <a:pt x="105679" y="266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2695587" y="663486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21323" y="0"/>
                  </a:moveTo>
                  <a:lnTo>
                    <a:pt x="13030" y="1676"/>
                  </a:lnTo>
                  <a:lnTo>
                    <a:pt x="6251" y="6248"/>
                  </a:lnTo>
                  <a:lnTo>
                    <a:pt x="1677" y="13030"/>
                  </a:lnTo>
                  <a:lnTo>
                    <a:pt x="0" y="21335"/>
                  </a:lnTo>
                  <a:lnTo>
                    <a:pt x="1677" y="29641"/>
                  </a:lnTo>
                  <a:lnTo>
                    <a:pt x="6251" y="36423"/>
                  </a:lnTo>
                  <a:lnTo>
                    <a:pt x="13030" y="40995"/>
                  </a:lnTo>
                  <a:lnTo>
                    <a:pt x="21323" y="42671"/>
                  </a:lnTo>
                  <a:lnTo>
                    <a:pt x="29634" y="40995"/>
                  </a:lnTo>
                  <a:lnTo>
                    <a:pt x="36415" y="36423"/>
                  </a:lnTo>
                  <a:lnTo>
                    <a:pt x="40984" y="29641"/>
                  </a:lnTo>
                  <a:lnTo>
                    <a:pt x="42659" y="21335"/>
                  </a:lnTo>
                  <a:lnTo>
                    <a:pt x="40984" y="13030"/>
                  </a:lnTo>
                  <a:lnTo>
                    <a:pt x="36415" y="6248"/>
                  </a:lnTo>
                  <a:lnTo>
                    <a:pt x="29634" y="1676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2695587" y="663486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59" y="21335"/>
                  </a:moveTo>
                  <a:lnTo>
                    <a:pt x="40984" y="29641"/>
                  </a:lnTo>
                  <a:lnTo>
                    <a:pt x="36415" y="36423"/>
                  </a:lnTo>
                  <a:lnTo>
                    <a:pt x="29634" y="40995"/>
                  </a:lnTo>
                  <a:lnTo>
                    <a:pt x="21323" y="42671"/>
                  </a:lnTo>
                  <a:lnTo>
                    <a:pt x="13030" y="40995"/>
                  </a:lnTo>
                  <a:lnTo>
                    <a:pt x="6251" y="36423"/>
                  </a:lnTo>
                  <a:lnTo>
                    <a:pt x="1677" y="29641"/>
                  </a:lnTo>
                  <a:lnTo>
                    <a:pt x="0" y="21335"/>
                  </a:lnTo>
                  <a:lnTo>
                    <a:pt x="1677" y="13030"/>
                  </a:lnTo>
                  <a:lnTo>
                    <a:pt x="6251" y="6248"/>
                  </a:lnTo>
                  <a:lnTo>
                    <a:pt x="13030" y="1676"/>
                  </a:lnTo>
                  <a:lnTo>
                    <a:pt x="21323" y="0"/>
                  </a:lnTo>
                  <a:lnTo>
                    <a:pt x="29634" y="1676"/>
                  </a:lnTo>
                  <a:lnTo>
                    <a:pt x="36415" y="6248"/>
                  </a:lnTo>
                  <a:lnTo>
                    <a:pt x="40984" y="13030"/>
                  </a:lnTo>
                  <a:lnTo>
                    <a:pt x="42659" y="2133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2700921" y="674687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20713" y="0"/>
                  </a:moveTo>
                  <a:lnTo>
                    <a:pt x="5968" y="0"/>
                  </a:lnTo>
                  <a:lnTo>
                    <a:pt x="0" y="5969"/>
                  </a:lnTo>
                  <a:lnTo>
                    <a:pt x="0" y="20713"/>
                  </a:lnTo>
                  <a:lnTo>
                    <a:pt x="5968" y="26670"/>
                  </a:lnTo>
                  <a:lnTo>
                    <a:pt x="20713" y="26670"/>
                  </a:lnTo>
                  <a:lnTo>
                    <a:pt x="26669" y="20713"/>
                  </a:lnTo>
                  <a:lnTo>
                    <a:pt x="26669" y="13335"/>
                  </a:lnTo>
                  <a:lnTo>
                    <a:pt x="26669" y="5969"/>
                  </a:lnTo>
                  <a:lnTo>
                    <a:pt x="207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2700921" y="674687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26669" y="13335"/>
                  </a:moveTo>
                  <a:lnTo>
                    <a:pt x="26669" y="20713"/>
                  </a:lnTo>
                  <a:lnTo>
                    <a:pt x="20713" y="26670"/>
                  </a:lnTo>
                  <a:lnTo>
                    <a:pt x="13335" y="26670"/>
                  </a:lnTo>
                  <a:lnTo>
                    <a:pt x="5968" y="26670"/>
                  </a:lnTo>
                  <a:lnTo>
                    <a:pt x="0" y="20713"/>
                  </a:lnTo>
                  <a:lnTo>
                    <a:pt x="0" y="13335"/>
                  </a:lnTo>
                  <a:lnTo>
                    <a:pt x="0" y="5969"/>
                  </a:lnTo>
                  <a:lnTo>
                    <a:pt x="5968" y="0"/>
                  </a:lnTo>
                  <a:lnTo>
                    <a:pt x="13335" y="0"/>
                  </a:lnTo>
                  <a:lnTo>
                    <a:pt x="20713" y="0"/>
                  </a:lnTo>
                  <a:lnTo>
                    <a:pt x="26669" y="5969"/>
                  </a:lnTo>
                  <a:lnTo>
                    <a:pt x="26669" y="1333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2810268" y="6209641"/>
              <a:ext cx="837565" cy="751205"/>
            </a:xfrm>
            <a:custGeom>
              <a:avLst/>
              <a:gdLst/>
              <a:ahLst/>
              <a:cxnLst/>
              <a:rect l="l" t="t" r="r" b="b"/>
              <a:pathLst>
                <a:path w="837564" h="751204">
                  <a:moveTo>
                    <a:pt x="267415" y="0"/>
                  </a:moveTo>
                  <a:lnTo>
                    <a:pt x="161696" y="23170"/>
                  </a:lnTo>
                  <a:lnTo>
                    <a:pt x="86476" y="95350"/>
                  </a:lnTo>
                  <a:lnTo>
                    <a:pt x="0" y="238542"/>
                  </a:lnTo>
                  <a:lnTo>
                    <a:pt x="13347" y="750606"/>
                  </a:lnTo>
                  <a:lnTo>
                    <a:pt x="818768" y="734604"/>
                  </a:lnTo>
                  <a:lnTo>
                    <a:pt x="837438" y="230541"/>
                  </a:lnTo>
                  <a:lnTo>
                    <a:pt x="753302" y="102483"/>
                  </a:lnTo>
                  <a:lnTo>
                    <a:pt x="684418" y="36182"/>
                  </a:lnTo>
                  <a:lnTo>
                    <a:pt x="594032" y="10383"/>
                  </a:lnTo>
                  <a:lnTo>
                    <a:pt x="445388" y="3833"/>
                  </a:lnTo>
                  <a:lnTo>
                    <a:pt x="267415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2844952" y="6752209"/>
              <a:ext cx="109855" cy="45720"/>
            </a:xfrm>
            <a:custGeom>
              <a:avLst/>
              <a:gdLst/>
              <a:ahLst/>
              <a:cxnLst/>
              <a:rect l="l" t="t" r="r" b="b"/>
              <a:pathLst>
                <a:path w="109855" h="45720">
                  <a:moveTo>
                    <a:pt x="109334" y="0"/>
                  </a:moveTo>
                  <a:lnTo>
                    <a:pt x="0" y="0"/>
                  </a:lnTo>
                  <a:lnTo>
                    <a:pt x="0" y="45338"/>
                  </a:lnTo>
                  <a:lnTo>
                    <a:pt x="109334" y="45338"/>
                  </a:lnTo>
                  <a:lnTo>
                    <a:pt x="1093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2844952" y="6752221"/>
              <a:ext cx="109855" cy="45720"/>
            </a:xfrm>
            <a:custGeom>
              <a:avLst/>
              <a:gdLst/>
              <a:ahLst/>
              <a:cxnLst/>
              <a:rect l="l" t="t" r="r" b="b"/>
              <a:pathLst>
                <a:path w="109855" h="45720">
                  <a:moveTo>
                    <a:pt x="109334" y="45326"/>
                  </a:moveTo>
                  <a:lnTo>
                    <a:pt x="0" y="45326"/>
                  </a:lnTo>
                  <a:lnTo>
                    <a:pt x="0" y="0"/>
                  </a:lnTo>
                  <a:lnTo>
                    <a:pt x="109334" y="0"/>
                  </a:lnTo>
                  <a:lnTo>
                    <a:pt x="109334" y="4532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007639" y="6488176"/>
              <a:ext cx="450850" cy="69850"/>
            </a:xfrm>
            <a:custGeom>
              <a:avLst/>
              <a:gdLst/>
              <a:ahLst/>
              <a:cxnLst/>
              <a:rect l="l" t="t" r="r" b="b"/>
              <a:pathLst>
                <a:path w="450850" h="69850">
                  <a:moveTo>
                    <a:pt x="450710" y="0"/>
                  </a:moveTo>
                  <a:lnTo>
                    <a:pt x="0" y="0"/>
                  </a:lnTo>
                  <a:lnTo>
                    <a:pt x="0" y="69341"/>
                  </a:lnTo>
                  <a:lnTo>
                    <a:pt x="450710" y="69341"/>
                  </a:lnTo>
                  <a:lnTo>
                    <a:pt x="4507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007639" y="6488188"/>
              <a:ext cx="450850" cy="69850"/>
            </a:xfrm>
            <a:custGeom>
              <a:avLst/>
              <a:gdLst/>
              <a:ahLst/>
              <a:cxnLst/>
              <a:rect l="l" t="t" r="r" b="b"/>
              <a:pathLst>
                <a:path w="450850" h="69850">
                  <a:moveTo>
                    <a:pt x="450710" y="69329"/>
                  </a:moveTo>
                  <a:lnTo>
                    <a:pt x="0" y="69329"/>
                  </a:lnTo>
                  <a:lnTo>
                    <a:pt x="0" y="0"/>
                  </a:lnTo>
                  <a:lnTo>
                    <a:pt x="450710" y="0"/>
                  </a:lnTo>
                  <a:lnTo>
                    <a:pt x="450710" y="6932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2994113" y="6579095"/>
              <a:ext cx="555625" cy="37465"/>
            </a:xfrm>
            <a:custGeom>
              <a:avLst/>
              <a:gdLst/>
              <a:ahLst/>
              <a:cxnLst/>
              <a:rect l="l" t="t" r="r" b="b"/>
              <a:pathLst>
                <a:path w="555625" h="37465">
                  <a:moveTo>
                    <a:pt x="554520" y="0"/>
                  </a:moveTo>
                  <a:lnTo>
                    <a:pt x="0" y="15532"/>
                  </a:lnTo>
                  <a:lnTo>
                    <a:pt x="596" y="36868"/>
                  </a:lnTo>
                  <a:lnTo>
                    <a:pt x="555116" y="21336"/>
                  </a:lnTo>
                  <a:lnTo>
                    <a:pt x="554520" y="0"/>
                  </a:lnTo>
                  <a:close/>
                </a:path>
              </a:pathLst>
            </a:custGeom>
            <a:solidFill>
              <a:srgbClr val="9C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2994113" y="6579095"/>
              <a:ext cx="555625" cy="37465"/>
            </a:xfrm>
            <a:custGeom>
              <a:avLst/>
              <a:gdLst/>
              <a:ahLst/>
              <a:cxnLst/>
              <a:rect l="l" t="t" r="r" b="b"/>
              <a:pathLst>
                <a:path w="555625" h="37465">
                  <a:moveTo>
                    <a:pt x="555116" y="21336"/>
                  </a:moveTo>
                  <a:lnTo>
                    <a:pt x="596" y="36868"/>
                  </a:lnTo>
                  <a:lnTo>
                    <a:pt x="0" y="15532"/>
                  </a:lnTo>
                  <a:lnTo>
                    <a:pt x="554520" y="0"/>
                  </a:lnTo>
                  <a:lnTo>
                    <a:pt x="555116" y="2133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255657" y="657886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841" y="0"/>
                  </a:moveTo>
                  <a:lnTo>
                    <a:pt x="7175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175" y="32004"/>
                  </a:lnTo>
                  <a:lnTo>
                    <a:pt x="24841" y="32004"/>
                  </a:lnTo>
                  <a:lnTo>
                    <a:pt x="32016" y="24841"/>
                  </a:lnTo>
                  <a:lnTo>
                    <a:pt x="32016" y="16002"/>
                  </a:lnTo>
                  <a:lnTo>
                    <a:pt x="32016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255657" y="657886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016" y="16002"/>
                  </a:moveTo>
                  <a:lnTo>
                    <a:pt x="32016" y="24841"/>
                  </a:lnTo>
                  <a:lnTo>
                    <a:pt x="24841" y="32004"/>
                  </a:lnTo>
                  <a:lnTo>
                    <a:pt x="16014" y="32004"/>
                  </a:lnTo>
                  <a:lnTo>
                    <a:pt x="7175" y="32004"/>
                  </a:lnTo>
                  <a:lnTo>
                    <a:pt x="0" y="24841"/>
                  </a:lnTo>
                  <a:lnTo>
                    <a:pt x="0" y="16002"/>
                  </a:lnTo>
                  <a:lnTo>
                    <a:pt x="0" y="7162"/>
                  </a:lnTo>
                  <a:lnTo>
                    <a:pt x="7175" y="0"/>
                  </a:lnTo>
                  <a:lnTo>
                    <a:pt x="16014" y="0"/>
                  </a:lnTo>
                  <a:lnTo>
                    <a:pt x="24841" y="0"/>
                  </a:lnTo>
                  <a:lnTo>
                    <a:pt x="32016" y="7162"/>
                  </a:lnTo>
                  <a:lnTo>
                    <a:pt x="32016" y="1600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2948749" y="6851142"/>
              <a:ext cx="555625" cy="37465"/>
            </a:xfrm>
            <a:custGeom>
              <a:avLst/>
              <a:gdLst/>
              <a:ahLst/>
              <a:cxnLst/>
              <a:rect l="l" t="t" r="r" b="b"/>
              <a:pathLst>
                <a:path w="555625" h="37465">
                  <a:moveTo>
                    <a:pt x="554532" y="0"/>
                  </a:moveTo>
                  <a:lnTo>
                    <a:pt x="0" y="15519"/>
                  </a:lnTo>
                  <a:lnTo>
                    <a:pt x="609" y="36842"/>
                  </a:lnTo>
                  <a:lnTo>
                    <a:pt x="555129" y="21323"/>
                  </a:lnTo>
                  <a:lnTo>
                    <a:pt x="554532" y="0"/>
                  </a:lnTo>
                  <a:close/>
                </a:path>
              </a:pathLst>
            </a:custGeom>
            <a:solidFill>
              <a:srgbClr val="9C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2948749" y="6851142"/>
              <a:ext cx="555625" cy="37465"/>
            </a:xfrm>
            <a:custGeom>
              <a:avLst/>
              <a:gdLst/>
              <a:ahLst/>
              <a:cxnLst/>
              <a:rect l="l" t="t" r="r" b="b"/>
              <a:pathLst>
                <a:path w="555625" h="37465">
                  <a:moveTo>
                    <a:pt x="555129" y="21323"/>
                  </a:moveTo>
                  <a:lnTo>
                    <a:pt x="609" y="36842"/>
                  </a:lnTo>
                  <a:lnTo>
                    <a:pt x="0" y="15519"/>
                  </a:lnTo>
                  <a:lnTo>
                    <a:pt x="554532" y="0"/>
                  </a:lnTo>
                  <a:lnTo>
                    <a:pt x="555129" y="2132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210331" y="685090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828" y="0"/>
                  </a:moveTo>
                  <a:lnTo>
                    <a:pt x="7150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50" y="32003"/>
                  </a:lnTo>
                  <a:lnTo>
                    <a:pt x="24828" y="32003"/>
                  </a:lnTo>
                  <a:lnTo>
                    <a:pt x="32003" y="24828"/>
                  </a:lnTo>
                  <a:lnTo>
                    <a:pt x="32003" y="16001"/>
                  </a:lnTo>
                  <a:lnTo>
                    <a:pt x="32003" y="7162"/>
                  </a:lnTo>
                  <a:lnTo>
                    <a:pt x="24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210331" y="685090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003" y="16001"/>
                  </a:moveTo>
                  <a:lnTo>
                    <a:pt x="32003" y="24828"/>
                  </a:lnTo>
                  <a:lnTo>
                    <a:pt x="24828" y="32003"/>
                  </a:lnTo>
                  <a:lnTo>
                    <a:pt x="16001" y="32003"/>
                  </a:lnTo>
                  <a:lnTo>
                    <a:pt x="7150" y="32003"/>
                  </a:lnTo>
                  <a:lnTo>
                    <a:pt x="0" y="24828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50" y="0"/>
                  </a:lnTo>
                  <a:lnTo>
                    <a:pt x="16001" y="0"/>
                  </a:lnTo>
                  <a:lnTo>
                    <a:pt x="24828" y="0"/>
                  </a:lnTo>
                  <a:lnTo>
                    <a:pt x="32003" y="7162"/>
                  </a:lnTo>
                  <a:lnTo>
                    <a:pt x="32003" y="1600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2911627" y="6874891"/>
              <a:ext cx="632460" cy="375920"/>
            </a:xfrm>
            <a:custGeom>
              <a:avLst/>
              <a:gdLst/>
              <a:ahLst/>
              <a:cxnLst/>
              <a:rect l="l" t="t" r="r" b="b"/>
              <a:pathLst>
                <a:path w="632460" h="375920">
                  <a:moveTo>
                    <a:pt x="576059" y="0"/>
                  </a:moveTo>
                  <a:lnTo>
                    <a:pt x="61341" y="16001"/>
                  </a:lnTo>
                  <a:lnTo>
                    <a:pt x="43873" y="46846"/>
                  </a:lnTo>
                  <a:lnTo>
                    <a:pt x="31661" y="62685"/>
                  </a:lnTo>
                  <a:lnTo>
                    <a:pt x="18953" y="68521"/>
                  </a:lnTo>
                  <a:lnTo>
                    <a:pt x="0" y="69354"/>
                  </a:lnTo>
                  <a:lnTo>
                    <a:pt x="2654" y="202704"/>
                  </a:lnTo>
                  <a:lnTo>
                    <a:pt x="171508" y="334346"/>
                  </a:lnTo>
                  <a:lnTo>
                    <a:pt x="293357" y="375726"/>
                  </a:lnTo>
                  <a:lnTo>
                    <a:pt x="427207" y="324594"/>
                  </a:lnTo>
                  <a:lnTo>
                    <a:pt x="632066" y="178701"/>
                  </a:lnTo>
                  <a:lnTo>
                    <a:pt x="632066" y="45351"/>
                  </a:lnTo>
                  <a:lnTo>
                    <a:pt x="601187" y="47636"/>
                  </a:lnTo>
                  <a:lnTo>
                    <a:pt x="585060" y="43673"/>
                  </a:lnTo>
                  <a:lnTo>
                    <a:pt x="578434" y="29212"/>
                  </a:lnTo>
                  <a:lnTo>
                    <a:pt x="5760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2911627" y="6874891"/>
              <a:ext cx="632460" cy="375920"/>
            </a:xfrm>
            <a:custGeom>
              <a:avLst/>
              <a:gdLst/>
              <a:ahLst/>
              <a:cxnLst/>
              <a:rect l="l" t="t" r="r" b="b"/>
              <a:pathLst>
                <a:path w="632460" h="375920">
                  <a:moveTo>
                    <a:pt x="61341" y="16001"/>
                  </a:moveTo>
                  <a:lnTo>
                    <a:pt x="43873" y="46846"/>
                  </a:lnTo>
                  <a:lnTo>
                    <a:pt x="31661" y="62685"/>
                  </a:lnTo>
                  <a:lnTo>
                    <a:pt x="18953" y="68521"/>
                  </a:lnTo>
                  <a:lnTo>
                    <a:pt x="0" y="69354"/>
                  </a:lnTo>
                  <a:lnTo>
                    <a:pt x="2654" y="202704"/>
                  </a:lnTo>
                  <a:lnTo>
                    <a:pt x="171508" y="334346"/>
                  </a:lnTo>
                  <a:lnTo>
                    <a:pt x="293357" y="375726"/>
                  </a:lnTo>
                  <a:lnTo>
                    <a:pt x="427207" y="324594"/>
                  </a:lnTo>
                  <a:lnTo>
                    <a:pt x="632066" y="178701"/>
                  </a:lnTo>
                  <a:lnTo>
                    <a:pt x="632066" y="45351"/>
                  </a:lnTo>
                  <a:lnTo>
                    <a:pt x="601187" y="47636"/>
                  </a:lnTo>
                  <a:lnTo>
                    <a:pt x="585060" y="43673"/>
                  </a:lnTo>
                  <a:lnTo>
                    <a:pt x="578434" y="29212"/>
                  </a:lnTo>
                  <a:lnTo>
                    <a:pt x="576059" y="0"/>
                  </a:lnTo>
                  <a:lnTo>
                    <a:pt x="61341" y="1600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2895625" y="686156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26657" y="0"/>
                  </a:moveTo>
                  <a:lnTo>
                    <a:pt x="16282" y="2095"/>
                  </a:lnTo>
                  <a:lnTo>
                    <a:pt x="7808" y="7810"/>
                  </a:lnTo>
                  <a:lnTo>
                    <a:pt x="2095" y="16287"/>
                  </a:lnTo>
                  <a:lnTo>
                    <a:pt x="0" y="26670"/>
                  </a:lnTo>
                  <a:lnTo>
                    <a:pt x="2095" y="37046"/>
                  </a:lnTo>
                  <a:lnTo>
                    <a:pt x="7808" y="45524"/>
                  </a:lnTo>
                  <a:lnTo>
                    <a:pt x="16282" y="51242"/>
                  </a:lnTo>
                  <a:lnTo>
                    <a:pt x="26657" y="53340"/>
                  </a:lnTo>
                  <a:lnTo>
                    <a:pt x="37044" y="51242"/>
                  </a:lnTo>
                  <a:lnTo>
                    <a:pt x="45521" y="45524"/>
                  </a:lnTo>
                  <a:lnTo>
                    <a:pt x="51233" y="37046"/>
                  </a:lnTo>
                  <a:lnTo>
                    <a:pt x="53327" y="26670"/>
                  </a:lnTo>
                  <a:lnTo>
                    <a:pt x="51233" y="16287"/>
                  </a:lnTo>
                  <a:lnTo>
                    <a:pt x="45521" y="7810"/>
                  </a:lnTo>
                  <a:lnTo>
                    <a:pt x="37044" y="2095"/>
                  </a:lnTo>
                  <a:lnTo>
                    <a:pt x="26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2895625" y="686156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53327" y="26670"/>
                  </a:moveTo>
                  <a:lnTo>
                    <a:pt x="51233" y="37046"/>
                  </a:lnTo>
                  <a:lnTo>
                    <a:pt x="45521" y="45524"/>
                  </a:lnTo>
                  <a:lnTo>
                    <a:pt x="37044" y="51242"/>
                  </a:lnTo>
                  <a:lnTo>
                    <a:pt x="26657" y="53340"/>
                  </a:lnTo>
                  <a:lnTo>
                    <a:pt x="16282" y="51242"/>
                  </a:lnTo>
                  <a:lnTo>
                    <a:pt x="7808" y="45524"/>
                  </a:lnTo>
                  <a:lnTo>
                    <a:pt x="2095" y="37046"/>
                  </a:lnTo>
                  <a:lnTo>
                    <a:pt x="0" y="26670"/>
                  </a:lnTo>
                  <a:lnTo>
                    <a:pt x="2095" y="16287"/>
                  </a:lnTo>
                  <a:lnTo>
                    <a:pt x="7808" y="7810"/>
                  </a:lnTo>
                  <a:lnTo>
                    <a:pt x="16282" y="2095"/>
                  </a:lnTo>
                  <a:lnTo>
                    <a:pt x="26657" y="0"/>
                  </a:lnTo>
                  <a:lnTo>
                    <a:pt x="37044" y="2095"/>
                  </a:lnTo>
                  <a:lnTo>
                    <a:pt x="45521" y="7810"/>
                  </a:lnTo>
                  <a:lnTo>
                    <a:pt x="51233" y="16287"/>
                  </a:lnTo>
                  <a:lnTo>
                    <a:pt x="53327" y="2667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2871609" y="698425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26670" y="0"/>
                  </a:moveTo>
                  <a:lnTo>
                    <a:pt x="16293" y="2095"/>
                  </a:lnTo>
                  <a:lnTo>
                    <a:pt x="7815" y="7810"/>
                  </a:lnTo>
                  <a:lnTo>
                    <a:pt x="2097" y="16287"/>
                  </a:lnTo>
                  <a:lnTo>
                    <a:pt x="0" y="26669"/>
                  </a:lnTo>
                  <a:lnTo>
                    <a:pt x="2097" y="37052"/>
                  </a:lnTo>
                  <a:lnTo>
                    <a:pt x="7815" y="45529"/>
                  </a:lnTo>
                  <a:lnTo>
                    <a:pt x="16293" y="51244"/>
                  </a:lnTo>
                  <a:lnTo>
                    <a:pt x="26670" y="53339"/>
                  </a:lnTo>
                  <a:lnTo>
                    <a:pt x="37052" y="51244"/>
                  </a:lnTo>
                  <a:lnTo>
                    <a:pt x="45529" y="45529"/>
                  </a:lnTo>
                  <a:lnTo>
                    <a:pt x="51244" y="37052"/>
                  </a:lnTo>
                  <a:lnTo>
                    <a:pt x="53340" y="26669"/>
                  </a:lnTo>
                  <a:lnTo>
                    <a:pt x="51244" y="16287"/>
                  </a:lnTo>
                  <a:lnTo>
                    <a:pt x="45529" y="7810"/>
                  </a:lnTo>
                  <a:lnTo>
                    <a:pt x="37052" y="2095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2871609" y="698425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53340" y="26669"/>
                  </a:moveTo>
                  <a:lnTo>
                    <a:pt x="51244" y="37052"/>
                  </a:lnTo>
                  <a:lnTo>
                    <a:pt x="45529" y="45529"/>
                  </a:lnTo>
                  <a:lnTo>
                    <a:pt x="37052" y="51244"/>
                  </a:lnTo>
                  <a:lnTo>
                    <a:pt x="26670" y="53339"/>
                  </a:lnTo>
                  <a:lnTo>
                    <a:pt x="16293" y="51244"/>
                  </a:lnTo>
                  <a:lnTo>
                    <a:pt x="7815" y="45529"/>
                  </a:lnTo>
                  <a:lnTo>
                    <a:pt x="2097" y="37052"/>
                  </a:lnTo>
                  <a:lnTo>
                    <a:pt x="0" y="26669"/>
                  </a:lnTo>
                  <a:lnTo>
                    <a:pt x="2097" y="16287"/>
                  </a:lnTo>
                  <a:lnTo>
                    <a:pt x="7815" y="7810"/>
                  </a:lnTo>
                  <a:lnTo>
                    <a:pt x="16293" y="2095"/>
                  </a:lnTo>
                  <a:lnTo>
                    <a:pt x="26670" y="0"/>
                  </a:lnTo>
                  <a:lnTo>
                    <a:pt x="37052" y="2095"/>
                  </a:lnTo>
                  <a:lnTo>
                    <a:pt x="45529" y="7810"/>
                  </a:lnTo>
                  <a:lnTo>
                    <a:pt x="51244" y="16287"/>
                  </a:lnTo>
                  <a:lnTo>
                    <a:pt x="53340" y="2666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533025" y="697358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26670" y="0"/>
                  </a:moveTo>
                  <a:lnTo>
                    <a:pt x="16293" y="2095"/>
                  </a:lnTo>
                  <a:lnTo>
                    <a:pt x="7815" y="7810"/>
                  </a:lnTo>
                  <a:lnTo>
                    <a:pt x="2097" y="16287"/>
                  </a:lnTo>
                  <a:lnTo>
                    <a:pt x="0" y="26669"/>
                  </a:lnTo>
                  <a:lnTo>
                    <a:pt x="2097" y="37046"/>
                  </a:lnTo>
                  <a:lnTo>
                    <a:pt x="7815" y="45524"/>
                  </a:lnTo>
                  <a:lnTo>
                    <a:pt x="16293" y="51242"/>
                  </a:lnTo>
                  <a:lnTo>
                    <a:pt x="26670" y="53339"/>
                  </a:lnTo>
                  <a:lnTo>
                    <a:pt x="37052" y="51242"/>
                  </a:lnTo>
                  <a:lnTo>
                    <a:pt x="45529" y="45524"/>
                  </a:lnTo>
                  <a:lnTo>
                    <a:pt x="51244" y="37046"/>
                  </a:lnTo>
                  <a:lnTo>
                    <a:pt x="53340" y="26669"/>
                  </a:lnTo>
                  <a:lnTo>
                    <a:pt x="51244" y="16287"/>
                  </a:lnTo>
                  <a:lnTo>
                    <a:pt x="45529" y="7810"/>
                  </a:lnTo>
                  <a:lnTo>
                    <a:pt x="37052" y="2095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533025" y="697358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53340" y="26669"/>
                  </a:moveTo>
                  <a:lnTo>
                    <a:pt x="51244" y="37046"/>
                  </a:lnTo>
                  <a:lnTo>
                    <a:pt x="45529" y="45524"/>
                  </a:lnTo>
                  <a:lnTo>
                    <a:pt x="37052" y="51242"/>
                  </a:lnTo>
                  <a:lnTo>
                    <a:pt x="26670" y="53339"/>
                  </a:lnTo>
                  <a:lnTo>
                    <a:pt x="16293" y="51242"/>
                  </a:lnTo>
                  <a:lnTo>
                    <a:pt x="7815" y="45524"/>
                  </a:lnTo>
                  <a:lnTo>
                    <a:pt x="2097" y="37046"/>
                  </a:lnTo>
                  <a:lnTo>
                    <a:pt x="0" y="26669"/>
                  </a:lnTo>
                  <a:lnTo>
                    <a:pt x="2097" y="16287"/>
                  </a:lnTo>
                  <a:lnTo>
                    <a:pt x="7815" y="7810"/>
                  </a:lnTo>
                  <a:lnTo>
                    <a:pt x="16293" y="2095"/>
                  </a:lnTo>
                  <a:lnTo>
                    <a:pt x="26670" y="0"/>
                  </a:lnTo>
                  <a:lnTo>
                    <a:pt x="37052" y="2095"/>
                  </a:lnTo>
                  <a:lnTo>
                    <a:pt x="45529" y="7810"/>
                  </a:lnTo>
                  <a:lnTo>
                    <a:pt x="51244" y="16287"/>
                  </a:lnTo>
                  <a:lnTo>
                    <a:pt x="53340" y="2666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501021" y="684556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26657" y="0"/>
                  </a:moveTo>
                  <a:lnTo>
                    <a:pt x="16282" y="2095"/>
                  </a:lnTo>
                  <a:lnTo>
                    <a:pt x="7808" y="7810"/>
                  </a:lnTo>
                  <a:lnTo>
                    <a:pt x="2095" y="16287"/>
                  </a:lnTo>
                  <a:lnTo>
                    <a:pt x="0" y="26670"/>
                  </a:lnTo>
                  <a:lnTo>
                    <a:pt x="2095" y="37044"/>
                  </a:lnTo>
                  <a:lnTo>
                    <a:pt x="7808" y="45518"/>
                  </a:lnTo>
                  <a:lnTo>
                    <a:pt x="16282" y="51231"/>
                  </a:lnTo>
                  <a:lnTo>
                    <a:pt x="26657" y="53327"/>
                  </a:lnTo>
                  <a:lnTo>
                    <a:pt x="37046" y="51231"/>
                  </a:lnTo>
                  <a:lnTo>
                    <a:pt x="45527" y="45518"/>
                  </a:lnTo>
                  <a:lnTo>
                    <a:pt x="51244" y="37044"/>
                  </a:lnTo>
                  <a:lnTo>
                    <a:pt x="53339" y="26670"/>
                  </a:lnTo>
                  <a:lnTo>
                    <a:pt x="51244" y="16287"/>
                  </a:lnTo>
                  <a:lnTo>
                    <a:pt x="45527" y="7810"/>
                  </a:lnTo>
                  <a:lnTo>
                    <a:pt x="37046" y="2095"/>
                  </a:lnTo>
                  <a:lnTo>
                    <a:pt x="26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501021" y="684556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53339" y="26670"/>
                  </a:moveTo>
                  <a:lnTo>
                    <a:pt x="51244" y="37044"/>
                  </a:lnTo>
                  <a:lnTo>
                    <a:pt x="45527" y="45518"/>
                  </a:lnTo>
                  <a:lnTo>
                    <a:pt x="37046" y="51231"/>
                  </a:lnTo>
                  <a:lnTo>
                    <a:pt x="26657" y="53327"/>
                  </a:lnTo>
                  <a:lnTo>
                    <a:pt x="16282" y="51231"/>
                  </a:lnTo>
                  <a:lnTo>
                    <a:pt x="7808" y="45518"/>
                  </a:lnTo>
                  <a:lnTo>
                    <a:pt x="2095" y="37044"/>
                  </a:lnTo>
                  <a:lnTo>
                    <a:pt x="0" y="26670"/>
                  </a:lnTo>
                  <a:lnTo>
                    <a:pt x="2095" y="16287"/>
                  </a:lnTo>
                  <a:lnTo>
                    <a:pt x="7808" y="7810"/>
                  </a:lnTo>
                  <a:lnTo>
                    <a:pt x="16282" y="2095"/>
                  </a:lnTo>
                  <a:lnTo>
                    <a:pt x="26657" y="0"/>
                  </a:lnTo>
                  <a:lnTo>
                    <a:pt x="37046" y="2095"/>
                  </a:lnTo>
                  <a:lnTo>
                    <a:pt x="45527" y="7810"/>
                  </a:lnTo>
                  <a:lnTo>
                    <a:pt x="51244" y="16287"/>
                  </a:lnTo>
                  <a:lnTo>
                    <a:pt x="53339" y="2667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049727" y="6357150"/>
              <a:ext cx="78105" cy="92075"/>
            </a:xfrm>
            <a:custGeom>
              <a:avLst/>
              <a:gdLst/>
              <a:ahLst/>
              <a:cxnLst/>
              <a:rect l="l" t="t" r="r" b="b"/>
              <a:pathLst>
                <a:path w="78105" h="92075">
                  <a:moveTo>
                    <a:pt x="42756" y="0"/>
                  </a:moveTo>
                  <a:lnTo>
                    <a:pt x="25972" y="8191"/>
                  </a:lnTo>
                  <a:lnTo>
                    <a:pt x="0" y="34010"/>
                  </a:lnTo>
                  <a:lnTo>
                    <a:pt x="0" y="92011"/>
                  </a:lnTo>
                  <a:lnTo>
                    <a:pt x="76009" y="92011"/>
                  </a:lnTo>
                  <a:lnTo>
                    <a:pt x="78016" y="37998"/>
                  </a:lnTo>
                  <a:lnTo>
                    <a:pt x="57666" y="9811"/>
                  </a:lnTo>
                  <a:lnTo>
                    <a:pt x="42756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049727" y="6357150"/>
              <a:ext cx="78105" cy="92075"/>
            </a:xfrm>
            <a:custGeom>
              <a:avLst/>
              <a:gdLst/>
              <a:ahLst/>
              <a:cxnLst/>
              <a:rect l="l" t="t" r="r" b="b"/>
              <a:pathLst>
                <a:path w="78105" h="92075">
                  <a:moveTo>
                    <a:pt x="0" y="92011"/>
                  </a:moveTo>
                  <a:lnTo>
                    <a:pt x="76009" y="92011"/>
                  </a:lnTo>
                  <a:lnTo>
                    <a:pt x="78016" y="37998"/>
                  </a:lnTo>
                  <a:lnTo>
                    <a:pt x="57666" y="9811"/>
                  </a:lnTo>
                  <a:lnTo>
                    <a:pt x="42756" y="0"/>
                  </a:lnTo>
                  <a:lnTo>
                    <a:pt x="25972" y="8191"/>
                  </a:lnTo>
                  <a:lnTo>
                    <a:pt x="0" y="34010"/>
                  </a:lnTo>
                  <a:lnTo>
                    <a:pt x="0" y="9201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060547" y="6371420"/>
              <a:ext cx="56515" cy="67945"/>
            </a:xfrm>
            <a:custGeom>
              <a:avLst/>
              <a:gdLst/>
              <a:ahLst/>
              <a:cxnLst/>
              <a:rect l="l" t="t" r="r" b="b"/>
              <a:pathLst>
                <a:path w="56514" h="67945">
                  <a:moveTo>
                    <a:pt x="29767" y="0"/>
                  </a:moveTo>
                  <a:lnTo>
                    <a:pt x="17931" y="6380"/>
                  </a:lnTo>
                  <a:lnTo>
                    <a:pt x="0" y="25709"/>
                  </a:lnTo>
                  <a:lnTo>
                    <a:pt x="1689" y="67441"/>
                  </a:lnTo>
                  <a:lnTo>
                    <a:pt x="56375" y="65219"/>
                  </a:lnTo>
                  <a:lnTo>
                    <a:pt x="56248" y="26306"/>
                  </a:lnTo>
                  <a:lnTo>
                    <a:pt x="40781" y="6623"/>
                  </a:lnTo>
                  <a:lnTo>
                    <a:pt x="297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060547" y="6371420"/>
              <a:ext cx="56515" cy="67945"/>
            </a:xfrm>
            <a:custGeom>
              <a:avLst/>
              <a:gdLst/>
              <a:ahLst/>
              <a:cxnLst/>
              <a:rect l="l" t="t" r="r" b="b"/>
              <a:pathLst>
                <a:path w="56514" h="67945">
                  <a:moveTo>
                    <a:pt x="1689" y="67441"/>
                  </a:moveTo>
                  <a:lnTo>
                    <a:pt x="56375" y="65219"/>
                  </a:lnTo>
                  <a:lnTo>
                    <a:pt x="56248" y="26306"/>
                  </a:lnTo>
                  <a:lnTo>
                    <a:pt x="40781" y="6623"/>
                  </a:lnTo>
                  <a:lnTo>
                    <a:pt x="29767" y="0"/>
                  </a:lnTo>
                  <a:lnTo>
                    <a:pt x="17931" y="6380"/>
                  </a:lnTo>
                  <a:lnTo>
                    <a:pt x="0" y="25709"/>
                  </a:lnTo>
                  <a:lnTo>
                    <a:pt x="1689" y="6744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216986" y="6405511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26669" y="0"/>
                  </a:moveTo>
                  <a:lnTo>
                    <a:pt x="16287" y="2095"/>
                  </a:lnTo>
                  <a:lnTo>
                    <a:pt x="7810" y="7810"/>
                  </a:lnTo>
                  <a:lnTo>
                    <a:pt x="2095" y="16287"/>
                  </a:lnTo>
                  <a:lnTo>
                    <a:pt x="0" y="26670"/>
                  </a:lnTo>
                  <a:lnTo>
                    <a:pt x="2095" y="37050"/>
                  </a:lnTo>
                  <a:lnTo>
                    <a:pt x="7810" y="45523"/>
                  </a:lnTo>
                  <a:lnTo>
                    <a:pt x="16287" y="51233"/>
                  </a:lnTo>
                  <a:lnTo>
                    <a:pt x="26669" y="53327"/>
                  </a:lnTo>
                  <a:lnTo>
                    <a:pt x="37054" y="51233"/>
                  </a:lnTo>
                  <a:lnTo>
                    <a:pt x="45535" y="45523"/>
                  </a:lnTo>
                  <a:lnTo>
                    <a:pt x="51255" y="37050"/>
                  </a:lnTo>
                  <a:lnTo>
                    <a:pt x="53352" y="26670"/>
                  </a:lnTo>
                  <a:lnTo>
                    <a:pt x="51255" y="16287"/>
                  </a:lnTo>
                  <a:lnTo>
                    <a:pt x="45535" y="7810"/>
                  </a:lnTo>
                  <a:lnTo>
                    <a:pt x="37054" y="2095"/>
                  </a:lnTo>
                  <a:lnTo>
                    <a:pt x="266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216986" y="6405511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53352" y="26670"/>
                  </a:moveTo>
                  <a:lnTo>
                    <a:pt x="51255" y="37050"/>
                  </a:lnTo>
                  <a:lnTo>
                    <a:pt x="45535" y="45523"/>
                  </a:lnTo>
                  <a:lnTo>
                    <a:pt x="37054" y="51233"/>
                  </a:lnTo>
                  <a:lnTo>
                    <a:pt x="26669" y="53327"/>
                  </a:lnTo>
                  <a:lnTo>
                    <a:pt x="16287" y="51233"/>
                  </a:lnTo>
                  <a:lnTo>
                    <a:pt x="7810" y="45523"/>
                  </a:lnTo>
                  <a:lnTo>
                    <a:pt x="2095" y="37050"/>
                  </a:lnTo>
                  <a:lnTo>
                    <a:pt x="0" y="26670"/>
                  </a:lnTo>
                  <a:lnTo>
                    <a:pt x="2095" y="16287"/>
                  </a:lnTo>
                  <a:lnTo>
                    <a:pt x="7810" y="7810"/>
                  </a:lnTo>
                  <a:lnTo>
                    <a:pt x="16287" y="2095"/>
                  </a:lnTo>
                  <a:lnTo>
                    <a:pt x="26669" y="0"/>
                  </a:lnTo>
                  <a:lnTo>
                    <a:pt x="37054" y="2095"/>
                  </a:lnTo>
                  <a:lnTo>
                    <a:pt x="45535" y="7810"/>
                  </a:lnTo>
                  <a:lnTo>
                    <a:pt x="51255" y="16287"/>
                  </a:lnTo>
                  <a:lnTo>
                    <a:pt x="53352" y="2667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2814955" y="6468846"/>
              <a:ext cx="824230" cy="320040"/>
            </a:xfrm>
            <a:custGeom>
              <a:avLst/>
              <a:gdLst/>
              <a:ahLst/>
              <a:cxnLst/>
              <a:rect l="l" t="t" r="r" b="b"/>
              <a:pathLst>
                <a:path w="824229" h="320040">
                  <a:moveTo>
                    <a:pt x="58000" y="12001"/>
                  </a:moveTo>
                  <a:lnTo>
                    <a:pt x="0" y="12001"/>
                  </a:lnTo>
                  <a:lnTo>
                    <a:pt x="0" y="32004"/>
                  </a:lnTo>
                  <a:lnTo>
                    <a:pt x="58000" y="32004"/>
                  </a:lnTo>
                  <a:lnTo>
                    <a:pt x="58000" y="12001"/>
                  </a:lnTo>
                  <a:close/>
                </a:path>
                <a:path w="824229" h="320040">
                  <a:moveTo>
                    <a:pt x="816089" y="296037"/>
                  </a:moveTo>
                  <a:lnTo>
                    <a:pt x="756069" y="296037"/>
                  </a:lnTo>
                  <a:lnTo>
                    <a:pt x="756069" y="320040"/>
                  </a:lnTo>
                  <a:lnTo>
                    <a:pt x="816089" y="320040"/>
                  </a:lnTo>
                  <a:lnTo>
                    <a:pt x="816089" y="296037"/>
                  </a:lnTo>
                  <a:close/>
                </a:path>
                <a:path w="824229" h="320040">
                  <a:moveTo>
                    <a:pt x="824090" y="0"/>
                  </a:moveTo>
                  <a:lnTo>
                    <a:pt x="762076" y="0"/>
                  </a:lnTo>
                  <a:lnTo>
                    <a:pt x="762076" y="28003"/>
                  </a:lnTo>
                  <a:lnTo>
                    <a:pt x="824090" y="28003"/>
                  </a:lnTo>
                  <a:lnTo>
                    <a:pt x="824090" y="0"/>
                  </a:lnTo>
                  <a:close/>
                </a:path>
              </a:pathLst>
            </a:custGeom>
            <a:solidFill>
              <a:srgbClr val="9C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7" name="object 29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82860" y="6282987"/>
              <a:ext cx="78320" cy="94699"/>
            </a:xfrm>
            <a:prstGeom prst="rect">
              <a:avLst/>
            </a:prstGeom>
          </p:spPr>
        </p:pic>
        <p:sp>
          <p:nvSpPr>
            <p:cNvPr id="298" name="object 298"/>
            <p:cNvSpPr/>
            <p:nvPr/>
          </p:nvSpPr>
          <p:spPr>
            <a:xfrm>
              <a:off x="2996958" y="6289146"/>
              <a:ext cx="74295" cy="90805"/>
            </a:xfrm>
            <a:custGeom>
              <a:avLst/>
              <a:gdLst/>
              <a:ahLst/>
              <a:cxnLst/>
              <a:rect l="l" t="t" r="r" b="b"/>
              <a:pathLst>
                <a:path w="74294" h="90804">
                  <a:moveTo>
                    <a:pt x="5694" y="0"/>
                  </a:moveTo>
                  <a:lnTo>
                    <a:pt x="711" y="14018"/>
                  </a:lnTo>
                  <a:lnTo>
                    <a:pt x="0" y="46807"/>
                  </a:lnTo>
                  <a:lnTo>
                    <a:pt x="36068" y="85745"/>
                  </a:lnTo>
                  <a:lnTo>
                    <a:pt x="58006" y="90381"/>
                  </a:lnTo>
                  <a:lnTo>
                    <a:pt x="69272" y="88064"/>
                  </a:lnTo>
                  <a:lnTo>
                    <a:pt x="73422" y="75321"/>
                  </a:lnTo>
                  <a:lnTo>
                    <a:pt x="74015" y="48674"/>
                  </a:lnTo>
                  <a:lnTo>
                    <a:pt x="45554" y="17152"/>
                  </a:lnTo>
                  <a:lnTo>
                    <a:pt x="19218" y="1971"/>
                  </a:lnTo>
                  <a:lnTo>
                    <a:pt x="5694" y="0"/>
                  </a:lnTo>
                  <a:close/>
                </a:path>
              </a:pathLst>
            </a:custGeom>
            <a:solidFill>
              <a:srgbClr val="9C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2996958" y="6289146"/>
              <a:ext cx="74295" cy="90805"/>
            </a:xfrm>
            <a:custGeom>
              <a:avLst/>
              <a:gdLst/>
              <a:ahLst/>
              <a:cxnLst/>
              <a:rect l="l" t="t" r="r" b="b"/>
              <a:pathLst>
                <a:path w="74294" h="90804">
                  <a:moveTo>
                    <a:pt x="45554" y="17152"/>
                  </a:moveTo>
                  <a:lnTo>
                    <a:pt x="19218" y="1971"/>
                  </a:lnTo>
                  <a:lnTo>
                    <a:pt x="5694" y="0"/>
                  </a:lnTo>
                  <a:lnTo>
                    <a:pt x="711" y="14018"/>
                  </a:lnTo>
                  <a:lnTo>
                    <a:pt x="0" y="46807"/>
                  </a:lnTo>
                  <a:lnTo>
                    <a:pt x="36068" y="85745"/>
                  </a:lnTo>
                  <a:lnTo>
                    <a:pt x="58006" y="90381"/>
                  </a:lnTo>
                  <a:lnTo>
                    <a:pt x="69272" y="88064"/>
                  </a:lnTo>
                  <a:lnTo>
                    <a:pt x="73422" y="75321"/>
                  </a:lnTo>
                  <a:lnTo>
                    <a:pt x="74015" y="48674"/>
                  </a:lnTo>
                  <a:lnTo>
                    <a:pt x="45554" y="1715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006966" y="631282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17995" y="0"/>
                  </a:moveTo>
                  <a:lnTo>
                    <a:pt x="10994" y="1415"/>
                  </a:lnTo>
                  <a:lnTo>
                    <a:pt x="5273" y="5273"/>
                  </a:lnTo>
                  <a:lnTo>
                    <a:pt x="1415" y="10994"/>
                  </a:lnTo>
                  <a:lnTo>
                    <a:pt x="0" y="17995"/>
                  </a:lnTo>
                  <a:lnTo>
                    <a:pt x="1415" y="25010"/>
                  </a:lnTo>
                  <a:lnTo>
                    <a:pt x="5273" y="30734"/>
                  </a:lnTo>
                  <a:lnTo>
                    <a:pt x="10994" y="34590"/>
                  </a:lnTo>
                  <a:lnTo>
                    <a:pt x="17995" y="36004"/>
                  </a:lnTo>
                  <a:lnTo>
                    <a:pt x="25002" y="34590"/>
                  </a:lnTo>
                  <a:lnTo>
                    <a:pt x="30722" y="30734"/>
                  </a:lnTo>
                  <a:lnTo>
                    <a:pt x="34578" y="25010"/>
                  </a:lnTo>
                  <a:lnTo>
                    <a:pt x="35991" y="17995"/>
                  </a:lnTo>
                  <a:lnTo>
                    <a:pt x="34578" y="10994"/>
                  </a:lnTo>
                  <a:lnTo>
                    <a:pt x="30722" y="5273"/>
                  </a:lnTo>
                  <a:lnTo>
                    <a:pt x="25002" y="1415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006966" y="631282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17995"/>
                  </a:moveTo>
                  <a:lnTo>
                    <a:pt x="1415" y="25010"/>
                  </a:lnTo>
                  <a:lnTo>
                    <a:pt x="5273" y="30734"/>
                  </a:lnTo>
                  <a:lnTo>
                    <a:pt x="10994" y="34590"/>
                  </a:lnTo>
                  <a:lnTo>
                    <a:pt x="17995" y="36004"/>
                  </a:lnTo>
                  <a:lnTo>
                    <a:pt x="25002" y="34590"/>
                  </a:lnTo>
                  <a:lnTo>
                    <a:pt x="30722" y="30734"/>
                  </a:lnTo>
                  <a:lnTo>
                    <a:pt x="34578" y="25010"/>
                  </a:lnTo>
                  <a:lnTo>
                    <a:pt x="35991" y="17995"/>
                  </a:lnTo>
                  <a:lnTo>
                    <a:pt x="34578" y="10994"/>
                  </a:lnTo>
                  <a:lnTo>
                    <a:pt x="30722" y="5273"/>
                  </a:lnTo>
                  <a:lnTo>
                    <a:pt x="25002" y="1415"/>
                  </a:lnTo>
                  <a:lnTo>
                    <a:pt x="17995" y="0"/>
                  </a:lnTo>
                  <a:lnTo>
                    <a:pt x="10994" y="1415"/>
                  </a:lnTo>
                  <a:lnTo>
                    <a:pt x="5273" y="5273"/>
                  </a:lnTo>
                  <a:lnTo>
                    <a:pt x="1415" y="10994"/>
                  </a:lnTo>
                  <a:lnTo>
                    <a:pt x="0" y="1799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2" name="object 302"/>
          <p:cNvGrpSpPr/>
          <p:nvPr/>
        </p:nvGrpSpPr>
        <p:grpSpPr>
          <a:xfrm>
            <a:off x="9412847" y="6273139"/>
            <a:ext cx="761365" cy="580390"/>
            <a:chOff x="4358246" y="6273139"/>
            <a:chExt cx="761365" cy="580390"/>
          </a:xfrm>
        </p:grpSpPr>
        <p:sp>
          <p:nvSpPr>
            <p:cNvPr id="303" name="object 303"/>
            <p:cNvSpPr/>
            <p:nvPr/>
          </p:nvSpPr>
          <p:spPr>
            <a:xfrm>
              <a:off x="4361967" y="6279489"/>
              <a:ext cx="754380" cy="571500"/>
            </a:xfrm>
            <a:custGeom>
              <a:avLst/>
              <a:gdLst/>
              <a:ahLst/>
              <a:cxnLst/>
              <a:rect l="l" t="t" r="r" b="b"/>
              <a:pathLst>
                <a:path w="754379" h="571500">
                  <a:moveTo>
                    <a:pt x="376961" y="0"/>
                  </a:moveTo>
                  <a:lnTo>
                    <a:pt x="321256" y="3098"/>
                  </a:lnTo>
                  <a:lnTo>
                    <a:pt x="268089" y="12097"/>
                  </a:lnTo>
                  <a:lnTo>
                    <a:pt x="218043" y="26557"/>
                  </a:lnTo>
                  <a:lnTo>
                    <a:pt x="171701" y="46034"/>
                  </a:lnTo>
                  <a:lnTo>
                    <a:pt x="129646" y="70087"/>
                  </a:lnTo>
                  <a:lnTo>
                    <a:pt x="92461" y="98273"/>
                  </a:lnTo>
                  <a:lnTo>
                    <a:pt x="60730" y="130152"/>
                  </a:lnTo>
                  <a:lnTo>
                    <a:pt x="35035" y="165281"/>
                  </a:lnTo>
                  <a:lnTo>
                    <a:pt x="15960" y="203218"/>
                  </a:lnTo>
                  <a:lnTo>
                    <a:pt x="4087" y="243522"/>
                  </a:lnTo>
                  <a:lnTo>
                    <a:pt x="0" y="285750"/>
                  </a:lnTo>
                  <a:lnTo>
                    <a:pt x="4087" y="327974"/>
                  </a:lnTo>
                  <a:lnTo>
                    <a:pt x="15960" y="368276"/>
                  </a:lnTo>
                  <a:lnTo>
                    <a:pt x="35035" y="406212"/>
                  </a:lnTo>
                  <a:lnTo>
                    <a:pt x="60730" y="441341"/>
                  </a:lnTo>
                  <a:lnTo>
                    <a:pt x="92461" y="473220"/>
                  </a:lnTo>
                  <a:lnTo>
                    <a:pt x="129646" y="501408"/>
                  </a:lnTo>
                  <a:lnTo>
                    <a:pt x="171701" y="525462"/>
                  </a:lnTo>
                  <a:lnTo>
                    <a:pt x="218043" y="544940"/>
                  </a:lnTo>
                  <a:lnTo>
                    <a:pt x="268089" y="559401"/>
                  </a:lnTo>
                  <a:lnTo>
                    <a:pt x="321256" y="568401"/>
                  </a:lnTo>
                  <a:lnTo>
                    <a:pt x="376961" y="571500"/>
                  </a:lnTo>
                  <a:lnTo>
                    <a:pt x="432663" y="568401"/>
                  </a:lnTo>
                  <a:lnTo>
                    <a:pt x="485827" y="559401"/>
                  </a:lnTo>
                  <a:lnTo>
                    <a:pt x="535871" y="544940"/>
                  </a:lnTo>
                  <a:lnTo>
                    <a:pt x="582211" y="525462"/>
                  </a:lnTo>
                  <a:lnTo>
                    <a:pt x="624265" y="501408"/>
                  </a:lnTo>
                  <a:lnTo>
                    <a:pt x="661449" y="473220"/>
                  </a:lnTo>
                  <a:lnTo>
                    <a:pt x="693180" y="441341"/>
                  </a:lnTo>
                  <a:lnTo>
                    <a:pt x="718874" y="406212"/>
                  </a:lnTo>
                  <a:lnTo>
                    <a:pt x="737950" y="368276"/>
                  </a:lnTo>
                  <a:lnTo>
                    <a:pt x="749822" y="327974"/>
                  </a:lnTo>
                  <a:lnTo>
                    <a:pt x="753910" y="285750"/>
                  </a:lnTo>
                  <a:lnTo>
                    <a:pt x="749822" y="243522"/>
                  </a:lnTo>
                  <a:lnTo>
                    <a:pt x="737950" y="203218"/>
                  </a:lnTo>
                  <a:lnTo>
                    <a:pt x="718874" y="165281"/>
                  </a:lnTo>
                  <a:lnTo>
                    <a:pt x="693180" y="130152"/>
                  </a:lnTo>
                  <a:lnTo>
                    <a:pt x="661449" y="98273"/>
                  </a:lnTo>
                  <a:lnTo>
                    <a:pt x="624265" y="70087"/>
                  </a:lnTo>
                  <a:lnTo>
                    <a:pt x="582211" y="46034"/>
                  </a:lnTo>
                  <a:lnTo>
                    <a:pt x="535871" y="26557"/>
                  </a:lnTo>
                  <a:lnTo>
                    <a:pt x="485827" y="12097"/>
                  </a:lnTo>
                  <a:lnTo>
                    <a:pt x="432663" y="3098"/>
                  </a:lnTo>
                  <a:lnTo>
                    <a:pt x="376961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361967" y="6279489"/>
              <a:ext cx="754380" cy="571500"/>
            </a:xfrm>
            <a:custGeom>
              <a:avLst/>
              <a:gdLst/>
              <a:ahLst/>
              <a:cxnLst/>
              <a:rect l="l" t="t" r="r" b="b"/>
              <a:pathLst>
                <a:path w="754379" h="571500">
                  <a:moveTo>
                    <a:pt x="753910" y="285750"/>
                  </a:moveTo>
                  <a:lnTo>
                    <a:pt x="749822" y="327974"/>
                  </a:lnTo>
                  <a:lnTo>
                    <a:pt x="737950" y="368276"/>
                  </a:lnTo>
                  <a:lnTo>
                    <a:pt x="718874" y="406212"/>
                  </a:lnTo>
                  <a:lnTo>
                    <a:pt x="693180" y="441341"/>
                  </a:lnTo>
                  <a:lnTo>
                    <a:pt x="661449" y="473220"/>
                  </a:lnTo>
                  <a:lnTo>
                    <a:pt x="624265" y="501408"/>
                  </a:lnTo>
                  <a:lnTo>
                    <a:pt x="582211" y="525462"/>
                  </a:lnTo>
                  <a:lnTo>
                    <a:pt x="535871" y="544940"/>
                  </a:lnTo>
                  <a:lnTo>
                    <a:pt x="485827" y="559401"/>
                  </a:lnTo>
                  <a:lnTo>
                    <a:pt x="432663" y="568401"/>
                  </a:lnTo>
                  <a:lnTo>
                    <a:pt x="376961" y="571500"/>
                  </a:lnTo>
                  <a:lnTo>
                    <a:pt x="321256" y="568401"/>
                  </a:lnTo>
                  <a:lnTo>
                    <a:pt x="268089" y="559401"/>
                  </a:lnTo>
                  <a:lnTo>
                    <a:pt x="218043" y="544940"/>
                  </a:lnTo>
                  <a:lnTo>
                    <a:pt x="171701" y="525462"/>
                  </a:lnTo>
                  <a:lnTo>
                    <a:pt x="129646" y="501408"/>
                  </a:lnTo>
                  <a:lnTo>
                    <a:pt x="92461" y="473220"/>
                  </a:lnTo>
                  <a:lnTo>
                    <a:pt x="60730" y="441341"/>
                  </a:lnTo>
                  <a:lnTo>
                    <a:pt x="35035" y="406212"/>
                  </a:lnTo>
                  <a:lnTo>
                    <a:pt x="15960" y="368276"/>
                  </a:lnTo>
                  <a:lnTo>
                    <a:pt x="4087" y="327974"/>
                  </a:lnTo>
                  <a:lnTo>
                    <a:pt x="0" y="285750"/>
                  </a:lnTo>
                  <a:lnTo>
                    <a:pt x="4087" y="243522"/>
                  </a:lnTo>
                  <a:lnTo>
                    <a:pt x="15960" y="203218"/>
                  </a:lnTo>
                  <a:lnTo>
                    <a:pt x="35035" y="165281"/>
                  </a:lnTo>
                  <a:lnTo>
                    <a:pt x="60730" y="130152"/>
                  </a:lnTo>
                  <a:lnTo>
                    <a:pt x="92461" y="98273"/>
                  </a:lnTo>
                  <a:lnTo>
                    <a:pt x="129646" y="70087"/>
                  </a:lnTo>
                  <a:lnTo>
                    <a:pt x="171701" y="46034"/>
                  </a:lnTo>
                  <a:lnTo>
                    <a:pt x="218043" y="26557"/>
                  </a:lnTo>
                  <a:lnTo>
                    <a:pt x="268089" y="12097"/>
                  </a:lnTo>
                  <a:lnTo>
                    <a:pt x="321256" y="3098"/>
                  </a:lnTo>
                  <a:lnTo>
                    <a:pt x="376961" y="0"/>
                  </a:lnTo>
                  <a:lnTo>
                    <a:pt x="432663" y="3098"/>
                  </a:lnTo>
                  <a:lnTo>
                    <a:pt x="485827" y="12097"/>
                  </a:lnTo>
                  <a:lnTo>
                    <a:pt x="535871" y="26557"/>
                  </a:lnTo>
                  <a:lnTo>
                    <a:pt x="582211" y="46034"/>
                  </a:lnTo>
                  <a:lnTo>
                    <a:pt x="624265" y="70087"/>
                  </a:lnTo>
                  <a:lnTo>
                    <a:pt x="661449" y="98273"/>
                  </a:lnTo>
                  <a:lnTo>
                    <a:pt x="693180" y="130152"/>
                  </a:lnTo>
                  <a:lnTo>
                    <a:pt x="718874" y="165281"/>
                  </a:lnTo>
                  <a:lnTo>
                    <a:pt x="737950" y="203218"/>
                  </a:lnTo>
                  <a:lnTo>
                    <a:pt x="749822" y="243522"/>
                  </a:lnTo>
                  <a:lnTo>
                    <a:pt x="753910" y="28575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364596" y="6279489"/>
              <a:ext cx="748665" cy="520065"/>
            </a:xfrm>
            <a:custGeom>
              <a:avLst/>
              <a:gdLst/>
              <a:ahLst/>
              <a:cxnLst/>
              <a:rect l="l" t="t" r="r" b="b"/>
              <a:pathLst>
                <a:path w="748664" h="520065">
                  <a:moveTo>
                    <a:pt x="374332" y="0"/>
                  </a:moveTo>
                  <a:lnTo>
                    <a:pt x="319015" y="2819"/>
                  </a:lnTo>
                  <a:lnTo>
                    <a:pt x="266218" y="11009"/>
                  </a:lnTo>
                  <a:lnTo>
                    <a:pt x="216521" y="24168"/>
                  </a:lnTo>
                  <a:lnTo>
                    <a:pt x="170502" y="41892"/>
                  </a:lnTo>
                  <a:lnTo>
                    <a:pt x="128740" y="63781"/>
                  </a:lnTo>
                  <a:lnTo>
                    <a:pt x="91815" y="89432"/>
                  </a:lnTo>
                  <a:lnTo>
                    <a:pt x="60305" y="118442"/>
                  </a:lnTo>
                  <a:lnTo>
                    <a:pt x="34790" y="150409"/>
                  </a:lnTo>
                  <a:lnTo>
                    <a:pt x="15848" y="184931"/>
                  </a:lnTo>
                  <a:lnTo>
                    <a:pt x="4058" y="221606"/>
                  </a:lnTo>
                  <a:lnTo>
                    <a:pt x="0" y="260032"/>
                  </a:lnTo>
                  <a:lnTo>
                    <a:pt x="4058" y="298458"/>
                  </a:lnTo>
                  <a:lnTo>
                    <a:pt x="15848" y="335133"/>
                  </a:lnTo>
                  <a:lnTo>
                    <a:pt x="34790" y="369655"/>
                  </a:lnTo>
                  <a:lnTo>
                    <a:pt x="60305" y="401622"/>
                  </a:lnTo>
                  <a:lnTo>
                    <a:pt x="91815" y="430632"/>
                  </a:lnTo>
                  <a:lnTo>
                    <a:pt x="128740" y="456283"/>
                  </a:lnTo>
                  <a:lnTo>
                    <a:pt x="170502" y="478172"/>
                  </a:lnTo>
                  <a:lnTo>
                    <a:pt x="216521" y="495896"/>
                  </a:lnTo>
                  <a:lnTo>
                    <a:pt x="266218" y="509055"/>
                  </a:lnTo>
                  <a:lnTo>
                    <a:pt x="319015" y="517245"/>
                  </a:lnTo>
                  <a:lnTo>
                    <a:pt x="374332" y="520065"/>
                  </a:lnTo>
                  <a:lnTo>
                    <a:pt x="429649" y="517245"/>
                  </a:lnTo>
                  <a:lnTo>
                    <a:pt x="482446" y="509055"/>
                  </a:lnTo>
                  <a:lnTo>
                    <a:pt x="532143" y="495896"/>
                  </a:lnTo>
                  <a:lnTo>
                    <a:pt x="578162" y="478172"/>
                  </a:lnTo>
                  <a:lnTo>
                    <a:pt x="619924" y="456283"/>
                  </a:lnTo>
                  <a:lnTo>
                    <a:pt x="656849" y="430632"/>
                  </a:lnTo>
                  <a:lnTo>
                    <a:pt x="688359" y="401622"/>
                  </a:lnTo>
                  <a:lnTo>
                    <a:pt x="713874" y="369655"/>
                  </a:lnTo>
                  <a:lnTo>
                    <a:pt x="732816" y="335133"/>
                  </a:lnTo>
                  <a:lnTo>
                    <a:pt x="744606" y="298458"/>
                  </a:lnTo>
                  <a:lnTo>
                    <a:pt x="748665" y="260032"/>
                  </a:lnTo>
                  <a:lnTo>
                    <a:pt x="744606" y="221606"/>
                  </a:lnTo>
                  <a:lnTo>
                    <a:pt x="732816" y="184931"/>
                  </a:lnTo>
                  <a:lnTo>
                    <a:pt x="713874" y="150409"/>
                  </a:lnTo>
                  <a:lnTo>
                    <a:pt x="688359" y="118442"/>
                  </a:lnTo>
                  <a:lnTo>
                    <a:pt x="656849" y="89432"/>
                  </a:lnTo>
                  <a:lnTo>
                    <a:pt x="619924" y="63781"/>
                  </a:lnTo>
                  <a:lnTo>
                    <a:pt x="578162" y="41892"/>
                  </a:lnTo>
                  <a:lnTo>
                    <a:pt x="532143" y="24168"/>
                  </a:lnTo>
                  <a:lnTo>
                    <a:pt x="482446" y="11009"/>
                  </a:lnTo>
                  <a:lnTo>
                    <a:pt x="429649" y="2819"/>
                  </a:lnTo>
                  <a:lnTo>
                    <a:pt x="3743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364596" y="6279489"/>
              <a:ext cx="748665" cy="520065"/>
            </a:xfrm>
            <a:custGeom>
              <a:avLst/>
              <a:gdLst/>
              <a:ahLst/>
              <a:cxnLst/>
              <a:rect l="l" t="t" r="r" b="b"/>
              <a:pathLst>
                <a:path w="748664" h="520065">
                  <a:moveTo>
                    <a:pt x="748665" y="260032"/>
                  </a:moveTo>
                  <a:lnTo>
                    <a:pt x="744606" y="298458"/>
                  </a:lnTo>
                  <a:lnTo>
                    <a:pt x="732816" y="335133"/>
                  </a:lnTo>
                  <a:lnTo>
                    <a:pt x="713874" y="369655"/>
                  </a:lnTo>
                  <a:lnTo>
                    <a:pt x="688359" y="401622"/>
                  </a:lnTo>
                  <a:lnTo>
                    <a:pt x="656849" y="430632"/>
                  </a:lnTo>
                  <a:lnTo>
                    <a:pt x="619924" y="456283"/>
                  </a:lnTo>
                  <a:lnTo>
                    <a:pt x="578162" y="478172"/>
                  </a:lnTo>
                  <a:lnTo>
                    <a:pt x="532143" y="495896"/>
                  </a:lnTo>
                  <a:lnTo>
                    <a:pt x="482446" y="509055"/>
                  </a:lnTo>
                  <a:lnTo>
                    <a:pt x="429649" y="517245"/>
                  </a:lnTo>
                  <a:lnTo>
                    <a:pt x="374332" y="520065"/>
                  </a:lnTo>
                  <a:lnTo>
                    <a:pt x="319015" y="517245"/>
                  </a:lnTo>
                  <a:lnTo>
                    <a:pt x="266218" y="509055"/>
                  </a:lnTo>
                  <a:lnTo>
                    <a:pt x="216521" y="495896"/>
                  </a:lnTo>
                  <a:lnTo>
                    <a:pt x="170502" y="478172"/>
                  </a:lnTo>
                  <a:lnTo>
                    <a:pt x="128740" y="456283"/>
                  </a:lnTo>
                  <a:lnTo>
                    <a:pt x="91815" y="430632"/>
                  </a:lnTo>
                  <a:lnTo>
                    <a:pt x="60305" y="401622"/>
                  </a:lnTo>
                  <a:lnTo>
                    <a:pt x="34790" y="369655"/>
                  </a:lnTo>
                  <a:lnTo>
                    <a:pt x="15848" y="335133"/>
                  </a:lnTo>
                  <a:lnTo>
                    <a:pt x="4058" y="298458"/>
                  </a:lnTo>
                  <a:lnTo>
                    <a:pt x="0" y="260032"/>
                  </a:lnTo>
                  <a:lnTo>
                    <a:pt x="4058" y="221606"/>
                  </a:lnTo>
                  <a:lnTo>
                    <a:pt x="15848" y="184931"/>
                  </a:lnTo>
                  <a:lnTo>
                    <a:pt x="34790" y="150409"/>
                  </a:lnTo>
                  <a:lnTo>
                    <a:pt x="60305" y="118442"/>
                  </a:lnTo>
                  <a:lnTo>
                    <a:pt x="91815" y="89432"/>
                  </a:lnTo>
                  <a:lnTo>
                    <a:pt x="128740" y="63781"/>
                  </a:lnTo>
                  <a:lnTo>
                    <a:pt x="170502" y="41892"/>
                  </a:lnTo>
                  <a:lnTo>
                    <a:pt x="216521" y="24168"/>
                  </a:lnTo>
                  <a:lnTo>
                    <a:pt x="266218" y="11009"/>
                  </a:lnTo>
                  <a:lnTo>
                    <a:pt x="319015" y="2819"/>
                  </a:lnTo>
                  <a:lnTo>
                    <a:pt x="374332" y="0"/>
                  </a:lnTo>
                  <a:lnTo>
                    <a:pt x="429649" y="2819"/>
                  </a:lnTo>
                  <a:lnTo>
                    <a:pt x="482446" y="11009"/>
                  </a:lnTo>
                  <a:lnTo>
                    <a:pt x="532143" y="24168"/>
                  </a:lnTo>
                  <a:lnTo>
                    <a:pt x="578162" y="41892"/>
                  </a:lnTo>
                  <a:lnTo>
                    <a:pt x="619924" y="63781"/>
                  </a:lnTo>
                  <a:lnTo>
                    <a:pt x="656849" y="89432"/>
                  </a:lnTo>
                  <a:lnTo>
                    <a:pt x="688359" y="118442"/>
                  </a:lnTo>
                  <a:lnTo>
                    <a:pt x="713874" y="150409"/>
                  </a:lnTo>
                  <a:lnTo>
                    <a:pt x="732816" y="184931"/>
                  </a:lnTo>
                  <a:lnTo>
                    <a:pt x="744606" y="221606"/>
                  </a:lnTo>
                  <a:lnTo>
                    <a:pt x="748665" y="260032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717745" y="651951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4289" y="20002"/>
                  </a:moveTo>
                  <a:lnTo>
                    <a:pt x="34289" y="27889"/>
                  </a:lnTo>
                  <a:lnTo>
                    <a:pt x="27889" y="34290"/>
                  </a:lnTo>
                  <a:lnTo>
                    <a:pt x="20002" y="34290"/>
                  </a:lnTo>
                  <a:lnTo>
                    <a:pt x="12103" y="34290"/>
                  </a:lnTo>
                  <a:lnTo>
                    <a:pt x="5714" y="27889"/>
                  </a:lnTo>
                  <a:lnTo>
                    <a:pt x="5714" y="20002"/>
                  </a:lnTo>
                  <a:lnTo>
                    <a:pt x="5714" y="12103"/>
                  </a:lnTo>
                  <a:lnTo>
                    <a:pt x="12103" y="5715"/>
                  </a:lnTo>
                  <a:lnTo>
                    <a:pt x="20002" y="5715"/>
                  </a:lnTo>
                  <a:lnTo>
                    <a:pt x="27889" y="5715"/>
                  </a:lnTo>
                  <a:lnTo>
                    <a:pt x="34289" y="12103"/>
                  </a:lnTo>
                  <a:lnTo>
                    <a:pt x="34289" y="20002"/>
                  </a:lnTo>
                  <a:close/>
                </a:path>
                <a:path w="40004" h="40004">
                  <a:moveTo>
                    <a:pt x="39992" y="20002"/>
                  </a:moveTo>
                  <a:lnTo>
                    <a:pt x="38420" y="27783"/>
                  </a:lnTo>
                  <a:lnTo>
                    <a:pt x="34136" y="34142"/>
                  </a:lnTo>
                  <a:lnTo>
                    <a:pt x="27781" y="38431"/>
                  </a:lnTo>
                  <a:lnTo>
                    <a:pt x="20002" y="40005"/>
                  </a:lnTo>
                  <a:lnTo>
                    <a:pt x="12215" y="38431"/>
                  </a:lnTo>
                  <a:lnTo>
                    <a:pt x="5857" y="34142"/>
                  </a:lnTo>
                  <a:lnTo>
                    <a:pt x="1571" y="27783"/>
                  </a:lnTo>
                  <a:lnTo>
                    <a:pt x="0" y="20002"/>
                  </a:lnTo>
                  <a:lnTo>
                    <a:pt x="1571" y="12215"/>
                  </a:lnTo>
                  <a:lnTo>
                    <a:pt x="5857" y="5857"/>
                  </a:lnTo>
                  <a:lnTo>
                    <a:pt x="12215" y="1571"/>
                  </a:lnTo>
                  <a:lnTo>
                    <a:pt x="20002" y="0"/>
                  </a:lnTo>
                  <a:lnTo>
                    <a:pt x="27781" y="1571"/>
                  </a:lnTo>
                  <a:lnTo>
                    <a:pt x="34136" y="5857"/>
                  </a:lnTo>
                  <a:lnTo>
                    <a:pt x="38420" y="12215"/>
                  </a:lnTo>
                  <a:lnTo>
                    <a:pt x="39992" y="2000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8" name="object 308"/>
          <p:cNvSpPr txBox="1"/>
          <p:nvPr/>
        </p:nvSpPr>
        <p:spPr>
          <a:xfrm>
            <a:off x="7958140" y="488084"/>
            <a:ext cx="418211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Un.bypass.generalmente.no.se.incluye.con.los.sockets.de.base.K,.pero.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pueden.pedirse.por.separado.e.instalarse.en.el.campo..K-Base. </a:t>
            </a:r>
            <a:r>
              <a:rPr sz="9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derivaciones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sujetan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pernos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antes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coloque.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eliminado..Hay.dos.tipos.de.derivaciones.disponibles.para.K-Base.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zócalos,.tipo.rastrillo.y.tipo-enlace-giratorio..El.tipo.tinta-giratorio.</a:t>
            </a:r>
            <a:r>
              <a:rPr sz="950" spc="1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bypass </a:t>
            </a:r>
            <a:r>
              <a:rPr sz="950" spc="-2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es.el.único.bypass.que.puede.usarse.con.enchufes.K-7..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16" name="object 316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25</a:t>
            </a:fld>
            <a:endParaRPr spc="15" dirty="0"/>
          </a:p>
        </p:txBody>
      </p:sp>
      <p:sp>
        <p:nvSpPr>
          <p:cNvPr id="309" name="object 309"/>
          <p:cNvSpPr txBox="1"/>
          <p:nvPr/>
        </p:nvSpPr>
        <p:spPr>
          <a:xfrm>
            <a:off x="8028331" y="2431736"/>
            <a:ext cx="10255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Bypass</a:t>
            </a:r>
            <a:r>
              <a:rPr sz="8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8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rastrillo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9442503" y="2431742"/>
            <a:ext cx="14338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Bypass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enlace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giratorio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7958140" y="2874801"/>
            <a:ext cx="4371340" cy="2610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29539">
              <a:lnSpc>
                <a:spcPct val="133300"/>
              </a:lnSpc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</a:t>
            </a:r>
            <a:r>
              <a:rPr sz="900" b="1" spc="15" dirty="0">
                <a:solidFill>
                  <a:srgbClr val="171514"/>
                </a:solidFill>
                <a:latin typeface="Trebuchet MS"/>
                <a:cs typeface="Trebuchet MS"/>
              </a:rPr>
              <a:t>derivación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tipo </a:t>
            </a:r>
            <a:r>
              <a:rPr sz="900" b="1" spc="15" dirty="0">
                <a:solidFill>
                  <a:srgbClr val="171514"/>
                </a:solidFill>
                <a:latin typeface="Trebuchet MS"/>
                <a:cs typeface="Trebuchet MS"/>
              </a:rPr>
              <a:t>rastrillo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.abrazaderas.desde.la.línea.hasta.el.bus.de.carga.y.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es.capaz.de.transportar.480.amperes.continuamente..El.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las.manijas.de.los.derivaciones.evitan.que.la.cubierta.de.la.caja.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siendo.instalado.con.la.derivación.en.su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casquillos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K-Base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proporcionan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espárragos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posiciones.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montantes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colocados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9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modo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9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 no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pueda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instalarse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revés. hacia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abajo..El.otro.juego.de.pernos.permite.almacenamiento.fuera.de.servicio.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264160">
              <a:lnSpc>
                <a:spcPct val="150000"/>
              </a:lnSpc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La.posición.de.almacenamiento.fuera.de.servicio.para.el.medidor.de.vatios-hora.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permite.que.los.servicios.públicos.guarden.el.medidor.en.el.enchufe.cuando.se.toma.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fuera.de.servicio..Una.placa.deslizante.con.las.palabras.“Fuera.de.servicio”.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impreso.en.él.identifica.el.estado.del.medidor..Un.medidor.de.plástico.en.blanco.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la.tapa.del.orificio.también.puede.usarse.cuando.el.medidor.está.fuera.de.servicio.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9441136" y="7001022"/>
            <a:ext cx="657225" cy="2603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blanco</a:t>
            </a:r>
            <a:endParaRPr sz="550">
              <a:latin typeface="Microsoft Sans Serif"/>
              <a:cs typeface="Microsoft Sans Serif"/>
            </a:endParaRPr>
          </a:p>
          <a:p>
            <a:pPr marL="33655">
              <a:spcBef>
                <a:spcPts val="590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Cubierta</a:t>
            </a:r>
            <a:r>
              <a:rPr sz="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agujero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10415231" y="5638330"/>
            <a:ext cx="1794510" cy="160877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L="558165" marR="759460" indent="43180">
              <a:lnSpc>
                <a:spcPct val="110500"/>
              </a:lnSpc>
            </a:pPr>
            <a:r>
              <a:rPr sz="700" b="1" spc="15" dirty="0">
                <a:solidFill>
                  <a:srgbClr val="171514"/>
                </a:solidFill>
                <a:latin typeface="Trebuchet MS"/>
                <a:cs typeface="Trebuchet MS"/>
              </a:rPr>
              <a:t>FUERA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Trebuchet MS"/>
                <a:cs typeface="Trebuchet MS"/>
              </a:rPr>
              <a:t>DE  </a:t>
            </a:r>
            <a:r>
              <a:rPr sz="700" b="1" spc="35" dirty="0">
                <a:solidFill>
                  <a:srgbClr val="171514"/>
                </a:solidFill>
                <a:latin typeface="Trebuchet MS"/>
                <a:cs typeface="Trebuchet MS"/>
              </a:rPr>
              <a:t>SERVICIO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7583586" y="7566172"/>
            <a:ext cx="134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10399630" y="7559822"/>
            <a:ext cx="1704339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7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26</a:t>
            </a:fld>
            <a:endParaRPr spc="15" dirty="0"/>
          </a:p>
        </p:txBody>
      </p:sp>
      <p:sp>
        <p:nvSpPr>
          <p:cNvPr id="2" name="object 2"/>
          <p:cNvSpPr txBox="1"/>
          <p:nvPr/>
        </p:nvSpPr>
        <p:spPr>
          <a:xfrm>
            <a:off x="5762380" y="520086"/>
            <a:ext cx="66484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35" dirty="0">
                <a:solidFill>
                  <a:srgbClr val="171514"/>
                </a:solidFill>
                <a:latin typeface="Trebuchet MS"/>
                <a:cs typeface="Trebuchet MS"/>
              </a:rPr>
              <a:t>Revisión</a:t>
            </a:r>
            <a:r>
              <a:rPr sz="10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00" b="1" spc="-15" dirty="0">
                <a:solidFill>
                  <a:srgbClr val="171514"/>
                </a:solidFill>
                <a:latin typeface="Trebuchet MS"/>
                <a:cs typeface="Trebuchet MS"/>
              </a:rPr>
              <a:t>2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67002" y="540005"/>
            <a:ext cx="4307840" cy="4092575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127635" rIns="0" bIns="0" rtlCol="0">
            <a:spAutoFit/>
          </a:bodyPr>
          <a:lstStyle/>
          <a:p>
            <a:pPr marL="400050" marR="365125" indent="-243204">
              <a:lnSpc>
                <a:spcPct val="112400"/>
              </a:lnSpc>
              <a:spcBef>
                <a:spcPts val="1005"/>
              </a:spcBef>
              <a:tabLst>
                <a:tab pos="389890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2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Landis.&amp;.Gyr.y.Siemens.residencial.meter.sockets. </a:t>
            </a:r>
            <a:r>
              <a:rPr sz="10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tienen.calificaciones.actuales.continuas.de.</a:t>
            </a:r>
            <a:r>
              <a:rPr sz="10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dirty="0">
                <a:solidFill>
                  <a:srgbClr val="171514"/>
                </a:solidFill>
                <a:latin typeface="Microsoft Sans Serif"/>
                <a:cs typeface="Microsoft Sans Serif"/>
              </a:rPr>
              <a:t>35.a.</a:t>
            </a:r>
            <a:r>
              <a:rPr sz="105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0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 </a:t>
            </a:r>
            <a:r>
              <a:rPr sz="10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endParaRPr sz="105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300">
              <a:latin typeface="Microsoft Sans Serif"/>
              <a:cs typeface="Microsoft Sans Serif"/>
            </a:endParaRPr>
          </a:p>
          <a:p>
            <a:pPr marL="400050" marR="638810" indent="-306070">
              <a:lnSpc>
                <a:spcPts val="1440"/>
              </a:lnSpc>
              <a:tabLst>
                <a:tab pos="399415" algn="l"/>
                <a:tab pos="1553210" algn="l"/>
                <a:tab pos="2957830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2..	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comerciales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HQ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disponibles con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clasificaciones.de.corriente.continua.de.hasta.</a:t>
            </a:r>
            <a:r>
              <a:rPr sz="8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.amperios..CQ. 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las.tomas.de.medidores.comerciales.tienen.una.corriente.continua.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clasificación.de.</a:t>
            </a:r>
            <a:r>
              <a:rPr sz="800" u="sng" spc="1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.amperios.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50">
              <a:latin typeface="Microsoft Sans Serif"/>
              <a:cs typeface="Microsoft Sans Serif"/>
            </a:endParaRPr>
          </a:p>
          <a:p>
            <a:pPr marL="400050" marR="401320" indent="-306070">
              <a:lnSpc>
                <a:spcPct val="121800"/>
              </a:lnSpc>
              <a:spcBef>
                <a:spcPts val="5"/>
              </a:spcBef>
              <a:tabLst>
                <a:tab pos="399415" algn="l"/>
                <a:tab pos="2874645" algn="l"/>
                <a:tab pos="3387090" algn="l"/>
                <a:tab pos="3865879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3..	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múltiples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posiciones.en.un.diseño.horizontal.y.</a:t>
            </a:r>
            <a:r>
              <a:rPr sz="950" u="sng" spc="2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.o.</a:t>
            </a:r>
            <a:r>
              <a:rPr sz="950" u="sng" spc="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posiciones.en.un.diseño.vertical.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350">
              <a:latin typeface="Microsoft Sans Serif"/>
              <a:cs typeface="Microsoft Sans Serif"/>
            </a:endParaRPr>
          </a:p>
          <a:p>
            <a:pPr marL="400050" marR="245745" indent="-306070">
              <a:lnSpc>
                <a:spcPts val="1440"/>
              </a:lnSpc>
              <a:spcBef>
                <a:spcPts val="5"/>
              </a:spcBef>
              <a:tabLst>
                <a:tab pos="399415" algn="l"/>
                <a:tab pos="1861820" algn="l"/>
                <a:tab pos="227520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4..	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clasificados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7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PTS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continua.</a:t>
            </a:r>
            <a:r>
              <a:rPr sz="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capacidad.de.corriente.de.</a:t>
            </a:r>
            <a:r>
              <a:rPr sz="700" u="sng" spc="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.amperios..HQ-T.y.HQ-TS.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Los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700" spc="-1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clasificados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transformadores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continua.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capacidad.de.corriente.de.</a:t>
            </a:r>
            <a:r>
              <a:rPr sz="700" u="sng" spc="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.amperios.</a:t>
            </a:r>
            <a:endParaRPr sz="7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400050" marR="379730" indent="-306070">
              <a:lnSpc>
                <a:spcPct val="127099"/>
              </a:lnSpc>
              <a:tabLst>
                <a:tab pos="399415" algn="l"/>
                <a:tab pos="362267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5..	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K-4,.K-5,.y.K-7.ofrecen.</a:t>
            </a:r>
            <a:r>
              <a:rPr sz="9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,.que. 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es.la.medición.directa.de.cargas.superiores.a.320.sin.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transformadores.de.corriente.separados.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883319" y="4633798"/>
            <a:ext cx="26034" cy="3810"/>
          </a:xfrm>
          <a:custGeom>
            <a:avLst/>
            <a:gdLst/>
            <a:ahLst/>
            <a:cxnLst/>
            <a:rect l="l" t="t" r="r" b="b"/>
            <a:pathLst>
              <a:path w="26035" h="3810">
                <a:moveTo>
                  <a:pt x="25653" y="0"/>
                </a:moveTo>
                <a:lnTo>
                  <a:pt x="0" y="0"/>
                </a:lnTo>
                <a:lnTo>
                  <a:pt x="0" y="3733"/>
                </a:lnTo>
                <a:lnTo>
                  <a:pt x="25653" y="3733"/>
                </a:lnTo>
                <a:lnTo>
                  <a:pt x="25653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8105636" y="3773170"/>
            <a:ext cx="1508125" cy="1170940"/>
            <a:chOff x="3051035" y="3773170"/>
            <a:chExt cx="1508125" cy="1170940"/>
          </a:xfrm>
        </p:grpSpPr>
        <p:sp>
          <p:nvSpPr>
            <p:cNvPr id="4" name="object 4"/>
            <p:cNvSpPr/>
            <p:nvPr/>
          </p:nvSpPr>
          <p:spPr>
            <a:xfrm>
              <a:off x="3596576" y="3811269"/>
              <a:ext cx="31750" cy="1096645"/>
            </a:xfrm>
            <a:custGeom>
              <a:avLst/>
              <a:gdLst/>
              <a:ahLst/>
              <a:cxnLst/>
              <a:rect l="l" t="t" r="r" b="b"/>
              <a:pathLst>
                <a:path w="31750" h="1096645">
                  <a:moveTo>
                    <a:pt x="152" y="1031328"/>
                  </a:moveTo>
                  <a:lnTo>
                    <a:pt x="0" y="1033970"/>
                  </a:lnTo>
                  <a:lnTo>
                    <a:pt x="152" y="1034008"/>
                  </a:lnTo>
                  <a:lnTo>
                    <a:pt x="152" y="1031328"/>
                  </a:lnTo>
                  <a:close/>
                </a:path>
                <a:path w="31750" h="1096645">
                  <a:moveTo>
                    <a:pt x="1066" y="1034161"/>
                  </a:moveTo>
                  <a:lnTo>
                    <a:pt x="152" y="1034008"/>
                  </a:lnTo>
                  <a:lnTo>
                    <a:pt x="152" y="1096022"/>
                  </a:lnTo>
                  <a:lnTo>
                    <a:pt x="889" y="1096022"/>
                  </a:lnTo>
                  <a:lnTo>
                    <a:pt x="1066" y="1034161"/>
                  </a:lnTo>
                  <a:close/>
                </a:path>
                <a:path w="31750" h="1096645">
                  <a:moveTo>
                    <a:pt x="5562" y="76"/>
                  </a:moveTo>
                  <a:lnTo>
                    <a:pt x="152" y="76"/>
                  </a:lnTo>
                  <a:lnTo>
                    <a:pt x="152" y="1031328"/>
                  </a:lnTo>
                  <a:lnTo>
                    <a:pt x="368" y="1027582"/>
                  </a:lnTo>
                  <a:lnTo>
                    <a:pt x="1244" y="1027582"/>
                  </a:lnTo>
                  <a:lnTo>
                    <a:pt x="889" y="987221"/>
                  </a:lnTo>
                  <a:lnTo>
                    <a:pt x="5562" y="899782"/>
                  </a:lnTo>
                  <a:lnTo>
                    <a:pt x="5562" y="76"/>
                  </a:lnTo>
                  <a:close/>
                </a:path>
                <a:path w="31750" h="1096645">
                  <a:moveTo>
                    <a:pt x="31457" y="0"/>
                  </a:moveTo>
                  <a:lnTo>
                    <a:pt x="25171" y="0"/>
                  </a:lnTo>
                  <a:lnTo>
                    <a:pt x="25171" y="899160"/>
                  </a:lnTo>
                  <a:lnTo>
                    <a:pt x="25171" y="986790"/>
                  </a:lnTo>
                  <a:lnTo>
                    <a:pt x="25171" y="1027430"/>
                  </a:lnTo>
                  <a:lnTo>
                    <a:pt x="25171" y="1033780"/>
                  </a:lnTo>
                  <a:lnTo>
                    <a:pt x="25171" y="1096010"/>
                  </a:lnTo>
                  <a:lnTo>
                    <a:pt x="26860" y="1096010"/>
                  </a:lnTo>
                  <a:lnTo>
                    <a:pt x="26860" y="1033780"/>
                  </a:lnTo>
                  <a:lnTo>
                    <a:pt x="26060" y="1033780"/>
                  </a:lnTo>
                  <a:lnTo>
                    <a:pt x="26060" y="1027430"/>
                  </a:lnTo>
                  <a:lnTo>
                    <a:pt x="26949" y="1027430"/>
                  </a:lnTo>
                  <a:lnTo>
                    <a:pt x="26949" y="986790"/>
                  </a:lnTo>
                  <a:lnTo>
                    <a:pt x="29133" y="986790"/>
                  </a:lnTo>
                  <a:lnTo>
                    <a:pt x="29133" y="899160"/>
                  </a:lnTo>
                  <a:lnTo>
                    <a:pt x="31457" y="899160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575329" y="3811587"/>
              <a:ext cx="41910" cy="1094740"/>
            </a:xfrm>
            <a:custGeom>
              <a:avLst/>
              <a:gdLst/>
              <a:ahLst/>
              <a:cxnLst/>
              <a:rect l="l" t="t" r="r" b="b"/>
              <a:pathLst>
                <a:path w="41910" h="1094739">
                  <a:moveTo>
                    <a:pt x="8547" y="0"/>
                  </a:moveTo>
                  <a:lnTo>
                    <a:pt x="0" y="0"/>
                  </a:lnTo>
                  <a:lnTo>
                    <a:pt x="0" y="1094473"/>
                  </a:lnTo>
                  <a:lnTo>
                    <a:pt x="8547" y="1094473"/>
                  </a:lnTo>
                  <a:lnTo>
                    <a:pt x="8547" y="0"/>
                  </a:lnTo>
                  <a:close/>
                </a:path>
                <a:path w="41910" h="1094739">
                  <a:moveTo>
                    <a:pt x="41668" y="0"/>
                  </a:moveTo>
                  <a:lnTo>
                    <a:pt x="35166" y="0"/>
                  </a:lnTo>
                  <a:lnTo>
                    <a:pt x="35166" y="1094473"/>
                  </a:lnTo>
                  <a:lnTo>
                    <a:pt x="41668" y="1094473"/>
                  </a:lnTo>
                  <a:lnTo>
                    <a:pt x="4166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053321" y="3775786"/>
              <a:ext cx="1028700" cy="34290"/>
            </a:xfrm>
            <a:custGeom>
              <a:avLst/>
              <a:gdLst/>
              <a:ahLst/>
              <a:cxnLst/>
              <a:rect l="l" t="t" r="r" b="b"/>
              <a:pathLst>
                <a:path w="1028700" h="34289">
                  <a:moveTo>
                    <a:pt x="1028395" y="0"/>
                  </a:moveTo>
                  <a:lnTo>
                    <a:pt x="0" y="0"/>
                  </a:lnTo>
                  <a:lnTo>
                    <a:pt x="0" y="34124"/>
                  </a:lnTo>
                  <a:lnTo>
                    <a:pt x="1028395" y="34124"/>
                  </a:lnTo>
                  <a:lnTo>
                    <a:pt x="102839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51035" y="3773169"/>
              <a:ext cx="1033144" cy="39370"/>
            </a:xfrm>
            <a:custGeom>
              <a:avLst/>
              <a:gdLst/>
              <a:ahLst/>
              <a:cxnLst/>
              <a:rect l="l" t="t" r="r" b="b"/>
              <a:pathLst>
                <a:path w="1033145" h="39370">
                  <a:moveTo>
                    <a:pt x="1032967" y="2540"/>
                  </a:moveTo>
                  <a:lnTo>
                    <a:pt x="1032662" y="2540"/>
                  </a:lnTo>
                  <a:lnTo>
                    <a:pt x="1032662" y="1270"/>
                  </a:lnTo>
                  <a:lnTo>
                    <a:pt x="1031405" y="1270"/>
                  </a:lnTo>
                  <a:lnTo>
                    <a:pt x="1031405" y="0"/>
                  </a:lnTo>
                  <a:lnTo>
                    <a:pt x="1028395" y="0"/>
                  </a:lnTo>
                  <a:lnTo>
                    <a:pt x="1028395" y="5080"/>
                  </a:lnTo>
                  <a:lnTo>
                    <a:pt x="1028395" y="34290"/>
                  </a:lnTo>
                  <a:lnTo>
                    <a:pt x="4572" y="34290"/>
                  </a:lnTo>
                  <a:lnTo>
                    <a:pt x="4572" y="5080"/>
                  </a:lnTo>
                  <a:lnTo>
                    <a:pt x="1028395" y="5080"/>
                  </a:lnTo>
                  <a:lnTo>
                    <a:pt x="1028395" y="0"/>
                  </a:lnTo>
                  <a:lnTo>
                    <a:pt x="1549" y="0"/>
                  </a:lnTo>
                  <a:lnTo>
                    <a:pt x="1549" y="1270"/>
                  </a:lnTo>
                  <a:lnTo>
                    <a:pt x="292" y="1270"/>
                  </a:lnTo>
                  <a:lnTo>
                    <a:pt x="292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34290"/>
                  </a:lnTo>
                  <a:lnTo>
                    <a:pt x="0" y="36830"/>
                  </a:lnTo>
                  <a:lnTo>
                    <a:pt x="292" y="36830"/>
                  </a:lnTo>
                  <a:lnTo>
                    <a:pt x="292" y="38100"/>
                  </a:lnTo>
                  <a:lnTo>
                    <a:pt x="1562" y="38100"/>
                  </a:lnTo>
                  <a:lnTo>
                    <a:pt x="1562" y="39370"/>
                  </a:lnTo>
                  <a:lnTo>
                    <a:pt x="1031392" y="39370"/>
                  </a:lnTo>
                  <a:lnTo>
                    <a:pt x="1031392" y="38100"/>
                  </a:lnTo>
                  <a:lnTo>
                    <a:pt x="1032662" y="38100"/>
                  </a:lnTo>
                  <a:lnTo>
                    <a:pt x="1032662" y="36830"/>
                  </a:lnTo>
                  <a:lnTo>
                    <a:pt x="1030681" y="36830"/>
                  </a:lnTo>
                  <a:lnTo>
                    <a:pt x="1032967" y="36741"/>
                  </a:lnTo>
                  <a:lnTo>
                    <a:pt x="1032967" y="34455"/>
                  </a:lnTo>
                  <a:lnTo>
                    <a:pt x="1030681" y="34455"/>
                  </a:lnTo>
                  <a:lnTo>
                    <a:pt x="1030681" y="34290"/>
                  </a:lnTo>
                  <a:lnTo>
                    <a:pt x="1032967" y="34290"/>
                  </a:lnTo>
                  <a:lnTo>
                    <a:pt x="1032967" y="5080"/>
                  </a:lnTo>
                  <a:lnTo>
                    <a:pt x="1032967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565385" y="3809911"/>
              <a:ext cx="38100" cy="1098550"/>
            </a:xfrm>
            <a:custGeom>
              <a:avLst/>
              <a:gdLst/>
              <a:ahLst/>
              <a:cxnLst/>
              <a:rect l="l" t="t" r="r" b="b"/>
              <a:pathLst>
                <a:path w="38100" h="1098550">
                  <a:moveTo>
                    <a:pt x="37693" y="0"/>
                  </a:moveTo>
                  <a:lnTo>
                    <a:pt x="0" y="0"/>
                  </a:lnTo>
                  <a:lnTo>
                    <a:pt x="0" y="1098092"/>
                  </a:lnTo>
                  <a:lnTo>
                    <a:pt x="37693" y="1098092"/>
                  </a:lnTo>
                  <a:lnTo>
                    <a:pt x="3769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563099" y="3807459"/>
              <a:ext cx="42545" cy="1102360"/>
            </a:xfrm>
            <a:custGeom>
              <a:avLst/>
              <a:gdLst/>
              <a:ahLst/>
              <a:cxnLst/>
              <a:rect l="l" t="t" r="r" b="b"/>
              <a:pathLst>
                <a:path w="42545" h="1102360">
                  <a:moveTo>
                    <a:pt x="42265" y="2540"/>
                  </a:moveTo>
                  <a:lnTo>
                    <a:pt x="42037" y="2540"/>
                  </a:lnTo>
                  <a:lnTo>
                    <a:pt x="42037" y="1270"/>
                  </a:lnTo>
                  <a:lnTo>
                    <a:pt x="41097" y="1270"/>
                  </a:lnTo>
                  <a:lnTo>
                    <a:pt x="41097" y="0"/>
                  </a:lnTo>
                  <a:lnTo>
                    <a:pt x="37693" y="0"/>
                  </a:lnTo>
                  <a:lnTo>
                    <a:pt x="37693" y="5080"/>
                  </a:lnTo>
                  <a:lnTo>
                    <a:pt x="37693" y="1098550"/>
                  </a:lnTo>
                  <a:lnTo>
                    <a:pt x="4572" y="1098550"/>
                  </a:lnTo>
                  <a:lnTo>
                    <a:pt x="4572" y="5080"/>
                  </a:lnTo>
                  <a:lnTo>
                    <a:pt x="2286" y="5080"/>
                  </a:lnTo>
                  <a:lnTo>
                    <a:pt x="2286" y="4737"/>
                  </a:lnTo>
                  <a:lnTo>
                    <a:pt x="4572" y="4737"/>
                  </a:lnTo>
                  <a:lnTo>
                    <a:pt x="4572" y="5080"/>
                  </a:lnTo>
                  <a:lnTo>
                    <a:pt x="37693" y="5080"/>
                  </a:lnTo>
                  <a:lnTo>
                    <a:pt x="37693" y="0"/>
                  </a:lnTo>
                  <a:lnTo>
                    <a:pt x="1155" y="0"/>
                  </a:lnTo>
                  <a:lnTo>
                    <a:pt x="1155" y="1270"/>
                  </a:lnTo>
                  <a:lnTo>
                    <a:pt x="215" y="1270"/>
                  </a:lnTo>
                  <a:lnTo>
                    <a:pt x="215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098550"/>
                  </a:lnTo>
                  <a:lnTo>
                    <a:pt x="0" y="1101090"/>
                  </a:lnTo>
                  <a:lnTo>
                    <a:pt x="482" y="1101090"/>
                  </a:lnTo>
                  <a:lnTo>
                    <a:pt x="482" y="1102360"/>
                  </a:lnTo>
                  <a:lnTo>
                    <a:pt x="41770" y="1102360"/>
                  </a:lnTo>
                  <a:lnTo>
                    <a:pt x="41770" y="1101090"/>
                  </a:lnTo>
                  <a:lnTo>
                    <a:pt x="42265" y="1101090"/>
                  </a:lnTo>
                  <a:lnTo>
                    <a:pt x="42265" y="1098550"/>
                  </a:lnTo>
                  <a:lnTo>
                    <a:pt x="42265" y="5080"/>
                  </a:lnTo>
                  <a:lnTo>
                    <a:pt x="42265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106292" y="3809911"/>
              <a:ext cx="459105" cy="29209"/>
            </a:xfrm>
            <a:custGeom>
              <a:avLst/>
              <a:gdLst/>
              <a:ahLst/>
              <a:cxnLst/>
              <a:rect l="l" t="t" r="r" b="b"/>
              <a:pathLst>
                <a:path w="459104" h="29210">
                  <a:moveTo>
                    <a:pt x="459092" y="0"/>
                  </a:moveTo>
                  <a:lnTo>
                    <a:pt x="0" y="0"/>
                  </a:lnTo>
                  <a:lnTo>
                    <a:pt x="33096" y="29171"/>
                  </a:lnTo>
                  <a:lnTo>
                    <a:pt x="459092" y="29171"/>
                  </a:lnTo>
                  <a:lnTo>
                    <a:pt x="4590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104159" y="3807625"/>
              <a:ext cx="463550" cy="34290"/>
            </a:xfrm>
            <a:custGeom>
              <a:avLst/>
              <a:gdLst/>
              <a:ahLst/>
              <a:cxnLst/>
              <a:rect l="l" t="t" r="r" b="b"/>
              <a:pathLst>
                <a:path w="463550" h="34289">
                  <a:moveTo>
                    <a:pt x="461225" y="0"/>
                  </a:moveTo>
                  <a:lnTo>
                    <a:pt x="2133" y="0"/>
                  </a:lnTo>
                  <a:lnTo>
                    <a:pt x="0" y="1485"/>
                  </a:lnTo>
                  <a:lnTo>
                    <a:pt x="622" y="4000"/>
                  </a:lnTo>
                  <a:lnTo>
                    <a:pt x="33705" y="33172"/>
                  </a:lnTo>
                  <a:lnTo>
                    <a:pt x="35229" y="33743"/>
                  </a:lnTo>
                  <a:lnTo>
                    <a:pt x="461225" y="33743"/>
                  </a:lnTo>
                  <a:lnTo>
                    <a:pt x="462851" y="33070"/>
                  </a:lnTo>
                  <a:lnTo>
                    <a:pt x="463511" y="31457"/>
                  </a:lnTo>
                  <a:lnTo>
                    <a:pt x="458939" y="31457"/>
                  </a:lnTo>
                  <a:lnTo>
                    <a:pt x="458939" y="29171"/>
                  </a:lnTo>
                  <a:lnTo>
                    <a:pt x="36093" y="29171"/>
                  </a:lnTo>
                  <a:lnTo>
                    <a:pt x="8178" y="4572"/>
                  </a:lnTo>
                  <a:lnTo>
                    <a:pt x="463511" y="4572"/>
                  </a:lnTo>
                  <a:lnTo>
                    <a:pt x="463511" y="2286"/>
                  </a:lnTo>
                  <a:lnTo>
                    <a:pt x="462851" y="673"/>
                  </a:lnTo>
                  <a:lnTo>
                    <a:pt x="461225" y="0"/>
                  </a:lnTo>
                  <a:close/>
                </a:path>
                <a:path w="463550" h="34289">
                  <a:moveTo>
                    <a:pt x="463511" y="4572"/>
                  </a:moveTo>
                  <a:lnTo>
                    <a:pt x="458939" y="4572"/>
                  </a:lnTo>
                  <a:lnTo>
                    <a:pt x="458939" y="31457"/>
                  </a:lnTo>
                  <a:lnTo>
                    <a:pt x="461225" y="31457"/>
                  </a:lnTo>
                  <a:lnTo>
                    <a:pt x="461225" y="29171"/>
                  </a:lnTo>
                  <a:lnTo>
                    <a:pt x="463511" y="29171"/>
                  </a:lnTo>
                  <a:lnTo>
                    <a:pt x="463511" y="4572"/>
                  </a:lnTo>
                  <a:close/>
                </a:path>
                <a:path w="463550" h="34289">
                  <a:moveTo>
                    <a:pt x="463511" y="29171"/>
                  </a:moveTo>
                  <a:lnTo>
                    <a:pt x="461225" y="29171"/>
                  </a:lnTo>
                  <a:lnTo>
                    <a:pt x="461225" y="31457"/>
                  </a:lnTo>
                  <a:lnTo>
                    <a:pt x="463511" y="31457"/>
                  </a:lnTo>
                  <a:lnTo>
                    <a:pt x="463511" y="291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603078" y="3809911"/>
              <a:ext cx="17780" cy="1098550"/>
            </a:xfrm>
            <a:custGeom>
              <a:avLst/>
              <a:gdLst/>
              <a:ahLst/>
              <a:cxnLst/>
              <a:rect l="l" t="t" r="r" b="b"/>
              <a:pathLst>
                <a:path w="17779" h="1098550">
                  <a:moveTo>
                    <a:pt x="17779" y="0"/>
                  </a:moveTo>
                  <a:lnTo>
                    <a:pt x="0" y="0"/>
                  </a:lnTo>
                  <a:lnTo>
                    <a:pt x="0" y="1098092"/>
                  </a:lnTo>
                  <a:lnTo>
                    <a:pt x="17779" y="1098092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00793" y="3807459"/>
              <a:ext cx="22860" cy="1102360"/>
            </a:xfrm>
            <a:custGeom>
              <a:avLst/>
              <a:gdLst/>
              <a:ahLst/>
              <a:cxnLst/>
              <a:rect l="l" t="t" r="r" b="b"/>
              <a:pathLst>
                <a:path w="22860" h="1102360">
                  <a:moveTo>
                    <a:pt x="22364" y="2540"/>
                  </a:moveTo>
                  <a:lnTo>
                    <a:pt x="22136" y="2540"/>
                  </a:lnTo>
                  <a:lnTo>
                    <a:pt x="22136" y="1270"/>
                  </a:lnTo>
                  <a:lnTo>
                    <a:pt x="21196" y="1270"/>
                  </a:lnTo>
                  <a:lnTo>
                    <a:pt x="21196" y="0"/>
                  </a:lnTo>
                  <a:lnTo>
                    <a:pt x="17792" y="0"/>
                  </a:lnTo>
                  <a:lnTo>
                    <a:pt x="17792" y="5080"/>
                  </a:lnTo>
                  <a:lnTo>
                    <a:pt x="17792" y="1098550"/>
                  </a:lnTo>
                  <a:lnTo>
                    <a:pt x="4572" y="1098550"/>
                  </a:lnTo>
                  <a:lnTo>
                    <a:pt x="4572" y="5080"/>
                  </a:lnTo>
                  <a:lnTo>
                    <a:pt x="2286" y="5080"/>
                  </a:lnTo>
                  <a:lnTo>
                    <a:pt x="2286" y="4737"/>
                  </a:lnTo>
                  <a:lnTo>
                    <a:pt x="4572" y="4737"/>
                  </a:lnTo>
                  <a:lnTo>
                    <a:pt x="4572" y="5080"/>
                  </a:lnTo>
                  <a:lnTo>
                    <a:pt x="17792" y="5080"/>
                  </a:lnTo>
                  <a:lnTo>
                    <a:pt x="17792" y="0"/>
                  </a:lnTo>
                  <a:lnTo>
                    <a:pt x="1155" y="0"/>
                  </a:lnTo>
                  <a:lnTo>
                    <a:pt x="1155" y="1270"/>
                  </a:lnTo>
                  <a:lnTo>
                    <a:pt x="215" y="1270"/>
                  </a:lnTo>
                  <a:lnTo>
                    <a:pt x="215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098550"/>
                  </a:lnTo>
                  <a:lnTo>
                    <a:pt x="0" y="1101090"/>
                  </a:lnTo>
                  <a:lnTo>
                    <a:pt x="482" y="1101090"/>
                  </a:lnTo>
                  <a:lnTo>
                    <a:pt x="482" y="1102360"/>
                  </a:lnTo>
                  <a:lnTo>
                    <a:pt x="21869" y="1102360"/>
                  </a:lnTo>
                  <a:lnTo>
                    <a:pt x="21869" y="1101090"/>
                  </a:lnTo>
                  <a:lnTo>
                    <a:pt x="22364" y="1101090"/>
                  </a:lnTo>
                  <a:lnTo>
                    <a:pt x="22364" y="1098550"/>
                  </a:lnTo>
                  <a:lnTo>
                    <a:pt x="22364" y="5080"/>
                  </a:lnTo>
                  <a:lnTo>
                    <a:pt x="22364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071812" y="3809911"/>
              <a:ext cx="67945" cy="1098550"/>
            </a:xfrm>
            <a:custGeom>
              <a:avLst/>
              <a:gdLst/>
              <a:ahLst/>
              <a:cxnLst/>
              <a:rect l="l" t="t" r="r" b="b"/>
              <a:pathLst>
                <a:path w="67944" h="1098550">
                  <a:moveTo>
                    <a:pt x="34480" y="0"/>
                  </a:moveTo>
                  <a:lnTo>
                    <a:pt x="0" y="0"/>
                  </a:lnTo>
                  <a:lnTo>
                    <a:pt x="0" y="1098092"/>
                  </a:lnTo>
                  <a:lnTo>
                    <a:pt x="67576" y="1052588"/>
                  </a:lnTo>
                  <a:lnTo>
                    <a:pt x="67576" y="29171"/>
                  </a:lnTo>
                  <a:lnTo>
                    <a:pt x="3448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069526" y="3807625"/>
              <a:ext cx="72390" cy="1102995"/>
            </a:xfrm>
            <a:custGeom>
              <a:avLst/>
              <a:gdLst/>
              <a:ahLst/>
              <a:cxnLst/>
              <a:rect l="l" t="t" r="r" b="b"/>
              <a:pathLst>
                <a:path w="72389" h="1102995">
                  <a:moveTo>
                    <a:pt x="36766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1100378"/>
                  </a:lnTo>
                  <a:lnTo>
                    <a:pt x="1219" y="1102398"/>
                  </a:lnTo>
                  <a:lnTo>
                    <a:pt x="3568" y="1102283"/>
                  </a:lnTo>
                  <a:lnTo>
                    <a:pt x="12770" y="1096086"/>
                  </a:lnTo>
                  <a:lnTo>
                    <a:pt x="4572" y="1096086"/>
                  </a:lnTo>
                  <a:lnTo>
                    <a:pt x="4572" y="4572"/>
                  </a:lnTo>
                  <a:lnTo>
                    <a:pt x="35903" y="4572"/>
                  </a:lnTo>
                  <a:lnTo>
                    <a:pt x="35255" y="4000"/>
                  </a:lnTo>
                  <a:lnTo>
                    <a:pt x="36766" y="2286"/>
                  </a:lnTo>
                  <a:lnTo>
                    <a:pt x="36766" y="0"/>
                  </a:lnTo>
                  <a:close/>
                </a:path>
                <a:path w="72389" h="1102995">
                  <a:moveTo>
                    <a:pt x="36766" y="2286"/>
                  </a:moveTo>
                  <a:lnTo>
                    <a:pt x="35255" y="4000"/>
                  </a:lnTo>
                  <a:lnTo>
                    <a:pt x="67563" y="32486"/>
                  </a:lnTo>
                  <a:lnTo>
                    <a:pt x="67563" y="1053655"/>
                  </a:lnTo>
                  <a:lnTo>
                    <a:pt x="4572" y="1096086"/>
                  </a:lnTo>
                  <a:lnTo>
                    <a:pt x="12770" y="1096086"/>
                  </a:lnTo>
                  <a:lnTo>
                    <a:pt x="71132" y="1056779"/>
                  </a:lnTo>
                  <a:lnTo>
                    <a:pt x="72148" y="1054874"/>
                  </a:lnTo>
                  <a:lnTo>
                    <a:pt x="72148" y="31457"/>
                  </a:lnTo>
                  <a:lnTo>
                    <a:pt x="71361" y="29743"/>
                  </a:lnTo>
                  <a:lnTo>
                    <a:pt x="42814" y="4572"/>
                  </a:lnTo>
                  <a:lnTo>
                    <a:pt x="36766" y="4572"/>
                  </a:lnTo>
                  <a:lnTo>
                    <a:pt x="36766" y="2286"/>
                  </a:lnTo>
                  <a:close/>
                </a:path>
                <a:path w="72389" h="1102995">
                  <a:moveTo>
                    <a:pt x="36766" y="0"/>
                  </a:moveTo>
                  <a:lnTo>
                    <a:pt x="36766" y="4572"/>
                  </a:lnTo>
                  <a:lnTo>
                    <a:pt x="42814" y="4572"/>
                  </a:lnTo>
                  <a:lnTo>
                    <a:pt x="38277" y="571"/>
                  </a:lnTo>
                  <a:lnTo>
                    <a:pt x="367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139376" y="3839083"/>
              <a:ext cx="426084" cy="1023619"/>
            </a:xfrm>
            <a:custGeom>
              <a:avLst/>
              <a:gdLst/>
              <a:ahLst/>
              <a:cxnLst/>
              <a:rect l="l" t="t" r="r" b="b"/>
              <a:pathLst>
                <a:path w="426085" h="1023620">
                  <a:moveTo>
                    <a:pt x="426008" y="0"/>
                  </a:moveTo>
                  <a:lnTo>
                    <a:pt x="0" y="0"/>
                  </a:lnTo>
                  <a:lnTo>
                    <a:pt x="0" y="1023416"/>
                  </a:lnTo>
                  <a:lnTo>
                    <a:pt x="426008" y="1023416"/>
                  </a:lnTo>
                  <a:lnTo>
                    <a:pt x="42600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137090" y="3836669"/>
              <a:ext cx="431165" cy="1028700"/>
            </a:xfrm>
            <a:custGeom>
              <a:avLst/>
              <a:gdLst/>
              <a:ahLst/>
              <a:cxnLst/>
              <a:rect l="l" t="t" r="r" b="b"/>
              <a:pathLst>
                <a:path w="431164" h="1028700">
                  <a:moveTo>
                    <a:pt x="430580" y="2540"/>
                  </a:moveTo>
                  <a:lnTo>
                    <a:pt x="430364" y="2540"/>
                  </a:lnTo>
                  <a:lnTo>
                    <a:pt x="430364" y="1270"/>
                  </a:lnTo>
                  <a:lnTo>
                    <a:pt x="429514" y="1270"/>
                  </a:lnTo>
                  <a:lnTo>
                    <a:pt x="429514" y="0"/>
                  </a:lnTo>
                  <a:lnTo>
                    <a:pt x="428294" y="0"/>
                  </a:lnTo>
                  <a:lnTo>
                    <a:pt x="426008" y="0"/>
                  </a:lnTo>
                  <a:lnTo>
                    <a:pt x="426008" y="5080"/>
                  </a:lnTo>
                  <a:lnTo>
                    <a:pt x="426008" y="1023620"/>
                  </a:lnTo>
                  <a:lnTo>
                    <a:pt x="4584" y="1023620"/>
                  </a:lnTo>
                  <a:lnTo>
                    <a:pt x="4584" y="5080"/>
                  </a:lnTo>
                  <a:lnTo>
                    <a:pt x="426008" y="5080"/>
                  </a:lnTo>
                  <a:lnTo>
                    <a:pt x="426008" y="0"/>
                  </a:lnTo>
                  <a:lnTo>
                    <a:pt x="1066" y="0"/>
                  </a:lnTo>
                  <a:lnTo>
                    <a:pt x="1066" y="1270"/>
                  </a:lnTo>
                  <a:lnTo>
                    <a:pt x="203" y="1270"/>
                  </a:lnTo>
                  <a:lnTo>
                    <a:pt x="203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023620"/>
                  </a:lnTo>
                  <a:lnTo>
                    <a:pt x="0" y="1026160"/>
                  </a:lnTo>
                  <a:lnTo>
                    <a:pt x="393" y="1026160"/>
                  </a:lnTo>
                  <a:lnTo>
                    <a:pt x="393" y="1027430"/>
                  </a:lnTo>
                  <a:lnTo>
                    <a:pt x="2171" y="1027430"/>
                  </a:lnTo>
                  <a:lnTo>
                    <a:pt x="2171" y="1028700"/>
                  </a:lnTo>
                  <a:lnTo>
                    <a:pt x="428409" y="1028700"/>
                  </a:lnTo>
                  <a:lnTo>
                    <a:pt x="428409" y="1027430"/>
                  </a:lnTo>
                  <a:lnTo>
                    <a:pt x="430174" y="1027430"/>
                  </a:lnTo>
                  <a:lnTo>
                    <a:pt x="430174" y="1026160"/>
                  </a:lnTo>
                  <a:lnTo>
                    <a:pt x="430580" y="1026160"/>
                  </a:lnTo>
                  <a:lnTo>
                    <a:pt x="430580" y="1023620"/>
                  </a:lnTo>
                  <a:lnTo>
                    <a:pt x="430580" y="5080"/>
                  </a:lnTo>
                  <a:lnTo>
                    <a:pt x="430580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071812" y="4862499"/>
              <a:ext cx="494030" cy="45720"/>
            </a:xfrm>
            <a:custGeom>
              <a:avLst/>
              <a:gdLst/>
              <a:ahLst/>
              <a:cxnLst/>
              <a:rect l="l" t="t" r="r" b="b"/>
              <a:pathLst>
                <a:path w="494029" h="45720">
                  <a:moveTo>
                    <a:pt x="493572" y="0"/>
                  </a:moveTo>
                  <a:lnTo>
                    <a:pt x="67576" y="0"/>
                  </a:lnTo>
                  <a:lnTo>
                    <a:pt x="0" y="45504"/>
                  </a:lnTo>
                  <a:lnTo>
                    <a:pt x="493572" y="45504"/>
                  </a:lnTo>
                  <a:lnTo>
                    <a:pt x="49357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069628" y="4860213"/>
              <a:ext cx="498475" cy="50165"/>
            </a:xfrm>
            <a:custGeom>
              <a:avLst/>
              <a:gdLst/>
              <a:ahLst/>
              <a:cxnLst/>
              <a:rect l="l" t="t" r="r" b="b"/>
              <a:pathLst>
                <a:path w="498475" h="50164">
                  <a:moveTo>
                    <a:pt x="68478" y="393"/>
                  </a:moveTo>
                  <a:lnTo>
                    <a:pt x="914" y="45897"/>
                  </a:lnTo>
                  <a:lnTo>
                    <a:pt x="0" y="48463"/>
                  </a:lnTo>
                  <a:lnTo>
                    <a:pt x="2184" y="50076"/>
                  </a:lnTo>
                  <a:lnTo>
                    <a:pt x="495757" y="50076"/>
                  </a:lnTo>
                  <a:lnTo>
                    <a:pt x="497382" y="49415"/>
                  </a:lnTo>
                  <a:lnTo>
                    <a:pt x="498043" y="47790"/>
                  </a:lnTo>
                  <a:lnTo>
                    <a:pt x="498043" y="45504"/>
                  </a:lnTo>
                  <a:lnTo>
                    <a:pt x="9677" y="45504"/>
                  </a:lnTo>
                  <a:lnTo>
                    <a:pt x="70465" y="4571"/>
                  </a:lnTo>
                  <a:lnTo>
                    <a:pt x="69761" y="4571"/>
                  </a:lnTo>
                  <a:lnTo>
                    <a:pt x="69761" y="2286"/>
                  </a:lnTo>
                  <a:lnTo>
                    <a:pt x="68478" y="393"/>
                  </a:lnTo>
                  <a:close/>
                </a:path>
                <a:path w="498475" h="50164">
                  <a:moveTo>
                    <a:pt x="495757" y="0"/>
                  </a:moveTo>
                  <a:lnTo>
                    <a:pt x="69761" y="0"/>
                  </a:lnTo>
                  <a:lnTo>
                    <a:pt x="68478" y="393"/>
                  </a:lnTo>
                  <a:lnTo>
                    <a:pt x="71031" y="4190"/>
                  </a:lnTo>
                  <a:lnTo>
                    <a:pt x="70465" y="4571"/>
                  </a:lnTo>
                  <a:lnTo>
                    <a:pt x="493471" y="4571"/>
                  </a:lnTo>
                  <a:lnTo>
                    <a:pt x="493471" y="45504"/>
                  </a:lnTo>
                  <a:lnTo>
                    <a:pt x="498043" y="45504"/>
                  </a:lnTo>
                  <a:lnTo>
                    <a:pt x="498043" y="2286"/>
                  </a:lnTo>
                  <a:lnTo>
                    <a:pt x="497382" y="673"/>
                  </a:lnTo>
                  <a:lnTo>
                    <a:pt x="495757" y="0"/>
                  </a:lnTo>
                  <a:close/>
                </a:path>
                <a:path w="498475" h="50164">
                  <a:moveTo>
                    <a:pt x="69761" y="2286"/>
                  </a:moveTo>
                  <a:lnTo>
                    <a:pt x="69761" y="4571"/>
                  </a:lnTo>
                  <a:lnTo>
                    <a:pt x="70465" y="4571"/>
                  </a:lnTo>
                  <a:lnTo>
                    <a:pt x="71031" y="4190"/>
                  </a:lnTo>
                  <a:lnTo>
                    <a:pt x="69761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620871" y="3809911"/>
              <a:ext cx="428625" cy="1098550"/>
            </a:xfrm>
            <a:custGeom>
              <a:avLst/>
              <a:gdLst/>
              <a:ahLst/>
              <a:cxnLst/>
              <a:rect l="l" t="t" r="r" b="b"/>
              <a:pathLst>
                <a:path w="428625" h="1098550">
                  <a:moveTo>
                    <a:pt x="428485" y="0"/>
                  </a:moveTo>
                  <a:lnTo>
                    <a:pt x="0" y="0"/>
                  </a:lnTo>
                  <a:lnTo>
                    <a:pt x="0" y="1098092"/>
                  </a:lnTo>
                  <a:lnTo>
                    <a:pt x="3441" y="1098092"/>
                  </a:lnTo>
                  <a:lnTo>
                    <a:pt x="3378" y="989457"/>
                  </a:lnTo>
                  <a:lnTo>
                    <a:pt x="7645" y="900391"/>
                  </a:lnTo>
                  <a:lnTo>
                    <a:pt x="428485" y="900391"/>
                  </a:lnTo>
                  <a:lnTo>
                    <a:pt x="42848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618585" y="3807625"/>
              <a:ext cx="433070" cy="1102995"/>
            </a:xfrm>
            <a:custGeom>
              <a:avLst/>
              <a:gdLst/>
              <a:ahLst/>
              <a:cxnLst/>
              <a:rect l="l" t="t" r="r" b="b"/>
              <a:pathLst>
                <a:path w="433070" h="1102995">
                  <a:moveTo>
                    <a:pt x="430771" y="0"/>
                  </a:moveTo>
                  <a:lnTo>
                    <a:pt x="2286" y="0"/>
                  </a:lnTo>
                  <a:lnTo>
                    <a:pt x="660" y="673"/>
                  </a:lnTo>
                  <a:lnTo>
                    <a:pt x="0" y="2286"/>
                  </a:lnTo>
                  <a:lnTo>
                    <a:pt x="0" y="1100378"/>
                  </a:lnTo>
                  <a:lnTo>
                    <a:pt x="660" y="1102004"/>
                  </a:lnTo>
                  <a:lnTo>
                    <a:pt x="2286" y="1102664"/>
                  </a:lnTo>
                  <a:lnTo>
                    <a:pt x="5727" y="1102664"/>
                  </a:lnTo>
                  <a:lnTo>
                    <a:pt x="7340" y="1101991"/>
                  </a:lnTo>
                  <a:lnTo>
                    <a:pt x="8008" y="1100378"/>
                  </a:lnTo>
                  <a:lnTo>
                    <a:pt x="2286" y="1100378"/>
                  </a:lnTo>
                  <a:lnTo>
                    <a:pt x="2286" y="1098092"/>
                  </a:lnTo>
                  <a:lnTo>
                    <a:pt x="3416" y="1098092"/>
                  </a:lnTo>
                  <a:lnTo>
                    <a:pt x="3378" y="991628"/>
                  </a:lnTo>
                  <a:lnTo>
                    <a:pt x="4572" y="966711"/>
                  </a:lnTo>
                  <a:lnTo>
                    <a:pt x="4572" y="4572"/>
                  </a:lnTo>
                  <a:lnTo>
                    <a:pt x="433057" y="4572"/>
                  </a:lnTo>
                  <a:lnTo>
                    <a:pt x="433057" y="2286"/>
                  </a:lnTo>
                  <a:lnTo>
                    <a:pt x="432396" y="673"/>
                  </a:lnTo>
                  <a:lnTo>
                    <a:pt x="430771" y="0"/>
                  </a:lnTo>
                  <a:close/>
                </a:path>
                <a:path w="433070" h="1102995">
                  <a:moveTo>
                    <a:pt x="4572" y="966711"/>
                  </a:moveTo>
                  <a:lnTo>
                    <a:pt x="3378" y="991628"/>
                  </a:lnTo>
                  <a:lnTo>
                    <a:pt x="3416" y="1098092"/>
                  </a:lnTo>
                  <a:lnTo>
                    <a:pt x="2286" y="1098092"/>
                  </a:lnTo>
                  <a:lnTo>
                    <a:pt x="2286" y="1100378"/>
                  </a:lnTo>
                  <a:lnTo>
                    <a:pt x="4572" y="1100378"/>
                  </a:lnTo>
                  <a:lnTo>
                    <a:pt x="4572" y="966711"/>
                  </a:lnTo>
                  <a:close/>
                </a:path>
                <a:path w="433070" h="1102995">
                  <a:moveTo>
                    <a:pt x="7645" y="902563"/>
                  </a:moveTo>
                  <a:lnTo>
                    <a:pt x="4572" y="966711"/>
                  </a:lnTo>
                  <a:lnTo>
                    <a:pt x="4572" y="1100378"/>
                  </a:lnTo>
                  <a:lnTo>
                    <a:pt x="8008" y="1100378"/>
                  </a:lnTo>
                  <a:lnTo>
                    <a:pt x="7950" y="1090955"/>
                  </a:lnTo>
                  <a:lnTo>
                    <a:pt x="7958" y="991628"/>
                  </a:lnTo>
                  <a:lnTo>
                    <a:pt x="12100" y="904963"/>
                  </a:lnTo>
                  <a:lnTo>
                    <a:pt x="9931" y="904963"/>
                  </a:lnTo>
                  <a:lnTo>
                    <a:pt x="9931" y="902677"/>
                  </a:lnTo>
                  <a:lnTo>
                    <a:pt x="7645" y="902563"/>
                  </a:lnTo>
                  <a:close/>
                </a:path>
                <a:path w="433070" h="1102995">
                  <a:moveTo>
                    <a:pt x="9931" y="902677"/>
                  </a:moveTo>
                  <a:lnTo>
                    <a:pt x="9931" y="904963"/>
                  </a:lnTo>
                  <a:lnTo>
                    <a:pt x="12100" y="904963"/>
                  </a:lnTo>
                  <a:lnTo>
                    <a:pt x="12204" y="902779"/>
                  </a:lnTo>
                  <a:lnTo>
                    <a:pt x="9931" y="902677"/>
                  </a:lnTo>
                  <a:close/>
                </a:path>
                <a:path w="433070" h="1102995">
                  <a:moveTo>
                    <a:pt x="433057" y="4572"/>
                  </a:moveTo>
                  <a:lnTo>
                    <a:pt x="428485" y="4572"/>
                  </a:lnTo>
                  <a:lnTo>
                    <a:pt x="428485" y="900391"/>
                  </a:lnTo>
                  <a:lnTo>
                    <a:pt x="8712" y="900391"/>
                  </a:lnTo>
                  <a:lnTo>
                    <a:pt x="7696" y="901344"/>
                  </a:lnTo>
                  <a:lnTo>
                    <a:pt x="7645" y="902563"/>
                  </a:lnTo>
                  <a:lnTo>
                    <a:pt x="12204" y="902779"/>
                  </a:lnTo>
                  <a:lnTo>
                    <a:pt x="12100" y="904963"/>
                  </a:lnTo>
                  <a:lnTo>
                    <a:pt x="430771" y="904963"/>
                  </a:lnTo>
                  <a:lnTo>
                    <a:pt x="432396" y="904290"/>
                  </a:lnTo>
                  <a:lnTo>
                    <a:pt x="433015" y="902779"/>
                  </a:lnTo>
                  <a:lnTo>
                    <a:pt x="433057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634371" y="4897119"/>
              <a:ext cx="431800" cy="11430"/>
            </a:xfrm>
            <a:custGeom>
              <a:avLst/>
              <a:gdLst/>
              <a:ahLst/>
              <a:cxnLst/>
              <a:rect l="l" t="t" r="r" b="b"/>
              <a:pathLst>
                <a:path w="431800" h="11429">
                  <a:moveTo>
                    <a:pt x="431406" y="6350"/>
                  </a:moveTo>
                  <a:lnTo>
                    <a:pt x="429755" y="6350"/>
                  </a:lnTo>
                  <a:lnTo>
                    <a:pt x="429755" y="5080"/>
                  </a:lnTo>
                  <a:lnTo>
                    <a:pt x="428091" y="5080"/>
                  </a:lnTo>
                  <a:lnTo>
                    <a:pt x="428091" y="0"/>
                  </a:lnTo>
                  <a:lnTo>
                    <a:pt x="426720" y="0"/>
                  </a:lnTo>
                  <a:lnTo>
                    <a:pt x="426720" y="5080"/>
                  </a:lnTo>
                  <a:lnTo>
                    <a:pt x="1600" y="5080"/>
                  </a:lnTo>
                  <a:lnTo>
                    <a:pt x="1600" y="6350"/>
                  </a:lnTo>
                  <a:lnTo>
                    <a:pt x="0" y="6350"/>
                  </a:lnTo>
                  <a:lnTo>
                    <a:pt x="0" y="11430"/>
                  </a:lnTo>
                  <a:lnTo>
                    <a:pt x="431406" y="11430"/>
                  </a:lnTo>
                  <a:lnTo>
                    <a:pt x="431406" y="635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632085" y="4894808"/>
              <a:ext cx="436880" cy="15875"/>
            </a:xfrm>
            <a:custGeom>
              <a:avLst/>
              <a:gdLst/>
              <a:ahLst/>
              <a:cxnLst/>
              <a:rect l="l" t="t" r="r" b="b"/>
              <a:pathLst>
                <a:path w="436879" h="15875">
                  <a:moveTo>
                    <a:pt x="2194" y="5790"/>
                  </a:moveTo>
                  <a:lnTo>
                    <a:pt x="660" y="6426"/>
                  </a:lnTo>
                  <a:lnTo>
                    <a:pt x="0" y="8039"/>
                  </a:lnTo>
                  <a:lnTo>
                    <a:pt x="0" y="13195"/>
                  </a:lnTo>
                  <a:lnTo>
                    <a:pt x="660" y="14820"/>
                  </a:lnTo>
                  <a:lnTo>
                    <a:pt x="2286" y="15481"/>
                  </a:lnTo>
                  <a:lnTo>
                    <a:pt x="434746" y="15481"/>
                  </a:lnTo>
                  <a:lnTo>
                    <a:pt x="436702" y="14376"/>
                  </a:lnTo>
                  <a:lnTo>
                    <a:pt x="436765" y="12141"/>
                  </a:lnTo>
                  <a:lnTo>
                    <a:pt x="436121" y="10909"/>
                  </a:lnTo>
                  <a:lnTo>
                    <a:pt x="4572" y="10909"/>
                  </a:lnTo>
                  <a:lnTo>
                    <a:pt x="4572" y="10325"/>
                  </a:lnTo>
                  <a:lnTo>
                    <a:pt x="2286" y="10325"/>
                  </a:lnTo>
                  <a:lnTo>
                    <a:pt x="2286" y="8039"/>
                  </a:lnTo>
                  <a:lnTo>
                    <a:pt x="1600" y="8039"/>
                  </a:lnTo>
                  <a:lnTo>
                    <a:pt x="1600" y="7226"/>
                  </a:lnTo>
                  <a:lnTo>
                    <a:pt x="2194" y="5790"/>
                  </a:lnTo>
                  <a:close/>
                </a:path>
                <a:path w="436879" h="15875">
                  <a:moveTo>
                    <a:pt x="431576" y="2222"/>
                  </a:moveTo>
                  <a:lnTo>
                    <a:pt x="431292" y="2222"/>
                  </a:lnTo>
                  <a:lnTo>
                    <a:pt x="431292" y="7226"/>
                  </a:lnTo>
                  <a:lnTo>
                    <a:pt x="430618" y="8839"/>
                  </a:lnTo>
                  <a:lnTo>
                    <a:pt x="430020" y="9088"/>
                  </a:lnTo>
                  <a:lnTo>
                    <a:pt x="430974" y="10909"/>
                  </a:lnTo>
                  <a:lnTo>
                    <a:pt x="436121" y="10909"/>
                  </a:lnTo>
                  <a:lnTo>
                    <a:pt x="431576" y="2222"/>
                  </a:lnTo>
                  <a:close/>
                </a:path>
                <a:path w="436879" h="15875">
                  <a:moveTo>
                    <a:pt x="3886" y="5753"/>
                  </a:moveTo>
                  <a:lnTo>
                    <a:pt x="2286" y="5753"/>
                  </a:lnTo>
                  <a:lnTo>
                    <a:pt x="1600" y="7226"/>
                  </a:lnTo>
                  <a:lnTo>
                    <a:pt x="1600" y="8039"/>
                  </a:lnTo>
                  <a:lnTo>
                    <a:pt x="2286" y="8039"/>
                  </a:lnTo>
                  <a:lnTo>
                    <a:pt x="2286" y="10325"/>
                  </a:lnTo>
                  <a:lnTo>
                    <a:pt x="3886" y="10325"/>
                  </a:lnTo>
                  <a:lnTo>
                    <a:pt x="4572" y="10038"/>
                  </a:lnTo>
                  <a:lnTo>
                    <a:pt x="4572" y="9512"/>
                  </a:lnTo>
                  <a:lnTo>
                    <a:pt x="3886" y="9512"/>
                  </a:lnTo>
                  <a:lnTo>
                    <a:pt x="3886" y="5753"/>
                  </a:lnTo>
                  <a:close/>
                </a:path>
                <a:path w="436879" h="15875">
                  <a:moveTo>
                    <a:pt x="4572" y="10038"/>
                  </a:moveTo>
                  <a:lnTo>
                    <a:pt x="3886" y="10325"/>
                  </a:lnTo>
                  <a:lnTo>
                    <a:pt x="4572" y="10325"/>
                  </a:lnTo>
                  <a:lnTo>
                    <a:pt x="4572" y="10038"/>
                  </a:lnTo>
                  <a:close/>
                </a:path>
                <a:path w="436879" h="15875">
                  <a:moveTo>
                    <a:pt x="6172" y="8039"/>
                  </a:moveTo>
                  <a:lnTo>
                    <a:pt x="4572" y="8039"/>
                  </a:lnTo>
                  <a:lnTo>
                    <a:pt x="4572" y="10038"/>
                  </a:lnTo>
                  <a:lnTo>
                    <a:pt x="5499" y="9651"/>
                  </a:lnTo>
                  <a:lnTo>
                    <a:pt x="6172" y="8039"/>
                  </a:lnTo>
                  <a:close/>
                </a:path>
                <a:path w="436879" h="15875">
                  <a:moveTo>
                    <a:pt x="428271" y="5753"/>
                  </a:moveTo>
                  <a:lnTo>
                    <a:pt x="3886" y="5753"/>
                  </a:lnTo>
                  <a:lnTo>
                    <a:pt x="3886" y="9512"/>
                  </a:lnTo>
                  <a:lnTo>
                    <a:pt x="4572" y="9512"/>
                  </a:lnTo>
                  <a:lnTo>
                    <a:pt x="4572" y="8039"/>
                  </a:lnTo>
                  <a:lnTo>
                    <a:pt x="6172" y="8039"/>
                  </a:lnTo>
                  <a:lnTo>
                    <a:pt x="6172" y="7226"/>
                  </a:lnTo>
                  <a:lnTo>
                    <a:pt x="429044" y="7226"/>
                  </a:lnTo>
                  <a:lnTo>
                    <a:pt x="428271" y="5753"/>
                  </a:lnTo>
                  <a:close/>
                </a:path>
                <a:path w="436879" h="15875">
                  <a:moveTo>
                    <a:pt x="429044" y="7226"/>
                  </a:moveTo>
                  <a:lnTo>
                    <a:pt x="6172" y="7226"/>
                  </a:lnTo>
                  <a:lnTo>
                    <a:pt x="6172" y="8039"/>
                  </a:lnTo>
                  <a:lnTo>
                    <a:pt x="5557" y="9512"/>
                  </a:lnTo>
                  <a:lnTo>
                    <a:pt x="429006" y="9512"/>
                  </a:lnTo>
                  <a:lnTo>
                    <a:pt x="430020" y="9088"/>
                  </a:lnTo>
                  <a:lnTo>
                    <a:pt x="429044" y="7226"/>
                  </a:lnTo>
                  <a:close/>
                </a:path>
                <a:path w="436879" h="15875">
                  <a:moveTo>
                    <a:pt x="431292" y="2222"/>
                  </a:moveTo>
                  <a:lnTo>
                    <a:pt x="429006" y="2222"/>
                  </a:lnTo>
                  <a:lnTo>
                    <a:pt x="426974" y="3276"/>
                  </a:lnTo>
                  <a:lnTo>
                    <a:pt x="430020" y="9088"/>
                  </a:lnTo>
                  <a:lnTo>
                    <a:pt x="430618" y="8839"/>
                  </a:lnTo>
                  <a:lnTo>
                    <a:pt x="431292" y="7226"/>
                  </a:lnTo>
                  <a:lnTo>
                    <a:pt x="431292" y="2222"/>
                  </a:lnTo>
                  <a:close/>
                </a:path>
                <a:path w="436879" h="15875">
                  <a:moveTo>
                    <a:pt x="428459" y="0"/>
                  </a:moveTo>
                  <a:lnTo>
                    <a:pt x="426720" y="2222"/>
                  </a:lnTo>
                  <a:lnTo>
                    <a:pt x="426720" y="4940"/>
                  </a:lnTo>
                  <a:lnTo>
                    <a:pt x="3886" y="4940"/>
                  </a:lnTo>
                  <a:lnTo>
                    <a:pt x="2273" y="5600"/>
                  </a:lnTo>
                  <a:lnTo>
                    <a:pt x="2194" y="5790"/>
                  </a:lnTo>
                  <a:lnTo>
                    <a:pt x="428271" y="5753"/>
                  </a:lnTo>
                  <a:lnTo>
                    <a:pt x="426974" y="3276"/>
                  </a:lnTo>
                  <a:lnTo>
                    <a:pt x="429006" y="2222"/>
                  </a:lnTo>
                  <a:lnTo>
                    <a:pt x="431576" y="2222"/>
                  </a:lnTo>
                  <a:lnTo>
                    <a:pt x="431025" y="1168"/>
                  </a:lnTo>
                  <a:lnTo>
                    <a:pt x="4284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624249" y="4710303"/>
              <a:ext cx="440055" cy="191770"/>
            </a:xfrm>
            <a:custGeom>
              <a:avLst/>
              <a:gdLst/>
              <a:ahLst/>
              <a:cxnLst/>
              <a:rect l="l" t="t" r="r" b="b"/>
              <a:pathLst>
                <a:path w="440054" h="191770">
                  <a:moveTo>
                    <a:pt x="431507" y="0"/>
                  </a:moveTo>
                  <a:lnTo>
                    <a:pt x="4267" y="0"/>
                  </a:lnTo>
                  <a:lnTo>
                    <a:pt x="0" y="89065"/>
                  </a:lnTo>
                  <a:lnTo>
                    <a:pt x="0" y="188277"/>
                  </a:lnTo>
                  <a:lnTo>
                    <a:pt x="11722" y="188277"/>
                  </a:lnTo>
                  <a:lnTo>
                    <a:pt x="11722" y="191731"/>
                  </a:lnTo>
                  <a:lnTo>
                    <a:pt x="436841" y="191731"/>
                  </a:lnTo>
                  <a:lnTo>
                    <a:pt x="436841" y="154317"/>
                  </a:lnTo>
                  <a:lnTo>
                    <a:pt x="439686" y="154317"/>
                  </a:lnTo>
                  <a:lnTo>
                    <a:pt x="439686" y="86753"/>
                  </a:lnTo>
                  <a:lnTo>
                    <a:pt x="434720" y="4965"/>
                  </a:lnTo>
                  <a:lnTo>
                    <a:pt x="43150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621963" y="4708017"/>
              <a:ext cx="444500" cy="196850"/>
            </a:xfrm>
            <a:custGeom>
              <a:avLst/>
              <a:gdLst/>
              <a:ahLst/>
              <a:cxnLst/>
              <a:rect l="l" t="t" r="r" b="b"/>
              <a:pathLst>
                <a:path w="444500" h="196850">
                  <a:moveTo>
                    <a:pt x="433793" y="0"/>
                  </a:moveTo>
                  <a:lnTo>
                    <a:pt x="5333" y="0"/>
                  </a:lnTo>
                  <a:lnTo>
                    <a:pt x="4317" y="952"/>
                  </a:lnTo>
                  <a:lnTo>
                    <a:pt x="111" y="88900"/>
                  </a:lnTo>
                  <a:lnTo>
                    <a:pt x="0" y="190563"/>
                  </a:lnTo>
                  <a:lnTo>
                    <a:pt x="660" y="192176"/>
                  </a:lnTo>
                  <a:lnTo>
                    <a:pt x="2286" y="192849"/>
                  </a:lnTo>
                  <a:lnTo>
                    <a:pt x="11722" y="192849"/>
                  </a:lnTo>
                  <a:lnTo>
                    <a:pt x="11722" y="194017"/>
                  </a:lnTo>
                  <a:lnTo>
                    <a:pt x="12395" y="195630"/>
                  </a:lnTo>
                  <a:lnTo>
                    <a:pt x="14008" y="196303"/>
                  </a:lnTo>
                  <a:lnTo>
                    <a:pt x="439127" y="196303"/>
                  </a:lnTo>
                  <a:lnTo>
                    <a:pt x="440740" y="195630"/>
                  </a:lnTo>
                  <a:lnTo>
                    <a:pt x="441413" y="194017"/>
                  </a:lnTo>
                  <a:lnTo>
                    <a:pt x="441413" y="191731"/>
                  </a:lnTo>
                  <a:lnTo>
                    <a:pt x="16294" y="191731"/>
                  </a:lnTo>
                  <a:lnTo>
                    <a:pt x="16294" y="190563"/>
                  </a:lnTo>
                  <a:lnTo>
                    <a:pt x="15620" y="188950"/>
                  </a:lnTo>
                  <a:lnTo>
                    <a:pt x="14008" y="188277"/>
                  </a:lnTo>
                  <a:lnTo>
                    <a:pt x="4571" y="188277"/>
                  </a:lnTo>
                  <a:lnTo>
                    <a:pt x="4691" y="88900"/>
                  </a:lnTo>
                  <a:lnTo>
                    <a:pt x="8724" y="4572"/>
                  </a:lnTo>
                  <a:lnTo>
                    <a:pt x="437993" y="4572"/>
                  </a:lnTo>
                  <a:lnTo>
                    <a:pt x="435724" y="1041"/>
                  </a:lnTo>
                  <a:lnTo>
                    <a:pt x="433793" y="0"/>
                  </a:lnTo>
                  <a:close/>
                </a:path>
                <a:path w="444500" h="196850">
                  <a:moveTo>
                    <a:pt x="438924" y="6019"/>
                  </a:moveTo>
                  <a:lnTo>
                    <a:pt x="435076" y="8496"/>
                  </a:lnTo>
                  <a:lnTo>
                    <a:pt x="434788" y="8496"/>
                  </a:lnTo>
                  <a:lnTo>
                    <a:pt x="439674" y="88900"/>
                  </a:lnTo>
                  <a:lnTo>
                    <a:pt x="439686" y="154317"/>
                  </a:lnTo>
                  <a:lnTo>
                    <a:pt x="439127" y="154317"/>
                  </a:lnTo>
                  <a:lnTo>
                    <a:pt x="437502" y="154990"/>
                  </a:lnTo>
                  <a:lnTo>
                    <a:pt x="436841" y="156603"/>
                  </a:lnTo>
                  <a:lnTo>
                    <a:pt x="436841" y="191731"/>
                  </a:lnTo>
                  <a:lnTo>
                    <a:pt x="441413" y="191731"/>
                  </a:lnTo>
                  <a:lnTo>
                    <a:pt x="441413" y="158889"/>
                  </a:lnTo>
                  <a:lnTo>
                    <a:pt x="441972" y="158889"/>
                  </a:lnTo>
                  <a:lnTo>
                    <a:pt x="443585" y="158216"/>
                  </a:lnTo>
                  <a:lnTo>
                    <a:pt x="444258" y="156603"/>
                  </a:lnTo>
                  <a:lnTo>
                    <a:pt x="444245" y="88900"/>
                  </a:lnTo>
                  <a:lnTo>
                    <a:pt x="439363" y="8496"/>
                  </a:lnTo>
                  <a:lnTo>
                    <a:pt x="435076" y="8496"/>
                  </a:lnTo>
                  <a:lnTo>
                    <a:pt x="434758" y="8001"/>
                  </a:lnTo>
                  <a:lnTo>
                    <a:pt x="439333" y="8001"/>
                  </a:lnTo>
                  <a:lnTo>
                    <a:pt x="439280" y="7124"/>
                  </a:lnTo>
                  <a:lnTo>
                    <a:pt x="438924" y="6019"/>
                  </a:lnTo>
                  <a:close/>
                </a:path>
                <a:path w="444500" h="196850">
                  <a:moveTo>
                    <a:pt x="437006" y="7251"/>
                  </a:moveTo>
                  <a:lnTo>
                    <a:pt x="434720" y="7391"/>
                  </a:lnTo>
                  <a:lnTo>
                    <a:pt x="434758" y="8001"/>
                  </a:lnTo>
                  <a:lnTo>
                    <a:pt x="435076" y="8496"/>
                  </a:lnTo>
                  <a:lnTo>
                    <a:pt x="437006" y="7251"/>
                  </a:lnTo>
                  <a:close/>
                </a:path>
                <a:path w="444500" h="196850">
                  <a:moveTo>
                    <a:pt x="437993" y="4572"/>
                  </a:moveTo>
                  <a:lnTo>
                    <a:pt x="432549" y="4572"/>
                  </a:lnTo>
                  <a:lnTo>
                    <a:pt x="434758" y="8001"/>
                  </a:lnTo>
                  <a:lnTo>
                    <a:pt x="434720" y="7391"/>
                  </a:lnTo>
                  <a:lnTo>
                    <a:pt x="437006" y="7251"/>
                  </a:lnTo>
                  <a:lnTo>
                    <a:pt x="438924" y="6019"/>
                  </a:lnTo>
                  <a:lnTo>
                    <a:pt x="437993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049356" y="3809911"/>
              <a:ext cx="17780" cy="1098550"/>
            </a:xfrm>
            <a:custGeom>
              <a:avLst/>
              <a:gdLst/>
              <a:ahLst/>
              <a:cxnLst/>
              <a:rect l="l" t="t" r="r" b="b"/>
              <a:pathLst>
                <a:path w="17779" h="1098550">
                  <a:moveTo>
                    <a:pt x="17475" y="0"/>
                  </a:moveTo>
                  <a:lnTo>
                    <a:pt x="0" y="0"/>
                  </a:lnTo>
                  <a:lnTo>
                    <a:pt x="0" y="900391"/>
                  </a:lnTo>
                  <a:lnTo>
                    <a:pt x="6400" y="900391"/>
                  </a:lnTo>
                  <a:lnTo>
                    <a:pt x="9613" y="905357"/>
                  </a:lnTo>
                  <a:lnTo>
                    <a:pt x="14579" y="987145"/>
                  </a:lnTo>
                  <a:lnTo>
                    <a:pt x="14579" y="1054709"/>
                  </a:lnTo>
                  <a:lnTo>
                    <a:pt x="11734" y="1054709"/>
                  </a:lnTo>
                  <a:lnTo>
                    <a:pt x="11734" y="1087120"/>
                  </a:lnTo>
                  <a:lnTo>
                    <a:pt x="17475" y="1098092"/>
                  </a:lnTo>
                  <a:lnTo>
                    <a:pt x="174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047070" y="3807625"/>
              <a:ext cx="22225" cy="1102995"/>
            </a:xfrm>
            <a:custGeom>
              <a:avLst/>
              <a:gdLst/>
              <a:ahLst/>
              <a:cxnLst/>
              <a:rect l="l" t="t" r="r" b="b"/>
              <a:pathLst>
                <a:path w="22225" h="1102995">
                  <a:moveTo>
                    <a:pt x="19761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902677"/>
                  </a:lnTo>
                  <a:lnTo>
                    <a:pt x="673" y="904290"/>
                  </a:lnTo>
                  <a:lnTo>
                    <a:pt x="2286" y="904963"/>
                  </a:lnTo>
                  <a:lnTo>
                    <a:pt x="7442" y="904963"/>
                  </a:lnTo>
                  <a:lnTo>
                    <a:pt x="9652" y="908380"/>
                  </a:lnTo>
                  <a:lnTo>
                    <a:pt x="14567" y="989291"/>
                  </a:lnTo>
                  <a:lnTo>
                    <a:pt x="14579" y="1054709"/>
                  </a:lnTo>
                  <a:lnTo>
                    <a:pt x="14020" y="1054709"/>
                  </a:lnTo>
                  <a:lnTo>
                    <a:pt x="12395" y="1055382"/>
                  </a:lnTo>
                  <a:lnTo>
                    <a:pt x="11734" y="1056995"/>
                  </a:lnTo>
                  <a:lnTo>
                    <a:pt x="11734" y="1089406"/>
                  </a:lnTo>
                  <a:lnTo>
                    <a:pt x="11988" y="1090460"/>
                  </a:lnTo>
                  <a:lnTo>
                    <a:pt x="17729" y="1101445"/>
                  </a:lnTo>
                  <a:lnTo>
                    <a:pt x="20307" y="1102601"/>
                  </a:lnTo>
                  <a:lnTo>
                    <a:pt x="22047" y="1100378"/>
                  </a:lnTo>
                  <a:lnTo>
                    <a:pt x="22047" y="1091082"/>
                  </a:lnTo>
                  <a:lnTo>
                    <a:pt x="17475" y="1091082"/>
                  </a:lnTo>
                  <a:lnTo>
                    <a:pt x="16306" y="1088847"/>
                  </a:lnTo>
                  <a:lnTo>
                    <a:pt x="16306" y="1059281"/>
                  </a:lnTo>
                  <a:lnTo>
                    <a:pt x="16865" y="1059281"/>
                  </a:lnTo>
                  <a:lnTo>
                    <a:pt x="17475" y="1059027"/>
                  </a:lnTo>
                  <a:lnTo>
                    <a:pt x="17475" y="961894"/>
                  </a:lnTo>
                  <a:lnTo>
                    <a:pt x="14173" y="907516"/>
                  </a:lnTo>
                  <a:lnTo>
                    <a:pt x="13817" y="906411"/>
                  </a:lnTo>
                  <a:lnTo>
                    <a:pt x="10617" y="901433"/>
                  </a:lnTo>
                  <a:lnTo>
                    <a:pt x="8686" y="900391"/>
                  </a:lnTo>
                  <a:lnTo>
                    <a:pt x="4572" y="900391"/>
                  </a:lnTo>
                  <a:lnTo>
                    <a:pt x="4572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22047" y="2286"/>
                  </a:lnTo>
                  <a:lnTo>
                    <a:pt x="21374" y="673"/>
                  </a:lnTo>
                  <a:lnTo>
                    <a:pt x="19761" y="0"/>
                  </a:lnTo>
                  <a:close/>
                </a:path>
                <a:path w="22225" h="1102995">
                  <a:moveTo>
                    <a:pt x="22047" y="2286"/>
                  </a:moveTo>
                  <a:lnTo>
                    <a:pt x="4572" y="2286"/>
                  </a:lnTo>
                  <a:lnTo>
                    <a:pt x="4572" y="4572"/>
                  </a:lnTo>
                  <a:lnTo>
                    <a:pt x="17475" y="4572"/>
                  </a:lnTo>
                  <a:lnTo>
                    <a:pt x="17475" y="961894"/>
                  </a:lnTo>
                  <a:lnTo>
                    <a:pt x="19138" y="989291"/>
                  </a:lnTo>
                  <a:lnTo>
                    <a:pt x="19151" y="1056995"/>
                  </a:lnTo>
                  <a:lnTo>
                    <a:pt x="18478" y="1058608"/>
                  </a:lnTo>
                  <a:lnTo>
                    <a:pt x="17475" y="1059027"/>
                  </a:lnTo>
                  <a:lnTo>
                    <a:pt x="17475" y="1091082"/>
                  </a:lnTo>
                  <a:lnTo>
                    <a:pt x="22047" y="1091082"/>
                  </a:lnTo>
                  <a:lnTo>
                    <a:pt x="22047" y="2286"/>
                  </a:lnTo>
                  <a:close/>
                </a:path>
                <a:path w="22225" h="1102995">
                  <a:moveTo>
                    <a:pt x="17475" y="961894"/>
                  </a:moveTo>
                  <a:lnTo>
                    <a:pt x="17475" y="1059027"/>
                  </a:lnTo>
                  <a:lnTo>
                    <a:pt x="18478" y="1058608"/>
                  </a:lnTo>
                  <a:lnTo>
                    <a:pt x="19151" y="1056995"/>
                  </a:lnTo>
                  <a:lnTo>
                    <a:pt x="19138" y="989291"/>
                  </a:lnTo>
                  <a:lnTo>
                    <a:pt x="17475" y="961894"/>
                  </a:lnTo>
                  <a:close/>
                </a:path>
                <a:path w="22225" h="1102995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457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055757" y="4145965"/>
              <a:ext cx="8255" cy="16510"/>
            </a:xfrm>
            <a:custGeom>
              <a:avLst/>
              <a:gdLst/>
              <a:ahLst/>
              <a:cxnLst/>
              <a:rect l="l" t="t" r="r" b="b"/>
              <a:pathLst>
                <a:path w="8254" h="16510">
                  <a:moveTo>
                    <a:pt x="7277" y="0"/>
                  </a:moveTo>
                  <a:lnTo>
                    <a:pt x="723" y="0"/>
                  </a:lnTo>
                  <a:lnTo>
                    <a:pt x="0" y="3581"/>
                  </a:lnTo>
                  <a:lnTo>
                    <a:pt x="0" y="12407"/>
                  </a:lnTo>
                  <a:lnTo>
                    <a:pt x="723" y="16001"/>
                  </a:lnTo>
                  <a:lnTo>
                    <a:pt x="6400" y="16001"/>
                  </a:lnTo>
                  <a:lnTo>
                    <a:pt x="7277" y="16001"/>
                  </a:lnTo>
                  <a:lnTo>
                    <a:pt x="8000" y="12407"/>
                  </a:lnTo>
                  <a:lnTo>
                    <a:pt x="8000" y="3581"/>
                  </a:lnTo>
                  <a:lnTo>
                    <a:pt x="727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053542" y="4143679"/>
              <a:ext cx="12700" cy="20955"/>
            </a:xfrm>
            <a:custGeom>
              <a:avLst/>
              <a:gdLst/>
              <a:ahLst/>
              <a:cxnLst/>
              <a:rect l="l" t="t" r="r" b="b"/>
              <a:pathLst>
                <a:path w="12700" h="20954">
                  <a:moveTo>
                    <a:pt x="8615" y="0"/>
                  </a:moveTo>
                  <a:lnTo>
                    <a:pt x="3827" y="0"/>
                  </a:lnTo>
                  <a:lnTo>
                    <a:pt x="1871" y="850"/>
                  </a:lnTo>
                  <a:lnTo>
                    <a:pt x="754" y="2159"/>
                  </a:lnTo>
                  <a:lnTo>
                    <a:pt x="704" y="2755"/>
                  </a:lnTo>
                  <a:lnTo>
                    <a:pt x="599" y="3543"/>
                  </a:lnTo>
                  <a:lnTo>
                    <a:pt x="291" y="5079"/>
                  </a:lnTo>
                  <a:lnTo>
                    <a:pt x="89" y="6311"/>
                  </a:lnTo>
                  <a:lnTo>
                    <a:pt x="0" y="13411"/>
                  </a:lnTo>
                  <a:lnTo>
                    <a:pt x="119" y="14732"/>
                  </a:lnTo>
                  <a:lnTo>
                    <a:pt x="439" y="16344"/>
                  </a:lnTo>
                  <a:lnTo>
                    <a:pt x="1135" y="18630"/>
                  </a:lnTo>
                  <a:lnTo>
                    <a:pt x="1871" y="19723"/>
                  </a:lnTo>
                  <a:lnTo>
                    <a:pt x="3827" y="20574"/>
                  </a:lnTo>
                  <a:lnTo>
                    <a:pt x="8615" y="20574"/>
                  </a:lnTo>
                  <a:lnTo>
                    <a:pt x="8615" y="17805"/>
                  </a:lnTo>
                  <a:lnTo>
                    <a:pt x="3827" y="17805"/>
                  </a:lnTo>
                  <a:lnTo>
                    <a:pt x="3827" y="16001"/>
                  </a:lnTo>
                  <a:lnTo>
                    <a:pt x="4956" y="16001"/>
                  </a:lnTo>
                  <a:lnTo>
                    <a:pt x="4462" y="13411"/>
                  </a:lnTo>
                  <a:lnTo>
                    <a:pt x="4524" y="7950"/>
                  </a:lnTo>
                  <a:lnTo>
                    <a:pt x="4678" y="6311"/>
                  </a:lnTo>
                  <a:lnTo>
                    <a:pt x="4932" y="5079"/>
                  </a:lnTo>
                  <a:lnTo>
                    <a:pt x="5073" y="4572"/>
                  </a:lnTo>
                  <a:lnTo>
                    <a:pt x="3827" y="4572"/>
                  </a:lnTo>
                  <a:lnTo>
                    <a:pt x="3827" y="2946"/>
                  </a:lnTo>
                  <a:lnTo>
                    <a:pt x="8421" y="2946"/>
                  </a:lnTo>
                  <a:lnTo>
                    <a:pt x="8615" y="2755"/>
                  </a:lnTo>
                  <a:lnTo>
                    <a:pt x="11552" y="2755"/>
                  </a:lnTo>
                  <a:lnTo>
                    <a:pt x="11308" y="1943"/>
                  </a:lnTo>
                  <a:lnTo>
                    <a:pt x="10571" y="850"/>
                  </a:lnTo>
                  <a:lnTo>
                    <a:pt x="8615" y="0"/>
                  </a:lnTo>
                  <a:close/>
                </a:path>
                <a:path w="12700" h="20954">
                  <a:moveTo>
                    <a:pt x="12053" y="16001"/>
                  </a:moveTo>
                  <a:lnTo>
                    <a:pt x="8615" y="16001"/>
                  </a:lnTo>
                  <a:lnTo>
                    <a:pt x="8615" y="20574"/>
                  </a:lnTo>
                  <a:lnTo>
                    <a:pt x="10571" y="19710"/>
                  </a:lnTo>
                  <a:lnTo>
                    <a:pt x="11689" y="18402"/>
                  </a:lnTo>
                  <a:lnTo>
                    <a:pt x="11765" y="17335"/>
                  </a:lnTo>
                  <a:lnTo>
                    <a:pt x="12053" y="16001"/>
                  </a:lnTo>
                  <a:close/>
                </a:path>
                <a:path w="12700" h="20954">
                  <a:moveTo>
                    <a:pt x="3827" y="16001"/>
                  </a:moveTo>
                  <a:lnTo>
                    <a:pt x="3827" y="17805"/>
                  </a:lnTo>
                  <a:lnTo>
                    <a:pt x="4630" y="17017"/>
                  </a:lnTo>
                  <a:lnTo>
                    <a:pt x="5135" y="16522"/>
                  </a:lnTo>
                  <a:lnTo>
                    <a:pt x="3827" y="16001"/>
                  </a:lnTo>
                  <a:close/>
                </a:path>
                <a:path w="12700" h="20954">
                  <a:moveTo>
                    <a:pt x="7356" y="16001"/>
                  </a:moveTo>
                  <a:lnTo>
                    <a:pt x="4956" y="16001"/>
                  </a:lnTo>
                  <a:lnTo>
                    <a:pt x="5059" y="16395"/>
                  </a:lnTo>
                  <a:lnTo>
                    <a:pt x="5275" y="16687"/>
                  </a:lnTo>
                  <a:lnTo>
                    <a:pt x="4630" y="17017"/>
                  </a:lnTo>
                  <a:lnTo>
                    <a:pt x="3827" y="17805"/>
                  </a:lnTo>
                  <a:lnTo>
                    <a:pt x="8615" y="17805"/>
                  </a:lnTo>
                  <a:lnTo>
                    <a:pt x="8615" y="17614"/>
                  </a:lnTo>
                  <a:lnTo>
                    <a:pt x="7167" y="16687"/>
                  </a:lnTo>
                  <a:lnTo>
                    <a:pt x="7356" y="16001"/>
                  </a:lnTo>
                  <a:close/>
                </a:path>
                <a:path w="12700" h="20954">
                  <a:moveTo>
                    <a:pt x="7179" y="16682"/>
                  </a:moveTo>
                  <a:lnTo>
                    <a:pt x="8615" y="17614"/>
                  </a:lnTo>
                  <a:lnTo>
                    <a:pt x="7179" y="16682"/>
                  </a:lnTo>
                  <a:close/>
                </a:path>
                <a:path w="12700" h="20954">
                  <a:moveTo>
                    <a:pt x="8615" y="16001"/>
                  </a:moveTo>
                  <a:lnTo>
                    <a:pt x="7187" y="16687"/>
                  </a:lnTo>
                  <a:lnTo>
                    <a:pt x="8615" y="17614"/>
                  </a:lnTo>
                  <a:lnTo>
                    <a:pt x="8615" y="16001"/>
                  </a:lnTo>
                  <a:close/>
                </a:path>
                <a:path w="12700" h="20954">
                  <a:moveTo>
                    <a:pt x="5135" y="16522"/>
                  </a:moveTo>
                  <a:lnTo>
                    <a:pt x="4633" y="17014"/>
                  </a:lnTo>
                  <a:lnTo>
                    <a:pt x="5275" y="16687"/>
                  </a:lnTo>
                  <a:lnTo>
                    <a:pt x="5135" y="16522"/>
                  </a:lnTo>
                  <a:close/>
                </a:path>
                <a:path w="12700" h="20954">
                  <a:moveTo>
                    <a:pt x="4956" y="16001"/>
                  </a:moveTo>
                  <a:lnTo>
                    <a:pt x="3827" y="16001"/>
                  </a:lnTo>
                  <a:lnTo>
                    <a:pt x="5135" y="16522"/>
                  </a:lnTo>
                  <a:lnTo>
                    <a:pt x="5275" y="16687"/>
                  </a:lnTo>
                  <a:lnTo>
                    <a:pt x="5059" y="16395"/>
                  </a:lnTo>
                  <a:lnTo>
                    <a:pt x="4956" y="16001"/>
                  </a:lnTo>
                  <a:close/>
                </a:path>
                <a:path w="12700" h="20954">
                  <a:moveTo>
                    <a:pt x="7167" y="3873"/>
                  </a:moveTo>
                  <a:lnTo>
                    <a:pt x="7382" y="4178"/>
                  </a:lnTo>
                  <a:lnTo>
                    <a:pt x="7967" y="7150"/>
                  </a:lnTo>
                  <a:lnTo>
                    <a:pt x="7831" y="13411"/>
                  </a:lnTo>
                  <a:lnTo>
                    <a:pt x="7758" y="14198"/>
                  </a:lnTo>
                  <a:lnTo>
                    <a:pt x="7498" y="15494"/>
                  </a:lnTo>
                  <a:lnTo>
                    <a:pt x="7179" y="16682"/>
                  </a:lnTo>
                  <a:lnTo>
                    <a:pt x="8615" y="16001"/>
                  </a:lnTo>
                  <a:lnTo>
                    <a:pt x="12053" y="16001"/>
                  </a:lnTo>
                  <a:lnTo>
                    <a:pt x="12362" y="14198"/>
                  </a:lnTo>
                  <a:lnTo>
                    <a:pt x="12479" y="12623"/>
                  </a:lnTo>
                  <a:lnTo>
                    <a:pt x="12355" y="6362"/>
                  </a:lnTo>
                  <a:lnTo>
                    <a:pt x="12311" y="5841"/>
                  </a:lnTo>
                  <a:lnTo>
                    <a:pt x="12059" y="4572"/>
                  </a:lnTo>
                  <a:lnTo>
                    <a:pt x="8615" y="4572"/>
                  </a:lnTo>
                  <a:lnTo>
                    <a:pt x="7307" y="4038"/>
                  </a:lnTo>
                  <a:lnTo>
                    <a:pt x="7167" y="3873"/>
                  </a:lnTo>
                  <a:close/>
                </a:path>
                <a:path w="12700" h="20954">
                  <a:moveTo>
                    <a:pt x="3827" y="2946"/>
                  </a:moveTo>
                  <a:lnTo>
                    <a:pt x="3827" y="4572"/>
                  </a:lnTo>
                  <a:lnTo>
                    <a:pt x="5275" y="3886"/>
                  </a:lnTo>
                  <a:lnTo>
                    <a:pt x="3827" y="2946"/>
                  </a:lnTo>
                  <a:close/>
                </a:path>
                <a:path w="12700" h="20954">
                  <a:moveTo>
                    <a:pt x="5260" y="3893"/>
                  </a:moveTo>
                  <a:lnTo>
                    <a:pt x="3827" y="4572"/>
                  </a:lnTo>
                  <a:lnTo>
                    <a:pt x="5073" y="4572"/>
                  </a:lnTo>
                  <a:lnTo>
                    <a:pt x="5260" y="3893"/>
                  </a:lnTo>
                  <a:close/>
                </a:path>
                <a:path w="12700" h="20954">
                  <a:moveTo>
                    <a:pt x="8421" y="2946"/>
                  </a:moveTo>
                  <a:lnTo>
                    <a:pt x="3827" y="2946"/>
                  </a:lnTo>
                  <a:lnTo>
                    <a:pt x="5255" y="3873"/>
                  </a:lnTo>
                  <a:lnTo>
                    <a:pt x="5073" y="4572"/>
                  </a:lnTo>
                  <a:lnTo>
                    <a:pt x="7476" y="4572"/>
                  </a:lnTo>
                  <a:lnTo>
                    <a:pt x="7382" y="4178"/>
                  </a:lnTo>
                  <a:lnTo>
                    <a:pt x="7167" y="3873"/>
                  </a:lnTo>
                  <a:lnTo>
                    <a:pt x="7812" y="3543"/>
                  </a:lnTo>
                  <a:lnTo>
                    <a:pt x="8421" y="2946"/>
                  </a:lnTo>
                  <a:close/>
                </a:path>
                <a:path w="12700" h="20954">
                  <a:moveTo>
                    <a:pt x="8615" y="3543"/>
                  </a:moveTo>
                  <a:lnTo>
                    <a:pt x="7812" y="3546"/>
                  </a:lnTo>
                  <a:lnTo>
                    <a:pt x="7307" y="4038"/>
                  </a:lnTo>
                  <a:lnTo>
                    <a:pt x="8615" y="4572"/>
                  </a:lnTo>
                  <a:lnTo>
                    <a:pt x="8615" y="3543"/>
                  </a:lnTo>
                  <a:close/>
                </a:path>
                <a:path w="12700" h="20954">
                  <a:moveTo>
                    <a:pt x="11552" y="2755"/>
                  </a:moveTo>
                  <a:lnTo>
                    <a:pt x="8615" y="2755"/>
                  </a:lnTo>
                  <a:lnTo>
                    <a:pt x="8615" y="4572"/>
                  </a:lnTo>
                  <a:lnTo>
                    <a:pt x="12059" y="4572"/>
                  </a:lnTo>
                  <a:lnTo>
                    <a:pt x="11552" y="2755"/>
                  </a:lnTo>
                  <a:close/>
                </a:path>
                <a:path w="12700" h="20954">
                  <a:moveTo>
                    <a:pt x="7809" y="3546"/>
                  </a:moveTo>
                  <a:lnTo>
                    <a:pt x="7167" y="3873"/>
                  </a:lnTo>
                  <a:lnTo>
                    <a:pt x="7307" y="4038"/>
                  </a:lnTo>
                  <a:lnTo>
                    <a:pt x="7809" y="3546"/>
                  </a:lnTo>
                  <a:close/>
                </a:path>
                <a:path w="12700" h="20954">
                  <a:moveTo>
                    <a:pt x="8615" y="2755"/>
                  </a:moveTo>
                  <a:lnTo>
                    <a:pt x="7809" y="3546"/>
                  </a:lnTo>
                  <a:lnTo>
                    <a:pt x="8615" y="3543"/>
                  </a:lnTo>
                  <a:lnTo>
                    <a:pt x="8615" y="27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066832" y="4146740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3822" y="0"/>
                  </a:moveTo>
                  <a:lnTo>
                    <a:pt x="0" y="0"/>
                  </a:lnTo>
                  <a:lnTo>
                    <a:pt x="0" y="16967"/>
                  </a:lnTo>
                  <a:lnTo>
                    <a:pt x="3822" y="16967"/>
                  </a:lnTo>
                  <a:lnTo>
                    <a:pt x="6781" y="12725"/>
                  </a:lnTo>
                  <a:lnTo>
                    <a:pt x="6781" y="4241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064546" y="4144454"/>
              <a:ext cx="11430" cy="21590"/>
            </a:xfrm>
            <a:custGeom>
              <a:avLst/>
              <a:gdLst/>
              <a:ahLst/>
              <a:cxnLst/>
              <a:rect l="l" t="t" r="r" b="b"/>
              <a:pathLst>
                <a:path w="11429" h="21589">
                  <a:moveTo>
                    <a:pt x="6108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19253"/>
                  </a:lnTo>
                  <a:lnTo>
                    <a:pt x="673" y="20866"/>
                  </a:lnTo>
                  <a:lnTo>
                    <a:pt x="2286" y="21539"/>
                  </a:lnTo>
                  <a:lnTo>
                    <a:pt x="6108" y="21539"/>
                  </a:lnTo>
                  <a:lnTo>
                    <a:pt x="7975" y="20561"/>
                  </a:lnTo>
                  <a:lnTo>
                    <a:pt x="10482" y="16967"/>
                  </a:lnTo>
                  <a:lnTo>
                    <a:pt x="4572" y="16967"/>
                  </a:lnTo>
                  <a:lnTo>
                    <a:pt x="4572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8888" y="2286"/>
                  </a:lnTo>
                  <a:lnTo>
                    <a:pt x="7975" y="977"/>
                  </a:lnTo>
                  <a:lnTo>
                    <a:pt x="6108" y="0"/>
                  </a:lnTo>
                  <a:close/>
                </a:path>
                <a:path w="11429" h="21589">
                  <a:moveTo>
                    <a:pt x="8888" y="2286"/>
                  </a:moveTo>
                  <a:lnTo>
                    <a:pt x="4572" y="2286"/>
                  </a:lnTo>
                  <a:lnTo>
                    <a:pt x="4572" y="4572"/>
                  </a:lnTo>
                  <a:lnTo>
                    <a:pt x="4914" y="4572"/>
                  </a:lnTo>
                  <a:lnTo>
                    <a:pt x="6781" y="7251"/>
                  </a:lnTo>
                  <a:lnTo>
                    <a:pt x="6781" y="14300"/>
                  </a:lnTo>
                  <a:lnTo>
                    <a:pt x="4914" y="16967"/>
                  </a:lnTo>
                  <a:lnTo>
                    <a:pt x="10482" y="16967"/>
                  </a:lnTo>
                  <a:lnTo>
                    <a:pt x="10934" y="16319"/>
                  </a:lnTo>
                  <a:lnTo>
                    <a:pt x="11353" y="15011"/>
                  </a:lnTo>
                  <a:lnTo>
                    <a:pt x="11353" y="6527"/>
                  </a:lnTo>
                  <a:lnTo>
                    <a:pt x="10934" y="5219"/>
                  </a:lnTo>
                  <a:lnTo>
                    <a:pt x="8888" y="2286"/>
                  </a:lnTo>
                  <a:close/>
                </a:path>
                <a:path w="11429" h="21589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457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055757" y="4174617"/>
              <a:ext cx="8255" cy="16510"/>
            </a:xfrm>
            <a:custGeom>
              <a:avLst/>
              <a:gdLst/>
              <a:ahLst/>
              <a:cxnLst/>
              <a:rect l="l" t="t" r="r" b="b"/>
              <a:pathLst>
                <a:path w="8254" h="16510">
                  <a:moveTo>
                    <a:pt x="7277" y="0"/>
                  </a:moveTo>
                  <a:lnTo>
                    <a:pt x="723" y="0"/>
                  </a:lnTo>
                  <a:lnTo>
                    <a:pt x="0" y="3581"/>
                  </a:lnTo>
                  <a:lnTo>
                    <a:pt x="0" y="12420"/>
                  </a:lnTo>
                  <a:lnTo>
                    <a:pt x="723" y="16002"/>
                  </a:lnTo>
                  <a:lnTo>
                    <a:pt x="6400" y="16002"/>
                  </a:lnTo>
                  <a:lnTo>
                    <a:pt x="7277" y="16002"/>
                  </a:lnTo>
                  <a:lnTo>
                    <a:pt x="8000" y="12420"/>
                  </a:lnTo>
                  <a:lnTo>
                    <a:pt x="8000" y="3581"/>
                  </a:lnTo>
                  <a:lnTo>
                    <a:pt x="727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053542" y="4172331"/>
              <a:ext cx="12700" cy="20955"/>
            </a:xfrm>
            <a:custGeom>
              <a:avLst/>
              <a:gdLst/>
              <a:ahLst/>
              <a:cxnLst/>
              <a:rect l="l" t="t" r="r" b="b"/>
              <a:pathLst>
                <a:path w="12700" h="20954">
                  <a:moveTo>
                    <a:pt x="8615" y="0"/>
                  </a:moveTo>
                  <a:lnTo>
                    <a:pt x="3827" y="0"/>
                  </a:lnTo>
                  <a:lnTo>
                    <a:pt x="1871" y="850"/>
                  </a:lnTo>
                  <a:lnTo>
                    <a:pt x="754" y="2159"/>
                  </a:lnTo>
                  <a:lnTo>
                    <a:pt x="704" y="2755"/>
                  </a:lnTo>
                  <a:lnTo>
                    <a:pt x="599" y="3543"/>
                  </a:lnTo>
                  <a:lnTo>
                    <a:pt x="293" y="5080"/>
                  </a:lnTo>
                  <a:lnTo>
                    <a:pt x="89" y="6311"/>
                  </a:lnTo>
                  <a:lnTo>
                    <a:pt x="0" y="13411"/>
                  </a:lnTo>
                  <a:lnTo>
                    <a:pt x="119" y="14732"/>
                  </a:lnTo>
                  <a:lnTo>
                    <a:pt x="439" y="16344"/>
                  </a:lnTo>
                  <a:lnTo>
                    <a:pt x="1135" y="18630"/>
                  </a:lnTo>
                  <a:lnTo>
                    <a:pt x="1871" y="19723"/>
                  </a:lnTo>
                  <a:lnTo>
                    <a:pt x="3827" y="20574"/>
                  </a:lnTo>
                  <a:lnTo>
                    <a:pt x="8615" y="20574"/>
                  </a:lnTo>
                  <a:lnTo>
                    <a:pt x="8615" y="17805"/>
                  </a:lnTo>
                  <a:lnTo>
                    <a:pt x="3827" y="17805"/>
                  </a:lnTo>
                  <a:lnTo>
                    <a:pt x="3827" y="16002"/>
                  </a:lnTo>
                  <a:lnTo>
                    <a:pt x="4956" y="16002"/>
                  </a:lnTo>
                  <a:lnTo>
                    <a:pt x="4462" y="13411"/>
                  </a:lnTo>
                  <a:lnTo>
                    <a:pt x="4524" y="7950"/>
                  </a:lnTo>
                  <a:lnTo>
                    <a:pt x="4678" y="6311"/>
                  </a:lnTo>
                  <a:lnTo>
                    <a:pt x="4932" y="5080"/>
                  </a:lnTo>
                  <a:lnTo>
                    <a:pt x="5077" y="4572"/>
                  </a:lnTo>
                  <a:lnTo>
                    <a:pt x="3827" y="4572"/>
                  </a:lnTo>
                  <a:lnTo>
                    <a:pt x="3827" y="2946"/>
                  </a:lnTo>
                  <a:lnTo>
                    <a:pt x="8419" y="2946"/>
                  </a:lnTo>
                  <a:lnTo>
                    <a:pt x="8615" y="2755"/>
                  </a:lnTo>
                  <a:lnTo>
                    <a:pt x="11552" y="2755"/>
                  </a:lnTo>
                  <a:lnTo>
                    <a:pt x="11308" y="1943"/>
                  </a:lnTo>
                  <a:lnTo>
                    <a:pt x="10571" y="850"/>
                  </a:lnTo>
                  <a:lnTo>
                    <a:pt x="8615" y="0"/>
                  </a:lnTo>
                  <a:close/>
                </a:path>
                <a:path w="12700" h="20954">
                  <a:moveTo>
                    <a:pt x="12053" y="16002"/>
                  </a:moveTo>
                  <a:lnTo>
                    <a:pt x="8615" y="16002"/>
                  </a:lnTo>
                  <a:lnTo>
                    <a:pt x="8615" y="20574"/>
                  </a:lnTo>
                  <a:lnTo>
                    <a:pt x="10571" y="19723"/>
                  </a:lnTo>
                  <a:lnTo>
                    <a:pt x="11689" y="18402"/>
                  </a:lnTo>
                  <a:lnTo>
                    <a:pt x="11765" y="17335"/>
                  </a:lnTo>
                  <a:lnTo>
                    <a:pt x="12053" y="16002"/>
                  </a:lnTo>
                  <a:close/>
                </a:path>
                <a:path w="12700" h="20954">
                  <a:moveTo>
                    <a:pt x="3827" y="16002"/>
                  </a:moveTo>
                  <a:lnTo>
                    <a:pt x="3827" y="17805"/>
                  </a:lnTo>
                  <a:lnTo>
                    <a:pt x="5135" y="16522"/>
                  </a:lnTo>
                  <a:lnTo>
                    <a:pt x="3827" y="16002"/>
                  </a:lnTo>
                  <a:close/>
                </a:path>
                <a:path w="12700" h="20954">
                  <a:moveTo>
                    <a:pt x="7357" y="16002"/>
                  </a:moveTo>
                  <a:lnTo>
                    <a:pt x="4956" y="16002"/>
                  </a:lnTo>
                  <a:lnTo>
                    <a:pt x="5021" y="16344"/>
                  </a:lnTo>
                  <a:lnTo>
                    <a:pt x="5275" y="16700"/>
                  </a:lnTo>
                  <a:lnTo>
                    <a:pt x="4627" y="17030"/>
                  </a:lnTo>
                  <a:lnTo>
                    <a:pt x="3827" y="17805"/>
                  </a:lnTo>
                  <a:lnTo>
                    <a:pt x="8615" y="17805"/>
                  </a:lnTo>
                  <a:lnTo>
                    <a:pt x="8615" y="17627"/>
                  </a:lnTo>
                  <a:lnTo>
                    <a:pt x="7167" y="16700"/>
                  </a:lnTo>
                  <a:lnTo>
                    <a:pt x="7357" y="16002"/>
                  </a:lnTo>
                  <a:close/>
                </a:path>
                <a:path w="12700" h="20954">
                  <a:moveTo>
                    <a:pt x="7179" y="16695"/>
                  </a:moveTo>
                  <a:lnTo>
                    <a:pt x="8615" y="17627"/>
                  </a:lnTo>
                  <a:lnTo>
                    <a:pt x="7179" y="16695"/>
                  </a:lnTo>
                  <a:close/>
                </a:path>
                <a:path w="12700" h="20954">
                  <a:moveTo>
                    <a:pt x="8615" y="16002"/>
                  </a:moveTo>
                  <a:lnTo>
                    <a:pt x="7187" y="16700"/>
                  </a:lnTo>
                  <a:lnTo>
                    <a:pt x="8615" y="17627"/>
                  </a:lnTo>
                  <a:lnTo>
                    <a:pt x="8615" y="16002"/>
                  </a:lnTo>
                  <a:close/>
                </a:path>
                <a:path w="12700" h="20954">
                  <a:moveTo>
                    <a:pt x="5135" y="16522"/>
                  </a:moveTo>
                  <a:lnTo>
                    <a:pt x="4627" y="17030"/>
                  </a:lnTo>
                  <a:lnTo>
                    <a:pt x="5275" y="16700"/>
                  </a:lnTo>
                  <a:lnTo>
                    <a:pt x="5135" y="16522"/>
                  </a:lnTo>
                  <a:close/>
                </a:path>
                <a:path w="12700" h="20954">
                  <a:moveTo>
                    <a:pt x="4956" y="16002"/>
                  </a:moveTo>
                  <a:lnTo>
                    <a:pt x="3827" y="16002"/>
                  </a:lnTo>
                  <a:lnTo>
                    <a:pt x="5135" y="16522"/>
                  </a:lnTo>
                  <a:lnTo>
                    <a:pt x="5275" y="16700"/>
                  </a:lnTo>
                  <a:lnTo>
                    <a:pt x="5021" y="16344"/>
                  </a:lnTo>
                  <a:lnTo>
                    <a:pt x="4956" y="16002"/>
                  </a:lnTo>
                  <a:close/>
                </a:path>
                <a:path w="12700" h="20954">
                  <a:moveTo>
                    <a:pt x="7167" y="3873"/>
                  </a:moveTo>
                  <a:lnTo>
                    <a:pt x="7393" y="4178"/>
                  </a:lnTo>
                  <a:lnTo>
                    <a:pt x="7967" y="7150"/>
                  </a:lnTo>
                  <a:lnTo>
                    <a:pt x="7831" y="13411"/>
                  </a:lnTo>
                  <a:lnTo>
                    <a:pt x="7758" y="14198"/>
                  </a:lnTo>
                  <a:lnTo>
                    <a:pt x="7498" y="15494"/>
                  </a:lnTo>
                  <a:lnTo>
                    <a:pt x="7179" y="16695"/>
                  </a:lnTo>
                  <a:lnTo>
                    <a:pt x="8615" y="16002"/>
                  </a:lnTo>
                  <a:lnTo>
                    <a:pt x="12053" y="16002"/>
                  </a:lnTo>
                  <a:lnTo>
                    <a:pt x="12362" y="14198"/>
                  </a:lnTo>
                  <a:lnTo>
                    <a:pt x="12479" y="12623"/>
                  </a:lnTo>
                  <a:lnTo>
                    <a:pt x="12355" y="6362"/>
                  </a:lnTo>
                  <a:lnTo>
                    <a:pt x="12311" y="5842"/>
                  </a:lnTo>
                  <a:lnTo>
                    <a:pt x="12059" y="4572"/>
                  </a:lnTo>
                  <a:lnTo>
                    <a:pt x="8615" y="4572"/>
                  </a:lnTo>
                  <a:lnTo>
                    <a:pt x="7294" y="4038"/>
                  </a:lnTo>
                  <a:lnTo>
                    <a:pt x="7167" y="3873"/>
                  </a:lnTo>
                  <a:close/>
                </a:path>
                <a:path w="12700" h="20954">
                  <a:moveTo>
                    <a:pt x="3827" y="2946"/>
                  </a:moveTo>
                  <a:lnTo>
                    <a:pt x="3827" y="4572"/>
                  </a:lnTo>
                  <a:lnTo>
                    <a:pt x="5275" y="3873"/>
                  </a:lnTo>
                  <a:lnTo>
                    <a:pt x="3827" y="2946"/>
                  </a:lnTo>
                  <a:close/>
                </a:path>
                <a:path w="12700" h="20954">
                  <a:moveTo>
                    <a:pt x="5275" y="3873"/>
                  </a:moveTo>
                  <a:lnTo>
                    <a:pt x="3827" y="4572"/>
                  </a:lnTo>
                  <a:lnTo>
                    <a:pt x="5077" y="4572"/>
                  </a:lnTo>
                  <a:lnTo>
                    <a:pt x="5275" y="3873"/>
                  </a:lnTo>
                  <a:close/>
                </a:path>
                <a:path w="12700" h="20954">
                  <a:moveTo>
                    <a:pt x="8419" y="2946"/>
                  </a:moveTo>
                  <a:lnTo>
                    <a:pt x="3827" y="2946"/>
                  </a:lnTo>
                  <a:lnTo>
                    <a:pt x="5275" y="3873"/>
                  </a:lnTo>
                  <a:lnTo>
                    <a:pt x="5077" y="4572"/>
                  </a:lnTo>
                  <a:lnTo>
                    <a:pt x="7488" y="4572"/>
                  </a:lnTo>
                  <a:lnTo>
                    <a:pt x="7393" y="4178"/>
                  </a:lnTo>
                  <a:lnTo>
                    <a:pt x="7167" y="3873"/>
                  </a:lnTo>
                  <a:lnTo>
                    <a:pt x="7804" y="3543"/>
                  </a:lnTo>
                  <a:lnTo>
                    <a:pt x="8419" y="2946"/>
                  </a:lnTo>
                  <a:close/>
                </a:path>
                <a:path w="12700" h="20954">
                  <a:moveTo>
                    <a:pt x="8615" y="3543"/>
                  </a:moveTo>
                  <a:lnTo>
                    <a:pt x="7803" y="3554"/>
                  </a:lnTo>
                  <a:lnTo>
                    <a:pt x="7294" y="4038"/>
                  </a:lnTo>
                  <a:lnTo>
                    <a:pt x="8615" y="4572"/>
                  </a:lnTo>
                  <a:lnTo>
                    <a:pt x="8615" y="3543"/>
                  </a:lnTo>
                  <a:close/>
                </a:path>
                <a:path w="12700" h="20954">
                  <a:moveTo>
                    <a:pt x="11552" y="2755"/>
                  </a:moveTo>
                  <a:lnTo>
                    <a:pt x="8615" y="2755"/>
                  </a:lnTo>
                  <a:lnTo>
                    <a:pt x="8615" y="4572"/>
                  </a:lnTo>
                  <a:lnTo>
                    <a:pt x="12059" y="4572"/>
                  </a:lnTo>
                  <a:lnTo>
                    <a:pt x="11552" y="2755"/>
                  </a:lnTo>
                  <a:close/>
                </a:path>
                <a:path w="12700" h="20954">
                  <a:moveTo>
                    <a:pt x="7793" y="3554"/>
                  </a:moveTo>
                  <a:lnTo>
                    <a:pt x="7167" y="3873"/>
                  </a:lnTo>
                  <a:lnTo>
                    <a:pt x="7294" y="4038"/>
                  </a:lnTo>
                  <a:lnTo>
                    <a:pt x="7793" y="3554"/>
                  </a:lnTo>
                  <a:close/>
                </a:path>
                <a:path w="12700" h="20954">
                  <a:moveTo>
                    <a:pt x="8615" y="2755"/>
                  </a:moveTo>
                  <a:lnTo>
                    <a:pt x="7793" y="3554"/>
                  </a:lnTo>
                  <a:lnTo>
                    <a:pt x="8615" y="3543"/>
                  </a:lnTo>
                  <a:lnTo>
                    <a:pt x="8615" y="27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055757" y="4603089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7277" y="0"/>
                  </a:moveTo>
                  <a:lnTo>
                    <a:pt x="723" y="0"/>
                  </a:lnTo>
                  <a:lnTo>
                    <a:pt x="0" y="1435"/>
                  </a:lnTo>
                  <a:lnTo>
                    <a:pt x="0" y="4965"/>
                  </a:lnTo>
                  <a:lnTo>
                    <a:pt x="723" y="6375"/>
                  </a:lnTo>
                  <a:lnTo>
                    <a:pt x="6400" y="6375"/>
                  </a:lnTo>
                  <a:lnTo>
                    <a:pt x="7277" y="6375"/>
                  </a:lnTo>
                  <a:lnTo>
                    <a:pt x="8000" y="4965"/>
                  </a:lnTo>
                  <a:lnTo>
                    <a:pt x="8000" y="1435"/>
                  </a:lnTo>
                  <a:lnTo>
                    <a:pt x="727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053537" y="4600803"/>
              <a:ext cx="12700" cy="11430"/>
            </a:xfrm>
            <a:custGeom>
              <a:avLst/>
              <a:gdLst/>
              <a:ahLst/>
              <a:cxnLst/>
              <a:rect l="l" t="t" r="r" b="b"/>
              <a:pathLst>
                <a:path w="12700" h="11429">
                  <a:moveTo>
                    <a:pt x="8621" y="0"/>
                  </a:moveTo>
                  <a:lnTo>
                    <a:pt x="3833" y="0"/>
                  </a:lnTo>
                  <a:lnTo>
                    <a:pt x="2030" y="76"/>
                  </a:lnTo>
                  <a:lnTo>
                    <a:pt x="1128" y="1282"/>
                  </a:lnTo>
                  <a:lnTo>
                    <a:pt x="163" y="3187"/>
                  </a:lnTo>
                  <a:lnTo>
                    <a:pt x="100" y="3505"/>
                  </a:lnTo>
                  <a:lnTo>
                    <a:pt x="0" y="6946"/>
                  </a:lnTo>
                  <a:lnTo>
                    <a:pt x="163" y="7772"/>
                  </a:lnTo>
                  <a:lnTo>
                    <a:pt x="1128" y="9690"/>
                  </a:lnTo>
                  <a:lnTo>
                    <a:pt x="2042" y="10896"/>
                  </a:lnTo>
                  <a:lnTo>
                    <a:pt x="3833" y="10947"/>
                  </a:lnTo>
                  <a:lnTo>
                    <a:pt x="8621" y="10947"/>
                  </a:lnTo>
                  <a:lnTo>
                    <a:pt x="8621" y="7670"/>
                  </a:lnTo>
                  <a:lnTo>
                    <a:pt x="3833" y="7670"/>
                  </a:lnTo>
                  <a:lnTo>
                    <a:pt x="3833" y="6375"/>
                  </a:lnTo>
                  <a:lnTo>
                    <a:pt x="4686" y="6375"/>
                  </a:lnTo>
                  <a:lnTo>
                    <a:pt x="4506" y="5473"/>
                  </a:lnTo>
                  <a:lnTo>
                    <a:pt x="4675" y="4572"/>
                  </a:lnTo>
                  <a:lnTo>
                    <a:pt x="3833" y="4572"/>
                  </a:lnTo>
                  <a:lnTo>
                    <a:pt x="3833" y="3505"/>
                  </a:lnTo>
                  <a:lnTo>
                    <a:pt x="8429" y="3505"/>
                  </a:lnTo>
                  <a:lnTo>
                    <a:pt x="8621" y="3276"/>
                  </a:lnTo>
                  <a:lnTo>
                    <a:pt x="12296" y="3276"/>
                  </a:lnTo>
                  <a:lnTo>
                    <a:pt x="11339" y="1282"/>
                  </a:lnTo>
                  <a:lnTo>
                    <a:pt x="10424" y="76"/>
                  </a:lnTo>
                  <a:lnTo>
                    <a:pt x="8621" y="0"/>
                  </a:lnTo>
                  <a:close/>
                </a:path>
                <a:path w="12700" h="11429">
                  <a:moveTo>
                    <a:pt x="12494" y="6375"/>
                  </a:moveTo>
                  <a:lnTo>
                    <a:pt x="8621" y="6375"/>
                  </a:lnTo>
                  <a:lnTo>
                    <a:pt x="8621" y="10947"/>
                  </a:lnTo>
                  <a:lnTo>
                    <a:pt x="12494" y="6375"/>
                  </a:lnTo>
                  <a:close/>
                </a:path>
                <a:path w="12700" h="11429">
                  <a:moveTo>
                    <a:pt x="3833" y="6375"/>
                  </a:moveTo>
                  <a:lnTo>
                    <a:pt x="3833" y="7670"/>
                  </a:lnTo>
                  <a:lnTo>
                    <a:pt x="4671" y="6667"/>
                  </a:lnTo>
                  <a:lnTo>
                    <a:pt x="3833" y="6375"/>
                  </a:lnTo>
                  <a:close/>
                </a:path>
                <a:path w="12700" h="11429">
                  <a:moveTo>
                    <a:pt x="7769" y="6375"/>
                  </a:moveTo>
                  <a:lnTo>
                    <a:pt x="4686" y="6375"/>
                  </a:lnTo>
                  <a:lnTo>
                    <a:pt x="4740" y="6756"/>
                  </a:lnTo>
                  <a:lnTo>
                    <a:pt x="4443" y="6946"/>
                  </a:lnTo>
                  <a:lnTo>
                    <a:pt x="3833" y="7670"/>
                  </a:lnTo>
                  <a:lnTo>
                    <a:pt x="8621" y="7670"/>
                  </a:lnTo>
                  <a:lnTo>
                    <a:pt x="8621" y="7467"/>
                  </a:lnTo>
                  <a:lnTo>
                    <a:pt x="7681" y="6756"/>
                  </a:lnTo>
                  <a:lnTo>
                    <a:pt x="7769" y="6375"/>
                  </a:lnTo>
                  <a:close/>
                </a:path>
                <a:path w="12700" h="11429">
                  <a:moveTo>
                    <a:pt x="8621" y="6375"/>
                  </a:moveTo>
                  <a:lnTo>
                    <a:pt x="7681" y="6756"/>
                  </a:lnTo>
                  <a:lnTo>
                    <a:pt x="8621" y="7467"/>
                  </a:lnTo>
                  <a:lnTo>
                    <a:pt x="8621" y="6375"/>
                  </a:lnTo>
                  <a:close/>
                </a:path>
                <a:path w="12700" h="11429">
                  <a:moveTo>
                    <a:pt x="4671" y="6667"/>
                  </a:moveTo>
                  <a:lnTo>
                    <a:pt x="4443" y="6946"/>
                  </a:lnTo>
                  <a:lnTo>
                    <a:pt x="4740" y="6756"/>
                  </a:lnTo>
                  <a:close/>
                </a:path>
                <a:path w="12700" h="11429">
                  <a:moveTo>
                    <a:pt x="7681" y="4203"/>
                  </a:moveTo>
                  <a:lnTo>
                    <a:pt x="7935" y="5473"/>
                  </a:lnTo>
                  <a:lnTo>
                    <a:pt x="7681" y="6756"/>
                  </a:lnTo>
                  <a:lnTo>
                    <a:pt x="8621" y="6375"/>
                  </a:lnTo>
                  <a:lnTo>
                    <a:pt x="12494" y="6375"/>
                  </a:lnTo>
                  <a:lnTo>
                    <a:pt x="12494" y="4572"/>
                  </a:lnTo>
                  <a:lnTo>
                    <a:pt x="8621" y="4572"/>
                  </a:lnTo>
                  <a:lnTo>
                    <a:pt x="7770" y="4292"/>
                  </a:lnTo>
                  <a:close/>
                </a:path>
                <a:path w="12700" h="11429">
                  <a:moveTo>
                    <a:pt x="4686" y="6375"/>
                  </a:moveTo>
                  <a:lnTo>
                    <a:pt x="3833" y="6375"/>
                  </a:lnTo>
                  <a:lnTo>
                    <a:pt x="4671" y="6667"/>
                  </a:lnTo>
                  <a:lnTo>
                    <a:pt x="4686" y="6375"/>
                  </a:lnTo>
                  <a:close/>
                </a:path>
                <a:path w="12700" h="11429">
                  <a:moveTo>
                    <a:pt x="3833" y="3505"/>
                  </a:moveTo>
                  <a:lnTo>
                    <a:pt x="3833" y="4572"/>
                  </a:lnTo>
                  <a:lnTo>
                    <a:pt x="4760" y="4203"/>
                  </a:lnTo>
                  <a:lnTo>
                    <a:pt x="3833" y="3505"/>
                  </a:lnTo>
                  <a:close/>
                </a:path>
                <a:path w="12700" h="11429">
                  <a:moveTo>
                    <a:pt x="4760" y="4203"/>
                  </a:moveTo>
                  <a:lnTo>
                    <a:pt x="3833" y="4572"/>
                  </a:lnTo>
                  <a:lnTo>
                    <a:pt x="4675" y="4572"/>
                  </a:lnTo>
                  <a:lnTo>
                    <a:pt x="4760" y="4203"/>
                  </a:lnTo>
                  <a:close/>
                </a:path>
                <a:path w="12700" h="11429">
                  <a:moveTo>
                    <a:pt x="8429" y="3505"/>
                  </a:moveTo>
                  <a:lnTo>
                    <a:pt x="3833" y="3505"/>
                  </a:lnTo>
                  <a:lnTo>
                    <a:pt x="4760" y="4203"/>
                  </a:lnTo>
                  <a:lnTo>
                    <a:pt x="4675" y="4572"/>
                  </a:lnTo>
                  <a:lnTo>
                    <a:pt x="7755" y="4572"/>
                  </a:lnTo>
                  <a:lnTo>
                    <a:pt x="7681" y="4203"/>
                  </a:lnTo>
                  <a:lnTo>
                    <a:pt x="7999" y="4013"/>
                  </a:lnTo>
                  <a:lnTo>
                    <a:pt x="8429" y="3505"/>
                  </a:lnTo>
                  <a:close/>
                </a:path>
                <a:path w="12700" h="11429">
                  <a:moveTo>
                    <a:pt x="8621" y="3276"/>
                  </a:moveTo>
                  <a:lnTo>
                    <a:pt x="7770" y="4292"/>
                  </a:lnTo>
                  <a:lnTo>
                    <a:pt x="8621" y="4572"/>
                  </a:lnTo>
                  <a:lnTo>
                    <a:pt x="8621" y="3276"/>
                  </a:lnTo>
                  <a:close/>
                </a:path>
                <a:path w="12700" h="11429">
                  <a:moveTo>
                    <a:pt x="12296" y="3276"/>
                  </a:moveTo>
                  <a:lnTo>
                    <a:pt x="8621" y="3276"/>
                  </a:lnTo>
                  <a:lnTo>
                    <a:pt x="8621" y="4572"/>
                  </a:lnTo>
                  <a:lnTo>
                    <a:pt x="12494" y="4572"/>
                  </a:lnTo>
                  <a:lnTo>
                    <a:pt x="12442" y="4013"/>
                  </a:lnTo>
                  <a:lnTo>
                    <a:pt x="12296" y="3276"/>
                  </a:lnTo>
                  <a:close/>
                </a:path>
                <a:path w="12700" h="11429">
                  <a:moveTo>
                    <a:pt x="7999" y="4013"/>
                  </a:moveTo>
                  <a:lnTo>
                    <a:pt x="7681" y="4203"/>
                  </a:lnTo>
                  <a:lnTo>
                    <a:pt x="7999" y="401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066832" y="4174324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3822" y="0"/>
                  </a:moveTo>
                  <a:lnTo>
                    <a:pt x="0" y="0"/>
                  </a:lnTo>
                  <a:lnTo>
                    <a:pt x="0" y="16967"/>
                  </a:lnTo>
                  <a:lnTo>
                    <a:pt x="3822" y="16967"/>
                  </a:lnTo>
                  <a:lnTo>
                    <a:pt x="6781" y="12725"/>
                  </a:lnTo>
                  <a:lnTo>
                    <a:pt x="6781" y="4241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064546" y="4172038"/>
              <a:ext cx="11430" cy="21590"/>
            </a:xfrm>
            <a:custGeom>
              <a:avLst/>
              <a:gdLst/>
              <a:ahLst/>
              <a:cxnLst/>
              <a:rect l="l" t="t" r="r" b="b"/>
              <a:pathLst>
                <a:path w="11429" h="21589">
                  <a:moveTo>
                    <a:pt x="6108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19253"/>
                  </a:lnTo>
                  <a:lnTo>
                    <a:pt x="673" y="20866"/>
                  </a:lnTo>
                  <a:lnTo>
                    <a:pt x="2286" y="21539"/>
                  </a:lnTo>
                  <a:lnTo>
                    <a:pt x="6108" y="21539"/>
                  </a:lnTo>
                  <a:lnTo>
                    <a:pt x="7975" y="20561"/>
                  </a:lnTo>
                  <a:lnTo>
                    <a:pt x="10482" y="16967"/>
                  </a:lnTo>
                  <a:lnTo>
                    <a:pt x="4572" y="16967"/>
                  </a:lnTo>
                  <a:lnTo>
                    <a:pt x="4572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8888" y="2286"/>
                  </a:lnTo>
                  <a:lnTo>
                    <a:pt x="7975" y="977"/>
                  </a:lnTo>
                  <a:lnTo>
                    <a:pt x="6108" y="0"/>
                  </a:lnTo>
                  <a:close/>
                </a:path>
                <a:path w="11429" h="21589">
                  <a:moveTo>
                    <a:pt x="8888" y="2286"/>
                  </a:moveTo>
                  <a:lnTo>
                    <a:pt x="4572" y="2286"/>
                  </a:lnTo>
                  <a:lnTo>
                    <a:pt x="4572" y="4572"/>
                  </a:lnTo>
                  <a:lnTo>
                    <a:pt x="4914" y="4572"/>
                  </a:lnTo>
                  <a:lnTo>
                    <a:pt x="6781" y="7251"/>
                  </a:lnTo>
                  <a:lnTo>
                    <a:pt x="6781" y="14300"/>
                  </a:lnTo>
                  <a:lnTo>
                    <a:pt x="4914" y="16967"/>
                  </a:lnTo>
                  <a:lnTo>
                    <a:pt x="10482" y="16967"/>
                  </a:lnTo>
                  <a:lnTo>
                    <a:pt x="10934" y="16319"/>
                  </a:lnTo>
                  <a:lnTo>
                    <a:pt x="11353" y="15011"/>
                  </a:lnTo>
                  <a:lnTo>
                    <a:pt x="11353" y="6527"/>
                  </a:lnTo>
                  <a:lnTo>
                    <a:pt x="10934" y="5219"/>
                  </a:lnTo>
                  <a:lnTo>
                    <a:pt x="8888" y="2286"/>
                  </a:lnTo>
                  <a:close/>
                </a:path>
                <a:path w="11429" h="21589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457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066832" y="4767059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3822" y="0"/>
                  </a:moveTo>
                  <a:lnTo>
                    <a:pt x="0" y="0"/>
                  </a:lnTo>
                  <a:lnTo>
                    <a:pt x="0" y="16967"/>
                  </a:lnTo>
                  <a:lnTo>
                    <a:pt x="3822" y="16967"/>
                  </a:lnTo>
                  <a:lnTo>
                    <a:pt x="6781" y="12725"/>
                  </a:lnTo>
                  <a:lnTo>
                    <a:pt x="6781" y="4241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064546" y="4764773"/>
              <a:ext cx="11430" cy="21590"/>
            </a:xfrm>
            <a:custGeom>
              <a:avLst/>
              <a:gdLst/>
              <a:ahLst/>
              <a:cxnLst/>
              <a:rect l="l" t="t" r="r" b="b"/>
              <a:pathLst>
                <a:path w="11429" h="21589">
                  <a:moveTo>
                    <a:pt x="6108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6"/>
                  </a:lnTo>
                  <a:lnTo>
                    <a:pt x="0" y="19253"/>
                  </a:lnTo>
                  <a:lnTo>
                    <a:pt x="673" y="20866"/>
                  </a:lnTo>
                  <a:lnTo>
                    <a:pt x="2286" y="21539"/>
                  </a:lnTo>
                  <a:lnTo>
                    <a:pt x="6108" y="21539"/>
                  </a:lnTo>
                  <a:lnTo>
                    <a:pt x="7975" y="20561"/>
                  </a:lnTo>
                  <a:lnTo>
                    <a:pt x="10482" y="16967"/>
                  </a:lnTo>
                  <a:lnTo>
                    <a:pt x="4572" y="16967"/>
                  </a:lnTo>
                  <a:lnTo>
                    <a:pt x="4572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8888" y="2286"/>
                  </a:lnTo>
                  <a:lnTo>
                    <a:pt x="7975" y="977"/>
                  </a:lnTo>
                  <a:lnTo>
                    <a:pt x="6108" y="0"/>
                  </a:lnTo>
                  <a:close/>
                </a:path>
                <a:path w="11429" h="21589">
                  <a:moveTo>
                    <a:pt x="8888" y="2286"/>
                  </a:moveTo>
                  <a:lnTo>
                    <a:pt x="4572" y="2286"/>
                  </a:lnTo>
                  <a:lnTo>
                    <a:pt x="4572" y="4572"/>
                  </a:lnTo>
                  <a:lnTo>
                    <a:pt x="4914" y="4572"/>
                  </a:lnTo>
                  <a:lnTo>
                    <a:pt x="6781" y="7239"/>
                  </a:lnTo>
                  <a:lnTo>
                    <a:pt x="6781" y="14287"/>
                  </a:lnTo>
                  <a:lnTo>
                    <a:pt x="4914" y="16967"/>
                  </a:lnTo>
                  <a:lnTo>
                    <a:pt x="10482" y="16967"/>
                  </a:lnTo>
                  <a:lnTo>
                    <a:pt x="10934" y="16319"/>
                  </a:lnTo>
                  <a:lnTo>
                    <a:pt x="11353" y="15011"/>
                  </a:lnTo>
                  <a:lnTo>
                    <a:pt x="11353" y="6527"/>
                  </a:lnTo>
                  <a:lnTo>
                    <a:pt x="10934" y="5219"/>
                  </a:lnTo>
                  <a:lnTo>
                    <a:pt x="8888" y="2286"/>
                  </a:lnTo>
                  <a:close/>
                </a:path>
                <a:path w="11429" h="21589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457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066832" y="4598352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3822" y="0"/>
                  </a:moveTo>
                  <a:lnTo>
                    <a:pt x="0" y="0"/>
                  </a:lnTo>
                  <a:lnTo>
                    <a:pt x="0" y="16954"/>
                  </a:lnTo>
                  <a:lnTo>
                    <a:pt x="3822" y="16954"/>
                  </a:lnTo>
                  <a:lnTo>
                    <a:pt x="6781" y="12725"/>
                  </a:lnTo>
                  <a:lnTo>
                    <a:pt x="6781" y="4254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064546" y="4596066"/>
              <a:ext cx="11430" cy="21590"/>
            </a:xfrm>
            <a:custGeom>
              <a:avLst/>
              <a:gdLst/>
              <a:ahLst/>
              <a:cxnLst/>
              <a:rect l="l" t="t" r="r" b="b"/>
              <a:pathLst>
                <a:path w="11429" h="21589">
                  <a:moveTo>
                    <a:pt x="6108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19240"/>
                  </a:lnTo>
                  <a:lnTo>
                    <a:pt x="673" y="20866"/>
                  </a:lnTo>
                  <a:lnTo>
                    <a:pt x="2286" y="21526"/>
                  </a:lnTo>
                  <a:lnTo>
                    <a:pt x="6108" y="21526"/>
                  </a:lnTo>
                  <a:lnTo>
                    <a:pt x="7975" y="20561"/>
                  </a:lnTo>
                  <a:lnTo>
                    <a:pt x="10499" y="16954"/>
                  </a:lnTo>
                  <a:lnTo>
                    <a:pt x="4572" y="16954"/>
                  </a:lnTo>
                  <a:lnTo>
                    <a:pt x="4572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8879" y="2286"/>
                  </a:lnTo>
                  <a:lnTo>
                    <a:pt x="7975" y="990"/>
                  </a:lnTo>
                  <a:lnTo>
                    <a:pt x="6108" y="0"/>
                  </a:lnTo>
                  <a:close/>
                </a:path>
                <a:path w="11429" h="21589">
                  <a:moveTo>
                    <a:pt x="8879" y="2286"/>
                  </a:moveTo>
                  <a:lnTo>
                    <a:pt x="4572" y="2286"/>
                  </a:lnTo>
                  <a:lnTo>
                    <a:pt x="4572" y="4572"/>
                  </a:lnTo>
                  <a:lnTo>
                    <a:pt x="4914" y="4572"/>
                  </a:lnTo>
                  <a:lnTo>
                    <a:pt x="6781" y="7251"/>
                  </a:lnTo>
                  <a:lnTo>
                    <a:pt x="6781" y="14300"/>
                  </a:lnTo>
                  <a:lnTo>
                    <a:pt x="4914" y="16954"/>
                  </a:lnTo>
                  <a:lnTo>
                    <a:pt x="10499" y="16954"/>
                  </a:lnTo>
                  <a:lnTo>
                    <a:pt x="10934" y="16332"/>
                  </a:lnTo>
                  <a:lnTo>
                    <a:pt x="11353" y="15011"/>
                  </a:lnTo>
                  <a:lnTo>
                    <a:pt x="11353" y="6540"/>
                  </a:lnTo>
                  <a:lnTo>
                    <a:pt x="10934" y="5232"/>
                  </a:lnTo>
                  <a:lnTo>
                    <a:pt x="8879" y="2286"/>
                  </a:lnTo>
                  <a:close/>
                </a:path>
                <a:path w="11429" h="21589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457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066832" y="4794656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3822" y="0"/>
                  </a:moveTo>
                  <a:lnTo>
                    <a:pt x="0" y="0"/>
                  </a:lnTo>
                  <a:lnTo>
                    <a:pt x="0" y="16967"/>
                  </a:lnTo>
                  <a:lnTo>
                    <a:pt x="3822" y="16967"/>
                  </a:lnTo>
                  <a:lnTo>
                    <a:pt x="6781" y="12712"/>
                  </a:lnTo>
                  <a:lnTo>
                    <a:pt x="6781" y="4229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064546" y="4792370"/>
              <a:ext cx="11430" cy="21590"/>
            </a:xfrm>
            <a:custGeom>
              <a:avLst/>
              <a:gdLst/>
              <a:ahLst/>
              <a:cxnLst/>
              <a:rect l="l" t="t" r="r" b="b"/>
              <a:pathLst>
                <a:path w="11429" h="21589">
                  <a:moveTo>
                    <a:pt x="6108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19253"/>
                  </a:lnTo>
                  <a:lnTo>
                    <a:pt x="673" y="20878"/>
                  </a:lnTo>
                  <a:lnTo>
                    <a:pt x="2286" y="21539"/>
                  </a:lnTo>
                  <a:lnTo>
                    <a:pt x="6108" y="21539"/>
                  </a:lnTo>
                  <a:lnTo>
                    <a:pt x="7975" y="20561"/>
                  </a:lnTo>
                  <a:lnTo>
                    <a:pt x="10475" y="16967"/>
                  </a:lnTo>
                  <a:lnTo>
                    <a:pt x="4572" y="16967"/>
                  </a:lnTo>
                  <a:lnTo>
                    <a:pt x="4572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8890" y="2286"/>
                  </a:lnTo>
                  <a:lnTo>
                    <a:pt x="7975" y="977"/>
                  </a:lnTo>
                  <a:lnTo>
                    <a:pt x="6108" y="0"/>
                  </a:lnTo>
                  <a:close/>
                </a:path>
                <a:path w="11429" h="21589">
                  <a:moveTo>
                    <a:pt x="8890" y="2286"/>
                  </a:moveTo>
                  <a:lnTo>
                    <a:pt x="4572" y="2286"/>
                  </a:lnTo>
                  <a:lnTo>
                    <a:pt x="4572" y="4572"/>
                  </a:lnTo>
                  <a:lnTo>
                    <a:pt x="4914" y="4572"/>
                  </a:lnTo>
                  <a:lnTo>
                    <a:pt x="6781" y="7239"/>
                  </a:lnTo>
                  <a:lnTo>
                    <a:pt x="6781" y="14287"/>
                  </a:lnTo>
                  <a:lnTo>
                    <a:pt x="4914" y="16967"/>
                  </a:lnTo>
                  <a:lnTo>
                    <a:pt x="10475" y="16967"/>
                  </a:lnTo>
                  <a:lnTo>
                    <a:pt x="10934" y="16306"/>
                  </a:lnTo>
                  <a:lnTo>
                    <a:pt x="11353" y="14998"/>
                  </a:lnTo>
                  <a:lnTo>
                    <a:pt x="11353" y="6515"/>
                  </a:lnTo>
                  <a:lnTo>
                    <a:pt x="10934" y="5207"/>
                  </a:lnTo>
                  <a:lnTo>
                    <a:pt x="8890" y="2286"/>
                  </a:lnTo>
                  <a:close/>
                </a:path>
                <a:path w="11429" h="21589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457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626459" y="4710303"/>
              <a:ext cx="434340" cy="86995"/>
            </a:xfrm>
            <a:custGeom>
              <a:avLst/>
              <a:gdLst/>
              <a:ahLst/>
              <a:cxnLst/>
              <a:rect l="l" t="t" r="r" b="b"/>
              <a:pathLst>
                <a:path w="434339" h="86995">
                  <a:moveTo>
                    <a:pt x="429298" y="0"/>
                  </a:moveTo>
                  <a:lnTo>
                    <a:pt x="4711" y="0"/>
                  </a:lnTo>
                  <a:lnTo>
                    <a:pt x="0" y="86410"/>
                  </a:lnTo>
                  <a:lnTo>
                    <a:pt x="434314" y="86410"/>
                  </a:lnTo>
                  <a:lnTo>
                    <a:pt x="42929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624267" y="4708017"/>
              <a:ext cx="438784" cy="91440"/>
            </a:xfrm>
            <a:custGeom>
              <a:avLst/>
              <a:gdLst/>
              <a:ahLst/>
              <a:cxnLst/>
              <a:rect l="l" t="t" r="r" b="b"/>
              <a:pathLst>
                <a:path w="438785" h="91439">
                  <a:moveTo>
                    <a:pt x="432709" y="0"/>
                  </a:moveTo>
                  <a:lnTo>
                    <a:pt x="5697" y="0"/>
                  </a:lnTo>
                  <a:lnTo>
                    <a:pt x="4694" y="952"/>
                  </a:lnTo>
                  <a:lnTo>
                    <a:pt x="24" y="86410"/>
                  </a:lnTo>
                  <a:lnTo>
                    <a:pt x="0" y="88823"/>
                  </a:lnTo>
                  <a:lnTo>
                    <a:pt x="528" y="90258"/>
                  </a:lnTo>
                  <a:lnTo>
                    <a:pt x="2192" y="90982"/>
                  </a:lnTo>
                  <a:lnTo>
                    <a:pt x="436507" y="90982"/>
                  </a:lnTo>
                  <a:lnTo>
                    <a:pt x="438170" y="90258"/>
                  </a:lnTo>
                  <a:lnTo>
                    <a:pt x="438684" y="88823"/>
                  </a:lnTo>
                  <a:lnTo>
                    <a:pt x="434221" y="88823"/>
                  </a:lnTo>
                  <a:lnTo>
                    <a:pt x="434080" y="86410"/>
                  </a:lnTo>
                  <a:lnTo>
                    <a:pt x="4605" y="86410"/>
                  </a:lnTo>
                  <a:lnTo>
                    <a:pt x="9075" y="4572"/>
                  </a:lnTo>
                  <a:lnTo>
                    <a:pt x="433910" y="4572"/>
                  </a:lnTo>
                  <a:lnTo>
                    <a:pt x="433700" y="939"/>
                  </a:lnTo>
                  <a:lnTo>
                    <a:pt x="432709" y="0"/>
                  </a:lnTo>
                  <a:close/>
                </a:path>
                <a:path w="438785" h="91439">
                  <a:moveTo>
                    <a:pt x="433910" y="4572"/>
                  </a:moveTo>
                  <a:lnTo>
                    <a:pt x="429331" y="4572"/>
                  </a:lnTo>
                  <a:lnTo>
                    <a:pt x="434221" y="88823"/>
                  </a:lnTo>
                  <a:lnTo>
                    <a:pt x="436507" y="88696"/>
                  </a:lnTo>
                  <a:lnTo>
                    <a:pt x="436507" y="86410"/>
                  </a:lnTo>
                  <a:lnTo>
                    <a:pt x="438655" y="86410"/>
                  </a:lnTo>
                  <a:lnTo>
                    <a:pt x="433910" y="4572"/>
                  </a:lnTo>
                  <a:close/>
                </a:path>
                <a:path w="438785" h="91439">
                  <a:moveTo>
                    <a:pt x="438780" y="88557"/>
                  </a:moveTo>
                  <a:lnTo>
                    <a:pt x="434221" y="88823"/>
                  </a:lnTo>
                  <a:lnTo>
                    <a:pt x="438684" y="88823"/>
                  </a:lnTo>
                  <a:lnTo>
                    <a:pt x="438780" y="88557"/>
                  </a:lnTo>
                  <a:close/>
                </a:path>
                <a:path w="438785" h="91439">
                  <a:moveTo>
                    <a:pt x="438655" y="86410"/>
                  </a:moveTo>
                  <a:lnTo>
                    <a:pt x="436507" y="86410"/>
                  </a:lnTo>
                  <a:lnTo>
                    <a:pt x="436507" y="88696"/>
                  </a:lnTo>
                  <a:lnTo>
                    <a:pt x="438780" y="88557"/>
                  </a:lnTo>
                  <a:lnTo>
                    <a:pt x="438655" y="864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626459" y="4796789"/>
              <a:ext cx="434340" cy="101600"/>
            </a:xfrm>
            <a:custGeom>
              <a:avLst/>
              <a:gdLst/>
              <a:ahLst/>
              <a:cxnLst/>
              <a:rect l="l" t="t" r="r" b="b"/>
              <a:pathLst>
                <a:path w="434339" h="101600">
                  <a:moveTo>
                    <a:pt x="434314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0" y="30480"/>
                  </a:lnTo>
                  <a:lnTo>
                    <a:pt x="7912" y="30480"/>
                  </a:lnTo>
                  <a:lnTo>
                    <a:pt x="7912" y="60223"/>
                  </a:lnTo>
                  <a:lnTo>
                    <a:pt x="7912" y="67310"/>
                  </a:lnTo>
                  <a:lnTo>
                    <a:pt x="23571" y="67310"/>
                  </a:lnTo>
                  <a:lnTo>
                    <a:pt x="23571" y="101600"/>
                  </a:lnTo>
                  <a:lnTo>
                    <a:pt x="434314" y="101600"/>
                  </a:lnTo>
                  <a:lnTo>
                    <a:pt x="434314" y="67310"/>
                  </a:lnTo>
                  <a:lnTo>
                    <a:pt x="434314" y="60223"/>
                  </a:lnTo>
                  <a:lnTo>
                    <a:pt x="434314" y="30480"/>
                  </a:lnTo>
                  <a:lnTo>
                    <a:pt x="434314" y="5270"/>
                  </a:lnTo>
                  <a:lnTo>
                    <a:pt x="43431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624173" y="4794249"/>
              <a:ext cx="439420" cy="106680"/>
            </a:xfrm>
            <a:custGeom>
              <a:avLst/>
              <a:gdLst/>
              <a:ahLst/>
              <a:cxnLst/>
              <a:rect l="l" t="t" r="r" b="b"/>
              <a:pathLst>
                <a:path w="439420" h="106679">
                  <a:moveTo>
                    <a:pt x="438886" y="2540"/>
                  </a:moveTo>
                  <a:lnTo>
                    <a:pt x="438645" y="2540"/>
                  </a:lnTo>
                  <a:lnTo>
                    <a:pt x="438645" y="1270"/>
                  </a:lnTo>
                  <a:lnTo>
                    <a:pt x="437705" y="1270"/>
                  </a:lnTo>
                  <a:lnTo>
                    <a:pt x="437705" y="0"/>
                  </a:lnTo>
                  <a:lnTo>
                    <a:pt x="434314" y="0"/>
                  </a:lnTo>
                  <a:lnTo>
                    <a:pt x="434314" y="5080"/>
                  </a:lnTo>
                  <a:lnTo>
                    <a:pt x="434314" y="101600"/>
                  </a:lnTo>
                  <a:lnTo>
                    <a:pt x="28130" y="101600"/>
                  </a:lnTo>
                  <a:lnTo>
                    <a:pt x="28130" y="72390"/>
                  </a:lnTo>
                  <a:lnTo>
                    <a:pt x="28130" y="71120"/>
                  </a:lnTo>
                  <a:lnTo>
                    <a:pt x="28130" y="69850"/>
                  </a:lnTo>
                  <a:lnTo>
                    <a:pt x="27940" y="69850"/>
                  </a:lnTo>
                  <a:lnTo>
                    <a:pt x="27940" y="68580"/>
                  </a:lnTo>
                  <a:lnTo>
                    <a:pt x="27216" y="68580"/>
                  </a:lnTo>
                  <a:lnTo>
                    <a:pt x="27216" y="67310"/>
                  </a:lnTo>
                  <a:lnTo>
                    <a:pt x="12484" y="67310"/>
                  </a:lnTo>
                  <a:lnTo>
                    <a:pt x="12484" y="35560"/>
                  </a:lnTo>
                  <a:lnTo>
                    <a:pt x="12484" y="33020"/>
                  </a:lnTo>
                  <a:lnTo>
                    <a:pt x="12065" y="33020"/>
                  </a:lnTo>
                  <a:lnTo>
                    <a:pt x="12065" y="31750"/>
                  </a:lnTo>
                  <a:lnTo>
                    <a:pt x="4572" y="31750"/>
                  </a:lnTo>
                  <a:lnTo>
                    <a:pt x="4572" y="30480"/>
                  </a:lnTo>
                  <a:lnTo>
                    <a:pt x="4572" y="5080"/>
                  </a:lnTo>
                  <a:lnTo>
                    <a:pt x="2286" y="5080"/>
                  </a:lnTo>
                  <a:lnTo>
                    <a:pt x="2286" y="4749"/>
                  </a:lnTo>
                  <a:lnTo>
                    <a:pt x="4572" y="4749"/>
                  </a:lnTo>
                  <a:lnTo>
                    <a:pt x="4572" y="5080"/>
                  </a:lnTo>
                  <a:lnTo>
                    <a:pt x="434314" y="5080"/>
                  </a:lnTo>
                  <a:lnTo>
                    <a:pt x="434314" y="0"/>
                  </a:lnTo>
                  <a:lnTo>
                    <a:pt x="1168" y="0"/>
                  </a:lnTo>
                  <a:lnTo>
                    <a:pt x="1168" y="1270"/>
                  </a:lnTo>
                  <a:lnTo>
                    <a:pt x="228" y="1270"/>
                  </a:lnTo>
                  <a:lnTo>
                    <a:pt x="228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30480"/>
                  </a:lnTo>
                  <a:lnTo>
                    <a:pt x="0" y="31750"/>
                  </a:lnTo>
                  <a:lnTo>
                    <a:pt x="0" y="33020"/>
                  </a:lnTo>
                  <a:lnTo>
                    <a:pt x="368" y="33020"/>
                  </a:lnTo>
                  <a:lnTo>
                    <a:pt x="368" y="35560"/>
                  </a:lnTo>
                  <a:lnTo>
                    <a:pt x="7912" y="35560"/>
                  </a:lnTo>
                  <a:lnTo>
                    <a:pt x="7912" y="67310"/>
                  </a:lnTo>
                  <a:lnTo>
                    <a:pt x="7912" y="68580"/>
                  </a:lnTo>
                  <a:lnTo>
                    <a:pt x="7912" y="69850"/>
                  </a:lnTo>
                  <a:lnTo>
                    <a:pt x="8242" y="69850"/>
                  </a:lnTo>
                  <a:lnTo>
                    <a:pt x="8242" y="71120"/>
                  </a:lnTo>
                  <a:lnTo>
                    <a:pt x="9702" y="71120"/>
                  </a:lnTo>
                  <a:lnTo>
                    <a:pt x="9702" y="72390"/>
                  </a:lnTo>
                  <a:lnTo>
                    <a:pt x="23571" y="72390"/>
                  </a:lnTo>
                  <a:lnTo>
                    <a:pt x="23571" y="101600"/>
                  </a:lnTo>
                  <a:lnTo>
                    <a:pt x="23571" y="104140"/>
                  </a:lnTo>
                  <a:lnTo>
                    <a:pt x="23964" y="104140"/>
                  </a:lnTo>
                  <a:lnTo>
                    <a:pt x="23964" y="105410"/>
                  </a:lnTo>
                  <a:lnTo>
                    <a:pt x="25755" y="105410"/>
                  </a:lnTo>
                  <a:lnTo>
                    <a:pt x="25755" y="106680"/>
                  </a:lnTo>
                  <a:lnTo>
                    <a:pt x="436689" y="106680"/>
                  </a:lnTo>
                  <a:lnTo>
                    <a:pt x="436689" y="105410"/>
                  </a:lnTo>
                  <a:lnTo>
                    <a:pt x="438467" y="105410"/>
                  </a:lnTo>
                  <a:lnTo>
                    <a:pt x="438467" y="104140"/>
                  </a:lnTo>
                  <a:lnTo>
                    <a:pt x="438886" y="104140"/>
                  </a:lnTo>
                  <a:lnTo>
                    <a:pt x="438886" y="101600"/>
                  </a:lnTo>
                  <a:lnTo>
                    <a:pt x="438886" y="5080"/>
                  </a:lnTo>
                  <a:lnTo>
                    <a:pt x="438886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08298" y="4609325"/>
              <a:ext cx="68323" cy="9227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4097375" y="3826992"/>
              <a:ext cx="447040" cy="1091565"/>
            </a:xfrm>
            <a:custGeom>
              <a:avLst/>
              <a:gdLst/>
              <a:ahLst/>
              <a:cxnLst/>
              <a:rect l="l" t="t" r="r" b="b"/>
              <a:pathLst>
                <a:path w="447039" h="1091564">
                  <a:moveTo>
                    <a:pt x="446620" y="0"/>
                  </a:moveTo>
                  <a:lnTo>
                    <a:pt x="0" y="0"/>
                  </a:lnTo>
                  <a:lnTo>
                    <a:pt x="0" y="1090968"/>
                  </a:lnTo>
                  <a:lnTo>
                    <a:pt x="446620" y="1090968"/>
                  </a:lnTo>
                  <a:lnTo>
                    <a:pt x="44662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095089" y="3825239"/>
              <a:ext cx="451484" cy="1094740"/>
            </a:xfrm>
            <a:custGeom>
              <a:avLst/>
              <a:gdLst/>
              <a:ahLst/>
              <a:cxnLst/>
              <a:rect l="l" t="t" r="r" b="b"/>
              <a:pathLst>
                <a:path w="451485" h="1094739">
                  <a:moveTo>
                    <a:pt x="451192" y="1270"/>
                  </a:moveTo>
                  <a:lnTo>
                    <a:pt x="450723" y="1270"/>
                  </a:lnTo>
                  <a:lnTo>
                    <a:pt x="450723" y="0"/>
                  </a:lnTo>
                  <a:lnTo>
                    <a:pt x="446620" y="0"/>
                  </a:lnTo>
                  <a:lnTo>
                    <a:pt x="446620" y="3810"/>
                  </a:lnTo>
                  <a:lnTo>
                    <a:pt x="446620" y="1090930"/>
                  </a:lnTo>
                  <a:lnTo>
                    <a:pt x="4572" y="1090930"/>
                  </a:lnTo>
                  <a:lnTo>
                    <a:pt x="4572" y="3810"/>
                  </a:lnTo>
                  <a:lnTo>
                    <a:pt x="446620" y="3810"/>
                  </a:lnTo>
                  <a:lnTo>
                    <a:pt x="446620" y="0"/>
                  </a:lnTo>
                  <a:lnTo>
                    <a:pt x="444" y="0"/>
                  </a:lnTo>
                  <a:lnTo>
                    <a:pt x="444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1090930"/>
                  </a:lnTo>
                  <a:lnTo>
                    <a:pt x="0" y="1092200"/>
                  </a:lnTo>
                  <a:lnTo>
                    <a:pt x="292" y="1092200"/>
                  </a:lnTo>
                  <a:lnTo>
                    <a:pt x="292" y="1094740"/>
                  </a:lnTo>
                  <a:lnTo>
                    <a:pt x="450875" y="1094740"/>
                  </a:lnTo>
                  <a:lnTo>
                    <a:pt x="450875" y="1092720"/>
                  </a:lnTo>
                  <a:lnTo>
                    <a:pt x="451192" y="1092720"/>
                  </a:lnTo>
                  <a:lnTo>
                    <a:pt x="451192" y="1090930"/>
                  </a:lnTo>
                  <a:lnTo>
                    <a:pt x="451192" y="1090434"/>
                  </a:lnTo>
                  <a:lnTo>
                    <a:pt x="451192" y="3810"/>
                  </a:lnTo>
                  <a:lnTo>
                    <a:pt x="451192" y="1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090962" y="3818889"/>
              <a:ext cx="6985" cy="1111250"/>
            </a:xfrm>
            <a:custGeom>
              <a:avLst/>
              <a:gdLst/>
              <a:ahLst/>
              <a:cxnLst/>
              <a:rect l="l" t="t" r="r" b="b"/>
              <a:pathLst>
                <a:path w="6985" h="1111250">
                  <a:moveTo>
                    <a:pt x="6413" y="0"/>
                  </a:moveTo>
                  <a:lnTo>
                    <a:pt x="1612" y="0"/>
                  </a:lnTo>
                  <a:lnTo>
                    <a:pt x="1612" y="6350"/>
                  </a:lnTo>
                  <a:lnTo>
                    <a:pt x="0" y="6350"/>
                  </a:lnTo>
                  <a:lnTo>
                    <a:pt x="0" y="1098550"/>
                  </a:lnTo>
                  <a:lnTo>
                    <a:pt x="3263" y="1098550"/>
                  </a:lnTo>
                  <a:lnTo>
                    <a:pt x="3263" y="1111250"/>
                  </a:lnTo>
                  <a:lnTo>
                    <a:pt x="6413" y="1111250"/>
                  </a:lnTo>
                  <a:lnTo>
                    <a:pt x="6413" y="1098550"/>
                  </a:lnTo>
                  <a:lnTo>
                    <a:pt x="6413" y="6350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088676" y="3816159"/>
              <a:ext cx="11430" cy="1116330"/>
            </a:xfrm>
            <a:custGeom>
              <a:avLst/>
              <a:gdLst/>
              <a:ahLst/>
              <a:cxnLst/>
              <a:rect l="l" t="t" r="r" b="b"/>
              <a:pathLst>
                <a:path w="11429" h="1116329">
                  <a:moveTo>
                    <a:pt x="8699" y="0"/>
                  </a:moveTo>
                  <a:lnTo>
                    <a:pt x="5918" y="0"/>
                  </a:lnTo>
                  <a:lnTo>
                    <a:pt x="3911" y="1181"/>
                  </a:lnTo>
                  <a:lnTo>
                    <a:pt x="292" y="7721"/>
                  </a:lnTo>
                  <a:lnTo>
                    <a:pt x="0" y="8826"/>
                  </a:lnTo>
                  <a:lnTo>
                    <a:pt x="0" y="1101102"/>
                  </a:lnTo>
                  <a:lnTo>
                    <a:pt x="241" y="1102118"/>
                  </a:lnTo>
                  <a:lnTo>
                    <a:pt x="6654" y="1114920"/>
                  </a:lnTo>
                  <a:lnTo>
                    <a:pt x="9220" y="1116126"/>
                  </a:lnTo>
                  <a:lnTo>
                    <a:pt x="10985" y="1113904"/>
                  </a:lnTo>
                  <a:lnTo>
                    <a:pt x="6413" y="1113904"/>
                  </a:lnTo>
                  <a:lnTo>
                    <a:pt x="6413" y="1104232"/>
                  </a:lnTo>
                  <a:lnTo>
                    <a:pt x="4572" y="1100556"/>
                  </a:lnTo>
                  <a:lnTo>
                    <a:pt x="4572" y="9423"/>
                  </a:lnTo>
                  <a:lnTo>
                    <a:pt x="6413" y="6105"/>
                  </a:lnTo>
                  <a:lnTo>
                    <a:pt x="6413" y="2286"/>
                  </a:lnTo>
                  <a:lnTo>
                    <a:pt x="10985" y="2286"/>
                  </a:lnTo>
                  <a:lnTo>
                    <a:pt x="10312" y="673"/>
                  </a:lnTo>
                  <a:lnTo>
                    <a:pt x="8699" y="0"/>
                  </a:lnTo>
                  <a:close/>
                </a:path>
                <a:path w="11429" h="1116329">
                  <a:moveTo>
                    <a:pt x="6413" y="1104232"/>
                  </a:moveTo>
                  <a:lnTo>
                    <a:pt x="6413" y="1113904"/>
                  </a:lnTo>
                  <a:lnTo>
                    <a:pt x="8699" y="1113904"/>
                  </a:lnTo>
                  <a:lnTo>
                    <a:pt x="10744" y="1112875"/>
                  </a:lnTo>
                  <a:lnTo>
                    <a:pt x="6413" y="1104232"/>
                  </a:lnTo>
                  <a:close/>
                </a:path>
                <a:path w="11429" h="1116329">
                  <a:moveTo>
                    <a:pt x="10985" y="2286"/>
                  </a:moveTo>
                  <a:lnTo>
                    <a:pt x="8699" y="2286"/>
                  </a:lnTo>
                  <a:lnTo>
                    <a:pt x="8699" y="4572"/>
                  </a:lnTo>
                  <a:lnTo>
                    <a:pt x="7264" y="4572"/>
                  </a:lnTo>
                  <a:lnTo>
                    <a:pt x="6413" y="6105"/>
                  </a:lnTo>
                  <a:lnTo>
                    <a:pt x="6413" y="1104232"/>
                  </a:lnTo>
                  <a:lnTo>
                    <a:pt x="10744" y="1112875"/>
                  </a:lnTo>
                  <a:lnTo>
                    <a:pt x="8699" y="1113904"/>
                  </a:lnTo>
                  <a:lnTo>
                    <a:pt x="10985" y="1113904"/>
                  </a:lnTo>
                  <a:lnTo>
                    <a:pt x="10985" y="2286"/>
                  </a:lnTo>
                  <a:close/>
                </a:path>
                <a:path w="11429" h="1116329">
                  <a:moveTo>
                    <a:pt x="8699" y="2286"/>
                  </a:moveTo>
                  <a:lnTo>
                    <a:pt x="6413" y="2286"/>
                  </a:lnTo>
                  <a:lnTo>
                    <a:pt x="6413" y="6105"/>
                  </a:lnTo>
                  <a:lnTo>
                    <a:pt x="7264" y="4572"/>
                  </a:lnTo>
                  <a:lnTo>
                    <a:pt x="8699" y="4572"/>
                  </a:lnTo>
                  <a:lnTo>
                    <a:pt x="8699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097375" y="3818445"/>
              <a:ext cx="459740" cy="1111885"/>
            </a:xfrm>
            <a:custGeom>
              <a:avLst/>
              <a:gdLst/>
              <a:ahLst/>
              <a:cxnLst/>
              <a:rect l="l" t="t" r="r" b="b"/>
              <a:pathLst>
                <a:path w="459739" h="1111885">
                  <a:moveTo>
                    <a:pt x="459244" y="0"/>
                  </a:moveTo>
                  <a:lnTo>
                    <a:pt x="455523" y="0"/>
                  </a:lnTo>
                  <a:lnTo>
                    <a:pt x="446620" y="8547"/>
                  </a:lnTo>
                  <a:lnTo>
                    <a:pt x="446620" y="1099515"/>
                  </a:lnTo>
                  <a:lnTo>
                    <a:pt x="0" y="1099515"/>
                  </a:lnTo>
                  <a:lnTo>
                    <a:pt x="0" y="1111618"/>
                  </a:lnTo>
                  <a:lnTo>
                    <a:pt x="459244" y="1111618"/>
                  </a:lnTo>
                  <a:lnTo>
                    <a:pt x="45924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051187" y="3807624"/>
              <a:ext cx="1508125" cy="1125220"/>
            </a:xfrm>
            <a:custGeom>
              <a:avLst/>
              <a:gdLst/>
              <a:ahLst/>
              <a:cxnLst/>
              <a:rect l="l" t="t" r="r" b="b"/>
              <a:pathLst>
                <a:path w="1508125" h="1125220">
                  <a:moveTo>
                    <a:pt x="22910" y="2286"/>
                  </a:moveTo>
                  <a:lnTo>
                    <a:pt x="22237" y="673"/>
                  </a:lnTo>
                  <a:lnTo>
                    <a:pt x="22047" y="596"/>
                  </a:lnTo>
                  <a:lnTo>
                    <a:pt x="20624" y="0"/>
                  </a:lnTo>
                  <a:lnTo>
                    <a:pt x="2133" y="0"/>
                  </a:lnTo>
                  <a:lnTo>
                    <a:pt x="0" y="1473"/>
                  </a:lnTo>
                  <a:lnTo>
                    <a:pt x="596" y="3987"/>
                  </a:lnTo>
                  <a:lnTo>
                    <a:pt x="19088" y="20789"/>
                  </a:lnTo>
                  <a:lnTo>
                    <a:pt x="21551" y="21183"/>
                  </a:lnTo>
                  <a:lnTo>
                    <a:pt x="22910" y="19100"/>
                  </a:lnTo>
                  <a:lnTo>
                    <a:pt x="22910" y="13931"/>
                  </a:lnTo>
                  <a:lnTo>
                    <a:pt x="22910" y="2286"/>
                  </a:lnTo>
                  <a:close/>
                </a:path>
                <a:path w="1508125" h="1125220">
                  <a:moveTo>
                    <a:pt x="1032522" y="1193"/>
                  </a:moveTo>
                  <a:lnTo>
                    <a:pt x="1030528" y="0"/>
                  </a:lnTo>
                  <a:lnTo>
                    <a:pt x="1015644" y="0"/>
                  </a:lnTo>
                  <a:lnTo>
                    <a:pt x="1014031" y="673"/>
                  </a:lnTo>
                  <a:lnTo>
                    <a:pt x="1013358" y="2286"/>
                  </a:lnTo>
                  <a:lnTo>
                    <a:pt x="1013358" y="25768"/>
                  </a:lnTo>
                  <a:lnTo>
                    <a:pt x="1015009" y="27952"/>
                  </a:lnTo>
                  <a:lnTo>
                    <a:pt x="1017574" y="26987"/>
                  </a:lnTo>
                  <a:lnTo>
                    <a:pt x="1023340" y="17894"/>
                  </a:lnTo>
                  <a:lnTo>
                    <a:pt x="1031786" y="4572"/>
                  </a:lnTo>
                  <a:lnTo>
                    <a:pt x="1032459" y="3517"/>
                  </a:lnTo>
                  <a:lnTo>
                    <a:pt x="1032522" y="1193"/>
                  </a:lnTo>
                  <a:close/>
                </a:path>
                <a:path w="1508125" h="1125220">
                  <a:moveTo>
                    <a:pt x="1507718" y="10820"/>
                  </a:moveTo>
                  <a:lnTo>
                    <a:pt x="1507058" y="9207"/>
                  </a:lnTo>
                  <a:lnTo>
                    <a:pt x="1505432" y="8534"/>
                  </a:lnTo>
                  <a:lnTo>
                    <a:pt x="1503146" y="8534"/>
                  </a:lnTo>
                  <a:lnTo>
                    <a:pt x="1503146" y="13106"/>
                  </a:lnTo>
                  <a:lnTo>
                    <a:pt x="1503146" y="1120152"/>
                  </a:lnTo>
                  <a:lnTo>
                    <a:pt x="1048473" y="1120152"/>
                  </a:lnTo>
                  <a:lnTo>
                    <a:pt x="1048473" y="1112621"/>
                  </a:lnTo>
                  <a:lnTo>
                    <a:pt x="1492808" y="1112621"/>
                  </a:lnTo>
                  <a:lnTo>
                    <a:pt x="1494421" y="1111961"/>
                  </a:lnTo>
                  <a:lnTo>
                    <a:pt x="1495094" y="1110335"/>
                  </a:lnTo>
                  <a:lnTo>
                    <a:pt x="1495094" y="20332"/>
                  </a:lnTo>
                  <a:lnTo>
                    <a:pt x="1502625" y="13106"/>
                  </a:lnTo>
                  <a:lnTo>
                    <a:pt x="1503146" y="13106"/>
                  </a:lnTo>
                  <a:lnTo>
                    <a:pt x="1503146" y="8534"/>
                  </a:lnTo>
                  <a:lnTo>
                    <a:pt x="1501711" y="8534"/>
                  </a:lnTo>
                  <a:lnTo>
                    <a:pt x="1500124" y="9169"/>
                  </a:lnTo>
                  <a:lnTo>
                    <a:pt x="1491234" y="17716"/>
                  </a:lnTo>
                  <a:lnTo>
                    <a:pt x="1490522" y="19367"/>
                  </a:lnTo>
                  <a:lnTo>
                    <a:pt x="1490522" y="1108049"/>
                  </a:lnTo>
                  <a:lnTo>
                    <a:pt x="1046187" y="1108049"/>
                  </a:lnTo>
                  <a:lnTo>
                    <a:pt x="1044562" y="1108722"/>
                  </a:lnTo>
                  <a:lnTo>
                    <a:pt x="1043901" y="1110335"/>
                  </a:lnTo>
                  <a:lnTo>
                    <a:pt x="1043901" y="1122438"/>
                  </a:lnTo>
                  <a:lnTo>
                    <a:pt x="1044562" y="1124051"/>
                  </a:lnTo>
                  <a:lnTo>
                    <a:pt x="1046187" y="1124724"/>
                  </a:lnTo>
                  <a:lnTo>
                    <a:pt x="1505432" y="1124724"/>
                  </a:lnTo>
                  <a:lnTo>
                    <a:pt x="1507058" y="1124051"/>
                  </a:lnTo>
                  <a:lnTo>
                    <a:pt x="1507718" y="1122438"/>
                  </a:lnTo>
                  <a:lnTo>
                    <a:pt x="1507718" y="13106"/>
                  </a:lnTo>
                  <a:lnTo>
                    <a:pt x="1507718" y="108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070705" y="4028071"/>
              <a:ext cx="20320" cy="57785"/>
            </a:xfrm>
            <a:custGeom>
              <a:avLst/>
              <a:gdLst/>
              <a:ahLst/>
              <a:cxnLst/>
              <a:rect l="l" t="t" r="r" b="b"/>
              <a:pathLst>
                <a:path w="20320" h="57785">
                  <a:moveTo>
                    <a:pt x="15722" y="0"/>
                  </a:moveTo>
                  <a:lnTo>
                    <a:pt x="4533" y="0"/>
                  </a:lnTo>
                  <a:lnTo>
                    <a:pt x="0" y="723"/>
                  </a:lnTo>
                  <a:lnTo>
                    <a:pt x="0" y="56896"/>
                  </a:lnTo>
                  <a:lnTo>
                    <a:pt x="4533" y="57619"/>
                  </a:lnTo>
                  <a:lnTo>
                    <a:pt x="15722" y="57619"/>
                  </a:lnTo>
                  <a:lnTo>
                    <a:pt x="20256" y="56896"/>
                  </a:lnTo>
                  <a:lnTo>
                    <a:pt x="20256" y="56007"/>
                  </a:lnTo>
                  <a:lnTo>
                    <a:pt x="20256" y="723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68432" y="4025785"/>
              <a:ext cx="25400" cy="62230"/>
            </a:xfrm>
            <a:custGeom>
              <a:avLst/>
              <a:gdLst/>
              <a:ahLst/>
              <a:cxnLst/>
              <a:rect l="l" t="t" r="r" b="b"/>
              <a:pathLst>
                <a:path w="25400" h="62229">
                  <a:moveTo>
                    <a:pt x="12395" y="0"/>
                  </a:moveTo>
                  <a:lnTo>
                    <a:pt x="9499" y="0"/>
                  </a:lnTo>
                  <a:lnTo>
                    <a:pt x="6883" y="177"/>
                  </a:lnTo>
                  <a:lnTo>
                    <a:pt x="0" y="2730"/>
                  </a:lnTo>
                  <a:lnTo>
                    <a:pt x="0" y="59461"/>
                  </a:lnTo>
                  <a:lnTo>
                    <a:pt x="12395" y="62191"/>
                  </a:lnTo>
                  <a:lnTo>
                    <a:pt x="15303" y="62191"/>
                  </a:lnTo>
                  <a:lnTo>
                    <a:pt x="24815" y="58293"/>
                  </a:lnTo>
                  <a:lnTo>
                    <a:pt x="2641" y="58293"/>
                  </a:lnTo>
                  <a:lnTo>
                    <a:pt x="3287" y="57670"/>
                  </a:lnTo>
                  <a:lnTo>
                    <a:pt x="3759" y="56743"/>
                  </a:lnTo>
                  <a:lnTo>
                    <a:pt x="4559" y="56743"/>
                  </a:lnTo>
                  <a:lnTo>
                    <a:pt x="4559" y="5448"/>
                  </a:lnTo>
                  <a:lnTo>
                    <a:pt x="3759" y="5448"/>
                  </a:lnTo>
                  <a:lnTo>
                    <a:pt x="3402" y="4771"/>
                  </a:lnTo>
                  <a:lnTo>
                    <a:pt x="2717" y="3898"/>
                  </a:lnTo>
                  <a:lnTo>
                    <a:pt x="24815" y="3898"/>
                  </a:lnTo>
                  <a:lnTo>
                    <a:pt x="24790" y="2730"/>
                  </a:lnTo>
                  <a:lnTo>
                    <a:pt x="16217" y="12"/>
                  </a:lnTo>
                  <a:lnTo>
                    <a:pt x="12395" y="0"/>
                  </a:lnTo>
                  <a:close/>
                </a:path>
                <a:path w="25400" h="62229">
                  <a:moveTo>
                    <a:pt x="4025" y="56959"/>
                  </a:moveTo>
                  <a:lnTo>
                    <a:pt x="2641" y="58293"/>
                  </a:lnTo>
                  <a:lnTo>
                    <a:pt x="4559" y="58293"/>
                  </a:lnTo>
                  <a:lnTo>
                    <a:pt x="4025" y="56959"/>
                  </a:lnTo>
                  <a:close/>
                </a:path>
                <a:path w="25400" h="62229">
                  <a:moveTo>
                    <a:pt x="3759" y="56743"/>
                  </a:moveTo>
                  <a:lnTo>
                    <a:pt x="4002" y="56940"/>
                  </a:lnTo>
                  <a:lnTo>
                    <a:pt x="4559" y="58293"/>
                  </a:lnTo>
                  <a:lnTo>
                    <a:pt x="4559" y="56940"/>
                  </a:lnTo>
                  <a:lnTo>
                    <a:pt x="3759" y="56743"/>
                  </a:lnTo>
                  <a:close/>
                </a:path>
                <a:path w="25400" h="62229">
                  <a:moveTo>
                    <a:pt x="4559" y="56940"/>
                  </a:moveTo>
                  <a:lnTo>
                    <a:pt x="4559" y="58293"/>
                  </a:lnTo>
                  <a:lnTo>
                    <a:pt x="20243" y="58293"/>
                  </a:lnTo>
                  <a:lnTo>
                    <a:pt x="20243" y="57619"/>
                  </a:lnTo>
                  <a:lnTo>
                    <a:pt x="9702" y="57619"/>
                  </a:lnTo>
                  <a:lnTo>
                    <a:pt x="7251" y="57442"/>
                  </a:lnTo>
                  <a:lnTo>
                    <a:pt x="5476" y="57150"/>
                  </a:lnTo>
                  <a:lnTo>
                    <a:pt x="4559" y="56940"/>
                  </a:lnTo>
                  <a:close/>
                </a:path>
                <a:path w="25400" h="62229">
                  <a:moveTo>
                    <a:pt x="20928" y="56808"/>
                  </a:moveTo>
                  <a:lnTo>
                    <a:pt x="20243" y="57013"/>
                  </a:lnTo>
                  <a:lnTo>
                    <a:pt x="20243" y="58293"/>
                  </a:lnTo>
                  <a:lnTo>
                    <a:pt x="20928" y="56808"/>
                  </a:lnTo>
                  <a:close/>
                </a:path>
                <a:path w="25400" h="62229">
                  <a:moveTo>
                    <a:pt x="20930" y="56808"/>
                  </a:moveTo>
                  <a:lnTo>
                    <a:pt x="20243" y="58293"/>
                  </a:lnTo>
                  <a:lnTo>
                    <a:pt x="22072" y="58293"/>
                  </a:lnTo>
                  <a:lnTo>
                    <a:pt x="20930" y="56808"/>
                  </a:lnTo>
                  <a:close/>
                </a:path>
                <a:path w="25400" h="62229">
                  <a:moveTo>
                    <a:pt x="24815" y="56743"/>
                  </a:moveTo>
                  <a:lnTo>
                    <a:pt x="21043" y="56743"/>
                  </a:lnTo>
                  <a:lnTo>
                    <a:pt x="21457" y="57492"/>
                  </a:lnTo>
                  <a:lnTo>
                    <a:pt x="22072" y="58293"/>
                  </a:lnTo>
                  <a:lnTo>
                    <a:pt x="24815" y="58293"/>
                  </a:lnTo>
                  <a:lnTo>
                    <a:pt x="24815" y="56743"/>
                  </a:lnTo>
                  <a:close/>
                </a:path>
                <a:path w="25400" h="62229">
                  <a:moveTo>
                    <a:pt x="3759" y="56743"/>
                  </a:moveTo>
                  <a:lnTo>
                    <a:pt x="3290" y="57667"/>
                  </a:lnTo>
                  <a:lnTo>
                    <a:pt x="3970" y="57013"/>
                  </a:lnTo>
                  <a:lnTo>
                    <a:pt x="3759" y="56743"/>
                  </a:lnTo>
                  <a:close/>
                </a:path>
                <a:path w="25400" h="62229">
                  <a:moveTo>
                    <a:pt x="20243" y="57013"/>
                  </a:moveTo>
                  <a:lnTo>
                    <a:pt x="19786" y="57150"/>
                  </a:lnTo>
                  <a:lnTo>
                    <a:pt x="18237" y="57302"/>
                  </a:lnTo>
                  <a:lnTo>
                    <a:pt x="16649" y="57492"/>
                  </a:lnTo>
                  <a:lnTo>
                    <a:pt x="14617" y="57619"/>
                  </a:lnTo>
                  <a:lnTo>
                    <a:pt x="20243" y="57619"/>
                  </a:lnTo>
                  <a:lnTo>
                    <a:pt x="20243" y="57013"/>
                  </a:lnTo>
                  <a:close/>
                </a:path>
                <a:path w="25400" h="62229">
                  <a:moveTo>
                    <a:pt x="21399" y="57417"/>
                  </a:moveTo>
                  <a:close/>
                </a:path>
                <a:path w="25400" h="62229">
                  <a:moveTo>
                    <a:pt x="21043" y="56743"/>
                  </a:moveTo>
                  <a:lnTo>
                    <a:pt x="21032" y="56940"/>
                  </a:lnTo>
                  <a:lnTo>
                    <a:pt x="21399" y="57417"/>
                  </a:lnTo>
                  <a:lnTo>
                    <a:pt x="21043" y="56743"/>
                  </a:lnTo>
                  <a:close/>
                </a:path>
                <a:path w="25400" h="62229">
                  <a:moveTo>
                    <a:pt x="20243" y="5260"/>
                  </a:moveTo>
                  <a:lnTo>
                    <a:pt x="20243" y="57013"/>
                  </a:lnTo>
                  <a:lnTo>
                    <a:pt x="20928" y="56808"/>
                  </a:lnTo>
                  <a:lnTo>
                    <a:pt x="24815" y="56743"/>
                  </a:lnTo>
                  <a:lnTo>
                    <a:pt x="24815" y="5448"/>
                  </a:lnTo>
                  <a:lnTo>
                    <a:pt x="21043" y="5448"/>
                  </a:lnTo>
                  <a:lnTo>
                    <a:pt x="20243" y="5260"/>
                  </a:lnTo>
                  <a:close/>
                </a:path>
                <a:path w="25400" h="62229">
                  <a:moveTo>
                    <a:pt x="4559" y="56743"/>
                  </a:moveTo>
                  <a:lnTo>
                    <a:pt x="3759" y="56743"/>
                  </a:lnTo>
                  <a:lnTo>
                    <a:pt x="4559" y="56940"/>
                  </a:lnTo>
                  <a:lnTo>
                    <a:pt x="4559" y="56743"/>
                  </a:lnTo>
                  <a:close/>
                </a:path>
                <a:path w="25400" h="62229">
                  <a:moveTo>
                    <a:pt x="3402" y="4771"/>
                  </a:moveTo>
                  <a:lnTo>
                    <a:pt x="3759" y="5448"/>
                  </a:lnTo>
                  <a:lnTo>
                    <a:pt x="3720" y="5177"/>
                  </a:lnTo>
                  <a:lnTo>
                    <a:pt x="3402" y="4771"/>
                  </a:lnTo>
                  <a:close/>
                </a:path>
                <a:path w="25400" h="62229">
                  <a:moveTo>
                    <a:pt x="4559" y="5177"/>
                  </a:moveTo>
                  <a:lnTo>
                    <a:pt x="3851" y="5386"/>
                  </a:lnTo>
                  <a:lnTo>
                    <a:pt x="4559" y="5448"/>
                  </a:lnTo>
                  <a:lnTo>
                    <a:pt x="4559" y="5177"/>
                  </a:lnTo>
                  <a:close/>
                </a:path>
                <a:path w="25400" h="62229">
                  <a:moveTo>
                    <a:pt x="20243" y="3898"/>
                  </a:moveTo>
                  <a:lnTo>
                    <a:pt x="20243" y="5260"/>
                  </a:lnTo>
                  <a:lnTo>
                    <a:pt x="21043" y="5448"/>
                  </a:lnTo>
                  <a:lnTo>
                    <a:pt x="20801" y="5260"/>
                  </a:lnTo>
                  <a:lnTo>
                    <a:pt x="20243" y="3898"/>
                  </a:lnTo>
                  <a:close/>
                </a:path>
                <a:path w="25400" h="62229">
                  <a:moveTo>
                    <a:pt x="21513" y="4521"/>
                  </a:moveTo>
                  <a:lnTo>
                    <a:pt x="20822" y="5177"/>
                  </a:lnTo>
                  <a:lnTo>
                    <a:pt x="21043" y="5448"/>
                  </a:lnTo>
                  <a:lnTo>
                    <a:pt x="21513" y="4521"/>
                  </a:lnTo>
                  <a:close/>
                </a:path>
                <a:path w="25400" h="62229">
                  <a:moveTo>
                    <a:pt x="24815" y="4521"/>
                  </a:moveTo>
                  <a:lnTo>
                    <a:pt x="21513" y="4521"/>
                  </a:lnTo>
                  <a:lnTo>
                    <a:pt x="21043" y="5448"/>
                  </a:lnTo>
                  <a:lnTo>
                    <a:pt x="24815" y="5448"/>
                  </a:lnTo>
                  <a:lnTo>
                    <a:pt x="24815" y="4521"/>
                  </a:lnTo>
                  <a:close/>
                </a:path>
                <a:path w="25400" h="62229">
                  <a:moveTo>
                    <a:pt x="4559" y="3898"/>
                  </a:moveTo>
                  <a:lnTo>
                    <a:pt x="3851" y="5386"/>
                  </a:lnTo>
                  <a:lnTo>
                    <a:pt x="4559" y="5177"/>
                  </a:lnTo>
                  <a:lnTo>
                    <a:pt x="4559" y="3898"/>
                  </a:lnTo>
                  <a:close/>
                </a:path>
                <a:path w="25400" h="62229">
                  <a:moveTo>
                    <a:pt x="4163" y="4749"/>
                  </a:moveTo>
                  <a:lnTo>
                    <a:pt x="3390" y="4749"/>
                  </a:lnTo>
                  <a:lnTo>
                    <a:pt x="3873" y="5372"/>
                  </a:lnTo>
                  <a:lnTo>
                    <a:pt x="4163" y="4749"/>
                  </a:lnTo>
                  <a:close/>
                </a:path>
                <a:path w="25400" h="62229">
                  <a:moveTo>
                    <a:pt x="20243" y="4572"/>
                  </a:moveTo>
                  <a:lnTo>
                    <a:pt x="15100" y="4572"/>
                  </a:lnTo>
                  <a:lnTo>
                    <a:pt x="17538" y="4749"/>
                  </a:lnTo>
                  <a:lnTo>
                    <a:pt x="19310" y="5041"/>
                  </a:lnTo>
                  <a:lnTo>
                    <a:pt x="20243" y="5260"/>
                  </a:lnTo>
                  <a:lnTo>
                    <a:pt x="20243" y="4572"/>
                  </a:lnTo>
                  <a:close/>
                </a:path>
                <a:path w="25400" h="62229">
                  <a:moveTo>
                    <a:pt x="22161" y="3898"/>
                  </a:moveTo>
                  <a:lnTo>
                    <a:pt x="20243" y="3898"/>
                  </a:lnTo>
                  <a:lnTo>
                    <a:pt x="20764" y="5232"/>
                  </a:lnTo>
                  <a:lnTo>
                    <a:pt x="22161" y="3898"/>
                  </a:lnTo>
                  <a:close/>
                </a:path>
                <a:path w="25400" h="62229">
                  <a:moveTo>
                    <a:pt x="24815" y="3898"/>
                  </a:moveTo>
                  <a:lnTo>
                    <a:pt x="22161" y="3898"/>
                  </a:lnTo>
                  <a:lnTo>
                    <a:pt x="20764" y="5232"/>
                  </a:lnTo>
                  <a:lnTo>
                    <a:pt x="21513" y="4521"/>
                  </a:lnTo>
                  <a:lnTo>
                    <a:pt x="24815" y="4521"/>
                  </a:lnTo>
                  <a:lnTo>
                    <a:pt x="24815" y="3898"/>
                  </a:lnTo>
                  <a:close/>
                </a:path>
                <a:path w="25400" h="62229">
                  <a:moveTo>
                    <a:pt x="20243" y="3898"/>
                  </a:moveTo>
                  <a:lnTo>
                    <a:pt x="4559" y="3898"/>
                  </a:lnTo>
                  <a:lnTo>
                    <a:pt x="4559" y="5177"/>
                  </a:lnTo>
                  <a:lnTo>
                    <a:pt x="5016" y="5041"/>
                  </a:lnTo>
                  <a:lnTo>
                    <a:pt x="8140" y="4686"/>
                  </a:lnTo>
                  <a:lnTo>
                    <a:pt x="10185" y="4572"/>
                  </a:lnTo>
                  <a:lnTo>
                    <a:pt x="20243" y="4572"/>
                  </a:lnTo>
                  <a:lnTo>
                    <a:pt x="20243" y="3898"/>
                  </a:lnTo>
                  <a:close/>
                </a:path>
                <a:path w="25400" h="62229">
                  <a:moveTo>
                    <a:pt x="4559" y="3898"/>
                  </a:moveTo>
                  <a:lnTo>
                    <a:pt x="2717" y="3898"/>
                  </a:lnTo>
                  <a:lnTo>
                    <a:pt x="3402" y="4771"/>
                  </a:lnTo>
                  <a:lnTo>
                    <a:pt x="4163" y="4749"/>
                  </a:lnTo>
                  <a:lnTo>
                    <a:pt x="4559" y="38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074401" y="4007802"/>
              <a:ext cx="16510" cy="21590"/>
            </a:xfrm>
            <a:custGeom>
              <a:avLst/>
              <a:gdLst/>
              <a:ahLst/>
              <a:cxnLst/>
              <a:rect l="l" t="t" r="r" b="b"/>
              <a:pathLst>
                <a:path w="16510" h="21589">
                  <a:moveTo>
                    <a:pt x="12560" y="0"/>
                  </a:moveTo>
                  <a:lnTo>
                    <a:pt x="3619" y="0"/>
                  </a:lnTo>
                  <a:lnTo>
                    <a:pt x="0" y="2159"/>
                  </a:lnTo>
                  <a:lnTo>
                    <a:pt x="0" y="20637"/>
                  </a:lnTo>
                  <a:lnTo>
                    <a:pt x="1727" y="20421"/>
                  </a:lnTo>
                  <a:lnTo>
                    <a:pt x="4254" y="20269"/>
                  </a:lnTo>
                  <a:lnTo>
                    <a:pt x="7112" y="20269"/>
                  </a:lnTo>
                  <a:lnTo>
                    <a:pt x="11493" y="20269"/>
                  </a:lnTo>
                  <a:lnTo>
                    <a:pt x="15303" y="20942"/>
                  </a:lnTo>
                  <a:lnTo>
                    <a:pt x="16192" y="21412"/>
                  </a:lnTo>
                  <a:lnTo>
                    <a:pt x="16192" y="2159"/>
                  </a:lnTo>
                  <a:lnTo>
                    <a:pt x="125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072115" y="4005516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4" h="26035">
                  <a:moveTo>
                    <a:pt x="11696" y="20269"/>
                  </a:moveTo>
                  <a:lnTo>
                    <a:pt x="9398" y="20269"/>
                  </a:lnTo>
                  <a:lnTo>
                    <a:pt x="9398" y="24841"/>
                  </a:lnTo>
                  <a:lnTo>
                    <a:pt x="11468" y="24841"/>
                  </a:lnTo>
                  <a:lnTo>
                    <a:pt x="13423" y="25006"/>
                  </a:lnTo>
                  <a:lnTo>
                    <a:pt x="14922" y="25209"/>
                  </a:lnTo>
                  <a:lnTo>
                    <a:pt x="16776" y="25552"/>
                  </a:lnTo>
                  <a:lnTo>
                    <a:pt x="17437" y="25730"/>
                  </a:lnTo>
                  <a:lnTo>
                    <a:pt x="17538" y="25476"/>
                  </a:lnTo>
                  <a:lnTo>
                    <a:pt x="19760" y="25476"/>
                  </a:lnTo>
                  <a:lnTo>
                    <a:pt x="20764" y="23698"/>
                  </a:lnTo>
                  <a:lnTo>
                    <a:pt x="16192" y="23698"/>
                  </a:lnTo>
                  <a:lnTo>
                    <a:pt x="16192" y="20788"/>
                  </a:lnTo>
                  <a:lnTo>
                    <a:pt x="13842" y="20447"/>
                  </a:lnTo>
                  <a:lnTo>
                    <a:pt x="11696" y="20269"/>
                  </a:lnTo>
                  <a:close/>
                </a:path>
                <a:path w="20954" h="26035">
                  <a:moveTo>
                    <a:pt x="19760" y="25476"/>
                  </a:moveTo>
                  <a:lnTo>
                    <a:pt x="17538" y="25476"/>
                  </a:lnTo>
                  <a:lnTo>
                    <a:pt x="17442" y="25716"/>
                  </a:lnTo>
                  <a:lnTo>
                    <a:pt x="19659" y="25654"/>
                  </a:lnTo>
                  <a:lnTo>
                    <a:pt x="19760" y="25476"/>
                  </a:lnTo>
                  <a:close/>
                </a:path>
                <a:path w="20954" h="26035">
                  <a:moveTo>
                    <a:pt x="10375" y="0"/>
                  </a:moveTo>
                  <a:lnTo>
                    <a:pt x="0" y="22923"/>
                  </a:lnTo>
                  <a:lnTo>
                    <a:pt x="774" y="24637"/>
                  </a:lnTo>
                  <a:lnTo>
                    <a:pt x="2565" y="25196"/>
                  </a:lnTo>
                  <a:lnTo>
                    <a:pt x="4165" y="24993"/>
                  </a:lnTo>
                  <a:lnTo>
                    <a:pt x="6616" y="24841"/>
                  </a:lnTo>
                  <a:lnTo>
                    <a:pt x="9398" y="24841"/>
                  </a:lnTo>
                  <a:lnTo>
                    <a:pt x="9398" y="22923"/>
                  </a:lnTo>
                  <a:lnTo>
                    <a:pt x="2286" y="22923"/>
                  </a:lnTo>
                  <a:lnTo>
                    <a:pt x="2006" y="20650"/>
                  </a:lnTo>
                  <a:lnTo>
                    <a:pt x="3860" y="20434"/>
                  </a:lnTo>
                  <a:lnTo>
                    <a:pt x="4572" y="20388"/>
                  </a:lnTo>
                  <a:lnTo>
                    <a:pt x="4572" y="6985"/>
                  </a:lnTo>
                  <a:lnTo>
                    <a:pt x="5803" y="5664"/>
                  </a:lnTo>
                  <a:lnTo>
                    <a:pt x="6845" y="5041"/>
                  </a:lnTo>
                  <a:lnTo>
                    <a:pt x="8509" y="4572"/>
                  </a:lnTo>
                  <a:lnTo>
                    <a:pt x="20650" y="4572"/>
                  </a:lnTo>
                  <a:lnTo>
                    <a:pt x="19138" y="2844"/>
                  </a:lnTo>
                  <a:lnTo>
                    <a:pt x="15366" y="609"/>
                  </a:lnTo>
                  <a:lnTo>
                    <a:pt x="12979" y="12"/>
                  </a:lnTo>
                  <a:lnTo>
                    <a:pt x="10375" y="0"/>
                  </a:lnTo>
                  <a:close/>
                </a:path>
                <a:path w="20954" h="26035">
                  <a:moveTo>
                    <a:pt x="16192" y="20788"/>
                  </a:moveTo>
                  <a:lnTo>
                    <a:pt x="16192" y="23698"/>
                  </a:lnTo>
                  <a:lnTo>
                    <a:pt x="18478" y="23698"/>
                  </a:lnTo>
                  <a:lnTo>
                    <a:pt x="19545" y="21678"/>
                  </a:lnTo>
                  <a:lnTo>
                    <a:pt x="18453" y="21145"/>
                  </a:lnTo>
                  <a:lnTo>
                    <a:pt x="16192" y="20788"/>
                  </a:lnTo>
                  <a:close/>
                </a:path>
                <a:path w="20954" h="26035">
                  <a:moveTo>
                    <a:pt x="20650" y="4572"/>
                  </a:moveTo>
                  <a:lnTo>
                    <a:pt x="12242" y="4572"/>
                  </a:lnTo>
                  <a:lnTo>
                    <a:pt x="13906" y="5054"/>
                  </a:lnTo>
                  <a:lnTo>
                    <a:pt x="14935" y="5664"/>
                  </a:lnTo>
                  <a:lnTo>
                    <a:pt x="16072" y="6985"/>
                  </a:lnTo>
                  <a:lnTo>
                    <a:pt x="16192" y="20788"/>
                  </a:lnTo>
                  <a:lnTo>
                    <a:pt x="18453" y="21145"/>
                  </a:lnTo>
                  <a:lnTo>
                    <a:pt x="19545" y="21678"/>
                  </a:lnTo>
                  <a:lnTo>
                    <a:pt x="18478" y="23698"/>
                  </a:lnTo>
                  <a:lnTo>
                    <a:pt x="20764" y="23698"/>
                  </a:lnTo>
                  <a:lnTo>
                    <a:pt x="20650" y="4572"/>
                  </a:lnTo>
                  <a:close/>
                </a:path>
                <a:path w="20954" h="26035">
                  <a:moveTo>
                    <a:pt x="4572" y="20388"/>
                  </a:moveTo>
                  <a:lnTo>
                    <a:pt x="3751" y="20447"/>
                  </a:lnTo>
                  <a:lnTo>
                    <a:pt x="2006" y="20650"/>
                  </a:lnTo>
                  <a:lnTo>
                    <a:pt x="2286" y="22923"/>
                  </a:lnTo>
                  <a:lnTo>
                    <a:pt x="4572" y="22923"/>
                  </a:lnTo>
                  <a:lnTo>
                    <a:pt x="4572" y="20388"/>
                  </a:lnTo>
                  <a:close/>
                </a:path>
                <a:path w="20954" h="26035">
                  <a:moveTo>
                    <a:pt x="9398" y="20269"/>
                  </a:moveTo>
                  <a:lnTo>
                    <a:pt x="6451" y="20269"/>
                  </a:lnTo>
                  <a:lnTo>
                    <a:pt x="4572" y="20388"/>
                  </a:lnTo>
                  <a:lnTo>
                    <a:pt x="4572" y="22923"/>
                  </a:lnTo>
                  <a:lnTo>
                    <a:pt x="9398" y="22923"/>
                  </a:lnTo>
                  <a:lnTo>
                    <a:pt x="9398" y="2026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066832" y="4084967"/>
              <a:ext cx="24130" cy="61594"/>
            </a:xfrm>
            <a:custGeom>
              <a:avLst/>
              <a:gdLst/>
              <a:ahLst/>
              <a:cxnLst/>
              <a:rect l="l" t="t" r="r" b="b"/>
              <a:pathLst>
                <a:path w="24129" h="61595">
                  <a:moveTo>
                    <a:pt x="8534" y="457"/>
                  </a:moveTo>
                  <a:lnTo>
                    <a:pt x="8534" y="33616"/>
                  </a:lnTo>
                  <a:lnTo>
                    <a:pt x="7912" y="34734"/>
                  </a:lnTo>
                  <a:lnTo>
                    <a:pt x="6540" y="36449"/>
                  </a:lnTo>
                  <a:lnTo>
                    <a:pt x="0" y="42329"/>
                  </a:lnTo>
                  <a:lnTo>
                    <a:pt x="0" y="61518"/>
                  </a:lnTo>
                  <a:lnTo>
                    <a:pt x="24129" y="34328"/>
                  </a:lnTo>
                  <a:lnTo>
                    <a:pt x="24129" y="723"/>
                  </a:lnTo>
                  <a:lnTo>
                    <a:pt x="11976" y="723"/>
                  </a:lnTo>
                  <a:lnTo>
                    <a:pt x="10121" y="622"/>
                  </a:lnTo>
                  <a:lnTo>
                    <a:pt x="8534" y="457"/>
                  </a:lnTo>
                  <a:close/>
                </a:path>
                <a:path w="24129" h="61595">
                  <a:moveTo>
                    <a:pt x="24129" y="0"/>
                  </a:moveTo>
                  <a:lnTo>
                    <a:pt x="19596" y="723"/>
                  </a:lnTo>
                  <a:lnTo>
                    <a:pt x="24129" y="723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064546" y="4081792"/>
              <a:ext cx="29209" cy="67310"/>
            </a:xfrm>
            <a:custGeom>
              <a:avLst/>
              <a:gdLst/>
              <a:ahLst/>
              <a:cxnLst/>
              <a:rect l="l" t="t" r="r" b="b"/>
              <a:pathLst>
                <a:path w="29210" h="67310">
                  <a:moveTo>
                    <a:pt x="7119" y="38087"/>
                  </a:moveTo>
                  <a:lnTo>
                    <a:pt x="762" y="43802"/>
                  </a:lnTo>
                  <a:lnTo>
                    <a:pt x="0" y="45504"/>
                  </a:lnTo>
                  <a:lnTo>
                    <a:pt x="0" y="64693"/>
                  </a:lnTo>
                  <a:lnTo>
                    <a:pt x="1308" y="66763"/>
                  </a:lnTo>
                  <a:lnTo>
                    <a:pt x="3733" y="66459"/>
                  </a:lnTo>
                  <a:lnTo>
                    <a:pt x="5884" y="64693"/>
                  </a:lnTo>
                  <a:lnTo>
                    <a:pt x="2286" y="64693"/>
                  </a:lnTo>
                  <a:lnTo>
                    <a:pt x="838" y="62928"/>
                  </a:lnTo>
                  <a:lnTo>
                    <a:pt x="4572" y="59861"/>
                  </a:lnTo>
                  <a:lnTo>
                    <a:pt x="4572" y="46520"/>
                  </a:lnTo>
                  <a:lnTo>
                    <a:pt x="10350" y="41325"/>
                  </a:lnTo>
                  <a:lnTo>
                    <a:pt x="10617" y="41059"/>
                  </a:lnTo>
                  <a:lnTo>
                    <a:pt x="11856" y="39624"/>
                  </a:lnTo>
                  <a:lnTo>
                    <a:pt x="8826" y="39624"/>
                  </a:lnTo>
                  <a:lnTo>
                    <a:pt x="7035" y="38201"/>
                  </a:lnTo>
                  <a:close/>
                </a:path>
                <a:path w="29210" h="67310">
                  <a:moveTo>
                    <a:pt x="4572" y="59861"/>
                  </a:moveTo>
                  <a:lnTo>
                    <a:pt x="838" y="62928"/>
                  </a:lnTo>
                  <a:lnTo>
                    <a:pt x="2286" y="64693"/>
                  </a:lnTo>
                  <a:lnTo>
                    <a:pt x="4572" y="64693"/>
                  </a:lnTo>
                  <a:lnTo>
                    <a:pt x="4572" y="59861"/>
                  </a:lnTo>
                  <a:close/>
                </a:path>
                <a:path w="29210" h="67310">
                  <a:moveTo>
                    <a:pt x="28701" y="2286"/>
                  </a:moveTo>
                  <a:lnTo>
                    <a:pt x="24131" y="5601"/>
                  </a:lnTo>
                  <a:lnTo>
                    <a:pt x="24130" y="37007"/>
                  </a:lnTo>
                  <a:lnTo>
                    <a:pt x="22402" y="42189"/>
                  </a:lnTo>
                  <a:lnTo>
                    <a:pt x="19773" y="45745"/>
                  </a:lnTo>
                  <a:lnTo>
                    <a:pt x="4572" y="59861"/>
                  </a:lnTo>
                  <a:lnTo>
                    <a:pt x="4572" y="64693"/>
                  </a:lnTo>
                  <a:lnTo>
                    <a:pt x="5884" y="64693"/>
                  </a:lnTo>
                  <a:lnTo>
                    <a:pt x="8623" y="62445"/>
                  </a:lnTo>
                  <a:lnTo>
                    <a:pt x="28634" y="38201"/>
                  </a:lnTo>
                  <a:lnTo>
                    <a:pt x="28701" y="2286"/>
                  </a:lnTo>
                  <a:close/>
                </a:path>
                <a:path w="29210" h="67310">
                  <a:moveTo>
                    <a:pt x="7302" y="37922"/>
                  </a:moveTo>
                  <a:lnTo>
                    <a:pt x="7119" y="38087"/>
                  </a:lnTo>
                  <a:lnTo>
                    <a:pt x="8826" y="39624"/>
                  </a:lnTo>
                  <a:lnTo>
                    <a:pt x="7302" y="37922"/>
                  </a:lnTo>
                  <a:close/>
                </a:path>
                <a:path w="29210" h="67310">
                  <a:moveTo>
                    <a:pt x="12781" y="37922"/>
                  </a:moveTo>
                  <a:lnTo>
                    <a:pt x="7302" y="37922"/>
                  </a:lnTo>
                  <a:lnTo>
                    <a:pt x="8826" y="39624"/>
                  </a:lnTo>
                  <a:lnTo>
                    <a:pt x="11856" y="39624"/>
                  </a:lnTo>
                  <a:lnTo>
                    <a:pt x="12141" y="39293"/>
                  </a:lnTo>
                  <a:lnTo>
                    <a:pt x="12781" y="37922"/>
                  </a:lnTo>
                  <a:close/>
                </a:path>
                <a:path w="29210" h="67310">
                  <a:moveTo>
                    <a:pt x="11061" y="1358"/>
                  </a:moveTo>
                  <a:lnTo>
                    <a:pt x="9283" y="1930"/>
                  </a:lnTo>
                  <a:lnTo>
                    <a:pt x="8534" y="3632"/>
                  </a:lnTo>
                  <a:lnTo>
                    <a:pt x="8420" y="36588"/>
                  </a:lnTo>
                  <a:lnTo>
                    <a:pt x="8208" y="36588"/>
                  </a:lnTo>
                  <a:lnTo>
                    <a:pt x="7119" y="38087"/>
                  </a:lnTo>
                  <a:lnTo>
                    <a:pt x="7302" y="37922"/>
                  </a:lnTo>
                  <a:lnTo>
                    <a:pt x="12781" y="37922"/>
                  </a:lnTo>
                  <a:lnTo>
                    <a:pt x="13208" y="37007"/>
                  </a:lnTo>
                  <a:lnTo>
                    <a:pt x="13195" y="36588"/>
                  </a:lnTo>
                  <a:lnTo>
                    <a:pt x="8420" y="36588"/>
                  </a:lnTo>
                  <a:lnTo>
                    <a:pt x="8254" y="36525"/>
                  </a:lnTo>
                  <a:lnTo>
                    <a:pt x="13193" y="36525"/>
                  </a:lnTo>
                  <a:lnTo>
                    <a:pt x="13106" y="6127"/>
                  </a:lnTo>
                  <a:lnTo>
                    <a:pt x="12255" y="6083"/>
                  </a:lnTo>
                  <a:lnTo>
                    <a:pt x="10579" y="5905"/>
                  </a:lnTo>
                  <a:lnTo>
                    <a:pt x="10820" y="3632"/>
                  </a:lnTo>
                  <a:lnTo>
                    <a:pt x="16281" y="3632"/>
                  </a:lnTo>
                  <a:lnTo>
                    <a:pt x="16281" y="1612"/>
                  </a:lnTo>
                  <a:lnTo>
                    <a:pt x="14338" y="1612"/>
                  </a:lnTo>
                  <a:lnTo>
                    <a:pt x="12547" y="1524"/>
                  </a:lnTo>
                  <a:lnTo>
                    <a:pt x="11061" y="1358"/>
                  </a:lnTo>
                  <a:close/>
                </a:path>
                <a:path w="29210" h="67310">
                  <a:moveTo>
                    <a:pt x="16281" y="3632"/>
                  </a:moveTo>
                  <a:lnTo>
                    <a:pt x="13106" y="3632"/>
                  </a:lnTo>
                  <a:lnTo>
                    <a:pt x="13106" y="6127"/>
                  </a:lnTo>
                  <a:lnTo>
                    <a:pt x="14198" y="6184"/>
                  </a:lnTo>
                  <a:lnTo>
                    <a:pt x="16281" y="6184"/>
                  </a:lnTo>
                  <a:lnTo>
                    <a:pt x="16281" y="3632"/>
                  </a:lnTo>
                  <a:close/>
                </a:path>
                <a:path w="29210" h="67310">
                  <a:moveTo>
                    <a:pt x="24740" y="823"/>
                  </a:moveTo>
                  <a:lnTo>
                    <a:pt x="23672" y="1142"/>
                  </a:lnTo>
                  <a:lnTo>
                    <a:pt x="22123" y="1295"/>
                  </a:lnTo>
                  <a:lnTo>
                    <a:pt x="20535" y="1485"/>
                  </a:lnTo>
                  <a:lnTo>
                    <a:pt x="18503" y="1612"/>
                  </a:lnTo>
                  <a:lnTo>
                    <a:pt x="16281" y="1612"/>
                  </a:lnTo>
                  <a:lnTo>
                    <a:pt x="16281" y="6184"/>
                  </a:lnTo>
                  <a:lnTo>
                    <a:pt x="19189" y="6184"/>
                  </a:lnTo>
                  <a:lnTo>
                    <a:pt x="21805" y="5994"/>
                  </a:lnTo>
                  <a:lnTo>
                    <a:pt x="23812" y="5676"/>
                  </a:lnTo>
                  <a:lnTo>
                    <a:pt x="24131" y="5601"/>
                  </a:lnTo>
                  <a:lnTo>
                    <a:pt x="24129" y="2286"/>
                  </a:lnTo>
                  <a:lnTo>
                    <a:pt x="24740" y="823"/>
                  </a:lnTo>
                  <a:close/>
                </a:path>
                <a:path w="29210" h="67310">
                  <a:moveTo>
                    <a:pt x="13106" y="3632"/>
                  </a:moveTo>
                  <a:lnTo>
                    <a:pt x="10820" y="3632"/>
                  </a:lnTo>
                  <a:lnTo>
                    <a:pt x="10579" y="5905"/>
                  </a:lnTo>
                  <a:lnTo>
                    <a:pt x="12255" y="6083"/>
                  </a:lnTo>
                  <a:lnTo>
                    <a:pt x="13106" y="6127"/>
                  </a:lnTo>
                  <a:lnTo>
                    <a:pt x="13106" y="3632"/>
                  </a:lnTo>
                  <a:close/>
                </a:path>
                <a:path w="29210" h="67310">
                  <a:moveTo>
                    <a:pt x="24816" y="801"/>
                  </a:moveTo>
                  <a:lnTo>
                    <a:pt x="24129" y="2286"/>
                  </a:lnTo>
                  <a:lnTo>
                    <a:pt x="24131" y="5601"/>
                  </a:lnTo>
                  <a:lnTo>
                    <a:pt x="26428" y="5054"/>
                  </a:lnTo>
                  <a:lnTo>
                    <a:pt x="27609" y="4419"/>
                  </a:lnTo>
                  <a:lnTo>
                    <a:pt x="28003" y="4127"/>
                  </a:lnTo>
                  <a:lnTo>
                    <a:pt x="28676" y="3454"/>
                  </a:lnTo>
                  <a:lnTo>
                    <a:pt x="28701" y="2286"/>
                  </a:lnTo>
                  <a:lnTo>
                    <a:pt x="25958" y="2286"/>
                  </a:lnTo>
                  <a:lnTo>
                    <a:pt x="24816" y="801"/>
                  </a:lnTo>
                  <a:close/>
                </a:path>
                <a:path w="29210" h="67310">
                  <a:moveTo>
                    <a:pt x="24815" y="801"/>
                  </a:moveTo>
                  <a:lnTo>
                    <a:pt x="24129" y="2286"/>
                  </a:lnTo>
                  <a:lnTo>
                    <a:pt x="24815" y="801"/>
                  </a:lnTo>
                  <a:close/>
                </a:path>
                <a:path w="29210" h="67310">
                  <a:moveTo>
                    <a:pt x="28067" y="736"/>
                  </a:moveTo>
                  <a:lnTo>
                    <a:pt x="24930" y="736"/>
                  </a:lnTo>
                  <a:lnTo>
                    <a:pt x="25343" y="1485"/>
                  </a:lnTo>
                  <a:lnTo>
                    <a:pt x="25958" y="2286"/>
                  </a:lnTo>
                  <a:lnTo>
                    <a:pt x="28701" y="2286"/>
                  </a:lnTo>
                  <a:lnTo>
                    <a:pt x="28067" y="736"/>
                  </a:lnTo>
                  <a:close/>
                </a:path>
                <a:path w="29210" h="67310">
                  <a:moveTo>
                    <a:pt x="25285" y="1410"/>
                  </a:moveTo>
                  <a:close/>
                </a:path>
                <a:path w="29210" h="67310">
                  <a:moveTo>
                    <a:pt x="24930" y="736"/>
                  </a:moveTo>
                  <a:lnTo>
                    <a:pt x="25285" y="1410"/>
                  </a:lnTo>
                  <a:lnTo>
                    <a:pt x="24930" y="736"/>
                  </a:lnTo>
                  <a:close/>
                </a:path>
                <a:path w="29210" h="67310">
                  <a:moveTo>
                    <a:pt x="26415" y="0"/>
                  </a:moveTo>
                  <a:lnTo>
                    <a:pt x="24803" y="673"/>
                  </a:lnTo>
                  <a:lnTo>
                    <a:pt x="24740" y="823"/>
                  </a:lnTo>
                  <a:lnTo>
                    <a:pt x="24930" y="736"/>
                  </a:lnTo>
                  <a:lnTo>
                    <a:pt x="28067" y="736"/>
                  </a:lnTo>
                  <a:lnTo>
                    <a:pt x="264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070705" y="4645761"/>
              <a:ext cx="20320" cy="57785"/>
            </a:xfrm>
            <a:custGeom>
              <a:avLst/>
              <a:gdLst/>
              <a:ahLst/>
              <a:cxnLst/>
              <a:rect l="l" t="t" r="r" b="b"/>
              <a:pathLst>
                <a:path w="20320" h="57785">
                  <a:moveTo>
                    <a:pt x="15722" y="0"/>
                  </a:moveTo>
                  <a:lnTo>
                    <a:pt x="4533" y="0"/>
                  </a:lnTo>
                  <a:lnTo>
                    <a:pt x="0" y="711"/>
                  </a:lnTo>
                  <a:lnTo>
                    <a:pt x="0" y="56883"/>
                  </a:lnTo>
                  <a:lnTo>
                    <a:pt x="4533" y="57607"/>
                  </a:lnTo>
                  <a:lnTo>
                    <a:pt x="15722" y="57607"/>
                  </a:lnTo>
                  <a:lnTo>
                    <a:pt x="20256" y="56883"/>
                  </a:lnTo>
                  <a:lnTo>
                    <a:pt x="20256" y="56007"/>
                  </a:lnTo>
                  <a:lnTo>
                    <a:pt x="20256" y="711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068432" y="4643475"/>
              <a:ext cx="25400" cy="62230"/>
            </a:xfrm>
            <a:custGeom>
              <a:avLst/>
              <a:gdLst/>
              <a:ahLst/>
              <a:cxnLst/>
              <a:rect l="l" t="t" r="r" b="b"/>
              <a:pathLst>
                <a:path w="25400" h="62229">
                  <a:moveTo>
                    <a:pt x="12395" y="0"/>
                  </a:moveTo>
                  <a:lnTo>
                    <a:pt x="9499" y="0"/>
                  </a:lnTo>
                  <a:lnTo>
                    <a:pt x="6883" y="177"/>
                  </a:lnTo>
                  <a:lnTo>
                    <a:pt x="0" y="2730"/>
                  </a:lnTo>
                  <a:lnTo>
                    <a:pt x="0" y="59461"/>
                  </a:lnTo>
                  <a:lnTo>
                    <a:pt x="12395" y="62179"/>
                  </a:lnTo>
                  <a:lnTo>
                    <a:pt x="15303" y="62179"/>
                  </a:lnTo>
                  <a:lnTo>
                    <a:pt x="24815" y="58293"/>
                  </a:lnTo>
                  <a:lnTo>
                    <a:pt x="2717" y="58293"/>
                  </a:lnTo>
                  <a:lnTo>
                    <a:pt x="3835" y="56845"/>
                  </a:lnTo>
                  <a:lnTo>
                    <a:pt x="4559" y="56769"/>
                  </a:lnTo>
                  <a:lnTo>
                    <a:pt x="4559" y="5435"/>
                  </a:lnTo>
                  <a:lnTo>
                    <a:pt x="3759" y="5435"/>
                  </a:lnTo>
                  <a:lnTo>
                    <a:pt x="3351" y="4686"/>
                  </a:lnTo>
                  <a:lnTo>
                    <a:pt x="2730" y="3886"/>
                  </a:lnTo>
                  <a:lnTo>
                    <a:pt x="24803" y="3886"/>
                  </a:lnTo>
                  <a:lnTo>
                    <a:pt x="24803" y="2730"/>
                  </a:lnTo>
                  <a:lnTo>
                    <a:pt x="16217" y="12"/>
                  </a:lnTo>
                  <a:lnTo>
                    <a:pt x="12395" y="0"/>
                  </a:lnTo>
                  <a:close/>
                </a:path>
                <a:path w="25400" h="62229">
                  <a:moveTo>
                    <a:pt x="3873" y="56807"/>
                  </a:moveTo>
                  <a:lnTo>
                    <a:pt x="2717" y="58293"/>
                  </a:lnTo>
                  <a:lnTo>
                    <a:pt x="4559" y="58293"/>
                  </a:lnTo>
                  <a:lnTo>
                    <a:pt x="3873" y="56807"/>
                  </a:lnTo>
                  <a:close/>
                </a:path>
                <a:path w="25400" h="62229">
                  <a:moveTo>
                    <a:pt x="3860" y="56769"/>
                  </a:moveTo>
                  <a:lnTo>
                    <a:pt x="4559" y="58293"/>
                  </a:lnTo>
                  <a:lnTo>
                    <a:pt x="4559" y="56928"/>
                  </a:lnTo>
                  <a:lnTo>
                    <a:pt x="3860" y="56769"/>
                  </a:lnTo>
                  <a:close/>
                </a:path>
                <a:path w="25400" h="62229">
                  <a:moveTo>
                    <a:pt x="4559" y="56928"/>
                  </a:moveTo>
                  <a:lnTo>
                    <a:pt x="4559" y="58293"/>
                  </a:lnTo>
                  <a:lnTo>
                    <a:pt x="20243" y="58293"/>
                  </a:lnTo>
                  <a:lnTo>
                    <a:pt x="20243" y="57607"/>
                  </a:lnTo>
                  <a:lnTo>
                    <a:pt x="9702" y="57607"/>
                  </a:lnTo>
                  <a:lnTo>
                    <a:pt x="7216" y="57423"/>
                  </a:lnTo>
                  <a:lnTo>
                    <a:pt x="5476" y="57137"/>
                  </a:lnTo>
                  <a:lnTo>
                    <a:pt x="4559" y="56928"/>
                  </a:lnTo>
                  <a:close/>
                </a:path>
                <a:path w="25400" h="62229">
                  <a:moveTo>
                    <a:pt x="20929" y="56807"/>
                  </a:moveTo>
                  <a:lnTo>
                    <a:pt x="20243" y="57005"/>
                  </a:lnTo>
                  <a:lnTo>
                    <a:pt x="20243" y="58293"/>
                  </a:lnTo>
                  <a:lnTo>
                    <a:pt x="20929" y="56807"/>
                  </a:lnTo>
                  <a:close/>
                </a:path>
                <a:path w="25400" h="62229">
                  <a:moveTo>
                    <a:pt x="20929" y="56807"/>
                  </a:moveTo>
                  <a:lnTo>
                    <a:pt x="20243" y="58293"/>
                  </a:lnTo>
                  <a:lnTo>
                    <a:pt x="22085" y="58293"/>
                  </a:lnTo>
                  <a:lnTo>
                    <a:pt x="20929" y="56807"/>
                  </a:lnTo>
                  <a:close/>
                </a:path>
                <a:path w="25400" h="62229">
                  <a:moveTo>
                    <a:pt x="24815" y="56730"/>
                  </a:moveTo>
                  <a:lnTo>
                    <a:pt x="21043" y="56730"/>
                  </a:lnTo>
                  <a:lnTo>
                    <a:pt x="21409" y="57423"/>
                  </a:lnTo>
                  <a:lnTo>
                    <a:pt x="22085" y="58293"/>
                  </a:lnTo>
                  <a:lnTo>
                    <a:pt x="24815" y="58293"/>
                  </a:lnTo>
                  <a:lnTo>
                    <a:pt x="24815" y="56730"/>
                  </a:lnTo>
                  <a:close/>
                </a:path>
                <a:path w="25400" h="62229">
                  <a:moveTo>
                    <a:pt x="20243" y="57005"/>
                  </a:moveTo>
                  <a:lnTo>
                    <a:pt x="19786" y="57137"/>
                  </a:lnTo>
                  <a:lnTo>
                    <a:pt x="16649" y="57492"/>
                  </a:lnTo>
                  <a:lnTo>
                    <a:pt x="14617" y="57607"/>
                  </a:lnTo>
                  <a:lnTo>
                    <a:pt x="20243" y="57607"/>
                  </a:lnTo>
                  <a:lnTo>
                    <a:pt x="20243" y="57005"/>
                  </a:lnTo>
                  <a:close/>
                </a:path>
                <a:path w="25400" h="62229">
                  <a:moveTo>
                    <a:pt x="21409" y="57423"/>
                  </a:moveTo>
                  <a:close/>
                </a:path>
                <a:path w="25400" h="62229">
                  <a:moveTo>
                    <a:pt x="21043" y="56730"/>
                  </a:moveTo>
                  <a:lnTo>
                    <a:pt x="21409" y="57423"/>
                  </a:lnTo>
                  <a:lnTo>
                    <a:pt x="21043" y="56730"/>
                  </a:lnTo>
                  <a:close/>
                </a:path>
                <a:path w="25400" h="62229">
                  <a:moveTo>
                    <a:pt x="20243" y="5246"/>
                  </a:moveTo>
                  <a:lnTo>
                    <a:pt x="20243" y="57005"/>
                  </a:lnTo>
                  <a:lnTo>
                    <a:pt x="20929" y="56807"/>
                  </a:lnTo>
                  <a:lnTo>
                    <a:pt x="24815" y="56730"/>
                  </a:lnTo>
                  <a:lnTo>
                    <a:pt x="24803" y="5435"/>
                  </a:lnTo>
                  <a:lnTo>
                    <a:pt x="21043" y="5435"/>
                  </a:lnTo>
                  <a:lnTo>
                    <a:pt x="20243" y="5246"/>
                  </a:lnTo>
                  <a:close/>
                </a:path>
                <a:path w="25400" h="62229">
                  <a:moveTo>
                    <a:pt x="4559" y="56769"/>
                  </a:moveTo>
                  <a:lnTo>
                    <a:pt x="3860" y="56769"/>
                  </a:lnTo>
                  <a:lnTo>
                    <a:pt x="4559" y="56928"/>
                  </a:lnTo>
                  <a:lnTo>
                    <a:pt x="4559" y="56769"/>
                  </a:lnTo>
                  <a:close/>
                </a:path>
                <a:path w="25400" h="62229">
                  <a:moveTo>
                    <a:pt x="3391" y="4737"/>
                  </a:moveTo>
                  <a:lnTo>
                    <a:pt x="3759" y="5435"/>
                  </a:lnTo>
                  <a:lnTo>
                    <a:pt x="3720" y="5162"/>
                  </a:lnTo>
                  <a:lnTo>
                    <a:pt x="3391" y="4737"/>
                  </a:lnTo>
                  <a:close/>
                </a:path>
                <a:path w="25400" h="62229">
                  <a:moveTo>
                    <a:pt x="4559" y="5162"/>
                  </a:moveTo>
                  <a:lnTo>
                    <a:pt x="3852" y="5373"/>
                  </a:lnTo>
                  <a:lnTo>
                    <a:pt x="4559" y="5435"/>
                  </a:lnTo>
                  <a:lnTo>
                    <a:pt x="4559" y="5162"/>
                  </a:lnTo>
                  <a:close/>
                </a:path>
                <a:path w="25400" h="62229">
                  <a:moveTo>
                    <a:pt x="20243" y="3886"/>
                  </a:moveTo>
                  <a:lnTo>
                    <a:pt x="20243" y="5246"/>
                  </a:lnTo>
                  <a:lnTo>
                    <a:pt x="21043" y="5435"/>
                  </a:lnTo>
                  <a:lnTo>
                    <a:pt x="20799" y="5246"/>
                  </a:lnTo>
                  <a:lnTo>
                    <a:pt x="20243" y="3886"/>
                  </a:lnTo>
                  <a:close/>
                </a:path>
                <a:path w="25400" h="62229">
                  <a:moveTo>
                    <a:pt x="21505" y="4512"/>
                  </a:moveTo>
                  <a:lnTo>
                    <a:pt x="20824" y="5162"/>
                  </a:lnTo>
                  <a:lnTo>
                    <a:pt x="21043" y="5435"/>
                  </a:lnTo>
                  <a:lnTo>
                    <a:pt x="21505" y="4512"/>
                  </a:lnTo>
                  <a:close/>
                </a:path>
                <a:path w="25400" h="62229">
                  <a:moveTo>
                    <a:pt x="24803" y="3886"/>
                  </a:moveTo>
                  <a:lnTo>
                    <a:pt x="22161" y="3886"/>
                  </a:lnTo>
                  <a:lnTo>
                    <a:pt x="21522" y="4495"/>
                  </a:lnTo>
                  <a:lnTo>
                    <a:pt x="21043" y="5435"/>
                  </a:lnTo>
                  <a:lnTo>
                    <a:pt x="24803" y="5435"/>
                  </a:lnTo>
                  <a:lnTo>
                    <a:pt x="24803" y="3886"/>
                  </a:lnTo>
                  <a:close/>
                </a:path>
                <a:path w="25400" h="62229">
                  <a:moveTo>
                    <a:pt x="4559" y="3886"/>
                  </a:moveTo>
                  <a:lnTo>
                    <a:pt x="3852" y="5373"/>
                  </a:lnTo>
                  <a:lnTo>
                    <a:pt x="4559" y="5162"/>
                  </a:lnTo>
                  <a:lnTo>
                    <a:pt x="4559" y="3886"/>
                  </a:lnTo>
                  <a:close/>
                </a:path>
                <a:path w="25400" h="62229">
                  <a:moveTo>
                    <a:pt x="4163" y="4737"/>
                  </a:moveTo>
                  <a:lnTo>
                    <a:pt x="3390" y="4737"/>
                  </a:lnTo>
                  <a:lnTo>
                    <a:pt x="3873" y="5359"/>
                  </a:lnTo>
                  <a:lnTo>
                    <a:pt x="4163" y="4737"/>
                  </a:lnTo>
                  <a:close/>
                </a:path>
                <a:path w="25400" h="62229">
                  <a:moveTo>
                    <a:pt x="20243" y="4572"/>
                  </a:moveTo>
                  <a:lnTo>
                    <a:pt x="15100" y="4572"/>
                  </a:lnTo>
                  <a:lnTo>
                    <a:pt x="17551" y="4749"/>
                  </a:lnTo>
                  <a:lnTo>
                    <a:pt x="19322" y="5029"/>
                  </a:lnTo>
                  <a:lnTo>
                    <a:pt x="20243" y="5246"/>
                  </a:lnTo>
                  <a:lnTo>
                    <a:pt x="20243" y="4572"/>
                  </a:lnTo>
                  <a:close/>
                </a:path>
                <a:path w="25400" h="62229">
                  <a:moveTo>
                    <a:pt x="22161" y="3886"/>
                  </a:moveTo>
                  <a:lnTo>
                    <a:pt x="20243" y="3886"/>
                  </a:lnTo>
                  <a:lnTo>
                    <a:pt x="20764" y="5219"/>
                  </a:lnTo>
                  <a:lnTo>
                    <a:pt x="22161" y="3886"/>
                  </a:lnTo>
                  <a:close/>
                </a:path>
                <a:path w="25400" h="62229">
                  <a:moveTo>
                    <a:pt x="20243" y="3886"/>
                  </a:moveTo>
                  <a:lnTo>
                    <a:pt x="4559" y="3886"/>
                  </a:lnTo>
                  <a:lnTo>
                    <a:pt x="4559" y="5162"/>
                  </a:lnTo>
                  <a:lnTo>
                    <a:pt x="5003" y="5029"/>
                  </a:lnTo>
                  <a:lnTo>
                    <a:pt x="6565" y="4876"/>
                  </a:lnTo>
                  <a:lnTo>
                    <a:pt x="8140" y="4686"/>
                  </a:lnTo>
                  <a:lnTo>
                    <a:pt x="10185" y="4572"/>
                  </a:lnTo>
                  <a:lnTo>
                    <a:pt x="20243" y="4572"/>
                  </a:lnTo>
                  <a:lnTo>
                    <a:pt x="20243" y="3886"/>
                  </a:lnTo>
                  <a:close/>
                </a:path>
                <a:path w="25400" h="62229">
                  <a:moveTo>
                    <a:pt x="4559" y="3886"/>
                  </a:moveTo>
                  <a:lnTo>
                    <a:pt x="2730" y="3886"/>
                  </a:lnTo>
                  <a:lnTo>
                    <a:pt x="3391" y="4737"/>
                  </a:lnTo>
                  <a:lnTo>
                    <a:pt x="4163" y="4737"/>
                  </a:lnTo>
                  <a:lnTo>
                    <a:pt x="4559" y="38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074401" y="4625479"/>
              <a:ext cx="16510" cy="21590"/>
            </a:xfrm>
            <a:custGeom>
              <a:avLst/>
              <a:gdLst/>
              <a:ahLst/>
              <a:cxnLst/>
              <a:rect l="l" t="t" r="r" b="b"/>
              <a:pathLst>
                <a:path w="16510" h="21589">
                  <a:moveTo>
                    <a:pt x="12560" y="0"/>
                  </a:moveTo>
                  <a:lnTo>
                    <a:pt x="3619" y="0"/>
                  </a:lnTo>
                  <a:lnTo>
                    <a:pt x="0" y="2158"/>
                  </a:lnTo>
                  <a:lnTo>
                    <a:pt x="0" y="20637"/>
                  </a:lnTo>
                  <a:lnTo>
                    <a:pt x="1727" y="20434"/>
                  </a:lnTo>
                  <a:lnTo>
                    <a:pt x="4254" y="20281"/>
                  </a:lnTo>
                  <a:lnTo>
                    <a:pt x="7112" y="20281"/>
                  </a:lnTo>
                  <a:lnTo>
                    <a:pt x="11493" y="20281"/>
                  </a:lnTo>
                  <a:lnTo>
                    <a:pt x="15303" y="20942"/>
                  </a:lnTo>
                  <a:lnTo>
                    <a:pt x="16192" y="21412"/>
                  </a:lnTo>
                  <a:lnTo>
                    <a:pt x="16192" y="2158"/>
                  </a:lnTo>
                  <a:lnTo>
                    <a:pt x="125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072115" y="4623206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4" h="26035">
                  <a:moveTo>
                    <a:pt x="11696" y="20269"/>
                  </a:moveTo>
                  <a:lnTo>
                    <a:pt x="9398" y="20269"/>
                  </a:lnTo>
                  <a:lnTo>
                    <a:pt x="9398" y="24841"/>
                  </a:lnTo>
                  <a:lnTo>
                    <a:pt x="11468" y="24841"/>
                  </a:lnTo>
                  <a:lnTo>
                    <a:pt x="13423" y="24993"/>
                  </a:lnTo>
                  <a:lnTo>
                    <a:pt x="14935" y="25209"/>
                  </a:lnTo>
                  <a:lnTo>
                    <a:pt x="16776" y="25539"/>
                  </a:lnTo>
                  <a:lnTo>
                    <a:pt x="17437" y="25717"/>
                  </a:lnTo>
                  <a:lnTo>
                    <a:pt x="17551" y="25450"/>
                  </a:lnTo>
                  <a:lnTo>
                    <a:pt x="19767" y="25450"/>
                  </a:lnTo>
                  <a:lnTo>
                    <a:pt x="20764" y="23685"/>
                  </a:lnTo>
                  <a:lnTo>
                    <a:pt x="16192" y="23685"/>
                  </a:lnTo>
                  <a:lnTo>
                    <a:pt x="16192" y="20776"/>
                  </a:lnTo>
                  <a:lnTo>
                    <a:pt x="13842" y="20434"/>
                  </a:lnTo>
                  <a:lnTo>
                    <a:pt x="11696" y="20269"/>
                  </a:lnTo>
                  <a:close/>
                </a:path>
                <a:path w="20954" h="26035">
                  <a:moveTo>
                    <a:pt x="19767" y="25450"/>
                  </a:moveTo>
                  <a:lnTo>
                    <a:pt x="17551" y="25450"/>
                  </a:lnTo>
                  <a:lnTo>
                    <a:pt x="17442" y="25703"/>
                  </a:lnTo>
                  <a:lnTo>
                    <a:pt x="19659" y="25641"/>
                  </a:lnTo>
                  <a:lnTo>
                    <a:pt x="19767" y="25450"/>
                  </a:lnTo>
                  <a:close/>
                </a:path>
                <a:path w="20954" h="26035">
                  <a:moveTo>
                    <a:pt x="12979" y="0"/>
                  </a:moveTo>
                  <a:lnTo>
                    <a:pt x="7772" y="0"/>
                  </a:lnTo>
                  <a:lnTo>
                    <a:pt x="5397" y="596"/>
                  </a:lnTo>
                  <a:lnTo>
                    <a:pt x="1650" y="2781"/>
                  </a:lnTo>
                  <a:lnTo>
                    <a:pt x="38" y="4533"/>
                  </a:lnTo>
                  <a:lnTo>
                    <a:pt x="0" y="22910"/>
                  </a:lnTo>
                  <a:lnTo>
                    <a:pt x="774" y="24625"/>
                  </a:lnTo>
                  <a:lnTo>
                    <a:pt x="2565" y="25184"/>
                  </a:lnTo>
                  <a:lnTo>
                    <a:pt x="4165" y="24980"/>
                  </a:lnTo>
                  <a:lnTo>
                    <a:pt x="6616" y="24841"/>
                  </a:lnTo>
                  <a:lnTo>
                    <a:pt x="9398" y="24841"/>
                  </a:lnTo>
                  <a:lnTo>
                    <a:pt x="9398" y="22910"/>
                  </a:lnTo>
                  <a:lnTo>
                    <a:pt x="2286" y="22910"/>
                  </a:lnTo>
                  <a:lnTo>
                    <a:pt x="2006" y="20650"/>
                  </a:lnTo>
                  <a:lnTo>
                    <a:pt x="3873" y="20421"/>
                  </a:lnTo>
                  <a:lnTo>
                    <a:pt x="4572" y="20380"/>
                  </a:lnTo>
                  <a:lnTo>
                    <a:pt x="4572" y="6972"/>
                  </a:lnTo>
                  <a:lnTo>
                    <a:pt x="5816" y="5638"/>
                  </a:lnTo>
                  <a:lnTo>
                    <a:pt x="6845" y="5029"/>
                  </a:lnTo>
                  <a:lnTo>
                    <a:pt x="8509" y="4559"/>
                  </a:lnTo>
                  <a:lnTo>
                    <a:pt x="20661" y="4559"/>
                  </a:lnTo>
                  <a:lnTo>
                    <a:pt x="19138" y="2819"/>
                  </a:lnTo>
                  <a:lnTo>
                    <a:pt x="15366" y="596"/>
                  </a:lnTo>
                  <a:lnTo>
                    <a:pt x="12979" y="0"/>
                  </a:lnTo>
                  <a:close/>
                </a:path>
                <a:path w="20954" h="26035">
                  <a:moveTo>
                    <a:pt x="16192" y="20776"/>
                  </a:moveTo>
                  <a:lnTo>
                    <a:pt x="16192" y="23685"/>
                  </a:lnTo>
                  <a:lnTo>
                    <a:pt x="18478" y="23685"/>
                  </a:lnTo>
                  <a:lnTo>
                    <a:pt x="19545" y="21666"/>
                  </a:lnTo>
                  <a:lnTo>
                    <a:pt x="18440" y="21132"/>
                  </a:lnTo>
                  <a:lnTo>
                    <a:pt x="16192" y="20776"/>
                  </a:lnTo>
                  <a:close/>
                </a:path>
                <a:path w="20954" h="26035">
                  <a:moveTo>
                    <a:pt x="20661" y="4559"/>
                  </a:moveTo>
                  <a:lnTo>
                    <a:pt x="12242" y="4559"/>
                  </a:lnTo>
                  <a:lnTo>
                    <a:pt x="13906" y="5029"/>
                  </a:lnTo>
                  <a:lnTo>
                    <a:pt x="14935" y="5651"/>
                  </a:lnTo>
                  <a:lnTo>
                    <a:pt x="16082" y="6972"/>
                  </a:lnTo>
                  <a:lnTo>
                    <a:pt x="16192" y="20776"/>
                  </a:lnTo>
                  <a:lnTo>
                    <a:pt x="18440" y="21132"/>
                  </a:lnTo>
                  <a:lnTo>
                    <a:pt x="19545" y="21666"/>
                  </a:lnTo>
                  <a:lnTo>
                    <a:pt x="18478" y="23685"/>
                  </a:lnTo>
                  <a:lnTo>
                    <a:pt x="20764" y="23685"/>
                  </a:lnTo>
                  <a:lnTo>
                    <a:pt x="20661" y="4559"/>
                  </a:lnTo>
                  <a:close/>
                </a:path>
                <a:path w="20954" h="26035">
                  <a:moveTo>
                    <a:pt x="4572" y="20380"/>
                  </a:moveTo>
                  <a:lnTo>
                    <a:pt x="3769" y="20434"/>
                  </a:lnTo>
                  <a:lnTo>
                    <a:pt x="2006" y="20650"/>
                  </a:lnTo>
                  <a:lnTo>
                    <a:pt x="2286" y="22910"/>
                  </a:lnTo>
                  <a:lnTo>
                    <a:pt x="4572" y="22910"/>
                  </a:lnTo>
                  <a:lnTo>
                    <a:pt x="4572" y="20380"/>
                  </a:lnTo>
                  <a:close/>
                </a:path>
                <a:path w="20954" h="26035">
                  <a:moveTo>
                    <a:pt x="9398" y="20269"/>
                  </a:moveTo>
                  <a:lnTo>
                    <a:pt x="6451" y="20269"/>
                  </a:lnTo>
                  <a:lnTo>
                    <a:pt x="4572" y="20380"/>
                  </a:lnTo>
                  <a:lnTo>
                    <a:pt x="4572" y="22910"/>
                  </a:lnTo>
                  <a:lnTo>
                    <a:pt x="9398" y="22910"/>
                  </a:lnTo>
                  <a:lnTo>
                    <a:pt x="9398" y="2026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066832" y="4702644"/>
              <a:ext cx="24130" cy="61594"/>
            </a:xfrm>
            <a:custGeom>
              <a:avLst/>
              <a:gdLst/>
              <a:ahLst/>
              <a:cxnLst/>
              <a:rect l="l" t="t" r="r" b="b"/>
              <a:pathLst>
                <a:path w="24129" h="61595">
                  <a:moveTo>
                    <a:pt x="8534" y="457"/>
                  </a:moveTo>
                  <a:lnTo>
                    <a:pt x="8534" y="33616"/>
                  </a:lnTo>
                  <a:lnTo>
                    <a:pt x="7912" y="34734"/>
                  </a:lnTo>
                  <a:lnTo>
                    <a:pt x="6540" y="36449"/>
                  </a:lnTo>
                  <a:lnTo>
                    <a:pt x="0" y="42316"/>
                  </a:lnTo>
                  <a:lnTo>
                    <a:pt x="0" y="61518"/>
                  </a:lnTo>
                  <a:lnTo>
                    <a:pt x="24129" y="34328"/>
                  </a:lnTo>
                  <a:lnTo>
                    <a:pt x="24129" y="723"/>
                  </a:lnTo>
                  <a:lnTo>
                    <a:pt x="11976" y="723"/>
                  </a:lnTo>
                  <a:lnTo>
                    <a:pt x="10121" y="622"/>
                  </a:lnTo>
                  <a:lnTo>
                    <a:pt x="8534" y="457"/>
                  </a:lnTo>
                  <a:close/>
                </a:path>
                <a:path w="24129" h="61595">
                  <a:moveTo>
                    <a:pt x="24129" y="0"/>
                  </a:moveTo>
                  <a:lnTo>
                    <a:pt x="19596" y="723"/>
                  </a:lnTo>
                  <a:lnTo>
                    <a:pt x="24129" y="723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064546" y="4699482"/>
              <a:ext cx="29209" cy="67310"/>
            </a:xfrm>
            <a:custGeom>
              <a:avLst/>
              <a:gdLst/>
              <a:ahLst/>
              <a:cxnLst/>
              <a:rect l="l" t="t" r="r" b="b"/>
              <a:pathLst>
                <a:path w="29210" h="67310">
                  <a:moveTo>
                    <a:pt x="7118" y="38075"/>
                  </a:moveTo>
                  <a:lnTo>
                    <a:pt x="762" y="43776"/>
                  </a:lnTo>
                  <a:lnTo>
                    <a:pt x="0" y="45478"/>
                  </a:lnTo>
                  <a:lnTo>
                    <a:pt x="0" y="64681"/>
                  </a:lnTo>
                  <a:lnTo>
                    <a:pt x="1308" y="66751"/>
                  </a:lnTo>
                  <a:lnTo>
                    <a:pt x="3733" y="66446"/>
                  </a:lnTo>
                  <a:lnTo>
                    <a:pt x="5884" y="64681"/>
                  </a:lnTo>
                  <a:lnTo>
                    <a:pt x="2286" y="64681"/>
                  </a:lnTo>
                  <a:lnTo>
                    <a:pt x="838" y="62915"/>
                  </a:lnTo>
                  <a:lnTo>
                    <a:pt x="4572" y="59848"/>
                  </a:lnTo>
                  <a:lnTo>
                    <a:pt x="4572" y="46507"/>
                  </a:lnTo>
                  <a:lnTo>
                    <a:pt x="10350" y="41313"/>
                  </a:lnTo>
                  <a:lnTo>
                    <a:pt x="10617" y="41033"/>
                  </a:lnTo>
                  <a:lnTo>
                    <a:pt x="11854" y="39611"/>
                  </a:lnTo>
                  <a:lnTo>
                    <a:pt x="8826" y="39611"/>
                  </a:lnTo>
                  <a:lnTo>
                    <a:pt x="7035" y="38188"/>
                  </a:lnTo>
                  <a:close/>
                </a:path>
                <a:path w="29210" h="67310">
                  <a:moveTo>
                    <a:pt x="4572" y="59848"/>
                  </a:moveTo>
                  <a:lnTo>
                    <a:pt x="838" y="62915"/>
                  </a:lnTo>
                  <a:lnTo>
                    <a:pt x="2286" y="64681"/>
                  </a:lnTo>
                  <a:lnTo>
                    <a:pt x="4572" y="64681"/>
                  </a:lnTo>
                  <a:lnTo>
                    <a:pt x="4572" y="59848"/>
                  </a:lnTo>
                  <a:close/>
                </a:path>
                <a:path w="29210" h="67310">
                  <a:moveTo>
                    <a:pt x="28701" y="2286"/>
                  </a:moveTo>
                  <a:lnTo>
                    <a:pt x="24131" y="5600"/>
                  </a:lnTo>
                  <a:lnTo>
                    <a:pt x="24134" y="36982"/>
                  </a:lnTo>
                  <a:lnTo>
                    <a:pt x="22402" y="42176"/>
                  </a:lnTo>
                  <a:lnTo>
                    <a:pt x="19773" y="45732"/>
                  </a:lnTo>
                  <a:lnTo>
                    <a:pt x="19113" y="46659"/>
                  </a:lnTo>
                  <a:lnTo>
                    <a:pt x="16700" y="49110"/>
                  </a:lnTo>
                  <a:lnTo>
                    <a:pt x="10020" y="55181"/>
                  </a:lnTo>
                  <a:lnTo>
                    <a:pt x="5676" y="58940"/>
                  </a:lnTo>
                  <a:lnTo>
                    <a:pt x="4572" y="59848"/>
                  </a:lnTo>
                  <a:lnTo>
                    <a:pt x="4572" y="64681"/>
                  </a:lnTo>
                  <a:lnTo>
                    <a:pt x="5884" y="64681"/>
                  </a:lnTo>
                  <a:lnTo>
                    <a:pt x="8623" y="62433"/>
                  </a:lnTo>
                  <a:lnTo>
                    <a:pt x="28630" y="38188"/>
                  </a:lnTo>
                  <a:lnTo>
                    <a:pt x="28701" y="2286"/>
                  </a:lnTo>
                  <a:close/>
                </a:path>
                <a:path w="29210" h="67310">
                  <a:moveTo>
                    <a:pt x="7302" y="37909"/>
                  </a:moveTo>
                  <a:lnTo>
                    <a:pt x="7118" y="38075"/>
                  </a:lnTo>
                  <a:lnTo>
                    <a:pt x="8826" y="39611"/>
                  </a:lnTo>
                  <a:lnTo>
                    <a:pt x="7302" y="37909"/>
                  </a:lnTo>
                  <a:close/>
                </a:path>
                <a:path w="29210" h="67310">
                  <a:moveTo>
                    <a:pt x="12777" y="37909"/>
                  </a:moveTo>
                  <a:lnTo>
                    <a:pt x="7302" y="37909"/>
                  </a:lnTo>
                  <a:lnTo>
                    <a:pt x="8826" y="39611"/>
                  </a:lnTo>
                  <a:lnTo>
                    <a:pt x="11854" y="39611"/>
                  </a:lnTo>
                  <a:lnTo>
                    <a:pt x="12141" y="39281"/>
                  </a:lnTo>
                  <a:lnTo>
                    <a:pt x="12777" y="37909"/>
                  </a:lnTo>
                  <a:close/>
                </a:path>
                <a:path w="29210" h="67310">
                  <a:moveTo>
                    <a:pt x="11049" y="1346"/>
                  </a:moveTo>
                  <a:lnTo>
                    <a:pt x="9283" y="1930"/>
                  </a:lnTo>
                  <a:lnTo>
                    <a:pt x="8534" y="3619"/>
                  </a:lnTo>
                  <a:lnTo>
                    <a:pt x="8420" y="36563"/>
                  </a:lnTo>
                  <a:lnTo>
                    <a:pt x="8209" y="36563"/>
                  </a:lnTo>
                  <a:lnTo>
                    <a:pt x="7118" y="38075"/>
                  </a:lnTo>
                  <a:lnTo>
                    <a:pt x="7302" y="37909"/>
                  </a:lnTo>
                  <a:lnTo>
                    <a:pt x="12777" y="37909"/>
                  </a:lnTo>
                  <a:lnTo>
                    <a:pt x="13208" y="36982"/>
                  </a:lnTo>
                  <a:lnTo>
                    <a:pt x="13195" y="36563"/>
                  </a:lnTo>
                  <a:lnTo>
                    <a:pt x="8420" y="36563"/>
                  </a:lnTo>
                  <a:lnTo>
                    <a:pt x="8254" y="36499"/>
                  </a:lnTo>
                  <a:lnTo>
                    <a:pt x="13193" y="36499"/>
                  </a:lnTo>
                  <a:lnTo>
                    <a:pt x="13106" y="6115"/>
                  </a:lnTo>
                  <a:lnTo>
                    <a:pt x="12255" y="6070"/>
                  </a:lnTo>
                  <a:lnTo>
                    <a:pt x="10591" y="5905"/>
                  </a:lnTo>
                  <a:lnTo>
                    <a:pt x="10820" y="3619"/>
                  </a:lnTo>
                  <a:lnTo>
                    <a:pt x="16281" y="3619"/>
                  </a:lnTo>
                  <a:lnTo>
                    <a:pt x="16281" y="1600"/>
                  </a:lnTo>
                  <a:lnTo>
                    <a:pt x="14338" y="1600"/>
                  </a:lnTo>
                  <a:lnTo>
                    <a:pt x="12422" y="1485"/>
                  </a:lnTo>
                  <a:lnTo>
                    <a:pt x="11049" y="1346"/>
                  </a:lnTo>
                  <a:close/>
                </a:path>
                <a:path w="29210" h="67310">
                  <a:moveTo>
                    <a:pt x="16281" y="3619"/>
                  </a:moveTo>
                  <a:lnTo>
                    <a:pt x="13106" y="3619"/>
                  </a:lnTo>
                  <a:lnTo>
                    <a:pt x="13106" y="6115"/>
                  </a:lnTo>
                  <a:lnTo>
                    <a:pt x="14185" y="6172"/>
                  </a:lnTo>
                  <a:lnTo>
                    <a:pt x="16281" y="6172"/>
                  </a:lnTo>
                  <a:lnTo>
                    <a:pt x="16281" y="3619"/>
                  </a:lnTo>
                  <a:close/>
                </a:path>
                <a:path w="29210" h="67310">
                  <a:moveTo>
                    <a:pt x="24740" y="821"/>
                  </a:moveTo>
                  <a:lnTo>
                    <a:pt x="23672" y="1130"/>
                  </a:lnTo>
                  <a:lnTo>
                    <a:pt x="20535" y="1485"/>
                  </a:lnTo>
                  <a:lnTo>
                    <a:pt x="18503" y="1600"/>
                  </a:lnTo>
                  <a:lnTo>
                    <a:pt x="16281" y="1600"/>
                  </a:lnTo>
                  <a:lnTo>
                    <a:pt x="16281" y="6172"/>
                  </a:lnTo>
                  <a:lnTo>
                    <a:pt x="19189" y="6172"/>
                  </a:lnTo>
                  <a:lnTo>
                    <a:pt x="21805" y="5994"/>
                  </a:lnTo>
                  <a:lnTo>
                    <a:pt x="23812" y="5676"/>
                  </a:lnTo>
                  <a:lnTo>
                    <a:pt x="24131" y="5600"/>
                  </a:lnTo>
                  <a:lnTo>
                    <a:pt x="24129" y="2286"/>
                  </a:lnTo>
                  <a:lnTo>
                    <a:pt x="24740" y="821"/>
                  </a:lnTo>
                  <a:close/>
                </a:path>
                <a:path w="29210" h="67310">
                  <a:moveTo>
                    <a:pt x="13106" y="3619"/>
                  </a:moveTo>
                  <a:lnTo>
                    <a:pt x="10820" y="3619"/>
                  </a:lnTo>
                  <a:lnTo>
                    <a:pt x="10591" y="5905"/>
                  </a:lnTo>
                  <a:lnTo>
                    <a:pt x="12255" y="6070"/>
                  </a:lnTo>
                  <a:lnTo>
                    <a:pt x="13106" y="6115"/>
                  </a:lnTo>
                  <a:lnTo>
                    <a:pt x="13106" y="3619"/>
                  </a:lnTo>
                  <a:close/>
                </a:path>
                <a:path w="29210" h="67310">
                  <a:moveTo>
                    <a:pt x="24815" y="800"/>
                  </a:moveTo>
                  <a:lnTo>
                    <a:pt x="24129" y="2286"/>
                  </a:lnTo>
                  <a:lnTo>
                    <a:pt x="24131" y="5600"/>
                  </a:lnTo>
                  <a:lnTo>
                    <a:pt x="26415" y="5054"/>
                  </a:lnTo>
                  <a:lnTo>
                    <a:pt x="27609" y="4419"/>
                  </a:lnTo>
                  <a:lnTo>
                    <a:pt x="27990" y="4127"/>
                  </a:lnTo>
                  <a:lnTo>
                    <a:pt x="28676" y="3454"/>
                  </a:lnTo>
                  <a:lnTo>
                    <a:pt x="28701" y="2286"/>
                  </a:lnTo>
                  <a:lnTo>
                    <a:pt x="25971" y="2286"/>
                  </a:lnTo>
                  <a:lnTo>
                    <a:pt x="24815" y="800"/>
                  </a:lnTo>
                  <a:close/>
                </a:path>
                <a:path w="29210" h="67310">
                  <a:moveTo>
                    <a:pt x="24815" y="800"/>
                  </a:moveTo>
                  <a:lnTo>
                    <a:pt x="24129" y="2286"/>
                  </a:lnTo>
                  <a:lnTo>
                    <a:pt x="24815" y="800"/>
                  </a:lnTo>
                  <a:close/>
                </a:path>
                <a:path w="29210" h="67310">
                  <a:moveTo>
                    <a:pt x="28062" y="723"/>
                  </a:moveTo>
                  <a:lnTo>
                    <a:pt x="24930" y="723"/>
                  </a:lnTo>
                  <a:lnTo>
                    <a:pt x="25349" y="1485"/>
                  </a:lnTo>
                  <a:lnTo>
                    <a:pt x="25971" y="2286"/>
                  </a:lnTo>
                  <a:lnTo>
                    <a:pt x="28701" y="2286"/>
                  </a:lnTo>
                  <a:lnTo>
                    <a:pt x="28062" y="723"/>
                  </a:lnTo>
                  <a:close/>
                </a:path>
                <a:path w="29210" h="67310">
                  <a:moveTo>
                    <a:pt x="25295" y="1416"/>
                  </a:moveTo>
                  <a:close/>
                </a:path>
                <a:path w="29210" h="67310">
                  <a:moveTo>
                    <a:pt x="24930" y="723"/>
                  </a:moveTo>
                  <a:lnTo>
                    <a:pt x="25295" y="1416"/>
                  </a:lnTo>
                  <a:lnTo>
                    <a:pt x="24930" y="723"/>
                  </a:lnTo>
                  <a:close/>
                </a:path>
                <a:path w="29210" h="67310">
                  <a:moveTo>
                    <a:pt x="26415" y="0"/>
                  </a:moveTo>
                  <a:lnTo>
                    <a:pt x="24803" y="673"/>
                  </a:lnTo>
                  <a:lnTo>
                    <a:pt x="24740" y="821"/>
                  </a:lnTo>
                  <a:lnTo>
                    <a:pt x="24930" y="723"/>
                  </a:lnTo>
                  <a:lnTo>
                    <a:pt x="28062" y="723"/>
                  </a:lnTo>
                  <a:lnTo>
                    <a:pt x="264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623170" y="4839551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8000" y="0"/>
                  </a:moveTo>
                  <a:lnTo>
                    <a:pt x="0" y="0"/>
                  </a:lnTo>
                  <a:lnTo>
                    <a:pt x="0" y="4800"/>
                  </a:lnTo>
                  <a:lnTo>
                    <a:pt x="8000" y="4800"/>
                  </a:lnTo>
                  <a:lnTo>
                    <a:pt x="80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620884" y="4837265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10287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6"/>
                  </a:lnTo>
                  <a:lnTo>
                    <a:pt x="0" y="7086"/>
                  </a:lnTo>
                  <a:lnTo>
                    <a:pt x="673" y="8699"/>
                  </a:lnTo>
                  <a:lnTo>
                    <a:pt x="2286" y="9372"/>
                  </a:lnTo>
                  <a:lnTo>
                    <a:pt x="10287" y="9372"/>
                  </a:lnTo>
                  <a:lnTo>
                    <a:pt x="11899" y="8699"/>
                  </a:lnTo>
                  <a:lnTo>
                    <a:pt x="12573" y="7086"/>
                  </a:lnTo>
                  <a:lnTo>
                    <a:pt x="8000" y="7086"/>
                  </a:lnTo>
                  <a:lnTo>
                    <a:pt x="8000" y="4800"/>
                  </a:lnTo>
                  <a:lnTo>
                    <a:pt x="4572" y="4800"/>
                  </a:lnTo>
                  <a:lnTo>
                    <a:pt x="4572" y="4572"/>
                  </a:lnTo>
                  <a:lnTo>
                    <a:pt x="12573" y="4572"/>
                  </a:lnTo>
                  <a:lnTo>
                    <a:pt x="12573" y="2286"/>
                  </a:lnTo>
                  <a:lnTo>
                    <a:pt x="11899" y="660"/>
                  </a:lnTo>
                  <a:lnTo>
                    <a:pt x="10287" y="0"/>
                  </a:lnTo>
                  <a:close/>
                </a:path>
                <a:path w="12700" h="9525">
                  <a:moveTo>
                    <a:pt x="12573" y="4572"/>
                  </a:moveTo>
                  <a:lnTo>
                    <a:pt x="8000" y="4572"/>
                  </a:lnTo>
                  <a:lnTo>
                    <a:pt x="8000" y="7086"/>
                  </a:lnTo>
                  <a:lnTo>
                    <a:pt x="10287" y="7086"/>
                  </a:lnTo>
                  <a:lnTo>
                    <a:pt x="10287" y="4800"/>
                  </a:lnTo>
                  <a:lnTo>
                    <a:pt x="12573" y="4800"/>
                  </a:lnTo>
                  <a:lnTo>
                    <a:pt x="12573" y="4572"/>
                  </a:lnTo>
                  <a:close/>
                </a:path>
                <a:path w="12700" h="9525">
                  <a:moveTo>
                    <a:pt x="12573" y="4800"/>
                  </a:moveTo>
                  <a:lnTo>
                    <a:pt x="10287" y="4800"/>
                  </a:lnTo>
                  <a:lnTo>
                    <a:pt x="10287" y="7086"/>
                  </a:lnTo>
                  <a:lnTo>
                    <a:pt x="12573" y="7086"/>
                  </a:lnTo>
                  <a:lnTo>
                    <a:pt x="12573" y="48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624770" y="4844186"/>
              <a:ext cx="10160" cy="29845"/>
            </a:xfrm>
            <a:custGeom>
              <a:avLst/>
              <a:gdLst/>
              <a:ahLst/>
              <a:cxnLst/>
              <a:rect l="l" t="t" r="r" b="b"/>
              <a:pathLst>
                <a:path w="10160" h="29845">
                  <a:moveTo>
                    <a:pt x="9601" y="0"/>
                  </a:moveTo>
                  <a:lnTo>
                    <a:pt x="0" y="0"/>
                  </a:lnTo>
                  <a:lnTo>
                    <a:pt x="0" y="29324"/>
                  </a:lnTo>
                  <a:lnTo>
                    <a:pt x="9067" y="29324"/>
                  </a:lnTo>
                  <a:lnTo>
                    <a:pt x="9067" y="21856"/>
                  </a:lnTo>
                  <a:lnTo>
                    <a:pt x="5333" y="21856"/>
                  </a:lnTo>
                  <a:lnTo>
                    <a:pt x="5333" y="16535"/>
                  </a:lnTo>
                  <a:lnTo>
                    <a:pt x="9601" y="16535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622484" y="4841900"/>
              <a:ext cx="14604" cy="34290"/>
            </a:xfrm>
            <a:custGeom>
              <a:avLst/>
              <a:gdLst/>
              <a:ahLst/>
              <a:cxnLst/>
              <a:rect l="l" t="t" r="r" b="b"/>
              <a:pathLst>
                <a:path w="14604" h="34289">
                  <a:moveTo>
                    <a:pt x="11887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31610"/>
                  </a:lnTo>
                  <a:lnTo>
                    <a:pt x="673" y="33235"/>
                  </a:lnTo>
                  <a:lnTo>
                    <a:pt x="2286" y="33896"/>
                  </a:lnTo>
                  <a:lnTo>
                    <a:pt x="11353" y="33896"/>
                  </a:lnTo>
                  <a:lnTo>
                    <a:pt x="12966" y="33235"/>
                  </a:lnTo>
                  <a:lnTo>
                    <a:pt x="13639" y="31610"/>
                  </a:lnTo>
                  <a:lnTo>
                    <a:pt x="13639" y="29324"/>
                  </a:lnTo>
                  <a:lnTo>
                    <a:pt x="4572" y="29324"/>
                  </a:lnTo>
                  <a:lnTo>
                    <a:pt x="4572" y="4572"/>
                  </a:lnTo>
                  <a:lnTo>
                    <a:pt x="14173" y="4572"/>
                  </a:lnTo>
                  <a:lnTo>
                    <a:pt x="14173" y="2286"/>
                  </a:lnTo>
                  <a:lnTo>
                    <a:pt x="13500" y="673"/>
                  </a:lnTo>
                  <a:lnTo>
                    <a:pt x="11887" y="0"/>
                  </a:lnTo>
                  <a:close/>
                </a:path>
                <a:path w="14604" h="34289">
                  <a:moveTo>
                    <a:pt x="9601" y="16535"/>
                  </a:moveTo>
                  <a:lnTo>
                    <a:pt x="7619" y="16535"/>
                  </a:lnTo>
                  <a:lnTo>
                    <a:pt x="5994" y="17195"/>
                  </a:lnTo>
                  <a:lnTo>
                    <a:pt x="5333" y="18821"/>
                  </a:lnTo>
                  <a:lnTo>
                    <a:pt x="5333" y="24142"/>
                  </a:lnTo>
                  <a:lnTo>
                    <a:pt x="5994" y="25755"/>
                  </a:lnTo>
                  <a:lnTo>
                    <a:pt x="7619" y="26428"/>
                  </a:lnTo>
                  <a:lnTo>
                    <a:pt x="9067" y="26428"/>
                  </a:lnTo>
                  <a:lnTo>
                    <a:pt x="9067" y="29324"/>
                  </a:lnTo>
                  <a:lnTo>
                    <a:pt x="13639" y="29324"/>
                  </a:lnTo>
                  <a:lnTo>
                    <a:pt x="13639" y="24142"/>
                  </a:lnTo>
                  <a:lnTo>
                    <a:pt x="12966" y="22517"/>
                  </a:lnTo>
                  <a:lnTo>
                    <a:pt x="11353" y="21856"/>
                  </a:lnTo>
                  <a:lnTo>
                    <a:pt x="9905" y="21856"/>
                  </a:lnTo>
                  <a:lnTo>
                    <a:pt x="9905" y="21107"/>
                  </a:lnTo>
                  <a:lnTo>
                    <a:pt x="11887" y="21107"/>
                  </a:lnTo>
                  <a:lnTo>
                    <a:pt x="13500" y="20434"/>
                  </a:lnTo>
                  <a:lnTo>
                    <a:pt x="14173" y="18821"/>
                  </a:lnTo>
                  <a:lnTo>
                    <a:pt x="9601" y="18821"/>
                  </a:lnTo>
                  <a:lnTo>
                    <a:pt x="9601" y="16535"/>
                  </a:lnTo>
                  <a:close/>
                </a:path>
                <a:path w="14604" h="34289">
                  <a:moveTo>
                    <a:pt x="14173" y="4572"/>
                  </a:moveTo>
                  <a:lnTo>
                    <a:pt x="9601" y="4572"/>
                  </a:lnTo>
                  <a:lnTo>
                    <a:pt x="9601" y="18821"/>
                  </a:lnTo>
                  <a:lnTo>
                    <a:pt x="11887" y="18821"/>
                  </a:lnTo>
                  <a:lnTo>
                    <a:pt x="11887" y="16535"/>
                  </a:lnTo>
                  <a:lnTo>
                    <a:pt x="14173" y="16535"/>
                  </a:lnTo>
                  <a:lnTo>
                    <a:pt x="14173" y="4572"/>
                  </a:lnTo>
                  <a:close/>
                </a:path>
                <a:path w="14604" h="34289">
                  <a:moveTo>
                    <a:pt x="14173" y="16535"/>
                  </a:moveTo>
                  <a:lnTo>
                    <a:pt x="11887" y="16535"/>
                  </a:lnTo>
                  <a:lnTo>
                    <a:pt x="11887" y="18821"/>
                  </a:lnTo>
                  <a:lnTo>
                    <a:pt x="14173" y="18821"/>
                  </a:lnTo>
                  <a:lnTo>
                    <a:pt x="14173" y="165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633838" y="4873510"/>
              <a:ext cx="16510" cy="4445"/>
            </a:xfrm>
            <a:custGeom>
              <a:avLst/>
              <a:gdLst/>
              <a:ahLst/>
              <a:cxnLst/>
              <a:rect l="l" t="t" r="r" b="b"/>
              <a:pathLst>
                <a:path w="16510" h="4445">
                  <a:moveTo>
                    <a:pt x="16192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16192" y="4267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631552" y="4871224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4" h="8889">
                  <a:moveTo>
                    <a:pt x="18478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6553"/>
                  </a:lnTo>
                  <a:lnTo>
                    <a:pt x="673" y="8178"/>
                  </a:lnTo>
                  <a:lnTo>
                    <a:pt x="2286" y="8839"/>
                  </a:lnTo>
                  <a:lnTo>
                    <a:pt x="18478" y="8839"/>
                  </a:lnTo>
                  <a:lnTo>
                    <a:pt x="20091" y="8178"/>
                  </a:lnTo>
                  <a:lnTo>
                    <a:pt x="20751" y="6553"/>
                  </a:lnTo>
                  <a:lnTo>
                    <a:pt x="16192" y="6553"/>
                  </a:lnTo>
                  <a:lnTo>
                    <a:pt x="16192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20751" y="2286"/>
                  </a:lnTo>
                  <a:lnTo>
                    <a:pt x="20091" y="673"/>
                  </a:lnTo>
                  <a:lnTo>
                    <a:pt x="18478" y="0"/>
                  </a:lnTo>
                  <a:close/>
                </a:path>
                <a:path w="20954" h="8889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16192" y="4572"/>
                  </a:lnTo>
                  <a:lnTo>
                    <a:pt x="16192" y="6553"/>
                  </a:lnTo>
                  <a:lnTo>
                    <a:pt x="18478" y="6553"/>
                  </a:lnTo>
                  <a:lnTo>
                    <a:pt x="18478" y="4267"/>
                  </a:lnTo>
                  <a:lnTo>
                    <a:pt x="4572" y="4267"/>
                  </a:lnTo>
                  <a:lnTo>
                    <a:pt x="4572" y="2286"/>
                  </a:lnTo>
                  <a:close/>
                </a:path>
                <a:path w="20954" h="8889">
                  <a:moveTo>
                    <a:pt x="20751" y="2286"/>
                  </a:moveTo>
                  <a:lnTo>
                    <a:pt x="4572" y="2286"/>
                  </a:lnTo>
                  <a:lnTo>
                    <a:pt x="4572" y="4267"/>
                  </a:lnTo>
                  <a:lnTo>
                    <a:pt x="18478" y="4267"/>
                  </a:lnTo>
                  <a:lnTo>
                    <a:pt x="18478" y="6553"/>
                  </a:lnTo>
                  <a:lnTo>
                    <a:pt x="20751" y="6553"/>
                  </a:lnTo>
                  <a:lnTo>
                    <a:pt x="20751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626370" y="4874044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6934" y="0"/>
                  </a:moveTo>
                  <a:lnTo>
                    <a:pt x="0" y="0"/>
                  </a:lnTo>
                  <a:lnTo>
                    <a:pt x="0" y="9080"/>
                  </a:lnTo>
                  <a:lnTo>
                    <a:pt x="6934" y="9080"/>
                  </a:lnTo>
                  <a:lnTo>
                    <a:pt x="693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624084" y="4871758"/>
              <a:ext cx="12065" cy="13970"/>
            </a:xfrm>
            <a:custGeom>
              <a:avLst/>
              <a:gdLst/>
              <a:ahLst/>
              <a:cxnLst/>
              <a:rect l="l" t="t" r="r" b="b"/>
              <a:pathLst>
                <a:path w="12064" h="13970">
                  <a:moveTo>
                    <a:pt x="9220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11366"/>
                  </a:lnTo>
                  <a:lnTo>
                    <a:pt x="673" y="12992"/>
                  </a:lnTo>
                  <a:lnTo>
                    <a:pt x="2286" y="13652"/>
                  </a:lnTo>
                  <a:lnTo>
                    <a:pt x="9220" y="13652"/>
                  </a:lnTo>
                  <a:lnTo>
                    <a:pt x="10833" y="12992"/>
                  </a:lnTo>
                  <a:lnTo>
                    <a:pt x="11506" y="11366"/>
                  </a:lnTo>
                  <a:lnTo>
                    <a:pt x="6934" y="11366"/>
                  </a:lnTo>
                  <a:lnTo>
                    <a:pt x="6934" y="9080"/>
                  </a:lnTo>
                  <a:lnTo>
                    <a:pt x="4572" y="9080"/>
                  </a:lnTo>
                  <a:lnTo>
                    <a:pt x="4572" y="4572"/>
                  </a:lnTo>
                  <a:lnTo>
                    <a:pt x="11506" y="4572"/>
                  </a:lnTo>
                  <a:lnTo>
                    <a:pt x="11506" y="2286"/>
                  </a:lnTo>
                  <a:lnTo>
                    <a:pt x="10833" y="673"/>
                  </a:lnTo>
                  <a:lnTo>
                    <a:pt x="9220" y="0"/>
                  </a:lnTo>
                  <a:close/>
                </a:path>
                <a:path w="12064" h="13970">
                  <a:moveTo>
                    <a:pt x="11506" y="4572"/>
                  </a:moveTo>
                  <a:lnTo>
                    <a:pt x="6934" y="4572"/>
                  </a:lnTo>
                  <a:lnTo>
                    <a:pt x="6934" y="11366"/>
                  </a:lnTo>
                  <a:lnTo>
                    <a:pt x="9220" y="11366"/>
                  </a:lnTo>
                  <a:lnTo>
                    <a:pt x="9220" y="9080"/>
                  </a:lnTo>
                  <a:lnTo>
                    <a:pt x="11506" y="9080"/>
                  </a:lnTo>
                  <a:lnTo>
                    <a:pt x="11506" y="4572"/>
                  </a:lnTo>
                  <a:close/>
                </a:path>
                <a:path w="12064" h="13970">
                  <a:moveTo>
                    <a:pt x="11506" y="9080"/>
                  </a:moveTo>
                  <a:lnTo>
                    <a:pt x="9220" y="9080"/>
                  </a:lnTo>
                  <a:lnTo>
                    <a:pt x="9220" y="11366"/>
                  </a:lnTo>
                  <a:lnTo>
                    <a:pt x="11506" y="11366"/>
                  </a:lnTo>
                  <a:lnTo>
                    <a:pt x="11506" y="90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624249" y="4883124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11722" y="0"/>
                  </a:moveTo>
                  <a:lnTo>
                    <a:pt x="0" y="0"/>
                  </a:lnTo>
                  <a:lnTo>
                    <a:pt x="0" y="15455"/>
                  </a:lnTo>
                  <a:lnTo>
                    <a:pt x="11722" y="15455"/>
                  </a:lnTo>
                  <a:lnTo>
                    <a:pt x="1172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621963" y="4880838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4008" y="0"/>
                  </a:moveTo>
                  <a:lnTo>
                    <a:pt x="2286" y="0"/>
                  </a:lnTo>
                  <a:lnTo>
                    <a:pt x="660" y="673"/>
                  </a:lnTo>
                  <a:lnTo>
                    <a:pt x="0" y="2286"/>
                  </a:lnTo>
                  <a:lnTo>
                    <a:pt x="0" y="17741"/>
                  </a:lnTo>
                  <a:lnTo>
                    <a:pt x="660" y="19354"/>
                  </a:lnTo>
                  <a:lnTo>
                    <a:pt x="2286" y="20027"/>
                  </a:lnTo>
                  <a:lnTo>
                    <a:pt x="2286" y="15455"/>
                  </a:lnTo>
                  <a:lnTo>
                    <a:pt x="4571" y="15455"/>
                  </a:lnTo>
                  <a:lnTo>
                    <a:pt x="4571" y="4572"/>
                  </a:lnTo>
                  <a:lnTo>
                    <a:pt x="16294" y="4572"/>
                  </a:lnTo>
                  <a:lnTo>
                    <a:pt x="16294" y="2286"/>
                  </a:lnTo>
                  <a:lnTo>
                    <a:pt x="15620" y="673"/>
                  </a:lnTo>
                  <a:lnTo>
                    <a:pt x="14008" y="0"/>
                  </a:lnTo>
                  <a:close/>
                </a:path>
                <a:path w="16510" h="20320">
                  <a:moveTo>
                    <a:pt x="4571" y="15455"/>
                  </a:moveTo>
                  <a:lnTo>
                    <a:pt x="2286" y="15455"/>
                  </a:lnTo>
                  <a:lnTo>
                    <a:pt x="2286" y="20027"/>
                  </a:lnTo>
                  <a:lnTo>
                    <a:pt x="14008" y="20027"/>
                  </a:lnTo>
                  <a:lnTo>
                    <a:pt x="15620" y="19354"/>
                  </a:lnTo>
                  <a:lnTo>
                    <a:pt x="16294" y="17741"/>
                  </a:lnTo>
                  <a:lnTo>
                    <a:pt x="4571" y="17741"/>
                  </a:lnTo>
                  <a:lnTo>
                    <a:pt x="4571" y="15455"/>
                  </a:lnTo>
                  <a:close/>
                </a:path>
                <a:path w="16510" h="20320">
                  <a:moveTo>
                    <a:pt x="16294" y="4572"/>
                  </a:moveTo>
                  <a:lnTo>
                    <a:pt x="11722" y="4572"/>
                  </a:lnTo>
                  <a:lnTo>
                    <a:pt x="11722" y="15455"/>
                  </a:lnTo>
                  <a:lnTo>
                    <a:pt x="4571" y="15455"/>
                  </a:lnTo>
                  <a:lnTo>
                    <a:pt x="4571" y="17741"/>
                  </a:lnTo>
                  <a:lnTo>
                    <a:pt x="16294" y="17741"/>
                  </a:lnTo>
                  <a:lnTo>
                    <a:pt x="16294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624249" y="4898580"/>
              <a:ext cx="6350" cy="43815"/>
            </a:xfrm>
            <a:custGeom>
              <a:avLst/>
              <a:gdLst/>
              <a:ahLst/>
              <a:cxnLst/>
              <a:rect l="l" t="t" r="r" b="b"/>
              <a:pathLst>
                <a:path w="6350" h="43814">
                  <a:moveTo>
                    <a:pt x="5854" y="0"/>
                  </a:moveTo>
                  <a:lnTo>
                    <a:pt x="0" y="0"/>
                  </a:lnTo>
                  <a:lnTo>
                    <a:pt x="0" y="43726"/>
                  </a:lnTo>
                  <a:lnTo>
                    <a:pt x="5854" y="43726"/>
                  </a:lnTo>
                  <a:lnTo>
                    <a:pt x="5854" y="39458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621951" y="4896294"/>
              <a:ext cx="10795" cy="47625"/>
            </a:xfrm>
            <a:custGeom>
              <a:avLst/>
              <a:gdLst/>
              <a:ahLst/>
              <a:cxnLst/>
              <a:rect l="l" t="t" r="r" b="b"/>
              <a:pathLst>
                <a:path w="10795" h="47625">
                  <a:moveTo>
                    <a:pt x="8153" y="0"/>
                  </a:moveTo>
                  <a:lnTo>
                    <a:pt x="2298" y="0"/>
                  </a:lnTo>
                  <a:lnTo>
                    <a:pt x="673" y="673"/>
                  </a:lnTo>
                  <a:lnTo>
                    <a:pt x="12" y="2285"/>
                  </a:lnTo>
                  <a:lnTo>
                    <a:pt x="0" y="43332"/>
                  </a:lnTo>
                  <a:lnTo>
                    <a:pt x="596" y="44818"/>
                  </a:lnTo>
                  <a:lnTo>
                    <a:pt x="2628" y="46774"/>
                  </a:lnTo>
                  <a:lnTo>
                    <a:pt x="3937" y="47231"/>
                  </a:lnTo>
                  <a:lnTo>
                    <a:pt x="6502" y="47231"/>
                  </a:lnTo>
                  <a:lnTo>
                    <a:pt x="7810" y="46774"/>
                  </a:lnTo>
                  <a:lnTo>
                    <a:pt x="9842" y="44818"/>
                  </a:lnTo>
                  <a:lnTo>
                    <a:pt x="10452" y="43332"/>
                  </a:lnTo>
                  <a:lnTo>
                    <a:pt x="10446" y="42659"/>
                  </a:lnTo>
                  <a:lnTo>
                    <a:pt x="5219" y="42659"/>
                  </a:lnTo>
                  <a:lnTo>
                    <a:pt x="4584" y="41744"/>
                  </a:lnTo>
                  <a:lnTo>
                    <a:pt x="4584" y="4571"/>
                  </a:lnTo>
                  <a:lnTo>
                    <a:pt x="10439" y="4571"/>
                  </a:lnTo>
                  <a:lnTo>
                    <a:pt x="10439" y="2285"/>
                  </a:lnTo>
                  <a:lnTo>
                    <a:pt x="9766" y="673"/>
                  </a:lnTo>
                  <a:lnTo>
                    <a:pt x="8153" y="0"/>
                  </a:lnTo>
                  <a:close/>
                </a:path>
                <a:path w="10795" h="47625">
                  <a:moveTo>
                    <a:pt x="10439" y="4571"/>
                  </a:moveTo>
                  <a:lnTo>
                    <a:pt x="5867" y="4571"/>
                  </a:lnTo>
                  <a:lnTo>
                    <a:pt x="5867" y="41744"/>
                  </a:lnTo>
                  <a:lnTo>
                    <a:pt x="5219" y="42659"/>
                  </a:lnTo>
                  <a:lnTo>
                    <a:pt x="10446" y="42659"/>
                  </a:lnTo>
                  <a:lnTo>
                    <a:pt x="10439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633838" y="4877777"/>
              <a:ext cx="15240" cy="5715"/>
            </a:xfrm>
            <a:custGeom>
              <a:avLst/>
              <a:gdLst/>
              <a:ahLst/>
              <a:cxnLst/>
              <a:rect l="l" t="t" r="r" b="b"/>
              <a:pathLst>
                <a:path w="15239" h="5714">
                  <a:moveTo>
                    <a:pt x="14757" y="0"/>
                  </a:moveTo>
                  <a:lnTo>
                    <a:pt x="0" y="0"/>
                  </a:lnTo>
                  <a:lnTo>
                    <a:pt x="0" y="5346"/>
                  </a:lnTo>
                  <a:lnTo>
                    <a:pt x="2133" y="5346"/>
                  </a:lnTo>
                  <a:lnTo>
                    <a:pt x="2133" y="2844"/>
                  </a:lnTo>
                  <a:lnTo>
                    <a:pt x="9778" y="2844"/>
                  </a:lnTo>
                  <a:lnTo>
                    <a:pt x="9778" y="5346"/>
                  </a:lnTo>
                  <a:lnTo>
                    <a:pt x="14757" y="5346"/>
                  </a:lnTo>
                  <a:lnTo>
                    <a:pt x="1475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631552" y="4875491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7043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7632"/>
                  </a:lnTo>
                  <a:lnTo>
                    <a:pt x="673" y="9258"/>
                  </a:lnTo>
                  <a:lnTo>
                    <a:pt x="2286" y="9918"/>
                  </a:lnTo>
                  <a:lnTo>
                    <a:pt x="4419" y="9918"/>
                  </a:lnTo>
                  <a:lnTo>
                    <a:pt x="6032" y="9258"/>
                  </a:lnTo>
                  <a:lnTo>
                    <a:pt x="6705" y="7632"/>
                  </a:lnTo>
                  <a:lnTo>
                    <a:pt x="2133" y="7632"/>
                  </a:lnTo>
                  <a:lnTo>
                    <a:pt x="2133" y="5130"/>
                  </a:lnTo>
                  <a:lnTo>
                    <a:pt x="2366" y="4572"/>
                  </a:lnTo>
                  <a:lnTo>
                    <a:pt x="2286" y="2286"/>
                  </a:lnTo>
                  <a:lnTo>
                    <a:pt x="19329" y="2286"/>
                  </a:lnTo>
                  <a:lnTo>
                    <a:pt x="18656" y="673"/>
                  </a:lnTo>
                  <a:lnTo>
                    <a:pt x="17043" y="0"/>
                  </a:lnTo>
                  <a:close/>
                </a:path>
                <a:path w="19685" h="10160">
                  <a:moveTo>
                    <a:pt x="19329" y="7416"/>
                  </a:moveTo>
                  <a:lnTo>
                    <a:pt x="9778" y="7416"/>
                  </a:lnTo>
                  <a:lnTo>
                    <a:pt x="9778" y="7632"/>
                  </a:lnTo>
                  <a:lnTo>
                    <a:pt x="10439" y="9258"/>
                  </a:lnTo>
                  <a:lnTo>
                    <a:pt x="12064" y="9918"/>
                  </a:lnTo>
                  <a:lnTo>
                    <a:pt x="17043" y="9918"/>
                  </a:lnTo>
                  <a:lnTo>
                    <a:pt x="18656" y="9258"/>
                  </a:lnTo>
                  <a:lnTo>
                    <a:pt x="19329" y="7632"/>
                  </a:lnTo>
                  <a:lnTo>
                    <a:pt x="19329" y="7416"/>
                  </a:lnTo>
                  <a:close/>
                </a:path>
                <a:path w="19685" h="10160">
                  <a:moveTo>
                    <a:pt x="4572" y="2844"/>
                  </a:moveTo>
                  <a:lnTo>
                    <a:pt x="4419" y="2844"/>
                  </a:lnTo>
                  <a:lnTo>
                    <a:pt x="2806" y="3517"/>
                  </a:lnTo>
                  <a:lnTo>
                    <a:pt x="2133" y="5130"/>
                  </a:lnTo>
                  <a:lnTo>
                    <a:pt x="2133" y="7632"/>
                  </a:lnTo>
                  <a:lnTo>
                    <a:pt x="2286" y="7632"/>
                  </a:lnTo>
                  <a:lnTo>
                    <a:pt x="2286" y="5346"/>
                  </a:lnTo>
                  <a:lnTo>
                    <a:pt x="4572" y="5346"/>
                  </a:lnTo>
                  <a:lnTo>
                    <a:pt x="4572" y="2844"/>
                  </a:lnTo>
                  <a:close/>
                </a:path>
                <a:path w="19685" h="10160">
                  <a:moveTo>
                    <a:pt x="4419" y="5346"/>
                  </a:moveTo>
                  <a:lnTo>
                    <a:pt x="2286" y="5346"/>
                  </a:lnTo>
                  <a:lnTo>
                    <a:pt x="2286" y="7632"/>
                  </a:lnTo>
                  <a:lnTo>
                    <a:pt x="4419" y="7632"/>
                  </a:lnTo>
                  <a:lnTo>
                    <a:pt x="4419" y="5346"/>
                  </a:lnTo>
                  <a:close/>
                </a:path>
                <a:path w="19685" h="10160">
                  <a:moveTo>
                    <a:pt x="4572" y="5346"/>
                  </a:moveTo>
                  <a:lnTo>
                    <a:pt x="4419" y="5346"/>
                  </a:lnTo>
                  <a:lnTo>
                    <a:pt x="4419" y="7632"/>
                  </a:lnTo>
                  <a:lnTo>
                    <a:pt x="4572" y="7632"/>
                  </a:lnTo>
                  <a:lnTo>
                    <a:pt x="4572" y="5346"/>
                  </a:lnTo>
                  <a:close/>
                </a:path>
                <a:path w="19685" h="10160">
                  <a:moveTo>
                    <a:pt x="19329" y="2286"/>
                  </a:moveTo>
                  <a:lnTo>
                    <a:pt x="4572" y="2286"/>
                  </a:lnTo>
                  <a:lnTo>
                    <a:pt x="4572" y="7632"/>
                  </a:lnTo>
                  <a:lnTo>
                    <a:pt x="6705" y="7632"/>
                  </a:lnTo>
                  <a:lnTo>
                    <a:pt x="6705" y="7416"/>
                  </a:lnTo>
                  <a:lnTo>
                    <a:pt x="19329" y="7416"/>
                  </a:lnTo>
                  <a:lnTo>
                    <a:pt x="19329" y="5346"/>
                  </a:lnTo>
                  <a:lnTo>
                    <a:pt x="14350" y="5346"/>
                  </a:lnTo>
                  <a:lnTo>
                    <a:pt x="14350" y="5130"/>
                  </a:lnTo>
                  <a:lnTo>
                    <a:pt x="13677" y="3517"/>
                  </a:lnTo>
                  <a:lnTo>
                    <a:pt x="12064" y="2844"/>
                  </a:lnTo>
                  <a:lnTo>
                    <a:pt x="19329" y="2844"/>
                  </a:lnTo>
                  <a:lnTo>
                    <a:pt x="19329" y="2286"/>
                  </a:lnTo>
                  <a:close/>
                </a:path>
                <a:path w="19685" h="10160">
                  <a:moveTo>
                    <a:pt x="19329" y="2844"/>
                  </a:moveTo>
                  <a:lnTo>
                    <a:pt x="12064" y="2844"/>
                  </a:lnTo>
                  <a:lnTo>
                    <a:pt x="13677" y="3517"/>
                  </a:lnTo>
                  <a:lnTo>
                    <a:pt x="14117" y="4572"/>
                  </a:lnTo>
                  <a:lnTo>
                    <a:pt x="14757" y="4572"/>
                  </a:lnTo>
                  <a:lnTo>
                    <a:pt x="14757" y="5346"/>
                  </a:lnTo>
                  <a:lnTo>
                    <a:pt x="19329" y="5346"/>
                  </a:lnTo>
                  <a:lnTo>
                    <a:pt x="19329" y="2844"/>
                  </a:lnTo>
                  <a:close/>
                </a:path>
                <a:path w="19685" h="10160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2806" y="3517"/>
                  </a:lnTo>
                  <a:lnTo>
                    <a:pt x="4419" y="2844"/>
                  </a:lnTo>
                  <a:lnTo>
                    <a:pt x="4572" y="2844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635971" y="4890935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7645" y="0"/>
                  </a:moveTo>
                  <a:lnTo>
                    <a:pt x="0" y="0"/>
                  </a:lnTo>
                  <a:lnTo>
                    <a:pt x="0" y="4991"/>
                  </a:lnTo>
                  <a:lnTo>
                    <a:pt x="7645" y="4991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633685" y="4888649"/>
              <a:ext cx="12700" cy="10160"/>
            </a:xfrm>
            <a:custGeom>
              <a:avLst/>
              <a:gdLst/>
              <a:ahLst/>
              <a:cxnLst/>
              <a:rect l="l" t="t" r="r" b="b"/>
              <a:pathLst>
                <a:path w="12700" h="10160">
                  <a:moveTo>
                    <a:pt x="9931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7277"/>
                  </a:lnTo>
                  <a:lnTo>
                    <a:pt x="673" y="8889"/>
                  </a:lnTo>
                  <a:lnTo>
                    <a:pt x="2286" y="9563"/>
                  </a:lnTo>
                  <a:lnTo>
                    <a:pt x="9931" y="9563"/>
                  </a:lnTo>
                  <a:lnTo>
                    <a:pt x="11544" y="8889"/>
                  </a:lnTo>
                  <a:lnTo>
                    <a:pt x="12217" y="7277"/>
                  </a:lnTo>
                  <a:lnTo>
                    <a:pt x="12217" y="4991"/>
                  </a:lnTo>
                  <a:lnTo>
                    <a:pt x="4571" y="4991"/>
                  </a:lnTo>
                  <a:lnTo>
                    <a:pt x="4571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12217" y="2286"/>
                  </a:lnTo>
                  <a:lnTo>
                    <a:pt x="11544" y="673"/>
                  </a:lnTo>
                  <a:lnTo>
                    <a:pt x="9931" y="0"/>
                  </a:lnTo>
                  <a:close/>
                </a:path>
                <a:path w="12700" h="10160">
                  <a:moveTo>
                    <a:pt x="12217" y="2286"/>
                  </a:moveTo>
                  <a:lnTo>
                    <a:pt x="4571" y="2286"/>
                  </a:lnTo>
                  <a:lnTo>
                    <a:pt x="4571" y="4572"/>
                  </a:lnTo>
                  <a:lnTo>
                    <a:pt x="7645" y="4572"/>
                  </a:lnTo>
                  <a:lnTo>
                    <a:pt x="7645" y="4991"/>
                  </a:lnTo>
                  <a:lnTo>
                    <a:pt x="12217" y="4991"/>
                  </a:lnTo>
                  <a:lnTo>
                    <a:pt x="12217" y="2286"/>
                  </a:lnTo>
                  <a:close/>
                </a:path>
                <a:path w="12700" h="10160">
                  <a:moveTo>
                    <a:pt x="4571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4571" y="4572"/>
                  </a:lnTo>
                  <a:lnTo>
                    <a:pt x="4571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635971" y="4895926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7645" y="0"/>
                  </a:moveTo>
                  <a:lnTo>
                    <a:pt x="0" y="0"/>
                  </a:lnTo>
                  <a:lnTo>
                    <a:pt x="0" y="6388"/>
                  </a:lnTo>
                  <a:lnTo>
                    <a:pt x="7645" y="6388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633685" y="4893640"/>
              <a:ext cx="12700" cy="11430"/>
            </a:xfrm>
            <a:custGeom>
              <a:avLst/>
              <a:gdLst/>
              <a:ahLst/>
              <a:cxnLst/>
              <a:rect l="l" t="t" r="r" b="b"/>
              <a:pathLst>
                <a:path w="12700" h="11429">
                  <a:moveTo>
                    <a:pt x="9931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5"/>
                  </a:lnTo>
                  <a:lnTo>
                    <a:pt x="0" y="8674"/>
                  </a:lnTo>
                  <a:lnTo>
                    <a:pt x="673" y="10287"/>
                  </a:lnTo>
                  <a:lnTo>
                    <a:pt x="2286" y="10960"/>
                  </a:lnTo>
                  <a:lnTo>
                    <a:pt x="2286" y="6388"/>
                  </a:lnTo>
                  <a:lnTo>
                    <a:pt x="4571" y="6388"/>
                  </a:lnTo>
                  <a:lnTo>
                    <a:pt x="4571" y="4571"/>
                  </a:lnTo>
                  <a:lnTo>
                    <a:pt x="12217" y="4571"/>
                  </a:lnTo>
                  <a:lnTo>
                    <a:pt x="12217" y="2285"/>
                  </a:lnTo>
                  <a:lnTo>
                    <a:pt x="11544" y="673"/>
                  </a:lnTo>
                  <a:lnTo>
                    <a:pt x="9931" y="0"/>
                  </a:lnTo>
                  <a:close/>
                </a:path>
                <a:path w="12700" h="11429">
                  <a:moveTo>
                    <a:pt x="4571" y="6388"/>
                  </a:moveTo>
                  <a:lnTo>
                    <a:pt x="2286" y="6388"/>
                  </a:lnTo>
                  <a:lnTo>
                    <a:pt x="2286" y="10960"/>
                  </a:lnTo>
                  <a:lnTo>
                    <a:pt x="9931" y="10960"/>
                  </a:lnTo>
                  <a:lnTo>
                    <a:pt x="11544" y="10287"/>
                  </a:lnTo>
                  <a:lnTo>
                    <a:pt x="12217" y="8674"/>
                  </a:lnTo>
                  <a:lnTo>
                    <a:pt x="4571" y="8674"/>
                  </a:lnTo>
                  <a:lnTo>
                    <a:pt x="4571" y="6388"/>
                  </a:lnTo>
                  <a:close/>
                </a:path>
                <a:path w="12700" h="11429">
                  <a:moveTo>
                    <a:pt x="12217" y="4571"/>
                  </a:moveTo>
                  <a:lnTo>
                    <a:pt x="7645" y="4571"/>
                  </a:lnTo>
                  <a:lnTo>
                    <a:pt x="7645" y="6388"/>
                  </a:lnTo>
                  <a:lnTo>
                    <a:pt x="4571" y="6388"/>
                  </a:lnTo>
                  <a:lnTo>
                    <a:pt x="4571" y="8674"/>
                  </a:lnTo>
                  <a:lnTo>
                    <a:pt x="12217" y="8674"/>
                  </a:lnTo>
                  <a:lnTo>
                    <a:pt x="12217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635971" y="4880622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7645" y="0"/>
                  </a:moveTo>
                  <a:lnTo>
                    <a:pt x="0" y="0"/>
                  </a:lnTo>
                  <a:lnTo>
                    <a:pt x="0" y="4991"/>
                  </a:lnTo>
                  <a:lnTo>
                    <a:pt x="7645" y="4991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633685" y="4878336"/>
              <a:ext cx="12700" cy="10160"/>
            </a:xfrm>
            <a:custGeom>
              <a:avLst/>
              <a:gdLst/>
              <a:ahLst/>
              <a:cxnLst/>
              <a:rect l="l" t="t" r="r" b="b"/>
              <a:pathLst>
                <a:path w="12700" h="10160">
                  <a:moveTo>
                    <a:pt x="9931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7277"/>
                  </a:lnTo>
                  <a:lnTo>
                    <a:pt x="673" y="8890"/>
                  </a:lnTo>
                  <a:lnTo>
                    <a:pt x="2286" y="9563"/>
                  </a:lnTo>
                  <a:lnTo>
                    <a:pt x="9931" y="9563"/>
                  </a:lnTo>
                  <a:lnTo>
                    <a:pt x="11544" y="8890"/>
                  </a:lnTo>
                  <a:lnTo>
                    <a:pt x="12217" y="7277"/>
                  </a:lnTo>
                  <a:lnTo>
                    <a:pt x="12217" y="4991"/>
                  </a:lnTo>
                  <a:lnTo>
                    <a:pt x="4571" y="4991"/>
                  </a:lnTo>
                  <a:lnTo>
                    <a:pt x="4571" y="4572"/>
                  </a:lnTo>
                  <a:lnTo>
                    <a:pt x="7645" y="4572"/>
                  </a:lnTo>
                  <a:lnTo>
                    <a:pt x="7645" y="2286"/>
                  </a:lnTo>
                  <a:lnTo>
                    <a:pt x="9931" y="2286"/>
                  </a:lnTo>
                  <a:lnTo>
                    <a:pt x="9931" y="0"/>
                  </a:lnTo>
                  <a:close/>
                </a:path>
                <a:path w="12700" h="10160">
                  <a:moveTo>
                    <a:pt x="9931" y="2286"/>
                  </a:moveTo>
                  <a:lnTo>
                    <a:pt x="7645" y="2286"/>
                  </a:lnTo>
                  <a:lnTo>
                    <a:pt x="7645" y="4991"/>
                  </a:lnTo>
                  <a:lnTo>
                    <a:pt x="12217" y="4991"/>
                  </a:lnTo>
                  <a:lnTo>
                    <a:pt x="12217" y="4572"/>
                  </a:lnTo>
                  <a:lnTo>
                    <a:pt x="9931" y="4572"/>
                  </a:lnTo>
                  <a:lnTo>
                    <a:pt x="9931" y="2286"/>
                  </a:lnTo>
                  <a:close/>
                </a:path>
                <a:path w="12700" h="10160">
                  <a:moveTo>
                    <a:pt x="9931" y="0"/>
                  </a:moveTo>
                  <a:lnTo>
                    <a:pt x="9931" y="4572"/>
                  </a:lnTo>
                  <a:lnTo>
                    <a:pt x="12217" y="4572"/>
                  </a:lnTo>
                  <a:lnTo>
                    <a:pt x="12217" y="2286"/>
                  </a:lnTo>
                  <a:lnTo>
                    <a:pt x="11544" y="673"/>
                  </a:lnTo>
                  <a:lnTo>
                    <a:pt x="99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635971" y="4885613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645" y="0"/>
                  </a:moveTo>
                  <a:lnTo>
                    <a:pt x="0" y="0"/>
                  </a:lnTo>
                  <a:lnTo>
                    <a:pt x="0" y="5321"/>
                  </a:lnTo>
                  <a:lnTo>
                    <a:pt x="7645" y="5321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633685" y="4883327"/>
              <a:ext cx="12700" cy="10160"/>
            </a:xfrm>
            <a:custGeom>
              <a:avLst/>
              <a:gdLst/>
              <a:ahLst/>
              <a:cxnLst/>
              <a:rect l="l" t="t" r="r" b="b"/>
              <a:pathLst>
                <a:path w="12700" h="10160">
                  <a:moveTo>
                    <a:pt x="9931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6"/>
                  </a:lnTo>
                  <a:lnTo>
                    <a:pt x="0" y="7607"/>
                  </a:lnTo>
                  <a:lnTo>
                    <a:pt x="673" y="9232"/>
                  </a:lnTo>
                  <a:lnTo>
                    <a:pt x="2286" y="9893"/>
                  </a:lnTo>
                  <a:lnTo>
                    <a:pt x="9931" y="9893"/>
                  </a:lnTo>
                  <a:lnTo>
                    <a:pt x="11544" y="9232"/>
                  </a:lnTo>
                  <a:lnTo>
                    <a:pt x="12217" y="7607"/>
                  </a:lnTo>
                  <a:lnTo>
                    <a:pt x="12217" y="5321"/>
                  </a:lnTo>
                  <a:lnTo>
                    <a:pt x="4571" y="5321"/>
                  </a:lnTo>
                  <a:lnTo>
                    <a:pt x="4571" y="4572"/>
                  </a:lnTo>
                  <a:lnTo>
                    <a:pt x="7645" y="4572"/>
                  </a:lnTo>
                  <a:lnTo>
                    <a:pt x="7645" y="2286"/>
                  </a:lnTo>
                  <a:lnTo>
                    <a:pt x="9931" y="2286"/>
                  </a:lnTo>
                  <a:lnTo>
                    <a:pt x="9931" y="0"/>
                  </a:lnTo>
                  <a:close/>
                </a:path>
                <a:path w="12700" h="10160">
                  <a:moveTo>
                    <a:pt x="9931" y="2286"/>
                  </a:moveTo>
                  <a:lnTo>
                    <a:pt x="7645" y="2286"/>
                  </a:lnTo>
                  <a:lnTo>
                    <a:pt x="7645" y="5321"/>
                  </a:lnTo>
                  <a:lnTo>
                    <a:pt x="12217" y="5321"/>
                  </a:lnTo>
                  <a:lnTo>
                    <a:pt x="12217" y="4572"/>
                  </a:lnTo>
                  <a:lnTo>
                    <a:pt x="9931" y="4572"/>
                  </a:lnTo>
                  <a:lnTo>
                    <a:pt x="9931" y="2286"/>
                  </a:lnTo>
                  <a:close/>
                </a:path>
                <a:path w="12700" h="10160">
                  <a:moveTo>
                    <a:pt x="9931" y="0"/>
                  </a:moveTo>
                  <a:lnTo>
                    <a:pt x="9931" y="4572"/>
                  </a:lnTo>
                  <a:lnTo>
                    <a:pt x="12217" y="4572"/>
                  </a:lnTo>
                  <a:lnTo>
                    <a:pt x="12217" y="2286"/>
                  </a:lnTo>
                  <a:lnTo>
                    <a:pt x="11544" y="660"/>
                  </a:lnTo>
                  <a:lnTo>
                    <a:pt x="99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638651" y="4863922"/>
              <a:ext cx="11430" cy="5080"/>
            </a:xfrm>
            <a:custGeom>
              <a:avLst/>
              <a:gdLst/>
              <a:ahLst/>
              <a:cxnLst/>
              <a:rect l="l" t="t" r="r" b="b"/>
              <a:pathLst>
                <a:path w="11429" h="5079">
                  <a:moveTo>
                    <a:pt x="11379" y="0"/>
                  </a:moveTo>
                  <a:lnTo>
                    <a:pt x="0" y="0"/>
                  </a:lnTo>
                  <a:lnTo>
                    <a:pt x="0" y="4622"/>
                  </a:lnTo>
                  <a:lnTo>
                    <a:pt x="11379" y="4622"/>
                  </a:lnTo>
                  <a:lnTo>
                    <a:pt x="1137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636365" y="4861636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13665" y="0"/>
                  </a:moveTo>
                  <a:lnTo>
                    <a:pt x="2286" y="0"/>
                  </a:lnTo>
                  <a:lnTo>
                    <a:pt x="660" y="660"/>
                  </a:lnTo>
                  <a:lnTo>
                    <a:pt x="0" y="2286"/>
                  </a:lnTo>
                  <a:lnTo>
                    <a:pt x="0" y="6908"/>
                  </a:lnTo>
                  <a:lnTo>
                    <a:pt x="660" y="8521"/>
                  </a:lnTo>
                  <a:lnTo>
                    <a:pt x="2286" y="9194"/>
                  </a:lnTo>
                  <a:lnTo>
                    <a:pt x="13665" y="9194"/>
                  </a:lnTo>
                  <a:lnTo>
                    <a:pt x="15278" y="8521"/>
                  </a:lnTo>
                  <a:lnTo>
                    <a:pt x="15938" y="6908"/>
                  </a:lnTo>
                  <a:lnTo>
                    <a:pt x="11379" y="6908"/>
                  </a:lnTo>
                  <a:lnTo>
                    <a:pt x="11366" y="4622"/>
                  </a:lnTo>
                  <a:lnTo>
                    <a:pt x="4559" y="4622"/>
                  </a:lnTo>
                  <a:lnTo>
                    <a:pt x="15938" y="4572"/>
                  </a:lnTo>
                  <a:lnTo>
                    <a:pt x="15938" y="2286"/>
                  </a:lnTo>
                  <a:lnTo>
                    <a:pt x="15278" y="660"/>
                  </a:lnTo>
                  <a:lnTo>
                    <a:pt x="13665" y="0"/>
                  </a:lnTo>
                  <a:close/>
                </a:path>
                <a:path w="16510" h="9525">
                  <a:moveTo>
                    <a:pt x="15938" y="4572"/>
                  </a:moveTo>
                  <a:lnTo>
                    <a:pt x="11366" y="4572"/>
                  </a:lnTo>
                  <a:lnTo>
                    <a:pt x="11379" y="6908"/>
                  </a:lnTo>
                  <a:lnTo>
                    <a:pt x="13665" y="6908"/>
                  </a:lnTo>
                  <a:lnTo>
                    <a:pt x="13665" y="4622"/>
                  </a:lnTo>
                  <a:lnTo>
                    <a:pt x="15938" y="4622"/>
                  </a:lnTo>
                  <a:close/>
                </a:path>
                <a:path w="16510" h="9525">
                  <a:moveTo>
                    <a:pt x="15938" y="4622"/>
                  </a:moveTo>
                  <a:lnTo>
                    <a:pt x="13665" y="4622"/>
                  </a:lnTo>
                  <a:lnTo>
                    <a:pt x="13665" y="6908"/>
                  </a:lnTo>
                  <a:lnTo>
                    <a:pt x="15938" y="6908"/>
                  </a:lnTo>
                  <a:lnTo>
                    <a:pt x="15938" y="46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644684" y="486854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46" y="0"/>
                  </a:moveTo>
                  <a:lnTo>
                    <a:pt x="0" y="0"/>
                  </a:lnTo>
                  <a:lnTo>
                    <a:pt x="0" y="4965"/>
                  </a:lnTo>
                  <a:lnTo>
                    <a:pt x="5346" y="4965"/>
                  </a:lnTo>
                  <a:lnTo>
                    <a:pt x="5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642398" y="486625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32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7251"/>
                  </a:lnTo>
                  <a:lnTo>
                    <a:pt x="673" y="8877"/>
                  </a:lnTo>
                  <a:lnTo>
                    <a:pt x="2286" y="9537"/>
                  </a:lnTo>
                  <a:lnTo>
                    <a:pt x="7632" y="9537"/>
                  </a:lnTo>
                  <a:lnTo>
                    <a:pt x="9245" y="8877"/>
                  </a:lnTo>
                  <a:lnTo>
                    <a:pt x="9906" y="7251"/>
                  </a:lnTo>
                  <a:lnTo>
                    <a:pt x="5346" y="7251"/>
                  </a:lnTo>
                  <a:lnTo>
                    <a:pt x="5346" y="4965"/>
                  </a:lnTo>
                  <a:lnTo>
                    <a:pt x="4572" y="4965"/>
                  </a:lnTo>
                  <a:lnTo>
                    <a:pt x="4572" y="4571"/>
                  </a:lnTo>
                  <a:lnTo>
                    <a:pt x="9906" y="4571"/>
                  </a:lnTo>
                  <a:lnTo>
                    <a:pt x="9906" y="2286"/>
                  </a:lnTo>
                  <a:lnTo>
                    <a:pt x="9245" y="673"/>
                  </a:lnTo>
                  <a:lnTo>
                    <a:pt x="7632" y="0"/>
                  </a:lnTo>
                  <a:close/>
                </a:path>
                <a:path w="10160" h="10160">
                  <a:moveTo>
                    <a:pt x="9906" y="4571"/>
                  </a:moveTo>
                  <a:lnTo>
                    <a:pt x="5346" y="4571"/>
                  </a:lnTo>
                  <a:lnTo>
                    <a:pt x="5346" y="7251"/>
                  </a:lnTo>
                  <a:lnTo>
                    <a:pt x="7632" y="7251"/>
                  </a:lnTo>
                  <a:lnTo>
                    <a:pt x="7632" y="4965"/>
                  </a:lnTo>
                  <a:lnTo>
                    <a:pt x="9906" y="4965"/>
                  </a:lnTo>
                  <a:lnTo>
                    <a:pt x="9906" y="4571"/>
                  </a:lnTo>
                  <a:close/>
                </a:path>
                <a:path w="10160" h="10160">
                  <a:moveTo>
                    <a:pt x="9906" y="4965"/>
                  </a:moveTo>
                  <a:lnTo>
                    <a:pt x="7632" y="4965"/>
                  </a:lnTo>
                  <a:lnTo>
                    <a:pt x="7632" y="7251"/>
                  </a:lnTo>
                  <a:lnTo>
                    <a:pt x="9906" y="7251"/>
                  </a:lnTo>
                  <a:lnTo>
                    <a:pt x="9906" y="49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39286" y="4804016"/>
              <a:ext cx="70421" cy="99529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3179127" y="4894059"/>
              <a:ext cx="40005" cy="7620"/>
            </a:xfrm>
            <a:custGeom>
              <a:avLst/>
              <a:gdLst/>
              <a:ahLst/>
              <a:cxnLst/>
              <a:rect l="l" t="t" r="r" b="b"/>
              <a:pathLst>
                <a:path w="40005" h="7620">
                  <a:moveTo>
                    <a:pt x="39471" y="0"/>
                  </a:moveTo>
                  <a:lnTo>
                    <a:pt x="6388" y="0"/>
                  </a:lnTo>
                  <a:lnTo>
                    <a:pt x="0" y="5321"/>
                  </a:lnTo>
                  <a:lnTo>
                    <a:pt x="5334" y="7454"/>
                  </a:lnTo>
                  <a:lnTo>
                    <a:pt x="27736" y="7454"/>
                  </a:lnTo>
                  <a:lnTo>
                    <a:pt x="33604" y="5321"/>
                  </a:lnTo>
                  <a:lnTo>
                    <a:pt x="394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176879" y="4891773"/>
              <a:ext cx="44450" cy="12065"/>
            </a:xfrm>
            <a:custGeom>
              <a:avLst/>
              <a:gdLst/>
              <a:ahLst/>
              <a:cxnLst/>
              <a:rect l="l" t="t" r="r" b="b"/>
              <a:pathLst>
                <a:path w="44450" h="12064">
                  <a:moveTo>
                    <a:pt x="2247" y="7607"/>
                  </a:moveTo>
                  <a:lnTo>
                    <a:pt x="1570" y="9296"/>
                  </a:lnTo>
                  <a:lnTo>
                    <a:pt x="1460" y="9753"/>
                  </a:lnTo>
                  <a:lnTo>
                    <a:pt x="6731" y="11861"/>
                  </a:lnTo>
                  <a:lnTo>
                    <a:pt x="7581" y="12026"/>
                  </a:lnTo>
                  <a:lnTo>
                    <a:pt x="29984" y="12026"/>
                  </a:lnTo>
                  <a:lnTo>
                    <a:pt x="30772" y="11899"/>
                  </a:lnTo>
                  <a:lnTo>
                    <a:pt x="36681" y="9728"/>
                  </a:lnTo>
                  <a:lnTo>
                    <a:pt x="37284" y="9359"/>
                  </a:lnTo>
                  <a:lnTo>
                    <a:pt x="3721" y="9359"/>
                  </a:lnTo>
                  <a:lnTo>
                    <a:pt x="2247" y="7607"/>
                  </a:lnTo>
                  <a:close/>
                </a:path>
                <a:path w="44450" h="12064">
                  <a:moveTo>
                    <a:pt x="41719" y="0"/>
                  </a:moveTo>
                  <a:lnTo>
                    <a:pt x="8636" y="0"/>
                  </a:lnTo>
                  <a:lnTo>
                    <a:pt x="7175" y="520"/>
                  </a:lnTo>
                  <a:lnTo>
                    <a:pt x="787" y="5842"/>
                  </a:lnTo>
                  <a:lnTo>
                    <a:pt x="0" y="7950"/>
                  </a:lnTo>
                  <a:lnTo>
                    <a:pt x="1397" y="9728"/>
                  </a:lnTo>
                  <a:lnTo>
                    <a:pt x="3111" y="5486"/>
                  </a:lnTo>
                  <a:lnTo>
                    <a:pt x="8365" y="5486"/>
                  </a:lnTo>
                  <a:lnTo>
                    <a:pt x="9461" y="4572"/>
                  </a:lnTo>
                  <a:lnTo>
                    <a:pt x="42598" y="4572"/>
                  </a:lnTo>
                  <a:lnTo>
                    <a:pt x="43256" y="3975"/>
                  </a:lnTo>
                  <a:lnTo>
                    <a:pt x="43853" y="1460"/>
                  </a:lnTo>
                  <a:lnTo>
                    <a:pt x="41719" y="0"/>
                  </a:lnTo>
                  <a:close/>
                </a:path>
                <a:path w="44450" h="12064">
                  <a:moveTo>
                    <a:pt x="3111" y="5486"/>
                  </a:moveTo>
                  <a:lnTo>
                    <a:pt x="2247" y="7607"/>
                  </a:lnTo>
                  <a:lnTo>
                    <a:pt x="3721" y="9359"/>
                  </a:lnTo>
                  <a:lnTo>
                    <a:pt x="6660" y="6907"/>
                  </a:lnTo>
                  <a:lnTo>
                    <a:pt x="3111" y="5486"/>
                  </a:lnTo>
                  <a:close/>
                </a:path>
                <a:path w="44450" h="12064">
                  <a:moveTo>
                    <a:pt x="6660" y="6907"/>
                  </a:moveTo>
                  <a:lnTo>
                    <a:pt x="3721" y="9359"/>
                  </a:lnTo>
                  <a:lnTo>
                    <a:pt x="37284" y="9359"/>
                  </a:lnTo>
                  <a:lnTo>
                    <a:pt x="39419" y="7454"/>
                  </a:lnTo>
                  <a:lnTo>
                    <a:pt x="8026" y="7454"/>
                  </a:lnTo>
                  <a:lnTo>
                    <a:pt x="6660" y="6907"/>
                  </a:lnTo>
                  <a:close/>
                </a:path>
                <a:path w="44450" h="12064">
                  <a:moveTo>
                    <a:pt x="42598" y="4572"/>
                  </a:moveTo>
                  <a:lnTo>
                    <a:pt x="35801" y="4572"/>
                  </a:lnTo>
                  <a:lnTo>
                    <a:pt x="34645" y="5613"/>
                  </a:lnTo>
                  <a:lnTo>
                    <a:pt x="29578" y="7454"/>
                  </a:lnTo>
                  <a:lnTo>
                    <a:pt x="39419" y="7454"/>
                  </a:lnTo>
                  <a:lnTo>
                    <a:pt x="42598" y="4572"/>
                  </a:lnTo>
                  <a:close/>
                </a:path>
                <a:path w="44450" h="12064">
                  <a:moveTo>
                    <a:pt x="8365" y="5486"/>
                  </a:moveTo>
                  <a:lnTo>
                    <a:pt x="3111" y="5486"/>
                  </a:lnTo>
                  <a:lnTo>
                    <a:pt x="6660" y="6907"/>
                  </a:lnTo>
                  <a:lnTo>
                    <a:pt x="8365" y="54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179127" y="4889792"/>
              <a:ext cx="46990" cy="17145"/>
            </a:xfrm>
            <a:custGeom>
              <a:avLst/>
              <a:gdLst/>
              <a:ahLst/>
              <a:cxnLst/>
              <a:rect l="l" t="t" r="r" b="b"/>
              <a:pathLst>
                <a:path w="46989" h="17145">
                  <a:moveTo>
                    <a:pt x="46939" y="0"/>
                  </a:moveTo>
                  <a:lnTo>
                    <a:pt x="43332" y="5118"/>
                  </a:lnTo>
                  <a:lnTo>
                    <a:pt x="39471" y="4267"/>
                  </a:lnTo>
                  <a:lnTo>
                    <a:pt x="33604" y="9588"/>
                  </a:lnTo>
                  <a:lnTo>
                    <a:pt x="27736" y="11722"/>
                  </a:lnTo>
                  <a:lnTo>
                    <a:pt x="5334" y="11722"/>
                  </a:lnTo>
                  <a:lnTo>
                    <a:pt x="0" y="9588"/>
                  </a:lnTo>
                  <a:lnTo>
                    <a:pt x="0" y="14744"/>
                  </a:lnTo>
                  <a:lnTo>
                    <a:pt x="5334" y="16890"/>
                  </a:lnTo>
                  <a:lnTo>
                    <a:pt x="27736" y="16890"/>
                  </a:lnTo>
                  <a:lnTo>
                    <a:pt x="33604" y="14744"/>
                  </a:lnTo>
                  <a:lnTo>
                    <a:pt x="39471" y="9410"/>
                  </a:lnTo>
                  <a:lnTo>
                    <a:pt x="43332" y="10274"/>
                  </a:lnTo>
                  <a:lnTo>
                    <a:pt x="46939" y="5143"/>
                  </a:lnTo>
                  <a:lnTo>
                    <a:pt x="4693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176841" y="4887607"/>
              <a:ext cx="52069" cy="21590"/>
            </a:xfrm>
            <a:custGeom>
              <a:avLst/>
              <a:gdLst/>
              <a:ahLst/>
              <a:cxnLst/>
              <a:rect l="l" t="t" r="r" b="b"/>
              <a:pathLst>
                <a:path w="52069" h="21589">
                  <a:moveTo>
                    <a:pt x="3149" y="9651"/>
                  </a:moveTo>
                  <a:lnTo>
                    <a:pt x="1015" y="9867"/>
                  </a:lnTo>
                  <a:lnTo>
                    <a:pt x="81" y="11620"/>
                  </a:lnTo>
                  <a:lnTo>
                    <a:pt x="0" y="16929"/>
                  </a:lnTo>
                  <a:lnTo>
                    <a:pt x="1435" y="19050"/>
                  </a:lnTo>
                  <a:lnTo>
                    <a:pt x="6769" y="21196"/>
                  </a:lnTo>
                  <a:lnTo>
                    <a:pt x="7619" y="21361"/>
                  </a:lnTo>
                  <a:lnTo>
                    <a:pt x="30022" y="21361"/>
                  </a:lnTo>
                  <a:lnTo>
                    <a:pt x="30879" y="21196"/>
                  </a:lnTo>
                  <a:lnTo>
                    <a:pt x="36719" y="19050"/>
                  </a:lnTo>
                  <a:lnTo>
                    <a:pt x="37426" y="18618"/>
                  </a:lnTo>
                  <a:lnTo>
                    <a:pt x="39440" y="16789"/>
                  </a:lnTo>
                  <a:lnTo>
                    <a:pt x="8064" y="16789"/>
                  </a:lnTo>
                  <a:lnTo>
                    <a:pt x="4571" y="15379"/>
                  </a:lnTo>
                  <a:lnTo>
                    <a:pt x="4571" y="15151"/>
                  </a:lnTo>
                  <a:lnTo>
                    <a:pt x="33309" y="15151"/>
                  </a:lnTo>
                  <a:lnTo>
                    <a:pt x="35212" y="14455"/>
                  </a:lnTo>
                  <a:lnTo>
                    <a:pt x="38333" y="11620"/>
                  </a:lnTo>
                  <a:lnTo>
                    <a:pt x="8064" y="11620"/>
                  </a:lnTo>
                  <a:lnTo>
                    <a:pt x="3149" y="9651"/>
                  </a:lnTo>
                  <a:close/>
                </a:path>
                <a:path w="52069" h="21589">
                  <a:moveTo>
                    <a:pt x="42265" y="9359"/>
                  </a:moveTo>
                  <a:lnTo>
                    <a:pt x="41825" y="9477"/>
                  </a:lnTo>
                  <a:lnTo>
                    <a:pt x="37426" y="13462"/>
                  </a:lnTo>
                  <a:lnTo>
                    <a:pt x="36677" y="13919"/>
                  </a:lnTo>
                  <a:lnTo>
                    <a:pt x="35212" y="14455"/>
                  </a:lnTo>
                  <a:lnTo>
                    <a:pt x="34683" y="14935"/>
                  </a:lnTo>
                  <a:lnTo>
                    <a:pt x="29616" y="16789"/>
                  </a:lnTo>
                  <a:lnTo>
                    <a:pt x="39440" y="16789"/>
                  </a:lnTo>
                  <a:lnTo>
                    <a:pt x="42418" y="14084"/>
                  </a:lnTo>
                  <a:lnTo>
                    <a:pt x="46693" y="14084"/>
                  </a:lnTo>
                  <a:lnTo>
                    <a:pt x="47485" y="13779"/>
                  </a:lnTo>
                  <a:lnTo>
                    <a:pt x="50210" y="9893"/>
                  </a:lnTo>
                  <a:lnTo>
                    <a:pt x="44627" y="9893"/>
                  </a:lnTo>
                  <a:lnTo>
                    <a:pt x="42265" y="9359"/>
                  </a:lnTo>
                  <a:close/>
                </a:path>
                <a:path w="52069" h="21589">
                  <a:moveTo>
                    <a:pt x="33309" y="15151"/>
                  </a:moveTo>
                  <a:lnTo>
                    <a:pt x="4571" y="15151"/>
                  </a:lnTo>
                  <a:lnTo>
                    <a:pt x="6769" y="16027"/>
                  </a:lnTo>
                  <a:lnTo>
                    <a:pt x="7619" y="16192"/>
                  </a:lnTo>
                  <a:lnTo>
                    <a:pt x="30022" y="16192"/>
                  </a:lnTo>
                  <a:lnTo>
                    <a:pt x="30810" y="16065"/>
                  </a:lnTo>
                  <a:lnTo>
                    <a:pt x="33309" y="15151"/>
                  </a:lnTo>
                  <a:close/>
                </a:path>
                <a:path w="52069" h="21589">
                  <a:moveTo>
                    <a:pt x="46693" y="14084"/>
                  </a:moveTo>
                  <a:lnTo>
                    <a:pt x="42418" y="14084"/>
                  </a:lnTo>
                  <a:lnTo>
                    <a:pt x="45110" y="14693"/>
                  </a:lnTo>
                  <a:lnTo>
                    <a:pt x="46693" y="14084"/>
                  </a:lnTo>
                  <a:close/>
                </a:path>
                <a:path w="52069" h="21589">
                  <a:moveTo>
                    <a:pt x="41825" y="9477"/>
                  </a:moveTo>
                  <a:lnTo>
                    <a:pt x="40220" y="9905"/>
                  </a:lnTo>
                  <a:lnTo>
                    <a:pt x="35212" y="14455"/>
                  </a:lnTo>
                  <a:lnTo>
                    <a:pt x="36677" y="13919"/>
                  </a:lnTo>
                  <a:lnTo>
                    <a:pt x="37426" y="13462"/>
                  </a:lnTo>
                  <a:lnTo>
                    <a:pt x="41825" y="9477"/>
                  </a:lnTo>
                  <a:close/>
                </a:path>
                <a:path w="52069" h="21589">
                  <a:moveTo>
                    <a:pt x="42252" y="4216"/>
                  </a:moveTo>
                  <a:lnTo>
                    <a:pt x="40220" y="4749"/>
                  </a:lnTo>
                  <a:lnTo>
                    <a:pt x="34683" y="9778"/>
                  </a:lnTo>
                  <a:lnTo>
                    <a:pt x="29616" y="11620"/>
                  </a:lnTo>
                  <a:lnTo>
                    <a:pt x="38333" y="11620"/>
                  </a:lnTo>
                  <a:lnTo>
                    <a:pt x="40220" y="9905"/>
                  </a:lnTo>
                  <a:lnTo>
                    <a:pt x="41825" y="9477"/>
                  </a:lnTo>
                  <a:lnTo>
                    <a:pt x="42418" y="8940"/>
                  </a:lnTo>
                  <a:lnTo>
                    <a:pt x="45297" y="8940"/>
                  </a:lnTo>
                  <a:lnTo>
                    <a:pt x="46172" y="7694"/>
                  </a:lnTo>
                  <a:lnTo>
                    <a:pt x="43738" y="5981"/>
                  </a:lnTo>
                  <a:lnTo>
                    <a:pt x="44618" y="4737"/>
                  </a:lnTo>
                  <a:lnTo>
                    <a:pt x="42252" y="4216"/>
                  </a:lnTo>
                  <a:close/>
                </a:path>
                <a:path w="52069" h="21589">
                  <a:moveTo>
                    <a:pt x="44909" y="9493"/>
                  </a:moveTo>
                  <a:lnTo>
                    <a:pt x="44627" y="9893"/>
                  </a:lnTo>
                  <a:lnTo>
                    <a:pt x="50210" y="9893"/>
                  </a:lnTo>
                  <a:lnTo>
                    <a:pt x="50459" y="9537"/>
                  </a:lnTo>
                  <a:lnTo>
                    <a:pt x="45110" y="9537"/>
                  </a:lnTo>
                  <a:lnTo>
                    <a:pt x="44909" y="9493"/>
                  </a:lnTo>
                  <a:close/>
                </a:path>
                <a:path w="52069" h="21589">
                  <a:moveTo>
                    <a:pt x="46172" y="7694"/>
                  </a:moveTo>
                  <a:lnTo>
                    <a:pt x="44909" y="9493"/>
                  </a:lnTo>
                  <a:lnTo>
                    <a:pt x="45110" y="9537"/>
                  </a:lnTo>
                  <a:lnTo>
                    <a:pt x="47485" y="8623"/>
                  </a:lnTo>
                  <a:lnTo>
                    <a:pt x="46172" y="7694"/>
                  </a:lnTo>
                  <a:close/>
                </a:path>
                <a:path w="52069" h="21589">
                  <a:moveTo>
                    <a:pt x="51511" y="2184"/>
                  </a:moveTo>
                  <a:lnTo>
                    <a:pt x="49225" y="2184"/>
                  </a:lnTo>
                  <a:lnTo>
                    <a:pt x="51092" y="3492"/>
                  </a:lnTo>
                  <a:lnTo>
                    <a:pt x="47485" y="8623"/>
                  </a:lnTo>
                  <a:lnTo>
                    <a:pt x="45110" y="9537"/>
                  </a:lnTo>
                  <a:lnTo>
                    <a:pt x="50459" y="9537"/>
                  </a:lnTo>
                  <a:lnTo>
                    <a:pt x="51096" y="8623"/>
                  </a:lnTo>
                  <a:lnTo>
                    <a:pt x="51393" y="7694"/>
                  </a:lnTo>
                  <a:lnTo>
                    <a:pt x="51511" y="2184"/>
                  </a:lnTo>
                  <a:close/>
                </a:path>
                <a:path w="52069" h="21589">
                  <a:moveTo>
                    <a:pt x="45297" y="8940"/>
                  </a:moveTo>
                  <a:lnTo>
                    <a:pt x="42418" y="8940"/>
                  </a:lnTo>
                  <a:lnTo>
                    <a:pt x="44909" y="9493"/>
                  </a:lnTo>
                  <a:lnTo>
                    <a:pt x="45297" y="8940"/>
                  </a:lnTo>
                  <a:close/>
                </a:path>
                <a:path w="52069" h="21589">
                  <a:moveTo>
                    <a:pt x="49225" y="2184"/>
                  </a:moveTo>
                  <a:lnTo>
                    <a:pt x="46939" y="2184"/>
                  </a:lnTo>
                  <a:lnTo>
                    <a:pt x="46939" y="6603"/>
                  </a:lnTo>
                  <a:lnTo>
                    <a:pt x="46172" y="7694"/>
                  </a:lnTo>
                  <a:lnTo>
                    <a:pt x="47485" y="8623"/>
                  </a:lnTo>
                  <a:lnTo>
                    <a:pt x="51092" y="3492"/>
                  </a:lnTo>
                  <a:lnTo>
                    <a:pt x="49225" y="2184"/>
                  </a:lnTo>
                  <a:close/>
                </a:path>
                <a:path w="52069" h="21589">
                  <a:moveTo>
                    <a:pt x="49910" y="0"/>
                  </a:moveTo>
                  <a:lnTo>
                    <a:pt x="47358" y="863"/>
                  </a:lnTo>
                  <a:lnTo>
                    <a:pt x="44618" y="4737"/>
                  </a:lnTo>
                  <a:lnTo>
                    <a:pt x="46113" y="5067"/>
                  </a:lnTo>
                  <a:lnTo>
                    <a:pt x="45773" y="6603"/>
                  </a:lnTo>
                  <a:lnTo>
                    <a:pt x="45654" y="7327"/>
                  </a:lnTo>
                  <a:lnTo>
                    <a:pt x="46172" y="7694"/>
                  </a:lnTo>
                  <a:lnTo>
                    <a:pt x="46939" y="6603"/>
                  </a:lnTo>
                  <a:lnTo>
                    <a:pt x="46939" y="2184"/>
                  </a:lnTo>
                  <a:lnTo>
                    <a:pt x="51511" y="2184"/>
                  </a:lnTo>
                  <a:lnTo>
                    <a:pt x="49910" y="0"/>
                  </a:lnTo>
                  <a:close/>
                </a:path>
                <a:path w="52069" h="21589">
                  <a:moveTo>
                    <a:pt x="44618" y="4737"/>
                  </a:moveTo>
                  <a:lnTo>
                    <a:pt x="43738" y="5981"/>
                  </a:lnTo>
                  <a:lnTo>
                    <a:pt x="45618" y="7302"/>
                  </a:lnTo>
                  <a:lnTo>
                    <a:pt x="46113" y="5067"/>
                  </a:lnTo>
                  <a:lnTo>
                    <a:pt x="44618" y="47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200196" y="4884826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9512" y="0"/>
                  </a:moveTo>
                  <a:lnTo>
                    <a:pt x="2743" y="0"/>
                  </a:lnTo>
                  <a:lnTo>
                    <a:pt x="0" y="1587"/>
                  </a:lnTo>
                  <a:lnTo>
                    <a:pt x="0" y="2019"/>
                  </a:lnTo>
                  <a:lnTo>
                    <a:pt x="0" y="7531"/>
                  </a:lnTo>
                  <a:lnTo>
                    <a:pt x="2743" y="7874"/>
                  </a:lnTo>
                  <a:lnTo>
                    <a:pt x="9512" y="7874"/>
                  </a:lnTo>
                  <a:lnTo>
                    <a:pt x="12268" y="7531"/>
                  </a:lnTo>
                  <a:lnTo>
                    <a:pt x="12268" y="1587"/>
                  </a:lnTo>
                  <a:lnTo>
                    <a:pt x="951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197993" y="4882540"/>
              <a:ext cx="17145" cy="12700"/>
            </a:xfrm>
            <a:custGeom>
              <a:avLst/>
              <a:gdLst/>
              <a:ahLst/>
              <a:cxnLst/>
              <a:rect l="l" t="t" r="r" b="b"/>
              <a:pathLst>
                <a:path w="17144" h="12700">
                  <a:moveTo>
                    <a:pt x="10128" y="0"/>
                  </a:moveTo>
                  <a:lnTo>
                    <a:pt x="6279" y="0"/>
                  </a:lnTo>
                  <a:lnTo>
                    <a:pt x="4489" y="469"/>
                  </a:lnTo>
                  <a:lnTo>
                    <a:pt x="3143" y="1015"/>
                  </a:lnTo>
                  <a:lnTo>
                    <a:pt x="1403" y="1917"/>
                  </a:lnTo>
                  <a:lnTo>
                    <a:pt x="679" y="2514"/>
                  </a:lnTo>
                  <a:lnTo>
                    <a:pt x="476" y="2806"/>
                  </a:lnTo>
                  <a:lnTo>
                    <a:pt x="18" y="3048"/>
                  </a:lnTo>
                  <a:lnTo>
                    <a:pt x="6000" y="12446"/>
                  </a:lnTo>
                  <a:lnTo>
                    <a:pt x="10102" y="12446"/>
                  </a:lnTo>
                  <a:lnTo>
                    <a:pt x="16757" y="9372"/>
                  </a:lnTo>
                  <a:lnTo>
                    <a:pt x="2431" y="9372"/>
                  </a:lnTo>
                  <a:lnTo>
                    <a:pt x="3104" y="8318"/>
                  </a:lnTo>
                  <a:lnTo>
                    <a:pt x="3358" y="7492"/>
                  </a:lnTo>
                  <a:lnTo>
                    <a:pt x="4489" y="7492"/>
                  </a:lnTo>
                  <a:lnTo>
                    <a:pt x="4489" y="5740"/>
                  </a:lnTo>
                  <a:lnTo>
                    <a:pt x="3917" y="5740"/>
                  </a:lnTo>
                  <a:lnTo>
                    <a:pt x="3449" y="5168"/>
                  </a:lnTo>
                  <a:lnTo>
                    <a:pt x="2546" y="4305"/>
                  </a:lnTo>
                  <a:lnTo>
                    <a:pt x="16757" y="4305"/>
                  </a:lnTo>
                  <a:lnTo>
                    <a:pt x="16668" y="3048"/>
                  </a:lnTo>
                  <a:lnTo>
                    <a:pt x="16198" y="2806"/>
                  </a:lnTo>
                  <a:lnTo>
                    <a:pt x="15995" y="2514"/>
                  </a:lnTo>
                  <a:lnTo>
                    <a:pt x="15169" y="1714"/>
                  </a:lnTo>
                  <a:lnTo>
                    <a:pt x="14306" y="1320"/>
                  </a:lnTo>
                  <a:lnTo>
                    <a:pt x="12998" y="812"/>
                  </a:lnTo>
                  <a:lnTo>
                    <a:pt x="11728" y="355"/>
                  </a:lnTo>
                  <a:lnTo>
                    <a:pt x="10128" y="0"/>
                  </a:lnTo>
                  <a:close/>
                </a:path>
                <a:path w="17144" h="12700">
                  <a:moveTo>
                    <a:pt x="3562" y="7607"/>
                  </a:moveTo>
                  <a:lnTo>
                    <a:pt x="2431" y="9372"/>
                  </a:lnTo>
                  <a:lnTo>
                    <a:pt x="4489" y="9372"/>
                  </a:lnTo>
                  <a:lnTo>
                    <a:pt x="4425" y="8127"/>
                  </a:lnTo>
                  <a:lnTo>
                    <a:pt x="3562" y="7607"/>
                  </a:lnTo>
                  <a:close/>
                </a:path>
                <a:path w="17144" h="12700">
                  <a:moveTo>
                    <a:pt x="3358" y="7492"/>
                  </a:moveTo>
                  <a:lnTo>
                    <a:pt x="4425" y="8127"/>
                  </a:lnTo>
                  <a:lnTo>
                    <a:pt x="4489" y="9372"/>
                  </a:lnTo>
                  <a:lnTo>
                    <a:pt x="4489" y="7694"/>
                  </a:lnTo>
                  <a:lnTo>
                    <a:pt x="3358" y="7492"/>
                  </a:lnTo>
                  <a:close/>
                </a:path>
                <a:path w="17144" h="12700">
                  <a:moveTo>
                    <a:pt x="4489" y="7694"/>
                  </a:moveTo>
                  <a:lnTo>
                    <a:pt x="4489" y="9372"/>
                  </a:lnTo>
                  <a:lnTo>
                    <a:pt x="12185" y="9372"/>
                  </a:lnTo>
                  <a:lnTo>
                    <a:pt x="12185" y="7899"/>
                  </a:lnTo>
                  <a:lnTo>
                    <a:pt x="8337" y="7874"/>
                  </a:lnTo>
                  <a:lnTo>
                    <a:pt x="6724" y="7874"/>
                  </a:lnTo>
                  <a:lnTo>
                    <a:pt x="5263" y="7785"/>
                  </a:lnTo>
                  <a:lnTo>
                    <a:pt x="4489" y="7694"/>
                  </a:lnTo>
                  <a:close/>
                </a:path>
                <a:path w="17144" h="12700">
                  <a:moveTo>
                    <a:pt x="13341" y="7492"/>
                  </a:moveTo>
                  <a:lnTo>
                    <a:pt x="13049" y="7620"/>
                  </a:lnTo>
                  <a:lnTo>
                    <a:pt x="12185" y="7724"/>
                  </a:lnTo>
                  <a:lnTo>
                    <a:pt x="12185" y="9372"/>
                  </a:lnTo>
                  <a:lnTo>
                    <a:pt x="12248" y="8127"/>
                  </a:lnTo>
                  <a:lnTo>
                    <a:pt x="13341" y="7492"/>
                  </a:lnTo>
                  <a:close/>
                </a:path>
                <a:path w="17144" h="12700">
                  <a:moveTo>
                    <a:pt x="13125" y="7607"/>
                  </a:moveTo>
                  <a:lnTo>
                    <a:pt x="12248" y="8127"/>
                  </a:lnTo>
                  <a:lnTo>
                    <a:pt x="12185" y="9372"/>
                  </a:lnTo>
                  <a:lnTo>
                    <a:pt x="14242" y="9372"/>
                  </a:lnTo>
                  <a:lnTo>
                    <a:pt x="13125" y="7607"/>
                  </a:lnTo>
                  <a:close/>
                </a:path>
                <a:path w="17144" h="12700">
                  <a:moveTo>
                    <a:pt x="16757" y="7492"/>
                  </a:moveTo>
                  <a:lnTo>
                    <a:pt x="13341" y="7492"/>
                  </a:lnTo>
                  <a:lnTo>
                    <a:pt x="13633" y="8407"/>
                  </a:lnTo>
                  <a:lnTo>
                    <a:pt x="14242" y="9372"/>
                  </a:lnTo>
                  <a:lnTo>
                    <a:pt x="16757" y="9372"/>
                  </a:lnTo>
                  <a:lnTo>
                    <a:pt x="16757" y="7492"/>
                  </a:lnTo>
                  <a:close/>
                </a:path>
                <a:path w="17144" h="12700">
                  <a:moveTo>
                    <a:pt x="13125" y="7607"/>
                  </a:moveTo>
                  <a:lnTo>
                    <a:pt x="13631" y="8407"/>
                  </a:lnTo>
                  <a:lnTo>
                    <a:pt x="13125" y="7607"/>
                  </a:lnTo>
                  <a:close/>
                </a:path>
                <a:path w="17144" h="12700">
                  <a:moveTo>
                    <a:pt x="13341" y="7492"/>
                  </a:moveTo>
                  <a:lnTo>
                    <a:pt x="13125" y="7607"/>
                  </a:lnTo>
                  <a:lnTo>
                    <a:pt x="13633" y="8407"/>
                  </a:lnTo>
                  <a:lnTo>
                    <a:pt x="13341" y="7492"/>
                  </a:lnTo>
                  <a:close/>
                </a:path>
                <a:path w="17144" h="12700">
                  <a:moveTo>
                    <a:pt x="3358" y="7492"/>
                  </a:moveTo>
                  <a:lnTo>
                    <a:pt x="3104" y="8318"/>
                  </a:lnTo>
                  <a:lnTo>
                    <a:pt x="3562" y="7607"/>
                  </a:lnTo>
                  <a:lnTo>
                    <a:pt x="3358" y="7492"/>
                  </a:lnTo>
                  <a:close/>
                </a:path>
                <a:path w="17144" h="12700">
                  <a:moveTo>
                    <a:pt x="12185" y="7724"/>
                  </a:moveTo>
                  <a:lnTo>
                    <a:pt x="10750" y="7899"/>
                  </a:lnTo>
                  <a:lnTo>
                    <a:pt x="12185" y="7899"/>
                  </a:lnTo>
                  <a:lnTo>
                    <a:pt x="12185" y="7724"/>
                  </a:lnTo>
                  <a:close/>
                </a:path>
                <a:path w="17144" h="12700">
                  <a:moveTo>
                    <a:pt x="12185" y="5439"/>
                  </a:moveTo>
                  <a:lnTo>
                    <a:pt x="12185" y="7724"/>
                  </a:lnTo>
                  <a:lnTo>
                    <a:pt x="13078" y="7607"/>
                  </a:lnTo>
                  <a:lnTo>
                    <a:pt x="13341" y="7492"/>
                  </a:lnTo>
                  <a:lnTo>
                    <a:pt x="16757" y="7492"/>
                  </a:lnTo>
                  <a:lnTo>
                    <a:pt x="16757" y="5702"/>
                  </a:lnTo>
                  <a:lnTo>
                    <a:pt x="12718" y="5702"/>
                  </a:lnTo>
                  <a:lnTo>
                    <a:pt x="12185" y="5439"/>
                  </a:lnTo>
                  <a:close/>
                </a:path>
                <a:path w="17144" h="12700">
                  <a:moveTo>
                    <a:pt x="4489" y="7492"/>
                  </a:moveTo>
                  <a:lnTo>
                    <a:pt x="3358" y="7492"/>
                  </a:lnTo>
                  <a:lnTo>
                    <a:pt x="4489" y="7694"/>
                  </a:lnTo>
                  <a:lnTo>
                    <a:pt x="4489" y="7492"/>
                  </a:lnTo>
                  <a:close/>
                </a:path>
                <a:path w="17144" h="12700">
                  <a:moveTo>
                    <a:pt x="3435" y="5168"/>
                  </a:moveTo>
                  <a:lnTo>
                    <a:pt x="3917" y="5740"/>
                  </a:lnTo>
                  <a:lnTo>
                    <a:pt x="3832" y="5538"/>
                  </a:lnTo>
                  <a:lnTo>
                    <a:pt x="3435" y="5168"/>
                  </a:lnTo>
                  <a:close/>
                </a:path>
                <a:path w="17144" h="12700">
                  <a:moveTo>
                    <a:pt x="4489" y="5349"/>
                  </a:moveTo>
                  <a:lnTo>
                    <a:pt x="4106" y="5538"/>
                  </a:lnTo>
                  <a:lnTo>
                    <a:pt x="3917" y="5740"/>
                  </a:lnTo>
                  <a:lnTo>
                    <a:pt x="4489" y="5740"/>
                  </a:lnTo>
                  <a:lnTo>
                    <a:pt x="4489" y="5349"/>
                  </a:lnTo>
                  <a:close/>
                </a:path>
                <a:path w="17144" h="12700">
                  <a:moveTo>
                    <a:pt x="12185" y="4305"/>
                  </a:moveTo>
                  <a:lnTo>
                    <a:pt x="12229" y="5461"/>
                  </a:lnTo>
                  <a:lnTo>
                    <a:pt x="12718" y="5702"/>
                  </a:lnTo>
                  <a:lnTo>
                    <a:pt x="12668" y="5562"/>
                  </a:lnTo>
                  <a:lnTo>
                    <a:pt x="12287" y="5461"/>
                  </a:lnTo>
                  <a:lnTo>
                    <a:pt x="12185" y="4305"/>
                  </a:lnTo>
                  <a:close/>
                </a:path>
                <a:path w="17144" h="12700">
                  <a:moveTo>
                    <a:pt x="16757" y="4305"/>
                  </a:moveTo>
                  <a:lnTo>
                    <a:pt x="14128" y="4305"/>
                  </a:lnTo>
                  <a:lnTo>
                    <a:pt x="12836" y="5562"/>
                  </a:lnTo>
                  <a:lnTo>
                    <a:pt x="12718" y="5702"/>
                  </a:lnTo>
                  <a:lnTo>
                    <a:pt x="16757" y="5702"/>
                  </a:lnTo>
                  <a:lnTo>
                    <a:pt x="16757" y="4305"/>
                  </a:lnTo>
                  <a:close/>
                </a:path>
                <a:path w="17144" h="12700">
                  <a:moveTo>
                    <a:pt x="12769" y="5626"/>
                  </a:moveTo>
                  <a:close/>
                </a:path>
                <a:path w="17144" h="12700">
                  <a:moveTo>
                    <a:pt x="3449" y="5168"/>
                  </a:moveTo>
                  <a:lnTo>
                    <a:pt x="3964" y="5660"/>
                  </a:lnTo>
                  <a:lnTo>
                    <a:pt x="3449" y="5168"/>
                  </a:lnTo>
                  <a:close/>
                </a:path>
                <a:path w="17144" h="12700">
                  <a:moveTo>
                    <a:pt x="4489" y="4305"/>
                  </a:moveTo>
                  <a:lnTo>
                    <a:pt x="2546" y="4305"/>
                  </a:lnTo>
                  <a:lnTo>
                    <a:pt x="3964" y="5660"/>
                  </a:lnTo>
                  <a:lnTo>
                    <a:pt x="4307" y="5439"/>
                  </a:lnTo>
                  <a:lnTo>
                    <a:pt x="4413" y="5168"/>
                  </a:lnTo>
                  <a:lnTo>
                    <a:pt x="4489" y="4305"/>
                  </a:lnTo>
                  <a:close/>
                </a:path>
                <a:path w="17144" h="12700">
                  <a:moveTo>
                    <a:pt x="14128" y="4305"/>
                  </a:moveTo>
                  <a:lnTo>
                    <a:pt x="12185" y="4305"/>
                  </a:lnTo>
                  <a:lnTo>
                    <a:pt x="12287" y="5461"/>
                  </a:lnTo>
                  <a:lnTo>
                    <a:pt x="12577" y="5538"/>
                  </a:lnTo>
                  <a:lnTo>
                    <a:pt x="12771" y="5626"/>
                  </a:lnTo>
                  <a:lnTo>
                    <a:pt x="14128" y="4305"/>
                  </a:lnTo>
                  <a:close/>
                </a:path>
                <a:path w="17144" h="12700">
                  <a:moveTo>
                    <a:pt x="4393" y="5396"/>
                  </a:moveTo>
                  <a:lnTo>
                    <a:pt x="4106" y="5538"/>
                  </a:lnTo>
                  <a:lnTo>
                    <a:pt x="4387" y="5461"/>
                  </a:lnTo>
                  <a:close/>
                </a:path>
                <a:path w="17144" h="12700">
                  <a:moveTo>
                    <a:pt x="12185" y="4508"/>
                  </a:moveTo>
                  <a:lnTo>
                    <a:pt x="6191" y="4508"/>
                  </a:lnTo>
                  <a:lnTo>
                    <a:pt x="8337" y="4572"/>
                  </a:lnTo>
                  <a:lnTo>
                    <a:pt x="9670" y="4572"/>
                  </a:lnTo>
                  <a:lnTo>
                    <a:pt x="10940" y="4902"/>
                  </a:lnTo>
                  <a:lnTo>
                    <a:pt x="12185" y="5439"/>
                  </a:lnTo>
                  <a:lnTo>
                    <a:pt x="12185" y="4508"/>
                  </a:lnTo>
                  <a:close/>
                </a:path>
                <a:path w="17144" h="12700">
                  <a:moveTo>
                    <a:pt x="12185" y="4305"/>
                  </a:moveTo>
                  <a:lnTo>
                    <a:pt x="4489" y="4305"/>
                  </a:lnTo>
                  <a:lnTo>
                    <a:pt x="4489" y="5349"/>
                  </a:lnTo>
                  <a:lnTo>
                    <a:pt x="6191" y="4508"/>
                  </a:lnTo>
                  <a:lnTo>
                    <a:pt x="12185" y="4508"/>
                  </a:lnTo>
                  <a:lnTo>
                    <a:pt x="1218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191929" y="4889792"/>
              <a:ext cx="34290" cy="5715"/>
            </a:xfrm>
            <a:custGeom>
              <a:avLst/>
              <a:gdLst/>
              <a:ahLst/>
              <a:cxnLst/>
              <a:rect l="l" t="t" r="r" b="b"/>
              <a:pathLst>
                <a:path w="34289" h="5714">
                  <a:moveTo>
                    <a:pt x="34137" y="0"/>
                  </a:moveTo>
                  <a:lnTo>
                    <a:pt x="20535" y="0"/>
                  </a:lnTo>
                  <a:lnTo>
                    <a:pt x="20535" y="2565"/>
                  </a:lnTo>
                  <a:lnTo>
                    <a:pt x="17780" y="2908"/>
                  </a:lnTo>
                  <a:lnTo>
                    <a:pt x="11010" y="2908"/>
                  </a:lnTo>
                  <a:lnTo>
                    <a:pt x="8267" y="2565"/>
                  </a:lnTo>
                  <a:lnTo>
                    <a:pt x="8267" y="0"/>
                  </a:lnTo>
                  <a:lnTo>
                    <a:pt x="4800" y="0"/>
                  </a:lnTo>
                  <a:lnTo>
                    <a:pt x="0" y="4267"/>
                  </a:lnTo>
                  <a:lnTo>
                    <a:pt x="26669" y="4267"/>
                  </a:lnTo>
                  <a:lnTo>
                    <a:pt x="30530" y="5118"/>
                  </a:lnTo>
                  <a:lnTo>
                    <a:pt x="341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079051" y="4828514"/>
              <a:ext cx="149225" cy="69215"/>
            </a:xfrm>
            <a:custGeom>
              <a:avLst/>
              <a:gdLst/>
              <a:ahLst/>
              <a:cxnLst/>
              <a:rect l="l" t="t" r="r" b="b"/>
              <a:pathLst>
                <a:path w="149225" h="69214">
                  <a:moveTo>
                    <a:pt x="31089" y="8064"/>
                  </a:moveTo>
                  <a:lnTo>
                    <a:pt x="28016" y="7035"/>
                  </a:lnTo>
                  <a:lnTo>
                    <a:pt x="19481" y="11303"/>
                  </a:lnTo>
                  <a:lnTo>
                    <a:pt x="18224" y="13347"/>
                  </a:lnTo>
                  <a:lnTo>
                    <a:pt x="18224" y="20523"/>
                  </a:lnTo>
                  <a:lnTo>
                    <a:pt x="927" y="29832"/>
                  </a:lnTo>
                  <a:lnTo>
                    <a:pt x="0" y="32931"/>
                  </a:lnTo>
                  <a:lnTo>
                    <a:pt x="3098" y="33858"/>
                  </a:lnTo>
                  <a:lnTo>
                    <a:pt x="21590" y="23901"/>
                  </a:lnTo>
                  <a:lnTo>
                    <a:pt x="22796" y="21882"/>
                  </a:lnTo>
                  <a:lnTo>
                    <a:pt x="22796" y="14757"/>
                  </a:lnTo>
                  <a:lnTo>
                    <a:pt x="30060" y="11125"/>
                  </a:lnTo>
                  <a:lnTo>
                    <a:pt x="31089" y="8064"/>
                  </a:lnTo>
                  <a:close/>
                </a:path>
                <a:path w="149225" h="69214">
                  <a:moveTo>
                    <a:pt x="57327" y="825"/>
                  </a:moveTo>
                  <a:lnTo>
                    <a:pt x="54190" y="0"/>
                  </a:lnTo>
                  <a:lnTo>
                    <a:pt x="33566" y="12103"/>
                  </a:lnTo>
                  <a:lnTo>
                    <a:pt x="32753" y="15227"/>
                  </a:lnTo>
                  <a:lnTo>
                    <a:pt x="35877" y="16040"/>
                  </a:lnTo>
                  <a:lnTo>
                    <a:pt x="56502" y="3949"/>
                  </a:lnTo>
                  <a:lnTo>
                    <a:pt x="57327" y="825"/>
                  </a:lnTo>
                  <a:close/>
                </a:path>
                <a:path w="149225" h="69214">
                  <a:moveTo>
                    <a:pt x="149034" y="60223"/>
                  </a:moveTo>
                  <a:lnTo>
                    <a:pt x="147015" y="58991"/>
                  </a:lnTo>
                  <a:lnTo>
                    <a:pt x="142608" y="58991"/>
                  </a:lnTo>
                  <a:lnTo>
                    <a:pt x="142608" y="63563"/>
                  </a:lnTo>
                  <a:lnTo>
                    <a:pt x="142405" y="63830"/>
                  </a:lnTo>
                  <a:lnTo>
                    <a:pt x="141185" y="63563"/>
                  </a:lnTo>
                  <a:lnTo>
                    <a:pt x="142608" y="63563"/>
                  </a:lnTo>
                  <a:lnTo>
                    <a:pt x="142608" y="58991"/>
                  </a:lnTo>
                  <a:lnTo>
                    <a:pt x="133413" y="58991"/>
                  </a:lnTo>
                  <a:lnTo>
                    <a:pt x="133184" y="59093"/>
                  </a:lnTo>
                  <a:lnTo>
                    <a:pt x="133184" y="63398"/>
                  </a:lnTo>
                  <a:lnTo>
                    <a:pt x="132562" y="62433"/>
                  </a:lnTo>
                  <a:lnTo>
                    <a:pt x="133184" y="63398"/>
                  </a:lnTo>
                  <a:lnTo>
                    <a:pt x="133184" y="59093"/>
                  </a:lnTo>
                  <a:lnTo>
                    <a:pt x="131800" y="59651"/>
                  </a:lnTo>
                  <a:lnTo>
                    <a:pt x="131127" y="61277"/>
                  </a:lnTo>
                  <a:lnTo>
                    <a:pt x="131127" y="61760"/>
                  </a:lnTo>
                  <a:lnTo>
                    <a:pt x="129768" y="61925"/>
                  </a:lnTo>
                  <a:lnTo>
                    <a:pt x="127279" y="61899"/>
                  </a:lnTo>
                  <a:lnTo>
                    <a:pt x="125666" y="61899"/>
                  </a:lnTo>
                  <a:lnTo>
                    <a:pt x="124206" y="61810"/>
                  </a:lnTo>
                  <a:lnTo>
                    <a:pt x="123431" y="61722"/>
                  </a:lnTo>
                  <a:lnTo>
                    <a:pt x="123431" y="61518"/>
                  </a:lnTo>
                  <a:lnTo>
                    <a:pt x="123431" y="61277"/>
                  </a:lnTo>
                  <a:lnTo>
                    <a:pt x="122758" y="59651"/>
                  </a:lnTo>
                  <a:lnTo>
                    <a:pt x="121145" y="58991"/>
                  </a:lnTo>
                  <a:lnTo>
                    <a:pt x="118935" y="58991"/>
                  </a:lnTo>
                  <a:lnTo>
                    <a:pt x="118935" y="64757"/>
                  </a:lnTo>
                  <a:lnTo>
                    <a:pt x="118859" y="63563"/>
                  </a:lnTo>
                  <a:lnTo>
                    <a:pt x="118846" y="62585"/>
                  </a:lnTo>
                  <a:lnTo>
                    <a:pt x="118859" y="63258"/>
                  </a:lnTo>
                  <a:lnTo>
                    <a:pt x="118935" y="64757"/>
                  </a:lnTo>
                  <a:lnTo>
                    <a:pt x="118935" y="58991"/>
                  </a:lnTo>
                  <a:lnTo>
                    <a:pt x="117678" y="58991"/>
                  </a:lnTo>
                  <a:lnTo>
                    <a:pt x="116166" y="59563"/>
                  </a:lnTo>
                  <a:lnTo>
                    <a:pt x="111366" y="63830"/>
                  </a:lnTo>
                  <a:lnTo>
                    <a:pt x="110858" y="65887"/>
                  </a:lnTo>
                  <a:lnTo>
                    <a:pt x="110769" y="66382"/>
                  </a:lnTo>
                  <a:lnTo>
                    <a:pt x="112877" y="67830"/>
                  </a:lnTo>
                  <a:lnTo>
                    <a:pt x="139293" y="67830"/>
                  </a:lnTo>
                  <a:lnTo>
                    <a:pt x="142900" y="68630"/>
                  </a:lnTo>
                  <a:lnTo>
                    <a:pt x="145275" y="67716"/>
                  </a:lnTo>
                  <a:lnTo>
                    <a:pt x="146138" y="66471"/>
                  </a:lnTo>
                  <a:lnTo>
                    <a:pt x="148005" y="63830"/>
                  </a:lnTo>
                  <a:lnTo>
                    <a:pt x="148399" y="63258"/>
                  </a:lnTo>
                  <a:lnTo>
                    <a:pt x="148869" y="62598"/>
                  </a:lnTo>
                  <a:lnTo>
                    <a:pt x="148958" y="61277"/>
                  </a:lnTo>
                  <a:lnTo>
                    <a:pt x="149034" y="6022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157169" y="4826914"/>
              <a:ext cx="292100" cy="0"/>
            </a:xfrm>
            <a:custGeom>
              <a:avLst/>
              <a:gdLst/>
              <a:ahLst/>
              <a:cxnLst/>
              <a:rect l="l" t="t" r="r" b="b"/>
              <a:pathLst>
                <a:path w="292100">
                  <a:moveTo>
                    <a:pt x="29157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154883" y="4824729"/>
              <a:ext cx="296545" cy="5080"/>
            </a:xfrm>
            <a:custGeom>
              <a:avLst/>
              <a:gdLst/>
              <a:ahLst/>
              <a:cxnLst/>
              <a:rect l="l" t="t" r="r" b="b"/>
              <a:pathLst>
                <a:path w="296545" h="5079">
                  <a:moveTo>
                    <a:pt x="296151" y="1270"/>
                  </a:moveTo>
                  <a:lnTo>
                    <a:pt x="295859" y="1270"/>
                  </a:lnTo>
                  <a:lnTo>
                    <a:pt x="295859" y="0"/>
                  </a:lnTo>
                  <a:lnTo>
                    <a:pt x="279" y="0"/>
                  </a:lnTo>
                  <a:lnTo>
                    <a:pt x="27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990" y="3810"/>
                  </a:lnTo>
                  <a:lnTo>
                    <a:pt x="990" y="5080"/>
                  </a:lnTo>
                  <a:lnTo>
                    <a:pt x="295148" y="5080"/>
                  </a:lnTo>
                  <a:lnTo>
                    <a:pt x="295148" y="3810"/>
                  </a:lnTo>
                  <a:lnTo>
                    <a:pt x="296151" y="3810"/>
                  </a:lnTo>
                  <a:lnTo>
                    <a:pt x="296151" y="1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507422" y="4826914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>
                  <a:moveTo>
                    <a:pt x="565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505136" y="4824628"/>
              <a:ext cx="61594" cy="5080"/>
            </a:xfrm>
            <a:custGeom>
              <a:avLst/>
              <a:gdLst/>
              <a:ahLst/>
              <a:cxnLst/>
              <a:rect l="l" t="t" r="r" b="b"/>
              <a:pathLst>
                <a:path w="61595" h="5079">
                  <a:moveTo>
                    <a:pt x="60096" y="0"/>
                  </a:moveTo>
                  <a:lnTo>
                    <a:pt x="1028" y="0"/>
                  </a:lnTo>
                  <a:lnTo>
                    <a:pt x="0" y="1028"/>
                  </a:lnTo>
                  <a:lnTo>
                    <a:pt x="0" y="3556"/>
                  </a:lnTo>
                  <a:lnTo>
                    <a:pt x="1028" y="4572"/>
                  </a:lnTo>
                  <a:lnTo>
                    <a:pt x="2286" y="4572"/>
                  </a:lnTo>
                  <a:lnTo>
                    <a:pt x="60096" y="4572"/>
                  </a:lnTo>
                  <a:lnTo>
                    <a:pt x="61112" y="3556"/>
                  </a:lnTo>
                  <a:lnTo>
                    <a:pt x="61112" y="1028"/>
                  </a:lnTo>
                  <a:lnTo>
                    <a:pt x="600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71697" y="4739030"/>
              <a:ext cx="69087" cy="69100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71697" y="3911536"/>
              <a:ext cx="69087" cy="69126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3318598" y="3809911"/>
              <a:ext cx="101600" cy="42545"/>
            </a:xfrm>
            <a:custGeom>
              <a:avLst/>
              <a:gdLst/>
              <a:ahLst/>
              <a:cxnLst/>
              <a:rect l="l" t="t" r="r" b="b"/>
              <a:pathLst>
                <a:path w="101600" h="42545">
                  <a:moveTo>
                    <a:pt x="63474" y="0"/>
                  </a:moveTo>
                  <a:lnTo>
                    <a:pt x="0" y="0"/>
                  </a:lnTo>
                  <a:lnTo>
                    <a:pt x="11214" y="3746"/>
                  </a:lnTo>
                  <a:lnTo>
                    <a:pt x="6946" y="9080"/>
                  </a:lnTo>
                  <a:lnTo>
                    <a:pt x="1600" y="16014"/>
                  </a:lnTo>
                  <a:lnTo>
                    <a:pt x="4267" y="26149"/>
                  </a:lnTo>
                  <a:lnTo>
                    <a:pt x="11214" y="42151"/>
                  </a:lnTo>
                  <a:lnTo>
                    <a:pt x="24002" y="41605"/>
                  </a:lnTo>
                  <a:lnTo>
                    <a:pt x="24002" y="18135"/>
                  </a:lnTo>
                  <a:lnTo>
                    <a:pt x="13868" y="29171"/>
                  </a:lnTo>
                  <a:lnTo>
                    <a:pt x="10134" y="17614"/>
                  </a:lnTo>
                  <a:lnTo>
                    <a:pt x="18135" y="9601"/>
                  </a:lnTo>
                  <a:lnTo>
                    <a:pt x="20281" y="4267"/>
                  </a:lnTo>
                  <a:lnTo>
                    <a:pt x="73621" y="13347"/>
                  </a:lnTo>
                  <a:lnTo>
                    <a:pt x="80543" y="16548"/>
                  </a:lnTo>
                  <a:lnTo>
                    <a:pt x="101345" y="19215"/>
                  </a:lnTo>
                  <a:lnTo>
                    <a:pt x="87477" y="3200"/>
                  </a:lnTo>
                  <a:lnTo>
                    <a:pt x="6347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316350" y="3807625"/>
              <a:ext cx="106045" cy="46990"/>
            </a:xfrm>
            <a:custGeom>
              <a:avLst/>
              <a:gdLst/>
              <a:ahLst/>
              <a:cxnLst/>
              <a:rect l="l" t="t" r="r" b="b"/>
              <a:pathLst>
                <a:path w="106045" h="46989">
                  <a:moveTo>
                    <a:pt x="7378" y="9969"/>
                  </a:moveTo>
                  <a:lnTo>
                    <a:pt x="2044" y="16903"/>
                  </a:lnTo>
                  <a:lnTo>
                    <a:pt x="1638" y="18872"/>
                  </a:lnTo>
                  <a:lnTo>
                    <a:pt x="4305" y="29006"/>
                  </a:lnTo>
                  <a:lnTo>
                    <a:pt x="4419" y="29337"/>
                  </a:lnTo>
                  <a:lnTo>
                    <a:pt x="11353" y="45338"/>
                  </a:lnTo>
                  <a:lnTo>
                    <a:pt x="13550" y="46723"/>
                  </a:lnTo>
                  <a:lnTo>
                    <a:pt x="27584" y="46126"/>
                  </a:lnTo>
                  <a:lnTo>
                    <a:pt x="28536" y="45123"/>
                  </a:lnTo>
                  <a:lnTo>
                    <a:pt x="28536" y="42087"/>
                  </a:lnTo>
                  <a:lnTo>
                    <a:pt x="14935" y="42087"/>
                  </a:lnTo>
                  <a:lnTo>
                    <a:pt x="8686" y="27673"/>
                  </a:lnTo>
                  <a:lnTo>
                    <a:pt x="6350" y="18796"/>
                  </a:lnTo>
                  <a:lnTo>
                    <a:pt x="10978" y="12788"/>
                  </a:lnTo>
                  <a:lnTo>
                    <a:pt x="9194" y="11366"/>
                  </a:lnTo>
                  <a:lnTo>
                    <a:pt x="7378" y="9969"/>
                  </a:lnTo>
                  <a:close/>
                </a:path>
                <a:path w="106045" h="46989">
                  <a:moveTo>
                    <a:pt x="28536" y="26288"/>
                  </a:moveTo>
                  <a:lnTo>
                    <a:pt x="23964" y="26288"/>
                  </a:lnTo>
                  <a:lnTo>
                    <a:pt x="23964" y="41706"/>
                  </a:lnTo>
                  <a:lnTo>
                    <a:pt x="14935" y="42087"/>
                  </a:lnTo>
                  <a:lnTo>
                    <a:pt x="28536" y="42087"/>
                  </a:lnTo>
                  <a:lnTo>
                    <a:pt x="28536" y="26288"/>
                  </a:lnTo>
                  <a:close/>
                </a:path>
                <a:path w="106045" h="46989">
                  <a:moveTo>
                    <a:pt x="22910" y="4305"/>
                  </a:moveTo>
                  <a:lnTo>
                    <a:pt x="20408" y="5702"/>
                  </a:lnTo>
                  <a:lnTo>
                    <a:pt x="18427" y="10604"/>
                  </a:lnTo>
                  <a:lnTo>
                    <a:pt x="10769" y="18275"/>
                  </a:lnTo>
                  <a:lnTo>
                    <a:pt x="10354" y="20002"/>
                  </a:lnTo>
                  <a:lnTo>
                    <a:pt x="10308" y="20904"/>
                  </a:lnTo>
                  <a:lnTo>
                    <a:pt x="13931" y="32156"/>
                  </a:lnTo>
                  <a:lnTo>
                    <a:pt x="15621" y="33693"/>
                  </a:lnTo>
                  <a:lnTo>
                    <a:pt x="17792" y="33007"/>
                  </a:lnTo>
                  <a:lnTo>
                    <a:pt x="23288" y="27025"/>
                  </a:lnTo>
                  <a:lnTo>
                    <a:pt x="17081" y="27025"/>
                  </a:lnTo>
                  <a:lnTo>
                    <a:pt x="15108" y="20904"/>
                  </a:lnTo>
                  <a:lnTo>
                    <a:pt x="15087" y="20421"/>
                  </a:lnTo>
                  <a:lnTo>
                    <a:pt x="21996" y="13500"/>
                  </a:lnTo>
                  <a:lnTo>
                    <a:pt x="22504" y="12738"/>
                  </a:lnTo>
                  <a:lnTo>
                    <a:pt x="23952" y="9118"/>
                  </a:lnTo>
                  <a:lnTo>
                    <a:pt x="51224" y="9118"/>
                  </a:lnTo>
                  <a:lnTo>
                    <a:pt x="22910" y="4305"/>
                  </a:lnTo>
                  <a:close/>
                </a:path>
                <a:path w="106045" h="46989">
                  <a:moveTo>
                    <a:pt x="27089" y="18287"/>
                  </a:moveTo>
                  <a:lnTo>
                    <a:pt x="24574" y="18872"/>
                  </a:lnTo>
                  <a:lnTo>
                    <a:pt x="17081" y="27025"/>
                  </a:lnTo>
                  <a:lnTo>
                    <a:pt x="23288" y="27025"/>
                  </a:lnTo>
                  <a:lnTo>
                    <a:pt x="23964" y="26288"/>
                  </a:lnTo>
                  <a:lnTo>
                    <a:pt x="28536" y="26288"/>
                  </a:lnTo>
                  <a:lnTo>
                    <a:pt x="28536" y="20421"/>
                  </a:lnTo>
                  <a:lnTo>
                    <a:pt x="27089" y="18287"/>
                  </a:lnTo>
                  <a:close/>
                </a:path>
                <a:path w="106045" h="46989">
                  <a:moveTo>
                    <a:pt x="51224" y="9118"/>
                  </a:moveTo>
                  <a:lnTo>
                    <a:pt x="23952" y="9118"/>
                  </a:lnTo>
                  <a:lnTo>
                    <a:pt x="75184" y="17830"/>
                  </a:lnTo>
                  <a:lnTo>
                    <a:pt x="81826" y="20904"/>
                  </a:lnTo>
                  <a:lnTo>
                    <a:pt x="82499" y="21094"/>
                  </a:lnTo>
                  <a:lnTo>
                    <a:pt x="103301" y="23761"/>
                  </a:lnTo>
                  <a:lnTo>
                    <a:pt x="105613" y="22580"/>
                  </a:lnTo>
                  <a:lnTo>
                    <a:pt x="105321" y="20002"/>
                  </a:lnTo>
                  <a:lnTo>
                    <a:pt x="103991" y="18465"/>
                  </a:lnTo>
                  <a:lnTo>
                    <a:pt x="97955" y="18465"/>
                  </a:lnTo>
                  <a:lnTo>
                    <a:pt x="83426" y="16611"/>
                  </a:lnTo>
                  <a:lnTo>
                    <a:pt x="76822" y="13550"/>
                  </a:lnTo>
                  <a:lnTo>
                    <a:pt x="76250" y="13373"/>
                  </a:lnTo>
                  <a:lnTo>
                    <a:pt x="51224" y="9118"/>
                  </a:lnTo>
                  <a:close/>
                </a:path>
                <a:path w="106045" h="46989">
                  <a:moveTo>
                    <a:pt x="91740" y="4305"/>
                  </a:moveTo>
                  <a:lnTo>
                    <a:pt x="22910" y="4305"/>
                  </a:lnTo>
                  <a:lnTo>
                    <a:pt x="24479" y="4572"/>
                  </a:lnTo>
                  <a:lnTo>
                    <a:pt x="65570" y="4572"/>
                  </a:lnTo>
                  <a:lnTo>
                    <a:pt x="88569" y="7645"/>
                  </a:lnTo>
                  <a:lnTo>
                    <a:pt x="97955" y="18465"/>
                  </a:lnTo>
                  <a:lnTo>
                    <a:pt x="103991" y="18465"/>
                  </a:lnTo>
                  <a:lnTo>
                    <a:pt x="91740" y="4305"/>
                  </a:lnTo>
                  <a:close/>
                </a:path>
                <a:path w="106045" h="46989">
                  <a:moveTo>
                    <a:pt x="9194" y="11366"/>
                  </a:moveTo>
                  <a:lnTo>
                    <a:pt x="10972" y="12788"/>
                  </a:lnTo>
                  <a:lnTo>
                    <a:pt x="9194" y="11366"/>
                  </a:lnTo>
                  <a:close/>
                </a:path>
                <a:path w="106045" h="46989">
                  <a:moveTo>
                    <a:pt x="65722" y="0"/>
                  </a:moveTo>
                  <a:lnTo>
                    <a:pt x="2247" y="0"/>
                  </a:lnTo>
                  <a:lnTo>
                    <a:pt x="0" y="1930"/>
                  </a:lnTo>
                  <a:lnTo>
                    <a:pt x="1524" y="4457"/>
                  </a:lnTo>
                  <a:lnTo>
                    <a:pt x="9626" y="7162"/>
                  </a:lnTo>
                  <a:lnTo>
                    <a:pt x="7378" y="9969"/>
                  </a:lnTo>
                  <a:lnTo>
                    <a:pt x="10995" y="12761"/>
                  </a:lnTo>
                  <a:lnTo>
                    <a:pt x="15239" y="7454"/>
                  </a:lnTo>
                  <a:lnTo>
                    <a:pt x="15646" y="5384"/>
                  </a:lnTo>
                  <a:lnTo>
                    <a:pt x="14867" y="4572"/>
                  </a:lnTo>
                  <a:lnTo>
                    <a:pt x="2247" y="4572"/>
                  </a:lnTo>
                  <a:lnTo>
                    <a:pt x="2367" y="1930"/>
                  </a:lnTo>
                  <a:lnTo>
                    <a:pt x="2971" y="126"/>
                  </a:lnTo>
                  <a:lnTo>
                    <a:pt x="66789" y="126"/>
                  </a:lnTo>
                  <a:lnTo>
                    <a:pt x="65722" y="0"/>
                  </a:lnTo>
                  <a:close/>
                </a:path>
                <a:path w="106045" h="46989">
                  <a:moveTo>
                    <a:pt x="2971" y="126"/>
                  </a:moveTo>
                  <a:lnTo>
                    <a:pt x="2367" y="1930"/>
                  </a:lnTo>
                  <a:lnTo>
                    <a:pt x="2247" y="4572"/>
                  </a:lnTo>
                  <a:lnTo>
                    <a:pt x="14867" y="4572"/>
                  </a:lnTo>
                  <a:lnTo>
                    <a:pt x="14185" y="3860"/>
                  </a:lnTo>
                  <a:lnTo>
                    <a:pt x="2971" y="126"/>
                  </a:lnTo>
                  <a:close/>
                </a:path>
                <a:path w="106045" h="46989">
                  <a:moveTo>
                    <a:pt x="66789" y="126"/>
                  </a:moveTo>
                  <a:lnTo>
                    <a:pt x="2971" y="126"/>
                  </a:lnTo>
                  <a:lnTo>
                    <a:pt x="14185" y="3860"/>
                  </a:lnTo>
                  <a:lnTo>
                    <a:pt x="14867" y="4572"/>
                  </a:lnTo>
                  <a:lnTo>
                    <a:pt x="22433" y="4572"/>
                  </a:lnTo>
                  <a:lnTo>
                    <a:pt x="22910" y="4305"/>
                  </a:lnTo>
                  <a:lnTo>
                    <a:pt x="91740" y="4305"/>
                  </a:lnTo>
                  <a:lnTo>
                    <a:pt x="91465" y="3987"/>
                  </a:lnTo>
                  <a:lnTo>
                    <a:pt x="90030" y="3225"/>
                  </a:lnTo>
                  <a:lnTo>
                    <a:pt x="66789" y="12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336734" y="3819512"/>
              <a:ext cx="12065" cy="14604"/>
            </a:xfrm>
            <a:custGeom>
              <a:avLst/>
              <a:gdLst/>
              <a:ahLst/>
              <a:cxnLst/>
              <a:rect l="l" t="t" r="r" b="b"/>
              <a:pathLst>
                <a:path w="12064" h="14604">
                  <a:moveTo>
                    <a:pt x="0" y="0"/>
                  </a:moveTo>
                  <a:lnTo>
                    <a:pt x="5867" y="14579"/>
                  </a:lnTo>
                  <a:lnTo>
                    <a:pt x="11747" y="10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335007" y="3817797"/>
              <a:ext cx="15875" cy="18415"/>
            </a:xfrm>
            <a:custGeom>
              <a:avLst/>
              <a:gdLst/>
              <a:ahLst/>
              <a:cxnLst/>
              <a:rect l="l" t="t" r="r" b="b"/>
              <a:pathLst>
                <a:path w="15875" h="18414">
                  <a:moveTo>
                    <a:pt x="3225" y="0"/>
                  </a:moveTo>
                  <a:lnTo>
                    <a:pt x="0" y="215"/>
                  </a:lnTo>
                  <a:lnTo>
                    <a:pt x="215" y="3441"/>
                  </a:lnTo>
                  <a:lnTo>
                    <a:pt x="9817" y="11861"/>
                  </a:lnTo>
                  <a:lnTo>
                    <a:pt x="6261" y="14452"/>
                  </a:lnTo>
                  <a:lnTo>
                    <a:pt x="5753" y="17640"/>
                  </a:lnTo>
                  <a:lnTo>
                    <a:pt x="8940" y="18148"/>
                  </a:lnTo>
                  <a:lnTo>
                    <a:pt x="14820" y="13881"/>
                  </a:lnTo>
                  <a:lnTo>
                    <a:pt x="15760" y="12141"/>
                  </a:lnTo>
                  <a:lnTo>
                    <a:pt x="14986" y="10325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317176" y="3817023"/>
              <a:ext cx="8890" cy="15240"/>
            </a:xfrm>
            <a:custGeom>
              <a:avLst/>
              <a:gdLst/>
              <a:ahLst/>
              <a:cxnLst/>
              <a:rect l="l" t="t" r="r" b="b"/>
              <a:pathLst>
                <a:path w="8889" h="15239">
                  <a:moveTo>
                    <a:pt x="723" y="0"/>
                  </a:moveTo>
                  <a:lnTo>
                    <a:pt x="0" y="14236"/>
                  </a:lnTo>
                  <a:lnTo>
                    <a:pt x="4648" y="15036"/>
                  </a:lnTo>
                  <a:lnTo>
                    <a:pt x="8369" y="196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314839" y="3814813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3632" y="0"/>
                  </a:moveTo>
                  <a:lnTo>
                    <a:pt x="1701" y="380"/>
                  </a:lnTo>
                  <a:lnTo>
                    <a:pt x="774" y="2095"/>
                  </a:lnTo>
                  <a:lnTo>
                    <a:pt x="0" y="17487"/>
                  </a:lnTo>
                  <a:lnTo>
                    <a:pt x="812" y="18491"/>
                  </a:lnTo>
                  <a:lnTo>
                    <a:pt x="7835" y="19710"/>
                  </a:lnTo>
                  <a:lnTo>
                    <a:pt x="9016" y="18872"/>
                  </a:lnTo>
                  <a:lnTo>
                    <a:pt x="9448" y="16382"/>
                  </a:lnTo>
                  <a:lnTo>
                    <a:pt x="8610" y="15201"/>
                  </a:lnTo>
                  <a:lnTo>
                    <a:pt x="4724" y="14528"/>
                  </a:lnTo>
                  <a:lnTo>
                    <a:pt x="5206" y="5130"/>
                  </a:lnTo>
                  <a:lnTo>
                    <a:pt x="11353" y="6705"/>
                  </a:lnTo>
                  <a:lnTo>
                    <a:pt x="12598" y="5968"/>
                  </a:lnTo>
                  <a:lnTo>
                    <a:pt x="13233" y="3517"/>
                  </a:lnTo>
                  <a:lnTo>
                    <a:pt x="12496" y="2273"/>
                  </a:lnTo>
                  <a:lnTo>
                    <a:pt x="11264" y="1955"/>
                  </a:lnTo>
                  <a:lnTo>
                    <a:pt x="36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125152" y="4313809"/>
              <a:ext cx="27940" cy="67945"/>
            </a:xfrm>
            <a:custGeom>
              <a:avLst/>
              <a:gdLst/>
              <a:ahLst/>
              <a:cxnLst/>
              <a:rect l="l" t="t" r="r" b="b"/>
              <a:pathLst>
                <a:path w="27939" h="67945">
                  <a:moveTo>
                    <a:pt x="18859" y="0"/>
                  </a:moveTo>
                  <a:lnTo>
                    <a:pt x="17780" y="3200"/>
                  </a:lnTo>
                  <a:lnTo>
                    <a:pt x="4267" y="46570"/>
                  </a:lnTo>
                  <a:lnTo>
                    <a:pt x="2133" y="54406"/>
                  </a:lnTo>
                  <a:lnTo>
                    <a:pt x="0" y="63652"/>
                  </a:lnTo>
                  <a:lnTo>
                    <a:pt x="0" y="67906"/>
                  </a:lnTo>
                  <a:lnTo>
                    <a:pt x="9448" y="67906"/>
                  </a:lnTo>
                  <a:lnTo>
                    <a:pt x="9448" y="63652"/>
                  </a:lnTo>
                  <a:lnTo>
                    <a:pt x="11379" y="57099"/>
                  </a:lnTo>
                  <a:lnTo>
                    <a:pt x="13512" y="49275"/>
                  </a:lnTo>
                  <a:lnTo>
                    <a:pt x="27724" y="3606"/>
                  </a:lnTo>
                  <a:lnTo>
                    <a:pt x="1885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122866" y="4313453"/>
              <a:ext cx="31750" cy="71120"/>
            </a:xfrm>
            <a:custGeom>
              <a:avLst/>
              <a:gdLst/>
              <a:ahLst/>
              <a:cxnLst/>
              <a:rect l="l" t="t" r="r" b="b"/>
              <a:pathLst>
                <a:path w="31750" h="71120">
                  <a:moveTo>
                    <a:pt x="22453" y="0"/>
                  </a:moveTo>
                  <a:lnTo>
                    <a:pt x="4356" y="46329"/>
                  </a:lnTo>
                  <a:lnTo>
                    <a:pt x="0" y="68262"/>
                  </a:lnTo>
                  <a:lnTo>
                    <a:pt x="673" y="69875"/>
                  </a:lnTo>
                  <a:lnTo>
                    <a:pt x="2285" y="70548"/>
                  </a:lnTo>
                  <a:lnTo>
                    <a:pt x="2285" y="65976"/>
                  </a:lnTo>
                  <a:lnTo>
                    <a:pt x="4556" y="65976"/>
                  </a:lnTo>
                  <a:lnTo>
                    <a:pt x="4546" y="64604"/>
                  </a:lnTo>
                  <a:lnTo>
                    <a:pt x="6642" y="55232"/>
                  </a:lnTo>
                  <a:lnTo>
                    <a:pt x="8738" y="47612"/>
                  </a:lnTo>
                  <a:lnTo>
                    <a:pt x="6553" y="46926"/>
                  </a:lnTo>
                  <a:lnTo>
                    <a:pt x="8951" y="46926"/>
                  </a:lnTo>
                  <a:lnTo>
                    <a:pt x="22123" y="4635"/>
                  </a:lnTo>
                  <a:lnTo>
                    <a:pt x="21945" y="4635"/>
                  </a:lnTo>
                  <a:lnTo>
                    <a:pt x="21666" y="4089"/>
                  </a:lnTo>
                  <a:lnTo>
                    <a:pt x="20065" y="3556"/>
                  </a:lnTo>
                  <a:lnTo>
                    <a:pt x="30712" y="3556"/>
                  </a:lnTo>
                  <a:lnTo>
                    <a:pt x="30264" y="3098"/>
                  </a:lnTo>
                  <a:lnTo>
                    <a:pt x="28282" y="1270"/>
                  </a:lnTo>
                  <a:lnTo>
                    <a:pt x="25361" y="88"/>
                  </a:lnTo>
                  <a:lnTo>
                    <a:pt x="22453" y="0"/>
                  </a:lnTo>
                  <a:close/>
                </a:path>
                <a:path w="31750" h="71120">
                  <a:moveTo>
                    <a:pt x="4556" y="65976"/>
                  </a:moveTo>
                  <a:lnTo>
                    <a:pt x="2285" y="65976"/>
                  </a:lnTo>
                  <a:lnTo>
                    <a:pt x="2285" y="70548"/>
                  </a:lnTo>
                  <a:lnTo>
                    <a:pt x="11734" y="70548"/>
                  </a:lnTo>
                  <a:lnTo>
                    <a:pt x="13347" y="69875"/>
                  </a:lnTo>
                  <a:lnTo>
                    <a:pt x="14020" y="68262"/>
                  </a:lnTo>
                  <a:lnTo>
                    <a:pt x="4571" y="68262"/>
                  </a:lnTo>
                  <a:lnTo>
                    <a:pt x="4556" y="65976"/>
                  </a:lnTo>
                  <a:close/>
                </a:path>
                <a:path w="31750" h="71120">
                  <a:moveTo>
                    <a:pt x="9460" y="65976"/>
                  </a:moveTo>
                  <a:lnTo>
                    <a:pt x="4556" y="65976"/>
                  </a:lnTo>
                  <a:lnTo>
                    <a:pt x="4571" y="68262"/>
                  </a:lnTo>
                  <a:lnTo>
                    <a:pt x="9448" y="68262"/>
                  </a:lnTo>
                  <a:lnTo>
                    <a:pt x="9460" y="65976"/>
                  </a:lnTo>
                  <a:close/>
                </a:path>
                <a:path w="31750" h="71120">
                  <a:moveTo>
                    <a:pt x="26916" y="6250"/>
                  </a:moveTo>
                  <a:lnTo>
                    <a:pt x="13588" y="49034"/>
                  </a:lnTo>
                  <a:lnTo>
                    <a:pt x="11480" y="56870"/>
                  </a:lnTo>
                  <a:lnTo>
                    <a:pt x="9474" y="63373"/>
                  </a:lnTo>
                  <a:lnTo>
                    <a:pt x="9448" y="68262"/>
                  </a:lnTo>
                  <a:lnTo>
                    <a:pt x="11734" y="68262"/>
                  </a:lnTo>
                  <a:lnTo>
                    <a:pt x="11734" y="65976"/>
                  </a:lnTo>
                  <a:lnTo>
                    <a:pt x="13996" y="65976"/>
                  </a:lnTo>
                  <a:lnTo>
                    <a:pt x="13993" y="64604"/>
                  </a:lnTo>
                  <a:lnTo>
                    <a:pt x="15849" y="58051"/>
                  </a:lnTo>
                  <a:lnTo>
                    <a:pt x="17984" y="50317"/>
                  </a:lnTo>
                  <a:lnTo>
                    <a:pt x="15798" y="49631"/>
                  </a:lnTo>
                  <a:lnTo>
                    <a:pt x="18196" y="49631"/>
                  </a:lnTo>
                  <a:lnTo>
                    <a:pt x="31495" y="6934"/>
                  </a:lnTo>
                  <a:lnTo>
                    <a:pt x="31563" y="6476"/>
                  </a:lnTo>
                  <a:lnTo>
                    <a:pt x="27165" y="6476"/>
                  </a:lnTo>
                  <a:lnTo>
                    <a:pt x="26916" y="6250"/>
                  </a:lnTo>
                  <a:close/>
                </a:path>
                <a:path w="31750" h="71120">
                  <a:moveTo>
                    <a:pt x="13996" y="65976"/>
                  </a:moveTo>
                  <a:lnTo>
                    <a:pt x="11734" y="65976"/>
                  </a:lnTo>
                  <a:lnTo>
                    <a:pt x="11734" y="68262"/>
                  </a:lnTo>
                  <a:lnTo>
                    <a:pt x="14020" y="68262"/>
                  </a:lnTo>
                  <a:lnTo>
                    <a:pt x="13996" y="65976"/>
                  </a:lnTo>
                  <a:close/>
                </a:path>
                <a:path w="31750" h="71120">
                  <a:moveTo>
                    <a:pt x="15798" y="49631"/>
                  </a:moveTo>
                  <a:lnTo>
                    <a:pt x="17983" y="50317"/>
                  </a:lnTo>
                  <a:lnTo>
                    <a:pt x="15798" y="49631"/>
                  </a:lnTo>
                  <a:close/>
                </a:path>
                <a:path w="31750" h="71120">
                  <a:moveTo>
                    <a:pt x="18196" y="49631"/>
                  </a:moveTo>
                  <a:lnTo>
                    <a:pt x="15798" y="49631"/>
                  </a:lnTo>
                  <a:lnTo>
                    <a:pt x="18008" y="50228"/>
                  </a:lnTo>
                  <a:lnTo>
                    <a:pt x="18196" y="49631"/>
                  </a:lnTo>
                  <a:close/>
                </a:path>
                <a:path w="31750" h="71120">
                  <a:moveTo>
                    <a:pt x="6553" y="46926"/>
                  </a:moveTo>
                  <a:lnTo>
                    <a:pt x="8737" y="47612"/>
                  </a:lnTo>
                  <a:lnTo>
                    <a:pt x="6553" y="46926"/>
                  </a:lnTo>
                  <a:close/>
                </a:path>
                <a:path w="31750" h="71120">
                  <a:moveTo>
                    <a:pt x="8951" y="46926"/>
                  </a:moveTo>
                  <a:lnTo>
                    <a:pt x="6553" y="46926"/>
                  </a:lnTo>
                  <a:lnTo>
                    <a:pt x="8762" y="47523"/>
                  </a:lnTo>
                  <a:lnTo>
                    <a:pt x="8951" y="46926"/>
                  </a:lnTo>
                  <a:close/>
                </a:path>
                <a:path w="31750" h="71120">
                  <a:moveTo>
                    <a:pt x="27127" y="5575"/>
                  </a:moveTo>
                  <a:lnTo>
                    <a:pt x="26916" y="6250"/>
                  </a:lnTo>
                  <a:lnTo>
                    <a:pt x="27063" y="6350"/>
                  </a:lnTo>
                  <a:lnTo>
                    <a:pt x="27127" y="5575"/>
                  </a:lnTo>
                  <a:close/>
                </a:path>
                <a:path w="31750" h="71120">
                  <a:moveTo>
                    <a:pt x="27127" y="5575"/>
                  </a:moveTo>
                  <a:lnTo>
                    <a:pt x="27165" y="6476"/>
                  </a:lnTo>
                  <a:lnTo>
                    <a:pt x="28054" y="5981"/>
                  </a:lnTo>
                  <a:lnTo>
                    <a:pt x="28435" y="5981"/>
                  </a:lnTo>
                  <a:lnTo>
                    <a:pt x="27127" y="5575"/>
                  </a:lnTo>
                  <a:close/>
                </a:path>
                <a:path w="31750" h="71120">
                  <a:moveTo>
                    <a:pt x="31624" y="5575"/>
                  </a:moveTo>
                  <a:lnTo>
                    <a:pt x="27127" y="5575"/>
                  </a:lnTo>
                  <a:lnTo>
                    <a:pt x="28435" y="5981"/>
                  </a:lnTo>
                  <a:lnTo>
                    <a:pt x="28054" y="5981"/>
                  </a:lnTo>
                  <a:lnTo>
                    <a:pt x="27165" y="6476"/>
                  </a:lnTo>
                  <a:lnTo>
                    <a:pt x="31563" y="6476"/>
                  </a:lnTo>
                  <a:lnTo>
                    <a:pt x="31624" y="5575"/>
                  </a:lnTo>
                  <a:close/>
                </a:path>
                <a:path w="31750" h="71120">
                  <a:moveTo>
                    <a:pt x="31597" y="4572"/>
                  </a:moveTo>
                  <a:lnTo>
                    <a:pt x="22453" y="4572"/>
                  </a:lnTo>
                  <a:lnTo>
                    <a:pt x="25882" y="5549"/>
                  </a:lnTo>
                  <a:lnTo>
                    <a:pt x="26916" y="6250"/>
                  </a:lnTo>
                  <a:lnTo>
                    <a:pt x="27127" y="5575"/>
                  </a:lnTo>
                  <a:lnTo>
                    <a:pt x="31624" y="5575"/>
                  </a:lnTo>
                  <a:lnTo>
                    <a:pt x="31597" y="4572"/>
                  </a:lnTo>
                  <a:close/>
                </a:path>
                <a:path w="31750" h="71120">
                  <a:moveTo>
                    <a:pt x="21681" y="4094"/>
                  </a:moveTo>
                  <a:lnTo>
                    <a:pt x="21945" y="4635"/>
                  </a:lnTo>
                  <a:lnTo>
                    <a:pt x="22234" y="4278"/>
                  </a:lnTo>
                  <a:lnTo>
                    <a:pt x="21681" y="4094"/>
                  </a:lnTo>
                  <a:close/>
                </a:path>
                <a:path w="31750" h="71120">
                  <a:moveTo>
                    <a:pt x="22232" y="4286"/>
                  </a:moveTo>
                  <a:lnTo>
                    <a:pt x="21945" y="4635"/>
                  </a:lnTo>
                  <a:lnTo>
                    <a:pt x="22131" y="4612"/>
                  </a:lnTo>
                  <a:lnTo>
                    <a:pt x="22232" y="4286"/>
                  </a:lnTo>
                  <a:close/>
                </a:path>
                <a:path w="31750" h="71120">
                  <a:moveTo>
                    <a:pt x="22131" y="4612"/>
                  </a:moveTo>
                  <a:lnTo>
                    <a:pt x="21945" y="4635"/>
                  </a:lnTo>
                  <a:lnTo>
                    <a:pt x="22123" y="4635"/>
                  </a:lnTo>
                  <a:close/>
                </a:path>
                <a:path w="31750" h="71120">
                  <a:moveTo>
                    <a:pt x="30712" y="3556"/>
                  </a:moveTo>
                  <a:lnTo>
                    <a:pt x="20065" y="3556"/>
                  </a:lnTo>
                  <a:lnTo>
                    <a:pt x="22250" y="4229"/>
                  </a:lnTo>
                  <a:lnTo>
                    <a:pt x="22131" y="4612"/>
                  </a:lnTo>
                  <a:lnTo>
                    <a:pt x="22453" y="4572"/>
                  </a:lnTo>
                  <a:lnTo>
                    <a:pt x="31597" y="4572"/>
                  </a:lnTo>
                  <a:lnTo>
                    <a:pt x="30886" y="3733"/>
                  </a:lnTo>
                  <a:lnTo>
                    <a:pt x="30712" y="3556"/>
                  </a:lnTo>
                  <a:close/>
                </a:path>
                <a:path w="31750" h="71120">
                  <a:moveTo>
                    <a:pt x="21797" y="4089"/>
                  </a:moveTo>
                  <a:lnTo>
                    <a:pt x="22234" y="4278"/>
                  </a:lnTo>
                  <a:lnTo>
                    <a:pt x="21797" y="4089"/>
                  </a:lnTo>
                  <a:close/>
                </a:path>
                <a:path w="31750" h="71120">
                  <a:moveTo>
                    <a:pt x="20065" y="3556"/>
                  </a:moveTo>
                  <a:lnTo>
                    <a:pt x="21681" y="4094"/>
                  </a:lnTo>
                  <a:lnTo>
                    <a:pt x="20065" y="355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131553" y="4361103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19" h="4445">
                  <a:moveTo>
                    <a:pt x="2133" y="0"/>
                  </a:moveTo>
                  <a:lnTo>
                    <a:pt x="0" y="2489"/>
                  </a:lnTo>
                  <a:lnTo>
                    <a:pt x="6464" y="4368"/>
                  </a:lnTo>
                  <a:lnTo>
                    <a:pt x="7061" y="203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129858" y="4360151"/>
              <a:ext cx="10795" cy="8255"/>
            </a:xfrm>
            <a:custGeom>
              <a:avLst/>
              <a:gdLst/>
              <a:ahLst/>
              <a:cxnLst/>
              <a:rect l="l" t="t" r="r" b="b"/>
              <a:pathLst>
                <a:path w="10794" h="8254">
                  <a:moveTo>
                    <a:pt x="5858" y="5097"/>
                  </a:moveTo>
                  <a:lnTo>
                    <a:pt x="5631" y="5968"/>
                  </a:lnTo>
                  <a:lnTo>
                    <a:pt x="6368" y="7226"/>
                  </a:lnTo>
                  <a:lnTo>
                    <a:pt x="8806" y="7848"/>
                  </a:lnTo>
                  <a:lnTo>
                    <a:pt x="10063" y="7112"/>
                  </a:lnTo>
                  <a:lnTo>
                    <a:pt x="10349" y="5968"/>
                  </a:lnTo>
                  <a:lnTo>
                    <a:pt x="10458" y="5206"/>
                  </a:lnTo>
                  <a:lnTo>
                    <a:pt x="5987" y="5206"/>
                  </a:lnTo>
                  <a:lnTo>
                    <a:pt x="5858" y="5097"/>
                  </a:lnTo>
                  <a:close/>
                </a:path>
                <a:path w="10794" h="8254">
                  <a:moveTo>
                    <a:pt x="5949" y="4749"/>
                  </a:moveTo>
                  <a:lnTo>
                    <a:pt x="5942" y="5168"/>
                  </a:lnTo>
                  <a:lnTo>
                    <a:pt x="5949" y="4749"/>
                  </a:lnTo>
                  <a:close/>
                </a:path>
                <a:path w="10794" h="8254">
                  <a:moveTo>
                    <a:pt x="5949" y="4749"/>
                  </a:moveTo>
                  <a:lnTo>
                    <a:pt x="5987" y="5206"/>
                  </a:lnTo>
                  <a:lnTo>
                    <a:pt x="6393" y="4927"/>
                  </a:lnTo>
                  <a:lnTo>
                    <a:pt x="6634" y="4927"/>
                  </a:lnTo>
                  <a:lnTo>
                    <a:pt x="5949" y="4749"/>
                  </a:lnTo>
                  <a:close/>
                </a:path>
                <a:path w="10794" h="8254">
                  <a:moveTo>
                    <a:pt x="10491" y="4749"/>
                  </a:moveTo>
                  <a:lnTo>
                    <a:pt x="5949" y="4749"/>
                  </a:lnTo>
                  <a:lnTo>
                    <a:pt x="6634" y="4927"/>
                  </a:lnTo>
                  <a:lnTo>
                    <a:pt x="6393" y="4927"/>
                  </a:lnTo>
                  <a:lnTo>
                    <a:pt x="5987" y="5206"/>
                  </a:lnTo>
                  <a:lnTo>
                    <a:pt x="10458" y="5206"/>
                  </a:lnTo>
                  <a:lnTo>
                    <a:pt x="10491" y="4749"/>
                  </a:lnTo>
                  <a:close/>
                </a:path>
                <a:path w="10794" h="8254">
                  <a:moveTo>
                    <a:pt x="2888" y="0"/>
                  </a:moveTo>
                  <a:lnTo>
                    <a:pt x="1173" y="533"/>
                  </a:lnTo>
                  <a:lnTo>
                    <a:pt x="0" y="1904"/>
                  </a:lnTo>
                  <a:lnTo>
                    <a:pt x="54" y="3111"/>
                  </a:lnTo>
                  <a:lnTo>
                    <a:pt x="208" y="5168"/>
                  </a:lnTo>
                  <a:lnTo>
                    <a:pt x="3434" y="4927"/>
                  </a:lnTo>
                  <a:lnTo>
                    <a:pt x="4361" y="4584"/>
                  </a:lnTo>
                  <a:lnTo>
                    <a:pt x="10488" y="4584"/>
                  </a:lnTo>
                  <a:lnTo>
                    <a:pt x="10457" y="3111"/>
                  </a:lnTo>
                  <a:lnTo>
                    <a:pt x="9352" y="1904"/>
                  </a:lnTo>
                  <a:lnTo>
                    <a:pt x="7130" y="444"/>
                  </a:lnTo>
                  <a:lnTo>
                    <a:pt x="5809" y="25"/>
                  </a:lnTo>
                  <a:lnTo>
                    <a:pt x="2888" y="0"/>
                  </a:lnTo>
                  <a:close/>
                </a:path>
                <a:path w="10794" h="8254">
                  <a:moveTo>
                    <a:pt x="10488" y="4584"/>
                  </a:moveTo>
                  <a:lnTo>
                    <a:pt x="4361" y="4584"/>
                  </a:lnTo>
                  <a:lnTo>
                    <a:pt x="5733" y="4991"/>
                  </a:lnTo>
                  <a:lnTo>
                    <a:pt x="5949" y="4749"/>
                  </a:lnTo>
                  <a:lnTo>
                    <a:pt x="10491" y="4749"/>
                  </a:lnTo>
                  <a:lnTo>
                    <a:pt x="10488" y="45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125152" y="4432223"/>
              <a:ext cx="27940" cy="67945"/>
            </a:xfrm>
            <a:custGeom>
              <a:avLst/>
              <a:gdLst/>
              <a:ahLst/>
              <a:cxnLst/>
              <a:rect l="l" t="t" r="r" b="b"/>
              <a:pathLst>
                <a:path w="27939" h="67945">
                  <a:moveTo>
                    <a:pt x="9448" y="0"/>
                  </a:moveTo>
                  <a:lnTo>
                    <a:pt x="0" y="0"/>
                  </a:lnTo>
                  <a:lnTo>
                    <a:pt x="0" y="4254"/>
                  </a:lnTo>
                  <a:lnTo>
                    <a:pt x="2133" y="13500"/>
                  </a:lnTo>
                  <a:lnTo>
                    <a:pt x="4267" y="21335"/>
                  </a:lnTo>
                  <a:lnTo>
                    <a:pt x="17780" y="64719"/>
                  </a:lnTo>
                  <a:lnTo>
                    <a:pt x="18859" y="67906"/>
                  </a:lnTo>
                  <a:lnTo>
                    <a:pt x="27724" y="64312"/>
                  </a:lnTo>
                  <a:lnTo>
                    <a:pt x="13512" y="18643"/>
                  </a:lnTo>
                  <a:lnTo>
                    <a:pt x="11379" y="10807"/>
                  </a:lnTo>
                  <a:lnTo>
                    <a:pt x="9448" y="4254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122866" y="4429937"/>
              <a:ext cx="31750" cy="71120"/>
            </a:xfrm>
            <a:custGeom>
              <a:avLst/>
              <a:gdLst/>
              <a:ahLst/>
              <a:cxnLst/>
              <a:rect l="l" t="t" r="r" b="b"/>
              <a:pathLst>
                <a:path w="31750" h="71120">
                  <a:moveTo>
                    <a:pt x="11734" y="0"/>
                  </a:moveTo>
                  <a:lnTo>
                    <a:pt x="2285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47" y="7175"/>
                  </a:lnTo>
                  <a:lnTo>
                    <a:pt x="17906" y="67729"/>
                  </a:lnTo>
                  <a:lnTo>
                    <a:pt x="22453" y="70548"/>
                  </a:lnTo>
                  <a:lnTo>
                    <a:pt x="24396" y="70535"/>
                  </a:lnTo>
                  <a:lnTo>
                    <a:pt x="26327" y="69913"/>
                  </a:lnTo>
                  <a:lnTo>
                    <a:pt x="28003" y="69049"/>
                  </a:lnTo>
                  <a:lnTo>
                    <a:pt x="30264" y="67462"/>
                  </a:lnTo>
                  <a:lnTo>
                    <a:pt x="30703" y="67005"/>
                  </a:lnTo>
                  <a:lnTo>
                    <a:pt x="20065" y="67005"/>
                  </a:lnTo>
                  <a:lnTo>
                    <a:pt x="21676" y="66459"/>
                  </a:lnTo>
                  <a:lnTo>
                    <a:pt x="21945" y="65912"/>
                  </a:lnTo>
                  <a:lnTo>
                    <a:pt x="22123" y="65912"/>
                  </a:lnTo>
                  <a:lnTo>
                    <a:pt x="8947" y="23621"/>
                  </a:lnTo>
                  <a:lnTo>
                    <a:pt x="6553" y="23621"/>
                  </a:lnTo>
                  <a:lnTo>
                    <a:pt x="8737" y="22948"/>
                  </a:lnTo>
                  <a:lnTo>
                    <a:pt x="6642" y="15303"/>
                  </a:lnTo>
                  <a:lnTo>
                    <a:pt x="4546" y="5943"/>
                  </a:lnTo>
                  <a:lnTo>
                    <a:pt x="4556" y="4571"/>
                  </a:lnTo>
                  <a:lnTo>
                    <a:pt x="2285" y="4571"/>
                  </a:lnTo>
                  <a:lnTo>
                    <a:pt x="2285" y="2286"/>
                  </a:lnTo>
                  <a:lnTo>
                    <a:pt x="14020" y="2286"/>
                  </a:lnTo>
                  <a:lnTo>
                    <a:pt x="13347" y="673"/>
                  </a:lnTo>
                  <a:lnTo>
                    <a:pt x="11734" y="0"/>
                  </a:lnTo>
                  <a:close/>
                </a:path>
                <a:path w="31750" h="71120">
                  <a:moveTo>
                    <a:pt x="21805" y="66459"/>
                  </a:moveTo>
                  <a:lnTo>
                    <a:pt x="21676" y="66459"/>
                  </a:lnTo>
                  <a:lnTo>
                    <a:pt x="20065" y="67005"/>
                  </a:lnTo>
                  <a:lnTo>
                    <a:pt x="21805" y="66459"/>
                  </a:lnTo>
                  <a:close/>
                </a:path>
                <a:path w="31750" h="71120">
                  <a:moveTo>
                    <a:pt x="22130" y="65936"/>
                  </a:moveTo>
                  <a:lnTo>
                    <a:pt x="22250" y="66319"/>
                  </a:lnTo>
                  <a:lnTo>
                    <a:pt x="20065" y="67005"/>
                  </a:lnTo>
                  <a:lnTo>
                    <a:pt x="30703" y="67005"/>
                  </a:lnTo>
                  <a:lnTo>
                    <a:pt x="31511" y="66078"/>
                  </a:lnTo>
                  <a:lnTo>
                    <a:pt x="23748" y="66078"/>
                  </a:lnTo>
                  <a:lnTo>
                    <a:pt x="22130" y="65936"/>
                  </a:lnTo>
                  <a:close/>
                </a:path>
                <a:path w="31750" h="71120">
                  <a:moveTo>
                    <a:pt x="22234" y="66269"/>
                  </a:moveTo>
                  <a:lnTo>
                    <a:pt x="21678" y="66459"/>
                  </a:lnTo>
                  <a:lnTo>
                    <a:pt x="21809" y="66457"/>
                  </a:lnTo>
                  <a:lnTo>
                    <a:pt x="22250" y="66319"/>
                  </a:lnTo>
                  <a:close/>
                </a:path>
                <a:path w="31750" h="71120">
                  <a:moveTo>
                    <a:pt x="21945" y="65912"/>
                  </a:moveTo>
                  <a:lnTo>
                    <a:pt x="21679" y="66457"/>
                  </a:lnTo>
                  <a:lnTo>
                    <a:pt x="22232" y="66262"/>
                  </a:lnTo>
                  <a:lnTo>
                    <a:pt x="21945" y="65912"/>
                  </a:lnTo>
                  <a:close/>
                </a:path>
                <a:path w="31750" h="71120">
                  <a:moveTo>
                    <a:pt x="21945" y="65912"/>
                  </a:moveTo>
                  <a:lnTo>
                    <a:pt x="22232" y="66262"/>
                  </a:lnTo>
                  <a:lnTo>
                    <a:pt x="22130" y="65936"/>
                  </a:lnTo>
                  <a:lnTo>
                    <a:pt x="21945" y="65912"/>
                  </a:lnTo>
                  <a:close/>
                </a:path>
                <a:path w="31750" h="71120">
                  <a:moveTo>
                    <a:pt x="26934" y="64368"/>
                  </a:moveTo>
                  <a:lnTo>
                    <a:pt x="26581" y="64846"/>
                  </a:lnTo>
                  <a:lnTo>
                    <a:pt x="23748" y="66078"/>
                  </a:lnTo>
                  <a:lnTo>
                    <a:pt x="31511" y="66078"/>
                  </a:lnTo>
                  <a:lnTo>
                    <a:pt x="31624" y="64985"/>
                  </a:lnTo>
                  <a:lnTo>
                    <a:pt x="27127" y="64985"/>
                  </a:lnTo>
                  <a:lnTo>
                    <a:pt x="26934" y="64368"/>
                  </a:lnTo>
                  <a:close/>
                </a:path>
                <a:path w="31750" h="71120">
                  <a:moveTo>
                    <a:pt x="22123" y="65912"/>
                  </a:moveTo>
                  <a:lnTo>
                    <a:pt x="21945" y="65912"/>
                  </a:lnTo>
                  <a:lnTo>
                    <a:pt x="22130" y="65936"/>
                  </a:lnTo>
                  <a:close/>
                </a:path>
                <a:path w="31750" h="71120">
                  <a:moveTo>
                    <a:pt x="31562" y="64084"/>
                  </a:moveTo>
                  <a:lnTo>
                    <a:pt x="27165" y="64084"/>
                  </a:lnTo>
                  <a:lnTo>
                    <a:pt x="28041" y="64566"/>
                  </a:lnTo>
                  <a:lnTo>
                    <a:pt x="28435" y="64566"/>
                  </a:lnTo>
                  <a:lnTo>
                    <a:pt x="27127" y="64985"/>
                  </a:lnTo>
                  <a:lnTo>
                    <a:pt x="31624" y="64985"/>
                  </a:lnTo>
                  <a:lnTo>
                    <a:pt x="31562" y="64084"/>
                  </a:lnTo>
                  <a:close/>
                </a:path>
                <a:path w="31750" h="71120">
                  <a:moveTo>
                    <a:pt x="27165" y="64084"/>
                  </a:moveTo>
                  <a:lnTo>
                    <a:pt x="26996" y="64566"/>
                  </a:lnTo>
                  <a:lnTo>
                    <a:pt x="27123" y="64973"/>
                  </a:lnTo>
                  <a:lnTo>
                    <a:pt x="27165" y="64084"/>
                  </a:lnTo>
                  <a:close/>
                </a:path>
                <a:path w="31750" h="71120">
                  <a:moveTo>
                    <a:pt x="27165" y="64084"/>
                  </a:moveTo>
                  <a:lnTo>
                    <a:pt x="27127" y="64973"/>
                  </a:lnTo>
                  <a:lnTo>
                    <a:pt x="28435" y="64566"/>
                  </a:lnTo>
                  <a:lnTo>
                    <a:pt x="28041" y="64566"/>
                  </a:lnTo>
                  <a:lnTo>
                    <a:pt x="27165" y="64084"/>
                  </a:lnTo>
                  <a:close/>
                </a:path>
                <a:path w="31750" h="71120">
                  <a:moveTo>
                    <a:pt x="11734" y="2286"/>
                  </a:moveTo>
                  <a:lnTo>
                    <a:pt x="9448" y="2286"/>
                  </a:lnTo>
                  <a:lnTo>
                    <a:pt x="9474" y="7175"/>
                  </a:lnTo>
                  <a:lnTo>
                    <a:pt x="11480" y="13690"/>
                  </a:lnTo>
                  <a:lnTo>
                    <a:pt x="13614" y="21602"/>
                  </a:lnTo>
                  <a:lnTo>
                    <a:pt x="26934" y="64368"/>
                  </a:lnTo>
                  <a:lnTo>
                    <a:pt x="27165" y="64084"/>
                  </a:lnTo>
                  <a:lnTo>
                    <a:pt x="31562" y="64084"/>
                  </a:lnTo>
                  <a:lnTo>
                    <a:pt x="31495" y="63639"/>
                  </a:lnTo>
                  <a:lnTo>
                    <a:pt x="18196" y="20929"/>
                  </a:lnTo>
                  <a:lnTo>
                    <a:pt x="15798" y="20929"/>
                  </a:lnTo>
                  <a:lnTo>
                    <a:pt x="17983" y="20243"/>
                  </a:lnTo>
                  <a:lnTo>
                    <a:pt x="15849" y="12496"/>
                  </a:lnTo>
                  <a:lnTo>
                    <a:pt x="13993" y="5943"/>
                  </a:lnTo>
                  <a:lnTo>
                    <a:pt x="13996" y="4571"/>
                  </a:lnTo>
                  <a:lnTo>
                    <a:pt x="11734" y="4571"/>
                  </a:lnTo>
                  <a:lnTo>
                    <a:pt x="11734" y="2286"/>
                  </a:lnTo>
                  <a:close/>
                </a:path>
                <a:path w="31750" h="71120">
                  <a:moveTo>
                    <a:pt x="8737" y="22948"/>
                  </a:moveTo>
                  <a:lnTo>
                    <a:pt x="6553" y="23621"/>
                  </a:lnTo>
                  <a:lnTo>
                    <a:pt x="8761" y="23025"/>
                  </a:lnTo>
                  <a:close/>
                </a:path>
                <a:path w="31750" h="71120">
                  <a:moveTo>
                    <a:pt x="8761" y="23025"/>
                  </a:moveTo>
                  <a:lnTo>
                    <a:pt x="6553" y="23621"/>
                  </a:lnTo>
                  <a:lnTo>
                    <a:pt x="8947" y="23621"/>
                  </a:lnTo>
                  <a:lnTo>
                    <a:pt x="8761" y="23025"/>
                  </a:lnTo>
                  <a:close/>
                </a:path>
                <a:path w="31750" h="71120">
                  <a:moveTo>
                    <a:pt x="8742" y="22948"/>
                  </a:moveTo>
                  <a:close/>
                </a:path>
                <a:path w="31750" h="71120">
                  <a:moveTo>
                    <a:pt x="17983" y="20243"/>
                  </a:moveTo>
                  <a:lnTo>
                    <a:pt x="15798" y="20929"/>
                  </a:lnTo>
                  <a:lnTo>
                    <a:pt x="18007" y="20320"/>
                  </a:lnTo>
                  <a:close/>
                </a:path>
                <a:path w="31750" h="71120">
                  <a:moveTo>
                    <a:pt x="18007" y="20320"/>
                  </a:moveTo>
                  <a:lnTo>
                    <a:pt x="15798" y="20929"/>
                  </a:lnTo>
                  <a:lnTo>
                    <a:pt x="18196" y="20929"/>
                  </a:lnTo>
                  <a:lnTo>
                    <a:pt x="18007" y="20320"/>
                  </a:lnTo>
                  <a:close/>
                </a:path>
                <a:path w="31750" h="71120">
                  <a:moveTo>
                    <a:pt x="17987" y="20243"/>
                  </a:moveTo>
                  <a:close/>
                </a:path>
                <a:path w="31750" h="71120">
                  <a:moveTo>
                    <a:pt x="4571" y="2286"/>
                  </a:moveTo>
                  <a:lnTo>
                    <a:pt x="2285" y="2286"/>
                  </a:lnTo>
                  <a:lnTo>
                    <a:pt x="2285" y="4571"/>
                  </a:lnTo>
                  <a:lnTo>
                    <a:pt x="4556" y="4571"/>
                  </a:lnTo>
                  <a:lnTo>
                    <a:pt x="4571" y="2286"/>
                  </a:lnTo>
                  <a:close/>
                </a:path>
                <a:path w="31750" h="71120">
                  <a:moveTo>
                    <a:pt x="9448" y="2286"/>
                  </a:moveTo>
                  <a:lnTo>
                    <a:pt x="4571" y="2286"/>
                  </a:lnTo>
                  <a:lnTo>
                    <a:pt x="4556" y="4571"/>
                  </a:lnTo>
                  <a:lnTo>
                    <a:pt x="9460" y="4571"/>
                  </a:lnTo>
                  <a:lnTo>
                    <a:pt x="9448" y="2286"/>
                  </a:lnTo>
                  <a:close/>
                </a:path>
                <a:path w="31750" h="71120">
                  <a:moveTo>
                    <a:pt x="14020" y="2286"/>
                  </a:moveTo>
                  <a:lnTo>
                    <a:pt x="11734" y="2286"/>
                  </a:lnTo>
                  <a:lnTo>
                    <a:pt x="11734" y="4571"/>
                  </a:lnTo>
                  <a:lnTo>
                    <a:pt x="13996" y="4571"/>
                  </a:lnTo>
                  <a:lnTo>
                    <a:pt x="14020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131553" y="4448479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19" h="4445">
                  <a:moveTo>
                    <a:pt x="6464" y="0"/>
                  </a:moveTo>
                  <a:lnTo>
                    <a:pt x="0" y="1879"/>
                  </a:lnTo>
                  <a:lnTo>
                    <a:pt x="2133" y="4368"/>
                  </a:lnTo>
                  <a:lnTo>
                    <a:pt x="7061" y="2336"/>
                  </a:lnTo>
                  <a:lnTo>
                    <a:pt x="6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129869" y="4445952"/>
              <a:ext cx="10795" cy="8255"/>
            </a:xfrm>
            <a:custGeom>
              <a:avLst/>
              <a:gdLst/>
              <a:ahLst/>
              <a:cxnLst/>
              <a:rect l="l" t="t" r="r" b="b"/>
              <a:pathLst>
                <a:path w="10794" h="8254">
                  <a:moveTo>
                    <a:pt x="197" y="2667"/>
                  </a:moveTo>
                  <a:lnTo>
                    <a:pt x="42" y="4737"/>
                  </a:lnTo>
                  <a:lnTo>
                    <a:pt x="0" y="5943"/>
                  </a:lnTo>
                  <a:lnTo>
                    <a:pt x="1163" y="7302"/>
                  </a:lnTo>
                  <a:lnTo>
                    <a:pt x="2877" y="7835"/>
                  </a:lnTo>
                  <a:lnTo>
                    <a:pt x="5798" y="7823"/>
                  </a:lnTo>
                  <a:lnTo>
                    <a:pt x="7132" y="7404"/>
                  </a:lnTo>
                  <a:lnTo>
                    <a:pt x="9341" y="5943"/>
                  </a:lnTo>
                  <a:lnTo>
                    <a:pt x="10446" y="4737"/>
                  </a:lnTo>
                  <a:lnTo>
                    <a:pt x="10477" y="3251"/>
                  </a:lnTo>
                  <a:lnTo>
                    <a:pt x="4363" y="3251"/>
                  </a:lnTo>
                  <a:lnTo>
                    <a:pt x="3423" y="2921"/>
                  </a:lnTo>
                  <a:lnTo>
                    <a:pt x="197" y="2667"/>
                  </a:lnTo>
                  <a:close/>
                </a:path>
                <a:path w="10794" h="8254">
                  <a:moveTo>
                    <a:pt x="5833" y="2695"/>
                  </a:moveTo>
                  <a:lnTo>
                    <a:pt x="4363" y="3251"/>
                  </a:lnTo>
                  <a:lnTo>
                    <a:pt x="10477" y="3251"/>
                  </a:lnTo>
                  <a:lnTo>
                    <a:pt x="10481" y="3098"/>
                  </a:lnTo>
                  <a:lnTo>
                    <a:pt x="5938" y="3098"/>
                  </a:lnTo>
                  <a:lnTo>
                    <a:pt x="5833" y="2695"/>
                  </a:lnTo>
                  <a:close/>
                </a:path>
                <a:path w="10794" h="8254">
                  <a:moveTo>
                    <a:pt x="5976" y="2641"/>
                  </a:moveTo>
                  <a:lnTo>
                    <a:pt x="5938" y="3098"/>
                  </a:lnTo>
                  <a:lnTo>
                    <a:pt x="6624" y="2921"/>
                  </a:lnTo>
                  <a:lnTo>
                    <a:pt x="6382" y="2921"/>
                  </a:lnTo>
                  <a:lnTo>
                    <a:pt x="5976" y="2641"/>
                  </a:lnTo>
                  <a:close/>
                </a:path>
                <a:path w="10794" h="8254">
                  <a:moveTo>
                    <a:pt x="10448" y="2641"/>
                  </a:moveTo>
                  <a:lnTo>
                    <a:pt x="5976" y="2641"/>
                  </a:lnTo>
                  <a:lnTo>
                    <a:pt x="6382" y="2921"/>
                  </a:lnTo>
                  <a:lnTo>
                    <a:pt x="6624" y="2921"/>
                  </a:lnTo>
                  <a:lnTo>
                    <a:pt x="5938" y="3098"/>
                  </a:lnTo>
                  <a:lnTo>
                    <a:pt x="10481" y="3098"/>
                  </a:lnTo>
                  <a:lnTo>
                    <a:pt x="10448" y="2641"/>
                  </a:lnTo>
                  <a:close/>
                </a:path>
                <a:path w="10794" h="8254">
                  <a:moveTo>
                    <a:pt x="8795" y="0"/>
                  </a:moveTo>
                  <a:lnTo>
                    <a:pt x="6357" y="635"/>
                  </a:lnTo>
                  <a:lnTo>
                    <a:pt x="5620" y="1879"/>
                  </a:lnTo>
                  <a:lnTo>
                    <a:pt x="5833" y="2695"/>
                  </a:lnTo>
                  <a:lnTo>
                    <a:pt x="5976" y="2641"/>
                  </a:lnTo>
                  <a:lnTo>
                    <a:pt x="10448" y="2641"/>
                  </a:lnTo>
                  <a:lnTo>
                    <a:pt x="10337" y="1879"/>
                  </a:lnTo>
                  <a:lnTo>
                    <a:pt x="10040" y="736"/>
                  </a:lnTo>
                  <a:lnTo>
                    <a:pt x="8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159937" y="440049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696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96"/>
                  </a:lnTo>
                  <a:lnTo>
                    <a:pt x="3365" y="15074"/>
                  </a:lnTo>
                  <a:lnTo>
                    <a:pt x="11696" y="15074"/>
                  </a:lnTo>
                  <a:lnTo>
                    <a:pt x="15087" y="11696"/>
                  </a:lnTo>
                  <a:lnTo>
                    <a:pt x="15087" y="7531"/>
                  </a:lnTo>
                  <a:lnTo>
                    <a:pt x="15087" y="3365"/>
                  </a:lnTo>
                  <a:lnTo>
                    <a:pt x="11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157651" y="4398213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5240" y="0"/>
                  </a:moveTo>
                  <a:lnTo>
                    <a:pt x="4394" y="0"/>
                  </a:lnTo>
                  <a:lnTo>
                    <a:pt x="12" y="4381"/>
                  </a:lnTo>
                  <a:lnTo>
                    <a:pt x="0" y="15252"/>
                  </a:lnTo>
                  <a:lnTo>
                    <a:pt x="4394" y="19646"/>
                  </a:lnTo>
                  <a:lnTo>
                    <a:pt x="15240" y="19646"/>
                  </a:lnTo>
                  <a:lnTo>
                    <a:pt x="19659" y="15252"/>
                  </a:lnTo>
                  <a:lnTo>
                    <a:pt x="19659" y="15074"/>
                  </a:lnTo>
                  <a:lnTo>
                    <a:pt x="6921" y="15074"/>
                  </a:lnTo>
                  <a:lnTo>
                    <a:pt x="4572" y="12725"/>
                  </a:lnTo>
                  <a:lnTo>
                    <a:pt x="4572" y="6921"/>
                  </a:lnTo>
                  <a:lnTo>
                    <a:pt x="6921" y="4572"/>
                  </a:lnTo>
                  <a:lnTo>
                    <a:pt x="19659" y="4572"/>
                  </a:lnTo>
                  <a:lnTo>
                    <a:pt x="19659" y="4381"/>
                  </a:lnTo>
                  <a:lnTo>
                    <a:pt x="15240" y="0"/>
                  </a:lnTo>
                  <a:close/>
                </a:path>
                <a:path w="19685" h="19685">
                  <a:moveTo>
                    <a:pt x="19659" y="4572"/>
                  </a:moveTo>
                  <a:lnTo>
                    <a:pt x="12712" y="4572"/>
                  </a:lnTo>
                  <a:lnTo>
                    <a:pt x="15074" y="6921"/>
                  </a:lnTo>
                  <a:lnTo>
                    <a:pt x="15074" y="12725"/>
                  </a:lnTo>
                  <a:lnTo>
                    <a:pt x="12712" y="15074"/>
                  </a:lnTo>
                  <a:lnTo>
                    <a:pt x="19659" y="15074"/>
                  </a:lnTo>
                  <a:lnTo>
                    <a:pt x="19659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482187" y="4319498"/>
              <a:ext cx="27940" cy="67945"/>
            </a:xfrm>
            <a:custGeom>
              <a:avLst/>
              <a:gdLst/>
              <a:ahLst/>
              <a:cxnLst/>
              <a:rect l="l" t="t" r="r" b="b"/>
              <a:pathLst>
                <a:path w="27939" h="67945">
                  <a:moveTo>
                    <a:pt x="8877" y="0"/>
                  </a:moveTo>
                  <a:lnTo>
                    <a:pt x="0" y="3606"/>
                  </a:lnTo>
                  <a:lnTo>
                    <a:pt x="14224" y="49263"/>
                  </a:lnTo>
                  <a:lnTo>
                    <a:pt x="16344" y="57099"/>
                  </a:lnTo>
                  <a:lnTo>
                    <a:pt x="18300" y="63652"/>
                  </a:lnTo>
                  <a:lnTo>
                    <a:pt x="18300" y="67919"/>
                  </a:lnTo>
                  <a:lnTo>
                    <a:pt x="27724" y="67919"/>
                  </a:lnTo>
                  <a:lnTo>
                    <a:pt x="27724" y="63652"/>
                  </a:lnTo>
                  <a:lnTo>
                    <a:pt x="25590" y="54406"/>
                  </a:lnTo>
                  <a:lnTo>
                    <a:pt x="23456" y="46583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480606" y="4319143"/>
              <a:ext cx="31750" cy="71120"/>
            </a:xfrm>
            <a:custGeom>
              <a:avLst/>
              <a:gdLst/>
              <a:ahLst/>
              <a:cxnLst/>
              <a:rect l="l" t="t" r="r" b="b"/>
              <a:pathLst>
                <a:path w="31750" h="71120">
                  <a:moveTo>
                    <a:pt x="18170" y="49618"/>
                  </a:moveTo>
                  <a:lnTo>
                    <a:pt x="15805" y="49618"/>
                  </a:lnTo>
                  <a:lnTo>
                    <a:pt x="13632" y="50304"/>
                  </a:lnTo>
                  <a:lnTo>
                    <a:pt x="15741" y="58051"/>
                  </a:lnTo>
                  <a:lnTo>
                    <a:pt x="17610" y="64604"/>
                  </a:lnTo>
                  <a:lnTo>
                    <a:pt x="17596" y="68275"/>
                  </a:lnTo>
                  <a:lnTo>
                    <a:pt x="18256" y="69888"/>
                  </a:lnTo>
                  <a:lnTo>
                    <a:pt x="19882" y="70561"/>
                  </a:lnTo>
                  <a:lnTo>
                    <a:pt x="29305" y="70561"/>
                  </a:lnTo>
                  <a:lnTo>
                    <a:pt x="30918" y="69888"/>
                  </a:lnTo>
                  <a:lnTo>
                    <a:pt x="31591" y="68275"/>
                  </a:lnTo>
                  <a:lnTo>
                    <a:pt x="19882" y="68275"/>
                  </a:lnTo>
                  <a:lnTo>
                    <a:pt x="19882" y="65989"/>
                  </a:lnTo>
                  <a:lnTo>
                    <a:pt x="22150" y="65989"/>
                  </a:lnTo>
                  <a:lnTo>
                    <a:pt x="22130" y="63360"/>
                  </a:lnTo>
                  <a:lnTo>
                    <a:pt x="20110" y="56857"/>
                  </a:lnTo>
                  <a:lnTo>
                    <a:pt x="18170" y="49618"/>
                  </a:lnTo>
                  <a:close/>
                </a:path>
                <a:path w="31750" h="71120">
                  <a:moveTo>
                    <a:pt x="22150" y="65989"/>
                  </a:moveTo>
                  <a:lnTo>
                    <a:pt x="19882" y="65989"/>
                  </a:lnTo>
                  <a:lnTo>
                    <a:pt x="19882" y="68275"/>
                  </a:lnTo>
                  <a:lnTo>
                    <a:pt x="22168" y="68275"/>
                  </a:lnTo>
                  <a:lnTo>
                    <a:pt x="22150" y="65989"/>
                  </a:lnTo>
                  <a:close/>
                </a:path>
                <a:path w="31750" h="71120">
                  <a:moveTo>
                    <a:pt x="27035" y="65989"/>
                  </a:moveTo>
                  <a:lnTo>
                    <a:pt x="22150" y="65989"/>
                  </a:lnTo>
                  <a:lnTo>
                    <a:pt x="22168" y="68275"/>
                  </a:lnTo>
                  <a:lnTo>
                    <a:pt x="27019" y="68275"/>
                  </a:lnTo>
                  <a:lnTo>
                    <a:pt x="27035" y="65989"/>
                  </a:lnTo>
                  <a:close/>
                </a:path>
                <a:path w="31750" h="71120">
                  <a:moveTo>
                    <a:pt x="27408" y="46939"/>
                  </a:moveTo>
                  <a:lnTo>
                    <a:pt x="25038" y="46939"/>
                  </a:lnTo>
                  <a:lnTo>
                    <a:pt x="22853" y="47612"/>
                  </a:lnTo>
                  <a:lnTo>
                    <a:pt x="24962" y="55245"/>
                  </a:lnTo>
                  <a:lnTo>
                    <a:pt x="27044" y="64604"/>
                  </a:lnTo>
                  <a:lnTo>
                    <a:pt x="27019" y="68275"/>
                  </a:lnTo>
                  <a:lnTo>
                    <a:pt x="29305" y="68275"/>
                  </a:lnTo>
                  <a:lnTo>
                    <a:pt x="29305" y="65989"/>
                  </a:lnTo>
                  <a:lnTo>
                    <a:pt x="31573" y="65989"/>
                  </a:lnTo>
                  <a:lnTo>
                    <a:pt x="31541" y="63360"/>
                  </a:lnTo>
                  <a:lnTo>
                    <a:pt x="29394" y="54279"/>
                  </a:lnTo>
                  <a:lnTo>
                    <a:pt x="27408" y="46939"/>
                  </a:lnTo>
                  <a:close/>
                </a:path>
                <a:path w="31750" h="71120">
                  <a:moveTo>
                    <a:pt x="31573" y="65989"/>
                  </a:moveTo>
                  <a:lnTo>
                    <a:pt x="29305" y="65989"/>
                  </a:lnTo>
                  <a:lnTo>
                    <a:pt x="29305" y="68275"/>
                  </a:lnTo>
                  <a:lnTo>
                    <a:pt x="31591" y="68275"/>
                  </a:lnTo>
                  <a:lnTo>
                    <a:pt x="31573" y="65989"/>
                  </a:lnTo>
                  <a:close/>
                </a:path>
                <a:path w="31750" h="71120">
                  <a:moveTo>
                    <a:pt x="9137" y="0"/>
                  </a:moveTo>
                  <a:lnTo>
                    <a:pt x="0" y="6168"/>
                  </a:lnTo>
                  <a:lnTo>
                    <a:pt x="120" y="6934"/>
                  </a:lnTo>
                  <a:lnTo>
                    <a:pt x="13621" y="50304"/>
                  </a:lnTo>
                  <a:lnTo>
                    <a:pt x="15805" y="49618"/>
                  </a:lnTo>
                  <a:lnTo>
                    <a:pt x="18170" y="49618"/>
                  </a:lnTo>
                  <a:lnTo>
                    <a:pt x="17989" y="48945"/>
                  </a:lnTo>
                  <a:lnTo>
                    <a:pt x="4757" y="6464"/>
                  </a:lnTo>
                  <a:lnTo>
                    <a:pt x="4438" y="6464"/>
                  </a:lnTo>
                  <a:lnTo>
                    <a:pt x="3549" y="5969"/>
                  </a:lnTo>
                  <a:lnTo>
                    <a:pt x="3156" y="5969"/>
                  </a:lnTo>
                  <a:lnTo>
                    <a:pt x="4477" y="5562"/>
                  </a:lnTo>
                  <a:lnTo>
                    <a:pt x="5346" y="5562"/>
                  </a:lnTo>
                  <a:lnTo>
                    <a:pt x="7842" y="4483"/>
                  </a:lnTo>
                  <a:lnTo>
                    <a:pt x="9420" y="4483"/>
                  </a:lnTo>
                  <a:lnTo>
                    <a:pt x="9341" y="4229"/>
                  </a:lnTo>
                  <a:lnTo>
                    <a:pt x="11525" y="3556"/>
                  </a:lnTo>
                  <a:lnTo>
                    <a:pt x="13922" y="3556"/>
                  </a:lnTo>
                  <a:lnTo>
                    <a:pt x="13697" y="2832"/>
                  </a:lnTo>
                  <a:lnTo>
                    <a:pt x="11665" y="533"/>
                  </a:lnTo>
                  <a:lnTo>
                    <a:pt x="9137" y="0"/>
                  </a:lnTo>
                  <a:close/>
                </a:path>
                <a:path w="31750" h="71120">
                  <a:moveTo>
                    <a:pt x="15805" y="49618"/>
                  </a:moveTo>
                  <a:lnTo>
                    <a:pt x="13608" y="50215"/>
                  </a:lnTo>
                  <a:lnTo>
                    <a:pt x="15805" y="49618"/>
                  </a:lnTo>
                  <a:close/>
                </a:path>
                <a:path w="31750" h="71120">
                  <a:moveTo>
                    <a:pt x="22830" y="47535"/>
                  </a:moveTo>
                  <a:close/>
                </a:path>
                <a:path w="31750" h="71120">
                  <a:moveTo>
                    <a:pt x="25038" y="46939"/>
                  </a:moveTo>
                  <a:lnTo>
                    <a:pt x="22830" y="47535"/>
                  </a:lnTo>
                  <a:lnTo>
                    <a:pt x="25038" y="46939"/>
                  </a:lnTo>
                  <a:close/>
                </a:path>
                <a:path w="31750" h="71120">
                  <a:moveTo>
                    <a:pt x="13922" y="3556"/>
                  </a:moveTo>
                  <a:lnTo>
                    <a:pt x="11525" y="3556"/>
                  </a:lnTo>
                  <a:lnTo>
                    <a:pt x="9925" y="4089"/>
                  </a:lnTo>
                  <a:lnTo>
                    <a:pt x="9645" y="4635"/>
                  </a:lnTo>
                  <a:lnTo>
                    <a:pt x="9467" y="4635"/>
                  </a:lnTo>
                  <a:lnTo>
                    <a:pt x="22830" y="47535"/>
                  </a:lnTo>
                  <a:lnTo>
                    <a:pt x="25038" y="46939"/>
                  </a:lnTo>
                  <a:lnTo>
                    <a:pt x="27408" y="46939"/>
                  </a:lnTo>
                  <a:lnTo>
                    <a:pt x="27222" y="46253"/>
                  </a:lnTo>
                  <a:lnTo>
                    <a:pt x="14258" y="4635"/>
                  </a:lnTo>
                  <a:lnTo>
                    <a:pt x="9645" y="4635"/>
                  </a:lnTo>
                  <a:lnTo>
                    <a:pt x="9460" y="4612"/>
                  </a:lnTo>
                  <a:lnTo>
                    <a:pt x="14251" y="4612"/>
                  </a:lnTo>
                  <a:lnTo>
                    <a:pt x="13922" y="3556"/>
                  </a:lnTo>
                  <a:close/>
                </a:path>
                <a:path w="31750" h="71120">
                  <a:moveTo>
                    <a:pt x="108" y="6921"/>
                  </a:moveTo>
                  <a:close/>
                </a:path>
                <a:path w="31750" h="71120">
                  <a:moveTo>
                    <a:pt x="4477" y="5562"/>
                  </a:moveTo>
                  <a:lnTo>
                    <a:pt x="3156" y="5969"/>
                  </a:lnTo>
                  <a:lnTo>
                    <a:pt x="3549" y="5969"/>
                  </a:lnTo>
                  <a:lnTo>
                    <a:pt x="4438" y="6464"/>
                  </a:lnTo>
                  <a:lnTo>
                    <a:pt x="4477" y="5562"/>
                  </a:lnTo>
                  <a:close/>
                </a:path>
                <a:path w="31750" h="71120">
                  <a:moveTo>
                    <a:pt x="4477" y="5562"/>
                  </a:moveTo>
                  <a:lnTo>
                    <a:pt x="4438" y="6464"/>
                  </a:lnTo>
                  <a:lnTo>
                    <a:pt x="4665" y="6168"/>
                  </a:lnTo>
                  <a:lnTo>
                    <a:pt x="4477" y="5562"/>
                  </a:lnTo>
                  <a:close/>
                </a:path>
                <a:path w="31750" h="71120">
                  <a:moveTo>
                    <a:pt x="4665" y="6168"/>
                  </a:moveTo>
                  <a:lnTo>
                    <a:pt x="4438" y="6464"/>
                  </a:lnTo>
                  <a:lnTo>
                    <a:pt x="4757" y="6464"/>
                  </a:lnTo>
                  <a:lnTo>
                    <a:pt x="4665" y="6168"/>
                  </a:lnTo>
                  <a:close/>
                </a:path>
                <a:path w="31750" h="71120">
                  <a:moveTo>
                    <a:pt x="5346" y="5562"/>
                  </a:moveTo>
                  <a:lnTo>
                    <a:pt x="4477" y="5562"/>
                  </a:lnTo>
                  <a:lnTo>
                    <a:pt x="4665" y="6168"/>
                  </a:lnTo>
                  <a:lnTo>
                    <a:pt x="5023" y="5702"/>
                  </a:lnTo>
                  <a:lnTo>
                    <a:pt x="5346" y="5562"/>
                  </a:lnTo>
                  <a:close/>
                </a:path>
                <a:path w="31750" h="71120">
                  <a:moveTo>
                    <a:pt x="9358" y="4286"/>
                  </a:moveTo>
                  <a:lnTo>
                    <a:pt x="9460" y="4612"/>
                  </a:lnTo>
                  <a:lnTo>
                    <a:pt x="9645" y="4635"/>
                  </a:lnTo>
                  <a:lnTo>
                    <a:pt x="9358" y="4286"/>
                  </a:lnTo>
                  <a:close/>
                </a:path>
                <a:path w="31750" h="71120">
                  <a:moveTo>
                    <a:pt x="9910" y="4094"/>
                  </a:moveTo>
                  <a:lnTo>
                    <a:pt x="9358" y="4286"/>
                  </a:lnTo>
                  <a:lnTo>
                    <a:pt x="9645" y="4635"/>
                  </a:lnTo>
                  <a:lnTo>
                    <a:pt x="9910" y="4094"/>
                  </a:lnTo>
                  <a:close/>
                </a:path>
                <a:path w="31750" h="71120">
                  <a:moveTo>
                    <a:pt x="9420" y="4483"/>
                  </a:moveTo>
                  <a:lnTo>
                    <a:pt x="7842" y="4483"/>
                  </a:lnTo>
                  <a:lnTo>
                    <a:pt x="9137" y="4572"/>
                  </a:lnTo>
                  <a:lnTo>
                    <a:pt x="9460" y="4612"/>
                  </a:lnTo>
                  <a:lnTo>
                    <a:pt x="9420" y="4483"/>
                  </a:lnTo>
                  <a:close/>
                </a:path>
                <a:path w="31750" h="71120">
                  <a:moveTo>
                    <a:pt x="11525" y="3556"/>
                  </a:moveTo>
                  <a:lnTo>
                    <a:pt x="9341" y="4229"/>
                  </a:lnTo>
                  <a:lnTo>
                    <a:pt x="11525" y="355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496449" y="436678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4927" y="0"/>
                  </a:moveTo>
                  <a:lnTo>
                    <a:pt x="0" y="2044"/>
                  </a:lnTo>
                  <a:lnTo>
                    <a:pt x="596" y="4381"/>
                  </a:lnTo>
                  <a:lnTo>
                    <a:pt x="7061" y="2489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494738" y="4365840"/>
              <a:ext cx="10795" cy="8255"/>
            </a:xfrm>
            <a:custGeom>
              <a:avLst/>
              <a:gdLst/>
              <a:ahLst/>
              <a:cxnLst/>
              <a:rect l="l" t="t" r="r" b="b"/>
              <a:pathLst>
                <a:path w="10795" h="8254">
                  <a:moveTo>
                    <a:pt x="7578" y="0"/>
                  </a:moveTo>
                  <a:lnTo>
                    <a:pt x="6104" y="12"/>
                  </a:lnTo>
                  <a:lnTo>
                    <a:pt x="4669" y="12"/>
                  </a:lnTo>
                  <a:lnTo>
                    <a:pt x="3336" y="431"/>
                  </a:lnTo>
                  <a:lnTo>
                    <a:pt x="1078" y="1943"/>
                  </a:lnTo>
                  <a:lnTo>
                    <a:pt x="8" y="3111"/>
                  </a:lnTo>
                  <a:lnTo>
                    <a:pt x="0" y="5146"/>
                  </a:lnTo>
                  <a:lnTo>
                    <a:pt x="123" y="5981"/>
                  </a:lnTo>
                  <a:lnTo>
                    <a:pt x="402" y="7112"/>
                  </a:lnTo>
                  <a:lnTo>
                    <a:pt x="1647" y="7848"/>
                  </a:lnTo>
                  <a:lnTo>
                    <a:pt x="4098" y="7226"/>
                  </a:lnTo>
                  <a:lnTo>
                    <a:pt x="4834" y="5981"/>
                  </a:lnTo>
                  <a:lnTo>
                    <a:pt x="4632" y="5194"/>
                  </a:lnTo>
                  <a:lnTo>
                    <a:pt x="4492" y="5194"/>
                  </a:lnTo>
                  <a:lnTo>
                    <a:pt x="4085" y="4927"/>
                  </a:lnTo>
                  <a:lnTo>
                    <a:pt x="3831" y="4927"/>
                  </a:lnTo>
                  <a:lnTo>
                    <a:pt x="4517" y="4749"/>
                  </a:lnTo>
                  <a:lnTo>
                    <a:pt x="5668" y="4749"/>
                  </a:lnTo>
                  <a:lnTo>
                    <a:pt x="6104" y="4584"/>
                  </a:lnTo>
                  <a:lnTo>
                    <a:pt x="10314" y="4584"/>
                  </a:lnTo>
                  <a:lnTo>
                    <a:pt x="10424" y="3111"/>
                  </a:lnTo>
                  <a:lnTo>
                    <a:pt x="10479" y="1904"/>
                  </a:lnTo>
                  <a:lnTo>
                    <a:pt x="9305" y="533"/>
                  </a:lnTo>
                  <a:lnTo>
                    <a:pt x="7578" y="0"/>
                  </a:lnTo>
                  <a:close/>
                </a:path>
                <a:path w="10795" h="8254">
                  <a:moveTo>
                    <a:pt x="4517" y="4749"/>
                  </a:moveTo>
                  <a:lnTo>
                    <a:pt x="3831" y="4927"/>
                  </a:lnTo>
                  <a:lnTo>
                    <a:pt x="4085" y="4927"/>
                  </a:lnTo>
                  <a:lnTo>
                    <a:pt x="4492" y="5194"/>
                  </a:lnTo>
                  <a:lnTo>
                    <a:pt x="4517" y="4749"/>
                  </a:lnTo>
                  <a:close/>
                </a:path>
                <a:path w="10795" h="8254">
                  <a:moveTo>
                    <a:pt x="4517" y="4749"/>
                  </a:moveTo>
                  <a:lnTo>
                    <a:pt x="4492" y="5194"/>
                  </a:lnTo>
                  <a:lnTo>
                    <a:pt x="4517" y="4749"/>
                  </a:lnTo>
                  <a:close/>
                </a:path>
                <a:path w="10795" h="8254">
                  <a:moveTo>
                    <a:pt x="4619" y="5146"/>
                  </a:moveTo>
                  <a:lnTo>
                    <a:pt x="4492" y="5194"/>
                  </a:lnTo>
                  <a:lnTo>
                    <a:pt x="4632" y="5194"/>
                  </a:lnTo>
                  <a:close/>
                </a:path>
                <a:path w="10795" h="8254">
                  <a:moveTo>
                    <a:pt x="10314" y="4584"/>
                  </a:moveTo>
                  <a:lnTo>
                    <a:pt x="6104" y="4584"/>
                  </a:lnTo>
                  <a:lnTo>
                    <a:pt x="7044" y="4927"/>
                  </a:lnTo>
                  <a:lnTo>
                    <a:pt x="10270" y="5168"/>
                  </a:lnTo>
                  <a:lnTo>
                    <a:pt x="10314" y="4584"/>
                  </a:lnTo>
                  <a:close/>
                </a:path>
                <a:path w="10795" h="8254">
                  <a:moveTo>
                    <a:pt x="5668" y="4749"/>
                  </a:moveTo>
                  <a:lnTo>
                    <a:pt x="4517" y="4749"/>
                  </a:lnTo>
                  <a:lnTo>
                    <a:pt x="4619" y="5146"/>
                  </a:lnTo>
                  <a:lnTo>
                    <a:pt x="5668" y="47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482187" y="4437913"/>
              <a:ext cx="27940" cy="67945"/>
            </a:xfrm>
            <a:custGeom>
              <a:avLst/>
              <a:gdLst/>
              <a:ahLst/>
              <a:cxnLst/>
              <a:rect l="l" t="t" r="r" b="b"/>
              <a:pathLst>
                <a:path w="27939" h="67945">
                  <a:moveTo>
                    <a:pt x="27724" y="0"/>
                  </a:moveTo>
                  <a:lnTo>
                    <a:pt x="18300" y="0"/>
                  </a:lnTo>
                  <a:lnTo>
                    <a:pt x="18300" y="4267"/>
                  </a:lnTo>
                  <a:lnTo>
                    <a:pt x="16344" y="10820"/>
                  </a:lnTo>
                  <a:lnTo>
                    <a:pt x="14224" y="18643"/>
                  </a:lnTo>
                  <a:lnTo>
                    <a:pt x="0" y="64300"/>
                  </a:lnTo>
                  <a:lnTo>
                    <a:pt x="8877" y="67919"/>
                  </a:lnTo>
                  <a:lnTo>
                    <a:pt x="23456" y="21336"/>
                  </a:lnTo>
                  <a:lnTo>
                    <a:pt x="25590" y="13512"/>
                  </a:lnTo>
                  <a:lnTo>
                    <a:pt x="27724" y="4267"/>
                  </a:lnTo>
                  <a:lnTo>
                    <a:pt x="2772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480612" y="4435627"/>
              <a:ext cx="31750" cy="71120"/>
            </a:xfrm>
            <a:custGeom>
              <a:avLst/>
              <a:gdLst/>
              <a:ahLst/>
              <a:cxnLst/>
              <a:rect l="l" t="t" r="r" b="b"/>
              <a:pathLst>
                <a:path w="31750" h="71120">
                  <a:moveTo>
                    <a:pt x="4901" y="63614"/>
                  </a:moveTo>
                  <a:lnTo>
                    <a:pt x="114" y="63614"/>
                  </a:lnTo>
                  <a:lnTo>
                    <a:pt x="0" y="65989"/>
                  </a:lnTo>
                  <a:lnTo>
                    <a:pt x="9131" y="70548"/>
                  </a:lnTo>
                  <a:lnTo>
                    <a:pt x="11658" y="70027"/>
                  </a:lnTo>
                  <a:lnTo>
                    <a:pt x="13690" y="67716"/>
                  </a:lnTo>
                  <a:lnTo>
                    <a:pt x="13915" y="66992"/>
                  </a:lnTo>
                  <a:lnTo>
                    <a:pt x="11518" y="66992"/>
                  </a:lnTo>
                  <a:lnTo>
                    <a:pt x="9334" y="66319"/>
                  </a:lnTo>
                  <a:lnTo>
                    <a:pt x="9441" y="65976"/>
                  </a:lnTo>
                  <a:lnTo>
                    <a:pt x="9131" y="65976"/>
                  </a:lnTo>
                  <a:lnTo>
                    <a:pt x="5714" y="64998"/>
                  </a:lnTo>
                  <a:lnTo>
                    <a:pt x="4470" y="64998"/>
                  </a:lnTo>
                  <a:lnTo>
                    <a:pt x="3149" y="64579"/>
                  </a:lnTo>
                  <a:lnTo>
                    <a:pt x="3543" y="64579"/>
                  </a:lnTo>
                  <a:lnTo>
                    <a:pt x="4432" y="64084"/>
                  </a:lnTo>
                  <a:lnTo>
                    <a:pt x="4755" y="64084"/>
                  </a:lnTo>
                  <a:lnTo>
                    <a:pt x="4901" y="63614"/>
                  </a:lnTo>
                  <a:close/>
                </a:path>
                <a:path w="31750" h="71120">
                  <a:moveTo>
                    <a:pt x="9639" y="65925"/>
                  </a:moveTo>
                  <a:lnTo>
                    <a:pt x="9451" y="65944"/>
                  </a:lnTo>
                  <a:lnTo>
                    <a:pt x="9334" y="66319"/>
                  </a:lnTo>
                  <a:lnTo>
                    <a:pt x="11518" y="66992"/>
                  </a:lnTo>
                  <a:lnTo>
                    <a:pt x="9347" y="66281"/>
                  </a:lnTo>
                  <a:lnTo>
                    <a:pt x="9639" y="65925"/>
                  </a:lnTo>
                  <a:close/>
                </a:path>
                <a:path w="31750" h="71120">
                  <a:moveTo>
                    <a:pt x="14248" y="65925"/>
                  </a:moveTo>
                  <a:lnTo>
                    <a:pt x="9639" y="65925"/>
                  </a:lnTo>
                  <a:lnTo>
                    <a:pt x="9905" y="66459"/>
                  </a:lnTo>
                  <a:lnTo>
                    <a:pt x="11518" y="66992"/>
                  </a:lnTo>
                  <a:lnTo>
                    <a:pt x="13915" y="66992"/>
                  </a:lnTo>
                  <a:lnTo>
                    <a:pt x="14248" y="65925"/>
                  </a:lnTo>
                  <a:close/>
                </a:path>
                <a:path w="31750" h="71120">
                  <a:moveTo>
                    <a:pt x="9347" y="66281"/>
                  </a:moveTo>
                  <a:lnTo>
                    <a:pt x="9890" y="66459"/>
                  </a:lnTo>
                  <a:lnTo>
                    <a:pt x="9347" y="66281"/>
                  </a:lnTo>
                  <a:close/>
                </a:path>
                <a:path w="31750" h="71120">
                  <a:moveTo>
                    <a:pt x="9639" y="65925"/>
                  </a:moveTo>
                  <a:lnTo>
                    <a:pt x="9466" y="66319"/>
                  </a:lnTo>
                  <a:lnTo>
                    <a:pt x="9905" y="66459"/>
                  </a:lnTo>
                  <a:lnTo>
                    <a:pt x="9639" y="65925"/>
                  </a:lnTo>
                  <a:close/>
                </a:path>
                <a:path w="31750" h="71120">
                  <a:moveTo>
                    <a:pt x="9451" y="65944"/>
                  </a:moveTo>
                  <a:lnTo>
                    <a:pt x="9131" y="65976"/>
                  </a:lnTo>
                  <a:lnTo>
                    <a:pt x="9441" y="65976"/>
                  </a:lnTo>
                  <a:close/>
                </a:path>
                <a:path w="31750" h="71120">
                  <a:moveTo>
                    <a:pt x="22823" y="23025"/>
                  </a:moveTo>
                  <a:lnTo>
                    <a:pt x="9451" y="65944"/>
                  </a:lnTo>
                  <a:lnTo>
                    <a:pt x="9639" y="65925"/>
                  </a:lnTo>
                  <a:lnTo>
                    <a:pt x="14248" y="65925"/>
                  </a:lnTo>
                  <a:lnTo>
                    <a:pt x="27228" y="24231"/>
                  </a:lnTo>
                  <a:lnTo>
                    <a:pt x="27394" y="23622"/>
                  </a:lnTo>
                  <a:lnTo>
                    <a:pt x="25031" y="23622"/>
                  </a:lnTo>
                  <a:lnTo>
                    <a:pt x="22823" y="23025"/>
                  </a:lnTo>
                  <a:close/>
                </a:path>
                <a:path w="31750" h="71120">
                  <a:moveTo>
                    <a:pt x="4432" y="64084"/>
                  </a:moveTo>
                  <a:lnTo>
                    <a:pt x="3543" y="64579"/>
                  </a:lnTo>
                  <a:lnTo>
                    <a:pt x="3149" y="64579"/>
                  </a:lnTo>
                  <a:lnTo>
                    <a:pt x="4470" y="64998"/>
                  </a:lnTo>
                  <a:lnTo>
                    <a:pt x="4432" y="64084"/>
                  </a:lnTo>
                  <a:close/>
                </a:path>
                <a:path w="31750" h="71120">
                  <a:moveTo>
                    <a:pt x="4432" y="64084"/>
                  </a:moveTo>
                  <a:lnTo>
                    <a:pt x="4470" y="64998"/>
                  </a:lnTo>
                  <a:lnTo>
                    <a:pt x="4687" y="64302"/>
                  </a:lnTo>
                  <a:lnTo>
                    <a:pt x="4533" y="64198"/>
                  </a:lnTo>
                  <a:close/>
                </a:path>
                <a:path w="31750" h="71120">
                  <a:moveTo>
                    <a:pt x="4687" y="64302"/>
                  </a:moveTo>
                  <a:lnTo>
                    <a:pt x="4470" y="64998"/>
                  </a:lnTo>
                  <a:lnTo>
                    <a:pt x="5714" y="64998"/>
                  </a:lnTo>
                  <a:lnTo>
                    <a:pt x="4687" y="64302"/>
                  </a:lnTo>
                  <a:close/>
                </a:path>
                <a:path w="31750" h="71120">
                  <a:moveTo>
                    <a:pt x="4755" y="64084"/>
                  </a:moveTo>
                  <a:lnTo>
                    <a:pt x="4432" y="64084"/>
                  </a:lnTo>
                  <a:lnTo>
                    <a:pt x="4687" y="64302"/>
                  </a:lnTo>
                  <a:lnTo>
                    <a:pt x="4755" y="64084"/>
                  </a:lnTo>
                  <a:close/>
                </a:path>
                <a:path w="31750" h="71120">
                  <a:moveTo>
                    <a:pt x="13614" y="20243"/>
                  </a:moveTo>
                  <a:lnTo>
                    <a:pt x="101" y="63626"/>
                  </a:lnTo>
                  <a:lnTo>
                    <a:pt x="4901" y="63614"/>
                  </a:lnTo>
                  <a:lnTo>
                    <a:pt x="18008" y="21526"/>
                  </a:lnTo>
                  <a:lnTo>
                    <a:pt x="18168" y="20929"/>
                  </a:lnTo>
                  <a:lnTo>
                    <a:pt x="15798" y="20929"/>
                  </a:lnTo>
                  <a:lnTo>
                    <a:pt x="13601" y="20332"/>
                  </a:lnTo>
                  <a:close/>
                </a:path>
                <a:path w="31750" h="71120">
                  <a:moveTo>
                    <a:pt x="22847" y="22948"/>
                  </a:moveTo>
                  <a:lnTo>
                    <a:pt x="25031" y="23622"/>
                  </a:lnTo>
                  <a:lnTo>
                    <a:pt x="22847" y="22948"/>
                  </a:lnTo>
                  <a:close/>
                </a:path>
                <a:path w="31750" h="71120">
                  <a:moveTo>
                    <a:pt x="27577" y="22948"/>
                  </a:moveTo>
                  <a:lnTo>
                    <a:pt x="22847" y="22948"/>
                  </a:lnTo>
                  <a:lnTo>
                    <a:pt x="25031" y="23622"/>
                  </a:lnTo>
                  <a:lnTo>
                    <a:pt x="27394" y="23622"/>
                  </a:lnTo>
                  <a:lnTo>
                    <a:pt x="27577" y="22948"/>
                  </a:lnTo>
                  <a:close/>
                </a:path>
                <a:path w="31750" h="71120">
                  <a:moveTo>
                    <a:pt x="29298" y="2286"/>
                  </a:moveTo>
                  <a:lnTo>
                    <a:pt x="27012" y="2286"/>
                  </a:lnTo>
                  <a:lnTo>
                    <a:pt x="27038" y="5956"/>
                  </a:lnTo>
                  <a:lnTo>
                    <a:pt x="24955" y="15328"/>
                  </a:lnTo>
                  <a:lnTo>
                    <a:pt x="22823" y="23025"/>
                  </a:lnTo>
                  <a:lnTo>
                    <a:pt x="27577" y="22948"/>
                  </a:lnTo>
                  <a:lnTo>
                    <a:pt x="29387" y="16281"/>
                  </a:lnTo>
                  <a:lnTo>
                    <a:pt x="31537" y="7188"/>
                  </a:lnTo>
                  <a:lnTo>
                    <a:pt x="31566" y="4572"/>
                  </a:lnTo>
                  <a:lnTo>
                    <a:pt x="29298" y="4572"/>
                  </a:lnTo>
                  <a:lnTo>
                    <a:pt x="29298" y="2286"/>
                  </a:lnTo>
                  <a:close/>
                </a:path>
                <a:path w="31750" h="71120">
                  <a:moveTo>
                    <a:pt x="13625" y="20247"/>
                  </a:moveTo>
                  <a:lnTo>
                    <a:pt x="15798" y="20929"/>
                  </a:lnTo>
                  <a:lnTo>
                    <a:pt x="13625" y="20247"/>
                  </a:lnTo>
                  <a:close/>
                </a:path>
                <a:path w="31750" h="71120">
                  <a:moveTo>
                    <a:pt x="29298" y="0"/>
                  </a:moveTo>
                  <a:lnTo>
                    <a:pt x="19875" y="0"/>
                  </a:lnTo>
                  <a:lnTo>
                    <a:pt x="18249" y="673"/>
                  </a:lnTo>
                  <a:lnTo>
                    <a:pt x="17589" y="2286"/>
                  </a:lnTo>
                  <a:lnTo>
                    <a:pt x="17604" y="5956"/>
                  </a:lnTo>
                  <a:lnTo>
                    <a:pt x="15735" y="12509"/>
                  </a:lnTo>
                  <a:lnTo>
                    <a:pt x="13625" y="20247"/>
                  </a:lnTo>
                  <a:lnTo>
                    <a:pt x="15798" y="20929"/>
                  </a:lnTo>
                  <a:lnTo>
                    <a:pt x="18168" y="20929"/>
                  </a:lnTo>
                  <a:lnTo>
                    <a:pt x="20104" y="13690"/>
                  </a:lnTo>
                  <a:lnTo>
                    <a:pt x="22123" y="7188"/>
                  </a:lnTo>
                  <a:lnTo>
                    <a:pt x="22143" y="4572"/>
                  </a:lnTo>
                  <a:lnTo>
                    <a:pt x="19875" y="4572"/>
                  </a:lnTo>
                  <a:lnTo>
                    <a:pt x="19875" y="2286"/>
                  </a:lnTo>
                  <a:lnTo>
                    <a:pt x="29298" y="2286"/>
                  </a:lnTo>
                  <a:lnTo>
                    <a:pt x="29298" y="0"/>
                  </a:lnTo>
                  <a:close/>
                </a:path>
                <a:path w="31750" h="71120">
                  <a:moveTo>
                    <a:pt x="22161" y="2286"/>
                  </a:moveTo>
                  <a:lnTo>
                    <a:pt x="19875" y="2286"/>
                  </a:lnTo>
                  <a:lnTo>
                    <a:pt x="19875" y="4572"/>
                  </a:lnTo>
                  <a:lnTo>
                    <a:pt x="22143" y="4572"/>
                  </a:lnTo>
                  <a:lnTo>
                    <a:pt x="22161" y="2286"/>
                  </a:lnTo>
                  <a:close/>
                </a:path>
                <a:path w="31750" h="71120">
                  <a:moveTo>
                    <a:pt x="27012" y="2286"/>
                  </a:moveTo>
                  <a:lnTo>
                    <a:pt x="22161" y="2286"/>
                  </a:lnTo>
                  <a:lnTo>
                    <a:pt x="22143" y="4572"/>
                  </a:lnTo>
                  <a:lnTo>
                    <a:pt x="27028" y="4572"/>
                  </a:lnTo>
                  <a:lnTo>
                    <a:pt x="27012" y="2286"/>
                  </a:lnTo>
                  <a:close/>
                </a:path>
                <a:path w="31750" h="71120">
                  <a:moveTo>
                    <a:pt x="29298" y="0"/>
                  </a:moveTo>
                  <a:lnTo>
                    <a:pt x="29298" y="4572"/>
                  </a:lnTo>
                  <a:lnTo>
                    <a:pt x="31566" y="4572"/>
                  </a:lnTo>
                  <a:lnTo>
                    <a:pt x="31584" y="2286"/>
                  </a:lnTo>
                  <a:lnTo>
                    <a:pt x="30911" y="673"/>
                  </a:lnTo>
                  <a:lnTo>
                    <a:pt x="292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496449" y="4454169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96" y="0"/>
                  </a:moveTo>
                  <a:lnTo>
                    <a:pt x="0" y="2324"/>
                  </a:lnTo>
                  <a:lnTo>
                    <a:pt x="4927" y="4368"/>
                  </a:lnTo>
                  <a:lnTo>
                    <a:pt x="7061" y="1879"/>
                  </a:lnTo>
                  <a:lnTo>
                    <a:pt x="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230994" y="4106874"/>
              <a:ext cx="337185" cy="353060"/>
            </a:xfrm>
            <a:custGeom>
              <a:avLst/>
              <a:gdLst/>
              <a:ahLst/>
              <a:cxnLst/>
              <a:rect l="l" t="t" r="r" b="b"/>
              <a:pathLst>
                <a:path w="337185" h="353060">
                  <a:moveTo>
                    <a:pt x="274231" y="350697"/>
                  </a:moveTo>
                  <a:lnTo>
                    <a:pt x="274167" y="349504"/>
                  </a:lnTo>
                  <a:lnTo>
                    <a:pt x="274053" y="348030"/>
                  </a:lnTo>
                  <a:lnTo>
                    <a:pt x="274015" y="347446"/>
                  </a:lnTo>
                  <a:lnTo>
                    <a:pt x="270789" y="347687"/>
                  </a:lnTo>
                  <a:lnTo>
                    <a:pt x="269862" y="348030"/>
                  </a:lnTo>
                  <a:lnTo>
                    <a:pt x="269290" y="347865"/>
                  </a:lnTo>
                  <a:lnTo>
                    <a:pt x="268478" y="347624"/>
                  </a:lnTo>
                  <a:lnTo>
                    <a:pt x="268351" y="347522"/>
                  </a:lnTo>
                  <a:lnTo>
                    <a:pt x="268262" y="347865"/>
                  </a:lnTo>
                  <a:lnTo>
                    <a:pt x="268224" y="347408"/>
                  </a:lnTo>
                  <a:lnTo>
                    <a:pt x="268351" y="347522"/>
                  </a:lnTo>
                  <a:lnTo>
                    <a:pt x="268579" y="346646"/>
                  </a:lnTo>
                  <a:lnTo>
                    <a:pt x="267843" y="345389"/>
                  </a:lnTo>
                  <a:lnTo>
                    <a:pt x="265404" y="344766"/>
                  </a:lnTo>
                  <a:lnTo>
                    <a:pt x="264160" y="345503"/>
                  </a:lnTo>
                  <a:lnTo>
                    <a:pt x="263855" y="346646"/>
                  </a:lnTo>
                  <a:lnTo>
                    <a:pt x="263753" y="349504"/>
                  </a:lnTo>
                  <a:lnTo>
                    <a:pt x="264858" y="350697"/>
                  </a:lnTo>
                  <a:lnTo>
                    <a:pt x="267081" y="352171"/>
                  </a:lnTo>
                  <a:lnTo>
                    <a:pt x="268414" y="352590"/>
                  </a:lnTo>
                  <a:lnTo>
                    <a:pt x="271373" y="352590"/>
                  </a:lnTo>
                  <a:lnTo>
                    <a:pt x="273050" y="352082"/>
                  </a:lnTo>
                  <a:lnTo>
                    <a:pt x="274231" y="350697"/>
                  </a:lnTo>
                  <a:close/>
                </a:path>
                <a:path w="337185" h="353060">
                  <a:moveTo>
                    <a:pt x="336677" y="7442"/>
                  </a:moveTo>
                  <a:lnTo>
                    <a:pt x="286156" y="1244"/>
                  </a:lnTo>
                  <a:lnTo>
                    <a:pt x="242150" y="0"/>
                  </a:lnTo>
                  <a:lnTo>
                    <a:pt x="237172" y="0"/>
                  </a:lnTo>
                  <a:lnTo>
                    <a:pt x="72580" y="3733"/>
                  </a:lnTo>
                  <a:lnTo>
                    <a:pt x="46088" y="8915"/>
                  </a:lnTo>
                  <a:lnTo>
                    <a:pt x="46088" y="41783"/>
                  </a:lnTo>
                  <a:lnTo>
                    <a:pt x="43853" y="44132"/>
                  </a:lnTo>
                  <a:lnTo>
                    <a:pt x="44894" y="41859"/>
                  </a:lnTo>
                  <a:lnTo>
                    <a:pt x="46088" y="41783"/>
                  </a:lnTo>
                  <a:lnTo>
                    <a:pt x="46088" y="8915"/>
                  </a:lnTo>
                  <a:lnTo>
                    <a:pt x="13119" y="37287"/>
                  </a:lnTo>
                  <a:lnTo>
                    <a:pt x="3873" y="84416"/>
                  </a:lnTo>
                  <a:lnTo>
                    <a:pt x="825" y="143217"/>
                  </a:lnTo>
                  <a:lnTo>
                    <a:pt x="0" y="174612"/>
                  </a:lnTo>
                  <a:lnTo>
                    <a:pt x="660" y="176199"/>
                  </a:lnTo>
                  <a:lnTo>
                    <a:pt x="34086" y="208915"/>
                  </a:lnTo>
                  <a:lnTo>
                    <a:pt x="36563" y="209384"/>
                  </a:lnTo>
                  <a:lnTo>
                    <a:pt x="37973" y="207302"/>
                  </a:lnTo>
                  <a:lnTo>
                    <a:pt x="39065" y="157162"/>
                  </a:lnTo>
                  <a:lnTo>
                    <a:pt x="40817" y="110820"/>
                  </a:lnTo>
                  <a:lnTo>
                    <a:pt x="43688" y="57048"/>
                  </a:lnTo>
                  <a:lnTo>
                    <a:pt x="46939" y="47523"/>
                  </a:lnTo>
                  <a:lnTo>
                    <a:pt x="48996" y="45313"/>
                  </a:lnTo>
                  <a:lnTo>
                    <a:pt x="111747" y="40563"/>
                  </a:lnTo>
                  <a:lnTo>
                    <a:pt x="164909" y="39052"/>
                  </a:lnTo>
                  <a:lnTo>
                    <a:pt x="238391" y="38163"/>
                  </a:lnTo>
                  <a:lnTo>
                    <a:pt x="258064" y="38239"/>
                  </a:lnTo>
                  <a:lnTo>
                    <a:pt x="282308" y="38709"/>
                  </a:lnTo>
                  <a:lnTo>
                    <a:pt x="308521" y="39966"/>
                  </a:lnTo>
                  <a:lnTo>
                    <a:pt x="334098" y="42418"/>
                  </a:lnTo>
                  <a:lnTo>
                    <a:pt x="335902" y="41871"/>
                  </a:lnTo>
                  <a:lnTo>
                    <a:pt x="336677" y="40157"/>
                  </a:lnTo>
                  <a:lnTo>
                    <a:pt x="336677" y="9715"/>
                  </a:lnTo>
                  <a:lnTo>
                    <a:pt x="336677" y="744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323564" y="4257979"/>
              <a:ext cx="55244" cy="55880"/>
            </a:xfrm>
            <a:custGeom>
              <a:avLst/>
              <a:gdLst/>
              <a:ahLst/>
              <a:cxnLst/>
              <a:rect l="l" t="t" r="r" b="b"/>
              <a:pathLst>
                <a:path w="55245" h="55879">
                  <a:moveTo>
                    <a:pt x="54775" y="0"/>
                  </a:moveTo>
                  <a:lnTo>
                    <a:pt x="0" y="0"/>
                  </a:lnTo>
                  <a:lnTo>
                    <a:pt x="0" y="55473"/>
                  </a:lnTo>
                  <a:lnTo>
                    <a:pt x="54775" y="55473"/>
                  </a:lnTo>
                  <a:lnTo>
                    <a:pt x="5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321291" y="4255693"/>
              <a:ext cx="59690" cy="60325"/>
            </a:xfrm>
            <a:custGeom>
              <a:avLst/>
              <a:gdLst/>
              <a:ahLst/>
              <a:cxnLst/>
              <a:rect l="l" t="t" r="r" b="b"/>
              <a:pathLst>
                <a:path w="59689" h="60325">
                  <a:moveTo>
                    <a:pt x="57048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6"/>
                  </a:lnTo>
                  <a:lnTo>
                    <a:pt x="0" y="57759"/>
                  </a:lnTo>
                  <a:lnTo>
                    <a:pt x="673" y="59372"/>
                  </a:lnTo>
                  <a:lnTo>
                    <a:pt x="2286" y="60045"/>
                  </a:lnTo>
                  <a:lnTo>
                    <a:pt x="57048" y="60045"/>
                  </a:lnTo>
                  <a:lnTo>
                    <a:pt x="58674" y="59372"/>
                  </a:lnTo>
                  <a:lnTo>
                    <a:pt x="59334" y="57759"/>
                  </a:lnTo>
                  <a:lnTo>
                    <a:pt x="54762" y="57759"/>
                  </a:lnTo>
                  <a:lnTo>
                    <a:pt x="54762" y="55473"/>
                  </a:lnTo>
                  <a:lnTo>
                    <a:pt x="4572" y="55473"/>
                  </a:lnTo>
                  <a:lnTo>
                    <a:pt x="4572" y="4572"/>
                  </a:lnTo>
                  <a:lnTo>
                    <a:pt x="59334" y="4572"/>
                  </a:lnTo>
                  <a:lnTo>
                    <a:pt x="59334" y="2286"/>
                  </a:lnTo>
                  <a:lnTo>
                    <a:pt x="58674" y="660"/>
                  </a:lnTo>
                  <a:lnTo>
                    <a:pt x="57048" y="0"/>
                  </a:lnTo>
                  <a:close/>
                </a:path>
                <a:path w="59689" h="60325">
                  <a:moveTo>
                    <a:pt x="59334" y="4572"/>
                  </a:moveTo>
                  <a:lnTo>
                    <a:pt x="54762" y="4572"/>
                  </a:lnTo>
                  <a:lnTo>
                    <a:pt x="54762" y="57759"/>
                  </a:lnTo>
                  <a:lnTo>
                    <a:pt x="57048" y="57759"/>
                  </a:lnTo>
                  <a:lnTo>
                    <a:pt x="57048" y="55473"/>
                  </a:lnTo>
                  <a:lnTo>
                    <a:pt x="59334" y="55473"/>
                  </a:lnTo>
                  <a:lnTo>
                    <a:pt x="59334" y="4572"/>
                  </a:lnTo>
                  <a:close/>
                </a:path>
                <a:path w="59689" h="60325">
                  <a:moveTo>
                    <a:pt x="59334" y="55473"/>
                  </a:moveTo>
                  <a:lnTo>
                    <a:pt x="57048" y="55473"/>
                  </a:lnTo>
                  <a:lnTo>
                    <a:pt x="57048" y="57759"/>
                  </a:lnTo>
                  <a:lnTo>
                    <a:pt x="59334" y="57759"/>
                  </a:lnTo>
                  <a:lnTo>
                    <a:pt x="59334" y="554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338017" y="4275264"/>
              <a:ext cx="24130" cy="20955"/>
            </a:xfrm>
            <a:custGeom>
              <a:avLst/>
              <a:gdLst/>
              <a:ahLst/>
              <a:cxnLst/>
              <a:rect l="l" t="t" r="r" b="b"/>
              <a:pathLst>
                <a:path w="24129" h="20954">
                  <a:moveTo>
                    <a:pt x="18084" y="0"/>
                  </a:moveTo>
                  <a:lnTo>
                    <a:pt x="6032" y="0"/>
                  </a:lnTo>
                  <a:lnTo>
                    <a:pt x="0" y="10452"/>
                  </a:lnTo>
                  <a:lnTo>
                    <a:pt x="6032" y="20904"/>
                  </a:lnTo>
                  <a:lnTo>
                    <a:pt x="18084" y="20904"/>
                  </a:lnTo>
                  <a:lnTo>
                    <a:pt x="24117" y="10452"/>
                  </a:lnTo>
                  <a:lnTo>
                    <a:pt x="180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336035" y="4272978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0065" y="0"/>
                  </a:moveTo>
                  <a:lnTo>
                    <a:pt x="8013" y="0"/>
                  </a:lnTo>
                  <a:lnTo>
                    <a:pt x="6025" y="1155"/>
                  </a:lnTo>
                  <a:lnTo>
                    <a:pt x="0" y="11595"/>
                  </a:lnTo>
                  <a:lnTo>
                    <a:pt x="0" y="13881"/>
                  </a:lnTo>
                  <a:lnTo>
                    <a:pt x="6032" y="24333"/>
                  </a:lnTo>
                  <a:lnTo>
                    <a:pt x="8013" y="25476"/>
                  </a:lnTo>
                  <a:lnTo>
                    <a:pt x="8013" y="20904"/>
                  </a:lnTo>
                  <a:lnTo>
                    <a:pt x="9333" y="20904"/>
                  </a:lnTo>
                  <a:lnTo>
                    <a:pt x="4610" y="12738"/>
                  </a:lnTo>
                  <a:lnTo>
                    <a:pt x="9334" y="4572"/>
                  </a:lnTo>
                  <a:lnTo>
                    <a:pt x="24017" y="4572"/>
                  </a:lnTo>
                  <a:lnTo>
                    <a:pt x="22025" y="1143"/>
                  </a:lnTo>
                  <a:lnTo>
                    <a:pt x="20065" y="0"/>
                  </a:lnTo>
                  <a:close/>
                </a:path>
                <a:path w="28575" h="26035">
                  <a:moveTo>
                    <a:pt x="24017" y="4572"/>
                  </a:moveTo>
                  <a:lnTo>
                    <a:pt x="18745" y="4572"/>
                  </a:lnTo>
                  <a:lnTo>
                    <a:pt x="23456" y="12738"/>
                  </a:lnTo>
                  <a:lnTo>
                    <a:pt x="18745" y="20904"/>
                  </a:lnTo>
                  <a:lnTo>
                    <a:pt x="9333" y="20904"/>
                  </a:lnTo>
                  <a:lnTo>
                    <a:pt x="9994" y="22047"/>
                  </a:lnTo>
                  <a:lnTo>
                    <a:pt x="8013" y="23190"/>
                  </a:lnTo>
                  <a:lnTo>
                    <a:pt x="8013" y="25476"/>
                  </a:lnTo>
                  <a:lnTo>
                    <a:pt x="20065" y="25476"/>
                  </a:lnTo>
                  <a:lnTo>
                    <a:pt x="22047" y="24320"/>
                  </a:lnTo>
                  <a:lnTo>
                    <a:pt x="28066" y="13881"/>
                  </a:lnTo>
                  <a:lnTo>
                    <a:pt x="28066" y="11595"/>
                  </a:lnTo>
                  <a:lnTo>
                    <a:pt x="24017" y="4572"/>
                  </a:lnTo>
                  <a:close/>
                </a:path>
                <a:path w="28575" h="26035">
                  <a:moveTo>
                    <a:pt x="9333" y="20904"/>
                  </a:moveTo>
                  <a:lnTo>
                    <a:pt x="8013" y="20904"/>
                  </a:lnTo>
                  <a:lnTo>
                    <a:pt x="8013" y="23190"/>
                  </a:lnTo>
                  <a:lnTo>
                    <a:pt x="9994" y="22047"/>
                  </a:lnTo>
                  <a:lnTo>
                    <a:pt x="9333" y="2090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338880" y="4277855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3588" y="0"/>
                  </a:moveTo>
                  <a:lnTo>
                    <a:pt x="4521" y="0"/>
                  </a:lnTo>
                  <a:lnTo>
                    <a:pt x="0" y="7861"/>
                  </a:lnTo>
                  <a:lnTo>
                    <a:pt x="4521" y="15709"/>
                  </a:lnTo>
                  <a:lnTo>
                    <a:pt x="13588" y="15709"/>
                  </a:lnTo>
                  <a:lnTo>
                    <a:pt x="18135" y="7861"/>
                  </a:lnTo>
                  <a:lnTo>
                    <a:pt x="135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219513" y="4265929"/>
              <a:ext cx="348615" cy="412750"/>
            </a:xfrm>
            <a:custGeom>
              <a:avLst/>
              <a:gdLst/>
              <a:ahLst/>
              <a:cxnLst/>
              <a:rect l="l" t="t" r="r" b="b"/>
              <a:pathLst>
                <a:path w="348614" h="412750">
                  <a:moveTo>
                    <a:pt x="57238" y="287667"/>
                  </a:moveTo>
                  <a:lnTo>
                    <a:pt x="56756" y="285737"/>
                  </a:lnTo>
                  <a:lnTo>
                    <a:pt x="54965" y="284911"/>
                  </a:lnTo>
                  <a:lnTo>
                    <a:pt x="11036" y="285635"/>
                  </a:lnTo>
                  <a:lnTo>
                    <a:pt x="10033" y="286651"/>
                  </a:lnTo>
                  <a:lnTo>
                    <a:pt x="10020" y="302488"/>
                  </a:lnTo>
                  <a:lnTo>
                    <a:pt x="6896" y="303276"/>
                  </a:lnTo>
                  <a:lnTo>
                    <a:pt x="6896" y="403631"/>
                  </a:lnTo>
                  <a:lnTo>
                    <a:pt x="4584" y="402145"/>
                  </a:lnTo>
                  <a:lnTo>
                    <a:pt x="4597" y="399453"/>
                  </a:lnTo>
                  <a:lnTo>
                    <a:pt x="6896" y="403631"/>
                  </a:lnTo>
                  <a:lnTo>
                    <a:pt x="6896" y="303276"/>
                  </a:lnTo>
                  <a:lnTo>
                    <a:pt x="6083" y="303466"/>
                  </a:lnTo>
                  <a:lnTo>
                    <a:pt x="4356" y="305676"/>
                  </a:lnTo>
                  <a:lnTo>
                    <a:pt x="3886" y="321767"/>
                  </a:lnTo>
                  <a:lnTo>
                    <a:pt x="2730" y="345554"/>
                  </a:lnTo>
                  <a:lnTo>
                    <a:pt x="1320" y="369544"/>
                  </a:lnTo>
                  <a:lnTo>
                    <a:pt x="114" y="386016"/>
                  </a:lnTo>
                  <a:lnTo>
                    <a:pt x="0" y="390105"/>
                  </a:lnTo>
                  <a:lnTo>
                    <a:pt x="22110" y="412623"/>
                  </a:lnTo>
                  <a:lnTo>
                    <a:pt x="26847" y="412623"/>
                  </a:lnTo>
                  <a:lnTo>
                    <a:pt x="33058" y="411670"/>
                  </a:lnTo>
                  <a:lnTo>
                    <a:pt x="37884" y="408063"/>
                  </a:lnTo>
                  <a:lnTo>
                    <a:pt x="43548" y="403821"/>
                  </a:lnTo>
                  <a:lnTo>
                    <a:pt x="47396" y="396836"/>
                  </a:lnTo>
                  <a:lnTo>
                    <a:pt x="47282" y="383044"/>
                  </a:lnTo>
                  <a:lnTo>
                    <a:pt x="47371" y="376085"/>
                  </a:lnTo>
                  <a:lnTo>
                    <a:pt x="49834" y="334848"/>
                  </a:lnTo>
                  <a:lnTo>
                    <a:pt x="54495" y="300697"/>
                  </a:lnTo>
                  <a:lnTo>
                    <a:pt x="52158" y="300697"/>
                  </a:lnTo>
                  <a:lnTo>
                    <a:pt x="52247" y="300240"/>
                  </a:lnTo>
                  <a:lnTo>
                    <a:pt x="54584" y="300240"/>
                  </a:lnTo>
                  <a:lnTo>
                    <a:pt x="56845" y="289534"/>
                  </a:lnTo>
                  <a:lnTo>
                    <a:pt x="57238" y="287667"/>
                  </a:lnTo>
                  <a:close/>
                </a:path>
                <a:path w="348614" h="412750">
                  <a:moveTo>
                    <a:pt x="139484" y="18643"/>
                  </a:moveTo>
                  <a:lnTo>
                    <a:pt x="136918" y="14211"/>
                  </a:lnTo>
                  <a:lnTo>
                    <a:pt x="134937" y="10782"/>
                  </a:lnTo>
                  <a:lnTo>
                    <a:pt x="134861" y="19786"/>
                  </a:lnTo>
                  <a:lnTo>
                    <a:pt x="131635" y="25349"/>
                  </a:lnTo>
                  <a:lnTo>
                    <a:pt x="125209" y="25349"/>
                  </a:lnTo>
                  <a:lnTo>
                    <a:pt x="121996" y="19786"/>
                  </a:lnTo>
                  <a:lnTo>
                    <a:pt x="125209" y="14211"/>
                  </a:lnTo>
                  <a:lnTo>
                    <a:pt x="131635" y="14211"/>
                  </a:lnTo>
                  <a:lnTo>
                    <a:pt x="134861" y="19786"/>
                  </a:lnTo>
                  <a:lnTo>
                    <a:pt x="134861" y="10744"/>
                  </a:lnTo>
                  <a:lnTo>
                    <a:pt x="132956" y="9639"/>
                  </a:lnTo>
                  <a:lnTo>
                    <a:pt x="123888" y="9639"/>
                  </a:lnTo>
                  <a:lnTo>
                    <a:pt x="121907" y="10782"/>
                  </a:lnTo>
                  <a:lnTo>
                    <a:pt x="117386" y="18643"/>
                  </a:lnTo>
                  <a:lnTo>
                    <a:pt x="117386" y="20929"/>
                  </a:lnTo>
                  <a:lnTo>
                    <a:pt x="121907" y="28778"/>
                  </a:lnTo>
                  <a:lnTo>
                    <a:pt x="123888" y="29921"/>
                  </a:lnTo>
                  <a:lnTo>
                    <a:pt x="132956" y="29921"/>
                  </a:lnTo>
                  <a:lnTo>
                    <a:pt x="134937" y="28778"/>
                  </a:lnTo>
                  <a:lnTo>
                    <a:pt x="139471" y="20929"/>
                  </a:lnTo>
                  <a:lnTo>
                    <a:pt x="139484" y="18643"/>
                  </a:lnTo>
                  <a:close/>
                </a:path>
                <a:path w="348614" h="412750">
                  <a:moveTo>
                    <a:pt x="348157" y="2540"/>
                  </a:moveTo>
                  <a:lnTo>
                    <a:pt x="347853" y="2540"/>
                  </a:lnTo>
                  <a:lnTo>
                    <a:pt x="347853" y="0"/>
                  </a:lnTo>
                  <a:lnTo>
                    <a:pt x="258546" y="0"/>
                  </a:lnTo>
                  <a:lnTo>
                    <a:pt x="258546" y="2540"/>
                  </a:lnTo>
                  <a:lnTo>
                    <a:pt x="258241" y="2540"/>
                  </a:lnTo>
                  <a:lnTo>
                    <a:pt x="258241" y="3810"/>
                  </a:lnTo>
                  <a:lnTo>
                    <a:pt x="258241" y="33020"/>
                  </a:lnTo>
                  <a:lnTo>
                    <a:pt x="258241" y="34290"/>
                  </a:lnTo>
                  <a:lnTo>
                    <a:pt x="258584" y="34290"/>
                  </a:lnTo>
                  <a:lnTo>
                    <a:pt x="258584" y="36830"/>
                  </a:lnTo>
                  <a:lnTo>
                    <a:pt x="260527" y="36830"/>
                  </a:lnTo>
                  <a:lnTo>
                    <a:pt x="347802" y="36830"/>
                  </a:lnTo>
                  <a:lnTo>
                    <a:pt x="347802" y="34290"/>
                  </a:lnTo>
                  <a:lnTo>
                    <a:pt x="348157" y="34290"/>
                  </a:lnTo>
                  <a:lnTo>
                    <a:pt x="348157" y="33020"/>
                  </a:lnTo>
                  <a:lnTo>
                    <a:pt x="348157" y="3810"/>
                  </a:lnTo>
                  <a:lnTo>
                    <a:pt x="348157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509911" y="4361103"/>
              <a:ext cx="55880" cy="59055"/>
            </a:xfrm>
            <a:custGeom>
              <a:avLst/>
              <a:gdLst/>
              <a:ahLst/>
              <a:cxnLst/>
              <a:rect l="l" t="t" r="r" b="b"/>
              <a:pathLst>
                <a:path w="55879" h="59054">
                  <a:moveTo>
                    <a:pt x="55486" y="0"/>
                  </a:moveTo>
                  <a:lnTo>
                    <a:pt x="0" y="0"/>
                  </a:lnTo>
                  <a:lnTo>
                    <a:pt x="0" y="59016"/>
                  </a:lnTo>
                  <a:lnTo>
                    <a:pt x="55486" y="59016"/>
                  </a:lnTo>
                  <a:lnTo>
                    <a:pt x="55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507625" y="4358817"/>
              <a:ext cx="60325" cy="64135"/>
            </a:xfrm>
            <a:custGeom>
              <a:avLst/>
              <a:gdLst/>
              <a:ahLst/>
              <a:cxnLst/>
              <a:rect l="l" t="t" r="r" b="b"/>
              <a:pathLst>
                <a:path w="60325" h="64135">
                  <a:moveTo>
                    <a:pt x="57759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61302"/>
                  </a:lnTo>
                  <a:lnTo>
                    <a:pt x="673" y="62928"/>
                  </a:lnTo>
                  <a:lnTo>
                    <a:pt x="2286" y="63588"/>
                  </a:lnTo>
                  <a:lnTo>
                    <a:pt x="2286" y="59016"/>
                  </a:lnTo>
                  <a:lnTo>
                    <a:pt x="4572" y="59016"/>
                  </a:lnTo>
                  <a:lnTo>
                    <a:pt x="4572" y="4572"/>
                  </a:lnTo>
                  <a:lnTo>
                    <a:pt x="60045" y="4572"/>
                  </a:lnTo>
                  <a:lnTo>
                    <a:pt x="60045" y="2286"/>
                  </a:lnTo>
                  <a:lnTo>
                    <a:pt x="59385" y="673"/>
                  </a:lnTo>
                  <a:lnTo>
                    <a:pt x="57759" y="0"/>
                  </a:lnTo>
                  <a:close/>
                </a:path>
                <a:path w="60325" h="64135">
                  <a:moveTo>
                    <a:pt x="4572" y="59016"/>
                  </a:moveTo>
                  <a:lnTo>
                    <a:pt x="2286" y="59016"/>
                  </a:lnTo>
                  <a:lnTo>
                    <a:pt x="2286" y="63588"/>
                  </a:lnTo>
                  <a:lnTo>
                    <a:pt x="57759" y="63588"/>
                  </a:lnTo>
                  <a:lnTo>
                    <a:pt x="59385" y="62928"/>
                  </a:lnTo>
                  <a:lnTo>
                    <a:pt x="60045" y="61302"/>
                  </a:lnTo>
                  <a:lnTo>
                    <a:pt x="4572" y="61302"/>
                  </a:lnTo>
                  <a:lnTo>
                    <a:pt x="4572" y="59016"/>
                  </a:lnTo>
                  <a:close/>
                </a:path>
                <a:path w="60325" h="64135">
                  <a:moveTo>
                    <a:pt x="60045" y="4572"/>
                  </a:moveTo>
                  <a:lnTo>
                    <a:pt x="55473" y="4572"/>
                  </a:lnTo>
                  <a:lnTo>
                    <a:pt x="55473" y="59016"/>
                  </a:lnTo>
                  <a:lnTo>
                    <a:pt x="4572" y="59016"/>
                  </a:lnTo>
                  <a:lnTo>
                    <a:pt x="4572" y="61302"/>
                  </a:lnTo>
                  <a:lnTo>
                    <a:pt x="60045" y="61302"/>
                  </a:lnTo>
                  <a:lnTo>
                    <a:pt x="60045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541890" y="4372432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19367" y="0"/>
                  </a:moveTo>
                  <a:lnTo>
                    <a:pt x="7658" y="0"/>
                  </a:lnTo>
                  <a:lnTo>
                    <a:pt x="0" y="7670"/>
                  </a:lnTo>
                  <a:lnTo>
                    <a:pt x="0" y="26555"/>
                  </a:lnTo>
                  <a:lnTo>
                    <a:pt x="7658" y="34213"/>
                  </a:lnTo>
                  <a:lnTo>
                    <a:pt x="19367" y="34213"/>
                  </a:lnTo>
                  <a:lnTo>
                    <a:pt x="21513" y="33756"/>
                  </a:lnTo>
                  <a:lnTo>
                    <a:pt x="23494" y="32956"/>
                  </a:lnTo>
                  <a:lnTo>
                    <a:pt x="23494" y="24841"/>
                  </a:lnTo>
                  <a:lnTo>
                    <a:pt x="21755" y="26288"/>
                  </a:lnTo>
                  <a:lnTo>
                    <a:pt x="19532" y="27177"/>
                  </a:lnTo>
                  <a:lnTo>
                    <a:pt x="11544" y="27177"/>
                  </a:lnTo>
                  <a:lnTo>
                    <a:pt x="7048" y="22669"/>
                  </a:lnTo>
                  <a:lnTo>
                    <a:pt x="7048" y="17119"/>
                  </a:lnTo>
                  <a:lnTo>
                    <a:pt x="7048" y="11557"/>
                  </a:lnTo>
                  <a:lnTo>
                    <a:pt x="11544" y="7061"/>
                  </a:lnTo>
                  <a:lnTo>
                    <a:pt x="19545" y="7061"/>
                  </a:lnTo>
                  <a:lnTo>
                    <a:pt x="21755" y="8013"/>
                  </a:lnTo>
                  <a:lnTo>
                    <a:pt x="23494" y="9474"/>
                  </a:lnTo>
                  <a:lnTo>
                    <a:pt x="23494" y="1282"/>
                  </a:lnTo>
                  <a:lnTo>
                    <a:pt x="21513" y="482"/>
                  </a:lnTo>
                  <a:lnTo>
                    <a:pt x="19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539604" y="4370146"/>
              <a:ext cx="28575" cy="39370"/>
            </a:xfrm>
            <a:custGeom>
              <a:avLst/>
              <a:gdLst/>
              <a:ahLst/>
              <a:cxnLst/>
              <a:rect l="l" t="t" r="r" b="b"/>
              <a:pathLst>
                <a:path w="28575" h="39370">
                  <a:moveTo>
                    <a:pt x="21983" y="0"/>
                  </a:moveTo>
                  <a:lnTo>
                    <a:pt x="19392" y="0"/>
                  </a:lnTo>
                  <a:lnTo>
                    <a:pt x="11840" y="1531"/>
                  </a:lnTo>
                  <a:lnTo>
                    <a:pt x="5676" y="5692"/>
                  </a:lnTo>
                  <a:lnTo>
                    <a:pt x="1522" y="11858"/>
                  </a:lnTo>
                  <a:lnTo>
                    <a:pt x="0" y="19405"/>
                  </a:lnTo>
                  <a:lnTo>
                    <a:pt x="1522" y="26950"/>
                  </a:lnTo>
                  <a:lnTo>
                    <a:pt x="5693" y="33121"/>
                  </a:lnTo>
                  <a:lnTo>
                    <a:pt x="11840" y="37263"/>
                  </a:lnTo>
                  <a:lnTo>
                    <a:pt x="19392" y="38785"/>
                  </a:lnTo>
                  <a:lnTo>
                    <a:pt x="21971" y="38785"/>
                  </a:lnTo>
                  <a:lnTo>
                    <a:pt x="24409" y="38252"/>
                  </a:lnTo>
                  <a:lnTo>
                    <a:pt x="26631" y="37363"/>
                  </a:lnTo>
                  <a:lnTo>
                    <a:pt x="28066" y="35242"/>
                  </a:lnTo>
                  <a:lnTo>
                    <a:pt x="23495" y="35242"/>
                  </a:lnTo>
                  <a:lnTo>
                    <a:pt x="23495" y="34213"/>
                  </a:lnTo>
                  <a:lnTo>
                    <a:pt x="11201" y="34201"/>
                  </a:lnTo>
                  <a:lnTo>
                    <a:pt x="4597" y="27584"/>
                  </a:lnTo>
                  <a:lnTo>
                    <a:pt x="4597" y="11226"/>
                  </a:lnTo>
                  <a:lnTo>
                    <a:pt x="11214" y="4597"/>
                  </a:lnTo>
                  <a:lnTo>
                    <a:pt x="23495" y="4572"/>
                  </a:lnTo>
                  <a:lnTo>
                    <a:pt x="23495" y="3568"/>
                  </a:lnTo>
                  <a:lnTo>
                    <a:pt x="28066" y="3568"/>
                  </a:lnTo>
                  <a:lnTo>
                    <a:pt x="26644" y="1460"/>
                  </a:lnTo>
                  <a:lnTo>
                    <a:pt x="24422" y="546"/>
                  </a:lnTo>
                  <a:lnTo>
                    <a:pt x="21983" y="0"/>
                  </a:lnTo>
                  <a:close/>
                </a:path>
                <a:path w="28575" h="39370">
                  <a:moveTo>
                    <a:pt x="24942" y="33121"/>
                  </a:moveTo>
                  <a:lnTo>
                    <a:pt x="23495" y="33698"/>
                  </a:lnTo>
                  <a:lnTo>
                    <a:pt x="23495" y="35242"/>
                  </a:lnTo>
                  <a:lnTo>
                    <a:pt x="25780" y="35242"/>
                  </a:lnTo>
                  <a:lnTo>
                    <a:pt x="24942" y="33121"/>
                  </a:lnTo>
                  <a:close/>
                </a:path>
                <a:path w="28575" h="39370">
                  <a:moveTo>
                    <a:pt x="28066" y="33121"/>
                  </a:moveTo>
                  <a:lnTo>
                    <a:pt x="24942" y="33121"/>
                  </a:lnTo>
                  <a:lnTo>
                    <a:pt x="25780" y="35242"/>
                  </a:lnTo>
                  <a:lnTo>
                    <a:pt x="28066" y="35242"/>
                  </a:lnTo>
                  <a:lnTo>
                    <a:pt x="28066" y="33121"/>
                  </a:lnTo>
                  <a:close/>
                </a:path>
                <a:path w="28575" h="39370">
                  <a:moveTo>
                    <a:pt x="23495" y="33698"/>
                  </a:moveTo>
                  <a:lnTo>
                    <a:pt x="23190" y="33820"/>
                  </a:lnTo>
                  <a:lnTo>
                    <a:pt x="21348" y="34213"/>
                  </a:lnTo>
                  <a:lnTo>
                    <a:pt x="23495" y="34213"/>
                  </a:lnTo>
                  <a:lnTo>
                    <a:pt x="23495" y="33698"/>
                  </a:lnTo>
                  <a:close/>
                </a:path>
                <a:path w="28575" h="39370">
                  <a:moveTo>
                    <a:pt x="28066" y="27127"/>
                  </a:moveTo>
                  <a:lnTo>
                    <a:pt x="25780" y="27127"/>
                  </a:lnTo>
                  <a:lnTo>
                    <a:pt x="27241" y="28879"/>
                  </a:lnTo>
                  <a:lnTo>
                    <a:pt x="25120" y="30657"/>
                  </a:lnTo>
                  <a:lnTo>
                    <a:pt x="23495" y="31305"/>
                  </a:lnTo>
                  <a:lnTo>
                    <a:pt x="23495" y="33698"/>
                  </a:lnTo>
                  <a:lnTo>
                    <a:pt x="24942" y="33121"/>
                  </a:lnTo>
                  <a:lnTo>
                    <a:pt x="28066" y="33121"/>
                  </a:lnTo>
                  <a:lnTo>
                    <a:pt x="28066" y="27127"/>
                  </a:lnTo>
                  <a:close/>
                </a:path>
                <a:path w="28575" h="39370">
                  <a:moveTo>
                    <a:pt x="22440" y="7061"/>
                  </a:moveTo>
                  <a:lnTo>
                    <a:pt x="12573" y="7073"/>
                  </a:lnTo>
                  <a:lnTo>
                    <a:pt x="7048" y="12585"/>
                  </a:lnTo>
                  <a:lnTo>
                    <a:pt x="7048" y="26225"/>
                  </a:lnTo>
                  <a:lnTo>
                    <a:pt x="12573" y="31737"/>
                  </a:lnTo>
                  <a:lnTo>
                    <a:pt x="22409" y="31737"/>
                  </a:lnTo>
                  <a:lnTo>
                    <a:pt x="23495" y="31305"/>
                  </a:lnTo>
                  <a:lnTo>
                    <a:pt x="23495" y="27165"/>
                  </a:lnTo>
                  <a:lnTo>
                    <a:pt x="15087" y="27165"/>
                  </a:lnTo>
                  <a:lnTo>
                    <a:pt x="11620" y="23685"/>
                  </a:lnTo>
                  <a:lnTo>
                    <a:pt x="11620" y="15100"/>
                  </a:lnTo>
                  <a:lnTo>
                    <a:pt x="15087" y="11645"/>
                  </a:lnTo>
                  <a:lnTo>
                    <a:pt x="23495" y="11633"/>
                  </a:lnTo>
                  <a:lnTo>
                    <a:pt x="23495" y="7522"/>
                  </a:lnTo>
                  <a:lnTo>
                    <a:pt x="22440" y="7061"/>
                  </a:lnTo>
                  <a:close/>
                </a:path>
                <a:path w="28575" h="39370">
                  <a:moveTo>
                    <a:pt x="25780" y="27127"/>
                  </a:moveTo>
                  <a:lnTo>
                    <a:pt x="23495" y="27127"/>
                  </a:lnTo>
                  <a:lnTo>
                    <a:pt x="23495" y="31305"/>
                  </a:lnTo>
                  <a:lnTo>
                    <a:pt x="25120" y="30657"/>
                  </a:lnTo>
                  <a:lnTo>
                    <a:pt x="27241" y="28879"/>
                  </a:lnTo>
                  <a:lnTo>
                    <a:pt x="25780" y="27127"/>
                  </a:lnTo>
                  <a:close/>
                </a:path>
                <a:path w="28575" h="39370">
                  <a:moveTo>
                    <a:pt x="26758" y="25057"/>
                  </a:moveTo>
                  <a:lnTo>
                    <a:pt x="24320" y="25361"/>
                  </a:lnTo>
                  <a:lnTo>
                    <a:pt x="22948" y="26504"/>
                  </a:lnTo>
                  <a:lnTo>
                    <a:pt x="21259" y="27165"/>
                  </a:lnTo>
                  <a:lnTo>
                    <a:pt x="23495" y="27165"/>
                  </a:lnTo>
                  <a:lnTo>
                    <a:pt x="28066" y="27127"/>
                  </a:lnTo>
                  <a:lnTo>
                    <a:pt x="26758" y="25057"/>
                  </a:lnTo>
                  <a:close/>
                </a:path>
                <a:path w="28575" h="39370">
                  <a:moveTo>
                    <a:pt x="23495" y="11633"/>
                  </a:moveTo>
                  <a:lnTo>
                    <a:pt x="21234" y="11633"/>
                  </a:lnTo>
                  <a:lnTo>
                    <a:pt x="22910" y="12344"/>
                  </a:lnTo>
                  <a:lnTo>
                    <a:pt x="24320" y="13525"/>
                  </a:lnTo>
                  <a:lnTo>
                    <a:pt x="26758" y="13843"/>
                  </a:lnTo>
                  <a:lnTo>
                    <a:pt x="28066" y="11760"/>
                  </a:lnTo>
                  <a:lnTo>
                    <a:pt x="23495" y="11760"/>
                  </a:lnTo>
                  <a:close/>
                </a:path>
                <a:path w="28575" h="39370">
                  <a:moveTo>
                    <a:pt x="23495" y="7522"/>
                  </a:moveTo>
                  <a:lnTo>
                    <a:pt x="23495" y="11760"/>
                  </a:lnTo>
                  <a:lnTo>
                    <a:pt x="25780" y="11760"/>
                  </a:lnTo>
                  <a:lnTo>
                    <a:pt x="27254" y="10007"/>
                  </a:lnTo>
                  <a:lnTo>
                    <a:pt x="25171" y="8254"/>
                  </a:lnTo>
                  <a:lnTo>
                    <a:pt x="23495" y="7522"/>
                  </a:lnTo>
                  <a:close/>
                </a:path>
                <a:path w="28575" h="39370">
                  <a:moveTo>
                    <a:pt x="23495" y="5107"/>
                  </a:moveTo>
                  <a:lnTo>
                    <a:pt x="23495" y="7522"/>
                  </a:lnTo>
                  <a:lnTo>
                    <a:pt x="25171" y="8254"/>
                  </a:lnTo>
                  <a:lnTo>
                    <a:pt x="27254" y="10007"/>
                  </a:lnTo>
                  <a:lnTo>
                    <a:pt x="25780" y="11760"/>
                  </a:lnTo>
                  <a:lnTo>
                    <a:pt x="28066" y="11760"/>
                  </a:lnTo>
                  <a:lnTo>
                    <a:pt x="28066" y="5689"/>
                  </a:lnTo>
                  <a:lnTo>
                    <a:pt x="24930" y="5689"/>
                  </a:lnTo>
                  <a:lnTo>
                    <a:pt x="23495" y="5107"/>
                  </a:lnTo>
                  <a:close/>
                </a:path>
                <a:path w="28575" h="39370">
                  <a:moveTo>
                    <a:pt x="25780" y="3568"/>
                  </a:moveTo>
                  <a:lnTo>
                    <a:pt x="23495" y="3568"/>
                  </a:lnTo>
                  <a:lnTo>
                    <a:pt x="23495" y="5107"/>
                  </a:lnTo>
                  <a:lnTo>
                    <a:pt x="24930" y="5689"/>
                  </a:lnTo>
                  <a:lnTo>
                    <a:pt x="25780" y="3568"/>
                  </a:lnTo>
                  <a:close/>
                </a:path>
                <a:path w="28575" h="39370">
                  <a:moveTo>
                    <a:pt x="28066" y="3568"/>
                  </a:moveTo>
                  <a:lnTo>
                    <a:pt x="25780" y="3568"/>
                  </a:lnTo>
                  <a:lnTo>
                    <a:pt x="24930" y="5689"/>
                  </a:lnTo>
                  <a:lnTo>
                    <a:pt x="28066" y="5689"/>
                  </a:lnTo>
                  <a:lnTo>
                    <a:pt x="28066" y="3568"/>
                  </a:lnTo>
                  <a:close/>
                </a:path>
                <a:path w="28575" h="39370">
                  <a:moveTo>
                    <a:pt x="23495" y="4572"/>
                  </a:moveTo>
                  <a:lnTo>
                    <a:pt x="21336" y="4572"/>
                  </a:lnTo>
                  <a:lnTo>
                    <a:pt x="23177" y="4978"/>
                  </a:lnTo>
                  <a:lnTo>
                    <a:pt x="23495" y="5107"/>
                  </a:lnTo>
                  <a:lnTo>
                    <a:pt x="23495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548938" y="4379493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2496" y="0"/>
                  </a:moveTo>
                  <a:lnTo>
                    <a:pt x="10058" y="0"/>
                  </a:lnTo>
                  <a:lnTo>
                    <a:pt x="4495" y="0"/>
                  </a:lnTo>
                  <a:lnTo>
                    <a:pt x="0" y="4495"/>
                  </a:lnTo>
                  <a:lnTo>
                    <a:pt x="0" y="15608"/>
                  </a:lnTo>
                  <a:lnTo>
                    <a:pt x="4495" y="20116"/>
                  </a:lnTo>
                  <a:lnTo>
                    <a:pt x="12484" y="20116"/>
                  </a:lnTo>
                  <a:lnTo>
                    <a:pt x="14706" y="19227"/>
                  </a:lnTo>
                  <a:lnTo>
                    <a:pt x="16446" y="17780"/>
                  </a:lnTo>
                  <a:lnTo>
                    <a:pt x="16446" y="2412"/>
                  </a:lnTo>
                  <a:lnTo>
                    <a:pt x="14706" y="952"/>
                  </a:lnTo>
                  <a:lnTo>
                    <a:pt x="1249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285363" y="4377207"/>
              <a:ext cx="282575" cy="54610"/>
            </a:xfrm>
            <a:custGeom>
              <a:avLst/>
              <a:gdLst/>
              <a:ahLst/>
              <a:cxnLst/>
              <a:rect l="l" t="t" r="r" b="b"/>
              <a:pathLst>
                <a:path w="282575" h="54610">
                  <a:moveTo>
                    <a:pt x="16332" y="9842"/>
                  </a:moveTo>
                  <a:lnTo>
                    <a:pt x="15659" y="8229"/>
                  </a:lnTo>
                  <a:lnTo>
                    <a:pt x="14046" y="7556"/>
                  </a:lnTo>
                  <a:lnTo>
                    <a:pt x="11760" y="7556"/>
                  </a:lnTo>
                  <a:lnTo>
                    <a:pt x="11760" y="12128"/>
                  </a:lnTo>
                  <a:lnTo>
                    <a:pt x="11760" y="49872"/>
                  </a:lnTo>
                  <a:lnTo>
                    <a:pt x="4584" y="49872"/>
                  </a:lnTo>
                  <a:lnTo>
                    <a:pt x="4584" y="46672"/>
                  </a:lnTo>
                  <a:lnTo>
                    <a:pt x="8699" y="46672"/>
                  </a:lnTo>
                  <a:lnTo>
                    <a:pt x="10312" y="46012"/>
                  </a:lnTo>
                  <a:lnTo>
                    <a:pt x="10985" y="44386"/>
                  </a:lnTo>
                  <a:lnTo>
                    <a:pt x="10985" y="17729"/>
                  </a:lnTo>
                  <a:lnTo>
                    <a:pt x="10312" y="16116"/>
                  </a:lnTo>
                  <a:lnTo>
                    <a:pt x="8699" y="15443"/>
                  </a:lnTo>
                  <a:lnTo>
                    <a:pt x="4584" y="15443"/>
                  </a:lnTo>
                  <a:lnTo>
                    <a:pt x="4584" y="12128"/>
                  </a:lnTo>
                  <a:lnTo>
                    <a:pt x="11760" y="12128"/>
                  </a:lnTo>
                  <a:lnTo>
                    <a:pt x="11760" y="7556"/>
                  </a:lnTo>
                  <a:lnTo>
                    <a:pt x="2286" y="7556"/>
                  </a:lnTo>
                  <a:lnTo>
                    <a:pt x="685" y="8229"/>
                  </a:lnTo>
                  <a:lnTo>
                    <a:pt x="0" y="9842"/>
                  </a:lnTo>
                  <a:lnTo>
                    <a:pt x="0" y="17729"/>
                  </a:lnTo>
                  <a:lnTo>
                    <a:pt x="685" y="19354"/>
                  </a:lnTo>
                  <a:lnTo>
                    <a:pt x="2286" y="20015"/>
                  </a:lnTo>
                  <a:lnTo>
                    <a:pt x="6413" y="20015"/>
                  </a:lnTo>
                  <a:lnTo>
                    <a:pt x="6413" y="42100"/>
                  </a:lnTo>
                  <a:lnTo>
                    <a:pt x="2286" y="42100"/>
                  </a:lnTo>
                  <a:lnTo>
                    <a:pt x="685" y="42773"/>
                  </a:lnTo>
                  <a:lnTo>
                    <a:pt x="0" y="44386"/>
                  </a:lnTo>
                  <a:lnTo>
                    <a:pt x="0" y="52158"/>
                  </a:lnTo>
                  <a:lnTo>
                    <a:pt x="685" y="53784"/>
                  </a:lnTo>
                  <a:lnTo>
                    <a:pt x="2286" y="54444"/>
                  </a:lnTo>
                  <a:lnTo>
                    <a:pt x="14046" y="54444"/>
                  </a:lnTo>
                  <a:lnTo>
                    <a:pt x="15659" y="53784"/>
                  </a:lnTo>
                  <a:lnTo>
                    <a:pt x="16332" y="52158"/>
                  </a:lnTo>
                  <a:lnTo>
                    <a:pt x="16332" y="49872"/>
                  </a:lnTo>
                  <a:lnTo>
                    <a:pt x="16332" y="9842"/>
                  </a:lnTo>
                  <a:close/>
                </a:path>
                <a:path w="282575" h="54610">
                  <a:moveTo>
                    <a:pt x="282308" y="4699"/>
                  </a:moveTo>
                  <a:lnTo>
                    <a:pt x="281495" y="2946"/>
                  </a:lnTo>
                  <a:lnTo>
                    <a:pt x="279412" y="1193"/>
                  </a:lnTo>
                  <a:lnTo>
                    <a:pt x="277736" y="469"/>
                  </a:lnTo>
                  <a:lnTo>
                    <a:pt x="277736" y="5778"/>
                  </a:lnTo>
                  <a:lnTo>
                    <a:pt x="277736" y="18999"/>
                  </a:lnTo>
                  <a:lnTo>
                    <a:pt x="277190" y="19443"/>
                  </a:lnTo>
                  <a:lnTo>
                    <a:pt x="275501" y="20104"/>
                  </a:lnTo>
                  <a:lnTo>
                    <a:pt x="269328" y="20104"/>
                  </a:lnTo>
                  <a:lnTo>
                    <a:pt x="265861" y="16624"/>
                  </a:lnTo>
                  <a:lnTo>
                    <a:pt x="265861" y="8039"/>
                  </a:lnTo>
                  <a:lnTo>
                    <a:pt x="269328" y="4584"/>
                  </a:lnTo>
                  <a:lnTo>
                    <a:pt x="273634" y="4572"/>
                  </a:lnTo>
                  <a:lnTo>
                    <a:pt x="275501" y="4584"/>
                  </a:lnTo>
                  <a:lnTo>
                    <a:pt x="277152" y="5283"/>
                  </a:lnTo>
                  <a:lnTo>
                    <a:pt x="277736" y="5778"/>
                  </a:lnTo>
                  <a:lnTo>
                    <a:pt x="277736" y="469"/>
                  </a:lnTo>
                  <a:lnTo>
                    <a:pt x="276682" y="0"/>
                  </a:lnTo>
                  <a:lnTo>
                    <a:pt x="273634" y="0"/>
                  </a:lnTo>
                  <a:lnTo>
                    <a:pt x="266814" y="12"/>
                  </a:lnTo>
                  <a:lnTo>
                    <a:pt x="261289" y="5524"/>
                  </a:lnTo>
                  <a:lnTo>
                    <a:pt x="261289" y="19164"/>
                  </a:lnTo>
                  <a:lnTo>
                    <a:pt x="266814" y="24676"/>
                  </a:lnTo>
                  <a:lnTo>
                    <a:pt x="276644" y="24676"/>
                  </a:lnTo>
                  <a:lnTo>
                    <a:pt x="279361" y="23596"/>
                  </a:lnTo>
                  <a:lnTo>
                    <a:pt x="281482" y="21818"/>
                  </a:lnTo>
                  <a:lnTo>
                    <a:pt x="282282" y="20104"/>
                  </a:lnTo>
                  <a:lnTo>
                    <a:pt x="282308" y="18300"/>
                  </a:lnTo>
                  <a:lnTo>
                    <a:pt x="282308" y="6464"/>
                  </a:lnTo>
                  <a:lnTo>
                    <a:pt x="282308" y="46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215487" y="4357191"/>
              <a:ext cx="57150" cy="5080"/>
            </a:xfrm>
            <a:custGeom>
              <a:avLst/>
              <a:gdLst/>
              <a:ahLst/>
              <a:cxnLst/>
              <a:rect l="l" t="t" r="r" b="b"/>
              <a:pathLst>
                <a:path w="57150" h="5079">
                  <a:moveTo>
                    <a:pt x="56896" y="0"/>
                  </a:moveTo>
                  <a:lnTo>
                    <a:pt x="0" y="0"/>
                  </a:lnTo>
                  <a:lnTo>
                    <a:pt x="0" y="177"/>
                  </a:lnTo>
                  <a:lnTo>
                    <a:pt x="0" y="4622"/>
                  </a:lnTo>
                  <a:lnTo>
                    <a:pt x="56896" y="4622"/>
                  </a:lnTo>
                  <a:lnTo>
                    <a:pt x="56896" y="177"/>
                  </a:lnTo>
                  <a:lnTo>
                    <a:pt x="568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213201" y="4354906"/>
              <a:ext cx="61594" cy="9525"/>
            </a:xfrm>
            <a:custGeom>
              <a:avLst/>
              <a:gdLst/>
              <a:ahLst/>
              <a:cxnLst/>
              <a:rect l="l" t="t" r="r" b="b"/>
              <a:pathLst>
                <a:path w="61595" h="9525">
                  <a:moveTo>
                    <a:pt x="59181" y="0"/>
                  </a:moveTo>
                  <a:lnTo>
                    <a:pt x="2285" y="0"/>
                  </a:lnTo>
                  <a:lnTo>
                    <a:pt x="660" y="660"/>
                  </a:lnTo>
                  <a:lnTo>
                    <a:pt x="0" y="2286"/>
                  </a:lnTo>
                  <a:lnTo>
                    <a:pt x="0" y="6908"/>
                  </a:lnTo>
                  <a:lnTo>
                    <a:pt x="660" y="8521"/>
                  </a:lnTo>
                  <a:lnTo>
                    <a:pt x="2285" y="9194"/>
                  </a:lnTo>
                  <a:lnTo>
                    <a:pt x="59181" y="9194"/>
                  </a:lnTo>
                  <a:lnTo>
                    <a:pt x="60794" y="8521"/>
                  </a:lnTo>
                  <a:lnTo>
                    <a:pt x="61468" y="6908"/>
                  </a:lnTo>
                  <a:lnTo>
                    <a:pt x="56895" y="6908"/>
                  </a:lnTo>
                  <a:lnTo>
                    <a:pt x="56895" y="4622"/>
                  </a:lnTo>
                  <a:lnTo>
                    <a:pt x="4571" y="4622"/>
                  </a:lnTo>
                  <a:lnTo>
                    <a:pt x="61468" y="4572"/>
                  </a:lnTo>
                  <a:lnTo>
                    <a:pt x="61468" y="2286"/>
                  </a:lnTo>
                  <a:lnTo>
                    <a:pt x="60794" y="660"/>
                  </a:lnTo>
                  <a:lnTo>
                    <a:pt x="59181" y="0"/>
                  </a:lnTo>
                  <a:close/>
                </a:path>
                <a:path w="61595" h="9525">
                  <a:moveTo>
                    <a:pt x="61468" y="4572"/>
                  </a:moveTo>
                  <a:lnTo>
                    <a:pt x="56895" y="4572"/>
                  </a:lnTo>
                  <a:lnTo>
                    <a:pt x="56895" y="6908"/>
                  </a:lnTo>
                  <a:lnTo>
                    <a:pt x="59181" y="6908"/>
                  </a:lnTo>
                  <a:lnTo>
                    <a:pt x="59181" y="4622"/>
                  </a:lnTo>
                  <a:lnTo>
                    <a:pt x="61468" y="4622"/>
                  </a:lnTo>
                  <a:close/>
                </a:path>
                <a:path w="61595" h="9525">
                  <a:moveTo>
                    <a:pt x="61468" y="4622"/>
                  </a:moveTo>
                  <a:lnTo>
                    <a:pt x="59181" y="4622"/>
                  </a:lnTo>
                  <a:lnTo>
                    <a:pt x="59181" y="6908"/>
                  </a:lnTo>
                  <a:lnTo>
                    <a:pt x="61468" y="6908"/>
                  </a:lnTo>
                  <a:lnTo>
                    <a:pt x="61468" y="46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376218" y="4357192"/>
              <a:ext cx="57150" cy="5080"/>
            </a:xfrm>
            <a:custGeom>
              <a:avLst/>
              <a:gdLst/>
              <a:ahLst/>
              <a:cxnLst/>
              <a:rect l="l" t="t" r="r" b="b"/>
              <a:pathLst>
                <a:path w="57150" h="5079">
                  <a:moveTo>
                    <a:pt x="56883" y="0"/>
                  </a:moveTo>
                  <a:lnTo>
                    <a:pt x="0" y="0"/>
                  </a:lnTo>
                  <a:lnTo>
                    <a:pt x="0" y="4622"/>
                  </a:lnTo>
                  <a:lnTo>
                    <a:pt x="56883" y="4622"/>
                  </a:lnTo>
                  <a:lnTo>
                    <a:pt x="568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373920" y="4354906"/>
              <a:ext cx="61594" cy="9525"/>
            </a:xfrm>
            <a:custGeom>
              <a:avLst/>
              <a:gdLst/>
              <a:ahLst/>
              <a:cxnLst/>
              <a:rect l="l" t="t" r="r" b="b"/>
              <a:pathLst>
                <a:path w="61595" h="9525">
                  <a:moveTo>
                    <a:pt x="59181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6"/>
                  </a:lnTo>
                  <a:lnTo>
                    <a:pt x="0" y="6908"/>
                  </a:lnTo>
                  <a:lnTo>
                    <a:pt x="673" y="8521"/>
                  </a:lnTo>
                  <a:lnTo>
                    <a:pt x="2286" y="9194"/>
                  </a:lnTo>
                  <a:lnTo>
                    <a:pt x="59181" y="9194"/>
                  </a:lnTo>
                  <a:lnTo>
                    <a:pt x="60794" y="8521"/>
                  </a:lnTo>
                  <a:lnTo>
                    <a:pt x="61467" y="6908"/>
                  </a:lnTo>
                  <a:lnTo>
                    <a:pt x="56895" y="6908"/>
                  </a:lnTo>
                  <a:lnTo>
                    <a:pt x="56895" y="4622"/>
                  </a:lnTo>
                  <a:lnTo>
                    <a:pt x="4572" y="4622"/>
                  </a:lnTo>
                  <a:lnTo>
                    <a:pt x="61467" y="4572"/>
                  </a:lnTo>
                  <a:lnTo>
                    <a:pt x="61467" y="2286"/>
                  </a:lnTo>
                  <a:lnTo>
                    <a:pt x="60794" y="660"/>
                  </a:lnTo>
                  <a:lnTo>
                    <a:pt x="59181" y="0"/>
                  </a:lnTo>
                  <a:close/>
                </a:path>
                <a:path w="61595" h="9525">
                  <a:moveTo>
                    <a:pt x="61467" y="4572"/>
                  </a:moveTo>
                  <a:lnTo>
                    <a:pt x="56895" y="4572"/>
                  </a:lnTo>
                  <a:lnTo>
                    <a:pt x="56895" y="6908"/>
                  </a:lnTo>
                  <a:lnTo>
                    <a:pt x="59181" y="6908"/>
                  </a:lnTo>
                  <a:lnTo>
                    <a:pt x="59181" y="4622"/>
                  </a:lnTo>
                  <a:lnTo>
                    <a:pt x="61467" y="4622"/>
                  </a:lnTo>
                  <a:close/>
                </a:path>
                <a:path w="61595" h="9525">
                  <a:moveTo>
                    <a:pt x="61467" y="4622"/>
                  </a:moveTo>
                  <a:lnTo>
                    <a:pt x="59181" y="4622"/>
                  </a:lnTo>
                  <a:lnTo>
                    <a:pt x="59181" y="6908"/>
                  </a:lnTo>
                  <a:lnTo>
                    <a:pt x="61467" y="6908"/>
                  </a:lnTo>
                  <a:lnTo>
                    <a:pt x="61467" y="46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218319" y="4304029"/>
              <a:ext cx="81280" cy="209550"/>
            </a:xfrm>
            <a:custGeom>
              <a:avLst/>
              <a:gdLst/>
              <a:ahLst/>
              <a:cxnLst/>
              <a:rect l="l" t="t" r="r" b="b"/>
              <a:pathLst>
                <a:path w="81279" h="209550">
                  <a:moveTo>
                    <a:pt x="81089" y="0"/>
                  </a:moveTo>
                  <a:lnTo>
                    <a:pt x="0" y="0"/>
                  </a:lnTo>
                  <a:lnTo>
                    <a:pt x="0" y="53340"/>
                  </a:lnTo>
                  <a:lnTo>
                    <a:pt x="54063" y="53340"/>
                  </a:lnTo>
                  <a:lnTo>
                    <a:pt x="54063" y="58420"/>
                  </a:lnTo>
                  <a:lnTo>
                    <a:pt x="0" y="58420"/>
                  </a:lnTo>
                  <a:lnTo>
                    <a:pt x="0" y="207835"/>
                  </a:lnTo>
                  <a:lnTo>
                    <a:pt x="0" y="209550"/>
                  </a:lnTo>
                  <a:lnTo>
                    <a:pt x="81089" y="209550"/>
                  </a:lnTo>
                  <a:lnTo>
                    <a:pt x="81089" y="207835"/>
                  </a:lnTo>
                  <a:lnTo>
                    <a:pt x="81089" y="58420"/>
                  </a:lnTo>
                  <a:lnTo>
                    <a:pt x="81089" y="53340"/>
                  </a:lnTo>
                  <a:lnTo>
                    <a:pt x="810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216033" y="4301197"/>
              <a:ext cx="85725" cy="214629"/>
            </a:xfrm>
            <a:custGeom>
              <a:avLst/>
              <a:gdLst/>
              <a:ahLst/>
              <a:cxnLst/>
              <a:rect l="l" t="t" r="r" b="b"/>
              <a:pathLst>
                <a:path w="85725" h="214629">
                  <a:moveTo>
                    <a:pt x="83375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55994"/>
                  </a:lnTo>
                  <a:lnTo>
                    <a:pt x="673" y="57607"/>
                  </a:lnTo>
                  <a:lnTo>
                    <a:pt x="2286" y="58280"/>
                  </a:lnTo>
                  <a:lnTo>
                    <a:pt x="54063" y="58280"/>
                  </a:lnTo>
                  <a:lnTo>
                    <a:pt x="2286" y="58331"/>
                  </a:lnTo>
                  <a:lnTo>
                    <a:pt x="673" y="59004"/>
                  </a:lnTo>
                  <a:lnTo>
                    <a:pt x="0" y="60617"/>
                  </a:lnTo>
                  <a:lnTo>
                    <a:pt x="0" y="212089"/>
                  </a:lnTo>
                  <a:lnTo>
                    <a:pt x="673" y="213702"/>
                  </a:lnTo>
                  <a:lnTo>
                    <a:pt x="2286" y="214375"/>
                  </a:lnTo>
                  <a:lnTo>
                    <a:pt x="83375" y="214375"/>
                  </a:lnTo>
                  <a:lnTo>
                    <a:pt x="84988" y="213702"/>
                  </a:lnTo>
                  <a:lnTo>
                    <a:pt x="85661" y="212089"/>
                  </a:lnTo>
                  <a:lnTo>
                    <a:pt x="85661" y="209803"/>
                  </a:lnTo>
                  <a:lnTo>
                    <a:pt x="4572" y="209803"/>
                  </a:lnTo>
                  <a:lnTo>
                    <a:pt x="4572" y="62903"/>
                  </a:lnTo>
                  <a:lnTo>
                    <a:pt x="56349" y="62903"/>
                  </a:lnTo>
                  <a:lnTo>
                    <a:pt x="57962" y="62229"/>
                  </a:lnTo>
                  <a:lnTo>
                    <a:pt x="58635" y="60617"/>
                  </a:lnTo>
                  <a:lnTo>
                    <a:pt x="58635" y="55994"/>
                  </a:lnTo>
                  <a:lnTo>
                    <a:pt x="57962" y="54368"/>
                  </a:lnTo>
                  <a:lnTo>
                    <a:pt x="56349" y="53708"/>
                  </a:lnTo>
                  <a:lnTo>
                    <a:pt x="4572" y="53708"/>
                  </a:lnTo>
                  <a:lnTo>
                    <a:pt x="4572" y="4571"/>
                  </a:lnTo>
                  <a:lnTo>
                    <a:pt x="2286" y="4571"/>
                  </a:lnTo>
                  <a:lnTo>
                    <a:pt x="2286" y="2286"/>
                  </a:lnTo>
                  <a:lnTo>
                    <a:pt x="85661" y="2286"/>
                  </a:lnTo>
                  <a:lnTo>
                    <a:pt x="84988" y="673"/>
                  </a:lnTo>
                  <a:lnTo>
                    <a:pt x="83375" y="0"/>
                  </a:lnTo>
                  <a:close/>
                </a:path>
                <a:path w="85725" h="214629">
                  <a:moveTo>
                    <a:pt x="85661" y="2286"/>
                  </a:moveTo>
                  <a:lnTo>
                    <a:pt x="4572" y="2286"/>
                  </a:lnTo>
                  <a:lnTo>
                    <a:pt x="4572" y="4571"/>
                  </a:lnTo>
                  <a:lnTo>
                    <a:pt x="81089" y="4571"/>
                  </a:lnTo>
                  <a:lnTo>
                    <a:pt x="81089" y="209803"/>
                  </a:lnTo>
                  <a:lnTo>
                    <a:pt x="85661" y="209803"/>
                  </a:lnTo>
                  <a:lnTo>
                    <a:pt x="85661" y="2286"/>
                  </a:lnTo>
                  <a:close/>
                </a:path>
                <a:path w="85725" h="214629">
                  <a:moveTo>
                    <a:pt x="4572" y="2286"/>
                  </a:moveTo>
                  <a:lnTo>
                    <a:pt x="2286" y="2286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396830" y="4571057"/>
              <a:ext cx="34290" cy="99695"/>
            </a:xfrm>
            <a:custGeom>
              <a:avLst/>
              <a:gdLst/>
              <a:ahLst/>
              <a:cxnLst/>
              <a:rect l="l" t="t" r="r" b="b"/>
              <a:pathLst>
                <a:path w="34289" h="99695">
                  <a:moveTo>
                    <a:pt x="14581" y="0"/>
                  </a:moveTo>
                  <a:lnTo>
                    <a:pt x="6489" y="3"/>
                  </a:lnTo>
                  <a:lnTo>
                    <a:pt x="0" y="346"/>
                  </a:lnTo>
                  <a:lnTo>
                    <a:pt x="34137" y="99418"/>
                  </a:lnTo>
                  <a:lnTo>
                    <a:pt x="30128" y="86052"/>
                  </a:lnTo>
                  <a:lnTo>
                    <a:pt x="29192" y="57761"/>
                  </a:lnTo>
                  <a:lnTo>
                    <a:pt x="30021" y="26114"/>
                  </a:lnTo>
                  <a:lnTo>
                    <a:pt x="31305" y="2682"/>
                  </a:lnTo>
                  <a:lnTo>
                    <a:pt x="23208" y="753"/>
                  </a:lnTo>
                  <a:lnTo>
                    <a:pt x="145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386023" y="4385131"/>
              <a:ext cx="65405" cy="312420"/>
            </a:xfrm>
            <a:custGeom>
              <a:avLst/>
              <a:gdLst/>
              <a:ahLst/>
              <a:cxnLst/>
              <a:rect l="l" t="t" r="r" b="b"/>
              <a:pathLst>
                <a:path w="65404" h="312420">
                  <a:moveTo>
                    <a:pt x="65049" y="2222"/>
                  </a:moveTo>
                  <a:lnTo>
                    <a:pt x="64452" y="685"/>
                  </a:lnTo>
                  <a:lnTo>
                    <a:pt x="62814" y="0"/>
                  </a:lnTo>
                  <a:lnTo>
                    <a:pt x="43522" y="0"/>
                  </a:lnTo>
                  <a:lnTo>
                    <a:pt x="41910" y="660"/>
                  </a:lnTo>
                  <a:lnTo>
                    <a:pt x="41262" y="2222"/>
                  </a:lnTo>
                  <a:lnTo>
                    <a:pt x="41236" y="127292"/>
                  </a:lnTo>
                  <a:lnTo>
                    <a:pt x="21894" y="127304"/>
                  </a:lnTo>
                  <a:lnTo>
                    <a:pt x="21894" y="307238"/>
                  </a:lnTo>
                  <a:lnTo>
                    <a:pt x="18389" y="307225"/>
                  </a:lnTo>
                  <a:lnTo>
                    <a:pt x="16903" y="305523"/>
                  </a:lnTo>
                  <a:lnTo>
                    <a:pt x="21894" y="307238"/>
                  </a:lnTo>
                  <a:lnTo>
                    <a:pt x="21894" y="127304"/>
                  </a:lnTo>
                  <a:lnTo>
                    <a:pt x="18351" y="127304"/>
                  </a:lnTo>
                  <a:lnTo>
                    <a:pt x="16103" y="129171"/>
                  </a:lnTo>
                  <a:lnTo>
                    <a:pt x="8559" y="170421"/>
                  </a:lnTo>
                  <a:lnTo>
                    <a:pt x="8521" y="184772"/>
                  </a:lnTo>
                  <a:lnTo>
                    <a:pt x="6362" y="185331"/>
                  </a:lnTo>
                  <a:lnTo>
                    <a:pt x="3213" y="186397"/>
                  </a:lnTo>
                  <a:lnTo>
                    <a:pt x="1244" y="188556"/>
                  </a:lnTo>
                  <a:lnTo>
                    <a:pt x="698" y="190042"/>
                  </a:lnTo>
                  <a:lnTo>
                    <a:pt x="584" y="209448"/>
                  </a:lnTo>
                  <a:lnTo>
                    <a:pt x="101" y="250837"/>
                  </a:lnTo>
                  <a:lnTo>
                    <a:pt x="4914" y="293598"/>
                  </a:lnTo>
                  <a:lnTo>
                    <a:pt x="27851" y="311810"/>
                  </a:lnTo>
                  <a:lnTo>
                    <a:pt x="28663" y="311797"/>
                  </a:lnTo>
                  <a:lnTo>
                    <a:pt x="36550" y="310769"/>
                  </a:lnTo>
                  <a:lnTo>
                    <a:pt x="42938" y="308203"/>
                  </a:lnTo>
                  <a:lnTo>
                    <a:pt x="44157" y="307238"/>
                  </a:lnTo>
                  <a:lnTo>
                    <a:pt x="47904" y="304292"/>
                  </a:lnTo>
                  <a:lnTo>
                    <a:pt x="58191" y="246138"/>
                  </a:lnTo>
                  <a:lnTo>
                    <a:pt x="60071" y="184277"/>
                  </a:lnTo>
                  <a:lnTo>
                    <a:pt x="61696" y="127292"/>
                  </a:lnTo>
                  <a:lnTo>
                    <a:pt x="63487" y="61912"/>
                  </a:lnTo>
                  <a:lnTo>
                    <a:pt x="65036" y="4572"/>
                  </a:lnTo>
                  <a:lnTo>
                    <a:pt x="65049" y="22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429546" y="4331131"/>
              <a:ext cx="15875" cy="56515"/>
            </a:xfrm>
            <a:custGeom>
              <a:avLst/>
              <a:gdLst/>
              <a:ahLst/>
              <a:cxnLst/>
              <a:rect l="l" t="t" r="r" b="b"/>
              <a:pathLst>
                <a:path w="15875" h="56514">
                  <a:moveTo>
                    <a:pt x="10579" y="0"/>
                  </a:moveTo>
                  <a:lnTo>
                    <a:pt x="0" y="9791"/>
                  </a:lnTo>
                  <a:lnTo>
                    <a:pt x="0" y="26060"/>
                  </a:lnTo>
                  <a:lnTo>
                    <a:pt x="3555" y="26060"/>
                  </a:lnTo>
                  <a:lnTo>
                    <a:pt x="3555" y="30683"/>
                  </a:lnTo>
                  <a:lnTo>
                    <a:pt x="0" y="30683"/>
                  </a:lnTo>
                  <a:lnTo>
                    <a:pt x="0" y="56286"/>
                  </a:lnTo>
                  <a:lnTo>
                    <a:pt x="12280" y="56286"/>
                  </a:lnTo>
                  <a:lnTo>
                    <a:pt x="12280" y="41528"/>
                  </a:lnTo>
                  <a:lnTo>
                    <a:pt x="15468" y="41528"/>
                  </a:lnTo>
                  <a:lnTo>
                    <a:pt x="15468" y="28194"/>
                  </a:lnTo>
                  <a:lnTo>
                    <a:pt x="12280" y="28194"/>
                  </a:lnTo>
                  <a:lnTo>
                    <a:pt x="12280" y="533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427260" y="4328960"/>
              <a:ext cx="20320" cy="60960"/>
            </a:xfrm>
            <a:custGeom>
              <a:avLst/>
              <a:gdLst/>
              <a:ahLst/>
              <a:cxnLst/>
              <a:rect l="l" t="t" r="r" b="b"/>
              <a:pathLst>
                <a:path w="20320" h="60960">
                  <a:moveTo>
                    <a:pt x="13538" y="0"/>
                  </a:moveTo>
                  <a:lnTo>
                    <a:pt x="11315" y="495"/>
                  </a:lnTo>
                  <a:lnTo>
                    <a:pt x="736" y="10287"/>
                  </a:lnTo>
                  <a:lnTo>
                    <a:pt x="0" y="11963"/>
                  </a:lnTo>
                  <a:lnTo>
                    <a:pt x="0" y="28232"/>
                  </a:lnTo>
                  <a:lnTo>
                    <a:pt x="673" y="29845"/>
                  </a:lnTo>
                  <a:lnTo>
                    <a:pt x="2286" y="30518"/>
                  </a:lnTo>
                  <a:lnTo>
                    <a:pt x="3555" y="30518"/>
                  </a:lnTo>
                  <a:lnTo>
                    <a:pt x="2286" y="30568"/>
                  </a:lnTo>
                  <a:lnTo>
                    <a:pt x="673" y="31241"/>
                  </a:lnTo>
                  <a:lnTo>
                    <a:pt x="84" y="32651"/>
                  </a:lnTo>
                  <a:lnTo>
                    <a:pt x="0" y="58458"/>
                  </a:lnTo>
                  <a:lnTo>
                    <a:pt x="673" y="60071"/>
                  </a:lnTo>
                  <a:lnTo>
                    <a:pt x="2286" y="60744"/>
                  </a:lnTo>
                  <a:lnTo>
                    <a:pt x="14566" y="60744"/>
                  </a:lnTo>
                  <a:lnTo>
                    <a:pt x="16179" y="60071"/>
                  </a:lnTo>
                  <a:lnTo>
                    <a:pt x="16852" y="58458"/>
                  </a:lnTo>
                  <a:lnTo>
                    <a:pt x="16852" y="56172"/>
                  </a:lnTo>
                  <a:lnTo>
                    <a:pt x="4572" y="56172"/>
                  </a:lnTo>
                  <a:lnTo>
                    <a:pt x="4572" y="35140"/>
                  </a:lnTo>
                  <a:lnTo>
                    <a:pt x="5841" y="35140"/>
                  </a:lnTo>
                  <a:lnTo>
                    <a:pt x="7454" y="34467"/>
                  </a:lnTo>
                  <a:lnTo>
                    <a:pt x="8127" y="32854"/>
                  </a:lnTo>
                  <a:lnTo>
                    <a:pt x="8064" y="28079"/>
                  </a:lnTo>
                  <a:lnTo>
                    <a:pt x="7454" y="26606"/>
                  </a:lnTo>
                  <a:lnTo>
                    <a:pt x="5841" y="25946"/>
                  </a:lnTo>
                  <a:lnTo>
                    <a:pt x="4572" y="25946"/>
                  </a:lnTo>
                  <a:lnTo>
                    <a:pt x="4572" y="12966"/>
                  </a:lnTo>
                  <a:lnTo>
                    <a:pt x="12280" y="5831"/>
                  </a:lnTo>
                  <a:lnTo>
                    <a:pt x="12280" y="2705"/>
                  </a:lnTo>
                  <a:lnTo>
                    <a:pt x="16852" y="2705"/>
                  </a:lnTo>
                  <a:lnTo>
                    <a:pt x="15239" y="520"/>
                  </a:lnTo>
                  <a:lnTo>
                    <a:pt x="13538" y="0"/>
                  </a:lnTo>
                  <a:close/>
                </a:path>
                <a:path w="20320" h="60960">
                  <a:moveTo>
                    <a:pt x="15468" y="41414"/>
                  </a:moveTo>
                  <a:lnTo>
                    <a:pt x="14566" y="41414"/>
                  </a:lnTo>
                  <a:lnTo>
                    <a:pt x="12953" y="42087"/>
                  </a:lnTo>
                  <a:lnTo>
                    <a:pt x="12280" y="43700"/>
                  </a:lnTo>
                  <a:lnTo>
                    <a:pt x="12280" y="56172"/>
                  </a:lnTo>
                  <a:lnTo>
                    <a:pt x="16852" y="56172"/>
                  </a:lnTo>
                  <a:lnTo>
                    <a:pt x="16852" y="45986"/>
                  </a:lnTo>
                  <a:lnTo>
                    <a:pt x="17754" y="45986"/>
                  </a:lnTo>
                  <a:lnTo>
                    <a:pt x="19380" y="45313"/>
                  </a:lnTo>
                  <a:lnTo>
                    <a:pt x="20040" y="43700"/>
                  </a:lnTo>
                  <a:lnTo>
                    <a:pt x="15468" y="43700"/>
                  </a:lnTo>
                  <a:lnTo>
                    <a:pt x="15468" y="41414"/>
                  </a:lnTo>
                  <a:close/>
                </a:path>
                <a:path w="20320" h="60960">
                  <a:moveTo>
                    <a:pt x="13449" y="4749"/>
                  </a:moveTo>
                  <a:lnTo>
                    <a:pt x="12280" y="5831"/>
                  </a:lnTo>
                  <a:lnTo>
                    <a:pt x="12365" y="30568"/>
                  </a:lnTo>
                  <a:lnTo>
                    <a:pt x="12953" y="31978"/>
                  </a:lnTo>
                  <a:lnTo>
                    <a:pt x="14566" y="32651"/>
                  </a:lnTo>
                  <a:lnTo>
                    <a:pt x="15468" y="32651"/>
                  </a:lnTo>
                  <a:lnTo>
                    <a:pt x="15468" y="43700"/>
                  </a:lnTo>
                  <a:lnTo>
                    <a:pt x="17754" y="43700"/>
                  </a:lnTo>
                  <a:lnTo>
                    <a:pt x="17754" y="41414"/>
                  </a:lnTo>
                  <a:lnTo>
                    <a:pt x="20040" y="41414"/>
                  </a:lnTo>
                  <a:lnTo>
                    <a:pt x="20040" y="30365"/>
                  </a:lnTo>
                  <a:lnTo>
                    <a:pt x="19380" y="28740"/>
                  </a:lnTo>
                  <a:lnTo>
                    <a:pt x="17754" y="28079"/>
                  </a:lnTo>
                  <a:lnTo>
                    <a:pt x="16852" y="28079"/>
                  </a:lnTo>
                  <a:lnTo>
                    <a:pt x="16852" y="4889"/>
                  </a:lnTo>
                  <a:lnTo>
                    <a:pt x="13893" y="4889"/>
                  </a:lnTo>
                  <a:lnTo>
                    <a:pt x="13449" y="4749"/>
                  </a:lnTo>
                  <a:close/>
                </a:path>
                <a:path w="20320" h="60960">
                  <a:moveTo>
                    <a:pt x="20040" y="41414"/>
                  </a:moveTo>
                  <a:lnTo>
                    <a:pt x="17754" y="41414"/>
                  </a:lnTo>
                  <a:lnTo>
                    <a:pt x="17754" y="43700"/>
                  </a:lnTo>
                  <a:lnTo>
                    <a:pt x="20040" y="43700"/>
                  </a:lnTo>
                  <a:lnTo>
                    <a:pt x="20040" y="41414"/>
                  </a:lnTo>
                  <a:close/>
                </a:path>
                <a:path w="20320" h="60960">
                  <a:moveTo>
                    <a:pt x="14566" y="2705"/>
                  </a:moveTo>
                  <a:lnTo>
                    <a:pt x="12280" y="2705"/>
                  </a:lnTo>
                  <a:lnTo>
                    <a:pt x="12280" y="5831"/>
                  </a:lnTo>
                  <a:lnTo>
                    <a:pt x="13449" y="4749"/>
                  </a:lnTo>
                  <a:lnTo>
                    <a:pt x="13936" y="4749"/>
                  </a:lnTo>
                  <a:lnTo>
                    <a:pt x="14566" y="2705"/>
                  </a:lnTo>
                  <a:close/>
                </a:path>
                <a:path w="20320" h="60960">
                  <a:moveTo>
                    <a:pt x="13936" y="4749"/>
                  </a:moveTo>
                  <a:lnTo>
                    <a:pt x="13449" y="4749"/>
                  </a:lnTo>
                  <a:lnTo>
                    <a:pt x="13893" y="4889"/>
                  </a:lnTo>
                  <a:lnTo>
                    <a:pt x="13936" y="4749"/>
                  </a:lnTo>
                  <a:close/>
                </a:path>
                <a:path w="20320" h="60960">
                  <a:moveTo>
                    <a:pt x="16852" y="2705"/>
                  </a:moveTo>
                  <a:lnTo>
                    <a:pt x="14566" y="2705"/>
                  </a:lnTo>
                  <a:lnTo>
                    <a:pt x="13893" y="4889"/>
                  </a:lnTo>
                  <a:lnTo>
                    <a:pt x="16852" y="4889"/>
                  </a:lnTo>
                  <a:lnTo>
                    <a:pt x="16852" y="2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441826" y="4331665"/>
              <a:ext cx="8890" cy="55880"/>
            </a:xfrm>
            <a:custGeom>
              <a:avLst/>
              <a:gdLst/>
              <a:ahLst/>
              <a:cxnLst/>
              <a:rect l="l" t="t" r="r" b="b"/>
              <a:pathLst>
                <a:path w="8889" h="55879">
                  <a:moveTo>
                    <a:pt x="0" y="0"/>
                  </a:moveTo>
                  <a:lnTo>
                    <a:pt x="0" y="27660"/>
                  </a:lnTo>
                  <a:lnTo>
                    <a:pt x="3187" y="27660"/>
                  </a:lnTo>
                  <a:lnTo>
                    <a:pt x="3187" y="40995"/>
                  </a:lnTo>
                  <a:lnTo>
                    <a:pt x="0" y="40995"/>
                  </a:lnTo>
                  <a:lnTo>
                    <a:pt x="0" y="55752"/>
                  </a:lnTo>
                  <a:lnTo>
                    <a:pt x="7010" y="55752"/>
                  </a:lnTo>
                  <a:lnTo>
                    <a:pt x="8356" y="5257"/>
                  </a:lnTo>
                  <a:lnTo>
                    <a:pt x="8356" y="2692"/>
                  </a:lnTo>
                  <a:lnTo>
                    <a:pt x="3098" y="9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439540" y="4329480"/>
              <a:ext cx="13335" cy="60325"/>
            </a:xfrm>
            <a:custGeom>
              <a:avLst/>
              <a:gdLst/>
              <a:ahLst/>
              <a:cxnLst/>
              <a:rect l="l" t="t" r="r" b="b"/>
              <a:pathLst>
                <a:path w="13335" h="60325">
                  <a:moveTo>
                    <a:pt x="2946" y="0"/>
                  </a:moveTo>
                  <a:lnTo>
                    <a:pt x="927" y="342"/>
                  </a:lnTo>
                  <a:lnTo>
                    <a:pt x="0" y="2184"/>
                  </a:lnTo>
                  <a:lnTo>
                    <a:pt x="0" y="29845"/>
                  </a:lnTo>
                  <a:lnTo>
                    <a:pt x="673" y="31457"/>
                  </a:lnTo>
                  <a:lnTo>
                    <a:pt x="2286" y="32131"/>
                  </a:lnTo>
                  <a:lnTo>
                    <a:pt x="3187" y="32131"/>
                  </a:lnTo>
                  <a:lnTo>
                    <a:pt x="3187" y="40894"/>
                  </a:lnTo>
                  <a:lnTo>
                    <a:pt x="2286" y="40894"/>
                  </a:lnTo>
                  <a:lnTo>
                    <a:pt x="673" y="41567"/>
                  </a:lnTo>
                  <a:lnTo>
                    <a:pt x="0" y="43179"/>
                  </a:lnTo>
                  <a:lnTo>
                    <a:pt x="0" y="57937"/>
                  </a:lnTo>
                  <a:lnTo>
                    <a:pt x="673" y="59550"/>
                  </a:lnTo>
                  <a:lnTo>
                    <a:pt x="2286" y="60223"/>
                  </a:lnTo>
                  <a:lnTo>
                    <a:pt x="10541" y="60223"/>
                  </a:lnTo>
                  <a:lnTo>
                    <a:pt x="11557" y="59232"/>
                  </a:lnTo>
                  <a:lnTo>
                    <a:pt x="11591" y="57937"/>
                  </a:lnTo>
                  <a:lnTo>
                    <a:pt x="9296" y="57937"/>
                  </a:lnTo>
                  <a:lnTo>
                    <a:pt x="7010" y="57873"/>
                  </a:lnTo>
                  <a:lnTo>
                    <a:pt x="7069" y="55651"/>
                  </a:lnTo>
                  <a:lnTo>
                    <a:pt x="4572" y="55651"/>
                  </a:lnTo>
                  <a:lnTo>
                    <a:pt x="4572" y="45465"/>
                  </a:lnTo>
                  <a:lnTo>
                    <a:pt x="5473" y="45465"/>
                  </a:lnTo>
                  <a:lnTo>
                    <a:pt x="7099" y="44792"/>
                  </a:lnTo>
                  <a:lnTo>
                    <a:pt x="7377" y="44114"/>
                  </a:lnTo>
                  <a:lnTo>
                    <a:pt x="7757" y="29840"/>
                  </a:lnTo>
                  <a:lnTo>
                    <a:pt x="7099" y="28219"/>
                  </a:lnTo>
                  <a:lnTo>
                    <a:pt x="5473" y="27559"/>
                  </a:lnTo>
                  <a:lnTo>
                    <a:pt x="4572" y="27559"/>
                  </a:lnTo>
                  <a:lnTo>
                    <a:pt x="4572" y="5305"/>
                  </a:lnTo>
                  <a:lnTo>
                    <a:pt x="3124" y="4825"/>
                  </a:lnTo>
                  <a:lnTo>
                    <a:pt x="1612" y="4368"/>
                  </a:lnTo>
                  <a:lnTo>
                    <a:pt x="2286" y="2184"/>
                  </a:lnTo>
                  <a:lnTo>
                    <a:pt x="9418" y="2184"/>
                  </a:lnTo>
                  <a:lnTo>
                    <a:pt x="8991" y="1777"/>
                  </a:lnTo>
                  <a:lnTo>
                    <a:pt x="5359" y="787"/>
                  </a:lnTo>
                  <a:lnTo>
                    <a:pt x="2946" y="0"/>
                  </a:lnTo>
                  <a:close/>
                </a:path>
                <a:path w="13335" h="60325">
                  <a:moveTo>
                    <a:pt x="10185" y="7429"/>
                  </a:moveTo>
                  <a:lnTo>
                    <a:pt x="8572" y="7442"/>
                  </a:lnTo>
                  <a:lnTo>
                    <a:pt x="8369" y="7543"/>
                  </a:lnTo>
                  <a:lnTo>
                    <a:pt x="7818" y="27559"/>
                  </a:lnTo>
                  <a:lnTo>
                    <a:pt x="7759" y="43179"/>
                  </a:lnTo>
                  <a:lnTo>
                    <a:pt x="7377" y="44114"/>
                  </a:lnTo>
                  <a:lnTo>
                    <a:pt x="7010" y="57873"/>
                  </a:lnTo>
                  <a:lnTo>
                    <a:pt x="9296" y="57937"/>
                  </a:lnTo>
                  <a:lnTo>
                    <a:pt x="9296" y="55651"/>
                  </a:lnTo>
                  <a:lnTo>
                    <a:pt x="11651" y="55651"/>
                  </a:lnTo>
                  <a:lnTo>
                    <a:pt x="12928" y="7442"/>
                  </a:lnTo>
                  <a:lnTo>
                    <a:pt x="10185" y="7429"/>
                  </a:lnTo>
                  <a:close/>
                </a:path>
                <a:path w="13335" h="60325">
                  <a:moveTo>
                    <a:pt x="11651" y="55651"/>
                  </a:moveTo>
                  <a:lnTo>
                    <a:pt x="9296" y="55651"/>
                  </a:lnTo>
                  <a:lnTo>
                    <a:pt x="9296" y="57937"/>
                  </a:lnTo>
                  <a:lnTo>
                    <a:pt x="11591" y="57937"/>
                  </a:lnTo>
                  <a:lnTo>
                    <a:pt x="11651" y="55651"/>
                  </a:lnTo>
                  <a:close/>
                </a:path>
                <a:path w="13335" h="60325">
                  <a:moveTo>
                    <a:pt x="7757" y="29840"/>
                  </a:moveTo>
                  <a:lnTo>
                    <a:pt x="7377" y="44114"/>
                  </a:lnTo>
                  <a:lnTo>
                    <a:pt x="7759" y="43179"/>
                  </a:lnTo>
                  <a:lnTo>
                    <a:pt x="7757" y="29840"/>
                  </a:lnTo>
                  <a:close/>
                </a:path>
                <a:path w="13335" h="60325">
                  <a:moveTo>
                    <a:pt x="8352" y="7524"/>
                  </a:moveTo>
                  <a:close/>
                </a:path>
                <a:path w="13335" h="60325">
                  <a:moveTo>
                    <a:pt x="8356" y="7378"/>
                  </a:moveTo>
                  <a:lnTo>
                    <a:pt x="8369" y="7543"/>
                  </a:lnTo>
                  <a:lnTo>
                    <a:pt x="8597" y="7429"/>
                  </a:lnTo>
                  <a:lnTo>
                    <a:pt x="10185" y="7429"/>
                  </a:lnTo>
                  <a:lnTo>
                    <a:pt x="8356" y="7378"/>
                  </a:lnTo>
                  <a:close/>
                </a:path>
                <a:path w="13335" h="60325">
                  <a:moveTo>
                    <a:pt x="8597" y="7429"/>
                  </a:moveTo>
                  <a:lnTo>
                    <a:pt x="8356" y="7442"/>
                  </a:lnTo>
                  <a:lnTo>
                    <a:pt x="8597" y="7429"/>
                  </a:lnTo>
                  <a:close/>
                </a:path>
                <a:path w="13335" h="60325">
                  <a:moveTo>
                    <a:pt x="9418" y="2184"/>
                  </a:moveTo>
                  <a:lnTo>
                    <a:pt x="4572" y="2184"/>
                  </a:lnTo>
                  <a:lnTo>
                    <a:pt x="4572" y="5305"/>
                  </a:lnTo>
                  <a:lnTo>
                    <a:pt x="5118" y="5486"/>
                  </a:lnTo>
                  <a:lnTo>
                    <a:pt x="6578" y="6235"/>
                  </a:lnTo>
                  <a:lnTo>
                    <a:pt x="8153" y="7289"/>
                  </a:lnTo>
                  <a:lnTo>
                    <a:pt x="8352" y="7524"/>
                  </a:lnTo>
                  <a:lnTo>
                    <a:pt x="8356" y="7378"/>
                  </a:lnTo>
                  <a:lnTo>
                    <a:pt x="12928" y="7378"/>
                  </a:lnTo>
                  <a:lnTo>
                    <a:pt x="12915" y="5969"/>
                  </a:lnTo>
                  <a:lnTo>
                    <a:pt x="12166" y="4825"/>
                  </a:lnTo>
                  <a:lnTo>
                    <a:pt x="11379" y="4051"/>
                  </a:lnTo>
                  <a:lnTo>
                    <a:pt x="9418" y="2184"/>
                  </a:lnTo>
                  <a:close/>
                </a:path>
                <a:path w="13335" h="60325">
                  <a:moveTo>
                    <a:pt x="12928" y="7378"/>
                  </a:moveTo>
                  <a:lnTo>
                    <a:pt x="8356" y="7378"/>
                  </a:lnTo>
                  <a:lnTo>
                    <a:pt x="10642" y="7442"/>
                  </a:lnTo>
                  <a:lnTo>
                    <a:pt x="12928" y="7442"/>
                  </a:lnTo>
                  <a:close/>
                </a:path>
                <a:path w="13335" h="60325">
                  <a:moveTo>
                    <a:pt x="4572" y="2184"/>
                  </a:moveTo>
                  <a:lnTo>
                    <a:pt x="2286" y="2184"/>
                  </a:lnTo>
                  <a:lnTo>
                    <a:pt x="1612" y="4368"/>
                  </a:lnTo>
                  <a:lnTo>
                    <a:pt x="3124" y="4825"/>
                  </a:lnTo>
                  <a:lnTo>
                    <a:pt x="4572" y="5305"/>
                  </a:lnTo>
                  <a:lnTo>
                    <a:pt x="4572" y="21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344913" y="4302061"/>
              <a:ext cx="85090" cy="212725"/>
            </a:xfrm>
            <a:custGeom>
              <a:avLst/>
              <a:gdLst/>
              <a:ahLst/>
              <a:cxnLst/>
              <a:rect l="l" t="t" r="r" b="b"/>
              <a:pathLst>
                <a:path w="85089" h="212725">
                  <a:moveTo>
                    <a:pt x="84632" y="0"/>
                  </a:moveTo>
                  <a:lnTo>
                    <a:pt x="0" y="0"/>
                  </a:lnTo>
                  <a:lnTo>
                    <a:pt x="0" y="84988"/>
                  </a:lnTo>
                  <a:lnTo>
                    <a:pt x="11734" y="84988"/>
                  </a:lnTo>
                  <a:lnTo>
                    <a:pt x="11734" y="92875"/>
                  </a:lnTo>
                  <a:lnTo>
                    <a:pt x="5333" y="92875"/>
                  </a:lnTo>
                  <a:lnTo>
                    <a:pt x="5333" y="119532"/>
                  </a:lnTo>
                  <a:lnTo>
                    <a:pt x="11734" y="119532"/>
                  </a:lnTo>
                  <a:lnTo>
                    <a:pt x="11734" y="127304"/>
                  </a:lnTo>
                  <a:lnTo>
                    <a:pt x="0" y="127304"/>
                  </a:lnTo>
                  <a:lnTo>
                    <a:pt x="0" y="212661"/>
                  </a:lnTo>
                  <a:lnTo>
                    <a:pt x="84632" y="212661"/>
                  </a:lnTo>
                  <a:lnTo>
                    <a:pt x="84632" y="59753"/>
                  </a:lnTo>
                  <a:lnTo>
                    <a:pt x="31292" y="59753"/>
                  </a:lnTo>
                  <a:lnTo>
                    <a:pt x="31292" y="55130"/>
                  </a:lnTo>
                  <a:lnTo>
                    <a:pt x="84632" y="55130"/>
                  </a:lnTo>
                  <a:lnTo>
                    <a:pt x="8463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342627" y="4299775"/>
              <a:ext cx="89535" cy="217804"/>
            </a:xfrm>
            <a:custGeom>
              <a:avLst/>
              <a:gdLst/>
              <a:ahLst/>
              <a:cxnLst/>
              <a:rect l="l" t="t" r="r" b="b"/>
              <a:pathLst>
                <a:path w="89535" h="217804">
                  <a:moveTo>
                    <a:pt x="86918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87274"/>
                  </a:lnTo>
                  <a:lnTo>
                    <a:pt x="673" y="88900"/>
                  </a:lnTo>
                  <a:lnTo>
                    <a:pt x="2286" y="89560"/>
                  </a:lnTo>
                  <a:lnTo>
                    <a:pt x="11734" y="89560"/>
                  </a:lnTo>
                  <a:lnTo>
                    <a:pt x="11734" y="92875"/>
                  </a:lnTo>
                  <a:lnTo>
                    <a:pt x="7619" y="92875"/>
                  </a:lnTo>
                  <a:lnTo>
                    <a:pt x="6007" y="93548"/>
                  </a:lnTo>
                  <a:lnTo>
                    <a:pt x="5334" y="95161"/>
                  </a:lnTo>
                  <a:lnTo>
                    <a:pt x="5334" y="121818"/>
                  </a:lnTo>
                  <a:lnTo>
                    <a:pt x="6007" y="123444"/>
                  </a:lnTo>
                  <a:lnTo>
                    <a:pt x="7619" y="124104"/>
                  </a:lnTo>
                  <a:lnTo>
                    <a:pt x="11734" y="124104"/>
                  </a:lnTo>
                  <a:lnTo>
                    <a:pt x="11734" y="127304"/>
                  </a:lnTo>
                  <a:lnTo>
                    <a:pt x="2286" y="127304"/>
                  </a:lnTo>
                  <a:lnTo>
                    <a:pt x="673" y="127977"/>
                  </a:lnTo>
                  <a:lnTo>
                    <a:pt x="0" y="129590"/>
                  </a:lnTo>
                  <a:lnTo>
                    <a:pt x="0" y="214947"/>
                  </a:lnTo>
                  <a:lnTo>
                    <a:pt x="673" y="216560"/>
                  </a:lnTo>
                  <a:lnTo>
                    <a:pt x="2286" y="217220"/>
                  </a:lnTo>
                  <a:lnTo>
                    <a:pt x="86918" y="217220"/>
                  </a:lnTo>
                  <a:lnTo>
                    <a:pt x="88531" y="216560"/>
                  </a:lnTo>
                  <a:lnTo>
                    <a:pt x="89204" y="214947"/>
                  </a:lnTo>
                  <a:lnTo>
                    <a:pt x="89204" y="212661"/>
                  </a:lnTo>
                  <a:lnTo>
                    <a:pt x="4572" y="212661"/>
                  </a:lnTo>
                  <a:lnTo>
                    <a:pt x="4572" y="131876"/>
                  </a:lnTo>
                  <a:lnTo>
                    <a:pt x="14020" y="131876"/>
                  </a:lnTo>
                  <a:lnTo>
                    <a:pt x="15646" y="131216"/>
                  </a:lnTo>
                  <a:lnTo>
                    <a:pt x="16306" y="129590"/>
                  </a:lnTo>
                  <a:lnTo>
                    <a:pt x="16306" y="121818"/>
                  </a:lnTo>
                  <a:lnTo>
                    <a:pt x="15646" y="120205"/>
                  </a:lnTo>
                  <a:lnTo>
                    <a:pt x="14020" y="119532"/>
                  </a:lnTo>
                  <a:lnTo>
                    <a:pt x="9905" y="119532"/>
                  </a:lnTo>
                  <a:lnTo>
                    <a:pt x="9905" y="97447"/>
                  </a:lnTo>
                  <a:lnTo>
                    <a:pt x="14020" y="97447"/>
                  </a:lnTo>
                  <a:lnTo>
                    <a:pt x="15646" y="96786"/>
                  </a:lnTo>
                  <a:lnTo>
                    <a:pt x="16306" y="95161"/>
                  </a:lnTo>
                  <a:lnTo>
                    <a:pt x="16306" y="87274"/>
                  </a:lnTo>
                  <a:lnTo>
                    <a:pt x="15646" y="85661"/>
                  </a:lnTo>
                  <a:lnTo>
                    <a:pt x="14020" y="84988"/>
                  </a:lnTo>
                  <a:lnTo>
                    <a:pt x="4572" y="84988"/>
                  </a:lnTo>
                  <a:lnTo>
                    <a:pt x="4572" y="4572"/>
                  </a:lnTo>
                  <a:lnTo>
                    <a:pt x="89204" y="4572"/>
                  </a:lnTo>
                  <a:lnTo>
                    <a:pt x="89204" y="2286"/>
                  </a:lnTo>
                  <a:lnTo>
                    <a:pt x="88531" y="673"/>
                  </a:lnTo>
                  <a:lnTo>
                    <a:pt x="86918" y="0"/>
                  </a:lnTo>
                  <a:close/>
                </a:path>
                <a:path w="89535" h="217804">
                  <a:moveTo>
                    <a:pt x="84632" y="55130"/>
                  </a:moveTo>
                  <a:lnTo>
                    <a:pt x="33578" y="55130"/>
                  </a:lnTo>
                  <a:lnTo>
                    <a:pt x="31965" y="55791"/>
                  </a:lnTo>
                  <a:lnTo>
                    <a:pt x="31292" y="57416"/>
                  </a:lnTo>
                  <a:lnTo>
                    <a:pt x="31292" y="62039"/>
                  </a:lnTo>
                  <a:lnTo>
                    <a:pt x="31965" y="63652"/>
                  </a:lnTo>
                  <a:lnTo>
                    <a:pt x="33578" y="64325"/>
                  </a:lnTo>
                  <a:lnTo>
                    <a:pt x="84632" y="64325"/>
                  </a:lnTo>
                  <a:lnTo>
                    <a:pt x="84632" y="212661"/>
                  </a:lnTo>
                  <a:lnTo>
                    <a:pt x="89204" y="212661"/>
                  </a:lnTo>
                  <a:lnTo>
                    <a:pt x="89204" y="62039"/>
                  </a:lnTo>
                  <a:lnTo>
                    <a:pt x="88531" y="60426"/>
                  </a:lnTo>
                  <a:lnTo>
                    <a:pt x="86918" y="59753"/>
                  </a:lnTo>
                  <a:lnTo>
                    <a:pt x="35864" y="59753"/>
                  </a:lnTo>
                  <a:lnTo>
                    <a:pt x="86918" y="59702"/>
                  </a:lnTo>
                  <a:lnTo>
                    <a:pt x="88531" y="59029"/>
                  </a:lnTo>
                  <a:lnTo>
                    <a:pt x="89204" y="57416"/>
                  </a:lnTo>
                  <a:lnTo>
                    <a:pt x="84632" y="57416"/>
                  </a:lnTo>
                  <a:lnTo>
                    <a:pt x="84632" y="55130"/>
                  </a:lnTo>
                  <a:close/>
                </a:path>
                <a:path w="89535" h="217804">
                  <a:moveTo>
                    <a:pt x="89204" y="4572"/>
                  </a:moveTo>
                  <a:lnTo>
                    <a:pt x="84632" y="4572"/>
                  </a:lnTo>
                  <a:lnTo>
                    <a:pt x="84632" y="57416"/>
                  </a:lnTo>
                  <a:lnTo>
                    <a:pt x="86918" y="57416"/>
                  </a:lnTo>
                  <a:lnTo>
                    <a:pt x="86918" y="55130"/>
                  </a:lnTo>
                  <a:lnTo>
                    <a:pt x="89204" y="55130"/>
                  </a:lnTo>
                  <a:lnTo>
                    <a:pt x="89204" y="4572"/>
                  </a:lnTo>
                  <a:close/>
                </a:path>
                <a:path w="89535" h="217804">
                  <a:moveTo>
                    <a:pt x="89204" y="55130"/>
                  </a:moveTo>
                  <a:lnTo>
                    <a:pt x="86918" y="55130"/>
                  </a:lnTo>
                  <a:lnTo>
                    <a:pt x="86918" y="57416"/>
                  </a:lnTo>
                  <a:lnTo>
                    <a:pt x="89204" y="57416"/>
                  </a:lnTo>
                  <a:lnTo>
                    <a:pt x="89204" y="551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306864" y="4306341"/>
              <a:ext cx="50165" cy="208915"/>
            </a:xfrm>
            <a:custGeom>
              <a:avLst/>
              <a:gdLst/>
              <a:ahLst/>
              <a:cxnLst/>
              <a:rect l="l" t="t" r="r" b="b"/>
              <a:pathLst>
                <a:path w="50164" h="208914">
                  <a:moveTo>
                    <a:pt x="38049" y="0"/>
                  </a:moveTo>
                  <a:lnTo>
                    <a:pt x="5334" y="0"/>
                  </a:lnTo>
                  <a:lnTo>
                    <a:pt x="5334" y="22047"/>
                  </a:lnTo>
                  <a:lnTo>
                    <a:pt x="0" y="22047"/>
                  </a:lnTo>
                  <a:lnTo>
                    <a:pt x="0" y="27901"/>
                  </a:lnTo>
                  <a:lnTo>
                    <a:pt x="5334" y="27901"/>
                  </a:lnTo>
                  <a:lnTo>
                    <a:pt x="5334" y="50850"/>
                  </a:lnTo>
                  <a:lnTo>
                    <a:pt x="0" y="50850"/>
                  </a:lnTo>
                  <a:lnTo>
                    <a:pt x="0" y="56718"/>
                  </a:lnTo>
                  <a:lnTo>
                    <a:pt x="5334" y="56718"/>
                  </a:lnTo>
                  <a:lnTo>
                    <a:pt x="5334" y="74853"/>
                  </a:lnTo>
                  <a:lnTo>
                    <a:pt x="0" y="74853"/>
                  </a:lnTo>
                  <a:lnTo>
                    <a:pt x="0" y="80708"/>
                  </a:lnTo>
                  <a:lnTo>
                    <a:pt x="5334" y="80708"/>
                  </a:lnTo>
                  <a:lnTo>
                    <a:pt x="5334" y="100977"/>
                  </a:lnTo>
                  <a:lnTo>
                    <a:pt x="0" y="100977"/>
                  </a:lnTo>
                  <a:lnTo>
                    <a:pt x="0" y="106845"/>
                  </a:lnTo>
                  <a:lnTo>
                    <a:pt x="5334" y="106845"/>
                  </a:lnTo>
                  <a:lnTo>
                    <a:pt x="5334" y="125526"/>
                  </a:lnTo>
                  <a:lnTo>
                    <a:pt x="0" y="125526"/>
                  </a:lnTo>
                  <a:lnTo>
                    <a:pt x="0" y="131381"/>
                  </a:lnTo>
                  <a:lnTo>
                    <a:pt x="5334" y="131381"/>
                  </a:lnTo>
                  <a:lnTo>
                    <a:pt x="5334" y="150596"/>
                  </a:lnTo>
                  <a:lnTo>
                    <a:pt x="0" y="150596"/>
                  </a:lnTo>
                  <a:lnTo>
                    <a:pt x="0" y="156463"/>
                  </a:lnTo>
                  <a:lnTo>
                    <a:pt x="5334" y="156463"/>
                  </a:lnTo>
                  <a:lnTo>
                    <a:pt x="5334" y="178333"/>
                  </a:lnTo>
                  <a:lnTo>
                    <a:pt x="0" y="178333"/>
                  </a:lnTo>
                  <a:lnTo>
                    <a:pt x="0" y="184200"/>
                  </a:lnTo>
                  <a:lnTo>
                    <a:pt x="5334" y="184200"/>
                  </a:lnTo>
                  <a:lnTo>
                    <a:pt x="5334" y="208381"/>
                  </a:lnTo>
                  <a:lnTo>
                    <a:pt x="38049" y="208381"/>
                  </a:lnTo>
                  <a:lnTo>
                    <a:pt x="38049" y="123024"/>
                  </a:lnTo>
                  <a:lnTo>
                    <a:pt x="49784" y="123024"/>
                  </a:lnTo>
                  <a:lnTo>
                    <a:pt x="49784" y="115252"/>
                  </a:lnTo>
                  <a:lnTo>
                    <a:pt x="43383" y="115252"/>
                  </a:lnTo>
                  <a:lnTo>
                    <a:pt x="43383" y="88595"/>
                  </a:lnTo>
                  <a:lnTo>
                    <a:pt x="49784" y="88595"/>
                  </a:lnTo>
                  <a:lnTo>
                    <a:pt x="49784" y="80708"/>
                  </a:lnTo>
                  <a:lnTo>
                    <a:pt x="38049" y="80708"/>
                  </a:lnTo>
                  <a:lnTo>
                    <a:pt x="3804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297123" y="4301248"/>
              <a:ext cx="62230" cy="215900"/>
            </a:xfrm>
            <a:custGeom>
              <a:avLst/>
              <a:gdLst/>
              <a:ahLst/>
              <a:cxnLst/>
              <a:rect l="l" t="t" r="r" b="b"/>
              <a:pathLst>
                <a:path w="62229" h="215900">
                  <a:moveTo>
                    <a:pt x="61810" y="85801"/>
                  </a:moveTo>
                  <a:lnTo>
                    <a:pt x="61150" y="84188"/>
                  </a:lnTo>
                  <a:lnTo>
                    <a:pt x="59524" y="83515"/>
                  </a:lnTo>
                  <a:lnTo>
                    <a:pt x="57238" y="83515"/>
                  </a:lnTo>
                  <a:lnTo>
                    <a:pt x="57238" y="88087"/>
                  </a:lnTo>
                  <a:lnTo>
                    <a:pt x="57238" y="91401"/>
                  </a:lnTo>
                  <a:lnTo>
                    <a:pt x="53124" y="91401"/>
                  </a:lnTo>
                  <a:lnTo>
                    <a:pt x="51511" y="92075"/>
                  </a:lnTo>
                  <a:lnTo>
                    <a:pt x="50838" y="93687"/>
                  </a:lnTo>
                  <a:lnTo>
                    <a:pt x="50838" y="120345"/>
                  </a:lnTo>
                  <a:lnTo>
                    <a:pt x="51511" y="121970"/>
                  </a:lnTo>
                  <a:lnTo>
                    <a:pt x="53124" y="122631"/>
                  </a:lnTo>
                  <a:lnTo>
                    <a:pt x="57238" y="122631"/>
                  </a:lnTo>
                  <a:lnTo>
                    <a:pt x="57238" y="125831"/>
                  </a:lnTo>
                  <a:lnTo>
                    <a:pt x="47790" y="125831"/>
                  </a:lnTo>
                  <a:lnTo>
                    <a:pt x="46177" y="126504"/>
                  </a:lnTo>
                  <a:lnTo>
                    <a:pt x="45504" y="128117"/>
                  </a:lnTo>
                  <a:lnTo>
                    <a:pt x="45504" y="211188"/>
                  </a:lnTo>
                  <a:lnTo>
                    <a:pt x="17360" y="211188"/>
                  </a:lnTo>
                  <a:lnTo>
                    <a:pt x="17360" y="210908"/>
                  </a:lnTo>
                  <a:lnTo>
                    <a:pt x="17360" y="189293"/>
                  </a:lnTo>
                  <a:lnTo>
                    <a:pt x="16687" y="187667"/>
                  </a:lnTo>
                  <a:lnTo>
                    <a:pt x="15074" y="187007"/>
                  </a:lnTo>
                  <a:lnTo>
                    <a:pt x="12026" y="187007"/>
                  </a:lnTo>
                  <a:lnTo>
                    <a:pt x="12026" y="185712"/>
                  </a:lnTo>
                  <a:lnTo>
                    <a:pt x="15074" y="185712"/>
                  </a:lnTo>
                  <a:lnTo>
                    <a:pt x="16687" y="185051"/>
                  </a:lnTo>
                  <a:lnTo>
                    <a:pt x="17360" y="183426"/>
                  </a:lnTo>
                  <a:lnTo>
                    <a:pt x="17360" y="161556"/>
                  </a:lnTo>
                  <a:lnTo>
                    <a:pt x="16687" y="159931"/>
                  </a:lnTo>
                  <a:lnTo>
                    <a:pt x="15074" y="159270"/>
                  </a:lnTo>
                  <a:lnTo>
                    <a:pt x="12026" y="159270"/>
                  </a:lnTo>
                  <a:lnTo>
                    <a:pt x="12026" y="157975"/>
                  </a:lnTo>
                  <a:lnTo>
                    <a:pt x="15074" y="157975"/>
                  </a:lnTo>
                  <a:lnTo>
                    <a:pt x="16687" y="157302"/>
                  </a:lnTo>
                  <a:lnTo>
                    <a:pt x="17360" y="155689"/>
                  </a:lnTo>
                  <a:lnTo>
                    <a:pt x="17360" y="136474"/>
                  </a:lnTo>
                  <a:lnTo>
                    <a:pt x="16687" y="134861"/>
                  </a:lnTo>
                  <a:lnTo>
                    <a:pt x="15074" y="134188"/>
                  </a:lnTo>
                  <a:lnTo>
                    <a:pt x="12026" y="134188"/>
                  </a:lnTo>
                  <a:lnTo>
                    <a:pt x="12026" y="132905"/>
                  </a:lnTo>
                  <a:lnTo>
                    <a:pt x="15074" y="132905"/>
                  </a:lnTo>
                  <a:lnTo>
                    <a:pt x="16687" y="132232"/>
                  </a:lnTo>
                  <a:lnTo>
                    <a:pt x="17360" y="130619"/>
                  </a:lnTo>
                  <a:lnTo>
                    <a:pt x="17360" y="111937"/>
                  </a:lnTo>
                  <a:lnTo>
                    <a:pt x="16687" y="110324"/>
                  </a:lnTo>
                  <a:lnTo>
                    <a:pt x="15074" y="109651"/>
                  </a:lnTo>
                  <a:lnTo>
                    <a:pt x="12026" y="109651"/>
                  </a:lnTo>
                  <a:lnTo>
                    <a:pt x="12026" y="108356"/>
                  </a:lnTo>
                  <a:lnTo>
                    <a:pt x="15074" y="108356"/>
                  </a:lnTo>
                  <a:lnTo>
                    <a:pt x="16687" y="107696"/>
                  </a:lnTo>
                  <a:lnTo>
                    <a:pt x="17360" y="106070"/>
                  </a:lnTo>
                  <a:lnTo>
                    <a:pt x="17360" y="85801"/>
                  </a:lnTo>
                  <a:lnTo>
                    <a:pt x="16687" y="84188"/>
                  </a:lnTo>
                  <a:lnTo>
                    <a:pt x="15074" y="83515"/>
                  </a:lnTo>
                  <a:lnTo>
                    <a:pt x="12026" y="83515"/>
                  </a:lnTo>
                  <a:lnTo>
                    <a:pt x="12026" y="82232"/>
                  </a:lnTo>
                  <a:lnTo>
                    <a:pt x="15074" y="82232"/>
                  </a:lnTo>
                  <a:lnTo>
                    <a:pt x="16687" y="81559"/>
                  </a:lnTo>
                  <a:lnTo>
                    <a:pt x="17360" y="79946"/>
                  </a:lnTo>
                  <a:lnTo>
                    <a:pt x="17360" y="61810"/>
                  </a:lnTo>
                  <a:lnTo>
                    <a:pt x="16687" y="60185"/>
                  </a:lnTo>
                  <a:lnTo>
                    <a:pt x="15074" y="59524"/>
                  </a:lnTo>
                  <a:lnTo>
                    <a:pt x="12026" y="59524"/>
                  </a:lnTo>
                  <a:lnTo>
                    <a:pt x="12026" y="58229"/>
                  </a:lnTo>
                  <a:lnTo>
                    <a:pt x="15074" y="58229"/>
                  </a:lnTo>
                  <a:lnTo>
                    <a:pt x="16687" y="57556"/>
                  </a:lnTo>
                  <a:lnTo>
                    <a:pt x="17360" y="55943"/>
                  </a:lnTo>
                  <a:lnTo>
                    <a:pt x="17360" y="32994"/>
                  </a:lnTo>
                  <a:lnTo>
                    <a:pt x="16687" y="31381"/>
                  </a:lnTo>
                  <a:lnTo>
                    <a:pt x="15074" y="30708"/>
                  </a:lnTo>
                  <a:lnTo>
                    <a:pt x="12026" y="30708"/>
                  </a:lnTo>
                  <a:lnTo>
                    <a:pt x="12026" y="29425"/>
                  </a:lnTo>
                  <a:lnTo>
                    <a:pt x="15074" y="29425"/>
                  </a:lnTo>
                  <a:lnTo>
                    <a:pt x="16687" y="28752"/>
                  </a:lnTo>
                  <a:lnTo>
                    <a:pt x="17360" y="27139"/>
                  </a:lnTo>
                  <a:lnTo>
                    <a:pt x="17360" y="7378"/>
                  </a:lnTo>
                  <a:lnTo>
                    <a:pt x="45504" y="7378"/>
                  </a:lnTo>
                  <a:lnTo>
                    <a:pt x="45504" y="85801"/>
                  </a:lnTo>
                  <a:lnTo>
                    <a:pt x="46177" y="87426"/>
                  </a:lnTo>
                  <a:lnTo>
                    <a:pt x="47790" y="88087"/>
                  </a:lnTo>
                  <a:lnTo>
                    <a:pt x="57238" y="88087"/>
                  </a:lnTo>
                  <a:lnTo>
                    <a:pt x="57238" y="83515"/>
                  </a:lnTo>
                  <a:lnTo>
                    <a:pt x="50076" y="83515"/>
                  </a:lnTo>
                  <a:lnTo>
                    <a:pt x="50076" y="7378"/>
                  </a:lnTo>
                  <a:lnTo>
                    <a:pt x="50076" y="5092"/>
                  </a:lnTo>
                  <a:lnTo>
                    <a:pt x="49403" y="3479"/>
                  </a:lnTo>
                  <a:lnTo>
                    <a:pt x="47790" y="2806"/>
                  </a:lnTo>
                  <a:lnTo>
                    <a:pt x="15354" y="2806"/>
                  </a:lnTo>
                  <a:lnTo>
                    <a:pt x="2768" y="0"/>
                  </a:lnTo>
                  <a:lnTo>
                    <a:pt x="850" y="457"/>
                  </a:lnTo>
                  <a:lnTo>
                    <a:pt x="0" y="2235"/>
                  </a:lnTo>
                  <a:lnTo>
                    <a:pt x="0" y="213207"/>
                  </a:lnTo>
                  <a:lnTo>
                    <a:pt x="863" y="214185"/>
                  </a:lnTo>
                  <a:lnTo>
                    <a:pt x="14820" y="215734"/>
                  </a:lnTo>
                  <a:lnTo>
                    <a:pt x="15074" y="215747"/>
                  </a:lnTo>
                  <a:lnTo>
                    <a:pt x="47790" y="215747"/>
                  </a:lnTo>
                  <a:lnTo>
                    <a:pt x="49403" y="215087"/>
                  </a:lnTo>
                  <a:lnTo>
                    <a:pt x="50076" y="213474"/>
                  </a:lnTo>
                  <a:lnTo>
                    <a:pt x="50076" y="211188"/>
                  </a:lnTo>
                  <a:lnTo>
                    <a:pt x="50076" y="130403"/>
                  </a:lnTo>
                  <a:lnTo>
                    <a:pt x="59524" y="130403"/>
                  </a:lnTo>
                  <a:lnTo>
                    <a:pt x="61150" y="129743"/>
                  </a:lnTo>
                  <a:lnTo>
                    <a:pt x="61722" y="128333"/>
                  </a:lnTo>
                  <a:lnTo>
                    <a:pt x="61810" y="120345"/>
                  </a:lnTo>
                  <a:lnTo>
                    <a:pt x="61150" y="118732"/>
                  </a:lnTo>
                  <a:lnTo>
                    <a:pt x="59524" y="118059"/>
                  </a:lnTo>
                  <a:lnTo>
                    <a:pt x="55410" y="118059"/>
                  </a:lnTo>
                  <a:lnTo>
                    <a:pt x="55410" y="95973"/>
                  </a:lnTo>
                  <a:lnTo>
                    <a:pt x="59524" y="95973"/>
                  </a:lnTo>
                  <a:lnTo>
                    <a:pt x="61150" y="95313"/>
                  </a:lnTo>
                  <a:lnTo>
                    <a:pt x="61810" y="93687"/>
                  </a:lnTo>
                  <a:lnTo>
                    <a:pt x="61810" y="91401"/>
                  </a:lnTo>
                  <a:lnTo>
                    <a:pt x="61810" y="8580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125152" y="4381499"/>
              <a:ext cx="93345" cy="50800"/>
            </a:xfrm>
            <a:custGeom>
              <a:avLst/>
              <a:gdLst/>
              <a:ahLst/>
              <a:cxnLst/>
              <a:rect l="l" t="t" r="r" b="b"/>
              <a:pathLst>
                <a:path w="93344" h="50800">
                  <a:moveTo>
                    <a:pt x="93167" y="0"/>
                  </a:moveTo>
                  <a:lnTo>
                    <a:pt x="59601" y="0"/>
                  </a:lnTo>
                  <a:lnTo>
                    <a:pt x="59601" y="21590"/>
                  </a:lnTo>
                  <a:lnTo>
                    <a:pt x="59601" y="31750"/>
                  </a:lnTo>
                  <a:lnTo>
                    <a:pt x="57213" y="31750"/>
                  </a:lnTo>
                  <a:lnTo>
                    <a:pt x="57213" y="36830"/>
                  </a:lnTo>
                  <a:lnTo>
                    <a:pt x="42506" y="36830"/>
                  </a:lnTo>
                  <a:lnTo>
                    <a:pt x="42506" y="31750"/>
                  </a:lnTo>
                  <a:lnTo>
                    <a:pt x="40132" y="31750"/>
                  </a:lnTo>
                  <a:lnTo>
                    <a:pt x="40132" y="21590"/>
                  </a:lnTo>
                  <a:lnTo>
                    <a:pt x="42240" y="21590"/>
                  </a:lnTo>
                  <a:lnTo>
                    <a:pt x="42240" y="16510"/>
                  </a:lnTo>
                  <a:lnTo>
                    <a:pt x="57480" y="16510"/>
                  </a:lnTo>
                  <a:lnTo>
                    <a:pt x="57480" y="21590"/>
                  </a:lnTo>
                  <a:lnTo>
                    <a:pt x="59601" y="21590"/>
                  </a:lnTo>
                  <a:lnTo>
                    <a:pt x="59601" y="0"/>
                  </a:lnTo>
                  <a:lnTo>
                    <a:pt x="0" y="0"/>
                  </a:lnTo>
                  <a:lnTo>
                    <a:pt x="0" y="16510"/>
                  </a:lnTo>
                  <a:lnTo>
                    <a:pt x="0" y="21590"/>
                  </a:lnTo>
                  <a:lnTo>
                    <a:pt x="0" y="31750"/>
                  </a:lnTo>
                  <a:lnTo>
                    <a:pt x="0" y="36830"/>
                  </a:lnTo>
                  <a:lnTo>
                    <a:pt x="0" y="50800"/>
                  </a:lnTo>
                  <a:lnTo>
                    <a:pt x="93167" y="50800"/>
                  </a:lnTo>
                  <a:lnTo>
                    <a:pt x="93167" y="36830"/>
                  </a:lnTo>
                  <a:lnTo>
                    <a:pt x="93167" y="31750"/>
                  </a:lnTo>
                  <a:lnTo>
                    <a:pt x="93167" y="21590"/>
                  </a:lnTo>
                  <a:lnTo>
                    <a:pt x="93167" y="16510"/>
                  </a:lnTo>
                  <a:lnTo>
                    <a:pt x="9316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122866" y="4379429"/>
              <a:ext cx="309245" cy="55244"/>
            </a:xfrm>
            <a:custGeom>
              <a:avLst/>
              <a:gdLst/>
              <a:ahLst/>
              <a:cxnLst/>
              <a:rect l="l" t="t" r="r" b="b"/>
              <a:pathLst>
                <a:path w="309245" h="55245">
                  <a:moveTo>
                    <a:pt x="64160" y="21971"/>
                  </a:moveTo>
                  <a:lnTo>
                    <a:pt x="59588" y="17399"/>
                  </a:lnTo>
                  <a:lnTo>
                    <a:pt x="59588" y="24511"/>
                  </a:lnTo>
                  <a:lnTo>
                    <a:pt x="59588" y="32715"/>
                  </a:lnTo>
                  <a:lnTo>
                    <a:pt x="56248" y="36055"/>
                  </a:lnTo>
                  <a:lnTo>
                    <a:pt x="48044" y="36055"/>
                  </a:lnTo>
                  <a:lnTo>
                    <a:pt x="44704" y="32715"/>
                  </a:lnTo>
                  <a:lnTo>
                    <a:pt x="44704" y="24511"/>
                  </a:lnTo>
                  <a:lnTo>
                    <a:pt x="48044" y="21170"/>
                  </a:lnTo>
                  <a:lnTo>
                    <a:pt x="52158" y="21158"/>
                  </a:lnTo>
                  <a:lnTo>
                    <a:pt x="56248" y="21170"/>
                  </a:lnTo>
                  <a:lnTo>
                    <a:pt x="59588" y="24511"/>
                  </a:lnTo>
                  <a:lnTo>
                    <a:pt x="59588" y="17399"/>
                  </a:lnTo>
                  <a:lnTo>
                    <a:pt x="58788" y="16598"/>
                  </a:lnTo>
                  <a:lnTo>
                    <a:pt x="52158" y="16586"/>
                  </a:lnTo>
                  <a:lnTo>
                    <a:pt x="45516" y="16598"/>
                  </a:lnTo>
                  <a:lnTo>
                    <a:pt x="40132" y="21971"/>
                  </a:lnTo>
                  <a:lnTo>
                    <a:pt x="40132" y="35255"/>
                  </a:lnTo>
                  <a:lnTo>
                    <a:pt x="45516" y="40627"/>
                  </a:lnTo>
                  <a:lnTo>
                    <a:pt x="58788" y="40627"/>
                  </a:lnTo>
                  <a:lnTo>
                    <a:pt x="63360" y="36055"/>
                  </a:lnTo>
                  <a:lnTo>
                    <a:pt x="64160" y="35255"/>
                  </a:lnTo>
                  <a:lnTo>
                    <a:pt x="64160" y="21971"/>
                  </a:lnTo>
                  <a:close/>
                </a:path>
                <a:path w="309245" h="55245">
                  <a:moveTo>
                    <a:pt x="97739" y="0"/>
                  </a:moveTo>
                  <a:lnTo>
                    <a:pt x="93167" y="0"/>
                  </a:lnTo>
                  <a:lnTo>
                    <a:pt x="93167" y="4572"/>
                  </a:lnTo>
                  <a:lnTo>
                    <a:pt x="93167" y="50507"/>
                  </a:lnTo>
                  <a:lnTo>
                    <a:pt x="4572" y="50507"/>
                  </a:lnTo>
                  <a:lnTo>
                    <a:pt x="4572" y="4572"/>
                  </a:lnTo>
                  <a:lnTo>
                    <a:pt x="93167" y="4572"/>
                  </a:lnTo>
                  <a:lnTo>
                    <a:pt x="93167" y="0"/>
                  </a:lnTo>
                  <a:lnTo>
                    <a:pt x="0" y="0"/>
                  </a:lnTo>
                  <a:lnTo>
                    <a:pt x="0" y="55079"/>
                  </a:lnTo>
                  <a:lnTo>
                    <a:pt x="97739" y="55079"/>
                  </a:lnTo>
                  <a:lnTo>
                    <a:pt x="97739" y="52793"/>
                  </a:lnTo>
                  <a:lnTo>
                    <a:pt x="97739" y="50507"/>
                  </a:lnTo>
                  <a:lnTo>
                    <a:pt x="97739" y="4572"/>
                  </a:lnTo>
                  <a:lnTo>
                    <a:pt x="97739" y="0"/>
                  </a:lnTo>
                  <a:close/>
                </a:path>
                <a:path w="309245" h="55245">
                  <a:moveTo>
                    <a:pt x="173482" y="15506"/>
                  </a:moveTo>
                  <a:lnTo>
                    <a:pt x="172808" y="13893"/>
                  </a:lnTo>
                  <a:lnTo>
                    <a:pt x="171196" y="13220"/>
                  </a:lnTo>
                  <a:lnTo>
                    <a:pt x="168910" y="13220"/>
                  </a:lnTo>
                  <a:lnTo>
                    <a:pt x="168910" y="17792"/>
                  </a:lnTo>
                  <a:lnTo>
                    <a:pt x="168910" y="39878"/>
                  </a:lnTo>
                  <a:lnTo>
                    <a:pt x="144691" y="39878"/>
                  </a:lnTo>
                  <a:lnTo>
                    <a:pt x="144691" y="17792"/>
                  </a:lnTo>
                  <a:lnTo>
                    <a:pt x="168910" y="17792"/>
                  </a:lnTo>
                  <a:lnTo>
                    <a:pt x="168910" y="13220"/>
                  </a:lnTo>
                  <a:lnTo>
                    <a:pt x="144691" y="13220"/>
                  </a:lnTo>
                  <a:lnTo>
                    <a:pt x="144691" y="11899"/>
                  </a:lnTo>
                  <a:lnTo>
                    <a:pt x="144018" y="10287"/>
                  </a:lnTo>
                  <a:lnTo>
                    <a:pt x="142405" y="9613"/>
                  </a:lnTo>
                  <a:lnTo>
                    <a:pt x="140119" y="9613"/>
                  </a:lnTo>
                  <a:lnTo>
                    <a:pt x="140119" y="14185"/>
                  </a:lnTo>
                  <a:lnTo>
                    <a:pt x="140119" y="15506"/>
                  </a:lnTo>
                  <a:lnTo>
                    <a:pt x="140119" y="42164"/>
                  </a:lnTo>
                  <a:lnTo>
                    <a:pt x="140119" y="43751"/>
                  </a:lnTo>
                  <a:lnTo>
                    <a:pt x="105206" y="43751"/>
                  </a:lnTo>
                  <a:lnTo>
                    <a:pt x="105206" y="14185"/>
                  </a:lnTo>
                  <a:lnTo>
                    <a:pt x="140119" y="14185"/>
                  </a:lnTo>
                  <a:lnTo>
                    <a:pt x="140119" y="9613"/>
                  </a:lnTo>
                  <a:lnTo>
                    <a:pt x="102920" y="9613"/>
                  </a:lnTo>
                  <a:lnTo>
                    <a:pt x="101295" y="10287"/>
                  </a:lnTo>
                  <a:lnTo>
                    <a:pt x="100634" y="11899"/>
                  </a:lnTo>
                  <a:lnTo>
                    <a:pt x="100634" y="46037"/>
                  </a:lnTo>
                  <a:lnTo>
                    <a:pt x="101295" y="47650"/>
                  </a:lnTo>
                  <a:lnTo>
                    <a:pt x="102920" y="48323"/>
                  </a:lnTo>
                  <a:lnTo>
                    <a:pt x="142405" y="48323"/>
                  </a:lnTo>
                  <a:lnTo>
                    <a:pt x="144018" y="47650"/>
                  </a:lnTo>
                  <a:lnTo>
                    <a:pt x="144691" y="46037"/>
                  </a:lnTo>
                  <a:lnTo>
                    <a:pt x="144691" y="44450"/>
                  </a:lnTo>
                  <a:lnTo>
                    <a:pt x="171196" y="44450"/>
                  </a:lnTo>
                  <a:lnTo>
                    <a:pt x="172808" y="43789"/>
                  </a:lnTo>
                  <a:lnTo>
                    <a:pt x="173482" y="42164"/>
                  </a:lnTo>
                  <a:lnTo>
                    <a:pt x="173482" y="39878"/>
                  </a:lnTo>
                  <a:lnTo>
                    <a:pt x="173482" y="17792"/>
                  </a:lnTo>
                  <a:lnTo>
                    <a:pt x="173482" y="15506"/>
                  </a:lnTo>
                  <a:close/>
                </a:path>
                <a:path w="309245" h="55245">
                  <a:moveTo>
                    <a:pt x="308965" y="11899"/>
                  </a:moveTo>
                  <a:lnTo>
                    <a:pt x="308292" y="10287"/>
                  </a:lnTo>
                  <a:lnTo>
                    <a:pt x="306679" y="9613"/>
                  </a:lnTo>
                  <a:lnTo>
                    <a:pt x="304393" y="9613"/>
                  </a:lnTo>
                  <a:lnTo>
                    <a:pt x="304393" y="14185"/>
                  </a:lnTo>
                  <a:lnTo>
                    <a:pt x="304393" y="43751"/>
                  </a:lnTo>
                  <a:lnTo>
                    <a:pt x="258483" y="43751"/>
                  </a:lnTo>
                  <a:lnTo>
                    <a:pt x="258483" y="42164"/>
                  </a:lnTo>
                  <a:lnTo>
                    <a:pt x="258483" y="17792"/>
                  </a:lnTo>
                  <a:lnTo>
                    <a:pt x="258483" y="15506"/>
                  </a:lnTo>
                  <a:lnTo>
                    <a:pt x="258483" y="14185"/>
                  </a:lnTo>
                  <a:lnTo>
                    <a:pt x="304393" y="14185"/>
                  </a:lnTo>
                  <a:lnTo>
                    <a:pt x="304393" y="9613"/>
                  </a:lnTo>
                  <a:lnTo>
                    <a:pt x="256197" y="9613"/>
                  </a:lnTo>
                  <a:lnTo>
                    <a:pt x="254571" y="10287"/>
                  </a:lnTo>
                  <a:lnTo>
                    <a:pt x="253911" y="11899"/>
                  </a:lnTo>
                  <a:lnTo>
                    <a:pt x="253911" y="13220"/>
                  </a:lnTo>
                  <a:lnTo>
                    <a:pt x="253911" y="17792"/>
                  </a:lnTo>
                  <a:lnTo>
                    <a:pt x="253911" y="39878"/>
                  </a:lnTo>
                  <a:lnTo>
                    <a:pt x="218287" y="39878"/>
                  </a:lnTo>
                  <a:lnTo>
                    <a:pt x="218287" y="17792"/>
                  </a:lnTo>
                  <a:lnTo>
                    <a:pt x="253911" y="17792"/>
                  </a:lnTo>
                  <a:lnTo>
                    <a:pt x="253911" y="13220"/>
                  </a:lnTo>
                  <a:lnTo>
                    <a:pt x="216014" y="13220"/>
                  </a:lnTo>
                  <a:lnTo>
                    <a:pt x="214388" y="13893"/>
                  </a:lnTo>
                  <a:lnTo>
                    <a:pt x="213728" y="15506"/>
                  </a:lnTo>
                  <a:lnTo>
                    <a:pt x="213728" y="42164"/>
                  </a:lnTo>
                  <a:lnTo>
                    <a:pt x="214388" y="43789"/>
                  </a:lnTo>
                  <a:lnTo>
                    <a:pt x="216014" y="44450"/>
                  </a:lnTo>
                  <a:lnTo>
                    <a:pt x="253911" y="44450"/>
                  </a:lnTo>
                  <a:lnTo>
                    <a:pt x="253911" y="46037"/>
                  </a:lnTo>
                  <a:lnTo>
                    <a:pt x="254571" y="47650"/>
                  </a:lnTo>
                  <a:lnTo>
                    <a:pt x="256197" y="48323"/>
                  </a:lnTo>
                  <a:lnTo>
                    <a:pt x="306679" y="48323"/>
                  </a:lnTo>
                  <a:lnTo>
                    <a:pt x="308292" y="47650"/>
                  </a:lnTo>
                  <a:lnTo>
                    <a:pt x="308965" y="46037"/>
                  </a:lnTo>
                  <a:lnTo>
                    <a:pt x="308965" y="14185"/>
                  </a:lnTo>
                  <a:lnTo>
                    <a:pt x="308965" y="118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154845" y="4010837"/>
              <a:ext cx="930910" cy="744855"/>
            </a:xfrm>
            <a:custGeom>
              <a:avLst/>
              <a:gdLst/>
              <a:ahLst/>
              <a:cxnLst/>
              <a:rect l="l" t="t" r="r" b="b"/>
              <a:pathLst>
                <a:path w="930910" h="744854">
                  <a:moveTo>
                    <a:pt x="130632" y="320128"/>
                  </a:moveTo>
                  <a:lnTo>
                    <a:pt x="38455" y="229260"/>
                  </a:lnTo>
                  <a:lnTo>
                    <a:pt x="0" y="268262"/>
                  </a:lnTo>
                  <a:lnTo>
                    <a:pt x="92189" y="359130"/>
                  </a:lnTo>
                  <a:lnTo>
                    <a:pt x="130632" y="320128"/>
                  </a:lnTo>
                  <a:close/>
                </a:path>
                <a:path w="930910" h="744854">
                  <a:moveTo>
                    <a:pt x="929576" y="617321"/>
                  </a:moveTo>
                  <a:lnTo>
                    <a:pt x="924521" y="617321"/>
                  </a:lnTo>
                  <a:lnTo>
                    <a:pt x="924521" y="631177"/>
                  </a:lnTo>
                  <a:lnTo>
                    <a:pt x="929576" y="631177"/>
                  </a:lnTo>
                  <a:lnTo>
                    <a:pt x="929576" y="617321"/>
                  </a:lnTo>
                  <a:close/>
                </a:path>
                <a:path w="930910" h="744854">
                  <a:moveTo>
                    <a:pt x="929576" y="0"/>
                  </a:moveTo>
                  <a:lnTo>
                    <a:pt x="924521" y="0"/>
                  </a:lnTo>
                  <a:lnTo>
                    <a:pt x="924521" y="13868"/>
                  </a:lnTo>
                  <a:lnTo>
                    <a:pt x="929576" y="13868"/>
                  </a:lnTo>
                  <a:lnTo>
                    <a:pt x="929576" y="0"/>
                  </a:lnTo>
                  <a:close/>
                </a:path>
                <a:path w="930910" h="744854">
                  <a:moveTo>
                    <a:pt x="930160" y="727189"/>
                  </a:moveTo>
                  <a:lnTo>
                    <a:pt x="929576" y="725068"/>
                  </a:lnTo>
                  <a:lnTo>
                    <a:pt x="929576" y="693953"/>
                  </a:lnTo>
                  <a:lnTo>
                    <a:pt x="924521" y="693953"/>
                  </a:lnTo>
                  <a:lnTo>
                    <a:pt x="924521" y="725068"/>
                  </a:lnTo>
                  <a:lnTo>
                    <a:pt x="924737" y="727900"/>
                  </a:lnTo>
                  <a:lnTo>
                    <a:pt x="924026" y="729322"/>
                  </a:lnTo>
                  <a:lnTo>
                    <a:pt x="919759" y="733602"/>
                  </a:lnTo>
                  <a:lnTo>
                    <a:pt x="914793" y="737857"/>
                  </a:lnTo>
                  <a:lnTo>
                    <a:pt x="914793" y="744258"/>
                  </a:lnTo>
                  <a:lnTo>
                    <a:pt x="926172" y="734301"/>
                  </a:lnTo>
                  <a:lnTo>
                    <a:pt x="929005" y="731456"/>
                  </a:lnTo>
                  <a:lnTo>
                    <a:pt x="930160" y="727189"/>
                  </a:lnTo>
                  <a:close/>
                </a:path>
                <a:path w="930910" h="744854">
                  <a:moveTo>
                    <a:pt x="930160" y="109880"/>
                  </a:moveTo>
                  <a:lnTo>
                    <a:pt x="929576" y="107746"/>
                  </a:lnTo>
                  <a:lnTo>
                    <a:pt x="929576" y="76619"/>
                  </a:lnTo>
                  <a:lnTo>
                    <a:pt x="924521" y="76619"/>
                  </a:lnTo>
                  <a:lnTo>
                    <a:pt x="924521" y="107746"/>
                  </a:lnTo>
                  <a:lnTo>
                    <a:pt x="924737" y="110578"/>
                  </a:lnTo>
                  <a:lnTo>
                    <a:pt x="924026" y="112014"/>
                  </a:lnTo>
                  <a:lnTo>
                    <a:pt x="919759" y="116281"/>
                  </a:lnTo>
                  <a:lnTo>
                    <a:pt x="914793" y="120548"/>
                  </a:lnTo>
                  <a:lnTo>
                    <a:pt x="914793" y="126949"/>
                  </a:lnTo>
                  <a:lnTo>
                    <a:pt x="926172" y="116992"/>
                  </a:lnTo>
                  <a:lnTo>
                    <a:pt x="929005" y="114147"/>
                  </a:lnTo>
                  <a:lnTo>
                    <a:pt x="930160" y="109880"/>
                  </a:lnTo>
                  <a:close/>
                </a:path>
                <a:path w="930910" h="744854">
                  <a:moveTo>
                    <a:pt x="930783" y="637235"/>
                  </a:moveTo>
                  <a:lnTo>
                    <a:pt x="923302" y="637235"/>
                  </a:lnTo>
                  <a:lnTo>
                    <a:pt x="923302" y="688428"/>
                  </a:lnTo>
                  <a:lnTo>
                    <a:pt x="930783" y="688428"/>
                  </a:lnTo>
                  <a:lnTo>
                    <a:pt x="930783" y="637235"/>
                  </a:lnTo>
                  <a:close/>
                </a:path>
                <a:path w="930910" h="744854">
                  <a:moveTo>
                    <a:pt x="930783" y="19900"/>
                  </a:moveTo>
                  <a:lnTo>
                    <a:pt x="923302" y="19900"/>
                  </a:lnTo>
                  <a:lnTo>
                    <a:pt x="923302" y="71107"/>
                  </a:lnTo>
                  <a:lnTo>
                    <a:pt x="930783" y="71107"/>
                  </a:lnTo>
                  <a:lnTo>
                    <a:pt x="930783" y="199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152559" y="4238472"/>
              <a:ext cx="134620" cy="133985"/>
            </a:xfrm>
            <a:custGeom>
              <a:avLst/>
              <a:gdLst/>
              <a:ahLst/>
              <a:cxnLst/>
              <a:rect l="l" t="t" r="r" b="b"/>
              <a:pathLst>
                <a:path w="134620" h="133985">
                  <a:moveTo>
                    <a:pt x="42341" y="0"/>
                  </a:moveTo>
                  <a:lnTo>
                    <a:pt x="39115" y="25"/>
                  </a:lnTo>
                  <a:lnTo>
                    <a:pt x="660" y="39027"/>
                  </a:lnTo>
                  <a:lnTo>
                    <a:pt x="0" y="40652"/>
                  </a:lnTo>
                  <a:lnTo>
                    <a:pt x="673" y="42252"/>
                  </a:lnTo>
                  <a:lnTo>
                    <a:pt x="92875" y="133121"/>
                  </a:lnTo>
                  <a:lnTo>
                    <a:pt x="94487" y="133781"/>
                  </a:lnTo>
                  <a:lnTo>
                    <a:pt x="96100" y="133096"/>
                  </a:lnTo>
                  <a:lnTo>
                    <a:pt x="100870" y="128257"/>
                  </a:lnTo>
                  <a:lnTo>
                    <a:pt x="94449" y="128257"/>
                  </a:lnTo>
                  <a:lnTo>
                    <a:pt x="5511" y="40601"/>
                  </a:lnTo>
                  <a:lnTo>
                    <a:pt x="40767" y="4864"/>
                  </a:lnTo>
                  <a:lnTo>
                    <a:pt x="47275" y="4864"/>
                  </a:lnTo>
                  <a:lnTo>
                    <a:pt x="42341" y="0"/>
                  </a:lnTo>
                  <a:close/>
                </a:path>
                <a:path w="134620" h="133985">
                  <a:moveTo>
                    <a:pt x="129686" y="92511"/>
                  </a:moveTo>
                  <a:lnTo>
                    <a:pt x="94449" y="128257"/>
                  </a:lnTo>
                  <a:lnTo>
                    <a:pt x="100870" y="128257"/>
                  </a:lnTo>
                  <a:lnTo>
                    <a:pt x="134518" y="94119"/>
                  </a:lnTo>
                  <a:lnTo>
                    <a:pt x="131317" y="94119"/>
                  </a:lnTo>
                  <a:lnTo>
                    <a:pt x="129686" y="92511"/>
                  </a:lnTo>
                  <a:close/>
                </a:path>
                <a:path w="134620" h="133985">
                  <a:moveTo>
                    <a:pt x="131292" y="90881"/>
                  </a:moveTo>
                  <a:lnTo>
                    <a:pt x="129686" y="92511"/>
                  </a:lnTo>
                  <a:lnTo>
                    <a:pt x="131317" y="94119"/>
                  </a:lnTo>
                  <a:lnTo>
                    <a:pt x="132918" y="92494"/>
                  </a:lnTo>
                  <a:lnTo>
                    <a:pt x="131292" y="90881"/>
                  </a:lnTo>
                  <a:close/>
                </a:path>
                <a:path w="134620" h="133985">
                  <a:moveTo>
                    <a:pt x="134518" y="90868"/>
                  </a:moveTo>
                  <a:lnTo>
                    <a:pt x="131317" y="94119"/>
                  </a:lnTo>
                  <a:lnTo>
                    <a:pt x="134518" y="94119"/>
                  </a:lnTo>
                  <a:lnTo>
                    <a:pt x="134518" y="90868"/>
                  </a:lnTo>
                  <a:close/>
                </a:path>
                <a:path w="134620" h="133985">
                  <a:moveTo>
                    <a:pt x="47275" y="4864"/>
                  </a:moveTo>
                  <a:lnTo>
                    <a:pt x="40767" y="4864"/>
                  </a:lnTo>
                  <a:lnTo>
                    <a:pt x="129686" y="92511"/>
                  </a:lnTo>
                  <a:lnTo>
                    <a:pt x="131292" y="90881"/>
                  </a:lnTo>
                  <a:lnTo>
                    <a:pt x="134518" y="90868"/>
                  </a:lnTo>
                  <a:lnTo>
                    <a:pt x="47275" y="4864"/>
                  </a:lnTo>
                  <a:close/>
                </a:path>
                <a:path w="134620" h="133985">
                  <a:moveTo>
                    <a:pt x="134505" y="90881"/>
                  </a:moveTo>
                  <a:lnTo>
                    <a:pt x="131292" y="90881"/>
                  </a:lnTo>
                  <a:lnTo>
                    <a:pt x="132918" y="92494"/>
                  </a:lnTo>
                  <a:lnTo>
                    <a:pt x="134505" y="908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193300" y="4240098"/>
              <a:ext cx="66675" cy="66040"/>
            </a:xfrm>
            <a:custGeom>
              <a:avLst/>
              <a:gdLst/>
              <a:ahLst/>
              <a:cxnLst/>
              <a:rect l="l" t="t" r="r" b="b"/>
              <a:pathLst>
                <a:path w="66675" h="66039">
                  <a:moveTo>
                    <a:pt x="0" y="0"/>
                  </a:moveTo>
                  <a:lnTo>
                    <a:pt x="66497" y="65557"/>
                  </a:lnTo>
                  <a:lnTo>
                    <a:pt x="66497" y="55118"/>
                  </a:lnTo>
                  <a:lnTo>
                    <a:pt x="26492" y="15697"/>
                  </a:lnTo>
                  <a:lnTo>
                    <a:pt x="22186" y="10769"/>
                  </a:lnTo>
                  <a:lnTo>
                    <a:pt x="17906" y="7924"/>
                  </a:lnTo>
                  <a:lnTo>
                    <a:pt x="12230" y="36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191332" y="4237913"/>
              <a:ext cx="71120" cy="69850"/>
            </a:xfrm>
            <a:custGeom>
              <a:avLst/>
              <a:gdLst/>
              <a:ahLst/>
              <a:cxnLst/>
              <a:rect l="l" t="t" r="r" b="b"/>
              <a:pathLst>
                <a:path w="71120" h="69850">
                  <a:moveTo>
                    <a:pt x="2641" y="0"/>
                  </a:moveTo>
                  <a:lnTo>
                    <a:pt x="0" y="1028"/>
                  </a:lnTo>
                  <a:lnTo>
                    <a:pt x="368" y="3822"/>
                  </a:lnTo>
                  <a:lnTo>
                    <a:pt x="66865" y="69367"/>
                  </a:lnTo>
                  <a:lnTo>
                    <a:pt x="69341" y="69850"/>
                  </a:lnTo>
                  <a:lnTo>
                    <a:pt x="70751" y="67741"/>
                  </a:lnTo>
                  <a:lnTo>
                    <a:pt x="70751" y="62280"/>
                  </a:lnTo>
                  <a:lnTo>
                    <a:pt x="66179" y="62280"/>
                  </a:lnTo>
                  <a:lnTo>
                    <a:pt x="10498" y="7390"/>
                  </a:lnTo>
                  <a:lnTo>
                    <a:pt x="4330" y="5283"/>
                  </a:lnTo>
                  <a:lnTo>
                    <a:pt x="1320" y="4381"/>
                  </a:lnTo>
                  <a:lnTo>
                    <a:pt x="1968" y="2184"/>
                  </a:lnTo>
                  <a:lnTo>
                    <a:pt x="3568" y="558"/>
                  </a:lnTo>
                  <a:lnTo>
                    <a:pt x="4494" y="558"/>
                  </a:lnTo>
                  <a:lnTo>
                    <a:pt x="2641" y="0"/>
                  </a:lnTo>
                  <a:close/>
                </a:path>
                <a:path w="71120" h="69850">
                  <a:moveTo>
                    <a:pt x="66179" y="58264"/>
                  </a:moveTo>
                  <a:lnTo>
                    <a:pt x="66179" y="62280"/>
                  </a:lnTo>
                  <a:lnTo>
                    <a:pt x="70751" y="62280"/>
                  </a:lnTo>
                  <a:lnTo>
                    <a:pt x="70751" y="58940"/>
                  </a:lnTo>
                  <a:lnTo>
                    <a:pt x="66865" y="58940"/>
                  </a:lnTo>
                  <a:lnTo>
                    <a:pt x="66179" y="58264"/>
                  </a:lnTo>
                  <a:close/>
                </a:path>
                <a:path w="71120" h="69850">
                  <a:moveTo>
                    <a:pt x="68465" y="57302"/>
                  </a:moveTo>
                  <a:lnTo>
                    <a:pt x="66179" y="57302"/>
                  </a:lnTo>
                  <a:lnTo>
                    <a:pt x="66179" y="58264"/>
                  </a:lnTo>
                  <a:lnTo>
                    <a:pt x="66865" y="58940"/>
                  </a:lnTo>
                  <a:lnTo>
                    <a:pt x="68465" y="57302"/>
                  </a:lnTo>
                  <a:close/>
                </a:path>
                <a:path w="71120" h="69850">
                  <a:moveTo>
                    <a:pt x="70065" y="55676"/>
                  </a:moveTo>
                  <a:lnTo>
                    <a:pt x="66865" y="58940"/>
                  </a:lnTo>
                  <a:lnTo>
                    <a:pt x="70751" y="58940"/>
                  </a:lnTo>
                  <a:lnTo>
                    <a:pt x="70751" y="57302"/>
                  </a:lnTo>
                  <a:lnTo>
                    <a:pt x="70065" y="55676"/>
                  </a:lnTo>
                  <a:close/>
                </a:path>
                <a:path w="71120" h="69850">
                  <a:moveTo>
                    <a:pt x="4494" y="558"/>
                  </a:moveTo>
                  <a:lnTo>
                    <a:pt x="3568" y="558"/>
                  </a:lnTo>
                  <a:lnTo>
                    <a:pt x="10498" y="7390"/>
                  </a:lnTo>
                  <a:lnTo>
                    <a:pt x="10985" y="7556"/>
                  </a:lnTo>
                  <a:lnTo>
                    <a:pt x="14858" y="9131"/>
                  </a:lnTo>
                  <a:lnTo>
                    <a:pt x="15659" y="9791"/>
                  </a:lnTo>
                  <a:lnTo>
                    <a:pt x="18592" y="11988"/>
                  </a:lnTo>
                  <a:lnTo>
                    <a:pt x="22631" y="14693"/>
                  </a:lnTo>
                  <a:lnTo>
                    <a:pt x="26860" y="19519"/>
                  </a:lnTo>
                  <a:lnTo>
                    <a:pt x="66179" y="58264"/>
                  </a:lnTo>
                  <a:lnTo>
                    <a:pt x="66179" y="57302"/>
                  </a:lnTo>
                  <a:lnTo>
                    <a:pt x="68465" y="57302"/>
                  </a:lnTo>
                  <a:lnTo>
                    <a:pt x="70065" y="55676"/>
                  </a:lnTo>
                  <a:lnTo>
                    <a:pt x="31710" y="17881"/>
                  </a:lnTo>
                  <a:lnTo>
                    <a:pt x="28460" y="17881"/>
                  </a:lnTo>
                  <a:lnTo>
                    <a:pt x="30060" y="16255"/>
                  </a:lnTo>
                  <a:lnTo>
                    <a:pt x="25679" y="11226"/>
                  </a:lnTo>
                  <a:lnTo>
                    <a:pt x="21170" y="8216"/>
                  </a:lnTo>
                  <a:lnTo>
                    <a:pt x="18384" y="6134"/>
                  </a:lnTo>
                  <a:lnTo>
                    <a:pt x="16370" y="4673"/>
                  </a:lnTo>
                  <a:lnTo>
                    <a:pt x="9182" y="2120"/>
                  </a:lnTo>
                  <a:lnTo>
                    <a:pt x="5714" y="927"/>
                  </a:lnTo>
                  <a:lnTo>
                    <a:pt x="4494" y="558"/>
                  </a:lnTo>
                  <a:close/>
                </a:path>
                <a:path w="71120" h="69850">
                  <a:moveTo>
                    <a:pt x="30060" y="16255"/>
                  </a:moveTo>
                  <a:lnTo>
                    <a:pt x="28460" y="17881"/>
                  </a:lnTo>
                  <a:lnTo>
                    <a:pt x="30187" y="16382"/>
                  </a:lnTo>
                  <a:lnTo>
                    <a:pt x="30060" y="16255"/>
                  </a:lnTo>
                  <a:close/>
                </a:path>
                <a:path w="71120" h="69850">
                  <a:moveTo>
                    <a:pt x="30176" y="16369"/>
                  </a:moveTo>
                  <a:lnTo>
                    <a:pt x="28460" y="17881"/>
                  </a:lnTo>
                  <a:lnTo>
                    <a:pt x="31710" y="17881"/>
                  </a:lnTo>
                  <a:lnTo>
                    <a:pt x="30176" y="16369"/>
                  </a:lnTo>
                  <a:close/>
                </a:path>
                <a:path w="71120" h="69850">
                  <a:moveTo>
                    <a:pt x="30076" y="16255"/>
                  </a:moveTo>
                  <a:close/>
                </a:path>
                <a:path w="71120" h="69850">
                  <a:moveTo>
                    <a:pt x="3568" y="558"/>
                  </a:moveTo>
                  <a:lnTo>
                    <a:pt x="1968" y="2184"/>
                  </a:lnTo>
                  <a:lnTo>
                    <a:pt x="1320" y="4381"/>
                  </a:lnTo>
                  <a:lnTo>
                    <a:pt x="4330" y="5283"/>
                  </a:lnTo>
                  <a:lnTo>
                    <a:pt x="10498" y="7390"/>
                  </a:lnTo>
                  <a:lnTo>
                    <a:pt x="3568" y="558"/>
                  </a:lnTo>
                  <a:close/>
                </a:path>
                <a:path w="71120" h="69850">
                  <a:moveTo>
                    <a:pt x="18402" y="6134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359137" y="4240199"/>
              <a:ext cx="146685" cy="131445"/>
            </a:xfrm>
            <a:custGeom>
              <a:avLst/>
              <a:gdLst/>
              <a:ahLst/>
              <a:cxnLst/>
              <a:rect l="l" t="t" r="r" b="b"/>
              <a:pathLst>
                <a:path w="146685" h="131445">
                  <a:moveTo>
                    <a:pt x="98145" y="0"/>
                  </a:moveTo>
                  <a:lnTo>
                    <a:pt x="95046" y="3378"/>
                  </a:lnTo>
                  <a:lnTo>
                    <a:pt x="0" y="91236"/>
                  </a:lnTo>
                  <a:lnTo>
                    <a:pt x="37160" y="131444"/>
                  </a:lnTo>
                  <a:lnTo>
                    <a:pt x="136118" y="39992"/>
                  </a:lnTo>
                  <a:lnTo>
                    <a:pt x="144805" y="42240"/>
                  </a:lnTo>
                  <a:lnTo>
                    <a:pt x="145097" y="46939"/>
                  </a:lnTo>
                  <a:lnTo>
                    <a:pt x="146164" y="45148"/>
                  </a:lnTo>
                  <a:lnTo>
                    <a:pt x="145795" y="43014"/>
                  </a:lnTo>
                  <a:lnTo>
                    <a:pt x="112369" y="7823"/>
                  </a:lnTo>
                  <a:lnTo>
                    <a:pt x="105968" y="1422"/>
                  </a:lnTo>
                  <a:lnTo>
                    <a:pt x="981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356851" y="4239501"/>
              <a:ext cx="150495" cy="133985"/>
            </a:xfrm>
            <a:custGeom>
              <a:avLst/>
              <a:gdLst/>
              <a:ahLst/>
              <a:cxnLst/>
              <a:rect l="l" t="t" r="r" b="b"/>
              <a:pathLst>
                <a:path w="150495" h="133985">
                  <a:moveTo>
                    <a:pt x="95644" y="2528"/>
                  </a:moveTo>
                  <a:lnTo>
                    <a:pt x="736" y="90258"/>
                  </a:lnTo>
                  <a:lnTo>
                    <a:pt x="0" y="91846"/>
                  </a:lnTo>
                  <a:lnTo>
                    <a:pt x="609" y="93484"/>
                  </a:lnTo>
                  <a:lnTo>
                    <a:pt x="37769" y="133692"/>
                  </a:lnTo>
                  <a:lnTo>
                    <a:pt x="41008" y="133819"/>
                  </a:lnTo>
                  <a:lnTo>
                    <a:pt x="46313" y="128917"/>
                  </a:lnTo>
                  <a:lnTo>
                    <a:pt x="39573" y="128917"/>
                  </a:lnTo>
                  <a:lnTo>
                    <a:pt x="5511" y="92062"/>
                  </a:lnTo>
                  <a:lnTo>
                    <a:pt x="99021" y="5613"/>
                  </a:lnTo>
                  <a:lnTo>
                    <a:pt x="99555" y="5029"/>
                  </a:lnTo>
                  <a:lnTo>
                    <a:pt x="100507" y="4584"/>
                  </a:lnTo>
                  <a:lnTo>
                    <a:pt x="113924" y="4559"/>
                  </a:lnTo>
                  <a:lnTo>
                    <a:pt x="113437" y="4076"/>
                  </a:lnTo>
                  <a:lnTo>
                    <a:pt x="97332" y="4076"/>
                  </a:lnTo>
                  <a:lnTo>
                    <a:pt x="95644" y="2528"/>
                  </a:lnTo>
                  <a:close/>
                </a:path>
                <a:path w="150495" h="133985">
                  <a:moveTo>
                    <a:pt x="139649" y="40220"/>
                  </a:moveTo>
                  <a:lnTo>
                    <a:pt x="137312" y="40233"/>
                  </a:lnTo>
                  <a:lnTo>
                    <a:pt x="134861" y="40868"/>
                  </a:lnTo>
                  <a:lnTo>
                    <a:pt x="127363" y="47777"/>
                  </a:lnTo>
                  <a:lnTo>
                    <a:pt x="39573" y="128917"/>
                  </a:lnTo>
                  <a:lnTo>
                    <a:pt x="46313" y="128917"/>
                  </a:lnTo>
                  <a:lnTo>
                    <a:pt x="136829" y="45250"/>
                  </a:lnTo>
                  <a:lnTo>
                    <a:pt x="138150" y="44792"/>
                  </a:lnTo>
                  <a:lnTo>
                    <a:pt x="145442" y="44792"/>
                  </a:lnTo>
                  <a:lnTo>
                    <a:pt x="144935" y="43599"/>
                  </a:lnTo>
                  <a:lnTo>
                    <a:pt x="141727" y="40232"/>
                  </a:lnTo>
                  <a:lnTo>
                    <a:pt x="139649" y="40220"/>
                  </a:lnTo>
                  <a:close/>
                </a:path>
                <a:path w="150495" h="133985">
                  <a:moveTo>
                    <a:pt x="145442" y="44792"/>
                  </a:moveTo>
                  <a:lnTo>
                    <a:pt x="141084" y="44792"/>
                  </a:lnTo>
                  <a:lnTo>
                    <a:pt x="142620" y="45224"/>
                  </a:lnTo>
                  <a:lnTo>
                    <a:pt x="143637" y="45859"/>
                  </a:lnTo>
                  <a:lnTo>
                    <a:pt x="145097" y="47777"/>
                  </a:lnTo>
                  <a:lnTo>
                    <a:pt x="146850" y="49860"/>
                  </a:lnTo>
                  <a:lnTo>
                    <a:pt x="149351" y="48806"/>
                  </a:lnTo>
                  <a:lnTo>
                    <a:pt x="145414" y="46456"/>
                  </a:lnTo>
                  <a:lnTo>
                    <a:pt x="145584" y="45859"/>
                  </a:lnTo>
                  <a:lnTo>
                    <a:pt x="145521" y="44983"/>
                  </a:lnTo>
                  <a:lnTo>
                    <a:pt x="145442" y="44792"/>
                  </a:lnTo>
                  <a:close/>
                </a:path>
                <a:path w="150495" h="133985">
                  <a:moveTo>
                    <a:pt x="149636" y="42100"/>
                  </a:moveTo>
                  <a:lnTo>
                    <a:pt x="146659" y="42100"/>
                  </a:lnTo>
                  <a:lnTo>
                    <a:pt x="146502" y="42250"/>
                  </a:lnTo>
                  <a:lnTo>
                    <a:pt x="147878" y="43091"/>
                  </a:lnTo>
                  <a:lnTo>
                    <a:pt x="149504" y="44983"/>
                  </a:lnTo>
                  <a:lnTo>
                    <a:pt x="149669" y="47485"/>
                  </a:lnTo>
                  <a:lnTo>
                    <a:pt x="147383" y="47637"/>
                  </a:lnTo>
                  <a:lnTo>
                    <a:pt x="149351" y="48806"/>
                  </a:lnTo>
                  <a:lnTo>
                    <a:pt x="149959" y="47777"/>
                  </a:lnTo>
                  <a:lnTo>
                    <a:pt x="150291" y="46570"/>
                  </a:lnTo>
                  <a:lnTo>
                    <a:pt x="150263" y="43599"/>
                  </a:lnTo>
                  <a:lnTo>
                    <a:pt x="149636" y="42100"/>
                  </a:lnTo>
                  <a:close/>
                </a:path>
                <a:path w="150495" h="133985">
                  <a:moveTo>
                    <a:pt x="146502" y="42250"/>
                  </a:moveTo>
                  <a:lnTo>
                    <a:pt x="145008" y="43675"/>
                  </a:lnTo>
                  <a:lnTo>
                    <a:pt x="145521" y="44983"/>
                  </a:lnTo>
                  <a:lnTo>
                    <a:pt x="145584" y="45859"/>
                  </a:lnTo>
                  <a:lnTo>
                    <a:pt x="145414" y="46456"/>
                  </a:lnTo>
                  <a:lnTo>
                    <a:pt x="147383" y="47637"/>
                  </a:lnTo>
                  <a:lnTo>
                    <a:pt x="149669" y="47485"/>
                  </a:lnTo>
                  <a:lnTo>
                    <a:pt x="149504" y="44983"/>
                  </a:lnTo>
                  <a:lnTo>
                    <a:pt x="147878" y="43091"/>
                  </a:lnTo>
                  <a:lnTo>
                    <a:pt x="146502" y="42250"/>
                  </a:lnTo>
                  <a:close/>
                </a:path>
                <a:path w="150495" h="133985">
                  <a:moveTo>
                    <a:pt x="144952" y="43616"/>
                  </a:moveTo>
                  <a:close/>
                </a:path>
                <a:path w="150495" h="133985">
                  <a:moveTo>
                    <a:pt x="146494" y="42245"/>
                  </a:moveTo>
                  <a:lnTo>
                    <a:pt x="144945" y="43599"/>
                  </a:lnTo>
                  <a:lnTo>
                    <a:pt x="146502" y="42250"/>
                  </a:lnTo>
                  <a:close/>
                </a:path>
                <a:path w="150495" h="133985">
                  <a:moveTo>
                    <a:pt x="141727" y="40232"/>
                  </a:moveTo>
                  <a:lnTo>
                    <a:pt x="144952" y="43616"/>
                  </a:lnTo>
                  <a:lnTo>
                    <a:pt x="146494" y="42245"/>
                  </a:lnTo>
                  <a:lnTo>
                    <a:pt x="144157" y="40817"/>
                  </a:lnTo>
                  <a:lnTo>
                    <a:pt x="141922" y="40233"/>
                  </a:lnTo>
                  <a:lnTo>
                    <a:pt x="141727" y="40232"/>
                  </a:lnTo>
                  <a:close/>
                </a:path>
                <a:path w="150495" h="133985">
                  <a:moveTo>
                    <a:pt x="117830" y="8521"/>
                  </a:moveTo>
                  <a:lnTo>
                    <a:pt x="114655" y="8521"/>
                  </a:lnTo>
                  <a:lnTo>
                    <a:pt x="113042" y="10134"/>
                  </a:lnTo>
                  <a:lnTo>
                    <a:pt x="141727" y="40232"/>
                  </a:lnTo>
                  <a:lnTo>
                    <a:pt x="141922" y="40233"/>
                  </a:lnTo>
                  <a:lnTo>
                    <a:pt x="144157" y="40817"/>
                  </a:lnTo>
                  <a:lnTo>
                    <a:pt x="146494" y="42245"/>
                  </a:lnTo>
                  <a:lnTo>
                    <a:pt x="146659" y="42100"/>
                  </a:lnTo>
                  <a:lnTo>
                    <a:pt x="149636" y="42100"/>
                  </a:lnTo>
                  <a:lnTo>
                    <a:pt x="149567" y="41935"/>
                  </a:lnTo>
                  <a:lnTo>
                    <a:pt x="148323" y="40512"/>
                  </a:lnTo>
                  <a:lnTo>
                    <a:pt x="117830" y="8521"/>
                  </a:lnTo>
                  <a:close/>
                </a:path>
                <a:path w="150495" h="133985">
                  <a:moveTo>
                    <a:pt x="113004" y="10096"/>
                  </a:moveTo>
                  <a:close/>
                </a:path>
                <a:path w="150495" h="133985">
                  <a:moveTo>
                    <a:pt x="114655" y="8521"/>
                  </a:moveTo>
                  <a:lnTo>
                    <a:pt x="113004" y="10096"/>
                  </a:lnTo>
                  <a:lnTo>
                    <a:pt x="114655" y="8521"/>
                  </a:lnTo>
                  <a:close/>
                </a:path>
                <a:path w="150495" h="133985">
                  <a:moveTo>
                    <a:pt x="113924" y="4559"/>
                  </a:moveTo>
                  <a:lnTo>
                    <a:pt x="104889" y="4559"/>
                  </a:lnTo>
                  <a:lnTo>
                    <a:pt x="109245" y="6311"/>
                  </a:lnTo>
                  <a:lnTo>
                    <a:pt x="113004" y="10096"/>
                  </a:lnTo>
                  <a:lnTo>
                    <a:pt x="114655" y="8521"/>
                  </a:lnTo>
                  <a:lnTo>
                    <a:pt x="117830" y="8521"/>
                  </a:lnTo>
                  <a:lnTo>
                    <a:pt x="116281" y="6896"/>
                  </a:lnTo>
                  <a:lnTo>
                    <a:pt x="113924" y="4559"/>
                  </a:lnTo>
                  <a:close/>
                </a:path>
                <a:path w="150495" h="133985">
                  <a:moveTo>
                    <a:pt x="95783" y="2400"/>
                  </a:moveTo>
                  <a:lnTo>
                    <a:pt x="95644" y="2528"/>
                  </a:lnTo>
                  <a:lnTo>
                    <a:pt x="97332" y="4076"/>
                  </a:lnTo>
                  <a:lnTo>
                    <a:pt x="95783" y="2400"/>
                  </a:lnTo>
                  <a:close/>
                </a:path>
                <a:path w="150495" h="133985">
                  <a:moveTo>
                    <a:pt x="111747" y="2400"/>
                  </a:moveTo>
                  <a:lnTo>
                    <a:pt x="95783" y="2400"/>
                  </a:lnTo>
                  <a:lnTo>
                    <a:pt x="97332" y="4076"/>
                  </a:lnTo>
                  <a:lnTo>
                    <a:pt x="113437" y="4076"/>
                  </a:lnTo>
                  <a:lnTo>
                    <a:pt x="111747" y="2400"/>
                  </a:lnTo>
                  <a:close/>
                </a:path>
                <a:path w="150495" h="133985">
                  <a:moveTo>
                    <a:pt x="99644" y="0"/>
                  </a:moveTo>
                  <a:lnTo>
                    <a:pt x="97281" y="749"/>
                  </a:lnTo>
                  <a:lnTo>
                    <a:pt x="95644" y="2528"/>
                  </a:lnTo>
                  <a:lnTo>
                    <a:pt x="95783" y="2400"/>
                  </a:lnTo>
                  <a:lnTo>
                    <a:pt x="111747" y="2400"/>
                  </a:lnTo>
                  <a:lnTo>
                    <a:pt x="106565" y="38"/>
                  </a:lnTo>
                  <a:lnTo>
                    <a:pt x="996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440125" y="4280192"/>
              <a:ext cx="64135" cy="56515"/>
            </a:xfrm>
            <a:custGeom>
              <a:avLst/>
              <a:gdLst/>
              <a:ahLst/>
              <a:cxnLst/>
              <a:rect l="l" t="t" r="r" b="b"/>
              <a:pathLst>
                <a:path w="64135" h="56514">
                  <a:moveTo>
                    <a:pt x="55130" y="0"/>
                  </a:moveTo>
                  <a:lnTo>
                    <a:pt x="51231" y="3594"/>
                  </a:lnTo>
                  <a:lnTo>
                    <a:pt x="0" y="50939"/>
                  </a:lnTo>
                  <a:lnTo>
                    <a:pt x="7747" y="55143"/>
                  </a:lnTo>
                  <a:lnTo>
                    <a:pt x="16090" y="56019"/>
                  </a:lnTo>
                  <a:lnTo>
                    <a:pt x="20358" y="52463"/>
                  </a:lnTo>
                  <a:lnTo>
                    <a:pt x="27036" y="46307"/>
                  </a:lnTo>
                  <a:lnTo>
                    <a:pt x="54140" y="20459"/>
                  </a:lnTo>
                  <a:lnTo>
                    <a:pt x="56984" y="17957"/>
                  </a:lnTo>
                  <a:lnTo>
                    <a:pt x="62674" y="10147"/>
                  </a:lnTo>
                  <a:lnTo>
                    <a:pt x="64109" y="6946"/>
                  </a:lnTo>
                  <a:lnTo>
                    <a:pt x="63817" y="2247"/>
                  </a:lnTo>
                  <a:lnTo>
                    <a:pt x="5513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437864" y="4279722"/>
              <a:ext cx="69215" cy="57785"/>
            </a:xfrm>
            <a:custGeom>
              <a:avLst/>
              <a:gdLst/>
              <a:ahLst/>
              <a:cxnLst/>
              <a:rect l="l" t="t" r="r" b="b"/>
              <a:pathLst>
                <a:path w="69214" h="57785">
                  <a:moveTo>
                    <a:pt x="51943" y="2387"/>
                  </a:moveTo>
                  <a:lnTo>
                    <a:pt x="711" y="49733"/>
                  </a:lnTo>
                  <a:lnTo>
                    <a:pt x="0" y="51701"/>
                  </a:lnTo>
                  <a:lnTo>
                    <a:pt x="1168" y="53428"/>
                  </a:lnTo>
                  <a:lnTo>
                    <a:pt x="5918" y="55981"/>
                  </a:lnTo>
                  <a:lnTo>
                    <a:pt x="10883" y="57429"/>
                  </a:lnTo>
                  <a:lnTo>
                    <a:pt x="18630" y="57429"/>
                  </a:lnTo>
                  <a:lnTo>
                    <a:pt x="21717" y="56642"/>
                  </a:lnTo>
                  <a:lnTo>
                    <a:pt x="25978" y="53098"/>
                  </a:lnTo>
                  <a:lnTo>
                    <a:pt x="3810" y="53098"/>
                  </a:lnTo>
                  <a:lnTo>
                    <a:pt x="2260" y="51409"/>
                  </a:lnTo>
                  <a:lnTo>
                    <a:pt x="3352" y="49402"/>
                  </a:lnTo>
                  <a:lnTo>
                    <a:pt x="7809" y="49402"/>
                  </a:lnTo>
                  <a:lnTo>
                    <a:pt x="55041" y="5753"/>
                  </a:lnTo>
                  <a:lnTo>
                    <a:pt x="51943" y="2387"/>
                  </a:lnTo>
                  <a:close/>
                </a:path>
                <a:path w="69214" h="57785">
                  <a:moveTo>
                    <a:pt x="3352" y="49402"/>
                  </a:moveTo>
                  <a:lnTo>
                    <a:pt x="2260" y="51409"/>
                  </a:lnTo>
                  <a:lnTo>
                    <a:pt x="3810" y="53098"/>
                  </a:lnTo>
                  <a:lnTo>
                    <a:pt x="6157" y="50929"/>
                  </a:lnTo>
                  <a:lnTo>
                    <a:pt x="3352" y="49402"/>
                  </a:lnTo>
                  <a:close/>
                </a:path>
                <a:path w="69214" h="57785">
                  <a:moveTo>
                    <a:pt x="6157" y="50929"/>
                  </a:moveTo>
                  <a:lnTo>
                    <a:pt x="3810" y="53098"/>
                  </a:lnTo>
                  <a:lnTo>
                    <a:pt x="25978" y="53098"/>
                  </a:lnTo>
                  <a:lnTo>
                    <a:pt x="26253" y="52870"/>
                  </a:lnTo>
                  <a:lnTo>
                    <a:pt x="11840" y="52857"/>
                  </a:lnTo>
                  <a:lnTo>
                    <a:pt x="7531" y="51676"/>
                  </a:lnTo>
                  <a:lnTo>
                    <a:pt x="6157" y="50929"/>
                  </a:lnTo>
                  <a:close/>
                </a:path>
                <a:path w="69214" h="57785">
                  <a:moveTo>
                    <a:pt x="63921" y="7343"/>
                  </a:moveTo>
                  <a:lnTo>
                    <a:pt x="63182" y="9093"/>
                  </a:lnTo>
                  <a:lnTo>
                    <a:pt x="57277" y="17208"/>
                  </a:lnTo>
                  <a:lnTo>
                    <a:pt x="54889" y="19215"/>
                  </a:lnTo>
                  <a:lnTo>
                    <a:pt x="53340" y="20574"/>
                  </a:lnTo>
                  <a:lnTo>
                    <a:pt x="23126" y="49542"/>
                  </a:lnTo>
                  <a:lnTo>
                    <a:pt x="19900" y="52222"/>
                  </a:lnTo>
                  <a:lnTo>
                    <a:pt x="17919" y="52857"/>
                  </a:lnTo>
                  <a:lnTo>
                    <a:pt x="11887" y="52870"/>
                  </a:lnTo>
                  <a:lnTo>
                    <a:pt x="26268" y="52857"/>
                  </a:lnTo>
                  <a:lnTo>
                    <a:pt x="56616" y="23774"/>
                  </a:lnTo>
                  <a:lnTo>
                    <a:pt x="57912" y="22656"/>
                  </a:lnTo>
                  <a:lnTo>
                    <a:pt x="61213" y="19659"/>
                  </a:lnTo>
                  <a:lnTo>
                    <a:pt x="66700" y="12128"/>
                  </a:lnTo>
                  <a:lnTo>
                    <a:pt x="68453" y="8343"/>
                  </a:lnTo>
                  <a:lnTo>
                    <a:pt x="68601" y="7556"/>
                  </a:lnTo>
                  <a:lnTo>
                    <a:pt x="64084" y="7556"/>
                  </a:lnTo>
                  <a:lnTo>
                    <a:pt x="63921" y="7343"/>
                  </a:lnTo>
                  <a:close/>
                </a:path>
                <a:path w="69214" h="57785">
                  <a:moveTo>
                    <a:pt x="7809" y="49402"/>
                  </a:moveTo>
                  <a:lnTo>
                    <a:pt x="3352" y="49402"/>
                  </a:lnTo>
                  <a:lnTo>
                    <a:pt x="6157" y="50929"/>
                  </a:lnTo>
                  <a:lnTo>
                    <a:pt x="7809" y="49402"/>
                  </a:lnTo>
                  <a:close/>
                </a:path>
                <a:path w="69214" h="57785">
                  <a:moveTo>
                    <a:pt x="64287" y="6476"/>
                  </a:moveTo>
                  <a:lnTo>
                    <a:pt x="63954" y="7264"/>
                  </a:lnTo>
                  <a:lnTo>
                    <a:pt x="63977" y="7416"/>
                  </a:lnTo>
                  <a:lnTo>
                    <a:pt x="64084" y="7556"/>
                  </a:lnTo>
                  <a:lnTo>
                    <a:pt x="66370" y="7416"/>
                  </a:lnTo>
                  <a:lnTo>
                    <a:pt x="64287" y="6476"/>
                  </a:lnTo>
                  <a:close/>
                </a:path>
                <a:path w="69214" h="57785">
                  <a:moveTo>
                    <a:pt x="68604" y="6476"/>
                  </a:moveTo>
                  <a:lnTo>
                    <a:pt x="64287" y="6476"/>
                  </a:lnTo>
                  <a:lnTo>
                    <a:pt x="66370" y="7416"/>
                  </a:lnTo>
                  <a:lnTo>
                    <a:pt x="64084" y="7556"/>
                  </a:lnTo>
                  <a:lnTo>
                    <a:pt x="68601" y="7556"/>
                  </a:lnTo>
                  <a:lnTo>
                    <a:pt x="68604" y="6476"/>
                  </a:lnTo>
                  <a:close/>
                </a:path>
                <a:path w="69214" h="57785">
                  <a:moveTo>
                    <a:pt x="68327" y="4572"/>
                  </a:moveTo>
                  <a:lnTo>
                    <a:pt x="60071" y="4572"/>
                  </a:lnTo>
                  <a:lnTo>
                    <a:pt x="61607" y="5003"/>
                  </a:lnTo>
                  <a:lnTo>
                    <a:pt x="62623" y="5638"/>
                  </a:lnTo>
                  <a:lnTo>
                    <a:pt x="63921" y="7343"/>
                  </a:lnTo>
                  <a:lnTo>
                    <a:pt x="64287" y="6476"/>
                  </a:lnTo>
                  <a:lnTo>
                    <a:pt x="68604" y="6476"/>
                  </a:lnTo>
                  <a:lnTo>
                    <a:pt x="68491" y="4762"/>
                  </a:lnTo>
                  <a:lnTo>
                    <a:pt x="68327" y="4572"/>
                  </a:lnTo>
                  <a:close/>
                </a:path>
                <a:path w="69214" h="57785">
                  <a:moveTo>
                    <a:pt x="58635" y="0"/>
                  </a:moveTo>
                  <a:lnTo>
                    <a:pt x="56299" y="12"/>
                  </a:lnTo>
                  <a:lnTo>
                    <a:pt x="53848" y="647"/>
                  </a:lnTo>
                  <a:lnTo>
                    <a:pt x="51943" y="2387"/>
                  </a:lnTo>
                  <a:lnTo>
                    <a:pt x="55041" y="5753"/>
                  </a:lnTo>
                  <a:lnTo>
                    <a:pt x="55816" y="5029"/>
                  </a:lnTo>
                  <a:lnTo>
                    <a:pt x="57137" y="4572"/>
                  </a:lnTo>
                  <a:lnTo>
                    <a:pt x="68327" y="4572"/>
                  </a:lnTo>
                  <a:lnTo>
                    <a:pt x="66865" y="2870"/>
                  </a:lnTo>
                  <a:lnTo>
                    <a:pt x="63144" y="596"/>
                  </a:lnTo>
                  <a:lnTo>
                    <a:pt x="60909" y="12"/>
                  </a:lnTo>
                  <a:lnTo>
                    <a:pt x="586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457994" y="4244467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0"/>
                  </a:moveTo>
                  <a:lnTo>
                    <a:pt x="35204" y="3556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456368" y="4242841"/>
              <a:ext cx="38735" cy="39370"/>
            </a:xfrm>
            <a:custGeom>
              <a:avLst/>
              <a:gdLst/>
              <a:ahLst/>
              <a:cxnLst/>
              <a:rect l="l" t="t" r="r" b="b"/>
              <a:pathLst>
                <a:path w="38735" h="39370">
                  <a:moveTo>
                    <a:pt x="3251" y="25"/>
                  </a:moveTo>
                  <a:lnTo>
                    <a:pt x="25" y="0"/>
                  </a:lnTo>
                  <a:lnTo>
                    <a:pt x="0" y="3238"/>
                  </a:lnTo>
                  <a:lnTo>
                    <a:pt x="35204" y="38785"/>
                  </a:lnTo>
                  <a:lnTo>
                    <a:pt x="38442" y="38798"/>
                  </a:lnTo>
                  <a:lnTo>
                    <a:pt x="38455" y="35572"/>
                  </a:lnTo>
                  <a:lnTo>
                    <a:pt x="3251" y="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321278" y="4523613"/>
              <a:ext cx="53975" cy="44450"/>
            </a:xfrm>
            <a:custGeom>
              <a:avLst/>
              <a:gdLst/>
              <a:ahLst/>
              <a:cxnLst/>
              <a:rect l="l" t="t" r="r" b="b"/>
              <a:pathLst>
                <a:path w="53975" h="44450">
                  <a:moveTo>
                    <a:pt x="53873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53873" y="44272"/>
                  </a:lnTo>
                  <a:lnTo>
                    <a:pt x="538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318992" y="4521327"/>
              <a:ext cx="59055" cy="48895"/>
            </a:xfrm>
            <a:custGeom>
              <a:avLst/>
              <a:gdLst/>
              <a:ahLst/>
              <a:cxnLst/>
              <a:rect l="l" t="t" r="r" b="b"/>
              <a:pathLst>
                <a:path w="59054" h="48895">
                  <a:moveTo>
                    <a:pt x="56159" y="0"/>
                  </a:moveTo>
                  <a:lnTo>
                    <a:pt x="2285" y="0"/>
                  </a:lnTo>
                  <a:lnTo>
                    <a:pt x="660" y="660"/>
                  </a:lnTo>
                  <a:lnTo>
                    <a:pt x="0" y="2286"/>
                  </a:lnTo>
                  <a:lnTo>
                    <a:pt x="0" y="46558"/>
                  </a:lnTo>
                  <a:lnTo>
                    <a:pt x="660" y="48171"/>
                  </a:lnTo>
                  <a:lnTo>
                    <a:pt x="2285" y="48844"/>
                  </a:lnTo>
                  <a:lnTo>
                    <a:pt x="2285" y="44272"/>
                  </a:lnTo>
                  <a:lnTo>
                    <a:pt x="4571" y="44272"/>
                  </a:lnTo>
                  <a:lnTo>
                    <a:pt x="4571" y="4572"/>
                  </a:lnTo>
                  <a:lnTo>
                    <a:pt x="58445" y="4572"/>
                  </a:lnTo>
                  <a:lnTo>
                    <a:pt x="58445" y="2286"/>
                  </a:lnTo>
                  <a:lnTo>
                    <a:pt x="57772" y="660"/>
                  </a:lnTo>
                  <a:lnTo>
                    <a:pt x="56159" y="0"/>
                  </a:lnTo>
                  <a:close/>
                </a:path>
                <a:path w="59054" h="48895">
                  <a:moveTo>
                    <a:pt x="4571" y="44272"/>
                  </a:moveTo>
                  <a:lnTo>
                    <a:pt x="2285" y="44272"/>
                  </a:lnTo>
                  <a:lnTo>
                    <a:pt x="2285" y="48844"/>
                  </a:lnTo>
                  <a:lnTo>
                    <a:pt x="56159" y="48844"/>
                  </a:lnTo>
                  <a:lnTo>
                    <a:pt x="57772" y="48171"/>
                  </a:lnTo>
                  <a:lnTo>
                    <a:pt x="58445" y="46558"/>
                  </a:lnTo>
                  <a:lnTo>
                    <a:pt x="4571" y="46558"/>
                  </a:lnTo>
                  <a:lnTo>
                    <a:pt x="4571" y="44272"/>
                  </a:lnTo>
                  <a:close/>
                </a:path>
                <a:path w="59054" h="48895">
                  <a:moveTo>
                    <a:pt x="58445" y="4572"/>
                  </a:moveTo>
                  <a:lnTo>
                    <a:pt x="53873" y="4572"/>
                  </a:lnTo>
                  <a:lnTo>
                    <a:pt x="53873" y="44272"/>
                  </a:lnTo>
                  <a:lnTo>
                    <a:pt x="4571" y="44272"/>
                  </a:lnTo>
                  <a:lnTo>
                    <a:pt x="4571" y="46558"/>
                  </a:lnTo>
                  <a:lnTo>
                    <a:pt x="58445" y="46558"/>
                  </a:lnTo>
                  <a:lnTo>
                    <a:pt x="58445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23399" y="4513579"/>
              <a:ext cx="109220" cy="50800"/>
            </a:xfrm>
            <a:custGeom>
              <a:avLst/>
              <a:gdLst/>
              <a:ahLst/>
              <a:cxnLst/>
              <a:rect l="l" t="t" r="r" b="b"/>
              <a:pathLst>
                <a:path w="109220" h="50800">
                  <a:moveTo>
                    <a:pt x="108826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51752" y="10160"/>
                  </a:lnTo>
                  <a:lnTo>
                    <a:pt x="51752" y="50800"/>
                  </a:lnTo>
                  <a:lnTo>
                    <a:pt x="108826" y="50800"/>
                  </a:lnTo>
                  <a:lnTo>
                    <a:pt x="108826" y="10160"/>
                  </a:lnTo>
                  <a:lnTo>
                    <a:pt x="1088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321113" y="4511713"/>
              <a:ext cx="113664" cy="55880"/>
            </a:xfrm>
            <a:custGeom>
              <a:avLst/>
              <a:gdLst/>
              <a:ahLst/>
              <a:cxnLst/>
              <a:rect l="l" t="t" r="r" b="b"/>
              <a:pathLst>
                <a:path w="113664" h="55879">
                  <a:moveTo>
                    <a:pt x="111112" y="0"/>
                  </a:moveTo>
                  <a:lnTo>
                    <a:pt x="2286" y="0"/>
                  </a:lnTo>
                  <a:lnTo>
                    <a:pt x="660" y="673"/>
                  </a:lnTo>
                  <a:lnTo>
                    <a:pt x="0" y="2286"/>
                  </a:lnTo>
                  <a:lnTo>
                    <a:pt x="0" y="11899"/>
                  </a:lnTo>
                  <a:lnTo>
                    <a:pt x="660" y="13512"/>
                  </a:lnTo>
                  <a:lnTo>
                    <a:pt x="2286" y="14185"/>
                  </a:lnTo>
                  <a:lnTo>
                    <a:pt x="51752" y="14185"/>
                  </a:lnTo>
                  <a:lnTo>
                    <a:pt x="51752" y="52971"/>
                  </a:lnTo>
                  <a:lnTo>
                    <a:pt x="52425" y="54584"/>
                  </a:lnTo>
                  <a:lnTo>
                    <a:pt x="54038" y="55257"/>
                  </a:lnTo>
                  <a:lnTo>
                    <a:pt x="111112" y="55257"/>
                  </a:lnTo>
                  <a:lnTo>
                    <a:pt x="112725" y="54584"/>
                  </a:lnTo>
                  <a:lnTo>
                    <a:pt x="113398" y="52971"/>
                  </a:lnTo>
                  <a:lnTo>
                    <a:pt x="113398" y="50685"/>
                  </a:lnTo>
                  <a:lnTo>
                    <a:pt x="56324" y="50685"/>
                  </a:lnTo>
                  <a:lnTo>
                    <a:pt x="56324" y="11899"/>
                  </a:lnTo>
                  <a:lnTo>
                    <a:pt x="55651" y="10274"/>
                  </a:lnTo>
                  <a:lnTo>
                    <a:pt x="54038" y="9613"/>
                  </a:lnTo>
                  <a:lnTo>
                    <a:pt x="4572" y="9613"/>
                  </a:lnTo>
                  <a:lnTo>
                    <a:pt x="4572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113398" y="2286"/>
                  </a:lnTo>
                  <a:lnTo>
                    <a:pt x="112725" y="673"/>
                  </a:lnTo>
                  <a:lnTo>
                    <a:pt x="111112" y="0"/>
                  </a:lnTo>
                  <a:close/>
                </a:path>
                <a:path w="113664" h="55879">
                  <a:moveTo>
                    <a:pt x="113398" y="2286"/>
                  </a:moveTo>
                  <a:lnTo>
                    <a:pt x="4572" y="2286"/>
                  </a:lnTo>
                  <a:lnTo>
                    <a:pt x="4572" y="4572"/>
                  </a:lnTo>
                  <a:lnTo>
                    <a:pt x="108826" y="4572"/>
                  </a:lnTo>
                  <a:lnTo>
                    <a:pt x="108826" y="50685"/>
                  </a:lnTo>
                  <a:lnTo>
                    <a:pt x="113398" y="50685"/>
                  </a:lnTo>
                  <a:lnTo>
                    <a:pt x="113398" y="2286"/>
                  </a:lnTo>
                  <a:close/>
                </a:path>
                <a:path w="113664" h="55879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457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339198" y="4531944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5227" y="0"/>
                  </a:moveTo>
                  <a:lnTo>
                    <a:pt x="4406" y="0"/>
                  </a:lnTo>
                  <a:lnTo>
                    <a:pt x="0" y="4381"/>
                  </a:lnTo>
                  <a:lnTo>
                    <a:pt x="0" y="15214"/>
                  </a:lnTo>
                  <a:lnTo>
                    <a:pt x="4406" y="19608"/>
                  </a:lnTo>
                  <a:lnTo>
                    <a:pt x="15227" y="19608"/>
                  </a:lnTo>
                  <a:lnTo>
                    <a:pt x="19621" y="15214"/>
                  </a:lnTo>
                  <a:lnTo>
                    <a:pt x="19621" y="9791"/>
                  </a:lnTo>
                  <a:lnTo>
                    <a:pt x="19621" y="4381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68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336924" y="452965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757" y="0"/>
                  </a:moveTo>
                  <a:lnTo>
                    <a:pt x="5410" y="0"/>
                  </a:lnTo>
                  <a:lnTo>
                    <a:pt x="0" y="5397"/>
                  </a:lnTo>
                  <a:lnTo>
                    <a:pt x="0" y="18757"/>
                  </a:lnTo>
                  <a:lnTo>
                    <a:pt x="5410" y="24180"/>
                  </a:lnTo>
                  <a:lnTo>
                    <a:pt x="18757" y="24180"/>
                  </a:lnTo>
                  <a:lnTo>
                    <a:pt x="23342" y="19596"/>
                  </a:lnTo>
                  <a:lnTo>
                    <a:pt x="7937" y="19596"/>
                  </a:lnTo>
                  <a:lnTo>
                    <a:pt x="4572" y="16230"/>
                  </a:lnTo>
                  <a:lnTo>
                    <a:pt x="4572" y="7924"/>
                  </a:lnTo>
                  <a:lnTo>
                    <a:pt x="7937" y="4584"/>
                  </a:lnTo>
                  <a:lnTo>
                    <a:pt x="23364" y="4584"/>
                  </a:lnTo>
                  <a:lnTo>
                    <a:pt x="18757" y="0"/>
                  </a:lnTo>
                  <a:close/>
                </a:path>
                <a:path w="24764" h="24764">
                  <a:moveTo>
                    <a:pt x="23364" y="4584"/>
                  </a:moveTo>
                  <a:lnTo>
                    <a:pt x="16243" y="4584"/>
                  </a:lnTo>
                  <a:lnTo>
                    <a:pt x="19596" y="7924"/>
                  </a:lnTo>
                  <a:lnTo>
                    <a:pt x="19596" y="16230"/>
                  </a:lnTo>
                  <a:lnTo>
                    <a:pt x="16230" y="19596"/>
                  </a:lnTo>
                  <a:lnTo>
                    <a:pt x="23342" y="19596"/>
                  </a:lnTo>
                  <a:lnTo>
                    <a:pt x="24180" y="18757"/>
                  </a:lnTo>
                  <a:lnTo>
                    <a:pt x="24180" y="5397"/>
                  </a:lnTo>
                  <a:lnTo>
                    <a:pt x="23364" y="45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213519" y="4511865"/>
              <a:ext cx="64135" cy="52705"/>
            </a:xfrm>
            <a:custGeom>
              <a:avLst/>
              <a:gdLst/>
              <a:ahLst/>
              <a:cxnLst/>
              <a:rect l="l" t="t" r="r" b="b"/>
              <a:pathLst>
                <a:path w="64135" h="52704">
                  <a:moveTo>
                    <a:pt x="64020" y="0"/>
                  </a:moveTo>
                  <a:lnTo>
                    <a:pt x="0" y="0"/>
                  </a:lnTo>
                  <a:lnTo>
                    <a:pt x="0" y="52285"/>
                  </a:lnTo>
                  <a:lnTo>
                    <a:pt x="64020" y="52285"/>
                  </a:lnTo>
                  <a:lnTo>
                    <a:pt x="640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211233" y="4509579"/>
              <a:ext cx="69215" cy="57150"/>
            </a:xfrm>
            <a:custGeom>
              <a:avLst/>
              <a:gdLst/>
              <a:ahLst/>
              <a:cxnLst/>
              <a:rect l="l" t="t" r="r" b="b"/>
              <a:pathLst>
                <a:path w="69214" h="57150">
                  <a:moveTo>
                    <a:pt x="66306" y="0"/>
                  </a:moveTo>
                  <a:lnTo>
                    <a:pt x="2285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54571"/>
                  </a:lnTo>
                  <a:lnTo>
                    <a:pt x="673" y="56184"/>
                  </a:lnTo>
                  <a:lnTo>
                    <a:pt x="2285" y="56857"/>
                  </a:lnTo>
                  <a:lnTo>
                    <a:pt x="66306" y="56857"/>
                  </a:lnTo>
                  <a:lnTo>
                    <a:pt x="67919" y="56184"/>
                  </a:lnTo>
                  <a:lnTo>
                    <a:pt x="68592" y="54571"/>
                  </a:lnTo>
                  <a:lnTo>
                    <a:pt x="64020" y="54571"/>
                  </a:lnTo>
                  <a:lnTo>
                    <a:pt x="64020" y="52285"/>
                  </a:lnTo>
                  <a:lnTo>
                    <a:pt x="4571" y="52285"/>
                  </a:lnTo>
                  <a:lnTo>
                    <a:pt x="4571" y="4572"/>
                  </a:lnTo>
                  <a:lnTo>
                    <a:pt x="68592" y="4572"/>
                  </a:lnTo>
                  <a:lnTo>
                    <a:pt x="68592" y="2286"/>
                  </a:lnTo>
                  <a:lnTo>
                    <a:pt x="67919" y="673"/>
                  </a:lnTo>
                  <a:lnTo>
                    <a:pt x="66306" y="0"/>
                  </a:lnTo>
                  <a:close/>
                </a:path>
                <a:path w="69214" h="57150">
                  <a:moveTo>
                    <a:pt x="68592" y="4572"/>
                  </a:moveTo>
                  <a:lnTo>
                    <a:pt x="64020" y="4572"/>
                  </a:lnTo>
                  <a:lnTo>
                    <a:pt x="64020" y="54571"/>
                  </a:lnTo>
                  <a:lnTo>
                    <a:pt x="66306" y="54571"/>
                  </a:lnTo>
                  <a:lnTo>
                    <a:pt x="66306" y="52285"/>
                  </a:lnTo>
                  <a:lnTo>
                    <a:pt x="68592" y="52285"/>
                  </a:lnTo>
                  <a:lnTo>
                    <a:pt x="68592" y="4572"/>
                  </a:lnTo>
                  <a:close/>
                </a:path>
                <a:path w="69214" h="57150">
                  <a:moveTo>
                    <a:pt x="68592" y="52285"/>
                  </a:moveTo>
                  <a:lnTo>
                    <a:pt x="66306" y="52285"/>
                  </a:lnTo>
                  <a:lnTo>
                    <a:pt x="66306" y="54571"/>
                  </a:lnTo>
                  <a:lnTo>
                    <a:pt x="68592" y="54571"/>
                  </a:lnTo>
                  <a:lnTo>
                    <a:pt x="68592" y="522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217252" y="4460125"/>
              <a:ext cx="55244" cy="52069"/>
            </a:xfrm>
            <a:custGeom>
              <a:avLst/>
              <a:gdLst/>
              <a:ahLst/>
              <a:cxnLst/>
              <a:rect l="l" t="t" r="r" b="b"/>
              <a:pathLst>
                <a:path w="55245" h="52070">
                  <a:moveTo>
                    <a:pt x="54952" y="0"/>
                  </a:moveTo>
                  <a:lnTo>
                    <a:pt x="0" y="0"/>
                  </a:lnTo>
                  <a:lnTo>
                    <a:pt x="0" y="51739"/>
                  </a:lnTo>
                  <a:lnTo>
                    <a:pt x="54952" y="51739"/>
                  </a:lnTo>
                  <a:lnTo>
                    <a:pt x="549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214966" y="4457839"/>
              <a:ext cx="59690" cy="56515"/>
            </a:xfrm>
            <a:custGeom>
              <a:avLst/>
              <a:gdLst/>
              <a:ahLst/>
              <a:cxnLst/>
              <a:rect l="l" t="t" r="r" b="b"/>
              <a:pathLst>
                <a:path w="59689" h="56514">
                  <a:moveTo>
                    <a:pt x="57238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5"/>
                  </a:lnTo>
                  <a:lnTo>
                    <a:pt x="0" y="54025"/>
                  </a:lnTo>
                  <a:lnTo>
                    <a:pt x="673" y="55651"/>
                  </a:lnTo>
                  <a:lnTo>
                    <a:pt x="2286" y="56311"/>
                  </a:lnTo>
                  <a:lnTo>
                    <a:pt x="57238" y="56311"/>
                  </a:lnTo>
                  <a:lnTo>
                    <a:pt x="58851" y="55651"/>
                  </a:lnTo>
                  <a:lnTo>
                    <a:pt x="59512" y="54025"/>
                  </a:lnTo>
                  <a:lnTo>
                    <a:pt x="54952" y="54025"/>
                  </a:lnTo>
                  <a:lnTo>
                    <a:pt x="54952" y="51739"/>
                  </a:lnTo>
                  <a:lnTo>
                    <a:pt x="4572" y="51739"/>
                  </a:lnTo>
                  <a:lnTo>
                    <a:pt x="4572" y="4571"/>
                  </a:lnTo>
                  <a:lnTo>
                    <a:pt x="59512" y="4571"/>
                  </a:lnTo>
                  <a:lnTo>
                    <a:pt x="59512" y="2285"/>
                  </a:lnTo>
                  <a:lnTo>
                    <a:pt x="58851" y="673"/>
                  </a:lnTo>
                  <a:lnTo>
                    <a:pt x="57238" y="0"/>
                  </a:lnTo>
                  <a:close/>
                </a:path>
                <a:path w="59689" h="56514">
                  <a:moveTo>
                    <a:pt x="59512" y="4571"/>
                  </a:moveTo>
                  <a:lnTo>
                    <a:pt x="54940" y="4571"/>
                  </a:lnTo>
                  <a:lnTo>
                    <a:pt x="54952" y="54025"/>
                  </a:lnTo>
                  <a:lnTo>
                    <a:pt x="57238" y="54025"/>
                  </a:lnTo>
                  <a:lnTo>
                    <a:pt x="57238" y="51739"/>
                  </a:lnTo>
                  <a:lnTo>
                    <a:pt x="59512" y="51739"/>
                  </a:lnTo>
                  <a:lnTo>
                    <a:pt x="59512" y="4571"/>
                  </a:lnTo>
                  <a:close/>
                </a:path>
                <a:path w="59689" h="56514">
                  <a:moveTo>
                    <a:pt x="59512" y="51739"/>
                  </a:moveTo>
                  <a:lnTo>
                    <a:pt x="57238" y="51739"/>
                  </a:lnTo>
                  <a:lnTo>
                    <a:pt x="57238" y="54025"/>
                  </a:lnTo>
                  <a:lnTo>
                    <a:pt x="59512" y="54025"/>
                  </a:lnTo>
                  <a:lnTo>
                    <a:pt x="59512" y="517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375151" y="4460125"/>
              <a:ext cx="57150" cy="53975"/>
            </a:xfrm>
            <a:custGeom>
              <a:avLst/>
              <a:gdLst/>
              <a:ahLst/>
              <a:cxnLst/>
              <a:rect l="l" t="t" r="r" b="b"/>
              <a:pathLst>
                <a:path w="57150" h="53975">
                  <a:moveTo>
                    <a:pt x="57073" y="0"/>
                  </a:moveTo>
                  <a:lnTo>
                    <a:pt x="0" y="0"/>
                  </a:lnTo>
                  <a:lnTo>
                    <a:pt x="0" y="53873"/>
                  </a:lnTo>
                  <a:lnTo>
                    <a:pt x="57073" y="53873"/>
                  </a:lnTo>
                  <a:lnTo>
                    <a:pt x="570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372865" y="4457839"/>
              <a:ext cx="62230" cy="59055"/>
            </a:xfrm>
            <a:custGeom>
              <a:avLst/>
              <a:gdLst/>
              <a:ahLst/>
              <a:cxnLst/>
              <a:rect l="l" t="t" r="r" b="b"/>
              <a:pathLst>
                <a:path w="62229" h="59054">
                  <a:moveTo>
                    <a:pt x="59359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5"/>
                  </a:lnTo>
                  <a:lnTo>
                    <a:pt x="0" y="56159"/>
                  </a:lnTo>
                  <a:lnTo>
                    <a:pt x="673" y="57784"/>
                  </a:lnTo>
                  <a:lnTo>
                    <a:pt x="2286" y="58445"/>
                  </a:lnTo>
                  <a:lnTo>
                    <a:pt x="59359" y="58445"/>
                  </a:lnTo>
                  <a:lnTo>
                    <a:pt x="60972" y="57784"/>
                  </a:lnTo>
                  <a:lnTo>
                    <a:pt x="61645" y="56159"/>
                  </a:lnTo>
                  <a:lnTo>
                    <a:pt x="57073" y="56159"/>
                  </a:lnTo>
                  <a:lnTo>
                    <a:pt x="57073" y="53873"/>
                  </a:lnTo>
                  <a:lnTo>
                    <a:pt x="4572" y="53873"/>
                  </a:lnTo>
                  <a:lnTo>
                    <a:pt x="4572" y="4571"/>
                  </a:lnTo>
                  <a:lnTo>
                    <a:pt x="61645" y="4571"/>
                  </a:lnTo>
                  <a:lnTo>
                    <a:pt x="61645" y="2285"/>
                  </a:lnTo>
                  <a:lnTo>
                    <a:pt x="60972" y="673"/>
                  </a:lnTo>
                  <a:lnTo>
                    <a:pt x="59359" y="0"/>
                  </a:lnTo>
                  <a:close/>
                </a:path>
                <a:path w="62229" h="59054">
                  <a:moveTo>
                    <a:pt x="61645" y="4571"/>
                  </a:moveTo>
                  <a:lnTo>
                    <a:pt x="57073" y="4571"/>
                  </a:lnTo>
                  <a:lnTo>
                    <a:pt x="57073" y="56159"/>
                  </a:lnTo>
                  <a:lnTo>
                    <a:pt x="59359" y="56159"/>
                  </a:lnTo>
                  <a:lnTo>
                    <a:pt x="59359" y="53873"/>
                  </a:lnTo>
                  <a:lnTo>
                    <a:pt x="61645" y="53873"/>
                  </a:lnTo>
                  <a:lnTo>
                    <a:pt x="61645" y="4571"/>
                  </a:lnTo>
                  <a:close/>
                </a:path>
                <a:path w="62229" h="59054">
                  <a:moveTo>
                    <a:pt x="61645" y="53873"/>
                  </a:moveTo>
                  <a:lnTo>
                    <a:pt x="59359" y="53873"/>
                  </a:lnTo>
                  <a:lnTo>
                    <a:pt x="59359" y="56159"/>
                  </a:lnTo>
                  <a:lnTo>
                    <a:pt x="61645" y="56159"/>
                  </a:lnTo>
                  <a:lnTo>
                    <a:pt x="61645" y="538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276803" y="440215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85" y="0"/>
                  </a:moveTo>
                  <a:lnTo>
                    <a:pt x="2476" y="0"/>
                  </a:lnTo>
                  <a:lnTo>
                    <a:pt x="0" y="2476"/>
                  </a:lnTo>
                  <a:lnTo>
                    <a:pt x="0" y="8585"/>
                  </a:lnTo>
                  <a:lnTo>
                    <a:pt x="2476" y="11061"/>
                  </a:lnTo>
                  <a:lnTo>
                    <a:pt x="8585" y="11061"/>
                  </a:lnTo>
                  <a:lnTo>
                    <a:pt x="11049" y="8585"/>
                  </a:lnTo>
                  <a:lnTo>
                    <a:pt x="11049" y="5537"/>
                  </a:lnTo>
                  <a:lnTo>
                    <a:pt x="11049" y="2476"/>
                  </a:lnTo>
                  <a:lnTo>
                    <a:pt x="8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274517" y="439986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128" y="0"/>
                  </a:moveTo>
                  <a:lnTo>
                    <a:pt x="3492" y="0"/>
                  </a:lnTo>
                  <a:lnTo>
                    <a:pt x="0" y="3505"/>
                  </a:lnTo>
                  <a:lnTo>
                    <a:pt x="0" y="12128"/>
                  </a:lnTo>
                  <a:lnTo>
                    <a:pt x="3492" y="15633"/>
                  </a:lnTo>
                  <a:lnTo>
                    <a:pt x="12128" y="15633"/>
                  </a:lnTo>
                  <a:lnTo>
                    <a:pt x="15620" y="12128"/>
                  </a:lnTo>
                  <a:lnTo>
                    <a:pt x="15620" y="11061"/>
                  </a:lnTo>
                  <a:lnTo>
                    <a:pt x="6019" y="11061"/>
                  </a:lnTo>
                  <a:lnTo>
                    <a:pt x="4572" y="9613"/>
                  </a:lnTo>
                  <a:lnTo>
                    <a:pt x="4572" y="6019"/>
                  </a:lnTo>
                  <a:lnTo>
                    <a:pt x="6019" y="4571"/>
                  </a:lnTo>
                  <a:lnTo>
                    <a:pt x="15620" y="4571"/>
                  </a:lnTo>
                  <a:lnTo>
                    <a:pt x="15620" y="3505"/>
                  </a:lnTo>
                  <a:lnTo>
                    <a:pt x="12128" y="0"/>
                  </a:lnTo>
                  <a:close/>
                </a:path>
                <a:path w="15875" h="15875">
                  <a:moveTo>
                    <a:pt x="15620" y="4571"/>
                  </a:moveTo>
                  <a:lnTo>
                    <a:pt x="9601" y="4571"/>
                  </a:lnTo>
                  <a:lnTo>
                    <a:pt x="11049" y="6019"/>
                  </a:lnTo>
                  <a:lnTo>
                    <a:pt x="11049" y="9613"/>
                  </a:lnTo>
                  <a:lnTo>
                    <a:pt x="9601" y="11061"/>
                  </a:lnTo>
                  <a:lnTo>
                    <a:pt x="15620" y="11061"/>
                  </a:lnTo>
                  <a:lnTo>
                    <a:pt x="15620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234232" y="4397921"/>
              <a:ext cx="22225" cy="19685"/>
            </a:xfrm>
            <a:custGeom>
              <a:avLst/>
              <a:gdLst/>
              <a:ahLst/>
              <a:cxnLst/>
              <a:rect l="l" t="t" r="r" b="b"/>
              <a:pathLst>
                <a:path w="22225" h="19685">
                  <a:moveTo>
                    <a:pt x="16916" y="0"/>
                  </a:moveTo>
                  <a:lnTo>
                    <a:pt x="4889" y="0"/>
                  </a:lnTo>
                  <a:lnTo>
                    <a:pt x="0" y="4381"/>
                  </a:lnTo>
                  <a:lnTo>
                    <a:pt x="0" y="15151"/>
                  </a:lnTo>
                  <a:lnTo>
                    <a:pt x="4889" y="19519"/>
                  </a:lnTo>
                  <a:lnTo>
                    <a:pt x="16916" y="19519"/>
                  </a:lnTo>
                  <a:lnTo>
                    <a:pt x="21793" y="15151"/>
                  </a:lnTo>
                  <a:lnTo>
                    <a:pt x="21793" y="9766"/>
                  </a:lnTo>
                  <a:lnTo>
                    <a:pt x="21793" y="4381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231997" y="4395647"/>
              <a:ext cx="26670" cy="24130"/>
            </a:xfrm>
            <a:custGeom>
              <a:avLst/>
              <a:gdLst/>
              <a:ahLst/>
              <a:cxnLst/>
              <a:rect l="l" t="t" r="r" b="b"/>
              <a:pathLst>
                <a:path w="26670" h="24129">
                  <a:moveTo>
                    <a:pt x="20231" y="0"/>
                  </a:moveTo>
                  <a:lnTo>
                    <a:pt x="6045" y="0"/>
                  </a:lnTo>
                  <a:lnTo>
                    <a:pt x="0" y="5181"/>
                  </a:lnTo>
                  <a:lnTo>
                    <a:pt x="0" y="18884"/>
                  </a:lnTo>
                  <a:lnTo>
                    <a:pt x="6045" y="24066"/>
                  </a:lnTo>
                  <a:lnTo>
                    <a:pt x="20231" y="24066"/>
                  </a:lnTo>
                  <a:lnTo>
                    <a:pt x="25565" y="19494"/>
                  </a:lnTo>
                  <a:lnTo>
                    <a:pt x="8204" y="19494"/>
                  </a:lnTo>
                  <a:lnTo>
                    <a:pt x="4533" y="15951"/>
                  </a:lnTo>
                  <a:lnTo>
                    <a:pt x="4533" y="8115"/>
                  </a:lnTo>
                  <a:lnTo>
                    <a:pt x="8204" y="4572"/>
                  </a:lnTo>
                  <a:lnTo>
                    <a:pt x="25552" y="4572"/>
                  </a:lnTo>
                  <a:lnTo>
                    <a:pt x="20231" y="0"/>
                  </a:lnTo>
                  <a:close/>
                </a:path>
                <a:path w="26670" h="24129">
                  <a:moveTo>
                    <a:pt x="25552" y="4572"/>
                  </a:moveTo>
                  <a:lnTo>
                    <a:pt x="18072" y="4572"/>
                  </a:lnTo>
                  <a:lnTo>
                    <a:pt x="21729" y="8115"/>
                  </a:lnTo>
                  <a:lnTo>
                    <a:pt x="21729" y="15951"/>
                  </a:lnTo>
                  <a:lnTo>
                    <a:pt x="18072" y="19494"/>
                  </a:lnTo>
                  <a:lnTo>
                    <a:pt x="25565" y="19494"/>
                  </a:lnTo>
                  <a:lnTo>
                    <a:pt x="26276" y="18884"/>
                  </a:lnTo>
                  <a:lnTo>
                    <a:pt x="26261" y="5181"/>
                  </a:lnTo>
                  <a:lnTo>
                    <a:pt x="25552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242513" y="440215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85" y="0"/>
                  </a:moveTo>
                  <a:lnTo>
                    <a:pt x="2463" y="0"/>
                  </a:lnTo>
                  <a:lnTo>
                    <a:pt x="0" y="2476"/>
                  </a:lnTo>
                  <a:lnTo>
                    <a:pt x="0" y="8585"/>
                  </a:lnTo>
                  <a:lnTo>
                    <a:pt x="2463" y="11061"/>
                  </a:lnTo>
                  <a:lnTo>
                    <a:pt x="8585" y="11061"/>
                  </a:lnTo>
                  <a:lnTo>
                    <a:pt x="11048" y="8585"/>
                  </a:lnTo>
                  <a:lnTo>
                    <a:pt x="11048" y="5537"/>
                  </a:lnTo>
                  <a:lnTo>
                    <a:pt x="11048" y="2476"/>
                  </a:lnTo>
                  <a:lnTo>
                    <a:pt x="8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240227" y="439986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141" y="0"/>
                  </a:moveTo>
                  <a:lnTo>
                    <a:pt x="3492" y="0"/>
                  </a:lnTo>
                  <a:lnTo>
                    <a:pt x="12" y="3505"/>
                  </a:lnTo>
                  <a:lnTo>
                    <a:pt x="0" y="12128"/>
                  </a:lnTo>
                  <a:lnTo>
                    <a:pt x="3492" y="15633"/>
                  </a:lnTo>
                  <a:lnTo>
                    <a:pt x="12141" y="15633"/>
                  </a:lnTo>
                  <a:lnTo>
                    <a:pt x="15620" y="12128"/>
                  </a:lnTo>
                  <a:lnTo>
                    <a:pt x="15620" y="11061"/>
                  </a:lnTo>
                  <a:lnTo>
                    <a:pt x="6019" y="11061"/>
                  </a:lnTo>
                  <a:lnTo>
                    <a:pt x="4572" y="9613"/>
                  </a:lnTo>
                  <a:lnTo>
                    <a:pt x="4572" y="6019"/>
                  </a:lnTo>
                  <a:lnTo>
                    <a:pt x="6019" y="4571"/>
                  </a:lnTo>
                  <a:lnTo>
                    <a:pt x="15620" y="4571"/>
                  </a:lnTo>
                  <a:lnTo>
                    <a:pt x="15620" y="3505"/>
                  </a:lnTo>
                  <a:lnTo>
                    <a:pt x="12141" y="0"/>
                  </a:lnTo>
                  <a:close/>
                </a:path>
                <a:path w="15875" h="15875">
                  <a:moveTo>
                    <a:pt x="15620" y="4571"/>
                  </a:moveTo>
                  <a:lnTo>
                    <a:pt x="9601" y="4571"/>
                  </a:lnTo>
                  <a:lnTo>
                    <a:pt x="11048" y="6019"/>
                  </a:lnTo>
                  <a:lnTo>
                    <a:pt x="11048" y="9613"/>
                  </a:lnTo>
                  <a:lnTo>
                    <a:pt x="9601" y="11061"/>
                  </a:lnTo>
                  <a:lnTo>
                    <a:pt x="15620" y="11061"/>
                  </a:lnTo>
                  <a:lnTo>
                    <a:pt x="15620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362159" y="440215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59" y="0"/>
                  </a:moveTo>
                  <a:lnTo>
                    <a:pt x="2463" y="0"/>
                  </a:lnTo>
                  <a:lnTo>
                    <a:pt x="0" y="2476"/>
                  </a:lnTo>
                  <a:lnTo>
                    <a:pt x="0" y="5537"/>
                  </a:lnTo>
                  <a:lnTo>
                    <a:pt x="0" y="8585"/>
                  </a:lnTo>
                  <a:lnTo>
                    <a:pt x="2463" y="11061"/>
                  </a:lnTo>
                  <a:lnTo>
                    <a:pt x="8559" y="11061"/>
                  </a:lnTo>
                  <a:lnTo>
                    <a:pt x="11049" y="8585"/>
                  </a:lnTo>
                  <a:lnTo>
                    <a:pt x="11049" y="2476"/>
                  </a:lnTo>
                  <a:lnTo>
                    <a:pt x="85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359886" y="439986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103" y="0"/>
                  </a:moveTo>
                  <a:lnTo>
                    <a:pt x="3467" y="0"/>
                  </a:lnTo>
                  <a:lnTo>
                    <a:pt x="0" y="3492"/>
                  </a:lnTo>
                  <a:lnTo>
                    <a:pt x="0" y="12141"/>
                  </a:lnTo>
                  <a:lnTo>
                    <a:pt x="3467" y="15633"/>
                  </a:lnTo>
                  <a:lnTo>
                    <a:pt x="12103" y="15633"/>
                  </a:lnTo>
                  <a:lnTo>
                    <a:pt x="15595" y="12141"/>
                  </a:lnTo>
                  <a:lnTo>
                    <a:pt x="15595" y="11061"/>
                  </a:lnTo>
                  <a:lnTo>
                    <a:pt x="6007" y="11061"/>
                  </a:lnTo>
                  <a:lnTo>
                    <a:pt x="4559" y="9613"/>
                  </a:lnTo>
                  <a:lnTo>
                    <a:pt x="4559" y="6019"/>
                  </a:lnTo>
                  <a:lnTo>
                    <a:pt x="6007" y="4571"/>
                  </a:lnTo>
                  <a:lnTo>
                    <a:pt x="15595" y="4571"/>
                  </a:lnTo>
                  <a:lnTo>
                    <a:pt x="15595" y="3492"/>
                  </a:lnTo>
                  <a:lnTo>
                    <a:pt x="12103" y="0"/>
                  </a:lnTo>
                  <a:close/>
                </a:path>
                <a:path w="15875" h="15875">
                  <a:moveTo>
                    <a:pt x="15595" y="4571"/>
                  </a:moveTo>
                  <a:lnTo>
                    <a:pt x="9575" y="4571"/>
                  </a:lnTo>
                  <a:lnTo>
                    <a:pt x="11011" y="6019"/>
                  </a:lnTo>
                  <a:lnTo>
                    <a:pt x="11011" y="9613"/>
                  </a:lnTo>
                  <a:lnTo>
                    <a:pt x="9575" y="11061"/>
                  </a:lnTo>
                  <a:lnTo>
                    <a:pt x="15595" y="11061"/>
                  </a:lnTo>
                  <a:lnTo>
                    <a:pt x="15595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393173" y="4397921"/>
              <a:ext cx="22225" cy="19685"/>
            </a:xfrm>
            <a:custGeom>
              <a:avLst/>
              <a:gdLst/>
              <a:ahLst/>
              <a:cxnLst/>
              <a:rect l="l" t="t" r="r" b="b"/>
              <a:pathLst>
                <a:path w="22225" h="19685">
                  <a:moveTo>
                    <a:pt x="16903" y="0"/>
                  </a:moveTo>
                  <a:lnTo>
                    <a:pt x="4876" y="0"/>
                  </a:lnTo>
                  <a:lnTo>
                    <a:pt x="0" y="4381"/>
                  </a:lnTo>
                  <a:lnTo>
                    <a:pt x="0" y="9766"/>
                  </a:lnTo>
                  <a:lnTo>
                    <a:pt x="0" y="15151"/>
                  </a:lnTo>
                  <a:lnTo>
                    <a:pt x="4876" y="19519"/>
                  </a:lnTo>
                  <a:lnTo>
                    <a:pt x="16903" y="19519"/>
                  </a:lnTo>
                  <a:lnTo>
                    <a:pt x="21780" y="15151"/>
                  </a:lnTo>
                  <a:lnTo>
                    <a:pt x="21780" y="4381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390925" y="4395647"/>
              <a:ext cx="26670" cy="24130"/>
            </a:xfrm>
            <a:custGeom>
              <a:avLst/>
              <a:gdLst/>
              <a:ahLst/>
              <a:cxnLst/>
              <a:rect l="l" t="t" r="r" b="b"/>
              <a:pathLst>
                <a:path w="26670" h="24129">
                  <a:moveTo>
                    <a:pt x="20243" y="0"/>
                  </a:moveTo>
                  <a:lnTo>
                    <a:pt x="6045" y="0"/>
                  </a:lnTo>
                  <a:lnTo>
                    <a:pt x="0" y="5194"/>
                  </a:lnTo>
                  <a:lnTo>
                    <a:pt x="0" y="18884"/>
                  </a:lnTo>
                  <a:lnTo>
                    <a:pt x="6045" y="24066"/>
                  </a:lnTo>
                  <a:lnTo>
                    <a:pt x="20243" y="24066"/>
                  </a:lnTo>
                  <a:lnTo>
                    <a:pt x="25566" y="19494"/>
                  </a:lnTo>
                  <a:lnTo>
                    <a:pt x="8204" y="19494"/>
                  </a:lnTo>
                  <a:lnTo>
                    <a:pt x="4546" y="15951"/>
                  </a:lnTo>
                  <a:lnTo>
                    <a:pt x="4546" y="8115"/>
                  </a:lnTo>
                  <a:lnTo>
                    <a:pt x="8204" y="4572"/>
                  </a:lnTo>
                  <a:lnTo>
                    <a:pt x="25553" y="4572"/>
                  </a:lnTo>
                  <a:lnTo>
                    <a:pt x="20243" y="0"/>
                  </a:lnTo>
                  <a:close/>
                </a:path>
                <a:path w="26670" h="24129">
                  <a:moveTo>
                    <a:pt x="25553" y="4572"/>
                  </a:moveTo>
                  <a:lnTo>
                    <a:pt x="18072" y="4572"/>
                  </a:lnTo>
                  <a:lnTo>
                    <a:pt x="21742" y="8115"/>
                  </a:lnTo>
                  <a:lnTo>
                    <a:pt x="21742" y="15951"/>
                  </a:lnTo>
                  <a:lnTo>
                    <a:pt x="18072" y="19494"/>
                  </a:lnTo>
                  <a:lnTo>
                    <a:pt x="25566" y="19494"/>
                  </a:lnTo>
                  <a:lnTo>
                    <a:pt x="26276" y="18884"/>
                  </a:lnTo>
                  <a:lnTo>
                    <a:pt x="26276" y="5194"/>
                  </a:lnTo>
                  <a:lnTo>
                    <a:pt x="25553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395624" y="440215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97" y="0"/>
                  </a:moveTo>
                  <a:lnTo>
                    <a:pt x="2489" y="0"/>
                  </a:lnTo>
                  <a:lnTo>
                    <a:pt x="0" y="2476"/>
                  </a:lnTo>
                  <a:lnTo>
                    <a:pt x="0" y="5537"/>
                  </a:lnTo>
                  <a:lnTo>
                    <a:pt x="0" y="8585"/>
                  </a:lnTo>
                  <a:lnTo>
                    <a:pt x="2489" y="11061"/>
                  </a:lnTo>
                  <a:lnTo>
                    <a:pt x="8597" y="11061"/>
                  </a:lnTo>
                  <a:lnTo>
                    <a:pt x="11049" y="8585"/>
                  </a:lnTo>
                  <a:lnTo>
                    <a:pt x="11049" y="2476"/>
                  </a:lnTo>
                  <a:lnTo>
                    <a:pt x="85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393338" y="439986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153" y="0"/>
                  </a:moveTo>
                  <a:lnTo>
                    <a:pt x="3505" y="0"/>
                  </a:lnTo>
                  <a:lnTo>
                    <a:pt x="0" y="3492"/>
                  </a:lnTo>
                  <a:lnTo>
                    <a:pt x="0" y="12141"/>
                  </a:lnTo>
                  <a:lnTo>
                    <a:pt x="3505" y="15633"/>
                  </a:lnTo>
                  <a:lnTo>
                    <a:pt x="12153" y="15633"/>
                  </a:lnTo>
                  <a:lnTo>
                    <a:pt x="15608" y="12141"/>
                  </a:lnTo>
                  <a:lnTo>
                    <a:pt x="15621" y="11061"/>
                  </a:lnTo>
                  <a:lnTo>
                    <a:pt x="6032" y="11061"/>
                  </a:lnTo>
                  <a:lnTo>
                    <a:pt x="4597" y="9613"/>
                  </a:lnTo>
                  <a:lnTo>
                    <a:pt x="4609" y="6007"/>
                  </a:lnTo>
                  <a:lnTo>
                    <a:pt x="6032" y="4571"/>
                  </a:lnTo>
                  <a:lnTo>
                    <a:pt x="15621" y="4571"/>
                  </a:lnTo>
                  <a:lnTo>
                    <a:pt x="15595" y="3492"/>
                  </a:lnTo>
                  <a:lnTo>
                    <a:pt x="12153" y="0"/>
                  </a:lnTo>
                  <a:close/>
                </a:path>
                <a:path w="15875" h="15875">
                  <a:moveTo>
                    <a:pt x="15621" y="4571"/>
                  </a:moveTo>
                  <a:lnTo>
                    <a:pt x="9613" y="4571"/>
                  </a:lnTo>
                  <a:lnTo>
                    <a:pt x="11049" y="6007"/>
                  </a:lnTo>
                  <a:lnTo>
                    <a:pt x="11049" y="9613"/>
                  </a:lnTo>
                  <a:lnTo>
                    <a:pt x="9613" y="11061"/>
                  </a:lnTo>
                  <a:lnTo>
                    <a:pt x="15621" y="11061"/>
                  </a:lnTo>
                  <a:lnTo>
                    <a:pt x="15621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375151" y="4513999"/>
              <a:ext cx="64769" cy="57150"/>
            </a:xfrm>
            <a:custGeom>
              <a:avLst/>
              <a:gdLst/>
              <a:ahLst/>
              <a:cxnLst/>
              <a:rect l="l" t="t" r="r" b="b"/>
              <a:pathLst>
                <a:path w="64770" h="57150">
                  <a:moveTo>
                    <a:pt x="64363" y="0"/>
                  </a:moveTo>
                  <a:lnTo>
                    <a:pt x="57073" y="0"/>
                  </a:lnTo>
                  <a:lnTo>
                    <a:pt x="57073" y="50685"/>
                  </a:lnTo>
                  <a:lnTo>
                    <a:pt x="0" y="50685"/>
                  </a:lnTo>
                  <a:lnTo>
                    <a:pt x="0" y="53886"/>
                  </a:lnTo>
                  <a:lnTo>
                    <a:pt x="21678" y="56908"/>
                  </a:lnTo>
                  <a:lnTo>
                    <a:pt x="64363" y="56908"/>
                  </a:lnTo>
                  <a:lnTo>
                    <a:pt x="6436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372865" y="4511713"/>
              <a:ext cx="69215" cy="61594"/>
            </a:xfrm>
            <a:custGeom>
              <a:avLst/>
              <a:gdLst/>
              <a:ahLst/>
              <a:cxnLst/>
              <a:rect l="l" t="t" r="r" b="b"/>
              <a:pathLst>
                <a:path w="69214" h="61595">
                  <a:moveTo>
                    <a:pt x="66649" y="0"/>
                  </a:moveTo>
                  <a:lnTo>
                    <a:pt x="59359" y="0"/>
                  </a:lnTo>
                  <a:lnTo>
                    <a:pt x="57734" y="673"/>
                  </a:lnTo>
                  <a:lnTo>
                    <a:pt x="57073" y="2286"/>
                  </a:lnTo>
                  <a:lnTo>
                    <a:pt x="57073" y="50685"/>
                  </a:lnTo>
                  <a:lnTo>
                    <a:pt x="2286" y="50685"/>
                  </a:lnTo>
                  <a:lnTo>
                    <a:pt x="673" y="51358"/>
                  </a:lnTo>
                  <a:lnTo>
                    <a:pt x="0" y="52971"/>
                  </a:lnTo>
                  <a:lnTo>
                    <a:pt x="0" y="56172"/>
                  </a:lnTo>
                  <a:lnTo>
                    <a:pt x="1968" y="58432"/>
                  </a:lnTo>
                  <a:lnTo>
                    <a:pt x="23660" y="61455"/>
                  </a:lnTo>
                  <a:lnTo>
                    <a:pt x="23964" y="61480"/>
                  </a:lnTo>
                  <a:lnTo>
                    <a:pt x="66649" y="61480"/>
                  </a:lnTo>
                  <a:lnTo>
                    <a:pt x="68262" y="60807"/>
                  </a:lnTo>
                  <a:lnTo>
                    <a:pt x="68935" y="59194"/>
                  </a:lnTo>
                  <a:lnTo>
                    <a:pt x="68935" y="56908"/>
                  </a:lnTo>
                  <a:lnTo>
                    <a:pt x="24130" y="56908"/>
                  </a:lnTo>
                  <a:lnTo>
                    <a:pt x="12304" y="55257"/>
                  </a:lnTo>
                  <a:lnTo>
                    <a:pt x="2286" y="55257"/>
                  </a:lnTo>
                  <a:lnTo>
                    <a:pt x="2286" y="52971"/>
                  </a:lnTo>
                  <a:lnTo>
                    <a:pt x="61645" y="52971"/>
                  </a:lnTo>
                  <a:lnTo>
                    <a:pt x="61645" y="4572"/>
                  </a:lnTo>
                  <a:lnTo>
                    <a:pt x="59359" y="4572"/>
                  </a:lnTo>
                  <a:lnTo>
                    <a:pt x="59359" y="2286"/>
                  </a:lnTo>
                  <a:lnTo>
                    <a:pt x="68935" y="2286"/>
                  </a:lnTo>
                  <a:lnTo>
                    <a:pt x="68262" y="673"/>
                  </a:lnTo>
                  <a:lnTo>
                    <a:pt x="66649" y="0"/>
                  </a:lnTo>
                  <a:close/>
                </a:path>
                <a:path w="69214" h="61595">
                  <a:moveTo>
                    <a:pt x="68935" y="2286"/>
                  </a:moveTo>
                  <a:lnTo>
                    <a:pt x="61645" y="2286"/>
                  </a:lnTo>
                  <a:lnTo>
                    <a:pt x="61645" y="4572"/>
                  </a:lnTo>
                  <a:lnTo>
                    <a:pt x="64363" y="4572"/>
                  </a:lnTo>
                  <a:lnTo>
                    <a:pt x="64363" y="56908"/>
                  </a:lnTo>
                  <a:lnTo>
                    <a:pt x="68935" y="56908"/>
                  </a:lnTo>
                  <a:lnTo>
                    <a:pt x="68935" y="2286"/>
                  </a:lnTo>
                  <a:close/>
                </a:path>
                <a:path w="69214" h="61595">
                  <a:moveTo>
                    <a:pt x="4572" y="52971"/>
                  </a:moveTo>
                  <a:lnTo>
                    <a:pt x="2286" y="52971"/>
                  </a:lnTo>
                  <a:lnTo>
                    <a:pt x="2286" y="55257"/>
                  </a:lnTo>
                  <a:lnTo>
                    <a:pt x="12304" y="55257"/>
                  </a:lnTo>
                  <a:lnTo>
                    <a:pt x="4572" y="54178"/>
                  </a:lnTo>
                  <a:lnTo>
                    <a:pt x="4572" y="52971"/>
                  </a:lnTo>
                  <a:close/>
                </a:path>
                <a:path w="69214" h="61595">
                  <a:moveTo>
                    <a:pt x="61645" y="52971"/>
                  </a:moveTo>
                  <a:lnTo>
                    <a:pt x="4572" y="52971"/>
                  </a:lnTo>
                  <a:lnTo>
                    <a:pt x="4572" y="54178"/>
                  </a:lnTo>
                  <a:lnTo>
                    <a:pt x="12304" y="55257"/>
                  </a:lnTo>
                  <a:lnTo>
                    <a:pt x="59359" y="55257"/>
                  </a:lnTo>
                  <a:lnTo>
                    <a:pt x="60972" y="54584"/>
                  </a:lnTo>
                  <a:lnTo>
                    <a:pt x="61645" y="52971"/>
                  </a:lnTo>
                  <a:close/>
                </a:path>
                <a:path w="69214" h="61595">
                  <a:moveTo>
                    <a:pt x="61645" y="2286"/>
                  </a:moveTo>
                  <a:lnTo>
                    <a:pt x="59359" y="2286"/>
                  </a:lnTo>
                  <a:lnTo>
                    <a:pt x="59359" y="4572"/>
                  </a:lnTo>
                  <a:lnTo>
                    <a:pt x="61645" y="4572"/>
                  </a:lnTo>
                  <a:lnTo>
                    <a:pt x="61645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429546" y="4437913"/>
              <a:ext cx="13970" cy="25400"/>
            </a:xfrm>
            <a:custGeom>
              <a:avLst/>
              <a:gdLst/>
              <a:ahLst/>
              <a:cxnLst/>
              <a:rect l="l" t="t" r="r" b="b"/>
              <a:pathLst>
                <a:path w="13970" h="25400">
                  <a:moveTo>
                    <a:pt x="13525" y="0"/>
                  </a:moveTo>
                  <a:lnTo>
                    <a:pt x="0" y="0"/>
                  </a:lnTo>
                  <a:lnTo>
                    <a:pt x="0" y="22212"/>
                  </a:lnTo>
                  <a:lnTo>
                    <a:pt x="2679" y="22212"/>
                  </a:lnTo>
                  <a:lnTo>
                    <a:pt x="2679" y="24891"/>
                  </a:lnTo>
                  <a:lnTo>
                    <a:pt x="13525" y="24891"/>
                  </a:lnTo>
                  <a:lnTo>
                    <a:pt x="1352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427260" y="4435627"/>
              <a:ext cx="18415" cy="29845"/>
            </a:xfrm>
            <a:custGeom>
              <a:avLst/>
              <a:gdLst/>
              <a:ahLst/>
              <a:cxnLst/>
              <a:rect l="l" t="t" r="r" b="b"/>
              <a:pathLst>
                <a:path w="18414" h="29845">
                  <a:moveTo>
                    <a:pt x="15811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24498"/>
                  </a:lnTo>
                  <a:lnTo>
                    <a:pt x="673" y="26111"/>
                  </a:lnTo>
                  <a:lnTo>
                    <a:pt x="2286" y="26784"/>
                  </a:lnTo>
                  <a:lnTo>
                    <a:pt x="2679" y="26784"/>
                  </a:lnTo>
                  <a:lnTo>
                    <a:pt x="2679" y="27177"/>
                  </a:lnTo>
                  <a:lnTo>
                    <a:pt x="3340" y="28790"/>
                  </a:lnTo>
                  <a:lnTo>
                    <a:pt x="4965" y="29463"/>
                  </a:lnTo>
                  <a:lnTo>
                    <a:pt x="15811" y="29463"/>
                  </a:lnTo>
                  <a:lnTo>
                    <a:pt x="17424" y="28790"/>
                  </a:lnTo>
                  <a:lnTo>
                    <a:pt x="18097" y="27177"/>
                  </a:lnTo>
                  <a:lnTo>
                    <a:pt x="18097" y="24891"/>
                  </a:lnTo>
                  <a:lnTo>
                    <a:pt x="7251" y="24891"/>
                  </a:lnTo>
                  <a:lnTo>
                    <a:pt x="7251" y="24498"/>
                  </a:lnTo>
                  <a:lnTo>
                    <a:pt x="6578" y="22885"/>
                  </a:lnTo>
                  <a:lnTo>
                    <a:pt x="4965" y="22212"/>
                  </a:lnTo>
                  <a:lnTo>
                    <a:pt x="4572" y="22212"/>
                  </a:lnTo>
                  <a:lnTo>
                    <a:pt x="4572" y="4572"/>
                  </a:lnTo>
                  <a:lnTo>
                    <a:pt x="13525" y="4572"/>
                  </a:lnTo>
                  <a:lnTo>
                    <a:pt x="13525" y="2286"/>
                  </a:lnTo>
                  <a:lnTo>
                    <a:pt x="15811" y="2286"/>
                  </a:lnTo>
                  <a:lnTo>
                    <a:pt x="15811" y="0"/>
                  </a:lnTo>
                  <a:close/>
                </a:path>
                <a:path w="18414" h="29845">
                  <a:moveTo>
                    <a:pt x="15811" y="2286"/>
                  </a:moveTo>
                  <a:lnTo>
                    <a:pt x="13525" y="2286"/>
                  </a:lnTo>
                  <a:lnTo>
                    <a:pt x="13525" y="24891"/>
                  </a:lnTo>
                  <a:lnTo>
                    <a:pt x="18097" y="24891"/>
                  </a:lnTo>
                  <a:lnTo>
                    <a:pt x="18097" y="4572"/>
                  </a:lnTo>
                  <a:lnTo>
                    <a:pt x="15811" y="4572"/>
                  </a:lnTo>
                  <a:lnTo>
                    <a:pt x="15811" y="2286"/>
                  </a:lnTo>
                  <a:close/>
                </a:path>
                <a:path w="18414" h="29845">
                  <a:moveTo>
                    <a:pt x="15811" y="0"/>
                  </a:moveTo>
                  <a:lnTo>
                    <a:pt x="15811" y="4572"/>
                  </a:lnTo>
                  <a:lnTo>
                    <a:pt x="18097" y="4572"/>
                  </a:lnTo>
                  <a:lnTo>
                    <a:pt x="18097" y="2286"/>
                  </a:lnTo>
                  <a:lnTo>
                    <a:pt x="17424" y="673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432225" y="4462805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5">
                  <a:moveTo>
                    <a:pt x="10845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10845" y="38404"/>
                  </a:lnTo>
                  <a:lnTo>
                    <a:pt x="1084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429939" y="4460519"/>
              <a:ext cx="15875" cy="43180"/>
            </a:xfrm>
            <a:custGeom>
              <a:avLst/>
              <a:gdLst/>
              <a:ahLst/>
              <a:cxnLst/>
              <a:rect l="l" t="t" r="r" b="b"/>
              <a:pathLst>
                <a:path w="15875" h="43179">
                  <a:moveTo>
                    <a:pt x="13131" y="0"/>
                  </a:moveTo>
                  <a:lnTo>
                    <a:pt x="2286" y="0"/>
                  </a:lnTo>
                  <a:lnTo>
                    <a:pt x="660" y="660"/>
                  </a:lnTo>
                  <a:lnTo>
                    <a:pt x="0" y="2286"/>
                  </a:lnTo>
                  <a:lnTo>
                    <a:pt x="0" y="40690"/>
                  </a:lnTo>
                  <a:lnTo>
                    <a:pt x="660" y="42303"/>
                  </a:lnTo>
                  <a:lnTo>
                    <a:pt x="2286" y="42976"/>
                  </a:lnTo>
                  <a:lnTo>
                    <a:pt x="13131" y="42976"/>
                  </a:lnTo>
                  <a:lnTo>
                    <a:pt x="14744" y="42303"/>
                  </a:lnTo>
                  <a:lnTo>
                    <a:pt x="15417" y="40690"/>
                  </a:lnTo>
                  <a:lnTo>
                    <a:pt x="15417" y="38404"/>
                  </a:lnTo>
                  <a:lnTo>
                    <a:pt x="4572" y="38404"/>
                  </a:lnTo>
                  <a:lnTo>
                    <a:pt x="4572" y="4572"/>
                  </a:lnTo>
                  <a:lnTo>
                    <a:pt x="10845" y="4572"/>
                  </a:lnTo>
                  <a:lnTo>
                    <a:pt x="10845" y="2286"/>
                  </a:lnTo>
                  <a:lnTo>
                    <a:pt x="13131" y="2286"/>
                  </a:lnTo>
                  <a:lnTo>
                    <a:pt x="13131" y="0"/>
                  </a:lnTo>
                  <a:close/>
                </a:path>
                <a:path w="15875" h="43179">
                  <a:moveTo>
                    <a:pt x="13131" y="2286"/>
                  </a:moveTo>
                  <a:lnTo>
                    <a:pt x="10845" y="2286"/>
                  </a:lnTo>
                  <a:lnTo>
                    <a:pt x="10845" y="38404"/>
                  </a:lnTo>
                  <a:lnTo>
                    <a:pt x="15417" y="38404"/>
                  </a:lnTo>
                  <a:lnTo>
                    <a:pt x="15417" y="4572"/>
                  </a:lnTo>
                  <a:lnTo>
                    <a:pt x="13131" y="4572"/>
                  </a:lnTo>
                  <a:lnTo>
                    <a:pt x="13131" y="2286"/>
                  </a:lnTo>
                  <a:close/>
                </a:path>
                <a:path w="15875" h="43179">
                  <a:moveTo>
                    <a:pt x="13131" y="0"/>
                  </a:moveTo>
                  <a:lnTo>
                    <a:pt x="13131" y="4572"/>
                  </a:lnTo>
                  <a:lnTo>
                    <a:pt x="15417" y="4572"/>
                  </a:lnTo>
                  <a:lnTo>
                    <a:pt x="15417" y="2286"/>
                  </a:lnTo>
                  <a:lnTo>
                    <a:pt x="14744" y="660"/>
                  </a:lnTo>
                  <a:lnTo>
                    <a:pt x="131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429546" y="4387405"/>
              <a:ext cx="80645" cy="50800"/>
            </a:xfrm>
            <a:custGeom>
              <a:avLst/>
              <a:gdLst/>
              <a:ahLst/>
              <a:cxnLst/>
              <a:rect l="l" t="t" r="r" b="b"/>
              <a:pathLst>
                <a:path w="80645" h="50800">
                  <a:moveTo>
                    <a:pt x="80365" y="0"/>
                  </a:moveTo>
                  <a:lnTo>
                    <a:pt x="0" y="0"/>
                  </a:lnTo>
                  <a:lnTo>
                    <a:pt x="0" y="50507"/>
                  </a:lnTo>
                  <a:lnTo>
                    <a:pt x="80365" y="50507"/>
                  </a:lnTo>
                  <a:lnTo>
                    <a:pt x="8036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304565" y="4326102"/>
              <a:ext cx="207645" cy="167005"/>
            </a:xfrm>
            <a:custGeom>
              <a:avLst/>
              <a:gdLst/>
              <a:ahLst/>
              <a:cxnLst/>
              <a:rect l="l" t="t" r="r" b="b"/>
              <a:pathLst>
                <a:path w="207645" h="167004">
                  <a:moveTo>
                    <a:pt x="42633" y="32105"/>
                  </a:moveTo>
                  <a:lnTo>
                    <a:pt x="41960" y="29565"/>
                  </a:lnTo>
                  <a:lnTo>
                    <a:pt x="39204" y="29565"/>
                  </a:lnTo>
                  <a:lnTo>
                    <a:pt x="38862" y="28308"/>
                  </a:lnTo>
                  <a:lnTo>
                    <a:pt x="36626" y="25755"/>
                  </a:lnTo>
                  <a:lnTo>
                    <a:pt x="34988" y="25095"/>
                  </a:lnTo>
                  <a:lnTo>
                    <a:pt x="34988" y="24498"/>
                  </a:lnTo>
                  <a:lnTo>
                    <a:pt x="34988" y="15608"/>
                  </a:lnTo>
                  <a:lnTo>
                    <a:pt x="34988" y="13055"/>
                  </a:lnTo>
                  <a:lnTo>
                    <a:pt x="34315" y="11798"/>
                  </a:lnTo>
                  <a:lnTo>
                    <a:pt x="25222" y="11798"/>
                  </a:lnTo>
                  <a:lnTo>
                    <a:pt x="24549" y="13055"/>
                  </a:lnTo>
                  <a:lnTo>
                    <a:pt x="24549" y="25095"/>
                  </a:lnTo>
                  <a:lnTo>
                    <a:pt x="24549" y="27025"/>
                  </a:lnTo>
                  <a:lnTo>
                    <a:pt x="24549" y="25095"/>
                  </a:lnTo>
                  <a:lnTo>
                    <a:pt x="23126" y="25755"/>
                  </a:lnTo>
                  <a:lnTo>
                    <a:pt x="21145" y="28308"/>
                  </a:lnTo>
                  <a:lnTo>
                    <a:pt x="20815" y="29565"/>
                  </a:lnTo>
                  <a:lnTo>
                    <a:pt x="673" y="29565"/>
                  </a:lnTo>
                  <a:lnTo>
                    <a:pt x="0" y="32105"/>
                  </a:lnTo>
                  <a:lnTo>
                    <a:pt x="0" y="37198"/>
                  </a:lnTo>
                  <a:lnTo>
                    <a:pt x="673" y="39725"/>
                  </a:lnTo>
                  <a:lnTo>
                    <a:pt x="22961" y="39725"/>
                  </a:lnTo>
                  <a:lnTo>
                    <a:pt x="24269" y="41008"/>
                  </a:lnTo>
                  <a:lnTo>
                    <a:pt x="24549" y="41224"/>
                  </a:lnTo>
                  <a:lnTo>
                    <a:pt x="24549" y="53708"/>
                  </a:lnTo>
                  <a:lnTo>
                    <a:pt x="673" y="53708"/>
                  </a:lnTo>
                  <a:lnTo>
                    <a:pt x="0" y="56248"/>
                  </a:lnTo>
                  <a:lnTo>
                    <a:pt x="0" y="61315"/>
                  </a:lnTo>
                  <a:lnTo>
                    <a:pt x="673" y="62598"/>
                  </a:lnTo>
                  <a:lnTo>
                    <a:pt x="2286" y="63855"/>
                  </a:lnTo>
                  <a:lnTo>
                    <a:pt x="24549" y="63855"/>
                  </a:lnTo>
                  <a:lnTo>
                    <a:pt x="24549" y="79108"/>
                  </a:lnTo>
                  <a:lnTo>
                    <a:pt x="2286" y="79108"/>
                  </a:lnTo>
                  <a:lnTo>
                    <a:pt x="673" y="80365"/>
                  </a:lnTo>
                  <a:lnTo>
                    <a:pt x="0" y="81648"/>
                  </a:lnTo>
                  <a:lnTo>
                    <a:pt x="0" y="87998"/>
                  </a:lnTo>
                  <a:lnTo>
                    <a:pt x="673" y="89255"/>
                  </a:lnTo>
                  <a:lnTo>
                    <a:pt x="2286" y="90525"/>
                  </a:lnTo>
                  <a:lnTo>
                    <a:pt x="24549" y="90525"/>
                  </a:lnTo>
                  <a:lnTo>
                    <a:pt x="24549" y="104508"/>
                  </a:lnTo>
                  <a:lnTo>
                    <a:pt x="673" y="104508"/>
                  </a:lnTo>
                  <a:lnTo>
                    <a:pt x="0" y="105765"/>
                  </a:lnTo>
                  <a:lnTo>
                    <a:pt x="0" y="112115"/>
                  </a:lnTo>
                  <a:lnTo>
                    <a:pt x="673" y="113398"/>
                  </a:lnTo>
                  <a:lnTo>
                    <a:pt x="2286" y="114655"/>
                  </a:lnTo>
                  <a:lnTo>
                    <a:pt x="24549" y="114655"/>
                  </a:lnTo>
                  <a:lnTo>
                    <a:pt x="24549" y="126898"/>
                  </a:lnTo>
                  <a:lnTo>
                    <a:pt x="26479" y="126898"/>
                  </a:lnTo>
                  <a:lnTo>
                    <a:pt x="26835" y="126898"/>
                  </a:lnTo>
                  <a:lnTo>
                    <a:pt x="26835" y="127342"/>
                  </a:lnTo>
                  <a:lnTo>
                    <a:pt x="24549" y="127355"/>
                  </a:lnTo>
                  <a:lnTo>
                    <a:pt x="23812" y="127355"/>
                  </a:lnTo>
                  <a:lnTo>
                    <a:pt x="22275" y="128625"/>
                  </a:lnTo>
                  <a:lnTo>
                    <a:pt x="2286" y="128625"/>
                  </a:lnTo>
                  <a:lnTo>
                    <a:pt x="673" y="129908"/>
                  </a:lnTo>
                  <a:lnTo>
                    <a:pt x="0" y="131165"/>
                  </a:lnTo>
                  <a:lnTo>
                    <a:pt x="0" y="137515"/>
                  </a:lnTo>
                  <a:lnTo>
                    <a:pt x="673" y="138798"/>
                  </a:lnTo>
                  <a:lnTo>
                    <a:pt x="2286" y="140055"/>
                  </a:lnTo>
                  <a:lnTo>
                    <a:pt x="21729" y="140055"/>
                  </a:lnTo>
                  <a:lnTo>
                    <a:pt x="23495" y="142608"/>
                  </a:lnTo>
                  <a:lnTo>
                    <a:pt x="24549" y="143167"/>
                  </a:lnTo>
                  <a:lnTo>
                    <a:pt x="24549" y="156565"/>
                  </a:lnTo>
                  <a:lnTo>
                    <a:pt x="2286" y="156565"/>
                  </a:lnTo>
                  <a:lnTo>
                    <a:pt x="673" y="157848"/>
                  </a:lnTo>
                  <a:lnTo>
                    <a:pt x="0" y="159105"/>
                  </a:lnTo>
                  <a:lnTo>
                    <a:pt x="0" y="165455"/>
                  </a:lnTo>
                  <a:lnTo>
                    <a:pt x="673" y="166725"/>
                  </a:lnTo>
                  <a:lnTo>
                    <a:pt x="41960" y="166725"/>
                  </a:lnTo>
                  <a:lnTo>
                    <a:pt x="42633" y="165455"/>
                  </a:lnTo>
                  <a:lnTo>
                    <a:pt x="42633" y="162915"/>
                  </a:lnTo>
                  <a:lnTo>
                    <a:pt x="42633" y="159105"/>
                  </a:lnTo>
                  <a:lnTo>
                    <a:pt x="41960" y="157848"/>
                  </a:lnTo>
                  <a:lnTo>
                    <a:pt x="40347" y="156565"/>
                  </a:lnTo>
                  <a:lnTo>
                    <a:pt x="34988" y="156565"/>
                  </a:lnTo>
                  <a:lnTo>
                    <a:pt x="34988" y="143865"/>
                  </a:lnTo>
                  <a:lnTo>
                    <a:pt x="34988" y="143179"/>
                  </a:lnTo>
                  <a:lnTo>
                    <a:pt x="36220" y="142608"/>
                  </a:lnTo>
                  <a:lnTo>
                    <a:pt x="38290" y="141325"/>
                  </a:lnTo>
                  <a:lnTo>
                    <a:pt x="38608" y="140055"/>
                  </a:lnTo>
                  <a:lnTo>
                    <a:pt x="40347" y="140055"/>
                  </a:lnTo>
                  <a:lnTo>
                    <a:pt x="41960" y="138798"/>
                  </a:lnTo>
                  <a:lnTo>
                    <a:pt x="42633" y="137515"/>
                  </a:lnTo>
                  <a:lnTo>
                    <a:pt x="42633" y="131165"/>
                  </a:lnTo>
                  <a:lnTo>
                    <a:pt x="41960" y="129908"/>
                  </a:lnTo>
                  <a:lnTo>
                    <a:pt x="40347" y="128625"/>
                  </a:lnTo>
                  <a:lnTo>
                    <a:pt x="37680" y="128625"/>
                  </a:lnTo>
                  <a:lnTo>
                    <a:pt x="36779" y="127355"/>
                  </a:lnTo>
                  <a:lnTo>
                    <a:pt x="35890" y="126098"/>
                  </a:lnTo>
                  <a:lnTo>
                    <a:pt x="34988" y="126098"/>
                  </a:lnTo>
                  <a:lnTo>
                    <a:pt x="34988" y="114655"/>
                  </a:lnTo>
                  <a:lnTo>
                    <a:pt x="40347" y="114655"/>
                  </a:lnTo>
                  <a:lnTo>
                    <a:pt x="41960" y="113398"/>
                  </a:lnTo>
                  <a:lnTo>
                    <a:pt x="42633" y="112115"/>
                  </a:lnTo>
                  <a:lnTo>
                    <a:pt x="42633" y="105765"/>
                  </a:lnTo>
                  <a:lnTo>
                    <a:pt x="41960" y="104508"/>
                  </a:lnTo>
                  <a:lnTo>
                    <a:pt x="34988" y="104508"/>
                  </a:lnTo>
                  <a:lnTo>
                    <a:pt x="34988" y="90525"/>
                  </a:lnTo>
                  <a:lnTo>
                    <a:pt x="40347" y="90525"/>
                  </a:lnTo>
                  <a:lnTo>
                    <a:pt x="41960" y="89255"/>
                  </a:lnTo>
                  <a:lnTo>
                    <a:pt x="42633" y="87998"/>
                  </a:lnTo>
                  <a:lnTo>
                    <a:pt x="42633" y="81648"/>
                  </a:lnTo>
                  <a:lnTo>
                    <a:pt x="41960" y="80365"/>
                  </a:lnTo>
                  <a:lnTo>
                    <a:pt x="40347" y="79108"/>
                  </a:lnTo>
                  <a:lnTo>
                    <a:pt x="34988" y="79108"/>
                  </a:lnTo>
                  <a:lnTo>
                    <a:pt x="34988" y="63855"/>
                  </a:lnTo>
                  <a:lnTo>
                    <a:pt x="40347" y="63855"/>
                  </a:lnTo>
                  <a:lnTo>
                    <a:pt x="41960" y="62598"/>
                  </a:lnTo>
                  <a:lnTo>
                    <a:pt x="42633" y="61315"/>
                  </a:lnTo>
                  <a:lnTo>
                    <a:pt x="42633" y="56248"/>
                  </a:lnTo>
                  <a:lnTo>
                    <a:pt x="41960" y="53708"/>
                  </a:lnTo>
                  <a:lnTo>
                    <a:pt x="34988" y="53708"/>
                  </a:lnTo>
                  <a:lnTo>
                    <a:pt x="34988" y="42265"/>
                  </a:lnTo>
                  <a:lnTo>
                    <a:pt x="35394" y="42265"/>
                  </a:lnTo>
                  <a:lnTo>
                    <a:pt x="36995" y="41008"/>
                  </a:lnTo>
                  <a:lnTo>
                    <a:pt x="37553" y="39725"/>
                  </a:lnTo>
                  <a:lnTo>
                    <a:pt x="41960" y="39725"/>
                  </a:lnTo>
                  <a:lnTo>
                    <a:pt x="42633" y="37198"/>
                  </a:lnTo>
                  <a:lnTo>
                    <a:pt x="42633" y="32105"/>
                  </a:lnTo>
                  <a:close/>
                </a:path>
                <a:path w="207645" h="167004">
                  <a:moveTo>
                    <a:pt x="42633" y="2286"/>
                  </a:moveTo>
                  <a:lnTo>
                    <a:pt x="41960" y="660"/>
                  </a:lnTo>
                  <a:lnTo>
                    <a:pt x="40347" y="0"/>
                  </a:lnTo>
                  <a:lnTo>
                    <a:pt x="2286" y="0"/>
                  </a:lnTo>
                  <a:lnTo>
                    <a:pt x="673" y="660"/>
                  </a:lnTo>
                  <a:lnTo>
                    <a:pt x="0" y="2286"/>
                  </a:lnTo>
                  <a:lnTo>
                    <a:pt x="0" y="8140"/>
                  </a:lnTo>
                  <a:lnTo>
                    <a:pt x="673" y="9753"/>
                  </a:lnTo>
                  <a:lnTo>
                    <a:pt x="2286" y="10426"/>
                  </a:lnTo>
                  <a:lnTo>
                    <a:pt x="40347" y="10426"/>
                  </a:lnTo>
                  <a:lnTo>
                    <a:pt x="41960" y="9753"/>
                  </a:lnTo>
                  <a:lnTo>
                    <a:pt x="42633" y="8140"/>
                  </a:lnTo>
                  <a:lnTo>
                    <a:pt x="42633" y="5854"/>
                  </a:lnTo>
                  <a:lnTo>
                    <a:pt x="42633" y="4572"/>
                  </a:lnTo>
                  <a:lnTo>
                    <a:pt x="42633" y="2286"/>
                  </a:lnTo>
                  <a:close/>
                </a:path>
                <a:path w="207645" h="167004">
                  <a:moveTo>
                    <a:pt x="207632" y="59029"/>
                  </a:moveTo>
                  <a:lnTo>
                    <a:pt x="203060" y="59029"/>
                  </a:lnTo>
                  <a:lnTo>
                    <a:pt x="203060" y="63601"/>
                  </a:lnTo>
                  <a:lnTo>
                    <a:pt x="203060" y="109524"/>
                  </a:lnTo>
                  <a:lnTo>
                    <a:pt x="127266" y="109524"/>
                  </a:lnTo>
                  <a:lnTo>
                    <a:pt x="127266" y="63601"/>
                  </a:lnTo>
                  <a:lnTo>
                    <a:pt x="203060" y="63601"/>
                  </a:lnTo>
                  <a:lnTo>
                    <a:pt x="203060" y="59029"/>
                  </a:lnTo>
                  <a:lnTo>
                    <a:pt x="122694" y="59029"/>
                  </a:lnTo>
                  <a:lnTo>
                    <a:pt x="122694" y="114096"/>
                  </a:lnTo>
                  <a:lnTo>
                    <a:pt x="124980" y="114096"/>
                  </a:lnTo>
                  <a:lnTo>
                    <a:pt x="207632" y="114096"/>
                  </a:lnTo>
                  <a:lnTo>
                    <a:pt x="207632" y="111810"/>
                  </a:lnTo>
                  <a:lnTo>
                    <a:pt x="207632" y="63601"/>
                  </a:lnTo>
                  <a:lnTo>
                    <a:pt x="207632" y="590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437826" y="42657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8369" y="0"/>
                  </a:moveTo>
                  <a:lnTo>
                    <a:pt x="838" y="6857"/>
                  </a:lnTo>
                  <a:lnTo>
                    <a:pt x="0" y="24612"/>
                  </a:lnTo>
                  <a:lnTo>
                    <a:pt x="6870" y="32143"/>
                  </a:lnTo>
                  <a:lnTo>
                    <a:pt x="15748" y="32550"/>
                  </a:lnTo>
                  <a:lnTo>
                    <a:pt x="24625" y="32969"/>
                  </a:lnTo>
                  <a:lnTo>
                    <a:pt x="32156" y="26111"/>
                  </a:lnTo>
                  <a:lnTo>
                    <a:pt x="32994" y="8356"/>
                  </a:lnTo>
                  <a:lnTo>
                    <a:pt x="26123" y="812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435946" y="426383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7729" y="32156"/>
                  </a:moveTo>
                  <a:lnTo>
                    <a:pt x="17513" y="36728"/>
                  </a:lnTo>
                  <a:lnTo>
                    <a:pt x="28169" y="36728"/>
                  </a:lnTo>
                  <a:lnTo>
                    <a:pt x="32979" y="32181"/>
                  </a:lnTo>
                  <a:lnTo>
                    <a:pt x="17729" y="32156"/>
                  </a:lnTo>
                  <a:close/>
                </a:path>
                <a:path w="36829" h="36829">
                  <a:moveTo>
                    <a:pt x="18364" y="0"/>
                  </a:moveTo>
                  <a:lnTo>
                    <a:pt x="8584" y="12"/>
                  </a:lnTo>
                  <a:lnTo>
                    <a:pt x="482" y="7670"/>
                  </a:lnTo>
                  <a:lnTo>
                    <a:pt x="25" y="17513"/>
                  </a:lnTo>
                  <a:lnTo>
                    <a:pt x="0" y="28155"/>
                  </a:lnTo>
                  <a:lnTo>
                    <a:pt x="7670" y="36271"/>
                  </a:lnTo>
                  <a:lnTo>
                    <a:pt x="17513" y="36728"/>
                  </a:lnTo>
                  <a:lnTo>
                    <a:pt x="17729" y="32156"/>
                  </a:lnTo>
                  <a:lnTo>
                    <a:pt x="10337" y="31826"/>
                  </a:lnTo>
                  <a:lnTo>
                    <a:pt x="4571" y="25717"/>
                  </a:lnTo>
                  <a:lnTo>
                    <a:pt x="4595" y="17513"/>
                  </a:lnTo>
                  <a:lnTo>
                    <a:pt x="4940" y="10325"/>
                  </a:lnTo>
                  <a:lnTo>
                    <a:pt x="11036" y="4572"/>
                  </a:lnTo>
                  <a:lnTo>
                    <a:pt x="32954" y="4572"/>
                  </a:lnTo>
                  <a:lnTo>
                    <a:pt x="29082" y="469"/>
                  </a:lnTo>
                  <a:lnTo>
                    <a:pt x="19227" y="12"/>
                  </a:lnTo>
                  <a:lnTo>
                    <a:pt x="18364" y="0"/>
                  </a:lnTo>
                  <a:close/>
                </a:path>
                <a:path w="36829" h="36829">
                  <a:moveTo>
                    <a:pt x="32954" y="4572"/>
                  </a:moveTo>
                  <a:lnTo>
                    <a:pt x="11036" y="4572"/>
                  </a:lnTo>
                  <a:lnTo>
                    <a:pt x="19011" y="4584"/>
                  </a:lnTo>
                  <a:lnTo>
                    <a:pt x="26415" y="4927"/>
                  </a:lnTo>
                  <a:lnTo>
                    <a:pt x="32181" y="11049"/>
                  </a:lnTo>
                  <a:lnTo>
                    <a:pt x="32159" y="19240"/>
                  </a:lnTo>
                  <a:lnTo>
                    <a:pt x="31826" y="26415"/>
                  </a:lnTo>
                  <a:lnTo>
                    <a:pt x="25717" y="32181"/>
                  </a:lnTo>
                  <a:lnTo>
                    <a:pt x="32979" y="32181"/>
                  </a:lnTo>
                  <a:lnTo>
                    <a:pt x="36271" y="29070"/>
                  </a:lnTo>
                  <a:lnTo>
                    <a:pt x="36741" y="19240"/>
                  </a:lnTo>
                  <a:lnTo>
                    <a:pt x="36753" y="8597"/>
                  </a:lnTo>
                  <a:lnTo>
                    <a:pt x="32954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443566" y="427145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5435" y="0"/>
                  </a:moveTo>
                  <a:lnTo>
                    <a:pt x="546" y="4470"/>
                  </a:lnTo>
                  <a:lnTo>
                    <a:pt x="0" y="16052"/>
                  </a:lnTo>
                  <a:lnTo>
                    <a:pt x="4470" y="20980"/>
                  </a:lnTo>
                  <a:lnTo>
                    <a:pt x="10261" y="21247"/>
                  </a:lnTo>
                  <a:lnTo>
                    <a:pt x="16052" y="21513"/>
                  </a:lnTo>
                  <a:lnTo>
                    <a:pt x="20967" y="17043"/>
                  </a:lnTo>
                  <a:lnTo>
                    <a:pt x="21513" y="5448"/>
                  </a:lnTo>
                  <a:lnTo>
                    <a:pt x="17030" y="533"/>
                  </a:lnTo>
                  <a:lnTo>
                    <a:pt x="54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441534" y="426942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2407" y="20993"/>
                  </a:moveTo>
                  <a:lnTo>
                    <a:pt x="12191" y="25565"/>
                  </a:lnTo>
                  <a:lnTo>
                    <a:pt x="12776" y="25577"/>
                  </a:lnTo>
                  <a:lnTo>
                    <a:pt x="19584" y="25565"/>
                  </a:lnTo>
                  <a:lnTo>
                    <a:pt x="24425" y="21005"/>
                  </a:lnTo>
                  <a:lnTo>
                    <a:pt x="12407" y="20993"/>
                  </a:lnTo>
                  <a:close/>
                </a:path>
                <a:path w="26035" h="26035">
                  <a:moveTo>
                    <a:pt x="12776" y="0"/>
                  </a:moveTo>
                  <a:lnTo>
                    <a:pt x="5968" y="12"/>
                  </a:lnTo>
                  <a:lnTo>
                    <a:pt x="342" y="5346"/>
                  </a:lnTo>
                  <a:lnTo>
                    <a:pt x="12" y="12191"/>
                  </a:lnTo>
                  <a:lnTo>
                    <a:pt x="0" y="19583"/>
                  </a:lnTo>
                  <a:lnTo>
                    <a:pt x="5333" y="25234"/>
                  </a:lnTo>
                  <a:lnTo>
                    <a:pt x="12191" y="25565"/>
                  </a:lnTo>
                  <a:lnTo>
                    <a:pt x="12407" y="20993"/>
                  </a:lnTo>
                  <a:lnTo>
                    <a:pt x="8000" y="20789"/>
                  </a:lnTo>
                  <a:lnTo>
                    <a:pt x="4571" y="17144"/>
                  </a:lnTo>
                  <a:lnTo>
                    <a:pt x="4582" y="12191"/>
                  </a:lnTo>
                  <a:lnTo>
                    <a:pt x="4787" y="8000"/>
                  </a:lnTo>
                  <a:lnTo>
                    <a:pt x="8420" y="4572"/>
                  </a:lnTo>
                  <a:lnTo>
                    <a:pt x="24228" y="4572"/>
                  </a:lnTo>
                  <a:lnTo>
                    <a:pt x="20218" y="342"/>
                  </a:lnTo>
                  <a:lnTo>
                    <a:pt x="13373" y="12"/>
                  </a:lnTo>
                  <a:lnTo>
                    <a:pt x="12776" y="0"/>
                  </a:lnTo>
                  <a:close/>
                </a:path>
                <a:path w="26035" h="26035">
                  <a:moveTo>
                    <a:pt x="24228" y="4572"/>
                  </a:moveTo>
                  <a:lnTo>
                    <a:pt x="8420" y="4572"/>
                  </a:lnTo>
                  <a:lnTo>
                    <a:pt x="13157" y="4584"/>
                  </a:lnTo>
                  <a:lnTo>
                    <a:pt x="17564" y="4787"/>
                  </a:lnTo>
                  <a:lnTo>
                    <a:pt x="20993" y="8420"/>
                  </a:lnTo>
                  <a:lnTo>
                    <a:pt x="20970" y="13385"/>
                  </a:lnTo>
                  <a:lnTo>
                    <a:pt x="20777" y="17576"/>
                  </a:lnTo>
                  <a:lnTo>
                    <a:pt x="17144" y="21005"/>
                  </a:lnTo>
                  <a:lnTo>
                    <a:pt x="24439" y="20993"/>
                  </a:lnTo>
                  <a:lnTo>
                    <a:pt x="25234" y="20243"/>
                  </a:lnTo>
                  <a:lnTo>
                    <a:pt x="25552" y="13385"/>
                  </a:lnTo>
                  <a:lnTo>
                    <a:pt x="25565" y="5981"/>
                  </a:lnTo>
                  <a:lnTo>
                    <a:pt x="24228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176943" y="4260697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8356" y="0"/>
                  </a:moveTo>
                  <a:lnTo>
                    <a:pt x="825" y="6858"/>
                  </a:lnTo>
                  <a:lnTo>
                    <a:pt x="0" y="24612"/>
                  </a:lnTo>
                  <a:lnTo>
                    <a:pt x="6858" y="32143"/>
                  </a:lnTo>
                  <a:lnTo>
                    <a:pt x="24612" y="32956"/>
                  </a:lnTo>
                  <a:lnTo>
                    <a:pt x="32143" y="26111"/>
                  </a:lnTo>
                  <a:lnTo>
                    <a:pt x="32981" y="8356"/>
                  </a:lnTo>
                  <a:lnTo>
                    <a:pt x="26123" y="812"/>
                  </a:lnTo>
                  <a:lnTo>
                    <a:pt x="17233" y="406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175050" y="425879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18376" y="0"/>
                  </a:moveTo>
                  <a:lnTo>
                    <a:pt x="8597" y="25"/>
                  </a:lnTo>
                  <a:lnTo>
                    <a:pt x="482" y="7683"/>
                  </a:lnTo>
                  <a:lnTo>
                    <a:pt x="25" y="17525"/>
                  </a:lnTo>
                  <a:lnTo>
                    <a:pt x="0" y="28168"/>
                  </a:lnTo>
                  <a:lnTo>
                    <a:pt x="7670" y="36283"/>
                  </a:lnTo>
                  <a:lnTo>
                    <a:pt x="17525" y="36741"/>
                  </a:lnTo>
                  <a:lnTo>
                    <a:pt x="18376" y="36766"/>
                  </a:lnTo>
                  <a:lnTo>
                    <a:pt x="28143" y="36766"/>
                  </a:lnTo>
                  <a:lnTo>
                    <a:pt x="32987" y="32194"/>
                  </a:lnTo>
                  <a:lnTo>
                    <a:pt x="17741" y="32181"/>
                  </a:lnTo>
                  <a:lnTo>
                    <a:pt x="10337" y="31838"/>
                  </a:lnTo>
                  <a:lnTo>
                    <a:pt x="4572" y="25730"/>
                  </a:lnTo>
                  <a:lnTo>
                    <a:pt x="4612" y="17525"/>
                  </a:lnTo>
                  <a:lnTo>
                    <a:pt x="4940" y="10337"/>
                  </a:lnTo>
                  <a:lnTo>
                    <a:pt x="11049" y="4571"/>
                  </a:lnTo>
                  <a:lnTo>
                    <a:pt x="19025" y="4571"/>
                  </a:lnTo>
                  <a:lnTo>
                    <a:pt x="19227" y="25"/>
                  </a:lnTo>
                  <a:lnTo>
                    <a:pt x="18376" y="0"/>
                  </a:lnTo>
                  <a:close/>
                </a:path>
                <a:path w="36830" h="36829">
                  <a:moveTo>
                    <a:pt x="19227" y="25"/>
                  </a:moveTo>
                  <a:lnTo>
                    <a:pt x="19024" y="4597"/>
                  </a:lnTo>
                  <a:lnTo>
                    <a:pt x="26428" y="4940"/>
                  </a:lnTo>
                  <a:lnTo>
                    <a:pt x="32181" y="11049"/>
                  </a:lnTo>
                  <a:lnTo>
                    <a:pt x="32159" y="19253"/>
                  </a:lnTo>
                  <a:lnTo>
                    <a:pt x="31826" y="26428"/>
                  </a:lnTo>
                  <a:lnTo>
                    <a:pt x="25704" y="32194"/>
                  </a:lnTo>
                  <a:lnTo>
                    <a:pt x="33001" y="32181"/>
                  </a:lnTo>
                  <a:lnTo>
                    <a:pt x="36271" y="29095"/>
                  </a:lnTo>
                  <a:lnTo>
                    <a:pt x="36741" y="19253"/>
                  </a:lnTo>
                  <a:lnTo>
                    <a:pt x="36753" y="8610"/>
                  </a:lnTo>
                  <a:lnTo>
                    <a:pt x="29083" y="482"/>
                  </a:lnTo>
                  <a:lnTo>
                    <a:pt x="19227" y="25"/>
                  </a:lnTo>
                  <a:close/>
                </a:path>
                <a:path w="36830" h="36829">
                  <a:moveTo>
                    <a:pt x="19025" y="4571"/>
                  </a:moveTo>
                  <a:lnTo>
                    <a:pt x="18376" y="4571"/>
                  </a:lnTo>
                  <a:lnTo>
                    <a:pt x="19024" y="45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182670" y="426642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5448" y="0"/>
                  </a:moveTo>
                  <a:lnTo>
                    <a:pt x="546" y="4470"/>
                  </a:lnTo>
                  <a:lnTo>
                    <a:pt x="0" y="16052"/>
                  </a:lnTo>
                  <a:lnTo>
                    <a:pt x="4483" y="20967"/>
                  </a:lnTo>
                  <a:lnTo>
                    <a:pt x="10274" y="21247"/>
                  </a:lnTo>
                  <a:lnTo>
                    <a:pt x="16065" y="21513"/>
                  </a:lnTo>
                  <a:lnTo>
                    <a:pt x="20980" y="17043"/>
                  </a:lnTo>
                  <a:lnTo>
                    <a:pt x="21526" y="5448"/>
                  </a:lnTo>
                  <a:lnTo>
                    <a:pt x="17030" y="533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180638" y="426439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2407" y="20993"/>
                  </a:moveTo>
                  <a:lnTo>
                    <a:pt x="12204" y="25565"/>
                  </a:lnTo>
                  <a:lnTo>
                    <a:pt x="12788" y="25577"/>
                  </a:lnTo>
                  <a:lnTo>
                    <a:pt x="19609" y="25565"/>
                  </a:lnTo>
                  <a:lnTo>
                    <a:pt x="24428" y="21005"/>
                  </a:lnTo>
                  <a:lnTo>
                    <a:pt x="12407" y="20993"/>
                  </a:lnTo>
                  <a:close/>
                </a:path>
                <a:path w="26035" h="26035">
                  <a:moveTo>
                    <a:pt x="12788" y="0"/>
                  </a:moveTo>
                  <a:lnTo>
                    <a:pt x="5980" y="12"/>
                  </a:lnTo>
                  <a:lnTo>
                    <a:pt x="342" y="5334"/>
                  </a:lnTo>
                  <a:lnTo>
                    <a:pt x="12" y="12191"/>
                  </a:lnTo>
                  <a:lnTo>
                    <a:pt x="0" y="19583"/>
                  </a:lnTo>
                  <a:lnTo>
                    <a:pt x="5346" y="25234"/>
                  </a:lnTo>
                  <a:lnTo>
                    <a:pt x="12192" y="25565"/>
                  </a:lnTo>
                  <a:lnTo>
                    <a:pt x="12407" y="20993"/>
                  </a:lnTo>
                  <a:lnTo>
                    <a:pt x="8013" y="20789"/>
                  </a:lnTo>
                  <a:lnTo>
                    <a:pt x="4572" y="17145"/>
                  </a:lnTo>
                  <a:lnTo>
                    <a:pt x="4595" y="12191"/>
                  </a:lnTo>
                  <a:lnTo>
                    <a:pt x="4800" y="7988"/>
                  </a:lnTo>
                  <a:lnTo>
                    <a:pt x="8432" y="4572"/>
                  </a:lnTo>
                  <a:lnTo>
                    <a:pt x="24250" y="4572"/>
                  </a:lnTo>
                  <a:lnTo>
                    <a:pt x="20231" y="342"/>
                  </a:lnTo>
                  <a:lnTo>
                    <a:pt x="13385" y="12"/>
                  </a:lnTo>
                  <a:lnTo>
                    <a:pt x="12788" y="0"/>
                  </a:lnTo>
                  <a:close/>
                </a:path>
                <a:path w="26035" h="26035">
                  <a:moveTo>
                    <a:pt x="24250" y="4572"/>
                  </a:moveTo>
                  <a:lnTo>
                    <a:pt x="8432" y="4572"/>
                  </a:lnTo>
                  <a:lnTo>
                    <a:pt x="13169" y="4584"/>
                  </a:lnTo>
                  <a:lnTo>
                    <a:pt x="17564" y="4787"/>
                  </a:lnTo>
                  <a:lnTo>
                    <a:pt x="21005" y="8420"/>
                  </a:lnTo>
                  <a:lnTo>
                    <a:pt x="20983" y="13385"/>
                  </a:lnTo>
                  <a:lnTo>
                    <a:pt x="20789" y="17576"/>
                  </a:lnTo>
                  <a:lnTo>
                    <a:pt x="17157" y="21005"/>
                  </a:lnTo>
                  <a:lnTo>
                    <a:pt x="24442" y="20993"/>
                  </a:lnTo>
                  <a:lnTo>
                    <a:pt x="25247" y="20231"/>
                  </a:lnTo>
                  <a:lnTo>
                    <a:pt x="25565" y="13385"/>
                  </a:lnTo>
                  <a:lnTo>
                    <a:pt x="25577" y="5969"/>
                  </a:lnTo>
                  <a:lnTo>
                    <a:pt x="24250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386162" y="452661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8356" y="0"/>
                  </a:moveTo>
                  <a:lnTo>
                    <a:pt x="838" y="6858"/>
                  </a:lnTo>
                  <a:lnTo>
                    <a:pt x="0" y="24625"/>
                  </a:lnTo>
                  <a:lnTo>
                    <a:pt x="6857" y="32156"/>
                  </a:lnTo>
                  <a:lnTo>
                    <a:pt x="24612" y="32981"/>
                  </a:lnTo>
                  <a:lnTo>
                    <a:pt x="32143" y="26123"/>
                  </a:lnTo>
                  <a:lnTo>
                    <a:pt x="32981" y="8369"/>
                  </a:lnTo>
                  <a:lnTo>
                    <a:pt x="26111" y="825"/>
                  </a:lnTo>
                  <a:lnTo>
                    <a:pt x="17233" y="406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84270" y="452471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364" y="0"/>
                  </a:moveTo>
                  <a:lnTo>
                    <a:pt x="8584" y="12"/>
                  </a:lnTo>
                  <a:lnTo>
                    <a:pt x="482" y="7683"/>
                  </a:lnTo>
                  <a:lnTo>
                    <a:pt x="25" y="17525"/>
                  </a:lnTo>
                  <a:lnTo>
                    <a:pt x="0" y="28155"/>
                  </a:lnTo>
                  <a:lnTo>
                    <a:pt x="7670" y="36283"/>
                  </a:lnTo>
                  <a:lnTo>
                    <a:pt x="17525" y="36728"/>
                  </a:lnTo>
                  <a:lnTo>
                    <a:pt x="18402" y="36753"/>
                  </a:lnTo>
                  <a:lnTo>
                    <a:pt x="28155" y="36753"/>
                  </a:lnTo>
                  <a:lnTo>
                    <a:pt x="32992" y="32181"/>
                  </a:lnTo>
                  <a:lnTo>
                    <a:pt x="17729" y="32169"/>
                  </a:lnTo>
                  <a:lnTo>
                    <a:pt x="10337" y="31826"/>
                  </a:lnTo>
                  <a:lnTo>
                    <a:pt x="4572" y="25717"/>
                  </a:lnTo>
                  <a:lnTo>
                    <a:pt x="4612" y="17525"/>
                  </a:lnTo>
                  <a:lnTo>
                    <a:pt x="4940" y="10337"/>
                  </a:lnTo>
                  <a:lnTo>
                    <a:pt x="11036" y="4572"/>
                  </a:lnTo>
                  <a:lnTo>
                    <a:pt x="19025" y="4572"/>
                  </a:lnTo>
                  <a:lnTo>
                    <a:pt x="19240" y="12"/>
                  </a:lnTo>
                  <a:lnTo>
                    <a:pt x="18364" y="0"/>
                  </a:lnTo>
                  <a:close/>
                </a:path>
                <a:path w="36829" h="36829">
                  <a:moveTo>
                    <a:pt x="19240" y="12"/>
                  </a:moveTo>
                  <a:lnTo>
                    <a:pt x="19024" y="4584"/>
                  </a:lnTo>
                  <a:lnTo>
                    <a:pt x="26415" y="4927"/>
                  </a:lnTo>
                  <a:lnTo>
                    <a:pt x="32194" y="11061"/>
                  </a:lnTo>
                  <a:lnTo>
                    <a:pt x="32154" y="19240"/>
                  </a:lnTo>
                  <a:lnTo>
                    <a:pt x="31826" y="26416"/>
                  </a:lnTo>
                  <a:lnTo>
                    <a:pt x="25717" y="32181"/>
                  </a:lnTo>
                  <a:lnTo>
                    <a:pt x="33006" y="32169"/>
                  </a:lnTo>
                  <a:lnTo>
                    <a:pt x="36271" y="29083"/>
                  </a:lnTo>
                  <a:lnTo>
                    <a:pt x="36741" y="19240"/>
                  </a:lnTo>
                  <a:lnTo>
                    <a:pt x="36753" y="8610"/>
                  </a:lnTo>
                  <a:lnTo>
                    <a:pt x="29082" y="495"/>
                  </a:lnTo>
                  <a:lnTo>
                    <a:pt x="19240" y="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91890" y="453233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5448" y="0"/>
                  </a:moveTo>
                  <a:lnTo>
                    <a:pt x="546" y="4483"/>
                  </a:lnTo>
                  <a:lnTo>
                    <a:pt x="0" y="16065"/>
                  </a:lnTo>
                  <a:lnTo>
                    <a:pt x="4470" y="20993"/>
                  </a:lnTo>
                  <a:lnTo>
                    <a:pt x="10261" y="21259"/>
                  </a:lnTo>
                  <a:lnTo>
                    <a:pt x="16052" y="21526"/>
                  </a:lnTo>
                  <a:lnTo>
                    <a:pt x="20967" y="17043"/>
                  </a:lnTo>
                  <a:lnTo>
                    <a:pt x="21513" y="5461"/>
                  </a:lnTo>
                  <a:lnTo>
                    <a:pt x="17030" y="533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389858" y="4530305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4231" y="4572"/>
                  </a:moveTo>
                  <a:lnTo>
                    <a:pt x="8420" y="4572"/>
                  </a:lnTo>
                  <a:lnTo>
                    <a:pt x="13169" y="4584"/>
                  </a:lnTo>
                  <a:lnTo>
                    <a:pt x="17564" y="4787"/>
                  </a:lnTo>
                  <a:lnTo>
                    <a:pt x="20993" y="8420"/>
                  </a:lnTo>
                  <a:lnTo>
                    <a:pt x="20971" y="13385"/>
                  </a:lnTo>
                  <a:lnTo>
                    <a:pt x="20789" y="17589"/>
                  </a:lnTo>
                  <a:lnTo>
                    <a:pt x="17144" y="21005"/>
                  </a:lnTo>
                  <a:lnTo>
                    <a:pt x="12407" y="21005"/>
                  </a:lnTo>
                  <a:lnTo>
                    <a:pt x="12191" y="25565"/>
                  </a:lnTo>
                  <a:lnTo>
                    <a:pt x="19596" y="25565"/>
                  </a:lnTo>
                  <a:lnTo>
                    <a:pt x="25234" y="20243"/>
                  </a:lnTo>
                  <a:lnTo>
                    <a:pt x="25552" y="13385"/>
                  </a:lnTo>
                  <a:lnTo>
                    <a:pt x="25565" y="5981"/>
                  </a:lnTo>
                  <a:lnTo>
                    <a:pt x="24231" y="4572"/>
                  </a:lnTo>
                  <a:close/>
                </a:path>
                <a:path w="26035" h="26035">
                  <a:moveTo>
                    <a:pt x="12776" y="0"/>
                  </a:moveTo>
                  <a:lnTo>
                    <a:pt x="5968" y="12"/>
                  </a:lnTo>
                  <a:lnTo>
                    <a:pt x="342" y="5346"/>
                  </a:lnTo>
                  <a:lnTo>
                    <a:pt x="12" y="12192"/>
                  </a:lnTo>
                  <a:lnTo>
                    <a:pt x="0" y="19583"/>
                  </a:lnTo>
                  <a:lnTo>
                    <a:pt x="5334" y="25247"/>
                  </a:lnTo>
                  <a:lnTo>
                    <a:pt x="12191" y="25565"/>
                  </a:lnTo>
                  <a:lnTo>
                    <a:pt x="12407" y="21005"/>
                  </a:lnTo>
                  <a:lnTo>
                    <a:pt x="8000" y="20802"/>
                  </a:lnTo>
                  <a:lnTo>
                    <a:pt x="4572" y="17157"/>
                  </a:lnTo>
                  <a:lnTo>
                    <a:pt x="4594" y="12192"/>
                  </a:lnTo>
                  <a:lnTo>
                    <a:pt x="4787" y="8013"/>
                  </a:lnTo>
                  <a:lnTo>
                    <a:pt x="8420" y="4572"/>
                  </a:lnTo>
                  <a:lnTo>
                    <a:pt x="24231" y="4572"/>
                  </a:lnTo>
                  <a:lnTo>
                    <a:pt x="20231" y="342"/>
                  </a:lnTo>
                  <a:lnTo>
                    <a:pt x="13373" y="12"/>
                  </a:lnTo>
                  <a:lnTo>
                    <a:pt x="127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226434" y="452661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8356" y="0"/>
                  </a:moveTo>
                  <a:lnTo>
                    <a:pt x="838" y="6858"/>
                  </a:lnTo>
                  <a:lnTo>
                    <a:pt x="0" y="24625"/>
                  </a:lnTo>
                  <a:lnTo>
                    <a:pt x="6857" y="32156"/>
                  </a:lnTo>
                  <a:lnTo>
                    <a:pt x="24612" y="32981"/>
                  </a:lnTo>
                  <a:lnTo>
                    <a:pt x="32156" y="26123"/>
                  </a:lnTo>
                  <a:lnTo>
                    <a:pt x="32981" y="8369"/>
                  </a:lnTo>
                  <a:lnTo>
                    <a:pt x="26123" y="825"/>
                  </a:lnTo>
                  <a:lnTo>
                    <a:pt x="17233" y="406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224555" y="452471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351" y="0"/>
                  </a:moveTo>
                  <a:lnTo>
                    <a:pt x="8571" y="12"/>
                  </a:lnTo>
                  <a:lnTo>
                    <a:pt x="482" y="7683"/>
                  </a:lnTo>
                  <a:lnTo>
                    <a:pt x="12" y="17525"/>
                  </a:lnTo>
                  <a:lnTo>
                    <a:pt x="0" y="28155"/>
                  </a:lnTo>
                  <a:lnTo>
                    <a:pt x="7658" y="36283"/>
                  </a:lnTo>
                  <a:lnTo>
                    <a:pt x="17513" y="36728"/>
                  </a:lnTo>
                  <a:lnTo>
                    <a:pt x="18389" y="36753"/>
                  </a:lnTo>
                  <a:lnTo>
                    <a:pt x="28143" y="36753"/>
                  </a:lnTo>
                  <a:lnTo>
                    <a:pt x="32987" y="32181"/>
                  </a:lnTo>
                  <a:lnTo>
                    <a:pt x="17729" y="32169"/>
                  </a:lnTo>
                  <a:lnTo>
                    <a:pt x="10325" y="31826"/>
                  </a:lnTo>
                  <a:lnTo>
                    <a:pt x="4572" y="25717"/>
                  </a:lnTo>
                  <a:lnTo>
                    <a:pt x="4594" y="17525"/>
                  </a:lnTo>
                  <a:lnTo>
                    <a:pt x="4927" y="10337"/>
                  </a:lnTo>
                  <a:lnTo>
                    <a:pt x="11036" y="4572"/>
                  </a:lnTo>
                  <a:lnTo>
                    <a:pt x="19012" y="4572"/>
                  </a:lnTo>
                  <a:lnTo>
                    <a:pt x="19227" y="12"/>
                  </a:lnTo>
                  <a:lnTo>
                    <a:pt x="18351" y="0"/>
                  </a:lnTo>
                  <a:close/>
                </a:path>
                <a:path w="36829" h="36829">
                  <a:moveTo>
                    <a:pt x="19227" y="12"/>
                  </a:moveTo>
                  <a:lnTo>
                    <a:pt x="19011" y="4584"/>
                  </a:lnTo>
                  <a:lnTo>
                    <a:pt x="26416" y="4927"/>
                  </a:lnTo>
                  <a:lnTo>
                    <a:pt x="32181" y="11061"/>
                  </a:lnTo>
                  <a:lnTo>
                    <a:pt x="32159" y="19240"/>
                  </a:lnTo>
                  <a:lnTo>
                    <a:pt x="31826" y="26416"/>
                  </a:lnTo>
                  <a:lnTo>
                    <a:pt x="25704" y="32181"/>
                  </a:lnTo>
                  <a:lnTo>
                    <a:pt x="33001" y="32169"/>
                  </a:lnTo>
                  <a:lnTo>
                    <a:pt x="36271" y="29083"/>
                  </a:lnTo>
                  <a:lnTo>
                    <a:pt x="36728" y="19240"/>
                  </a:lnTo>
                  <a:lnTo>
                    <a:pt x="36753" y="8623"/>
                  </a:lnTo>
                  <a:lnTo>
                    <a:pt x="29083" y="495"/>
                  </a:lnTo>
                  <a:lnTo>
                    <a:pt x="19227" y="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232162" y="453233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5448" y="0"/>
                  </a:moveTo>
                  <a:lnTo>
                    <a:pt x="546" y="4483"/>
                  </a:lnTo>
                  <a:lnTo>
                    <a:pt x="0" y="16065"/>
                  </a:lnTo>
                  <a:lnTo>
                    <a:pt x="4483" y="20993"/>
                  </a:lnTo>
                  <a:lnTo>
                    <a:pt x="10274" y="21259"/>
                  </a:lnTo>
                  <a:lnTo>
                    <a:pt x="16065" y="21526"/>
                  </a:lnTo>
                  <a:lnTo>
                    <a:pt x="20980" y="17043"/>
                  </a:lnTo>
                  <a:lnTo>
                    <a:pt x="21513" y="5461"/>
                  </a:lnTo>
                  <a:lnTo>
                    <a:pt x="17030" y="533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230130" y="4530305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4232" y="4572"/>
                  </a:moveTo>
                  <a:lnTo>
                    <a:pt x="8420" y="4572"/>
                  </a:lnTo>
                  <a:lnTo>
                    <a:pt x="13169" y="4584"/>
                  </a:lnTo>
                  <a:lnTo>
                    <a:pt x="17564" y="4787"/>
                  </a:lnTo>
                  <a:lnTo>
                    <a:pt x="21005" y="8432"/>
                  </a:lnTo>
                  <a:lnTo>
                    <a:pt x="20983" y="13385"/>
                  </a:lnTo>
                  <a:lnTo>
                    <a:pt x="20789" y="17589"/>
                  </a:lnTo>
                  <a:lnTo>
                    <a:pt x="17157" y="21005"/>
                  </a:lnTo>
                  <a:lnTo>
                    <a:pt x="12407" y="21005"/>
                  </a:lnTo>
                  <a:lnTo>
                    <a:pt x="12204" y="25565"/>
                  </a:lnTo>
                  <a:lnTo>
                    <a:pt x="19596" y="25565"/>
                  </a:lnTo>
                  <a:lnTo>
                    <a:pt x="25234" y="20243"/>
                  </a:lnTo>
                  <a:lnTo>
                    <a:pt x="25565" y="13385"/>
                  </a:lnTo>
                  <a:lnTo>
                    <a:pt x="25577" y="5994"/>
                  </a:lnTo>
                  <a:lnTo>
                    <a:pt x="24232" y="4572"/>
                  </a:lnTo>
                  <a:close/>
                </a:path>
                <a:path w="26035" h="26035">
                  <a:moveTo>
                    <a:pt x="12788" y="0"/>
                  </a:moveTo>
                  <a:lnTo>
                    <a:pt x="5968" y="12"/>
                  </a:lnTo>
                  <a:lnTo>
                    <a:pt x="342" y="5346"/>
                  </a:lnTo>
                  <a:lnTo>
                    <a:pt x="12" y="12192"/>
                  </a:lnTo>
                  <a:lnTo>
                    <a:pt x="0" y="19583"/>
                  </a:lnTo>
                  <a:lnTo>
                    <a:pt x="5333" y="25247"/>
                  </a:lnTo>
                  <a:lnTo>
                    <a:pt x="12191" y="25565"/>
                  </a:lnTo>
                  <a:lnTo>
                    <a:pt x="12407" y="21005"/>
                  </a:lnTo>
                  <a:lnTo>
                    <a:pt x="8013" y="20802"/>
                  </a:lnTo>
                  <a:lnTo>
                    <a:pt x="4571" y="17157"/>
                  </a:lnTo>
                  <a:lnTo>
                    <a:pt x="4595" y="12192"/>
                  </a:lnTo>
                  <a:lnTo>
                    <a:pt x="4800" y="8013"/>
                  </a:lnTo>
                  <a:lnTo>
                    <a:pt x="8420" y="4572"/>
                  </a:lnTo>
                  <a:lnTo>
                    <a:pt x="24232" y="4572"/>
                  </a:lnTo>
                  <a:lnTo>
                    <a:pt x="20231" y="342"/>
                  </a:lnTo>
                  <a:lnTo>
                    <a:pt x="13385" y="12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227387" y="4302252"/>
              <a:ext cx="7620" cy="44450"/>
            </a:xfrm>
            <a:custGeom>
              <a:avLst/>
              <a:gdLst/>
              <a:ahLst/>
              <a:cxnLst/>
              <a:rect l="l" t="t" r="r" b="b"/>
              <a:pathLst>
                <a:path w="7619" h="44450">
                  <a:moveTo>
                    <a:pt x="7467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7467" y="44272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225101" y="4299966"/>
              <a:ext cx="12065" cy="48895"/>
            </a:xfrm>
            <a:custGeom>
              <a:avLst/>
              <a:gdLst/>
              <a:ahLst/>
              <a:cxnLst/>
              <a:rect l="l" t="t" r="r" b="b"/>
              <a:pathLst>
                <a:path w="12064" h="48895">
                  <a:moveTo>
                    <a:pt x="9753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6"/>
                  </a:lnTo>
                  <a:lnTo>
                    <a:pt x="0" y="46558"/>
                  </a:lnTo>
                  <a:lnTo>
                    <a:pt x="673" y="48171"/>
                  </a:lnTo>
                  <a:lnTo>
                    <a:pt x="2286" y="48844"/>
                  </a:lnTo>
                  <a:lnTo>
                    <a:pt x="9753" y="48844"/>
                  </a:lnTo>
                  <a:lnTo>
                    <a:pt x="11366" y="48171"/>
                  </a:lnTo>
                  <a:lnTo>
                    <a:pt x="12039" y="46558"/>
                  </a:lnTo>
                  <a:lnTo>
                    <a:pt x="12039" y="44272"/>
                  </a:lnTo>
                  <a:lnTo>
                    <a:pt x="4572" y="44272"/>
                  </a:lnTo>
                  <a:lnTo>
                    <a:pt x="4572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12039" y="2286"/>
                  </a:lnTo>
                  <a:lnTo>
                    <a:pt x="11366" y="660"/>
                  </a:lnTo>
                  <a:lnTo>
                    <a:pt x="9753" y="0"/>
                  </a:lnTo>
                  <a:close/>
                </a:path>
                <a:path w="12064" h="48895">
                  <a:moveTo>
                    <a:pt x="12039" y="2286"/>
                  </a:moveTo>
                  <a:lnTo>
                    <a:pt x="4572" y="2286"/>
                  </a:lnTo>
                  <a:lnTo>
                    <a:pt x="4572" y="4572"/>
                  </a:lnTo>
                  <a:lnTo>
                    <a:pt x="7467" y="4572"/>
                  </a:lnTo>
                  <a:lnTo>
                    <a:pt x="7467" y="44272"/>
                  </a:lnTo>
                  <a:lnTo>
                    <a:pt x="12039" y="44272"/>
                  </a:lnTo>
                  <a:lnTo>
                    <a:pt x="12039" y="2286"/>
                  </a:lnTo>
                  <a:close/>
                </a:path>
                <a:path w="12064" h="48895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457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234855" y="4302252"/>
              <a:ext cx="6350" cy="44450"/>
            </a:xfrm>
            <a:custGeom>
              <a:avLst/>
              <a:gdLst/>
              <a:ahLst/>
              <a:cxnLst/>
              <a:rect l="l" t="t" r="r" b="b"/>
              <a:pathLst>
                <a:path w="6350" h="44450">
                  <a:moveTo>
                    <a:pt x="5867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5867" y="44272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232569" y="4299966"/>
              <a:ext cx="10795" cy="48895"/>
            </a:xfrm>
            <a:custGeom>
              <a:avLst/>
              <a:gdLst/>
              <a:ahLst/>
              <a:cxnLst/>
              <a:rect l="l" t="t" r="r" b="b"/>
              <a:pathLst>
                <a:path w="10794" h="48895">
                  <a:moveTo>
                    <a:pt x="8153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6"/>
                  </a:lnTo>
                  <a:lnTo>
                    <a:pt x="0" y="46558"/>
                  </a:lnTo>
                  <a:lnTo>
                    <a:pt x="673" y="48171"/>
                  </a:lnTo>
                  <a:lnTo>
                    <a:pt x="2286" y="48844"/>
                  </a:lnTo>
                  <a:lnTo>
                    <a:pt x="8153" y="48844"/>
                  </a:lnTo>
                  <a:lnTo>
                    <a:pt x="9779" y="48171"/>
                  </a:lnTo>
                  <a:lnTo>
                    <a:pt x="10439" y="46558"/>
                  </a:lnTo>
                  <a:lnTo>
                    <a:pt x="10439" y="44272"/>
                  </a:lnTo>
                  <a:lnTo>
                    <a:pt x="4572" y="44272"/>
                  </a:lnTo>
                  <a:lnTo>
                    <a:pt x="4572" y="4572"/>
                  </a:lnTo>
                  <a:lnTo>
                    <a:pt x="5867" y="4572"/>
                  </a:lnTo>
                  <a:lnTo>
                    <a:pt x="5867" y="2286"/>
                  </a:lnTo>
                  <a:lnTo>
                    <a:pt x="8153" y="2286"/>
                  </a:lnTo>
                  <a:lnTo>
                    <a:pt x="8153" y="0"/>
                  </a:lnTo>
                  <a:close/>
                </a:path>
                <a:path w="10794" h="48895">
                  <a:moveTo>
                    <a:pt x="8153" y="2286"/>
                  </a:moveTo>
                  <a:lnTo>
                    <a:pt x="5867" y="2286"/>
                  </a:lnTo>
                  <a:lnTo>
                    <a:pt x="5867" y="44272"/>
                  </a:lnTo>
                  <a:lnTo>
                    <a:pt x="10439" y="44272"/>
                  </a:lnTo>
                  <a:lnTo>
                    <a:pt x="10439" y="4572"/>
                  </a:lnTo>
                  <a:lnTo>
                    <a:pt x="8153" y="4572"/>
                  </a:lnTo>
                  <a:lnTo>
                    <a:pt x="8153" y="2286"/>
                  </a:lnTo>
                  <a:close/>
                </a:path>
                <a:path w="10794" h="48895">
                  <a:moveTo>
                    <a:pt x="8153" y="0"/>
                  </a:moveTo>
                  <a:lnTo>
                    <a:pt x="8153" y="4572"/>
                  </a:lnTo>
                  <a:lnTo>
                    <a:pt x="10439" y="4572"/>
                  </a:lnTo>
                  <a:lnTo>
                    <a:pt x="10439" y="2286"/>
                  </a:lnTo>
                  <a:lnTo>
                    <a:pt x="9779" y="660"/>
                  </a:lnTo>
                  <a:lnTo>
                    <a:pt x="81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220110" y="430136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86" y="0"/>
                  </a:moveTo>
                  <a:lnTo>
                    <a:pt x="1346" y="0"/>
                  </a:lnTo>
                  <a:lnTo>
                    <a:pt x="0" y="1346"/>
                  </a:lnTo>
                  <a:lnTo>
                    <a:pt x="0" y="4686"/>
                  </a:lnTo>
                  <a:lnTo>
                    <a:pt x="1346" y="6032"/>
                  </a:lnTo>
                  <a:lnTo>
                    <a:pt x="4686" y="6032"/>
                  </a:lnTo>
                  <a:lnTo>
                    <a:pt x="6032" y="4686"/>
                  </a:lnTo>
                  <a:lnTo>
                    <a:pt x="6032" y="3009"/>
                  </a:lnTo>
                  <a:lnTo>
                    <a:pt x="6032" y="1346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217824" y="429907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5295" y="0"/>
                  </a:moveTo>
                  <a:lnTo>
                    <a:pt x="2362" y="12"/>
                  </a:lnTo>
                  <a:lnTo>
                    <a:pt x="12" y="2362"/>
                  </a:lnTo>
                  <a:lnTo>
                    <a:pt x="0" y="8229"/>
                  </a:lnTo>
                  <a:lnTo>
                    <a:pt x="2374" y="10604"/>
                  </a:lnTo>
                  <a:lnTo>
                    <a:pt x="8229" y="10604"/>
                  </a:lnTo>
                  <a:lnTo>
                    <a:pt x="10604" y="8229"/>
                  </a:lnTo>
                  <a:lnTo>
                    <a:pt x="10604" y="6032"/>
                  </a:lnTo>
                  <a:lnTo>
                    <a:pt x="5295" y="6032"/>
                  </a:lnTo>
                  <a:lnTo>
                    <a:pt x="4571" y="5295"/>
                  </a:lnTo>
                  <a:lnTo>
                    <a:pt x="5295" y="4572"/>
                  </a:lnTo>
                  <a:lnTo>
                    <a:pt x="10604" y="4572"/>
                  </a:lnTo>
                  <a:lnTo>
                    <a:pt x="10604" y="2362"/>
                  </a:lnTo>
                  <a:lnTo>
                    <a:pt x="8216" y="12"/>
                  </a:lnTo>
                  <a:lnTo>
                    <a:pt x="5295" y="0"/>
                  </a:lnTo>
                  <a:close/>
                </a:path>
                <a:path w="10794" h="10795">
                  <a:moveTo>
                    <a:pt x="10604" y="4572"/>
                  </a:moveTo>
                  <a:lnTo>
                    <a:pt x="5295" y="4572"/>
                  </a:lnTo>
                  <a:lnTo>
                    <a:pt x="6032" y="5295"/>
                  </a:lnTo>
                  <a:lnTo>
                    <a:pt x="5295" y="6032"/>
                  </a:lnTo>
                  <a:lnTo>
                    <a:pt x="10604" y="6032"/>
                  </a:lnTo>
                  <a:lnTo>
                    <a:pt x="10604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240912" y="430136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73" y="0"/>
                  </a:moveTo>
                  <a:lnTo>
                    <a:pt x="1346" y="0"/>
                  </a:lnTo>
                  <a:lnTo>
                    <a:pt x="0" y="1346"/>
                  </a:lnTo>
                  <a:lnTo>
                    <a:pt x="0" y="4686"/>
                  </a:lnTo>
                  <a:lnTo>
                    <a:pt x="1346" y="6032"/>
                  </a:lnTo>
                  <a:lnTo>
                    <a:pt x="4673" y="6032"/>
                  </a:lnTo>
                  <a:lnTo>
                    <a:pt x="6019" y="4686"/>
                  </a:lnTo>
                  <a:lnTo>
                    <a:pt x="6019" y="3009"/>
                  </a:lnTo>
                  <a:lnTo>
                    <a:pt x="6019" y="1346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238626" y="429907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5295" y="0"/>
                  </a:moveTo>
                  <a:lnTo>
                    <a:pt x="2362" y="12"/>
                  </a:lnTo>
                  <a:lnTo>
                    <a:pt x="0" y="2374"/>
                  </a:lnTo>
                  <a:lnTo>
                    <a:pt x="0" y="8229"/>
                  </a:lnTo>
                  <a:lnTo>
                    <a:pt x="2362" y="10604"/>
                  </a:lnTo>
                  <a:lnTo>
                    <a:pt x="8229" y="10604"/>
                  </a:lnTo>
                  <a:lnTo>
                    <a:pt x="10591" y="8229"/>
                  </a:lnTo>
                  <a:lnTo>
                    <a:pt x="10591" y="6032"/>
                  </a:lnTo>
                  <a:lnTo>
                    <a:pt x="5295" y="6032"/>
                  </a:lnTo>
                  <a:lnTo>
                    <a:pt x="4572" y="5295"/>
                  </a:lnTo>
                  <a:lnTo>
                    <a:pt x="5295" y="4572"/>
                  </a:lnTo>
                  <a:lnTo>
                    <a:pt x="10591" y="4572"/>
                  </a:lnTo>
                  <a:lnTo>
                    <a:pt x="10591" y="2374"/>
                  </a:lnTo>
                  <a:lnTo>
                    <a:pt x="8216" y="12"/>
                  </a:lnTo>
                  <a:lnTo>
                    <a:pt x="5295" y="0"/>
                  </a:lnTo>
                  <a:close/>
                </a:path>
                <a:path w="10794" h="10795">
                  <a:moveTo>
                    <a:pt x="10591" y="4572"/>
                  </a:moveTo>
                  <a:lnTo>
                    <a:pt x="5295" y="4572"/>
                  </a:lnTo>
                  <a:lnTo>
                    <a:pt x="6019" y="5295"/>
                  </a:lnTo>
                  <a:lnTo>
                    <a:pt x="5295" y="6032"/>
                  </a:lnTo>
                  <a:lnTo>
                    <a:pt x="10591" y="6032"/>
                  </a:lnTo>
                  <a:lnTo>
                    <a:pt x="10591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220110" y="433882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86" y="0"/>
                  </a:moveTo>
                  <a:lnTo>
                    <a:pt x="1346" y="0"/>
                  </a:lnTo>
                  <a:lnTo>
                    <a:pt x="0" y="1358"/>
                  </a:lnTo>
                  <a:lnTo>
                    <a:pt x="0" y="4699"/>
                  </a:lnTo>
                  <a:lnTo>
                    <a:pt x="1346" y="6032"/>
                  </a:lnTo>
                  <a:lnTo>
                    <a:pt x="4686" y="6032"/>
                  </a:lnTo>
                  <a:lnTo>
                    <a:pt x="6032" y="4699"/>
                  </a:lnTo>
                  <a:lnTo>
                    <a:pt x="6032" y="3022"/>
                  </a:lnTo>
                  <a:lnTo>
                    <a:pt x="6032" y="1358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217824" y="43365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8242" y="0"/>
                  </a:moveTo>
                  <a:lnTo>
                    <a:pt x="2362" y="12"/>
                  </a:lnTo>
                  <a:lnTo>
                    <a:pt x="0" y="2387"/>
                  </a:lnTo>
                  <a:lnTo>
                    <a:pt x="0" y="8242"/>
                  </a:lnTo>
                  <a:lnTo>
                    <a:pt x="2374" y="10604"/>
                  </a:lnTo>
                  <a:lnTo>
                    <a:pt x="8216" y="10604"/>
                  </a:lnTo>
                  <a:lnTo>
                    <a:pt x="10604" y="8242"/>
                  </a:lnTo>
                  <a:lnTo>
                    <a:pt x="10604" y="6032"/>
                  </a:lnTo>
                  <a:lnTo>
                    <a:pt x="5295" y="6032"/>
                  </a:lnTo>
                  <a:lnTo>
                    <a:pt x="4571" y="5308"/>
                  </a:lnTo>
                  <a:lnTo>
                    <a:pt x="5295" y="4572"/>
                  </a:lnTo>
                  <a:lnTo>
                    <a:pt x="10604" y="4572"/>
                  </a:lnTo>
                  <a:lnTo>
                    <a:pt x="10604" y="2387"/>
                  </a:lnTo>
                  <a:lnTo>
                    <a:pt x="8242" y="0"/>
                  </a:lnTo>
                  <a:close/>
                </a:path>
                <a:path w="10794" h="10795">
                  <a:moveTo>
                    <a:pt x="10604" y="4572"/>
                  </a:moveTo>
                  <a:lnTo>
                    <a:pt x="5295" y="4572"/>
                  </a:lnTo>
                  <a:lnTo>
                    <a:pt x="6032" y="5308"/>
                  </a:lnTo>
                  <a:lnTo>
                    <a:pt x="5295" y="6032"/>
                  </a:lnTo>
                  <a:lnTo>
                    <a:pt x="10604" y="6032"/>
                  </a:lnTo>
                  <a:lnTo>
                    <a:pt x="10604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240912" y="433882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73" y="0"/>
                  </a:moveTo>
                  <a:lnTo>
                    <a:pt x="1346" y="0"/>
                  </a:lnTo>
                  <a:lnTo>
                    <a:pt x="0" y="1358"/>
                  </a:lnTo>
                  <a:lnTo>
                    <a:pt x="0" y="4699"/>
                  </a:lnTo>
                  <a:lnTo>
                    <a:pt x="1346" y="6032"/>
                  </a:lnTo>
                  <a:lnTo>
                    <a:pt x="4673" y="6032"/>
                  </a:lnTo>
                  <a:lnTo>
                    <a:pt x="6019" y="4699"/>
                  </a:lnTo>
                  <a:lnTo>
                    <a:pt x="6019" y="3022"/>
                  </a:lnTo>
                  <a:lnTo>
                    <a:pt x="6019" y="1358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210166" y="4293565"/>
              <a:ext cx="52069" cy="55244"/>
            </a:xfrm>
            <a:custGeom>
              <a:avLst/>
              <a:gdLst/>
              <a:ahLst/>
              <a:cxnLst/>
              <a:rect l="l" t="t" r="r" b="b"/>
              <a:pathLst>
                <a:path w="52070" h="55245">
                  <a:moveTo>
                    <a:pt x="51523" y="17919"/>
                  </a:moveTo>
                  <a:lnTo>
                    <a:pt x="51460" y="6400"/>
                  </a:lnTo>
                  <a:lnTo>
                    <a:pt x="50850" y="4927"/>
                  </a:lnTo>
                  <a:lnTo>
                    <a:pt x="49974" y="4572"/>
                  </a:lnTo>
                  <a:lnTo>
                    <a:pt x="49237" y="4267"/>
                  </a:lnTo>
                  <a:lnTo>
                    <a:pt x="39243" y="4267"/>
                  </a:lnTo>
                  <a:lnTo>
                    <a:pt x="39243" y="2286"/>
                  </a:lnTo>
                  <a:lnTo>
                    <a:pt x="38582" y="660"/>
                  </a:lnTo>
                  <a:lnTo>
                    <a:pt x="36957" y="0"/>
                  </a:lnTo>
                  <a:lnTo>
                    <a:pt x="13500" y="0"/>
                  </a:lnTo>
                  <a:lnTo>
                    <a:pt x="11874" y="660"/>
                  </a:lnTo>
                  <a:lnTo>
                    <a:pt x="11214" y="2286"/>
                  </a:lnTo>
                  <a:lnTo>
                    <a:pt x="11214" y="4267"/>
                  </a:lnTo>
                  <a:lnTo>
                    <a:pt x="2286" y="4267"/>
                  </a:lnTo>
                  <a:lnTo>
                    <a:pt x="673" y="4927"/>
                  </a:lnTo>
                  <a:lnTo>
                    <a:pt x="50" y="6400"/>
                  </a:lnTo>
                  <a:lnTo>
                    <a:pt x="0" y="52959"/>
                  </a:lnTo>
                  <a:lnTo>
                    <a:pt x="673" y="54571"/>
                  </a:lnTo>
                  <a:lnTo>
                    <a:pt x="2286" y="55245"/>
                  </a:lnTo>
                  <a:lnTo>
                    <a:pt x="17221" y="55245"/>
                  </a:lnTo>
                  <a:lnTo>
                    <a:pt x="18834" y="54571"/>
                  </a:lnTo>
                  <a:lnTo>
                    <a:pt x="19507" y="52959"/>
                  </a:lnTo>
                  <a:lnTo>
                    <a:pt x="19507" y="50673"/>
                  </a:lnTo>
                  <a:lnTo>
                    <a:pt x="19507" y="10972"/>
                  </a:lnTo>
                  <a:lnTo>
                    <a:pt x="28270" y="10972"/>
                  </a:lnTo>
                  <a:lnTo>
                    <a:pt x="28270" y="52959"/>
                  </a:lnTo>
                  <a:lnTo>
                    <a:pt x="28943" y="54571"/>
                  </a:lnTo>
                  <a:lnTo>
                    <a:pt x="30556" y="55245"/>
                  </a:lnTo>
                  <a:lnTo>
                    <a:pt x="49237" y="55245"/>
                  </a:lnTo>
                  <a:lnTo>
                    <a:pt x="50850" y="54571"/>
                  </a:lnTo>
                  <a:lnTo>
                    <a:pt x="51523" y="52959"/>
                  </a:lnTo>
                  <a:lnTo>
                    <a:pt x="51523" y="50673"/>
                  </a:lnTo>
                  <a:lnTo>
                    <a:pt x="51523" y="46901"/>
                  </a:lnTo>
                  <a:lnTo>
                    <a:pt x="51523" y="44665"/>
                  </a:lnTo>
                  <a:lnTo>
                    <a:pt x="49669" y="42418"/>
                  </a:lnTo>
                  <a:lnTo>
                    <a:pt x="48361" y="42164"/>
                  </a:lnTo>
                  <a:lnTo>
                    <a:pt x="47472" y="41706"/>
                  </a:lnTo>
                  <a:lnTo>
                    <a:pt x="46951" y="41211"/>
                  </a:lnTo>
                  <a:lnTo>
                    <a:pt x="46164" y="39090"/>
                  </a:lnTo>
                  <a:lnTo>
                    <a:pt x="46164" y="25222"/>
                  </a:lnTo>
                  <a:lnTo>
                    <a:pt x="47129" y="23964"/>
                  </a:lnTo>
                  <a:lnTo>
                    <a:pt x="47904" y="23304"/>
                  </a:lnTo>
                  <a:lnTo>
                    <a:pt x="49174" y="22580"/>
                  </a:lnTo>
                  <a:lnTo>
                    <a:pt x="50431" y="21805"/>
                  </a:lnTo>
                  <a:lnTo>
                    <a:pt x="51523" y="19862"/>
                  </a:lnTo>
                  <a:lnTo>
                    <a:pt x="51523" y="179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388486" y="4305846"/>
              <a:ext cx="7620" cy="44450"/>
            </a:xfrm>
            <a:custGeom>
              <a:avLst/>
              <a:gdLst/>
              <a:ahLst/>
              <a:cxnLst/>
              <a:rect l="l" t="t" r="r" b="b"/>
              <a:pathLst>
                <a:path w="7620" h="44450">
                  <a:moveTo>
                    <a:pt x="7454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7454" y="44272"/>
                  </a:lnTo>
                  <a:lnTo>
                    <a:pt x="7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386200" y="4303560"/>
              <a:ext cx="12065" cy="48895"/>
            </a:xfrm>
            <a:custGeom>
              <a:avLst/>
              <a:gdLst/>
              <a:ahLst/>
              <a:cxnLst/>
              <a:rect l="l" t="t" r="r" b="b"/>
              <a:pathLst>
                <a:path w="12064" h="48895">
                  <a:moveTo>
                    <a:pt x="9740" y="0"/>
                  </a:moveTo>
                  <a:lnTo>
                    <a:pt x="2286" y="0"/>
                  </a:lnTo>
                  <a:lnTo>
                    <a:pt x="660" y="673"/>
                  </a:lnTo>
                  <a:lnTo>
                    <a:pt x="0" y="2286"/>
                  </a:lnTo>
                  <a:lnTo>
                    <a:pt x="0" y="46558"/>
                  </a:lnTo>
                  <a:lnTo>
                    <a:pt x="660" y="48171"/>
                  </a:lnTo>
                  <a:lnTo>
                    <a:pt x="2286" y="48844"/>
                  </a:lnTo>
                  <a:lnTo>
                    <a:pt x="9740" y="48844"/>
                  </a:lnTo>
                  <a:lnTo>
                    <a:pt x="11353" y="48171"/>
                  </a:lnTo>
                  <a:lnTo>
                    <a:pt x="12026" y="46558"/>
                  </a:lnTo>
                  <a:lnTo>
                    <a:pt x="12026" y="44272"/>
                  </a:lnTo>
                  <a:lnTo>
                    <a:pt x="4572" y="44272"/>
                  </a:lnTo>
                  <a:lnTo>
                    <a:pt x="4572" y="4572"/>
                  </a:lnTo>
                  <a:lnTo>
                    <a:pt x="2286" y="4572"/>
                  </a:lnTo>
                  <a:lnTo>
                    <a:pt x="2286" y="2286"/>
                  </a:lnTo>
                  <a:lnTo>
                    <a:pt x="12026" y="2286"/>
                  </a:lnTo>
                  <a:lnTo>
                    <a:pt x="11353" y="673"/>
                  </a:lnTo>
                  <a:lnTo>
                    <a:pt x="9740" y="0"/>
                  </a:lnTo>
                  <a:close/>
                </a:path>
                <a:path w="12064" h="48895">
                  <a:moveTo>
                    <a:pt x="12026" y="2286"/>
                  </a:moveTo>
                  <a:lnTo>
                    <a:pt x="4572" y="2286"/>
                  </a:lnTo>
                  <a:lnTo>
                    <a:pt x="4572" y="4572"/>
                  </a:lnTo>
                  <a:lnTo>
                    <a:pt x="7454" y="4572"/>
                  </a:lnTo>
                  <a:lnTo>
                    <a:pt x="7454" y="44272"/>
                  </a:lnTo>
                  <a:lnTo>
                    <a:pt x="12026" y="44272"/>
                  </a:lnTo>
                  <a:lnTo>
                    <a:pt x="12026" y="2286"/>
                  </a:lnTo>
                  <a:close/>
                </a:path>
                <a:path w="12064" h="48895">
                  <a:moveTo>
                    <a:pt x="4572" y="2286"/>
                  </a:moveTo>
                  <a:lnTo>
                    <a:pt x="2286" y="2286"/>
                  </a:lnTo>
                  <a:lnTo>
                    <a:pt x="2286" y="4572"/>
                  </a:lnTo>
                  <a:lnTo>
                    <a:pt x="457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395954" y="4305846"/>
              <a:ext cx="6350" cy="44450"/>
            </a:xfrm>
            <a:custGeom>
              <a:avLst/>
              <a:gdLst/>
              <a:ahLst/>
              <a:cxnLst/>
              <a:rect l="l" t="t" r="r" b="b"/>
              <a:pathLst>
                <a:path w="6350" h="44450">
                  <a:moveTo>
                    <a:pt x="5867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5867" y="44272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393655" y="4303560"/>
              <a:ext cx="10795" cy="48895"/>
            </a:xfrm>
            <a:custGeom>
              <a:avLst/>
              <a:gdLst/>
              <a:ahLst/>
              <a:cxnLst/>
              <a:rect l="l" t="t" r="r" b="b"/>
              <a:pathLst>
                <a:path w="10795" h="48895">
                  <a:moveTo>
                    <a:pt x="8166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46558"/>
                  </a:lnTo>
                  <a:lnTo>
                    <a:pt x="673" y="48171"/>
                  </a:lnTo>
                  <a:lnTo>
                    <a:pt x="2286" y="48844"/>
                  </a:lnTo>
                  <a:lnTo>
                    <a:pt x="8166" y="48844"/>
                  </a:lnTo>
                  <a:lnTo>
                    <a:pt x="9779" y="48171"/>
                  </a:lnTo>
                  <a:lnTo>
                    <a:pt x="10452" y="46558"/>
                  </a:lnTo>
                  <a:lnTo>
                    <a:pt x="10452" y="44272"/>
                  </a:lnTo>
                  <a:lnTo>
                    <a:pt x="4572" y="44272"/>
                  </a:lnTo>
                  <a:lnTo>
                    <a:pt x="4572" y="4572"/>
                  </a:lnTo>
                  <a:lnTo>
                    <a:pt x="5880" y="4572"/>
                  </a:lnTo>
                  <a:lnTo>
                    <a:pt x="5880" y="2286"/>
                  </a:lnTo>
                  <a:lnTo>
                    <a:pt x="8166" y="2286"/>
                  </a:lnTo>
                  <a:lnTo>
                    <a:pt x="8166" y="0"/>
                  </a:lnTo>
                  <a:close/>
                </a:path>
                <a:path w="10795" h="48895">
                  <a:moveTo>
                    <a:pt x="8166" y="2286"/>
                  </a:moveTo>
                  <a:lnTo>
                    <a:pt x="5880" y="2286"/>
                  </a:lnTo>
                  <a:lnTo>
                    <a:pt x="5880" y="44272"/>
                  </a:lnTo>
                  <a:lnTo>
                    <a:pt x="10452" y="44272"/>
                  </a:lnTo>
                  <a:lnTo>
                    <a:pt x="10452" y="4572"/>
                  </a:lnTo>
                  <a:lnTo>
                    <a:pt x="8166" y="4572"/>
                  </a:lnTo>
                  <a:lnTo>
                    <a:pt x="8166" y="2286"/>
                  </a:lnTo>
                  <a:close/>
                </a:path>
                <a:path w="10795" h="48895">
                  <a:moveTo>
                    <a:pt x="8166" y="0"/>
                  </a:moveTo>
                  <a:lnTo>
                    <a:pt x="8166" y="4572"/>
                  </a:lnTo>
                  <a:lnTo>
                    <a:pt x="10452" y="4572"/>
                  </a:lnTo>
                  <a:lnTo>
                    <a:pt x="10452" y="2286"/>
                  </a:lnTo>
                  <a:lnTo>
                    <a:pt x="9779" y="673"/>
                  </a:lnTo>
                  <a:lnTo>
                    <a:pt x="81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381197" y="430496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86" y="0"/>
                  </a:moveTo>
                  <a:lnTo>
                    <a:pt x="1346" y="0"/>
                  </a:lnTo>
                  <a:lnTo>
                    <a:pt x="0" y="1346"/>
                  </a:lnTo>
                  <a:lnTo>
                    <a:pt x="0" y="4686"/>
                  </a:lnTo>
                  <a:lnTo>
                    <a:pt x="1346" y="6019"/>
                  </a:lnTo>
                  <a:lnTo>
                    <a:pt x="4686" y="6019"/>
                  </a:lnTo>
                  <a:lnTo>
                    <a:pt x="6032" y="4686"/>
                  </a:lnTo>
                  <a:lnTo>
                    <a:pt x="6032" y="3009"/>
                  </a:lnTo>
                  <a:lnTo>
                    <a:pt x="6032" y="1346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378911" y="430268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229" y="0"/>
                  </a:moveTo>
                  <a:lnTo>
                    <a:pt x="2387" y="0"/>
                  </a:lnTo>
                  <a:lnTo>
                    <a:pt x="0" y="2362"/>
                  </a:lnTo>
                  <a:lnTo>
                    <a:pt x="0" y="8242"/>
                  </a:lnTo>
                  <a:lnTo>
                    <a:pt x="2387" y="10591"/>
                  </a:lnTo>
                  <a:lnTo>
                    <a:pt x="8229" y="10591"/>
                  </a:lnTo>
                  <a:lnTo>
                    <a:pt x="10591" y="8242"/>
                  </a:lnTo>
                  <a:lnTo>
                    <a:pt x="10604" y="6019"/>
                  </a:lnTo>
                  <a:lnTo>
                    <a:pt x="5308" y="6019"/>
                  </a:lnTo>
                  <a:lnTo>
                    <a:pt x="4572" y="5295"/>
                  </a:lnTo>
                  <a:lnTo>
                    <a:pt x="5308" y="4572"/>
                  </a:lnTo>
                  <a:lnTo>
                    <a:pt x="10604" y="4572"/>
                  </a:lnTo>
                  <a:lnTo>
                    <a:pt x="10591" y="2362"/>
                  </a:lnTo>
                  <a:lnTo>
                    <a:pt x="8229" y="0"/>
                  </a:lnTo>
                  <a:close/>
                </a:path>
                <a:path w="10795" h="10795">
                  <a:moveTo>
                    <a:pt x="10604" y="4572"/>
                  </a:moveTo>
                  <a:lnTo>
                    <a:pt x="5308" y="4572"/>
                  </a:lnTo>
                  <a:lnTo>
                    <a:pt x="6032" y="5295"/>
                  </a:lnTo>
                  <a:lnTo>
                    <a:pt x="5308" y="6019"/>
                  </a:lnTo>
                  <a:lnTo>
                    <a:pt x="10604" y="6019"/>
                  </a:lnTo>
                  <a:lnTo>
                    <a:pt x="10604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401999" y="430496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73" y="0"/>
                  </a:moveTo>
                  <a:lnTo>
                    <a:pt x="1346" y="0"/>
                  </a:lnTo>
                  <a:lnTo>
                    <a:pt x="0" y="1346"/>
                  </a:lnTo>
                  <a:lnTo>
                    <a:pt x="0" y="4686"/>
                  </a:lnTo>
                  <a:lnTo>
                    <a:pt x="1346" y="6019"/>
                  </a:lnTo>
                  <a:lnTo>
                    <a:pt x="4673" y="6019"/>
                  </a:lnTo>
                  <a:lnTo>
                    <a:pt x="6032" y="4686"/>
                  </a:lnTo>
                  <a:lnTo>
                    <a:pt x="6032" y="3009"/>
                  </a:lnTo>
                  <a:lnTo>
                    <a:pt x="6032" y="1346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399713" y="430268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229" y="0"/>
                  </a:moveTo>
                  <a:lnTo>
                    <a:pt x="2374" y="0"/>
                  </a:lnTo>
                  <a:lnTo>
                    <a:pt x="0" y="2362"/>
                  </a:lnTo>
                  <a:lnTo>
                    <a:pt x="0" y="8229"/>
                  </a:lnTo>
                  <a:lnTo>
                    <a:pt x="2374" y="10591"/>
                  </a:lnTo>
                  <a:lnTo>
                    <a:pt x="8229" y="10591"/>
                  </a:lnTo>
                  <a:lnTo>
                    <a:pt x="10604" y="8229"/>
                  </a:lnTo>
                  <a:lnTo>
                    <a:pt x="10604" y="6019"/>
                  </a:lnTo>
                  <a:lnTo>
                    <a:pt x="5308" y="6019"/>
                  </a:lnTo>
                  <a:lnTo>
                    <a:pt x="4571" y="5295"/>
                  </a:lnTo>
                  <a:lnTo>
                    <a:pt x="5308" y="4572"/>
                  </a:lnTo>
                  <a:lnTo>
                    <a:pt x="10604" y="4572"/>
                  </a:lnTo>
                  <a:lnTo>
                    <a:pt x="10604" y="2362"/>
                  </a:lnTo>
                  <a:lnTo>
                    <a:pt x="8229" y="0"/>
                  </a:lnTo>
                  <a:close/>
                </a:path>
                <a:path w="10795" h="10795">
                  <a:moveTo>
                    <a:pt x="10604" y="4572"/>
                  </a:moveTo>
                  <a:lnTo>
                    <a:pt x="5308" y="4572"/>
                  </a:lnTo>
                  <a:lnTo>
                    <a:pt x="6032" y="5295"/>
                  </a:lnTo>
                  <a:lnTo>
                    <a:pt x="5308" y="6019"/>
                  </a:lnTo>
                  <a:lnTo>
                    <a:pt x="10604" y="6019"/>
                  </a:lnTo>
                  <a:lnTo>
                    <a:pt x="10604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381197" y="434244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86" y="0"/>
                  </a:moveTo>
                  <a:lnTo>
                    <a:pt x="1346" y="0"/>
                  </a:lnTo>
                  <a:lnTo>
                    <a:pt x="0" y="1346"/>
                  </a:lnTo>
                  <a:lnTo>
                    <a:pt x="0" y="4673"/>
                  </a:lnTo>
                  <a:lnTo>
                    <a:pt x="1346" y="6019"/>
                  </a:lnTo>
                  <a:lnTo>
                    <a:pt x="4686" y="6019"/>
                  </a:lnTo>
                  <a:lnTo>
                    <a:pt x="6032" y="4673"/>
                  </a:lnTo>
                  <a:lnTo>
                    <a:pt x="6032" y="2997"/>
                  </a:lnTo>
                  <a:lnTo>
                    <a:pt x="6032" y="1346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378911" y="434016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229" y="0"/>
                  </a:moveTo>
                  <a:lnTo>
                    <a:pt x="2387" y="0"/>
                  </a:lnTo>
                  <a:lnTo>
                    <a:pt x="0" y="2349"/>
                  </a:lnTo>
                  <a:lnTo>
                    <a:pt x="0" y="8229"/>
                  </a:lnTo>
                  <a:lnTo>
                    <a:pt x="2374" y="10591"/>
                  </a:lnTo>
                  <a:lnTo>
                    <a:pt x="8242" y="10591"/>
                  </a:lnTo>
                  <a:lnTo>
                    <a:pt x="10591" y="8229"/>
                  </a:lnTo>
                  <a:lnTo>
                    <a:pt x="10604" y="6019"/>
                  </a:lnTo>
                  <a:lnTo>
                    <a:pt x="5308" y="6019"/>
                  </a:lnTo>
                  <a:lnTo>
                    <a:pt x="4572" y="5283"/>
                  </a:lnTo>
                  <a:lnTo>
                    <a:pt x="5308" y="4572"/>
                  </a:lnTo>
                  <a:lnTo>
                    <a:pt x="10604" y="4572"/>
                  </a:lnTo>
                  <a:lnTo>
                    <a:pt x="10591" y="2349"/>
                  </a:lnTo>
                  <a:lnTo>
                    <a:pt x="8229" y="0"/>
                  </a:lnTo>
                  <a:close/>
                </a:path>
                <a:path w="10795" h="10795">
                  <a:moveTo>
                    <a:pt x="10604" y="4572"/>
                  </a:moveTo>
                  <a:lnTo>
                    <a:pt x="5308" y="4572"/>
                  </a:lnTo>
                  <a:lnTo>
                    <a:pt x="6032" y="5283"/>
                  </a:lnTo>
                  <a:lnTo>
                    <a:pt x="5308" y="6019"/>
                  </a:lnTo>
                  <a:lnTo>
                    <a:pt x="10604" y="6019"/>
                  </a:lnTo>
                  <a:lnTo>
                    <a:pt x="10604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401999" y="434244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73" y="0"/>
                  </a:moveTo>
                  <a:lnTo>
                    <a:pt x="1346" y="0"/>
                  </a:lnTo>
                  <a:lnTo>
                    <a:pt x="0" y="1346"/>
                  </a:lnTo>
                  <a:lnTo>
                    <a:pt x="0" y="4673"/>
                  </a:lnTo>
                  <a:lnTo>
                    <a:pt x="1346" y="6019"/>
                  </a:lnTo>
                  <a:lnTo>
                    <a:pt x="4673" y="6019"/>
                  </a:lnTo>
                  <a:lnTo>
                    <a:pt x="6032" y="4673"/>
                  </a:lnTo>
                  <a:lnTo>
                    <a:pt x="6032" y="2997"/>
                  </a:lnTo>
                  <a:lnTo>
                    <a:pt x="6032" y="1346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371253" y="4297159"/>
              <a:ext cx="52069" cy="55244"/>
            </a:xfrm>
            <a:custGeom>
              <a:avLst/>
              <a:gdLst/>
              <a:ahLst/>
              <a:cxnLst/>
              <a:rect l="l" t="t" r="r" b="b"/>
              <a:pathLst>
                <a:path w="52070" h="55245">
                  <a:moveTo>
                    <a:pt x="51511" y="44665"/>
                  </a:moveTo>
                  <a:lnTo>
                    <a:pt x="49669" y="42430"/>
                  </a:lnTo>
                  <a:lnTo>
                    <a:pt x="48374" y="42176"/>
                  </a:lnTo>
                  <a:lnTo>
                    <a:pt x="47472" y="41719"/>
                  </a:lnTo>
                  <a:lnTo>
                    <a:pt x="46964" y="41211"/>
                  </a:lnTo>
                  <a:lnTo>
                    <a:pt x="46189" y="39090"/>
                  </a:lnTo>
                  <a:lnTo>
                    <a:pt x="46189" y="6553"/>
                  </a:lnTo>
                  <a:lnTo>
                    <a:pt x="45516" y="4940"/>
                  </a:lnTo>
                  <a:lnTo>
                    <a:pt x="43903" y="4267"/>
                  </a:lnTo>
                  <a:lnTo>
                    <a:pt x="39243" y="4267"/>
                  </a:lnTo>
                  <a:lnTo>
                    <a:pt x="39243" y="2286"/>
                  </a:lnTo>
                  <a:lnTo>
                    <a:pt x="38569" y="673"/>
                  </a:lnTo>
                  <a:lnTo>
                    <a:pt x="36957" y="0"/>
                  </a:lnTo>
                  <a:lnTo>
                    <a:pt x="13487" y="0"/>
                  </a:lnTo>
                  <a:lnTo>
                    <a:pt x="11874" y="673"/>
                  </a:lnTo>
                  <a:lnTo>
                    <a:pt x="11201" y="2286"/>
                  </a:lnTo>
                  <a:lnTo>
                    <a:pt x="11201" y="4267"/>
                  </a:lnTo>
                  <a:lnTo>
                    <a:pt x="2286" y="4267"/>
                  </a:lnTo>
                  <a:lnTo>
                    <a:pt x="673" y="4940"/>
                  </a:lnTo>
                  <a:lnTo>
                    <a:pt x="63" y="6400"/>
                  </a:lnTo>
                  <a:lnTo>
                    <a:pt x="0" y="52959"/>
                  </a:lnTo>
                  <a:lnTo>
                    <a:pt x="673" y="54571"/>
                  </a:lnTo>
                  <a:lnTo>
                    <a:pt x="2286" y="55245"/>
                  </a:lnTo>
                  <a:lnTo>
                    <a:pt x="17233" y="55245"/>
                  </a:lnTo>
                  <a:lnTo>
                    <a:pt x="18846" y="54571"/>
                  </a:lnTo>
                  <a:lnTo>
                    <a:pt x="19519" y="52959"/>
                  </a:lnTo>
                  <a:lnTo>
                    <a:pt x="19519" y="50673"/>
                  </a:lnTo>
                  <a:lnTo>
                    <a:pt x="19519" y="10972"/>
                  </a:lnTo>
                  <a:lnTo>
                    <a:pt x="28282" y="10972"/>
                  </a:lnTo>
                  <a:lnTo>
                    <a:pt x="28282" y="52959"/>
                  </a:lnTo>
                  <a:lnTo>
                    <a:pt x="28943" y="54571"/>
                  </a:lnTo>
                  <a:lnTo>
                    <a:pt x="30568" y="55245"/>
                  </a:lnTo>
                  <a:lnTo>
                    <a:pt x="49225" y="55245"/>
                  </a:lnTo>
                  <a:lnTo>
                    <a:pt x="50850" y="54571"/>
                  </a:lnTo>
                  <a:lnTo>
                    <a:pt x="51511" y="52959"/>
                  </a:lnTo>
                  <a:lnTo>
                    <a:pt x="51511" y="50673"/>
                  </a:lnTo>
                  <a:lnTo>
                    <a:pt x="51511" y="46913"/>
                  </a:lnTo>
                  <a:lnTo>
                    <a:pt x="51511" y="446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231121" y="4346524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23837" y="0"/>
                  </a:moveTo>
                  <a:lnTo>
                    <a:pt x="0" y="0"/>
                  </a:lnTo>
                  <a:lnTo>
                    <a:pt x="0" y="11366"/>
                  </a:lnTo>
                  <a:lnTo>
                    <a:pt x="12445" y="21717"/>
                  </a:lnTo>
                  <a:lnTo>
                    <a:pt x="23837" y="11366"/>
                  </a:lnTo>
                  <a:lnTo>
                    <a:pt x="238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228835" y="4344238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6123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13652"/>
                  </a:lnTo>
                  <a:lnTo>
                    <a:pt x="825" y="15417"/>
                  </a:lnTo>
                  <a:lnTo>
                    <a:pt x="13258" y="25768"/>
                  </a:lnTo>
                  <a:lnTo>
                    <a:pt x="16268" y="25704"/>
                  </a:lnTo>
                  <a:lnTo>
                    <a:pt x="21468" y="20980"/>
                  </a:lnTo>
                  <a:lnTo>
                    <a:pt x="14655" y="20980"/>
                  </a:lnTo>
                  <a:lnTo>
                    <a:pt x="4641" y="12643"/>
                  </a:lnTo>
                  <a:lnTo>
                    <a:pt x="4571" y="4572"/>
                  </a:lnTo>
                  <a:lnTo>
                    <a:pt x="28409" y="4572"/>
                  </a:lnTo>
                  <a:lnTo>
                    <a:pt x="28409" y="2286"/>
                  </a:lnTo>
                  <a:lnTo>
                    <a:pt x="27736" y="673"/>
                  </a:lnTo>
                  <a:lnTo>
                    <a:pt x="26123" y="0"/>
                  </a:lnTo>
                  <a:close/>
                </a:path>
                <a:path w="28575" h="26035">
                  <a:moveTo>
                    <a:pt x="23837" y="12643"/>
                  </a:moveTo>
                  <a:lnTo>
                    <a:pt x="14655" y="20980"/>
                  </a:lnTo>
                  <a:lnTo>
                    <a:pt x="21468" y="20980"/>
                  </a:lnTo>
                  <a:lnTo>
                    <a:pt x="27660" y="15354"/>
                  </a:lnTo>
                  <a:lnTo>
                    <a:pt x="28409" y="13652"/>
                  </a:lnTo>
                  <a:lnTo>
                    <a:pt x="23837" y="13652"/>
                  </a:lnTo>
                  <a:lnTo>
                    <a:pt x="23837" y="12643"/>
                  </a:lnTo>
                  <a:close/>
                </a:path>
                <a:path w="28575" h="26035">
                  <a:moveTo>
                    <a:pt x="24587" y="11963"/>
                  </a:moveTo>
                  <a:lnTo>
                    <a:pt x="23901" y="12585"/>
                  </a:lnTo>
                  <a:lnTo>
                    <a:pt x="23837" y="13652"/>
                  </a:lnTo>
                  <a:lnTo>
                    <a:pt x="26123" y="13652"/>
                  </a:lnTo>
                  <a:lnTo>
                    <a:pt x="24587" y="11963"/>
                  </a:lnTo>
                  <a:close/>
                </a:path>
                <a:path w="28575" h="26035">
                  <a:moveTo>
                    <a:pt x="28409" y="11963"/>
                  </a:moveTo>
                  <a:lnTo>
                    <a:pt x="24587" y="11963"/>
                  </a:lnTo>
                  <a:lnTo>
                    <a:pt x="26123" y="13652"/>
                  </a:lnTo>
                  <a:lnTo>
                    <a:pt x="28409" y="13652"/>
                  </a:lnTo>
                  <a:lnTo>
                    <a:pt x="28409" y="11963"/>
                  </a:lnTo>
                  <a:close/>
                </a:path>
                <a:path w="28575" h="26035">
                  <a:moveTo>
                    <a:pt x="28409" y="4572"/>
                  </a:moveTo>
                  <a:lnTo>
                    <a:pt x="23837" y="4572"/>
                  </a:lnTo>
                  <a:lnTo>
                    <a:pt x="23837" y="12643"/>
                  </a:lnTo>
                  <a:lnTo>
                    <a:pt x="24587" y="11963"/>
                  </a:lnTo>
                  <a:lnTo>
                    <a:pt x="28409" y="11963"/>
                  </a:lnTo>
                  <a:lnTo>
                    <a:pt x="28409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392627" y="4350118"/>
              <a:ext cx="22225" cy="20320"/>
            </a:xfrm>
            <a:custGeom>
              <a:avLst/>
              <a:gdLst/>
              <a:ahLst/>
              <a:cxnLst/>
              <a:rect l="l" t="t" r="r" b="b"/>
              <a:pathLst>
                <a:path w="22225" h="20320">
                  <a:moveTo>
                    <a:pt x="21640" y="0"/>
                  </a:moveTo>
                  <a:lnTo>
                    <a:pt x="0" y="0"/>
                  </a:lnTo>
                  <a:lnTo>
                    <a:pt x="0" y="10325"/>
                  </a:lnTo>
                  <a:lnTo>
                    <a:pt x="11302" y="19735"/>
                  </a:lnTo>
                  <a:lnTo>
                    <a:pt x="21640" y="10325"/>
                  </a:lnTo>
                  <a:lnTo>
                    <a:pt x="2164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390341" y="4347832"/>
              <a:ext cx="26670" cy="24130"/>
            </a:xfrm>
            <a:custGeom>
              <a:avLst/>
              <a:gdLst/>
              <a:ahLst/>
              <a:cxnLst/>
              <a:rect l="l" t="t" r="r" b="b"/>
              <a:pathLst>
                <a:path w="26670" h="24129">
                  <a:moveTo>
                    <a:pt x="23926" y="0"/>
                  </a:move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12611"/>
                  </a:lnTo>
                  <a:lnTo>
                    <a:pt x="825" y="14363"/>
                  </a:lnTo>
                  <a:lnTo>
                    <a:pt x="12115" y="23774"/>
                  </a:lnTo>
                  <a:lnTo>
                    <a:pt x="15125" y="23710"/>
                  </a:lnTo>
                  <a:lnTo>
                    <a:pt x="20315" y="18986"/>
                  </a:lnTo>
                  <a:lnTo>
                    <a:pt x="13512" y="18986"/>
                  </a:lnTo>
                  <a:lnTo>
                    <a:pt x="4629" y="11592"/>
                  </a:lnTo>
                  <a:lnTo>
                    <a:pt x="4571" y="4572"/>
                  </a:lnTo>
                  <a:lnTo>
                    <a:pt x="26212" y="4572"/>
                  </a:lnTo>
                  <a:lnTo>
                    <a:pt x="26212" y="2286"/>
                  </a:lnTo>
                  <a:lnTo>
                    <a:pt x="25539" y="673"/>
                  </a:lnTo>
                  <a:lnTo>
                    <a:pt x="23926" y="0"/>
                  </a:lnTo>
                  <a:close/>
                </a:path>
                <a:path w="26670" h="24129">
                  <a:moveTo>
                    <a:pt x="21640" y="11592"/>
                  </a:moveTo>
                  <a:lnTo>
                    <a:pt x="13512" y="18986"/>
                  </a:lnTo>
                  <a:lnTo>
                    <a:pt x="20315" y="18986"/>
                  </a:lnTo>
                  <a:lnTo>
                    <a:pt x="25463" y="14300"/>
                  </a:lnTo>
                  <a:lnTo>
                    <a:pt x="26212" y="12611"/>
                  </a:lnTo>
                  <a:lnTo>
                    <a:pt x="21640" y="12611"/>
                  </a:lnTo>
                  <a:lnTo>
                    <a:pt x="21640" y="11592"/>
                  </a:lnTo>
                  <a:close/>
                </a:path>
                <a:path w="26670" h="24129">
                  <a:moveTo>
                    <a:pt x="22377" y="10922"/>
                  </a:moveTo>
                  <a:lnTo>
                    <a:pt x="21693" y="11544"/>
                  </a:lnTo>
                  <a:lnTo>
                    <a:pt x="21640" y="12611"/>
                  </a:lnTo>
                  <a:lnTo>
                    <a:pt x="23926" y="12611"/>
                  </a:lnTo>
                  <a:lnTo>
                    <a:pt x="22377" y="10922"/>
                  </a:lnTo>
                  <a:close/>
                </a:path>
                <a:path w="26670" h="24129">
                  <a:moveTo>
                    <a:pt x="26212" y="10922"/>
                  </a:moveTo>
                  <a:lnTo>
                    <a:pt x="22377" y="10922"/>
                  </a:lnTo>
                  <a:lnTo>
                    <a:pt x="23926" y="12611"/>
                  </a:lnTo>
                  <a:lnTo>
                    <a:pt x="26212" y="12611"/>
                  </a:lnTo>
                  <a:lnTo>
                    <a:pt x="26212" y="10922"/>
                  </a:lnTo>
                  <a:close/>
                </a:path>
                <a:path w="26670" h="24129">
                  <a:moveTo>
                    <a:pt x="26212" y="4572"/>
                  </a:moveTo>
                  <a:lnTo>
                    <a:pt x="21640" y="4572"/>
                  </a:lnTo>
                  <a:lnTo>
                    <a:pt x="21640" y="11592"/>
                  </a:lnTo>
                  <a:lnTo>
                    <a:pt x="22377" y="10922"/>
                  </a:lnTo>
                  <a:lnTo>
                    <a:pt x="26212" y="10922"/>
                  </a:lnTo>
                  <a:lnTo>
                    <a:pt x="26212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226854" y="4467593"/>
              <a:ext cx="8890" cy="44450"/>
            </a:xfrm>
            <a:custGeom>
              <a:avLst/>
              <a:gdLst/>
              <a:ahLst/>
              <a:cxnLst/>
              <a:rect l="l" t="t" r="r" b="b"/>
              <a:pathLst>
                <a:path w="8889" h="44450">
                  <a:moveTo>
                    <a:pt x="8534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8534" y="4427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224568" y="4465320"/>
              <a:ext cx="13335" cy="48895"/>
            </a:xfrm>
            <a:custGeom>
              <a:avLst/>
              <a:gdLst/>
              <a:ahLst/>
              <a:cxnLst/>
              <a:rect l="l" t="t" r="r" b="b"/>
              <a:pathLst>
                <a:path w="13335" h="48895">
                  <a:moveTo>
                    <a:pt x="10820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5"/>
                  </a:lnTo>
                  <a:lnTo>
                    <a:pt x="0" y="46545"/>
                  </a:lnTo>
                  <a:lnTo>
                    <a:pt x="673" y="48171"/>
                  </a:lnTo>
                  <a:lnTo>
                    <a:pt x="2286" y="48831"/>
                  </a:lnTo>
                  <a:lnTo>
                    <a:pt x="10820" y="48831"/>
                  </a:lnTo>
                  <a:lnTo>
                    <a:pt x="12433" y="48171"/>
                  </a:lnTo>
                  <a:lnTo>
                    <a:pt x="13106" y="46545"/>
                  </a:lnTo>
                  <a:lnTo>
                    <a:pt x="13106" y="44259"/>
                  </a:lnTo>
                  <a:lnTo>
                    <a:pt x="4572" y="44259"/>
                  </a:lnTo>
                  <a:lnTo>
                    <a:pt x="4572" y="4571"/>
                  </a:lnTo>
                  <a:lnTo>
                    <a:pt x="2286" y="4571"/>
                  </a:lnTo>
                  <a:lnTo>
                    <a:pt x="2286" y="2285"/>
                  </a:lnTo>
                  <a:lnTo>
                    <a:pt x="13106" y="2285"/>
                  </a:lnTo>
                  <a:lnTo>
                    <a:pt x="12433" y="660"/>
                  </a:lnTo>
                  <a:lnTo>
                    <a:pt x="10820" y="0"/>
                  </a:lnTo>
                  <a:close/>
                </a:path>
                <a:path w="13335" h="48895">
                  <a:moveTo>
                    <a:pt x="13106" y="2285"/>
                  </a:moveTo>
                  <a:lnTo>
                    <a:pt x="4572" y="2285"/>
                  </a:lnTo>
                  <a:lnTo>
                    <a:pt x="4572" y="4571"/>
                  </a:lnTo>
                  <a:lnTo>
                    <a:pt x="8534" y="4571"/>
                  </a:lnTo>
                  <a:lnTo>
                    <a:pt x="8534" y="44259"/>
                  </a:lnTo>
                  <a:lnTo>
                    <a:pt x="13106" y="44259"/>
                  </a:lnTo>
                  <a:lnTo>
                    <a:pt x="13106" y="2285"/>
                  </a:lnTo>
                  <a:close/>
                </a:path>
                <a:path w="13335" h="48895">
                  <a:moveTo>
                    <a:pt x="4572" y="2285"/>
                  </a:moveTo>
                  <a:lnTo>
                    <a:pt x="2286" y="2285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219919" y="4467593"/>
              <a:ext cx="6985" cy="44450"/>
            </a:xfrm>
            <a:custGeom>
              <a:avLst/>
              <a:gdLst/>
              <a:ahLst/>
              <a:cxnLst/>
              <a:rect l="l" t="t" r="r" b="b"/>
              <a:pathLst>
                <a:path w="6985" h="44450">
                  <a:moveTo>
                    <a:pt x="6934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6934" y="44272"/>
                  </a:lnTo>
                  <a:lnTo>
                    <a:pt x="6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217633" y="4465320"/>
              <a:ext cx="12065" cy="48895"/>
            </a:xfrm>
            <a:custGeom>
              <a:avLst/>
              <a:gdLst/>
              <a:ahLst/>
              <a:cxnLst/>
              <a:rect l="l" t="t" r="r" b="b"/>
              <a:pathLst>
                <a:path w="12064" h="48895">
                  <a:moveTo>
                    <a:pt x="9220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5"/>
                  </a:lnTo>
                  <a:lnTo>
                    <a:pt x="0" y="46545"/>
                  </a:lnTo>
                  <a:lnTo>
                    <a:pt x="673" y="48171"/>
                  </a:lnTo>
                  <a:lnTo>
                    <a:pt x="2286" y="48831"/>
                  </a:lnTo>
                  <a:lnTo>
                    <a:pt x="9220" y="48831"/>
                  </a:lnTo>
                  <a:lnTo>
                    <a:pt x="10833" y="48171"/>
                  </a:lnTo>
                  <a:lnTo>
                    <a:pt x="11506" y="46545"/>
                  </a:lnTo>
                  <a:lnTo>
                    <a:pt x="11506" y="44259"/>
                  </a:lnTo>
                  <a:lnTo>
                    <a:pt x="4572" y="44259"/>
                  </a:lnTo>
                  <a:lnTo>
                    <a:pt x="4572" y="4571"/>
                  </a:lnTo>
                  <a:lnTo>
                    <a:pt x="2286" y="4571"/>
                  </a:lnTo>
                  <a:lnTo>
                    <a:pt x="2286" y="2285"/>
                  </a:lnTo>
                  <a:lnTo>
                    <a:pt x="11506" y="2285"/>
                  </a:lnTo>
                  <a:lnTo>
                    <a:pt x="10833" y="660"/>
                  </a:lnTo>
                  <a:lnTo>
                    <a:pt x="9220" y="0"/>
                  </a:lnTo>
                  <a:close/>
                </a:path>
                <a:path w="12064" h="48895">
                  <a:moveTo>
                    <a:pt x="11506" y="2285"/>
                  </a:moveTo>
                  <a:lnTo>
                    <a:pt x="4572" y="2285"/>
                  </a:lnTo>
                  <a:lnTo>
                    <a:pt x="4572" y="4571"/>
                  </a:lnTo>
                  <a:lnTo>
                    <a:pt x="6934" y="4571"/>
                  </a:lnTo>
                  <a:lnTo>
                    <a:pt x="6934" y="44259"/>
                  </a:lnTo>
                  <a:lnTo>
                    <a:pt x="11506" y="44259"/>
                  </a:lnTo>
                  <a:lnTo>
                    <a:pt x="11506" y="2285"/>
                  </a:lnTo>
                  <a:close/>
                </a:path>
                <a:path w="12064" h="48895">
                  <a:moveTo>
                    <a:pt x="4572" y="2285"/>
                  </a:moveTo>
                  <a:lnTo>
                    <a:pt x="2286" y="2285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215131" y="4467593"/>
              <a:ext cx="5080" cy="44450"/>
            </a:xfrm>
            <a:custGeom>
              <a:avLst/>
              <a:gdLst/>
              <a:ahLst/>
              <a:cxnLst/>
              <a:rect l="l" t="t" r="r" b="b"/>
              <a:pathLst>
                <a:path w="5080" h="44450">
                  <a:moveTo>
                    <a:pt x="4787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4787" y="44272"/>
                  </a:lnTo>
                  <a:lnTo>
                    <a:pt x="47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212845" y="4465320"/>
              <a:ext cx="9525" cy="48895"/>
            </a:xfrm>
            <a:custGeom>
              <a:avLst/>
              <a:gdLst/>
              <a:ahLst/>
              <a:cxnLst/>
              <a:rect l="l" t="t" r="r" b="b"/>
              <a:pathLst>
                <a:path w="9525" h="48895">
                  <a:moveTo>
                    <a:pt x="7073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5"/>
                  </a:lnTo>
                  <a:lnTo>
                    <a:pt x="0" y="46545"/>
                  </a:lnTo>
                  <a:lnTo>
                    <a:pt x="673" y="48171"/>
                  </a:lnTo>
                  <a:lnTo>
                    <a:pt x="2286" y="48831"/>
                  </a:lnTo>
                  <a:lnTo>
                    <a:pt x="7073" y="48831"/>
                  </a:lnTo>
                  <a:lnTo>
                    <a:pt x="8699" y="48171"/>
                  </a:lnTo>
                  <a:lnTo>
                    <a:pt x="9359" y="46545"/>
                  </a:lnTo>
                  <a:lnTo>
                    <a:pt x="9359" y="44259"/>
                  </a:lnTo>
                  <a:lnTo>
                    <a:pt x="4572" y="44259"/>
                  </a:lnTo>
                  <a:lnTo>
                    <a:pt x="4572" y="4571"/>
                  </a:lnTo>
                  <a:lnTo>
                    <a:pt x="2286" y="4571"/>
                  </a:lnTo>
                  <a:lnTo>
                    <a:pt x="2286" y="2285"/>
                  </a:lnTo>
                  <a:lnTo>
                    <a:pt x="9359" y="2285"/>
                  </a:lnTo>
                  <a:lnTo>
                    <a:pt x="8699" y="660"/>
                  </a:lnTo>
                  <a:lnTo>
                    <a:pt x="7073" y="0"/>
                  </a:lnTo>
                  <a:close/>
                </a:path>
                <a:path w="9525" h="48895">
                  <a:moveTo>
                    <a:pt x="9359" y="2285"/>
                  </a:moveTo>
                  <a:lnTo>
                    <a:pt x="4572" y="2285"/>
                  </a:lnTo>
                  <a:lnTo>
                    <a:pt x="4572" y="4571"/>
                  </a:lnTo>
                  <a:lnTo>
                    <a:pt x="4787" y="4571"/>
                  </a:lnTo>
                  <a:lnTo>
                    <a:pt x="4787" y="44259"/>
                  </a:lnTo>
                  <a:lnTo>
                    <a:pt x="9359" y="44259"/>
                  </a:lnTo>
                  <a:lnTo>
                    <a:pt x="9359" y="2285"/>
                  </a:lnTo>
                  <a:close/>
                </a:path>
                <a:path w="9525" h="48895">
                  <a:moveTo>
                    <a:pt x="4572" y="2285"/>
                  </a:moveTo>
                  <a:lnTo>
                    <a:pt x="2286" y="2285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235388" y="4467593"/>
              <a:ext cx="6350" cy="44450"/>
            </a:xfrm>
            <a:custGeom>
              <a:avLst/>
              <a:gdLst/>
              <a:ahLst/>
              <a:cxnLst/>
              <a:rect l="l" t="t" r="r" b="b"/>
              <a:pathLst>
                <a:path w="6350" h="44450">
                  <a:moveTo>
                    <a:pt x="5867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5867" y="44272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233102" y="4465320"/>
              <a:ext cx="10795" cy="48895"/>
            </a:xfrm>
            <a:custGeom>
              <a:avLst/>
              <a:gdLst/>
              <a:ahLst/>
              <a:cxnLst/>
              <a:rect l="l" t="t" r="r" b="b"/>
              <a:pathLst>
                <a:path w="10794" h="48895">
                  <a:moveTo>
                    <a:pt x="8153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5"/>
                  </a:lnTo>
                  <a:lnTo>
                    <a:pt x="0" y="46545"/>
                  </a:lnTo>
                  <a:lnTo>
                    <a:pt x="673" y="48171"/>
                  </a:lnTo>
                  <a:lnTo>
                    <a:pt x="2286" y="48831"/>
                  </a:lnTo>
                  <a:lnTo>
                    <a:pt x="8153" y="48831"/>
                  </a:lnTo>
                  <a:lnTo>
                    <a:pt x="9779" y="48171"/>
                  </a:lnTo>
                  <a:lnTo>
                    <a:pt x="10439" y="46545"/>
                  </a:lnTo>
                  <a:lnTo>
                    <a:pt x="10439" y="44259"/>
                  </a:lnTo>
                  <a:lnTo>
                    <a:pt x="4572" y="44259"/>
                  </a:lnTo>
                  <a:lnTo>
                    <a:pt x="4572" y="4571"/>
                  </a:lnTo>
                  <a:lnTo>
                    <a:pt x="2286" y="4571"/>
                  </a:lnTo>
                  <a:lnTo>
                    <a:pt x="2286" y="2285"/>
                  </a:lnTo>
                  <a:lnTo>
                    <a:pt x="10439" y="2285"/>
                  </a:lnTo>
                  <a:lnTo>
                    <a:pt x="9779" y="660"/>
                  </a:lnTo>
                  <a:lnTo>
                    <a:pt x="8153" y="0"/>
                  </a:lnTo>
                  <a:close/>
                </a:path>
                <a:path w="10794" h="48895">
                  <a:moveTo>
                    <a:pt x="10439" y="2285"/>
                  </a:moveTo>
                  <a:lnTo>
                    <a:pt x="4572" y="2285"/>
                  </a:lnTo>
                  <a:lnTo>
                    <a:pt x="4572" y="4571"/>
                  </a:lnTo>
                  <a:lnTo>
                    <a:pt x="5867" y="4571"/>
                  </a:lnTo>
                  <a:lnTo>
                    <a:pt x="5867" y="44259"/>
                  </a:lnTo>
                  <a:lnTo>
                    <a:pt x="10439" y="44259"/>
                  </a:lnTo>
                  <a:lnTo>
                    <a:pt x="10439" y="2285"/>
                  </a:lnTo>
                  <a:close/>
                </a:path>
                <a:path w="10794" h="48895">
                  <a:moveTo>
                    <a:pt x="4572" y="2285"/>
                  </a:moveTo>
                  <a:lnTo>
                    <a:pt x="2286" y="2285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241268" y="4467606"/>
              <a:ext cx="7620" cy="44450"/>
            </a:xfrm>
            <a:custGeom>
              <a:avLst/>
              <a:gdLst/>
              <a:ahLst/>
              <a:cxnLst/>
              <a:rect l="l" t="t" r="r" b="b"/>
              <a:pathLst>
                <a:path w="7619" h="44450">
                  <a:moveTo>
                    <a:pt x="7454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7454" y="44272"/>
                  </a:lnTo>
                  <a:lnTo>
                    <a:pt x="7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238969" y="4465320"/>
              <a:ext cx="12065" cy="48895"/>
            </a:xfrm>
            <a:custGeom>
              <a:avLst/>
              <a:gdLst/>
              <a:ahLst/>
              <a:cxnLst/>
              <a:rect l="l" t="t" r="r" b="b"/>
              <a:pathLst>
                <a:path w="12064" h="48895">
                  <a:moveTo>
                    <a:pt x="9753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5"/>
                  </a:lnTo>
                  <a:lnTo>
                    <a:pt x="0" y="46545"/>
                  </a:lnTo>
                  <a:lnTo>
                    <a:pt x="673" y="48171"/>
                  </a:lnTo>
                  <a:lnTo>
                    <a:pt x="2286" y="48831"/>
                  </a:lnTo>
                  <a:lnTo>
                    <a:pt x="9753" y="48831"/>
                  </a:lnTo>
                  <a:lnTo>
                    <a:pt x="11366" y="48171"/>
                  </a:lnTo>
                  <a:lnTo>
                    <a:pt x="12039" y="46545"/>
                  </a:lnTo>
                  <a:lnTo>
                    <a:pt x="12039" y="44259"/>
                  </a:lnTo>
                  <a:lnTo>
                    <a:pt x="4571" y="44259"/>
                  </a:lnTo>
                  <a:lnTo>
                    <a:pt x="4571" y="4571"/>
                  </a:lnTo>
                  <a:lnTo>
                    <a:pt x="7467" y="4571"/>
                  </a:lnTo>
                  <a:lnTo>
                    <a:pt x="7467" y="2285"/>
                  </a:lnTo>
                  <a:lnTo>
                    <a:pt x="9753" y="2285"/>
                  </a:lnTo>
                  <a:lnTo>
                    <a:pt x="9753" y="0"/>
                  </a:lnTo>
                  <a:close/>
                </a:path>
                <a:path w="12064" h="48895">
                  <a:moveTo>
                    <a:pt x="9753" y="2285"/>
                  </a:moveTo>
                  <a:lnTo>
                    <a:pt x="7467" y="2285"/>
                  </a:lnTo>
                  <a:lnTo>
                    <a:pt x="7467" y="44259"/>
                  </a:lnTo>
                  <a:lnTo>
                    <a:pt x="12039" y="44259"/>
                  </a:lnTo>
                  <a:lnTo>
                    <a:pt x="12039" y="4571"/>
                  </a:lnTo>
                  <a:lnTo>
                    <a:pt x="9753" y="4571"/>
                  </a:lnTo>
                  <a:lnTo>
                    <a:pt x="9753" y="2285"/>
                  </a:lnTo>
                  <a:close/>
                </a:path>
                <a:path w="12064" h="48895">
                  <a:moveTo>
                    <a:pt x="9753" y="0"/>
                  </a:moveTo>
                  <a:lnTo>
                    <a:pt x="9753" y="4571"/>
                  </a:lnTo>
                  <a:lnTo>
                    <a:pt x="12039" y="4571"/>
                  </a:lnTo>
                  <a:lnTo>
                    <a:pt x="12039" y="2285"/>
                  </a:lnTo>
                  <a:lnTo>
                    <a:pt x="11366" y="660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230587" y="4448390"/>
              <a:ext cx="23495" cy="19685"/>
            </a:xfrm>
            <a:custGeom>
              <a:avLst/>
              <a:gdLst/>
              <a:ahLst/>
              <a:cxnLst/>
              <a:rect l="l" t="t" r="r" b="b"/>
              <a:pathLst>
                <a:path w="23495" h="19685">
                  <a:moveTo>
                    <a:pt x="10668" y="0"/>
                  </a:moveTo>
                  <a:lnTo>
                    <a:pt x="0" y="11734"/>
                  </a:lnTo>
                  <a:lnTo>
                    <a:pt x="0" y="19215"/>
                  </a:lnTo>
                  <a:lnTo>
                    <a:pt x="18135" y="19215"/>
                  </a:lnTo>
                  <a:lnTo>
                    <a:pt x="22936" y="19215"/>
                  </a:lnTo>
                  <a:lnTo>
                    <a:pt x="22936" y="11734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228301" y="4446104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12877" y="0"/>
                  </a:moveTo>
                  <a:lnTo>
                    <a:pt x="11264" y="749"/>
                  </a:lnTo>
                  <a:lnTo>
                    <a:pt x="596" y="12484"/>
                  </a:lnTo>
                  <a:lnTo>
                    <a:pt x="0" y="14020"/>
                  </a:lnTo>
                  <a:lnTo>
                    <a:pt x="0" y="21501"/>
                  </a:lnTo>
                  <a:lnTo>
                    <a:pt x="673" y="23113"/>
                  </a:lnTo>
                  <a:lnTo>
                    <a:pt x="2286" y="23787"/>
                  </a:lnTo>
                  <a:lnTo>
                    <a:pt x="20421" y="23787"/>
                  </a:lnTo>
                  <a:lnTo>
                    <a:pt x="20421" y="19215"/>
                  </a:lnTo>
                  <a:lnTo>
                    <a:pt x="4571" y="19215"/>
                  </a:lnTo>
                  <a:lnTo>
                    <a:pt x="4571" y="14909"/>
                  </a:lnTo>
                  <a:lnTo>
                    <a:pt x="13068" y="5562"/>
                  </a:lnTo>
                  <a:lnTo>
                    <a:pt x="19693" y="5562"/>
                  </a:lnTo>
                  <a:lnTo>
                    <a:pt x="14541" y="635"/>
                  </a:lnTo>
                  <a:lnTo>
                    <a:pt x="12877" y="0"/>
                  </a:lnTo>
                  <a:close/>
                </a:path>
                <a:path w="27939" h="24129">
                  <a:moveTo>
                    <a:pt x="19693" y="5562"/>
                  </a:moveTo>
                  <a:lnTo>
                    <a:pt x="13068" y="5562"/>
                  </a:lnTo>
                  <a:lnTo>
                    <a:pt x="22843" y="14909"/>
                  </a:lnTo>
                  <a:lnTo>
                    <a:pt x="22936" y="19215"/>
                  </a:lnTo>
                  <a:lnTo>
                    <a:pt x="20421" y="19215"/>
                  </a:lnTo>
                  <a:lnTo>
                    <a:pt x="20421" y="23787"/>
                  </a:lnTo>
                  <a:lnTo>
                    <a:pt x="25222" y="23787"/>
                  </a:lnTo>
                  <a:lnTo>
                    <a:pt x="26847" y="23113"/>
                  </a:lnTo>
                  <a:lnTo>
                    <a:pt x="27508" y="21501"/>
                  </a:lnTo>
                  <a:lnTo>
                    <a:pt x="27508" y="14020"/>
                  </a:lnTo>
                  <a:lnTo>
                    <a:pt x="26809" y="12369"/>
                  </a:lnTo>
                  <a:lnTo>
                    <a:pt x="19693" y="556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385413" y="4467593"/>
              <a:ext cx="8890" cy="44450"/>
            </a:xfrm>
            <a:custGeom>
              <a:avLst/>
              <a:gdLst/>
              <a:ahLst/>
              <a:cxnLst/>
              <a:rect l="l" t="t" r="r" b="b"/>
              <a:pathLst>
                <a:path w="8889" h="44450">
                  <a:moveTo>
                    <a:pt x="8534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8534" y="4427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383127" y="4465320"/>
              <a:ext cx="13335" cy="48895"/>
            </a:xfrm>
            <a:custGeom>
              <a:avLst/>
              <a:gdLst/>
              <a:ahLst/>
              <a:cxnLst/>
              <a:rect l="l" t="t" r="r" b="b"/>
              <a:pathLst>
                <a:path w="13335" h="48895">
                  <a:moveTo>
                    <a:pt x="10807" y="0"/>
                  </a:moveTo>
                  <a:lnTo>
                    <a:pt x="2286" y="0"/>
                  </a:lnTo>
                  <a:lnTo>
                    <a:pt x="660" y="660"/>
                  </a:lnTo>
                  <a:lnTo>
                    <a:pt x="0" y="2285"/>
                  </a:lnTo>
                  <a:lnTo>
                    <a:pt x="0" y="46545"/>
                  </a:lnTo>
                  <a:lnTo>
                    <a:pt x="660" y="48171"/>
                  </a:lnTo>
                  <a:lnTo>
                    <a:pt x="2286" y="48831"/>
                  </a:lnTo>
                  <a:lnTo>
                    <a:pt x="10807" y="48831"/>
                  </a:lnTo>
                  <a:lnTo>
                    <a:pt x="12433" y="48171"/>
                  </a:lnTo>
                  <a:lnTo>
                    <a:pt x="13093" y="46545"/>
                  </a:lnTo>
                  <a:lnTo>
                    <a:pt x="13093" y="44259"/>
                  </a:lnTo>
                  <a:lnTo>
                    <a:pt x="4572" y="44259"/>
                  </a:lnTo>
                  <a:lnTo>
                    <a:pt x="4572" y="4571"/>
                  </a:lnTo>
                  <a:lnTo>
                    <a:pt x="2286" y="4571"/>
                  </a:lnTo>
                  <a:lnTo>
                    <a:pt x="2286" y="2285"/>
                  </a:lnTo>
                  <a:lnTo>
                    <a:pt x="13093" y="2285"/>
                  </a:lnTo>
                  <a:lnTo>
                    <a:pt x="12433" y="660"/>
                  </a:lnTo>
                  <a:lnTo>
                    <a:pt x="10807" y="0"/>
                  </a:lnTo>
                  <a:close/>
                </a:path>
                <a:path w="13335" h="48895">
                  <a:moveTo>
                    <a:pt x="13093" y="2285"/>
                  </a:moveTo>
                  <a:lnTo>
                    <a:pt x="4572" y="2285"/>
                  </a:lnTo>
                  <a:lnTo>
                    <a:pt x="4572" y="4571"/>
                  </a:lnTo>
                  <a:lnTo>
                    <a:pt x="8521" y="4571"/>
                  </a:lnTo>
                  <a:lnTo>
                    <a:pt x="8521" y="44259"/>
                  </a:lnTo>
                  <a:lnTo>
                    <a:pt x="13093" y="44259"/>
                  </a:lnTo>
                  <a:lnTo>
                    <a:pt x="13093" y="2285"/>
                  </a:lnTo>
                  <a:close/>
                </a:path>
                <a:path w="13335" h="48895">
                  <a:moveTo>
                    <a:pt x="4572" y="2285"/>
                  </a:moveTo>
                  <a:lnTo>
                    <a:pt x="2286" y="2285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378479" y="4467593"/>
              <a:ext cx="6985" cy="44450"/>
            </a:xfrm>
            <a:custGeom>
              <a:avLst/>
              <a:gdLst/>
              <a:ahLst/>
              <a:cxnLst/>
              <a:rect l="l" t="t" r="r" b="b"/>
              <a:pathLst>
                <a:path w="6985" h="44450">
                  <a:moveTo>
                    <a:pt x="6934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6934" y="44272"/>
                  </a:lnTo>
                  <a:lnTo>
                    <a:pt x="6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376193" y="4465320"/>
              <a:ext cx="12065" cy="48895"/>
            </a:xfrm>
            <a:custGeom>
              <a:avLst/>
              <a:gdLst/>
              <a:ahLst/>
              <a:cxnLst/>
              <a:rect l="l" t="t" r="r" b="b"/>
              <a:pathLst>
                <a:path w="12064" h="48895">
                  <a:moveTo>
                    <a:pt x="9220" y="0"/>
                  </a:moveTo>
                  <a:lnTo>
                    <a:pt x="2286" y="0"/>
                  </a:lnTo>
                  <a:lnTo>
                    <a:pt x="660" y="660"/>
                  </a:lnTo>
                  <a:lnTo>
                    <a:pt x="0" y="2285"/>
                  </a:lnTo>
                  <a:lnTo>
                    <a:pt x="0" y="46545"/>
                  </a:lnTo>
                  <a:lnTo>
                    <a:pt x="660" y="48171"/>
                  </a:lnTo>
                  <a:lnTo>
                    <a:pt x="2286" y="48831"/>
                  </a:lnTo>
                  <a:lnTo>
                    <a:pt x="9220" y="48831"/>
                  </a:lnTo>
                  <a:lnTo>
                    <a:pt x="10833" y="48171"/>
                  </a:lnTo>
                  <a:lnTo>
                    <a:pt x="11506" y="46545"/>
                  </a:lnTo>
                  <a:lnTo>
                    <a:pt x="11506" y="44259"/>
                  </a:lnTo>
                  <a:lnTo>
                    <a:pt x="4572" y="44259"/>
                  </a:lnTo>
                  <a:lnTo>
                    <a:pt x="4572" y="4571"/>
                  </a:lnTo>
                  <a:lnTo>
                    <a:pt x="2286" y="4571"/>
                  </a:lnTo>
                  <a:lnTo>
                    <a:pt x="2286" y="2285"/>
                  </a:lnTo>
                  <a:lnTo>
                    <a:pt x="11506" y="2285"/>
                  </a:lnTo>
                  <a:lnTo>
                    <a:pt x="10833" y="660"/>
                  </a:lnTo>
                  <a:lnTo>
                    <a:pt x="9220" y="0"/>
                  </a:lnTo>
                  <a:close/>
                </a:path>
                <a:path w="12064" h="48895">
                  <a:moveTo>
                    <a:pt x="11506" y="2285"/>
                  </a:moveTo>
                  <a:lnTo>
                    <a:pt x="4572" y="2285"/>
                  </a:lnTo>
                  <a:lnTo>
                    <a:pt x="4572" y="4571"/>
                  </a:lnTo>
                  <a:lnTo>
                    <a:pt x="6934" y="4571"/>
                  </a:lnTo>
                  <a:lnTo>
                    <a:pt x="6934" y="44259"/>
                  </a:lnTo>
                  <a:lnTo>
                    <a:pt x="11506" y="44259"/>
                  </a:lnTo>
                  <a:lnTo>
                    <a:pt x="11506" y="2285"/>
                  </a:lnTo>
                  <a:close/>
                </a:path>
                <a:path w="12064" h="48895">
                  <a:moveTo>
                    <a:pt x="4572" y="2285"/>
                  </a:moveTo>
                  <a:lnTo>
                    <a:pt x="2286" y="2285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373666" y="4467593"/>
              <a:ext cx="5080" cy="44450"/>
            </a:xfrm>
            <a:custGeom>
              <a:avLst/>
              <a:gdLst/>
              <a:ahLst/>
              <a:cxnLst/>
              <a:rect l="l" t="t" r="r" b="b"/>
              <a:pathLst>
                <a:path w="5079" h="44450">
                  <a:moveTo>
                    <a:pt x="4800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4800" y="44272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371380" y="4465320"/>
              <a:ext cx="9525" cy="48895"/>
            </a:xfrm>
            <a:custGeom>
              <a:avLst/>
              <a:gdLst/>
              <a:ahLst/>
              <a:cxnLst/>
              <a:rect l="l" t="t" r="r" b="b"/>
              <a:pathLst>
                <a:path w="9525" h="48895">
                  <a:moveTo>
                    <a:pt x="7099" y="0"/>
                  </a:moveTo>
                  <a:lnTo>
                    <a:pt x="2285" y="0"/>
                  </a:lnTo>
                  <a:lnTo>
                    <a:pt x="673" y="660"/>
                  </a:lnTo>
                  <a:lnTo>
                    <a:pt x="0" y="2285"/>
                  </a:lnTo>
                  <a:lnTo>
                    <a:pt x="0" y="46545"/>
                  </a:lnTo>
                  <a:lnTo>
                    <a:pt x="673" y="48171"/>
                  </a:lnTo>
                  <a:lnTo>
                    <a:pt x="2285" y="48831"/>
                  </a:lnTo>
                  <a:lnTo>
                    <a:pt x="7099" y="48831"/>
                  </a:lnTo>
                  <a:lnTo>
                    <a:pt x="8712" y="48171"/>
                  </a:lnTo>
                  <a:lnTo>
                    <a:pt x="9385" y="46545"/>
                  </a:lnTo>
                  <a:lnTo>
                    <a:pt x="9385" y="44259"/>
                  </a:lnTo>
                  <a:lnTo>
                    <a:pt x="4571" y="44259"/>
                  </a:lnTo>
                  <a:lnTo>
                    <a:pt x="4571" y="4571"/>
                  </a:lnTo>
                  <a:lnTo>
                    <a:pt x="2285" y="4571"/>
                  </a:lnTo>
                  <a:lnTo>
                    <a:pt x="2285" y="2285"/>
                  </a:lnTo>
                  <a:lnTo>
                    <a:pt x="9385" y="2285"/>
                  </a:lnTo>
                  <a:lnTo>
                    <a:pt x="8712" y="660"/>
                  </a:lnTo>
                  <a:lnTo>
                    <a:pt x="7099" y="0"/>
                  </a:lnTo>
                  <a:close/>
                </a:path>
                <a:path w="9525" h="48895">
                  <a:moveTo>
                    <a:pt x="9385" y="2285"/>
                  </a:moveTo>
                  <a:lnTo>
                    <a:pt x="4571" y="2285"/>
                  </a:lnTo>
                  <a:lnTo>
                    <a:pt x="4571" y="4571"/>
                  </a:lnTo>
                  <a:lnTo>
                    <a:pt x="4813" y="4571"/>
                  </a:lnTo>
                  <a:lnTo>
                    <a:pt x="4813" y="44259"/>
                  </a:lnTo>
                  <a:lnTo>
                    <a:pt x="9385" y="44259"/>
                  </a:lnTo>
                  <a:lnTo>
                    <a:pt x="9385" y="2285"/>
                  </a:lnTo>
                  <a:close/>
                </a:path>
                <a:path w="9525" h="48895">
                  <a:moveTo>
                    <a:pt x="4571" y="2285"/>
                  </a:moveTo>
                  <a:lnTo>
                    <a:pt x="2285" y="2285"/>
                  </a:lnTo>
                  <a:lnTo>
                    <a:pt x="2285" y="4571"/>
                  </a:lnTo>
                  <a:lnTo>
                    <a:pt x="4571" y="4571"/>
                  </a:lnTo>
                  <a:lnTo>
                    <a:pt x="4571" y="22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393935" y="4467593"/>
              <a:ext cx="6350" cy="44450"/>
            </a:xfrm>
            <a:custGeom>
              <a:avLst/>
              <a:gdLst/>
              <a:ahLst/>
              <a:cxnLst/>
              <a:rect l="l" t="t" r="r" b="b"/>
              <a:pathLst>
                <a:path w="6350" h="44450">
                  <a:moveTo>
                    <a:pt x="5867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5867" y="44272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391649" y="4465320"/>
              <a:ext cx="10795" cy="48895"/>
            </a:xfrm>
            <a:custGeom>
              <a:avLst/>
              <a:gdLst/>
              <a:ahLst/>
              <a:cxnLst/>
              <a:rect l="l" t="t" r="r" b="b"/>
              <a:pathLst>
                <a:path w="10795" h="48895">
                  <a:moveTo>
                    <a:pt x="8166" y="0"/>
                  </a:moveTo>
                  <a:lnTo>
                    <a:pt x="2285" y="0"/>
                  </a:lnTo>
                  <a:lnTo>
                    <a:pt x="673" y="660"/>
                  </a:lnTo>
                  <a:lnTo>
                    <a:pt x="0" y="2285"/>
                  </a:lnTo>
                  <a:lnTo>
                    <a:pt x="0" y="46545"/>
                  </a:lnTo>
                  <a:lnTo>
                    <a:pt x="673" y="48171"/>
                  </a:lnTo>
                  <a:lnTo>
                    <a:pt x="2285" y="48831"/>
                  </a:lnTo>
                  <a:lnTo>
                    <a:pt x="8166" y="48831"/>
                  </a:lnTo>
                  <a:lnTo>
                    <a:pt x="9778" y="48171"/>
                  </a:lnTo>
                  <a:lnTo>
                    <a:pt x="10452" y="46545"/>
                  </a:lnTo>
                  <a:lnTo>
                    <a:pt x="10452" y="44259"/>
                  </a:lnTo>
                  <a:lnTo>
                    <a:pt x="4571" y="44259"/>
                  </a:lnTo>
                  <a:lnTo>
                    <a:pt x="4571" y="4571"/>
                  </a:lnTo>
                  <a:lnTo>
                    <a:pt x="2285" y="4571"/>
                  </a:lnTo>
                  <a:lnTo>
                    <a:pt x="2285" y="2285"/>
                  </a:lnTo>
                  <a:lnTo>
                    <a:pt x="10452" y="2285"/>
                  </a:lnTo>
                  <a:lnTo>
                    <a:pt x="9778" y="660"/>
                  </a:lnTo>
                  <a:lnTo>
                    <a:pt x="8166" y="0"/>
                  </a:lnTo>
                  <a:close/>
                </a:path>
                <a:path w="10795" h="48895">
                  <a:moveTo>
                    <a:pt x="10452" y="2285"/>
                  </a:moveTo>
                  <a:lnTo>
                    <a:pt x="4571" y="2285"/>
                  </a:lnTo>
                  <a:lnTo>
                    <a:pt x="4571" y="4571"/>
                  </a:lnTo>
                  <a:lnTo>
                    <a:pt x="5880" y="4571"/>
                  </a:lnTo>
                  <a:lnTo>
                    <a:pt x="5880" y="44259"/>
                  </a:lnTo>
                  <a:lnTo>
                    <a:pt x="10452" y="44259"/>
                  </a:lnTo>
                  <a:lnTo>
                    <a:pt x="10452" y="2285"/>
                  </a:lnTo>
                  <a:close/>
                </a:path>
                <a:path w="10795" h="48895">
                  <a:moveTo>
                    <a:pt x="4571" y="2285"/>
                  </a:moveTo>
                  <a:lnTo>
                    <a:pt x="2285" y="2285"/>
                  </a:lnTo>
                  <a:lnTo>
                    <a:pt x="2285" y="4571"/>
                  </a:lnTo>
                  <a:lnTo>
                    <a:pt x="4571" y="4571"/>
                  </a:lnTo>
                  <a:lnTo>
                    <a:pt x="4571" y="22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399815" y="4467606"/>
              <a:ext cx="7620" cy="44450"/>
            </a:xfrm>
            <a:custGeom>
              <a:avLst/>
              <a:gdLst/>
              <a:ahLst/>
              <a:cxnLst/>
              <a:rect l="l" t="t" r="r" b="b"/>
              <a:pathLst>
                <a:path w="7620" h="44450">
                  <a:moveTo>
                    <a:pt x="7454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7454" y="44272"/>
                  </a:lnTo>
                  <a:lnTo>
                    <a:pt x="7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397529" y="4465320"/>
              <a:ext cx="12065" cy="48895"/>
            </a:xfrm>
            <a:custGeom>
              <a:avLst/>
              <a:gdLst/>
              <a:ahLst/>
              <a:cxnLst/>
              <a:rect l="l" t="t" r="r" b="b"/>
              <a:pathLst>
                <a:path w="12064" h="48895">
                  <a:moveTo>
                    <a:pt x="9740" y="0"/>
                  </a:moveTo>
                  <a:lnTo>
                    <a:pt x="2286" y="0"/>
                  </a:lnTo>
                  <a:lnTo>
                    <a:pt x="673" y="660"/>
                  </a:lnTo>
                  <a:lnTo>
                    <a:pt x="0" y="2285"/>
                  </a:lnTo>
                  <a:lnTo>
                    <a:pt x="0" y="46545"/>
                  </a:lnTo>
                  <a:lnTo>
                    <a:pt x="673" y="48171"/>
                  </a:lnTo>
                  <a:lnTo>
                    <a:pt x="2286" y="48831"/>
                  </a:lnTo>
                  <a:lnTo>
                    <a:pt x="9740" y="48831"/>
                  </a:lnTo>
                  <a:lnTo>
                    <a:pt x="11366" y="48171"/>
                  </a:lnTo>
                  <a:lnTo>
                    <a:pt x="12026" y="46545"/>
                  </a:lnTo>
                  <a:lnTo>
                    <a:pt x="12026" y="44259"/>
                  </a:lnTo>
                  <a:lnTo>
                    <a:pt x="4572" y="44259"/>
                  </a:lnTo>
                  <a:lnTo>
                    <a:pt x="4572" y="4571"/>
                  </a:lnTo>
                  <a:lnTo>
                    <a:pt x="7454" y="4571"/>
                  </a:lnTo>
                  <a:lnTo>
                    <a:pt x="7454" y="2285"/>
                  </a:lnTo>
                  <a:lnTo>
                    <a:pt x="9740" y="2285"/>
                  </a:lnTo>
                  <a:lnTo>
                    <a:pt x="9740" y="0"/>
                  </a:lnTo>
                  <a:close/>
                </a:path>
                <a:path w="12064" h="48895">
                  <a:moveTo>
                    <a:pt x="9740" y="2285"/>
                  </a:moveTo>
                  <a:lnTo>
                    <a:pt x="7454" y="2285"/>
                  </a:lnTo>
                  <a:lnTo>
                    <a:pt x="7454" y="44259"/>
                  </a:lnTo>
                  <a:lnTo>
                    <a:pt x="12026" y="44259"/>
                  </a:lnTo>
                  <a:lnTo>
                    <a:pt x="12026" y="4571"/>
                  </a:lnTo>
                  <a:lnTo>
                    <a:pt x="9740" y="4571"/>
                  </a:lnTo>
                  <a:lnTo>
                    <a:pt x="9740" y="2285"/>
                  </a:lnTo>
                  <a:close/>
                </a:path>
                <a:path w="12064" h="48895">
                  <a:moveTo>
                    <a:pt x="9740" y="0"/>
                  </a:moveTo>
                  <a:lnTo>
                    <a:pt x="9740" y="4571"/>
                  </a:lnTo>
                  <a:lnTo>
                    <a:pt x="12026" y="4571"/>
                  </a:lnTo>
                  <a:lnTo>
                    <a:pt x="12026" y="2285"/>
                  </a:lnTo>
                  <a:lnTo>
                    <a:pt x="11366" y="660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389147" y="4448390"/>
              <a:ext cx="23495" cy="19685"/>
            </a:xfrm>
            <a:custGeom>
              <a:avLst/>
              <a:gdLst/>
              <a:ahLst/>
              <a:cxnLst/>
              <a:rect l="l" t="t" r="r" b="b"/>
              <a:pathLst>
                <a:path w="23495" h="19685">
                  <a:moveTo>
                    <a:pt x="10667" y="0"/>
                  </a:moveTo>
                  <a:lnTo>
                    <a:pt x="0" y="11734"/>
                  </a:lnTo>
                  <a:lnTo>
                    <a:pt x="0" y="19215"/>
                  </a:lnTo>
                  <a:lnTo>
                    <a:pt x="18122" y="19215"/>
                  </a:lnTo>
                  <a:lnTo>
                    <a:pt x="22936" y="19215"/>
                  </a:lnTo>
                  <a:lnTo>
                    <a:pt x="22936" y="11734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386861" y="4446104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12877" y="0"/>
                  </a:moveTo>
                  <a:lnTo>
                    <a:pt x="11264" y="749"/>
                  </a:lnTo>
                  <a:lnTo>
                    <a:pt x="584" y="12484"/>
                  </a:lnTo>
                  <a:lnTo>
                    <a:pt x="0" y="14020"/>
                  </a:lnTo>
                  <a:lnTo>
                    <a:pt x="0" y="21501"/>
                  </a:lnTo>
                  <a:lnTo>
                    <a:pt x="660" y="23113"/>
                  </a:lnTo>
                  <a:lnTo>
                    <a:pt x="2286" y="23787"/>
                  </a:lnTo>
                  <a:lnTo>
                    <a:pt x="20408" y="23787"/>
                  </a:lnTo>
                  <a:lnTo>
                    <a:pt x="20408" y="19215"/>
                  </a:lnTo>
                  <a:lnTo>
                    <a:pt x="4571" y="19215"/>
                  </a:lnTo>
                  <a:lnTo>
                    <a:pt x="4571" y="14909"/>
                  </a:lnTo>
                  <a:lnTo>
                    <a:pt x="13068" y="5562"/>
                  </a:lnTo>
                  <a:lnTo>
                    <a:pt x="19680" y="5562"/>
                  </a:lnTo>
                  <a:lnTo>
                    <a:pt x="14528" y="635"/>
                  </a:lnTo>
                  <a:lnTo>
                    <a:pt x="12877" y="0"/>
                  </a:lnTo>
                  <a:close/>
                </a:path>
                <a:path w="27939" h="24129">
                  <a:moveTo>
                    <a:pt x="19680" y="5562"/>
                  </a:moveTo>
                  <a:lnTo>
                    <a:pt x="13068" y="5562"/>
                  </a:lnTo>
                  <a:lnTo>
                    <a:pt x="22843" y="14909"/>
                  </a:lnTo>
                  <a:lnTo>
                    <a:pt x="22936" y="19215"/>
                  </a:lnTo>
                  <a:lnTo>
                    <a:pt x="20408" y="19215"/>
                  </a:lnTo>
                  <a:lnTo>
                    <a:pt x="20408" y="23787"/>
                  </a:lnTo>
                  <a:lnTo>
                    <a:pt x="25222" y="23787"/>
                  </a:lnTo>
                  <a:lnTo>
                    <a:pt x="26835" y="23113"/>
                  </a:lnTo>
                  <a:lnTo>
                    <a:pt x="27508" y="21501"/>
                  </a:lnTo>
                  <a:lnTo>
                    <a:pt x="27508" y="14020"/>
                  </a:lnTo>
                  <a:lnTo>
                    <a:pt x="26796" y="12369"/>
                  </a:lnTo>
                  <a:lnTo>
                    <a:pt x="19680" y="556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321177" y="447498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149" y="5854"/>
                  </a:moveTo>
                  <a:lnTo>
                    <a:pt x="20294" y="0"/>
                  </a:lnTo>
                  <a:lnTo>
                    <a:pt x="5854" y="0"/>
                  </a:lnTo>
                  <a:lnTo>
                    <a:pt x="0" y="5854"/>
                  </a:lnTo>
                  <a:lnTo>
                    <a:pt x="0" y="20281"/>
                  </a:lnTo>
                  <a:lnTo>
                    <a:pt x="5854" y="26136"/>
                  </a:lnTo>
                  <a:lnTo>
                    <a:pt x="20294" y="26136"/>
                  </a:lnTo>
                  <a:lnTo>
                    <a:pt x="26149" y="20281"/>
                  </a:lnTo>
                  <a:lnTo>
                    <a:pt x="26149" y="13068"/>
                  </a:lnTo>
                  <a:lnTo>
                    <a:pt x="26149" y="5854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321176" y="447498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294" y="0"/>
                  </a:moveTo>
                  <a:lnTo>
                    <a:pt x="5854" y="0"/>
                  </a:lnTo>
                  <a:lnTo>
                    <a:pt x="0" y="5854"/>
                  </a:lnTo>
                  <a:lnTo>
                    <a:pt x="0" y="20281"/>
                  </a:lnTo>
                  <a:lnTo>
                    <a:pt x="5854" y="26136"/>
                  </a:lnTo>
                  <a:lnTo>
                    <a:pt x="20294" y="26136"/>
                  </a:lnTo>
                  <a:lnTo>
                    <a:pt x="26149" y="20281"/>
                  </a:lnTo>
                  <a:lnTo>
                    <a:pt x="26149" y="13068"/>
                  </a:lnTo>
                  <a:lnTo>
                    <a:pt x="26149" y="5854"/>
                  </a:lnTo>
                  <a:lnTo>
                    <a:pt x="2029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318890" y="44726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50" y="0"/>
                  </a:moveTo>
                  <a:lnTo>
                    <a:pt x="6870" y="0"/>
                  </a:lnTo>
                  <a:lnTo>
                    <a:pt x="0" y="6870"/>
                  </a:lnTo>
                  <a:lnTo>
                    <a:pt x="0" y="23837"/>
                  </a:lnTo>
                  <a:lnTo>
                    <a:pt x="6870" y="30708"/>
                  </a:lnTo>
                  <a:lnTo>
                    <a:pt x="23837" y="30708"/>
                  </a:lnTo>
                  <a:lnTo>
                    <a:pt x="28422" y="26123"/>
                  </a:lnTo>
                  <a:lnTo>
                    <a:pt x="9398" y="26123"/>
                  </a:lnTo>
                  <a:lnTo>
                    <a:pt x="4584" y="21310"/>
                  </a:lnTo>
                  <a:lnTo>
                    <a:pt x="4584" y="9398"/>
                  </a:lnTo>
                  <a:lnTo>
                    <a:pt x="9398" y="4572"/>
                  </a:lnTo>
                  <a:lnTo>
                    <a:pt x="28414" y="4572"/>
                  </a:lnTo>
                  <a:lnTo>
                    <a:pt x="23850" y="0"/>
                  </a:lnTo>
                  <a:close/>
                </a:path>
                <a:path w="31114" h="31114">
                  <a:moveTo>
                    <a:pt x="28414" y="4572"/>
                  </a:moveTo>
                  <a:lnTo>
                    <a:pt x="21323" y="4572"/>
                  </a:lnTo>
                  <a:lnTo>
                    <a:pt x="26136" y="9398"/>
                  </a:lnTo>
                  <a:lnTo>
                    <a:pt x="26136" y="21310"/>
                  </a:lnTo>
                  <a:lnTo>
                    <a:pt x="21323" y="26123"/>
                  </a:lnTo>
                  <a:lnTo>
                    <a:pt x="28422" y="26123"/>
                  </a:lnTo>
                  <a:lnTo>
                    <a:pt x="30708" y="23837"/>
                  </a:lnTo>
                  <a:lnTo>
                    <a:pt x="30708" y="6870"/>
                  </a:lnTo>
                  <a:lnTo>
                    <a:pt x="28414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324682" y="4478502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113" y="9550"/>
                  </a:moveTo>
                  <a:lnTo>
                    <a:pt x="18935" y="7670"/>
                  </a:lnTo>
                  <a:lnTo>
                    <a:pt x="18173" y="3898"/>
                  </a:lnTo>
                  <a:lnTo>
                    <a:pt x="15595" y="1320"/>
                  </a:lnTo>
                  <a:lnTo>
                    <a:pt x="15595" y="9550"/>
                  </a:lnTo>
                  <a:lnTo>
                    <a:pt x="15278" y="11391"/>
                  </a:lnTo>
                  <a:lnTo>
                    <a:pt x="14706" y="13220"/>
                  </a:lnTo>
                  <a:lnTo>
                    <a:pt x="13284" y="14643"/>
                  </a:lnTo>
                  <a:lnTo>
                    <a:pt x="11455" y="15265"/>
                  </a:lnTo>
                  <a:lnTo>
                    <a:pt x="9563" y="15582"/>
                  </a:lnTo>
                  <a:lnTo>
                    <a:pt x="7721" y="15265"/>
                  </a:lnTo>
                  <a:lnTo>
                    <a:pt x="5880" y="14681"/>
                  </a:lnTo>
                  <a:lnTo>
                    <a:pt x="4445" y="13220"/>
                  </a:lnTo>
                  <a:lnTo>
                    <a:pt x="3848" y="11391"/>
                  </a:lnTo>
                  <a:lnTo>
                    <a:pt x="3543" y="9550"/>
                  </a:lnTo>
                  <a:lnTo>
                    <a:pt x="3848" y="7670"/>
                  </a:lnTo>
                  <a:lnTo>
                    <a:pt x="4457" y="5842"/>
                  </a:lnTo>
                  <a:lnTo>
                    <a:pt x="5892" y="4432"/>
                  </a:lnTo>
                  <a:lnTo>
                    <a:pt x="7721" y="3835"/>
                  </a:lnTo>
                  <a:lnTo>
                    <a:pt x="9563" y="3517"/>
                  </a:lnTo>
                  <a:lnTo>
                    <a:pt x="11455" y="3848"/>
                  </a:lnTo>
                  <a:lnTo>
                    <a:pt x="13258" y="4445"/>
                  </a:lnTo>
                  <a:lnTo>
                    <a:pt x="14668" y="5854"/>
                  </a:lnTo>
                  <a:lnTo>
                    <a:pt x="15265" y="7670"/>
                  </a:lnTo>
                  <a:lnTo>
                    <a:pt x="15595" y="9550"/>
                  </a:lnTo>
                  <a:lnTo>
                    <a:pt x="15595" y="1320"/>
                  </a:lnTo>
                  <a:lnTo>
                    <a:pt x="15214" y="939"/>
                  </a:lnTo>
                  <a:lnTo>
                    <a:pt x="11455" y="190"/>
                  </a:lnTo>
                  <a:lnTo>
                    <a:pt x="9563" y="0"/>
                  </a:lnTo>
                  <a:lnTo>
                    <a:pt x="7721" y="177"/>
                  </a:lnTo>
                  <a:lnTo>
                    <a:pt x="3937" y="927"/>
                  </a:lnTo>
                  <a:lnTo>
                    <a:pt x="965" y="3898"/>
                  </a:lnTo>
                  <a:lnTo>
                    <a:pt x="203" y="7670"/>
                  </a:lnTo>
                  <a:lnTo>
                    <a:pt x="0" y="9550"/>
                  </a:lnTo>
                  <a:lnTo>
                    <a:pt x="203" y="11391"/>
                  </a:lnTo>
                  <a:lnTo>
                    <a:pt x="939" y="15176"/>
                  </a:lnTo>
                  <a:lnTo>
                    <a:pt x="3937" y="18173"/>
                  </a:lnTo>
                  <a:lnTo>
                    <a:pt x="7721" y="18910"/>
                  </a:lnTo>
                  <a:lnTo>
                    <a:pt x="9563" y="19100"/>
                  </a:lnTo>
                  <a:lnTo>
                    <a:pt x="11455" y="18910"/>
                  </a:lnTo>
                  <a:lnTo>
                    <a:pt x="15227" y="18148"/>
                  </a:lnTo>
                  <a:lnTo>
                    <a:pt x="18199" y="15176"/>
                  </a:lnTo>
                  <a:lnTo>
                    <a:pt x="18935" y="11391"/>
                  </a:lnTo>
                  <a:lnTo>
                    <a:pt x="19113" y="955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332403" y="4478502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1841" y="0"/>
                  </a:moveTo>
                  <a:lnTo>
                    <a:pt x="0" y="177"/>
                  </a:lnTo>
                  <a:lnTo>
                    <a:pt x="0" y="3835"/>
                  </a:lnTo>
                  <a:lnTo>
                    <a:pt x="1841" y="3517"/>
                  </a:lnTo>
                  <a:lnTo>
                    <a:pt x="3733" y="3848"/>
                  </a:lnTo>
                  <a:lnTo>
                    <a:pt x="3733" y="190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330117" y="4476229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4127" y="4572"/>
                  </a:moveTo>
                  <a:lnTo>
                    <a:pt x="3925" y="4591"/>
                  </a:lnTo>
                  <a:lnTo>
                    <a:pt x="4521" y="8039"/>
                  </a:lnTo>
                  <a:lnTo>
                    <a:pt x="4123" y="8107"/>
                  </a:lnTo>
                  <a:lnTo>
                    <a:pt x="5613" y="8369"/>
                  </a:lnTo>
                  <a:lnTo>
                    <a:pt x="7480" y="7874"/>
                  </a:lnTo>
                  <a:lnTo>
                    <a:pt x="8305" y="6121"/>
                  </a:lnTo>
                  <a:lnTo>
                    <a:pt x="6019" y="6121"/>
                  </a:lnTo>
                  <a:lnTo>
                    <a:pt x="4572" y="6108"/>
                  </a:lnTo>
                  <a:lnTo>
                    <a:pt x="4499" y="4609"/>
                  </a:lnTo>
                  <a:lnTo>
                    <a:pt x="4127" y="4572"/>
                  </a:lnTo>
                  <a:close/>
                </a:path>
                <a:path w="8889" h="8889">
                  <a:moveTo>
                    <a:pt x="4368" y="0"/>
                  </a:moveTo>
                  <a:lnTo>
                    <a:pt x="3911" y="0"/>
                  </a:lnTo>
                  <a:lnTo>
                    <a:pt x="877" y="304"/>
                  </a:lnTo>
                  <a:lnTo>
                    <a:pt x="0" y="1270"/>
                  </a:lnTo>
                  <a:lnTo>
                    <a:pt x="5" y="6121"/>
                  </a:lnTo>
                  <a:lnTo>
                    <a:pt x="812" y="7848"/>
                  </a:lnTo>
                  <a:lnTo>
                    <a:pt x="2679" y="8356"/>
                  </a:lnTo>
                  <a:lnTo>
                    <a:pt x="4123" y="8107"/>
                  </a:lnTo>
                  <a:lnTo>
                    <a:pt x="3733" y="8039"/>
                  </a:lnTo>
                  <a:lnTo>
                    <a:pt x="4069" y="6121"/>
                  </a:lnTo>
                  <a:lnTo>
                    <a:pt x="3733" y="6121"/>
                  </a:lnTo>
                  <a:lnTo>
                    <a:pt x="2286" y="6108"/>
                  </a:lnTo>
                  <a:lnTo>
                    <a:pt x="1904" y="3848"/>
                  </a:lnTo>
                  <a:lnTo>
                    <a:pt x="2301" y="3779"/>
                  </a:lnTo>
                  <a:lnTo>
                    <a:pt x="2286" y="2451"/>
                  </a:lnTo>
                  <a:lnTo>
                    <a:pt x="8305" y="2451"/>
                  </a:lnTo>
                  <a:lnTo>
                    <a:pt x="8283" y="1270"/>
                  </a:lnTo>
                  <a:lnTo>
                    <a:pt x="7416" y="304"/>
                  </a:lnTo>
                  <a:lnTo>
                    <a:pt x="4368" y="0"/>
                  </a:lnTo>
                  <a:close/>
                </a:path>
                <a:path w="8889" h="8889">
                  <a:moveTo>
                    <a:pt x="4127" y="5791"/>
                  </a:moveTo>
                  <a:lnTo>
                    <a:pt x="3733" y="8039"/>
                  </a:lnTo>
                  <a:lnTo>
                    <a:pt x="4123" y="8107"/>
                  </a:lnTo>
                  <a:lnTo>
                    <a:pt x="4521" y="8039"/>
                  </a:lnTo>
                  <a:lnTo>
                    <a:pt x="4127" y="5791"/>
                  </a:lnTo>
                  <a:close/>
                </a:path>
                <a:path w="8889" h="8889">
                  <a:moveTo>
                    <a:pt x="3925" y="4591"/>
                  </a:moveTo>
                  <a:lnTo>
                    <a:pt x="3733" y="4609"/>
                  </a:lnTo>
                  <a:lnTo>
                    <a:pt x="3733" y="6121"/>
                  </a:lnTo>
                  <a:lnTo>
                    <a:pt x="4069" y="6121"/>
                  </a:lnTo>
                  <a:lnTo>
                    <a:pt x="4127" y="5791"/>
                  </a:lnTo>
                  <a:lnTo>
                    <a:pt x="3925" y="4591"/>
                  </a:lnTo>
                  <a:close/>
                </a:path>
                <a:path w="8889" h="8889">
                  <a:moveTo>
                    <a:pt x="8305" y="2463"/>
                  </a:moveTo>
                  <a:lnTo>
                    <a:pt x="6019" y="2463"/>
                  </a:lnTo>
                  <a:lnTo>
                    <a:pt x="5880" y="3779"/>
                  </a:lnTo>
                  <a:lnTo>
                    <a:pt x="6268" y="3848"/>
                  </a:lnTo>
                  <a:lnTo>
                    <a:pt x="6291" y="4572"/>
                  </a:lnTo>
                  <a:lnTo>
                    <a:pt x="6019" y="6121"/>
                  </a:lnTo>
                  <a:lnTo>
                    <a:pt x="8305" y="6121"/>
                  </a:lnTo>
                  <a:lnTo>
                    <a:pt x="8305" y="2463"/>
                  </a:lnTo>
                  <a:close/>
                </a:path>
                <a:path w="8889" h="8889">
                  <a:moveTo>
                    <a:pt x="2417" y="3759"/>
                  </a:moveTo>
                  <a:lnTo>
                    <a:pt x="1904" y="3848"/>
                  </a:lnTo>
                  <a:lnTo>
                    <a:pt x="2286" y="6108"/>
                  </a:lnTo>
                  <a:lnTo>
                    <a:pt x="3733" y="6108"/>
                  </a:lnTo>
                  <a:lnTo>
                    <a:pt x="3733" y="4724"/>
                  </a:lnTo>
                  <a:lnTo>
                    <a:pt x="2514" y="4724"/>
                  </a:lnTo>
                  <a:lnTo>
                    <a:pt x="2417" y="3759"/>
                  </a:lnTo>
                  <a:close/>
                </a:path>
                <a:path w="8889" h="8889">
                  <a:moveTo>
                    <a:pt x="4572" y="4616"/>
                  </a:moveTo>
                  <a:lnTo>
                    <a:pt x="4572" y="6108"/>
                  </a:lnTo>
                  <a:lnTo>
                    <a:pt x="6022" y="6108"/>
                  </a:lnTo>
                  <a:lnTo>
                    <a:pt x="6262" y="4737"/>
                  </a:lnTo>
                  <a:lnTo>
                    <a:pt x="5651" y="4724"/>
                  </a:lnTo>
                  <a:lnTo>
                    <a:pt x="4572" y="4616"/>
                  </a:lnTo>
                  <a:close/>
                </a:path>
                <a:path w="8889" h="8889">
                  <a:moveTo>
                    <a:pt x="4572" y="3549"/>
                  </a:moveTo>
                  <a:lnTo>
                    <a:pt x="4572" y="4616"/>
                  </a:lnTo>
                  <a:lnTo>
                    <a:pt x="5778" y="4737"/>
                  </a:lnTo>
                  <a:lnTo>
                    <a:pt x="5765" y="3759"/>
                  </a:lnTo>
                  <a:lnTo>
                    <a:pt x="4572" y="3549"/>
                  </a:lnTo>
                  <a:close/>
                </a:path>
                <a:path w="8889" h="8889">
                  <a:moveTo>
                    <a:pt x="5880" y="3779"/>
                  </a:moveTo>
                  <a:lnTo>
                    <a:pt x="5778" y="4737"/>
                  </a:lnTo>
                  <a:lnTo>
                    <a:pt x="6262" y="4737"/>
                  </a:lnTo>
                  <a:lnTo>
                    <a:pt x="6413" y="3873"/>
                  </a:lnTo>
                  <a:lnTo>
                    <a:pt x="5880" y="3779"/>
                  </a:lnTo>
                  <a:close/>
                </a:path>
                <a:path w="8889" h="8889">
                  <a:moveTo>
                    <a:pt x="3733" y="3532"/>
                  </a:moveTo>
                  <a:lnTo>
                    <a:pt x="2417" y="3759"/>
                  </a:lnTo>
                  <a:lnTo>
                    <a:pt x="2514" y="4724"/>
                  </a:lnTo>
                  <a:lnTo>
                    <a:pt x="3657" y="4616"/>
                  </a:lnTo>
                  <a:lnTo>
                    <a:pt x="3733" y="3532"/>
                  </a:lnTo>
                  <a:close/>
                </a:path>
                <a:path w="8889" h="8889">
                  <a:moveTo>
                    <a:pt x="3733" y="4609"/>
                  </a:moveTo>
                  <a:lnTo>
                    <a:pt x="2514" y="4724"/>
                  </a:lnTo>
                  <a:lnTo>
                    <a:pt x="3733" y="4724"/>
                  </a:lnTo>
                  <a:close/>
                </a:path>
                <a:path w="8889" h="8889">
                  <a:moveTo>
                    <a:pt x="4572" y="4572"/>
                  </a:moveTo>
                  <a:lnTo>
                    <a:pt x="4127" y="4572"/>
                  </a:lnTo>
                  <a:lnTo>
                    <a:pt x="4572" y="4616"/>
                  </a:lnTo>
                  <a:close/>
                </a:path>
                <a:path w="8889" h="8889">
                  <a:moveTo>
                    <a:pt x="3746" y="3530"/>
                  </a:moveTo>
                  <a:lnTo>
                    <a:pt x="3733" y="4609"/>
                  </a:lnTo>
                  <a:lnTo>
                    <a:pt x="3925" y="4591"/>
                  </a:lnTo>
                  <a:lnTo>
                    <a:pt x="3746" y="3530"/>
                  </a:lnTo>
                  <a:close/>
                </a:path>
                <a:path w="8889" h="8889">
                  <a:moveTo>
                    <a:pt x="3746" y="3530"/>
                  </a:moveTo>
                  <a:lnTo>
                    <a:pt x="3925" y="4591"/>
                  </a:lnTo>
                  <a:lnTo>
                    <a:pt x="4127" y="4572"/>
                  </a:lnTo>
                  <a:lnTo>
                    <a:pt x="4572" y="4572"/>
                  </a:lnTo>
                  <a:lnTo>
                    <a:pt x="4533" y="3543"/>
                  </a:lnTo>
                  <a:lnTo>
                    <a:pt x="3746" y="3530"/>
                  </a:lnTo>
                  <a:close/>
                </a:path>
                <a:path w="8889" h="8889">
                  <a:moveTo>
                    <a:pt x="8305" y="2451"/>
                  </a:moveTo>
                  <a:lnTo>
                    <a:pt x="4572" y="2451"/>
                  </a:lnTo>
                  <a:lnTo>
                    <a:pt x="4572" y="3549"/>
                  </a:lnTo>
                  <a:lnTo>
                    <a:pt x="5880" y="3779"/>
                  </a:lnTo>
                  <a:lnTo>
                    <a:pt x="6019" y="2463"/>
                  </a:lnTo>
                  <a:lnTo>
                    <a:pt x="8305" y="2463"/>
                  </a:lnTo>
                  <a:close/>
                </a:path>
                <a:path w="8889" h="8889">
                  <a:moveTo>
                    <a:pt x="4572" y="2451"/>
                  </a:moveTo>
                  <a:lnTo>
                    <a:pt x="2286" y="2451"/>
                  </a:lnTo>
                  <a:lnTo>
                    <a:pt x="2417" y="3759"/>
                  </a:lnTo>
                  <a:lnTo>
                    <a:pt x="3634" y="3549"/>
                  </a:lnTo>
                  <a:lnTo>
                    <a:pt x="3733" y="2463"/>
                  </a:lnTo>
                  <a:lnTo>
                    <a:pt x="4572" y="2463"/>
                  </a:lnTo>
                  <a:close/>
                </a:path>
                <a:path w="8889" h="8889">
                  <a:moveTo>
                    <a:pt x="4572" y="3530"/>
                  </a:moveTo>
                  <a:lnTo>
                    <a:pt x="3746" y="3530"/>
                  </a:lnTo>
                  <a:lnTo>
                    <a:pt x="4572" y="3549"/>
                  </a:lnTo>
                  <a:close/>
                </a:path>
                <a:path w="8889" h="8889">
                  <a:moveTo>
                    <a:pt x="4572" y="2463"/>
                  </a:moveTo>
                  <a:lnTo>
                    <a:pt x="3733" y="2463"/>
                  </a:lnTo>
                  <a:lnTo>
                    <a:pt x="3733" y="3532"/>
                  </a:lnTo>
                  <a:lnTo>
                    <a:pt x="4572" y="3530"/>
                  </a:lnTo>
                  <a:lnTo>
                    <a:pt x="4572" y="24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336137" y="447869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0"/>
                  </a:moveTo>
                  <a:lnTo>
                    <a:pt x="0" y="3657"/>
                  </a:lnTo>
                  <a:lnTo>
                    <a:pt x="1803" y="4254"/>
                  </a:lnTo>
                  <a:lnTo>
                    <a:pt x="3213" y="5664"/>
                  </a:lnTo>
                  <a:lnTo>
                    <a:pt x="3810" y="7480"/>
                  </a:lnTo>
                  <a:lnTo>
                    <a:pt x="7480" y="7480"/>
                  </a:lnTo>
                  <a:lnTo>
                    <a:pt x="6718" y="3708"/>
                  </a:lnTo>
                  <a:lnTo>
                    <a:pt x="3759" y="7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333851" y="44764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2730" y="0"/>
                  </a:moveTo>
                  <a:lnTo>
                    <a:pt x="838" y="469"/>
                  </a:lnTo>
                  <a:lnTo>
                    <a:pt x="0" y="2235"/>
                  </a:lnTo>
                  <a:lnTo>
                    <a:pt x="0" y="5892"/>
                  </a:lnTo>
                  <a:lnTo>
                    <a:pt x="1562" y="8064"/>
                  </a:lnTo>
                  <a:lnTo>
                    <a:pt x="3937" y="10439"/>
                  </a:lnTo>
                  <a:lnTo>
                    <a:pt x="6096" y="12001"/>
                  </a:lnTo>
                  <a:lnTo>
                    <a:pt x="6096" y="7429"/>
                  </a:lnTo>
                  <a:lnTo>
                    <a:pt x="6972" y="7429"/>
                  </a:lnTo>
                  <a:lnTo>
                    <a:pt x="5537" y="5892"/>
                  </a:lnTo>
                  <a:lnTo>
                    <a:pt x="2286" y="5892"/>
                  </a:lnTo>
                  <a:lnTo>
                    <a:pt x="2692" y="4651"/>
                  </a:lnTo>
                  <a:lnTo>
                    <a:pt x="1828" y="4483"/>
                  </a:lnTo>
                  <a:lnTo>
                    <a:pt x="2286" y="2235"/>
                  </a:lnTo>
                  <a:lnTo>
                    <a:pt x="8712" y="2235"/>
                  </a:lnTo>
                  <a:lnTo>
                    <a:pt x="7404" y="927"/>
                  </a:lnTo>
                  <a:lnTo>
                    <a:pt x="2730" y="0"/>
                  </a:lnTo>
                  <a:close/>
                </a:path>
                <a:path w="12064" h="12064">
                  <a:moveTo>
                    <a:pt x="7354" y="9296"/>
                  </a:moveTo>
                  <a:lnTo>
                    <a:pt x="6096" y="9715"/>
                  </a:lnTo>
                  <a:lnTo>
                    <a:pt x="6096" y="12001"/>
                  </a:lnTo>
                  <a:lnTo>
                    <a:pt x="9766" y="12001"/>
                  </a:lnTo>
                  <a:lnTo>
                    <a:pt x="11531" y="11163"/>
                  </a:lnTo>
                  <a:lnTo>
                    <a:pt x="11787" y="10160"/>
                  </a:lnTo>
                  <a:lnTo>
                    <a:pt x="7531" y="10160"/>
                  </a:lnTo>
                  <a:lnTo>
                    <a:pt x="7354" y="9296"/>
                  </a:lnTo>
                  <a:close/>
                </a:path>
                <a:path w="12064" h="12064">
                  <a:moveTo>
                    <a:pt x="8712" y="2235"/>
                  </a:moveTo>
                  <a:lnTo>
                    <a:pt x="4572" y="2235"/>
                  </a:lnTo>
                  <a:lnTo>
                    <a:pt x="4572" y="4243"/>
                  </a:lnTo>
                  <a:lnTo>
                    <a:pt x="5486" y="4546"/>
                  </a:lnTo>
                  <a:lnTo>
                    <a:pt x="7454" y="6502"/>
                  </a:lnTo>
                  <a:lnTo>
                    <a:pt x="8267" y="8991"/>
                  </a:lnTo>
                  <a:lnTo>
                    <a:pt x="7429" y="9271"/>
                  </a:lnTo>
                  <a:lnTo>
                    <a:pt x="7440" y="9715"/>
                  </a:lnTo>
                  <a:lnTo>
                    <a:pt x="7531" y="10160"/>
                  </a:lnTo>
                  <a:lnTo>
                    <a:pt x="9766" y="9715"/>
                  </a:lnTo>
                  <a:lnTo>
                    <a:pt x="9766" y="7429"/>
                  </a:lnTo>
                  <a:lnTo>
                    <a:pt x="11639" y="7429"/>
                  </a:lnTo>
                  <a:lnTo>
                    <a:pt x="11061" y="4584"/>
                  </a:lnTo>
                  <a:lnTo>
                    <a:pt x="8712" y="2235"/>
                  </a:lnTo>
                  <a:close/>
                </a:path>
                <a:path w="12064" h="12064">
                  <a:moveTo>
                    <a:pt x="11639" y="7429"/>
                  </a:moveTo>
                  <a:lnTo>
                    <a:pt x="9766" y="7429"/>
                  </a:lnTo>
                  <a:lnTo>
                    <a:pt x="9766" y="9715"/>
                  </a:lnTo>
                  <a:lnTo>
                    <a:pt x="7531" y="10160"/>
                  </a:lnTo>
                  <a:lnTo>
                    <a:pt x="11787" y="10160"/>
                  </a:lnTo>
                  <a:lnTo>
                    <a:pt x="11900" y="9715"/>
                  </a:lnTo>
                  <a:lnTo>
                    <a:pt x="11957" y="8991"/>
                  </a:lnTo>
                  <a:lnTo>
                    <a:pt x="11639" y="7429"/>
                  </a:lnTo>
                  <a:close/>
                </a:path>
                <a:path w="12064" h="12064">
                  <a:moveTo>
                    <a:pt x="6972" y="7429"/>
                  </a:moveTo>
                  <a:lnTo>
                    <a:pt x="6096" y="7429"/>
                  </a:lnTo>
                  <a:lnTo>
                    <a:pt x="6096" y="9715"/>
                  </a:lnTo>
                  <a:lnTo>
                    <a:pt x="7354" y="9296"/>
                  </a:lnTo>
                  <a:lnTo>
                    <a:pt x="6972" y="7429"/>
                  </a:lnTo>
                  <a:close/>
                </a:path>
                <a:path w="12064" h="12064">
                  <a:moveTo>
                    <a:pt x="4572" y="4243"/>
                  </a:moveTo>
                  <a:lnTo>
                    <a:pt x="4686" y="5041"/>
                  </a:lnTo>
                  <a:lnTo>
                    <a:pt x="6946" y="7302"/>
                  </a:lnTo>
                  <a:lnTo>
                    <a:pt x="7354" y="9296"/>
                  </a:lnTo>
                  <a:lnTo>
                    <a:pt x="8267" y="8991"/>
                  </a:lnTo>
                  <a:lnTo>
                    <a:pt x="7454" y="6502"/>
                  </a:lnTo>
                  <a:lnTo>
                    <a:pt x="5486" y="4546"/>
                  </a:lnTo>
                  <a:lnTo>
                    <a:pt x="4572" y="4243"/>
                  </a:lnTo>
                  <a:close/>
                </a:path>
                <a:path w="12064" h="12064">
                  <a:moveTo>
                    <a:pt x="2692" y="4651"/>
                  </a:moveTo>
                  <a:lnTo>
                    <a:pt x="2286" y="5892"/>
                  </a:lnTo>
                  <a:lnTo>
                    <a:pt x="4572" y="5892"/>
                  </a:lnTo>
                  <a:lnTo>
                    <a:pt x="4572" y="5019"/>
                  </a:lnTo>
                  <a:lnTo>
                    <a:pt x="2692" y="4651"/>
                  </a:lnTo>
                  <a:close/>
                </a:path>
                <a:path w="12064" h="12064">
                  <a:moveTo>
                    <a:pt x="4572" y="5019"/>
                  </a:moveTo>
                  <a:lnTo>
                    <a:pt x="4572" y="5892"/>
                  </a:lnTo>
                  <a:lnTo>
                    <a:pt x="5537" y="5892"/>
                  </a:lnTo>
                  <a:lnTo>
                    <a:pt x="4686" y="5041"/>
                  </a:lnTo>
                  <a:close/>
                </a:path>
                <a:path w="12064" h="12064">
                  <a:moveTo>
                    <a:pt x="2997" y="3721"/>
                  </a:moveTo>
                  <a:lnTo>
                    <a:pt x="2692" y="4651"/>
                  </a:lnTo>
                  <a:lnTo>
                    <a:pt x="4572" y="5019"/>
                  </a:lnTo>
                  <a:lnTo>
                    <a:pt x="4572" y="4243"/>
                  </a:lnTo>
                  <a:lnTo>
                    <a:pt x="2997" y="3721"/>
                  </a:lnTo>
                  <a:close/>
                </a:path>
                <a:path w="12064" h="12064">
                  <a:moveTo>
                    <a:pt x="4572" y="2235"/>
                  </a:moveTo>
                  <a:lnTo>
                    <a:pt x="2286" y="2235"/>
                  </a:lnTo>
                  <a:lnTo>
                    <a:pt x="1828" y="4483"/>
                  </a:lnTo>
                  <a:lnTo>
                    <a:pt x="2692" y="4651"/>
                  </a:lnTo>
                  <a:lnTo>
                    <a:pt x="2997" y="3721"/>
                  </a:lnTo>
                  <a:lnTo>
                    <a:pt x="4572" y="3721"/>
                  </a:lnTo>
                  <a:lnTo>
                    <a:pt x="4572" y="2235"/>
                  </a:lnTo>
                  <a:close/>
                </a:path>
                <a:path w="12064" h="12064">
                  <a:moveTo>
                    <a:pt x="4572" y="3721"/>
                  </a:moveTo>
                  <a:lnTo>
                    <a:pt x="2997" y="3721"/>
                  </a:lnTo>
                  <a:lnTo>
                    <a:pt x="4572" y="4243"/>
                  </a:lnTo>
                  <a:lnTo>
                    <a:pt x="4572" y="372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339947" y="4486173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3670" y="0"/>
                  </a:moveTo>
                  <a:lnTo>
                    <a:pt x="0" y="0"/>
                  </a:lnTo>
                  <a:lnTo>
                    <a:pt x="330" y="1879"/>
                  </a:lnTo>
                  <a:lnTo>
                    <a:pt x="12" y="3721"/>
                  </a:lnTo>
                  <a:lnTo>
                    <a:pt x="3670" y="3721"/>
                  </a:lnTo>
                  <a:lnTo>
                    <a:pt x="3848" y="1879"/>
                  </a:lnTo>
                  <a:lnTo>
                    <a:pt x="367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337699" y="4483887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261" y="4169"/>
                  </a:moveTo>
                  <a:lnTo>
                    <a:pt x="225" y="4381"/>
                  </a:lnTo>
                  <a:lnTo>
                    <a:pt x="119" y="6007"/>
                  </a:lnTo>
                  <a:lnTo>
                    <a:pt x="520" y="7480"/>
                  </a:lnTo>
                  <a:lnTo>
                    <a:pt x="2260" y="8293"/>
                  </a:lnTo>
                  <a:lnTo>
                    <a:pt x="7099" y="8293"/>
                  </a:lnTo>
                  <a:lnTo>
                    <a:pt x="8077" y="7404"/>
                  </a:lnTo>
                  <a:lnTo>
                    <a:pt x="8175" y="6388"/>
                  </a:lnTo>
                  <a:lnTo>
                    <a:pt x="4521" y="6388"/>
                  </a:lnTo>
                  <a:lnTo>
                    <a:pt x="2260" y="6007"/>
                  </a:lnTo>
                  <a:lnTo>
                    <a:pt x="2247" y="4572"/>
                  </a:lnTo>
                  <a:lnTo>
                    <a:pt x="330" y="4559"/>
                  </a:lnTo>
                  <a:lnTo>
                    <a:pt x="261" y="4169"/>
                  </a:lnTo>
                  <a:close/>
                </a:path>
                <a:path w="8254" h="8889">
                  <a:moveTo>
                    <a:pt x="3778" y="3956"/>
                  </a:moveTo>
                  <a:lnTo>
                    <a:pt x="2260" y="4221"/>
                  </a:lnTo>
                  <a:lnTo>
                    <a:pt x="2260" y="6007"/>
                  </a:lnTo>
                  <a:lnTo>
                    <a:pt x="4521" y="6388"/>
                  </a:lnTo>
                  <a:lnTo>
                    <a:pt x="4609" y="5875"/>
                  </a:lnTo>
                  <a:lnTo>
                    <a:pt x="3644" y="5778"/>
                  </a:lnTo>
                  <a:lnTo>
                    <a:pt x="3761" y="4546"/>
                  </a:lnTo>
                  <a:lnTo>
                    <a:pt x="3778" y="3956"/>
                  </a:lnTo>
                  <a:close/>
                </a:path>
                <a:path w="8254" h="8889">
                  <a:moveTo>
                    <a:pt x="4609" y="5875"/>
                  </a:moveTo>
                  <a:lnTo>
                    <a:pt x="4521" y="6388"/>
                  </a:lnTo>
                  <a:lnTo>
                    <a:pt x="8175" y="6388"/>
                  </a:lnTo>
                  <a:lnTo>
                    <a:pt x="8212" y="6007"/>
                  </a:lnTo>
                  <a:lnTo>
                    <a:pt x="5918" y="6007"/>
                  </a:lnTo>
                  <a:lnTo>
                    <a:pt x="4609" y="5875"/>
                  </a:lnTo>
                  <a:close/>
                </a:path>
                <a:path w="8254" h="8889">
                  <a:moveTo>
                    <a:pt x="5918" y="2286"/>
                  </a:moveTo>
                  <a:lnTo>
                    <a:pt x="4599" y="2411"/>
                  </a:lnTo>
                  <a:lnTo>
                    <a:pt x="4829" y="3721"/>
                  </a:lnTo>
                  <a:lnTo>
                    <a:pt x="4834" y="4572"/>
                  </a:lnTo>
                  <a:lnTo>
                    <a:pt x="4609" y="5875"/>
                  </a:lnTo>
                  <a:lnTo>
                    <a:pt x="5918" y="6007"/>
                  </a:lnTo>
                  <a:lnTo>
                    <a:pt x="5918" y="2286"/>
                  </a:lnTo>
                  <a:close/>
                </a:path>
                <a:path w="8254" h="8889">
                  <a:moveTo>
                    <a:pt x="8210" y="2286"/>
                  </a:moveTo>
                  <a:lnTo>
                    <a:pt x="5918" y="2286"/>
                  </a:lnTo>
                  <a:lnTo>
                    <a:pt x="5918" y="6007"/>
                  </a:lnTo>
                  <a:lnTo>
                    <a:pt x="8212" y="6007"/>
                  </a:lnTo>
                  <a:lnTo>
                    <a:pt x="8250" y="5613"/>
                  </a:lnTo>
                  <a:lnTo>
                    <a:pt x="8210" y="2286"/>
                  </a:lnTo>
                  <a:close/>
                </a:path>
                <a:path w="8254" h="8889">
                  <a:moveTo>
                    <a:pt x="4838" y="3771"/>
                  </a:moveTo>
                  <a:lnTo>
                    <a:pt x="3817" y="3949"/>
                  </a:lnTo>
                  <a:lnTo>
                    <a:pt x="3644" y="5778"/>
                  </a:lnTo>
                  <a:lnTo>
                    <a:pt x="4609" y="5875"/>
                  </a:lnTo>
                  <a:lnTo>
                    <a:pt x="4834" y="4572"/>
                  </a:lnTo>
                  <a:lnTo>
                    <a:pt x="4838" y="3771"/>
                  </a:lnTo>
                  <a:close/>
                </a:path>
                <a:path w="8254" h="8889">
                  <a:moveTo>
                    <a:pt x="2260" y="4221"/>
                  </a:moveTo>
                  <a:lnTo>
                    <a:pt x="2247" y="4572"/>
                  </a:lnTo>
                  <a:lnTo>
                    <a:pt x="2260" y="4221"/>
                  </a:lnTo>
                  <a:close/>
                </a:path>
                <a:path w="8254" h="8889">
                  <a:moveTo>
                    <a:pt x="330" y="3771"/>
                  </a:moveTo>
                  <a:lnTo>
                    <a:pt x="330" y="4559"/>
                  </a:lnTo>
                  <a:lnTo>
                    <a:pt x="2247" y="4223"/>
                  </a:lnTo>
                  <a:lnTo>
                    <a:pt x="330" y="3771"/>
                  </a:lnTo>
                  <a:close/>
                </a:path>
                <a:path w="8254" h="8889">
                  <a:moveTo>
                    <a:pt x="2247" y="4223"/>
                  </a:moveTo>
                  <a:lnTo>
                    <a:pt x="330" y="4559"/>
                  </a:lnTo>
                  <a:lnTo>
                    <a:pt x="2247" y="4559"/>
                  </a:lnTo>
                  <a:lnTo>
                    <a:pt x="2247" y="4223"/>
                  </a:lnTo>
                  <a:close/>
                </a:path>
                <a:path w="8254" h="8889">
                  <a:moveTo>
                    <a:pt x="2260" y="4109"/>
                  </a:moveTo>
                  <a:lnTo>
                    <a:pt x="2578" y="4165"/>
                  </a:lnTo>
                  <a:lnTo>
                    <a:pt x="2260" y="4109"/>
                  </a:lnTo>
                  <a:close/>
                </a:path>
                <a:path w="8254" h="8889">
                  <a:moveTo>
                    <a:pt x="7099" y="0"/>
                  </a:moveTo>
                  <a:lnTo>
                    <a:pt x="2247" y="0"/>
                  </a:lnTo>
                  <a:lnTo>
                    <a:pt x="508" y="812"/>
                  </a:lnTo>
                  <a:lnTo>
                    <a:pt x="0" y="2679"/>
                  </a:lnTo>
                  <a:lnTo>
                    <a:pt x="261" y="4169"/>
                  </a:lnTo>
                  <a:lnTo>
                    <a:pt x="330" y="3771"/>
                  </a:lnTo>
                  <a:lnTo>
                    <a:pt x="2247" y="3771"/>
                  </a:lnTo>
                  <a:lnTo>
                    <a:pt x="2247" y="2286"/>
                  </a:lnTo>
                  <a:lnTo>
                    <a:pt x="4508" y="1892"/>
                  </a:lnTo>
                  <a:lnTo>
                    <a:pt x="8172" y="1892"/>
                  </a:lnTo>
                  <a:lnTo>
                    <a:pt x="8077" y="888"/>
                  </a:lnTo>
                  <a:lnTo>
                    <a:pt x="7099" y="0"/>
                  </a:lnTo>
                  <a:close/>
                </a:path>
                <a:path w="8254" h="8889">
                  <a:moveTo>
                    <a:pt x="3756" y="3721"/>
                  </a:moveTo>
                  <a:lnTo>
                    <a:pt x="2260" y="3721"/>
                  </a:lnTo>
                  <a:lnTo>
                    <a:pt x="2260" y="4109"/>
                  </a:lnTo>
                  <a:lnTo>
                    <a:pt x="2578" y="4165"/>
                  </a:lnTo>
                  <a:lnTo>
                    <a:pt x="3778" y="3956"/>
                  </a:lnTo>
                  <a:lnTo>
                    <a:pt x="3756" y="3721"/>
                  </a:lnTo>
                  <a:close/>
                </a:path>
                <a:path w="8254" h="8889">
                  <a:moveTo>
                    <a:pt x="4508" y="1892"/>
                  </a:moveTo>
                  <a:lnTo>
                    <a:pt x="2247" y="2286"/>
                  </a:lnTo>
                  <a:lnTo>
                    <a:pt x="2260" y="4109"/>
                  </a:lnTo>
                  <a:lnTo>
                    <a:pt x="2260" y="3721"/>
                  </a:lnTo>
                  <a:lnTo>
                    <a:pt x="3756" y="3721"/>
                  </a:lnTo>
                  <a:lnTo>
                    <a:pt x="3644" y="2501"/>
                  </a:lnTo>
                  <a:lnTo>
                    <a:pt x="4599" y="2411"/>
                  </a:lnTo>
                  <a:lnTo>
                    <a:pt x="4508" y="1892"/>
                  </a:lnTo>
                  <a:close/>
                </a:path>
                <a:path w="8254" h="8889">
                  <a:moveTo>
                    <a:pt x="2247" y="3771"/>
                  </a:moveTo>
                  <a:lnTo>
                    <a:pt x="330" y="3771"/>
                  </a:lnTo>
                  <a:lnTo>
                    <a:pt x="2247" y="4107"/>
                  </a:lnTo>
                  <a:lnTo>
                    <a:pt x="2247" y="3771"/>
                  </a:lnTo>
                  <a:close/>
                </a:path>
                <a:path w="8254" h="8889">
                  <a:moveTo>
                    <a:pt x="4599" y="2411"/>
                  </a:moveTo>
                  <a:lnTo>
                    <a:pt x="3644" y="2501"/>
                  </a:lnTo>
                  <a:lnTo>
                    <a:pt x="3778" y="3956"/>
                  </a:lnTo>
                  <a:lnTo>
                    <a:pt x="4838" y="3771"/>
                  </a:lnTo>
                  <a:lnTo>
                    <a:pt x="4599" y="2411"/>
                  </a:lnTo>
                  <a:close/>
                </a:path>
                <a:path w="8254" h="8889">
                  <a:moveTo>
                    <a:pt x="8172" y="1892"/>
                  </a:moveTo>
                  <a:lnTo>
                    <a:pt x="4508" y="1892"/>
                  </a:lnTo>
                  <a:lnTo>
                    <a:pt x="4599" y="2411"/>
                  </a:lnTo>
                  <a:lnTo>
                    <a:pt x="5918" y="2286"/>
                  </a:lnTo>
                  <a:lnTo>
                    <a:pt x="8210" y="2286"/>
                  </a:lnTo>
                  <a:lnTo>
                    <a:pt x="8172" y="18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324885" y="448989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3657" y="0"/>
                  </a:moveTo>
                  <a:lnTo>
                    <a:pt x="0" y="0"/>
                  </a:lnTo>
                  <a:lnTo>
                    <a:pt x="736" y="3784"/>
                  </a:lnTo>
                  <a:lnTo>
                    <a:pt x="3733" y="6781"/>
                  </a:lnTo>
                  <a:lnTo>
                    <a:pt x="7518" y="7518"/>
                  </a:lnTo>
                  <a:lnTo>
                    <a:pt x="7518" y="3873"/>
                  </a:lnTo>
                  <a:lnTo>
                    <a:pt x="5676" y="3289"/>
                  </a:lnTo>
                  <a:lnTo>
                    <a:pt x="4241" y="1828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322689" y="448760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5853" y="0"/>
                  </a:moveTo>
                  <a:lnTo>
                    <a:pt x="2196" y="0"/>
                  </a:lnTo>
                  <a:lnTo>
                    <a:pt x="430" y="825"/>
                  </a:lnTo>
                  <a:lnTo>
                    <a:pt x="58" y="2286"/>
                  </a:lnTo>
                  <a:lnTo>
                    <a:pt x="0" y="2984"/>
                  </a:lnTo>
                  <a:lnTo>
                    <a:pt x="855" y="7402"/>
                  </a:lnTo>
                  <a:lnTo>
                    <a:pt x="990" y="7569"/>
                  </a:lnTo>
                  <a:lnTo>
                    <a:pt x="4571" y="11125"/>
                  </a:lnTo>
                  <a:lnTo>
                    <a:pt x="9282" y="12052"/>
                  </a:lnTo>
                  <a:lnTo>
                    <a:pt x="11175" y="11569"/>
                  </a:lnTo>
                  <a:lnTo>
                    <a:pt x="12000" y="9804"/>
                  </a:lnTo>
                  <a:lnTo>
                    <a:pt x="7428" y="9804"/>
                  </a:lnTo>
                  <a:lnTo>
                    <a:pt x="7428" y="7824"/>
                  </a:lnTo>
                  <a:lnTo>
                    <a:pt x="6463" y="7518"/>
                  </a:lnTo>
                  <a:lnTo>
                    <a:pt x="4482" y="5511"/>
                  </a:lnTo>
                  <a:lnTo>
                    <a:pt x="4180" y="4571"/>
                  </a:lnTo>
                  <a:lnTo>
                    <a:pt x="2196" y="4571"/>
                  </a:lnTo>
                  <a:lnTo>
                    <a:pt x="2196" y="2286"/>
                  </a:lnTo>
                  <a:lnTo>
                    <a:pt x="4444" y="1854"/>
                  </a:lnTo>
                  <a:lnTo>
                    <a:pt x="5853" y="1854"/>
                  </a:lnTo>
                  <a:lnTo>
                    <a:pt x="5853" y="0"/>
                  </a:lnTo>
                  <a:close/>
                </a:path>
                <a:path w="12064" h="12064">
                  <a:moveTo>
                    <a:pt x="7428" y="7824"/>
                  </a:moveTo>
                  <a:lnTo>
                    <a:pt x="7428" y="9804"/>
                  </a:lnTo>
                  <a:lnTo>
                    <a:pt x="9714" y="9804"/>
                  </a:lnTo>
                  <a:lnTo>
                    <a:pt x="10007" y="8331"/>
                  </a:lnTo>
                  <a:lnTo>
                    <a:pt x="9028" y="8331"/>
                  </a:lnTo>
                  <a:lnTo>
                    <a:pt x="7428" y="7824"/>
                  </a:lnTo>
                  <a:close/>
                </a:path>
                <a:path w="12064" h="12064">
                  <a:moveTo>
                    <a:pt x="12000" y="6159"/>
                  </a:moveTo>
                  <a:lnTo>
                    <a:pt x="9714" y="6159"/>
                  </a:lnTo>
                  <a:lnTo>
                    <a:pt x="9322" y="7402"/>
                  </a:lnTo>
                  <a:lnTo>
                    <a:pt x="10159" y="7569"/>
                  </a:lnTo>
                  <a:lnTo>
                    <a:pt x="9714" y="9804"/>
                  </a:lnTo>
                  <a:lnTo>
                    <a:pt x="12000" y="9804"/>
                  </a:lnTo>
                  <a:lnTo>
                    <a:pt x="12000" y="6159"/>
                  </a:lnTo>
                  <a:close/>
                </a:path>
                <a:path w="12064" h="12064">
                  <a:moveTo>
                    <a:pt x="7428" y="7025"/>
                  </a:moveTo>
                  <a:lnTo>
                    <a:pt x="7428" y="7824"/>
                  </a:lnTo>
                  <a:lnTo>
                    <a:pt x="9028" y="8331"/>
                  </a:lnTo>
                  <a:lnTo>
                    <a:pt x="9322" y="7402"/>
                  </a:lnTo>
                  <a:lnTo>
                    <a:pt x="7428" y="7025"/>
                  </a:lnTo>
                  <a:close/>
                </a:path>
                <a:path w="12064" h="12064">
                  <a:moveTo>
                    <a:pt x="9322" y="7402"/>
                  </a:moveTo>
                  <a:lnTo>
                    <a:pt x="9028" y="8331"/>
                  </a:lnTo>
                  <a:lnTo>
                    <a:pt x="10007" y="8331"/>
                  </a:lnTo>
                  <a:lnTo>
                    <a:pt x="10159" y="7569"/>
                  </a:lnTo>
                  <a:lnTo>
                    <a:pt x="9322" y="7402"/>
                  </a:lnTo>
                  <a:close/>
                </a:path>
                <a:path w="12064" h="12064">
                  <a:moveTo>
                    <a:pt x="4603" y="2685"/>
                  </a:moveTo>
                  <a:lnTo>
                    <a:pt x="3669" y="2984"/>
                  </a:lnTo>
                  <a:lnTo>
                    <a:pt x="4482" y="5511"/>
                  </a:lnTo>
                  <a:lnTo>
                    <a:pt x="6463" y="7518"/>
                  </a:lnTo>
                  <a:lnTo>
                    <a:pt x="7428" y="7824"/>
                  </a:lnTo>
                  <a:lnTo>
                    <a:pt x="7428" y="7025"/>
                  </a:lnTo>
                  <a:lnTo>
                    <a:pt x="7288" y="6997"/>
                  </a:lnTo>
                  <a:lnTo>
                    <a:pt x="4990" y="4711"/>
                  </a:lnTo>
                  <a:lnTo>
                    <a:pt x="4603" y="2685"/>
                  </a:lnTo>
                  <a:close/>
                </a:path>
                <a:path w="12064" h="12064">
                  <a:moveTo>
                    <a:pt x="9714" y="6159"/>
                  </a:moveTo>
                  <a:lnTo>
                    <a:pt x="7428" y="6159"/>
                  </a:lnTo>
                  <a:lnTo>
                    <a:pt x="7428" y="7025"/>
                  </a:lnTo>
                  <a:lnTo>
                    <a:pt x="9322" y="7402"/>
                  </a:lnTo>
                  <a:lnTo>
                    <a:pt x="9714" y="6159"/>
                  </a:lnTo>
                  <a:close/>
                </a:path>
                <a:path w="12064" h="12064">
                  <a:moveTo>
                    <a:pt x="5853" y="2286"/>
                  </a:moveTo>
                  <a:lnTo>
                    <a:pt x="4603" y="2685"/>
                  </a:lnTo>
                  <a:lnTo>
                    <a:pt x="4990" y="4711"/>
                  </a:lnTo>
                  <a:lnTo>
                    <a:pt x="7288" y="6997"/>
                  </a:lnTo>
                  <a:lnTo>
                    <a:pt x="7428" y="7025"/>
                  </a:lnTo>
                  <a:lnTo>
                    <a:pt x="7428" y="6159"/>
                  </a:lnTo>
                  <a:lnTo>
                    <a:pt x="12000" y="6159"/>
                  </a:lnTo>
                  <a:lnTo>
                    <a:pt x="10837" y="4571"/>
                  </a:lnTo>
                  <a:lnTo>
                    <a:pt x="5853" y="4571"/>
                  </a:lnTo>
                  <a:lnTo>
                    <a:pt x="5853" y="2286"/>
                  </a:lnTo>
                  <a:close/>
                </a:path>
                <a:path w="12064" h="12064">
                  <a:moveTo>
                    <a:pt x="4444" y="1854"/>
                  </a:moveTo>
                  <a:lnTo>
                    <a:pt x="2196" y="2286"/>
                  </a:lnTo>
                  <a:lnTo>
                    <a:pt x="2196" y="4571"/>
                  </a:lnTo>
                  <a:lnTo>
                    <a:pt x="4180" y="4571"/>
                  </a:lnTo>
                  <a:lnTo>
                    <a:pt x="3669" y="2984"/>
                  </a:lnTo>
                  <a:lnTo>
                    <a:pt x="4503" y="2717"/>
                  </a:lnTo>
                  <a:lnTo>
                    <a:pt x="4444" y="1854"/>
                  </a:lnTo>
                  <a:close/>
                </a:path>
                <a:path w="12064" h="12064">
                  <a:moveTo>
                    <a:pt x="5853" y="0"/>
                  </a:moveTo>
                  <a:lnTo>
                    <a:pt x="5853" y="4571"/>
                  </a:lnTo>
                  <a:lnTo>
                    <a:pt x="10837" y="4571"/>
                  </a:lnTo>
                  <a:lnTo>
                    <a:pt x="10400" y="3975"/>
                  </a:lnTo>
                  <a:lnTo>
                    <a:pt x="9282" y="3619"/>
                  </a:lnTo>
                  <a:lnTo>
                    <a:pt x="8393" y="2730"/>
                  </a:lnTo>
                  <a:lnTo>
                    <a:pt x="8025" y="1574"/>
                  </a:lnTo>
                  <a:lnTo>
                    <a:pt x="5853" y="0"/>
                  </a:lnTo>
                  <a:close/>
                </a:path>
                <a:path w="12064" h="12064">
                  <a:moveTo>
                    <a:pt x="5853" y="1854"/>
                  </a:moveTo>
                  <a:lnTo>
                    <a:pt x="4444" y="1854"/>
                  </a:lnTo>
                  <a:lnTo>
                    <a:pt x="4603" y="2685"/>
                  </a:lnTo>
                  <a:lnTo>
                    <a:pt x="5853" y="2286"/>
                  </a:lnTo>
                  <a:lnTo>
                    <a:pt x="5853" y="185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324885" y="447868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518" y="0"/>
                  </a:moveTo>
                  <a:lnTo>
                    <a:pt x="3733" y="749"/>
                  </a:lnTo>
                  <a:lnTo>
                    <a:pt x="762" y="3721"/>
                  </a:lnTo>
                  <a:lnTo>
                    <a:pt x="0" y="7493"/>
                  </a:lnTo>
                  <a:lnTo>
                    <a:pt x="3657" y="7493"/>
                  </a:lnTo>
                  <a:lnTo>
                    <a:pt x="4267" y="5664"/>
                  </a:lnTo>
                  <a:lnTo>
                    <a:pt x="5689" y="4254"/>
                  </a:lnTo>
                  <a:lnTo>
                    <a:pt x="7518" y="3657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322694" y="4476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65" y="0"/>
                  </a:moveTo>
                  <a:lnTo>
                    <a:pt x="4578" y="927"/>
                  </a:lnTo>
                  <a:lnTo>
                    <a:pt x="895" y="4597"/>
                  </a:lnTo>
                  <a:lnTo>
                    <a:pt x="0" y="9016"/>
                  </a:lnTo>
                  <a:lnTo>
                    <a:pt x="56" y="9740"/>
                  </a:lnTo>
                  <a:lnTo>
                    <a:pt x="425" y="11188"/>
                  </a:lnTo>
                  <a:lnTo>
                    <a:pt x="2191" y="12026"/>
                  </a:lnTo>
                  <a:lnTo>
                    <a:pt x="5848" y="12026"/>
                  </a:lnTo>
                  <a:lnTo>
                    <a:pt x="8020" y="10464"/>
                  </a:lnTo>
                  <a:lnTo>
                    <a:pt x="8301" y="10185"/>
                  </a:lnTo>
                  <a:lnTo>
                    <a:pt x="4426" y="10185"/>
                  </a:lnTo>
                  <a:lnTo>
                    <a:pt x="2191" y="9740"/>
                  </a:lnTo>
                  <a:lnTo>
                    <a:pt x="2191" y="7454"/>
                  </a:lnTo>
                  <a:lnTo>
                    <a:pt x="4200" y="7454"/>
                  </a:lnTo>
                  <a:lnTo>
                    <a:pt x="4515" y="6515"/>
                  </a:lnTo>
                  <a:lnTo>
                    <a:pt x="6483" y="4546"/>
                  </a:lnTo>
                  <a:lnTo>
                    <a:pt x="7423" y="4244"/>
                  </a:lnTo>
                  <a:lnTo>
                    <a:pt x="7423" y="2247"/>
                  </a:lnTo>
                  <a:lnTo>
                    <a:pt x="11995" y="2247"/>
                  </a:lnTo>
                  <a:lnTo>
                    <a:pt x="11170" y="482"/>
                  </a:lnTo>
                  <a:lnTo>
                    <a:pt x="9265" y="0"/>
                  </a:lnTo>
                  <a:close/>
                </a:path>
                <a:path w="12064" h="12064">
                  <a:moveTo>
                    <a:pt x="4200" y="7454"/>
                  </a:moveTo>
                  <a:lnTo>
                    <a:pt x="2191" y="7454"/>
                  </a:lnTo>
                  <a:lnTo>
                    <a:pt x="2191" y="9740"/>
                  </a:lnTo>
                  <a:lnTo>
                    <a:pt x="4426" y="10185"/>
                  </a:lnTo>
                  <a:lnTo>
                    <a:pt x="4515" y="9740"/>
                  </a:lnTo>
                  <a:lnTo>
                    <a:pt x="4515" y="9296"/>
                  </a:lnTo>
                  <a:lnTo>
                    <a:pt x="3677" y="9016"/>
                  </a:lnTo>
                  <a:lnTo>
                    <a:pt x="4200" y="7454"/>
                  </a:lnTo>
                  <a:close/>
                </a:path>
                <a:path w="12064" h="12064">
                  <a:moveTo>
                    <a:pt x="10872" y="7454"/>
                  </a:moveTo>
                  <a:lnTo>
                    <a:pt x="5848" y="7454"/>
                  </a:lnTo>
                  <a:lnTo>
                    <a:pt x="5848" y="9740"/>
                  </a:lnTo>
                  <a:lnTo>
                    <a:pt x="4515" y="9740"/>
                  </a:lnTo>
                  <a:lnTo>
                    <a:pt x="4426" y="10185"/>
                  </a:lnTo>
                  <a:lnTo>
                    <a:pt x="8301" y="10185"/>
                  </a:lnTo>
                  <a:lnTo>
                    <a:pt x="8748" y="9740"/>
                  </a:lnTo>
                  <a:lnTo>
                    <a:pt x="5848" y="9740"/>
                  </a:lnTo>
                  <a:lnTo>
                    <a:pt x="4598" y="9324"/>
                  </a:lnTo>
                  <a:lnTo>
                    <a:pt x="9167" y="9324"/>
                  </a:lnTo>
                  <a:lnTo>
                    <a:pt x="10420" y="8077"/>
                  </a:lnTo>
                  <a:lnTo>
                    <a:pt x="10872" y="7454"/>
                  </a:lnTo>
                  <a:close/>
                </a:path>
                <a:path w="12064" h="12064">
                  <a:moveTo>
                    <a:pt x="7423" y="5027"/>
                  </a:moveTo>
                  <a:lnTo>
                    <a:pt x="7283" y="5054"/>
                  </a:lnTo>
                  <a:lnTo>
                    <a:pt x="4997" y="7327"/>
                  </a:lnTo>
                  <a:lnTo>
                    <a:pt x="4598" y="9324"/>
                  </a:lnTo>
                  <a:lnTo>
                    <a:pt x="5848" y="9740"/>
                  </a:lnTo>
                  <a:lnTo>
                    <a:pt x="5848" y="7454"/>
                  </a:lnTo>
                  <a:lnTo>
                    <a:pt x="10872" y="7454"/>
                  </a:lnTo>
                  <a:lnTo>
                    <a:pt x="11995" y="5905"/>
                  </a:lnTo>
                  <a:lnTo>
                    <a:pt x="7423" y="5905"/>
                  </a:lnTo>
                  <a:lnTo>
                    <a:pt x="7423" y="5027"/>
                  </a:lnTo>
                  <a:close/>
                </a:path>
                <a:path w="12064" h="12064">
                  <a:moveTo>
                    <a:pt x="7423" y="4244"/>
                  </a:moveTo>
                  <a:lnTo>
                    <a:pt x="6483" y="4546"/>
                  </a:lnTo>
                  <a:lnTo>
                    <a:pt x="4515" y="6515"/>
                  </a:lnTo>
                  <a:lnTo>
                    <a:pt x="3677" y="9016"/>
                  </a:lnTo>
                  <a:lnTo>
                    <a:pt x="4598" y="9324"/>
                  </a:lnTo>
                  <a:lnTo>
                    <a:pt x="4997" y="7327"/>
                  </a:lnTo>
                  <a:lnTo>
                    <a:pt x="7283" y="5054"/>
                  </a:lnTo>
                  <a:lnTo>
                    <a:pt x="7423" y="5027"/>
                  </a:lnTo>
                  <a:lnTo>
                    <a:pt x="7423" y="4244"/>
                  </a:lnTo>
                  <a:close/>
                </a:path>
                <a:path w="12064" h="12064">
                  <a:moveTo>
                    <a:pt x="9309" y="4660"/>
                  </a:moveTo>
                  <a:lnTo>
                    <a:pt x="7423" y="5027"/>
                  </a:lnTo>
                  <a:lnTo>
                    <a:pt x="7423" y="5905"/>
                  </a:lnTo>
                  <a:lnTo>
                    <a:pt x="9709" y="5905"/>
                  </a:lnTo>
                  <a:lnTo>
                    <a:pt x="9309" y="4660"/>
                  </a:lnTo>
                  <a:close/>
                </a:path>
                <a:path w="12064" h="12064">
                  <a:moveTo>
                    <a:pt x="11995" y="2247"/>
                  </a:moveTo>
                  <a:lnTo>
                    <a:pt x="9709" y="2247"/>
                  </a:lnTo>
                  <a:lnTo>
                    <a:pt x="10154" y="4495"/>
                  </a:lnTo>
                  <a:lnTo>
                    <a:pt x="9309" y="4660"/>
                  </a:lnTo>
                  <a:lnTo>
                    <a:pt x="9709" y="5905"/>
                  </a:lnTo>
                  <a:lnTo>
                    <a:pt x="11995" y="5905"/>
                  </a:lnTo>
                  <a:lnTo>
                    <a:pt x="11995" y="2247"/>
                  </a:lnTo>
                  <a:close/>
                </a:path>
                <a:path w="12064" h="12064">
                  <a:moveTo>
                    <a:pt x="9011" y="3733"/>
                  </a:moveTo>
                  <a:lnTo>
                    <a:pt x="7423" y="4244"/>
                  </a:lnTo>
                  <a:lnTo>
                    <a:pt x="7423" y="5027"/>
                  </a:lnTo>
                  <a:lnTo>
                    <a:pt x="9309" y="4660"/>
                  </a:lnTo>
                  <a:lnTo>
                    <a:pt x="9011" y="3733"/>
                  </a:lnTo>
                  <a:close/>
                </a:path>
                <a:path w="12064" h="12064">
                  <a:moveTo>
                    <a:pt x="10003" y="3733"/>
                  </a:moveTo>
                  <a:lnTo>
                    <a:pt x="9011" y="3733"/>
                  </a:lnTo>
                  <a:lnTo>
                    <a:pt x="9309" y="4660"/>
                  </a:lnTo>
                  <a:lnTo>
                    <a:pt x="10154" y="4495"/>
                  </a:lnTo>
                  <a:lnTo>
                    <a:pt x="10003" y="3733"/>
                  </a:lnTo>
                  <a:close/>
                </a:path>
                <a:path w="12064" h="12064">
                  <a:moveTo>
                    <a:pt x="9709" y="2247"/>
                  </a:moveTo>
                  <a:lnTo>
                    <a:pt x="7423" y="2247"/>
                  </a:lnTo>
                  <a:lnTo>
                    <a:pt x="7423" y="4244"/>
                  </a:lnTo>
                  <a:lnTo>
                    <a:pt x="9011" y="3733"/>
                  </a:lnTo>
                  <a:lnTo>
                    <a:pt x="10003" y="3733"/>
                  </a:lnTo>
                  <a:lnTo>
                    <a:pt x="9709" y="22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332403" y="4493768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733" y="0"/>
                  </a:moveTo>
                  <a:lnTo>
                    <a:pt x="1841" y="317"/>
                  </a:lnTo>
                  <a:lnTo>
                    <a:pt x="0" y="0"/>
                  </a:lnTo>
                  <a:lnTo>
                    <a:pt x="0" y="3644"/>
                  </a:lnTo>
                  <a:lnTo>
                    <a:pt x="1841" y="3835"/>
                  </a:lnTo>
                  <a:lnTo>
                    <a:pt x="3733" y="3644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330117" y="449150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2692" y="0"/>
                  </a:moveTo>
                  <a:lnTo>
                    <a:pt x="825" y="508"/>
                  </a:lnTo>
                  <a:lnTo>
                    <a:pt x="0" y="2260"/>
                  </a:lnTo>
                  <a:lnTo>
                    <a:pt x="0" y="7086"/>
                  </a:lnTo>
                  <a:lnTo>
                    <a:pt x="888" y="8064"/>
                  </a:lnTo>
                  <a:lnTo>
                    <a:pt x="3898" y="8369"/>
                  </a:lnTo>
                  <a:lnTo>
                    <a:pt x="4356" y="8369"/>
                  </a:lnTo>
                  <a:lnTo>
                    <a:pt x="7404" y="8064"/>
                  </a:lnTo>
                  <a:lnTo>
                    <a:pt x="8305" y="7086"/>
                  </a:lnTo>
                  <a:lnTo>
                    <a:pt x="8305" y="5905"/>
                  </a:lnTo>
                  <a:lnTo>
                    <a:pt x="2286" y="5905"/>
                  </a:lnTo>
                  <a:lnTo>
                    <a:pt x="2403" y="4600"/>
                  </a:lnTo>
                  <a:lnTo>
                    <a:pt x="1892" y="4508"/>
                  </a:lnTo>
                  <a:lnTo>
                    <a:pt x="2286" y="2260"/>
                  </a:lnTo>
                  <a:lnTo>
                    <a:pt x="4071" y="2260"/>
                  </a:lnTo>
                  <a:lnTo>
                    <a:pt x="3733" y="330"/>
                  </a:lnTo>
                  <a:lnTo>
                    <a:pt x="4139" y="259"/>
                  </a:lnTo>
                  <a:lnTo>
                    <a:pt x="2692" y="0"/>
                  </a:lnTo>
                  <a:close/>
                </a:path>
                <a:path w="8889" h="8889">
                  <a:moveTo>
                    <a:pt x="2417" y="4602"/>
                  </a:moveTo>
                  <a:lnTo>
                    <a:pt x="2286" y="5905"/>
                  </a:lnTo>
                  <a:lnTo>
                    <a:pt x="3733" y="5905"/>
                  </a:lnTo>
                  <a:lnTo>
                    <a:pt x="3684" y="4829"/>
                  </a:lnTo>
                  <a:lnTo>
                    <a:pt x="2417" y="4602"/>
                  </a:lnTo>
                  <a:close/>
                </a:path>
                <a:path w="8889" h="8889">
                  <a:moveTo>
                    <a:pt x="3733" y="3757"/>
                  </a:moveTo>
                  <a:lnTo>
                    <a:pt x="3733" y="5905"/>
                  </a:lnTo>
                  <a:lnTo>
                    <a:pt x="4572" y="5905"/>
                  </a:lnTo>
                  <a:lnTo>
                    <a:pt x="4521" y="4838"/>
                  </a:lnTo>
                  <a:lnTo>
                    <a:pt x="4339" y="3797"/>
                  </a:lnTo>
                  <a:lnTo>
                    <a:pt x="4127" y="3797"/>
                  </a:lnTo>
                  <a:lnTo>
                    <a:pt x="3733" y="3757"/>
                  </a:lnTo>
                  <a:close/>
                </a:path>
                <a:path w="8889" h="8889">
                  <a:moveTo>
                    <a:pt x="5888" y="4600"/>
                  </a:moveTo>
                  <a:lnTo>
                    <a:pt x="4572" y="4829"/>
                  </a:lnTo>
                  <a:lnTo>
                    <a:pt x="4572" y="5905"/>
                  </a:lnTo>
                  <a:lnTo>
                    <a:pt x="6019" y="5905"/>
                  </a:lnTo>
                  <a:lnTo>
                    <a:pt x="5888" y="4600"/>
                  </a:lnTo>
                  <a:close/>
                </a:path>
                <a:path w="8889" h="8889">
                  <a:moveTo>
                    <a:pt x="8305" y="2260"/>
                  </a:moveTo>
                  <a:lnTo>
                    <a:pt x="6019" y="2260"/>
                  </a:lnTo>
                  <a:lnTo>
                    <a:pt x="6413" y="4508"/>
                  </a:lnTo>
                  <a:lnTo>
                    <a:pt x="5888" y="4600"/>
                  </a:lnTo>
                  <a:lnTo>
                    <a:pt x="6019" y="5905"/>
                  </a:lnTo>
                  <a:lnTo>
                    <a:pt x="8305" y="5905"/>
                  </a:lnTo>
                  <a:lnTo>
                    <a:pt x="8305" y="2260"/>
                  </a:lnTo>
                  <a:close/>
                </a:path>
                <a:path w="8889" h="8889">
                  <a:moveTo>
                    <a:pt x="2514" y="3632"/>
                  </a:moveTo>
                  <a:lnTo>
                    <a:pt x="2417" y="4602"/>
                  </a:lnTo>
                  <a:lnTo>
                    <a:pt x="3733" y="4838"/>
                  </a:lnTo>
                  <a:lnTo>
                    <a:pt x="3696" y="3753"/>
                  </a:lnTo>
                  <a:lnTo>
                    <a:pt x="2514" y="3632"/>
                  </a:lnTo>
                  <a:close/>
                </a:path>
                <a:path w="8889" h="8889">
                  <a:moveTo>
                    <a:pt x="4572" y="3753"/>
                  </a:moveTo>
                  <a:lnTo>
                    <a:pt x="4336" y="3776"/>
                  </a:lnTo>
                  <a:lnTo>
                    <a:pt x="4521" y="4838"/>
                  </a:lnTo>
                  <a:lnTo>
                    <a:pt x="4572" y="3753"/>
                  </a:lnTo>
                  <a:close/>
                </a:path>
                <a:path w="8889" h="8889">
                  <a:moveTo>
                    <a:pt x="4572" y="4829"/>
                  </a:moveTo>
                  <a:close/>
                </a:path>
                <a:path w="8889" h="8889">
                  <a:moveTo>
                    <a:pt x="5791" y="3632"/>
                  </a:moveTo>
                  <a:lnTo>
                    <a:pt x="4572" y="3753"/>
                  </a:lnTo>
                  <a:lnTo>
                    <a:pt x="4572" y="4829"/>
                  </a:lnTo>
                  <a:lnTo>
                    <a:pt x="5874" y="4602"/>
                  </a:lnTo>
                  <a:lnTo>
                    <a:pt x="5791" y="3632"/>
                  </a:lnTo>
                  <a:close/>
                </a:path>
                <a:path w="8889" h="8889">
                  <a:moveTo>
                    <a:pt x="3733" y="2260"/>
                  </a:moveTo>
                  <a:lnTo>
                    <a:pt x="2286" y="2260"/>
                  </a:lnTo>
                  <a:lnTo>
                    <a:pt x="1892" y="4508"/>
                  </a:lnTo>
                  <a:lnTo>
                    <a:pt x="2417" y="4602"/>
                  </a:lnTo>
                  <a:lnTo>
                    <a:pt x="2514" y="3632"/>
                  </a:lnTo>
                  <a:lnTo>
                    <a:pt x="3733" y="3632"/>
                  </a:lnTo>
                  <a:lnTo>
                    <a:pt x="3733" y="2260"/>
                  </a:lnTo>
                  <a:close/>
                </a:path>
                <a:path w="8889" h="8889">
                  <a:moveTo>
                    <a:pt x="6260" y="3632"/>
                  </a:moveTo>
                  <a:lnTo>
                    <a:pt x="5791" y="3632"/>
                  </a:lnTo>
                  <a:lnTo>
                    <a:pt x="5888" y="4600"/>
                  </a:lnTo>
                  <a:lnTo>
                    <a:pt x="6413" y="4508"/>
                  </a:lnTo>
                  <a:lnTo>
                    <a:pt x="6260" y="3632"/>
                  </a:lnTo>
                  <a:close/>
                </a:path>
                <a:path w="8889" h="8889">
                  <a:moveTo>
                    <a:pt x="4071" y="2260"/>
                  </a:moveTo>
                  <a:lnTo>
                    <a:pt x="3733" y="2260"/>
                  </a:lnTo>
                  <a:lnTo>
                    <a:pt x="3733" y="3757"/>
                  </a:lnTo>
                  <a:lnTo>
                    <a:pt x="4127" y="3797"/>
                  </a:lnTo>
                  <a:lnTo>
                    <a:pt x="4336" y="3776"/>
                  </a:lnTo>
                  <a:lnTo>
                    <a:pt x="4071" y="2260"/>
                  </a:lnTo>
                  <a:close/>
                </a:path>
                <a:path w="8889" h="8889">
                  <a:moveTo>
                    <a:pt x="4336" y="3776"/>
                  </a:moveTo>
                  <a:lnTo>
                    <a:pt x="4127" y="3797"/>
                  </a:lnTo>
                  <a:lnTo>
                    <a:pt x="4339" y="3797"/>
                  </a:lnTo>
                  <a:close/>
                </a:path>
                <a:path w="8889" h="8889">
                  <a:moveTo>
                    <a:pt x="5626" y="0"/>
                  </a:moveTo>
                  <a:lnTo>
                    <a:pt x="4139" y="259"/>
                  </a:lnTo>
                  <a:lnTo>
                    <a:pt x="4533" y="330"/>
                  </a:lnTo>
                  <a:lnTo>
                    <a:pt x="4127" y="2578"/>
                  </a:lnTo>
                  <a:lnTo>
                    <a:pt x="4336" y="3776"/>
                  </a:lnTo>
                  <a:lnTo>
                    <a:pt x="4533" y="3757"/>
                  </a:lnTo>
                  <a:lnTo>
                    <a:pt x="4572" y="2260"/>
                  </a:lnTo>
                  <a:lnTo>
                    <a:pt x="8305" y="2260"/>
                  </a:lnTo>
                  <a:lnTo>
                    <a:pt x="7492" y="508"/>
                  </a:lnTo>
                  <a:lnTo>
                    <a:pt x="5626" y="0"/>
                  </a:lnTo>
                  <a:close/>
                </a:path>
                <a:path w="8889" h="8889">
                  <a:moveTo>
                    <a:pt x="3733" y="3632"/>
                  </a:moveTo>
                  <a:lnTo>
                    <a:pt x="2514" y="3632"/>
                  </a:lnTo>
                  <a:lnTo>
                    <a:pt x="3733" y="3757"/>
                  </a:lnTo>
                  <a:close/>
                </a:path>
                <a:path w="8889" h="8889">
                  <a:moveTo>
                    <a:pt x="6019" y="2260"/>
                  </a:moveTo>
                  <a:lnTo>
                    <a:pt x="4572" y="2260"/>
                  </a:lnTo>
                  <a:lnTo>
                    <a:pt x="4572" y="3753"/>
                  </a:lnTo>
                  <a:lnTo>
                    <a:pt x="5791" y="3632"/>
                  </a:lnTo>
                  <a:lnTo>
                    <a:pt x="6260" y="3632"/>
                  </a:lnTo>
                  <a:lnTo>
                    <a:pt x="6019" y="2260"/>
                  </a:lnTo>
                  <a:close/>
                </a:path>
                <a:path w="8889" h="8889">
                  <a:moveTo>
                    <a:pt x="4139" y="259"/>
                  </a:moveTo>
                  <a:lnTo>
                    <a:pt x="3733" y="330"/>
                  </a:lnTo>
                  <a:lnTo>
                    <a:pt x="4127" y="2578"/>
                  </a:lnTo>
                  <a:lnTo>
                    <a:pt x="4533" y="330"/>
                  </a:lnTo>
                  <a:lnTo>
                    <a:pt x="4139" y="2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336137" y="448989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480" y="0"/>
                  </a:moveTo>
                  <a:lnTo>
                    <a:pt x="3822" y="0"/>
                  </a:lnTo>
                  <a:lnTo>
                    <a:pt x="3251" y="1828"/>
                  </a:lnTo>
                  <a:lnTo>
                    <a:pt x="1828" y="3251"/>
                  </a:lnTo>
                  <a:lnTo>
                    <a:pt x="0" y="3873"/>
                  </a:lnTo>
                  <a:lnTo>
                    <a:pt x="0" y="7518"/>
                  </a:lnTo>
                  <a:lnTo>
                    <a:pt x="3771" y="6756"/>
                  </a:lnTo>
                  <a:lnTo>
                    <a:pt x="6743" y="3784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333851" y="448760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766" y="0"/>
                  </a:moveTo>
                  <a:lnTo>
                    <a:pt x="6108" y="0"/>
                  </a:lnTo>
                  <a:lnTo>
                    <a:pt x="3937" y="1587"/>
                  </a:lnTo>
                  <a:lnTo>
                    <a:pt x="3568" y="2717"/>
                  </a:lnTo>
                  <a:lnTo>
                    <a:pt x="2705" y="3594"/>
                  </a:lnTo>
                  <a:lnTo>
                    <a:pt x="1549" y="3987"/>
                  </a:lnTo>
                  <a:lnTo>
                    <a:pt x="0" y="6159"/>
                  </a:lnTo>
                  <a:lnTo>
                    <a:pt x="0" y="9804"/>
                  </a:lnTo>
                  <a:lnTo>
                    <a:pt x="838" y="11582"/>
                  </a:lnTo>
                  <a:lnTo>
                    <a:pt x="2730" y="12052"/>
                  </a:lnTo>
                  <a:lnTo>
                    <a:pt x="7416" y="11099"/>
                  </a:lnTo>
                  <a:lnTo>
                    <a:pt x="8712" y="9804"/>
                  </a:lnTo>
                  <a:lnTo>
                    <a:pt x="2286" y="9804"/>
                  </a:lnTo>
                  <a:lnTo>
                    <a:pt x="1828" y="7569"/>
                  </a:lnTo>
                  <a:lnTo>
                    <a:pt x="2699" y="7391"/>
                  </a:lnTo>
                  <a:lnTo>
                    <a:pt x="2286" y="6159"/>
                  </a:lnTo>
                  <a:lnTo>
                    <a:pt x="5516" y="6159"/>
                  </a:lnTo>
                  <a:lnTo>
                    <a:pt x="6972" y="4711"/>
                  </a:lnTo>
                  <a:lnTo>
                    <a:pt x="6998" y="4571"/>
                  </a:lnTo>
                  <a:lnTo>
                    <a:pt x="6108" y="4571"/>
                  </a:lnTo>
                  <a:lnTo>
                    <a:pt x="6108" y="2286"/>
                  </a:lnTo>
                  <a:lnTo>
                    <a:pt x="7433" y="2286"/>
                  </a:lnTo>
                  <a:lnTo>
                    <a:pt x="7518" y="1841"/>
                  </a:lnTo>
                  <a:lnTo>
                    <a:pt x="9766" y="1841"/>
                  </a:lnTo>
                  <a:lnTo>
                    <a:pt x="9766" y="0"/>
                  </a:lnTo>
                  <a:close/>
                </a:path>
                <a:path w="12064" h="12064">
                  <a:moveTo>
                    <a:pt x="2699" y="7391"/>
                  </a:moveTo>
                  <a:lnTo>
                    <a:pt x="1828" y="7569"/>
                  </a:lnTo>
                  <a:lnTo>
                    <a:pt x="2286" y="9804"/>
                  </a:lnTo>
                  <a:lnTo>
                    <a:pt x="4572" y="9804"/>
                  </a:lnTo>
                  <a:lnTo>
                    <a:pt x="4572" y="8318"/>
                  </a:lnTo>
                  <a:lnTo>
                    <a:pt x="3009" y="8318"/>
                  </a:lnTo>
                  <a:lnTo>
                    <a:pt x="2699" y="7391"/>
                  </a:lnTo>
                  <a:close/>
                </a:path>
                <a:path w="12064" h="12064">
                  <a:moveTo>
                    <a:pt x="7518" y="1841"/>
                  </a:moveTo>
                  <a:lnTo>
                    <a:pt x="7459" y="2717"/>
                  </a:lnTo>
                  <a:lnTo>
                    <a:pt x="8293" y="2984"/>
                  </a:lnTo>
                  <a:lnTo>
                    <a:pt x="7493" y="5511"/>
                  </a:lnTo>
                  <a:lnTo>
                    <a:pt x="5511" y="7480"/>
                  </a:lnTo>
                  <a:lnTo>
                    <a:pt x="4572" y="7795"/>
                  </a:lnTo>
                  <a:lnTo>
                    <a:pt x="4572" y="9804"/>
                  </a:lnTo>
                  <a:lnTo>
                    <a:pt x="8712" y="9804"/>
                  </a:lnTo>
                  <a:lnTo>
                    <a:pt x="11036" y="7480"/>
                  </a:lnTo>
                  <a:lnTo>
                    <a:pt x="11649" y="4571"/>
                  </a:lnTo>
                  <a:lnTo>
                    <a:pt x="9766" y="4571"/>
                  </a:lnTo>
                  <a:lnTo>
                    <a:pt x="9766" y="2286"/>
                  </a:lnTo>
                  <a:lnTo>
                    <a:pt x="7518" y="1841"/>
                  </a:lnTo>
                  <a:close/>
                </a:path>
                <a:path w="12064" h="12064">
                  <a:moveTo>
                    <a:pt x="4572" y="7008"/>
                  </a:moveTo>
                  <a:lnTo>
                    <a:pt x="2699" y="7391"/>
                  </a:lnTo>
                  <a:lnTo>
                    <a:pt x="3009" y="8318"/>
                  </a:lnTo>
                  <a:lnTo>
                    <a:pt x="4572" y="7795"/>
                  </a:lnTo>
                  <a:lnTo>
                    <a:pt x="4572" y="7008"/>
                  </a:lnTo>
                  <a:close/>
                </a:path>
                <a:path w="12064" h="12064">
                  <a:moveTo>
                    <a:pt x="4572" y="7795"/>
                  </a:moveTo>
                  <a:lnTo>
                    <a:pt x="3009" y="8318"/>
                  </a:lnTo>
                  <a:lnTo>
                    <a:pt x="4572" y="8318"/>
                  </a:lnTo>
                  <a:lnTo>
                    <a:pt x="4572" y="7795"/>
                  </a:lnTo>
                  <a:close/>
                </a:path>
                <a:path w="12064" h="12064">
                  <a:moveTo>
                    <a:pt x="7357" y="2685"/>
                  </a:moveTo>
                  <a:lnTo>
                    <a:pt x="6972" y="4711"/>
                  </a:lnTo>
                  <a:lnTo>
                    <a:pt x="4686" y="6984"/>
                  </a:lnTo>
                  <a:lnTo>
                    <a:pt x="4572" y="7795"/>
                  </a:lnTo>
                  <a:lnTo>
                    <a:pt x="5511" y="7480"/>
                  </a:lnTo>
                  <a:lnTo>
                    <a:pt x="7493" y="5511"/>
                  </a:lnTo>
                  <a:lnTo>
                    <a:pt x="8293" y="2984"/>
                  </a:lnTo>
                  <a:lnTo>
                    <a:pt x="7357" y="2685"/>
                  </a:lnTo>
                  <a:close/>
                </a:path>
                <a:path w="12064" h="12064">
                  <a:moveTo>
                    <a:pt x="4572" y="6159"/>
                  </a:moveTo>
                  <a:lnTo>
                    <a:pt x="2286" y="6159"/>
                  </a:lnTo>
                  <a:lnTo>
                    <a:pt x="2699" y="7391"/>
                  </a:lnTo>
                  <a:lnTo>
                    <a:pt x="4572" y="7008"/>
                  </a:lnTo>
                  <a:lnTo>
                    <a:pt x="4572" y="6159"/>
                  </a:lnTo>
                  <a:close/>
                </a:path>
                <a:path w="12064" h="12064">
                  <a:moveTo>
                    <a:pt x="5516" y="6159"/>
                  </a:moveTo>
                  <a:lnTo>
                    <a:pt x="4572" y="6159"/>
                  </a:lnTo>
                  <a:lnTo>
                    <a:pt x="4572" y="7008"/>
                  </a:lnTo>
                  <a:lnTo>
                    <a:pt x="5516" y="6159"/>
                  </a:lnTo>
                  <a:close/>
                </a:path>
                <a:path w="12064" h="12064">
                  <a:moveTo>
                    <a:pt x="6108" y="2286"/>
                  </a:moveTo>
                  <a:lnTo>
                    <a:pt x="6108" y="4571"/>
                  </a:lnTo>
                  <a:lnTo>
                    <a:pt x="6998" y="4571"/>
                  </a:lnTo>
                  <a:lnTo>
                    <a:pt x="7357" y="2685"/>
                  </a:lnTo>
                  <a:lnTo>
                    <a:pt x="6108" y="2286"/>
                  </a:lnTo>
                  <a:close/>
                </a:path>
                <a:path w="12064" h="12064">
                  <a:moveTo>
                    <a:pt x="9766" y="0"/>
                  </a:moveTo>
                  <a:lnTo>
                    <a:pt x="9766" y="4571"/>
                  </a:lnTo>
                  <a:lnTo>
                    <a:pt x="11649" y="4571"/>
                  </a:lnTo>
                  <a:lnTo>
                    <a:pt x="11961" y="2984"/>
                  </a:lnTo>
                  <a:lnTo>
                    <a:pt x="11904" y="2286"/>
                  </a:lnTo>
                  <a:lnTo>
                    <a:pt x="11531" y="825"/>
                  </a:lnTo>
                  <a:lnTo>
                    <a:pt x="9766" y="0"/>
                  </a:lnTo>
                  <a:close/>
                </a:path>
                <a:path w="12064" h="12064">
                  <a:moveTo>
                    <a:pt x="7433" y="2286"/>
                  </a:moveTo>
                  <a:lnTo>
                    <a:pt x="6108" y="2286"/>
                  </a:lnTo>
                  <a:lnTo>
                    <a:pt x="7357" y="2685"/>
                  </a:lnTo>
                  <a:lnTo>
                    <a:pt x="7433" y="2286"/>
                  </a:lnTo>
                  <a:close/>
                </a:path>
                <a:path w="12064" h="12064">
                  <a:moveTo>
                    <a:pt x="9766" y="1841"/>
                  </a:moveTo>
                  <a:lnTo>
                    <a:pt x="7518" y="1841"/>
                  </a:lnTo>
                  <a:lnTo>
                    <a:pt x="9766" y="2286"/>
                  </a:lnTo>
                  <a:lnTo>
                    <a:pt x="9766" y="18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324694" y="4486173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3848" y="0"/>
                  </a:moveTo>
                  <a:lnTo>
                    <a:pt x="190" y="0"/>
                  </a:lnTo>
                  <a:lnTo>
                    <a:pt x="0" y="1879"/>
                  </a:lnTo>
                  <a:lnTo>
                    <a:pt x="190" y="3721"/>
                  </a:lnTo>
                  <a:lnTo>
                    <a:pt x="3848" y="3721"/>
                  </a:lnTo>
                  <a:lnTo>
                    <a:pt x="3530" y="1879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318878" y="44726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21" y="6870"/>
                  </a:moveTo>
                  <a:lnTo>
                    <a:pt x="28422" y="4572"/>
                  </a:lnTo>
                  <a:lnTo>
                    <a:pt x="23863" y="0"/>
                  </a:lnTo>
                  <a:lnTo>
                    <a:pt x="19659" y="0"/>
                  </a:lnTo>
                  <a:lnTo>
                    <a:pt x="19659" y="8801"/>
                  </a:lnTo>
                  <a:lnTo>
                    <a:pt x="19659" y="21894"/>
                  </a:lnTo>
                  <a:lnTo>
                    <a:pt x="19545" y="22707"/>
                  </a:lnTo>
                  <a:lnTo>
                    <a:pt x="19545" y="21920"/>
                  </a:lnTo>
                  <a:lnTo>
                    <a:pt x="19659" y="8801"/>
                  </a:lnTo>
                  <a:lnTo>
                    <a:pt x="19545" y="8013"/>
                  </a:lnTo>
                  <a:lnTo>
                    <a:pt x="19659" y="8801"/>
                  </a:lnTo>
                  <a:lnTo>
                    <a:pt x="19659" y="0"/>
                  </a:lnTo>
                  <a:lnTo>
                    <a:pt x="19151" y="0"/>
                  </a:lnTo>
                  <a:lnTo>
                    <a:pt x="19151" y="14960"/>
                  </a:lnTo>
                  <a:lnTo>
                    <a:pt x="19151" y="15748"/>
                  </a:lnTo>
                  <a:lnTo>
                    <a:pt x="19075" y="15367"/>
                  </a:lnTo>
                  <a:lnTo>
                    <a:pt x="19037" y="15570"/>
                  </a:lnTo>
                  <a:lnTo>
                    <a:pt x="18973" y="16446"/>
                  </a:lnTo>
                  <a:lnTo>
                    <a:pt x="18542" y="17627"/>
                  </a:lnTo>
                  <a:lnTo>
                    <a:pt x="17678" y="18503"/>
                  </a:lnTo>
                  <a:lnTo>
                    <a:pt x="16725" y="18834"/>
                  </a:lnTo>
                  <a:lnTo>
                    <a:pt x="15367" y="19075"/>
                  </a:lnTo>
                  <a:lnTo>
                    <a:pt x="14084" y="18846"/>
                  </a:lnTo>
                  <a:lnTo>
                    <a:pt x="11887" y="16700"/>
                  </a:lnTo>
                  <a:lnTo>
                    <a:pt x="11722" y="15735"/>
                  </a:lnTo>
                  <a:lnTo>
                    <a:pt x="11658" y="15354"/>
                  </a:lnTo>
                  <a:lnTo>
                    <a:pt x="11595" y="15735"/>
                  </a:lnTo>
                  <a:lnTo>
                    <a:pt x="11595" y="14960"/>
                  </a:lnTo>
                  <a:lnTo>
                    <a:pt x="11658" y="15354"/>
                  </a:lnTo>
                  <a:lnTo>
                    <a:pt x="11722" y="14960"/>
                  </a:lnTo>
                  <a:lnTo>
                    <a:pt x="11849" y="14185"/>
                  </a:lnTo>
                  <a:lnTo>
                    <a:pt x="12115" y="13919"/>
                  </a:lnTo>
                  <a:lnTo>
                    <a:pt x="12560" y="13474"/>
                  </a:lnTo>
                  <a:lnTo>
                    <a:pt x="11798" y="13474"/>
                  </a:lnTo>
                  <a:lnTo>
                    <a:pt x="11696" y="13081"/>
                  </a:lnTo>
                  <a:lnTo>
                    <a:pt x="12979" y="13068"/>
                  </a:lnTo>
                  <a:lnTo>
                    <a:pt x="14198" y="11849"/>
                  </a:lnTo>
                  <a:lnTo>
                    <a:pt x="15354" y="11645"/>
                  </a:lnTo>
                  <a:lnTo>
                    <a:pt x="16560" y="11861"/>
                  </a:lnTo>
                  <a:lnTo>
                    <a:pt x="18859" y="14160"/>
                  </a:lnTo>
                  <a:lnTo>
                    <a:pt x="19075" y="15367"/>
                  </a:lnTo>
                  <a:lnTo>
                    <a:pt x="19151" y="14960"/>
                  </a:lnTo>
                  <a:lnTo>
                    <a:pt x="19151" y="0"/>
                  </a:lnTo>
                  <a:lnTo>
                    <a:pt x="6870" y="0"/>
                  </a:lnTo>
                  <a:lnTo>
                    <a:pt x="0" y="6870"/>
                  </a:lnTo>
                  <a:lnTo>
                    <a:pt x="0" y="23837"/>
                  </a:lnTo>
                  <a:lnTo>
                    <a:pt x="6870" y="30708"/>
                  </a:lnTo>
                  <a:lnTo>
                    <a:pt x="23850" y="30708"/>
                  </a:lnTo>
                  <a:lnTo>
                    <a:pt x="28435" y="26123"/>
                  </a:lnTo>
                  <a:lnTo>
                    <a:pt x="30721" y="23837"/>
                  </a:lnTo>
                  <a:lnTo>
                    <a:pt x="30721" y="68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907332" y="486050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307" y="0"/>
                  </a:moveTo>
                  <a:lnTo>
                    <a:pt x="5854" y="0"/>
                  </a:lnTo>
                  <a:lnTo>
                    <a:pt x="0" y="5854"/>
                  </a:lnTo>
                  <a:lnTo>
                    <a:pt x="0" y="20281"/>
                  </a:lnTo>
                  <a:lnTo>
                    <a:pt x="5854" y="26136"/>
                  </a:lnTo>
                  <a:lnTo>
                    <a:pt x="20307" y="26136"/>
                  </a:lnTo>
                  <a:lnTo>
                    <a:pt x="26162" y="20281"/>
                  </a:lnTo>
                  <a:lnTo>
                    <a:pt x="26162" y="13042"/>
                  </a:lnTo>
                  <a:lnTo>
                    <a:pt x="26162" y="5854"/>
                  </a:lnTo>
                  <a:lnTo>
                    <a:pt x="203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905046" y="48582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50" y="0"/>
                  </a:moveTo>
                  <a:lnTo>
                    <a:pt x="6883" y="0"/>
                  </a:lnTo>
                  <a:lnTo>
                    <a:pt x="0" y="6870"/>
                  </a:lnTo>
                  <a:lnTo>
                    <a:pt x="0" y="23825"/>
                  </a:lnTo>
                  <a:lnTo>
                    <a:pt x="6883" y="30708"/>
                  </a:lnTo>
                  <a:lnTo>
                    <a:pt x="23850" y="30708"/>
                  </a:lnTo>
                  <a:lnTo>
                    <a:pt x="28422" y="26136"/>
                  </a:lnTo>
                  <a:lnTo>
                    <a:pt x="9410" y="26123"/>
                  </a:lnTo>
                  <a:lnTo>
                    <a:pt x="4584" y="21297"/>
                  </a:lnTo>
                  <a:lnTo>
                    <a:pt x="4584" y="9410"/>
                  </a:lnTo>
                  <a:lnTo>
                    <a:pt x="9410" y="4584"/>
                  </a:lnTo>
                  <a:lnTo>
                    <a:pt x="28431" y="4572"/>
                  </a:lnTo>
                  <a:lnTo>
                    <a:pt x="23850" y="0"/>
                  </a:lnTo>
                  <a:close/>
                </a:path>
                <a:path w="31114" h="31114">
                  <a:moveTo>
                    <a:pt x="28431" y="4572"/>
                  </a:moveTo>
                  <a:lnTo>
                    <a:pt x="15367" y="4572"/>
                  </a:lnTo>
                  <a:lnTo>
                    <a:pt x="21336" y="4584"/>
                  </a:lnTo>
                  <a:lnTo>
                    <a:pt x="26149" y="9410"/>
                  </a:lnTo>
                  <a:lnTo>
                    <a:pt x="26149" y="21297"/>
                  </a:lnTo>
                  <a:lnTo>
                    <a:pt x="21323" y="26123"/>
                  </a:lnTo>
                  <a:lnTo>
                    <a:pt x="15367" y="26136"/>
                  </a:lnTo>
                  <a:lnTo>
                    <a:pt x="28435" y="26123"/>
                  </a:lnTo>
                  <a:lnTo>
                    <a:pt x="30734" y="23825"/>
                  </a:lnTo>
                  <a:lnTo>
                    <a:pt x="30734" y="6870"/>
                  </a:lnTo>
                  <a:lnTo>
                    <a:pt x="28431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918572" y="486401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1841" y="0"/>
                  </a:moveTo>
                  <a:lnTo>
                    <a:pt x="0" y="203"/>
                  </a:lnTo>
                  <a:lnTo>
                    <a:pt x="0" y="3848"/>
                  </a:lnTo>
                  <a:lnTo>
                    <a:pt x="1841" y="3543"/>
                  </a:lnTo>
                  <a:lnTo>
                    <a:pt x="3721" y="3848"/>
                  </a:lnTo>
                  <a:lnTo>
                    <a:pt x="3721" y="203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916286" y="486173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4368" y="0"/>
                  </a:moveTo>
                  <a:lnTo>
                    <a:pt x="3886" y="0"/>
                  </a:lnTo>
                  <a:lnTo>
                    <a:pt x="876" y="330"/>
                  </a:lnTo>
                  <a:lnTo>
                    <a:pt x="0" y="1308"/>
                  </a:lnTo>
                  <a:lnTo>
                    <a:pt x="0" y="6121"/>
                  </a:lnTo>
                  <a:lnTo>
                    <a:pt x="812" y="7874"/>
                  </a:lnTo>
                  <a:lnTo>
                    <a:pt x="2666" y="8381"/>
                  </a:lnTo>
                  <a:lnTo>
                    <a:pt x="4137" y="8128"/>
                  </a:lnTo>
                  <a:lnTo>
                    <a:pt x="3759" y="8064"/>
                  </a:lnTo>
                  <a:lnTo>
                    <a:pt x="4077" y="6121"/>
                  </a:lnTo>
                  <a:lnTo>
                    <a:pt x="2285" y="6121"/>
                  </a:lnTo>
                  <a:lnTo>
                    <a:pt x="2023" y="4571"/>
                  </a:lnTo>
                  <a:lnTo>
                    <a:pt x="1978" y="3860"/>
                  </a:lnTo>
                  <a:lnTo>
                    <a:pt x="2424" y="3783"/>
                  </a:lnTo>
                  <a:lnTo>
                    <a:pt x="2285" y="2476"/>
                  </a:lnTo>
                  <a:lnTo>
                    <a:pt x="8293" y="2476"/>
                  </a:lnTo>
                  <a:lnTo>
                    <a:pt x="8293" y="1308"/>
                  </a:lnTo>
                  <a:lnTo>
                    <a:pt x="7416" y="330"/>
                  </a:lnTo>
                  <a:lnTo>
                    <a:pt x="4368" y="0"/>
                  </a:lnTo>
                  <a:close/>
                </a:path>
                <a:path w="8889" h="8889">
                  <a:moveTo>
                    <a:pt x="4127" y="4571"/>
                  </a:moveTo>
                  <a:lnTo>
                    <a:pt x="3921" y="4594"/>
                  </a:lnTo>
                  <a:lnTo>
                    <a:pt x="4508" y="8064"/>
                  </a:lnTo>
                  <a:lnTo>
                    <a:pt x="4137" y="8128"/>
                  </a:lnTo>
                  <a:lnTo>
                    <a:pt x="5638" y="8381"/>
                  </a:lnTo>
                  <a:lnTo>
                    <a:pt x="7492" y="7861"/>
                  </a:lnTo>
                  <a:lnTo>
                    <a:pt x="8293" y="6121"/>
                  </a:lnTo>
                  <a:lnTo>
                    <a:pt x="4571" y="6121"/>
                  </a:lnTo>
                  <a:lnTo>
                    <a:pt x="4546" y="4617"/>
                  </a:lnTo>
                  <a:lnTo>
                    <a:pt x="4127" y="4571"/>
                  </a:lnTo>
                  <a:close/>
                </a:path>
                <a:path w="8889" h="8889">
                  <a:moveTo>
                    <a:pt x="4127" y="5816"/>
                  </a:moveTo>
                  <a:lnTo>
                    <a:pt x="3759" y="8064"/>
                  </a:lnTo>
                  <a:lnTo>
                    <a:pt x="4137" y="8128"/>
                  </a:lnTo>
                  <a:lnTo>
                    <a:pt x="4508" y="8064"/>
                  </a:lnTo>
                  <a:lnTo>
                    <a:pt x="4127" y="5816"/>
                  </a:lnTo>
                  <a:close/>
                </a:path>
                <a:path w="8889" h="8889">
                  <a:moveTo>
                    <a:pt x="2424" y="3783"/>
                  </a:moveTo>
                  <a:lnTo>
                    <a:pt x="1978" y="3860"/>
                  </a:lnTo>
                  <a:lnTo>
                    <a:pt x="2023" y="4571"/>
                  </a:lnTo>
                  <a:lnTo>
                    <a:pt x="2285" y="6121"/>
                  </a:lnTo>
                  <a:lnTo>
                    <a:pt x="3721" y="6121"/>
                  </a:lnTo>
                  <a:lnTo>
                    <a:pt x="3721" y="4749"/>
                  </a:lnTo>
                  <a:lnTo>
                    <a:pt x="2527" y="4749"/>
                  </a:lnTo>
                  <a:lnTo>
                    <a:pt x="2424" y="3783"/>
                  </a:lnTo>
                  <a:close/>
                </a:path>
                <a:path w="8889" h="8889">
                  <a:moveTo>
                    <a:pt x="3921" y="4594"/>
                  </a:moveTo>
                  <a:lnTo>
                    <a:pt x="3721" y="4617"/>
                  </a:lnTo>
                  <a:lnTo>
                    <a:pt x="3721" y="6121"/>
                  </a:lnTo>
                  <a:lnTo>
                    <a:pt x="4077" y="6121"/>
                  </a:lnTo>
                  <a:lnTo>
                    <a:pt x="4127" y="5816"/>
                  </a:lnTo>
                  <a:lnTo>
                    <a:pt x="3921" y="4594"/>
                  </a:lnTo>
                  <a:close/>
                </a:path>
                <a:path w="8889" h="8889">
                  <a:moveTo>
                    <a:pt x="4571" y="4619"/>
                  </a:moveTo>
                  <a:lnTo>
                    <a:pt x="4571" y="6121"/>
                  </a:lnTo>
                  <a:lnTo>
                    <a:pt x="6007" y="6121"/>
                  </a:lnTo>
                  <a:lnTo>
                    <a:pt x="6238" y="4749"/>
                  </a:lnTo>
                  <a:lnTo>
                    <a:pt x="5778" y="4749"/>
                  </a:lnTo>
                  <a:lnTo>
                    <a:pt x="4571" y="4619"/>
                  </a:lnTo>
                  <a:close/>
                </a:path>
                <a:path w="8889" h="8889">
                  <a:moveTo>
                    <a:pt x="8293" y="2476"/>
                  </a:moveTo>
                  <a:lnTo>
                    <a:pt x="6007" y="2476"/>
                  </a:lnTo>
                  <a:lnTo>
                    <a:pt x="5910" y="3783"/>
                  </a:lnTo>
                  <a:lnTo>
                    <a:pt x="6388" y="3860"/>
                  </a:lnTo>
                  <a:lnTo>
                    <a:pt x="6007" y="6121"/>
                  </a:lnTo>
                  <a:lnTo>
                    <a:pt x="8293" y="6121"/>
                  </a:lnTo>
                  <a:lnTo>
                    <a:pt x="8293" y="2476"/>
                  </a:lnTo>
                  <a:close/>
                </a:path>
                <a:path w="8889" h="8889">
                  <a:moveTo>
                    <a:pt x="3721" y="3560"/>
                  </a:moveTo>
                  <a:lnTo>
                    <a:pt x="2456" y="3778"/>
                  </a:lnTo>
                  <a:lnTo>
                    <a:pt x="2527" y="4749"/>
                  </a:lnTo>
                  <a:lnTo>
                    <a:pt x="3696" y="4619"/>
                  </a:lnTo>
                  <a:lnTo>
                    <a:pt x="3721" y="3560"/>
                  </a:lnTo>
                  <a:close/>
                </a:path>
                <a:path w="8889" h="8889">
                  <a:moveTo>
                    <a:pt x="3721" y="4617"/>
                  </a:moveTo>
                  <a:lnTo>
                    <a:pt x="2527" y="4749"/>
                  </a:lnTo>
                  <a:lnTo>
                    <a:pt x="3721" y="4749"/>
                  </a:lnTo>
                  <a:lnTo>
                    <a:pt x="3721" y="4617"/>
                  </a:lnTo>
                  <a:close/>
                </a:path>
                <a:path w="8889" h="8889">
                  <a:moveTo>
                    <a:pt x="4571" y="3568"/>
                  </a:moveTo>
                  <a:lnTo>
                    <a:pt x="4571" y="4619"/>
                  </a:lnTo>
                  <a:lnTo>
                    <a:pt x="5778" y="4749"/>
                  </a:lnTo>
                  <a:lnTo>
                    <a:pt x="5876" y="3778"/>
                  </a:lnTo>
                  <a:lnTo>
                    <a:pt x="4571" y="3568"/>
                  </a:lnTo>
                  <a:close/>
                </a:path>
                <a:path w="8889" h="8889">
                  <a:moveTo>
                    <a:pt x="5876" y="3778"/>
                  </a:moveTo>
                  <a:lnTo>
                    <a:pt x="5778" y="4749"/>
                  </a:lnTo>
                  <a:lnTo>
                    <a:pt x="6238" y="4749"/>
                  </a:lnTo>
                  <a:lnTo>
                    <a:pt x="6388" y="3860"/>
                  </a:lnTo>
                  <a:lnTo>
                    <a:pt x="5876" y="3778"/>
                  </a:lnTo>
                  <a:close/>
                </a:path>
                <a:path w="8889" h="8889">
                  <a:moveTo>
                    <a:pt x="4571" y="4571"/>
                  </a:moveTo>
                  <a:lnTo>
                    <a:pt x="4127" y="4571"/>
                  </a:lnTo>
                  <a:lnTo>
                    <a:pt x="4571" y="4619"/>
                  </a:lnTo>
                  <a:close/>
                </a:path>
                <a:path w="8889" h="8889">
                  <a:moveTo>
                    <a:pt x="3746" y="3555"/>
                  </a:moveTo>
                  <a:lnTo>
                    <a:pt x="3721" y="4617"/>
                  </a:lnTo>
                  <a:lnTo>
                    <a:pt x="3921" y="4594"/>
                  </a:lnTo>
                  <a:lnTo>
                    <a:pt x="3746" y="3555"/>
                  </a:lnTo>
                  <a:close/>
                </a:path>
                <a:path w="8889" h="8889">
                  <a:moveTo>
                    <a:pt x="4495" y="3555"/>
                  </a:moveTo>
                  <a:lnTo>
                    <a:pt x="3746" y="3555"/>
                  </a:lnTo>
                  <a:lnTo>
                    <a:pt x="3921" y="4594"/>
                  </a:lnTo>
                  <a:lnTo>
                    <a:pt x="4127" y="4571"/>
                  </a:lnTo>
                  <a:lnTo>
                    <a:pt x="4571" y="4571"/>
                  </a:lnTo>
                  <a:lnTo>
                    <a:pt x="4495" y="3555"/>
                  </a:lnTo>
                  <a:close/>
                </a:path>
                <a:path w="8889" h="8889">
                  <a:moveTo>
                    <a:pt x="3721" y="2476"/>
                  </a:moveTo>
                  <a:lnTo>
                    <a:pt x="2285" y="2476"/>
                  </a:lnTo>
                  <a:lnTo>
                    <a:pt x="2424" y="3783"/>
                  </a:lnTo>
                  <a:lnTo>
                    <a:pt x="3675" y="3568"/>
                  </a:lnTo>
                  <a:lnTo>
                    <a:pt x="3721" y="2476"/>
                  </a:lnTo>
                  <a:close/>
                </a:path>
                <a:path w="8889" h="8889">
                  <a:moveTo>
                    <a:pt x="6007" y="2476"/>
                  </a:moveTo>
                  <a:lnTo>
                    <a:pt x="4571" y="2476"/>
                  </a:lnTo>
                  <a:lnTo>
                    <a:pt x="4571" y="3568"/>
                  </a:lnTo>
                  <a:lnTo>
                    <a:pt x="5876" y="3778"/>
                  </a:lnTo>
                  <a:lnTo>
                    <a:pt x="6007" y="2476"/>
                  </a:lnTo>
                  <a:close/>
                </a:path>
                <a:path w="8889" h="8889">
                  <a:moveTo>
                    <a:pt x="4571" y="3555"/>
                  </a:moveTo>
                  <a:close/>
                </a:path>
                <a:path w="8889" h="8889">
                  <a:moveTo>
                    <a:pt x="4571" y="2476"/>
                  </a:moveTo>
                  <a:lnTo>
                    <a:pt x="3721" y="2476"/>
                  </a:lnTo>
                  <a:lnTo>
                    <a:pt x="3721" y="3560"/>
                  </a:lnTo>
                  <a:lnTo>
                    <a:pt x="4571" y="3555"/>
                  </a:lnTo>
                  <a:lnTo>
                    <a:pt x="4571" y="24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922293" y="486421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0"/>
                  </a:moveTo>
                  <a:lnTo>
                    <a:pt x="0" y="3644"/>
                  </a:lnTo>
                  <a:lnTo>
                    <a:pt x="1816" y="4241"/>
                  </a:lnTo>
                  <a:lnTo>
                    <a:pt x="3225" y="5664"/>
                  </a:lnTo>
                  <a:lnTo>
                    <a:pt x="3822" y="7480"/>
                  </a:lnTo>
                  <a:lnTo>
                    <a:pt x="7493" y="7480"/>
                  </a:lnTo>
                  <a:lnTo>
                    <a:pt x="6731" y="3708"/>
                  </a:lnTo>
                  <a:lnTo>
                    <a:pt x="3771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920007" y="486197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2743" y="0"/>
                  </a:moveTo>
                  <a:lnTo>
                    <a:pt x="838" y="469"/>
                  </a:lnTo>
                  <a:lnTo>
                    <a:pt x="0" y="2235"/>
                  </a:lnTo>
                  <a:lnTo>
                    <a:pt x="0" y="5880"/>
                  </a:lnTo>
                  <a:lnTo>
                    <a:pt x="1574" y="8051"/>
                  </a:lnTo>
                  <a:lnTo>
                    <a:pt x="3937" y="10439"/>
                  </a:lnTo>
                  <a:lnTo>
                    <a:pt x="6108" y="12001"/>
                  </a:lnTo>
                  <a:lnTo>
                    <a:pt x="6108" y="7429"/>
                  </a:lnTo>
                  <a:lnTo>
                    <a:pt x="6985" y="7429"/>
                  </a:lnTo>
                  <a:lnTo>
                    <a:pt x="5529" y="5880"/>
                  </a:lnTo>
                  <a:lnTo>
                    <a:pt x="2286" y="5880"/>
                  </a:lnTo>
                  <a:lnTo>
                    <a:pt x="2697" y="4645"/>
                  </a:lnTo>
                  <a:lnTo>
                    <a:pt x="1841" y="4470"/>
                  </a:lnTo>
                  <a:lnTo>
                    <a:pt x="2286" y="2235"/>
                  </a:lnTo>
                  <a:lnTo>
                    <a:pt x="8708" y="2235"/>
                  </a:lnTo>
                  <a:lnTo>
                    <a:pt x="7404" y="939"/>
                  </a:lnTo>
                  <a:lnTo>
                    <a:pt x="2743" y="0"/>
                  </a:lnTo>
                  <a:close/>
                </a:path>
                <a:path w="12064" h="12064">
                  <a:moveTo>
                    <a:pt x="7358" y="9298"/>
                  </a:moveTo>
                  <a:lnTo>
                    <a:pt x="6108" y="9715"/>
                  </a:lnTo>
                  <a:lnTo>
                    <a:pt x="6108" y="12001"/>
                  </a:lnTo>
                  <a:lnTo>
                    <a:pt x="9779" y="12001"/>
                  </a:lnTo>
                  <a:lnTo>
                    <a:pt x="11544" y="11163"/>
                  </a:lnTo>
                  <a:lnTo>
                    <a:pt x="11791" y="10159"/>
                  </a:lnTo>
                  <a:lnTo>
                    <a:pt x="7531" y="10159"/>
                  </a:lnTo>
                  <a:lnTo>
                    <a:pt x="7358" y="9298"/>
                  </a:lnTo>
                  <a:close/>
                </a:path>
                <a:path w="12064" h="12064">
                  <a:moveTo>
                    <a:pt x="8708" y="2235"/>
                  </a:moveTo>
                  <a:lnTo>
                    <a:pt x="4572" y="2235"/>
                  </a:lnTo>
                  <a:lnTo>
                    <a:pt x="4572" y="4223"/>
                  </a:lnTo>
                  <a:lnTo>
                    <a:pt x="5511" y="4533"/>
                  </a:lnTo>
                  <a:lnTo>
                    <a:pt x="7454" y="6502"/>
                  </a:lnTo>
                  <a:lnTo>
                    <a:pt x="8280" y="8991"/>
                  </a:lnTo>
                  <a:lnTo>
                    <a:pt x="7480" y="9258"/>
                  </a:lnTo>
                  <a:lnTo>
                    <a:pt x="7442" y="9715"/>
                  </a:lnTo>
                  <a:lnTo>
                    <a:pt x="7531" y="10159"/>
                  </a:lnTo>
                  <a:lnTo>
                    <a:pt x="9779" y="9715"/>
                  </a:lnTo>
                  <a:lnTo>
                    <a:pt x="9779" y="7429"/>
                  </a:lnTo>
                  <a:lnTo>
                    <a:pt x="11646" y="7429"/>
                  </a:lnTo>
                  <a:lnTo>
                    <a:pt x="11074" y="4584"/>
                  </a:lnTo>
                  <a:lnTo>
                    <a:pt x="8708" y="2235"/>
                  </a:lnTo>
                  <a:close/>
                </a:path>
                <a:path w="12064" h="12064">
                  <a:moveTo>
                    <a:pt x="11646" y="7429"/>
                  </a:moveTo>
                  <a:lnTo>
                    <a:pt x="9779" y="7429"/>
                  </a:lnTo>
                  <a:lnTo>
                    <a:pt x="9779" y="9715"/>
                  </a:lnTo>
                  <a:lnTo>
                    <a:pt x="7531" y="10159"/>
                  </a:lnTo>
                  <a:lnTo>
                    <a:pt x="11791" y="10159"/>
                  </a:lnTo>
                  <a:lnTo>
                    <a:pt x="11901" y="9715"/>
                  </a:lnTo>
                  <a:lnTo>
                    <a:pt x="11960" y="8991"/>
                  </a:lnTo>
                  <a:lnTo>
                    <a:pt x="11646" y="7429"/>
                  </a:lnTo>
                  <a:close/>
                </a:path>
                <a:path w="12064" h="12064">
                  <a:moveTo>
                    <a:pt x="6985" y="7429"/>
                  </a:moveTo>
                  <a:lnTo>
                    <a:pt x="6108" y="7429"/>
                  </a:lnTo>
                  <a:lnTo>
                    <a:pt x="6108" y="9715"/>
                  </a:lnTo>
                  <a:lnTo>
                    <a:pt x="7358" y="9298"/>
                  </a:lnTo>
                  <a:lnTo>
                    <a:pt x="6985" y="7429"/>
                  </a:lnTo>
                  <a:close/>
                </a:path>
                <a:path w="12064" h="12064">
                  <a:moveTo>
                    <a:pt x="4572" y="4223"/>
                  </a:moveTo>
                  <a:lnTo>
                    <a:pt x="4699" y="5054"/>
                  </a:lnTo>
                  <a:lnTo>
                    <a:pt x="6959" y="7302"/>
                  </a:lnTo>
                  <a:lnTo>
                    <a:pt x="7358" y="9298"/>
                  </a:lnTo>
                  <a:lnTo>
                    <a:pt x="8280" y="8991"/>
                  </a:lnTo>
                  <a:lnTo>
                    <a:pt x="7454" y="6502"/>
                  </a:lnTo>
                  <a:lnTo>
                    <a:pt x="5511" y="4533"/>
                  </a:lnTo>
                  <a:lnTo>
                    <a:pt x="4572" y="4223"/>
                  </a:lnTo>
                  <a:close/>
                </a:path>
                <a:path w="12064" h="12064">
                  <a:moveTo>
                    <a:pt x="2697" y="4645"/>
                  </a:moveTo>
                  <a:lnTo>
                    <a:pt x="2286" y="5880"/>
                  </a:lnTo>
                  <a:lnTo>
                    <a:pt x="4572" y="5880"/>
                  </a:lnTo>
                  <a:lnTo>
                    <a:pt x="4572" y="5028"/>
                  </a:lnTo>
                  <a:lnTo>
                    <a:pt x="2697" y="4645"/>
                  </a:lnTo>
                  <a:close/>
                </a:path>
                <a:path w="12064" h="12064">
                  <a:moveTo>
                    <a:pt x="4572" y="5028"/>
                  </a:moveTo>
                  <a:lnTo>
                    <a:pt x="4572" y="5880"/>
                  </a:lnTo>
                  <a:lnTo>
                    <a:pt x="5529" y="5880"/>
                  </a:lnTo>
                  <a:lnTo>
                    <a:pt x="4699" y="5054"/>
                  </a:lnTo>
                  <a:close/>
                </a:path>
                <a:path w="12064" h="12064">
                  <a:moveTo>
                    <a:pt x="3009" y="3708"/>
                  </a:moveTo>
                  <a:lnTo>
                    <a:pt x="2697" y="4645"/>
                  </a:lnTo>
                  <a:lnTo>
                    <a:pt x="4572" y="5028"/>
                  </a:lnTo>
                  <a:lnTo>
                    <a:pt x="4572" y="4223"/>
                  </a:lnTo>
                  <a:lnTo>
                    <a:pt x="3009" y="3708"/>
                  </a:lnTo>
                  <a:close/>
                </a:path>
                <a:path w="12064" h="12064">
                  <a:moveTo>
                    <a:pt x="4572" y="2235"/>
                  </a:moveTo>
                  <a:lnTo>
                    <a:pt x="2286" y="2235"/>
                  </a:lnTo>
                  <a:lnTo>
                    <a:pt x="1841" y="4470"/>
                  </a:lnTo>
                  <a:lnTo>
                    <a:pt x="2697" y="4645"/>
                  </a:lnTo>
                  <a:lnTo>
                    <a:pt x="3009" y="3708"/>
                  </a:lnTo>
                  <a:lnTo>
                    <a:pt x="4572" y="3708"/>
                  </a:lnTo>
                  <a:lnTo>
                    <a:pt x="4572" y="2235"/>
                  </a:lnTo>
                  <a:close/>
                </a:path>
                <a:path w="12064" h="12064">
                  <a:moveTo>
                    <a:pt x="4572" y="3708"/>
                  </a:moveTo>
                  <a:lnTo>
                    <a:pt x="3009" y="3708"/>
                  </a:lnTo>
                  <a:lnTo>
                    <a:pt x="4572" y="4223"/>
                  </a:lnTo>
                  <a:lnTo>
                    <a:pt x="4572" y="370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926116" y="4871694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3670" y="0"/>
                  </a:moveTo>
                  <a:lnTo>
                    <a:pt x="0" y="0"/>
                  </a:lnTo>
                  <a:lnTo>
                    <a:pt x="330" y="1879"/>
                  </a:lnTo>
                  <a:lnTo>
                    <a:pt x="12" y="3708"/>
                  </a:lnTo>
                  <a:lnTo>
                    <a:pt x="3670" y="3708"/>
                  </a:lnTo>
                  <a:lnTo>
                    <a:pt x="3848" y="1854"/>
                  </a:lnTo>
                  <a:lnTo>
                    <a:pt x="36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923868" y="4869408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262" y="4172"/>
                  </a:moveTo>
                  <a:lnTo>
                    <a:pt x="228" y="4368"/>
                  </a:lnTo>
                  <a:lnTo>
                    <a:pt x="117" y="5994"/>
                  </a:lnTo>
                  <a:lnTo>
                    <a:pt x="507" y="7467"/>
                  </a:lnTo>
                  <a:lnTo>
                    <a:pt x="2260" y="8280"/>
                  </a:lnTo>
                  <a:lnTo>
                    <a:pt x="7086" y="8280"/>
                  </a:lnTo>
                  <a:lnTo>
                    <a:pt x="8077" y="7391"/>
                  </a:lnTo>
                  <a:lnTo>
                    <a:pt x="8178" y="6388"/>
                  </a:lnTo>
                  <a:lnTo>
                    <a:pt x="4521" y="6388"/>
                  </a:lnTo>
                  <a:lnTo>
                    <a:pt x="2260" y="5994"/>
                  </a:lnTo>
                  <a:lnTo>
                    <a:pt x="2247" y="4572"/>
                  </a:lnTo>
                  <a:lnTo>
                    <a:pt x="330" y="4559"/>
                  </a:lnTo>
                  <a:lnTo>
                    <a:pt x="262" y="4172"/>
                  </a:lnTo>
                  <a:close/>
                </a:path>
                <a:path w="8254" h="8889">
                  <a:moveTo>
                    <a:pt x="3791" y="3953"/>
                  </a:moveTo>
                  <a:lnTo>
                    <a:pt x="2260" y="4221"/>
                  </a:lnTo>
                  <a:lnTo>
                    <a:pt x="2260" y="5994"/>
                  </a:lnTo>
                  <a:lnTo>
                    <a:pt x="4521" y="6388"/>
                  </a:lnTo>
                  <a:lnTo>
                    <a:pt x="4608" y="5862"/>
                  </a:lnTo>
                  <a:lnTo>
                    <a:pt x="3644" y="5765"/>
                  </a:lnTo>
                  <a:lnTo>
                    <a:pt x="3767" y="4559"/>
                  </a:lnTo>
                  <a:lnTo>
                    <a:pt x="3791" y="3953"/>
                  </a:lnTo>
                  <a:close/>
                </a:path>
                <a:path w="8254" h="8889">
                  <a:moveTo>
                    <a:pt x="4608" y="5862"/>
                  </a:moveTo>
                  <a:lnTo>
                    <a:pt x="4521" y="6388"/>
                  </a:lnTo>
                  <a:lnTo>
                    <a:pt x="8178" y="6388"/>
                  </a:lnTo>
                  <a:lnTo>
                    <a:pt x="8218" y="5994"/>
                  </a:lnTo>
                  <a:lnTo>
                    <a:pt x="5918" y="5994"/>
                  </a:lnTo>
                  <a:lnTo>
                    <a:pt x="4608" y="5862"/>
                  </a:lnTo>
                  <a:close/>
                </a:path>
                <a:path w="8254" h="8889">
                  <a:moveTo>
                    <a:pt x="5918" y="2286"/>
                  </a:moveTo>
                  <a:lnTo>
                    <a:pt x="4597" y="2418"/>
                  </a:lnTo>
                  <a:lnTo>
                    <a:pt x="4815" y="3708"/>
                  </a:lnTo>
                  <a:lnTo>
                    <a:pt x="4823" y="4572"/>
                  </a:lnTo>
                  <a:lnTo>
                    <a:pt x="4608" y="5862"/>
                  </a:lnTo>
                  <a:lnTo>
                    <a:pt x="5918" y="5994"/>
                  </a:lnTo>
                  <a:lnTo>
                    <a:pt x="5918" y="2286"/>
                  </a:lnTo>
                  <a:close/>
                </a:path>
                <a:path w="8254" h="8889">
                  <a:moveTo>
                    <a:pt x="8218" y="2286"/>
                  </a:moveTo>
                  <a:lnTo>
                    <a:pt x="5918" y="2286"/>
                  </a:lnTo>
                  <a:lnTo>
                    <a:pt x="5918" y="5994"/>
                  </a:lnTo>
                  <a:lnTo>
                    <a:pt x="8218" y="5994"/>
                  </a:lnTo>
                  <a:lnTo>
                    <a:pt x="8257" y="5600"/>
                  </a:lnTo>
                  <a:lnTo>
                    <a:pt x="8218" y="2286"/>
                  </a:lnTo>
                  <a:close/>
                </a:path>
                <a:path w="8254" h="8889">
                  <a:moveTo>
                    <a:pt x="4825" y="3771"/>
                  </a:moveTo>
                  <a:lnTo>
                    <a:pt x="3791" y="3953"/>
                  </a:lnTo>
                  <a:lnTo>
                    <a:pt x="3767" y="4559"/>
                  </a:lnTo>
                  <a:lnTo>
                    <a:pt x="3644" y="5765"/>
                  </a:lnTo>
                  <a:lnTo>
                    <a:pt x="4608" y="5862"/>
                  </a:lnTo>
                  <a:lnTo>
                    <a:pt x="4823" y="4572"/>
                  </a:lnTo>
                  <a:lnTo>
                    <a:pt x="4825" y="3771"/>
                  </a:lnTo>
                  <a:close/>
                </a:path>
                <a:path w="8254" h="8889">
                  <a:moveTo>
                    <a:pt x="2260" y="4221"/>
                  </a:moveTo>
                  <a:lnTo>
                    <a:pt x="2247" y="4572"/>
                  </a:lnTo>
                  <a:lnTo>
                    <a:pt x="2260" y="4221"/>
                  </a:lnTo>
                  <a:close/>
                </a:path>
                <a:path w="8254" h="8889">
                  <a:moveTo>
                    <a:pt x="330" y="3784"/>
                  </a:moveTo>
                  <a:lnTo>
                    <a:pt x="330" y="4559"/>
                  </a:lnTo>
                  <a:lnTo>
                    <a:pt x="2247" y="4223"/>
                  </a:lnTo>
                  <a:lnTo>
                    <a:pt x="330" y="3784"/>
                  </a:lnTo>
                  <a:close/>
                </a:path>
                <a:path w="8254" h="8889">
                  <a:moveTo>
                    <a:pt x="2247" y="4223"/>
                  </a:moveTo>
                  <a:lnTo>
                    <a:pt x="330" y="4559"/>
                  </a:lnTo>
                  <a:lnTo>
                    <a:pt x="2247" y="4559"/>
                  </a:lnTo>
                  <a:lnTo>
                    <a:pt x="2247" y="4223"/>
                  </a:lnTo>
                  <a:close/>
                </a:path>
                <a:path w="8254" h="8889">
                  <a:moveTo>
                    <a:pt x="2260" y="4111"/>
                  </a:moveTo>
                  <a:lnTo>
                    <a:pt x="2578" y="4165"/>
                  </a:lnTo>
                  <a:lnTo>
                    <a:pt x="2260" y="4111"/>
                  </a:lnTo>
                  <a:close/>
                </a:path>
                <a:path w="8254" h="8889">
                  <a:moveTo>
                    <a:pt x="7086" y="0"/>
                  </a:moveTo>
                  <a:lnTo>
                    <a:pt x="2247" y="0"/>
                  </a:lnTo>
                  <a:lnTo>
                    <a:pt x="495" y="812"/>
                  </a:lnTo>
                  <a:lnTo>
                    <a:pt x="0" y="2679"/>
                  </a:lnTo>
                  <a:lnTo>
                    <a:pt x="262" y="4172"/>
                  </a:lnTo>
                  <a:lnTo>
                    <a:pt x="330" y="3784"/>
                  </a:lnTo>
                  <a:lnTo>
                    <a:pt x="2247" y="3784"/>
                  </a:lnTo>
                  <a:lnTo>
                    <a:pt x="2247" y="2286"/>
                  </a:lnTo>
                  <a:lnTo>
                    <a:pt x="4508" y="1892"/>
                  </a:lnTo>
                  <a:lnTo>
                    <a:pt x="8178" y="1892"/>
                  </a:lnTo>
                  <a:lnTo>
                    <a:pt x="8077" y="888"/>
                  </a:lnTo>
                  <a:lnTo>
                    <a:pt x="7086" y="0"/>
                  </a:lnTo>
                  <a:close/>
                </a:path>
                <a:path w="8254" h="8889">
                  <a:moveTo>
                    <a:pt x="3766" y="3708"/>
                  </a:moveTo>
                  <a:lnTo>
                    <a:pt x="2260" y="3708"/>
                  </a:lnTo>
                  <a:lnTo>
                    <a:pt x="2260" y="4111"/>
                  </a:lnTo>
                  <a:lnTo>
                    <a:pt x="2578" y="4165"/>
                  </a:lnTo>
                  <a:lnTo>
                    <a:pt x="3791" y="3953"/>
                  </a:lnTo>
                  <a:lnTo>
                    <a:pt x="3766" y="3708"/>
                  </a:lnTo>
                  <a:close/>
                </a:path>
                <a:path w="8254" h="8889">
                  <a:moveTo>
                    <a:pt x="4508" y="1892"/>
                  </a:moveTo>
                  <a:lnTo>
                    <a:pt x="2247" y="2286"/>
                  </a:lnTo>
                  <a:lnTo>
                    <a:pt x="2260" y="4111"/>
                  </a:lnTo>
                  <a:lnTo>
                    <a:pt x="2260" y="3708"/>
                  </a:lnTo>
                  <a:lnTo>
                    <a:pt x="3766" y="3708"/>
                  </a:lnTo>
                  <a:lnTo>
                    <a:pt x="3644" y="2514"/>
                  </a:lnTo>
                  <a:lnTo>
                    <a:pt x="4597" y="2418"/>
                  </a:lnTo>
                  <a:lnTo>
                    <a:pt x="4508" y="1892"/>
                  </a:lnTo>
                  <a:close/>
                </a:path>
                <a:path w="8254" h="8889">
                  <a:moveTo>
                    <a:pt x="2247" y="3784"/>
                  </a:moveTo>
                  <a:lnTo>
                    <a:pt x="330" y="3784"/>
                  </a:lnTo>
                  <a:lnTo>
                    <a:pt x="2247" y="4109"/>
                  </a:lnTo>
                  <a:lnTo>
                    <a:pt x="2247" y="3784"/>
                  </a:lnTo>
                  <a:close/>
                </a:path>
                <a:path w="8254" h="8889">
                  <a:moveTo>
                    <a:pt x="4597" y="2418"/>
                  </a:moveTo>
                  <a:lnTo>
                    <a:pt x="3644" y="2514"/>
                  </a:lnTo>
                  <a:lnTo>
                    <a:pt x="3791" y="3953"/>
                  </a:lnTo>
                  <a:lnTo>
                    <a:pt x="4753" y="3784"/>
                  </a:lnTo>
                  <a:lnTo>
                    <a:pt x="4597" y="2418"/>
                  </a:lnTo>
                  <a:close/>
                </a:path>
                <a:path w="8254" h="8889">
                  <a:moveTo>
                    <a:pt x="8178" y="1892"/>
                  </a:moveTo>
                  <a:lnTo>
                    <a:pt x="4508" y="1892"/>
                  </a:lnTo>
                  <a:lnTo>
                    <a:pt x="4597" y="2418"/>
                  </a:lnTo>
                  <a:lnTo>
                    <a:pt x="5918" y="2286"/>
                  </a:lnTo>
                  <a:lnTo>
                    <a:pt x="8218" y="2286"/>
                  </a:lnTo>
                  <a:lnTo>
                    <a:pt x="8178" y="18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911053" y="487540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3644" y="0"/>
                  </a:moveTo>
                  <a:lnTo>
                    <a:pt x="0" y="0"/>
                  </a:lnTo>
                  <a:lnTo>
                    <a:pt x="736" y="3810"/>
                  </a:lnTo>
                  <a:lnTo>
                    <a:pt x="3721" y="6781"/>
                  </a:lnTo>
                  <a:lnTo>
                    <a:pt x="7518" y="7543"/>
                  </a:lnTo>
                  <a:lnTo>
                    <a:pt x="7518" y="3886"/>
                  </a:lnTo>
                  <a:lnTo>
                    <a:pt x="5676" y="3301"/>
                  </a:lnTo>
                  <a:lnTo>
                    <a:pt x="4229" y="1841"/>
                  </a:lnTo>
                  <a:lnTo>
                    <a:pt x="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908855" y="487311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5842" y="0"/>
                  </a:moveTo>
                  <a:lnTo>
                    <a:pt x="2198" y="0"/>
                  </a:lnTo>
                  <a:lnTo>
                    <a:pt x="432" y="825"/>
                  </a:lnTo>
                  <a:lnTo>
                    <a:pt x="60" y="2286"/>
                  </a:lnTo>
                  <a:lnTo>
                    <a:pt x="0" y="2971"/>
                  </a:lnTo>
                  <a:lnTo>
                    <a:pt x="871" y="7415"/>
                  </a:lnTo>
                  <a:lnTo>
                    <a:pt x="1017" y="7581"/>
                  </a:lnTo>
                  <a:lnTo>
                    <a:pt x="4572" y="11125"/>
                  </a:lnTo>
                  <a:lnTo>
                    <a:pt x="9271" y="12065"/>
                  </a:lnTo>
                  <a:lnTo>
                    <a:pt x="11164" y="11595"/>
                  </a:lnTo>
                  <a:lnTo>
                    <a:pt x="12002" y="9829"/>
                  </a:lnTo>
                  <a:lnTo>
                    <a:pt x="7430" y="9829"/>
                  </a:lnTo>
                  <a:lnTo>
                    <a:pt x="7430" y="7843"/>
                  </a:lnTo>
                  <a:lnTo>
                    <a:pt x="6465" y="7531"/>
                  </a:lnTo>
                  <a:lnTo>
                    <a:pt x="4471" y="5524"/>
                  </a:lnTo>
                  <a:lnTo>
                    <a:pt x="4172" y="4572"/>
                  </a:lnTo>
                  <a:lnTo>
                    <a:pt x="2198" y="4572"/>
                  </a:lnTo>
                  <a:lnTo>
                    <a:pt x="2198" y="2286"/>
                  </a:lnTo>
                  <a:lnTo>
                    <a:pt x="4433" y="1841"/>
                  </a:lnTo>
                  <a:lnTo>
                    <a:pt x="5842" y="1841"/>
                  </a:lnTo>
                  <a:lnTo>
                    <a:pt x="5842" y="0"/>
                  </a:lnTo>
                  <a:close/>
                </a:path>
                <a:path w="12064" h="12064">
                  <a:moveTo>
                    <a:pt x="7430" y="7843"/>
                  </a:moveTo>
                  <a:lnTo>
                    <a:pt x="7430" y="9829"/>
                  </a:lnTo>
                  <a:lnTo>
                    <a:pt x="9716" y="9829"/>
                  </a:lnTo>
                  <a:lnTo>
                    <a:pt x="10007" y="8356"/>
                  </a:lnTo>
                  <a:lnTo>
                    <a:pt x="9017" y="8356"/>
                  </a:lnTo>
                  <a:lnTo>
                    <a:pt x="7430" y="7843"/>
                  </a:lnTo>
                  <a:close/>
                </a:path>
                <a:path w="12064" h="12064">
                  <a:moveTo>
                    <a:pt x="12002" y="6172"/>
                  </a:moveTo>
                  <a:lnTo>
                    <a:pt x="9716" y="6172"/>
                  </a:lnTo>
                  <a:lnTo>
                    <a:pt x="9319" y="7415"/>
                  </a:lnTo>
                  <a:lnTo>
                    <a:pt x="10160" y="7581"/>
                  </a:lnTo>
                  <a:lnTo>
                    <a:pt x="9716" y="9829"/>
                  </a:lnTo>
                  <a:lnTo>
                    <a:pt x="12002" y="9829"/>
                  </a:lnTo>
                  <a:lnTo>
                    <a:pt x="12002" y="6172"/>
                  </a:lnTo>
                  <a:close/>
                </a:path>
                <a:path w="12064" h="12064">
                  <a:moveTo>
                    <a:pt x="7430" y="7040"/>
                  </a:moveTo>
                  <a:lnTo>
                    <a:pt x="7430" y="7843"/>
                  </a:lnTo>
                  <a:lnTo>
                    <a:pt x="9017" y="8356"/>
                  </a:lnTo>
                  <a:lnTo>
                    <a:pt x="9319" y="7415"/>
                  </a:lnTo>
                  <a:lnTo>
                    <a:pt x="7430" y="7040"/>
                  </a:lnTo>
                  <a:close/>
                </a:path>
                <a:path w="12064" h="12064">
                  <a:moveTo>
                    <a:pt x="9319" y="7415"/>
                  </a:moveTo>
                  <a:lnTo>
                    <a:pt x="9017" y="8356"/>
                  </a:lnTo>
                  <a:lnTo>
                    <a:pt x="10007" y="8356"/>
                  </a:lnTo>
                  <a:lnTo>
                    <a:pt x="10160" y="7581"/>
                  </a:lnTo>
                  <a:lnTo>
                    <a:pt x="9319" y="7415"/>
                  </a:lnTo>
                  <a:close/>
                </a:path>
                <a:path w="12064" h="12064">
                  <a:moveTo>
                    <a:pt x="4598" y="2678"/>
                  </a:moveTo>
                  <a:lnTo>
                    <a:pt x="3671" y="2971"/>
                  </a:lnTo>
                  <a:lnTo>
                    <a:pt x="4471" y="5524"/>
                  </a:lnTo>
                  <a:lnTo>
                    <a:pt x="6465" y="7531"/>
                  </a:lnTo>
                  <a:lnTo>
                    <a:pt x="7430" y="7843"/>
                  </a:lnTo>
                  <a:lnTo>
                    <a:pt x="7430" y="7040"/>
                  </a:lnTo>
                  <a:lnTo>
                    <a:pt x="7278" y="7010"/>
                  </a:lnTo>
                  <a:lnTo>
                    <a:pt x="5004" y="4737"/>
                  </a:lnTo>
                  <a:lnTo>
                    <a:pt x="4598" y="2678"/>
                  </a:lnTo>
                  <a:close/>
                </a:path>
                <a:path w="12064" h="12064">
                  <a:moveTo>
                    <a:pt x="9716" y="6172"/>
                  </a:moveTo>
                  <a:lnTo>
                    <a:pt x="7430" y="6172"/>
                  </a:lnTo>
                  <a:lnTo>
                    <a:pt x="7430" y="7040"/>
                  </a:lnTo>
                  <a:lnTo>
                    <a:pt x="9319" y="7415"/>
                  </a:lnTo>
                  <a:lnTo>
                    <a:pt x="9716" y="6172"/>
                  </a:lnTo>
                  <a:close/>
                </a:path>
                <a:path w="12064" h="12064">
                  <a:moveTo>
                    <a:pt x="5842" y="2286"/>
                  </a:moveTo>
                  <a:lnTo>
                    <a:pt x="4598" y="2678"/>
                  </a:lnTo>
                  <a:lnTo>
                    <a:pt x="5004" y="4737"/>
                  </a:lnTo>
                  <a:lnTo>
                    <a:pt x="7278" y="7010"/>
                  </a:lnTo>
                  <a:lnTo>
                    <a:pt x="7430" y="7040"/>
                  </a:lnTo>
                  <a:lnTo>
                    <a:pt x="7430" y="6172"/>
                  </a:lnTo>
                  <a:lnTo>
                    <a:pt x="12002" y="6172"/>
                  </a:lnTo>
                  <a:lnTo>
                    <a:pt x="10832" y="4572"/>
                  </a:lnTo>
                  <a:lnTo>
                    <a:pt x="5842" y="4572"/>
                  </a:lnTo>
                  <a:lnTo>
                    <a:pt x="5842" y="2286"/>
                  </a:lnTo>
                  <a:close/>
                </a:path>
                <a:path w="12064" h="12064">
                  <a:moveTo>
                    <a:pt x="4433" y="1841"/>
                  </a:moveTo>
                  <a:lnTo>
                    <a:pt x="2198" y="2286"/>
                  </a:lnTo>
                  <a:lnTo>
                    <a:pt x="2198" y="4572"/>
                  </a:lnTo>
                  <a:lnTo>
                    <a:pt x="4172" y="4572"/>
                  </a:lnTo>
                  <a:lnTo>
                    <a:pt x="3671" y="2971"/>
                  </a:lnTo>
                  <a:lnTo>
                    <a:pt x="4475" y="2717"/>
                  </a:lnTo>
                  <a:lnTo>
                    <a:pt x="4433" y="1841"/>
                  </a:lnTo>
                  <a:close/>
                </a:path>
                <a:path w="12064" h="12064">
                  <a:moveTo>
                    <a:pt x="5842" y="0"/>
                  </a:moveTo>
                  <a:lnTo>
                    <a:pt x="5842" y="4572"/>
                  </a:lnTo>
                  <a:lnTo>
                    <a:pt x="10832" y="4572"/>
                  </a:lnTo>
                  <a:lnTo>
                    <a:pt x="10414" y="4000"/>
                  </a:lnTo>
                  <a:lnTo>
                    <a:pt x="9271" y="3632"/>
                  </a:lnTo>
                  <a:lnTo>
                    <a:pt x="8382" y="2743"/>
                  </a:lnTo>
                  <a:lnTo>
                    <a:pt x="8027" y="1600"/>
                  </a:lnTo>
                  <a:lnTo>
                    <a:pt x="5842" y="0"/>
                  </a:lnTo>
                  <a:close/>
                </a:path>
                <a:path w="12064" h="12064">
                  <a:moveTo>
                    <a:pt x="5842" y="1841"/>
                  </a:moveTo>
                  <a:lnTo>
                    <a:pt x="4433" y="1841"/>
                  </a:lnTo>
                  <a:lnTo>
                    <a:pt x="4598" y="2678"/>
                  </a:lnTo>
                  <a:lnTo>
                    <a:pt x="5842" y="2286"/>
                  </a:lnTo>
                  <a:lnTo>
                    <a:pt x="5842" y="18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911053" y="486421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518" y="0"/>
                  </a:moveTo>
                  <a:lnTo>
                    <a:pt x="3721" y="736"/>
                  </a:lnTo>
                  <a:lnTo>
                    <a:pt x="749" y="3682"/>
                  </a:lnTo>
                  <a:lnTo>
                    <a:pt x="0" y="7480"/>
                  </a:lnTo>
                  <a:lnTo>
                    <a:pt x="3657" y="7480"/>
                  </a:lnTo>
                  <a:lnTo>
                    <a:pt x="4267" y="5651"/>
                  </a:lnTo>
                  <a:lnTo>
                    <a:pt x="5689" y="4229"/>
                  </a:lnTo>
                  <a:lnTo>
                    <a:pt x="7518" y="3644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908919" y="486196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21" y="0"/>
                  </a:moveTo>
                  <a:lnTo>
                    <a:pt x="4509" y="914"/>
                  </a:lnTo>
                  <a:lnTo>
                    <a:pt x="813" y="4572"/>
                  </a:lnTo>
                  <a:lnTo>
                    <a:pt x="124" y="8077"/>
                  </a:lnTo>
                  <a:lnTo>
                    <a:pt x="0" y="9728"/>
                  </a:lnTo>
                  <a:lnTo>
                    <a:pt x="369" y="11175"/>
                  </a:lnTo>
                  <a:lnTo>
                    <a:pt x="2134" y="12014"/>
                  </a:lnTo>
                  <a:lnTo>
                    <a:pt x="5792" y="12014"/>
                  </a:lnTo>
                  <a:lnTo>
                    <a:pt x="7963" y="10452"/>
                  </a:lnTo>
                  <a:lnTo>
                    <a:pt x="8056" y="10172"/>
                  </a:lnTo>
                  <a:lnTo>
                    <a:pt x="4369" y="10172"/>
                  </a:lnTo>
                  <a:lnTo>
                    <a:pt x="2134" y="9728"/>
                  </a:lnTo>
                  <a:lnTo>
                    <a:pt x="2134" y="7442"/>
                  </a:lnTo>
                  <a:lnTo>
                    <a:pt x="4143" y="7442"/>
                  </a:lnTo>
                  <a:lnTo>
                    <a:pt x="4458" y="6502"/>
                  </a:lnTo>
                  <a:lnTo>
                    <a:pt x="6427" y="4521"/>
                  </a:lnTo>
                  <a:lnTo>
                    <a:pt x="7366" y="4223"/>
                  </a:lnTo>
                  <a:lnTo>
                    <a:pt x="7366" y="2247"/>
                  </a:lnTo>
                  <a:lnTo>
                    <a:pt x="11938" y="2247"/>
                  </a:lnTo>
                  <a:lnTo>
                    <a:pt x="11113" y="482"/>
                  </a:lnTo>
                  <a:lnTo>
                    <a:pt x="9221" y="0"/>
                  </a:lnTo>
                  <a:close/>
                </a:path>
                <a:path w="12064" h="12064">
                  <a:moveTo>
                    <a:pt x="4143" y="7442"/>
                  </a:moveTo>
                  <a:lnTo>
                    <a:pt x="2134" y="7442"/>
                  </a:lnTo>
                  <a:lnTo>
                    <a:pt x="2134" y="9728"/>
                  </a:lnTo>
                  <a:lnTo>
                    <a:pt x="4369" y="10172"/>
                  </a:lnTo>
                  <a:lnTo>
                    <a:pt x="4457" y="9728"/>
                  </a:lnTo>
                  <a:lnTo>
                    <a:pt x="4458" y="9283"/>
                  </a:lnTo>
                  <a:lnTo>
                    <a:pt x="3620" y="9004"/>
                  </a:lnTo>
                  <a:lnTo>
                    <a:pt x="4143" y="7442"/>
                  </a:lnTo>
                  <a:close/>
                </a:path>
                <a:path w="12064" h="12064">
                  <a:moveTo>
                    <a:pt x="10812" y="7442"/>
                  </a:moveTo>
                  <a:lnTo>
                    <a:pt x="5792" y="7442"/>
                  </a:lnTo>
                  <a:lnTo>
                    <a:pt x="5792" y="9728"/>
                  </a:lnTo>
                  <a:lnTo>
                    <a:pt x="4457" y="9728"/>
                  </a:lnTo>
                  <a:lnTo>
                    <a:pt x="4369" y="10172"/>
                  </a:lnTo>
                  <a:lnTo>
                    <a:pt x="8056" y="10172"/>
                  </a:lnTo>
                  <a:lnTo>
                    <a:pt x="8205" y="9728"/>
                  </a:lnTo>
                  <a:lnTo>
                    <a:pt x="5792" y="9728"/>
                  </a:lnTo>
                  <a:lnTo>
                    <a:pt x="4540" y="9311"/>
                  </a:lnTo>
                  <a:lnTo>
                    <a:pt x="8344" y="9311"/>
                  </a:lnTo>
                  <a:lnTo>
                    <a:pt x="9221" y="8432"/>
                  </a:lnTo>
                  <a:lnTo>
                    <a:pt x="10351" y="8077"/>
                  </a:lnTo>
                  <a:lnTo>
                    <a:pt x="10812" y="7442"/>
                  </a:lnTo>
                  <a:close/>
                </a:path>
                <a:path w="12064" h="12064">
                  <a:moveTo>
                    <a:pt x="7366" y="5022"/>
                  </a:moveTo>
                  <a:lnTo>
                    <a:pt x="7201" y="5054"/>
                  </a:lnTo>
                  <a:lnTo>
                    <a:pt x="4941" y="7289"/>
                  </a:lnTo>
                  <a:lnTo>
                    <a:pt x="4540" y="9311"/>
                  </a:lnTo>
                  <a:lnTo>
                    <a:pt x="5792" y="9728"/>
                  </a:lnTo>
                  <a:lnTo>
                    <a:pt x="5792" y="7442"/>
                  </a:lnTo>
                  <a:lnTo>
                    <a:pt x="10812" y="7442"/>
                  </a:lnTo>
                  <a:lnTo>
                    <a:pt x="11938" y="5892"/>
                  </a:lnTo>
                  <a:lnTo>
                    <a:pt x="7366" y="5892"/>
                  </a:lnTo>
                  <a:lnTo>
                    <a:pt x="7366" y="5022"/>
                  </a:lnTo>
                  <a:close/>
                </a:path>
                <a:path w="12064" h="12064">
                  <a:moveTo>
                    <a:pt x="7366" y="4223"/>
                  </a:moveTo>
                  <a:lnTo>
                    <a:pt x="6427" y="4521"/>
                  </a:lnTo>
                  <a:lnTo>
                    <a:pt x="4458" y="6502"/>
                  </a:lnTo>
                  <a:lnTo>
                    <a:pt x="3620" y="9004"/>
                  </a:lnTo>
                  <a:lnTo>
                    <a:pt x="4540" y="9311"/>
                  </a:lnTo>
                  <a:lnTo>
                    <a:pt x="4941" y="7289"/>
                  </a:lnTo>
                  <a:lnTo>
                    <a:pt x="7201" y="5054"/>
                  </a:lnTo>
                  <a:lnTo>
                    <a:pt x="7366" y="5022"/>
                  </a:lnTo>
                  <a:lnTo>
                    <a:pt x="7366" y="4223"/>
                  </a:lnTo>
                  <a:close/>
                </a:path>
                <a:path w="12064" h="12064">
                  <a:moveTo>
                    <a:pt x="9255" y="4656"/>
                  </a:moveTo>
                  <a:lnTo>
                    <a:pt x="7366" y="5022"/>
                  </a:lnTo>
                  <a:lnTo>
                    <a:pt x="7366" y="5892"/>
                  </a:lnTo>
                  <a:lnTo>
                    <a:pt x="9652" y="5892"/>
                  </a:lnTo>
                  <a:lnTo>
                    <a:pt x="9255" y="4656"/>
                  </a:lnTo>
                  <a:close/>
                </a:path>
                <a:path w="12064" h="12064">
                  <a:moveTo>
                    <a:pt x="11938" y="2247"/>
                  </a:moveTo>
                  <a:lnTo>
                    <a:pt x="9652" y="2247"/>
                  </a:lnTo>
                  <a:lnTo>
                    <a:pt x="10084" y="4495"/>
                  </a:lnTo>
                  <a:lnTo>
                    <a:pt x="9255" y="4656"/>
                  </a:lnTo>
                  <a:lnTo>
                    <a:pt x="9652" y="5892"/>
                  </a:lnTo>
                  <a:lnTo>
                    <a:pt x="11938" y="5892"/>
                  </a:lnTo>
                  <a:lnTo>
                    <a:pt x="11938" y="2247"/>
                  </a:lnTo>
                  <a:close/>
                </a:path>
                <a:path w="12064" h="12064">
                  <a:moveTo>
                    <a:pt x="8954" y="3721"/>
                  </a:moveTo>
                  <a:lnTo>
                    <a:pt x="7366" y="4223"/>
                  </a:lnTo>
                  <a:lnTo>
                    <a:pt x="7366" y="5022"/>
                  </a:lnTo>
                  <a:lnTo>
                    <a:pt x="9255" y="4656"/>
                  </a:lnTo>
                  <a:lnTo>
                    <a:pt x="8954" y="3721"/>
                  </a:lnTo>
                  <a:close/>
                </a:path>
                <a:path w="12064" h="12064">
                  <a:moveTo>
                    <a:pt x="9935" y="3721"/>
                  </a:moveTo>
                  <a:lnTo>
                    <a:pt x="8954" y="3721"/>
                  </a:lnTo>
                  <a:lnTo>
                    <a:pt x="9255" y="4656"/>
                  </a:lnTo>
                  <a:lnTo>
                    <a:pt x="10084" y="4495"/>
                  </a:lnTo>
                  <a:lnTo>
                    <a:pt x="9935" y="3721"/>
                  </a:lnTo>
                  <a:close/>
                </a:path>
                <a:path w="12064" h="12064">
                  <a:moveTo>
                    <a:pt x="9652" y="2247"/>
                  </a:moveTo>
                  <a:lnTo>
                    <a:pt x="7366" y="2247"/>
                  </a:lnTo>
                  <a:lnTo>
                    <a:pt x="7366" y="4223"/>
                  </a:lnTo>
                  <a:lnTo>
                    <a:pt x="8954" y="3721"/>
                  </a:lnTo>
                  <a:lnTo>
                    <a:pt x="9935" y="3721"/>
                  </a:lnTo>
                  <a:lnTo>
                    <a:pt x="9652" y="22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918572" y="487927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721" y="0"/>
                  </a:moveTo>
                  <a:lnTo>
                    <a:pt x="1841" y="330"/>
                  </a:lnTo>
                  <a:lnTo>
                    <a:pt x="0" y="12"/>
                  </a:lnTo>
                  <a:lnTo>
                    <a:pt x="0" y="3670"/>
                  </a:lnTo>
                  <a:lnTo>
                    <a:pt x="1841" y="3848"/>
                  </a:lnTo>
                  <a:lnTo>
                    <a:pt x="3721" y="3657"/>
                  </a:lnTo>
                  <a:lnTo>
                    <a:pt x="37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916286" y="487701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2666" y="25"/>
                  </a:moveTo>
                  <a:lnTo>
                    <a:pt x="812" y="533"/>
                  </a:lnTo>
                  <a:lnTo>
                    <a:pt x="5" y="2260"/>
                  </a:lnTo>
                  <a:lnTo>
                    <a:pt x="0" y="7099"/>
                  </a:lnTo>
                  <a:lnTo>
                    <a:pt x="888" y="8077"/>
                  </a:lnTo>
                  <a:lnTo>
                    <a:pt x="3898" y="8382"/>
                  </a:lnTo>
                  <a:lnTo>
                    <a:pt x="4368" y="8382"/>
                  </a:lnTo>
                  <a:lnTo>
                    <a:pt x="7416" y="8064"/>
                  </a:lnTo>
                  <a:lnTo>
                    <a:pt x="8281" y="7099"/>
                  </a:lnTo>
                  <a:lnTo>
                    <a:pt x="8293" y="5930"/>
                  </a:lnTo>
                  <a:lnTo>
                    <a:pt x="2285" y="5930"/>
                  </a:lnTo>
                  <a:lnTo>
                    <a:pt x="2396" y="4832"/>
                  </a:lnTo>
                  <a:lnTo>
                    <a:pt x="2323" y="4603"/>
                  </a:lnTo>
                  <a:lnTo>
                    <a:pt x="1904" y="4533"/>
                  </a:lnTo>
                  <a:lnTo>
                    <a:pt x="2285" y="2273"/>
                  </a:lnTo>
                  <a:lnTo>
                    <a:pt x="3721" y="2273"/>
                  </a:lnTo>
                  <a:lnTo>
                    <a:pt x="4069" y="2260"/>
                  </a:lnTo>
                  <a:lnTo>
                    <a:pt x="3767" y="533"/>
                  </a:lnTo>
                  <a:lnTo>
                    <a:pt x="3803" y="330"/>
                  </a:lnTo>
                  <a:lnTo>
                    <a:pt x="4138" y="269"/>
                  </a:lnTo>
                  <a:lnTo>
                    <a:pt x="2666" y="25"/>
                  </a:lnTo>
                  <a:close/>
                </a:path>
                <a:path w="8889" h="8889">
                  <a:moveTo>
                    <a:pt x="2417" y="4618"/>
                  </a:moveTo>
                  <a:lnTo>
                    <a:pt x="2285" y="5930"/>
                  </a:lnTo>
                  <a:lnTo>
                    <a:pt x="4571" y="5930"/>
                  </a:lnTo>
                  <a:lnTo>
                    <a:pt x="3721" y="5918"/>
                  </a:lnTo>
                  <a:lnTo>
                    <a:pt x="3706" y="4832"/>
                  </a:lnTo>
                  <a:lnTo>
                    <a:pt x="2417" y="4618"/>
                  </a:lnTo>
                  <a:close/>
                </a:path>
                <a:path w="8889" h="8889">
                  <a:moveTo>
                    <a:pt x="5874" y="4603"/>
                  </a:moveTo>
                  <a:lnTo>
                    <a:pt x="4571" y="4832"/>
                  </a:lnTo>
                  <a:lnTo>
                    <a:pt x="4571" y="5930"/>
                  </a:lnTo>
                  <a:lnTo>
                    <a:pt x="8293" y="5930"/>
                  </a:lnTo>
                  <a:lnTo>
                    <a:pt x="6007" y="5918"/>
                  </a:lnTo>
                  <a:lnTo>
                    <a:pt x="5874" y="4603"/>
                  </a:lnTo>
                  <a:close/>
                </a:path>
                <a:path w="8889" h="8889">
                  <a:moveTo>
                    <a:pt x="4571" y="4838"/>
                  </a:moveTo>
                  <a:lnTo>
                    <a:pt x="3721" y="4838"/>
                  </a:lnTo>
                  <a:lnTo>
                    <a:pt x="3721" y="5918"/>
                  </a:lnTo>
                  <a:lnTo>
                    <a:pt x="4571" y="5918"/>
                  </a:lnTo>
                  <a:lnTo>
                    <a:pt x="4571" y="4838"/>
                  </a:lnTo>
                  <a:close/>
                </a:path>
                <a:path w="8889" h="8889">
                  <a:moveTo>
                    <a:pt x="8293" y="2260"/>
                  </a:moveTo>
                  <a:lnTo>
                    <a:pt x="6007" y="2260"/>
                  </a:lnTo>
                  <a:lnTo>
                    <a:pt x="6413" y="4508"/>
                  </a:lnTo>
                  <a:lnTo>
                    <a:pt x="5874" y="4603"/>
                  </a:lnTo>
                  <a:lnTo>
                    <a:pt x="6007" y="5918"/>
                  </a:lnTo>
                  <a:lnTo>
                    <a:pt x="8293" y="5918"/>
                  </a:lnTo>
                  <a:lnTo>
                    <a:pt x="8293" y="2260"/>
                  </a:lnTo>
                  <a:close/>
                </a:path>
                <a:path w="8889" h="8889">
                  <a:moveTo>
                    <a:pt x="3721" y="4834"/>
                  </a:moveTo>
                  <a:close/>
                </a:path>
                <a:path w="8889" h="8889">
                  <a:moveTo>
                    <a:pt x="3721" y="3771"/>
                  </a:moveTo>
                  <a:lnTo>
                    <a:pt x="3746" y="4838"/>
                  </a:lnTo>
                  <a:lnTo>
                    <a:pt x="4533" y="4838"/>
                  </a:lnTo>
                  <a:lnTo>
                    <a:pt x="4347" y="3810"/>
                  </a:lnTo>
                  <a:lnTo>
                    <a:pt x="4127" y="3810"/>
                  </a:lnTo>
                  <a:lnTo>
                    <a:pt x="3721" y="3771"/>
                  </a:lnTo>
                  <a:close/>
                </a:path>
                <a:path w="8889" h="8889">
                  <a:moveTo>
                    <a:pt x="4571" y="3765"/>
                  </a:moveTo>
                  <a:lnTo>
                    <a:pt x="4344" y="3788"/>
                  </a:lnTo>
                  <a:lnTo>
                    <a:pt x="4533" y="4838"/>
                  </a:lnTo>
                  <a:lnTo>
                    <a:pt x="4571" y="3765"/>
                  </a:lnTo>
                  <a:close/>
                </a:path>
                <a:path w="8889" h="8889">
                  <a:moveTo>
                    <a:pt x="4571" y="4832"/>
                  </a:moveTo>
                  <a:close/>
                </a:path>
                <a:path w="8889" h="8889">
                  <a:moveTo>
                    <a:pt x="2514" y="3657"/>
                  </a:moveTo>
                  <a:lnTo>
                    <a:pt x="2417" y="4618"/>
                  </a:lnTo>
                  <a:lnTo>
                    <a:pt x="3721" y="4834"/>
                  </a:lnTo>
                  <a:lnTo>
                    <a:pt x="3657" y="3765"/>
                  </a:lnTo>
                  <a:lnTo>
                    <a:pt x="2514" y="3657"/>
                  </a:lnTo>
                  <a:close/>
                </a:path>
                <a:path w="8889" h="8889">
                  <a:moveTo>
                    <a:pt x="5778" y="3644"/>
                  </a:moveTo>
                  <a:lnTo>
                    <a:pt x="4571" y="3765"/>
                  </a:lnTo>
                  <a:lnTo>
                    <a:pt x="4571" y="4832"/>
                  </a:lnTo>
                  <a:lnTo>
                    <a:pt x="5785" y="4618"/>
                  </a:lnTo>
                  <a:lnTo>
                    <a:pt x="5778" y="3644"/>
                  </a:lnTo>
                  <a:close/>
                </a:path>
                <a:path w="8889" h="8889">
                  <a:moveTo>
                    <a:pt x="3721" y="2273"/>
                  </a:moveTo>
                  <a:lnTo>
                    <a:pt x="2285" y="2273"/>
                  </a:lnTo>
                  <a:lnTo>
                    <a:pt x="1904" y="4533"/>
                  </a:lnTo>
                  <a:lnTo>
                    <a:pt x="2417" y="4618"/>
                  </a:lnTo>
                  <a:lnTo>
                    <a:pt x="2514" y="3657"/>
                  </a:lnTo>
                  <a:lnTo>
                    <a:pt x="3721" y="3657"/>
                  </a:lnTo>
                  <a:lnTo>
                    <a:pt x="3721" y="2273"/>
                  </a:lnTo>
                  <a:close/>
                </a:path>
                <a:path w="8889" h="8889">
                  <a:moveTo>
                    <a:pt x="6257" y="3644"/>
                  </a:moveTo>
                  <a:lnTo>
                    <a:pt x="5778" y="3644"/>
                  </a:lnTo>
                  <a:lnTo>
                    <a:pt x="5874" y="4603"/>
                  </a:lnTo>
                  <a:lnTo>
                    <a:pt x="6413" y="4508"/>
                  </a:lnTo>
                  <a:lnTo>
                    <a:pt x="6257" y="3644"/>
                  </a:lnTo>
                  <a:close/>
                </a:path>
                <a:path w="8889" h="8889">
                  <a:moveTo>
                    <a:pt x="4069" y="2260"/>
                  </a:moveTo>
                  <a:lnTo>
                    <a:pt x="3721" y="2260"/>
                  </a:lnTo>
                  <a:lnTo>
                    <a:pt x="3721" y="3771"/>
                  </a:lnTo>
                  <a:lnTo>
                    <a:pt x="4127" y="3810"/>
                  </a:lnTo>
                  <a:lnTo>
                    <a:pt x="4344" y="3788"/>
                  </a:lnTo>
                  <a:lnTo>
                    <a:pt x="4069" y="2260"/>
                  </a:lnTo>
                  <a:close/>
                </a:path>
                <a:path w="8889" h="8889">
                  <a:moveTo>
                    <a:pt x="4344" y="3788"/>
                  </a:moveTo>
                  <a:lnTo>
                    <a:pt x="4127" y="3810"/>
                  </a:lnTo>
                  <a:lnTo>
                    <a:pt x="4347" y="3810"/>
                  </a:lnTo>
                  <a:close/>
                </a:path>
                <a:path w="8889" h="8889">
                  <a:moveTo>
                    <a:pt x="5613" y="0"/>
                  </a:moveTo>
                  <a:lnTo>
                    <a:pt x="4138" y="269"/>
                  </a:lnTo>
                  <a:lnTo>
                    <a:pt x="4508" y="330"/>
                  </a:lnTo>
                  <a:lnTo>
                    <a:pt x="4127" y="2590"/>
                  </a:lnTo>
                  <a:lnTo>
                    <a:pt x="4344" y="3788"/>
                  </a:lnTo>
                  <a:lnTo>
                    <a:pt x="4511" y="3771"/>
                  </a:lnTo>
                  <a:lnTo>
                    <a:pt x="4571" y="2273"/>
                  </a:lnTo>
                  <a:lnTo>
                    <a:pt x="6009" y="2273"/>
                  </a:lnTo>
                  <a:lnTo>
                    <a:pt x="8293" y="2260"/>
                  </a:lnTo>
                  <a:lnTo>
                    <a:pt x="7480" y="508"/>
                  </a:lnTo>
                  <a:lnTo>
                    <a:pt x="5613" y="0"/>
                  </a:lnTo>
                  <a:close/>
                </a:path>
                <a:path w="8889" h="8889">
                  <a:moveTo>
                    <a:pt x="3721" y="3657"/>
                  </a:moveTo>
                  <a:lnTo>
                    <a:pt x="2514" y="3657"/>
                  </a:lnTo>
                  <a:lnTo>
                    <a:pt x="3721" y="3771"/>
                  </a:lnTo>
                  <a:close/>
                </a:path>
                <a:path w="8889" h="8889">
                  <a:moveTo>
                    <a:pt x="6009" y="2273"/>
                  </a:moveTo>
                  <a:lnTo>
                    <a:pt x="4571" y="2273"/>
                  </a:lnTo>
                  <a:lnTo>
                    <a:pt x="4571" y="3765"/>
                  </a:lnTo>
                  <a:lnTo>
                    <a:pt x="5778" y="3644"/>
                  </a:lnTo>
                  <a:lnTo>
                    <a:pt x="6257" y="3644"/>
                  </a:lnTo>
                  <a:lnTo>
                    <a:pt x="6009" y="2273"/>
                  </a:lnTo>
                  <a:close/>
                </a:path>
                <a:path w="8889" h="8889">
                  <a:moveTo>
                    <a:pt x="4138" y="269"/>
                  </a:moveTo>
                  <a:lnTo>
                    <a:pt x="3803" y="330"/>
                  </a:lnTo>
                  <a:lnTo>
                    <a:pt x="3767" y="533"/>
                  </a:lnTo>
                  <a:lnTo>
                    <a:pt x="4127" y="2590"/>
                  </a:lnTo>
                  <a:lnTo>
                    <a:pt x="4508" y="330"/>
                  </a:lnTo>
                  <a:lnTo>
                    <a:pt x="4138" y="26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922293" y="487540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493" y="0"/>
                  </a:moveTo>
                  <a:lnTo>
                    <a:pt x="3835" y="0"/>
                  </a:lnTo>
                  <a:lnTo>
                    <a:pt x="3251" y="1841"/>
                  </a:lnTo>
                  <a:lnTo>
                    <a:pt x="1828" y="3276"/>
                  </a:lnTo>
                  <a:lnTo>
                    <a:pt x="0" y="3873"/>
                  </a:lnTo>
                  <a:lnTo>
                    <a:pt x="0" y="7531"/>
                  </a:lnTo>
                  <a:lnTo>
                    <a:pt x="3771" y="6769"/>
                  </a:lnTo>
                  <a:lnTo>
                    <a:pt x="6756" y="3797"/>
                  </a:lnTo>
                  <a:lnTo>
                    <a:pt x="74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920007" y="487311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779" y="0"/>
                  </a:moveTo>
                  <a:lnTo>
                    <a:pt x="6121" y="0"/>
                  </a:lnTo>
                  <a:lnTo>
                    <a:pt x="3949" y="1587"/>
                  </a:lnTo>
                  <a:lnTo>
                    <a:pt x="3581" y="2743"/>
                  </a:lnTo>
                  <a:lnTo>
                    <a:pt x="2705" y="3606"/>
                  </a:lnTo>
                  <a:lnTo>
                    <a:pt x="1574" y="3975"/>
                  </a:lnTo>
                  <a:lnTo>
                    <a:pt x="0" y="6159"/>
                  </a:lnTo>
                  <a:lnTo>
                    <a:pt x="0" y="9817"/>
                  </a:lnTo>
                  <a:lnTo>
                    <a:pt x="838" y="11582"/>
                  </a:lnTo>
                  <a:lnTo>
                    <a:pt x="2743" y="12052"/>
                  </a:lnTo>
                  <a:lnTo>
                    <a:pt x="7416" y="11112"/>
                  </a:lnTo>
                  <a:lnTo>
                    <a:pt x="8712" y="9817"/>
                  </a:lnTo>
                  <a:lnTo>
                    <a:pt x="2286" y="9817"/>
                  </a:lnTo>
                  <a:lnTo>
                    <a:pt x="1841" y="7569"/>
                  </a:lnTo>
                  <a:lnTo>
                    <a:pt x="2698" y="7397"/>
                  </a:lnTo>
                  <a:lnTo>
                    <a:pt x="2286" y="6159"/>
                  </a:lnTo>
                  <a:lnTo>
                    <a:pt x="5537" y="6159"/>
                  </a:lnTo>
                  <a:lnTo>
                    <a:pt x="6972" y="4724"/>
                  </a:lnTo>
                  <a:lnTo>
                    <a:pt x="7001" y="4572"/>
                  </a:lnTo>
                  <a:lnTo>
                    <a:pt x="6121" y="4572"/>
                  </a:lnTo>
                  <a:lnTo>
                    <a:pt x="6121" y="2286"/>
                  </a:lnTo>
                  <a:lnTo>
                    <a:pt x="7444" y="2286"/>
                  </a:lnTo>
                  <a:lnTo>
                    <a:pt x="7531" y="1841"/>
                  </a:lnTo>
                  <a:lnTo>
                    <a:pt x="9779" y="1841"/>
                  </a:lnTo>
                  <a:lnTo>
                    <a:pt x="9779" y="0"/>
                  </a:lnTo>
                  <a:close/>
                </a:path>
                <a:path w="12064" h="12064">
                  <a:moveTo>
                    <a:pt x="2698" y="7397"/>
                  </a:moveTo>
                  <a:lnTo>
                    <a:pt x="1841" y="7569"/>
                  </a:lnTo>
                  <a:lnTo>
                    <a:pt x="2286" y="9817"/>
                  </a:lnTo>
                  <a:lnTo>
                    <a:pt x="4572" y="9817"/>
                  </a:lnTo>
                  <a:lnTo>
                    <a:pt x="4572" y="8331"/>
                  </a:lnTo>
                  <a:lnTo>
                    <a:pt x="3009" y="8331"/>
                  </a:lnTo>
                  <a:lnTo>
                    <a:pt x="2698" y="7397"/>
                  </a:lnTo>
                  <a:close/>
                </a:path>
                <a:path w="12064" h="12064">
                  <a:moveTo>
                    <a:pt x="7531" y="1841"/>
                  </a:moveTo>
                  <a:lnTo>
                    <a:pt x="7471" y="2717"/>
                  </a:lnTo>
                  <a:lnTo>
                    <a:pt x="8305" y="2984"/>
                  </a:lnTo>
                  <a:lnTo>
                    <a:pt x="7493" y="5524"/>
                  </a:lnTo>
                  <a:lnTo>
                    <a:pt x="5511" y="7505"/>
                  </a:lnTo>
                  <a:lnTo>
                    <a:pt x="4572" y="7815"/>
                  </a:lnTo>
                  <a:lnTo>
                    <a:pt x="4572" y="9817"/>
                  </a:lnTo>
                  <a:lnTo>
                    <a:pt x="8712" y="9817"/>
                  </a:lnTo>
                  <a:lnTo>
                    <a:pt x="11023" y="7505"/>
                  </a:lnTo>
                  <a:lnTo>
                    <a:pt x="11662" y="4572"/>
                  </a:lnTo>
                  <a:lnTo>
                    <a:pt x="9779" y="4572"/>
                  </a:lnTo>
                  <a:lnTo>
                    <a:pt x="9779" y="2286"/>
                  </a:lnTo>
                  <a:lnTo>
                    <a:pt x="7531" y="1841"/>
                  </a:lnTo>
                  <a:close/>
                </a:path>
                <a:path w="12064" h="12064">
                  <a:moveTo>
                    <a:pt x="4572" y="7023"/>
                  </a:moveTo>
                  <a:lnTo>
                    <a:pt x="2698" y="7397"/>
                  </a:lnTo>
                  <a:lnTo>
                    <a:pt x="3009" y="8331"/>
                  </a:lnTo>
                  <a:lnTo>
                    <a:pt x="4572" y="7815"/>
                  </a:lnTo>
                  <a:lnTo>
                    <a:pt x="4572" y="7023"/>
                  </a:lnTo>
                  <a:close/>
                </a:path>
                <a:path w="12064" h="12064">
                  <a:moveTo>
                    <a:pt x="4572" y="7815"/>
                  </a:moveTo>
                  <a:lnTo>
                    <a:pt x="3009" y="8331"/>
                  </a:lnTo>
                  <a:lnTo>
                    <a:pt x="4572" y="8331"/>
                  </a:lnTo>
                  <a:lnTo>
                    <a:pt x="4572" y="7815"/>
                  </a:lnTo>
                  <a:close/>
                </a:path>
                <a:path w="12064" h="12064">
                  <a:moveTo>
                    <a:pt x="7367" y="2684"/>
                  </a:moveTo>
                  <a:lnTo>
                    <a:pt x="6972" y="4724"/>
                  </a:lnTo>
                  <a:lnTo>
                    <a:pt x="4699" y="6997"/>
                  </a:lnTo>
                  <a:lnTo>
                    <a:pt x="4572" y="7815"/>
                  </a:lnTo>
                  <a:lnTo>
                    <a:pt x="5511" y="7505"/>
                  </a:lnTo>
                  <a:lnTo>
                    <a:pt x="7493" y="5524"/>
                  </a:lnTo>
                  <a:lnTo>
                    <a:pt x="8305" y="2984"/>
                  </a:lnTo>
                  <a:lnTo>
                    <a:pt x="7367" y="2684"/>
                  </a:lnTo>
                  <a:close/>
                </a:path>
                <a:path w="12064" h="12064">
                  <a:moveTo>
                    <a:pt x="4572" y="6159"/>
                  </a:moveTo>
                  <a:lnTo>
                    <a:pt x="2286" y="6159"/>
                  </a:lnTo>
                  <a:lnTo>
                    <a:pt x="2698" y="7397"/>
                  </a:lnTo>
                  <a:lnTo>
                    <a:pt x="4572" y="7023"/>
                  </a:lnTo>
                  <a:lnTo>
                    <a:pt x="4572" y="6159"/>
                  </a:lnTo>
                  <a:close/>
                </a:path>
                <a:path w="12064" h="12064">
                  <a:moveTo>
                    <a:pt x="5537" y="6159"/>
                  </a:moveTo>
                  <a:lnTo>
                    <a:pt x="4572" y="6159"/>
                  </a:lnTo>
                  <a:lnTo>
                    <a:pt x="4572" y="7023"/>
                  </a:lnTo>
                  <a:lnTo>
                    <a:pt x="5537" y="6159"/>
                  </a:lnTo>
                  <a:close/>
                </a:path>
                <a:path w="12064" h="12064">
                  <a:moveTo>
                    <a:pt x="6121" y="2286"/>
                  </a:moveTo>
                  <a:lnTo>
                    <a:pt x="6121" y="4572"/>
                  </a:lnTo>
                  <a:lnTo>
                    <a:pt x="7001" y="4572"/>
                  </a:lnTo>
                  <a:lnTo>
                    <a:pt x="7367" y="2684"/>
                  </a:lnTo>
                  <a:lnTo>
                    <a:pt x="6121" y="2286"/>
                  </a:lnTo>
                  <a:close/>
                </a:path>
                <a:path w="12064" h="12064">
                  <a:moveTo>
                    <a:pt x="9779" y="0"/>
                  </a:moveTo>
                  <a:lnTo>
                    <a:pt x="9779" y="4572"/>
                  </a:lnTo>
                  <a:lnTo>
                    <a:pt x="11662" y="4572"/>
                  </a:lnTo>
                  <a:lnTo>
                    <a:pt x="11974" y="2984"/>
                  </a:lnTo>
                  <a:lnTo>
                    <a:pt x="11916" y="2286"/>
                  </a:lnTo>
                  <a:lnTo>
                    <a:pt x="11544" y="825"/>
                  </a:lnTo>
                  <a:lnTo>
                    <a:pt x="9779" y="0"/>
                  </a:lnTo>
                  <a:close/>
                </a:path>
                <a:path w="12064" h="12064">
                  <a:moveTo>
                    <a:pt x="7444" y="2286"/>
                  </a:moveTo>
                  <a:lnTo>
                    <a:pt x="6121" y="2286"/>
                  </a:lnTo>
                  <a:lnTo>
                    <a:pt x="7367" y="2684"/>
                  </a:lnTo>
                  <a:lnTo>
                    <a:pt x="7444" y="2286"/>
                  </a:lnTo>
                  <a:close/>
                </a:path>
                <a:path w="12064" h="12064">
                  <a:moveTo>
                    <a:pt x="9779" y="1841"/>
                  </a:moveTo>
                  <a:lnTo>
                    <a:pt x="7531" y="1841"/>
                  </a:lnTo>
                  <a:lnTo>
                    <a:pt x="9779" y="2286"/>
                  </a:lnTo>
                  <a:lnTo>
                    <a:pt x="9779" y="18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910863" y="4871694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3848" y="0"/>
                  </a:moveTo>
                  <a:lnTo>
                    <a:pt x="190" y="0"/>
                  </a:lnTo>
                  <a:lnTo>
                    <a:pt x="0" y="1854"/>
                  </a:lnTo>
                  <a:lnTo>
                    <a:pt x="190" y="3708"/>
                  </a:lnTo>
                  <a:lnTo>
                    <a:pt x="3835" y="3708"/>
                  </a:lnTo>
                  <a:lnTo>
                    <a:pt x="3517" y="1879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908712" y="4869408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5999" y="0"/>
                  </a:moveTo>
                  <a:lnTo>
                    <a:pt x="1160" y="0"/>
                  </a:lnTo>
                  <a:lnTo>
                    <a:pt x="182" y="876"/>
                  </a:lnTo>
                  <a:lnTo>
                    <a:pt x="80" y="1892"/>
                  </a:lnTo>
                  <a:lnTo>
                    <a:pt x="0" y="5587"/>
                  </a:lnTo>
                  <a:lnTo>
                    <a:pt x="182" y="7391"/>
                  </a:lnTo>
                  <a:lnTo>
                    <a:pt x="1160" y="8280"/>
                  </a:lnTo>
                  <a:lnTo>
                    <a:pt x="5986" y="8280"/>
                  </a:lnTo>
                  <a:lnTo>
                    <a:pt x="7739" y="7467"/>
                  </a:lnTo>
                  <a:lnTo>
                    <a:pt x="8030" y="6388"/>
                  </a:lnTo>
                  <a:lnTo>
                    <a:pt x="3738" y="6388"/>
                  </a:lnTo>
                  <a:lnTo>
                    <a:pt x="3669" y="5994"/>
                  </a:lnTo>
                  <a:lnTo>
                    <a:pt x="2341" y="5994"/>
                  </a:lnTo>
                  <a:lnTo>
                    <a:pt x="2341" y="2286"/>
                  </a:lnTo>
                  <a:lnTo>
                    <a:pt x="3672" y="2286"/>
                  </a:lnTo>
                  <a:lnTo>
                    <a:pt x="3738" y="1892"/>
                  </a:lnTo>
                  <a:lnTo>
                    <a:pt x="8038" y="1892"/>
                  </a:lnTo>
                  <a:lnTo>
                    <a:pt x="7751" y="812"/>
                  </a:lnTo>
                  <a:lnTo>
                    <a:pt x="5999" y="0"/>
                  </a:lnTo>
                  <a:close/>
                </a:path>
                <a:path w="8254" h="8889">
                  <a:moveTo>
                    <a:pt x="5669" y="4165"/>
                  </a:moveTo>
                  <a:lnTo>
                    <a:pt x="4474" y="4381"/>
                  </a:lnTo>
                  <a:lnTo>
                    <a:pt x="4614" y="5753"/>
                  </a:lnTo>
                  <a:lnTo>
                    <a:pt x="3645" y="5855"/>
                  </a:lnTo>
                  <a:lnTo>
                    <a:pt x="3738" y="6388"/>
                  </a:lnTo>
                  <a:lnTo>
                    <a:pt x="5986" y="5994"/>
                  </a:lnTo>
                  <a:lnTo>
                    <a:pt x="5986" y="4221"/>
                  </a:lnTo>
                  <a:lnTo>
                    <a:pt x="5669" y="4165"/>
                  </a:lnTo>
                  <a:close/>
                </a:path>
                <a:path w="8254" h="8889">
                  <a:moveTo>
                    <a:pt x="5999" y="4223"/>
                  </a:moveTo>
                  <a:lnTo>
                    <a:pt x="5986" y="5994"/>
                  </a:lnTo>
                  <a:lnTo>
                    <a:pt x="3738" y="6388"/>
                  </a:lnTo>
                  <a:lnTo>
                    <a:pt x="8030" y="6388"/>
                  </a:lnTo>
                  <a:lnTo>
                    <a:pt x="8247" y="5587"/>
                  </a:lnTo>
                  <a:lnTo>
                    <a:pt x="8060" y="4559"/>
                  </a:lnTo>
                  <a:lnTo>
                    <a:pt x="7916" y="4559"/>
                  </a:lnTo>
                  <a:lnTo>
                    <a:pt x="5999" y="4223"/>
                  </a:lnTo>
                  <a:close/>
                </a:path>
                <a:path w="8254" h="8889">
                  <a:moveTo>
                    <a:pt x="2341" y="2286"/>
                  </a:moveTo>
                  <a:lnTo>
                    <a:pt x="2341" y="5994"/>
                  </a:lnTo>
                  <a:lnTo>
                    <a:pt x="3645" y="5855"/>
                  </a:lnTo>
                  <a:lnTo>
                    <a:pt x="3421" y="4572"/>
                  </a:lnTo>
                  <a:lnTo>
                    <a:pt x="3431" y="3708"/>
                  </a:lnTo>
                  <a:lnTo>
                    <a:pt x="3649" y="2417"/>
                  </a:lnTo>
                  <a:lnTo>
                    <a:pt x="2341" y="2286"/>
                  </a:lnTo>
                  <a:close/>
                </a:path>
                <a:path w="8254" h="8889">
                  <a:moveTo>
                    <a:pt x="3645" y="5855"/>
                  </a:moveTo>
                  <a:lnTo>
                    <a:pt x="2341" y="5994"/>
                  </a:lnTo>
                  <a:lnTo>
                    <a:pt x="3669" y="5994"/>
                  </a:lnTo>
                  <a:lnTo>
                    <a:pt x="3645" y="5855"/>
                  </a:lnTo>
                  <a:close/>
                </a:path>
                <a:path w="8254" h="8889">
                  <a:moveTo>
                    <a:pt x="4474" y="4381"/>
                  </a:moveTo>
                  <a:lnTo>
                    <a:pt x="3421" y="4572"/>
                  </a:lnTo>
                  <a:lnTo>
                    <a:pt x="3645" y="5855"/>
                  </a:lnTo>
                  <a:lnTo>
                    <a:pt x="4614" y="5753"/>
                  </a:lnTo>
                  <a:lnTo>
                    <a:pt x="4474" y="4381"/>
                  </a:lnTo>
                  <a:close/>
                </a:path>
                <a:path w="8254" h="8889">
                  <a:moveTo>
                    <a:pt x="3649" y="2417"/>
                  </a:moveTo>
                  <a:lnTo>
                    <a:pt x="3431" y="3708"/>
                  </a:lnTo>
                  <a:lnTo>
                    <a:pt x="3421" y="4572"/>
                  </a:lnTo>
                  <a:lnTo>
                    <a:pt x="4474" y="4381"/>
                  </a:lnTo>
                  <a:lnTo>
                    <a:pt x="4614" y="2514"/>
                  </a:lnTo>
                  <a:lnTo>
                    <a:pt x="3649" y="2417"/>
                  </a:lnTo>
                  <a:close/>
                </a:path>
                <a:path w="8254" h="8889">
                  <a:moveTo>
                    <a:pt x="7916" y="3771"/>
                  </a:moveTo>
                  <a:lnTo>
                    <a:pt x="5999" y="4107"/>
                  </a:lnTo>
                  <a:lnTo>
                    <a:pt x="7916" y="4559"/>
                  </a:lnTo>
                  <a:lnTo>
                    <a:pt x="7916" y="3771"/>
                  </a:lnTo>
                  <a:close/>
                </a:path>
                <a:path w="8254" h="8889">
                  <a:moveTo>
                    <a:pt x="7987" y="4158"/>
                  </a:moveTo>
                  <a:lnTo>
                    <a:pt x="7916" y="4559"/>
                  </a:lnTo>
                  <a:lnTo>
                    <a:pt x="8060" y="4559"/>
                  </a:lnTo>
                  <a:lnTo>
                    <a:pt x="7987" y="4158"/>
                  </a:lnTo>
                  <a:close/>
                </a:path>
                <a:path w="8254" h="8889">
                  <a:moveTo>
                    <a:pt x="3738" y="1892"/>
                  </a:moveTo>
                  <a:lnTo>
                    <a:pt x="3649" y="2417"/>
                  </a:lnTo>
                  <a:lnTo>
                    <a:pt x="4614" y="2514"/>
                  </a:lnTo>
                  <a:lnTo>
                    <a:pt x="4474" y="4381"/>
                  </a:lnTo>
                  <a:lnTo>
                    <a:pt x="5986" y="4109"/>
                  </a:lnTo>
                  <a:lnTo>
                    <a:pt x="5999" y="3708"/>
                  </a:lnTo>
                  <a:lnTo>
                    <a:pt x="5999" y="2286"/>
                  </a:lnTo>
                  <a:lnTo>
                    <a:pt x="3738" y="1892"/>
                  </a:lnTo>
                  <a:close/>
                </a:path>
                <a:path w="8254" h="8889">
                  <a:moveTo>
                    <a:pt x="5986" y="4109"/>
                  </a:moveTo>
                  <a:lnTo>
                    <a:pt x="5669" y="4165"/>
                  </a:lnTo>
                  <a:lnTo>
                    <a:pt x="5986" y="4221"/>
                  </a:lnTo>
                  <a:close/>
                </a:path>
                <a:path w="8254" h="8889">
                  <a:moveTo>
                    <a:pt x="8055" y="3771"/>
                  </a:moveTo>
                  <a:lnTo>
                    <a:pt x="7916" y="3771"/>
                  </a:lnTo>
                  <a:lnTo>
                    <a:pt x="7987" y="4158"/>
                  </a:lnTo>
                  <a:lnTo>
                    <a:pt x="8055" y="3771"/>
                  </a:lnTo>
                  <a:close/>
                </a:path>
                <a:path w="8254" h="8889">
                  <a:moveTo>
                    <a:pt x="5999" y="3708"/>
                  </a:moveTo>
                  <a:lnTo>
                    <a:pt x="5986" y="4109"/>
                  </a:lnTo>
                  <a:lnTo>
                    <a:pt x="5999" y="3708"/>
                  </a:lnTo>
                  <a:close/>
                </a:path>
                <a:path w="8254" h="8889">
                  <a:moveTo>
                    <a:pt x="8038" y="1892"/>
                  </a:moveTo>
                  <a:lnTo>
                    <a:pt x="3738" y="1892"/>
                  </a:lnTo>
                  <a:lnTo>
                    <a:pt x="5999" y="2286"/>
                  </a:lnTo>
                  <a:lnTo>
                    <a:pt x="5999" y="4107"/>
                  </a:lnTo>
                  <a:lnTo>
                    <a:pt x="7916" y="3771"/>
                  </a:lnTo>
                  <a:lnTo>
                    <a:pt x="8055" y="3771"/>
                  </a:lnTo>
                  <a:lnTo>
                    <a:pt x="8247" y="2679"/>
                  </a:lnTo>
                  <a:lnTo>
                    <a:pt x="8038" y="1892"/>
                  </a:lnTo>
                  <a:close/>
                </a:path>
                <a:path w="8254" h="8889">
                  <a:moveTo>
                    <a:pt x="3672" y="2286"/>
                  </a:moveTo>
                  <a:lnTo>
                    <a:pt x="2341" y="2286"/>
                  </a:lnTo>
                  <a:lnTo>
                    <a:pt x="3649" y="2417"/>
                  </a:lnTo>
                  <a:lnTo>
                    <a:pt x="36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321177" y="439781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149" y="5842"/>
                  </a:moveTo>
                  <a:lnTo>
                    <a:pt x="20294" y="0"/>
                  </a:lnTo>
                  <a:lnTo>
                    <a:pt x="5854" y="0"/>
                  </a:lnTo>
                  <a:lnTo>
                    <a:pt x="0" y="5842"/>
                  </a:lnTo>
                  <a:lnTo>
                    <a:pt x="0" y="20281"/>
                  </a:lnTo>
                  <a:lnTo>
                    <a:pt x="5854" y="26136"/>
                  </a:lnTo>
                  <a:lnTo>
                    <a:pt x="20294" y="26136"/>
                  </a:lnTo>
                  <a:lnTo>
                    <a:pt x="26149" y="20281"/>
                  </a:lnTo>
                  <a:lnTo>
                    <a:pt x="26149" y="13068"/>
                  </a:lnTo>
                  <a:lnTo>
                    <a:pt x="26149" y="5842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321176" y="439781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294" y="0"/>
                  </a:moveTo>
                  <a:lnTo>
                    <a:pt x="5854" y="0"/>
                  </a:lnTo>
                  <a:lnTo>
                    <a:pt x="0" y="5841"/>
                  </a:lnTo>
                  <a:lnTo>
                    <a:pt x="0" y="20281"/>
                  </a:lnTo>
                  <a:lnTo>
                    <a:pt x="5854" y="26136"/>
                  </a:lnTo>
                  <a:lnTo>
                    <a:pt x="20294" y="26136"/>
                  </a:lnTo>
                  <a:lnTo>
                    <a:pt x="26149" y="20281"/>
                  </a:lnTo>
                  <a:lnTo>
                    <a:pt x="26149" y="13068"/>
                  </a:lnTo>
                  <a:lnTo>
                    <a:pt x="26149" y="5841"/>
                  </a:lnTo>
                  <a:lnTo>
                    <a:pt x="2029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318890" y="43955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37" y="0"/>
                  </a:moveTo>
                  <a:lnTo>
                    <a:pt x="6870" y="0"/>
                  </a:lnTo>
                  <a:lnTo>
                    <a:pt x="0" y="6870"/>
                  </a:lnTo>
                  <a:lnTo>
                    <a:pt x="0" y="23837"/>
                  </a:lnTo>
                  <a:lnTo>
                    <a:pt x="6870" y="30708"/>
                  </a:lnTo>
                  <a:lnTo>
                    <a:pt x="23850" y="30708"/>
                  </a:lnTo>
                  <a:lnTo>
                    <a:pt x="28405" y="26136"/>
                  </a:lnTo>
                  <a:lnTo>
                    <a:pt x="9398" y="26123"/>
                  </a:lnTo>
                  <a:lnTo>
                    <a:pt x="4584" y="21310"/>
                  </a:lnTo>
                  <a:lnTo>
                    <a:pt x="4584" y="9398"/>
                  </a:lnTo>
                  <a:lnTo>
                    <a:pt x="9398" y="4584"/>
                  </a:lnTo>
                  <a:lnTo>
                    <a:pt x="28409" y="4571"/>
                  </a:lnTo>
                  <a:lnTo>
                    <a:pt x="23837" y="0"/>
                  </a:lnTo>
                  <a:close/>
                </a:path>
                <a:path w="31114" h="31114">
                  <a:moveTo>
                    <a:pt x="28409" y="4571"/>
                  </a:moveTo>
                  <a:lnTo>
                    <a:pt x="15354" y="4571"/>
                  </a:lnTo>
                  <a:lnTo>
                    <a:pt x="21323" y="4584"/>
                  </a:lnTo>
                  <a:lnTo>
                    <a:pt x="26136" y="9398"/>
                  </a:lnTo>
                  <a:lnTo>
                    <a:pt x="26136" y="21310"/>
                  </a:lnTo>
                  <a:lnTo>
                    <a:pt x="21323" y="26123"/>
                  </a:lnTo>
                  <a:lnTo>
                    <a:pt x="15354" y="26136"/>
                  </a:lnTo>
                  <a:lnTo>
                    <a:pt x="28418" y="26123"/>
                  </a:lnTo>
                  <a:lnTo>
                    <a:pt x="30695" y="23837"/>
                  </a:lnTo>
                  <a:lnTo>
                    <a:pt x="30708" y="6870"/>
                  </a:lnTo>
                  <a:lnTo>
                    <a:pt x="28409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324682" y="440133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113" y="9550"/>
                  </a:moveTo>
                  <a:lnTo>
                    <a:pt x="18935" y="7658"/>
                  </a:lnTo>
                  <a:lnTo>
                    <a:pt x="18173" y="3886"/>
                  </a:lnTo>
                  <a:lnTo>
                    <a:pt x="15595" y="1320"/>
                  </a:lnTo>
                  <a:lnTo>
                    <a:pt x="15595" y="9550"/>
                  </a:lnTo>
                  <a:lnTo>
                    <a:pt x="15278" y="11379"/>
                  </a:lnTo>
                  <a:lnTo>
                    <a:pt x="14706" y="13220"/>
                  </a:lnTo>
                  <a:lnTo>
                    <a:pt x="13284" y="14655"/>
                  </a:lnTo>
                  <a:lnTo>
                    <a:pt x="11455" y="15252"/>
                  </a:lnTo>
                  <a:lnTo>
                    <a:pt x="9563" y="15582"/>
                  </a:lnTo>
                  <a:lnTo>
                    <a:pt x="7721" y="15265"/>
                  </a:lnTo>
                  <a:lnTo>
                    <a:pt x="5880" y="14668"/>
                  </a:lnTo>
                  <a:lnTo>
                    <a:pt x="4445" y="13233"/>
                  </a:lnTo>
                  <a:lnTo>
                    <a:pt x="3848" y="11379"/>
                  </a:lnTo>
                  <a:lnTo>
                    <a:pt x="3543" y="9550"/>
                  </a:lnTo>
                  <a:lnTo>
                    <a:pt x="3848" y="7658"/>
                  </a:lnTo>
                  <a:lnTo>
                    <a:pt x="4457" y="5842"/>
                  </a:lnTo>
                  <a:lnTo>
                    <a:pt x="5892" y="4419"/>
                  </a:lnTo>
                  <a:lnTo>
                    <a:pt x="7721" y="3835"/>
                  </a:lnTo>
                  <a:lnTo>
                    <a:pt x="9563" y="3517"/>
                  </a:lnTo>
                  <a:lnTo>
                    <a:pt x="11455" y="3848"/>
                  </a:lnTo>
                  <a:lnTo>
                    <a:pt x="13258" y="4432"/>
                  </a:lnTo>
                  <a:lnTo>
                    <a:pt x="14668" y="5854"/>
                  </a:lnTo>
                  <a:lnTo>
                    <a:pt x="15265" y="7658"/>
                  </a:lnTo>
                  <a:lnTo>
                    <a:pt x="15595" y="9550"/>
                  </a:lnTo>
                  <a:lnTo>
                    <a:pt x="15595" y="1320"/>
                  </a:lnTo>
                  <a:lnTo>
                    <a:pt x="15214" y="939"/>
                  </a:lnTo>
                  <a:lnTo>
                    <a:pt x="11455" y="177"/>
                  </a:lnTo>
                  <a:lnTo>
                    <a:pt x="9563" y="0"/>
                  </a:lnTo>
                  <a:lnTo>
                    <a:pt x="7721" y="177"/>
                  </a:lnTo>
                  <a:lnTo>
                    <a:pt x="3937" y="914"/>
                  </a:lnTo>
                  <a:lnTo>
                    <a:pt x="965" y="3886"/>
                  </a:lnTo>
                  <a:lnTo>
                    <a:pt x="203" y="7658"/>
                  </a:lnTo>
                  <a:lnTo>
                    <a:pt x="0" y="9550"/>
                  </a:lnTo>
                  <a:lnTo>
                    <a:pt x="203" y="11379"/>
                  </a:lnTo>
                  <a:lnTo>
                    <a:pt x="939" y="15189"/>
                  </a:lnTo>
                  <a:lnTo>
                    <a:pt x="3937" y="18161"/>
                  </a:lnTo>
                  <a:lnTo>
                    <a:pt x="7721" y="18910"/>
                  </a:lnTo>
                  <a:lnTo>
                    <a:pt x="9563" y="19100"/>
                  </a:lnTo>
                  <a:lnTo>
                    <a:pt x="11455" y="18910"/>
                  </a:lnTo>
                  <a:lnTo>
                    <a:pt x="15227" y="18148"/>
                  </a:lnTo>
                  <a:lnTo>
                    <a:pt x="18199" y="15176"/>
                  </a:lnTo>
                  <a:lnTo>
                    <a:pt x="18935" y="11379"/>
                  </a:lnTo>
                  <a:lnTo>
                    <a:pt x="19113" y="955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332403" y="440133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1841" y="0"/>
                  </a:moveTo>
                  <a:lnTo>
                    <a:pt x="0" y="177"/>
                  </a:lnTo>
                  <a:lnTo>
                    <a:pt x="0" y="3835"/>
                  </a:lnTo>
                  <a:lnTo>
                    <a:pt x="1841" y="3517"/>
                  </a:lnTo>
                  <a:lnTo>
                    <a:pt x="3733" y="3848"/>
                  </a:lnTo>
                  <a:lnTo>
                    <a:pt x="3733" y="177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330117" y="439906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4127" y="4572"/>
                  </a:moveTo>
                  <a:lnTo>
                    <a:pt x="3924" y="4592"/>
                  </a:lnTo>
                  <a:lnTo>
                    <a:pt x="4521" y="8051"/>
                  </a:lnTo>
                  <a:lnTo>
                    <a:pt x="4129" y="8116"/>
                  </a:lnTo>
                  <a:lnTo>
                    <a:pt x="5626" y="8369"/>
                  </a:lnTo>
                  <a:lnTo>
                    <a:pt x="7492" y="7861"/>
                  </a:lnTo>
                  <a:lnTo>
                    <a:pt x="8305" y="6121"/>
                  </a:lnTo>
                  <a:lnTo>
                    <a:pt x="6019" y="6121"/>
                  </a:lnTo>
                  <a:lnTo>
                    <a:pt x="4572" y="6108"/>
                  </a:lnTo>
                  <a:lnTo>
                    <a:pt x="4533" y="4612"/>
                  </a:lnTo>
                  <a:lnTo>
                    <a:pt x="4127" y="4572"/>
                  </a:lnTo>
                  <a:close/>
                </a:path>
                <a:path w="8889" h="8889">
                  <a:moveTo>
                    <a:pt x="4356" y="0"/>
                  </a:moveTo>
                  <a:lnTo>
                    <a:pt x="3898" y="0"/>
                  </a:lnTo>
                  <a:lnTo>
                    <a:pt x="888" y="304"/>
                  </a:lnTo>
                  <a:lnTo>
                    <a:pt x="0" y="1282"/>
                  </a:lnTo>
                  <a:lnTo>
                    <a:pt x="5" y="6121"/>
                  </a:lnTo>
                  <a:lnTo>
                    <a:pt x="812" y="7861"/>
                  </a:lnTo>
                  <a:lnTo>
                    <a:pt x="2679" y="8356"/>
                  </a:lnTo>
                  <a:lnTo>
                    <a:pt x="4129" y="8116"/>
                  </a:lnTo>
                  <a:lnTo>
                    <a:pt x="3746" y="8051"/>
                  </a:lnTo>
                  <a:lnTo>
                    <a:pt x="4071" y="6121"/>
                  </a:lnTo>
                  <a:lnTo>
                    <a:pt x="3733" y="6121"/>
                  </a:lnTo>
                  <a:lnTo>
                    <a:pt x="2286" y="6108"/>
                  </a:lnTo>
                  <a:lnTo>
                    <a:pt x="1904" y="3860"/>
                  </a:lnTo>
                  <a:lnTo>
                    <a:pt x="2407" y="3774"/>
                  </a:lnTo>
                  <a:lnTo>
                    <a:pt x="2286" y="2451"/>
                  </a:lnTo>
                  <a:lnTo>
                    <a:pt x="8305" y="2451"/>
                  </a:lnTo>
                  <a:lnTo>
                    <a:pt x="8305" y="1282"/>
                  </a:lnTo>
                  <a:lnTo>
                    <a:pt x="7404" y="292"/>
                  </a:lnTo>
                  <a:lnTo>
                    <a:pt x="4356" y="0"/>
                  </a:lnTo>
                  <a:close/>
                </a:path>
                <a:path w="8889" h="8889">
                  <a:moveTo>
                    <a:pt x="4127" y="5791"/>
                  </a:moveTo>
                  <a:lnTo>
                    <a:pt x="3746" y="8051"/>
                  </a:lnTo>
                  <a:lnTo>
                    <a:pt x="4129" y="8116"/>
                  </a:lnTo>
                  <a:lnTo>
                    <a:pt x="4521" y="8051"/>
                  </a:lnTo>
                  <a:lnTo>
                    <a:pt x="4127" y="5791"/>
                  </a:lnTo>
                  <a:close/>
                </a:path>
                <a:path w="8889" h="8889">
                  <a:moveTo>
                    <a:pt x="3924" y="4592"/>
                  </a:moveTo>
                  <a:lnTo>
                    <a:pt x="3733" y="4612"/>
                  </a:lnTo>
                  <a:lnTo>
                    <a:pt x="3733" y="6121"/>
                  </a:lnTo>
                  <a:lnTo>
                    <a:pt x="4071" y="6121"/>
                  </a:lnTo>
                  <a:lnTo>
                    <a:pt x="4127" y="5791"/>
                  </a:lnTo>
                  <a:lnTo>
                    <a:pt x="3924" y="4592"/>
                  </a:lnTo>
                  <a:close/>
                </a:path>
                <a:path w="8889" h="8889">
                  <a:moveTo>
                    <a:pt x="8305" y="2451"/>
                  </a:moveTo>
                  <a:lnTo>
                    <a:pt x="6019" y="2451"/>
                  </a:lnTo>
                  <a:lnTo>
                    <a:pt x="5887" y="3774"/>
                  </a:lnTo>
                  <a:lnTo>
                    <a:pt x="6400" y="3860"/>
                  </a:lnTo>
                  <a:lnTo>
                    <a:pt x="6019" y="6121"/>
                  </a:lnTo>
                  <a:lnTo>
                    <a:pt x="8305" y="6121"/>
                  </a:lnTo>
                  <a:lnTo>
                    <a:pt x="8305" y="2451"/>
                  </a:lnTo>
                  <a:close/>
                </a:path>
                <a:path w="8889" h="8889">
                  <a:moveTo>
                    <a:pt x="2418" y="3772"/>
                  </a:moveTo>
                  <a:lnTo>
                    <a:pt x="1904" y="3860"/>
                  </a:lnTo>
                  <a:lnTo>
                    <a:pt x="2286" y="6108"/>
                  </a:lnTo>
                  <a:lnTo>
                    <a:pt x="3733" y="6108"/>
                  </a:lnTo>
                  <a:lnTo>
                    <a:pt x="3733" y="4737"/>
                  </a:lnTo>
                  <a:lnTo>
                    <a:pt x="2514" y="4737"/>
                  </a:lnTo>
                  <a:lnTo>
                    <a:pt x="2418" y="3772"/>
                  </a:lnTo>
                  <a:close/>
                </a:path>
                <a:path w="8889" h="8889">
                  <a:moveTo>
                    <a:pt x="4572" y="4616"/>
                  </a:moveTo>
                  <a:lnTo>
                    <a:pt x="4572" y="6108"/>
                  </a:lnTo>
                  <a:lnTo>
                    <a:pt x="6021" y="6108"/>
                  </a:lnTo>
                  <a:lnTo>
                    <a:pt x="6253" y="4737"/>
                  </a:lnTo>
                  <a:lnTo>
                    <a:pt x="5791" y="4737"/>
                  </a:lnTo>
                  <a:lnTo>
                    <a:pt x="4572" y="4616"/>
                  </a:lnTo>
                  <a:close/>
                </a:path>
                <a:path w="8889" h="8889">
                  <a:moveTo>
                    <a:pt x="3733" y="3545"/>
                  </a:moveTo>
                  <a:lnTo>
                    <a:pt x="2418" y="3772"/>
                  </a:lnTo>
                  <a:lnTo>
                    <a:pt x="2514" y="4737"/>
                  </a:lnTo>
                  <a:lnTo>
                    <a:pt x="3696" y="4616"/>
                  </a:lnTo>
                  <a:lnTo>
                    <a:pt x="3733" y="3545"/>
                  </a:lnTo>
                  <a:close/>
                </a:path>
                <a:path w="8889" h="8889">
                  <a:moveTo>
                    <a:pt x="3733" y="4612"/>
                  </a:moveTo>
                  <a:lnTo>
                    <a:pt x="2514" y="4737"/>
                  </a:lnTo>
                  <a:lnTo>
                    <a:pt x="3733" y="4737"/>
                  </a:lnTo>
                  <a:close/>
                </a:path>
                <a:path w="8889" h="8889">
                  <a:moveTo>
                    <a:pt x="4572" y="3551"/>
                  </a:moveTo>
                  <a:lnTo>
                    <a:pt x="4572" y="4616"/>
                  </a:lnTo>
                  <a:lnTo>
                    <a:pt x="5791" y="4737"/>
                  </a:lnTo>
                  <a:lnTo>
                    <a:pt x="5877" y="3772"/>
                  </a:lnTo>
                  <a:lnTo>
                    <a:pt x="4572" y="3551"/>
                  </a:lnTo>
                  <a:close/>
                </a:path>
                <a:path w="8889" h="8889">
                  <a:moveTo>
                    <a:pt x="5887" y="3774"/>
                  </a:moveTo>
                  <a:lnTo>
                    <a:pt x="5791" y="4737"/>
                  </a:lnTo>
                  <a:lnTo>
                    <a:pt x="6253" y="4737"/>
                  </a:lnTo>
                  <a:lnTo>
                    <a:pt x="6400" y="3860"/>
                  </a:lnTo>
                  <a:lnTo>
                    <a:pt x="5887" y="3774"/>
                  </a:lnTo>
                  <a:close/>
                </a:path>
                <a:path w="8889" h="8889">
                  <a:moveTo>
                    <a:pt x="4572" y="4572"/>
                  </a:moveTo>
                  <a:lnTo>
                    <a:pt x="4127" y="4572"/>
                  </a:lnTo>
                  <a:lnTo>
                    <a:pt x="4572" y="4616"/>
                  </a:lnTo>
                  <a:close/>
                </a:path>
                <a:path w="8889" h="8889">
                  <a:moveTo>
                    <a:pt x="3746" y="3543"/>
                  </a:moveTo>
                  <a:lnTo>
                    <a:pt x="3733" y="4612"/>
                  </a:lnTo>
                  <a:lnTo>
                    <a:pt x="3924" y="4592"/>
                  </a:lnTo>
                  <a:lnTo>
                    <a:pt x="3746" y="3543"/>
                  </a:lnTo>
                  <a:close/>
                </a:path>
                <a:path w="8889" h="8889">
                  <a:moveTo>
                    <a:pt x="4521" y="3543"/>
                  </a:moveTo>
                  <a:lnTo>
                    <a:pt x="3746" y="3543"/>
                  </a:lnTo>
                  <a:lnTo>
                    <a:pt x="3924" y="4592"/>
                  </a:lnTo>
                  <a:lnTo>
                    <a:pt x="4127" y="4572"/>
                  </a:lnTo>
                  <a:lnTo>
                    <a:pt x="4572" y="4572"/>
                  </a:lnTo>
                  <a:lnTo>
                    <a:pt x="4521" y="3543"/>
                  </a:lnTo>
                  <a:close/>
                </a:path>
                <a:path w="8889" h="8889">
                  <a:moveTo>
                    <a:pt x="6019" y="2451"/>
                  </a:moveTo>
                  <a:lnTo>
                    <a:pt x="4572" y="2451"/>
                  </a:lnTo>
                  <a:lnTo>
                    <a:pt x="4572" y="3551"/>
                  </a:lnTo>
                  <a:lnTo>
                    <a:pt x="5887" y="3774"/>
                  </a:lnTo>
                  <a:lnTo>
                    <a:pt x="6019" y="2451"/>
                  </a:lnTo>
                  <a:close/>
                </a:path>
                <a:path w="8889" h="8889">
                  <a:moveTo>
                    <a:pt x="3733" y="2451"/>
                  </a:moveTo>
                  <a:lnTo>
                    <a:pt x="2286" y="2451"/>
                  </a:lnTo>
                  <a:lnTo>
                    <a:pt x="2418" y="3772"/>
                  </a:lnTo>
                  <a:lnTo>
                    <a:pt x="3696" y="3551"/>
                  </a:lnTo>
                  <a:lnTo>
                    <a:pt x="3733" y="2451"/>
                  </a:lnTo>
                  <a:close/>
                </a:path>
                <a:path w="8889" h="8889">
                  <a:moveTo>
                    <a:pt x="4572" y="3543"/>
                  </a:moveTo>
                  <a:close/>
                </a:path>
                <a:path w="8889" h="8889">
                  <a:moveTo>
                    <a:pt x="4572" y="2451"/>
                  </a:moveTo>
                  <a:lnTo>
                    <a:pt x="3733" y="2451"/>
                  </a:lnTo>
                  <a:lnTo>
                    <a:pt x="3733" y="3545"/>
                  </a:lnTo>
                  <a:lnTo>
                    <a:pt x="4572" y="3543"/>
                  </a:lnTo>
                  <a:lnTo>
                    <a:pt x="4572" y="24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336137" y="440151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0"/>
                  </a:moveTo>
                  <a:lnTo>
                    <a:pt x="0" y="3670"/>
                  </a:lnTo>
                  <a:lnTo>
                    <a:pt x="1803" y="4254"/>
                  </a:lnTo>
                  <a:lnTo>
                    <a:pt x="3213" y="5676"/>
                  </a:lnTo>
                  <a:lnTo>
                    <a:pt x="3810" y="7480"/>
                  </a:lnTo>
                  <a:lnTo>
                    <a:pt x="7480" y="7480"/>
                  </a:lnTo>
                  <a:lnTo>
                    <a:pt x="6718" y="3708"/>
                  </a:lnTo>
                  <a:lnTo>
                    <a:pt x="3759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333851" y="43992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2730" y="0"/>
                  </a:moveTo>
                  <a:lnTo>
                    <a:pt x="838" y="469"/>
                  </a:lnTo>
                  <a:lnTo>
                    <a:pt x="0" y="2235"/>
                  </a:lnTo>
                  <a:lnTo>
                    <a:pt x="0" y="5905"/>
                  </a:lnTo>
                  <a:lnTo>
                    <a:pt x="1562" y="8064"/>
                  </a:lnTo>
                  <a:lnTo>
                    <a:pt x="3937" y="10439"/>
                  </a:lnTo>
                  <a:lnTo>
                    <a:pt x="6096" y="12001"/>
                  </a:lnTo>
                  <a:lnTo>
                    <a:pt x="6096" y="7429"/>
                  </a:lnTo>
                  <a:lnTo>
                    <a:pt x="6984" y="7429"/>
                  </a:lnTo>
                  <a:lnTo>
                    <a:pt x="5546" y="5905"/>
                  </a:lnTo>
                  <a:lnTo>
                    <a:pt x="2286" y="5905"/>
                  </a:lnTo>
                  <a:lnTo>
                    <a:pt x="2695" y="4656"/>
                  </a:lnTo>
                  <a:lnTo>
                    <a:pt x="1828" y="4483"/>
                  </a:lnTo>
                  <a:lnTo>
                    <a:pt x="2286" y="2235"/>
                  </a:lnTo>
                  <a:lnTo>
                    <a:pt x="8704" y="2235"/>
                  </a:lnTo>
                  <a:lnTo>
                    <a:pt x="7404" y="939"/>
                  </a:lnTo>
                  <a:lnTo>
                    <a:pt x="2730" y="0"/>
                  </a:lnTo>
                  <a:close/>
                </a:path>
                <a:path w="12064" h="12064">
                  <a:moveTo>
                    <a:pt x="7356" y="9295"/>
                  </a:moveTo>
                  <a:lnTo>
                    <a:pt x="6096" y="9715"/>
                  </a:lnTo>
                  <a:lnTo>
                    <a:pt x="6096" y="12001"/>
                  </a:lnTo>
                  <a:lnTo>
                    <a:pt x="9766" y="12001"/>
                  </a:lnTo>
                  <a:lnTo>
                    <a:pt x="11531" y="11163"/>
                  </a:lnTo>
                  <a:lnTo>
                    <a:pt x="11784" y="10172"/>
                  </a:lnTo>
                  <a:lnTo>
                    <a:pt x="7531" y="10172"/>
                  </a:lnTo>
                  <a:lnTo>
                    <a:pt x="7356" y="9295"/>
                  </a:lnTo>
                  <a:close/>
                </a:path>
                <a:path w="12064" h="12064">
                  <a:moveTo>
                    <a:pt x="8704" y="2235"/>
                  </a:moveTo>
                  <a:lnTo>
                    <a:pt x="4572" y="2235"/>
                  </a:lnTo>
                  <a:lnTo>
                    <a:pt x="4572" y="4245"/>
                  </a:lnTo>
                  <a:lnTo>
                    <a:pt x="5499" y="4546"/>
                  </a:lnTo>
                  <a:lnTo>
                    <a:pt x="7442" y="6515"/>
                  </a:lnTo>
                  <a:lnTo>
                    <a:pt x="8267" y="8991"/>
                  </a:lnTo>
                  <a:lnTo>
                    <a:pt x="7429" y="9271"/>
                  </a:lnTo>
                  <a:lnTo>
                    <a:pt x="7440" y="9715"/>
                  </a:lnTo>
                  <a:lnTo>
                    <a:pt x="7531" y="10172"/>
                  </a:lnTo>
                  <a:lnTo>
                    <a:pt x="9766" y="9715"/>
                  </a:lnTo>
                  <a:lnTo>
                    <a:pt x="9766" y="7429"/>
                  </a:lnTo>
                  <a:lnTo>
                    <a:pt x="11639" y="7429"/>
                  </a:lnTo>
                  <a:lnTo>
                    <a:pt x="11061" y="4584"/>
                  </a:lnTo>
                  <a:lnTo>
                    <a:pt x="8704" y="2235"/>
                  </a:lnTo>
                  <a:close/>
                </a:path>
                <a:path w="12064" h="12064">
                  <a:moveTo>
                    <a:pt x="11639" y="7429"/>
                  </a:moveTo>
                  <a:lnTo>
                    <a:pt x="9766" y="7429"/>
                  </a:lnTo>
                  <a:lnTo>
                    <a:pt x="9766" y="9715"/>
                  </a:lnTo>
                  <a:lnTo>
                    <a:pt x="7531" y="10172"/>
                  </a:lnTo>
                  <a:lnTo>
                    <a:pt x="11784" y="10172"/>
                  </a:lnTo>
                  <a:lnTo>
                    <a:pt x="11900" y="9715"/>
                  </a:lnTo>
                  <a:lnTo>
                    <a:pt x="11957" y="8991"/>
                  </a:lnTo>
                  <a:lnTo>
                    <a:pt x="11639" y="7429"/>
                  </a:lnTo>
                  <a:close/>
                </a:path>
                <a:path w="12064" h="12064">
                  <a:moveTo>
                    <a:pt x="6984" y="7429"/>
                  </a:moveTo>
                  <a:lnTo>
                    <a:pt x="6096" y="7429"/>
                  </a:lnTo>
                  <a:lnTo>
                    <a:pt x="6096" y="9715"/>
                  </a:lnTo>
                  <a:lnTo>
                    <a:pt x="7356" y="9295"/>
                  </a:lnTo>
                  <a:lnTo>
                    <a:pt x="6984" y="7429"/>
                  </a:lnTo>
                  <a:close/>
                </a:path>
                <a:path w="12064" h="12064">
                  <a:moveTo>
                    <a:pt x="4572" y="4245"/>
                  </a:moveTo>
                  <a:lnTo>
                    <a:pt x="4686" y="5054"/>
                  </a:lnTo>
                  <a:lnTo>
                    <a:pt x="6959" y="7302"/>
                  </a:lnTo>
                  <a:lnTo>
                    <a:pt x="7356" y="9295"/>
                  </a:lnTo>
                  <a:lnTo>
                    <a:pt x="8267" y="8991"/>
                  </a:lnTo>
                  <a:lnTo>
                    <a:pt x="7442" y="6515"/>
                  </a:lnTo>
                  <a:lnTo>
                    <a:pt x="5499" y="4546"/>
                  </a:lnTo>
                  <a:lnTo>
                    <a:pt x="4572" y="4245"/>
                  </a:lnTo>
                  <a:close/>
                </a:path>
                <a:path w="12064" h="12064">
                  <a:moveTo>
                    <a:pt x="2695" y="4656"/>
                  </a:moveTo>
                  <a:lnTo>
                    <a:pt x="2286" y="5905"/>
                  </a:lnTo>
                  <a:lnTo>
                    <a:pt x="4572" y="5905"/>
                  </a:lnTo>
                  <a:lnTo>
                    <a:pt x="4572" y="5031"/>
                  </a:lnTo>
                  <a:lnTo>
                    <a:pt x="2695" y="4656"/>
                  </a:lnTo>
                  <a:close/>
                </a:path>
                <a:path w="12064" h="12064">
                  <a:moveTo>
                    <a:pt x="4572" y="5031"/>
                  </a:moveTo>
                  <a:lnTo>
                    <a:pt x="4572" y="5905"/>
                  </a:lnTo>
                  <a:lnTo>
                    <a:pt x="5546" y="5905"/>
                  </a:lnTo>
                  <a:lnTo>
                    <a:pt x="4686" y="5054"/>
                  </a:lnTo>
                  <a:close/>
                </a:path>
                <a:path w="12064" h="12064">
                  <a:moveTo>
                    <a:pt x="2997" y="3733"/>
                  </a:moveTo>
                  <a:lnTo>
                    <a:pt x="2695" y="4656"/>
                  </a:lnTo>
                  <a:lnTo>
                    <a:pt x="4572" y="5031"/>
                  </a:lnTo>
                  <a:lnTo>
                    <a:pt x="4572" y="4245"/>
                  </a:lnTo>
                  <a:lnTo>
                    <a:pt x="2997" y="3733"/>
                  </a:lnTo>
                  <a:close/>
                </a:path>
                <a:path w="12064" h="12064">
                  <a:moveTo>
                    <a:pt x="4572" y="2235"/>
                  </a:moveTo>
                  <a:lnTo>
                    <a:pt x="2286" y="2235"/>
                  </a:lnTo>
                  <a:lnTo>
                    <a:pt x="1828" y="4483"/>
                  </a:lnTo>
                  <a:lnTo>
                    <a:pt x="2695" y="4656"/>
                  </a:lnTo>
                  <a:lnTo>
                    <a:pt x="2997" y="3733"/>
                  </a:lnTo>
                  <a:lnTo>
                    <a:pt x="4572" y="3733"/>
                  </a:lnTo>
                  <a:lnTo>
                    <a:pt x="4572" y="2235"/>
                  </a:lnTo>
                  <a:close/>
                </a:path>
                <a:path w="12064" h="12064">
                  <a:moveTo>
                    <a:pt x="4572" y="3733"/>
                  </a:moveTo>
                  <a:lnTo>
                    <a:pt x="2997" y="3733"/>
                  </a:lnTo>
                  <a:lnTo>
                    <a:pt x="4572" y="4245"/>
                  </a:lnTo>
                  <a:lnTo>
                    <a:pt x="4572" y="37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339947" y="4408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3670" y="0"/>
                  </a:moveTo>
                  <a:lnTo>
                    <a:pt x="0" y="0"/>
                  </a:lnTo>
                  <a:lnTo>
                    <a:pt x="330" y="1892"/>
                  </a:lnTo>
                  <a:lnTo>
                    <a:pt x="12" y="3721"/>
                  </a:lnTo>
                  <a:lnTo>
                    <a:pt x="3670" y="3721"/>
                  </a:lnTo>
                  <a:lnTo>
                    <a:pt x="3848" y="1892"/>
                  </a:lnTo>
                  <a:lnTo>
                    <a:pt x="367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337699" y="4406709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261" y="4180"/>
                  </a:moveTo>
                  <a:lnTo>
                    <a:pt x="225" y="4394"/>
                  </a:lnTo>
                  <a:lnTo>
                    <a:pt x="117" y="6007"/>
                  </a:lnTo>
                  <a:lnTo>
                    <a:pt x="520" y="7480"/>
                  </a:lnTo>
                  <a:lnTo>
                    <a:pt x="2260" y="8293"/>
                  </a:lnTo>
                  <a:lnTo>
                    <a:pt x="7099" y="8293"/>
                  </a:lnTo>
                  <a:lnTo>
                    <a:pt x="8077" y="7404"/>
                  </a:lnTo>
                  <a:lnTo>
                    <a:pt x="8174" y="6400"/>
                  </a:lnTo>
                  <a:lnTo>
                    <a:pt x="4521" y="6400"/>
                  </a:lnTo>
                  <a:lnTo>
                    <a:pt x="2260" y="6007"/>
                  </a:lnTo>
                  <a:lnTo>
                    <a:pt x="2260" y="4572"/>
                  </a:lnTo>
                  <a:lnTo>
                    <a:pt x="330" y="4572"/>
                  </a:lnTo>
                  <a:lnTo>
                    <a:pt x="261" y="4180"/>
                  </a:lnTo>
                  <a:close/>
                </a:path>
                <a:path w="8254" h="8889">
                  <a:moveTo>
                    <a:pt x="3779" y="3969"/>
                  </a:moveTo>
                  <a:lnTo>
                    <a:pt x="2260" y="4233"/>
                  </a:lnTo>
                  <a:lnTo>
                    <a:pt x="2260" y="6007"/>
                  </a:lnTo>
                  <a:lnTo>
                    <a:pt x="4521" y="6400"/>
                  </a:lnTo>
                  <a:lnTo>
                    <a:pt x="4610" y="5882"/>
                  </a:lnTo>
                  <a:lnTo>
                    <a:pt x="3644" y="5791"/>
                  </a:lnTo>
                  <a:lnTo>
                    <a:pt x="3760" y="4559"/>
                  </a:lnTo>
                  <a:lnTo>
                    <a:pt x="3779" y="3969"/>
                  </a:lnTo>
                  <a:close/>
                </a:path>
                <a:path w="8254" h="8889">
                  <a:moveTo>
                    <a:pt x="4610" y="5882"/>
                  </a:moveTo>
                  <a:lnTo>
                    <a:pt x="4521" y="6400"/>
                  </a:lnTo>
                  <a:lnTo>
                    <a:pt x="8174" y="6400"/>
                  </a:lnTo>
                  <a:lnTo>
                    <a:pt x="8212" y="6007"/>
                  </a:lnTo>
                  <a:lnTo>
                    <a:pt x="5918" y="6007"/>
                  </a:lnTo>
                  <a:lnTo>
                    <a:pt x="4610" y="5882"/>
                  </a:lnTo>
                  <a:close/>
                </a:path>
                <a:path w="8254" h="8889">
                  <a:moveTo>
                    <a:pt x="5918" y="2286"/>
                  </a:moveTo>
                  <a:lnTo>
                    <a:pt x="4599" y="2411"/>
                  </a:lnTo>
                  <a:lnTo>
                    <a:pt x="4827" y="3721"/>
                  </a:lnTo>
                  <a:lnTo>
                    <a:pt x="4836" y="4572"/>
                  </a:lnTo>
                  <a:lnTo>
                    <a:pt x="4610" y="5882"/>
                  </a:lnTo>
                  <a:lnTo>
                    <a:pt x="5918" y="6007"/>
                  </a:lnTo>
                  <a:lnTo>
                    <a:pt x="5918" y="2286"/>
                  </a:lnTo>
                  <a:close/>
                </a:path>
                <a:path w="8254" h="8889">
                  <a:moveTo>
                    <a:pt x="8209" y="2286"/>
                  </a:moveTo>
                  <a:lnTo>
                    <a:pt x="5918" y="2286"/>
                  </a:lnTo>
                  <a:lnTo>
                    <a:pt x="5918" y="6007"/>
                  </a:lnTo>
                  <a:lnTo>
                    <a:pt x="8212" y="6007"/>
                  </a:lnTo>
                  <a:lnTo>
                    <a:pt x="8249" y="5626"/>
                  </a:lnTo>
                  <a:lnTo>
                    <a:pt x="8209" y="2286"/>
                  </a:lnTo>
                  <a:close/>
                </a:path>
                <a:path w="8254" h="8889">
                  <a:moveTo>
                    <a:pt x="4838" y="3784"/>
                  </a:moveTo>
                  <a:lnTo>
                    <a:pt x="3817" y="3962"/>
                  </a:lnTo>
                  <a:lnTo>
                    <a:pt x="3644" y="5791"/>
                  </a:lnTo>
                  <a:lnTo>
                    <a:pt x="4610" y="5882"/>
                  </a:lnTo>
                  <a:lnTo>
                    <a:pt x="4836" y="4572"/>
                  </a:lnTo>
                  <a:lnTo>
                    <a:pt x="4838" y="3784"/>
                  </a:lnTo>
                  <a:close/>
                </a:path>
                <a:path w="8254" h="8889">
                  <a:moveTo>
                    <a:pt x="330" y="3784"/>
                  </a:moveTo>
                  <a:lnTo>
                    <a:pt x="330" y="4572"/>
                  </a:lnTo>
                  <a:lnTo>
                    <a:pt x="2247" y="4236"/>
                  </a:lnTo>
                  <a:lnTo>
                    <a:pt x="330" y="3784"/>
                  </a:lnTo>
                  <a:close/>
                </a:path>
                <a:path w="8254" h="8889">
                  <a:moveTo>
                    <a:pt x="2247" y="4236"/>
                  </a:moveTo>
                  <a:lnTo>
                    <a:pt x="330" y="4572"/>
                  </a:lnTo>
                  <a:lnTo>
                    <a:pt x="2247" y="4572"/>
                  </a:lnTo>
                  <a:lnTo>
                    <a:pt x="2247" y="4236"/>
                  </a:lnTo>
                  <a:close/>
                </a:path>
                <a:path w="8254" h="8889">
                  <a:moveTo>
                    <a:pt x="2260" y="4233"/>
                  </a:moveTo>
                  <a:lnTo>
                    <a:pt x="2247" y="4572"/>
                  </a:lnTo>
                  <a:lnTo>
                    <a:pt x="2260" y="4233"/>
                  </a:lnTo>
                  <a:close/>
                </a:path>
                <a:path w="8254" h="8889">
                  <a:moveTo>
                    <a:pt x="2260" y="4122"/>
                  </a:moveTo>
                  <a:lnTo>
                    <a:pt x="2564" y="4180"/>
                  </a:lnTo>
                  <a:lnTo>
                    <a:pt x="2260" y="4122"/>
                  </a:lnTo>
                  <a:close/>
                </a:path>
                <a:path w="8254" h="8889">
                  <a:moveTo>
                    <a:pt x="7099" y="0"/>
                  </a:moveTo>
                  <a:lnTo>
                    <a:pt x="2247" y="0"/>
                  </a:lnTo>
                  <a:lnTo>
                    <a:pt x="508" y="812"/>
                  </a:lnTo>
                  <a:lnTo>
                    <a:pt x="0" y="2679"/>
                  </a:lnTo>
                  <a:lnTo>
                    <a:pt x="261" y="4180"/>
                  </a:lnTo>
                  <a:lnTo>
                    <a:pt x="330" y="3784"/>
                  </a:lnTo>
                  <a:lnTo>
                    <a:pt x="2247" y="3784"/>
                  </a:lnTo>
                  <a:lnTo>
                    <a:pt x="2247" y="2286"/>
                  </a:lnTo>
                  <a:lnTo>
                    <a:pt x="4508" y="1892"/>
                  </a:lnTo>
                  <a:lnTo>
                    <a:pt x="8171" y="1892"/>
                  </a:lnTo>
                  <a:lnTo>
                    <a:pt x="8077" y="901"/>
                  </a:lnTo>
                  <a:lnTo>
                    <a:pt x="7099" y="0"/>
                  </a:lnTo>
                  <a:close/>
                </a:path>
                <a:path w="8254" h="8889">
                  <a:moveTo>
                    <a:pt x="3756" y="3721"/>
                  </a:moveTo>
                  <a:lnTo>
                    <a:pt x="2260" y="3721"/>
                  </a:lnTo>
                  <a:lnTo>
                    <a:pt x="2260" y="4122"/>
                  </a:lnTo>
                  <a:lnTo>
                    <a:pt x="2578" y="4178"/>
                  </a:lnTo>
                  <a:lnTo>
                    <a:pt x="3779" y="3969"/>
                  </a:lnTo>
                  <a:lnTo>
                    <a:pt x="3756" y="3721"/>
                  </a:lnTo>
                  <a:close/>
                </a:path>
                <a:path w="8254" h="8889">
                  <a:moveTo>
                    <a:pt x="4508" y="1892"/>
                  </a:moveTo>
                  <a:lnTo>
                    <a:pt x="2247" y="2286"/>
                  </a:lnTo>
                  <a:lnTo>
                    <a:pt x="2260" y="4122"/>
                  </a:lnTo>
                  <a:lnTo>
                    <a:pt x="2260" y="3721"/>
                  </a:lnTo>
                  <a:lnTo>
                    <a:pt x="3756" y="3721"/>
                  </a:lnTo>
                  <a:lnTo>
                    <a:pt x="3644" y="2501"/>
                  </a:lnTo>
                  <a:lnTo>
                    <a:pt x="4599" y="2411"/>
                  </a:lnTo>
                  <a:lnTo>
                    <a:pt x="4508" y="1892"/>
                  </a:lnTo>
                  <a:close/>
                </a:path>
                <a:path w="8254" h="8889">
                  <a:moveTo>
                    <a:pt x="2247" y="3784"/>
                  </a:moveTo>
                  <a:lnTo>
                    <a:pt x="330" y="3784"/>
                  </a:lnTo>
                  <a:lnTo>
                    <a:pt x="2247" y="4120"/>
                  </a:lnTo>
                  <a:lnTo>
                    <a:pt x="2247" y="3784"/>
                  </a:lnTo>
                  <a:close/>
                </a:path>
                <a:path w="8254" h="8889">
                  <a:moveTo>
                    <a:pt x="4599" y="2411"/>
                  </a:moveTo>
                  <a:lnTo>
                    <a:pt x="3644" y="2501"/>
                  </a:lnTo>
                  <a:lnTo>
                    <a:pt x="3779" y="3969"/>
                  </a:lnTo>
                  <a:lnTo>
                    <a:pt x="4838" y="3784"/>
                  </a:lnTo>
                  <a:lnTo>
                    <a:pt x="4599" y="2411"/>
                  </a:lnTo>
                  <a:close/>
                </a:path>
                <a:path w="8254" h="8889">
                  <a:moveTo>
                    <a:pt x="8171" y="1892"/>
                  </a:moveTo>
                  <a:lnTo>
                    <a:pt x="4508" y="1892"/>
                  </a:lnTo>
                  <a:lnTo>
                    <a:pt x="4599" y="2411"/>
                  </a:lnTo>
                  <a:lnTo>
                    <a:pt x="5918" y="2286"/>
                  </a:lnTo>
                  <a:lnTo>
                    <a:pt x="8209" y="2286"/>
                  </a:lnTo>
                  <a:lnTo>
                    <a:pt x="8171" y="18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324885" y="441271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3657" y="0"/>
                  </a:moveTo>
                  <a:lnTo>
                    <a:pt x="0" y="0"/>
                  </a:lnTo>
                  <a:lnTo>
                    <a:pt x="736" y="3809"/>
                  </a:lnTo>
                  <a:lnTo>
                    <a:pt x="3733" y="6781"/>
                  </a:lnTo>
                  <a:lnTo>
                    <a:pt x="7518" y="7531"/>
                  </a:lnTo>
                  <a:lnTo>
                    <a:pt x="7518" y="3886"/>
                  </a:lnTo>
                  <a:lnTo>
                    <a:pt x="5676" y="3289"/>
                  </a:lnTo>
                  <a:lnTo>
                    <a:pt x="4241" y="1854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322688" y="441043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5854" y="0"/>
                  </a:moveTo>
                  <a:lnTo>
                    <a:pt x="2196" y="0"/>
                  </a:lnTo>
                  <a:lnTo>
                    <a:pt x="431" y="838"/>
                  </a:lnTo>
                  <a:lnTo>
                    <a:pt x="59" y="2286"/>
                  </a:lnTo>
                  <a:lnTo>
                    <a:pt x="0" y="2984"/>
                  </a:lnTo>
                  <a:lnTo>
                    <a:pt x="853" y="7406"/>
                  </a:lnTo>
                  <a:lnTo>
                    <a:pt x="978" y="7569"/>
                  </a:lnTo>
                  <a:lnTo>
                    <a:pt x="4584" y="11125"/>
                  </a:lnTo>
                  <a:lnTo>
                    <a:pt x="9283" y="12052"/>
                  </a:lnTo>
                  <a:lnTo>
                    <a:pt x="11175" y="11582"/>
                  </a:lnTo>
                  <a:lnTo>
                    <a:pt x="12000" y="9817"/>
                  </a:lnTo>
                  <a:lnTo>
                    <a:pt x="7428" y="9817"/>
                  </a:lnTo>
                  <a:lnTo>
                    <a:pt x="7428" y="7838"/>
                  </a:lnTo>
                  <a:lnTo>
                    <a:pt x="6463" y="7531"/>
                  </a:lnTo>
                  <a:lnTo>
                    <a:pt x="4482" y="5524"/>
                  </a:lnTo>
                  <a:lnTo>
                    <a:pt x="4177" y="4571"/>
                  </a:lnTo>
                  <a:lnTo>
                    <a:pt x="2196" y="4571"/>
                  </a:lnTo>
                  <a:lnTo>
                    <a:pt x="2196" y="2286"/>
                  </a:lnTo>
                  <a:lnTo>
                    <a:pt x="4444" y="1854"/>
                  </a:lnTo>
                  <a:lnTo>
                    <a:pt x="5854" y="1854"/>
                  </a:lnTo>
                  <a:lnTo>
                    <a:pt x="5854" y="0"/>
                  </a:lnTo>
                  <a:close/>
                </a:path>
                <a:path w="12064" h="12064">
                  <a:moveTo>
                    <a:pt x="7428" y="7838"/>
                  </a:moveTo>
                  <a:lnTo>
                    <a:pt x="7428" y="9817"/>
                  </a:lnTo>
                  <a:lnTo>
                    <a:pt x="9714" y="9817"/>
                  </a:lnTo>
                  <a:lnTo>
                    <a:pt x="10006" y="8343"/>
                  </a:lnTo>
                  <a:lnTo>
                    <a:pt x="9016" y="8343"/>
                  </a:lnTo>
                  <a:lnTo>
                    <a:pt x="7428" y="7838"/>
                  </a:lnTo>
                  <a:close/>
                </a:path>
                <a:path w="12064" h="12064">
                  <a:moveTo>
                    <a:pt x="12000" y="6172"/>
                  </a:moveTo>
                  <a:lnTo>
                    <a:pt x="9714" y="6172"/>
                  </a:lnTo>
                  <a:lnTo>
                    <a:pt x="9317" y="7406"/>
                  </a:lnTo>
                  <a:lnTo>
                    <a:pt x="10159" y="7569"/>
                  </a:lnTo>
                  <a:lnTo>
                    <a:pt x="9714" y="9817"/>
                  </a:lnTo>
                  <a:lnTo>
                    <a:pt x="12000" y="9817"/>
                  </a:lnTo>
                  <a:lnTo>
                    <a:pt x="12000" y="6172"/>
                  </a:lnTo>
                  <a:close/>
                </a:path>
                <a:path w="12064" h="12064">
                  <a:moveTo>
                    <a:pt x="7428" y="7039"/>
                  </a:moveTo>
                  <a:lnTo>
                    <a:pt x="7428" y="7838"/>
                  </a:lnTo>
                  <a:lnTo>
                    <a:pt x="9016" y="8343"/>
                  </a:lnTo>
                  <a:lnTo>
                    <a:pt x="9317" y="7406"/>
                  </a:lnTo>
                  <a:lnTo>
                    <a:pt x="7428" y="7039"/>
                  </a:lnTo>
                  <a:close/>
                </a:path>
                <a:path w="12064" h="12064">
                  <a:moveTo>
                    <a:pt x="9317" y="7406"/>
                  </a:moveTo>
                  <a:lnTo>
                    <a:pt x="9016" y="8343"/>
                  </a:lnTo>
                  <a:lnTo>
                    <a:pt x="10006" y="8343"/>
                  </a:lnTo>
                  <a:lnTo>
                    <a:pt x="10159" y="7569"/>
                  </a:lnTo>
                  <a:lnTo>
                    <a:pt x="9317" y="7406"/>
                  </a:lnTo>
                  <a:close/>
                </a:path>
                <a:path w="12064" h="12064">
                  <a:moveTo>
                    <a:pt x="4602" y="2686"/>
                  </a:moveTo>
                  <a:lnTo>
                    <a:pt x="3669" y="2984"/>
                  </a:lnTo>
                  <a:lnTo>
                    <a:pt x="4482" y="5524"/>
                  </a:lnTo>
                  <a:lnTo>
                    <a:pt x="6463" y="7531"/>
                  </a:lnTo>
                  <a:lnTo>
                    <a:pt x="7428" y="7838"/>
                  </a:lnTo>
                  <a:lnTo>
                    <a:pt x="7428" y="7039"/>
                  </a:lnTo>
                  <a:lnTo>
                    <a:pt x="7276" y="7010"/>
                  </a:lnTo>
                  <a:lnTo>
                    <a:pt x="4990" y="4724"/>
                  </a:lnTo>
                  <a:lnTo>
                    <a:pt x="4602" y="2686"/>
                  </a:lnTo>
                  <a:close/>
                </a:path>
                <a:path w="12064" h="12064">
                  <a:moveTo>
                    <a:pt x="9714" y="6172"/>
                  </a:moveTo>
                  <a:lnTo>
                    <a:pt x="7428" y="6172"/>
                  </a:lnTo>
                  <a:lnTo>
                    <a:pt x="7428" y="7039"/>
                  </a:lnTo>
                  <a:lnTo>
                    <a:pt x="9317" y="7406"/>
                  </a:lnTo>
                  <a:lnTo>
                    <a:pt x="9714" y="6172"/>
                  </a:lnTo>
                  <a:close/>
                </a:path>
                <a:path w="12064" h="12064">
                  <a:moveTo>
                    <a:pt x="5854" y="2286"/>
                  </a:moveTo>
                  <a:lnTo>
                    <a:pt x="4602" y="2686"/>
                  </a:lnTo>
                  <a:lnTo>
                    <a:pt x="4990" y="4724"/>
                  </a:lnTo>
                  <a:lnTo>
                    <a:pt x="7276" y="7010"/>
                  </a:lnTo>
                  <a:lnTo>
                    <a:pt x="7428" y="7039"/>
                  </a:lnTo>
                  <a:lnTo>
                    <a:pt x="7428" y="6172"/>
                  </a:lnTo>
                  <a:lnTo>
                    <a:pt x="12000" y="6172"/>
                  </a:lnTo>
                  <a:lnTo>
                    <a:pt x="10831" y="4571"/>
                  </a:lnTo>
                  <a:lnTo>
                    <a:pt x="5854" y="4571"/>
                  </a:lnTo>
                  <a:lnTo>
                    <a:pt x="5854" y="2286"/>
                  </a:lnTo>
                  <a:close/>
                </a:path>
                <a:path w="12064" h="12064">
                  <a:moveTo>
                    <a:pt x="4444" y="1854"/>
                  </a:moveTo>
                  <a:lnTo>
                    <a:pt x="2196" y="2286"/>
                  </a:lnTo>
                  <a:lnTo>
                    <a:pt x="2196" y="4571"/>
                  </a:lnTo>
                  <a:lnTo>
                    <a:pt x="4177" y="4571"/>
                  </a:lnTo>
                  <a:lnTo>
                    <a:pt x="3669" y="2984"/>
                  </a:lnTo>
                  <a:lnTo>
                    <a:pt x="4503" y="2717"/>
                  </a:lnTo>
                  <a:lnTo>
                    <a:pt x="4444" y="1854"/>
                  </a:lnTo>
                  <a:close/>
                </a:path>
                <a:path w="12064" h="12064">
                  <a:moveTo>
                    <a:pt x="5854" y="0"/>
                  </a:moveTo>
                  <a:lnTo>
                    <a:pt x="5854" y="4571"/>
                  </a:lnTo>
                  <a:lnTo>
                    <a:pt x="10831" y="4571"/>
                  </a:lnTo>
                  <a:lnTo>
                    <a:pt x="10413" y="4000"/>
                  </a:lnTo>
                  <a:lnTo>
                    <a:pt x="9270" y="3619"/>
                  </a:lnTo>
                  <a:lnTo>
                    <a:pt x="8406" y="2743"/>
                  </a:lnTo>
                  <a:lnTo>
                    <a:pt x="8025" y="1587"/>
                  </a:lnTo>
                  <a:lnTo>
                    <a:pt x="5854" y="0"/>
                  </a:lnTo>
                  <a:close/>
                </a:path>
                <a:path w="12064" h="12064">
                  <a:moveTo>
                    <a:pt x="5854" y="1854"/>
                  </a:moveTo>
                  <a:lnTo>
                    <a:pt x="4444" y="1854"/>
                  </a:lnTo>
                  <a:lnTo>
                    <a:pt x="4602" y="2686"/>
                  </a:lnTo>
                  <a:lnTo>
                    <a:pt x="5854" y="2286"/>
                  </a:lnTo>
                  <a:lnTo>
                    <a:pt x="5854" y="185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324885" y="440151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518" y="0"/>
                  </a:moveTo>
                  <a:lnTo>
                    <a:pt x="3733" y="736"/>
                  </a:lnTo>
                  <a:lnTo>
                    <a:pt x="762" y="3708"/>
                  </a:lnTo>
                  <a:lnTo>
                    <a:pt x="0" y="7480"/>
                  </a:lnTo>
                  <a:lnTo>
                    <a:pt x="3657" y="7480"/>
                  </a:lnTo>
                  <a:lnTo>
                    <a:pt x="4267" y="5664"/>
                  </a:lnTo>
                  <a:lnTo>
                    <a:pt x="5689" y="4241"/>
                  </a:lnTo>
                  <a:lnTo>
                    <a:pt x="7518" y="3657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322694" y="43992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77" y="0"/>
                  </a:moveTo>
                  <a:lnTo>
                    <a:pt x="4578" y="914"/>
                  </a:lnTo>
                  <a:lnTo>
                    <a:pt x="895" y="4584"/>
                  </a:lnTo>
                  <a:lnTo>
                    <a:pt x="0" y="8991"/>
                  </a:lnTo>
                  <a:lnTo>
                    <a:pt x="56" y="9715"/>
                  </a:lnTo>
                  <a:lnTo>
                    <a:pt x="425" y="11163"/>
                  </a:lnTo>
                  <a:lnTo>
                    <a:pt x="2191" y="12001"/>
                  </a:lnTo>
                  <a:lnTo>
                    <a:pt x="5848" y="12001"/>
                  </a:lnTo>
                  <a:lnTo>
                    <a:pt x="8020" y="10439"/>
                  </a:lnTo>
                  <a:lnTo>
                    <a:pt x="8289" y="10172"/>
                  </a:lnTo>
                  <a:lnTo>
                    <a:pt x="4426" y="10172"/>
                  </a:lnTo>
                  <a:lnTo>
                    <a:pt x="2191" y="9715"/>
                  </a:lnTo>
                  <a:lnTo>
                    <a:pt x="2191" y="7429"/>
                  </a:lnTo>
                  <a:lnTo>
                    <a:pt x="4200" y="7429"/>
                  </a:lnTo>
                  <a:lnTo>
                    <a:pt x="4515" y="6489"/>
                  </a:lnTo>
                  <a:lnTo>
                    <a:pt x="6483" y="4521"/>
                  </a:lnTo>
                  <a:lnTo>
                    <a:pt x="7423" y="4225"/>
                  </a:lnTo>
                  <a:lnTo>
                    <a:pt x="7423" y="2235"/>
                  </a:lnTo>
                  <a:lnTo>
                    <a:pt x="11995" y="2235"/>
                  </a:lnTo>
                  <a:lnTo>
                    <a:pt x="11170" y="482"/>
                  </a:lnTo>
                  <a:lnTo>
                    <a:pt x="9277" y="0"/>
                  </a:lnTo>
                  <a:close/>
                </a:path>
                <a:path w="12064" h="12064">
                  <a:moveTo>
                    <a:pt x="4200" y="7429"/>
                  </a:moveTo>
                  <a:lnTo>
                    <a:pt x="2191" y="7429"/>
                  </a:lnTo>
                  <a:lnTo>
                    <a:pt x="2191" y="9715"/>
                  </a:lnTo>
                  <a:lnTo>
                    <a:pt x="4426" y="10172"/>
                  </a:lnTo>
                  <a:lnTo>
                    <a:pt x="4517" y="9715"/>
                  </a:lnTo>
                  <a:lnTo>
                    <a:pt x="4515" y="9271"/>
                  </a:lnTo>
                  <a:lnTo>
                    <a:pt x="3677" y="8991"/>
                  </a:lnTo>
                  <a:lnTo>
                    <a:pt x="4200" y="7429"/>
                  </a:lnTo>
                  <a:close/>
                </a:path>
                <a:path w="12064" h="12064">
                  <a:moveTo>
                    <a:pt x="10878" y="7429"/>
                  </a:moveTo>
                  <a:lnTo>
                    <a:pt x="5848" y="7429"/>
                  </a:lnTo>
                  <a:lnTo>
                    <a:pt x="5848" y="9715"/>
                  </a:lnTo>
                  <a:lnTo>
                    <a:pt x="4517" y="9715"/>
                  </a:lnTo>
                  <a:lnTo>
                    <a:pt x="4426" y="10172"/>
                  </a:lnTo>
                  <a:lnTo>
                    <a:pt x="8289" y="10172"/>
                  </a:lnTo>
                  <a:lnTo>
                    <a:pt x="8752" y="9715"/>
                  </a:lnTo>
                  <a:lnTo>
                    <a:pt x="5848" y="9715"/>
                  </a:lnTo>
                  <a:lnTo>
                    <a:pt x="4600" y="9299"/>
                  </a:lnTo>
                  <a:lnTo>
                    <a:pt x="9172" y="9299"/>
                  </a:lnTo>
                  <a:lnTo>
                    <a:pt x="10408" y="8077"/>
                  </a:lnTo>
                  <a:lnTo>
                    <a:pt x="10878" y="7429"/>
                  </a:lnTo>
                  <a:close/>
                </a:path>
                <a:path w="12064" h="12064">
                  <a:moveTo>
                    <a:pt x="7423" y="5002"/>
                  </a:moveTo>
                  <a:lnTo>
                    <a:pt x="7283" y="5029"/>
                  </a:lnTo>
                  <a:lnTo>
                    <a:pt x="4997" y="7302"/>
                  </a:lnTo>
                  <a:lnTo>
                    <a:pt x="4600" y="9299"/>
                  </a:lnTo>
                  <a:lnTo>
                    <a:pt x="5848" y="9715"/>
                  </a:lnTo>
                  <a:lnTo>
                    <a:pt x="5848" y="7429"/>
                  </a:lnTo>
                  <a:lnTo>
                    <a:pt x="10878" y="7429"/>
                  </a:lnTo>
                  <a:lnTo>
                    <a:pt x="11995" y="5892"/>
                  </a:lnTo>
                  <a:lnTo>
                    <a:pt x="7423" y="5892"/>
                  </a:lnTo>
                  <a:lnTo>
                    <a:pt x="7423" y="5002"/>
                  </a:lnTo>
                  <a:close/>
                </a:path>
                <a:path w="12064" h="12064">
                  <a:moveTo>
                    <a:pt x="7423" y="4225"/>
                  </a:moveTo>
                  <a:lnTo>
                    <a:pt x="6483" y="4521"/>
                  </a:lnTo>
                  <a:lnTo>
                    <a:pt x="4515" y="6489"/>
                  </a:lnTo>
                  <a:lnTo>
                    <a:pt x="3677" y="8991"/>
                  </a:lnTo>
                  <a:lnTo>
                    <a:pt x="4600" y="9299"/>
                  </a:lnTo>
                  <a:lnTo>
                    <a:pt x="4997" y="7302"/>
                  </a:lnTo>
                  <a:lnTo>
                    <a:pt x="7283" y="5029"/>
                  </a:lnTo>
                  <a:lnTo>
                    <a:pt x="7423" y="5002"/>
                  </a:lnTo>
                  <a:lnTo>
                    <a:pt x="7423" y="4225"/>
                  </a:lnTo>
                  <a:close/>
                </a:path>
                <a:path w="12064" h="12064">
                  <a:moveTo>
                    <a:pt x="9314" y="4641"/>
                  </a:moveTo>
                  <a:lnTo>
                    <a:pt x="7423" y="5002"/>
                  </a:lnTo>
                  <a:lnTo>
                    <a:pt x="7423" y="5892"/>
                  </a:lnTo>
                  <a:lnTo>
                    <a:pt x="9709" y="5892"/>
                  </a:lnTo>
                  <a:lnTo>
                    <a:pt x="9314" y="4641"/>
                  </a:lnTo>
                  <a:close/>
                </a:path>
                <a:path w="12064" h="12064">
                  <a:moveTo>
                    <a:pt x="11995" y="2235"/>
                  </a:moveTo>
                  <a:lnTo>
                    <a:pt x="9709" y="2235"/>
                  </a:lnTo>
                  <a:lnTo>
                    <a:pt x="10141" y="4483"/>
                  </a:lnTo>
                  <a:lnTo>
                    <a:pt x="9314" y="4641"/>
                  </a:lnTo>
                  <a:lnTo>
                    <a:pt x="9709" y="5892"/>
                  </a:lnTo>
                  <a:lnTo>
                    <a:pt x="11995" y="5892"/>
                  </a:lnTo>
                  <a:lnTo>
                    <a:pt x="11995" y="2235"/>
                  </a:lnTo>
                  <a:close/>
                </a:path>
                <a:path w="12064" h="12064">
                  <a:moveTo>
                    <a:pt x="9023" y="3721"/>
                  </a:moveTo>
                  <a:lnTo>
                    <a:pt x="7423" y="4225"/>
                  </a:lnTo>
                  <a:lnTo>
                    <a:pt x="7423" y="5002"/>
                  </a:lnTo>
                  <a:lnTo>
                    <a:pt x="9314" y="4641"/>
                  </a:lnTo>
                  <a:lnTo>
                    <a:pt x="9023" y="3721"/>
                  </a:lnTo>
                  <a:close/>
                </a:path>
                <a:path w="12064" h="12064">
                  <a:moveTo>
                    <a:pt x="9994" y="3721"/>
                  </a:moveTo>
                  <a:lnTo>
                    <a:pt x="9023" y="3721"/>
                  </a:lnTo>
                  <a:lnTo>
                    <a:pt x="9314" y="4641"/>
                  </a:lnTo>
                  <a:lnTo>
                    <a:pt x="10141" y="4483"/>
                  </a:lnTo>
                  <a:lnTo>
                    <a:pt x="9994" y="3721"/>
                  </a:lnTo>
                  <a:close/>
                </a:path>
                <a:path w="12064" h="12064">
                  <a:moveTo>
                    <a:pt x="9709" y="2235"/>
                  </a:moveTo>
                  <a:lnTo>
                    <a:pt x="7423" y="2235"/>
                  </a:lnTo>
                  <a:lnTo>
                    <a:pt x="7423" y="4225"/>
                  </a:lnTo>
                  <a:lnTo>
                    <a:pt x="9023" y="3721"/>
                  </a:lnTo>
                  <a:lnTo>
                    <a:pt x="9994" y="3721"/>
                  </a:lnTo>
                  <a:lnTo>
                    <a:pt x="9709" y="22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332403" y="441659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733" y="0"/>
                  </a:moveTo>
                  <a:lnTo>
                    <a:pt x="1841" y="330"/>
                  </a:lnTo>
                  <a:lnTo>
                    <a:pt x="0" y="12"/>
                  </a:lnTo>
                  <a:lnTo>
                    <a:pt x="0" y="3657"/>
                  </a:lnTo>
                  <a:lnTo>
                    <a:pt x="1841" y="3848"/>
                  </a:lnTo>
                  <a:lnTo>
                    <a:pt x="3733" y="3657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330123" y="441434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2673" y="12"/>
                  </a:moveTo>
                  <a:lnTo>
                    <a:pt x="806" y="507"/>
                  </a:lnTo>
                  <a:lnTo>
                    <a:pt x="0" y="2247"/>
                  </a:lnTo>
                  <a:lnTo>
                    <a:pt x="5" y="7073"/>
                  </a:lnTo>
                  <a:lnTo>
                    <a:pt x="883" y="8051"/>
                  </a:lnTo>
                  <a:lnTo>
                    <a:pt x="3880" y="8369"/>
                  </a:lnTo>
                  <a:lnTo>
                    <a:pt x="4362" y="8369"/>
                  </a:lnTo>
                  <a:lnTo>
                    <a:pt x="7410" y="8051"/>
                  </a:lnTo>
                  <a:lnTo>
                    <a:pt x="8299" y="7073"/>
                  </a:lnTo>
                  <a:lnTo>
                    <a:pt x="8299" y="5905"/>
                  </a:lnTo>
                  <a:lnTo>
                    <a:pt x="2280" y="5905"/>
                  </a:lnTo>
                  <a:lnTo>
                    <a:pt x="2401" y="4817"/>
                  </a:lnTo>
                  <a:lnTo>
                    <a:pt x="2365" y="4588"/>
                  </a:lnTo>
                  <a:lnTo>
                    <a:pt x="1899" y="4508"/>
                  </a:lnTo>
                  <a:lnTo>
                    <a:pt x="2280" y="2260"/>
                  </a:lnTo>
                  <a:lnTo>
                    <a:pt x="3727" y="2260"/>
                  </a:lnTo>
                  <a:lnTo>
                    <a:pt x="4064" y="2247"/>
                  </a:lnTo>
                  <a:lnTo>
                    <a:pt x="3727" y="317"/>
                  </a:lnTo>
                  <a:lnTo>
                    <a:pt x="4118" y="251"/>
                  </a:lnTo>
                  <a:lnTo>
                    <a:pt x="2673" y="12"/>
                  </a:lnTo>
                  <a:close/>
                </a:path>
                <a:path w="8889" h="8889">
                  <a:moveTo>
                    <a:pt x="2426" y="4599"/>
                  </a:moveTo>
                  <a:lnTo>
                    <a:pt x="2280" y="5905"/>
                  </a:lnTo>
                  <a:lnTo>
                    <a:pt x="3727" y="5905"/>
                  </a:lnTo>
                  <a:lnTo>
                    <a:pt x="3689" y="4817"/>
                  </a:lnTo>
                  <a:lnTo>
                    <a:pt x="2426" y="4599"/>
                  </a:lnTo>
                  <a:close/>
                </a:path>
                <a:path w="8889" h="8889">
                  <a:moveTo>
                    <a:pt x="4566" y="4825"/>
                  </a:moveTo>
                  <a:lnTo>
                    <a:pt x="3727" y="4825"/>
                  </a:lnTo>
                  <a:lnTo>
                    <a:pt x="3727" y="5905"/>
                  </a:lnTo>
                  <a:lnTo>
                    <a:pt x="4566" y="5905"/>
                  </a:lnTo>
                  <a:lnTo>
                    <a:pt x="4566" y="4825"/>
                  </a:lnTo>
                  <a:close/>
                </a:path>
                <a:path w="8889" h="8889">
                  <a:moveTo>
                    <a:pt x="5874" y="4588"/>
                  </a:moveTo>
                  <a:lnTo>
                    <a:pt x="4566" y="4817"/>
                  </a:lnTo>
                  <a:lnTo>
                    <a:pt x="4566" y="5905"/>
                  </a:lnTo>
                  <a:lnTo>
                    <a:pt x="6013" y="5905"/>
                  </a:lnTo>
                  <a:lnTo>
                    <a:pt x="5874" y="4588"/>
                  </a:lnTo>
                  <a:close/>
                </a:path>
                <a:path w="8889" h="8889">
                  <a:moveTo>
                    <a:pt x="8299" y="2247"/>
                  </a:moveTo>
                  <a:lnTo>
                    <a:pt x="6013" y="2247"/>
                  </a:lnTo>
                  <a:lnTo>
                    <a:pt x="6256" y="3632"/>
                  </a:lnTo>
                  <a:lnTo>
                    <a:pt x="6334" y="4508"/>
                  </a:lnTo>
                  <a:lnTo>
                    <a:pt x="5874" y="4588"/>
                  </a:lnTo>
                  <a:lnTo>
                    <a:pt x="6013" y="5905"/>
                  </a:lnTo>
                  <a:lnTo>
                    <a:pt x="8299" y="5905"/>
                  </a:lnTo>
                  <a:lnTo>
                    <a:pt x="8299" y="2247"/>
                  </a:lnTo>
                  <a:close/>
                </a:path>
                <a:path w="8889" h="8889">
                  <a:moveTo>
                    <a:pt x="3727" y="4823"/>
                  </a:moveTo>
                  <a:close/>
                </a:path>
                <a:path w="8889" h="8889">
                  <a:moveTo>
                    <a:pt x="3727" y="3756"/>
                  </a:moveTo>
                  <a:lnTo>
                    <a:pt x="3740" y="4825"/>
                  </a:lnTo>
                  <a:lnTo>
                    <a:pt x="4515" y="4825"/>
                  </a:lnTo>
                  <a:lnTo>
                    <a:pt x="4335" y="3797"/>
                  </a:lnTo>
                  <a:lnTo>
                    <a:pt x="4121" y="3797"/>
                  </a:lnTo>
                  <a:lnTo>
                    <a:pt x="3727" y="3756"/>
                  </a:lnTo>
                  <a:close/>
                </a:path>
                <a:path w="8889" h="8889">
                  <a:moveTo>
                    <a:pt x="4566" y="3752"/>
                  </a:moveTo>
                  <a:lnTo>
                    <a:pt x="4457" y="4495"/>
                  </a:lnTo>
                  <a:lnTo>
                    <a:pt x="4515" y="4825"/>
                  </a:lnTo>
                  <a:lnTo>
                    <a:pt x="4566" y="3752"/>
                  </a:lnTo>
                  <a:close/>
                </a:path>
                <a:path w="8889" h="8889">
                  <a:moveTo>
                    <a:pt x="4566" y="4817"/>
                  </a:moveTo>
                  <a:close/>
                </a:path>
                <a:path w="8889" h="8889">
                  <a:moveTo>
                    <a:pt x="2534" y="3632"/>
                  </a:moveTo>
                  <a:lnTo>
                    <a:pt x="2426" y="4599"/>
                  </a:lnTo>
                  <a:lnTo>
                    <a:pt x="3727" y="4823"/>
                  </a:lnTo>
                  <a:lnTo>
                    <a:pt x="3694" y="3752"/>
                  </a:lnTo>
                  <a:lnTo>
                    <a:pt x="2534" y="3632"/>
                  </a:lnTo>
                  <a:close/>
                </a:path>
                <a:path w="8889" h="8889">
                  <a:moveTo>
                    <a:pt x="5772" y="3632"/>
                  </a:moveTo>
                  <a:lnTo>
                    <a:pt x="4566" y="3752"/>
                  </a:lnTo>
                  <a:lnTo>
                    <a:pt x="4566" y="4817"/>
                  </a:lnTo>
                  <a:lnTo>
                    <a:pt x="5814" y="4599"/>
                  </a:lnTo>
                  <a:lnTo>
                    <a:pt x="5772" y="3632"/>
                  </a:lnTo>
                  <a:close/>
                </a:path>
                <a:path w="8889" h="8889">
                  <a:moveTo>
                    <a:pt x="3727" y="2260"/>
                  </a:moveTo>
                  <a:lnTo>
                    <a:pt x="2280" y="2260"/>
                  </a:lnTo>
                  <a:lnTo>
                    <a:pt x="1899" y="4508"/>
                  </a:lnTo>
                  <a:lnTo>
                    <a:pt x="2426" y="4599"/>
                  </a:lnTo>
                  <a:lnTo>
                    <a:pt x="2534" y="3632"/>
                  </a:lnTo>
                  <a:lnTo>
                    <a:pt x="3727" y="3632"/>
                  </a:lnTo>
                  <a:lnTo>
                    <a:pt x="3727" y="2260"/>
                  </a:lnTo>
                  <a:close/>
                </a:path>
                <a:path w="8889" h="8889">
                  <a:moveTo>
                    <a:pt x="6256" y="3632"/>
                  </a:moveTo>
                  <a:lnTo>
                    <a:pt x="5772" y="3632"/>
                  </a:lnTo>
                  <a:lnTo>
                    <a:pt x="5874" y="4588"/>
                  </a:lnTo>
                  <a:lnTo>
                    <a:pt x="6334" y="4508"/>
                  </a:lnTo>
                  <a:lnTo>
                    <a:pt x="6256" y="3632"/>
                  </a:lnTo>
                  <a:close/>
                </a:path>
                <a:path w="8889" h="8889">
                  <a:moveTo>
                    <a:pt x="4064" y="2247"/>
                  </a:moveTo>
                  <a:lnTo>
                    <a:pt x="3727" y="2247"/>
                  </a:lnTo>
                  <a:lnTo>
                    <a:pt x="3727" y="3756"/>
                  </a:lnTo>
                  <a:lnTo>
                    <a:pt x="4121" y="3797"/>
                  </a:lnTo>
                  <a:lnTo>
                    <a:pt x="4331" y="3776"/>
                  </a:lnTo>
                  <a:lnTo>
                    <a:pt x="4064" y="2247"/>
                  </a:lnTo>
                  <a:close/>
                </a:path>
                <a:path w="8889" h="8889">
                  <a:moveTo>
                    <a:pt x="4331" y="3776"/>
                  </a:moveTo>
                  <a:lnTo>
                    <a:pt x="4121" y="3797"/>
                  </a:lnTo>
                  <a:lnTo>
                    <a:pt x="4335" y="3797"/>
                  </a:lnTo>
                  <a:close/>
                </a:path>
                <a:path w="8889" h="8889">
                  <a:moveTo>
                    <a:pt x="5620" y="0"/>
                  </a:moveTo>
                  <a:lnTo>
                    <a:pt x="4118" y="251"/>
                  </a:lnTo>
                  <a:lnTo>
                    <a:pt x="4515" y="317"/>
                  </a:lnTo>
                  <a:lnTo>
                    <a:pt x="4121" y="2578"/>
                  </a:lnTo>
                  <a:lnTo>
                    <a:pt x="4331" y="3776"/>
                  </a:lnTo>
                  <a:lnTo>
                    <a:pt x="4531" y="3756"/>
                  </a:lnTo>
                  <a:lnTo>
                    <a:pt x="4566" y="2260"/>
                  </a:lnTo>
                  <a:lnTo>
                    <a:pt x="6016" y="2260"/>
                  </a:lnTo>
                  <a:lnTo>
                    <a:pt x="8299" y="2247"/>
                  </a:lnTo>
                  <a:lnTo>
                    <a:pt x="7487" y="495"/>
                  </a:lnTo>
                  <a:lnTo>
                    <a:pt x="5620" y="0"/>
                  </a:lnTo>
                  <a:close/>
                </a:path>
                <a:path w="8889" h="8889">
                  <a:moveTo>
                    <a:pt x="3727" y="3632"/>
                  </a:moveTo>
                  <a:lnTo>
                    <a:pt x="2534" y="3632"/>
                  </a:lnTo>
                  <a:lnTo>
                    <a:pt x="3727" y="3756"/>
                  </a:lnTo>
                  <a:close/>
                </a:path>
                <a:path w="8889" h="8889">
                  <a:moveTo>
                    <a:pt x="6016" y="2260"/>
                  </a:moveTo>
                  <a:lnTo>
                    <a:pt x="4566" y="2260"/>
                  </a:lnTo>
                  <a:lnTo>
                    <a:pt x="4566" y="3752"/>
                  </a:lnTo>
                  <a:lnTo>
                    <a:pt x="5772" y="3632"/>
                  </a:lnTo>
                  <a:lnTo>
                    <a:pt x="6256" y="3632"/>
                  </a:lnTo>
                  <a:lnTo>
                    <a:pt x="6016" y="2260"/>
                  </a:lnTo>
                  <a:close/>
                </a:path>
                <a:path w="8889" h="8889">
                  <a:moveTo>
                    <a:pt x="4118" y="251"/>
                  </a:moveTo>
                  <a:lnTo>
                    <a:pt x="3727" y="317"/>
                  </a:lnTo>
                  <a:lnTo>
                    <a:pt x="4121" y="2578"/>
                  </a:lnTo>
                  <a:lnTo>
                    <a:pt x="4515" y="317"/>
                  </a:lnTo>
                  <a:lnTo>
                    <a:pt x="4118" y="2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336137" y="441271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480" y="0"/>
                  </a:moveTo>
                  <a:lnTo>
                    <a:pt x="3822" y="0"/>
                  </a:lnTo>
                  <a:lnTo>
                    <a:pt x="3251" y="1841"/>
                  </a:lnTo>
                  <a:lnTo>
                    <a:pt x="1828" y="3276"/>
                  </a:lnTo>
                  <a:lnTo>
                    <a:pt x="0" y="3873"/>
                  </a:lnTo>
                  <a:lnTo>
                    <a:pt x="0" y="7531"/>
                  </a:lnTo>
                  <a:lnTo>
                    <a:pt x="3771" y="6769"/>
                  </a:lnTo>
                  <a:lnTo>
                    <a:pt x="6743" y="379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333851" y="441043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766" y="0"/>
                  </a:moveTo>
                  <a:lnTo>
                    <a:pt x="6108" y="0"/>
                  </a:lnTo>
                  <a:lnTo>
                    <a:pt x="3937" y="1600"/>
                  </a:lnTo>
                  <a:lnTo>
                    <a:pt x="1562" y="3987"/>
                  </a:lnTo>
                  <a:lnTo>
                    <a:pt x="0" y="6159"/>
                  </a:lnTo>
                  <a:lnTo>
                    <a:pt x="0" y="9817"/>
                  </a:lnTo>
                  <a:lnTo>
                    <a:pt x="825" y="11582"/>
                  </a:lnTo>
                  <a:lnTo>
                    <a:pt x="2730" y="12052"/>
                  </a:lnTo>
                  <a:lnTo>
                    <a:pt x="7416" y="11112"/>
                  </a:lnTo>
                  <a:lnTo>
                    <a:pt x="8712" y="9817"/>
                  </a:lnTo>
                  <a:lnTo>
                    <a:pt x="2286" y="9817"/>
                  </a:lnTo>
                  <a:lnTo>
                    <a:pt x="1841" y="7569"/>
                  </a:lnTo>
                  <a:lnTo>
                    <a:pt x="2691" y="7398"/>
                  </a:lnTo>
                  <a:lnTo>
                    <a:pt x="2286" y="6159"/>
                  </a:lnTo>
                  <a:lnTo>
                    <a:pt x="5533" y="6159"/>
                  </a:lnTo>
                  <a:lnTo>
                    <a:pt x="6972" y="4737"/>
                  </a:lnTo>
                  <a:lnTo>
                    <a:pt x="7003" y="4571"/>
                  </a:lnTo>
                  <a:lnTo>
                    <a:pt x="6108" y="4571"/>
                  </a:lnTo>
                  <a:lnTo>
                    <a:pt x="6108" y="2286"/>
                  </a:lnTo>
                  <a:lnTo>
                    <a:pt x="7436" y="2286"/>
                  </a:lnTo>
                  <a:lnTo>
                    <a:pt x="7518" y="1854"/>
                  </a:lnTo>
                  <a:lnTo>
                    <a:pt x="9766" y="1854"/>
                  </a:lnTo>
                  <a:lnTo>
                    <a:pt x="9766" y="0"/>
                  </a:lnTo>
                  <a:close/>
                </a:path>
                <a:path w="12064" h="12064">
                  <a:moveTo>
                    <a:pt x="2691" y="7398"/>
                  </a:moveTo>
                  <a:lnTo>
                    <a:pt x="1841" y="7569"/>
                  </a:lnTo>
                  <a:lnTo>
                    <a:pt x="2286" y="9817"/>
                  </a:lnTo>
                  <a:lnTo>
                    <a:pt x="4572" y="9817"/>
                  </a:lnTo>
                  <a:lnTo>
                    <a:pt x="4572" y="8331"/>
                  </a:lnTo>
                  <a:lnTo>
                    <a:pt x="2997" y="8331"/>
                  </a:lnTo>
                  <a:lnTo>
                    <a:pt x="2691" y="7398"/>
                  </a:lnTo>
                  <a:close/>
                </a:path>
                <a:path w="12064" h="12064">
                  <a:moveTo>
                    <a:pt x="7518" y="1854"/>
                  </a:moveTo>
                  <a:lnTo>
                    <a:pt x="7360" y="2686"/>
                  </a:lnTo>
                  <a:lnTo>
                    <a:pt x="8293" y="2984"/>
                  </a:lnTo>
                  <a:lnTo>
                    <a:pt x="7493" y="5511"/>
                  </a:lnTo>
                  <a:lnTo>
                    <a:pt x="5511" y="7505"/>
                  </a:lnTo>
                  <a:lnTo>
                    <a:pt x="4572" y="7814"/>
                  </a:lnTo>
                  <a:lnTo>
                    <a:pt x="4572" y="9817"/>
                  </a:lnTo>
                  <a:lnTo>
                    <a:pt x="8712" y="9817"/>
                  </a:lnTo>
                  <a:lnTo>
                    <a:pt x="11023" y="7505"/>
                  </a:lnTo>
                  <a:lnTo>
                    <a:pt x="11651" y="4571"/>
                  </a:lnTo>
                  <a:lnTo>
                    <a:pt x="9766" y="4571"/>
                  </a:lnTo>
                  <a:lnTo>
                    <a:pt x="9766" y="2286"/>
                  </a:lnTo>
                  <a:lnTo>
                    <a:pt x="7518" y="1854"/>
                  </a:lnTo>
                  <a:close/>
                </a:path>
                <a:path w="12064" h="12064">
                  <a:moveTo>
                    <a:pt x="4572" y="7020"/>
                  </a:moveTo>
                  <a:lnTo>
                    <a:pt x="2691" y="7398"/>
                  </a:lnTo>
                  <a:lnTo>
                    <a:pt x="2997" y="8331"/>
                  </a:lnTo>
                  <a:lnTo>
                    <a:pt x="4572" y="7814"/>
                  </a:lnTo>
                  <a:lnTo>
                    <a:pt x="4572" y="7020"/>
                  </a:lnTo>
                  <a:close/>
                </a:path>
                <a:path w="12064" h="12064">
                  <a:moveTo>
                    <a:pt x="4572" y="7814"/>
                  </a:moveTo>
                  <a:lnTo>
                    <a:pt x="2997" y="8331"/>
                  </a:lnTo>
                  <a:lnTo>
                    <a:pt x="4572" y="8331"/>
                  </a:lnTo>
                  <a:lnTo>
                    <a:pt x="4572" y="7814"/>
                  </a:lnTo>
                  <a:close/>
                </a:path>
                <a:path w="12064" h="12064">
                  <a:moveTo>
                    <a:pt x="7360" y="2686"/>
                  </a:moveTo>
                  <a:lnTo>
                    <a:pt x="6972" y="4737"/>
                  </a:lnTo>
                  <a:lnTo>
                    <a:pt x="4686" y="6997"/>
                  </a:lnTo>
                  <a:lnTo>
                    <a:pt x="4572" y="7814"/>
                  </a:lnTo>
                  <a:lnTo>
                    <a:pt x="5511" y="7505"/>
                  </a:lnTo>
                  <a:lnTo>
                    <a:pt x="7493" y="5511"/>
                  </a:lnTo>
                  <a:lnTo>
                    <a:pt x="8293" y="2984"/>
                  </a:lnTo>
                  <a:lnTo>
                    <a:pt x="7360" y="2686"/>
                  </a:lnTo>
                  <a:close/>
                </a:path>
                <a:path w="12064" h="12064">
                  <a:moveTo>
                    <a:pt x="4572" y="6159"/>
                  </a:moveTo>
                  <a:lnTo>
                    <a:pt x="2286" y="6159"/>
                  </a:lnTo>
                  <a:lnTo>
                    <a:pt x="2691" y="7398"/>
                  </a:lnTo>
                  <a:lnTo>
                    <a:pt x="4572" y="7020"/>
                  </a:lnTo>
                  <a:lnTo>
                    <a:pt x="4572" y="6159"/>
                  </a:lnTo>
                  <a:close/>
                </a:path>
                <a:path w="12064" h="12064">
                  <a:moveTo>
                    <a:pt x="5533" y="6159"/>
                  </a:moveTo>
                  <a:lnTo>
                    <a:pt x="4572" y="6159"/>
                  </a:lnTo>
                  <a:lnTo>
                    <a:pt x="4572" y="7020"/>
                  </a:lnTo>
                  <a:lnTo>
                    <a:pt x="5533" y="6159"/>
                  </a:lnTo>
                  <a:close/>
                </a:path>
                <a:path w="12064" h="12064">
                  <a:moveTo>
                    <a:pt x="6108" y="2286"/>
                  </a:moveTo>
                  <a:lnTo>
                    <a:pt x="6108" y="4571"/>
                  </a:lnTo>
                  <a:lnTo>
                    <a:pt x="7003" y="4571"/>
                  </a:lnTo>
                  <a:lnTo>
                    <a:pt x="7360" y="2686"/>
                  </a:lnTo>
                  <a:lnTo>
                    <a:pt x="6108" y="2286"/>
                  </a:lnTo>
                  <a:close/>
                </a:path>
                <a:path w="12064" h="12064">
                  <a:moveTo>
                    <a:pt x="9766" y="0"/>
                  </a:moveTo>
                  <a:lnTo>
                    <a:pt x="9766" y="4571"/>
                  </a:lnTo>
                  <a:lnTo>
                    <a:pt x="11651" y="4571"/>
                  </a:lnTo>
                  <a:lnTo>
                    <a:pt x="11964" y="2984"/>
                  </a:lnTo>
                  <a:lnTo>
                    <a:pt x="11900" y="2286"/>
                  </a:lnTo>
                  <a:lnTo>
                    <a:pt x="11531" y="838"/>
                  </a:lnTo>
                  <a:lnTo>
                    <a:pt x="9766" y="0"/>
                  </a:lnTo>
                  <a:close/>
                </a:path>
                <a:path w="12064" h="12064">
                  <a:moveTo>
                    <a:pt x="7436" y="2286"/>
                  </a:moveTo>
                  <a:lnTo>
                    <a:pt x="6108" y="2286"/>
                  </a:lnTo>
                  <a:lnTo>
                    <a:pt x="7360" y="2686"/>
                  </a:lnTo>
                  <a:lnTo>
                    <a:pt x="7436" y="2286"/>
                  </a:lnTo>
                  <a:close/>
                </a:path>
                <a:path w="12064" h="12064">
                  <a:moveTo>
                    <a:pt x="9766" y="1854"/>
                  </a:moveTo>
                  <a:lnTo>
                    <a:pt x="7518" y="1854"/>
                  </a:lnTo>
                  <a:lnTo>
                    <a:pt x="9766" y="2286"/>
                  </a:lnTo>
                  <a:lnTo>
                    <a:pt x="9766" y="185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324694" y="4408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3848" y="0"/>
                  </a:moveTo>
                  <a:lnTo>
                    <a:pt x="190" y="0"/>
                  </a:lnTo>
                  <a:lnTo>
                    <a:pt x="0" y="1892"/>
                  </a:lnTo>
                  <a:lnTo>
                    <a:pt x="190" y="3721"/>
                  </a:lnTo>
                  <a:lnTo>
                    <a:pt x="3848" y="3721"/>
                  </a:lnTo>
                  <a:lnTo>
                    <a:pt x="3530" y="1892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318878" y="43955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21" y="6870"/>
                  </a:moveTo>
                  <a:lnTo>
                    <a:pt x="28409" y="4572"/>
                  </a:lnTo>
                  <a:lnTo>
                    <a:pt x="23850" y="0"/>
                  </a:lnTo>
                  <a:lnTo>
                    <a:pt x="19659" y="0"/>
                  </a:lnTo>
                  <a:lnTo>
                    <a:pt x="19659" y="8801"/>
                  </a:lnTo>
                  <a:lnTo>
                    <a:pt x="19659" y="21894"/>
                  </a:lnTo>
                  <a:lnTo>
                    <a:pt x="19545" y="22720"/>
                  </a:lnTo>
                  <a:lnTo>
                    <a:pt x="19545" y="21920"/>
                  </a:lnTo>
                  <a:lnTo>
                    <a:pt x="19659" y="8801"/>
                  </a:lnTo>
                  <a:lnTo>
                    <a:pt x="19545" y="8001"/>
                  </a:lnTo>
                  <a:lnTo>
                    <a:pt x="19659" y="8801"/>
                  </a:lnTo>
                  <a:lnTo>
                    <a:pt x="19659" y="0"/>
                  </a:lnTo>
                  <a:lnTo>
                    <a:pt x="19151" y="0"/>
                  </a:lnTo>
                  <a:lnTo>
                    <a:pt x="19151" y="14960"/>
                  </a:lnTo>
                  <a:lnTo>
                    <a:pt x="19151" y="15748"/>
                  </a:lnTo>
                  <a:lnTo>
                    <a:pt x="19075" y="15367"/>
                  </a:lnTo>
                  <a:lnTo>
                    <a:pt x="19037" y="15570"/>
                  </a:lnTo>
                  <a:lnTo>
                    <a:pt x="18973" y="16446"/>
                  </a:lnTo>
                  <a:lnTo>
                    <a:pt x="16548" y="18872"/>
                  </a:lnTo>
                  <a:lnTo>
                    <a:pt x="15354" y="19062"/>
                  </a:lnTo>
                  <a:lnTo>
                    <a:pt x="14135" y="18872"/>
                  </a:lnTo>
                  <a:lnTo>
                    <a:pt x="13995" y="18846"/>
                  </a:lnTo>
                  <a:lnTo>
                    <a:pt x="13081" y="18516"/>
                  </a:lnTo>
                  <a:lnTo>
                    <a:pt x="12217" y="17640"/>
                  </a:lnTo>
                  <a:lnTo>
                    <a:pt x="11887" y="16700"/>
                  </a:lnTo>
                  <a:lnTo>
                    <a:pt x="11722" y="15735"/>
                  </a:lnTo>
                  <a:lnTo>
                    <a:pt x="11658" y="15354"/>
                  </a:lnTo>
                  <a:lnTo>
                    <a:pt x="11595" y="15735"/>
                  </a:lnTo>
                  <a:lnTo>
                    <a:pt x="11595" y="14960"/>
                  </a:lnTo>
                  <a:lnTo>
                    <a:pt x="11658" y="15354"/>
                  </a:lnTo>
                  <a:lnTo>
                    <a:pt x="11722" y="14960"/>
                  </a:lnTo>
                  <a:lnTo>
                    <a:pt x="11849" y="14173"/>
                  </a:lnTo>
                  <a:lnTo>
                    <a:pt x="12103" y="13919"/>
                  </a:lnTo>
                  <a:lnTo>
                    <a:pt x="12560" y="13462"/>
                  </a:lnTo>
                  <a:lnTo>
                    <a:pt x="11798" y="13462"/>
                  </a:lnTo>
                  <a:lnTo>
                    <a:pt x="11696" y="13081"/>
                  </a:lnTo>
                  <a:lnTo>
                    <a:pt x="12979" y="13055"/>
                  </a:lnTo>
                  <a:lnTo>
                    <a:pt x="14198" y="11849"/>
                  </a:lnTo>
                  <a:lnTo>
                    <a:pt x="15367" y="11658"/>
                  </a:lnTo>
                  <a:lnTo>
                    <a:pt x="16573" y="11861"/>
                  </a:lnTo>
                  <a:lnTo>
                    <a:pt x="18859" y="14147"/>
                  </a:lnTo>
                  <a:lnTo>
                    <a:pt x="19075" y="15367"/>
                  </a:lnTo>
                  <a:lnTo>
                    <a:pt x="19151" y="14960"/>
                  </a:lnTo>
                  <a:lnTo>
                    <a:pt x="19151" y="0"/>
                  </a:lnTo>
                  <a:lnTo>
                    <a:pt x="6870" y="0"/>
                  </a:lnTo>
                  <a:lnTo>
                    <a:pt x="0" y="6870"/>
                  </a:lnTo>
                  <a:lnTo>
                    <a:pt x="0" y="23837"/>
                  </a:lnTo>
                  <a:lnTo>
                    <a:pt x="6870" y="30708"/>
                  </a:lnTo>
                  <a:lnTo>
                    <a:pt x="23863" y="30708"/>
                  </a:lnTo>
                  <a:lnTo>
                    <a:pt x="28409" y="26136"/>
                  </a:lnTo>
                  <a:lnTo>
                    <a:pt x="30708" y="23837"/>
                  </a:lnTo>
                  <a:lnTo>
                    <a:pt x="30721" y="68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321177" y="431957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149" y="5854"/>
                  </a:moveTo>
                  <a:lnTo>
                    <a:pt x="20294" y="0"/>
                  </a:lnTo>
                  <a:lnTo>
                    <a:pt x="5854" y="0"/>
                  </a:lnTo>
                  <a:lnTo>
                    <a:pt x="0" y="5854"/>
                  </a:lnTo>
                  <a:lnTo>
                    <a:pt x="0" y="20294"/>
                  </a:lnTo>
                  <a:lnTo>
                    <a:pt x="5854" y="26149"/>
                  </a:lnTo>
                  <a:lnTo>
                    <a:pt x="20294" y="26149"/>
                  </a:lnTo>
                  <a:lnTo>
                    <a:pt x="26149" y="20294"/>
                  </a:lnTo>
                  <a:lnTo>
                    <a:pt x="26149" y="13081"/>
                  </a:lnTo>
                  <a:lnTo>
                    <a:pt x="26149" y="5854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321176" y="431957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294" y="0"/>
                  </a:moveTo>
                  <a:lnTo>
                    <a:pt x="5854" y="0"/>
                  </a:lnTo>
                  <a:lnTo>
                    <a:pt x="0" y="5854"/>
                  </a:lnTo>
                  <a:lnTo>
                    <a:pt x="0" y="20294"/>
                  </a:lnTo>
                  <a:lnTo>
                    <a:pt x="5854" y="26149"/>
                  </a:lnTo>
                  <a:lnTo>
                    <a:pt x="20294" y="26149"/>
                  </a:lnTo>
                  <a:lnTo>
                    <a:pt x="26149" y="20294"/>
                  </a:lnTo>
                  <a:lnTo>
                    <a:pt x="26149" y="13080"/>
                  </a:lnTo>
                  <a:lnTo>
                    <a:pt x="26149" y="5854"/>
                  </a:lnTo>
                  <a:lnTo>
                    <a:pt x="2029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318890" y="431728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50" y="0"/>
                  </a:moveTo>
                  <a:lnTo>
                    <a:pt x="6870" y="0"/>
                  </a:lnTo>
                  <a:lnTo>
                    <a:pt x="0" y="6883"/>
                  </a:lnTo>
                  <a:lnTo>
                    <a:pt x="0" y="23837"/>
                  </a:lnTo>
                  <a:lnTo>
                    <a:pt x="6870" y="30721"/>
                  </a:lnTo>
                  <a:lnTo>
                    <a:pt x="23850" y="30721"/>
                  </a:lnTo>
                  <a:lnTo>
                    <a:pt x="28418" y="26136"/>
                  </a:lnTo>
                  <a:lnTo>
                    <a:pt x="9398" y="26136"/>
                  </a:lnTo>
                  <a:lnTo>
                    <a:pt x="4597" y="21323"/>
                  </a:lnTo>
                  <a:lnTo>
                    <a:pt x="4584" y="9410"/>
                  </a:lnTo>
                  <a:lnTo>
                    <a:pt x="9398" y="4584"/>
                  </a:lnTo>
                  <a:lnTo>
                    <a:pt x="28405" y="4571"/>
                  </a:lnTo>
                  <a:lnTo>
                    <a:pt x="23850" y="0"/>
                  </a:lnTo>
                  <a:close/>
                </a:path>
                <a:path w="31114" h="31114">
                  <a:moveTo>
                    <a:pt x="28405" y="4571"/>
                  </a:moveTo>
                  <a:lnTo>
                    <a:pt x="15354" y="4571"/>
                  </a:lnTo>
                  <a:lnTo>
                    <a:pt x="21323" y="4584"/>
                  </a:lnTo>
                  <a:lnTo>
                    <a:pt x="26136" y="9410"/>
                  </a:lnTo>
                  <a:lnTo>
                    <a:pt x="26136" y="21323"/>
                  </a:lnTo>
                  <a:lnTo>
                    <a:pt x="21323" y="26136"/>
                  </a:lnTo>
                  <a:lnTo>
                    <a:pt x="28418" y="26136"/>
                  </a:lnTo>
                  <a:lnTo>
                    <a:pt x="30708" y="23837"/>
                  </a:lnTo>
                  <a:lnTo>
                    <a:pt x="30708" y="6883"/>
                  </a:lnTo>
                  <a:lnTo>
                    <a:pt x="28405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332403" y="4323105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1841" y="0"/>
                  </a:moveTo>
                  <a:lnTo>
                    <a:pt x="0" y="190"/>
                  </a:lnTo>
                  <a:lnTo>
                    <a:pt x="0" y="3835"/>
                  </a:lnTo>
                  <a:lnTo>
                    <a:pt x="1841" y="3517"/>
                  </a:lnTo>
                  <a:lnTo>
                    <a:pt x="3733" y="3835"/>
                  </a:lnTo>
                  <a:lnTo>
                    <a:pt x="3733" y="190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330117" y="432083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4368" y="0"/>
                  </a:moveTo>
                  <a:lnTo>
                    <a:pt x="3898" y="0"/>
                  </a:lnTo>
                  <a:lnTo>
                    <a:pt x="888" y="304"/>
                  </a:lnTo>
                  <a:lnTo>
                    <a:pt x="0" y="1282"/>
                  </a:lnTo>
                  <a:lnTo>
                    <a:pt x="0" y="6108"/>
                  </a:lnTo>
                  <a:lnTo>
                    <a:pt x="812" y="7861"/>
                  </a:lnTo>
                  <a:lnTo>
                    <a:pt x="2679" y="8369"/>
                  </a:lnTo>
                  <a:lnTo>
                    <a:pt x="4137" y="8107"/>
                  </a:lnTo>
                  <a:lnTo>
                    <a:pt x="3746" y="8039"/>
                  </a:lnTo>
                  <a:lnTo>
                    <a:pt x="4073" y="6108"/>
                  </a:lnTo>
                  <a:lnTo>
                    <a:pt x="2286" y="6108"/>
                  </a:lnTo>
                  <a:lnTo>
                    <a:pt x="1892" y="3860"/>
                  </a:lnTo>
                  <a:lnTo>
                    <a:pt x="2401" y="3772"/>
                  </a:lnTo>
                  <a:lnTo>
                    <a:pt x="2286" y="2463"/>
                  </a:lnTo>
                  <a:lnTo>
                    <a:pt x="8305" y="2463"/>
                  </a:lnTo>
                  <a:lnTo>
                    <a:pt x="8305" y="1282"/>
                  </a:lnTo>
                  <a:lnTo>
                    <a:pt x="7416" y="304"/>
                  </a:lnTo>
                  <a:lnTo>
                    <a:pt x="4368" y="0"/>
                  </a:lnTo>
                  <a:close/>
                </a:path>
                <a:path w="8889" h="8889">
                  <a:moveTo>
                    <a:pt x="4127" y="4572"/>
                  </a:moveTo>
                  <a:lnTo>
                    <a:pt x="3917" y="4593"/>
                  </a:lnTo>
                  <a:lnTo>
                    <a:pt x="4521" y="8039"/>
                  </a:lnTo>
                  <a:lnTo>
                    <a:pt x="4137" y="8107"/>
                  </a:lnTo>
                  <a:lnTo>
                    <a:pt x="5626" y="8369"/>
                  </a:lnTo>
                  <a:lnTo>
                    <a:pt x="7492" y="7861"/>
                  </a:lnTo>
                  <a:lnTo>
                    <a:pt x="8305" y="6108"/>
                  </a:lnTo>
                  <a:lnTo>
                    <a:pt x="4572" y="6108"/>
                  </a:lnTo>
                  <a:lnTo>
                    <a:pt x="4533" y="4612"/>
                  </a:lnTo>
                  <a:lnTo>
                    <a:pt x="4127" y="4572"/>
                  </a:lnTo>
                  <a:close/>
                </a:path>
                <a:path w="8889" h="8889">
                  <a:moveTo>
                    <a:pt x="4127" y="5791"/>
                  </a:moveTo>
                  <a:lnTo>
                    <a:pt x="3746" y="8039"/>
                  </a:lnTo>
                  <a:lnTo>
                    <a:pt x="4137" y="8107"/>
                  </a:lnTo>
                  <a:lnTo>
                    <a:pt x="4521" y="8039"/>
                  </a:lnTo>
                  <a:lnTo>
                    <a:pt x="4127" y="5791"/>
                  </a:lnTo>
                  <a:close/>
                </a:path>
                <a:path w="8889" h="8889">
                  <a:moveTo>
                    <a:pt x="2424" y="3769"/>
                  </a:moveTo>
                  <a:lnTo>
                    <a:pt x="1892" y="3860"/>
                  </a:lnTo>
                  <a:lnTo>
                    <a:pt x="2286" y="6108"/>
                  </a:lnTo>
                  <a:lnTo>
                    <a:pt x="3733" y="6108"/>
                  </a:lnTo>
                  <a:lnTo>
                    <a:pt x="3733" y="4737"/>
                  </a:lnTo>
                  <a:lnTo>
                    <a:pt x="2527" y="4737"/>
                  </a:lnTo>
                  <a:lnTo>
                    <a:pt x="2424" y="3769"/>
                  </a:lnTo>
                  <a:close/>
                </a:path>
                <a:path w="8889" h="8889">
                  <a:moveTo>
                    <a:pt x="3917" y="4593"/>
                  </a:moveTo>
                  <a:lnTo>
                    <a:pt x="3733" y="4612"/>
                  </a:lnTo>
                  <a:lnTo>
                    <a:pt x="3733" y="6108"/>
                  </a:lnTo>
                  <a:lnTo>
                    <a:pt x="4073" y="6108"/>
                  </a:lnTo>
                  <a:lnTo>
                    <a:pt x="4127" y="5791"/>
                  </a:lnTo>
                  <a:lnTo>
                    <a:pt x="3917" y="4593"/>
                  </a:lnTo>
                  <a:close/>
                </a:path>
                <a:path w="8889" h="8889">
                  <a:moveTo>
                    <a:pt x="4572" y="4616"/>
                  </a:moveTo>
                  <a:lnTo>
                    <a:pt x="4572" y="6108"/>
                  </a:lnTo>
                  <a:lnTo>
                    <a:pt x="6019" y="6108"/>
                  </a:lnTo>
                  <a:lnTo>
                    <a:pt x="6252" y="4737"/>
                  </a:lnTo>
                  <a:lnTo>
                    <a:pt x="5778" y="4737"/>
                  </a:lnTo>
                  <a:lnTo>
                    <a:pt x="4572" y="4616"/>
                  </a:lnTo>
                  <a:close/>
                </a:path>
                <a:path w="8889" h="8889">
                  <a:moveTo>
                    <a:pt x="8305" y="2463"/>
                  </a:moveTo>
                  <a:lnTo>
                    <a:pt x="6019" y="2463"/>
                  </a:lnTo>
                  <a:lnTo>
                    <a:pt x="5880" y="3772"/>
                  </a:lnTo>
                  <a:lnTo>
                    <a:pt x="6400" y="3860"/>
                  </a:lnTo>
                  <a:lnTo>
                    <a:pt x="6019" y="6108"/>
                  </a:lnTo>
                  <a:lnTo>
                    <a:pt x="8305" y="6108"/>
                  </a:lnTo>
                  <a:lnTo>
                    <a:pt x="8305" y="2463"/>
                  </a:lnTo>
                  <a:close/>
                </a:path>
                <a:path w="8889" h="8889">
                  <a:moveTo>
                    <a:pt x="3733" y="3543"/>
                  </a:moveTo>
                  <a:lnTo>
                    <a:pt x="2424" y="3769"/>
                  </a:lnTo>
                  <a:lnTo>
                    <a:pt x="2527" y="4737"/>
                  </a:lnTo>
                  <a:lnTo>
                    <a:pt x="3696" y="4616"/>
                  </a:lnTo>
                  <a:lnTo>
                    <a:pt x="3733" y="3543"/>
                  </a:lnTo>
                  <a:close/>
                </a:path>
                <a:path w="8889" h="8889">
                  <a:moveTo>
                    <a:pt x="3733" y="4612"/>
                  </a:moveTo>
                  <a:lnTo>
                    <a:pt x="2527" y="4737"/>
                  </a:lnTo>
                  <a:lnTo>
                    <a:pt x="3733" y="4737"/>
                  </a:lnTo>
                  <a:close/>
                </a:path>
                <a:path w="8889" h="8889">
                  <a:moveTo>
                    <a:pt x="4572" y="3551"/>
                  </a:moveTo>
                  <a:lnTo>
                    <a:pt x="4572" y="4616"/>
                  </a:lnTo>
                  <a:lnTo>
                    <a:pt x="5778" y="4737"/>
                  </a:lnTo>
                  <a:lnTo>
                    <a:pt x="5857" y="3769"/>
                  </a:lnTo>
                  <a:lnTo>
                    <a:pt x="4572" y="3551"/>
                  </a:lnTo>
                  <a:close/>
                </a:path>
                <a:path w="8889" h="8889">
                  <a:moveTo>
                    <a:pt x="5880" y="3772"/>
                  </a:moveTo>
                  <a:lnTo>
                    <a:pt x="5778" y="4737"/>
                  </a:lnTo>
                  <a:lnTo>
                    <a:pt x="6252" y="4737"/>
                  </a:lnTo>
                  <a:lnTo>
                    <a:pt x="6400" y="3860"/>
                  </a:lnTo>
                  <a:lnTo>
                    <a:pt x="5880" y="3772"/>
                  </a:lnTo>
                  <a:close/>
                </a:path>
                <a:path w="8889" h="8889">
                  <a:moveTo>
                    <a:pt x="4572" y="4572"/>
                  </a:moveTo>
                  <a:lnTo>
                    <a:pt x="4127" y="4572"/>
                  </a:lnTo>
                  <a:lnTo>
                    <a:pt x="4572" y="4616"/>
                  </a:lnTo>
                  <a:close/>
                </a:path>
                <a:path w="8889" h="8889">
                  <a:moveTo>
                    <a:pt x="3733" y="3543"/>
                  </a:moveTo>
                  <a:lnTo>
                    <a:pt x="3733" y="4612"/>
                  </a:lnTo>
                  <a:lnTo>
                    <a:pt x="3917" y="4593"/>
                  </a:lnTo>
                  <a:lnTo>
                    <a:pt x="3733" y="3543"/>
                  </a:lnTo>
                  <a:close/>
                </a:path>
                <a:path w="8889" h="8889">
                  <a:moveTo>
                    <a:pt x="4572" y="2463"/>
                  </a:moveTo>
                  <a:lnTo>
                    <a:pt x="3733" y="2463"/>
                  </a:lnTo>
                  <a:lnTo>
                    <a:pt x="3789" y="3860"/>
                  </a:lnTo>
                  <a:lnTo>
                    <a:pt x="3917" y="4593"/>
                  </a:lnTo>
                  <a:lnTo>
                    <a:pt x="4127" y="4572"/>
                  </a:lnTo>
                  <a:lnTo>
                    <a:pt x="4572" y="4572"/>
                  </a:lnTo>
                  <a:lnTo>
                    <a:pt x="4572" y="2463"/>
                  </a:lnTo>
                  <a:close/>
                </a:path>
                <a:path w="8889" h="8889">
                  <a:moveTo>
                    <a:pt x="6019" y="2463"/>
                  </a:moveTo>
                  <a:lnTo>
                    <a:pt x="4572" y="2463"/>
                  </a:lnTo>
                  <a:lnTo>
                    <a:pt x="4572" y="3551"/>
                  </a:lnTo>
                  <a:lnTo>
                    <a:pt x="5880" y="3772"/>
                  </a:lnTo>
                  <a:lnTo>
                    <a:pt x="6019" y="2463"/>
                  </a:lnTo>
                  <a:close/>
                </a:path>
                <a:path w="8889" h="8889">
                  <a:moveTo>
                    <a:pt x="3733" y="2463"/>
                  </a:moveTo>
                  <a:lnTo>
                    <a:pt x="2286" y="2463"/>
                  </a:lnTo>
                  <a:lnTo>
                    <a:pt x="2424" y="3769"/>
                  </a:lnTo>
                  <a:lnTo>
                    <a:pt x="3684" y="3551"/>
                  </a:lnTo>
                  <a:lnTo>
                    <a:pt x="3733" y="2463"/>
                  </a:lnTo>
                  <a:close/>
                </a:path>
                <a:path w="8889" h="8889">
                  <a:moveTo>
                    <a:pt x="4572" y="3543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336137" y="432329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0"/>
                  </a:moveTo>
                  <a:lnTo>
                    <a:pt x="0" y="3644"/>
                  </a:lnTo>
                  <a:lnTo>
                    <a:pt x="1803" y="4254"/>
                  </a:lnTo>
                  <a:lnTo>
                    <a:pt x="3213" y="5676"/>
                  </a:lnTo>
                  <a:lnTo>
                    <a:pt x="3810" y="7480"/>
                  </a:lnTo>
                  <a:lnTo>
                    <a:pt x="7480" y="7480"/>
                  </a:lnTo>
                  <a:lnTo>
                    <a:pt x="6718" y="3708"/>
                  </a:lnTo>
                  <a:lnTo>
                    <a:pt x="3759" y="7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333851" y="432104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2730" y="0"/>
                  </a:moveTo>
                  <a:lnTo>
                    <a:pt x="838" y="482"/>
                  </a:lnTo>
                  <a:lnTo>
                    <a:pt x="0" y="2247"/>
                  </a:lnTo>
                  <a:lnTo>
                    <a:pt x="0" y="5892"/>
                  </a:lnTo>
                  <a:lnTo>
                    <a:pt x="1562" y="8064"/>
                  </a:lnTo>
                  <a:lnTo>
                    <a:pt x="3937" y="10452"/>
                  </a:lnTo>
                  <a:lnTo>
                    <a:pt x="6096" y="12014"/>
                  </a:lnTo>
                  <a:lnTo>
                    <a:pt x="6096" y="7442"/>
                  </a:lnTo>
                  <a:lnTo>
                    <a:pt x="6984" y="7442"/>
                  </a:lnTo>
                  <a:lnTo>
                    <a:pt x="6959" y="7315"/>
                  </a:lnTo>
                  <a:lnTo>
                    <a:pt x="5529" y="5892"/>
                  </a:lnTo>
                  <a:lnTo>
                    <a:pt x="2286" y="5892"/>
                  </a:lnTo>
                  <a:lnTo>
                    <a:pt x="2693" y="4656"/>
                  </a:lnTo>
                  <a:lnTo>
                    <a:pt x="1828" y="4483"/>
                  </a:lnTo>
                  <a:lnTo>
                    <a:pt x="2286" y="2247"/>
                  </a:lnTo>
                  <a:lnTo>
                    <a:pt x="8712" y="2247"/>
                  </a:lnTo>
                  <a:lnTo>
                    <a:pt x="7404" y="939"/>
                  </a:lnTo>
                  <a:lnTo>
                    <a:pt x="2730" y="0"/>
                  </a:lnTo>
                  <a:close/>
                </a:path>
                <a:path w="12064" h="12064">
                  <a:moveTo>
                    <a:pt x="7356" y="9308"/>
                  </a:moveTo>
                  <a:lnTo>
                    <a:pt x="6096" y="9728"/>
                  </a:lnTo>
                  <a:lnTo>
                    <a:pt x="6096" y="12014"/>
                  </a:lnTo>
                  <a:lnTo>
                    <a:pt x="9766" y="12014"/>
                  </a:lnTo>
                  <a:lnTo>
                    <a:pt x="11531" y="11175"/>
                  </a:lnTo>
                  <a:lnTo>
                    <a:pt x="11784" y="10185"/>
                  </a:lnTo>
                  <a:lnTo>
                    <a:pt x="7531" y="10185"/>
                  </a:lnTo>
                  <a:lnTo>
                    <a:pt x="7356" y="9308"/>
                  </a:lnTo>
                  <a:close/>
                </a:path>
                <a:path w="12064" h="12064">
                  <a:moveTo>
                    <a:pt x="8712" y="2247"/>
                  </a:moveTo>
                  <a:lnTo>
                    <a:pt x="4572" y="2247"/>
                  </a:lnTo>
                  <a:lnTo>
                    <a:pt x="4572" y="4253"/>
                  </a:lnTo>
                  <a:lnTo>
                    <a:pt x="5499" y="4559"/>
                  </a:lnTo>
                  <a:lnTo>
                    <a:pt x="7442" y="6527"/>
                  </a:lnTo>
                  <a:lnTo>
                    <a:pt x="8267" y="9004"/>
                  </a:lnTo>
                  <a:lnTo>
                    <a:pt x="7429" y="9283"/>
                  </a:lnTo>
                  <a:lnTo>
                    <a:pt x="7440" y="9728"/>
                  </a:lnTo>
                  <a:lnTo>
                    <a:pt x="7531" y="10185"/>
                  </a:lnTo>
                  <a:lnTo>
                    <a:pt x="9766" y="9728"/>
                  </a:lnTo>
                  <a:lnTo>
                    <a:pt x="9766" y="7442"/>
                  </a:lnTo>
                  <a:lnTo>
                    <a:pt x="11639" y="7442"/>
                  </a:lnTo>
                  <a:lnTo>
                    <a:pt x="11061" y="4597"/>
                  </a:lnTo>
                  <a:lnTo>
                    <a:pt x="8712" y="2247"/>
                  </a:lnTo>
                  <a:close/>
                </a:path>
                <a:path w="12064" h="12064">
                  <a:moveTo>
                    <a:pt x="11639" y="7442"/>
                  </a:moveTo>
                  <a:lnTo>
                    <a:pt x="9766" y="7442"/>
                  </a:lnTo>
                  <a:lnTo>
                    <a:pt x="9766" y="9728"/>
                  </a:lnTo>
                  <a:lnTo>
                    <a:pt x="7531" y="10185"/>
                  </a:lnTo>
                  <a:lnTo>
                    <a:pt x="11784" y="10185"/>
                  </a:lnTo>
                  <a:lnTo>
                    <a:pt x="11900" y="9728"/>
                  </a:lnTo>
                  <a:lnTo>
                    <a:pt x="11957" y="9004"/>
                  </a:lnTo>
                  <a:lnTo>
                    <a:pt x="11639" y="7442"/>
                  </a:lnTo>
                  <a:close/>
                </a:path>
                <a:path w="12064" h="12064">
                  <a:moveTo>
                    <a:pt x="6984" y="7442"/>
                  </a:moveTo>
                  <a:lnTo>
                    <a:pt x="6096" y="7442"/>
                  </a:lnTo>
                  <a:lnTo>
                    <a:pt x="6096" y="9728"/>
                  </a:lnTo>
                  <a:lnTo>
                    <a:pt x="7356" y="9308"/>
                  </a:lnTo>
                  <a:lnTo>
                    <a:pt x="6984" y="7442"/>
                  </a:lnTo>
                  <a:close/>
                </a:path>
                <a:path w="12064" h="12064">
                  <a:moveTo>
                    <a:pt x="4572" y="4253"/>
                  </a:moveTo>
                  <a:lnTo>
                    <a:pt x="4686" y="5054"/>
                  </a:lnTo>
                  <a:lnTo>
                    <a:pt x="6959" y="7315"/>
                  </a:lnTo>
                  <a:lnTo>
                    <a:pt x="7356" y="9308"/>
                  </a:lnTo>
                  <a:lnTo>
                    <a:pt x="8267" y="9004"/>
                  </a:lnTo>
                  <a:lnTo>
                    <a:pt x="7442" y="6527"/>
                  </a:lnTo>
                  <a:lnTo>
                    <a:pt x="5499" y="4559"/>
                  </a:lnTo>
                  <a:lnTo>
                    <a:pt x="4572" y="4253"/>
                  </a:lnTo>
                  <a:close/>
                </a:path>
                <a:path w="12064" h="12064">
                  <a:moveTo>
                    <a:pt x="2693" y="4656"/>
                  </a:moveTo>
                  <a:lnTo>
                    <a:pt x="2286" y="5892"/>
                  </a:lnTo>
                  <a:lnTo>
                    <a:pt x="4572" y="5892"/>
                  </a:lnTo>
                  <a:lnTo>
                    <a:pt x="4572" y="5031"/>
                  </a:lnTo>
                  <a:lnTo>
                    <a:pt x="2693" y="4656"/>
                  </a:lnTo>
                  <a:close/>
                </a:path>
                <a:path w="12064" h="12064">
                  <a:moveTo>
                    <a:pt x="4572" y="5031"/>
                  </a:moveTo>
                  <a:lnTo>
                    <a:pt x="4572" y="5892"/>
                  </a:lnTo>
                  <a:lnTo>
                    <a:pt x="5529" y="5892"/>
                  </a:lnTo>
                  <a:lnTo>
                    <a:pt x="4686" y="5054"/>
                  </a:lnTo>
                  <a:close/>
                </a:path>
                <a:path w="12064" h="12064">
                  <a:moveTo>
                    <a:pt x="2997" y="3733"/>
                  </a:moveTo>
                  <a:lnTo>
                    <a:pt x="2693" y="4656"/>
                  </a:lnTo>
                  <a:lnTo>
                    <a:pt x="4572" y="5031"/>
                  </a:lnTo>
                  <a:lnTo>
                    <a:pt x="4572" y="4253"/>
                  </a:lnTo>
                  <a:lnTo>
                    <a:pt x="2997" y="3733"/>
                  </a:lnTo>
                  <a:close/>
                </a:path>
                <a:path w="12064" h="12064">
                  <a:moveTo>
                    <a:pt x="4572" y="2247"/>
                  </a:moveTo>
                  <a:lnTo>
                    <a:pt x="2286" y="2247"/>
                  </a:lnTo>
                  <a:lnTo>
                    <a:pt x="1828" y="4483"/>
                  </a:lnTo>
                  <a:lnTo>
                    <a:pt x="2693" y="4656"/>
                  </a:lnTo>
                  <a:lnTo>
                    <a:pt x="2997" y="3733"/>
                  </a:lnTo>
                  <a:lnTo>
                    <a:pt x="4572" y="3733"/>
                  </a:lnTo>
                  <a:lnTo>
                    <a:pt x="4572" y="2247"/>
                  </a:lnTo>
                  <a:close/>
                </a:path>
                <a:path w="12064" h="12064">
                  <a:moveTo>
                    <a:pt x="4572" y="3733"/>
                  </a:moveTo>
                  <a:lnTo>
                    <a:pt x="2997" y="3733"/>
                  </a:lnTo>
                  <a:lnTo>
                    <a:pt x="4572" y="4253"/>
                  </a:lnTo>
                  <a:lnTo>
                    <a:pt x="4572" y="37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339947" y="4330776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3670" y="0"/>
                  </a:moveTo>
                  <a:lnTo>
                    <a:pt x="0" y="0"/>
                  </a:lnTo>
                  <a:lnTo>
                    <a:pt x="330" y="1879"/>
                  </a:lnTo>
                  <a:lnTo>
                    <a:pt x="12" y="3721"/>
                  </a:lnTo>
                  <a:lnTo>
                    <a:pt x="3670" y="3721"/>
                  </a:lnTo>
                  <a:lnTo>
                    <a:pt x="3848" y="1879"/>
                  </a:lnTo>
                  <a:lnTo>
                    <a:pt x="367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337699" y="4328490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261" y="4169"/>
                  </a:moveTo>
                  <a:lnTo>
                    <a:pt x="225" y="4381"/>
                  </a:lnTo>
                  <a:lnTo>
                    <a:pt x="119" y="6007"/>
                  </a:lnTo>
                  <a:lnTo>
                    <a:pt x="520" y="7480"/>
                  </a:lnTo>
                  <a:lnTo>
                    <a:pt x="2260" y="8293"/>
                  </a:lnTo>
                  <a:lnTo>
                    <a:pt x="7099" y="8293"/>
                  </a:lnTo>
                  <a:lnTo>
                    <a:pt x="8077" y="7404"/>
                  </a:lnTo>
                  <a:lnTo>
                    <a:pt x="8175" y="6388"/>
                  </a:lnTo>
                  <a:lnTo>
                    <a:pt x="4521" y="6388"/>
                  </a:lnTo>
                  <a:lnTo>
                    <a:pt x="2260" y="6007"/>
                  </a:lnTo>
                  <a:lnTo>
                    <a:pt x="2247" y="4571"/>
                  </a:lnTo>
                  <a:lnTo>
                    <a:pt x="330" y="4559"/>
                  </a:lnTo>
                  <a:lnTo>
                    <a:pt x="261" y="4169"/>
                  </a:lnTo>
                  <a:close/>
                </a:path>
                <a:path w="8254" h="8889">
                  <a:moveTo>
                    <a:pt x="3779" y="3956"/>
                  </a:moveTo>
                  <a:lnTo>
                    <a:pt x="2260" y="4221"/>
                  </a:lnTo>
                  <a:lnTo>
                    <a:pt x="2260" y="6007"/>
                  </a:lnTo>
                  <a:lnTo>
                    <a:pt x="4521" y="6388"/>
                  </a:lnTo>
                  <a:lnTo>
                    <a:pt x="4610" y="5875"/>
                  </a:lnTo>
                  <a:lnTo>
                    <a:pt x="3644" y="5778"/>
                  </a:lnTo>
                  <a:lnTo>
                    <a:pt x="3759" y="4559"/>
                  </a:lnTo>
                  <a:lnTo>
                    <a:pt x="3779" y="3956"/>
                  </a:lnTo>
                  <a:close/>
                </a:path>
                <a:path w="8254" h="8889">
                  <a:moveTo>
                    <a:pt x="4610" y="5875"/>
                  </a:moveTo>
                  <a:lnTo>
                    <a:pt x="4521" y="6388"/>
                  </a:lnTo>
                  <a:lnTo>
                    <a:pt x="8175" y="6388"/>
                  </a:lnTo>
                  <a:lnTo>
                    <a:pt x="8212" y="6007"/>
                  </a:lnTo>
                  <a:lnTo>
                    <a:pt x="5918" y="6007"/>
                  </a:lnTo>
                  <a:lnTo>
                    <a:pt x="4610" y="5875"/>
                  </a:lnTo>
                  <a:close/>
                </a:path>
                <a:path w="8254" h="8889">
                  <a:moveTo>
                    <a:pt x="5918" y="2285"/>
                  </a:moveTo>
                  <a:lnTo>
                    <a:pt x="4599" y="2411"/>
                  </a:lnTo>
                  <a:lnTo>
                    <a:pt x="4829" y="3721"/>
                  </a:lnTo>
                  <a:lnTo>
                    <a:pt x="4836" y="4571"/>
                  </a:lnTo>
                  <a:lnTo>
                    <a:pt x="4610" y="5875"/>
                  </a:lnTo>
                  <a:lnTo>
                    <a:pt x="5918" y="6007"/>
                  </a:lnTo>
                  <a:lnTo>
                    <a:pt x="5918" y="2285"/>
                  </a:lnTo>
                  <a:close/>
                </a:path>
                <a:path w="8254" h="8889">
                  <a:moveTo>
                    <a:pt x="8211" y="2285"/>
                  </a:moveTo>
                  <a:lnTo>
                    <a:pt x="5918" y="2285"/>
                  </a:lnTo>
                  <a:lnTo>
                    <a:pt x="5918" y="6007"/>
                  </a:lnTo>
                  <a:lnTo>
                    <a:pt x="8212" y="6007"/>
                  </a:lnTo>
                  <a:lnTo>
                    <a:pt x="8250" y="5613"/>
                  </a:lnTo>
                  <a:lnTo>
                    <a:pt x="8211" y="2285"/>
                  </a:lnTo>
                  <a:close/>
                </a:path>
                <a:path w="8254" h="8889">
                  <a:moveTo>
                    <a:pt x="4838" y="3771"/>
                  </a:moveTo>
                  <a:lnTo>
                    <a:pt x="3779" y="3956"/>
                  </a:lnTo>
                  <a:lnTo>
                    <a:pt x="3759" y="4559"/>
                  </a:lnTo>
                  <a:lnTo>
                    <a:pt x="3644" y="5778"/>
                  </a:lnTo>
                  <a:lnTo>
                    <a:pt x="4610" y="5875"/>
                  </a:lnTo>
                  <a:lnTo>
                    <a:pt x="4836" y="4571"/>
                  </a:lnTo>
                  <a:lnTo>
                    <a:pt x="4838" y="3771"/>
                  </a:lnTo>
                  <a:close/>
                </a:path>
                <a:path w="8254" h="8889">
                  <a:moveTo>
                    <a:pt x="2260" y="4221"/>
                  </a:moveTo>
                  <a:lnTo>
                    <a:pt x="2247" y="4571"/>
                  </a:lnTo>
                  <a:lnTo>
                    <a:pt x="2260" y="4221"/>
                  </a:lnTo>
                  <a:close/>
                </a:path>
                <a:path w="8254" h="8889">
                  <a:moveTo>
                    <a:pt x="330" y="3771"/>
                  </a:moveTo>
                  <a:lnTo>
                    <a:pt x="330" y="4559"/>
                  </a:lnTo>
                  <a:lnTo>
                    <a:pt x="2247" y="4223"/>
                  </a:lnTo>
                  <a:lnTo>
                    <a:pt x="330" y="3771"/>
                  </a:lnTo>
                  <a:close/>
                </a:path>
                <a:path w="8254" h="8889">
                  <a:moveTo>
                    <a:pt x="2247" y="4223"/>
                  </a:moveTo>
                  <a:lnTo>
                    <a:pt x="330" y="4559"/>
                  </a:lnTo>
                  <a:lnTo>
                    <a:pt x="2247" y="4559"/>
                  </a:lnTo>
                  <a:lnTo>
                    <a:pt x="2247" y="4223"/>
                  </a:lnTo>
                  <a:close/>
                </a:path>
                <a:path w="8254" h="8889">
                  <a:moveTo>
                    <a:pt x="2260" y="4109"/>
                  </a:moveTo>
                  <a:lnTo>
                    <a:pt x="2557" y="4169"/>
                  </a:lnTo>
                  <a:lnTo>
                    <a:pt x="2260" y="4109"/>
                  </a:lnTo>
                  <a:close/>
                </a:path>
                <a:path w="8254" h="8889">
                  <a:moveTo>
                    <a:pt x="7099" y="0"/>
                  </a:moveTo>
                  <a:lnTo>
                    <a:pt x="2247" y="0"/>
                  </a:lnTo>
                  <a:lnTo>
                    <a:pt x="508" y="812"/>
                  </a:lnTo>
                  <a:lnTo>
                    <a:pt x="0" y="2679"/>
                  </a:lnTo>
                  <a:lnTo>
                    <a:pt x="261" y="4169"/>
                  </a:lnTo>
                  <a:lnTo>
                    <a:pt x="330" y="3771"/>
                  </a:lnTo>
                  <a:lnTo>
                    <a:pt x="2247" y="3771"/>
                  </a:lnTo>
                  <a:lnTo>
                    <a:pt x="2247" y="2285"/>
                  </a:lnTo>
                  <a:lnTo>
                    <a:pt x="4508" y="1892"/>
                  </a:lnTo>
                  <a:lnTo>
                    <a:pt x="8173" y="1892"/>
                  </a:lnTo>
                  <a:lnTo>
                    <a:pt x="8077" y="888"/>
                  </a:lnTo>
                  <a:lnTo>
                    <a:pt x="7099" y="0"/>
                  </a:lnTo>
                  <a:close/>
                </a:path>
                <a:path w="8254" h="8889">
                  <a:moveTo>
                    <a:pt x="3757" y="3721"/>
                  </a:moveTo>
                  <a:lnTo>
                    <a:pt x="2260" y="3721"/>
                  </a:lnTo>
                  <a:lnTo>
                    <a:pt x="2260" y="4109"/>
                  </a:lnTo>
                  <a:lnTo>
                    <a:pt x="2578" y="4165"/>
                  </a:lnTo>
                  <a:lnTo>
                    <a:pt x="3779" y="3956"/>
                  </a:lnTo>
                  <a:lnTo>
                    <a:pt x="3757" y="3721"/>
                  </a:lnTo>
                  <a:close/>
                </a:path>
                <a:path w="8254" h="8889">
                  <a:moveTo>
                    <a:pt x="4508" y="1892"/>
                  </a:moveTo>
                  <a:lnTo>
                    <a:pt x="2247" y="2285"/>
                  </a:lnTo>
                  <a:lnTo>
                    <a:pt x="2260" y="4109"/>
                  </a:lnTo>
                  <a:lnTo>
                    <a:pt x="2260" y="3721"/>
                  </a:lnTo>
                  <a:lnTo>
                    <a:pt x="3757" y="3721"/>
                  </a:lnTo>
                  <a:lnTo>
                    <a:pt x="3644" y="2501"/>
                  </a:lnTo>
                  <a:lnTo>
                    <a:pt x="4599" y="2411"/>
                  </a:lnTo>
                  <a:lnTo>
                    <a:pt x="4508" y="1892"/>
                  </a:lnTo>
                  <a:close/>
                </a:path>
                <a:path w="8254" h="8889">
                  <a:moveTo>
                    <a:pt x="2247" y="3771"/>
                  </a:moveTo>
                  <a:lnTo>
                    <a:pt x="330" y="3771"/>
                  </a:lnTo>
                  <a:lnTo>
                    <a:pt x="2247" y="4107"/>
                  </a:lnTo>
                  <a:lnTo>
                    <a:pt x="2247" y="3771"/>
                  </a:lnTo>
                  <a:close/>
                </a:path>
                <a:path w="8254" h="8889">
                  <a:moveTo>
                    <a:pt x="4599" y="2411"/>
                  </a:moveTo>
                  <a:lnTo>
                    <a:pt x="3644" y="2501"/>
                  </a:lnTo>
                  <a:lnTo>
                    <a:pt x="3779" y="3956"/>
                  </a:lnTo>
                  <a:lnTo>
                    <a:pt x="4838" y="3771"/>
                  </a:lnTo>
                  <a:lnTo>
                    <a:pt x="4599" y="2411"/>
                  </a:lnTo>
                  <a:close/>
                </a:path>
                <a:path w="8254" h="8889">
                  <a:moveTo>
                    <a:pt x="8173" y="1892"/>
                  </a:moveTo>
                  <a:lnTo>
                    <a:pt x="4508" y="1892"/>
                  </a:lnTo>
                  <a:lnTo>
                    <a:pt x="4599" y="2411"/>
                  </a:lnTo>
                  <a:lnTo>
                    <a:pt x="5918" y="2285"/>
                  </a:lnTo>
                  <a:lnTo>
                    <a:pt x="8211" y="2285"/>
                  </a:lnTo>
                  <a:lnTo>
                    <a:pt x="8173" y="18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324885" y="433449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3657" y="0"/>
                  </a:moveTo>
                  <a:lnTo>
                    <a:pt x="0" y="0"/>
                  </a:lnTo>
                  <a:lnTo>
                    <a:pt x="736" y="3797"/>
                  </a:lnTo>
                  <a:lnTo>
                    <a:pt x="3733" y="6781"/>
                  </a:lnTo>
                  <a:lnTo>
                    <a:pt x="7518" y="7531"/>
                  </a:lnTo>
                  <a:lnTo>
                    <a:pt x="7518" y="3886"/>
                  </a:lnTo>
                  <a:lnTo>
                    <a:pt x="5676" y="3289"/>
                  </a:lnTo>
                  <a:lnTo>
                    <a:pt x="4241" y="1854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322689" y="433221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5853" y="0"/>
                  </a:moveTo>
                  <a:lnTo>
                    <a:pt x="2196" y="0"/>
                  </a:lnTo>
                  <a:lnTo>
                    <a:pt x="430" y="825"/>
                  </a:lnTo>
                  <a:lnTo>
                    <a:pt x="58" y="2285"/>
                  </a:lnTo>
                  <a:lnTo>
                    <a:pt x="0" y="2984"/>
                  </a:lnTo>
                  <a:lnTo>
                    <a:pt x="855" y="7405"/>
                  </a:lnTo>
                  <a:lnTo>
                    <a:pt x="990" y="7569"/>
                  </a:lnTo>
                  <a:lnTo>
                    <a:pt x="4571" y="11125"/>
                  </a:lnTo>
                  <a:lnTo>
                    <a:pt x="9282" y="12052"/>
                  </a:lnTo>
                  <a:lnTo>
                    <a:pt x="11175" y="11582"/>
                  </a:lnTo>
                  <a:lnTo>
                    <a:pt x="12000" y="9817"/>
                  </a:lnTo>
                  <a:lnTo>
                    <a:pt x="7428" y="9817"/>
                  </a:lnTo>
                  <a:lnTo>
                    <a:pt x="7428" y="7838"/>
                  </a:lnTo>
                  <a:lnTo>
                    <a:pt x="6463" y="7531"/>
                  </a:lnTo>
                  <a:lnTo>
                    <a:pt x="4482" y="5524"/>
                  </a:lnTo>
                  <a:lnTo>
                    <a:pt x="4177" y="4571"/>
                  </a:lnTo>
                  <a:lnTo>
                    <a:pt x="2196" y="4571"/>
                  </a:lnTo>
                  <a:lnTo>
                    <a:pt x="2196" y="2285"/>
                  </a:lnTo>
                  <a:lnTo>
                    <a:pt x="4444" y="1854"/>
                  </a:lnTo>
                  <a:lnTo>
                    <a:pt x="5853" y="1854"/>
                  </a:lnTo>
                  <a:lnTo>
                    <a:pt x="5853" y="0"/>
                  </a:lnTo>
                  <a:close/>
                </a:path>
                <a:path w="12064" h="12064">
                  <a:moveTo>
                    <a:pt x="7428" y="7838"/>
                  </a:moveTo>
                  <a:lnTo>
                    <a:pt x="7428" y="9817"/>
                  </a:lnTo>
                  <a:lnTo>
                    <a:pt x="9714" y="9817"/>
                  </a:lnTo>
                  <a:lnTo>
                    <a:pt x="10005" y="8343"/>
                  </a:lnTo>
                  <a:lnTo>
                    <a:pt x="9016" y="8343"/>
                  </a:lnTo>
                  <a:lnTo>
                    <a:pt x="7428" y="7838"/>
                  </a:lnTo>
                  <a:close/>
                </a:path>
                <a:path w="12064" h="12064">
                  <a:moveTo>
                    <a:pt x="12000" y="6172"/>
                  </a:moveTo>
                  <a:lnTo>
                    <a:pt x="9714" y="6172"/>
                  </a:lnTo>
                  <a:lnTo>
                    <a:pt x="9318" y="7405"/>
                  </a:lnTo>
                  <a:lnTo>
                    <a:pt x="10159" y="7569"/>
                  </a:lnTo>
                  <a:lnTo>
                    <a:pt x="9714" y="9817"/>
                  </a:lnTo>
                  <a:lnTo>
                    <a:pt x="12000" y="9817"/>
                  </a:lnTo>
                  <a:lnTo>
                    <a:pt x="12000" y="6172"/>
                  </a:lnTo>
                  <a:close/>
                </a:path>
                <a:path w="12064" h="12064">
                  <a:moveTo>
                    <a:pt x="7428" y="7037"/>
                  </a:moveTo>
                  <a:lnTo>
                    <a:pt x="7428" y="7838"/>
                  </a:lnTo>
                  <a:lnTo>
                    <a:pt x="9016" y="8343"/>
                  </a:lnTo>
                  <a:lnTo>
                    <a:pt x="9318" y="7405"/>
                  </a:lnTo>
                  <a:lnTo>
                    <a:pt x="7428" y="7037"/>
                  </a:lnTo>
                  <a:close/>
                </a:path>
                <a:path w="12064" h="12064">
                  <a:moveTo>
                    <a:pt x="9318" y="7405"/>
                  </a:moveTo>
                  <a:lnTo>
                    <a:pt x="9016" y="8343"/>
                  </a:lnTo>
                  <a:lnTo>
                    <a:pt x="10005" y="8343"/>
                  </a:lnTo>
                  <a:lnTo>
                    <a:pt x="10159" y="7569"/>
                  </a:lnTo>
                  <a:lnTo>
                    <a:pt x="9318" y="7405"/>
                  </a:lnTo>
                  <a:close/>
                </a:path>
                <a:path w="12064" h="12064">
                  <a:moveTo>
                    <a:pt x="4602" y="2686"/>
                  </a:moveTo>
                  <a:lnTo>
                    <a:pt x="3669" y="2984"/>
                  </a:lnTo>
                  <a:lnTo>
                    <a:pt x="4482" y="5524"/>
                  </a:lnTo>
                  <a:lnTo>
                    <a:pt x="6463" y="7531"/>
                  </a:lnTo>
                  <a:lnTo>
                    <a:pt x="7428" y="7838"/>
                  </a:lnTo>
                  <a:lnTo>
                    <a:pt x="7428" y="7037"/>
                  </a:lnTo>
                  <a:lnTo>
                    <a:pt x="7288" y="7010"/>
                  </a:lnTo>
                  <a:lnTo>
                    <a:pt x="4990" y="4724"/>
                  </a:lnTo>
                  <a:lnTo>
                    <a:pt x="4602" y="2686"/>
                  </a:lnTo>
                  <a:close/>
                </a:path>
                <a:path w="12064" h="12064">
                  <a:moveTo>
                    <a:pt x="9714" y="6172"/>
                  </a:moveTo>
                  <a:lnTo>
                    <a:pt x="7428" y="6172"/>
                  </a:lnTo>
                  <a:lnTo>
                    <a:pt x="7428" y="7037"/>
                  </a:lnTo>
                  <a:lnTo>
                    <a:pt x="9318" y="7405"/>
                  </a:lnTo>
                  <a:lnTo>
                    <a:pt x="9714" y="6172"/>
                  </a:lnTo>
                  <a:close/>
                </a:path>
                <a:path w="12064" h="12064">
                  <a:moveTo>
                    <a:pt x="5853" y="2285"/>
                  </a:moveTo>
                  <a:lnTo>
                    <a:pt x="4602" y="2686"/>
                  </a:lnTo>
                  <a:lnTo>
                    <a:pt x="4990" y="4724"/>
                  </a:lnTo>
                  <a:lnTo>
                    <a:pt x="7288" y="7010"/>
                  </a:lnTo>
                  <a:lnTo>
                    <a:pt x="7428" y="7037"/>
                  </a:lnTo>
                  <a:lnTo>
                    <a:pt x="7428" y="6172"/>
                  </a:lnTo>
                  <a:lnTo>
                    <a:pt x="12000" y="6172"/>
                  </a:lnTo>
                  <a:lnTo>
                    <a:pt x="10837" y="4571"/>
                  </a:lnTo>
                  <a:lnTo>
                    <a:pt x="5853" y="4571"/>
                  </a:lnTo>
                  <a:lnTo>
                    <a:pt x="5853" y="2285"/>
                  </a:lnTo>
                  <a:close/>
                </a:path>
                <a:path w="12064" h="12064">
                  <a:moveTo>
                    <a:pt x="4444" y="1854"/>
                  </a:moveTo>
                  <a:lnTo>
                    <a:pt x="2196" y="2285"/>
                  </a:lnTo>
                  <a:lnTo>
                    <a:pt x="2196" y="4571"/>
                  </a:lnTo>
                  <a:lnTo>
                    <a:pt x="4177" y="4571"/>
                  </a:lnTo>
                  <a:lnTo>
                    <a:pt x="3669" y="2984"/>
                  </a:lnTo>
                  <a:lnTo>
                    <a:pt x="4503" y="2717"/>
                  </a:lnTo>
                  <a:lnTo>
                    <a:pt x="4444" y="1854"/>
                  </a:lnTo>
                  <a:close/>
                </a:path>
                <a:path w="12064" h="12064">
                  <a:moveTo>
                    <a:pt x="5853" y="0"/>
                  </a:moveTo>
                  <a:lnTo>
                    <a:pt x="5853" y="4571"/>
                  </a:lnTo>
                  <a:lnTo>
                    <a:pt x="10837" y="4571"/>
                  </a:lnTo>
                  <a:lnTo>
                    <a:pt x="10413" y="3987"/>
                  </a:lnTo>
                  <a:lnTo>
                    <a:pt x="9270" y="3619"/>
                  </a:lnTo>
                  <a:lnTo>
                    <a:pt x="8406" y="2743"/>
                  </a:lnTo>
                  <a:lnTo>
                    <a:pt x="8025" y="1587"/>
                  </a:lnTo>
                  <a:lnTo>
                    <a:pt x="5853" y="0"/>
                  </a:lnTo>
                  <a:close/>
                </a:path>
                <a:path w="12064" h="12064">
                  <a:moveTo>
                    <a:pt x="5853" y="1854"/>
                  </a:moveTo>
                  <a:lnTo>
                    <a:pt x="4444" y="1854"/>
                  </a:lnTo>
                  <a:lnTo>
                    <a:pt x="4602" y="2686"/>
                  </a:lnTo>
                  <a:lnTo>
                    <a:pt x="5853" y="2285"/>
                  </a:lnTo>
                  <a:lnTo>
                    <a:pt x="5853" y="185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324885" y="432329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518" y="0"/>
                  </a:moveTo>
                  <a:lnTo>
                    <a:pt x="3733" y="723"/>
                  </a:lnTo>
                  <a:lnTo>
                    <a:pt x="762" y="3695"/>
                  </a:lnTo>
                  <a:lnTo>
                    <a:pt x="0" y="7480"/>
                  </a:lnTo>
                  <a:lnTo>
                    <a:pt x="3657" y="7480"/>
                  </a:lnTo>
                  <a:lnTo>
                    <a:pt x="4267" y="5651"/>
                  </a:lnTo>
                  <a:lnTo>
                    <a:pt x="5689" y="4229"/>
                  </a:lnTo>
                  <a:lnTo>
                    <a:pt x="7518" y="3644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322750" y="432104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21" y="0"/>
                  </a:moveTo>
                  <a:lnTo>
                    <a:pt x="4522" y="914"/>
                  </a:lnTo>
                  <a:lnTo>
                    <a:pt x="839" y="4584"/>
                  </a:lnTo>
                  <a:lnTo>
                    <a:pt x="59" y="8432"/>
                  </a:lnTo>
                  <a:lnTo>
                    <a:pt x="0" y="9728"/>
                  </a:lnTo>
                  <a:lnTo>
                    <a:pt x="369" y="11175"/>
                  </a:lnTo>
                  <a:lnTo>
                    <a:pt x="2134" y="12014"/>
                  </a:lnTo>
                  <a:lnTo>
                    <a:pt x="5792" y="12014"/>
                  </a:lnTo>
                  <a:lnTo>
                    <a:pt x="7963" y="10452"/>
                  </a:lnTo>
                  <a:lnTo>
                    <a:pt x="8055" y="10172"/>
                  </a:lnTo>
                  <a:lnTo>
                    <a:pt x="4369" y="10172"/>
                  </a:lnTo>
                  <a:lnTo>
                    <a:pt x="2134" y="9728"/>
                  </a:lnTo>
                  <a:lnTo>
                    <a:pt x="2134" y="7442"/>
                  </a:lnTo>
                  <a:lnTo>
                    <a:pt x="4143" y="7442"/>
                  </a:lnTo>
                  <a:lnTo>
                    <a:pt x="4458" y="6502"/>
                  </a:lnTo>
                  <a:lnTo>
                    <a:pt x="6427" y="4521"/>
                  </a:lnTo>
                  <a:lnTo>
                    <a:pt x="7366" y="4225"/>
                  </a:lnTo>
                  <a:lnTo>
                    <a:pt x="7366" y="2247"/>
                  </a:lnTo>
                  <a:lnTo>
                    <a:pt x="11938" y="2247"/>
                  </a:lnTo>
                  <a:lnTo>
                    <a:pt x="11113" y="482"/>
                  </a:lnTo>
                  <a:lnTo>
                    <a:pt x="9221" y="0"/>
                  </a:lnTo>
                  <a:close/>
                </a:path>
                <a:path w="12064" h="12064">
                  <a:moveTo>
                    <a:pt x="4143" y="7442"/>
                  </a:moveTo>
                  <a:lnTo>
                    <a:pt x="2134" y="7442"/>
                  </a:lnTo>
                  <a:lnTo>
                    <a:pt x="2134" y="9728"/>
                  </a:lnTo>
                  <a:lnTo>
                    <a:pt x="4369" y="10172"/>
                  </a:lnTo>
                  <a:lnTo>
                    <a:pt x="4458" y="9728"/>
                  </a:lnTo>
                  <a:lnTo>
                    <a:pt x="4458" y="9283"/>
                  </a:lnTo>
                  <a:lnTo>
                    <a:pt x="3620" y="9004"/>
                  </a:lnTo>
                  <a:lnTo>
                    <a:pt x="4143" y="7442"/>
                  </a:lnTo>
                  <a:close/>
                </a:path>
                <a:path w="12064" h="12064">
                  <a:moveTo>
                    <a:pt x="10812" y="7442"/>
                  </a:moveTo>
                  <a:lnTo>
                    <a:pt x="5792" y="7442"/>
                  </a:lnTo>
                  <a:lnTo>
                    <a:pt x="5792" y="9728"/>
                  </a:lnTo>
                  <a:lnTo>
                    <a:pt x="4458" y="9728"/>
                  </a:lnTo>
                  <a:lnTo>
                    <a:pt x="4369" y="10172"/>
                  </a:lnTo>
                  <a:lnTo>
                    <a:pt x="8055" y="10172"/>
                  </a:lnTo>
                  <a:lnTo>
                    <a:pt x="8202" y="9728"/>
                  </a:lnTo>
                  <a:lnTo>
                    <a:pt x="5792" y="9728"/>
                  </a:lnTo>
                  <a:lnTo>
                    <a:pt x="4541" y="9311"/>
                  </a:lnTo>
                  <a:lnTo>
                    <a:pt x="8339" y="9311"/>
                  </a:lnTo>
                  <a:lnTo>
                    <a:pt x="9221" y="8432"/>
                  </a:lnTo>
                  <a:lnTo>
                    <a:pt x="10351" y="8077"/>
                  </a:lnTo>
                  <a:lnTo>
                    <a:pt x="10812" y="7442"/>
                  </a:lnTo>
                  <a:close/>
                </a:path>
                <a:path w="12064" h="12064">
                  <a:moveTo>
                    <a:pt x="7366" y="5014"/>
                  </a:moveTo>
                  <a:lnTo>
                    <a:pt x="7227" y="5041"/>
                  </a:lnTo>
                  <a:lnTo>
                    <a:pt x="4941" y="7302"/>
                  </a:lnTo>
                  <a:lnTo>
                    <a:pt x="4541" y="9311"/>
                  </a:lnTo>
                  <a:lnTo>
                    <a:pt x="5792" y="9728"/>
                  </a:lnTo>
                  <a:lnTo>
                    <a:pt x="5792" y="7442"/>
                  </a:lnTo>
                  <a:lnTo>
                    <a:pt x="10812" y="7442"/>
                  </a:lnTo>
                  <a:lnTo>
                    <a:pt x="11938" y="5892"/>
                  </a:lnTo>
                  <a:lnTo>
                    <a:pt x="7366" y="5892"/>
                  </a:lnTo>
                  <a:lnTo>
                    <a:pt x="7366" y="5014"/>
                  </a:lnTo>
                  <a:close/>
                </a:path>
                <a:path w="12064" h="12064">
                  <a:moveTo>
                    <a:pt x="7366" y="4225"/>
                  </a:moveTo>
                  <a:lnTo>
                    <a:pt x="6427" y="4521"/>
                  </a:lnTo>
                  <a:lnTo>
                    <a:pt x="4458" y="6502"/>
                  </a:lnTo>
                  <a:lnTo>
                    <a:pt x="3620" y="9004"/>
                  </a:lnTo>
                  <a:lnTo>
                    <a:pt x="4541" y="9311"/>
                  </a:lnTo>
                  <a:lnTo>
                    <a:pt x="4941" y="7302"/>
                  </a:lnTo>
                  <a:lnTo>
                    <a:pt x="7227" y="5041"/>
                  </a:lnTo>
                  <a:lnTo>
                    <a:pt x="7366" y="5014"/>
                  </a:lnTo>
                  <a:lnTo>
                    <a:pt x="7366" y="4225"/>
                  </a:lnTo>
                  <a:close/>
                </a:path>
                <a:path w="12064" h="12064">
                  <a:moveTo>
                    <a:pt x="9258" y="4644"/>
                  </a:moveTo>
                  <a:lnTo>
                    <a:pt x="7366" y="5014"/>
                  </a:lnTo>
                  <a:lnTo>
                    <a:pt x="7366" y="5892"/>
                  </a:lnTo>
                  <a:lnTo>
                    <a:pt x="9652" y="5892"/>
                  </a:lnTo>
                  <a:lnTo>
                    <a:pt x="9258" y="4644"/>
                  </a:lnTo>
                  <a:close/>
                </a:path>
                <a:path w="12064" h="12064">
                  <a:moveTo>
                    <a:pt x="11938" y="2247"/>
                  </a:moveTo>
                  <a:lnTo>
                    <a:pt x="9652" y="2247"/>
                  </a:lnTo>
                  <a:lnTo>
                    <a:pt x="10084" y="4483"/>
                  </a:lnTo>
                  <a:lnTo>
                    <a:pt x="9258" y="4644"/>
                  </a:lnTo>
                  <a:lnTo>
                    <a:pt x="9652" y="5892"/>
                  </a:lnTo>
                  <a:lnTo>
                    <a:pt x="11938" y="5892"/>
                  </a:lnTo>
                  <a:lnTo>
                    <a:pt x="11938" y="2247"/>
                  </a:lnTo>
                  <a:close/>
                </a:path>
                <a:path w="12064" h="12064">
                  <a:moveTo>
                    <a:pt x="8967" y="3721"/>
                  </a:moveTo>
                  <a:lnTo>
                    <a:pt x="7366" y="4225"/>
                  </a:lnTo>
                  <a:lnTo>
                    <a:pt x="7366" y="5014"/>
                  </a:lnTo>
                  <a:lnTo>
                    <a:pt x="9258" y="4644"/>
                  </a:lnTo>
                  <a:lnTo>
                    <a:pt x="8967" y="3721"/>
                  </a:lnTo>
                  <a:close/>
                </a:path>
                <a:path w="12064" h="12064">
                  <a:moveTo>
                    <a:pt x="9937" y="3721"/>
                  </a:moveTo>
                  <a:lnTo>
                    <a:pt x="8967" y="3721"/>
                  </a:lnTo>
                  <a:lnTo>
                    <a:pt x="9258" y="4644"/>
                  </a:lnTo>
                  <a:lnTo>
                    <a:pt x="10084" y="4483"/>
                  </a:lnTo>
                  <a:lnTo>
                    <a:pt x="9937" y="3721"/>
                  </a:lnTo>
                  <a:close/>
                </a:path>
                <a:path w="12064" h="12064">
                  <a:moveTo>
                    <a:pt x="9652" y="2247"/>
                  </a:moveTo>
                  <a:lnTo>
                    <a:pt x="7366" y="2247"/>
                  </a:lnTo>
                  <a:lnTo>
                    <a:pt x="7366" y="4225"/>
                  </a:lnTo>
                  <a:lnTo>
                    <a:pt x="8967" y="3721"/>
                  </a:lnTo>
                  <a:lnTo>
                    <a:pt x="9937" y="3721"/>
                  </a:lnTo>
                  <a:lnTo>
                    <a:pt x="9652" y="22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332403" y="4338358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733" y="0"/>
                  </a:moveTo>
                  <a:lnTo>
                    <a:pt x="1841" y="342"/>
                  </a:lnTo>
                  <a:lnTo>
                    <a:pt x="0" y="25"/>
                  </a:lnTo>
                  <a:lnTo>
                    <a:pt x="0" y="3670"/>
                  </a:lnTo>
                  <a:lnTo>
                    <a:pt x="1841" y="3848"/>
                  </a:lnTo>
                  <a:lnTo>
                    <a:pt x="3733" y="3644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330117" y="433611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2679" y="12"/>
                  </a:moveTo>
                  <a:lnTo>
                    <a:pt x="812" y="520"/>
                  </a:lnTo>
                  <a:lnTo>
                    <a:pt x="11" y="2247"/>
                  </a:lnTo>
                  <a:lnTo>
                    <a:pt x="0" y="7099"/>
                  </a:lnTo>
                  <a:lnTo>
                    <a:pt x="901" y="8077"/>
                  </a:lnTo>
                  <a:lnTo>
                    <a:pt x="3911" y="8369"/>
                  </a:lnTo>
                  <a:lnTo>
                    <a:pt x="4368" y="8369"/>
                  </a:lnTo>
                  <a:lnTo>
                    <a:pt x="7416" y="8051"/>
                  </a:lnTo>
                  <a:lnTo>
                    <a:pt x="8282" y="7099"/>
                  </a:lnTo>
                  <a:lnTo>
                    <a:pt x="8305" y="5918"/>
                  </a:lnTo>
                  <a:lnTo>
                    <a:pt x="2286" y="5918"/>
                  </a:lnTo>
                  <a:lnTo>
                    <a:pt x="2320" y="4592"/>
                  </a:lnTo>
                  <a:lnTo>
                    <a:pt x="1904" y="4521"/>
                  </a:lnTo>
                  <a:lnTo>
                    <a:pt x="2286" y="2273"/>
                  </a:lnTo>
                  <a:lnTo>
                    <a:pt x="3733" y="2273"/>
                  </a:lnTo>
                  <a:lnTo>
                    <a:pt x="4067" y="2247"/>
                  </a:lnTo>
                  <a:lnTo>
                    <a:pt x="3733" y="330"/>
                  </a:lnTo>
                  <a:lnTo>
                    <a:pt x="4123" y="261"/>
                  </a:lnTo>
                  <a:lnTo>
                    <a:pt x="2679" y="12"/>
                  </a:lnTo>
                  <a:close/>
                </a:path>
                <a:path w="8889" h="8889">
                  <a:moveTo>
                    <a:pt x="2410" y="4608"/>
                  </a:moveTo>
                  <a:lnTo>
                    <a:pt x="2286" y="5918"/>
                  </a:lnTo>
                  <a:lnTo>
                    <a:pt x="4572" y="5918"/>
                  </a:lnTo>
                  <a:lnTo>
                    <a:pt x="3733" y="5892"/>
                  </a:lnTo>
                  <a:lnTo>
                    <a:pt x="3706" y="4831"/>
                  </a:lnTo>
                  <a:lnTo>
                    <a:pt x="2410" y="4608"/>
                  </a:lnTo>
                  <a:close/>
                </a:path>
                <a:path w="8889" h="8889">
                  <a:moveTo>
                    <a:pt x="5881" y="4592"/>
                  </a:moveTo>
                  <a:lnTo>
                    <a:pt x="4572" y="4831"/>
                  </a:lnTo>
                  <a:lnTo>
                    <a:pt x="4572" y="5918"/>
                  </a:lnTo>
                  <a:lnTo>
                    <a:pt x="8305" y="5918"/>
                  </a:lnTo>
                  <a:lnTo>
                    <a:pt x="6019" y="5892"/>
                  </a:lnTo>
                  <a:lnTo>
                    <a:pt x="5881" y="4592"/>
                  </a:lnTo>
                  <a:close/>
                </a:path>
                <a:path w="8889" h="8889">
                  <a:moveTo>
                    <a:pt x="4572" y="4838"/>
                  </a:moveTo>
                  <a:lnTo>
                    <a:pt x="3733" y="4838"/>
                  </a:lnTo>
                  <a:lnTo>
                    <a:pt x="3733" y="5892"/>
                  </a:lnTo>
                  <a:lnTo>
                    <a:pt x="4572" y="5892"/>
                  </a:lnTo>
                  <a:lnTo>
                    <a:pt x="4572" y="4838"/>
                  </a:lnTo>
                  <a:close/>
                </a:path>
                <a:path w="8889" h="8889">
                  <a:moveTo>
                    <a:pt x="8305" y="2247"/>
                  </a:moveTo>
                  <a:lnTo>
                    <a:pt x="6019" y="2247"/>
                  </a:lnTo>
                  <a:lnTo>
                    <a:pt x="6413" y="4495"/>
                  </a:lnTo>
                  <a:lnTo>
                    <a:pt x="5881" y="4592"/>
                  </a:lnTo>
                  <a:lnTo>
                    <a:pt x="6019" y="5892"/>
                  </a:lnTo>
                  <a:lnTo>
                    <a:pt x="8305" y="5892"/>
                  </a:lnTo>
                  <a:lnTo>
                    <a:pt x="8305" y="2247"/>
                  </a:lnTo>
                  <a:close/>
                </a:path>
                <a:path w="8889" h="8889">
                  <a:moveTo>
                    <a:pt x="3733" y="4836"/>
                  </a:moveTo>
                  <a:close/>
                </a:path>
                <a:path w="8889" h="8889">
                  <a:moveTo>
                    <a:pt x="3733" y="3760"/>
                  </a:moveTo>
                  <a:lnTo>
                    <a:pt x="3746" y="4838"/>
                  </a:lnTo>
                  <a:lnTo>
                    <a:pt x="4533" y="4838"/>
                  </a:lnTo>
                  <a:lnTo>
                    <a:pt x="4345" y="3797"/>
                  </a:lnTo>
                  <a:lnTo>
                    <a:pt x="4127" y="3797"/>
                  </a:lnTo>
                  <a:lnTo>
                    <a:pt x="3733" y="3760"/>
                  </a:lnTo>
                  <a:close/>
                </a:path>
                <a:path w="8889" h="8889">
                  <a:moveTo>
                    <a:pt x="4572" y="3749"/>
                  </a:moveTo>
                  <a:lnTo>
                    <a:pt x="4345" y="3797"/>
                  </a:lnTo>
                  <a:lnTo>
                    <a:pt x="4533" y="4838"/>
                  </a:lnTo>
                  <a:lnTo>
                    <a:pt x="4572" y="3749"/>
                  </a:lnTo>
                  <a:close/>
                </a:path>
                <a:path w="8889" h="8889">
                  <a:moveTo>
                    <a:pt x="4572" y="4831"/>
                  </a:moveTo>
                  <a:close/>
                </a:path>
                <a:path w="8889" h="8889">
                  <a:moveTo>
                    <a:pt x="2501" y="3644"/>
                  </a:moveTo>
                  <a:lnTo>
                    <a:pt x="2410" y="4608"/>
                  </a:lnTo>
                  <a:lnTo>
                    <a:pt x="3733" y="4836"/>
                  </a:lnTo>
                  <a:lnTo>
                    <a:pt x="3616" y="3749"/>
                  </a:lnTo>
                  <a:lnTo>
                    <a:pt x="2501" y="3644"/>
                  </a:lnTo>
                  <a:close/>
                </a:path>
                <a:path w="8889" h="8889">
                  <a:moveTo>
                    <a:pt x="5778" y="3619"/>
                  </a:moveTo>
                  <a:lnTo>
                    <a:pt x="4572" y="3749"/>
                  </a:lnTo>
                  <a:lnTo>
                    <a:pt x="4572" y="4831"/>
                  </a:lnTo>
                  <a:lnTo>
                    <a:pt x="5796" y="4608"/>
                  </a:lnTo>
                  <a:lnTo>
                    <a:pt x="5778" y="3619"/>
                  </a:lnTo>
                  <a:close/>
                </a:path>
                <a:path w="8889" h="8889">
                  <a:moveTo>
                    <a:pt x="3733" y="2273"/>
                  </a:moveTo>
                  <a:lnTo>
                    <a:pt x="2286" y="2273"/>
                  </a:lnTo>
                  <a:lnTo>
                    <a:pt x="1904" y="4521"/>
                  </a:lnTo>
                  <a:lnTo>
                    <a:pt x="2410" y="4608"/>
                  </a:lnTo>
                  <a:lnTo>
                    <a:pt x="2501" y="3644"/>
                  </a:lnTo>
                  <a:lnTo>
                    <a:pt x="3733" y="3644"/>
                  </a:lnTo>
                  <a:lnTo>
                    <a:pt x="3733" y="2273"/>
                  </a:lnTo>
                  <a:close/>
                </a:path>
                <a:path w="8889" h="8889">
                  <a:moveTo>
                    <a:pt x="6260" y="3619"/>
                  </a:moveTo>
                  <a:lnTo>
                    <a:pt x="5778" y="3619"/>
                  </a:lnTo>
                  <a:lnTo>
                    <a:pt x="5881" y="4592"/>
                  </a:lnTo>
                  <a:lnTo>
                    <a:pt x="6413" y="4495"/>
                  </a:lnTo>
                  <a:lnTo>
                    <a:pt x="6260" y="3619"/>
                  </a:lnTo>
                  <a:close/>
                </a:path>
                <a:path w="8889" h="8889">
                  <a:moveTo>
                    <a:pt x="4067" y="2247"/>
                  </a:moveTo>
                  <a:lnTo>
                    <a:pt x="3733" y="2247"/>
                  </a:lnTo>
                  <a:lnTo>
                    <a:pt x="3733" y="3760"/>
                  </a:lnTo>
                  <a:lnTo>
                    <a:pt x="4127" y="3797"/>
                  </a:lnTo>
                  <a:lnTo>
                    <a:pt x="4341" y="3774"/>
                  </a:lnTo>
                  <a:lnTo>
                    <a:pt x="4067" y="2247"/>
                  </a:lnTo>
                  <a:close/>
                </a:path>
                <a:path w="8889" h="8889">
                  <a:moveTo>
                    <a:pt x="4341" y="3774"/>
                  </a:moveTo>
                  <a:lnTo>
                    <a:pt x="4127" y="3797"/>
                  </a:lnTo>
                  <a:lnTo>
                    <a:pt x="4345" y="3797"/>
                  </a:lnTo>
                  <a:close/>
                </a:path>
                <a:path w="8889" h="8889">
                  <a:moveTo>
                    <a:pt x="5613" y="0"/>
                  </a:moveTo>
                  <a:lnTo>
                    <a:pt x="4123" y="261"/>
                  </a:lnTo>
                  <a:lnTo>
                    <a:pt x="4521" y="330"/>
                  </a:lnTo>
                  <a:lnTo>
                    <a:pt x="4127" y="2590"/>
                  </a:lnTo>
                  <a:lnTo>
                    <a:pt x="4341" y="3774"/>
                  </a:lnTo>
                  <a:lnTo>
                    <a:pt x="4470" y="3760"/>
                  </a:lnTo>
                  <a:lnTo>
                    <a:pt x="4572" y="2273"/>
                  </a:lnTo>
                  <a:lnTo>
                    <a:pt x="6024" y="2273"/>
                  </a:lnTo>
                  <a:lnTo>
                    <a:pt x="8305" y="2247"/>
                  </a:lnTo>
                  <a:lnTo>
                    <a:pt x="7480" y="495"/>
                  </a:lnTo>
                  <a:lnTo>
                    <a:pt x="5613" y="0"/>
                  </a:lnTo>
                  <a:close/>
                </a:path>
                <a:path w="8889" h="8889">
                  <a:moveTo>
                    <a:pt x="3733" y="3644"/>
                  </a:moveTo>
                  <a:lnTo>
                    <a:pt x="2501" y="3644"/>
                  </a:lnTo>
                  <a:lnTo>
                    <a:pt x="3733" y="3760"/>
                  </a:lnTo>
                  <a:close/>
                </a:path>
                <a:path w="8889" h="8889">
                  <a:moveTo>
                    <a:pt x="6024" y="2273"/>
                  </a:moveTo>
                  <a:lnTo>
                    <a:pt x="4572" y="2273"/>
                  </a:lnTo>
                  <a:lnTo>
                    <a:pt x="4572" y="3749"/>
                  </a:lnTo>
                  <a:lnTo>
                    <a:pt x="5778" y="3619"/>
                  </a:lnTo>
                  <a:lnTo>
                    <a:pt x="6260" y="3619"/>
                  </a:lnTo>
                  <a:lnTo>
                    <a:pt x="6024" y="2273"/>
                  </a:lnTo>
                  <a:close/>
                </a:path>
                <a:path w="8889" h="8889">
                  <a:moveTo>
                    <a:pt x="4123" y="261"/>
                  </a:moveTo>
                  <a:lnTo>
                    <a:pt x="3733" y="330"/>
                  </a:lnTo>
                  <a:lnTo>
                    <a:pt x="4127" y="2590"/>
                  </a:lnTo>
                  <a:lnTo>
                    <a:pt x="4521" y="330"/>
                  </a:lnTo>
                  <a:lnTo>
                    <a:pt x="4123" y="26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336137" y="433449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480" y="0"/>
                  </a:moveTo>
                  <a:lnTo>
                    <a:pt x="3822" y="0"/>
                  </a:lnTo>
                  <a:lnTo>
                    <a:pt x="3251" y="1828"/>
                  </a:lnTo>
                  <a:lnTo>
                    <a:pt x="1828" y="3263"/>
                  </a:lnTo>
                  <a:lnTo>
                    <a:pt x="0" y="3860"/>
                  </a:lnTo>
                  <a:lnTo>
                    <a:pt x="0" y="7505"/>
                  </a:lnTo>
                  <a:lnTo>
                    <a:pt x="3771" y="6756"/>
                  </a:lnTo>
                  <a:lnTo>
                    <a:pt x="6743" y="3784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333851" y="433221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766" y="0"/>
                  </a:moveTo>
                  <a:lnTo>
                    <a:pt x="6108" y="0"/>
                  </a:lnTo>
                  <a:lnTo>
                    <a:pt x="3937" y="1587"/>
                  </a:lnTo>
                  <a:lnTo>
                    <a:pt x="1562" y="3975"/>
                  </a:lnTo>
                  <a:lnTo>
                    <a:pt x="0" y="6146"/>
                  </a:lnTo>
                  <a:lnTo>
                    <a:pt x="0" y="9791"/>
                  </a:lnTo>
                  <a:lnTo>
                    <a:pt x="825" y="11569"/>
                  </a:lnTo>
                  <a:lnTo>
                    <a:pt x="2730" y="12039"/>
                  </a:lnTo>
                  <a:lnTo>
                    <a:pt x="7416" y="11099"/>
                  </a:lnTo>
                  <a:lnTo>
                    <a:pt x="8724" y="9791"/>
                  </a:lnTo>
                  <a:lnTo>
                    <a:pt x="2286" y="9791"/>
                  </a:lnTo>
                  <a:lnTo>
                    <a:pt x="1841" y="7556"/>
                  </a:lnTo>
                  <a:lnTo>
                    <a:pt x="2691" y="7385"/>
                  </a:lnTo>
                  <a:lnTo>
                    <a:pt x="2286" y="6146"/>
                  </a:lnTo>
                  <a:lnTo>
                    <a:pt x="5529" y="6146"/>
                  </a:lnTo>
                  <a:lnTo>
                    <a:pt x="6972" y="4711"/>
                  </a:lnTo>
                  <a:lnTo>
                    <a:pt x="6998" y="4571"/>
                  </a:lnTo>
                  <a:lnTo>
                    <a:pt x="6108" y="4571"/>
                  </a:lnTo>
                  <a:lnTo>
                    <a:pt x="6108" y="2285"/>
                  </a:lnTo>
                  <a:lnTo>
                    <a:pt x="7433" y="2285"/>
                  </a:lnTo>
                  <a:lnTo>
                    <a:pt x="7518" y="1841"/>
                  </a:lnTo>
                  <a:lnTo>
                    <a:pt x="9766" y="1841"/>
                  </a:lnTo>
                  <a:lnTo>
                    <a:pt x="9766" y="0"/>
                  </a:lnTo>
                  <a:close/>
                </a:path>
                <a:path w="12064" h="12064">
                  <a:moveTo>
                    <a:pt x="2691" y="7385"/>
                  </a:moveTo>
                  <a:lnTo>
                    <a:pt x="1841" y="7556"/>
                  </a:lnTo>
                  <a:lnTo>
                    <a:pt x="2286" y="9791"/>
                  </a:lnTo>
                  <a:lnTo>
                    <a:pt x="4572" y="9791"/>
                  </a:lnTo>
                  <a:lnTo>
                    <a:pt x="4572" y="8318"/>
                  </a:lnTo>
                  <a:lnTo>
                    <a:pt x="2997" y="8318"/>
                  </a:lnTo>
                  <a:lnTo>
                    <a:pt x="2691" y="7385"/>
                  </a:lnTo>
                  <a:close/>
                </a:path>
                <a:path w="12064" h="12064">
                  <a:moveTo>
                    <a:pt x="7518" y="1841"/>
                  </a:moveTo>
                  <a:lnTo>
                    <a:pt x="7484" y="2717"/>
                  </a:lnTo>
                  <a:lnTo>
                    <a:pt x="8293" y="2971"/>
                  </a:lnTo>
                  <a:lnTo>
                    <a:pt x="7493" y="5499"/>
                  </a:lnTo>
                  <a:lnTo>
                    <a:pt x="5524" y="7492"/>
                  </a:lnTo>
                  <a:lnTo>
                    <a:pt x="4572" y="7804"/>
                  </a:lnTo>
                  <a:lnTo>
                    <a:pt x="4572" y="9791"/>
                  </a:lnTo>
                  <a:lnTo>
                    <a:pt x="8724" y="9791"/>
                  </a:lnTo>
                  <a:lnTo>
                    <a:pt x="11087" y="7429"/>
                  </a:lnTo>
                  <a:lnTo>
                    <a:pt x="11649" y="4571"/>
                  </a:lnTo>
                  <a:lnTo>
                    <a:pt x="9766" y="4571"/>
                  </a:lnTo>
                  <a:lnTo>
                    <a:pt x="9766" y="2285"/>
                  </a:lnTo>
                  <a:lnTo>
                    <a:pt x="7518" y="1841"/>
                  </a:lnTo>
                  <a:close/>
                </a:path>
                <a:path w="12064" h="12064">
                  <a:moveTo>
                    <a:pt x="4572" y="7007"/>
                  </a:moveTo>
                  <a:lnTo>
                    <a:pt x="2691" y="7385"/>
                  </a:lnTo>
                  <a:lnTo>
                    <a:pt x="2997" y="8318"/>
                  </a:lnTo>
                  <a:lnTo>
                    <a:pt x="4572" y="7804"/>
                  </a:lnTo>
                  <a:lnTo>
                    <a:pt x="4572" y="7007"/>
                  </a:lnTo>
                  <a:close/>
                </a:path>
                <a:path w="12064" h="12064">
                  <a:moveTo>
                    <a:pt x="4572" y="7804"/>
                  </a:moveTo>
                  <a:lnTo>
                    <a:pt x="2997" y="8318"/>
                  </a:lnTo>
                  <a:lnTo>
                    <a:pt x="4572" y="8318"/>
                  </a:lnTo>
                  <a:lnTo>
                    <a:pt x="4572" y="7804"/>
                  </a:lnTo>
                  <a:close/>
                </a:path>
                <a:path w="12064" h="12064">
                  <a:moveTo>
                    <a:pt x="7359" y="2678"/>
                  </a:moveTo>
                  <a:lnTo>
                    <a:pt x="6972" y="4711"/>
                  </a:lnTo>
                  <a:lnTo>
                    <a:pt x="4686" y="6984"/>
                  </a:lnTo>
                  <a:lnTo>
                    <a:pt x="4572" y="7804"/>
                  </a:lnTo>
                  <a:lnTo>
                    <a:pt x="5524" y="7492"/>
                  </a:lnTo>
                  <a:lnTo>
                    <a:pt x="7493" y="5499"/>
                  </a:lnTo>
                  <a:lnTo>
                    <a:pt x="8293" y="2971"/>
                  </a:lnTo>
                  <a:lnTo>
                    <a:pt x="7359" y="2678"/>
                  </a:lnTo>
                  <a:close/>
                </a:path>
                <a:path w="12064" h="12064">
                  <a:moveTo>
                    <a:pt x="4572" y="6146"/>
                  </a:moveTo>
                  <a:lnTo>
                    <a:pt x="2286" y="6146"/>
                  </a:lnTo>
                  <a:lnTo>
                    <a:pt x="2691" y="7385"/>
                  </a:lnTo>
                  <a:lnTo>
                    <a:pt x="4572" y="7007"/>
                  </a:lnTo>
                  <a:lnTo>
                    <a:pt x="4572" y="6146"/>
                  </a:lnTo>
                  <a:close/>
                </a:path>
                <a:path w="12064" h="12064">
                  <a:moveTo>
                    <a:pt x="5529" y="6146"/>
                  </a:moveTo>
                  <a:lnTo>
                    <a:pt x="4572" y="6146"/>
                  </a:lnTo>
                  <a:lnTo>
                    <a:pt x="4572" y="7007"/>
                  </a:lnTo>
                  <a:lnTo>
                    <a:pt x="5529" y="6146"/>
                  </a:lnTo>
                  <a:close/>
                </a:path>
                <a:path w="12064" h="12064">
                  <a:moveTo>
                    <a:pt x="6108" y="2285"/>
                  </a:moveTo>
                  <a:lnTo>
                    <a:pt x="6108" y="4571"/>
                  </a:lnTo>
                  <a:lnTo>
                    <a:pt x="6998" y="4571"/>
                  </a:lnTo>
                  <a:lnTo>
                    <a:pt x="7359" y="2678"/>
                  </a:lnTo>
                  <a:lnTo>
                    <a:pt x="6108" y="2285"/>
                  </a:lnTo>
                  <a:close/>
                </a:path>
                <a:path w="12064" h="12064">
                  <a:moveTo>
                    <a:pt x="9766" y="0"/>
                  </a:moveTo>
                  <a:lnTo>
                    <a:pt x="9766" y="4571"/>
                  </a:lnTo>
                  <a:lnTo>
                    <a:pt x="11649" y="4571"/>
                  </a:lnTo>
                  <a:lnTo>
                    <a:pt x="11964" y="2971"/>
                  </a:lnTo>
                  <a:lnTo>
                    <a:pt x="11904" y="2285"/>
                  </a:lnTo>
                  <a:lnTo>
                    <a:pt x="11531" y="825"/>
                  </a:lnTo>
                  <a:lnTo>
                    <a:pt x="9766" y="0"/>
                  </a:lnTo>
                  <a:close/>
                </a:path>
                <a:path w="12064" h="12064">
                  <a:moveTo>
                    <a:pt x="7433" y="2285"/>
                  </a:moveTo>
                  <a:lnTo>
                    <a:pt x="6108" y="2285"/>
                  </a:lnTo>
                  <a:lnTo>
                    <a:pt x="7359" y="2678"/>
                  </a:lnTo>
                  <a:lnTo>
                    <a:pt x="7433" y="2285"/>
                  </a:lnTo>
                  <a:close/>
                </a:path>
                <a:path w="12064" h="12064">
                  <a:moveTo>
                    <a:pt x="9766" y="1841"/>
                  </a:moveTo>
                  <a:lnTo>
                    <a:pt x="7518" y="1841"/>
                  </a:lnTo>
                  <a:lnTo>
                    <a:pt x="9766" y="2285"/>
                  </a:lnTo>
                  <a:lnTo>
                    <a:pt x="9766" y="18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324694" y="4330776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3848" y="0"/>
                  </a:moveTo>
                  <a:lnTo>
                    <a:pt x="190" y="0"/>
                  </a:lnTo>
                  <a:lnTo>
                    <a:pt x="0" y="1879"/>
                  </a:lnTo>
                  <a:lnTo>
                    <a:pt x="190" y="3721"/>
                  </a:lnTo>
                  <a:lnTo>
                    <a:pt x="3848" y="3721"/>
                  </a:lnTo>
                  <a:lnTo>
                    <a:pt x="3530" y="1879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318878" y="431728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21" y="6883"/>
                  </a:moveTo>
                  <a:lnTo>
                    <a:pt x="28409" y="4572"/>
                  </a:lnTo>
                  <a:lnTo>
                    <a:pt x="23863" y="0"/>
                  </a:lnTo>
                  <a:lnTo>
                    <a:pt x="19659" y="0"/>
                  </a:lnTo>
                  <a:lnTo>
                    <a:pt x="19659" y="8813"/>
                  </a:lnTo>
                  <a:lnTo>
                    <a:pt x="19659" y="21907"/>
                  </a:lnTo>
                  <a:lnTo>
                    <a:pt x="19545" y="22733"/>
                  </a:lnTo>
                  <a:lnTo>
                    <a:pt x="19545" y="21932"/>
                  </a:lnTo>
                  <a:lnTo>
                    <a:pt x="19659" y="8813"/>
                  </a:lnTo>
                  <a:lnTo>
                    <a:pt x="19545" y="8013"/>
                  </a:lnTo>
                  <a:lnTo>
                    <a:pt x="19659" y="8813"/>
                  </a:lnTo>
                  <a:lnTo>
                    <a:pt x="19659" y="0"/>
                  </a:lnTo>
                  <a:lnTo>
                    <a:pt x="19151" y="0"/>
                  </a:lnTo>
                  <a:lnTo>
                    <a:pt x="19151" y="14973"/>
                  </a:lnTo>
                  <a:lnTo>
                    <a:pt x="19151" y="15760"/>
                  </a:lnTo>
                  <a:lnTo>
                    <a:pt x="19075" y="15379"/>
                  </a:lnTo>
                  <a:lnTo>
                    <a:pt x="19037" y="15582"/>
                  </a:lnTo>
                  <a:lnTo>
                    <a:pt x="18973" y="16459"/>
                  </a:lnTo>
                  <a:lnTo>
                    <a:pt x="16548" y="18884"/>
                  </a:lnTo>
                  <a:lnTo>
                    <a:pt x="15354" y="19088"/>
                  </a:lnTo>
                  <a:lnTo>
                    <a:pt x="14058" y="18872"/>
                  </a:lnTo>
                  <a:lnTo>
                    <a:pt x="11874" y="16662"/>
                  </a:lnTo>
                  <a:lnTo>
                    <a:pt x="11722" y="15748"/>
                  </a:lnTo>
                  <a:lnTo>
                    <a:pt x="11658" y="15367"/>
                  </a:lnTo>
                  <a:lnTo>
                    <a:pt x="11595" y="15748"/>
                  </a:lnTo>
                  <a:lnTo>
                    <a:pt x="11595" y="14973"/>
                  </a:lnTo>
                  <a:lnTo>
                    <a:pt x="11658" y="15367"/>
                  </a:lnTo>
                  <a:lnTo>
                    <a:pt x="11722" y="14973"/>
                  </a:lnTo>
                  <a:lnTo>
                    <a:pt x="11874" y="14084"/>
                  </a:lnTo>
                  <a:lnTo>
                    <a:pt x="11925" y="13931"/>
                  </a:lnTo>
                  <a:lnTo>
                    <a:pt x="12065" y="13487"/>
                  </a:lnTo>
                  <a:lnTo>
                    <a:pt x="11798" y="13487"/>
                  </a:lnTo>
                  <a:lnTo>
                    <a:pt x="11696" y="13106"/>
                  </a:lnTo>
                  <a:lnTo>
                    <a:pt x="12204" y="13081"/>
                  </a:lnTo>
                  <a:lnTo>
                    <a:pt x="13093" y="12192"/>
                  </a:lnTo>
                  <a:lnTo>
                    <a:pt x="14058" y="11899"/>
                  </a:lnTo>
                  <a:lnTo>
                    <a:pt x="15367" y="11658"/>
                  </a:lnTo>
                  <a:lnTo>
                    <a:pt x="16573" y="11874"/>
                  </a:lnTo>
                  <a:lnTo>
                    <a:pt x="18859" y="14173"/>
                  </a:lnTo>
                  <a:lnTo>
                    <a:pt x="19075" y="15379"/>
                  </a:lnTo>
                  <a:lnTo>
                    <a:pt x="19151" y="14973"/>
                  </a:lnTo>
                  <a:lnTo>
                    <a:pt x="19151" y="0"/>
                  </a:lnTo>
                  <a:lnTo>
                    <a:pt x="6870" y="0"/>
                  </a:lnTo>
                  <a:lnTo>
                    <a:pt x="0" y="6883"/>
                  </a:lnTo>
                  <a:lnTo>
                    <a:pt x="0" y="23837"/>
                  </a:lnTo>
                  <a:lnTo>
                    <a:pt x="6870" y="30721"/>
                  </a:lnTo>
                  <a:lnTo>
                    <a:pt x="23863" y="30721"/>
                  </a:lnTo>
                  <a:lnTo>
                    <a:pt x="28422" y="26136"/>
                  </a:lnTo>
                  <a:lnTo>
                    <a:pt x="30721" y="23837"/>
                  </a:lnTo>
                  <a:lnTo>
                    <a:pt x="30721" y="68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740797" y="4802047"/>
              <a:ext cx="225425" cy="55244"/>
            </a:xfrm>
            <a:custGeom>
              <a:avLst/>
              <a:gdLst/>
              <a:ahLst/>
              <a:cxnLst/>
              <a:rect l="l" t="t" r="r" b="b"/>
              <a:pathLst>
                <a:path w="225425" h="55245">
                  <a:moveTo>
                    <a:pt x="225259" y="0"/>
                  </a:moveTo>
                  <a:lnTo>
                    <a:pt x="0" y="0"/>
                  </a:lnTo>
                  <a:lnTo>
                    <a:pt x="0" y="54965"/>
                  </a:lnTo>
                  <a:lnTo>
                    <a:pt x="225259" y="54965"/>
                  </a:lnTo>
                  <a:lnTo>
                    <a:pt x="2252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738499" y="4799329"/>
              <a:ext cx="229870" cy="59690"/>
            </a:xfrm>
            <a:custGeom>
              <a:avLst/>
              <a:gdLst/>
              <a:ahLst/>
              <a:cxnLst/>
              <a:rect l="l" t="t" r="r" b="b"/>
              <a:pathLst>
                <a:path w="229870" h="59689">
                  <a:moveTo>
                    <a:pt x="229844" y="2540"/>
                  </a:moveTo>
                  <a:lnTo>
                    <a:pt x="229501" y="2540"/>
                  </a:lnTo>
                  <a:lnTo>
                    <a:pt x="229501" y="1270"/>
                  </a:lnTo>
                  <a:lnTo>
                    <a:pt x="228053" y="1270"/>
                  </a:lnTo>
                  <a:lnTo>
                    <a:pt x="228053" y="0"/>
                  </a:lnTo>
                  <a:lnTo>
                    <a:pt x="225272" y="0"/>
                  </a:lnTo>
                  <a:lnTo>
                    <a:pt x="225272" y="5080"/>
                  </a:lnTo>
                  <a:lnTo>
                    <a:pt x="225272" y="55880"/>
                  </a:lnTo>
                  <a:lnTo>
                    <a:pt x="4572" y="55880"/>
                  </a:lnTo>
                  <a:lnTo>
                    <a:pt x="4572" y="5080"/>
                  </a:lnTo>
                  <a:lnTo>
                    <a:pt x="225272" y="5080"/>
                  </a:lnTo>
                  <a:lnTo>
                    <a:pt x="225272" y="0"/>
                  </a:lnTo>
                  <a:lnTo>
                    <a:pt x="1778" y="0"/>
                  </a:lnTo>
                  <a:lnTo>
                    <a:pt x="1778" y="1270"/>
                  </a:lnTo>
                  <a:lnTo>
                    <a:pt x="330" y="1270"/>
                  </a:lnTo>
                  <a:lnTo>
                    <a:pt x="330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55880"/>
                  </a:lnTo>
                  <a:lnTo>
                    <a:pt x="0" y="57150"/>
                  </a:lnTo>
                  <a:lnTo>
                    <a:pt x="304" y="57150"/>
                  </a:lnTo>
                  <a:lnTo>
                    <a:pt x="304" y="59690"/>
                  </a:lnTo>
                  <a:lnTo>
                    <a:pt x="229527" y="59690"/>
                  </a:lnTo>
                  <a:lnTo>
                    <a:pt x="229527" y="57683"/>
                  </a:lnTo>
                  <a:lnTo>
                    <a:pt x="229844" y="57683"/>
                  </a:lnTo>
                  <a:lnTo>
                    <a:pt x="229844" y="55880"/>
                  </a:lnTo>
                  <a:lnTo>
                    <a:pt x="229844" y="55397"/>
                  </a:lnTo>
                  <a:lnTo>
                    <a:pt x="229844" y="5080"/>
                  </a:lnTo>
                  <a:lnTo>
                    <a:pt x="229844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740784" y="4802047"/>
              <a:ext cx="85725" cy="13970"/>
            </a:xfrm>
            <a:custGeom>
              <a:avLst/>
              <a:gdLst/>
              <a:ahLst/>
              <a:cxnLst/>
              <a:rect l="l" t="t" r="r" b="b"/>
              <a:pathLst>
                <a:path w="85725" h="13970">
                  <a:moveTo>
                    <a:pt x="85610" y="0"/>
                  </a:moveTo>
                  <a:lnTo>
                    <a:pt x="0" y="0"/>
                  </a:lnTo>
                  <a:lnTo>
                    <a:pt x="0" y="13957"/>
                  </a:lnTo>
                  <a:lnTo>
                    <a:pt x="85610" y="13957"/>
                  </a:lnTo>
                  <a:lnTo>
                    <a:pt x="8561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738499" y="4799329"/>
              <a:ext cx="90805" cy="19050"/>
            </a:xfrm>
            <a:custGeom>
              <a:avLst/>
              <a:gdLst/>
              <a:ahLst/>
              <a:cxnLst/>
              <a:rect l="l" t="t" r="r" b="b"/>
              <a:pathLst>
                <a:path w="90804" h="19050">
                  <a:moveTo>
                    <a:pt x="90182" y="2540"/>
                  </a:moveTo>
                  <a:lnTo>
                    <a:pt x="89839" y="2540"/>
                  </a:lnTo>
                  <a:lnTo>
                    <a:pt x="89839" y="1270"/>
                  </a:lnTo>
                  <a:lnTo>
                    <a:pt x="88392" y="1270"/>
                  </a:lnTo>
                  <a:lnTo>
                    <a:pt x="88392" y="0"/>
                  </a:lnTo>
                  <a:lnTo>
                    <a:pt x="85610" y="0"/>
                  </a:lnTo>
                  <a:lnTo>
                    <a:pt x="85610" y="5080"/>
                  </a:lnTo>
                  <a:lnTo>
                    <a:pt x="85610" y="13970"/>
                  </a:lnTo>
                  <a:lnTo>
                    <a:pt x="4572" y="13970"/>
                  </a:lnTo>
                  <a:lnTo>
                    <a:pt x="4572" y="5080"/>
                  </a:lnTo>
                  <a:lnTo>
                    <a:pt x="85610" y="5080"/>
                  </a:lnTo>
                  <a:lnTo>
                    <a:pt x="85610" y="0"/>
                  </a:lnTo>
                  <a:lnTo>
                    <a:pt x="1778" y="0"/>
                  </a:lnTo>
                  <a:lnTo>
                    <a:pt x="1778" y="1270"/>
                  </a:lnTo>
                  <a:lnTo>
                    <a:pt x="330" y="1270"/>
                  </a:lnTo>
                  <a:lnTo>
                    <a:pt x="330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3970"/>
                  </a:lnTo>
                  <a:lnTo>
                    <a:pt x="0" y="16510"/>
                  </a:lnTo>
                  <a:lnTo>
                    <a:pt x="190" y="16510"/>
                  </a:lnTo>
                  <a:lnTo>
                    <a:pt x="190" y="17780"/>
                  </a:lnTo>
                  <a:lnTo>
                    <a:pt x="965" y="17780"/>
                  </a:lnTo>
                  <a:lnTo>
                    <a:pt x="965" y="19050"/>
                  </a:lnTo>
                  <a:lnTo>
                    <a:pt x="89204" y="19050"/>
                  </a:lnTo>
                  <a:lnTo>
                    <a:pt x="89204" y="17780"/>
                  </a:lnTo>
                  <a:lnTo>
                    <a:pt x="89979" y="17780"/>
                  </a:lnTo>
                  <a:lnTo>
                    <a:pt x="89979" y="16675"/>
                  </a:lnTo>
                  <a:lnTo>
                    <a:pt x="90182" y="16675"/>
                  </a:lnTo>
                  <a:lnTo>
                    <a:pt x="90182" y="14389"/>
                  </a:lnTo>
                  <a:lnTo>
                    <a:pt x="87896" y="14389"/>
                  </a:lnTo>
                  <a:lnTo>
                    <a:pt x="87896" y="13970"/>
                  </a:lnTo>
                  <a:lnTo>
                    <a:pt x="90182" y="13970"/>
                  </a:lnTo>
                  <a:lnTo>
                    <a:pt x="90182" y="5080"/>
                  </a:lnTo>
                  <a:lnTo>
                    <a:pt x="90182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880446" y="4802047"/>
              <a:ext cx="85725" cy="13970"/>
            </a:xfrm>
            <a:custGeom>
              <a:avLst/>
              <a:gdLst/>
              <a:ahLst/>
              <a:cxnLst/>
              <a:rect l="l" t="t" r="r" b="b"/>
              <a:pathLst>
                <a:path w="85725" h="13970">
                  <a:moveTo>
                    <a:pt x="85610" y="0"/>
                  </a:moveTo>
                  <a:lnTo>
                    <a:pt x="0" y="0"/>
                  </a:lnTo>
                  <a:lnTo>
                    <a:pt x="0" y="13957"/>
                  </a:lnTo>
                  <a:lnTo>
                    <a:pt x="85610" y="13957"/>
                  </a:lnTo>
                  <a:lnTo>
                    <a:pt x="8561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824109" y="4799329"/>
              <a:ext cx="144780" cy="60325"/>
            </a:xfrm>
            <a:custGeom>
              <a:avLst/>
              <a:gdLst/>
              <a:ahLst/>
              <a:cxnLst/>
              <a:rect l="l" t="t" r="r" b="b"/>
              <a:pathLst>
                <a:path w="144779" h="60325">
                  <a:moveTo>
                    <a:pt x="4572" y="1447"/>
                  </a:moveTo>
                  <a:lnTo>
                    <a:pt x="3556" y="431"/>
                  </a:lnTo>
                  <a:lnTo>
                    <a:pt x="1028" y="431"/>
                  </a:lnTo>
                  <a:lnTo>
                    <a:pt x="0" y="1447"/>
                  </a:lnTo>
                  <a:lnTo>
                    <a:pt x="0" y="2717"/>
                  </a:lnTo>
                  <a:lnTo>
                    <a:pt x="0" y="58940"/>
                  </a:lnTo>
                  <a:lnTo>
                    <a:pt x="1028" y="59969"/>
                  </a:lnTo>
                  <a:lnTo>
                    <a:pt x="3556" y="59969"/>
                  </a:lnTo>
                  <a:lnTo>
                    <a:pt x="4572" y="58940"/>
                  </a:lnTo>
                  <a:lnTo>
                    <a:pt x="4572" y="1447"/>
                  </a:lnTo>
                  <a:close/>
                </a:path>
                <a:path w="144779" h="60325">
                  <a:moveTo>
                    <a:pt x="144233" y="2540"/>
                  </a:moveTo>
                  <a:lnTo>
                    <a:pt x="143891" y="2540"/>
                  </a:lnTo>
                  <a:lnTo>
                    <a:pt x="143891" y="1270"/>
                  </a:lnTo>
                  <a:lnTo>
                    <a:pt x="142443" y="1270"/>
                  </a:lnTo>
                  <a:lnTo>
                    <a:pt x="142443" y="0"/>
                  </a:lnTo>
                  <a:lnTo>
                    <a:pt x="139661" y="0"/>
                  </a:lnTo>
                  <a:lnTo>
                    <a:pt x="139661" y="5080"/>
                  </a:lnTo>
                  <a:lnTo>
                    <a:pt x="139661" y="13970"/>
                  </a:lnTo>
                  <a:lnTo>
                    <a:pt x="58623" y="13970"/>
                  </a:lnTo>
                  <a:lnTo>
                    <a:pt x="58623" y="5080"/>
                  </a:lnTo>
                  <a:lnTo>
                    <a:pt x="139661" y="5080"/>
                  </a:lnTo>
                  <a:lnTo>
                    <a:pt x="139661" y="0"/>
                  </a:lnTo>
                  <a:lnTo>
                    <a:pt x="55829" y="0"/>
                  </a:lnTo>
                  <a:lnTo>
                    <a:pt x="55829" y="431"/>
                  </a:lnTo>
                  <a:lnTo>
                    <a:pt x="55079" y="431"/>
                  </a:lnTo>
                  <a:lnTo>
                    <a:pt x="54051" y="1447"/>
                  </a:lnTo>
                  <a:lnTo>
                    <a:pt x="54051" y="2540"/>
                  </a:lnTo>
                  <a:lnTo>
                    <a:pt x="54051" y="2717"/>
                  </a:lnTo>
                  <a:lnTo>
                    <a:pt x="54051" y="5080"/>
                  </a:lnTo>
                  <a:lnTo>
                    <a:pt x="54051" y="13970"/>
                  </a:lnTo>
                  <a:lnTo>
                    <a:pt x="54051" y="16510"/>
                  </a:lnTo>
                  <a:lnTo>
                    <a:pt x="54051" y="58940"/>
                  </a:lnTo>
                  <a:lnTo>
                    <a:pt x="55079" y="59969"/>
                  </a:lnTo>
                  <a:lnTo>
                    <a:pt x="57594" y="59969"/>
                  </a:lnTo>
                  <a:lnTo>
                    <a:pt x="58623" y="58940"/>
                  </a:lnTo>
                  <a:lnTo>
                    <a:pt x="58623" y="19050"/>
                  </a:lnTo>
                  <a:lnTo>
                    <a:pt x="143256" y="19050"/>
                  </a:lnTo>
                  <a:lnTo>
                    <a:pt x="143256" y="17780"/>
                  </a:lnTo>
                  <a:lnTo>
                    <a:pt x="144030" y="17780"/>
                  </a:lnTo>
                  <a:lnTo>
                    <a:pt x="144030" y="16675"/>
                  </a:lnTo>
                  <a:lnTo>
                    <a:pt x="144233" y="16675"/>
                  </a:lnTo>
                  <a:lnTo>
                    <a:pt x="144233" y="14389"/>
                  </a:lnTo>
                  <a:lnTo>
                    <a:pt x="141947" y="14389"/>
                  </a:lnTo>
                  <a:lnTo>
                    <a:pt x="141947" y="13970"/>
                  </a:lnTo>
                  <a:lnTo>
                    <a:pt x="144233" y="13970"/>
                  </a:lnTo>
                  <a:lnTo>
                    <a:pt x="144233" y="5080"/>
                  </a:lnTo>
                  <a:lnTo>
                    <a:pt x="144233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755974" y="4805578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5969" y="0"/>
                  </a:moveTo>
                  <a:lnTo>
                    <a:pt x="4902" y="0"/>
                  </a:lnTo>
                  <a:lnTo>
                    <a:pt x="0" y="8013"/>
                  </a:lnTo>
                  <a:lnTo>
                    <a:pt x="482" y="8889"/>
                  </a:lnTo>
                  <a:lnTo>
                    <a:pt x="10375" y="8889"/>
                  </a:lnTo>
                  <a:lnTo>
                    <a:pt x="10871" y="8013"/>
                  </a:lnTo>
                  <a:lnTo>
                    <a:pt x="59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760622" y="4807165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33" y="5511"/>
                  </a:moveTo>
                  <a:lnTo>
                    <a:pt x="711" y="4876"/>
                  </a:lnTo>
                  <a:lnTo>
                    <a:pt x="63" y="5511"/>
                  </a:lnTo>
                  <a:lnTo>
                    <a:pt x="711" y="6159"/>
                  </a:lnTo>
                  <a:lnTo>
                    <a:pt x="1333" y="5511"/>
                  </a:lnTo>
                  <a:close/>
                </a:path>
                <a:path w="1904" h="6350">
                  <a:moveTo>
                    <a:pt x="1435" y="711"/>
                  </a:moveTo>
                  <a:lnTo>
                    <a:pt x="711" y="0"/>
                  </a:lnTo>
                  <a:lnTo>
                    <a:pt x="0" y="711"/>
                  </a:lnTo>
                  <a:lnTo>
                    <a:pt x="330" y="4178"/>
                  </a:lnTo>
                  <a:lnTo>
                    <a:pt x="1079" y="4178"/>
                  </a:lnTo>
                  <a:lnTo>
                    <a:pt x="1435" y="71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771608" y="4805578"/>
              <a:ext cx="128270" cy="8890"/>
            </a:xfrm>
            <a:custGeom>
              <a:avLst/>
              <a:gdLst/>
              <a:ahLst/>
              <a:cxnLst/>
              <a:rect l="l" t="t" r="r" b="b"/>
              <a:pathLst>
                <a:path w="128270" h="8889">
                  <a:moveTo>
                    <a:pt x="6642" y="2794"/>
                  </a:moveTo>
                  <a:lnTo>
                    <a:pt x="6413" y="1892"/>
                  </a:lnTo>
                  <a:lnTo>
                    <a:pt x="6096" y="533"/>
                  </a:lnTo>
                  <a:lnTo>
                    <a:pt x="4965" y="533"/>
                  </a:lnTo>
                  <a:lnTo>
                    <a:pt x="4965" y="2082"/>
                  </a:lnTo>
                  <a:lnTo>
                    <a:pt x="4876" y="5956"/>
                  </a:lnTo>
                  <a:lnTo>
                    <a:pt x="4521" y="7023"/>
                  </a:lnTo>
                  <a:lnTo>
                    <a:pt x="1612" y="7023"/>
                  </a:lnTo>
                  <a:lnTo>
                    <a:pt x="1612" y="1892"/>
                  </a:lnTo>
                  <a:lnTo>
                    <a:pt x="3860" y="1892"/>
                  </a:lnTo>
                  <a:lnTo>
                    <a:pt x="4965" y="2082"/>
                  </a:lnTo>
                  <a:lnTo>
                    <a:pt x="4965" y="533"/>
                  </a:lnTo>
                  <a:lnTo>
                    <a:pt x="0" y="533"/>
                  </a:lnTo>
                  <a:lnTo>
                    <a:pt x="0" y="8369"/>
                  </a:lnTo>
                  <a:lnTo>
                    <a:pt x="5969" y="8369"/>
                  </a:lnTo>
                  <a:lnTo>
                    <a:pt x="6337" y="7023"/>
                  </a:lnTo>
                  <a:lnTo>
                    <a:pt x="6642" y="5956"/>
                  </a:lnTo>
                  <a:lnTo>
                    <a:pt x="6642" y="2794"/>
                  </a:lnTo>
                  <a:close/>
                </a:path>
                <a:path w="128270" h="8889">
                  <a:moveTo>
                    <a:pt x="14262" y="8369"/>
                  </a:moveTo>
                  <a:lnTo>
                    <a:pt x="13690" y="6756"/>
                  </a:lnTo>
                  <a:lnTo>
                    <a:pt x="13220" y="5422"/>
                  </a:lnTo>
                  <a:lnTo>
                    <a:pt x="12115" y="2298"/>
                  </a:lnTo>
                  <a:lnTo>
                    <a:pt x="11531" y="609"/>
                  </a:lnTo>
                  <a:lnTo>
                    <a:pt x="11531" y="5422"/>
                  </a:lnTo>
                  <a:lnTo>
                    <a:pt x="9537" y="5422"/>
                  </a:lnTo>
                  <a:lnTo>
                    <a:pt x="10553" y="2298"/>
                  </a:lnTo>
                  <a:lnTo>
                    <a:pt x="11531" y="5422"/>
                  </a:lnTo>
                  <a:lnTo>
                    <a:pt x="11531" y="609"/>
                  </a:lnTo>
                  <a:lnTo>
                    <a:pt x="9626" y="533"/>
                  </a:lnTo>
                  <a:lnTo>
                    <a:pt x="6819" y="8369"/>
                  </a:lnTo>
                  <a:lnTo>
                    <a:pt x="8559" y="8369"/>
                  </a:lnTo>
                  <a:lnTo>
                    <a:pt x="9093" y="6756"/>
                  </a:lnTo>
                  <a:lnTo>
                    <a:pt x="11988" y="6756"/>
                  </a:lnTo>
                  <a:lnTo>
                    <a:pt x="12484" y="8369"/>
                  </a:lnTo>
                  <a:lnTo>
                    <a:pt x="14262" y="8369"/>
                  </a:lnTo>
                  <a:close/>
                </a:path>
                <a:path w="128270" h="8889">
                  <a:moveTo>
                    <a:pt x="21602" y="533"/>
                  </a:moveTo>
                  <a:lnTo>
                    <a:pt x="20078" y="533"/>
                  </a:lnTo>
                  <a:lnTo>
                    <a:pt x="20078" y="5981"/>
                  </a:lnTo>
                  <a:lnTo>
                    <a:pt x="16941" y="533"/>
                  </a:lnTo>
                  <a:lnTo>
                    <a:pt x="15227" y="533"/>
                  </a:lnTo>
                  <a:lnTo>
                    <a:pt x="15227" y="8369"/>
                  </a:lnTo>
                  <a:lnTo>
                    <a:pt x="16751" y="8369"/>
                  </a:lnTo>
                  <a:lnTo>
                    <a:pt x="16751" y="2794"/>
                  </a:lnTo>
                  <a:lnTo>
                    <a:pt x="19964" y="8369"/>
                  </a:lnTo>
                  <a:lnTo>
                    <a:pt x="21602" y="8369"/>
                  </a:lnTo>
                  <a:lnTo>
                    <a:pt x="21602" y="533"/>
                  </a:lnTo>
                  <a:close/>
                </a:path>
                <a:path w="128270" h="8889">
                  <a:moveTo>
                    <a:pt x="30124" y="4140"/>
                  </a:moveTo>
                  <a:lnTo>
                    <a:pt x="26847" y="4140"/>
                  </a:lnTo>
                  <a:lnTo>
                    <a:pt x="26847" y="5461"/>
                  </a:lnTo>
                  <a:lnTo>
                    <a:pt x="28676" y="5461"/>
                  </a:lnTo>
                  <a:lnTo>
                    <a:pt x="28321" y="7035"/>
                  </a:lnTo>
                  <a:lnTo>
                    <a:pt x="27127" y="7175"/>
                  </a:lnTo>
                  <a:lnTo>
                    <a:pt x="25654" y="7175"/>
                  </a:lnTo>
                  <a:lnTo>
                    <a:pt x="24498" y="6616"/>
                  </a:lnTo>
                  <a:lnTo>
                    <a:pt x="24498" y="2489"/>
                  </a:lnTo>
                  <a:lnTo>
                    <a:pt x="25577" y="1689"/>
                  </a:lnTo>
                  <a:lnTo>
                    <a:pt x="27901" y="1689"/>
                  </a:lnTo>
                  <a:lnTo>
                    <a:pt x="28448" y="2654"/>
                  </a:lnTo>
                  <a:lnTo>
                    <a:pt x="28448" y="2971"/>
                  </a:lnTo>
                  <a:lnTo>
                    <a:pt x="30086" y="2971"/>
                  </a:lnTo>
                  <a:lnTo>
                    <a:pt x="29997" y="1892"/>
                  </a:lnTo>
                  <a:lnTo>
                    <a:pt x="29044" y="330"/>
                  </a:lnTo>
                  <a:lnTo>
                    <a:pt x="24003" y="330"/>
                  </a:lnTo>
                  <a:lnTo>
                    <a:pt x="22834" y="2336"/>
                  </a:lnTo>
                  <a:lnTo>
                    <a:pt x="22834" y="7213"/>
                  </a:lnTo>
                  <a:lnTo>
                    <a:pt x="24536" y="8572"/>
                  </a:lnTo>
                  <a:lnTo>
                    <a:pt x="27863" y="8572"/>
                  </a:lnTo>
                  <a:lnTo>
                    <a:pt x="28448" y="7874"/>
                  </a:lnTo>
                  <a:lnTo>
                    <a:pt x="28867" y="7404"/>
                  </a:lnTo>
                  <a:lnTo>
                    <a:pt x="29032" y="8369"/>
                  </a:lnTo>
                  <a:lnTo>
                    <a:pt x="30124" y="8369"/>
                  </a:lnTo>
                  <a:lnTo>
                    <a:pt x="30124" y="4140"/>
                  </a:lnTo>
                  <a:close/>
                </a:path>
                <a:path w="128270" h="8889">
                  <a:moveTo>
                    <a:pt x="37604" y="6985"/>
                  </a:moveTo>
                  <a:lnTo>
                    <a:pt x="33261" y="6985"/>
                  </a:lnTo>
                  <a:lnTo>
                    <a:pt x="33261" y="4953"/>
                  </a:lnTo>
                  <a:lnTo>
                    <a:pt x="37071" y="4953"/>
                  </a:lnTo>
                  <a:lnTo>
                    <a:pt x="37071" y="3568"/>
                  </a:lnTo>
                  <a:lnTo>
                    <a:pt x="33261" y="3568"/>
                  </a:lnTo>
                  <a:lnTo>
                    <a:pt x="33261" y="1917"/>
                  </a:lnTo>
                  <a:lnTo>
                    <a:pt x="37401" y="1917"/>
                  </a:lnTo>
                  <a:lnTo>
                    <a:pt x="37401" y="533"/>
                  </a:lnTo>
                  <a:lnTo>
                    <a:pt x="31648" y="533"/>
                  </a:lnTo>
                  <a:lnTo>
                    <a:pt x="31648" y="8369"/>
                  </a:lnTo>
                  <a:lnTo>
                    <a:pt x="37604" y="8369"/>
                  </a:lnTo>
                  <a:lnTo>
                    <a:pt x="37604" y="6985"/>
                  </a:lnTo>
                  <a:close/>
                </a:path>
                <a:path w="128270" h="8889">
                  <a:moveTo>
                    <a:pt x="45478" y="8166"/>
                  </a:moveTo>
                  <a:lnTo>
                    <a:pt x="45161" y="6781"/>
                  </a:lnTo>
                  <a:lnTo>
                    <a:pt x="45123" y="5321"/>
                  </a:lnTo>
                  <a:lnTo>
                    <a:pt x="45123" y="5130"/>
                  </a:lnTo>
                  <a:lnTo>
                    <a:pt x="44792" y="4927"/>
                  </a:lnTo>
                  <a:lnTo>
                    <a:pt x="44132" y="4622"/>
                  </a:lnTo>
                  <a:lnTo>
                    <a:pt x="44538" y="3975"/>
                  </a:lnTo>
                  <a:lnTo>
                    <a:pt x="45237" y="2908"/>
                  </a:lnTo>
                  <a:lnTo>
                    <a:pt x="45288" y="1892"/>
                  </a:lnTo>
                  <a:lnTo>
                    <a:pt x="44970" y="533"/>
                  </a:lnTo>
                  <a:lnTo>
                    <a:pt x="43700" y="533"/>
                  </a:lnTo>
                  <a:lnTo>
                    <a:pt x="43700" y="2908"/>
                  </a:lnTo>
                  <a:lnTo>
                    <a:pt x="42443" y="3975"/>
                  </a:lnTo>
                  <a:lnTo>
                    <a:pt x="40525" y="3975"/>
                  </a:lnTo>
                  <a:lnTo>
                    <a:pt x="40525" y="1892"/>
                  </a:lnTo>
                  <a:lnTo>
                    <a:pt x="42557" y="1892"/>
                  </a:lnTo>
                  <a:lnTo>
                    <a:pt x="43700" y="2908"/>
                  </a:lnTo>
                  <a:lnTo>
                    <a:pt x="43700" y="533"/>
                  </a:lnTo>
                  <a:lnTo>
                    <a:pt x="38925" y="533"/>
                  </a:lnTo>
                  <a:lnTo>
                    <a:pt x="38925" y="8369"/>
                  </a:lnTo>
                  <a:lnTo>
                    <a:pt x="40525" y="8369"/>
                  </a:lnTo>
                  <a:lnTo>
                    <a:pt x="40525" y="5321"/>
                  </a:lnTo>
                  <a:lnTo>
                    <a:pt x="43434" y="5321"/>
                  </a:lnTo>
                  <a:lnTo>
                    <a:pt x="43497" y="6781"/>
                  </a:lnTo>
                  <a:lnTo>
                    <a:pt x="43662" y="8369"/>
                  </a:lnTo>
                  <a:lnTo>
                    <a:pt x="45478" y="8369"/>
                  </a:lnTo>
                  <a:lnTo>
                    <a:pt x="45478" y="8166"/>
                  </a:lnTo>
                  <a:close/>
                </a:path>
                <a:path w="128270" h="8889">
                  <a:moveTo>
                    <a:pt x="128130" y="8013"/>
                  </a:moveTo>
                  <a:lnTo>
                    <a:pt x="123228" y="0"/>
                  </a:lnTo>
                  <a:lnTo>
                    <a:pt x="122161" y="0"/>
                  </a:lnTo>
                  <a:lnTo>
                    <a:pt x="117271" y="8013"/>
                  </a:lnTo>
                  <a:lnTo>
                    <a:pt x="117754" y="8890"/>
                  </a:lnTo>
                  <a:lnTo>
                    <a:pt x="127635" y="8890"/>
                  </a:lnTo>
                  <a:lnTo>
                    <a:pt x="128130" y="801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893515" y="4807165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46" y="5511"/>
                  </a:moveTo>
                  <a:lnTo>
                    <a:pt x="723" y="4876"/>
                  </a:lnTo>
                  <a:lnTo>
                    <a:pt x="88" y="5511"/>
                  </a:lnTo>
                  <a:lnTo>
                    <a:pt x="723" y="6159"/>
                  </a:lnTo>
                  <a:lnTo>
                    <a:pt x="1346" y="5511"/>
                  </a:lnTo>
                  <a:close/>
                </a:path>
                <a:path w="1904" h="6350">
                  <a:moveTo>
                    <a:pt x="1435" y="711"/>
                  </a:moveTo>
                  <a:lnTo>
                    <a:pt x="723" y="0"/>
                  </a:lnTo>
                  <a:lnTo>
                    <a:pt x="0" y="711"/>
                  </a:lnTo>
                  <a:lnTo>
                    <a:pt x="355" y="4178"/>
                  </a:lnTo>
                  <a:lnTo>
                    <a:pt x="1092" y="4178"/>
                  </a:lnTo>
                  <a:lnTo>
                    <a:pt x="1435" y="71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904526" y="4805908"/>
              <a:ext cx="47625" cy="8255"/>
            </a:xfrm>
            <a:custGeom>
              <a:avLst/>
              <a:gdLst/>
              <a:ahLst/>
              <a:cxnLst/>
              <a:rect l="l" t="t" r="r" b="b"/>
              <a:pathLst>
                <a:path w="47625" h="8254">
                  <a:moveTo>
                    <a:pt x="5981" y="1193"/>
                  </a:moveTo>
                  <a:lnTo>
                    <a:pt x="5067" y="203"/>
                  </a:lnTo>
                  <a:lnTo>
                    <a:pt x="4356" y="203"/>
                  </a:lnTo>
                  <a:lnTo>
                    <a:pt x="4356" y="2641"/>
                  </a:lnTo>
                  <a:lnTo>
                    <a:pt x="4356" y="3873"/>
                  </a:lnTo>
                  <a:lnTo>
                    <a:pt x="1612" y="3873"/>
                  </a:lnTo>
                  <a:lnTo>
                    <a:pt x="1612" y="1562"/>
                  </a:lnTo>
                  <a:lnTo>
                    <a:pt x="2908" y="1562"/>
                  </a:lnTo>
                  <a:lnTo>
                    <a:pt x="4356" y="2641"/>
                  </a:lnTo>
                  <a:lnTo>
                    <a:pt x="4356" y="203"/>
                  </a:lnTo>
                  <a:lnTo>
                    <a:pt x="0" y="203"/>
                  </a:lnTo>
                  <a:lnTo>
                    <a:pt x="0" y="8039"/>
                  </a:lnTo>
                  <a:lnTo>
                    <a:pt x="1612" y="8039"/>
                  </a:lnTo>
                  <a:lnTo>
                    <a:pt x="1612" y="5219"/>
                  </a:lnTo>
                  <a:lnTo>
                    <a:pt x="5600" y="5219"/>
                  </a:lnTo>
                  <a:lnTo>
                    <a:pt x="5880" y="3873"/>
                  </a:lnTo>
                  <a:lnTo>
                    <a:pt x="5981" y="1562"/>
                  </a:lnTo>
                  <a:lnTo>
                    <a:pt x="5981" y="1193"/>
                  </a:lnTo>
                  <a:close/>
                </a:path>
                <a:path w="47625" h="8254">
                  <a:moveTo>
                    <a:pt x="13195" y="6654"/>
                  </a:moveTo>
                  <a:lnTo>
                    <a:pt x="8864" y="6654"/>
                  </a:lnTo>
                  <a:lnTo>
                    <a:pt x="8864" y="4622"/>
                  </a:lnTo>
                  <a:lnTo>
                    <a:pt x="12674" y="4622"/>
                  </a:lnTo>
                  <a:lnTo>
                    <a:pt x="12674" y="3238"/>
                  </a:lnTo>
                  <a:lnTo>
                    <a:pt x="8864" y="3238"/>
                  </a:lnTo>
                  <a:lnTo>
                    <a:pt x="8864" y="1587"/>
                  </a:lnTo>
                  <a:lnTo>
                    <a:pt x="13004" y="1587"/>
                  </a:lnTo>
                  <a:lnTo>
                    <a:pt x="13004" y="203"/>
                  </a:lnTo>
                  <a:lnTo>
                    <a:pt x="7251" y="203"/>
                  </a:lnTo>
                  <a:lnTo>
                    <a:pt x="7251" y="8039"/>
                  </a:lnTo>
                  <a:lnTo>
                    <a:pt x="13195" y="8039"/>
                  </a:lnTo>
                  <a:lnTo>
                    <a:pt x="13195" y="6654"/>
                  </a:lnTo>
                  <a:close/>
                </a:path>
                <a:path w="47625" h="8254">
                  <a:moveTo>
                    <a:pt x="20053" y="6616"/>
                  </a:moveTo>
                  <a:lnTo>
                    <a:pt x="16167" y="6616"/>
                  </a:lnTo>
                  <a:lnTo>
                    <a:pt x="16167" y="203"/>
                  </a:lnTo>
                  <a:lnTo>
                    <a:pt x="14516" y="203"/>
                  </a:lnTo>
                  <a:lnTo>
                    <a:pt x="14516" y="8039"/>
                  </a:lnTo>
                  <a:lnTo>
                    <a:pt x="20053" y="8039"/>
                  </a:lnTo>
                  <a:lnTo>
                    <a:pt x="20053" y="6616"/>
                  </a:lnTo>
                  <a:close/>
                </a:path>
                <a:path w="47625" h="8254">
                  <a:moveTo>
                    <a:pt x="22694" y="203"/>
                  </a:moveTo>
                  <a:lnTo>
                    <a:pt x="21056" y="203"/>
                  </a:lnTo>
                  <a:lnTo>
                    <a:pt x="21056" y="8039"/>
                  </a:lnTo>
                  <a:lnTo>
                    <a:pt x="22694" y="8039"/>
                  </a:lnTo>
                  <a:lnTo>
                    <a:pt x="22694" y="203"/>
                  </a:lnTo>
                  <a:close/>
                </a:path>
                <a:path w="47625" h="8254">
                  <a:moveTo>
                    <a:pt x="31165" y="3810"/>
                  </a:moveTo>
                  <a:lnTo>
                    <a:pt x="27889" y="3810"/>
                  </a:lnTo>
                  <a:lnTo>
                    <a:pt x="27889" y="5130"/>
                  </a:lnTo>
                  <a:lnTo>
                    <a:pt x="29705" y="5130"/>
                  </a:lnTo>
                  <a:lnTo>
                    <a:pt x="29387" y="6705"/>
                  </a:lnTo>
                  <a:lnTo>
                    <a:pt x="28168" y="6845"/>
                  </a:lnTo>
                  <a:lnTo>
                    <a:pt x="26708" y="6845"/>
                  </a:lnTo>
                  <a:lnTo>
                    <a:pt x="25527" y="6286"/>
                  </a:lnTo>
                  <a:lnTo>
                    <a:pt x="25527" y="2159"/>
                  </a:lnTo>
                  <a:lnTo>
                    <a:pt x="26606" y="1358"/>
                  </a:lnTo>
                  <a:lnTo>
                    <a:pt x="28930" y="1358"/>
                  </a:lnTo>
                  <a:lnTo>
                    <a:pt x="29502" y="2324"/>
                  </a:lnTo>
                  <a:lnTo>
                    <a:pt x="29502" y="2641"/>
                  </a:lnTo>
                  <a:lnTo>
                    <a:pt x="31127" y="2641"/>
                  </a:lnTo>
                  <a:lnTo>
                    <a:pt x="31026" y="1562"/>
                  </a:lnTo>
                  <a:lnTo>
                    <a:pt x="30099" y="0"/>
                  </a:lnTo>
                  <a:lnTo>
                    <a:pt x="25057" y="0"/>
                  </a:lnTo>
                  <a:lnTo>
                    <a:pt x="23863" y="2006"/>
                  </a:lnTo>
                  <a:lnTo>
                    <a:pt x="23863" y="6883"/>
                  </a:lnTo>
                  <a:lnTo>
                    <a:pt x="25577" y="8242"/>
                  </a:lnTo>
                  <a:lnTo>
                    <a:pt x="28879" y="8242"/>
                  </a:lnTo>
                  <a:lnTo>
                    <a:pt x="29921" y="7073"/>
                  </a:lnTo>
                  <a:lnTo>
                    <a:pt x="30073" y="8039"/>
                  </a:lnTo>
                  <a:lnTo>
                    <a:pt x="31165" y="8039"/>
                  </a:lnTo>
                  <a:lnTo>
                    <a:pt x="31165" y="3810"/>
                  </a:lnTo>
                  <a:close/>
                </a:path>
                <a:path w="47625" h="8254">
                  <a:moveTo>
                    <a:pt x="39255" y="7835"/>
                  </a:moveTo>
                  <a:lnTo>
                    <a:pt x="38925" y="6451"/>
                  </a:lnTo>
                  <a:lnTo>
                    <a:pt x="38887" y="4991"/>
                  </a:lnTo>
                  <a:lnTo>
                    <a:pt x="38887" y="4800"/>
                  </a:lnTo>
                  <a:lnTo>
                    <a:pt x="38557" y="4597"/>
                  </a:lnTo>
                  <a:lnTo>
                    <a:pt x="37909" y="4292"/>
                  </a:lnTo>
                  <a:lnTo>
                    <a:pt x="38315" y="3644"/>
                  </a:lnTo>
                  <a:lnTo>
                    <a:pt x="39001" y="2578"/>
                  </a:lnTo>
                  <a:lnTo>
                    <a:pt x="39052" y="1562"/>
                  </a:lnTo>
                  <a:lnTo>
                    <a:pt x="38735" y="203"/>
                  </a:lnTo>
                  <a:lnTo>
                    <a:pt x="37477" y="203"/>
                  </a:lnTo>
                  <a:lnTo>
                    <a:pt x="37477" y="2578"/>
                  </a:lnTo>
                  <a:lnTo>
                    <a:pt x="36220" y="3644"/>
                  </a:lnTo>
                  <a:lnTo>
                    <a:pt x="34290" y="3644"/>
                  </a:lnTo>
                  <a:lnTo>
                    <a:pt x="34290" y="1562"/>
                  </a:lnTo>
                  <a:lnTo>
                    <a:pt x="36334" y="1562"/>
                  </a:lnTo>
                  <a:lnTo>
                    <a:pt x="37477" y="2578"/>
                  </a:lnTo>
                  <a:lnTo>
                    <a:pt x="37477" y="203"/>
                  </a:lnTo>
                  <a:lnTo>
                    <a:pt x="32702" y="203"/>
                  </a:lnTo>
                  <a:lnTo>
                    <a:pt x="32702" y="8039"/>
                  </a:lnTo>
                  <a:lnTo>
                    <a:pt x="34290" y="8039"/>
                  </a:lnTo>
                  <a:lnTo>
                    <a:pt x="34290" y="4991"/>
                  </a:lnTo>
                  <a:lnTo>
                    <a:pt x="37198" y="4991"/>
                  </a:lnTo>
                  <a:lnTo>
                    <a:pt x="37261" y="6451"/>
                  </a:lnTo>
                  <a:lnTo>
                    <a:pt x="37439" y="8039"/>
                  </a:lnTo>
                  <a:lnTo>
                    <a:pt x="39255" y="8039"/>
                  </a:lnTo>
                  <a:lnTo>
                    <a:pt x="39255" y="7835"/>
                  </a:lnTo>
                  <a:close/>
                </a:path>
                <a:path w="47625" h="8254">
                  <a:moveTo>
                    <a:pt x="47523" y="457"/>
                  </a:moveTo>
                  <a:lnTo>
                    <a:pt x="45897" y="190"/>
                  </a:lnTo>
                  <a:lnTo>
                    <a:pt x="45897" y="1930"/>
                  </a:lnTo>
                  <a:lnTo>
                    <a:pt x="45897" y="6311"/>
                  </a:lnTo>
                  <a:lnTo>
                    <a:pt x="44640" y="6845"/>
                  </a:lnTo>
                  <a:lnTo>
                    <a:pt x="42875" y="6845"/>
                  </a:lnTo>
                  <a:lnTo>
                    <a:pt x="41630" y="6311"/>
                  </a:lnTo>
                  <a:lnTo>
                    <a:pt x="41630" y="1930"/>
                  </a:lnTo>
                  <a:lnTo>
                    <a:pt x="42875" y="1397"/>
                  </a:lnTo>
                  <a:lnTo>
                    <a:pt x="44640" y="1397"/>
                  </a:lnTo>
                  <a:lnTo>
                    <a:pt x="45897" y="1930"/>
                  </a:lnTo>
                  <a:lnTo>
                    <a:pt x="45897" y="190"/>
                  </a:lnTo>
                  <a:lnTo>
                    <a:pt x="44805" y="0"/>
                  </a:lnTo>
                  <a:lnTo>
                    <a:pt x="42722" y="0"/>
                  </a:lnTo>
                  <a:lnTo>
                    <a:pt x="39992" y="457"/>
                  </a:lnTo>
                  <a:lnTo>
                    <a:pt x="39992" y="7797"/>
                  </a:lnTo>
                  <a:lnTo>
                    <a:pt x="42722" y="8242"/>
                  </a:lnTo>
                  <a:lnTo>
                    <a:pt x="44805" y="8242"/>
                  </a:lnTo>
                  <a:lnTo>
                    <a:pt x="47523" y="7797"/>
                  </a:lnTo>
                  <a:lnTo>
                    <a:pt x="47523" y="6845"/>
                  </a:lnTo>
                  <a:lnTo>
                    <a:pt x="47523" y="1397"/>
                  </a:lnTo>
                  <a:lnTo>
                    <a:pt x="47523" y="4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744061" y="4807673"/>
              <a:ext cx="220345" cy="46990"/>
            </a:xfrm>
            <a:custGeom>
              <a:avLst/>
              <a:gdLst/>
              <a:ahLst/>
              <a:cxnLst/>
              <a:rect l="l" t="t" r="r" b="b"/>
              <a:pathLst>
                <a:path w="220345" h="46989">
                  <a:moveTo>
                    <a:pt x="49022" y="30378"/>
                  </a:moveTo>
                  <a:lnTo>
                    <a:pt x="47993" y="29349"/>
                  </a:lnTo>
                  <a:lnTo>
                    <a:pt x="1028" y="29349"/>
                  </a:lnTo>
                  <a:lnTo>
                    <a:pt x="0" y="30378"/>
                  </a:lnTo>
                  <a:lnTo>
                    <a:pt x="0" y="32893"/>
                  </a:lnTo>
                  <a:lnTo>
                    <a:pt x="1028" y="33921"/>
                  </a:lnTo>
                  <a:lnTo>
                    <a:pt x="2286" y="33921"/>
                  </a:lnTo>
                  <a:lnTo>
                    <a:pt x="47993" y="33921"/>
                  </a:lnTo>
                  <a:lnTo>
                    <a:pt x="49022" y="32893"/>
                  </a:lnTo>
                  <a:lnTo>
                    <a:pt x="49022" y="30378"/>
                  </a:lnTo>
                  <a:close/>
                </a:path>
                <a:path w="220345" h="46989">
                  <a:moveTo>
                    <a:pt x="52933" y="13081"/>
                  </a:moveTo>
                  <a:lnTo>
                    <a:pt x="51904" y="12065"/>
                  </a:lnTo>
                  <a:lnTo>
                    <a:pt x="1028" y="12065"/>
                  </a:lnTo>
                  <a:lnTo>
                    <a:pt x="0" y="13081"/>
                  </a:lnTo>
                  <a:lnTo>
                    <a:pt x="0" y="15608"/>
                  </a:lnTo>
                  <a:lnTo>
                    <a:pt x="1028" y="16637"/>
                  </a:lnTo>
                  <a:lnTo>
                    <a:pt x="2286" y="16637"/>
                  </a:lnTo>
                  <a:lnTo>
                    <a:pt x="51904" y="16637"/>
                  </a:lnTo>
                  <a:lnTo>
                    <a:pt x="52933" y="15608"/>
                  </a:lnTo>
                  <a:lnTo>
                    <a:pt x="52933" y="13081"/>
                  </a:lnTo>
                  <a:close/>
                </a:path>
                <a:path w="220345" h="46989">
                  <a:moveTo>
                    <a:pt x="56222" y="24599"/>
                  </a:moveTo>
                  <a:lnTo>
                    <a:pt x="55194" y="23571"/>
                  </a:lnTo>
                  <a:lnTo>
                    <a:pt x="1028" y="23571"/>
                  </a:lnTo>
                  <a:lnTo>
                    <a:pt x="0" y="24599"/>
                  </a:lnTo>
                  <a:lnTo>
                    <a:pt x="0" y="27114"/>
                  </a:lnTo>
                  <a:lnTo>
                    <a:pt x="1028" y="28143"/>
                  </a:lnTo>
                  <a:lnTo>
                    <a:pt x="2286" y="28143"/>
                  </a:lnTo>
                  <a:lnTo>
                    <a:pt x="55194" y="28143"/>
                  </a:lnTo>
                  <a:lnTo>
                    <a:pt x="56222" y="27114"/>
                  </a:lnTo>
                  <a:lnTo>
                    <a:pt x="56222" y="24599"/>
                  </a:lnTo>
                  <a:close/>
                </a:path>
                <a:path w="220345" h="46989">
                  <a:moveTo>
                    <a:pt x="69748" y="18834"/>
                  </a:moveTo>
                  <a:lnTo>
                    <a:pt x="68719" y="17818"/>
                  </a:lnTo>
                  <a:lnTo>
                    <a:pt x="1028" y="17818"/>
                  </a:lnTo>
                  <a:lnTo>
                    <a:pt x="0" y="18834"/>
                  </a:lnTo>
                  <a:lnTo>
                    <a:pt x="0" y="21361"/>
                  </a:lnTo>
                  <a:lnTo>
                    <a:pt x="1028" y="22390"/>
                  </a:lnTo>
                  <a:lnTo>
                    <a:pt x="2286" y="22390"/>
                  </a:lnTo>
                  <a:lnTo>
                    <a:pt x="68719" y="22390"/>
                  </a:lnTo>
                  <a:lnTo>
                    <a:pt x="69748" y="21361"/>
                  </a:lnTo>
                  <a:lnTo>
                    <a:pt x="69748" y="18834"/>
                  </a:lnTo>
                  <a:close/>
                </a:path>
                <a:path w="220345" h="46989">
                  <a:moveTo>
                    <a:pt x="72148" y="37579"/>
                  </a:moveTo>
                  <a:lnTo>
                    <a:pt x="71120" y="36550"/>
                  </a:lnTo>
                  <a:lnTo>
                    <a:pt x="1028" y="36550"/>
                  </a:lnTo>
                  <a:lnTo>
                    <a:pt x="0" y="37579"/>
                  </a:lnTo>
                  <a:lnTo>
                    <a:pt x="0" y="40106"/>
                  </a:lnTo>
                  <a:lnTo>
                    <a:pt x="1028" y="41122"/>
                  </a:lnTo>
                  <a:lnTo>
                    <a:pt x="2286" y="41122"/>
                  </a:lnTo>
                  <a:lnTo>
                    <a:pt x="71120" y="41122"/>
                  </a:lnTo>
                  <a:lnTo>
                    <a:pt x="72148" y="40106"/>
                  </a:lnTo>
                  <a:lnTo>
                    <a:pt x="72148" y="37579"/>
                  </a:lnTo>
                  <a:close/>
                </a:path>
                <a:path w="220345" h="46989">
                  <a:moveTo>
                    <a:pt x="79959" y="43332"/>
                  </a:moveTo>
                  <a:lnTo>
                    <a:pt x="78930" y="42316"/>
                  </a:lnTo>
                  <a:lnTo>
                    <a:pt x="1028" y="42316"/>
                  </a:lnTo>
                  <a:lnTo>
                    <a:pt x="0" y="43332"/>
                  </a:lnTo>
                  <a:lnTo>
                    <a:pt x="0" y="45859"/>
                  </a:lnTo>
                  <a:lnTo>
                    <a:pt x="1028" y="46888"/>
                  </a:lnTo>
                  <a:lnTo>
                    <a:pt x="2286" y="46888"/>
                  </a:lnTo>
                  <a:lnTo>
                    <a:pt x="78930" y="46888"/>
                  </a:lnTo>
                  <a:lnTo>
                    <a:pt x="79959" y="45859"/>
                  </a:lnTo>
                  <a:lnTo>
                    <a:pt x="79959" y="43332"/>
                  </a:lnTo>
                  <a:close/>
                </a:path>
                <a:path w="220345" h="46989">
                  <a:moveTo>
                    <a:pt x="104559" y="11277"/>
                  </a:moveTo>
                  <a:lnTo>
                    <a:pt x="102539" y="9842"/>
                  </a:lnTo>
                  <a:lnTo>
                    <a:pt x="88036" y="0"/>
                  </a:lnTo>
                  <a:lnTo>
                    <a:pt x="88036" y="4445"/>
                  </a:lnTo>
                  <a:lnTo>
                    <a:pt x="98526" y="11569"/>
                  </a:lnTo>
                  <a:lnTo>
                    <a:pt x="99949" y="12585"/>
                  </a:lnTo>
                  <a:lnTo>
                    <a:pt x="99136" y="13639"/>
                  </a:lnTo>
                  <a:lnTo>
                    <a:pt x="95084" y="17818"/>
                  </a:lnTo>
                  <a:lnTo>
                    <a:pt x="91960" y="20624"/>
                  </a:lnTo>
                  <a:lnTo>
                    <a:pt x="92875" y="24803"/>
                  </a:lnTo>
                  <a:lnTo>
                    <a:pt x="96342" y="26289"/>
                  </a:lnTo>
                  <a:lnTo>
                    <a:pt x="100126" y="26873"/>
                  </a:lnTo>
                  <a:lnTo>
                    <a:pt x="100647" y="26873"/>
                  </a:lnTo>
                  <a:lnTo>
                    <a:pt x="102031" y="28765"/>
                  </a:lnTo>
                  <a:lnTo>
                    <a:pt x="102781" y="28295"/>
                  </a:lnTo>
                  <a:lnTo>
                    <a:pt x="101561" y="26593"/>
                  </a:lnTo>
                  <a:lnTo>
                    <a:pt x="103568" y="26581"/>
                  </a:lnTo>
                  <a:lnTo>
                    <a:pt x="103606" y="25692"/>
                  </a:lnTo>
                  <a:lnTo>
                    <a:pt x="102133" y="25717"/>
                  </a:lnTo>
                  <a:lnTo>
                    <a:pt x="103289" y="24066"/>
                  </a:lnTo>
                  <a:lnTo>
                    <a:pt x="102501" y="23456"/>
                  </a:lnTo>
                  <a:lnTo>
                    <a:pt x="101244" y="25260"/>
                  </a:lnTo>
                  <a:lnTo>
                    <a:pt x="100723" y="25222"/>
                  </a:lnTo>
                  <a:lnTo>
                    <a:pt x="97269" y="23202"/>
                  </a:lnTo>
                  <a:lnTo>
                    <a:pt x="96901" y="21234"/>
                  </a:lnTo>
                  <a:lnTo>
                    <a:pt x="98247" y="19900"/>
                  </a:lnTo>
                  <a:lnTo>
                    <a:pt x="102374" y="15621"/>
                  </a:lnTo>
                  <a:lnTo>
                    <a:pt x="104406" y="13589"/>
                  </a:lnTo>
                  <a:lnTo>
                    <a:pt x="104559" y="11277"/>
                  </a:lnTo>
                  <a:close/>
                </a:path>
                <a:path w="220345" h="46989">
                  <a:moveTo>
                    <a:pt x="128587" y="30937"/>
                  </a:moveTo>
                  <a:lnTo>
                    <a:pt x="117500" y="31991"/>
                  </a:lnTo>
                  <a:lnTo>
                    <a:pt x="119976" y="28663"/>
                  </a:lnTo>
                  <a:lnTo>
                    <a:pt x="110591" y="30518"/>
                  </a:lnTo>
                  <a:lnTo>
                    <a:pt x="113741" y="26314"/>
                  </a:lnTo>
                  <a:lnTo>
                    <a:pt x="104762" y="28321"/>
                  </a:lnTo>
                  <a:lnTo>
                    <a:pt x="104762" y="35661"/>
                  </a:lnTo>
                  <a:lnTo>
                    <a:pt x="107048" y="38417"/>
                  </a:lnTo>
                  <a:lnTo>
                    <a:pt x="109296" y="39370"/>
                  </a:lnTo>
                  <a:lnTo>
                    <a:pt x="109296" y="43027"/>
                  </a:lnTo>
                  <a:lnTo>
                    <a:pt x="124904" y="43027"/>
                  </a:lnTo>
                  <a:lnTo>
                    <a:pt x="124904" y="39636"/>
                  </a:lnTo>
                  <a:lnTo>
                    <a:pt x="127063" y="38354"/>
                  </a:lnTo>
                  <a:lnTo>
                    <a:pt x="128587" y="35979"/>
                  </a:lnTo>
                  <a:lnTo>
                    <a:pt x="128587" y="30937"/>
                  </a:lnTo>
                  <a:close/>
                </a:path>
                <a:path w="220345" h="46989">
                  <a:moveTo>
                    <a:pt x="128587" y="11328"/>
                  </a:moveTo>
                  <a:lnTo>
                    <a:pt x="126707" y="9423"/>
                  </a:lnTo>
                  <a:lnTo>
                    <a:pt x="124841" y="11328"/>
                  </a:lnTo>
                  <a:lnTo>
                    <a:pt x="124841" y="21628"/>
                  </a:lnTo>
                  <a:lnTo>
                    <a:pt x="124206" y="22275"/>
                  </a:lnTo>
                  <a:lnTo>
                    <a:pt x="123571" y="21628"/>
                  </a:lnTo>
                  <a:lnTo>
                    <a:pt x="123571" y="7124"/>
                  </a:lnTo>
                  <a:lnTo>
                    <a:pt x="121678" y="5219"/>
                  </a:lnTo>
                  <a:lnTo>
                    <a:pt x="119811" y="7124"/>
                  </a:lnTo>
                  <a:lnTo>
                    <a:pt x="119811" y="21628"/>
                  </a:lnTo>
                  <a:lnTo>
                    <a:pt x="119189" y="22275"/>
                  </a:lnTo>
                  <a:lnTo>
                    <a:pt x="118554" y="21628"/>
                  </a:lnTo>
                  <a:lnTo>
                    <a:pt x="118554" y="4584"/>
                  </a:lnTo>
                  <a:lnTo>
                    <a:pt x="116662" y="2679"/>
                  </a:lnTo>
                  <a:lnTo>
                    <a:pt x="114795" y="4584"/>
                  </a:lnTo>
                  <a:lnTo>
                    <a:pt x="114782" y="21628"/>
                  </a:lnTo>
                  <a:lnTo>
                    <a:pt x="114147" y="22275"/>
                  </a:lnTo>
                  <a:lnTo>
                    <a:pt x="113512" y="21628"/>
                  </a:lnTo>
                  <a:lnTo>
                    <a:pt x="113525" y="7124"/>
                  </a:lnTo>
                  <a:lnTo>
                    <a:pt x="111645" y="5219"/>
                  </a:lnTo>
                  <a:lnTo>
                    <a:pt x="109753" y="7124"/>
                  </a:lnTo>
                  <a:lnTo>
                    <a:pt x="109753" y="21628"/>
                  </a:lnTo>
                  <a:lnTo>
                    <a:pt x="109143" y="22275"/>
                  </a:lnTo>
                  <a:lnTo>
                    <a:pt x="108508" y="21628"/>
                  </a:lnTo>
                  <a:lnTo>
                    <a:pt x="108508" y="15697"/>
                  </a:lnTo>
                  <a:lnTo>
                    <a:pt x="106934" y="14478"/>
                  </a:lnTo>
                  <a:lnTo>
                    <a:pt x="106045" y="14046"/>
                  </a:lnTo>
                  <a:lnTo>
                    <a:pt x="104762" y="14782"/>
                  </a:lnTo>
                  <a:lnTo>
                    <a:pt x="104762" y="26670"/>
                  </a:lnTo>
                  <a:lnTo>
                    <a:pt x="117614" y="23799"/>
                  </a:lnTo>
                  <a:lnTo>
                    <a:pt x="114452" y="28003"/>
                  </a:lnTo>
                  <a:lnTo>
                    <a:pt x="123850" y="26136"/>
                  </a:lnTo>
                  <a:lnTo>
                    <a:pt x="121005" y="29883"/>
                  </a:lnTo>
                  <a:lnTo>
                    <a:pt x="128587" y="29260"/>
                  </a:lnTo>
                  <a:lnTo>
                    <a:pt x="128587" y="11328"/>
                  </a:lnTo>
                  <a:close/>
                </a:path>
                <a:path w="220345" h="46989">
                  <a:moveTo>
                    <a:pt x="191681" y="43332"/>
                  </a:moveTo>
                  <a:lnTo>
                    <a:pt x="190665" y="42316"/>
                  </a:lnTo>
                  <a:lnTo>
                    <a:pt x="139484" y="42316"/>
                  </a:lnTo>
                  <a:lnTo>
                    <a:pt x="138455" y="43332"/>
                  </a:lnTo>
                  <a:lnTo>
                    <a:pt x="138455" y="45859"/>
                  </a:lnTo>
                  <a:lnTo>
                    <a:pt x="139484" y="46888"/>
                  </a:lnTo>
                  <a:lnTo>
                    <a:pt x="140741" y="46888"/>
                  </a:lnTo>
                  <a:lnTo>
                    <a:pt x="190665" y="46888"/>
                  </a:lnTo>
                  <a:lnTo>
                    <a:pt x="191681" y="45859"/>
                  </a:lnTo>
                  <a:lnTo>
                    <a:pt x="191681" y="43332"/>
                  </a:lnTo>
                  <a:close/>
                </a:path>
                <a:path w="220345" h="46989">
                  <a:moveTo>
                    <a:pt x="207606" y="24599"/>
                  </a:moveTo>
                  <a:lnTo>
                    <a:pt x="206590" y="23571"/>
                  </a:lnTo>
                  <a:lnTo>
                    <a:pt x="139484" y="23571"/>
                  </a:lnTo>
                  <a:lnTo>
                    <a:pt x="138455" y="24599"/>
                  </a:lnTo>
                  <a:lnTo>
                    <a:pt x="138455" y="27114"/>
                  </a:lnTo>
                  <a:lnTo>
                    <a:pt x="139484" y="28143"/>
                  </a:lnTo>
                  <a:lnTo>
                    <a:pt x="140741" y="28143"/>
                  </a:lnTo>
                  <a:lnTo>
                    <a:pt x="206590" y="28143"/>
                  </a:lnTo>
                  <a:lnTo>
                    <a:pt x="207606" y="27114"/>
                  </a:lnTo>
                  <a:lnTo>
                    <a:pt x="207606" y="24599"/>
                  </a:lnTo>
                  <a:close/>
                </a:path>
                <a:path w="220345" h="46989">
                  <a:moveTo>
                    <a:pt x="208800" y="31800"/>
                  </a:moveTo>
                  <a:lnTo>
                    <a:pt x="207772" y="30772"/>
                  </a:lnTo>
                  <a:lnTo>
                    <a:pt x="139484" y="30772"/>
                  </a:lnTo>
                  <a:lnTo>
                    <a:pt x="138455" y="31800"/>
                  </a:lnTo>
                  <a:lnTo>
                    <a:pt x="138455" y="34328"/>
                  </a:lnTo>
                  <a:lnTo>
                    <a:pt x="139484" y="35344"/>
                  </a:lnTo>
                  <a:lnTo>
                    <a:pt x="140741" y="35344"/>
                  </a:lnTo>
                  <a:lnTo>
                    <a:pt x="207772" y="35344"/>
                  </a:lnTo>
                  <a:lnTo>
                    <a:pt x="208800" y="34328"/>
                  </a:lnTo>
                  <a:lnTo>
                    <a:pt x="208800" y="31800"/>
                  </a:lnTo>
                  <a:close/>
                </a:path>
                <a:path w="220345" h="46989">
                  <a:moveTo>
                    <a:pt x="212725" y="13081"/>
                  </a:moveTo>
                  <a:lnTo>
                    <a:pt x="211696" y="12065"/>
                  </a:lnTo>
                  <a:lnTo>
                    <a:pt x="139484" y="12065"/>
                  </a:lnTo>
                  <a:lnTo>
                    <a:pt x="138455" y="13081"/>
                  </a:lnTo>
                  <a:lnTo>
                    <a:pt x="138455" y="15608"/>
                  </a:lnTo>
                  <a:lnTo>
                    <a:pt x="139484" y="16637"/>
                  </a:lnTo>
                  <a:lnTo>
                    <a:pt x="140741" y="16637"/>
                  </a:lnTo>
                  <a:lnTo>
                    <a:pt x="211696" y="16637"/>
                  </a:lnTo>
                  <a:lnTo>
                    <a:pt x="212725" y="15608"/>
                  </a:lnTo>
                  <a:lnTo>
                    <a:pt x="212725" y="13081"/>
                  </a:lnTo>
                  <a:close/>
                </a:path>
                <a:path w="220345" h="46989">
                  <a:moveTo>
                    <a:pt x="215709" y="37579"/>
                  </a:moveTo>
                  <a:lnTo>
                    <a:pt x="214693" y="36550"/>
                  </a:lnTo>
                  <a:lnTo>
                    <a:pt x="139484" y="36550"/>
                  </a:lnTo>
                  <a:lnTo>
                    <a:pt x="138455" y="37579"/>
                  </a:lnTo>
                  <a:lnTo>
                    <a:pt x="138455" y="40106"/>
                  </a:lnTo>
                  <a:lnTo>
                    <a:pt x="139484" y="41122"/>
                  </a:lnTo>
                  <a:lnTo>
                    <a:pt x="140741" y="41122"/>
                  </a:lnTo>
                  <a:lnTo>
                    <a:pt x="214693" y="41122"/>
                  </a:lnTo>
                  <a:lnTo>
                    <a:pt x="215709" y="40106"/>
                  </a:lnTo>
                  <a:lnTo>
                    <a:pt x="215709" y="37579"/>
                  </a:lnTo>
                  <a:close/>
                </a:path>
                <a:path w="220345" h="46989">
                  <a:moveTo>
                    <a:pt x="219925" y="18834"/>
                  </a:moveTo>
                  <a:lnTo>
                    <a:pt x="218897" y="17818"/>
                  </a:lnTo>
                  <a:lnTo>
                    <a:pt x="139484" y="17818"/>
                  </a:lnTo>
                  <a:lnTo>
                    <a:pt x="138455" y="18834"/>
                  </a:lnTo>
                  <a:lnTo>
                    <a:pt x="138455" y="21361"/>
                  </a:lnTo>
                  <a:lnTo>
                    <a:pt x="139484" y="22390"/>
                  </a:lnTo>
                  <a:lnTo>
                    <a:pt x="140741" y="22390"/>
                  </a:lnTo>
                  <a:lnTo>
                    <a:pt x="218897" y="22390"/>
                  </a:lnTo>
                  <a:lnTo>
                    <a:pt x="219925" y="21361"/>
                  </a:lnTo>
                  <a:lnTo>
                    <a:pt x="219925" y="188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071494" y="3809911"/>
              <a:ext cx="532130" cy="1109980"/>
            </a:xfrm>
            <a:custGeom>
              <a:avLst/>
              <a:gdLst/>
              <a:ahLst/>
              <a:cxnLst/>
              <a:rect l="l" t="t" r="r" b="b"/>
              <a:pathLst>
                <a:path w="532129" h="1109979">
                  <a:moveTo>
                    <a:pt x="531583" y="0"/>
                  </a:moveTo>
                  <a:lnTo>
                    <a:pt x="0" y="0"/>
                  </a:lnTo>
                  <a:lnTo>
                    <a:pt x="0" y="1109472"/>
                  </a:lnTo>
                  <a:lnTo>
                    <a:pt x="531583" y="1109472"/>
                  </a:lnTo>
                  <a:lnTo>
                    <a:pt x="531583" y="779449"/>
                  </a:lnTo>
                  <a:lnTo>
                    <a:pt x="265798" y="779449"/>
                  </a:lnTo>
                  <a:lnTo>
                    <a:pt x="221640" y="774364"/>
                  </a:lnTo>
                  <a:lnTo>
                    <a:pt x="181106" y="759878"/>
                  </a:lnTo>
                  <a:lnTo>
                    <a:pt x="145351" y="737147"/>
                  </a:lnTo>
                  <a:lnTo>
                    <a:pt x="115530" y="707326"/>
                  </a:lnTo>
                  <a:lnTo>
                    <a:pt x="92799" y="671571"/>
                  </a:lnTo>
                  <a:lnTo>
                    <a:pt x="78313" y="631037"/>
                  </a:lnTo>
                  <a:lnTo>
                    <a:pt x="73228" y="586879"/>
                  </a:lnTo>
                  <a:lnTo>
                    <a:pt x="78313" y="542726"/>
                  </a:lnTo>
                  <a:lnTo>
                    <a:pt x="92799" y="502193"/>
                  </a:lnTo>
                  <a:lnTo>
                    <a:pt x="115530" y="466438"/>
                  </a:lnTo>
                  <a:lnTo>
                    <a:pt x="145351" y="436616"/>
                  </a:lnTo>
                  <a:lnTo>
                    <a:pt x="181106" y="413883"/>
                  </a:lnTo>
                  <a:lnTo>
                    <a:pt x="221640" y="399395"/>
                  </a:lnTo>
                  <a:lnTo>
                    <a:pt x="265798" y="394309"/>
                  </a:lnTo>
                  <a:lnTo>
                    <a:pt x="531583" y="394309"/>
                  </a:lnTo>
                  <a:lnTo>
                    <a:pt x="531583" y="0"/>
                  </a:lnTo>
                  <a:close/>
                </a:path>
                <a:path w="532129" h="1109979">
                  <a:moveTo>
                    <a:pt x="531583" y="394309"/>
                  </a:moveTo>
                  <a:lnTo>
                    <a:pt x="265798" y="394309"/>
                  </a:lnTo>
                  <a:lnTo>
                    <a:pt x="309956" y="399395"/>
                  </a:lnTo>
                  <a:lnTo>
                    <a:pt x="350492" y="413883"/>
                  </a:lnTo>
                  <a:lnTo>
                    <a:pt x="386249" y="436616"/>
                  </a:lnTo>
                  <a:lnTo>
                    <a:pt x="416073" y="466438"/>
                  </a:lnTo>
                  <a:lnTo>
                    <a:pt x="438807" y="502193"/>
                  </a:lnTo>
                  <a:lnTo>
                    <a:pt x="453294" y="542726"/>
                  </a:lnTo>
                  <a:lnTo>
                    <a:pt x="458381" y="586879"/>
                  </a:lnTo>
                  <a:lnTo>
                    <a:pt x="453294" y="631037"/>
                  </a:lnTo>
                  <a:lnTo>
                    <a:pt x="438807" y="671571"/>
                  </a:lnTo>
                  <a:lnTo>
                    <a:pt x="416073" y="707326"/>
                  </a:lnTo>
                  <a:lnTo>
                    <a:pt x="386249" y="737147"/>
                  </a:lnTo>
                  <a:lnTo>
                    <a:pt x="350492" y="759878"/>
                  </a:lnTo>
                  <a:lnTo>
                    <a:pt x="309956" y="774364"/>
                  </a:lnTo>
                  <a:lnTo>
                    <a:pt x="265798" y="779449"/>
                  </a:lnTo>
                  <a:lnTo>
                    <a:pt x="531583" y="779449"/>
                  </a:lnTo>
                  <a:lnTo>
                    <a:pt x="531583" y="39430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069209" y="3807624"/>
              <a:ext cx="536575" cy="1114425"/>
            </a:xfrm>
            <a:custGeom>
              <a:avLst/>
              <a:gdLst/>
              <a:ahLst/>
              <a:cxnLst/>
              <a:rect l="l" t="t" r="r" b="b"/>
              <a:pathLst>
                <a:path w="536575" h="1114425">
                  <a:moveTo>
                    <a:pt x="462953" y="589165"/>
                  </a:moveTo>
                  <a:lnTo>
                    <a:pt x="458381" y="549554"/>
                  </a:lnTo>
                  <a:lnTo>
                    <a:pt x="458381" y="589165"/>
                  </a:lnTo>
                  <a:lnTo>
                    <a:pt x="454507" y="627519"/>
                  </a:lnTo>
                  <a:lnTo>
                    <a:pt x="425869" y="695566"/>
                  </a:lnTo>
                  <a:lnTo>
                    <a:pt x="374472" y="746963"/>
                  </a:lnTo>
                  <a:lnTo>
                    <a:pt x="306425" y="775589"/>
                  </a:lnTo>
                  <a:lnTo>
                    <a:pt x="268084" y="779449"/>
                  </a:lnTo>
                  <a:lnTo>
                    <a:pt x="229730" y="775589"/>
                  </a:lnTo>
                  <a:lnTo>
                    <a:pt x="161683" y="746963"/>
                  </a:lnTo>
                  <a:lnTo>
                    <a:pt x="110286" y="695566"/>
                  </a:lnTo>
                  <a:lnTo>
                    <a:pt x="81661" y="627519"/>
                  </a:lnTo>
                  <a:lnTo>
                    <a:pt x="77800" y="589165"/>
                  </a:lnTo>
                  <a:lnTo>
                    <a:pt x="81661" y="550824"/>
                  </a:lnTo>
                  <a:lnTo>
                    <a:pt x="110286" y="482777"/>
                  </a:lnTo>
                  <a:lnTo>
                    <a:pt x="161683" y="431380"/>
                  </a:lnTo>
                  <a:lnTo>
                    <a:pt x="229730" y="402755"/>
                  </a:lnTo>
                  <a:lnTo>
                    <a:pt x="268084" y="398881"/>
                  </a:lnTo>
                  <a:lnTo>
                    <a:pt x="306425" y="402755"/>
                  </a:lnTo>
                  <a:lnTo>
                    <a:pt x="374472" y="431380"/>
                  </a:lnTo>
                  <a:lnTo>
                    <a:pt x="425869" y="482777"/>
                  </a:lnTo>
                  <a:lnTo>
                    <a:pt x="454507" y="550824"/>
                  </a:lnTo>
                  <a:lnTo>
                    <a:pt x="458381" y="589165"/>
                  </a:lnTo>
                  <a:lnTo>
                    <a:pt x="458381" y="549554"/>
                  </a:lnTo>
                  <a:lnTo>
                    <a:pt x="443128" y="503478"/>
                  </a:lnTo>
                  <a:lnTo>
                    <a:pt x="420128" y="467296"/>
                  </a:lnTo>
                  <a:lnTo>
                    <a:pt x="389953" y="437121"/>
                  </a:lnTo>
                  <a:lnTo>
                    <a:pt x="353771" y="414121"/>
                  </a:lnTo>
                  <a:lnTo>
                    <a:pt x="312762" y="399465"/>
                  </a:lnTo>
                  <a:lnTo>
                    <a:pt x="268084" y="394309"/>
                  </a:lnTo>
                  <a:lnTo>
                    <a:pt x="223393" y="399465"/>
                  </a:lnTo>
                  <a:lnTo>
                    <a:pt x="182384" y="414121"/>
                  </a:lnTo>
                  <a:lnTo>
                    <a:pt x="146202" y="437121"/>
                  </a:lnTo>
                  <a:lnTo>
                    <a:pt x="116027" y="467296"/>
                  </a:lnTo>
                  <a:lnTo>
                    <a:pt x="93027" y="503478"/>
                  </a:lnTo>
                  <a:lnTo>
                    <a:pt x="78371" y="544487"/>
                  </a:lnTo>
                  <a:lnTo>
                    <a:pt x="73228" y="589165"/>
                  </a:lnTo>
                  <a:lnTo>
                    <a:pt x="78371" y="633857"/>
                  </a:lnTo>
                  <a:lnTo>
                    <a:pt x="93027" y="674865"/>
                  </a:lnTo>
                  <a:lnTo>
                    <a:pt x="116027" y="711047"/>
                  </a:lnTo>
                  <a:lnTo>
                    <a:pt x="146202" y="741222"/>
                  </a:lnTo>
                  <a:lnTo>
                    <a:pt x="182384" y="764222"/>
                  </a:lnTo>
                  <a:lnTo>
                    <a:pt x="223393" y="778878"/>
                  </a:lnTo>
                  <a:lnTo>
                    <a:pt x="268084" y="784021"/>
                  </a:lnTo>
                  <a:lnTo>
                    <a:pt x="307771" y="779449"/>
                  </a:lnTo>
                  <a:lnTo>
                    <a:pt x="312762" y="778878"/>
                  </a:lnTo>
                  <a:lnTo>
                    <a:pt x="353771" y="764222"/>
                  </a:lnTo>
                  <a:lnTo>
                    <a:pt x="389953" y="741222"/>
                  </a:lnTo>
                  <a:lnTo>
                    <a:pt x="420128" y="711047"/>
                  </a:lnTo>
                  <a:lnTo>
                    <a:pt x="443128" y="674865"/>
                  </a:lnTo>
                  <a:lnTo>
                    <a:pt x="457796" y="633857"/>
                  </a:lnTo>
                  <a:lnTo>
                    <a:pt x="462953" y="589165"/>
                  </a:lnTo>
                  <a:close/>
                </a:path>
                <a:path w="536575" h="1114425">
                  <a:moveTo>
                    <a:pt x="483273" y="589165"/>
                  </a:moveTo>
                  <a:lnTo>
                    <a:pt x="478701" y="549529"/>
                  </a:lnTo>
                  <a:lnTo>
                    <a:pt x="478701" y="589165"/>
                  </a:lnTo>
                  <a:lnTo>
                    <a:pt x="474421" y="631621"/>
                  </a:lnTo>
                  <a:lnTo>
                    <a:pt x="462140" y="671156"/>
                  </a:lnTo>
                  <a:lnTo>
                    <a:pt x="442722" y="706932"/>
                  </a:lnTo>
                  <a:lnTo>
                    <a:pt x="417017" y="738098"/>
                  </a:lnTo>
                  <a:lnTo>
                    <a:pt x="385838" y="763816"/>
                  </a:lnTo>
                  <a:lnTo>
                    <a:pt x="350062" y="783234"/>
                  </a:lnTo>
                  <a:lnTo>
                    <a:pt x="310527" y="795515"/>
                  </a:lnTo>
                  <a:lnTo>
                    <a:pt x="268084" y="799782"/>
                  </a:lnTo>
                  <a:lnTo>
                    <a:pt x="225628" y="795515"/>
                  </a:lnTo>
                  <a:lnTo>
                    <a:pt x="186093" y="783234"/>
                  </a:lnTo>
                  <a:lnTo>
                    <a:pt x="150317" y="763816"/>
                  </a:lnTo>
                  <a:lnTo>
                    <a:pt x="119151" y="738098"/>
                  </a:lnTo>
                  <a:lnTo>
                    <a:pt x="93421" y="706932"/>
                  </a:lnTo>
                  <a:lnTo>
                    <a:pt x="74002" y="671156"/>
                  </a:lnTo>
                  <a:lnTo>
                    <a:pt x="61722" y="631621"/>
                  </a:lnTo>
                  <a:lnTo>
                    <a:pt x="57454" y="589165"/>
                  </a:lnTo>
                  <a:lnTo>
                    <a:pt x="61722" y="546722"/>
                  </a:lnTo>
                  <a:lnTo>
                    <a:pt x="74002" y="507187"/>
                  </a:lnTo>
                  <a:lnTo>
                    <a:pt x="93421" y="471411"/>
                  </a:lnTo>
                  <a:lnTo>
                    <a:pt x="119151" y="440232"/>
                  </a:lnTo>
                  <a:lnTo>
                    <a:pt x="150317" y="414528"/>
                  </a:lnTo>
                  <a:lnTo>
                    <a:pt x="186093" y="395109"/>
                  </a:lnTo>
                  <a:lnTo>
                    <a:pt x="225628" y="382828"/>
                  </a:lnTo>
                  <a:lnTo>
                    <a:pt x="268084" y="378548"/>
                  </a:lnTo>
                  <a:lnTo>
                    <a:pt x="310527" y="382828"/>
                  </a:lnTo>
                  <a:lnTo>
                    <a:pt x="350062" y="395109"/>
                  </a:lnTo>
                  <a:lnTo>
                    <a:pt x="385838" y="414528"/>
                  </a:lnTo>
                  <a:lnTo>
                    <a:pt x="417017" y="440232"/>
                  </a:lnTo>
                  <a:lnTo>
                    <a:pt x="442722" y="471411"/>
                  </a:lnTo>
                  <a:lnTo>
                    <a:pt x="462140" y="507187"/>
                  </a:lnTo>
                  <a:lnTo>
                    <a:pt x="474421" y="546722"/>
                  </a:lnTo>
                  <a:lnTo>
                    <a:pt x="478701" y="589165"/>
                  </a:lnTo>
                  <a:lnTo>
                    <a:pt x="478701" y="549529"/>
                  </a:lnTo>
                  <a:lnTo>
                    <a:pt x="461391" y="494538"/>
                  </a:lnTo>
                  <a:lnTo>
                    <a:pt x="435991" y="454583"/>
                  </a:lnTo>
                  <a:lnTo>
                    <a:pt x="402666" y="421259"/>
                  </a:lnTo>
                  <a:lnTo>
                    <a:pt x="362712" y="395859"/>
                  </a:lnTo>
                  <a:lnTo>
                    <a:pt x="317423" y="379666"/>
                  </a:lnTo>
                  <a:lnTo>
                    <a:pt x="268084" y="373976"/>
                  </a:lnTo>
                  <a:lnTo>
                    <a:pt x="218732" y="379666"/>
                  </a:lnTo>
                  <a:lnTo>
                    <a:pt x="173443" y="395859"/>
                  </a:lnTo>
                  <a:lnTo>
                    <a:pt x="133477" y="421259"/>
                  </a:lnTo>
                  <a:lnTo>
                    <a:pt x="100152" y="454583"/>
                  </a:lnTo>
                  <a:lnTo>
                    <a:pt x="74752" y="494538"/>
                  </a:lnTo>
                  <a:lnTo>
                    <a:pt x="58559" y="539826"/>
                  </a:lnTo>
                  <a:lnTo>
                    <a:pt x="52882" y="589165"/>
                  </a:lnTo>
                  <a:lnTo>
                    <a:pt x="58559" y="638517"/>
                  </a:lnTo>
                  <a:lnTo>
                    <a:pt x="74752" y="683806"/>
                  </a:lnTo>
                  <a:lnTo>
                    <a:pt x="100152" y="723760"/>
                  </a:lnTo>
                  <a:lnTo>
                    <a:pt x="133477" y="757085"/>
                  </a:lnTo>
                  <a:lnTo>
                    <a:pt x="173443" y="782485"/>
                  </a:lnTo>
                  <a:lnTo>
                    <a:pt x="218732" y="798677"/>
                  </a:lnTo>
                  <a:lnTo>
                    <a:pt x="268084" y="804354"/>
                  </a:lnTo>
                  <a:lnTo>
                    <a:pt x="307771" y="799782"/>
                  </a:lnTo>
                  <a:lnTo>
                    <a:pt x="317423" y="798677"/>
                  </a:lnTo>
                  <a:lnTo>
                    <a:pt x="362712" y="782485"/>
                  </a:lnTo>
                  <a:lnTo>
                    <a:pt x="402666" y="757085"/>
                  </a:lnTo>
                  <a:lnTo>
                    <a:pt x="435991" y="723760"/>
                  </a:lnTo>
                  <a:lnTo>
                    <a:pt x="461391" y="683806"/>
                  </a:lnTo>
                  <a:lnTo>
                    <a:pt x="477583" y="638517"/>
                  </a:lnTo>
                  <a:lnTo>
                    <a:pt x="483273" y="589165"/>
                  </a:lnTo>
                  <a:close/>
                </a:path>
                <a:path w="536575" h="1114425">
                  <a:moveTo>
                    <a:pt x="536155" y="2286"/>
                  </a:moveTo>
                  <a:lnTo>
                    <a:pt x="535482" y="673"/>
                  </a:lnTo>
                  <a:lnTo>
                    <a:pt x="533869" y="0"/>
                  </a:lnTo>
                  <a:lnTo>
                    <a:pt x="531583" y="0"/>
                  </a:lnTo>
                  <a:lnTo>
                    <a:pt x="531583" y="4572"/>
                  </a:lnTo>
                  <a:lnTo>
                    <a:pt x="531583" y="1109472"/>
                  </a:lnTo>
                  <a:lnTo>
                    <a:pt x="4572" y="1109472"/>
                  </a:lnTo>
                  <a:lnTo>
                    <a:pt x="4572" y="4572"/>
                  </a:lnTo>
                  <a:lnTo>
                    <a:pt x="531583" y="4572"/>
                  </a:lnTo>
                  <a:lnTo>
                    <a:pt x="531583" y="0"/>
                  </a:ln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1111758"/>
                  </a:lnTo>
                  <a:lnTo>
                    <a:pt x="673" y="1113370"/>
                  </a:lnTo>
                  <a:lnTo>
                    <a:pt x="2286" y="1114044"/>
                  </a:lnTo>
                  <a:lnTo>
                    <a:pt x="533869" y="1114044"/>
                  </a:lnTo>
                  <a:lnTo>
                    <a:pt x="535482" y="1113370"/>
                  </a:lnTo>
                  <a:lnTo>
                    <a:pt x="536155" y="1111758"/>
                  </a:lnTo>
                  <a:lnTo>
                    <a:pt x="536155" y="1109472"/>
                  </a:lnTo>
                  <a:lnTo>
                    <a:pt x="536155" y="4572"/>
                  </a:lnTo>
                  <a:lnTo>
                    <a:pt x="536155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178809" y="4894059"/>
              <a:ext cx="40005" cy="7620"/>
            </a:xfrm>
            <a:custGeom>
              <a:avLst/>
              <a:gdLst/>
              <a:ahLst/>
              <a:cxnLst/>
              <a:rect l="l" t="t" r="r" b="b"/>
              <a:pathLst>
                <a:path w="40005" h="7620">
                  <a:moveTo>
                    <a:pt x="39471" y="0"/>
                  </a:moveTo>
                  <a:lnTo>
                    <a:pt x="6400" y="0"/>
                  </a:lnTo>
                  <a:lnTo>
                    <a:pt x="0" y="5321"/>
                  </a:lnTo>
                  <a:lnTo>
                    <a:pt x="5346" y="7454"/>
                  </a:lnTo>
                  <a:lnTo>
                    <a:pt x="27749" y="7454"/>
                  </a:lnTo>
                  <a:lnTo>
                    <a:pt x="33604" y="5321"/>
                  </a:lnTo>
                  <a:lnTo>
                    <a:pt x="3947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176562" y="4891773"/>
              <a:ext cx="44450" cy="12065"/>
            </a:xfrm>
            <a:custGeom>
              <a:avLst/>
              <a:gdLst/>
              <a:ahLst/>
              <a:cxnLst/>
              <a:rect l="l" t="t" r="r" b="b"/>
              <a:pathLst>
                <a:path w="44450" h="12064">
                  <a:moveTo>
                    <a:pt x="2247" y="7607"/>
                  </a:moveTo>
                  <a:lnTo>
                    <a:pt x="1570" y="9296"/>
                  </a:lnTo>
                  <a:lnTo>
                    <a:pt x="1460" y="9753"/>
                  </a:lnTo>
                  <a:lnTo>
                    <a:pt x="6743" y="11861"/>
                  </a:lnTo>
                  <a:lnTo>
                    <a:pt x="7594" y="12026"/>
                  </a:lnTo>
                  <a:lnTo>
                    <a:pt x="29997" y="12026"/>
                  </a:lnTo>
                  <a:lnTo>
                    <a:pt x="30772" y="11899"/>
                  </a:lnTo>
                  <a:lnTo>
                    <a:pt x="36681" y="9728"/>
                  </a:lnTo>
                  <a:lnTo>
                    <a:pt x="37284" y="9359"/>
                  </a:lnTo>
                  <a:lnTo>
                    <a:pt x="3721" y="9359"/>
                  </a:lnTo>
                  <a:lnTo>
                    <a:pt x="2247" y="7607"/>
                  </a:lnTo>
                  <a:close/>
                </a:path>
                <a:path w="44450" h="12064">
                  <a:moveTo>
                    <a:pt x="41719" y="0"/>
                  </a:moveTo>
                  <a:lnTo>
                    <a:pt x="8648" y="0"/>
                  </a:lnTo>
                  <a:lnTo>
                    <a:pt x="7188" y="520"/>
                  </a:lnTo>
                  <a:lnTo>
                    <a:pt x="787" y="5842"/>
                  </a:lnTo>
                  <a:lnTo>
                    <a:pt x="0" y="7950"/>
                  </a:lnTo>
                  <a:lnTo>
                    <a:pt x="1397" y="9728"/>
                  </a:lnTo>
                  <a:lnTo>
                    <a:pt x="3111" y="5486"/>
                  </a:lnTo>
                  <a:lnTo>
                    <a:pt x="8375" y="5486"/>
                  </a:lnTo>
                  <a:lnTo>
                    <a:pt x="9474" y="4572"/>
                  </a:lnTo>
                  <a:lnTo>
                    <a:pt x="42598" y="4572"/>
                  </a:lnTo>
                  <a:lnTo>
                    <a:pt x="43256" y="3975"/>
                  </a:lnTo>
                  <a:lnTo>
                    <a:pt x="43853" y="1460"/>
                  </a:lnTo>
                  <a:lnTo>
                    <a:pt x="41719" y="0"/>
                  </a:lnTo>
                  <a:close/>
                </a:path>
                <a:path w="44450" h="12064">
                  <a:moveTo>
                    <a:pt x="3111" y="5486"/>
                  </a:moveTo>
                  <a:lnTo>
                    <a:pt x="2247" y="7607"/>
                  </a:lnTo>
                  <a:lnTo>
                    <a:pt x="3721" y="9359"/>
                  </a:lnTo>
                  <a:lnTo>
                    <a:pt x="6668" y="6907"/>
                  </a:lnTo>
                  <a:lnTo>
                    <a:pt x="3111" y="5486"/>
                  </a:lnTo>
                  <a:close/>
                </a:path>
                <a:path w="44450" h="12064">
                  <a:moveTo>
                    <a:pt x="6668" y="6907"/>
                  </a:moveTo>
                  <a:lnTo>
                    <a:pt x="3721" y="9359"/>
                  </a:lnTo>
                  <a:lnTo>
                    <a:pt x="37284" y="9359"/>
                  </a:lnTo>
                  <a:lnTo>
                    <a:pt x="39419" y="7454"/>
                  </a:lnTo>
                  <a:lnTo>
                    <a:pt x="8039" y="7454"/>
                  </a:lnTo>
                  <a:lnTo>
                    <a:pt x="6668" y="6907"/>
                  </a:lnTo>
                  <a:close/>
                </a:path>
                <a:path w="44450" h="12064">
                  <a:moveTo>
                    <a:pt x="42598" y="4572"/>
                  </a:moveTo>
                  <a:lnTo>
                    <a:pt x="35801" y="4572"/>
                  </a:lnTo>
                  <a:lnTo>
                    <a:pt x="34658" y="5613"/>
                  </a:lnTo>
                  <a:lnTo>
                    <a:pt x="29591" y="7454"/>
                  </a:lnTo>
                  <a:lnTo>
                    <a:pt x="39419" y="7454"/>
                  </a:lnTo>
                  <a:lnTo>
                    <a:pt x="42598" y="4572"/>
                  </a:lnTo>
                  <a:close/>
                </a:path>
                <a:path w="44450" h="12064">
                  <a:moveTo>
                    <a:pt x="8375" y="5486"/>
                  </a:moveTo>
                  <a:lnTo>
                    <a:pt x="3111" y="5486"/>
                  </a:lnTo>
                  <a:lnTo>
                    <a:pt x="6668" y="6907"/>
                  </a:lnTo>
                  <a:lnTo>
                    <a:pt x="8375" y="54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178809" y="4894059"/>
              <a:ext cx="40005" cy="12700"/>
            </a:xfrm>
            <a:custGeom>
              <a:avLst/>
              <a:gdLst/>
              <a:ahLst/>
              <a:cxnLst/>
              <a:rect l="l" t="t" r="r" b="b"/>
              <a:pathLst>
                <a:path w="40005" h="12700">
                  <a:moveTo>
                    <a:pt x="39471" y="0"/>
                  </a:moveTo>
                  <a:lnTo>
                    <a:pt x="33604" y="5321"/>
                  </a:lnTo>
                  <a:lnTo>
                    <a:pt x="27749" y="7454"/>
                  </a:lnTo>
                  <a:lnTo>
                    <a:pt x="5346" y="7454"/>
                  </a:lnTo>
                  <a:lnTo>
                    <a:pt x="0" y="5321"/>
                  </a:lnTo>
                  <a:lnTo>
                    <a:pt x="0" y="10477"/>
                  </a:lnTo>
                  <a:lnTo>
                    <a:pt x="5346" y="12623"/>
                  </a:lnTo>
                  <a:lnTo>
                    <a:pt x="27749" y="12623"/>
                  </a:lnTo>
                  <a:lnTo>
                    <a:pt x="33604" y="10477"/>
                  </a:lnTo>
                  <a:lnTo>
                    <a:pt x="39471" y="5143"/>
                  </a:lnTo>
                  <a:lnTo>
                    <a:pt x="3947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170910" y="4891773"/>
              <a:ext cx="50165" cy="17780"/>
            </a:xfrm>
            <a:custGeom>
              <a:avLst/>
              <a:gdLst/>
              <a:ahLst/>
              <a:cxnLst/>
              <a:rect l="l" t="t" r="r" b="b"/>
              <a:pathLst>
                <a:path w="50164" h="17779">
                  <a:moveTo>
                    <a:pt x="49657" y="2286"/>
                  </a:moveTo>
                  <a:lnTo>
                    <a:pt x="48298" y="190"/>
                  </a:lnTo>
                  <a:lnTo>
                    <a:pt x="45834" y="584"/>
                  </a:lnTo>
                  <a:lnTo>
                    <a:pt x="40817" y="5156"/>
                  </a:lnTo>
                  <a:lnTo>
                    <a:pt x="40817" y="10299"/>
                  </a:lnTo>
                  <a:lnTo>
                    <a:pt x="40297" y="10769"/>
                  </a:lnTo>
                  <a:lnTo>
                    <a:pt x="35242" y="12623"/>
                  </a:lnTo>
                  <a:lnTo>
                    <a:pt x="13690" y="12623"/>
                  </a:lnTo>
                  <a:lnTo>
                    <a:pt x="10299" y="11264"/>
                  </a:lnTo>
                  <a:lnTo>
                    <a:pt x="10325" y="11049"/>
                  </a:lnTo>
                  <a:lnTo>
                    <a:pt x="12395" y="11861"/>
                  </a:lnTo>
                  <a:lnTo>
                    <a:pt x="13246" y="12026"/>
                  </a:lnTo>
                  <a:lnTo>
                    <a:pt x="35648" y="12026"/>
                  </a:lnTo>
                  <a:lnTo>
                    <a:pt x="36423" y="11899"/>
                  </a:lnTo>
                  <a:lnTo>
                    <a:pt x="38912" y="10985"/>
                  </a:lnTo>
                  <a:lnTo>
                    <a:pt x="40817" y="10299"/>
                  </a:lnTo>
                  <a:lnTo>
                    <a:pt x="40817" y="5156"/>
                  </a:lnTo>
                  <a:lnTo>
                    <a:pt x="40309" y="5613"/>
                  </a:lnTo>
                  <a:lnTo>
                    <a:pt x="35242" y="7454"/>
                  </a:lnTo>
                  <a:lnTo>
                    <a:pt x="13690" y="7454"/>
                  </a:lnTo>
                  <a:lnTo>
                    <a:pt x="12407" y="6946"/>
                  </a:lnTo>
                  <a:lnTo>
                    <a:pt x="15151" y="4572"/>
                  </a:lnTo>
                  <a:lnTo>
                    <a:pt x="15798" y="4013"/>
                  </a:lnTo>
                  <a:lnTo>
                    <a:pt x="16446" y="1485"/>
                  </a:lnTo>
                  <a:lnTo>
                    <a:pt x="14300" y="0"/>
                  </a:lnTo>
                  <a:lnTo>
                    <a:pt x="2286" y="0"/>
                  </a:lnTo>
                  <a:lnTo>
                    <a:pt x="673" y="660"/>
                  </a:lnTo>
                  <a:lnTo>
                    <a:pt x="0" y="2286"/>
                  </a:lnTo>
                  <a:lnTo>
                    <a:pt x="0" y="12687"/>
                  </a:lnTo>
                  <a:lnTo>
                    <a:pt x="673" y="14300"/>
                  </a:lnTo>
                  <a:lnTo>
                    <a:pt x="2286" y="14973"/>
                  </a:lnTo>
                  <a:lnTo>
                    <a:pt x="7264" y="14973"/>
                  </a:lnTo>
                  <a:lnTo>
                    <a:pt x="12395" y="17030"/>
                  </a:lnTo>
                  <a:lnTo>
                    <a:pt x="13246" y="17195"/>
                  </a:lnTo>
                  <a:lnTo>
                    <a:pt x="35648" y="17195"/>
                  </a:lnTo>
                  <a:lnTo>
                    <a:pt x="36487" y="17030"/>
                  </a:lnTo>
                  <a:lnTo>
                    <a:pt x="42329" y="14884"/>
                  </a:lnTo>
                  <a:lnTo>
                    <a:pt x="43053" y="14452"/>
                  </a:lnTo>
                  <a:lnTo>
                    <a:pt x="45059" y="12623"/>
                  </a:lnTo>
                  <a:lnTo>
                    <a:pt x="48907" y="9118"/>
                  </a:lnTo>
                  <a:lnTo>
                    <a:pt x="49568" y="7607"/>
                  </a:lnTo>
                  <a:lnTo>
                    <a:pt x="49657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331044" y="4887429"/>
              <a:ext cx="29209" cy="4445"/>
            </a:xfrm>
            <a:custGeom>
              <a:avLst/>
              <a:gdLst/>
              <a:ahLst/>
              <a:cxnLst/>
              <a:rect l="l" t="t" r="r" b="b"/>
              <a:pathLst>
                <a:path w="29210" h="4445">
                  <a:moveTo>
                    <a:pt x="22275" y="0"/>
                  </a:moveTo>
                  <a:lnTo>
                    <a:pt x="6426" y="0"/>
                  </a:lnTo>
                  <a:lnTo>
                    <a:pt x="0" y="863"/>
                  </a:lnTo>
                  <a:lnTo>
                    <a:pt x="0" y="3035"/>
                  </a:lnTo>
                  <a:lnTo>
                    <a:pt x="6426" y="3911"/>
                  </a:lnTo>
                  <a:lnTo>
                    <a:pt x="22275" y="3911"/>
                  </a:lnTo>
                  <a:lnTo>
                    <a:pt x="28702" y="3035"/>
                  </a:lnTo>
                  <a:lnTo>
                    <a:pt x="28702" y="1943"/>
                  </a:lnTo>
                  <a:lnTo>
                    <a:pt x="28702" y="863"/>
                  </a:lnTo>
                  <a:lnTo>
                    <a:pt x="22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328875" y="4885143"/>
              <a:ext cx="33655" cy="8890"/>
            </a:xfrm>
            <a:custGeom>
              <a:avLst/>
              <a:gdLst/>
              <a:ahLst/>
              <a:cxnLst/>
              <a:rect l="l" t="t" r="r" b="b"/>
              <a:pathLst>
                <a:path w="33654" h="8889">
                  <a:moveTo>
                    <a:pt x="16532" y="0"/>
                  </a:moveTo>
                  <a:lnTo>
                    <a:pt x="12468" y="0"/>
                  </a:lnTo>
                  <a:lnTo>
                    <a:pt x="8811" y="215"/>
                  </a:lnTo>
                  <a:lnTo>
                    <a:pt x="0" y="5651"/>
                  </a:lnTo>
                  <a:lnTo>
                    <a:pt x="759" y="6235"/>
                  </a:lnTo>
                  <a:lnTo>
                    <a:pt x="16532" y="8483"/>
                  </a:lnTo>
                  <a:lnTo>
                    <a:pt x="20571" y="8483"/>
                  </a:lnTo>
                  <a:lnTo>
                    <a:pt x="32891" y="5765"/>
                  </a:lnTo>
                  <a:lnTo>
                    <a:pt x="29310" y="5753"/>
                  </a:lnTo>
                  <a:lnTo>
                    <a:pt x="3718" y="5753"/>
                  </a:lnTo>
                  <a:lnTo>
                    <a:pt x="2727" y="4229"/>
                  </a:lnTo>
                  <a:lnTo>
                    <a:pt x="3705" y="2717"/>
                  </a:lnTo>
                  <a:lnTo>
                    <a:pt x="32921" y="2717"/>
                  </a:lnTo>
                  <a:lnTo>
                    <a:pt x="21854" y="12"/>
                  </a:lnTo>
                  <a:lnTo>
                    <a:pt x="16532" y="0"/>
                  </a:lnTo>
                  <a:close/>
                </a:path>
                <a:path w="33654" h="8889">
                  <a:moveTo>
                    <a:pt x="28706" y="4572"/>
                  </a:moveTo>
                  <a:lnTo>
                    <a:pt x="20406" y="4572"/>
                  </a:lnTo>
                  <a:lnTo>
                    <a:pt x="23911" y="4787"/>
                  </a:lnTo>
                  <a:lnTo>
                    <a:pt x="27581" y="5283"/>
                  </a:lnTo>
                  <a:lnTo>
                    <a:pt x="28547" y="5486"/>
                  </a:lnTo>
                  <a:lnTo>
                    <a:pt x="29347" y="5765"/>
                  </a:lnTo>
                  <a:lnTo>
                    <a:pt x="29029" y="5486"/>
                  </a:lnTo>
                  <a:lnTo>
                    <a:pt x="28706" y="4572"/>
                  </a:lnTo>
                  <a:close/>
                </a:path>
                <a:path w="33654" h="8889">
                  <a:moveTo>
                    <a:pt x="29974" y="4687"/>
                  </a:moveTo>
                  <a:lnTo>
                    <a:pt x="29029" y="5486"/>
                  </a:lnTo>
                  <a:lnTo>
                    <a:pt x="29347" y="5765"/>
                  </a:lnTo>
                  <a:lnTo>
                    <a:pt x="29974" y="4687"/>
                  </a:lnTo>
                  <a:close/>
                </a:path>
                <a:path w="33654" h="8889">
                  <a:moveTo>
                    <a:pt x="32921" y="2717"/>
                  </a:moveTo>
                  <a:lnTo>
                    <a:pt x="29321" y="2717"/>
                  </a:lnTo>
                  <a:lnTo>
                    <a:pt x="30312" y="4229"/>
                  </a:lnTo>
                  <a:lnTo>
                    <a:pt x="30515" y="4229"/>
                  </a:lnTo>
                  <a:lnTo>
                    <a:pt x="29990" y="4673"/>
                  </a:lnTo>
                  <a:lnTo>
                    <a:pt x="29347" y="5765"/>
                  </a:lnTo>
                  <a:lnTo>
                    <a:pt x="32891" y="5765"/>
                  </a:lnTo>
                  <a:lnTo>
                    <a:pt x="33040" y="5651"/>
                  </a:lnTo>
                  <a:lnTo>
                    <a:pt x="32921" y="2717"/>
                  </a:lnTo>
                  <a:close/>
                </a:path>
                <a:path w="33654" h="8889">
                  <a:moveTo>
                    <a:pt x="3705" y="2717"/>
                  </a:moveTo>
                  <a:lnTo>
                    <a:pt x="4366" y="2984"/>
                  </a:lnTo>
                  <a:lnTo>
                    <a:pt x="4455" y="4229"/>
                  </a:lnTo>
                  <a:lnTo>
                    <a:pt x="3718" y="5753"/>
                  </a:lnTo>
                  <a:lnTo>
                    <a:pt x="4036" y="5575"/>
                  </a:lnTo>
                  <a:lnTo>
                    <a:pt x="5826" y="5168"/>
                  </a:lnTo>
                  <a:lnTo>
                    <a:pt x="10411" y="4711"/>
                  </a:lnTo>
                  <a:lnTo>
                    <a:pt x="13345" y="4572"/>
                  </a:lnTo>
                  <a:lnTo>
                    <a:pt x="28706" y="4572"/>
                  </a:lnTo>
                  <a:lnTo>
                    <a:pt x="28585" y="4229"/>
                  </a:lnTo>
                  <a:lnTo>
                    <a:pt x="28738" y="3911"/>
                  </a:lnTo>
                  <a:lnTo>
                    <a:pt x="12646" y="3911"/>
                  </a:lnTo>
                  <a:lnTo>
                    <a:pt x="9128" y="3695"/>
                  </a:lnTo>
                  <a:lnTo>
                    <a:pt x="5471" y="3200"/>
                  </a:lnTo>
                  <a:lnTo>
                    <a:pt x="4469" y="2984"/>
                  </a:lnTo>
                  <a:lnTo>
                    <a:pt x="3705" y="2717"/>
                  </a:lnTo>
                  <a:close/>
                </a:path>
                <a:path w="33654" h="8889">
                  <a:moveTo>
                    <a:pt x="20406" y="4572"/>
                  </a:moveTo>
                  <a:lnTo>
                    <a:pt x="13345" y="4572"/>
                  </a:lnTo>
                  <a:lnTo>
                    <a:pt x="10411" y="4711"/>
                  </a:lnTo>
                  <a:lnTo>
                    <a:pt x="5826" y="5168"/>
                  </a:lnTo>
                  <a:lnTo>
                    <a:pt x="4036" y="5575"/>
                  </a:lnTo>
                  <a:lnTo>
                    <a:pt x="3718" y="5753"/>
                  </a:lnTo>
                  <a:lnTo>
                    <a:pt x="29310" y="5753"/>
                  </a:lnTo>
                  <a:lnTo>
                    <a:pt x="28547" y="5486"/>
                  </a:lnTo>
                  <a:lnTo>
                    <a:pt x="27581" y="5283"/>
                  </a:lnTo>
                  <a:lnTo>
                    <a:pt x="23911" y="4787"/>
                  </a:lnTo>
                  <a:lnTo>
                    <a:pt x="20406" y="4572"/>
                  </a:lnTo>
                  <a:close/>
                </a:path>
                <a:path w="33654" h="8889">
                  <a:moveTo>
                    <a:pt x="3672" y="5651"/>
                  </a:moveTo>
                  <a:close/>
                </a:path>
                <a:path w="33654" h="8889">
                  <a:moveTo>
                    <a:pt x="3697" y="2732"/>
                  </a:moveTo>
                  <a:lnTo>
                    <a:pt x="2804" y="4229"/>
                  </a:lnTo>
                  <a:lnTo>
                    <a:pt x="3731" y="5740"/>
                  </a:lnTo>
                  <a:lnTo>
                    <a:pt x="4455" y="4229"/>
                  </a:lnTo>
                  <a:lnTo>
                    <a:pt x="4366" y="2984"/>
                  </a:lnTo>
                  <a:lnTo>
                    <a:pt x="3697" y="2732"/>
                  </a:lnTo>
                  <a:close/>
                </a:path>
                <a:path w="33654" h="8889">
                  <a:moveTo>
                    <a:pt x="29377" y="2832"/>
                  </a:moveTo>
                  <a:lnTo>
                    <a:pt x="28812" y="3759"/>
                  </a:lnTo>
                  <a:lnTo>
                    <a:pt x="28706" y="4572"/>
                  </a:lnTo>
                  <a:lnTo>
                    <a:pt x="29029" y="5486"/>
                  </a:lnTo>
                  <a:lnTo>
                    <a:pt x="30515" y="4229"/>
                  </a:lnTo>
                  <a:lnTo>
                    <a:pt x="30312" y="4229"/>
                  </a:lnTo>
                  <a:lnTo>
                    <a:pt x="29377" y="2832"/>
                  </a:lnTo>
                  <a:close/>
                </a:path>
                <a:path w="33654" h="8889">
                  <a:moveTo>
                    <a:pt x="29321" y="2717"/>
                  </a:moveTo>
                  <a:lnTo>
                    <a:pt x="3705" y="2717"/>
                  </a:lnTo>
                  <a:lnTo>
                    <a:pt x="4505" y="2997"/>
                  </a:lnTo>
                  <a:lnTo>
                    <a:pt x="5471" y="3200"/>
                  </a:lnTo>
                  <a:lnTo>
                    <a:pt x="9128" y="3695"/>
                  </a:lnTo>
                  <a:lnTo>
                    <a:pt x="12646" y="3911"/>
                  </a:lnTo>
                  <a:lnTo>
                    <a:pt x="19707" y="3911"/>
                  </a:lnTo>
                  <a:lnTo>
                    <a:pt x="22641" y="3759"/>
                  </a:lnTo>
                  <a:lnTo>
                    <a:pt x="27213" y="3314"/>
                  </a:lnTo>
                  <a:lnTo>
                    <a:pt x="29004" y="2895"/>
                  </a:lnTo>
                  <a:lnTo>
                    <a:pt x="29321" y="2717"/>
                  </a:lnTo>
                  <a:close/>
                </a:path>
                <a:path w="33654" h="8889">
                  <a:moveTo>
                    <a:pt x="29321" y="2717"/>
                  </a:moveTo>
                  <a:lnTo>
                    <a:pt x="29004" y="2895"/>
                  </a:lnTo>
                  <a:lnTo>
                    <a:pt x="27213" y="3314"/>
                  </a:lnTo>
                  <a:lnTo>
                    <a:pt x="22641" y="3759"/>
                  </a:lnTo>
                  <a:lnTo>
                    <a:pt x="19707" y="3911"/>
                  </a:lnTo>
                  <a:lnTo>
                    <a:pt x="28738" y="3911"/>
                  </a:lnTo>
                  <a:lnTo>
                    <a:pt x="29321" y="2717"/>
                  </a:lnTo>
                  <a:close/>
                </a:path>
                <a:path w="33654" h="8889">
                  <a:moveTo>
                    <a:pt x="29309" y="2730"/>
                  </a:moveTo>
                  <a:close/>
                </a:path>
                <a:path w="33654" h="8889">
                  <a:moveTo>
                    <a:pt x="29363" y="2812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321672" y="4886769"/>
              <a:ext cx="52705" cy="9525"/>
            </a:xfrm>
            <a:custGeom>
              <a:avLst/>
              <a:gdLst/>
              <a:ahLst/>
              <a:cxnLst/>
              <a:rect l="l" t="t" r="r" b="b"/>
              <a:pathLst>
                <a:path w="52704" h="9525">
                  <a:moveTo>
                    <a:pt x="52425" y="0"/>
                  </a:moveTo>
                  <a:lnTo>
                    <a:pt x="7416" y="0"/>
                  </a:lnTo>
                  <a:lnTo>
                    <a:pt x="0" y="6324"/>
                  </a:lnTo>
                  <a:lnTo>
                    <a:pt x="0" y="8039"/>
                  </a:lnTo>
                  <a:lnTo>
                    <a:pt x="10172" y="9436"/>
                  </a:lnTo>
                  <a:lnTo>
                    <a:pt x="35293" y="9436"/>
                  </a:lnTo>
                  <a:lnTo>
                    <a:pt x="45478" y="8039"/>
                  </a:lnTo>
                  <a:lnTo>
                    <a:pt x="45478" y="6324"/>
                  </a:lnTo>
                  <a:lnTo>
                    <a:pt x="5242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319437" y="4884483"/>
              <a:ext cx="57150" cy="14604"/>
            </a:xfrm>
            <a:custGeom>
              <a:avLst/>
              <a:gdLst/>
              <a:ahLst/>
              <a:cxnLst/>
              <a:rect l="l" t="t" r="r" b="b"/>
              <a:pathLst>
                <a:path w="57150" h="14604">
                  <a:moveTo>
                    <a:pt x="54660" y="0"/>
                  </a:moveTo>
                  <a:lnTo>
                    <a:pt x="9651" y="0"/>
                  </a:lnTo>
                  <a:lnTo>
                    <a:pt x="8166" y="546"/>
                  </a:lnTo>
                  <a:lnTo>
                    <a:pt x="749" y="6870"/>
                  </a:lnTo>
                  <a:lnTo>
                    <a:pt x="101" y="8280"/>
                  </a:lnTo>
                  <a:lnTo>
                    <a:pt x="0" y="10071"/>
                  </a:lnTo>
                  <a:lnTo>
                    <a:pt x="901" y="10782"/>
                  </a:lnTo>
                  <a:lnTo>
                    <a:pt x="24980" y="14008"/>
                  </a:lnTo>
                  <a:lnTo>
                    <a:pt x="31343" y="13995"/>
                  </a:lnTo>
                  <a:lnTo>
                    <a:pt x="3721" y="10350"/>
                  </a:lnTo>
                  <a:lnTo>
                    <a:pt x="2235" y="8610"/>
                  </a:lnTo>
                  <a:lnTo>
                    <a:pt x="2781" y="8610"/>
                  </a:lnTo>
                  <a:lnTo>
                    <a:pt x="3441" y="8115"/>
                  </a:lnTo>
                  <a:lnTo>
                    <a:pt x="3962" y="7340"/>
                  </a:lnTo>
                  <a:lnTo>
                    <a:pt x="7246" y="7340"/>
                  </a:lnTo>
                  <a:lnTo>
                    <a:pt x="10490" y="4571"/>
                  </a:lnTo>
                  <a:lnTo>
                    <a:pt x="55541" y="4571"/>
                  </a:lnTo>
                  <a:lnTo>
                    <a:pt x="56197" y="3975"/>
                  </a:lnTo>
                  <a:lnTo>
                    <a:pt x="56794" y="1460"/>
                  </a:lnTo>
                  <a:lnTo>
                    <a:pt x="54660" y="0"/>
                  </a:lnTo>
                  <a:close/>
                </a:path>
                <a:path w="57150" h="14604">
                  <a:moveTo>
                    <a:pt x="3962" y="7340"/>
                  </a:moveTo>
                  <a:lnTo>
                    <a:pt x="4190" y="7569"/>
                  </a:lnTo>
                  <a:lnTo>
                    <a:pt x="4521" y="8610"/>
                  </a:lnTo>
                  <a:lnTo>
                    <a:pt x="2235" y="8610"/>
                  </a:lnTo>
                  <a:lnTo>
                    <a:pt x="3721" y="10350"/>
                  </a:lnTo>
                  <a:lnTo>
                    <a:pt x="6359" y="8098"/>
                  </a:lnTo>
                  <a:lnTo>
                    <a:pt x="5651" y="7950"/>
                  </a:lnTo>
                  <a:lnTo>
                    <a:pt x="4714" y="7641"/>
                  </a:lnTo>
                  <a:lnTo>
                    <a:pt x="3962" y="7340"/>
                  </a:lnTo>
                  <a:close/>
                </a:path>
                <a:path w="57150" h="14604">
                  <a:moveTo>
                    <a:pt x="6359" y="8098"/>
                  </a:moveTo>
                  <a:lnTo>
                    <a:pt x="3721" y="10350"/>
                  </a:lnTo>
                  <a:lnTo>
                    <a:pt x="49594" y="10350"/>
                  </a:lnTo>
                  <a:lnTo>
                    <a:pt x="49250" y="10299"/>
                  </a:lnTo>
                  <a:lnTo>
                    <a:pt x="48464" y="9436"/>
                  </a:lnTo>
                  <a:lnTo>
                    <a:pt x="18783" y="9436"/>
                  </a:lnTo>
                  <a:lnTo>
                    <a:pt x="13169" y="9080"/>
                  </a:lnTo>
                  <a:lnTo>
                    <a:pt x="7226" y="8280"/>
                  </a:lnTo>
                  <a:lnTo>
                    <a:pt x="6359" y="8098"/>
                  </a:lnTo>
                  <a:close/>
                </a:path>
                <a:path w="57150" h="14604">
                  <a:moveTo>
                    <a:pt x="49999" y="8610"/>
                  </a:moveTo>
                  <a:lnTo>
                    <a:pt x="47713" y="8610"/>
                  </a:lnTo>
                  <a:lnTo>
                    <a:pt x="49250" y="10299"/>
                  </a:lnTo>
                  <a:lnTo>
                    <a:pt x="49963" y="9650"/>
                  </a:lnTo>
                  <a:lnTo>
                    <a:pt x="49999" y="8610"/>
                  </a:lnTo>
                  <a:close/>
                </a:path>
                <a:path w="57150" h="14604">
                  <a:moveTo>
                    <a:pt x="49963" y="9650"/>
                  </a:moveTo>
                  <a:lnTo>
                    <a:pt x="49250" y="10299"/>
                  </a:lnTo>
                  <a:lnTo>
                    <a:pt x="49659" y="10299"/>
                  </a:lnTo>
                  <a:lnTo>
                    <a:pt x="49949" y="10071"/>
                  </a:lnTo>
                  <a:lnTo>
                    <a:pt x="49963" y="9650"/>
                  </a:lnTo>
                  <a:close/>
                </a:path>
                <a:path w="57150" h="14604">
                  <a:moveTo>
                    <a:pt x="55541" y="4571"/>
                  </a:moveTo>
                  <a:lnTo>
                    <a:pt x="48755" y="4571"/>
                  </a:lnTo>
                  <a:lnTo>
                    <a:pt x="46177" y="6921"/>
                  </a:lnTo>
                  <a:lnTo>
                    <a:pt x="45991" y="7340"/>
                  </a:lnTo>
                  <a:lnTo>
                    <a:pt x="46545" y="8140"/>
                  </a:lnTo>
                  <a:lnTo>
                    <a:pt x="47167" y="8610"/>
                  </a:lnTo>
                  <a:lnTo>
                    <a:pt x="49999" y="8610"/>
                  </a:lnTo>
                  <a:lnTo>
                    <a:pt x="49963" y="9650"/>
                  </a:lnTo>
                  <a:lnTo>
                    <a:pt x="55541" y="4571"/>
                  </a:lnTo>
                  <a:close/>
                </a:path>
                <a:path w="57150" h="14604">
                  <a:moveTo>
                    <a:pt x="45940" y="7386"/>
                  </a:moveTo>
                  <a:lnTo>
                    <a:pt x="45161" y="7734"/>
                  </a:lnTo>
                  <a:lnTo>
                    <a:pt x="43249" y="8140"/>
                  </a:lnTo>
                  <a:lnTo>
                    <a:pt x="40322" y="8813"/>
                  </a:lnTo>
                  <a:lnTo>
                    <a:pt x="33121" y="9436"/>
                  </a:lnTo>
                  <a:lnTo>
                    <a:pt x="48464" y="9436"/>
                  </a:lnTo>
                  <a:lnTo>
                    <a:pt x="47713" y="8610"/>
                  </a:lnTo>
                  <a:lnTo>
                    <a:pt x="45427" y="8610"/>
                  </a:lnTo>
                  <a:lnTo>
                    <a:pt x="45758" y="7569"/>
                  </a:lnTo>
                  <a:lnTo>
                    <a:pt x="45940" y="7386"/>
                  </a:lnTo>
                  <a:close/>
                </a:path>
                <a:path w="57150" h="14604">
                  <a:moveTo>
                    <a:pt x="4190" y="7569"/>
                  </a:moveTo>
                  <a:lnTo>
                    <a:pt x="2781" y="8610"/>
                  </a:lnTo>
                  <a:lnTo>
                    <a:pt x="4521" y="8610"/>
                  </a:lnTo>
                  <a:lnTo>
                    <a:pt x="4190" y="7569"/>
                  </a:lnTo>
                  <a:close/>
                </a:path>
                <a:path w="57150" h="14604">
                  <a:moveTo>
                    <a:pt x="45758" y="7569"/>
                  </a:moveTo>
                  <a:lnTo>
                    <a:pt x="45427" y="8610"/>
                  </a:lnTo>
                  <a:lnTo>
                    <a:pt x="45816" y="7734"/>
                  </a:lnTo>
                  <a:lnTo>
                    <a:pt x="45758" y="7569"/>
                  </a:lnTo>
                  <a:close/>
                </a:path>
                <a:path w="57150" h="14604">
                  <a:moveTo>
                    <a:pt x="45857" y="7642"/>
                  </a:moveTo>
                  <a:lnTo>
                    <a:pt x="45427" y="8610"/>
                  </a:lnTo>
                  <a:lnTo>
                    <a:pt x="47167" y="8610"/>
                  </a:lnTo>
                  <a:lnTo>
                    <a:pt x="45857" y="7642"/>
                  </a:lnTo>
                  <a:close/>
                </a:path>
                <a:path w="57150" h="14604">
                  <a:moveTo>
                    <a:pt x="45857" y="7641"/>
                  </a:moveTo>
                  <a:lnTo>
                    <a:pt x="46531" y="8140"/>
                  </a:lnTo>
                  <a:lnTo>
                    <a:pt x="45857" y="7641"/>
                  </a:lnTo>
                  <a:close/>
                </a:path>
                <a:path w="57150" h="14604">
                  <a:moveTo>
                    <a:pt x="45989" y="7344"/>
                  </a:moveTo>
                  <a:lnTo>
                    <a:pt x="45859" y="7642"/>
                  </a:lnTo>
                  <a:lnTo>
                    <a:pt x="46545" y="8140"/>
                  </a:lnTo>
                  <a:lnTo>
                    <a:pt x="45989" y="7344"/>
                  </a:lnTo>
                  <a:close/>
                </a:path>
                <a:path w="57150" h="14604">
                  <a:moveTo>
                    <a:pt x="3962" y="7340"/>
                  </a:moveTo>
                  <a:lnTo>
                    <a:pt x="3441" y="8115"/>
                  </a:lnTo>
                  <a:lnTo>
                    <a:pt x="4190" y="7569"/>
                  </a:lnTo>
                  <a:lnTo>
                    <a:pt x="3962" y="7340"/>
                  </a:lnTo>
                  <a:close/>
                </a:path>
                <a:path w="57150" h="14604">
                  <a:moveTo>
                    <a:pt x="7246" y="7340"/>
                  </a:moveTo>
                  <a:lnTo>
                    <a:pt x="3962" y="7340"/>
                  </a:lnTo>
                  <a:lnTo>
                    <a:pt x="4724" y="7645"/>
                  </a:lnTo>
                  <a:lnTo>
                    <a:pt x="5772" y="7975"/>
                  </a:lnTo>
                  <a:lnTo>
                    <a:pt x="6359" y="8098"/>
                  </a:lnTo>
                  <a:lnTo>
                    <a:pt x="7246" y="73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588550" y="4901615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9372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372"/>
                  </a:lnTo>
                  <a:lnTo>
                    <a:pt x="2705" y="12064"/>
                  </a:lnTo>
                  <a:lnTo>
                    <a:pt x="9372" y="12064"/>
                  </a:lnTo>
                  <a:lnTo>
                    <a:pt x="12077" y="9372"/>
                  </a:lnTo>
                  <a:lnTo>
                    <a:pt x="12077" y="6032"/>
                  </a:lnTo>
                  <a:lnTo>
                    <a:pt x="12077" y="2692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586264" y="4899342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15" y="0"/>
                  </a:moveTo>
                  <a:lnTo>
                    <a:pt x="3733" y="0"/>
                  </a:lnTo>
                  <a:lnTo>
                    <a:pt x="0" y="3695"/>
                  </a:lnTo>
                  <a:lnTo>
                    <a:pt x="0" y="12903"/>
                  </a:lnTo>
                  <a:lnTo>
                    <a:pt x="3733" y="16624"/>
                  </a:lnTo>
                  <a:lnTo>
                    <a:pt x="12928" y="16624"/>
                  </a:lnTo>
                  <a:lnTo>
                    <a:pt x="16649" y="12903"/>
                  </a:lnTo>
                  <a:lnTo>
                    <a:pt x="16649" y="12052"/>
                  </a:lnTo>
                  <a:lnTo>
                    <a:pt x="6248" y="12052"/>
                  </a:lnTo>
                  <a:lnTo>
                    <a:pt x="4572" y="10375"/>
                  </a:lnTo>
                  <a:lnTo>
                    <a:pt x="4572" y="6235"/>
                  </a:lnTo>
                  <a:lnTo>
                    <a:pt x="6248" y="4559"/>
                  </a:lnTo>
                  <a:lnTo>
                    <a:pt x="16649" y="4559"/>
                  </a:lnTo>
                  <a:lnTo>
                    <a:pt x="16636" y="3695"/>
                  </a:lnTo>
                  <a:lnTo>
                    <a:pt x="12915" y="0"/>
                  </a:lnTo>
                  <a:close/>
                </a:path>
                <a:path w="17145" h="17145">
                  <a:moveTo>
                    <a:pt x="16649" y="4559"/>
                  </a:moveTo>
                  <a:lnTo>
                    <a:pt x="10401" y="4559"/>
                  </a:lnTo>
                  <a:lnTo>
                    <a:pt x="12077" y="6235"/>
                  </a:lnTo>
                  <a:lnTo>
                    <a:pt x="12077" y="10375"/>
                  </a:lnTo>
                  <a:lnTo>
                    <a:pt x="10388" y="12052"/>
                  </a:lnTo>
                  <a:lnTo>
                    <a:pt x="16649" y="12052"/>
                  </a:lnTo>
                  <a:lnTo>
                    <a:pt x="16649" y="45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368471" y="4897666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4" h="5714">
                  <a:moveTo>
                    <a:pt x="10617" y="0"/>
                  </a:moveTo>
                  <a:lnTo>
                    <a:pt x="3683" y="0"/>
                  </a:lnTo>
                  <a:lnTo>
                    <a:pt x="787" y="2400"/>
                  </a:lnTo>
                  <a:lnTo>
                    <a:pt x="0" y="5638"/>
                  </a:lnTo>
                  <a:lnTo>
                    <a:pt x="14312" y="5638"/>
                  </a:lnTo>
                  <a:lnTo>
                    <a:pt x="13525" y="2400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366249" y="4895380"/>
              <a:ext cx="19050" cy="10795"/>
            </a:xfrm>
            <a:custGeom>
              <a:avLst/>
              <a:gdLst/>
              <a:ahLst/>
              <a:cxnLst/>
              <a:rect l="l" t="t" r="r" b="b"/>
              <a:pathLst>
                <a:path w="19050" h="10795">
                  <a:moveTo>
                    <a:pt x="13931" y="0"/>
                  </a:moveTo>
                  <a:lnTo>
                    <a:pt x="4813" y="0"/>
                  </a:lnTo>
                  <a:lnTo>
                    <a:pt x="1015" y="3149"/>
                  </a:lnTo>
                  <a:lnTo>
                    <a:pt x="0" y="7391"/>
                  </a:lnTo>
                  <a:lnTo>
                    <a:pt x="431" y="9334"/>
                  </a:lnTo>
                  <a:lnTo>
                    <a:pt x="2222" y="10210"/>
                  </a:lnTo>
                  <a:lnTo>
                    <a:pt x="16535" y="10210"/>
                  </a:lnTo>
                  <a:lnTo>
                    <a:pt x="18326" y="9334"/>
                  </a:lnTo>
                  <a:lnTo>
                    <a:pt x="18520" y="8458"/>
                  </a:lnTo>
                  <a:lnTo>
                    <a:pt x="4444" y="8458"/>
                  </a:lnTo>
                  <a:lnTo>
                    <a:pt x="2222" y="7924"/>
                  </a:lnTo>
                  <a:lnTo>
                    <a:pt x="2222" y="5638"/>
                  </a:lnTo>
                  <a:lnTo>
                    <a:pt x="5691" y="5638"/>
                  </a:lnTo>
                  <a:lnTo>
                    <a:pt x="6984" y="4559"/>
                  </a:lnTo>
                  <a:lnTo>
                    <a:pt x="18071" y="4559"/>
                  </a:lnTo>
                  <a:lnTo>
                    <a:pt x="17729" y="3149"/>
                  </a:lnTo>
                  <a:lnTo>
                    <a:pt x="13931" y="0"/>
                  </a:lnTo>
                  <a:close/>
                </a:path>
                <a:path w="19050" h="10795">
                  <a:moveTo>
                    <a:pt x="5691" y="5638"/>
                  </a:moveTo>
                  <a:lnTo>
                    <a:pt x="2222" y="5638"/>
                  </a:lnTo>
                  <a:lnTo>
                    <a:pt x="2222" y="7924"/>
                  </a:lnTo>
                  <a:lnTo>
                    <a:pt x="4444" y="8458"/>
                  </a:lnTo>
                  <a:lnTo>
                    <a:pt x="4991" y="6222"/>
                  </a:lnTo>
                  <a:lnTo>
                    <a:pt x="5691" y="5638"/>
                  </a:lnTo>
                  <a:close/>
                </a:path>
                <a:path w="19050" h="10795">
                  <a:moveTo>
                    <a:pt x="13062" y="5638"/>
                  </a:moveTo>
                  <a:lnTo>
                    <a:pt x="5691" y="5638"/>
                  </a:lnTo>
                  <a:lnTo>
                    <a:pt x="4991" y="6222"/>
                  </a:lnTo>
                  <a:lnTo>
                    <a:pt x="4444" y="8458"/>
                  </a:lnTo>
                  <a:lnTo>
                    <a:pt x="14312" y="8458"/>
                  </a:lnTo>
                  <a:lnTo>
                    <a:pt x="13766" y="6222"/>
                  </a:lnTo>
                  <a:lnTo>
                    <a:pt x="13062" y="5638"/>
                  </a:lnTo>
                  <a:close/>
                </a:path>
                <a:path w="19050" h="10795">
                  <a:moveTo>
                    <a:pt x="18071" y="4559"/>
                  </a:moveTo>
                  <a:lnTo>
                    <a:pt x="11760" y="4559"/>
                  </a:lnTo>
                  <a:lnTo>
                    <a:pt x="13766" y="6222"/>
                  </a:lnTo>
                  <a:lnTo>
                    <a:pt x="14312" y="8458"/>
                  </a:lnTo>
                  <a:lnTo>
                    <a:pt x="16535" y="7924"/>
                  </a:lnTo>
                  <a:lnTo>
                    <a:pt x="16535" y="5638"/>
                  </a:lnTo>
                  <a:lnTo>
                    <a:pt x="18332" y="5638"/>
                  </a:lnTo>
                  <a:lnTo>
                    <a:pt x="18071" y="4559"/>
                  </a:lnTo>
                  <a:close/>
                </a:path>
                <a:path w="19050" h="10795">
                  <a:moveTo>
                    <a:pt x="18757" y="7391"/>
                  </a:moveTo>
                  <a:lnTo>
                    <a:pt x="14312" y="8458"/>
                  </a:lnTo>
                  <a:lnTo>
                    <a:pt x="18520" y="8458"/>
                  </a:lnTo>
                  <a:lnTo>
                    <a:pt x="18757" y="7391"/>
                  </a:lnTo>
                  <a:close/>
                </a:path>
                <a:path w="19050" h="10795">
                  <a:moveTo>
                    <a:pt x="18332" y="5638"/>
                  </a:moveTo>
                  <a:lnTo>
                    <a:pt x="16535" y="5638"/>
                  </a:lnTo>
                  <a:lnTo>
                    <a:pt x="16535" y="7924"/>
                  </a:lnTo>
                  <a:lnTo>
                    <a:pt x="18757" y="7391"/>
                  </a:lnTo>
                  <a:lnTo>
                    <a:pt x="18332" y="56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368878" y="4904701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5341" y="0"/>
                  </a:moveTo>
                  <a:lnTo>
                    <a:pt x="0" y="1981"/>
                  </a:lnTo>
                  <a:lnTo>
                    <a:pt x="0" y="4572"/>
                  </a:lnTo>
                  <a:lnTo>
                    <a:pt x="6857" y="6540"/>
                  </a:lnTo>
                  <a:lnTo>
                    <a:pt x="8813" y="3263"/>
                  </a:lnTo>
                  <a:lnTo>
                    <a:pt x="11087" y="6858"/>
                  </a:lnTo>
                  <a:lnTo>
                    <a:pt x="16967" y="2946"/>
                  </a:lnTo>
                  <a:lnTo>
                    <a:pt x="153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366592" y="4902708"/>
              <a:ext cx="20320" cy="9525"/>
            </a:xfrm>
            <a:custGeom>
              <a:avLst/>
              <a:gdLst/>
              <a:ahLst/>
              <a:cxnLst/>
              <a:rect l="l" t="t" r="r" b="b"/>
              <a:pathLst>
                <a:path w="20320" h="9525">
                  <a:moveTo>
                    <a:pt x="3543" y="1689"/>
                  </a:moveTo>
                  <a:lnTo>
                    <a:pt x="1015" y="1689"/>
                  </a:lnTo>
                  <a:lnTo>
                    <a:pt x="0" y="2705"/>
                  </a:lnTo>
                  <a:lnTo>
                    <a:pt x="5803" y="9258"/>
                  </a:lnTo>
                  <a:lnTo>
                    <a:pt x="9442" y="9258"/>
                  </a:lnTo>
                  <a:lnTo>
                    <a:pt x="11369" y="8713"/>
                  </a:lnTo>
                  <a:lnTo>
                    <a:pt x="10185" y="8166"/>
                  </a:lnTo>
                  <a:lnTo>
                    <a:pt x="9169" y="6489"/>
                  </a:lnTo>
                  <a:lnTo>
                    <a:pt x="11099" y="5257"/>
                  </a:lnTo>
                  <a:lnTo>
                    <a:pt x="19933" y="5257"/>
                  </a:lnTo>
                  <a:lnTo>
                    <a:pt x="20167" y="4927"/>
                  </a:lnTo>
                  <a:lnTo>
                    <a:pt x="20170" y="4686"/>
                  </a:lnTo>
                  <a:lnTo>
                    <a:pt x="7467" y="4686"/>
                  </a:lnTo>
                  <a:lnTo>
                    <a:pt x="5054" y="4089"/>
                  </a:lnTo>
                  <a:lnTo>
                    <a:pt x="4904" y="3975"/>
                  </a:lnTo>
                  <a:lnTo>
                    <a:pt x="3873" y="3975"/>
                  </a:lnTo>
                  <a:lnTo>
                    <a:pt x="4459" y="3733"/>
                  </a:lnTo>
                  <a:lnTo>
                    <a:pt x="4572" y="2705"/>
                  </a:lnTo>
                  <a:lnTo>
                    <a:pt x="3543" y="1689"/>
                  </a:lnTo>
                  <a:close/>
                </a:path>
                <a:path w="20320" h="9525">
                  <a:moveTo>
                    <a:pt x="19933" y="5257"/>
                  </a:moveTo>
                  <a:lnTo>
                    <a:pt x="11099" y="5257"/>
                  </a:lnTo>
                  <a:lnTo>
                    <a:pt x="13055" y="6438"/>
                  </a:lnTo>
                  <a:lnTo>
                    <a:pt x="11734" y="8610"/>
                  </a:lnTo>
                  <a:lnTo>
                    <a:pt x="11369" y="8713"/>
                  </a:lnTo>
                  <a:lnTo>
                    <a:pt x="12052" y="9029"/>
                  </a:lnTo>
                  <a:lnTo>
                    <a:pt x="13665" y="8978"/>
                  </a:lnTo>
                  <a:lnTo>
                    <a:pt x="15366" y="8966"/>
                  </a:lnTo>
                  <a:lnTo>
                    <a:pt x="16840" y="8293"/>
                  </a:lnTo>
                  <a:lnTo>
                    <a:pt x="19176" y="6324"/>
                  </a:lnTo>
                  <a:lnTo>
                    <a:pt x="19933" y="5257"/>
                  </a:lnTo>
                  <a:close/>
                </a:path>
                <a:path w="20320" h="9525">
                  <a:moveTo>
                    <a:pt x="11099" y="5257"/>
                  </a:moveTo>
                  <a:lnTo>
                    <a:pt x="9169" y="6489"/>
                  </a:lnTo>
                  <a:lnTo>
                    <a:pt x="10185" y="8166"/>
                  </a:lnTo>
                  <a:lnTo>
                    <a:pt x="11369" y="8713"/>
                  </a:lnTo>
                  <a:lnTo>
                    <a:pt x="11734" y="8610"/>
                  </a:lnTo>
                  <a:lnTo>
                    <a:pt x="13055" y="6438"/>
                  </a:lnTo>
                  <a:lnTo>
                    <a:pt x="11099" y="5257"/>
                  </a:lnTo>
                  <a:close/>
                </a:path>
                <a:path w="20320" h="9525">
                  <a:moveTo>
                    <a:pt x="11061" y="2971"/>
                  </a:moveTo>
                  <a:lnTo>
                    <a:pt x="9131" y="4089"/>
                  </a:lnTo>
                  <a:lnTo>
                    <a:pt x="7467" y="4686"/>
                  </a:lnTo>
                  <a:lnTo>
                    <a:pt x="20170" y="4686"/>
                  </a:lnTo>
                  <a:lnTo>
                    <a:pt x="20174" y="4406"/>
                  </a:lnTo>
                  <a:lnTo>
                    <a:pt x="13665" y="4406"/>
                  </a:lnTo>
                  <a:lnTo>
                    <a:pt x="11061" y="2971"/>
                  </a:lnTo>
                  <a:close/>
                </a:path>
                <a:path w="20320" h="9525">
                  <a:moveTo>
                    <a:pt x="20192" y="3073"/>
                  </a:moveTo>
                  <a:lnTo>
                    <a:pt x="15684" y="3073"/>
                  </a:lnTo>
                  <a:lnTo>
                    <a:pt x="15532" y="3289"/>
                  </a:lnTo>
                  <a:lnTo>
                    <a:pt x="13665" y="4406"/>
                  </a:lnTo>
                  <a:lnTo>
                    <a:pt x="20174" y="4406"/>
                  </a:lnTo>
                  <a:lnTo>
                    <a:pt x="20192" y="3073"/>
                  </a:lnTo>
                  <a:close/>
                </a:path>
                <a:path w="20320" h="9525">
                  <a:moveTo>
                    <a:pt x="4521" y="3708"/>
                  </a:moveTo>
                  <a:lnTo>
                    <a:pt x="3873" y="3975"/>
                  </a:lnTo>
                  <a:lnTo>
                    <a:pt x="4572" y="3975"/>
                  </a:lnTo>
                  <a:lnTo>
                    <a:pt x="4521" y="3708"/>
                  </a:lnTo>
                  <a:close/>
                </a:path>
                <a:path w="20320" h="9525">
                  <a:moveTo>
                    <a:pt x="4572" y="3721"/>
                  </a:moveTo>
                  <a:lnTo>
                    <a:pt x="4572" y="3975"/>
                  </a:lnTo>
                  <a:lnTo>
                    <a:pt x="4904" y="3975"/>
                  </a:lnTo>
                  <a:lnTo>
                    <a:pt x="4572" y="3721"/>
                  </a:lnTo>
                  <a:close/>
                </a:path>
                <a:path w="20320" h="9525">
                  <a:moveTo>
                    <a:pt x="4572" y="3682"/>
                  </a:moveTo>
                  <a:close/>
                </a:path>
                <a:path w="20320" h="9525">
                  <a:moveTo>
                    <a:pt x="15620" y="3073"/>
                  </a:moveTo>
                  <a:close/>
                </a:path>
                <a:path w="20320" h="9525">
                  <a:moveTo>
                    <a:pt x="15632" y="3073"/>
                  </a:moveTo>
                  <a:close/>
                </a:path>
                <a:path w="20320" h="9525">
                  <a:moveTo>
                    <a:pt x="16522" y="0"/>
                  </a:moveTo>
                  <a:lnTo>
                    <a:pt x="15620" y="3111"/>
                  </a:lnTo>
                  <a:lnTo>
                    <a:pt x="20192" y="3073"/>
                  </a:lnTo>
                  <a:lnTo>
                    <a:pt x="19621" y="888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370516" y="4910912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6197" y="0"/>
                  </a:moveTo>
                  <a:lnTo>
                    <a:pt x="0" y="965"/>
                  </a:lnTo>
                  <a:lnTo>
                    <a:pt x="2273" y="2921"/>
                  </a:lnTo>
                  <a:lnTo>
                    <a:pt x="5549" y="1955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368776" y="4908346"/>
              <a:ext cx="10795" cy="6985"/>
            </a:xfrm>
            <a:custGeom>
              <a:avLst/>
              <a:gdLst/>
              <a:ahLst/>
              <a:cxnLst/>
              <a:rect l="l" t="t" r="r" b="b"/>
              <a:pathLst>
                <a:path w="10795" h="6985">
                  <a:moveTo>
                    <a:pt x="7454" y="0"/>
                  </a:moveTo>
                  <a:lnTo>
                    <a:pt x="6172" y="647"/>
                  </a:lnTo>
                  <a:lnTo>
                    <a:pt x="5765" y="1841"/>
                  </a:lnTo>
                  <a:lnTo>
                    <a:pt x="5511" y="2082"/>
                  </a:lnTo>
                  <a:lnTo>
                    <a:pt x="4597" y="2311"/>
                  </a:lnTo>
                  <a:lnTo>
                    <a:pt x="3225" y="1790"/>
                  </a:lnTo>
                  <a:lnTo>
                    <a:pt x="0" y="2044"/>
                  </a:lnTo>
                  <a:lnTo>
                    <a:pt x="241" y="5257"/>
                  </a:lnTo>
                  <a:lnTo>
                    <a:pt x="1549" y="6388"/>
                  </a:lnTo>
                  <a:lnTo>
                    <a:pt x="3124" y="6896"/>
                  </a:lnTo>
                  <a:lnTo>
                    <a:pt x="6908" y="6858"/>
                  </a:lnTo>
                  <a:lnTo>
                    <a:pt x="9220" y="5727"/>
                  </a:lnTo>
                  <a:lnTo>
                    <a:pt x="10109" y="3289"/>
                  </a:lnTo>
                  <a:lnTo>
                    <a:pt x="10502" y="2082"/>
                  </a:lnTo>
                  <a:lnTo>
                    <a:pt x="9855" y="787"/>
                  </a:lnTo>
                  <a:lnTo>
                    <a:pt x="74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236975" y="4683912"/>
              <a:ext cx="225425" cy="55244"/>
            </a:xfrm>
            <a:custGeom>
              <a:avLst/>
              <a:gdLst/>
              <a:ahLst/>
              <a:cxnLst/>
              <a:rect l="l" t="t" r="r" b="b"/>
              <a:pathLst>
                <a:path w="225425" h="55245">
                  <a:moveTo>
                    <a:pt x="225259" y="0"/>
                  </a:moveTo>
                  <a:lnTo>
                    <a:pt x="0" y="0"/>
                  </a:lnTo>
                  <a:lnTo>
                    <a:pt x="0" y="54965"/>
                  </a:lnTo>
                  <a:lnTo>
                    <a:pt x="225259" y="54965"/>
                  </a:lnTo>
                  <a:lnTo>
                    <a:pt x="2252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234690" y="4681219"/>
              <a:ext cx="229870" cy="59690"/>
            </a:xfrm>
            <a:custGeom>
              <a:avLst/>
              <a:gdLst/>
              <a:ahLst/>
              <a:cxnLst/>
              <a:rect l="l" t="t" r="r" b="b"/>
              <a:pathLst>
                <a:path w="229870" h="59689">
                  <a:moveTo>
                    <a:pt x="229831" y="2540"/>
                  </a:moveTo>
                  <a:lnTo>
                    <a:pt x="229501" y="2540"/>
                  </a:lnTo>
                  <a:lnTo>
                    <a:pt x="229501" y="1270"/>
                  </a:lnTo>
                  <a:lnTo>
                    <a:pt x="228092" y="1270"/>
                  </a:lnTo>
                  <a:lnTo>
                    <a:pt x="228092" y="0"/>
                  </a:lnTo>
                  <a:lnTo>
                    <a:pt x="225259" y="0"/>
                  </a:lnTo>
                  <a:lnTo>
                    <a:pt x="225259" y="5080"/>
                  </a:lnTo>
                  <a:lnTo>
                    <a:pt x="225259" y="55880"/>
                  </a:lnTo>
                  <a:lnTo>
                    <a:pt x="4572" y="55880"/>
                  </a:lnTo>
                  <a:lnTo>
                    <a:pt x="4572" y="5080"/>
                  </a:lnTo>
                  <a:lnTo>
                    <a:pt x="225259" y="5080"/>
                  </a:lnTo>
                  <a:lnTo>
                    <a:pt x="225259" y="0"/>
                  </a:lnTo>
                  <a:lnTo>
                    <a:pt x="1727" y="0"/>
                  </a:lnTo>
                  <a:lnTo>
                    <a:pt x="1727" y="1270"/>
                  </a:lnTo>
                  <a:lnTo>
                    <a:pt x="317" y="1270"/>
                  </a:lnTo>
                  <a:lnTo>
                    <a:pt x="317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55880"/>
                  </a:lnTo>
                  <a:lnTo>
                    <a:pt x="0" y="57150"/>
                  </a:lnTo>
                  <a:lnTo>
                    <a:pt x="317" y="57150"/>
                  </a:lnTo>
                  <a:lnTo>
                    <a:pt x="317" y="59690"/>
                  </a:lnTo>
                  <a:lnTo>
                    <a:pt x="229501" y="59690"/>
                  </a:lnTo>
                  <a:lnTo>
                    <a:pt x="229501" y="57658"/>
                  </a:lnTo>
                  <a:lnTo>
                    <a:pt x="229831" y="57658"/>
                  </a:lnTo>
                  <a:lnTo>
                    <a:pt x="229831" y="55880"/>
                  </a:lnTo>
                  <a:lnTo>
                    <a:pt x="229831" y="55372"/>
                  </a:lnTo>
                  <a:lnTo>
                    <a:pt x="229831" y="5080"/>
                  </a:lnTo>
                  <a:lnTo>
                    <a:pt x="229831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236975" y="4683899"/>
              <a:ext cx="85725" cy="13970"/>
            </a:xfrm>
            <a:custGeom>
              <a:avLst/>
              <a:gdLst/>
              <a:ahLst/>
              <a:cxnLst/>
              <a:rect l="l" t="t" r="r" b="b"/>
              <a:pathLst>
                <a:path w="85725" h="13970">
                  <a:moveTo>
                    <a:pt x="85585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85585" y="13970"/>
                  </a:lnTo>
                  <a:lnTo>
                    <a:pt x="8558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234690" y="4681219"/>
              <a:ext cx="90170" cy="19050"/>
            </a:xfrm>
            <a:custGeom>
              <a:avLst/>
              <a:gdLst/>
              <a:ahLst/>
              <a:cxnLst/>
              <a:rect l="l" t="t" r="r" b="b"/>
              <a:pathLst>
                <a:path w="90170" h="19050">
                  <a:moveTo>
                    <a:pt x="90144" y="2540"/>
                  </a:moveTo>
                  <a:lnTo>
                    <a:pt x="89827" y="2540"/>
                  </a:lnTo>
                  <a:lnTo>
                    <a:pt x="89827" y="1270"/>
                  </a:lnTo>
                  <a:lnTo>
                    <a:pt x="88430" y="1270"/>
                  </a:lnTo>
                  <a:lnTo>
                    <a:pt x="88430" y="0"/>
                  </a:lnTo>
                  <a:lnTo>
                    <a:pt x="85585" y="0"/>
                  </a:lnTo>
                  <a:lnTo>
                    <a:pt x="85585" y="5080"/>
                  </a:lnTo>
                  <a:lnTo>
                    <a:pt x="85585" y="13970"/>
                  </a:lnTo>
                  <a:lnTo>
                    <a:pt x="4572" y="13970"/>
                  </a:lnTo>
                  <a:lnTo>
                    <a:pt x="4572" y="5080"/>
                  </a:lnTo>
                  <a:lnTo>
                    <a:pt x="85585" y="5080"/>
                  </a:lnTo>
                  <a:lnTo>
                    <a:pt x="85585" y="0"/>
                  </a:lnTo>
                  <a:lnTo>
                    <a:pt x="1727" y="0"/>
                  </a:lnTo>
                  <a:lnTo>
                    <a:pt x="1727" y="1270"/>
                  </a:lnTo>
                  <a:lnTo>
                    <a:pt x="317" y="1270"/>
                  </a:lnTo>
                  <a:lnTo>
                    <a:pt x="317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3970"/>
                  </a:lnTo>
                  <a:lnTo>
                    <a:pt x="0" y="16510"/>
                  </a:lnTo>
                  <a:lnTo>
                    <a:pt x="203" y="16510"/>
                  </a:lnTo>
                  <a:lnTo>
                    <a:pt x="203" y="17780"/>
                  </a:lnTo>
                  <a:lnTo>
                    <a:pt x="1003" y="17780"/>
                  </a:lnTo>
                  <a:lnTo>
                    <a:pt x="1003" y="19050"/>
                  </a:lnTo>
                  <a:lnTo>
                    <a:pt x="89141" y="19050"/>
                  </a:lnTo>
                  <a:lnTo>
                    <a:pt x="89141" y="17780"/>
                  </a:lnTo>
                  <a:lnTo>
                    <a:pt x="89954" y="17780"/>
                  </a:lnTo>
                  <a:lnTo>
                    <a:pt x="89954" y="16649"/>
                  </a:lnTo>
                  <a:lnTo>
                    <a:pt x="90144" y="16649"/>
                  </a:lnTo>
                  <a:lnTo>
                    <a:pt x="90144" y="14363"/>
                  </a:lnTo>
                  <a:lnTo>
                    <a:pt x="87871" y="14363"/>
                  </a:lnTo>
                  <a:lnTo>
                    <a:pt x="87871" y="13970"/>
                  </a:lnTo>
                  <a:lnTo>
                    <a:pt x="90144" y="13970"/>
                  </a:lnTo>
                  <a:lnTo>
                    <a:pt x="90144" y="5080"/>
                  </a:lnTo>
                  <a:lnTo>
                    <a:pt x="90144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376637" y="4683899"/>
              <a:ext cx="85725" cy="13970"/>
            </a:xfrm>
            <a:custGeom>
              <a:avLst/>
              <a:gdLst/>
              <a:ahLst/>
              <a:cxnLst/>
              <a:rect l="l" t="t" r="r" b="b"/>
              <a:pathLst>
                <a:path w="85725" h="13970">
                  <a:moveTo>
                    <a:pt x="85598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85598" y="13970"/>
                  </a:lnTo>
                  <a:lnTo>
                    <a:pt x="85598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320275" y="4681219"/>
              <a:ext cx="144780" cy="60325"/>
            </a:xfrm>
            <a:custGeom>
              <a:avLst/>
              <a:gdLst/>
              <a:ahLst/>
              <a:cxnLst/>
              <a:rect l="l" t="t" r="r" b="b"/>
              <a:pathLst>
                <a:path w="144779" h="60325">
                  <a:moveTo>
                    <a:pt x="4559" y="1422"/>
                  </a:moveTo>
                  <a:lnTo>
                    <a:pt x="3556" y="406"/>
                  </a:lnTo>
                  <a:lnTo>
                    <a:pt x="1016" y="406"/>
                  </a:lnTo>
                  <a:lnTo>
                    <a:pt x="0" y="1422"/>
                  </a:lnTo>
                  <a:lnTo>
                    <a:pt x="0" y="2692"/>
                  </a:lnTo>
                  <a:lnTo>
                    <a:pt x="0" y="58915"/>
                  </a:lnTo>
                  <a:lnTo>
                    <a:pt x="1016" y="59944"/>
                  </a:lnTo>
                  <a:lnTo>
                    <a:pt x="3556" y="59944"/>
                  </a:lnTo>
                  <a:lnTo>
                    <a:pt x="4559" y="58915"/>
                  </a:lnTo>
                  <a:lnTo>
                    <a:pt x="4559" y="1422"/>
                  </a:lnTo>
                  <a:close/>
                </a:path>
                <a:path w="144779" h="60325">
                  <a:moveTo>
                    <a:pt x="144246" y="2540"/>
                  </a:moveTo>
                  <a:lnTo>
                    <a:pt x="143916" y="2540"/>
                  </a:lnTo>
                  <a:lnTo>
                    <a:pt x="143916" y="1270"/>
                  </a:lnTo>
                  <a:lnTo>
                    <a:pt x="142506" y="1270"/>
                  </a:lnTo>
                  <a:lnTo>
                    <a:pt x="142506" y="0"/>
                  </a:lnTo>
                  <a:lnTo>
                    <a:pt x="139674" y="0"/>
                  </a:lnTo>
                  <a:lnTo>
                    <a:pt x="139674" y="5080"/>
                  </a:lnTo>
                  <a:lnTo>
                    <a:pt x="139674" y="13970"/>
                  </a:lnTo>
                  <a:lnTo>
                    <a:pt x="58648" y="13970"/>
                  </a:lnTo>
                  <a:lnTo>
                    <a:pt x="58648" y="5080"/>
                  </a:lnTo>
                  <a:lnTo>
                    <a:pt x="139674" y="5080"/>
                  </a:lnTo>
                  <a:lnTo>
                    <a:pt x="139674" y="0"/>
                  </a:lnTo>
                  <a:lnTo>
                    <a:pt x="55803" y="0"/>
                  </a:lnTo>
                  <a:lnTo>
                    <a:pt x="55803" y="406"/>
                  </a:lnTo>
                  <a:lnTo>
                    <a:pt x="55105" y="406"/>
                  </a:lnTo>
                  <a:lnTo>
                    <a:pt x="54076" y="1422"/>
                  </a:lnTo>
                  <a:lnTo>
                    <a:pt x="54076" y="2540"/>
                  </a:lnTo>
                  <a:lnTo>
                    <a:pt x="54076" y="2692"/>
                  </a:lnTo>
                  <a:lnTo>
                    <a:pt x="54076" y="5080"/>
                  </a:lnTo>
                  <a:lnTo>
                    <a:pt x="54076" y="13970"/>
                  </a:lnTo>
                  <a:lnTo>
                    <a:pt x="54076" y="16510"/>
                  </a:lnTo>
                  <a:lnTo>
                    <a:pt x="54076" y="58915"/>
                  </a:lnTo>
                  <a:lnTo>
                    <a:pt x="55105" y="59944"/>
                  </a:lnTo>
                  <a:lnTo>
                    <a:pt x="57632" y="59944"/>
                  </a:lnTo>
                  <a:lnTo>
                    <a:pt x="58648" y="58915"/>
                  </a:lnTo>
                  <a:lnTo>
                    <a:pt x="58648" y="19050"/>
                  </a:lnTo>
                  <a:lnTo>
                    <a:pt x="143230" y="19050"/>
                  </a:lnTo>
                  <a:lnTo>
                    <a:pt x="143230" y="17780"/>
                  </a:lnTo>
                  <a:lnTo>
                    <a:pt x="144030" y="17780"/>
                  </a:lnTo>
                  <a:lnTo>
                    <a:pt x="144030" y="16649"/>
                  </a:lnTo>
                  <a:lnTo>
                    <a:pt x="144246" y="16649"/>
                  </a:lnTo>
                  <a:lnTo>
                    <a:pt x="144246" y="14363"/>
                  </a:lnTo>
                  <a:lnTo>
                    <a:pt x="141960" y="14363"/>
                  </a:lnTo>
                  <a:lnTo>
                    <a:pt x="141960" y="13970"/>
                  </a:lnTo>
                  <a:lnTo>
                    <a:pt x="144246" y="13970"/>
                  </a:lnTo>
                  <a:lnTo>
                    <a:pt x="144246" y="5080"/>
                  </a:lnTo>
                  <a:lnTo>
                    <a:pt x="144246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252139" y="4687443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5981" y="0"/>
                  </a:moveTo>
                  <a:lnTo>
                    <a:pt x="4914" y="0"/>
                  </a:lnTo>
                  <a:lnTo>
                    <a:pt x="0" y="8039"/>
                  </a:lnTo>
                  <a:lnTo>
                    <a:pt x="495" y="8890"/>
                  </a:lnTo>
                  <a:lnTo>
                    <a:pt x="10401" y="8890"/>
                  </a:lnTo>
                  <a:lnTo>
                    <a:pt x="10883" y="8039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256788" y="468903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58" y="5524"/>
                  </a:moveTo>
                  <a:lnTo>
                    <a:pt x="698" y="4889"/>
                  </a:lnTo>
                  <a:lnTo>
                    <a:pt x="76" y="5524"/>
                  </a:lnTo>
                  <a:lnTo>
                    <a:pt x="698" y="6146"/>
                  </a:lnTo>
                  <a:lnTo>
                    <a:pt x="1358" y="5524"/>
                  </a:lnTo>
                  <a:close/>
                </a:path>
                <a:path w="1904" h="6350">
                  <a:moveTo>
                    <a:pt x="1435" y="723"/>
                  </a:moveTo>
                  <a:lnTo>
                    <a:pt x="698" y="0"/>
                  </a:lnTo>
                  <a:lnTo>
                    <a:pt x="0" y="723"/>
                  </a:lnTo>
                  <a:lnTo>
                    <a:pt x="330" y="4178"/>
                  </a:lnTo>
                  <a:lnTo>
                    <a:pt x="1092" y="4178"/>
                  </a:lnTo>
                  <a:lnTo>
                    <a:pt x="1435" y="72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267799" y="4687442"/>
              <a:ext cx="128270" cy="8890"/>
            </a:xfrm>
            <a:custGeom>
              <a:avLst/>
              <a:gdLst/>
              <a:ahLst/>
              <a:cxnLst/>
              <a:rect l="l" t="t" r="r" b="b"/>
              <a:pathLst>
                <a:path w="128270" h="8889">
                  <a:moveTo>
                    <a:pt x="6629" y="2794"/>
                  </a:moveTo>
                  <a:lnTo>
                    <a:pt x="6400" y="1905"/>
                  </a:lnTo>
                  <a:lnTo>
                    <a:pt x="6083" y="546"/>
                  </a:lnTo>
                  <a:lnTo>
                    <a:pt x="4953" y="546"/>
                  </a:lnTo>
                  <a:lnTo>
                    <a:pt x="4953" y="2082"/>
                  </a:lnTo>
                  <a:lnTo>
                    <a:pt x="4851" y="5956"/>
                  </a:lnTo>
                  <a:lnTo>
                    <a:pt x="4521" y="7023"/>
                  </a:lnTo>
                  <a:lnTo>
                    <a:pt x="1600" y="7023"/>
                  </a:lnTo>
                  <a:lnTo>
                    <a:pt x="1600" y="1905"/>
                  </a:lnTo>
                  <a:lnTo>
                    <a:pt x="3873" y="1905"/>
                  </a:lnTo>
                  <a:lnTo>
                    <a:pt x="4953" y="2082"/>
                  </a:lnTo>
                  <a:lnTo>
                    <a:pt x="4953" y="546"/>
                  </a:lnTo>
                  <a:lnTo>
                    <a:pt x="0" y="546"/>
                  </a:lnTo>
                  <a:lnTo>
                    <a:pt x="0" y="8369"/>
                  </a:lnTo>
                  <a:lnTo>
                    <a:pt x="5969" y="8369"/>
                  </a:lnTo>
                  <a:lnTo>
                    <a:pt x="6337" y="7023"/>
                  </a:lnTo>
                  <a:lnTo>
                    <a:pt x="6629" y="5956"/>
                  </a:lnTo>
                  <a:lnTo>
                    <a:pt x="6629" y="2794"/>
                  </a:lnTo>
                  <a:close/>
                </a:path>
                <a:path w="128270" h="8889">
                  <a:moveTo>
                    <a:pt x="14236" y="8369"/>
                  </a:moveTo>
                  <a:lnTo>
                    <a:pt x="13665" y="6756"/>
                  </a:lnTo>
                  <a:lnTo>
                    <a:pt x="13182" y="5410"/>
                  </a:lnTo>
                  <a:lnTo>
                    <a:pt x="12090" y="2311"/>
                  </a:lnTo>
                  <a:lnTo>
                    <a:pt x="11518" y="660"/>
                  </a:lnTo>
                  <a:lnTo>
                    <a:pt x="11518" y="5410"/>
                  </a:lnTo>
                  <a:lnTo>
                    <a:pt x="9525" y="5410"/>
                  </a:lnTo>
                  <a:lnTo>
                    <a:pt x="10515" y="2311"/>
                  </a:lnTo>
                  <a:lnTo>
                    <a:pt x="11518" y="5410"/>
                  </a:lnTo>
                  <a:lnTo>
                    <a:pt x="11518" y="660"/>
                  </a:lnTo>
                  <a:lnTo>
                    <a:pt x="9613" y="546"/>
                  </a:lnTo>
                  <a:lnTo>
                    <a:pt x="6819" y="8369"/>
                  </a:lnTo>
                  <a:lnTo>
                    <a:pt x="8521" y="8369"/>
                  </a:lnTo>
                  <a:lnTo>
                    <a:pt x="9080" y="6756"/>
                  </a:lnTo>
                  <a:lnTo>
                    <a:pt x="11976" y="6756"/>
                  </a:lnTo>
                  <a:lnTo>
                    <a:pt x="12471" y="8369"/>
                  </a:lnTo>
                  <a:lnTo>
                    <a:pt x="14236" y="8369"/>
                  </a:lnTo>
                  <a:close/>
                </a:path>
                <a:path w="128270" h="8889">
                  <a:moveTo>
                    <a:pt x="21590" y="546"/>
                  </a:moveTo>
                  <a:lnTo>
                    <a:pt x="20066" y="546"/>
                  </a:lnTo>
                  <a:lnTo>
                    <a:pt x="20066" y="5994"/>
                  </a:lnTo>
                  <a:lnTo>
                    <a:pt x="16941" y="546"/>
                  </a:lnTo>
                  <a:lnTo>
                    <a:pt x="15214" y="546"/>
                  </a:lnTo>
                  <a:lnTo>
                    <a:pt x="15214" y="8369"/>
                  </a:lnTo>
                  <a:lnTo>
                    <a:pt x="16738" y="8369"/>
                  </a:lnTo>
                  <a:lnTo>
                    <a:pt x="16738" y="2794"/>
                  </a:lnTo>
                  <a:lnTo>
                    <a:pt x="19964" y="8369"/>
                  </a:lnTo>
                  <a:lnTo>
                    <a:pt x="21590" y="8369"/>
                  </a:lnTo>
                  <a:lnTo>
                    <a:pt x="21590" y="546"/>
                  </a:lnTo>
                  <a:close/>
                </a:path>
                <a:path w="128270" h="8889">
                  <a:moveTo>
                    <a:pt x="30111" y="4152"/>
                  </a:moveTo>
                  <a:lnTo>
                    <a:pt x="26847" y="4152"/>
                  </a:lnTo>
                  <a:lnTo>
                    <a:pt x="26847" y="5473"/>
                  </a:lnTo>
                  <a:lnTo>
                    <a:pt x="28663" y="5473"/>
                  </a:lnTo>
                  <a:lnTo>
                    <a:pt x="28308" y="7048"/>
                  </a:lnTo>
                  <a:lnTo>
                    <a:pt x="27114" y="7188"/>
                  </a:lnTo>
                  <a:lnTo>
                    <a:pt x="25654" y="7188"/>
                  </a:lnTo>
                  <a:lnTo>
                    <a:pt x="24485" y="6642"/>
                  </a:lnTo>
                  <a:lnTo>
                    <a:pt x="24485" y="2489"/>
                  </a:lnTo>
                  <a:lnTo>
                    <a:pt x="25565" y="1689"/>
                  </a:lnTo>
                  <a:lnTo>
                    <a:pt x="27889" y="1689"/>
                  </a:lnTo>
                  <a:lnTo>
                    <a:pt x="28448" y="2667"/>
                  </a:lnTo>
                  <a:lnTo>
                    <a:pt x="28448" y="2971"/>
                  </a:lnTo>
                  <a:lnTo>
                    <a:pt x="30073" y="2971"/>
                  </a:lnTo>
                  <a:lnTo>
                    <a:pt x="29984" y="1905"/>
                  </a:lnTo>
                  <a:lnTo>
                    <a:pt x="29044" y="342"/>
                  </a:lnTo>
                  <a:lnTo>
                    <a:pt x="26631" y="342"/>
                  </a:lnTo>
                  <a:lnTo>
                    <a:pt x="24003" y="317"/>
                  </a:lnTo>
                  <a:lnTo>
                    <a:pt x="22809" y="2349"/>
                  </a:lnTo>
                  <a:lnTo>
                    <a:pt x="22809" y="7226"/>
                  </a:lnTo>
                  <a:lnTo>
                    <a:pt x="24523" y="8585"/>
                  </a:lnTo>
                  <a:lnTo>
                    <a:pt x="27838" y="8585"/>
                  </a:lnTo>
                  <a:lnTo>
                    <a:pt x="28829" y="7391"/>
                  </a:lnTo>
                  <a:lnTo>
                    <a:pt x="29006" y="8369"/>
                  </a:lnTo>
                  <a:lnTo>
                    <a:pt x="30111" y="8369"/>
                  </a:lnTo>
                  <a:lnTo>
                    <a:pt x="30111" y="4152"/>
                  </a:lnTo>
                  <a:close/>
                </a:path>
                <a:path w="128270" h="8889">
                  <a:moveTo>
                    <a:pt x="37579" y="6997"/>
                  </a:moveTo>
                  <a:lnTo>
                    <a:pt x="33248" y="6997"/>
                  </a:lnTo>
                  <a:lnTo>
                    <a:pt x="33248" y="4965"/>
                  </a:lnTo>
                  <a:lnTo>
                    <a:pt x="37058" y="4965"/>
                  </a:lnTo>
                  <a:lnTo>
                    <a:pt x="37058" y="3568"/>
                  </a:lnTo>
                  <a:lnTo>
                    <a:pt x="33248" y="3568"/>
                  </a:lnTo>
                  <a:lnTo>
                    <a:pt x="33248" y="1930"/>
                  </a:lnTo>
                  <a:lnTo>
                    <a:pt x="37401" y="1930"/>
                  </a:lnTo>
                  <a:lnTo>
                    <a:pt x="37401" y="546"/>
                  </a:lnTo>
                  <a:lnTo>
                    <a:pt x="31635" y="546"/>
                  </a:lnTo>
                  <a:lnTo>
                    <a:pt x="31635" y="8369"/>
                  </a:lnTo>
                  <a:lnTo>
                    <a:pt x="37579" y="8369"/>
                  </a:lnTo>
                  <a:lnTo>
                    <a:pt x="37579" y="6997"/>
                  </a:lnTo>
                  <a:close/>
                </a:path>
                <a:path w="128270" h="8889">
                  <a:moveTo>
                    <a:pt x="45466" y="8166"/>
                  </a:moveTo>
                  <a:lnTo>
                    <a:pt x="45161" y="6794"/>
                  </a:lnTo>
                  <a:lnTo>
                    <a:pt x="45123" y="5308"/>
                  </a:lnTo>
                  <a:lnTo>
                    <a:pt x="45123" y="5143"/>
                  </a:lnTo>
                  <a:lnTo>
                    <a:pt x="44767" y="4914"/>
                  </a:lnTo>
                  <a:lnTo>
                    <a:pt x="44119" y="4610"/>
                  </a:lnTo>
                  <a:lnTo>
                    <a:pt x="44526" y="3987"/>
                  </a:lnTo>
                  <a:lnTo>
                    <a:pt x="45237" y="2921"/>
                  </a:lnTo>
                  <a:lnTo>
                    <a:pt x="45288" y="1905"/>
                  </a:lnTo>
                  <a:lnTo>
                    <a:pt x="44945" y="546"/>
                  </a:lnTo>
                  <a:lnTo>
                    <a:pt x="43688" y="546"/>
                  </a:lnTo>
                  <a:lnTo>
                    <a:pt x="43688" y="2921"/>
                  </a:lnTo>
                  <a:lnTo>
                    <a:pt x="42443" y="3987"/>
                  </a:lnTo>
                  <a:lnTo>
                    <a:pt x="40513" y="3987"/>
                  </a:lnTo>
                  <a:lnTo>
                    <a:pt x="40513" y="1905"/>
                  </a:lnTo>
                  <a:lnTo>
                    <a:pt x="42557" y="1905"/>
                  </a:lnTo>
                  <a:lnTo>
                    <a:pt x="43688" y="2921"/>
                  </a:lnTo>
                  <a:lnTo>
                    <a:pt x="43688" y="546"/>
                  </a:lnTo>
                  <a:lnTo>
                    <a:pt x="38900" y="546"/>
                  </a:lnTo>
                  <a:lnTo>
                    <a:pt x="38900" y="8369"/>
                  </a:lnTo>
                  <a:lnTo>
                    <a:pt x="40513" y="8369"/>
                  </a:lnTo>
                  <a:lnTo>
                    <a:pt x="40513" y="5308"/>
                  </a:lnTo>
                  <a:lnTo>
                    <a:pt x="43408" y="5308"/>
                  </a:lnTo>
                  <a:lnTo>
                    <a:pt x="43484" y="6794"/>
                  </a:lnTo>
                  <a:lnTo>
                    <a:pt x="43649" y="8369"/>
                  </a:lnTo>
                  <a:lnTo>
                    <a:pt x="45466" y="8369"/>
                  </a:lnTo>
                  <a:lnTo>
                    <a:pt x="45466" y="8166"/>
                  </a:lnTo>
                  <a:close/>
                </a:path>
                <a:path w="128270" h="8889">
                  <a:moveTo>
                    <a:pt x="128130" y="8039"/>
                  </a:moveTo>
                  <a:lnTo>
                    <a:pt x="123228" y="0"/>
                  </a:lnTo>
                  <a:lnTo>
                    <a:pt x="122148" y="0"/>
                  </a:lnTo>
                  <a:lnTo>
                    <a:pt x="117246" y="8039"/>
                  </a:lnTo>
                  <a:lnTo>
                    <a:pt x="117741" y="8890"/>
                  </a:lnTo>
                  <a:lnTo>
                    <a:pt x="127635" y="8890"/>
                  </a:lnTo>
                  <a:lnTo>
                    <a:pt x="128130" y="80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389693" y="468903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46" y="5524"/>
                  </a:moveTo>
                  <a:lnTo>
                    <a:pt x="711" y="4889"/>
                  </a:lnTo>
                  <a:lnTo>
                    <a:pt x="76" y="5524"/>
                  </a:lnTo>
                  <a:lnTo>
                    <a:pt x="711" y="6146"/>
                  </a:lnTo>
                  <a:lnTo>
                    <a:pt x="1346" y="5524"/>
                  </a:lnTo>
                  <a:close/>
                </a:path>
                <a:path w="1904" h="6350">
                  <a:moveTo>
                    <a:pt x="1435" y="723"/>
                  </a:moveTo>
                  <a:lnTo>
                    <a:pt x="711" y="0"/>
                  </a:lnTo>
                  <a:lnTo>
                    <a:pt x="0" y="723"/>
                  </a:lnTo>
                  <a:lnTo>
                    <a:pt x="342" y="4178"/>
                  </a:lnTo>
                  <a:lnTo>
                    <a:pt x="1092" y="4178"/>
                  </a:lnTo>
                  <a:lnTo>
                    <a:pt x="1435" y="72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400704" y="4687760"/>
              <a:ext cx="47625" cy="8890"/>
            </a:xfrm>
            <a:custGeom>
              <a:avLst/>
              <a:gdLst/>
              <a:ahLst/>
              <a:cxnLst/>
              <a:rect l="l" t="t" r="r" b="b"/>
              <a:pathLst>
                <a:path w="47625" h="8889">
                  <a:moveTo>
                    <a:pt x="5994" y="1193"/>
                  </a:moveTo>
                  <a:lnTo>
                    <a:pt x="5080" y="228"/>
                  </a:lnTo>
                  <a:lnTo>
                    <a:pt x="4356" y="228"/>
                  </a:lnTo>
                  <a:lnTo>
                    <a:pt x="4356" y="2654"/>
                  </a:lnTo>
                  <a:lnTo>
                    <a:pt x="4356" y="3886"/>
                  </a:lnTo>
                  <a:lnTo>
                    <a:pt x="1638" y="3886"/>
                  </a:lnTo>
                  <a:lnTo>
                    <a:pt x="1638" y="1587"/>
                  </a:lnTo>
                  <a:lnTo>
                    <a:pt x="2921" y="1587"/>
                  </a:lnTo>
                  <a:lnTo>
                    <a:pt x="4356" y="2654"/>
                  </a:lnTo>
                  <a:lnTo>
                    <a:pt x="4356" y="228"/>
                  </a:lnTo>
                  <a:lnTo>
                    <a:pt x="0" y="228"/>
                  </a:lnTo>
                  <a:lnTo>
                    <a:pt x="0" y="8051"/>
                  </a:lnTo>
                  <a:lnTo>
                    <a:pt x="1638" y="8051"/>
                  </a:lnTo>
                  <a:lnTo>
                    <a:pt x="1638" y="5245"/>
                  </a:lnTo>
                  <a:lnTo>
                    <a:pt x="5600" y="5245"/>
                  </a:lnTo>
                  <a:lnTo>
                    <a:pt x="5892" y="3886"/>
                  </a:lnTo>
                  <a:lnTo>
                    <a:pt x="5994" y="1587"/>
                  </a:lnTo>
                  <a:lnTo>
                    <a:pt x="5994" y="1193"/>
                  </a:lnTo>
                  <a:close/>
                </a:path>
                <a:path w="47625" h="8889">
                  <a:moveTo>
                    <a:pt x="13195" y="6680"/>
                  </a:moveTo>
                  <a:lnTo>
                    <a:pt x="8851" y="6680"/>
                  </a:lnTo>
                  <a:lnTo>
                    <a:pt x="8851" y="4648"/>
                  </a:lnTo>
                  <a:lnTo>
                    <a:pt x="12687" y="4648"/>
                  </a:lnTo>
                  <a:lnTo>
                    <a:pt x="12687" y="3251"/>
                  </a:lnTo>
                  <a:lnTo>
                    <a:pt x="8851" y="3251"/>
                  </a:lnTo>
                  <a:lnTo>
                    <a:pt x="8851" y="1612"/>
                  </a:lnTo>
                  <a:lnTo>
                    <a:pt x="13017" y="1612"/>
                  </a:lnTo>
                  <a:lnTo>
                    <a:pt x="13017" y="228"/>
                  </a:lnTo>
                  <a:lnTo>
                    <a:pt x="7264" y="228"/>
                  </a:lnTo>
                  <a:lnTo>
                    <a:pt x="7264" y="8051"/>
                  </a:lnTo>
                  <a:lnTo>
                    <a:pt x="13195" y="8051"/>
                  </a:lnTo>
                  <a:lnTo>
                    <a:pt x="13195" y="6680"/>
                  </a:lnTo>
                  <a:close/>
                </a:path>
                <a:path w="47625" h="8889">
                  <a:moveTo>
                    <a:pt x="20066" y="6629"/>
                  </a:moveTo>
                  <a:lnTo>
                    <a:pt x="16154" y="6629"/>
                  </a:lnTo>
                  <a:lnTo>
                    <a:pt x="16154" y="228"/>
                  </a:lnTo>
                  <a:lnTo>
                    <a:pt x="14528" y="228"/>
                  </a:lnTo>
                  <a:lnTo>
                    <a:pt x="14528" y="8051"/>
                  </a:lnTo>
                  <a:lnTo>
                    <a:pt x="20066" y="8051"/>
                  </a:lnTo>
                  <a:lnTo>
                    <a:pt x="20066" y="6629"/>
                  </a:lnTo>
                  <a:close/>
                </a:path>
                <a:path w="47625" h="8889">
                  <a:moveTo>
                    <a:pt x="22694" y="241"/>
                  </a:moveTo>
                  <a:lnTo>
                    <a:pt x="21056" y="241"/>
                  </a:lnTo>
                  <a:lnTo>
                    <a:pt x="21056" y="8051"/>
                  </a:lnTo>
                  <a:lnTo>
                    <a:pt x="22694" y="8051"/>
                  </a:lnTo>
                  <a:lnTo>
                    <a:pt x="22694" y="241"/>
                  </a:lnTo>
                  <a:close/>
                </a:path>
                <a:path w="47625" h="8889">
                  <a:moveTo>
                    <a:pt x="31153" y="3835"/>
                  </a:moveTo>
                  <a:lnTo>
                    <a:pt x="27889" y="3835"/>
                  </a:lnTo>
                  <a:lnTo>
                    <a:pt x="27889" y="5156"/>
                  </a:lnTo>
                  <a:lnTo>
                    <a:pt x="29718" y="5156"/>
                  </a:lnTo>
                  <a:lnTo>
                    <a:pt x="29375" y="6731"/>
                  </a:lnTo>
                  <a:lnTo>
                    <a:pt x="28181" y="6870"/>
                  </a:lnTo>
                  <a:lnTo>
                    <a:pt x="26708" y="6870"/>
                  </a:lnTo>
                  <a:lnTo>
                    <a:pt x="25539" y="6324"/>
                  </a:lnTo>
                  <a:lnTo>
                    <a:pt x="25539" y="2171"/>
                  </a:lnTo>
                  <a:lnTo>
                    <a:pt x="26606" y="1371"/>
                  </a:lnTo>
                  <a:lnTo>
                    <a:pt x="28930" y="1371"/>
                  </a:lnTo>
                  <a:lnTo>
                    <a:pt x="29489" y="2349"/>
                  </a:lnTo>
                  <a:lnTo>
                    <a:pt x="29489" y="2654"/>
                  </a:lnTo>
                  <a:lnTo>
                    <a:pt x="31127" y="2654"/>
                  </a:lnTo>
                  <a:lnTo>
                    <a:pt x="31038" y="1587"/>
                  </a:lnTo>
                  <a:lnTo>
                    <a:pt x="30099" y="25"/>
                  </a:lnTo>
                  <a:lnTo>
                    <a:pt x="27698" y="25"/>
                  </a:lnTo>
                  <a:lnTo>
                    <a:pt x="25069" y="0"/>
                  </a:lnTo>
                  <a:lnTo>
                    <a:pt x="23876" y="2032"/>
                  </a:lnTo>
                  <a:lnTo>
                    <a:pt x="23876" y="6908"/>
                  </a:lnTo>
                  <a:lnTo>
                    <a:pt x="25577" y="8267"/>
                  </a:lnTo>
                  <a:lnTo>
                    <a:pt x="28892" y="8267"/>
                  </a:lnTo>
                  <a:lnTo>
                    <a:pt x="29489" y="7543"/>
                  </a:lnTo>
                  <a:lnTo>
                    <a:pt x="29908" y="7073"/>
                  </a:lnTo>
                  <a:lnTo>
                    <a:pt x="30073" y="8051"/>
                  </a:lnTo>
                  <a:lnTo>
                    <a:pt x="31153" y="8051"/>
                  </a:lnTo>
                  <a:lnTo>
                    <a:pt x="31153" y="3835"/>
                  </a:lnTo>
                  <a:close/>
                </a:path>
                <a:path w="47625" h="8889">
                  <a:moveTo>
                    <a:pt x="39255" y="7848"/>
                  </a:moveTo>
                  <a:lnTo>
                    <a:pt x="38938" y="6477"/>
                  </a:lnTo>
                  <a:lnTo>
                    <a:pt x="38900" y="4991"/>
                  </a:lnTo>
                  <a:lnTo>
                    <a:pt x="38900" y="4826"/>
                  </a:lnTo>
                  <a:lnTo>
                    <a:pt x="38544" y="4597"/>
                  </a:lnTo>
                  <a:lnTo>
                    <a:pt x="37909" y="4292"/>
                  </a:lnTo>
                  <a:lnTo>
                    <a:pt x="38315" y="3670"/>
                  </a:lnTo>
                  <a:lnTo>
                    <a:pt x="39014" y="2603"/>
                  </a:lnTo>
                  <a:lnTo>
                    <a:pt x="39065" y="1587"/>
                  </a:lnTo>
                  <a:lnTo>
                    <a:pt x="38735" y="228"/>
                  </a:lnTo>
                  <a:lnTo>
                    <a:pt x="37490" y="228"/>
                  </a:lnTo>
                  <a:lnTo>
                    <a:pt x="37490" y="2603"/>
                  </a:lnTo>
                  <a:lnTo>
                    <a:pt x="36220" y="3670"/>
                  </a:lnTo>
                  <a:lnTo>
                    <a:pt x="34290" y="3670"/>
                  </a:lnTo>
                  <a:lnTo>
                    <a:pt x="34290" y="1587"/>
                  </a:lnTo>
                  <a:lnTo>
                    <a:pt x="36334" y="1587"/>
                  </a:lnTo>
                  <a:lnTo>
                    <a:pt x="37490" y="2603"/>
                  </a:lnTo>
                  <a:lnTo>
                    <a:pt x="37490" y="228"/>
                  </a:lnTo>
                  <a:lnTo>
                    <a:pt x="32689" y="228"/>
                  </a:lnTo>
                  <a:lnTo>
                    <a:pt x="32689" y="8051"/>
                  </a:lnTo>
                  <a:lnTo>
                    <a:pt x="34290" y="8051"/>
                  </a:lnTo>
                  <a:lnTo>
                    <a:pt x="34290" y="4991"/>
                  </a:lnTo>
                  <a:lnTo>
                    <a:pt x="37211" y="4991"/>
                  </a:lnTo>
                  <a:lnTo>
                    <a:pt x="37274" y="6477"/>
                  </a:lnTo>
                  <a:lnTo>
                    <a:pt x="37439" y="8051"/>
                  </a:lnTo>
                  <a:lnTo>
                    <a:pt x="39255" y="8051"/>
                  </a:lnTo>
                  <a:lnTo>
                    <a:pt x="39255" y="7848"/>
                  </a:lnTo>
                  <a:close/>
                </a:path>
                <a:path w="47625" h="8889">
                  <a:moveTo>
                    <a:pt x="47523" y="469"/>
                  </a:moveTo>
                  <a:lnTo>
                    <a:pt x="45885" y="203"/>
                  </a:lnTo>
                  <a:lnTo>
                    <a:pt x="45885" y="1955"/>
                  </a:lnTo>
                  <a:lnTo>
                    <a:pt x="45885" y="6337"/>
                  </a:lnTo>
                  <a:lnTo>
                    <a:pt x="44653" y="6870"/>
                  </a:lnTo>
                  <a:lnTo>
                    <a:pt x="42887" y="6870"/>
                  </a:lnTo>
                  <a:lnTo>
                    <a:pt x="41630" y="6337"/>
                  </a:lnTo>
                  <a:lnTo>
                    <a:pt x="41630" y="1955"/>
                  </a:lnTo>
                  <a:lnTo>
                    <a:pt x="42887" y="1409"/>
                  </a:lnTo>
                  <a:lnTo>
                    <a:pt x="44653" y="1409"/>
                  </a:lnTo>
                  <a:lnTo>
                    <a:pt x="45885" y="1955"/>
                  </a:lnTo>
                  <a:lnTo>
                    <a:pt x="45885" y="203"/>
                  </a:lnTo>
                  <a:lnTo>
                    <a:pt x="44792" y="25"/>
                  </a:lnTo>
                  <a:lnTo>
                    <a:pt x="42722" y="25"/>
                  </a:lnTo>
                  <a:lnTo>
                    <a:pt x="40005" y="469"/>
                  </a:lnTo>
                  <a:lnTo>
                    <a:pt x="40005" y="7823"/>
                  </a:lnTo>
                  <a:lnTo>
                    <a:pt x="42722" y="8267"/>
                  </a:lnTo>
                  <a:lnTo>
                    <a:pt x="44792" y="8267"/>
                  </a:lnTo>
                  <a:lnTo>
                    <a:pt x="47523" y="7823"/>
                  </a:lnTo>
                  <a:lnTo>
                    <a:pt x="47523" y="6870"/>
                  </a:lnTo>
                  <a:lnTo>
                    <a:pt x="47523" y="1409"/>
                  </a:lnTo>
                  <a:lnTo>
                    <a:pt x="47523" y="4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240252" y="4689538"/>
              <a:ext cx="220345" cy="46990"/>
            </a:xfrm>
            <a:custGeom>
              <a:avLst/>
              <a:gdLst/>
              <a:ahLst/>
              <a:cxnLst/>
              <a:rect l="l" t="t" r="r" b="b"/>
              <a:pathLst>
                <a:path w="220345" h="46989">
                  <a:moveTo>
                    <a:pt x="49022" y="30378"/>
                  </a:moveTo>
                  <a:lnTo>
                    <a:pt x="47980" y="29349"/>
                  </a:lnTo>
                  <a:lnTo>
                    <a:pt x="1016" y="29349"/>
                  </a:lnTo>
                  <a:lnTo>
                    <a:pt x="0" y="30378"/>
                  </a:lnTo>
                  <a:lnTo>
                    <a:pt x="0" y="32905"/>
                  </a:lnTo>
                  <a:lnTo>
                    <a:pt x="1016" y="33921"/>
                  </a:lnTo>
                  <a:lnTo>
                    <a:pt x="2286" y="33921"/>
                  </a:lnTo>
                  <a:lnTo>
                    <a:pt x="47980" y="33921"/>
                  </a:lnTo>
                  <a:lnTo>
                    <a:pt x="49022" y="32905"/>
                  </a:lnTo>
                  <a:lnTo>
                    <a:pt x="49022" y="30378"/>
                  </a:lnTo>
                  <a:close/>
                </a:path>
                <a:path w="220345" h="46989">
                  <a:moveTo>
                    <a:pt x="52920" y="13093"/>
                  </a:moveTo>
                  <a:lnTo>
                    <a:pt x="51892" y="12065"/>
                  </a:lnTo>
                  <a:lnTo>
                    <a:pt x="1016" y="12065"/>
                  </a:lnTo>
                  <a:lnTo>
                    <a:pt x="0" y="13093"/>
                  </a:lnTo>
                  <a:lnTo>
                    <a:pt x="0" y="15608"/>
                  </a:lnTo>
                  <a:lnTo>
                    <a:pt x="1016" y="16637"/>
                  </a:lnTo>
                  <a:lnTo>
                    <a:pt x="2286" y="16637"/>
                  </a:lnTo>
                  <a:lnTo>
                    <a:pt x="51892" y="16637"/>
                  </a:lnTo>
                  <a:lnTo>
                    <a:pt x="52920" y="15608"/>
                  </a:lnTo>
                  <a:lnTo>
                    <a:pt x="52920" y="13093"/>
                  </a:lnTo>
                  <a:close/>
                </a:path>
                <a:path w="220345" h="46989">
                  <a:moveTo>
                    <a:pt x="56222" y="24625"/>
                  </a:moveTo>
                  <a:lnTo>
                    <a:pt x="55181" y="23596"/>
                  </a:lnTo>
                  <a:lnTo>
                    <a:pt x="1016" y="23596"/>
                  </a:lnTo>
                  <a:lnTo>
                    <a:pt x="0" y="24625"/>
                  </a:lnTo>
                  <a:lnTo>
                    <a:pt x="0" y="27152"/>
                  </a:lnTo>
                  <a:lnTo>
                    <a:pt x="1016" y="28168"/>
                  </a:lnTo>
                  <a:lnTo>
                    <a:pt x="2286" y="28168"/>
                  </a:lnTo>
                  <a:lnTo>
                    <a:pt x="55181" y="28168"/>
                  </a:lnTo>
                  <a:lnTo>
                    <a:pt x="56222" y="27152"/>
                  </a:lnTo>
                  <a:lnTo>
                    <a:pt x="56222" y="24625"/>
                  </a:lnTo>
                  <a:close/>
                </a:path>
                <a:path w="220345" h="46989">
                  <a:moveTo>
                    <a:pt x="69735" y="18846"/>
                  </a:moveTo>
                  <a:lnTo>
                    <a:pt x="68707" y="17818"/>
                  </a:lnTo>
                  <a:lnTo>
                    <a:pt x="1016" y="17818"/>
                  </a:lnTo>
                  <a:lnTo>
                    <a:pt x="0" y="18846"/>
                  </a:lnTo>
                  <a:lnTo>
                    <a:pt x="0" y="21374"/>
                  </a:lnTo>
                  <a:lnTo>
                    <a:pt x="1016" y="22390"/>
                  </a:lnTo>
                  <a:lnTo>
                    <a:pt x="2286" y="22390"/>
                  </a:lnTo>
                  <a:lnTo>
                    <a:pt x="68707" y="22390"/>
                  </a:lnTo>
                  <a:lnTo>
                    <a:pt x="69735" y="21374"/>
                  </a:lnTo>
                  <a:lnTo>
                    <a:pt x="69735" y="18846"/>
                  </a:lnTo>
                  <a:close/>
                </a:path>
                <a:path w="220345" h="46989">
                  <a:moveTo>
                    <a:pt x="72123" y="37566"/>
                  </a:moveTo>
                  <a:lnTo>
                    <a:pt x="71107" y="36550"/>
                  </a:lnTo>
                  <a:lnTo>
                    <a:pt x="1016" y="36550"/>
                  </a:lnTo>
                  <a:lnTo>
                    <a:pt x="0" y="37566"/>
                  </a:lnTo>
                  <a:lnTo>
                    <a:pt x="0" y="40093"/>
                  </a:lnTo>
                  <a:lnTo>
                    <a:pt x="1016" y="41122"/>
                  </a:lnTo>
                  <a:lnTo>
                    <a:pt x="2286" y="41122"/>
                  </a:lnTo>
                  <a:lnTo>
                    <a:pt x="71107" y="41122"/>
                  </a:lnTo>
                  <a:lnTo>
                    <a:pt x="72123" y="40093"/>
                  </a:lnTo>
                  <a:lnTo>
                    <a:pt x="72123" y="37566"/>
                  </a:lnTo>
                  <a:close/>
                </a:path>
                <a:path w="220345" h="46989">
                  <a:moveTo>
                    <a:pt x="79959" y="43332"/>
                  </a:moveTo>
                  <a:lnTo>
                    <a:pt x="78930" y="42316"/>
                  </a:lnTo>
                  <a:lnTo>
                    <a:pt x="1016" y="42316"/>
                  </a:lnTo>
                  <a:lnTo>
                    <a:pt x="0" y="43332"/>
                  </a:lnTo>
                  <a:lnTo>
                    <a:pt x="0" y="45859"/>
                  </a:lnTo>
                  <a:lnTo>
                    <a:pt x="1016" y="46888"/>
                  </a:lnTo>
                  <a:lnTo>
                    <a:pt x="2286" y="46888"/>
                  </a:lnTo>
                  <a:lnTo>
                    <a:pt x="78930" y="46888"/>
                  </a:lnTo>
                  <a:lnTo>
                    <a:pt x="79959" y="45859"/>
                  </a:lnTo>
                  <a:lnTo>
                    <a:pt x="79959" y="43332"/>
                  </a:lnTo>
                  <a:close/>
                </a:path>
                <a:path w="220345" h="46989">
                  <a:moveTo>
                    <a:pt x="104546" y="11277"/>
                  </a:moveTo>
                  <a:lnTo>
                    <a:pt x="102527" y="9842"/>
                  </a:lnTo>
                  <a:lnTo>
                    <a:pt x="88023" y="0"/>
                  </a:lnTo>
                  <a:lnTo>
                    <a:pt x="88023" y="4457"/>
                  </a:lnTo>
                  <a:lnTo>
                    <a:pt x="98526" y="11569"/>
                  </a:lnTo>
                  <a:lnTo>
                    <a:pt x="99949" y="12585"/>
                  </a:lnTo>
                  <a:lnTo>
                    <a:pt x="99136" y="13639"/>
                  </a:lnTo>
                  <a:lnTo>
                    <a:pt x="95072" y="17805"/>
                  </a:lnTo>
                  <a:lnTo>
                    <a:pt x="91948" y="20612"/>
                  </a:lnTo>
                  <a:lnTo>
                    <a:pt x="92862" y="24815"/>
                  </a:lnTo>
                  <a:lnTo>
                    <a:pt x="96342" y="26301"/>
                  </a:lnTo>
                  <a:lnTo>
                    <a:pt x="100114" y="26860"/>
                  </a:lnTo>
                  <a:lnTo>
                    <a:pt x="100647" y="26860"/>
                  </a:lnTo>
                  <a:lnTo>
                    <a:pt x="102019" y="28803"/>
                  </a:lnTo>
                  <a:lnTo>
                    <a:pt x="102768" y="28321"/>
                  </a:lnTo>
                  <a:lnTo>
                    <a:pt x="101536" y="26606"/>
                  </a:lnTo>
                  <a:lnTo>
                    <a:pt x="103568" y="26581"/>
                  </a:lnTo>
                  <a:lnTo>
                    <a:pt x="103593" y="25704"/>
                  </a:lnTo>
                  <a:lnTo>
                    <a:pt x="102120" y="25717"/>
                  </a:lnTo>
                  <a:lnTo>
                    <a:pt x="103263" y="24079"/>
                  </a:lnTo>
                  <a:lnTo>
                    <a:pt x="102476" y="23469"/>
                  </a:lnTo>
                  <a:lnTo>
                    <a:pt x="101244" y="25260"/>
                  </a:lnTo>
                  <a:lnTo>
                    <a:pt x="100711" y="25234"/>
                  </a:lnTo>
                  <a:lnTo>
                    <a:pt x="97256" y="23202"/>
                  </a:lnTo>
                  <a:lnTo>
                    <a:pt x="96888" y="21247"/>
                  </a:lnTo>
                  <a:lnTo>
                    <a:pt x="104394" y="13589"/>
                  </a:lnTo>
                  <a:lnTo>
                    <a:pt x="104546" y="11277"/>
                  </a:lnTo>
                  <a:close/>
                </a:path>
                <a:path w="220345" h="46989">
                  <a:moveTo>
                    <a:pt x="128587" y="30949"/>
                  </a:moveTo>
                  <a:lnTo>
                    <a:pt x="117487" y="31991"/>
                  </a:lnTo>
                  <a:lnTo>
                    <a:pt x="119964" y="28651"/>
                  </a:lnTo>
                  <a:lnTo>
                    <a:pt x="110578" y="30518"/>
                  </a:lnTo>
                  <a:lnTo>
                    <a:pt x="113715" y="26327"/>
                  </a:lnTo>
                  <a:lnTo>
                    <a:pt x="104736" y="28333"/>
                  </a:lnTo>
                  <a:lnTo>
                    <a:pt x="104736" y="35661"/>
                  </a:lnTo>
                  <a:lnTo>
                    <a:pt x="107035" y="38430"/>
                  </a:lnTo>
                  <a:lnTo>
                    <a:pt x="109296" y="39382"/>
                  </a:lnTo>
                  <a:lnTo>
                    <a:pt x="109296" y="43040"/>
                  </a:lnTo>
                  <a:lnTo>
                    <a:pt x="124891" y="43040"/>
                  </a:lnTo>
                  <a:lnTo>
                    <a:pt x="124891" y="39624"/>
                  </a:lnTo>
                  <a:lnTo>
                    <a:pt x="127050" y="38392"/>
                  </a:lnTo>
                  <a:lnTo>
                    <a:pt x="128587" y="35991"/>
                  </a:lnTo>
                  <a:lnTo>
                    <a:pt x="128587" y="30949"/>
                  </a:lnTo>
                  <a:close/>
                </a:path>
                <a:path w="220345" h="46989">
                  <a:moveTo>
                    <a:pt x="128587" y="11353"/>
                  </a:moveTo>
                  <a:lnTo>
                    <a:pt x="126695" y="9423"/>
                  </a:lnTo>
                  <a:lnTo>
                    <a:pt x="124815" y="11353"/>
                  </a:lnTo>
                  <a:lnTo>
                    <a:pt x="124815" y="21628"/>
                  </a:lnTo>
                  <a:lnTo>
                    <a:pt x="124206" y="22263"/>
                  </a:lnTo>
                  <a:lnTo>
                    <a:pt x="123558" y="21628"/>
                  </a:lnTo>
                  <a:lnTo>
                    <a:pt x="123558" y="7137"/>
                  </a:lnTo>
                  <a:lnTo>
                    <a:pt x="121678" y="5232"/>
                  </a:lnTo>
                  <a:lnTo>
                    <a:pt x="119786" y="7137"/>
                  </a:lnTo>
                  <a:lnTo>
                    <a:pt x="119786" y="21628"/>
                  </a:lnTo>
                  <a:lnTo>
                    <a:pt x="119176" y="22263"/>
                  </a:lnTo>
                  <a:lnTo>
                    <a:pt x="118541" y="21628"/>
                  </a:lnTo>
                  <a:lnTo>
                    <a:pt x="118541" y="4584"/>
                  </a:lnTo>
                  <a:lnTo>
                    <a:pt x="116662" y="2679"/>
                  </a:lnTo>
                  <a:lnTo>
                    <a:pt x="114769" y="4584"/>
                  </a:lnTo>
                  <a:lnTo>
                    <a:pt x="114757" y="21628"/>
                  </a:lnTo>
                  <a:lnTo>
                    <a:pt x="114134" y="22263"/>
                  </a:lnTo>
                  <a:lnTo>
                    <a:pt x="113499" y="21628"/>
                  </a:lnTo>
                  <a:lnTo>
                    <a:pt x="113525" y="7137"/>
                  </a:lnTo>
                  <a:lnTo>
                    <a:pt x="111633" y="5232"/>
                  </a:lnTo>
                  <a:lnTo>
                    <a:pt x="109753" y="7137"/>
                  </a:lnTo>
                  <a:lnTo>
                    <a:pt x="109753" y="21628"/>
                  </a:lnTo>
                  <a:lnTo>
                    <a:pt x="109131" y="22263"/>
                  </a:lnTo>
                  <a:lnTo>
                    <a:pt x="108508" y="21628"/>
                  </a:lnTo>
                  <a:lnTo>
                    <a:pt x="108508" y="15697"/>
                  </a:lnTo>
                  <a:lnTo>
                    <a:pt x="106921" y="14503"/>
                  </a:lnTo>
                  <a:lnTo>
                    <a:pt x="106045" y="14046"/>
                  </a:lnTo>
                  <a:lnTo>
                    <a:pt x="104736" y="14795"/>
                  </a:lnTo>
                  <a:lnTo>
                    <a:pt x="104736" y="26682"/>
                  </a:lnTo>
                  <a:lnTo>
                    <a:pt x="117614" y="23799"/>
                  </a:lnTo>
                  <a:lnTo>
                    <a:pt x="114465" y="28016"/>
                  </a:lnTo>
                  <a:lnTo>
                    <a:pt x="123837" y="26136"/>
                  </a:lnTo>
                  <a:lnTo>
                    <a:pt x="120980" y="29908"/>
                  </a:lnTo>
                  <a:lnTo>
                    <a:pt x="128587" y="29260"/>
                  </a:lnTo>
                  <a:lnTo>
                    <a:pt x="128587" y="11353"/>
                  </a:lnTo>
                  <a:close/>
                </a:path>
                <a:path w="220345" h="46989">
                  <a:moveTo>
                    <a:pt x="191668" y="43332"/>
                  </a:moveTo>
                  <a:lnTo>
                    <a:pt x="190652" y="42316"/>
                  </a:lnTo>
                  <a:lnTo>
                    <a:pt x="139471" y="42316"/>
                  </a:lnTo>
                  <a:lnTo>
                    <a:pt x="138442" y="43332"/>
                  </a:lnTo>
                  <a:lnTo>
                    <a:pt x="138442" y="45859"/>
                  </a:lnTo>
                  <a:lnTo>
                    <a:pt x="139471" y="46888"/>
                  </a:lnTo>
                  <a:lnTo>
                    <a:pt x="140728" y="46888"/>
                  </a:lnTo>
                  <a:lnTo>
                    <a:pt x="190652" y="46888"/>
                  </a:lnTo>
                  <a:lnTo>
                    <a:pt x="191668" y="45859"/>
                  </a:lnTo>
                  <a:lnTo>
                    <a:pt x="191668" y="43332"/>
                  </a:lnTo>
                  <a:close/>
                </a:path>
                <a:path w="220345" h="46989">
                  <a:moveTo>
                    <a:pt x="207594" y="24625"/>
                  </a:moveTo>
                  <a:lnTo>
                    <a:pt x="206578" y="23596"/>
                  </a:lnTo>
                  <a:lnTo>
                    <a:pt x="139471" y="23596"/>
                  </a:lnTo>
                  <a:lnTo>
                    <a:pt x="138442" y="24625"/>
                  </a:lnTo>
                  <a:lnTo>
                    <a:pt x="138442" y="27152"/>
                  </a:lnTo>
                  <a:lnTo>
                    <a:pt x="139471" y="28168"/>
                  </a:lnTo>
                  <a:lnTo>
                    <a:pt x="140728" y="28168"/>
                  </a:lnTo>
                  <a:lnTo>
                    <a:pt x="206578" y="28168"/>
                  </a:lnTo>
                  <a:lnTo>
                    <a:pt x="207594" y="27152"/>
                  </a:lnTo>
                  <a:lnTo>
                    <a:pt x="207594" y="24625"/>
                  </a:lnTo>
                  <a:close/>
                </a:path>
                <a:path w="220345" h="46989">
                  <a:moveTo>
                    <a:pt x="208800" y="31813"/>
                  </a:moveTo>
                  <a:lnTo>
                    <a:pt x="207772" y="30797"/>
                  </a:lnTo>
                  <a:lnTo>
                    <a:pt x="139471" y="30797"/>
                  </a:lnTo>
                  <a:lnTo>
                    <a:pt x="138442" y="31813"/>
                  </a:lnTo>
                  <a:lnTo>
                    <a:pt x="138442" y="34340"/>
                  </a:lnTo>
                  <a:lnTo>
                    <a:pt x="139471" y="35369"/>
                  </a:lnTo>
                  <a:lnTo>
                    <a:pt x="140728" y="35369"/>
                  </a:lnTo>
                  <a:lnTo>
                    <a:pt x="207772" y="35369"/>
                  </a:lnTo>
                  <a:lnTo>
                    <a:pt x="208800" y="34340"/>
                  </a:lnTo>
                  <a:lnTo>
                    <a:pt x="208800" y="31813"/>
                  </a:lnTo>
                  <a:close/>
                </a:path>
                <a:path w="220345" h="46989">
                  <a:moveTo>
                    <a:pt x="212712" y="13093"/>
                  </a:moveTo>
                  <a:lnTo>
                    <a:pt x="211683" y="12065"/>
                  </a:lnTo>
                  <a:lnTo>
                    <a:pt x="139471" y="12065"/>
                  </a:lnTo>
                  <a:lnTo>
                    <a:pt x="138442" y="13093"/>
                  </a:lnTo>
                  <a:lnTo>
                    <a:pt x="138442" y="15608"/>
                  </a:lnTo>
                  <a:lnTo>
                    <a:pt x="139471" y="16637"/>
                  </a:lnTo>
                  <a:lnTo>
                    <a:pt x="140728" y="16637"/>
                  </a:lnTo>
                  <a:lnTo>
                    <a:pt x="211683" y="16637"/>
                  </a:lnTo>
                  <a:lnTo>
                    <a:pt x="212712" y="15608"/>
                  </a:lnTo>
                  <a:lnTo>
                    <a:pt x="212712" y="13093"/>
                  </a:lnTo>
                  <a:close/>
                </a:path>
                <a:path w="220345" h="46989">
                  <a:moveTo>
                    <a:pt x="215709" y="37566"/>
                  </a:moveTo>
                  <a:lnTo>
                    <a:pt x="214680" y="36550"/>
                  </a:lnTo>
                  <a:lnTo>
                    <a:pt x="139471" y="36550"/>
                  </a:lnTo>
                  <a:lnTo>
                    <a:pt x="138442" y="37566"/>
                  </a:lnTo>
                  <a:lnTo>
                    <a:pt x="138442" y="40093"/>
                  </a:lnTo>
                  <a:lnTo>
                    <a:pt x="139471" y="41122"/>
                  </a:lnTo>
                  <a:lnTo>
                    <a:pt x="140728" y="41122"/>
                  </a:lnTo>
                  <a:lnTo>
                    <a:pt x="214680" y="41122"/>
                  </a:lnTo>
                  <a:lnTo>
                    <a:pt x="215709" y="40093"/>
                  </a:lnTo>
                  <a:lnTo>
                    <a:pt x="215709" y="37566"/>
                  </a:lnTo>
                  <a:close/>
                </a:path>
                <a:path w="220345" h="46989">
                  <a:moveTo>
                    <a:pt x="219913" y="18846"/>
                  </a:moveTo>
                  <a:lnTo>
                    <a:pt x="218884" y="17818"/>
                  </a:lnTo>
                  <a:lnTo>
                    <a:pt x="139471" y="17818"/>
                  </a:lnTo>
                  <a:lnTo>
                    <a:pt x="138442" y="18846"/>
                  </a:lnTo>
                  <a:lnTo>
                    <a:pt x="138442" y="21374"/>
                  </a:lnTo>
                  <a:lnTo>
                    <a:pt x="139471" y="22390"/>
                  </a:lnTo>
                  <a:lnTo>
                    <a:pt x="140728" y="22390"/>
                  </a:lnTo>
                  <a:lnTo>
                    <a:pt x="218884" y="22390"/>
                  </a:lnTo>
                  <a:lnTo>
                    <a:pt x="219913" y="21374"/>
                  </a:lnTo>
                  <a:lnTo>
                    <a:pt x="219913" y="188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135541" y="4195038"/>
              <a:ext cx="403860" cy="403860"/>
            </a:xfrm>
            <a:custGeom>
              <a:avLst/>
              <a:gdLst/>
              <a:ahLst/>
              <a:cxnLst/>
              <a:rect l="l" t="t" r="r" b="b"/>
              <a:pathLst>
                <a:path w="403860" h="403860">
                  <a:moveTo>
                    <a:pt x="201752" y="0"/>
                  </a:moveTo>
                  <a:lnTo>
                    <a:pt x="155490" y="5328"/>
                  </a:lnTo>
                  <a:lnTo>
                    <a:pt x="113024" y="20507"/>
                  </a:lnTo>
                  <a:lnTo>
                    <a:pt x="75564" y="44325"/>
                  </a:lnTo>
                  <a:lnTo>
                    <a:pt x="44321" y="75569"/>
                  </a:lnTo>
                  <a:lnTo>
                    <a:pt x="20505" y="113030"/>
                  </a:lnTo>
                  <a:lnTo>
                    <a:pt x="5328" y="155494"/>
                  </a:lnTo>
                  <a:lnTo>
                    <a:pt x="0" y="201752"/>
                  </a:lnTo>
                  <a:lnTo>
                    <a:pt x="5328" y="248009"/>
                  </a:lnTo>
                  <a:lnTo>
                    <a:pt x="20505" y="290474"/>
                  </a:lnTo>
                  <a:lnTo>
                    <a:pt x="44321" y="327934"/>
                  </a:lnTo>
                  <a:lnTo>
                    <a:pt x="75564" y="359179"/>
                  </a:lnTo>
                  <a:lnTo>
                    <a:pt x="113024" y="382996"/>
                  </a:lnTo>
                  <a:lnTo>
                    <a:pt x="155490" y="398175"/>
                  </a:lnTo>
                  <a:lnTo>
                    <a:pt x="201752" y="403504"/>
                  </a:lnTo>
                  <a:lnTo>
                    <a:pt x="248013" y="398175"/>
                  </a:lnTo>
                  <a:lnTo>
                    <a:pt x="258793" y="394322"/>
                  </a:lnTo>
                  <a:lnTo>
                    <a:pt x="201752" y="394322"/>
                  </a:lnTo>
                  <a:lnTo>
                    <a:pt x="157594" y="389236"/>
                  </a:lnTo>
                  <a:lnTo>
                    <a:pt x="117060" y="374750"/>
                  </a:lnTo>
                  <a:lnTo>
                    <a:pt x="81305" y="352019"/>
                  </a:lnTo>
                  <a:lnTo>
                    <a:pt x="51484" y="322198"/>
                  </a:lnTo>
                  <a:lnTo>
                    <a:pt x="28753" y="286443"/>
                  </a:lnTo>
                  <a:lnTo>
                    <a:pt x="14267" y="245909"/>
                  </a:lnTo>
                  <a:lnTo>
                    <a:pt x="9182" y="201752"/>
                  </a:lnTo>
                  <a:lnTo>
                    <a:pt x="14267" y="157598"/>
                  </a:lnTo>
                  <a:lnTo>
                    <a:pt x="28753" y="117066"/>
                  </a:lnTo>
                  <a:lnTo>
                    <a:pt x="51484" y="81310"/>
                  </a:lnTo>
                  <a:lnTo>
                    <a:pt x="81305" y="51488"/>
                  </a:lnTo>
                  <a:lnTo>
                    <a:pt x="117060" y="28755"/>
                  </a:lnTo>
                  <a:lnTo>
                    <a:pt x="157594" y="14268"/>
                  </a:lnTo>
                  <a:lnTo>
                    <a:pt x="201752" y="9182"/>
                  </a:lnTo>
                  <a:lnTo>
                    <a:pt x="258793" y="9182"/>
                  </a:lnTo>
                  <a:lnTo>
                    <a:pt x="248013" y="5328"/>
                  </a:lnTo>
                  <a:lnTo>
                    <a:pt x="201752" y="0"/>
                  </a:lnTo>
                  <a:close/>
                </a:path>
                <a:path w="403860" h="403860">
                  <a:moveTo>
                    <a:pt x="258793" y="9182"/>
                  </a:moveTo>
                  <a:lnTo>
                    <a:pt x="201752" y="9182"/>
                  </a:lnTo>
                  <a:lnTo>
                    <a:pt x="245910" y="14268"/>
                  </a:lnTo>
                  <a:lnTo>
                    <a:pt x="286446" y="28755"/>
                  </a:lnTo>
                  <a:lnTo>
                    <a:pt x="322203" y="51488"/>
                  </a:lnTo>
                  <a:lnTo>
                    <a:pt x="352027" y="81310"/>
                  </a:lnTo>
                  <a:lnTo>
                    <a:pt x="374761" y="117066"/>
                  </a:lnTo>
                  <a:lnTo>
                    <a:pt x="389248" y="157598"/>
                  </a:lnTo>
                  <a:lnTo>
                    <a:pt x="394334" y="201752"/>
                  </a:lnTo>
                  <a:lnTo>
                    <a:pt x="389248" y="245909"/>
                  </a:lnTo>
                  <a:lnTo>
                    <a:pt x="374761" y="286443"/>
                  </a:lnTo>
                  <a:lnTo>
                    <a:pt x="352027" y="322198"/>
                  </a:lnTo>
                  <a:lnTo>
                    <a:pt x="322203" y="352019"/>
                  </a:lnTo>
                  <a:lnTo>
                    <a:pt x="286446" y="374750"/>
                  </a:lnTo>
                  <a:lnTo>
                    <a:pt x="245910" y="389236"/>
                  </a:lnTo>
                  <a:lnTo>
                    <a:pt x="201752" y="394322"/>
                  </a:lnTo>
                  <a:lnTo>
                    <a:pt x="258793" y="394322"/>
                  </a:lnTo>
                  <a:lnTo>
                    <a:pt x="327935" y="359179"/>
                  </a:lnTo>
                  <a:lnTo>
                    <a:pt x="359175" y="327934"/>
                  </a:lnTo>
                  <a:lnTo>
                    <a:pt x="382988" y="290474"/>
                  </a:lnTo>
                  <a:lnTo>
                    <a:pt x="398164" y="248009"/>
                  </a:lnTo>
                  <a:lnTo>
                    <a:pt x="403491" y="201752"/>
                  </a:lnTo>
                  <a:lnTo>
                    <a:pt x="398164" y="155494"/>
                  </a:lnTo>
                  <a:lnTo>
                    <a:pt x="382988" y="113030"/>
                  </a:lnTo>
                  <a:lnTo>
                    <a:pt x="359175" y="75569"/>
                  </a:lnTo>
                  <a:lnTo>
                    <a:pt x="327935" y="44325"/>
                  </a:lnTo>
                  <a:lnTo>
                    <a:pt x="290477" y="20507"/>
                  </a:lnTo>
                  <a:lnTo>
                    <a:pt x="258793" y="91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3133255" y="4192752"/>
              <a:ext cx="408305" cy="408305"/>
            </a:xfrm>
            <a:custGeom>
              <a:avLst/>
              <a:gdLst/>
              <a:ahLst/>
              <a:cxnLst/>
              <a:rect l="l" t="t" r="r" b="b"/>
              <a:pathLst>
                <a:path w="408304" h="408304">
                  <a:moveTo>
                    <a:pt x="204038" y="0"/>
                  </a:moveTo>
                  <a:lnTo>
                    <a:pt x="157254" y="5388"/>
                  </a:lnTo>
                  <a:lnTo>
                    <a:pt x="114307" y="20738"/>
                  </a:lnTo>
                  <a:lnTo>
                    <a:pt x="76422" y="44824"/>
                  </a:lnTo>
                  <a:lnTo>
                    <a:pt x="44824" y="76422"/>
                  </a:lnTo>
                  <a:lnTo>
                    <a:pt x="20738" y="114307"/>
                  </a:lnTo>
                  <a:lnTo>
                    <a:pt x="5388" y="157254"/>
                  </a:lnTo>
                  <a:lnTo>
                    <a:pt x="0" y="204038"/>
                  </a:lnTo>
                  <a:lnTo>
                    <a:pt x="5388" y="250821"/>
                  </a:lnTo>
                  <a:lnTo>
                    <a:pt x="20738" y="293766"/>
                  </a:lnTo>
                  <a:lnTo>
                    <a:pt x="44824" y="331649"/>
                  </a:lnTo>
                  <a:lnTo>
                    <a:pt x="76422" y="363246"/>
                  </a:lnTo>
                  <a:lnTo>
                    <a:pt x="114307" y="387332"/>
                  </a:lnTo>
                  <a:lnTo>
                    <a:pt x="157254" y="402683"/>
                  </a:lnTo>
                  <a:lnTo>
                    <a:pt x="204038" y="408076"/>
                  </a:lnTo>
                  <a:lnTo>
                    <a:pt x="243701" y="403504"/>
                  </a:lnTo>
                  <a:lnTo>
                    <a:pt x="204038" y="403504"/>
                  </a:lnTo>
                  <a:lnTo>
                    <a:pt x="163834" y="399451"/>
                  </a:lnTo>
                  <a:lnTo>
                    <a:pt x="126395" y="387827"/>
                  </a:lnTo>
                  <a:lnTo>
                    <a:pt x="92515" y="369434"/>
                  </a:lnTo>
                  <a:lnTo>
                    <a:pt x="62992" y="345071"/>
                  </a:lnTo>
                  <a:lnTo>
                    <a:pt x="38636" y="315553"/>
                  </a:lnTo>
                  <a:lnTo>
                    <a:pt x="20246" y="281674"/>
                  </a:lnTo>
                  <a:lnTo>
                    <a:pt x="8624" y="244235"/>
                  </a:lnTo>
                  <a:lnTo>
                    <a:pt x="4572" y="204038"/>
                  </a:lnTo>
                  <a:lnTo>
                    <a:pt x="8626" y="163834"/>
                  </a:lnTo>
                  <a:lnTo>
                    <a:pt x="20249" y="126395"/>
                  </a:lnTo>
                  <a:lnTo>
                    <a:pt x="38638" y="92515"/>
                  </a:lnTo>
                  <a:lnTo>
                    <a:pt x="62992" y="62992"/>
                  </a:lnTo>
                  <a:lnTo>
                    <a:pt x="92515" y="38636"/>
                  </a:lnTo>
                  <a:lnTo>
                    <a:pt x="126395" y="20246"/>
                  </a:lnTo>
                  <a:lnTo>
                    <a:pt x="163834" y="8624"/>
                  </a:lnTo>
                  <a:lnTo>
                    <a:pt x="204038" y="4572"/>
                  </a:lnTo>
                  <a:lnTo>
                    <a:pt x="204038" y="0"/>
                  </a:lnTo>
                  <a:close/>
                </a:path>
                <a:path w="408304" h="408304">
                  <a:moveTo>
                    <a:pt x="204038" y="0"/>
                  </a:moveTo>
                  <a:lnTo>
                    <a:pt x="204038" y="4572"/>
                  </a:lnTo>
                  <a:lnTo>
                    <a:pt x="244241" y="8624"/>
                  </a:lnTo>
                  <a:lnTo>
                    <a:pt x="281681" y="20246"/>
                  </a:lnTo>
                  <a:lnTo>
                    <a:pt x="315561" y="38636"/>
                  </a:lnTo>
                  <a:lnTo>
                    <a:pt x="345084" y="62992"/>
                  </a:lnTo>
                  <a:lnTo>
                    <a:pt x="369438" y="92517"/>
                  </a:lnTo>
                  <a:lnTo>
                    <a:pt x="387824" y="126399"/>
                  </a:lnTo>
                  <a:lnTo>
                    <a:pt x="399441" y="163840"/>
                  </a:lnTo>
                  <a:lnTo>
                    <a:pt x="403491" y="204038"/>
                  </a:lnTo>
                  <a:lnTo>
                    <a:pt x="399441" y="244235"/>
                  </a:lnTo>
                  <a:lnTo>
                    <a:pt x="387823" y="281674"/>
                  </a:lnTo>
                  <a:lnTo>
                    <a:pt x="369437" y="315553"/>
                  </a:lnTo>
                  <a:lnTo>
                    <a:pt x="345084" y="345071"/>
                  </a:lnTo>
                  <a:lnTo>
                    <a:pt x="315561" y="369434"/>
                  </a:lnTo>
                  <a:lnTo>
                    <a:pt x="281681" y="387827"/>
                  </a:lnTo>
                  <a:lnTo>
                    <a:pt x="244241" y="399451"/>
                  </a:lnTo>
                  <a:lnTo>
                    <a:pt x="204038" y="403504"/>
                  </a:lnTo>
                  <a:lnTo>
                    <a:pt x="243701" y="403504"/>
                  </a:lnTo>
                  <a:lnTo>
                    <a:pt x="293766" y="387332"/>
                  </a:lnTo>
                  <a:lnTo>
                    <a:pt x="331648" y="363246"/>
                  </a:lnTo>
                  <a:lnTo>
                    <a:pt x="363243" y="331649"/>
                  </a:lnTo>
                  <a:lnTo>
                    <a:pt x="387327" y="293766"/>
                  </a:lnTo>
                  <a:lnTo>
                    <a:pt x="402675" y="250821"/>
                  </a:lnTo>
                  <a:lnTo>
                    <a:pt x="408063" y="204038"/>
                  </a:lnTo>
                  <a:lnTo>
                    <a:pt x="402675" y="157254"/>
                  </a:lnTo>
                  <a:lnTo>
                    <a:pt x="387327" y="114307"/>
                  </a:lnTo>
                  <a:lnTo>
                    <a:pt x="363243" y="76422"/>
                  </a:lnTo>
                  <a:lnTo>
                    <a:pt x="331648" y="44824"/>
                  </a:lnTo>
                  <a:lnTo>
                    <a:pt x="293766" y="20738"/>
                  </a:lnTo>
                  <a:lnTo>
                    <a:pt x="250821" y="5388"/>
                  </a:lnTo>
                  <a:lnTo>
                    <a:pt x="204038" y="0"/>
                  </a:lnTo>
                  <a:close/>
                </a:path>
                <a:path w="408304" h="408304">
                  <a:moveTo>
                    <a:pt x="204038" y="9182"/>
                  </a:moveTo>
                  <a:lnTo>
                    <a:pt x="159358" y="14328"/>
                  </a:lnTo>
                  <a:lnTo>
                    <a:pt x="118343" y="28986"/>
                  </a:lnTo>
                  <a:lnTo>
                    <a:pt x="82164" y="51988"/>
                  </a:lnTo>
                  <a:lnTo>
                    <a:pt x="51988" y="82164"/>
                  </a:lnTo>
                  <a:lnTo>
                    <a:pt x="28986" y="118343"/>
                  </a:lnTo>
                  <a:lnTo>
                    <a:pt x="14328" y="159358"/>
                  </a:lnTo>
                  <a:lnTo>
                    <a:pt x="9182" y="204038"/>
                  </a:lnTo>
                  <a:lnTo>
                    <a:pt x="14328" y="248718"/>
                  </a:lnTo>
                  <a:lnTo>
                    <a:pt x="28986" y="289732"/>
                  </a:lnTo>
                  <a:lnTo>
                    <a:pt x="51988" y="325912"/>
                  </a:lnTo>
                  <a:lnTo>
                    <a:pt x="82164" y="356087"/>
                  </a:lnTo>
                  <a:lnTo>
                    <a:pt x="118343" y="379089"/>
                  </a:lnTo>
                  <a:lnTo>
                    <a:pt x="159358" y="393748"/>
                  </a:lnTo>
                  <a:lnTo>
                    <a:pt x="204038" y="398894"/>
                  </a:lnTo>
                  <a:lnTo>
                    <a:pt x="204038" y="394322"/>
                  </a:lnTo>
                  <a:lnTo>
                    <a:pt x="165686" y="390456"/>
                  </a:lnTo>
                  <a:lnTo>
                    <a:pt x="129968" y="379369"/>
                  </a:lnTo>
                  <a:lnTo>
                    <a:pt x="69481" y="338594"/>
                  </a:lnTo>
                  <a:lnTo>
                    <a:pt x="28706" y="278107"/>
                  </a:lnTo>
                  <a:lnTo>
                    <a:pt x="13754" y="204038"/>
                  </a:lnTo>
                  <a:lnTo>
                    <a:pt x="17619" y="165686"/>
                  </a:lnTo>
                  <a:lnTo>
                    <a:pt x="46249" y="97646"/>
                  </a:lnTo>
                  <a:lnTo>
                    <a:pt x="97646" y="46249"/>
                  </a:lnTo>
                  <a:lnTo>
                    <a:pt x="165686" y="17619"/>
                  </a:lnTo>
                  <a:lnTo>
                    <a:pt x="204038" y="13754"/>
                  </a:lnTo>
                  <a:lnTo>
                    <a:pt x="243733" y="13754"/>
                  </a:lnTo>
                  <a:lnTo>
                    <a:pt x="204038" y="9182"/>
                  </a:lnTo>
                  <a:close/>
                </a:path>
                <a:path w="408304" h="408304">
                  <a:moveTo>
                    <a:pt x="243733" y="13754"/>
                  </a:moveTo>
                  <a:lnTo>
                    <a:pt x="204038" y="13754"/>
                  </a:lnTo>
                  <a:lnTo>
                    <a:pt x="242389" y="17619"/>
                  </a:lnTo>
                  <a:lnTo>
                    <a:pt x="278107" y="28706"/>
                  </a:lnTo>
                  <a:lnTo>
                    <a:pt x="338594" y="69481"/>
                  </a:lnTo>
                  <a:lnTo>
                    <a:pt x="379375" y="129968"/>
                  </a:lnTo>
                  <a:lnTo>
                    <a:pt x="394334" y="204038"/>
                  </a:lnTo>
                  <a:lnTo>
                    <a:pt x="390463" y="242389"/>
                  </a:lnTo>
                  <a:lnTo>
                    <a:pt x="361832" y="310430"/>
                  </a:lnTo>
                  <a:lnTo>
                    <a:pt x="310430" y="361827"/>
                  </a:lnTo>
                  <a:lnTo>
                    <a:pt x="242389" y="390456"/>
                  </a:lnTo>
                  <a:lnTo>
                    <a:pt x="204038" y="394322"/>
                  </a:lnTo>
                  <a:lnTo>
                    <a:pt x="204038" y="398894"/>
                  </a:lnTo>
                  <a:lnTo>
                    <a:pt x="248718" y="393748"/>
                  </a:lnTo>
                  <a:lnTo>
                    <a:pt x="289732" y="379089"/>
                  </a:lnTo>
                  <a:lnTo>
                    <a:pt x="325913" y="356087"/>
                  </a:lnTo>
                  <a:lnTo>
                    <a:pt x="356090" y="325912"/>
                  </a:lnTo>
                  <a:lnTo>
                    <a:pt x="379094" y="289732"/>
                  </a:lnTo>
                  <a:lnTo>
                    <a:pt x="393756" y="248718"/>
                  </a:lnTo>
                  <a:lnTo>
                    <a:pt x="398906" y="204038"/>
                  </a:lnTo>
                  <a:lnTo>
                    <a:pt x="393756" y="159358"/>
                  </a:lnTo>
                  <a:lnTo>
                    <a:pt x="379094" y="118343"/>
                  </a:lnTo>
                  <a:lnTo>
                    <a:pt x="356090" y="82164"/>
                  </a:lnTo>
                  <a:lnTo>
                    <a:pt x="325913" y="51988"/>
                  </a:lnTo>
                  <a:lnTo>
                    <a:pt x="289732" y="28986"/>
                  </a:lnTo>
                  <a:lnTo>
                    <a:pt x="248718" y="14328"/>
                  </a:lnTo>
                  <a:lnTo>
                    <a:pt x="243733" y="1375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3467811" y="4821961"/>
              <a:ext cx="45085" cy="41275"/>
            </a:xfrm>
            <a:custGeom>
              <a:avLst/>
              <a:gdLst/>
              <a:ahLst/>
              <a:cxnLst/>
              <a:rect l="l" t="t" r="r" b="b"/>
              <a:pathLst>
                <a:path w="45085" h="41275">
                  <a:moveTo>
                    <a:pt x="32905" y="0"/>
                  </a:moveTo>
                  <a:lnTo>
                    <a:pt x="24371" y="0"/>
                  </a:lnTo>
                  <a:lnTo>
                    <a:pt x="14884" y="1914"/>
                  </a:lnTo>
                  <a:lnTo>
                    <a:pt x="7137" y="7137"/>
                  </a:lnTo>
                  <a:lnTo>
                    <a:pt x="1914" y="14884"/>
                  </a:lnTo>
                  <a:lnTo>
                    <a:pt x="0" y="24371"/>
                  </a:lnTo>
                  <a:lnTo>
                    <a:pt x="0" y="30911"/>
                  </a:lnTo>
                  <a:lnTo>
                    <a:pt x="2603" y="36868"/>
                  </a:lnTo>
                  <a:lnTo>
                    <a:pt x="6832" y="41262"/>
                  </a:lnTo>
                  <a:lnTo>
                    <a:pt x="4318" y="37401"/>
                  </a:lnTo>
                  <a:lnTo>
                    <a:pt x="2844" y="32842"/>
                  </a:lnTo>
                  <a:lnTo>
                    <a:pt x="2844" y="27927"/>
                  </a:lnTo>
                  <a:lnTo>
                    <a:pt x="4759" y="18434"/>
                  </a:lnTo>
                  <a:lnTo>
                    <a:pt x="9982" y="10688"/>
                  </a:lnTo>
                  <a:lnTo>
                    <a:pt x="17728" y="5469"/>
                  </a:lnTo>
                  <a:lnTo>
                    <a:pt x="27216" y="3555"/>
                  </a:lnTo>
                  <a:lnTo>
                    <a:pt x="34099" y="3555"/>
                  </a:lnTo>
                  <a:lnTo>
                    <a:pt x="40309" y="6438"/>
                  </a:lnTo>
                  <a:lnTo>
                    <a:pt x="44754" y="11036"/>
                  </a:lnTo>
                  <a:lnTo>
                    <a:pt x="40398" y="4394"/>
                  </a:lnTo>
                  <a:lnTo>
                    <a:pt x="3290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3474427" y="4829962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37642" y="0"/>
                  </a:moveTo>
                  <a:lnTo>
                    <a:pt x="41490" y="4648"/>
                  </a:lnTo>
                  <a:lnTo>
                    <a:pt x="43802" y="10579"/>
                  </a:lnTo>
                  <a:lnTo>
                    <a:pt x="43802" y="17081"/>
                  </a:lnTo>
                  <a:lnTo>
                    <a:pt x="41698" y="27493"/>
                  </a:lnTo>
                  <a:lnTo>
                    <a:pt x="35961" y="35999"/>
                  </a:lnTo>
                  <a:lnTo>
                    <a:pt x="27455" y="41736"/>
                  </a:lnTo>
                  <a:lnTo>
                    <a:pt x="17043" y="43840"/>
                  </a:lnTo>
                  <a:lnTo>
                    <a:pt x="10553" y="43840"/>
                  </a:lnTo>
                  <a:lnTo>
                    <a:pt x="4622" y="41503"/>
                  </a:lnTo>
                  <a:lnTo>
                    <a:pt x="0" y="37693"/>
                  </a:lnTo>
                  <a:lnTo>
                    <a:pt x="4902" y="43611"/>
                  </a:lnTo>
                  <a:lnTo>
                    <a:pt x="12306" y="47383"/>
                  </a:lnTo>
                  <a:lnTo>
                    <a:pt x="20599" y="47383"/>
                  </a:lnTo>
                  <a:lnTo>
                    <a:pt x="31016" y="45281"/>
                  </a:lnTo>
                  <a:lnTo>
                    <a:pt x="39522" y="39547"/>
                  </a:lnTo>
                  <a:lnTo>
                    <a:pt x="45256" y="31042"/>
                  </a:lnTo>
                  <a:lnTo>
                    <a:pt x="47358" y="20624"/>
                  </a:lnTo>
                  <a:lnTo>
                    <a:pt x="47358" y="12318"/>
                  </a:lnTo>
                  <a:lnTo>
                    <a:pt x="43573" y="4914"/>
                  </a:lnTo>
                  <a:lnTo>
                    <a:pt x="3764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5" name="object 3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50093" y="3888371"/>
              <a:ext cx="146799" cy="195160"/>
            </a:xfrm>
            <a:prstGeom prst="rect">
              <a:avLst/>
            </a:prstGeom>
          </p:spPr>
        </p:pic>
      </p:grpSp>
      <p:grpSp>
        <p:nvGrpSpPr>
          <p:cNvPr id="396" name="object 396"/>
          <p:cNvGrpSpPr/>
          <p:nvPr/>
        </p:nvGrpSpPr>
        <p:grpSpPr>
          <a:xfrm>
            <a:off x="8269555" y="3540759"/>
            <a:ext cx="3388995" cy="3780154"/>
            <a:chOff x="3214954" y="3540759"/>
            <a:chExt cx="3388995" cy="3780154"/>
          </a:xfrm>
        </p:grpSpPr>
        <p:sp>
          <p:nvSpPr>
            <p:cNvPr id="397" name="object 397"/>
            <p:cNvSpPr/>
            <p:nvPr/>
          </p:nvSpPr>
          <p:spPr>
            <a:xfrm>
              <a:off x="3214954" y="3540759"/>
              <a:ext cx="3388995" cy="3780154"/>
            </a:xfrm>
            <a:custGeom>
              <a:avLst/>
              <a:gdLst/>
              <a:ahLst/>
              <a:cxnLst/>
              <a:rect l="l" t="t" r="r" b="b"/>
              <a:pathLst>
                <a:path w="3388995" h="3780154">
                  <a:moveTo>
                    <a:pt x="3388372" y="1866531"/>
                  </a:moveTo>
                  <a:lnTo>
                    <a:pt x="1576425" y="1866531"/>
                  </a:lnTo>
                  <a:lnTo>
                    <a:pt x="1576425" y="0"/>
                  </a:lnTo>
                  <a:lnTo>
                    <a:pt x="1563725" y="0"/>
                  </a:lnTo>
                  <a:lnTo>
                    <a:pt x="1563725" y="1866531"/>
                  </a:lnTo>
                  <a:lnTo>
                    <a:pt x="0" y="1866531"/>
                  </a:lnTo>
                  <a:lnTo>
                    <a:pt x="0" y="1879231"/>
                  </a:lnTo>
                  <a:lnTo>
                    <a:pt x="1563725" y="1879231"/>
                  </a:lnTo>
                  <a:lnTo>
                    <a:pt x="1563725" y="3779532"/>
                  </a:lnTo>
                  <a:lnTo>
                    <a:pt x="1576425" y="3779532"/>
                  </a:lnTo>
                  <a:lnTo>
                    <a:pt x="1576425" y="1879231"/>
                  </a:lnTo>
                  <a:lnTo>
                    <a:pt x="3388372" y="1879231"/>
                  </a:lnTo>
                  <a:lnTo>
                    <a:pt x="3388372" y="18665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181587" y="3627081"/>
              <a:ext cx="677545" cy="1452880"/>
            </a:xfrm>
            <a:custGeom>
              <a:avLst/>
              <a:gdLst/>
              <a:ahLst/>
              <a:cxnLst/>
              <a:rect l="l" t="t" r="r" b="b"/>
              <a:pathLst>
                <a:path w="677545" h="1452879">
                  <a:moveTo>
                    <a:pt x="677240" y="0"/>
                  </a:moveTo>
                  <a:lnTo>
                    <a:pt x="0" y="0"/>
                  </a:lnTo>
                  <a:lnTo>
                    <a:pt x="0" y="1452752"/>
                  </a:lnTo>
                  <a:lnTo>
                    <a:pt x="677240" y="1452752"/>
                  </a:lnTo>
                  <a:lnTo>
                    <a:pt x="67724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179301" y="3624579"/>
              <a:ext cx="681990" cy="1457960"/>
            </a:xfrm>
            <a:custGeom>
              <a:avLst/>
              <a:gdLst/>
              <a:ahLst/>
              <a:cxnLst/>
              <a:rect l="l" t="t" r="r" b="b"/>
              <a:pathLst>
                <a:path w="681989" h="1457960">
                  <a:moveTo>
                    <a:pt x="670166" y="1423670"/>
                  </a:moveTo>
                  <a:lnTo>
                    <a:pt x="12623" y="1423670"/>
                  </a:lnTo>
                  <a:lnTo>
                    <a:pt x="12623" y="1427480"/>
                  </a:lnTo>
                  <a:lnTo>
                    <a:pt x="12623" y="1447800"/>
                  </a:lnTo>
                  <a:lnTo>
                    <a:pt x="12623" y="1449070"/>
                  </a:lnTo>
                  <a:lnTo>
                    <a:pt x="16941" y="1449070"/>
                  </a:lnTo>
                  <a:lnTo>
                    <a:pt x="16941" y="1447800"/>
                  </a:lnTo>
                  <a:lnTo>
                    <a:pt x="16941" y="1427480"/>
                  </a:lnTo>
                  <a:lnTo>
                    <a:pt x="665848" y="1427480"/>
                  </a:lnTo>
                  <a:lnTo>
                    <a:pt x="665848" y="1447800"/>
                  </a:lnTo>
                  <a:lnTo>
                    <a:pt x="670166" y="1447800"/>
                  </a:lnTo>
                  <a:lnTo>
                    <a:pt x="670166" y="1427480"/>
                  </a:lnTo>
                  <a:lnTo>
                    <a:pt x="670166" y="1423670"/>
                  </a:lnTo>
                  <a:close/>
                </a:path>
                <a:path w="681989" h="1457960">
                  <a:moveTo>
                    <a:pt x="681812" y="2540"/>
                  </a:moveTo>
                  <a:lnTo>
                    <a:pt x="681558" y="2540"/>
                  </a:lnTo>
                  <a:lnTo>
                    <a:pt x="681558" y="1270"/>
                  </a:lnTo>
                  <a:lnTo>
                    <a:pt x="680529" y="1270"/>
                  </a:lnTo>
                  <a:lnTo>
                    <a:pt x="680529" y="0"/>
                  </a:lnTo>
                  <a:lnTo>
                    <a:pt x="677240" y="0"/>
                  </a:lnTo>
                  <a:lnTo>
                    <a:pt x="677240" y="5080"/>
                  </a:lnTo>
                  <a:lnTo>
                    <a:pt x="677240" y="1452880"/>
                  </a:lnTo>
                  <a:lnTo>
                    <a:pt x="4572" y="1452880"/>
                  </a:lnTo>
                  <a:lnTo>
                    <a:pt x="4572" y="5080"/>
                  </a:lnTo>
                  <a:lnTo>
                    <a:pt x="677240" y="5080"/>
                  </a:lnTo>
                  <a:lnTo>
                    <a:pt x="677240" y="0"/>
                  </a:lnTo>
                  <a:lnTo>
                    <a:pt x="1270" y="0"/>
                  </a:lnTo>
                  <a:lnTo>
                    <a:pt x="1270" y="1270"/>
                  </a:lnTo>
                  <a:lnTo>
                    <a:pt x="241" y="1270"/>
                  </a:lnTo>
                  <a:lnTo>
                    <a:pt x="241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452880"/>
                  </a:lnTo>
                  <a:lnTo>
                    <a:pt x="0" y="1455420"/>
                  </a:lnTo>
                  <a:lnTo>
                    <a:pt x="330" y="1455420"/>
                  </a:lnTo>
                  <a:lnTo>
                    <a:pt x="330" y="1456690"/>
                  </a:lnTo>
                  <a:lnTo>
                    <a:pt x="1765" y="1456690"/>
                  </a:lnTo>
                  <a:lnTo>
                    <a:pt x="1765" y="1457960"/>
                  </a:lnTo>
                  <a:lnTo>
                    <a:pt x="680046" y="1457960"/>
                  </a:lnTo>
                  <a:lnTo>
                    <a:pt x="680046" y="1456690"/>
                  </a:lnTo>
                  <a:lnTo>
                    <a:pt x="681482" y="1456690"/>
                  </a:lnTo>
                  <a:lnTo>
                    <a:pt x="681482" y="1455420"/>
                  </a:lnTo>
                  <a:lnTo>
                    <a:pt x="679526" y="1455420"/>
                  </a:lnTo>
                  <a:lnTo>
                    <a:pt x="679526" y="1455254"/>
                  </a:lnTo>
                  <a:lnTo>
                    <a:pt x="681812" y="1455254"/>
                  </a:lnTo>
                  <a:lnTo>
                    <a:pt x="681812" y="1452968"/>
                  </a:lnTo>
                  <a:lnTo>
                    <a:pt x="679526" y="1452968"/>
                  </a:lnTo>
                  <a:lnTo>
                    <a:pt x="681812" y="1452880"/>
                  </a:lnTo>
                  <a:lnTo>
                    <a:pt x="681812" y="5080"/>
                  </a:lnTo>
                  <a:lnTo>
                    <a:pt x="681812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716142" y="4192295"/>
              <a:ext cx="104139" cy="31750"/>
            </a:xfrm>
            <a:custGeom>
              <a:avLst/>
              <a:gdLst/>
              <a:ahLst/>
              <a:cxnLst/>
              <a:rect l="l" t="t" r="r" b="b"/>
              <a:pathLst>
                <a:path w="104139" h="31750">
                  <a:moveTo>
                    <a:pt x="103733" y="0"/>
                  </a:moveTo>
                  <a:lnTo>
                    <a:pt x="0" y="0"/>
                  </a:lnTo>
                  <a:lnTo>
                    <a:pt x="0" y="31724"/>
                  </a:lnTo>
                  <a:lnTo>
                    <a:pt x="103733" y="31724"/>
                  </a:lnTo>
                  <a:lnTo>
                    <a:pt x="103733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713984" y="4189729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5" h="36829">
                  <a:moveTo>
                    <a:pt x="108051" y="0"/>
                  </a:moveTo>
                  <a:lnTo>
                    <a:pt x="103733" y="0"/>
                  </a:lnTo>
                  <a:lnTo>
                    <a:pt x="103733" y="5080"/>
                  </a:lnTo>
                  <a:lnTo>
                    <a:pt x="103733" y="31750"/>
                  </a:lnTo>
                  <a:lnTo>
                    <a:pt x="4318" y="31750"/>
                  </a:lnTo>
                  <a:lnTo>
                    <a:pt x="4318" y="5080"/>
                  </a:lnTo>
                  <a:lnTo>
                    <a:pt x="103733" y="5080"/>
                  </a:lnTo>
                  <a:lnTo>
                    <a:pt x="103733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1750"/>
                  </a:lnTo>
                  <a:lnTo>
                    <a:pt x="0" y="34290"/>
                  </a:lnTo>
                  <a:lnTo>
                    <a:pt x="0" y="36830"/>
                  </a:lnTo>
                  <a:lnTo>
                    <a:pt x="108051" y="36830"/>
                  </a:lnTo>
                  <a:lnTo>
                    <a:pt x="108051" y="34290"/>
                  </a:lnTo>
                  <a:lnTo>
                    <a:pt x="108051" y="32131"/>
                  </a:lnTo>
                  <a:lnTo>
                    <a:pt x="105892" y="32131"/>
                  </a:lnTo>
                  <a:lnTo>
                    <a:pt x="105892" y="31750"/>
                  </a:lnTo>
                  <a:lnTo>
                    <a:pt x="108051" y="31750"/>
                  </a:lnTo>
                  <a:lnTo>
                    <a:pt x="108051" y="5080"/>
                  </a:lnTo>
                  <a:lnTo>
                    <a:pt x="1080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725579" y="4195724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90868" y="0"/>
                  </a:moveTo>
                  <a:lnTo>
                    <a:pt x="0" y="0"/>
                  </a:lnTo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725579" y="4193565"/>
              <a:ext cx="91440" cy="4445"/>
            </a:xfrm>
            <a:custGeom>
              <a:avLst/>
              <a:gdLst/>
              <a:ahLst/>
              <a:cxnLst/>
              <a:rect l="l" t="t" r="r" b="b"/>
              <a:pathLst>
                <a:path w="91439" h="4445">
                  <a:moveTo>
                    <a:pt x="90868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0868" y="4317"/>
                  </a:lnTo>
                  <a:lnTo>
                    <a:pt x="9086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533555" y="4192307"/>
              <a:ext cx="104139" cy="58419"/>
            </a:xfrm>
            <a:custGeom>
              <a:avLst/>
              <a:gdLst/>
              <a:ahLst/>
              <a:cxnLst/>
              <a:rect l="l" t="t" r="r" b="b"/>
              <a:pathLst>
                <a:path w="104139" h="58420">
                  <a:moveTo>
                    <a:pt x="103733" y="0"/>
                  </a:moveTo>
                  <a:lnTo>
                    <a:pt x="0" y="0"/>
                  </a:lnTo>
                  <a:lnTo>
                    <a:pt x="0" y="58292"/>
                  </a:lnTo>
                  <a:lnTo>
                    <a:pt x="103733" y="58292"/>
                  </a:lnTo>
                  <a:lnTo>
                    <a:pt x="103733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531396" y="4185970"/>
              <a:ext cx="293370" cy="348615"/>
            </a:xfrm>
            <a:custGeom>
              <a:avLst/>
              <a:gdLst/>
              <a:ahLst/>
              <a:cxnLst/>
              <a:rect l="l" t="t" r="r" b="b"/>
              <a:pathLst>
                <a:path w="293370" h="348614">
                  <a:moveTo>
                    <a:pt x="293204" y="37604"/>
                  </a:moveTo>
                  <a:lnTo>
                    <a:pt x="201041" y="37604"/>
                  </a:lnTo>
                  <a:lnTo>
                    <a:pt x="201041" y="8280"/>
                  </a:lnTo>
                  <a:lnTo>
                    <a:pt x="200596" y="5765"/>
                  </a:lnTo>
                  <a:lnTo>
                    <a:pt x="200342" y="5270"/>
                  </a:lnTo>
                  <a:lnTo>
                    <a:pt x="199542" y="3657"/>
                  </a:lnTo>
                  <a:lnTo>
                    <a:pt x="198920" y="2489"/>
                  </a:lnTo>
                  <a:lnTo>
                    <a:pt x="198018" y="1993"/>
                  </a:lnTo>
                  <a:lnTo>
                    <a:pt x="197231" y="1600"/>
                  </a:lnTo>
                  <a:lnTo>
                    <a:pt x="194818" y="520"/>
                  </a:lnTo>
                  <a:lnTo>
                    <a:pt x="191909" y="355"/>
                  </a:lnTo>
                  <a:lnTo>
                    <a:pt x="191770" y="330"/>
                  </a:lnTo>
                  <a:lnTo>
                    <a:pt x="165900" y="330"/>
                  </a:lnTo>
                  <a:lnTo>
                    <a:pt x="114160" y="304"/>
                  </a:lnTo>
                  <a:lnTo>
                    <a:pt x="112166" y="0"/>
                  </a:lnTo>
                  <a:lnTo>
                    <a:pt x="107492" y="0"/>
                  </a:lnTo>
                  <a:lnTo>
                    <a:pt x="104775" y="304"/>
                  </a:lnTo>
                  <a:lnTo>
                    <a:pt x="101854" y="2489"/>
                  </a:lnTo>
                  <a:lnTo>
                    <a:pt x="100203" y="3759"/>
                  </a:lnTo>
                  <a:lnTo>
                    <a:pt x="98653" y="3759"/>
                  </a:lnTo>
                  <a:lnTo>
                    <a:pt x="98653" y="8839"/>
                  </a:lnTo>
                  <a:lnTo>
                    <a:pt x="98602" y="11252"/>
                  </a:lnTo>
                  <a:lnTo>
                    <a:pt x="98590" y="62179"/>
                  </a:lnTo>
                  <a:lnTo>
                    <a:pt x="4318" y="62179"/>
                  </a:lnTo>
                  <a:lnTo>
                    <a:pt x="4318" y="8839"/>
                  </a:lnTo>
                  <a:lnTo>
                    <a:pt x="98653" y="8839"/>
                  </a:lnTo>
                  <a:lnTo>
                    <a:pt x="98653" y="3759"/>
                  </a:lnTo>
                  <a:lnTo>
                    <a:pt x="0" y="3759"/>
                  </a:lnTo>
                  <a:lnTo>
                    <a:pt x="0" y="8839"/>
                  </a:lnTo>
                  <a:lnTo>
                    <a:pt x="0" y="62179"/>
                  </a:lnTo>
                  <a:lnTo>
                    <a:pt x="0" y="64719"/>
                  </a:lnTo>
                  <a:lnTo>
                    <a:pt x="0" y="67259"/>
                  </a:lnTo>
                  <a:lnTo>
                    <a:pt x="2159" y="67259"/>
                  </a:lnTo>
                  <a:lnTo>
                    <a:pt x="3441" y="346214"/>
                  </a:lnTo>
                  <a:lnTo>
                    <a:pt x="3441" y="348373"/>
                  </a:lnTo>
                  <a:lnTo>
                    <a:pt x="293204" y="348373"/>
                  </a:lnTo>
                  <a:lnTo>
                    <a:pt x="293204" y="3760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545086" y="4291774"/>
              <a:ext cx="19050" cy="145415"/>
            </a:xfrm>
            <a:custGeom>
              <a:avLst/>
              <a:gdLst/>
              <a:ahLst/>
              <a:cxnLst/>
              <a:rect l="l" t="t" r="r" b="b"/>
              <a:pathLst>
                <a:path w="19050" h="145414">
                  <a:moveTo>
                    <a:pt x="17094" y="141008"/>
                  </a:moveTo>
                  <a:lnTo>
                    <a:pt x="1244" y="138417"/>
                  </a:lnTo>
                  <a:lnTo>
                    <a:pt x="546" y="142684"/>
                  </a:lnTo>
                  <a:lnTo>
                    <a:pt x="16395" y="145262"/>
                  </a:lnTo>
                  <a:lnTo>
                    <a:pt x="17094" y="141008"/>
                  </a:lnTo>
                  <a:close/>
                </a:path>
                <a:path w="19050" h="145414">
                  <a:moveTo>
                    <a:pt x="17094" y="17119"/>
                  </a:moveTo>
                  <a:lnTo>
                    <a:pt x="1244" y="14554"/>
                  </a:lnTo>
                  <a:lnTo>
                    <a:pt x="546" y="18821"/>
                  </a:lnTo>
                  <a:lnTo>
                    <a:pt x="16395" y="21386"/>
                  </a:lnTo>
                  <a:lnTo>
                    <a:pt x="17094" y="17119"/>
                  </a:lnTo>
                  <a:close/>
                </a:path>
                <a:path w="19050" h="145414">
                  <a:moveTo>
                    <a:pt x="18503" y="128092"/>
                  </a:moveTo>
                  <a:lnTo>
                    <a:pt x="17576" y="123875"/>
                  </a:lnTo>
                  <a:lnTo>
                    <a:pt x="0" y="127723"/>
                  </a:lnTo>
                  <a:lnTo>
                    <a:pt x="927" y="131953"/>
                  </a:lnTo>
                  <a:lnTo>
                    <a:pt x="6781" y="130670"/>
                  </a:lnTo>
                  <a:lnTo>
                    <a:pt x="7086" y="134124"/>
                  </a:lnTo>
                  <a:lnTo>
                    <a:pt x="8089" y="134048"/>
                  </a:lnTo>
                  <a:lnTo>
                    <a:pt x="7353" y="137960"/>
                  </a:lnTo>
                  <a:lnTo>
                    <a:pt x="16344" y="139674"/>
                  </a:lnTo>
                  <a:lnTo>
                    <a:pt x="17145" y="135432"/>
                  </a:lnTo>
                  <a:lnTo>
                    <a:pt x="9283" y="133946"/>
                  </a:lnTo>
                  <a:lnTo>
                    <a:pt x="16929" y="133273"/>
                  </a:lnTo>
                  <a:lnTo>
                    <a:pt x="16560" y="128968"/>
                  </a:lnTo>
                  <a:lnTo>
                    <a:pt x="13144" y="129273"/>
                  </a:lnTo>
                  <a:lnTo>
                    <a:pt x="18503" y="128092"/>
                  </a:lnTo>
                  <a:close/>
                </a:path>
                <a:path w="19050" h="145414">
                  <a:moveTo>
                    <a:pt x="18503" y="4216"/>
                  </a:moveTo>
                  <a:lnTo>
                    <a:pt x="17576" y="0"/>
                  </a:lnTo>
                  <a:lnTo>
                    <a:pt x="0" y="3860"/>
                  </a:lnTo>
                  <a:lnTo>
                    <a:pt x="927" y="8077"/>
                  </a:lnTo>
                  <a:lnTo>
                    <a:pt x="6769" y="6794"/>
                  </a:lnTo>
                  <a:lnTo>
                    <a:pt x="7086" y="10261"/>
                  </a:lnTo>
                  <a:lnTo>
                    <a:pt x="8102" y="10172"/>
                  </a:lnTo>
                  <a:lnTo>
                    <a:pt x="7353" y="14084"/>
                  </a:lnTo>
                  <a:lnTo>
                    <a:pt x="16344" y="15798"/>
                  </a:lnTo>
                  <a:lnTo>
                    <a:pt x="17157" y="11557"/>
                  </a:lnTo>
                  <a:lnTo>
                    <a:pt x="9321" y="10071"/>
                  </a:lnTo>
                  <a:lnTo>
                    <a:pt x="16929" y="9398"/>
                  </a:lnTo>
                  <a:lnTo>
                    <a:pt x="16560" y="5105"/>
                  </a:lnTo>
                  <a:lnTo>
                    <a:pt x="13055" y="5422"/>
                  </a:lnTo>
                  <a:lnTo>
                    <a:pt x="18503" y="421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729008" y="4347463"/>
              <a:ext cx="67310" cy="118745"/>
            </a:xfrm>
            <a:custGeom>
              <a:avLst/>
              <a:gdLst/>
              <a:ahLst/>
              <a:cxnLst/>
              <a:rect l="l" t="t" r="r" b="b"/>
              <a:pathLst>
                <a:path w="67310" h="118745">
                  <a:moveTo>
                    <a:pt x="15443" y="0"/>
                  </a:moveTo>
                  <a:lnTo>
                    <a:pt x="0" y="0"/>
                  </a:lnTo>
                  <a:lnTo>
                    <a:pt x="0" y="118300"/>
                  </a:lnTo>
                  <a:lnTo>
                    <a:pt x="66865" y="118300"/>
                  </a:lnTo>
                  <a:lnTo>
                    <a:pt x="66865" y="56578"/>
                  </a:lnTo>
                  <a:lnTo>
                    <a:pt x="15443" y="56578"/>
                  </a:lnTo>
                  <a:lnTo>
                    <a:pt x="15443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726849" y="4345304"/>
              <a:ext cx="71755" cy="123189"/>
            </a:xfrm>
            <a:custGeom>
              <a:avLst/>
              <a:gdLst/>
              <a:ahLst/>
              <a:cxnLst/>
              <a:rect l="l" t="t" r="r" b="b"/>
              <a:pathLst>
                <a:path w="71754" h="123189">
                  <a:moveTo>
                    <a:pt x="71183" y="56578"/>
                  </a:moveTo>
                  <a:lnTo>
                    <a:pt x="66865" y="56578"/>
                  </a:lnTo>
                  <a:lnTo>
                    <a:pt x="66865" y="60896"/>
                  </a:lnTo>
                  <a:lnTo>
                    <a:pt x="66865" y="118300"/>
                  </a:lnTo>
                  <a:lnTo>
                    <a:pt x="4318" y="118300"/>
                  </a:lnTo>
                  <a:lnTo>
                    <a:pt x="4318" y="4318"/>
                  </a:lnTo>
                  <a:lnTo>
                    <a:pt x="15443" y="4318"/>
                  </a:lnTo>
                  <a:lnTo>
                    <a:pt x="15443" y="60896"/>
                  </a:lnTo>
                  <a:lnTo>
                    <a:pt x="66865" y="60896"/>
                  </a:lnTo>
                  <a:lnTo>
                    <a:pt x="66865" y="56578"/>
                  </a:lnTo>
                  <a:lnTo>
                    <a:pt x="19761" y="56578"/>
                  </a:lnTo>
                  <a:lnTo>
                    <a:pt x="19761" y="2159"/>
                  </a:lnTo>
                  <a:lnTo>
                    <a:pt x="19761" y="0"/>
                  </a:lnTo>
                  <a:lnTo>
                    <a:pt x="0" y="0"/>
                  </a:lnTo>
                  <a:lnTo>
                    <a:pt x="0" y="122618"/>
                  </a:lnTo>
                  <a:lnTo>
                    <a:pt x="71183" y="122618"/>
                  </a:lnTo>
                  <a:lnTo>
                    <a:pt x="71183" y="118300"/>
                  </a:lnTo>
                  <a:lnTo>
                    <a:pt x="71183" y="5657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730722" y="4267745"/>
              <a:ext cx="70485" cy="121920"/>
            </a:xfrm>
            <a:custGeom>
              <a:avLst/>
              <a:gdLst/>
              <a:ahLst/>
              <a:cxnLst/>
              <a:rect l="l" t="t" r="r" b="b"/>
              <a:pathLst>
                <a:path w="70485" h="121920">
                  <a:moveTo>
                    <a:pt x="70294" y="61709"/>
                  </a:moveTo>
                  <a:lnTo>
                    <a:pt x="28282" y="61709"/>
                  </a:lnTo>
                  <a:lnTo>
                    <a:pt x="40284" y="77139"/>
                  </a:lnTo>
                  <a:lnTo>
                    <a:pt x="40284" y="121716"/>
                  </a:lnTo>
                  <a:lnTo>
                    <a:pt x="70294" y="120853"/>
                  </a:lnTo>
                  <a:lnTo>
                    <a:pt x="70294" y="61709"/>
                  </a:lnTo>
                  <a:close/>
                </a:path>
                <a:path w="70485" h="121920">
                  <a:moveTo>
                    <a:pt x="70294" y="0"/>
                  </a:moveTo>
                  <a:lnTo>
                    <a:pt x="0" y="0"/>
                  </a:lnTo>
                  <a:lnTo>
                    <a:pt x="0" y="63423"/>
                  </a:lnTo>
                  <a:lnTo>
                    <a:pt x="17145" y="63423"/>
                  </a:lnTo>
                  <a:lnTo>
                    <a:pt x="28282" y="61709"/>
                  </a:lnTo>
                  <a:lnTo>
                    <a:pt x="70294" y="61709"/>
                  </a:lnTo>
                  <a:lnTo>
                    <a:pt x="7029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728563" y="4265586"/>
              <a:ext cx="74930" cy="126364"/>
            </a:xfrm>
            <a:custGeom>
              <a:avLst/>
              <a:gdLst/>
              <a:ahLst/>
              <a:cxnLst/>
              <a:rect l="l" t="t" r="r" b="b"/>
              <a:pathLst>
                <a:path w="74929" h="126364">
                  <a:moveTo>
                    <a:pt x="74612" y="0"/>
                  </a:moveTo>
                  <a:lnTo>
                    <a:pt x="70294" y="0"/>
                  </a:lnTo>
                  <a:lnTo>
                    <a:pt x="70294" y="4318"/>
                  </a:lnTo>
                  <a:lnTo>
                    <a:pt x="70294" y="120916"/>
                  </a:lnTo>
                  <a:lnTo>
                    <a:pt x="44602" y="121653"/>
                  </a:lnTo>
                  <a:lnTo>
                    <a:pt x="44577" y="78460"/>
                  </a:lnTo>
                  <a:lnTo>
                    <a:pt x="36029" y="67576"/>
                  </a:lnTo>
                  <a:lnTo>
                    <a:pt x="34455" y="65582"/>
                  </a:lnTo>
                  <a:lnTo>
                    <a:pt x="33299" y="64096"/>
                  </a:lnTo>
                  <a:lnTo>
                    <a:pt x="27292" y="63423"/>
                  </a:lnTo>
                  <a:lnTo>
                    <a:pt x="25946" y="63271"/>
                  </a:lnTo>
                  <a:lnTo>
                    <a:pt x="20218" y="63271"/>
                  </a:lnTo>
                  <a:lnTo>
                    <a:pt x="19151" y="63423"/>
                  </a:lnTo>
                  <a:lnTo>
                    <a:pt x="19062" y="64058"/>
                  </a:lnTo>
                  <a:lnTo>
                    <a:pt x="18973" y="63449"/>
                  </a:lnTo>
                  <a:lnTo>
                    <a:pt x="19151" y="63423"/>
                  </a:lnTo>
                  <a:lnTo>
                    <a:pt x="4318" y="63423"/>
                  </a:lnTo>
                  <a:lnTo>
                    <a:pt x="4318" y="4318"/>
                  </a:lnTo>
                  <a:lnTo>
                    <a:pt x="70294" y="4318"/>
                  </a:lnTo>
                  <a:lnTo>
                    <a:pt x="70294" y="0"/>
                  </a:lnTo>
                  <a:lnTo>
                    <a:pt x="0" y="0"/>
                  </a:lnTo>
                  <a:lnTo>
                    <a:pt x="0" y="67741"/>
                  </a:lnTo>
                  <a:lnTo>
                    <a:pt x="19469" y="67741"/>
                  </a:lnTo>
                  <a:lnTo>
                    <a:pt x="20231" y="67652"/>
                  </a:lnTo>
                  <a:lnTo>
                    <a:pt x="21996" y="67589"/>
                  </a:lnTo>
                  <a:lnTo>
                    <a:pt x="25476" y="67589"/>
                  </a:lnTo>
                  <a:lnTo>
                    <a:pt x="31292" y="68402"/>
                  </a:lnTo>
                  <a:lnTo>
                    <a:pt x="40322" y="80149"/>
                  </a:lnTo>
                  <a:lnTo>
                    <a:pt x="40284" y="126098"/>
                  </a:lnTo>
                  <a:lnTo>
                    <a:pt x="74612" y="125120"/>
                  </a:lnTo>
                  <a:lnTo>
                    <a:pt x="74612" y="123012"/>
                  </a:lnTo>
                  <a:lnTo>
                    <a:pt x="74612" y="120853"/>
                  </a:lnTo>
                  <a:lnTo>
                    <a:pt x="74612" y="4318"/>
                  </a:lnTo>
                  <a:lnTo>
                    <a:pt x="746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635561" y="4358601"/>
              <a:ext cx="92075" cy="81915"/>
            </a:xfrm>
            <a:custGeom>
              <a:avLst/>
              <a:gdLst/>
              <a:ahLst/>
              <a:cxnLst/>
              <a:rect l="l" t="t" r="r" b="b"/>
              <a:pathLst>
                <a:path w="92075" h="81914">
                  <a:moveTo>
                    <a:pt x="42862" y="0"/>
                  </a:moveTo>
                  <a:lnTo>
                    <a:pt x="0" y="0"/>
                  </a:lnTo>
                  <a:lnTo>
                    <a:pt x="0" y="70294"/>
                  </a:lnTo>
                  <a:lnTo>
                    <a:pt x="18872" y="70294"/>
                  </a:lnTo>
                  <a:lnTo>
                    <a:pt x="18872" y="81610"/>
                  </a:lnTo>
                  <a:lnTo>
                    <a:pt x="83159" y="81610"/>
                  </a:lnTo>
                  <a:lnTo>
                    <a:pt x="90881" y="72859"/>
                  </a:lnTo>
                  <a:lnTo>
                    <a:pt x="91732" y="12014"/>
                  </a:lnTo>
                  <a:lnTo>
                    <a:pt x="84010" y="850"/>
                  </a:lnTo>
                  <a:lnTo>
                    <a:pt x="60871" y="850"/>
                  </a:lnTo>
                  <a:lnTo>
                    <a:pt x="56578" y="6007"/>
                  </a:lnTo>
                  <a:lnTo>
                    <a:pt x="42862" y="6007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31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602998" y="4269447"/>
              <a:ext cx="31750" cy="60960"/>
            </a:xfrm>
            <a:custGeom>
              <a:avLst/>
              <a:gdLst/>
              <a:ahLst/>
              <a:cxnLst/>
              <a:rect l="l" t="t" r="r" b="b"/>
              <a:pathLst>
                <a:path w="31750" h="60960">
                  <a:moveTo>
                    <a:pt x="31711" y="0"/>
                  </a:moveTo>
                  <a:lnTo>
                    <a:pt x="0" y="0"/>
                  </a:lnTo>
                  <a:lnTo>
                    <a:pt x="0" y="60871"/>
                  </a:lnTo>
                  <a:lnTo>
                    <a:pt x="31711" y="60871"/>
                  </a:lnTo>
                  <a:lnTo>
                    <a:pt x="31711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600839" y="4267288"/>
              <a:ext cx="36195" cy="65405"/>
            </a:xfrm>
            <a:custGeom>
              <a:avLst/>
              <a:gdLst/>
              <a:ahLst/>
              <a:cxnLst/>
              <a:rect l="l" t="t" r="r" b="b"/>
              <a:pathLst>
                <a:path w="36195" h="65404">
                  <a:moveTo>
                    <a:pt x="36029" y="0"/>
                  </a:moveTo>
                  <a:lnTo>
                    <a:pt x="31711" y="0"/>
                  </a:lnTo>
                  <a:lnTo>
                    <a:pt x="31711" y="4318"/>
                  </a:lnTo>
                  <a:lnTo>
                    <a:pt x="31711" y="60871"/>
                  </a:lnTo>
                  <a:lnTo>
                    <a:pt x="4318" y="60871"/>
                  </a:lnTo>
                  <a:lnTo>
                    <a:pt x="4318" y="4318"/>
                  </a:lnTo>
                  <a:lnTo>
                    <a:pt x="31711" y="4318"/>
                  </a:lnTo>
                  <a:lnTo>
                    <a:pt x="31711" y="0"/>
                  </a:lnTo>
                  <a:lnTo>
                    <a:pt x="0" y="0"/>
                  </a:lnTo>
                  <a:lnTo>
                    <a:pt x="0" y="65189"/>
                  </a:lnTo>
                  <a:lnTo>
                    <a:pt x="36029" y="65189"/>
                  </a:lnTo>
                  <a:lnTo>
                    <a:pt x="36029" y="63030"/>
                  </a:lnTo>
                  <a:lnTo>
                    <a:pt x="36029" y="60871"/>
                  </a:lnTo>
                  <a:lnTo>
                    <a:pt x="36029" y="4318"/>
                  </a:lnTo>
                  <a:lnTo>
                    <a:pt x="36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609844" y="429945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43" y="0"/>
                  </a:moveTo>
                  <a:lnTo>
                    <a:pt x="4229" y="0"/>
                  </a:lnTo>
                  <a:lnTo>
                    <a:pt x="0" y="4216"/>
                  </a:lnTo>
                  <a:lnTo>
                    <a:pt x="0" y="14643"/>
                  </a:lnTo>
                  <a:lnTo>
                    <a:pt x="4229" y="18859"/>
                  </a:lnTo>
                  <a:lnTo>
                    <a:pt x="14643" y="18859"/>
                  </a:lnTo>
                  <a:lnTo>
                    <a:pt x="18859" y="14643"/>
                  </a:lnTo>
                  <a:lnTo>
                    <a:pt x="18859" y="9423"/>
                  </a:lnTo>
                  <a:lnTo>
                    <a:pt x="18859" y="4216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607685" y="4297298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17995" y="0"/>
                  </a:moveTo>
                  <a:lnTo>
                    <a:pt x="5194" y="0"/>
                  </a:lnTo>
                  <a:lnTo>
                    <a:pt x="0" y="5181"/>
                  </a:lnTo>
                  <a:lnTo>
                    <a:pt x="0" y="17995"/>
                  </a:lnTo>
                  <a:lnTo>
                    <a:pt x="5194" y="23177"/>
                  </a:lnTo>
                  <a:lnTo>
                    <a:pt x="17995" y="23177"/>
                  </a:lnTo>
                  <a:lnTo>
                    <a:pt x="22303" y="18859"/>
                  </a:lnTo>
                  <a:lnTo>
                    <a:pt x="7581" y="18859"/>
                  </a:lnTo>
                  <a:lnTo>
                    <a:pt x="4343" y="15608"/>
                  </a:lnTo>
                  <a:lnTo>
                    <a:pt x="4330" y="7569"/>
                  </a:lnTo>
                  <a:lnTo>
                    <a:pt x="7581" y="4317"/>
                  </a:lnTo>
                  <a:lnTo>
                    <a:pt x="22303" y="4317"/>
                  </a:lnTo>
                  <a:lnTo>
                    <a:pt x="17995" y="0"/>
                  </a:lnTo>
                  <a:close/>
                </a:path>
                <a:path w="23495" h="23495">
                  <a:moveTo>
                    <a:pt x="22303" y="4317"/>
                  </a:moveTo>
                  <a:lnTo>
                    <a:pt x="15608" y="4317"/>
                  </a:lnTo>
                  <a:lnTo>
                    <a:pt x="18859" y="7569"/>
                  </a:lnTo>
                  <a:lnTo>
                    <a:pt x="18859" y="15608"/>
                  </a:lnTo>
                  <a:lnTo>
                    <a:pt x="15608" y="18859"/>
                  </a:lnTo>
                  <a:lnTo>
                    <a:pt x="22303" y="18859"/>
                  </a:lnTo>
                  <a:lnTo>
                    <a:pt x="23164" y="17995"/>
                  </a:lnTo>
                  <a:lnTo>
                    <a:pt x="23164" y="5181"/>
                  </a:lnTo>
                  <a:lnTo>
                    <a:pt x="22303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563552" y="4286592"/>
              <a:ext cx="40005" cy="41275"/>
            </a:xfrm>
            <a:custGeom>
              <a:avLst/>
              <a:gdLst/>
              <a:ahLst/>
              <a:cxnLst/>
              <a:rect l="l" t="t" r="r" b="b"/>
              <a:pathLst>
                <a:path w="40004" h="41275">
                  <a:moveTo>
                    <a:pt x="39446" y="0"/>
                  </a:moveTo>
                  <a:lnTo>
                    <a:pt x="0" y="0"/>
                  </a:lnTo>
                  <a:lnTo>
                    <a:pt x="0" y="41160"/>
                  </a:lnTo>
                  <a:lnTo>
                    <a:pt x="39446" y="41160"/>
                  </a:lnTo>
                  <a:lnTo>
                    <a:pt x="39446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563552" y="4286592"/>
              <a:ext cx="40005" cy="41275"/>
            </a:xfrm>
            <a:custGeom>
              <a:avLst/>
              <a:gdLst/>
              <a:ahLst/>
              <a:cxnLst/>
              <a:rect l="l" t="t" r="r" b="b"/>
              <a:pathLst>
                <a:path w="40004" h="41275">
                  <a:moveTo>
                    <a:pt x="39446" y="0"/>
                  </a:moveTo>
                  <a:lnTo>
                    <a:pt x="0" y="0"/>
                  </a:lnTo>
                  <a:lnTo>
                    <a:pt x="0" y="41160"/>
                  </a:lnTo>
                  <a:lnTo>
                    <a:pt x="39446" y="41160"/>
                  </a:lnTo>
                  <a:lnTo>
                    <a:pt x="39446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561393" y="4284433"/>
              <a:ext cx="43815" cy="45720"/>
            </a:xfrm>
            <a:custGeom>
              <a:avLst/>
              <a:gdLst/>
              <a:ahLst/>
              <a:cxnLst/>
              <a:rect l="l" t="t" r="r" b="b"/>
              <a:pathLst>
                <a:path w="43814" h="45720">
                  <a:moveTo>
                    <a:pt x="43764" y="0"/>
                  </a:moveTo>
                  <a:lnTo>
                    <a:pt x="0" y="0"/>
                  </a:lnTo>
                  <a:lnTo>
                    <a:pt x="0" y="45478"/>
                  </a:lnTo>
                  <a:lnTo>
                    <a:pt x="43764" y="45478"/>
                  </a:lnTo>
                  <a:lnTo>
                    <a:pt x="43764" y="43319"/>
                  </a:lnTo>
                  <a:lnTo>
                    <a:pt x="39446" y="43319"/>
                  </a:lnTo>
                  <a:lnTo>
                    <a:pt x="39446" y="41160"/>
                  </a:lnTo>
                  <a:lnTo>
                    <a:pt x="4318" y="41160"/>
                  </a:lnTo>
                  <a:lnTo>
                    <a:pt x="4318" y="4317"/>
                  </a:lnTo>
                  <a:lnTo>
                    <a:pt x="43764" y="4317"/>
                  </a:lnTo>
                  <a:lnTo>
                    <a:pt x="43764" y="0"/>
                  </a:lnTo>
                  <a:close/>
                </a:path>
                <a:path w="43814" h="45720">
                  <a:moveTo>
                    <a:pt x="43764" y="4317"/>
                  </a:moveTo>
                  <a:lnTo>
                    <a:pt x="39446" y="4317"/>
                  </a:lnTo>
                  <a:lnTo>
                    <a:pt x="39446" y="43319"/>
                  </a:lnTo>
                  <a:lnTo>
                    <a:pt x="41605" y="43319"/>
                  </a:lnTo>
                  <a:lnTo>
                    <a:pt x="41605" y="41160"/>
                  </a:lnTo>
                  <a:lnTo>
                    <a:pt x="43764" y="41160"/>
                  </a:lnTo>
                  <a:lnTo>
                    <a:pt x="43764" y="4317"/>
                  </a:lnTo>
                  <a:close/>
                </a:path>
                <a:path w="43814" h="45720">
                  <a:moveTo>
                    <a:pt x="43764" y="41160"/>
                  </a:moveTo>
                  <a:lnTo>
                    <a:pt x="41605" y="41160"/>
                  </a:lnTo>
                  <a:lnTo>
                    <a:pt x="41605" y="43319"/>
                  </a:lnTo>
                  <a:lnTo>
                    <a:pt x="43764" y="43319"/>
                  </a:lnTo>
                  <a:lnTo>
                    <a:pt x="43764" y="411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264950" y="4613211"/>
              <a:ext cx="144145" cy="29209"/>
            </a:xfrm>
            <a:custGeom>
              <a:avLst/>
              <a:gdLst/>
              <a:ahLst/>
              <a:cxnLst/>
              <a:rect l="l" t="t" r="r" b="b"/>
              <a:pathLst>
                <a:path w="144145" h="29210">
                  <a:moveTo>
                    <a:pt x="0" y="29133"/>
                  </a:moveTo>
                  <a:lnTo>
                    <a:pt x="144017" y="29133"/>
                  </a:lnTo>
                  <a:lnTo>
                    <a:pt x="144017" y="0"/>
                  </a:lnTo>
                  <a:lnTo>
                    <a:pt x="0" y="0"/>
                  </a:lnTo>
                  <a:lnTo>
                    <a:pt x="0" y="29133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262791" y="4613211"/>
              <a:ext cx="148590" cy="31750"/>
            </a:xfrm>
            <a:custGeom>
              <a:avLst/>
              <a:gdLst/>
              <a:ahLst/>
              <a:cxnLst/>
              <a:rect l="l" t="t" r="r" b="b"/>
              <a:pathLst>
                <a:path w="148589" h="31750">
                  <a:moveTo>
                    <a:pt x="34163" y="27368"/>
                  </a:moveTo>
                  <a:lnTo>
                    <a:pt x="4318" y="27368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27368"/>
                  </a:lnTo>
                  <a:lnTo>
                    <a:pt x="0" y="31178"/>
                  </a:lnTo>
                  <a:lnTo>
                    <a:pt x="2159" y="31178"/>
                  </a:lnTo>
                  <a:lnTo>
                    <a:pt x="34163" y="31178"/>
                  </a:lnTo>
                  <a:lnTo>
                    <a:pt x="34163" y="28638"/>
                  </a:lnTo>
                  <a:lnTo>
                    <a:pt x="34163" y="27368"/>
                  </a:lnTo>
                  <a:close/>
                </a:path>
                <a:path w="148589" h="31750">
                  <a:moveTo>
                    <a:pt x="148336" y="0"/>
                  </a:moveTo>
                  <a:lnTo>
                    <a:pt x="144018" y="0"/>
                  </a:lnTo>
                  <a:lnTo>
                    <a:pt x="144018" y="27368"/>
                  </a:lnTo>
                  <a:lnTo>
                    <a:pt x="107302" y="27368"/>
                  </a:lnTo>
                  <a:lnTo>
                    <a:pt x="107302" y="28638"/>
                  </a:lnTo>
                  <a:lnTo>
                    <a:pt x="107302" y="31178"/>
                  </a:lnTo>
                  <a:lnTo>
                    <a:pt x="148336" y="31178"/>
                  </a:lnTo>
                  <a:lnTo>
                    <a:pt x="148336" y="28638"/>
                  </a:lnTo>
                  <a:lnTo>
                    <a:pt x="148336" y="27368"/>
                  </a:lnTo>
                  <a:lnTo>
                    <a:pt x="1483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253520" y="4567491"/>
              <a:ext cx="586105" cy="45720"/>
            </a:xfrm>
            <a:custGeom>
              <a:avLst/>
              <a:gdLst/>
              <a:ahLst/>
              <a:cxnLst/>
              <a:rect l="l" t="t" r="r" b="b"/>
              <a:pathLst>
                <a:path w="586104" h="45720">
                  <a:moveTo>
                    <a:pt x="585495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585495" y="45720"/>
                  </a:lnTo>
                  <a:lnTo>
                    <a:pt x="58549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251361" y="4565332"/>
              <a:ext cx="589915" cy="50165"/>
            </a:xfrm>
            <a:custGeom>
              <a:avLst/>
              <a:gdLst/>
              <a:ahLst/>
              <a:cxnLst/>
              <a:rect l="l" t="t" r="r" b="b"/>
              <a:pathLst>
                <a:path w="589914" h="50164">
                  <a:moveTo>
                    <a:pt x="589813" y="0"/>
                  </a:moveTo>
                  <a:lnTo>
                    <a:pt x="587654" y="0"/>
                  </a:lnTo>
                  <a:lnTo>
                    <a:pt x="587654" y="317"/>
                  </a:lnTo>
                  <a:lnTo>
                    <a:pt x="0" y="317"/>
                  </a:lnTo>
                  <a:lnTo>
                    <a:pt x="0" y="1587"/>
                  </a:lnTo>
                  <a:lnTo>
                    <a:pt x="0" y="4127"/>
                  </a:lnTo>
                  <a:lnTo>
                    <a:pt x="0" y="46037"/>
                  </a:lnTo>
                  <a:lnTo>
                    <a:pt x="0" y="49847"/>
                  </a:lnTo>
                  <a:lnTo>
                    <a:pt x="45593" y="49847"/>
                  </a:lnTo>
                  <a:lnTo>
                    <a:pt x="45593" y="46037"/>
                  </a:lnTo>
                  <a:lnTo>
                    <a:pt x="4318" y="46037"/>
                  </a:lnTo>
                  <a:lnTo>
                    <a:pt x="4318" y="4127"/>
                  </a:lnTo>
                  <a:lnTo>
                    <a:pt x="585495" y="4127"/>
                  </a:lnTo>
                  <a:lnTo>
                    <a:pt x="585495" y="46037"/>
                  </a:lnTo>
                  <a:lnTo>
                    <a:pt x="118732" y="46037"/>
                  </a:lnTo>
                  <a:lnTo>
                    <a:pt x="118732" y="49847"/>
                  </a:lnTo>
                  <a:lnTo>
                    <a:pt x="589813" y="49847"/>
                  </a:lnTo>
                  <a:lnTo>
                    <a:pt x="589813" y="46037"/>
                  </a:lnTo>
                  <a:lnTo>
                    <a:pt x="589813" y="4318"/>
                  </a:lnTo>
                  <a:lnTo>
                    <a:pt x="589813" y="4127"/>
                  </a:lnTo>
                  <a:lnTo>
                    <a:pt x="5898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3" name="object 4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94795" y="4578743"/>
              <a:ext cx="77457" cy="70624"/>
            </a:xfrm>
            <a:prstGeom prst="rect">
              <a:avLst/>
            </a:prstGeom>
          </p:spPr>
        </p:pic>
        <p:sp>
          <p:nvSpPr>
            <p:cNvPr id="424" name="object 424"/>
            <p:cNvSpPr/>
            <p:nvPr/>
          </p:nvSpPr>
          <p:spPr>
            <a:xfrm>
              <a:off x="5215915" y="4112259"/>
              <a:ext cx="331470" cy="347980"/>
            </a:xfrm>
            <a:custGeom>
              <a:avLst/>
              <a:gdLst/>
              <a:ahLst/>
              <a:cxnLst/>
              <a:rect l="l" t="t" r="r" b="b"/>
              <a:pathLst>
                <a:path w="331470" h="347979">
                  <a:moveTo>
                    <a:pt x="236359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246380"/>
                  </a:lnTo>
                  <a:lnTo>
                    <a:pt x="0" y="250190"/>
                  </a:lnTo>
                  <a:lnTo>
                    <a:pt x="2159" y="250190"/>
                  </a:lnTo>
                  <a:lnTo>
                    <a:pt x="236359" y="250190"/>
                  </a:lnTo>
                  <a:lnTo>
                    <a:pt x="236359" y="248920"/>
                  </a:lnTo>
                  <a:lnTo>
                    <a:pt x="236359" y="246380"/>
                  </a:lnTo>
                  <a:lnTo>
                    <a:pt x="236359" y="5080"/>
                  </a:lnTo>
                  <a:lnTo>
                    <a:pt x="236359" y="0"/>
                  </a:lnTo>
                  <a:close/>
                </a:path>
                <a:path w="331470" h="347979">
                  <a:moveTo>
                    <a:pt x="331228" y="299859"/>
                  </a:moveTo>
                  <a:lnTo>
                    <a:pt x="215201" y="303123"/>
                  </a:lnTo>
                  <a:lnTo>
                    <a:pt x="171157" y="305638"/>
                  </a:lnTo>
                  <a:lnTo>
                    <a:pt x="120332" y="310146"/>
                  </a:lnTo>
                  <a:lnTo>
                    <a:pt x="72669" y="315290"/>
                  </a:lnTo>
                  <a:lnTo>
                    <a:pt x="68110" y="315937"/>
                  </a:lnTo>
                  <a:lnTo>
                    <a:pt x="68465" y="318071"/>
                  </a:lnTo>
                  <a:lnTo>
                    <a:pt x="69507" y="343331"/>
                  </a:lnTo>
                  <a:lnTo>
                    <a:pt x="69126" y="343395"/>
                  </a:lnTo>
                  <a:lnTo>
                    <a:pt x="70078" y="347611"/>
                  </a:lnTo>
                  <a:lnTo>
                    <a:pt x="72872" y="346976"/>
                  </a:lnTo>
                  <a:lnTo>
                    <a:pt x="78536" y="345973"/>
                  </a:lnTo>
                  <a:lnTo>
                    <a:pt x="123126" y="339788"/>
                  </a:lnTo>
                  <a:lnTo>
                    <a:pt x="205701" y="333946"/>
                  </a:lnTo>
                  <a:lnTo>
                    <a:pt x="301244" y="330949"/>
                  </a:lnTo>
                  <a:lnTo>
                    <a:pt x="329069" y="330517"/>
                  </a:lnTo>
                  <a:lnTo>
                    <a:pt x="331228" y="330517"/>
                  </a:lnTo>
                  <a:lnTo>
                    <a:pt x="331228" y="328358"/>
                  </a:lnTo>
                  <a:lnTo>
                    <a:pt x="331228" y="326199"/>
                  </a:lnTo>
                  <a:lnTo>
                    <a:pt x="331228" y="302056"/>
                  </a:lnTo>
                  <a:lnTo>
                    <a:pt x="331228" y="2998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293055" y="4422457"/>
              <a:ext cx="186055" cy="21590"/>
            </a:xfrm>
            <a:custGeom>
              <a:avLst/>
              <a:gdLst/>
              <a:ahLst/>
              <a:cxnLst/>
              <a:rect l="l" t="t" r="r" b="b"/>
              <a:pathLst>
                <a:path w="186054" h="21589">
                  <a:moveTo>
                    <a:pt x="185521" y="0"/>
                  </a:moveTo>
                  <a:lnTo>
                    <a:pt x="145214" y="2287"/>
                  </a:lnTo>
                  <a:lnTo>
                    <a:pt x="68846" y="8013"/>
                  </a:lnTo>
                  <a:lnTo>
                    <a:pt x="16430" y="14314"/>
                  </a:lnTo>
                  <a:lnTo>
                    <a:pt x="0" y="17195"/>
                  </a:lnTo>
                  <a:lnTo>
                    <a:pt x="939" y="21412"/>
                  </a:lnTo>
                  <a:lnTo>
                    <a:pt x="5981" y="20294"/>
                  </a:lnTo>
                  <a:lnTo>
                    <a:pt x="26545" y="17203"/>
                  </a:lnTo>
                  <a:lnTo>
                    <a:pt x="52552" y="14011"/>
                  </a:lnTo>
                  <a:lnTo>
                    <a:pt x="88021" y="10656"/>
                  </a:lnTo>
                  <a:lnTo>
                    <a:pt x="145478" y="6603"/>
                  </a:lnTo>
                  <a:lnTo>
                    <a:pt x="185737" y="4317"/>
                  </a:lnTo>
                  <a:lnTo>
                    <a:pt x="18552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211635" y="4046219"/>
              <a:ext cx="241300" cy="422275"/>
            </a:xfrm>
            <a:custGeom>
              <a:avLst/>
              <a:gdLst/>
              <a:ahLst/>
              <a:cxnLst/>
              <a:rect l="l" t="t" r="r" b="b"/>
              <a:pathLst>
                <a:path w="241300" h="422275">
                  <a:moveTo>
                    <a:pt x="143598" y="76644"/>
                  </a:moveTo>
                  <a:lnTo>
                    <a:pt x="99034" y="76644"/>
                  </a:lnTo>
                  <a:lnTo>
                    <a:pt x="99034" y="304101"/>
                  </a:lnTo>
                  <a:lnTo>
                    <a:pt x="143598" y="304101"/>
                  </a:lnTo>
                  <a:lnTo>
                    <a:pt x="143598" y="76644"/>
                  </a:lnTo>
                  <a:close/>
                </a:path>
                <a:path w="241300" h="422275">
                  <a:moveTo>
                    <a:pt x="24091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40640"/>
                  </a:lnTo>
                  <a:lnTo>
                    <a:pt x="0" y="41910"/>
                  </a:lnTo>
                  <a:lnTo>
                    <a:pt x="0" y="44450"/>
                  </a:lnTo>
                  <a:lnTo>
                    <a:pt x="240919" y="44450"/>
                  </a:lnTo>
                  <a:lnTo>
                    <a:pt x="240919" y="3810"/>
                  </a:lnTo>
                  <a:lnTo>
                    <a:pt x="240919" y="0"/>
                  </a:lnTo>
                  <a:close/>
                </a:path>
                <a:path w="241300" h="422275">
                  <a:moveTo>
                    <a:pt x="241046" y="381546"/>
                  </a:moveTo>
                  <a:lnTo>
                    <a:pt x="4445" y="381546"/>
                  </a:lnTo>
                  <a:lnTo>
                    <a:pt x="4445" y="421830"/>
                  </a:lnTo>
                  <a:lnTo>
                    <a:pt x="241046" y="421830"/>
                  </a:lnTo>
                  <a:lnTo>
                    <a:pt x="241046" y="3815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381586" y="4364088"/>
              <a:ext cx="42545" cy="189865"/>
            </a:xfrm>
            <a:custGeom>
              <a:avLst/>
              <a:gdLst/>
              <a:ahLst/>
              <a:cxnLst/>
              <a:rect l="l" t="t" r="r" b="b"/>
              <a:pathLst>
                <a:path w="42545" h="189864">
                  <a:moveTo>
                    <a:pt x="42202" y="0"/>
                  </a:moveTo>
                  <a:lnTo>
                    <a:pt x="0" y="0"/>
                  </a:lnTo>
                  <a:lnTo>
                    <a:pt x="0" y="189801"/>
                  </a:lnTo>
                  <a:lnTo>
                    <a:pt x="42202" y="189801"/>
                  </a:lnTo>
                  <a:lnTo>
                    <a:pt x="4220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379428" y="4362449"/>
              <a:ext cx="46990" cy="193040"/>
            </a:xfrm>
            <a:custGeom>
              <a:avLst/>
              <a:gdLst/>
              <a:ahLst/>
              <a:cxnLst/>
              <a:rect l="l" t="t" r="r" b="b"/>
              <a:pathLst>
                <a:path w="46989" h="193039">
                  <a:moveTo>
                    <a:pt x="46520" y="0"/>
                  </a:moveTo>
                  <a:lnTo>
                    <a:pt x="42202" y="0"/>
                  </a:lnTo>
                  <a:lnTo>
                    <a:pt x="42202" y="3810"/>
                  </a:lnTo>
                  <a:lnTo>
                    <a:pt x="42202" y="189230"/>
                  </a:lnTo>
                  <a:lnTo>
                    <a:pt x="4318" y="189230"/>
                  </a:lnTo>
                  <a:lnTo>
                    <a:pt x="4318" y="3810"/>
                  </a:lnTo>
                  <a:lnTo>
                    <a:pt x="2159" y="3810"/>
                  </a:lnTo>
                  <a:lnTo>
                    <a:pt x="4318" y="3797"/>
                  </a:lnTo>
                  <a:lnTo>
                    <a:pt x="42202" y="3810"/>
                  </a:lnTo>
                  <a:lnTo>
                    <a:pt x="42202" y="0"/>
                  </a:lnTo>
                  <a:lnTo>
                    <a:pt x="4318" y="0"/>
                  </a:lnTo>
                  <a:lnTo>
                    <a:pt x="4318" y="1270"/>
                  </a:lnTo>
                  <a:lnTo>
                    <a:pt x="4318" y="1638"/>
                  </a:lnTo>
                  <a:lnTo>
                    <a:pt x="2159" y="1638"/>
                  </a:lnTo>
                  <a:lnTo>
                    <a:pt x="2159" y="1270"/>
                  </a:lnTo>
                  <a:lnTo>
                    <a:pt x="4318" y="127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189230"/>
                  </a:lnTo>
                  <a:lnTo>
                    <a:pt x="0" y="193040"/>
                  </a:lnTo>
                  <a:lnTo>
                    <a:pt x="46520" y="193040"/>
                  </a:lnTo>
                  <a:lnTo>
                    <a:pt x="46520" y="189230"/>
                  </a:lnTo>
                  <a:lnTo>
                    <a:pt x="46520" y="3810"/>
                  </a:lnTo>
                  <a:lnTo>
                    <a:pt x="46520" y="1270"/>
                  </a:lnTo>
                  <a:lnTo>
                    <a:pt x="465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381523" y="450862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160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381523" y="4506467"/>
              <a:ext cx="41275" cy="4445"/>
            </a:xfrm>
            <a:custGeom>
              <a:avLst/>
              <a:gdLst/>
              <a:ahLst/>
              <a:cxnLst/>
              <a:rect l="l" t="t" r="r" b="b"/>
              <a:pathLst>
                <a:path w="41275" h="4445">
                  <a:moveTo>
                    <a:pt x="4116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1160" y="4318"/>
                  </a:lnTo>
                  <a:lnTo>
                    <a:pt x="411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243080" y="4364088"/>
              <a:ext cx="42545" cy="189865"/>
            </a:xfrm>
            <a:custGeom>
              <a:avLst/>
              <a:gdLst/>
              <a:ahLst/>
              <a:cxnLst/>
              <a:rect l="l" t="t" r="r" b="b"/>
              <a:pathLst>
                <a:path w="42545" h="189864">
                  <a:moveTo>
                    <a:pt x="42189" y="0"/>
                  </a:moveTo>
                  <a:lnTo>
                    <a:pt x="0" y="0"/>
                  </a:lnTo>
                  <a:lnTo>
                    <a:pt x="0" y="189801"/>
                  </a:lnTo>
                  <a:lnTo>
                    <a:pt x="42189" y="189801"/>
                  </a:lnTo>
                  <a:lnTo>
                    <a:pt x="42189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240921" y="4362449"/>
              <a:ext cx="46990" cy="193040"/>
            </a:xfrm>
            <a:custGeom>
              <a:avLst/>
              <a:gdLst/>
              <a:ahLst/>
              <a:cxnLst/>
              <a:rect l="l" t="t" r="r" b="b"/>
              <a:pathLst>
                <a:path w="46989" h="193039">
                  <a:moveTo>
                    <a:pt x="46507" y="0"/>
                  </a:moveTo>
                  <a:lnTo>
                    <a:pt x="42189" y="0"/>
                  </a:lnTo>
                  <a:lnTo>
                    <a:pt x="42189" y="3810"/>
                  </a:lnTo>
                  <a:lnTo>
                    <a:pt x="42189" y="189230"/>
                  </a:lnTo>
                  <a:lnTo>
                    <a:pt x="4318" y="189230"/>
                  </a:lnTo>
                  <a:lnTo>
                    <a:pt x="4318" y="3810"/>
                  </a:lnTo>
                  <a:lnTo>
                    <a:pt x="2159" y="3810"/>
                  </a:lnTo>
                  <a:lnTo>
                    <a:pt x="4318" y="3797"/>
                  </a:lnTo>
                  <a:lnTo>
                    <a:pt x="42189" y="3810"/>
                  </a:lnTo>
                  <a:lnTo>
                    <a:pt x="42189" y="0"/>
                  </a:lnTo>
                  <a:lnTo>
                    <a:pt x="4318" y="0"/>
                  </a:lnTo>
                  <a:lnTo>
                    <a:pt x="4318" y="1270"/>
                  </a:lnTo>
                  <a:lnTo>
                    <a:pt x="4318" y="1638"/>
                  </a:lnTo>
                  <a:lnTo>
                    <a:pt x="2159" y="1638"/>
                  </a:lnTo>
                  <a:lnTo>
                    <a:pt x="2159" y="1270"/>
                  </a:lnTo>
                  <a:lnTo>
                    <a:pt x="4318" y="127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189230"/>
                  </a:lnTo>
                  <a:lnTo>
                    <a:pt x="0" y="193040"/>
                  </a:lnTo>
                  <a:lnTo>
                    <a:pt x="46507" y="193040"/>
                  </a:lnTo>
                  <a:lnTo>
                    <a:pt x="46507" y="189230"/>
                  </a:lnTo>
                  <a:lnTo>
                    <a:pt x="46507" y="3810"/>
                  </a:lnTo>
                  <a:lnTo>
                    <a:pt x="46507" y="1270"/>
                  </a:lnTo>
                  <a:lnTo>
                    <a:pt x="465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238432" y="4261789"/>
              <a:ext cx="47625" cy="100965"/>
            </a:xfrm>
            <a:custGeom>
              <a:avLst/>
              <a:gdLst/>
              <a:ahLst/>
              <a:cxnLst/>
              <a:rect l="l" t="t" r="r" b="b"/>
              <a:pathLst>
                <a:path w="47625" h="100964">
                  <a:moveTo>
                    <a:pt x="47332" y="0"/>
                  </a:moveTo>
                  <a:lnTo>
                    <a:pt x="0" y="0"/>
                  </a:lnTo>
                  <a:lnTo>
                    <a:pt x="0" y="100939"/>
                  </a:lnTo>
                  <a:lnTo>
                    <a:pt x="47332" y="100939"/>
                  </a:lnTo>
                  <a:lnTo>
                    <a:pt x="47332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236273" y="4259579"/>
              <a:ext cx="52069" cy="105410"/>
            </a:xfrm>
            <a:custGeom>
              <a:avLst/>
              <a:gdLst/>
              <a:ahLst/>
              <a:cxnLst/>
              <a:rect l="l" t="t" r="r" b="b"/>
              <a:pathLst>
                <a:path w="52070" h="105410">
                  <a:moveTo>
                    <a:pt x="51650" y="0"/>
                  </a:moveTo>
                  <a:lnTo>
                    <a:pt x="47332" y="0"/>
                  </a:lnTo>
                  <a:lnTo>
                    <a:pt x="47332" y="3810"/>
                  </a:lnTo>
                  <a:lnTo>
                    <a:pt x="47332" y="101600"/>
                  </a:lnTo>
                  <a:lnTo>
                    <a:pt x="4318" y="101600"/>
                  </a:lnTo>
                  <a:lnTo>
                    <a:pt x="4318" y="4368"/>
                  </a:lnTo>
                  <a:lnTo>
                    <a:pt x="4318" y="3810"/>
                  </a:lnTo>
                  <a:lnTo>
                    <a:pt x="47332" y="3810"/>
                  </a:lnTo>
                  <a:lnTo>
                    <a:pt x="47332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101600"/>
                  </a:lnTo>
                  <a:lnTo>
                    <a:pt x="0" y="105410"/>
                  </a:lnTo>
                  <a:lnTo>
                    <a:pt x="51650" y="105410"/>
                  </a:lnTo>
                  <a:lnTo>
                    <a:pt x="51650" y="101600"/>
                  </a:lnTo>
                  <a:lnTo>
                    <a:pt x="51650" y="3810"/>
                  </a:lnTo>
                  <a:lnTo>
                    <a:pt x="51650" y="2540"/>
                  </a:lnTo>
                  <a:lnTo>
                    <a:pt x="516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377307" y="4261789"/>
              <a:ext cx="47625" cy="100965"/>
            </a:xfrm>
            <a:custGeom>
              <a:avLst/>
              <a:gdLst/>
              <a:ahLst/>
              <a:cxnLst/>
              <a:rect l="l" t="t" r="r" b="b"/>
              <a:pathLst>
                <a:path w="47625" h="100964">
                  <a:moveTo>
                    <a:pt x="47345" y="0"/>
                  </a:moveTo>
                  <a:lnTo>
                    <a:pt x="0" y="0"/>
                  </a:lnTo>
                  <a:lnTo>
                    <a:pt x="0" y="100939"/>
                  </a:lnTo>
                  <a:lnTo>
                    <a:pt x="47345" y="100939"/>
                  </a:lnTo>
                  <a:lnTo>
                    <a:pt x="4734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375148" y="4259579"/>
              <a:ext cx="52069" cy="105410"/>
            </a:xfrm>
            <a:custGeom>
              <a:avLst/>
              <a:gdLst/>
              <a:ahLst/>
              <a:cxnLst/>
              <a:rect l="l" t="t" r="r" b="b"/>
              <a:pathLst>
                <a:path w="52070" h="105410">
                  <a:moveTo>
                    <a:pt x="51663" y="0"/>
                  </a:moveTo>
                  <a:lnTo>
                    <a:pt x="47345" y="0"/>
                  </a:lnTo>
                  <a:lnTo>
                    <a:pt x="47345" y="3810"/>
                  </a:lnTo>
                  <a:lnTo>
                    <a:pt x="47345" y="101600"/>
                  </a:lnTo>
                  <a:lnTo>
                    <a:pt x="4318" y="101600"/>
                  </a:lnTo>
                  <a:lnTo>
                    <a:pt x="4318" y="4368"/>
                  </a:lnTo>
                  <a:lnTo>
                    <a:pt x="4318" y="3810"/>
                  </a:lnTo>
                  <a:lnTo>
                    <a:pt x="47345" y="3810"/>
                  </a:lnTo>
                  <a:lnTo>
                    <a:pt x="4734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101600"/>
                  </a:lnTo>
                  <a:lnTo>
                    <a:pt x="0" y="105410"/>
                  </a:lnTo>
                  <a:lnTo>
                    <a:pt x="51663" y="105410"/>
                  </a:lnTo>
                  <a:lnTo>
                    <a:pt x="51663" y="101600"/>
                  </a:lnTo>
                  <a:lnTo>
                    <a:pt x="51663" y="3810"/>
                  </a:lnTo>
                  <a:lnTo>
                    <a:pt x="51663" y="2540"/>
                  </a:lnTo>
                  <a:lnTo>
                    <a:pt x="516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253177" y="4252455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3334" y="0"/>
                  </a:moveTo>
                  <a:lnTo>
                    <a:pt x="3848" y="0"/>
                  </a:lnTo>
                  <a:lnTo>
                    <a:pt x="0" y="3848"/>
                  </a:lnTo>
                  <a:lnTo>
                    <a:pt x="0" y="8597"/>
                  </a:lnTo>
                  <a:lnTo>
                    <a:pt x="126" y="18669"/>
                  </a:lnTo>
                  <a:lnTo>
                    <a:pt x="16954" y="18669"/>
                  </a:lnTo>
                  <a:lnTo>
                    <a:pt x="17106" y="17741"/>
                  </a:lnTo>
                  <a:lnTo>
                    <a:pt x="17183" y="8597"/>
                  </a:lnTo>
                  <a:lnTo>
                    <a:pt x="17183" y="3848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251018" y="425029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05" y="4318"/>
                  </a:moveTo>
                  <a:lnTo>
                    <a:pt x="14300" y="4318"/>
                  </a:lnTo>
                  <a:lnTo>
                    <a:pt x="17183" y="7200"/>
                  </a:lnTo>
                  <a:lnTo>
                    <a:pt x="17094" y="18034"/>
                  </a:lnTo>
                  <a:lnTo>
                    <a:pt x="16979" y="20485"/>
                  </a:lnTo>
                  <a:lnTo>
                    <a:pt x="21247" y="21170"/>
                  </a:lnTo>
                  <a:lnTo>
                    <a:pt x="21374" y="20256"/>
                  </a:lnTo>
                  <a:lnTo>
                    <a:pt x="21501" y="4813"/>
                  </a:lnTo>
                  <a:lnTo>
                    <a:pt x="21005" y="4318"/>
                  </a:lnTo>
                  <a:close/>
                </a:path>
                <a:path w="21589" h="21589">
                  <a:moveTo>
                    <a:pt x="16687" y="0"/>
                  </a:moveTo>
                  <a:lnTo>
                    <a:pt x="4813" y="0"/>
                  </a:lnTo>
                  <a:lnTo>
                    <a:pt x="0" y="4813"/>
                  </a:lnTo>
                  <a:lnTo>
                    <a:pt x="126" y="20853"/>
                  </a:lnTo>
                  <a:lnTo>
                    <a:pt x="4444" y="20802"/>
                  </a:lnTo>
                  <a:lnTo>
                    <a:pt x="4318" y="10756"/>
                  </a:lnTo>
                  <a:lnTo>
                    <a:pt x="2159" y="10756"/>
                  </a:lnTo>
                  <a:lnTo>
                    <a:pt x="4317" y="10731"/>
                  </a:lnTo>
                  <a:lnTo>
                    <a:pt x="4317" y="7200"/>
                  </a:lnTo>
                  <a:lnTo>
                    <a:pt x="7200" y="4318"/>
                  </a:lnTo>
                  <a:lnTo>
                    <a:pt x="21005" y="4318"/>
                  </a:lnTo>
                  <a:lnTo>
                    <a:pt x="16687" y="0"/>
                  </a:lnTo>
                  <a:close/>
                </a:path>
                <a:path w="21589" h="21589">
                  <a:moveTo>
                    <a:pt x="4317" y="10731"/>
                  </a:moveTo>
                  <a:lnTo>
                    <a:pt x="2159" y="10756"/>
                  </a:lnTo>
                  <a:lnTo>
                    <a:pt x="4317" y="1075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256720" y="425602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810" y="0"/>
                  </a:moveTo>
                  <a:lnTo>
                    <a:pt x="2260" y="0"/>
                  </a:lnTo>
                  <a:lnTo>
                    <a:pt x="0" y="2247"/>
                  </a:lnTo>
                  <a:lnTo>
                    <a:pt x="0" y="5029"/>
                  </a:lnTo>
                  <a:lnTo>
                    <a:pt x="0" y="7797"/>
                  </a:lnTo>
                  <a:lnTo>
                    <a:pt x="2260" y="10058"/>
                  </a:lnTo>
                  <a:lnTo>
                    <a:pt x="7810" y="10058"/>
                  </a:lnTo>
                  <a:lnTo>
                    <a:pt x="10071" y="7797"/>
                  </a:lnTo>
                  <a:lnTo>
                    <a:pt x="10071" y="224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254561" y="425386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163" y="0"/>
                  </a:moveTo>
                  <a:lnTo>
                    <a:pt x="3238" y="0"/>
                  </a:lnTo>
                  <a:lnTo>
                    <a:pt x="0" y="3213"/>
                  </a:lnTo>
                  <a:lnTo>
                    <a:pt x="12" y="11163"/>
                  </a:lnTo>
                  <a:lnTo>
                    <a:pt x="3225" y="14376"/>
                  </a:lnTo>
                  <a:lnTo>
                    <a:pt x="11163" y="14363"/>
                  </a:lnTo>
                  <a:lnTo>
                    <a:pt x="14376" y="11163"/>
                  </a:lnTo>
                  <a:lnTo>
                    <a:pt x="14379" y="10058"/>
                  </a:lnTo>
                  <a:lnTo>
                    <a:pt x="5613" y="10058"/>
                  </a:lnTo>
                  <a:lnTo>
                    <a:pt x="4317" y="8762"/>
                  </a:lnTo>
                  <a:lnTo>
                    <a:pt x="4317" y="5600"/>
                  </a:lnTo>
                  <a:lnTo>
                    <a:pt x="5600" y="4318"/>
                  </a:lnTo>
                  <a:lnTo>
                    <a:pt x="14389" y="4318"/>
                  </a:lnTo>
                  <a:lnTo>
                    <a:pt x="14389" y="3213"/>
                  </a:lnTo>
                  <a:lnTo>
                    <a:pt x="11163" y="0"/>
                  </a:lnTo>
                  <a:close/>
                </a:path>
                <a:path w="14604" h="14604">
                  <a:moveTo>
                    <a:pt x="14389" y="4318"/>
                  </a:moveTo>
                  <a:lnTo>
                    <a:pt x="8762" y="4318"/>
                  </a:lnTo>
                  <a:lnTo>
                    <a:pt x="10058" y="5600"/>
                  </a:lnTo>
                  <a:lnTo>
                    <a:pt x="10058" y="8762"/>
                  </a:lnTo>
                  <a:lnTo>
                    <a:pt x="8762" y="10058"/>
                  </a:lnTo>
                  <a:lnTo>
                    <a:pt x="14379" y="10058"/>
                  </a:lnTo>
                  <a:lnTo>
                    <a:pt x="14389" y="4318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170271" y="5071567"/>
              <a:ext cx="699135" cy="29209"/>
            </a:xfrm>
            <a:custGeom>
              <a:avLst/>
              <a:gdLst/>
              <a:ahLst/>
              <a:cxnLst/>
              <a:rect l="l" t="t" r="r" b="b"/>
              <a:pathLst>
                <a:path w="699135" h="29210">
                  <a:moveTo>
                    <a:pt x="681532" y="0"/>
                  </a:moveTo>
                  <a:lnTo>
                    <a:pt x="0" y="0"/>
                  </a:lnTo>
                  <a:lnTo>
                    <a:pt x="0" y="28854"/>
                  </a:lnTo>
                  <a:lnTo>
                    <a:pt x="698969" y="28854"/>
                  </a:lnTo>
                  <a:lnTo>
                    <a:pt x="681532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166766" y="3642359"/>
              <a:ext cx="22860" cy="1470660"/>
            </a:xfrm>
            <a:custGeom>
              <a:avLst/>
              <a:gdLst/>
              <a:ahLst/>
              <a:cxnLst/>
              <a:rect l="l" t="t" r="r" b="b"/>
              <a:pathLst>
                <a:path w="22860" h="1470660">
                  <a:moveTo>
                    <a:pt x="22618" y="0"/>
                  </a:moveTo>
                  <a:lnTo>
                    <a:pt x="0" y="0"/>
                  </a:lnTo>
                  <a:lnTo>
                    <a:pt x="0" y="1470164"/>
                  </a:lnTo>
                  <a:lnTo>
                    <a:pt x="9347" y="1454531"/>
                  </a:lnTo>
                  <a:lnTo>
                    <a:pt x="22618" y="1432356"/>
                  </a:lnTo>
                  <a:lnTo>
                    <a:pt x="22618" y="1431759"/>
                  </a:lnTo>
                  <a:lnTo>
                    <a:pt x="22618" y="1430655"/>
                  </a:lnTo>
                  <a:lnTo>
                    <a:pt x="22618" y="4318"/>
                  </a:lnTo>
                  <a:lnTo>
                    <a:pt x="226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252758" y="451679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910" y="0"/>
                  </a:moveTo>
                  <a:lnTo>
                    <a:pt x="5461" y="0"/>
                  </a:lnTo>
                  <a:lnTo>
                    <a:pt x="0" y="5422"/>
                  </a:lnTo>
                  <a:lnTo>
                    <a:pt x="0" y="12166"/>
                  </a:lnTo>
                  <a:lnTo>
                    <a:pt x="0" y="18897"/>
                  </a:lnTo>
                  <a:lnTo>
                    <a:pt x="5461" y="24345"/>
                  </a:lnTo>
                  <a:lnTo>
                    <a:pt x="18910" y="24345"/>
                  </a:lnTo>
                  <a:lnTo>
                    <a:pt x="24371" y="18897"/>
                  </a:lnTo>
                  <a:lnTo>
                    <a:pt x="24371" y="5422"/>
                  </a:lnTo>
                  <a:lnTo>
                    <a:pt x="18910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250599" y="45146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50" y="0"/>
                  </a:moveTo>
                  <a:lnTo>
                    <a:pt x="6426" y="12"/>
                  </a:lnTo>
                  <a:lnTo>
                    <a:pt x="0" y="6388"/>
                  </a:lnTo>
                  <a:lnTo>
                    <a:pt x="0" y="22250"/>
                  </a:lnTo>
                  <a:lnTo>
                    <a:pt x="6438" y="28651"/>
                  </a:lnTo>
                  <a:lnTo>
                    <a:pt x="14350" y="28663"/>
                  </a:lnTo>
                  <a:lnTo>
                    <a:pt x="22275" y="28651"/>
                  </a:lnTo>
                  <a:lnTo>
                    <a:pt x="26602" y="24333"/>
                  </a:lnTo>
                  <a:lnTo>
                    <a:pt x="8813" y="24333"/>
                  </a:lnTo>
                  <a:lnTo>
                    <a:pt x="4330" y="19862"/>
                  </a:lnTo>
                  <a:lnTo>
                    <a:pt x="4343" y="8775"/>
                  </a:lnTo>
                  <a:lnTo>
                    <a:pt x="8813" y="4317"/>
                  </a:lnTo>
                  <a:lnTo>
                    <a:pt x="26602" y="4317"/>
                  </a:lnTo>
                  <a:lnTo>
                    <a:pt x="22263" y="12"/>
                  </a:lnTo>
                  <a:lnTo>
                    <a:pt x="14350" y="0"/>
                  </a:lnTo>
                  <a:close/>
                </a:path>
                <a:path w="29210" h="29210">
                  <a:moveTo>
                    <a:pt x="26602" y="4317"/>
                  </a:moveTo>
                  <a:lnTo>
                    <a:pt x="19875" y="4317"/>
                  </a:lnTo>
                  <a:lnTo>
                    <a:pt x="24358" y="8775"/>
                  </a:lnTo>
                  <a:lnTo>
                    <a:pt x="24358" y="19862"/>
                  </a:lnTo>
                  <a:lnTo>
                    <a:pt x="19875" y="24333"/>
                  </a:lnTo>
                  <a:lnTo>
                    <a:pt x="26602" y="24333"/>
                  </a:lnTo>
                  <a:lnTo>
                    <a:pt x="28689" y="22250"/>
                  </a:lnTo>
                  <a:lnTo>
                    <a:pt x="28689" y="6388"/>
                  </a:lnTo>
                  <a:lnTo>
                    <a:pt x="2660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258003" y="452202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69" y="0"/>
                  </a:moveTo>
                  <a:lnTo>
                    <a:pt x="3111" y="0"/>
                  </a:lnTo>
                  <a:lnTo>
                    <a:pt x="0" y="3098"/>
                  </a:lnTo>
                  <a:lnTo>
                    <a:pt x="0" y="6934"/>
                  </a:lnTo>
                  <a:lnTo>
                    <a:pt x="0" y="10756"/>
                  </a:lnTo>
                  <a:lnTo>
                    <a:pt x="3111" y="13855"/>
                  </a:lnTo>
                  <a:lnTo>
                    <a:pt x="10769" y="13855"/>
                  </a:lnTo>
                  <a:lnTo>
                    <a:pt x="13881" y="10756"/>
                  </a:lnTo>
                  <a:lnTo>
                    <a:pt x="13881" y="3098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320969" y="415673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910" y="0"/>
                  </a:moveTo>
                  <a:lnTo>
                    <a:pt x="5461" y="0"/>
                  </a:lnTo>
                  <a:lnTo>
                    <a:pt x="0" y="5448"/>
                  </a:lnTo>
                  <a:lnTo>
                    <a:pt x="0" y="12179"/>
                  </a:lnTo>
                  <a:lnTo>
                    <a:pt x="0" y="18897"/>
                  </a:lnTo>
                  <a:lnTo>
                    <a:pt x="5461" y="24345"/>
                  </a:lnTo>
                  <a:lnTo>
                    <a:pt x="18910" y="24345"/>
                  </a:lnTo>
                  <a:lnTo>
                    <a:pt x="24358" y="18897"/>
                  </a:lnTo>
                  <a:lnTo>
                    <a:pt x="24358" y="5448"/>
                  </a:lnTo>
                  <a:lnTo>
                    <a:pt x="18910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318810" y="415457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263" y="0"/>
                  </a:moveTo>
                  <a:lnTo>
                    <a:pt x="6426" y="12"/>
                  </a:lnTo>
                  <a:lnTo>
                    <a:pt x="0" y="6413"/>
                  </a:lnTo>
                  <a:lnTo>
                    <a:pt x="0" y="22250"/>
                  </a:lnTo>
                  <a:lnTo>
                    <a:pt x="6426" y="28663"/>
                  </a:lnTo>
                  <a:lnTo>
                    <a:pt x="22263" y="28663"/>
                  </a:lnTo>
                  <a:lnTo>
                    <a:pt x="26581" y="24345"/>
                  </a:lnTo>
                  <a:lnTo>
                    <a:pt x="8801" y="24345"/>
                  </a:lnTo>
                  <a:lnTo>
                    <a:pt x="4330" y="19862"/>
                  </a:lnTo>
                  <a:lnTo>
                    <a:pt x="4343" y="8788"/>
                  </a:lnTo>
                  <a:lnTo>
                    <a:pt x="8801" y="4317"/>
                  </a:lnTo>
                  <a:lnTo>
                    <a:pt x="26572" y="4317"/>
                  </a:lnTo>
                  <a:lnTo>
                    <a:pt x="22263" y="0"/>
                  </a:lnTo>
                  <a:close/>
                </a:path>
                <a:path w="29210" h="29210">
                  <a:moveTo>
                    <a:pt x="26572" y="4317"/>
                  </a:moveTo>
                  <a:lnTo>
                    <a:pt x="8801" y="4317"/>
                  </a:lnTo>
                  <a:lnTo>
                    <a:pt x="19875" y="4330"/>
                  </a:lnTo>
                  <a:lnTo>
                    <a:pt x="24358" y="8788"/>
                  </a:lnTo>
                  <a:lnTo>
                    <a:pt x="24345" y="19862"/>
                  </a:lnTo>
                  <a:lnTo>
                    <a:pt x="19875" y="24345"/>
                  </a:lnTo>
                  <a:lnTo>
                    <a:pt x="26581" y="24345"/>
                  </a:lnTo>
                  <a:lnTo>
                    <a:pt x="28676" y="22250"/>
                  </a:lnTo>
                  <a:lnTo>
                    <a:pt x="28663" y="6413"/>
                  </a:lnTo>
                  <a:lnTo>
                    <a:pt x="2657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275973" y="4163351"/>
              <a:ext cx="199390" cy="467359"/>
            </a:xfrm>
            <a:custGeom>
              <a:avLst/>
              <a:gdLst/>
              <a:ahLst/>
              <a:cxnLst/>
              <a:rect l="l" t="t" r="r" b="b"/>
              <a:pathLst>
                <a:path w="199389" h="467360">
                  <a:moveTo>
                    <a:pt x="11099" y="458216"/>
                  </a:moveTo>
                  <a:lnTo>
                    <a:pt x="8610" y="455726"/>
                  </a:lnTo>
                  <a:lnTo>
                    <a:pt x="2476" y="455726"/>
                  </a:lnTo>
                  <a:lnTo>
                    <a:pt x="0" y="458216"/>
                  </a:lnTo>
                  <a:lnTo>
                    <a:pt x="0" y="461289"/>
                  </a:lnTo>
                  <a:lnTo>
                    <a:pt x="0" y="464362"/>
                  </a:lnTo>
                  <a:lnTo>
                    <a:pt x="2476" y="466839"/>
                  </a:lnTo>
                  <a:lnTo>
                    <a:pt x="8610" y="466839"/>
                  </a:lnTo>
                  <a:lnTo>
                    <a:pt x="11099" y="464362"/>
                  </a:lnTo>
                  <a:lnTo>
                    <a:pt x="11099" y="458216"/>
                  </a:lnTo>
                  <a:close/>
                </a:path>
                <a:path w="199389" h="467360">
                  <a:moveTo>
                    <a:pt x="62725" y="85115"/>
                  </a:moveTo>
                  <a:lnTo>
                    <a:pt x="60248" y="82638"/>
                  </a:lnTo>
                  <a:lnTo>
                    <a:pt x="54127" y="82638"/>
                  </a:lnTo>
                  <a:lnTo>
                    <a:pt x="51625" y="85115"/>
                  </a:lnTo>
                  <a:lnTo>
                    <a:pt x="51625" y="88176"/>
                  </a:lnTo>
                  <a:lnTo>
                    <a:pt x="51625" y="91249"/>
                  </a:lnTo>
                  <a:lnTo>
                    <a:pt x="54127" y="93726"/>
                  </a:lnTo>
                  <a:lnTo>
                    <a:pt x="60248" y="93726"/>
                  </a:lnTo>
                  <a:lnTo>
                    <a:pt x="62725" y="91249"/>
                  </a:lnTo>
                  <a:lnTo>
                    <a:pt x="62725" y="85115"/>
                  </a:lnTo>
                  <a:close/>
                </a:path>
                <a:path w="199389" h="467360">
                  <a:moveTo>
                    <a:pt x="62725" y="2489"/>
                  </a:moveTo>
                  <a:lnTo>
                    <a:pt x="60248" y="0"/>
                  </a:lnTo>
                  <a:lnTo>
                    <a:pt x="54127" y="0"/>
                  </a:lnTo>
                  <a:lnTo>
                    <a:pt x="51625" y="2489"/>
                  </a:lnTo>
                  <a:lnTo>
                    <a:pt x="51625" y="5562"/>
                  </a:lnTo>
                  <a:lnTo>
                    <a:pt x="51625" y="8623"/>
                  </a:lnTo>
                  <a:lnTo>
                    <a:pt x="54127" y="11112"/>
                  </a:lnTo>
                  <a:lnTo>
                    <a:pt x="60248" y="11112"/>
                  </a:lnTo>
                  <a:lnTo>
                    <a:pt x="62725" y="8623"/>
                  </a:lnTo>
                  <a:lnTo>
                    <a:pt x="62725" y="2489"/>
                  </a:lnTo>
                  <a:close/>
                </a:path>
                <a:path w="199389" h="467360">
                  <a:moveTo>
                    <a:pt x="117970" y="458216"/>
                  </a:moveTo>
                  <a:lnTo>
                    <a:pt x="115481" y="455726"/>
                  </a:lnTo>
                  <a:lnTo>
                    <a:pt x="109347" y="455726"/>
                  </a:lnTo>
                  <a:lnTo>
                    <a:pt x="106870" y="458216"/>
                  </a:lnTo>
                  <a:lnTo>
                    <a:pt x="106870" y="461289"/>
                  </a:lnTo>
                  <a:lnTo>
                    <a:pt x="106870" y="464362"/>
                  </a:lnTo>
                  <a:lnTo>
                    <a:pt x="109347" y="466839"/>
                  </a:lnTo>
                  <a:lnTo>
                    <a:pt x="115481" y="466839"/>
                  </a:lnTo>
                  <a:lnTo>
                    <a:pt x="117970" y="464362"/>
                  </a:lnTo>
                  <a:lnTo>
                    <a:pt x="117970" y="458216"/>
                  </a:lnTo>
                  <a:close/>
                </a:path>
                <a:path w="199389" h="467360">
                  <a:moveTo>
                    <a:pt x="199123" y="70751"/>
                  </a:moveTo>
                  <a:lnTo>
                    <a:pt x="196634" y="68262"/>
                  </a:lnTo>
                  <a:lnTo>
                    <a:pt x="190512" y="68262"/>
                  </a:lnTo>
                  <a:lnTo>
                    <a:pt x="188023" y="70751"/>
                  </a:lnTo>
                  <a:lnTo>
                    <a:pt x="188023" y="73812"/>
                  </a:lnTo>
                  <a:lnTo>
                    <a:pt x="188023" y="76873"/>
                  </a:lnTo>
                  <a:lnTo>
                    <a:pt x="190512" y="79349"/>
                  </a:lnTo>
                  <a:lnTo>
                    <a:pt x="196634" y="79349"/>
                  </a:lnTo>
                  <a:lnTo>
                    <a:pt x="199123" y="76873"/>
                  </a:lnTo>
                  <a:lnTo>
                    <a:pt x="199123" y="70751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320969" y="423934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910" y="0"/>
                  </a:moveTo>
                  <a:lnTo>
                    <a:pt x="5461" y="0"/>
                  </a:lnTo>
                  <a:lnTo>
                    <a:pt x="0" y="5461"/>
                  </a:lnTo>
                  <a:lnTo>
                    <a:pt x="0" y="12179"/>
                  </a:lnTo>
                  <a:lnTo>
                    <a:pt x="0" y="18923"/>
                  </a:lnTo>
                  <a:lnTo>
                    <a:pt x="5461" y="24358"/>
                  </a:lnTo>
                  <a:lnTo>
                    <a:pt x="18910" y="24358"/>
                  </a:lnTo>
                  <a:lnTo>
                    <a:pt x="24358" y="18923"/>
                  </a:lnTo>
                  <a:lnTo>
                    <a:pt x="24358" y="5461"/>
                  </a:lnTo>
                  <a:lnTo>
                    <a:pt x="18910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318810" y="423718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263" y="0"/>
                  </a:moveTo>
                  <a:lnTo>
                    <a:pt x="6426" y="0"/>
                  </a:lnTo>
                  <a:lnTo>
                    <a:pt x="0" y="6426"/>
                  </a:lnTo>
                  <a:lnTo>
                    <a:pt x="0" y="22275"/>
                  </a:lnTo>
                  <a:lnTo>
                    <a:pt x="6426" y="28663"/>
                  </a:lnTo>
                  <a:lnTo>
                    <a:pt x="22275" y="28663"/>
                  </a:lnTo>
                  <a:lnTo>
                    <a:pt x="26572" y="24358"/>
                  </a:lnTo>
                  <a:lnTo>
                    <a:pt x="8801" y="24358"/>
                  </a:lnTo>
                  <a:lnTo>
                    <a:pt x="4330" y="19888"/>
                  </a:lnTo>
                  <a:lnTo>
                    <a:pt x="4343" y="8801"/>
                  </a:lnTo>
                  <a:lnTo>
                    <a:pt x="8801" y="4330"/>
                  </a:lnTo>
                  <a:lnTo>
                    <a:pt x="26572" y="4317"/>
                  </a:lnTo>
                  <a:lnTo>
                    <a:pt x="22263" y="0"/>
                  </a:lnTo>
                  <a:close/>
                </a:path>
                <a:path w="29210" h="29210">
                  <a:moveTo>
                    <a:pt x="26572" y="4317"/>
                  </a:moveTo>
                  <a:lnTo>
                    <a:pt x="14351" y="4317"/>
                  </a:lnTo>
                  <a:lnTo>
                    <a:pt x="19875" y="4330"/>
                  </a:lnTo>
                  <a:lnTo>
                    <a:pt x="24345" y="8801"/>
                  </a:lnTo>
                  <a:lnTo>
                    <a:pt x="24358" y="19888"/>
                  </a:lnTo>
                  <a:lnTo>
                    <a:pt x="19875" y="24358"/>
                  </a:lnTo>
                  <a:lnTo>
                    <a:pt x="26572" y="24358"/>
                  </a:lnTo>
                  <a:lnTo>
                    <a:pt x="28651" y="22275"/>
                  </a:lnTo>
                  <a:lnTo>
                    <a:pt x="28676" y="6426"/>
                  </a:lnTo>
                  <a:lnTo>
                    <a:pt x="2657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320969" y="431633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910" y="0"/>
                  </a:moveTo>
                  <a:lnTo>
                    <a:pt x="5461" y="0"/>
                  </a:lnTo>
                  <a:lnTo>
                    <a:pt x="0" y="5460"/>
                  </a:lnTo>
                  <a:lnTo>
                    <a:pt x="0" y="12191"/>
                  </a:lnTo>
                  <a:lnTo>
                    <a:pt x="0" y="18922"/>
                  </a:lnTo>
                  <a:lnTo>
                    <a:pt x="5461" y="24371"/>
                  </a:lnTo>
                  <a:lnTo>
                    <a:pt x="18910" y="24371"/>
                  </a:lnTo>
                  <a:lnTo>
                    <a:pt x="24358" y="18922"/>
                  </a:lnTo>
                  <a:lnTo>
                    <a:pt x="24358" y="5460"/>
                  </a:lnTo>
                  <a:lnTo>
                    <a:pt x="18910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318810" y="431417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263" y="0"/>
                  </a:moveTo>
                  <a:lnTo>
                    <a:pt x="6426" y="0"/>
                  </a:lnTo>
                  <a:lnTo>
                    <a:pt x="0" y="6426"/>
                  </a:lnTo>
                  <a:lnTo>
                    <a:pt x="0" y="22275"/>
                  </a:lnTo>
                  <a:lnTo>
                    <a:pt x="6426" y="28689"/>
                  </a:lnTo>
                  <a:lnTo>
                    <a:pt x="22263" y="28689"/>
                  </a:lnTo>
                  <a:lnTo>
                    <a:pt x="26593" y="24358"/>
                  </a:lnTo>
                  <a:lnTo>
                    <a:pt x="8801" y="24358"/>
                  </a:lnTo>
                  <a:lnTo>
                    <a:pt x="4330" y="19888"/>
                  </a:lnTo>
                  <a:lnTo>
                    <a:pt x="4330" y="8813"/>
                  </a:lnTo>
                  <a:lnTo>
                    <a:pt x="8801" y="4330"/>
                  </a:lnTo>
                  <a:lnTo>
                    <a:pt x="26572" y="4317"/>
                  </a:lnTo>
                  <a:lnTo>
                    <a:pt x="22263" y="0"/>
                  </a:lnTo>
                  <a:close/>
                </a:path>
                <a:path w="29210" h="29210">
                  <a:moveTo>
                    <a:pt x="26572" y="4317"/>
                  </a:moveTo>
                  <a:lnTo>
                    <a:pt x="14351" y="4317"/>
                  </a:lnTo>
                  <a:lnTo>
                    <a:pt x="19875" y="4330"/>
                  </a:lnTo>
                  <a:lnTo>
                    <a:pt x="24345" y="8813"/>
                  </a:lnTo>
                  <a:lnTo>
                    <a:pt x="24345" y="19888"/>
                  </a:lnTo>
                  <a:lnTo>
                    <a:pt x="19875" y="24358"/>
                  </a:lnTo>
                  <a:lnTo>
                    <a:pt x="26593" y="24358"/>
                  </a:lnTo>
                  <a:lnTo>
                    <a:pt x="28676" y="22275"/>
                  </a:lnTo>
                  <a:lnTo>
                    <a:pt x="28676" y="6426"/>
                  </a:lnTo>
                  <a:lnTo>
                    <a:pt x="2657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390705" y="451679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84" y="0"/>
                  </a:moveTo>
                  <a:lnTo>
                    <a:pt x="5448" y="0"/>
                  </a:lnTo>
                  <a:lnTo>
                    <a:pt x="0" y="5422"/>
                  </a:lnTo>
                  <a:lnTo>
                    <a:pt x="0" y="12166"/>
                  </a:lnTo>
                  <a:lnTo>
                    <a:pt x="0" y="18897"/>
                  </a:lnTo>
                  <a:lnTo>
                    <a:pt x="5448" y="24345"/>
                  </a:lnTo>
                  <a:lnTo>
                    <a:pt x="18884" y="24345"/>
                  </a:lnTo>
                  <a:lnTo>
                    <a:pt x="24345" y="18897"/>
                  </a:lnTo>
                  <a:lnTo>
                    <a:pt x="24345" y="5422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388559" y="45146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225" y="0"/>
                  </a:moveTo>
                  <a:lnTo>
                    <a:pt x="6400" y="12"/>
                  </a:lnTo>
                  <a:lnTo>
                    <a:pt x="0" y="6388"/>
                  </a:lnTo>
                  <a:lnTo>
                    <a:pt x="0" y="22250"/>
                  </a:lnTo>
                  <a:lnTo>
                    <a:pt x="6400" y="28638"/>
                  </a:lnTo>
                  <a:lnTo>
                    <a:pt x="14325" y="28663"/>
                  </a:lnTo>
                  <a:lnTo>
                    <a:pt x="22237" y="28638"/>
                  </a:lnTo>
                  <a:lnTo>
                    <a:pt x="26547" y="24345"/>
                  </a:lnTo>
                  <a:lnTo>
                    <a:pt x="8775" y="24333"/>
                  </a:lnTo>
                  <a:lnTo>
                    <a:pt x="4305" y="19862"/>
                  </a:lnTo>
                  <a:lnTo>
                    <a:pt x="4305" y="8775"/>
                  </a:lnTo>
                  <a:lnTo>
                    <a:pt x="8775" y="4317"/>
                  </a:lnTo>
                  <a:lnTo>
                    <a:pt x="26568" y="4317"/>
                  </a:lnTo>
                  <a:lnTo>
                    <a:pt x="22225" y="0"/>
                  </a:lnTo>
                  <a:close/>
                </a:path>
                <a:path w="29210" h="29210">
                  <a:moveTo>
                    <a:pt x="26568" y="4317"/>
                  </a:moveTo>
                  <a:lnTo>
                    <a:pt x="19850" y="4317"/>
                  </a:lnTo>
                  <a:lnTo>
                    <a:pt x="24320" y="8775"/>
                  </a:lnTo>
                  <a:lnTo>
                    <a:pt x="24320" y="19862"/>
                  </a:lnTo>
                  <a:lnTo>
                    <a:pt x="19837" y="24333"/>
                  </a:lnTo>
                  <a:lnTo>
                    <a:pt x="14325" y="24345"/>
                  </a:lnTo>
                  <a:lnTo>
                    <a:pt x="26560" y="24333"/>
                  </a:lnTo>
                  <a:lnTo>
                    <a:pt x="28651" y="22250"/>
                  </a:lnTo>
                  <a:lnTo>
                    <a:pt x="28651" y="6388"/>
                  </a:lnTo>
                  <a:lnTo>
                    <a:pt x="2656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395937" y="452202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69" y="0"/>
                  </a:moveTo>
                  <a:lnTo>
                    <a:pt x="3111" y="0"/>
                  </a:lnTo>
                  <a:lnTo>
                    <a:pt x="0" y="3098"/>
                  </a:lnTo>
                  <a:lnTo>
                    <a:pt x="0" y="6934"/>
                  </a:lnTo>
                  <a:lnTo>
                    <a:pt x="0" y="10756"/>
                  </a:lnTo>
                  <a:lnTo>
                    <a:pt x="3111" y="13855"/>
                  </a:lnTo>
                  <a:lnTo>
                    <a:pt x="10769" y="13855"/>
                  </a:lnTo>
                  <a:lnTo>
                    <a:pt x="13868" y="10756"/>
                  </a:lnTo>
                  <a:lnTo>
                    <a:pt x="13868" y="3098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221871" y="4062602"/>
              <a:ext cx="222250" cy="12700"/>
            </a:xfrm>
            <a:custGeom>
              <a:avLst/>
              <a:gdLst/>
              <a:ahLst/>
              <a:cxnLst/>
              <a:rect l="l" t="t" r="r" b="b"/>
              <a:pathLst>
                <a:path w="222250" h="12700">
                  <a:moveTo>
                    <a:pt x="12509" y="2806"/>
                  </a:moveTo>
                  <a:lnTo>
                    <a:pt x="9702" y="0"/>
                  </a:lnTo>
                  <a:lnTo>
                    <a:pt x="2806" y="0"/>
                  </a:lnTo>
                  <a:lnTo>
                    <a:pt x="0" y="2806"/>
                  </a:lnTo>
                  <a:lnTo>
                    <a:pt x="0" y="6248"/>
                  </a:lnTo>
                  <a:lnTo>
                    <a:pt x="0" y="9702"/>
                  </a:lnTo>
                  <a:lnTo>
                    <a:pt x="2806" y="12496"/>
                  </a:lnTo>
                  <a:lnTo>
                    <a:pt x="9702" y="12496"/>
                  </a:lnTo>
                  <a:lnTo>
                    <a:pt x="12509" y="9702"/>
                  </a:lnTo>
                  <a:lnTo>
                    <a:pt x="12509" y="2806"/>
                  </a:lnTo>
                  <a:close/>
                </a:path>
                <a:path w="222250" h="12700">
                  <a:moveTo>
                    <a:pt x="221665" y="2806"/>
                  </a:moveTo>
                  <a:lnTo>
                    <a:pt x="218871" y="0"/>
                  </a:lnTo>
                  <a:lnTo>
                    <a:pt x="211975" y="0"/>
                  </a:lnTo>
                  <a:lnTo>
                    <a:pt x="209169" y="2806"/>
                  </a:lnTo>
                  <a:lnTo>
                    <a:pt x="209169" y="6248"/>
                  </a:lnTo>
                  <a:lnTo>
                    <a:pt x="209169" y="9702"/>
                  </a:lnTo>
                  <a:lnTo>
                    <a:pt x="211975" y="12496"/>
                  </a:lnTo>
                  <a:lnTo>
                    <a:pt x="218871" y="12496"/>
                  </a:lnTo>
                  <a:lnTo>
                    <a:pt x="221665" y="9702"/>
                  </a:lnTo>
                  <a:lnTo>
                    <a:pt x="221665" y="2806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5273357" y="3701059"/>
              <a:ext cx="36195" cy="52069"/>
            </a:xfrm>
            <a:custGeom>
              <a:avLst/>
              <a:gdLst/>
              <a:ahLst/>
              <a:cxnLst/>
              <a:rect l="l" t="t" r="r" b="b"/>
              <a:pathLst>
                <a:path w="36195" h="52070">
                  <a:moveTo>
                    <a:pt x="17970" y="0"/>
                  </a:moveTo>
                  <a:lnTo>
                    <a:pt x="10978" y="1413"/>
                  </a:lnTo>
                  <a:lnTo>
                    <a:pt x="5265" y="5267"/>
                  </a:lnTo>
                  <a:lnTo>
                    <a:pt x="1413" y="10983"/>
                  </a:lnTo>
                  <a:lnTo>
                    <a:pt x="0" y="17983"/>
                  </a:lnTo>
                  <a:lnTo>
                    <a:pt x="0" y="51473"/>
                  </a:lnTo>
                  <a:lnTo>
                    <a:pt x="35953" y="50609"/>
                  </a:lnTo>
                  <a:lnTo>
                    <a:pt x="35953" y="17983"/>
                  </a:lnTo>
                  <a:lnTo>
                    <a:pt x="34540" y="10983"/>
                  </a:lnTo>
                  <a:lnTo>
                    <a:pt x="30686" y="5267"/>
                  </a:lnTo>
                  <a:lnTo>
                    <a:pt x="24970" y="1413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5265788" y="3694213"/>
              <a:ext cx="51435" cy="57785"/>
            </a:xfrm>
            <a:custGeom>
              <a:avLst/>
              <a:gdLst/>
              <a:ahLst/>
              <a:cxnLst/>
              <a:rect l="l" t="t" r="r" b="b"/>
              <a:pathLst>
                <a:path w="51435" h="57785">
                  <a:moveTo>
                    <a:pt x="25552" y="0"/>
                  </a:moveTo>
                  <a:lnTo>
                    <a:pt x="15607" y="2006"/>
                  </a:lnTo>
                  <a:lnTo>
                    <a:pt x="7485" y="7477"/>
                  </a:lnTo>
                  <a:lnTo>
                    <a:pt x="2008" y="15591"/>
                  </a:lnTo>
                  <a:lnTo>
                    <a:pt x="0" y="25526"/>
                  </a:lnTo>
                  <a:lnTo>
                    <a:pt x="0" y="57454"/>
                  </a:lnTo>
                  <a:lnTo>
                    <a:pt x="4317" y="57454"/>
                  </a:lnTo>
                  <a:lnTo>
                    <a:pt x="4317" y="25526"/>
                  </a:lnTo>
                  <a:lnTo>
                    <a:pt x="5998" y="17276"/>
                  </a:lnTo>
                  <a:lnTo>
                    <a:pt x="10548" y="10541"/>
                  </a:lnTo>
                  <a:lnTo>
                    <a:pt x="17292" y="5995"/>
                  </a:lnTo>
                  <a:lnTo>
                    <a:pt x="25552" y="4318"/>
                  </a:lnTo>
                  <a:lnTo>
                    <a:pt x="33802" y="5995"/>
                  </a:lnTo>
                  <a:lnTo>
                    <a:pt x="40538" y="10541"/>
                  </a:lnTo>
                  <a:lnTo>
                    <a:pt x="45083" y="17276"/>
                  </a:lnTo>
                  <a:lnTo>
                    <a:pt x="46761" y="25526"/>
                  </a:lnTo>
                  <a:lnTo>
                    <a:pt x="46761" y="56603"/>
                  </a:lnTo>
                  <a:lnTo>
                    <a:pt x="51079" y="56603"/>
                  </a:lnTo>
                  <a:lnTo>
                    <a:pt x="51079" y="25526"/>
                  </a:lnTo>
                  <a:lnTo>
                    <a:pt x="49071" y="15591"/>
                  </a:lnTo>
                  <a:lnTo>
                    <a:pt x="43597" y="7477"/>
                  </a:lnTo>
                  <a:lnTo>
                    <a:pt x="35482" y="2006"/>
                  </a:lnTo>
                  <a:lnTo>
                    <a:pt x="25552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5278043" y="3709263"/>
              <a:ext cx="28575" cy="41275"/>
            </a:xfrm>
            <a:custGeom>
              <a:avLst/>
              <a:gdLst/>
              <a:ahLst/>
              <a:cxnLst/>
              <a:rect l="l" t="t" r="r" b="b"/>
              <a:pathLst>
                <a:path w="28575" h="41275">
                  <a:moveTo>
                    <a:pt x="19253" y="0"/>
                  </a:moveTo>
                  <a:lnTo>
                    <a:pt x="8889" y="0"/>
                  </a:lnTo>
                  <a:lnTo>
                    <a:pt x="4686" y="4203"/>
                  </a:lnTo>
                  <a:lnTo>
                    <a:pt x="4686" y="9385"/>
                  </a:lnTo>
                  <a:lnTo>
                    <a:pt x="4292" y="16027"/>
                  </a:lnTo>
                  <a:lnTo>
                    <a:pt x="647" y="18580"/>
                  </a:lnTo>
                  <a:lnTo>
                    <a:pt x="0" y="22199"/>
                  </a:lnTo>
                  <a:lnTo>
                    <a:pt x="0" y="34734"/>
                  </a:lnTo>
                  <a:lnTo>
                    <a:pt x="6299" y="41046"/>
                  </a:lnTo>
                  <a:lnTo>
                    <a:pt x="21831" y="41046"/>
                  </a:lnTo>
                  <a:lnTo>
                    <a:pt x="28143" y="34734"/>
                  </a:lnTo>
                  <a:lnTo>
                    <a:pt x="28143" y="23063"/>
                  </a:lnTo>
                  <a:lnTo>
                    <a:pt x="26568" y="19545"/>
                  </a:lnTo>
                  <a:lnTo>
                    <a:pt x="24002" y="16992"/>
                  </a:lnTo>
                  <a:lnTo>
                    <a:pt x="23456" y="9385"/>
                  </a:lnTo>
                  <a:lnTo>
                    <a:pt x="23456" y="4203"/>
                  </a:lnTo>
                  <a:lnTo>
                    <a:pt x="192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275884" y="3701058"/>
              <a:ext cx="300990" cy="52069"/>
            </a:xfrm>
            <a:custGeom>
              <a:avLst/>
              <a:gdLst/>
              <a:ahLst/>
              <a:cxnLst/>
              <a:rect l="l" t="t" r="r" b="b"/>
              <a:pathLst>
                <a:path w="300989" h="52070">
                  <a:moveTo>
                    <a:pt x="27774" y="17437"/>
                  </a:moveTo>
                  <a:lnTo>
                    <a:pt x="27762" y="17589"/>
                  </a:lnTo>
                  <a:lnTo>
                    <a:pt x="27774" y="17437"/>
                  </a:lnTo>
                  <a:close/>
                </a:path>
                <a:path w="300989" h="52070">
                  <a:moveTo>
                    <a:pt x="32461" y="30683"/>
                  </a:moveTo>
                  <a:lnTo>
                    <a:pt x="30632" y="26606"/>
                  </a:lnTo>
                  <a:lnTo>
                    <a:pt x="28244" y="24257"/>
                  </a:lnTo>
                  <a:lnTo>
                    <a:pt x="28206" y="23672"/>
                  </a:lnTo>
                  <a:lnTo>
                    <a:pt x="28143" y="22809"/>
                  </a:lnTo>
                  <a:lnTo>
                    <a:pt x="28143" y="31851"/>
                  </a:lnTo>
                  <a:lnTo>
                    <a:pt x="28117" y="41757"/>
                  </a:lnTo>
                  <a:lnTo>
                    <a:pt x="22796" y="47078"/>
                  </a:lnTo>
                  <a:lnTo>
                    <a:pt x="9652" y="47078"/>
                  </a:lnTo>
                  <a:lnTo>
                    <a:pt x="4330" y="41757"/>
                  </a:lnTo>
                  <a:lnTo>
                    <a:pt x="4406" y="31851"/>
                  </a:lnTo>
                  <a:lnTo>
                    <a:pt x="4483" y="31000"/>
                  </a:lnTo>
                  <a:lnTo>
                    <a:pt x="5486" y="28117"/>
                  </a:lnTo>
                  <a:lnTo>
                    <a:pt x="6223" y="27051"/>
                  </a:lnTo>
                  <a:lnTo>
                    <a:pt x="8547" y="25412"/>
                  </a:lnTo>
                  <a:lnTo>
                    <a:pt x="8610" y="24231"/>
                  </a:lnTo>
                  <a:lnTo>
                    <a:pt x="8712" y="22466"/>
                  </a:lnTo>
                  <a:lnTo>
                    <a:pt x="9004" y="17729"/>
                  </a:lnTo>
                  <a:lnTo>
                    <a:pt x="9017" y="13601"/>
                  </a:lnTo>
                  <a:lnTo>
                    <a:pt x="12242" y="10375"/>
                  </a:lnTo>
                  <a:lnTo>
                    <a:pt x="20218" y="10375"/>
                  </a:lnTo>
                  <a:lnTo>
                    <a:pt x="23444" y="13601"/>
                  </a:lnTo>
                  <a:lnTo>
                    <a:pt x="23456" y="17729"/>
                  </a:lnTo>
                  <a:lnTo>
                    <a:pt x="24066" y="26162"/>
                  </a:lnTo>
                  <a:lnTo>
                    <a:pt x="24638" y="26733"/>
                  </a:lnTo>
                  <a:lnTo>
                    <a:pt x="26809" y="28905"/>
                  </a:lnTo>
                  <a:lnTo>
                    <a:pt x="28143" y="31851"/>
                  </a:lnTo>
                  <a:lnTo>
                    <a:pt x="28143" y="22809"/>
                  </a:lnTo>
                  <a:lnTo>
                    <a:pt x="27762" y="17589"/>
                  </a:lnTo>
                  <a:lnTo>
                    <a:pt x="27762" y="17437"/>
                  </a:lnTo>
                  <a:lnTo>
                    <a:pt x="27774" y="11214"/>
                  </a:lnTo>
                  <a:lnTo>
                    <a:pt x="26924" y="10375"/>
                  </a:lnTo>
                  <a:lnTo>
                    <a:pt x="22606" y="6045"/>
                  </a:lnTo>
                  <a:lnTo>
                    <a:pt x="9855" y="6045"/>
                  </a:lnTo>
                  <a:lnTo>
                    <a:pt x="4686" y="11214"/>
                  </a:lnTo>
                  <a:lnTo>
                    <a:pt x="4686" y="17462"/>
                  </a:lnTo>
                  <a:lnTo>
                    <a:pt x="4673" y="17589"/>
                  </a:lnTo>
                  <a:lnTo>
                    <a:pt x="4343" y="23063"/>
                  </a:lnTo>
                  <a:lnTo>
                    <a:pt x="3035" y="23964"/>
                  </a:lnTo>
                  <a:lnTo>
                    <a:pt x="1625" y="25984"/>
                  </a:lnTo>
                  <a:lnTo>
                    <a:pt x="152" y="30378"/>
                  </a:lnTo>
                  <a:lnTo>
                    <a:pt x="127" y="30683"/>
                  </a:lnTo>
                  <a:lnTo>
                    <a:pt x="0" y="44145"/>
                  </a:lnTo>
                  <a:lnTo>
                    <a:pt x="7264" y="51409"/>
                  </a:lnTo>
                  <a:lnTo>
                    <a:pt x="25184" y="51409"/>
                  </a:lnTo>
                  <a:lnTo>
                    <a:pt x="29514" y="47078"/>
                  </a:lnTo>
                  <a:lnTo>
                    <a:pt x="32461" y="44145"/>
                  </a:lnTo>
                  <a:lnTo>
                    <a:pt x="32461" y="30683"/>
                  </a:lnTo>
                  <a:close/>
                </a:path>
                <a:path w="300989" h="52070">
                  <a:moveTo>
                    <a:pt x="300494" y="17983"/>
                  </a:moveTo>
                  <a:lnTo>
                    <a:pt x="299072" y="10985"/>
                  </a:lnTo>
                  <a:lnTo>
                    <a:pt x="295224" y="5270"/>
                  </a:lnTo>
                  <a:lnTo>
                    <a:pt x="289509" y="1422"/>
                  </a:lnTo>
                  <a:lnTo>
                    <a:pt x="282524" y="0"/>
                  </a:lnTo>
                  <a:lnTo>
                    <a:pt x="275526" y="1422"/>
                  </a:lnTo>
                  <a:lnTo>
                    <a:pt x="269811" y="5270"/>
                  </a:lnTo>
                  <a:lnTo>
                    <a:pt x="265963" y="10985"/>
                  </a:lnTo>
                  <a:lnTo>
                    <a:pt x="264553" y="17983"/>
                  </a:lnTo>
                  <a:lnTo>
                    <a:pt x="264553" y="51473"/>
                  </a:lnTo>
                  <a:lnTo>
                    <a:pt x="300494" y="50609"/>
                  </a:lnTo>
                  <a:lnTo>
                    <a:pt x="300494" y="179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532882" y="3694213"/>
              <a:ext cx="51435" cy="57785"/>
            </a:xfrm>
            <a:custGeom>
              <a:avLst/>
              <a:gdLst/>
              <a:ahLst/>
              <a:cxnLst/>
              <a:rect l="l" t="t" r="r" b="b"/>
              <a:pathLst>
                <a:path w="51435" h="57785">
                  <a:moveTo>
                    <a:pt x="25526" y="0"/>
                  </a:moveTo>
                  <a:lnTo>
                    <a:pt x="15591" y="2006"/>
                  </a:lnTo>
                  <a:lnTo>
                    <a:pt x="7477" y="7477"/>
                  </a:lnTo>
                  <a:lnTo>
                    <a:pt x="2006" y="15591"/>
                  </a:lnTo>
                  <a:lnTo>
                    <a:pt x="0" y="25526"/>
                  </a:lnTo>
                  <a:lnTo>
                    <a:pt x="0" y="57454"/>
                  </a:lnTo>
                  <a:lnTo>
                    <a:pt x="4317" y="57454"/>
                  </a:lnTo>
                  <a:lnTo>
                    <a:pt x="4317" y="25526"/>
                  </a:lnTo>
                  <a:lnTo>
                    <a:pt x="5994" y="17276"/>
                  </a:lnTo>
                  <a:lnTo>
                    <a:pt x="10536" y="10541"/>
                  </a:lnTo>
                  <a:lnTo>
                    <a:pt x="17271" y="5995"/>
                  </a:lnTo>
                  <a:lnTo>
                    <a:pt x="25526" y="4318"/>
                  </a:lnTo>
                  <a:lnTo>
                    <a:pt x="33782" y="5995"/>
                  </a:lnTo>
                  <a:lnTo>
                    <a:pt x="40517" y="10541"/>
                  </a:lnTo>
                  <a:lnTo>
                    <a:pt x="45059" y="17276"/>
                  </a:lnTo>
                  <a:lnTo>
                    <a:pt x="46735" y="25526"/>
                  </a:lnTo>
                  <a:lnTo>
                    <a:pt x="46735" y="56603"/>
                  </a:lnTo>
                  <a:lnTo>
                    <a:pt x="51053" y="56603"/>
                  </a:lnTo>
                  <a:lnTo>
                    <a:pt x="51053" y="25526"/>
                  </a:lnTo>
                  <a:lnTo>
                    <a:pt x="49049" y="15591"/>
                  </a:lnTo>
                  <a:lnTo>
                    <a:pt x="43581" y="7477"/>
                  </a:lnTo>
                  <a:lnTo>
                    <a:pt x="35468" y="2006"/>
                  </a:lnTo>
                  <a:lnTo>
                    <a:pt x="25526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545124" y="3709263"/>
              <a:ext cx="28575" cy="41275"/>
            </a:xfrm>
            <a:custGeom>
              <a:avLst/>
              <a:gdLst/>
              <a:ahLst/>
              <a:cxnLst/>
              <a:rect l="l" t="t" r="r" b="b"/>
              <a:pathLst>
                <a:path w="28575" h="41275">
                  <a:moveTo>
                    <a:pt x="19253" y="0"/>
                  </a:moveTo>
                  <a:lnTo>
                    <a:pt x="8889" y="0"/>
                  </a:lnTo>
                  <a:lnTo>
                    <a:pt x="4686" y="4203"/>
                  </a:lnTo>
                  <a:lnTo>
                    <a:pt x="4686" y="9385"/>
                  </a:lnTo>
                  <a:lnTo>
                    <a:pt x="4305" y="16027"/>
                  </a:lnTo>
                  <a:lnTo>
                    <a:pt x="634" y="18580"/>
                  </a:lnTo>
                  <a:lnTo>
                    <a:pt x="0" y="22199"/>
                  </a:lnTo>
                  <a:lnTo>
                    <a:pt x="0" y="34734"/>
                  </a:lnTo>
                  <a:lnTo>
                    <a:pt x="6299" y="41046"/>
                  </a:lnTo>
                  <a:lnTo>
                    <a:pt x="21843" y="41046"/>
                  </a:lnTo>
                  <a:lnTo>
                    <a:pt x="28130" y="34734"/>
                  </a:lnTo>
                  <a:lnTo>
                    <a:pt x="28130" y="23063"/>
                  </a:lnTo>
                  <a:lnTo>
                    <a:pt x="26555" y="19545"/>
                  </a:lnTo>
                  <a:lnTo>
                    <a:pt x="23990" y="16992"/>
                  </a:lnTo>
                  <a:lnTo>
                    <a:pt x="23444" y="9385"/>
                  </a:lnTo>
                  <a:lnTo>
                    <a:pt x="23444" y="4203"/>
                  </a:lnTo>
                  <a:lnTo>
                    <a:pt x="192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5542965" y="3701058"/>
              <a:ext cx="202565" cy="52069"/>
            </a:xfrm>
            <a:custGeom>
              <a:avLst/>
              <a:gdLst/>
              <a:ahLst/>
              <a:cxnLst/>
              <a:rect l="l" t="t" r="r" b="b"/>
              <a:pathLst>
                <a:path w="202564" h="52070">
                  <a:moveTo>
                    <a:pt x="32448" y="30683"/>
                  </a:moveTo>
                  <a:lnTo>
                    <a:pt x="30632" y="26606"/>
                  </a:lnTo>
                  <a:lnTo>
                    <a:pt x="28232" y="24257"/>
                  </a:lnTo>
                  <a:lnTo>
                    <a:pt x="28194" y="23672"/>
                  </a:lnTo>
                  <a:lnTo>
                    <a:pt x="28130" y="22783"/>
                  </a:lnTo>
                  <a:lnTo>
                    <a:pt x="28130" y="31851"/>
                  </a:lnTo>
                  <a:lnTo>
                    <a:pt x="28117" y="41757"/>
                  </a:lnTo>
                  <a:lnTo>
                    <a:pt x="22809" y="47078"/>
                  </a:lnTo>
                  <a:lnTo>
                    <a:pt x="9652" y="47078"/>
                  </a:lnTo>
                  <a:lnTo>
                    <a:pt x="4330" y="41757"/>
                  </a:lnTo>
                  <a:lnTo>
                    <a:pt x="4406" y="31851"/>
                  </a:lnTo>
                  <a:lnTo>
                    <a:pt x="4483" y="31000"/>
                  </a:lnTo>
                  <a:lnTo>
                    <a:pt x="5486" y="28117"/>
                  </a:lnTo>
                  <a:lnTo>
                    <a:pt x="6210" y="27051"/>
                  </a:lnTo>
                  <a:lnTo>
                    <a:pt x="8559" y="25412"/>
                  </a:lnTo>
                  <a:lnTo>
                    <a:pt x="8623" y="24231"/>
                  </a:lnTo>
                  <a:lnTo>
                    <a:pt x="8724" y="22466"/>
                  </a:lnTo>
                  <a:lnTo>
                    <a:pt x="9004" y="17589"/>
                  </a:lnTo>
                  <a:lnTo>
                    <a:pt x="9017" y="13589"/>
                  </a:lnTo>
                  <a:lnTo>
                    <a:pt x="12242" y="10375"/>
                  </a:lnTo>
                  <a:lnTo>
                    <a:pt x="20218" y="10375"/>
                  </a:lnTo>
                  <a:lnTo>
                    <a:pt x="23444" y="13589"/>
                  </a:lnTo>
                  <a:lnTo>
                    <a:pt x="23444" y="17716"/>
                  </a:lnTo>
                  <a:lnTo>
                    <a:pt x="24053" y="26162"/>
                  </a:lnTo>
                  <a:lnTo>
                    <a:pt x="24625" y="26733"/>
                  </a:lnTo>
                  <a:lnTo>
                    <a:pt x="26809" y="28905"/>
                  </a:lnTo>
                  <a:lnTo>
                    <a:pt x="28130" y="31851"/>
                  </a:lnTo>
                  <a:lnTo>
                    <a:pt x="28130" y="22783"/>
                  </a:lnTo>
                  <a:lnTo>
                    <a:pt x="27762" y="17589"/>
                  </a:lnTo>
                  <a:lnTo>
                    <a:pt x="27749" y="17449"/>
                  </a:lnTo>
                  <a:lnTo>
                    <a:pt x="27749" y="11214"/>
                  </a:lnTo>
                  <a:lnTo>
                    <a:pt x="26898" y="10363"/>
                  </a:lnTo>
                  <a:lnTo>
                    <a:pt x="22606" y="6057"/>
                  </a:lnTo>
                  <a:lnTo>
                    <a:pt x="16230" y="6045"/>
                  </a:lnTo>
                  <a:lnTo>
                    <a:pt x="9842" y="6057"/>
                  </a:lnTo>
                  <a:lnTo>
                    <a:pt x="4699" y="11214"/>
                  </a:lnTo>
                  <a:lnTo>
                    <a:pt x="4686" y="17589"/>
                  </a:lnTo>
                  <a:lnTo>
                    <a:pt x="4356" y="23063"/>
                  </a:lnTo>
                  <a:lnTo>
                    <a:pt x="0" y="44132"/>
                  </a:lnTo>
                  <a:lnTo>
                    <a:pt x="7264" y="51409"/>
                  </a:lnTo>
                  <a:lnTo>
                    <a:pt x="25196" y="51409"/>
                  </a:lnTo>
                  <a:lnTo>
                    <a:pt x="29502" y="47078"/>
                  </a:lnTo>
                  <a:lnTo>
                    <a:pt x="32448" y="44132"/>
                  </a:lnTo>
                  <a:lnTo>
                    <a:pt x="32448" y="30683"/>
                  </a:lnTo>
                  <a:close/>
                </a:path>
                <a:path w="202564" h="52070">
                  <a:moveTo>
                    <a:pt x="202298" y="17983"/>
                  </a:moveTo>
                  <a:lnTo>
                    <a:pt x="200875" y="10985"/>
                  </a:lnTo>
                  <a:lnTo>
                    <a:pt x="197027" y="5270"/>
                  </a:lnTo>
                  <a:lnTo>
                    <a:pt x="191312" y="1422"/>
                  </a:lnTo>
                  <a:lnTo>
                    <a:pt x="184327" y="0"/>
                  </a:lnTo>
                  <a:lnTo>
                    <a:pt x="177317" y="1422"/>
                  </a:lnTo>
                  <a:lnTo>
                    <a:pt x="171602" y="5270"/>
                  </a:lnTo>
                  <a:lnTo>
                    <a:pt x="167754" y="10985"/>
                  </a:lnTo>
                  <a:lnTo>
                    <a:pt x="166344" y="17983"/>
                  </a:lnTo>
                  <a:lnTo>
                    <a:pt x="166344" y="51473"/>
                  </a:lnTo>
                  <a:lnTo>
                    <a:pt x="202298" y="50609"/>
                  </a:lnTo>
                  <a:lnTo>
                    <a:pt x="202298" y="179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5701766" y="3694213"/>
              <a:ext cx="51435" cy="57785"/>
            </a:xfrm>
            <a:custGeom>
              <a:avLst/>
              <a:gdLst/>
              <a:ahLst/>
              <a:cxnLst/>
              <a:rect l="l" t="t" r="r" b="b"/>
              <a:pathLst>
                <a:path w="51435" h="57785">
                  <a:moveTo>
                    <a:pt x="25526" y="0"/>
                  </a:moveTo>
                  <a:lnTo>
                    <a:pt x="15585" y="2006"/>
                  </a:lnTo>
                  <a:lnTo>
                    <a:pt x="7472" y="7477"/>
                  </a:lnTo>
                  <a:lnTo>
                    <a:pt x="2004" y="15591"/>
                  </a:lnTo>
                  <a:lnTo>
                    <a:pt x="0" y="25526"/>
                  </a:lnTo>
                  <a:lnTo>
                    <a:pt x="0" y="57454"/>
                  </a:lnTo>
                  <a:lnTo>
                    <a:pt x="4317" y="57454"/>
                  </a:lnTo>
                  <a:lnTo>
                    <a:pt x="4317" y="25526"/>
                  </a:lnTo>
                  <a:lnTo>
                    <a:pt x="5994" y="17276"/>
                  </a:lnTo>
                  <a:lnTo>
                    <a:pt x="10536" y="10541"/>
                  </a:lnTo>
                  <a:lnTo>
                    <a:pt x="17271" y="5995"/>
                  </a:lnTo>
                  <a:lnTo>
                    <a:pt x="25526" y="4318"/>
                  </a:lnTo>
                  <a:lnTo>
                    <a:pt x="33780" y="5994"/>
                  </a:lnTo>
                  <a:lnTo>
                    <a:pt x="40511" y="10536"/>
                  </a:lnTo>
                  <a:lnTo>
                    <a:pt x="45049" y="17271"/>
                  </a:lnTo>
                  <a:lnTo>
                    <a:pt x="46723" y="25526"/>
                  </a:lnTo>
                  <a:lnTo>
                    <a:pt x="46723" y="56603"/>
                  </a:lnTo>
                  <a:lnTo>
                    <a:pt x="51041" y="56603"/>
                  </a:lnTo>
                  <a:lnTo>
                    <a:pt x="51041" y="25526"/>
                  </a:lnTo>
                  <a:lnTo>
                    <a:pt x="49038" y="15591"/>
                  </a:lnTo>
                  <a:lnTo>
                    <a:pt x="43575" y="7477"/>
                  </a:lnTo>
                  <a:lnTo>
                    <a:pt x="35466" y="2006"/>
                  </a:lnTo>
                  <a:lnTo>
                    <a:pt x="25526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713996" y="3709263"/>
              <a:ext cx="28575" cy="41275"/>
            </a:xfrm>
            <a:custGeom>
              <a:avLst/>
              <a:gdLst/>
              <a:ahLst/>
              <a:cxnLst/>
              <a:rect l="l" t="t" r="r" b="b"/>
              <a:pathLst>
                <a:path w="28575" h="41275">
                  <a:moveTo>
                    <a:pt x="19265" y="0"/>
                  </a:moveTo>
                  <a:lnTo>
                    <a:pt x="8889" y="0"/>
                  </a:lnTo>
                  <a:lnTo>
                    <a:pt x="4686" y="4203"/>
                  </a:lnTo>
                  <a:lnTo>
                    <a:pt x="4686" y="9385"/>
                  </a:lnTo>
                  <a:lnTo>
                    <a:pt x="4305" y="16027"/>
                  </a:lnTo>
                  <a:lnTo>
                    <a:pt x="647" y="18580"/>
                  </a:lnTo>
                  <a:lnTo>
                    <a:pt x="0" y="22199"/>
                  </a:lnTo>
                  <a:lnTo>
                    <a:pt x="0" y="34734"/>
                  </a:lnTo>
                  <a:lnTo>
                    <a:pt x="6299" y="41046"/>
                  </a:lnTo>
                  <a:lnTo>
                    <a:pt x="21844" y="41046"/>
                  </a:lnTo>
                  <a:lnTo>
                    <a:pt x="28143" y="34734"/>
                  </a:lnTo>
                  <a:lnTo>
                    <a:pt x="28143" y="23063"/>
                  </a:lnTo>
                  <a:lnTo>
                    <a:pt x="26568" y="19545"/>
                  </a:lnTo>
                  <a:lnTo>
                    <a:pt x="24002" y="16992"/>
                  </a:lnTo>
                  <a:lnTo>
                    <a:pt x="23456" y="9385"/>
                  </a:lnTo>
                  <a:lnTo>
                    <a:pt x="23456" y="4203"/>
                  </a:lnTo>
                  <a:lnTo>
                    <a:pt x="192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709310" y="3707104"/>
              <a:ext cx="36195" cy="1144905"/>
            </a:xfrm>
            <a:custGeom>
              <a:avLst/>
              <a:gdLst/>
              <a:ahLst/>
              <a:cxnLst/>
              <a:rect l="l" t="t" r="r" b="b"/>
              <a:pathLst>
                <a:path w="36195" h="1144904">
                  <a:moveTo>
                    <a:pt x="34988" y="24638"/>
                  </a:moveTo>
                  <a:lnTo>
                    <a:pt x="33159" y="20561"/>
                  </a:lnTo>
                  <a:lnTo>
                    <a:pt x="30772" y="18211"/>
                  </a:lnTo>
                  <a:lnTo>
                    <a:pt x="30734" y="17627"/>
                  </a:lnTo>
                  <a:lnTo>
                    <a:pt x="30670" y="16764"/>
                  </a:lnTo>
                  <a:lnTo>
                    <a:pt x="30670" y="25806"/>
                  </a:lnTo>
                  <a:lnTo>
                    <a:pt x="30657" y="35712"/>
                  </a:lnTo>
                  <a:lnTo>
                    <a:pt x="25336" y="41033"/>
                  </a:lnTo>
                  <a:lnTo>
                    <a:pt x="12179" y="41033"/>
                  </a:lnTo>
                  <a:lnTo>
                    <a:pt x="6858" y="35712"/>
                  </a:lnTo>
                  <a:lnTo>
                    <a:pt x="6934" y="25806"/>
                  </a:lnTo>
                  <a:lnTo>
                    <a:pt x="7010" y="24968"/>
                  </a:lnTo>
                  <a:lnTo>
                    <a:pt x="8013" y="22072"/>
                  </a:lnTo>
                  <a:lnTo>
                    <a:pt x="8750" y="21005"/>
                  </a:lnTo>
                  <a:lnTo>
                    <a:pt x="11087" y="19367"/>
                  </a:lnTo>
                  <a:lnTo>
                    <a:pt x="11150" y="18186"/>
                  </a:lnTo>
                  <a:lnTo>
                    <a:pt x="11252" y="16421"/>
                  </a:lnTo>
                  <a:lnTo>
                    <a:pt x="11531" y="11544"/>
                  </a:lnTo>
                  <a:lnTo>
                    <a:pt x="11557" y="7543"/>
                  </a:lnTo>
                  <a:lnTo>
                    <a:pt x="14770" y="4330"/>
                  </a:lnTo>
                  <a:lnTo>
                    <a:pt x="22758" y="4330"/>
                  </a:lnTo>
                  <a:lnTo>
                    <a:pt x="25984" y="7543"/>
                  </a:lnTo>
                  <a:lnTo>
                    <a:pt x="25984" y="11671"/>
                  </a:lnTo>
                  <a:lnTo>
                    <a:pt x="26593" y="20116"/>
                  </a:lnTo>
                  <a:lnTo>
                    <a:pt x="27165" y="20688"/>
                  </a:lnTo>
                  <a:lnTo>
                    <a:pt x="29337" y="22860"/>
                  </a:lnTo>
                  <a:lnTo>
                    <a:pt x="30670" y="25806"/>
                  </a:lnTo>
                  <a:lnTo>
                    <a:pt x="30670" y="16764"/>
                  </a:lnTo>
                  <a:lnTo>
                    <a:pt x="30289" y="11544"/>
                  </a:lnTo>
                  <a:lnTo>
                    <a:pt x="30289" y="11391"/>
                  </a:lnTo>
                  <a:lnTo>
                    <a:pt x="30289" y="5168"/>
                  </a:lnTo>
                  <a:lnTo>
                    <a:pt x="29438" y="4318"/>
                  </a:lnTo>
                  <a:lnTo>
                    <a:pt x="25133" y="12"/>
                  </a:lnTo>
                  <a:lnTo>
                    <a:pt x="18757" y="0"/>
                  </a:lnTo>
                  <a:lnTo>
                    <a:pt x="12369" y="12"/>
                  </a:lnTo>
                  <a:lnTo>
                    <a:pt x="7213" y="5168"/>
                  </a:lnTo>
                  <a:lnTo>
                    <a:pt x="7213" y="11544"/>
                  </a:lnTo>
                  <a:lnTo>
                    <a:pt x="6883" y="17018"/>
                  </a:lnTo>
                  <a:lnTo>
                    <a:pt x="2527" y="38087"/>
                  </a:lnTo>
                  <a:lnTo>
                    <a:pt x="9791" y="45364"/>
                  </a:lnTo>
                  <a:lnTo>
                    <a:pt x="27724" y="45364"/>
                  </a:lnTo>
                  <a:lnTo>
                    <a:pt x="32042" y="41033"/>
                  </a:lnTo>
                  <a:lnTo>
                    <a:pt x="34988" y="38087"/>
                  </a:lnTo>
                  <a:lnTo>
                    <a:pt x="34988" y="24638"/>
                  </a:lnTo>
                  <a:close/>
                </a:path>
                <a:path w="36195" h="1144904">
                  <a:moveTo>
                    <a:pt x="35953" y="1111377"/>
                  </a:moveTo>
                  <a:lnTo>
                    <a:pt x="34531" y="1104392"/>
                  </a:lnTo>
                  <a:lnTo>
                    <a:pt x="30683" y="1098677"/>
                  </a:lnTo>
                  <a:lnTo>
                    <a:pt x="24968" y="1094816"/>
                  </a:lnTo>
                  <a:lnTo>
                    <a:pt x="17983" y="1093393"/>
                  </a:lnTo>
                  <a:lnTo>
                    <a:pt x="10972" y="1094816"/>
                  </a:lnTo>
                  <a:lnTo>
                    <a:pt x="5257" y="1098677"/>
                  </a:lnTo>
                  <a:lnTo>
                    <a:pt x="1409" y="1104392"/>
                  </a:lnTo>
                  <a:lnTo>
                    <a:pt x="0" y="1111377"/>
                  </a:lnTo>
                  <a:lnTo>
                    <a:pt x="0" y="1144866"/>
                  </a:lnTo>
                  <a:lnTo>
                    <a:pt x="35953" y="1144028"/>
                  </a:lnTo>
                  <a:lnTo>
                    <a:pt x="35953" y="111137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701766" y="4793652"/>
              <a:ext cx="51435" cy="57785"/>
            </a:xfrm>
            <a:custGeom>
              <a:avLst/>
              <a:gdLst/>
              <a:ahLst/>
              <a:cxnLst/>
              <a:rect l="l" t="t" r="r" b="b"/>
              <a:pathLst>
                <a:path w="51435" h="57785">
                  <a:moveTo>
                    <a:pt x="25526" y="0"/>
                  </a:moveTo>
                  <a:lnTo>
                    <a:pt x="15585" y="2007"/>
                  </a:lnTo>
                  <a:lnTo>
                    <a:pt x="7472" y="7481"/>
                  </a:lnTo>
                  <a:lnTo>
                    <a:pt x="2004" y="15596"/>
                  </a:lnTo>
                  <a:lnTo>
                    <a:pt x="0" y="25527"/>
                  </a:lnTo>
                  <a:lnTo>
                    <a:pt x="0" y="57480"/>
                  </a:lnTo>
                  <a:lnTo>
                    <a:pt x="4317" y="57480"/>
                  </a:lnTo>
                  <a:lnTo>
                    <a:pt x="4317" y="25527"/>
                  </a:lnTo>
                  <a:lnTo>
                    <a:pt x="5994" y="17276"/>
                  </a:lnTo>
                  <a:lnTo>
                    <a:pt x="10536" y="10541"/>
                  </a:lnTo>
                  <a:lnTo>
                    <a:pt x="17271" y="5995"/>
                  </a:lnTo>
                  <a:lnTo>
                    <a:pt x="25526" y="4318"/>
                  </a:lnTo>
                  <a:lnTo>
                    <a:pt x="33780" y="5995"/>
                  </a:lnTo>
                  <a:lnTo>
                    <a:pt x="40511" y="10541"/>
                  </a:lnTo>
                  <a:lnTo>
                    <a:pt x="45049" y="17276"/>
                  </a:lnTo>
                  <a:lnTo>
                    <a:pt x="46723" y="25527"/>
                  </a:lnTo>
                  <a:lnTo>
                    <a:pt x="46723" y="56603"/>
                  </a:lnTo>
                  <a:lnTo>
                    <a:pt x="51041" y="56603"/>
                  </a:lnTo>
                  <a:lnTo>
                    <a:pt x="51041" y="25527"/>
                  </a:lnTo>
                  <a:lnTo>
                    <a:pt x="49038" y="15596"/>
                  </a:lnTo>
                  <a:lnTo>
                    <a:pt x="43575" y="7481"/>
                  </a:lnTo>
                  <a:lnTo>
                    <a:pt x="35466" y="2007"/>
                  </a:lnTo>
                  <a:lnTo>
                    <a:pt x="25526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713996" y="4808715"/>
              <a:ext cx="28575" cy="41275"/>
            </a:xfrm>
            <a:custGeom>
              <a:avLst/>
              <a:gdLst/>
              <a:ahLst/>
              <a:cxnLst/>
              <a:rect l="l" t="t" r="r" b="b"/>
              <a:pathLst>
                <a:path w="28575" h="41275">
                  <a:moveTo>
                    <a:pt x="19265" y="0"/>
                  </a:moveTo>
                  <a:lnTo>
                    <a:pt x="8889" y="0"/>
                  </a:lnTo>
                  <a:lnTo>
                    <a:pt x="4686" y="4190"/>
                  </a:lnTo>
                  <a:lnTo>
                    <a:pt x="4686" y="9372"/>
                  </a:lnTo>
                  <a:lnTo>
                    <a:pt x="4305" y="16027"/>
                  </a:lnTo>
                  <a:lnTo>
                    <a:pt x="647" y="18554"/>
                  </a:lnTo>
                  <a:lnTo>
                    <a:pt x="0" y="22174"/>
                  </a:lnTo>
                  <a:lnTo>
                    <a:pt x="0" y="34721"/>
                  </a:lnTo>
                  <a:lnTo>
                    <a:pt x="6299" y="41021"/>
                  </a:lnTo>
                  <a:lnTo>
                    <a:pt x="21844" y="41021"/>
                  </a:lnTo>
                  <a:lnTo>
                    <a:pt x="28143" y="34721"/>
                  </a:lnTo>
                  <a:lnTo>
                    <a:pt x="28143" y="23063"/>
                  </a:lnTo>
                  <a:lnTo>
                    <a:pt x="26568" y="19519"/>
                  </a:lnTo>
                  <a:lnTo>
                    <a:pt x="24002" y="16992"/>
                  </a:lnTo>
                  <a:lnTo>
                    <a:pt x="23456" y="9372"/>
                  </a:lnTo>
                  <a:lnTo>
                    <a:pt x="23456" y="4190"/>
                  </a:lnTo>
                  <a:lnTo>
                    <a:pt x="192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5276138" y="4800497"/>
              <a:ext cx="468630" cy="52069"/>
            </a:xfrm>
            <a:custGeom>
              <a:avLst/>
              <a:gdLst/>
              <a:ahLst/>
              <a:cxnLst/>
              <a:rect l="l" t="t" r="r" b="b"/>
              <a:pathLst>
                <a:path w="468629" h="52070">
                  <a:moveTo>
                    <a:pt x="35941" y="17983"/>
                  </a:moveTo>
                  <a:lnTo>
                    <a:pt x="34518" y="10998"/>
                  </a:lnTo>
                  <a:lnTo>
                    <a:pt x="30670" y="5283"/>
                  </a:lnTo>
                  <a:lnTo>
                    <a:pt x="24955" y="1422"/>
                  </a:lnTo>
                  <a:lnTo>
                    <a:pt x="17970" y="0"/>
                  </a:lnTo>
                  <a:lnTo>
                    <a:pt x="10960" y="1422"/>
                  </a:lnTo>
                  <a:lnTo>
                    <a:pt x="5245" y="5283"/>
                  </a:lnTo>
                  <a:lnTo>
                    <a:pt x="1397" y="10998"/>
                  </a:lnTo>
                  <a:lnTo>
                    <a:pt x="0" y="17983"/>
                  </a:lnTo>
                  <a:lnTo>
                    <a:pt x="0" y="51473"/>
                  </a:lnTo>
                  <a:lnTo>
                    <a:pt x="35941" y="50634"/>
                  </a:lnTo>
                  <a:lnTo>
                    <a:pt x="35941" y="17983"/>
                  </a:lnTo>
                  <a:close/>
                </a:path>
                <a:path w="468629" h="52070">
                  <a:moveTo>
                    <a:pt x="468160" y="30695"/>
                  </a:moveTo>
                  <a:lnTo>
                    <a:pt x="466344" y="26593"/>
                  </a:lnTo>
                  <a:lnTo>
                    <a:pt x="463943" y="24244"/>
                  </a:lnTo>
                  <a:lnTo>
                    <a:pt x="463905" y="23672"/>
                  </a:lnTo>
                  <a:lnTo>
                    <a:pt x="463842" y="22809"/>
                  </a:lnTo>
                  <a:lnTo>
                    <a:pt x="463842" y="31864"/>
                  </a:lnTo>
                  <a:lnTo>
                    <a:pt x="463829" y="41744"/>
                  </a:lnTo>
                  <a:lnTo>
                    <a:pt x="458508" y="47066"/>
                  </a:lnTo>
                  <a:lnTo>
                    <a:pt x="457250" y="47078"/>
                  </a:lnTo>
                  <a:lnTo>
                    <a:pt x="455231" y="47078"/>
                  </a:lnTo>
                  <a:lnTo>
                    <a:pt x="451929" y="47078"/>
                  </a:lnTo>
                  <a:lnTo>
                    <a:pt x="445350" y="47066"/>
                  </a:lnTo>
                  <a:lnTo>
                    <a:pt x="440029" y="41744"/>
                  </a:lnTo>
                  <a:lnTo>
                    <a:pt x="440105" y="31864"/>
                  </a:lnTo>
                  <a:lnTo>
                    <a:pt x="440182" y="31000"/>
                  </a:lnTo>
                  <a:lnTo>
                    <a:pt x="441185" y="28117"/>
                  </a:lnTo>
                  <a:lnTo>
                    <a:pt x="441921" y="27051"/>
                  </a:lnTo>
                  <a:lnTo>
                    <a:pt x="444258" y="25412"/>
                  </a:lnTo>
                  <a:lnTo>
                    <a:pt x="444322" y="24244"/>
                  </a:lnTo>
                  <a:lnTo>
                    <a:pt x="444423" y="22466"/>
                  </a:lnTo>
                  <a:lnTo>
                    <a:pt x="444703" y="17589"/>
                  </a:lnTo>
                  <a:lnTo>
                    <a:pt x="444703" y="17462"/>
                  </a:lnTo>
                  <a:lnTo>
                    <a:pt x="444715" y="13601"/>
                  </a:lnTo>
                  <a:lnTo>
                    <a:pt x="447941" y="10375"/>
                  </a:lnTo>
                  <a:lnTo>
                    <a:pt x="455930" y="10375"/>
                  </a:lnTo>
                  <a:lnTo>
                    <a:pt x="459155" y="13601"/>
                  </a:lnTo>
                  <a:lnTo>
                    <a:pt x="459155" y="17716"/>
                  </a:lnTo>
                  <a:lnTo>
                    <a:pt x="459765" y="26174"/>
                  </a:lnTo>
                  <a:lnTo>
                    <a:pt x="460336" y="26746"/>
                  </a:lnTo>
                  <a:lnTo>
                    <a:pt x="462508" y="28879"/>
                  </a:lnTo>
                  <a:lnTo>
                    <a:pt x="463842" y="31864"/>
                  </a:lnTo>
                  <a:lnTo>
                    <a:pt x="463842" y="22809"/>
                  </a:lnTo>
                  <a:lnTo>
                    <a:pt x="463461" y="17589"/>
                  </a:lnTo>
                  <a:lnTo>
                    <a:pt x="463461" y="17437"/>
                  </a:lnTo>
                  <a:lnTo>
                    <a:pt x="463461" y="11214"/>
                  </a:lnTo>
                  <a:lnTo>
                    <a:pt x="462610" y="10375"/>
                  </a:lnTo>
                  <a:lnTo>
                    <a:pt x="458304" y="6070"/>
                  </a:lnTo>
                  <a:lnTo>
                    <a:pt x="451929" y="6057"/>
                  </a:lnTo>
                  <a:lnTo>
                    <a:pt x="445528" y="6070"/>
                  </a:lnTo>
                  <a:lnTo>
                    <a:pt x="440385" y="11214"/>
                  </a:lnTo>
                  <a:lnTo>
                    <a:pt x="440385" y="17589"/>
                  </a:lnTo>
                  <a:lnTo>
                    <a:pt x="440055" y="23063"/>
                  </a:lnTo>
                  <a:lnTo>
                    <a:pt x="435698" y="44132"/>
                  </a:lnTo>
                  <a:lnTo>
                    <a:pt x="442963" y="51396"/>
                  </a:lnTo>
                  <a:lnTo>
                    <a:pt x="460895" y="51396"/>
                  </a:lnTo>
                  <a:lnTo>
                    <a:pt x="465213" y="47078"/>
                  </a:lnTo>
                  <a:lnTo>
                    <a:pt x="468160" y="44132"/>
                  </a:lnTo>
                  <a:lnTo>
                    <a:pt x="468160" y="306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268569" y="4793652"/>
              <a:ext cx="51435" cy="57785"/>
            </a:xfrm>
            <a:custGeom>
              <a:avLst/>
              <a:gdLst/>
              <a:ahLst/>
              <a:cxnLst/>
              <a:rect l="l" t="t" r="r" b="b"/>
              <a:pathLst>
                <a:path w="51435" h="57785">
                  <a:moveTo>
                    <a:pt x="25539" y="0"/>
                  </a:moveTo>
                  <a:lnTo>
                    <a:pt x="15596" y="2006"/>
                  </a:lnTo>
                  <a:lnTo>
                    <a:pt x="7478" y="7477"/>
                  </a:lnTo>
                  <a:lnTo>
                    <a:pt x="2006" y="15591"/>
                  </a:lnTo>
                  <a:lnTo>
                    <a:pt x="0" y="25527"/>
                  </a:lnTo>
                  <a:lnTo>
                    <a:pt x="0" y="57480"/>
                  </a:lnTo>
                  <a:lnTo>
                    <a:pt x="4317" y="57480"/>
                  </a:lnTo>
                  <a:lnTo>
                    <a:pt x="4317" y="25527"/>
                  </a:lnTo>
                  <a:lnTo>
                    <a:pt x="5990" y="17282"/>
                  </a:lnTo>
                  <a:lnTo>
                    <a:pt x="10537" y="10545"/>
                  </a:lnTo>
                  <a:lnTo>
                    <a:pt x="17280" y="5997"/>
                  </a:lnTo>
                  <a:lnTo>
                    <a:pt x="25539" y="4318"/>
                  </a:lnTo>
                  <a:lnTo>
                    <a:pt x="33784" y="5997"/>
                  </a:lnTo>
                  <a:lnTo>
                    <a:pt x="40519" y="10545"/>
                  </a:lnTo>
                  <a:lnTo>
                    <a:pt x="45063" y="17282"/>
                  </a:lnTo>
                  <a:lnTo>
                    <a:pt x="46736" y="25527"/>
                  </a:lnTo>
                  <a:lnTo>
                    <a:pt x="46736" y="56603"/>
                  </a:lnTo>
                  <a:lnTo>
                    <a:pt x="51053" y="56603"/>
                  </a:lnTo>
                  <a:lnTo>
                    <a:pt x="51053" y="25527"/>
                  </a:lnTo>
                  <a:lnTo>
                    <a:pt x="49047" y="15591"/>
                  </a:lnTo>
                  <a:lnTo>
                    <a:pt x="43578" y="7477"/>
                  </a:lnTo>
                  <a:lnTo>
                    <a:pt x="35468" y="2006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280812" y="4808715"/>
              <a:ext cx="28575" cy="41275"/>
            </a:xfrm>
            <a:custGeom>
              <a:avLst/>
              <a:gdLst/>
              <a:ahLst/>
              <a:cxnLst/>
              <a:rect l="l" t="t" r="r" b="b"/>
              <a:pathLst>
                <a:path w="28575" h="41275">
                  <a:moveTo>
                    <a:pt x="19253" y="0"/>
                  </a:moveTo>
                  <a:lnTo>
                    <a:pt x="8889" y="0"/>
                  </a:lnTo>
                  <a:lnTo>
                    <a:pt x="4686" y="4190"/>
                  </a:lnTo>
                  <a:lnTo>
                    <a:pt x="4686" y="9372"/>
                  </a:lnTo>
                  <a:lnTo>
                    <a:pt x="4317" y="16027"/>
                  </a:lnTo>
                  <a:lnTo>
                    <a:pt x="660" y="18554"/>
                  </a:lnTo>
                  <a:lnTo>
                    <a:pt x="0" y="22174"/>
                  </a:lnTo>
                  <a:lnTo>
                    <a:pt x="0" y="34721"/>
                  </a:lnTo>
                  <a:lnTo>
                    <a:pt x="6299" y="41021"/>
                  </a:lnTo>
                  <a:lnTo>
                    <a:pt x="21831" y="41021"/>
                  </a:lnTo>
                  <a:lnTo>
                    <a:pt x="28143" y="34721"/>
                  </a:lnTo>
                  <a:lnTo>
                    <a:pt x="28143" y="23063"/>
                  </a:lnTo>
                  <a:lnTo>
                    <a:pt x="26568" y="19519"/>
                  </a:lnTo>
                  <a:lnTo>
                    <a:pt x="23990" y="16992"/>
                  </a:lnTo>
                  <a:lnTo>
                    <a:pt x="23444" y="9372"/>
                  </a:lnTo>
                  <a:lnTo>
                    <a:pt x="23444" y="4190"/>
                  </a:lnTo>
                  <a:lnTo>
                    <a:pt x="192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278653" y="3635780"/>
              <a:ext cx="594995" cy="1477010"/>
            </a:xfrm>
            <a:custGeom>
              <a:avLst/>
              <a:gdLst/>
              <a:ahLst/>
              <a:cxnLst/>
              <a:rect l="l" t="t" r="r" b="b"/>
              <a:pathLst>
                <a:path w="594995" h="1477010">
                  <a:moveTo>
                    <a:pt x="32461" y="1195412"/>
                  </a:moveTo>
                  <a:lnTo>
                    <a:pt x="30645" y="1191310"/>
                  </a:lnTo>
                  <a:lnTo>
                    <a:pt x="28244" y="1188961"/>
                  </a:lnTo>
                  <a:lnTo>
                    <a:pt x="28206" y="1188389"/>
                  </a:lnTo>
                  <a:lnTo>
                    <a:pt x="28143" y="1187526"/>
                  </a:lnTo>
                  <a:lnTo>
                    <a:pt x="28143" y="1196581"/>
                  </a:lnTo>
                  <a:lnTo>
                    <a:pt x="28130" y="1206461"/>
                  </a:lnTo>
                  <a:lnTo>
                    <a:pt x="22796" y="1211783"/>
                  </a:lnTo>
                  <a:lnTo>
                    <a:pt x="21539" y="1211795"/>
                  </a:lnTo>
                  <a:lnTo>
                    <a:pt x="19519" y="1211795"/>
                  </a:lnTo>
                  <a:lnTo>
                    <a:pt x="16230" y="1211795"/>
                  </a:lnTo>
                  <a:lnTo>
                    <a:pt x="9652" y="1211783"/>
                  </a:lnTo>
                  <a:lnTo>
                    <a:pt x="4330" y="1206461"/>
                  </a:lnTo>
                  <a:lnTo>
                    <a:pt x="4394" y="1196581"/>
                  </a:lnTo>
                  <a:lnTo>
                    <a:pt x="4483" y="1195717"/>
                  </a:lnTo>
                  <a:lnTo>
                    <a:pt x="5499" y="1192834"/>
                  </a:lnTo>
                  <a:lnTo>
                    <a:pt x="6223" y="1191768"/>
                  </a:lnTo>
                  <a:lnTo>
                    <a:pt x="8572" y="1190129"/>
                  </a:lnTo>
                  <a:lnTo>
                    <a:pt x="8636" y="1188961"/>
                  </a:lnTo>
                  <a:lnTo>
                    <a:pt x="8737" y="1187183"/>
                  </a:lnTo>
                  <a:lnTo>
                    <a:pt x="9004" y="1182433"/>
                  </a:lnTo>
                  <a:lnTo>
                    <a:pt x="9004" y="1178318"/>
                  </a:lnTo>
                  <a:lnTo>
                    <a:pt x="12242" y="1175092"/>
                  </a:lnTo>
                  <a:lnTo>
                    <a:pt x="20231" y="1175092"/>
                  </a:lnTo>
                  <a:lnTo>
                    <a:pt x="23444" y="1178318"/>
                  </a:lnTo>
                  <a:lnTo>
                    <a:pt x="23444" y="1182433"/>
                  </a:lnTo>
                  <a:lnTo>
                    <a:pt x="24053" y="1190891"/>
                  </a:lnTo>
                  <a:lnTo>
                    <a:pt x="24638" y="1191463"/>
                  </a:lnTo>
                  <a:lnTo>
                    <a:pt x="26797" y="1193596"/>
                  </a:lnTo>
                  <a:lnTo>
                    <a:pt x="28143" y="1196581"/>
                  </a:lnTo>
                  <a:lnTo>
                    <a:pt x="28143" y="1187526"/>
                  </a:lnTo>
                  <a:lnTo>
                    <a:pt x="27762" y="1182306"/>
                  </a:lnTo>
                  <a:lnTo>
                    <a:pt x="27762" y="1182154"/>
                  </a:lnTo>
                  <a:lnTo>
                    <a:pt x="27762" y="1175931"/>
                  </a:lnTo>
                  <a:lnTo>
                    <a:pt x="26911" y="1175092"/>
                  </a:lnTo>
                  <a:lnTo>
                    <a:pt x="22606" y="1170787"/>
                  </a:lnTo>
                  <a:lnTo>
                    <a:pt x="16230" y="1170774"/>
                  </a:lnTo>
                  <a:lnTo>
                    <a:pt x="9829" y="1170787"/>
                  </a:lnTo>
                  <a:lnTo>
                    <a:pt x="4686" y="1175931"/>
                  </a:lnTo>
                  <a:lnTo>
                    <a:pt x="4686" y="1182192"/>
                  </a:lnTo>
                  <a:lnTo>
                    <a:pt x="4368" y="1187780"/>
                  </a:lnTo>
                  <a:lnTo>
                    <a:pt x="3060" y="1188669"/>
                  </a:lnTo>
                  <a:lnTo>
                    <a:pt x="1638" y="1190688"/>
                  </a:lnTo>
                  <a:lnTo>
                    <a:pt x="152" y="1195082"/>
                  </a:lnTo>
                  <a:lnTo>
                    <a:pt x="101" y="1195717"/>
                  </a:lnTo>
                  <a:lnTo>
                    <a:pt x="0" y="1208849"/>
                  </a:lnTo>
                  <a:lnTo>
                    <a:pt x="7264" y="1216113"/>
                  </a:lnTo>
                  <a:lnTo>
                    <a:pt x="25196" y="1216113"/>
                  </a:lnTo>
                  <a:lnTo>
                    <a:pt x="29502" y="1211795"/>
                  </a:lnTo>
                  <a:lnTo>
                    <a:pt x="32448" y="1208849"/>
                  </a:lnTo>
                  <a:lnTo>
                    <a:pt x="32461" y="1195412"/>
                  </a:lnTo>
                  <a:close/>
                </a:path>
                <a:path w="594995" h="1477010">
                  <a:moveTo>
                    <a:pt x="335407" y="1303731"/>
                  </a:moveTo>
                  <a:lnTo>
                    <a:pt x="331812" y="1300137"/>
                  </a:lnTo>
                  <a:lnTo>
                    <a:pt x="331076" y="1299400"/>
                  </a:lnTo>
                  <a:lnTo>
                    <a:pt x="331076" y="1306106"/>
                  </a:lnTo>
                  <a:lnTo>
                    <a:pt x="331076" y="1320812"/>
                  </a:lnTo>
                  <a:lnTo>
                    <a:pt x="325120" y="1326781"/>
                  </a:lnTo>
                  <a:lnTo>
                    <a:pt x="323329" y="1326794"/>
                  </a:lnTo>
                  <a:lnTo>
                    <a:pt x="321360" y="1326794"/>
                  </a:lnTo>
                  <a:lnTo>
                    <a:pt x="317779" y="1326794"/>
                  </a:lnTo>
                  <a:lnTo>
                    <a:pt x="310400" y="1326781"/>
                  </a:lnTo>
                  <a:lnTo>
                    <a:pt x="304469" y="1320812"/>
                  </a:lnTo>
                  <a:lnTo>
                    <a:pt x="304457" y="1306106"/>
                  </a:lnTo>
                  <a:lnTo>
                    <a:pt x="310413" y="1300149"/>
                  </a:lnTo>
                  <a:lnTo>
                    <a:pt x="321360" y="1300149"/>
                  </a:lnTo>
                  <a:lnTo>
                    <a:pt x="325120" y="1300149"/>
                  </a:lnTo>
                  <a:lnTo>
                    <a:pt x="331076" y="1306106"/>
                  </a:lnTo>
                  <a:lnTo>
                    <a:pt x="331076" y="1299400"/>
                  </a:lnTo>
                  <a:lnTo>
                    <a:pt x="327520" y="1295819"/>
                  </a:lnTo>
                  <a:lnTo>
                    <a:pt x="308013" y="1295819"/>
                  </a:lnTo>
                  <a:lnTo>
                    <a:pt x="300151" y="1303731"/>
                  </a:lnTo>
                  <a:lnTo>
                    <a:pt x="300139" y="1323200"/>
                  </a:lnTo>
                  <a:lnTo>
                    <a:pt x="308013" y="1331112"/>
                  </a:lnTo>
                  <a:lnTo>
                    <a:pt x="327507" y="1331112"/>
                  </a:lnTo>
                  <a:lnTo>
                    <a:pt x="331812" y="1326794"/>
                  </a:lnTo>
                  <a:lnTo>
                    <a:pt x="335407" y="1323200"/>
                  </a:lnTo>
                  <a:lnTo>
                    <a:pt x="335407" y="1303731"/>
                  </a:lnTo>
                  <a:close/>
                </a:path>
                <a:path w="594995" h="1477010">
                  <a:moveTo>
                    <a:pt x="345325" y="1313472"/>
                  </a:moveTo>
                  <a:lnTo>
                    <a:pt x="343154" y="1302753"/>
                  </a:lnTo>
                  <a:lnTo>
                    <a:pt x="341007" y="1299578"/>
                  </a:lnTo>
                  <a:lnTo>
                    <a:pt x="341007" y="1313472"/>
                  </a:lnTo>
                  <a:lnTo>
                    <a:pt x="339166" y="1322514"/>
                  </a:lnTo>
                  <a:lnTo>
                    <a:pt x="334187" y="1329905"/>
                  </a:lnTo>
                  <a:lnTo>
                    <a:pt x="326809" y="1334884"/>
                  </a:lnTo>
                  <a:lnTo>
                    <a:pt x="317779" y="1336713"/>
                  </a:lnTo>
                  <a:lnTo>
                    <a:pt x="308724" y="1334884"/>
                  </a:lnTo>
                  <a:lnTo>
                    <a:pt x="301332" y="1329905"/>
                  </a:lnTo>
                  <a:lnTo>
                    <a:pt x="296341" y="1322514"/>
                  </a:lnTo>
                  <a:lnTo>
                    <a:pt x="294513" y="1313472"/>
                  </a:lnTo>
                  <a:lnTo>
                    <a:pt x="296341" y="1304429"/>
                  </a:lnTo>
                  <a:lnTo>
                    <a:pt x="301332" y="1297038"/>
                  </a:lnTo>
                  <a:lnTo>
                    <a:pt x="308724" y="1292059"/>
                  </a:lnTo>
                  <a:lnTo>
                    <a:pt x="317779" y="1290231"/>
                  </a:lnTo>
                  <a:lnTo>
                    <a:pt x="326809" y="1292072"/>
                  </a:lnTo>
                  <a:lnTo>
                    <a:pt x="334187" y="1297051"/>
                  </a:lnTo>
                  <a:lnTo>
                    <a:pt x="339166" y="1304429"/>
                  </a:lnTo>
                  <a:lnTo>
                    <a:pt x="341007" y="1313472"/>
                  </a:lnTo>
                  <a:lnTo>
                    <a:pt x="341007" y="1299578"/>
                  </a:lnTo>
                  <a:lnTo>
                    <a:pt x="337248" y="1293990"/>
                  </a:lnTo>
                  <a:lnTo>
                    <a:pt x="331685" y="1290231"/>
                  </a:lnTo>
                  <a:lnTo>
                    <a:pt x="328498" y="1288084"/>
                  </a:lnTo>
                  <a:lnTo>
                    <a:pt x="317779" y="1285913"/>
                  </a:lnTo>
                  <a:lnTo>
                    <a:pt x="307035" y="1288097"/>
                  </a:lnTo>
                  <a:lnTo>
                    <a:pt x="298272" y="1294003"/>
                  </a:lnTo>
                  <a:lnTo>
                    <a:pt x="292354" y="1302753"/>
                  </a:lnTo>
                  <a:lnTo>
                    <a:pt x="290195" y="1313472"/>
                  </a:lnTo>
                  <a:lnTo>
                    <a:pt x="292354" y="1324203"/>
                  </a:lnTo>
                  <a:lnTo>
                    <a:pt x="298272" y="1332966"/>
                  </a:lnTo>
                  <a:lnTo>
                    <a:pt x="307035" y="1338872"/>
                  </a:lnTo>
                  <a:lnTo>
                    <a:pt x="317779" y="1341031"/>
                  </a:lnTo>
                  <a:lnTo>
                    <a:pt x="328498" y="1338872"/>
                  </a:lnTo>
                  <a:lnTo>
                    <a:pt x="331685" y="1336713"/>
                  </a:lnTo>
                  <a:lnTo>
                    <a:pt x="337248" y="1332966"/>
                  </a:lnTo>
                  <a:lnTo>
                    <a:pt x="343154" y="1324203"/>
                  </a:lnTo>
                  <a:lnTo>
                    <a:pt x="345325" y="1313472"/>
                  </a:lnTo>
                  <a:close/>
                </a:path>
                <a:path w="594995" h="1477010">
                  <a:moveTo>
                    <a:pt x="480390" y="1315186"/>
                  </a:moveTo>
                  <a:lnTo>
                    <a:pt x="477837" y="1302575"/>
                  </a:lnTo>
                  <a:lnTo>
                    <a:pt x="476072" y="1299972"/>
                  </a:lnTo>
                  <a:lnTo>
                    <a:pt x="476072" y="1315186"/>
                  </a:lnTo>
                  <a:lnTo>
                    <a:pt x="473849" y="1326108"/>
                  </a:lnTo>
                  <a:lnTo>
                    <a:pt x="467829" y="1335036"/>
                  </a:lnTo>
                  <a:lnTo>
                    <a:pt x="458901" y="1341056"/>
                  </a:lnTo>
                  <a:lnTo>
                    <a:pt x="447979" y="1343266"/>
                  </a:lnTo>
                  <a:lnTo>
                    <a:pt x="437057" y="1341056"/>
                  </a:lnTo>
                  <a:lnTo>
                    <a:pt x="428142" y="1335036"/>
                  </a:lnTo>
                  <a:lnTo>
                    <a:pt x="422135" y="1326108"/>
                  </a:lnTo>
                  <a:lnTo>
                    <a:pt x="419912" y="1315186"/>
                  </a:lnTo>
                  <a:lnTo>
                    <a:pt x="422135" y="1304277"/>
                  </a:lnTo>
                  <a:lnTo>
                    <a:pt x="428155" y="1295349"/>
                  </a:lnTo>
                  <a:lnTo>
                    <a:pt x="437057" y="1289329"/>
                  </a:lnTo>
                  <a:lnTo>
                    <a:pt x="447979" y="1287106"/>
                  </a:lnTo>
                  <a:lnTo>
                    <a:pt x="458901" y="1289329"/>
                  </a:lnTo>
                  <a:lnTo>
                    <a:pt x="467829" y="1295349"/>
                  </a:lnTo>
                  <a:lnTo>
                    <a:pt x="473849" y="1304277"/>
                  </a:lnTo>
                  <a:lnTo>
                    <a:pt x="476072" y="1315186"/>
                  </a:lnTo>
                  <a:lnTo>
                    <a:pt x="476072" y="1299972"/>
                  </a:lnTo>
                  <a:lnTo>
                    <a:pt x="470890" y="1292288"/>
                  </a:lnTo>
                  <a:lnTo>
                    <a:pt x="463219" y="1287106"/>
                  </a:lnTo>
                  <a:lnTo>
                    <a:pt x="460590" y="1285341"/>
                  </a:lnTo>
                  <a:lnTo>
                    <a:pt x="447979" y="1282788"/>
                  </a:lnTo>
                  <a:lnTo>
                    <a:pt x="435381" y="1285341"/>
                  </a:lnTo>
                  <a:lnTo>
                    <a:pt x="425081" y="1292288"/>
                  </a:lnTo>
                  <a:lnTo>
                    <a:pt x="418134" y="1302588"/>
                  </a:lnTo>
                  <a:lnTo>
                    <a:pt x="415594" y="1315186"/>
                  </a:lnTo>
                  <a:lnTo>
                    <a:pt x="418147" y="1327810"/>
                  </a:lnTo>
                  <a:lnTo>
                    <a:pt x="425094" y="1338097"/>
                  </a:lnTo>
                  <a:lnTo>
                    <a:pt x="435381" y="1345044"/>
                  </a:lnTo>
                  <a:lnTo>
                    <a:pt x="447979" y="1347584"/>
                  </a:lnTo>
                  <a:lnTo>
                    <a:pt x="460590" y="1345044"/>
                  </a:lnTo>
                  <a:lnTo>
                    <a:pt x="463219" y="1343266"/>
                  </a:lnTo>
                  <a:lnTo>
                    <a:pt x="470890" y="1338097"/>
                  </a:lnTo>
                  <a:lnTo>
                    <a:pt x="477837" y="1327797"/>
                  </a:lnTo>
                  <a:lnTo>
                    <a:pt x="480390" y="1315186"/>
                  </a:lnTo>
                  <a:close/>
                </a:path>
                <a:path w="594995" h="1477010">
                  <a:moveTo>
                    <a:pt x="489839" y="1315186"/>
                  </a:moveTo>
                  <a:lnTo>
                    <a:pt x="486549" y="1298905"/>
                  </a:lnTo>
                  <a:lnTo>
                    <a:pt x="485521" y="1297381"/>
                  </a:lnTo>
                  <a:lnTo>
                    <a:pt x="485521" y="1315186"/>
                  </a:lnTo>
                  <a:lnTo>
                    <a:pt x="482549" y="1329804"/>
                  </a:lnTo>
                  <a:lnTo>
                    <a:pt x="474510" y="1341716"/>
                  </a:lnTo>
                  <a:lnTo>
                    <a:pt x="462584" y="1349756"/>
                  </a:lnTo>
                  <a:lnTo>
                    <a:pt x="447979" y="1352715"/>
                  </a:lnTo>
                  <a:lnTo>
                    <a:pt x="433374" y="1349756"/>
                  </a:lnTo>
                  <a:lnTo>
                    <a:pt x="421462" y="1341716"/>
                  </a:lnTo>
                  <a:lnTo>
                    <a:pt x="413410" y="1329804"/>
                  </a:lnTo>
                  <a:lnTo>
                    <a:pt x="410451" y="1315186"/>
                  </a:lnTo>
                  <a:lnTo>
                    <a:pt x="413410" y="1300581"/>
                  </a:lnTo>
                  <a:lnTo>
                    <a:pt x="421462" y="1288669"/>
                  </a:lnTo>
                  <a:lnTo>
                    <a:pt x="433374" y="1280629"/>
                  </a:lnTo>
                  <a:lnTo>
                    <a:pt x="447979" y="1277658"/>
                  </a:lnTo>
                  <a:lnTo>
                    <a:pt x="462584" y="1280629"/>
                  </a:lnTo>
                  <a:lnTo>
                    <a:pt x="474510" y="1288669"/>
                  </a:lnTo>
                  <a:lnTo>
                    <a:pt x="482549" y="1300581"/>
                  </a:lnTo>
                  <a:lnTo>
                    <a:pt x="485521" y="1315186"/>
                  </a:lnTo>
                  <a:lnTo>
                    <a:pt x="485521" y="1297381"/>
                  </a:lnTo>
                  <a:lnTo>
                    <a:pt x="477570" y="1285595"/>
                  </a:lnTo>
                  <a:lnTo>
                    <a:pt x="465797" y="1277658"/>
                  </a:lnTo>
                  <a:lnTo>
                    <a:pt x="464273" y="1276629"/>
                  </a:lnTo>
                  <a:lnTo>
                    <a:pt x="447979" y="1273340"/>
                  </a:lnTo>
                  <a:lnTo>
                    <a:pt x="431685" y="1276629"/>
                  </a:lnTo>
                  <a:lnTo>
                    <a:pt x="418388" y="1285595"/>
                  </a:lnTo>
                  <a:lnTo>
                    <a:pt x="409422" y="1298905"/>
                  </a:lnTo>
                  <a:lnTo>
                    <a:pt x="406133" y="1315186"/>
                  </a:lnTo>
                  <a:lnTo>
                    <a:pt x="409422" y="1331493"/>
                  </a:lnTo>
                  <a:lnTo>
                    <a:pt x="418388" y="1344790"/>
                  </a:lnTo>
                  <a:lnTo>
                    <a:pt x="431685" y="1353756"/>
                  </a:lnTo>
                  <a:lnTo>
                    <a:pt x="447979" y="1357033"/>
                  </a:lnTo>
                  <a:lnTo>
                    <a:pt x="464273" y="1353756"/>
                  </a:lnTo>
                  <a:lnTo>
                    <a:pt x="465797" y="1352715"/>
                  </a:lnTo>
                  <a:lnTo>
                    <a:pt x="477570" y="1344790"/>
                  </a:lnTo>
                  <a:lnTo>
                    <a:pt x="486549" y="1331493"/>
                  </a:lnTo>
                  <a:lnTo>
                    <a:pt x="489839" y="1315186"/>
                  </a:lnTo>
                  <a:close/>
                </a:path>
                <a:path w="594995" h="1477010">
                  <a:moveTo>
                    <a:pt x="503961" y="1315186"/>
                  </a:moveTo>
                  <a:lnTo>
                    <a:pt x="499643" y="1293850"/>
                  </a:lnTo>
                  <a:lnTo>
                    <a:pt x="499643" y="1315186"/>
                  </a:lnTo>
                  <a:lnTo>
                    <a:pt x="498576" y="1325600"/>
                  </a:lnTo>
                  <a:lnTo>
                    <a:pt x="476859" y="1358023"/>
                  </a:lnTo>
                  <a:lnTo>
                    <a:pt x="447979" y="1366824"/>
                  </a:lnTo>
                  <a:lnTo>
                    <a:pt x="437565" y="1365783"/>
                  </a:lnTo>
                  <a:lnTo>
                    <a:pt x="405155" y="1344066"/>
                  </a:lnTo>
                  <a:lnTo>
                    <a:pt x="396341" y="1315186"/>
                  </a:lnTo>
                  <a:lnTo>
                    <a:pt x="397383" y="1304785"/>
                  </a:lnTo>
                  <a:lnTo>
                    <a:pt x="419100" y="1272374"/>
                  </a:lnTo>
                  <a:lnTo>
                    <a:pt x="447979" y="1263548"/>
                  </a:lnTo>
                  <a:lnTo>
                    <a:pt x="458393" y="1264602"/>
                  </a:lnTo>
                  <a:lnTo>
                    <a:pt x="490804" y="1286319"/>
                  </a:lnTo>
                  <a:lnTo>
                    <a:pt x="499643" y="1315186"/>
                  </a:lnTo>
                  <a:lnTo>
                    <a:pt x="499643" y="1293850"/>
                  </a:lnTo>
                  <a:lnTo>
                    <a:pt x="469760" y="1263637"/>
                  </a:lnTo>
                  <a:lnTo>
                    <a:pt x="447979" y="1259230"/>
                  </a:lnTo>
                  <a:lnTo>
                    <a:pt x="426186" y="1263637"/>
                  </a:lnTo>
                  <a:lnTo>
                    <a:pt x="408406" y="1275626"/>
                  </a:lnTo>
                  <a:lnTo>
                    <a:pt x="396417" y="1293406"/>
                  </a:lnTo>
                  <a:lnTo>
                    <a:pt x="392023" y="1315186"/>
                  </a:lnTo>
                  <a:lnTo>
                    <a:pt x="396417" y="1336979"/>
                  </a:lnTo>
                  <a:lnTo>
                    <a:pt x="408406" y="1354759"/>
                  </a:lnTo>
                  <a:lnTo>
                    <a:pt x="426186" y="1366748"/>
                  </a:lnTo>
                  <a:lnTo>
                    <a:pt x="447979" y="1371142"/>
                  </a:lnTo>
                  <a:lnTo>
                    <a:pt x="469366" y="1366824"/>
                  </a:lnTo>
                  <a:lnTo>
                    <a:pt x="469760" y="1366748"/>
                  </a:lnTo>
                  <a:lnTo>
                    <a:pt x="487553" y="1354759"/>
                  </a:lnTo>
                  <a:lnTo>
                    <a:pt x="499554" y="1336979"/>
                  </a:lnTo>
                  <a:lnTo>
                    <a:pt x="503961" y="1315186"/>
                  </a:lnTo>
                  <a:close/>
                </a:path>
                <a:path w="594995" h="1477010">
                  <a:moveTo>
                    <a:pt x="518541" y="1315186"/>
                  </a:moveTo>
                  <a:lnTo>
                    <a:pt x="514223" y="1293825"/>
                  </a:lnTo>
                  <a:lnTo>
                    <a:pt x="514223" y="1315186"/>
                  </a:lnTo>
                  <a:lnTo>
                    <a:pt x="512876" y="1328547"/>
                  </a:lnTo>
                  <a:lnTo>
                    <a:pt x="485013" y="1370114"/>
                  </a:lnTo>
                  <a:lnTo>
                    <a:pt x="447979" y="1381417"/>
                  </a:lnTo>
                  <a:lnTo>
                    <a:pt x="434632" y="1380083"/>
                  </a:lnTo>
                  <a:lnTo>
                    <a:pt x="393052" y="1352232"/>
                  </a:lnTo>
                  <a:lnTo>
                    <a:pt x="381749" y="1315186"/>
                  </a:lnTo>
                  <a:lnTo>
                    <a:pt x="383082" y="1301838"/>
                  </a:lnTo>
                  <a:lnTo>
                    <a:pt x="410946" y="1260246"/>
                  </a:lnTo>
                  <a:lnTo>
                    <a:pt x="447979" y="1248930"/>
                  </a:lnTo>
                  <a:lnTo>
                    <a:pt x="461327" y="1250276"/>
                  </a:lnTo>
                  <a:lnTo>
                    <a:pt x="502907" y="1278153"/>
                  </a:lnTo>
                  <a:lnTo>
                    <a:pt x="514223" y="1315186"/>
                  </a:lnTo>
                  <a:lnTo>
                    <a:pt x="514223" y="1293825"/>
                  </a:lnTo>
                  <a:lnTo>
                    <a:pt x="475437" y="1250162"/>
                  </a:lnTo>
                  <a:lnTo>
                    <a:pt x="447979" y="1244612"/>
                  </a:lnTo>
                  <a:lnTo>
                    <a:pt x="420522" y="1250162"/>
                  </a:lnTo>
                  <a:lnTo>
                    <a:pt x="398094" y="1265288"/>
                  </a:lnTo>
                  <a:lnTo>
                    <a:pt x="382968" y="1287716"/>
                  </a:lnTo>
                  <a:lnTo>
                    <a:pt x="377418" y="1315186"/>
                  </a:lnTo>
                  <a:lnTo>
                    <a:pt x="382968" y="1342656"/>
                  </a:lnTo>
                  <a:lnTo>
                    <a:pt x="398094" y="1365084"/>
                  </a:lnTo>
                  <a:lnTo>
                    <a:pt x="420522" y="1380197"/>
                  </a:lnTo>
                  <a:lnTo>
                    <a:pt x="447979" y="1385735"/>
                  </a:lnTo>
                  <a:lnTo>
                    <a:pt x="469379" y="1381417"/>
                  </a:lnTo>
                  <a:lnTo>
                    <a:pt x="475437" y="1380197"/>
                  </a:lnTo>
                  <a:lnTo>
                    <a:pt x="497865" y="1365084"/>
                  </a:lnTo>
                  <a:lnTo>
                    <a:pt x="512991" y="1342656"/>
                  </a:lnTo>
                  <a:lnTo>
                    <a:pt x="518541" y="1315186"/>
                  </a:lnTo>
                  <a:close/>
                </a:path>
                <a:path w="594995" h="1477010">
                  <a:moveTo>
                    <a:pt x="594448" y="0"/>
                  </a:moveTo>
                  <a:lnTo>
                    <a:pt x="571842" y="0"/>
                  </a:lnTo>
                  <a:lnTo>
                    <a:pt x="571842" y="1438935"/>
                  </a:lnTo>
                  <a:lnTo>
                    <a:pt x="572147" y="1439456"/>
                  </a:lnTo>
                  <a:lnTo>
                    <a:pt x="594448" y="1476743"/>
                  </a:lnTo>
                  <a:lnTo>
                    <a:pt x="594448" y="1461109"/>
                  </a:lnTo>
                  <a:lnTo>
                    <a:pt x="594448" y="4318"/>
                  </a:lnTo>
                  <a:lnTo>
                    <a:pt x="5944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5250370" y="4324667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60" h="19685">
                  <a:moveTo>
                    <a:pt x="16840" y="0"/>
                  </a:moveTo>
                  <a:lnTo>
                    <a:pt x="5626" y="0"/>
                  </a:lnTo>
                  <a:lnTo>
                    <a:pt x="0" y="9715"/>
                  </a:lnTo>
                  <a:lnTo>
                    <a:pt x="5626" y="19431"/>
                  </a:lnTo>
                  <a:lnTo>
                    <a:pt x="16840" y="19431"/>
                  </a:lnTo>
                  <a:lnTo>
                    <a:pt x="22440" y="9715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5246420" y="431885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571" y="0"/>
                  </a:moveTo>
                  <a:lnTo>
                    <a:pt x="6794" y="0"/>
                  </a:lnTo>
                  <a:lnTo>
                    <a:pt x="0" y="6807"/>
                  </a:lnTo>
                  <a:lnTo>
                    <a:pt x="0" y="23571"/>
                  </a:lnTo>
                  <a:lnTo>
                    <a:pt x="6794" y="30352"/>
                  </a:lnTo>
                  <a:lnTo>
                    <a:pt x="23571" y="30352"/>
                  </a:lnTo>
                  <a:lnTo>
                    <a:pt x="30327" y="23571"/>
                  </a:lnTo>
                  <a:lnTo>
                    <a:pt x="30327" y="15176"/>
                  </a:lnTo>
                  <a:lnTo>
                    <a:pt x="30327" y="6807"/>
                  </a:lnTo>
                  <a:lnTo>
                    <a:pt x="23571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5254536" y="432696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0972" y="0"/>
                  </a:moveTo>
                  <a:lnTo>
                    <a:pt x="3162" y="0"/>
                  </a:lnTo>
                  <a:lnTo>
                    <a:pt x="0" y="3162"/>
                  </a:lnTo>
                  <a:lnTo>
                    <a:pt x="0" y="10960"/>
                  </a:lnTo>
                  <a:lnTo>
                    <a:pt x="3162" y="14122"/>
                  </a:lnTo>
                  <a:lnTo>
                    <a:pt x="10972" y="14122"/>
                  </a:lnTo>
                  <a:lnTo>
                    <a:pt x="14122" y="10960"/>
                  </a:lnTo>
                  <a:lnTo>
                    <a:pt x="14122" y="7061"/>
                  </a:lnTo>
                  <a:lnTo>
                    <a:pt x="14122" y="3162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5243944" y="431632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7335" y="0"/>
                  </a:moveTo>
                  <a:lnTo>
                    <a:pt x="7759" y="12"/>
                  </a:lnTo>
                  <a:lnTo>
                    <a:pt x="0" y="7785"/>
                  </a:lnTo>
                  <a:lnTo>
                    <a:pt x="0" y="26911"/>
                  </a:lnTo>
                  <a:lnTo>
                    <a:pt x="7759" y="34683"/>
                  </a:lnTo>
                  <a:lnTo>
                    <a:pt x="26936" y="34683"/>
                  </a:lnTo>
                  <a:lnTo>
                    <a:pt x="31247" y="30365"/>
                  </a:lnTo>
                  <a:lnTo>
                    <a:pt x="10160" y="30352"/>
                  </a:lnTo>
                  <a:lnTo>
                    <a:pt x="4318" y="24523"/>
                  </a:lnTo>
                  <a:lnTo>
                    <a:pt x="4318" y="10172"/>
                  </a:lnTo>
                  <a:lnTo>
                    <a:pt x="10160" y="4330"/>
                  </a:lnTo>
                  <a:lnTo>
                    <a:pt x="31247" y="4330"/>
                  </a:lnTo>
                  <a:lnTo>
                    <a:pt x="26936" y="12"/>
                  </a:lnTo>
                  <a:lnTo>
                    <a:pt x="17335" y="0"/>
                  </a:lnTo>
                  <a:close/>
                </a:path>
                <a:path w="34925" h="34925">
                  <a:moveTo>
                    <a:pt x="31247" y="4330"/>
                  </a:moveTo>
                  <a:lnTo>
                    <a:pt x="24549" y="4330"/>
                  </a:lnTo>
                  <a:lnTo>
                    <a:pt x="30365" y="10172"/>
                  </a:lnTo>
                  <a:lnTo>
                    <a:pt x="30365" y="24523"/>
                  </a:lnTo>
                  <a:lnTo>
                    <a:pt x="24549" y="30352"/>
                  </a:lnTo>
                  <a:lnTo>
                    <a:pt x="17335" y="30365"/>
                  </a:lnTo>
                  <a:lnTo>
                    <a:pt x="31260" y="30352"/>
                  </a:lnTo>
                  <a:lnTo>
                    <a:pt x="34696" y="26911"/>
                  </a:lnTo>
                  <a:lnTo>
                    <a:pt x="34696" y="7785"/>
                  </a:lnTo>
                  <a:lnTo>
                    <a:pt x="31247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5252567" y="432494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38" y="0"/>
                  </a:moveTo>
                  <a:lnTo>
                    <a:pt x="3924" y="0"/>
                  </a:lnTo>
                  <a:lnTo>
                    <a:pt x="0" y="3924"/>
                  </a:lnTo>
                  <a:lnTo>
                    <a:pt x="0" y="13525"/>
                  </a:lnTo>
                  <a:lnTo>
                    <a:pt x="3924" y="17437"/>
                  </a:lnTo>
                  <a:lnTo>
                    <a:pt x="13538" y="17437"/>
                  </a:lnTo>
                  <a:lnTo>
                    <a:pt x="17411" y="13525"/>
                  </a:lnTo>
                  <a:lnTo>
                    <a:pt x="17411" y="8724"/>
                  </a:lnTo>
                  <a:lnTo>
                    <a:pt x="17411" y="3924"/>
                  </a:lnTo>
                  <a:lnTo>
                    <a:pt x="13538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5250421" y="432278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78" y="0"/>
                  </a:moveTo>
                  <a:lnTo>
                    <a:pt x="4864" y="12"/>
                  </a:lnTo>
                  <a:lnTo>
                    <a:pt x="0" y="4876"/>
                  </a:lnTo>
                  <a:lnTo>
                    <a:pt x="0" y="16890"/>
                  </a:lnTo>
                  <a:lnTo>
                    <a:pt x="4876" y="21742"/>
                  </a:lnTo>
                  <a:lnTo>
                    <a:pt x="16890" y="21742"/>
                  </a:lnTo>
                  <a:lnTo>
                    <a:pt x="21175" y="17424"/>
                  </a:lnTo>
                  <a:lnTo>
                    <a:pt x="7264" y="17424"/>
                  </a:lnTo>
                  <a:lnTo>
                    <a:pt x="4330" y="14490"/>
                  </a:lnTo>
                  <a:lnTo>
                    <a:pt x="4330" y="7264"/>
                  </a:lnTo>
                  <a:lnTo>
                    <a:pt x="7264" y="4330"/>
                  </a:lnTo>
                  <a:lnTo>
                    <a:pt x="21151" y="4317"/>
                  </a:lnTo>
                  <a:lnTo>
                    <a:pt x="16878" y="0"/>
                  </a:lnTo>
                  <a:close/>
                </a:path>
                <a:path w="22225" h="22225">
                  <a:moveTo>
                    <a:pt x="21151" y="4317"/>
                  </a:moveTo>
                  <a:lnTo>
                    <a:pt x="10871" y="4317"/>
                  </a:lnTo>
                  <a:lnTo>
                    <a:pt x="14478" y="4330"/>
                  </a:lnTo>
                  <a:lnTo>
                    <a:pt x="17399" y="7264"/>
                  </a:lnTo>
                  <a:lnTo>
                    <a:pt x="17399" y="14490"/>
                  </a:lnTo>
                  <a:lnTo>
                    <a:pt x="14478" y="17424"/>
                  </a:lnTo>
                  <a:lnTo>
                    <a:pt x="21175" y="17424"/>
                  </a:lnTo>
                  <a:lnTo>
                    <a:pt x="21704" y="16890"/>
                  </a:lnTo>
                  <a:lnTo>
                    <a:pt x="21704" y="4876"/>
                  </a:lnTo>
                  <a:lnTo>
                    <a:pt x="2115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5390489" y="4324667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60" h="19685">
                  <a:moveTo>
                    <a:pt x="16852" y="0"/>
                  </a:moveTo>
                  <a:lnTo>
                    <a:pt x="5626" y="0"/>
                  </a:lnTo>
                  <a:lnTo>
                    <a:pt x="0" y="9715"/>
                  </a:lnTo>
                  <a:lnTo>
                    <a:pt x="5626" y="19431"/>
                  </a:lnTo>
                  <a:lnTo>
                    <a:pt x="16852" y="19431"/>
                  </a:lnTo>
                  <a:lnTo>
                    <a:pt x="22440" y="9715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386539" y="431885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571" y="0"/>
                  </a:moveTo>
                  <a:lnTo>
                    <a:pt x="6807" y="0"/>
                  </a:lnTo>
                  <a:lnTo>
                    <a:pt x="0" y="6807"/>
                  </a:lnTo>
                  <a:lnTo>
                    <a:pt x="0" y="23571"/>
                  </a:lnTo>
                  <a:lnTo>
                    <a:pt x="6807" y="30352"/>
                  </a:lnTo>
                  <a:lnTo>
                    <a:pt x="23571" y="30352"/>
                  </a:lnTo>
                  <a:lnTo>
                    <a:pt x="30352" y="23571"/>
                  </a:lnTo>
                  <a:lnTo>
                    <a:pt x="30352" y="15176"/>
                  </a:lnTo>
                  <a:lnTo>
                    <a:pt x="30352" y="6807"/>
                  </a:lnTo>
                  <a:lnTo>
                    <a:pt x="23571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394655" y="432696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0972" y="0"/>
                  </a:moveTo>
                  <a:lnTo>
                    <a:pt x="3175" y="0"/>
                  </a:lnTo>
                  <a:lnTo>
                    <a:pt x="0" y="3162"/>
                  </a:lnTo>
                  <a:lnTo>
                    <a:pt x="0" y="10960"/>
                  </a:lnTo>
                  <a:lnTo>
                    <a:pt x="3175" y="14122"/>
                  </a:lnTo>
                  <a:lnTo>
                    <a:pt x="10972" y="14122"/>
                  </a:lnTo>
                  <a:lnTo>
                    <a:pt x="14122" y="10960"/>
                  </a:lnTo>
                  <a:lnTo>
                    <a:pt x="14122" y="7061"/>
                  </a:lnTo>
                  <a:lnTo>
                    <a:pt x="14122" y="3162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643524" y="444054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571" y="0"/>
                  </a:moveTo>
                  <a:lnTo>
                    <a:pt x="6794" y="0"/>
                  </a:lnTo>
                  <a:lnTo>
                    <a:pt x="0" y="6819"/>
                  </a:lnTo>
                  <a:lnTo>
                    <a:pt x="0" y="23571"/>
                  </a:lnTo>
                  <a:lnTo>
                    <a:pt x="6794" y="30365"/>
                  </a:lnTo>
                  <a:lnTo>
                    <a:pt x="23571" y="30365"/>
                  </a:lnTo>
                  <a:lnTo>
                    <a:pt x="30340" y="23571"/>
                  </a:lnTo>
                  <a:lnTo>
                    <a:pt x="30340" y="15189"/>
                  </a:lnTo>
                  <a:lnTo>
                    <a:pt x="30340" y="6819"/>
                  </a:lnTo>
                  <a:lnTo>
                    <a:pt x="23571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5384063" y="431632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7335" y="0"/>
                  </a:moveTo>
                  <a:lnTo>
                    <a:pt x="7759" y="12"/>
                  </a:lnTo>
                  <a:lnTo>
                    <a:pt x="0" y="7785"/>
                  </a:lnTo>
                  <a:lnTo>
                    <a:pt x="0" y="26911"/>
                  </a:lnTo>
                  <a:lnTo>
                    <a:pt x="7759" y="34683"/>
                  </a:lnTo>
                  <a:lnTo>
                    <a:pt x="26936" y="34683"/>
                  </a:lnTo>
                  <a:lnTo>
                    <a:pt x="31247" y="30365"/>
                  </a:lnTo>
                  <a:lnTo>
                    <a:pt x="10160" y="30352"/>
                  </a:lnTo>
                  <a:lnTo>
                    <a:pt x="4330" y="24523"/>
                  </a:lnTo>
                  <a:lnTo>
                    <a:pt x="4330" y="10172"/>
                  </a:lnTo>
                  <a:lnTo>
                    <a:pt x="10160" y="4330"/>
                  </a:lnTo>
                  <a:lnTo>
                    <a:pt x="31247" y="4330"/>
                  </a:lnTo>
                  <a:lnTo>
                    <a:pt x="26936" y="12"/>
                  </a:lnTo>
                  <a:lnTo>
                    <a:pt x="17335" y="0"/>
                  </a:lnTo>
                  <a:close/>
                </a:path>
                <a:path w="34925" h="34925">
                  <a:moveTo>
                    <a:pt x="31247" y="4330"/>
                  </a:moveTo>
                  <a:lnTo>
                    <a:pt x="24549" y="4330"/>
                  </a:lnTo>
                  <a:lnTo>
                    <a:pt x="30365" y="10172"/>
                  </a:lnTo>
                  <a:lnTo>
                    <a:pt x="30365" y="24523"/>
                  </a:lnTo>
                  <a:lnTo>
                    <a:pt x="24549" y="30352"/>
                  </a:lnTo>
                  <a:lnTo>
                    <a:pt x="17335" y="30365"/>
                  </a:lnTo>
                  <a:lnTo>
                    <a:pt x="31260" y="30352"/>
                  </a:lnTo>
                  <a:lnTo>
                    <a:pt x="34696" y="26911"/>
                  </a:lnTo>
                  <a:lnTo>
                    <a:pt x="34696" y="7785"/>
                  </a:lnTo>
                  <a:lnTo>
                    <a:pt x="31247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5392686" y="432494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38" y="0"/>
                  </a:moveTo>
                  <a:lnTo>
                    <a:pt x="3924" y="0"/>
                  </a:lnTo>
                  <a:lnTo>
                    <a:pt x="0" y="3924"/>
                  </a:lnTo>
                  <a:lnTo>
                    <a:pt x="0" y="13525"/>
                  </a:lnTo>
                  <a:lnTo>
                    <a:pt x="3924" y="17437"/>
                  </a:lnTo>
                  <a:lnTo>
                    <a:pt x="13538" y="17437"/>
                  </a:lnTo>
                  <a:lnTo>
                    <a:pt x="17424" y="13525"/>
                  </a:lnTo>
                  <a:lnTo>
                    <a:pt x="17424" y="8724"/>
                  </a:lnTo>
                  <a:lnTo>
                    <a:pt x="17424" y="3924"/>
                  </a:lnTo>
                  <a:lnTo>
                    <a:pt x="13538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5390540" y="4322787"/>
              <a:ext cx="285750" cy="150495"/>
            </a:xfrm>
            <a:custGeom>
              <a:avLst/>
              <a:gdLst/>
              <a:ahLst/>
              <a:cxnLst/>
              <a:rect l="l" t="t" r="r" b="b"/>
              <a:pathLst>
                <a:path w="285750" h="150495">
                  <a:moveTo>
                    <a:pt x="21717" y="4876"/>
                  </a:moveTo>
                  <a:lnTo>
                    <a:pt x="21158" y="4318"/>
                  </a:lnTo>
                  <a:lnTo>
                    <a:pt x="17411" y="546"/>
                  </a:lnTo>
                  <a:lnTo>
                    <a:pt x="17411" y="7264"/>
                  </a:lnTo>
                  <a:lnTo>
                    <a:pt x="17411" y="14490"/>
                  </a:lnTo>
                  <a:lnTo>
                    <a:pt x="14490" y="17424"/>
                  </a:lnTo>
                  <a:lnTo>
                    <a:pt x="7264" y="17424"/>
                  </a:lnTo>
                  <a:lnTo>
                    <a:pt x="4318" y="14490"/>
                  </a:lnTo>
                  <a:lnTo>
                    <a:pt x="4318" y="7264"/>
                  </a:lnTo>
                  <a:lnTo>
                    <a:pt x="7264" y="4330"/>
                  </a:lnTo>
                  <a:lnTo>
                    <a:pt x="12979" y="4330"/>
                  </a:lnTo>
                  <a:lnTo>
                    <a:pt x="14478" y="4330"/>
                  </a:lnTo>
                  <a:lnTo>
                    <a:pt x="17411" y="7264"/>
                  </a:lnTo>
                  <a:lnTo>
                    <a:pt x="17411" y="546"/>
                  </a:lnTo>
                  <a:lnTo>
                    <a:pt x="16878" y="0"/>
                  </a:lnTo>
                  <a:lnTo>
                    <a:pt x="4864" y="12"/>
                  </a:lnTo>
                  <a:lnTo>
                    <a:pt x="0" y="4876"/>
                  </a:lnTo>
                  <a:lnTo>
                    <a:pt x="0" y="16891"/>
                  </a:lnTo>
                  <a:lnTo>
                    <a:pt x="4876" y="21742"/>
                  </a:lnTo>
                  <a:lnTo>
                    <a:pt x="16878" y="21742"/>
                  </a:lnTo>
                  <a:lnTo>
                    <a:pt x="21183" y="17424"/>
                  </a:lnTo>
                  <a:lnTo>
                    <a:pt x="21717" y="16891"/>
                  </a:lnTo>
                  <a:lnTo>
                    <a:pt x="21717" y="4876"/>
                  </a:lnTo>
                  <a:close/>
                </a:path>
                <a:path w="285750" h="150495">
                  <a:moveTo>
                    <a:pt x="285394" y="123037"/>
                  </a:moveTo>
                  <a:lnTo>
                    <a:pt x="281952" y="119595"/>
                  </a:lnTo>
                  <a:lnTo>
                    <a:pt x="281063" y="118706"/>
                  </a:lnTo>
                  <a:lnTo>
                    <a:pt x="281063" y="125425"/>
                  </a:lnTo>
                  <a:lnTo>
                    <a:pt x="281063" y="139801"/>
                  </a:lnTo>
                  <a:lnTo>
                    <a:pt x="275247" y="145630"/>
                  </a:lnTo>
                  <a:lnTo>
                    <a:pt x="273558" y="145643"/>
                  </a:lnTo>
                  <a:lnTo>
                    <a:pt x="271576" y="145643"/>
                  </a:lnTo>
                  <a:lnTo>
                    <a:pt x="268046" y="145643"/>
                  </a:lnTo>
                  <a:lnTo>
                    <a:pt x="260858" y="145630"/>
                  </a:lnTo>
                  <a:lnTo>
                    <a:pt x="255028" y="139801"/>
                  </a:lnTo>
                  <a:lnTo>
                    <a:pt x="255028" y="125425"/>
                  </a:lnTo>
                  <a:lnTo>
                    <a:pt x="260858" y="119595"/>
                  </a:lnTo>
                  <a:lnTo>
                    <a:pt x="275247" y="119595"/>
                  </a:lnTo>
                  <a:lnTo>
                    <a:pt x="281063" y="125425"/>
                  </a:lnTo>
                  <a:lnTo>
                    <a:pt x="281063" y="118706"/>
                  </a:lnTo>
                  <a:lnTo>
                    <a:pt x="277634" y="115265"/>
                  </a:lnTo>
                  <a:lnTo>
                    <a:pt x="258470" y="115277"/>
                  </a:lnTo>
                  <a:lnTo>
                    <a:pt x="250698" y="123037"/>
                  </a:lnTo>
                  <a:lnTo>
                    <a:pt x="250698" y="142189"/>
                  </a:lnTo>
                  <a:lnTo>
                    <a:pt x="258470" y="149961"/>
                  </a:lnTo>
                  <a:lnTo>
                    <a:pt x="277634" y="149961"/>
                  </a:lnTo>
                  <a:lnTo>
                    <a:pt x="281940" y="145643"/>
                  </a:lnTo>
                  <a:lnTo>
                    <a:pt x="285394" y="142189"/>
                  </a:lnTo>
                  <a:lnTo>
                    <a:pt x="285394" y="1230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5649861" y="4446688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38" y="0"/>
                  </a:moveTo>
                  <a:lnTo>
                    <a:pt x="3924" y="0"/>
                  </a:lnTo>
                  <a:lnTo>
                    <a:pt x="0" y="3911"/>
                  </a:lnTo>
                  <a:lnTo>
                    <a:pt x="0" y="13525"/>
                  </a:lnTo>
                  <a:lnTo>
                    <a:pt x="3924" y="17411"/>
                  </a:lnTo>
                  <a:lnTo>
                    <a:pt x="13538" y="17411"/>
                  </a:lnTo>
                  <a:lnTo>
                    <a:pt x="17424" y="13525"/>
                  </a:lnTo>
                  <a:lnTo>
                    <a:pt x="17424" y="8712"/>
                  </a:lnTo>
                  <a:lnTo>
                    <a:pt x="17424" y="3911"/>
                  </a:lnTo>
                  <a:lnTo>
                    <a:pt x="13538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5647715" y="444452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78" y="0"/>
                  </a:moveTo>
                  <a:lnTo>
                    <a:pt x="4876" y="0"/>
                  </a:lnTo>
                  <a:lnTo>
                    <a:pt x="0" y="4864"/>
                  </a:lnTo>
                  <a:lnTo>
                    <a:pt x="0" y="16878"/>
                  </a:lnTo>
                  <a:lnTo>
                    <a:pt x="4876" y="21729"/>
                  </a:lnTo>
                  <a:lnTo>
                    <a:pt x="16878" y="21729"/>
                  </a:lnTo>
                  <a:lnTo>
                    <a:pt x="21185" y="17411"/>
                  </a:lnTo>
                  <a:lnTo>
                    <a:pt x="7264" y="17411"/>
                  </a:lnTo>
                  <a:lnTo>
                    <a:pt x="4330" y="14490"/>
                  </a:lnTo>
                  <a:lnTo>
                    <a:pt x="4317" y="7264"/>
                  </a:lnTo>
                  <a:lnTo>
                    <a:pt x="7264" y="4317"/>
                  </a:lnTo>
                  <a:lnTo>
                    <a:pt x="21173" y="4317"/>
                  </a:lnTo>
                  <a:lnTo>
                    <a:pt x="16878" y="0"/>
                  </a:lnTo>
                  <a:close/>
                </a:path>
                <a:path w="22225" h="22225">
                  <a:moveTo>
                    <a:pt x="21173" y="4317"/>
                  </a:moveTo>
                  <a:lnTo>
                    <a:pt x="14477" y="4317"/>
                  </a:lnTo>
                  <a:lnTo>
                    <a:pt x="17411" y="7264"/>
                  </a:lnTo>
                  <a:lnTo>
                    <a:pt x="17411" y="14490"/>
                  </a:lnTo>
                  <a:lnTo>
                    <a:pt x="14490" y="17411"/>
                  </a:lnTo>
                  <a:lnTo>
                    <a:pt x="21185" y="17411"/>
                  </a:lnTo>
                  <a:lnTo>
                    <a:pt x="21717" y="16878"/>
                  </a:lnTo>
                  <a:lnTo>
                    <a:pt x="21717" y="4864"/>
                  </a:lnTo>
                  <a:lnTo>
                    <a:pt x="21173" y="4317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5688088" y="444054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583" y="0"/>
                  </a:moveTo>
                  <a:lnTo>
                    <a:pt x="6807" y="0"/>
                  </a:lnTo>
                  <a:lnTo>
                    <a:pt x="0" y="6819"/>
                  </a:lnTo>
                  <a:lnTo>
                    <a:pt x="0" y="23571"/>
                  </a:lnTo>
                  <a:lnTo>
                    <a:pt x="6807" y="30365"/>
                  </a:lnTo>
                  <a:lnTo>
                    <a:pt x="23583" y="30365"/>
                  </a:lnTo>
                  <a:lnTo>
                    <a:pt x="30353" y="23571"/>
                  </a:lnTo>
                  <a:lnTo>
                    <a:pt x="30353" y="15189"/>
                  </a:lnTo>
                  <a:lnTo>
                    <a:pt x="30353" y="6819"/>
                  </a:lnTo>
                  <a:lnTo>
                    <a:pt x="23583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5685815" y="443805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36" y="0"/>
                  </a:moveTo>
                  <a:lnTo>
                    <a:pt x="7759" y="12"/>
                  </a:lnTo>
                  <a:lnTo>
                    <a:pt x="0" y="7772"/>
                  </a:lnTo>
                  <a:lnTo>
                    <a:pt x="0" y="26924"/>
                  </a:lnTo>
                  <a:lnTo>
                    <a:pt x="7759" y="34696"/>
                  </a:lnTo>
                  <a:lnTo>
                    <a:pt x="26936" y="34696"/>
                  </a:lnTo>
                  <a:lnTo>
                    <a:pt x="31247" y="30378"/>
                  </a:lnTo>
                  <a:lnTo>
                    <a:pt x="10160" y="30365"/>
                  </a:lnTo>
                  <a:lnTo>
                    <a:pt x="4317" y="24536"/>
                  </a:lnTo>
                  <a:lnTo>
                    <a:pt x="4330" y="10160"/>
                  </a:lnTo>
                  <a:lnTo>
                    <a:pt x="10160" y="4330"/>
                  </a:lnTo>
                  <a:lnTo>
                    <a:pt x="31260" y="4330"/>
                  </a:lnTo>
                  <a:lnTo>
                    <a:pt x="26936" y="0"/>
                  </a:lnTo>
                  <a:close/>
                </a:path>
                <a:path w="34925" h="34925">
                  <a:moveTo>
                    <a:pt x="31260" y="4330"/>
                  </a:moveTo>
                  <a:lnTo>
                    <a:pt x="24549" y="4330"/>
                  </a:lnTo>
                  <a:lnTo>
                    <a:pt x="30365" y="10160"/>
                  </a:lnTo>
                  <a:lnTo>
                    <a:pt x="30365" y="24536"/>
                  </a:lnTo>
                  <a:lnTo>
                    <a:pt x="24549" y="30365"/>
                  </a:lnTo>
                  <a:lnTo>
                    <a:pt x="17335" y="30378"/>
                  </a:lnTo>
                  <a:lnTo>
                    <a:pt x="31260" y="30365"/>
                  </a:lnTo>
                  <a:lnTo>
                    <a:pt x="34696" y="26924"/>
                  </a:lnTo>
                  <a:lnTo>
                    <a:pt x="34696" y="7772"/>
                  </a:lnTo>
                  <a:lnTo>
                    <a:pt x="3126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5694438" y="4446688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38" y="0"/>
                  </a:moveTo>
                  <a:lnTo>
                    <a:pt x="3924" y="0"/>
                  </a:lnTo>
                  <a:lnTo>
                    <a:pt x="0" y="3911"/>
                  </a:lnTo>
                  <a:lnTo>
                    <a:pt x="0" y="13525"/>
                  </a:lnTo>
                  <a:lnTo>
                    <a:pt x="3924" y="17411"/>
                  </a:lnTo>
                  <a:lnTo>
                    <a:pt x="13538" y="17411"/>
                  </a:lnTo>
                  <a:lnTo>
                    <a:pt x="17411" y="13525"/>
                  </a:lnTo>
                  <a:lnTo>
                    <a:pt x="17411" y="8712"/>
                  </a:lnTo>
                  <a:lnTo>
                    <a:pt x="17411" y="3911"/>
                  </a:lnTo>
                  <a:lnTo>
                    <a:pt x="13538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5692279" y="444452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90" y="0"/>
                  </a:moveTo>
                  <a:lnTo>
                    <a:pt x="4876" y="0"/>
                  </a:lnTo>
                  <a:lnTo>
                    <a:pt x="12" y="4864"/>
                  </a:lnTo>
                  <a:lnTo>
                    <a:pt x="0" y="16878"/>
                  </a:lnTo>
                  <a:lnTo>
                    <a:pt x="4889" y="21729"/>
                  </a:lnTo>
                  <a:lnTo>
                    <a:pt x="16878" y="21716"/>
                  </a:lnTo>
                  <a:lnTo>
                    <a:pt x="21172" y="17411"/>
                  </a:lnTo>
                  <a:lnTo>
                    <a:pt x="7277" y="17411"/>
                  </a:lnTo>
                  <a:lnTo>
                    <a:pt x="4343" y="14490"/>
                  </a:lnTo>
                  <a:lnTo>
                    <a:pt x="4343" y="7251"/>
                  </a:lnTo>
                  <a:lnTo>
                    <a:pt x="7277" y="4317"/>
                  </a:lnTo>
                  <a:lnTo>
                    <a:pt x="21164" y="4317"/>
                  </a:lnTo>
                  <a:lnTo>
                    <a:pt x="16890" y="0"/>
                  </a:lnTo>
                  <a:close/>
                </a:path>
                <a:path w="22225" h="22225">
                  <a:moveTo>
                    <a:pt x="21164" y="4317"/>
                  </a:moveTo>
                  <a:lnTo>
                    <a:pt x="14490" y="4317"/>
                  </a:lnTo>
                  <a:lnTo>
                    <a:pt x="17411" y="7251"/>
                  </a:lnTo>
                  <a:lnTo>
                    <a:pt x="17411" y="14490"/>
                  </a:lnTo>
                  <a:lnTo>
                    <a:pt x="14503" y="17411"/>
                  </a:lnTo>
                  <a:lnTo>
                    <a:pt x="21172" y="17411"/>
                  </a:lnTo>
                  <a:lnTo>
                    <a:pt x="21704" y="16878"/>
                  </a:lnTo>
                  <a:lnTo>
                    <a:pt x="21704" y="4864"/>
                  </a:lnTo>
                  <a:lnTo>
                    <a:pt x="21164" y="4317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5392699" y="4484242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3474" y="0"/>
                  </a:moveTo>
                  <a:lnTo>
                    <a:pt x="4495" y="0"/>
                  </a:lnTo>
                  <a:lnTo>
                    <a:pt x="0" y="7759"/>
                  </a:lnTo>
                  <a:lnTo>
                    <a:pt x="4495" y="15532"/>
                  </a:lnTo>
                  <a:lnTo>
                    <a:pt x="13474" y="15532"/>
                  </a:lnTo>
                  <a:lnTo>
                    <a:pt x="17957" y="7759"/>
                  </a:lnTo>
                  <a:lnTo>
                    <a:pt x="1347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5389537" y="447958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59" y="0"/>
                  </a:moveTo>
                  <a:lnTo>
                    <a:pt x="5448" y="0"/>
                  </a:lnTo>
                  <a:lnTo>
                    <a:pt x="0" y="5448"/>
                  </a:lnTo>
                  <a:lnTo>
                    <a:pt x="0" y="18846"/>
                  </a:lnTo>
                  <a:lnTo>
                    <a:pt x="5448" y="24282"/>
                  </a:lnTo>
                  <a:lnTo>
                    <a:pt x="18859" y="24282"/>
                  </a:lnTo>
                  <a:lnTo>
                    <a:pt x="24282" y="18846"/>
                  </a:lnTo>
                  <a:lnTo>
                    <a:pt x="24282" y="12141"/>
                  </a:lnTo>
                  <a:lnTo>
                    <a:pt x="24282" y="5448"/>
                  </a:lnTo>
                  <a:lnTo>
                    <a:pt x="18859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396039" y="44860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62" y="0"/>
                  </a:moveTo>
                  <a:lnTo>
                    <a:pt x="2527" y="0"/>
                  </a:lnTo>
                  <a:lnTo>
                    <a:pt x="0" y="2514"/>
                  </a:lnTo>
                  <a:lnTo>
                    <a:pt x="0" y="8762"/>
                  </a:lnTo>
                  <a:lnTo>
                    <a:pt x="2527" y="11277"/>
                  </a:lnTo>
                  <a:lnTo>
                    <a:pt x="8762" y="11277"/>
                  </a:lnTo>
                  <a:lnTo>
                    <a:pt x="11302" y="8762"/>
                  </a:lnTo>
                  <a:lnTo>
                    <a:pt x="11302" y="5638"/>
                  </a:lnTo>
                  <a:lnTo>
                    <a:pt x="11302" y="2514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5387695" y="447713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12" y="0"/>
                  </a:moveTo>
                  <a:lnTo>
                    <a:pt x="6400" y="12"/>
                  </a:lnTo>
                  <a:lnTo>
                    <a:pt x="0" y="6413"/>
                  </a:lnTo>
                  <a:lnTo>
                    <a:pt x="0" y="22199"/>
                  </a:lnTo>
                  <a:lnTo>
                    <a:pt x="6400" y="28613"/>
                  </a:lnTo>
                  <a:lnTo>
                    <a:pt x="22225" y="28613"/>
                  </a:lnTo>
                  <a:lnTo>
                    <a:pt x="26521" y="24307"/>
                  </a:lnTo>
                  <a:lnTo>
                    <a:pt x="8801" y="24295"/>
                  </a:lnTo>
                  <a:lnTo>
                    <a:pt x="4317" y="19812"/>
                  </a:lnTo>
                  <a:lnTo>
                    <a:pt x="4317" y="8813"/>
                  </a:lnTo>
                  <a:lnTo>
                    <a:pt x="8801" y="4330"/>
                  </a:lnTo>
                  <a:lnTo>
                    <a:pt x="26534" y="4330"/>
                  </a:lnTo>
                  <a:lnTo>
                    <a:pt x="22225" y="12"/>
                  </a:lnTo>
                  <a:lnTo>
                    <a:pt x="14312" y="0"/>
                  </a:lnTo>
                  <a:close/>
                </a:path>
                <a:path w="29210" h="29210">
                  <a:moveTo>
                    <a:pt x="26534" y="4330"/>
                  </a:moveTo>
                  <a:lnTo>
                    <a:pt x="19837" y="4330"/>
                  </a:lnTo>
                  <a:lnTo>
                    <a:pt x="24295" y="8813"/>
                  </a:lnTo>
                  <a:lnTo>
                    <a:pt x="24295" y="19812"/>
                  </a:lnTo>
                  <a:lnTo>
                    <a:pt x="19837" y="24295"/>
                  </a:lnTo>
                  <a:lnTo>
                    <a:pt x="14312" y="24307"/>
                  </a:lnTo>
                  <a:lnTo>
                    <a:pt x="26534" y="24295"/>
                  </a:lnTo>
                  <a:lnTo>
                    <a:pt x="28625" y="22199"/>
                  </a:lnTo>
                  <a:lnTo>
                    <a:pt x="28613" y="6413"/>
                  </a:lnTo>
                  <a:lnTo>
                    <a:pt x="26534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395036" y="448447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807" y="0"/>
                  </a:moveTo>
                  <a:lnTo>
                    <a:pt x="3136" y="0"/>
                  </a:lnTo>
                  <a:lnTo>
                    <a:pt x="0" y="3124"/>
                  </a:lnTo>
                  <a:lnTo>
                    <a:pt x="0" y="10820"/>
                  </a:lnTo>
                  <a:lnTo>
                    <a:pt x="3136" y="13931"/>
                  </a:lnTo>
                  <a:lnTo>
                    <a:pt x="10807" y="13931"/>
                  </a:lnTo>
                  <a:lnTo>
                    <a:pt x="13931" y="10820"/>
                  </a:lnTo>
                  <a:lnTo>
                    <a:pt x="13931" y="6972"/>
                  </a:lnTo>
                  <a:lnTo>
                    <a:pt x="13931" y="3124"/>
                  </a:lnTo>
                  <a:lnTo>
                    <a:pt x="10807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5392877" y="448231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173" y="0"/>
                  </a:moveTo>
                  <a:lnTo>
                    <a:pt x="4089" y="0"/>
                  </a:lnTo>
                  <a:lnTo>
                    <a:pt x="0" y="4089"/>
                  </a:lnTo>
                  <a:lnTo>
                    <a:pt x="0" y="14185"/>
                  </a:lnTo>
                  <a:lnTo>
                    <a:pt x="4102" y="18249"/>
                  </a:lnTo>
                  <a:lnTo>
                    <a:pt x="14160" y="18249"/>
                  </a:lnTo>
                  <a:lnTo>
                    <a:pt x="18224" y="14185"/>
                  </a:lnTo>
                  <a:lnTo>
                    <a:pt x="18237" y="13931"/>
                  </a:lnTo>
                  <a:lnTo>
                    <a:pt x="6489" y="13931"/>
                  </a:lnTo>
                  <a:lnTo>
                    <a:pt x="4317" y="11785"/>
                  </a:lnTo>
                  <a:lnTo>
                    <a:pt x="4330" y="6476"/>
                  </a:lnTo>
                  <a:lnTo>
                    <a:pt x="6489" y="4318"/>
                  </a:lnTo>
                  <a:lnTo>
                    <a:pt x="18237" y="4318"/>
                  </a:lnTo>
                  <a:lnTo>
                    <a:pt x="18224" y="4089"/>
                  </a:lnTo>
                  <a:lnTo>
                    <a:pt x="14173" y="0"/>
                  </a:lnTo>
                  <a:close/>
                </a:path>
                <a:path w="18414" h="18414">
                  <a:moveTo>
                    <a:pt x="18237" y="4318"/>
                  </a:moveTo>
                  <a:lnTo>
                    <a:pt x="11772" y="4318"/>
                  </a:lnTo>
                  <a:lnTo>
                    <a:pt x="13919" y="6476"/>
                  </a:lnTo>
                  <a:lnTo>
                    <a:pt x="13931" y="11785"/>
                  </a:lnTo>
                  <a:lnTo>
                    <a:pt x="11785" y="13931"/>
                  </a:lnTo>
                  <a:lnTo>
                    <a:pt x="18237" y="13931"/>
                  </a:lnTo>
                  <a:lnTo>
                    <a:pt x="1823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573013" y="4299965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3462" y="0"/>
                  </a:moveTo>
                  <a:lnTo>
                    <a:pt x="4495" y="0"/>
                  </a:lnTo>
                  <a:lnTo>
                    <a:pt x="0" y="7772"/>
                  </a:lnTo>
                  <a:lnTo>
                    <a:pt x="4495" y="15544"/>
                  </a:lnTo>
                  <a:lnTo>
                    <a:pt x="13462" y="15544"/>
                  </a:lnTo>
                  <a:lnTo>
                    <a:pt x="17957" y="7772"/>
                  </a:lnTo>
                  <a:lnTo>
                    <a:pt x="1346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569851" y="429531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59" y="0"/>
                  </a:moveTo>
                  <a:lnTo>
                    <a:pt x="5435" y="0"/>
                  </a:lnTo>
                  <a:lnTo>
                    <a:pt x="0" y="5448"/>
                  </a:lnTo>
                  <a:lnTo>
                    <a:pt x="0" y="18846"/>
                  </a:lnTo>
                  <a:lnTo>
                    <a:pt x="5435" y="24282"/>
                  </a:lnTo>
                  <a:lnTo>
                    <a:pt x="18859" y="24282"/>
                  </a:lnTo>
                  <a:lnTo>
                    <a:pt x="24269" y="18846"/>
                  </a:lnTo>
                  <a:lnTo>
                    <a:pt x="24269" y="12153"/>
                  </a:lnTo>
                  <a:lnTo>
                    <a:pt x="24269" y="5448"/>
                  </a:lnTo>
                  <a:lnTo>
                    <a:pt x="18859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576341" y="430180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75" y="0"/>
                  </a:moveTo>
                  <a:lnTo>
                    <a:pt x="2527" y="0"/>
                  </a:lnTo>
                  <a:lnTo>
                    <a:pt x="0" y="2527"/>
                  </a:lnTo>
                  <a:lnTo>
                    <a:pt x="0" y="8762"/>
                  </a:lnTo>
                  <a:lnTo>
                    <a:pt x="2527" y="11302"/>
                  </a:lnTo>
                  <a:lnTo>
                    <a:pt x="8775" y="11302"/>
                  </a:lnTo>
                  <a:lnTo>
                    <a:pt x="11290" y="8762"/>
                  </a:lnTo>
                  <a:lnTo>
                    <a:pt x="11290" y="5664"/>
                  </a:lnTo>
                  <a:lnTo>
                    <a:pt x="11290" y="2527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568010" y="429286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212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2199"/>
                  </a:lnTo>
                  <a:lnTo>
                    <a:pt x="6388" y="28613"/>
                  </a:lnTo>
                  <a:lnTo>
                    <a:pt x="22212" y="28613"/>
                  </a:lnTo>
                  <a:lnTo>
                    <a:pt x="26521" y="24295"/>
                  </a:lnTo>
                  <a:lnTo>
                    <a:pt x="8788" y="24282"/>
                  </a:lnTo>
                  <a:lnTo>
                    <a:pt x="4330" y="19812"/>
                  </a:lnTo>
                  <a:lnTo>
                    <a:pt x="4330" y="8788"/>
                  </a:lnTo>
                  <a:lnTo>
                    <a:pt x="8788" y="4317"/>
                  </a:lnTo>
                  <a:lnTo>
                    <a:pt x="26530" y="4317"/>
                  </a:lnTo>
                  <a:lnTo>
                    <a:pt x="22212" y="0"/>
                  </a:lnTo>
                  <a:close/>
                </a:path>
                <a:path w="29210" h="29210">
                  <a:moveTo>
                    <a:pt x="26530" y="4317"/>
                  </a:moveTo>
                  <a:lnTo>
                    <a:pt x="19824" y="4317"/>
                  </a:lnTo>
                  <a:lnTo>
                    <a:pt x="24282" y="8788"/>
                  </a:lnTo>
                  <a:lnTo>
                    <a:pt x="24282" y="19812"/>
                  </a:lnTo>
                  <a:lnTo>
                    <a:pt x="19824" y="24282"/>
                  </a:lnTo>
                  <a:lnTo>
                    <a:pt x="14300" y="24295"/>
                  </a:lnTo>
                  <a:lnTo>
                    <a:pt x="26534" y="24282"/>
                  </a:lnTo>
                  <a:lnTo>
                    <a:pt x="28613" y="22199"/>
                  </a:lnTo>
                  <a:lnTo>
                    <a:pt x="28613" y="6400"/>
                  </a:lnTo>
                  <a:lnTo>
                    <a:pt x="2653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575337" y="430019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833" y="0"/>
                  </a:moveTo>
                  <a:lnTo>
                    <a:pt x="3124" y="0"/>
                  </a:lnTo>
                  <a:lnTo>
                    <a:pt x="0" y="3124"/>
                  </a:lnTo>
                  <a:lnTo>
                    <a:pt x="0" y="10820"/>
                  </a:lnTo>
                  <a:lnTo>
                    <a:pt x="3124" y="13944"/>
                  </a:lnTo>
                  <a:lnTo>
                    <a:pt x="10833" y="13944"/>
                  </a:lnTo>
                  <a:lnTo>
                    <a:pt x="13944" y="10820"/>
                  </a:lnTo>
                  <a:lnTo>
                    <a:pt x="13944" y="6972"/>
                  </a:lnTo>
                  <a:lnTo>
                    <a:pt x="13944" y="3124"/>
                  </a:lnTo>
                  <a:lnTo>
                    <a:pt x="10833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573179" y="429804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185" y="0"/>
                  </a:moveTo>
                  <a:lnTo>
                    <a:pt x="4089" y="0"/>
                  </a:lnTo>
                  <a:lnTo>
                    <a:pt x="0" y="4076"/>
                  </a:lnTo>
                  <a:lnTo>
                    <a:pt x="0" y="14160"/>
                  </a:lnTo>
                  <a:lnTo>
                    <a:pt x="4089" y="18237"/>
                  </a:lnTo>
                  <a:lnTo>
                    <a:pt x="14185" y="18237"/>
                  </a:lnTo>
                  <a:lnTo>
                    <a:pt x="18249" y="14160"/>
                  </a:lnTo>
                  <a:lnTo>
                    <a:pt x="18250" y="13931"/>
                  </a:lnTo>
                  <a:lnTo>
                    <a:pt x="6476" y="13919"/>
                  </a:lnTo>
                  <a:lnTo>
                    <a:pt x="4330" y="11772"/>
                  </a:lnTo>
                  <a:lnTo>
                    <a:pt x="4343" y="6464"/>
                  </a:lnTo>
                  <a:lnTo>
                    <a:pt x="6476" y="4318"/>
                  </a:lnTo>
                  <a:lnTo>
                    <a:pt x="18262" y="4305"/>
                  </a:lnTo>
                  <a:lnTo>
                    <a:pt x="18249" y="4076"/>
                  </a:lnTo>
                  <a:lnTo>
                    <a:pt x="14185" y="0"/>
                  </a:lnTo>
                  <a:close/>
                </a:path>
                <a:path w="18414" h="18414">
                  <a:moveTo>
                    <a:pt x="18262" y="4305"/>
                  </a:moveTo>
                  <a:lnTo>
                    <a:pt x="9131" y="4305"/>
                  </a:lnTo>
                  <a:lnTo>
                    <a:pt x="11798" y="4318"/>
                  </a:lnTo>
                  <a:lnTo>
                    <a:pt x="13931" y="6464"/>
                  </a:lnTo>
                  <a:lnTo>
                    <a:pt x="13944" y="11772"/>
                  </a:lnTo>
                  <a:lnTo>
                    <a:pt x="11798" y="13931"/>
                  </a:lnTo>
                  <a:lnTo>
                    <a:pt x="18250" y="13931"/>
                  </a:lnTo>
                  <a:lnTo>
                    <a:pt x="18262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563552" y="4412500"/>
              <a:ext cx="40005" cy="41275"/>
            </a:xfrm>
            <a:custGeom>
              <a:avLst/>
              <a:gdLst/>
              <a:ahLst/>
              <a:cxnLst/>
              <a:rect l="l" t="t" r="r" b="b"/>
              <a:pathLst>
                <a:path w="40004" h="41275">
                  <a:moveTo>
                    <a:pt x="39446" y="0"/>
                  </a:moveTo>
                  <a:lnTo>
                    <a:pt x="0" y="0"/>
                  </a:lnTo>
                  <a:lnTo>
                    <a:pt x="0" y="41160"/>
                  </a:lnTo>
                  <a:lnTo>
                    <a:pt x="39446" y="41160"/>
                  </a:lnTo>
                  <a:lnTo>
                    <a:pt x="39446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563552" y="4412500"/>
              <a:ext cx="40005" cy="41275"/>
            </a:xfrm>
            <a:custGeom>
              <a:avLst/>
              <a:gdLst/>
              <a:ahLst/>
              <a:cxnLst/>
              <a:rect l="l" t="t" r="r" b="b"/>
              <a:pathLst>
                <a:path w="40004" h="41275">
                  <a:moveTo>
                    <a:pt x="39446" y="0"/>
                  </a:moveTo>
                  <a:lnTo>
                    <a:pt x="0" y="0"/>
                  </a:lnTo>
                  <a:lnTo>
                    <a:pt x="0" y="41160"/>
                  </a:lnTo>
                  <a:lnTo>
                    <a:pt x="39446" y="41160"/>
                  </a:lnTo>
                  <a:lnTo>
                    <a:pt x="39446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561393" y="4410341"/>
              <a:ext cx="43815" cy="45720"/>
            </a:xfrm>
            <a:custGeom>
              <a:avLst/>
              <a:gdLst/>
              <a:ahLst/>
              <a:cxnLst/>
              <a:rect l="l" t="t" r="r" b="b"/>
              <a:pathLst>
                <a:path w="43814" h="45720">
                  <a:moveTo>
                    <a:pt x="43764" y="0"/>
                  </a:moveTo>
                  <a:lnTo>
                    <a:pt x="0" y="0"/>
                  </a:lnTo>
                  <a:lnTo>
                    <a:pt x="0" y="45478"/>
                  </a:lnTo>
                  <a:lnTo>
                    <a:pt x="43764" y="45478"/>
                  </a:lnTo>
                  <a:lnTo>
                    <a:pt x="43764" y="43319"/>
                  </a:lnTo>
                  <a:lnTo>
                    <a:pt x="39446" y="43319"/>
                  </a:lnTo>
                  <a:lnTo>
                    <a:pt x="39446" y="41160"/>
                  </a:lnTo>
                  <a:lnTo>
                    <a:pt x="4318" y="41160"/>
                  </a:lnTo>
                  <a:lnTo>
                    <a:pt x="4318" y="4317"/>
                  </a:lnTo>
                  <a:lnTo>
                    <a:pt x="43764" y="4317"/>
                  </a:lnTo>
                  <a:lnTo>
                    <a:pt x="43764" y="0"/>
                  </a:lnTo>
                  <a:close/>
                </a:path>
                <a:path w="43814" h="45720">
                  <a:moveTo>
                    <a:pt x="43764" y="4317"/>
                  </a:moveTo>
                  <a:lnTo>
                    <a:pt x="39446" y="4317"/>
                  </a:lnTo>
                  <a:lnTo>
                    <a:pt x="39446" y="43319"/>
                  </a:lnTo>
                  <a:lnTo>
                    <a:pt x="41605" y="43319"/>
                  </a:lnTo>
                  <a:lnTo>
                    <a:pt x="41605" y="41160"/>
                  </a:lnTo>
                  <a:lnTo>
                    <a:pt x="43764" y="41160"/>
                  </a:lnTo>
                  <a:lnTo>
                    <a:pt x="43764" y="4317"/>
                  </a:lnTo>
                  <a:close/>
                </a:path>
                <a:path w="43814" h="45720">
                  <a:moveTo>
                    <a:pt x="43764" y="41160"/>
                  </a:moveTo>
                  <a:lnTo>
                    <a:pt x="41605" y="41160"/>
                  </a:lnTo>
                  <a:lnTo>
                    <a:pt x="41605" y="43319"/>
                  </a:lnTo>
                  <a:lnTo>
                    <a:pt x="43764" y="43319"/>
                  </a:lnTo>
                  <a:lnTo>
                    <a:pt x="43764" y="411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5573013" y="4425873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3462" y="0"/>
                  </a:moveTo>
                  <a:lnTo>
                    <a:pt x="4495" y="0"/>
                  </a:lnTo>
                  <a:lnTo>
                    <a:pt x="0" y="7772"/>
                  </a:lnTo>
                  <a:lnTo>
                    <a:pt x="4495" y="15557"/>
                  </a:lnTo>
                  <a:lnTo>
                    <a:pt x="13462" y="15557"/>
                  </a:lnTo>
                  <a:lnTo>
                    <a:pt x="17957" y="7772"/>
                  </a:lnTo>
                  <a:lnTo>
                    <a:pt x="1346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569851" y="442122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59" y="0"/>
                  </a:moveTo>
                  <a:lnTo>
                    <a:pt x="5435" y="0"/>
                  </a:lnTo>
                  <a:lnTo>
                    <a:pt x="0" y="5448"/>
                  </a:lnTo>
                  <a:lnTo>
                    <a:pt x="0" y="18846"/>
                  </a:lnTo>
                  <a:lnTo>
                    <a:pt x="5435" y="24282"/>
                  </a:lnTo>
                  <a:lnTo>
                    <a:pt x="18859" y="24282"/>
                  </a:lnTo>
                  <a:lnTo>
                    <a:pt x="24269" y="18846"/>
                  </a:lnTo>
                  <a:lnTo>
                    <a:pt x="24269" y="12153"/>
                  </a:lnTo>
                  <a:lnTo>
                    <a:pt x="24269" y="5448"/>
                  </a:lnTo>
                  <a:lnTo>
                    <a:pt x="18859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576341" y="442771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75" y="0"/>
                  </a:moveTo>
                  <a:lnTo>
                    <a:pt x="2527" y="0"/>
                  </a:lnTo>
                  <a:lnTo>
                    <a:pt x="0" y="2527"/>
                  </a:lnTo>
                  <a:lnTo>
                    <a:pt x="0" y="8762"/>
                  </a:lnTo>
                  <a:lnTo>
                    <a:pt x="2527" y="11302"/>
                  </a:lnTo>
                  <a:lnTo>
                    <a:pt x="8775" y="11302"/>
                  </a:lnTo>
                  <a:lnTo>
                    <a:pt x="11290" y="8762"/>
                  </a:lnTo>
                  <a:lnTo>
                    <a:pt x="11290" y="5664"/>
                  </a:lnTo>
                  <a:lnTo>
                    <a:pt x="11290" y="2527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568010" y="441877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212" y="0"/>
                  </a:moveTo>
                  <a:lnTo>
                    <a:pt x="6400" y="0"/>
                  </a:lnTo>
                  <a:lnTo>
                    <a:pt x="12" y="6400"/>
                  </a:lnTo>
                  <a:lnTo>
                    <a:pt x="0" y="22199"/>
                  </a:lnTo>
                  <a:lnTo>
                    <a:pt x="6388" y="28613"/>
                  </a:lnTo>
                  <a:lnTo>
                    <a:pt x="22212" y="28613"/>
                  </a:lnTo>
                  <a:lnTo>
                    <a:pt x="26521" y="24295"/>
                  </a:lnTo>
                  <a:lnTo>
                    <a:pt x="8788" y="24295"/>
                  </a:lnTo>
                  <a:lnTo>
                    <a:pt x="4330" y="19812"/>
                  </a:lnTo>
                  <a:lnTo>
                    <a:pt x="4330" y="8788"/>
                  </a:lnTo>
                  <a:lnTo>
                    <a:pt x="8788" y="4330"/>
                  </a:lnTo>
                  <a:lnTo>
                    <a:pt x="26530" y="4317"/>
                  </a:lnTo>
                  <a:lnTo>
                    <a:pt x="22212" y="0"/>
                  </a:lnTo>
                  <a:close/>
                </a:path>
                <a:path w="29210" h="29210">
                  <a:moveTo>
                    <a:pt x="26530" y="4317"/>
                  </a:moveTo>
                  <a:lnTo>
                    <a:pt x="14300" y="4317"/>
                  </a:lnTo>
                  <a:lnTo>
                    <a:pt x="19824" y="4330"/>
                  </a:lnTo>
                  <a:lnTo>
                    <a:pt x="24282" y="8788"/>
                  </a:lnTo>
                  <a:lnTo>
                    <a:pt x="24282" y="19812"/>
                  </a:lnTo>
                  <a:lnTo>
                    <a:pt x="19824" y="24295"/>
                  </a:lnTo>
                  <a:lnTo>
                    <a:pt x="26521" y="24295"/>
                  </a:lnTo>
                  <a:lnTo>
                    <a:pt x="28613" y="22199"/>
                  </a:lnTo>
                  <a:lnTo>
                    <a:pt x="28613" y="6400"/>
                  </a:lnTo>
                  <a:lnTo>
                    <a:pt x="2653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5575337" y="442610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833" y="0"/>
                  </a:moveTo>
                  <a:lnTo>
                    <a:pt x="3124" y="0"/>
                  </a:lnTo>
                  <a:lnTo>
                    <a:pt x="0" y="3136"/>
                  </a:lnTo>
                  <a:lnTo>
                    <a:pt x="0" y="10820"/>
                  </a:lnTo>
                  <a:lnTo>
                    <a:pt x="3124" y="13944"/>
                  </a:lnTo>
                  <a:lnTo>
                    <a:pt x="10833" y="13944"/>
                  </a:lnTo>
                  <a:lnTo>
                    <a:pt x="13944" y="10820"/>
                  </a:lnTo>
                  <a:lnTo>
                    <a:pt x="13944" y="6972"/>
                  </a:lnTo>
                  <a:lnTo>
                    <a:pt x="13944" y="3136"/>
                  </a:lnTo>
                  <a:lnTo>
                    <a:pt x="10833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573179" y="442394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9131" y="0"/>
                  </a:moveTo>
                  <a:lnTo>
                    <a:pt x="4089" y="12"/>
                  </a:lnTo>
                  <a:lnTo>
                    <a:pt x="0" y="4089"/>
                  </a:lnTo>
                  <a:lnTo>
                    <a:pt x="0" y="14173"/>
                  </a:lnTo>
                  <a:lnTo>
                    <a:pt x="4089" y="18249"/>
                  </a:lnTo>
                  <a:lnTo>
                    <a:pt x="14185" y="18249"/>
                  </a:lnTo>
                  <a:lnTo>
                    <a:pt x="18249" y="14173"/>
                  </a:lnTo>
                  <a:lnTo>
                    <a:pt x="18250" y="13944"/>
                  </a:lnTo>
                  <a:lnTo>
                    <a:pt x="6476" y="13931"/>
                  </a:lnTo>
                  <a:lnTo>
                    <a:pt x="4330" y="11785"/>
                  </a:lnTo>
                  <a:lnTo>
                    <a:pt x="4343" y="6476"/>
                  </a:lnTo>
                  <a:lnTo>
                    <a:pt x="6476" y="4330"/>
                  </a:lnTo>
                  <a:lnTo>
                    <a:pt x="18262" y="4330"/>
                  </a:lnTo>
                  <a:lnTo>
                    <a:pt x="18249" y="4089"/>
                  </a:lnTo>
                  <a:lnTo>
                    <a:pt x="14185" y="12"/>
                  </a:lnTo>
                  <a:lnTo>
                    <a:pt x="9131" y="0"/>
                  </a:lnTo>
                  <a:close/>
                </a:path>
                <a:path w="18414" h="18414">
                  <a:moveTo>
                    <a:pt x="18262" y="4330"/>
                  </a:moveTo>
                  <a:lnTo>
                    <a:pt x="11798" y="4330"/>
                  </a:lnTo>
                  <a:lnTo>
                    <a:pt x="13931" y="6476"/>
                  </a:lnTo>
                  <a:lnTo>
                    <a:pt x="13944" y="11785"/>
                  </a:lnTo>
                  <a:lnTo>
                    <a:pt x="11798" y="13944"/>
                  </a:lnTo>
                  <a:lnTo>
                    <a:pt x="18250" y="13944"/>
                  </a:lnTo>
                  <a:lnTo>
                    <a:pt x="18262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255298" y="4484242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3474" y="0"/>
                  </a:moveTo>
                  <a:lnTo>
                    <a:pt x="4483" y="0"/>
                  </a:lnTo>
                  <a:lnTo>
                    <a:pt x="0" y="7759"/>
                  </a:lnTo>
                  <a:lnTo>
                    <a:pt x="4483" y="15532"/>
                  </a:lnTo>
                  <a:lnTo>
                    <a:pt x="13474" y="15532"/>
                  </a:lnTo>
                  <a:lnTo>
                    <a:pt x="17945" y="7759"/>
                  </a:lnTo>
                  <a:lnTo>
                    <a:pt x="1347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252135" y="447958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46" y="0"/>
                  </a:moveTo>
                  <a:lnTo>
                    <a:pt x="5435" y="0"/>
                  </a:lnTo>
                  <a:lnTo>
                    <a:pt x="0" y="5448"/>
                  </a:lnTo>
                  <a:lnTo>
                    <a:pt x="0" y="18846"/>
                  </a:lnTo>
                  <a:lnTo>
                    <a:pt x="5435" y="24282"/>
                  </a:lnTo>
                  <a:lnTo>
                    <a:pt x="18846" y="24282"/>
                  </a:lnTo>
                  <a:lnTo>
                    <a:pt x="24269" y="18846"/>
                  </a:lnTo>
                  <a:lnTo>
                    <a:pt x="24269" y="12141"/>
                  </a:lnTo>
                  <a:lnTo>
                    <a:pt x="24269" y="5448"/>
                  </a:lnTo>
                  <a:lnTo>
                    <a:pt x="18846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258625" y="44860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62" y="0"/>
                  </a:moveTo>
                  <a:lnTo>
                    <a:pt x="2527" y="0"/>
                  </a:lnTo>
                  <a:lnTo>
                    <a:pt x="0" y="2514"/>
                  </a:lnTo>
                  <a:lnTo>
                    <a:pt x="0" y="8762"/>
                  </a:lnTo>
                  <a:lnTo>
                    <a:pt x="2527" y="11277"/>
                  </a:lnTo>
                  <a:lnTo>
                    <a:pt x="8762" y="11277"/>
                  </a:lnTo>
                  <a:lnTo>
                    <a:pt x="11290" y="8762"/>
                  </a:lnTo>
                  <a:lnTo>
                    <a:pt x="11290" y="5638"/>
                  </a:lnTo>
                  <a:lnTo>
                    <a:pt x="11290" y="2514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249722" y="447713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00" y="0"/>
                  </a:moveTo>
                  <a:lnTo>
                    <a:pt x="6400" y="12"/>
                  </a:lnTo>
                  <a:lnTo>
                    <a:pt x="0" y="6413"/>
                  </a:lnTo>
                  <a:lnTo>
                    <a:pt x="0" y="22199"/>
                  </a:lnTo>
                  <a:lnTo>
                    <a:pt x="6400" y="28613"/>
                  </a:lnTo>
                  <a:lnTo>
                    <a:pt x="22212" y="28613"/>
                  </a:lnTo>
                  <a:lnTo>
                    <a:pt x="26509" y="24307"/>
                  </a:lnTo>
                  <a:lnTo>
                    <a:pt x="8788" y="24295"/>
                  </a:lnTo>
                  <a:lnTo>
                    <a:pt x="4318" y="19812"/>
                  </a:lnTo>
                  <a:lnTo>
                    <a:pt x="4318" y="8813"/>
                  </a:lnTo>
                  <a:lnTo>
                    <a:pt x="8788" y="4330"/>
                  </a:lnTo>
                  <a:lnTo>
                    <a:pt x="26530" y="4330"/>
                  </a:lnTo>
                  <a:lnTo>
                    <a:pt x="22212" y="12"/>
                  </a:lnTo>
                  <a:lnTo>
                    <a:pt x="14300" y="0"/>
                  </a:lnTo>
                  <a:close/>
                </a:path>
                <a:path w="29210" h="29210">
                  <a:moveTo>
                    <a:pt x="26530" y="4330"/>
                  </a:moveTo>
                  <a:lnTo>
                    <a:pt x="19824" y="4330"/>
                  </a:lnTo>
                  <a:lnTo>
                    <a:pt x="24295" y="8813"/>
                  </a:lnTo>
                  <a:lnTo>
                    <a:pt x="24295" y="19812"/>
                  </a:lnTo>
                  <a:lnTo>
                    <a:pt x="19824" y="24295"/>
                  </a:lnTo>
                  <a:lnTo>
                    <a:pt x="14300" y="24307"/>
                  </a:lnTo>
                  <a:lnTo>
                    <a:pt x="26521" y="24295"/>
                  </a:lnTo>
                  <a:lnTo>
                    <a:pt x="28613" y="22199"/>
                  </a:lnTo>
                  <a:lnTo>
                    <a:pt x="28613" y="6413"/>
                  </a:lnTo>
                  <a:lnTo>
                    <a:pt x="2653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257050" y="448447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820" y="0"/>
                  </a:moveTo>
                  <a:lnTo>
                    <a:pt x="3136" y="0"/>
                  </a:lnTo>
                  <a:lnTo>
                    <a:pt x="0" y="3124"/>
                  </a:lnTo>
                  <a:lnTo>
                    <a:pt x="0" y="10820"/>
                  </a:lnTo>
                  <a:lnTo>
                    <a:pt x="3136" y="13931"/>
                  </a:lnTo>
                  <a:lnTo>
                    <a:pt x="10820" y="13931"/>
                  </a:lnTo>
                  <a:lnTo>
                    <a:pt x="13931" y="10820"/>
                  </a:lnTo>
                  <a:lnTo>
                    <a:pt x="13931" y="6972"/>
                  </a:lnTo>
                  <a:lnTo>
                    <a:pt x="13931" y="3124"/>
                  </a:lnTo>
                  <a:lnTo>
                    <a:pt x="10820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254891" y="448231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185" y="0"/>
                  </a:moveTo>
                  <a:lnTo>
                    <a:pt x="4102" y="0"/>
                  </a:lnTo>
                  <a:lnTo>
                    <a:pt x="0" y="4089"/>
                  </a:lnTo>
                  <a:lnTo>
                    <a:pt x="0" y="14185"/>
                  </a:lnTo>
                  <a:lnTo>
                    <a:pt x="4102" y="18249"/>
                  </a:lnTo>
                  <a:lnTo>
                    <a:pt x="14173" y="18249"/>
                  </a:lnTo>
                  <a:lnTo>
                    <a:pt x="18237" y="14185"/>
                  </a:lnTo>
                  <a:lnTo>
                    <a:pt x="18249" y="13931"/>
                  </a:lnTo>
                  <a:lnTo>
                    <a:pt x="6476" y="13931"/>
                  </a:lnTo>
                  <a:lnTo>
                    <a:pt x="4317" y="11785"/>
                  </a:lnTo>
                  <a:lnTo>
                    <a:pt x="4330" y="6476"/>
                  </a:lnTo>
                  <a:lnTo>
                    <a:pt x="6489" y="4318"/>
                  </a:lnTo>
                  <a:lnTo>
                    <a:pt x="18249" y="4318"/>
                  </a:lnTo>
                  <a:lnTo>
                    <a:pt x="18237" y="4089"/>
                  </a:lnTo>
                  <a:lnTo>
                    <a:pt x="14185" y="0"/>
                  </a:lnTo>
                  <a:close/>
                </a:path>
                <a:path w="18414" h="18414">
                  <a:moveTo>
                    <a:pt x="18249" y="4318"/>
                  </a:moveTo>
                  <a:lnTo>
                    <a:pt x="11785" y="4318"/>
                  </a:lnTo>
                  <a:lnTo>
                    <a:pt x="13931" y="6476"/>
                  </a:lnTo>
                  <a:lnTo>
                    <a:pt x="13931" y="11785"/>
                  </a:lnTo>
                  <a:lnTo>
                    <a:pt x="11785" y="13931"/>
                  </a:lnTo>
                  <a:lnTo>
                    <a:pt x="18249" y="13931"/>
                  </a:lnTo>
                  <a:lnTo>
                    <a:pt x="1824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152567" y="3607371"/>
              <a:ext cx="727075" cy="33655"/>
            </a:xfrm>
            <a:custGeom>
              <a:avLst/>
              <a:gdLst/>
              <a:ahLst/>
              <a:cxnLst/>
              <a:rect l="l" t="t" r="r" b="b"/>
              <a:pathLst>
                <a:path w="727075" h="33654">
                  <a:moveTo>
                    <a:pt x="726935" y="0"/>
                  </a:moveTo>
                  <a:lnTo>
                    <a:pt x="0" y="0"/>
                  </a:lnTo>
                  <a:lnTo>
                    <a:pt x="0" y="33439"/>
                  </a:lnTo>
                  <a:lnTo>
                    <a:pt x="726935" y="33439"/>
                  </a:lnTo>
                  <a:lnTo>
                    <a:pt x="72693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150409" y="3605529"/>
              <a:ext cx="731520" cy="36830"/>
            </a:xfrm>
            <a:custGeom>
              <a:avLst/>
              <a:gdLst/>
              <a:ahLst/>
              <a:cxnLst/>
              <a:rect l="l" t="t" r="r" b="b"/>
              <a:pathLst>
                <a:path w="731520" h="36829">
                  <a:moveTo>
                    <a:pt x="731253" y="0"/>
                  </a:moveTo>
                  <a:lnTo>
                    <a:pt x="726935" y="0"/>
                  </a:lnTo>
                  <a:lnTo>
                    <a:pt x="726935" y="3810"/>
                  </a:lnTo>
                  <a:lnTo>
                    <a:pt x="726935" y="33020"/>
                  </a:lnTo>
                  <a:lnTo>
                    <a:pt x="4318" y="33020"/>
                  </a:lnTo>
                  <a:lnTo>
                    <a:pt x="4318" y="3810"/>
                  </a:lnTo>
                  <a:lnTo>
                    <a:pt x="726935" y="3810"/>
                  </a:lnTo>
                  <a:lnTo>
                    <a:pt x="72693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3020"/>
                  </a:lnTo>
                  <a:lnTo>
                    <a:pt x="0" y="35560"/>
                  </a:lnTo>
                  <a:lnTo>
                    <a:pt x="0" y="36830"/>
                  </a:lnTo>
                  <a:lnTo>
                    <a:pt x="731253" y="36830"/>
                  </a:lnTo>
                  <a:lnTo>
                    <a:pt x="731253" y="35560"/>
                  </a:lnTo>
                  <a:lnTo>
                    <a:pt x="729094" y="35560"/>
                  </a:lnTo>
                  <a:lnTo>
                    <a:pt x="729094" y="35280"/>
                  </a:lnTo>
                  <a:lnTo>
                    <a:pt x="731253" y="35280"/>
                  </a:lnTo>
                  <a:lnTo>
                    <a:pt x="731253" y="33121"/>
                  </a:lnTo>
                  <a:lnTo>
                    <a:pt x="729094" y="33121"/>
                  </a:lnTo>
                  <a:lnTo>
                    <a:pt x="731253" y="33020"/>
                  </a:lnTo>
                  <a:lnTo>
                    <a:pt x="731253" y="3810"/>
                  </a:lnTo>
                  <a:lnTo>
                    <a:pt x="7312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392915" y="4252455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3322" y="0"/>
                  </a:moveTo>
                  <a:lnTo>
                    <a:pt x="3835" y="0"/>
                  </a:lnTo>
                  <a:lnTo>
                    <a:pt x="0" y="3848"/>
                  </a:lnTo>
                  <a:lnTo>
                    <a:pt x="0" y="8597"/>
                  </a:lnTo>
                  <a:lnTo>
                    <a:pt x="114" y="18669"/>
                  </a:lnTo>
                  <a:lnTo>
                    <a:pt x="16941" y="18669"/>
                  </a:lnTo>
                  <a:lnTo>
                    <a:pt x="17106" y="17741"/>
                  </a:lnTo>
                  <a:lnTo>
                    <a:pt x="17170" y="8597"/>
                  </a:lnTo>
                  <a:lnTo>
                    <a:pt x="17170" y="3848"/>
                  </a:lnTo>
                  <a:lnTo>
                    <a:pt x="13322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390781" y="425029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0967" y="4318"/>
                  </a:moveTo>
                  <a:lnTo>
                    <a:pt x="14262" y="4318"/>
                  </a:lnTo>
                  <a:lnTo>
                    <a:pt x="17132" y="7188"/>
                  </a:lnTo>
                  <a:lnTo>
                    <a:pt x="17067" y="16383"/>
                  </a:lnTo>
                  <a:lnTo>
                    <a:pt x="16941" y="20459"/>
                  </a:lnTo>
                  <a:lnTo>
                    <a:pt x="21196" y="21196"/>
                  </a:lnTo>
                  <a:lnTo>
                    <a:pt x="21336" y="19113"/>
                  </a:lnTo>
                  <a:lnTo>
                    <a:pt x="21463" y="4813"/>
                  </a:lnTo>
                  <a:lnTo>
                    <a:pt x="20967" y="4318"/>
                  </a:lnTo>
                  <a:close/>
                </a:path>
                <a:path w="21589" h="21589">
                  <a:moveTo>
                    <a:pt x="16649" y="0"/>
                  </a:moveTo>
                  <a:lnTo>
                    <a:pt x="4762" y="0"/>
                  </a:lnTo>
                  <a:lnTo>
                    <a:pt x="0" y="4813"/>
                  </a:lnTo>
                  <a:lnTo>
                    <a:pt x="89" y="20853"/>
                  </a:lnTo>
                  <a:lnTo>
                    <a:pt x="4407" y="20802"/>
                  </a:lnTo>
                  <a:lnTo>
                    <a:pt x="4293" y="10756"/>
                  </a:lnTo>
                  <a:lnTo>
                    <a:pt x="2133" y="10756"/>
                  </a:lnTo>
                  <a:lnTo>
                    <a:pt x="4292" y="10731"/>
                  </a:lnTo>
                  <a:lnTo>
                    <a:pt x="4292" y="7188"/>
                  </a:lnTo>
                  <a:lnTo>
                    <a:pt x="7162" y="4318"/>
                  </a:lnTo>
                  <a:lnTo>
                    <a:pt x="20967" y="4318"/>
                  </a:lnTo>
                  <a:lnTo>
                    <a:pt x="16649" y="0"/>
                  </a:lnTo>
                  <a:close/>
                </a:path>
                <a:path w="21589" h="21589">
                  <a:moveTo>
                    <a:pt x="4292" y="10731"/>
                  </a:moveTo>
                  <a:lnTo>
                    <a:pt x="2133" y="10756"/>
                  </a:lnTo>
                  <a:lnTo>
                    <a:pt x="4292" y="1075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396458" y="425602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797" y="0"/>
                  </a:moveTo>
                  <a:lnTo>
                    <a:pt x="2260" y="0"/>
                  </a:lnTo>
                  <a:lnTo>
                    <a:pt x="0" y="2247"/>
                  </a:lnTo>
                  <a:lnTo>
                    <a:pt x="0" y="5029"/>
                  </a:lnTo>
                  <a:lnTo>
                    <a:pt x="0" y="7797"/>
                  </a:lnTo>
                  <a:lnTo>
                    <a:pt x="2260" y="10058"/>
                  </a:lnTo>
                  <a:lnTo>
                    <a:pt x="7797" y="10058"/>
                  </a:lnTo>
                  <a:lnTo>
                    <a:pt x="10058" y="7797"/>
                  </a:lnTo>
                  <a:lnTo>
                    <a:pt x="10058" y="2247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394299" y="425386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163" y="0"/>
                  </a:moveTo>
                  <a:lnTo>
                    <a:pt x="3225" y="0"/>
                  </a:lnTo>
                  <a:lnTo>
                    <a:pt x="0" y="3213"/>
                  </a:lnTo>
                  <a:lnTo>
                    <a:pt x="12" y="11163"/>
                  </a:lnTo>
                  <a:lnTo>
                    <a:pt x="3225" y="14376"/>
                  </a:lnTo>
                  <a:lnTo>
                    <a:pt x="11163" y="14363"/>
                  </a:lnTo>
                  <a:lnTo>
                    <a:pt x="14376" y="11163"/>
                  </a:lnTo>
                  <a:lnTo>
                    <a:pt x="14376" y="10058"/>
                  </a:lnTo>
                  <a:lnTo>
                    <a:pt x="5613" y="10058"/>
                  </a:lnTo>
                  <a:lnTo>
                    <a:pt x="4318" y="8762"/>
                  </a:lnTo>
                  <a:lnTo>
                    <a:pt x="4318" y="5600"/>
                  </a:lnTo>
                  <a:lnTo>
                    <a:pt x="5613" y="4318"/>
                  </a:lnTo>
                  <a:lnTo>
                    <a:pt x="14376" y="4318"/>
                  </a:lnTo>
                  <a:lnTo>
                    <a:pt x="14376" y="3213"/>
                  </a:lnTo>
                  <a:lnTo>
                    <a:pt x="11163" y="0"/>
                  </a:lnTo>
                  <a:close/>
                </a:path>
                <a:path w="14604" h="14604">
                  <a:moveTo>
                    <a:pt x="14376" y="4318"/>
                  </a:moveTo>
                  <a:lnTo>
                    <a:pt x="8762" y="4318"/>
                  </a:lnTo>
                  <a:lnTo>
                    <a:pt x="10058" y="5600"/>
                  </a:lnTo>
                  <a:lnTo>
                    <a:pt x="10058" y="8762"/>
                  </a:lnTo>
                  <a:lnTo>
                    <a:pt x="8762" y="10058"/>
                  </a:lnTo>
                  <a:lnTo>
                    <a:pt x="14376" y="10058"/>
                  </a:lnTo>
                  <a:lnTo>
                    <a:pt x="14376" y="4318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245100" y="4198251"/>
              <a:ext cx="172720" cy="32384"/>
            </a:xfrm>
            <a:custGeom>
              <a:avLst/>
              <a:gdLst/>
              <a:ahLst/>
              <a:cxnLst/>
              <a:rect l="l" t="t" r="r" b="b"/>
              <a:pathLst>
                <a:path w="172720" h="32385">
                  <a:moveTo>
                    <a:pt x="32677" y="0"/>
                  </a:moveTo>
                  <a:lnTo>
                    <a:pt x="0" y="0"/>
                  </a:lnTo>
                  <a:lnTo>
                    <a:pt x="0" y="31775"/>
                  </a:lnTo>
                  <a:lnTo>
                    <a:pt x="32677" y="31775"/>
                  </a:lnTo>
                  <a:lnTo>
                    <a:pt x="32677" y="29616"/>
                  </a:lnTo>
                  <a:lnTo>
                    <a:pt x="32677" y="27457"/>
                  </a:lnTo>
                  <a:lnTo>
                    <a:pt x="32677" y="4318"/>
                  </a:lnTo>
                  <a:lnTo>
                    <a:pt x="32677" y="0"/>
                  </a:lnTo>
                  <a:close/>
                </a:path>
                <a:path w="172720" h="32385">
                  <a:moveTo>
                    <a:pt x="172123" y="0"/>
                  </a:moveTo>
                  <a:lnTo>
                    <a:pt x="139446" y="0"/>
                  </a:lnTo>
                  <a:lnTo>
                    <a:pt x="139446" y="31775"/>
                  </a:lnTo>
                  <a:lnTo>
                    <a:pt x="172123" y="31775"/>
                  </a:lnTo>
                  <a:lnTo>
                    <a:pt x="172123" y="29616"/>
                  </a:lnTo>
                  <a:lnTo>
                    <a:pt x="172123" y="27457"/>
                  </a:lnTo>
                  <a:lnTo>
                    <a:pt x="172123" y="4318"/>
                  </a:lnTo>
                  <a:lnTo>
                    <a:pt x="1721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408929" y="4268825"/>
              <a:ext cx="6985" cy="37465"/>
            </a:xfrm>
            <a:custGeom>
              <a:avLst/>
              <a:gdLst/>
              <a:ahLst/>
              <a:cxnLst/>
              <a:rect l="l" t="t" r="r" b="b"/>
              <a:pathLst>
                <a:path w="6985" h="37464">
                  <a:moveTo>
                    <a:pt x="6743" y="0"/>
                  </a:moveTo>
                  <a:lnTo>
                    <a:pt x="0" y="0"/>
                  </a:lnTo>
                  <a:lnTo>
                    <a:pt x="0" y="37401"/>
                  </a:lnTo>
                  <a:lnTo>
                    <a:pt x="6743" y="37401"/>
                  </a:lnTo>
                  <a:lnTo>
                    <a:pt x="6743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401322" y="4269816"/>
              <a:ext cx="6985" cy="36830"/>
            </a:xfrm>
            <a:custGeom>
              <a:avLst/>
              <a:gdLst/>
              <a:ahLst/>
              <a:cxnLst/>
              <a:rect l="l" t="t" r="r" b="b"/>
              <a:pathLst>
                <a:path w="6985" h="36829">
                  <a:moveTo>
                    <a:pt x="6730" y="0"/>
                  </a:moveTo>
                  <a:lnTo>
                    <a:pt x="0" y="0"/>
                  </a:lnTo>
                  <a:lnTo>
                    <a:pt x="0" y="36207"/>
                  </a:lnTo>
                  <a:lnTo>
                    <a:pt x="6730" y="36207"/>
                  </a:lnTo>
                  <a:lnTo>
                    <a:pt x="673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399163" y="4267060"/>
              <a:ext cx="11430" cy="41275"/>
            </a:xfrm>
            <a:custGeom>
              <a:avLst/>
              <a:gdLst/>
              <a:ahLst/>
              <a:cxnLst/>
              <a:rect l="l" t="t" r="r" b="b"/>
              <a:pathLst>
                <a:path w="11429" h="41275">
                  <a:moveTo>
                    <a:pt x="8890" y="0"/>
                  </a:moveTo>
                  <a:lnTo>
                    <a:pt x="0" y="0"/>
                  </a:lnTo>
                  <a:lnTo>
                    <a:pt x="0" y="41122"/>
                  </a:lnTo>
                  <a:lnTo>
                    <a:pt x="11049" y="41122"/>
                  </a:lnTo>
                  <a:lnTo>
                    <a:pt x="11049" y="36804"/>
                  </a:lnTo>
                  <a:lnTo>
                    <a:pt x="4318" y="36804"/>
                  </a:lnTo>
                  <a:lnTo>
                    <a:pt x="4318" y="4318"/>
                  </a:lnTo>
                  <a:lnTo>
                    <a:pt x="6731" y="4318"/>
                  </a:lnTo>
                  <a:lnTo>
                    <a:pt x="6731" y="2159"/>
                  </a:lnTo>
                  <a:lnTo>
                    <a:pt x="8890" y="2159"/>
                  </a:lnTo>
                  <a:lnTo>
                    <a:pt x="8890" y="0"/>
                  </a:lnTo>
                  <a:close/>
                </a:path>
                <a:path w="11429" h="41275">
                  <a:moveTo>
                    <a:pt x="8890" y="2159"/>
                  </a:moveTo>
                  <a:lnTo>
                    <a:pt x="6731" y="2159"/>
                  </a:lnTo>
                  <a:lnTo>
                    <a:pt x="6731" y="36804"/>
                  </a:lnTo>
                  <a:lnTo>
                    <a:pt x="11049" y="36804"/>
                  </a:lnTo>
                  <a:lnTo>
                    <a:pt x="11049" y="4318"/>
                  </a:lnTo>
                  <a:lnTo>
                    <a:pt x="8890" y="4318"/>
                  </a:lnTo>
                  <a:lnTo>
                    <a:pt x="8890" y="2159"/>
                  </a:lnTo>
                  <a:close/>
                </a:path>
                <a:path w="11429" h="41275">
                  <a:moveTo>
                    <a:pt x="11049" y="0"/>
                  </a:moveTo>
                  <a:lnTo>
                    <a:pt x="8890" y="0"/>
                  </a:lnTo>
                  <a:lnTo>
                    <a:pt x="8890" y="4318"/>
                  </a:lnTo>
                  <a:lnTo>
                    <a:pt x="11049" y="4318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394591" y="4269816"/>
              <a:ext cx="6985" cy="36830"/>
            </a:xfrm>
            <a:custGeom>
              <a:avLst/>
              <a:gdLst/>
              <a:ahLst/>
              <a:cxnLst/>
              <a:rect l="l" t="t" r="r" b="b"/>
              <a:pathLst>
                <a:path w="6985" h="36829">
                  <a:moveTo>
                    <a:pt x="6730" y="0"/>
                  </a:moveTo>
                  <a:lnTo>
                    <a:pt x="0" y="0"/>
                  </a:lnTo>
                  <a:lnTo>
                    <a:pt x="0" y="36207"/>
                  </a:lnTo>
                  <a:lnTo>
                    <a:pt x="6730" y="36207"/>
                  </a:lnTo>
                  <a:lnTo>
                    <a:pt x="673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392432" y="4267060"/>
              <a:ext cx="11430" cy="41275"/>
            </a:xfrm>
            <a:custGeom>
              <a:avLst/>
              <a:gdLst/>
              <a:ahLst/>
              <a:cxnLst/>
              <a:rect l="l" t="t" r="r" b="b"/>
              <a:pathLst>
                <a:path w="11429" h="41275">
                  <a:moveTo>
                    <a:pt x="8889" y="0"/>
                  </a:moveTo>
                  <a:lnTo>
                    <a:pt x="0" y="0"/>
                  </a:lnTo>
                  <a:lnTo>
                    <a:pt x="0" y="41122"/>
                  </a:lnTo>
                  <a:lnTo>
                    <a:pt x="11049" y="41122"/>
                  </a:lnTo>
                  <a:lnTo>
                    <a:pt x="11049" y="36804"/>
                  </a:lnTo>
                  <a:lnTo>
                    <a:pt x="4317" y="36804"/>
                  </a:lnTo>
                  <a:lnTo>
                    <a:pt x="4317" y="4318"/>
                  </a:lnTo>
                  <a:lnTo>
                    <a:pt x="6730" y="4318"/>
                  </a:lnTo>
                  <a:lnTo>
                    <a:pt x="6730" y="2159"/>
                  </a:lnTo>
                  <a:lnTo>
                    <a:pt x="8889" y="2159"/>
                  </a:lnTo>
                  <a:lnTo>
                    <a:pt x="8889" y="0"/>
                  </a:lnTo>
                  <a:close/>
                </a:path>
                <a:path w="11429" h="41275">
                  <a:moveTo>
                    <a:pt x="8889" y="2159"/>
                  </a:moveTo>
                  <a:lnTo>
                    <a:pt x="6730" y="2159"/>
                  </a:lnTo>
                  <a:lnTo>
                    <a:pt x="6730" y="36804"/>
                  </a:lnTo>
                  <a:lnTo>
                    <a:pt x="11049" y="36804"/>
                  </a:lnTo>
                  <a:lnTo>
                    <a:pt x="11049" y="4318"/>
                  </a:lnTo>
                  <a:lnTo>
                    <a:pt x="8889" y="4318"/>
                  </a:lnTo>
                  <a:lnTo>
                    <a:pt x="8889" y="2159"/>
                  </a:lnTo>
                  <a:close/>
                </a:path>
                <a:path w="11429" h="41275">
                  <a:moveTo>
                    <a:pt x="11049" y="0"/>
                  </a:moveTo>
                  <a:lnTo>
                    <a:pt x="8889" y="0"/>
                  </a:lnTo>
                  <a:lnTo>
                    <a:pt x="8889" y="4318"/>
                  </a:lnTo>
                  <a:lnTo>
                    <a:pt x="11049" y="4318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389168" y="4269028"/>
              <a:ext cx="24765" cy="36830"/>
            </a:xfrm>
            <a:custGeom>
              <a:avLst/>
              <a:gdLst/>
              <a:ahLst/>
              <a:cxnLst/>
              <a:rect l="l" t="t" r="r" b="b"/>
              <a:pathLst>
                <a:path w="24764" h="36829">
                  <a:moveTo>
                    <a:pt x="4318" y="0"/>
                  </a:moveTo>
                  <a:lnTo>
                    <a:pt x="0" y="0"/>
                  </a:lnTo>
                  <a:lnTo>
                    <a:pt x="0" y="36791"/>
                  </a:lnTo>
                  <a:lnTo>
                    <a:pt x="4318" y="36791"/>
                  </a:lnTo>
                  <a:lnTo>
                    <a:pt x="4318" y="0"/>
                  </a:lnTo>
                  <a:close/>
                </a:path>
                <a:path w="24764" h="36829">
                  <a:moveTo>
                    <a:pt x="24307" y="0"/>
                  </a:moveTo>
                  <a:lnTo>
                    <a:pt x="19989" y="0"/>
                  </a:lnTo>
                  <a:lnTo>
                    <a:pt x="19989" y="36791"/>
                  </a:lnTo>
                  <a:lnTo>
                    <a:pt x="24307" y="36791"/>
                  </a:lnTo>
                  <a:lnTo>
                    <a:pt x="2430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406770" y="4266666"/>
              <a:ext cx="11430" cy="41910"/>
            </a:xfrm>
            <a:custGeom>
              <a:avLst/>
              <a:gdLst/>
              <a:ahLst/>
              <a:cxnLst/>
              <a:rect l="l" t="t" r="r" b="b"/>
              <a:pathLst>
                <a:path w="11429" h="41910">
                  <a:moveTo>
                    <a:pt x="8902" y="0"/>
                  </a:moveTo>
                  <a:lnTo>
                    <a:pt x="0" y="0"/>
                  </a:lnTo>
                  <a:lnTo>
                    <a:pt x="0" y="41719"/>
                  </a:lnTo>
                  <a:lnTo>
                    <a:pt x="11061" y="41719"/>
                  </a:lnTo>
                  <a:lnTo>
                    <a:pt x="11061" y="37401"/>
                  </a:lnTo>
                  <a:lnTo>
                    <a:pt x="4317" y="37401"/>
                  </a:lnTo>
                  <a:lnTo>
                    <a:pt x="4317" y="4317"/>
                  </a:lnTo>
                  <a:lnTo>
                    <a:pt x="6743" y="4317"/>
                  </a:lnTo>
                  <a:lnTo>
                    <a:pt x="6743" y="2158"/>
                  </a:lnTo>
                  <a:lnTo>
                    <a:pt x="8902" y="2158"/>
                  </a:lnTo>
                  <a:lnTo>
                    <a:pt x="8902" y="0"/>
                  </a:lnTo>
                  <a:close/>
                </a:path>
                <a:path w="11429" h="41910">
                  <a:moveTo>
                    <a:pt x="8902" y="2158"/>
                  </a:moveTo>
                  <a:lnTo>
                    <a:pt x="6743" y="2158"/>
                  </a:lnTo>
                  <a:lnTo>
                    <a:pt x="6743" y="37401"/>
                  </a:lnTo>
                  <a:lnTo>
                    <a:pt x="11061" y="37401"/>
                  </a:lnTo>
                  <a:lnTo>
                    <a:pt x="11061" y="4317"/>
                  </a:lnTo>
                  <a:lnTo>
                    <a:pt x="8902" y="4317"/>
                  </a:lnTo>
                  <a:lnTo>
                    <a:pt x="8902" y="2158"/>
                  </a:lnTo>
                  <a:close/>
                </a:path>
                <a:path w="11429" h="41910">
                  <a:moveTo>
                    <a:pt x="11061" y="0"/>
                  </a:moveTo>
                  <a:lnTo>
                    <a:pt x="8902" y="0"/>
                  </a:lnTo>
                  <a:lnTo>
                    <a:pt x="8902" y="4317"/>
                  </a:lnTo>
                  <a:lnTo>
                    <a:pt x="11061" y="4317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387403" y="4268825"/>
              <a:ext cx="6985" cy="37465"/>
            </a:xfrm>
            <a:custGeom>
              <a:avLst/>
              <a:gdLst/>
              <a:ahLst/>
              <a:cxnLst/>
              <a:rect l="l" t="t" r="r" b="b"/>
              <a:pathLst>
                <a:path w="6985" h="37464">
                  <a:moveTo>
                    <a:pt x="6756" y="0"/>
                  </a:moveTo>
                  <a:lnTo>
                    <a:pt x="0" y="0"/>
                  </a:lnTo>
                  <a:lnTo>
                    <a:pt x="0" y="37401"/>
                  </a:lnTo>
                  <a:lnTo>
                    <a:pt x="6756" y="37401"/>
                  </a:lnTo>
                  <a:lnTo>
                    <a:pt x="675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389283" y="4268546"/>
              <a:ext cx="4445" cy="36830"/>
            </a:xfrm>
            <a:custGeom>
              <a:avLst/>
              <a:gdLst/>
              <a:ahLst/>
              <a:cxnLst/>
              <a:rect l="l" t="t" r="r" b="b"/>
              <a:pathLst>
                <a:path w="4445" h="36829">
                  <a:moveTo>
                    <a:pt x="4317" y="0"/>
                  </a:moveTo>
                  <a:lnTo>
                    <a:pt x="0" y="0"/>
                  </a:lnTo>
                  <a:lnTo>
                    <a:pt x="0" y="36804"/>
                  </a:lnTo>
                  <a:lnTo>
                    <a:pt x="4317" y="36804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385244" y="4266666"/>
              <a:ext cx="11430" cy="41910"/>
            </a:xfrm>
            <a:custGeom>
              <a:avLst/>
              <a:gdLst/>
              <a:ahLst/>
              <a:cxnLst/>
              <a:rect l="l" t="t" r="r" b="b"/>
              <a:pathLst>
                <a:path w="11429" h="41910">
                  <a:moveTo>
                    <a:pt x="8915" y="0"/>
                  </a:moveTo>
                  <a:lnTo>
                    <a:pt x="0" y="0"/>
                  </a:lnTo>
                  <a:lnTo>
                    <a:pt x="0" y="41719"/>
                  </a:lnTo>
                  <a:lnTo>
                    <a:pt x="11074" y="41719"/>
                  </a:lnTo>
                  <a:lnTo>
                    <a:pt x="11074" y="37401"/>
                  </a:lnTo>
                  <a:lnTo>
                    <a:pt x="4317" y="37401"/>
                  </a:lnTo>
                  <a:lnTo>
                    <a:pt x="4317" y="4317"/>
                  </a:lnTo>
                  <a:lnTo>
                    <a:pt x="6756" y="4317"/>
                  </a:lnTo>
                  <a:lnTo>
                    <a:pt x="6756" y="2158"/>
                  </a:lnTo>
                  <a:lnTo>
                    <a:pt x="8915" y="2158"/>
                  </a:lnTo>
                  <a:lnTo>
                    <a:pt x="8915" y="0"/>
                  </a:lnTo>
                  <a:close/>
                </a:path>
                <a:path w="11429" h="41910">
                  <a:moveTo>
                    <a:pt x="8915" y="2158"/>
                  </a:moveTo>
                  <a:lnTo>
                    <a:pt x="6756" y="2158"/>
                  </a:lnTo>
                  <a:lnTo>
                    <a:pt x="6756" y="37401"/>
                  </a:lnTo>
                  <a:lnTo>
                    <a:pt x="11074" y="37401"/>
                  </a:lnTo>
                  <a:lnTo>
                    <a:pt x="11074" y="4317"/>
                  </a:lnTo>
                  <a:lnTo>
                    <a:pt x="8915" y="4317"/>
                  </a:lnTo>
                  <a:lnTo>
                    <a:pt x="8915" y="2158"/>
                  </a:lnTo>
                  <a:close/>
                </a:path>
                <a:path w="11429" h="41910">
                  <a:moveTo>
                    <a:pt x="11074" y="0"/>
                  </a:moveTo>
                  <a:lnTo>
                    <a:pt x="8915" y="0"/>
                  </a:lnTo>
                  <a:lnTo>
                    <a:pt x="8915" y="4317"/>
                  </a:lnTo>
                  <a:lnTo>
                    <a:pt x="11074" y="4317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399798" y="4269714"/>
              <a:ext cx="3810" cy="35560"/>
            </a:xfrm>
            <a:custGeom>
              <a:avLst/>
              <a:gdLst/>
              <a:ahLst/>
              <a:cxnLst/>
              <a:rect l="l" t="t" r="r" b="b"/>
              <a:pathLst>
                <a:path w="3810" h="35560">
                  <a:moveTo>
                    <a:pt x="3467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67" y="35534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399595" y="4269816"/>
              <a:ext cx="4445" cy="36195"/>
            </a:xfrm>
            <a:custGeom>
              <a:avLst/>
              <a:gdLst/>
              <a:ahLst/>
              <a:cxnLst/>
              <a:rect l="l" t="t" r="r" b="b"/>
              <a:pathLst>
                <a:path w="4445" h="36195">
                  <a:moveTo>
                    <a:pt x="4317" y="0"/>
                  </a:moveTo>
                  <a:lnTo>
                    <a:pt x="0" y="0"/>
                  </a:lnTo>
                  <a:lnTo>
                    <a:pt x="0" y="35826"/>
                  </a:lnTo>
                  <a:lnTo>
                    <a:pt x="4317" y="35826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269585" y="4268825"/>
              <a:ext cx="6985" cy="37465"/>
            </a:xfrm>
            <a:custGeom>
              <a:avLst/>
              <a:gdLst/>
              <a:ahLst/>
              <a:cxnLst/>
              <a:rect l="l" t="t" r="r" b="b"/>
              <a:pathLst>
                <a:path w="6985" h="37464">
                  <a:moveTo>
                    <a:pt x="6718" y="0"/>
                  </a:moveTo>
                  <a:lnTo>
                    <a:pt x="0" y="0"/>
                  </a:lnTo>
                  <a:lnTo>
                    <a:pt x="0" y="37401"/>
                  </a:lnTo>
                  <a:lnTo>
                    <a:pt x="6718" y="37401"/>
                  </a:lnTo>
                  <a:lnTo>
                    <a:pt x="6718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261965" y="4269816"/>
              <a:ext cx="6985" cy="36830"/>
            </a:xfrm>
            <a:custGeom>
              <a:avLst/>
              <a:gdLst/>
              <a:ahLst/>
              <a:cxnLst/>
              <a:rect l="l" t="t" r="r" b="b"/>
              <a:pathLst>
                <a:path w="6985" h="36829">
                  <a:moveTo>
                    <a:pt x="6756" y="0"/>
                  </a:moveTo>
                  <a:lnTo>
                    <a:pt x="0" y="0"/>
                  </a:lnTo>
                  <a:lnTo>
                    <a:pt x="0" y="36207"/>
                  </a:lnTo>
                  <a:lnTo>
                    <a:pt x="6756" y="36207"/>
                  </a:lnTo>
                  <a:lnTo>
                    <a:pt x="675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259819" y="4267060"/>
              <a:ext cx="11430" cy="41275"/>
            </a:xfrm>
            <a:custGeom>
              <a:avLst/>
              <a:gdLst/>
              <a:ahLst/>
              <a:cxnLst/>
              <a:rect l="l" t="t" r="r" b="b"/>
              <a:pathLst>
                <a:path w="11429" h="41275">
                  <a:moveTo>
                    <a:pt x="8902" y="0"/>
                  </a:moveTo>
                  <a:lnTo>
                    <a:pt x="0" y="0"/>
                  </a:lnTo>
                  <a:lnTo>
                    <a:pt x="0" y="41122"/>
                  </a:lnTo>
                  <a:lnTo>
                    <a:pt x="11061" y="41122"/>
                  </a:lnTo>
                  <a:lnTo>
                    <a:pt x="11061" y="36804"/>
                  </a:lnTo>
                  <a:lnTo>
                    <a:pt x="4318" y="36804"/>
                  </a:lnTo>
                  <a:lnTo>
                    <a:pt x="4318" y="4318"/>
                  </a:lnTo>
                  <a:lnTo>
                    <a:pt x="6743" y="4318"/>
                  </a:lnTo>
                  <a:lnTo>
                    <a:pt x="6743" y="2159"/>
                  </a:lnTo>
                  <a:lnTo>
                    <a:pt x="8902" y="2159"/>
                  </a:lnTo>
                  <a:lnTo>
                    <a:pt x="8902" y="0"/>
                  </a:lnTo>
                  <a:close/>
                </a:path>
                <a:path w="11429" h="41275">
                  <a:moveTo>
                    <a:pt x="8902" y="2159"/>
                  </a:moveTo>
                  <a:lnTo>
                    <a:pt x="6743" y="2159"/>
                  </a:lnTo>
                  <a:lnTo>
                    <a:pt x="6743" y="36804"/>
                  </a:lnTo>
                  <a:lnTo>
                    <a:pt x="11061" y="36804"/>
                  </a:lnTo>
                  <a:lnTo>
                    <a:pt x="11061" y="4318"/>
                  </a:lnTo>
                  <a:lnTo>
                    <a:pt x="8902" y="4318"/>
                  </a:lnTo>
                  <a:lnTo>
                    <a:pt x="8902" y="2159"/>
                  </a:lnTo>
                  <a:close/>
                </a:path>
                <a:path w="11429" h="41275">
                  <a:moveTo>
                    <a:pt x="11061" y="0"/>
                  </a:moveTo>
                  <a:lnTo>
                    <a:pt x="8902" y="0"/>
                  </a:lnTo>
                  <a:lnTo>
                    <a:pt x="8902" y="4318"/>
                  </a:lnTo>
                  <a:lnTo>
                    <a:pt x="11061" y="4318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255221" y="4269816"/>
              <a:ext cx="6985" cy="36830"/>
            </a:xfrm>
            <a:custGeom>
              <a:avLst/>
              <a:gdLst/>
              <a:ahLst/>
              <a:cxnLst/>
              <a:rect l="l" t="t" r="r" b="b"/>
              <a:pathLst>
                <a:path w="6985" h="36829">
                  <a:moveTo>
                    <a:pt x="6743" y="0"/>
                  </a:moveTo>
                  <a:lnTo>
                    <a:pt x="0" y="0"/>
                  </a:lnTo>
                  <a:lnTo>
                    <a:pt x="0" y="36207"/>
                  </a:lnTo>
                  <a:lnTo>
                    <a:pt x="6743" y="36207"/>
                  </a:lnTo>
                  <a:lnTo>
                    <a:pt x="674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253062" y="4267060"/>
              <a:ext cx="11430" cy="41275"/>
            </a:xfrm>
            <a:custGeom>
              <a:avLst/>
              <a:gdLst/>
              <a:ahLst/>
              <a:cxnLst/>
              <a:rect l="l" t="t" r="r" b="b"/>
              <a:pathLst>
                <a:path w="11429" h="41275">
                  <a:moveTo>
                    <a:pt x="8902" y="0"/>
                  </a:moveTo>
                  <a:lnTo>
                    <a:pt x="0" y="0"/>
                  </a:lnTo>
                  <a:lnTo>
                    <a:pt x="0" y="41122"/>
                  </a:lnTo>
                  <a:lnTo>
                    <a:pt x="11061" y="41122"/>
                  </a:lnTo>
                  <a:lnTo>
                    <a:pt x="11061" y="36804"/>
                  </a:lnTo>
                  <a:lnTo>
                    <a:pt x="4317" y="36804"/>
                  </a:lnTo>
                  <a:lnTo>
                    <a:pt x="4317" y="4318"/>
                  </a:lnTo>
                  <a:lnTo>
                    <a:pt x="6743" y="4318"/>
                  </a:lnTo>
                  <a:lnTo>
                    <a:pt x="6743" y="2159"/>
                  </a:lnTo>
                  <a:lnTo>
                    <a:pt x="8902" y="2159"/>
                  </a:lnTo>
                  <a:lnTo>
                    <a:pt x="8902" y="0"/>
                  </a:lnTo>
                  <a:close/>
                </a:path>
                <a:path w="11429" h="41275">
                  <a:moveTo>
                    <a:pt x="8902" y="2159"/>
                  </a:moveTo>
                  <a:lnTo>
                    <a:pt x="6743" y="2159"/>
                  </a:lnTo>
                  <a:lnTo>
                    <a:pt x="6743" y="36804"/>
                  </a:lnTo>
                  <a:lnTo>
                    <a:pt x="11061" y="36804"/>
                  </a:lnTo>
                  <a:lnTo>
                    <a:pt x="11061" y="4318"/>
                  </a:lnTo>
                  <a:lnTo>
                    <a:pt x="8902" y="4318"/>
                  </a:lnTo>
                  <a:lnTo>
                    <a:pt x="8902" y="2159"/>
                  </a:lnTo>
                  <a:close/>
                </a:path>
                <a:path w="11429" h="41275">
                  <a:moveTo>
                    <a:pt x="11061" y="0"/>
                  </a:moveTo>
                  <a:lnTo>
                    <a:pt x="8902" y="0"/>
                  </a:lnTo>
                  <a:lnTo>
                    <a:pt x="8902" y="4318"/>
                  </a:lnTo>
                  <a:lnTo>
                    <a:pt x="11061" y="4318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249811" y="4269028"/>
              <a:ext cx="24765" cy="36830"/>
            </a:xfrm>
            <a:custGeom>
              <a:avLst/>
              <a:gdLst/>
              <a:ahLst/>
              <a:cxnLst/>
              <a:rect l="l" t="t" r="r" b="b"/>
              <a:pathLst>
                <a:path w="24764" h="36829">
                  <a:moveTo>
                    <a:pt x="4318" y="0"/>
                  </a:moveTo>
                  <a:lnTo>
                    <a:pt x="0" y="0"/>
                  </a:lnTo>
                  <a:lnTo>
                    <a:pt x="0" y="36791"/>
                  </a:lnTo>
                  <a:lnTo>
                    <a:pt x="4318" y="36791"/>
                  </a:lnTo>
                  <a:lnTo>
                    <a:pt x="4318" y="0"/>
                  </a:lnTo>
                  <a:close/>
                </a:path>
                <a:path w="24764" h="36829">
                  <a:moveTo>
                    <a:pt x="24307" y="0"/>
                  </a:moveTo>
                  <a:lnTo>
                    <a:pt x="19989" y="0"/>
                  </a:lnTo>
                  <a:lnTo>
                    <a:pt x="19989" y="36791"/>
                  </a:lnTo>
                  <a:lnTo>
                    <a:pt x="24307" y="36791"/>
                  </a:lnTo>
                  <a:lnTo>
                    <a:pt x="2430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267426" y="4266666"/>
              <a:ext cx="11430" cy="41910"/>
            </a:xfrm>
            <a:custGeom>
              <a:avLst/>
              <a:gdLst/>
              <a:ahLst/>
              <a:cxnLst/>
              <a:rect l="l" t="t" r="r" b="b"/>
              <a:pathLst>
                <a:path w="11429" h="41910">
                  <a:moveTo>
                    <a:pt x="8877" y="0"/>
                  </a:moveTo>
                  <a:lnTo>
                    <a:pt x="0" y="0"/>
                  </a:lnTo>
                  <a:lnTo>
                    <a:pt x="0" y="41719"/>
                  </a:lnTo>
                  <a:lnTo>
                    <a:pt x="11036" y="41719"/>
                  </a:lnTo>
                  <a:lnTo>
                    <a:pt x="11036" y="37401"/>
                  </a:lnTo>
                  <a:lnTo>
                    <a:pt x="4318" y="37401"/>
                  </a:lnTo>
                  <a:lnTo>
                    <a:pt x="4318" y="4317"/>
                  </a:lnTo>
                  <a:lnTo>
                    <a:pt x="6718" y="4317"/>
                  </a:lnTo>
                  <a:lnTo>
                    <a:pt x="6718" y="2158"/>
                  </a:lnTo>
                  <a:lnTo>
                    <a:pt x="8877" y="2158"/>
                  </a:lnTo>
                  <a:lnTo>
                    <a:pt x="8877" y="0"/>
                  </a:lnTo>
                  <a:close/>
                </a:path>
                <a:path w="11429" h="41910">
                  <a:moveTo>
                    <a:pt x="8877" y="2158"/>
                  </a:moveTo>
                  <a:lnTo>
                    <a:pt x="6718" y="2158"/>
                  </a:lnTo>
                  <a:lnTo>
                    <a:pt x="6718" y="37401"/>
                  </a:lnTo>
                  <a:lnTo>
                    <a:pt x="11036" y="37401"/>
                  </a:lnTo>
                  <a:lnTo>
                    <a:pt x="11036" y="4317"/>
                  </a:lnTo>
                  <a:lnTo>
                    <a:pt x="8877" y="4317"/>
                  </a:lnTo>
                  <a:lnTo>
                    <a:pt x="8877" y="2158"/>
                  </a:lnTo>
                  <a:close/>
                </a:path>
                <a:path w="11429" h="41910">
                  <a:moveTo>
                    <a:pt x="11036" y="0"/>
                  </a:moveTo>
                  <a:lnTo>
                    <a:pt x="8877" y="0"/>
                  </a:lnTo>
                  <a:lnTo>
                    <a:pt x="8877" y="4317"/>
                  </a:lnTo>
                  <a:lnTo>
                    <a:pt x="11036" y="4317"/>
                  </a:lnTo>
                  <a:lnTo>
                    <a:pt x="110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248071" y="4268825"/>
              <a:ext cx="6985" cy="37465"/>
            </a:xfrm>
            <a:custGeom>
              <a:avLst/>
              <a:gdLst/>
              <a:ahLst/>
              <a:cxnLst/>
              <a:rect l="l" t="t" r="r" b="b"/>
              <a:pathLst>
                <a:path w="6985" h="37464">
                  <a:moveTo>
                    <a:pt x="6730" y="0"/>
                  </a:moveTo>
                  <a:lnTo>
                    <a:pt x="0" y="0"/>
                  </a:lnTo>
                  <a:lnTo>
                    <a:pt x="0" y="37401"/>
                  </a:lnTo>
                  <a:lnTo>
                    <a:pt x="6730" y="37401"/>
                  </a:lnTo>
                  <a:lnTo>
                    <a:pt x="673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249925" y="4268546"/>
              <a:ext cx="4445" cy="36830"/>
            </a:xfrm>
            <a:custGeom>
              <a:avLst/>
              <a:gdLst/>
              <a:ahLst/>
              <a:cxnLst/>
              <a:rect l="l" t="t" r="r" b="b"/>
              <a:pathLst>
                <a:path w="4445" h="36829">
                  <a:moveTo>
                    <a:pt x="4318" y="0"/>
                  </a:moveTo>
                  <a:lnTo>
                    <a:pt x="0" y="0"/>
                  </a:lnTo>
                  <a:lnTo>
                    <a:pt x="0" y="36804"/>
                  </a:lnTo>
                  <a:lnTo>
                    <a:pt x="4318" y="36804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245912" y="4266666"/>
              <a:ext cx="11430" cy="41910"/>
            </a:xfrm>
            <a:custGeom>
              <a:avLst/>
              <a:gdLst/>
              <a:ahLst/>
              <a:cxnLst/>
              <a:rect l="l" t="t" r="r" b="b"/>
              <a:pathLst>
                <a:path w="11429" h="41910">
                  <a:moveTo>
                    <a:pt x="8889" y="0"/>
                  </a:moveTo>
                  <a:lnTo>
                    <a:pt x="0" y="0"/>
                  </a:lnTo>
                  <a:lnTo>
                    <a:pt x="0" y="41719"/>
                  </a:lnTo>
                  <a:lnTo>
                    <a:pt x="11049" y="41719"/>
                  </a:lnTo>
                  <a:lnTo>
                    <a:pt x="11049" y="37401"/>
                  </a:lnTo>
                  <a:lnTo>
                    <a:pt x="4317" y="37401"/>
                  </a:lnTo>
                  <a:lnTo>
                    <a:pt x="4317" y="4317"/>
                  </a:lnTo>
                  <a:lnTo>
                    <a:pt x="6730" y="4317"/>
                  </a:lnTo>
                  <a:lnTo>
                    <a:pt x="6730" y="2158"/>
                  </a:lnTo>
                  <a:lnTo>
                    <a:pt x="8889" y="2158"/>
                  </a:lnTo>
                  <a:lnTo>
                    <a:pt x="8889" y="0"/>
                  </a:lnTo>
                  <a:close/>
                </a:path>
                <a:path w="11429" h="41910">
                  <a:moveTo>
                    <a:pt x="8889" y="2158"/>
                  </a:moveTo>
                  <a:lnTo>
                    <a:pt x="6730" y="2158"/>
                  </a:lnTo>
                  <a:lnTo>
                    <a:pt x="6730" y="37401"/>
                  </a:lnTo>
                  <a:lnTo>
                    <a:pt x="11049" y="37401"/>
                  </a:lnTo>
                  <a:lnTo>
                    <a:pt x="11049" y="4317"/>
                  </a:lnTo>
                  <a:lnTo>
                    <a:pt x="8889" y="4317"/>
                  </a:lnTo>
                  <a:lnTo>
                    <a:pt x="8889" y="2158"/>
                  </a:lnTo>
                  <a:close/>
                </a:path>
                <a:path w="11429" h="41910">
                  <a:moveTo>
                    <a:pt x="11049" y="0"/>
                  </a:moveTo>
                  <a:lnTo>
                    <a:pt x="8889" y="0"/>
                  </a:lnTo>
                  <a:lnTo>
                    <a:pt x="8889" y="4317"/>
                  </a:lnTo>
                  <a:lnTo>
                    <a:pt x="11049" y="4317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260441" y="4269714"/>
              <a:ext cx="3810" cy="35560"/>
            </a:xfrm>
            <a:custGeom>
              <a:avLst/>
              <a:gdLst/>
              <a:ahLst/>
              <a:cxnLst/>
              <a:rect l="l" t="t" r="r" b="b"/>
              <a:pathLst>
                <a:path w="3810" h="35560">
                  <a:moveTo>
                    <a:pt x="3479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79" y="35534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260251" y="4269816"/>
              <a:ext cx="4445" cy="36195"/>
            </a:xfrm>
            <a:custGeom>
              <a:avLst/>
              <a:gdLst/>
              <a:ahLst/>
              <a:cxnLst/>
              <a:rect l="l" t="t" r="r" b="b"/>
              <a:pathLst>
                <a:path w="4445" h="36195">
                  <a:moveTo>
                    <a:pt x="4318" y="0"/>
                  </a:moveTo>
                  <a:lnTo>
                    <a:pt x="0" y="0"/>
                  </a:lnTo>
                  <a:lnTo>
                    <a:pt x="0" y="35826"/>
                  </a:lnTo>
                  <a:lnTo>
                    <a:pt x="4318" y="3582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676430" y="453475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0350" y="0"/>
                  </a:moveTo>
                  <a:lnTo>
                    <a:pt x="2222" y="2628"/>
                  </a:lnTo>
                  <a:lnTo>
                    <a:pt x="0" y="7010"/>
                  </a:lnTo>
                  <a:lnTo>
                    <a:pt x="2628" y="15151"/>
                  </a:lnTo>
                  <a:lnTo>
                    <a:pt x="7010" y="17386"/>
                  </a:lnTo>
                  <a:lnTo>
                    <a:pt x="11074" y="16040"/>
                  </a:lnTo>
                  <a:lnTo>
                    <a:pt x="15138" y="14731"/>
                  </a:lnTo>
                  <a:lnTo>
                    <a:pt x="17360" y="10363"/>
                  </a:lnTo>
                  <a:lnTo>
                    <a:pt x="16052" y="6299"/>
                  </a:lnTo>
                  <a:lnTo>
                    <a:pt x="14731" y="2222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675198" y="453351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4084" y="0"/>
                  </a:moveTo>
                  <a:lnTo>
                    <a:pt x="9893" y="0"/>
                  </a:lnTo>
                  <a:lnTo>
                    <a:pt x="6858" y="482"/>
                  </a:lnTo>
                  <a:lnTo>
                    <a:pt x="2654" y="1854"/>
                  </a:lnTo>
                  <a:lnTo>
                    <a:pt x="0" y="5753"/>
                  </a:lnTo>
                  <a:lnTo>
                    <a:pt x="0" y="9931"/>
                  </a:lnTo>
                  <a:lnTo>
                    <a:pt x="482" y="12966"/>
                  </a:lnTo>
                  <a:lnTo>
                    <a:pt x="1841" y="17157"/>
                  </a:lnTo>
                  <a:lnTo>
                    <a:pt x="5714" y="19824"/>
                  </a:lnTo>
                  <a:lnTo>
                    <a:pt x="9893" y="19824"/>
                  </a:lnTo>
                  <a:lnTo>
                    <a:pt x="12979" y="19329"/>
                  </a:lnTo>
                  <a:lnTo>
                    <a:pt x="17157" y="17970"/>
                  </a:lnTo>
                  <a:lnTo>
                    <a:pt x="18854" y="15506"/>
                  </a:lnTo>
                  <a:lnTo>
                    <a:pt x="7556" y="15506"/>
                  </a:lnTo>
                  <a:lnTo>
                    <a:pt x="5359" y="14008"/>
                  </a:lnTo>
                  <a:lnTo>
                    <a:pt x="4584" y="11633"/>
                  </a:lnTo>
                  <a:lnTo>
                    <a:pt x="4318" y="9931"/>
                  </a:lnTo>
                  <a:lnTo>
                    <a:pt x="4343" y="7531"/>
                  </a:lnTo>
                  <a:lnTo>
                    <a:pt x="5829" y="5346"/>
                  </a:lnTo>
                  <a:lnTo>
                    <a:pt x="8178" y="4597"/>
                  </a:lnTo>
                  <a:lnTo>
                    <a:pt x="9893" y="4317"/>
                  </a:lnTo>
                  <a:lnTo>
                    <a:pt x="18510" y="4317"/>
                  </a:lnTo>
                  <a:lnTo>
                    <a:pt x="17970" y="2666"/>
                  </a:lnTo>
                  <a:lnTo>
                    <a:pt x="14084" y="0"/>
                  </a:lnTo>
                  <a:close/>
                </a:path>
                <a:path w="20320" h="20320">
                  <a:moveTo>
                    <a:pt x="19342" y="6857"/>
                  </a:moveTo>
                  <a:lnTo>
                    <a:pt x="15227" y="8191"/>
                  </a:lnTo>
                  <a:lnTo>
                    <a:pt x="15494" y="9905"/>
                  </a:lnTo>
                  <a:lnTo>
                    <a:pt x="15494" y="12268"/>
                  </a:lnTo>
                  <a:lnTo>
                    <a:pt x="13995" y="14465"/>
                  </a:lnTo>
                  <a:lnTo>
                    <a:pt x="11645" y="15227"/>
                  </a:lnTo>
                  <a:lnTo>
                    <a:pt x="9893" y="15506"/>
                  </a:lnTo>
                  <a:lnTo>
                    <a:pt x="18854" y="15506"/>
                  </a:lnTo>
                  <a:lnTo>
                    <a:pt x="19824" y="14096"/>
                  </a:lnTo>
                  <a:lnTo>
                    <a:pt x="19812" y="9905"/>
                  </a:lnTo>
                  <a:lnTo>
                    <a:pt x="19342" y="6857"/>
                  </a:lnTo>
                  <a:close/>
                </a:path>
                <a:path w="20320" h="20320">
                  <a:moveTo>
                    <a:pt x="18510" y="4317"/>
                  </a:moveTo>
                  <a:lnTo>
                    <a:pt x="12255" y="4317"/>
                  </a:lnTo>
                  <a:lnTo>
                    <a:pt x="14477" y="5829"/>
                  </a:lnTo>
                  <a:lnTo>
                    <a:pt x="15227" y="8191"/>
                  </a:lnTo>
                  <a:lnTo>
                    <a:pt x="19342" y="6857"/>
                  </a:lnTo>
                  <a:lnTo>
                    <a:pt x="1851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680468" y="4538459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5740" y="0"/>
                  </a:moveTo>
                  <a:lnTo>
                    <a:pt x="1028" y="1524"/>
                  </a:lnTo>
                  <a:lnTo>
                    <a:pt x="0" y="6375"/>
                  </a:lnTo>
                  <a:lnTo>
                    <a:pt x="3695" y="9690"/>
                  </a:lnTo>
                  <a:lnTo>
                    <a:pt x="8394" y="8166"/>
                  </a:lnTo>
                  <a:lnTo>
                    <a:pt x="9423" y="3302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678106" y="453602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8610" y="0"/>
                  </a:moveTo>
                  <a:lnTo>
                    <a:pt x="1523" y="2286"/>
                  </a:lnTo>
                  <a:lnTo>
                    <a:pt x="0" y="9575"/>
                  </a:lnTo>
                  <a:lnTo>
                    <a:pt x="5537" y="14566"/>
                  </a:lnTo>
                  <a:lnTo>
                    <a:pt x="6718" y="14185"/>
                  </a:lnTo>
                  <a:lnTo>
                    <a:pt x="5384" y="10083"/>
                  </a:lnTo>
                  <a:lnTo>
                    <a:pt x="6573" y="9697"/>
                  </a:lnTo>
                  <a:lnTo>
                    <a:pt x="4737" y="8039"/>
                  </a:lnTo>
                  <a:lnTo>
                    <a:pt x="5245" y="5626"/>
                  </a:lnTo>
                  <a:lnTo>
                    <a:pt x="7581" y="4876"/>
                  </a:lnTo>
                  <a:lnTo>
                    <a:pt x="14034" y="4876"/>
                  </a:lnTo>
                  <a:lnTo>
                    <a:pt x="8610" y="0"/>
                  </a:lnTo>
                  <a:close/>
                </a:path>
                <a:path w="14604" h="14604">
                  <a:moveTo>
                    <a:pt x="14034" y="4876"/>
                  </a:moveTo>
                  <a:lnTo>
                    <a:pt x="7581" y="4876"/>
                  </a:lnTo>
                  <a:lnTo>
                    <a:pt x="9410" y="6515"/>
                  </a:lnTo>
                  <a:lnTo>
                    <a:pt x="8902" y="8940"/>
                  </a:lnTo>
                  <a:lnTo>
                    <a:pt x="6573" y="9697"/>
                  </a:lnTo>
                  <a:lnTo>
                    <a:pt x="7492" y="10528"/>
                  </a:lnTo>
                  <a:lnTo>
                    <a:pt x="6057" y="12128"/>
                  </a:lnTo>
                  <a:lnTo>
                    <a:pt x="6718" y="14185"/>
                  </a:lnTo>
                  <a:lnTo>
                    <a:pt x="12611" y="12280"/>
                  </a:lnTo>
                  <a:lnTo>
                    <a:pt x="14147" y="4978"/>
                  </a:lnTo>
                  <a:close/>
                </a:path>
                <a:path w="14604" h="14604">
                  <a:moveTo>
                    <a:pt x="6573" y="9697"/>
                  </a:moveTo>
                  <a:lnTo>
                    <a:pt x="5384" y="10083"/>
                  </a:lnTo>
                  <a:lnTo>
                    <a:pt x="6057" y="12128"/>
                  </a:lnTo>
                  <a:lnTo>
                    <a:pt x="7492" y="10528"/>
                  </a:lnTo>
                  <a:lnTo>
                    <a:pt x="6573" y="96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680824" y="4542472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1879" y="0"/>
                  </a:moveTo>
                  <a:lnTo>
                    <a:pt x="292" y="850"/>
                  </a:lnTo>
                  <a:lnTo>
                    <a:pt x="0" y="2463"/>
                  </a:lnTo>
                  <a:lnTo>
                    <a:pt x="1612" y="3111"/>
                  </a:lnTo>
                  <a:lnTo>
                    <a:pt x="2654" y="4876"/>
                  </a:lnTo>
                  <a:lnTo>
                    <a:pt x="4381" y="4076"/>
                  </a:lnTo>
                  <a:lnTo>
                    <a:pt x="6527" y="3962"/>
                  </a:lnTo>
                  <a:lnTo>
                    <a:pt x="6197" y="2552"/>
                  </a:lnTo>
                  <a:lnTo>
                    <a:pt x="5600" y="2514"/>
                  </a:lnTo>
                  <a:lnTo>
                    <a:pt x="5219" y="3454"/>
                  </a:lnTo>
                  <a:lnTo>
                    <a:pt x="2844" y="1206"/>
                  </a:lnTo>
                  <a:lnTo>
                    <a:pt x="2844" y="152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674029" y="453504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2763" y="0"/>
                  </a:moveTo>
                  <a:lnTo>
                    <a:pt x="2730" y="3251"/>
                  </a:lnTo>
                  <a:lnTo>
                    <a:pt x="0" y="8636"/>
                  </a:lnTo>
                  <a:lnTo>
                    <a:pt x="3251" y="18681"/>
                  </a:lnTo>
                  <a:lnTo>
                    <a:pt x="8636" y="21424"/>
                  </a:lnTo>
                  <a:lnTo>
                    <a:pt x="18656" y="18148"/>
                  </a:lnTo>
                  <a:lnTo>
                    <a:pt x="21412" y="12776"/>
                  </a:lnTo>
                  <a:lnTo>
                    <a:pt x="19773" y="7747"/>
                  </a:lnTo>
                  <a:lnTo>
                    <a:pt x="18148" y="2743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673026" y="4534039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16637" y="0"/>
                  </a:moveTo>
                  <a:lnTo>
                    <a:pt x="10502" y="0"/>
                  </a:lnTo>
                  <a:lnTo>
                    <a:pt x="9283" y="190"/>
                  </a:lnTo>
                  <a:lnTo>
                    <a:pt x="3149" y="2184"/>
                  </a:lnTo>
                  <a:lnTo>
                    <a:pt x="0" y="6756"/>
                  </a:lnTo>
                  <a:lnTo>
                    <a:pt x="0" y="12890"/>
                  </a:lnTo>
                  <a:lnTo>
                    <a:pt x="190" y="14122"/>
                  </a:lnTo>
                  <a:lnTo>
                    <a:pt x="584" y="15316"/>
                  </a:lnTo>
                  <a:lnTo>
                    <a:pt x="2171" y="20281"/>
                  </a:lnTo>
                  <a:lnTo>
                    <a:pt x="6769" y="23431"/>
                  </a:lnTo>
                  <a:lnTo>
                    <a:pt x="12903" y="23431"/>
                  </a:lnTo>
                  <a:lnTo>
                    <a:pt x="14122" y="23240"/>
                  </a:lnTo>
                  <a:lnTo>
                    <a:pt x="20256" y="21221"/>
                  </a:lnTo>
                  <a:lnTo>
                    <a:pt x="21727" y="19100"/>
                  </a:lnTo>
                  <a:lnTo>
                    <a:pt x="8597" y="19100"/>
                  </a:lnTo>
                  <a:lnTo>
                    <a:pt x="5689" y="17119"/>
                  </a:lnTo>
                  <a:lnTo>
                    <a:pt x="4686" y="13982"/>
                  </a:lnTo>
                  <a:lnTo>
                    <a:pt x="4322" y="11709"/>
                  </a:lnTo>
                  <a:lnTo>
                    <a:pt x="4318" y="8585"/>
                  </a:lnTo>
                  <a:lnTo>
                    <a:pt x="6299" y="5689"/>
                  </a:lnTo>
                  <a:lnTo>
                    <a:pt x="9423" y="4686"/>
                  </a:lnTo>
                  <a:lnTo>
                    <a:pt x="11709" y="4317"/>
                  </a:lnTo>
                  <a:lnTo>
                    <a:pt x="21606" y="4317"/>
                  </a:lnTo>
                  <a:lnTo>
                    <a:pt x="21221" y="3136"/>
                  </a:lnTo>
                  <a:lnTo>
                    <a:pt x="16637" y="0"/>
                  </a:lnTo>
                  <a:close/>
                </a:path>
                <a:path w="23495" h="23495">
                  <a:moveTo>
                    <a:pt x="22834" y="8089"/>
                  </a:moveTo>
                  <a:lnTo>
                    <a:pt x="18732" y="9423"/>
                  </a:lnTo>
                  <a:lnTo>
                    <a:pt x="19084" y="11683"/>
                  </a:lnTo>
                  <a:lnTo>
                    <a:pt x="19088" y="14820"/>
                  </a:lnTo>
                  <a:lnTo>
                    <a:pt x="17106" y="17716"/>
                  </a:lnTo>
                  <a:lnTo>
                    <a:pt x="13982" y="18745"/>
                  </a:lnTo>
                  <a:lnTo>
                    <a:pt x="11709" y="19100"/>
                  </a:lnTo>
                  <a:lnTo>
                    <a:pt x="21727" y="19100"/>
                  </a:lnTo>
                  <a:lnTo>
                    <a:pt x="23418" y="16662"/>
                  </a:lnTo>
                  <a:lnTo>
                    <a:pt x="23406" y="10515"/>
                  </a:lnTo>
                  <a:lnTo>
                    <a:pt x="23228" y="9283"/>
                  </a:lnTo>
                  <a:lnTo>
                    <a:pt x="22834" y="8089"/>
                  </a:lnTo>
                  <a:close/>
                </a:path>
                <a:path w="23495" h="23495">
                  <a:moveTo>
                    <a:pt x="571" y="15290"/>
                  </a:moveTo>
                  <a:close/>
                </a:path>
                <a:path w="23495" h="23495">
                  <a:moveTo>
                    <a:pt x="21606" y="4317"/>
                  </a:moveTo>
                  <a:lnTo>
                    <a:pt x="14808" y="4317"/>
                  </a:lnTo>
                  <a:lnTo>
                    <a:pt x="17716" y="6299"/>
                  </a:lnTo>
                  <a:lnTo>
                    <a:pt x="18732" y="9423"/>
                  </a:lnTo>
                  <a:lnTo>
                    <a:pt x="22834" y="8089"/>
                  </a:lnTo>
                  <a:lnTo>
                    <a:pt x="2160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679008" y="453960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7073" y="0"/>
                  </a:moveTo>
                  <a:lnTo>
                    <a:pt x="1270" y="1904"/>
                  </a:lnTo>
                  <a:lnTo>
                    <a:pt x="0" y="7874"/>
                  </a:lnTo>
                  <a:lnTo>
                    <a:pt x="4546" y="11950"/>
                  </a:lnTo>
                  <a:lnTo>
                    <a:pt x="10350" y="10045"/>
                  </a:lnTo>
                  <a:lnTo>
                    <a:pt x="11620" y="4089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676645" y="4537163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5">
                  <a:moveTo>
                    <a:pt x="9944" y="0"/>
                  </a:moveTo>
                  <a:lnTo>
                    <a:pt x="1777" y="2679"/>
                  </a:lnTo>
                  <a:lnTo>
                    <a:pt x="0" y="11074"/>
                  </a:lnTo>
                  <a:lnTo>
                    <a:pt x="6388" y="16827"/>
                  </a:lnTo>
                  <a:lnTo>
                    <a:pt x="7569" y="16433"/>
                  </a:lnTo>
                  <a:lnTo>
                    <a:pt x="6235" y="12331"/>
                  </a:lnTo>
                  <a:lnTo>
                    <a:pt x="7418" y="11945"/>
                  </a:lnTo>
                  <a:lnTo>
                    <a:pt x="4737" y="9537"/>
                  </a:lnTo>
                  <a:lnTo>
                    <a:pt x="5486" y="6007"/>
                  </a:lnTo>
                  <a:lnTo>
                    <a:pt x="8915" y="4889"/>
                  </a:lnTo>
                  <a:lnTo>
                    <a:pt x="15394" y="4889"/>
                  </a:lnTo>
                  <a:lnTo>
                    <a:pt x="9944" y="0"/>
                  </a:lnTo>
                  <a:close/>
                </a:path>
                <a:path w="16510" h="17145">
                  <a:moveTo>
                    <a:pt x="15394" y="4889"/>
                  </a:moveTo>
                  <a:lnTo>
                    <a:pt x="8915" y="4889"/>
                  </a:lnTo>
                  <a:lnTo>
                    <a:pt x="11607" y="7302"/>
                  </a:lnTo>
                  <a:lnTo>
                    <a:pt x="10858" y="10820"/>
                  </a:lnTo>
                  <a:lnTo>
                    <a:pt x="7418" y="11945"/>
                  </a:lnTo>
                  <a:lnTo>
                    <a:pt x="8343" y="12776"/>
                  </a:lnTo>
                  <a:lnTo>
                    <a:pt x="6908" y="14389"/>
                  </a:lnTo>
                  <a:lnTo>
                    <a:pt x="7569" y="16433"/>
                  </a:lnTo>
                  <a:lnTo>
                    <a:pt x="14554" y="14160"/>
                  </a:lnTo>
                  <a:lnTo>
                    <a:pt x="16357" y="5753"/>
                  </a:lnTo>
                  <a:lnTo>
                    <a:pt x="15394" y="4889"/>
                  </a:lnTo>
                  <a:close/>
                </a:path>
                <a:path w="16510" h="17145">
                  <a:moveTo>
                    <a:pt x="7418" y="11945"/>
                  </a:moveTo>
                  <a:lnTo>
                    <a:pt x="6235" y="12331"/>
                  </a:lnTo>
                  <a:lnTo>
                    <a:pt x="6908" y="14389"/>
                  </a:lnTo>
                  <a:lnTo>
                    <a:pt x="8343" y="12776"/>
                  </a:lnTo>
                  <a:lnTo>
                    <a:pt x="7418" y="119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679452" y="4544364"/>
              <a:ext cx="8255" cy="6350"/>
            </a:xfrm>
            <a:custGeom>
              <a:avLst/>
              <a:gdLst/>
              <a:ahLst/>
              <a:cxnLst/>
              <a:rect l="l" t="t" r="r" b="b"/>
              <a:pathLst>
                <a:path w="8254" h="6350">
                  <a:moveTo>
                    <a:pt x="1104" y="0"/>
                  </a:moveTo>
                  <a:lnTo>
                    <a:pt x="622" y="304"/>
                  </a:lnTo>
                  <a:lnTo>
                    <a:pt x="368" y="1257"/>
                  </a:lnTo>
                  <a:lnTo>
                    <a:pt x="0" y="3225"/>
                  </a:lnTo>
                  <a:lnTo>
                    <a:pt x="1981" y="4038"/>
                  </a:lnTo>
                  <a:lnTo>
                    <a:pt x="3263" y="6184"/>
                  </a:lnTo>
                  <a:lnTo>
                    <a:pt x="5384" y="5245"/>
                  </a:lnTo>
                  <a:lnTo>
                    <a:pt x="8064" y="5067"/>
                  </a:lnTo>
                  <a:lnTo>
                    <a:pt x="7632" y="3340"/>
                  </a:lnTo>
                  <a:lnTo>
                    <a:pt x="6896" y="3276"/>
                  </a:lnTo>
                  <a:lnTo>
                    <a:pt x="6413" y="4444"/>
                  </a:lnTo>
                  <a:lnTo>
                    <a:pt x="4978" y="3060"/>
                  </a:lnTo>
                  <a:lnTo>
                    <a:pt x="3505" y="1663"/>
                  </a:lnTo>
                  <a:lnTo>
                    <a:pt x="3517" y="380"/>
                  </a:lnTo>
                  <a:lnTo>
                    <a:pt x="2311" y="203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676430" y="416365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0350" y="0"/>
                  </a:moveTo>
                  <a:lnTo>
                    <a:pt x="2222" y="2628"/>
                  </a:lnTo>
                  <a:lnTo>
                    <a:pt x="0" y="7010"/>
                  </a:lnTo>
                  <a:lnTo>
                    <a:pt x="2628" y="15138"/>
                  </a:lnTo>
                  <a:lnTo>
                    <a:pt x="7010" y="17373"/>
                  </a:lnTo>
                  <a:lnTo>
                    <a:pt x="15138" y="14719"/>
                  </a:lnTo>
                  <a:lnTo>
                    <a:pt x="17360" y="10350"/>
                  </a:lnTo>
                  <a:lnTo>
                    <a:pt x="16052" y="6286"/>
                  </a:lnTo>
                  <a:lnTo>
                    <a:pt x="14731" y="2222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675198" y="416243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4084" y="0"/>
                  </a:moveTo>
                  <a:lnTo>
                    <a:pt x="9906" y="0"/>
                  </a:lnTo>
                  <a:lnTo>
                    <a:pt x="6858" y="482"/>
                  </a:lnTo>
                  <a:lnTo>
                    <a:pt x="2654" y="1841"/>
                  </a:lnTo>
                  <a:lnTo>
                    <a:pt x="0" y="5740"/>
                  </a:lnTo>
                  <a:lnTo>
                    <a:pt x="0" y="9918"/>
                  </a:lnTo>
                  <a:lnTo>
                    <a:pt x="482" y="12941"/>
                  </a:lnTo>
                  <a:lnTo>
                    <a:pt x="1854" y="17145"/>
                  </a:lnTo>
                  <a:lnTo>
                    <a:pt x="5727" y="19812"/>
                  </a:lnTo>
                  <a:lnTo>
                    <a:pt x="9918" y="19812"/>
                  </a:lnTo>
                  <a:lnTo>
                    <a:pt x="12979" y="19316"/>
                  </a:lnTo>
                  <a:lnTo>
                    <a:pt x="17157" y="17945"/>
                  </a:lnTo>
                  <a:lnTo>
                    <a:pt x="18845" y="15494"/>
                  </a:lnTo>
                  <a:lnTo>
                    <a:pt x="7556" y="15481"/>
                  </a:lnTo>
                  <a:lnTo>
                    <a:pt x="5359" y="13982"/>
                  </a:lnTo>
                  <a:lnTo>
                    <a:pt x="4595" y="11620"/>
                  </a:lnTo>
                  <a:lnTo>
                    <a:pt x="4318" y="9918"/>
                  </a:lnTo>
                  <a:lnTo>
                    <a:pt x="4352" y="7505"/>
                  </a:lnTo>
                  <a:lnTo>
                    <a:pt x="5829" y="5346"/>
                  </a:lnTo>
                  <a:lnTo>
                    <a:pt x="8191" y="4584"/>
                  </a:lnTo>
                  <a:lnTo>
                    <a:pt x="9906" y="4318"/>
                  </a:lnTo>
                  <a:lnTo>
                    <a:pt x="18519" y="4318"/>
                  </a:lnTo>
                  <a:lnTo>
                    <a:pt x="17970" y="2641"/>
                  </a:lnTo>
                  <a:lnTo>
                    <a:pt x="14084" y="0"/>
                  </a:lnTo>
                  <a:close/>
                </a:path>
                <a:path w="20320" h="20320">
                  <a:moveTo>
                    <a:pt x="19342" y="6832"/>
                  </a:moveTo>
                  <a:lnTo>
                    <a:pt x="15227" y="8166"/>
                  </a:lnTo>
                  <a:lnTo>
                    <a:pt x="15494" y="9880"/>
                  </a:lnTo>
                  <a:lnTo>
                    <a:pt x="15494" y="12242"/>
                  </a:lnTo>
                  <a:lnTo>
                    <a:pt x="13995" y="14452"/>
                  </a:lnTo>
                  <a:lnTo>
                    <a:pt x="11633" y="15214"/>
                  </a:lnTo>
                  <a:lnTo>
                    <a:pt x="9918" y="15494"/>
                  </a:lnTo>
                  <a:lnTo>
                    <a:pt x="18854" y="15481"/>
                  </a:lnTo>
                  <a:lnTo>
                    <a:pt x="19824" y="14071"/>
                  </a:lnTo>
                  <a:lnTo>
                    <a:pt x="19812" y="9880"/>
                  </a:lnTo>
                  <a:lnTo>
                    <a:pt x="19342" y="6832"/>
                  </a:lnTo>
                  <a:close/>
                </a:path>
                <a:path w="20320" h="20320">
                  <a:moveTo>
                    <a:pt x="4595" y="11620"/>
                  </a:moveTo>
                  <a:close/>
                </a:path>
                <a:path w="20320" h="20320">
                  <a:moveTo>
                    <a:pt x="18519" y="4318"/>
                  </a:moveTo>
                  <a:lnTo>
                    <a:pt x="12268" y="4318"/>
                  </a:lnTo>
                  <a:lnTo>
                    <a:pt x="14477" y="5816"/>
                  </a:lnTo>
                  <a:lnTo>
                    <a:pt x="15227" y="8166"/>
                  </a:lnTo>
                  <a:lnTo>
                    <a:pt x="19342" y="6832"/>
                  </a:lnTo>
                  <a:lnTo>
                    <a:pt x="1851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680468" y="4167352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5740" y="0"/>
                  </a:moveTo>
                  <a:lnTo>
                    <a:pt x="1028" y="1536"/>
                  </a:lnTo>
                  <a:lnTo>
                    <a:pt x="0" y="6375"/>
                  </a:lnTo>
                  <a:lnTo>
                    <a:pt x="3695" y="9702"/>
                  </a:lnTo>
                  <a:lnTo>
                    <a:pt x="8394" y="8166"/>
                  </a:lnTo>
                  <a:lnTo>
                    <a:pt x="9423" y="3314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678228" y="416491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8488" y="0"/>
                  </a:moveTo>
                  <a:lnTo>
                    <a:pt x="1401" y="2311"/>
                  </a:lnTo>
                  <a:lnTo>
                    <a:pt x="13" y="8940"/>
                  </a:lnTo>
                  <a:lnTo>
                    <a:pt x="0" y="9698"/>
                  </a:lnTo>
                  <a:lnTo>
                    <a:pt x="5414" y="14579"/>
                  </a:lnTo>
                  <a:lnTo>
                    <a:pt x="6595" y="14185"/>
                  </a:lnTo>
                  <a:lnTo>
                    <a:pt x="5262" y="10083"/>
                  </a:lnTo>
                  <a:lnTo>
                    <a:pt x="6447" y="9698"/>
                  </a:lnTo>
                  <a:lnTo>
                    <a:pt x="4614" y="8051"/>
                  </a:lnTo>
                  <a:lnTo>
                    <a:pt x="5122" y="5638"/>
                  </a:lnTo>
                  <a:lnTo>
                    <a:pt x="7459" y="4876"/>
                  </a:lnTo>
                  <a:lnTo>
                    <a:pt x="13912" y="4876"/>
                  </a:lnTo>
                  <a:lnTo>
                    <a:pt x="8488" y="0"/>
                  </a:lnTo>
                  <a:close/>
                </a:path>
                <a:path w="14604" h="14604">
                  <a:moveTo>
                    <a:pt x="13912" y="4876"/>
                  </a:moveTo>
                  <a:lnTo>
                    <a:pt x="7459" y="4876"/>
                  </a:lnTo>
                  <a:lnTo>
                    <a:pt x="9288" y="6527"/>
                  </a:lnTo>
                  <a:lnTo>
                    <a:pt x="8780" y="8940"/>
                  </a:lnTo>
                  <a:lnTo>
                    <a:pt x="6447" y="9698"/>
                  </a:lnTo>
                  <a:lnTo>
                    <a:pt x="7370" y="10528"/>
                  </a:lnTo>
                  <a:lnTo>
                    <a:pt x="5935" y="12141"/>
                  </a:lnTo>
                  <a:lnTo>
                    <a:pt x="6595" y="14185"/>
                  </a:lnTo>
                  <a:lnTo>
                    <a:pt x="12488" y="12268"/>
                  </a:lnTo>
                  <a:lnTo>
                    <a:pt x="14025" y="4978"/>
                  </a:lnTo>
                  <a:close/>
                </a:path>
                <a:path w="14604" h="14604">
                  <a:moveTo>
                    <a:pt x="6447" y="9698"/>
                  </a:moveTo>
                  <a:lnTo>
                    <a:pt x="5262" y="10083"/>
                  </a:lnTo>
                  <a:lnTo>
                    <a:pt x="5935" y="12141"/>
                  </a:lnTo>
                  <a:lnTo>
                    <a:pt x="7370" y="10528"/>
                  </a:lnTo>
                  <a:lnTo>
                    <a:pt x="6447" y="96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680824" y="4171378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1879" y="0"/>
                  </a:moveTo>
                  <a:lnTo>
                    <a:pt x="292" y="863"/>
                  </a:lnTo>
                  <a:lnTo>
                    <a:pt x="0" y="2463"/>
                  </a:lnTo>
                  <a:lnTo>
                    <a:pt x="1612" y="3111"/>
                  </a:lnTo>
                  <a:lnTo>
                    <a:pt x="2654" y="4864"/>
                  </a:lnTo>
                  <a:lnTo>
                    <a:pt x="4381" y="4089"/>
                  </a:lnTo>
                  <a:lnTo>
                    <a:pt x="6527" y="3949"/>
                  </a:lnTo>
                  <a:lnTo>
                    <a:pt x="6197" y="2552"/>
                  </a:lnTo>
                  <a:lnTo>
                    <a:pt x="5600" y="2514"/>
                  </a:lnTo>
                  <a:lnTo>
                    <a:pt x="5219" y="3454"/>
                  </a:lnTo>
                  <a:lnTo>
                    <a:pt x="2844" y="1193"/>
                  </a:lnTo>
                  <a:lnTo>
                    <a:pt x="2844" y="152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674029" y="416394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2763" y="0"/>
                  </a:moveTo>
                  <a:lnTo>
                    <a:pt x="2730" y="3238"/>
                  </a:lnTo>
                  <a:lnTo>
                    <a:pt x="0" y="8636"/>
                  </a:lnTo>
                  <a:lnTo>
                    <a:pt x="3251" y="18668"/>
                  </a:lnTo>
                  <a:lnTo>
                    <a:pt x="8636" y="21399"/>
                  </a:lnTo>
                  <a:lnTo>
                    <a:pt x="18656" y="18148"/>
                  </a:lnTo>
                  <a:lnTo>
                    <a:pt x="21412" y="12763"/>
                  </a:lnTo>
                  <a:lnTo>
                    <a:pt x="19773" y="7759"/>
                  </a:lnTo>
                  <a:lnTo>
                    <a:pt x="18148" y="2743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673026" y="4162945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5095" y="15265"/>
                  </a:moveTo>
                  <a:lnTo>
                    <a:pt x="571" y="15265"/>
                  </a:lnTo>
                  <a:lnTo>
                    <a:pt x="2171" y="20269"/>
                  </a:lnTo>
                  <a:lnTo>
                    <a:pt x="6769" y="23406"/>
                  </a:lnTo>
                  <a:lnTo>
                    <a:pt x="12903" y="23406"/>
                  </a:lnTo>
                  <a:lnTo>
                    <a:pt x="14122" y="23215"/>
                  </a:lnTo>
                  <a:lnTo>
                    <a:pt x="20256" y="21221"/>
                  </a:lnTo>
                  <a:lnTo>
                    <a:pt x="21732" y="19088"/>
                  </a:lnTo>
                  <a:lnTo>
                    <a:pt x="8585" y="19088"/>
                  </a:lnTo>
                  <a:lnTo>
                    <a:pt x="5689" y="17106"/>
                  </a:lnTo>
                  <a:lnTo>
                    <a:pt x="5095" y="15265"/>
                  </a:lnTo>
                  <a:close/>
                </a:path>
                <a:path w="23495" h="23495">
                  <a:moveTo>
                    <a:pt x="22834" y="8089"/>
                  </a:moveTo>
                  <a:lnTo>
                    <a:pt x="18732" y="9423"/>
                  </a:lnTo>
                  <a:lnTo>
                    <a:pt x="19084" y="11684"/>
                  </a:lnTo>
                  <a:lnTo>
                    <a:pt x="19088" y="14808"/>
                  </a:lnTo>
                  <a:lnTo>
                    <a:pt x="17106" y="17716"/>
                  </a:lnTo>
                  <a:lnTo>
                    <a:pt x="13982" y="18719"/>
                  </a:lnTo>
                  <a:lnTo>
                    <a:pt x="11696" y="19088"/>
                  </a:lnTo>
                  <a:lnTo>
                    <a:pt x="21732" y="19088"/>
                  </a:lnTo>
                  <a:lnTo>
                    <a:pt x="23418" y="16649"/>
                  </a:lnTo>
                  <a:lnTo>
                    <a:pt x="23406" y="10515"/>
                  </a:lnTo>
                  <a:lnTo>
                    <a:pt x="23228" y="9283"/>
                  </a:lnTo>
                  <a:lnTo>
                    <a:pt x="22834" y="8089"/>
                  </a:lnTo>
                  <a:close/>
                </a:path>
                <a:path w="23495" h="23495">
                  <a:moveTo>
                    <a:pt x="16637" y="0"/>
                  </a:moveTo>
                  <a:lnTo>
                    <a:pt x="10502" y="0"/>
                  </a:lnTo>
                  <a:lnTo>
                    <a:pt x="9283" y="190"/>
                  </a:lnTo>
                  <a:lnTo>
                    <a:pt x="3149" y="2171"/>
                  </a:lnTo>
                  <a:lnTo>
                    <a:pt x="0" y="6756"/>
                  </a:lnTo>
                  <a:lnTo>
                    <a:pt x="0" y="12890"/>
                  </a:lnTo>
                  <a:lnTo>
                    <a:pt x="190" y="14122"/>
                  </a:lnTo>
                  <a:lnTo>
                    <a:pt x="584" y="15316"/>
                  </a:lnTo>
                  <a:lnTo>
                    <a:pt x="5095" y="15265"/>
                  </a:lnTo>
                  <a:lnTo>
                    <a:pt x="4686" y="13995"/>
                  </a:lnTo>
                  <a:lnTo>
                    <a:pt x="4322" y="11709"/>
                  </a:lnTo>
                  <a:lnTo>
                    <a:pt x="4318" y="8585"/>
                  </a:lnTo>
                  <a:lnTo>
                    <a:pt x="6299" y="5689"/>
                  </a:lnTo>
                  <a:lnTo>
                    <a:pt x="9423" y="4686"/>
                  </a:lnTo>
                  <a:lnTo>
                    <a:pt x="11709" y="4317"/>
                  </a:lnTo>
                  <a:lnTo>
                    <a:pt x="21606" y="4317"/>
                  </a:lnTo>
                  <a:lnTo>
                    <a:pt x="21221" y="3136"/>
                  </a:lnTo>
                  <a:lnTo>
                    <a:pt x="16637" y="0"/>
                  </a:lnTo>
                  <a:close/>
                </a:path>
                <a:path w="23495" h="23495">
                  <a:moveTo>
                    <a:pt x="18735" y="9445"/>
                  </a:moveTo>
                  <a:close/>
                </a:path>
                <a:path w="23495" h="23495">
                  <a:moveTo>
                    <a:pt x="21606" y="4317"/>
                  </a:moveTo>
                  <a:lnTo>
                    <a:pt x="14808" y="4317"/>
                  </a:lnTo>
                  <a:lnTo>
                    <a:pt x="17716" y="6299"/>
                  </a:lnTo>
                  <a:lnTo>
                    <a:pt x="18735" y="9445"/>
                  </a:lnTo>
                  <a:lnTo>
                    <a:pt x="22834" y="8089"/>
                  </a:lnTo>
                  <a:lnTo>
                    <a:pt x="2160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679008" y="416850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7073" y="0"/>
                  </a:moveTo>
                  <a:lnTo>
                    <a:pt x="1270" y="1892"/>
                  </a:lnTo>
                  <a:lnTo>
                    <a:pt x="0" y="7861"/>
                  </a:lnTo>
                  <a:lnTo>
                    <a:pt x="4546" y="11950"/>
                  </a:lnTo>
                  <a:lnTo>
                    <a:pt x="10350" y="10058"/>
                  </a:lnTo>
                  <a:lnTo>
                    <a:pt x="11620" y="4076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676645" y="4166069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5">
                  <a:moveTo>
                    <a:pt x="9944" y="0"/>
                  </a:moveTo>
                  <a:lnTo>
                    <a:pt x="1777" y="2654"/>
                  </a:lnTo>
                  <a:lnTo>
                    <a:pt x="0" y="11074"/>
                  </a:lnTo>
                  <a:lnTo>
                    <a:pt x="6388" y="16827"/>
                  </a:lnTo>
                  <a:lnTo>
                    <a:pt x="7569" y="16433"/>
                  </a:lnTo>
                  <a:lnTo>
                    <a:pt x="6235" y="12331"/>
                  </a:lnTo>
                  <a:lnTo>
                    <a:pt x="7423" y="11946"/>
                  </a:lnTo>
                  <a:lnTo>
                    <a:pt x="4737" y="9525"/>
                  </a:lnTo>
                  <a:lnTo>
                    <a:pt x="5486" y="5994"/>
                  </a:lnTo>
                  <a:lnTo>
                    <a:pt x="8915" y="4876"/>
                  </a:lnTo>
                  <a:lnTo>
                    <a:pt x="15392" y="4876"/>
                  </a:lnTo>
                  <a:lnTo>
                    <a:pt x="9944" y="0"/>
                  </a:lnTo>
                  <a:close/>
                </a:path>
                <a:path w="16510" h="17145">
                  <a:moveTo>
                    <a:pt x="15392" y="4876"/>
                  </a:moveTo>
                  <a:lnTo>
                    <a:pt x="8915" y="4876"/>
                  </a:lnTo>
                  <a:lnTo>
                    <a:pt x="11607" y="7289"/>
                  </a:lnTo>
                  <a:lnTo>
                    <a:pt x="10858" y="10833"/>
                  </a:lnTo>
                  <a:lnTo>
                    <a:pt x="7423" y="11946"/>
                  </a:lnTo>
                  <a:lnTo>
                    <a:pt x="8343" y="12776"/>
                  </a:lnTo>
                  <a:lnTo>
                    <a:pt x="6908" y="14389"/>
                  </a:lnTo>
                  <a:lnTo>
                    <a:pt x="7569" y="16433"/>
                  </a:lnTo>
                  <a:lnTo>
                    <a:pt x="14554" y="14173"/>
                  </a:lnTo>
                  <a:lnTo>
                    <a:pt x="16357" y="5740"/>
                  </a:lnTo>
                  <a:lnTo>
                    <a:pt x="15392" y="4876"/>
                  </a:lnTo>
                  <a:close/>
                </a:path>
                <a:path w="16510" h="17145">
                  <a:moveTo>
                    <a:pt x="7423" y="11946"/>
                  </a:moveTo>
                  <a:lnTo>
                    <a:pt x="6235" y="12331"/>
                  </a:lnTo>
                  <a:lnTo>
                    <a:pt x="6908" y="14389"/>
                  </a:lnTo>
                  <a:lnTo>
                    <a:pt x="8343" y="12776"/>
                  </a:lnTo>
                  <a:lnTo>
                    <a:pt x="7423" y="119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679452" y="4173270"/>
              <a:ext cx="8255" cy="6350"/>
            </a:xfrm>
            <a:custGeom>
              <a:avLst/>
              <a:gdLst/>
              <a:ahLst/>
              <a:cxnLst/>
              <a:rect l="l" t="t" r="r" b="b"/>
              <a:pathLst>
                <a:path w="8254" h="6350">
                  <a:moveTo>
                    <a:pt x="1104" y="0"/>
                  </a:moveTo>
                  <a:lnTo>
                    <a:pt x="622" y="304"/>
                  </a:lnTo>
                  <a:lnTo>
                    <a:pt x="368" y="1257"/>
                  </a:lnTo>
                  <a:lnTo>
                    <a:pt x="0" y="3238"/>
                  </a:lnTo>
                  <a:lnTo>
                    <a:pt x="1981" y="4025"/>
                  </a:lnTo>
                  <a:lnTo>
                    <a:pt x="3263" y="6197"/>
                  </a:lnTo>
                  <a:lnTo>
                    <a:pt x="5384" y="5232"/>
                  </a:lnTo>
                  <a:lnTo>
                    <a:pt x="8064" y="5067"/>
                  </a:lnTo>
                  <a:lnTo>
                    <a:pt x="7632" y="3327"/>
                  </a:lnTo>
                  <a:lnTo>
                    <a:pt x="6896" y="3289"/>
                  </a:lnTo>
                  <a:lnTo>
                    <a:pt x="6413" y="4432"/>
                  </a:lnTo>
                  <a:lnTo>
                    <a:pt x="4978" y="3060"/>
                  </a:lnTo>
                  <a:lnTo>
                    <a:pt x="3505" y="1676"/>
                  </a:lnTo>
                  <a:lnTo>
                    <a:pt x="3517" y="381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250637" y="4158627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6954" y="0"/>
                  </a:moveTo>
                  <a:lnTo>
                    <a:pt x="114" y="0"/>
                  </a:lnTo>
                  <a:lnTo>
                    <a:pt x="0" y="10071"/>
                  </a:lnTo>
                  <a:lnTo>
                    <a:pt x="0" y="14808"/>
                  </a:lnTo>
                  <a:lnTo>
                    <a:pt x="3848" y="18668"/>
                  </a:lnTo>
                  <a:lnTo>
                    <a:pt x="13335" y="18668"/>
                  </a:lnTo>
                  <a:lnTo>
                    <a:pt x="17183" y="14808"/>
                  </a:lnTo>
                  <a:lnTo>
                    <a:pt x="17183" y="10071"/>
                  </a:lnTo>
                  <a:lnTo>
                    <a:pt x="17094" y="914"/>
                  </a:lnTo>
                  <a:lnTo>
                    <a:pt x="16954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248490" y="415828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01" y="330"/>
                  </a:moveTo>
                  <a:lnTo>
                    <a:pt x="0" y="16357"/>
                  </a:lnTo>
                  <a:lnTo>
                    <a:pt x="4800" y="21170"/>
                  </a:lnTo>
                  <a:lnTo>
                    <a:pt x="16675" y="21158"/>
                  </a:lnTo>
                  <a:lnTo>
                    <a:pt x="21004" y="16840"/>
                  </a:lnTo>
                  <a:lnTo>
                    <a:pt x="7188" y="16840"/>
                  </a:lnTo>
                  <a:lnTo>
                    <a:pt x="4305" y="13970"/>
                  </a:lnTo>
                  <a:lnTo>
                    <a:pt x="4305" y="10439"/>
                  </a:lnTo>
                  <a:lnTo>
                    <a:pt x="2146" y="10414"/>
                  </a:lnTo>
                  <a:lnTo>
                    <a:pt x="4305" y="10414"/>
                  </a:lnTo>
                  <a:lnTo>
                    <a:pt x="4419" y="368"/>
                  </a:lnTo>
                  <a:lnTo>
                    <a:pt x="101" y="330"/>
                  </a:lnTo>
                  <a:close/>
                </a:path>
                <a:path w="21589" h="21589">
                  <a:moveTo>
                    <a:pt x="21234" y="0"/>
                  </a:moveTo>
                  <a:lnTo>
                    <a:pt x="16967" y="698"/>
                  </a:lnTo>
                  <a:lnTo>
                    <a:pt x="17081" y="3136"/>
                  </a:lnTo>
                  <a:lnTo>
                    <a:pt x="17157" y="13970"/>
                  </a:lnTo>
                  <a:lnTo>
                    <a:pt x="14274" y="16840"/>
                  </a:lnTo>
                  <a:lnTo>
                    <a:pt x="21004" y="16840"/>
                  </a:lnTo>
                  <a:lnTo>
                    <a:pt x="21488" y="16357"/>
                  </a:lnTo>
                  <a:lnTo>
                    <a:pt x="21391" y="3136"/>
                  </a:lnTo>
                  <a:lnTo>
                    <a:pt x="21275" y="330"/>
                  </a:lnTo>
                  <a:lnTo>
                    <a:pt x="21234" y="0"/>
                  </a:lnTo>
                  <a:close/>
                </a:path>
                <a:path w="21589" h="21589">
                  <a:moveTo>
                    <a:pt x="4305" y="10414"/>
                  </a:moveTo>
                  <a:lnTo>
                    <a:pt x="2146" y="10414"/>
                  </a:lnTo>
                  <a:lnTo>
                    <a:pt x="4305" y="10439"/>
                  </a:lnTo>
                  <a:close/>
                </a:path>
                <a:path w="21589" h="21589">
                  <a:moveTo>
                    <a:pt x="4305" y="10414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390375" y="4156062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6941" y="0"/>
                  </a:moveTo>
                  <a:lnTo>
                    <a:pt x="101" y="0"/>
                  </a:lnTo>
                  <a:lnTo>
                    <a:pt x="0" y="10058"/>
                  </a:lnTo>
                  <a:lnTo>
                    <a:pt x="0" y="14808"/>
                  </a:lnTo>
                  <a:lnTo>
                    <a:pt x="3822" y="18668"/>
                  </a:lnTo>
                  <a:lnTo>
                    <a:pt x="13322" y="18668"/>
                  </a:lnTo>
                  <a:lnTo>
                    <a:pt x="17170" y="14808"/>
                  </a:lnTo>
                  <a:lnTo>
                    <a:pt x="17170" y="10058"/>
                  </a:lnTo>
                  <a:lnTo>
                    <a:pt x="17081" y="914"/>
                  </a:lnTo>
                  <a:lnTo>
                    <a:pt x="16941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388228" y="415571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01" y="317"/>
                  </a:moveTo>
                  <a:lnTo>
                    <a:pt x="0" y="16344"/>
                  </a:lnTo>
                  <a:lnTo>
                    <a:pt x="4775" y="21158"/>
                  </a:lnTo>
                  <a:lnTo>
                    <a:pt x="10718" y="21170"/>
                  </a:lnTo>
                  <a:lnTo>
                    <a:pt x="16662" y="21158"/>
                  </a:lnTo>
                  <a:lnTo>
                    <a:pt x="20980" y="16840"/>
                  </a:lnTo>
                  <a:lnTo>
                    <a:pt x="7175" y="16840"/>
                  </a:lnTo>
                  <a:lnTo>
                    <a:pt x="4305" y="13970"/>
                  </a:lnTo>
                  <a:lnTo>
                    <a:pt x="4305" y="10426"/>
                  </a:lnTo>
                  <a:lnTo>
                    <a:pt x="2146" y="10401"/>
                  </a:lnTo>
                  <a:lnTo>
                    <a:pt x="4305" y="10401"/>
                  </a:lnTo>
                  <a:lnTo>
                    <a:pt x="4406" y="368"/>
                  </a:lnTo>
                  <a:lnTo>
                    <a:pt x="101" y="317"/>
                  </a:lnTo>
                  <a:close/>
                </a:path>
                <a:path w="21589" h="21589">
                  <a:moveTo>
                    <a:pt x="21209" y="0"/>
                  </a:moveTo>
                  <a:lnTo>
                    <a:pt x="16954" y="698"/>
                  </a:lnTo>
                  <a:lnTo>
                    <a:pt x="17068" y="3136"/>
                  </a:lnTo>
                  <a:lnTo>
                    <a:pt x="17144" y="13970"/>
                  </a:lnTo>
                  <a:lnTo>
                    <a:pt x="14262" y="16840"/>
                  </a:lnTo>
                  <a:lnTo>
                    <a:pt x="20980" y="16840"/>
                  </a:lnTo>
                  <a:lnTo>
                    <a:pt x="21475" y="16344"/>
                  </a:lnTo>
                  <a:lnTo>
                    <a:pt x="21379" y="3136"/>
                  </a:lnTo>
                  <a:lnTo>
                    <a:pt x="21253" y="317"/>
                  </a:lnTo>
                  <a:lnTo>
                    <a:pt x="21209" y="0"/>
                  </a:lnTo>
                  <a:close/>
                </a:path>
                <a:path w="21589" h="21589">
                  <a:moveTo>
                    <a:pt x="4305" y="10401"/>
                  </a:moveTo>
                  <a:lnTo>
                    <a:pt x="2146" y="10401"/>
                  </a:lnTo>
                  <a:lnTo>
                    <a:pt x="4305" y="10426"/>
                  </a:lnTo>
                  <a:close/>
                </a:path>
                <a:path w="21589" h="21589">
                  <a:moveTo>
                    <a:pt x="4305" y="10401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243144" y="436558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148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243144" y="4363427"/>
              <a:ext cx="41275" cy="4445"/>
            </a:xfrm>
            <a:custGeom>
              <a:avLst/>
              <a:gdLst/>
              <a:ahLst/>
              <a:cxnLst/>
              <a:rect l="l" t="t" r="r" b="b"/>
              <a:pathLst>
                <a:path w="41275" h="4445">
                  <a:moveTo>
                    <a:pt x="41148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1148" y="4317"/>
                  </a:lnTo>
                  <a:lnTo>
                    <a:pt x="411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381155" y="436558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147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381155" y="4363427"/>
              <a:ext cx="41275" cy="4445"/>
            </a:xfrm>
            <a:custGeom>
              <a:avLst/>
              <a:gdLst/>
              <a:ahLst/>
              <a:cxnLst/>
              <a:rect l="l" t="t" r="r" b="b"/>
              <a:pathLst>
                <a:path w="41275" h="4445">
                  <a:moveTo>
                    <a:pt x="41147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1147" y="4317"/>
                  </a:lnTo>
                  <a:lnTo>
                    <a:pt x="411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394286" y="4123359"/>
              <a:ext cx="22225" cy="43815"/>
            </a:xfrm>
            <a:custGeom>
              <a:avLst/>
              <a:gdLst/>
              <a:ahLst/>
              <a:cxnLst/>
              <a:rect l="l" t="t" r="r" b="b"/>
              <a:pathLst>
                <a:path w="22225" h="43814">
                  <a:moveTo>
                    <a:pt x="11633" y="0"/>
                  </a:moveTo>
                  <a:lnTo>
                    <a:pt x="1244" y="0"/>
                  </a:lnTo>
                  <a:lnTo>
                    <a:pt x="0" y="43662"/>
                  </a:lnTo>
                  <a:lnTo>
                    <a:pt x="13728" y="43662"/>
                  </a:lnTo>
                  <a:lnTo>
                    <a:pt x="16217" y="41986"/>
                  </a:lnTo>
                  <a:lnTo>
                    <a:pt x="22047" y="41986"/>
                  </a:lnTo>
                  <a:lnTo>
                    <a:pt x="22047" y="1663"/>
                  </a:lnTo>
                  <a:lnTo>
                    <a:pt x="15392" y="1663"/>
                  </a:lnTo>
                  <a:lnTo>
                    <a:pt x="11633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394286" y="4121200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12090" y="0"/>
                  </a:moveTo>
                  <a:lnTo>
                    <a:pt x="1244" y="0"/>
                  </a:lnTo>
                  <a:lnTo>
                    <a:pt x="1244" y="4317"/>
                  </a:lnTo>
                  <a:lnTo>
                    <a:pt x="11175" y="4317"/>
                  </a:lnTo>
                  <a:lnTo>
                    <a:pt x="14935" y="5981"/>
                  </a:lnTo>
                  <a:lnTo>
                    <a:pt x="19888" y="5981"/>
                  </a:lnTo>
                  <a:lnTo>
                    <a:pt x="19888" y="41986"/>
                  </a:lnTo>
                  <a:lnTo>
                    <a:pt x="15557" y="41986"/>
                  </a:lnTo>
                  <a:lnTo>
                    <a:pt x="13068" y="43662"/>
                  </a:lnTo>
                  <a:lnTo>
                    <a:pt x="0" y="43662"/>
                  </a:lnTo>
                  <a:lnTo>
                    <a:pt x="0" y="47980"/>
                  </a:lnTo>
                  <a:lnTo>
                    <a:pt x="14389" y="47980"/>
                  </a:lnTo>
                  <a:lnTo>
                    <a:pt x="16878" y="46304"/>
                  </a:lnTo>
                  <a:lnTo>
                    <a:pt x="24206" y="46304"/>
                  </a:lnTo>
                  <a:lnTo>
                    <a:pt x="24206" y="1663"/>
                  </a:lnTo>
                  <a:lnTo>
                    <a:pt x="15849" y="1663"/>
                  </a:lnTo>
                  <a:lnTo>
                    <a:pt x="120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381396" y="4123359"/>
              <a:ext cx="22225" cy="43815"/>
            </a:xfrm>
            <a:custGeom>
              <a:avLst/>
              <a:gdLst/>
              <a:ahLst/>
              <a:cxnLst/>
              <a:rect l="l" t="t" r="r" b="b"/>
              <a:pathLst>
                <a:path w="22225" h="43814">
                  <a:moveTo>
                    <a:pt x="20789" y="0"/>
                  </a:moveTo>
                  <a:lnTo>
                    <a:pt x="10401" y="0"/>
                  </a:lnTo>
                  <a:lnTo>
                    <a:pt x="6654" y="1663"/>
                  </a:lnTo>
                  <a:lnTo>
                    <a:pt x="0" y="1663"/>
                  </a:lnTo>
                  <a:lnTo>
                    <a:pt x="0" y="41986"/>
                  </a:lnTo>
                  <a:lnTo>
                    <a:pt x="5829" y="41986"/>
                  </a:lnTo>
                  <a:lnTo>
                    <a:pt x="8318" y="43662"/>
                  </a:lnTo>
                  <a:lnTo>
                    <a:pt x="22047" y="43662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379237" y="4121200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2948" y="0"/>
                  </a:moveTo>
                  <a:lnTo>
                    <a:pt x="12103" y="0"/>
                  </a:lnTo>
                  <a:lnTo>
                    <a:pt x="8356" y="1663"/>
                  </a:lnTo>
                  <a:lnTo>
                    <a:pt x="0" y="1663"/>
                  </a:lnTo>
                  <a:lnTo>
                    <a:pt x="0" y="46304"/>
                  </a:lnTo>
                  <a:lnTo>
                    <a:pt x="7327" y="46304"/>
                  </a:lnTo>
                  <a:lnTo>
                    <a:pt x="9817" y="47980"/>
                  </a:lnTo>
                  <a:lnTo>
                    <a:pt x="24206" y="47980"/>
                  </a:lnTo>
                  <a:lnTo>
                    <a:pt x="24206" y="43662"/>
                  </a:lnTo>
                  <a:lnTo>
                    <a:pt x="11137" y="43662"/>
                  </a:lnTo>
                  <a:lnTo>
                    <a:pt x="8636" y="41986"/>
                  </a:lnTo>
                  <a:lnTo>
                    <a:pt x="4317" y="41986"/>
                  </a:lnTo>
                  <a:lnTo>
                    <a:pt x="4317" y="5981"/>
                  </a:lnTo>
                  <a:lnTo>
                    <a:pt x="9270" y="5981"/>
                  </a:lnTo>
                  <a:lnTo>
                    <a:pt x="13017" y="4317"/>
                  </a:lnTo>
                  <a:lnTo>
                    <a:pt x="22948" y="4317"/>
                  </a:lnTo>
                  <a:lnTo>
                    <a:pt x="229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387975" y="4127931"/>
              <a:ext cx="17145" cy="34925"/>
            </a:xfrm>
            <a:custGeom>
              <a:avLst/>
              <a:gdLst/>
              <a:ahLst/>
              <a:cxnLst/>
              <a:rect l="l" t="t" r="r" b="b"/>
              <a:pathLst>
                <a:path w="17145" h="34925">
                  <a:moveTo>
                    <a:pt x="8051" y="1244"/>
                  </a:moveTo>
                  <a:lnTo>
                    <a:pt x="4318" y="1244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6235"/>
                  </a:lnTo>
                  <a:lnTo>
                    <a:pt x="3733" y="6235"/>
                  </a:lnTo>
                  <a:lnTo>
                    <a:pt x="3733" y="33680"/>
                  </a:lnTo>
                  <a:lnTo>
                    <a:pt x="8051" y="33680"/>
                  </a:lnTo>
                  <a:lnTo>
                    <a:pt x="8051" y="1244"/>
                  </a:lnTo>
                  <a:close/>
                </a:path>
                <a:path w="17145" h="34925">
                  <a:moveTo>
                    <a:pt x="16992" y="1866"/>
                  </a:moveTo>
                  <a:lnTo>
                    <a:pt x="12674" y="1866"/>
                  </a:lnTo>
                  <a:lnTo>
                    <a:pt x="12674" y="34302"/>
                  </a:lnTo>
                  <a:lnTo>
                    <a:pt x="16992" y="34302"/>
                  </a:lnTo>
                  <a:lnTo>
                    <a:pt x="16992" y="1866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390134" y="4125772"/>
              <a:ext cx="17780" cy="40005"/>
            </a:xfrm>
            <a:custGeom>
              <a:avLst/>
              <a:gdLst/>
              <a:ahLst/>
              <a:cxnLst/>
              <a:rect l="l" t="t" r="r" b="b"/>
              <a:pathLst>
                <a:path w="17779" h="40004">
                  <a:moveTo>
                    <a:pt x="17449" y="35344"/>
                  </a:moveTo>
                  <a:lnTo>
                    <a:pt x="0" y="35344"/>
                  </a:lnTo>
                  <a:lnTo>
                    <a:pt x="0" y="39662"/>
                  </a:lnTo>
                  <a:lnTo>
                    <a:pt x="17449" y="39662"/>
                  </a:lnTo>
                  <a:lnTo>
                    <a:pt x="17449" y="35344"/>
                  </a:lnTo>
                  <a:close/>
                </a:path>
                <a:path w="17779" h="40004">
                  <a:moveTo>
                    <a:pt x="1744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7449" y="4318"/>
                  </a:lnTo>
                  <a:lnTo>
                    <a:pt x="174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387975" y="4127931"/>
              <a:ext cx="22225" cy="36195"/>
            </a:xfrm>
            <a:custGeom>
              <a:avLst/>
              <a:gdLst/>
              <a:ahLst/>
              <a:cxnLst/>
              <a:rect l="l" t="t" r="r" b="b"/>
              <a:pathLst>
                <a:path w="22225" h="36195">
                  <a:moveTo>
                    <a:pt x="4318" y="29514"/>
                  </a:moveTo>
                  <a:lnTo>
                    <a:pt x="0" y="29514"/>
                  </a:lnTo>
                  <a:lnTo>
                    <a:pt x="0" y="35737"/>
                  </a:lnTo>
                  <a:lnTo>
                    <a:pt x="4318" y="35737"/>
                  </a:lnTo>
                  <a:lnTo>
                    <a:pt x="4318" y="29514"/>
                  </a:lnTo>
                  <a:close/>
                </a:path>
                <a:path w="22225" h="36195">
                  <a:moveTo>
                    <a:pt x="21767" y="29514"/>
                  </a:moveTo>
                  <a:lnTo>
                    <a:pt x="17449" y="29514"/>
                  </a:lnTo>
                  <a:lnTo>
                    <a:pt x="17449" y="35344"/>
                  </a:lnTo>
                  <a:lnTo>
                    <a:pt x="21767" y="35344"/>
                  </a:lnTo>
                  <a:lnTo>
                    <a:pt x="21767" y="29514"/>
                  </a:lnTo>
                  <a:close/>
                </a:path>
                <a:path w="22225" h="36195">
                  <a:moveTo>
                    <a:pt x="21767" y="0"/>
                  </a:moveTo>
                  <a:lnTo>
                    <a:pt x="17449" y="0"/>
                  </a:lnTo>
                  <a:lnTo>
                    <a:pt x="17449" y="5816"/>
                  </a:lnTo>
                  <a:lnTo>
                    <a:pt x="21767" y="5816"/>
                  </a:lnTo>
                  <a:lnTo>
                    <a:pt x="21767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396281" y="4127931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18" y="0"/>
                  </a:moveTo>
                  <a:lnTo>
                    <a:pt x="2159" y="0"/>
                  </a:lnTo>
                  <a:lnTo>
                    <a:pt x="0" y="0"/>
                  </a:lnTo>
                  <a:lnTo>
                    <a:pt x="0" y="34925"/>
                  </a:lnTo>
                  <a:lnTo>
                    <a:pt x="2159" y="34925"/>
                  </a:lnTo>
                  <a:lnTo>
                    <a:pt x="4318" y="3492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381739" y="4125848"/>
              <a:ext cx="34290" cy="38735"/>
            </a:xfrm>
            <a:custGeom>
              <a:avLst/>
              <a:gdLst/>
              <a:ahLst/>
              <a:cxnLst/>
              <a:rect l="l" t="t" r="r" b="b"/>
              <a:pathLst>
                <a:path w="34289" h="38735">
                  <a:moveTo>
                    <a:pt x="4318" y="0"/>
                  </a:moveTo>
                  <a:lnTo>
                    <a:pt x="0" y="0"/>
                  </a:lnTo>
                  <a:lnTo>
                    <a:pt x="0" y="38265"/>
                  </a:lnTo>
                  <a:lnTo>
                    <a:pt x="4318" y="38265"/>
                  </a:lnTo>
                  <a:lnTo>
                    <a:pt x="4318" y="0"/>
                  </a:lnTo>
                  <a:close/>
                </a:path>
                <a:path w="34289" h="38735">
                  <a:moveTo>
                    <a:pt x="34239" y="0"/>
                  </a:moveTo>
                  <a:lnTo>
                    <a:pt x="29921" y="0"/>
                  </a:lnTo>
                  <a:lnTo>
                    <a:pt x="29921" y="38265"/>
                  </a:lnTo>
                  <a:lnTo>
                    <a:pt x="34239" y="38265"/>
                  </a:lnTo>
                  <a:lnTo>
                    <a:pt x="34239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243029" y="450862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135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243029" y="4506467"/>
              <a:ext cx="41275" cy="4445"/>
            </a:xfrm>
            <a:custGeom>
              <a:avLst/>
              <a:gdLst/>
              <a:ahLst/>
              <a:cxnLst/>
              <a:rect l="l" t="t" r="r" b="b"/>
              <a:pathLst>
                <a:path w="41275" h="4445">
                  <a:moveTo>
                    <a:pt x="4113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1135" y="4318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376443" y="4107205"/>
              <a:ext cx="49530" cy="69215"/>
            </a:xfrm>
            <a:custGeom>
              <a:avLst/>
              <a:gdLst/>
              <a:ahLst/>
              <a:cxnLst/>
              <a:rect l="l" t="t" r="r" b="b"/>
              <a:pathLst>
                <a:path w="49529" h="69214">
                  <a:moveTo>
                    <a:pt x="49047" y="0"/>
                  </a:moveTo>
                  <a:lnTo>
                    <a:pt x="0" y="0"/>
                  </a:lnTo>
                  <a:lnTo>
                    <a:pt x="0" y="68630"/>
                  </a:lnTo>
                  <a:lnTo>
                    <a:pt x="49047" y="68630"/>
                  </a:lnTo>
                  <a:lnTo>
                    <a:pt x="4904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374284" y="4105046"/>
              <a:ext cx="53975" cy="73025"/>
            </a:xfrm>
            <a:custGeom>
              <a:avLst/>
              <a:gdLst/>
              <a:ahLst/>
              <a:cxnLst/>
              <a:rect l="l" t="t" r="r" b="b"/>
              <a:pathLst>
                <a:path w="53975" h="73025">
                  <a:moveTo>
                    <a:pt x="53365" y="0"/>
                  </a:moveTo>
                  <a:lnTo>
                    <a:pt x="0" y="0"/>
                  </a:lnTo>
                  <a:lnTo>
                    <a:pt x="0" y="72948"/>
                  </a:lnTo>
                  <a:lnTo>
                    <a:pt x="53365" y="72948"/>
                  </a:lnTo>
                  <a:lnTo>
                    <a:pt x="53365" y="68630"/>
                  </a:lnTo>
                  <a:lnTo>
                    <a:pt x="4317" y="68630"/>
                  </a:lnTo>
                  <a:lnTo>
                    <a:pt x="4317" y="4317"/>
                  </a:lnTo>
                  <a:lnTo>
                    <a:pt x="2158" y="4317"/>
                  </a:lnTo>
                  <a:lnTo>
                    <a:pt x="2158" y="2158"/>
                  </a:lnTo>
                  <a:lnTo>
                    <a:pt x="53365" y="2158"/>
                  </a:lnTo>
                  <a:lnTo>
                    <a:pt x="53365" y="0"/>
                  </a:lnTo>
                  <a:close/>
                </a:path>
                <a:path w="53975" h="73025">
                  <a:moveTo>
                    <a:pt x="53365" y="2158"/>
                  </a:moveTo>
                  <a:lnTo>
                    <a:pt x="4317" y="2158"/>
                  </a:lnTo>
                  <a:lnTo>
                    <a:pt x="4317" y="4317"/>
                  </a:lnTo>
                  <a:lnTo>
                    <a:pt x="49047" y="4317"/>
                  </a:lnTo>
                  <a:lnTo>
                    <a:pt x="49047" y="68630"/>
                  </a:lnTo>
                  <a:lnTo>
                    <a:pt x="53365" y="68630"/>
                  </a:lnTo>
                  <a:lnTo>
                    <a:pt x="53365" y="2158"/>
                  </a:lnTo>
                  <a:close/>
                </a:path>
                <a:path w="53975" h="73025">
                  <a:moveTo>
                    <a:pt x="4317" y="2158"/>
                  </a:moveTo>
                  <a:lnTo>
                    <a:pt x="2158" y="2158"/>
                  </a:lnTo>
                  <a:lnTo>
                    <a:pt x="2158" y="4317"/>
                  </a:lnTo>
                  <a:lnTo>
                    <a:pt x="4317" y="4317"/>
                  </a:lnTo>
                  <a:lnTo>
                    <a:pt x="4317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391226" y="4158627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6941" y="0"/>
                  </a:moveTo>
                  <a:lnTo>
                    <a:pt x="127" y="0"/>
                  </a:lnTo>
                  <a:lnTo>
                    <a:pt x="0" y="10071"/>
                  </a:lnTo>
                  <a:lnTo>
                    <a:pt x="0" y="14808"/>
                  </a:lnTo>
                  <a:lnTo>
                    <a:pt x="3848" y="18668"/>
                  </a:lnTo>
                  <a:lnTo>
                    <a:pt x="13335" y="18668"/>
                  </a:lnTo>
                  <a:lnTo>
                    <a:pt x="17183" y="14808"/>
                  </a:lnTo>
                  <a:lnTo>
                    <a:pt x="17183" y="10071"/>
                  </a:lnTo>
                  <a:lnTo>
                    <a:pt x="17106" y="914"/>
                  </a:lnTo>
                  <a:lnTo>
                    <a:pt x="16941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251310" y="4055554"/>
              <a:ext cx="295275" cy="553085"/>
            </a:xfrm>
            <a:custGeom>
              <a:avLst/>
              <a:gdLst/>
              <a:ahLst/>
              <a:cxnLst/>
              <a:rect l="l" t="t" r="r" b="b"/>
              <a:pathLst>
                <a:path w="295275" h="553085">
                  <a:moveTo>
                    <a:pt x="22288" y="339191"/>
                  </a:moveTo>
                  <a:lnTo>
                    <a:pt x="17297" y="334200"/>
                  </a:lnTo>
                  <a:lnTo>
                    <a:pt x="4991" y="334200"/>
                  </a:lnTo>
                  <a:lnTo>
                    <a:pt x="0" y="339191"/>
                  </a:lnTo>
                  <a:lnTo>
                    <a:pt x="0" y="351497"/>
                  </a:lnTo>
                  <a:lnTo>
                    <a:pt x="4991" y="356489"/>
                  </a:lnTo>
                  <a:lnTo>
                    <a:pt x="17297" y="356489"/>
                  </a:lnTo>
                  <a:lnTo>
                    <a:pt x="22288" y="351497"/>
                  </a:lnTo>
                  <a:lnTo>
                    <a:pt x="22288" y="345338"/>
                  </a:lnTo>
                  <a:lnTo>
                    <a:pt x="22288" y="339191"/>
                  </a:lnTo>
                  <a:close/>
                </a:path>
                <a:path w="295275" h="553085">
                  <a:moveTo>
                    <a:pt x="61061" y="20574"/>
                  </a:moveTo>
                  <a:lnTo>
                    <a:pt x="32791" y="20574"/>
                  </a:lnTo>
                  <a:lnTo>
                    <a:pt x="32791" y="24892"/>
                  </a:lnTo>
                  <a:lnTo>
                    <a:pt x="61061" y="24892"/>
                  </a:lnTo>
                  <a:lnTo>
                    <a:pt x="61061" y="20574"/>
                  </a:lnTo>
                  <a:close/>
                </a:path>
                <a:path w="295275" h="553085">
                  <a:moveTo>
                    <a:pt x="61061" y="0"/>
                  </a:moveTo>
                  <a:lnTo>
                    <a:pt x="32791" y="0"/>
                  </a:lnTo>
                  <a:lnTo>
                    <a:pt x="32791" y="4318"/>
                  </a:lnTo>
                  <a:lnTo>
                    <a:pt x="61061" y="4318"/>
                  </a:lnTo>
                  <a:lnTo>
                    <a:pt x="61061" y="0"/>
                  </a:lnTo>
                  <a:close/>
                </a:path>
                <a:path w="295275" h="553085">
                  <a:moveTo>
                    <a:pt x="76212" y="535495"/>
                  </a:moveTo>
                  <a:lnTo>
                    <a:pt x="71221" y="530517"/>
                  </a:lnTo>
                  <a:lnTo>
                    <a:pt x="58915" y="530517"/>
                  </a:lnTo>
                  <a:lnTo>
                    <a:pt x="53924" y="535495"/>
                  </a:lnTo>
                  <a:lnTo>
                    <a:pt x="53924" y="547801"/>
                  </a:lnTo>
                  <a:lnTo>
                    <a:pt x="58915" y="552792"/>
                  </a:lnTo>
                  <a:lnTo>
                    <a:pt x="71221" y="552792"/>
                  </a:lnTo>
                  <a:lnTo>
                    <a:pt x="76212" y="547801"/>
                  </a:lnTo>
                  <a:lnTo>
                    <a:pt x="76212" y="541655"/>
                  </a:lnTo>
                  <a:lnTo>
                    <a:pt x="76212" y="535495"/>
                  </a:lnTo>
                  <a:close/>
                </a:path>
                <a:path w="295275" h="553085">
                  <a:moveTo>
                    <a:pt x="91071" y="6286"/>
                  </a:moveTo>
                  <a:lnTo>
                    <a:pt x="86080" y="1295"/>
                  </a:lnTo>
                  <a:lnTo>
                    <a:pt x="73774" y="1295"/>
                  </a:lnTo>
                  <a:lnTo>
                    <a:pt x="68783" y="6286"/>
                  </a:lnTo>
                  <a:lnTo>
                    <a:pt x="68783" y="18605"/>
                  </a:lnTo>
                  <a:lnTo>
                    <a:pt x="73774" y="23596"/>
                  </a:lnTo>
                  <a:lnTo>
                    <a:pt x="86080" y="23596"/>
                  </a:lnTo>
                  <a:lnTo>
                    <a:pt x="91071" y="18605"/>
                  </a:lnTo>
                  <a:lnTo>
                    <a:pt x="91071" y="12446"/>
                  </a:lnTo>
                  <a:lnTo>
                    <a:pt x="91071" y="6286"/>
                  </a:lnTo>
                  <a:close/>
                </a:path>
                <a:path w="295275" h="553085">
                  <a:moveTo>
                    <a:pt x="110502" y="535495"/>
                  </a:moveTo>
                  <a:lnTo>
                    <a:pt x="105511" y="530517"/>
                  </a:lnTo>
                  <a:lnTo>
                    <a:pt x="93192" y="530517"/>
                  </a:lnTo>
                  <a:lnTo>
                    <a:pt x="88214" y="535495"/>
                  </a:lnTo>
                  <a:lnTo>
                    <a:pt x="88214" y="547801"/>
                  </a:lnTo>
                  <a:lnTo>
                    <a:pt x="93192" y="552792"/>
                  </a:lnTo>
                  <a:lnTo>
                    <a:pt x="105511" y="552792"/>
                  </a:lnTo>
                  <a:lnTo>
                    <a:pt x="110502" y="547801"/>
                  </a:lnTo>
                  <a:lnTo>
                    <a:pt x="110502" y="541655"/>
                  </a:lnTo>
                  <a:lnTo>
                    <a:pt x="110502" y="535495"/>
                  </a:lnTo>
                  <a:close/>
                </a:path>
                <a:path w="295275" h="553085">
                  <a:moveTo>
                    <a:pt x="127076" y="20574"/>
                  </a:moveTo>
                  <a:lnTo>
                    <a:pt x="98780" y="20574"/>
                  </a:lnTo>
                  <a:lnTo>
                    <a:pt x="98780" y="24892"/>
                  </a:lnTo>
                  <a:lnTo>
                    <a:pt x="127076" y="24892"/>
                  </a:lnTo>
                  <a:lnTo>
                    <a:pt x="127076" y="20574"/>
                  </a:lnTo>
                  <a:close/>
                </a:path>
                <a:path w="295275" h="553085">
                  <a:moveTo>
                    <a:pt x="127076" y="0"/>
                  </a:moveTo>
                  <a:lnTo>
                    <a:pt x="98780" y="0"/>
                  </a:lnTo>
                  <a:lnTo>
                    <a:pt x="98780" y="4318"/>
                  </a:lnTo>
                  <a:lnTo>
                    <a:pt x="127076" y="4318"/>
                  </a:lnTo>
                  <a:lnTo>
                    <a:pt x="127076" y="0"/>
                  </a:lnTo>
                  <a:close/>
                </a:path>
                <a:path w="295275" h="553085">
                  <a:moveTo>
                    <a:pt x="159245" y="119075"/>
                  </a:moveTo>
                  <a:lnTo>
                    <a:pt x="159118" y="104889"/>
                  </a:lnTo>
                  <a:lnTo>
                    <a:pt x="158978" y="102704"/>
                  </a:lnTo>
                  <a:lnTo>
                    <a:pt x="154736" y="103454"/>
                  </a:lnTo>
                  <a:lnTo>
                    <a:pt x="154851" y="104787"/>
                  </a:lnTo>
                  <a:lnTo>
                    <a:pt x="154927" y="116700"/>
                  </a:lnTo>
                  <a:lnTo>
                    <a:pt x="152057" y="119570"/>
                  </a:lnTo>
                  <a:lnTo>
                    <a:pt x="144957" y="119570"/>
                  </a:lnTo>
                  <a:lnTo>
                    <a:pt x="142087" y="116700"/>
                  </a:lnTo>
                  <a:lnTo>
                    <a:pt x="142074" y="113169"/>
                  </a:lnTo>
                  <a:lnTo>
                    <a:pt x="142201" y="103111"/>
                  </a:lnTo>
                  <a:lnTo>
                    <a:pt x="137883" y="103047"/>
                  </a:lnTo>
                  <a:lnTo>
                    <a:pt x="137756" y="119075"/>
                  </a:lnTo>
                  <a:lnTo>
                    <a:pt x="142570" y="123901"/>
                  </a:lnTo>
                  <a:lnTo>
                    <a:pt x="154444" y="123888"/>
                  </a:lnTo>
                  <a:lnTo>
                    <a:pt x="158750" y="119570"/>
                  </a:lnTo>
                  <a:lnTo>
                    <a:pt x="159245" y="119075"/>
                  </a:lnTo>
                  <a:close/>
                </a:path>
                <a:path w="295275" h="553085">
                  <a:moveTo>
                    <a:pt x="161378" y="339191"/>
                  </a:moveTo>
                  <a:lnTo>
                    <a:pt x="156375" y="334200"/>
                  </a:lnTo>
                  <a:lnTo>
                    <a:pt x="144068" y="334200"/>
                  </a:lnTo>
                  <a:lnTo>
                    <a:pt x="139077" y="339191"/>
                  </a:lnTo>
                  <a:lnTo>
                    <a:pt x="139077" y="351497"/>
                  </a:lnTo>
                  <a:lnTo>
                    <a:pt x="144068" y="356489"/>
                  </a:lnTo>
                  <a:lnTo>
                    <a:pt x="156375" y="356489"/>
                  </a:lnTo>
                  <a:lnTo>
                    <a:pt x="161378" y="351497"/>
                  </a:lnTo>
                  <a:lnTo>
                    <a:pt x="161378" y="345338"/>
                  </a:lnTo>
                  <a:lnTo>
                    <a:pt x="161378" y="339191"/>
                  </a:lnTo>
                  <a:close/>
                </a:path>
                <a:path w="295275" h="553085">
                  <a:moveTo>
                    <a:pt x="294690" y="233045"/>
                  </a:moveTo>
                  <a:lnTo>
                    <a:pt x="292646" y="233172"/>
                  </a:lnTo>
                  <a:lnTo>
                    <a:pt x="292646" y="237477"/>
                  </a:lnTo>
                  <a:lnTo>
                    <a:pt x="292646" y="233172"/>
                  </a:lnTo>
                  <a:lnTo>
                    <a:pt x="246951" y="237045"/>
                  </a:lnTo>
                  <a:lnTo>
                    <a:pt x="207060" y="244170"/>
                  </a:lnTo>
                  <a:lnTo>
                    <a:pt x="174078" y="253860"/>
                  </a:lnTo>
                  <a:lnTo>
                    <a:pt x="174790" y="255905"/>
                  </a:lnTo>
                  <a:lnTo>
                    <a:pt x="174790" y="281038"/>
                  </a:lnTo>
                  <a:lnTo>
                    <a:pt x="173990" y="281330"/>
                  </a:lnTo>
                  <a:lnTo>
                    <a:pt x="174790" y="283337"/>
                  </a:lnTo>
                  <a:lnTo>
                    <a:pt x="175590" y="285343"/>
                  </a:lnTo>
                  <a:lnTo>
                    <a:pt x="217817" y="272872"/>
                  </a:lnTo>
                  <a:lnTo>
                    <a:pt x="262585" y="265582"/>
                  </a:lnTo>
                  <a:lnTo>
                    <a:pt x="294690" y="262496"/>
                  </a:lnTo>
                  <a:lnTo>
                    <a:pt x="294690" y="260477"/>
                  </a:lnTo>
                  <a:lnTo>
                    <a:pt x="294690" y="258318"/>
                  </a:lnTo>
                  <a:lnTo>
                    <a:pt x="294690" y="235331"/>
                  </a:lnTo>
                  <a:lnTo>
                    <a:pt x="294690" y="2330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433148" y="4305884"/>
              <a:ext cx="46355" cy="17145"/>
            </a:xfrm>
            <a:custGeom>
              <a:avLst/>
              <a:gdLst/>
              <a:ahLst/>
              <a:cxnLst/>
              <a:rect l="l" t="t" r="r" b="b"/>
              <a:pathLst>
                <a:path w="46354" h="17145">
                  <a:moveTo>
                    <a:pt x="45250" y="0"/>
                  </a:moveTo>
                  <a:lnTo>
                    <a:pt x="6997" y="9296"/>
                  </a:lnTo>
                  <a:lnTo>
                    <a:pt x="0" y="12788"/>
                  </a:lnTo>
                  <a:lnTo>
                    <a:pt x="1930" y="16649"/>
                  </a:lnTo>
                  <a:lnTo>
                    <a:pt x="3568" y="15824"/>
                  </a:lnTo>
                  <a:lnTo>
                    <a:pt x="9474" y="13296"/>
                  </a:lnTo>
                  <a:lnTo>
                    <a:pt x="45821" y="4279"/>
                  </a:lnTo>
                  <a:lnTo>
                    <a:pt x="4525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327599" y="4245330"/>
              <a:ext cx="11430" cy="90170"/>
            </a:xfrm>
            <a:custGeom>
              <a:avLst/>
              <a:gdLst/>
              <a:ahLst/>
              <a:cxnLst/>
              <a:rect l="l" t="t" r="r" b="b"/>
              <a:pathLst>
                <a:path w="11429" h="90170">
                  <a:moveTo>
                    <a:pt x="11099" y="81343"/>
                  </a:moveTo>
                  <a:lnTo>
                    <a:pt x="8623" y="78867"/>
                  </a:lnTo>
                  <a:lnTo>
                    <a:pt x="2501" y="78867"/>
                  </a:lnTo>
                  <a:lnTo>
                    <a:pt x="0" y="81343"/>
                  </a:lnTo>
                  <a:lnTo>
                    <a:pt x="0" y="84416"/>
                  </a:lnTo>
                  <a:lnTo>
                    <a:pt x="0" y="87490"/>
                  </a:lnTo>
                  <a:lnTo>
                    <a:pt x="2501" y="89966"/>
                  </a:lnTo>
                  <a:lnTo>
                    <a:pt x="8623" y="89966"/>
                  </a:lnTo>
                  <a:lnTo>
                    <a:pt x="11099" y="87490"/>
                  </a:lnTo>
                  <a:lnTo>
                    <a:pt x="11099" y="81343"/>
                  </a:lnTo>
                  <a:close/>
                </a:path>
                <a:path w="11429" h="90170">
                  <a:moveTo>
                    <a:pt x="11099" y="2489"/>
                  </a:moveTo>
                  <a:lnTo>
                    <a:pt x="8623" y="0"/>
                  </a:lnTo>
                  <a:lnTo>
                    <a:pt x="2501" y="0"/>
                  </a:lnTo>
                  <a:lnTo>
                    <a:pt x="0" y="2489"/>
                  </a:lnTo>
                  <a:lnTo>
                    <a:pt x="0" y="5549"/>
                  </a:lnTo>
                  <a:lnTo>
                    <a:pt x="0" y="8610"/>
                  </a:lnTo>
                  <a:lnTo>
                    <a:pt x="2501" y="11099"/>
                  </a:lnTo>
                  <a:lnTo>
                    <a:pt x="8623" y="11099"/>
                  </a:lnTo>
                  <a:lnTo>
                    <a:pt x="11099" y="8610"/>
                  </a:lnTo>
                  <a:lnTo>
                    <a:pt x="11099" y="2489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235867" y="4106074"/>
              <a:ext cx="49530" cy="69850"/>
            </a:xfrm>
            <a:custGeom>
              <a:avLst/>
              <a:gdLst/>
              <a:ahLst/>
              <a:cxnLst/>
              <a:rect l="l" t="t" r="r" b="b"/>
              <a:pathLst>
                <a:path w="49529" h="69850">
                  <a:moveTo>
                    <a:pt x="49034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49034" y="69773"/>
                  </a:lnTo>
                  <a:lnTo>
                    <a:pt x="49034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233708" y="4103915"/>
              <a:ext cx="53975" cy="74295"/>
            </a:xfrm>
            <a:custGeom>
              <a:avLst/>
              <a:gdLst/>
              <a:ahLst/>
              <a:cxnLst/>
              <a:rect l="l" t="t" r="r" b="b"/>
              <a:pathLst>
                <a:path w="53975" h="74295">
                  <a:moveTo>
                    <a:pt x="53352" y="0"/>
                  </a:moveTo>
                  <a:lnTo>
                    <a:pt x="0" y="0"/>
                  </a:lnTo>
                  <a:lnTo>
                    <a:pt x="0" y="74079"/>
                  </a:lnTo>
                  <a:lnTo>
                    <a:pt x="53352" y="74079"/>
                  </a:lnTo>
                  <a:lnTo>
                    <a:pt x="53352" y="69761"/>
                  </a:lnTo>
                  <a:lnTo>
                    <a:pt x="4317" y="69761"/>
                  </a:lnTo>
                  <a:lnTo>
                    <a:pt x="4317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53352" y="2159"/>
                  </a:lnTo>
                  <a:lnTo>
                    <a:pt x="53352" y="0"/>
                  </a:lnTo>
                  <a:close/>
                </a:path>
                <a:path w="53975" h="74295">
                  <a:moveTo>
                    <a:pt x="53352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49034" y="4318"/>
                  </a:lnTo>
                  <a:lnTo>
                    <a:pt x="49034" y="69761"/>
                  </a:lnTo>
                  <a:lnTo>
                    <a:pt x="53352" y="69761"/>
                  </a:lnTo>
                  <a:lnTo>
                    <a:pt x="53352" y="2159"/>
                  </a:lnTo>
                  <a:close/>
                </a:path>
                <a:path w="53975" h="74295">
                  <a:moveTo>
                    <a:pt x="4317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255425" y="4125937"/>
              <a:ext cx="22225" cy="43815"/>
            </a:xfrm>
            <a:custGeom>
              <a:avLst/>
              <a:gdLst/>
              <a:ahLst/>
              <a:cxnLst/>
              <a:rect l="l" t="t" r="r" b="b"/>
              <a:pathLst>
                <a:path w="22225" h="43814">
                  <a:moveTo>
                    <a:pt x="11633" y="0"/>
                  </a:moveTo>
                  <a:lnTo>
                    <a:pt x="1231" y="0"/>
                  </a:lnTo>
                  <a:lnTo>
                    <a:pt x="0" y="43649"/>
                  </a:lnTo>
                  <a:lnTo>
                    <a:pt x="13715" y="43649"/>
                  </a:lnTo>
                  <a:lnTo>
                    <a:pt x="16192" y="41986"/>
                  </a:lnTo>
                  <a:lnTo>
                    <a:pt x="22021" y="41986"/>
                  </a:lnTo>
                  <a:lnTo>
                    <a:pt x="22021" y="1650"/>
                  </a:lnTo>
                  <a:lnTo>
                    <a:pt x="15379" y="1650"/>
                  </a:lnTo>
                  <a:lnTo>
                    <a:pt x="11633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255425" y="412377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12077" y="0"/>
                  </a:moveTo>
                  <a:lnTo>
                    <a:pt x="1231" y="0"/>
                  </a:lnTo>
                  <a:lnTo>
                    <a:pt x="1231" y="4318"/>
                  </a:lnTo>
                  <a:lnTo>
                    <a:pt x="11175" y="4318"/>
                  </a:lnTo>
                  <a:lnTo>
                    <a:pt x="14922" y="5969"/>
                  </a:lnTo>
                  <a:lnTo>
                    <a:pt x="19862" y="5969"/>
                  </a:lnTo>
                  <a:lnTo>
                    <a:pt x="19862" y="41986"/>
                  </a:lnTo>
                  <a:lnTo>
                    <a:pt x="15532" y="41986"/>
                  </a:lnTo>
                  <a:lnTo>
                    <a:pt x="13055" y="43649"/>
                  </a:lnTo>
                  <a:lnTo>
                    <a:pt x="0" y="43649"/>
                  </a:lnTo>
                  <a:lnTo>
                    <a:pt x="0" y="47967"/>
                  </a:lnTo>
                  <a:lnTo>
                    <a:pt x="14363" y="47967"/>
                  </a:lnTo>
                  <a:lnTo>
                    <a:pt x="16852" y="46304"/>
                  </a:lnTo>
                  <a:lnTo>
                    <a:pt x="24180" y="46304"/>
                  </a:lnTo>
                  <a:lnTo>
                    <a:pt x="24180" y="1650"/>
                  </a:lnTo>
                  <a:lnTo>
                    <a:pt x="15824" y="1650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242521" y="4125937"/>
              <a:ext cx="22225" cy="43815"/>
            </a:xfrm>
            <a:custGeom>
              <a:avLst/>
              <a:gdLst/>
              <a:ahLst/>
              <a:cxnLst/>
              <a:rect l="l" t="t" r="r" b="b"/>
              <a:pathLst>
                <a:path w="22225" h="43814">
                  <a:moveTo>
                    <a:pt x="20789" y="0"/>
                  </a:moveTo>
                  <a:lnTo>
                    <a:pt x="10388" y="0"/>
                  </a:lnTo>
                  <a:lnTo>
                    <a:pt x="6667" y="1650"/>
                  </a:lnTo>
                  <a:lnTo>
                    <a:pt x="0" y="1650"/>
                  </a:lnTo>
                  <a:lnTo>
                    <a:pt x="0" y="41986"/>
                  </a:lnTo>
                  <a:lnTo>
                    <a:pt x="5816" y="41986"/>
                  </a:lnTo>
                  <a:lnTo>
                    <a:pt x="8305" y="43649"/>
                  </a:lnTo>
                  <a:lnTo>
                    <a:pt x="22034" y="43649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240362" y="412377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2948" y="0"/>
                  </a:moveTo>
                  <a:lnTo>
                    <a:pt x="12103" y="0"/>
                  </a:lnTo>
                  <a:lnTo>
                    <a:pt x="8369" y="1650"/>
                  </a:lnTo>
                  <a:lnTo>
                    <a:pt x="0" y="1650"/>
                  </a:lnTo>
                  <a:lnTo>
                    <a:pt x="0" y="46304"/>
                  </a:lnTo>
                  <a:lnTo>
                    <a:pt x="7327" y="46304"/>
                  </a:lnTo>
                  <a:lnTo>
                    <a:pt x="9817" y="47967"/>
                  </a:lnTo>
                  <a:lnTo>
                    <a:pt x="24193" y="47967"/>
                  </a:lnTo>
                  <a:lnTo>
                    <a:pt x="24193" y="43649"/>
                  </a:lnTo>
                  <a:lnTo>
                    <a:pt x="11125" y="43649"/>
                  </a:lnTo>
                  <a:lnTo>
                    <a:pt x="8636" y="41986"/>
                  </a:lnTo>
                  <a:lnTo>
                    <a:pt x="4317" y="41986"/>
                  </a:lnTo>
                  <a:lnTo>
                    <a:pt x="4317" y="5969"/>
                  </a:lnTo>
                  <a:lnTo>
                    <a:pt x="9271" y="5969"/>
                  </a:lnTo>
                  <a:lnTo>
                    <a:pt x="13004" y="4318"/>
                  </a:lnTo>
                  <a:lnTo>
                    <a:pt x="22948" y="4318"/>
                  </a:lnTo>
                  <a:lnTo>
                    <a:pt x="229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249113" y="4130509"/>
              <a:ext cx="17145" cy="34290"/>
            </a:xfrm>
            <a:custGeom>
              <a:avLst/>
              <a:gdLst/>
              <a:ahLst/>
              <a:cxnLst/>
              <a:rect l="l" t="t" r="r" b="b"/>
              <a:pathLst>
                <a:path w="17145" h="34289">
                  <a:moveTo>
                    <a:pt x="8039" y="1244"/>
                  </a:moveTo>
                  <a:lnTo>
                    <a:pt x="4318" y="1244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6235"/>
                  </a:lnTo>
                  <a:lnTo>
                    <a:pt x="3721" y="6235"/>
                  </a:lnTo>
                  <a:lnTo>
                    <a:pt x="3721" y="33680"/>
                  </a:lnTo>
                  <a:lnTo>
                    <a:pt x="8039" y="33680"/>
                  </a:lnTo>
                  <a:lnTo>
                    <a:pt x="8039" y="1244"/>
                  </a:lnTo>
                  <a:close/>
                </a:path>
                <a:path w="17145" h="34289">
                  <a:moveTo>
                    <a:pt x="16979" y="1854"/>
                  </a:moveTo>
                  <a:lnTo>
                    <a:pt x="12661" y="1854"/>
                  </a:lnTo>
                  <a:lnTo>
                    <a:pt x="12661" y="34290"/>
                  </a:lnTo>
                  <a:lnTo>
                    <a:pt x="16979" y="34290"/>
                  </a:lnTo>
                  <a:lnTo>
                    <a:pt x="16979" y="1854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251272" y="4128350"/>
              <a:ext cx="17780" cy="40005"/>
            </a:xfrm>
            <a:custGeom>
              <a:avLst/>
              <a:gdLst/>
              <a:ahLst/>
              <a:cxnLst/>
              <a:rect l="l" t="t" r="r" b="b"/>
              <a:pathLst>
                <a:path w="17779" h="40004">
                  <a:moveTo>
                    <a:pt x="17449" y="35331"/>
                  </a:moveTo>
                  <a:lnTo>
                    <a:pt x="0" y="35331"/>
                  </a:lnTo>
                  <a:lnTo>
                    <a:pt x="0" y="39649"/>
                  </a:lnTo>
                  <a:lnTo>
                    <a:pt x="17449" y="39649"/>
                  </a:lnTo>
                  <a:lnTo>
                    <a:pt x="17449" y="35331"/>
                  </a:lnTo>
                  <a:close/>
                </a:path>
                <a:path w="17779" h="40004">
                  <a:moveTo>
                    <a:pt x="1744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7449" y="4318"/>
                  </a:lnTo>
                  <a:lnTo>
                    <a:pt x="174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249113" y="4130509"/>
              <a:ext cx="22225" cy="36195"/>
            </a:xfrm>
            <a:custGeom>
              <a:avLst/>
              <a:gdLst/>
              <a:ahLst/>
              <a:cxnLst/>
              <a:rect l="l" t="t" r="r" b="b"/>
              <a:pathLst>
                <a:path w="22225" h="36195">
                  <a:moveTo>
                    <a:pt x="4318" y="29502"/>
                  </a:moveTo>
                  <a:lnTo>
                    <a:pt x="0" y="29502"/>
                  </a:lnTo>
                  <a:lnTo>
                    <a:pt x="0" y="35750"/>
                  </a:lnTo>
                  <a:lnTo>
                    <a:pt x="4318" y="35750"/>
                  </a:lnTo>
                  <a:lnTo>
                    <a:pt x="4318" y="29502"/>
                  </a:lnTo>
                  <a:close/>
                </a:path>
                <a:path w="22225" h="36195">
                  <a:moveTo>
                    <a:pt x="21767" y="29502"/>
                  </a:moveTo>
                  <a:lnTo>
                    <a:pt x="17449" y="29502"/>
                  </a:lnTo>
                  <a:lnTo>
                    <a:pt x="17449" y="35331"/>
                  </a:lnTo>
                  <a:lnTo>
                    <a:pt x="21767" y="35331"/>
                  </a:lnTo>
                  <a:lnTo>
                    <a:pt x="21767" y="29502"/>
                  </a:lnTo>
                  <a:close/>
                </a:path>
                <a:path w="22225" h="36195">
                  <a:moveTo>
                    <a:pt x="21767" y="0"/>
                  </a:moveTo>
                  <a:lnTo>
                    <a:pt x="17449" y="0"/>
                  </a:lnTo>
                  <a:lnTo>
                    <a:pt x="17449" y="5816"/>
                  </a:lnTo>
                  <a:lnTo>
                    <a:pt x="21767" y="5816"/>
                  </a:lnTo>
                  <a:lnTo>
                    <a:pt x="21767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257406" y="4130509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18" y="0"/>
                  </a:moveTo>
                  <a:lnTo>
                    <a:pt x="2159" y="0"/>
                  </a:lnTo>
                  <a:lnTo>
                    <a:pt x="0" y="0"/>
                  </a:lnTo>
                  <a:lnTo>
                    <a:pt x="0" y="34925"/>
                  </a:lnTo>
                  <a:lnTo>
                    <a:pt x="2159" y="34925"/>
                  </a:lnTo>
                  <a:lnTo>
                    <a:pt x="4318" y="3492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242865" y="4128426"/>
              <a:ext cx="34290" cy="38735"/>
            </a:xfrm>
            <a:custGeom>
              <a:avLst/>
              <a:gdLst/>
              <a:ahLst/>
              <a:cxnLst/>
              <a:rect l="l" t="t" r="r" b="b"/>
              <a:pathLst>
                <a:path w="34289" h="38735">
                  <a:moveTo>
                    <a:pt x="4318" y="0"/>
                  </a:moveTo>
                  <a:lnTo>
                    <a:pt x="0" y="0"/>
                  </a:lnTo>
                  <a:lnTo>
                    <a:pt x="0" y="38252"/>
                  </a:lnTo>
                  <a:lnTo>
                    <a:pt x="4318" y="38252"/>
                  </a:lnTo>
                  <a:lnTo>
                    <a:pt x="4318" y="0"/>
                  </a:lnTo>
                  <a:close/>
                </a:path>
                <a:path w="34289" h="38735">
                  <a:moveTo>
                    <a:pt x="34251" y="0"/>
                  </a:moveTo>
                  <a:lnTo>
                    <a:pt x="29933" y="0"/>
                  </a:lnTo>
                  <a:lnTo>
                    <a:pt x="29933" y="38252"/>
                  </a:lnTo>
                  <a:lnTo>
                    <a:pt x="34251" y="38252"/>
                  </a:lnTo>
                  <a:lnTo>
                    <a:pt x="34251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5378386" y="4007992"/>
              <a:ext cx="46355" cy="104139"/>
            </a:xfrm>
            <a:custGeom>
              <a:avLst/>
              <a:gdLst/>
              <a:ahLst/>
              <a:cxnLst/>
              <a:rect l="l" t="t" r="r" b="b"/>
              <a:pathLst>
                <a:path w="46354" h="104139">
                  <a:moveTo>
                    <a:pt x="46291" y="0"/>
                  </a:moveTo>
                  <a:lnTo>
                    <a:pt x="0" y="0"/>
                  </a:lnTo>
                  <a:lnTo>
                    <a:pt x="0" y="54013"/>
                  </a:lnTo>
                  <a:lnTo>
                    <a:pt x="6858" y="54013"/>
                  </a:lnTo>
                  <a:lnTo>
                    <a:pt x="6858" y="66865"/>
                  </a:lnTo>
                  <a:lnTo>
                    <a:pt x="0" y="66865"/>
                  </a:lnTo>
                  <a:lnTo>
                    <a:pt x="0" y="103720"/>
                  </a:lnTo>
                  <a:lnTo>
                    <a:pt x="12865" y="103720"/>
                  </a:lnTo>
                  <a:lnTo>
                    <a:pt x="12865" y="93433"/>
                  </a:lnTo>
                  <a:lnTo>
                    <a:pt x="34302" y="93433"/>
                  </a:lnTo>
                  <a:lnTo>
                    <a:pt x="34302" y="103720"/>
                  </a:lnTo>
                  <a:lnTo>
                    <a:pt x="45427" y="103720"/>
                  </a:lnTo>
                  <a:lnTo>
                    <a:pt x="45427" y="67716"/>
                  </a:lnTo>
                  <a:lnTo>
                    <a:pt x="39446" y="67716"/>
                  </a:lnTo>
                  <a:lnTo>
                    <a:pt x="39446" y="53149"/>
                  </a:lnTo>
                  <a:lnTo>
                    <a:pt x="46291" y="53149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376227" y="4005833"/>
              <a:ext cx="50800" cy="108585"/>
            </a:xfrm>
            <a:custGeom>
              <a:avLst/>
              <a:gdLst/>
              <a:ahLst/>
              <a:cxnLst/>
              <a:rect l="l" t="t" r="r" b="b"/>
              <a:pathLst>
                <a:path w="50800" h="108585">
                  <a:moveTo>
                    <a:pt x="50609" y="0"/>
                  </a:moveTo>
                  <a:lnTo>
                    <a:pt x="48450" y="0"/>
                  </a:lnTo>
                  <a:lnTo>
                    <a:pt x="46291" y="0"/>
                  </a:lnTo>
                  <a:lnTo>
                    <a:pt x="46291" y="4318"/>
                  </a:lnTo>
                  <a:lnTo>
                    <a:pt x="46291" y="53149"/>
                  </a:lnTo>
                  <a:lnTo>
                    <a:pt x="39446" y="53149"/>
                  </a:lnTo>
                  <a:lnTo>
                    <a:pt x="39446" y="72034"/>
                  </a:lnTo>
                  <a:lnTo>
                    <a:pt x="45427" y="72034"/>
                  </a:lnTo>
                  <a:lnTo>
                    <a:pt x="45427" y="103720"/>
                  </a:lnTo>
                  <a:lnTo>
                    <a:pt x="38620" y="103720"/>
                  </a:lnTo>
                  <a:lnTo>
                    <a:pt x="38620" y="97751"/>
                  </a:lnTo>
                  <a:lnTo>
                    <a:pt x="38620" y="93433"/>
                  </a:lnTo>
                  <a:lnTo>
                    <a:pt x="12865" y="93433"/>
                  </a:lnTo>
                  <a:lnTo>
                    <a:pt x="12865" y="103720"/>
                  </a:lnTo>
                  <a:lnTo>
                    <a:pt x="4318" y="103720"/>
                  </a:lnTo>
                  <a:lnTo>
                    <a:pt x="4318" y="71183"/>
                  </a:lnTo>
                  <a:lnTo>
                    <a:pt x="11176" y="71183"/>
                  </a:lnTo>
                  <a:lnTo>
                    <a:pt x="11176" y="54013"/>
                  </a:lnTo>
                  <a:lnTo>
                    <a:pt x="4318" y="54013"/>
                  </a:lnTo>
                  <a:lnTo>
                    <a:pt x="4318" y="4318"/>
                  </a:lnTo>
                  <a:lnTo>
                    <a:pt x="46291" y="4318"/>
                  </a:lnTo>
                  <a:lnTo>
                    <a:pt x="46291" y="0"/>
                  </a:lnTo>
                  <a:lnTo>
                    <a:pt x="0" y="0"/>
                  </a:lnTo>
                  <a:lnTo>
                    <a:pt x="0" y="58331"/>
                  </a:lnTo>
                  <a:lnTo>
                    <a:pt x="6858" y="58331"/>
                  </a:lnTo>
                  <a:lnTo>
                    <a:pt x="6858" y="66865"/>
                  </a:lnTo>
                  <a:lnTo>
                    <a:pt x="0" y="66865"/>
                  </a:lnTo>
                  <a:lnTo>
                    <a:pt x="0" y="108038"/>
                  </a:lnTo>
                  <a:lnTo>
                    <a:pt x="17183" y="108038"/>
                  </a:lnTo>
                  <a:lnTo>
                    <a:pt x="17183" y="103720"/>
                  </a:lnTo>
                  <a:lnTo>
                    <a:pt x="17183" y="97751"/>
                  </a:lnTo>
                  <a:lnTo>
                    <a:pt x="34302" y="97751"/>
                  </a:lnTo>
                  <a:lnTo>
                    <a:pt x="34302" y="108038"/>
                  </a:lnTo>
                  <a:lnTo>
                    <a:pt x="49745" y="108038"/>
                  </a:lnTo>
                  <a:lnTo>
                    <a:pt x="49745" y="103720"/>
                  </a:lnTo>
                  <a:lnTo>
                    <a:pt x="49745" y="67716"/>
                  </a:lnTo>
                  <a:lnTo>
                    <a:pt x="43764" y="67716"/>
                  </a:lnTo>
                  <a:lnTo>
                    <a:pt x="43764" y="57467"/>
                  </a:lnTo>
                  <a:lnTo>
                    <a:pt x="50609" y="57467"/>
                  </a:lnTo>
                  <a:lnTo>
                    <a:pt x="50609" y="4318"/>
                  </a:lnTo>
                  <a:lnTo>
                    <a:pt x="506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396001" y="4125937"/>
              <a:ext cx="22225" cy="43815"/>
            </a:xfrm>
            <a:custGeom>
              <a:avLst/>
              <a:gdLst/>
              <a:ahLst/>
              <a:cxnLst/>
              <a:rect l="l" t="t" r="r" b="b"/>
              <a:pathLst>
                <a:path w="22225" h="43814">
                  <a:moveTo>
                    <a:pt x="11645" y="0"/>
                  </a:moveTo>
                  <a:lnTo>
                    <a:pt x="1257" y="0"/>
                  </a:lnTo>
                  <a:lnTo>
                    <a:pt x="0" y="43649"/>
                  </a:lnTo>
                  <a:lnTo>
                    <a:pt x="13715" y="43649"/>
                  </a:lnTo>
                  <a:lnTo>
                    <a:pt x="16217" y="41986"/>
                  </a:lnTo>
                  <a:lnTo>
                    <a:pt x="22047" y="41986"/>
                  </a:lnTo>
                  <a:lnTo>
                    <a:pt x="22047" y="1650"/>
                  </a:lnTo>
                  <a:lnTo>
                    <a:pt x="15379" y="1650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396001" y="412377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12103" y="0"/>
                  </a:moveTo>
                  <a:lnTo>
                    <a:pt x="1257" y="0"/>
                  </a:lnTo>
                  <a:lnTo>
                    <a:pt x="1257" y="4318"/>
                  </a:lnTo>
                  <a:lnTo>
                    <a:pt x="11188" y="4318"/>
                  </a:lnTo>
                  <a:lnTo>
                    <a:pt x="14922" y="5969"/>
                  </a:lnTo>
                  <a:lnTo>
                    <a:pt x="19888" y="5969"/>
                  </a:lnTo>
                  <a:lnTo>
                    <a:pt x="19888" y="41986"/>
                  </a:lnTo>
                  <a:lnTo>
                    <a:pt x="15570" y="41986"/>
                  </a:lnTo>
                  <a:lnTo>
                    <a:pt x="13068" y="43649"/>
                  </a:lnTo>
                  <a:lnTo>
                    <a:pt x="0" y="43649"/>
                  </a:lnTo>
                  <a:lnTo>
                    <a:pt x="0" y="47967"/>
                  </a:lnTo>
                  <a:lnTo>
                    <a:pt x="14363" y="47967"/>
                  </a:lnTo>
                  <a:lnTo>
                    <a:pt x="16878" y="46304"/>
                  </a:lnTo>
                  <a:lnTo>
                    <a:pt x="24206" y="46304"/>
                  </a:lnTo>
                  <a:lnTo>
                    <a:pt x="24206" y="1650"/>
                  </a:lnTo>
                  <a:lnTo>
                    <a:pt x="15836" y="1650"/>
                  </a:lnTo>
                  <a:lnTo>
                    <a:pt x="121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383110" y="4125937"/>
              <a:ext cx="22225" cy="43815"/>
            </a:xfrm>
            <a:custGeom>
              <a:avLst/>
              <a:gdLst/>
              <a:ahLst/>
              <a:cxnLst/>
              <a:rect l="l" t="t" r="r" b="b"/>
              <a:pathLst>
                <a:path w="22225" h="43814">
                  <a:moveTo>
                    <a:pt x="20777" y="0"/>
                  </a:moveTo>
                  <a:lnTo>
                    <a:pt x="10401" y="0"/>
                  </a:lnTo>
                  <a:lnTo>
                    <a:pt x="6654" y="1650"/>
                  </a:lnTo>
                  <a:lnTo>
                    <a:pt x="0" y="1650"/>
                  </a:lnTo>
                  <a:lnTo>
                    <a:pt x="0" y="41986"/>
                  </a:lnTo>
                  <a:lnTo>
                    <a:pt x="5816" y="41986"/>
                  </a:lnTo>
                  <a:lnTo>
                    <a:pt x="8318" y="43649"/>
                  </a:lnTo>
                  <a:lnTo>
                    <a:pt x="22034" y="43649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380951" y="412377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2936" y="0"/>
                  </a:moveTo>
                  <a:lnTo>
                    <a:pt x="12103" y="0"/>
                  </a:lnTo>
                  <a:lnTo>
                    <a:pt x="8356" y="1650"/>
                  </a:lnTo>
                  <a:lnTo>
                    <a:pt x="0" y="1650"/>
                  </a:lnTo>
                  <a:lnTo>
                    <a:pt x="0" y="46304"/>
                  </a:lnTo>
                  <a:lnTo>
                    <a:pt x="7327" y="46304"/>
                  </a:lnTo>
                  <a:lnTo>
                    <a:pt x="9817" y="47967"/>
                  </a:lnTo>
                  <a:lnTo>
                    <a:pt x="24193" y="47967"/>
                  </a:lnTo>
                  <a:lnTo>
                    <a:pt x="24193" y="43649"/>
                  </a:lnTo>
                  <a:lnTo>
                    <a:pt x="11125" y="43649"/>
                  </a:lnTo>
                  <a:lnTo>
                    <a:pt x="8636" y="41986"/>
                  </a:lnTo>
                  <a:lnTo>
                    <a:pt x="4317" y="41986"/>
                  </a:lnTo>
                  <a:lnTo>
                    <a:pt x="4317" y="5969"/>
                  </a:lnTo>
                  <a:lnTo>
                    <a:pt x="9271" y="5969"/>
                  </a:lnTo>
                  <a:lnTo>
                    <a:pt x="13017" y="4318"/>
                  </a:lnTo>
                  <a:lnTo>
                    <a:pt x="22936" y="4318"/>
                  </a:lnTo>
                  <a:lnTo>
                    <a:pt x="229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389689" y="4130509"/>
              <a:ext cx="17145" cy="34290"/>
            </a:xfrm>
            <a:custGeom>
              <a:avLst/>
              <a:gdLst/>
              <a:ahLst/>
              <a:cxnLst/>
              <a:rect l="l" t="t" r="r" b="b"/>
              <a:pathLst>
                <a:path w="17145" h="34289">
                  <a:moveTo>
                    <a:pt x="8051" y="1244"/>
                  </a:moveTo>
                  <a:lnTo>
                    <a:pt x="4318" y="1244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6235"/>
                  </a:lnTo>
                  <a:lnTo>
                    <a:pt x="3733" y="6235"/>
                  </a:lnTo>
                  <a:lnTo>
                    <a:pt x="3733" y="33680"/>
                  </a:lnTo>
                  <a:lnTo>
                    <a:pt x="8051" y="33680"/>
                  </a:lnTo>
                  <a:lnTo>
                    <a:pt x="8051" y="1244"/>
                  </a:lnTo>
                  <a:close/>
                </a:path>
                <a:path w="17145" h="34289">
                  <a:moveTo>
                    <a:pt x="16992" y="1854"/>
                  </a:moveTo>
                  <a:lnTo>
                    <a:pt x="12674" y="1854"/>
                  </a:lnTo>
                  <a:lnTo>
                    <a:pt x="12674" y="34290"/>
                  </a:lnTo>
                  <a:lnTo>
                    <a:pt x="16992" y="34290"/>
                  </a:lnTo>
                  <a:lnTo>
                    <a:pt x="16992" y="1854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391848" y="4128350"/>
              <a:ext cx="17780" cy="40005"/>
            </a:xfrm>
            <a:custGeom>
              <a:avLst/>
              <a:gdLst/>
              <a:ahLst/>
              <a:cxnLst/>
              <a:rect l="l" t="t" r="r" b="b"/>
              <a:pathLst>
                <a:path w="17779" h="40004">
                  <a:moveTo>
                    <a:pt x="17462" y="35331"/>
                  </a:moveTo>
                  <a:lnTo>
                    <a:pt x="0" y="35331"/>
                  </a:lnTo>
                  <a:lnTo>
                    <a:pt x="0" y="39649"/>
                  </a:lnTo>
                  <a:lnTo>
                    <a:pt x="17462" y="39649"/>
                  </a:lnTo>
                  <a:lnTo>
                    <a:pt x="17462" y="35331"/>
                  </a:lnTo>
                  <a:close/>
                </a:path>
                <a:path w="17779" h="40004">
                  <a:moveTo>
                    <a:pt x="1746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7462" y="4318"/>
                  </a:lnTo>
                  <a:lnTo>
                    <a:pt x="174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389689" y="4130509"/>
              <a:ext cx="22225" cy="36195"/>
            </a:xfrm>
            <a:custGeom>
              <a:avLst/>
              <a:gdLst/>
              <a:ahLst/>
              <a:cxnLst/>
              <a:rect l="l" t="t" r="r" b="b"/>
              <a:pathLst>
                <a:path w="22225" h="36195">
                  <a:moveTo>
                    <a:pt x="4318" y="29502"/>
                  </a:moveTo>
                  <a:lnTo>
                    <a:pt x="0" y="29502"/>
                  </a:lnTo>
                  <a:lnTo>
                    <a:pt x="0" y="35750"/>
                  </a:lnTo>
                  <a:lnTo>
                    <a:pt x="4318" y="35750"/>
                  </a:lnTo>
                  <a:lnTo>
                    <a:pt x="4318" y="29502"/>
                  </a:lnTo>
                  <a:close/>
                </a:path>
                <a:path w="22225" h="36195">
                  <a:moveTo>
                    <a:pt x="21780" y="29502"/>
                  </a:moveTo>
                  <a:lnTo>
                    <a:pt x="17462" y="29502"/>
                  </a:lnTo>
                  <a:lnTo>
                    <a:pt x="17462" y="35331"/>
                  </a:lnTo>
                  <a:lnTo>
                    <a:pt x="21780" y="35331"/>
                  </a:lnTo>
                  <a:lnTo>
                    <a:pt x="21780" y="29502"/>
                  </a:lnTo>
                  <a:close/>
                </a:path>
                <a:path w="22225" h="36195">
                  <a:moveTo>
                    <a:pt x="21780" y="0"/>
                  </a:moveTo>
                  <a:lnTo>
                    <a:pt x="17462" y="0"/>
                  </a:lnTo>
                  <a:lnTo>
                    <a:pt x="17462" y="5816"/>
                  </a:lnTo>
                  <a:lnTo>
                    <a:pt x="21780" y="5816"/>
                  </a:lnTo>
                  <a:lnTo>
                    <a:pt x="21780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397995" y="4130509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18" y="0"/>
                  </a:moveTo>
                  <a:lnTo>
                    <a:pt x="2159" y="0"/>
                  </a:lnTo>
                  <a:lnTo>
                    <a:pt x="0" y="0"/>
                  </a:lnTo>
                  <a:lnTo>
                    <a:pt x="0" y="34925"/>
                  </a:lnTo>
                  <a:lnTo>
                    <a:pt x="2159" y="34925"/>
                  </a:lnTo>
                  <a:lnTo>
                    <a:pt x="4318" y="3492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383453" y="4128426"/>
              <a:ext cx="34290" cy="38735"/>
            </a:xfrm>
            <a:custGeom>
              <a:avLst/>
              <a:gdLst/>
              <a:ahLst/>
              <a:cxnLst/>
              <a:rect l="l" t="t" r="r" b="b"/>
              <a:pathLst>
                <a:path w="34289" h="38735">
                  <a:moveTo>
                    <a:pt x="4318" y="0"/>
                  </a:moveTo>
                  <a:lnTo>
                    <a:pt x="0" y="0"/>
                  </a:lnTo>
                  <a:lnTo>
                    <a:pt x="0" y="38252"/>
                  </a:lnTo>
                  <a:lnTo>
                    <a:pt x="4318" y="38252"/>
                  </a:lnTo>
                  <a:lnTo>
                    <a:pt x="4318" y="0"/>
                  </a:lnTo>
                  <a:close/>
                </a:path>
                <a:path w="34289" h="38735">
                  <a:moveTo>
                    <a:pt x="34251" y="0"/>
                  </a:moveTo>
                  <a:lnTo>
                    <a:pt x="29933" y="0"/>
                  </a:lnTo>
                  <a:lnTo>
                    <a:pt x="29933" y="38252"/>
                  </a:lnTo>
                  <a:lnTo>
                    <a:pt x="34251" y="38252"/>
                  </a:lnTo>
                  <a:lnTo>
                    <a:pt x="34251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303075" y="4016984"/>
              <a:ext cx="109855" cy="620395"/>
            </a:xfrm>
            <a:custGeom>
              <a:avLst/>
              <a:gdLst/>
              <a:ahLst/>
              <a:cxnLst/>
              <a:rect l="l" t="t" r="r" b="b"/>
              <a:pathLst>
                <a:path w="109854" h="620395">
                  <a:moveTo>
                    <a:pt x="12890" y="609803"/>
                  </a:moveTo>
                  <a:lnTo>
                    <a:pt x="9994" y="606933"/>
                  </a:lnTo>
                  <a:lnTo>
                    <a:pt x="2895" y="606933"/>
                  </a:lnTo>
                  <a:lnTo>
                    <a:pt x="0" y="609803"/>
                  </a:lnTo>
                  <a:lnTo>
                    <a:pt x="0" y="616927"/>
                  </a:lnTo>
                  <a:lnTo>
                    <a:pt x="2895" y="619798"/>
                  </a:lnTo>
                  <a:lnTo>
                    <a:pt x="9994" y="619798"/>
                  </a:lnTo>
                  <a:lnTo>
                    <a:pt x="12890" y="616927"/>
                  </a:lnTo>
                  <a:lnTo>
                    <a:pt x="12890" y="615492"/>
                  </a:lnTo>
                  <a:lnTo>
                    <a:pt x="12890" y="611251"/>
                  </a:lnTo>
                  <a:lnTo>
                    <a:pt x="12890" y="609803"/>
                  </a:lnTo>
                  <a:close/>
                </a:path>
                <a:path w="109854" h="620395">
                  <a:moveTo>
                    <a:pt x="32308" y="609803"/>
                  </a:moveTo>
                  <a:lnTo>
                    <a:pt x="29438" y="606945"/>
                  </a:lnTo>
                  <a:lnTo>
                    <a:pt x="25882" y="606933"/>
                  </a:lnTo>
                  <a:lnTo>
                    <a:pt x="22301" y="606945"/>
                  </a:lnTo>
                  <a:lnTo>
                    <a:pt x="19431" y="609803"/>
                  </a:lnTo>
                  <a:lnTo>
                    <a:pt x="19431" y="616927"/>
                  </a:lnTo>
                  <a:lnTo>
                    <a:pt x="22326" y="619798"/>
                  </a:lnTo>
                  <a:lnTo>
                    <a:pt x="29438" y="619798"/>
                  </a:lnTo>
                  <a:lnTo>
                    <a:pt x="32308" y="616927"/>
                  </a:lnTo>
                  <a:lnTo>
                    <a:pt x="32308" y="615492"/>
                  </a:lnTo>
                  <a:lnTo>
                    <a:pt x="32308" y="611251"/>
                  </a:lnTo>
                  <a:lnTo>
                    <a:pt x="32308" y="609803"/>
                  </a:lnTo>
                  <a:close/>
                </a:path>
                <a:path w="109854" h="620395">
                  <a:moveTo>
                    <a:pt x="51739" y="609803"/>
                  </a:moveTo>
                  <a:lnTo>
                    <a:pt x="48869" y="606945"/>
                  </a:lnTo>
                  <a:lnTo>
                    <a:pt x="45313" y="606933"/>
                  </a:lnTo>
                  <a:lnTo>
                    <a:pt x="41732" y="606945"/>
                  </a:lnTo>
                  <a:lnTo>
                    <a:pt x="38862" y="609803"/>
                  </a:lnTo>
                  <a:lnTo>
                    <a:pt x="38874" y="616927"/>
                  </a:lnTo>
                  <a:lnTo>
                    <a:pt x="41757" y="619798"/>
                  </a:lnTo>
                  <a:lnTo>
                    <a:pt x="48869" y="619798"/>
                  </a:lnTo>
                  <a:lnTo>
                    <a:pt x="51739" y="616927"/>
                  </a:lnTo>
                  <a:lnTo>
                    <a:pt x="51739" y="615492"/>
                  </a:lnTo>
                  <a:lnTo>
                    <a:pt x="51739" y="611251"/>
                  </a:lnTo>
                  <a:lnTo>
                    <a:pt x="51739" y="609803"/>
                  </a:lnTo>
                  <a:close/>
                </a:path>
                <a:path w="109854" h="620395">
                  <a:moveTo>
                    <a:pt x="104051" y="46596"/>
                  </a:moveTo>
                  <a:lnTo>
                    <a:pt x="101168" y="43713"/>
                  </a:lnTo>
                  <a:lnTo>
                    <a:pt x="97599" y="43700"/>
                  </a:lnTo>
                  <a:lnTo>
                    <a:pt x="94030" y="43713"/>
                  </a:lnTo>
                  <a:lnTo>
                    <a:pt x="91160" y="46596"/>
                  </a:lnTo>
                  <a:lnTo>
                    <a:pt x="91173" y="53721"/>
                  </a:lnTo>
                  <a:lnTo>
                    <a:pt x="94043" y="56591"/>
                  </a:lnTo>
                  <a:lnTo>
                    <a:pt x="101155" y="56591"/>
                  </a:lnTo>
                  <a:lnTo>
                    <a:pt x="104051" y="53721"/>
                  </a:lnTo>
                  <a:lnTo>
                    <a:pt x="104051" y="52273"/>
                  </a:lnTo>
                  <a:lnTo>
                    <a:pt x="104051" y="48031"/>
                  </a:lnTo>
                  <a:lnTo>
                    <a:pt x="104051" y="46596"/>
                  </a:lnTo>
                  <a:close/>
                </a:path>
                <a:path w="109854" h="620395">
                  <a:moveTo>
                    <a:pt x="105765" y="0"/>
                  </a:moveTo>
                  <a:lnTo>
                    <a:pt x="89446" y="0"/>
                  </a:lnTo>
                  <a:lnTo>
                    <a:pt x="89446" y="16306"/>
                  </a:lnTo>
                  <a:lnTo>
                    <a:pt x="105765" y="16306"/>
                  </a:lnTo>
                  <a:lnTo>
                    <a:pt x="105765" y="14147"/>
                  </a:lnTo>
                  <a:lnTo>
                    <a:pt x="105765" y="11988"/>
                  </a:lnTo>
                  <a:lnTo>
                    <a:pt x="105765" y="4318"/>
                  </a:lnTo>
                  <a:lnTo>
                    <a:pt x="105765" y="0"/>
                  </a:lnTo>
                  <a:close/>
                </a:path>
                <a:path w="109854" h="620395">
                  <a:moveTo>
                    <a:pt x="109613" y="78295"/>
                  </a:moveTo>
                  <a:lnTo>
                    <a:pt x="104609" y="73304"/>
                  </a:lnTo>
                  <a:lnTo>
                    <a:pt x="92303" y="73304"/>
                  </a:lnTo>
                  <a:lnTo>
                    <a:pt x="87312" y="78295"/>
                  </a:lnTo>
                  <a:lnTo>
                    <a:pt x="87312" y="90601"/>
                  </a:lnTo>
                  <a:lnTo>
                    <a:pt x="92303" y="95592"/>
                  </a:lnTo>
                  <a:lnTo>
                    <a:pt x="104609" y="95592"/>
                  </a:lnTo>
                  <a:lnTo>
                    <a:pt x="109613" y="90601"/>
                  </a:lnTo>
                  <a:lnTo>
                    <a:pt x="109613" y="84442"/>
                  </a:lnTo>
                  <a:lnTo>
                    <a:pt x="109613" y="782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237797" y="4007992"/>
              <a:ext cx="46355" cy="104139"/>
            </a:xfrm>
            <a:custGeom>
              <a:avLst/>
              <a:gdLst/>
              <a:ahLst/>
              <a:cxnLst/>
              <a:rect l="l" t="t" r="r" b="b"/>
              <a:pathLst>
                <a:path w="46354" h="104139">
                  <a:moveTo>
                    <a:pt x="46304" y="0"/>
                  </a:moveTo>
                  <a:lnTo>
                    <a:pt x="0" y="0"/>
                  </a:lnTo>
                  <a:lnTo>
                    <a:pt x="0" y="54013"/>
                  </a:lnTo>
                  <a:lnTo>
                    <a:pt x="6857" y="54013"/>
                  </a:lnTo>
                  <a:lnTo>
                    <a:pt x="6857" y="66865"/>
                  </a:lnTo>
                  <a:lnTo>
                    <a:pt x="0" y="66865"/>
                  </a:lnTo>
                  <a:lnTo>
                    <a:pt x="0" y="103720"/>
                  </a:lnTo>
                  <a:lnTo>
                    <a:pt x="12865" y="103720"/>
                  </a:lnTo>
                  <a:lnTo>
                    <a:pt x="12865" y="93433"/>
                  </a:lnTo>
                  <a:lnTo>
                    <a:pt x="34289" y="93433"/>
                  </a:lnTo>
                  <a:lnTo>
                    <a:pt x="34289" y="103720"/>
                  </a:lnTo>
                  <a:lnTo>
                    <a:pt x="45427" y="103720"/>
                  </a:lnTo>
                  <a:lnTo>
                    <a:pt x="45427" y="67716"/>
                  </a:lnTo>
                  <a:lnTo>
                    <a:pt x="39433" y="67716"/>
                  </a:lnTo>
                  <a:lnTo>
                    <a:pt x="39433" y="53149"/>
                  </a:lnTo>
                  <a:lnTo>
                    <a:pt x="46304" y="53149"/>
                  </a:lnTo>
                  <a:lnTo>
                    <a:pt x="4630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235638" y="4005833"/>
              <a:ext cx="50800" cy="108585"/>
            </a:xfrm>
            <a:custGeom>
              <a:avLst/>
              <a:gdLst/>
              <a:ahLst/>
              <a:cxnLst/>
              <a:rect l="l" t="t" r="r" b="b"/>
              <a:pathLst>
                <a:path w="50800" h="108585">
                  <a:moveTo>
                    <a:pt x="30886" y="59182"/>
                  </a:moveTo>
                  <a:lnTo>
                    <a:pt x="30861" y="57734"/>
                  </a:lnTo>
                  <a:lnTo>
                    <a:pt x="28016" y="54864"/>
                  </a:lnTo>
                  <a:lnTo>
                    <a:pt x="24447" y="54851"/>
                  </a:lnTo>
                  <a:lnTo>
                    <a:pt x="20891" y="54864"/>
                  </a:lnTo>
                  <a:lnTo>
                    <a:pt x="18008" y="57734"/>
                  </a:lnTo>
                  <a:lnTo>
                    <a:pt x="18008" y="64871"/>
                  </a:lnTo>
                  <a:lnTo>
                    <a:pt x="20891" y="67741"/>
                  </a:lnTo>
                  <a:lnTo>
                    <a:pt x="28003" y="67741"/>
                  </a:lnTo>
                  <a:lnTo>
                    <a:pt x="30861" y="64871"/>
                  </a:lnTo>
                  <a:lnTo>
                    <a:pt x="30873" y="63423"/>
                  </a:lnTo>
                  <a:lnTo>
                    <a:pt x="30886" y="59182"/>
                  </a:lnTo>
                  <a:close/>
                </a:path>
                <a:path w="50800" h="108585">
                  <a:moveTo>
                    <a:pt x="32613" y="11150"/>
                  </a:moveTo>
                  <a:lnTo>
                    <a:pt x="16294" y="11150"/>
                  </a:lnTo>
                  <a:lnTo>
                    <a:pt x="16294" y="27457"/>
                  </a:lnTo>
                  <a:lnTo>
                    <a:pt x="32613" y="27457"/>
                  </a:lnTo>
                  <a:lnTo>
                    <a:pt x="32613" y="25298"/>
                  </a:lnTo>
                  <a:lnTo>
                    <a:pt x="32613" y="23139"/>
                  </a:lnTo>
                  <a:lnTo>
                    <a:pt x="32613" y="15468"/>
                  </a:lnTo>
                  <a:lnTo>
                    <a:pt x="32613" y="11150"/>
                  </a:lnTo>
                  <a:close/>
                </a:path>
                <a:path w="50800" h="108585">
                  <a:moveTo>
                    <a:pt x="50622" y="0"/>
                  </a:moveTo>
                  <a:lnTo>
                    <a:pt x="48463" y="0"/>
                  </a:lnTo>
                  <a:lnTo>
                    <a:pt x="46304" y="0"/>
                  </a:lnTo>
                  <a:lnTo>
                    <a:pt x="46304" y="4318"/>
                  </a:lnTo>
                  <a:lnTo>
                    <a:pt x="46304" y="53149"/>
                  </a:lnTo>
                  <a:lnTo>
                    <a:pt x="39433" y="53149"/>
                  </a:lnTo>
                  <a:lnTo>
                    <a:pt x="39433" y="72034"/>
                  </a:lnTo>
                  <a:lnTo>
                    <a:pt x="45427" y="72034"/>
                  </a:lnTo>
                  <a:lnTo>
                    <a:pt x="45427" y="103720"/>
                  </a:lnTo>
                  <a:lnTo>
                    <a:pt x="38608" y="103720"/>
                  </a:lnTo>
                  <a:lnTo>
                    <a:pt x="38608" y="97751"/>
                  </a:lnTo>
                  <a:lnTo>
                    <a:pt x="38608" y="93433"/>
                  </a:lnTo>
                  <a:lnTo>
                    <a:pt x="36449" y="93433"/>
                  </a:lnTo>
                  <a:lnTo>
                    <a:pt x="36449" y="89446"/>
                  </a:lnTo>
                  <a:lnTo>
                    <a:pt x="31470" y="84455"/>
                  </a:lnTo>
                  <a:lnTo>
                    <a:pt x="19151" y="84455"/>
                  </a:lnTo>
                  <a:lnTo>
                    <a:pt x="14160" y="89446"/>
                  </a:lnTo>
                  <a:lnTo>
                    <a:pt x="14160" y="93433"/>
                  </a:lnTo>
                  <a:lnTo>
                    <a:pt x="12865" y="93433"/>
                  </a:lnTo>
                  <a:lnTo>
                    <a:pt x="12865" y="103720"/>
                  </a:lnTo>
                  <a:lnTo>
                    <a:pt x="4318" y="103720"/>
                  </a:lnTo>
                  <a:lnTo>
                    <a:pt x="4318" y="71183"/>
                  </a:lnTo>
                  <a:lnTo>
                    <a:pt x="11176" y="71183"/>
                  </a:lnTo>
                  <a:lnTo>
                    <a:pt x="11176" y="54013"/>
                  </a:lnTo>
                  <a:lnTo>
                    <a:pt x="4318" y="54013"/>
                  </a:lnTo>
                  <a:lnTo>
                    <a:pt x="4318" y="4318"/>
                  </a:lnTo>
                  <a:lnTo>
                    <a:pt x="46304" y="4318"/>
                  </a:lnTo>
                  <a:lnTo>
                    <a:pt x="46304" y="0"/>
                  </a:lnTo>
                  <a:lnTo>
                    <a:pt x="0" y="0"/>
                  </a:lnTo>
                  <a:lnTo>
                    <a:pt x="0" y="58331"/>
                  </a:lnTo>
                  <a:lnTo>
                    <a:pt x="6858" y="58331"/>
                  </a:lnTo>
                  <a:lnTo>
                    <a:pt x="6858" y="66865"/>
                  </a:lnTo>
                  <a:lnTo>
                    <a:pt x="0" y="66865"/>
                  </a:lnTo>
                  <a:lnTo>
                    <a:pt x="0" y="108038"/>
                  </a:lnTo>
                  <a:lnTo>
                    <a:pt x="17183" y="108038"/>
                  </a:lnTo>
                  <a:lnTo>
                    <a:pt x="17183" y="104775"/>
                  </a:lnTo>
                  <a:lnTo>
                    <a:pt x="19151" y="106743"/>
                  </a:lnTo>
                  <a:lnTo>
                    <a:pt x="31470" y="106743"/>
                  </a:lnTo>
                  <a:lnTo>
                    <a:pt x="34290" y="103924"/>
                  </a:lnTo>
                  <a:lnTo>
                    <a:pt x="34290" y="108038"/>
                  </a:lnTo>
                  <a:lnTo>
                    <a:pt x="49745" y="108038"/>
                  </a:lnTo>
                  <a:lnTo>
                    <a:pt x="49745" y="103720"/>
                  </a:lnTo>
                  <a:lnTo>
                    <a:pt x="49745" y="67716"/>
                  </a:lnTo>
                  <a:lnTo>
                    <a:pt x="43751" y="67716"/>
                  </a:lnTo>
                  <a:lnTo>
                    <a:pt x="43751" y="57467"/>
                  </a:lnTo>
                  <a:lnTo>
                    <a:pt x="50622" y="57467"/>
                  </a:lnTo>
                  <a:lnTo>
                    <a:pt x="50622" y="4318"/>
                  </a:lnTo>
                  <a:lnTo>
                    <a:pt x="506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496953" y="3643807"/>
              <a:ext cx="37465" cy="1452245"/>
            </a:xfrm>
            <a:custGeom>
              <a:avLst/>
              <a:gdLst/>
              <a:ahLst/>
              <a:cxnLst/>
              <a:rect l="l" t="t" r="r" b="b"/>
              <a:pathLst>
                <a:path w="37464" h="1452245">
                  <a:moveTo>
                    <a:pt x="37312" y="0"/>
                  </a:moveTo>
                  <a:lnTo>
                    <a:pt x="0" y="0"/>
                  </a:lnTo>
                  <a:lnTo>
                    <a:pt x="0" y="1451673"/>
                  </a:lnTo>
                  <a:lnTo>
                    <a:pt x="37312" y="1451673"/>
                  </a:lnTo>
                  <a:lnTo>
                    <a:pt x="37312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494794" y="3641089"/>
              <a:ext cx="41910" cy="1456690"/>
            </a:xfrm>
            <a:custGeom>
              <a:avLst/>
              <a:gdLst/>
              <a:ahLst/>
              <a:cxnLst/>
              <a:rect l="l" t="t" r="r" b="b"/>
              <a:pathLst>
                <a:path w="41910" h="1456689">
                  <a:moveTo>
                    <a:pt x="41630" y="0"/>
                  </a:moveTo>
                  <a:lnTo>
                    <a:pt x="37312" y="0"/>
                  </a:lnTo>
                  <a:lnTo>
                    <a:pt x="37312" y="5080"/>
                  </a:lnTo>
                  <a:lnTo>
                    <a:pt x="37312" y="1451610"/>
                  </a:lnTo>
                  <a:lnTo>
                    <a:pt x="4318" y="1451610"/>
                  </a:lnTo>
                  <a:lnTo>
                    <a:pt x="4318" y="5080"/>
                  </a:lnTo>
                  <a:lnTo>
                    <a:pt x="37312" y="5080"/>
                  </a:lnTo>
                  <a:lnTo>
                    <a:pt x="3731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451610"/>
                  </a:lnTo>
                  <a:lnTo>
                    <a:pt x="0" y="1456690"/>
                  </a:lnTo>
                  <a:lnTo>
                    <a:pt x="2159" y="1456690"/>
                  </a:lnTo>
                  <a:lnTo>
                    <a:pt x="41630" y="1456690"/>
                  </a:lnTo>
                  <a:lnTo>
                    <a:pt x="41630" y="1454150"/>
                  </a:lnTo>
                  <a:lnTo>
                    <a:pt x="41630" y="1451610"/>
                  </a:lnTo>
                  <a:lnTo>
                    <a:pt x="41630" y="5080"/>
                  </a:lnTo>
                  <a:lnTo>
                    <a:pt x="41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508218" y="3642397"/>
              <a:ext cx="14604" cy="1449705"/>
            </a:xfrm>
            <a:custGeom>
              <a:avLst/>
              <a:gdLst/>
              <a:ahLst/>
              <a:cxnLst/>
              <a:rect l="l" t="t" r="r" b="b"/>
              <a:pathLst>
                <a:path w="14604" h="1449704">
                  <a:moveTo>
                    <a:pt x="14071" y="0"/>
                  </a:moveTo>
                  <a:lnTo>
                    <a:pt x="0" y="0"/>
                  </a:lnTo>
                  <a:lnTo>
                    <a:pt x="0" y="1449654"/>
                  </a:lnTo>
                  <a:lnTo>
                    <a:pt x="14071" y="1449654"/>
                  </a:lnTo>
                  <a:lnTo>
                    <a:pt x="14071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497614" y="3644518"/>
              <a:ext cx="35560" cy="1453515"/>
            </a:xfrm>
            <a:custGeom>
              <a:avLst/>
              <a:gdLst/>
              <a:ahLst/>
              <a:cxnLst/>
              <a:rect l="l" t="t" r="r" b="b"/>
              <a:pathLst>
                <a:path w="35560" h="1453514">
                  <a:moveTo>
                    <a:pt x="4318" y="0"/>
                  </a:moveTo>
                  <a:lnTo>
                    <a:pt x="0" y="0"/>
                  </a:lnTo>
                  <a:lnTo>
                    <a:pt x="0" y="1453070"/>
                  </a:lnTo>
                  <a:lnTo>
                    <a:pt x="4318" y="1453070"/>
                  </a:lnTo>
                  <a:lnTo>
                    <a:pt x="4318" y="0"/>
                  </a:lnTo>
                  <a:close/>
                </a:path>
                <a:path w="35560" h="1453514">
                  <a:moveTo>
                    <a:pt x="35293" y="0"/>
                  </a:moveTo>
                  <a:lnTo>
                    <a:pt x="30975" y="0"/>
                  </a:lnTo>
                  <a:lnTo>
                    <a:pt x="30975" y="1453070"/>
                  </a:lnTo>
                  <a:lnTo>
                    <a:pt x="35293" y="1453070"/>
                  </a:lnTo>
                  <a:lnTo>
                    <a:pt x="35293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614987" y="430460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667" y="0"/>
                  </a:moveTo>
                  <a:lnTo>
                    <a:pt x="1930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1930" y="8572"/>
                  </a:lnTo>
                  <a:lnTo>
                    <a:pt x="6667" y="8572"/>
                  </a:lnTo>
                  <a:lnTo>
                    <a:pt x="8572" y="6654"/>
                  </a:lnTo>
                  <a:lnTo>
                    <a:pt x="8572" y="4279"/>
                  </a:lnTo>
                  <a:lnTo>
                    <a:pt x="8572" y="1917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612828" y="430244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020" y="0"/>
                  </a:moveTo>
                  <a:lnTo>
                    <a:pt x="2895" y="0"/>
                  </a:lnTo>
                  <a:lnTo>
                    <a:pt x="0" y="2882"/>
                  </a:lnTo>
                  <a:lnTo>
                    <a:pt x="0" y="10007"/>
                  </a:lnTo>
                  <a:lnTo>
                    <a:pt x="2895" y="12890"/>
                  </a:lnTo>
                  <a:lnTo>
                    <a:pt x="10020" y="12890"/>
                  </a:lnTo>
                  <a:lnTo>
                    <a:pt x="12877" y="10007"/>
                  </a:lnTo>
                  <a:lnTo>
                    <a:pt x="12890" y="8572"/>
                  </a:lnTo>
                  <a:lnTo>
                    <a:pt x="5283" y="8572"/>
                  </a:lnTo>
                  <a:lnTo>
                    <a:pt x="4330" y="7620"/>
                  </a:lnTo>
                  <a:lnTo>
                    <a:pt x="4330" y="5257"/>
                  </a:lnTo>
                  <a:lnTo>
                    <a:pt x="5283" y="4318"/>
                  </a:lnTo>
                  <a:lnTo>
                    <a:pt x="12890" y="4318"/>
                  </a:lnTo>
                  <a:lnTo>
                    <a:pt x="12877" y="2882"/>
                  </a:lnTo>
                  <a:lnTo>
                    <a:pt x="10020" y="0"/>
                  </a:lnTo>
                  <a:close/>
                </a:path>
                <a:path w="13335" h="13335">
                  <a:moveTo>
                    <a:pt x="12890" y="4318"/>
                  </a:moveTo>
                  <a:lnTo>
                    <a:pt x="7620" y="4318"/>
                  </a:lnTo>
                  <a:lnTo>
                    <a:pt x="8572" y="5257"/>
                  </a:lnTo>
                  <a:lnTo>
                    <a:pt x="8572" y="7620"/>
                  </a:lnTo>
                  <a:lnTo>
                    <a:pt x="7620" y="8572"/>
                  </a:lnTo>
                  <a:lnTo>
                    <a:pt x="12890" y="8572"/>
                  </a:lnTo>
                  <a:lnTo>
                    <a:pt x="1289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602998" y="4395469"/>
              <a:ext cx="31750" cy="60960"/>
            </a:xfrm>
            <a:custGeom>
              <a:avLst/>
              <a:gdLst/>
              <a:ahLst/>
              <a:cxnLst/>
              <a:rect l="l" t="t" r="r" b="b"/>
              <a:pathLst>
                <a:path w="31750" h="60960">
                  <a:moveTo>
                    <a:pt x="31711" y="0"/>
                  </a:moveTo>
                  <a:lnTo>
                    <a:pt x="0" y="0"/>
                  </a:lnTo>
                  <a:lnTo>
                    <a:pt x="0" y="60871"/>
                  </a:lnTo>
                  <a:lnTo>
                    <a:pt x="31711" y="60871"/>
                  </a:lnTo>
                  <a:lnTo>
                    <a:pt x="31711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600839" y="4393310"/>
              <a:ext cx="36195" cy="65405"/>
            </a:xfrm>
            <a:custGeom>
              <a:avLst/>
              <a:gdLst/>
              <a:ahLst/>
              <a:cxnLst/>
              <a:rect l="l" t="t" r="r" b="b"/>
              <a:pathLst>
                <a:path w="36195" h="65404">
                  <a:moveTo>
                    <a:pt x="36029" y="0"/>
                  </a:moveTo>
                  <a:lnTo>
                    <a:pt x="31711" y="0"/>
                  </a:lnTo>
                  <a:lnTo>
                    <a:pt x="31711" y="4318"/>
                  </a:lnTo>
                  <a:lnTo>
                    <a:pt x="31711" y="60871"/>
                  </a:lnTo>
                  <a:lnTo>
                    <a:pt x="4318" y="60871"/>
                  </a:lnTo>
                  <a:lnTo>
                    <a:pt x="4318" y="4318"/>
                  </a:lnTo>
                  <a:lnTo>
                    <a:pt x="31711" y="4318"/>
                  </a:lnTo>
                  <a:lnTo>
                    <a:pt x="31711" y="0"/>
                  </a:lnTo>
                  <a:lnTo>
                    <a:pt x="0" y="0"/>
                  </a:lnTo>
                  <a:lnTo>
                    <a:pt x="0" y="65189"/>
                  </a:lnTo>
                  <a:lnTo>
                    <a:pt x="36029" y="65189"/>
                  </a:lnTo>
                  <a:lnTo>
                    <a:pt x="36029" y="63030"/>
                  </a:lnTo>
                  <a:lnTo>
                    <a:pt x="36029" y="60871"/>
                  </a:lnTo>
                  <a:lnTo>
                    <a:pt x="36029" y="4318"/>
                  </a:lnTo>
                  <a:lnTo>
                    <a:pt x="36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609844" y="442547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43" y="0"/>
                  </a:moveTo>
                  <a:lnTo>
                    <a:pt x="4229" y="0"/>
                  </a:lnTo>
                  <a:lnTo>
                    <a:pt x="0" y="4216"/>
                  </a:lnTo>
                  <a:lnTo>
                    <a:pt x="0" y="14630"/>
                  </a:lnTo>
                  <a:lnTo>
                    <a:pt x="4229" y="18846"/>
                  </a:lnTo>
                  <a:lnTo>
                    <a:pt x="14643" y="18846"/>
                  </a:lnTo>
                  <a:lnTo>
                    <a:pt x="18859" y="14630"/>
                  </a:lnTo>
                  <a:lnTo>
                    <a:pt x="18859" y="9423"/>
                  </a:lnTo>
                  <a:lnTo>
                    <a:pt x="18859" y="4216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607685" y="4423320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17995" y="0"/>
                  </a:moveTo>
                  <a:lnTo>
                    <a:pt x="5194" y="0"/>
                  </a:lnTo>
                  <a:lnTo>
                    <a:pt x="0" y="5181"/>
                  </a:lnTo>
                  <a:lnTo>
                    <a:pt x="0" y="17983"/>
                  </a:lnTo>
                  <a:lnTo>
                    <a:pt x="5194" y="23164"/>
                  </a:lnTo>
                  <a:lnTo>
                    <a:pt x="17995" y="23164"/>
                  </a:lnTo>
                  <a:lnTo>
                    <a:pt x="22326" y="18834"/>
                  </a:lnTo>
                  <a:lnTo>
                    <a:pt x="7581" y="18834"/>
                  </a:lnTo>
                  <a:lnTo>
                    <a:pt x="4330" y="15582"/>
                  </a:lnTo>
                  <a:lnTo>
                    <a:pt x="4343" y="7556"/>
                  </a:lnTo>
                  <a:lnTo>
                    <a:pt x="7581" y="4317"/>
                  </a:lnTo>
                  <a:lnTo>
                    <a:pt x="22303" y="4317"/>
                  </a:lnTo>
                  <a:lnTo>
                    <a:pt x="17995" y="0"/>
                  </a:lnTo>
                  <a:close/>
                </a:path>
                <a:path w="23495" h="23495">
                  <a:moveTo>
                    <a:pt x="22303" y="4317"/>
                  </a:moveTo>
                  <a:lnTo>
                    <a:pt x="15608" y="4317"/>
                  </a:lnTo>
                  <a:lnTo>
                    <a:pt x="18859" y="7556"/>
                  </a:lnTo>
                  <a:lnTo>
                    <a:pt x="18859" y="15582"/>
                  </a:lnTo>
                  <a:lnTo>
                    <a:pt x="15608" y="18834"/>
                  </a:lnTo>
                  <a:lnTo>
                    <a:pt x="22326" y="18834"/>
                  </a:lnTo>
                  <a:lnTo>
                    <a:pt x="23177" y="17983"/>
                  </a:lnTo>
                  <a:lnTo>
                    <a:pt x="23164" y="5181"/>
                  </a:lnTo>
                  <a:lnTo>
                    <a:pt x="22303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614987" y="443061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667" y="0"/>
                  </a:moveTo>
                  <a:lnTo>
                    <a:pt x="1930" y="0"/>
                  </a:lnTo>
                  <a:lnTo>
                    <a:pt x="0" y="1930"/>
                  </a:lnTo>
                  <a:lnTo>
                    <a:pt x="0" y="6654"/>
                  </a:lnTo>
                  <a:lnTo>
                    <a:pt x="1930" y="8585"/>
                  </a:lnTo>
                  <a:lnTo>
                    <a:pt x="6667" y="8585"/>
                  </a:lnTo>
                  <a:lnTo>
                    <a:pt x="8572" y="6654"/>
                  </a:lnTo>
                  <a:lnTo>
                    <a:pt x="8572" y="4292"/>
                  </a:lnTo>
                  <a:lnTo>
                    <a:pt x="8572" y="1930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612828" y="442845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020" y="0"/>
                  </a:moveTo>
                  <a:lnTo>
                    <a:pt x="2895" y="12"/>
                  </a:lnTo>
                  <a:lnTo>
                    <a:pt x="0" y="2895"/>
                  </a:lnTo>
                  <a:lnTo>
                    <a:pt x="0" y="10020"/>
                  </a:lnTo>
                  <a:lnTo>
                    <a:pt x="2895" y="12890"/>
                  </a:lnTo>
                  <a:lnTo>
                    <a:pt x="6451" y="12903"/>
                  </a:lnTo>
                  <a:lnTo>
                    <a:pt x="10032" y="12890"/>
                  </a:lnTo>
                  <a:lnTo>
                    <a:pt x="12877" y="10020"/>
                  </a:lnTo>
                  <a:lnTo>
                    <a:pt x="12890" y="8585"/>
                  </a:lnTo>
                  <a:lnTo>
                    <a:pt x="5283" y="8585"/>
                  </a:lnTo>
                  <a:lnTo>
                    <a:pt x="4330" y="7632"/>
                  </a:lnTo>
                  <a:lnTo>
                    <a:pt x="4330" y="5270"/>
                  </a:lnTo>
                  <a:lnTo>
                    <a:pt x="5283" y="4330"/>
                  </a:lnTo>
                  <a:lnTo>
                    <a:pt x="6451" y="4317"/>
                  </a:lnTo>
                  <a:lnTo>
                    <a:pt x="12890" y="4317"/>
                  </a:lnTo>
                  <a:lnTo>
                    <a:pt x="12877" y="2895"/>
                  </a:lnTo>
                  <a:lnTo>
                    <a:pt x="10020" y="0"/>
                  </a:lnTo>
                  <a:close/>
                </a:path>
                <a:path w="13335" h="13335">
                  <a:moveTo>
                    <a:pt x="12890" y="4317"/>
                  </a:moveTo>
                  <a:lnTo>
                    <a:pt x="6451" y="4317"/>
                  </a:lnTo>
                  <a:lnTo>
                    <a:pt x="7620" y="4330"/>
                  </a:lnTo>
                  <a:lnTo>
                    <a:pt x="8572" y="5270"/>
                  </a:lnTo>
                  <a:lnTo>
                    <a:pt x="8572" y="7632"/>
                  </a:lnTo>
                  <a:lnTo>
                    <a:pt x="7620" y="8585"/>
                  </a:lnTo>
                  <a:lnTo>
                    <a:pt x="12890" y="8585"/>
                  </a:lnTo>
                  <a:lnTo>
                    <a:pt x="1289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5620143" y="4381753"/>
              <a:ext cx="14604" cy="13970"/>
            </a:xfrm>
            <a:custGeom>
              <a:avLst/>
              <a:gdLst/>
              <a:ahLst/>
              <a:cxnLst/>
              <a:rect l="l" t="t" r="r" b="b"/>
              <a:pathLst>
                <a:path w="14604" h="13970">
                  <a:moveTo>
                    <a:pt x="14566" y="0"/>
                  </a:moveTo>
                  <a:lnTo>
                    <a:pt x="0" y="0"/>
                  </a:lnTo>
                  <a:lnTo>
                    <a:pt x="0" y="13715"/>
                  </a:lnTo>
                  <a:lnTo>
                    <a:pt x="14566" y="13715"/>
                  </a:lnTo>
                  <a:lnTo>
                    <a:pt x="14566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617972" y="4379594"/>
              <a:ext cx="19050" cy="18415"/>
            </a:xfrm>
            <a:custGeom>
              <a:avLst/>
              <a:gdLst/>
              <a:ahLst/>
              <a:cxnLst/>
              <a:rect l="l" t="t" r="r" b="b"/>
              <a:pathLst>
                <a:path w="19050" h="18414">
                  <a:moveTo>
                    <a:pt x="18897" y="0"/>
                  </a:moveTo>
                  <a:lnTo>
                    <a:pt x="0" y="0"/>
                  </a:lnTo>
                  <a:lnTo>
                    <a:pt x="0" y="18033"/>
                  </a:lnTo>
                  <a:lnTo>
                    <a:pt x="18897" y="18033"/>
                  </a:lnTo>
                  <a:lnTo>
                    <a:pt x="18897" y="13715"/>
                  </a:lnTo>
                  <a:lnTo>
                    <a:pt x="4317" y="13715"/>
                  </a:lnTo>
                  <a:lnTo>
                    <a:pt x="4328" y="4317"/>
                  </a:lnTo>
                  <a:lnTo>
                    <a:pt x="2171" y="4317"/>
                  </a:lnTo>
                  <a:lnTo>
                    <a:pt x="2171" y="2158"/>
                  </a:lnTo>
                  <a:lnTo>
                    <a:pt x="18897" y="2158"/>
                  </a:lnTo>
                  <a:lnTo>
                    <a:pt x="18897" y="0"/>
                  </a:lnTo>
                  <a:close/>
                </a:path>
                <a:path w="19050" h="18414">
                  <a:moveTo>
                    <a:pt x="18897" y="2158"/>
                  </a:moveTo>
                  <a:lnTo>
                    <a:pt x="4330" y="2158"/>
                  </a:lnTo>
                  <a:lnTo>
                    <a:pt x="4328" y="4317"/>
                  </a:lnTo>
                  <a:lnTo>
                    <a:pt x="14579" y="4317"/>
                  </a:lnTo>
                  <a:lnTo>
                    <a:pt x="14579" y="13715"/>
                  </a:lnTo>
                  <a:lnTo>
                    <a:pt x="18897" y="13715"/>
                  </a:lnTo>
                  <a:lnTo>
                    <a:pt x="18897" y="2158"/>
                  </a:lnTo>
                  <a:close/>
                </a:path>
                <a:path w="19050" h="18414">
                  <a:moveTo>
                    <a:pt x="4330" y="2158"/>
                  </a:moveTo>
                  <a:lnTo>
                    <a:pt x="2171" y="2158"/>
                  </a:lnTo>
                  <a:lnTo>
                    <a:pt x="2171" y="4317"/>
                  </a:lnTo>
                  <a:lnTo>
                    <a:pt x="4328" y="4317"/>
                  </a:lnTo>
                  <a:lnTo>
                    <a:pt x="4330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626125" y="4347463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8585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8585" y="34289"/>
                  </a:lnTo>
                  <a:lnTo>
                    <a:pt x="858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623966" y="4345304"/>
              <a:ext cx="13335" cy="38735"/>
            </a:xfrm>
            <a:custGeom>
              <a:avLst/>
              <a:gdLst/>
              <a:ahLst/>
              <a:cxnLst/>
              <a:rect l="l" t="t" r="r" b="b"/>
              <a:pathLst>
                <a:path w="13335" h="38735">
                  <a:moveTo>
                    <a:pt x="12903" y="0"/>
                  </a:moveTo>
                  <a:lnTo>
                    <a:pt x="0" y="0"/>
                  </a:lnTo>
                  <a:lnTo>
                    <a:pt x="0" y="38608"/>
                  </a:lnTo>
                  <a:lnTo>
                    <a:pt x="12903" y="38608"/>
                  </a:lnTo>
                  <a:lnTo>
                    <a:pt x="12903" y="34290"/>
                  </a:lnTo>
                  <a:lnTo>
                    <a:pt x="4318" y="34290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2903" y="2159"/>
                  </a:lnTo>
                  <a:lnTo>
                    <a:pt x="12903" y="0"/>
                  </a:lnTo>
                  <a:close/>
                </a:path>
                <a:path w="13335" h="38735">
                  <a:moveTo>
                    <a:pt x="12903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8585" y="4318"/>
                  </a:lnTo>
                  <a:lnTo>
                    <a:pt x="8585" y="34290"/>
                  </a:lnTo>
                  <a:lnTo>
                    <a:pt x="12903" y="34290"/>
                  </a:lnTo>
                  <a:lnTo>
                    <a:pt x="12903" y="2159"/>
                  </a:lnTo>
                  <a:close/>
                </a:path>
                <a:path w="13335" h="38735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642419" y="4332033"/>
              <a:ext cx="79375" cy="102870"/>
            </a:xfrm>
            <a:custGeom>
              <a:avLst/>
              <a:gdLst/>
              <a:ahLst/>
              <a:cxnLst/>
              <a:rect l="l" t="t" r="r" b="b"/>
              <a:pathLst>
                <a:path w="79375" h="102870">
                  <a:moveTo>
                    <a:pt x="10287" y="38582"/>
                  </a:moveTo>
                  <a:lnTo>
                    <a:pt x="1714" y="38582"/>
                  </a:lnTo>
                  <a:lnTo>
                    <a:pt x="1714" y="47155"/>
                  </a:lnTo>
                  <a:lnTo>
                    <a:pt x="10287" y="47155"/>
                  </a:lnTo>
                  <a:lnTo>
                    <a:pt x="10287" y="38582"/>
                  </a:lnTo>
                  <a:close/>
                </a:path>
                <a:path w="79375" h="102870">
                  <a:moveTo>
                    <a:pt x="30010" y="30010"/>
                  </a:moveTo>
                  <a:lnTo>
                    <a:pt x="0" y="30010"/>
                  </a:lnTo>
                  <a:lnTo>
                    <a:pt x="0" y="34290"/>
                  </a:lnTo>
                  <a:lnTo>
                    <a:pt x="30010" y="34290"/>
                  </a:lnTo>
                  <a:lnTo>
                    <a:pt x="30010" y="30010"/>
                  </a:lnTo>
                  <a:close/>
                </a:path>
                <a:path w="79375" h="102870">
                  <a:moveTo>
                    <a:pt x="35153" y="93433"/>
                  </a:moveTo>
                  <a:lnTo>
                    <a:pt x="22288" y="93433"/>
                  </a:lnTo>
                  <a:lnTo>
                    <a:pt x="22288" y="100291"/>
                  </a:lnTo>
                  <a:lnTo>
                    <a:pt x="35153" y="100291"/>
                  </a:lnTo>
                  <a:lnTo>
                    <a:pt x="35153" y="93433"/>
                  </a:lnTo>
                  <a:close/>
                </a:path>
                <a:path w="79375" h="102870">
                  <a:moveTo>
                    <a:pt x="36004" y="0"/>
                  </a:moveTo>
                  <a:lnTo>
                    <a:pt x="11150" y="0"/>
                  </a:lnTo>
                  <a:lnTo>
                    <a:pt x="11150" y="8572"/>
                  </a:lnTo>
                  <a:lnTo>
                    <a:pt x="36004" y="8572"/>
                  </a:lnTo>
                  <a:lnTo>
                    <a:pt x="36004" y="0"/>
                  </a:lnTo>
                  <a:close/>
                </a:path>
                <a:path w="79375" h="102870">
                  <a:moveTo>
                    <a:pt x="41148" y="57429"/>
                  </a:moveTo>
                  <a:lnTo>
                    <a:pt x="28295" y="57429"/>
                  </a:lnTo>
                  <a:lnTo>
                    <a:pt x="28295" y="60858"/>
                  </a:lnTo>
                  <a:lnTo>
                    <a:pt x="41148" y="60858"/>
                  </a:lnTo>
                  <a:lnTo>
                    <a:pt x="41148" y="57429"/>
                  </a:lnTo>
                  <a:close/>
                </a:path>
                <a:path w="79375" h="102870">
                  <a:moveTo>
                    <a:pt x="60007" y="93433"/>
                  </a:moveTo>
                  <a:lnTo>
                    <a:pt x="49720" y="93433"/>
                  </a:lnTo>
                  <a:lnTo>
                    <a:pt x="49720" y="102870"/>
                  </a:lnTo>
                  <a:lnTo>
                    <a:pt x="60007" y="102870"/>
                  </a:lnTo>
                  <a:lnTo>
                    <a:pt x="60007" y="93433"/>
                  </a:lnTo>
                  <a:close/>
                </a:path>
                <a:path w="79375" h="102870">
                  <a:moveTo>
                    <a:pt x="66865" y="85725"/>
                  </a:moveTo>
                  <a:lnTo>
                    <a:pt x="56578" y="85725"/>
                  </a:lnTo>
                  <a:lnTo>
                    <a:pt x="56578" y="89154"/>
                  </a:lnTo>
                  <a:lnTo>
                    <a:pt x="66865" y="89154"/>
                  </a:lnTo>
                  <a:lnTo>
                    <a:pt x="66865" y="85725"/>
                  </a:lnTo>
                  <a:close/>
                </a:path>
                <a:path w="79375" h="102870">
                  <a:moveTo>
                    <a:pt x="76301" y="38582"/>
                  </a:moveTo>
                  <a:lnTo>
                    <a:pt x="68580" y="38582"/>
                  </a:lnTo>
                  <a:lnTo>
                    <a:pt x="68580" y="48856"/>
                  </a:lnTo>
                  <a:lnTo>
                    <a:pt x="76301" y="48856"/>
                  </a:lnTo>
                  <a:lnTo>
                    <a:pt x="76301" y="38582"/>
                  </a:lnTo>
                  <a:close/>
                </a:path>
                <a:path w="79375" h="102870">
                  <a:moveTo>
                    <a:pt x="77152" y="82283"/>
                  </a:moveTo>
                  <a:lnTo>
                    <a:pt x="72872" y="82283"/>
                  </a:lnTo>
                  <a:lnTo>
                    <a:pt x="72872" y="92583"/>
                  </a:lnTo>
                  <a:lnTo>
                    <a:pt x="77152" y="92583"/>
                  </a:lnTo>
                  <a:lnTo>
                    <a:pt x="77152" y="82283"/>
                  </a:lnTo>
                  <a:close/>
                </a:path>
                <a:path w="79375" h="102870">
                  <a:moveTo>
                    <a:pt x="78867" y="56578"/>
                  </a:moveTo>
                  <a:lnTo>
                    <a:pt x="67729" y="56578"/>
                  </a:lnTo>
                  <a:lnTo>
                    <a:pt x="67729" y="60858"/>
                  </a:lnTo>
                  <a:lnTo>
                    <a:pt x="78867" y="60858"/>
                  </a:lnTo>
                  <a:lnTo>
                    <a:pt x="78867" y="56578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645861" y="4244593"/>
              <a:ext cx="45720" cy="177165"/>
            </a:xfrm>
            <a:custGeom>
              <a:avLst/>
              <a:gdLst/>
              <a:ahLst/>
              <a:cxnLst/>
              <a:rect l="l" t="t" r="r" b="b"/>
              <a:pathLst>
                <a:path w="45720" h="177164">
                  <a:moveTo>
                    <a:pt x="7708" y="171450"/>
                  </a:moveTo>
                  <a:lnTo>
                    <a:pt x="0" y="171450"/>
                  </a:lnTo>
                  <a:lnTo>
                    <a:pt x="0" y="176593"/>
                  </a:lnTo>
                  <a:lnTo>
                    <a:pt x="7708" y="176593"/>
                  </a:lnTo>
                  <a:lnTo>
                    <a:pt x="7708" y="171450"/>
                  </a:lnTo>
                  <a:close/>
                </a:path>
                <a:path w="45720" h="177164">
                  <a:moveTo>
                    <a:pt x="14554" y="146583"/>
                  </a:moveTo>
                  <a:lnTo>
                    <a:pt x="7708" y="146583"/>
                  </a:lnTo>
                  <a:lnTo>
                    <a:pt x="7708" y="153441"/>
                  </a:lnTo>
                  <a:lnTo>
                    <a:pt x="14554" y="153441"/>
                  </a:lnTo>
                  <a:lnTo>
                    <a:pt x="14554" y="146583"/>
                  </a:lnTo>
                  <a:close/>
                </a:path>
                <a:path w="45720" h="177164">
                  <a:moveTo>
                    <a:pt x="30848" y="156870"/>
                  </a:moveTo>
                  <a:lnTo>
                    <a:pt x="24853" y="156870"/>
                  </a:lnTo>
                  <a:lnTo>
                    <a:pt x="24853" y="169722"/>
                  </a:lnTo>
                  <a:lnTo>
                    <a:pt x="30848" y="169722"/>
                  </a:lnTo>
                  <a:lnTo>
                    <a:pt x="30848" y="156870"/>
                  </a:lnTo>
                  <a:close/>
                </a:path>
                <a:path w="45720" h="177164">
                  <a:moveTo>
                    <a:pt x="40284" y="0"/>
                  </a:moveTo>
                  <a:lnTo>
                    <a:pt x="29997" y="0"/>
                  </a:lnTo>
                  <a:lnTo>
                    <a:pt x="29997" y="6858"/>
                  </a:lnTo>
                  <a:lnTo>
                    <a:pt x="40284" y="6858"/>
                  </a:lnTo>
                  <a:lnTo>
                    <a:pt x="40284" y="0"/>
                  </a:lnTo>
                  <a:close/>
                </a:path>
                <a:path w="45720" h="177164">
                  <a:moveTo>
                    <a:pt x="45427" y="126009"/>
                  </a:moveTo>
                  <a:lnTo>
                    <a:pt x="35128" y="126009"/>
                  </a:lnTo>
                  <a:lnTo>
                    <a:pt x="35128" y="132867"/>
                  </a:lnTo>
                  <a:lnTo>
                    <a:pt x="45427" y="132867"/>
                  </a:lnTo>
                  <a:lnTo>
                    <a:pt x="45427" y="126009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765431" y="4230026"/>
              <a:ext cx="10795" cy="6985"/>
            </a:xfrm>
            <a:custGeom>
              <a:avLst/>
              <a:gdLst/>
              <a:ahLst/>
              <a:cxnLst/>
              <a:rect l="l" t="t" r="r" b="b"/>
              <a:pathLst>
                <a:path w="10795" h="6985">
                  <a:moveTo>
                    <a:pt x="10287" y="0"/>
                  </a:moveTo>
                  <a:lnTo>
                    <a:pt x="0" y="0"/>
                  </a:lnTo>
                  <a:lnTo>
                    <a:pt x="0" y="6858"/>
                  </a:lnTo>
                  <a:lnTo>
                    <a:pt x="10287" y="6858"/>
                  </a:lnTo>
                  <a:lnTo>
                    <a:pt x="10287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661291" y="4193145"/>
              <a:ext cx="38735" cy="220345"/>
            </a:xfrm>
            <a:custGeom>
              <a:avLst/>
              <a:gdLst/>
              <a:ahLst/>
              <a:cxnLst/>
              <a:rect l="l" t="t" r="r" b="b"/>
              <a:pathLst>
                <a:path w="38735" h="220345">
                  <a:moveTo>
                    <a:pt x="10274" y="95161"/>
                  </a:moveTo>
                  <a:lnTo>
                    <a:pt x="0" y="95161"/>
                  </a:lnTo>
                  <a:lnTo>
                    <a:pt x="0" y="102019"/>
                  </a:lnTo>
                  <a:lnTo>
                    <a:pt x="10274" y="102019"/>
                  </a:lnTo>
                  <a:lnTo>
                    <a:pt x="10274" y="95161"/>
                  </a:lnTo>
                  <a:close/>
                </a:path>
                <a:path w="38735" h="220345">
                  <a:moveTo>
                    <a:pt x="24853" y="67729"/>
                  </a:moveTo>
                  <a:lnTo>
                    <a:pt x="14566" y="67729"/>
                  </a:lnTo>
                  <a:lnTo>
                    <a:pt x="14566" y="74599"/>
                  </a:lnTo>
                  <a:lnTo>
                    <a:pt x="24853" y="74599"/>
                  </a:lnTo>
                  <a:lnTo>
                    <a:pt x="24853" y="67729"/>
                  </a:lnTo>
                  <a:close/>
                </a:path>
                <a:path w="38735" h="220345">
                  <a:moveTo>
                    <a:pt x="28270" y="0"/>
                  </a:moveTo>
                  <a:lnTo>
                    <a:pt x="17995" y="0"/>
                  </a:lnTo>
                  <a:lnTo>
                    <a:pt x="17995" y="6858"/>
                  </a:lnTo>
                  <a:lnTo>
                    <a:pt x="28270" y="6858"/>
                  </a:lnTo>
                  <a:lnTo>
                    <a:pt x="28270" y="0"/>
                  </a:lnTo>
                  <a:close/>
                </a:path>
                <a:path w="38735" h="220345">
                  <a:moveTo>
                    <a:pt x="38569" y="214325"/>
                  </a:moveTo>
                  <a:lnTo>
                    <a:pt x="30848" y="214325"/>
                  </a:lnTo>
                  <a:lnTo>
                    <a:pt x="30848" y="220332"/>
                  </a:lnTo>
                  <a:lnTo>
                    <a:pt x="38569" y="220332"/>
                  </a:lnTo>
                  <a:lnTo>
                    <a:pt x="38569" y="214325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749137" y="4292155"/>
              <a:ext cx="33020" cy="148590"/>
            </a:xfrm>
            <a:custGeom>
              <a:avLst/>
              <a:gdLst/>
              <a:ahLst/>
              <a:cxnLst/>
              <a:rect l="l" t="t" r="r" b="b"/>
              <a:pathLst>
                <a:path w="33020" h="148589">
                  <a:moveTo>
                    <a:pt x="32600" y="133731"/>
                  </a:moveTo>
                  <a:lnTo>
                    <a:pt x="0" y="133731"/>
                  </a:lnTo>
                  <a:lnTo>
                    <a:pt x="0" y="148336"/>
                  </a:lnTo>
                  <a:lnTo>
                    <a:pt x="2159" y="148336"/>
                  </a:lnTo>
                  <a:lnTo>
                    <a:pt x="32600" y="148336"/>
                  </a:lnTo>
                  <a:lnTo>
                    <a:pt x="32600" y="146177"/>
                  </a:lnTo>
                  <a:lnTo>
                    <a:pt x="32600" y="138049"/>
                  </a:lnTo>
                  <a:lnTo>
                    <a:pt x="32600" y="133731"/>
                  </a:lnTo>
                  <a:close/>
                </a:path>
                <a:path w="33020" h="148589">
                  <a:moveTo>
                    <a:pt x="32600" y="0"/>
                  </a:moveTo>
                  <a:lnTo>
                    <a:pt x="0" y="0"/>
                  </a:lnTo>
                  <a:lnTo>
                    <a:pt x="0" y="14605"/>
                  </a:lnTo>
                  <a:lnTo>
                    <a:pt x="2159" y="14605"/>
                  </a:lnTo>
                  <a:lnTo>
                    <a:pt x="32600" y="14605"/>
                  </a:lnTo>
                  <a:lnTo>
                    <a:pt x="32600" y="12446"/>
                  </a:lnTo>
                  <a:lnTo>
                    <a:pt x="32600" y="4318"/>
                  </a:lnTo>
                  <a:lnTo>
                    <a:pt x="326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637288" y="4197438"/>
              <a:ext cx="88900" cy="153035"/>
            </a:xfrm>
            <a:custGeom>
              <a:avLst/>
              <a:gdLst/>
              <a:ahLst/>
              <a:cxnLst/>
              <a:rect l="l" t="t" r="r" b="b"/>
              <a:pathLst>
                <a:path w="88900" h="153035">
                  <a:moveTo>
                    <a:pt x="7708" y="121742"/>
                  </a:moveTo>
                  <a:lnTo>
                    <a:pt x="5130" y="121742"/>
                  </a:lnTo>
                  <a:lnTo>
                    <a:pt x="5130" y="152590"/>
                  </a:lnTo>
                  <a:lnTo>
                    <a:pt x="7708" y="152590"/>
                  </a:lnTo>
                  <a:lnTo>
                    <a:pt x="7708" y="121742"/>
                  </a:lnTo>
                  <a:close/>
                </a:path>
                <a:path w="88900" h="153035">
                  <a:moveTo>
                    <a:pt x="28270" y="46304"/>
                  </a:moveTo>
                  <a:lnTo>
                    <a:pt x="0" y="46304"/>
                  </a:lnTo>
                  <a:lnTo>
                    <a:pt x="0" y="49720"/>
                  </a:lnTo>
                  <a:lnTo>
                    <a:pt x="28270" y="49720"/>
                  </a:lnTo>
                  <a:lnTo>
                    <a:pt x="28270" y="46304"/>
                  </a:lnTo>
                  <a:close/>
                </a:path>
                <a:path w="88900" h="153035">
                  <a:moveTo>
                    <a:pt x="52273" y="121742"/>
                  </a:moveTo>
                  <a:lnTo>
                    <a:pt x="32575" y="121742"/>
                  </a:lnTo>
                  <a:lnTo>
                    <a:pt x="32575" y="126022"/>
                  </a:lnTo>
                  <a:lnTo>
                    <a:pt x="52273" y="126022"/>
                  </a:lnTo>
                  <a:lnTo>
                    <a:pt x="52273" y="121742"/>
                  </a:lnTo>
                  <a:close/>
                </a:path>
                <a:path w="88900" h="153035">
                  <a:moveTo>
                    <a:pt x="87426" y="60871"/>
                  </a:moveTo>
                  <a:lnTo>
                    <a:pt x="59143" y="60871"/>
                  </a:lnTo>
                  <a:lnTo>
                    <a:pt x="59143" y="64300"/>
                  </a:lnTo>
                  <a:lnTo>
                    <a:pt x="87426" y="64300"/>
                  </a:lnTo>
                  <a:lnTo>
                    <a:pt x="87426" y="60871"/>
                  </a:lnTo>
                  <a:close/>
                </a:path>
                <a:path w="88900" h="153035">
                  <a:moveTo>
                    <a:pt x="87426" y="46304"/>
                  </a:moveTo>
                  <a:lnTo>
                    <a:pt x="59143" y="46304"/>
                  </a:lnTo>
                  <a:lnTo>
                    <a:pt x="59143" y="49720"/>
                  </a:lnTo>
                  <a:lnTo>
                    <a:pt x="87426" y="49720"/>
                  </a:lnTo>
                  <a:lnTo>
                    <a:pt x="87426" y="46304"/>
                  </a:lnTo>
                  <a:close/>
                </a:path>
                <a:path w="88900" h="153035">
                  <a:moveTo>
                    <a:pt x="88290" y="71158"/>
                  </a:moveTo>
                  <a:lnTo>
                    <a:pt x="83997" y="71158"/>
                  </a:lnTo>
                  <a:lnTo>
                    <a:pt x="83997" y="141452"/>
                  </a:lnTo>
                  <a:lnTo>
                    <a:pt x="88290" y="141452"/>
                  </a:lnTo>
                  <a:lnTo>
                    <a:pt x="88290" y="71158"/>
                  </a:lnTo>
                  <a:close/>
                </a:path>
                <a:path w="88900" h="153035">
                  <a:moveTo>
                    <a:pt x="88290" y="0"/>
                  </a:moveTo>
                  <a:lnTo>
                    <a:pt x="83997" y="0"/>
                  </a:lnTo>
                  <a:lnTo>
                    <a:pt x="83997" y="42011"/>
                  </a:lnTo>
                  <a:lnTo>
                    <a:pt x="88290" y="42011"/>
                  </a:lnTo>
                  <a:lnTo>
                    <a:pt x="88290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743575" y="4238167"/>
              <a:ext cx="62230" cy="4445"/>
            </a:xfrm>
            <a:custGeom>
              <a:avLst/>
              <a:gdLst/>
              <a:ahLst/>
              <a:cxnLst/>
              <a:rect l="l" t="t" r="r" b="b"/>
              <a:pathLst>
                <a:path w="62229" h="4445">
                  <a:moveTo>
                    <a:pt x="15011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15011" y="4279"/>
                  </a:lnTo>
                  <a:lnTo>
                    <a:pt x="15011" y="0"/>
                  </a:lnTo>
                  <a:close/>
                </a:path>
                <a:path w="62229" h="4445">
                  <a:moveTo>
                    <a:pt x="61722" y="0"/>
                  </a:moveTo>
                  <a:lnTo>
                    <a:pt x="42011" y="0"/>
                  </a:lnTo>
                  <a:lnTo>
                    <a:pt x="42011" y="4279"/>
                  </a:lnTo>
                  <a:lnTo>
                    <a:pt x="61722" y="4279"/>
                  </a:lnTo>
                  <a:lnTo>
                    <a:pt x="61722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642419" y="4254880"/>
              <a:ext cx="8890" cy="33020"/>
            </a:xfrm>
            <a:custGeom>
              <a:avLst/>
              <a:gdLst/>
              <a:ahLst/>
              <a:cxnLst/>
              <a:rect l="l" t="t" r="r" b="b"/>
              <a:pathLst>
                <a:path w="8889" h="33020">
                  <a:moveTo>
                    <a:pt x="8572" y="0"/>
                  </a:moveTo>
                  <a:lnTo>
                    <a:pt x="0" y="0"/>
                  </a:lnTo>
                  <a:lnTo>
                    <a:pt x="0" y="32575"/>
                  </a:lnTo>
                  <a:lnTo>
                    <a:pt x="8572" y="32575"/>
                  </a:lnTo>
                  <a:lnTo>
                    <a:pt x="8572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719140" y="4227448"/>
              <a:ext cx="100330" cy="282575"/>
            </a:xfrm>
            <a:custGeom>
              <a:avLst/>
              <a:gdLst/>
              <a:ahLst/>
              <a:cxnLst/>
              <a:rect l="l" t="t" r="r" b="b"/>
              <a:pathLst>
                <a:path w="100329" h="282575">
                  <a:moveTo>
                    <a:pt x="9004" y="274320"/>
                  </a:moveTo>
                  <a:lnTo>
                    <a:pt x="0" y="274320"/>
                  </a:lnTo>
                  <a:lnTo>
                    <a:pt x="0" y="282473"/>
                  </a:lnTo>
                  <a:lnTo>
                    <a:pt x="9004" y="282473"/>
                  </a:lnTo>
                  <a:lnTo>
                    <a:pt x="9004" y="274320"/>
                  </a:lnTo>
                  <a:close/>
                </a:path>
                <a:path w="100329" h="282575">
                  <a:moveTo>
                    <a:pt x="55727" y="274320"/>
                  </a:moveTo>
                  <a:lnTo>
                    <a:pt x="46736" y="274320"/>
                  </a:lnTo>
                  <a:lnTo>
                    <a:pt x="46736" y="282473"/>
                  </a:lnTo>
                  <a:lnTo>
                    <a:pt x="55727" y="282473"/>
                  </a:lnTo>
                  <a:lnTo>
                    <a:pt x="55727" y="274320"/>
                  </a:lnTo>
                  <a:close/>
                </a:path>
                <a:path w="100329" h="282575">
                  <a:moveTo>
                    <a:pt x="75018" y="32994"/>
                  </a:moveTo>
                  <a:lnTo>
                    <a:pt x="53581" y="32994"/>
                  </a:lnTo>
                  <a:lnTo>
                    <a:pt x="53581" y="37287"/>
                  </a:lnTo>
                  <a:lnTo>
                    <a:pt x="75018" y="37287"/>
                  </a:lnTo>
                  <a:lnTo>
                    <a:pt x="75018" y="32994"/>
                  </a:lnTo>
                  <a:close/>
                </a:path>
                <a:path w="100329" h="282575">
                  <a:moveTo>
                    <a:pt x="93446" y="29997"/>
                  </a:moveTo>
                  <a:lnTo>
                    <a:pt x="89154" y="29997"/>
                  </a:lnTo>
                  <a:lnTo>
                    <a:pt x="89154" y="43713"/>
                  </a:lnTo>
                  <a:lnTo>
                    <a:pt x="93446" y="43713"/>
                  </a:lnTo>
                  <a:lnTo>
                    <a:pt x="93446" y="29997"/>
                  </a:lnTo>
                  <a:close/>
                </a:path>
                <a:path w="100329" h="282575">
                  <a:moveTo>
                    <a:pt x="99872" y="268312"/>
                  </a:moveTo>
                  <a:lnTo>
                    <a:pt x="66446" y="268312"/>
                  </a:lnTo>
                  <a:lnTo>
                    <a:pt x="66446" y="273037"/>
                  </a:lnTo>
                  <a:lnTo>
                    <a:pt x="99872" y="273037"/>
                  </a:lnTo>
                  <a:lnTo>
                    <a:pt x="99872" y="268312"/>
                  </a:lnTo>
                  <a:close/>
                </a:path>
                <a:path w="100329" h="282575">
                  <a:moveTo>
                    <a:pt x="99872" y="258889"/>
                  </a:moveTo>
                  <a:lnTo>
                    <a:pt x="69862" y="258889"/>
                  </a:lnTo>
                  <a:lnTo>
                    <a:pt x="69862" y="263601"/>
                  </a:lnTo>
                  <a:lnTo>
                    <a:pt x="99872" y="263601"/>
                  </a:lnTo>
                  <a:lnTo>
                    <a:pt x="99872" y="258889"/>
                  </a:lnTo>
                  <a:close/>
                </a:path>
                <a:path w="100329" h="282575">
                  <a:moveTo>
                    <a:pt x="99872" y="0"/>
                  </a:moveTo>
                  <a:lnTo>
                    <a:pt x="93027" y="0"/>
                  </a:lnTo>
                  <a:lnTo>
                    <a:pt x="93027" y="21856"/>
                  </a:lnTo>
                  <a:lnTo>
                    <a:pt x="99872" y="21856"/>
                  </a:lnTo>
                  <a:lnTo>
                    <a:pt x="99872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537187" y="4290885"/>
              <a:ext cx="8255" cy="147955"/>
            </a:xfrm>
            <a:custGeom>
              <a:avLst/>
              <a:gdLst/>
              <a:ahLst/>
              <a:cxnLst/>
              <a:rect l="l" t="t" r="r" b="b"/>
              <a:pathLst>
                <a:path w="8254" h="147954">
                  <a:moveTo>
                    <a:pt x="7950" y="125158"/>
                  </a:moveTo>
                  <a:lnTo>
                    <a:pt x="3632" y="125158"/>
                  </a:lnTo>
                  <a:lnTo>
                    <a:pt x="3632" y="129514"/>
                  </a:lnTo>
                  <a:lnTo>
                    <a:pt x="0" y="129857"/>
                  </a:lnTo>
                  <a:lnTo>
                    <a:pt x="431" y="134162"/>
                  </a:lnTo>
                  <a:lnTo>
                    <a:pt x="3632" y="133845"/>
                  </a:lnTo>
                  <a:lnTo>
                    <a:pt x="3632" y="147878"/>
                  </a:lnTo>
                  <a:lnTo>
                    <a:pt x="7950" y="147878"/>
                  </a:lnTo>
                  <a:lnTo>
                    <a:pt x="7950" y="125158"/>
                  </a:lnTo>
                  <a:close/>
                </a:path>
                <a:path w="8254" h="147954">
                  <a:moveTo>
                    <a:pt x="7950" y="0"/>
                  </a:moveTo>
                  <a:lnTo>
                    <a:pt x="3632" y="0"/>
                  </a:lnTo>
                  <a:lnTo>
                    <a:pt x="3632" y="4356"/>
                  </a:lnTo>
                  <a:lnTo>
                    <a:pt x="0" y="4711"/>
                  </a:lnTo>
                  <a:lnTo>
                    <a:pt x="431" y="9004"/>
                  </a:lnTo>
                  <a:lnTo>
                    <a:pt x="3632" y="8686"/>
                  </a:lnTo>
                  <a:lnTo>
                    <a:pt x="3632" y="22707"/>
                  </a:lnTo>
                  <a:lnTo>
                    <a:pt x="7950" y="22707"/>
                  </a:lnTo>
                  <a:lnTo>
                    <a:pt x="7950" y="0"/>
                  </a:lnTo>
                  <a:close/>
                </a:path>
              </a:pathLst>
            </a:custGeom>
            <a:solidFill>
              <a:srgbClr val="55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816574" y="4577219"/>
              <a:ext cx="18415" cy="284480"/>
            </a:xfrm>
            <a:custGeom>
              <a:avLst/>
              <a:gdLst/>
              <a:ahLst/>
              <a:cxnLst/>
              <a:rect l="l" t="t" r="r" b="b"/>
              <a:pathLst>
                <a:path w="18414" h="284479">
                  <a:moveTo>
                    <a:pt x="18059" y="0"/>
                  </a:moveTo>
                  <a:lnTo>
                    <a:pt x="0" y="0"/>
                  </a:lnTo>
                  <a:lnTo>
                    <a:pt x="0" y="284454"/>
                  </a:lnTo>
                  <a:lnTo>
                    <a:pt x="18059" y="284454"/>
                  </a:lnTo>
                  <a:lnTo>
                    <a:pt x="1805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814415" y="4574539"/>
              <a:ext cx="22860" cy="289560"/>
            </a:xfrm>
            <a:custGeom>
              <a:avLst/>
              <a:gdLst/>
              <a:ahLst/>
              <a:cxnLst/>
              <a:rect l="l" t="t" r="r" b="b"/>
              <a:pathLst>
                <a:path w="22860" h="289560">
                  <a:moveTo>
                    <a:pt x="22377" y="520"/>
                  </a:moveTo>
                  <a:lnTo>
                    <a:pt x="20218" y="520"/>
                  </a:lnTo>
                  <a:lnTo>
                    <a:pt x="20218" y="0"/>
                  </a:lnTo>
                  <a:lnTo>
                    <a:pt x="18059" y="0"/>
                  </a:lnTo>
                  <a:lnTo>
                    <a:pt x="18059" y="5080"/>
                  </a:lnTo>
                  <a:lnTo>
                    <a:pt x="18059" y="284480"/>
                  </a:lnTo>
                  <a:lnTo>
                    <a:pt x="4318" y="284480"/>
                  </a:lnTo>
                  <a:lnTo>
                    <a:pt x="4318" y="5080"/>
                  </a:lnTo>
                  <a:lnTo>
                    <a:pt x="18059" y="5080"/>
                  </a:lnTo>
                  <a:lnTo>
                    <a:pt x="1805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284480"/>
                  </a:lnTo>
                  <a:lnTo>
                    <a:pt x="0" y="289560"/>
                  </a:lnTo>
                  <a:lnTo>
                    <a:pt x="22377" y="289560"/>
                  </a:lnTo>
                  <a:lnTo>
                    <a:pt x="22377" y="284480"/>
                  </a:lnTo>
                  <a:lnTo>
                    <a:pt x="22377" y="5080"/>
                  </a:lnTo>
                  <a:lnTo>
                    <a:pt x="20218" y="5080"/>
                  </a:lnTo>
                  <a:lnTo>
                    <a:pt x="20218" y="4838"/>
                  </a:lnTo>
                  <a:lnTo>
                    <a:pt x="22377" y="4838"/>
                  </a:lnTo>
                  <a:lnTo>
                    <a:pt x="22377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821260" y="480275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790"/>
                  </a:lnTo>
                  <a:lnTo>
                    <a:pt x="0" y="4025"/>
                  </a:lnTo>
                  <a:lnTo>
                    <a:pt x="0" y="6248"/>
                  </a:lnTo>
                  <a:lnTo>
                    <a:pt x="1816" y="8064"/>
                  </a:lnTo>
                  <a:lnTo>
                    <a:pt x="6286" y="8064"/>
                  </a:lnTo>
                  <a:lnTo>
                    <a:pt x="8077" y="6248"/>
                  </a:lnTo>
                  <a:lnTo>
                    <a:pt x="8077" y="1790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819114" y="480061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94" y="0"/>
                  </a:lnTo>
                  <a:lnTo>
                    <a:pt x="0" y="2730"/>
                  </a:lnTo>
                  <a:lnTo>
                    <a:pt x="0" y="9588"/>
                  </a:lnTo>
                  <a:lnTo>
                    <a:pt x="2768" y="12369"/>
                  </a:lnTo>
                  <a:lnTo>
                    <a:pt x="9626" y="12369"/>
                  </a:lnTo>
                  <a:lnTo>
                    <a:pt x="12382" y="9588"/>
                  </a:lnTo>
                  <a:lnTo>
                    <a:pt x="12382" y="8051"/>
                  </a:lnTo>
                  <a:lnTo>
                    <a:pt x="6197" y="8051"/>
                  </a:lnTo>
                  <a:lnTo>
                    <a:pt x="4305" y="6172"/>
                  </a:lnTo>
                  <a:lnTo>
                    <a:pt x="6197" y="4305"/>
                  </a:lnTo>
                  <a:lnTo>
                    <a:pt x="12382" y="4305"/>
                  </a:lnTo>
                  <a:lnTo>
                    <a:pt x="12369" y="2730"/>
                  </a:lnTo>
                  <a:lnTo>
                    <a:pt x="9601" y="0"/>
                  </a:lnTo>
                  <a:close/>
                </a:path>
                <a:path w="12700" h="12700">
                  <a:moveTo>
                    <a:pt x="12382" y="4305"/>
                  </a:moveTo>
                  <a:lnTo>
                    <a:pt x="6197" y="4305"/>
                  </a:lnTo>
                  <a:lnTo>
                    <a:pt x="8064" y="6172"/>
                  </a:lnTo>
                  <a:lnTo>
                    <a:pt x="6197" y="8051"/>
                  </a:lnTo>
                  <a:lnTo>
                    <a:pt x="12382" y="8051"/>
                  </a:lnTo>
                  <a:lnTo>
                    <a:pt x="12382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821260" y="478901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4038"/>
                  </a:lnTo>
                  <a:lnTo>
                    <a:pt x="0" y="6273"/>
                  </a:lnTo>
                  <a:lnTo>
                    <a:pt x="1816" y="8089"/>
                  </a:lnTo>
                  <a:lnTo>
                    <a:pt x="6286" y="8089"/>
                  </a:lnTo>
                  <a:lnTo>
                    <a:pt x="8077" y="6273"/>
                  </a:lnTo>
                  <a:lnTo>
                    <a:pt x="8077" y="1816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819114" y="478685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26"/>
                  </a:lnTo>
                  <a:lnTo>
                    <a:pt x="2768" y="12407"/>
                  </a:lnTo>
                  <a:lnTo>
                    <a:pt x="9626" y="12407"/>
                  </a:lnTo>
                  <a:lnTo>
                    <a:pt x="12369" y="9626"/>
                  </a:lnTo>
                  <a:lnTo>
                    <a:pt x="12382" y="8089"/>
                  </a:lnTo>
                  <a:lnTo>
                    <a:pt x="6197" y="8089"/>
                  </a:lnTo>
                  <a:lnTo>
                    <a:pt x="4305" y="6197"/>
                  </a:lnTo>
                  <a:lnTo>
                    <a:pt x="6197" y="4317"/>
                  </a:lnTo>
                  <a:lnTo>
                    <a:pt x="12382" y="4317"/>
                  </a:lnTo>
                  <a:lnTo>
                    <a:pt x="12369" y="2781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7"/>
                  </a:moveTo>
                  <a:lnTo>
                    <a:pt x="6197" y="4317"/>
                  </a:lnTo>
                  <a:lnTo>
                    <a:pt x="8064" y="6197"/>
                  </a:lnTo>
                  <a:lnTo>
                    <a:pt x="6197" y="8089"/>
                  </a:lnTo>
                  <a:lnTo>
                    <a:pt x="12382" y="8089"/>
                  </a:lnTo>
                  <a:lnTo>
                    <a:pt x="1238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821260" y="48482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4051"/>
                  </a:lnTo>
                  <a:lnTo>
                    <a:pt x="0" y="6273"/>
                  </a:lnTo>
                  <a:lnTo>
                    <a:pt x="1816" y="8089"/>
                  </a:lnTo>
                  <a:lnTo>
                    <a:pt x="6286" y="8089"/>
                  </a:lnTo>
                  <a:lnTo>
                    <a:pt x="8077" y="6273"/>
                  </a:lnTo>
                  <a:lnTo>
                    <a:pt x="8077" y="1816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819114" y="48460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26"/>
                  </a:lnTo>
                  <a:lnTo>
                    <a:pt x="2768" y="12407"/>
                  </a:lnTo>
                  <a:lnTo>
                    <a:pt x="9626" y="12407"/>
                  </a:lnTo>
                  <a:lnTo>
                    <a:pt x="12369" y="9626"/>
                  </a:lnTo>
                  <a:lnTo>
                    <a:pt x="12382" y="8089"/>
                  </a:lnTo>
                  <a:lnTo>
                    <a:pt x="6197" y="8089"/>
                  </a:lnTo>
                  <a:lnTo>
                    <a:pt x="4305" y="6210"/>
                  </a:lnTo>
                  <a:lnTo>
                    <a:pt x="6197" y="4318"/>
                  </a:lnTo>
                  <a:lnTo>
                    <a:pt x="12382" y="4318"/>
                  </a:lnTo>
                  <a:lnTo>
                    <a:pt x="12369" y="2781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8"/>
                  </a:moveTo>
                  <a:lnTo>
                    <a:pt x="6197" y="4318"/>
                  </a:lnTo>
                  <a:lnTo>
                    <a:pt x="8064" y="6210"/>
                  </a:lnTo>
                  <a:lnTo>
                    <a:pt x="6197" y="8089"/>
                  </a:lnTo>
                  <a:lnTo>
                    <a:pt x="12382" y="8089"/>
                  </a:lnTo>
                  <a:lnTo>
                    <a:pt x="1238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821260" y="477530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4038"/>
                  </a:lnTo>
                  <a:lnTo>
                    <a:pt x="0" y="6248"/>
                  </a:lnTo>
                  <a:lnTo>
                    <a:pt x="1816" y="8064"/>
                  </a:lnTo>
                  <a:lnTo>
                    <a:pt x="6286" y="8064"/>
                  </a:lnTo>
                  <a:lnTo>
                    <a:pt x="8077" y="6248"/>
                  </a:lnTo>
                  <a:lnTo>
                    <a:pt x="8077" y="1816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819114" y="477314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69"/>
                  </a:lnTo>
                  <a:lnTo>
                    <a:pt x="9639" y="12369"/>
                  </a:lnTo>
                  <a:lnTo>
                    <a:pt x="12369" y="9613"/>
                  </a:lnTo>
                  <a:lnTo>
                    <a:pt x="12382" y="8064"/>
                  </a:lnTo>
                  <a:lnTo>
                    <a:pt x="6197" y="8064"/>
                  </a:lnTo>
                  <a:lnTo>
                    <a:pt x="4305" y="6197"/>
                  </a:lnTo>
                  <a:lnTo>
                    <a:pt x="6197" y="4317"/>
                  </a:lnTo>
                  <a:lnTo>
                    <a:pt x="12382" y="4317"/>
                  </a:lnTo>
                  <a:lnTo>
                    <a:pt x="12382" y="2781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7"/>
                  </a:moveTo>
                  <a:lnTo>
                    <a:pt x="6197" y="4317"/>
                  </a:lnTo>
                  <a:lnTo>
                    <a:pt x="8064" y="6197"/>
                  </a:lnTo>
                  <a:lnTo>
                    <a:pt x="6197" y="8064"/>
                  </a:lnTo>
                  <a:lnTo>
                    <a:pt x="12382" y="8064"/>
                  </a:lnTo>
                  <a:lnTo>
                    <a:pt x="1238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5821260" y="47615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4038"/>
                  </a:lnTo>
                  <a:lnTo>
                    <a:pt x="0" y="6273"/>
                  </a:lnTo>
                  <a:lnTo>
                    <a:pt x="1816" y="8089"/>
                  </a:lnTo>
                  <a:lnTo>
                    <a:pt x="6286" y="8089"/>
                  </a:lnTo>
                  <a:lnTo>
                    <a:pt x="8077" y="6273"/>
                  </a:lnTo>
                  <a:lnTo>
                    <a:pt x="8077" y="1816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5819114" y="475940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26"/>
                  </a:lnTo>
                  <a:lnTo>
                    <a:pt x="2768" y="12407"/>
                  </a:lnTo>
                  <a:lnTo>
                    <a:pt x="9626" y="12407"/>
                  </a:lnTo>
                  <a:lnTo>
                    <a:pt x="12369" y="9626"/>
                  </a:lnTo>
                  <a:lnTo>
                    <a:pt x="12382" y="8089"/>
                  </a:lnTo>
                  <a:lnTo>
                    <a:pt x="6197" y="8089"/>
                  </a:lnTo>
                  <a:lnTo>
                    <a:pt x="4305" y="6197"/>
                  </a:lnTo>
                  <a:lnTo>
                    <a:pt x="6197" y="4318"/>
                  </a:lnTo>
                  <a:lnTo>
                    <a:pt x="12382" y="4318"/>
                  </a:lnTo>
                  <a:lnTo>
                    <a:pt x="12382" y="2781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8"/>
                  </a:moveTo>
                  <a:lnTo>
                    <a:pt x="6197" y="4318"/>
                  </a:lnTo>
                  <a:lnTo>
                    <a:pt x="8064" y="6197"/>
                  </a:lnTo>
                  <a:lnTo>
                    <a:pt x="6197" y="8089"/>
                  </a:lnTo>
                  <a:lnTo>
                    <a:pt x="12382" y="8089"/>
                  </a:lnTo>
                  <a:lnTo>
                    <a:pt x="1238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821260" y="474784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4013"/>
                  </a:lnTo>
                  <a:lnTo>
                    <a:pt x="0" y="6248"/>
                  </a:lnTo>
                  <a:lnTo>
                    <a:pt x="1816" y="8064"/>
                  </a:lnTo>
                  <a:lnTo>
                    <a:pt x="6286" y="8064"/>
                  </a:lnTo>
                  <a:lnTo>
                    <a:pt x="8077" y="6248"/>
                  </a:lnTo>
                  <a:lnTo>
                    <a:pt x="8077" y="1816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819114" y="474568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26" y="12382"/>
                  </a:lnTo>
                  <a:lnTo>
                    <a:pt x="12369" y="9601"/>
                  </a:lnTo>
                  <a:lnTo>
                    <a:pt x="12382" y="8064"/>
                  </a:lnTo>
                  <a:lnTo>
                    <a:pt x="6197" y="8064"/>
                  </a:lnTo>
                  <a:lnTo>
                    <a:pt x="4305" y="6172"/>
                  </a:lnTo>
                  <a:lnTo>
                    <a:pt x="6197" y="4318"/>
                  </a:lnTo>
                  <a:lnTo>
                    <a:pt x="12382" y="4318"/>
                  </a:lnTo>
                  <a:lnTo>
                    <a:pt x="12382" y="2768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8"/>
                  </a:moveTo>
                  <a:lnTo>
                    <a:pt x="6197" y="4318"/>
                  </a:lnTo>
                  <a:lnTo>
                    <a:pt x="8064" y="6172"/>
                  </a:lnTo>
                  <a:lnTo>
                    <a:pt x="6197" y="8064"/>
                  </a:lnTo>
                  <a:lnTo>
                    <a:pt x="12382" y="8064"/>
                  </a:lnTo>
                  <a:lnTo>
                    <a:pt x="1238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821260" y="473410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4038"/>
                  </a:lnTo>
                  <a:lnTo>
                    <a:pt x="0" y="6273"/>
                  </a:lnTo>
                  <a:lnTo>
                    <a:pt x="1816" y="8089"/>
                  </a:lnTo>
                  <a:lnTo>
                    <a:pt x="6286" y="8089"/>
                  </a:lnTo>
                  <a:lnTo>
                    <a:pt x="8077" y="6273"/>
                  </a:lnTo>
                  <a:lnTo>
                    <a:pt x="8077" y="180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819114" y="473194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26"/>
                  </a:lnTo>
                  <a:lnTo>
                    <a:pt x="2768" y="12395"/>
                  </a:lnTo>
                  <a:lnTo>
                    <a:pt x="6197" y="12407"/>
                  </a:lnTo>
                  <a:lnTo>
                    <a:pt x="9639" y="12395"/>
                  </a:lnTo>
                  <a:lnTo>
                    <a:pt x="12369" y="9626"/>
                  </a:lnTo>
                  <a:lnTo>
                    <a:pt x="12382" y="8089"/>
                  </a:lnTo>
                  <a:lnTo>
                    <a:pt x="6197" y="8089"/>
                  </a:lnTo>
                  <a:lnTo>
                    <a:pt x="4305" y="6197"/>
                  </a:lnTo>
                  <a:lnTo>
                    <a:pt x="6197" y="4318"/>
                  </a:lnTo>
                  <a:lnTo>
                    <a:pt x="12382" y="4318"/>
                  </a:lnTo>
                  <a:lnTo>
                    <a:pt x="12369" y="2768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8"/>
                  </a:moveTo>
                  <a:lnTo>
                    <a:pt x="6197" y="4318"/>
                  </a:lnTo>
                  <a:lnTo>
                    <a:pt x="8064" y="6197"/>
                  </a:lnTo>
                  <a:lnTo>
                    <a:pt x="6197" y="8089"/>
                  </a:lnTo>
                  <a:lnTo>
                    <a:pt x="12382" y="8089"/>
                  </a:lnTo>
                  <a:lnTo>
                    <a:pt x="1238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821260" y="472038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777"/>
                  </a:lnTo>
                  <a:lnTo>
                    <a:pt x="0" y="4013"/>
                  </a:lnTo>
                  <a:lnTo>
                    <a:pt x="0" y="6248"/>
                  </a:lnTo>
                  <a:lnTo>
                    <a:pt x="1816" y="8064"/>
                  </a:lnTo>
                  <a:lnTo>
                    <a:pt x="6286" y="8064"/>
                  </a:lnTo>
                  <a:lnTo>
                    <a:pt x="8077" y="6248"/>
                  </a:lnTo>
                  <a:lnTo>
                    <a:pt x="8077" y="1777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819114" y="471822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94" y="0"/>
                  </a:lnTo>
                  <a:lnTo>
                    <a:pt x="0" y="2743"/>
                  </a:lnTo>
                  <a:lnTo>
                    <a:pt x="0" y="9601"/>
                  </a:lnTo>
                  <a:lnTo>
                    <a:pt x="2768" y="12369"/>
                  </a:lnTo>
                  <a:lnTo>
                    <a:pt x="9639" y="12369"/>
                  </a:lnTo>
                  <a:lnTo>
                    <a:pt x="12369" y="9601"/>
                  </a:lnTo>
                  <a:lnTo>
                    <a:pt x="12382" y="8064"/>
                  </a:lnTo>
                  <a:lnTo>
                    <a:pt x="6197" y="8064"/>
                  </a:lnTo>
                  <a:lnTo>
                    <a:pt x="4305" y="6172"/>
                  </a:lnTo>
                  <a:lnTo>
                    <a:pt x="6197" y="4317"/>
                  </a:lnTo>
                  <a:lnTo>
                    <a:pt x="12382" y="4317"/>
                  </a:lnTo>
                  <a:lnTo>
                    <a:pt x="12369" y="2743"/>
                  </a:lnTo>
                  <a:lnTo>
                    <a:pt x="9601" y="0"/>
                  </a:lnTo>
                  <a:close/>
                </a:path>
                <a:path w="12700" h="12700">
                  <a:moveTo>
                    <a:pt x="12382" y="4317"/>
                  </a:moveTo>
                  <a:lnTo>
                    <a:pt x="6197" y="4317"/>
                  </a:lnTo>
                  <a:lnTo>
                    <a:pt x="8064" y="6172"/>
                  </a:lnTo>
                  <a:lnTo>
                    <a:pt x="6197" y="8064"/>
                  </a:lnTo>
                  <a:lnTo>
                    <a:pt x="12382" y="8064"/>
                  </a:lnTo>
                  <a:lnTo>
                    <a:pt x="1238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821260" y="470664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4038"/>
                  </a:lnTo>
                  <a:lnTo>
                    <a:pt x="0" y="6273"/>
                  </a:lnTo>
                  <a:lnTo>
                    <a:pt x="1816" y="8089"/>
                  </a:lnTo>
                  <a:lnTo>
                    <a:pt x="6286" y="8089"/>
                  </a:lnTo>
                  <a:lnTo>
                    <a:pt x="8077" y="6273"/>
                  </a:lnTo>
                  <a:lnTo>
                    <a:pt x="8077" y="180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819114" y="470448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26"/>
                  </a:lnTo>
                  <a:lnTo>
                    <a:pt x="2768" y="12395"/>
                  </a:lnTo>
                  <a:lnTo>
                    <a:pt x="9626" y="12395"/>
                  </a:lnTo>
                  <a:lnTo>
                    <a:pt x="12369" y="9626"/>
                  </a:lnTo>
                  <a:lnTo>
                    <a:pt x="12382" y="8089"/>
                  </a:lnTo>
                  <a:lnTo>
                    <a:pt x="6197" y="8089"/>
                  </a:lnTo>
                  <a:lnTo>
                    <a:pt x="4305" y="6197"/>
                  </a:lnTo>
                  <a:lnTo>
                    <a:pt x="6197" y="4317"/>
                  </a:lnTo>
                  <a:lnTo>
                    <a:pt x="12382" y="4317"/>
                  </a:lnTo>
                  <a:lnTo>
                    <a:pt x="12369" y="2768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7"/>
                  </a:moveTo>
                  <a:lnTo>
                    <a:pt x="6197" y="4317"/>
                  </a:lnTo>
                  <a:lnTo>
                    <a:pt x="8064" y="6197"/>
                  </a:lnTo>
                  <a:lnTo>
                    <a:pt x="6197" y="8089"/>
                  </a:lnTo>
                  <a:lnTo>
                    <a:pt x="12382" y="8089"/>
                  </a:lnTo>
                  <a:lnTo>
                    <a:pt x="1238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821260" y="469292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4013"/>
                  </a:lnTo>
                  <a:lnTo>
                    <a:pt x="0" y="6273"/>
                  </a:lnTo>
                  <a:lnTo>
                    <a:pt x="1816" y="8051"/>
                  </a:lnTo>
                  <a:lnTo>
                    <a:pt x="6286" y="8051"/>
                  </a:lnTo>
                  <a:lnTo>
                    <a:pt x="8077" y="6273"/>
                  </a:lnTo>
                  <a:lnTo>
                    <a:pt x="8077" y="180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819114" y="46907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55"/>
                  </a:lnTo>
                  <a:lnTo>
                    <a:pt x="0" y="9613"/>
                  </a:lnTo>
                  <a:lnTo>
                    <a:pt x="2781" y="12369"/>
                  </a:lnTo>
                  <a:lnTo>
                    <a:pt x="9601" y="12369"/>
                  </a:lnTo>
                  <a:lnTo>
                    <a:pt x="12382" y="9613"/>
                  </a:lnTo>
                  <a:lnTo>
                    <a:pt x="12382" y="8051"/>
                  </a:lnTo>
                  <a:lnTo>
                    <a:pt x="6197" y="8051"/>
                  </a:lnTo>
                  <a:lnTo>
                    <a:pt x="4305" y="6172"/>
                  </a:lnTo>
                  <a:lnTo>
                    <a:pt x="6197" y="4318"/>
                  </a:lnTo>
                  <a:lnTo>
                    <a:pt x="12382" y="4318"/>
                  </a:lnTo>
                  <a:lnTo>
                    <a:pt x="12369" y="2755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8"/>
                  </a:moveTo>
                  <a:lnTo>
                    <a:pt x="6197" y="4318"/>
                  </a:lnTo>
                  <a:lnTo>
                    <a:pt x="8064" y="6172"/>
                  </a:lnTo>
                  <a:lnTo>
                    <a:pt x="6197" y="8051"/>
                  </a:lnTo>
                  <a:lnTo>
                    <a:pt x="12382" y="8051"/>
                  </a:lnTo>
                  <a:lnTo>
                    <a:pt x="1238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821260" y="46791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4038"/>
                  </a:lnTo>
                  <a:lnTo>
                    <a:pt x="0" y="6273"/>
                  </a:lnTo>
                  <a:lnTo>
                    <a:pt x="1816" y="8077"/>
                  </a:lnTo>
                  <a:lnTo>
                    <a:pt x="6286" y="8077"/>
                  </a:lnTo>
                  <a:lnTo>
                    <a:pt x="8077" y="6273"/>
                  </a:lnTo>
                  <a:lnTo>
                    <a:pt x="8077" y="180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819114" y="467702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26"/>
                  </a:lnTo>
                  <a:lnTo>
                    <a:pt x="2768" y="12395"/>
                  </a:lnTo>
                  <a:lnTo>
                    <a:pt x="9626" y="12395"/>
                  </a:lnTo>
                  <a:lnTo>
                    <a:pt x="12369" y="9626"/>
                  </a:lnTo>
                  <a:lnTo>
                    <a:pt x="12382" y="8077"/>
                  </a:lnTo>
                  <a:lnTo>
                    <a:pt x="6197" y="8077"/>
                  </a:lnTo>
                  <a:lnTo>
                    <a:pt x="4305" y="6197"/>
                  </a:lnTo>
                  <a:lnTo>
                    <a:pt x="6197" y="4318"/>
                  </a:lnTo>
                  <a:lnTo>
                    <a:pt x="12382" y="4318"/>
                  </a:lnTo>
                  <a:lnTo>
                    <a:pt x="12369" y="2768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8"/>
                  </a:moveTo>
                  <a:lnTo>
                    <a:pt x="6197" y="4318"/>
                  </a:lnTo>
                  <a:lnTo>
                    <a:pt x="8064" y="6197"/>
                  </a:lnTo>
                  <a:lnTo>
                    <a:pt x="6197" y="8077"/>
                  </a:lnTo>
                  <a:lnTo>
                    <a:pt x="12382" y="8077"/>
                  </a:lnTo>
                  <a:lnTo>
                    <a:pt x="1238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821260" y="466547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4013"/>
                  </a:lnTo>
                  <a:lnTo>
                    <a:pt x="0" y="6248"/>
                  </a:lnTo>
                  <a:lnTo>
                    <a:pt x="1816" y="8051"/>
                  </a:lnTo>
                  <a:lnTo>
                    <a:pt x="6286" y="8051"/>
                  </a:lnTo>
                  <a:lnTo>
                    <a:pt x="8077" y="6248"/>
                  </a:lnTo>
                  <a:lnTo>
                    <a:pt x="8077" y="180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819114" y="466331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55"/>
                  </a:lnTo>
                  <a:lnTo>
                    <a:pt x="0" y="9601"/>
                  </a:lnTo>
                  <a:lnTo>
                    <a:pt x="2768" y="12369"/>
                  </a:lnTo>
                  <a:lnTo>
                    <a:pt x="9626" y="12369"/>
                  </a:lnTo>
                  <a:lnTo>
                    <a:pt x="12369" y="9601"/>
                  </a:lnTo>
                  <a:lnTo>
                    <a:pt x="12382" y="8051"/>
                  </a:lnTo>
                  <a:lnTo>
                    <a:pt x="6197" y="8051"/>
                  </a:lnTo>
                  <a:lnTo>
                    <a:pt x="4305" y="6172"/>
                  </a:lnTo>
                  <a:lnTo>
                    <a:pt x="6197" y="4317"/>
                  </a:lnTo>
                  <a:lnTo>
                    <a:pt x="12382" y="4317"/>
                  </a:lnTo>
                  <a:lnTo>
                    <a:pt x="12369" y="2755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7"/>
                  </a:moveTo>
                  <a:lnTo>
                    <a:pt x="6197" y="4317"/>
                  </a:lnTo>
                  <a:lnTo>
                    <a:pt x="8064" y="6172"/>
                  </a:lnTo>
                  <a:lnTo>
                    <a:pt x="6197" y="8051"/>
                  </a:lnTo>
                  <a:lnTo>
                    <a:pt x="12382" y="8051"/>
                  </a:lnTo>
                  <a:lnTo>
                    <a:pt x="1238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821260" y="465173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4038"/>
                  </a:lnTo>
                  <a:lnTo>
                    <a:pt x="0" y="6273"/>
                  </a:lnTo>
                  <a:lnTo>
                    <a:pt x="1816" y="8077"/>
                  </a:lnTo>
                  <a:lnTo>
                    <a:pt x="6286" y="8077"/>
                  </a:lnTo>
                  <a:lnTo>
                    <a:pt x="8077" y="6273"/>
                  </a:lnTo>
                  <a:lnTo>
                    <a:pt x="8077" y="180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819114" y="46495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26"/>
                  </a:lnTo>
                  <a:lnTo>
                    <a:pt x="2768" y="12395"/>
                  </a:lnTo>
                  <a:lnTo>
                    <a:pt x="9626" y="12395"/>
                  </a:lnTo>
                  <a:lnTo>
                    <a:pt x="12369" y="9626"/>
                  </a:lnTo>
                  <a:lnTo>
                    <a:pt x="12382" y="8077"/>
                  </a:lnTo>
                  <a:lnTo>
                    <a:pt x="6197" y="8077"/>
                  </a:lnTo>
                  <a:lnTo>
                    <a:pt x="4305" y="6197"/>
                  </a:lnTo>
                  <a:lnTo>
                    <a:pt x="6197" y="4317"/>
                  </a:lnTo>
                  <a:lnTo>
                    <a:pt x="12382" y="4317"/>
                  </a:lnTo>
                  <a:lnTo>
                    <a:pt x="12369" y="2768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7"/>
                  </a:moveTo>
                  <a:lnTo>
                    <a:pt x="6197" y="4317"/>
                  </a:lnTo>
                  <a:lnTo>
                    <a:pt x="8064" y="6197"/>
                  </a:lnTo>
                  <a:lnTo>
                    <a:pt x="6197" y="8077"/>
                  </a:lnTo>
                  <a:lnTo>
                    <a:pt x="12382" y="8077"/>
                  </a:lnTo>
                  <a:lnTo>
                    <a:pt x="1238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821260" y="4638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4013"/>
                  </a:lnTo>
                  <a:lnTo>
                    <a:pt x="0" y="6273"/>
                  </a:lnTo>
                  <a:lnTo>
                    <a:pt x="1816" y="8051"/>
                  </a:lnTo>
                  <a:lnTo>
                    <a:pt x="6286" y="8051"/>
                  </a:lnTo>
                  <a:lnTo>
                    <a:pt x="8077" y="6273"/>
                  </a:lnTo>
                  <a:lnTo>
                    <a:pt x="8077" y="180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819114" y="463585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55"/>
                  </a:lnTo>
                  <a:lnTo>
                    <a:pt x="0" y="9613"/>
                  </a:lnTo>
                  <a:lnTo>
                    <a:pt x="2781" y="12369"/>
                  </a:lnTo>
                  <a:lnTo>
                    <a:pt x="9601" y="12369"/>
                  </a:lnTo>
                  <a:lnTo>
                    <a:pt x="12369" y="9613"/>
                  </a:lnTo>
                  <a:lnTo>
                    <a:pt x="12382" y="8051"/>
                  </a:lnTo>
                  <a:lnTo>
                    <a:pt x="6197" y="8051"/>
                  </a:lnTo>
                  <a:lnTo>
                    <a:pt x="4305" y="6172"/>
                  </a:lnTo>
                  <a:lnTo>
                    <a:pt x="6197" y="4317"/>
                  </a:lnTo>
                  <a:lnTo>
                    <a:pt x="12382" y="4317"/>
                  </a:lnTo>
                  <a:lnTo>
                    <a:pt x="12369" y="2755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7"/>
                  </a:moveTo>
                  <a:lnTo>
                    <a:pt x="6197" y="4317"/>
                  </a:lnTo>
                  <a:lnTo>
                    <a:pt x="8064" y="6172"/>
                  </a:lnTo>
                  <a:lnTo>
                    <a:pt x="6197" y="8051"/>
                  </a:lnTo>
                  <a:lnTo>
                    <a:pt x="12382" y="8051"/>
                  </a:lnTo>
                  <a:lnTo>
                    <a:pt x="1238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821260" y="46242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4051"/>
                  </a:lnTo>
                  <a:lnTo>
                    <a:pt x="0" y="6286"/>
                  </a:lnTo>
                  <a:lnTo>
                    <a:pt x="1816" y="8089"/>
                  </a:lnTo>
                  <a:lnTo>
                    <a:pt x="6286" y="8089"/>
                  </a:lnTo>
                  <a:lnTo>
                    <a:pt x="8077" y="6286"/>
                  </a:lnTo>
                  <a:lnTo>
                    <a:pt x="8077" y="1816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819114" y="462210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197" y="0"/>
                  </a:moveTo>
                  <a:lnTo>
                    <a:pt x="2768" y="12"/>
                  </a:lnTo>
                  <a:lnTo>
                    <a:pt x="0" y="2781"/>
                  </a:lnTo>
                  <a:lnTo>
                    <a:pt x="0" y="9639"/>
                  </a:lnTo>
                  <a:lnTo>
                    <a:pt x="2768" y="12407"/>
                  </a:lnTo>
                  <a:lnTo>
                    <a:pt x="9626" y="12407"/>
                  </a:lnTo>
                  <a:lnTo>
                    <a:pt x="12369" y="9639"/>
                  </a:lnTo>
                  <a:lnTo>
                    <a:pt x="12382" y="8089"/>
                  </a:lnTo>
                  <a:lnTo>
                    <a:pt x="6197" y="8089"/>
                  </a:lnTo>
                  <a:lnTo>
                    <a:pt x="4305" y="6210"/>
                  </a:lnTo>
                  <a:lnTo>
                    <a:pt x="6197" y="4318"/>
                  </a:lnTo>
                  <a:lnTo>
                    <a:pt x="12382" y="4318"/>
                  </a:lnTo>
                  <a:lnTo>
                    <a:pt x="12369" y="2781"/>
                  </a:lnTo>
                  <a:lnTo>
                    <a:pt x="9626" y="12"/>
                  </a:lnTo>
                  <a:lnTo>
                    <a:pt x="6197" y="0"/>
                  </a:lnTo>
                  <a:close/>
                </a:path>
                <a:path w="12700" h="12700">
                  <a:moveTo>
                    <a:pt x="12382" y="4318"/>
                  </a:moveTo>
                  <a:lnTo>
                    <a:pt x="6197" y="4318"/>
                  </a:lnTo>
                  <a:lnTo>
                    <a:pt x="8064" y="6210"/>
                  </a:lnTo>
                  <a:lnTo>
                    <a:pt x="6197" y="8089"/>
                  </a:lnTo>
                  <a:lnTo>
                    <a:pt x="12382" y="8089"/>
                  </a:lnTo>
                  <a:lnTo>
                    <a:pt x="1238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821260" y="461054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4051"/>
                  </a:lnTo>
                  <a:lnTo>
                    <a:pt x="0" y="6286"/>
                  </a:lnTo>
                  <a:lnTo>
                    <a:pt x="1816" y="8064"/>
                  </a:lnTo>
                  <a:lnTo>
                    <a:pt x="6286" y="8064"/>
                  </a:lnTo>
                  <a:lnTo>
                    <a:pt x="8077" y="6286"/>
                  </a:lnTo>
                  <a:lnTo>
                    <a:pt x="8077" y="1816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819114" y="460838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12"/>
                  </a:lnTo>
                  <a:lnTo>
                    <a:pt x="0" y="2781"/>
                  </a:lnTo>
                  <a:lnTo>
                    <a:pt x="0" y="9639"/>
                  </a:lnTo>
                  <a:lnTo>
                    <a:pt x="2794" y="12382"/>
                  </a:lnTo>
                  <a:lnTo>
                    <a:pt x="9601" y="12382"/>
                  </a:lnTo>
                  <a:lnTo>
                    <a:pt x="12369" y="9639"/>
                  </a:lnTo>
                  <a:lnTo>
                    <a:pt x="12382" y="8064"/>
                  </a:lnTo>
                  <a:lnTo>
                    <a:pt x="6197" y="8064"/>
                  </a:lnTo>
                  <a:lnTo>
                    <a:pt x="4305" y="6210"/>
                  </a:lnTo>
                  <a:lnTo>
                    <a:pt x="6197" y="4317"/>
                  </a:lnTo>
                  <a:lnTo>
                    <a:pt x="12382" y="4317"/>
                  </a:lnTo>
                  <a:lnTo>
                    <a:pt x="12369" y="2781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7"/>
                  </a:moveTo>
                  <a:lnTo>
                    <a:pt x="6197" y="4317"/>
                  </a:lnTo>
                  <a:lnTo>
                    <a:pt x="8064" y="6210"/>
                  </a:lnTo>
                  <a:lnTo>
                    <a:pt x="6197" y="8064"/>
                  </a:lnTo>
                  <a:lnTo>
                    <a:pt x="12382" y="8064"/>
                  </a:lnTo>
                  <a:lnTo>
                    <a:pt x="1238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821260" y="459680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4051"/>
                  </a:lnTo>
                  <a:lnTo>
                    <a:pt x="0" y="6286"/>
                  </a:lnTo>
                  <a:lnTo>
                    <a:pt x="1816" y="8089"/>
                  </a:lnTo>
                  <a:lnTo>
                    <a:pt x="6286" y="8089"/>
                  </a:lnTo>
                  <a:lnTo>
                    <a:pt x="8077" y="6286"/>
                  </a:lnTo>
                  <a:lnTo>
                    <a:pt x="8077" y="1816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819114" y="459464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12"/>
                  </a:lnTo>
                  <a:lnTo>
                    <a:pt x="0" y="2781"/>
                  </a:lnTo>
                  <a:lnTo>
                    <a:pt x="0" y="9639"/>
                  </a:lnTo>
                  <a:lnTo>
                    <a:pt x="2768" y="12407"/>
                  </a:lnTo>
                  <a:lnTo>
                    <a:pt x="9626" y="12407"/>
                  </a:lnTo>
                  <a:lnTo>
                    <a:pt x="12369" y="9639"/>
                  </a:lnTo>
                  <a:lnTo>
                    <a:pt x="12382" y="8089"/>
                  </a:lnTo>
                  <a:lnTo>
                    <a:pt x="6197" y="8089"/>
                  </a:lnTo>
                  <a:lnTo>
                    <a:pt x="4305" y="6210"/>
                  </a:lnTo>
                  <a:lnTo>
                    <a:pt x="6197" y="4317"/>
                  </a:lnTo>
                  <a:lnTo>
                    <a:pt x="12382" y="4317"/>
                  </a:lnTo>
                  <a:lnTo>
                    <a:pt x="12369" y="2781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7"/>
                  </a:moveTo>
                  <a:lnTo>
                    <a:pt x="6197" y="4317"/>
                  </a:lnTo>
                  <a:lnTo>
                    <a:pt x="8064" y="6210"/>
                  </a:lnTo>
                  <a:lnTo>
                    <a:pt x="6197" y="8089"/>
                  </a:lnTo>
                  <a:lnTo>
                    <a:pt x="12382" y="8089"/>
                  </a:lnTo>
                  <a:lnTo>
                    <a:pt x="1238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821260" y="458331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4038"/>
                  </a:lnTo>
                  <a:lnTo>
                    <a:pt x="0" y="6273"/>
                  </a:lnTo>
                  <a:lnTo>
                    <a:pt x="1816" y="8089"/>
                  </a:lnTo>
                  <a:lnTo>
                    <a:pt x="6286" y="8089"/>
                  </a:lnTo>
                  <a:lnTo>
                    <a:pt x="8077" y="6273"/>
                  </a:lnTo>
                  <a:lnTo>
                    <a:pt x="8077" y="180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819114" y="458115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26"/>
                  </a:lnTo>
                  <a:lnTo>
                    <a:pt x="2768" y="12395"/>
                  </a:lnTo>
                  <a:lnTo>
                    <a:pt x="9639" y="12395"/>
                  </a:lnTo>
                  <a:lnTo>
                    <a:pt x="12369" y="9626"/>
                  </a:lnTo>
                  <a:lnTo>
                    <a:pt x="12382" y="8089"/>
                  </a:lnTo>
                  <a:lnTo>
                    <a:pt x="6197" y="8089"/>
                  </a:lnTo>
                  <a:lnTo>
                    <a:pt x="4305" y="6197"/>
                  </a:lnTo>
                  <a:lnTo>
                    <a:pt x="6197" y="4317"/>
                  </a:lnTo>
                  <a:lnTo>
                    <a:pt x="12382" y="4317"/>
                  </a:lnTo>
                  <a:lnTo>
                    <a:pt x="12369" y="2768"/>
                  </a:lnTo>
                  <a:lnTo>
                    <a:pt x="9626" y="0"/>
                  </a:lnTo>
                  <a:close/>
                </a:path>
                <a:path w="12700" h="12700">
                  <a:moveTo>
                    <a:pt x="12382" y="4317"/>
                  </a:moveTo>
                  <a:lnTo>
                    <a:pt x="6197" y="4317"/>
                  </a:lnTo>
                  <a:lnTo>
                    <a:pt x="8064" y="6197"/>
                  </a:lnTo>
                  <a:lnTo>
                    <a:pt x="6197" y="8089"/>
                  </a:lnTo>
                  <a:lnTo>
                    <a:pt x="12382" y="8089"/>
                  </a:lnTo>
                  <a:lnTo>
                    <a:pt x="1238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5813945" y="4807622"/>
              <a:ext cx="26034" cy="36830"/>
            </a:xfrm>
            <a:custGeom>
              <a:avLst/>
              <a:gdLst/>
              <a:ahLst/>
              <a:cxnLst/>
              <a:rect l="l" t="t" r="r" b="b"/>
              <a:pathLst>
                <a:path w="26035" h="36829">
                  <a:moveTo>
                    <a:pt x="25996" y="0"/>
                  </a:moveTo>
                  <a:lnTo>
                    <a:pt x="0" y="0"/>
                  </a:lnTo>
                  <a:lnTo>
                    <a:pt x="0" y="36436"/>
                  </a:lnTo>
                  <a:lnTo>
                    <a:pt x="25996" y="36436"/>
                  </a:lnTo>
                  <a:lnTo>
                    <a:pt x="25996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5811786" y="4805463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30314" y="0"/>
                  </a:moveTo>
                  <a:lnTo>
                    <a:pt x="0" y="0"/>
                  </a:lnTo>
                  <a:lnTo>
                    <a:pt x="0" y="40754"/>
                  </a:lnTo>
                  <a:lnTo>
                    <a:pt x="30314" y="40754"/>
                  </a:lnTo>
                  <a:lnTo>
                    <a:pt x="30314" y="38595"/>
                  </a:lnTo>
                  <a:lnTo>
                    <a:pt x="25996" y="38595"/>
                  </a:lnTo>
                  <a:lnTo>
                    <a:pt x="25996" y="36436"/>
                  </a:lnTo>
                  <a:lnTo>
                    <a:pt x="4318" y="36436"/>
                  </a:lnTo>
                  <a:lnTo>
                    <a:pt x="4318" y="4318"/>
                  </a:lnTo>
                  <a:lnTo>
                    <a:pt x="30314" y="4318"/>
                  </a:lnTo>
                  <a:lnTo>
                    <a:pt x="30314" y="0"/>
                  </a:lnTo>
                  <a:close/>
                </a:path>
                <a:path w="30479" h="41275">
                  <a:moveTo>
                    <a:pt x="30314" y="4318"/>
                  </a:moveTo>
                  <a:lnTo>
                    <a:pt x="25996" y="4318"/>
                  </a:lnTo>
                  <a:lnTo>
                    <a:pt x="25996" y="38595"/>
                  </a:lnTo>
                  <a:lnTo>
                    <a:pt x="28155" y="38595"/>
                  </a:lnTo>
                  <a:lnTo>
                    <a:pt x="28155" y="36436"/>
                  </a:lnTo>
                  <a:lnTo>
                    <a:pt x="30314" y="36436"/>
                  </a:lnTo>
                  <a:lnTo>
                    <a:pt x="30314" y="4318"/>
                  </a:lnTo>
                  <a:close/>
                </a:path>
                <a:path w="30479" h="41275">
                  <a:moveTo>
                    <a:pt x="30314" y="36436"/>
                  </a:moveTo>
                  <a:lnTo>
                    <a:pt x="28155" y="36436"/>
                  </a:lnTo>
                  <a:lnTo>
                    <a:pt x="28155" y="38595"/>
                  </a:lnTo>
                  <a:lnTo>
                    <a:pt x="30314" y="38595"/>
                  </a:lnTo>
                  <a:lnTo>
                    <a:pt x="30314" y="364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5818073" y="4817389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208" y="0"/>
                  </a:moveTo>
                  <a:lnTo>
                    <a:pt x="3810" y="0"/>
                  </a:lnTo>
                  <a:lnTo>
                    <a:pt x="0" y="3822"/>
                  </a:lnTo>
                  <a:lnTo>
                    <a:pt x="0" y="8509"/>
                  </a:lnTo>
                  <a:lnTo>
                    <a:pt x="0" y="13220"/>
                  </a:lnTo>
                  <a:lnTo>
                    <a:pt x="3810" y="17043"/>
                  </a:lnTo>
                  <a:lnTo>
                    <a:pt x="13208" y="17043"/>
                  </a:lnTo>
                  <a:lnTo>
                    <a:pt x="17018" y="13220"/>
                  </a:lnTo>
                  <a:lnTo>
                    <a:pt x="17018" y="3822"/>
                  </a:lnTo>
                  <a:lnTo>
                    <a:pt x="1320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815914" y="481523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0667" y="0"/>
                  </a:moveTo>
                  <a:lnTo>
                    <a:pt x="4775" y="12"/>
                  </a:lnTo>
                  <a:lnTo>
                    <a:pt x="12" y="4787"/>
                  </a:lnTo>
                  <a:lnTo>
                    <a:pt x="0" y="16573"/>
                  </a:lnTo>
                  <a:lnTo>
                    <a:pt x="4775" y="21361"/>
                  </a:lnTo>
                  <a:lnTo>
                    <a:pt x="16573" y="21361"/>
                  </a:lnTo>
                  <a:lnTo>
                    <a:pt x="20868" y="17043"/>
                  </a:lnTo>
                  <a:lnTo>
                    <a:pt x="7175" y="17043"/>
                  </a:lnTo>
                  <a:lnTo>
                    <a:pt x="4330" y="14198"/>
                  </a:lnTo>
                  <a:lnTo>
                    <a:pt x="4330" y="7175"/>
                  </a:lnTo>
                  <a:lnTo>
                    <a:pt x="7162" y="4330"/>
                  </a:lnTo>
                  <a:lnTo>
                    <a:pt x="20880" y="4330"/>
                  </a:lnTo>
                  <a:lnTo>
                    <a:pt x="16573" y="12"/>
                  </a:lnTo>
                  <a:lnTo>
                    <a:pt x="10667" y="0"/>
                  </a:lnTo>
                  <a:close/>
                </a:path>
                <a:path w="21589" h="21589">
                  <a:moveTo>
                    <a:pt x="20880" y="4330"/>
                  </a:moveTo>
                  <a:lnTo>
                    <a:pt x="14173" y="4330"/>
                  </a:lnTo>
                  <a:lnTo>
                    <a:pt x="17017" y="7175"/>
                  </a:lnTo>
                  <a:lnTo>
                    <a:pt x="17017" y="14198"/>
                  </a:lnTo>
                  <a:lnTo>
                    <a:pt x="14173" y="17043"/>
                  </a:lnTo>
                  <a:lnTo>
                    <a:pt x="20868" y="17043"/>
                  </a:lnTo>
                  <a:lnTo>
                    <a:pt x="21335" y="16573"/>
                  </a:lnTo>
                  <a:lnTo>
                    <a:pt x="21335" y="4787"/>
                  </a:lnTo>
                  <a:lnTo>
                    <a:pt x="2088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822086" y="48215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72" y="0"/>
                  </a:moveTo>
                  <a:lnTo>
                    <a:pt x="2019" y="0"/>
                  </a:lnTo>
                  <a:lnTo>
                    <a:pt x="0" y="2032"/>
                  </a:lnTo>
                  <a:lnTo>
                    <a:pt x="0" y="4508"/>
                  </a:lnTo>
                  <a:lnTo>
                    <a:pt x="0" y="6985"/>
                  </a:lnTo>
                  <a:lnTo>
                    <a:pt x="2019" y="9004"/>
                  </a:lnTo>
                  <a:lnTo>
                    <a:pt x="6972" y="9004"/>
                  </a:lnTo>
                  <a:lnTo>
                    <a:pt x="8991" y="6985"/>
                  </a:lnTo>
                  <a:lnTo>
                    <a:pt x="8991" y="2032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819927" y="481938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97"/>
                  </a:lnTo>
                  <a:lnTo>
                    <a:pt x="0" y="10350"/>
                  </a:lnTo>
                  <a:lnTo>
                    <a:pt x="2984" y="13309"/>
                  </a:lnTo>
                  <a:lnTo>
                    <a:pt x="6654" y="13322"/>
                  </a:lnTo>
                  <a:lnTo>
                    <a:pt x="10325" y="13309"/>
                  </a:lnTo>
                  <a:lnTo>
                    <a:pt x="13296" y="10350"/>
                  </a:lnTo>
                  <a:lnTo>
                    <a:pt x="13296" y="8991"/>
                  </a:lnTo>
                  <a:lnTo>
                    <a:pt x="5372" y="8991"/>
                  </a:lnTo>
                  <a:lnTo>
                    <a:pt x="4317" y="7950"/>
                  </a:lnTo>
                  <a:lnTo>
                    <a:pt x="4317" y="5384"/>
                  </a:lnTo>
                  <a:lnTo>
                    <a:pt x="5384" y="4318"/>
                  </a:lnTo>
                  <a:lnTo>
                    <a:pt x="13296" y="4318"/>
                  </a:lnTo>
                  <a:lnTo>
                    <a:pt x="13296" y="2997"/>
                  </a:lnTo>
                  <a:lnTo>
                    <a:pt x="10337" y="0"/>
                  </a:lnTo>
                  <a:close/>
                </a:path>
                <a:path w="13335" h="13335">
                  <a:moveTo>
                    <a:pt x="13296" y="4318"/>
                  </a:moveTo>
                  <a:lnTo>
                    <a:pt x="7912" y="4318"/>
                  </a:lnTo>
                  <a:lnTo>
                    <a:pt x="8991" y="5384"/>
                  </a:lnTo>
                  <a:lnTo>
                    <a:pt x="8991" y="7950"/>
                  </a:lnTo>
                  <a:lnTo>
                    <a:pt x="7937" y="8991"/>
                  </a:lnTo>
                  <a:lnTo>
                    <a:pt x="13296" y="8991"/>
                  </a:lnTo>
                  <a:lnTo>
                    <a:pt x="1329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536984" y="4195724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90868" y="0"/>
                  </a:moveTo>
                  <a:lnTo>
                    <a:pt x="0" y="0"/>
                  </a:lnTo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5536984" y="4193565"/>
              <a:ext cx="91440" cy="4445"/>
            </a:xfrm>
            <a:custGeom>
              <a:avLst/>
              <a:gdLst/>
              <a:ahLst/>
              <a:cxnLst/>
              <a:rect l="l" t="t" r="r" b="b"/>
              <a:pathLst>
                <a:path w="91439" h="4445">
                  <a:moveTo>
                    <a:pt x="90868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0868" y="4317"/>
                  </a:lnTo>
                  <a:lnTo>
                    <a:pt x="9086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166766" y="3642359"/>
              <a:ext cx="702945" cy="1461770"/>
            </a:xfrm>
            <a:custGeom>
              <a:avLst/>
              <a:gdLst/>
              <a:ahLst/>
              <a:cxnLst/>
              <a:rect l="l" t="t" r="r" b="b"/>
              <a:pathLst>
                <a:path w="702945" h="1461770">
                  <a:moveTo>
                    <a:pt x="702906" y="0"/>
                  </a:moveTo>
                  <a:lnTo>
                    <a:pt x="698588" y="0"/>
                  </a:lnTo>
                  <a:lnTo>
                    <a:pt x="698588" y="1455420"/>
                  </a:lnTo>
                  <a:lnTo>
                    <a:pt x="367652" y="1455420"/>
                  </a:lnTo>
                  <a:lnTo>
                    <a:pt x="367652" y="1457960"/>
                  </a:lnTo>
                  <a:lnTo>
                    <a:pt x="330771" y="1457960"/>
                  </a:lnTo>
                  <a:lnTo>
                    <a:pt x="330771" y="1455902"/>
                  </a:lnTo>
                  <a:lnTo>
                    <a:pt x="4318" y="1455902"/>
                  </a:lnTo>
                  <a:lnTo>
                    <a:pt x="4318" y="3810"/>
                  </a:lnTo>
                  <a:lnTo>
                    <a:pt x="0" y="3810"/>
                  </a:lnTo>
                  <a:lnTo>
                    <a:pt x="0" y="1457960"/>
                  </a:lnTo>
                  <a:lnTo>
                    <a:pt x="0" y="1461770"/>
                  </a:lnTo>
                  <a:lnTo>
                    <a:pt x="545084" y="1461770"/>
                  </a:lnTo>
                  <a:lnTo>
                    <a:pt x="545084" y="1460500"/>
                  </a:lnTo>
                  <a:lnTo>
                    <a:pt x="702906" y="1460500"/>
                  </a:lnTo>
                  <a:lnTo>
                    <a:pt x="702906" y="1455420"/>
                  </a:lnTo>
                  <a:lnTo>
                    <a:pt x="702906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570055" y="5072811"/>
              <a:ext cx="267970" cy="22860"/>
            </a:xfrm>
            <a:custGeom>
              <a:avLst/>
              <a:gdLst/>
              <a:ahLst/>
              <a:cxnLst/>
              <a:rect l="l" t="t" r="r" b="b"/>
              <a:pathLst>
                <a:path w="267970" h="22860">
                  <a:moveTo>
                    <a:pt x="73164" y="10350"/>
                  </a:moveTo>
                  <a:lnTo>
                    <a:pt x="73152" y="9766"/>
                  </a:lnTo>
                  <a:lnTo>
                    <a:pt x="72123" y="8978"/>
                  </a:lnTo>
                  <a:lnTo>
                    <a:pt x="71513" y="8585"/>
                  </a:lnTo>
                  <a:lnTo>
                    <a:pt x="70281" y="7861"/>
                  </a:lnTo>
                  <a:lnTo>
                    <a:pt x="70281" y="11303"/>
                  </a:lnTo>
                  <a:lnTo>
                    <a:pt x="69659" y="10833"/>
                  </a:lnTo>
                  <a:lnTo>
                    <a:pt x="70281" y="11303"/>
                  </a:lnTo>
                  <a:lnTo>
                    <a:pt x="70281" y="7861"/>
                  </a:lnTo>
                  <a:lnTo>
                    <a:pt x="69253" y="7239"/>
                  </a:lnTo>
                  <a:lnTo>
                    <a:pt x="69253" y="10350"/>
                  </a:lnTo>
                  <a:lnTo>
                    <a:pt x="69100" y="10668"/>
                  </a:lnTo>
                  <a:lnTo>
                    <a:pt x="69164" y="10452"/>
                  </a:lnTo>
                  <a:lnTo>
                    <a:pt x="69253" y="7239"/>
                  </a:lnTo>
                  <a:lnTo>
                    <a:pt x="69062" y="7124"/>
                  </a:lnTo>
                  <a:lnTo>
                    <a:pt x="66636" y="6718"/>
                  </a:lnTo>
                  <a:lnTo>
                    <a:pt x="66636" y="11303"/>
                  </a:lnTo>
                  <a:lnTo>
                    <a:pt x="62826" y="11988"/>
                  </a:lnTo>
                  <a:lnTo>
                    <a:pt x="62839" y="11861"/>
                  </a:lnTo>
                  <a:lnTo>
                    <a:pt x="62801" y="10553"/>
                  </a:lnTo>
                  <a:lnTo>
                    <a:pt x="63728" y="10668"/>
                  </a:lnTo>
                  <a:lnTo>
                    <a:pt x="66167" y="11150"/>
                  </a:lnTo>
                  <a:lnTo>
                    <a:pt x="66636" y="11303"/>
                  </a:lnTo>
                  <a:lnTo>
                    <a:pt x="66636" y="6718"/>
                  </a:lnTo>
                  <a:lnTo>
                    <a:pt x="64871" y="6400"/>
                  </a:lnTo>
                  <a:lnTo>
                    <a:pt x="60109" y="5880"/>
                  </a:lnTo>
                  <a:lnTo>
                    <a:pt x="60109" y="11264"/>
                  </a:lnTo>
                  <a:lnTo>
                    <a:pt x="59499" y="10782"/>
                  </a:lnTo>
                  <a:lnTo>
                    <a:pt x="60109" y="11264"/>
                  </a:lnTo>
                  <a:lnTo>
                    <a:pt x="60109" y="5880"/>
                  </a:lnTo>
                  <a:lnTo>
                    <a:pt x="59486" y="5803"/>
                  </a:lnTo>
                  <a:lnTo>
                    <a:pt x="59486" y="10782"/>
                  </a:lnTo>
                  <a:lnTo>
                    <a:pt x="59080" y="10147"/>
                  </a:lnTo>
                  <a:lnTo>
                    <a:pt x="59080" y="12153"/>
                  </a:lnTo>
                  <a:lnTo>
                    <a:pt x="58991" y="12433"/>
                  </a:lnTo>
                  <a:lnTo>
                    <a:pt x="59080" y="12153"/>
                  </a:lnTo>
                  <a:lnTo>
                    <a:pt x="59080" y="10147"/>
                  </a:lnTo>
                  <a:lnTo>
                    <a:pt x="59423" y="10668"/>
                  </a:lnTo>
                  <a:lnTo>
                    <a:pt x="59486" y="5803"/>
                  </a:lnTo>
                  <a:lnTo>
                    <a:pt x="59004" y="5753"/>
                  </a:lnTo>
                  <a:lnTo>
                    <a:pt x="59004" y="10185"/>
                  </a:lnTo>
                  <a:lnTo>
                    <a:pt x="58902" y="10312"/>
                  </a:lnTo>
                  <a:lnTo>
                    <a:pt x="59004" y="10185"/>
                  </a:lnTo>
                  <a:lnTo>
                    <a:pt x="59004" y="5753"/>
                  </a:lnTo>
                  <a:lnTo>
                    <a:pt x="54343" y="5232"/>
                  </a:lnTo>
                  <a:lnTo>
                    <a:pt x="54343" y="11353"/>
                  </a:lnTo>
                  <a:lnTo>
                    <a:pt x="52908" y="11658"/>
                  </a:lnTo>
                  <a:lnTo>
                    <a:pt x="45262" y="12280"/>
                  </a:lnTo>
                  <a:lnTo>
                    <a:pt x="29997" y="12280"/>
                  </a:lnTo>
                  <a:lnTo>
                    <a:pt x="24028" y="11925"/>
                  </a:lnTo>
                  <a:lnTo>
                    <a:pt x="18783" y="11264"/>
                  </a:lnTo>
                  <a:lnTo>
                    <a:pt x="20256" y="10934"/>
                  </a:lnTo>
                  <a:lnTo>
                    <a:pt x="27914" y="10312"/>
                  </a:lnTo>
                  <a:lnTo>
                    <a:pt x="43167" y="10312"/>
                  </a:lnTo>
                  <a:lnTo>
                    <a:pt x="49136" y="10668"/>
                  </a:lnTo>
                  <a:lnTo>
                    <a:pt x="54343" y="11353"/>
                  </a:lnTo>
                  <a:lnTo>
                    <a:pt x="54343" y="5232"/>
                  </a:lnTo>
                  <a:lnTo>
                    <a:pt x="52679" y="5041"/>
                  </a:lnTo>
                  <a:lnTo>
                    <a:pt x="44983" y="4660"/>
                  </a:lnTo>
                  <a:lnTo>
                    <a:pt x="26974" y="4660"/>
                  </a:lnTo>
                  <a:lnTo>
                    <a:pt x="18288" y="5168"/>
                  </a:lnTo>
                  <a:lnTo>
                    <a:pt x="14262" y="5702"/>
                  </a:lnTo>
                  <a:lnTo>
                    <a:pt x="14262" y="10299"/>
                  </a:lnTo>
                  <a:lnTo>
                    <a:pt x="14262" y="12319"/>
                  </a:lnTo>
                  <a:lnTo>
                    <a:pt x="14084" y="12496"/>
                  </a:lnTo>
                  <a:lnTo>
                    <a:pt x="14211" y="12280"/>
                  </a:lnTo>
                  <a:lnTo>
                    <a:pt x="14262" y="10299"/>
                  </a:lnTo>
                  <a:lnTo>
                    <a:pt x="14084" y="10134"/>
                  </a:lnTo>
                  <a:lnTo>
                    <a:pt x="14262" y="10299"/>
                  </a:lnTo>
                  <a:lnTo>
                    <a:pt x="14262" y="5702"/>
                  </a:lnTo>
                  <a:lnTo>
                    <a:pt x="14071" y="5727"/>
                  </a:lnTo>
                  <a:lnTo>
                    <a:pt x="14071" y="10134"/>
                  </a:lnTo>
                  <a:lnTo>
                    <a:pt x="13677" y="10756"/>
                  </a:lnTo>
                  <a:lnTo>
                    <a:pt x="14071" y="10134"/>
                  </a:lnTo>
                  <a:lnTo>
                    <a:pt x="14071" y="5727"/>
                  </a:lnTo>
                  <a:lnTo>
                    <a:pt x="10350" y="6210"/>
                  </a:lnTo>
                  <a:lnTo>
                    <a:pt x="10350" y="10629"/>
                  </a:lnTo>
                  <a:lnTo>
                    <a:pt x="10350" y="12077"/>
                  </a:lnTo>
                  <a:lnTo>
                    <a:pt x="9436" y="11950"/>
                  </a:lnTo>
                  <a:lnTo>
                    <a:pt x="6985" y="11468"/>
                  </a:lnTo>
                  <a:lnTo>
                    <a:pt x="6489" y="11328"/>
                  </a:lnTo>
                  <a:lnTo>
                    <a:pt x="6921" y="11226"/>
                  </a:lnTo>
                  <a:lnTo>
                    <a:pt x="10350" y="10629"/>
                  </a:lnTo>
                  <a:lnTo>
                    <a:pt x="10350" y="6210"/>
                  </a:lnTo>
                  <a:lnTo>
                    <a:pt x="8724" y="6413"/>
                  </a:lnTo>
                  <a:lnTo>
                    <a:pt x="6121" y="6896"/>
                  </a:lnTo>
                  <a:lnTo>
                    <a:pt x="4178" y="7493"/>
                  </a:lnTo>
                  <a:lnTo>
                    <a:pt x="4089" y="11785"/>
                  </a:lnTo>
                  <a:lnTo>
                    <a:pt x="3975" y="12179"/>
                  </a:lnTo>
                  <a:lnTo>
                    <a:pt x="3467" y="11798"/>
                  </a:lnTo>
                  <a:lnTo>
                    <a:pt x="3898" y="12268"/>
                  </a:lnTo>
                  <a:lnTo>
                    <a:pt x="4089" y="11785"/>
                  </a:lnTo>
                  <a:lnTo>
                    <a:pt x="4089" y="7543"/>
                  </a:lnTo>
                  <a:lnTo>
                    <a:pt x="3073" y="7975"/>
                  </a:lnTo>
                  <a:lnTo>
                    <a:pt x="3073" y="11303"/>
                  </a:lnTo>
                  <a:lnTo>
                    <a:pt x="2870" y="11303"/>
                  </a:lnTo>
                  <a:lnTo>
                    <a:pt x="3073" y="11303"/>
                  </a:lnTo>
                  <a:lnTo>
                    <a:pt x="3073" y="7975"/>
                  </a:lnTo>
                  <a:lnTo>
                    <a:pt x="1638" y="8585"/>
                  </a:lnTo>
                  <a:lnTo>
                    <a:pt x="977" y="9017"/>
                  </a:lnTo>
                  <a:lnTo>
                    <a:pt x="0" y="9766"/>
                  </a:lnTo>
                  <a:lnTo>
                    <a:pt x="0" y="12852"/>
                  </a:lnTo>
                  <a:lnTo>
                    <a:pt x="28181" y="17957"/>
                  </a:lnTo>
                  <a:lnTo>
                    <a:pt x="46177" y="17957"/>
                  </a:lnTo>
                  <a:lnTo>
                    <a:pt x="73164" y="12268"/>
                  </a:lnTo>
                  <a:lnTo>
                    <a:pt x="73164" y="10350"/>
                  </a:lnTo>
                  <a:close/>
                </a:path>
                <a:path w="267970" h="22860">
                  <a:moveTo>
                    <a:pt x="263182" y="11696"/>
                  </a:moveTo>
                  <a:lnTo>
                    <a:pt x="263105" y="11214"/>
                  </a:lnTo>
                  <a:lnTo>
                    <a:pt x="262940" y="11303"/>
                  </a:lnTo>
                  <a:lnTo>
                    <a:pt x="263182" y="11696"/>
                  </a:lnTo>
                  <a:close/>
                </a:path>
                <a:path w="267970" h="22860">
                  <a:moveTo>
                    <a:pt x="267385" y="10922"/>
                  </a:moveTo>
                  <a:lnTo>
                    <a:pt x="267347" y="9436"/>
                  </a:lnTo>
                  <a:lnTo>
                    <a:pt x="266128" y="8382"/>
                  </a:lnTo>
                  <a:lnTo>
                    <a:pt x="264985" y="7645"/>
                  </a:lnTo>
                  <a:lnTo>
                    <a:pt x="263182" y="6858"/>
                  </a:lnTo>
                  <a:lnTo>
                    <a:pt x="263182" y="10922"/>
                  </a:lnTo>
                  <a:lnTo>
                    <a:pt x="263182" y="11696"/>
                  </a:lnTo>
                  <a:lnTo>
                    <a:pt x="262788" y="11391"/>
                  </a:lnTo>
                  <a:lnTo>
                    <a:pt x="260743" y="12522"/>
                  </a:lnTo>
                  <a:lnTo>
                    <a:pt x="257022" y="13385"/>
                  </a:lnTo>
                  <a:lnTo>
                    <a:pt x="246380" y="15367"/>
                  </a:lnTo>
                  <a:lnTo>
                    <a:pt x="240398" y="16014"/>
                  </a:lnTo>
                  <a:lnTo>
                    <a:pt x="241922" y="15544"/>
                  </a:lnTo>
                  <a:lnTo>
                    <a:pt x="242316" y="15417"/>
                  </a:lnTo>
                  <a:lnTo>
                    <a:pt x="243357" y="14998"/>
                  </a:lnTo>
                  <a:lnTo>
                    <a:pt x="245160" y="13855"/>
                  </a:lnTo>
                  <a:lnTo>
                    <a:pt x="246240" y="12992"/>
                  </a:lnTo>
                  <a:lnTo>
                    <a:pt x="246265" y="11988"/>
                  </a:lnTo>
                  <a:lnTo>
                    <a:pt x="246265" y="10629"/>
                  </a:lnTo>
                  <a:lnTo>
                    <a:pt x="241820" y="6705"/>
                  </a:lnTo>
                  <a:lnTo>
                    <a:pt x="244360" y="6972"/>
                  </a:lnTo>
                  <a:lnTo>
                    <a:pt x="262788" y="11391"/>
                  </a:lnTo>
                  <a:lnTo>
                    <a:pt x="262940" y="11303"/>
                  </a:lnTo>
                  <a:lnTo>
                    <a:pt x="263105" y="11201"/>
                  </a:lnTo>
                  <a:lnTo>
                    <a:pt x="263182" y="10922"/>
                  </a:lnTo>
                  <a:lnTo>
                    <a:pt x="263182" y="6858"/>
                  </a:lnTo>
                  <a:lnTo>
                    <a:pt x="240868" y="2222"/>
                  </a:lnTo>
                  <a:lnTo>
                    <a:pt x="240868" y="11391"/>
                  </a:lnTo>
                  <a:lnTo>
                    <a:pt x="240068" y="11734"/>
                  </a:lnTo>
                  <a:lnTo>
                    <a:pt x="237477" y="12306"/>
                  </a:lnTo>
                  <a:lnTo>
                    <a:pt x="230568" y="13525"/>
                  </a:lnTo>
                  <a:lnTo>
                    <a:pt x="231457" y="12852"/>
                  </a:lnTo>
                  <a:lnTo>
                    <a:pt x="231470" y="12268"/>
                  </a:lnTo>
                  <a:lnTo>
                    <a:pt x="231470" y="10350"/>
                  </a:lnTo>
                  <a:lnTo>
                    <a:pt x="231457" y="9766"/>
                  </a:lnTo>
                  <a:lnTo>
                    <a:pt x="230517" y="9067"/>
                  </a:lnTo>
                  <a:lnTo>
                    <a:pt x="233819" y="9486"/>
                  </a:lnTo>
                  <a:lnTo>
                    <a:pt x="237350" y="10172"/>
                  </a:lnTo>
                  <a:lnTo>
                    <a:pt x="239687" y="10896"/>
                  </a:lnTo>
                  <a:lnTo>
                    <a:pt x="240868" y="11391"/>
                  </a:lnTo>
                  <a:lnTo>
                    <a:pt x="240868" y="2222"/>
                  </a:lnTo>
                  <a:lnTo>
                    <a:pt x="239877" y="2095"/>
                  </a:lnTo>
                  <a:lnTo>
                    <a:pt x="230060" y="1219"/>
                  </a:lnTo>
                  <a:lnTo>
                    <a:pt x="228587" y="1130"/>
                  </a:lnTo>
                  <a:lnTo>
                    <a:pt x="228587" y="11303"/>
                  </a:lnTo>
                  <a:lnTo>
                    <a:pt x="227965" y="10833"/>
                  </a:lnTo>
                  <a:lnTo>
                    <a:pt x="228587" y="11303"/>
                  </a:lnTo>
                  <a:lnTo>
                    <a:pt x="228587" y="1130"/>
                  </a:lnTo>
                  <a:lnTo>
                    <a:pt x="227558" y="1079"/>
                  </a:lnTo>
                  <a:lnTo>
                    <a:pt x="227558" y="10350"/>
                  </a:lnTo>
                  <a:lnTo>
                    <a:pt x="227406" y="10668"/>
                  </a:lnTo>
                  <a:lnTo>
                    <a:pt x="227469" y="10452"/>
                  </a:lnTo>
                  <a:lnTo>
                    <a:pt x="227558" y="1079"/>
                  </a:lnTo>
                  <a:lnTo>
                    <a:pt x="224942" y="914"/>
                  </a:lnTo>
                  <a:lnTo>
                    <a:pt x="224942" y="11303"/>
                  </a:lnTo>
                  <a:lnTo>
                    <a:pt x="219367" y="12293"/>
                  </a:lnTo>
                  <a:lnTo>
                    <a:pt x="212445" y="13017"/>
                  </a:lnTo>
                  <a:lnTo>
                    <a:pt x="204152" y="13487"/>
                  </a:lnTo>
                  <a:lnTo>
                    <a:pt x="194881" y="13639"/>
                  </a:lnTo>
                  <a:lnTo>
                    <a:pt x="185445" y="13639"/>
                  </a:lnTo>
                  <a:lnTo>
                    <a:pt x="164795" y="11328"/>
                  </a:lnTo>
                  <a:lnTo>
                    <a:pt x="165227" y="11226"/>
                  </a:lnTo>
                  <a:lnTo>
                    <a:pt x="170230" y="10350"/>
                  </a:lnTo>
                  <a:lnTo>
                    <a:pt x="177317" y="9613"/>
                  </a:lnTo>
                  <a:lnTo>
                    <a:pt x="185610" y="9144"/>
                  </a:lnTo>
                  <a:lnTo>
                    <a:pt x="194881" y="8978"/>
                  </a:lnTo>
                  <a:lnTo>
                    <a:pt x="204330" y="8978"/>
                  </a:lnTo>
                  <a:lnTo>
                    <a:pt x="212877" y="9474"/>
                  </a:lnTo>
                  <a:lnTo>
                    <a:pt x="222034" y="10668"/>
                  </a:lnTo>
                  <a:lnTo>
                    <a:pt x="224472" y="11150"/>
                  </a:lnTo>
                  <a:lnTo>
                    <a:pt x="224942" y="11303"/>
                  </a:lnTo>
                  <a:lnTo>
                    <a:pt x="224942" y="914"/>
                  </a:lnTo>
                  <a:lnTo>
                    <a:pt x="219176" y="558"/>
                  </a:lnTo>
                  <a:lnTo>
                    <a:pt x="207378" y="152"/>
                  </a:lnTo>
                  <a:lnTo>
                    <a:pt x="194881" y="0"/>
                  </a:lnTo>
                  <a:lnTo>
                    <a:pt x="180632" y="190"/>
                  </a:lnTo>
                  <a:lnTo>
                    <a:pt x="167373" y="723"/>
                  </a:lnTo>
                  <a:lnTo>
                    <a:pt x="162407" y="1079"/>
                  </a:lnTo>
                  <a:lnTo>
                    <a:pt x="162407" y="11785"/>
                  </a:lnTo>
                  <a:lnTo>
                    <a:pt x="162293" y="12179"/>
                  </a:lnTo>
                  <a:lnTo>
                    <a:pt x="161798" y="11811"/>
                  </a:lnTo>
                  <a:lnTo>
                    <a:pt x="162217" y="12268"/>
                  </a:lnTo>
                  <a:lnTo>
                    <a:pt x="162407" y="11785"/>
                  </a:lnTo>
                  <a:lnTo>
                    <a:pt x="162407" y="1079"/>
                  </a:lnTo>
                  <a:lnTo>
                    <a:pt x="161391" y="1155"/>
                  </a:lnTo>
                  <a:lnTo>
                    <a:pt x="161391" y="11303"/>
                  </a:lnTo>
                  <a:lnTo>
                    <a:pt x="161264" y="11379"/>
                  </a:lnTo>
                  <a:lnTo>
                    <a:pt x="161391" y="11303"/>
                  </a:lnTo>
                  <a:lnTo>
                    <a:pt x="161391" y="1155"/>
                  </a:lnTo>
                  <a:lnTo>
                    <a:pt x="159232" y="1308"/>
                  </a:lnTo>
                  <a:lnTo>
                    <a:pt x="159232" y="13550"/>
                  </a:lnTo>
                  <a:lnTo>
                    <a:pt x="155956" y="13119"/>
                  </a:lnTo>
                  <a:lnTo>
                    <a:pt x="152425" y="12433"/>
                  </a:lnTo>
                  <a:lnTo>
                    <a:pt x="150926" y="11976"/>
                  </a:lnTo>
                  <a:lnTo>
                    <a:pt x="150075" y="11709"/>
                  </a:lnTo>
                  <a:lnTo>
                    <a:pt x="148894" y="11226"/>
                  </a:lnTo>
                  <a:lnTo>
                    <a:pt x="149694" y="10871"/>
                  </a:lnTo>
                  <a:lnTo>
                    <a:pt x="150850" y="10617"/>
                  </a:lnTo>
                  <a:lnTo>
                    <a:pt x="152298" y="10299"/>
                  </a:lnTo>
                  <a:lnTo>
                    <a:pt x="159156" y="9118"/>
                  </a:lnTo>
                  <a:lnTo>
                    <a:pt x="158318" y="9766"/>
                  </a:lnTo>
                  <a:lnTo>
                    <a:pt x="158318" y="12852"/>
                  </a:lnTo>
                  <a:lnTo>
                    <a:pt x="159232" y="13550"/>
                  </a:lnTo>
                  <a:lnTo>
                    <a:pt x="159232" y="1308"/>
                  </a:lnTo>
                  <a:lnTo>
                    <a:pt x="155346" y="1574"/>
                  </a:lnTo>
                  <a:lnTo>
                    <a:pt x="149301" y="2222"/>
                  </a:lnTo>
                  <a:lnTo>
                    <a:pt x="149301" y="6616"/>
                  </a:lnTo>
                  <a:lnTo>
                    <a:pt x="147421" y="7200"/>
                  </a:lnTo>
                  <a:lnTo>
                    <a:pt x="146405" y="7607"/>
                  </a:lnTo>
                  <a:lnTo>
                    <a:pt x="145465" y="8191"/>
                  </a:lnTo>
                  <a:lnTo>
                    <a:pt x="144602" y="8763"/>
                  </a:lnTo>
                  <a:lnTo>
                    <a:pt x="143535" y="9626"/>
                  </a:lnTo>
                  <a:lnTo>
                    <a:pt x="143535" y="12992"/>
                  </a:lnTo>
                  <a:lnTo>
                    <a:pt x="144614" y="13855"/>
                  </a:lnTo>
                  <a:lnTo>
                    <a:pt x="145554" y="14465"/>
                  </a:lnTo>
                  <a:lnTo>
                    <a:pt x="147980" y="15938"/>
                  </a:lnTo>
                  <a:lnTo>
                    <a:pt x="145402" y="15646"/>
                  </a:lnTo>
                  <a:lnTo>
                    <a:pt x="126974" y="11239"/>
                  </a:lnTo>
                  <a:lnTo>
                    <a:pt x="126695" y="11391"/>
                  </a:lnTo>
                  <a:lnTo>
                    <a:pt x="126580" y="11696"/>
                  </a:lnTo>
                  <a:lnTo>
                    <a:pt x="126580" y="10922"/>
                  </a:lnTo>
                  <a:lnTo>
                    <a:pt x="126644" y="11417"/>
                  </a:lnTo>
                  <a:lnTo>
                    <a:pt x="126885" y="11277"/>
                  </a:lnTo>
                  <a:lnTo>
                    <a:pt x="149301" y="6616"/>
                  </a:lnTo>
                  <a:lnTo>
                    <a:pt x="149301" y="2222"/>
                  </a:lnTo>
                  <a:lnTo>
                    <a:pt x="122428" y="9436"/>
                  </a:lnTo>
                  <a:lnTo>
                    <a:pt x="122428" y="13182"/>
                  </a:lnTo>
                  <a:lnTo>
                    <a:pt x="159689" y="21412"/>
                  </a:lnTo>
                  <a:lnTo>
                    <a:pt x="194881" y="22618"/>
                  </a:lnTo>
                  <a:lnTo>
                    <a:pt x="209118" y="22440"/>
                  </a:lnTo>
                  <a:lnTo>
                    <a:pt x="251358" y="19088"/>
                  </a:lnTo>
                  <a:lnTo>
                    <a:pt x="255511" y="18300"/>
                  </a:lnTo>
                  <a:lnTo>
                    <a:pt x="256590" y="18097"/>
                  </a:lnTo>
                  <a:lnTo>
                    <a:pt x="267385" y="11696"/>
                  </a:lnTo>
                  <a:lnTo>
                    <a:pt x="267385" y="109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676709" y="5055539"/>
              <a:ext cx="40640" cy="36830"/>
            </a:xfrm>
            <a:custGeom>
              <a:avLst/>
              <a:gdLst/>
              <a:ahLst/>
              <a:cxnLst/>
              <a:rect l="l" t="t" r="r" b="b"/>
              <a:pathLst>
                <a:path w="40639" h="36829">
                  <a:moveTo>
                    <a:pt x="30861" y="0"/>
                  </a:moveTo>
                  <a:lnTo>
                    <a:pt x="9016" y="0"/>
                  </a:lnTo>
                  <a:lnTo>
                    <a:pt x="0" y="9004"/>
                  </a:lnTo>
                  <a:lnTo>
                    <a:pt x="0" y="36449"/>
                  </a:lnTo>
                  <a:lnTo>
                    <a:pt x="40284" y="36449"/>
                  </a:lnTo>
                  <a:lnTo>
                    <a:pt x="40081" y="9232"/>
                  </a:lnTo>
                  <a:lnTo>
                    <a:pt x="30861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674550" y="5053380"/>
              <a:ext cx="45085" cy="41275"/>
            </a:xfrm>
            <a:custGeom>
              <a:avLst/>
              <a:gdLst/>
              <a:ahLst/>
              <a:cxnLst/>
              <a:rect l="l" t="t" r="r" b="b"/>
              <a:pathLst>
                <a:path w="45085" h="41275">
                  <a:moveTo>
                    <a:pt x="33921" y="0"/>
                  </a:moveTo>
                  <a:lnTo>
                    <a:pt x="10274" y="0"/>
                  </a:lnTo>
                  <a:lnTo>
                    <a:pt x="0" y="10274"/>
                  </a:lnTo>
                  <a:lnTo>
                    <a:pt x="0" y="40766"/>
                  </a:lnTo>
                  <a:lnTo>
                    <a:pt x="44627" y="40766"/>
                  </a:lnTo>
                  <a:lnTo>
                    <a:pt x="44602" y="38620"/>
                  </a:lnTo>
                  <a:lnTo>
                    <a:pt x="40284" y="38620"/>
                  </a:lnTo>
                  <a:lnTo>
                    <a:pt x="40267" y="36449"/>
                  </a:lnTo>
                  <a:lnTo>
                    <a:pt x="4317" y="36449"/>
                  </a:lnTo>
                  <a:lnTo>
                    <a:pt x="4317" y="12064"/>
                  </a:lnTo>
                  <a:lnTo>
                    <a:pt x="12064" y="4318"/>
                  </a:lnTo>
                  <a:lnTo>
                    <a:pt x="38229" y="4318"/>
                  </a:lnTo>
                  <a:lnTo>
                    <a:pt x="33921" y="0"/>
                  </a:lnTo>
                  <a:close/>
                </a:path>
                <a:path w="45085" h="41275">
                  <a:moveTo>
                    <a:pt x="38229" y="4318"/>
                  </a:moveTo>
                  <a:lnTo>
                    <a:pt x="32131" y="4318"/>
                  </a:lnTo>
                  <a:lnTo>
                    <a:pt x="40081" y="12293"/>
                  </a:lnTo>
                  <a:lnTo>
                    <a:pt x="40284" y="38620"/>
                  </a:lnTo>
                  <a:lnTo>
                    <a:pt x="42443" y="38608"/>
                  </a:lnTo>
                  <a:lnTo>
                    <a:pt x="42443" y="36449"/>
                  </a:lnTo>
                  <a:lnTo>
                    <a:pt x="44586" y="36449"/>
                  </a:lnTo>
                  <a:lnTo>
                    <a:pt x="44386" y="10490"/>
                  </a:lnTo>
                  <a:lnTo>
                    <a:pt x="38229" y="4318"/>
                  </a:lnTo>
                  <a:close/>
                </a:path>
                <a:path w="45085" h="41275">
                  <a:moveTo>
                    <a:pt x="44602" y="38582"/>
                  </a:moveTo>
                  <a:lnTo>
                    <a:pt x="40284" y="38620"/>
                  </a:lnTo>
                  <a:lnTo>
                    <a:pt x="44602" y="38620"/>
                  </a:lnTo>
                  <a:close/>
                </a:path>
                <a:path w="45085" h="41275">
                  <a:moveTo>
                    <a:pt x="44586" y="36449"/>
                  </a:moveTo>
                  <a:lnTo>
                    <a:pt x="42443" y="36449"/>
                  </a:lnTo>
                  <a:lnTo>
                    <a:pt x="42443" y="38608"/>
                  </a:lnTo>
                  <a:lnTo>
                    <a:pt x="44602" y="38582"/>
                  </a:lnTo>
                  <a:lnTo>
                    <a:pt x="44586" y="364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689561" y="506454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55" y="0"/>
                  </a:moveTo>
                  <a:lnTo>
                    <a:pt x="3086" y="0"/>
                  </a:lnTo>
                  <a:lnTo>
                    <a:pt x="0" y="3086"/>
                  </a:lnTo>
                  <a:lnTo>
                    <a:pt x="0" y="10642"/>
                  </a:lnTo>
                  <a:lnTo>
                    <a:pt x="3086" y="13715"/>
                  </a:lnTo>
                  <a:lnTo>
                    <a:pt x="10655" y="13715"/>
                  </a:lnTo>
                  <a:lnTo>
                    <a:pt x="13715" y="10642"/>
                  </a:lnTo>
                  <a:lnTo>
                    <a:pt x="13715" y="6870"/>
                  </a:lnTo>
                  <a:lnTo>
                    <a:pt x="13715" y="308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163350" y="3642359"/>
              <a:ext cx="710565" cy="1464310"/>
            </a:xfrm>
            <a:custGeom>
              <a:avLst/>
              <a:gdLst/>
              <a:ahLst/>
              <a:cxnLst/>
              <a:rect l="l" t="t" r="r" b="b"/>
              <a:pathLst>
                <a:path w="710564" h="1464310">
                  <a:moveTo>
                    <a:pt x="338074" y="1452880"/>
                  </a:moveTo>
                  <a:lnTo>
                    <a:pt x="333756" y="1452880"/>
                  </a:lnTo>
                  <a:lnTo>
                    <a:pt x="333756" y="1460500"/>
                  </a:lnTo>
                  <a:lnTo>
                    <a:pt x="4318" y="1460500"/>
                  </a:lnTo>
                  <a:lnTo>
                    <a:pt x="4318" y="1452880"/>
                  </a:lnTo>
                  <a:lnTo>
                    <a:pt x="4318" y="2540"/>
                  </a:lnTo>
                  <a:lnTo>
                    <a:pt x="0" y="2540"/>
                  </a:lnTo>
                  <a:lnTo>
                    <a:pt x="0" y="1452880"/>
                  </a:lnTo>
                  <a:lnTo>
                    <a:pt x="0" y="1460500"/>
                  </a:lnTo>
                  <a:lnTo>
                    <a:pt x="0" y="1464310"/>
                  </a:lnTo>
                  <a:lnTo>
                    <a:pt x="338074" y="1464310"/>
                  </a:lnTo>
                  <a:lnTo>
                    <a:pt x="338074" y="1460500"/>
                  </a:lnTo>
                  <a:lnTo>
                    <a:pt x="338074" y="1452880"/>
                  </a:lnTo>
                  <a:close/>
                </a:path>
                <a:path w="710564" h="1464310">
                  <a:moveTo>
                    <a:pt x="542086" y="1424343"/>
                  </a:moveTo>
                  <a:lnTo>
                    <a:pt x="542074" y="1424063"/>
                  </a:lnTo>
                  <a:lnTo>
                    <a:pt x="538073" y="1420037"/>
                  </a:lnTo>
                  <a:lnTo>
                    <a:pt x="537768" y="1420037"/>
                  </a:lnTo>
                  <a:lnTo>
                    <a:pt x="537768" y="1426451"/>
                  </a:lnTo>
                  <a:lnTo>
                    <a:pt x="537768" y="1431632"/>
                  </a:lnTo>
                  <a:lnTo>
                    <a:pt x="535673" y="1433741"/>
                  </a:lnTo>
                  <a:lnTo>
                    <a:pt x="530491" y="1433741"/>
                  </a:lnTo>
                  <a:lnTo>
                    <a:pt x="528383" y="1431632"/>
                  </a:lnTo>
                  <a:lnTo>
                    <a:pt x="528396" y="1426451"/>
                  </a:lnTo>
                  <a:lnTo>
                    <a:pt x="530504" y="1424355"/>
                  </a:lnTo>
                  <a:lnTo>
                    <a:pt x="534720" y="1424355"/>
                  </a:lnTo>
                  <a:lnTo>
                    <a:pt x="535673" y="1424355"/>
                  </a:lnTo>
                  <a:lnTo>
                    <a:pt x="537768" y="1426451"/>
                  </a:lnTo>
                  <a:lnTo>
                    <a:pt x="537768" y="1420037"/>
                  </a:lnTo>
                  <a:lnTo>
                    <a:pt x="528104" y="1420037"/>
                  </a:lnTo>
                  <a:lnTo>
                    <a:pt x="524065" y="1424063"/>
                  </a:lnTo>
                  <a:lnTo>
                    <a:pt x="524065" y="1434033"/>
                  </a:lnTo>
                  <a:lnTo>
                    <a:pt x="528116" y="1438059"/>
                  </a:lnTo>
                  <a:lnTo>
                    <a:pt x="538060" y="1438059"/>
                  </a:lnTo>
                  <a:lnTo>
                    <a:pt x="542074" y="1434033"/>
                  </a:lnTo>
                  <a:lnTo>
                    <a:pt x="542086" y="1433741"/>
                  </a:lnTo>
                  <a:lnTo>
                    <a:pt x="542086" y="1424343"/>
                  </a:lnTo>
                  <a:close/>
                </a:path>
                <a:path w="710564" h="1464310">
                  <a:moveTo>
                    <a:pt x="710120" y="0"/>
                  </a:moveTo>
                  <a:lnTo>
                    <a:pt x="705802" y="0"/>
                  </a:lnTo>
                  <a:lnTo>
                    <a:pt x="705802" y="1445260"/>
                  </a:lnTo>
                  <a:lnTo>
                    <a:pt x="705802" y="1460500"/>
                  </a:lnTo>
                  <a:lnTo>
                    <a:pt x="373214" y="1460500"/>
                  </a:lnTo>
                  <a:lnTo>
                    <a:pt x="373214" y="1445260"/>
                  </a:lnTo>
                  <a:lnTo>
                    <a:pt x="368896" y="1445260"/>
                  </a:lnTo>
                  <a:lnTo>
                    <a:pt x="368896" y="1460500"/>
                  </a:lnTo>
                  <a:lnTo>
                    <a:pt x="368896" y="1464310"/>
                  </a:lnTo>
                  <a:lnTo>
                    <a:pt x="710120" y="1464310"/>
                  </a:lnTo>
                  <a:lnTo>
                    <a:pt x="710120" y="1460500"/>
                  </a:lnTo>
                  <a:lnTo>
                    <a:pt x="710120" y="1445260"/>
                  </a:lnTo>
                  <a:lnTo>
                    <a:pt x="7101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542533" y="5055539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4317" y="0"/>
                  </a:moveTo>
                  <a:lnTo>
                    <a:pt x="0" y="0"/>
                  </a:lnTo>
                  <a:lnTo>
                    <a:pt x="0" y="20599"/>
                  </a:lnTo>
                  <a:lnTo>
                    <a:pt x="4317" y="20599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542533" y="5077840"/>
              <a:ext cx="4445" cy="59690"/>
            </a:xfrm>
            <a:custGeom>
              <a:avLst/>
              <a:gdLst/>
              <a:ahLst/>
              <a:cxnLst/>
              <a:rect l="l" t="t" r="r" b="b"/>
              <a:pathLst>
                <a:path w="4445" h="59689">
                  <a:moveTo>
                    <a:pt x="4317" y="0"/>
                  </a:moveTo>
                  <a:lnTo>
                    <a:pt x="0" y="0"/>
                  </a:lnTo>
                  <a:lnTo>
                    <a:pt x="0" y="59143"/>
                  </a:lnTo>
                  <a:lnTo>
                    <a:pt x="4317" y="59143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3A3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546826" y="5072684"/>
              <a:ext cx="4445" cy="41275"/>
            </a:xfrm>
            <a:custGeom>
              <a:avLst/>
              <a:gdLst/>
              <a:ahLst/>
              <a:cxnLst/>
              <a:rect l="l" t="t" r="r" b="b"/>
              <a:pathLst>
                <a:path w="4445" h="41275">
                  <a:moveTo>
                    <a:pt x="4318" y="0"/>
                  </a:moveTo>
                  <a:lnTo>
                    <a:pt x="0" y="0"/>
                  </a:lnTo>
                  <a:lnTo>
                    <a:pt x="0" y="41148"/>
                  </a:lnTo>
                  <a:lnTo>
                    <a:pt x="4318" y="41148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870447" y="4898681"/>
              <a:ext cx="23495" cy="51435"/>
            </a:xfrm>
            <a:custGeom>
              <a:avLst/>
              <a:gdLst/>
              <a:ahLst/>
              <a:cxnLst/>
              <a:rect l="l" t="t" r="r" b="b"/>
              <a:pathLst>
                <a:path w="23495" h="51435">
                  <a:moveTo>
                    <a:pt x="23152" y="0"/>
                  </a:moveTo>
                  <a:lnTo>
                    <a:pt x="0" y="0"/>
                  </a:lnTo>
                  <a:lnTo>
                    <a:pt x="0" y="51422"/>
                  </a:lnTo>
                  <a:lnTo>
                    <a:pt x="23152" y="51422"/>
                  </a:lnTo>
                  <a:lnTo>
                    <a:pt x="23152" y="0"/>
                  </a:lnTo>
                  <a:close/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868288" y="4896522"/>
              <a:ext cx="27940" cy="55880"/>
            </a:xfrm>
            <a:custGeom>
              <a:avLst/>
              <a:gdLst/>
              <a:ahLst/>
              <a:cxnLst/>
              <a:rect l="l" t="t" r="r" b="b"/>
              <a:pathLst>
                <a:path w="27939" h="55879">
                  <a:moveTo>
                    <a:pt x="27470" y="0"/>
                  </a:moveTo>
                  <a:lnTo>
                    <a:pt x="0" y="0"/>
                  </a:lnTo>
                  <a:lnTo>
                    <a:pt x="0" y="55740"/>
                  </a:lnTo>
                  <a:lnTo>
                    <a:pt x="27470" y="55740"/>
                  </a:lnTo>
                  <a:lnTo>
                    <a:pt x="27470" y="53581"/>
                  </a:lnTo>
                  <a:lnTo>
                    <a:pt x="23152" y="53581"/>
                  </a:lnTo>
                  <a:lnTo>
                    <a:pt x="23152" y="51422"/>
                  </a:lnTo>
                  <a:lnTo>
                    <a:pt x="4318" y="51422"/>
                  </a:lnTo>
                  <a:lnTo>
                    <a:pt x="4318" y="4317"/>
                  </a:lnTo>
                  <a:lnTo>
                    <a:pt x="27470" y="4317"/>
                  </a:lnTo>
                  <a:lnTo>
                    <a:pt x="27470" y="0"/>
                  </a:lnTo>
                  <a:close/>
                </a:path>
                <a:path w="27939" h="55879">
                  <a:moveTo>
                    <a:pt x="27470" y="4317"/>
                  </a:moveTo>
                  <a:lnTo>
                    <a:pt x="23152" y="4317"/>
                  </a:lnTo>
                  <a:lnTo>
                    <a:pt x="23152" y="53581"/>
                  </a:lnTo>
                  <a:lnTo>
                    <a:pt x="25311" y="53581"/>
                  </a:lnTo>
                  <a:lnTo>
                    <a:pt x="25311" y="51422"/>
                  </a:lnTo>
                  <a:lnTo>
                    <a:pt x="27470" y="51422"/>
                  </a:lnTo>
                  <a:lnTo>
                    <a:pt x="27470" y="4317"/>
                  </a:lnTo>
                  <a:close/>
                </a:path>
                <a:path w="27939" h="55879">
                  <a:moveTo>
                    <a:pt x="27470" y="51422"/>
                  </a:moveTo>
                  <a:lnTo>
                    <a:pt x="25311" y="51422"/>
                  </a:lnTo>
                  <a:lnTo>
                    <a:pt x="25311" y="53581"/>
                  </a:lnTo>
                  <a:lnTo>
                    <a:pt x="27470" y="53581"/>
                  </a:lnTo>
                  <a:lnTo>
                    <a:pt x="27470" y="514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876010" y="4901234"/>
              <a:ext cx="4445" cy="43815"/>
            </a:xfrm>
            <a:custGeom>
              <a:avLst/>
              <a:gdLst/>
              <a:ahLst/>
              <a:cxnLst/>
              <a:rect l="l" t="t" r="r" b="b"/>
              <a:pathLst>
                <a:path w="4445" h="43814">
                  <a:moveTo>
                    <a:pt x="4317" y="0"/>
                  </a:moveTo>
                  <a:lnTo>
                    <a:pt x="0" y="0"/>
                  </a:lnTo>
                  <a:lnTo>
                    <a:pt x="0" y="43726"/>
                  </a:lnTo>
                  <a:lnTo>
                    <a:pt x="4317" y="43726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876010" y="4855819"/>
              <a:ext cx="4445" cy="43815"/>
            </a:xfrm>
            <a:custGeom>
              <a:avLst/>
              <a:gdLst/>
              <a:ahLst/>
              <a:cxnLst/>
              <a:rect l="l" t="t" r="r" b="b"/>
              <a:pathLst>
                <a:path w="4445" h="43814">
                  <a:moveTo>
                    <a:pt x="4317" y="0"/>
                  </a:moveTo>
                  <a:lnTo>
                    <a:pt x="0" y="0"/>
                  </a:lnTo>
                  <a:lnTo>
                    <a:pt x="0" y="43700"/>
                  </a:lnTo>
                  <a:lnTo>
                    <a:pt x="4317" y="4370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870447" y="3845966"/>
              <a:ext cx="23495" cy="51435"/>
            </a:xfrm>
            <a:custGeom>
              <a:avLst/>
              <a:gdLst/>
              <a:ahLst/>
              <a:cxnLst/>
              <a:rect l="l" t="t" r="r" b="b"/>
              <a:pathLst>
                <a:path w="23495" h="51435">
                  <a:moveTo>
                    <a:pt x="23152" y="0"/>
                  </a:moveTo>
                  <a:lnTo>
                    <a:pt x="0" y="0"/>
                  </a:lnTo>
                  <a:lnTo>
                    <a:pt x="0" y="51435"/>
                  </a:lnTo>
                  <a:lnTo>
                    <a:pt x="23152" y="51435"/>
                  </a:lnTo>
                  <a:lnTo>
                    <a:pt x="23152" y="0"/>
                  </a:lnTo>
                  <a:close/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868288" y="3843807"/>
              <a:ext cx="27940" cy="55880"/>
            </a:xfrm>
            <a:custGeom>
              <a:avLst/>
              <a:gdLst/>
              <a:ahLst/>
              <a:cxnLst/>
              <a:rect l="l" t="t" r="r" b="b"/>
              <a:pathLst>
                <a:path w="27939" h="55879">
                  <a:moveTo>
                    <a:pt x="27470" y="0"/>
                  </a:moveTo>
                  <a:lnTo>
                    <a:pt x="0" y="0"/>
                  </a:lnTo>
                  <a:lnTo>
                    <a:pt x="0" y="55753"/>
                  </a:lnTo>
                  <a:lnTo>
                    <a:pt x="27470" y="55753"/>
                  </a:lnTo>
                  <a:lnTo>
                    <a:pt x="27470" y="53594"/>
                  </a:lnTo>
                  <a:lnTo>
                    <a:pt x="23152" y="53594"/>
                  </a:lnTo>
                  <a:lnTo>
                    <a:pt x="23152" y="51435"/>
                  </a:lnTo>
                  <a:lnTo>
                    <a:pt x="4318" y="51435"/>
                  </a:lnTo>
                  <a:lnTo>
                    <a:pt x="4318" y="4318"/>
                  </a:lnTo>
                  <a:lnTo>
                    <a:pt x="27470" y="4318"/>
                  </a:lnTo>
                  <a:lnTo>
                    <a:pt x="27470" y="0"/>
                  </a:lnTo>
                  <a:close/>
                </a:path>
                <a:path w="27939" h="55879">
                  <a:moveTo>
                    <a:pt x="27470" y="4318"/>
                  </a:moveTo>
                  <a:lnTo>
                    <a:pt x="23152" y="4318"/>
                  </a:lnTo>
                  <a:lnTo>
                    <a:pt x="23152" y="53594"/>
                  </a:lnTo>
                  <a:lnTo>
                    <a:pt x="25311" y="53594"/>
                  </a:lnTo>
                  <a:lnTo>
                    <a:pt x="25311" y="51435"/>
                  </a:lnTo>
                  <a:lnTo>
                    <a:pt x="27470" y="51435"/>
                  </a:lnTo>
                  <a:lnTo>
                    <a:pt x="27470" y="4318"/>
                  </a:lnTo>
                  <a:close/>
                </a:path>
                <a:path w="27939" h="55879">
                  <a:moveTo>
                    <a:pt x="27470" y="51435"/>
                  </a:moveTo>
                  <a:lnTo>
                    <a:pt x="25311" y="51435"/>
                  </a:lnTo>
                  <a:lnTo>
                    <a:pt x="25311" y="53594"/>
                  </a:lnTo>
                  <a:lnTo>
                    <a:pt x="27470" y="53594"/>
                  </a:lnTo>
                  <a:lnTo>
                    <a:pt x="27470" y="514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876010" y="3848531"/>
              <a:ext cx="4445" cy="43815"/>
            </a:xfrm>
            <a:custGeom>
              <a:avLst/>
              <a:gdLst/>
              <a:ahLst/>
              <a:cxnLst/>
              <a:rect l="l" t="t" r="r" b="b"/>
              <a:pathLst>
                <a:path w="4445" h="43814">
                  <a:moveTo>
                    <a:pt x="4317" y="0"/>
                  </a:moveTo>
                  <a:lnTo>
                    <a:pt x="0" y="0"/>
                  </a:lnTo>
                  <a:lnTo>
                    <a:pt x="0" y="43726"/>
                  </a:lnTo>
                  <a:lnTo>
                    <a:pt x="4317" y="43726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876010" y="3803103"/>
              <a:ext cx="4445" cy="43815"/>
            </a:xfrm>
            <a:custGeom>
              <a:avLst/>
              <a:gdLst/>
              <a:ahLst/>
              <a:cxnLst/>
              <a:rect l="l" t="t" r="r" b="b"/>
              <a:pathLst>
                <a:path w="4445" h="43814">
                  <a:moveTo>
                    <a:pt x="4317" y="0"/>
                  </a:moveTo>
                  <a:lnTo>
                    <a:pt x="0" y="0"/>
                  </a:lnTo>
                  <a:lnTo>
                    <a:pt x="0" y="43726"/>
                  </a:lnTo>
                  <a:lnTo>
                    <a:pt x="4317" y="43726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251411" y="3595890"/>
              <a:ext cx="147955" cy="8255"/>
            </a:xfrm>
            <a:custGeom>
              <a:avLst/>
              <a:gdLst/>
              <a:ahLst/>
              <a:cxnLst/>
              <a:rect l="l" t="t" r="r" b="b"/>
              <a:pathLst>
                <a:path w="147954" h="8254">
                  <a:moveTo>
                    <a:pt x="136258" y="0"/>
                  </a:moveTo>
                  <a:lnTo>
                    <a:pt x="10566" y="0"/>
                  </a:lnTo>
                  <a:lnTo>
                    <a:pt x="0" y="7721"/>
                  </a:lnTo>
                  <a:lnTo>
                    <a:pt x="147891" y="7721"/>
                  </a:lnTo>
                  <a:lnTo>
                    <a:pt x="136258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250142" y="3586022"/>
              <a:ext cx="150495" cy="19685"/>
            </a:xfrm>
            <a:custGeom>
              <a:avLst/>
              <a:gdLst/>
              <a:ahLst/>
              <a:cxnLst/>
              <a:rect l="l" t="t" r="r" b="b"/>
              <a:pathLst>
                <a:path w="150495" h="19685">
                  <a:moveTo>
                    <a:pt x="150355" y="15786"/>
                  </a:moveTo>
                  <a:lnTo>
                    <a:pt x="138176" y="7708"/>
                  </a:lnTo>
                  <a:lnTo>
                    <a:pt x="78193" y="7708"/>
                  </a:lnTo>
                  <a:lnTo>
                    <a:pt x="81648" y="5156"/>
                  </a:lnTo>
                  <a:lnTo>
                    <a:pt x="81470" y="5067"/>
                  </a:lnTo>
                  <a:lnTo>
                    <a:pt x="78257" y="177"/>
                  </a:lnTo>
                  <a:lnTo>
                    <a:pt x="78168" y="7708"/>
                  </a:lnTo>
                  <a:lnTo>
                    <a:pt x="66865" y="7708"/>
                  </a:lnTo>
                  <a:lnTo>
                    <a:pt x="68199" y="6159"/>
                  </a:lnTo>
                  <a:lnTo>
                    <a:pt x="70497" y="4241"/>
                  </a:lnTo>
                  <a:lnTo>
                    <a:pt x="72529" y="4318"/>
                  </a:lnTo>
                  <a:lnTo>
                    <a:pt x="73888" y="4305"/>
                  </a:lnTo>
                  <a:lnTo>
                    <a:pt x="75336" y="5067"/>
                  </a:lnTo>
                  <a:lnTo>
                    <a:pt x="76441" y="5981"/>
                  </a:lnTo>
                  <a:lnTo>
                    <a:pt x="77749" y="7226"/>
                  </a:lnTo>
                  <a:lnTo>
                    <a:pt x="78168" y="7708"/>
                  </a:lnTo>
                  <a:lnTo>
                    <a:pt x="78168" y="177"/>
                  </a:lnTo>
                  <a:lnTo>
                    <a:pt x="72529" y="0"/>
                  </a:lnTo>
                  <a:lnTo>
                    <a:pt x="66789" y="177"/>
                  </a:lnTo>
                  <a:lnTo>
                    <a:pt x="63563" y="5054"/>
                  </a:lnTo>
                  <a:lnTo>
                    <a:pt x="63385" y="5156"/>
                  </a:lnTo>
                  <a:lnTo>
                    <a:pt x="66814" y="7708"/>
                  </a:lnTo>
                  <a:lnTo>
                    <a:pt x="11137" y="7708"/>
                  </a:lnTo>
                  <a:lnTo>
                    <a:pt x="0" y="15836"/>
                  </a:lnTo>
                  <a:lnTo>
                    <a:pt x="2552" y="19329"/>
                  </a:lnTo>
                  <a:lnTo>
                    <a:pt x="12547" y="12026"/>
                  </a:lnTo>
                  <a:lnTo>
                    <a:pt x="136880" y="12026"/>
                  </a:lnTo>
                  <a:lnTo>
                    <a:pt x="147967" y="19380"/>
                  </a:lnTo>
                  <a:lnTo>
                    <a:pt x="150355" y="157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893600" y="3646233"/>
              <a:ext cx="26034" cy="1495425"/>
            </a:xfrm>
            <a:custGeom>
              <a:avLst/>
              <a:gdLst/>
              <a:ahLst/>
              <a:cxnLst/>
              <a:rect l="l" t="t" r="r" b="b"/>
              <a:pathLst>
                <a:path w="26035" h="1495425">
                  <a:moveTo>
                    <a:pt x="25717" y="0"/>
                  </a:moveTo>
                  <a:lnTo>
                    <a:pt x="0" y="0"/>
                  </a:lnTo>
                  <a:lnTo>
                    <a:pt x="0" y="1495031"/>
                  </a:lnTo>
                  <a:lnTo>
                    <a:pt x="25717" y="1495031"/>
                  </a:lnTo>
                  <a:lnTo>
                    <a:pt x="25717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6126759" y="3634219"/>
              <a:ext cx="20955" cy="1546860"/>
            </a:xfrm>
            <a:custGeom>
              <a:avLst/>
              <a:gdLst/>
              <a:ahLst/>
              <a:cxnLst/>
              <a:rect l="l" t="t" r="r" b="b"/>
              <a:pathLst>
                <a:path w="20954" h="1546860">
                  <a:moveTo>
                    <a:pt x="20586" y="0"/>
                  </a:moveTo>
                  <a:lnTo>
                    <a:pt x="0" y="0"/>
                  </a:lnTo>
                  <a:lnTo>
                    <a:pt x="0" y="1546491"/>
                  </a:lnTo>
                  <a:lnTo>
                    <a:pt x="20586" y="1546491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919317" y="3634219"/>
              <a:ext cx="205740" cy="1539875"/>
            </a:xfrm>
            <a:custGeom>
              <a:avLst/>
              <a:gdLst/>
              <a:ahLst/>
              <a:cxnLst/>
              <a:rect l="l" t="t" r="r" b="b"/>
              <a:pathLst>
                <a:path w="205739" h="1539875">
                  <a:moveTo>
                    <a:pt x="205739" y="0"/>
                  </a:moveTo>
                  <a:lnTo>
                    <a:pt x="0" y="12014"/>
                  </a:lnTo>
                  <a:lnTo>
                    <a:pt x="0" y="1507045"/>
                  </a:lnTo>
                  <a:lnTo>
                    <a:pt x="205739" y="1539621"/>
                  </a:lnTo>
                  <a:lnTo>
                    <a:pt x="205739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891440" y="3630218"/>
              <a:ext cx="258445" cy="1556385"/>
            </a:xfrm>
            <a:custGeom>
              <a:avLst/>
              <a:gdLst/>
              <a:ahLst/>
              <a:cxnLst/>
              <a:rect l="l" t="t" r="r" b="b"/>
              <a:pathLst>
                <a:path w="258445" h="1556385">
                  <a:moveTo>
                    <a:pt x="2552" y="1508925"/>
                  </a:moveTo>
                  <a:lnTo>
                    <a:pt x="1765" y="1513179"/>
                  </a:lnTo>
                  <a:lnTo>
                    <a:pt x="234454" y="1556105"/>
                  </a:lnTo>
                  <a:lnTo>
                    <a:pt x="258064" y="1552333"/>
                  </a:lnTo>
                  <a:lnTo>
                    <a:pt x="258064" y="1551724"/>
                  </a:lnTo>
                  <a:lnTo>
                    <a:pt x="234505" y="1551724"/>
                  </a:lnTo>
                  <a:lnTo>
                    <a:pt x="14047" y="1511046"/>
                  </a:lnTo>
                  <a:lnTo>
                    <a:pt x="4318" y="1511046"/>
                  </a:lnTo>
                  <a:lnTo>
                    <a:pt x="4318" y="1509250"/>
                  </a:lnTo>
                  <a:lnTo>
                    <a:pt x="2552" y="1508925"/>
                  </a:lnTo>
                  <a:close/>
                </a:path>
                <a:path w="258445" h="1556385">
                  <a:moveTo>
                    <a:pt x="258064" y="4610"/>
                  </a:moveTo>
                  <a:lnTo>
                    <a:pt x="232346" y="4610"/>
                  </a:lnTo>
                  <a:lnTo>
                    <a:pt x="253746" y="6032"/>
                  </a:lnTo>
                  <a:lnTo>
                    <a:pt x="253746" y="1548650"/>
                  </a:lnTo>
                  <a:lnTo>
                    <a:pt x="234505" y="1551724"/>
                  </a:lnTo>
                  <a:lnTo>
                    <a:pt x="258064" y="1551724"/>
                  </a:lnTo>
                  <a:lnTo>
                    <a:pt x="258064" y="4610"/>
                  </a:lnTo>
                  <a:close/>
                </a:path>
                <a:path w="258445" h="1556385">
                  <a:moveTo>
                    <a:pt x="0" y="13715"/>
                  </a:moveTo>
                  <a:lnTo>
                    <a:pt x="0" y="1512849"/>
                  </a:lnTo>
                  <a:lnTo>
                    <a:pt x="1765" y="1513179"/>
                  </a:lnTo>
                  <a:lnTo>
                    <a:pt x="2552" y="1508925"/>
                  </a:lnTo>
                  <a:lnTo>
                    <a:pt x="4318" y="1508925"/>
                  </a:lnTo>
                  <a:lnTo>
                    <a:pt x="4318" y="18326"/>
                  </a:lnTo>
                  <a:lnTo>
                    <a:pt x="54200" y="18326"/>
                  </a:lnTo>
                  <a:lnTo>
                    <a:pt x="100878" y="15557"/>
                  </a:lnTo>
                  <a:lnTo>
                    <a:pt x="27889" y="15557"/>
                  </a:lnTo>
                  <a:lnTo>
                    <a:pt x="0" y="13715"/>
                  </a:lnTo>
                  <a:close/>
                </a:path>
                <a:path w="258445" h="1556385">
                  <a:moveTo>
                    <a:pt x="4318" y="1509250"/>
                  </a:moveTo>
                  <a:lnTo>
                    <a:pt x="4318" y="1511046"/>
                  </a:lnTo>
                  <a:lnTo>
                    <a:pt x="14047" y="1511046"/>
                  </a:lnTo>
                  <a:lnTo>
                    <a:pt x="4318" y="1509250"/>
                  </a:lnTo>
                  <a:close/>
                </a:path>
                <a:path w="258445" h="1556385">
                  <a:moveTo>
                    <a:pt x="4318" y="1508925"/>
                  </a:moveTo>
                  <a:lnTo>
                    <a:pt x="2552" y="1508925"/>
                  </a:lnTo>
                  <a:lnTo>
                    <a:pt x="4318" y="1509250"/>
                  </a:lnTo>
                  <a:lnTo>
                    <a:pt x="4318" y="1508925"/>
                  </a:lnTo>
                  <a:close/>
                </a:path>
                <a:path w="258445" h="1556385">
                  <a:moveTo>
                    <a:pt x="54200" y="18326"/>
                  </a:moveTo>
                  <a:lnTo>
                    <a:pt x="4318" y="18326"/>
                  </a:lnTo>
                  <a:lnTo>
                    <a:pt x="27863" y="19888"/>
                  </a:lnTo>
                  <a:lnTo>
                    <a:pt x="54200" y="18326"/>
                  </a:lnTo>
                  <a:close/>
                </a:path>
                <a:path w="258445" h="1556385">
                  <a:moveTo>
                    <a:pt x="228028" y="0"/>
                  </a:moveTo>
                  <a:lnTo>
                    <a:pt x="228028" y="3683"/>
                  </a:lnTo>
                  <a:lnTo>
                    <a:pt x="27889" y="15557"/>
                  </a:lnTo>
                  <a:lnTo>
                    <a:pt x="100878" y="15557"/>
                  </a:lnTo>
                  <a:lnTo>
                    <a:pt x="232346" y="7759"/>
                  </a:lnTo>
                  <a:lnTo>
                    <a:pt x="232346" y="4610"/>
                  </a:lnTo>
                  <a:lnTo>
                    <a:pt x="258064" y="4610"/>
                  </a:lnTo>
                  <a:lnTo>
                    <a:pt x="258064" y="1981"/>
                  </a:lnTo>
                  <a:lnTo>
                    <a:pt x="2280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893600" y="5138686"/>
              <a:ext cx="231775" cy="42545"/>
            </a:xfrm>
            <a:custGeom>
              <a:avLst/>
              <a:gdLst/>
              <a:ahLst/>
              <a:cxnLst/>
              <a:rect l="l" t="t" r="r" b="b"/>
              <a:pathLst>
                <a:path w="231775" h="42545">
                  <a:moveTo>
                    <a:pt x="26581" y="0"/>
                  </a:moveTo>
                  <a:lnTo>
                    <a:pt x="0" y="2578"/>
                  </a:lnTo>
                  <a:lnTo>
                    <a:pt x="231457" y="42024"/>
                  </a:lnTo>
                  <a:lnTo>
                    <a:pt x="231457" y="35153"/>
                  </a:lnTo>
                  <a:lnTo>
                    <a:pt x="26581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918009" y="3647947"/>
              <a:ext cx="207645" cy="1528445"/>
            </a:xfrm>
            <a:custGeom>
              <a:avLst/>
              <a:gdLst/>
              <a:ahLst/>
              <a:cxnLst/>
              <a:rect l="l" t="t" r="r" b="b"/>
              <a:pathLst>
                <a:path w="207645" h="1528445">
                  <a:moveTo>
                    <a:pt x="4330" y="0"/>
                  </a:moveTo>
                  <a:lnTo>
                    <a:pt x="12" y="0"/>
                  </a:lnTo>
                  <a:lnTo>
                    <a:pt x="0" y="1492567"/>
                  </a:lnTo>
                  <a:lnTo>
                    <a:pt x="206692" y="1528013"/>
                  </a:lnTo>
                  <a:lnTo>
                    <a:pt x="207416" y="1523758"/>
                  </a:lnTo>
                  <a:lnTo>
                    <a:pt x="4330" y="148892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6121628" y="3632517"/>
              <a:ext cx="0" cy="1551940"/>
            </a:xfrm>
            <a:custGeom>
              <a:avLst/>
              <a:gdLst/>
              <a:ahLst/>
              <a:cxnLst/>
              <a:rect l="l" t="t" r="r" b="b"/>
              <a:pathLst>
                <a:path h="1551939">
                  <a:moveTo>
                    <a:pt x="0" y="0"/>
                  </a:moveTo>
                  <a:lnTo>
                    <a:pt x="0" y="1551609"/>
                  </a:lnTo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6119469" y="3632517"/>
              <a:ext cx="4445" cy="1551940"/>
            </a:xfrm>
            <a:custGeom>
              <a:avLst/>
              <a:gdLst/>
              <a:ahLst/>
              <a:cxnLst/>
              <a:rect l="l" t="t" r="r" b="b"/>
              <a:pathLst>
                <a:path w="4445" h="1551939">
                  <a:moveTo>
                    <a:pt x="4317" y="0"/>
                  </a:moveTo>
                  <a:lnTo>
                    <a:pt x="0" y="0"/>
                  </a:lnTo>
                  <a:lnTo>
                    <a:pt x="0" y="1551609"/>
                  </a:lnTo>
                  <a:lnTo>
                    <a:pt x="4317" y="1551609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894870" y="3634219"/>
              <a:ext cx="234315" cy="1549400"/>
            </a:xfrm>
            <a:custGeom>
              <a:avLst/>
              <a:gdLst/>
              <a:ahLst/>
              <a:cxnLst/>
              <a:rect l="l" t="t" r="r" b="b"/>
              <a:pathLst>
                <a:path w="234314" h="1549400">
                  <a:moveTo>
                    <a:pt x="234048" y="0"/>
                  </a:moveTo>
                  <a:lnTo>
                    <a:pt x="229730" y="0"/>
                  </a:lnTo>
                  <a:lnTo>
                    <a:pt x="229730" y="1543913"/>
                  </a:lnTo>
                  <a:lnTo>
                    <a:pt x="4317" y="1503527"/>
                  </a:lnTo>
                  <a:lnTo>
                    <a:pt x="4317" y="15443"/>
                  </a:lnTo>
                  <a:lnTo>
                    <a:pt x="0" y="15443"/>
                  </a:lnTo>
                  <a:lnTo>
                    <a:pt x="0" y="1507147"/>
                  </a:lnTo>
                  <a:lnTo>
                    <a:pt x="234048" y="1549069"/>
                  </a:lnTo>
                  <a:lnTo>
                    <a:pt x="234048" y="0"/>
                  </a:lnTo>
                  <a:close/>
                </a:path>
              </a:pathLst>
            </a:custGeom>
            <a:solidFill>
              <a:srgbClr val="ED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213921" y="4425949"/>
              <a:ext cx="241300" cy="44450"/>
            </a:xfrm>
            <a:custGeom>
              <a:avLst/>
              <a:gdLst/>
              <a:ahLst/>
              <a:cxnLst/>
              <a:rect l="l" t="t" r="r" b="b"/>
              <a:pathLst>
                <a:path w="241300" h="44450">
                  <a:moveTo>
                    <a:pt x="24091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39370"/>
                  </a:lnTo>
                  <a:lnTo>
                    <a:pt x="0" y="41910"/>
                  </a:lnTo>
                  <a:lnTo>
                    <a:pt x="0" y="44450"/>
                  </a:lnTo>
                  <a:lnTo>
                    <a:pt x="240919" y="44450"/>
                  </a:lnTo>
                  <a:lnTo>
                    <a:pt x="240919" y="42100"/>
                  </a:lnTo>
                  <a:lnTo>
                    <a:pt x="240919" y="41910"/>
                  </a:lnTo>
                  <a:lnTo>
                    <a:pt x="240919" y="39941"/>
                  </a:lnTo>
                  <a:lnTo>
                    <a:pt x="238760" y="39941"/>
                  </a:lnTo>
                  <a:lnTo>
                    <a:pt x="238760" y="39370"/>
                  </a:lnTo>
                  <a:lnTo>
                    <a:pt x="240919" y="39370"/>
                  </a:lnTo>
                  <a:lnTo>
                    <a:pt x="240919" y="3810"/>
                  </a:lnTo>
                  <a:lnTo>
                    <a:pt x="2409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224170" y="4442078"/>
              <a:ext cx="222250" cy="12700"/>
            </a:xfrm>
            <a:custGeom>
              <a:avLst/>
              <a:gdLst/>
              <a:ahLst/>
              <a:cxnLst/>
              <a:rect l="l" t="t" r="r" b="b"/>
              <a:pathLst>
                <a:path w="222250" h="12700">
                  <a:moveTo>
                    <a:pt x="12484" y="2806"/>
                  </a:moveTo>
                  <a:lnTo>
                    <a:pt x="9690" y="0"/>
                  </a:lnTo>
                  <a:lnTo>
                    <a:pt x="2794" y="0"/>
                  </a:lnTo>
                  <a:lnTo>
                    <a:pt x="0" y="2806"/>
                  </a:lnTo>
                  <a:lnTo>
                    <a:pt x="0" y="6248"/>
                  </a:lnTo>
                  <a:lnTo>
                    <a:pt x="0" y="9702"/>
                  </a:lnTo>
                  <a:lnTo>
                    <a:pt x="2794" y="12496"/>
                  </a:lnTo>
                  <a:lnTo>
                    <a:pt x="9690" y="12496"/>
                  </a:lnTo>
                  <a:lnTo>
                    <a:pt x="12484" y="9702"/>
                  </a:lnTo>
                  <a:lnTo>
                    <a:pt x="12484" y="2806"/>
                  </a:lnTo>
                  <a:close/>
                </a:path>
                <a:path w="222250" h="12700">
                  <a:moveTo>
                    <a:pt x="221665" y="2806"/>
                  </a:moveTo>
                  <a:lnTo>
                    <a:pt x="218859" y="0"/>
                  </a:lnTo>
                  <a:lnTo>
                    <a:pt x="211963" y="0"/>
                  </a:lnTo>
                  <a:lnTo>
                    <a:pt x="209169" y="2806"/>
                  </a:lnTo>
                  <a:lnTo>
                    <a:pt x="209169" y="6248"/>
                  </a:lnTo>
                  <a:lnTo>
                    <a:pt x="209169" y="9702"/>
                  </a:lnTo>
                  <a:lnTo>
                    <a:pt x="211963" y="12496"/>
                  </a:lnTo>
                  <a:lnTo>
                    <a:pt x="218859" y="12496"/>
                  </a:lnTo>
                  <a:lnTo>
                    <a:pt x="221665" y="9702"/>
                  </a:lnTo>
                  <a:lnTo>
                    <a:pt x="221665" y="2806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286375" y="4435030"/>
              <a:ext cx="94615" cy="25400"/>
            </a:xfrm>
            <a:custGeom>
              <a:avLst/>
              <a:gdLst/>
              <a:ahLst/>
              <a:cxnLst/>
              <a:rect l="l" t="t" r="r" b="b"/>
              <a:pathLst>
                <a:path w="94614" h="25400">
                  <a:moveTo>
                    <a:pt x="28295" y="20574"/>
                  </a:moveTo>
                  <a:lnTo>
                    <a:pt x="0" y="20574"/>
                  </a:lnTo>
                  <a:lnTo>
                    <a:pt x="0" y="24892"/>
                  </a:lnTo>
                  <a:lnTo>
                    <a:pt x="28295" y="24892"/>
                  </a:lnTo>
                  <a:lnTo>
                    <a:pt x="28295" y="20574"/>
                  </a:lnTo>
                  <a:close/>
                </a:path>
                <a:path w="94614" h="25400">
                  <a:moveTo>
                    <a:pt x="2829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8295" y="4318"/>
                  </a:lnTo>
                  <a:lnTo>
                    <a:pt x="28295" y="0"/>
                  </a:lnTo>
                  <a:close/>
                </a:path>
                <a:path w="94614" h="25400">
                  <a:moveTo>
                    <a:pt x="58293" y="6299"/>
                  </a:moveTo>
                  <a:lnTo>
                    <a:pt x="53301" y="1308"/>
                  </a:lnTo>
                  <a:lnTo>
                    <a:pt x="40995" y="1308"/>
                  </a:lnTo>
                  <a:lnTo>
                    <a:pt x="36004" y="6299"/>
                  </a:lnTo>
                  <a:lnTo>
                    <a:pt x="36004" y="18605"/>
                  </a:lnTo>
                  <a:lnTo>
                    <a:pt x="40995" y="23596"/>
                  </a:lnTo>
                  <a:lnTo>
                    <a:pt x="53301" y="23596"/>
                  </a:lnTo>
                  <a:lnTo>
                    <a:pt x="58293" y="18605"/>
                  </a:lnTo>
                  <a:lnTo>
                    <a:pt x="58293" y="12446"/>
                  </a:lnTo>
                  <a:lnTo>
                    <a:pt x="58293" y="6299"/>
                  </a:lnTo>
                  <a:close/>
                </a:path>
                <a:path w="94614" h="25400">
                  <a:moveTo>
                    <a:pt x="94297" y="20574"/>
                  </a:moveTo>
                  <a:lnTo>
                    <a:pt x="66001" y="20574"/>
                  </a:lnTo>
                  <a:lnTo>
                    <a:pt x="66001" y="24892"/>
                  </a:lnTo>
                  <a:lnTo>
                    <a:pt x="94297" y="24892"/>
                  </a:lnTo>
                  <a:lnTo>
                    <a:pt x="94297" y="20574"/>
                  </a:lnTo>
                  <a:close/>
                </a:path>
                <a:path w="94614" h="25400">
                  <a:moveTo>
                    <a:pt x="94297" y="0"/>
                  </a:moveTo>
                  <a:lnTo>
                    <a:pt x="66001" y="0"/>
                  </a:lnTo>
                  <a:lnTo>
                    <a:pt x="66001" y="4318"/>
                  </a:lnTo>
                  <a:lnTo>
                    <a:pt x="94297" y="4318"/>
                  </a:lnTo>
                  <a:lnTo>
                    <a:pt x="942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3719804" y="5540667"/>
              <a:ext cx="585470" cy="1350010"/>
            </a:xfrm>
            <a:custGeom>
              <a:avLst/>
              <a:gdLst/>
              <a:ahLst/>
              <a:cxnLst/>
              <a:rect l="l" t="t" r="r" b="b"/>
              <a:pathLst>
                <a:path w="585470" h="1350009">
                  <a:moveTo>
                    <a:pt x="584873" y="0"/>
                  </a:moveTo>
                  <a:lnTo>
                    <a:pt x="0" y="0"/>
                  </a:lnTo>
                  <a:lnTo>
                    <a:pt x="0" y="1349997"/>
                  </a:lnTo>
                  <a:lnTo>
                    <a:pt x="584873" y="1349997"/>
                  </a:lnTo>
                  <a:lnTo>
                    <a:pt x="58487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3717518" y="5538469"/>
              <a:ext cx="589915" cy="1355090"/>
            </a:xfrm>
            <a:custGeom>
              <a:avLst/>
              <a:gdLst/>
              <a:ahLst/>
              <a:cxnLst/>
              <a:rect l="l" t="t" r="r" b="b"/>
              <a:pathLst>
                <a:path w="589914" h="1355090">
                  <a:moveTo>
                    <a:pt x="397535" y="356527"/>
                  </a:moveTo>
                  <a:lnTo>
                    <a:pt x="192366" y="356527"/>
                  </a:lnTo>
                  <a:lnTo>
                    <a:pt x="192366" y="367982"/>
                  </a:lnTo>
                  <a:lnTo>
                    <a:pt x="192366" y="557009"/>
                  </a:lnTo>
                  <a:lnTo>
                    <a:pt x="397535" y="557009"/>
                  </a:lnTo>
                  <a:lnTo>
                    <a:pt x="397535" y="367982"/>
                  </a:lnTo>
                  <a:lnTo>
                    <a:pt x="397535" y="356527"/>
                  </a:lnTo>
                  <a:close/>
                </a:path>
                <a:path w="589914" h="1355090">
                  <a:moveTo>
                    <a:pt x="589407" y="2540"/>
                  </a:moveTo>
                  <a:lnTo>
                    <a:pt x="589000" y="2540"/>
                  </a:lnTo>
                  <a:lnTo>
                    <a:pt x="589000" y="0"/>
                  </a:lnTo>
                  <a:lnTo>
                    <a:pt x="584835" y="0"/>
                  </a:lnTo>
                  <a:lnTo>
                    <a:pt x="584835" y="5080"/>
                  </a:lnTo>
                  <a:lnTo>
                    <a:pt x="584835" y="1350010"/>
                  </a:lnTo>
                  <a:lnTo>
                    <a:pt x="4572" y="1350010"/>
                  </a:lnTo>
                  <a:lnTo>
                    <a:pt x="4572" y="5080"/>
                  </a:lnTo>
                  <a:lnTo>
                    <a:pt x="584835" y="5080"/>
                  </a:lnTo>
                  <a:lnTo>
                    <a:pt x="584835" y="0"/>
                  </a:lnTo>
                  <a:lnTo>
                    <a:pt x="381" y="0"/>
                  </a:lnTo>
                  <a:lnTo>
                    <a:pt x="381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350010"/>
                  </a:lnTo>
                  <a:lnTo>
                    <a:pt x="0" y="1352550"/>
                  </a:lnTo>
                  <a:lnTo>
                    <a:pt x="381" y="1352550"/>
                  </a:lnTo>
                  <a:lnTo>
                    <a:pt x="381" y="1353820"/>
                  </a:lnTo>
                  <a:lnTo>
                    <a:pt x="2159" y="1353820"/>
                  </a:lnTo>
                  <a:lnTo>
                    <a:pt x="2159" y="1355090"/>
                  </a:lnTo>
                  <a:lnTo>
                    <a:pt x="587235" y="1355090"/>
                  </a:lnTo>
                  <a:lnTo>
                    <a:pt x="587235" y="1353820"/>
                  </a:lnTo>
                  <a:lnTo>
                    <a:pt x="589000" y="1353820"/>
                  </a:lnTo>
                  <a:lnTo>
                    <a:pt x="589000" y="1352550"/>
                  </a:lnTo>
                  <a:lnTo>
                    <a:pt x="587121" y="1352550"/>
                  </a:lnTo>
                  <a:lnTo>
                    <a:pt x="587121" y="1352219"/>
                  </a:lnTo>
                  <a:lnTo>
                    <a:pt x="589407" y="1352219"/>
                  </a:lnTo>
                  <a:lnTo>
                    <a:pt x="589407" y="1350010"/>
                  </a:lnTo>
                  <a:lnTo>
                    <a:pt x="589407" y="5080"/>
                  </a:lnTo>
                  <a:lnTo>
                    <a:pt x="589407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3978401" y="5812637"/>
              <a:ext cx="66040" cy="93980"/>
            </a:xfrm>
            <a:custGeom>
              <a:avLst/>
              <a:gdLst/>
              <a:ahLst/>
              <a:cxnLst/>
              <a:rect l="l" t="t" r="r" b="b"/>
              <a:pathLst>
                <a:path w="66039" h="93979">
                  <a:moveTo>
                    <a:pt x="65722" y="0"/>
                  </a:moveTo>
                  <a:lnTo>
                    <a:pt x="0" y="0"/>
                  </a:lnTo>
                  <a:lnTo>
                    <a:pt x="0" y="93814"/>
                  </a:lnTo>
                  <a:lnTo>
                    <a:pt x="65722" y="93814"/>
                  </a:lnTo>
                  <a:lnTo>
                    <a:pt x="65722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3976243" y="5810249"/>
              <a:ext cx="70485" cy="97790"/>
            </a:xfrm>
            <a:custGeom>
              <a:avLst/>
              <a:gdLst/>
              <a:ahLst/>
              <a:cxnLst/>
              <a:rect l="l" t="t" r="r" b="b"/>
              <a:pathLst>
                <a:path w="70485" h="97789">
                  <a:moveTo>
                    <a:pt x="70040" y="0"/>
                  </a:moveTo>
                  <a:lnTo>
                    <a:pt x="65722" y="0"/>
                  </a:lnTo>
                  <a:lnTo>
                    <a:pt x="65722" y="5080"/>
                  </a:lnTo>
                  <a:lnTo>
                    <a:pt x="65722" y="93980"/>
                  </a:lnTo>
                  <a:lnTo>
                    <a:pt x="4318" y="93980"/>
                  </a:lnTo>
                  <a:lnTo>
                    <a:pt x="4318" y="5080"/>
                  </a:lnTo>
                  <a:lnTo>
                    <a:pt x="65722" y="5080"/>
                  </a:lnTo>
                  <a:lnTo>
                    <a:pt x="6572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93980"/>
                  </a:lnTo>
                  <a:lnTo>
                    <a:pt x="0" y="97790"/>
                  </a:lnTo>
                  <a:lnTo>
                    <a:pt x="2159" y="97790"/>
                  </a:lnTo>
                  <a:lnTo>
                    <a:pt x="70040" y="97790"/>
                  </a:lnTo>
                  <a:lnTo>
                    <a:pt x="70040" y="96520"/>
                  </a:lnTo>
                  <a:lnTo>
                    <a:pt x="70040" y="93980"/>
                  </a:lnTo>
                  <a:lnTo>
                    <a:pt x="70040" y="5080"/>
                  </a:lnTo>
                  <a:lnTo>
                    <a:pt x="700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3996664" y="5816930"/>
              <a:ext cx="29845" cy="173990"/>
            </a:xfrm>
            <a:custGeom>
              <a:avLst/>
              <a:gdLst/>
              <a:ahLst/>
              <a:cxnLst/>
              <a:rect l="l" t="t" r="r" b="b"/>
              <a:pathLst>
                <a:path w="29845" h="173989">
                  <a:moveTo>
                    <a:pt x="29362" y="0"/>
                  </a:moveTo>
                  <a:lnTo>
                    <a:pt x="0" y="0"/>
                  </a:lnTo>
                  <a:lnTo>
                    <a:pt x="0" y="173824"/>
                  </a:lnTo>
                  <a:lnTo>
                    <a:pt x="29362" y="173824"/>
                  </a:lnTo>
                  <a:lnTo>
                    <a:pt x="29362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3994505" y="5815329"/>
              <a:ext cx="34290" cy="177800"/>
            </a:xfrm>
            <a:custGeom>
              <a:avLst/>
              <a:gdLst/>
              <a:ahLst/>
              <a:cxnLst/>
              <a:rect l="l" t="t" r="r" b="b"/>
              <a:pathLst>
                <a:path w="34289" h="177800">
                  <a:moveTo>
                    <a:pt x="33680" y="0"/>
                  </a:moveTo>
                  <a:lnTo>
                    <a:pt x="29362" y="0"/>
                  </a:lnTo>
                  <a:lnTo>
                    <a:pt x="29362" y="3810"/>
                  </a:lnTo>
                  <a:lnTo>
                    <a:pt x="29362" y="172720"/>
                  </a:lnTo>
                  <a:lnTo>
                    <a:pt x="4318" y="172720"/>
                  </a:lnTo>
                  <a:lnTo>
                    <a:pt x="4318" y="3810"/>
                  </a:lnTo>
                  <a:lnTo>
                    <a:pt x="2159" y="3810"/>
                  </a:lnTo>
                  <a:lnTo>
                    <a:pt x="4318" y="3759"/>
                  </a:lnTo>
                  <a:lnTo>
                    <a:pt x="29362" y="3810"/>
                  </a:lnTo>
                  <a:lnTo>
                    <a:pt x="29362" y="0"/>
                  </a:lnTo>
                  <a:lnTo>
                    <a:pt x="4318" y="0"/>
                  </a:lnTo>
                  <a:lnTo>
                    <a:pt x="4318" y="1270"/>
                  </a:lnTo>
                  <a:lnTo>
                    <a:pt x="4318" y="1600"/>
                  </a:lnTo>
                  <a:lnTo>
                    <a:pt x="2159" y="1600"/>
                  </a:lnTo>
                  <a:lnTo>
                    <a:pt x="2159" y="1270"/>
                  </a:lnTo>
                  <a:lnTo>
                    <a:pt x="4318" y="127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172720"/>
                  </a:lnTo>
                  <a:lnTo>
                    <a:pt x="0" y="177800"/>
                  </a:lnTo>
                  <a:lnTo>
                    <a:pt x="33680" y="177800"/>
                  </a:lnTo>
                  <a:lnTo>
                    <a:pt x="33680" y="172720"/>
                  </a:lnTo>
                  <a:lnTo>
                    <a:pt x="33680" y="3810"/>
                  </a:lnTo>
                  <a:lnTo>
                    <a:pt x="33680" y="1270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3311182" y="6142672"/>
              <a:ext cx="352425" cy="868044"/>
            </a:xfrm>
            <a:custGeom>
              <a:avLst/>
              <a:gdLst/>
              <a:ahLst/>
              <a:cxnLst/>
              <a:rect l="l" t="t" r="r" b="b"/>
              <a:pathLst>
                <a:path w="352425" h="868045">
                  <a:moveTo>
                    <a:pt x="352425" y="0"/>
                  </a:moveTo>
                  <a:lnTo>
                    <a:pt x="0" y="27635"/>
                  </a:lnTo>
                  <a:lnTo>
                    <a:pt x="12382" y="867727"/>
                  </a:lnTo>
                  <a:lnTo>
                    <a:pt x="352425" y="766762"/>
                  </a:lnTo>
                  <a:lnTo>
                    <a:pt x="35242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3924553" y="5961430"/>
              <a:ext cx="50800" cy="120014"/>
            </a:xfrm>
            <a:custGeom>
              <a:avLst/>
              <a:gdLst/>
              <a:ahLst/>
              <a:cxnLst/>
              <a:rect l="l" t="t" r="r" b="b"/>
              <a:pathLst>
                <a:path w="50800" h="120014">
                  <a:moveTo>
                    <a:pt x="50698" y="0"/>
                  </a:moveTo>
                  <a:lnTo>
                    <a:pt x="0" y="0"/>
                  </a:lnTo>
                  <a:lnTo>
                    <a:pt x="0" y="119456"/>
                  </a:lnTo>
                  <a:lnTo>
                    <a:pt x="50698" y="119456"/>
                  </a:lnTo>
                  <a:lnTo>
                    <a:pt x="50698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3922407" y="5958839"/>
              <a:ext cx="55244" cy="124460"/>
            </a:xfrm>
            <a:custGeom>
              <a:avLst/>
              <a:gdLst/>
              <a:ahLst/>
              <a:cxnLst/>
              <a:rect l="l" t="t" r="r" b="b"/>
              <a:pathLst>
                <a:path w="55245" h="124460">
                  <a:moveTo>
                    <a:pt x="55003" y="0"/>
                  </a:moveTo>
                  <a:lnTo>
                    <a:pt x="50685" y="0"/>
                  </a:lnTo>
                  <a:lnTo>
                    <a:pt x="50685" y="5080"/>
                  </a:lnTo>
                  <a:lnTo>
                    <a:pt x="50685" y="119380"/>
                  </a:lnTo>
                  <a:lnTo>
                    <a:pt x="4318" y="119380"/>
                  </a:lnTo>
                  <a:lnTo>
                    <a:pt x="4318" y="5080"/>
                  </a:lnTo>
                  <a:lnTo>
                    <a:pt x="50685" y="5080"/>
                  </a:lnTo>
                  <a:lnTo>
                    <a:pt x="50685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19380"/>
                  </a:lnTo>
                  <a:lnTo>
                    <a:pt x="0" y="121920"/>
                  </a:lnTo>
                  <a:lnTo>
                    <a:pt x="0" y="124460"/>
                  </a:lnTo>
                  <a:lnTo>
                    <a:pt x="55003" y="124460"/>
                  </a:lnTo>
                  <a:lnTo>
                    <a:pt x="55003" y="122047"/>
                  </a:lnTo>
                  <a:lnTo>
                    <a:pt x="55003" y="121920"/>
                  </a:lnTo>
                  <a:lnTo>
                    <a:pt x="55003" y="119888"/>
                  </a:lnTo>
                  <a:lnTo>
                    <a:pt x="52844" y="119888"/>
                  </a:lnTo>
                  <a:lnTo>
                    <a:pt x="52844" y="119380"/>
                  </a:lnTo>
                  <a:lnTo>
                    <a:pt x="55003" y="119380"/>
                  </a:lnTo>
                  <a:lnTo>
                    <a:pt x="55003" y="5080"/>
                  </a:lnTo>
                  <a:lnTo>
                    <a:pt x="550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047909" y="5961430"/>
              <a:ext cx="50800" cy="140335"/>
            </a:xfrm>
            <a:custGeom>
              <a:avLst/>
              <a:gdLst/>
              <a:ahLst/>
              <a:cxnLst/>
              <a:rect l="l" t="t" r="r" b="b"/>
              <a:pathLst>
                <a:path w="50800" h="140335">
                  <a:moveTo>
                    <a:pt x="50698" y="0"/>
                  </a:moveTo>
                  <a:lnTo>
                    <a:pt x="0" y="0"/>
                  </a:lnTo>
                  <a:lnTo>
                    <a:pt x="0" y="139928"/>
                  </a:lnTo>
                  <a:lnTo>
                    <a:pt x="50698" y="139928"/>
                  </a:lnTo>
                  <a:lnTo>
                    <a:pt x="50698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045750" y="5958839"/>
              <a:ext cx="55244" cy="144780"/>
            </a:xfrm>
            <a:custGeom>
              <a:avLst/>
              <a:gdLst/>
              <a:ahLst/>
              <a:cxnLst/>
              <a:rect l="l" t="t" r="r" b="b"/>
              <a:pathLst>
                <a:path w="55245" h="144779">
                  <a:moveTo>
                    <a:pt x="55016" y="0"/>
                  </a:moveTo>
                  <a:lnTo>
                    <a:pt x="50698" y="0"/>
                  </a:lnTo>
                  <a:lnTo>
                    <a:pt x="50698" y="5080"/>
                  </a:lnTo>
                  <a:lnTo>
                    <a:pt x="50698" y="140970"/>
                  </a:lnTo>
                  <a:lnTo>
                    <a:pt x="4318" y="140970"/>
                  </a:lnTo>
                  <a:lnTo>
                    <a:pt x="4318" y="5080"/>
                  </a:lnTo>
                  <a:lnTo>
                    <a:pt x="50698" y="5080"/>
                  </a:lnTo>
                  <a:lnTo>
                    <a:pt x="50698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40970"/>
                  </a:lnTo>
                  <a:lnTo>
                    <a:pt x="0" y="142240"/>
                  </a:lnTo>
                  <a:lnTo>
                    <a:pt x="0" y="144780"/>
                  </a:lnTo>
                  <a:lnTo>
                    <a:pt x="55016" y="144780"/>
                  </a:lnTo>
                  <a:lnTo>
                    <a:pt x="55016" y="5080"/>
                  </a:lnTo>
                  <a:lnTo>
                    <a:pt x="550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3712184" y="6886575"/>
              <a:ext cx="607060" cy="31750"/>
            </a:xfrm>
            <a:custGeom>
              <a:avLst/>
              <a:gdLst/>
              <a:ahLst/>
              <a:cxnLst/>
              <a:rect l="l" t="t" r="r" b="b"/>
              <a:pathLst>
                <a:path w="607060" h="31750">
                  <a:moveTo>
                    <a:pt x="587692" y="0"/>
                  </a:moveTo>
                  <a:lnTo>
                    <a:pt x="0" y="0"/>
                  </a:lnTo>
                  <a:lnTo>
                    <a:pt x="0" y="31445"/>
                  </a:lnTo>
                  <a:lnTo>
                    <a:pt x="607060" y="31445"/>
                  </a:lnTo>
                  <a:lnTo>
                    <a:pt x="587692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3703675" y="5557519"/>
              <a:ext cx="619760" cy="1362710"/>
            </a:xfrm>
            <a:custGeom>
              <a:avLst/>
              <a:gdLst/>
              <a:ahLst/>
              <a:cxnLst/>
              <a:rect l="l" t="t" r="r" b="b"/>
              <a:pathLst>
                <a:path w="619760" h="1362709">
                  <a:moveTo>
                    <a:pt x="24638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1173480"/>
                  </a:lnTo>
                  <a:lnTo>
                    <a:pt x="0" y="1174750"/>
                  </a:lnTo>
                  <a:lnTo>
                    <a:pt x="0" y="1177290"/>
                  </a:lnTo>
                  <a:lnTo>
                    <a:pt x="24638" y="1177290"/>
                  </a:lnTo>
                  <a:lnTo>
                    <a:pt x="24638" y="3810"/>
                  </a:lnTo>
                  <a:lnTo>
                    <a:pt x="24638" y="0"/>
                  </a:lnTo>
                  <a:close/>
                </a:path>
                <a:path w="619760" h="1362709">
                  <a:moveTo>
                    <a:pt x="314680" y="1345946"/>
                  </a:moveTo>
                  <a:lnTo>
                    <a:pt x="313944" y="1345006"/>
                  </a:lnTo>
                  <a:lnTo>
                    <a:pt x="311531" y="1343101"/>
                  </a:lnTo>
                  <a:lnTo>
                    <a:pt x="311531" y="1347076"/>
                  </a:lnTo>
                  <a:lnTo>
                    <a:pt x="311531" y="1347216"/>
                  </a:lnTo>
                  <a:lnTo>
                    <a:pt x="311061" y="1347685"/>
                  </a:lnTo>
                  <a:lnTo>
                    <a:pt x="309448" y="1348587"/>
                  </a:lnTo>
                  <a:lnTo>
                    <a:pt x="307009" y="1349298"/>
                  </a:lnTo>
                  <a:lnTo>
                    <a:pt x="300189" y="1350848"/>
                  </a:lnTo>
                  <a:lnTo>
                    <a:pt x="295757" y="1351432"/>
                  </a:lnTo>
                  <a:lnTo>
                    <a:pt x="295960" y="1351381"/>
                  </a:lnTo>
                  <a:lnTo>
                    <a:pt x="297307" y="1350848"/>
                  </a:lnTo>
                  <a:lnTo>
                    <a:pt x="297726" y="1350683"/>
                  </a:lnTo>
                  <a:lnTo>
                    <a:pt x="299986" y="1349438"/>
                  </a:lnTo>
                  <a:lnTo>
                    <a:pt x="301053" y="1347431"/>
                  </a:lnTo>
                  <a:lnTo>
                    <a:pt x="301167" y="1347203"/>
                  </a:lnTo>
                  <a:lnTo>
                    <a:pt x="301053" y="1346873"/>
                  </a:lnTo>
                  <a:lnTo>
                    <a:pt x="299986" y="1344853"/>
                  </a:lnTo>
                  <a:lnTo>
                    <a:pt x="298157" y="1343444"/>
                  </a:lnTo>
                  <a:lnTo>
                    <a:pt x="297865" y="1343215"/>
                  </a:lnTo>
                  <a:lnTo>
                    <a:pt x="297764" y="1347203"/>
                  </a:lnTo>
                  <a:lnTo>
                    <a:pt x="297243" y="1347724"/>
                  </a:lnTo>
                  <a:lnTo>
                    <a:pt x="293331" y="1348955"/>
                  </a:lnTo>
                  <a:lnTo>
                    <a:pt x="288023" y="1349641"/>
                  </a:lnTo>
                  <a:lnTo>
                    <a:pt x="282676" y="1350391"/>
                  </a:lnTo>
                  <a:lnTo>
                    <a:pt x="275729" y="1350848"/>
                  </a:lnTo>
                  <a:lnTo>
                    <a:pt x="259549" y="1350848"/>
                  </a:lnTo>
                  <a:lnTo>
                    <a:pt x="238544" y="1347101"/>
                  </a:lnTo>
                  <a:lnTo>
                    <a:pt x="238772" y="1346873"/>
                  </a:lnTo>
                  <a:lnTo>
                    <a:pt x="239077" y="1346581"/>
                  </a:lnTo>
                  <a:lnTo>
                    <a:pt x="242976" y="1345336"/>
                  </a:lnTo>
                  <a:lnTo>
                    <a:pt x="248297" y="1344650"/>
                  </a:lnTo>
                  <a:lnTo>
                    <a:pt x="253644" y="1343901"/>
                  </a:lnTo>
                  <a:lnTo>
                    <a:pt x="260591" y="1343444"/>
                  </a:lnTo>
                  <a:lnTo>
                    <a:pt x="276771" y="1343444"/>
                  </a:lnTo>
                  <a:lnTo>
                    <a:pt x="297764" y="1347203"/>
                  </a:lnTo>
                  <a:lnTo>
                    <a:pt x="297764" y="1343202"/>
                  </a:lnTo>
                  <a:lnTo>
                    <a:pt x="311467" y="1347165"/>
                  </a:lnTo>
                  <a:lnTo>
                    <a:pt x="311531" y="1343101"/>
                  </a:lnTo>
                  <a:lnTo>
                    <a:pt x="310451" y="1342237"/>
                  </a:lnTo>
                  <a:lnTo>
                    <a:pt x="306031" y="1341170"/>
                  </a:lnTo>
                  <a:lnTo>
                    <a:pt x="304876" y="1340891"/>
                  </a:lnTo>
                  <a:lnTo>
                    <a:pt x="268160" y="1337995"/>
                  </a:lnTo>
                  <a:lnTo>
                    <a:pt x="259041" y="1338160"/>
                  </a:lnTo>
                  <a:lnTo>
                    <a:pt x="250545" y="1338605"/>
                  </a:lnTo>
                  <a:lnTo>
                    <a:pt x="242836" y="1339303"/>
                  </a:lnTo>
                  <a:lnTo>
                    <a:pt x="240347" y="1339646"/>
                  </a:lnTo>
                  <a:lnTo>
                    <a:pt x="240347" y="1342910"/>
                  </a:lnTo>
                  <a:lnTo>
                    <a:pt x="238582" y="1343609"/>
                  </a:lnTo>
                  <a:lnTo>
                    <a:pt x="236321" y="1344853"/>
                  </a:lnTo>
                  <a:lnTo>
                    <a:pt x="235242" y="1346873"/>
                  </a:lnTo>
                  <a:lnTo>
                    <a:pt x="235127" y="1347203"/>
                  </a:lnTo>
                  <a:lnTo>
                    <a:pt x="236321" y="1349438"/>
                  </a:lnTo>
                  <a:lnTo>
                    <a:pt x="238455" y="1351089"/>
                  </a:lnTo>
                  <a:lnTo>
                    <a:pt x="239445" y="1351318"/>
                  </a:lnTo>
                  <a:lnTo>
                    <a:pt x="236639" y="1350924"/>
                  </a:lnTo>
                  <a:lnTo>
                    <a:pt x="224917" y="1347216"/>
                  </a:lnTo>
                  <a:lnTo>
                    <a:pt x="224790" y="1347216"/>
                  </a:lnTo>
                  <a:lnTo>
                    <a:pt x="224790" y="1347076"/>
                  </a:lnTo>
                  <a:lnTo>
                    <a:pt x="240347" y="1342910"/>
                  </a:lnTo>
                  <a:lnTo>
                    <a:pt x="240347" y="1339646"/>
                  </a:lnTo>
                  <a:lnTo>
                    <a:pt x="221640" y="1345946"/>
                  </a:lnTo>
                  <a:lnTo>
                    <a:pt x="221640" y="1348359"/>
                  </a:lnTo>
                  <a:lnTo>
                    <a:pt x="260146" y="1356182"/>
                  </a:lnTo>
                  <a:lnTo>
                    <a:pt x="268160" y="1356296"/>
                  </a:lnTo>
                  <a:lnTo>
                    <a:pt x="277266" y="1356144"/>
                  </a:lnTo>
                  <a:lnTo>
                    <a:pt x="305320" y="1353121"/>
                  </a:lnTo>
                  <a:lnTo>
                    <a:pt x="307721" y="1352537"/>
                  </a:lnTo>
                  <a:lnTo>
                    <a:pt x="311391" y="1351076"/>
                  </a:lnTo>
                  <a:lnTo>
                    <a:pt x="312394" y="1350556"/>
                  </a:lnTo>
                  <a:lnTo>
                    <a:pt x="313982" y="1349260"/>
                  </a:lnTo>
                  <a:lnTo>
                    <a:pt x="314680" y="1348359"/>
                  </a:lnTo>
                  <a:lnTo>
                    <a:pt x="314680" y="1347076"/>
                  </a:lnTo>
                  <a:lnTo>
                    <a:pt x="314680" y="1345946"/>
                  </a:lnTo>
                  <a:close/>
                </a:path>
                <a:path w="619760" h="1362709">
                  <a:moveTo>
                    <a:pt x="619442" y="1362659"/>
                  </a:moveTo>
                  <a:lnTo>
                    <a:pt x="618109" y="1360500"/>
                  </a:lnTo>
                  <a:lnTo>
                    <a:pt x="611708" y="1350124"/>
                  </a:lnTo>
                  <a:lnTo>
                    <a:pt x="611708" y="1358341"/>
                  </a:lnTo>
                  <a:lnTo>
                    <a:pt x="297141" y="1358341"/>
                  </a:lnTo>
                  <a:lnTo>
                    <a:pt x="304228" y="1357693"/>
                  </a:lnTo>
                  <a:lnTo>
                    <a:pt x="313715" y="1356372"/>
                  </a:lnTo>
                  <a:lnTo>
                    <a:pt x="333908" y="1348638"/>
                  </a:lnTo>
                  <a:lnTo>
                    <a:pt x="333908" y="1345666"/>
                  </a:lnTo>
                  <a:lnTo>
                    <a:pt x="333108" y="1344599"/>
                  </a:lnTo>
                  <a:lnTo>
                    <a:pt x="332066" y="1343748"/>
                  </a:lnTo>
                  <a:lnTo>
                    <a:pt x="330784" y="1342732"/>
                  </a:lnTo>
                  <a:lnTo>
                    <a:pt x="330784" y="1347152"/>
                  </a:lnTo>
                  <a:lnTo>
                    <a:pt x="330047" y="1348105"/>
                  </a:lnTo>
                  <a:lnTo>
                    <a:pt x="290131" y="1355725"/>
                  </a:lnTo>
                  <a:lnTo>
                    <a:pt x="268160" y="1356372"/>
                  </a:lnTo>
                  <a:lnTo>
                    <a:pt x="255257" y="1356156"/>
                  </a:lnTo>
                  <a:lnTo>
                    <a:pt x="217271" y="1352257"/>
                  </a:lnTo>
                  <a:lnTo>
                    <a:pt x="205536" y="1347152"/>
                  </a:lnTo>
                  <a:lnTo>
                    <a:pt x="206260" y="1346200"/>
                  </a:lnTo>
                  <a:lnTo>
                    <a:pt x="246164" y="1338592"/>
                  </a:lnTo>
                  <a:lnTo>
                    <a:pt x="268160" y="1337932"/>
                  </a:lnTo>
                  <a:lnTo>
                    <a:pt x="281038" y="1338160"/>
                  </a:lnTo>
                  <a:lnTo>
                    <a:pt x="319036" y="1342047"/>
                  </a:lnTo>
                  <a:lnTo>
                    <a:pt x="330784" y="1347152"/>
                  </a:lnTo>
                  <a:lnTo>
                    <a:pt x="330784" y="1342732"/>
                  </a:lnTo>
                  <a:lnTo>
                    <a:pt x="328422" y="1340853"/>
                  </a:lnTo>
                  <a:lnTo>
                    <a:pt x="320446" y="1338846"/>
                  </a:lnTo>
                  <a:lnTo>
                    <a:pt x="314020" y="1337932"/>
                  </a:lnTo>
                  <a:lnTo>
                    <a:pt x="309219" y="1337246"/>
                  </a:lnTo>
                  <a:lnTo>
                    <a:pt x="300266" y="1336205"/>
                  </a:lnTo>
                  <a:lnTo>
                    <a:pt x="290322" y="1335417"/>
                  </a:lnTo>
                  <a:lnTo>
                    <a:pt x="279565" y="1334935"/>
                  </a:lnTo>
                  <a:lnTo>
                    <a:pt x="268160" y="1334757"/>
                  </a:lnTo>
                  <a:lnTo>
                    <a:pt x="255155" y="1334985"/>
                  </a:lnTo>
                  <a:lnTo>
                    <a:pt x="216611" y="1338935"/>
                  </a:lnTo>
                  <a:lnTo>
                    <a:pt x="202399" y="1345666"/>
                  </a:lnTo>
                  <a:lnTo>
                    <a:pt x="202399" y="1348638"/>
                  </a:lnTo>
                  <a:lnTo>
                    <a:pt x="238963" y="1358341"/>
                  </a:lnTo>
                  <a:lnTo>
                    <a:pt x="10668" y="1358341"/>
                  </a:lnTo>
                  <a:lnTo>
                    <a:pt x="10668" y="1331214"/>
                  </a:lnTo>
                  <a:lnTo>
                    <a:pt x="594995" y="1331214"/>
                  </a:lnTo>
                  <a:lnTo>
                    <a:pt x="611708" y="1358341"/>
                  </a:lnTo>
                  <a:lnTo>
                    <a:pt x="611708" y="1350124"/>
                  </a:lnTo>
                  <a:lnTo>
                    <a:pt x="600062" y="1331214"/>
                  </a:lnTo>
                  <a:lnTo>
                    <a:pt x="597408" y="1326896"/>
                  </a:lnTo>
                  <a:lnTo>
                    <a:pt x="6350" y="1326896"/>
                  </a:lnTo>
                  <a:lnTo>
                    <a:pt x="6350" y="1362659"/>
                  </a:lnTo>
                  <a:lnTo>
                    <a:pt x="8509" y="1362659"/>
                  </a:lnTo>
                  <a:lnTo>
                    <a:pt x="619442" y="13626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3707485" y="5559119"/>
              <a:ext cx="4445" cy="1358900"/>
            </a:xfrm>
            <a:custGeom>
              <a:avLst/>
              <a:gdLst/>
              <a:ahLst/>
              <a:cxnLst/>
              <a:rect l="l" t="t" r="r" b="b"/>
              <a:pathLst>
                <a:path w="4445" h="1358900">
                  <a:moveTo>
                    <a:pt x="4317" y="0"/>
                  </a:moveTo>
                  <a:lnTo>
                    <a:pt x="0" y="0"/>
                  </a:lnTo>
                  <a:lnTo>
                    <a:pt x="0" y="1358900"/>
                  </a:lnTo>
                  <a:lnTo>
                    <a:pt x="4317" y="135890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296765" y="5556960"/>
              <a:ext cx="24765" cy="1374140"/>
            </a:xfrm>
            <a:custGeom>
              <a:avLst/>
              <a:gdLst/>
              <a:ahLst/>
              <a:cxnLst/>
              <a:rect l="l" t="t" r="r" b="b"/>
              <a:pathLst>
                <a:path w="24764" h="1374140">
                  <a:moveTo>
                    <a:pt x="24638" y="0"/>
                  </a:moveTo>
                  <a:lnTo>
                    <a:pt x="0" y="0"/>
                  </a:lnTo>
                  <a:lnTo>
                    <a:pt x="0" y="1332445"/>
                  </a:lnTo>
                  <a:lnTo>
                    <a:pt x="304" y="1332953"/>
                  </a:lnTo>
                  <a:lnTo>
                    <a:pt x="24638" y="1373632"/>
                  </a:lnTo>
                  <a:lnTo>
                    <a:pt x="24638" y="1357998"/>
                  </a:lnTo>
                  <a:lnTo>
                    <a:pt x="24638" y="4318"/>
                  </a:lnTo>
                  <a:lnTo>
                    <a:pt x="246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268254" y="5996927"/>
              <a:ext cx="21590" cy="664210"/>
            </a:xfrm>
            <a:custGeom>
              <a:avLst/>
              <a:gdLst/>
              <a:ahLst/>
              <a:cxnLst/>
              <a:rect l="l" t="t" r="r" b="b"/>
              <a:pathLst>
                <a:path w="21589" h="664209">
                  <a:moveTo>
                    <a:pt x="21272" y="0"/>
                  </a:moveTo>
                  <a:lnTo>
                    <a:pt x="0" y="0"/>
                  </a:lnTo>
                  <a:lnTo>
                    <a:pt x="0" y="664108"/>
                  </a:lnTo>
                  <a:lnTo>
                    <a:pt x="21272" y="664108"/>
                  </a:lnTo>
                  <a:lnTo>
                    <a:pt x="2127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268254" y="5996927"/>
              <a:ext cx="21590" cy="664210"/>
            </a:xfrm>
            <a:custGeom>
              <a:avLst/>
              <a:gdLst/>
              <a:ahLst/>
              <a:cxnLst/>
              <a:rect l="l" t="t" r="r" b="b"/>
              <a:pathLst>
                <a:path w="21589" h="664209">
                  <a:moveTo>
                    <a:pt x="21272" y="0"/>
                  </a:moveTo>
                  <a:lnTo>
                    <a:pt x="0" y="0"/>
                  </a:lnTo>
                  <a:lnTo>
                    <a:pt x="0" y="664108"/>
                  </a:lnTo>
                  <a:lnTo>
                    <a:pt x="21272" y="664108"/>
                  </a:lnTo>
                  <a:lnTo>
                    <a:pt x="2127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266095" y="5994399"/>
              <a:ext cx="26034" cy="669290"/>
            </a:xfrm>
            <a:custGeom>
              <a:avLst/>
              <a:gdLst/>
              <a:ahLst/>
              <a:cxnLst/>
              <a:rect l="l" t="t" r="r" b="b"/>
              <a:pathLst>
                <a:path w="26035" h="669290">
                  <a:moveTo>
                    <a:pt x="25590" y="0"/>
                  </a:moveTo>
                  <a:lnTo>
                    <a:pt x="21272" y="0"/>
                  </a:lnTo>
                  <a:lnTo>
                    <a:pt x="21272" y="5080"/>
                  </a:lnTo>
                  <a:lnTo>
                    <a:pt x="21272" y="664210"/>
                  </a:lnTo>
                  <a:lnTo>
                    <a:pt x="4318" y="664210"/>
                  </a:lnTo>
                  <a:lnTo>
                    <a:pt x="4318" y="5080"/>
                  </a:lnTo>
                  <a:lnTo>
                    <a:pt x="21272" y="5080"/>
                  </a:lnTo>
                  <a:lnTo>
                    <a:pt x="2127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64210"/>
                  </a:lnTo>
                  <a:lnTo>
                    <a:pt x="0" y="669290"/>
                  </a:lnTo>
                  <a:lnTo>
                    <a:pt x="2159" y="669290"/>
                  </a:lnTo>
                  <a:lnTo>
                    <a:pt x="25590" y="669290"/>
                  </a:lnTo>
                  <a:lnTo>
                    <a:pt x="25590" y="666750"/>
                  </a:lnTo>
                  <a:lnTo>
                    <a:pt x="25590" y="664210"/>
                  </a:lnTo>
                  <a:lnTo>
                    <a:pt x="25590" y="5080"/>
                  </a:lnTo>
                  <a:lnTo>
                    <a:pt x="255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263555" y="6069101"/>
              <a:ext cx="34925" cy="42545"/>
            </a:xfrm>
            <a:custGeom>
              <a:avLst/>
              <a:gdLst/>
              <a:ahLst/>
              <a:cxnLst/>
              <a:rect l="l" t="t" r="r" b="b"/>
              <a:pathLst>
                <a:path w="34925" h="42545">
                  <a:moveTo>
                    <a:pt x="34531" y="0"/>
                  </a:moveTo>
                  <a:lnTo>
                    <a:pt x="0" y="0"/>
                  </a:lnTo>
                  <a:lnTo>
                    <a:pt x="0" y="42290"/>
                  </a:lnTo>
                  <a:lnTo>
                    <a:pt x="34531" y="42290"/>
                  </a:lnTo>
                  <a:lnTo>
                    <a:pt x="34531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263555" y="6069101"/>
              <a:ext cx="34925" cy="42545"/>
            </a:xfrm>
            <a:custGeom>
              <a:avLst/>
              <a:gdLst/>
              <a:ahLst/>
              <a:cxnLst/>
              <a:rect l="l" t="t" r="r" b="b"/>
              <a:pathLst>
                <a:path w="34925" h="42545">
                  <a:moveTo>
                    <a:pt x="34531" y="0"/>
                  </a:moveTo>
                  <a:lnTo>
                    <a:pt x="0" y="0"/>
                  </a:lnTo>
                  <a:lnTo>
                    <a:pt x="0" y="42290"/>
                  </a:lnTo>
                  <a:lnTo>
                    <a:pt x="34531" y="42290"/>
                  </a:lnTo>
                  <a:lnTo>
                    <a:pt x="34531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261396" y="6066942"/>
              <a:ext cx="39370" cy="46990"/>
            </a:xfrm>
            <a:custGeom>
              <a:avLst/>
              <a:gdLst/>
              <a:ahLst/>
              <a:cxnLst/>
              <a:rect l="l" t="t" r="r" b="b"/>
              <a:pathLst>
                <a:path w="39370" h="46989">
                  <a:moveTo>
                    <a:pt x="38849" y="0"/>
                  </a:moveTo>
                  <a:lnTo>
                    <a:pt x="0" y="0"/>
                  </a:lnTo>
                  <a:lnTo>
                    <a:pt x="0" y="46609"/>
                  </a:lnTo>
                  <a:lnTo>
                    <a:pt x="38849" y="46609"/>
                  </a:lnTo>
                  <a:lnTo>
                    <a:pt x="38849" y="42290"/>
                  </a:lnTo>
                  <a:lnTo>
                    <a:pt x="4317" y="42290"/>
                  </a:lnTo>
                  <a:lnTo>
                    <a:pt x="4317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38849" y="2159"/>
                  </a:lnTo>
                  <a:lnTo>
                    <a:pt x="38849" y="0"/>
                  </a:lnTo>
                  <a:close/>
                </a:path>
                <a:path w="39370" h="46989">
                  <a:moveTo>
                    <a:pt x="38849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34531" y="4318"/>
                  </a:lnTo>
                  <a:lnTo>
                    <a:pt x="34531" y="42290"/>
                  </a:lnTo>
                  <a:lnTo>
                    <a:pt x="38849" y="42290"/>
                  </a:lnTo>
                  <a:lnTo>
                    <a:pt x="38849" y="2159"/>
                  </a:lnTo>
                  <a:close/>
                </a:path>
                <a:path w="39370" h="46989">
                  <a:moveTo>
                    <a:pt x="4317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268596" y="607757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481" y="0"/>
                  </a:moveTo>
                  <a:lnTo>
                    <a:pt x="5613" y="0"/>
                  </a:lnTo>
                  <a:lnTo>
                    <a:pt x="0" y="5613"/>
                  </a:lnTo>
                  <a:lnTo>
                    <a:pt x="0" y="19481"/>
                  </a:lnTo>
                  <a:lnTo>
                    <a:pt x="5613" y="25107"/>
                  </a:lnTo>
                  <a:lnTo>
                    <a:pt x="19481" y="25107"/>
                  </a:lnTo>
                  <a:lnTo>
                    <a:pt x="25095" y="19481"/>
                  </a:lnTo>
                  <a:lnTo>
                    <a:pt x="25095" y="12547"/>
                  </a:lnTo>
                  <a:lnTo>
                    <a:pt x="25095" y="5613"/>
                  </a:lnTo>
                  <a:lnTo>
                    <a:pt x="194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266437" y="607541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34" y="0"/>
                  </a:moveTo>
                  <a:lnTo>
                    <a:pt x="6578" y="0"/>
                  </a:lnTo>
                  <a:lnTo>
                    <a:pt x="0" y="6578"/>
                  </a:lnTo>
                  <a:lnTo>
                    <a:pt x="0" y="22834"/>
                  </a:lnTo>
                  <a:lnTo>
                    <a:pt x="6578" y="29413"/>
                  </a:lnTo>
                  <a:lnTo>
                    <a:pt x="14706" y="29425"/>
                  </a:lnTo>
                  <a:lnTo>
                    <a:pt x="22847" y="29413"/>
                  </a:lnTo>
                  <a:lnTo>
                    <a:pt x="27156" y="25095"/>
                  </a:lnTo>
                  <a:lnTo>
                    <a:pt x="8966" y="25095"/>
                  </a:lnTo>
                  <a:lnTo>
                    <a:pt x="4330" y="20446"/>
                  </a:lnTo>
                  <a:lnTo>
                    <a:pt x="4330" y="8966"/>
                  </a:lnTo>
                  <a:lnTo>
                    <a:pt x="8966" y="4330"/>
                  </a:lnTo>
                  <a:lnTo>
                    <a:pt x="27144" y="4317"/>
                  </a:lnTo>
                  <a:lnTo>
                    <a:pt x="22834" y="0"/>
                  </a:lnTo>
                  <a:close/>
                </a:path>
                <a:path w="29845" h="29845">
                  <a:moveTo>
                    <a:pt x="27144" y="4317"/>
                  </a:moveTo>
                  <a:lnTo>
                    <a:pt x="14706" y="4317"/>
                  </a:lnTo>
                  <a:lnTo>
                    <a:pt x="20447" y="4330"/>
                  </a:lnTo>
                  <a:lnTo>
                    <a:pt x="25082" y="8966"/>
                  </a:lnTo>
                  <a:lnTo>
                    <a:pt x="25082" y="20446"/>
                  </a:lnTo>
                  <a:lnTo>
                    <a:pt x="20447" y="25095"/>
                  </a:lnTo>
                  <a:lnTo>
                    <a:pt x="27156" y="25095"/>
                  </a:lnTo>
                  <a:lnTo>
                    <a:pt x="29413" y="22834"/>
                  </a:lnTo>
                  <a:lnTo>
                    <a:pt x="29400" y="6578"/>
                  </a:lnTo>
                  <a:lnTo>
                    <a:pt x="2714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274502" y="608328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299" y="0"/>
                  </a:moveTo>
                  <a:lnTo>
                    <a:pt x="2984" y="0"/>
                  </a:lnTo>
                  <a:lnTo>
                    <a:pt x="0" y="2971"/>
                  </a:lnTo>
                  <a:lnTo>
                    <a:pt x="0" y="10299"/>
                  </a:lnTo>
                  <a:lnTo>
                    <a:pt x="2984" y="13271"/>
                  </a:lnTo>
                  <a:lnTo>
                    <a:pt x="10299" y="13271"/>
                  </a:lnTo>
                  <a:lnTo>
                    <a:pt x="13271" y="10299"/>
                  </a:lnTo>
                  <a:lnTo>
                    <a:pt x="13271" y="6629"/>
                  </a:lnTo>
                  <a:lnTo>
                    <a:pt x="13271" y="2971"/>
                  </a:lnTo>
                  <a:lnTo>
                    <a:pt x="10299" y="0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272356" y="6081128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639" y="0"/>
                  </a:moveTo>
                  <a:lnTo>
                    <a:pt x="3937" y="0"/>
                  </a:lnTo>
                  <a:lnTo>
                    <a:pt x="0" y="3924"/>
                  </a:lnTo>
                  <a:lnTo>
                    <a:pt x="0" y="13652"/>
                  </a:lnTo>
                  <a:lnTo>
                    <a:pt x="3924" y="17589"/>
                  </a:lnTo>
                  <a:lnTo>
                    <a:pt x="13652" y="17589"/>
                  </a:lnTo>
                  <a:lnTo>
                    <a:pt x="17564" y="13652"/>
                  </a:lnTo>
                  <a:lnTo>
                    <a:pt x="17576" y="13271"/>
                  </a:lnTo>
                  <a:lnTo>
                    <a:pt x="6324" y="13271"/>
                  </a:lnTo>
                  <a:lnTo>
                    <a:pt x="4317" y="11264"/>
                  </a:lnTo>
                  <a:lnTo>
                    <a:pt x="4317" y="6324"/>
                  </a:lnTo>
                  <a:lnTo>
                    <a:pt x="6311" y="4330"/>
                  </a:lnTo>
                  <a:lnTo>
                    <a:pt x="17576" y="4317"/>
                  </a:lnTo>
                  <a:lnTo>
                    <a:pt x="17576" y="3924"/>
                  </a:lnTo>
                  <a:lnTo>
                    <a:pt x="13639" y="0"/>
                  </a:lnTo>
                  <a:close/>
                </a:path>
                <a:path w="17779" h="17779">
                  <a:moveTo>
                    <a:pt x="17576" y="4317"/>
                  </a:moveTo>
                  <a:lnTo>
                    <a:pt x="8788" y="4317"/>
                  </a:lnTo>
                  <a:lnTo>
                    <a:pt x="11264" y="4330"/>
                  </a:lnTo>
                  <a:lnTo>
                    <a:pt x="13258" y="6324"/>
                  </a:lnTo>
                  <a:lnTo>
                    <a:pt x="13258" y="11264"/>
                  </a:lnTo>
                  <a:lnTo>
                    <a:pt x="11252" y="13271"/>
                  </a:lnTo>
                  <a:lnTo>
                    <a:pt x="17576" y="13271"/>
                  </a:lnTo>
                  <a:lnTo>
                    <a:pt x="1757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274477" y="60940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272318" y="609189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274477" y="61102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272318" y="610809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274477" y="61264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272318" y="612428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42" y="10744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274477" y="61426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272318" y="614047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274477" y="61588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404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404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272318" y="615666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56" y="0"/>
                  </a:moveTo>
                  <a:lnTo>
                    <a:pt x="3086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30"/>
                  </a:lnTo>
                  <a:lnTo>
                    <a:pt x="10744" y="13830"/>
                  </a:lnTo>
                  <a:lnTo>
                    <a:pt x="13842" y="10744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43"/>
                  </a:lnTo>
                  <a:lnTo>
                    <a:pt x="4317" y="5499"/>
                  </a:lnTo>
                  <a:lnTo>
                    <a:pt x="5486" y="4318"/>
                  </a:lnTo>
                  <a:lnTo>
                    <a:pt x="13842" y="4305"/>
                  </a:lnTo>
                  <a:lnTo>
                    <a:pt x="13842" y="3098"/>
                  </a:lnTo>
                  <a:lnTo>
                    <a:pt x="10756" y="0"/>
                  </a:lnTo>
                  <a:close/>
                </a:path>
                <a:path w="13970" h="13970">
                  <a:moveTo>
                    <a:pt x="13842" y="4305"/>
                  </a:moveTo>
                  <a:lnTo>
                    <a:pt x="6921" y="4305"/>
                  </a:lnTo>
                  <a:lnTo>
                    <a:pt x="8343" y="4318"/>
                  </a:lnTo>
                  <a:lnTo>
                    <a:pt x="9525" y="5499"/>
                  </a:lnTo>
                  <a:lnTo>
                    <a:pt x="9525" y="8343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42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274477" y="61750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272318" y="617286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274477" y="60055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272318" y="600335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274477" y="60220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78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78"/>
                  </a:lnTo>
                  <a:lnTo>
                    <a:pt x="9525" y="4762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272318" y="601987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6921" y="0"/>
                  </a:moveTo>
                  <a:lnTo>
                    <a:pt x="3098" y="12"/>
                  </a:lnTo>
                  <a:lnTo>
                    <a:pt x="0" y="3086"/>
                  </a:lnTo>
                  <a:lnTo>
                    <a:pt x="0" y="10731"/>
                  </a:lnTo>
                  <a:lnTo>
                    <a:pt x="3086" y="13830"/>
                  </a:lnTo>
                  <a:lnTo>
                    <a:pt x="10756" y="13830"/>
                  </a:lnTo>
                  <a:lnTo>
                    <a:pt x="13842" y="10731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43"/>
                  </a:lnTo>
                  <a:lnTo>
                    <a:pt x="4317" y="5473"/>
                  </a:lnTo>
                  <a:lnTo>
                    <a:pt x="5473" y="4318"/>
                  </a:lnTo>
                  <a:lnTo>
                    <a:pt x="13834" y="4318"/>
                  </a:lnTo>
                  <a:lnTo>
                    <a:pt x="13830" y="3086"/>
                  </a:lnTo>
                  <a:lnTo>
                    <a:pt x="10731" y="12"/>
                  </a:lnTo>
                  <a:lnTo>
                    <a:pt x="6921" y="0"/>
                  </a:lnTo>
                  <a:close/>
                </a:path>
                <a:path w="13970" h="13970">
                  <a:moveTo>
                    <a:pt x="13834" y="4318"/>
                  </a:moveTo>
                  <a:lnTo>
                    <a:pt x="8369" y="4318"/>
                  </a:lnTo>
                  <a:lnTo>
                    <a:pt x="9525" y="5473"/>
                  </a:lnTo>
                  <a:lnTo>
                    <a:pt x="9525" y="8343"/>
                  </a:lnTo>
                  <a:lnTo>
                    <a:pt x="8343" y="9525"/>
                  </a:lnTo>
                  <a:lnTo>
                    <a:pt x="13842" y="9525"/>
                  </a:lnTo>
                  <a:lnTo>
                    <a:pt x="1383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274477" y="60385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272318" y="603638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274477" y="60550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272318" y="605289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30"/>
                  </a:lnTo>
                  <a:lnTo>
                    <a:pt x="6921" y="13843"/>
                  </a:lnTo>
                  <a:lnTo>
                    <a:pt x="10744" y="13830"/>
                  </a:lnTo>
                  <a:lnTo>
                    <a:pt x="13842" y="10744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274477" y="61912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272318" y="618905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274477" y="62074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272318" y="620524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42" y="10744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274477" y="62235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272318" y="622143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274477" y="62397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404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404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272318" y="623763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56" y="0"/>
                  </a:moveTo>
                  <a:lnTo>
                    <a:pt x="3086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30"/>
                  </a:lnTo>
                  <a:lnTo>
                    <a:pt x="10744" y="13830"/>
                  </a:lnTo>
                  <a:lnTo>
                    <a:pt x="13842" y="10744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43"/>
                  </a:lnTo>
                  <a:lnTo>
                    <a:pt x="4317" y="5499"/>
                  </a:lnTo>
                  <a:lnTo>
                    <a:pt x="5486" y="4318"/>
                  </a:lnTo>
                  <a:lnTo>
                    <a:pt x="13842" y="4305"/>
                  </a:lnTo>
                  <a:lnTo>
                    <a:pt x="13842" y="3098"/>
                  </a:lnTo>
                  <a:lnTo>
                    <a:pt x="10756" y="0"/>
                  </a:lnTo>
                  <a:close/>
                </a:path>
                <a:path w="13970" h="13970">
                  <a:moveTo>
                    <a:pt x="13842" y="4305"/>
                  </a:moveTo>
                  <a:lnTo>
                    <a:pt x="6921" y="4305"/>
                  </a:lnTo>
                  <a:lnTo>
                    <a:pt x="8343" y="4318"/>
                  </a:lnTo>
                  <a:lnTo>
                    <a:pt x="9525" y="5499"/>
                  </a:lnTo>
                  <a:lnTo>
                    <a:pt x="9525" y="8343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42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274477" y="62559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272318" y="625382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274477" y="62721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272318" y="627001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274477" y="62883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272318" y="628620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42" y="10744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274477" y="63045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272318" y="630240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274477" y="63207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404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404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272318" y="631859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56" y="0"/>
                  </a:moveTo>
                  <a:lnTo>
                    <a:pt x="3086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30"/>
                  </a:lnTo>
                  <a:lnTo>
                    <a:pt x="10744" y="13830"/>
                  </a:lnTo>
                  <a:lnTo>
                    <a:pt x="13842" y="10744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43"/>
                  </a:lnTo>
                  <a:lnTo>
                    <a:pt x="4317" y="5499"/>
                  </a:lnTo>
                  <a:lnTo>
                    <a:pt x="5486" y="4318"/>
                  </a:lnTo>
                  <a:lnTo>
                    <a:pt x="13842" y="4305"/>
                  </a:lnTo>
                  <a:lnTo>
                    <a:pt x="13842" y="3098"/>
                  </a:lnTo>
                  <a:lnTo>
                    <a:pt x="10756" y="0"/>
                  </a:lnTo>
                  <a:close/>
                </a:path>
                <a:path w="13970" h="13970">
                  <a:moveTo>
                    <a:pt x="13842" y="4305"/>
                  </a:moveTo>
                  <a:lnTo>
                    <a:pt x="6921" y="4305"/>
                  </a:lnTo>
                  <a:lnTo>
                    <a:pt x="8343" y="4318"/>
                  </a:lnTo>
                  <a:lnTo>
                    <a:pt x="9525" y="5499"/>
                  </a:lnTo>
                  <a:lnTo>
                    <a:pt x="9525" y="8343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42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274477" y="63369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272318" y="633478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274477" y="6353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272318" y="635097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274477" y="63693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404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404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272318" y="636717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56"/>
                  </a:lnTo>
                  <a:lnTo>
                    <a:pt x="3098" y="13830"/>
                  </a:lnTo>
                  <a:lnTo>
                    <a:pt x="6921" y="13843"/>
                  </a:lnTo>
                  <a:lnTo>
                    <a:pt x="10731" y="13830"/>
                  </a:lnTo>
                  <a:lnTo>
                    <a:pt x="13830" y="10756"/>
                  </a:lnTo>
                  <a:lnTo>
                    <a:pt x="13834" y="9512"/>
                  </a:lnTo>
                  <a:lnTo>
                    <a:pt x="5473" y="9512"/>
                  </a:lnTo>
                  <a:lnTo>
                    <a:pt x="4317" y="8369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69"/>
                  </a:lnTo>
                  <a:lnTo>
                    <a:pt x="8369" y="9512"/>
                  </a:lnTo>
                  <a:lnTo>
                    <a:pt x="13834" y="9512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274477" y="63855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272318" y="638336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274477" y="64017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404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404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272318" y="639955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56" y="0"/>
                  </a:moveTo>
                  <a:lnTo>
                    <a:pt x="3086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30"/>
                  </a:lnTo>
                  <a:lnTo>
                    <a:pt x="10731" y="13830"/>
                  </a:lnTo>
                  <a:lnTo>
                    <a:pt x="13830" y="10744"/>
                  </a:lnTo>
                  <a:lnTo>
                    <a:pt x="13834" y="9512"/>
                  </a:lnTo>
                  <a:lnTo>
                    <a:pt x="5473" y="9512"/>
                  </a:lnTo>
                  <a:lnTo>
                    <a:pt x="4317" y="8369"/>
                  </a:lnTo>
                  <a:lnTo>
                    <a:pt x="4317" y="5499"/>
                  </a:lnTo>
                  <a:lnTo>
                    <a:pt x="5486" y="4318"/>
                  </a:lnTo>
                  <a:lnTo>
                    <a:pt x="13842" y="4305"/>
                  </a:lnTo>
                  <a:lnTo>
                    <a:pt x="13842" y="3098"/>
                  </a:lnTo>
                  <a:lnTo>
                    <a:pt x="10756" y="0"/>
                  </a:lnTo>
                  <a:close/>
                </a:path>
                <a:path w="13970" h="13970">
                  <a:moveTo>
                    <a:pt x="13842" y="4305"/>
                  </a:moveTo>
                  <a:lnTo>
                    <a:pt x="6921" y="4305"/>
                  </a:lnTo>
                  <a:lnTo>
                    <a:pt x="8343" y="4318"/>
                  </a:lnTo>
                  <a:lnTo>
                    <a:pt x="9525" y="5499"/>
                  </a:lnTo>
                  <a:lnTo>
                    <a:pt x="9525" y="8369"/>
                  </a:lnTo>
                  <a:lnTo>
                    <a:pt x="8369" y="9512"/>
                  </a:lnTo>
                  <a:lnTo>
                    <a:pt x="13834" y="9512"/>
                  </a:lnTo>
                  <a:lnTo>
                    <a:pt x="13842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274477" y="64179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272318" y="641574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274477" y="64340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272318" y="643194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274477" y="64502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404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404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272318" y="644813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56"/>
                  </a:lnTo>
                  <a:lnTo>
                    <a:pt x="3098" y="13830"/>
                  </a:lnTo>
                  <a:lnTo>
                    <a:pt x="6921" y="13843"/>
                  </a:lnTo>
                  <a:lnTo>
                    <a:pt x="10731" y="13830"/>
                  </a:lnTo>
                  <a:lnTo>
                    <a:pt x="13830" y="10756"/>
                  </a:lnTo>
                  <a:lnTo>
                    <a:pt x="13834" y="9512"/>
                  </a:lnTo>
                  <a:lnTo>
                    <a:pt x="5473" y="9512"/>
                  </a:lnTo>
                  <a:lnTo>
                    <a:pt x="4317" y="8369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69"/>
                  </a:lnTo>
                  <a:lnTo>
                    <a:pt x="8369" y="9512"/>
                  </a:lnTo>
                  <a:lnTo>
                    <a:pt x="13834" y="9512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274477" y="64664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272318" y="646432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274477" y="64826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404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404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272318" y="648051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56" y="0"/>
                  </a:moveTo>
                  <a:lnTo>
                    <a:pt x="3086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30"/>
                  </a:lnTo>
                  <a:lnTo>
                    <a:pt x="10731" y="13830"/>
                  </a:lnTo>
                  <a:lnTo>
                    <a:pt x="13830" y="10744"/>
                  </a:lnTo>
                  <a:lnTo>
                    <a:pt x="13834" y="9512"/>
                  </a:lnTo>
                  <a:lnTo>
                    <a:pt x="5473" y="9512"/>
                  </a:lnTo>
                  <a:lnTo>
                    <a:pt x="4317" y="8369"/>
                  </a:lnTo>
                  <a:lnTo>
                    <a:pt x="4317" y="5499"/>
                  </a:lnTo>
                  <a:lnTo>
                    <a:pt x="5486" y="4318"/>
                  </a:lnTo>
                  <a:lnTo>
                    <a:pt x="13842" y="4305"/>
                  </a:lnTo>
                  <a:lnTo>
                    <a:pt x="13842" y="3098"/>
                  </a:lnTo>
                  <a:lnTo>
                    <a:pt x="10756" y="0"/>
                  </a:lnTo>
                  <a:close/>
                </a:path>
                <a:path w="13970" h="13970">
                  <a:moveTo>
                    <a:pt x="13842" y="4305"/>
                  </a:moveTo>
                  <a:lnTo>
                    <a:pt x="6921" y="4305"/>
                  </a:lnTo>
                  <a:lnTo>
                    <a:pt x="8343" y="4318"/>
                  </a:lnTo>
                  <a:lnTo>
                    <a:pt x="9525" y="5499"/>
                  </a:lnTo>
                  <a:lnTo>
                    <a:pt x="9525" y="8369"/>
                  </a:lnTo>
                  <a:lnTo>
                    <a:pt x="8369" y="9512"/>
                  </a:lnTo>
                  <a:lnTo>
                    <a:pt x="13834" y="9512"/>
                  </a:lnTo>
                  <a:lnTo>
                    <a:pt x="13842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274477" y="64988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272318" y="649671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274477" y="65150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24"/>
                  </a:lnTo>
                  <a:lnTo>
                    <a:pt x="7391" y="9524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272318" y="651291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31" y="0"/>
                  </a:moveTo>
                  <a:lnTo>
                    <a:pt x="3098" y="0"/>
                  </a:lnTo>
                  <a:lnTo>
                    <a:pt x="0" y="3073"/>
                  </a:lnTo>
                  <a:lnTo>
                    <a:pt x="0" y="10731"/>
                  </a:lnTo>
                  <a:lnTo>
                    <a:pt x="3098" y="13830"/>
                  </a:lnTo>
                  <a:lnTo>
                    <a:pt x="10744" y="13830"/>
                  </a:lnTo>
                  <a:lnTo>
                    <a:pt x="13842" y="10731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43"/>
                  </a:lnTo>
                  <a:lnTo>
                    <a:pt x="4317" y="5461"/>
                  </a:lnTo>
                  <a:lnTo>
                    <a:pt x="5473" y="4305"/>
                  </a:lnTo>
                  <a:lnTo>
                    <a:pt x="13834" y="4305"/>
                  </a:lnTo>
                  <a:lnTo>
                    <a:pt x="13830" y="3073"/>
                  </a:lnTo>
                  <a:lnTo>
                    <a:pt x="10731" y="0"/>
                  </a:lnTo>
                  <a:close/>
                </a:path>
                <a:path w="13970" h="13970">
                  <a:moveTo>
                    <a:pt x="13834" y="4305"/>
                  </a:moveTo>
                  <a:lnTo>
                    <a:pt x="8369" y="4305"/>
                  </a:lnTo>
                  <a:lnTo>
                    <a:pt x="9525" y="5461"/>
                  </a:lnTo>
                  <a:lnTo>
                    <a:pt x="9525" y="8343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34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274477" y="65312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272318" y="652909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42" y="10744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274477" y="65474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272318" y="654528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274477" y="65636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272318" y="65614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6921" y="0"/>
                  </a:moveTo>
                  <a:lnTo>
                    <a:pt x="3098" y="12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86" y="13842"/>
                  </a:lnTo>
                  <a:lnTo>
                    <a:pt x="10756" y="13842"/>
                  </a:lnTo>
                  <a:lnTo>
                    <a:pt x="13842" y="10744"/>
                  </a:lnTo>
                  <a:lnTo>
                    <a:pt x="13842" y="9524"/>
                  </a:lnTo>
                  <a:lnTo>
                    <a:pt x="5486" y="9524"/>
                  </a:lnTo>
                  <a:lnTo>
                    <a:pt x="4317" y="8343"/>
                  </a:lnTo>
                  <a:lnTo>
                    <a:pt x="4317" y="5473"/>
                  </a:lnTo>
                  <a:lnTo>
                    <a:pt x="5473" y="4330"/>
                  </a:lnTo>
                  <a:lnTo>
                    <a:pt x="13834" y="4330"/>
                  </a:lnTo>
                  <a:lnTo>
                    <a:pt x="13830" y="3098"/>
                  </a:lnTo>
                  <a:lnTo>
                    <a:pt x="10731" y="12"/>
                  </a:lnTo>
                  <a:lnTo>
                    <a:pt x="6921" y="0"/>
                  </a:lnTo>
                  <a:close/>
                </a:path>
                <a:path w="13970" h="13970">
                  <a:moveTo>
                    <a:pt x="13834" y="4330"/>
                  </a:moveTo>
                  <a:lnTo>
                    <a:pt x="8369" y="4330"/>
                  </a:lnTo>
                  <a:lnTo>
                    <a:pt x="9525" y="5473"/>
                  </a:lnTo>
                  <a:lnTo>
                    <a:pt x="9525" y="8343"/>
                  </a:lnTo>
                  <a:lnTo>
                    <a:pt x="8343" y="9524"/>
                  </a:lnTo>
                  <a:lnTo>
                    <a:pt x="13842" y="9524"/>
                  </a:lnTo>
                  <a:lnTo>
                    <a:pt x="13834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274477" y="65798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272318" y="657767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2"/>
                  </a:lnTo>
                  <a:lnTo>
                    <a:pt x="10744" y="13842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7"/>
                  </a:lnTo>
                  <a:lnTo>
                    <a:pt x="13842" y="4317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7"/>
                  </a:moveTo>
                  <a:lnTo>
                    <a:pt x="8356" y="4317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274477" y="65960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24"/>
                  </a:lnTo>
                  <a:lnTo>
                    <a:pt x="7391" y="9524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272318" y="659387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31" y="0"/>
                  </a:moveTo>
                  <a:lnTo>
                    <a:pt x="3098" y="0"/>
                  </a:lnTo>
                  <a:lnTo>
                    <a:pt x="0" y="3073"/>
                  </a:lnTo>
                  <a:lnTo>
                    <a:pt x="0" y="10731"/>
                  </a:lnTo>
                  <a:lnTo>
                    <a:pt x="3098" y="13830"/>
                  </a:lnTo>
                  <a:lnTo>
                    <a:pt x="10744" y="13830"/>
                  </a:lnTo>
                  <a:lnTo>
                    <a:pt x="13842" y="10731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43"/>
                  </a:lnTo>
                  <a:lnTo>
                    <a:pt x="4317" y="5461"/>
                  </a:lnTo>
                  <a:lnTo>
                    <a:pt x="5473" y="4305"/>
                  </a:lnTo>
                  <a:lnTo>
                    <a:pt x="13834" y="4305"/>
                  </a:lnTo>
                  <a:lnTo>
                    <a:pt x="13830" y="3073"/>
                  </a:lnTo>
                  <a:lnTo>
                    <a:pt x="10731" y="0"/>
                  </a:lnTo>
                  <a:close/>
                </a:path>
                <a:path w="13970" h="13970">
                  <a:moveTo>
                    <a:pt x="13834" y="4305"/>
                  </a:moveTo>
                  <a:lnTo>
                    <a:pt x="8369" y="4305"/>
                  </a:lnTo>
                  <a:lnTo>
                    <a:pt x="9525" y="5461"/>
                  </a:lnTo>
                  <a:lnTo>
                    <a:pt x="9525" y="8343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34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274477" y="66122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272318" y="66100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42" y="10744"/>
                  </a:lnTo>
                  <a:lnTo>
                    <a:pt x="13842" y="9512"/>
                  </a:lnTo>
                  <a:lnTo>
                    <a:pt x="5486" y="9512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12"/>
                  </a:lnTo>
                  <a:lnTo>
                    <a:pt x="13842" y="9512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274477" y="66284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272318" y="662625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274477" y="66443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272318" y="664216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42" y="10744"/>
                  </a:lnTo>
                  <a:lnTo>
                    <a:pt x="13842" y="9525"/>
                  </a:lnTo>
                  <a:lnTo>
                    <a:pt x="5486" y="9525"/>
                  </a:lnTo>
                  <a:lnTo>
                    <a:pt x="4317" y="8356"/>
                  </a:lnTo>
                  <a:lnTo>
                    <a:pt x="4317" y="5486"/>
                  </a:lnTo>
                  <a:lnTo>
                    <a:pt x="5486" y="4318"/>
                  </a:lnTo>
                  <a:lnTo>
                    <a:pt x="13842" y="4318"/>
                  </a:lnTo>
                  <a:lnTo>
                    <a:pt x="13842" y="3098"/>
                  </a:lnTo>
                  <a:lnTo>
                    <a:pt x="10744" y="0"/>
                  </a:lnTo>
                  <a:close/>
                </a:path>
                <a:path w="13970" h="13970">
                  <a:moveTo>
                    <a:pt x="13842" y="4318"/>
                  </a:moveTo>
                  <a:lnTo>
                    <a:pt x="8356" y="4318"/>
                  </a:lnTo>
                  <a:lnTo>
                    <a:pt x="9525" y="5486"/>
                  </a:lnTo>
                  <a:lnTo>
                    <a:pt x="9525" y="8356"/>
                  </a:lnTo>
                  <a:lnTo>
                    <a:pt x="8356" y="9525"/>
                  </a:lnTo>
                  <a:lnTo>
                    <a:pt x="13842" y="9525"/>
                  </a:lnTo>
                  <a:lnTo>
                    <a:pt x="138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3713454" y="6079819"/>
              <a:ext cx="595630" cy="38100"/>
            </a:xfrm>
            <a:custGeom>
              <a:avLst/>
              <a:gdLst/>
              <a:ahLst/>
              <a:cxnLst/>
              <a:rect l="l" t="t" r="r" b="b"/>
              <a:pathLst>
                <a:path w="595629" h="38100">
                  <a:moveTo>
                    <a:pt x="10160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595629" y="36817"/>
                  </a:lnTo>
                  <a:lnTo>
                    <a:pt x="595629" y="15227"/>
                  </a:lnTo>
                  <a:lnTo>
                    <a:pt x="563879" y="15227"/>
                  </a:lnTo>
                  <a:lnTo>
                    <a:pt x="563879" y="1257"/>
                  </a:lnTo>
                  <a:lnTo>
                    <a:pt x="375919" y="1257"/>
                  </a:lnTo>
                  <a:lnTo>
                    <a:pt x="375919" y="19050"/>
                  </a:lnTo>
                  <a:lnTo>
                    <a:pt x="341629" y="19050"/>
                  </a:lnTo>
                  <a:lnTo>
                    <a:pt x="341629" y="1257"/>
                  </a:lnTo>
                  <a:lnTo>
                    <a:pt x="135889" y="1257"/>
                  </a:lnTo>
                  <a:lnTo>
                    <a:pt x="135889" y="19050"/>
                  </a:lnTo>
                  <a:lnTo>
                    <a:pt x="101600" y="19050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3711295" y="5610554"/>
              <a:ext cx="600075" cy="507365"/>
            </a:xfrm>
            <a:custGeom>
              <a:avLst/>
              <a:gdLst/>
              <a:ahLst/>
              <a:cxnLst/>
              <a:rect l="l" t="t" r="r" b="b"/>
              <a:pathLst>
                <a:path w="600075" h="507364">
                  <a:moveTo>
                    <a:pt x="317119" y="6527"/>
                  </a:moveTo>
                  <a:lnTo>
                    <a:pt x="310578" y="0"/>
                  </a:lnTo>
                  <a:lnTo>
                    <a:pt x="294449" y="0"/>
                  </a:lnTo>
                  <a:lnTo>
                    <a:pt x="287909" y="6527"/>
                  </a:lnTo>
                  <a:lnTo>
                    <a:pt x="287909" y="25400"/>
                  </a:lnTo>
                  <a:lnTo>
                    <a:pt x="317119" y="25400"/>
                  </a:lnTo>
                  <a:lnTo>
                    <a:pt x="317119" y="6527"/>
                  </a:lnTo>
                  <a:close/>
                </a:path>
                <a:path w="600075" h="507364">
                  <a:moveTo>
                    <a:pt x="599948" y="482904"/>
                  </a:moveTo>
                  <a:lnTo>
                    <a:pt x="568198" y="482904"/>
                  </a:lnTo>
                  <a:lnTo>
                    <a:pt x="568198" y="472744"/>
                  </a:lnTo>
                  <a:lnTo>
                    <a:pt x="568198" y="471474"/>
                  </a:lnTo>
                  <a:lnTo>
                    <a:pt x="568198" y="468934"/>
                  </a:lnTo>
                  <a:lnTo>
                    <a:pt x="375920" y="468934"/>
                  </a:lnTo>
                  <a:lnTo>
                    <a:pt x="375920" y="471474"/>
                  </a:lnTo>
                  <a:lnTo>
                    <a:pt x="375920" y="472744"/>
                  </a:lnTo>
                  <a:lnTo>
                    <a:pt x="375920" y="482904"/>
                  </a:lnTo>
                  <a:lnTo>
                    <a:pt x="375920" y="486714"/>
                  </a:lnTo>
                  <a:lnTo>
                    <a:pt x="345948" y="486714"/>
                  </a:lnTo>
                  <a:lnTo>
                    <a:pt x="345948" y="482904"/>
                  </a:lnTo>
                  <a:lnTo>
                    <a:pt x="345948" y="472744"/>
                  </a:lnTo>
                  <a:lnTo>
                    <a:pt x="345948" y="471474"/>
                  </a:lnTo>
                  <a:lnTo>
                    <a:pt x="345948" y="468934"/>
                  </a:lnTo>
                  <a:lnTo>
                    <a:pt x="135890" y="468934"/>
                  </a:lnTo>
                  <a:lnTo>
                    <a:pt x="135890" y="471474"/>
                  </a:lnTo>
                  <a:lnTo>
                    <a:pt x="135890" y="472744"/>
                  </a:lnTo>
                  <a:lnTo>
                    <a:pt x="135890" y="482904"/>
                  </a:lnTo>
                  <a:lnTo>
                    <a:pt x="135890" y="486714"/>
                  </a:lnTo>
                  <a:lnTo>
                    <a:pt x="105918" y="486714"/>
                  </a:lnTo>
                  <a:lnTo>
                    <a:pt x="105918" y="467664"/>
                  </a:lnTo>
                  <a:lnTo>
                    <a:pt x="0" y="467664"/>
                  </a:lnTo>
                  <a:lnTo>
                    <a:pt x="0" y="507034"/>
                  </a:lnTo>
                  <a:lnTo>
                    <a:pt x="4318" y="507034"/>
                  </a:lnTo>
                  <a:lnTo>
                    <a:pt x="4318" y="471474"/>
                  </a:lnTo>
                  <a:lnTo>
                    <a:pt x="101600" y="471474"/>
                  </a:lnTo>
                  <a:lnTo>
                    <a:pt x="101600" y="472744"/>
                  </a:lnTo>
                  <a:lnTo>
                    <a:pt x="101600" y="482904"/>
                  </a:lnTo>
                  <a:lnTo>
                    <a:pt x="101600" y="486714"/>
                  </a:lnTo>
                  <a:lnTo>
                    <a:pt x="101600" y="490524"/>
                  </a:lnTo>
                  <a:lnTo>
                    <a:pt x="140208" y="490524"/>
                  </a:lnTo>
                  <a:lnTo>
                    <a:pt x="140208" y="486714"/>
                  </a:lnTo>
                  <a:lnTo>
                    <a:pt x="140208" y="482904"/>
                  </a:lnTo>
                  <a:lnTo>
                    <a:pt x="140208" y="472744"/>
                  </a:lnTo>
                  <a:lnTo>
                    <a:pt x="341630" y="472744"/>
                  </a:lnTo>
                  <a:lnTo>
                    <a:pt x="341630" y="482904"/>
                  </a:lnTo>
                  <a:lnTo>
                    <a:pt x="341630" y="486714"/>
                  </a:lnTo>
                  <a:lnTo>
                    <a:pt x="341630" y="490524"/>
                  </a:lnTo>
                  <a:lnTo>
                    <a:pt x="380238" y="490524"/>
                  </a:lnTo>
                  <a:lnTo>
                    <a:pt x="380238" y="486714"/>
                  </a:lnTo>
                  <a:lnTo>
                    <a:pt x="380238" y="482904"/>
                  </a:lnTo>
                  <a:lnTo>
                    <a:pt x="380238" y="472744"/>
                  </a:lnTo>
                  <a:lnTo>
                    <a:pt x="563880" y="472744"/>
                  </a:lnTo>
                  <a:lnTo>
                    <a:pt x="563880" y="482904"/>
                  </a:lnTo>
                  <a:lnTo>
                    <a:pt x="563880" y="486714"/>
                  </a:lnTo>
                  <a:lnTo>
                    <a:pt x="595630" y="486714"/>
                  </a:lnTo>
                  <a:lnTo>
                    <a:pt x="595630" y="490524"/>
                  </a:lnTo>
                  <a:lnTo>
                    <a:pt x="595630" y="505764"/>
                  </a:lnTo>
                  <a:lnTo>
                    <a:pt x="599948" y="505764"/>
                  </a:lnTo>
                  <a:lnTo>
                    <a:pt x="599948" y="490524"/>
                  </a:lnTo>
                  <a:lnTo>
                    <a:pt x="599948" y="486714"/>
                  </a:lnTo>
                  <a:lnTo>
                    <a:pt x="599948" y="48290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3992664" y="5604586"/>
              <a:ext cx="42545" cy="35560"/>
            </a:xfrm>
            <a:custGeom>
              <a:avLst/>
              <a:gdLst/>
              <a:ahLst/>
              <a:cxnLst/>
              <a:rect l="l" t="t" r="r" b="b"/>
              <a:pathLst>
                <a:path w="42545" h="35560">
                  <a:moveTo>
                    <a:pt x="21145" y="0"/>
                  </a:moveTo>
                  <a:lnTo>
                    <a:pt x="12912" y="1660"/>
                  </a:lnTo>
                  <a:lnTo>
                    <a:pt x="6191" y="6189"/>
                  </a:lnTo>
                  <a:lnTo>
                    <a:pt x="1660" y="12906"/>
                  </a:lnTo>
                  <a:lnTo>
                    <a:pt x="0" y="21132"/>
                  </a:lnTo>
                  <a:lnTo>
                    <a:pt x="0" y="35166"/>
                  </a:lnTo>
                  <a:lnTo>
                    <a:pt x="4318" y="35166"/>
                  </a:lnTo>
                  <a:lnTo>
                    <a:pt x="4330" y="11849"/>
                  </a:lnTo>
                  <a:lnTo>
                    <a:pt x="11849" y="4330"/>
                  </a:lnTo>
                  <a:lnTo>
                    <a:pt x="30441" y="4330"/>
                  </a:lnTo>
                  <a:lnTo>
                    <a:pt x="37947" y="11849"/>
                  </a:lnTo>
                  <a:lnTo>
                    <a:pt x="37973" y="35166"/>
                  </a:lnTo>
                  <a:lnTo>
                    <a:pt x="42291" y="35166"/>
                  </a:lnTo>
                  <a:lnTo>
                    <a:pt x="42291" y="21132"/>
                  </a:lnTo>
                  <a:lnTo>
                    <a:pt x="40630" y="12906"/>
                  </a:lnTo>
                  <a:lnTo>
                    <a:pt x="36099" y="6189"/>
                  </a:lnTo>
                  <a:lnTo>
                    <a:pt x="29378" y="1660"/>
                  </a:lnTo>
                  <a:lnTo>
                    <a:pt x="21145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3882682" y="6333172"/>
              <a:ext cx="25400" cy="286385"/>
            </a:xfrm>
            <a:custGeom>
              <a:avLst/>
              <a:gdLst/>
              <a:ahLst/>
              <a:cxnLst/>
              <a:rect l="l" t="t" r="r" b="b"/>
              <a:pathLst>
                <a:path w="25400" h="286384">
                  <a:moveTo>
                    <a:pt x="25234" y="0"/>
                  </a:moveTo>
                  <a:lnTo>
                    <a:pt x="0" y="0"/>
                  </a:lnTo>
                  <a:lnTo>
                    <a:pt x="0" y="286232"/>
                  </a:lnTo>
                  <a:lnTo>
                    <a:pt x="25234" y="286232"/>
                  </a:lnTo>
                  <a:lnTo>
                    <a:pt x="25234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3880523" y="6330949"/>
              <a:ext cx="29845" cy="290830"/>
            </a:xfrm>
            <a:custGeom>
              <a:avLst/>
              <a:gdLst/>
              <a:ahLst/>
              <a:cxnLst/>
              <a:rect l="l" t="t" r="r" b="b"/>
              <a:pathLst>
                <a:path w="29845" h="290829">
                  <a:moveTo>
                    <a:pt x="29552" y="0"/>
                  </a:moveTo>
                  <a:lnTo>
                    <a:pt x="25234" y="0"/>
                  </a:lnTo>
                  <a:lnTo>
                    <a:pt x="25234" y="3810"/>
                  </a:lnTo>
                  <a:lnTo>
                    <a:pt x="25234" y="285750"/>
                  </a:lnTo>
                  <a:lnTo>
                    <a:pt x="4318" y="285750"/>
                  </a:lnTo>
                  <a:lnTo>
                    <a:pt x="4318" y="3810"/>
                  </a:lnTo>
                  <a:lnTo>
                    <a:pt x="25234" y="3810"/>
                  </a:lnTo>
                  <a:lnTo>
                    <a:pt x="2523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85750"/>
                  </a:lnTo>
                  <a:lnTo>
                    <a:pt x="0" y="288290"/>
                  </a:lnTo>
                  <a:lnTo>
                    <a:pt x="0" y="290830"/>
                  </a:lnTo>
                  <a:lnTo>
                    <a:pt x="29552" y="290830"/>
                  </a:lnTo>
                  <a:lnTo>
                    <a:pt x="29552" y="288455"/>
                  </a:lnTo>
                  <a:lnTo>
                    <a:pt x="29552" y="288290"/>
                  </a:lnTo>
                  <a:lnTo>
                    <a:pt x="29552" y="286296"/>
                  </a:lnTo>
                  <a:lnTo>
                    <a:pt x="27393" y="286296"/>
                  </a:lnTo>
                  <a:lnTo>
                    <a:pt x="27393" y="285750"/>
                  </a:lnTo>
                  <a:lnTo>
                    <a:pt x="29552" y="285750"/>
                  </a:lnTo>
                  <a:lnTo>
                    <a:pt x="29552" y="3810"/>
                  </a:lnTo>
                  <a:lnTo>
                    <a:pt x="295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3890556" y="6345567"/>
              <a:ext cx="4445" cy="102235"/>
            </a:xfrm>
            <a:custGeom>
              <a:avLst/>
              <a:gdLst/>
              <a:ahLst/>
              <a:cxnLst/>
              <a:rect l="l" t="t" r="r" b="b"/>
              <a:pathLst>
                <a:path w="4445" h="102235">
                  <a:moveTo>
                    <a:pt x="4318" y="77787"/>
                  </a:moveTo>
                  <a:lnTo>
                    <a:pt x="0" y="77787"/>
                  </a:lnTo>
                  <a:lnTo>
                    <a:pt x="0" y="101904"/>
                  </a:lnTo>
                  <a:lnTo>
                    <a:pt x="4318" y="101904"/>
                  </a:lnTo>
                  <a:lnTo>
                    <a:pt x="4318" y="77787"/>
                  </a:lnTo>
                  <a:close/>
                </a:path>
                <a:path w="4445" h="102235">
                  <a:moveTo>
                    <a:pt x="4318" y="42214"/>
                  </a:moveTo>
                  <a:lnTo>
                    <a:pt x="0" y="42214"/>
                  </a:lnTo>
                  <a:lnTo>
                    <a:pt x="0" y="66344"/>
                  </a:lnTo>
                  <a:lnTo>
                    <a:pt x="4318" y="66344"/>
                  </a:lnTo>
                  <a:lnTo>
                    <a:pt x="4318" y="42214"/>
                  </a:lnTo>
                  <a:close/>
                </a:path>
                <a:path w="4445" h="102235">
                  <a:moveTo>
                    <a:pt x="4318" y="0"/>
                  </a:moveTo>
                  <a:lnTo>
                    <a:pt x="0" y="0"/>
                  </a:lnTo>
                  <a:lnTo>
                    <a:pt x="0" y="32372"/>
                  </a:lnTo>
                  <a:lnTo>
                    <a:pt x="4318" y="3237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3897553" y="6367627"/>
              <a:ext cx="5080" cy="84455"/>
            </a:xfrm>
            <a:custGeom>
              <a:avLst/>
              <a:gdLst/>
              <a:ahLst/>
              <a:cxnLst/>
              <a:rect l="l" t="t" r="r" b="b"/>
              <a:pathLst>
                <a:path w="5079" h="84454">
                  <a:moveTo>
                    <a:pt x="4318" y="70954"/>
                  </a:moveTo>
                  <a:lnTo>
                    <a:pt x="0" y="70954"/>
                  </a:lnTo>
                  <a:lnTo>
                    <a:pt x="0" y="84302"/>
                  </a:lnTo>
                  <a:lnTo>
                    <a:pt x="4318" y="84302"/>
                  </a:lnTo>
                  <a:lnTo>
                    <a:pt x="4318" y="70954"/>
                  </a:lnTo>
                  <a:close/>
                </a:path>
                <a:path w="5079" h="84454">
                  <a:moveTo>
                    <a:pt x="4318" y="34290"/>
                  </a:moveTo>
                  <a:lnTo>
                    <a:pt x="0" y="34290"/>
                  </a:lnTo>
                  <a:lnTo>
                    <a:pt x="0" y="47625"/>
                  </a:lnTo>
                  <a:lnTo>
                    <a:pt x="4318" y="47625"/>
                  </a:lnTo>
                  <a:lnTo>
                    <a:pt x="4318" y="34290"/>
                  </a:lnTo>
                  <a:close/>
                </a:path>
                <a:path w="5079" h="84454">
                  <a:moveTo>
                    <a:pt x="4787" y="0"/>
                  </a:moveTo>
                  <a:lnTo>
                    <a:pt x="469" y="0"/>
                  </a:lnTo>
                  <a:lnTo>
                    <a:pt x="469" y="13335"/>
                  </a:lnTo>
                  <a:lnTo>
                    <a:pt x="4787" y="13335"/>
                  </a:lnTo>
                  <a:lnTo>
                    <a:pt x="478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3890556" y="6457949"/>
              <a:ext cx="4445" cy="102235"/>
            </a:xfrm>
            <a:custGeom>
              <a:avLst/>
              <a:gdLst/>
              <a:ahLst/>
              <a:cxnLst/>
              <a:rect l="l" t="t" r="r" b="b"/>
              <a:pathLst>
                <a:path w="4445" h="102234">
                  <a:moveTo>
                    <a:pt x="4318" y="77787"/>
                  </a:moveTo>
                  <a:lnTo>
                    <a:pt x="0" y="77787"/>
                  </a:lnTo>
                  <a:lnTo>
                    <a:pt x="0" y="101917"/>
                  </a:lnTo>
                  <a:lnTo>
                    <a:pt x="4318" y="101917"/>
                  </a:lnTo>
                  <a:lnTo>
                    <a:pt x="4318" y="77787"/>
                  </a:lnTo>
                  <a:close/>
                </a:path>
                <a:path w="4445" h="102234">
                  <a:moveTo>
                    <a:pt x="4318" y="42227"/>
                  </a:moveTo>
                  <a:lnTo>
                    <a:pt x="0" y="42227"/>
                  </a:lnTo>
                  <a:lnTo>
                    <a:pt x="0" y="66357"/>
                  </a:lnTo>
                  <a:lnTo>
                    <a:pt x="4318" y="66357"/>
                  </a:lnTo>
                  <a:lnTo>
                    <a:pt x="4318" y="42227"/>
                  </a:lnTo>
                  <a:close/>
                </a:path>
                <a:path w="4445" h="102234">
                  <a:moveTo>
                    <a:pt x="4318" y="0"/>
                  </a:moveTo>
                  <a:lnTo>
                    <a:pt x="0" y="0"/>
                  </a:lnTo>
                  <a:lnTo>
                    <a:pt x="0" y="32385"/>
                  </a:lnTo>
                  <a:lnTo>
                    <a:pt x="4318" y="3238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3897553" y="6480022"/>
              <a:ext cx="5080" cy="84455"/>
            </a:xfrm>
            <a:custGeom>
              <a:avLst/>
              <a:gdLst/>
              <a:ahLst/>
              <a:cxnLst/>
              <a:rect l="l" t="t" r="r" b="b"/>
              <a:pathLst>
                <a:path w="5079" h="84454">
                  <a:moveTo>
                    <a:pt x="4318" y="34290"/>
                  </a:moveTo>
                  <a:lnTo>
                    <a:pt x="0" y="34290"/>
                  </a:lnTo>
                  <a:lnTo>
                    <a:pt x="0" y="47625"/>
                  </a:lnTo>
                  <a:lnTo>
                    <a:pt x="4318" y="47625"/>
                  </a:lnTo>
                  <a:lnTo>
                    <a:pt x="4318" y="34290"/>
                  </a:lnTo>
                  <a:close/>
                </a:path>
                <a:path w="5079" h="84454">
                  <a:moveTo>
                    <a:pt x="4787" y="70954"/>
                  </a:moveTo>
                  <a:lnTo>
                    <a:pt x="469" y="70954"/>
                  </a:lnTo>
                  <a:lnTo>
                    <a:pt x="469" y="84289"/>
                  </a:lnTo>
                  <a:lnTo>
                    <a:pt x="4787" y="84289"/>
                  </a:lnTo>
                  <a:lnTo>
                    <a:pt x="4787" y="70954"/>
                  </a:lnTo>
                  <a:close/>
                </a:path>
                <a:path w="5079" h="84454">
                  <a:moveTo>
                    <a:pt x="4787" y="0"/>
                  </a:moveTo>
                  <a:lnTo>
                    <a:pt x="469" y="0"/>
                  </a:lnTo>
                  <a:lnTo>
                    <a:pt x="469" y="13322"/>
                  </a:lnTo>
                  <a:lnTo>
                    <a:pt x="4787" y="13322"/>
                  </a:lnTo>
                  <a:lnTo>
                    <a:pt x="478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3890556" y="6569544"/>
              <a:ext cx="4445" cy="24765"/>
            </a:xfrm>
            <a:custGeom>
              <a:avLst/>
              <a:gdLst/>
              <a:ahLst/>
              <a:cxnLst/>
              <a:rect l="l" t="t" r="r" b="b"/>
              <a:pathLst>
                <a:path w="4445" h="24765">
                  <a:moveTo>
                    <a:pt x="4317" y="0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4317" y="2414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3898023" y="6584797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4">
                  <a:moveTo>
                    <a:pt x="4318" y="0"/>
                  </a:moveTo>
                  <a:lnTo>
                    <a:pt x="0" y="0"/>
                  </a:lnTo>
                  <a:lnTo>
                    <a:pt x="0" y="13322"/>
                  </a:lnTo>
                  <a:lnTo>
                    <a:pt x="4318" y="1332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4117949" y="6333172"/>
              <a:ext cx="25400" cy="286385"/>
            </a:xfrm>
            <a:custGeom>
              <a:avLst/>
              <a:gdLst/>
              <a:ahLst/>
              <a:cxnLst/>
              <a:rect l="l" t="t" r="r" b="b"/>
              <a:pathLst>
                <a:path w="25400" h="286384">
                  <a:moveTo>
                    <a:pt x="25247" y="0"/>
                  </a:moveTo>
                  <a:lnTo>
                    <a:pt x="0" y="0"/>
                  </a:lnTo>
                  <a:lnTo>
                    <a:pt x="0" y="286232"/>
                  </a:lnTo>
                  <a:lnTo>
                    <a:pt x="25247" y="286232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4115790" y="6330949"/>
              <a:ext cx="29845" cy="290830"/>
            </a:xfrm>
            <a:custGeom>
              <a:avLst/>
              <a:gdLst/>
              <a:ahLst/>
              <a:cxnLst/>
              <a:rect l="l" t="t" r="r" b="b"/>
              <a:pathLst>
                <a:path w="29845" h="290829">
                  <a:moveTo>
                    <a:pt x="29565" y="0"/>
                  </a:moveTo>
                  <a:lnTo>
                    <a:pt x="25247" y="0"/>
                  </a:lnTo>
                  <a:lnTo>
                    <a:pt x="25247" y="3810"/>
                  </a:lnTo>
                  <a:lnTo>
                    <a:pt x="25247" y="285750"/>
                  </a:lnTo>
                  <a:lnTo>
                    <a:pt x="4318" y="285750"/>
                  </a:lnTo>
                  <a:lnTo>
                    <a:pt x="4318" y="3810"/>
                  </a:lnTo>
                  <a:lnTo>
                    <a:pt x="25247" y="3810"/>
                  </a:lnTo>
                  <a:lnTo>
                    <a:pt x="25247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85750"/>
                  </a:lnTo>
                  <a:lnTo>
                    <a:pt x="0" y="290830"/>
                  </a:lnTo>
                  <a:lnTo>
                    <a:pt x="2159" y="290830"/>
                  </a:lnTo>
                  <a:lnTo>
                    <a:pt x="29565" y="290830"/>
                  </a:lnTo>
                  <a:lnTo>
                    <a:pt x="29565" y="288290"/>
                  </a:lnTo>
                  <a:lnTo>
                    <a:pt x="29565" y="285750"/>
                  </a:lnTo>
                  <a:lnTo>
                    <a:pt x="29565" y="3810"/>
                  </a:lnTo>
                  <a:lnTo>
                    <a:pt x="295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4130992" y="6345567"/>
              <a:ext cx="4445" cy="102235"/>
            </a:xfrm>
            <a:custGeom>
              <a:avLst/>
              <a:gdLst/>
              <a:ahLst/>
              <a:cxnLst/>
              <a:rect l="l" t="t" r="r" b="b"/>
              <a:pathLst>
                <a:path w="4445" h="102235">
                  <a:moveTo>
                    <a:pt x="4318" y="77787"/>
                  </a:moveTo>
                  <a:lnTo>
                    <a:pt x="0" y="77787"/>
                  </a:lnTo>
                  <a:lnTo>
                    <a:pt x="0" y="101904"/>
                  </a:lnTo>
                  <a:lnTo>
                    <a:pt x="4318" y="101904"/>
                  </a:lnTo>
                  <a:lnTo>
                    <a:pt x="4318" y="77787"/>
                  </a:lnTo>
                  <a:close/>
                </a:path>
                <a:path w="4445" h="102235">
                  <a:moveTo>
                    <a:pt x="4318" y="42214"/>
                  </a:moveTo>
                  <a:lnTo>
                    <a:pt x="0" y="42214"/>
                  </a:lnTo>
                  <a:lnTo>
                    <a:pt x="0" y="66344"/>
                  </a:lnTo>
                  <a:lnTo>
                    <a:pt x="4318" y="66344"/>
                  </a:lnTo>
                  <a:lnTo>
                    <a:pt x="4318" y="42214"/>
                  </a:lnTo>
                  <a:close/>
                </a:path>
                <a:path w="4445" h="102235">
                  <a:moveTo>
                    <a:pt x="4318" y="0"/>
                  </a:moveTo>
                  <a:lnTo>
                    <a:pt x="0" y="0"/>
                  </a:lnTo>
                  <a:lnTo>
                    <a:pt x="0" y="32372"/>
                  </a:lnTo>
                  <a:lnTo>
                    <a:pt x="4318" y="3237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4123525" y="6367627"/>
              <a:ext cx="5080" cy="84455"/>
            </a:xfrm>
            <a:custGeom>
              <a:avLst/>
              <a:gdLst/>
              <a:ahLst/>
              <a:cxnLst/>
              <a:rect l="l" t="t" r="r" b="b"/>
              <a:pathLst>
                <a:path w="5079" h="84454">
                  <a:moveTo>
                    <a:pt x="4318" y="0"/>
                  </a:moveTo>
                  <a:lnTo>
                    <a:pt x="0" y="0"/>
                  </a:lnTo>
                  <a:lnTo>
                    <a:pt x="0" y="13335"/>
                  </a:lnTo>
                  <a:lnTo>
                    <a:pt x="4318" y="13335"/>
                  </a:lnTo>
                  <a:lnTo>
                    <a:pt x="4318" y="0"/>
                  </a:lnTo>
                  <a:close/>
                </a:path>
                <a:path w="5079" h="84454">
                  <a:moveTo>
                    <a:pt x="4800" y="70954"/>
                  </a:moveTo>
                  <a:lnTo>
                    <a:pt x="482" y="70954"/>
                  </a:lnTo>
                  <a:lnTo>
                    <a:pt x="482" y="84302"/>
                  </a:lnTo>
                  <a:lnTo>
                    <a:pt x="4800" y="84302"/>
                  </a:lnTo>
                  <a:lnTo>
                    <a:pt x="4800" y="70954"/>
                  </a:lnTo>
                  <a:close/>
                </a:path>
                <a:path w="5079" h="84454">
                  <a:moveTo>
                    <a:pt x="4800" y="34290"/>
                  </a:moveTo>
                  <a:lnTo>
                    <a:pt x="482" y="34290"/>
                  </a:lnTo>
                  <a:lnTo>
                    <a:pt x="482" y="47625"/>
                  </a:lnTo>
                  <a:lnTo>
                    <a:pt x="4800" y="47625"/>
                  </a:lnTo>
                  <a:lnTo>
                    <a:pt x="4800" y="3429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4130992" y="6457949"/>
              <a:ext cx="4445" cy="102235"/>
            </a:xfrm>
            <a:custGeom>
              <a:avLst/>
              <a:gdLst/>
              <a:ahLst/>
              <a:cxnLst/>
              <a:rect l="l" t="t" r="r" b="b"/>
              <a:pathLst>
                <a:path w="4445" h="102234">
                  <a:moveTo>
                    <a:pt x="4318" y="77787"/>
                  </a:moveTo>
                  <a:lnTo>
                    <a:pt x="0" y="77787"/>
                  </a:lnTo>
                  <a:lnTo>
                    <a:pt x="0" y="101917"/>
                  </a:lnTo>
                  <a:lnTo>
                    <a:pt x="4318" y="101917"/>
                  </a:lnTo>
                  <a:lnTo>
                    <a:pt x="4318" y="77787"/>
                  </a:lnTo>
                  <a:close/>
                </a:path>
                <a:path w="4445" h="102234">
                  <a:moveTo>
                    <a:pt x="4318" y="42227"/>
                  </a:moveTo>
                  <a:lnTo>
                    <a:pt x="0" y="42227"/>
                  </a:lnTo>
                  <a:lnTo>
                    <a:pt x="0" y="66357"/>
                  </a:lnTo>
                  <a:lnTo>
                    <a:pt x="4318" y="66357"/>
                  </a:lnTo>
                  <a:lnTo>
                    <a:pt x="4318" y="42227"/>
                  </a:lnTo>
                  <a:close/>
                </a:path>
                <a:path w="4445" h="102234">
                  <a:moveTo>
                    <a:pt x="4318" y="0"/>
                  </a:moveTo>
                  <a:lnTo>
                    <a:pt x="0" y="0"/>
                  </a:lnTo>
                  <a:lnTo>
                    <a:pt x="0" y="32385"/>
                  </a:lnTo>
                  <a:lnTo>
                    <a:pt x="4318" y="3238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4123525" y="6480022"/>
              <a:ext cx="5080" cy="84455"/>
            </a:xfrm>
            <a:custGeom>
              <a:avLst/>
              <a:gdLst/>
              <a:ahLst/>
              <a:cxnLst/>
              <a:rect l="l" t="t" r="r" b="b"/>
              <a:pathLst>
                <a:path w="5079" h="84454">
                  <a:moveTo>
                    <a:pt x="4318" y="0"/>
                  </a:moveTo>
                  <a:lnTo>
                    <a:pt x="0" y="0"/>
                  </a:lnTo>
                  <a:lnTo>
                    <a:pt x="0" y="13322"/>
                  </a:lnTo>
                  <a:lnTo>
                    <a:pt x="4318" y="13322"/>
                  </a:lnTo>
                  <a:lnTo>
                    <a:pt x="4318" y="0"/>
                  </a:lnTo>
                  <a:close/>
                </a:path>
                <a:path w="5079" h="84454">
                  <a:moveTo>
                    <a:pt x="4800" y="70954"/>
                  </a:moveTo>
                  <a:lnTo>
                    <a:pt x="482" y="70954"/>
                  </a:lnTo>
                  <a:lnTo>
                    <a:pt x="482" y="84289"/>
                  </a:lnTo>
                  <a:lnTo>
                    <a:pt x="4800" y="84289"/>
                  </a:lnTo>
                  <a:lnTo>
                    <a:pt x="4800" y="70954"/>
                  </a:lnTo>
                  <a:close/>
                </a:path>
                <a:path w="5079" h="84454">
                  <a:moveTo>
                    <a:pt x="4800" y="34290"/>
                  </a:moveTo>
                  <a:lnTo>
                    <a:pt x="482" y="34290"/>
                  </a:lnTo>
                  <a:lnTo>
                    <a:pt x="482" y="47625"/>
                  </a:lnTo>
                  <a:lnTo>
                    <a:pt x="4800" y="47625"/>
                  </a:lnTo>
                  <a:lnTo>
                    <a:pt x="4800" y="3429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4130992" y="6569544"/>
              <a:ext cx="4445" cy="24765"/>
            </a:xfrm>
            <a:custGeom>
              <a:avLst/>
              <a:gdLst/>
              <a:ahLst/>
              <a:cxnLst/>
              <a:rect l="l" t="t" r="r" b="b"/>
              <a:pathLst>
                <a:path w="4445" h="24765">
                  <a:moveTo>
                    <a:pt x="4318" y="0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4318" y="2414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4124007" y="6584797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4">
                  <a:moveTo>
                    <a:pt x="4317" y="0"/>
                  </a:moveTo>
                  <a:lnTo>
                    <a:pt x="0" y="0"/>
                  </a:lnTo>
                  <a:lnTo>
                    <a:pt x="0" y="13322"/>
                  </a:lnTo>
                  <a:lnTo>
                    <a:pt x="4317" y="1332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3891953" y="6163525"/>
              <a:ext cx="242570" cy="503555"/>
            </a:xfrm>
            <a:custGeom>
              <a:avLst/>
              <a:gdLst/>
              <a:ahLst/>
              <a:cxnLst/>
              <a:rect l="l" t="t" r="r" b="b"/>
              <a:pathLst>
                <a:path w="242570" h="503554">
                  <a:moveTo>
                    <a:pt x="241960" y="457200"/>
                  </a:moveTo>
                  <a:lnTo>
                    <a:pt x="229108" y="457200"/>
                  </a:lnTo>
                  <a:lnTo>
                    <a:pt x="229108" y="430060"/>
                  </a:lnTo>
                  <a:lnTo>
                    <a:pt x="223393" y="430060"/>
                  </a:lnTo>
                  <a:lnTo>
                    <a:pt x="223393" y="413893"/>
                  </a:lnTo>
                  <a:lnTo>
                    <a:pt x="229590" y="413893"/>
                  </a:lnTo>
                  <a:lnTo>
                    <a:pt x="229590" y="388632"/>
                  </a:lnTo>
                  <a:lnTo>
                    <a:pt x="225298" y="388632"/>
                  </a:lnTo>
                  <a:lnTo>
                    <a:pt x="225298" y="371525"/>
                  </a:lnTo>
                  <a:lnTo>
                    <a:pt x="231482" y="371525"/>
                  </a:lnTo>
                  <a:lnTo>
                    <a:pt x="231482" y="347192"/>
                  </a:lnTo>
                  <a:lnTo>
                    <a:pt x="225767" y="347192"/>
                  </a:lnTo>
                  <a:lnTo>
                    <a:pt x="225767" y="331038"/>
                  </a:lnTo>
                  <a:lnTo>
                    <a:pt x="231013" y="331038"/>
                  </a:lnTo>
                  <a:lnTo>
                    <a:pt x="231013" y="302425"/>
                  </a:lnTo>
                  <a:lnTo>
                    <a:pt x="225767" y="302425"/>
                  </a:lnTo>
                  <a:lnTo>
                    <a:pt x="225767" y="291033"/>
                  </a:lnTo>
                  <a:lnTo>
                    <a:pt x="231965" y="291033"/>
                  </a:lnTo>
                  <a:lnTo>
                    <a:pt x="231965" y="263372"/>
                  </a:lnTo>
                  <a:lnTo>
                    <a:pt x="225767" y="263372"/>
                  </a:lnTo>
                  <a:lnTo>
                    <a:pt x="225767" y="248640"/>
                  </a:lnTo>
                  <a:lnTo>
                    <a:pt x="231965" y="248640"/>
                  </a:lnTo>
                  <a:lnTo>
                    <a:pt x="231965" y="222885"/>
                  </a:lnTo>
                  <a:lnTo>
                    <a:pt x="228155" y="222885"/>
                  </a:lnTo>
                  <a:lnTo>
                    <a:pt x="228155" y="205778"/>
                  </a:lnTo>
                  <a:lnTo>
                    <a:pt x="233870" y="205778"/>
                  </a:lnTo>
                  <a:lnTo>
                    <a:pt x="233870" y="86690"/>
                  </a:lnTo>
                  <a:lnTo>
                    <a:pt x="222910" y="86690"/>
                  </a:lnTo>
                  <a:lnTo>
                    <a:pt x="222910" y="0"/>
                  </a:lnTo>
                  <a:lnTo>
                    <a:pt x="130746" y="0"/>
                  </a:lnTo>
                  <a:lnTo>
                    <a:pt x="111213" y="0"/>
                  </a:lnTo>
                  <a:lnTo>
                    <a:pt x="19050" y="0"/>
                  </a:lnTo>
                  <a:lnTo>
                    <a:pt x="19050" y="86690"/>
                  </a:lnTo>
                  <a:lnTo>
                    <a:pt x="8089" y="86690"/>
                  </a:lnTo>
                  <a:lnTo>
                    <a:pt x="8089" y="205778"/>
                  </a:lnTo>
                  <a:lnTo>
                    <a:pt x="13804" y="205778"/>
                  </a:lnTo>
                  <a:lnTo>
                    <a:pt x="13804" y="222885"/>
                  </a:lnTo>
                  <a:lnTo>
                    <a:pt x="9994" y="222885"/>
                  </a:lnTo>
                  <a:lnTo>
                    <a:pt x="9994" y="248640"/>
                  </a:lnTo>
                  <a:lnTo>
                    <a:pt x="16192" y="248640"/>
                  </a:lnTo>
                  <a:lnTo>
                    <a:pt x="16192" y="263372"/>
                  </a:lnTo>
                  <a:lnTo>
                    <a:pt x="9994" y="263372"/>
                  </a:lnTo>
                  <a:lnTo>
                    <a:pt x="9994" y="291033"/>
                  </a:lnTo>
                  <a:lnTo>
                    <a:pt x="16192" y="291033"/>
                  </a:lnTo>
                  <a:lnTo>
                    <a:pt x="16192" y="302425"/>
                  </a:lnTo>
                  <a:lnTo>
                    <a:pt x="10947" y="302425"/>
                  </a:lnTo>
                  <a:lnTo>
                    <a:pt x="10947" y="331038"/>
                  </a:lnTo>
                  <a:lnTo>
                    <a:pt x="16192" y="331038"/>
                  </a:lnTo>
                  <a:lnTo>
                    <a:pt x="16192" y="347192"/>
                  </a:lnTo>
                  <a:lnTo>
                    <a:pt x="10464" y="347192"/>
                  </a:lnTo>
                  <a:lnTo>
                    <a:pt x="10464" y="371525"/>
                  </a:lnTo>
                  <a:lnTo>
                    <a:pt x="16662" y="371525"/>
                  </a:lnTo>
                  <a:lnTo>
                    <a:pt x="16662" y="388632"/>
                  </a:lnTo>
                  <a:lnTo>
                    <a:pt x="12369" y="388632"/>
                  </a:lnTo>
                  <a:lnTo>
                    <a:pt x="12369" y="413893"/>
                  </a:lnTo>
                  <a:lnTo>
                    <a:pt x="18567" y="413893"/>
                  </a:lnTo>
                  <a:lnTo>
                    <a:pt x="18567" y="430060"/>
                  </a:lnTo>
                  <a:lnTo>
                    <a:pt x="12852" y="430060"/>
                  </a:lnTo>
                  <a:lnTo>
                    <a:pt x="12852" y="457200"/>
                  </a:lnTo>
                  <a:lnTo>
                    <a:pt x="0" y="457200"/>
                  </a:lnTo>
                  <a:lnTo>
                    <a:pt x="0" y="477240"/>
                  </a:lnTo>
                  <a:lnTo>
                    <a:pt x="10464" y="477240"/>
                  </a:lnTo>
                  <a:lnTo>
                    <a:pt x="10464" y="481012"/>
                  </a:lnTo>
                  <a:lnTo>
                    <a:pt x="3327" y="481012"/>
                  </a:lnTo>
                  <a:lnTo>
                    <a:pt x="3327" y="502958"/>
                  </a:lnTo>
                  <a:lnTo>
                    <a:pt x="18237" y="502958"/>
                  </a:lnTo>
                  <a:lnTo>
                    <a:pt x="20586" y="500799"/>
                  </a:lnTo>
                  <a:lnTo>
                    <a:pt x="22936" y="498640"/>
                  </a:lnTo>
                  <a:lnTo>
                    <a:pt x="56502" y="476859"/>
                  </a:lnTo>
                  <a:lnTo>
                    <a:pt x="89306" y="466712"/>
                  </a:lnTo>
                  <a:lnTo>
                    <a:pt x="89027" y="466775"/>
                  </a:lnTo>
                  <a:lnTo>
                    <a:pt x="152895" y="466775"/>
                  </a:lnTo>
                  <a:lnTo>
                    <a:pt x="191236" y="479399"/>
                  </a:lnTo>
                  <a:lnTo>
                    <a:pt x="223723" y="502958"/>
                  </a:lnTo>
                  <a:lnTo>
                    <a:pt x="238633" y="502958"/>
                  </a:lnTo>
                  <a:lnTo>
                    <a:pt x="238633" y="500799"/>
                  </a:lnTo>
                  <a:lnTo>
                    <a:pt x="238633" y="481012"/>
                  </a:lnTo>
                  <a:lnTo>
                    <a:pt x="231482" y="481012"/>
                  </a:lnTo>
                  <a:lnTo>
                    <a:pt x="231482" y="477240"/>
                  </a:lnTo>
                  <a:lnTo>
                    <a:pt x="241960" y="477240"/>
                  </a:lnTo>
                  <a:lnTo>
                    <a:pt x="241960" y="4572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3968089" y="6331279"/>
              <a:ext cx="90170" cy="34290"/>
            </a:xfrm>
            <a:custGeom>
              <a:avLst/>
              <a:gdLst/>
              <a:ahLst/>
              <a:cxnLst/>
              <a:rect l="l" t="t" r="r" b="b"/>
              <a:pathLst>
                <a:path w="90170" h="34289">
                  <a:moveTo>
                    <a:pt x="11112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1112" y="34290"/>
                  </a:lnTo>
                  <a:lnTo>
                    <a:pt x="11112" y="0"/>
                  </a:lnTo>
                  <a:close/>
                </a:path>
                <a:path w="90170" h="34289">
                  <a:moveTo>
                    <a:pt x="89839" y="0"/>
                  </a:moveTo>
                  <a:lnTo>
                    <a:pt x="77787" y="0"/>
                  </a:lnTo>
                  <a:lnTo>
                    <a:pt x="77787" y="34290"/>
                  </a:lnTo>
                  <a:lnTo>
                    <a:pt x="89839" y="34290"/>
                  </a:lnTo>
                  <a:lnTo>
                    <a:pt x="89839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3987926" y="6333172"/>
              <a:ext cx="30480" cy="26034"/>
            </a:xfrm>
            <a:custGeom>
              <a:avLst/>
              <a:gdLst/>
              <a:ahLst/>
              <a:cxnLst/>
              <a:rect l="l" t="t" r="r" b="b"/>
              <a:pathLst>
                <a:path w="30479" h="26035">
                  <a:moveTo>
                    <a:pt x="0" y="25704"/>
                  </a:moveTo>
                  <a:lnTo>
                    <a:pt x="30480" y="25704"/>
                  </a:lnTo>
                  <a:lnTo>
                    <a:pt x="30480" y="0"/>
                  </a:lnTo>
                  <a:lnTo>
                    <a:pt x="0" y="0"/>
                  </a:lnTo>
                  <a:lnTo>
                    <a:pt x="0" y="25704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3909834" y="6331013"/>
              <a:ext cx="271145" cy="528955"/>
            </a:xfrm>
            <a:custGeom>
              <a:avLst/>
              <a:gdLst/>
              <a:ahLst/>
              <a:cxnLst/>
              <a:rect l="l" t="t" r="r" b="b"/>
              <a:pathLst>
                <a:path w="271145" h="528954">
                  <a:moveTo>
                    <a:pt x="83858" y="470789"/>
                  </a:moveTo>
                  <a:lnTo>
                    <a:pt x="81775" y="460552"/>
                  </a:lnTo>
                  <a:lnTo>
                    <a:pt x="80683" y="458939"/>
                  </a:lnTo>
                  <a:lnTo>
                    <a:pt x="80683" y="470789"/>
                  </a:lnTo>
                  <a:lnTo>
                    <a:pt x="78841" y="479793"/>
                  </a:lnTo>
                  <a:lnTo>
                    <a:pt x="73888" y="487146"/>
                  </a:lnTo>
                  <a:lnTo>
                    <a:pt x="66522" y="492112"/>
                  </a:lnTo>
                  <a:lnTo>
                    <a:pt x="57531" y="493941"/>
                  </a:lnTo>
                  <a:lnTo>
                    <a:pt x="48526" y="492112"/>
                  </a:lnTo>
                  <a:lnTo>
                    <a:pt x="41186" y="487146"/>
                  </a:lnTo>
                  <a:lnTo>
                    <a:pt x="36220" y="479793"/>
                  </a:lnTo>
                  <a:lnTo>
                    <a:pt x="34404" y="470789"/>
                  </a:lnTo>
                  <a:lnTo>
                    <a:pt x="36220" y="461784"/>
                  </a:lnTo>
                  <a:lnTo>
                    <a:pt x="41186" y="454431"/>
                  </a:lnTo>
                  <a:lnTo>
                    <a:pt x="48526" y="449478"/>
                  </a:lnTo>
                  <a:lnTo>
                    <a:pt x="57531" y="447636"/>
                  </a:lnTo>
                  <a:lnTo>
                    <a:pt x="66522" y="449478"/>
                  </a:lnTo>
                  <a:lnTo>
                    <a:pt x="73888" y="454431"/>
                  </a:lnTo>
                  <a:lnTo>
                    <a:pt x="78841" y="461784"/>
                  </a:lnTo>
                  <a:lnTo>
                    <a:pt x="80683" y="470789"/>
                  </a:lnTo>
                  <a:lnTo>
                    <a:pt x="80683" y="458939"/>
                  </a:lnTo>
                  <a:lnTo>
                    <a:pt x="76136" y="452183"/>
                  </a:lnTo>
                  <a:lnTo>
                    <a:pt x="69405" y="447636"/>
                  </a:lnTo>
                  <a:lnTo>
                    <a:pt x="67767" y="446532"/>
                  </a:lnTo>
                  <a:lnTo>
                    <a:pt x="57531" y="444461"/>
                  </a:lnTo>
                  <a:lnTo>
                    <a:pt x="47282" y="446532"/>
                  </a:lnTo>
                  <a:lnTo>
                    <a:pt x="38925" y="452183"/>
                  </a:lnTo>
                  <a:lnTo>
                    <a:pt x="33286" y="460552"/>
                  </a:lnTo>
                  <a:lnTo>
                    <a:pt x="31229" y="470789"/>
                  </a:lnTo>
                  <a:lnTo>
                    <a:pt x="33286" y="481037"/>
                  </a:lnTo>
                  <a:lnTo>
                    <a:pt x="38925" y="489407"/>
                  </a:lnTo>
                  <a:lnTo>
                    <a:pt x="47282" y="495046"/>
                  </a:lnTo>
                  <a:lnTo>
                    <a:pt x="57531" y="497116"/>
                  </a:lnTo>
                  <a:lnTo>
                    <a:pt x="67767" y="495046"/>
                  </a:lnTo>
                  <a:lnTo>
                    <a:pt x="69392" y="493941"/>
                  </a:lnTo>
                  <a:lnTo>
                    <a:pt x="76136" y="489407"/>
                  </a:lnTo>
                  <a:lnTo>
                    <a:pt x="81775" y="481037"/>
                  </a:lnTo>
                  <a:lnTo>
                    <a:pt x="83858" y="470789"/>
                  </a:lnTo>
                  <a:close/>
                </a:path>
                <a:path w="271145" h="528954">
                  <a:moveTo>
                    <a:pt x="91592" y="470789"/>
                  </a:moveTo>
                  <a:lnTo>
                    <a:pt x="88912" y="457530"/>
                  </a:lnTo>
                  <a:lnTo>
                    <a:pt x="88417" y="456806"/>
                  </a:lnTo>
                  <a:lnTo>
                    <a:pt x="88417" y="470789"/>
                  </a:lnTo>
                  <a:lnTo>
                    <a:pt x="85979" y="482815"/>
                  </a:lnTo>
                  <a:lnTo>
                    <a:pt x="79349" y="492620"/>
                  </a:lnTo>
                  <a:lnTo>
                    <a:pt x="69545" y="499237"/>
                  </a:lnTo>
                  <a:lnTo>
                    <a:pt x="57531" y="501662"/>
                  </a:lnTo>
                  <a:lnTo>
                    <a:pt x="45504" y="499237"/>
                  </a:lnTo>
                  <a:lnTo>
                    <a:pt x="35699" y="492620"/>
                  </a:lnTo>
                  <a:lnTo>
                    <a:pt x="29083" y="482815"/>
                  </a:lnTo>
                  <a:lnTo>
                    <a:pt x="26644" y="470789"/>
                  </a:lnTo>
                  <a:lnTo>
                    <a:pt x="29083" y="458774"/>
                  </a:lnTo>
                  <a:lnTo>
                    <a:pt x="35699" y="448970"/>
                  </a:lnTo>
                  <a:lnTo>
                    <a:pt x="45504" y="442353"/>
                  </a:lnTo>
                  <a:lnTo>
                    <a:pt x="57531" y="439915"/>
                  </a:lnTo>
                  <a:lnTo>
                    <a:pt x="69545" y="442353"/>
                  </a:lnTo>
                  <a:lnTo>
                    <a:pt x="79349" y="448970"/>
                  </a:lnTo>
                  <a:lnTo>
                    <a:pt x="85979" y="458774"/>
                  </a:lnTo>
                  <a:lnTo>
                    <a:pt x="88417" y="470789"/>
                  </a:lnTo>
                  <a:lnTo>
                    <a:pt x="88417" y="456806"/>
                  </a:lnTo>
                  <a:lnTo>
                    <a:pt x="81610" y="446709"/>
                  </a:lnTo>
                  <a:lnTo>
                    <a:pt x="71526" y="439915"/>
                  </a:lnTo>
                  <a:lnTo>
                    <a:pt x="70777" y="439420"/>
                  </a:lnTo>
                  <a:lnTo>
                    <a:pt x="57531" y="436740"/>
                  </a:lnTo>
                  <a:lnTo>
                    <a:pt x="44272" y="439420"/>
                  </a:lnTo>
                  <a:lnTo>
                    <a:pt x="33439" y="446709"/>
                  </a:lnTo>
                  <a:lnTo>
                    <a:pt x="26136" y="457530"/>
                  </a:lnTo>
                  <a:lnTo>
                    <a:pt x="23469" y="470789"/>
                  </a:lnTo>
                  <a:lnTo>
                    <a:pt x="26136" y="484060"/>
                  </a:lnTo>
                  <a:lnTo>
                    <a:pt x="33439" y="494880"/>
                  </a:lnTo>
                  <a:lnTo>
                    <a:pt x="44272" y="502170"/>
                  </a:lnTo>
                  <a:lnTo>
                    <a:pt x="57531" y="504837"/>
                  </a:lnTo>
                  <a:lnTo>
                    <a:pt x="70777" y="502170"/>
                  </a:lnTo>
                  <a:lnTo>
                    <a:pt x="71526" y="501662"/>
                  </a:lnTo>
                  <a:lnTo>
                    <a:pt x="81610" y="494880"/>
                  </a:lnTo>
                  <a:lnTo>
                    <a:pt x="88912" y="484060"/>
                  </a:lnTo>
                  <a:lnTo>
                    <a:pt x="91592" y="470789"/>
                  </a:lnTo>
                  <a:close/>
                </a:path>
                <a:path w="271145" h="528954">
                  <a:moveTo>
                    <a:pt x="103136" y="470789"/>
                  </a:moveTo>
                  <a:lnTo>
                    <a:pt x="99961" y="455117"/>
                  </a:lnTo>
                  <a:lnTo>
                    <a:pt x="99961" y="470789"/>
                  </a:lnTo>
                  <a:lnTo>
                    <a:pt x="96608" y="487299"/>
                  </a:lnTo>
                  <a:lnTo>
                    <a:pt x="87515" y="500773"/>
                  </a:lnTo>
                  <a:lnTo>
                    <a:pt x="74028" y="509866"/>
                  </a:lnTo>
                  <a:lnTo>
                    <a:pt x="57531" y="513207"/>
                  </a:lnTo>
                  <a:lnTo>
                    <a:pt x="41021" y="509866"/>
                  </a:lnTo>
                  <a:lnTo>
                    <a:pt x="27546" y="500773"/>
                  </a:lnTo>
                  <a:lnTo>
                    <a:pt x="18453" y="487299"/>
                  </a:lnTo>
                  <a:lnTo>
                    <a:pt x="15100" y="470789"/>
                  </a:lnTo>
                  <a:lnTo>
                    <a:pt x="18453" y="454291"/>
                  </a:lnTo>
                  <a:lnTo>
                    <a:pt x="27546" y="440817"/>
                  </a:lnTo>
                  <a:lnTo>
                    <a:pt x="41021" y="431723"/>
                  </a:lnTo>
                  <a:lnTo>
                    <a:pt x="57531" y="428371"/>
                  </a:lnTo>
                  <a:lnTo>
                    <a:pt x="74028" y="431723"/>
                  </a:lnTo>
                  <a:lnTo>
                    <a:pt x="87515" y="440817"/>
                  </a:lnTo>
                  <a:lnTo>
                    <a:pt x="96608" y="454291"/>
                  </a:lnTo>
                  <a:lnTo>
                    <a:pt x="99961" y="470789"/>
                  </a:lnTo>
                  <a:lnTo>
                    <a:pt x="99961" y="455117"/>
                  </a:lnTo>
                  <a:lnTo>
                    <a:pt x="57531" y="425196"/>
                  </a:lnTo>
                  <a:lnTo>
                    <a:pt x="39776" y="428790"/>
                  </a:lnTo>
                  <a:lnTo>
                    <a:pt x="25285" y="438556"/>
                  </a:lnTo>
                  <a:lnTo>
                    <a:pt x="15506" y="453047"/>
                  </a:lnTo>
                  <a:lnTo>
                    <a:pt x="11925" y="470789"/>
                  </a:lnTo>
                  <a:lnTo>
                    <a:pt x="15506" y="488543"/>
                  </a:lnTo>
                  <a:lnTo>
                    <a:pt x="25285" y="503034"/>
                  </a:lnTo>
                  <a:lnTo>
                    <a:pt x="39776" y="512800"/>
                  </a:lnTo>
                  <a:lnTo>
                    <a:pt x="57531" y="516382"/>
                  </a:lnTo>
                  <a:lnTo>
                    <a:pt x="73253" y="513207"/>
                  </a:lnTo>
                  <a:lnTo>
                    <a:pt x="75272" y="512800"/>
                  </a:lnTo>
                  <a:lnTo>
                    <a:pt x="89776" y="503034"/>
                  </a:lnTo>
                  <a:lnTo>
                    <a:pt x="99542" y="488543"/>
                  </a:lnTo>
                  <a:lnTo>
                    <a:pt x="103136" y="470789"/>
                  </a:lnTo>
                  <a:close/>
                </a:path>
                <a:path w="271145" h="528954">
                  <a:moveTo>
                    <a:pt x="110731" y="7797"/>
                  </a:moveTo>
                  <a:lnTo>
                    <a:pt x="107264" y="4330"/>
                  </a:lnTo>
                  <a:lnTo>
                    <a:pt x="106400" y="3467"/>
                  </a:lnTo>
                  <a:lnTo>
                    <a:pt x="106400" y="10185"/>
                  </a:lnTo>
                  <a:lnTo>
                    <a:pt x="106400" y="24625"/>
                  </a:lnTo>
                  <a:lnTo>
                    <a:pt x="100558" y="30467"/>
                  </a:lnTo>
                  <a:lnTo>
                    <a:pt x="86106" y="30467"/>
                  </a:lnTo>
                  <a:lnTo>
                    <a:pt x="80264" y="24625"/>
                  </a:lnTo>
                  <a:lnTo>
                    <a:pt x="80264" y="10185"/>
                  </a:lnTo>
                  <a:lnTo>
                    <a:pt x="86118" y="4330"/>
                  </a:lnTo>
                  <a:lnTo>
                    <a:pt x="100558" y="4330"/>
                  </a:lnTo>
                  <a:lnTo>
                    <a:pt x="106400" y="10185"/>
                  </a:lnTo>
                  <a:lnTo>
                    <a:pt x="106400" y="3467"/>
                  </a:lnTo>
                  <a:lnTo>
                    <a:pt x="102946" y="0"/>
                  </a:lnTo>
                  <a:lnTo>
                    <a:pt x="83718" y="0"/>
                  </a:lnTo>
                  <a:lnTo>
                    <a:pt x="75946" y="7797"/>
                  </a:lnTo>
                  <a:lnTo>
                    <a:pt x="75946" y="27012"/>
                  </a:lnTo>
                  <a:lnTo>
                    <a:pt x="83731" y="34798"/>
                  </a:lnTo>
                  <a:lnTo>
                    <a:pt x="102946" y="34798"/>
                  </a:lnTo>
                  <a:lnTo>
                    <a:pt x="107276" y="30467"/>
                  </a:lnTo>
                  <a:lnTo>
                    <a:pt x="110731" y="27012"/>
                  </a:lnTo>
                  <a:lnTo>
                    <a:pt x="110731" y="7797"/>
                  </a:lnTo>
                  <a:close/>
                </a:path>
                <a:path w="271145" h="528954">
                  <a:moveTo>
                    <a:pt x="115074" y="470789"/>
                  </a:moveTo>
                  <a:lnTo>
                    <a:pt x="111899" y="455117"/>
                  </a:lnTo>
                  <a:lnTo>
                    <a:pt x="111899" y="470789"/>
                  </a:lnTo>
                  <a:lnTo>
                    <a:pt x="110782" y="481761"/>
                  </a:lnTo>
                  <a:lnTo>
                    <a:pt x="87922" y="515874"/>
                  </a:lnTo>
                  <a:lnTo>
                    <a:pt x="57531" y="525157"/>
                  </a:lnTo>
                  <a:lnTo>
                    <a:pt x="46570" y="524065"/>
                  </a:lnTo>
                  <a:lnTo>
                    <a:pt x="12458" y="501192"/>
                  </a:lnTo>
                  <a:lnTo>
                    <a:pt x="3175" y="470789"/>
                  </a:lnTo>
                  <a:lnTo>
                    <a:pt x="4267" y="459841"/>
                  </a:lnTo>
                  <a:lnTo>
                    <a:pt x="27139" y="425729"/>
                  </a:lnTo>
                  <a:lnTo>
                    <a:pt x="57531" y="416445"/>
                  </a:lnTo>
                  <a:lnTo>
                    <a:pt x="68491" y="417537"/>
                  </a:lnTo>
                  <a:lnTo>
                    <a:pt x="102603" y="440410"/>
                  </a:lnTo>
                  <a:lnTo>
                    <a:pt x="111899" y="470789"/>
                  </a:lnTo>
                  <a:lnTo>
                    <a:pt x="111899" y="455117"/>
                  </a:lnTo>
                  <a:lnTo>
                    <a:pt x="110540" y="448398"/>
                  </a:lnTo>
                  <a:lnTo>
                    <a:pt x="98209" y="430110"/>
                  </a:lnTo>
                  <a:lnTo>
                    <a:pt x="79921" y="417779"/>
                  </a:lnTo>
                  <a:lnTo>
                    <a:pt x="73253" y="416445"/>
                  </a:lnTo>
                  <a:lnTo>
                    <a:pt x="57531" y="413270"/>
                  </a:lnTo>
                  <a:lnTo>
                    <a:pt x="35140" y="417779"/>
                  </a:lnTo>
                  <a:lnTo>
                    <a:pt x="16852" y="430110"/>
                  </a:lnTo>
                  <a:lnTo>
                    <a:pt x="4521" y="448398"/>
                  </a:lnTo>
                  <a:lnTo>
                    <a:pt x="0" y="470789"/>
                  </a:lnTo>
                  <a:lnTo>
                    <a:pt x="4521" y="493191"/>
                  </a:lnTo>
                  <a:lnTo>
                    <a:pt x="16852" y="511479"/>
                  </a:lnTo>
                  <a:lnTo>
                    <a:pt x="35140" y="523811"/>
                  </a:lnTo>
                  <a:lnTo>
                    <a:pt x="57531" y="528332"/>
                  </a:lnTo>
                  <a:lnTo>
                    <a:pt x="73240" y="525157"/>
                  </a:lnTo>
                  <a:lnTo>
                    <a:pt x="79921" y="523811"/>
                  </a:lnTo>
                  <a:lnTo>
                    <a:pt x="98209" y="511479"/>
                  </a:lnTo>
                  <a:lnTo>
                    <a:pt x="110540" y="493191"/>
                  </a:lnTo>
                  <a:lnTo>
                    <a:pt x="115074" y="470789"/>
                  </a:lnTo>
                  <a:close/>
                </a:path>
                <a:path w="271145" h="528954">
                  <a:moveTo>
                    <a:pt x="239445" y="470789"/>
                  </a:moveTo>
                  <a:lnTo>
                    <a:pt x="237363" y="460552"/>
                  </a:lnTo>
                  <a:lnTo>
                    <a:pt x="236270" y="458939"/>
                  </a:lnTo>
                  <a:lnTo>
                    <a:pt x="236270" y="470789"/>
                  </a:lnTo>
                  <a:lnTo>
                    <a:pt x="234429" y="479793"/>
                  </a:lnTo>
                  <a:lnTo>
                    <a:pt x="229463" y="487146"/>
                  </a:lnTo>
                  <a:lnTo>
                    <a:pt x="222110" y="492112"/>
                  </a:lnTo>
                  <a:lnTo>
                    <a:pt x="213118" y="493941"/>
                  </a:lnTo>
                  <a:lnTo>
                    <a:pt x="204114" y="492112"/>
                  </a:lnTo>
                  <a:lnTo>
                    <a:pt x="196761" y="487146"/>
                  </a:lnTo>
                  <a:lnTo>
                    <a:pt x="191808" y="479793"/>
                  </a:lnTo>
                  <a:lnTo>
                    <a:pt x="189979" y="470789"/>
                  </a:lnTo>
                  <a:lnTo>
                    <a:pt x="191808" y="461784"/>
                  </a:lnTo>
                  <a:lnTo>
                    <a:pt x="196761" y="454431"/>
                  </a:lnTo>
                  <a:lnTo>
                    <a:pt x="204114" y="449478"/>
                  </a:lnTo>
                  <a:lnTo>
                    <a:pt x="213118" y="447636"/>
                  </a:lnTo>
                  <a:lnTo>
                    <a:pt x="222110" y="449478"/>
                  </a:lnTo>
                  <a:lnTo>
                    <a:pt x="229476" y="454431"/>
                  </a:lnTo>
                  <a:lnTo>
                    <a:pt x="234429" y="461784"/>
                  </a:lnTo>
                  <a:lnTo>
                    <a:pt x="236270" y="470789"/>
                  </a:lnTo>
                  <a:lnTo>
                    <a:pt x="236270" y="458939"/>
                  </a:lnTo>
                  <a:lnTo>
                    <a:pt x="231724" y="452183"/>
                  </a:lnTo>
                  <a:lnTo>
                    <a:pt x="224993" y="447636"/>
                  </a:lnTo>
                  <a:lnTo>
                    <a:pt x="223354" y="446532"/>
                  </a:lnTo>
                  <a:lnTo>
                    <a:pt x="213118" y="444461"/>
                  </a:lnTo>
                  <a:lnTo>
                    <a:pt x="202869" y="446532"/>
                  </a:lnTo>
                  <a:lnTo>
                    <a:pt x="194513" y="452183"/>
                  </a:lnTo>
                  <a:lnTo>
                    <a:pt x="188874" y="460552"/>
                  </a:lnTo>
                  <a:lnTo>
                    <a:pt x="186804" y="470789"/>
                  </a:lnTo>
                  <a:lnTo>
                    <a:pt x="188874" y="481037"/>
                  </a:lnTo>
                  <a:lnTo>
                    <a:pt x="194513" y="489407"/>
                  </a:lnTo>
                  <a:lnTo>
                    <a:pt x="202869" y="495046"/>
                  </a:lnTo>
                  <a:lnTo>
                    <a:pt x="213118" y="497116"/>
                  </a:lnTo>
                  <a:lnTo>
                    <a:pt x="223354" y="495046"/>
                  </a:lnTo>
                  <a:lnTo>
                    <a:pt x="224980" y="493941"/>
                  </a:lnTo>
                  <a:lnTo>
                    <a:pt x="231724" y="489407"/>
                  </a:lnTo>
                  <a:lnTo>
                    <a:pt x="237363" y="481037"/>
                  </a:lnTo>
                  <a:lnTo>
                    <a:pt x="239445" y="470789"/>
                  </a:lnTo>
                  <a:close/>
                </a:path>
                <a:path w="271145" h="528954">
                  <a:moveTo>
                    <a:pt x="247180" y="470789"/>
                  </a:moveTo>
                  <a:lnTo>
                    <a:pt x="244500" y="457530"/>
                  </a:lnTo>
                  <a:lnTo>
                    <a:pt x="244005" y="456806"/>
                  </a:lnTo>
                  <a:lnTo>
                    <a:pt x="244005" y="470789"/>
                  </a:lnTo>
                  <a:lnTo>
                    <a:pt x="241566" y="482815"/>
                  </a:lnTo>
                  <a:lnTo>
                    <a:pt x="234937" y="492620"/>
                  </a:lnTo>
                  <a:lnTo>
                    <a:pt x="225132" y="499237"/>
                  </a:lnTo>
                  <a:lnTo>
                    <a:pt x="213118" y="501662"/>
                  </a:lnTo>
                  <a:lnTo>
                    <a:pt x="201091" y="499237"/>
                  </a:lnTo>
                  <a:lnTo>
                    <a:pt x="191287" y="492620"/>
                  </a:lnTo>
                  <a:lnTo>
                    <a:pt x="184670" y="482815"/>
                  </a:lnTo>
                  <a:lnTo>
                    <a:pt x="182245" y="470789"/>
                  </a:lnTo>
                  <a:lnTo>
                    <a:pt x="184670" y="458774"/>
                  </a:lnTo>
                  <a:lnTo>
                    <a:pt x="191287" y="448970"/>
                  </a:lnTo>
                  <a:lnTo>
                    <a:pt x="201091" y="442353"/>
                  </a:lnTo>
                  <a:lnTo>
                    <a:pt x="213118" y="439915"/>
                  </a:lnTo>
                  <a:lnTo>
                    <a:pt x="225132" y="442353"/>
                  </a:lnTo>
                  <a:lnTo>
                    <a:pt x="234937" y="448970"/>
                  </a:lnTo>
                  <a:lnTo>
                    <a:pt x="241566" y="458774"/>
                  </a:lnTo>
                  <a:lnTo>
                    <a:pt x="244005" y="470789"/>
                  </a:lnTo>
                  <a:lnTo>
                    <a:pt x="244005" y="456806"/>
                  </a:lnTo>
                  <a:lnTo>
                    <a:pt x="237197" y="446709"/>
                  </a:lnTo>
                  <a:lnTo>
                    <a:pt x="227114" y="439915"/>
                  </a:lnTo>
                  <a:lnTo>
                    <a:pt x="226364" y="439420"/>
                  </a:lnTo>
                  <a:lnTo>
                    <a:pt x="213118" y="436740"/>
                  </a:lnTo>
                  <a:lnTo>
                    <a:pt x="199859" y="439420"/>
                  </a:lnTo>
                  <a:lnTo>
                    <a:pt x="189039" y="446709"/>
                  </a:lnTo>
                  <a:lnTo>
                    <a:pt x="181737" y="457530"/>
                  </a:lnTo>
                  <a:lnTo>
                    <a:pt x="179070" y="470789"/>
                  </a:lnTo>
                  <a:lnTo>
                    <a:pt x="181737" y="484060"/>
                  </a:lnTo>
                  <a:lnTo>
                    <a:pt x="189039" y="494880"/>
                  </a:lnTo>
                  <a:lnTo>
                    <a:pt x="199859" y="502170"/>
                  </a:lnTo>
                  <a:lnTo>
                    <a:pt x="213118" y="504837"/>
                  </a:lnTo>
                  <a:lnTo>
                    <a:pt x="226364" y="502170"/>
                  </a:lnTo>
                  <a:lnTo>
                    <a:pt x="227114" y="501662"/>
                  </a:lnTo>
                  <a:lnTo>
                    <a:pt x="237197" y="494880"/>
                  </a:lnTo>
                  <a:lnTo>
                    <a:pt x="244500" y="484060"/>
                  </a:lnTo>
                  <a:lnTo>
                    <a:pt x="247180" y="470789"/>
                  </a:lnTo>
                  <a:close/>
                </a:path>
                <a:path w="271145" h="528954">
                  <a:moveTo>
                    <a:pt x="258724" y="470789"/>
                  </a:moveTo>
                  <a:lnTo>
                    <a:pt x="255549" y="455117"/>
                  </a:lnTo>
                  <a:lnTo>
                    <a:pt x="255549" y="470789"/>
                  </a:lnTo>
                  <a:lnTo>
                    <a:pt x="252196" y="487299"/>
                  </a:lnTo>
                  <a:lnTo>
                    <a:pt x="243103" y="500773"/>
                  </a:lnTo>
                  <a:lnTo>
                    <a:pt x="229616" y="509866"/>
                  </a:lnTo>
                  <a:lnTo>
                    <a:pt x="213118" y="513207"/>
                  </a:lnTo>
                  <a:lnTo>
                    <a:pt x="196608" y="509866"/>
                  </a:lnTo>
                  <a:lnTo>
                    <a:pt x="183134" y="500773"/>
                  </a:lnTo>
                  <a:lnTo>
                    <a:pt x="174040" y="487299"/>
                  </a:lnTo>
                  <a:lnTo>
                    <a:pt x="170688" y="470789"/>
                  </a:lnTo>
                  <a:lnTo>
                    <a:pt x="174040" y="454291"/>
                  </a:lnTo>
                  <a:lnTo>
                    <a:pt x="183134" y="440817"/>
                  </a:lnTo>
                  <a:lnTo>
                    <a:pt x="196608" y="431723"/>
                  </a:lnTo>
                  <a:lnTo>
                    <a:pt x="213118" y="428371"/>
                  </a:lnTo>
                  <a:lnTo>
                    <a:pt x="229616" y="431723"/>
                  </a:lnTo>
                  <a:lnTo>
                    <a:pt x="243103" y="440817"/>
                  </a:lnTo>
                  <a:lnTo>
                    <a:pt x="252196" y="454291"/>
                  </a:lnTo>
                  <a:lnTo>
                    <a:pt x="255549" y="470789"/>
                  </a:lnTo>
                  <a:lnTo>
                    <a:pt x="255549" y="455117"/>
                  </a:lnTo>
                  <a:lnTo>
                    <a:pt x="213118" y="425196"/>
                  </a:lnTo>
                  <a:lnTo>
                    <a:pt x="195364" y="428790"/>
                  </a:lnTo>
                  <a:lnTo>
                    <a:pt x="180873" y="438556"/>
                  </a:lnTo>
                  <a:lnTo>
                    <a:pt x="171094" y="453047"/>
                  </a:lnTo>
                  <a:lnTo>
                    <a:pt x="167513" y="470789"/>
                  </a:lnTo>
                  <a:lnTo>
                    <a:pt x="171094" y="488543"/>
                  </a:lnTo>
                  <a:lnTo>
                    <a:pt x="180873" y="503034"/>
                  </a:lnTo>
                  <a:lnTo>
                    <a:pt x="195364" y="512800"/>
                  </a:lnTo>
                  <a:lnTo>
                    <a:pt x="213118" y="516382"/>
                  </a:lnTo>
                  <a:lnTo>
                    <a:pt x="228841" y="513207"/>
                  </a:lnTo>
                  <a:lnTo>
                    <a:pt x="230860" y="512800"/>
                  </a:lnTo>
                  <a:lnTo>
                    <a:pt x="245364" y="503034"/>
                  </a:lnTo>
                  <a:lnTo>
                    <a:pt x="255130" y="488543"/>
                  </a:lnTo>
                  <a:lnTo>
                    <a:pt x="258724" y="470789"/>
                  </a:lnTo>
                  <a:close/>
                </a:path>
                <a:path w="271145" h="528954">
                  <a:moveTo>
                    <a:pt x="270662" y="470789"/>
                  </a:moveTo>
                  <a:lnTo>
                    <a:pt x="267487" y="455117"/>
                  </a:lnTo>
                  <a:lnTo>
                    <a:pt x="267487" y="470789"/>
                  </a:lnTo>
                  <a:lnTo>
                    <a:pt x="266382" y="481761"/>
                  </a:lnTo>
                  <a:lnTo>
                    <a:pt x="243509" y="515874"/>
                  </a:lnTo>
                  <a:lnTo>
                    <a:pt x="213131" y="525157"/>
                  </a:lnTo>
                  <a:lnTo>
                    <a:pt x="202158" y="524065"/>
                  </a:lnTo>
                  <a:lnTo>
                    <a:pt x="168046" y="501192"/>
                  </a:lnTo>
                  <a:lnTo>
                    <a:pt x="158762" y="470789"/>
                  </a:lnTo>
                  <a:lnTo>
                    <a:pt x="159854" y="459841"/>
                  </a:lnTo>
                  <a:lnTo>
                    <a:pt x="182727" y="425729"/>
                  </a:lnTo>
                  <a:lnTo>
                    <a:pt x="213131" y="416445"/>
                  </a:lnTo>
                  <a:lnTo>
                    <a:pt x="224078" y="417537"/>
                  </a:lnTo>
                  <a:lnTo>
                    <a:pt x="258191" y="440410"/>
                  </a:lnTo>
                  <a:lnTo>
                    <a:pt x="267487" y="470789"/>
                  </a:lnTo>
                  <a:lnTo>
                    <a:pt x="267487" y="455117"/>
                  </a:lnTo>
                  <a:lnTo>
                    <a:pt x="266128" y="448398"/>
                  </a:lnTo>
                  <a:lnTo>
                    <a:pt x="253796" y="430110"/>
                  </a:lnTo>
                  <a:lnTo>
                    <a:pt x="235508" y="417779"/>
                  </a:lnTo>
                  <a:lnTo>
                    <a:pt x="228854" y="416445"/>
                  </a:lnTo>
                  <a:lnTo>
                    <a:pt x="213131" y="413270"/>
                  </a:lnTo>
                  <a:lnTo>
                    <a:pt x="190728" y="417779"/>
                  </a:lnTo>
                  <a:lnTo>
                    <a:pt x="172440" y="430110"/>
                  </a:lnTo>
                  <a:lnTo>
                    <a:pt x="160108" y="448398"/>
                  </a:lnTo>
                  <a:lnTo>
                    <a:pt x="155587" y="470789"/>
                  </a:lnTo>
                  <a:lnTo>
                    <a:pt x="160108" y="493191"/>
                  </a:lnTo>
                  <a:lnTo>
                    <a:pt x="172440" y="511479"/>
                  </a:lnTo>
                  <a:lnTo>
                    <a:pt x="190728" y="523811"/>
                  </a:lnTo>
                  <a:lnTo>
                    <a:pt x="213131" y="528332"/>
                  </a:lnTo>
                  <a:lnTo>
                    <a:pt x="228841" y="525157"/>
                  </a:lnTo>
                  <a:lnTo>
                    <a:pt x="235508" y="523811"/>
                  </a:lnTo>
                  <a:lnTo>
                    <a:pt x="253796" y="511479"/>
                  </a:lnTo>
                  <a:lnTo>
                    <a:pt x="266128" y="493191"/>
                  </a:lnTo>
                  <a:lnTo>
                    <a:pt x="270662" y="4707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9" name="object 84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60977" y="5724245"/>
              <a:ext cx="87198" cy="215366"/>
            </a:xfrm>
            <a:prstGeom prst="rect">
              <a:avLst/>
            </a:prstGeom>
          </p:spPr>
        </p:pic>
        <p:sp>
          <p:nvSpPr>
            <p:cNvPr id="850" name="object 850"/>
            <p:cNvSpPr/>
            <p:nvPr/>
          </p:nvSpPr>
          <p:spPr>
            <a:xfrm>
              <a:off x="3924287" y="6459270"/>
              <a:ext cx="178435" cy="89535"/>
            </a:xfrm>
            <a:custGeom>
              <a:avLst/>
              <a:gdLst/>
              <a:ahLst/>
              <a:cxnLst/>
              <a:rect l="l" t="t" r="r" b="b"/>
              <a:pathLst>
                <a:path w="178435" h="89534">
                  <a:moveTo>
                    <a:pt x="177888" y="0"/>
                  </a:moveTo>
                  <a:lnTo>
                    <a:pt x="457" y="0"/>
                  </a:lnTo>
                  <a:lnTo>
                    <a:pt x="0" y="88938"/>
                  </a:lnTo>
                  <a:lnTo>
                    <a:pt x="177888" y="88938"/>
                  </a:lnTo>
                  <a:lnTo>
                    <a:pt x="177888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3949204" y="6461150"/>
              <a:ext cx="12700" cy="23495"/>
            </a:xfrm>
            <a:custGeom>
              <a:avLst/>
              <a:gdLst/>
              <a:ahLst/>
              <a:cxnLst/>
              <a:rect l="l" t="t" r="r" b="b"/>
              <a:pathLst>
                <a:path w="12700" h="23495">
                  <a:moveTo>
                    <a:pt x="0" y="23494"/>
                  </a:moveTo>
                  <a:lnTo>
                    <a:pt x="12611" y="23494"/>
                  </a:lnTo>
                  <a:lnTo>
                    <a:pt x="12611" y="0"/>
                  </a:lnTo>
                  <a:lnTo>
                    <a:pt x="0" y="0"/>
                  </a:lnTo>
                  <a:lnTo>
                    <a:pt x="0" y="234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3924287" y="6358877"/>
              <a:ext cx="178435" cy="102870"/>
            </a:xfrm>
            <a:custGeom>
              <a:avLst/>
              <a:gdLst/>
              <a:ahLst/>
              <a:cxnLst/>
              <a:rect l="l" t="t" r="r" b="b"/>
              <a:pathLst>
                <a:path w="178435" h="102870">
                  <a:moveTo>
                    <a:pt x="177888" y="0"/>
                  </a:moveTo>
                  <a:lnTo>
                    <a:pt x="457" y="0"/>
                  </a:lnTo>
                  <a:lnTo>
                    <a:pt x="0" y="102273"/>
                  </a:lnTo>
                  <a:lnTo>
                    <a:pt x="177888" y="102273"/>
                  </a:lnTo>
                  <a:lnTo>
                    <a:pt x="177888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3994327" y="6375564"/>
              <a:ext cx="37465" cy="6985"/>
            </a:xfrm>
            <a:custGeom>
              <a:avLst/>
              <a:gdLst/>
              <a:ahLst/>
              <a:cxnLst/>
              <a:rect l="l" t="t" r="r" b="b"/>
              <a:pathLst>
                <a:path w="37464" h="6985">
                  <a:moveTo>
                    <a:pt x="36868" y="0"/>
                  </a:moveTo>
                  <a:lnTo>
                    <a:pt x="0" y="0"/>
                  </a:lnTo>
                  <a:lnTo>
                    <a:pt x="0" y="6705"/>
                  </a:lnTo>
                  <a:lnTo>
                    <a:pt x="36868" y="6705"/>
                  </a:lnTo>
                  <a:lnTo>
                    <a:pt x="36868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3994327" y="6382257"/>
              <a:ext cx="37465" cy="11430"/>
            </a:xfrm>
            <a:custGeom>
              <a:avLst/>
              <a:gdLst/>
              <a:ahLst/>
              <a:cxnLst/>
              <a:rect l="l" t="t" r="r" b="b"/>
              <a:pathLst>
                <a:path w="37464" h="11429">
                  <a:moveTo>
                    <a:pt x="36868" y="0"/>
                  </a:moveTo>
                  <a:lnTo>
                    <a:pt x="0" y="0"/>
                  </a:lnTo>
                  <a:lnTo>
                    <a:pt x="0" y="11341"/>
                  </a:lnTo>
                  <a:lnTo>
                    <a:pt x="36868" y="11341"/>
                  </a:lnTo>
                  <a:lnTo>
                    <a:pt x="36868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3994327" y="6380111"/>
              <a:ext cx="37465" cy="15875"/>
            </a:xfrm>
            <a:custGeom>
              <a:avLst/>
              <a:gdLst/>
              <a:ahLst/>
              <a:cxnLst/>
              <a:rect l="l" t="t" r="r" b="b"/>
              <a:pathLst>
                <a:path w="37464" h="15875">
                  <a:moveTo>
                    <a:pt x="36868" y="11328"/>
                  </a:moveTo>
                  <a:lnTo>
                    <a:pt x="0" y="11328"/>
                  </a:lnTo>
                  <a:lnTo>
                    <a:pt x="0" y="15646"/>
                  </a:lnTo>
                  <a:lnTo>
                    <a:pt x="36868" y="15646"/>
                  </a:lnTo>
                  <a:lnTo>
                    <a:pt x="36868" y="11328"/>
                  </a:lnTo>
                  <a:close/>
                </a:path>
                <a:path w="37464" h="15875">
                  <a:moveTo>
                    <a:pt x="3686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6868" y="4318"/>
                  </a:lnTo>
                  <a:lnTo>
                    <a:pt x="3686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3976738" y="6339712"/>
              <a:ext cx="69850" cy="212725"/>
            </a:xfrm>
            <a:custGeom>
              <a:avLst/>
              <a:gdLst/>
              <a:ahLst/>
              <a:cxnLst/>
              <a:rect l="l" t="t" r="r" b="b"/>
              <a:pathLst>
                <a:path w="69850" h="212725">
                  <a:moveTo>
                    <a:pt x="68745" y="141744"/>
                  </a:moveTo>
                  <a:lnTo>
                    <a:pt x="68732" y="141960"/>
                  </a:lnTo>
                  <a:lnTo>
                    <a:pt x="68745" y="141744"/>
                  </a:lnTo>
                  <a:close/>
                </a:path>
                <a:path w="69850" h="212725">
                  <a:moveTo>
                    <a:pt x="69697" y="54114"/>
                  </a:moveTo>
                  <a:lnTo>
                    <a:pt x="69684" y="54330"/>
                  </a:lnTo>
                  <a:lnTo>
                    <a:pt x="69697" y="54114"/>
                  </a:lnTo>
                  <a:close/>
                </a:path>
                <a:path w="69850" h="212725">
                  <a:moveTo>
                    <a:pt x="69697" y="0"/>
                  </a:moveTo>
                  <a:lnTo>
                    <a:pt x="67538" y="0"/>
                  </a:lnTo>
                  <a:lnTo>
                    <a:pt x="51371" y="0"/>
                  </a:lnTo>
                  <a:lnTo>
                    <a:pt x="51371" y="54241"/>
                  </a:lnTo>
                  <a:lnTo>
                    <a:pt x="17221" y="54241"/>
                  </a:lnTo>
                  <a:lnTo>
                    <a:pt x="10769" y="46113"/>
                  </a:lnTo>
                  <a:lnTo>
                    <a:pt x="939" y="33718"/>
                  </a:lnTo>
                  <a:lnTo>
                    <a:pt x="939" y="98590"/>
                  </a:lnTo>
                  <a:lnTo>
                    <a:pt x="16243" y="113157"/>
                  </a:lnTo>
                  <a:lnTo>
                    <a:pt x="51371" y="113157"/>
                  </a:lnTo>
                  <a:lnTo>
                    <a:pt x="51371" y="117144"/>
                  </a:lnTo>
                  <a:lnTo>
                    <a:pt x="50419" y="117144"/>
                  </a:lnTo>
                  <a:lnTo>
                    <a:pt x="50419" y="141693"/>
                  </a:lnTo>
                  <a:lnTo>
                    <a:pt x="16205" y="139014"/>
                  </a:lnTo>
                  <a:lnTo>
                    <a:pt x="10299" y="132892"/>
                  </a:lnTo>
                  <a:lnTo>
                    <a:pt x="0" y="122186"/>
                  </a:lnTo>
                  <a:lnTo>
                    <a:pt x="0" y="182930"/>
                  </a:lnTo>
                  <a:lnTo>
                    <a:pt x="15151" y="200774"/>
                  </a:lnTo>
                  <a:lnTo>
                    <a:pt x="50419" y="200774"/>
                  </a:lnTo>
                  <a:lnTo>
                    <a:pt x="50419" y="212115"/>
                  </a:lnTo>
                  <a:lnTo>
                    <a:pt x="67805" y="212115"/>
                  </a:lnTo>
                  <a:lnTo>
                    <a:pt x="67805" y="207797"/>
                  </a:lnTo>
                  <a:lnTo>
                    <a:pt x="67805" y="182194"/>
                  </a:lnTo>
                  <a:lnTo>
                    <a:pt x="67805" y="173837"/>
                  </a:lnTo>
                  <a:lnTo>
                    <a:pt x="51892" y="185140"/>
                  </a:lnTo>
                  <a:lnTo>
                    <a:pt x="18313" y="185140"/>
                  </a:lnTo>
                  <a:lnTo>
                    <a:pt x="18313" y="153403"/>
                  </a:lnTo>
                  <a:lnTo>
                    <a:pt x="56311" y="153403"/>
                  </a:lnTo>
                  <a:lnTo>
                    <a:pt x="61607" y="153441"/>
                  </a:lnTo>
                  <a:lnTo>
                    <a:pt x="65074" y="151384"/>
                  </a:lnTo>
                  <a:lnTo>
                    <a:pt x="65163" y="151244"/>
                  </a:lnTo>
                  <a:lnTo>
                    <a:pt x="67513" y="151244"/>
                  </a:lnTo>
                  <a:lnTo>
                    <a:pt x="67208" y="148297"/>
                  </a:lnTo>
                  <a:lnTo>
                    <a:pt x="68554" y="146354"/>
                  </a:lnTo>
                  <a:lnTo>
                    <a:pt x="68668" y="144970"/>
                  </a:lnTo>
                  <a:lnTo>
                    <a:pt x="68732" y="141960"/>
                  </a:lnTo>
                  <a:lnTo>
                    <a:pt x="68732" y="141744"/>
                  </a:lnTo>
                  <a:lnTo>
                    <a:pt x="68745" y="124485"/>
                  </a:lnTo>
                  <a:lnTo>
                    <a:pt x="68757" y="120167"/>
                  </a:lnTo>
                  <a:lnTo>
                    <a:pt x="68757" y="94564"/>
                  </a:lnTo>
                  <a:lnTo>
                    <a:pt x="68757" y="86207"/>
                  </a:lnTo>
                  <a:lnTo>
                    <a:pt x="52844" y="97497"/>
                  </a:lnTo>
                  <a:lnTo>
                    <a:pt x="19265" y="97497"/>
                  </a:lnTo>
                  <a:lnTo>
                    <a:pt x="19265" y="65760"/>
                  </a:lnTo>
                  <a:lnTo>
                    <a:pt x="57264" y="65760"/>
                  </a:lnTo>
                  <a:lnTo>
                    <a:pt x="62560" y="65811"/>
                  </a:lnTo>
                  <a:lnTo>
                    <a:pt x="66027" y="63754"/>
                  </a:lnTo>
                  <a:lnTo>
                    <a:pt x="66128" y="63601"/>
                  </a:lnTo>
                  <a:lnTo>
                    <a:pt x="68465" y="63601"/>
                  </a:lnTo>
                  <a:lnTo>
                    <a:pt x="68160" y="60655"/>
                  </a:lnTo>
                  <a:lnTo>
                    <a:pt x="69532" y="58674"/>
                  </a:lnTo>
                  <a:lnTo>
                    <a:pt x="69621" y="57340"/>
                  </a:lnTo>
                  <a:lnTo>
                    <a:pt x="69684" y="54330"/>
                  </a:lnTo>
                  <a:lnTo>
                    <a:pt x="69684" y="54114"/>
                  </a:lnTo>
                  <a:lnTo>
                    <a:pt x="69697" y="4318"/>
                  </a:lnTo>
                  <a:lnTo>
                    <a:pt x="696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3994327" y="6353936"/>
              <a:ext cx="37465" cy="72390"/>
            </a:xfrm>
            <a:custGeom>
              <a:avLst/>
              <a:gdLst/>
              <a:ahLst/>
              <a:cxnLst/>
              <a:rect l="l" t="t" r="r" b="b"/>
              <a:pathLst>
                <a:path w="37464" h="72389">
                  <a:moveTo>
                    <a:pt x="34963" y="0"/>
                  </a:moveTo>
                  <a:lnTo>
                    <a:pt x="0" y="0"/>
                  </a:lnTo>
                  <a:lnTo>
                    <a:pt x="0" y="21640"/>
                  </a:lnTo>
                  <a:lnTo>
                    <a:pt x="34963" y="21640"/>
                  </a:lnTo>
                  <a:lnTo>
                    <a:pt x="34963" y="0"/>
                  </a:lnTo>
                  <a:close/>
                </a:path>
                <a:path w="37464" h="72389">
                  <a:moveTo>
                    <a:pt x="36868" y="50469"/>
                  </a:moveTo>
                  <a:lnTo>
                    <a:pt x="0" y="50469"/>
                  </a:lnTo>
                  <a:lnTo>
                    <a:pt x="0" y="72110"/>
                  </a:lnTo>
                  <a:lnTo>
                    <a:pt x="36868" y="72110"/>
                  </a:lnTo>
                  <a:lnTo>
                    <a:pt x="36868" y="50469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3994327" y="6426047"/>
              <a:ext cx="37465" cy="11430"/>
            </a:xfrm>
            <a:custGeom>
              <a:avLst/>
              <a:gdLst/>
              <a:ahLst/>
              <a:cxnLst/>
              <a:rect l="l" t="t" r="r" b="b"/>
              <a:pathLst>
                <a:path w="37464" h="11429">
                  <a:moveTo>
                    <a:pt x="36868" y="0"/>
                  </a:moveTo>
                  <a:lnTo>
                    <a:pt x="0" y="0"/>
                  </a:lnTo>
                  <a:lnTo>
                    <a:pt x="0" y="11328"/>
                  </a:lnTo>
                  <a:lnTo>
                    <a:pt x="36868" y="11328"/>
                  </a:lnTo>
                  <a:lnTo>
                    <a:pt x="36868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3995724" y="6423888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5471" y="11328"/>
                  </a:moveTo>
                  <a:lnTo>
                    <a:pt x="0" y="11328"/>
                  </a:lnTo>
                  <a:lnTo>
                    <a:pt x="0" y="15646"/>
                  </a:lnTo>
                  <a:lnTo>
                    <a:pt x="35471" y="15646"/>
                  </a:lnTo>
                  <a:lnTo>
                    <a:pt x="35471" y="11328"/>
                  </a:lnTo>
                  <a:close/>
                </a:path>
                <a:path w="35560" h="15875">
                  <a:moveTo>
                    <a:pt x="35471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5471" y="4318"/>
                  </a:lnTo>
                  <a:lnTo>
                    <a:pt x="3547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3994327" y="6449237"/>
              <a:ext cx="37465" cy="22225"/>
            </a:xfrm>
            <a:custGeom>
              <a:avLst/>
              <a:gdLst/>
              <a:ahLst/>
              <a:cxnLst/>
              <a:rect l="l" t="t" r="r" b="b"/>
              <a:pathLst>
                <a:path w="37464" h="22225">
                  <a:moveTo>
                    <a:pt x="36868" y="0"/>
                  </a:moveTo>
                  <a:lnTo>
                    <a:pt x="0" y="0"/>
                  </a:lnTo>
                  <a:lnTo>
                    <a:pt x="0" y="21628"/>
                  </a:lnTo>
                  <a:lnTo>
                    <a:pt x="36868" y="21628"/>
                  </a:lnTo>
                  <a:lnTo>
                    <a:pt x="3686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3994327" y="6470853"/>
              <a:ext cx="37465" cy="11430"/>
            </a:xfrm>
            <a:custGeom>
              <a:avLst/>
              <a:gdLst/>
              <a:ahLst/>
              <a:cxnLst/>
              <a:rect l="l" t="t" r="r" b="b"/>
              <a:pathLst>
                <a:path w="37464" h="11429">
                  <a:moveTo>
                    <a:pt x="36868" y="0"/>
                  </a:moveTo>
                  <a:lnTo>
                    <a:pt x="0" y="0"/>
                  </a:lnTo>
                  <a:lnTo>
                    <a:pt x="0" y="11328"/>
                  </a:lnTo>
                  <a:lnTo>
                    <a:pt x="36868" y="11328"/>
                  </a:lnTo>
                  <a:lnTo>
                    <a:pt x="36868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3995724" y="6468706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5471" y="11315"/>
                  </a:moveTo>
                  <a:lnTo>
                    <a:pt x="0" y="11315"/>
                  </a:lnTo>
                  <a:lnTo>
                    <a:pt x="0" y="15633"/>
                  </a:lnTo>
                  <a:lnTo>
                    <a:pt x="35471" y="15633"/>
                  </a:lnTo>
                  <a:lnTo>
                    <a:pt x="35471" y="11315"/>
                  </a:lnTo>
                  <a:close/>
                </a:path>
                <a:path w="35560" h="15875">
                  <a:moveTo>
                    <a:pt x="35471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5471" y="4318"/>
                  </a:lnTo>
                  <a:lnTo>
                    <a:pt x="3547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3994327" y="6492569"/>
              <a:ext cx="37465" cy="20320"/>
            </a:xfrm>
            <a:custGeom>
              <a:avLst/>
              <a:gdLst/>
              <a:ahLst/>
              <a:cxnLst/>
              <a:rect l="l" t="t" r="r" b="b"/>
              <a:pathLst>
                <a:path w="37464" h="20320">
                  <a:moveTo>
                    <a:pt x="36868" y="0"/>
                  </a:moveTo>
                  <a:lnTo>
                    <a:pt x="0" y="0"/>
                  </a:lnTo>
                  <a:lnTo>
                    <a:pt x="0" y="20205"/>
                  </a:lnTo>
                  <a:lnTo>
                    <a:pt x="36868" y="20205"/>
                  </a:lnTo>
                  <a:lnTo>
                    <a:pt x="3686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3994327" y="6512763"/>
              <a:ext cx="37465" cy="11430"/>
            </a:xfrm>
            <a:custGeom>
              <a:avLst/>
              <a:gdLst/>
              <a:ahLst/>
              <a:cxnLst/>
              <a:rect l="l" t="t" r="r" b="b"/>
              <a:pathLst>
                <a:path w="37464" h="11429">
                  <a:moveTo>
                    <a:pt x="36868" y="0"/>
                  </a:moveTo>
                  <a:lnTo>
                    <a:pt x="0" y="0"/>
                  </a:lnTo>
                  <a:lnTo>
                    <a:pt x="0" y="11341"/>
                  </a:lnTo>
                  <a:lnTo>
                    <a:pt x="36868" y="11341"/>
                  </a:lnTo>
                  <a:lnTo>
                    <a:pt x="36868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3995724" y="6510616"/>
              <a:ext cx="35560" cy="4445"/>
            </a:xfrm>
            <a:custGeom>
              <a:avLst/>
              <a:gdLst/>
              <a:ahLst/>
              <a:cxnLst/>
              <a:rect l="l" t="t" r="r" b="b"/>
              <a:pathLst>
                <a:path w="35560" h="4445">
                  <a:moveTo>
                    <a:pt x="35471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5471" y="4318"/>
                  </a:lnTo>
                  <a:lnTo>
                    <a:pt x="3547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4031195" y="6402857"/>
              <a:ext cx="15240" cy="36195"/>
            </a:xfrm>
            <a:custGeom>
              <a:avLst/>
              <a:gdLst/>
              <a:ahLst/>
              <a:cxnLst/>
              <a:rect l="l" t="t" r="r" b="b"/>
              <a:pathLst>
                <a:path w="15239" h="36195">
                  <a:moveTo>
                    <a:pt x="0" y="1549"/>
                  </a:moveTo>
                  <a:lnTo>
                    <a:pt x="0" y="36055"/>
                  </a:lnTo>
                  <a:lnTo>
                    <a:pt x="14935" y="26797"/>
                  </a:lnTo>
                  <a:lnTo>
                    <a:pt x="14935" y="15976"/>
                  </a:lnTo>
                  <a:lnTo>
                    <a:pt x="6540" y="15976"/>
                  </a:lnTo>
                  <a:lnTo>
                    <a:pt x="5613" y="15468"/>
                  </a:lnTo>
                  <a:lnTo>
                    <a:pt x="3733" y="9296"/>
                  </a:lnTo>
                  <a:lnTo>
                    <a:pt x="11671" y="5689"/>
                  </a:lnTo>
                  <a:lnTo>
                    <a:pt x="11203" y="2070"/>
                  </a:lnTo>
                  <a:lnTo>
                    <a:pt x="6997" y="2070"/>
                  </a:lnTo>
                  <a:lnTo>
                    <a:pt x="0" y="1549"/>
                  </a:lnTo>
                  <a:close/>
                </a:path>
                <a:path w="15239" h="36195">
                  <a:moveTo>
                    <a:pt x="14935" y="9804"/>
                  </a:moveTo>
                  <a:lnTo>
                    <a:pt x="11201" y="13919"/>
                  </a:lnTo>
                  <a:lnTo>
                    <a:pt x="8877" y="14960"/>
                  </a:lnTo>
                  <a:lnTo>
                    <a:pt x="6540" y="15976"/>
                  </a:lnTo>
                  <a:lnTo>
                    <a:pt x="14935" y="15976"/>
                  </a:lnTo>
                  <a:lnTo>
                    <a:pt x="14935" y="9804"/>
                  </a:lnTo>
                  <a:close/>
                </a:path>
                <a:path w="15239" h="36195">
                  <a:moveTo>
                    <a:pt x="9804" y="0"/>
                  </a:moveTo>
                  <a:lnTo>
                    <a:pt x="6997" y="2070"/>
                  </a:lnTo>
                  <a:lnTo>
                    <a:pt x="11203" y="2070"/>
                  </a:lnTo>
                  <a:lnTo>
                    <a:pt x="10972" y="279"/>
                  </a:lnTo>
                  <a:lnTo>
                    <a:pt x="9804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4031195" y="6401422"/>
              <a:ext cx="16510" cy="36195"/>
            </a:xfrm>
            <a:custGeom>
              <a:avLst/>
              <a:gdLst/>
              <a:ahLst/>
              <a:cxnLst/>
              <a:rect l="l" t="t" r="r" b="b"/>
              <a:pathLst>
                <a:path w="16510" h="36195">
                  <a:moveTo>
                    <a:pt x="12141" y="30289"/>
                  </a:moveTo>
                  <a:lnTo>
                    <a:pt x="469" y="30289"/>
                  </a:lnTo>
                  <a:lnTo>
                    <a:pt x="0" y="35953"/>
                  </a:lnTo>
                  <a:lnTo>
                    <a:pt x="12141" y="30289"/>
                  </a:lnTo>
                  <a:close/>
                </a:path>
                <a:path w="16510" h="36195">
                  <a:moveTo>
                    <a:pt x="15163" y="508"/>
                  </a:moveTo>
                  <a:lnTo>
                    <a:pt x="12153" y="0"/>
                  </a:lnTo>
                  <a:lnTo>
                    <a:pt x="2476" y="6896"/>
                  </a:lnTo>
                  <a:lnTo>
                    <a:pt x="1981" y="9906"/>
                  </a:lnTo>
                  <a:lnTo>
                    <a:pt x="4991" y="10414"/>
                  </a:lnTo>
                  <a:lnTo>
                    <a:pt x="14668" y="3517"/>
                  </a:lnTo>
                  <a:lnTo>
                    <a:pt x="15163" y="508"/>
                  </a:lnTo>
                  <a:close/>
                </a:path>
                <a:path w="16510" h="36195">
                  <a:moveTo>
                    <a:pt x="16268" y="13614"/>
                  </a:moveTo>
                  <a:lnTo>
                    <a:pt x="13271" y="13042"/>
                  </a:lnTo>
                  <a:lnTo>
                    <a:pt x="7200" y="17183"/>
                  </a:lnTo>
                  <a:lnTo>
                    <a:pt x="6629" y="20180"/>
                  </a:lnTo>
                  <a:lnTo>
                    <a:pt x="9626" y="20751"/>
                  </a:lnTo>
                  <a:lnTo>
                    <a:pt x="15697" y="16624"/>
                  </a:lnTo>
                  <a:lnTo>
                    <a:pt x="16268" y="136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4031195" y="6427495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6997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6997" y="4318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3975747" y="6448513"/>
              <a:ext cx="13335" cy="10795"/>
            </a:xfrm>
            <a:custGeom>
              <a:avLst/>
              <a:gdLst/>
              <a:ahLst/>
              <a:cxnLst/>
              <a:rect l="l" t="t" r="r" b="b"/>
              <a:pathLst>
                <a:path w="13335" h="10795">
                  <a:moveTo>
                    <a:pt x="3009" y="0"/>
                  </a:moveTo>
                  <a:lnTo>
                    <a:pt x="0" y="495"/>
                  </a:lnTo>
                  <a:lnTo>
                    <a:pt x="495" y="3505"/>
                  </a:lnTo>
                  <a:lnTo>
                    <a:pt x="9842" y="10198"/>
                  </a:lnTo>
                  <a:lnTo>
                    <a:pt x="12852" y="9702"/>
                  </a:lnTo>
                  <a:lnTo>
                    <a:pt x="12357" y="6692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3977957" y="6349834"/>
              <a:ext cx="16510" cy="131445"/>
            </a:xfrm>
            <a:custGeom>
              <a:avLst/>
              <a:gdLst/>
              <a:ahLst/>
              <a:cxnLst/>
              <a:rect l="l" t="t" r="r" b="b"/>
              <a:pathLst>
                <a:path w="16510" h="131445">
                  <a:moveTo>
                    <a:pt x="15887" y="96824"/>
                  </a:moveTo>
                  <a:lnTo>
                    <a:pt x="12153" y="97345"/>
                  </a:lnTo>
                  <a:lnTo>
                    <a:pt x="9347" y="95275"/>
                  </a:lnTo>
                  <a:lnTo>
                    <a:pt x="939" y="87071"/>
                  </a:lnTo>
                  <a:lnTo>
                    <a:pt x="939" y="96850"/>
                  </a:lnTo>
                  <a:lnTo>
                    <a:pt x="12153" y="104546"/>
                  </a:lnTo>
                  <a:lnTo>
                    <a:pt x="10287" y="110718"/>
                  </a:lnTo>
                  <a:lnTo>
                    <a:pt x="9347" y="111239"/>
                  </a:lnTo>
                  <a:lnTo>
                    <a:pt x="4686" y="109181"/>
                  </a:lnTo>
                  <a:lnTo>
                    <a:pt x="0" y="105702"/>
                  </a:lnTo>
                  <a:lnTo>
                    <a:pt x="0" y="115989"/>
                  </a:lnTo>
                  <a:lnTo>
                    <a:pt x="15887" y="131318"/>
                  </a:lnTo>
                  <a:lnTo>
                    <a:pt x="15887" y="111239"/>
                  </a:lnTo>
                  <a:lnTo>
                    <a:pt x="15887" y="97345"/>
                  </a:lnTo>
                  <a:lnTo>
                    <a:pt x="15887" y="96824"/>
                  </a:lnTo>
                  <a:close/>
                </a:path>
                <a:path w="16510" h="131445">
                  <a:moveTo>
                    <a:pt x="15887" y="9258"/>
                  </a:moveTo>
                  <a:lnTo>
                    <a:pt x="12153" y="9779"/>
                  </a:lnTo>
                  <a:lnTo>
                    <a:pt x="10756" y="8737"/>
                  </a:lnTo>
                  <a:lnTo>
                    <a:pt x="9347" y="7721"/>
                  </a:lnTo>
                  <a:lnTo>
                    <a:pt x="1422" y="0"/>
                  </a:lnTo>
                  <a:lnTo>
                    <a:pt x="1422" y="9779"/>
                  </a:lnTo>
                  <a:lnTo>
                    <a:pt x="12153" y="16979"/>
                  </a:lnTo>
                  <a:lnTo>
                    <a:pt x="10287" y="23177"/>
                  </a:lnTo>
                  <a:lnTo>
                    <a:pt x="9347" y="23698"/>
                  </a:lnTo>
                  <a:lnTo>
                    <a:pt x="4686" y="21628"/>
                  </a:lnTo>
                  <a:lnTo>
                    <a:pt x="939" y="19570"/>
                  </a:lnTo>
                  <a:lnTo>
                    <a:pt x="939" y="29870"/>
                  </a:lnTo>
                  <a:lnTo>
                    <a:pt x="15887" y="43764"/>
                  </a:lnTo>
                  <a:lnTo>
                    <a:pt x="15887" y="23698"/>
                  </a:lnTo>
                  <a:lnTo>
                    <a:pt x="15887" y="9779"/>
                  </a:lnTo>
                  <a:lnTo>
                    <a:pt x="15887" y="9258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3975747" y="6360947"/>
              <a:ext cx="13335" cy="10795"/>
            </a:xfrm>
            <a:custGeom>
              <a:avLst/>
              <a:gdLst/>
              <a:ahLst/>
              <a:cxnLst/>
              <a:rect l="l" t="t" r="r" b="b"/>
              <a:pathLst>
                <a:path w="13335" h="10795">
                  <a:moveTo>
                    <a:pt x="3009" y="0"/>
                  </a:moveTo>
                  <a:lnTo>
                    <a:pt x="0" y="495"/>
                  </a:lnTo>
                  <a:lnTo>
                    <a:pt x="495" y="3505"/>
                  </a:lnTo>
                  <a:lnTo>
                    <a:pt x="9842" y="10210"/>
                  </a:lnTo>
                  <a:lnTo>
                    <a:pt x="12852" y="9715"/>
                  </a:lnTo>
                  <a:lnTo>
                    <a:pt x="12357" y="6692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3977589" y="6446405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4" h="18414">
                  <a:moveTo>
                    <a:pt x="9639" y="17424"/>
                  </a:moveTo>
                  <a:lnTo>
                    <a:pt x="9067" y="14427"/>
                  </a:lnTo>
                  <a:lnTo>
                    <a:pt x="2997" y="10312"/>
                  </a:lnTo>
                  <a:lnTo>
                    <a:pt x="0" y="10883"/>
                  </a:lnTo>
                  <a:lnTo>
                    <a:pt x="571" y="13881"/>
                  </a:lnTo>
                  <a:lnTo>
                    <a:pt x="6642" y="17995"/>
                  </a:lnTo>
                  <a:lnTo>
                    <a:pt x="9639" y="17424"/>
                  </a:lnTo>
                  <a:close/>
                </a:path>
                <a:path w="14604" h="18414">
                  <a:moveTo>
                    <a:pt x="14300" y="7137"/>
                  </a:moveTo>
                  <a:lnTo>
                    <a:pt x="13741" y="4127"/>
                  </a:lnTo>
                  <a:lnTo>
                    <a:pt x="7670" y="0"/>
                  </a:lnTo>
                  <a:lnTo>
                    <a:pt x="4673" y="571"/>
                  </a:lnTo>
                  <a:lnTo>
                    <a:pt x="5245" y="3568"/>
                  </a:lnTo>
                  <a:lnTo>
                    <a:pt x="11303" y="7696"/>
                  </a:lnTo>
                  <a:lnTo>
                    <a:pt x="14300" y="71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3986847" y="6469735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6997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997" y="4317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3977589" y="6370688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2997" y="0"/>
                  </a:moveTo>
                  <a:lnTo>
                    <a:pt x="0" y="571"/>
                  </a:lnTo>
                  <a:lnTo>
                    <a:pt x="571" y="3568"/>
                  </a:lnTo>
                  <a:lnTo>
                    <a:pt x="6629" y="7696"/>
                  </a:lnTo>
                  <a:lnTo>
                    <a:pt x="9639" y="7137"/>
                  </a:lnTo>
                  <a:lnTo>
                    <a:pt x="9067" y="4127"/>
                  </a:lnTo>
                  <a:lnTo>
                    <a:pt x="29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3978897" y="6370929"/>
              <a:ext cx="15240" cy="24765"/>
            </a:xfrm>
            <a:custGeom>
              <a:avLst/>
              <a:gdLst/>
              <a:ahLst/>
              <a:cxnLst/>
              <a:rect l="l" t="t" r="r" b="b"/>
              <a:pathLst>
                <a:path w="15239" h="24764">
                  <a:moveTo>
                    <a:pt x="0" y="0"/>
                  </a:moveTo>
                  <a:lnTo>
                    <a:pt x="0" y="10312"/>
                  </a:lnTo>
                  <a:lnTo>
                    <a:pt x="14947" y="24218"/>
                  </a:lnTo>
                  <a:lnTo>
                    <a:pt x="14947" y="4127"/>
                  </a:lnTo>
                  <a:lnTo>
                    <a:pt x="8407" y="4127"/>
                  </a:lnTo>
                  <a:lnTo>
                    <a:pt x="3746" y="2070"/>
                  </a:lnTo>
                  <a:lnTo>
                    <a:pt x="0" y="0"/>
                  </a:lnTo>
                  <a:close/>
                </a:path>
                <a:path w="15239" h="24764">
                  <a:moveTo>
                    <a:pt x="10287" y="520"/>
                  </a:moveTo>
                  <a:lnTo>
                    <a:pt x="9347" y="3606"/>
                  </a:lnTo>
                  <a:lnTo>
                    <a:pt x="8407" y="4127"/>
                  </a:lnTo>
                  <a:lnTo>
                    <a:pt x="14947" y="4127"/>
                  </a:lnTo>
                  <a:lnTo>
                    <a:pt x="14947" y="1041"/>
                  </a:lnTo>
                  <a:lnTo>
                    <a:pt x="10287" y="52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3986847" y="6383705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6997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6997" y="4318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3949204" y="6371843"/>
              <a:ext cx="129539" cy="155575"/>
            </a:xfrm>
            <a:custGeom>
              <a:avLst/>
              <a:gdLst/>
              <a:ahLst/>
              <a:cxnLst/>
              <a:rect l="l" t="t" r="r" b="b"/>
              <a:pathLst>
                <a:path w="129539" h="155575">
                  <a:moveTo>
                    <a:pt x="12611" y="0"/>
                  </a:moveTo>
                  <a:lnTo>
                    <a:pt x="0" y="0"/>
                  </a:lnTo>
                  <a:lnTo>
                    <a:pt x="0" y="25755"/>
                  </a:lnTo>
                  <a:lnTo>
                    <a:pt x="12611" y="25755"/>
                  </a:lnTo>
                  <a:lnTo>
                    <a:pt x="12611" y="0"/>
                  </a:lnTo>
                  <a:close/>
                </a:path>
                <a:path w="129539" h="155575">
                  <a:moveTo>
                    <a:pt x="129336" y="129425"/>
                  </a:moveTo>
                  <a:lnTo>
                    <a:pt x="116725" y="129425"/>
                  </a:lnTo>
                  <a:lnTo>
                    <a:pt x="116725" y="155181"/>
                  </a:lnTo>
                  <a:lnTo>
                    <a:pt x="129336" y="155181"/>
                  </a:lnTo>
                  <a:lnTo>
                    <a:pt x="129336" y="129425"/>
                  </a:lnTo>
                  <a:close/>
                </a:path>
                <a:path w="129539" h="155575">
                  <a:moveTo>
                    <a:pt x="129336" y="42760"/>
                  </a:moveTo>
                  <a:lnTo>
                    <a:pt x="116725" y="42760"/>
                  </a:lnTo>
                  <a:lnTo>
                    <a:pt x="116725" y="68503"/>
                  </a:lnTo>
                  <a:lnTo>
                    <a:pt x="129336" y="68503"/>
                  </a:lnTo>
                  <a:lnTo>
                    <a:pt x="129336" y="427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4219828" y="56214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089" y="0"/>
                  </a:moveTo>
                  <a:lnTo>
                    <a:pt x="2324" y="0"/>
                  </a:lnTo>
                  <a:lnTo>
                    <a:pt x="0" y="2336"/>
                  </a:lnTo>
                  <a:lnTo>
                    <a:pt x="0" y="8089"/>
                  </a:lnTo>
                  <a:lnTo>
                    <a:pt x="2324" y="10413"/>
                  </a:lnTo>
                  <a:lnTo>
                    <a:pt x="8089" y="10413"/>
                  </a:lnTo>
                  <a:lnTo>
                    <a:pt x="10426" y="8089"/>
                  </a:lnTo>
                  <a:lnTo>
                    <a:pt x="10426" y="5207"/>
                  </a:lnTo>
                  <a:lnTo>
                    <a:pt x="10426" y="2336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4202036" y="5603645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30365" y="18935"/>
                  </a:moveTo>
                  <a:lnTo>
                    <a:pt x="27076" y="15633"/>
                  </a:lnTo>
                  <a:lnTo>
                    <a:pt x="26047" y="15633"/>
                  </a:lnTo>
                  <a:lnTo>
                    <a:pt x="26047" y="21323"/>
                  </a:lnTo>
                  <a:lnTo>
                    <a:pt x="26047" y="24688"/>
                  </a:lnTo>
                  <a:lnTo>
                    <a:pt x="24688" y="26047"/>
                  </a:lnTo>
                  <a:lnTo>
                    <a:pt x="21310" y="26047"/>
                  </a:lnTo>
                  <a:lnTo>
                    <a:pt x="19951" y="24688"/>
                  </a:lnTo>
                  <a:lnTo>
                    <a:pt x="19951" y="21323"/>
                  </a:lnTo>
                  <a:lnTo>
                    <a:pt x="21310" y="19951"/>
                  </a:lnTo>
                  <a:lnTo>
                    <a:pt x="24688" y="19951"/>
                  </a:lnTo>
                  <a:lnTo>
                    <a:pt x="26047" y="21323"/>
                  </a:lnTo>
                  <a:lnTo>
                    <a:pt x="26047" y="15633"/>
                  </a:lnTo>
                  <a:lnTo>
                    <a:pt x="18923" y="15633"/>
                  </a:lnTo>
                  <a:lnTo>
                    <a:pt x="15633" y="18935"/>
                  </a:lnTo>
                  <a:lnTo>
                    <a:pt x="15633" y="27076"/>
                  </a:lnTo>
                  <a:lnTo>
                    <a:pt x="18923" y="30365"/>
                  </a:lnTo>
                  <a:lnTo>
                    <a:pt x="27076" y="30365"/>
                  </a:lnTo>
                  <a:lnTo>
                    <a:pt x="30365" y="27076"/>
                  </a:lnTo>
                  <a:lnTo>
                    <a:pt x="30365" y="26047"/>
                  </a:lnTo>
                  <a:lnTo>
                    <a:pt x="30365" y="19951"/>
                  </a:lnTo>
                  <a:lnTo>
                    <a:pt x="30365" y="18935"/>
                  </a:lnTo>
                  <a:close/>
                </a:path>
                <a:path w="46354" h="46354">
                  <a:moveTo>
                    <a:pt x="45999" y="22999"/>
                  </a:moveTo>
                  <a:lnTo>
                    <a:pt x="44183" y="14058"/>
                  </a:lnTo>
                  <a:lnTo>
                    <a:pt x="41681" y="10350"/>
                  </a:lnTo>
                  <a:lnTo>
                    <a:pt x="41681" y="22999"/>
                  </a:lnTo>
                  <a:lnTo>
                    <a:pt x="40195" y="30276"/>
                  </a:lnTo>
                  <a:lnTo>
                    <a:pt x="36195" y="36207"/>
                  </a:lnTo>
                  <a:lnTo>
                    <a:pt x="30264" y="40220"/>
                  </a:lnTo>
                  <a:lnTo>
                    <a:pt x="22999" y="41694"/>
                  </a:lnTo>
                  <a:lnTo>
                    <a:pt x="15722" y="40220"/>
                  </a:lnTo>
                  <a:lnTo>
                    <a:pt x="9791" y="36207"/>
                  </a:lnTo>
                  <a:lnTo>
                    <a:pt x="5791" y="30276"/>
                  </a:lnTo>
                  <a:lnTo>
                    <a:pt x="4318" y="22999"/>
                  </a:lnTo>
                  <a:lnTo>
                    <a:pt x="5791" y="15735"/>
                  </a:lnTo>
                  <a:lnTo>
                    <a:pt x="9791" y="9804"/>
                  </a:lnTo>
                  <a:lnTo>
                    <a:pt x="15722" y="5803"/>
                  </a:lnTo>
                  <a:lnTo>
                    <a:pt x="22999" y="4318"/>
                  </a:lnTo>
                  <a:lnTo>
                    <a:pt x="30264" y="5803"/>
                  </a:lnTo>
                  <a:lnTo>
                    <a:pt x="36195" y="9804"/>
                  </a:lnTo>
                  <a:lnTo>
                    <a:pt x="40195" y="15735"/>
                  </a:lnTo>
                  <a:lnTo>
                    <a:pt x="41681" y="22999"/>
                  </a:lnTo>
                  <a:lnTo>
                    <a:pt x="41681" y="10350"/>
                  </a:lnTo>
                  <a:lnTo>
                    <a:pt x="39255" y="6743"/>
                  </a:lnTo>
                  <a:lnTo>
                    <a:pt x="35661" y="4318"/>
                  </a:lnTo>
                  <a:lnTo>
                    <a:pt x="31940" y="1816"/>
                  </a:lnTo>
                  <a:lnTo>
                    <a:pt x="22999" y="0"/>
                  </a:lnTo>
                  <a:lnTo>
                    <a:pt x="14046" y="1816"/>
                  </a:lnTo>
                  <a:lnTo>
                    <a:pt x="6731" y="6743"/>
                  </a:lnTo>
                  <a:lnTo>
                    <a:pt x="1803" y="14058"/>
                  </a:lnTo>
                  <a:lnTo>
                    <a:pt x="0" y="22999"/>
                  </a:lnTo>
                  <a:lnTo>
                    <a:pt x="1803" y="31953"/>
                  </a:lnTo>
                  <a:lnTo>
                    <a:pt x="6731" y="39268"/>
                  </a:lnTo>
                  <a:lnTo>
                    <a:pt x="14046" y="44208"/>
                  </a:lnTo>
                  <a:lnTo>
                    <a:pt x="22999" y="46012"/>
                  </a:lnTo>
                  <a:lnTo>
                    <a:pt x="31940" y="44208"/>
                  </a:lnTo>
                  <a:lnTo>
                    <a:pt x="35661" y="41694"/>
                  </a:lnTo>
                  <a:lnTo>
                    <a:pt x="39255" y="39268"/>
                  </a:lnTo>
                  <a:lnTo>
                    <a:pt x="44183" y="31953"/>
                  </a:lnTo>
                  <a:lnTo>
                    <a:pt x="45999" y="229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4197693" y="5609437"/>
              <a:ext cx="36195" cy="1102995"/>
            </a:xfrm>
            <a:custGeom>
              <a:avLst/>
              <a:gdLst/>
              <a:ahLst/>
              <a:cxnLst/>
              <a:rect l="l" t="t" r="r" b="b"/>
              <a:pathLst>
                <a:path w="36195" h="1102995">
                  <a:moveTo>
                    <a:pt x="10655" y="33058"/>
                  </a:moveTo>
                  <a:lnTo>
                    <a:pt x="6718" y="28930"/>
                  </a:lnTo>
                  <a:lnTo>
                    <a:pt x="4318" y="23368"/>
                  </a:lnTo>
                  <a:lnTo>
                    <a:pt x="4318" y="11849"/>
                  </a:lnTo>
                  <a:lnTo>
                    <a:pt x="6146" y="6934"/>
                  </a:lnTo>
                  <a:lnTo>
                    <a:pt x="9194" y="3022"/>
                  </a:lnTo>
                  <a:lnTo>
                    <a:pt x="8826" y="0"/>
                  </a:lnTo>
                  <a:lnTo>
                    <a:pt x="5791" y="368"/>
                  </a:lnTo>
                  <a:lnTo>
                    <a:pt x="2171" y="4991"/>
                  </a:lnTo>
                  <a:lnTo>
                    <a:pt x="0" y="10858"/>
                  </a:lnTo>
                  <a:lnTo>
                    <a:pt x="0" y="24498"/>
                  </a:lnTo>
                  <a:lnTo>
                    <a:pt x="2870" y="31140"/>
                  </a:lnTo>
                  <a:lnTo>
                    <a:pt x="7531" y="36042"/>
                  </a:lnTo>
                  <a:lnTo>
                    <a:pt x="10579" y="36118"/>
                  </a:lnTo>
                  <a:lnTo>
                    <a:pt x="10655" y="33058"/>
                  </a:lnTo>
                  <a:close/>
                </a:path>
                <a:path w="36195" h="1102995">
                  <a:moveTo>
                    <a:pt x="32562" y="1094460"/>
                  </a:moveTo>
                  <a:lnTo>
                    <a:pt x="30226" y="1092149"/>
                  </a:lnTo>
                  <a:lnTo>
                    <a:pt x="24460" y="1092149"/>
                  </a:lnTo>
                  <a:lnTo>
                    <a:pt x="22136" y="1094460"/>
                  </a:lnTo>
                  <a:lnTo>
                    <a:pt x="22136" y="1100226"/>
                  </a:lnTo>
                  <a:lnTo>
                    <a:pt x="24460" y="1102550"/>
                  </a:lnTo>
                  <a:lnTo>
                    <a:pt x="30226" y="1102550"/>
                  </a:lnTo>
                  <a:lnTo>
                    <a:pt x="32562" y="1100226"/>
                  </a:lnTo>
                  <a:lnTo>
                    <a:pt x="32562" y="1097343"/>
                  </a:lnTo>
                  <a:lnTo>
                    <a:pt x="32562" y="1094460"/>
                  </a:lnTo>
                  <a:close/>
                </a:path>
                <a:path w="36195" h="1102995">
                  <a:moveTo>
                    <a:pt x="35610" y="24231"/>
                  </a:moveTo>
                  <a:lnTo>
                    <a:pt x="35369" y="21183"/>
                  </a:lnTo>
                  <a:lnTo>
                    <a:pt x="32321" y="21424"/>
                  </a:lnTo>
                  <a:lnTo>
                    <a:pt x="31127" y="22834"/>
                  </a:lnTo>
                  <a:lnTo>
                    <a:pt x="29337" y="23736"/>
                  </a:lnTo>
                  <a:lnTo>
                    <a:pt x="24460" y="23736"/>
                  </a:lnTo>
                  <a:lnTo>
                    <a:pt x="22009" y="21856"/>
                  </a:lnTo>
                  <a:lnTo>
                    <a:pt x="21145" y="19253"/>
                  </a:lnTo>
                  <a:lnTo>
                    <a:pt x="18415" y="17894"/>
                  </a:lnTo>
                  <a:lnTo>
                    <a:pt x="17056" y="20624"/>
                  </a:lnTo>
                  <a:lnTo>
                    <a:pt x="18478" y="24942"/>
                  </a:lnTo>
                  <a:lnTo>
                    <a:pt x="22555" y="28041"/>
                  </a:lnTo>
                  <a:lnTo>
                    <a:pt x="30645" y="28054"/>
                  </a:lnTo>
                  <a:lnTo>
                    <a:pt x="33629" y="26568"/>
                  </a:lnTo>
                  <a:lnTo>
                    <a:pt x="35610" y="242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4202036" y="6683781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30365" y="18923"/>
                  </a:moveTo>
                  <a:lnTo>
                    <a:pt x="27063" y="15646"/>
                  </a:lnTo>
                  <a:lnTo>
                    <a:pt x="26047" y="15646"/>
                  </a:lnTo>
                  <a:lnTo>
                    <a:pt x="26047" y="21323"/>
                  </a:lnTo>
                  <a:lnTo>
                    <a:pt x="26047" y="24688"/>
                  </a:lnTo>
                  <a:lnTo>
                    <a:pt x="24688" y="26047"/>
                  </a:lnTo>
                  <a:lnTo>
                    <a:pt x="21310" y="26047"/>
                  </a:lnTo>
                  <a:lnTo>
                    <a:pt x="19951" y="24688"/>
                  </a:lnTo>
                  <a:lnTo>
                    <a:pt x="19951" y="21323"/>
                  </a:lnTo>
                  <a:lnTo>
                    <a:pt x="21310" y="19964"/>
                  </a:lnTo>
                  <a:lnTo>
                    <a:pt x="24701" y="19964"/>
                  </a:lnTo>
                  <a:lnTo>
                    <a:pt x="26047" y="21323"/>
                  </a:lnTo>
                  <a:lnTo>
                    <a:pt x="26047" y="15646"/>
                  </a:lnTo>
                  <a:lnTo>
                    <a:pt x="18935" y="15646"/>
                  </a:lnTo>
                  <a:lnTo>
                    <a:pt x="15633" y="18923"/>
                  </a:lnTo>
                  <a:lnTo>
                    <a:pt x="15633" y="27063"/>
                  </a:lnTo>
                  <a:lnTo>
                    <a:pt x="18923" y="30365"/>
                  </a:lnTo>
                  <a:lnTo>
                    <a:pt x="27076" y="30365"/>
                  </a:lnTo>
                  <a:lnTo>
                    <a:pt x="30365" y="27063"/>
                  </a:lnTo>
                  <a:lnTo>
                    <a:pt x="30365" y="26047"/>
                  </a:lnTo>
                  <a:lnTo>
                    <a:pt x="30365" y="19964"/>
                  </a:lnTo>
                  <a:lnTo>
                    <a:pt x="30365" y="18923"/>
                  </a:lnTo>
                  <a:close/>
                </a:path>
                <a:path w="46354" h="46354">
                  <a:moveTo>
                    <a:pt x="45999" y="22999"/>
                  </a:moveTo>
                  <a:lnTo>
                    <a:pt x="44183" y="14058"/>
                  </a:lnTo>
                  <a:lnTo>
                    <a:pt x="41681" y="10350"/>
                  </a:lnTo>
                  <a:lnTo>
                    <a:pt x="41681" y="22999"/>
                  </a:lnTo>
                  <a:lnTo>
                    <a:pt x="40195" y="30276"/>
                  </a:lnTo>
                  <a:lnTo>
                    <a:pt x="36195" y="36207"/>
                  </a:lnTo>
                  <a:lnTo>
                    <a:pt x="30264" y="40220"/>
                  </a:lnTo>
                  <a:lnTo>
                    <a:pt x="22999" y="41694"/>
                  </a:lnTo>
                  <a:lnTo>
                    <a:pt x="15722" y="40220"/>
                  </a:lnTo>
                  <a:lnTo>
                    <a:pt x="9791" y="36207"/>
                  </a:lnTo>
                  <a:lnTo>
                    <a:pt x="5791" y="30276"/>
                  </a:lnTo>
                  <a:lnTo>
                    <a:pt x="4318" y="22999"/>
                  </a:lnTo>
                  <a:lnTo>
                    <a:pt x="5791" y="15735"/>
                  </a:lnTo>
                  <a:lnTo>
                    <a:pt x="9791" y="9804"/>
                  </a:lnTo>
                  <a:lnTo>
                    <a:pt x="15722" y="5803"/>
                  </a:lnTo>
                  <a:lnTo>
                    <a:pt x="22999" y="4318"/>
                  </a:lnTo>
                  <a:lnTo>
                    <a:pt x="30264" y="5803"/>
                  </a:lnTo>
                  <a:lnTo>
                    <a:pt x="36195" y="9804"/>
                  </a:lnTo>
                  <a:lnTo>
                    <a:pt x="40195" y="15735"/>
                  </a:lnTo>
                  <a:lnTo>
                    <a:pt x="41681" y="22999"/>
                  </a:lnTo>
                  <a:lnTo>
                    <a:pt x="41681" y="10350"/>
                  </a:lnTo>
                  <a:lnTo>
                    <a:pt x="39255" y="6743"/>
                  </a:lnTo>
                  <a:lnTo>
                    <a:pt x="35661" y="4318"/>
                  </a:lnTo>
                  <a:lnTo>
                    <a:pt x="31940" y="1816"/>
                  </a:lnTo>
                  <a:lnTo>
                    <a:pt x="22999" y="0"/>
                  </a:lnTo>
                  <a:lnTo>
                    <a:pt x="14046" y="1816"/>
                  </a:lnTo>
                  <a:lnTo>
                    <a:pt x="6731" y="6743"/>
                  </a:lnTo>
                  <a:lnTo>
                    <a:pt x="1803" y="14058"/>
                  </a:lnTo>
                  <a:lnTo>
                    <a:pt x="0" y="22999"/>
                  </a:lnTo>
                  <a:lnTo>
                    <a:pt x="1803" y="31953"/>
                  </a:lnTo>
                  <a:lnTo>
                    <a:pt x="6731" y="39268"/>
                  </a:lnTo>
                  <a:lnTo>
                    <a:pt x="14046" y="44208"/>
                  </a:lnTo>
                  <a:lnTo>
                    <a:pt x="22999" y="46012"/>
                  </a:lnTo>
                  <a:lnTo>
                    <a:pt x="31940" y="44208"/>
                  </a:lnTo>
                  <a:lnTo>
                    <a:pt x="35648" y="41694"/>
                  </a:lnTo>
                  <a:lnTo>
                    <a:pt x="39255" y="39268"/>
                  </a:lnTo>
                  <a:lnTo>
                    <a:pt x="44183" y="31953"/>
                  </a:lnTo>
                  <a:lnTo>
                    <a:pt x="45999" y="229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4006011" y="6689559"/>
              <a:ext cx="227329" cy="36195"/>
            </a:xfrm>
            <a:custGeom>
              <a:avLst/>
              <a:gdLst/>
              <a:ahLst/>
              <a:cxnLst/>
              <a:rect l="l" t="t" r="r" b="b"/>
              <a:pathLst>
                <a:path w="227329" h="36195">
                  <a:moveTo>
                    <a:pt x="10426" y="14338"/>
                  </a:moveTo>
                  <a:lnTo>
                    <a:pt x="8089" y="12026"/>
                  </a:lnTo>
                  <a:lnTo>
                    <a:pt x="2336" y="12026"/>
                  </a:lnTo>
                  <a:lnTo>
                    <a:pt x="0" y="14338"/>
                  </a:lnTo>
                  <a:lnTo>
                    <a:pt x="0" y="20104"/>
                  </a:lnTo>
                  <a:lnTo>
                    <a:pt x="2336" y="22428"/>
                  </a:lnTo>
                  <a:lnTo>
                    <a:pt x="8089" y="22428"/>
                  </a:lnTo>
                  <a:lnTo>
                    <a:pt x="10426" y="20104"/>
                  </a:lnTo>
                  <a:lnTo>
                    <a:pt x="10426" y="17221"/>
                  </a:lnTo>
                  <a:lnTo>
                    <a:pt x="10426" y="14338"/>
                  </a:lnTo>
                  <a:close/>
                </a:path>
                <a:path w="227329" h="36195">
                  <a:moveTo>
                    <a:pt x="202336" y="33083"/>
                  </a:moveTo>
                  <a:lnTo>
                    <a:pt x="198399" y="28956"/>
                  </a:lnTo>
                  <a:lnTo>
                    <a:pt x="195999" y="23368"/>
                  </a:lnTo>
                  <a:lnTo>
                    <a:pt x="195999" y="11874"/>
                  </a:lnTo>
                  <a:lnTo>
                    <a:pt x="197827" y="6946"/>
                  </a:lnTo>
                  <a:lnTo>
                    <a:pt x="200875" y="3035"/>
                  </a:lnTo>
                  <a:lnTo>
                    <a:pt x="200507" y="0"/>
                  </a:lnTo>
                  <a:lnTo>
                    <a:pt x="197472" y="381"/>
                  </a:lnTo>
                  <a:lnTo>
                    <a:pt x="193852" y="5016"/>
                  </a:lnTo>
                  <a:lnTo>
                    <a:pt x="191681" y="10883"/>
                  </a:lnTo>
                  <a:lnTo>
                    <a:pt x="191681" y="24511"/>
                  </a:lnTo>
                  <a:lnTo>
                    <a:pt x="194538" y="31165"/>
                  </a:lnTo>
                  <a:lnTo>
                    <a:pt x="199212" y="36055"/>
                  </a:lnTo>
                  <a:lnTo>
                    <a:pt x="202260" y="36131"/>
                  </a:lnTo>
                  <a:lnTo>
                    <a:pt x="202336" y="33083"/>
                  </a:lnTo>
                  <a:close/>
                </a:path>
                <a:path w="227329" h="36195">
                  <a:moveTo>
                    <a:pt x="227291" y="24244"/>
                  </a:moveTo>
                  <a:lnTo>
                    <a:pt x="227050" y="21209"/>
                  </a:lnTo>
                  <a:lnTo>
                    <a:pt x="224002" y="21450"/>
                  </a:lnTo>
                  <a:lnTo>
                    <a:pt x="222808" y="22860"/>
                  </a:lnTo>
                  <a:lnTo>
                    <a:pt x="221018" y="23761"/>
                  </a:lnTo>
                  <a:lnTo>
                    <a:pt x="216154" y="23761"/>
                  </a:lnTo>
                  <a:lnTo>
                    <a:pt x="213690" y="21869"/>
                  </a:lnTo>
                  <a:lnTo>
                    <a:pt x="212826" y="19265"/>
                  </a:lnTo>
                  <a:lnTo>
                    <a:pt x="210096" y="17894"/>
                  </a:lnTo>
                  <a:lnTo>
                    <a:pt x="208737" y="20624"/>
                  </a:lnTo>
                  <a:lnTo>
                    <a:pt x="210159" y="24942"/>
                  </a:lnTo>
                  <a:lnTo>
                    <a:pt x="214223" y="28067"/>
                  </a:lnTo>
                  <a:lnTo>
                    <a:pt x="222326" y="28079"/>
                  </a:lnTo>
                  <a:lnTo>
                    <a:pt x="225310" y="26581"/>
                  </a:lnTo>
                  <a:lnTo>
                    <a:pt x="227291" y="242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3988231" y="6683781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30365" y="26047"/>
                  </a:moveTo>
                  <a:lnTo>
                    <a:pt x="30353" y="19964"/>
                  </a:lnTo>
                  <a:lnTo>
                    <a:pt x="30353" y="18923"/>
                  </a:lnTo>
                  <a:lnTo>
                    <a:pt x="27063" y="15646"/>
                  </a:lnTo>
                  <a:lnTo>
                    <a:pt x="26047" y="15646"/>
                  </a:lnTo>
                  <a:lnTo>
                    <a:pt x="26047" y="21323"/>
                  </a:lnTo>
                  <a:lnTo>
                    <a:pt x="26047" y="24688"/>
                  </a:lnTo>
                  <a:lnTo>
                    <a:pt x="24688" y="26047"/>
                  </a:lnTo>
                  <a:lnTo>
                    <a:pt x="21310" y="26047"/>
                  </a:lnTo>
                  <a:lnTo>
                    <a:pt x="19939" y="24688"/>
                  </a:lnTo>
                  <a:lnTo>
                    <a:pt x="19939" y="21323"/>
                  </a:lnTo>
                  <a:lnTo>
                    <a:pt x="21297" y="19964"/>
                  </a:lnTo>
                  <a:lnTo>
                    <a:pt x="24688" y="19964"/>
                  </a:lnTo>
                  <a:lnTo>
                    <a:pt x="26047" y="21323"/>
                  </a:lnTo>
                  <a:lnTo>
                    <a:pt x="26047" y="15646"/>
                  </a:lnTo>
                  <a:lnTo>
                    <a:pt x="18935" y="15646"/>
                  </a:lnTo>
                  <a:lnTo>
                    <a:pt x="15633" y="18923"/>
                  </a:lnTo>
                  <a:lnTo>
                    <a:pt x="15621" y="27063"/>
                  </a:lnTo>
                  <a:lnTo>
                    <a:pt x="18923" y="30365"/>
                  </a:lnTo>
                  <a:lnTo>
                    <a:pt x="27063" y="30365"/>
                  </a:lnTo>
                  <a:lnTo>
                    <a:pt x="30365" y="27063"/>
                  </a:lnTo>
                  <a:lnTo>
                    <a:pt x="30365" y="26047"/>
                  </a:lnTo>
                  <a:close/>
                </a:path>
                <a:path w="46354" h="46354">
                  <a:moveTo>
                    <a:pt x="45999" y="22999"/>
                  </a:moveTo>
                  <a:lnTo>
                    <a:pt x="44183" y="14058"/>
                  </a:lnTo>
                  <a:lnTo>
                    <a:pt x="41681" y="10350"/>
                  </a:lnTo>
                  <a:lnTo>
                    <a:pt x="41681" y="22999"/>
                  </a:lnTo>
                  <a:lnTo>
                    <a:pt x="40195" y="30276"/>
                  </a:lnTo>
                  <a:lnTo>
                    <a:pt x="36195" y="36207"/>
                  </a:lnTo>
                  <a:lnTo>
                    <a:pt x="30251" y="40220"/>
                  </a:lnTo>
                  <a:lnTo>
                    <a:pt x="22987" y="41694"/>
                  </a:lnTo>
                  <a:lnTo>
                    <a:pt x="15722" y="40220"/>
                  </a:lnTo>
                  <a:lnTo>
                    <a:pt x="9791" y="36207"/>
                  </a:lnTo>
                  <a:lnTo>
                    <a:pt x="5791" y="30276"/>
                  </a:lnTo>
                  <a:lnTo>
                    <a:pt x="4318" y="22999"/>
                  </a:lnTo>
                  <a:lnTo>
                    <a:pt x="5791" y="15735"/>
                  </a:lnTo>
                  <a:lnTo>
                    <a:pt x="9791" y="9804"/>
                  </a:lnTo>
                  <a:lnTo>
                    <a:pt x="15722" y="5803"/>
                  </a:lnTo>
                  <a:lnTo>
                    <a:pt x="22987" y="4318"/>
                  </a:lnTo>
                  <a:lnTo>
                    <a:pt x="30251" y="5803"/>
                  </a:lnTo>
                  <a:lnTo>
                    <a:pt x="36195" y="9804"/>
                  </a:lnTo>
                  <a:lnTo>
                    <a:pt x="40195" y="15735"/>
                  </a:lnTo>
                  <a:lnTo>
                    <a:pt x="41681" y="22999"/>
                  </a:lnTo>
                  <a:lnTo>
                    <a:pt x="41681" y="10350"/>
                  </a:lnTo>
                  <a:lnTo>
                    <a:pt x="39255" y="6743"/>
                  </a:lnTo>
                  <a:lnTo>
                    <a:pt x="35661" y="4318"/>
                  </a:lnTo>
                  <a:lnTo>
                    <a:pt x="31940" y="1816"/>
                  </a:lnTo>
                  <a:lnTo>
                    <a:pt x="22987" y="0"/>
                  </a:lnTo>
                  <a:lnTo>
                    <a:pt x="14033" y="1816"/>
                  </a:lnTo>
                  <a:lnTo>
                    <a:pt x="6731" y="6743"/>
                  </a:lnTo>
                  <a:lnTo>
                    <a:pt x="1803" y="14058"/>
                  </a:lnTo>
                  <a:lnTo>
                    <a:pt x="0" y="22999"/>
                  </a:lnTo>
                  <a:lnTo>
                    <a:pt x="1803" y="31953"/>
                  </a:lnTo>
                  <a:lnTo>
                    <a:pt x="6731" y="39268"/>
                  </a:lnTo>
                  <a:lnTo>
                    <a:pt x="14033" y="44208"/>
                  </a:lnTo>
                  <a:lnTo>
                    <a:pt x="22987" y="46012"/>
                  </a:lnTo>
                  <a:lnTo>
                    <a:pt x="31940" y="44208"/>
                  </a:lnTo>
                  <a:lnTo>
                    <a:pt x="35648" y="41694"/>
                  </a:lnTo>
                  <a:lnTo>
                    <a:pt x="39255" y="39268"/>
                  </a:lnTo>
                  <a:lnTo>
                    <a:pt x="44183" y="31953"/>
                  </a:lnTo>
                  <a:lnTo>
                    <a:pt x="45999" y="229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3804539" y="5621438"/>
              <a:ext cx="215265" cy="1104265"/>
            </a:xfrm>
            <a:custGeom>
              <a:avLst/>
              <a:gdLst/>
              <a:ahLst/>
              <a:cxnLst/>
              <a:rect l="l" t="t" r="r" b="b"/>
              <a:pathLst>
                <a:path w="215264" h="1104265">
                  <a:moveTo>
                    <a:pt x="10414" y="2336"/>
                  </a:moveTo>
                  <a:lnTo>
                    <a:pt x="8089" y="0"/>
                  </a:lnTo>
                  <a:lnTo>
                    <a:pt x="2324" y="0"/>
                  </a:lnTo>
                  <a:lnTo>
                    <a:pt x="0" y="2336"/>
                  </a:lnTo>
                  <a:lnTo>
                    <a:pt x="0" y="8089"/>
                  </a:lnTo>
                  <a:lnTo>
                    <a:pt x="2324" y="10414"/>
                  </a:lnTo>
                  <a:lnTo>
                    <a:pt x="8089" y="10414"/>
                  </a:lnTo>
                  <a:lnTo>
                    <a:pt x="10414" y="8089"/>
                  </a:lnTo>
                  <a:lnTo>
                    <a:pt x="10414" y="5207"/>
                  </a:lnTo>
                  <a:lnTo>
                    <a:pt x="10414" y="2336"/>
                  </a:lnTo>
                  <a:close/>
                </a:path>
                <a:path w="215264" h="1104265">
                  <a:moveTo>
                    <a:pt x="190004" y="1101204"/>
                  </a:moveTo>
                  <a:lnTo>
                    <a:pt x="186067" y="1097076"/>
                  </a:lnTo>
                  <a:lnTo>
                    <a:pt x="183667" y="1091488"/>
                  </a:lnTo>
                  <a:lnTo>
                    <a:pt x="183667" y="1079995"/>
                  </a:lnTo>
                  <a:lnTo>
                    <a:pt x="185496" y="1075067"/>
                  </a:lnTo>
                  <a:lnTo>
                    <a:pt x="188544" y="1071156"/>
                  </a:lnTo>
                  <a:lnTo>
                    <a:pt x="188163" y="1068120"/>
                  </a:lnTo>
                  <a:lnTo>
                    <a:pt x="185140" y="1068501"/>
                  </a:lnTo>
                  <a:lnTo>
                    <a:pt x="181521" y="1073137"/>
                  </a:lnTo>
                  <a:lnTo>
                    <a:pt x="179336" y="1079004"/>
                  </a:lnTo>
                  <a:lnTo>
                    <a:pt x="179336" y="1092631"/>
                  </a:lnTo>
                  <a:lnTo>
                    <a:pt x="182206" y="1099286"/>
                  </a:lnTo>
                  <a:lnTo>
                    <a:pt x="186867" y="1104176"/>
                  </a:lnTo>
                  <a:lnTo>
                    <a:pt x="189928" y="1104252"/>
                  </a:lnTo>
                  <a:lnTo>
                    <a:pt x="190004" y="1101204"/>
                  </a:lnTo>
                  <a:close/>
                </a:path>
                <a:path w="215264" h="1104265">
                  <a:moveTo>
                    <a:pt x="214960" y="1092365"/>
                  </a:moveTo>
                  <a:lnTo>
                    <a:pt x="214718" y="1089329"/>
                  </a:lnTo>
                  <a:lnTo>
                    <a:pt x="211670" y="1089571"/>
                  </a:lnTo>
                  <a:lnTo>
                    <a:pt x="210464" y="1090980"/>
                  </a:lnTo>
                  <a:lnTo>
                    <a:pt x="208686" y="1091882"/>
                  </a:lnTo>
                  <a:lnTo>
                    <a:pt x="203809" y="1091882"/>
                  </a:lnTo>
                  <a:lnTo>
                    <a:pt x="201345" y="1089990"/>
                  </a:lnTo>
                  <a:lnTo>
                    <a:pt x="200494" y="1087399"/>
                  </a:lnTo>
                  <a:lnTo>
                    <a:pt x="197764" y="1086015"/>
                  </a:lnTo>
                  <a:lnTo>
                    <a:pt x="196392" y="1088745"/>
                  </a:lnTo>
                  <a:lnTo>
                    <a:pt x="197815" y="1093076"/>
                  </a:lnTo>
                  <a:lnTo>
                    <a:pt x="201891" y="1096187"/>
                  </a:lnTo>
                  <a:lnTo>
                    <a:pt x="209994" y="1096200"/>
                  </a:lnTo>
                  <a:lnTo>
                    <a:pt x="212979" y="1094701"/>
                  </a:lnTo>
                  <a:lnTo>
                    <a:pt x="214960" y="10923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3786746" y="5603645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30365" y="18935"/>
                  </a:moveTo>
                  <a:lnTo>
                    <a:pt x="27076" y="15646"/>
                  </a:lnTo>
                  <a:lnTo>
                    <a:pt x="26047" y="15646"/>
                  </a:lnTo>
                  <a:lnTo>
                    <a:pt x="26047" y="21310"/>
                  </a:lnTo>
                  <a:lnTo>
                    <a:pt x="26047" y="24688"/>
                  </a:lnTo>
                  <a:lnTo>
                    <a:pt x="24701" y="26047"/>
                  </a:lnTo>
                  <a:lnTo>
                    <a:pt x="21310" y="26047"/>
                  </a:lnTo>
                  <a:lnTo>
                    <a:pt x="19951" y="24688"/>
                  </a:lnTo>
                  <a:lnTo>
                    <a:pt x="19951" y="21310"/>
                  </a:lnTo>
                  <a:lnTo>
                    <a:pt x="21310" y="19951"/>
                  </a:lnTo>
                  <a:lnTo>
                    <a:pt x="24701" y="19951"/>
                  </a:lnTo>
                  <a:lnTo>
                    <a:pt x="26047" y="21310"/>
                  </a:lnTo>
                  <a:lnTo>
                    <a:pt x="26047" y="15646"/>
                  </a:lnTo>
                  <a:lnTo>
                    <a:pt x="22999" y="15633"/>
                  </a:lnTo>
                  <a:lnTo>
                    <a:pt x="18910" y="15646"/>
                  </a:lnTo>
                  <a:lnTo>
                    <a:pt x="15646" y="18935"/>
                  </a:lnTo>
                  <a:lnTo>
                    <a:pt x="15646" y="27063"/>
                  </a:lnTo>
                  <a:lnTo>
                    <a:pt x="18923" y="30365"/>
                  </a:lnTo>
                  <a:lnTo>
                    <a:pt x="27076" y="30365"/>
                  </a:lnTo>
                  <a:lnTo>
                    <a:pt x="30365" y="27063"/>
                  </a:lnTo>
                  <a:lnTo>
                    <a:pt x="30365" y="26047"/>
                  </a:lnTo>
                  <a:lnTo>
                    <a:pt x="30365" y="19951"/>
                  </a:lnTo>
                  <a:lnTo>
                    <a:pt x="30365" y="18935"/>
                  </a:lnTo>
                  <a:close/>
                </a:path>
                <a:path w="46354" h="46354">
                  <a:moveTo>
                    <a:pt x="45999" y="22999"/>
                  </a:moveTo>
                  <a:lnTo>
                    <a:pt x="44183" y="14058"/>
                  </a:lnTo>
                  <a:lnTo>
                    <a:pt x="41681" y="10350"/>
                  </a:lnTo>
                  <a:lnTo>
                    <a:pt x="41681" y="22999"/>
                  </a:lnTo>
                  <a:lnTo>
                    <a:pt x="40195" y="30276"/>
                  </a:lnTo>
                  <a:lnTo>
                    <a:pt x="36195" y="36207"/>
                  </a:lnTo>
                  <a:lnTo>
                    <a:pt x="30264" y="40220"/>
                  </a:lnTo>
                  <a:lnTo>
                    <a:pt x="22999" y="41694"/>
                  </a:lnTo>
                  <a:lnTo>
                    <a:pt x="15722" y="40220"/>
                  </a:lnTo>
                  <a:lnTo>
                    <a:pt x="9791" y="36207"/>
                  </a:lnTo>
                  <a:lnTo>
                    <a:pt x="5791" y="30276"/>
                  </a:lnTo>
                  <a:lnTo>
                    <a:pt x="4318" y="22999"/>
                  </a:lnTo>
                  <a:lnTo>
                    <a:pt x="5791" y="15735"/>
                  </a:lnTo>
                  <a:lnTo>
                    <a:pt x="9791" y="9804"/>
                  </a:lnTo>
                  <a:lnTo>
                    <a:pt x="15722" y="5803"/>
                  </a:lnTo>
                  <a:lnTo>
                    <a:pt x="22999" y="4318"/>
                  </a:lnTo>
                  <a:lnTo>
                    <a:pt x="30264" y="5803"/>
                  </a:lnTo>
                  <a:lnTo>
                    <a:pt x="36195" y="9804"/>
                  </a:lnTo>
                  <a:lnTo>
                    <a:pt x="40195" y="15735"/>
                  </a:lnTo>
                  <a:lnTo>
                    <a:pt x="41681" y="22999"/>
                  </a:lnTo>
                  <a:lnTo>
                    <a:pt x="41681" y="10350"/>
                  </a:lnTo>
                  <a:lnTo>
                    <a:pt x="39255" y="6743"/>
                  </a:lnTo>
                  <a:lnTo>
                    <a:pt x="35661" y="4318"/>
                  </a:lnTo>
                  <a:lnTo>
                    <a:pt x="31940" y="1816"/>
                  </a:lnTo>
                  <a:lnTo>
                    <a:pt x="22999" y="0"/>
                  </a:lnTo>
                  <a:lnTo>
                    <a:pt x="14046" y="1816"/>
                  </a:lnTo>
                  <a:lnTo>
                    <a:pt x="6731" y="6743"/>
                  </a:lnTo>
                  <a:lnTo>
                    <a:pt x="1803" y="14058"/>
                  </a:lnTo>
                  <a:lnTo>
                    <a:pt x="0" y="22999"/>
                  </a:lnTo>
                  <a:lnTo>
                    <a:pt x="1803" y="31953"/>
                  </a:lnTo>
                  <a:lnTo>
                    <a:pt x="6731" y="39268"/>
                  </a:lnTo>
                  <a:lnTo>
                    <a:pt x="14046" y="44208"/>
                  </a:lnTo>
                  <a:lnTo>
                    <a:pt x="22999" y="46012"/>
                  </a:lnTo>
                  <a:lnTo>
                    <a:pt x="31940" y="44208"/>
                  </a:lnTo>
                  <a:lnTo>
                    <a:pt x="35661" y="41694"/>
                  </a:lnTo>
                  <a:lnTo>
                    <a:pt x="39255" y="39268"/>
                  </a:lnTo>
                  <a:lnTo>
                    <a:pt x="44183" y="31953"/>
                  </a:lnTo>
                  <a:lnTo>
                    <a:pt x="45999" y="229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3782403" y="560943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0655" y="33058"/>
                  </a:moveTo>
                  <a:lnTo>
                    <a:pt x="6718" y="28930"/>
                  </a:lnTo>
                  <a:lnTo>
                    <a:pt x="4318" y="23368"/>
                  </a:lnTo>
                  <a:lnTo>
                    <a:pt x="4318" y="11849"/>
                  </a:lnTo>
                  <a:lnTo>
                    <a:pt x="6146" y="6934"/>
                  </a:lnTo>
                  <a:lnTo>
                    <a:pt x="9194" y="3022"/>
                  </a:lnTo>
                  <a:lnTo>
                    <a:pt x="8826" y="0"/>
                  </a:lnTo>
                  <a:lnTo>
                    <a:pt x="5803" y="368"/>
                  </a:lnTo>
                  <a:lnTo>
                    <a:pt x="2171" y="4991"/>
                  </a:lnTo>
                  <a:lnTo>
                    <a:pt x="0" y="10858"/>
                  </a:lnTo>
                  <a:lnTo>
                    <a:pt x="0" y="24498"/>
                  </a:lnTo>
                  <a:lnTo>
                    <a:pt x="2857" y="31140"/>
                  </a:lnTo>
                  <a:lnTo>
                    <a:pt x="7531" y="36042"/>
                  </a:lnTo>
                  <a:lnTo>
                    <a:pt x="10579" y="36118"/>
                  </a:lnTo>
                  <a:lnTo>
                    <a:pt x="10655" y="33058"/>
                  </a:lnTo>
                  <a:close/>
                </a:path>
                <a:path w="36195" h="36195">
                  <a:moveTo>
                    <a:pt x="35610" y="24231"/>
                  </a:moveTo>
                  <a:lnTo>
                    <a:pt x="35382" y="21183"/>
                  </a:lnTo>
                  <a:lnTo>
                    <a:pt x="32334" y="21424"/>
                  </a:lnTo>
                  <a:lnTo>
                    <a:pt x="31115" y="22834"/>
                  </a:lnTo>
                  <a:lnTo>
                    <a:pt x="29337" y="23736"/>
                  </a:lnTo>
                  <a:lnTo>
                    <a:pt x="24460" y="23736"/>
                  </a:lnTo>
                  <a:lnTo>
                    <a:pt x="22009" y="21856"/>
                  </a:lnTo>
                  <a:lnTo>
                    <a:pt x="21158" y="19265"/>
                  </a:lnTo>
                  <a:lnTo>
                    <a:pt x="18427" y="17881"/>
                  </a:lnTo>
                  <a:lnTo>
                    <a:pt x="17056" y="20612"/>
                  </a:lnTo>
                  <a:lnTo>
                    <a:pt x="18478" y="24942"/>
                  </a:lnTo>
                  <a:lnTo>
                    <a:pt x="22555" y="28041"/>
                  </a:lnTo>
                  <a:lnTo>
                    <a:pt x="30645" y="28054"/>
                  </a:lnTo>
                  <a:lnTo>
                    <a:pt x="33629" y="26568"/>
                  </a:lnTo>
                  <a:lnTo>
                    <a:pt x="35610" y="242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3947960" y="5519737"/>
              <a:ext cx="133350" cy="8890"/>
            </a:xfrm>
            <a:custGeom>
              <a:avLst/>
              <a:gdLst/>
              <a:ahLst/>
              <a:cxnLst/>
              <a:rect l="l" t="t" r="r" b="b"/>
              <a:pathLst>
                <a:path w="133350" h="8889">
                  <a:moveTo>
                    <a:pt x="122885" y="0"/>
                  </a:moveTo>
                  <a:lnTo>
                    <a:pt x="9525" y="0"/>
                  </a:lnTo>
                  <a:lnTo>
                    <a:pt x="0" y="8572"/>
                  </a:lnTo>
                  <a:lnTo>
                    <a:pt x="133350" y="8572"/>
                  </a:lnTo>
                  <a:lnTo>
                    <a:pt x="122885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3946525" y="5512815"/>
              <a:ext cx="136525" cy="17780"/>
            </a:xfrm>
            <a:custGeom>
              <a:avLst/>
              <a:gdLst/>
              <a:ahLst/>
              <a:cxnLst/>
              <a:rect l="l" t="t" r="r" b="b"/>
              <a:pathLst>
                <a:path w="136525" h="17779">
                  <a:moveTo>
                    <a:pt x="136156" y="13817"/>
                  </a:moveTo>
                  <a:lnTo>
                    <a:pt x="125082" y="4762"/>
                  </a:lnTo>
                  <a:lnTo>
                    <a:pt x="75996" y="4762"/>
                  </a:lnTo>
                  <a:lnTo>
                    <a:pt x="75793" y="4406"/>
                  </a:lnTo>
                  <a:lnTo>
                    <a:pt x="73025" y="1651"/>
                  </a:lnTo>
                  <a:lnTo>
                    <a:pt x="70967" y="38"/>
                  </a:lnTo>
                  <a:lnTo>
                    <a:pt x="68922" y="12"/>
                  </a:lnTo>
                  <a:lnTo>
                    <a:pt x="68922" y="4762"/>
                  </a:lnTo>
                  <a:lnTo>
                    <a:pt x="66065" y="4762"/>
                  </a:lnTo>
                  <a:lnTo>
                    <a:pt x="66687" y="4178"/>
                  </a:lnTo>
                  <a:lnTo>
                    <a:pt x="68110" y="4318"/>
                  </a:lnTo>
                  <a:lnTo>
                    <a:pt x="68922" y="4762"/>
                  </a:lnTo>
                  <a:lnTo>
                    <a:pt x="68922" y="12"/>
                  </a:lnTo>
                  <a:lnTo>
                    <a:pt x="60223" y="4762"/>
                  </a:lnTo>
                  <a:lnTo>
                    <a:pt x="10134" y="4762"/>
                  </a:lnTo>
                  <a:lnTo>
                    <a:pt x="0" y="13893"/>
                  </a:lnTo>
                  <a:lnTo>
                    <a:pt x="2882" y="17094"/>
                  </a:lnTo>
                  <a:lnTo>
                    <a:pt x="11798" y="9080"/>
                  </a:lnTo>
                  <a:lnTo>
                    <a:pt x="123545" y="9080"/>
                  </a:lnTo>
                  <a:lnTo>
                    <a:pt x="133426" y="17170"/>
                  </a:lnTo>
                  <a:lnTo>
                    <a:pt x="136156" y="138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3924592" y="6531305"/>
              <a:ext cx="57150" cy="36195"/>
            </a:xfrm>
            <a:custGeom>
              <a:avLst/>
              <a:gdLst/>
              <a:ahLst/>
              <a:cxnLst/>
              <a:rect l="l" t="t" r="r" b="b"/>
              <a:pathLst>
                <a:path w="57150" h="36195">
                  <a:moveTo>
                    <a:pt x="57150" y="0"/>
                  </a:moveTo>
                  <a:lnTo>
                    <a:pt x="0" y="12369"/>
                  </a:lnTo>
                  <a:lnTo>
                    <a:pt x="0" y="36182"/>
                  </a:lnTo>
                  <a:lnTo>
                    <a:pt x="57150" y="36182"/>
                  </a:lnTo>
                  <a:lnTo>
                    <a:pt x="57150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4055084" y="6304597"/>
              <a:ext cx="46990" cy="53340"/>
            </a:xfrm>
            <a:custGeom>
              <a:avLst/>
              <a:gdLst/>
              <a:ahLst/>
              <a:cxnLst/>
              <a:rect l="l" t="t" r="r" b="b"/>
              <a:pathLst>
                <a:path w="46989" h="53339">
                  <a:moveTo>
                    <a:pt x="46672" y="0"/>
                  </a:moveTo>
                  <a:lnTo>
                    <a:pt x="0" y="0"/>
                  </a:lnTo>
                  <a:lnTo>
                    <a:pt x="0" y="53339"/>
                  </a:lnTo>
                  <a:lnTo>
                    <a:pt x="46672" y="53339"/>
                  </a:lnTo>
                  <a:lnTo>
                    <a:pt x="4667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052925" y="6302438"/>
              <a:ext cx="51435" cy="57785"/>
            </a:xfrm>
            <a:custGeom>
              <a:avLst/>
              <a:gdLst/>
              <a:ahLst/>
              <a:cxnLst/>
              <a:rect l="l" t="t" r="r" b="b"/>
              <a:pathLst>
                <a:path w="51435" h="57785">
                  <a:moveTo>
                    <a:pt x="50990" y="0"/>
                  </a:moveTo>
                  <a:lnTo>
                    <a:pt x="46672" y="0"/>
                  </a:lnTo>
                  <a:lnTo>
                    <a:pt x="46672" y="4318"/>
                  </a:lnTo>
                  <a:lnTo>
                    <a:pt x="46672" y="53340"/>
                  </a:lnTo>
                  <a:lnTo>
                    <a:pt x="4318" y="53340"/>
                  </a:lnTo>
                  <a:lnTo>
                    <a:pt x="4318" y="4318"/>
                  </a:lnTo>
                  <a:lnTo>
                    <a:pt x="46672" y="4318"/>
                  </a:lnTo>
                  <a:lnTo>
                    <a:pt x="46672" y="0"/>
                  </a:lnTo>
                  <a:lnTo>
                    <a:pt x="0" y="0"/>
                  </a:lnTo>
                  <a:lnTo>
                    <a:pt x="0" y="57658"/>
                  </a:lnTo>
                  <a:lnTo>
                    <a:pt x="50990" y="57658"/>
                  </a:lnTo>
                  <a:lnTo>
                    <a:pt x="50990" y="53340"/>
                  </a:lnTo>
                  <a:lnTo>
                    <a:pt x="50990" y="2159"/>
                  </a:lnTo>
                  <a:lnTo>
                    <a:pt x="509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4065473" y="6330162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4">
                  <a:moveTo>
                    <a:pt x="12319" y="0"/>
                  </a:moveTo>
                  <a:lnTo>
                    <a:pt x="4114" y="0"/>
                  </a:lnTo>
                  <a:lnTo>
                    <a:pt x="0" y="7099"/>
                  </a:lnTo>
                  <a:lnTo>
                    <a:pt x="4114" y="14211"/>
                  </a:lnTo>
                  <a:lnTo>
                    <a:pt x="12319" y="14211"/>
                  </a:lnTo>
                  <a:lnTo>
                    <a:pt x="16421" y="7099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4062590" y="63264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221" y="0"/>
                  </a:moveTo>
                  <a:lnTo>
                    <a:pt x="4952" y="0"/>
                  </a:lnTo>
                  <a:lnTo>
                    <a:pt x="0" y="4965"/>
                  </a:lnTo>
                  <a:lnTo>
                    <a:pt x="0" y="11112"/>
                  </a:lnTo>
                  <a:lnTo>
                    <a:pt x="0" y="17233"/>
                  </a:lnTo>
                  <a:lnTo>
                    <a:pt x="4952" y="22225"/>
                  </a:lnTo>
                  <a:lnTo>
                    <a:pt x="17221" y="22225"/>
                  </a:lnTo>
                  <a:lnTo>
                    <a:pt x="22199" y="17233"/>
                  </a:lnTo>
                  <a:lnTo>
                    <a:pt x="22199" y="4965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4068521" y="633235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013" y="0"/>
                  </a:moveTo>
                  <a:lnTo>
                    <a:pt x="2311" y="0"/>
                  </a:lnTo>
                  <a:lnTo>
                    <a:pt x="0" y="2311"/>
                  </a:lnTo>
                  <a:lnTo>
                    <a:pt x="0" y="5168"/>
                  </a:lnTo>
                  <a:lnTo>
                    <a:pt x="0" y="8013"/>
                  </a:lnTo>
                  <a:lnTo>
                    <a:pt x="2311" y="10325"/>
                  </a:lnTo>
                  <a:lnTo>
                    <a:pt x="8013" y="10325"/>
                  </a:lnTo>
                  <a:lnTo>
                    <a:pt x="10337" y="8013"/>
                  </a:lnTo>
                  <a:lnTo>
                    <a:pt x="10337" y="2311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4060647" y="632451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599" y="0"/>
                  </a:moveTo>
                  <a:lnTo>
                    <a:pt x="5930" y="12"/>
                  </a:lnTo>
                  <a:lnTo>
                    <a:pt x="12" y="5943"/>
                  </a:lnTo>
                  <a:lnTo>
                    <a:pt x="0" y="20599"/>
                  </a:lnTo>
                  <a:lnTo>
                    <a:pt x="5930" y="26543"/>
                  </a:lnTo>
                  <a:lnTo>
                    <a:pt x="20612" y="26543"/>
                  </a:lnTo>
                  <a:lnTo>
                    <a:pt x="24920" y="22225"/>
                  </a:lnTo>
                  <a:lnTo>
                    <a:pt x="8318" y="22225"/>
                  </a:lnTo>
                  <a:lnTo>
                    <a:pt x="4330" y="18211"/>
                  </a:lnTo>
                  <a:lnTo>
                    <a:pt x="4318" y="8331"/>
                  </a:lnTo>
                  <a:lnTo>
                    <a:pt x="8318" y="4318"/>
                  </a:lnTo>
                  <a:lnTo>
                    <a:pt x="24917" y="4318"/>
                  </a:lnTo>
                  <a:lnTo>
                    <a:pt x="20599" y="0"/>
                  </a:lnTo>
                  <a:close/>
                </a:path>
                <a:path w="26670" h="26670">
                  <a:moveTo>
                    <a:pt x="24917" y="4318"/>
                  </a:moveTo>
                  <a:lnTo>
                    <a:pt x="8318" y="4318"/>
                  </a:lnTo>
                  <a:lnTo>
                    <a:pt x="18211" y="4330"/>
                  </a:lnTo>
                  <a:lnTo>
                    <a:pt x="22225" y="8331"/>
                  </a:lnTo>
                  <a:lnTo>
                    <a:pt x="22225" y="18211"/>
                  </a:lnTo>
                  <a:lnTo>
                    <a:pt x="18211" y="22225"/>
                  </a:lnTo>
                  <a:lnTo>
                    <a:pt x="24920" y="22225"/>
                  </a:lnTo>
                  <a:lnTo>
                    <a:pt x="26543" y="20599"/>
                  </a:lnTo>
                  <a:lnTo>
                    <a:pt x="26543" y="5943"/>
                  </a:lnTo>
                  <a:lnTo>
                    <a:pt x="2491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4068749" y="633261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013" y="0"/>
                  </a:moveTo>
                  <a:lnTo>
                    <a:pt x="2311" y="0"/>
                  </a:lnTo>
                  <a:lnTo>
                    <a:pt x="0" y="2324"/>
                  </a:lnTo>
                  <a:lnTo>
                    <a:pt x="0" y="5168"/>
                  </a:lnTo>
                  <a:lnTo>
                    <a:pt x="0" y="8026"/>
                  </a:lnTo>
                  <a:lnTo>
                    <a:pt x="2311" y="10350"/>
                  </a:lnTo>
                  <a:lnTo>
                    <a:pt x="8013" y="10350"/>
                  </a:lnTo>
                  <a:lnTo>
                    <a:pt x="10350" y="8026"/>
                  </a:lnTo>
                  <a:lnTo>
                    <a:pt x="10350" y="2324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4062184" y="6327050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89">
                  <a:moveTo>
                    <a:pt x="2057" y="17399"/>
                  </a:moveTo>
                  <a:lnTo>
                    <a:pt x="1968" y="17233"/>
                  </a:lnTo>
                  <a:lnTo>
                    <a:pt x="2019" y="17399"/>
                  </a:lnTo>
                  <a:close/>
                </a:path>
                <a:path w="19685" h="21589">
                  <a:moveTo>
                    <a:pt x="19062" y="6680"/>
                  </a:moveTo>
                  <a:lnTo>
                    <a:pt x="16903" y="4546"/>
                  </a:lnTo>
                  <a:lnTo>
                    <a:pt x="17043" y="4394"/>
                  </a:lnTo>
                  <a:lnTo>
                    <a:pt x="18491" y="2819"/>
                  </a:lnTo>
                  <a:lnTo>
                    <a:pt x="17068" y="1511"/>
                  </a:lnTo>
                  <a:lnTo>
                    <a:pt x="15367" y="177"/>
                  </a:lnTo>
                  <a:lnTo>
                    <a:pt x="15151" y="0"/>
                  </a:lnTo>
                  <a:lnTo>
                    <a:pt x="14744" y="38"/>
                  </a:lnTo>
                  <a:lnTo>
                    <a:pt x="14744" y="9080"/>
                  </a:lnTo>
                  <a:lnTo>
                    <a:pt x="14732" y="12395"/>
                  </a:lnTo>
                  <a:lnTo>
                    <a:pt x="13385" y="13741"/>
                  </a:lnTo>
                  <a:lnTo>
                    <a:pt x="10071" y="13741"/>
                  </a:lnTo>
                  <a:lnTo>
                    <a:pt x="8724" y="12395"/>
                  </a:lnTo>
                  <a:lnTo>
                    <a:pt x="8724" y="9080"/>
                  </a:lnTo>
                  <a:lnTo>
                    <a:pt x="10071" y="7721"/>
                  </a:lnTo>
                  <a:lnTo>
                    <a:pt x="13385" y="7721"/>
                  </a:lnTo>
                  <a:lnTo>
                    <a:pt x="14744" y="9080"/>
                  </a:lnTo>
                  <a:lnTo>
                    <a:pt x="14744" y="38"/>
                  </a:lnTo>
                  <a:lnTo>
                    <a:pt x="13233" y="177"/>
                  </a:lnTo>
                  <a:lnTo>
                    <a:pt x="11569" y="76"/>
                  </a:lnTo>
                  <a:lnTo>
                    <a:pt x="10198" y="76"/>
                  </a:lnTo>
                  <a:lnTo>
                    <a:pt x="9118" y="203"/>
                  </a:lnTo>
                  <a:lnTo>
                    <a:pt x="9423" y="3416"/>
                  </a:lnTo>
                  <a:lnTo>
                    <a:pt x="7670" y="3416"/>
                  </a:lnTo>
                  <a:lnTo>
                    <a:pt x="6248" y="4838"/>
                  </a:lnTo>
                  <a:lnTo>
                    <a:pt x="6248" y="17564"/>
                  </a:lnTo>
                  <a:lnTo>
                    <a:pt x="6121" y="16891"/>
                  </a:lnTo>
                  <a:lnTo>
                    <a:pt x="6248" y="17564"/>
                  </a:lnTo>
                  <a:lnTo>
                    <a:pt x="6248" y="4838"/>
                  </a:lnTo>
                  <a:lnTo>
                    <a:pt x="6108" y="4978"/>
                  </a:lnTo>
                  <a:lnTo>
                    <a:pt x="6108" y="18199"/>
                  </a:lnTo>
                  <a:lnTo>
                    <a:pt x="5676" y="18961"/>
                  </a:lnTo>
                  <a:lnTo>
                    <a:pt x="5880" y="18580"/>
                  </a:lnTo>
                  <a:lnTo>
                    <a:pt x="6108" y="18199"/>
                  </a:lnTo>
                  <a:lnTo>
                    <a:pt x="6108" y="4978"/>
                  </a:lnTo>
                  <a:lnTo>
                    <a:pt x="4508" y="6578"/>
                  </a:lnTo>
                  <a:lnTo>
                    <a:pt x="4406" y="9309"/>
                  </a:lnTo>
                  <a:lnTo>
                    <a:pt x="4406" y="12141"/>
                  </a:lnTo>
                  <a:lnTo>
                    <a:pt x="4394" y="12014"/>
                  </a:lnTo>
                  <a:lnTo>
                    <a:pt x="4330" y="10502"/>
                  </a:lnTo>
                  <a:lnTo>
                    <a:pt x="4330" y="15049"/>
                  </a:lnTo>
                  <a:lnTo>
                    <a:pt x="4140" y="15100"/>
                  </a:lnTo>
                  <a:lnTo>
                    <a:pt x="4140" y="17233"/>
                  </a:lnTo>
                  <a:lnTo>
                    <a:pt x="4140" y="15100"/>
                  </a:lnTo>
                  <a:lnTo>
                    <a:pt x="3911" y="15138"/>
                  </a:lnTo>
                  <a:lnTo>
                    <a:pt x="2794" y="15201"/>
                  </a:lnTo>
                  <a:lnTo>
                    <a:pt x="3987" y="15113"/>
                  </a:lnTo>
                  <a:lnTo>
                    <a:pt x="4330" y="15049"/>
                  </a:lnTo>
                  <a:lnTo>
                    <a:pt x="4330" y="10502"/>
                  </a:lnTo>
                  <a:lnTo>
                    <a:pt x="4318" y="10198"/>
                  </a:lnTo>
                  <a:lnTo>
                    <a:pt x="4406" y="9309"/>
                  </a:lnTo>
                  <a:lnTo>
                    <a:pt x="4406" y="6553"/>
                  </a:lnTo>
                  <a:lnTo>
                    <a:pt x="723" y="5308"/>
                  </a:lnTo>
                  <a:lnTo>
                    <a:pt x="0" y="7480"/>
                  </a:lnTo>
                  <a:lnTo>
                    <a:pt x="0" y="12014"/>
                  </a:lnTo>
                  <a:lnTo>
                    <a:pt x="304" y="14173"/>
                  </a:lnTo>
                  <a:lnTo>
                    <a:pt x="1473" y="16217"/>
                  </a:lnTo>
                  <a:lnTo>
                    <a:pt x="1968" y="17233"/>
                  </a:lnTo>
                  <a:lnTo>
                    <a:pt x="2133" y="15633"/>
                  </a:lnTo>
                  <a:lnTo>
                    <a:pt x="2057" y="17399"/>
                  </a:lnTo>
                  <a:lnTo>
                    <a:pt x="2108" y="17627"/>
                  </a:lnTo>
                  <a:lnTo>
                    <a:pt x="2628" y="18834"/>
                  </a:lnTo>
                  <a:lnTo>
                    <a:pt x="4140" y="19431"/>
                  </a:lnTo>
                  <a:lnTo>
                    <a:pt x="4394" y="19418"/>
                  </a:lnTo>
                  <a:lnTo>
                    <a:pt x="4267" y="19367"/>
                  </a:lnTo>
                  <a:lnTo>
                    <a:pt x="4178" y="17335"/>
                  </a:lnTo>
                  <a:lnTo>
                    <a:pt x="4330" y="17627"/>
                  </a:lnTo>
                  <a:lnTo>
                    <a:pt x="4330" y="19367"/>
                  </a:lnTo>
                  <a:lnTo>
                    <a:pt x="6045" y="20040"/>
                  </a:lnTo>
                  <a:lnTo>
                    <a:pt x="8013" y="20916"/>
                  </a:lnTo>
                  <a:lnTo>
                    <a:pt x="9893" y="21209"/>
                  </a:lnTo>
                  <a:lnTo>
                    <a:pt x="14744" y="21196"/>
                  </a:lnTo>
                  <a:lnTo>
                    <a:pt x="17068" y="19964"/>
                  </a:lnTo>
                  <a:lnTo>
                    <a:pt x="15938" y="17894"/>
                  </a:lnTo>
                  <a:lnTo>
                    <a:pt x="19062" y="14795"/>
                  </a:lnTo>
                  <a:lnTo>
                    <a:pt x="19062" y="13741"/>
                  </a:lnTo>
                  <a:lnTo>
                    <a:pt x="19062" y="7721"/>
                  </a:lnTo>
                  <a:lnTo>
                    <a:pt x="19062" y="66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4056354" y="6295072"/>
              <a:ext cx="45720" cy="9525"/>
            </a:xfrm>
            <a:custGeom>
              <a:avLst/>
              <a:gdLst/>
              <a:ahLst/>
              <a:cxnLst/>
              <a:rect l="l" t="t" r="r" b="b"/>
              <a:pathLst>
                <a:path w="45720" h="9525">
                  <a:moveTo>
                    <a:pt x="36829" y="0"/>
                  </a:moveTo>
                  <a:lnTo>
                    <a:pt x="8889" y="0"/>
                  </a:lnTo>
                  <a:lnTo>
                    <a:pt x="0" y="8889"/>
                  </a:lnTo>
                  <a:lnTo>
                    <a:pt x="45402" y="9525"/>
                  </a:lnTo>
                  <a:lnTo>
                    <a:pt x="3682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4054830" y="6292913"/>
              <a:ext cx="48895" cy="13335"/>
            </a:xfrm>
            <a:custGeom>
              <a:avLst/>
              <a:gdLst/>
              <a:ahLst/>
              <a:cxnLst/>
              <a:rect l="l" t="t" r="r" b="b"/>
              <a:pathLst>
                <a:path w="48895" h="13335">
                  <a:moveTo>
                    <a:pt x="39319" y="0"/>
                  </a:moveTo>
                  <a:lnTo>
                    <a:pt x="9512" y="0"/>
                  </a:lnTo>
                  <a:lnTo>
                    <a:pt x="0" y="9525"/>
                  </a:lnTo>
                  <a:lnTo>
                    <a:pt x="3047" y="12573"/>
                  </a:lnTo>
                  <a:lnTo>
                    <a:pt x="11302" y="4318"/>
                  </a:lnTo>
                  <a:lnTo>
                    <a:pt x="37388" y="4318"/>
                  </a:lnTo>
                  <a:lnTo>
                    <a:pt x="45313" y="13131"/>
                  </a:lnTo>
                  <a:lnTo>
                    <a:pt x="48526" y="10236"/>
                  </a:lnTo>
                  <a:lnTo>
                    <a:pt x="393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3925544" y="6304597"/>
              <a:ext cx="46990" cy="53340"/>
            </a:xfrm>
            <a:custGeom>
              <a:avLst/>
              <a:gdLst/>
              <a:ahLst/>
              <a:cxnLst/>
              <a:rect l="l" t="t" r="r" b="b"/>
              <a:pathLst>
                <a:path w="46989" h="53339">
                  <a:moveTo>
                    <a:pt x="46672" y="0"/>
                  </a:moveTo>
                  <a:lnTo>
                    <a:pt x="0" y="0"/>
                  </a:lnTo>
                  <a:lnTo>
                    <a:pt x="0" y="53339"/>
                  </a:lnTo>
                  <a:lnTo>
                    <a:pt x="46672" y="53339"/>
                  </a:lnTo>
                  <a:lnTo>
                    <a:pt x="4667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3923385" y="6302438"/>
              <a:ext cx="51435" cy="57785"/>
            </a:xfrm>
            <a:custGeom>
              <a:avLst/>
              <a:gdLst/>
              <a:ahLst/>
              <a:cxnLst/>
              <a:rect l="l" t="t" r="r" b="b"/>
              <a:pathLst>
                <a:path w="51435" h="57785">
                  <a:moveTo>
                    <a:pt x="50990" y="0"/>
                  </a:moveTo>
                  <a:lnTo>
                    <a:pt x="48831" y="0"/>
                  </a:lnTo>
                  <a:lnTo>
                    <a:pt x="46672" y="0"/>
                  </a:lnTo>
                  <a:lnTo>
                    <a:pt x="46672" y="4318"/>
                  </a:lnTo>
                  <a:lnTo>
                    <a:pt x="46672" y="53340"/>
                  </a:lnTo>
                  <a:lnTo>
                    <a:pt x="4318" y="53340"/>
                  </a:lnTo>
                  <a:lnTo>
                    <a:pt x="4318" y="4318"/>
                  </a:lnTo>
                  <a:lnTo>
                    <a:pt x="46672" y="4318"/>
                  </a:lnTo>
                  <a:lnTo>
                    <a:pt x="46672" y="0"/>
                  </a:lnTo>
                  <a:lnTo>
                    <a:pt x="0" y="0"/>
                  </a:lnTo>
                  <a:lnTo>
                    <a:pt x="0" y="57658"/>
                  </a:lnTo>
                  <a:lnTo>
                    <a:pt x="50990" y="57658"/>
                  </a:lnTo>
                  <a:lnTo>
                    <a:pt x="50990" y="53340"/>
                  </a:lnTo>
                  <a:lnTo>
                    <a:pt x="50990" y="4318"/>
                  </a:lnTo>
                  <a:lnTo>
                    <a:pt x="509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3925544" y="6295072"/>
              <a:ext cx="45720" cy="9525"/>
            </a:xfrm>
            <a:custGeom>
              <a:avLst/>
              <a:gdLst/>
              <a:ahLst/>
              <a:cxnLst/>
              <a:rect l="l" t="t" r="r" b="b"/>
              <a:pathLst>
                <a:path w="45720" h="9525">
                  <a:moveTo>
                    <a:pt x="36512" y="0"/>
                  </a:moveTo>
                  <a:lnTo>
                    <a:pt x="8572" y="0"/>
                  </a:lnTo>
                  <a:lnTo>
                    <a:pt x="0" y="9525"/>
                  </a:lnTo>
                  <a:lnTo>
                    <a:pt x="45402" y="8889"/>
                  </a:lnTo>
                  <a:lnTo>
                    <a:pt x="3651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3923931" y="6292913"/>
              <a:ext cx="48895" cy="13335"/>
            </a:xfrm>
            <a:custGeom>
              <a:avLst/>
              <a:gdLst/>
              <a:ahLst/>
              <a:cxnLst/>
              <a:rect l="l" t="t" r="r" b="b"/>
              <a:pathLst>
                <a:path w="48895" h="13335">
                  <a:moveTo>
                    <a:pt x="39014" y="0"/>
                  </a:moveTo>
                  <a:lnTo>
                    <a:pt x="9220" y="0"/>
                  </a:lnTo>
                  <a:lnTo>
                    <a:pt x="0" y="10236"/>
                  </a:lnTo>
                  <a:lnTo>
                    <a:pt x="3213" y="13131"/>
                  </a:lnTo>
                  <a:lnTo>
                    <a:pt x="11137" y="4318"/>
                  </a:lnTo>
                  <a:lnTo>
                    <a:pt x="37223" y="4318"/>
                  </a:lnTo>
                  <a:lnTo>
                    <a:pt x="45478" y="12573"/>
                  </a:lnTo>
                  <a:lnTo>
                    <a:pt x="48539" y="9525"/>
                  </a:lnTo>
                  <a:lnTo>
                    <a:pt x="390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3948938" y="6271577"/>
              <a:ext cx="130810" cy="30480"/>
            </a:xfrm>
            <a:custGeom>
              <a:avLst/>
              <a:gdLst/>
              <a:ahLst/>
              <a:cxnLst/>
              <a:rect l="l" t="t" r="r" b="b"/>
              <a:pathLst>
                <a:path w="130810" h="30479">
                  <a:moveTo>
                    <a:pt x="44805" y="0"/>
                  </a:moveTo>
                  <a:lnTo>
                    <a:pt x="40487" y="0"/>
                  </a:lnTo>
                  <a:lnTo>
                    <a:pt x="40487" y="18161"/>
                  </a:lnTo>
                  <a:lnTo>
                    <a:pt x="32550" y="26098"/>
                  </a:lnTo>
                  <a:lnTo>
                    <a:pt x="13690" y="26098"/>
                  </a:lnTo>
                  <a:lnTo>
                    <a:pt x="4318" y="16738"/>
                  </a:lnTo>
                  <a:lnTo>
                    <a:pt x="4318" y="1270"/>
                  </a:lnTo>
                  <a:lnTo>
                    <a:pt x="0" y="1270"/>
                  </a:lnTo>
                  <a:lnTo>
                    <a:pt x="0" y="18529"/>
                  </a:lnTo>
                  <a:lnTo>
                    <a:pt x="11912" y="30416"/>
                  </a:lnTo>
                  <a:lnTo>
                    <a:pt x="34328" y="30416"/>
                  </a:lnTo>
                  <a:lnTo>
                    <a:pt x="44805" y="19951"/>
                  </a:lnTo>
                  <a:lnTo>
                    <a:pt x="44805" y="0"/>
                  </a:lnTo>
                  <a:close/>
                </a:path>
                <a:path w="130810" h="30479">
                  <a:moveTo>
                    <a:pt x="130530" y="0"/>
                  </a:moveTo>
                  <a:lnTo>
                    <a:pt x="126212" y="0"/>
                  </a:lnTo>
                  <a:lnTo>
                    <a:pt x="126212" y="18161"/>
                  </a:lnTo>
                  <a:lnTo>
                    <a:pt x="118275" y="26098"/>
                  </a:lnTo>
                  <a:lnTo>
                    <a:pt x="99415" y="26098"/>
                  </a:lnTo>
                  <a:lnTo>
                    <a:pt x="90043" y="16738"/>
                  </a:lnTo>
                  <a:lnTo>
                    <a:pt x="90043" y="1270"/>
                  </a:lnTo>
                  <a:lnTo>
                    <a:pt x="85725" y="1270"/>
                  </a:lnTo>
                  <a:lnTo>
                    <a:pt x="85725" y="18529"/>
                  </a:lnTo>
                  <a:lnTo>
                    <a:pt x="97637" y="30416"/>
                  </a:lnTo>
                  <a:lnTo>
                    <a:pt x="120053" y="30416"/>
                  </a:lnTo>
                  <a:lnTo>
                    <a:pt x="130530" y="19951"/>
                  </a:lnTo>
                  <a:lnTo>
                    <a:pt x="130530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3946436" y="6330162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4">
                  <a:moveTo>
                    <a:pt x="12319" y="0"/>
                  </a:moveTo>
                  <a:lnTo>
                    <a:pt x="4114" y="0"/>
                  </a:lnTo>
                  <a:lnTo>
                    <a:pt x="0" y="7099"/>
                  </a:lnTo>
                  <a:lnTo>
                    <a:pt x="4114" y="14211"/>
                  </a:lnTo>
                  <a:lnTo>
                    <a:pt x="12319" y="14211"/>
                  </a:lnTo>
                  <a:lnTo>
                    <a:pt x="16433" y="7099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3943553" y="63264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233" y="0"/>
                  </a:moveTo>
                  <a:lnTo>
                    <a:pt x="4952" y="0"/>
                  </a:lnTo>
                  <a:lnTo>
                    <a:pt x="0" y="4965"/>
                  </a:lnTo>
                  <a:lnTo>
                    <a:pt x="0" y="11112"/>
                  </a:lnTo>
                  <a:lnTo>
                    <a:pt x="0" y="17233"/>
                  </a:lnTo>
                  <a:lnTo>
                    <a:pt x="4952" y="22225"/>
                  </a:lnTo>
                  <a:lnTo>
                    <a:pt x="17233" y="22225"/>
                  </a:lnTo>
                  <a:lnTo>
                    <a:pt x="22199" y="17233"/>
                  </a:lnTo>
                  <a:lnTo>
                    <a:pt x="22199" y="4965"/>
                  </a:lnTo>
                  <a:lnTo>
                    <a:pt x="17233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3949484" y="633235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013" y="0"/>
                  </a:moveTo>
                  <a:lnTo>
                    <a:pt x="2311" y="0"/>
                  </a:lnTo>
                  <a:lnTo>
                    <a:pt x="0" y="2311"/>
                  </a:lnTo>
                  <a:lnTo>
                    <a:pt x="0" y="5168"/>
                  </a:lnTo>
                  <a:lnTo>
                    <a:pt x="0" y="8013"/>
                  </a:lnTo>
                  <a:lnTo>
                    <a:pt x="2311" y="10325"/>
                  </a:lnTo>
                  <a:lnTo>
                    <a:pt x="8013" y="10325"/>
                  </a:lnTo>
                  <a:lnTo>
                    <a:pt x="10337" y="8013"/>
                  </a:lnTo>
                  <a:lnTo>
                    <a:pt x="10337" y="2311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3941610" y="632451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599" y="0"/>
                  </a:moveTo>
                  <a:lnTo>
                    <a:pt x="5930" y="12"/>
                  </a:lnTo>
                  <a:lnTo>
                    <a:pt x="12" y="5943"/>
                  </a:lnTo>
                  <a:lnTo>
                    <a:pt x="0" y="20599"/>
                  </a:lnTo>
                  <a:lnTo>
                    <a:pt x="5930" y="26543"/>
                  </a:lnTo>
                  <a:lnTo>
                    <a:pt x="20599" y="26543"/>
                  </a:lnTo>
                  <a:lnTo>
                    <a:pt x="24917" y="22225"/>
                  </a:lnTo>
                  <a:lnTo>
                    <a:pt x="8318" y="22225"/>
                  </a:lnTo>
                  <a:lnTo>
                    <a:pt x="4330" y="18211"/>
                  </a:lnTo>
                  <a:lnTo>
                    <a:pt x="4317" y="8331"/>
                  </a:lnTo>
                  <a:lnTo>
                    <a:pt x="8318" y="4318"/>
                  </a:lnTo>
                  <a:lnTo>
                    <a:pt x="24917" y="4318"/>
                  </a:lnTo>
                  <a:lnTo>
                    <a:pt x="20599" y="0"/>
                  </a:lnTo>
                  <a:close/>
                </a:path>
                <a:path w="26670" h="26670">
                  <a:moveTo>
                    <a:pt x="24917" y="4318"/>
                  </a:moveTo>
                  <a:lnTo>
                    <a:pt x="8318" y="4318"/>
                  </a:lnTo>
                  <a:lnTo>
                    <a:pt x="18211" y="4330"/>
                  </a:lnTo>
                  <a:lnTo>
                    <a:pt x="22225" y="8331"/>
                  </a:lnTo>
                  <a:lnTo>
                    <a:pt x="22225" y="18211"/>
                  </a:lnTo>
                  <a:lnTo>
                    <a:pt x="18211" y="22225"/>
                  </a:lnTo>
                  <a:lnTo>
                    <a:pt x="24917" y="22225"/>
                  </a:lnTo>
                  <a:lnTo>
                    <a:pt x="26542" y="20599"/>
                  </a:lnTo>
                  <a:lnTo>
                    <a:pt x="26542" y="5943"/>
                  </a:lnTo>
                  <a:lnTo>
                    <a:pt x="2491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3949712" y="633261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026" y="0"/>
                  </a:moveTo>
                  <a:lnTo>
                    <a:pt x="2311" y="0"/>
                  </a:lnTo>
                  <a:lnTo>
                    <a:pt x="0" y="2324"/>
                  </a:lnTo>
                  <a:lnTo>
                    <a:pt x="0" y="5168"/>
                  </a:lnTo>
                  <a:lnTo>
                    <a:pt x="0" y="8026"/>
                  </a:lnTo>
                  <a:lnTo>
                    <a:pt x="2311" y="10350"/>
                  </a:lnTo>
                  <a:lnTo>
                    <a:pt x="8026" y="10350"/>
                  </a:lnTo>
                  <a:lnTo>
                    <a:pt x="10350" y="8026"/>
                  </a:lnTo>
                  <a:lnTo>
                    <a:pt x="10350" y="2324"/>
                  </a:lnTo>
                  <a:lnTo>
                    <a:pt x="802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3943146" y="6327050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89">
                  <a:moveTo>
                    <a:pt x="2057" y="17399"/>
                  </a:moveTo>
                  <a:lnTo>
                    <a:pt x="1968" y="17233"/>
                  </a:lnTo>
                  <a:lnTo>
                    <a:pt x="2019" y="17399"/>
                  </a:lnTo>
                  <a:close/>
                </a:path>
                <a:path w="19685" h="21589">
                  <a:moveTo>
                    <a:pt x="19062" y="6680"/>
                  </a:moveTo>
                  <a:lnTo>
                    <a:pt x="16903" y="4533"/>
                  </a:lnTo>
                  <a:lnTo>
                    <a:pt x="17043" y="4394"/>
                  </a:lnTo>
                  <a:lnTo>
                    <a:pt x="18491" y="2819"/>
                  </a:lnTo>
                  <a:lnTo>
                    <a:pt x="17068" y="1511"/>
                  </a:lnTo>
                  <a:lnTo>
                    <a:pt x="15367" y="177"/>
                  </a:lnTo>
                  <a:lnTo>
                    <a:pt x="15151" y="0"/>
                  </a:lnTo>
                  <a:lnTo>
                    <a:pt x="14744" y="38"/>
                  </a:lnTo>
                  <a:lnTo>
                    <a:pt x="14744" y="9080"/>
                  </a:lnTo>
                  <a:lnTo>
                    <a:pt x="14732" y="12395"/>
                  </a:lnTo>
                  <a:lnTo>
                    <a:pt x="13385" y="13741"/>
                  </a:lnTo>
                  <a:lnTo>
                    <a:pt x="10071" y="13741"/>
                  </a:lnTo>
                  <a:lnTo>
                    <a:pt x="8724" y="12395"/>
                  </a:lnTo>
                  <a:lnTo>
                    <a:pt x="8724" y="9080"/>
                  </a:lnTo>
                  <a:lnTo>
                    <a:pt x="10071" y="7721"/>
                  </a:lnTo>
                  <a:lnTo>
                    <a:pt x="13385" y="7721"/>
                  </a:lnTo>
                  <a:lnTo>
                    <a:pt x="14744" y="9080"/>
                  </a:lnTo>
                  <a:lnTo>
                    <a:pt x="14744" y="38"/>
                  </a:lnTo>
                  <a:lnTo>
                    <a:pt x="13233" y="177"/>
                  </a:lnTo>
                  <a:lnTo>
                    <a:pt x="11569" y="76"/>
                  </a:lnTo>
                  <a:lnTo>
                    <a:pt x="10198" y="76"/>
                  </a:lnTo>
                  <a:lnTo>
                    <a:pt x="9131" y="203"/>
                  </a:lnTo>
                  <a:lnTo>
                    <a:pt x="9436" y="3403"/>
                  </a:lnTo>
                  <a:lnTo>
                    <a:pt x="7683" y="3403"/>
                  </a:lnTo>
                  <a:lnTo>
                    <a:pt x="6286" y="4800"/>
                  </a:lnTo>
                  <a:lnTo>
                    <a:pt x="6286" y="17399"/>
                  </a:lnTo>
                  <a:lnTo>
                    <a:pt x="6121" y="18859"/>
                  </a:lnTo>
                  <a:lnTo>
                    <a:pt x="6235" y="17614"/>
                  </a:lnTo>
                  <a:lnTo>
                    <a:pt x="6121" y="16891"/>
                  </a:lnTo>
                  <a:lnTo>
                    <a:pt x="6248" y="17551"/>
                  </a:lnTo>
                  <a:lnTo>
                    <a:pt x="6223" y="16611"/>
                  </a:lnTo>
                  <a:lnTo>
                    <a:pt x="6286" y="17399"/>
                  </a:lnTo>
                  <a:lnTo>
                    <a:pt x="6286" y="4800"/>
                  </a:lnTo>
                  <a:lnTo>
                    <a:pt x="6108" y="4978"/>
                  </a:lnTo>
                  <a:lnTo>
                    <a:pt x="6108" y="18199"/>
                  </a:lnTo>
                  <a:lnTo>
                    <a:pt x="5676" y="18948"/>
                  </a:lnTo>
                  <a:lnTo>
                    <a:pt x="5867" y="18592"/>
                  </a:lnTo>
                  <a:lnTo>
                    <a:pt x="6108" y="18199"/>
                  </a:lnTo>
                  <a:lnTo>
                    <a:pt x="6108" y="4978"/>
                  </a:lnTo>
                  <a:lnTo>
                    <a:pt x="4508" y="6578"/>
                  </a:lnTo>
                  <a:lnTo>
                    <a:pt x="4406" y="9347"/>
                  </a:lnTo>
                  <a:lnTo>
                    <a:pt x="4406" y="12077"/>
                  </a:lnTo>
                  <a:lnTo>
                    <a:pt x="4330" y="10502"/>
                  </a:lnTo>
                  <a:lnTo>
                    <a:pt x="4330" y="15049"/>
                  </a:lnTo>
                  <a:lnTo>
                    <a:pt x="4140" y="15100"/>
                  </a:lnTo>
                  <a:lnTo>
                    <a:pt x="4140" y="17233"/>
                  </a:lnTo>
                  <a:lnTo>
                    <a:pt x="4140" y="15100"/>
                  </a:lnTo>
                  <a:lnTo>
                    <a:pt x="3911" y="15138"/>
                  </a:lnTo>
                  <a:lnTo>
                    <a:pt x="2806" y="15201"/>
                  </a:lnTo>
                  <a:lnTo>
                    <a:pt x="3987" y="15113"/>
                  </a:lnTo>
                  <a:lnTo>
                    <a:pt x="4330" y="15049"/>
                  </a:lnTo>
                  <a:lnTo>
                    <a:pt x="4330" y="10502"/>
                  </a:lnTo>
                  <a:lnTo>
                    <a:pt x="4318" y="10198"/>
                  </a:lnTo>
                  <a:lnTo>
                    <a:pt x="4406" y="9347"/>
                  </a:lnTo>
                  <a:lnTo>
                    <a:pt x="4406" y="6553"/>
                  </a:lnTo>
                  <a:lnTo>
                    <a:pt x="723" y="5308"/>
                  </a:lnTo>
                  <a:lnTo>
                    <a:pt x="0" y="7467"/>
                  </a:lnTo>
                  <a:lnTo>
                    <a:pt x="0" y="12001"/>
                  </a:lnTo>
                  <a:lnTo>
                    <a:pt x="304" y="14173"/>
                  </a:lnTo>
                  <a:lnTo>
                    <a:pt x="1473" y="16217"/>
                  </a:lnTo>
                  <a:lnTo>
                    <a:pt x="1968" y="17233"/>
                  </a:lnTo>
                  <a:lnTo>
                    <a:pt x="2133" y="15659"/>
                  </a:lnTo>
                  <a:lnTo>
                    <a:pt x="2057" y="17399"/>
                  </a:lnTo>
                  <a:lnTo>
                    <a:pt x="2108" y="17627"/>
                  </a:lnTo>
                  <a:lnTo>
                    <a:pt x="2616" y="18821"/>
                  </a:lnTo>
                  <a:lnTo>
                    <a:pt x="4140" y="19431"/>
                  </a:lnTo>
                  <a:lnTo>
                    <a:pt x="4394" y="19418"/>
                  </a:lnTo>
                  <a:lnTo>
                    <a:pt x="4267" y="19367"/>
                  </a:lnTo>
                  <a:lnTo>
                    <a:pt x="4178" y="17335"/>
                  </a:lnTo>
                  <a:lnTo>
                    <a:pt x="4330" y="17627"/>
                  </a:lnTo>
                  <a:lnTo>
                    <a:pt x="4330" y="19367"/>
                  </a:lnTo>
                  <a:lnTo>
                    <a:pt x="6045" y="20040"/>
                  </a:lnTo>
                  <a:lnTo>
                    <a:pt x="8013" y="20916"/>
                  </a:lnTo>
                  <a:lnTo>
                    <a:pt x="9893" y="21209"/>
                  </a:lnTo>
                  <a:lnTo>
                    <a:pt x="14744" y="21196"/>
                  </a:lnTo>
                  <a:lnTo>
                    <a:pt x="17081" y="19964"/>
                  </a:lnTo>
                  <a:lnTo>
                    <a:pt x="15951" y="17894"/>
                  </a:lnTo>
                  <a:lnTo>
                    <a:pt x="19062" y="14782"/>
                  </a:lnTo>
                  <a:lnTo>
                    <a:pt x="19062" y="13741"/>
                  </a:lnTo>
                  <a:lnTo>
                    <a:pt x="19062" y="7721"/>
                  </a:lnTo>
                  <a:lnTo>
                    <a:pt x="19062" y="66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3994594" y="6339839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309" y="0"/>
                  </a:moveTo>
                  <a:lnTo>
                    <a:pt x="3848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3848" y="17145"/>
                  </a:lnTo>
                  <a:lnTo>
                    <a:pt x="13309" y="17145"/>
                  </a:lnTo>
                  <a:lnTo>
                    <a:pt x="17144" y="13309"/>
                  </a:lnTo>
                  <a:lnTo>
                    <a:pt x="17144" y="8572"/>
                  </a:lnTo>
                  <a:lnTo>
                    <a:pt x="17144" y="3848"/>
                  </a:lnTo>
                  <a:lnTo>
                    <a:pt x="13309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3937609" y="6540830"/>
              <a:ext cx="30480" cy="73025"/>
            </a:xfrm>
            <a:custGeom>
              <a:avLst/>
              <a:gdLst/>
              <a:ahLst/>
              <a:cxnLst/>
              <a:rect l="l" t="t" r="r" b="b"/>
              <a:pathLst>
                <a:path w="30479" h="73025">
                  <a:moveTo>
                    <a:pt x="30479" y="0"/>
                  </a:moveTo>
                  <a:lnTo>
                    <a:pt x="0" y="0"/>
                  </a:lnTo>
                  <a:lnTo>
                    <a:pt x="0" y="73024"/>
                  </a:lnTo>
                  <a:lnTo>
                    <a:pt x="30479" y="73024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3935450" y="6538670"/>
              <a:ext cx="34925" cy="77470"/>
            </a:xfrm>
            <a:custGeom>
              <a:avLst/>
              <a:gdLst/>
              <a:ahLst/>
              <a:cxnLst/>
              <a:rect l="l" t="t" r="r" b="b"/>
              <a:pathLst>
                <a:path w="34925" h="77470">
                  <a:moveTo>
                    <a:pt x="34798" y="0"/>
                  </a:moveTo>
                  <a:lnTo>
                    <a:pt x="30480" y="0"/>
                  </a:lnTo>
                  <a:lnTo>
                    <a:pt x="30480" y="4318"/>
                  </a:lnTo>
                  <a:lnTo>
                    <a:pt x="30480" y="73025"/>
                  </a:lnTo>
                  <a:lnTo>
                    <a:pt x="4318" y="73025"/>
                  </a:lnTo>
                  <a:lnTo>
                    <a:pt x="4318" y="4318"/>
                  </a:lnTo>
                  <a:lnTo>
                    <a:pt x="30480" y="4318"/>
                  </a:lnTo>
                  <a:lnTo>
                    <a:pt x="30480" y="0"/>
                  </a:lnTo>
                  <a:lnTo>
                    <a:pt x="0" y="0"/>
                  </a:lnTo>
                  <a:lnTo>
                    <a:pt x="0" y="77343"/>
                  </a:lnTo>
                  <a:lnTo>
                    <a:pt x="2159" y="77343"/>
                  </a:lnTo>
                  <a:lnTo>
                    <a:pt x="34798" y="77343"/>
                  </a:lnTo>
                  <a:lnTo>
                    <a:pt x="34798" y="75184"/>
                  </a:lnTo>
                  <a:lnTo>
                    <a:pt x="34798" y="4318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3937444" y="6577495"/>
              <a:ext cx="31115" cy="36830"/>
            </a:xfrm>
            <a:custGeom>
              <a:avLst/>
              <a:gdLst/>
              <a:ahLst/>
              <a:cxnLst/>
              <a:rect l="l" t="t" r="r" b="b"/>
              <a:pathLst>
                <a:path w="31114" h="36829">
                  <a:moveTo>
                    <a:pt x="30645" y="0"/>
                  </a:moveTo>
                  <a:lnTo>
                    <a:pt x="0" y="0"/>
                  </a:lnTo>
                  <a:lnTo>
                    <a:pt x="0" y="36360"/>
                  </a:lnTo>
                  <a:lnTo>
                    <a:pt x="30645" y="36360"/>
                  </a:lnTo>
                  <a:lnTo>
                    <a:pt x="30645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3937444" y="6577495"/>
              <a:ext cx="31115" cy="36830"/>
            </a:xfrm>
            <a:custGeom>
              <a:avLst/>
              <a:gdLst/>
              <a:ahLst/>
              <a:cxnLst/>
              <a:rect l="l" t="t" r="r" b="b"/>
              <a:pathLst>
                <a:path w="31114" h="36829">
                  <a:moveTo>
                    <a:pt x="30645" y="0"/>
                  </a:moveTo>
                  <a:lnTo>
                    <a:pt x="0" y="0"/>
                  </a:lnTo>
                  <a:lnTo>
                    <a:pt x="0" y="36360"/>
                  </a:lnTo>
                  <a:lnTo>
                    <a:pt x="30645" y="36360"/>
                  </a:lnTo>
                  <a:lnTo>
                    <a:pt x="3064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3935285" y="6575335"/>
              <a:ext cx="35560" cy="41275"/>
            </a:xfrm>
            <a:custGeom>
              <a:avLst/>
              <a:gdLst/>
              <a:ahLst/>
              <a:cxnLst/>
              <a:rect l="l" t="t" r="r" b="b"/>
              <a:pathLst>
                <a:path w="35560" h="41275">
                  <a:moveTo>
                    <a:pt x="34963" y="0"/>
                  </a:moveTo>
                  <a:lnTo>
                    <a:pt x="0" y="0"/>
                  </a:lnTo>
                  <a:lnTo>
                    <a:pt x="0" y="40678"/>
                  </a:lnTo>
                  <a:lnTo>
                    <a:pt x="34963" y="40678"/>
                  </a:lnTo>
                  <a:lnTo>
                    <a:pt x="34963" y="36360"/>
                  </a:lnTo>
                  <a:lnTo>
                    <a:pt x="4317" y="36360"/>
                  </a:lnTo>
                  <a:lnTo>
                    <a:pt x="4317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34963" y="2159"/>
                  </a:lnTo>
                  <a:lnTo>
                    <a:pt x="34963" y="0"/>
                  </a:lnTo>
                  <a:close/>
                </a:path>
                <a:path w="35560" h="41275">
                  <a:moveTo>
                    <a:pt x="34963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30645" y="4318"/>
                  </a:lnTo>
                  <a:lnTo>
                    <a:pt x="30645" y="36360"/>
                  </a:lnTo>
                  <a:lnTo>
                    <a:pt x="34963" y="36360"/>
                  </a:lnTo>
                  <a:lnTo>
                    <a:pt x="34963" y="2159"/>
                  </a:lnTo>
                  <a:close/>
                </a:path>
                <a:path w="35560" h="41275">
                  <a:moveTo>
                    <a:pt x="4317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3944365" y="6550329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4">
                  <a:moveTo>
                    <a:pt x="12306" y="0"/>
                  </a:moveTo>
                  <a:lnTo>
                    <a:pt x="4102" y="0"/>
                  </a:lnTo>
                  <a:lnTo>
                    <a:pt x="0" y="7099"/>
                  </a:lnTo>
                  <a:lnTo>
                    <a:pt x="4102" y="14211"/>
                  </a:lnTo>
                  <a:lnTo>
                    <a:pt x="12306" y="14211"/>
                  </a:lnTo>
                  <a:lnTo>
                    <a:pt x="16421" y="7099"/>
                  </a:lnTo>
                  <a:lnTo>
                    <a:pt x="1230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3941470" y="654658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233" y="0"/>
                  </a:moveTo>
                  <a:lnTo>
                    <a:pt x="4953" y="0"/>
                  </a:lnTo>
                  <a:lnTo>
                    <a:pt x="0" y="4965"/>
                  </a:lnTo>
                  <a:lnTo>
                    <a:pt x="0" y="11112"/>
                  </a:lnTo>
                  <a:lnTo>
                    <a:pt x="0" y="17221"/>
                  </a:lnTo>
                  <a:lnTo>
                    <a:pt x="4953" y="22224"/>
                  </a:lnTo>
                  <a:lnTo>
                    <a:pt x="17233" y="22224"/>
                  </a:lnTo>
                  <a:lnTo>
                    <a:pt x="22199" y="17221"/>
                  </a:lnTo>
                  <a:lnTo>
                    <a:pt x="22199" y="4965"/>
                  </a:lnTo>
                  <a:lnTo>
                    <a:pt x="17233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3947401" y="655252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013" y="0"/>
                  </a:moveTo>
                  <a:lnTo>
                    <a:pt x="2311" y="0"/>
                  </a:lnTo>
                  <a:lnTo>
                    <a:pt x="0" y="2311"/>
                  </a:lnTo>
                  <a:lnTo>
                    <a:pt x="0" y="5168"/>
                  </a:lnTo>
                  <a:lnTo>
                    <a:pt x="0" y="8013"/>
                  </a:lnTo>
                  <a:lnTo>
                    <a:pt x="2311" y="10325"/>
                  </a:lnTo>
                  <a:lnTo>
                    <a:pt x="8013" y="10325"/>
                  </a:lnTo>
                  <a:lnTo>
                    <a:pt x="10337" y="8013"/>
                  </a:lnTo>
                  <a:lnTo>
                    <a:pt x="10337" y="2311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3939527" y="6544678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599" y="0"/>
                  </a:moveTo>
                  <a:lnTo>
                    <a:pt x="5930" y="12"/>
                  </a:lnTo>
                  <a:lnTo>
                    <a:pt x="12" y="5943"/>
                  </a:lnTo>
                  <a:lnTo>
                    <a:pt x="0" y="20599"/>
                  </a:lnTo>
                  <a:lnTo>
                    <a:pt x="5930" y="26543"/>
                  </a:lnTo>
                  <a:lnTo>
                    <a:pt x="20599" y="26543"/>
                  </a:lnTo>
                  <a:lnTo>
                    <a:pt x="24917" y="22225"/>
                  </a:lnTo>
                  <a:lnTo>
                    <a:pt x="8318" y="22225"/>
                  </a:lnTo>
                  <a:lnTo>
                    <a:pt x="4330" y="18211"/>
                  </a:lnTo>
                  <a:lnTo>
                    <a:pt x="4317" y="8331"/>
                  </a:lnTo>
                  <a:lnTo>
                    <a:pt x="8318" y="4318"/>
                  </a:lnTo>
                  <a:lnTo>
                    <a:pt x="24917" y="4318"/>
                  </a:lnTo>
                  <a:lnTo>
                    <a:pt x="20599" y="0"/>
                  </a:lnTo>
                  <a:close/>
                </a:path>
                <a:path w="26670" h="26670">
                  <a:moveTo>
                    <a:pt x="24917" y="4318"/>
                  </a:moveTo>
                  <a:lnTo>
                    <a:pt x="8318" y="4318"/>
                  </a:lnTo>
                  <a:lnTo>
                    <a:pt x="18211" y="4330"/>
                  </a:lnTo>
                  <a:lnTo>
                    <a:pt x="22225" y="8331"/>
                  </a:lnTo>
                  <a:lnTo>
                    <a:pt x="22212" y="18211"/>
                  </a:lnTo>
                  <a:lnTo>
                    <a:pt x="18211" y="22225"/>
                  </a:lnTo>
                  <a:lnTo>
                    <a:pt x="24917" y="22225"/>
                  </a:lnTo>
                  <a:lnTo>
                    <a:pt x="26542" y="20599"/>
                  </a:lnTo>
                  <a:lnTo>
                    <a:pt x="26542" y="5943"/>
                  </a:lnTo>
                  <a:lnTo>
                    <a:pt x="2491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3947629" y="655278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013" y="0"/>
                  </a:moveTo>
                  <a:lnTo>
                    <a:pt x="2311" y="0"/>
                  </a:lnTo>
                  <a:lnTo>
                    <a:pt x="0" y="2324"/>
                  </a:lnTo>
                  <a:lnTo>
                    <a:pt x="0" y="5168"/>
                  </a:lnTo>
                  <a:lnTo>
                    <a:pt x="0" y="8026"/>
                  </a:lnTo>
                  <a:lnTo>
                    <a:pt x="2311" y="10350"/>
                  </a:lnTo>
                  <a:lnTo>
                    <a:pt x="8013" y="10350"/>
                  </a:lnTo>
                  <a:lnTo>
                    <a:pt x="10350" y="8026"/>
                  </a:lnTo>
                  <a:lnTo>
                    <a:pt x="10350" y="2324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3941749" y="6547218"/>
              <a:ext cx="19050" cy="22225"/>
            </a:xfrm>
            <a:custGeom>
              <a:avLst/>
              <a:gdLst/>
              <a:ahLst/>
              <a:cxnLst/>
              <a:rect l="l" t="t" r="r" b="b"/>
              <a:pathLst>
                <a:path w="19050" h="22225">
                  <a:moveTo>
                    <a:pt x="2273" y="17640"/>
                  </a:moveTo>
                  <a:lnTo>
                    <a:pt x="2184" y="17449"/>
                  </a:lnTo>
                  <a:lnTo>
                    <a:pt x="2209" y="17640"/>
                  </a:lnTo>
                  <a:close/>
                </a:path>
                <a:path w="19050" h="22225">
                  <a:moveTo>
                    <a:pt x="18618" y="20332"/>
                  </a:moveTo>
                  <a:lnTo>
                    <a:pt x="17030" y="17373"/>
                  </a:lnTo>
                  <a:lnTo>
                    <a:pt x="16598" y="16573"/>
                  </a:lnTo>
                  <a:lnTo>
                    <a:pt x="18376" y="14782"/>
                  </a:lnTo>
                  <a:lnTo>
                    <a:pt x="18376" y="13754"/>
                  </a:lnTo>
                  <a:lnTo>
                    <a:pt x="18376" y="7721"/>
                  </a:lnTo>
                  <a:lnTo>
                    <a:pt x="18376" y="6680"/>
                  </a:lnTo>
                  <a:lnTo>
                    <a:pt x="16230" y="4546"/>
                  </a:lnTo>
                  <a:lnTo>
                    <a:pt x="16357" y="4394"/>
                  </a:lnTo>
                  <a:lnTo>
                    <a:pt x="17805" y="2819"/>
                  </a:lnTo>
                  <a:lnTo>
                    <a:pt x="16357" y="1511"/>
                  </a:lnTo>
                  <a:lnTo>
                    <a:pt x="14681" y="165"/>
                  </a:lnTo>
                  <a:lnTo>
                    <a:pt x="14478" y="0"/>
                  </a:lnTo>
                  <a:lnTo>
                    <a:pt x="14058" y="38"/>
                  </a:lnTo>
                  <a:lnTo>
                    <a:pt x="14058" y="12395"/>
                  </a:lnTo>
                  <a:lnTo>
                    <a:pt x="12700" y="13754"/>
                  </a:lnTo>
                  <a:lnTo>
                    <a:pt x="9398" y="13754"/>
                  </a:lnTo>
                  <a:lnTo>
                    <a:pt x="8039" y="12395"/>
                  </a:lnTo>
                  <a:lnTo>
                    <a:pt x="8039" y="9067"/>
                  </a:lnTo>
                  <a:lnTo>
                    <a:pt x="9385" y="7721"/>
                  </a:lnTo>
                  <a:lnTo>
                    <a:pt x="12700" y="7721"/>
                  </a:lnTo>
                  <a:lnTo>
                    <a:pt x="14033" y="9067"/>
                  </a:lnTo>
                  <a:lnTo>
                    <a:pt x="14058" y="12395"/>
                  </a:lnTo>
                  <a:lnTo>
                    <a:pt x="14058" y="38"/>
                  </a:lnTo>
                  <a:lnTo>
                    <a:pt x="12560" y="165"/>
                  </a:lnTo>
                  <a:lnTo>
                    <a:pt x="10909" y="76"/>
                  </a:lnTo>
                  <a:lnTo>
                    <a:pt x="9525" y="76"/>
                  </a:lnTo>
                  <a:lnTo>
                    <a:pt x="8432" y="203"/>
                  </a:lnTo>
                  <a:lnTo>
                    <a:pt x="8750" y="3403"/>
                  </a:lnTo>
                  <a:lnTo>
                    <a:pt x="6997" y="3403"/>
                  </a:lnTo>
                  <a:lnTo>
                    <a:pt x="6438" y="3962"/>
                  </a:lnTo>
                  <a:lnTo>
                    <a:pt x="6438" y="17919"/>
                  </a:lnTo>
                  <a:lnTo>
                    <a:pt x="6362" y="17449"/>
                  </a:lnTo>
                  <a:lnTo>
                    <a:pt x="6438" y="17919"/>
                  </a:lnTo>
                  <a:lnTo>
                    <a:pt x="6438" y="3962"/>
                  </a:lnTo>
                  <a:lnTo>
                    <a:pt x="6337" y="18465"/>
                  </a:lnTo>
                  <a:lnTo>
                    <a:pt x="5930" y="19215"/>
                  </a:lnTo>
                  <a:lnTo>
                    <a:pt x="6108" y="18859"/>
                  </a:lnTo>
                  <a:lnTo>
                    <a:pt x="6337" y="18465"/>
                  </a:lnTo>
                  <a:lnTo>
                    <a:pt x="6337" y="4064"/>
                  </a:lnTo>
                  <a:lnTo>
                    <a:pt x="4737" y="5664"/>
                  </a:lnTo>
                  <a:lnTo>
                    <a:pt x="4572" y="5613"/>
                  </a:lnTo>
                  <a:lnTo>
                    <a:pt x="4572" y="17945"/>
                  </a:lnTo>
                  <a:lnTo>
                    <a:pt x="4572" y="19354"/>
                  </a:lnTo>
                  <a:lnTo>
                    <a:pt x="4521" y="19634"/>
                  </a:lnTo>
                  <a:lnTo>
                    <a:pt x="4406" y="17551"/>
                  </a:lnTo>
                  <a:lnTo>
                    <a:pt x="4572" y="17945"/>
                  </a:lnTo>
                  <a:lnTo>
                    <a:pt x="4572" y="5613"/>
                  </a:lnTo>
                  <a:lnTo>
                    <a:pt x="4356" y="5537"/>
                  </a:lnTo>
                  <a:lnTo>
                    <a:pt x="4356" y="17513"/>
                  </a:lnTo>
                  <a:lnTo>
                    <a:pt x="4356" y="5537"/>
                  </a:lnTo>
                  <a:lnTo>
                    <a:pt x="4013" y="5422"/>
                  </a:lnTo>
                  <a:lnTo>
                    <a:pt x="4013" y="15430"/>
                  </a:lnTo>
                  <a:lnTo>
                    <a:pt x="3530" y="15544"/>
                  </a:lnTo>
                  <a:lnTo>
                    <a:pt x="4013" y="15430"/>
                  </a:lnTo>
                  <a:lnTo>
                    <a:pt x="4013" y="5422"/>
                  </a:lnTo>
                  <a:lnTo>
                    <a:pt x="800" y="4343"/>
                  </a:lnTo>
                  <a:lnTo>
                    <a:pt x="0" y="6705"/>
                  </a:lnTo>
                  <a:lnTo>
                    <a:pt x="0" y="11671"/>
                  </a:lnTo>
                  <a:lnTo>
                    <a:pt x="342" y="14033"/>
                  </a:lnTo>
                  <a:lnTo>
                    <a:pt x="1765" y="16586"/>
                  </a:lnTo>
                  <a:lnTo>
                    <a:pt x="2184" y="17449"/>
                  </a:lnTo>
                  <a:lnTo>
                    <a:pt x="2349" y="15938"/>
                  </a:lnTo>
                  <a:lnTo>
                    <a:pt x="2273" y="17640"/>
                  </a:lnTo>
                  <a:lnTo>
                    <a:pt x="2298" y="17843"/>
                  </a:lnTo>
                  <a:lnTo>
                    <a:pt x="2857" y="19126"/>
                  </a:lnTo>
                  <a:lnTo>
                    <a:pt x="4356" y="19723"/>
                  </a:lnTo>
                  <a:lnTo>
                    <a:pt x="4775" y="19697"/>
                  </a:lnTo>
                  <a:lnTo>
                    <a:pt x="5346" y="19850"/>
                  </a:lnTo>
                  <a:lnTo>
                    <a:pt x="8737" y="21361"/>
                  </a:lnTo>
                  <a:lnTo>
                    <a:pt x="10795" y="21691"/>
                  </a:lnTo>
                  <a:lnTo>
                    <a:pt x="16090" y="21678"/>
                  </a:lnTo>
                  <a:lnTo>
                    <a:pt x="18618" y="203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3942206" y="658464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532" y="0"/>
                  </a:moveTo>
                  <a:lnTo>
                    <a:pt x="4483" y="0"/>
                  </a:lnTo>
                  <a:lnTo>
                    <a:pt x="0" y="4470"/>
                  </a:lnTo>
                  <a:lnTo>
                    <a:pt x="0" y="15506"/>
                  </a:lnTo>
                  <a:lnTo>
                    <a:pt x="4483" y="19989"/>
                  </a:lnTo>
                  <a:lnTo>
                    <a:pt x="15532" y="19989"/>
                  </a:lnTo>
                  <a:lnTo>
                    <a:pt x="20002" y="15506"/>
                  </a:lnTo>
                  <a:lnTo>
                    <a:pt x="20002" y="9994"/>
                  </a:lnTo>
                  <a:lnTo>
                    <a:pt x="20002" y="4470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3940047" y="658248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8884" y="0"/>
                  </a:moveTo>
                  <a:lnTo>
                    <a:pt x="5448" y="0"/>
                  </a:lnTo>
                  <a:lnTo>
                    <a:pt x="0" y="5435"/>
                  </a:lnTo>
                  <a:lnTo>
                    <a:pt x="0" y="18859"/>
                  </a:lnTo>
                  <a:lnTo>
                    <a:pt x="5448" y="24307"/>
                  </a:lnTo>
                  <a:lnTo>
                    <a:pt x="18884" y="24307"/>
                  </a:lnTo>
                  <a:lnTo>
                    <a:pt x="23195" y="19977"/>
                  </a:lnTo>
                  <a:lnTo>
                    <a:pt x="7835" y="19977"/>
                  </a:lnTo>
                  <a:lnTo>
                    <a:pt x="4343" y="16484"/>
                  </a:lnTo>
                  <a:lnTo>
                    <a:pt x="4330" y="7823"/>
                  </a:lnTo>
                  <a:lnTo>
                    <a:pt x="7835" y="4317"/>
                  </a:lnTo>
                  <a:lnTo>
                    <a:pt x="23192" y="4317"/>
                  </a:lnTo>
                  <a:lnTo>
                    <a:pt x="18884" y="0"/>
                  </a:lnTo>
                  <a:close/>
                </a:path>
                <a:path w="24764" h="24765">
                  <a:moveTo>
                    <a:pt x="23192" y="4317"/>
                  </a:moveTo>
                  <a:lnTo>
                    <a:pt x="16484" y="4317"/>
                  </a:lnTo>
                  <a:lnTo>
                    <a:pt x="19989" y="7823"/>
                  </a:lnTo>
                  <a:lnTo>
                    <a:pt x="19989" y="16484"/>
                  </a:lnTo>
                  <a:lnTo>
                    <a:pt x="16484" y="19977"/>
                  </a:lnTo>
                  <a:lnTo>
                    <a:pt x="23195" y="19977"/>
                  </a:lnTo>
                  <a:lnTo>
                    <a:pt x="24307" y="18859"/>
                  </a:lnTo>
                  <a:lnTo>
                    <a:pt x="24307" y="5435"/>
                  </a:lnTo>
                  <a:lnTo>
                    <a:pt x="2319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3946588" y="658901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24" y="0"/>
                  </a:moveTo>
                  <a:lnTo>
                    <a:pt x="2514" y="0"/>
                  </a:lnTo>
                  <a:lnTo>
                    <a:pt x="0" y="2527"/>
                  </a:lnTo>
                  <a:lnTo>
                    <a:pt x="0" y="8724"/>
                  </a:lnTo>
                  <a:lnTo>
                    <a:pt x="2514" y="11252"/>
                  </a:lnTo>
                  <a:lnTo>
                    <a:pt x="8724" y="11252"/>
                  </a:lnTo>
                  <a:lnTo>
                    <a:pt x="11239" y="8724"/>
                  </a:lnTo>
                  <a:lnTo>
                    <a:pt x="11239" y="5626"/>
                  </a:lnTo>
                  <a:lnTo>
                    <a:pt x="11239" y="2527"/>
                  </a:lnTo>
                  <a:lnTo>
                    <a:pt x="8724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3944429" y="658685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090" y="0"/>
                  </a:moveTo>
                  <a:lnTo>
                    <a:pt x="3479" y="0"/>
                  </a:lnTo>
                  <a:lnTo>
                    <a:pt x="0" y="3492"/>
                  </a:lnTo>
                  <a:lnTo>
                    <a:pt x="0" y="12077"/>
                  </a:lnTo>
                  <a:lnTo>
                    <a:pt x="3479" y="15570"/>
                  </a:lnTo>
                  <a:lnTo>
                    <a:pt x="12090" y="15570"/>
                  </a:lnTo>
                  <a:lnTo>
                    <a:pt x="15557" y="12077"/>
                  </a:lnTo>
                  <a:lnTo>
                    <a:pt x="15557" y="11252"/>
                  </a:lnTo>
                  <a:lnTo>
                    <a:pt x="5880" y="11252"/>
                  </a:lnTo>
                  <a:lnTo>
                    <a:pt x="4318" y="9690"/>
                  </a:lnTo>
                  <a:lnTo>
                    <a:pt x="4318" y="5880"/>
                  </a:lnTo>
                  <a:lnTo>
                    <a:pt x="5880" y="4318"/>
                  </a:lnTo>
                  <a:lnTo>
                    <a:pt x="15557" y="4318"/>
                  </a:lnTo>
                  <a:lnTo>
                    <a:pt x="15557" y="3492"/>
                  </a:lnTo>
                  <a:lnTo>
                    <a:pt x="12090" y="0"/>
                  </a:lnTo>
                  <a:close/>
                </a:path>
                <a:path w="15875" h="15875">
                  <a:moveTo>
                    <a:pt x="15557" y="4318"/>
                  </a:moveTo>
                  <a:lnTo>
                    <a:pt x="9677" y="4318"/>
                  </a:lnTo>
                  <a:lnTo>
                    <a:pt x="11239" y="5880"/>
                  </a:lnTo>
                  <a:lnTo>
                    <a:pt x="11239" y="9690"/>
                  </a:lnTo>
                  <a:lnTo>
                    <a:pt x="9677" y="11252"/>
                  </a:lnTo>
                  <a:lnTo>
                    <a:pt x="15557" y="11252"/>
                  </a:lnTo>
                  <a:lnTo>
                    <a:pt x="1555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4018000" y="662232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9113" y="0"/>
                  </a:moveTo>
                  <a:lnTo>
                    <a:pt x="5511" y="0"/>
                  </a:lnTo>
                  <a:lnTo>
                    <a:pt x="0" y="5511"/>
                  </a:lnTo>
                  <a:lnTo>
                    <a:pt x="0" y="19113"/>
                  </a:lnTo>
                  <a:lnTo>
                    <a:pt x="5511" y="24637"/>
                  </a:lnTo>
                  <a:lnTo>
                    <a:pt x="19113" y="24637"/>
                  </a:lnTo>
                  <a:lnTo>
                    <a:pt x="24637" y="19113"/>
                  </a:lnTo>
                  <a:lnTo>
                    <a:pt x="24637" y="12319"/>
                  </a:lnTo>
                  <a:lnTo>
                    <a:pt x="24637" y="5511"/>
                  </a:lnTo>
                  <a:lnTo>
                    <a:pt x="1911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015841" y="662016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2478" y="0"/>
                  </a:moveTo>
                  <a:lnTo>
                    <a:pt x="6476" y="0"/>
                  </a:lnTo>
                  <a:lnTo>
                    <a:pt x="0" y="6476"/>
                  </a:lnTo>
                  <a:lnTo>
                    <a:pt x="0" y="22478"/>
                  </a:lnTo>
                  <a:lnTo>
                    <a:pt x="6476" y="28955"/>
                  </a:lnTo>
                  <a:lnTo>
                    <a:pt x="22478" y="28955"/>
                  </a:lnTo>
                  <a:lnTo>
                    <a:pt x="26796" y="24637"/>
                  </a:lnTo>
                  <a:lnTo>
                    <a:pt x="8864" y="24625"/>
                  </a:lnTo>
                  <a:lnTo>
                    <a:pt x="4317" y="20078"/>
                  </a:lnTo>
                  <a:lnTo>
                    <a:pt x="4317" y="8864"/>
                  </a:lnTo>
                  <a:lnTo>
                    <a:pt x="8864" y="4317"/>
                  </a:lnTo>
                  <a:lnTo>
                    <a:pt x="26796" y="4317"/>
                  </a:lnTo>
                  <a:lnTo>
                    <a:pt x="22478" y="0"/>
                  </a:lnTo>
                  <a:close/>
                </a:path>
                <a:path w="29210" h="29209">
                  <a:moveTo>
                    <a:pt x="26796" y="4317"/>
                  </a:moveTo>
                  <a:lnTo>
                    <a:pt x="20078" y="4317"/>
                  </a:lnTo>
                  <a:lnTo>
                    <a:pt x="24625" y="8864"/>
                  </a:lnTo>
                  <a:lnTo>
                    <a:pt x="24625" y="20078"/>
                  </a:lnTo>
                  <a:lnTo>
                    <a:pt x="20078" y="24625"/>
                  </a:lnTo>
                  <a:lnTo>
                    <a:pt x="14477" y="24637"/>
                  </a:lnTo>
                  <a:lnTo>
                    <a:pt x="26809" y="24625"/>
                  </a:lnTo>
                  <a:lnTo>
                    <a:pt x="28955" y="22478"/>
                  </a:lnTo>
                  <a:lnTo>
                    <a:pt x="28955" y="6476"/>
                  </a:lnTo>
                  <a:lnTo>
                    <a:pt x="2679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024693" y="662901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24" y="0"/>
                  </a:moveTo>
                  <a:lnTo>
                    <a:pt x="2527" y="0"/>
                  </a:lnTo>
                  <a:lnTo>
                    <a:pt x="0" y="2514"/>
                  </a:lnTo>
                  <a:lnTo>
                    <a:pt x="0" y="8724"/>
                  </a:lnTo>
                  <a:lnTo>
                    <a:pt x="2527" y="11252"/>
                  </a:lnTo>
                  <a:lnTo>
                    <a:pt x="8724" y="11252"/>
                  </a:lnTo>
                  <a:lnTo>
                    <a:pt x="11252" y="8724"/>
                  </a:lnTo>
                  <a:lnTo>
                    <a:pt x="11252" y="5626"/>
                  </a:lnTo>
                  <a:lnTo>
                    <a:pt x="11252" y="2514"/>
                  </a:lnTo>
                  <a:lnTo>
                    <a:pt x="8724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022534" y="6626859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077" y="0"/>
                  </a:moveTo>
                  <a:lnTo>
                    <a:pt x="3492" y="0"/>
                  </a:lnTo>
                  <a:lnTo>
                    <a:pt x="0" y="3479"/>
                  </a:lnTo>
                  <a:lnTo>
                    <a:pt x="0" y="12090"/>
                  </a:lnTo>
                  <a:lnTo>
                    <a:pt x="3492" y="15557"/>
                  </a:lnTo>
                  <a:lnTo>
                    <a:pt x="7785" y="15570"/>
                  </a:lnTo>
                  <a:lnTo>
                    <a:pt x="12077" y="15557"/>
                  </a:lnTo>
                  <a:lnTo>
                    <a:pt x="15557" y="12090"/>
                  </a:lnTo>
                  <a:lnTo>
                    <a:pt x="15560" y="11239"/>
                  </a:lnTo>
                  <a:lnTo>
                    <a:pt x="5880" y="11239"/>
                  </a:lnTo>
                  <a:lnTo>
                    <a:pt x="4317" y="9690"/>
                  </a:lnTo>
                  <a:lnTo>
                    <a:pt x="4317" y="5867"/>
                  </a:lnTo>
                  <a:lnTo>
                    <a:pt x="5880" y="4318"/>
                  </a:lnTo>
                  <a:lnTo>
                    <a:pt x="15570" y="4318"/>
                  </a:lnTo>
                  <a:lnTo>
                    <a:pt x="15570" y="3479"/>
                  </a:lnTo>
                  <a:lnTo>
                    <a:pt x="12077" y="0"/>
                  </a:lnTo>
                  <a:close/>
                </a:path>
                <a:path w="15875" h="15875">
                  <a:moveTo>
                    <a:pt x="15570" y="4318"/>
                  </a:moveTo>
                  <a:lnTo>
                    <a:pt x="9690" y="4318"/>
                  </a:lnTo>
                  <a:lnTo>
                    <a:pt x="11239" y="5867"/>
                  </a:lnTo>
                  <a:lnTo>
                    <a:pt x="11239" y="9690"/>
                  </a:lnTo>
                  <a:lnTo>
                    <a:pt x="9690" y="11239"/>
                  </a:lnTo>
                  <a:lnTo>
                    <a:pt x="15560" y="11239"/>
                  </a:lnTo>
                  <a:lnTo>
                    <a:pt x="1557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043895" y="6531305"/>
              <a:ext cx="58419" cy="37465"/>
            </a:xfrm>
            <a:custGeom>
              <a:avLst/>
              <a:gdLst/>
              <a:ahLst/>
              <a:cxnLst/>
              <a:rect l="l" t="t" r="r" b="b"/>
              <a:pathLst>
                <a:path w="58420" h="37465">
                  <a:moveTo>
                    <a:pt x="57861" y="0"/>
                  </a:moveTo>
                  <a:lnTo>
                    <a:pt x="0" y="13093"/>
                  </a:lnTo>
                  <a:lnTo>
                    <a:pt x="0" y="36906"/>
                  </a:lnTo>
                  <a:lnTo>
                    <a:pt x="57861" y="36182"/>
                  </a:lnTo>
                  <a:lnTo>
                    <a:pt x="57861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4050004" y="6540830"/>
              <a:ext cx="30480" cy="73025"/>
            </a:xfrm>
            <a:custGeom>
              <a:avLst/>
              <a:gdLst/>
              <a:ahLst/>
              <a:cxnLst/>
              <a:rect l="l" t="t" r="r" b="b"/>
              <a:pathLst>
                <a:path w="30479" h="73025">
                  <a:moveTo>
                    <a:pt x="30479" y="0"/>
                  </a:moveTo>
                  <a:lnTo>
                    <a:pt x="0" y="0"/>
                  </a:lnTo>
                  <a:lnTo>
                    <a:pt x="0" y="73024"/>
                  </a:lnTo>
                  <a:lnTo>
                    <a:pt x="30479" y="73024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050004" y="6540830"/>
              <a:ext cx="30480" cy="73025"/>
            </a:xfrm>
            <a:custGeom>
              <a:avLst/>
              <a:gdLst/>
              <a:ahLst/>
              <a:cxnLst/>
              <a:rect l="l" t="t" r="r" b="b"/>
              <a:pathLst>
                <a:path w="30479" h="73025">
                  <a:moveTo>
                    <a:pt x="30479" y="0"/>
                  </a:moveTo>
                  <a:lnTo>
                    <a:pt x="0" y="0"/>
                  </a:lnTo>
                  <a:lnTo>
                    <a:pt x="0" y="73024"/>
                  </a:lnTo>
                  <a:lnTo>
                    <a:pt x="30479" y="73024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047845" y="6538671"/>
              <a:ext cx="34925" cy="77470"/>
            </a:xfrm>
            <a:custGeom>
              <a:avLst/>
              <a:gdLst/>
              <a:ahLst/>
              <a:cxnLst/>
              <a:rect l="l" t="t" r="r" b="b"/>
              <a:pathLst>
                <a:path w="34925" h="77470">
                  <a:moveTo>
                    <a:pt x="34798" y="0"/>
                  </a:moveTo>
                  <a:lnTo>
                    <a:pt x="0" y="0"/>
                  </a:lnTo>
                  <a:lnTo>
                    <a:pt x="0" y="77343"/>
                  </a:lnTo>
                  <a:lnTo>
                    <a:pt x="2159" y="77343"/>
                  </a:lnTo>
                  <a:lnTo>
                    <a:pt x="2159" y="73025"/>
                  </a:lnTo>
                  <a:lnTo>
                    <a:pt x="4317" y="73025"/>
                  </a:lnTo>
                  <a:lnTo>
                    <a:pt x="4317" y="4318"/>
                  </a:lnTo>
                  <a:lnTo>
                    <a:pt x="34798" y="4318"/>
                  </a:lnTo>
                  <a:lnTo>
                    <a:pt x="34798" y="0"/>
                  </a:lnTo>
                  <a:close/>
                </a:path>
                <a:path w="34925" h="77470">
                  <a:moveTo>
                    <a:pt x="4317" y="73025"/>
                  </a:moveTo>
                  <a:lnTo>
                    <a:pt x="2159" y="73025"/>
                  </a:lnTo>
                  <a:lnTo>
                    <a:pt x="2159" y="77343"/>
                  </a:lnTo>
                  <a:lnTo>
                    <a:pt x="34798" y="77343"/>
                  </a:lnTo>
                  <a:lnTo>
                    <a:pt x="34798" y="75184"/>
                  </a:lnTo>
                  <a:lnTo>
                    <a:pt x="4317" y="75184"/>
                  </a:lnTo>
                  <a:lnTo>
                    <a:pt x="4317" y="73025"/>
                  </a:lnTo>
                  <a:close/>
                </a:path>
                <a:path w="34925" h="77470">
                  <a:moveTo>
                    <a:pt x="34798" y="4318"/>
                  </a:moveTo>
                  <a:lnTo>
                    <a:pt x="30479" y="4318"/>
                  </a:lnTo>
                  <a:lnTo>
                    <a:pt x="30479" y="73025"/>
                  </a:lnTo>
                  <a:lnTo>
                    <a:pt x="4317" y="73025"/>
                  </a:lnTo>
                  <a:lnTo>
                    <a:pt x="4317" y="75184"/>
                  </a:lnTo>
                  <a:lnTo>
                    <a:pt x="34798" y="75184"/>
                  </a:lnTo>
                  <a:lnTo>
                    <a:pt x="3479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049839" y="6577495"/>
              <a:ext cx="31115" cy="36830"/>
            </a:xfrm>
            <a:custGeom>
              <a:avLst/>
              <a:gdLst/>
              <a:ahLst/>
              <a:cxnLst/>
              <a:rect l="l" t="t" r="r" b="b"/>
              <a:pathLst>
                <a:path w="31114" h="36829">
                  <a:moveTo>
                    <a:pt x="30645" y="0"/>
                  </a:moveTo>
                  <a:lnTo>
                    <a:pt x="0" y="0"/>
                  </a:lnTo>
                  <a:lnTo>
                    <a:pt x="0" y="36360"/>
                  </a:lnTo>
                  <a:lnTo>
                    <a:pt x="30645" y="36360"/>
                  </a:lnTo>
                  <a:lnTo>
                    <a:pt x="3064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047680" y="6575335"/>
              <a:ext cx="35560" cy="41275"/>
            </a:xfrm>
            <a:custGeom>
              <a:avLst/>
              <a:gdLst/>
              <a:ahLst/>
              <a:cxnLst/>
              <a:rect l="l" t="t" r="r" b="b"/>
              <a:pathLst>
                <a:path w="35560" h="41275">
                  <a:moveTo>
                    <a:pt x="34963" y="0"/>
                  </a:moveTo>
                  <a:lnTo>
                    <a:pt x="30645" y="0"/>
                  </a:lnTo>
                  <a:lnTo>
                    <a:pt x="30645" y="4318"/>
                  </a:lnTo>
                  <a:lnTo>
                    <a:pt x="30645" y="36360"/>
                  </a:lnTo>
                  <a:lnTo>
                    <a:pt x="4318" y="36360"/>
                  </a:lnTo>
                  <a:lnTo>
                    <a:pt x="4318" y="4318"/>
                  </a:lnTo>
                  <a:lnTo>
                    <a:pt x="30645" y="4318"/>
                  </a:lnTo>
                  <a:lnTo>
                    <a:pt x="30645" y="0"/>
                  </a:lnTo>
                  <a:lnTo>
                    <a:pt x="0" y="0"/>
                  </a:lnTo>
                  <a:lnTo>
                    <a:pt x="0" y="40678"/>
                  </a:lnTo>
                  <a:lnTo>
                    <a:pt x="34963" y="40678"/>
                  </a:lnTo>
                  <a:lnTo>
                    <a:pt x="34963" y="36360"/>
                  </a:lnTo>
                  <a:lnTo>
                    <a:pt x="34963" y="2159"/>
                  </a:lnTo>
                  <a:lnTo>
                    <a:pt x="349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056760" y="6550329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4">
                  <a:moveTo>
                    <a:pt x="12306" y="0"/>
                  </a:moveTo>
                  <a:lnTo>
                    <a:pt x="4102" y="0"/>
                  </a:lnTo>
                  <a:lnTo>
                    <a:pt x="0" y="7099"/>
                  </a:lnTo>
                  <a:lnTo>
                    <a:pt x="4102" y="14211"/>
                  </a:lnTo>
                  <a:lnTo>
                    <a:pt x="12306" y="14211"/>
                  </a:lnTo>
                  <a:lnTo>
                    <a:pt x="16421" y="7099"/>
                  </a:lnTo>
                  <a:lnTo>
                    <a:pt x="1230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053865" y="654658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233" y="0"/>
                  </a:moveTo>
                  <a:lnTo>
                    <a:pt x="4952" y="0"/>
                  </a:lnTo>
                  <a:lnTo>
                    <a:pt x="0" y="4965"/>
                  </a:lnTo>
                  <a:lnTo>
                    <a:pt x="0" y="11112"/>
                  </a:lnTo>
                  <a:lnTo>
                    <a:pt x="0" y="17221"/>
                  </a:lnTo>
                  <a:lnTo>
                    <a:pt x="4952" y="22224"/>
                  </a:lnTo>
                  <a:lnTo>
                    <a:pt x="17233" y="22224"/>
                  </a:lnTo>
                  <a:lnTo>
                    <a:pt x="22199" y="17221"/>
                  </a:lnTo>
                  <a:lnTo>
                    <a:pt x="22199" y="4965"/>
                  </a:lnTo>
                  <a:lnTo>
                    <a:pt x="17233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4059796" y="655252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013" y="0"/>
                  </a:moveTo>
                  <a:lnTo>
                    <a:pt x="2311" y="0"/>
                  </a:lnTo>
                  <a:lnTo>
                    <a:pt x="0" y="2311"/>
                  </a:lnTo>
                  <a:lnTo>
                    <a:pt x="0" y="5168"/>
                  </a:lnTo>
                  <a:lnTo>
                    <a:pt x="0" y="8013"/>
                  </a:lnTo>
                  <a:lnTo>
                    <a:pt x="2311" y="10325"/>
                  </a:lnTo>
                  <a:lnTo>
                    <a:pt x="8013" y="10325"/>
                  </a:lnTo>
                  <a:lnTo>
                    <a:pt x="10337" y="8013"/>
                  </a:lnTo>
                  <a:lnTo>
                    <a:pt x="10337" y="2311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4051934" y="6544678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586" y="0"/>
                  </a:moveTo>
                  <a:lnTo>
                    <a:pt x="5918" y="0"/>
                  </a:lnTo>
                  <a:lnTo>
                    <a:pt x="0" y="5943"/>
                  </a:lnTo>
                  <a:lnTo>
                    <a:pt x="0" y="20599"/>
                  </a:lnTo>
                  <a:lnTo>
                    <a:pt x="5918" y="26543"/>
                  </a:lnTo>
                  <a:lnTo>
                    <a:pt x="20586" y="26543"/>
                  </a:lnTo>
                  <a:lnTo>
                    <a:pt x="24904" y="22225"/>
                  </a:lnTo>
                  <a:lnTo>
                    <a:pt x="8305" y="22225"/>
                  </a:lnTo>
                  <a:lnTo>
                    <a:pt x="4318" y="18211"/>
                  </a:lnTo>
                  <a:lnTo>
                    <a:pt x="4305" y="8331"/>
                  </a:lnTo>
                  <a:lnTo>
                    <a:pt x="8305" y="4330"/>
                  </a:lnTo>
                  <a:lnTo>
                    <a:pt x="24904" y="4318"/>
                  </a:lnTo>
                  <a:lnTo>
                    <a:pt x="20586" y="0"/>
                  </a:lnTo>
                  <a:close/>
                </a:path>
                <a:path w="26670" h="26670">
                  <a:moveTo>
                    <a:pt x="24904" y="4318"/>
                  </a:moveTo>
                  <a:lnTo>
                    <a:pt x="13258" y="4318"/>
                  </a:lnTo>
                  <a:lnTo>
                    <a:pt x="18199" y="4330"/>
                  </a:lnTo>
                  <a:lnTo>
                    <a:pt x="22212" y="8331"/>
                  </a:lnTo>
                  <a:lnTo>
                    <a:pt x="22199" y="18211"/>
                  </a:lnTo>
                  <a:lnTo>
                    <a:pt x="18199" y="22225"/>
                  </a:lnTo>
                  <a:lnTo>
                    <a:pt x="24904" y="22225"/>
                  </a:lnTo>
                  <a:lnTo>
                    <a:pt x="26530" y="20599"/>
                  </a:lnTo>
                  <a:lnTo>
                    <a:pt x="26530" y="5943"/>
                  </a:lnTo>
                  <a:lnTo>
                    <a:pt x="249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4060024" y="655278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026" y="0"/>
                  </a:moveTo>
                  <a:lnTo>
                    <a:pt x="2311" y="0"/>
                  </a:lnTo>
                  <a:lnTo>
                    <a:pt x="0" y="2324"/>
                  </a:lnTo>
                  <a:lnTo>
                    <a:pt x="0" y="5168"/>
                  </a:lnTo>
                  <a:lnTo>
                    <a:pt x="0" y="8026"/>
                  </a:lnTo>
                  <a:lnTo>
                    <a:pt x="2311" y="10350"/>
                  </a:lnTo>
                  <a:lnTo>
                    <a:pt x="8026" y="10350"/>
                  </a:lnTo>
                  <a:lnTo>
                    <a:pt x="10350" y="8026"/>
                  </a:lnTo>
                  <a:lnTo>
                    <a:pt x="10350" y="2324"/>
                  </a:lnTo>
                  <a:lnTo>
                    <a:pt x="802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4054144" y="6547218"/>
              <a:ext cx="19050" cy="22225"/>
            </a:xfrm>
            <a:custGeom>
              <a:avLst/>
              <a:gdLst/>
              <a:ahLst/>
              <a:cxnLst/>
              <a:rect l="l" t="t" r="r" b="b"/>
              <a:pathLst>
                <a:path w="19050" h="22225">
                  <a:moveTo>
                    <a:pt x="2273" y="17653"/>
                  </a:moveTo>
                  <a:lnTo>
                    <a:pt x="2184" y="17449"/>
                  </a:lnTo>
                  <a:lnTo>
                    <a:pt x="2222" y="17653"/>
                  </a:lnTo>
                  <a:close/>
                </a:path>
                <a:path w="19050" h="22225">
                  <a:moveTo>
                    <a:pt x="18618" y="20332"/>
                  </a:moveTo>
                  <a:lnTo>
                    <a:pt x="17018" y="17373"/>
                  </a:lnTo>
                  <a:lnTo>
                    <a:pt x="16586" y="16573"/>
                  </a:lnTo>
                  <a:lnTo>
                    <a:pt x="18376" y="14782"/>
                  </a:lnTo>
                  <a:lnTo>
                    <a:pt x="18376" y="13754"/>
                  </a:lnTo>
                  <a:lnTo>
                    <a:pt x="18376" y="7721"/>
                  </a:lnTo>
                  <a:lnTo>
                    <a:pt x="18376" y="6680"/>
                  </a:lnTo>
                  <a:lnTo>
                    <a:pt x="16230" y="4546"/>
                  </a:lnTo>
                  <a:lnTo>
                    <a:pt x="16357" y="4394"/>
                  </a:lnTo>
                  <a:lnTo>
                    <a:pt x="17805" y="2819"/>
                  </a:lnTo>
                  <a:lnTo>
                    <a:pt x="16357" y="1511"/>
                  </a:lnTo>
                  <a:lnTo>
                    <a:pt x="14681" y="165"/>
                  </a:lnTo>
                  <a:lnTo>
                    <a:pt x="14478" y="0"/>
                  </a:lnTo>
                  <a:lnTo>
                    <a:pt x="14058" y="38"/>
                  </a:lnTo>
                  <a:lnTo>
                    <a:pt x="14058" y="12395"/>
                  </a:lnTo>
                  <a:lnTo>
                    <a:pt x="12700" y="13754"/>
                  </a:lnTo>
                  <a:lnTo>
                    <a:pt x="9398" y="13754"/>
                  </a:lnTo>
                  <a:lnTo>
                    <a:pt x="8039" y="12395"/>
                  </a:lnTo>
                  <a:lnTo>
                    <a:pt x="8039" y="9067"/>
                  </a:lnTo>
                  <a:lnTo>
                    <a:pt x="9398" y="7721"/>
                  </a:lnTo>
                  <a:lnTo>
                    <a:pt x="12700" y="7721"/>
                  </a:lnTo>
                  <a:lnTo>
                    <a:pt x="14046" y="9067"/>
                  </a:lnTo>
                  <a:lnTo>
                    <a:pt x="14058" y="12395"/>
                  </a:lnTo>
                  <a:lnTo>
                    <a:pt x="14058" y="38"/>
                  </a:lnTo>
                  <a:lnTo>
                    <a:pt x="12560" y="165"/>
                  </a:lnTo>
                  <a:lnTo>
                    <a:pt x="10909" y="76"/>
                  </a:lnTo>
                  <a:lnTo>
                    <a:pt x="9525" y="76"/>
                  </a:lnTo>
                  <a:lnTo>
                    <a:pt x="8432" y="203"/>
                  </a:lnTo>
                  <a:lnTo>
                    <a:pt x="8750" y="3403"/>
                  </a:lnTo>
                  <a:lnTo>
                    <a:pt x="6997" y="3403"/>
                  </a:lnTo>
                  <a:lnTo>
                    <a:pt x="6438" y="3962"/>
                  </a:lnTo>
                  <a:lnTo>
                    <a:pt x="6438" y="17932"/>
                  </a:lnTo>
                  <a:lnTo>
                    <a:pt x="6375" y="17475"/>
                  </a:lnTo>
                  <a:lnTo>
                    <a:pt x="6438" y="17932"/>
                  </a:lnTo>
                  <a:lnTo>
                    <a:pt x="6438" y="3962"/>
                  </a:lnTo>
                  <a:lnTo>
                    <a:pt x="6337" y="18465"/>
                  </a:lnTo>
                  <a:lnTo>
                    <a:pt x="5930" y="19227"/>
                  </a:lnTo>
                  <a:lnTo>
                    <a:pt x="6108" y="18859"/>
                  </a:lnTo>
                  <a:lnTo>
                    <a:pt x="6337" y="18465"/>
                  </a:lnTo>
                  <a:lnTo>
                    <a:pt x="6337" y="4064"/>
                  </a:lnTo>
                  <a:lnTo>
                    <a:pt x="4737" y="5664"/>
                  </a:lnTo>
                  <a:lnTo>
                    <a:pt x="4572" y="5613"/>
                  </a:lnTo>
                  <a:lnTo>
                    <a:pt x="4572" y="17945"/>
                  </a:lnTo>
                  <a:lnTo>
                    <a:pt x="4572" y="19354"/>
                  </a:lnTo>
                  <a:lnTo>
                    <a:pt x="4521" y="19634"/>
                  </a:lnTo>
                  <a:lnTo>
                    <a:pt x="4406" y="17614"/>
                  </a:lnTo>
                  <a:lnTo>
                    <a:pt x="4572" y="17945"/>
                  </a:lnTo>
                  <a:lnTo>
                    <a:pt x="4572" y="5613"/>
                  </a:lnTo>
                  <a:lnTo>
                    <a:pt x="4356" y="5537"/>
                  </a:lnTo>
                  <a:lnTo>
                    <a:pt x="4356" y="17513"/>
                  </a:lnTo>
                  <a:lnTo>
                    <a:pt x="4356" y="5537"/>
                  </a:lnTo>
                  <a:lnTo>
                    <a:pt x="4013" y="5422"/>
                  </a:lnTo>
                  <a:lnTo>
                    <a:pt x="4013" y="15430"/>
                  </a:lnTo>
                  <a:lnTo>
                    <a:pt x="3530" y="15532"/>
                  </a:lnTo>
                  <a:lnTo>
                    <a:pt x="4013" y="15430"/>
                  </a:lnTo>
                  <a:lnTo>
                    <a:pt x="4013" y="5422"/>
                  </a:lnTo>
                  <a:lnTo>
                    <a:pt x="800" y="4343"/>
                  </a:lnTo>
                  <a:lnTo>
                    <a:pt x="0" y="6718"/>
                  </a:lnTo>
                  <a:lnTo>
                    <a:pt x="0" y="11684"/>
                  </a:lnTo>
                  <a:lnTo>
                    <a:pt x="342" y="14046"/>
                  </a:lnTo>
                  <a:lnTo>
                    <a:pt x="1752" y="16586"/>
                  </a:lnTo>
                  <a:lnTo>
                    <a:pt x="2184" y="17449"/>
                  </a:lnTo>
                  <a:lnTo>
                    <a:pt x="2349" y="15938"/>
                  </a:lnTo>
                  <a:lnTo>
                    <a:pt x="2273" y="17653"/>
                  </a:lnTo>
                  <a:lnTo>
                    <a:pt x="2336" y="17945"/>
                  </a:lnTo>
                  <a:lnTo>
                    <a:pt x="2832" y="19088"/>
                  </a:lnTo>
                  <a:lnTo>
                    <a:pt x="4356" y="19723"/>
                  </a:lnTo>
                  <a:lnTo>
                    <a:pt x="4775" y="19697"/>
                  </a:lnTo>
                  <a:lnTo>
                    <a:pt x="5346" y="19850"/>
                  </a:lnTo>
                  <a:lnTo>
                    <a:pt x="8724" y="21361"/>
                  </a:lnTo>
                  <a:lnTo>
                    <a:pt x="10795" y="21691"/>
                  </a:lnTo>
                  <a:lnTo>
                    <a:pt x="16090" y="21678"/>
                  </a:lnTo>
                  <a:lnTo>
                    <a:pt x="18618" y="203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4054601" y="658464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519" y="0"/>
                  </a:moveTo>
                  <a:lnTo>
                    <a:pt x="4483" y="0"/>
                  </a:lnTo>
                  <a:lnTo>
                    <a:pt x="0" y="4470"/>
                  </a:lnTo>
                  <a:lnTo>
                    <a:pt x="0" y="15506"/>
                  </a:lnTo>
                  <a:lnTo>
                    <a:pt x="4483" y="19989"/>
                  </a:lnTo>
                  <a:lnTo>
                    <a:pt x="15519" y="19989"/>
                  </a:lnTo>
                  <a:lnTo>
                    <a:pt x="20002" y="15506"/>
                  </a:lnTo>
                  <a:lnTo>
                    <a:pt x="20002" y="9994"/>
                  </a:lnTo>
                  <a:lnTo>
                    <a:pt x="20002" y="4470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4052455" y="658248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8859" y="0"/>
                  </a:moveTo>
                  <a:lnTo>
                    <a:pt x="5435" y="0"/>
                  </a:lnTo>
                  <a:lnTo>
                    <a:pt x="0" y="5435"/>
                  </a:lnTo>
                  <a:lnTo>
                    <a:pt x="0" y="18859"/>
                  </a:lnTo>
                  <a:lnTo>
                    <a:pt x="5435" y="24307"/>
                  </a:lnTo>
                  <a:lnTo>
                    <a:pt x="18859" y="24307"/>
                  </a:lnTo>
                  <a:lnTo>
                    <a:pt x="23180" y="19977"/>
                  </a:lnTo>
                  <a:lnTo>
                    <a:pt x="7823" y="19977"/>
                  </a:lnTo>
                  <a:lnTo>
                    <a:pt x="4317" y="16471"/>
                  </a:lnTo>
                  <a:lnTo>
                    <a:pt x="4317" y="7823"/>
                  </a:lnTo>
                  <a:lnTo>
                    <a:pt x="7823" y="4317"/>
                  </a:lnTo>
                  <a:lnTo>
                    <a:pt x="23177" y="4317"/>
                  </a:lnTo>
                  <a:lnTo>
                    <a:pt x="18859" y="0"/>
                  </a:lnTo>
                  <a:close/>
                </a:path>
                <a:path w="24764" h="24765">
                  <a:moveTo>
                    <a:pt x="23177" y="4317"/>
                  </a:moveTo>
                  <a:lnTo>
                    <a:pt x="16471" y="4317"/>
                  </a:lnTo>
                  <a:lnTo>
                    <a:pt x="19977" y="7823"/>
                  </a:lnTo>
                  <a:lnTo>
                    <a:pt x="19977" y="16471"/>
                  </a:lnTo>
                  <a:lnTo>
                    <a:pt x="16471" y="19977"/>
                  </a:lnTo>
                  <a:lnTo>
                    <a:pt x="23180" y="19977"/>
                  </a:lnTo>
                  <a:lnTo>
                    <a:pt x="24295" y="18859"/>
                  </a:lnTo>
                  <a:lnTo>
                    <a:pt x="24295" y="5435"/>
                  </a:lnTo>
                  <a:lnTo>
                    <a:pt x="2317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4058983" y="658901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24" y="0"/>
                  </a:moveTo>
                  <a:lnTo>
                    <a:pt x="2514" y="0"/>
                  </a:lnTo>
                  <a:lnTo>
                    <a:pt x="0" y="2527"/>
                  </a:lnTo>
                  <a:lnTo>
                    <a:pt x="0" y="8724"/>
                  </a:lnTo>
                  <a:lnTo>
                    <a:pt x="2514" y="11252"/>
                  </a:lnTo>
                  <a:lnTo>
                    <a:pt x="8724" y="11252"/>
                  </a:lnTo>
                  <a:lnTo>
                    <a:pt x="11239" y="8724"/>
                  </a:lnTo>
                  <a:lnTo>
                    <a:pt x="11239" y="5626"/>
                  </a:lnTo>
                  <a:lnTo>
                    <a:pt x="11239" y="2527"/>
                  </a:lnTo>
                  <a:lnTo>
                    <a:pt x="8724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3928465" y="6183959"/>
              <a:ext cx="166370" cy="418465"/>
            </a:xfrm>
            <a:custGeom>
              <a:avLst/>
              <a:gdLst/>
              <a:ahLst/>
              <a:cxnLst/>
              <a:rect l="l" t="t" r="r" b="b"/>
              <a:pathLst>
                <a:path w="166370" h="418465">
                  <a:moveTo>
                    <a:pt x="4318" y="0"/>
                  </a:moveTo>
                  <a:lnTo>
                    <a:pt x="0" y="0"/>
                  </a:lnTo>
                  <a:lnTo>
                    <a:pt x="0" y="83820"/>
                  </a:lnTo>
                  <a:lnTo>
                    <a:pt x="4318" y="83820"/>
                  </a:lnTo>
                  <a:lnTo>
                    <a:pt x="4318" y="0"/>
                  </a:lnTo>
                  <a:close/>
                </a:path>
                <a:path w="166370" h="418465">
                  <a:moveTo>
                    <a:pt x="4953" y="90792"/>
                  </a:moveTo>
                  <a:lnTo>
                    <a:pt x="635" y="90792"/>
                  </a:lnTo>
                  <a:lnTo>
                    <a:pt x="635" y="98412"/>
                  </a:lnTo>
                  <a:lnTo>
                    <a:pt x="4953" y="98412"/>
                  </a:lnTo>
                  <a:lnTo>
                    <a:pt x="4953" y="90792"/>
                  </a:lnTo>
                  <a:close/>
                </a:path>
                <a:path w="166370" h="418465">
                  <a:moveTo>
                    <a:pt x="55753" y="41910"/>
                  </a:moveTo>
                  <a:lnTo>
                    <a:pt x="51435" y="41910"/>
                  </a:lnTo>
                  <a:lnTo>
                    <a:pt x="51435" y="85077"/>
                  </a:lnTo>
                  <a:lnTo>
                    <a:pt x="55753" y="85077"/>
                  </a:lnTo>
                  <a:lnTo>
                    <a:pt x="55753" y="41910"/>
                  </a:lnTo>
                  <a:close/>
                </a:path>
                <a:path w="166370" h="418465">
                  <a:moveTo>
                    <a:pt x="79248" y="41910"/>
                  </a:moveTo>
                  <a:lnTo>
                    <a:pt x="74930" y="41910"/>
                  </a:lnTo>
                  <a:lnTo>
                    <a:pt x="74930" y="85077"/>
                  </a:lnTo>
                  <a:lnTo>
                    <a:pt x="79248" y="85077"/>
                  </a:lnTo>
                  <a:lnTo>
                    <a:pt x="79248" y="41910"/>
                  </a:lnTo>
                  <a:close/>
                </a:path>
                <a:path w="166370" h="418465">
                  <a:moveTo>
                    <a:pt x="118618" y="41643"/>
                  </a:moveTo>
                  <a:lnTo>
                    <a:pt x="90170" y="41643"/>
                  </a:lnTo>
                  <a:lnTo>
                    <a:pt x="90170" y="80886"/>
                  </a:lnTo>
                  <a:lnTo>
                    <a:pt x="92329" y="80886"/>
                  </a:lnTo>
                  <a:lnTo>
                    <a:pt x="118618" y="80886"/>
                  </a:lnTo>
                  <a:lnTo>
                    <a:pt x="118618" y="78727"/>
                  </a:lnTo>
                  <a:lnTo>
                    <a:pt x="118618" y="45961"/>
                  </a:lnTo>
                  <a:lnTo>
                    <a:pt x="118618" y="41643"/>
                  </a:lnTo>
                  <a:close/>
                </a:path>
                <a:path w="166370" h="418465">
                  <a:moveTo>
                    <a:pt x="143916" y="406387"/>
                  </a:moveTo>
                  <a:lnTo>
                    <a:pt x="140449" y="402894"/>
                  </a:lnTo>
                  <a:lnTo>
                    <a:pt x="139598" y="402894"/>
                  </a:lnTo>
                  <a:lnTo>
                    <a:pt x="139598" y="408774"/>
                  </a:lnTo>
                  <a:lnTo>
                    <a:pt x="139598" y="412584"/>
                  </a:lnTo>
                  <a:lnTo>
                    <a:pt x="138049" y="414147"/>
                  </a:lnTo>
                  <a:lnTo>
                    <a:pt x="134239" y="414147"/>
                  </a:lnTo>
                  <a:lnTo>
                    <a:pt x="132676" y="412584"/>
                  </a:lnTo>
                  <a:lnTo>
                    <a:pt x="132676" y="408774"/>
                  </a:lnTo>
                  <a:lnTo>
                    <a:pt x="134239" y="407212"/>
                  </a:lnTo>
                  <a:lnTo>
                    <a:pt x="138049" y="407212"/>
                  </a:lnTo>
                  <a:lnTo>
                    <a:pt x="139598" y="408774"/>
                  </a:lnTo>
                  <a:lnTo>
                    <a:pt x="139598" y="402894"/>
                  </a:lnTo>
                  <a:lnTo>
                    <a:pt x="131838" y="402894"/>
                  </a:lnTo>
                  <a:lnTo>
                    <a:pt x="128358" y="406387"/>
                  </a:lnTo>
                  <a:lnTo>
                    <a:pt x="128358" y="414972"/>
                  </a:lnTo>
                  <a:lnTo>
                    <a:pt x="131838" y="418465"/>
                  </a:lnTo>
                  <a:lnTo>
                    <a:pt x="140449" y="418465"/>
                  </a:lnTo>
                  <a:lnTo>
                    <a:pt x="143916" y="414972"/>
                  </a:lnTo>
                  <a:lnTo>
                    <a:pt x="143916" y="414147"/>
                  </a:lnTo>
                  <a:lnTo>
                    <a:pt x="143916" y="407212"/>
                  </a:lnTo>
                  <a:lnTo>
                    <a:pt x="143916" y="406387"/>
                  </a:lnTo>
                  <a:close/>
                </a:path>
                <a:path w="166370" h="418465">
                  <a:moveTo>
                    <a:pt x="165608" y="0"/>
                  </a:moveTo>
                  <a:lnTo>
                    <a:pt x="161290" y="0"/>
                  </a:lnTo>
                  <a:lnTo>
                    <a:pt x="161290" y="83820"/>
                  </a:lnTo>
                  <a:lnTo>
                    <a:pt x="165608" y="83820"/>
                  </a:lnTo>
                  <a:lnTo>
                    <a:pt x="165608" y="0"/>
                  </a:lnTo>
                  <a:close/>
                </a:path>
                <a:path w="166370" h="418465">
                  <a:moveTo>
                    <a:pt x="166243" y="90792"/>
                  </a:moveTo>
                  <a:lnTo>
                    <a:pt x="161925" y="90792"/>
                  </a:lnTo>
                  <a:lnTo>
                    <a:pt x="161925" y="98412"/>
                  </a:lnTo>
                  <a:lnTo>
                    <a:pt x="166243" y="98412"/>
                  </a:lnTo>
                  <a:lnTo>
                    <a:pt x="166243" y="907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4019524" y="6246177"/>
              <a:ext cx="25400" cy="16510"/>
            </a:xfrm>
            <a:custGeom>
              <a:avLst/>
              <a:gdLst/>
              <a:ahLst/>
              <a:cxnLst/>
              <a:rect l="l" t="t" r="r" b="b"/>
              <a:pathLst>
                <a:path w="25400" h="16510">
                  <a:moveTo>
                    <a:pt x="25400" y="0"/>
                  </a:moveTo>
                  <a:lnTo>
                    <a:pt x="0" y="0"/>
                  </a:lnTo>
                  <a:lnTo>
                    <a:pt x="0" y="16510"/>
                  </a:lnTo>
                  <a:lnTo>
                    <a:pt x="25400" y="1651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97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3983964" y="6207188"/>
              <a:ext cx="55244" cy="4445"/>
            </a:xfrm>
            <a:custGeom>
              <a:avLst/>
              <a:gdLst/>
              <a:ahLst/>
              <a:cxnLst/>
              <a:rect l="l" t="t" r="r" b="b"/>
              <a:pathLst>
                <a:path w="55245" h="4445">
                  <a:moveTo>
                    <a:pt x="1206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2065" y="4318"/>
                  </a:lnTo>
                  <a:lnTo>
                    <a:pt x="12065" y="0"/>
                  </a:lnTo>
                  <a:close/>
                </a:path>
                <a:path w="55245" h="4445">
                  <a:moveTo>
                    <a:pt x="55245" y="0"/>
                  </a:moveTo>
                  <a:lnTo>
                    <a:pt x="43180" y="0"/>
                  </a:lnTo>
                  <a:lnTo>
                    <a:pt x="43180" y="4318"/>
                  </a:lnTo>
                  <a:lnTo>
                    <a:pt x="55245" y="4318"/>
                  </a:lnTo>
                  <a:lnTo>
                    <a:pt x="55245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4003014" y="5617209"/>
              <a:ext cx="22860" cy="33655"/>
            </a:xfrm>
            <a:custGeom>
              <a:avLst/>
              <a:gdLst/>
              <a:ahLst/>
              <a:cxnLst/>
              <a:rect l="l" t="t" r="r" b="b"/>
              <a:pathLst>
                <a:path w="22860" h="33654">
                  <a:moveTo>
                    <a:pt x="15633" y="0"/>
                  </a:moveTo>
                  <a:lnTo>
                    <a:pt x="7226" y="0"/>
                  </a:lnTo>
                  <a:lnTo>
                    <a:pt x="3810" y="3416"/>
                  </a:lnTo>
                  <a:lnTo>
                    <a:pt x="3810" y="7632"/>
                  </a:lnTo>
                  <a:lnTo>
                    <a:pt x="3492" y="13017"/>
                  </a:lnTo>
                  <a:lnTo>
                    <a:pt x="520" y="15087"/>
                  </a:lnTo>
                  <a:lnTo>
                    <a:pt x="0" y="18021"/>
                  </a:lnTo>
                  <a:lnTo>
                    <a:pt x="0" y="28219"/>
                  </a:lnTo>
                  <a:lnTo>
                    <a:pt x="5118" y="33337"/>
                  </a:lnTo>
                  <a:lnTo>
                    <a:pt x="17741" y="33337"/>
                  </a:lnTo>
                  <a:lnTo>
                    <a:pt x="22860" y="28219"/>
                  </a:lnTo>
                  <a:lnTo>
                    <a:pt x="22860" y="18745"/>
                  </a:lnTo>
                  <a:lnTo>
                    <a:pt x="21577" y="15875"/>
                  </a:lnTo>
                  <a:lnTo>
                    <a:pt x="19494" y="13804"/>
                  </a:lnTo>
                  <a:lnTo>
                    <a:pt x="19050" y="7632"/>
                  </a:lnTo>
                  <a:lnTo>
                    <a:pt x="19050" y="3416"/>
                  </a:lnTo>
                  <a:lnTo>
                    <a:pt x="156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3703675" y="5558789"/>
              <a:ext cx="617855" cy="1366520"/>
            </a:xfrm>
            <a:custGeom>
              <a:avLst/>
              <a:gdLst/>
              <a:ahLst/>
              <a:cxnLst/>
              <a:rect l="l" t="t" r="r" b="b"/>
              <a:pathLst>
                <a:path w="617854" h="1366520">
                  <a:moveTo>
                    <a:pt x="320548" y="65887"/>
                  </a:moveTo>
                  <a:lnTo>
                    <a:pt x="320535" y="66052"/>
                  </a:lnTo>
                  <a:lnTo>
                    <a:pt x="320548" y="65887"/>
                  </a:lnTo>
                  <a:close/>
                </a:path>
                <a:path w="617854" h="1366520">
                  <a:moveTo>
                    <a:pt x="324358" y="87833"/>
                  </a:moveTo>
                  <a:lnTo>
                    <a:pt x="324256" y="76365"/>
                  </a:lnTo>
                  <a:lnTo>
                    <a:pt x="322834" y="73152"/>
                  </a:lnTo>
                  <a:lnTo>
                    <a:pt x="320929" y="71272"/>
                  </a:lnTo>
                  <a:lnTo>
                    <a:pt x="320878" y="70688"/>
                  </a:lnTo>
                  <a:lnTo>
                    <a:pt x="320535" y="66052"/>
                  </a:lnTo>
                  <a:lnTo>
                    <a:pt x="320535" y="65887"/>
                  </a:lnTo>
                  <a:lnTo>
                    <a:pt x="320484" y="60579"/>
                  </a:lnTo>
                  <a:lnTo>
                    <a:pt x="320040" y="60134"/>
                  </a:lnTo>
                  <a:lnTo>
                    <a:pt x="320040" y="77749"/>
                  </a:lnTo>
                  <a:lnTo>
                    <a:pt x="320014" y="85445"/>
                  </a:lnTo>
                  <a:lnTo>
                    <a:pt x="315887" y="89585"/>
                  </a:lnTo>
                  <a:lnTo>
                    <a:pt x="305650" y="89585"/>
                  </a:lnTo>
                  <a:lnTo>
                    <a:pt x="301510" y="85445"/>
                  </a:lnTo>
                  <a:lnTo>
                    <a:pt x="301637" y="77000"/>
                  </a:lnTo>
                  <a:lnTo>
                    <a:pt x="302018" y="75895"/>
                  </a:lnTo>
                  <a:lnTo>
                    <a:pt x="304063" y="73215"/>
                  </a:lnTo>
                  <a:lnTo>
                    <a:pt x="304863" y="72656"/>
                  </a:lnTo>
                  <a:lnTo>
                    <a:pt x="304990" y="71437"/>
                  </a:lnTo>
                  <a:lnTo>
                    <a:pt x="305092" y="69672"/>
                  </a:lnTo>
                  <a:lnTo>
                    <a:pt x="305308" y="66052"/>
                  </a:lnTo>
                  <a:lnTo>
                    <a:pt x="305308" y="65913"/>
                  </a:lnTo>
                  <a:lnTo>
                    <a:pt x="305320" y="63017"/>
                  </a:lnTo>
                  <a:lnTo>
                    <a:pt x="307759" y="60579"/>
                  </a:lnTo>
                  <a:lnTo>
                    <a:pt x="313778" y="60579"/>
                  </a:lnTo>
                  <a:lnTo>
                    <a:pt x="316230" y="63017"/>
                  </a:lnTo>
                  <a:lnTo>
                    <a:pt x="316230" y="66179"/>
                  </a:lnTo>
                  <a:lnTo>
                    <a:pt x="316649" y="72072"/>
                  </a:lnTo>
                  <a:lnTo>
                    <a:pt x="316763" y="73215"/>
                  </a:lnTo>
                  <a:lnTo>
                    <a:pt x="317309" y="73748"/>
                  </a:lnTo>
                  <a:lnTo>
                    <a:pt x="318998" y="75438"/>
                  </a:lnTo>
                  <a:lnTo>
                    <a:pt x="320040" y="77749"/>
                  </a:lnTo>
                  <a:lnTo>
                    <a:pt x="320040" y="60134"/>
                  </a:lnTo>
                  <a:lnTo>
                    <a:pt x="316166" y="56261"/>
                  </a:lnTo>
                  <a:lnTo>
                    <a:pt x="305371" y="56261"/>
                  </a:lnTo>
                  <a:lnTo>
                    <a:pt x="301040" y="60579"/>
                  </a:lnTo>
                  <a:lnTo>
                    <a:pt x="300990" y="66052"/>
                  </a:lnTo>
                  <a:lnTo>
                    <a:pt x="300736" y="70269"/>
                  </a:lnTo>
                  <a:lnTo>
                    <a:pt x="299758" y="70929"/>
                  </a:lnTo>
                  <a:lnTo>
                    <a:pt x="298538" y="72656"/>
                  </a:lnTo>
                  <a:lnTo>
                    <a:pt x="297307" y="76365"/>
                  </a:lnTo>
                  <a:lnTo>
                    <a:pt x="297180" y="87833"/>
                  </a:lnTo>
                  <a:lnTo>
                    <a:pt x="303263" y="93916"/>
                  </a:lnTo>
                  <a:lnTo>
                    <a:pt x="318274" y="93916"/>
                  </a:lnTo>
                  <a:lnTo>
                    <a:pt x="322605" y="89585"/>
                  </a:lnTo>
                  <a:lnTo>
                    <a:pt x="324358" y="87833"/>
                  </a:lnTo>
                  <a:close/>
                </a:path>
                <a:path w="617854" h="1366520">
                  <a:moveTo>
                    <a:pt x="617728" y="0"/>
                  </a:moveTo>
                  <a:lnTo>
                    <a:pt x="613410" y="0"/>
                  </a:lnTo>
                  <a:lnTo>
                    <a:pt x="613410" y="1361440"/>
                  </a:lnTo>
                  <a:lnTo>
                    <a:pt x="4318" y="136144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361440"/>
                  </a:lnTo>
                  <a:lnTo>
                    <a:pt x="0" y="1366520"/>
                  </a:lnTo>
                  <a:lnTo>
                    <a:pt x="617728" y="1366520"/>
                  </a:lnTo>
                  <a:lnTo>
                    <a:pt x="617728" y="1361440"/>
                  </a:lnTo>
                  <a:lnTo>
                    <a:pt x="6177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3712184" y="5558789"/>
              <a:ext cx="605790" cy="1361440"/>
            </a:xfrm>
            <a:custGeom>
              <a:avLst/>
              <a:gdLst/>
              <a:ahLst/>
              <a:cxnLst/>
              <a:rect l="l" t="t" r="r" b="b"/>
              <a:pathLst>
                <a:path w="605789" h="1361440">
                  <a:moveTo>
                    <a:pt x="605421" y="0"/>
                  </a:moveTo>
                  <a:lnTo>
                    <a:pt x="601103" y="0"/>
                  </a:lnTo>
                  <a:lnTo>
                    <a:pt x="601103" y="1357630"/>
                  </a:lnTo>
                  <a:lnTo>
                    <a:pt x="0" y="1357630"/>
                  </a:lnTo>
                  <a:lnTo>
                    <a:pt x="0" y="1361440"/>
                  </a:lnTo>
                  <a:lnTo>
                    <a:pt x="605421" y="1361440"/>
                  </a:lnTo>
                  <a:lnTo>
                    <a:pt x="605421" y="1357630"/>
                  </a:lnTo>
                  <a:lnTo>
                    <a:pt x="605421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3713467" y="6163627"/>
              <a:ext cx="175260" cy="768350"/>
            </a:xfrm>
            <a:custGeom>
              <a:avLst/>
              <a:gdLst/>
              <a:ahLst/>
              <a:cxnLst/>
              <a:rect l="l" t="t" r="r" b="b"/>
              <a:pathLst>
                <a:path w="175260" h="768350">
                  <a:moveTo>
                    <a:pt x="85077" y="0"/>
                  </a:moveTo>
                  <a:lnTo>
                    <a:pt x="6337" y="2552"/>
                  </a:lnTo>
                  <a:lnTo>
                    <a:pt x="6337" y="567702"/>
                  </a:lnTo>
                  <a:lnTo>
                    <a:pt x="0" y="567702"/>
                  </a:lnTo>
                  <a:lnTo>
                    <a:pt x="0" y="745502"/>
                  </a:lnTo>
                  <a:lnTo>
                    <a:pt x="57150" y="745502"/>
                  </a:lnTo>
                  <a:lnTo>
                    <a:pt x="57150" y="758202"/>
                  </a:lnTo>
                  <a:lnTo>
                    <a:pt x="59677" y="767727"/>
                  </a:lnTo>
                  <a:lnTo>
                    <a:pt x="93649" y="767727"/>
                  </a:lnTo>
                  <a:lnTo>
                    <a:pt x="96507" y="756920"/>
                  </a:lnTo>
                  <a:lnTo>
                    <a:pt x="96507" y="745807"/>
                  </a:lnTo>
                  <a:lnTo>
                    <a:pt x="175247" y="745807"/>
                  </a:lnTo>
                  <a:lnTo>
                    <a:pt x="175247" y="683260"/>
                  </a:lnTo>
                  <a:lnTo>
                    <a:pt x="85077" y="565150"/>
                  </a:lnTo>
                  <a:lnTo>
                    <a:pt x="85077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3711308" y="6163627"/>
              <a:ext cx="179705" cy="770255"/>
            </a:xfrm>
            <a:custGeom>
              <a:avLst/>
              <a:gdLst/>
              <a:ahLst/>
              <a:cxnLst/>
              <a:rect l="l" t="t" r="r" b="b"/>
              <a:pathLst>
                <a:path w="179704" h="770254">
                  <a:moveTo>
                    <a:pt x="89395" y="0"/>
                  </a:moveTo>
                  <a:lnTo>
                    <a:pt x="85077" y="0"/>
                  </a:lnTo>
                  <a:lnTo>
                    <a:pt x="85077" y="565886"/>
                  </a:lnTo>
                  <a:lnTo>
                    <a:pt x="175247" y="683996"/>
                  </a:lnTo>
                  <a:lnTo>
                    <a:pt x="175247" y="743648"/>
                  </a:lnTo>
                  <a:lnTo>
                    <a:pt x="96507" y="743648"/>
                  </a:lnTo>
                  <a:lnTo>
                    <a:pt x="96507" y="756640"/>
                  </a:lnTo>
                  <a:lnTo>
                    <a:pt x="94145" y="765568"/>
                  </a:lnTo>
                  <a:lnTo>
                    <a:pt x="63500" y="765568"/>
                  </a:lnTo>
                  <a:lnTo>
                    <a:pt x="61468" y="757910"/>
                  </a:lnTo>
                  <a:lnTo>
                    <a:pt x="61468" y="743343"/>
                  </a:lnTo>
                  <a:lnTo>
                    <a:pt x="4318" y="743343"/>
                  </a:lnTo>
                  <a:lnTo>
                    <a:pt x="4318" y="569861"/>
                  </a:lnTo>
                  <a:lnTo>
                    <a:pt x="10655" y="569861"/>
                  </a:lnTo>
                  <a:lnTo>
                    <a:pt x="10655" y="2552"/>
                  </a:lnTo>
                  <a:lnTo>
                    <a:pt x="6337" y="2552"/>
                  </a:lnTo>
                  <a:lnTo>
                    <a:pt x="6337" y="565543"/>
                  </a:lnTo>
                  <a:lnTo>
                    <a:pt x="0" y="565543"/>
                  </a:lnTo>
                  <a:lnTo>
                    <a:pt x="0" y="747661"/>
                  </a:lnTo>
                  <a:lnTo>
                    <a:pt x="57150" y="747661"/>
                  </a:lnTo>
                  <a:lnTo>
                    <a:pt x="57150" y="758482"/>
                  </a:lnTo>
                  <a:lnTo>
                    <a:pt x="60185" y="769886"/>
                  </a:lnTo>
                  <a:lnTo>
                    <a:pt x="97472" y="769886"/>
                  </a:lnTo>
                  <a:lnTo>
                    <a:pt x="100825" y="757199"/>
                  </a:lnTo>
                  <a:lnTo>
                    <a:pt x="100825" y="747966"/>
                  </a:lnTo>
                  <a:lnTo>
                    <a:pt x="179565" y="747966"/>
                  </a:lnTo>
                  <a:lnTo>
                    <a:pt x="179565" y="682536"/>
                  </a:lnTo>
                  <a:lnTo>
                    <a:pt x="89395" y="564426"/>
                  </a:lnTo>
                  <a:lnTo>
                    <a:pt x="893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3708374" y="6116637"/>
              <a:ext cx="604520" cy="46990"/>
            </a:xfrm>
            <a:custGeom>
              <a:avLst/>
              <a:gdLst/>
              <a:ahLst/>
              <a:cxnLst/>
              <a:rect l="l" t="t" r="r" b="b"/>
              <a:pathLst>
                <a:path w="604520" h="46989">
                  <a:moveTo>
                    <a:pt x="604520" y="0"/>
                  </a:moveTo>
                  <a:lnTo>
                    <a:pt x="0" y="0"/>
                  </a:lnTo>
                  <a:lnTo>
                    <a:pt x="0" y="46989"/>
                  </a:lnTo>
                  <a:lnTo>
                    <a:pt x="604520" y="46989"/>
                  </a:lnTo>
                  <a:lnTo>
                    <a:pt x="60452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3706215" y="6115049"/>
              <a:ext cx="608965" cy="50800"/>
            </a:xfrm>
            <a:custGeom>
              <a:avLst/>
              <a:gdLst/>
              <a:ahLst/>
              <a:cxnLst/>
              <a:rect l="l" t="t" r="r" b="b"/>
              <a:pathLst>
                <a:path w="608964" h="50800">
                  <a:moveTo>
                    <a:pt x="608838" y="0"/>
                  </a:moveTo>
                  <a:lnTo>
                    <a:pt x="604520" y="0"/>
                  </a:lnTo>
                  <a:lnTo>
                    <a:pt x="604520" y="3810"/>
                  </a:lnTo>
                  <a:lnTo>
                    <a:pt x="604520" y="46990"/>
                  </a:lnTo>
                  <a:lnTo>
                    <a:pt x="4318" y="46990"/>
                  </a:lnTo>
                  <a:lnTo>
                    <a:pt x="4318" y="3810"/>
                  </a:lnTo>
                  <a:lnTo>
                    <a:pt x="604520" y="3810"/>
                  </a:lnTo>
                  <a:lnTo>
                    <a:pt x="60452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6990"/>
                  </a:lnTo>
                  <a:lnTo>
                    <a:pt x="0" y="50800"/>
                  </a:lnTo>
                  <a:lnTo>
                    <a:pt x="2159" y="50800"/>
                  </a:lnTo>
                  <a:lnTo>
                    <a:pt x="608838" y="50800"/>
                  </a:lnTo>
                  <a:lnTo>
                    <a:pt x="608838" y="48260"/>
                  </a:lnTo>
                  <a:lnTo>
                    <a:pt x="608838" y="46990"/>
                  </a:lnTo>
                  <a:lnTo>
                    <a:pt x="608838" y="3810"/>
                  </a:lnTo>
                  <a:lnTo>
                    <a:pt x="6088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3782047" y="691515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497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3782047" y="6912990"/>
              <a:ext cx="16510" cy="4445"/>
            </a:xfrm>
            <a:custGeom>
              <a:avLst/>
              <a:gdLst/>
              <a:ahLst/>
              <a:cxnLst/>
              <a:rect l="l" t="t" r="r" b="b"/>
              <a:pathLst>
                <a:path w="16510" h="4445">
                  <a:moveTo>
                    <a:pt x="16497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6497" y="4317"/>
                  </a:lnTo>
                  <a:lnTo>
                    <a:pt x="164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3986517" y="6873569"/>
              <a:ext cx="35560" cy="34290"/>
            </a:xfrm>
            <a:custGeom>
              <a:avLst/>
              <a:gdLst/>
              <a:ahLst/>
              <a:cxnLst/>
              <a:rect l="l" t="t" r="r" b="b"/>
              <a:pathLst>
                <a:path w="35560" h="34290">
                  <a:moveTo>
                    <a:pt x="30479" y="0"/>
                  </a:moveTo>
                  <a:lnTo>
                    <a:pt x="5079" y="0"/>
                  </a:lnTo>
                  <a:lnTo>
                    <a:pt x="0" y="3810"/>
                  </a:lnTo>
                  <a:lnTo>
                    <a:pt x="0" y="34289"/>
                  </a:lnTo>
                  <a:lnTo>
                    <a:pt x="35547" y="34289"/>
                  </a:lnTo>
                  <a:lnTo>
                    <a:pt x="35547" y="5067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3984929" y="6871982"/>
              <a:ext cx="211454" cy="45085"/>
            </a:xfrm>
            <a:custGeom>
              <a:avLst/>
              <a:gdLst/>
              <a:ahLst/>
              <a:cxnLst/>
              <a:rect l="l" t="t" r="r" b="b"/>
              <a:pathLst>
                <a:path w="211454" h="45084">
                  <a:moveTo>
                    <a:pt x="26022" y="10591"/>
                  </a:moveTo>
                  <a:lnTo>
                    <a:pt x="23037" y="7620"/>
                  </a:lnTo>
                  <a:lnTo>
                    <a:pt x="19367" y="7607"/>
                  </a:lnTo>
                  <a:lnTo>
                    <a:pt x="15684" y="7620"/>
                  </a:lnTo>
                  <a:lnTo>
                    <a:pt x="12700" y="10591"/>
                  </a:lnTo>
                  <a:lnTo>
                    <a:pt x="12700" y="17970"/>
                  </a:lnTo>
                  <a:lnTo>
                    <a:pt x="15684" y="20942"/>
                  </a:lnTo>
                  <a:lnTo>
                    <a:pt x="23037" y="20942"/>
                  </a:lnTo>
                  <a:lnTo>
                    <a:pt x="26022" y="17970"/>
                  </a:lnTo>
                  <a:lnTo>
                    <a:pt x="26022" y="17767"/>
                  </a:lnTo>
                  <a:lnTo>
                    <a:pt x="26022" y="10782"/>
                  </a:lnTo>
                  <a:lnTo>
                    <a:pt x="26022" y="10591"/>
                  </a:lnTo>
                  <a:close/>
                </a:path>
                <a:path w="211454" h="45084">
                  <a:moveTo>
                    <a:pt x="38722" y="5994"/>
                  </a:moveTo>
                  <a:lnTo>
                    <a:pt x="35890" y="3175"/>
                  </a:lnTo>
                  <a:lnTo>
                    <a:pt x="35547" y="2832"/>
                  </a:lnTo>
                  <a:lnTo>
                    <a:pt x="35547" y="7315"/>
                  </a:lnTo>
                  <a:lnTo>
                    <a:pt x="35547" y="34290"/>
                  </a:lnTo>
                  <a:lnTo>
                    <a:pt x="3175" y="34290"/>
                  </a:lnTo>
                  <a:lnTo>
                    <a:pt x="3175" y="6184"/>
                  </a:lnTo>
                  <a:lnTo>
                    <a:pt x="7188" y="3175"/>
                  </a:lnTo>
                  <a:lnTo>
                    <a:pt x="31407" y="3175"/>
                  </a:lnTo>
                  <a:lnTo>
                    <a:pt x="35547" y="7315"/>
                  </a:lnTo>
                  <a:lnTo>
                    <a:pt x="35547" y="2832"/>
                  </a:lnTo>
                  <a:lnTo>
                    <a:pt x="32715" y="0"/>
                  </a:lnTo>
                  <a:lnTo>
                    <a:pt x="6134" y="0"/>
                  </a:lnTo>
                  <a:lnTo>
                    <a:pt x="0" y="4597"/>
                  </a:lnTo>
                  <a:lnTo>
                    <a:pt x="0" y="37465"/>
                  </a:lnTo>
                  <a:lnTo>
                    <a:pt x="38722" y="37465"/>
                  </a:lnTo>
                  <a:lnTo>
                    <a:pt x="38722" y="35877"/>
                  </a:lnTo>
                  <a:lnTo>
                    <a:pt x="38722" y="34290"/>
                  </a:lnTo>
                  <a:lnTo>
                    <a:pt x="38722" y="5994"/>
                  </a:lnTo>
                  <a:close/>
                </a:path>
                <a:path w="211454" h="45084">
                  <a:moveTo>
                    <a:pt x="192112" y="31483"/>
                  </a:moveTo>
                  <a:lnTo>
                    <a:pt x="191363" y="30543"/>
                  </a:lnTo>
                  <a:lnTo>
                    <a:pt x="190627" y="29933"/>
                  </a:lnTo>
                  <a:lnTo>
                    <a:pt x="188950" y="28625"/>
                  </a:lnTo>
                  <a:lnTo>
                    <a:pt x="188950" y="32613"/>
                  </a:lnTo>
                  <a:lnTo>
                    <a:pt x="188950" y="32753"/>
                  </a:lnTo>
                  <a:lnTo>
                    <a:pt x="188493" y="33223"/>
                  </a:lnTo>
                  <a:lnTo>
                    <a:pt x="186867" y="34124"/>
                  </a:lnTo>
                  <a:lnTo>
                    <a:pt x="184429" y="34836"/>
                  </a:lnTo>
                  <a:lnTo>
                    <a:pt x="177609" y="36385"/>
                  </a:lnTo>
                  <a:lnTo>
                    <a:pt x="173189" y="36969"/>
                  </a:lnTo>
                  <a:lnTo>
                    <a:pt x="173393" y="36918"/>
                  </a:lnTo>
                  <a:lnTo>
                    <a:pt x="174739" y="36385"/>
                  </a:lnTo>
                  <a:lnTo>
                    <a:pt x="175158" y="36220"/>
                  </a:lnTo>
                  <a:lnTo>
                    <a:pt x="177419" y="34975"/>
                  </a:lnTo>
                  <a:lnTo>
                    <a:pt x="178485" y="32969"/>
                  </a:lnTo>
                  <a:lnTo>
                    <a:pt x="178600" y="32740"/>
                  </a:lnTo>
                  <a:lnTo>
                    <a:pt x="178485" y="32410"/>
                  </a:lnTo>
                  <a:lnTo>
                    <a:pt x="177419" y="30391"/>
                  </a:lnTo>
                  <a:lnTo>
                    <a:pt x="175590" y="28981"/>
                  </a:lnTo>
                  <a:lnTo>
                    <a:pt x="175298" y="28752"/>
                  </a:lnTo>
                  <a:lnTo>
                    <a:pt x="175196" y="32740"/>
                  </a:lnTo>
                  <a:lnTo>
                    <a:pt x="174675" y="33261"/>
                  </a:lnTo>
                  <a:lnTo>
                    <a:pt x="170764" y="34493"/>
                  </a:lnTo>
                  <a:lnTo>
                    <a:pt x="165455" y="35179"/>
                  </a:lnTo>
                  <a:lnTo>
                    <a:pt x="160096" y="35928"/>
                  </a:lnTo>
                  <a:lnTo>
                    <a:pt x="153162" y="36385"/>
                  </a:lnTo>
                  <a:lnTo>
                    <a:pt x="136969" y="36385"/>
                  </a:lnTo>
                  <a:lnTo>
                    <a:pt x="115976" y="32639"/>
                  </a:lnTo>
                  <a:lnTo>
                    <a:pt x="116205" y="32410"/>
                  </a:lnTo>
                  <a:lnTo>
                    <a:pt x="116497" y="32118"/>
                  </a:lnTo>
                  <a:lnTo>
                    <a:pt x="120408" y="30873"/>
                  </a:lnTo>
                  <a:lnTo>
                    <a:pt x="125717" y="30187"/>
                  </a:lnTo>
                  <a:lnTo>
                    <a:pt x="131076" y="29438"/>
                  </a:lnTo>
                  <a:lnTo>
                    <a:pt x="138010" y="28981"/>
                  </a:lnTo>
                  <a:lnTo>
                    <a:pt x="154203" y="28981"/>
                  </a:lnTo>
                  <a:lnTo>
                    <a:pt x="175196" y="32740"/>
                  </a:lnTo>
                  <a:lnTo>
                    <a:pt x="175196" y="28740"/>
                  </a:lnTo>
                  <a:lnTo>
                    <a:pt x="188887" y="32702"/>
                  </a:lnTo>
                  <a:lnTo>
                    <a:pt x="188950" y="28625"/>
                  </a:lnTo>
                  <a:lnTo>
                    <a:pt x="187871" y="27774"/>
                  </a:lnTo>
                  <a:lnTo>
                    <a:pt x="183451" y="26708"/>
                  </a:lnTo>
                  <a:lnTo>
                    <a:pt x="182295" y="26428"/>
                  </a:lnTo>
                  <a:lnTo>
                    <a:pt x="145580" y="23533"/>
                  </a:lnTo>
                  <a:lnTo>
                    <a:pt x="136461" y="23698"/>
                  </a:lnTo>
                  <a:lnTo>
                    <a:pt x="127977" y="24142"/>
                  </a:lnTo>
                  <a:lnTo>
                    <a:pt x="120269" y="24841"/>
                  </a:lnTo>
                  <a:lnTo>
                    <a:pt x="117779" y="25184"/>
                  </a:lnTo>
                  <a:lnTo>
                    <a:pt x="117779" y="28448"/>
                  </a:lnTo>
                  <a:lnTo>
                    <a:pt x="116001" y="29146"/>
                  </a:lnTo>
                  <a:lnTo>
                    <a:pt x="113753" y="30391"/>
                  </a:lnTo>
                  <a:lnTo>
                    <a:pt x="112674" y="32410"/>
                  </a:lnTo>
                  <a:lnTo>
                    <a:pt x="112560" y="32740"/>
                  </a:lnTo>
                  <a:lnTo>
                    <a:pt x="113753" y="34975"/>
                  </a:lnTo>
                  <a:lnTo>
                    <a:pt x="115874" y="36626"/>
                  </a:lnTo>
                  <a:lnTo>
                    <a:pt x="116852" y="36855"/>
                  </a:lnTo>
                  <a:lnTo>
                    <a:pt x="114071" y="36461"/>
                  </a:lnTo>
                  <a:lnTo>
                    <a:pt x="102349" y="32753"/>
                  </a:lnTo>
                  <a:lnTo>
                    <a:pt x="102222" y="32753"/>
                  </a:lnTo>
                  <a:lnTo>
                    <a:pt x="102222" y="32613"/>
                  </a:lnTo>
                  <a:lnTo>
                    <a:pt x="117779" y="28448"/>
                  </a:lnTo>
                  <a:lnTo>
                    <a:pt x="117779" y="25184"/>
                  </a:lnTo>
                  <a:lnTo>
                    <a:pt x="99060" y="31483"/>
                  </a:lnTo>
                  <a:lnTo>
                    <a:pt x="99060" y="33896"/>
                  </a:lnTo>
                  <a:lnTo>
                    <a:pt x="137566" y="41719"/>
                  </a:lnTo>
                  <a:lnTo>
                    <a:pt x="145580" y="41833"/>
                  </a:lnTo>
                  <a:lnTo>
                    <a:pt x="154686" y="41681"/>
                  </a:lnTo>
                  <a:lnTo>
                    <a:pt x="182740" y="38658"/>
                  </a:lnTo>
                  <a:lnTo>
                    <a:pt x="185140" y="38074"/>
                  </a:lnTo>
                  <a:lnTo>
                    <a:pt x="188810" y="36614"/>
                  </a:lnTo>
                  <a:lnTo>
                    <a:pt x="189826" y="36093"/>
                  </a:lnTo>
                  <a:lnTo>
                    <a:pt x="191401" y="34798"/>
                  </a:lnTo>
                  <a:lnTo>
                    <a:pt x="192112" y="33896"/>
                  </a:lnTo>
                  <a:lnTo>
                    <a:pt x="192112" y="32613"/>
                  </a:lnTo>
                  <a:lnTo>
                    <a:pt x="192112" y="31483"/>
                  </a:lnTo>
                  <a:close/>
                </a:path>
                <a:path w="211454" h="45084">
                  <a:moveTo>
                    <a:pt x="211328" y="31203"/>
                  </a:moveTo>
                  <a:lnTo>
                    <a:pt x="210527" y="30137"/>
                  </a:lnTo>
                  <a:lnTo>
                    <a:pt x="209499" y="29286"/>
                  </a:lnTo>
                  <a:lnTo>
                    <a:pt x="208203" y="28270"/>
                  </a:lnTo>
                  <a:lnTo>
                    <a:pt x="208203" y="32689"/>
                  </a:lnTo>
                  <a:lnTo>
                    <a:pt x="207479" y="33642"/>
                  </a:lnTo>
                  <a:lnTo>
                    <a:pt x="167563" y="41262"/>
                  </a:lnTo>
                  <a:lnTo>
                    <a:pt x="145580" y="41910"/>
                  </a:lnTo>
                  <a:lnTo>
                    <a:pt x="132689" y="41694"/>
                  </a:lnTo>
                  <a:lnTo>
                    <a:pt x="94703" y="37795"/>
                  </a:lnTo>
                  <a:lnTo>
                    <a:pt x="82969" y="32689"/>
                  </a:lnTo>
                  <a:lnTo>
                    <a:pt x="83693" y="31737"/>
                  </a:lnTo>
                  <a:lnTo>
                    <a:pt x="123596" y="24130"/>
                  </a:lnTo>
                  <a:lnTo>
                    <a:pt x="145580" y="23469"/>
                  </a:lnTo>
                  <a:lnTo>
                    <a:pt x="158470" y="23698"/>
                  </a:lnTo>
                  <a:lnTo>
                    <a:pt x="196469" y="27584"/>
                  </a:lnTo>
                  <a:lnTo>
                    <a:pt x="208203" y="32689"/>
                  </a:lnTo>
                  <a:lnTo>
                    <a:pt x="208203" y="28270"/>
                  </a:lnTo>
                  <a:lnTo>
                    <a:pt x="205841" y="26390"/>
                  </a:lnTo>
                  <a:lnTo>
                    <a:pt x="197878" y="24384"/>
                  </a:lnTo>
                  <a:lnTo>
                    <a:pt x="191452" y="23469"/>
                  </a:lnTo>
                  <a:lnTo>
                    <a:pt x="186651" y="22783"/>
                  </a:lnTo>
                  <a:lnTo>
                    <a:pt x="177698" y="21742"/>
                  </a:lnTo>
                  <a:lnTo>
                    <a:pt x="167754" y="20955"/>
                  </a:lnTo>
                  <a:lnTo>
                    <a:pt x="156984" y="20472"/>
                  </a:lnTo>
                  <a:lnTo>
                    <a:pt x="145580" y="20294"/>
                  </a:lnTo>
                  <a:lnTo>
                    <a:pt x="132575" y="20523"/>
                  </a:lnTo>
                  <a:lnTo>
                    <a:pt x="94043" y="24472"/>
                  </a:lnTo>
                  <a:lnTo>
                    <a:pt x="79844" y="31203"/>
                  </a:lnTo>
                  <a:lnTo>
                    <a:pt x="79844" y="34175"/>
                  </a:lnTo>
                  <a:lnTo>
                    <a:pt x="123405" y="44424"/>
                  </a:lnTo>
                  <a:lnTo>
                    <a:pt x="145580" y="45085"/>
                  </a:lnTo>
                  <a:lnTo>
                    <a:pt x="158572" y="44869"/>
                  </a:lnTo>
                  <a:lnTo>
                    <a:pt x="170688" y="44234"/>
                  </a:lnTo>
                  <a:lnTo>
                    <a:pt x="181660" y="43230"/>
                  </a:lnTo>
                  <a:lnTo>
                    <a:pt x="191147" y="41910"/>
                  </a:lnTo>
                  <a:lnTo>
                    <a:pt x="211328" y="34175"/>
                  </a:lnTo>
                  <a:lnTo>
                    <a:pt x="211328" y="312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3696309" y="5531484"/>
              <a:ext cx="632460" cy="24130"/>
            </a:xfrm>
            <a:custGeom>
              <a:avLst/>
              <a:gdLst/>
              <a:ahLst/>
              <a:cxnLst/>
              <a:rect l="l" t="t" r="r" b="b"/>
              <a:pathLst>
                <a:path w="632460" h="24129">
                  <a:moveTo>
                    <a:pt x="632460" y="0"/>
                  </a:moveTo>
                  <a:lnTo>
                    <a:pt x="0" y="0"/>
                  </a:lnTo>
                  <a:lnTo>
                    <a:pt x="0" y="23812"/>
                  </a:lnTo>
                  <a:lnTo>
                    <a:pt x="632460" y="23812"/>
                  </a:lnTo>
                  <a:lnTo>
                    <a:pt x="63246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3694150" y="5529579"/>
              <a:ext cx="636905" cy="27940"/>
            </a:xfrm>
            <a:custGeom>
              <a:avLst/>
              <a:gdLst/>
              <a:ahLst/>
              <a:cxnLst/>
              <a:rect l="l" t="t" r="r" b="b"/>
              <a:pathLst>
                <a:path w="636904" h="27939">
                  <a:moveTo>
                    <a:pt x="636778" y="0"/>
                  </a:moveTo>
                  <a:lnTo>
                    <a:pt x="632460" y="0"/>
                  </a:lnTo>
                  <a:lnTo>
                    <a:pt x="632460" y="3810"/>
                  </a:lnTo>
                  <a:lnTo>
                    <a:pt x="632460" y="24130"/>
                  </a:lnTo>
                  <a:lnTo>
                    <a:pt x="4318" y="24130"/>
                  </a:lnTo>
                  <a:lnTo>
                    <a:pt x="4318" y="3810"/>
                  </a:lnTo>
                  <a:lnTo>
                    <a:pt x="632460" y="3810"/>
                  </a:lnTo>
                  <a:lnTo>
                    <a:pt x="6324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4130"/>
                  </a:lnTo>
                  <a:lnTo>
                    <a:pt x="0" y="25400"/>
                  </a:lnTo>
                  <a:lnTo>
                    <a:pt x="0" y="27940"/>
                  </a:lnTo>
                  <a:lnTo>
                    <a:pt x="636778" y="27940"/>
                  </a:lnTo>
                  <a:lnTo>
                    <a:pt x="636778" y="3810"/>
                  </a:lnTo>
                  <a:lnTo>
                    <a:pt x="6367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3773779" y="692500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02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3773779" y="6922846"/>
              <a:ext cx="33020" cy="4445"/>
            </a:xfrm>
            <a:custGeom>
              <a:avLst/>
              <a:gdLst/>
              <a:ahLst/>
              <a:cxnLst/>
              <a:rect l="l" t="t" r="r" b="b"/>
              <a:pathLst>
                <a:path w="33020" h="4445">
                  <a:moveTo>
                    <a:pt x="3270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2702" y="4318"/>
                  </a:lnTo>
                  <a:lnTo>
                    <a:pt x="32702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3782352" y="6912927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192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3782352" y="6910768"/>
              <a:ext cx="16510" cy="4445"/>
            </a:xfrm>
            <a:custGeom>
              <a:avLst/>
              <a:gdLst/>
              <a:ahLst/>
              <a:cxnLst/>
              <a:rect l="l" t="t" r="r" b="b"/>
              <a:pathLst>
                <a:path w="16510" h="4445">
                  <a:moveTo>
                    <a:pt x="1619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6192" y="4318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6" name="object 96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875011" y="5724245"/>
              <a:ext cx="100063" cy="241046"/>
            </a:xfrm>
            <a:prstGeom prst="rect">
              <a:avLst/>
            </a:prstGeom>
          </p:spPr>
        </p:pic>
        <p:sp>
          <p:nvSpPr>
            <p:cNvPr id="967" name="object 967"/>
            <p:cNvSpPr/>
            <p:nvPr/>
          </p:nvSpPr>
          <p:spPr>
            <a:xfrm>
              <a:off x="4046512" y="5900267"/>
              <a:ext cx="53340" cy="66675"/>
            </a:xfrm>
            <a:custGeom>
              <a:avLst/>
              <a:gdLst/>
              <a:ahLst/>
              <a:cxnLst/>
              <a:rect l="l" t="t" r="r" b="b"/>
              <a:pathLst>
                <a:path w="53339" h="66675">
                  <a:moveTo>
                    <a:pt x="51904" y="0"/>
                  </a:moveTo>
                  <a:lnTo>
                    <a:pt x="0" y="0"/>
                  </a:lnTo>
                  <a:lnTo>
                    <a:pt x="58" y="28811"/>
                  </a:lnTo>
                  <a:lnTo>
                    <a:pt x="198" y="49425"/>
                  </a:lnTo>
                  <a:lnTo>
                    <a:pt x="469" y="60490"/>
                  </a:lnTo>
                  <a:lnTo>
                    <a:pt x="952" y="64300"/>
                  </a:lnTo>
                  <a:lnTo>
                    <a:pt x="5232" y="65722"/>
                  </a:lnTo>
                  <a:lnTo>
                    <a:pt x="43814" y="65722"/>
                  </a:lnTo>
                  <a:lnTo>
                    <a:pt x="47155" y="66433"/>
                  </a:lnTo>
                  <a:lnTo>
                    <a:pt x="52857" y="63106"/>
                  </a:lnTo>
                  <a:lnTo>
                    <a:pt x="51904" y="60959"/>
                  </a:lnTo>
                  <a:lnTo>
                    <a:pt x="51904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4046512" y="5900267"/>
              <a:ext cx="53340" cy="66675"/>
            </a:xfrm>
            <a:custGeom>
              <a:avLst/>
              <a:gdLst/>
              <a:ahLst/>
              <a:cxnLst/>
              <a:rect l="l" t="t" r="r" b="b"/>
              <a:pathLst>
                <a:path w="53339" h="66675">
                  <a:moveTo>
                    <a:pt x="51904" y="0"/>
                  </a:moveTo>
                  <a:lnTo>
                    <a:pt x="0" y="0"/>
                  </a:lnTo>
                  <a:lnTo>
                    <a:pt x="58" y="28811"/>
                  </a:lnTo>
                  <a:lnTo>
                    <a:pt x="198" y="49425"/>
                  </a:lnTo>
                  <a:lnTo>
                    <a:pt x="469" y="60490"/>
                  </a:lnTo>
                  <a:lnTo>
                    <a:pt x="952" y="64300"/>
                  </a:lnTo>
                  <a:lnTo>
                    <a:pt x="5232" y="65722"/>
                  </a:lnTo>
                  <a:lnTo>
                    <a:pt x="43814" y="65722"/>
                  </a:lnTo>
                  <a:lnTo>
                    <a:pt x="47155" y="66433"/>
                  </a:lnTo>
                  <a:lnTo>
                    <a:pt x="52857" y="63106"/>
                  </a:lnTo>
                  <a:lnTo>
                    <a:pt x="51904" y="60959"/>
                  </a:lnTo>
                  <a:lnTo>
                    <a:pt x="5190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4044353" y="5898108"/>
              <a:ext cx="56515" cy="70485"/>
            </a:xfrm>
            <a:custGeom>
              <a:avLst/>
              <a:gdLst/>
              <a:ahLst/>
              <a:cxnLst/>
              <a:rect l="l" t="t" r="r" b="b"/>
              <a:pathLst>
                <a:path w="56514" h="70485">
                  <a:moveTo>
                    <a:pt x="45974" y="67881"/>
                  </a:moveTo>
                  <a:lnTo>
                    <a:pt x="45529" y="69989"/>
                  </a:lnTo>
                  <a:lnTo>
                    <a:pt x="46469" y="70192"/>
                  </a:lnTo>
                  <a:lnTo>
                    <a:pt x="49174" y="70180"/>
                  </a:lnTo>
                  <a:lnTo>
                    <a:pt x="50505" y="70040"/>
                  </a:lnTo>
                  <a:lnTo>
                    <a:pt x="45974" y="70040"/>
                  </a:lnTo>
                  <a:lnTo>
                    <a:pt x="45974" y="67881"/>
                  </a:lnTo>
                  <a:close/>
                </a:path>
                <a:path w="56514" h="70485">
                  <a:moveTo>
                    <a:pt x="56222" y="0"/>
                  </a:moveTo>
                  <a:lnTo>
                    <a:pt x="0" y="0"/>
                  </a:lnTo>
                  <a:lnTo>
                    <a:pt x="127" y="45745"/>
                  </a:lnTo>
                  <a:lnTo>
                    <a:pt x="7048" y="70040"/>
                  </a:lnTo>
                  <a:lnTo>
                    <a:pt x="45764" y="70040"/>
                  </a:lnTo>
                  <a:lnTo>
                    <a:pt x="45529" y="69989"/>
                  </a:lnTo>
                  <a:lnTo>
                    <a:pt x="45974" y="67881"/>
                  </a:lnTo>
                  <a:lnTo>
                    <a:pt x="7391" y="67881"/>
                  </a:lnTo>
                  <a:lnTo>
                    <a:pt x="7391" y="65722"/>
                  </a:lnTo>
                  <a:lnTo>
                    <a:pt x="7883" y="65722"/>
                  </a:lnTo>
                  <a:lnTo>
                    <a:pt x="6159" y="64706"/>
                  </a:lnTo>
                  <a:lnTo>
                    <a:pt x="4321" y="4317"/>
                  </a:lnTo>
                  <a:lnTo>
                    <a:pt x="2159" y="4317"/>
                  </a:lnTo>
                  <a:lnTo>
                    <a:pt x="2159" y="2159"/>
                  </a:lnTo>
                  <a:lnTo>
                    <a:pt x="56222" y="2159"/>
                  </a:lnTo>
                  <a:lnTo>
                    <a:pt x="56222" y="0"/>
                  </a:lnTo>
                  <a:close/>
                </a:path>
                <a:path w="56514" h="70485">
                  <a:moveTo>
                    <a:pt x="46202" y="65722"/>
                  </a:moveTo>
                  <a:lnTo>
                    <a:pt x="7883" y="65722"/>
                  </a:lnTo>
                  <a:lnTo>
                    <a:pt x="8064" y="65874"/>
                  </a:lnTo>
                  <a:lnTo>
                    <a:pt x="7391" y="67881"/>
                  </a:lnTo>
                  <a:lnTo>
                    <a:pt x="45974" y="67881"/>
                  </a:lnTo>
                  <a:lnTo>
                    <a:pt x="45974" y="70040"/>
                  </a:lnTo>
                  <a:lnTo>
                    <a:pt x="50505" y="70040"/>
                  </a:lnTo>
                  <a:lnTo>
                    <a:pt x="51231" y="69964"/>
                  </a:lnTo>
                  <a:lnTo>
                    <a:pt x="53251" y="68795"/>
                  </a:lnTo>
                  <a:lnTo>
                    <a:pt x="55524" y="67538"/>
                  </a:lnTo>
                  <a:lnTo>
                    <a:pt x="56237" y="65874"/>
                  </a:lnTo>
                  <a:lnTo>
                    <a:pt x="47713" y="65874"/>
                  </a:lnTo>
                  <a:lnTo>
                    <a:pt x="46710" y="65811"/>
                  </a:lnTo>
                  <a:lnTo>
                    <a:pt x="46418" y="65773"/>
                  </a:lnTo>
                  <a:lnTo>
                    <a:pt x="46202" y="65722"/>
                  </a:lnTo>
                  <a:close/>
                </a:path>
                <a:path w="56514" h="70485">
                  <a:moveTo>
                    <a:pt x="7883" y="65722"/>
                  </a:moveTo>
                  <a:lnTo>
                    <a:pt x="7391" y="65722"/>
                  </a:lnTo>
                  <a:lnTo>
                    <a:pt x="7391" y="67881"/>
                  </a:lnTo>
                  <a:lnTo>
                    <a:pt x="8064" y="65874"/>
                  </a:lnTo>
                  <a:lnTo>
                    <a:pt x="7883" y="65722"/>
                  </a:lnTo>
                  <a:close/>
                </a:path>
                <a:path w="56514" h="70485">
                  <a:moveTo>
                    <a:pt x="56322" y="63703"/>
                  </a:moveTo>
                  <a:lnTo>
                    <a:pt x="52730" y="63703"/>
                  </a:lnTo>
                  <a:lnTo>
                    <a:pt x="52095" y="63995"/>
                  </a:lnTo>
                  <a:lnTo>
                    <a:pt x="52222" y="64312"/>
                  </a:lnTo>
                  <a:lnTo>
                    <a:pt x="51079" y="65062"/>
                  </a:lnTo>
                  <a:lnTo>
                    <a:pt x="47713" y="65874"/>
                  </a:lnTo>
                  <a:lnTo>
                    <a:pt x="56237" y="65874"/>
                  </a:lnTo>
                  <a:lnTo>
                    <a:pt x="56346" y="65620"/>
                  </a:lnTo>
                  <a:lnTo>
                    <a:pt x="56322" y="63703"/>
                  </a:lnTo>
                  <a:close/>
                </a:path>
                <a:path w="56514" h="70485">
                  <a:moveTo>
                    <a:pt x="52045" y="63884"/>
                  </a:moveTo>
                  <a:close/>
                </a:path>
                <a:path w="56514" h="70485">
                  <a:moveTo>
                    <a:pt x="52730" y="63703"/>
                  </a:moveTo>
                  <a:lnTo>
                    <a:pt x="52044" y="63880"/>
                  </a:lnTo>
                  <a:lnTo>
                    <a:pt x="52730" y="63703"/>
                  </a:lnTo>
                  <a:close/>
                </a:path>
                <a:path w="56514" h="70485">
                  <a:moveTo>
                    <a:pt x="56222" y="2159"/>
                  </a:moveTo>
                  <a:lnTo>
                    <a:pt x="4318" y="2159"/>
                  </a:lnTo>
                  <a:lnTo>
                    <a:pt x="4321" y="4317"/>
                  </a:lnTo>
                  <a:lnTo>
                    <a:pt x="51904" y="4317"/>
                  </a:lnTo>
                  <a:lnTo>
                    <a:pt x="51962" y="63703"/>
                  </a:lnTo>
                  <a:lnTo>
                    <a:pt x="52045" y="63884"/>
                  </a:lnTo>
                  <a:lnTo>
                    <a:pt x="52730" y="63703"/>
                  </a:lnTo>
                  <a:lnTo>
                    <a:pt x="56322" y="63703"/>
                  </a:lnTo>
                  <a:lnTo>
                    <a:pt x="56211" y="63118"/>
                  </a:lnTo>
                  <a:lnTo>
                    <a:pt x="54063" y="63118"/>
                  </a:lnTo>
                  <a:lnTo>
                    <a:pt x="56045" y="62242"/>
                  </a:lnTo>
                  <a:lnTo>
                    <a:pt x="56222" y="62242"/>
                  </a:lnTo>
                  <a:lnTo>
                    <a:pt x="56222" y="2159"/>
                  </a:lnTo>
                  <a:close/>
                </a:path>
                <a:path w="56514" h="70485">
                  <a:moveTo>
                    <a:pt x="56045" y="62242"/>
                  </a:moveTo>
                  <a:lnTo>
                    <a:pt x="54063" y="63118"/>
                  </a:lnTo>
                  <a:lnTo>
                    <a:pt x="56211" y="63118"/>
                  </a:lnTo>
                  <a:lnTo>
                    <a:pt x="56045" y="62242"/>
                  </a:lnTo>
                  <a:close/>
                </a:path>
                <a:path w="56514" h="70485">
                  <a:moveTo>
                    <a:pt x="56222" y="62242"/>
                  </a:moveTo>
                  <a:lnTo>
                    <a:pt x="56045" y="62242"/>
                  </a:lnTo>
                  <a:lnTo>
                    <a:pt x="56211" y="63118"/>
                  </a:lnTo>
                  <a:lnTo>
                    <a:pt x="56222" y="62242"/>
                  </a:lnTo>
                  <a:close/>
                </a:path>
                <a:path w="56514" h="70485">
                  <a:moveTo>
                    <a:pt x="4318" y="2159"/>
                  </a:moveTo>
                  <a:lnTo>
                    <a:pt x="2159" y="2159"/>
                  </a:lnTo>
                  <a:lnTo>
                    <a:pt x="2159" y="4317"/>
                  </a:lnTo>
                  <a:lnTo>
                    <a:pt x="4321" y="4317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4062221" y="5932677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79" h="5079">
                  <a:moveTo>
                    <a:pt x="17652" y="0"/>
                  </a:moveTo>
                  <a:lnTo>
                    <a:pt x="0" y="0"/>
                  </a:lnTo>
                  <a:lnTo>
                    <a:pt x="0" y="4775"/>
                  </a:lnTo>
                  <a:lnTo>
                    <a:pt x="17652" y="4775"/>
                  </a:lnTo>
                  <a:lnTo>
                    <a:pt x="17652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4062221" y="5932677"/>
              <a:ext cx="17780" cy="3175"/>
            </a:xfrm>
            <a:custGeom>
              <a:avLst/>
              <a:gdLst/>
              <a:ahLst/>
              <a:cxnLst/>
              <a:rect l="l" t="t" r="r" b="b"/>
              <a:pathLst>
                <a:path w="17779" h="3175">
                  <a:moveTo>
                    <a:pt x="1765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7272" y="2857"/>
                  </a:lnTo>
                  <a:lnTo>
                    <a:pt x="17652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4059250" y="5902223"/>
              <a:ext cx="6350" cy="30480"/>
            </a:xfrm>
            <a:custGeom>
              <a:avLst/>
              <a:gdLst/>
              <a:ahLst/>
              <a:cxnLst/>
              <a:rect l="l" t="t" r="r" b="b"/>
              <a:pathLst>
                <a:path w="6350" h="30479">
                  <a:moveTo>
                    <a:pt x="5765" y="0"/>
                  </a:moveTo>
                  <a:lnTo>
                    <a:pt x="0" y="0"/>
                  </a:lnTo>
                  <a:lnTo>
                    <a:pt x="0" y="30378"/>
                  </a:lnTo>
                  <a:lnTo>
                    <a:pt x="5765" y="30378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4065752" y="5903023"/>
              <a:ext cx="6350" cy="29845"/>
            </a:xfrm>
            <a:custGeom>
              <a:avLst/>
              <a:gdLst/>
              <a:ahLst/>
              <a:cxnLst/>
              <a:rect l="l" t="t" r="r" b="b"/>
              <a:pathLst>
                <a:path w="6350" h="29845">
                  <a:moveTo>
                    <a:pt x="5753" y="0"/>
                  </a:moveTo>
                  <a:lnTo>
                    <a:pt x="0" y="0"/>
                  </a:lnTo>
                  <a:lnTo>
                    <a:pt x="0" y="29413"/>
                  </a:lnTo>
                  <a:lnTo>
                    <a:pt x="5753" y="2941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4063593" y="5900381"/>
              <a:ext cx="10160" cy="34290"/>
            </a:xfrm>
            <a:custGeom>
              <a:avLst/>
              <a:gdLst/>
              <a:ahLst/>
              <a:cxnLst/>
              <a:rect l="l" t="t" r="r" b="b"/>
              <a:pathLst>
                <a:path w="10160" h="34289">
                  <a:moveTo>
                    <a:pt x="10071" y="0"/>
                  </a:moveTo>
                  <a:lnTo>
                    <a:pt x="0" y="0"/>
                  </a:lnTo>
                  <a:lnTo>
                    <a:pt x="0" y="34213"/>
                  </a:lnTo>
                  <a:lnTo>
                    <a:pt x="10071" y="34213"/>
                  </a:lnTo>
                  <a:lnTo>
                    <a:pt x="10071" y="29895"/>
                  </a:lnTo>
                  <a:lnTo>
                    <a:pt x="4317" y="29895"/>
                  </a:lnTo>
                  <a:lnTo>
                    <a:pt x="4317" y="4318"/>
                  </a:lnTo>
                  <a:lnTo>
                    <a:pt x="2158" y="4318"/>
                  </a:lnTo>
                  <a:lnTo>
                    <a:pt x="2158" y="2159"/>
                  </a:lnTo>
                  <a:lnTo>
                    <a:pt x="10071" y="2159"/>
                  </a:lnTo>
                  <a:lnTo>
                    <a:pt x="10071" y="0"/>
                  </a:lnTo>
                  <a:close/>
                </a:path>
                <a:path w="10160" h="34289">
                  <a:moveTo>
                    <a:pt x="10071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5753" y="4318"/>
                  </a:lnTo>
                  <a:lnTo>
                    <a:pt x="5753" y="29895"/>
                  </a:lnTo>
                  <a:lnTo>
                    <a:pt x="10071" y="29895"/>
                  </a:lnTo>
                  <a:lnTo>
                    <a:pt x="10071" y="2159"/>
                  </a:lnTo>
                  <a:close/>
                </a:path>
                <a:path w="10160" h="34289">
                  <a:moveTo>
                    <a:pt x="4317" y="2159"/>
                  </a:moveTo>
                  <a:lnTo>
                    <a:pt x="2158" y="2159"/>
                  </a:lnTo>
                  <a:lnTo>
                    <a:pt x="2158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4071518" y="5903023"/>
              <a:ext cx="6350" cy="29845"/>
            </a:xfrm>
            <a:custGeom>
              <a:avLst/>
              <a:gdLst/>
              <a:ahLst/>
              <a:cxnLst/>
              <a:rect l="l" t="t" r="r" b="b"/>
              <a:pathLst>
                <a:path w="6350" h="29845">
                  <a:moveTo>
                    <a:pt x="5765" y="0"/>
                  </a:moveTo>
                  <a:lnTo>
                    <a:pt x="0" y="0"/>
                  </a:lnTo>
                  <a:lnTo>
                    <a:pt x="0" y="29413"/>
                  </a:lnTo>
                  <a:lnTo>
                    <a:pt x="5765" y="29413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4069346" y="5900381"/>
              <a:ext cx="10160" cy="34290"/>
            </a:xfrm>
            <a:custGeom>
              <a:avLst/>
              <a:gdLst/>
              <a:ahLst/>
              <a:cxnLst/>
              <a:rect l="l" t="t" r="r" b="b"/>
              <a:pathLst>
                <a:path w="10160" h="34289">
                  <a:moveTo>
                    <a:pt x="10096" y="0"/>
                  </a:moveTo>
                  <a:lnTo>
                    <a:pt x="0" y="0"/>
                  </a:lnTo>
                  <a:lnTo>
                    <a:pt x="0" y="34213"/>
                  </a:lnTo>
                  <a:lnTo>
                    <a:pt x="10096" y="34213"/>
                  </a:lnTo>
                  <a:lnTo>
                    <a:pt x="10096" y="29895"/>
                  </a:lnTo>
                  <a:lnTo>
                    <a:pt x="4318" y="29895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0096" y="2159"/>
                  </a:lnTo>
                  <a:lnTo>
                    <a:pt x="10096" y="0"/>
                  </a:lnTo>
                  <a:close/>
                </a:path>
                <a:path w="10160" h="34289">
                  <a:moveTo>
                    <a:pt x="10096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5778" y="4318"/>
                  </a:lnTo>
                  <a:lnTo>
                    <a:pt x="5778" y="29895"/>
                  </a:lnTo>
                  <a:lnTo>
                    <a:pt x="10096" y="29895"/>
                  </a:lnTo>
                  <a:lnTo>
                    <a:pt x="10096" y="2159"/>
                  </a:lnTo>
                  <a:close/>
                </a:path>
                <a:path w="10160" h="34289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4060799" y="5902388"/>
              <a:ext cx="21590" cy="30480"/>
            </a:xfrm>
            <a:custGeom>
              <a:avLst/>
              <a:gdLst/>
              <a:ahLst/>
              <a:cxnLst/>
              <a:rect l="l" t="t" r="r" b="b"/>
              <a:pathLst>
                <a:path w="21589" h="30479">
                  <a:moveTo>
                    <a:pt x="4318" y="0"/>
                  </a:moveTo>
                  <a:lnTo>
                    <a:pt x="0" y="0"/>
                  </a:lnTo>
                  <a:lnTo>
                    <a:pt x="0" y="29895"/>
                  </a:lnTo>
                  <a:lnTo>
                    <a:pt x="4318" y="29895"/>
                  </a:lnTo>
                  <a:lnTo>
                    <a:pt x="4318" y="0"/>
                  </a:lnTo>
                  <a:close/>
                </a:path>
                <a:path w="21589" h="30479">
                  <a:moveTo>
                    <a:pt x="21412" y="0"/>
                  </a:moveTo>
                  <a:lnTo>
                    <a:pt x="17094" y="0"/>
                  </a:lnTo>
                  <a:lnTo>
                    <a:pt x="17094" y="29895"/>
                  </a:lnTo>
                  <a:lnTo>
                    <a:pt x="21412" y="29895"/>
                  </a:lnTo>
                  <a:lnTo>
                    <a:pt x="21412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4057091" y="5900064"/>
              <a:ext cx="10160" cy="34925"/>
            </a:xfrm>
            <a:custGeom>
              <a:avLst/>
              <a:gdLst/>
              <a:ahLst/>
              <a:cxnLst/>
              <a:rect l="l" t="t" r="r" b="b"/>
              <a:pathLst>
                <a:path w="10160" h="34925">
                  <a:moveTo>
                    <a:pt x="10083" y="0"/>
                  </a:moveTo>
                  <a:lnTo>
                    <a:pt x="0" y="0"/>
                  </a:lnTo>
                  <a:lnTo>
                    <a:pt x="0" y="34696"/>
                  </a:lnTo>
                  <a:lnTo>
                    <a:pt x="10083" y="34696"/>
                  </a:lnTo>
                  <a:lnTo>
                    <a:pt x="10083" y="30378"/>
                  </a:lnTo>
                  <a:lnTo>
                    <a:pt x="4317" y="30378"/>
                  </a:lnTo>
                  <a:lnTo>
                    <a:pt x="4317" y="4317"/>
                  </a:lnTo>
                  <a:lnTo>
                    <a:pt x="2158" y="4317"/>
                  </a:lnTo>
                  <a:lnTo>
                    <a:pt x="2158" y="2159"/>
                  </a:lnTo>
                  <a:lnTo>
                    <a:pt x="10083" y="2159"/>
                  </a:lnTo>
                  <a:lnTo>
                    <a:pt x="10083" y="0"/>
                  </a:lnTo>
                  <a:close/>
                </a:path>
                <a:path w="10160" h="34925">
                  <a:moveTo>
                    <a:pt x="10083" y="2159"/>
                  </a:moveTo>
                  <a:lnTo>
                    <a:pt x="4317" y="2159"/>
                  </a:lnTo>
                  <a:lnTo>
                    <a:pt x="4317" y="4317"/>
                  </a:lnTo>
                  <a:lnTo>
                    <a:pt x="5765" y="4317"/>
                  </a:lnTo>
                  <a:lnTo>
                    <a:pt x="5765" y="30378"/>
                  </a:lnTo>
                  <a:lnTo>
                    <a:pt x="10083" y="30378"/>
                  </a:lnTo>
                  <a:lnTo>
                    <a:pt x="10083" y="2159"/>
                  </a:lnTo>
                  <a:close/>
                </a:path>
                <a:path w="10160" h="34925">
                  <a:moveTo>
                    <a:pt x="4317" y="2159"/>
                  </a:moveTo>
                  <a:lnTo>
                    <a:pt x="2158" y="2159"/>
                  </a:lnTo>
                  <a:lnTo>
                    <a:pt x="2158" y="4317"/>
                  </a:lnTo>
                  <a:lnTo>
                    <a:pt x="4317" y="4317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4077639" y="5902223"/>
              <a:ext cx="6350" cy="30480"/>
            </a:xfrm>
            <a:custGeom>
              <a:avLst/>
              <a:gdLst/>
              <a:ahLst/>
              <a:cxnLst/>
              <a:rect l="l" t="t" r="r" b="b"/>
              <a:pathLst>
                <a:path w="6350" h="30479">
                  <a:moveTo>
                    <a:pt x="5765" y="0"/>
                  </a:moveTo>
                  <a:lnTo>
                    <a:pt x="0" y="0"/>
                  </a:lnTo>
                  <a:lnTo>
                    <a:pt x="0" y="30378"/>
                  </a:lnTo>
                  <a:lnTo>
                    <a:pt x="5765" y="30378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4077804" y="5901981"/>
              <a:ext cx="4445" cy="30480"/>
            </a:xfrm>
            <a:custGeom>
              <a:avLst/>
              <a:gdLst/>
              <a:ahLst/>
              <a:cxnLst/>
              <a:rect l="l" t="t" r="r" b="b"/>
              <a:pathLst>
                <a:path w="4445" h="30479">
                  <a:moveTo>
                    <a:pt x="4318" y="0"/>
                  </a:moveTo>
                  <a:lnTo>
                    <a:pt x="0" y="0"/>
                  </a:lnTo>
                  <a:lnTo>
                    <a:pt x="0" y="29895"/>
                  </a:lnTo>
                  <a:lnTo>
                    <a:pt x="4318" y="2989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4075480" y="5900064"/>
              <a:ext cx="10160" cy="34925"/>
            </a:xfrm>
            <a:custGeom>
              <a:avLst/>
              <a:gdLst/>
              <a:ahLst/>
              <a:cxnLst/>
              <a:rect l="l" t="t" r="r" b="b"/>
              <a:pathLst>
                <a:path w="10160" h="34925">
                  <a:moveTo>
                    <a:pt x="10083" y="0"/>
                  </a:moveTo>
                  <a:lnTo>
                    <a:pt x="0" y="0"/>
                  </a:lnTo>
                  <a:lnTo>
                    <a:pt x="0" y="34696"/>
                  </a:lnTo>
                  <a:lnTo>
                    <a:pt x="10083" y="34696"/>
                  </a:lnTo>
                  <a:lnTo>
                    <a:pt x="10083" y="30378"/>
                  </a:lnTo>
                  <a:lnTo>
                    <a:pt x="4318" y="30378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9"/>
                  </a:lnTo>
                  <a:lnTo>
                    <a:pt x="10083" y="2159"/>
                  </a:lnTo>
                  <a:lnTo>
                    <a:pt x="10083" y="0"/>
                  </a:lnTo>
                  <a:close/>
                </a:path>
                <a:path w="10160" h="34925">
                  <a:moveTo>
                    <a:pt x="10083" y="2159"/>
                  </a:moveTo>
                  <a:lnTo>
                    <a:pt x="4318" y="2159"/>
                  </a:lnTo>
                  <a:lnTo>
                    <a:pt x="4318" y="4317"/>
                  </a:lnTo>
                  <a:lnTo>
                    <a:pt x="5765" y="4317"/>
                  </a:lnTo>
                  <a:lnTo>
                    <a:pt x="5765" y="30378"/>
                  </a:lnTo>
                  <a:lnTo>
                    <a:pt x="10083" y="30378"/>
                  </a:lnTo>
                  <a:lnTo>
                    <a:pt x="10083" y="2159"/>
                  </a:lnTo>
                  <a:close/>
                </a:path>
                <a:path w="10160" h="34925">
                  <a:moveTo>
                    <a:pt x="4318" y="2159"/>
                  </a:moveTo>
                  <a:lnTo>
                    <a:pt x="2159" y="2159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4069841" y="5902934"/>
              <a:ext cx="3175" cy="29209"/>
            </a:xfrm>
            <a:custGeom>
              <a:avLst/>
              <a:gdLst/>
              <a:ahLst/>
              <a:cxnLst/>
              <a:rect l="l" t="t" r="r" b="b"/>
              <a:pathLst>
                <a:path w="3175" h="29210">
                  <a:moveTo>
                    <a:pt x="2971" y="0"/>
                  </a:moveTo>
                  <a:lnTo>
                    <a:pt x="0" y="0"/>
                  </a:lnTo>
                  <a:lnTo>
                    <a:pt x="0" y="28867"/>
                  </a:lnTo>
                  <a:lnTo>
                    <a:pt x="2971" y="28867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4060063" y="5903023"/>
              <a:ext cx="22225" cy="36830"/>
            </a:xfrm>
            <a:custGeom>
              <a:avLst/>
              <a:gdLst/>
              <a:ahLst/>
              <a:cxnLst/>
              <a:rect l="l" t="t" r="r" b="b"/>
              <a:pathLst>
                <a:path w="22225" h="36829">
                  <a:moveTo>
                    <a:pt x="21971" y="27495"/>
                  </a:moveTo>
                  <a:lnTo>
                    <a:pt x="13233" y="27495"/>
                  </a:lnTo>
                  <a:lnTo>
                    <a:pt x="13233" y="0"/>
                  </a:lnTo>
                  <a:lnTo>
                    <a:pt x="8915" y="0"/>
                  </a:lnTo>
                  <a:lnTo>
                    <a:pt x="8915" y="27495"/>
                  </a:lnTo>
                  <a:lnTo>
                    <a:pt x="0" y="27495"/>
                  </a:lnTo>
                  <a:lnTo>
                    <a:pt x="0" y="36588"/>
                  </a:lnTo>
                  <a:lnTo>
                    <a:pt x="21971" y="36588"/>
                  </a:lnTo>
                  <a:lnTo>
                    <a:pt x="21971" y="32270"/>
                  </a:lnTo>
                  <a:lnTo>
                    <a:pt x="21971" y="29654"/>
                  </a:lnTo>
                  <a:lnTo>
                    <a:pt x="21971" y="274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4059250" y="5902019"/>
              <a:ext cx="6350" cy="30480"/>
            </a:xfrm>
            <a:custGeom>
              <a:avLst/>
              <a:gdLst/>
              <a:ahLst/>
              <a:cxnLst/>
              <a:rect l="l" t="t" r="r" b="b"/>
              <a:pathLst>
                <a:path w="6350" h="30479">
                  <a:moveTo>
                    <a:pt x="5765" y="0"/>
                  </a:moveTo>
                  <a:lnTo>
                    <a:pt x="0" y="0"/>
                  </a:lnTo>
                  <a:lnTo>
                    <a:pt x="0" y="30378"/>
                  </a:lnTo>
                  <a:lnTo>
                    <a:pt x="5765" y="30378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4065752" y="5902185"/>
              <a:ext cx="6350" cy="29845"/>
            </a:xfrm>
            <a:custGeom>
              <a:avLst/>
              <a:gdLst/>
              <a:ahLst/>
              <a:cxnLst/>
              <a:rect l="l" t="t" r="r" b="b"/>
              <a:pathLst>
                <a:path w="6350" h="29845">
                  <a:moveTo>
                    <a:pt x="5753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5753" y="29425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4063593" y="5900026"/>
              <a:ext cx="10160" cy="34290"/>
            </a:xfrm>
            <a:custGeom>
              <a:avLst/>
              <a:gdLst/>
              <a:ahLst/>
              <a:cxnLst/>
              <a:rect l="l" t="t" r="r" b="b"/>
              <a:pathLst>
                <a:path w="10160" h="34289">
                  <a:moveTo>
                    <a:pt x="10071" y="0"/>
                  </a:moveTo>
                  <a:lnTo>
                    <a:pt x="0" y="0"/>
                  </a:lnTo>
                  <a:lnTo>
                    <a:pt x="0" y="34213"/>
                  </a:lnTo>
                  <a:lnTo>
                    <a:pt x="2158" y="34213"/>
                  </a:lnTo>
                  <a:lnTo>
                    <a:pt x="2158" y="29895"/>
                  </a:lnTo>
                  <a:lnTo>
                    <a:pt x="4317" y="29895"/>
                  </a:lnTo>
                  <a:lnTo>
                    <a:pt x="4317" y="4317"/>
                  </a:lnTo>
                  <a:lnTo>
                    <a:pt x="10071" y="4317"/>
                  </a:lnTo>
                  <a:lnTo>
                    <a:pt x="10071" y="0"/>
                  </a:lnTo>
                  <a:close/>
                </a:path>
                <a:path w="10160" h="34289">
                  <a:moveTo>
                    <a:pt x="4317" y="29895"/>
                  </a:moveTo>
                  <a:lnTo>
                    <a:pt x="2158" y="29895"/>
                  </a:lnTo>
                  <a:lnTo>
                    <a:pt x="2158" y="34213"/>
                  </a:lnTo>
                  <a:lnTo>
                    <a:pt x="10071" y="34213"/>
                  </a:lnTo>
                  <a:lnTo>
                    <a:pt x="10071" y="32054"/>
                  </a:lnTo>
                  <a:lnTo>
                    <a:pt x="4317" y="32054"/>
                  </a:lnTo>
                  <a:lnTo>
                    <a:pt x="4317" y="29895"/>
                  </a:lnTo>
                  <a:close/>
                </a:path>
                <a:path w="10160" h="34289">
                  <a:moveTo>
                    <a:pt x="10071" y="4317"/>
                  </a:moveTo>
                  <a:lnTo>
                    <a:pt x="5753" y="4317"/>
                  </a:lnTo>
                  <a:lnTo>
                    <a:pt x="5753" y="29895"/>
                  </a:lnTo>
                  <a:lnTo>
                    <a:pt x="4317" y="29895"/>
                  </a:lnTo>
                  <a:lnTo>
                    <a:pt x="4317" y="32054"/>
                  </a:lnTo>
                  <a:lnTo>
                    <a:pt x="10071" y="32054"/>
                  </a:lnTo>
                  <a:lnTo>
                    <a:pt x="1007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4071518" y="5902185"/>
              <a:ext cx="6350" cy="29845"/>
            </a:xfrm>
            <a:custGeom>
              <a:avLst/>
              <a:gdLst/>
              <a:ahLst/>
              <a:cxnLst/>
              <a:rect l="l" t="t" r="r" b="b"/>
              <a:pathLst>
                <a:path w="6350" h="29845">
                  <a:moveTo>
                    <a:pt x="5765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5765" y="29425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4069346" y="5900026"/>
              <a:ext cx="10160" cy="34290"/>
            </a:xfrm>
            <a:custGeom>
              <a:avLst/>
              <a:gdLst/>
              <a:ahLst/>
              <a:cxnLst/>
              <a:rect l="l" t="t" r="r" b="b"/>
              <a:pathLst>
                <a:path w="10160" h="34289">
                  <a:moveTo>
                    <a:pt x="10096" y="0"/>
                  </a:moveTo>
                  <a:lnTo>
                    <a:pt x="0" y="0"/>
                  </a:lnTo>
                  <a:lnTo>
                    <a:pt x="0" y="34213"/>
                  </a:lnTo>
                  <a:lnTo>
                    <a:pt x="2159" y="34213"/>
                  </a:lnTo>
                  <a:lnTo>
                    <a:pt x="2159" y="29895"/>
                  </a:lnTo>
                  <a:lnTo>
                    <a:pt x="4318" y="29895"/>
                  </a:lnTo>
                  <a:lnTo>
                    <a:pt x="4318" y="4317"/>
                  </a:lnTo>
                  <a:lnTo>
                    <a:pt x="10096" y="4317"/>
                  </a:lnTo>
                  <a:lnTo>
                    <a:pt x="10096" y="0"/>
                  </a:lnTo>
                  <a:close/>
                </a:path>
                <a:path w="10160" h="34289">
                  <a:moveTo>
                    <a:pt x="4318" y="29895"/>
                  </a:moveTo>
                  <a:lnTo>
                    <a:pt x="2159" y="29895"/>
                  </a:lnTo>
                  <a:lnTo>
                    <a:pt x="2159" y="34213"/>
                  </a:lnTo>
                  <a:lnTo>
                    <a:pt x="10096" y="34213"/>
                  </a:lnTo>
                  <a:lnTo>
                    <a:pt x="10096" y="32054"/>
                  </a:lnTo>
                  <a:lnTo>
                    <a:pt x="4318" y="32054"/>
                  </a:lnTo>
                  <a:lnTo>
                    <a:pt x="4318" y="29895"/>
                  </a:lnTo>
                  <a:close/>
                </a:path>
                <a:path w="10160" h="34289">
                  <a:moveTo>
                    <a:pt x="10096" y="4317"/>
                  </a:moveTo>
                  <a:lnTo>
                    <a:pt x="5778" y="4317"/>
                  </a:lnTo>
                  <a:lnTo>
                    <a:pt x="5778" y="29895"/>
                  </a:lnTo>
                  <a:lnTo>
                    <a:pt x="4318" y="29895"/>
                  </a:lnTo>
                  <a:lnTo>
                    <a:pt x="4318" y="32054"/>
                  </a:lnTo>
                  <a:lnTo>
                    <a:pt x="10096" y="32054"/>
                  </a:lnTo>
                  <a:lnTo>
                    <a:pt x="1009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4060799" y="5902337"/>
              <a:ext cx="21590" cy="30480"/>
            </a:xfrm>
            <a:custGeom>
              <a:avLst/>
              <a:gdLst/>
              <a:ahLst/>
              <a:cxnLst/>
              <a:rect l="l" t="t" r="r" b="b"/>
              <a:pathLst>
                <a:path w="21589" h="30479">
                  <a:moveTo>
                    <a:pt x="4318" y="0"/>
                  </a:moveTo>
                  <a:lnTo>
                    <a:pt x="0" y="0"/>
                  </a:lnTo>
                  <a:lnTo>
                    <a:pt x="0" y="29908"/>
                  </a:lnTo>
                  <a:lnTo>
                    <a:pt x="4318" y="29908"/>
                  </a:lnTo>
                  <a:lnTo>
                    <a:pt x="4318" y="0"/>
                  </a:lnTo>
                  <a:close/>
                </a:path>
                <a:path w="21589" h="30479">
                  <a:moveTo>
                    <a:pt x="21412" y="0"/>
                  </a:moveTo>
                  <a:lnTo>
                    <a:pt x="17094" y="0"/>
                  </a:lnTo>
                  <a:lnTo>
                    <a:pt x="17094" y="29908"/>
                  </a:lnTo>
                  <a:lnTo>
                    <a:pt x="21412" y="29908"/>
                  </a:lnTo>
                  <a:lnTo>
                    <a:pt x="21412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4057091" y="5899861"/>
              <a:ext cx="10160" cy="34925"/>
            </a:xfrm>
            <a:custGeom>
              <a:avLst/>
              <a:gdLst/>
              <a:ahLst/>
              <a:cxnLst/>
              <a:rect l="l" t="t" r="r" b="b"/>
              <a:pathLst>
                <a:path w="10160" h="34925">
                  <a:moveTo>
                    <a:pt x="10083" y="0"/>
                  </a:moveTo>
                  <a:lnTo>
                    <a:pt x="0" y="0"/>
                  </a:lnTo>
                  <a:lnTo>
                    <a:pt x="0" y="34696"/>
                  </a:lnTo>
                  <a:lnTo>
                    <a:pt x="2158" y="34696"/>
                  </a:lnTo>
                  <a:lnTo>
                    <a:pt x="2158" y="30378"/>
                  </a:lnTo>
                  <a:lnTo>
                    <a:pt x="4317" y="30378"/>
                  </a:lnTo>
                  <a:lnTo>
                    <a:pt x="4317" y="4318"/>
                  </a:lnTo>
                  <a:lnTo>
                    <a:pt x="10083" y="4318"/>
                  </a:lnTo>
                  <a:lnTo>
                    <a:pt x="10083" y="0"/>
                  </a:lnTo>
                  <a:close/>
                </a:path>
                <a:path w="10160" h="34925">
                  <a:moveTo>
                    <a:pt x="4317" y="30378"/>
                  </a:moveTo>
                  <a:lnTo>
                    <a:pt x="2158" y="30378"/>
                  </a:lnTo>
                  <a:lnTo>
                    <a:pt x="2158" y="34696"/>
                  </a:lnTo>
                  <a:lnTo>
                    <a:pt x="10083" y="34696"/>
                  </a:lnTo>
                  <a:lnTo>
                    <a:pt x="10083" y="32537"/>
                  </a:lnTo>
                  <a:lnTo>
                    <a:pt x="4317" y="32537"/>
                  </a:lnTo>
                  <a:lnTo>
                    <a:pt x="4317" y="30378"/>
                  </a:lnTo>
                  <a:close/>
                </a:path>
                <a:path w="10160" h="34925">
                  <a:moveTo>
                    <a:pt x="10083" y="4318"/>
                  </a:moveTo>
                  <a:lnTo>
                    <a:pt x="5765" y="4318"/>
                  </a:lnTo>
                  <a:lnTo>
                    <a:pt x="5765" y="30378"/>
                  </a:lnTo>
                  <a:lnTo>
                    <a:pt x="4317" y="30378"/>
                  </a:lnTo>
                  <a:lnTo>
                    <a:pt x="4317" y="32537"/>
                  </a:lnTo>
                  <a:lnTo>
                    <a:pt x="10083" y="32537"/>
                  </a:lnTo>
                  <a:lnTo>
                    <a:pt x="1008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4077639" y="5902019"/>
              <a:ext cx="6350" cy="30480"/>
            </a:xfrm>
            <a:custGeom>
              <a:avLst/>
              <a:gdLst/>
              <a:ahLst/>
              <a:cxnLst/>
              <a:rect l="l" t="t" r="r" b="b"/>
              <a:pathLst>
                <a:path w="6350" h="30479">
                  <a:moveTo>
                    <a:pt x="5765" y="0"/>
                  </a:moveTo>
                  <a:lnTo>
                    <a:pt x="0" y="0"/>
                  </a:lnTo>
                  <a:lnTo>
                    <a:pt x="0" y="30378"/>
                  </a:lnTo>
                  <a:lnTo>
                    <a:pt x="5765" y="30378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4077804" y="5902743"/>
              <a:ext cx="4445" cy="30480"/>
            </a:xfrm>
            <a:custGeom>
              <a:avLst/>
              <a:gdLst/>
              <a:ahLst/>
              <a:cxnLst/>
              <a:rect l="l" t="t" r="r" b="b"/>
              <a:pathLst>
                <a:path w="4445" h="30479">
                  <a:moveTo>
                    <a:pt x="4318" y="0"/>
                  </a:moveTo>
                  <a:lnTo>
                    <a:pt x="0" y="0"/>
                  </a:lnTo>
                  <a:lnTo>
                    <a:pt x="0" y="29895"/>
                  </a:lnTo>
                  <a:lnTo>
                    <a:pt x="4318" y="2989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4075480" y="5899861"/>
              <a:ext cx="10160" cy="34925"/>
            </a:xfrm>
            <a:custGeom>
              <a:avLst/>
              <a:gdLst/>
              <a:ahLst/>
              <a:cxnLst/>
              <a:rect l="l" t="t" r="r" b="b"/>
              <a:pathLst>
                <a:path w="10160" h="34925">
                  <a:moveTo>
                    <a:pt x="10083" y="0"/>
                  </a:moveTo>
                  <a:lnTo>
                    <a:pt x="0" y="0"/>
                  </a:lnTo>
                  <a:lnTo>
                    <a:pt x="0" y="34696"/>
                  </a:lnTo>
                  <a:lnTo>
                    <a:pt x="2159" y="34696"/>
                  </a:lnTo>
                  <a:lnTo>
                    <a:pt x="2159" y="30378"/>
                  </a:lnTo>
                  <a:lnTo>
                    <a:pt x="4318" y="30378"/>
                  </a:lnTo>
                  <a:lnTo>
                    <a:pt x="4318" y="4318"/>
                  </a:lnTo>
                  <a:lnTo>
                    <a:pt x="10083" y="4318"/>
                  </a:lnTo>
                  <a:lnTo>
                    <a:pt x="10083" y="0"/>
                  </a:lnTo>
                  <a:close/>
                </a:path>
                <a:path w="10160" h="34925">
                  <a:moveTo>
                    <a:pt x="4318" y="30378"/>
                  </a:moveTo>
                  <a:lnTo>
                    <a:pt x="2159" y="30378"/>
                  </a:lnTo>
                  <a:lnTo>
                    <a:pt x="2159" y="34696"/>
                  </a:lnTo>
                  <a:lnTo>
                    <a:pt x="10083" y="34696"/>
                  </a:lnTo>
                  <a:lnTo>
                    <a:pt x="10083" y="32537"/>
                  </a:lnTo>
                  <a:lnTo>
                    <a:pt x="4318" y="32537"/>
                  </a:lnTo>
                  <a:lnTo>
                    <a:pt x="4318" y="30378"/>
                  </a:lnTo>
                  <a:close/>
                </a:path>
                <a:path w="10160" h="34925">
                  <a:moveTo>
                    <a:pt x="10083" y="4318"/>
                  </a:moveTo>
                  <a:lnTo>
                    <a:pt x="5765" y="4318"/>
                  </a:lnTo>
                  <a:lnTo>
                    <a:pt x="5765" y="30378"/>
                  </a:lnTo>
                  <a:lnTo>
                    <a:pt x="4318" y="30378"/>
                  </a:lnTo>
                  <a:lnTo>
                    <a:pt x="4318" y="32537"/>
                  </a:lnTo>
                  <a:lnTo>
                    <a:pt x="10083" y="32537"/>
                  </a:lnTo>
                  <a:lnTo>
                    <a:pt x="1008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4069841" y="5902820"/>
              <a:ext cx="3175" cy="29209"/>
            </a:xfrm>
            <a:custGeom>
              <a:avLst/>
              <a:gdLst/>
              <a:ahLst/>
              <a:cxnLst/>
              <a:rect l="l" t="t" r="r" b="b"/>
              <a:pathLst>
                <a:path w="3175" h="29210">
                  <a:moveTo>
                    <a:pt x="2971" y="0"/>
                  </a:moveTo>
                  <a:lnTo>
                    <a:pt x="0" y="0"/>
                  </a:lnTo>
                  <a:lnTo>
                    <a:pt x="0" y="28867"/>
                  </a:lnTo>
                  <a:lnTo>
                    <a:pt x="2971" y="28867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4068978" y="5902502"/>
              <a:ext cx="4445" cy="29209"/>
            </a:xfrm>
            <a:custGeom>
              <a:avLst/>
              <a:gdLst/>
              <a:ahLst/>
              <a:cxnLst/>
              <a:rect l="l" t="t" r="r" b="b"/>
              <a:pathLst>
                <a:path w="4445" h="29210">
                  <a:moveTo>
                    <a:pt x="4318" y="0"/>
                  </a:moveTo>
                  <a:lnTo>
                    <a:pt x="0" y="0"/>
                  </a:lnTo>
                  <a:lnTo>
                    <a:pt x="0" y="29108"/>
                  </a:lnTo>
                  <a:lnTo>
                    <a:pt x="4318" y="29108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4047947" y="5957087"/>
              <a:ext cx="50165" cy="7620"/>
            </a:xfrm>
            <a:custGeom>
              <a:avLst/>
              <a:gdLst/>
              <a:ahLst/>
              <a:cxnLst/>
              <a:rect l="l" t="t" r="r" b="b"/>
              <a:pathLst>
                <a:path w="50164" h="7620">
                  <a:moveTo>
                    <a:pt x="49580" y="0"/>
                  </a:moveTo>
                  <a:lnTo>
                    <a:pt x="0" y="0"/>
                  </a:lnTo>
                  <a:lnTo>
                    <a:pt x="469" y="5562"/>
                  </a:lnTo>
                  <a:lnTo>
                    <a:pt x="2286" y="7492"/>
                  </a:lnTo>
                  <a:lnTo>
                    <a:pt x="47193" y="7492"/>
                  </a:lnTo>
                  <a:lnTo>
                    <a:pt x="49047" y="6045"/>
                  </a:lnTo>
                  <a:lnTo>
                    <a:pt x="49580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4045597" y="5954928"/>
              <a:ext cx="54610" cy="12065"/>
            </a:xfrm>
            <a:custGeom>
              <a:avLst/>
              <a:gdLst/>
              <a:ahLst/>
              <a:cxnLst/>
              <a:rect l="l" t="t" r="r" b="b"/>
              <a:pathLst>
                <a:path w="54610" h="12064">
                  <a:moveTo>
                    <a:pt x="4903" y="6791"/>
                  </a:moveTo>
                  <a:lnTo>
                    <a:pt x="4965" y="7543"/>
                  </a:lnTo>
                  <a:lnTo>
                    <a:pt x="2819" y="7721"/>
                  </a:lnTo>
                  <a:lnTo>
                    <a:pt x="1244" y="9207"/>
                  </a:lnTo>
                  <a:lnTo>
                    <a:pt x="3695" y="11811"/>
                  </a:lnTo>
                  <a:lnTo>
                    <a:pt x="50292" y="11811"/>
                  </a:lnTo>
                  <a:lnTo>
                    <a:pt x="53467" y="9334"/>
                  </a:lnTo>
                  <a:lnTo>
                    <a:pt x="53627" y="7493"/>
                  </a:lnTo>
                  <a:lnTo>
                    <a:pt x="5562" y="7493"/>
                  </a:lnTo>
                  <a:lnTo>
                    <a:pt x="4903" y="6791"/>
                  </a:lnTo>
                  <a:close/>
                </a:path>
                <a:path w="54610" h="12064">
                  <a:moveTo>
                    <a:pt x="54279" y="0"/>
                  </a:moveTo>
                  <a:lnTo>
                    <a:pt x="0" y="0"/>
                  </a:lnTo>
                  <a:lnTo>
                    <a:pt x="723" y="8661"/>
                  </a:lnTo>
                  <a:lnTo>
                    <a:pt x="1244" y="9207"/>
                  </a:lnTo>
                  <a:lnTo>
                    <a:pt x="4381" y="6235"/>
                  </a:lnTo>
                  <a:lnTo>
                    <a:pt x="4857" y="6235"/>
                  </a:lnTo>
                  <a:lnTo>
                    <a:pt x="4699" y="4318"/>
                  </a:lnTo>
                  <a:lnTo>
                    <a:pt x="53903" y="4318"/>
                  </a:lnTo>
                  <a:lnTo>
                    <a:pt x="54279" y="0"/>
                  </a:lnTo>
                  <a:close/>
                </a:path>
                <a:path w="54610" h="12064">
                  <a:moveTo>
                    <a:pt x="4381" y="6235"/>
                  </a:moveTo>
                  <a:lnTo>
                    <a:pt x="2819" y="7721"/>
                  </a:lnTo>
                  <a:lnTo>
                    <a:pt x="4965" y="7543"/>
                  </a:lnTo>
                  <a:lnTo>
                    <a:pt x="4903" y="6791"/>
                  </a:lnTo>
                  <a:lnTo>
                    <a:pt x="4381" y="6235"/>
                  </a:lnTo>
                  <a:close/>
                </a:path>
                <a:path w="54610" h="12064">
                  <a:moveTo>
                    <a:pt x="53903" y="4318"/>
                  </a:moveTo>
                  <a:lnTo>
                    <a:pt x="49568" y="4318"/>
                  </a:lnTo>
                  <a:lnTo>
                    <a:pt x="49326" y="7086"/>
                  </a:lnTo>
                  <a:lnTo>
                    <a:pt x="48806" y="7493"/>
                  </a:lnTo>
                  <a:lnTo>
                    <a:pt x="53627" y="7493"/>
                  </a:lnTo>
                  <a:lnTo>
                    <a:pt x="53903" y="4318"/>
                  </a:lnTo>
                  <a:close/>
                </a:path>
                <a:path w="54610" h="12064">
                  <a:moveTo>
                    <a:pt x="4857" y="6235"/>
                  </a:moveTo>
                  <a:lnTo>
                    <a:pt x="4381" y="6235"/>
                  </a:lnTo>
                  <a:lnTo>
                    <a:pt x="4903" y="6791"/>
                  </a:lnTo>
                  <a:lnTo>
                    <a:pt x="4857" y="62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4047947" y="5963132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>
                  <a:moveTo>
                    <a:pt x="49517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4002494" y="5820790"/>
              <a:ext cx="95250" cy="144780"/>
            </a:xfrm>
            <a:custGeom>
              <a:avLst/>
              <a:gdLst/>
              <a:ahLst/>
              <a:cxnLst/>
              <a:rect l="l" t="t" r="r" b="b"/>
              <a:pathLst>
                <a:path w="95250" h="144779">
                  <a:moveTo>
                    <a:pt x="19443" y="65925"/>
                  </a:moveTo>
                  <a:lnTo>
                    <a:pt x="15125" y="61607"/>
                  </a:lnTo>
                  <a:lnTo>
                    <a:pt x="4330" y="61607"/>
                  </a:lnTo>
                  <a:lnTo>
                    <a:pt x="0" y="65925"/>
                  </a:lnTo>
                  <a:lnTo>
                    <a:pt x="0" y="76835"/>
                  </a:lnTo>
                  <a:lnTo>
                    <a:pt x="4330" y="81153"/>
                  </a:lnTo>
                  <a:lnTo>
                    <a:pt x="15125" y="81153"/>
                  </a:lnTo>
                  <a:lnTo>
                    <a:pt x="19431" y="76835"/>
                  </a:lnTo>
                  <a:lnTo>
                    <a:pt x="19443" y="65925"/>
                  </a:lnTo>
                  <a:close/>
                </a:path>
                <a:path w="95250" h="144779">
                  <a:moveTo>
                    <a:pt x="19443" y="4330"/>
                  </a:moveTo>
                  <a:lnTo>
                    <a:pt x="15125" y="0"/>
                  </a:lnTo>
                  <a:lnTo>
                    <a:pt x="4330" y="0"/>
                  </a:lnTo>
                  <a:lnTo>
                    <a:pt x="0" y="4330"/>
                  </a:lnTo>
                  <a:lnTo>
                    <a:pt x="0" y="15240"/>
                  </a:lnTo>
                  <a:lnTo>
                    <a:pt x="4330" y="19558"/>
                  </a:lnTo>
                  <a:lnTo>
                    <a:pt x="15125" y="19558"/>
                  </a:lnTo>
                  <a:lnTo>
                    <a:pt x="19443" y="15240"/>
                  </a:lnTo>
                  <a:lnTo>
                    <a:pt x="19443" y="4330"/>
                  </a:lnTo>
                  <a:close/>
                </a:path>
                <a:path w="95250" h="144779">
                  <a:moveTo>
                    <a:pt x="94970" y="140182"/>
                  </a:moveTo>
                  <a:lnTo>
                    <a:pt x="45453" y="140182"/>
                  </a:lnTo>
                  <a:lnTo>
                    <a:pt x="45453" y="144500"/>
                  </a:lnTo>
                  <a:lnTo>
                    <a:pt x="94970" y="144500"/>
                  </a:lnTo>
                  <a:lnTo>
                    <a:pt x="94970" y="1401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3997934" y="5904547"/>
              <a:ext cx="28575" cy="86360"/>
            </a:xfrm>
            <a:custGeom>
              <a:avLst/>
              <a:gdLst/>
              <a:ahLst/>
              <a:cxnLst/>
              <a:rect l="l" t="t" r="r" b="b"/>
              <a:pathLst>
                <a:path w="28575" h="86360">
                  <a:moveTo>
                    <a:pt x="28092" y="0"/>
                  </a:moveTo>
                  <a:lnTo>
                    <a:pt x="0" y="0"/>
                  </a:lnTo>
                  <a:lnTo>
                    <a:pt x="0" y="62395"/>
                  </a:lnTo>
                  <a:lnTo>
                    <a:pt x="0" y="86207"/>
                  </a:lnTo>
                  <a:lnTo>
                    <a:pt x="28092" y="86207"/>
                  </a:lnTo>
                  <a:lnTo>
                    <a:pt x="28092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3997452" y="5964783"/>
              <a:ext cx="28575" cy="17145"/>
            </a:xfrm>
            <a:custGeom>
              <a:avLst/>
              <a:gdLst/>
              <a:ahLst/>
              <a:cxnLst/>
              <a:rect l="l" t="t" r="r" b="b"/>
              <a:pathLst>
                <a:path w="28575" h="17145">
                  <a:moveTo>
                    <a:pt x="18097" y="10274"/>
                  </a:moveTo>
                  <a:lnTo>
                    <a:pt x="16179" y="8343"/>
                  </a:lnTo>
                  <a:lnTo>
                    <a:pt x="11442" y="8343"/>
                  </a:lnTo>
                  <a:lnTo>
                    <a:pt x="9525" y="10274"/>
                  </a:lnTo>
                  <a:lnTo>
                    <a:pt x="9525" y="14998"/>
                  </a:lnTo>
                  <a:lnTo>
                    <a:pt x="11442" y="16916"/>
                  </a:lnTo>
                  <a:lnTo>
                    <a:pt x="16179" y="16916"/>
                  </a:lnTo>
                  <a:lnTo>
                    <a:pt x="18097" y="14998"/>
                  </a:lnTo>
                  <a:lnTo>
                    <a:pt x="18097" y="12636"/>
                  </a:lnTo>
                  <a:lnTo>
                    <a:pt x="18097" y="10274"/>
                  </a:lnTo>
                  <a:close/>
                </a:path>
                <a:path w="28575" h="17145">
                  <a:moveTo>
                    <a:pt x="2810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8105" y="4318"/>
                  </a:lnTo>
                  <a:lnTo>
                    <a:pt x="281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3653764" y="6139497"/>
              <a:ext cx="22860" cy="776605"/>
            </a:xfrm>
            <a:custGeom>
              <a:avLst/>
              <a:gdLst/>
              <a:ahLst/>
              <a:cxnLst/>
              <a:rect l="l" t="t" r="r" b="b"/>
              <a:pathLst>
                <a:path w="22860" h="776604">
                  <a:moveTo>
                    <a:pt x="22860" y="0"/>
                  </a:moveTo>
                  <a:lnTo>
                    <a:pt x="0" y="0"/>
                  </a:lnTo>
                  <a:lnTo>
                    <a:pt x="0" y="775982"/>
                  </a:lnTo>
                  <a:lnTo>
                    <a:pt x="22860" y="775982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3301974" y="6168707"/>
              <a:ext cx="22860" cy="855344"/>
            </a:xfrm>
            <a:custGeom>
              <a:avLst/>
              <a:gdLst/>
              <a:ahLst/>
              <a:cxnLst/>
              <a:rect l="l" t="t" r="r" b="b"/>
              <a:pathLst>
                <a:path w="22860" h="855345">
                  <a:moveTo>
                    <a:pt x="22860" y="0"/>
                  </a:moveTo>
                  <a:lnTo>
                    <a:pt x="0" y="0"/>
                  </a:lnTo>
                  <a:lnTo>
                    <a:pt x="0" y="854722"/>
                  </a:lnTo>
                  <a:lnTo>
                    <a:pt x="22860" y="854722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3301974" y="6139497"/>
              <a:ext cx="374650" cy="884555"/>
            </a:xfrm>
            <a:custGeom>
              <a:avLst/>
              <a:gdLst/>
              <a:ahLst/>
              <a:cxnLst/>
              <a:rect l="l" t="t" r="r" b="b"/>
              <a:pathLst>
                <a:path w="374650" h="884554">
                  <a:moveTo>
                    <a:pt x="374650" y="775982"/>
                  </a:moveTo>
                  <a:lnTo>
                    <a:pt x="353060" y="772807"/>
                  </a:lnTo>
                  <a:lnTo>
                    <a:pt x="5397" y="878535"/>
                  </a:lnTo>
                  <a:lnTo>
                    <a:pt x="22860" y="883932"/>
                  </a:lnTo>
                  <a:lnTo>
                    <a:pt x="298945" y="799211"/>
                  </a:lnTo>
                  <a:lnTo>
                    <a:pt x="374650" y="775982"/>
                  </a:lnTo>
                  <a:close/>
                </a:path>
                <a:path w="374650" h="884554">
                  <a:moveTo>
                    <a:pt x="374650" y="0"/>
                  </a:moveTo>
                  <a:lnTo>
                    <a:pt x="351790" y="0"/>
                  </a:lnTo>
                  <a:lnTo>
                    <a:pt x="0" y="29210"/>
                  </a:lnTo>
                  <a:lnTo>
                    <a:pt x="22860" y="29210"/>
                  </a:lnTo>
                  <a:lnTo>
                    <a:pt x="374650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3591686" y="6925627"/>
              <a:ext cx="46990" cy="13335"/>
            </a:xfrm>
            <a:custGeom>
              <a:avLst/>
              <a:gdLst/>
              <a:ahLst/>
              <a:cxnLst/>
              <a:rect l="l" t="t" r="r" b="b"/>
              <a:pathLst>
                <a:path w="46989" h="13334">
                  <a:moveTo>
                    <a:pt x="36677" y="0"/>
                  </a:moveTo>
                  <a:lnTo>
                    <a:pt x="0" y="11442"/>
                  </a:lnTo>
                  <a:lnTo>
                    <a:pt x="9232" y="13080"/>
                  </a:lnTo>
                  <a:lnTo>
                    <a:pt x="46443" y="1650"/>
                  </a:lnTo>
                  <a:lnTo>
                    <a:pt x="366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3298063" y="6137160"/>
              <a:ext cx="381000" cy="889000"/>
            </a:xfrm>
            <a:custGeom>
              <a:avLst/>
              <a:gdLst/>
              <a:ahLst/>
              <a:cxnLst/>
              <a:rect l="l" t="t" r="r" b="b"/>
              <a:pathLst>
                <a:path w="381000" h="889000">
                  <a:moveTo>
                    <a:pt x="380720" y="0"/>
                  </a:moveTo>
                  <a:lnTo>
                    <a:pt x="376402" y="342"/>
                  </a:lnTo>
                  <a:lnTo>
                    <a:pt x="376402" y="8686"/>
                  </a:lnTo>
                  <a:lnTo>
                    <a:pt x="376402" y="775627"/>
                  </a:lnTo>
                  <a:lnTo>
                    <a:pt x="370103" y="774230"/>
                  </a:lnTo>
                  <a:lnTo>
                    <a:pt x="370103" y="778649"/>
                  </a:lnTo>
                  <a:lnTo>
                    <a:pt x="339928" y="787908"/>
                  </a:lnTo>
                  <a:lnTo>
                    <a:pt x="330161" y="786257"/>
                  </a:lnTo>
                  <a:lnTo>
                    <a:pt x="290169" y="797826"/>
                  </a:lnTo>
                  <a:lnTo>
                    <a:pt x="290474" y="802043"/>
                  </a:lnTo>
                  <a:lnTo>
                    <a:pt x="292823" y="802360"/>
                  </a:lnTo>
                  <a:lnTo>
                    <a:pt x="28930" y="883348"/>
                  </a:lnTo>
                  <a:lnTo>
                    <a:pt x="28930" y="874471"/>
                  </a:lnTo>
                  <a:lnTo>
                    <a:pt x="355777" y="775462"/>
                  </a:lnTo>
                  <a:lnTo>
                    <a:pt x="370103" y="778649"/>
                  </a:lnTo>
                  <a:lnTo>
                    <a:pt x="370103" y="774230"/>
                  </a:lnTo>
                  <a:lnTo>
                    <a:pt x="357860" y="771499"/>
                  </a:lnTo>
                  <a:lnTo>
                    <a:pt x="357860" y="10198"/>
                  </a:lnTo>
                  <a:lnTo>
                    <a:pt x="376402" y="8686"/>
                  </a:lnTo>
                  <a:lnTo>
                    <a:pt x="376402" y="342"/>
                  </a:lnTo>
                  <a:lnTo>
                    <a:pt x="353542" y="2120"/>
                  </a:lnTo>
                  <a:lnTo>
                    <a:pt x="353542" y="10553"/>
                  </a:lnTo>
                  <a:lnTo>
                    <a:pt x="353542" y="771626"/>
                  </a:lnTo>
                  <a:lnTo>
                    <a:pt x="28930" y="869950"/>
                  </a:lnTo>
                  <a:lnTo>
                    <a:pt x="28930" y="37033"/>
                  </a:lnTo>
                  <a:lnTo>
                    <a:pt x="353542" y="10553"/>
                  </a:lnTo>
                  <a:lnTo>
                    <a:pt x="353542" y="2120"/>
                  </a:lnTo>
                  <a:lnTo>
                    <a:pt x="294373" y="6705"/>
                  </a:lnTo>
                  <a:lnTo>
                    <a:pt x="294373" y="11049"/>
                  </a:lnTo>
                  <a:lnTo>
                    <a:pt x="24612" y="33045"/>
                  </a:lnTo>
                  <a:lnTo>
                    <a:pt x="24612" y="883627"/>
                  </a:lnTo>
                  <a:lnTo>
                    <a:pt x="4305" y="879563"/>
                  </a:lnTo>
                  <a:lnTo>
                    <a:pt x="4305" y="33540"/>
                  </a:lnTo>
                  <a:lnTo>
                    <a:pt x="294373" y="11049"/>
                  </a:lnTo>
                  <a:lnTo>
                    <a:pt x="294373" y="6705"/>
                  </a:lnTo>
                  <a:lnTo>
                    <a:pt x="0" y="29540"/>
                  </a:lnTo>
                  <a:lnTo>
                    <a:pt x="0" y="883107"/>
                  </a:lnTo>
                  <a:lnTo>
                    <a:pt x="26885" y="888492"/>
                  </a:lnTo>
                  <a:lnTo>
                    <a:pt x="41402" y="884034"/>
                  </a:lnTo>
                  <a:lnTo>
                    <a:pt x="303491" y="803605"/>
                  </a:lnTo>
                  <a:lnTo>
                    <a:pt x="303149" y="799401"/>
                  </a:lnTo>
                  <a:lnTo>
                    <a:pt x="301193" y="799134"/>
                  </a:lnTo>
                  <a:lnTo>
                    <a:pt x="330415" y="790676"/>
                  </a:lnTo>
                  <a:lnTo>
                    <a:pt x="340207" y="792340"/>
                  </a:lnTo>
                  <a:lnTo>
                    <a:pt x="345617" y="790676"/>
                  </a:lnTo>
                  <a:lnTo>
                    <a:pt x="354647" y="787908"/>
                  </a:lnTo>
                  <a:lnTo>
                    <a:pt x="380720" y="779907"/>
                  </a:lnTo>
                  <a:lnTo>
                    <a:pt x="380720" y="778319"/>
                  </a:lnTo>
                  <a:lnTo>
                    <a:pt x="380720" y="776249"/>
                  </a:lnTo>
                  <a:lnTo>
                    <a:pt x="380720" y="4673"/>
                  </a:lnTo>
                  <a:lnTo>
                    <a:pt x="3807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3299714" y="6169659"/>
              <a:ext cx="22225" cy="849630"/>
            </a:xfrm>
            <a:custGeom>
              <a:avLst/>
              <a:gdLst/>
              <a:ahLst/>
              <a:cxnLst/>
              <a:rect l="l" t="t" r="r" b="b"/>
              <a:pathLst>
                <a:path w="22225" h="849629">
                  <a:moveTo>
                    <a:pt x="22186" y="1270"/>
                  </a:moveTo>
                  <a:lnTo>
                    <a:pt x="5448" y="1270"/>
                  </a:lnTo>
                  <a:lnTo>
                    <a:pt x="5448" y="0"/>
                  </a:lnTo>
                  <a:lnTo>
                    <a:pt x="127" y="0"/>
                  </a:lnTo>
                  <a:lnTo>
                    <a:pt x="127" y="127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17881" y="5080"/>
                  </a:lnTo>
                  <a:lnTo>
                    <a:pt x="17881" y="849630"/>
                  </a:lnTo>
                  <a:lnTo>
                    <a:pt x="22186" y="849630"/>
                  </a:lnTo>
                  <a:lnTo>
                    <a:pt x="22186" y="5080"/>
                  </a:lnTo>
                  <a:lnTo>
                    <a:pt x="22186" y="12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3281184" y="6554634"/>
              <a:ext cx="18415" cy="37465"/>
            </a:xfrm>
            <a:custGeom>
              <a:avLst/>
              <a:gdLst/>
              <a:ahLst/>
              <a:cxnLst/>
              <a:rect l="l" t="t" r="r" b="b"/>
              <a:pathLst>
                <a:path w="18414" h="37465">
                  <a:moveTo>
                    <a:pt x="17614" y="0"/>
                  </a:moveTo>
                  <a:lnTo>
                    <a:pt x="4762" y="0"/>
                  </a:lnTo>
                  <a:lnTo>
                    <a:pt x="0" y="7137"/>
                  </a:lnTo>
                  <a:lnTo>
                    <a:pt x="0" y="29527"/>
                  </a:lnTo>
                  <a:lnTo>
                    <a:pt x="4279" y="37147"/>
                  </a:lnTo>
                  <a:lnTo>
                    <a:pt x="18084" y="37147"/>
                  </a:lnTo>
                  <a:lnTo>
                    <a:pt x="17614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3279025" y="6552463"/>
              <a:ext cx="20320" cy="41910"/>
            </a:xfrm>
            <a:custGeom>
              <a:avLst/>
              <a:gdLst/>
              <a:ahLst/>
              <a:cxnLst/>
              <a:rect l="l" t="t" r="r" b="b"/>
              <a:pathLst>
                <a:path w="20320" h="41909">
                  <a:moveTo>
                    <a:pt x="19773" y="0"/>
                  </a:moveTo>
                  <a:lnTo>
                    <a:pt x="5765" y="0"/>
                  </a:lnTo>
                  <a:lnTo>
                    <a:pt x="0" y="8661"/>
                  </a:lnTo>
                  <a:lnTo>
                    <a:pt x="0" y="32258"/>
                  </a:lnTo>
                  <a:lnTo>
                    <a:pt x="5168" y="41478"/>
                  </a:lnTo>
                  <a:lnTo>
                    <a:pt x="20243" y="41478"/>
                  </a:lnTo>
                  <a:lnTo>
                    <a:pt x="20243" y="37160"/>
                  </a:lnTo>
                  <a:lnTo>
                    <a:pt x="7696" y="37160"/>
                  </a:lnTo>
                  <a:lnTo>
                    <a:pt x="4318" y="31127"/>
                  </a:lnTo>
                  <a:lnTo>
                    <a:pt x="4318" y="9956"/>
                  </a:lnTo>
                  <a:lnTo>
                    <a:pt x="8077" y="4317"/>
                  </a:lnTo>
                  <a:lnTo>
                    <a:pt x="19773" y="4317"/>
                  </a:lnTo>
                  <a:lnTo>
                    <a:pt x="19773" y="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3290709" y="6562724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7150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7150" y="22860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F4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3288550" y="6560565"/>
              <a:ext cx="12065" cy="27305"/>
            </a:xfrm>
            <a:custGeom>
              <a:avLst/>
              <a:gdLst/>
              <a:ahLst/>
              <a:cxnLst/>
              <a:rect l="l" t="t" r="r" b="b"/>
              <a:pathLst>
                <a:path w="12064" h="27304">
                  <a:moveTo>
                    <a:pt x="11455" y="0"/>
                  </a:moveTo>
                  <a:lnTo>
                    <a:pt x="0" y="0"/>
                  </a:lnTo>
                  <a:lnTo>
                    <a:pt x="0" y="27178"/>
                  </a:lnTo>
                  <a:lnTo>
                    <a:pt x="2159" y="27178"/>
                  </a:lnTo>
                  <a:lnTo>
                    <a:pt x="2159" y="22860"/>
                  </a:lnTo>
                  <a:lnTo>
                    <a:pt x="4318" y="22860"/>
                  </a:lnTo>
                  <a:lnTo>
                    <a:pt x="4318" y="4318"/>
                  </a:lnTo>
                  <a:lnTo>
                    <a:pt x="11455" y="4318"/>
                  </a:lnTo>
                  <a:lnTo>
                    <a:pt x="11455" y="0"/>
                  </a:lnTo>
                  <a:close/>
                </a:path>
                <a:path w="12064" h="27304">
                  <a:moveTo>
                    <a:pt x="4318" y="22860"/>
                  </a:moveTo>
                  <a:lnTo>
                    <a:pt x="2159" y="22860"/>
                  </a:lnTo>
                  <a:lnTo>
                    <a:pt x="2159" y="27178"/>
                  </a:lnTo>
                  <a:lnTo>
                    <a:pt x="11455" y="27178"/>
                  </a:lnTo>
                  <a:lnTo>
                    <a:pt x="11455" y="25019"/>
                  </a:lnTo>
                  <a:lnTo>
                    <a:pt x="4318" y="25019"/>
                  </a:lnTo>
                  <a:lnTo>
                    <a:pt x="4318" y="22860"/>
                  </a:lnTo>
                  <a:close/>
                </a:path>
                <a:path w="12064" h="27304">
                  <a:moveTo>
                    <a:pt x="11455" y="4318"/>
                  </a:moveTo>
                  <a:lnTo>
                    <a:pt x="7137" y="4318"/>
                  </a:lnTo>
                  <a:lnTo>
                    <a:pt x="7137" y="22860"/>
                  </a:lnTo>
                  <a:lnTo>
                    <a:pt x="4318" y="22860"/>
                  </a:lnTo>
                  <a:lnTo>
                    <a:pt x="4318" y="25019"/>
                  </a:lnTo>
                  <a:lnTo>
                    <a:pt x="11455" y="25019"/>
                  </a:lnTo>
                  <a:lnTo>
                    <a:pt x="1145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3688841" y="6187922"/>
              <a:ext cx="15875" cy="94615"/>
            </a:xfrm>
            <a:custGeom>
              <a:avLst/>
              <a:gdLst/>
              <a:ahLst/>
              <a:cxnLst/>
              <a:rect l="l" t="t" r="r" b="b"/>
              <a:pathLst>
                <a:path w="15875" h="94614">
                  <a:moveTo>
                    <a:pt x="6680" y="0"/>
                  </a:moveTo>
                  <a:lnTo>
                    <a:pt x="0" y="0"/>
                  </a:lnTo>
                  <a:lnTo>
                    <a:pt x="0" y="82397"/>
                  </a:lnTo>
                  <a:lnTo>
                    <a:pt x="952" y="87629"/>
                  </a:lnTo>
                  <a:lnTo>
                    <a:pt x="8572" y="94297"/>
                  </a:lnTo>
                  <a:lnTo>
                    <a:pt x="15722" y="94297"/>
                  </a:lnTo>
                  <a:lnTo>
                    <a:pt x="14837" y="88099"/>
                  </a:lnTo>
                  <a:lnTo>
                    <a:pt x="12382" y="88099"/>
                  </a:lnTo>
                  <a:lnTo>
                    <a:pt x="7620" y="83337"/>
                  </a:lnTo>
                  <a:lnTo>
                    <a:pt x="6680" y="80962"/>
                  </a:lnTo>
                  <a:lnTo>
                    <a:pt x="6680" y="0"/>
                  </a:lnTo>
                  <a:close/>
                </a:path>
                <a:path w="15875" h="94614">
                  <a:moveTo>
                    <a:pt x="14770" y="87629"/>
                  </a:moveTo>
                  <a:lnTo>
                    <a:pt x="12382" y="88099"/>
                  </a:lnTo>
                  <a:lnTo>
                    <a:pt x="14837" y="88099"/>
                  </a:lnTo>
                  <a:lnTo>
                    <a:pt x="14770" y="87629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3686682" y="6185750"/>
              <a:ext cx="18415" cy="99060"/>
            </a:xfrm>
            <a:custGeom>
              <a:avLst/>
              <a:gdLst/>
              <a:ahLst/>
              <a:cxnLst/>
              <a:rect l="l" t="t" r="r" b="b"/>
              <a:pathLst>
                <a:path w="18414" h="99060">
                  <a:moveTo>
                    <a:pt x="10998" y="0"/>
                  </a:moveTo>
                  <a:lnTo>
                    <a:pt x="0" y="0"/>
                  </a:lnTo>
                  <a:lnTo>
                    <a:pt x="101" y="85153"/>
                  </a:lnTo>
                  <a:lnTo>
                    <a:pt x="1015" y="90754"/>
                  </a:lnTo>
                  <a:lnTo>
                    <a:pt x="5499" y="94754"/>
                  </a:lnTo>
                  <a:lnTo>
                    <a:pt x="10363" y="98831"/>
                  </a:lnTo>
                  <a:lnTo>
                    <a:pt x="17691" y="98551"/>
                  </a:lnTo>
                  <a:lnTo>
                    <a:pt x="17881" y="98551"/>
                  </a:lnTo>
                  <a:lnTo>
                    <a:pt x="17881" y="94310"/>
                  </a:lnTo>
                  <a:lnTo>
                    <a:pt x="14858" y="94170"/>
                  </a:lnTo>
                  <a:lnTo>
                    <a:pt x="10413" y="93421"/>
                  </a:lnTo>
                  <a:lnTo>
                    <a:pt x="8343" y="91516"/>
                  </a:lnTo>
                  <a:lnTo>
                    <a:pt x="6794" y="90157"/>
                  </a:lnTo>
                  <a:lnTo>
                    <a:pt x="5724" y="88264"/>
                  </a:lnTo>
                  <a:lnTo>
                    <a:pt x="5088" y="86728"/>
                  </a:lnTo>
                  <a:lnTo>
                    <a:pt x="4381" y="84569"/>
                  </a:lnTo>
                  <a:lnTo>
                    <a:pt x="2158" y="84569"/>
                  </a:lnTo>
                  <a:lnTo>
                    <a:pt x="4279" y="84175"/>
                  </a:lnTo>
                  <a:lnTo>
                    <a:pt x="4317" y="4317"/>
                  </a:lnTo>
                  <a:lnTo>
                    <a:pt x="10998" y="4317"/>
                  </a:lnTo>
                  <a:lnTo>
                    <a:pt x="10998" y="0"/>
                  </a:lnTo>
                  <a:close/>
                </a:path>
                <a:path w="18414" h="99060">
                  <a:moveTo>
                    <a:pt x="17881" y="98551"/>
                  </a:moveTo>
                  <a:lnTo>
                    <a:pt x="17691" y="98551"/>
                  </a:lnTo>
                  <a:lnTo>
                    <a:pt x="17881" y="98628"/>
                  </a:lnTo>
                  <a:close/>
                </a:path>
                <a:path w="18414" h="99060">
                  <a:moveTo>
                    <a:pt x="10998" y="4317"/>
                  </a:moveTo>
                  <a:lnTo>
                    <a:pt x="6680" y="4317"/>
                  </a:lnTo>
                  <a:lnTo>
                    <a:pt x="6680" y="83540"/>
                  </a:lnTo>
                  <a:lnTo>
                    <a:pt x="7950" y="86728"/>
                  </a:lnTo>
                  <a:lnTo>
                    <a:pt x="12788" y="91579"/>
                  </a:lnTo>
                  <a:lnTo>
                    <a:pt x="15176" y="92011"/>
                  </a:lnTo>
                  <a:lnTo>
                    <a:pt x="16408" y="91998"/>
                  </a:lnTo>
                  <a:lnTo>
                    <a:pt x="17335" y="91922"/>
                  </a:lnTo>
                  <a:lnTo>
                    <a:pt x="16509" y="87680"/>
                  </a:lnTo>
                  <a:lnTo>
                    <a:pt x="14947" y="87604"/>
                  </a:lnTo>
                  <a:lnTo>
                    <a:pt x="13690" y="86360"/>
                  </a:lnTo>
                  <a:lnTo>
                    <a:pt x="11455" y="83502"/>
                  </a:lnTo>
                  <a:lnTo>
                    <a:pt x="11253" y="83134"/>
                  </a:lnTo>
                  <a:lnTo>
                    <a:pt x="8839" y="83134"/>
                  </a:lnTo>
                  <a:lnTo>
                    <a:pt x="10833" y="82334"/>
                  </a:lnTo>
                  <a:lnTo>
                    <a:pt x="10998" y="82334"/>
                  </a:lnTo>
                  <a:lnTo>
                    <a:pt x="10998" y="4317"/>
                  </a:lnTo>
                  <a:close/>
                </a:path>
                <a:path w="18414" h="99060">
                  <a:moveTo>
                    <a:pt x="4279" y="84175"/>
                  </a:moveTo>
                  <a:lnTo>
                    <a:pt x="2158" y="84569"/>
                  </a:lnTo>
                  <a:lnTo>
                    <a:pt x="4317" y="84569"/>
                  </a:lnTo>
                  <a:lnTo>
                    <a:pt x="4279" y="84175"/>
                  </a:lnTo>
                  <a:close/>
                </a:path>
                <a:path w="18414" h="99060">
                  <a:moveTo>
                    <a:pt x="4317" y="84322"/>
                  </a:moveTo>
                  <a:lnTo>
                    <a:pt x="4317" y="84569"/>
                  </a:lnTo>
                  <a:lnTo>
                    <a:pt x="4317" y="84322"/>
                  </a:lnTo>
                  <a:close/>
                </a:path>
                <a:path w="18414" h="99060">
                  <a:moveTo>
                    <a:pt x="4317" y="84175"/>
                  </a:moveTo>
                  <a:lnTo>
                    <a:pt x="4317" y="84322"/>
                  </a:lnTo>
                  <a:lnTo>
                    <a:pt x="4317" y="84175"/>
                  </a:lnTo>
                  <a:close/>
                </a:path>
                <a:path w="18414" h="99060">
                  <a:moveTo>
                    <a:pt x="10833" y="82334"/>
                  </a:moveTo>
                  <a:lnTo>
                    <a:pt x="8839" y="83134"/>
                  </a:lnTo>
                  <a:lnTo>
                    <a:pt x="10998" y="83134"/>
                  </a:lnTo>
                  <a:lnTo>
                    <a:pt x="10960" y="82600"/>
                  </a:lnTo>
                  <a:lnTo>
                    <a:pt x="10833" y="82334"/>
                  </a:lnTo>
                  <a:close/>
                </a:path>
                <a:path w="18414" h="99060">
                  <a:moveTo>
                    <a:pt x="10998" y="82670"/>
                  </a:moveTo>
                  <a:lnTo>
                    <a:pt x="10998" y="83134"/>
                  </a:lnTo>
                  <a:lnTo>
                    <a:pt x="11253" y="83134"/>
                  </a:lnTo>
                  <a:lnTo>
                    <a:pt x="10998" y="82670"/>
                  </a:lnTo>
                  <a:close/>
                </a:path>
                <a:path w="18414" h="99060">
                  <a:moveTo>
                    <a:pt x="10998" y="82334"/>
                  </a:moveTo>
                  <a:lnTo>
                    <a:pt x="10833" y="82334"/>
                  </a:lnTo>
                  <a:lnTo>
                    <a:pt x="10998" y="82670"/>
                  </a:lnTo>
                  <a:lnTo>
                    <a:pt x="10998" y="823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3678364" y="6226022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60" h="42545">
                  <a:moveTo>
                    <a:pt x="22860" y="0"/>
                  </a:moveTo>
                  <a:lnTo>
                    <a:pt x="0" y="0"/>
                  </a:lnTo>
                  <a:lnTo>
                    <a:pt x="0" y="42379"/>
                  </a:lnTo>
                  <a:lnTo>
                    <a:pt x="22860" y="4237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3676205" y="6223850"/>
              <a:ext cx="27305" cy="46990"/>
            </a:xfrm>
            <a:custGeom>
              <a:avLst/>
              <a:gdLst/>
              <a:ahLst/>
              <a:cxnLst/>
              <a:rect l="l" t="t" r="r" b="b"/>
              <a:pathLst>
                <a:path w="27304" h="46989">
                  <a:moveTo>
                    <a:pt x="27178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27178" y="46710"/>
                  </a:lnTo>
                  <a:lnTo>
                    <a:pt x="27178" y="44551"/>
                  </a:lnTo>
                  <a:lnTo>
                    <a:pt x="22860" y="44551"/>
                  </a:lnTo>
                  <a:lnTo>
                    <a:pt x="22860" y="42392"/>
                  </a:lnTo>
                  <a:lnTo>
                    <a:pt x="4318" y="42392"/>
                  </a:lnTo>
                  <a:lnTo>
                    <a:pt x="4318" y="4317"/>
                  </a:lnTo>
                  <a:lnTo>
                    <a:pt x="27178" y="4317"/>
                  </a:lnTo>
                  <a:lnTo>
                    <a:pt x="27178" y="0"/>
                  </a:lnTo>
                  <a:close/>
                </a:path>
                <a:path w="27304" h="46989">
                  <a:moveTo>
                    <a:pt x="27178" y="4317"/>
                  </a:moveTo>
                  <a:lnTo>
                    <a:pt x="22860" y="4317"/>
                  </a:lnTo>
                  <a:lnTo>
                    <a:pt x="22860" y="44551"/>
                  </a:lnTo>
                  <a:lnTo>
                    <a:pt x="25019" y="44551"/>
                  </a:lnTo>
                  <a:lnTo>
                    <a:pt x="25019" y="42392"/>
                  </a:lnTo>
                  <a:lnTo>
                    <a:pt x="27178" y="42392"/>
                  </a:lnTo>
                  <a:lnTo>
                    <a:pt x="27178" y="4317"/>
                  </a:lnTo>
                  <a:close/>
                </a:path>
                <a:path w="27304" h="46989">
                  <a:moveTo>
                    <a:pt x="27178" y="42392"/>
                  </a:moveTo>
                  <a:lnTo>
                    <a:pt x="25019" y="42392"/>
                  </a:lnTo>
                  <a:lnTo>
                    <a:pt x="25019" y="44551"/>
                  </a:lnTo>
                  <a:lnTo>
                    <a:pt x="27178" y="44551"/>
                  </a:lnTo>
                  <a:lnTo>
                    <a:pt x="27178" y="423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3694785" y="6226505"/>
              <a:ext cx="4445" cy="42545"/>
            </a:xfrm>
            <a:custGeom>
              <a:avLst/>
              <a:gdLst/>
              <a:ahLst/>
              <a:cxnLst/>
              <a:rect l="l" t="t" r="r" b="b"/>
              <a:pathLst>
                <a:path w="4445" h="42545">
                  <a:moveTo>
                    <a:pt x="4317" y="0"/>
                  </a:moveTo>
                  <a:lnTo>
                    <a:pt x="0" y="0"/>
                  </a:lnTo>
                  <a:lnTo>
                    <a:pt x="0" y="42379"/>
                  </a:lnTo>
                  <a:lnTo>
                    <a:pt x="4317" y="42379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44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3688841" y="6649884"/>
              <a:ext cx="15875" cy="94615"/>
            </a:xfrm>
            <a:custGeom>
              <a:avLst/>
              <a:gdLst/>
              <a:ahLst/>
              <a:cxnLst/>
              <a:rect l="l" t="t" r="r" b="b"/>
              <a:pathLst>
                <a:path w="15875" h="94615">
                  <a:moveTo>
                    <a:pt x="6680" y="0"/>
                  </a:moveTo>
                  <a:lnTo>
                    <a:pt x="0" y="0"/>
                  </a:lnTo>
                  <a:lnTo>
                    <a:pt x="0" y="82397"/>
                  </a:lnTo>
                  <a:lnTo>
                    <a:pt x="952" y="87629"/>
                  </a:lnTo>
                  <a:lnTo>
                    <a:pt x="8572" y="94297"/>
                  </a:lnTo>
                  <a:lnTo>
                    <a:pt x="15722" y="94297"/>
                  </a:lnTo>
                  <a:lnTo>
                    <a:pt x="14837" y="88099"/>
                  </a:lnTo>
                  <a:lnTo>
                    <a:pt x="12382" y="88099"/>
                  </a:lnTo>
                  <a:lnTo>
                    <a:pt x="7620" y="83337"/>
                  </a:lnTo>
                  <a:lnTo>
                    <a:pt x="6680" y="80962"/>
                  </a:lnTo>
                  <a:lnTo>
                    <a:pt x="6680" y="0"/>
                  </a:lnTo>
                  <a:close/>
                </a:path>
                <a:path w="15875" h="94615">
                  <a:moveTo>
                    <a:pt x="14770" y="87629"/>
                  </a:moveTo>
                  <a:lnTo>
                    <a:pt x="12382" y="88099"/>
                  </a:lnTo>
                  <a:lnTo>
                    <a:pt x="14837" y="88099"/>
                  </a:lnTo>
                  <a:lnTo>
                    <a:pt x="14770" y="87629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3686682" y="6647713"/>
              <a:ext cx="18415" cy="99060"/>
            </a:xfrm>
            <a:custGeom>
              <a:avLst/>
              <a:gdLst/>
              <a:ahLst/>
              <a:cxnLst/>
              <a:rect l="l" t="t" r="r" b="b"/>
              <a:pathLst>
                <a:path w="18414" h="99059">
                  <a:moveTo>
                    <a:pt x="10998" y="0"/>
                  </a:moveTo>
                  <a:lnTo>
                    <a:pt x="0" y="0"/>
                  </a:lnTo>
                  <a:lnTo>
                    <a:pt x="101" y="85153"/>
                  </a:lnTo>
                  <a:lnTo>
                    <a:pt x="1015" y="90754"/>
                  </a:lnTo>
                  <a:lnTo>
                    <a:pt x="5499" y="94754"/>
                  </a:lnTo>
                  <a:lnTo>
                    <a:pt x="10363" y="98831"/>
                  </a:lnTo>
                  <a:lnTo>
                    <a:pt x="17691" y="98551"/>
                  </a:lnTo>
                  <a:lnTo>
                    <a:pt x="17881" y="98551"/>
                  </a:lnTo>
                  <a:lnTo>
                    <a:pt x="17881" y="94310"/>
                  </a:lnTo>
                  <a:lnTo>
                    <a:pt x="14858" y="94170"/>
                  </a:lnTo>
                  <a:lnTo>
                    <a:pt x="10413" y="93421"/>
                  </a:lnTo>
                  <a:lnTo>
                    <a:pt x="8343" y="91516"/>
                  </a:lnTo>
                  <a:lnTo>
                    <a:pt x="6794" y="90157"/>
                  </a:lnTo>
                  <a:lnTo>
                    <a:pt x="5724" y="88264"/>
                  </a:lnTo>
                  <a:lnTo>
                    <a:pt x="5088" y="86728"/>
                  </a:lnTo>
                  <a:lnTo>
                    <a:pt x="4381" y="84569"/>
                  </a:lnTo>
                  <a:lnTo>
                    <a:pt x="2158" y="84569"/>
                  </a:lnTo>
                  <a:lnTo>
                    <a:pt x="4279" y="84175"/>
                  </a:lnTo>
                  <a:lnTo>
                    <a:pt x="4317" y="4317"/>
                  </a:lnTo>
                  <a:lnTo>
                    <a:pt x="10998" y="4317"/>
                  </a:lnTo>
                  <a:lnTo>
                    <a:pt x="10998" y="0"/>
                  </a:lnTo>
                  <a:close/>
                </a:path>
                <a:path w="18414" h="99059">
                  <a:moveTo>
                    <a:pt x="17881" y="98551"/>
                  </a:moveTo>
                  <a:lnTo>
                    <a:pt x="17691" y="98551"/>
                  </a:lnTo>
                  <a:lnTo>
                    <a:pt x="17881" y="98628"/>
                  </a:lnTo>
                  <a:close/>
                </a:path>
                <a:path w="18414" h="99059">
                  <a:moveTo>
                    <a:pt x="10998" y="4317"/>
                  </a:moveTo>
                  <a:lnTo>
                    <a:pt x="6680" y="4317"/>
                  </a:lnTo>
                  <a:lnTo>
                    <a:pt x="6680" y="83540"/>
                  </a:lnTo>
                  <a:lnTo>
                    <a:pt x="7950" y="86728"/>
                  </a:lnTo>
                  <a:lnTo>
                    <a:pt x="12788" y="91579"/>
                  </a:lnTo>
                  <a:lnTo>
                    <a:pt x="15176" y="92011"/>
                  </a:lnTo>
                  <a:lnTo>
                    <a:pt x="16408" y="91998"/>
                  </a:lnTo>
                  <a:lnTo>
                    <a:pt x="17335" y="91922"/>
                  </a:lnTo>
                  <a:lnTo>
                    <a:pt x="16509" y="87680"/>
                  </a:lnTo>
                  <a:lnTo>
                    <a:pt x="14947" y="87604"/>
                  </a:lnTo>
                  <a:lnTo>
                    <a:pt x="13690" y="86360"/>
                  </a:lnTo>
                  <a:lnTo>
                    <a:pt x="11455" y="83502"/>
                  </a:lnTo>
                  <a:lnTo>
                    <a:pt x="11253" y="83134"/>
                  </a:lnTo>
                  <a:lnTo>
                    <a:pt x="8839" y="83134"/>
                  </a:lnTo>
                  <a:lnTo>
                    <a:pt x="10833" y="82334"/>
                  </a:lnTo>
                  <a:lnTo>
                    <a:pt x="10998" y="82334"/>
                  </a:lnTo>
                  <a:lnTo>
                    <a:pt x="10998" y="4317"/>
                  </a:lnTo>
                  <a:close/>
                </a:path>
                <a:path w="18414" h="99059">
                  <a:moveTo>
                    <a:pt x="4279" y="84175"/>
                  </a:moveTo>
                  <a:lnTo>
                    <a:pt x="2158" y="84569"/>
                  </a:lnTo>
                  <a:lnTo>
                    <a:pt x="4317" y="84569"/>
                  </a:lnTo>
                  <a:lnTo>
                    <a:pt x="4279" y="84175"/>
                  </a:lnTo>
                  <a:close/>
                </a:path>
                <a:path w="18414" h="99059">
                  <a:moveTo>
                    <a:pt x="4317" y="84322"/>
                  </a:moveTo>
                  <a:lnTo>
                    <a:pt x="4317" y="84569"/>
                  </a:lnTo>
                  <a:lnTo>
                    <a:pt x="4317" y="84322"/>
                  </a:lnTo>
                  <a:close/>
                </a:path>
                <a:path w="18414" h="99059">
                  <a:moveTo>
                    <a:pt x="4317" y="84175"/>
                  </a:moveTo>
                  <a:lnTo>
                    <a:pt x="4317" y="84322"/>
                  </a:lnTo>
                  <a:lnTo>
                    <a:pt x="4317" y="84175"/>
                  </a:lnTo>
                  <a:close/>
                </a:path>
                <a:path w="18414" h="99059">
                  <a:moveTo>
                    <a:pt x="10833" y="82334"/>
                  </a:moveTo>
                  <a:lnTo>
                    <a:pt x="8839" y="83134"/>
                  </a:lnTo>
                  <a:lnTo>
                    <a:pt x="10998" y="83134"/>
                  </a:lnTo>
                  <a:lnTo>
                    <a:pt x="10960" y="82600"/>
                  </a:lnTo>
                  <a:lnTo>
                    <a:pt x="10833" y="82334"/>
                  </a:lnTo>
                  <a:close/>
                </a:path>
                <a:path w="18414" h="99059">
                  <a:moveTo>
                    <a:pt x="10998" y="82670"/>
                  </a:moveTo>
                  <a:lnTo>
                    <a:pt x="10998" y="83134"/>
                  </a:lnTo>
                  <a:lnTo>
                    <a:pt x="11253" y="83134"/>
                  </a:lnTo>
                  <a:lnTo>
                    <a:pt x="10998" y="82670"/>
                  </a:lnTo>
                  <a:close/>
                </a:path>
                <a:path w="18414" h="99059">
                  <a:moveTo>
                    <a:pt x="10998" y="82334"/>
                  </a:moveTo>
                  <a:lnTo>
                    <a:pt x="10833" y="82334"/>
                  </a:lnTo>
                  <a:lnTo>
                    <a:pt x="10998" y="82670"/>
                  </a:lnTo>
                  <a:lnTo>
                    <a:pt x="10998" y="823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3678364" y="6687984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60" h="42545">
                  <a:moveTo>
                    <a:pt x="22860" y="0"/>
                  </a:moveTo>
                  <a:lnTo>
                    <a:pt x="0" y="0"/>
                  </a:lnTo>
                  <a:lnTo>
                    <a:pt x="0" y="42379"/>
                  </a:lnTo>
                  <a:lnTo>
                    <a:pt x="22860" y="4237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3676205" y="6685813"/>
              <a:ext cx="27305" cy="46990"/>
            </a:xfrm>
            <a:custGeom>
              <a:avLst/>
              <a:gdLst/>
              <a:ahLst/>
              <a:cxnLst/>
              <a:rect l="l" t="t" r="r" b="b"/>
              <a:pathLst>
                <a:path w="27304" h="46990">
                  <a:moveTo>
                    <a:pt x="27178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27178" y="46710"/>
                  </a:lnTo>
                  <a:lnTo>
                    <a:pt x="27178" y="44551"/>
                  </a:lnTo>
                  <a:lnTo>
                    <a:pt x="22860" y="44551"/>
                  </a:lnTo>
                  <a:lnTo>
                    <a:pt x="22860" y="42392"/>
                  </a:lnTo>
                  <a:lnTo>
                    <a:pt x="4318" y="42392"/>
                  </a:lnTo>
                  <a:lnTo>
                    <a:pt x="4318" y="4317"/>
                  </a:lnTo>
                  <a:lnTo>
                    <a:pt x="27178" y="4317"/>
                  </a:lnTo>
                  <a:lnTo>
                    <a:pt x="27178" y="0"/>
                  </a:lnTo>
                  <a:close/>
                </a:path>
                <a:path w="27304" h="46990">
                  <a:moveTo>
                    <a:pt x="27178" y="4317"/>
                  </a:moveTo>
                  <a:lnTo>
                    <a:pt x="22860" y="4317"/>
                  </a:lnTo>
                  <a:lnTo>
                    <a:pt x="22860" y="44551"/>
                  </a:lnTo>
                  <a:lnTo>
                    <a:pt x="25019" y="44551"/>
                  </a:lnTo>
                  <a:lnTo>
                    <a:pt x="25019" y="42392"/>
                  </a:lnTo>
                  <a:lnTo>
                    <a:pt x="27178" y="42392"/>
                  </a:lnTo>
                  <a:lnTo>
                    <a:pt x="27178" y="4317"/>
                  </a:lnTo>
                  <a:close/>
                </a:path>
                <a:path w="27304" h="46990">
                  <a:moveTo>
                    <a:pt x="27178" y="42392"/>
                  </a:moveTo>
                  <a:lnTo>
                    <a:pt x="25019" y="42392"/>
                  </a:lnTo>
                  <a:lnTo>
                    <a:pt x="25019" y="44551"/>
                  </a:lnTo>
                  <a:lnTo>
                    <a:pt x="27178" y="44551"/>
                  </a:lnTo>
                  <a:lnTo>
                    <a:pt x="27178" y="423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3694785" y="6688467"/>
              <a:ext cx="4445" cy="42545"/>
            </a:xfrm>
            <a:custGeom>
              <a:avLst/>
              <a:gdLst/>
              <a:ahLst/>
              <a:cxnLst/>
              <a:rect l="l" t="t" r="r" b="b"/>
              <a:pathLst>
                <a:path w="4445" h="42545">
                  <a:moveTo>
                    <a:pt x="4317" y="0"/>
                  </a:moveTo>
                  <a:lnTo>
                    <a:pt x="0" y="0"/>
                  </a:lnTo>
                  <a:lnTo>
                    <a:pt x="0" y="42379"/>
                  </a:lnTo>
                  <a:lnTo>
                    <a:pt x="4317" y="42379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44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4320197" y="6489699"/>
              <a:ext cx="7620" cy="53975"/>
            </a:xfrm>
            <a:custGeom>
              <a:avLst/>
              <a:gdLst/>
              <a:ahLst/>
              <a:cxnLst/>
              <a:rect l="l" t="t" r="r" b="b"/>
              <a:pathLst>
                <a:path w="7620" h="53975">
                  <a:moveTo>
                    <a:pt x="3810" y="0"/>
                  </a:moveTo>
                  <a:lnTo>
                    <a:pt x="317" y="0"/>
                  </a:lnTo>
                  <a:lnTo>
                    <a:pt x="0" y="53670"/>
                  </a:lnTo>
                  <a:lnTo>
                    <a:pt x="3810" y="53670"/>
                  </a:lnTo>
                  <a:lnTo>
                    <a:pt x="7620" y="44450"/>
                  </a:lnTo>
                  <a:lnTo>
                    <a:pt x="7620" y="9855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4320197" y="6487540"/>
              <a:ext cx="10160" cy="58419"/>
            </a:xfrm>
            <a:custGeom>
              <a:avLst/>
              <a:gdLst/>
              <a:ahLst/>
              <a:cxnLst/>
              <a:rect l="l" t="t" r="r" b="b"/>
              <a:pathLst>
                <a:path w="10160" h="58420">
                  <a:moveTo>
                    <a:pt x="5283" y="0"/>
                  </a:moveTo>
                  <a:lnTo>
                    <a:pt x="317" y="0"/>
                  </a:lnTo>
                  <a:lnTo>
                    <a:pt x="317" y="4318"/>
                  </a:lnTo>
                  <a:lnTo>
                    <a:pt x="2324" y="4318"/>
                  </a:lnTo>
                  <a:lnTo>
                    <a:pt x="5461" y="12407"/>
                  </a:lnTo>
                  <a:lnTo>
                    <a:pt x="5461" y="46177"/>
                  </a:lnTo>
                  <a:lnTo>
                    <a:pt x="2362" y="53670"/>
                  </a:lnTo>
                  <a:lnTo>
                    <a:pt x="0" y="53670"/>
                  </a:lnTo>
                  <a:lnTo>
                    <a:pt x="0" y="57988"/>
                  </a:lnTo>
                  <a:lnTo>
                    <a:pt x="5257" y="57988"/>
                  </a:lnTo>
                  <a:lnTo>
                    <a:pt x="9778" y="47040"/>
                  </a:lnTo>
                  <a:lnTo>
                    <a:pt x="9778" y="1160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4307179" y="6497700"/>
              <a:ext cx="3175" cy="36830"/>
            </a:xfrm>
            <a:custGeom>
              <a:avLst/>
              <a:gdLst/>
              <a:ahLst/>
              <a:cxnLst/>
              <a:rect l="l" t="t" r="r" b="b"/>
              <a:pathLst>
                <a:path w="3175" h="36829">
                  <a:moveTo>
                    <a:pt x="3175" y="32067"/>
                  </a:moveTo>
                  <a:lnTo>
                    <a:pt x="0" y="32067"/>
                  </a:lnTo>
                  <a:lnTo>
                    <a:pt x="0" y="36385"/>
                  </a:lnTo>
                  <a:lnTo>
                    <a:pt x="3175" y="36385"/>
                  </a:lnTo>
                  <a:lnTo>
                    <a:pt x="3175" y="32067"/>
                  </a:lnTo>
                  <a:close/>
                </a:path>
                <a:path w="3175" h="36829">
                  <a:moveTo>
                    <a:pt x="3175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0" y="4318"/>
                  </a:lnTo>
                  <a:lnTo>
                    <a:pt x="3175" y="4318"/>
                  </a:lnTo>
                  <a:lnTo>
                    <a:pt x="3175" y="215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3326269" y="6150305"/>
              <a:ext cx="348615" cy="871219"/>
            </a:xfrm>
            <a:custGeom>
              <a:avLst/>
              <a:gdLst/>
              <a:ahLst/>
              <a:cxnLst/>
              <a:rect l="l" t="t" r="r" b="b"/>
              <a:pathLst>
                <a:path w="348614" h="871220">
                  <a:moveTo>
                    <a:pt x="348538" y="0"/>
                  </a:moveTo>
                  <a:lnTo>
                    <a:pt x="344220" y="0"/>
                  </a:lnTo>
                  <a:lnTo>
                    <a:pt x="344220" y="760907"/>
                  </a:lnTo>
                  <a:lnTo>
                    <a:pt x="310083" y="772134"/>
                  </a:lnTo>
                  <a:lnTo>
                    <a:pt x="299656" y="769759"/>
                  </a:lnTo>
                  <a:lnTo>
                    <a:pt x="248145" y="784478"/>
                  </a:lnTo>
                  <a:lnTo>
                    <a:pt x="261226" y="787869"/>
                  </a:lnTo>
                  <a:lnTo>
                    <a:pt x="0" y="866597"/>
                  </a:lnTo>
                  <a:lnTo>
                    <a:pt x="1244" y="870737"/>
                  </a:lnTo>
                  <a:lnTo>
                    <a:pt x="277240" y="787539"/>
                  </a:lnTo>
                  <a:lnTo>
                    <a:pt x="264591" y="784275"/>
                  </a:lnTo>
                  <a:lnTo>
                    <a:pt x="299770" y="774217"/>
                  </a:lnTo>
                  <a:lnTo>
                    <a:pt x="310286" y="776604"/>
                  </a:lnTo>
                  <a:lnTo>
                    <a:pt x="348538" y="764032"/>
                  </a:lnTo>
                  <a:lnTo>
                    <a:pt x="3485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3770617" y="6906005"/>
              <a:ext cx="39370" cy="4445"/>
            </a:xfrm>
            <a:custGeom>
              <a:avLst/>
              <a:gdLst/>
              <a:ahLst/>
              <a:cxnLst/>
              <a:rect l="l" t="t" r="r" b="b"/>
              <a:pathLst>
                <a:path w="39370" h="4445">
                  <a:moveTo>
                    <a:pt x="39357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9357" y="4318"/>
                  </a:lnTo>
                  <a:lnTo>
                    <a:pt x="393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3771874" y="6926592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34925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3771874" y="6924433"/>
              <a:ext cx="34925" cy="4445"/>
            </a:xfrm>
            <a:custGeom>
              <a:avLst/>
              <a:gdLst/>
              <a:ahLst/>
              <a:cxnLst/>
              <a:rect l="l" t="t" r="r" b="b"/>
              <a:pathLst>
                <a:path w="34925" h="4445">
                  <a:moveTo>
                    <a:pt x="3492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25" y="4318"/>
                  </a:lnTo>
                  <a:lnTo>
                    <a:pt x="349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4322737" y="6500812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h="32384">
                  <a:moveTo>
                    <a:pt x="0" y="0"/>
                  </a:moveTo>
                  <a:lnTo>
                    <a:pt x="0" y="32080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4320578" y="6500812"/>
              <a:ext cx="4445" cy="32384"/>
            </a:xfrm>
            <a:custGeom>
              <a:avLst/>
              <a:gdLst/>
              <a:ahLst/>
              <a:cxnLst/>
              <a:rect l="l" t="t" r="r" b="b"/>
              <a:pathLst>
                <a:path w="4445" h="32384">
                  <a:moveTo>
                    <a:pt x="4318" y="0"/>
                  </a:moveTo>
                  <a:lnTo>
                    <a:pt x="0" y="0"/>
                  </a:lnTo>
                  <a:lnTo>
                    <a:pt x="0" y="32080"/>
                  </a:lnTo>
                  <a:lnTo>
                    <a:pt x="4318" y="32080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4323930" y="6500812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h="32384">
                  <a:moveTo>
                    <a:pt x="0" y="0"/>
                  </a:moveTo>
                  <a:lnTo>
                    <a:pt x="0" y="32080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4095610" y="5743257"/>
              <a:ext cx="230504" cy="789940"/>
            </a:xfrm>
            <a:custGeom>
              <a:avLst/>
              <a:gdLst/>
              <a:ahLst/>
              <a:cxnLst/>
              <a:rect l="l" t="t" r="r" b="b"/>
              <a:pathLst>
                <a:path w="230504" h="789940">
                  <a:moveTo>
                    <a:pt x="30822" y="8902"/>
                  </a:moveTo>
                  <a:lnTo>
                    <a:pt x="27660" y="4318"/>
                  </a:lnTo>
                  <a:lnTo>
                    <a:pt x="26670" y="2870"/>
                  </a:lnTo>
                  <a:lnTo>
                    <a:pt x="18592" y="241"/>
                  </a:lnTo>
                  <a:lnTo>
                    <a:pt x="16979" y="0"/>
                  </a:lnTo>
                  <a:lnTo>
                    <a:pt x="8890" y="0"/>
                  </a:lnTo>
                  <a:lnTo>
                    <a:pt x="2857" y="4140"/>
                  </a:lnTo>
                  <a:lnTo>
                    <a:pt x="241" y="12242"/>
                  </a:lnTo>
                  <a:lnTo>
                    <a:pt x="0" y="13855"/>
                  </a:lnTo>
                  <a:lnTo>
                    <a:pt x="0" y="21920"/>
                  </a:lnTo>
                  <a:lnTo>
                    <a:pt x="4127" y="27965"/>
                  </a:lnTo>
                  <a:lnTo>
                    <a:pt x="12217" y="30581"/>
                  </a:lnTo>
                  <a:lnTo>
                    <a:pt x="13830" y="30835"/>
                  </a:lnTo>
                  <a:lnTo>
                    <a:pt x="21907" y="30835"/>
                  </a:lnTo>
                  <a:lnTo>
                    <a:pt x="27952" y="26695"/>
                  </a:lnTo>
                  <a:lnTo>
                    <a:pt x="28003" y="26504"/>
                  </a:lnTo>
                  <a:lnTo>
                    <a:pt x="30048" y="20193"/>
                  </a:lnTo>
                  <a:lnTo>
                    <a:pt x="25958" y="18846"/>
                  </a:lnTo>
                  <a:lnTo>
                    <a:pt x="23672" y="8318"/>
                  </a:lnTo>
                  <a:lnTo>
                    <a:pt x="21221" y="7518"/>
                  </a:lnTo>
                  <a:lnTo>
                    <a:pt x="21221" y="17500"/>
                  </a:lnTo>
                  <a:lnTo>
                    <a:pt x="16764" y="21501"/>
                  </a:lnTo>
                  <a:lnTo>
                    <a:pt x="11074" y="19646"/>
                  </a:lnTo>
                  <a:lnTo>
                    <a:pt x="9829" y="13804"/>
                  </a:lnTo>
                  <a:lnTo>
                    <a:pt x="14274" y="9804"/>
                  </a:lnTo>
                  <a:lnTo>
                    <a:pt x="19964" y="11645"/>
                  </a:lnTo>
                  <a:lnTo>
                    <a:pt x="21221" y="17500"/>
                  </a:lnTo>
                  <a:lnTo>
                    <a:pt x="21221" y="7518"/>
                  </a:lnTo>
                  <a:lnTo>
                    <a:pt x="13246" y="4914"/>
                  </a:lnTo>
                  <a:lnTo>
                    <a:pt x="12319" y="5753"/>
                  </a:lnTo>
                  <a:lnTo>
                    <a:pt x="5092" y="12268"/>
                  </a:lnTo>
                  <a:lnTo>
                    <a:pt x="7366" y="22987"/>
                  </a:lnTo>
                  <a:lnTo>
                    <a:pt x="17792" y="26390"/>
                  </a:lnTo>
                  <a:lnTo>
                    <a:pt x="23228" y="21501"/>
                  </a:lnTo>
                  <a:lnTo>
                    <a:pt x="25857" y="19151"/>
                  </a:lnTo>
                  <a:lnTo>
                    <a:pt x="24447" y="23533"/>
                  </a:lnTo>
                  <a:lnTo>
                    <a:pt x="20078" y="26504"/>
                  </a:lnTo>
                  <a:lnTo>
                    <a:pt x="14274" y="26504"/>
                  </a:lnTo>
                  <a:lnTo>
                    <a:pt x="13119" y="26339"/>
                  </a:lnTo>
                  <a:lnTo>
                    <a:pt x="7289" y="24460"/>
                  </a:lnTo>
                  <a:lnTo>
                    <a:pt x="4368" y="20193"/>
                  </a:lnTo>
                  <a:lnTo>
                    <a:pt x="4318" y="15430"/>
                  </a:lnTo>
                  <a:lnTo>
                    <a:pt x="4864" y="12001"/>
                  </a:lnTo>
                  <a:lnTo>
                    <a:pt x="6375" y="7289"/>
                  </a:lnTo>
                  <a:lnTo>
                    <a:pt x="10718" y="4318"/>
                  </a:lnTo>
                  <a:lnTo>
                    <a:pt x="16535" y="4318"/>
                  </a:lnTo>
                  <a:lnTo>
                    <a:pt x="17691" y="4495"/>
                  </a:lnTo>
                  <a:lnTo>
                    <a:pt x="23520" y="6388"/>
                  </a:lnTo>
                  <a:lnTo>
                    <a:pt x="26504" y="10731"/>
                  </a:lnTo>
                  <a:lnTo>
                    <a:pt x="26428" y="16992"/>
                  </a:lnTo>
                  <a:lnTo>
                    <a:pt x="26327" y="17703"/>
                  </a:lnTo>
                  <a:lnTo>
                    <a:pt x="25958" y="18846"/>
                  </a:lnTo>
                  <a:lnTo>
                    <a:pt x="30060" y="20180"/>
                  </a:lnTo>
                  <a:lnTo>
                    <a:pt x="30581" y="18605"/>
                  </a:lnTo>
                  <a:lnTo>
                    <a:pt x="30708" y="17703"/>
                  </a:lnTo>
                  <a:lnTo>
                    <a:pt x="30822" y="8902"/>
                  </a:lnTo>
                  <a:close/>
                </a:path>
                <a:path w="230504" h="789940">
                  <a:moveTo>
                    <a:pt x="230479" y="757555"/>
                  </a:moveTo>
                  <a:lnTo>
                    <a:pt x="226161" y="757555"/>
                  </a:lnTo>
                  <a:lnTo>
                    <a:pt x="226161" y="789635"/>
                  </a:lnTo>
                  <a:lnTo>
                    <a:pt x="230479" y="789635"/>
                  </a:lnTo>
                  <a:lnTo>
                    <a:pt x="230479" y="7575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4103814" y="5751982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4406" y="0"/>
                  </a:moveTo>
                  <a:lnTo>
                    <a:pt x="2616" y="3022"/>
                  </a:lnTo>
                  <a:lnTo>
                    <a:pt x="74" y="4051"/>
                  </a:lnTo>
                  <a:lnTo>
                    <a:pt x="0" y="5562"/>
                  </a:lnTo>
                  <a:lnTo>
                    <a:pt x="749" y="8178"/>
                  </a:lnTo>
                  <a:lnTo>
                    <a:pt x="1397" y="8597"/>
                  </a:lnTo>
                  <a:lnTo>
                    <a:pt x="4749" y="8089"/>
                  </a:lnTo>
                  <a:lnTo>
                    <a:pt x="4737" y="6286"/>
                  </a:lnTo>
                  <a:lnTo>
                    <a:pt x="7191" y="3975"/>
                  </a:lnTo>
                  <a:lnTo>
                    <a:pt x="8788" y="2438"/>
                  </a:lnTo>
                  <a:lnTo>
                    <a:pt x="10838" y="2438"/>
                  </a:lnTo>
                  <a:lnTo>
                    <a:pt x="11049" y="1574"/>
                  </a:lnTo>
                  <a:lnTo>
                    <a:pt x="7340" y="1358"/>
                  </a:lnTo>
                  <a:lnTo>
                    <a:pt x="4406" y="0"/>
                  </a:lnTo>
                  <a:close/>
                </a:path>
                <a:path w="11429" h="8889">
                  <a:moveTo>
                    <a:pt x="10838" y="2438"/>
                  </a:moveTo>
                  <a:lnTo>
                    <a:pt x="8788" y="2438"/>
                  </a:lnTo>
                  <a:lnTo>
                    <a:pt x="9448" y="4051"/>
                  </a:lnTo>
                  <a:lnTo>
                    <a:pt x="10464" y="3975"/>
                  </a:lnTo>
                  <a:lnTo>
                    <a:pt x="10838" y="243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3896753" y="574325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835" y="21920"/>
                  </a:moveTo>
                  <a:lnTo>
                    <a:pt x="30721" y="13144"/>
                  </a:lnTo>
                  <a:lnTo>
                    <a:pt x="30581" y="12242"/>
                  </a:lnTo>
                  <a:lnTo>
                    <a:pt x="28016" y="4318"/>
                  </a:lnTo>
                  <a:lnTo>
                    <a:pt x="27965" y="4140"/>
                  </a:lnTo>
                  <a:lnTo>
                    <a:pt x="26454" y="3111"/>
                  </a:lnTo>
                  <a:lnTo>
                    <a:pt x="26454" y="20180"/>
                  </a:lnTo>
                  <a:lnTo>
                    <a:pt x="23533" y="24460"/>
                  </a:lnTo>
                  <a:lnTo>
                    <a:pt x="17703" y="26339"/>
                  </a:lnTo>
                  <a:lnTo>
                    <a:pt x="16548" y="26504"/>
                  </a:lnTo>
                  <a:lnTo>
                    <a:pt x="10744" y="26504"/>
                  </a:lnTo>
                  <a:lnTo>
                    <a:pt x="6388" y="23533"/>
                  </a:lnTo>
                  <a:lnTo>
                    <a:pt x="4953" y="19138"/>
                  </a:lnTo>
                  <a:lnTo>
                    <a:pt x="13030" y="26390"/>
                  </a:lnTo>
                  <a:lnTo>
                    <a:pt x="23456" y="22987"/>
                  </a:lnTo>
                  <a:lnTo>
                    <a:pt x="23761" y="21501"/>
                  </a:lnTo>
                  <a:lnTo>
                    <a:pt x="25730" y="12268"/>
                  </a:lnTo>
                  <a:lnTo>
                    <a:pt x="20993" y="8001"/>
                  </a:lnTo>
                  <a:lnTo>
                    <a:pt x="20993" y="13804"/>
                  </a:lnTo>
                  <a:lnTo>
                    <a:pt x="19748" y="19646"/>
                  </a:lnTo>
                  <a:lnTo>
                    <a:pt x="14058" y="21501"/>
                  </a:lnTo>
                  <a:lnTo>
                    <a:pt x="9601" y="17513"/>
                  </a:lnTo>
                  <a:lnTo>
                    <a:pt x="10858" y="11645"/>
                  </a:lnTo>
                  <a:lnTo>
                    <a:pt x="16522" y="9791"/>
                  </a:lnTo>
                  <a:lnTo>
                    <a:pt x="20993" y="13804"/>
                  </a:lnTo>
                  <a:lnTo>
                    <a:pt x="20993" y="8001"/>
                  </a:lnTo>
                  <a:lnTo>
                    <a:pt x="17576" y="4914"/>
                  </a:lnTo>
                  <a:lnTo>
                    <a:pt x="16383" y="5295"/>
                  </a:lnTo>
                  <a:lnTo>
                    <a:pt x="7150" y="8318"/>
                  </a:lnTo>
                  <a:lnTo>
                    <a:pt x="4889" y="18935"/>
                  </a:lnTo>
                  <a:lnTo>
                    <a:pt x="4495" y="17703"/>
                  </a:lnTo>
                  <a:lnTo>
                    <a:pt x="4381" y="17005"/>
                  </a:lnTo>
                  <a:lnTo>
                    <a:pt x="4318" y="10744"/>
                  </a:lnTo>
                  <a:lnTo>
                    <a:pt x="7302" y="6388"/>
                  </a:lnTo>
                  <a:lnTo>
                    <a:pt x="13144" y="4495"/>
                  </a:lnTo>
                  <a:lnTo>
                    <a:pt x="14300" y="4318"/>
                  </a:lnTo>
                  <a:lnTo>
                    <a:pt x="20104" y="4318"/>
                  </a:lnTo>
                  <a:lnTo>
                    <a:pt x="24447" y="7289"/>
                  </a:lnTo>
                  <a:lnTo>
                    <a:pt x="26339" y="13144"/>
                  </a:lnTo>
                  <a:lnTo>
                    <a:pt x="26454" y="20180"/>
                  </a:lnTo>
                  <a:lnTo>
                    <a:pt x="26454" y="3111"/>
                  </a:lnTo>
                  <a:lnTo>
                    <a:pt x="21932" y="0"/>
                  </a:lnTo>
                  <a:lnTo>
                    <a:pt x="13843" y="0"/>
                  </a:lnTo>
                  <a:lnTo>
                    <a:pt x="12242" y="241"/>
                  </a:lnTo>
                  <a:lnTo>
                    <a:pt x="4152" y="2870"/>
                  </a:lnTo>
                  <a:lnTo>
                    <a:pt x="0" y="8915"/>
                  </a:lnTo>
                  <a:lnTo>
                    <a:pt x="101" y="17703"/>
                  </a:lnTo>
                  <a:lnTo>
                    <a:pt x="241" y="18605"/>
                  </a:lnTo>
                  <a:lnTo>
                    <a:pt x="762" y="20180"/>
                  </a:lnTo>
                  <a:lnTo>
                    <a:pt x="2882" y="26695"/>
                  </a:lnTo>
                  <a:lnTo>
                    <a:pt x="8915" y="30835"/>
                  </a:lnTo>
                  <a:lnTo>
                    <a:pt x="16992" y="30835"/>
                  </a:lnTo>
                  <a:lnTo>
                    <a:pt x="18605" y="30581"/>
                  </a:lnTo>
                  <a:lnTo>
                    <a:pt x="26695" y="27965"/>
                  </a:lnTo>
                  <a:lnTo>
                    <a:pt x="27686" y="26504"/>
                  </a:lnTo>
                  <a:lnTo>
                    <a:pt x="30835" y="219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3908323" y="5751982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8086" y="2438"/>
                  </a:moveTo>
                  <a:lnTo>
                    <a:pt x="2273" y="2438"/>
                  </a:lnTo>
                  <a:lnTo>
                    <a:pt x="4279" y="4368"/>
                  </a:lnTo>
                  <a:lnTo>
                    <a:pt x="6311" y="6286"/>
                  </a:lnTo>
                  <a:lnTo>
                    <a:pt x="6286" y="8089"/>
                  </a:lnTo>
                  <a:lnTo>
                    <a:pt x="9651" y="8597"/>
                  </a:lnTo>
                  <a:lnTo>
                    <a:pt x="10312" y="8178"/>
                  </a:lnTo>
                  <a:lnTo>
                    <a:pt x="11049" y="5562"/>
                  </a:lnTo>
                  <a:lnTo>
                    <a:pt x="11175" y="4127"/>
                  </a:lnTo>
                  <a:lnTo>
                    <a:pt x="8432" y="3022"/>
                  </a:lnTo>
                  <a:lnTo>
                    <a:pt x="8086" y="2438"/>
                  </a:lnTo>
                  <a:close/>
                </a:path>
                <a:path w="11429" h="8889">
                  <a:moveTo>
                    <a:pt x="6642" y="0"/>
                  </a:moveTo>
                  <a:lnTo>
                    <a:pt x="3708" y="1358"/>
                  </a:lnTo>
                  <a:lnTo>
                    <a:pt x="0" y="1574"/>
                  </a:lnTo>
                  <a:lnTo>
                    <a:pt x="584" y="3975"/>
                  </a:lnTo>
                  <a:lnTo>
                    <a:pt x="1600" y="4051"/>
                  </a:lnTo>
                  <a:lnTo>
                    <a:pt x="2273" y="2438"/>
                  </a:lnTo>
                  <a:lnTo>
                    <a:pt x="8086" y="2438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5205082" y="5598375"/>
              <a:ext cx="899160" cy="1369060"/>
            </a:xfrm>
            <a:custGeom>
              <a:avLst/>
              <a:gdLst/>
              <a:ahLst/>
              <a:cxnLst/>
              <a:rect l="l" t="t" r="r" b="b"/>
              <a:pathLst>
                <a:path w="899160" h="1369059">
                  <a:moveTo>
                    <a:pt x="898651" y="0"/>
                  </a:moveTo>
                  <a:lnTo>
                    <a:pt x="0" y="0"/>
                  </a:lnTo>
                  <a:lnTo>
                    <a:pt x="0" y="1369047"/>
                  </a:lnTo>
                  <a:lnTo>
                    <a:pt x="898651" y="1369047"/>
                  </a:lnTo>
                  <a:lnTo>
                    <a:pt x="89865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5202796" y="5595619"/>
              <a:ext cx="903605" cy="1374140"/>
            </a:xfrm>
            <a:custGeom>
              <a:avLst/>
              <a:gdLst/>
              <a:ahLst/>
              <a:cxnLst/>
              <a:rect l="l" t="t" r="r" b="b"/>
              <a:pathLst>
                <a:path w="903604" h="1374140">
                  <a:moveTo>
                    <a:pt x="903224" y="2540"/>
                  </a:moveTo>
                  <a:lnTo>
                    <a:pt x="902868" y="2540"/>
                  </a:lnTo>
                  <a:lnTo>
                    <a:pt x="902868" y="1270"/>
                  </a:lnTo>
                  <a:lnTo>
                    <a:pt x="901331" y="1270"/>
                  </a:lnTo>
                  <a:lnTo>
                    <a:pt x="901331" y="0"/>
                  </a:lnTo>
                  <a:lnTo>
                    <a:pt x="898652" y="0"/>
                  </a:lnTo>
                  <a:lnTo>
                    <a:pt x="898652" y="5080"/>
                  </a:lnTo>
                  <a:lnTo>
                    <a:pt x="898652" y="1369060"/>
                  </a:lnTo>
                  <a:lnTo>
                    <a:pt x="4572" y="1369060"/>
                  </a:lnTo>
                  <a:lnTo>
                    <a:pt x="4572" y="5080"/>
                  </a:lnTo>
                  <a:lnTo>
                    <a:pt x="898652" y="5080"/>
                  </a:lnTo>
                  <a:lnTo>
                    <a:pt x="898652" y="0"/>
                  </a:lnTo>
                  <a:lnTo>
                    <a:pt x="1879" y="0"/>
                  </a:lnTo>
                  <a:lnTo>
                    <a:pt x="1879" y="1270"/>
                  </a:lnTo>
                  <a:lnTo>
                    <a:pt x="342" y="1270"/>
                  </a:lnTo>
                  <a:lnTo>
                    <a:pt x="342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369060"/>
                  </a:lnTo>
                  <a:lnTo>
                    <a:pt x="0" y="1371600"/>
                  </a:lnTo>
                  <a:lnTo>
                    <a:pt x="177" y="1371600"/>
                  </a:lnTo>
                  <a:lnTo>
                    <a:pt x="177" y="1372870"/>
                  </a:lnTo>
                  <a:lnTo>
                    <a:pt x="850" y="1372870"/>
                  </a:lnTo>
                  <a:lnTo>
                    <a:pt x="850" y="1374140"/>
                  </a:lnTo>
                  <a:lnTo>
                    <a:pt x="902360" y="1374140"/>
                  </a:lnTo>
                  <a:lnTo>
                    <a:pt x="902360" y="1372870"/>
                  </a:lnTo>
                  <a:lnTo>
                    <a:pt x="903033" y="1372870"/>
                  </a:lnTo>
                  <a:lnTo>
                    <a:pt x="903033" y="1371803"/>
                  </a:lnTo>
                  <a:lnTo>
                    <a:pt x="903224" y="1371803"/>
                  </a:lnTo>
                  <a:lnTo>
                    <a:pt x="903224" y="1369517"/>
                  </a:lnTo>
                  <a:lnTo>
                    <a:pt x="900938" y="1369517"/>
                  </a:lnTo>
                  <a:lnTo>
                    <a:pt x="900938" y="1369060"/>
                  </a:lnTo>
                  <a:lnTo>
                    <a:pt x="903224" y="1369060"/>
                  </a:lnTo>
                  <a:lnTo>
                    <a:pt x="903224" y="5080"/>
                  </a:lnTo>
                  <a:lnTo>
                    <a:pt x="903224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6110376" y="5704306"/>
              <a:ext cx="16510" cy="105410"/>
            </a:xfrm>
            <a:custGeom>
              <a:avLst/>
              <a:gdLst/>
              <a:ahLst/>
              <a:cxnLst/>
              <a:rect l="l" t="t" r="r" b="b"/>
              <a:pathLst>
                <a:path w="16510" h="105410">
                  <a:moveTo>
                    <a:pt x="16294" y="0"/>
                  </a:moveTo>
                  <a:lnTo>
                    <a:pt x="8902" y="0"/>
                  </a:lnTo>
                  <a:lnTo>
                    <a:pt x="8902" y="81483"/>
                  </a:lnTo>
                  <a:lnTo>
                    <a:pt x="5930" y="85191"/>
                  </a:lnTo>
                  <a:lnTo>
                    <a:pt x="0" y="94094"/>
                  </a:lnTo>
                  <a:lnTo>
                    <a:pt x="749" y="105206"/>
                  </a:lnTo>
                  <a:lnTo>
                    <a:pt x="8902" y="97053"/>
                  </a:lnTo>
                  <a:lnTo>
                    <a:pt x="16294" y="86677"/>
                  </a:lnTo>
                  <a:lnTo>
                    <a:pt x="16294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6108585" y="5702147"/>
              <a:ext cx="20955" cy="109220"/>
            </a:xfrm>
            <a:custGeom>
              <a:avLst/>
              <a:gdLst/>
              <a:ahLst/>
              <a:cxnLst/>
              <a:rect l="l" t="t" r="r" b="b"/>
              <a:pathLst>
                <a:path w="20954" h="109220">
                  <a:moveTo>
                    <a:pt x="20243" y="4317"/>
                  </a:moveTo>
                  <a:lnTo>
                    <a:pt x="15925" y="4317"/>
                  </a:lnTo>
                  <a:lnTo>
                    <a:pt x="15925" y="81457"/>
                  </a:lnTo>
                  <a:lnTo>
                    <a:pt x="15074" y="87236"/>
                  </a:lnTo>
                  <a:lnTo>
                    <a:pt x="1016" y="105829"/>
                  </a:lnTo>
                  <a:lnTo>
                    <a:pt x="4063" y="108889"/>
                  </a:lnTo>
                  <a:lnTo>
                    <a:pt x="12242" y="100749"/>
                  </a:lnTo>
                  <a:lnTo>
                    <a:pt x="16311" y="95046"/>
                  </a:lnTo>
                  <a:lnTo>
                    <a:pt x="20421" y="89077"/>
                  </a:lnTo>
                  <a:lnTo>
                    <a:pt x="20211" y="80632"/>
                  </a:lnTo>
                  <a:lnTo>
                    <a:pt x="20243" y="4317"/>
                  </a:lnTo>
                  <a:close/>
                </a:path>
                <a:path w="20954" h="109220">
                  <a:moveTo>
                    <a:pt x="20243" y="0"/>
                  </a:moveTo>
                  <a:lnTo>
                    <a:pt x="8534" y="0"/>
                  </a:lnTo>
                  <a:lnTo>
                    <a:pt x="8534" y="80632"/>
                  </a:lnTo>
                  <a:lnTo>
                    <a:pt x="7899" y="82562"/>
                  </a:lnTo>
                  <a:lnTo>
                    <a:pt x="7251" y="83934"/>
                  </a:lnTo>
                  <a:lnTo>
                    <a:pt x="6375" y="85521"/>
                  </a:lnTo>
                  <a:lnTo>
                    <a:pt x="0" y="95046"/>
                  </a:lnTo>
                  <a:lnTo>
                    <a:pt x="3594" y="97447"/>
                  </a:lnTo>
                  <a:lnTo>
                    <a:pt x="9410" y="88709"/>
                  </a:lnTo>
                  <a:lnTo>
                    <a:pt x="7721" y="87350"/>
                  </a:lnTo>
                  <a:lnTo>
                    <a:pt x="10499" y="87350"/>
                  </a:lnTo>
                  <a:lnTo>
                    <a:pt x="12814" y="84493"/>
                  </a:lnTo>
                  <a:lnTo>
                    <a:pt x="12852" y="4317"/>
                  </a:lnTo>
                  <a:lnTo>
                    <a:pt x="20243" y="4317"/>
                  </a:lnTo>
                  <a:lnTo>
                    <a:pt x="20243" y="0"/>
                  </a:lnTo>
                  <a:close/>
                </a:path>
                <a:path w="20954" h="109220">
                  <a:moveTo>
                    <a:pt x="7721" y="87350"/>
                  </a:moveTo>
                  <a:lnTo>
                    <a:pt x="9398" y="88709"/>
                  </a:lnTo>
                  <a:lnTo>
                    <a:pt x="9512" y="88557"/>
                  </a:lnTo>
                  <a:lnTo>
                    <a:pt x="7721" y="87350"/>
                  </a:lnTo>
                  <a:close/>
                </a:path>
                <a:path w="20954" h="109220">
                  <a:moveTo>
                    <a:pt x="10499" y="87350"/>
                  </a:moveTo>
                  <a:lnTo>
                    <a:pt x="7721" y="87350"/>
                  </a:lnTo>
                  <a:lnTo>
                    <a:pt x="9512" y="88557"/>
                  </a:lnTo>
                  <a:lnTo>
                    <a:pt x="10499" y="87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5433999" y="654218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450" y="0"/>
                  </a:moveTo>
                  <a:lnTo>
                    <a:pt x="0" y="0"/>
                  </a:lnTo>
                  <a:lnTo>
                    <a:pt x="0" y="44449"/>
                  </a:lnTo>
                  <a:lnTo>
                    <a:pt x="44450" y="44449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5433999" y="654218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450" y="0"/>
                  </a:moveTo>
                  <a:lnTo>
                    <a:pt x="0" y="0"/>
                  </a:lnTo>
                  <a:lnTo>
                    <a:pt x="0" y="44449"/>
                  </a:lnTo>
                  <a:lnTo>
                    <a:pt x="44450" y="44449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5431840" y="6540029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48767" y="0"/>
                  </a:moveTo>
                  <a:lnTo>
                    <a:pt x="0" y="0"/>
                  </a:lnTo>
                  <a:lnTo>
                    <a:pt x="0" y="48768"/>
                  </a:lnTo>
                  <a:lnTo>
                    <a:pt x="2159" y="48768"/>
                  </a:lnTo>
                  <a:lnTo>
                    <a:pt x="2159" y="44450"/>
                  </a:lnTo>
                  <a:lnTo>
                    <a:pt x="4317" y="44450"/>
                  </a:lnTo>
                  <a:lnTo>
                    <a:pt x="4317" y="4318"/>
                  </a:lnTo>
                  <a:lnTo>
                    <a:pt x="48767" y="4318"/>
                  </a:lnTo>
                  <a:lnTo>
                    <a:pt x="48767" y="0"/>
                  </a:lnTo>
                  <a:close/>
                </a:path>
                <a:path w="48895" h="48895">
                  <a:moveTo>
                    <a:pt x="4317" y="44450"/>
                  </a:moveTo>
                  <a:lnTo>
                    <a:pt x="2159" y="44450"/>
                  </a:lnTo>
                  <a:lnTo>
                    <a:pt x="2159" y="48768"/>
                  </a:lnTo>
                  <a:lnTo>
                    <a:pt x="48767" y="48768"/>
                  </a:lnTo>
                  <a:lnTo>
                    <a:pt x="48767" y="46609"/>
                  </a:lnTo>
                  <a:lnTo>
                    <a:pt x="4317" y="46609"/>
                  </a:lnTo>
                  <a:lnTo>
                    <a:pt x="4317" y="44450"/>
                  </a:lnTo>
                  <a:close/>
                </a:path>
                <a:path w="48895" h="48895">
                  <a:moveTo>
                    <a:pt x="48767" y="4318"/>
                  </a:moveTo>
                  <a:lnTo>
                    <a:pt x="44450" y="4318"/>
                  </a:lnTo>
                  <a:lnTo>
                    <a:pt x="44450" y="44450"/>
                  </a:lnTo>
                  <a:lnTo>
                    <a:pt x="4317" y="44450"/>
                  </a:lnTo>
                  <a:lnTo>
                    <a:pt x="4317" y="46609"/>
                  </a:lnTo>
                  <a:lnTo>
                    <a:pt x="48767" y="46609"/>
                  </a:lnTo>
                  <a:lnTo>
                    <a:pt x="4876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5454738" y="653922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450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44450" y="44450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5454738" y="653922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450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44450" y="44450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5452579" y="6537070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48768" y="0"/>
                  </a:moveTo>
                  <a:lnTo>
                    <a:pt x="0" y="0"/>
                  </a:lnTo>
                  <a:lnTo>
                    <a:pt x="0" y="48767"/>
                  </a:lnTo>
                  <a:lnTo>
                    <a:pt x="2159" y="48767"/>
                  </a:lnTo>
                  <a:lnTo>
                    <a:pt x="2159" y="44450"/>
                  </a:lnTo>
                  <a:lnTo>
                    <a:pt x="4318" y="44450"/>
                  </a:lnTo>
                  <a:lnTo>
                    <a:pt x="4318" y="4317"/>
                  </a:lnTo>
                  <a:lnTo>
                    <a:pt x="48768" y="4317"/>
                  </a:lnTo>
                  <a:lnTo>
                    <a:pt x="48768" y="0"/>
                  </a:lnTo>
                  <a:close/>
                </a:path>
                <a:path w="48895" h="48895">
                  <a:moveTo>
                    <a:pt x="4318" y="44450"/>
                  </a:moveTo>
                  <a:lnTo>
                    <a:pt x="2159" y="44450"/>
                  </a:lnTo>
                  <a:lnTo>
                    <a:pt x="2159" y="48767"/>
                  </a:lnTo>
                  <a:lnTo>
                    <a:pt x="48768" y="48767"/>
                  </a:lnTo>
                  <a:lnTo>
                    <a:pt x="48768" y="46608"/>
                  </a:lnTo>
                  <a:lnTo>
                    <a:pt x="4318" y="46608"/>
                  </a:lnTo>
                  <a:lnTo>
                    <a:pt x="4318" y="44450"/>
                  </a:lnTo>
                  <a:close/>
                </a:path>
                <a:path w="48895" h="48895">
                  <a:moveTo>
                    <a:pt x="48768" y="4317"/>
                  </a:moveTo>
                  <a:lnTo>
                    <a:pt x="44450" y="4317"/>
                  </a:lnTo>
                  <a:lnTo>
                    <a:pt x="44450" y="44450"/>
                  </a:lnTo>
                  <a:lnTo>
                    <a:pt x="4318" y="44450"/>
                  </a:lnTo>
                  <a:lnTo>
                    <a:pt x="4318" y="46608"/>
                  </a:lnTo>
                  <a:lnTo>
                    <a:pt x="48768" y="46608"/>
                  </a:lnTo>
                  <a:lnTo>
                    <a:pt x="4876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5487327" y="5605779"/>
              <a:ext cx="33020" cy="1366520"/>
            </a:xfrm>
            <a:custGeom>
              <a:avLst/>
              <a:gdLst/>
              <a:ahLst/>
              <a:cxnLst/>
              <a:rect l="l" t="t" r="r" b="b"/>
              <a:pathLst>
                <a:path w="33020" h="1366520">
                  <a:moveTo>
                    <a:pt x="32600" y="0"/>
                  </a:moveTo>
                  <a:lnTo>
                    <a:pt x="0" y="0"/>
                  </a:lnTo>
                  <a:lnTo>
                    <a:pt x="0" y="1366088"/>
                  </a:lnTo>
                  <a:lnTo>
                    <a:pt x="32600" y="1366088"/>
                  </a:lnTo>
                  <a:lnTo>
                    <a:pt x="3260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5319534" y="5603239"/>
              <a:ext cx="202565" cy="1370330"/>
            </a:xfrm>
            <a:custGeom>
              <a:avLst/>
              <a:gdLst/>
              <a:ahLst/>
              <a:cxnLst/>
              <a:rect l="l" t="t" r="r" b="b"/>
              <a:pathLst>
                <a:path w="202564" h="1370329">
                  <a:moveTo>
                    <a:pt x="40005" y="497789"/>
                  </a:moveTo>
                  <a:lnTo>
                    <a:pt x="0" y="497789"/>
                  </a:lnTo>
                  <a:lnTo>
                    <a:pt x="0" y="665962"/>
                  </a:lnTo>
                  <a:lnTo>
                    <a:pt x="40005" y="665962"/>
                  </a:lnTo>
                  <a:lnTo>
                    <a:pt x="40005" y="497789"/>
                  </a:lnTo>
                  <a:close/>
                </a:path>
                <a:path w="202564" h="1370329">
                  <a:moveTo>
                    <a:pt x="202552" y="0"/>
                  </a:moveTo>
                  <a:lnTo>
                    <a:pt x="198234" y="0"/>
                  </a:lnTo>
                  <a:lnTo>
                    <a:pt x="198234" y="5080"/>
                  </a:lnTo>
                  <a:lnTo>
                    <a:pt x="198234" y="1366520"/>
                  </a:lnTo>
                  <a:lnTo>
                    <a:pt x="169951" y="1366520"/>
                  </a:lnTo>
                  <a:lnTo>
                    <a:pt x="169951" y="5080"/>
                  </a:lnTo>
                  <a:lnTo>
                    <a:pt x="198234" y="5080"/>
                  </a:lnTo>
                  <a:lnTo>
                    <a:pt x="198234" y="0"/>
                  </a:lnTo>
                  <a:lnTo>
                    <a:pt x="165633" y="0"/>
                  </a:lnTo>
                  <a:lnTo>
                    <a:pt x="165633" y="5080"/>
                  </a:lnTo>
                  <a:lnTo>
                    <a:pt x="165633" y="1366520"/>
                  </a:lnTo>
                  <a:lnTo>
                    <a:pt x="165633" y="1370330"/>
                  </a:lnTo>
                  <a:lnTo>
                    <a:pt x="167792" y="1370330"/>
                  </a:lnTo>
                  <a:lnTo>
                    <a:pt x="202552" y="1370330"/>
                  </a:lnTo>
                  <a:lnTo>
                    <a:pt x="202552" y="1369060"/>
                  </a:lnTo>
                  <a:lnTo>
                    <a:pt x="202552" y="1366520"/>
                  </a:lnTo>
                  <a:lnTo>
                    <a:pt x="202552" y="5080"/>
                  </a:lnTo>
                  <a:lnTo>
                    <a:pt x="2025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5324360" y="6028791"/>
              <a:ext cx="43815" cy="70485"/>
            </a:xfrm>
            <a:custGeom>
              <a:avLst/>
              <a:gdLst/>
              <a:ahLst/>
              <a:cxnLst/>
              <a:rect l="l" t="t" r="r" b="b"/>
              <a:pathLst>
                <a:path w="43814" h="70485">
                  <a:moveTo>
                    <a:pt x="43713" y="0"/>
                  </a:moveTo>
                  <a:lnTo>
                    <a:pt x="0" y="0"/>
                  </a:lnTo>
                  <a:lnTo>
                    <a:pt x="0" y="70383"/>
                  </a:lnTo>
                  <a:lnTo>
                    <a:pt x="43713" y="70383"/>
                  </a:lnTo>
                  <a:lnTo>
                    <a:pt x="43713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5246573" y="6026632"/>
              <a:ext cx="183515" cy="379730"/>
            </a:xfrm>
            <a:custGeom>
              <a:avLst/>
              <a:gdLst/>
              <a:ahLst/>
              <a:cxnLst/>
              <a:rect l="l" t="t" r="r" b="b"/>
              <a:pathLst>
                <a:path w="183514" h="379729">
                  <a:moveTo>
                    <a:pt x="123659" y="0"/>
                  </a:moveTo>
                  <a:lnTo>
                    <a:pt x="119341" y="0"/>
                  </a:lnTo>
                  <a:lnTo>
                    <a:pt x="119341" y="4318"/>
                  </a:lnTo>
                  <a:lnTo>
                    <a:pt x="119341" y="70383"/>
                  </a:lnTo>
                  <a:lnTo>
                    <a:pt x="79946" y="70383"/>
                  </a:lnTo>
                  <a:lnTo>
                    <a:pt x="79946" y="4318"/>
                  </a:lnTo>
                  <a:lnTo>
                    <a:pt x="119341" y="4318"/>
                  </a:lnTo>
                  <a:lnTo>
                    <a:pt x="119341" y="0"/>
                  </a:lnTo>
                  <a:lnTo>
                    <a:pt x="75628" y="0"/>
                  </a:lnTo>
                  <a:lnTo>
                    <a:pt x="75628" y="74701"/>
                  </a:lnTo>
                  <a:lnTo>
                    <a:pt x="77787" y="74701"/>
                  </a:lnTo>
                  <a:lnTo>
                    <a:pt x="123659" y="74701"/>
                  </a:lnTo>
                  <a:lnTo>
                    <a:pt x="123659" y="72542"/>
                  </a:lnTo>
                  <a:lnTo>
                    <a:pt x="123659" y="4318"/>
                  </a:lnTo>
                  <a:lnTo>
                    <a:pt x="123659" y="0"/>
                  </a:lnTo>
                  <a:close/>
                </a:path>
                <a:path w="183514" h="379729">
                  <a:moveTo>
                    <a:pt x="182994" y="346646"/>
                  </a:moveTo>
                  <a:lnTo>
                    <a:pt x="0" y="346646"/>
                  </a:lnTo>
                  <a:lnTo>
                    <a:pt x="0" y="379247"/>
                  </a:lnTo>
                  <a:lnTo>
                    <a:pt x="182994" y="379247"/>
                  </a:lnTo>
                  <a:lnTo>
                    <a:pt x="182994" y="3466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5339600" y="638214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499" y="0"/>
                  </a:moveTo>
                  <a:lnTo>
                    <a:pt x="2603" y="495"/>
                  </a:lnTo>
                  <a:lnTo>
                    <a:pt x="0" y="3492"/>
                  </a:lnTo>
                  <a:lnTo>
                    <a:pt x="469" y="10401"/>
                  </a:lnTo>
                  <a:lnTo>
                    <a:pt x="3467" y="13004"/>
                  </a:lnTo>
                  <a:lnTo>
                    <a:pt x="10363" y="12522"/>
                  </a:lnTo>
                  <a:lnTo>
                    <a:pt x="12966" y="9512"/>
                  </a:lnTo>
                  <a:lnTo>
                    <a:pt x="12750" y="6070"/>
                  </a:lnTo>
                  <a:lnTo>
                    <a:pt x="12496" y="2616"/>
                  </a:lnTo>
                  <a:lnTo>
                    <a:pt x="9499" y="0"/>
                  </a:lnTo>
                  <a:close/>
                </a:path>
              </a:pathLst>
            </a:custGeom>
            <a:solidFill>
              <a:srgbClr val="8486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5246573" y="6035484"/>
              <a:ext cx="183515" cy="365125"/>
            </a:xfrm>
            <a:custGeom>
              <a:avLst/>
              <a:gdLst/>
              <a:ahLst/>
              <a:cxnLst/>
              <a:rect l="l" t="t" r="r" b="b"/>
              <a:pathLst>
                <a:path w="183514" h="365125">
                  <a:moveTo>
                    <a:pt x="111302" y="346633"/>
                  </a:moveTo>
                  <a:lnTo>
                    <a:pt x="110337" y="345668"/>
                  </a:lnTo>
                  <a:lnTo>
                    <a:pt x="106984" y="342315"/>
                  </a:lnTo>
                  <a:lnTo>
                    <a:pt x="106984" y="352653"/>
                  </a:lnTo>
                  <a:lnTo>
                    <a:pt x="103619" y="352882"/>
                  </a:lnTo>
                  <a:lnTo>
                    <a:pt x="103632" y="355282"/>
                  </a:lnTo>
                  <a:lnTo>
                    <a:pt x="101955" y="357124"/>
                  </a:lnTo>
                  <a:lnTo>
                    <a:pt x="99491" y="357276"/>
                  </a:lnTo>
                  <a:lnTo>
                    <a:pt x="97370" y="357276"/>
                  </a:lnTo>
                  <a:lnTo>
                    <a:pt x="95554" y="355612"/>
                  </a:lnTo>
                  <a:lnTo>
                    <a:pt x="95415" y="351028"/>
                  </a:lnTo>
                  <a:lnTo>
                    <a:pt x="97066" y="349211"/>
                  </a:lnTo>
                  <a:lnTo>
                    <a:pt x="99529" y="349059"/>
                  </a:lnTo>
                  <a:lnTo>
                    <a:pt x="101650" y="349059"/>
                  </a:lnTo>
                  <a:lnTo>
                    <a:pt x="103466" y="350710"/>
                  </a:lnTo>
                  <a:lnTo>
                    <a:pt x="103619" y="352882"/>
                  </a:lnTo>
                  <a:lnTo>
                    <a:pt x="106984" y="352653"/>
                  </a:lnTo>
                  <a:lnTo>
                    <a:pt x="106984" y="342315"/>
                  </a:lnTo>
                  <a:lnTo>
                    <a:pt x="106019" y="341350"/>
                  </a:lnTo>
                  <a:lnTo>
                    <a:pt x="92964" y="341350"/>
                  </a:lnTo>
                  <a:lnTo>
                    <a:pt x="87693" y="346633"/>
                  </a:lnTo>
                  <a:lnTo>
                    <a:pt x="87693" y="359676"/>
                  </a:lnTo>
                  <a:lnTo>
                    <a:pt x="92976" y="364959"/>
                  </a:lnTo>
                  <a:lnTo>
                    <a:pt x="106019" y="364959"/>
                  </a:lnTo>
                  <a:lnTo>
                    <a:pt x="110337" y="360641"/>
                  </a:lnTo>
                  <a:lnTo>
                    <a:pt x="111302" y="359676"/>
                  </a:lnTo>
                  <a:lnTo>
                    <a:pt x="111302" y="346633"/>
                  </a:lnTo>
                  <a:close/>
                </a:path>
                <a:path w="183514" h="365125">
                  <a:moveTo>
                    <a:pt x="182994" y="0"/>
                  </a:moveTo>
                  <a:lnTo>
                    <a:pt x="0" y="0"/>
                  </a:lnTo>
                  <a:lnTo>
                    <a:pt x="0" y="32575"/>
                  </a:lnTo>
                  <a:lnTo>
                    <a:pt x="182994" y="32575"/>
                  </a:lnTo>
                  <a:lnTo>
                    <a:pt x="1829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5330685" y="6262953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39674" y="0"/>
                  </a:moveTo>
                  <a:lnTo>
                    <a:pt x="0" y="0"/>
                  </a:lnTo>
                  <a:lnTo>
                    <a:pt x="0" y="6235"/>
                  </a:lnTo>
                  <a:lnTo>
                    <a:pt x="0" y="36576"/>
                  </a:lnTo>
                  <a:lnTo>
                    <a:pt x="39674" y="36576"/>
                  </a:lnTo>
                  <a:lnTo>
                    <a:pt x="39674" y="6235"/>
                  </a:lnTo>
                  <a:lnTo>
                    <a:pt x="3967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5328526" y="6260794"/>
              <a:ext cx="44450" cy="41275"/>
            </a:xfrm>
            <a:custGeom>
              <a:avLst/>
              <a:gdLst/>
              <a:ahLst/>
              <a:cxnLst/>
              <a:rect l="l" t="t" r="r" b="b"/>
              <a:pathLst>
                <a:path w="44450" h="41275">
                  <a:moveTo>
                    <a:pt x="43992" y="0"/>
                  </a:moveTo>
                  <a:lnTo>
                    <a:pt x="0" y="0"/>
                  </a:lnTo>
                  <a:lnTo>
                    <a:pt x="0" y="40881"/>
                  </a:lnTo>
                  <a:lnTo>
                    <a:pt x="43992" y="40881"/>
                  </a:lnTo>
                  <a:lnTo>
                    <a:pt x="43992" y="36563"/>
                  </a:lnTo>
                  <a:lnTo>
                    <a:pt x="4317" y="36563"/>
                  </a:lnTo>
                  <a:lnTo>
                    <a:pt x="4317" y="4317"/>
                  </a:lnTo>
                  <a:lnTo>
                    <a:pt x="2158" y="4317"/>
                  </a:lnTo>
                  <a:lnTo>
                    <a:pt x="2158" y="2159"/>
                  </a:lnTo>
                  <a:lnTo>
                    <a:pt x="43992" y="2159"/>
                  </a:lnTo>
                  <a:lnTo>
                    <a:pt x="43992" y="0"/>
                  </a:lnTo>
                  <a:close/>
                </a:path>
                <a:path w="44450" h="41275">
                  <a:moveTo>
                    <a:pt x="43992" y="2159"/>
                  </a:moveTo>
                  <a:lnTo>
                    <a:pt x="4317" y="2159"/>
                  </a:lnTo>
                  <a:lnTo>
                    <a:pt x="4317" y="4317"/>
                  </a:lnTo>
                  <a:lnTo>
                    <a:pt x="39674" y="4317"/>
                  </a:lnTo>
                  <a:lnTo>
                    <a:pt x="39674" y="36563"/>
                  </a:lnTo>
                  <a:lnTo>
                    <a:pt x="43992" y="36563"/>
                  </a:lnTo>
                  <a:lnTo>
                    <a:pt x="43992" y="2159"/>
                  </a:lnTo>
                  <a:close/>
                </a:path>
                <a:path w="44450" h="41275">
                  <a:moveTo>
                    <a:pt x="4317" y="2159"/>
                  </a:moveTo>
                  <a:lnTo>
                    <a:pt x="2158" y="2159"/>
                  </a:lnTo>
                  <a:lnTo>
                    <a:pt x="2158" y="4317"/>
                  </a:lnTo>
                  <a:lnTo>
                    <a:pt x="4317" y="4317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5360288" y="6101028"/>
              <a:ext cx="63500" cy="168275"/>
            </a:xfrm>
            <a:custGeom>
              <a:avLst/>
              <a:gdLst/>
              <a:ahLst/>
              <a:cxnLst/>
              <a:rect l="l" t="t" r="r" b="b"/>
              <a:pathLst>
                <a:path w="63500" h="168275">
                  <a:moveTo>
                    <a:pt x="62979" y="0"/>
                  </a:moveTo>
                  <a:lnTo>
                    <a:pt x="0" y="0"/>
                  </a:lnTo>
                  <a:lnTo>
                    <a:pt x="0" y="168160"/>
                  </a:lnTo>
                  <a:lnTo>
                    <a:pt x="62979" y="168160"/>
                  </a:lnTo>
                  <a:lnTo>
                    <a:pt x="6297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5358130" y="6098539"/>
              <a:ext cx="67310" cy="172720"/>
            </a:xfrm>
            <a:custGeom>
              <a:avLst/>
              <a:gdLst/>
              <a:ahLst/>
              <a:cxnLst/>
              <a:rect l="l" t="t" r="r" b="b"/>
              <a:pathLst>
                <a:path w="67310" h="172720">
                  <a:moveTo>
                    <a:pt x="67297" y="0"/>
                  </a:moveTo>
                  <a:lnTo>
                    <a:pt x="62979" y="0"/>
                  </a:lnTo>
                  <a:lnTo>
                    <a:pt x="62979" y="5080"/>
                  </a:lnTo>
                  <a:lnTo>
                    <a:pt x="62979" y="168910"/>
                  </a:lnTo>
                  <a:lnTo>
                    <a:pt x="4318" y="168910"/>
                  </a:lnTo>
                  <a:lnTo>
                    <a:pt x="4318" y="5080"/>
                  </a:lnTo>
                  <a:lnTo>
                    <a:pt x="62979" y="5080"/>
                  </a:lnTo>
                  <a:lnTo>
                    <a:pt x="62979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68910"/>
                  </a:lnTo>
                  <a:lnTo>
                    <a:pt x="0" y="170180"/>
                  </a:lnTo>
                  <a:lnTo>
                    <a:pt x="0" y="172720"/>
                  </a:lnTo>
                  <a:lnTo>
                    <a:pt x="67297" y="172720"/>
                  </a:lnTo>
                  <a:lnTo>
                    <a:pt x="67297" y="5080"/>
                  </a:lnTo>
                  <a:lnTo>
                    <a:pt x="672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5390171" y="6138011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4292" y="0"/>
                  </a:moveTo>
                  <a:lnTo>
                    <a:pt x="596" y="3225"/>
                  </a:lnTo>
                  <a:lnTo>
                    <a:pt x="304" y="7493"/>
                  </a:lnTo>
                  <a:lnTo>
                    <a:pt x="0" y="11747"/>
                  </a:lnTo>
                  <a:lnTo>
                    <a:pt x="3200" y="15443"/>
                  </a:lnTo>
                  <a:lnTo>
                    <a:pt x="11734" y="16040"/>
                  </a:lnTo>
                  <a:lnTo>
                    <a:pt x="15430" y="12826"/>
                  </a:lnTo>
                  <a:lnTo>
                    <a:pt x="16027" y="4305"/>
                  </a:lnTo>
                  <a:lnTo>
                    <a:pt x="12801" y="609"/>
                  </a:lnTo>
                  <a:lnTo>
                    <a:pt x="4292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5359908" y="6136144"/>
              <a:ext cx="64769" cy="65405"/>
            </a:xfrm>
            <a:custGeom>
              <a:avLst/>
              <a:gdLst/>
              <a:ahLst/>
              <a:cxnLst/>
              <a:rect l="l" t="t" r="r" b="b"/>
              <a:pathLst>
                <a:path w="64770" h="65404">
                  <a:moveTo>
                    <a:pt x="48158" y="4724"/>
                  </a:moveTo>
                  <a:lnTo>
                    <a:pt x="47764" y="4305"/>
                  </a:lnTo>
                  <a:lnTo>
                    <a:pt x="44170" y="393"/>
                  </a:lnTo>
                  <a:lnTo>
                    <a:pt x="38976" y="25"/>
                  </a:lnTo>
                  <a:lnTo>
                    <a:pt x="38252" y="0"/>
                  </a:lnTo>
                  <a:lnTo>
                    <a:pt x="33096" y="0"/>
                  </a:lnTo>
                  <a:lnTo>
                    <a:pt x="28778" y="4000"/>
                  </a:lnTo>
                  <a:lnTo>
                    <a:pt x="28409" y="9207"/>
                  </a:lnTo>
                  <a:lnTo>
                    <a:pt x="32715" y="9499"/>
                  </a:lnTo>
                  <a:lnTo>
                    <a:pt x="32918" y="6565"/>
                  </a:lnTo>
                  <a:lnTo>
                    <a:pt x="35369" y="4305"/>
                  </a:lnTo>
                  <a:lnTo>
                    <a:pt x="38658" y="4330"/>
                  </a:lnTo>
                  <a:lnTo>
                    <a:pt x="41592" y="4521"/>
                  </a:lnTo>
                  <a:lnTo>
                    <a:pt x="43853" y="6997"/>
                  </a:lnTo>
                  <a:lnTo>
                    <a:pt x="43815" y="10566"/>
                  </a:lnTo>
                  <a:lnTo>
                    <a:pt x="43637" y="13220"/>
                  </a:lnTo>
                  <a:lnTo>
                    <a:pt x="41173" y="15468"/>
                  </a:lnTo>
                  <a:lnTo>
                    <a:pt x="38303" y="15468"/>
                  </a:lnTo>
                  <a:lnTo>
                    <a:pt x="34937" y="15240"/>
                  </a:lnTo>
                  <a:lnTo>
                    <a:pt x="32702" y="12788"/>
                  </a:lnTo>
                  <a:lnTo>
                    <a:pt x="32715" y="9512"/>
                  </a:lnTo>
                  <a:lnTo>
                    <a:pt x="28409" y="9207"/>
                  </a:lnTo>
                  <a:lnTo>
                    <a:pt x="28384" y="15049"/>
                  </a:lnTo>
                  <a:lnTo>
                    <a:pt x="32372" y="19392"/>
                  </a:lnTo>
                  <a:lnTo>
                    <a:pt x="37604" y="19761"/>
                  </a:lnTo>
                  <a:lnTo>
                    <a:pt x="38303" y="19786"/>
                  </a:lnTo>
                  <a:lnTo>
                    <a:pt x="43459" y="19761"/>
                  </a:lnTo>
                  <a:lnTo>
                    <a:pt x="47777" y="15786"/>
                  </a:lnTo>
                  <a:lnTo>
                    <a:pt x="47790" y="15468"/>
                  </a:lnTo>
                  <a:lnTo>
                    <a:pt x="48145" y="10566"/>
                  </a:lnTo>
                  <a:lnTo>
                    <a:pt x="48158" y="4724"/>
                  </a:lnTo>
                  <a:close/>
                </a:path>
                <a:path w="64770" h="65404">
                  <a:moveTo>
                    <a:pt x="48844" y="41541"/>
                  </a:moveTo>
                  <a:lnTo>
                    <a:pt x="45237" y="37909"/>
                  </a:lnTo>
                  <a:lnTo>
                    <a:pt x="36283" y="37909"/>
                  </a:lnTo>
                  <a:lnTo>
                    <a:pt x="32677" y="41541"/>
                  </a:lnTo>
                  <a:lnTo>
                    <a:pt x="32677" y="50457"/>
                  </a:lnTo>
                  <a:lnTo>
                    <a:pt x="36283" y="54089"/>
                  </a:lnTo>
                  <a:lnTo>
                    <a:pt x="45224" y="54089"/>
                  </a:lnTo>
                  <a:lnTo>
                    <a:pt x="48844" y="50457"/>
                  </a:lnTo>
                  <a:lnTo>
                    <a:pt x="48844" y="49771"/>
                  </a:lnTo>
                  <a:lnTo>
                    <a:pt x="48844" y="42227"/>
                  </a:lnTo>
                  <a:lnTo>
                    <a:pt x="48844" y="41541"/>
                  </a:lnTo>
                  <a:close/>
                </a:path>
                <a:path w="64770" h="65404">
                  <a:moveTo>
                    <a:pt x="64465" y="60883"/>
                  </a:moveTo>
                  <a:lnTo>
                    <a:pt x="34061" y="60883"/>
                  </a:lnTo>
                  <a:lnTo>
                    <a:pt x="28130" y="56438"/>
                  </a:lnTo>
                  <a:lnTo>
                    <a:pt x="17957" y="56438"/>
                  </a:lnTo>
                  <a:lnTo>
                    <a:pt x="12776" y="59397"/>
                  </a:lnTo>
                  <a:lnTo>
                    <a:pt x="0" y="59397"/>
                  </a:lnTo>
                  <a:lnTo>
                    <a:pt x="0" y="63715"/>
                  </a:lnTo>
                  <a:lnTo>
                    <a:pt x="13919" y="63715"/>
                  </a:lnTo>
                  <a:lnTo>
                    <a:pt x="19100" y="60756"/>
                  </a:lnTo>
                  <a:lnTo>
                    <a:pt x="26695" y="60756"/>
                  </a:lnTo>
                  <a:lnTo>
                    <a:pt x="32626" y="65201"/>
                  </a:lnTo>
                  <a:lnTo>
                    <a:pt x="64465" y="65201"/>
                  </a:lnTo>
                  <a:lnTo>
                    <a:pt x="64465" y="60883"/>
                  </a:lnTo>
                  <a:close/>
                </a:path>
                <a:path w="64770" h="65404">
                  <a:moveTo>
                    <a:pt x="64465" y="26809"/>
                  </a:moveTo>
                  <a:lnTo>
                    <a:pt x="32626" y="26809"/>
                  </a:lnTo>
                  <a:lnTo>
                    <a:pt x="26695" y="31242"/>
                  </a:lnTo>
                  <a:lnTo>
                    <a:pt x="19100" y="31242"/>
                  </a:lnTo>
                  <a:lnTo>
                    <a:pt x="13919" y="28282"/>
                  </a:lnTo>
                  <a:lnTo>
                    <a:pt x="0" y="28282"/>
                  </a:lnTo>
                  <a:lnTo>
                    <a:pt x="0" y="32600"/>
                  </a:lnTo>
                  <a:lnTo>
                    <a:pt x="12776" y="32600"/>
                  </a:lnTo>
                  <a:lnTo>
                    <a:pt x="17957" y="35560"/>
                  </a:lnTo>
                  <a:lnTo>
                    <a:pt x="28130" y="35560"/>
                  </a:lnTo>
                  <a:lnTo>
                    <a:pt x="34061" y="31127"/>
                  </a:lnTo>
                  <a:lnTo>
                    <a:pt x="64465" y="31127"/>
                  </a:lnTo>
                  <a:lnTo>
                    <a:pt x="64465" y="268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5387314" y="6169545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5196"/>
                  </a:lnTo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5385155" y="6169545"/>
              <a:ext cx="4445" cy="25400"/>
            </a:xfrm>
            <a:custGeom>
              <a:avLst/>
              <a:gdLst/>
              <a:ahLst/>
              <a:cxnLst/>
              <a:rect l="l" t="t" r="r" b="b"/>
              <a:pathLst>
                <a:path w="4445" h="25400">
                  <a:moveTo>
                    <a:pt x="4317" y="0"/>
                  </a:moveTo>
                  <a:lnTo>
                    <a:pt x="0" y="0"/>
                  </a:lnTo>
                  <a:lnTo>
                    <a:pt x="0" y="25196"/>
                  </a:lnTo>
                  <a:lnTo>
                    <a:pt x="4317" y="25196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5363629" y="617251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935" y="0"/>
                  </a:moveTo>
                  <a:lnTo>
                    <a:pt x="4317" y="0"/>
                  </a:lnTo>
                  <a:lnTo>
                    <a:pt x="0" y="4292"/>
                  </a:lnTo>
                  <a:lnTo>
                    <a:pt x="0" y="9626"/>
                  </a:lnTo>
                  <a:lnTo>
                    <a:pt x="0" y="14947"/>
                  </a:lnTo>
                  <a:lnTo>
                    <a:pt x="4317" y="19253"/>
                  </a:lnTo>
                  <a:lnTo>
                    <a:pt x="14935" y="19253"/>
                  </a:lnTo>
                  <a:lnTo>
                    <a:pt x="19253" y="14947"/>
                  </a:lnTo>
                  <a:lnTo>
                    <a:pt x="19253" y="4292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5361470" y="617035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5430" y="9372"/>
                  </a:moveTo>
                  <a:lnTo>
                    <a:pt x="13474" y="7404"/>
                  </a:lnTo>
                  <a:lnTo>
                    <a:pt x="8610" y="7404"/>
                  </a:lnTo>
                  <a:lnTo>
                    <a:pt x="6680" y="9372"/>
                  </a:lnTo>
                  <a:lnTo>
                    <a:pt x="6680" y="14211"/>
                  </a:lnTo>
                  <a:lnTo>
                    <a:pt x="8623" y="16167"/>
                  </a:lnTo>
                  <a:lnTo>
                    <a:pt x="13462" y="16167"/>
                  </a:lnTo>
                  <a:lnTo>
                    <a:pt x="15430" y="14211"/>
                  </a:lnTo>
                  <a:lnTo>
                    <a:pt x="15430" y="11849"/>
                  </a:lnTo>
                  <a:lnTo>
                    <a:pt x="15430" y="11722"/>
                  </a:lnTo>
                  <a:lnTo>
                    <a:pt x="15430" y="9372"/>
                  </a:lnTo>
                  <a:close/>
                </a:path>
                <a:path w="24129" h="24129">
                  <a:moveTo>
                    <a:pt x="23571" y="5270"/>
                  </a:moveTo>
                  <a:lnTo>
                    <a:pt x="22606" y="4318"/>
                  </a:lnTo>
                  <a:lnTo>
                    <a:pt x="19240" y="952"/>
                  </a:lnTo>
                  <a:lnTo>
                    <a:pt x="19240" y="7645"/>
                  </a:lnTo>
                  <a:lnTo>
                    <a:pt x="19240" y="15913"/>
                  </a:lnTo>
                  <a:lnTo>
                    <a:pt x="15900" y="19253"/>
                  </a:lnTo>
                  <a:lnTo>
                    <a:pt x="7670" y="19253"/>
                  </a:lnTo>
                  <a:lnTo>
                    <a:pt x="4330" y="15913"/>
                  </a:lnTo>
                  <a:lnTo>
                    <a:pt x="4330" y="7645"/>
                  </a:lnTo>
                  <a:lnTo>
                    <a:pt x="7670" y="4318"/>
                  </a:lnTo>
                  <a:lnTo>
                    <a:pt x="15900" y="4318"/>
                  </a:lnTo>
                  <a:lnTo>
                    <a:pt x="19240" y="7645"/>
                  </a:lnTo>
                  <a:lnTo>
                    <a:pt x="19240" y="952"/>
                  </a:lnTo>
                  <a:lnTo>
                    <a:pt x="18288" y="0"/>
                  </a:lnTo>
                  <a:lnTo>
                    <a:pt x="5283" y="0"/>
                  </a:lnTo>
                  <a:lnTo>
                    <a:pt x="0" y="5270"/>
                  </a:lnTo>
                  <a:lnTo>
                    <a:pt x="0" y="18300"/>
                  </a:lnTo>
                  <a:lnTo>
                    <a:pt x="5283" y="23571"/>
                  </a:lnTo>
                  <a:lnTo>
                    <a:pt x="18288" y="23571"/>
                  </a:lnTo>
                  <a:lnTo>
                    <a:pt x="22606" y="19253"/>
                  </a:lnTo>
                  <a:lnTo>
                    <a:pt x="23571" y="18300"/>
                  </a:lnTo>
                  <a:lnTo>
                    <a:pt x="23571" y="5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5256580" y="6101028"/>
              <a:ext cx="63500" cy="168275"/>
            </a:xfrm>
            <a:custGeom>
              <a:avLst/>
              <a:gdLst/>
              <a:ahLst/>
              <a:cxnLst/>
              <a:rect l="l" t="t" r="r" b="b"/>
              <a:pathLst>
                <a:path w="63500" h="168275">
                  <a:moveTo>
                    <a:pt x="62979" y="0"/>
                  </a:moveTo>
                  <a:lnTo>
                    <a:pt x="0" y="0"/>
                  </a:lnTo>
                  <a:lnTo>
                    <a:pt x="0" y="168160"/>
                  </a:lnTo>
                  <a:lnTo>
                    <a:pt x="62979" y="168160"/>
                  </a:lnTo>
                  <a:lnTo>
                    <a:pt x="6297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5254421" y="6098539"/>
              <a:ext cx="67310" cy="172720"/>
            </a:xfrm>
            <a:custGeom>
              <a:avLst/>
              <a:gdLst/>
              <a:ahLst/>
              <a:cxnLst/>
              <a:rect l="l" t="t" r="r" b="b"/>
              <a:pathLst>
                <a:path w="67310" h="172720">
                  <a:moveTo>
                    <a:pt x="67297" y="0"/>
                  </a:moveTo>
                  <a:lnTo>
                    <a:pt x="62979" y="0"/>
                  </a:lnTo>
                  <a:lnTo>
                    <a:pt x="62979" y="5080"/>
                  </a:lnTo>
                  <a:lnTo>
                    <a:pt x="62979" y="168910"/>
                  </a:lnTo>
                  <a:lnTo>
                    <a:pt x="4318" y="168910"/>
                  </a:lnTo>
                  <a:lnTo>
                    <a:pt x="4318" y="5080"/>
                  </a:lnTo>
                  <a:lnTo>
                    <a:pt x="62979" y="5080"/>
                  </a:lnTo>
                  <a:lnTo>
                    <a:pt x="62979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68910"/>
                  </a:lnTo>
                  <a:lnTo>
                    <a:pt x="0" y="172720"/>
                  </a:lnTo>
                  <a:lnTo>
                    <a:pt x="2159" y="172720"/>
                  </a:lnTo>
                  <a:lnTo>
                    <a:pt x="67297" y="172720"/>
                  </a:lnTo>
                  <a:lnTo>
                    <a:pt x="67297" y="170180"/>
                  </a:lnTo>
                  <a:lnTo>
                    <a:pt x="67297" y="168910"/>
                  </a:lnTo>
                  <a:lnTo>
                    <a:pt x="67297" y="5080"/>
                  </a:lnTo>
                  <a:lnTo>
                    <a:pt x="672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5273636" y="6138011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1734" y="0"/>
                  </a:moveTo>
                  <a:lnTo>
                    <a:pt x="3225" y="609"/>
                  </a:lnTo>
                  <a:lnTo>
                    <a:pt x="0" y="4305"/>
                  </a:lnTo>
                  <a:lnTo>
                    <a:pt x="596" y="12826"/>
                  </a:lnTo>
                  <a:lnTo>
                    <a:pt x="4292" y="16040"/>
                  </a:lnTo>
                  <a:lnTo>
                    <a:pt x="12801" y="15443"/>
                  </a:lnTo>
                  <a:lnTo>
                    <a:pt x="16027" y="11747"/>
                  </a:lnTo>
                  <a:lnTo>
                    <a:pt x="15735" y="7493"/>
                  </a:lnTo>
                  <a:lnTo>
                    <a:pt x="15430" y="3225"/>
                  </a:lnTo>
                  <a:lnTo>
                    <a:pt x="11734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5271769" y="613614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062" y="0"/>
                  </a:moveTo>
                  <a:lnTo>
                    <a:pt x="9905" y="0"/>
                  </a:lnTo>
                  <a:lnTo>
                    <a:pt x="9182" y="25"/>
                  </a:lnTo>
                  <a:lnTo>
                    <a:pt x="3987" y="393"/>
                  </a:lnTo>
                  <a:lnTo>
                    <a:pt x="0" y="4724"/>
                  </a:lnTo>
                  <a:lnTo>
                    <a:pt x="12" y="10579"/>
                  </a:lnTo>
                  <a:lnTo>
                    <a:pt x="380" y="15798"/>
                  </a:lnTo>
                  <a:lnTo>
                    <a:pt x="4724" y="19786"/>
                  </a:lnTo>
                  <a:lnTo>
                    <a:pt x="9880" y="19786"/>
                  </a:lnTo>
                  <a:lnTo>
                    <a:pt x="10579" y="19761"/>
                  </a:lnTo>
                  <a:lnTo>
                    <a:pt x="15786" y="19380"/>
                  </a:lnTo>
                  <a:lnTo>
                    <a:pt x="19398" y="15468"/>
                  </a:lnTo>
                  <a:lnTo>
                    <a:pt x="6984" y="15468"/>
                  </a:lnTo>
                  <a:lnTo>
                    <a:pt x="4521" y="13220"/>
                  </a:lnTo>
                  <a:lnTo>
                    <a:pt x="4339" y="10579"/>
                  </a:lnTo>
                  <a:lnTo>
                    <a:pt x="4305" y="6997"/>
                  </a:lnTo>
                  <a:lnTo>
                    <a:pt x="6565" y="4521"/>
                  </a:lnTo>
                  <a:lnTo>
                    <a:pt x="9486" y="4330"/>
                  </a:lnTo>
                  <a:lnTo>
                    <a:pt x="19401" y="4305"/>
                  </a:lnTo>
                  <a:lnTo>
                    <a:pt x="19380" y="4000"/>
                  </a:lnTo>
                  <a:lnTo>
                    <a:pt x="15062" y="0"/>
                  </a:lnTo>
                  <a:close/>
                </a:path>
                <a:path w="20320" h="20320">
                  <a:moveTo>
                    <a:pt x="19748" y="9207"/>
                  </a:moveTo>
                  <a:lnTo>
                    <a:pt x="15443" y="9499"/>
                  </a:lnTo>
                  <a:lnTo>
                    <a:pt x="15455" y="12788"/>
                  </a:lnTo>
                  <a:lnTo>
                    <a:pt x="13195" y="15252"/>
                  </a:lnTo>
                  <a:lnTo>
                    <a:pt x="9880" y="15468"/>
                  </a:lnTo>
                  <a:lnTo>
                    <a:pt x="19398" y="15468"/>
                  </a:lnTo>
                  <a:lnTo>
                    <a:pt x="19773" y="15062"/>
                  </a:lnTo>
                  <a:lnTo>
                    <a:pt x="19748" y="9207"/>
                  </a:lnTo>
                  <a:close/>
                </a:path>
                <a:path w="20320" h="20320">
                  <a:moveTo>
                    <a:pt x="19401" y="4305"/>
                  </a:moveTo>
                  <a:lnTo>
                    <a:pt x="12788" y="4305"/>
                  </a:lnTo>
                  <a:lnTo>
                    <a:pt x="15239" y="6565"/>
                  </a:lnTo>
                  <a:lnTo>
                    <a:pt x="15443" y="9499"/>
                  </a:lnTo>
                  <a:lnTo>
                    <a:pt x="19748" y="9207"/>
                  </a:lnTo>
                  <a:lnTo>
                    <a:pt x="1940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5383034" y="5992863"/>
              <a:ext cx="44450" cy="97790"/>
            </a:xfrm>
            <a:custGeom>
              <a:avLst/>
              <a:gdLst/>
              <a:ahLst/>
              <a:cxnLst/>
              <a:rect l="l" t="t" r="r" b="b"/>
              <a:pathLst>
                <a:path w="44450" h="97789">
                  <a:moveTo>
                    <a:pt x="42760" y="0"/>
                  </a:moveTo>
                  <a:lnTo>
                    <a:pt x="36106" y="0"/>
                  </a:lnTo>
                  <a:lnTo>
                    <a:pt x="36106" y="3886"/>
                  </a:lnTo>
                  <a:lnTo>
                    <a:pt x="18872" y="3886"/>
                  </a:lnTo>
                  <a:lnTo>
                    <a:pt x="24993" y="3886"/>
                  </a:lnTo>
                  <a:lnTo>
                    <a:pt x="7759" y="3886"/>
                  </a:lnTo>
                  <a:lnTo>
                    <a:pt x="7759" y="0"/>
                  </a:lnTo>
                  <a:lnTo>
                    <a:pt x="1092" y="0"/>
                  </a:lnTo>
                  <a:lnTo>
                    <a:pt x="1092" y="50012"/>
                  </a:lnTo>
                  <a:lnTo>
                    <a:pt x="6642" y="50012"/>
                  </a:lnTo>
                  <a:lnTo>
                    <a:pt x="6642" y="64452"/>
                  </a:lnTo>
                  <a:lnTo>
                    <a:pt x="2768" y="64452"/>
                  </a:lnTo>
                  <a:lnTo>
                    <a:pt x="2768" y="77228"/>
                  </a:lnTo>
                  <a:lnTo>
                    <a:pt x="0" y="77228"/>
                  </a:lnTo>
                  <a:lnTo>
                    <a:pt x="0" y="97231"/>
                  </a:lnTo>
                  <a:lnTo>
                    <a:pt x="17208" y="97231"/>
                  </a:lnTo>
                  <a:lnTo>
                    <a:pt x="17208" y="92240"/>
                  </a:lnTo>
                  <a:lnTo>
                    <a:pt x="26657" y="92240"/>
                  </a:lnTo>
                  <a:lnTo>
                    <a:pt x="26657" y="97231"/>
                  </a:lnTo>
                  <a:lnTo>
                    <a:pt x="43878" y="97231"/>
                  </a:lnTo>
                  <a:lnTo>
                    <a:pt x="43878" y="77228"/>
                  </a:lnTo>
                  <a:lnTo>
                    <a:pt x="41097" y="77228"/>
                  </a:lnTo>
                  <a:lnTo>
                    <a:pt x="41097" y="64452"/>
                  </a:lnTo>
                  <a:lnTo>
                    <a:pt x="37198" y="64452"/>
                  </a:lnTo>
                  <a:lnTo>
                    <a:pt x="37198" y="50012"/>
                  </a:lnTo>
                  <a:lnTo>
                    <a:pt x="42760" y="50012"/>
                  </a:lnTo>
                  <a:lnTo>
                    <a:pt x="42760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5380875" y="5990703"/>
              <a:ext cx="48260" cy="101600"/>
            </a:xfrm>
            <a:custGeom>
              <a:avLst/>
              <a:gdLst/>
              <a:ahLst/>
              <a:cxnLst/>
              <a:rect l="l" t="t" r="r" b="b"/>
              <a:pathLst>
                <a:path w="48260" h="101600">
                  <a:moveTo>
                    <a:pt x="48196" y="77228"/>
                  </a:moveTo>
                  <a:lnTo>
                    <a:pt x="45415" y="77228"/>
                  </a:lnTo>
                  <a:lnTo>
                    <a:pt x="45415" y="64452"/>
                  </a:lnTo>
                  <a:lnTo>
                    <a:pt x="43878" y="64452"/>
                  </a:lnTo>
                  <a:lnTo>
                    <a:pt x="43878" y="81546"/>
                  </a:lnTo>
                  <a:lnTo>
                    <a:pt x="43878" y="97231"/>
                  </a:lnTo>
                  <a:lnTo>
                    <a:pt x="30975" y="97231"/>
                  </a:lnTo>
                  <a:lnTo>
                    <a:pt x="30975" y="96558"/>
                  </a:lnTo>
                  <a:lnTo>
                    <a:pt x="30975" y="92240"/>
                  </a:lnTo>
                  <a:lnTo>
                    <a:pt x="17208" y="92240"/>
                  </a:lnTo>
                  <a:lnTo>
                    <a:pt x="17208" y="97231"/>
                  </a:lnTo>
                  <a:lnTo>
                    <a:pt x="4318" y="97231"/>
                  </a:lnTo>
                  <a:lnTo>
                    <a:pt x="4318" y="81546"/>
                  </a:lnTo>
                  <a:lnTo>
                    <a:pt x="7086" y="81546"/>
                  </a:lnTo>
                  <a:lnTo>
                    <a:pt x="7086" y="68770"/>
                  </a:lnTo>
                  <a:lnTo>
                    <a:pt x="10960" y="68770"/>
                  </a:lnTo>
                  <a:lnTo>
                    <a:pt x="10960" y="50012"/>
                  </a:lnTo>
                  <a:lnTo>
                    <a:pt x="5410" y="50012"/>
                  </a:lnTo>
                  <a:lnTo>
                    <a:pt x="5410" y="4318"/>
                  </a:lnTo>
                  <a:lnTo>
                    <a:pt x="7759" y="4318"/>
                  </a:lnTo>
                  <a:lnTo>
                    <a:pt x="7759" y="8204"/>
                  </a:lnTo>
                  <a:lnTo>
                    <a:pt x="21031" y="8204"/>
                  </a:lnTo>
                  <a:lnTo>
                    <a:pt x="27152" y="8204"/>
                  </a:lnTo>
                  <a:lnTo>
                    <a:pt x="40424" y="8204"/>
                  </a:lnTo>
                  <a:lnTo>
                    <a:pt x="40424" y="4318"/>
                  </a:lnTo>
                  <a:lnTo>
                    <a:pt x="42760" y="4318"/>
                  </a:lnTo>
                  <a:lnTo>
                    <a:pt x="42760" y="50012"/>
                  </a:lnTo>
                  <a:lnTo>
                    <a:pt x="37198" y="50012"/>
                  </a:lnTo>
                  <a:lnTo>
                    <a:pt x="37198" y="68770"/>
                  </a:lnTo>
                  <a:lnTo>
                    <a:pt x="41097" y="68770"/>
                  </a:lnTo>
                  <a:lnTo>
                    <a:pt x="41097" y="81546"/>
                  </a:lnTo>
                  <a:lnTo>
                    <a:pt x="43878" y="81546"/>
                  </a:lnTo>
                  <a:lnTo>
                    <a:pt x="43878" y="64452"/>
                  </a:lnTo>
                  <a:lnTo>
                    <a:pt x="41516" y="64452"/>
                  </a:lnTo>
                  <a:lnTo>
                    <a:pt x="41516" y="54330"/>
                  </a:lnTo>
                  <a:lnTo>
                    <a:pt x="47078" y="54330"/>
                  </a:lnTo>
                  <a:lnTo>
                    <a:pt x="47078" y="4318"/>
                  </a:lnTo>
                  <a:lnTo>
                    <a:pt x="47078" y="0"/>
                  </a:lnTo>
                  <a:lnTo>
                    <a:pt x="36106" y="0"/>
                  </a:lnTo>
                  <a:lnTo>
                    <a:pt x="36106" y="3886"/>
                  </a:lnTo>
                  <a:lnTo>
                    <a:pt x="27152" y="3886"/>
                  </a:lnTo>
                  <a:lnTo>
                    <a:pt x="21031" y="3886"/>
                  </a:lnTo>
                  <a:lnTo>
                    <a:pt x="12077" y="3886"/>
                  </a:lnTo>
                  <a:lnTo>
                    <a:pt x="12077" y="0"/>
                  </a:lnTo>
                  <a:lnTo>
                    <a:pt x="1092" y="0"/>
                  </a:lnTo>
                  <a:lnTo>
                    <a:pt x="1092" y="54330"/>
                  </a:lnTo>
                  <a:lnTo>
                    <a:pt x="6642" y="54330"/>
                  </a:lnTo>
                  <a:lnTo>
                    <a:pt x="6642" y="64452"/>
                  </a:lnTo>
                  <a:lnTo>
                    <a:pt x="2768" y="64452"/>
                  </a:lnTo>
                  <a:lnTo>
                    <a:pt x="2768" y="77228"/>
                  </a:lnTo>
                  <a:lnTo>
                    <a:pt x="0" y="77228"/>
                  </a:lnTo>
                  <a:lnTo>
                    <a:pt x="0" y="101549"/>
                  </a:lnTo>
                  <a:lnTo>
                    <a:pt x="21526" y="101549"/>
                  </a:lnTo>
                  <a:lnTo>
                    <a:pt x="21526" y="97231"/>
                  </a:lnTo>
                  <a:lnTo>
                    <a:pt x="21526" y="96558"/>
                  </a:lnTo>
                  <a:lnTo>
                    <a:pt x="26657" y="96558"/>
                  </a:lnTo>
                  <a:lnTo>
                    <a:pt x="26657" y="101549"/>
                  </a:lnTo>
                  <a:lnTo>
                    <a:pt x="48196" y="101549"/>
                  </a:lnTo>
                  <a:lnTo>
                    <a:pt x="48196" y="97231"/>
                  </a:lnTo>
                  <a:lnTo>
                    <a:pt x="48196" y="772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5386349" y="6306235"/>
              <a:ext cx="36830" cy="180340"/>
            </a:xfrm>
            <a:custGeom>
              <a:avLst/>
              <a:gdLst/>
              <a:ahLst/>
              <a:cxnLst/>
              <a:rect l="l" t="t" r="r" b="b"/>
              <a:pathLst>
                <a:path w="36829" h="180339">
                  <a:moveTo>
                    <a:pt x="36664" y="0"/>
                  </a:moveTo>
                  <a:lnTo>
                    <a:pt x="0" y="0"/>
                  </a:lnTo>
                  <a:lnTo>
                    <a:pt x="0" y="180022"/>
                  </a:lnTo>
                  <a:lnTo>
                    <a:pt x="36664" y="180022"/>
                  </a:lnTo>
                  <a:lnTo>
                    <a:pt x="3666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5384190" y="6304279"/>
              <a:ext cx="41275" cy="184150"/>
            </a:xfrm>
            <a:custGeom>
              <a:avLst/>
              <a:gdLst/>
              <a:ahLst/>
              <a:cxnLst/>
              <a:rect l="l" t="t" r="r" b="b"/>
              <a:pathLst>
                <a:path w="41275" h="184150">
                  <a:moveTo>
                    <a:pt x="40982" y="0"/>
                  </a:moveTo>
                  <a:lnTo>
                    <a:pt x="36664" y="0"/>
                  </a:lnTo>
                  <a:lnTo>
                    <a:pt x="36664" y="3810"/>
                  </a:lnTo>
                  <a:lnTo>
                    <a:pt x="36664" y="180340"/>
                  </a:lnTo>
                  <a:lnTo>
                    <a:pt x="4318" y="180340"/>
                  </a:lnTo>
                  <a:lnTo>
                    <a:pt x="4318" y="3810"/>
                  </a:lnTo>
                  <a:lnTo>
                    <a:pt x="36664" y="3810"/>
                  </a:lnTo>
                  <a:lnTo>
                    <a:pt x="3666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80340"/>
                  </a:lnTo>
                  <a:lnTo>
                    <a:pt x="0" y="184150"/>
                  </a:lnTo>
                  <a:lnTo>
                    <a:pt x="2159" y="184150"/>
                  </a:lnTo>
                  <a:lnTo>
                    <a:pt x="40982" y="184150"/>
                  </a:lnTo>
                  <a:lnTo>
                    <a:pt x="40982" y="181610"/>
                  </a:lnTo>
                  <a:lnTo>
                    <a:pt x="40982" y="180340"/>
                  </a:lnTo>
                  <a:lnTo>
                    <a:pt x="40982" y="3810"/>
                  </a:lnTo>
                  <a:lnTo>
                    <a:pt x="409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5378564" y="6096939"/>
              <a:ext cx="45720" cy="47625"/>
            </a:xfrm>
            <a:custGeom>
              <a:avLst/>
              <a:gdLst/>
              <a:ahLst/>
              <a:cxnLst/>
              <a:rect l="l" t="t" r="r" b="b"/>
              <a:pathLst>
                <a:path w="45720" h="47625">
                  <a:moveTo>
                    <a:pt x="45567" y="0"/>
                  </a:moveTo>
                  <a:lnTo>
                    <a:pt x="0" y="0"/>
                  </a:lnTo>
                  <a:lnTo>
                    <a:pt x="0" y="47053"/>
                  </a:lnTo>
                  <a:lnTo>
                    <a:pt x="45567" y="47053"/>
                  </a:lnTo>
                  <a:lnTo>
                    <a:pt x="45567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5376405" y="6094780"/>
              <a:ext cx="50165" cy="51435"/>
            </a:xfrm>
            <a:custGeom>
              <a:avLst/>
              <a:gdLst/>
              <a:ahLst/>
              <a:cxnLst/>
              <a:rect l="l" t="t" r="r" b="b"/>
              <a:pathLst>
                <a:path w="50164" h="51435">
                  <a:moveTo>
                    <a:pt x="49885" y="0"/>
                  </a:moveTo>
                  <a:lnTo>
                    <a:pt x="0" y="0"/>
                  </a:lnTo>
                  <a:lnTo>
                    <a:pt x="0" y="51371"/>
                  </a:lnTo>
                  <a:lnTo>
                    <a:pt x="2159" y="51371"/>
                  </a:lnTo>
                  <a:lnTo>
                    <a:pt x="2159" y="47053"/>
                  </a:lnTo>
                  <a:lnTo>
                    <a:pt x="4317" y="47052"/>
                  </a:lnTo>
                  <a:lnTo>
                    <a:pt x="4317" y="4318"/>
                  </a:lnTo>
                  <a:lnTo>
                    <a:pt x="49885" y="4318"/>
                  </a:lnTo>
                  <a:lnTo>
                    <a:pt x="49885" y="0"/>
                  </a:lnTo>
                  <a:close/>
                </a:path>
                <a:path w="50164" h="51435">
                  <a:moveTo>
                    <a:pt x="4317" y="47052"/>
                  </a:moveTo>
                  <a:lnTo>
                    <a:pt x="2159" y="47053"/>
                  </a:lnTo>
                  <a:lnTo>
                    <a:pt x="2159" y="51371"/>
                  </a:lnTo>
                  <a:lnTo>
                    <a:pt x="49885" y="51371"/>
                  </a:lnTo>
                  <a:lnTo>
                    <a:pt x="49885" y="49212"/>
                  </a:lnTo>
                  <a:lnTo>
                    <a:pt x="4317" y="49212"/>
                  </a:lnTo>
                  <a:lnTo>
                    <a:pt x="4317" y="47052"/>
                  </a:lnTo>
                  <a:close/>
                </a:path>
                <a:path w="50164" h="51435">
                  <a:moveTo>
                    <a:pt x="49885" y="4318"/>
                  </a:moveTo>
                  <a:lnTo>
                    <a:pt x="45567" y="4318"/>
                  </a:lnTo>
                  <a:lnTo>
                    <a:pt x="45567" y="47040"/>
                  </a:lnTo>
                  <a:lnTo>
                    <a:pt x="4317" y="47052"/>
                  </a:lnTo>
                  <a:lnTo>
                    <a:pt x="4317" y="49212"/>
                  </a:lnTo>
                  <a:lnTo>
                    <a:pt x="49885" y="49212"/>
                  </a:lnTo>
                  <a:lnTo>
                    <a:pt x="4988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5380431" y="6216218"/>
              <a:ext cx="48260" cy="91440"/>
            </a:xfrm>
            <a:custGeom>
              <a:avLst/>
              <a:gdLst/>
              <a:ahLst/>
              <a:cxnLst/>
              <a:rect l="l" t="t" r="r" b="b"/>
              <a:pathLst>
                <a:path w="48260" h="91439">
                  <a:moveTo>
                    <a:pt x="29235" y="0"/>
                  </a:moveTo>
                  <a:lnTo>
                    <a:pt x="18173" y="0"/>
                  </a:lnTo>
                  <a:lnTo>
                    <a:pt x="13715" y="4495"/>
                  </a:lnTo>
                  <a:lnTo>
                    <a:pt x="13715" y="10007"/>
                  </a:lnTo>
                  <a:lnTo>
                    <a:pt x="0" y="10007"/>
                  </a:lnTo>
                  <a:lnTo>
                    <a:pt x="0" y="91135"/>
                  </a:lnTo>
                  <a:lnTo>
                    <a:pt x="47790" y="90385"/>
                  </a:lnTo>
                  <a:lnTo>
                    <a:pt x="47790" y="10007"/>
                  </a:lnTo>
                  <a:lnTo>
                    <a:pt x="33705" y="10007"/>
                  </a:lnTo>
                  <a:lnTo>
                    <a:pt x="33705" y="4495"/>
                  </a:lnTo>
                  <a:lnTo>
                    <a:pt x="29235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5380431" y="6216218"/>
              <a:ext cx="48260" cy="91440"/>
            </a:xfrm>
            <a:custGeom>
              <a:avLst/>
              <a:gdLst/>
              <a:ahLst/>
              <a:cxnLst/>
              <a:rect l="l" t="t" r="r" b="b"/>
              <a:pathLst>
                <a:path w="48260" h="91439">
                  <a:moveTo>
                    <a:pt x="29235" y="0"/>
                  </a:moveTo>
                  <a:lnTo>
                    <a:pt x="18173" y="0"/>
                  </a:lnTo>
                  <a:lnTo>
                    <a:pt x="13715" y="4495"/>
                  </a:lnTo>
                  <a:lnTo>
                    <a:pt x="13715" y="10007"/>
                  </a:lnTo>
                  <a:lnTo>
                    <a:pt x="0" y="10007"/>
                  </a:lnTo>
                  <a:lnTo>
                    <a:pt x="0" y="91135"/>
                  </a:lnTo>
                  <a:lnTo>
                    <a:pt x="47790" y="90385"/>
                  </a:lnTo>
                  <a:lnTo>
                    <a:pt x="47790" y="10007"/>
                  </a:lnTo>
                  <a:lnTo>
                    <a:pt x="33705" y="10007"/>
                  </a:lnTo>
                  <a:lnTo>
                    <a:pt x="33705" y="4495"/>
                  </a:lnTo>
                  <a:lnTo>
                    <a:pt x="2923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5378259" y="6214059"/>
              <a:ext cx="52705" cy="95885"/>
            </a:xfrm>
            <a:custGeom>
              <a:avLst/>
              <a:gdLst/>
              <a:ahLst/>
              <a:cxnLst/>
              <a:rect l="l" t="t" r="r" b="b"/>
              <a:pathLst>
                <a:path w="52704" h="95885">
                  <a:moveTo>
                    <a:pt x="13728" y="10007"/>
                  </a:moveTo>
                  <a:lnTo>
                    <a:pt x="0" y="10007"/>
                  </a:lnTo>
                  <a:lnTo>
                    <a:pt x="0" y="95478"/>
                  </a:lnTo>
                  <a:lnTo>
                    <a:pt x="52120" y="94678"/>
                  </a:lnTo>
                  <a:lnTo>
                    <a:pt x="52120" y="92544"/>
                  </a:lnTo>
                  <a:lnTo>
                    <a:pt x="47802" y="92544"/>
                  </a:lnTo>
                  <a:lnTo>
                    <a:pt x="47802" y="91097"/>
                  </a:lnTo>
                  <a:lnTo>
                    <a:pt x="4330" y="91097"/>
                  </a:lnTo>
                  <a:lnTo>
                    <a:pt x="4330" y="14325"/>
                  </a:lnTo>
                  <a:lnTo>
                    <a:pt x="18046" y="14325"/>
                  </a:lnTo>
                  <a:lnTo>
                    <a:pt x="18046" y="12166"/>
                  </a:lnTo>
                  <a:lnTo>
                    <a:pt x="13728" y="12166"/>
                  </a:lnTo>
                  <a:lnTo>
                    <a:pt x="13728" y="10007"/>
                  </a:lnTo>
                  <a:close/>
                </a:path>
                <a:path w="52704" h="95885">
                  <a:moveTo>
                    <a:pt x="49936" y="90385"/>
                  </a:moveTo>
                  <a:lnTo>
                    <a:pt x="47802" y="90419"/>
                  </a:lnTo>
                  <a:lnTo>
                    <a:pt x="47802" y="92544"/>
                  </a:lnTo>
                  <a:lnTo>
                    <a:pt x="49961" y="92544"/>
                  </a:lnTo>
                  <a:lnTo>
                    <a:pt x="49936" y="90385"/>
                  </a:lnTo>
                  <a:close/>
                </a:path>
                <a:path w="52704" h="95885">
                  <a:moveTo>
                    <a:pt x="52120" y="90385"/>
                  </a:moveTo>
                  <a:lnTo>
                    <a:pt x="49936" y="90385"/>
                  </a:lnTo>
                  <a:lnTo>
                    <a:pt x="49961" y="92544"/>
                  </a:lnTo>
                  <a:lnTo>
                    <a:pt x="52120" y="92544"/>
                  </a:lnTo>
                  <a:lnTo>
                    <a:pt x="52120" y="90385"/>
                  </a:lnTo>
                  <a:close/>
                </a:path>
                <a:path w="52704" h="95885">
                  <a:moveTo>
                    <a:pt x="47802" y="90419"/>
                  </a:moveTo>
                  <a:lnTo>
                    <a:pt x="4330" y="91097"/>
                  </a:lnTo>
                  <a:lnTo>
                    <a:pt x="47802" y="91097"/>
                  </a:lnTo>
                  <a:lnTo>
                    <a:pt x="47802" y="90419"/>
                  </a:lnTo>
                  <a:close/>
                </a:path>
                <a:path w="52704" h="95885">
                  <a:moveTo>
                    <a:pt x="36911" y="4330"/>
                  </a:moveTo>
                  <a:lnTo>
                    <a:pt x="30213" y="4330"/>
                  </a:lnTo>
                  <a:lnTo>
                    <a:pt x="33705" y="7835"/>
                  </a:lnTo>
                  <a:lnTo>
                    <a:pt x="33718" y="14325"/>
                  </a:lnTo>
                  <a:lnTo>
                    <a:pt x="47802" y="14325"/>
                  </a:lnTo>
                  <a:lnTo>
                    <a:pt x="47802" y="90419"/>
                  </a:lnTo>
                  <a:lnTo>
                    <a:pt x="49936" y="90385"/>
                  </a:lnTo>
                  <a:lnTo>
                    <a:pt x="52120" y="90385"/>
                  </a:lnTo>
                  <a:lnTo>
                    <a:pt x="52120" y="12166"/>
                  </a:lnTo>
                  <a:lnTo>
                    <a:pt x="35877" y="12166"/>
                  </a:lnTo>
                  <a:lnTo>
                    <a:pt x="35877" y="10007"/>
                  </a:lnTo>
                  <a:lnTo>
                    <a:pt x="38036" y="10007"/>
                  </a:lnTo>
                  <a:lnTo>
                    <a:pt x="38036" y="5461"/>
                  </a:lnTo>
                  <a:lnTo>
                    <a:pt x="36911" y="4330"/>
                  </a:lnTo>
                  <a:close/>
                </a:path>
                <a:path w="52704" h="95885">
                  <a:moveTo>
                    <a:pt x="32600" y="0"/>
                  </a:moveTo>
                  <a:lnTo>
                    <a:pt x="19151" y="0"/>
                  </a:lnTo>
                  <a:lnTo>
                    <a:pt x="13728" y="5461"/>
                  </a:lnTo>
                  <a:lnTo>
                    <a:pt x="13728" y="12166"/>
                  </a:lnTo>
                  <a:lnTo>
                    <a:pt x="15887" y="12166"/>
                  </a:lnTo>
                  <a:lnTo>
                    <a:pt x="15887" y="10007"/>
                  </a:lnTo>
                  <a:lnTo>
                    <a:pt x="18046" y="10007"/>
                  </a:lnTo>
                  <a:lnTo>
                    <a:pt x="18046" y="7835"/>
                  </a:lnTo>
                  <a:lnTo>
                    <a:pt x="21539" y="4330"/>
                  </a:lnTo>
                  <a:lnTo>
                    <a:pt x="36911" y="4330"/>
                  </a:lnTo>
                  <a:lnTo>
                    <a:pt x="32600" y="0"/>
                  </a:lnTo>
                  <a:close/>
                </a:path>
                <a:path w="52704" h="95885">
                  <a:moveTo>
                    <a:pt x="18046" y="10007"/>
                  </a:moveTo>
                  <a:lnTo>
                    <a:pt x="15887" y="10007"/>
                  </a:lnTo>
                  <a:lnTo>
                    <a:pt x="15887" y="12166"/>
                  </a:lnTo>
                  <a:lnTo>
                    <a:pt x="18046" y="12166"/>
                  </a:lnTo>
                  <a:lnTo>
                    <a:pt x="18046" y="10007"/>
                  </a:lnTo>
                  <a:close/>
                </a:path>
                <a:path w="52704" h="95885">
                  <a:moveTo>
                    <a:pt x="38036" y="10007"/>
                  </a:moveTo>
                  <a:lnTo>
                    <a:pt x="35877" y="10007"/>
                  </a:lnTo>
                  <a:lnTo>
                    <a:pt x="35877" y="12166"/>
                  </a:lnTo>
                  <a:lnTo>
                    <a:pt x="38036" y="12166"/>
                  </a:lnTo>
                  <a:lnTo>
                    <a:pt x="38036" y="10007"/>
                  </a:lnTo>
                  <a:close/>
                </a:path>
                <a:path w="52704" h="95885">
                  <a:moveTo>
                    <a:pt x="52120" y="10007"/>
                  </a:moveTo>
                  <a:lnTo>
                    <a:pt x="38036" y="10007"/>
                  </a:lnTo>
                  <a:lnTo>
                    <a:pt x="38036" y="12166"/>
                  </a:lnTo>
                  <a:lnTo>
                    <a:pt x="52120" y="12166"/>
                  </a:lnTo>
                  <a:lnTo>
                    <a:pt x="52120" y="100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5391734" y="6229375"/>
              <a:ext cx="5715" cy="35560"/>
            </a:xfrm>
            <a:custGeom>
              <a:avLst/>
              <a:gdLst/>
              <a:ahLst/>
              <a:cxnLst/>
              <a:rect l="l" t="t" r="r" b="b"/>
              <a:pathLst>
                <a:path w="5714" h="35560">
                  <a:moveTo>
                    <a:pt x="5676" y="0"/>
                  </a:moveTo>
                  <a:lnTo>
                    <a:pt x="0" y="0"/>
                  </a:lnTo>
                  <a:lnTo>
                    <a:pt x="0" y="35013"/>
                  </a:lnTo>
                  <a:lnTo>
                    <a:pt x="5676" y="35013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5398160" y="6230289"/>
              <a:ext cx="5715" cy="34290"/>
            </a:xfrm>
            <a:custGeom>
              <a:avLst/>
              <a:gdLst/>
              <a:ahLst/>
              <a:cxnLst/>
              <a:rect l="l" t="t" r="r" b="b"/>
              <a:pathLst>
                <a:path w="5714" h="34289">
                  <a:moveTo>
                    <a:pt x="5676" y="0"/>
                  </a:moveTo>
                  <a:lnTo>
                    <a:pt x="0" y="0"/>
                  </a:lnTo>
                  <a:lnTo>
                    <a:pt x="0" y="33909"/>
                  </a:lnTo>
                  <a:lnTo>
                    <a:pt x="5676" y="3390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5396001" y="6227584"/>
              <a:ext cx="10160" cy="39370"/>
            </a:xfrm>
            <a:custGeom>
              <a:avLst/>
              <a:gdLst/>
              <a:ahLst/>
              <a:cxnLst/>
              <a:rect l="l" t="t" r="r" b="b"/>
              <a:pathLst>
                <a:path w="10160" h="39370">
                  <a:moveTo>
                    <a:pt x="9994" y="0"/>
                  </a:moveTo>
                  <a:lnTo>
                    <a:pt x="0" y="0"/>
                  </a:lnTo>
                  <a:lnTo>
                    <a:pt x="0" y="38773"/>
                  </a:lnTo>
                  <a:lnTo>
                    <a:pt x="9994" y="38773"/>
                  </a:lnTo>
                  <a:lnTo>
                    <a:pt x="9994" y="34455"/>
                  </a:lnTo>
                  <a:lnTo>
                    <a:pt x="4317" y="34455"/>
                  </a:lnTo>
                  <a:lnTo>
                    <a:pt x="4317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9994" y="2159"/>
                  </a:lnTo>
                  <a:lnTo>
                    <a:pt x="9994" y="0"/>
                  </a:lnTo>
                  <a:close/>
                </a:path>
                <a:path w="10160" h="39370">
                  <a:moveTo>
                    <a:pt x="9994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5676" y="4318"/>
                  </a:lnTo>
                  <a:lnTo>
                    <a:pt x="5676" y="34455"/>
                  </a:lnTo>
                  <a:lnTo>
                    <a:pt x="9994" y="34455"/>
                  </a:lnTo>
                  <a:lnTo>
                    <a:pt x="9994" y="2159"/>
                  </a:lnTo>
                  <a:close/>
                </a:path>
                <a:path w="10160" h="39370">
                  <a:moveTo>
                    <a:pt x="4317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5403837" y="6230289"/>
              <a:ext cx="5715" cy="34290"/>
            </a:xfrm>
            <a:custGeom>
              <a:avLst/>
              <a:gdLst/>
              <a:ahLst/>
              <a:cxnLst/>
              <a:rect l="l" t="t" r="r" b="b"/>
              <a:pathLst>
                <a:path w="5714" h="34289">
                  <a:moveTo>
                    <a:pt x="5689" y="0"/>
                  </a:moveTo>
                  <a:lnTo>
                    <a:pt x="0" y="0"/>
                  </a:lnTo>
                  <a:lnTo>
                    <a:pt x="0" y="33909"/>
                  </a:lnTo>
                  <a:lnTo>
                    <a:pt x="5689" y="33909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5401678" y="6227584"/>
              <a:ext cx="10160" cy="39370"/>
            </a:xfrm>
            <a:custGeom>
              <a:avLst/>
              <a:gdLst/>
              <a:ahLst/>
              <a:cxnLst/>
              <a:rect l="l" t="t" r="r" b="b"/>
              <a:pathLst>
                <a:path w="10160" h="39370">
                  <a:moveTo>
                    <a:pt x="10007" y="0"/>
                  </a:moveTo>
                  <a:lnTo>
                    <a:pt x="0" y="0"/>
                  </a:lnTo>
                  <a:lnTo>
                    <a:pt x="0" y="38773"/>
                  </a:lnTo>
                  <a:lnTo>
                    <a:pt x="10007" y="38773"/>
                  </a:lnTo>
                  <a:lnTo>
                    <a:pt x="10007" y="34455"/>
                  </a:lnTo>
                  <a:lnTo>
                    <a:pt x="4317" y="34455"/>
                  </a:lnTo>
                  <a:lnTo>
                    <a:pt x="4317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0007" y="2159"/>
                  </a:lnTo>
                  <a:lnTo>
                    <a:pt x="10007" y="0"/>
                  </a:lnTo>
                  <a:close/>
                </a:path>
                <a:path w="10160" h="39370">
                  <a:moveTo>
                    <a:pt x="10007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5689" y="4318"/>
                  </a:lnTo>
                  <a:lnTo>
                    <a:pt x="5689" y="34455"/>
                  </a:lnTo>
                  <a:lnTo>
                    <a:pt x="10007" y="34455"/>
                  </a:lnTo>
                  <a:lnTo>
                    <a:pt x="10007" y="2159"/>
                  </a:lnTo>
                  <a:close/>
                </a:path>
                <a:path w="10160" h="39370">
                  <a:moveTo>
                    <a:pt x="4317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5393245" y="6229565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89" h="34925">
                  <a:moveTo>
                    <a:pt x="4318" y="0"/>
                  </a:moveTo>
                  <a:lnTo>
                    <a:pt x="0" y="0"/>
                  </a:lnTo>
                  <a:lnTo>
                    <a:pt x="0" y="34467"/>
                  </a:lnTo>
                  <a:lnTo>
                    <a:pt x="4318" y="34467"/>
                  </a:lnTo>
                  <a:lnTo>
                    <a:pt x="4318" y="0"/>
                  </a:lnTo>
                  <a:close/>
                </a:path>
                <a:path w="21589" h="34925">
                  <a:moveTo>
                    <a:pt x="21183" y="0"/>
                  </a:moveTo>
                  <a:lnTo>
                    <a:pt x="16865" y="0"/>
                  </a:lnTo>
                  <a:lnTo>
                    <a:pt x="16865" y="34467"/>
                  </a:lnTo>
                  <a:lnTo>
                    <a:pt x="21183" y="34467"/>
                  </a:lnTo>
                  <a:lnTo>
                    <a:pt x="21183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5389575" y="6227216"/>
              <a:ext cx="10160" cy="39370"/>
            </a:xfrm>
            <a:custGeom>
              <a:avLst/>
              <a:gdLst/>
              <a:ahLst/>
              <a:cxnLst/>
              <a:rect l="l" t="t" r="r" b="b"/>
              <a:pathLst>
                <a:path w="10160" h="39370">
                  <a:moveTo>
                    <a:pt x="9994" y="0"/>
                  </a:moveTo>
                  <a:lnTo>
                    <a:pt x="0" y="0"/>
                  </a:lnTo>
                  <a:lnTo>
                    <a:pt x="0" y="39331"/>
                  </a:lnTo>
                  <a:lnTo>
                    <a:pt x="9994" y="39331"/>
                  </a:lnTo>
                  <a:lnTo>
                    <a:pt x="9994" y="35013"/>
                  </a:lnTo>
                  <a:lnTo>
                    <a:pt x="4318" y="35013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9994" y="2159"/>
                  </a:lnTo>
                  <a:lnTo>
                    <a:pt x="9994" y="0"/>
                  </a:lnTo>
                  <a:close/>
                </a:path>
                <a:path w="10160" h="39370">
                  <a:moveTo>
                    <a:pt x="9994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5676" y="4318"/>
                  </a:lnTo>
                  <a:lnTo>
                    <a:pt x="5676" y="35013"/>
                  </a:lnTo>
                  <a:lnTo>
                    <a:pt x="9994" y="35013"/>
                  </a:lnTo>
                  <a:lnTo>
                    <a:pt x="9994" y="2159"/>
                  </a:lnTo>
                  <a:close/>
                </a:path>
                <a:path w="10160" h="39370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5409895" y="6229375"/>
              <a:ext cx="5715" cy="35560"/>
            </a:xfrm>
            <a:custGeom>
              <a:avLst/>
              <a:gdLst/>
              <a:ahLst/>
              <a:cxnLst/>
              <a:rect l="l" t="t" r="r" b="b"/>
              <a:pathLst>
                <a:path w="5714" h="35560">
                  <a:moveTo>
                    <a:pt x="5676" y="0"/>
                  </a:moveTo>
                  <a:lnTo>
                    <a:pt x="0" y="0"/>
                  </a:lnTo>
                  <a:lnTo>
                    <a:pt x="0" y="35013"/>
                  </a:lnTo>
                  <a:lnTo>
                    <a:pt x="5676" y="35013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5410009" y="6229108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30" y="0"/>
                  </a:moveTo>
                  <a:lnTo>
                    <a:pt x="0" y="0"/>
                  </a:lnTo>
                  <a:lnTo>
                    <a:pt x="0" y="34467"/>
                  </a:lnTo>
                  <a:lnTo>
                    <a:pt x="4330" y="34467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5407736" y="6227216"/>
              <a:ext cx="10160" cy="39370"/>
            </a:xfrm>
            <a:custGeom>
              <a:avLst/>
              <a:gdLst/>
              <a:ahLst/>
              <a:cxnLst/>
              <a:rect l="l" t="t" r="r" b="b"/>
              <a:pathLst>
                <a:path w="10160" h="39370">
                  <a:moveTo>
                    <a:pt x="9994" y="0"/>
                  </a:moveTo>
                  <a:lnTo>
                    <a:pt x="0" y="0"/>
                  </a:lnTo>
                  <a:lnTo>
                    <a:pt x="0" y="39331"/>
                  </a:lnTo>
                  <a:lnTo>
                    <a:pt x="9994" y="39331"/>
                  </a:lnTo>
                  <a:lnTo>
                    <a:pt x="9994" y="35013"/>
                  </a:lnTo>
                  <a:lnTo>
                    <a:pt x="4318" y="35013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9994" y="2159"/>
                  </a:lnTo>
                  <a:lnTo>
                    <a:pt x="9994" y="0"/>
                  </a:lnTo>
                  <a:close/>
                </a:path>
                <a:path w="10160" h="39370">
                  <a:moveTo>
                    <a:pt x="9994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5676" y="4318"/>
                  </a:lnTo>
                  <a:lnTo>
                    <a:pt x="5676" y="35013"/>
                  </a:lnTo>
                  <a:lnTo>
                    <a:pt x="9994" y="35013"/>
                  </a:lnTo>
                  <a:lnTo>
                    <a:pt x="9994" y="2159"/>
                  </a:lnTo>
                  <a:close/>
                </a:path>
                <a:path w="10160" h="39370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5402173" y="6230200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4">
                  <a:moveTo>
                    <a:pt x="2959" y="0"/>
                  </a:moveTo>
                  <a:lnTo>
                    <a:pt x="0" y="0"/>
                  </a:lnTo>
                  <a:lnTo>
                    <a:pt x="0" y="33286"/>
                  </a:lnTo>
                  <a:lnTo>
                    <a:pt x="2959" y="33286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5401310" y="6230289"/>
              <a:ext cx="4445" cy="33655"/>
            </a:xfrm>
            <a:custGeom>
              <a:avLst/>
              <a:gdLst/>
              <a:ahLst/>
              <a:cxnLst/>
              <a:rect l="l" t="t" r="r" b="b"/>
              <a:pathLst>
                <a:path w="4445" h="33654">
                  <a:moveTo>
                    <a:pt x="4317" y="0"/>
                  </a:moveTo>
                  <a:lnTo>
                    <a:pt x="0" y="0"/>
                  </a:lnTo>
                  <a:lnTo>
                    <a:pt x="0" y="33553"/>
                  </a:lnTo>
                  <a:lnTo>
                    <a:pt x="4317" y="33553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5397119" y="627618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1734" y="0"/>
                  </a:moveTo>
                  <a:lnTo>
                    <a:pt x="3225" y="596"/>
                  </a:lnTo>
                  <a:lnTo>
                    <a:pt x="0" y="4292"/>
                  </a:lnTo>
                  <a:lnTo>
                    <a:pt x="596" y="12801"/>
                  </a:lnTo>
                  <a:lnTo>
                    <a:pt x="4292" y="16014"/>
                  </a:lnTo>
                  <a:lnTo>
                    <a:pt x="12826" y="15430"/>
                  </a:lnTo>
                  <a:lnTo>
                    <a:pt x="16027" y="11734"/>
                  </a:lnTo>
                  <a:lnTo>
                    <a:pt x="15722" y="7480"/>
                  </a:lnTo>
                  <a:lnTo>
                    <a:pt x="15430" y="3213"/>
                  </a:lnTo>
                  <a:lnTo>
                    <a:pt x="11734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5395239" y="627430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062" y="0"/>
                  </a:moveTo>
                  <a:lnTo>
                    <a:pt x="9918" y="0"/>
                  </a:lnTo>
                  <a:lnTo>
                    <a:pt x="9220" y="25"/>
                  </a:lnTo>
                  <a:lnTo>
                    <a:pt x="4000" y="393"/>
                  </a:lnTo>
                  <a:lnTo>
                    <a:pt x="0" y="4724"/>
                  </a:lnTo>
                  <a:lnTo>
                    <a:pt x="25" y="10566"/>
                  </a:lnTo>
                  <a:lnTo>
                    <a:pt x="393" y="15786"/>
                  </a:lnTo>
                  <a:lnTo>
                    <a:pt x="4724" y="19773"/>
                  </a:lnTo>
                  <a:lnTo>
                    <a:pt x="10591" y="19761"/>
                  </a:lnTo>
                  <a:lnTo>
                    <a:pt x="15811" y="19392"/>
                  </a:lnTo>
                  <a:lnTo>
                    <a:pt x="19414" y="15455"/>
                  </a:lnTo>
                  <a:lnTo>
                    <a:pt x="6971" y="15443"/>
                  </a:lnTo>
                  <a:lnTo>
                    <a:pt x="4533" y="13220"/>
                  </a:lnTo>
                  <a:lnTo>
                    <a:pt x="4350" y="10566"/>
                  </a:lnTo>
                  <a:lnTo>
                    <a:pt x="4317" y="6997"/>
                  </a:lnTo>
                  <a:lnTo>
                    <a:pt x="6578" y="4533"/>
                  </a:lnTo>
                  <a:lnTo>
                    <a:pt x="9525" y="4330"/>
                  </a:lnTo>
                  <a:lnTo>
                    <a:pt x="19415" y="4305"/>
                  </a:lnTo>
                  <a:lnTo>
                    <a:pt x="19392" y="3987"/>
                  </a:lnTo>
                  <a:lnTo>
                    <a:pt x="15062" y="0"/>
                  </a:lnTo>
                  <a:close/>
                </a:path>
                <a:path w="20320" h="20320">
                  <a:moveTo>
                    <a:pt x="19761" y="9207"/>
                  </a:moveTo>
                  <a:lnTo>
                    <a:pt x="15455" y="9499"/>
                  </a:lnTo>
                  <a:lnTo>
                    <a:pt x="15468" y="12788"/>
                  </a:lnTo>
                  <a:lnTo>
                    <a:pt x="13233" y="15239"/>
                  </a:lnTo>
                  <a:lnTo>
                    <a:pt x="10287" y="15443"/>
                  </a:lnTo>
                  <a:lnTo>
                    <a:pt x="9893" y="15455"/>
                  </a:lnTo>
                  <a:lnTo>
                    <a:pt x="19426" y="15443"/>
                  </a:lnTo>
                  <a:lnTo>
                    <a:pt x="19786" y="15049"/>
                  </a:lnTo>
                  <a:lnTo>
                    <a:pt x="19761" y="9207"/>
                  </a:lnTo>
                  <a:close/>
                </a:path>
                <a:path w="20320" h="20320">
                  <a:moveTo>
                    <a:pt x="19415" y="4305"/>
                  </a:moveTo>
                  <a:lnTo>
                    <a:pt x="12788" y="4305"/>
                  </a:lnTo>
                  <a:lnTo>
                    <a:pt x="15252" y="6553"/>
                  </a:lnTo>
                  <a:lnTo>
                    <a:pt x="15455" y="9499"/>
                  </a:lnTo>
                  <a:lnTo>
                    <a:pt x="19761" y="9207"/>
                  </a:lnTo>
                  <a:lnTo>
                    <a:pt x="1941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5391073" y="627011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18" y="0"/>
                  </a:moveTo>
                  <a:lnTo>
                    <a:pt x="6286" y="0"/>
                  </a:lnTo>
                  <a:lnTo>
                    <a:pt x="0" y="6299"/>
                  </a:lnTo>
                  <a:lnTo>
                    <a:pt x="0" y="21831"/>
                  </a:lnTo>
                  <a:lnTo>
                    <a:pt x="6286" y="28130"/>
                  </a:lnTo>
                  <a:lnTo>
                    <a:pt x="21818" y="28130"/>
                  </a:lnTo>
                  <a:lnTo>
                    <a:pt x="26149" y="23799"/>
                  </a:lnTo>
                  <a:lnTo>
                    <a:pt x="8686" y="23799"/>
                  </a:lnTo>
                  <a:lnTo>
                    <a:pt x="4317" y="19443"/>
                  </a:lnTo>
                  <a:lnTo>
                    <a:pt x="4317" y="8686"/>
                  </a:lnTo>
                  <a:lnTo>
                    <a:pt x="8686" y="4330"/>
                  </a:lnTo>
                  <a:lnTo>
                    <a:pt x="26149" y="4330"/>
                  </a:lnTo>
                  <a:lnTo>
                    <a:pt x="21818" y="0"/>
                  </a:lnTo>
                  <a:close/>
                </a:path>
                <a:path w="28575" h="28575">
                  <a:moveTo>
                    <a:pt x="26149" y="4330"/>
                  </a:moveTo>
                  <a:lnTo>
                    <a:pt x="19443" y="4330"/>
                  </a:lnTo>
                  <a:lnTo>
                    <a:pt x="23799" y="8686"/>
                  </a:lnTo>
                  <a:lnTo>
                    <a:pt x="23799" y="19443"/>
                  </a:lnTo>
                  <a:lnTo>
                    <a:pt x="19443" y="23799"/>
                  </a:lnTo>
                  <a:lnTo>
                    <a:pt x="26149" y="23799"/>
                  </a:lnTo>
                  <a:lnTo>
                    <a:pt x="28117" y="21831"/>
                  </a:lnTo>
                  <a:lnTo>
                    <a:pt x="28117" y="6299"/>
                  </a:lnTo>
                  <a:lnTo>
                    <a:pt x="26149" y="433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5388762" y="626783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400" y="0"/>
                  </a:moveTo>
                  <a:lnTo>
                    <a:pt x="7340" y="12"/>
                  </a:lnTo>
                  <a:lnTo>
                    <a:pt x="0" y="7315"/>
                  </a:lnTo>
                  <a:lnTo>
                    <a:pt x="0" y="25387"/>
                  </a:lnTo>
                  <a:lnTo>
                    <a:pt x="7340" y="32715"/>
                  </a:lnTo>
                  <a:lnTo>
                    <a:pt x="25400" y="32715"/>
                  </a:lnTo>
                  <a:lnTo>
                    <a:pt x="29710" y="28397"/>
                  </a:lnTo>
                  <a:lnTo>
                    <a:pt x="9728" y="28384"/>
                  </a:lnTo>
                  <a:lnTo>
                    <a:pt x="4343" y="22999"/>
                  </a:lnTo>
                  <a:lnTo>
                    <a:pt x="4343" y="9702"/>
                  </a:lnTo>
                  <a:lnTo>
                    <a:pt x="9715" y="4330"/>
                  </a:lnTo>
                  <a:lnTo>
                    <a:pt x="29730" y="4330"/>
                  </a:lnTo>
                  <a:lnTo>
                    <a:pt x="25400" y="0"/>
                  </a:lnTo>
                  <a:close/>
                </a:path>
                <a:path w="33020" h="33020">
                  <a:moveTo>
                    <a:pt x="29730" y="4330"/>
                  </a:moveTo>
                  <a:lnTo>
                    <a:pt x="23012" y="4330"/>
                  </a:lnTo>
                  <a:lnTo>
                    <a:pt x="28384" y="9702"/>
                  </a:lnTo>
                  <a:lnTo>
                    <a:pt x="28384" y="22999"/>
                  </a:lnTo>
                  <a:lnTo>
                    <a:pt x="23012" y="28384"/>
                  </a:lnTo>
                  <a:lnTo>
                    <a:pt x="16370" y="28397"/>
                  </a:lnTo>
                  <a:lnTo>
                    <a:pt x="29723" y="28384"/>
                  </a:lnTo>
                  <a:lnTo>
                    <a:pt x="32715" y="25387"/>
                  </a:lnTo>
                  <a:lnTo>
                    <a:pt x="32715" y="7315"/>
                  </a:lnTo>
                  <a:lnTo>
                    <a:pt x="2973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5468975" y="6553453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11734" y="0"/>
                  </a:moveTo>
                  <a:lnTo>
                    <a:pt x="3200" y="609"/>
                  </a:lnTo>
                  <a:lnTo>
                    <a:pt x="0" y="4292"/>
                  </a:lnTo>
                  <a:lnTo>
                    <a:pt x="596" y="12814"/>
                  </a:lnTo>
                  <a:lnTo>
                    <a:pt x="4292" y="16014"/>
                  </a:lnTo>
                  <a:lnTo>
                    <a:pt x="12801" y="15430"/>
                  </a:lnTo>
                  <a:lnTo>
                    <a:pt x="16027" y="11734"/>
                  </a:lnTo>
                  <a:lnTo>
                    <a:pt x="15722" y="7480"/>
                  </a:lnTo>
                  <a:lnTo>
                    <a:pt x="15430" y="3225"/>
                  </a:lnTo>
                  <a:lnTo>
                    <a:pt x="11734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5467095" y="655157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062" y="0"/>
                  </a:moveTo>
                  <a:lnTo>
                    <a:pt x="9893" y="0"/>
                  </a:lnTo>
                  <a:lnTo>
                    <a:pt x="9194" y="25"/>
                  </a:lnTo>
                  <a:lnTo>
                    <a:pt x="3975" y="393"/>
                  </a:lnTo>
                  <a:lnTo>
                    <a:pt x="0" y="4724"/>
                  </a:lnTo>
                  <a:lnTo>
                    <a:pt x="25" y="10579"/>
                  </a:lnTo>
                  <a:lnTo>
                    <a:pt x="393" y="15798"/>
                  </a:lnTo>
                  <a:lnTo>
                    <a:pt x="4724" y="19773"/>
                  </a:lnTo>
                  <a:lnTo>
                    <a:pt x="9867" y="19786"/>
                  </a:lnTo>
                  <a:lnTo>
                    <a:pt x="10566" y="19761"/>
                  </a:lnTo>
                  <a:lnTo>
                    <a:pt x="15786" y="19392"/>
                  </a:lnTo>
                  <a:lnTo>
                    <a:pt x="19411" y="15468"/>
                  </a:lnTo>
                  <a:lnTo>
                    <a:pt x="6983" y="15455"/>
                  </a:lnTo>
                  <a:lnTo>
                    <a:pt x="4533" y="13207"/>
                  </a:lnTo>
                  <a:lnTo>
                    <a:pt x="4351" y="10579"/>
                  </a:lnTo>
                  <a:lnTo>
                    <a:pt x="4317" y="6984"/>
                  </a:lnTo>
                  <a:lnTo>
                    <a:pt x="6553" y="4546"/>
                  </a:lnTo>
                  <a:lnTo>
                    <a:pt x="9499" y="4330"/>
                  </a:lnTo>
                  <a:lnTo>
                    <a:pt x="19415" y="4305"/>
                  </a:lnTo>
                  <a:lnTo>
                    <a:pt x="19392" y="3987"/>
                  </a:lnTo>
                  <a:lnTo>
                    <a:pt x="15062" y="0"/>
                  </a:lnTo>
                  <a:close/>
                </a:path>
                <a:path w="20320" h="20320">
                  <a:moveTo>
                    <a:pt x="19761" y="9207"/>
                  </a:moveTo>
                  <a:lnTo>
                    <a:pt x="15455" y="9499"/>
                  </a:lnTo>
                  <a:lnTo>
                    <a:pt x="15468" y="12776"/>
                  </a:lnTo>
                  <a:lnTo>
                    <a:pt x="13207" y="15252"/>
                  </a:lnTo>
                  <a:lnTo>
                    <a:pt x="9867" y="15455"/>
                  </a:lnTo>
                  <a:lnTo>
                    <a:pt x="6997" y="15468"/>
                  </a:lnTo>
                  <a:lnTo>
                    <a:pt x="19422" y="15455"/>
                  </a:lnTo>
                  <a:lnTo>
                    <a:pt x="19786" y="15062"/>
                  </a:lnTo>
                  <a:lnTo>
                    <a:pt x="19761" y="9207"/>
                  </a:lnTo>
                  <a:close/>
                </a:path>
                <a:path w="20320" h="20320">
                  <a:moveTo>
                    <a:pt x="19415" y="4305"/>
                  </a:moveTo>
                  <a:lnTo>
                    <a:pt x="12788" y="4305"/>
                  </a:lnTo>
                  <a:lnTo>
                    <a:pt x="15252" y="6578"/>
                  </a:lnTo>
                  <a:lnTo>
                    <a:pt x="15455" y="9499"/>
                  </a:lnTo>
                  <a:lnTo>
                    <a:pt x="19761" y="9207"/>
                  </a:lnTo>
                  <a:lnTo>
                    <a:pt x="1941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5462930" y="6547395"/>
              <a:ext cx="24130" cy="28575"/>
            </a:xfrm>
            <a:custGeom>
              <a:avLst/>
              <a:gdLst/>
              <a:ahLst/>
              <a:cxnLst/>
              <a:rect l="l" t="t" r="r" b="b"/>
              <a:pathLst>
                <a:path w="24129" h="28575">
                  <a:moveTo>
                    <a:pt x="17919" y="0"/>
                  </a:moveTo>
                  <a:lnTo>
                    <a:pt x="6261" y="0"/>
                  </a:lnTo>
                  <a:lnTo>
                    <a:pt x="0" y="6299"/>
                  </a:lnTo>
                  <a:lnTo>
                    <a:pt x="12" y="21818"/>
                  </a:lnTo>
                  <a:lnTo>
                    <a:pt x="6261" y="28117"/>
                  </a:lnTo>
                  <a:lnTo>
                    <a:pt x="17741" y="28117"/>
                  </a:lnTo>
                  <a:lnTo>
                    <a:pt x="21132" y="26682"/>
                  </a:lnTo>
                  <a:lnTo>
                    <a:pt x="23647" y="24320"/>
                  </a:lnTo>
                  <a:lnTo>
                    <a:pt x="20700" y="21170"/>
                  </a:lnTo>
                  <a:lnTo>
                    <a:pt x="18935" y="22809"/>
                  </a:lnTo>
                  <a:lnTo>
                    <a:pt x="16624" y="23799"/>
                  </a:lnTo>
                  <a:lnTo>
                    <a:pt x="8661" y="23787"/>
                  </a:lnTo>
                  <a:lnTo>
                    <a:pt x="4318" y="19443"/>
                  </a:lnTo>
                  <a:lnTo>
                    <a:pt x="4318" y="8686"/>
                  </a:lnTo>
                  <a:lnTo>
                    <a:pt x="8661" y="4330"/>
                  </a:lnTo>
                  <a:lnTo>
                    <a:pt x="16751" y="4317"/>
                  </a:lnTo>
                  <a:lnTo>
                    <a:pt x="19164" y="5397"/>
                  </a:lnTo>
                  <a:lnTo>
                    <a:pt x="20942" y="7175"/>
                  </a:lnTo>
                  <a:lnTo>
                    <a:pt x="23990" y="4114"/>
                  </a:lnTo>
                  <a:lnTo>
                    <a:pt x="21450" y="1574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5460619" y="6545097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20">
                  <a:moveTo>
                    <a:pt x="19964" y="0"/>
                  </a:moveTo>
                  <a:lnTo>
                    <a:pt x="7315" y="0"/>
                  </a:lnTo>
                  <a:lnTo>
                    <a:pt x="0" y="7327"/>
                  </a:lnTo>
                  <a:lnTo>
                    <a:pt x="0" y="25387"/>
                  </a:lnTo>
                  <a:lnTo>
                    <a:pt x="7315" y="32715"/>
                  </a:lnTo>
                  <a:lnTo>
                    <a:pt x="20853" y="32715"/>
                  </a:lnTo>
                  <a:lnTo>
                    <a:pt x="24955" y="30860"/>
                  </a:lnTo>
                  <a:lnTo>
                    <a:pt x="27914" y="27914"/>
                  </a:lnTo>
                  <a:lnTo>
                    <a:pt x="24866" y="24853"/>
                  </a:lnTo>
                  <a:lnTo>
                    <a:pt x="22669" y="27038"/>
                  </a:lnTo>
                  <a:lnTo>
                    <a:pt x="19672" y="28397"/>
                  </a:lnTo>
                  <a:lnTo>
                    <a:pt x="9702" y="28384"/>
                  </a:lnTo>
                  <a:lnTo>
                    <a:pt x="4330" y="22999"/>
                  </a:lnTo>
                  <a:lnTo>
                    <a:pt x="4330" y="9702"/>
                  </a:lnTo>
                  <a:lnTo>
                    <a:pt x="9702" y="4330"/>
                  </a:lnTo>
                  <a:lnTo>
                    <a:pt x="19024" y="4330"/>
                  </a:lnTo>
                  <a:lnTo>
                    <a:pt x="21475" y="5181"/>
                  </a:lnTo>
                  <a:lnTo>
                    <a:pt x="23469" y="6654"/>
                  </a:lnTo>
                  <a:lnTo>
                    <a:pt x="26034" y="3174"/>
                  </a:lnTo>
                  <a:lnTo>
                    <a:pt x="23329" y="118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5397119" y="6070599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1734" y="0"/>
                  </a:moveTo>
                  <a:lnTo>
                    <a:pt x="3225" y="596"/>
                  </a:lnTo>
                  <a:lnTo>
                    <a:pt x="0" y="4292"/>
                  </a:lnTo>
                  <a:lnTo>
                    <a:pt x="596" y="12814"/>
                  </a:lnTo>
                  <a:lnTo>
                    <a:pt x="4292" y="16027"/>
                  </a:lnTo>
                  <a:lnTo>
                    <a:pt x="12826" y="15430"/>
                  </a:lnTo>
                  <a:lnTo>
                    <a:pt x="16027" y="11734"/>
                  </a:lnTo>
                  <a:lnTo>
                    <a:pt x="15722" y="7480"/>
                  </a:lnTo>
                  <a:lnTo>
                    <a:pt x="15430" y="3213"/>
                  </a:lnTo>
                  <a:lnTo>
                    <a:pt x="11734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5395239" y="6068720"/>
              <a:ext cx="20320" cy="161925"/>
            </a:xfrm>
            <a:custGeom>
              <a:avLst/>
              <a:gdLst/>
              <a:ahLst/>
              <a:cxnLst/>
              <a:rect l="l" t="t" r="r" b="b"/>
              <a:pathLst>
                <a:path w="20320" h="161925">
                  <a:moveTo>
                    <a:pt x="12966" y="155244"/>
                  </a:moveTo>
                  <a:lnTo>
                    <a:pt x="11150" y="153428"/>
                  </a:lnTo>
                  <a:lnTo>
                    <a:pt x="6642" y="153428"/>
                  </a:lnTo>
                  <a:lnTo>
                    <a:pt x="4826" y="155244"/>
                  </a:lnTo>
                  <a:lnTo>
                    <a:pt x="4826" y="159753"/>
                  </a:lnTo>
                  <a:lnTo>
                    <a:pt x="6642" y="161569"/>
                  </a:lnTo>
                  <a:lnTo>
                    <a:pt x="11150" y="161569"/>
                  </a:lnTo>
                  <a:lnTo>
                    <a:pt x="12966" y="159753"/>
                  </a:lnTo>
                  <a:lnTo>
                    <a:pt x="12966" y="157505"/>
                  </a:lnTo>
                  <a:lnTo>
                    <a:pt x="12966" y="155244"/>
                  </a:lnTo>
                  <a:close/>
                </a:path>
                <a:path w="20320" h="161925">
                  <a:moveTo>
                    <a:pt x="19786" y="15049"/>
                  </a:moveTo>
                  <a:lnTo>
                    <a:pt x="19761" y="9207"/>
                  </a:lnTo>
                  <a:lnTo>
                    <a:pt x="19405" y="4318"/>
                  </a:lnTo>
                  <a:lnTo>
                    <a:pt x="19392" y="3987"/>
                  </a:lnTo>
                  <a:lnTo>
                    <a:pt x="15468" y="381"/>
                  </a:lnTo>
                  <a:lnTo>
                    <a:pt x="15468" y="12801"/>
                  </a:lnTo>
                  <a:lnTo>
                    <a:pt x="13233" y="15252"/>
                  </a:lnTo>
                  <a:lnTo>
                    <a:pt x="9867" y="15455"/>
                  </a:lnTo>
                  <a:lnTo>
                    <a:pt x="6972" y="15455"/>
                  </a:lnTo>
                  <a:lnTo>
                    <a:pt x="4533" y="13220"/>
                  </a:lnTo>
                  <a:lnTo>
                    <a:pt x="4343" y="10579"/>
                  </a:lnTo>
                  <a:lnTo>
                    <a:pt x="4318" y="6997"/>
                  </a:lnTo>
                  <a:lnTo>
                    <a:pt x="6578" y="4533"/>
                  </a:lnTo>
                  <a:lnTo>
                    <a:pt x="9525" y="4330"/>
                  </a:lnTo>
                  <a:lnTo>
                    <a:pt x="9918" y="4318"/>
                  </a:lnTo>
                  <a:lnTo>
                    <a:pt x="12788" y="4318"/>
                  </a:lnTo>
                  <a:lnTo>
                    <a:pt x="15252" y="6565"/>
                  </a:lnTo>
                  <a:lnTo>
                    <a:pt x="15455" y="9512"/>
                  </a:lnTo>
                  <a:lnTo>
                    <a:pt x="15468" y="12801"/>
                  </a:lnTo>
                  <a:lnTo>
                    <a:pt x="15468" y="381"/>
                  </a:lnTo>
                  <a:lnTo>
                    <a:pt x="15062" y="0"/>
                  </a:lnTo>
                  <a:lnTo>
                    <a:pt x="9918" y="0"/>
                  </a:lnTo>
                  <a:lnTo>
                    <a:pt x="9220" y="25"/>
                  </a:lnTo>
                  <a:lnTo>
                    <a:pt x="4000" y="393"/>
                  </a:lnTo>
                  <a:lnTo>
                    <a:pt x="0" y="4724"/>
                  </a:lnTo>
                  <a:lnTo>
                    <a:pt x="25" y="10579"/>
                  </a:lnTo>
                  <a:lnTo>
                    <a:pt x="393" y="15786"/>
                  </a:lnTo>
                  <a:lnTo>
                    <a:pt x="4711" y="19773"/>
                  </a:lnTo>
                  <a:lnTo>
                    <a:pt x="9867" y="19773"/>
                  </a:lnTo>
                  <a:lnTo>
                    <a:pt x="10591" y="19748"/>
                  </a:lnTo>
                  <a:lnTo>
                    <a:pt x="15811" y="19392"/>
                  </a:lnTo>
                  <a:lnTo>
                    <a:pt x="19405" y="15455"/>
                  </a:lnTo>
                  <a:lnTo>
                    <a:pt x="19786" y="150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5405424" y="6102870"/>
              <a:ext cx="10795" cy="36830"/>
            </a:xfrm>
            <a:custGeom>
              <a:avLst/>
              <a:gdLst/>
              <a:ahLst/>
              <a:cxnLst/>
              <a:rect l="l" t="t" r="r" b="b"/>
              <a:pathLst>
                <a:path w="10795" h="36829">
                  <a:moveTo>
                    <a:pt x="10375" y="0"/>
                  </a:moveTo>
                  <a:lnTo>
                    <a:pt x="0" y="0"/>
                  </a:lnTo>
                  <a:lnTo>
                    <a:pt x="0" y="36309"/>
                  </a:lnTo>
                  <a:lnTo>
                    <a:pt x="10375" y="36309"/>
                  </a:lnTo>
                  <a:lnTo>
                    <a:pt x="10375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5403265" y="6100711"/>
              <a:ext cx="15240" cy="40640"/>
            </a:xfrm>
            <a:custGeom>
              <a:avLst/>
              <a:gdLst/>
              <a:ahLst/>
              <a:cxnLst/>
              <a:rect l="l" t="t" r="r" b="b"/>
              <a:pathLst>
                <a:path w="15239" h="40639">
                  <a:moveTo>
                    <a:pt x="14693" y="0"/>
                  </a:moveTo>
                  <a:lnTo>
                    <a:pt x="0" y="0"/>
                  </a:lnTo>
                  <a:lnTo>
                    <a:pt x="0" y="40627"/>
                  </a:lnTo>
                  <a:lnTo>
                    <a:pt x="2159" y="40627"/>
                  </a:lnTo>
                  <a:lnTo>
                    <a:pt x="2159" y="36309"/>
                  </a:lnTo>
                  <a:lnTo>
                    <a:pt x="4317" y="36309"/>
                  </a:lnTo>
                  <a:lnTo>
                    <a:pt x="4317" y="4318"/>
                  </a:lnTo>
                  <a:lnTo>
                    <a:pt x="14693" y="4318"/>
                  </a:lnTo>
                  <a:lnTo>
                    <a:pt x="14693" y="0"/>
                  </a:lnTo>
                  <a:close/>
                </a:path>
                <a:path w="15239" h="40639">
                  <a:moveTo>
                    <a:pt x="4317" y="36309"/>
                  </a:moveTo>
                  <a:lnTo>
                    <a:pt x="2159" y="36309"/>
                  </a:lnTo>
                  <a:lnTo>
                    <a:pt x="2159" y="40627"/>
                  </a:lnTo>
                  <a:lnTo>
                    <a:pt x="14693" y="40627"/>
                  </a:lnTo>
                  <a:lnTo>
                    <a:pt x="14693" y="38468"/>
                  </a:lnTo>
                  <a:lnTo>
                    <a:pt x="4317" y="38468"/>
                  </a:lnTo>
                  <a:lnTo>
                    <a:pt x="4317" y="36309"/>
                  </a:lnTo>
                  <a:close/>
                </a:path>
                <a:path w="15239" h="40639">
                  <a:moveTo>
                    <a:pt x="14693" y="4318"/>
                  </a:moveTo>
                  <a:lnTo>
                    <a:pt x="10375" y="4318"/>
                  </a:lnTo>
                  <a:lnTo>
                    <a:pt x="10375" y="36309"/>
                  </a:lnTo>
                  <a:lnTo>
                    <a:pt x="4317" y="36309"/>
                  </a:lnTo>
                  <a:lnTo>
                    <a:pt x="4317" y="38468"/>
                  </a:lnTo>
                  <a:lnTo>
                    <a:pt x="14693" y="38468"/>
                  </a:lnTo>
                  <a:lnTo>
                    <a:pt x="1469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5386552" y="6102870"/>
              <a:ext cx="10795" cy="36830"/>
            </a:xfrm>
            <a:custGeom>
              <a:avLst/>
              <a:gdLst/>
              <a:ahLst/>
              <a:cxnLst/>
              <a:rect l="l" t="t" r="r" b="b"/>
              <a:pathLst>
                <a:path w="10795" h="36829">
                  <a:moveTo>
                    <a:pt x="10337" y="0"/>
                  </a:moveTo>
                  <a:lnTo>
                    <a:pt x="0" y="0"/>
                  </a:lnTo>
                  <a:lnTo>
                    <a:pt x="0" y="36309"/>
                  </a:lnTo>
                  <a:lnTo>
                    <a:pt x="10337" y="36309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5384393" y="6100711"/>
              <a:ext cx="15240" cy="40640"/>
            </a:xfrm>
            <a:custGeom>
              <a:avLst/>
              <a:gdLst/>
              <a:ahLst/>
              <a:cxnLst/>
              <a:rect l="l" t="t" r="r" b="b"/>
              <a:pathLst>
                <a:path w="15239" h="40639">
                  <a:moveTo>
                    <a:pt x="14655" y="0"/>
                  </a:moveTo>
                  <a:lnTo>
                    <a:pt x="0" y="0"/>
                  </a:lnTo>
                  <a:lnTo>
                    <a:pt x="0" y="40627"/>
                  </a:lnTo>
                  <a:lnTo>
                    <a:pt x="2158" y="40627"/>
                  </a:lnTo>
                  <a:lnTo>
                    <a:pt x="2158" y="36309"/>
                  </a:lnTo>
                  <a:lnTo>
                    <a:pt x="4317" y="36309"/>
                  </a:lnTo>
                  <a:lnTo>
                    <a:pt x="4317" y="4318"/>
                  </a:lnTo>
                  <a:lnTo>
                    <a:pt x="14655" y="4318"/>
                  </a:lnTo>
                  <a:lnTo>
                    <a:pt x="14655" y="0"/>
                  </a:lnTo>
                  <a:close/>
                </a:path>
                <a:path w="15239" h="40639">
                  <a:moveTo>
                    <a:pt x="4317" y="36309"/>
                  </a:moveTo>
                  <a:lnTo>
                    <a:pt x="2158" y="36309"/>
                  </a:lnTo>
                  <a:lnTo>
                    <a:pt x="2158" y="40627"/>
                  </a:lnTo>
                  <a:lnTo>
                    <a:pt x="14655" y="40627"/>
                  </a:lnTo>
                  <a:lnTo>
                    <a:pt x="14655" y="38468"/>
                  </a:lnTo>
                  <a:lnTo>
                    <a:pt x="4317" y="38468"/>
                  </a:lnTo>
                  <a:lnTo>
                    <a:pt x="4317" y="36309"/>
                  </a:lnTo>
                  <a:close/>
                </a:path>
                <a:path w="15239" h="40639">
                  <a:moveTo>
                    <a:pt x="14655" y="4318"/>
                  </a:moveTo>
                  <a:lnTo>
                    <a:pt x="10337" y="4318"/>
                  </a:lnTo>
                  <a:lnTo>
                    <a:pt x="10337" y="36309"/>
                  </a:lnTo>
                  <a:lnTo>
                    <a:pt x="4317" y="36309"/>
                  </a:lnTo>
                  <a:lnTo>
                    <a:pt x="4317" y="38468"/>
                  </a:lnTo>
                  <a:lnTo>
                    <a:pt x="14655" y="38468"/>
                  </a:lnTo>
                  <a:lnTo>
                    <a:pt x="1465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5393817" y="6103619"/>
              <a:ext cx="15240" cy="33655"/>
            </a:xfrm>
            <a:custGeom>
              <a:avLst/>
              <a:gdLst/>
              <a:ahLst/>
              <a:cxnLst/>
              <a:rect l="l" t="t" r="r" b="b"/>
              <a:pathLst>
                <a:path w="15239" h="33654">
                  <a:moveTo>
                    <a:pt x="4318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4318" y="33337"/>
                  </a:lnTo>
                  <a:lnTo>
                    <a:pt x="4318" y="0"/>
                  </a:lnTo>
                  <a:close/>
                </a:path>
                <a:path w="15239" h="33654">
                  <a:moveTo>
                    <a:pt x="14693" y="0"/>
                  </a:moveTo>
                  <a:lnTo>
                    <a:pt x="10375" y="0"/>
                  </a:lnTo>
                  <a:lnTo>
                    <a:pt x="10375" y="33337"/>
                  </a:lnTo>
                  <a:lnTo>
                    <a:pt x="14693" y="33337"/>
                  </a:lnTo>
                  <a:lnTo>
                    <a:pt x="14693" y="0"/>
                  </a:lnTo>
                  <a:close/>
                </a:path>
              </a:pathLst>
            </a:custGeom>
            <a:solidFill>
              <a:srgbClr val="F9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5398998" y="6102870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18" y="0"/>
                  </a:moveTo>
                  <a:lnTo>
                    <a:pt x="0" y="0"/>
                  </a:lnTo>
                  <a:lnTo>
                    <a:pt x="0" y="34823"/>
                  </a:lnTo>
                  <a:lnTo>
                    <a:pt x="4318" y="34823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5400243" y="600619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540" y="0"/>
                  </a:moveTo>
                  <a:lnTo>
                    <a:pt x="0" y="0"/>
                  </a:lnTo>
                  <a:lnTo>
                    <a:pt x="0" y="10553"/>
                  </a:lnTo>
                  <a:lnTo>
                    <a:pt x="10540" y="10553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5398084" y="600403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59" y="0"/>
                  </a:moveTo>
                  <a:lnTo>
                    <a:pt x="0" y="0"/>
                  </a:lnTo>
                  <a:lnTo>
                    <a:pt x="0" y="14871"/>
                  </a:lnTo>
                  <a:lnTo>
                    <a:pt x="14859" y="14871"/>
                  </a:lnTo>
                  <a:lnTo>
                    <a:pt x="14859" y="12712"/>
                  </a:lnTo>
                  <a:lnTo>
                    <a:pt x="10540" y="12712"/>
                  </a:lnTo>
                  <a:lnTo>
                    <a:pt x="10540" y="10553"/>
                  </a:lnTo>
                  <a:lnTo>
                    <a:pt x="4318" y="10553"/>
                  </a:lnTo>
                  <a:lnTo>
                    <a:pt x="4318" y="4317"/>
                  </a:lnTo>
                  <a:lnTo>
                    <a:pt x="14859" y="4317"/>
                  </a:lnTo>
                  <a:lnTo>
                    <a:pt x="14859" y="0"/>
                  </a:lnTo>
                  <a:close/>
                </a:path>
                <a:path w="15239" h="15239">
                  <a:moveTo>
                    <a:pt x="14859" y="4317"/>
                  </a:moveTo>
                  <a:lnTo>
                    <a:pt x="10540" y="4317"/>
                  </a:lnTo>
                  <a:lnTo>
                    <a:pt x="10540" y="12712"/>
                  </a:lnTo>
                  <a:lnTo>
                    <a:pt x="12700" y="12712"/>
                  </a:lnTo>
                  <a:lnTo>
                    <a:pt x="12700" y="10553"/>
                  </a:lnTo>
                  <a:lnTo>
                    <a:pt x="14859" y="10553"/>
                  </a:lnTo>
                  <a:lnTo>
                    <a:pt x="14859" y="4317"/>
                  </a:lnTo>
                  <a:close/>
                </a:path>
                <a:path w="15239" h="15239">
                  <a:moveTo>
                    <a:pt x="14859" y="10553"/>
                  </a:moveTo>
                  <a:lnTo>
                    <a:pt x="12700" y="10553"/>
                  </a:lnTo>
                  <a:lnTo>
                    <a:pt x="12700" y="12712"/>
                  </a:lnTo>
                  <a:lnTo>
                    <a:pt x="14859" y="12712"/>
                  </a:lnTo>
                  <a:lnTo>
                    <a:pt x="14859" y="105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5401360" y="6046203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5">
                  <a:moveTo>
                    <a:pt x="8331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331" y="4445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5399201" y="6044044"/>
              <a:ext cx="12700" cy="8890"/>
            </a:xfrm>
            <a:custGeom>
              <a:avLst/>
              <a:gdLst/>
              <a:ahLst/>
              <a:cxnLst/>
              <a:rect l="l" t="t" r="r" b="b"/>
              <a:pathLst>
                <a:path w="12700" h="8889">
                  <a:moveTo>
                    <a:pt x="12649" y="0"/>
                  </a:moveTo>
                  <a:lnTo>
                    <a:pt x="0" y="0"/>
                  </a:lnTo>
                  <a:lnTo>
                    <a:pt x="0" y="8762"/>
                  </a:lnTo>
                  <a:lnTo>
                    <a:pt x="2158" y="8762"/>
                  </a:lnTo>
                  <a:lnTo>
                    <a:pt x="2158" y="4445"/>
                  </a:lnTo>
                  <a:lnTo>
                    <a:pt x="4317" y="4445"/>
                  </a:lnTo>
                  <a:lnTo>
                    <a:pt x="12649" y="4318"/>
                  </a:lnTo>
                  <a:lnTo>
                    <a:pt x="12649" y="0"/>
                  </a:lnTo>
                  <a:close/>
                </a:path>
                <a:path w="12700" h="8889">
                  <a:moveTo>
                    <a:pt x="4317" y="4445"/>
                  </a:moveTo>
                  <a:lnTo>
                    <a:pt x="2158" y="4445"/>
                  </a:lnTo>
                  <a:lnTo>
                    <a:pt x="2158" y="8762"/>
                  </a:lnTo>
                  <a:lnTo>
                    <a:pt x="12649" y="8762"/>
                  </a:lnTo>
                  <a:lnTo>
                    <a:pt x="12649" y="6603"/>
                  </a:lnTo>
                  <a:lnTo>
                    <a:pt x="4317" y="6603"/>
                  </a:lnTo>
                  <a:lnTo>
                    <a:pt x="4317" y="4445"/>
                  </a:lnTo>
                  <a:close/>
                </a:path>
                <a:path w="12700" h="8889">
                  <a:moveTo>
                    <a:pt x="12649" y="4318"/>
                  </a:moveTo>
                  <a:lnTo>
                    <a:pt x="8331" y="4318"/>
                  </a:lnTo>
                  <a:lnTo>
                    <a:pt x="4317" y="4445"/>
                  </a:lnTo>
                  <a:lnTo>
                    <a:pt x="4317" y="6603"/>
                  </a:lnTo>
                  <a:lnTo>
                    <a:pt x="12649" y="6603"/>
                  </a:lnTo>
                  <a:lnTo>
                    <a:pt x="1264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5259527" y="5992863"/>
              <a:ext cx="44450" cy="97790"/>
            </a:xfrm>
            <a:custGeom>
              <a:avLst/>
              <a:gdLst/>
              <a:ahLst/>
              <a:cxnLst/>
              <a:rect l="l" t="t" r="r" b="b"/>
              <a:pathLst>
                <a:path w="44450" h="97789">
                  <a:moveTo>
                    <a:pt x="42786" y="0"/>
                  </a:moveTo>
                  <a:lnTo>
                    <a:pt x="36118" y="0"/>
                  </a:lnTo>
                  <a:lnTo>
                    <a:pt x="36118" y="3886"/>
                  </a:lnTo>
                  <a:lnTo>
                    <a:pt x="18897" y="3886"/>
                  </a:lnTo>
                  <a:lnTo>
                    <a:pt x="25006" y="3886"/>
                  </a:lnTo>
                  <a:lnTo>
                    <a:pt x="7785" y="3886"/>
                  </a:lnTo>
                  <a:lnTo>
                    <a:pt x="7785" y="0"/>
                  </a:lnTo>
                  <a:lnTo>
                    <a:pt x="1117" y="0"/>
                  </a:lnTo>
                  <a:lnTo>
                    <a:pt x="1117" y="50012"/>
                  </a:lnTo>
                  <a:lnTo>
                    <a:pt x="6667" y="50012"/>
                  </a:lnTo>
                  <a:lnTo>
                    <a:pt x="6667" y="64452"/>
                  </a:lnTo>
                  <a:lnTo>
                    <a:pt x="2781" y="64452"/>
                  </a:lnTo>
                  <a:lnTo>
                    <a:pt x="2781" y="77228"/>
                  </a:lnTo>
                  <a:lnTo>
                    <a:pt x="0" y="77228"/>
                  </a:lnTo>
                  <a:lnTo>
                    <a:pt x="0" y="97231"/>
                  </a:lnTo>
                  <a:lnTo>
                    <a:pt x="17233" y="97231"/>
                  </a:lnTo>
                  <a:lnTo>
                    <a:pt x="17233" y="92240"/>
                  </a:lnTo>
                  <a:lnTo>
                    <a:pt x="26695" y="92240"/>
                  </a:lnTo>
                  <a:lnTo>
                    <a:pt x="26695" y="97231"/>
                  </a:lnTo>
                  <a:lnTo>
                    <a:pt x="43903" y="97231"/>
                  </a:lnTo>
                  <a:lnTo>
                    <a:pt x="43903" y="77228"/>
                  </a:lnTo>
                  <a:lnTo>
                    <a:pt x="41122" y="77228"/>
                  </a:lnTo>
                  <a:lnTo>
                    <a:pt x="41122" y="64452"/>
                  </a:lnTo>
                  <a:lnTo>
                    <a:pt x="37236" y="64452"/>
                  </a:lnTo>
                  <a:lnTo>
                    <a:pt x="37236" y="50012"/>
                  </a:lnTo>
                  <a:lnTo>
                    <a:pt x="42786" y="50012"/>
                  </a:lnTo>
                  <a:lnTo>
                    <a:pt x="42786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5257368" y="5990703"/>
              <a:ext cx="48260" cy="101600"/>
            </a:xfrm>
            <a:custGeom>
              <a:avLst/>
              <a:gdLst/>
              <a:ahLst/>
              <a:cxnLst/>
              <a:rect l="l" t="t" r="r" b="b"/>
              <a:pathLst>
                <a:path w="48260" h="101600">
                  <a:moveTo>
                    <a:pt x="48221" y="77228"/>
                  </a:moveTo>
                  <a:lnTo>
                    <a:pt x="45440" y="77228"/>
                  </a:lnTo>
                  <a:lnTo>
                    <a:pt x="45440" y="64452"/>
                  </a:lnTo>
                  <a:lnTo>
                    <a:pt x="43903" y="64452"/>
                  </a:lnTo>
                  <a:lnTo>
                    <a:pt x="43903" y="81546"/>
                  </a:lnTo>
                  <a:lnTo>
                    <a:pt x="43903" y="97231"/>
                  </a:lnTo>
                  <a:lnTo>
                    <a:pt x="31013" y="97231"/>
                  </a:lnTo>
                  <a:lnTo>
                    <a:pt x="31013" y="96558"/>
                  </a:lnTo>
                  <a:lnTo>
                    <a:pt x="31013" y="92240"/>
                  </a:lnTo>
                  <a:lnTo>
                    <a:pt x="17233" y="92240"/>
                  </a:lnTo>
                  <a:lnTo>
                    <a:pt x="17233" y="97231"/>
                  </a:lnTo>
                  <a:lnTo>
                    <a:pt x="4318" y="97231"/>
                  </a:lnTo>
                  <a:lnTo>
                    <a:pt x="4318" y="81546"/>
                  </a:lnTo>
                  <a:lnTo>
                    <a:pt x="7099" y="81546"/>
                  </a:lnTo>
                  <a:lnTo>
                    <a:pt x="7099" y="68770"/>
                  </a:lnTo>
                  <a:lnTo>
                    <a:pt x="10985" y="68770"/>
                  </a:lnTo>
                  <a:lnTo>
                    <a:pt x="10985" y="50012"/>
                  </a:lnTo>
                  <a:lnTo>
                    <a:pt x="5435" y="50012"/>
                  </a:lnTo>
                  <a:lnTo>
                    <a:pt x="5435" y="4318"/>
                  </a:lnTo>
                  <a:lnTo>
                    <a:pt x="7785" y="4318"/>
                  </a:lnTo>
                  <a:lnTo>
                    <a:pt x="7785" y="8204"/>
                  </a:lnTo>
                  <a:lnTo>
                    <a:pt x="21056" y="8204"/>
                  </a:lnTo>
                  <a:lnTo>
                    <a:pt x="27165" y="8204"/>
                  </a:lnTo>
                  <a:lnTo>
                    <a:pt x="40436" y="8204"/>
                  </a:lnTo>
                  <a:lnTo>
                    <a:pt x="40436" y="4318"/>
                  </a:lnTo>
                  <a:lnTo>
                    <a:pt x="42786" y="4318"/>
                  </a:lnTo>
                  <a:lnTo>
                    <a:pt x="42786" y="50012"/>
                  </a:lnTo>
                  <a:lnTo>
                    <a:pt x="37236" y="50012"/>
                  </a:lnTo>
                  <a:lnTo>
                    <a:pt x="37236" y="68770"/>
                  </a:lnTo>
                  <a:lnTo>
                    <a:pt x="41122" y="68770"/>
                  </a:lnTo>
                  <a:lnTo>
                    <a:pt x="41122" y="81546"/>
                  </a:lnTo>
                  <a:lnTo>
                    <a:pt x="43903" y="81546"/>
                  </a:lnTo>
                  <a:lnTo>
                    <a:pt x="43903" y="64452"/>
                  </a:lnTo>
                  <a:lnTo>
                    <a:pt x="41554" y="64452"/>
                  </a:lnTo>
                  <a:lnTo>
                    <a:pt x="41554" y="54330"/>
                  </a:lnTo>
                  <a:lnTo>
                    <a:pt x="47104" y="54330"/>
                  </a:lnTo>
                  <a:lnTo>
                    <a:pt x="47104" y="4318"/>
                  </a:lnTo>
                  <a:lnTo>
                    <a:pt x="47104" y="0"/>
                  </a:lnTo>
                  <a:lnTo>
                    <a:pt x="36118" y="0"/>
                  </a:lnTo>
                  <a:lnTo>
                    <a:pt x="36118" y="3886"/>
                  </a:lnTo>
                  <a:lnTo>
                    <a:pt x="27165" y="3886"/>
                  </a:lnTo>
                  <a:lnTo>
                    <a:pt x="21056" y="3886"/>
                  </a:lnTo>
                  <a:lnTo>
                    <a:pt x="12103" y="3886"/>
                  </a:lnTo>
                  <a:lnTo>
                    <a:pt x="12103" y="0"/>
                  </a:lnTo>
                  <a:lnTo>
                    <a:pt x="1117" y="0"/>
                  </a:lnTo>
                  <a:lnTo>
                    <a:pt x="1117" y="54330"/>
                  </a:lnTo>
                  <a:lnTo>
                    <a:pt x="6667" y="54330"/>
                  </a:lnTo>
                  <a:lnTo>
                    <a:pt x="6667" y="64452"/>
                  </a:lnTo>
                  <a:lnTo>
                    <a:pt x="2781" y="64452"/>
                  </a:lnTo>
                  <a:lnTo>
                    <a:pt x="2781" y="77228"/>
                  </a:lnTo>
                  <a:lnTo>
                    <a:pt x="0" y="77228"/>
                  </a:lnTo>
                  <a:lnTo>
                    <a:pt x="0" y="101549"/>
                  </a:lnTo>
                  <a:lnTo>
                    <a:pt x="21551" y="101549"/>
                  </a:lnTo>
                  <a:lnTo>
                    <a:pt x="21551" y="97231"/>
                  </a:lnTo>
                  <a:lnTo>
                    <a:pt x="21551" y="96558"/>
                  </a:lnTo>
                  <a:lnTo>
                    <a:pt x="26695" y="96558"/>
                  </a:lnTo>
                  <a:lnTo>
                    <a:pt x="26695" y="101549"/>
                  </a:lnTo>
                  <a:lnTo>
                    <a:pt x="48221" y="101549"/>
                  </a:lnTo>
                  <a:lnTo>
                    <a:pt x="48221" y="97231"/>
                  </a:lnTo>
                  <a:lnTo>
                    <a:pt x="48221" y="772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5262879" y="6306235"/>
              <a:ext cx="36830" cy="180340"/>
            </a:xfrm>
            <a:custGeom>
              <a:avLst/>
              <a:gdLst/>
              <a:ahLst/>
              <a:cxnLst/>
              <a:rect l="l" t="t" r="r" b="b"/>
              <a:pathLst>
                <a:path w="36829" h="180339">
                  <a:moveTo>
                    <a:pt x="36652" y="0"/>
                  </a:moveTo>
                  <a:lnTo>
                    <a:pt x="0" y="0"/>
                  </a:lnTo>
                  <a:lnTo>
                    <a:pt x="0" y="180022"/>
                  </a:lnTo>
                  <a:lnTo>
                    <a:pt x="36652" y="180022"/>
                  </a:lnTo>
                  <a:lnTo>
                    <a:pt x="3665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5260721" y="6304279"/>
              <a:ext cx="41275" cy="184150"/>
            </a:xfrm>
            <a:custGeom>
              <a:avLst/>
              <a:gdLst/>
              <a:ahLst/>
              <a:cxnLst/>
              <a:rect l="l" t="t" r="r" b="b"/>
              <a:pathLst>
                <a:path w="41275" h="184150">
                  <a:moveTo>
                    <a:pt x="40970" y="0"/>
                  </a:moveTo>
                  <a:lnTo>
                    <a:pt x="36652" y="0"/>
                  </a:lnTo>
                  <a:lnTo>
                    <a:pt x="36652" y="3810"/>
                  </a:lnTo>
                  <a:lnTo>
                    <a:pt x="36652" y="180340"/>
                  </a:lnTo>
                  <a:lnTo>
                    <a:pt x="4318" y="180340"/>
                  </a:lnTo>
                  <a:lnTo>
                    <a:pt x="4318" y="3810"/>
                  </a:lnTo>
                  <a:lnTo>
                    <a:pt x="36652" y="3810"/>
                  </a:lnTo>
                  <a:lnTo>
                    <a:pt x="3665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80340"/>
                  </a:lnTo>
                  <a:lnTo>
                    <a:pt x="0" y="184150"/>
                  </a:lnTo>
                  <a:lnTo>
                    <a:pt x="2159" y="184150"/>
                  </a:lnTo>
                  <a:lnTo>
                    <a:pt x="40970" y="184150"/>
                  </a:lnTo>
                  <a:lnTo>
                    <a:pt x="40970" y="181610"/>
                  </a:lnTo>
                  <a:lnTo>
                    <a:pt x="40970" y="180340"/>
                  </a:lnTo>
                  <a:lnTo>
                    <a:pt x="40970" y="3810"/>
                  </a:lnTo>
                  <a:lnTo>
                    <a:pt x="409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5255082" y="6096939"/>
              <a:ext cx="45720" cy="47625"/>
            </a:xfrm>
            <a:custGeom>
              <a:avLst/>
              <a:gdLst/>
              <a:ahLst/>
              <a:cxnLst/>
              <a:rect l="l" t="t" r="r" b="b"/>
              <a:pathLst>
                <a:path w="45720" h="47625">
                  <a:moveTo>
                    <a:pt x="45567" y="0"/>
                  </a:moveTo>
                  <a:lnTo>
                    <a:pt x="0" y="0"/>
                  </a:lnTo>
                  <a:lnTo>
                    <a:pt x="0" y="47053"/>
                  </a:lnTo>
                  <a:lnTo>
                    <a:pt x="45567" y="47053"/>
                  </a:lnTo>
                  <a:lnTo>
                    <a:pt x="45567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5252923" y="6094780"/>
              <a:ext cx="50165" cy="51435"/>
            </a:xfrm>
            <a:custGeom>
              <a:avLst/>
              <a:gdLst/>
              <a:ahLst/>
              <a:cxnLst/>
              <a:rect l="l" t="t" r="r" b="b"/>
              <a:pathLst>
                <a:path w="50164" h="51435">
                  <a:moveTo>
                    <a:pt x="49885" y="0"/>
                  </a:moveTo>
                  <a:lnTo>
                    <a:pt x="0" y="0"/>
                  </a:lnTo>
                  <a:lnTo>
                    <a:pt x="0" y="51371"/>
                  </a:lnTo>
                  <a:lnTo>
                    <a:pt x="2159" y="51371"/>
                  </a:lnTo>
                  <a:lnTo>
                    <a:pt x="2159" y="47053"/>
                  </a:lnTo>
                  <a:lnTo>
                    <a:pt x="4318" y="47052"/>
                  </a:lnTo>
                  <a:lnTo>
                    <a:pt x="4318" y="4318"/>
                  </a:lnTo>
                  <a:lnTo>
                    <a:pt x="49885" y="4318"/>
                  </a:lnTo>
                  <a:lnTo>
                    <a:pt x="49885" y="0"/>
                  </a:lnTo>
                  <a:close/>
                </a:path>
                <a:path w="50164" h="51435">
                  <a:moveTo>
                    <a:pt x="4318" y="47052"/>
                  </a:moveTo>
                  <a:lnTo>
                    <a:pt x="2159" y="47053"/>
                  </a:lnTo>
                  <a:lnTo>
                    <a:pt x="2159" y="51371"/>
                  </a:lnTo>
                  <a:lnTo>
                    <a:pt x="49885" y="51371"/>
                  </a:lnTo>
                  <a:lnTo>
                    <a:pt x="49885" y="49212"/>
                  </a:lnTo>
                  <a:lnTo>
                    <a:pt x="4318" y="49212"/>
                  </a:lnTo>
                  <a:lnTo>
                    <a:pt x="4318" y="47052"/>
                  </a:lnTo>
                  <a:close/>
                </a:path>
                <a:path w="50164" h="51435">
                  <a:moveTo>
                    <a:pt x="49885" y="4318"/>
                  </a:moveTo>
                  <a:lnTo>
                    <a:pt x="45567" y="4318"/>
                  </a:lnTo>
                  <a:lnTo>
                    <a:pt x="45567" y="47040"/>
                  </a:lnTo>
                  <a:lnTo>
                    <a:pt x="4318" y="47052"/>
                  </a:lnTo>
                  <a:lnTo>
                    <a:pt x="4318" y="49212"/>
                  </a:lnTo>
                  <a:lnTo>
                    <a:pt x="49885" y="49212"/>
                  </a:lnTo>
                  <a:lnTo>
                    <a:pt x="4988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5256949" y="6216218"/>
              <a:ext cx="48260" cy="91440"/>
            </a:xfrm>
            <a:custGeom>
              <a:avLst/>
              <a:gdLst/>
              <a:ahLst/>
              <a:cxnLst/>
              <a:rect l="l" t="t" r="r" b="b"/>
              <a:pathLst>
                <a:path w="48260" h="91439">
                  <a:moveTo>
                    <a:pt x="29248" y="0"/>
                  </a:moveTo>
                  <a:lnTo>
                    <a:pt x="18173" y="0"/>
                  </a:lnTo>
                  <a:lnTo>
                    <a:pt x="13690" y="4495"/>
                  </a:lnTo>
                  <a:lnTo>
                    <a:pt x="13690" y="10007"/>
                  </a:lnTo>
                  <a:lnTo>
                    <a:pt x="0" y="10007"/>
                  </a:lnTo>
                  <a:lnTo>
                    <a:pt x="0" y="91135"/>
                  </a:lnTo>
                  <a:lnTo>
                    <a:pt x="47802" y="90385"/>
                  </a:lnTo>
                  <a:lnTo>
                    <a:pt x="47802" y="10007"/>
                  </a:lnTo>
                  <a:lnTo>
                    <a:pt x="33705" y="10007"/>
                  </a:lnTo>
                  <a:lnTo>
                    <a:pt x="33705" y="4495"/>
                  </a:lnTo>
                  <a:lnTo>
                    <a:pt x="29248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5254790" y="6214058"/>
              <a:ext cx="52705" cy="95885"/>
            </a:xfrm>
            <a:custGeom>
              <a:avLst/>
              <a:gdLst/>
              <a:ahLst/>
              <a:cxnLst/>
              <a:rect l="l" t="t" r="r" b="b"/>
              <a:pathLst>
                <a:path w="52704" h="95885">
                  <a:moveTo>
                    <a:pt x="52120" y="10007"/>
                  </a:moveTo>
                  <a:lnTo>
                    <a:pt x="47790" y="10007"/>
                  </a:lnTo>
                  <a:lnTo>
                    <a:pt x="47790" y="14325"/>
                  </a:lnTo>
                  <a:lnTo>
                    <a:pt x="47790" y="90424"/>
                  </a:lnTo>
                  <a:lnTo>
                    <a:pt x="4318" y="91097"/>
                  </a:lnTo>
                  <a:lnTo>
                    <a:pt x="4318" y="14325"/>
                  </a:lnTo>
                  <a:lnTo>
                    <a:pt x="18008" y="14325"/>
                  </a:lnTo>
                  <a:lnTo>
                    <a:pt x="18008" y="12166"/>
                  </a:lnTo>
                  <a:lnTo>
                    <a:pt x="18008" y="10007"/>
                  </a:lnTo>
                  <a:lnTo>
                    <a:pt x="18021" y="7835"/>
                  </a:lnTo>
                  <a:lnTo>
                    <a:pt x="21526" y="4330"/>
                  </a:lnTo>
                  <a:lnTo>
                    <a:pt x="30200" y="4330"/>
                  </a:lnTo>
                  <a:lnTo>
                    <a:pt x="33705" y="7835"/>
                  </a:lnTo>
                  <a:lnTo>
                    <a:pt x="33705" y="14325"/>
                  </a:lnTo>
                  <a:lnTo>
                    <a:pt x="47790" y="14325"/>
                  </a:lnTo>
                  <a:lnTo>
                    <a:pt x="47790" y="10007"/>
                  </a:lnTo>
                  <a:lnTo>
                    <a:pt x="38023" y="10007"/>
                  </a:lnTo>
                  <a:lnTo>
                    <a:pt x="38011" y="5448"/>
                  </a:lnTo>
                  <a:lnTo>
                    <a:pt x="36893" y="4330"/>
                  </a:lnTo>
                  <a:lnTo>
                    <a:pt x="32600" y="0"/>
                  </a:lnTo>
                  <a:lnTo>
                    <a:pt x="19138" y="0"/>
                  </a:lnTo>
                  <a:lnTo>
                    <a:pt x="13690" y="5448"/>
                  </a:lnTo>
                  <a:lnTo>
                    <a:pt x="13690" y="10007"/>
                  </a:lnTo>
                  <a:lnTo>
                    <a:pt x="0" y="10007"/>
                  </a:lnTo>
                  <a:lnTo>
                    <a:pt x="0" y="95478"/>
                  </a:lnTo>
                  <a:lnTo>
                    <a:pt x="52120" y="94678"/>
                  </a:lnTo>
                  <a:lnTo>
                    <a:pt x="52120" y="92544"/>
                  </a:lnTo>
                  <a:lnTo>
                    <a:pt x="52120" y="90385"/>
                  </a:lnTo>
                  <a:lnTo>
                    <a:pt x="52120" y="12166"/>
                  </a:lnTo>
                  <a:lnTo>
                    <a:pt x="52120" y="100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5586628" y="565022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657" y="0"/>
                  </a:moveTo>
                  <a:lnTo>
                    <a:pt x="16277" y="2095"/>
                  </a:lnTo>
                  <a:lnTo>
                    <a:pt x="7804" y="7808"/>
                  </a:lnTo>
                  <a:lnTo>
                    <a:pt x="2093" y="16282"/>
                  </a:lnTo>
                  <a:lnTo>
                    <a:pt x="0" y="26657"/>
                  </a:lnTo>
                  <a:lnTo>
                    <a:pt x="0" y="53149"/>
                  </a:lnTo>
                  <a:lnTo>
                    <a:pt x="53327" y="51866"/>
                  </a:lnTo>
                  <a:lnTo>
                    <a:pt x="53327" y="26657"/>
                  </a:lnTo>
                  <a:lnTo>
                    <a:pt x="51233" y="16282"/>
                  </a:lnTo>
                  <a:lnTo>
                    <a:pt x="45521" y="7808"/>
                  </a:lnTo>
                  <a:lnTo>
                    <a:pt x="37044" y="2095"/>
                  </a:lnTo>
                  <a:lnTo>
                    <a:pt x="26657" y="0"/>
                  </a:lnTo>
                  <a:close/>
                </a:path>
              </a:pathLst>
            </a:custGeom>
            <a:solidFill>
              <a:srgbClr val="50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5584469" y="5648070"/>
              <a:ext cx="57785" cy="55880"/>
            </a:xfrm>
            <a:custGeom>
              <a:avLst/>
              <a:gdLst/>
              <a:ahLst/>
              <a:cxnLst/>
              <a:rect l="l" t="t" r="r" b="b"/>
              <a:pathLst>
                <a:path w="57785" h="55879">
                  <a:moveTo>
                    <a:pt x="28816" y="0"/>
                  </a:moveTo>
                  <a:lnTo>
                    <a:pt x="17595" y="2264"/>
                  </a:lnTo>
                  <a:lnTo>
                    <a:pt x="8435" y="8440"/>
                  </a:lnTo>
                  <a:lnTo>
                    <a:pt x="2262" y="17600"/>
                  </a:lnTo>
                  <a:lnTo>
                    <a:pt x="0" y="28816"/>
                  </a:lnTo>
                  <a:lnTo>
                    <a:pt x="0" y="55308"/>
                  </a:lnTo>
                  <a:lnTo>
                    <a:pt x="4318" y="55308"/>
                  </a:lnTo>
                  <a:lnTo>
                    <a:pt x="4318" y="28816"/>
                  </a:lnTo>
                  <a:lnTo>
                    <a:pt x="6252" y="19285"/>
                  </a:lnTo>
                  <a:lnTo>
                    <a:pt x="11499" y="11504"/>
                  </a:lnTo>
                  <a:lnTo>
                    <a:pt x="19280" y="6254"/>
                  </a:lnTo>
                  <a:lnTo>
                    <a:pt x="28816" y="4317"/>
                  </a:lnTo>
                  <a:lnTo>
                    <a:pt x="38359" y="6254"/>
                  </a:lnTo>
                  <a:lnTo>
                    <a:pt x="46143" y="11504"/>
                  </a:lnTo>
                  <a:lnTo>
                    <a:pt x="51392" y="19285"/>
                  </a:lnTo>
                  <a:lnTo>
                    <a:pt x="53327" y="28816"/>
                  </a:lnTo>
                  <a:lnTo>
                    <a:pt x="53327" y="54025"/>
                  </a:lnTo>
                  <a:lnTo>
                    <a:pt x="57645" y="54025"/>
                  </a:lnTo>
                  <a:lnTo>
                    <a:pt x="57645" y="28816"/>
                  </a:lnTo>
                  <a:lnTo>
                    <a:pt x="55382" y="17600"/>
                  </a:lnTo>
                  <a:lnTo>
                    <a:pt x="49207" y="8440"/>
                  </a:lnTo>
                  <a:lnTo>
                    <a:pt x="40044" y="2264"/>
                  </a:lnTo>
                  <a:lnTo>
                    <a:pt x="28816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5524017" y="6945198"/>
              <a:ext cx="587375" cy="34290"/>
            </a:xfrm>
            <a:custGeom>
              <a:avLst/>
              <a:gdLst/>
              <a:ahLst/>
              <a:cxnLst/>
              <a:rect l="l" t="t" r="r" b="b"/>
              <a:pathLst>
                <a:path w="587375" h="34290">
                  <a:moveTo>
                    <a:pt x="587108" y="0"/>
                  </a:moveTo>
                  <a:lnTo>
                    <a:pt x="0" y="0"/>
                  </a:lnTo>
                  <a:lnTo>
                    <a:pt x="0" y="34086"/>
                  </a:lnTo>
                  <a:lnTo>
                    <a:pt x="587108" y="34086"/>
                  </a:lnTo>
                  <a:lnTo>
                    <a:pt x="587108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5521858" y="6943089"/>
              <a:ext cx="591820" cy="38100"/>
            </a:xfrm>
            <a:custGeom>
              <a:avLst/>
              <a:gdLst/>
              <a:ahLst/>
              <a:cxnLst/>
              <a:rect l="l" t="t" r="r" b="b"/>
              <a:pathLst>
                <a:path w="591820" h="38100">
                  <a:moveTo>
                    <a:pt x="591426" y="0"/>
                  </a:moveTo>
                  <a:lnTo>
                    <a:pt x="587108" y="0"/>
                  </a:lnTo>
                  <a:lnTo>
                    <a:pt x="587108" y="3810"/>
                  </a:lnTo>
                  <a:lnTo>
                    <a:pt x="587108" y="34290"/>
                  </a:lnTo>
                  <a:lnTo>
                    <a:pt x="4318" y="34290"/>
                  </a:lnTo>
                  <a:lnTo>
                    <a:pt x="4318" y="3810"/>
                  </a:lnTo>
                  <a:lnTo>
                    <a:pt x="587108" y="3810"/>
                  </a:lnTo>
                  <a:lnTo>
                    <a:pt x="587108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290"/>
                  </a:lnTo>
                  <a:lnTo>
                    <a:pt x="0" y="36830"/>
                  </a:lnTo>
                  <a:lnTo>
                    <a:pt x="0" y="38100"/>
                  </a:lnTo>
                  <a:lnTo>
                    <a:pt x="591426" y="38100"/>
                  </a:lnTo>
                  <a:lnTo>
                    <a:pt x="591426" y="36830"/>
                  </a:lnTo>
                  <a:lnTo>
                    <a:pt x="589267" y="36830"/>
                  </a:lnTo>
                  <a:lnTo>
                    <a:pt x="589267" y="36195"/>
                  </a:lnTo>
                  <a:lnTo>
                    <a:pt x="591426" y="36195"/>
                  </a:lnTo>
                  <a:lnTo>
                    <a:pt x="591426" y="34290"/>
                  </a:lnTo>
                  <a:lnTo>
                    <a:pt x="591426" y="34036"/>
                  </a:lnTo>
                  <a:lnTo>
                    <a:pt x="591426" y="3810"/>
                  </a:lnTo>
                  <a:lnTo>
                    <a:pt x="5914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5187670" y="6945198"/>
              <a:ext cx="297180" cy="34290"/>
            </a:xfrm>
            <a:custGeom>
              <a:avLst/>
              <a:gdLst/>
              <a:ahLst/>
              <a:cxnLst/>
              <a:rect l="l" t="t" r="r" b="b"/>
              <a:pathLst>
                <a:path w="297179" h="34290">
                  <a:moveTo>
                    <a:pt x="296710" y="0"/>
                  </a:moveTo>
                  <a:lnTo>
                    <a:pt x="0" y="0"/>
                  </a:lnTo>
                  <a:lnTo>
                    <a:pt x="0" y="34086"/>
                  </a:lnTo>
                  <a:lnTo>
                    <a:pt x="296710" y="34086"/>
                  </a:lnTo>
                  <a:lnTo>
                    <a:pt x="296710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5185511" y="6943089"/>
              <a:ext cx="301625" cy="38100"/>
            </a:xfrm>
            <a:custGeom>
              <a:avLst/>
              <a:gdLst/>
              <a:ahLst/>
              <a:cxnLst/>
              <a:rect l="l" t="t" r="r" b="b"/>
              <a:pathLst>
                <a:path w="301625" h="38100">
                  <a:moveTo>
                    <a:pt x="301028" y="0"/>
                  </a:moveTo>
                  <a:lnTo>
                    <a:pt x="296710" y="0"/>
                  </a:lnTo>
                  <a:lnTo>
                    <a:pt x="296710" y="3810"/>
                  </a:lnTo>
                  <a:lnTo>
                    <a:pt x="296710" y="34290"/>
                  </a:lnTo>
                  <a:lnTo>
                    <a:pt x="4318" y="34290"/>
                  </a:lnTo>
                  <a:lnTo>
                    <a:pt x="4318" y="3810"/>
                  </a:lnTo>
                  <a:lnTo>
                    <a:pt x="296710" y="3810"/>
                  </a:lnTo>
                  <a:lnTo>
                    <a:pt x="2967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290"/>
                  </a:lnTo>
                  <a:lnTo>
                    <a:pt x="0" y="36830"/>
                  </a:lnTo>
                  <a:lnTo>
                    <a:pt x="0" y="38100"/>
                  </a:lnTo>
                  <a:lnTo>
                    <a:pt x="301028" y="38100"/>
                  </a:lnTo>
                  <a:lnTo>
                    <a:pt x="301028" y="36830"/>
                  </a:lnTo>
                  <a:lnTo>
                    <a:pt x="298869" y="36830"/>
                  </a:lnTo>
                  <a:lnTo>
                    <a:pt x="298869" y="36195"/>
                  </a:lnTo>
                  <a:lnTo>
                    <a:pt x="301028" y="36195"/>
                  </a:lnTo>
                  <a:lnTo>
                    <a:pt x="301028" y="34290"/>
                  </a:lnTo>
                  <a:lnTo>
                    <a:pt x="301028" y="34036"/>
                  </a:lnTo>
                  <a:lnTo>
                    <a:pt x="301028" y="3810"/>
                  </a:lnTo>
                  <a:lnTo>
                    <a:pt x="3010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6082969" y="5599848"/>
              <a:ext cx="28575" cy="1379855"/>
            </a:xfrm>
            <a:custGeom>
              <a:avLst/>
              <a:gdLst/>
              <a:ahLst/>
              <a:cxnLst/>
              <a:rect l="l" t="t" r="r" b="b"/>
              <a:pathLst>
                <a:path w="28575" h="1379854">
                  <a:moveTo>
                    <a:pt x="28155" y="0"/>
                  </a:moveTo>
                  <a:lnTo>
                    <a:pt x="0" y="0"/>
                  </a:lnTo>
                  <a:lnTo>
                    <a:pt x="0" y="1345349"/>
                  </a:lnTo>
                  <a:lnTo>
                    <a:pt x="28155" y="1379435"/>
                  </a:lnTo>
                  <a:lnTo>
                    <a:pt x="28155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6080810" y="5597689"/>
              <a:ext cx="33020" cy="1388110"/>
            </a:xfrm>
            <a:custGeom>
              <a:avLst/>
              <a:gdLst/>
              <a:ahLst/>
              <a:cxnLst/>
              <a:rect l="l" t="t" r="r" b="b"/>
              <a:pathLst>
                <a:path w="33020" h="1388109">
                  <a:moveTo>
                    <a:pt x="3822" y="1346136"/>
                  </a:moveTo>
                  <a:lnTo>
                    <a:pt x="495" y="1348892"/>
                  </a:lnTo>
                  <a:lnTo>
                    <a:pt x="32473" y="1387602"/>
                  </a:lnTo>
                  <a:lnTo>
                    <a:pt x="32473" y="1375587"/>
                  </a:lnTo>
                  <a:lnTo>
                    <a:pt x="28155" y="1375587"/>
                  </a:lnTo>
                  <a:lnTo>
                    <a:pt x="4955" y="1347508"/>
                  </a:lnTo>
                  <a:lnTo>
                    <a:pt x="4318" y="1347508"/>
                  </a:lnTo>
                  <a:lnTo>
                    <a:pt x="4318" y="1346735"/>
                  </a:lnTo>
                  <a:lnTo>
                    <a:pt x="3822" y="1346136"/>
                  </a:lnTo>
                  <a:close/>
                </a:path>
                <a:path w="33020" h="1388109">
                  <a:moveTo>
                    <a:pt x="32473" y="4318"/>
                  </a:moveTo>
                  <a:lnTo>
                    <a:pt x="28155" y="4318"/>
                  </a:lnTo>
                  <a:lnTo>
                    <a:pt x="28155" y="1375587"/>
                  </a:lnTo>
                  <a:lnTo>
                    <a:pt x="32473" y="1375587"/>
                  </a:lnTo>
                  <a:lnTo>
                    <a:pt x="32473" y="4318"/>
                  </a:lnTo>
                  <a:close/>
                </a:path>
                <a:path w="33020" h="1388109">
                  <a:moveTo>
                    <a:pt x="32473" y="0"/>
                  </a:moveTo>
                  <a:lnTo>
                    <a:pt x="0" y="0"/>
                  </a:lnTo>
                  <a:lnTo>
                    <a:pt x="0" y="1348282"/>
                  </a:lnTo>
                  <a:lnTo>
                    <a:pt x="495" y="1348892"/>
                  </a:lnTo>
                  <a:lnTo>
                    <a:pt x="3822" y="1346136"/>
                  </a:lnTo>
                  <a:lnTo>
                    <a:pt x="4318" y="1346136"/>
                  </a:lnTo>
                  <a:lnTo>
                    <a:pt x="4318" y="4318"/>
                  </a:lnTo>
                  <a:lnTo>
                    <a:pt x="32473" y="4318"/>
                  </a:lnTo>
                  <a:lnTo>
                    <a:pt x="32473" y="0"/>
                  </a:lnTo>
                  <a:close/>
                </a:path>
                <a:path w="33020" h="1388109">
                  <a:moveTo>
                    <a:pt x="4318" y="1346735"/>
                  </a:moveTo>
                  <a:lnTo>
                    <a:pt x="4318" y="1347508"/>
                  </a:lnTo>
                  <a:lnTo>
                    <a:pt x="4955" y="1347508"/>
                  </a:lnTo>
                  <a:lnTo>
                    <a:pt x="4318" y="1346735"/>
                  </a:lnTo>
                  <a:close/>
                </a:path>
                <a:path w="33020" h="1388109">
                  <a:moveTo>
                    <a:pt x="4318" y="1346136"/>
                  </a:moveTo>
                  <a:lnTo>
                    <a:pt x="3822" y="1346136"/>
                  </a:lnTo>
                  <a:lnTo>
                    <a:pt x="4318" y="1346735"/>
                  </a:lnTo>
                  <a:lnTo>
                    <a:pt x="4318" y="13461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5521236" y="6537375"/>
              <a:ext cx="579755" cy="45720"/>
            </a:xfrm>
            <a:custGeom>
              <a:avLst/>
              <a:gdLst/>
              <a:ahLst/>
              <a:cxnLst/>
              <a:rect l="l" t="t" r="r" b="b"/>
              <a:pathLst>
                <a:path w="579754" h="45720">
                  <a:moveTo>
                    <a:pt x="579513" y="0"/>
                  </a:moveTo>
                  <a:lnTo>
                    <a:pt x="0" y="0"/>
                  </a:lnTo>
                  <a:lnTo>
                    <a:pt x="0" y="45554"/>
                  </a:lnTo>
                  <a:lnTo>
                    <a:pt x="579513" y="45554"/>
                  </a:lnTo>
                  <a:lnTo>
                    <a:pt x="57951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5519077" y="6535419"/>
              <a:ext cx="584200" cy="49530"/>
            </a:xfrm>
            <a:custGeom>
              <a:avLst/>
              <a:gdLst/>
              <a:ahLst/>
              <a:cxnLst/>
              <a:rect l="l" t="t" r="r" b="b"/>
              <a:pathLst>
                <a:path w="584200" h="49529">
                  <a:moveTo>
                    <a:pt x="583831" y="0"/>
                  </a:moveTo>
                  <a:lnTo>
                    <a:pt x="579513" y="0"/>
                  </a:lnTo>
                  <a:lnTo>
                    <a:pt x="579513" y="3810"/>
                  </a:lnTo>
                  <a:lnTo>
                    <a:pt x="579513" y="45720"/>
                  </a:lnTo>
                  <a:lnTo>
                    <a:pt x="4318" y="45720"/>
                  </a:lnTo>
                  <a:lnTo>
                    <a:pt x="4318" y="3810"/>
                  </a:lnTo>
                  <a:lnTo>
                    <a:pt x="579513" y="3810"/>
                  </a:lnTo>
                  <a:lnTo>
                    <a:pt x="579513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5720"/>
                  </a:lnTo>
                  <a:lnTo>
                    <a:pt x="0" y="49530"/>
                  </a:lnTo>
                  <a:lnTo>
                    <a:pt x="2159" y="49530"/>
                  </a:lnTo>
                  <a:lnTo>
                    <a:pt x="583831" y="49530"/>
                  </a:lnTo>
                  <a:lnTo>
                    <a:pt x="583831" y="46990"/>
                  </a:lnTo>
                  <a:lnTo>
                    <a:pt x="583831" y="45720"/>
                  </a:lnTo>
                  <a:lnTo>
                    <a:pt x="583831" y="3810"/>
                  </a:lnTo>
                  <a:lnTo>
                    <a:pt x="5838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5457888" y="6540715"/>
              <a:ext cx="27940" cy="0"/>
            </a:xfrm>
            <a:custGeom>
              <a:avLst/>
              <a:gdLst/>
              <a:ahLst/>
              <a:cxnLst/>
              <a:rect l="l" t="t" r="r" b="b"/>
              <a:pathLst>
                <a:path w="27939">
                  <a:moveTo>
                    <a:pt x="27787" y="0"/>
                  </a:moveTo>
                  <a:lnTo>
                    <a:pt x="0" y="0"/>
                  </a:lnTo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5457888" y="6538556"/>
              <a:ext cx="27940" cy="4445"/>
            </a:xfrm>
            <a:custGeom>
              <a:avLst/>
              <a:gdLst/>
              <a:ahLst/>
              <a:cxnLst/>
              <a:rect l="l" t="t" r="r" b="b"/>
              <a:pathLst>
                <a:path w="27939" h="4445">
                  <a:moveTo>
                    <a:pt x="27787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7787" y="4318"/>
                  </a:lnTo>
                  <a:lnTo>
                    <a:pt x="27787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5524017" y="6540715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>
                  <a:moveTo>
                    <a:pt x="570064" y="0"/>
                  </a:moveTo>
                  <a:lnTo>
                    <a:pt x="0" y="0"/>
                  </a:lnTo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5524017" y="6540715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>
                  <a:moveTo>
                    <a:pt x="570064" y="0"/>
                  </a:moveTo>
                  <a:lnTo>
                    <a:pt x="0" y="0"/>
                  </a:lnTo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5521731" y="6537959"/>
              <a:ext cx="574675" cy="5080"/>
            </a:xfrm>
            <a:custGeom>
              <a:avLst/>
              <a:gdLst/>
              <a:ahLst/>
              <a:cxnLst/>
              <a:rect l="l" t="t" r="r" b="b"/>
              <a:pathLst>
                <a:path w="574675" h="5079">
                  <a:moveTo>
                    <a:pt x="574636" y="1270"/>
                  </a:moveTo>
                  <a:lnTo>
                    <a:pt x="573773" y="1270"/>
                  </a:lnTo>
                  <a:lnTo>
                    <a:pt x="573773" y="0"/>
                  </a:lnTo>
                  <a:lnTo>
                    <a:pt x="850" y="0"/>
                  </a:lnTo>
                  <a:lnTo>
                    <a:pt x="850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431" y="3810"/>
                  </a:lnTo>
                  <a:lnTo>
                    <a:pt x="431" y="5080"/>
                  </a:lnTo>
                  <a:lnTo>
                    <a:pt x="574205" y="5080"/>
                  </a:lnTo>
                  <a:lnTo>
                    <a:pt x="574205" y="3810"/>
                  </a:lnTo>
                  <a:lnTo>
                    <a:pt x="574636" y="3810"/>
                  </a:lnTo>
                  <a:lnTo>
                    <a:pt x="574636" y="1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6067412" y="6547370"/>
              <a:ext cx="26034" cy="44450"/>
            </a:xfrm>
            <a:custGeom>
              <a:avLst/>
              <a:gdLst/>
              <a:ahLst/>
              <a:cxnLst/>
              <a:rect l="l" t="t" r="r" b="b"/>
              <a:pathLst>
                <a:path w="26035" h="44450">
                  <a:moveTo>
                    <a:pt x="25552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25552" y="44450"/>
                  </a:lnTo>
                  <a:lnTo>
                    <a:pt x="25552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6065253" y="654521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27711" y="0"/>
                  </a:moveTo>
                  <a:lnTo>
                    <a:pt x="0" y="0"/>
                  </a:lnTo>
                  <a:lnTo>
                    <a:pt x="0" y="48768"/>
                  </a:lnTo>
                  <a:lnTo>
                    <a:pt x="29870" y="48768"/>
                  </a:lnTo>
                  <a:lnTo>
                    <a:pt x="29870" y="44450"/>
                  </a:lnTo>
                  <a:lnTo>
                    <a:pt x="4317" y="44450"/>
                  </a:lnTo>
                  <a:lnTo>
                    <a:pt x="4317" y="4318"/>
                  </a:lnTo>
                  <a:lnTo>
                    <a:pt x="25552" y="4318"/>
                  </a:lnTo>
                  <a:lnTo>
                    <a:pt x="25552" y="2159"/>
                  </a:lnTo>
                  <a:lnTo>
                    <a:pt x="27711" y="2159"/>
                  </a:lnTo>
                  <a:lnTo>
                    <a:pt x="27711" y="0"/>
                  </a:lnTo>
                  <a:close/>
                </a:path>
                <a:path w="30479" h="48895">
                  <a:moveTo>
                    <a:pt x="27711" y="2159"/>
                  </a:moveTo>
                  <a:lnTo>
                    <a:pt x="25552" y="2159"/>
                  </a:lnTo>
                  <a:lnTo>
                    <a:pt x="25552" y="44450"/>
                  </a:lnTo>
                  <a:lnTo>
                    <a:pt x="29870" y="44450"/>
                  </a:lnTo>
                  <a:lnTo>
                    <a:pt x="29870" y="4318"/>
                  </a:lnTo>
                  <a:lnTo>
                    <a:pt x="27711" y="4318"/>
                  </a:lnTo>
                  <a:lnTo>
                    <a:pt x="27711" y="2159"/>
                  </a:lnTo>
                  <a:close/>
                </a:path>
                <a:path w="30479" h="48895">
                  <a:moveTo>
                    <a:pt x="29870" y="0"/>
                  </a:moveTo>
                  <a:lnTo>
                    <a:pt x="27711" y="0"/>
                  </a:lnTo>
                  <a:lnTo>
                    <a:pt x="27711" y="4318"/>
                  </a:lnTo>
                  <a:lnTo>
                    <a:pt x="29870" y="4318"/>
                  </a:lnTo>
                  <a:lnTo>
                    <a:pt x="29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6072034" y="6561988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7861" y="0"/>
                  </a:moveTo>
                  <a:lnTo>
                    <a:pt x="2628" y="0"/>
                  </a:lnTo>
                  <a:lnTo>
                    <a:pt x="0" y="4533"/>
                  </a:lnTo>
                  <a:lnTo>
                    <a:pt x="2628" y="9055"/>
                  </a:lnTo>
                  <a:lnTo>
                    <a:pt x="7861" y="9055"/>
                  </a:lnTo>
                  <a:lnTo>
                    <a:pt x="10490" y="4533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6070168" y="655958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10" y="0"/>
                  </a:moveTo>
                  <a:lnTo>
                    <a:pt x="3175" y="0"/>
                  </a:lnTo>
                  <a:lnTo>
                    <a:pt x="0" y="3175"/>
                  </a:lnTo>
                  <a:lnTo>
                    <a:pt x="0" y="11010"/>
                  </a:lnTo>
                  <a:lnTo>
                    <a:pt x="3175" y="14185"/>
                  </a:lnTo>
                  <a:lnTo>
                    <a:pt x="11010" y="14185"/>
                  </a:lnTo>
                  <a:lnTo>
                    <a:pt x="14211" y="11010"/>
                  </a:lnTo>
                  <a:lnTo>
                    <a:pt x="14211" y="7099"/>
                  </a:lnTo>
                  <a:lnTo>
                    <a:pt x="14211" y="3175"/>
                  </a:lnTo>
                  <a:lnTo>
                    <a:pt x="11010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6073965" y="6563385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130" y="0"/>
                  </a:moveTo>
                  <a:lnTo>
                    <a:pt x="1485" y="0"/>
                  </a:lnTo>
                  <a:lnTo>
                    <a:pt x="0" y="1473"/>
                  </a:lnTo>
                  <a:lnTo>
                    <a:pt x="0" y="5118"/>
                  </a:lnTo>
                  <a:lnTo>
                    <a:pt x="1485" y="6591"/>
                  </a:lnTo>
                  <a:lnTo>
                    <a:pt x="5130" y="6591"/>
                  </a:lnTo>
                  <a:lnTo>
                    <a:pt x="6591" y="5118"/>
                  </a:lnTo>
                  <a:lnTo>
                    <a:pt x="6591" y="3301"/>
                  </a:lnTo>
                  <a:lnTo>
                    <a:pt x="6591" y="1473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6067094" y="655683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20053" y="15570"/>
                  </a:moveTo>
                  <a:lnTo>
                    <a:pt x="20027" y="4470"/>
                  </a:lnTo>
                  <a:lnTo>
                    <a:pt x="19875" y="4305"/>
                  </a:lnTo>
                  <a:lnTo>
                    <a:pt x="15570" y="0"/>
                  </a:lnTo>
                  <a:lnTo>
                    <a:pt x="13893" y="0"/>
                  </a:lnTo>
                  <a:lnTo>
                    <a:pt x="13893" y="9855"/>
                  </a:lnTo>
                  <a:lnTo>
                    <a:pt x="11950" y="13208"/>
                  </a:lnTo>
                  <a:lnTo>
                    <a:pt x="8089" y="13208"/>
                  </a:lnTo>
                  <a:lnTo>
                    <a:pt x="6159" y="9842"/>
                  </a:lnTo>
                  <a:lnTo>
                    <a:pt x="8077" y="6515"/>
                  </a:lnTo>
                  <a:lnTo>
                    <a:pt x="11950" y="6515"/>
                  </a:lnTo>
                  <a:lnTo>
                    <a:pt x="13893" y="9855"/>
                  </a:lnTo>
                  <a:lnTo>
                    <a:pt x="13893" y="0"/>
                  </a:lnTo>
                  <a:lnTo>
                    <a:pt x="4508" y="0"/>
                  </a:lnTo>
                  <a:lnTo>
                    <a:pt x="0" y="4470"/>
                  </a:lnTo>
                  <a:lnTo>
                    <a:pt x="0" y="15570"/>
                  </a:lnTo>
                  <a:lnTo>
                    <a:pt x="4495" y="20053"/>
                  </a:lnTo>
                  <a:lnTo>
                    <a:pt x="15582" y="20053"/>
                  </a:lnTo>
                  <a:lnTo>
                    <a:pt x="19888" y="15735"/>
                  </a:lnTo>
                  <a:lnTo>
                    <a:pt x="20053" y="155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6073101" y="656286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23" y="0"/>
                  </a:moveTo>
                  <a:lnTo>
                    <a:pt x="1828" y="0"/>
                  </a:lnTo>
                  <a:lnTo>
                    <a:pt x="0" y="1790"/>
                  </a:lnTo>
                  <a:lnTo>
                    <a:pt x="0" y="6464"/>
                  </a:lnTo>
                  <a:lnTo>
                    <a:pt x="1562" y="8013"/>
                  </a:lnTo>
                  <a:lnTo>
                    <a:pt x="6223" y="8013"/>
                  </a:lnTo>
                  <a:lnTo>
                    <a:pt x="8026" y="6223"/>
                  </a:lnTo>
                  <a:lnTo>
                    <a:pt x="8026" y="4000"/>
                  </a:lnTo>
                  <a:lnTo>
                    <a:pt x="8026" y="1790"/>
                  </a:lnTo>
                  <a:lnTo>
                    <a:pt x="6223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6070955" y="65607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550" y="0"/>
                  </a:moveTo>
                  <a:lnTo>
                    <a:pt x="2781" y="12"/>
                  </a:lnTo>
                  <a:lnTo>
                    <a:pt x="0" y="2717"/>
                  </a:lnTo>
                  <a:lnTo>
                    <a:pt x="36" y="8013"/>
                  </a:lnTo>
                  <a:lnTo>
                    <a:pt x="546" y="9474"/>
                  </a:lnTo>
                  <a:lnTo>
                    <a:pt x="2857" y="11772"/>
                  </a:lnTo>
                  <a:lnTo>
                    <a:pt x="4483" y="12331"/>
                  </a:lnTo>
                  <a:lnTo>
                    <a:pt x="9550" y="12331"/>
                  </a:lnTo>
                  <a:lnTo>
                    <a:pt x="12331" y="9588"/>
                  </a:lnTo>
                  <a:lnTo>
                    <a:pt x="12331" y="8013"/>
                  </a:lnTo>
                  <a:lnTo>
                    <a:pt x="6159" y="8013"/>
                  </a:lnTo>
                  <a:lnTo>
                    <a:pt x="4749" y="7556"/>
                  </a:lnTo>
                  <a:lnTo>
                    <a:pt x="4305" y="6159"/>
                  </a:lnTo>
                  <a:lnTo>
                    <a:pt x="6159" y="4317"/>
                  </a:lnTo>
                  <a:lnTo>
                    <a:pt x="12331" y="4317"/>
                  </a:lnTo>
                  <a:lnTo>
                    <a:pt x="12305" y="2717"/>
                  </a:lnTo>
                  <a:lnTo>
                    <a:pt x="9550" y="0"/>
                  </a:lnTo>
                  <a:close/>
                </a:path>
                <a:path w="12700" h="12700">
                  <a:moveTo>
                    <a:pt x="12331" y="4317"/>
                  </a:moveTo>
                  <a:lnTo>
                    <a:pt x="6159" y="4317"/>
                  </a:lnTo>
                  <a:lnTo>
                    <a:pt x="8013" y="6159"/>
                  </a:lnTo>
                  <a:lnTo>
                    <a:pt x="6159" y="8013"/>
                  </a:lnTo>
                  <a:lnTo>
                    <a:pt x="12331" y="8013"/>
                  </a:lnTo>
                  <a:lnTo>
                    <a:pt x="1233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6074663" y="656400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4584" y="0"/>
                  </a:moveTo>
                  <a:lnTo>
                    <a:pt x="0" y="7035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6072847" y="6562826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4584" y="0"/>
                  </a:moveTo>
                  <a:lnTo>
                    <a:pt x="0" y="7048"/>
                  </a:lnTo>
                  <a:lnTo>
                    <a:pt x="3619" y="9397"/>
                  </a:lnTo>
                  <a:lnTo>
                    <a:pt x="8204" y="2362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6042952" y="6538480"/>
              <a:ext cx="23495" cy="50165"/>
            </a:xfrm>
            <a:custGeom>
              <a:avLst/>
              <a:gdLst/>
              <a:ahLst/>
              <a:cxnLst/>
              <a:rect l="l" t="t" r="r" b="b"/>
              <a:pathLst>
                <a:path w="23495" h="50165">
                  <a:moveTo>
                    <a:pt x="23342" y="0"/>
                  </a:moveTo>
                  <a:lnTo>
                    <a:pt x="0" y="0"/>
                  </a:lnTo>
                  <a:lnTo>
                    <a:pt x="0" y="50012"/>
                  </a:lnTo>
                  <a:lnTo>
                    <a:pt x="23342" y="50012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6040793" y="6536321"/>
              <a:ext cx="27940" cy="54610"/>
            </a:xfrm>
            <a:custGeom>
              <a:avLst/>
              <a:gdLst/>
              <a:ahLst/>
              <a:cxnLst/>
              <a:rect l="l" t="t" r="r" b="b"/>
              <a:pathLst>
                <a:path w="27939" h="54609">
                  <a:moveTo>
                    <a:pt x="25501" y="0"/>
                  </a:moveTo>
                  <a:lnTo>
                    <a:pt x="0" y="0"/>
                  </a:lnTo>
                  <a:lnTo>
                    <a:pt x="0" y="54330"/>
                  </a:lnTo>
                  <a:lnTo>
                    <a:pt x="27660" y="54330"/>
                  </a:lnTo>
                  <a:lnTo>
                    <a:pt x="27660" y="49999"/>
                  </a:lnTo>
                  <a:lnTo>
                    <a:pt x="4317" y="49999"/>
                  </a:lnTo>
                  <a:lnTo>
                    <a:pt x="4317" y="4317"/>
                  </a:lnTo>
                  <a:lnTo>
                    <a:pt x="23342" y="4317"/>
                  </a:lnTo>
                  <a:lnTo>
                    <a:pt x="23342" y="2158"/>
                  </a:lnTo>
                  <a:lnTo>
                    <a:pt x="25501" y="2158"/>
                  </a:lnTo>
                  <a:lnTo>
                    <a:pt x="25501" y="0"/>
                  </a:lnTo>
                  <a:close/>
                </a:path>
                <a:path w="27939" h="54609">
                  <a:moveTo>
                    <a:pt x="25501" y="2158"/>
                  </a:moveTo>
                  <a:lnTo>
                    <a:pt x="23342" y="2158"/>
                  </a:lnTo>
                  <a:lnTo>
                    <a:pt x="23342" y="49999"/>
                  </a:lnTo>
                  <a:lnTo>
                    <a:pt x="27660" y="49999"/>
                  </a:lnTo>
                  <a:lnTo>
                    <a:pt x="27660" y="4317"/>
                  </a:lnTo>
                  <a:lnTo>
                    <a:pt x="25501" y="4317"/>
                  </a:lnTo>
                  <a:lnTo>
                    <a:pt x="25501" y="2158"/>
                  </a:lnTo>
                  <a:close/>
                </a:path>
                <a:path w="27939" h="54609">
                  <a:moveTo>
                    <a:pt x="27660" y="0"/>
                  </a:moveTo>
                  <a:lnTo>
                    <a:pt x="25501" y="0"/>
                  </a:lnTo>
                  <a:lnTo>
                    <a:pt x="25501" y="4317"/>
                  </a:lnTo>
                  <a:lnTo>
                    <a:pt x="27660" y="4317"/>
                  </a:lnTo>
                  <a:lnTo>
                    <a:pt x="276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5524017" y="6547370"/>
              <a:ext cx="26034" cy="44450"/>
            </a:xfrm>
            <a:custGeom>
              <a:avLst/>
              <a:gdLst/>
              <a:ahLst/>
              <a:cxnLst/>
              <a:rect l="l" t="t" r="r" b="b"/>
              <a:pathLst>
                <a:path w="26035" h="44450">
                  <a:moveTo>
                    <a:pt x="25552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25552" y="44450"/>
                  </a:lnTo>
                  <a:lnTo>
                    <a:pt x="25552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5519623" y="5691771"/>
              <a:ext cx="445770" cy="986155"/>
            </a:xfrm>
            <a:custGeom>
              <a:avLst/>
              <a:gdLst/>
              <a:ahLst/>
              <a:cxnLst/>
              <a:rect l="l" t="t" r="r" b="b"/>
              <a:pathLst>
                <a:path w="445770" h="986154">
                  <a:moveTo>
                    <a:pt x="32105" y="853440"/>
                  </a:moveTo>
                  <a:lnTo>
                    <a:pt x="27787" y="853440"/>
                  </a:lnTo>
                  <a:lnTo>
                    <a:pt x="27787" y="857758"/>
                  </a:lnTo>
                  <a:lnTo>
                    <a:pt x="27787" y="897890"/>
                  </a:lnTo>
                  <a:lnTo>
                    <a:pt x="6553" y="897890"/>
                  </a:lnTo>
                  <a:lnTo>
                    <a:pt x="6553" y="857758"/>
                  </a:lnTo>
                  <a:lnTo>
                    <a:pt x="27787" y="857758"/>
                  </a:lnTo>
                  <a:lnTo>
                    <a:pt x="27787" y="853440"/>
                  </a:lnTo>
                  <a:lnTo>
                    <a:pt x="2235" y="853440"/>
                  </a:lnTo>
                  <a:lnTo>
                    <a:pt x="2235" y="902208"/>
                  </a:lnTo>
                  <a:lnTo>
                    <a:pt x="32105" y="902208"/>
                  </a:lnTo>
                  <a:lnTo>
                    <a:pt x="32105" y="897890"/>
                  </a:lnTo>
                  <a:lnTo>
                    <a:pt x="32105" y="855599"/>
                  </a:lnTo>
                  <a:lnTo>
                    <a:pt x="32105" y="853440"/>
                  </a:lnTo>
                  <a:close/>
                </a:path>
                <a:path w="445770" h="986154">
                  <a:moveTo>
                    <a:pt x="445503" y="893457"/>
                  </a:moveTo>
                  <a:lnTo>
                    <a:pt x="422160" y="893457"/>
                  </a:lnTo>
                  <a:lnTo>
                    <a:pt x="422160" y="741146"/>
                  </a:lnTo>
                  <a:lnTo>
                    <a:pt x="420001" y="741146"/>
                  </a:lnTo>
                  <a:lnTo>
                    <a:pt x="422236" y="656691"/>
                  </a:lnTo>
                  <a:lnTo>
                    <a:pt x="424395" y="656691"/>
                  </a:lnTo>
                  <a:lnTo>
                    <a:pt x="424395" y="439940"/>
                  </a:lnTo>
                  <a:lnTo>
                    <a:pt x="444385" y="439940"/>
                  </a:lnTo>
                  <a:lnTo>
                    <a:pt x="444385" y="384492"/>
                  </a:lnTo>
                  <a:lnTo>
                    <a:pt x="425475" y="384492"/>
                  </a:lnTo>
                  <a:lnTo>
                    <a:pt x="425475" y="225463"/>
                  </a:lnTo>
                  <a:lnTo>
                    <a:pt x="443268" y="225463"/>
                  </a:lnTo>
                  <a:lnTo>
                    <a:pt x="443268" y="132245"/>
                  </a:lnTo>
                  <a:lnTo>
                    <a:pt x="423278" y="132245"/>
                  </a:lnTo>
                  <a:lnTo>
                    <a:pt x="423278" y="47790"/>
                  </a:lnTo>
                  <a:lnTo>
                    <a:pt x="403250" y="47790"/>
                  </a:lnTo>
                  <a:lnTo>
                    <a:pt x="403250" y="0"/>
                  </a:lnTo>
                  <a:lnTo>
                    <a:pt x="182245" y="0"/>
                  </a:lnTo>
                  <a:lnTo>
                    <a:pt x="182245" y="41122"/>
                  </a:lnTo>
                  <a:lnTo>
                    <a:pt x="158927" y="41122"/>
                  </a:lnTo>
                  <a:lnTo>
                    <a:pt x="158927" y="134467"/>
                  </a:lnTo>
                  <a:lnTo>
                    <a:pt x="137795" y="134467"/>
                  </a:lnTo>
                  <a:lnTo>
                    <a:pt x="137795" y="222123"/>
                  </a:lnTo>
                  <a:lnTo>
                    <a:pt x="155575" y="222123"/>
                  </a:lnTo>
                  <a:lnTo>
                    <a:pt x="155575" y="387832"/>
                  </a:lnTo>
                  <a:lnTo>
                    <a:pt x="136702" y="387832"/>
                  </a:lnTo>
                  <a:lnTo>
                    <a:pt x="136702" y="435483"/>
                  </a:lnTo>
                  <a:lnTo>
                    <a:pt x="155575" y="435483"/>
                  </a:lnTo>
                  <a:lnTo>
                    <a:pt x="155575" y="642302"/>
                  </a:lnTo>
                  <a:lnTo>
                    <a:pt x="138912" y="642302"/>
                  </a:lnTo>
                  <a:lnTo>
                    <a:pt x="138912" y="657872"/>
                  </a:lnTo>
                  <a:lnTo>
                    <a:pt x="17665" y="657872"/>
                  </a:lnTo>
                  <a:lnTo>
                    <a:pt x="17665" y="637870"/>
                  </a:lnTo>
                  <a:lnTo>
                    <a:pt x="0" y="637870"/>
                  </a:lnTo>
                  <a:lnTo>
                    <a:pt x="0" y="742200"/>
                  </a:lnTo>
                  <a:lnTo>
                    <a:pt x="18783" y="742200"/>
                  </a:lnTo>
                  <a:lnTo>
                    <a:pt x="18783" y="732193"/>
                  </a:lnTo>
                  <a:lnTo>
                    <a:pt x="157810" y="732193"/>
                  </a:lnTo>
                  <a:lnTo>
                    <a:pt x="157810" y="896785"/>
                  </a:lnTo>
                  <a:lnTo>
                    <a:pt x="137795" y="896785"/>
                  </a:lnTo>
                  <a:lnTo>
                    <a:pt x="137795" y="943330"/>
                  </a:lnTo>
                  <a:lnTo>
                    <a:pt x="157810" y="943330"/>
                  </a:lnTo>
                  <a:lnTo>
                    <a:pt x="157810" y="985558"/>
                  </a:lnTo>
                  <a:lnTo>
                    <a:pt x="422160" y="985558"/>
                  </a:lnTo>
                  <a:lnTo>
                    <a:pt x="422160" y="945553"/>
                  </a:lnTo>
                  <a:lnTo>
                    <a:pt x="445503" y="945553"/>
                  </a:lnTo>
                  <a:lnTo>
                    <a:pt x="445503" y="893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5851270" y="6350126"/>
              <a:ext cx="8890" cy="40005"/>
            </a:xfrm>
            <a:custGeom>
              <a:avLst/>
              <a:gdLst/>
              <a:ahLst/>
              <a:cxnLst/>
              <a:rect l="l" t="t" r="r" b="b"/>
              <a:pathLst>
                <a:path w="8889" h="40004">
                  <a:moveTo>
                    <a:pt x="8331" y="0"/>
                  </a:moveTo>
                  <a:lnTo>
                    <a:pt x="0" y="0"/>
                  </a:lnTo>
                  <a:lnTo>
                    <a:pt x="0" y="39446"/>
                  </a:lnTo>
                  <a:lnTo>
                    <a:pt x="8331" y="39446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5833503" y="6358458"/>
              <a:ext cx="10795" cy="27305"/>
            </a:xfrm>
            <a:custGeom>
              <a:avLst/>
              <a:gdLst/>
              <a:ahLst/>
              <a:cxnLst/>
              <a:rect l="l" t="t" r="r" b="b"/>
              <a:pathLst>
                <a:path w="10795" h="27304">
                  <a:moveTo>
                    <a:pt x="10540" y="0"/>
                  </a:moveTo>
                  <a:lnTo>
                    <a:pt x="0" y="0"/>
                  </a:lnTo>
                  <a:lnTo>
                    <a:pt x="0" y="27228"/>
                  </a:lnTo>
                  <a:lnTo>
                    <a:pt x="10540" y="27228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5723229" y="6536524"/>
              <a:ext cx="175895" cy="120014"/>
            </a:xfrm>
            <a:custGeom>
              <a:avLst/>
              <a:gdLst/>
              <a:ahLst/>
              <a:cxnLst/>
              <a:rect l="l" t="t" r="r" b="b"/>
              <a:pathLst>
                <a:path w="175895" h="120015">
                  <a:moveTo>
                    <a:pt x="175361" y="0"/>
                  </a:moveTo>
                  <a:lnTo>
                    <a:pt x="444" y="0"/>
                  </a:lnTo>
                  <a:lnTo>
                    <a:pt x="0" y="77851"/>
                  </a:lnTo>
                  <a:lnTo>
                    <a:pt x="95275" y="77851"/>
                  </a:lnTo>
                  <a:lnTo>
                    <a:pt x="95275" y="119748"/>
                  </a:lnTo>
                  <a:lnTo>
                    <a:pt x="175260" y="119748"/>
                  </a:lnTo>
                  <a:lnTo>
                    <a:pt x="175260" y="77851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5792279" y="6590969"/>
              <a:ext cx="36830" cy="19685"/>
            </a:xfrm>
            <a:custGeom>
              <a:avLst/>
              <a:gdLst/>
              <a:ahLst/>
              <a:cxnLst/>
              <a:rect l="l" t="t" r="r" b="b"/>
              <a:pathLst>
                <a:path w="36829" h="19684">
                  <a:moveTo>
                    <a:pt x="36360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36360" y="19621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5792279" y="6610578"/>
              <a:ext cx="36830" cy="10795"/>
            </a:xfrm>
            <a:custGeom>
              <a:avLst/>
              <a:gdLst/>
              <a:ahLst/>
              <a:cxnLst/>
              <a:rect l="l" t="t" r="r" b="b"/>
              <a:pathLst>
                <a:path w="36829" h="10795">
                  <a:moveTo>
                    <a:pt x="36360" y="0"/>
                  </a:moveTo>
                  <a:lnTo>
                    <a:pt x="0" y="0"/>
                  </a:lnTo>
                  <a:lnTo>
                    <a:pt x="0" y="10274"/>
                  </a:lnTo>
                  <a:lnTo>
                    <a:pt x="36360" y="10274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5793651" y="6608431"/>
              <a:ext cx="35560" cy="14604"/>
            </a:xfrm>
            <a:custGeom>
              <a:avLst/>
              <a:gdLst/>
              <a:ahLst/>
              <a:cxnLst/>
              <a:rect l="l" t="t" r="r" b="b"/>
              <a:pathLst>
                <a:path w="35560" h="14604">
                  <a:moveTo>
                    <a:pt x="34988" y="10261"/>
                  </a:moveTo>
                  <a:lnTo>
                    <a:pt x="0" y="10261"/>
                  </a:lnTo>
                  <a:lnTo>
                    <a:pt x="0" y="14579"/>
                  </a:lnTo>
                  <a:lnTo>
                    <a:pt x="34988" y="14579"/>
                  </a:lnTo>
                  <a:lnTo>
                    <a:pt x="34988" y="10261"/>
                  </a:lnTo>
                  <a:close/>
                </a:path>
                <a:path w="35560" h="14604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5792279" y="6631584"/>
              <a:ext cx="36830" cy="19685"/>
            </a:xfrm>
            <a:custGeom>
              <a:avLst/>
              <a:gdLst/>
              <a:ahLst/>
              <a:cxnLst/>
              <a:rect l="l" t="t" r="r" b="b"/>
              <a:pathLst>
                <a:path w="36829" h="19684">
                  <a:moveTo>
                    <a:pt x="36360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36360" y="19621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5792279" y="6651205"/>
              <a:ext cx="36830" cy="10795"/>
            </a:xfrm>
            <a:custGeom>
              <a:avLst/>
              <a:gdLst/>
              <a:ahLst/>
              <a:cxnLst/>
              <a:rect l="l" t="t" r="r" b="b"/>
              <a:pathLst>
                <a:path w="36829" h="10795">
                  <a:moveTo>
                    <a:pt x="36360" y="0"/>
                  </a:moveTo>
                  <a:lnTo>
                    <a:pt x="0" y="0"/>
                  </a:lnTo>
                  <a:lnTo>
                    <a:pt x="0" y="10261"/>
                  </a:lnTo>
                  <a:lnTo>
                    <a:pt x="36360" y="10261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5793651" y="6649046"/>
              <a:ext cx="35560" cy="14604"/>
            </a:xfrm>
            <a:custGeom>
              <a:avLst/>
              <a:gdLst/>
              <a:ahLst/>
              <a:cxnLst/>
              <a:rect l="l" t="t" r="r" b="b"/>
              <a:pathLst>
                <a:path w="35560" h="14604">
                  <a:moveTo>
                    <a:pt x="34988" y="10261"/>
                  </a:moveTo>
                  <a:lnTo>
                    <a:pt x="0" y="10261"/>
                  </a:lnTo>
                  <a:lnTo>
                    <a:pt x="0" y="14579"/>
                  </a:lnTo>
                  <a:lnTo>
                    <a:pt x="34988" y="14579"/>
                  </a:lnTo>
                  <a:lnTo>
                    <a:pt x="34988" y="10261"/>
                  </a:lnTo>
                  <a:close/>
                </a:path>
                <a:path w="35560" h="14604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5828639" y="6589559"/>
              <a:ext cx="15240" cy="33020"/>
            </a:xfrm>
            <a:custGeom>
              <a:avLst/>
              <a:gdLst/>
              <a:ahLst/>
              <a:cxnLst/>
              <a:rect l="l" t="t" r="r" b="b"/>
              <a:pathLst>
                <a:path w="15239" h="33020">
                  <a:moveTo>
                    <a:pt x="0" y="1409"/>
                  </a:moveTo>
                  <a:lnTo>
                    <a:pt x="0" y="32702"/>
                  </a:lnTo>
                  <a:lnTo>
                    <a:pt x="14744" y="24295"/>
                  </a:lnTo>
                  <a:lnTo>
                    <a:pt x="14744" y="14490"/>
                  </a:lnTo>
                  <a:lnTo>
                    <a:pt x="6451" y="14490"/>
                  </a:lnTo>
                  <a:lnTo>
                    <a:pt x="5511" y="14020"/>
                  </a:lnTo>
                  <a:lnTo>
                    <a:pt x="3683" y="8420"/>
                  </a:lnTo>
                  <a:lnTo>
                    <a:pt x="11518" y="5156"/>
                  </a:lnTo>
                  <a:lnTo>
                    <a:pt x="11053" y="1879"/>
                  </a:lnTo>
                  <a:lnTo>
                    <a:pt x="6896" y="1879"/>
                  </a:lnTo>
                  <a:lnTo>
                    <a:pt x="0" y="1409"/>
                  </a:lnTo>
                  <a:close/>
                </a:path>
                <a:path w="15239" h="33020">
                  <a:moveTo>
                    <a:pt x="14744" y="8889"/>
                  </a:moveTo>
                  <a:lnTo>
                    <a:pt x="11049" y="12623"/>
                  </a:lnTo>
                  <a:lnTo>
                    <a:pt x="6451" y="14490"/>
                  </a:lnTo>
                  <a:lnTo>
                    <a:pt x="14744" y="14490"/>
                  </a:lnTo>
                  <a:lnTo>
                    <a:pt x="14744" y="8889"/>
                  </a:lnTo>
                  <a:close/>
                </a:path>
                <a:path w="15239" h="33020">
                  <a:moveTo>
                    <a:pt x="9652" y="0"/>
                  </a:moveTo>
                  <a:lnTo>
                    <a:pt x="8293" y="952"/>
                  </a:lnTo>
                  <a:lnTo>
                    <a:pt x="6896" y="1879"/>
                  </a:lnTo>
                  <a:lnTo>
                    <a:pt x="11053" y="1879"/>
                  </a:lnTo>
                  <a:lnTo>
                    <a:pt x="10820" y="241"/>
                  </a:lnTo>
                  <a:lnTo>
                    <a:pt x="965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5828639" y="6590550"/>
              <a:ext cx="16510" cy="30480"/>
            </a:xfrm>
            <a:custGeom>
              <a:avLst/>
              <a:gdLst/>
              <a:ahLst/>
              <a:cxnLst/>
              <a:rect l="l" t="t" r="r" b="b"/>
              <a:pathLst>
                <a:path w="16510" h="30479">
                  <a:moveTo>
                    <a:pt x="11480" y="685"/>
                  </a:moveTo>
                  <a:lnTo>
                    <a:pt x="8509" y="0"/>
                  </a:lnTo>
                  <a:lnTo>
                    <a:pt x="2527" y="3733"/>
                  </a:lnTo>
                  <a:lnTo>
                    <a:pt x="1841" y="6705"/>
                  </a:lnTo>
                  <a:lnTo>
                    <a:pt x="4826" y="7391"/>
                  </a:lnTo>
                  <a:lnTo>
                    <a:pt x="10795" y="3657"/>
                  </a:lnTo>
                  <a:lnTo>
                    <a:pt x="11480" y="685"/>
                  </a:lnTo>
                  <a:close/>
                </a:path>
                <a:path w="16510" h="30479">
                  <a:moveTo>
                    <a:pt x="11963" y="25171"/>
                  </a:moveTo>
                  <a:lnTo>
                    <a:pt x="457" y="25171"/>
                  </a:lnTo>
                  <a:lnTo>
                    <a:pt x="0" y="30302"/>
                  </a:lnTo>
                  <a:lnTo>
                    <a:pt x="11963" y="25171"/>
                  </a:lnTo>
                  <a:close/>
                </a:path>
                <a:path w="16510" h="30479">
                  <a:moveTo>
                    <a:pt x="16103" y="10007"/>
                  </a:moveTo>
                  <a:lnTo>
                    <a:pt x="13119" y="9321"/>
                  </a:lnTo>
                  <a:lnTo>
                    <a:pt x="7150" y="13068"/>
                  </a:lnTo>
                  <a:lnTo>
                    <a:pt x="6464" y="16052"/>
                  </a:lnTo>
                  <a:lnTo>
                    <a:pt x="9436" y="16738"/>
                  </a:lnTo>
                  <a:lnTo>
                    <a:pt x="15417" y="12992"/>
                  </a:lnTo>
                  <a:lnTo>
                    <a:pt x="16103" y="100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5828639" y="6611696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6896" y="4318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5773889" y="6630707"/>
              <a:ext cx="13335" cy="10160"/>
            </a:xfrm>
            <a:custGeom>
              <a:avLst/>
              <a:gdLst/>
              <a:ahLst/>
              <a:cxnLst/>
              <a:rect l="l" t="t" r="r" b="b"/>
              <a:pathLst>
                <a:path w="13335" h="10159">
                  <a:moveTo>
                    <a:pt x="2984" y="0"/>
                  </a:moveTo>
                  <a:lnTo>
                    <a:pt x="0" y="622"/>
                  </a:lnTo>
                  <a:lnTo>
                    <a:pt x="609" y="3606"/>
                  </a:lnTo>
                  <a:lnTo>
                    <a:pt x="9842" y="9690"/>
                  </a:lnTo>
                  <a:lnTo>
                    <a:pt x="12826" y="9067"/>
                  </a:lnTo>
                  <a:lnTo>
                    <a:pt x="12217" y="608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5777077" y="6620852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4">
                  <a:moveTo>
                    <a:pt x="0" y="17741"/>
                  </a:moveTo>
                  <a:lnTo>
                    <a:pt x="0" y="27076"/>
                  </a:lnTo>
                  <a:lnTo>
                    <a:pt x="14732" y="39674"/>
                  </a:lnTo>
                  <a:lnTo>
                    <a:pt x="14732" y="21475"/>
                  </a:lnTo>
                  <a:lnTo>
                    <a:pt x="8280" y="21475"/>
                  </a:lnTo>
                  <a:lnTo>
                    <a:pt x="3695" y="19608"/>
                  </a:lnTo>
                  <a:lnTo>
                    <a:pt x="0" y="17741"/>
                  </a:lnTo>
                  <a:close/>
                </a:path>
                <a:path w="15239" h="40004">
                  <a:moveTo>
                    <a:pt x="469" y="0"/>
                  </a:moveTo>
                  <a:lnTo>
                    <a:pt x="469" y="8877"/>
                  </a:lnTo>
                  <a:lnTo>
                    <a:pt x="11061" y="15405"/>
                  </a:lnTo>
                  <a:lnTo>
                    <a:pt x="9207" y="21005"/>
                  </a:lnTo>
                  <a:lnTo>
                    <a:pt x="8280" y="21475"/>
                  </a:lnTo>
                  <a:lnTo>
                    <a:pt x="14732" y="21475"/>
                  </a:lnTo>
                  <a:lnTo>
                    <a:pt x="14732" y="8877"/>
                  </a:lnTo>
                  <a:lnTo>
                    <a:pt x="11061" y="8877"/>
                  </a:lnTo>
                  <a:lnTo>
                    <a:pt x="8280" y="6997"/>
                  </a:lnTo>
                  <a:lnTo>
                    <a:pt x="469" y="0"/>
                  </a:lnTo>
                  <a:close/>
                </a:path>
                <a:path w="15239" h="40004">
                  <a:moveTo>
                    <a:pt x="14732" y="8407"/>
                  </a:moveTo>
                  <a:lnTo>
                    <a:pt x="11061" y="8877"/>
                  </a:lnTo>
                  <a:lnTo>
                    <a:pt x="14732" y="8877"/>
                  </a:lnTo>
                  <a:lnTo>
                    <a:pt x="14732" y="8407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5775718" y="6628815"/>
              <a:ext cx="14604" cy="17145"/>
            </a:xfrm>
            <a:custGeom>
              <a:avLst/>
              <a:gdLst/>
              <a:ahLst/>
              <a:cxnLst/>
              <a:rect l="l" t="t" r="r" b="b"/>
              <a:pathLst>
                <a:path w="14604" h="17145">
                  <a:moveTo>
                    <a:pt x="9639" y="16078"/>
                  </a:moveTo>
                  <a:lnTo>
                    <a:pt x="8953" y="13093"/>
                  </a:lnTo>
                  <a:lnTo>
                    <a:pt x="2984" y="9334"/>
                  </a:lnTo>
                  <a:lnTo>
                    <a:pt x="0" y="10020"/>
                  </a:lnTo>
                  <a:lnTo>
                    <a:pt x="685" y="12992"/>
                  </a:lnTo>
                  <a:lnTo>
                    <a:pt x="6654" y="16751"/>
                  </a:lnTo>
                  <a:lnTo>
                    <a:pt x="9639" y="16078"/>
                  </a:lnTo>
                  <a:close/>
                </a:path>
                <a:path w="14604" h="17145">
                  <a:moveTo>
                    <a:pt x="14249" y="6718"/>
                  </a:moveTo>
                  <a:lnTo>
                    <a:pt x="13563" y="3733"/>
                  </a:lnTo>
                  <a:lnTo>
                    <a:pt x="7556" y="0"/>
                  </a:lnTo>
                  <a:lnTo>
                    <a:pt x="4584" y="698"/>
                  </a:lnTo>
                  <a:lnTo>
                    <a:pt x="5283" y="3670"/>
                  </a:lnTo>
                  <a:lnTo>
                    <a:pt x="11277" y="7404"/>
                  </a:lnTo>
                  <a:lnTo>
                    <a:pt x="14249" y="67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5784913" y="6649961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5750763" y="6557073"/>
              <a:ext cx="120014" cy="105410"/>
            </a:xfrm>
            <a:custGeom>
              <a:avLst/>
              <a:gdLst/>
              <a:ahLst/>
              <a:cxnLst/>
              <a:rect l="l" t="t" r="r" b="b"/>
              <a:pathLst>
                <a:path w="120014" h="105409">
                  <a:moveTo>
                    <a:pt x="4318" y="7747"/>
                  </a:moveTo>
                  <a:lnTo>
                    <a:pt x="0" y="7747"/>
                  </a:lnTo>
                  <a:lnTo>
                    <a:pt x="0" y="31102"/>
                  </a:lnTo>
                  <a:lnTo>
                    <a:pt x="4318" y="31102"/>
                  </a:lnTo>
                  <a:lnTo>
                    <a:pt x="4318" y="7747"/>
                  </a:lnTo>
                  <a:close/>
                </a:path>
                <a:path w="120014" h="105409">
                  <a:moveTo>
                    <a:pt x="92913" y="22466"/>
                  </a:moveTo>
                  <a:lnTo>
                    <a:pt x="92900" y="22694"/>
                  </a:lnTo>
                  <a:lnTo>
                    <a:pt x="92913" y="22466"/>
                  </a:lnTo>
                  <a:close/>
                </a:path>
                <a:path w="120014" h="105409">
                  <a:moveTo>
                    <a:pt x="92913" y="0"/>
                  </a:moveTo>
                  <a:lnTo>
                    <a:pt x="90754" y="0"/>
                  </a:lnTo>
                  <a:lnTo>
                    <a:pt x="74803" y="0"/>
                  </a:lnTo>
                  <a:lnTo>
                    <a:pt x="74803" y="22390"/>
                  </a:lnTo>
                  <a:lnTo>
                    <a:pt x="41122" y="22390"/>
                  </a:lnTo>
                  <a:lnTo>
                    <a:pt x="35102" y="15430"/>
                  </a:lnTo>
                  <a:lnTo>
                    <a:pt x="25069" y="3822"/>
                  </a:lnTo>
                  <a:lnTo>
                    <a:pt x="25069" y="59956"/>
                  </a:lnTo>
                  <a:lnTo>
                    <a:pt x="40106" y="76200"/>
                  </a:lnTo>
                  <a:lnTo>
                    <a:pt x="74803" y="76200"/>
                  </a:lnTo>
                  <a:lnTo>
                    <a:pt x="74803" y="86487"/>
                  </a:lnTo>
                  <a:lnTo>
                    <a:pt x="91998" y="86487"/>
                  </a:lnTo>
                  <a:lnTo>
                    <a:pt x="91998" y="82169"/>
                  </a:lnTo>
                  <a:lnTo>
                    <a:pt x="91998" y="59359"/>
                  </a:lnTo>
                  <a:lnTo>
                    <a:pt x="91998" y="51384"/>
                  </a:lnTo>
                  <a:lnTo>
                    <a:pt x="76327" y="61620"/>
                  </a:lnTo>
                  <a:lnTo>
                    <a:pt x="43205" y="61620"/>
                  </a:lnTo>
                  <a:lnTo>
                    <a:pt x="43205" y="33261"/>
                  </a:lnTo>
                  <a:lnTo>
                    <a:pt x="80632" y="33261"/>
                  </a:lnTo>
                  <a:lnTo>
                    <a:pt x="85813" y="33299"/>
                  </a:lnTo>
                  <a:lnTo>
                    <a:pt x="89192" y="31470"/>
                  </a:lnTo>
                  <a:lnTo>
                    <a:pt x="89458" y="31102"/>
                  </a:lnTo>
                  <a:lnTo>
                    <a:pt x="91668" y="31102"/>
                  </a:lnTo>
                  <a:lnTo>
                    <a:pt x="91376" y="28562"/>
                  </a:lnTo>
                  <a:lnTo>
                    <a:pt x="92748" y="26758"/>
                  </a:lnTo>
                  <a:lnTo>
                    <a:pt x="92849" y="25298"/>
                  </a:lnTo>
                  <a:lnTo>
                    <a:pt x="92900" y="22694"/>
                  </a:lnTo>
                  <a:lnTo>
                    <a:pt x="92900" y="22466"/>
                  </a:lnTo>
                  <a:lnTo>
                    <a:pt x="92913" y="4318"/>
                  </a:lnTo>
                  <a:lnTo>
                    <a:pt x="92913" y="0"/>
                  </a:lnTo>
                  <a:close/>
                </a:path>
                <a:path w="120014" h="105409">
                  <a:moveTo>
                    <a:pt x="119405" y="82067"/>
                  </a:moveTo>
                  <a:lnTo>
                    <a:pt x="115087" y="82067"/>
                  </a:lnTo>
                  <a:lnTo>
                    <a:pt x="115087" y="105410"/>
                  </a:lnTo>
                  <a:lnTo>
                    <a:pt x="119405" y="105410"/>
                  </a:lnTo>
                  <a:lnTo>
                    <a:pt x="119405" y="8206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5723229" y="5701906"/>
              <a:ext cx="175895" cy="74930"/>
            </a:xfrm>
            <a:custGeom>
              <a:avLst/>
              <a:gdLst/>
              <a:ahLst/>
              <a:cxnLst/>
              <a:rect l="l" t="t" r="r" b="b"/>
              <a:pathLst>
                <a:path w="175895" h="74929">
                  <a:moveTo>
                    <a:pt x="175361" y="0"/>
                  </a:moveTo>
                  <a:lnTo>
                    <a:pt x="444" y="0"/>
                  </a:lnTo>
                  <a:lnTo>
                    <a:pt x="0" y="74358"/>
                  </a:lnTo>
                  <a:lnTo>
                    <a:pt x="175361" y="74358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5775706" y="5699327"/>
              <a:ext cx="68580" cy="129539"/>
            </a:xfrm>
            <a:custGeom>
              <a:avLst/>
              <a:gdLst/>
              <a:ahLst/>
              <a:cxnLst/>
              <a:rect l="l" t="t" r="r" b="b"/>
              <a:pathLst>
                <a:path w="68579" h="129539">
                  <a:moveTo>
                    <a:pt x="67970" y="60121"/>
                  </a:moveTo>
                  <a:lnTo>
                    <a:pt x="67957" y="60337"/>
                  </a:lnTo>
                  <a:lnTo>
                    <a:pt x="67970" y="60121"/>
                  </a:lnTo>
                  <a:close/>
                </a:path>
                <a:path w="68579" h="129539">
                  <a:moveTo>
                    <a:pt x="67970" y="0"/>
                  </a:moveTo>
                  <a:lnTo>
                    <a:pt x="65811" y="0"/>
                  </a:lnTo>
                  <a:lnTo>
                    <a:pt x="0" y="0"/>
                  </a:lnTo>
                  <a:lnTo>
                    <a:pt x="0" y="64541"/>
                  </a:lnTo>
                  <a:lnTo>
                    <a:pt x="127" y="64541"/>
                  </a:lnTo>
                  <a:lnTo>
                    <a:pt x="127" y="100749"/>
                  </a:lnTo>
                  <a:lnTo>
                    <a:pt x="15100" y="118364"/>
                  </a:lnTo>
                  <a:lnTo>
                    <a:pt x="49860" y="118364"/>
                  </a:lnTo>
                  <a:lnTo>
                    <a:pt x="49860" y="129540"/>
                  </a:lnTo>
                  <a:lnTo>
                    <a:pt x="67056" y="129540"/>
                  </a:lnTo>
                  <a:lnTo>
                    <a:pt x="67056" y="125222"/>
                  </a:lnTo>
                  <a:lnTo>
                    <a:pt x="67056" y="100076"/>
                  </a:lnTo>
                  <a:lnTo>
                    <a:pt x="67056" y="91706"/>
                  </a:lnTo>
                  <a:lnTo>
                    <a:pt x="51333" y="102870"/>
                  </a:lnTo>
                  <a:lnTo>
                    <a:pt x="18262" y="102870"/>
                  </a:lnTo>
                  <a:lnTo>
                    <a:pt x="18262" y="71640"/>
                  </a:lnTo>
                  <a:lnTo>
                    <a:pt x="55689" y="71640"/>
                  </a:lnTo>
                  <a:lnTo>
                    <a:pt x="60909" y="71691"/>
                  </a:lnTo>
                  <a:lnTo>
                    <a:pt x="64350" y="69646"/>
                  </a:lnTo>
                  <a:lnTo>
                    <a:pt x="64452" y="69494"/>
                  </a:lnTo>
                  <a:lnTo>
                    <a:pt x="66725" y="69494"/>
                  </a:lnTo>
                  <a:lnTo>
                    <a:pt x="66433" y="66611"/>
                  </a:lnTo>
                  <a:lnTo>
                    <a:pt x="67818" y="64630"/>
                  </a:lnTo>
                  <a:lnTo>
                    <a:pt x="67894" y="63296"/>
                  </a:lnTo>
                  <a:lnTo>
                    <a:pt x="67957" y="60337"/>
                  </a:lnTo>
                  <a:lnTo>
                    <a:pt x="67957" y="60121"/>
                  </a:lnTo>
                  <a:lnTo>
                    <a:pt x="67970" y="4318"/>
                  </a:lnTo>
                  <a:lnTo>
                    <a:pt x="679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5723229" y="6249911"/>
              <a:ext cx="175895" cy="97155"/>
            </a:xfrm>
            <a:custGeom>
              <a:avLst/>
              <a:gdLst/>
              <a:ahLst/>
              <a:cxnLst/>
              <a:rect l="l" t="t" r="r" b="b"/>
              <a:pathLst>
                <a:path w="175895" h="97154">
                  <a:moveTo>
                    <a:pt x="175361" y="0"/>
                  </a:moveTo>
                  <a:lnTo>
                    <a:pt x="444" y="0"/>
                  </a:lnTo>
                  <a:lnTo>
                    <a:pt x="0" y="96850"/>
                  </a:lnTo>
                  <a:lnTo>
                    <a:pt x="175361" y="96850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5792279" y="6283756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36360" y="21336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5792279" y="6305092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75"/>
                  </a:lnTo>
                  <a:lnTo>
                    <a:pt x="36360" y="11175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5793651" y="6302933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76"/>
                  </a:moveTo>
                  <a:lnTo>
                    <a:pt x="0" y="11176"/>
                  </a:lnTo>
                  <a:lnTo>
                    <a:pt x="0" y="15494"/>
                  </a:lnTo>
                  <a:lnTo>
                    <a:pt x="34988" y="15494"/>
                  </a:lnTo>
                  <a:lnTo>
                    <a:pt x="34988" y="11176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5828639" y="6282232"/>
              <a:ext cx="15240" cy="35560"/>
            </a:xfrm>
            <a:custGeom>
              <a:avLst/>
              <a:gdLst/>
              <a:ahLst/>
              <a:cxnLst/>
              <a:rect l="l" t="t" r="r" b="b"/>
              <a:pathLst>
                <a:path w="15239" h="35560">
                  <a:moveTo>
                    <a:pt x="0" y="1524"/>
                  </a:moveTo>
                  <a:lnTo>
                    <a:pt x="0" y="35560"/>
                  </a:lnTo>
                  <a:lnTo>
                    <a:pt x="14744" y="26416"/>
                  </a:lnTo>
                  <a:lnTo>
                    <a:pt x="14744" y="15760"/>
                  </a:lnTo>
                  <a:lnTo>
                    <a:pt x="6451" y="15760"/>
                  </a:lnTo>
                  <a:lnTo>
                    <a:pt x="5511" y="15239"/>
                  </a:lnTo>
                  <a:lnTo>
                    <a:pt x="3683" y="9144"/>
                  </a:lnTo>
                  <a:lnTo>
                    <a:pt x="11518" y="5613"/>
                  </a:lnTo>
                  <a:lnTo>
                    <a:pt x="11051" y="2032"/>
                  </a:lnTo>
                  <a:lnTo>
                    <a:pt x="6896" y="2032"/>
                  </a:lnTo>
                  <a:lnTo>
                    <a:pt x="0" y="1524"/>
                  </a:lnTo>
                  <a:close/>
                </a:path>
                <a:path w="15239" h="35560">
                  <a:moveTo>
                    <a:pt x="14744" y="9664"/>
                  </a:moveTo>
                  <a:lnTo>
                    <a:pt x="11049" y="13716"/>
                  </a:lnTo>
                  <a:lnTo>
                    <a:pt x="6451" y="15760"/>
                  </a:lnTo>
                  <a:lnTo>
                    <a:pt x="14744" y="15760"/>
                  </a:lnTo>
                  <a:lnTo>
                    <a:pt x="14744" y="9664"/>
                  </a:lnTo>
                  <a:close/>
                </a:path>
                <a:path w="15239" h="35560">
                  <a:moveTo>
                    <a:pt x="9652" y="0"/>
                  </a:moveTo>
                  <a:lnTo>
                    <a:pt x="8293" y="1028"/>
                  </a:lnTo>
                  <a:lnTo>
                    <a:pt x="6896" y="2032"/>
                  </a:lnTo>
                  <a:lnTo>
                    <a:pt x="11051" y="2032"/>
                  </a:lnTo>
                  <a:lnTo>
                    <a:pt x="10820" y="266"/>
                  </a:lnTo>
                  <a:lnTo>
                    <a:pt x="965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5828639" y="6283515"/>
              <a:ext cx="16510" cy="33020"/>
            </a:xfrm>
            <a:custGeom>
              <a:avLst/>
              <a:gdLst/>
              <a:ahLst/>
              <a:cxnLst/>
              <a:rect l="l" t="t" r="r" b="b"/>
              <a:pathLst>
                <a:path w="16510" h="33020">
                  <a:moveTo>
                    <a:pt x="11442" y="571"/>
                  </a:moveTo>
                  <a:lnTo>
                    <a:pt x="8445" y="0"/>
                  </a:lnTo>
                  <a:lnTo>
                    <a:pt x="2463" y="4064"/>
                  </a:lnTo>
                  <a:lnTo>
                    <a:pt x="1892" y="7061"/>
                  </a:lnTo>
                  <a:lnTo>
                    <a:pt x="4889" y="7632"/>
                  </a:lnTo>
                  <a:lnTo>
                    <a:pt x="10871" y="3568"/>
                  </a:lnTo>
                  <a:lnTo>
                    <a:pt x="11442" y="571"/>
                  </a:lnTo>
                  <a:close/>
                </a:path>
                <a:path w="16510" h="33020">
                  <a:moveTo>
                    <a:pt x="11963" y="27165"/>
                  </a:moveTo>
                  <a:lnTo>
                    <a:pt x="457" y="27165"/>
                  </a:lnTo>
                  <a:lnTo>
                    <a:pt x="0" y="32753"/>
                  </a:lnTo>
                  <a:lnTo>
                    <a:pt x="11963" y="27165"/>
                  </a:lnTo>
                  <a:close/>
                </a:path>
                <a:path w="16510" h="33020">
                  <a:moveTo>
                    <a:pt x="16052" y="10718"/>
                  </a:moveTo>
                  <a:lnTo>
                    <a:pt x="13055" y="10147"/>
                  </a:lnTo>
                  <a:lnTo>
                    <a:pt x="7073" y="14211"/>
                  </a:lnTo>
                  <a:lnTo>
                    <a:pt x="6502" y="17208"/>
                  </a:lnTo>
                  <a:lnTo>
                    <a:pt x="9499" y="17780"/>
                  </a:lnTo>
                  <a:lnTo>
                    <a:pt x="15481" y="13716"/>
                  </a:lnTo>
                  <a:lnTo>
                    <a:pt x="16052" y="107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5828639" y="6306489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5750763" y="6255321"/>
              <a:ext cx="120014" cy="67945"/>
            </a:xfrm>
            <a:custGeom>
              <a:avLst/>
              <a:gdLst/>
              <a:ahLst/>
              <a:cxnLst/>
              <a:rect l="l" t="t" r="r" b="b"/>
              <a:pathLst>
                <a:path w="120014" h="67945">
                  <a:moveTo>
                    <a:pt x="4318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4318" y="25400"/>
                  </a:lnTo>
                  <a:lnTo>
                    <a:pt x="4318" y="0"/>
                  </a:lnTo>
                  <a:close/>
                </a:path>
                <a:path w="120014" h="67945">
                  <a:moveTo>
                    <a:pt x="119405" y="42151"/>
                  </a:moveTo>
                  <a:lnTo>
                    <a:pt x="115087" y="42151"/>
                  </a:lnTo>
                  <a:lnTo>
                    <a:pt x="115087" y="67538"/>
                  </a:lnTo>
                  <a:lnTo>
                    <a:pt x="119405" y="67538"/>
                  </a:lnTo>
                  <a:lnTo>
                    <a:pt x="119405" y="421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5723229" y="6165100"/>
              <a:ext cx="175895" cy="88265"/>
            </a:xfrm>
            <a:custGeom>
              <a:avLst/>
              <a:gdLst/>
              <a:ahLst/>
              <a:cxnLst/>
              <a:rect l="l" t="t" r="r" b="b"/>
              <a:pathLst>
                <a:path w="175895" h="88264">
                  <a:moveTo>
                    <a:pt x="175361" y="0"/>
                  </a:moveTo>
                  <a:lnTo>
                    <a:pt x="444" y="0"/>
                  </a:lnTo>
                  <a:lnTo>
                    <a:pt x="0" y="87693"/>
                  </a:lnTo>
                  <a:lnTo>
                    <a:pt x="175361" y="87693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5792279" y="6195897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36360" y="21336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5792279" y="6217234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75"/>
                  </a:lnTo>
                  <a:lnTo>
                    <a:pt x="36360" y="11175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5793651" y="6215087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63"/>
                  </a:moveTo>
                  <a:lnTo>
                    <a:pt x="0" y="11163"/>
                  </a:lnTo>
                  <a:lnTo>
                    <a:pt x="0" y="15481"/>
                  </a:lnTo>
                  <a:lnTo>
                    <a:pt x="34988" y="15481"/>
                  </a:lnTo>
                  <a:lnTo>
                    <a:pt x="34988" y="11163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5792279" y="6240094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36360" y="21336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5792279" y="6261430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63"/>
                  </a:lnTo>
                  <a:lnTo>
                    <a:pt x="36360" y="11163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5793651" y="6259270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63"/>
                  </a:moveTo>
                  <a:lnTo>
                    <a:pt x="0" y="11163"/>
                  </a:lnTo>
                  <a:lnTo>
                    <a:pt x="0" y="15481"/>
                  </a:lnTo>
                  <a:lnTo>
                    <a:pt x="34988" y="15481"/>
                  </a:lnTo>
                  <a:lnTo>
                    <a:pt x="34988" y="11163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5828639" y="6194386"/>
              <a:ext cx="15240" cy="35560"/>
            </a:xfrm>
            <a:custGeom>
              <a:avLst/>
              <a:gdLst/>
              <a:ahLst/>
              <a:cxnLst/>
              <a:rect l="l" t="t" r="r" b="b"/>
              <a:pathLst>
                <a:path w="15239" h="35560">
                  <a:moveTo>
                    <a:pt x="0" y="1511"/>
                  </a:moveTo>
                  <a:lnTo>
                    <a:pt x="0" y="35547"/>
                  </a:lnTo>
                  <a:lnTo>
                    <a:pt x="14744" y="26403"/>
                  </a:lnTo>
                  <a:lnTo>
                    <a:pt x="14744" y="15748"/>
                  </a:lnTo>
                  <a:lnTo>
                    <a:pt x="6451" y="15748"/>
                  </a:lnTo>
                  <a:lnTo>
                    <a:pt x="5511" y="15227"/>
                  </a:lnTo>
                  <a:lnTo>
                    <a:pt x="3683" y="9131"/>
                  </a:lnTo>
                  <a:lnTo>
                    <a:pt x="11518" y="5587"/>
                  </a:lnTo>
                  <a:lnTo>
                    <a:pt x="11052" y="2031"/>
                  </a:lnTo>
                  <a:lnTo>
                    <a:pt x="6896" y="2031"/>
                  </a:lnTo>
                  <a:lnTo>
                    <a:pt x="0" y="1511"/>
                  </a:lnTo>
                  <a:close/>
                </a:path>
                <a:path w="15239" h="35560">
                  <a:moveTo>
                    <a:pt x="14744" y="9651"/>
                  </a:moveTo>
                  <a:lnTo>
                    <a:pt x="11049" y="13703"/>
                  </a:lnTo>
                  <a:lnTo>
                    <a:pt x="6451" y="15748"/>
                  </a:lnTo>
                  <a:lnTo>
                    <a:pt x="14744" y="15748"/>
                  </a:lnTo>
                  <a:lnTo>
                    <a:pt x="14744" y="9651"/>
                  </a:lnTo>
                  <a:close/>
                </a:path>
                <a:path w="15239" h="35560">
                  <a:moveTo>
                    <a:pt x="9652" y="0"/>
                  </a:moveTo>
                  <a:lnTo>
                    <a:pt x="6896" y="2031"/>
                  </a:lnTo>
                  <a:lnTo>
                    <a:pt x="11052" y="2031"/>
                  </a:lnTo>
                  <a:lnTo>
                    <a:pt x="10820" y="266"/>
                  </a:lnTo>
                  <a:lnTo>
                    <a:pt x="965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5828639" y="6195656"/>
              <a:ext cx="16510" cy="33020"/>
            </a:xfrm>
            <a:custGeom>
              <a:avLst/>
              <a:gdLst/>
              <a:ahLst/>
              <a:cxnLst/>
              <a:rect l="l" t="t" r="r" b="b"/>
              <a:pathLst>
                <a:path w="16510" h="33020">
                  <a:moveTo>
                    <a:pt x="11442" y="571"/>
                  </a:moveTo>
                  <a:lnTo>
                    <a:pt x="8445" y="0"/>
                  </a:lnTo>
                  <a:lnTo>
                    <a:pt x="2463" y="4051"/>
                  </a:lnTo>
                  <a:lnTo>
                    <a:pt x="1892" y="7048"/>
                  </a:lnTo>
                  <a:lnTo>
                    <a:pt x="4889" y="7632"/>
                  </a:lnTo>
                  <a:lnTo>
                    <a:pt x="10871" y="3568"/>
                  </a:lnTo>
                  <a:lnTo>
                    <a:pt x="11442" y="571"/>
                  </a:lnTo>
                  <a:close/>
                </a:path>
                <a:path w="16510" h="33020">
                  <a:moveTo>
                    <a:pt x="11963" y="27178"/>
                  </a:moveTo>
                  <a:lnTo>
                    <a:pt x="457" y="27178"/>
                  </a:lnTo>
                  <a:lnTo>
                    <a:pt x="0" y="32753"/>
                  </a:lnTo>
                  <a:lnTo>
                    <a:pt x="11963" y="27178"/>
                  </a:lnTo>
                  <a:close/>
                </a:path>
                <a:path w="16510" h="33020">
                  <a:moveTo>
                    <a:pt x="16052" y="10706"/>
                  </a:moveTo>
                  <a:lnTo>
                    <a:pt x="13055" y="10147"/>
                  </a:lnTo>
                  <a:lnTo>
                    <a:pt x="7073" y="14224"/>
                  </a:lnTo>
                  <a:lnTo>
                    <a:pt x="6502" y="17221"/>
                  </a:lnTo>
                  <a:lnTo>
                    <a:pt x="9512" y="17792"/>
                  </a:lnTo>
                  <a:lnTo>
                    <a:pt x="15481" y="13716"/>
                  </a:lnTo>
                  <a:lnTo>
                    <a:pt x="16052" y="107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5828639" y="6218631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5773927" y="6239357"/>
              <a:ext cx="13335" cy="10160"/>
            </a:xfrm>
            <a:custGeom>
              <a:avLst/>
              <a:gdLst/>
              <a:ahLst/>
              <a:cxnLst/>
              <a:rect l="l" t="t" r="r" b="b"/>
              <a:pathLst>
                <a:path w="13335" h="10160">
                  <a:moveTo>
                    <a:pt x="3009" y="0"/>
                  </a:moveTo>
                  <a:lnTo>
                    <a:pt x="0" y="495"/>
                  </a:lnTo>
                  <a:lnTo>
                    <a:pt x="508" y="3505"/>
                  </a:lnTo>
                  <a:lnTo>
                    <a:pt x="9728" y="10109"/>
                  </a:lnTo>
                  <a:lnTo>
                    <a:pt x="12738" y="9601"/>
                  </a:lnTo>
                  <a:lnTo>
                    <a:pt x="12242" y="6591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5777077" y="6228410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0" y="19304"/>
                  </a:moveTo>
                  <a:lnTo>
                    <a:pt x="0" y="29463"/>
                  </a:lnTo>
                  <a:lnTo>
                    <a:pt x="14732" y="43167"/>
                  </a:lnTo>
                  <a:lnTo>
                    <a:pt x="14732" y="23368"/>
                  </a:lnTo>
                  <a:lnTo>
                    <a:pt x="8280" y="23368"/>
                  </a:lnTo>
                  <a:lnTo>
                    <a:pt x="3695" y="21336"/>
                  </a:lnTo>
                  <a:lnTo>
                    <a:pt x="0" y="19304"/>
                  </a:lnTo>
                  <a:close/>
                </a:path>
                <a:path w="15239" h="43179">
                  <a:moveTo>
                    <a:pt x="469" y="0"/>
                  </a:moveTo>
                  <a:lnTo>
                    <a:pt x="469" y="9664"/>
                  </a:lnTo>
                  <a:lnTo>
                    <a:pt x="11061" y="16763"/>
                  </a:lnTo>
                  <a:lnTo>
                    <a:pt x="9207" y="22860"/>
                  </a:lnTo>
                  <a:lnTo>
                    <a:pt x="8280" y="23368"/>
                  </a:lnTo>
                  <a:lnTo>
                    <a:pt x="14732" y="23368"/>
                  </a:lnTo>
                  <a:lnTo>
                    <a:pt x="14732" y="9664"/>
                  </a:lnTo>
                  <a:lnTo>
                    <a:pt x="11061" y="9664"/>
                  </a:lnTo>
                  <a:lnTo>
                    <a:pt x="8280" y="7620"/>
                  </a:lnTo>
                  <a:lnTo>
                    <a:pt x="469" y="0"/>
                  </a:lnTo>
                  <a:close/>
                </a:path>
                <a:path w="15239" h="43179">
                  <a:moveTo>
                    <a:pt x="14732" y="9144"/>
                  </a:moveTo>
                  <a:lnTo>
                    <a:pt x="11061" y="9664"/>
                  </a:lnTo>
                  <a:lnTo>
                    <a:pt x="14732" y="9664"/>
                  </a:lnTo>
                  <a:lnTo>
                    <a:pt x="14732" y="9144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5775756" y="6237299"/>
              <a:ext cx="14604" cy="17780"/>
            </a:xfrm>
            <a:custGeom>
              <a:avLst/>
              <a:gdLst/>
              <a:ahLst/>
              <a:cxnLst/>
              <a:rect l="l" t="t" r="r" b="b"/>
              <a:pathLst>
                <a:path w="14604" h="17779">
                  <a:moveTo>
                    <a:pt x="9550" y="17195"/>
                  </a:moveTo>
                  <a:lnTo>
                    <a:pt x="8978" y="14198"/>
                  </a:lnTo>
                  <a:lnTo>
                    <a:pt x="2997" y="10147"/>
                  </a:lnTo>
                  <a:lnTo>
                    <a:pt x="0" y="10718"/>
                  </a:lnTo>
                  <a:lnTo>
                    <a:pt x="584" y="13716"/>
                  </a:lnTo>
                  <a:lnTo>
                    <a:pt x="6553" y="17780"/>
                  </a:lnTo>
                  <a:lnTo>
                    <a:pt x="9550" y="17195"/>
                  </a:lnTo>
                  <a:close/>
                </a:path>
                <a:path w="14604" h="17779">
                  <a:moveTo>
                    <a:pt x="14173" y="7035"/>
                  </a:moveTo>
                  <a:lnTo>
                    <a:pt x="13589" y="4038"/>
                  </a:lnTo>
                  <a:lnTo>
                    <a:pt x="7581" y="0"/>
                  </a:lnTo>
                  <a:lnTo>
                    <a:pt x="4584" y="584"/>
                  </a:lnTo>
                  <a:lnTo>
                    <a:pt x="5168" y="3581"/>
                  </a:lnTo>
                  <a:lnTo>
                    <a:pt x="11176" y="7620"/>
                  </a:lnTo>
                  <a:lnTo>
                    <a:pt x="14173" y="70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5784913" y="6260287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6896" y="4318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5750763" y="6167462"/>
              <a:ext cx="120014" cy="67945"/>
            </a:xfrm>
            <a:custGeom>
              <a:avLst/>
              <a:gdLst/>
              <a:ahLst/>
              <a:cxnLst/>
              <a:rect l="l" t="t" r="r" b="b"/>
              <a:pathLst>
                <a:path w="120014" h="67945">
                  <a:moveTo>
                    <a:pt x="4318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4318" y="25400"/>
                  </a:lnTo>
                  <a:lnTo>
                    <a:pt x="4318" y="0"/>
                  </a:lnTo>
                  <a:close/>
                </a:path>
                <a:path w="120014" h="67945">
                  <a:moveTo>
                    <a:pt x="119405" y="42151"/>
                  </a:moveTo>
                  <a:lnTo>
                    <a:pt x="115087" y="42151"/>
                  </a:lnTo>
                  <a:lnTo>
                    <a:pt x="115087" y="67551"/>
                  </a:lnTo>
                  <a:lnTo>
                    <a:pt x="119405" y="67551"/>
                  </a:lnTo>
                  <a:lnTo>
                    <a:pt x="119405" y="421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5723229" y="6079273"/>
              <a:ext cx="175895" cy="88265"/>
            </a:xfrm>
            <a:custGeom>
              <a:avLst/>
              <a:gdLst/>
              <a:ahLst/>
              <a:cxnLst/>
              <a:rect l="l" t="t" r="r" b="b"/>
              <a:pathLst>
                <a:path w="175895" h="88264">
                  <a:moveTo>
                    <a:pt x="175361" y="0"/>
                  </a:moveTo>
                  <a:lnTo>
                    <a:pt x="444" y="0"/>
                  </a:lnTo>
                  <a:lnTo>
                    <a:pt x="0" y="87680"/>
                  </a:lnTo>
                  <a:lnTo>
                    <a:pt x="175361" y="87680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5792279" y="6110096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10"/>
                  </a:lnTo>
                  <a:lnTo>
                    <a:pt x="36360" y="21310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5792279" y="6131407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75"/>
                  </a:lnTo>
                  <a:lnTo>
                    <a:pt x="36360" y="11175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5793651" y="6129248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76"/>
                  </a:moveTo>
                  <a:lnTo>
                    <a:pt x="0" y="11176"/>
                  </a:lnTo>
                  <a:lnTo>
                    <a:pt x="0" y="15494"/>
                  </a:lnTo>
                  <a:lnTo>
                    <a:pt x="34988" y="15494"/>
                  </a:lnTo>
                  <a:lnTo>
                    <a:pt x="34988" y="11176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5792279" y="6154254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36360" y="21348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5792279" y="6175603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63"/>
                  </a:lnTo>
                  <a:lnTo>
                    <a:pt x="36360" y="11163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5793651" y="6173444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63"/>
                  </a:moveTo>
                  <a:lnTo>
                    <a:pt x="0" y="11163"/>
                  </a:lnTo>
                  <a:lnTo>
                    <a:pt x="0" y="15481"/>
                  </a:lnTo>
                  <a:lnTo>
                    <a:pt x="34988" y="15481"/>
                  </a:lnTo>
                  <a:lnTo>
                    <a:pt x="34988" y="11163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5828639" y="6108560"/>
              <a:ext cx="15240" cy="35560"/>
            </a:xfrm>
            <a:custGeom>
              <a:avLst/>
              <a:gdLst/>
              <a:ahLst/>
              <a:cxnLst/>
              <a:rect l="l" t="t" r="r" b="b"/>
              <a:pathLst>
                <a:path w="15239" h="35560">
                  <a:moveTo>
                    <a:pt x="0" y="1536"/>
                  </a:moveTo>
                  <a:lnTo>
                    <a:pt x="0" y="35547"/>
                  </a:lnTo>
                  <a:lnTo>
                    <a:pt x="14744" y="26416"/>
                  </a:lnTo>
                  <a:lnTo>
                    <a:pt x="14744" y="15760"/>
                  </a:lnTo>
                  <a:lnTo>
                    <a:pt x="6451" y="15760"/>
                  </a:lnTo>
                  <a:lnTo>
                    <a:pt x="5511" y="15240"/>
                  </a:lnTo>
                  <a:lnTo>
                    <a:pt x="3683" y="9144"/>
                  </a:lnTo>
                  <a:lnTo>
                    <a:pt x="11518" y="5587"/>
                  </a:lnTo>
                  <a:lnTo>
                    <a:pt x="11054" y="2044"/>
                  </a:lnTo>
                  <a:lnTo>
                    <a:pt x="6896" y="2044"/>
                  </a:lnTo>
                  <a:lnTo>
                    <a:pt x="0" y="1536"/>
                  </a:lnTo>
                  <a:close/>
                </a:path>
                <a:path w="15239" h="35560">
                  <a:moveTo>
                    <a:pt x="14744" y="9652"/>
                  </a:moveTo>
                  <a:lnTo>
                    <a:pt x="11049" y="13728"/>
                  </a:lnTo>
                  <a:lnTo>
                    <a:pt x="8737" y="14732"/>
                  </a:lnTo>
                  <a:lnTo>
                    <a:pt x="6451" y="15760"/>
                  </a:lnTo>
                  <a:lnTo>
                    <a:pt x="14744" y="15760"/>
                  </a:lnTo>
                  <a:lnTo>
                    <a:pt x="14744" y="9652"/>
                  </a:lnTo>
                  <a:close/>
                </a:path>
                <a:path w="15239" h="35560">
                  <a:moveTo>
                    <a:pt x="9652" y="0"/>
                  </a:moveTo>
                  <a:lnTo>
                    <a:pt x="8293" y="1028"/>
                  </a:lnTo>
                  <a:lnTo>
                    <a:pt x="6896" y="2044"/>
                  </a:lnTo>
                  <a:lnTo>
                    <a:pt x="11054" y="2044"/>
                  </a:lnTo>
                  <a:lnTo>
                    <a:pt x="10820" y="254"/>
                  </a:lnTo>
                  <a:lnTo>
                    <a:pt x="965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5828639" y="6109817"/>
              <a:ext cx="16510" cy="33020"/>
            </a:xfrm>
            <a:custGeom>
              <a:avLst/>
              <a:gdLst/>
              <a:ahLst/>
              <a:cxnLst/>
              <a:rect l="l" t="t" r="r" b="b"/>
              <a:pathLst>
                <a:path w="16510" h="33020">
                  <a:moveTo>
                    <a:pt x="11442" y="571"/>
                  </a:moveTo>
                  <a:lnTo>
                    <a:pt x="8445" y="0"/>
                  </a:lnTo>
                  <a:lnTo>
                    <a:pt x="2463" y="4064"/>
                  </a:lnTo>
                  <a:lnTo>
                    <a:pt x="1892" y="7073"/>
                  </a:lnTo>
                  <a:lnTo>
                    <a:pt x="4889" y="7645"/>
                  </a:lnTo>
                  <a:lnTo>
                    <a:pt x="10871" y="3568"/>
                  </a:lnTo>
                  <a:lnTo>
                    <a:pt x="11442" y="571"/>
                  </a:lnTo>
                  <a:close/>
                </a:path>
                <a:path w="16510" h="33020">
                  <a:moveTo>
                    <a:pt x="11963" y="27190"/>
                  </a:moveTo>
                  <a:lnTo>
                    <a:pt x="457" y="27190"/>
                  </a:lnTo>
                  <a:lnTo>
                    <a:pt x="0" y="32766"/>
                  </a:lnTo>
                  <a:lnTo>
                    <a:pt x="11963" y="27190"/>
                  </a:lnTo>
                  <a:close/>
                </a:path>
                <a:path w="16510" h="33020">
                  <a:moveTo>
                    <a:pt x="16052" y="10731"/>
                  </a:moveTo>
                  <a:lnTo>
                    <a:pt x="13055" y="10160"/>
                  </a:lnTo>
                  <a:lnTo>
                    <a:pt x="7073" y="14224"/>
                  </a:lnTo>
                  <a:lnTo>
                    <a:pt x="6502" y="17221"/>
                  </a:lnTo>
                  <a:lnTo>
                    <a:pt x="9499" y="17792"/>
                  </a:lnTo>
                  <a:lnTo>
                    <a:pt x="15481" y="13728"/>
                  </a:lnTo>
                  <a:lnTo>
                    <a:pt x="16052" y="107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5828639" y="6132817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5773927" y="6153518"/>
              <a:ext cx="13335" cy="10160"/>
            </a:xfrm>
            <a:custGeom>
              <a:avLst/>
              <a:gdLst/>
              <a:ahLst/>
              <a:cxnLst/>
              <a:rect l="l" t="t" r="r" b="b"/>
              <a:pathLst>
                <a:path w="13335" h="10160">
                  <a:moveTo>
                    <a:pt x="3022" y="0"/>
                  </a:moveTo>
                  <a:lnTo>
                    <a:pt x="0" y="495"/>
                  </a:lnTo>
                  <a:lnTo>
                    <a:pt x="508" y="3505"/>
                  </a:lnTo>
                  <a:lnTo>
                    <a:pt x="9728" y="10121"/>
                  </a:lnTo>
                  <a:lnTo>
                    <a:pt x="12738" y="9626"/>
                  </a:lnTo>
                  <a:lnTo>
                    <a:pt x="12242" y="6603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5777077" y="6142583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0" y="19303"/>
                  </a:moveTo>
                  <a:lnTo>
                    <a:pt x="0" y="29463"/>
                  </a:lnTo>
                  <a:lnTo>
                    <a:pt x="14732" y="43179"/>
                  </a:lnTo>
                  <a:lnTo>
                    <a:pt x="14732" y="23367"/>
                  </a:lnTo>
                  <a:lnTo>
                    <a:pt x="8280" y="23367"/>
                  </a:lnTo>
                  <a:lnTo>
                    <a:pt x="3695" y="21336"/>
                  </a:lnTo>
                  <a:lnTo>
                    <a:pt x="0" y="19303"/>
                  </a:lnTo>
                  <a:close/>
                </a:path>
                <a:path w="15239" h="43179">
                  <a:moveTo>
                    <a:pt x="469" y="0"/>
                  </a:moveTo>
                  <a:lnTo>
                    <a:pt x="469" y="9651"/>
                  </a:lnTo>
                  <a:lnTo>
                    <a:pt x="11061" y="16763"/>
                  </a:lnTo>
                  <a:lnTo>
                    <a:pt x="9207" y="22860"/>
                  </a:lnTo>
                  <a:lnTo>
                    <a:pt x="8280" y="23367"/>
                  </a:lnTo>
                  <a:lnTo>
                    <a:pt x="14732" y="23367"/>
                  </a:lnTo>
                  <a:lnTo>
                    <a:pt x="14732" y="9651"/>
                  </a:lnTo>
                  <a:lnTo>
                    <a:pt x="11061" y="9651"/>
                  </a:lnTo>
                  <a:lnTo>
                    <a:pt x="8280" y="7632"/>
                  </a:lnTo>
                  <a:lnTo>
                    <a:pt x="469" y="0"/>
                  </a:lnTo>
                  <a:close/>
                </a:path>
                <a:path w="15239" h="43179">
                  <a:moveTo>
                    <a:pt x="14732" y="9143"/>
                  </a:moveTo>
                  <a:lnTo>
                    <a:pt x="11061" y="9651"/>
                  </a:lnTo>
                  <a:lnTo>
                    <a:pt x="14732" y="9651"/>
                  </a:lnTo>
                  <a:lnTo>
                    <a:pt x="14732" y="9143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5775756" y="6151460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4" h="18414">
                  <a:moveTo>
                    <a:pt x="9550" y="17221"/>
                  </a:moveTo>
                  <a:lnTo>
                    <a:pt x="8978" y="14211"/>
                  </a:lnTo>
                  <a:lnTo>
                    <a:pt x="2997" y="10160"/>
                  </a:lnTo>
                  <a:lnTo>
                    <a:pt x="0" y="10731"/>
                  </a:lnTo>
                  <a:lnTo>
                    <a:pt x="584" y="13728"/>
                  </a:lnTo>
                  <a:lnTo>
                    <a:pt x="6553" y="17792"/>
                  </a:lnTo>
                  <a:lnTo>
                    <a:pt x="9550" y="17221"/>
                  </a:lnTo>
                  <a:close/>
                </a:path>
                <a:path w="14604" h="18414">
                  <a:moveTo>
                    <a:pt x="14173" y="7073"/>
                  </a:moveTo>
                  <a:lnTo>
                    <a:pt x="13589" y="4076"/>
                  </a:lnTo>
                  <a:lnTo>
                    <a:pt x="7594" y="0"/>
                  </a:lnTo>
                  <a:lnTo>
                    <a:pt x="4597" y="584"/>
                  </a:lnTo>
                  <a:lnTo>
                    <a:pt x="5168" y="3581"/>
                  </a:lnTo>
                  <a:lnTo>
                    <a:pt x="11176" y="7645"/>
                  </a:lnTo>
                  <a:lnTo>
                    <a:pt x="14173" y="70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5784913" y="6174447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5750763" y="6081648"/>
              <a:ext cx="120014" cy="67945"/>
            </a:xfrm>
            <a:custGeom>
              <a:avLst/>
              <a:gdLst/>
              <a:ahLst/>
              <a:cxnLst/>
              <a:rect l="l" t="t" r="r" b="b"/>
              <a:pathLst>
                <a:path w="120014" h="67945">
                  <a:moveTo>
                    <a:pt x="4318" y="0"/>
                  </a:moveTo>
                  <a:lnTo>
                    <a:pt x="0" y="0"/>
                  </a:lnTo>
                  <a:lnTo>
                    <a:pt x="0" y="25387"/>
                  </a:lnTo>
                  <a:lnTo>
                    <a:pt x="4318" y="25387"/>
                  </a:lnTo>
                  <a:lnTo>
                    <a:pt x="4318" y="0"/>
                  </a:lnTo>
                  <a:close/>
                </a:path>
                <a:path w="120014" h="67945">
                  <a:moveTo>
                    <a:pt x="119405" y="42151"/>
                  </a:moveTo>
                  <a:lnTo>
                    <a:pt x="115087" y="42151"/>
                  </a:lnTo>
                  <a:lnTo>
                    <a:pt x="115087" y="67538"/>
                  </a:lnTo>
                  <a:lnTo>
                    <a:pt x="119405" y="67538"/>
                  </a:lnTo>
                  <a:lnTo>
                    <a:pt x="119405" y="421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5723229" y="5993955"/>
              <a:ext cx="175895" cy="88265"/>
            </a:xfrm>
            <a:custGeom>
              <a:avLst/>
              <a:gdLst/>
              <a:ahLst/>
              <a:cxnLst/>
              <a:rect l="l" t="t" r="r" b="b"/>
              <a:pathLst>
                <a:path w="175895" h="88264">
                  <a:moveTo>
                    <a:pt x="175361" y="0"/>
                  </a:moveTo>
                  <a:lnTo>
                    <a:pt x="444" y="0"/>
                  </a:lnTo>
                  <a:lnTo>
                    <a:pt x="0" y="87693"/>
                  </a:lnTo>
                  <a:lnTo>
                    <a:pt x="175361" y="87693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5792279" y="6024765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36360" y="21336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5792279" y="6046101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63"/>
                  </a:lnTo>
                  <a:lnTo>
                    <a:pt x="36360" y="11163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5793651" y="6043929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76"/>
                  </a:moveTo>
                  <a:lnTo>
                    <a:pt x="0" y="11176"/>
                  </a:lnTo>
                  <a:lnTo>
                    <a:pt x="0" y="15494"/>
                  </a:lnTo>
                  <a:lnTo>
                    <a:pt x="34988" y="15494"/>
                  </a:lnTo>
                  <a:lnTo>
                    <a:pt x="34988" y="11176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34988" y="4330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5792279" y="6068948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36360" y="21336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5792279" y="6090284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63"/>
                  </a:lnTo>
                  <a:lnTo>
                    <a:pt x="36360" y="11163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5793651" y="6088125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63"/>
                  </a:moveTo>
                  <a:lnTo>
                    <a:pt x="0" y="11163"/>
                  </a:lnTo>
                  <a:lnTo>
                    <a:pt x="0" y="15481"/>
                  </a:lnTo>
                  <a:lnTo>
                    <a:pt x="34988" y="15481"/>
                  </a:lnTo>
                  <a:lnTo>
                    <a:pt x="34988" y="11163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5828639" y="6023254"/>
              <a:ext cx="15240" cy="35560"/>
            </a:xfrm>
            <a:custGeom>
              <a:avLst/>
              <a:gdLst/>
              <a:ahLst/>
              <a:cxnLst/>
              <a:rect l="l" t="t" r="r" b="b"/>
              <a:pathLst>
                <a:path w="15239" h="35560">
                  <a:moveTo>
                    <a:pt x="0" y="1511"/>
                  </a:moveTo>
                  <a:lnTo>
                    <a:pt x="0" y="35547"/>
                  </a:lnTo>
                  <a:lnTo>
                    <a:pt x="14744" y="26403"/>
                  </a:lnTo>
                  <a:lnTo>
                    <a:pt x="14744" y="15748"/>
                  </a:lnTo>
                  <a:lnTo>
                    <a:pt x="6451" y="15748"/>
                  </a:lnTo>
                  <a:lnTo>
                    <a:pt x="5511" y="15227"/>
                  </a:lnTo>
                  <a:lnTo>
                    <a:pt x="3683" y="9131"/>
                  </a:lnTo>
                  <a:lnTo>
                    <a:pt x="11518" y="5575"/>
                  </a:lnTo>
                  <a:lnTo>
                    <a:pt x="11053" y="2019"/>
                  </a:lnTo>
                  <a:lnTo>
                    <a:pt x="6896" y="2019"/>
                  </a:lnTo>
                  <a:lnTo>
                    <a:pt x="0" y="1511"/>
                  </a:lnTo>
                  <a:close/>
                </a:path>
                <a:path w="15239" h="35560">
                  <a:moveTo>
                    <a:pt x="14744" y="9639"/>
                  </a:moveTo>
                  <a:lnTo>
                    <a:pt x="11049" y="13703"/>
                  </a:lnTo>
                  <a:lnTo>
                    <a:pt x="6451" y="15748"/>
                  </a:lnTo>
                  <a:lnTo>
                    <a:pt x="14744" y="15748"/>
                  </a:lnTo>
                  <a:lnTo>
                    <a:pt x="14744" y="9639"/>
                  </a:lnTo>
                  <a:close/>
                </a:path>
                <a:path w="15239" h="35560">
                  <a:moveTo>
                    <a:pt x="9652" y="0"/>
                  </a:moveTo>
                  <a:lnTo>
                    <a:pt x="6896" y="2019"/>
                  </a:lnTo>
                  <a:lnTo>
                    <a:pt x="11053" y="2019"/>
                  </a:lnTo>
                  <a:lnTo>
                    <a:pt x="10820" y="241"/>
                  </a:lnTo>
                  <a:lnTo>
                    <a:pt x="965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5828639" y="6024511"/>
              <a:ext cx="16510" cy="33020"/>
            </a:xfrm>
            <a:custGeom>
              <a:avLst/>
              <a:gdLst/>
              <a:ahLst/>
              <a:cxnLst/>
              <a:rect l="l" t="t" r="r" b="b"/>
              <a:pathLst>
                <a:path w="16510" h="33020">
                  <a:moveTo>
                    <a:pt x="11442" y="571"/>
                  </a:moveTo>
                  <a:lnTo>
                    <a:pt x="8445" y="0"/>
                  </a:lnTo>
                  <a:lnTo>
                    <a:pt x="2463" y="4064"/>
                  </a:lnTo>
                  <a:lnTo>
                    <a:pt x="1892" y="7061"/>
                  </a:lnTo>
                  <a:lnTo>
                    <a:pt x="4889" y="7632"/>
                  </a:lnTo>
                  <a:lnTo>
                    <a:pt x="10871" y="3581"/>
                  </a:lnTo>
                  <a:lnTo>
                    <a:pt x="11442" y="571"/>
                  </a:lnTo>
                  <a:close/>
                </a:path>
                <a:path w="16510" h="33020">
                  <a:moveTo>
                    <a:pt x="11963" y="27178"/>
                  </a:moveTo>
                  <a:lnTo>
                    <a:pt x="457" y="27178"/>
                  </a:lnTo>
                  <a:lnTo>
                    <a:pt x="0" y="32753"/>
                  </a:lnTo>
                  <a:lnTo>
                    <a:pt x="11963" y="27178"/>
                  </a:lnTo>
                  <a:close/>
                </a:path>
                <a:path w="16510" h="33020">
                  <a:moveTo>
                    <a:pt x="16052" y="10718"/>
                  </a:moveTo>
                  <a:lnTo>
                    <a:pt x="13055" y="10147"/>
                  </a:lnTo>
                  <a:lnTo>
                    <a:pt x="7073" y="14224"/>
                  </a:lnTo>
                  <a:lnTo>
                    <a:pt x="6502" y="17221"/>
                  </a:lnTo>
                  <a:lnTo>
                    <a:pt x="9499" y="17792"/>
                  </a:lnTo>
                  <a:lnTo>
                    <a:pt x="15481" y="13716"/>
                  </a:lnTo>
                  <a:lnTo>
                    <a:pt x="16052" y="107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5828639" y="6047498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6896" y="4318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5773927" y="6068212"/>
              <a:ext cx="13335" cy="10160"/>
            </a:xfrm>
            <a:custGeom>
              <a:avLst/>
              <a:gdLst/>
              <a:ahLst/>
              <a:cxnLst/>
              <a:rect l="l" t="t" r="r" b="b"/>
              <a:pathLst>
                <a:path w="13335" h="10160">
                  <a:moveTo>
                    <a:pt x="3009" y="0"/>
                  </a:moveTo>
                  <a:lnTo>
                    <a:pt x="0" y="495"/>
                  </a:lnTo>
                  <a:lnTo>
                    <a:pt x="508" y="3517"/>
                  </a:lnTo>
                  <a:lnTo>
                    <a:pt x="9728" y="10109"/>
                  </a:lnTo>
                  <a:lnTo>
                    <a:pt x="12738" y="9613"/>
                  </a:lnTo>
                  <a:lnTo>
                    <a:pt x="12242" y="6603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5777077" y="6057264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0" y="19304"/>
                  </a:moveTo>
                  <a:lnTo>
                    <a:pt x="0" y="29463"/>
                  </a:lnTo>
                  <a:lnTo>
                    <a:pt x="14732" y="43180"/>
                  </a:lnTo>
                  <a:lnTo>
                    <a:pt x="14732" y="23368"/>
                  </a:lnTo>
                  <a:lnTo>
                    <a:pt x="8280" y="23368"/>
                  </a:lnTo>
                  <a:lnTo>
                    <a:pt x="3695" y="21336"/>
                  </a:lnTo>
                  <a:lnTo>
                    <a:pt x="0" y="19304"/>
                  </a:lnTo>
                  <a:close/>
                </a:path>
                <a:path w="15239" h="43179">
                  <a:moveTo>
                    <a:pt x="469" y="0"/>
                  </a:moveTo>
                  <a:lnTo>
                    <a:pt x="469" y="9651"/>
                  </a:lnTo>
                  <a:lnTo>
                    <a:pt x="11061" y="16763"/>
                  </a:lnTo>
                  <a:lnTo>
                    <a:pt x="9207" y="22860"/>
                  </a:lnTo>
                  <a:lnTo>
                    <a:pt x="8280" y="23368"/>
                  </a:lnTo>
                  <a:lnTo>
                    <a:pt x="14732" y="23368"/>
                  </a:lnTo>
                  <a:lnTo>
                    <a:pt x="14732" y="9651"/>
                  </a:lnTo>
                  <a:lnTo>
                    <a:pt x="11061" y="9651"/>
                  </a:lnTo>
                  <a:lnTo>
                    <a:pt x="8280" y="7620"/>
                  </a:lnTo>
                  <a:lnTo>
                    <a:pt x="469" y="0"/>
                  </a:lnTo>
                  <a:close/>
                </a:path>
                <a:path w="15239" h="43179">
                  <a:moveTo>
                    <a:pt x="14732" y="9144"/>
                  </a:moveTo>
                  <a:lnTo>
                    <a:pt x="11061" y="9651"/>
                  </a:lnTo>
                  <a:lnTo>
                    <a:pt x="14732" y="9651"/>
                  </a:lnTo>
                  <a:lnTo>
                    <a:pt x="14732" y="9144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5775756" y="6066154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4" h="18414">
                  <a:moveTo>
                    <a:pt x="9550" y="17221"/>
                  </a:moveTo>
                  <a:lnTo>
                    <a:pt x="8978" y="14224"/>
                  </a:lnTo>
                  <a:lnTo>
                    <a:pt x="3009" y="10147"/>
                  </a:lnTo>
                  <a:lnTo>
                    <a:pt x="0" y="10718"/>
                  </a:lnTo>
                  <a:lnTo>
                    <a:pt x="571" y="13728"/>
                  </a:lnTo>
                  <a:lnTo>
                    <a:pt x="6553" y="17792"/>
                  </a:lnTo>
                  <a:lnTo>
                    <a:pt x="9550" y="17221"/>
                  </a:lnTo>
                  <a:close/>
                </a:path>
                <a:path w="14604" h="18414">
                  <a:moveTo>
                    <a:pt x="14173" y="7061"/>
                  </a:moveTo>
                  <a:lnTo>
                    <a:pt x="13589" y="4064"/>
                  </a:lnTo>
                  <a:lnTo>
                    <a:pt x="7594" y="0"/>
                  </a:lnTo>
                  <a:lnTo>
                    <a:pt x="4597" y="571"/>
                  </a:lnTo>
                  <a:lnTo>
                    <a:pt x="5168" y="3568"/>
                  </a:lnTo>
                  <a:lnTo>
                    <a:pt x="11176" y="7632"/>
                  </a:lnTo>
                  <a:lnTo>
                    <a:pt x="14173" y="706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5784913" y="6089129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5750763" y="5997854"/>
              <a:ext cx="120014" cy="66040"/>
            </a:xfrm>
            <a:custGeom>
              <a:avLst/>
              <a:gdLst/>
              <a:ahLst/>
              <a:cxnLst/>
              <a:rect l="l" t="t" r="r" b="b"/>
              <a:pathLst>
                <a:path w="120014" h="66039">
                  <a:moveTo>
                    <a:pt x="4318" y="0"/>
                  </a:moveTo>
                  <a:lnTo>
                    <a:pt x="0" y="0"/>
                  </a:lnTo>
                  <a:lnTo>
                    <a:pt x="0" y="23876"/>
                  </a:lnTo>
                  <a:lnTo>
                    <a:pt x="4318" y="23876"/>
                  </a:lnTo>
                  <a:lnTo>
                    <a:pt x="4318" y="0"/>
                  </a:lnTo>
                  <a:close/>
                </a:path>
                <a:path w="120014" h="66039">
                  <a:moveTo>
                    <a:pt x="119405" y="40627"/>
                  </a:moveTo>
                  <a:lnTo>
                    <a:pt x="115087" y="40627"/>
                  </a:lnTo>
                  <a:lnTo>
                    <a:pt x="115087" y="66027"/>
                  </a:lnTo>
                  <a:lnTo>
                    <a:pt x="119405" y="66027"/>
                  </a:lnTo>
                  <a:lnTo>
                    <a:pt x="119405" y="406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5723229" y="5910160"/>
              <a:ext cx="175895" cy="88265"/>
            </a:xfrm>
            <a:custGeom>
              <a:avLst/>
              <a:gdLst/>
              <a:ahLst/>
              <a:cxnLst/>
              <a:rect l="l" t="t" r="r" b="b"/>
              <a:pathLst>
                <a:path w="175895" h="88264">
                  <a:moveTo>
                    <a:pt x="175361" y="0"/>
                  </a:moveTo>
                  <a:lnTo>
                    <a:pt x="444" y="0"/>
                  </a:lnTo>
                  <a:lnTo>
                    <a:pt x="0" y="87693"/>
                  </a:lnTo>
                  <a:lnTo>
                    <a:pt x="175361" y="87693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5792279" y="5940970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36360" y="21336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5792279" y="5962306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75"/>
                  </a:lnTo>
                  <a:lnTo>
                    <a:pt x="36360" y="11175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5793651" y="5960147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63"/>
                  </a:moveTo>
                  <a:lnTo>
                    <a:pt x="0" y="11163"/>
                  </a:lnTo>
                  <a:lnTo>
                    <a:pt x="0" y="15481"/>
                  </a:lnTo>
                  <a:lnTo>
                    <a:pt x="34988" y="15481"/>
                  </a:lnTo>
                  <a:lnTo>
                    <a:pt x="34988" y="11163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5792279" y="5985167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10"/>
                  </a:lnTo>
                  <a:lnTo>
                    <a:pt x="36360" y="21310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5792279" y="6006477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75"/>
                  </a:lnTo>
                  <a:lnTo>
                    <a:pt x="36360" y="11175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5793651" y="6004318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76"/>
                  </a:moveTo>
                  <a:lnTo>
                    <a:pt x="0" y="11176"/>
                  </a:lnTo>
                  <a:lnTo>
                    <a:pt x="0" y="15494"/>
                  </a:lnTo>
                  <a:lnTo>
                    <a:pt x="34988" y="15494"/>
                  </a:lnTo>
                  <a:lnTo>
                    <a:pt x="34988" y="11176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5828639" y="5939446"/>
              <a:ext cx="15240" cy="35560"/>
            </a:xfrm>
            <a:custGeom>
              <a:avLst/>
              <a:gdLst/>
              <a:ahLst/>
              <a:cxnLst/>
              <a:rect l="l" t="t" r="r" b="b"/>
              <a:pathLst>
                <a:path w="15239" h="35560">
                  <a:moveTo>
                    <a:pt x="0" y="1524"/>
                  </a:moveTo>
                  <a:lnTo>
                    <a:pt x="0" y="35560"/>
                  </a:lnTo>
                  <a:lnTo>
                    <a:pt x="14744" y="26403"/>
                  </a:lnTo>
                  <a:lnTo>
                    <a:pt x="14744" y="15748"/>
                  </a:lnTo>
                  <a:lnTo>
                    <a:pt x="6451" y="15748"/>
                  </a:lnTo>
                  <a:lnTo>
                    <a:pt x="5511" y="15227"/>
                  </a:lnTo>
                  <a:lnTo>
                    <a:pt x="3683" y="9143"/>
                  </a:lnTo>
                  <a:lnTo>
                    <a:pt x="11518" y="5587"/>
                  </a:lnTo>
                  <a:lnTo>
                    <a:pt x="11052" y="2032"/>
                  </a:lnTo>
                  <a:lnTo>
                    <a:pt x="6896" y="2032"/>
                  </a:lnTo>
                  <a:lnTo>
                    <a:pt x="0" y="1524"/>
                  </a:lnTo>
                  <a:close/>
                </a:path>
                <a:path w="15239" h="35560">
                  <a:moveTo>
                    <a:pt x="14744" y="9651"/>
                  </a:moveTo>
                  <a:lnTo>
                    <a:pt x="11049" y="13715"/>
                  </a:lnTo>
                  <a:lnTo>
                    <a:pt x="6451" y="15748"/>
                  </a:lnTo>
                  <a:lnTo>
                    <a:pt x="14744" y="15748"/>
                  </a:lnTo>
                  <a:lnTo>
                    <a:pt x="14744" y="9651"/>
                  </a:lnTo>
                  <a:close/>
                </a:path>
                <a:path w="15239" h="35560">
                  <a:moveTo>
                    <a:pt x="9652" y="0"/>
                  </a:moveTo>
                  <a:lnTo>
                    <a:pt x="6896" y="2032"/>
                  </a:lnTo>
                  <a:lnTo>
                    <a:pt x="11052" y="2032"/>
                  </a:lnTo>
                  <a:lnTo>
                    <a:pt x="10820" y="266"/>
                  </a:lnTo>
                  <a:lnTo>
                    <a:pt x="965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5828639" y="5940716"/>
              <a:ext cx="16510" cy="33020"/>
            </a:xfrm>
            <a:custGeom>
              <a:avLst/>
              <a:gdLst/>
              <a:ahLst/>
              <a:cxnLst/>
              <a:rect l="l" t="t" r="r" b="b"/>
              <a:pathLst>
                <a:path w="16510" h="33020">
                  <a:moveTo>
                    <a:pt x="11442" y="571"/>
                  </a:moveTo>
                  <a:lnTo>
                    <a:pt x="8445" y="0"/>
                  </a:lnTo>
                  <a:lnTo>
                    <a:pt x="2463" y="4051"/>
                  </a:lnTo>
                  <a:lnTo>
                    <a:pt x="1892" y="7048"/>
                  </a:lnTo>
                  <a:lnTo>
                    <a:pt x="4889" y="7620"/>
                  </a:lnTo>
                  <a:lnTo>
                    <a:pt x="10871" y="3568"/>
                  </a:lnTo>
                  <a:lnTo>
                    <a:pt x="11442" y="571"/>
                  </a:lnTo>
                  <a:close/>
                </a:path>
                <a:path w="16510" h="33020">
                  <a:moveTo>
                    <a:pt x="11963" y="27165"/>
                  </a:moveTo>
                  <a:lnTo>
                    <a:pt x="457" y="27165"/>
                  </a:lnTo>
                  <a:lnTo>
                    <a:pt x="0" y="32753"/>
                  </a:lnTo>
                  <a:lnTo>
                    <a:pt x="11963" y="27165"/>
                  </a:lnTo>
                  <a:close/>
                </a:path>
                <a:path w="16510" h="33020">
                  <a:moveTo>
                    <a:pt x="16052" y="10731"/>
                  </a:moveTo>
                  <a:lnTo>
                    <a:pt x="13055" y="10147"/>
                  </a:lnTo>
                  <a:lnTo>
                    <a:pt x="7073" y="14211"/>
                  </a:lnTo>
                  <a:lnTo>
                    <a:pt x="6502" y="17208"/>
                  </a:lnTo>
                  <a:lnTo>
                    <a:pt x="9499" y="17780"/>
                  </a:lnTo>
                  <a:lnTo>
                    <a:pt x="15481" y="13728"/>
                  </a:lnTo>
                  <a:lnTo>
                    <a:pt x="16052" y="107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5828639" y="5963691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6896" y="4318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5773927" y="5984417"/>
              <a:ext cx="13335" cy="10160"/>
            </a:xfrm>
            <a:custGeom>
              <a:avLst/>
              <a:gdLst/>
              <a:ahLst/>
              <a:cxnLst/>
              <a:rect l="l" t="t" r="r" b="b"/>
              <a:pathLst>
                <a:path w="13335" h="10160">
                  <a:moveTo>
                    <a:pt x="3022" y="0"/>
                  </a:moveTo>
                  <a:lnTo>
                    <a:pt x="0" y="495"/>
                  </a:lnTo>
                  <a:lnTo>
                    <a:pt x="508" y="3505"/>
                  </a:lnTo>
                  <a:lnTo>
                    <a:pt x="9728" y="10109"/>
                  </a:lnTo>
                  <a:lnTo>
                    <a:pt x="12738" y="9613"/>
                  </a:lnTo>
                  <a:lnTo>
                    <a:pt x="12242" y="6603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5777077" y="5973470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0" y="19304"/>
                  </a:moveTo>
                  <a:lnTo>
                    <a:pt x="0" y="29464"/>
                  </a:lnTo>
                  <a:lnTo>
                    <a:pt x="14732" y="43180"/>
                  </a:lnTo>
                  <a:lnTo>
                    <a:pt x="14732" y="23368"/>
                  </a:lnTo>
                  <a:lnTo>
                    <a:pt x="8280" y="23368"/>
                  </a:lnTo>
                  <a:lnTo>
                    <a:pt x="3695" y="21336"/>
                  </a:lnTo>
                  <a:lnTo>
                    <a:pt x="0" y="19304"/>
                  </a:lnTo>
                  <a:close/>
                </a:path>
                <a:path w="15239" h="43179">
                  <a:moveTo>
                    <a:pt x="469" y="0"/>
                  </a:moveTo>
                  <a:lnTo>
                    <a:pt x="469" y="9664"/>
                  </a:lnTo>
                  <a:lnTo>
                    <a:pt x="11061" y="16764"/>
                  </a:lnTo>
                  <a:lnTo>
                    <a:pt x="10121" y="19799"/>
                  </a:lnTo>
                  <a:lnTo>
                    <a:pt x="9207" y="22860"/>
                  </a:lnTo>
                  <a:lnTo>
                    <a:pt x="8280" y="23368"/>
                  </a:lnTo>
                  <a:lnTo>
                    <a:pt x="14732" y="23368"/>
                  </a:lnTo>
                  <a:lnTo>
                    <a:pt x="14732" y="9664"/>
                  </a:lnTo>
                  <a:lnTo>
                    <a:pt x="11061" y="9664"/>
                  </a:lnTo>
                  <a:lnTo>
                    <a:pt x="8280" y="7620"/>
                  </a:lnTo>
                  <a:lnTo>
                    <a:pt x="469" y="0"/>
                  </a:lnTo>
                  <a:close/>
                </a:path>
                <a:path w="15239" h="43179">
                  <a:moveTo>
                    <a:pt x="14732" y="9144"/>
                  </a:moveTo>
                  <a:lnTo>
                    <a:pt x="11061" y="9664"/>
                  </a:lnTo>
                  <a:lnTo>
                    <a:pt x="14732" y="9664"/>
                  </a:lnTo>
                  <a:lnTo>
                    <a:pt x="14732" y="9144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5775769" y="5982347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4" h="18414">
                  <a:moveTo>
                    <a:pt x="9537" y="17246"/>
                  </a:moveTo>
                  <a:lnTo>
                    <a:pt x="8978" y="14236"/>
                  </a:lnTo>
                  <a:lnTo>
                    <a:pt x="2997" y="10160"/>
                  </a:lnTo>
                  <a:lnTo>
                    <a:pt x="0" y="10731"/>
                  </a:lnTo>
                  <a:lnTo>
                    <a:pt x="558" y="13728"/>
                  </a:lnTo>
                  <a:lnTo>
                    <a:pt x="6540" y="17805"/>
                  </a:lnTo>
                  <a:lnTo>
                    <a:pt x="9537" y="17246"/>
                  </a:lnTo>
                  <a:close/>
                </a:path>
                <a:path w="14604" h="18414">
                  <a:moveTo>
                    <a:pt x="14160" y="7061"/>
                  </a:moveTo>
                  <a:lnTo>
                    <a:pt x="13576" y="4064"/>
                  </a:lnTo>
                  <a:lnTo>
                    <a:pt x="7581" y="0"/>
                  </a:lnTo>
                  <a:lnTo>
                    <a:pt x="4584" y="571"/>
                  </a:lnTo>
                  <a:lnTo>
                    <a:pt x="5156" y="3568"/>
                  </a:lnTo>
                  <a:lnTo>
                    <a:pt x="11163" y="7645"/>
                  </a:lnTo>
                  <a:lnTo>
                    <a:pt x="14160" y="706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5784913" y="6005334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6896" y="4318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5750763" y="5912535"/>
              <a:ext cx="120014" cy="67945"/>
            </a:xfrm>
            <a:custGeom>
              <a:avLst/>
              <a:gdLst/>
              <a:ahLst/>
              <a:cxnLst/>
              <a:rect l="l" t="t" r="r" b="b"/>
              <a:pathLst>
                <a:path w="120014" h="67945">
                  <a:moveTo>
                    <a:pt x="4318" y="0"/>
                  </a:moveTo>
                  <a:lnTo>
                    <a:pt x="0" y="0"/>
                  </a:lnTo>
                  <a:lnTo>
                    <a:pt x="0" y="25387"/>
                  </a:lnTo>
                  <a:lnTo>
                    <a:pt x="4318" y="25387"/>
                  </a:lnTo>
                  <a:lnTo>
                    <a:pt x="4318" y="0"/>
                  </a:lnTo>
                  <a:close/>
                </a:path>
                <a:path w="120014" h="67945">
                  <a:moveTo>
                    <a:pt x="119405" y="42151"/>
                  </a:moveTo>
                  <a:lnTo>
                    <a:pt x="115087" y="42151"/>
                  </a:lnTo>
                  <a:lnTo>
                    <a:pt x="115087" y="67538"/>
                  </a:lnTo>
                  <a:lnTo>
                    <a:pt x="119405" y="67538"/>
                  </a:lnTo>
                  <a:lnTo>
                    <a:pt x="119405" y="421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5723229" y="5823838"/>
              <a:ext cx="175895" cy="88265"/>
            </a:xfrm>
            <a:custGeom>
              <a:avLst/>
              <a:gdLst/>
              <a:ahLst/>
              <a:cxnLst/>
              <a:rect l="l" t="t" r="r" b="b"/>
              <a:pathLst>
                <a:path w="175895" h="88264">
                  <a:moveTo>
                    <a:pt x="175361" y="0"/>
                  </a:moveTo>
                  <a:lnTo>
                    <a:pt x="444" y="0"/>
                  </a:lnTo>
                  <a:lnTo>
                    <a:pt x="0" y="87693"/>
                  </a:lnTo>
                  <a:lnTo>
                    <a:pt x="175361" y="87693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5792279" y="5854636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36360" y="21336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5792279" y="5875972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75"/>
                  </a:lnTo>
                  <a:lnTo>
                    <a:pt x="36360" y="11175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5793651" y="5873813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76"/>
                  </a:moveTo>
                  <a:lnTo>
                    <a:pt x="0" y="11176"/>
                  </a:lnTo>
                  <a:lnTo>
                    <a:pt x="0" y="15494"/>
                  </a:lnTo>
                  <a:lnTo>
                    <a:pt x="34988" y="15494"/>
                  </a:lnTo>
                  <a:lnTo>
                    <a:pt x="34988" y="11176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5792279" y="5898819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36360" y="21336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5792279" y="5920155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63"/>
                  </a:lnTo>
                  <a:lnTo>
                    <a:pt x="36360" y="11163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5793651" y="5917996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63"/>
                  </a:moveTo>
                  <a:lnTo>
                    <a:pt x="0" y="11163"/>
                  </a:lnTo>
                  <a:lnTo>
                    <a:pt x="0" y="15481"/>
                  </a:lnTo>
                  <a:lnTo>
                    <a:pt x="34988" y="15481"/>
                  </a:lnTo>
                  <a:lnTo>
                    <a:pt x="34988" y="11163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5828639" y="5853112"/>
              <a:ext cx="15240" cy="35560"/>
            </a:xfrm>
            <a:custGeom>
              <a:avLst/>
              <a:gdLst/>
              <a:ahLst/>
              <a:cxnLst/>
              <a:rect l="l" t="t" r="r" b="b"/>
              <a:pathLst>
                <a:path w="15239" h="35560">
                  <a:moveTo>
                    <a:pt x="0" y="1511"/>
                  </a:moveTo>
                  <a:lnTo>
                    <a:pt x="0" y="35547"/>
                  </a:lnTo>
                  <a:lnTo>
                    <a:pt x="14744" y="26403"/>
                  </a:lnTo>
                  <a:lnTo>
                    <a:pt x="14744" y="15748"/>
                  </a:lnTo>
                  <a:lnTo>
                    <a:pt x="6451" y="15748"/>
                  </a:lnTo>
                  <a:lnTo>
                    <a:pt x="5511" y="15239"/>
                  </a:lnTo>
                  <a:lnTo>
                    <a:pt x="3683" y="9144"/>
                  </a:lnTo>
                  <a:lnTo>
                    <a:pt x="11518" y="5587"/>
                  </a:lnTo>
                  <a:lnTo>
                    <a:pt x="11053" y="2032"/>
                  </a:lnTo>
                  <a:lnTo>
                    <a:pt x="6896" y="2032"/>
                  </a:lnTo>
                  <a:lnTo>
                    <a:pt x="0" y="1511"/>
                  </a:lnTo>
                  <a:close/>
                </a:path>
                <a:path w="15239" h="35560">
                  <a:moveTo>
                    <a:pt x="14744" y="9651"/>
                  </a:moveTo>
                  <a:lnTo>
                    <a:pt x="11049" y="13715"/>
                  </a:lnTo>
                  <a:lnTo>
                    <a:pt x="8737" y="14719"/>
                  </a:lnTo>
                  <a:lnTo>
                    <a:pt x="6451" y="15748"/>
                  </a:lnTo>
                  <a:lnTo>
                    <a:pt x="14744" y="15748"/>
                  </a:lnTo>
                  <a:lnTo>
                    <a:pt x="14744" y="9651"/>
                  </a:lnTo>
                  <a:close/>
                </a:path>
                <a:path w="15239" h="35560">
                  <a:moveTo>
                    <a:pt x="9652" y="0"/>
                  </a:moveTo>
                  <a:lnTo>
                    <a:pt x="6896" y="2032"/>
                  </a:lnTo>
                  <a:lnTo>
                    <a:pt x="11053" y="2032"/>
                  </a:lnTo>
                  <a:lnTo>
                    <a:pt x="10820" y="253"/>
                  </a:lnTo>
                  <a:lnTo>
                    <a:pt x="965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5828639" y="5854382"/>
              <a:ext cx="16510" cy="33020"/>
            </a:xfrm>
            <a:custGeom>
              <a:avLst/>
              <a:gdLst/>
              <a:ahLst/>
              <a:cxnLst/>
              <a:rect l="l" t="t" r="r" b="b"/>
              <a:pathLst>
                <a:path w="16510" h="33020">
                  <a:moveTo>
                    <a:pt x="11442" y="571"/>
                  </a:moveTo>
                  <a:lnTo>
                    <a:pt x="8445" y="0"/>
                  </a:lnTo>
                  <a:lnTo>
                    <a:pt x="2463" y="4064"/>
                  </a:lnTo>
                  <a:lnTo>
                    <a:pt x="1892" y="7061"/>
                  </a:lnTo>
                  <a:lnTo>
                    <a:pt x="4889" y="7632"/>
                  </a:lnTo>
                  <a:lnTo>
                    <a:pt x="10871" y="3568"/>
                  </a:lnTo>
                  <a:lnTo>
                    <a:pt x="11442" y="571"/>
                  </a:lnTo>
                  <a:close/>
                </a:path>
                <a:path w="16510" h="33020">
                  <a:moveTo>
                    <a:pt x="11963" y="27165"/>
                  </a:moveTo>
                  <a:lnTo>
                    <a:pt x="457" y="27165"/>
                  </a:lnTo>
                  <a:lnTo>
                    <a:pt x="0" y="32753"/>
                  </a:lnTo>
                  <a:lnTo>
                    <a:pt x="11963" y="27165"/>
                  </a:lnTo>
                  <a:close/>
                </a:path>
                <a:path w="16510" h="33020">
                  <a:moveTo>
                    <a:pt x="16052" y="10731"/>
                  </a:moveTo>
                  <a:lnTo>
                    <a:pt x="13055" y="10160"/>
                  </a:lnTo>
                  <a:lnTo>
                    <a:pt x="7073" y="14211"/>
                  </a:lnTo>
                  <a:lnTo>
                    <a:pt x="6502" y="17208"/>
                  </a:lnTo>
                  <a:lnTo>
                    <a:pt x="9499" y="17780"/>
                  </a:lnTo>
                  <a:lnTo>
                    <a:pt x="15481" y="13728"/>
                  </a:lnTo>
                  <a:lnTo>
                    <a:pt x="16052" y="107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5828639" y="5877356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6896" y="4318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5773927" y="5898095"/>
              <a:ext cx="13335" cy="10160"/>
            </a:xfrm>
            <a:custGeom>
              <a:avLst/>
              <a:gdLst/>
              <a:ahLst/>
              <a:cxnLst/>
              <a:rect l="l" t="t" r="r" b="b"/>
              <a:pathLst>
                <a:path w="13335" h="10160">
                  <a:moveTo>
                    <a:pt x="3009" y="0"/>
                  </a:moveTo>
                  <a:lnTo>
                    <a:pt x="0" y="495"/>
                  </a:lnTo>
                  <a:lnTo>
                    <a:pt x="508" y="3505"/>
                  </a:lnTo>
                  <a:lnTo>
                    <a:pt x="9728" y="10096"/>
                  </a:lnTo>
                  <a:lnTo>
                    <a:pt x="12738" y="9588"/>
                  </a:lnTo>
                  <a:lnTo>
                    <a:pt x="12242" y="6578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5777077" y="5887148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0" y="19278"/>
                  </a:moveTo>
                  <a:lnTo>
                    <a:pt x="0" y="29438"/>
                  </a:lnTo>
                  <a:lnTo>
                    <a:pt x="14732" y="43154"/>
                  </a:lnTo>
                  <a:lnTo>
                    <a:pt x="14732" y="23355"/>
                  </a:lnTo>
                  <a:lnTo>
                    <a:pt x="8280" y="23355"/>
                  </a:lnTo>
                  <a:lnTo>
                    <a:pt x="3695" y="21336"/>
                  </a:lnTo>
                  <a:lnTo>
                    <a:pt x="0" y="19278"/>
                  </a:lnTo>
                  <a:close/>
                </a:path>
                <a:path w="15239" h="43179">
                  <a:moveTo>
                    <a:pt x="469" y="0"/>
                  </a:moveTo>
                  <a:lnTo>
                    <a:pt x="469" y="9651"/>
                  </a:lnTo>
                  <a:lnTo>
                    <a:pt x="11061" y="16751"/>
                  </a:lnTo>
                  <a:lnTo>
                    <a:pt x="9207" y="22847"/>
                  </a:lnTo>
                  <a:lnTo>
                    <a:pt x="8280" y="23355"/>
                  </a:lnTo>
                  <a:lnTo>
                    <a:pt x="14732" y="23355"/>
                  </a:lnTo>
                  <a:lnTo>
                    <a:pt x="14732" y="9651"/>
                  </a:lnTo>
                  <a:lnTo>
                    <a:pt x="11061" y="9651"/>
                  </a:lnTo>
                  <a:lnTo>
                    <a:pt x="8280" y="7607"/>
                  </a:lnTo>
                  <a:lnTo>
                    <a:pt x="469" y="0"/>
                  </a:lnTo>
                  <a:close/>
                </a:path>
                <a:path w="15239" h="43179">
                  <a:moveTo>
                    <a:pt x="14732" y="9131"/>
                  </a:moveTo>
                  <a:lnTo>
                    <a:pt x="11061" y="9651"/>
                  </a:lnTo>
                  <a:lnTo>
                    <a:pt x="14732" y="9651"/>
                  </a:lnTo>
                  <a:lnTo>
                    <a:pt x="14732" y="9131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5775756" y="5896025"/>
              <a:ext cx="14604" cy="17780"/>
            </a:xfrm>
            <a:custGeom>
              <a:avLst/>
              <a:gdLst/>
              <a:ahLst/>
              <a:cxnLst/>
              <a:rect l="l" t="t" r="r" b="b"/>
              <a:pathLst>
                <a:path w="14604" h="17779">
                  <a:moveTo>
                    <a:pt x="9550" y="17208"/>
                  </a:moveTo>
                  <a:lnTo>
                    <a:pt x="8978" y="14211"/>
                  </a:lnTo>
                  <a:lnTo>
                    <a:pt x="3009" y="10147"/>
                  </a:lnTo>
                  <a:lnTo>
                    <a:pt x="0" y="10718"/>
                  </a:lnTo>
                  <a:lnTo>
                    <a:pt x="571" y="13716"/>
                  </a:lnTo>
                  <a:lnTo>
                    <a:pt x="6553" y="17780"/>
                  </a:lnTo>
                  <a:lnTo>
                    <a:pt x="9550" y="17208"/>
                  </a:lnTo>
                  <a:close/>
                </a:path>
                <a:path w="14604" h="17779">
                  <a:moveTo>
                    <a:pt x="14173" y="7048"/>
                  </a:moveTo>
                  <a:lnTo>
                    <a:pt x="13589" y="4051"/>
                  </a:lnTo>
                  <a:lnTo>
                    <a:pt x="7594" y="0"/>
                  </a:lnTo>
                  <a:lnTo>
                    <a:pt x="4584" y="584"/>
                  </a:lnTo>
                  <a:lnTo>
                    <a:pt x="5168" y="3581"/>
                  </a:lnTo>
                  <a:lnTo>
                    <a:pt x="11176" y="7632"/>
                  </a:lnTo>
                  <a:lnTo>
                    <a:pt x="14173" y="70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5784913" y="5919012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5750763" y="5826200"/>
              <a:ext cx="120014" cy="67945"/>
            </a:xfrm>
            <a:custGeom>
              <a:avLst/>
              <a:gdLst/>
              <a:ahLst/>
              <a:cxnLst/>
              <a:rect l="l" t="t" r="r" b="b"/>
              <a:pathLst>
                <a:path w="120014" h="67945">
                  <a:moveTo>
                    <a:pt x="4318" y="0"/>
                  </a:moveTo>
                  <a:lnTo>
                    <a:pt x="0" y="0"/>
                  </a:lnTo>
                  <a:lnTo>
                    <a:pt x="0" y="25387"/>
                  </a:lnTo>
                  <a:lnTo>
                    <a:pt x="4318" y="25387"/>
                  </a:lnTo>
                  <a:lnTo>
                    <a:pt x="4318" y="0"/>
                  </a:lnTo>
                  <a:close/>
                </a:path>
                <a:path w="120014" h="67945">
                  <a:moveTo>
                    <a:pt x="119405" y="42138"/>
                  </a:moveTo>
                  <a:lnTo>
                    <a:pt x="115087" y="42138"/>
                  </a:lnTo>
                  <a:lnTo>
                    <a:pt x="115087" y="67538"/>
                  </a:lnTo>
                  <a:lnTo>
                    <a:pt x="119405" y="67538"/>
                  </a:lnTo>
                  <a:lnTo>
                    <a:pt x="119405" y="421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5723229" y="5738012"/>
              <a:ext cx="175895" cy="88265"/>
            </a:xfrm>
            <a:custGeom>
              <a:avLst/>
              <a:gdLst/>
              <a:ahLst/>
              <a:cxnLst/>
              <a:rect l="l" t="t" r="r" b="b"/>
              <a:pathLst>
                <a:path w="175895" h="88264">
                  <a:moveTo>
                    <a:pt x="175361" y="0"/>
                  </a:moveTo>
                  <a:lnTo>
                    <a:pt x="444" y="0"/>
                  </a:lnTo>
                  <a:lnTo>
                    <a:pt x="0" y="87680"/>
                  </a:lnTo>
                  <a:lnTo>
                    <a:pt x="175361" y="87680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5792279" y="5740374"/>
              <a:ext cx="36830" cy="6985"/>
            </a:xfrm>
            <a:custGeom>
              <a:avLst/>
              <a:gdLst/>
              <a:ahLst/>
              <a:cxnLst/>
              <a:rect l="l" t="t" r="r" b="b"/>
              <a:pathLst>
                <a:path w="36829" h="6985">
                  <a:moveTo>
                    <a:pt x="36360" y="0"/>
                  </a:moveTo>
                  <a:lnTo>
                    <a:pt x="0" y="0"/>
                  </a:lnTo>
                  <a:lnTo>
                    <a:pt x="0" y="6603"/>
                  </a:lnTo>
                  <a:lnTo>
                    <a:pt x="36360" y="6603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5792279" y="5746978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75"/>
                  </a:lnTo>
                  <a:lnTo>
                    <a:pt x="36360" y="11175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5792279" y="5744819"/>
              <a:ext cx="36830" cy="15875"/>
            </a:xfrm>
            <a:custGeom>
              <a:avLst/>
              <a:gdLst/>
              <a:ahLst/>
              <a:cxnLst/>
              <a:rect l="l" t="t" r="r" b="b"/>
              <a:pathLst>
                <a:path w="36829" h="15875">
                  <a:moveTo>
                    <a:pt x="36360" y="11176"/>
                  </a:moveTo>
                  <a:lnTo>
                    <a:pt x="0" y="11176"/>
                  </a:lnTo>
                  <a:lnTo>
                    <a:pt x="0" y="15494"/>
                  </a:lnTo>
                  <a:lnTo>
                    <a:pt x="36360" y="15494"/>
                  </a:lnTo>
                  <a:lnTo>
                    <a:pt x="36360" y="11176"/>
                  </a:lnTo>
                  <a:close/>
                </a:path>
                <a:path w="36829" h="15875">
                  <a:moveTo>
                    <a:pt x="3636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6360" y="4318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5726125" y="6353124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234" y="0"/>
                  </a:moveTo>
                  <a:lnTo>
                    <a:pt x="7264" y="0"/>
                  </a:lnTo>
                  <a:lnTo>
                    <a:pt x="0" y="7289"/>
                  </a:lnTo>
                  <a:lnTo>
                    <a:pt x="0" y="25247"/>
                  </a:lnTo>
                  <a:lnTo>
                    <a:pt x="7264" y="32512"/>
                  </a:lnTo>
                  <a:lnTo>
                    <a:pt x="25234" y="32512"/>
                  </a:lnTo>
                  <a:lnTo>
                    <a:pt x="32499" y="25247"/>
                  </a:lnTo>
                  <a:lnTo>
                    <a:pt x="32499" y="16268"/>
                  </a:lnTo>
                  <a:lnTo>
                    <a:pt x="32499" y="7289"/>
                  </a:lnTo>
                  <a:lnTo>
                    <a:pt x="252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5723966" y="635096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414" y="0"/>
                  </a:moveTo>
                  <a:lnTo>
                    <a:pt x="11240" y="1448"/>
                  </a:lnTo>
                  <a:lnTo>
                    <a:pt x="5387" y="5399"/>
                  </a:lnTo>
                  <a:lnTo>
                    <a:pt x="1445" y="11256"/>
                  </a:lnTo>
                  <a:lnTo>
                    <a:pt x="0" y="18427"/>
                  </a:lnTo>
                  <a:lnTo>
                    <a:pt x="1446" y="25589"/>
                  </a:lnTo>
                  <a:lnTo>
                    <a:pt x="5392" y="31438"/>
                  </a:lnTo>
                  <a:lnTo>
                    <a:pt x="11246" y="35383"/>
                  </a:lnTo>
                  <a:lnTo>
                    <a:pt x="18414" y="36829"/>
                  </a:lnTo>
                  <a:lnTo>
                    <a:pt x="25576" y="35383"/>
                  </a:lnTo>
                  <a:lnTo>
                    <a:pt x="29834" y="32512"/>
                  </a:lnTo>
                  <a:lnTo>
                    <a:pt x="10617" y="32499"/>
                  </a:lnTo>
                  <a:lnTo>
                    <a:pt x="4330" y="26212"/>
                  </a:lnTo>
                  <a:lnTo>
                    <a:pt x="4330" y="10629"/>
                  </a:lnTo>
                  <a:lnTo>
                    <a:pt x="10617" y="4330"/>
                  </a:lnTo>
                  <a:lnTo>
                    <a:pt x="29849" y="4330"/>
                  </a:lnTo>
                  <a:lnTo>
                    <a:pt x="25581" y="1448"/>
                  </a:lnTo>
                  <a:lnTo>
                    <a:pt x="18414" y="0"/>
                  </a:lnTo>
                  <a:close/>
                </a:path>
                <a:path w="36829" h="36829">
                  <a:moveTo>
                    <a:pt x="29849" y="4330"/>
                  </a:moveTo>
                  <a:lnTo>
                    <a:pt x="26187" y="4330"/>
                  </a:lnTo>
                  <a:lnTo>
                    <a:pt x="32486" y="10629"/>
                  </a:lnTo>
                  <a:lnTo>
                    <a:pt x="32486" y="26212"/>
                  </a:lnTo>
                  <a:lnTo>
                    <a:pt x="26200" y="32499"/>
                  </a:lnTo>
                  <a:lnTo>
                    <a:pt x="18414" y="32512"/>
                  </a:lnTo>
                  <a:lnTo>
                    <a:pt x="29853" y="32499"/>
                  </a:lnTo>
                  <a:lnTo>
                    <a:pt x="31426" y="31438"/>
                  </a:lnTo>
                  <a:lnTo>
                    <a:pt x="35370" y="25589"/>
                  </a:lnTo>
                  <a:lnTo>
                    <a:pt x="36817" y="18427"/>
                  </a:lnTo>
                  <a:lnTo>
                    <a:pt x="35372" y="11256"/>
                  </a:lnTo>
                  <a:lnTo>
                    <a:pt x="31430" y="5399"/>
                  </a:lnTo>
                  <a:lnTo>
                    <a:pt x="29849" y="4330"/>
                  </a:lnTo>
                  <a:close/>
                </a:path>
              </a:pathLst>
            </a:custGeom>
            <a:solidFill>
              <a:srgbClr val="7A7C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5733795" y="6360528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322" y="0"/>
                  </a:moveTo>
                  <a:lnTo>
                    <a:pt x="3835" y="0"/>
                  </a:lnTo>
                  <a:lnTo>
                    <a:pt x="0" y="3848"/>
                  </a:lnTo>
                  <a:lnTo>
                    <a:pt x="0" y="13335"/>
                  </a:lnTo>
                  <a:lnTo>
                    <a:pt x="3835" y="17183"/>
                  </a:lnTo>
                  <a:lnTo>
                    <a:pt x="13322" y="17183"/>
                  </a:lnTo>
                  <a:lnTo>
                    <a:pt x="17157" y="13335"/>
                  </a:lnTo>
                  <a:lnTo>
                    <a:pt x="17157" y="8585"/>
                  </a:lnTo>
                  <a:lnTo>
                    <a:pt x="17157" y="3848"/>
                  </a:lnTo>
                  <a:lnTo>
                    <a:pt x="133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5731636" y="635836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675" y="0"/>
                  </a:moveTo>
                  <a:lnTo>
                    <a:pt x="4800" y="0"/>
                  </a:lnTo>
                  <a:lnTo>
                    <a:pt x="0" y="4813"/>
                  </a:lnTo>
                  <a:lnTo>
                    <a:pt x="0" y="16687"/>
                  </a:lnTo>
                  <a:lnTo>
                    <a:pt x="4800" y="21501"/>
                  </a:lnTo>
                  <a:lnTo>
                    <a:pt x="16675" y="21501"/>
                  </a:lnTo>
                  <a:lnTo>
                    <a:pt x="20994" y="17170"/>
                  </a:lnTo>
                  <a:lnTo>
                    <a:pt x="7200" y="17170"/>
                  </a:lnTo>
                  <a:lnTo>
                    <a:pt x="4317" y="14300"/>
                  </a:lnTo>
                  <a:lnTo>
                    <a:pt x="4317" y="7200"/>
                  </a:lnTo>
                  <a:lnTo>
                    <a:pt x="7188" y="4330"/>
                  </a:lnTo>
                  <a:lnTo>
                    <a:pt x="20994" y="4330"/>
                  </a:lnTo>
                  <a:lnTo>
                    <a:pt x="16675" y="0"/>
                  </a:lnTo>
                  <a:close/>
                </a:path>
                <a:path w="21589" h="21589">
                  <a:moveTo>
                    <a:pt x="20994" y="4330"/>
                  </a:moveTo>
                  <a:lnTo>
                    <a:pt x="14287" y="4330"/>
                  </a:lnTo>
                  <a:lnTo>
                    <a:pt x="17157" y="7200"/>
                  </a:lnTo>
                  <a:lnTo>
                    <a:pt x="17157" y="14300"/>
                  </a:lnTo>
                  <a:lnTo>
                    <a:pt x="14274" y="17170"/>
                  </a:lnTo>
                  <a:lnTo>
                    <a:pt x="20994" y="17170"/>
                  </a:lnTo>
                  <a:lnTo>
                    <a:pt x="21475" y="16687"/>
                  </a:lnTo>
                  <a:lnTo>
                    <a:pt x="21475" y="4813"/>
                  </a:lnTo>
                  <a:lnTo>
                    <a:pt x="20994" y="4330"/>
                  </a:lnTo>
                  <a:close/>
                </a:path>
              </a:pathLst>
            </a:custGeom>
            <a:solidFill>
              <a:srgbClr val="7A7C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5726125" y="639425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234" y="0"/>
                  </a:moveTo>
                  <a:lnTo>
                    <a:pt x="7264" y="0"/>
                  </a:lnTo>
                  <a:lnTo>
                    <a:pt x="0" y="7264"/>
                  </a:lnTo>
                  <a:lnTo>
                    <a:pt x="0" y="25222"/>
                  </a:lnTo>
                  <a:lnTo>
                    <a:pt x="7264" y="32486"/>
                  </a:lnTo>
                  <a:lnTo>
                    <a:pt x="25234" y="32486"/>
                  </a:lnTo>
                  <a:lnTo>
                    <a:pt x="32499" y="25222"/>
                  </a:lnTo>
                  <a:lnTo>
                    <a:pt x="32499" y="16243"/>
                  </a:lnTo>
                  <a:lnTo>
                    <a:pt x="32499" y="7264"/>
                  </a:lnTo>
                  <a:lnTo>
                    <a:pt x="252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5723966" y="639210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414" y="0"/>
                  </a:moveTo>
                  <a:lnTo>
                    <a:pt x="11246" y="1444"/>
                  </a:lnTo>
                  <a:lnTo>
                    <a:pt x="5392" y="5386"/>
                  </a:lnTo>
                  <a:lnTo>
                    <a:pt x="1446" y="11235"/>
                  </a:lnTo>
                  <a:lnTo>
                    <a:pt x="0" y="18402"/>
                  </a:lnTo>
                  <a:lnTo>
                    <a:pt x="1446" y="25569"/>
                  </a:lnTo>
                  <a:lnTo>
                    <a:pt x="5392" y="31418"/>
                  </a:lnTo>
                  <a:lnTo>
                    <a:pt x="11246" y="35359"/>
                  </a:lnTo>
                  <a:lnTo>
                    <a:pt x="18414" y="36804"/>
                  </a:lnTo>
                  <a:lnTo>
                    <a:pt x="25576" y="35359"/>
                  </a:lnTo>
                  <a:lnTo>
                    <a:pt x="29859" y="32473"/>
                  </a:lnTo>
                  <a:lnTo>
                    <a:pt x="10617" y="32473"/>
                  </a:lnTo>
                  <a:lnTo>
                    <a:pt x="4330" y="26187"/>
                  </a:lnTo>
                  <a:lnTo>
                    <a:pt x="4330" y="10617"/>
                  </a:lnTo>
                  <a:lnTo>
                    <a:pt x="10617" y="4330"/>
                  </a:lnTo>
                  <a:lnTo>
                    <a:pt x="29840" y="4317"/>
                  </a:lnTo>
                  <a:lnTo>
                    <a:pt x="25576" y="1444"/>
                  </a:lnTo>
                  <a:lnTo>
                    <a:pt x="18414" y="0"/>
                  </a:lnTo>
                  <a:close/>
                </a:path>
                <a:path w="36829" h="36829">
                  <a:moveTo>
                    <a:pt x="29840" y="4317"/>
                  </a:moveTo>
                  <a:lnTo>
                    <a:pt x="18414" y="4317"/>
                  </a:lnTo>
                  <a:lnTo>
                    <a:pt x="26200" y="4330"/>
                  </a:lnTo>
                  <a:lnTo>
                    <a:pt x="32486" y="10617"/>
                  </a:lnTo>
                  <a:lnTo>
                    <a:pt x="32486" y="26187"/>
                  </a:lnTo>
                  <a:lnTo>
                    <a:pt x="26200" y="32473"/>
                  </a:lnTo>
                  <a:lnTo>
                    <a:pt x="29859" y="32473"/>
                  </a:lnTo>
                  <a:lnTo>
                    <a:pt x="31426" y="31418"/>
                  </a:lnTo>
                  <a:lnTo>
                    <a:pt x="35370" y="25569"/>
                  </a:lnTo>
                  <a:lnTo>
                    <a:pt x="36817" y="18402"/>
                  </a:lnTo>
                  <a:lnTo>
                    <a:pt x="35370" y="11235"/>
                  </a:lnTo>
                  <a:lnTo>
                    <a:pt x="31426" y="5386"/>
                  </a:lnTo>
                  <a:lnTo>
                    <a:pt x="29840" y="4317"/>
                  </a:lnTo>
                  <a:close/>
                </a:path>
              </a:pathLst>
            </a:custGeom>
            <a:solidFill>
              <a:srgbClr val="7A7C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5733795" y="640165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322" y="0"/>
                  </a:moveTo>
                  <a:lnTo>
                    <a:pt x="3835" y="0"/>
                  </a:lnTo>
                  <a:lnTo>
                    <a:pt x="0" y="3835"/>
                  </a:lnTo>
                  <a:lnTo>
                    <a:pt x="0" y="13322"/>
                  </a:lnTo>
                  <a:lnTo>
                    <a:pt x="3835" y="17170"/>
                  </a:lnTo>
                  <a:lnTo>
                    <a:pt x="13322" y="17170"/>
                  </a:lnTo>
                  <a:lnTo>
                    <a:pt x="17157" y="13322"/>
                  </a:lnTo>
                  <a:lnTo>
                    <a:pt x="17157" y="8572"/>
                  </a:lnTo>
                  <a:lnTo>
                    <a:pt x="17157" y="3835"/>
                  </a:lnTo>
                  <a:lnTo>
                    <a:pt x="133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5731636" y="639949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675" y="0"/>
                  </a:moveTo>
                  <a:lnTo>
                    <a:pt x="4800" y="0"/>
                  </a:lnTo>
                  <a:lnTo>
                    <a:pt x="0" y="4800"/>
                  </a:lnTo>
                  <a:lnTo>
                    <a:pt x="0" y="16675"/>
                  </a:lnTo>
                  <a:lnTo>
                    <a:pt x="4800" y="21488"/>
                  </a:lnTo>
                  <a:lnTo>
                    <a:pt x="16675" y="21488"/>
                  </a:lnTo>
                  <a:lnTo>
                    <a:pt x="20981" y="17170"/>
                  </a:lnTo>
                  <a:lnTo>
                    <a:pt x="7200" y="17170"/>
                  </a:lnTo>
                  <a:lnTo>
                    <a:pt x="4317" y="14300"/>
                  </a:lnTo>
                  <a:lnTo>
                    <a:pt x="4317" y="7188"/>
                  </a:lnTo>
                  <a:lnTo>
                    <a:pt x="7188" y="4318"/>
                  </a:lnTo>
                  <a:lnTo>
                    <a:pt x="20993" y="4318"/>
                  </a:lnTo>
                  <a:lnTo>
                    <a:pt x="16675" y="0"/>
                  </a:lnTo>
                  <a:close/>
                </a:path>
                <a:path w="21589" h="21589">
                  <a:moveTo>
                    <a:pt x="20993" y="4318"/>
                  </a:moveTo>
                  <a:lnTo>
                    <a:pt x="14287" y="4318"/>
                  </a:lnTo>
                  <a:lnTo>
                    <a:pt x="17157" y="7188"/>
                  </a:lnTo>
                  <a:lnTo>
                    <a:pt x="17157" y="14300"/>
                  </a:lnTo>
                  <a:lnTo>
                    <a:pt x="14274" y="17170"/>
                  </a:lnTo>
                  <a:lnTo>
                    <a:pt x="20981" y="17170"/>
                  </a:lnTo>
                  <a:lnTo>
                    <a:pt x="21475" y="16675"/>
                  </a:lnTo>
                  <a:lnTo>
                    <a:pt x="21475" y="4800"/>
                  </a:lnTo>
                  <a:lnTo>
                    <a:pt x="20993" y="4318"/>
                  </a:lnTo>
                  <a:close/>
                </a:path>
              </a:pathLst>
            </a:custGeom>
            <a:solidFill>
              <a:srgbClr val="7A7C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8" name="object 125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49188" y="6778688"/>
              <a:ext cx="130784" cy="120776"/>
            </a:xfrm>
            <a:prstGeom prst="rect">
              <a:avLst/>
            </a:prstGeom>
          </p:spPr>
        </p:pic>
        <p:pic>
          <p:nvPicPr>
            <p:cNvPr id="1259" name="object 125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14402" y="6778688"/>
              <a:ext cx="130771" cy="120776"/>
            </a:xfrm>
            <a:prstGeom prst="rect">
              <a:avLst/>
            </a:prstGeom>
          </p:spPr>
        </p:pic>
        <p:pic>
          <p:nvPicPr>
            <p:cNvPr id="1260" name="object 126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710427" y="6798983"/>
              <a:ext cx="76492" cy="76492"/>
            </a:xfrm>
            <a:prstGeom prst="rect">
              <a:avLst/>
            </a:prstGeom>
          </p:spPr>
        </p:pic>
        <p:sp>
          <p:nvSpPr>
            <p:cNvPr id="1261" name="object 1261"/>
            <p:cNvSpPr/>
            <p:nvPr/>
          </p:nvSpPr>
          <p:spPr>
            <a:xfrm>
              <a:off x="5944488" y="5843841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7861" y="0"/>
                  </a:moveTo>
                  <a:lnTo>
                    <a:pt x="2628" y="0"/>
                  </a:lnTo>
                  <a:lnTo>
                    <a:pt x="0" y="4521"/>
                  </a:lnTo>
                  <a:lnTo>
                    <a:pt x="2628" y="9067"/>
                  </a:lnTo>
                  <a:lnTo>
                    <a:pt x="7861" y="9067"/>
                  </a:lnTo>
                  <a:lnTo>
                    <a:pt x="10490" y="4521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5942621" y="58414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10" y="0"/>
                  </a:moveTo>
                  <a:lnTo>
                    <a:pt x="3175" y="0"/>
                  </a:lnTo>
                  <a:lnTo>
                    <a:pt x="0" y="3175"/>
                  </a:lnTo>
                  <a:lnTo>
                    <a:pt x="0" y="7099"/>
                  </a:lnTo>
                  <a:lnTo>
                    <a:pt x="0" y="10998"/>
                  </a:lnTo>
                  <a:lnTo>
                    <a:pt x="3175" y="14173"/>
                  </a:lnTo>
                  <a:lnTo>
                    <a:pt x="11010" y="14173"/>
                  </a:lnTo>
                  <a:lnTo>
                    <a:pt x="14185" y="10998"/>
                  </a:lnTo>
                  <a:lnTo>
                    <a:pt x="14185" y="3175"/>
                  </a:lnTo>
                  <a:lnTo>
                    <a:pt x="11010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5946419" y="584523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130" y="0"/>
                  </a:moveTo>
                  <a:lnTo>
                    <a:pt x="1460" y="0"/>
                  </a:lnTo>
                  <a:lnTo>
                    <a:pt x="0" y="1473"/>
                  </a:lnTo>
                  <a:lnTo>
                    <a:pt x="0" y="3301"/>
                  </a:lnTo>
                  <a:lnTo>
                    <a:pt x="0" y="5118"/>
                  </a:lnTo>
                  <a:lnTo>
                    <a:pt x="1460" y="6603"/>
                  </a:lnTo>
                  <a:lnTo>
                    <a:pt x="5130" y="6603"/>
                  </a:lnTo>
                  <a:lnTo>
                    <a:pt x="6591" y="5118"/>
                  </a:lnTo>
                  <a:lnTo>
                    <a:pt x="6591" y="1473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5939853" y="583868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20053" y="4470"/>
                  </a:moveTo>
                  <a:lnTo>
                    <a:pt x="19875" y="4305"/>
                  </a:lnTo>
                  <a:lnTo>
                    <a:pt x="15544" y="0"/>
                  </a:lnTo>
                  <a:lnTo>
                    <a:pt x="13893" y="0"/>
                  </a:lnTo>
                  <a:lnTo>
                    <a:pt x="13893" y="9855"/>
                  </a:lnTo>
                  <a:lnTo>
                    <a:pt x="11938" y="13208"/>
                  </a:lnTo>
                  <a:lnTo>
                    <a:pt x="8077" y="13208"/>
                  </a:lnTo>
                  <a:lnTo>
                    <a:pt x="6134" y="9855"/>
                  </a:lnTo>
                  <a:lnTo>
                    <a:pt x="8077" y="6502"/>
                  </a:lnTo>
                  <a:lnTo>
                    <a:pt x="11938" y="6502"/>
                  </a:lnTo>
                  <a:lnTo>
                    <a:pt x="13893" y="9855"/>
                  </a:lnTo>
                  <a:lnTo>
                    <a:pt x="13893" y="0"/>
                  </a:lnTo>
                  <a:lnTo>
                    <a:pt x="4457" y="0"/>
                  </a:lnTo>
                  <a:lnTo>
                    <a:pt x="0" y="4470"/>
                  </a:lnTo>
                  <a:lnTo>
                    <a:pt x="12" y="15570"/>
                  </a:lnTo>
                  <a:lnTo>
                    <a:pt x="4457" y="20040"/>
                  </a:lnTo>
                  <a:lnTo>
                    <a:pt x="15544" y="20040"/>
                  </a:lnTo>
                  <a:lnTo>
                    <a:pt x="19875" y="15735"/>
                  </a:lnTo>
                  <a:lnTo>
                    <a:pt x="20053" y="15570"/>
                  </a:lnTo>
                  <a:lnTo>
                    <a:pt x="20053" y="44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5945873" y="584471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197" y="0"/>
                  </a:moveTo>
                  <a:lnTo>
                    <a:pt x="1790" y="0"/>
                  </a:lnTo>
                  <a:lnTo>
                    <a:pt x="0" y="1790"/>
                  </a:lnTo>
                  <a:lnTo>
                    <a:pt x="0" y="4000"/>
                  </a:lnTo>
                  <a:lnTo>
                    <a:pt x="0" y="6223"/>
                  </a:lnTo>
                  <a:lnTo>
                    <a:pt x="1790" y="8013"/>
                  </a:lnTo>
                  <a:lnTo>
                    <a:pt x="6451" y="8013"/>
                  </a:lnTo>
                  <a:lnTo>
                    <a:pt x="8013" y="6464"/>
                  </a:lnTo>
                  <a:lnTo>
                    <a:pt x="8013" y="179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5943714" y="584255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172" y="0"/>
                  </a:moveTo>
                  <a:lnTo>
                    <a:pt x="2768" y="12"/>
                  </a:lnTo>
                  <a:lnTo>
                    <a:pt x="25" y="2730"/>
                  </a:lnTo>
                  <a:lnTo>
                    <a:pt x="0" y="9563"/>
                  </a:lnTo>
                  <a:lnTo>
                    <a:pt x="2768" y="12319"/>
                  </a:lnTo>
                  <a:lnTo>
                    <a:pt x="7835" y="12344"/>
                  </a:lnTo>
                  <a:lnTo>
                    <a:pt x="9461" y="11772"/>
                  </a:lnTo>
                  <a:lnTo>
                    <a:pt x="11772" y="9461"/>
                  </a:lnTo>
                  <a:lnTo>
                    <a:pt x="12281" y="8013"/>
                  </a:lnTo>
                  <a:lnTo>
                    <a:pt x="6172" y="8013"/>
                  </a:lnTo>
                  <a:lnTo>
                    <a:pt x="4317" y="6159"/>
                  </a:lnTo>
                  <a:lnTo>
                    <a:pt x="6172" y="4318"/>
                  </a:lnTo>
                  <a:lnTo>
                    <a:pt x="12326" y="4318"/>
                  </a:lnTo>
                  <a:lnTo>
                    <a:pt x="12318" y="2730"/>
                  </a:lnTo>
                  <a:lnTo>
                    <a:pt x="9550" y="12"/>
                  </a:lnTo>
                  <a:lnTo>
                    <a:pt x="6172" y="0"/>
                  </a:lnTo>
                  <a:close/>
                </a:path>
                <a:path w="12700" h="12700">
                  <a:moveTo>
                    <a:pt x="12326" y="4318"/>
                  </a:moveTo>
                  <a:lnTo>
                    <a:pt x="6172" y="4318"/>
                  </a:lnTo>
                  <a:lnTo>
                    <a:pt x="8013" y="6159"/>
                  </a:lnTo>
                  <a:lnTo>
                    <a:pt x="7556" y="7569"/>
                  </a:lnTo>
                  <a:lnTo>
                    <a:pt x="6172" y="8013"/>
                  </a:lnTo>
                  <a:lnTo>
                    <a:pt x="12281" y="8013"/>
                  </a:lnTo>
                  <a:lnTo>
                    <a:pt x="1232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5947727" y="584586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0" y="0"/>
                  </a:moveTo>
                  <a:lnTo>
                    <a:pt x="4622" y="7048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5945924" y="5844679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3619" y="0"/>
                  </a:moveTo>
                  <a:lnTo>
                    <a:pt x="0" y="2362"/>
                  </a:lnTo>
                  <a:lnTo>
                    <a:pt x="4610" y="9410"/>
                  </a:lnTo>
                  <a:lnTo>
                    <a:pt x="8229" y="7035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5665063" y="5843841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7861" y="0"/>
                  </a:moveTo>
                  <a:lnTo>
                    <a:pt x="2628" y="0"/>
                  </a:lnTo>
                  <a:lnTo>
                    <a:pt x="0" y="4521"/>
                  </a:lnTo>
                  <a:lnTo>
                    <a:pt x="2628" y="9067"/>
                  </a:lnTo>
                  <a:lnTo>
                    <a:pt x="7861" y="9067"/>
                  </a:lnTo>
                  <a:lnTo>
                    <a:pt x="10490" y="4521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5663196" y="58414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10" y="0"/>
                  </a:moveTo>
                  <a:lnTo>
                    <a:pt x="3175" y="0"/>
                  </a:lnTo>
                  <a:lnTo>
                    <a:pt x="0" y="3175"/>
                  </a:lnTo>
                  <a:lnTo>
                    <a:pt x="0" y="7099"/>
                  </a:lnTo>
                  <a:lnTo>
                    <a:pt x="0" y="10998"/>
                  </a:lnTo>
                  <a:lnTo>
                    <a:pt x="3175" y="14173"/>
                  </a:lnTo>
                  <a:lnTo>
                    <a:pt x="11010" y="14173"/>
                  </a:lnTo>
                  <a:lnTo>
                    <a:pt x="14185" y="10998"/>
                  </a:lnTo>
                  <a:lnTo>
                    <a:pt x="14185" y="3175"/>
                  </a:lnTo>
                  <a:lnTo>
                    <a:pt x="11010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5666994" y="584523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130" y="0"/>
                  </a:moveTo>
                  <a:lnTo>
                    <a:pt x="1460" y="0"/>
                  </a:lnTo>
                  <a:lnTo>
                    <a:pt x="0" y="1473"/>
                  </a:lnTo>
                  <a:lnTo>
                    <a:pt x="0" y="3301"/>
                  </a:lnTo>
                  <a:lnTo>
                    <a:pt x="0" y="5118"/>
                  </a:lnTo>
                  <a:lnTo>
                    <a:pt x="1460" y="6603"/>
                  </a:lnTo>
                  <a:lnTo>
                    <a:pt x="5130" y="6603"/>
                  </a:lnTo>
                  <a:lnTo>
                    <a:pt x="6616" y="5118"/>
                  </a:lnTo>
                  <a:lnTo>
                    <a:pt x="6616" y="1473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5660428" y="583868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20053" y="4470"/>
                  </a:moveTo>
                  <a:lnTo>
                    <a:pt x="19875" y="4305"/>
                  </a:lnTo>
                  <a:lnTo>
                    <a:pt x="15544" y="0"/>
                  </a:lnTo>
                  <a:lnTo>
                    <a:pt x="13893" y="0"/>
                  </a:lnTo>
                  <a:lnTo>
                    <a:pt x="13893" y="9855"/>
                  </a:lnTo>
                  <a:lnTo>
                    <a:pt x="11938" y="13208"/>
                  </a:lnTo>
                  <a:lnTo>
                    <a:pt x="8089" y="13208"/>
                  </a:lnTo>
                  <a:lnTo>
                    <a:pt x="6159" y="9855"/>
                  </a:lnTo>
                  <a:lnTo>
                    <a:pt x="8089" y="6502"/>
                  </a:lnTo>
                  <a:lnTo>
                    <a:pt x="11938" y="6502"/>
                  </a:lnTo>
                  <a:lnTo>
                    <a:pt x="13893" y="9855"/>
                  </a:lnTo>
                  <a:lnTo>
                    <a:pt x="13893" y="0"/>
                  </a:lnTo>
                  <a:lnTo>
                    <a:pt x="4483" y="0"/>
                  </a:lnTo>
                  <a:lnTo>
                    <a:pt x="0" y="4470"/>
                  </a:lnTo>
                  <a:lnTo>
                    <a:pt x="0" y="15570"/>
                  </a:lnTo>
                  <a:lnTo>
                    <a:pt x="4483" y="20040"/>
                  </a:lnTo>
                  <a:lnTo>
                    <a:pt x="15557" y="20040"/>
                  </a:lnTo>
                  <a:lnTo>
                    <a:pt x="19875" y="15735"/>
                  </a:lnTo>
                  <a:lnTo>
                    <a:pt x="20053" y="15570"/>
                  </a:lnTo>
                  <a:lnTo>
                    <a:pt x="20053" y="44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5666447" y="584471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197" y="0"/>
                  </a:moveTo>
                  <a:lnTo>
                    <a:pt x="1790" y="0"/>
                  </a:lnTo>
                  <a:lnTo>
                    <a:pt x="0" y="1790"/>
                  </a:lnTo>
                  <a:lnTo>
                    <a:pt x="0" y="4000"/>
                  </a:lnTo>
                  <a:lnTo>
                    <a:pt x="0" y="6223"/>
                  </a:lnTo>
                  <a:lnTo>
                    <a:pt x="1790" y="8013"/>
                  </a:lnTo>
                  <a:lnTo>
                    <a:pt x="6451" y="8013"/>
                  </a:lnTo>
                  <a:lnTo>
                    <a:pt x="8013" y="6464"/>
                  </a:lnTo>
                  <a:lnTo>
                    <a:pt x="8013" y="179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5664288" y="584255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172" y="0"/>
                  </a:moveTo>
                  <a:lnTo>
                    <a:pt x="2768" y="12"/>
                  </a:lnTo>
                  <a:lnTo>
                    <a:pt x="25" y="2730"/>
                  </a:lnTo>
                  <a:lnTo>
                    <a:pt x="0" y="9563"/>
                  </a:lnTo>
                  <a:lnTo>
                    <a:pt x="2768" y="12319"/>
                  </a:lnTo>
                  <a:lnTo>
                    <a:pt x="7835" y="12344"/>
                  </a:lnTo>
                  <a:lnTo>
                    <a:pt x="9461" y="11772"/>
                  </a:lnTo>
                  <a:lnTo>
                    <a:pt x="11772" y="9461"/>
                  </a:lnTo>
                  <a:lnTo>
                    <a:pt x="12281" y="8013"/>
                  </a:lnTo>
                  <a:lnTo>
                    <a:pt x="6172" y="8013"/>
                  </a:lnTo>
                  <a:lnTo>
                    <a:pt x="4317" y="6159"/>
                  </a:lnTo>
                  <a:lnTo>
                    <a:pt x="6172" y="4318"/>
                  </a:lnTo>
                  <a:lnTo>
                    <a:pt x="12326" y="4318"/>
                  </a:lnTo>
                  <a:lnTo>
                    <a:pt x="12318" y="2730"/>
                  </a:lnTo>
                  <a:lnTo>
                    <a:pt x="9563" y="12"/>
                  </a:lnTo>
                  <a:lnTo>
                    <a:pt x="6172" y="0"/>
                  </a:lnTo>
                  <a:close/>
                </a:path>
                <a:path w="12700" h="12700">
                  <a:moveTo>
                    <a:pt x="12326" y="4318"/>
                  </a:moveTo>
                  <a:lnTo>
                    <a:pt x="6172" y="4318"/>
                  </a:lnTo>
                  <a:lnTo>
                    <a:pt x="8013" y="6159"/>
                  </a:lnTo>
                  <a:lnTo>
                    <a:pt x="7556" y="7569"/>
                  </a:lnTo>
                  <a:lnTo>
                    <a:pt x="6172" y="8013"/>
                  </a:lnTo>
                  <a:lnTo>
                    <a:pt x="12281" y="8013"/>
                  </a:lnTo>
                  <a:lnTo>
                    <a:pt x="1232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5668327" y="584586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0" y="0"/>
                  </a:moveTo>
                  <a:lnTo>
                    <a:pt x="4597" y="7048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5666524" y="5844679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3619" y="0"/>
                  </a:moveTo>
                  <a:lnTo>
                    <a:pt x="0" y="2362"/>
                  </a:lnTo>
                  <a:lnTo>
                    <a:pt x="4584" y="9398"/>
                  </a:lnTo>
                  <a:lnTo>
                    <a:pt x="8204" y="7048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5944488" y="660712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7861" y="0"/>
                  </a:moveTo>
                  <a:lnTo>
                    <a:pt x="2628" y="0"/>
                  </a:lnTo>
                  <a:lnTo>
                    <a:pt x="0" y="4546"/>
                  </a:lnTo>
                  <a:lnTo>
                    <a:pt x="2628" y="9067"/>
                  </a:lnTo>
                  <a:lnTo>
                    <a:pt x="7861" y="9067"/>
                  </a:lnTo>
                  <a:lnTo>
                    <a:pt x="10490" y="4546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5942621" y="660473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10" y="0"/>
                  </a:moveTo>
                  <a:lnTo>
                    <a:pt x="3175" y="0"/>
                  </a:lnTo>
                  <a:lnTo>
                    <a:pt x="0" y="3175"/>
                  </a:lnTo>
                  <a:lnTo>
                    <a:pt x="0" y="7086"/>
                  </a:lnTo>
                  <a:lnTo>
                    <a:pt x="0" y="11010"/>
                  </a:lnTo>
                  <a:lnTo>
                    <a:pt x="3175" y="14185"/>
                  </a:lnTo>
                  <a:lnTo>
                    <a:pt x="11010" y="14185"/>
                  </a:lnTo>
                  <a:lnTo>
                    <a:pt x="14185" y="11010"/>
                  </a:lnTo>
                  <a:lnTo>
                    <a:pt x="14185" y="3175"/>
                  </a:lnTo>
                  <a:lnTo>
                    <a:pt x="11010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5946419" y="660853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130" y="0"/>
                  </a:moveTo>
                  <a:lnTo>
                    <a:pt x="1460" y="0"/>
                  </a:lnTo>
                  <a:lnTo>
                    <a:pt x="0" y="1473"/>
                  </a:lnTo>
                  <a:lnTo>
                    <a:pt x="0" y="3289"/>
                  </a:lnTo>
                  <a:lnTo>
                    <a:pt x="0" y="5118"/>
                  </a:lnTo>
                  <a:lnTo>
                    <a:pt x="1460" y="6591"/>
                  </a:lnTo>
                  <a:lnTo>
                    <a:pt x="5130" y="6591"/>
                  </a:lnTo>
                  <a:lnTo>
                    <a:pt x="6591" y="5118"/>
                  </a:lnTo>
                  <a:lnTo>
                    <a:pt x="6591" y="1473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5939853" y="660196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20053" y="4483"/>
                  </a:moveTo>
                  <a:lnTo>
                    <a:pt x="19875" y="4318"/>
                  </a:lnTo>
                  <a:lnTo>
                    <a:pt x="15544" y="0"/>
                  </a:lnTo>
                  <a:lnTo>
                    <a:pt x="13893" y="12"/>
                  </a:lnTo>
                  <a:lnTo>
                    <a:pt x="13893" y="9867"/>
                  </a:lnTo>
                  <a:lnTo>
                    <a:pt x="11938" y="13220"/>
                  </a:lnTo>
                  <a:lnTo>
                    <a:pt x="8077" y="13220"/>
                  </a:lnTo>
                  <a:lnTo>
                    <a:pt x="6134" y="9867"/>
                  </a:lnTo>
                  <a:lnTo>
                    <a:pt x="8077" y="6527"/>
                  </a:lnTo>
                  <a:lnTo>
                    <a:pt x="11938" y="6527"/>
                  </a:lnTo>
                  <a:lnTo>
                    <a:pt x="13893" y="9867"/>
                  </a:lnTo>
                  <a:lnTo>
                    <a:pt x="13893" y="12"/>
                  </a:lnTo>
                  <a:lnTo>
                    <a:pt x="4457" y="12"/>
                  </a:lnTo>
                  <a:lnTo>
                    <a:pt x="0" y="4483"/>
                  </a:lnTo>
                  <a:lnTo>
                    <a:pt x="0" y="15582"/>
                  </a:lnTo>
                  <a:lnTo>
                    <a:pt x="4457" y="20053"/>
                  </a:lnTo>
                  <a:lnTo>
                    <a:pt x="10007" y="20066"/>
                  </a:lnTo>
                  <a:lnTo>
                    <a:pt x="15557" y="20053"/>
                  </a:lnTo>
                  <a:lnTo>
                    <a:pt x="19875" y="15748"/>
                  </a:lnTo>
                  <a:lnTo>
                    <a:pt x="20053" y="15582"/>
                  </a:lnTo>
                  <a:lnTo>
                    <a:pt x="20053" y="44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5945873" y="660801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197" y="0"/>
                  </a:moveTo>
                  <a:lnTo>
                    <a:pt x="1790" y="0"/>
                  </a:lnTo>
                  <a:lnTo>
                    <a:pt x="0" y="1777"/>
                  </a:lnTo>
                  <a:lnTo>
                    <a:pt x="0" y="4000"/>
                  </a:lnTo>
                  <a:lnTo>
                    <a:pt x="0" y="6222"/>
                  </a:lnTo>
                  <a:lnTo>
                    <a:pt x="1790" y="8000"/>
                  </a:lnTo>
                  <a:lnTo>
                    <a:pt x="6451" y="8000"/>
                  </a:lnTo>
                  <a:lnTo>
                    <a:pt x="8013" y="6451"/>
                  </a:lnTo>
                  <a:lnTo>
                    <a:pt x="8013" y="1777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5943714" y="660585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563" y="0"/>
                  </a:moveTo>
                  <a:lnTo>
                    <a:pt x="2768" y="0"/>
                  </a:lnTo>
                  <a:lnTo>
                    <a:pt x="12" y="2743"/>
                  </a:lnTo>
                  <a:lnTo>
                    <a:pt x="0" y="9563"/>
                  </a:lnTo>
                  <a:lnTo>
                    <a:pt x="2768" y="12319"/>
                  </a:lnTo>
                  <a:lnTo>
                    <a:pt x="7835" y="12331"/>
                  </a:lnTo>
                  <a:lnTo>
                    <a:pt x="9461" y="11772"/>
                  </a:lnTo>
                  <a:lnTo>
                    <a:pt x="11772" y="9461"/>
                  </a:lnTo>
                  <a:lnTo>
                    <a:pt x="12286" y="8001"/>
                  </a:lnTo>
                  <a:lnTo>
                    <a:pt x="6172" y="8001"/>
                  </a:lnTo>
                  <a:lnTo>
                    <a:pt x="4317" y="6159"/>
                  </a:lnTo>
                  <a:lnTo>
                    <a:pt x="6172" y="4318"/>
                  </a:lnTo>
                  <a:lnTo>
                    <a:pt x="12326" y="4318"/>
                  </a:lnTo>
                  <a:lnTo>
                    <a:pt x="12318" y="2743"/>
                  </a:lnTo>
                  <a:lnTo>
                    <a:pt x="9563" y="0"/>
                  </a:lnTo>
                  <a:close/>
                </a:path>
                <a:path w="12700" h="12700">
                  <a:moveTo>
                    <a:pt x="12326" y="4318"/>
                  </a:moveTo>
                  <a:lnTo>
                    <a:pt x="6172" y="4318"/>
                  </a:lnTo>
                  <a:lnTo>
                    <a:pt x="8013" y="6159"/>
                  </a:lnTo>
                  <a:lnTo>
                    <a:pt x="7556" y="7556"/>
                  </a:lnTo>
                  <a:lnTo>
                    <a:pt x="6172" y="8001"/>
                  </a:lnTo>
                  <a:lnTo>
                    <a:pt x="12286" y="8001"/>
                  </a:lnTo>
                  <a:lnTo>
                    <a:pt x="1232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5947727" y="6609143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0" y="0"/>
                  </a:moveTo>
                  <a:lnTo>
                    <a:pt x="4622" y="7048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5945924" y="6607962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3619" y="0"/>
                  </a:moveTo>
                  <a:lnTo>
                    <a:pt x="0" y="2374"/>
                  </a:lnTo>
                  <a:lnTo>
                    <a:pt x="4610" y="9410"/>
                  </a:lnTo>
                  <a:lnTo>
                    <a:pt x="8229" y="7048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5665063" y="660712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7861" y="0"/>
                  </a:moveTo>
                  <a:lnTo>
                    <a:pt x="2628" y="0"/>
                  </a:lnTo>
                  <a:lnTo>
                    <a:pt x="0" y="4546"/>
                  </a:lnTo>
                  <a:lnTo>
                    <a:pt x="2628" y="9067"/>
                  </a:lnTo>
                  <a:lnTo>
                    <a:pt x="7861" y="9067"/>
                  </a:lnTo>
                  <a:lnTo>
                    <a:pt x="10490" y="4546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5663196" y="660473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10" y="0"/>
                  </a:moveTo>
                  <a:lnTo>
                    <a:pt x="3175" y="0"/>
                  </a:lnTo>
                  <a:lnTo>
                    <a:pt x="0" y="3175"/>
                  </a:lnTo>
                  <a:lnTo>
                    <a:pt x="0" y="7086"/>
                  </a:lnTo>
                  <a:lnTo>
                    <a:pt x="0" y="11010"/>
                  </a:lnTo>
                  <a:lnTo>
                    <a:pt x="3175" y="14185"/>
                  </a:lnTo>
                  <a:lnTo>
                    <a:pt x="11010" y="14185"/>
                  </a:lnTo>
                  <a:lnTo>
                    <a:pt x="14185" y="11010"/>
                  </a:lnTo>
                  <a:lnTo>
                    <a:pt x="14185" y="3175"/>
                  </a:lnTo>
                  <a:lnTo>
                    <a:pt x="11010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5666994" y="660853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130" y="0"/>
                  </a:moveTo>
                  <a:lnTo>
                    <a:pt x="1460" y="0"/>
                  </a:lnTo>
                  <a:lnTo>
                    <a:pt x="0" y="1473"/>
                  </a:lnTo>
                  <a:lnTo>
                    <a:pt x="0" y="3289"/>
                  </a:lnTo>
                  <a:lnTo>
                    <a:pt x="0" y="5118"/>
                  </a:lnTo>
                  <a:lnTo>
                    <a:pt x="1460" y="6591"/>
                  </a:lnTo>
                  <a:lnTo>
                    <a:pt x="5130" y="6591"/>
                  </a:lnTo>
                  <a:lnTo>
                    <a:pt x="6616" y="5118"/>
                  </a:lnTo>
                  <a:lnTo>
                    <a:pt x="6616" y="1473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5660428" y="660196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20053" y="4483"/>
                  </a:moveTo>
                  <a:lnTo>
                    <a:pt x="19875" y="4318"/>
                  </a:lnTo>
                  <a:lnTo>
                    <a:pt x="15557" y="0"/>
                  </a:lnTo>
                  <a:lnTo>
                    <a:pt x="13893" y="12"/>
                  </a:lnTo>
                  <a:lnTo>
                    <a:pt x="13893" y="9867"/>
                  </a:lnTo>
                  <a:lnTo>
                    <a:pt x="11938" y="13220"/>
                  </a:lnTo>
                  <a:lnTo>
                    <a:pt x="8089" y="13220"/>
                  </a:lnTo>
                  <a:lnTo>
                    <a:pt x="6159" y="9855"/>
                  </a:lnTo>
                  <a:lnTo>
                    <a:pt x="8089" y="6527"/>
                  </a:lnTo>
                  <a:lnTo>
                    <a:pt x="11950" y="6527"/>
                  </a:lnTo>
                  <a:lnTo>
                    <a:pt x="13893" y="9867"/>
                  </a:lnTo>
                  <a:lnTo>
                    <a:pt x="13893" y="12"/>
                  </a:lnTo>
                  <a:lnTo>
                    <a:pt x="4483" y="12"/>
                  </a:lnTo>
                  <a:lnTo>
                    <a:pt x="0" y="4483"/>
                  </a:lnTo>
                  <a:lnTo>
                    <a:pt x="0" y="15582"/>
                  </a:lnTo>
                  <a:lnTo>
                    <a:pt x="4483" y="20053"/>
                  </a:lnTo>
                  <a:lnTo>
                    <a:pt x="10033" y="20066"/>
                  </a:lnTo>
                  <a:lnTo>
                    <a:pt x="15570" y="20053"/>
                  </a:lnTo>
                  <a:lnTo>
                    <a:pt x="19875" y="15748"/>
                  </a:lnTo>
                  <a:lnTo>
                    <a:pt x="20053" y="15582"/>
                  </a:lnTo>
                  <a:lnTo>
                    <a:pt x="20053" y="44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5666447" y="660801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197" y="0"/>
                  </a:moveTo>
                  <a:lnTo>
                    <a:pt x="1790" y="0"/>
                  </a:lnTo>
                  <a:lnTo>
                    <a:pt x="0" y="1777"/>
                  </a:lnTo>
                  <a:lnTo>
                    <a:pt x="0" y="4000"/>
                  </a:lnTo>
                  <a:lnTo>
                    <a:pt x="0" y="6222"/>
                  </a:lnTo>
                  <a:lnTo>
                    <a:pt x="1790" y="8000"/>
                  </a:lnTo>
                  <a:lnTo>
                    <a:pt x="6451" y="8000"/>
                  </a:lnTo>
                  <a:lnTo>
                    <a:pt x="8013" y="6451"/>
                  </a:lnTo>
                  <a:lnTo>
                    <a:pt x="8013" y="1777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5664288" y="660585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563" y="0"/>
                  </a:moveTo>
                  <a:lnTo>
                    <a:pt x="2768" y="0"/>
                  </a:lnTo>
                  <a:lnTo>
                    <a:pt x="12" y="2743"/>
                  </a:lnTo>
                  <a:lnTo>
                    <a:pt x="0" y="9563"/>
                  </a:lnTo>
                  <a:lnTo>
                    <a:pt x="2768" y="12319"/>
                  </a:lnTo>
                  <a:lnTo>
                    <a:pt x="7835" y="12331"/>
                  </a:lnTo>
                  <a:lnTo>
                    <a:pt x="9461" y="11772"/>
                  </a:lnTo>
                  <a:lnTo>
                    <a:pt x="11772" y="9461"/>
                  </a:lnTo>
                  <a:lnTo>
                    <a:pt x="12286" y="8001"/>
                  </a:lnTo>
                  <a:lnTo>
                    <a:pt x="6172" y="8001"/>
                  </a:lnTo>
                  <a:lnTo>
                    <a:pt x="4317" y="6159"/>
                  </a:lnTo>
                  <a:lnTo>
                    <a:pt x="6172" y="4318"/>
                  </a:lnTo>
                  <a:lnTo>
                    <a:pt x="12326" y="4318"/>
                  </a:lnTo>
                  <a:lnTo>
                    <a:pt x="12318" y="2743"/>
                  </a:lnTo>
                  <a:lnTo>
                    <a:pt x="9563" y="0"/>
                  </a:lnTo>
                  <a:close/>
                </a:path>
                <a:path w="12700" h="12700">
                  <a:moveTo>
                    <a:pt x="12326" y="4318"/>
                  </a:moveTo>
                  <a:lnTo>
                    <a:pt x="6172" y="4318"/>
                  </a:lnTo>
                  <a:lnTo>
                    <a:pt x="8013" y="6159"/>
                  </a:lnTo>
                  <a:lnTo>
                    <a:pt x="7556" y="7556"/>
                  </a:lnTo>
                  <a:lnTo>
                    <a:pt x="6172" y="8001"/>
                  </a:lnTo>
                  <a:lnTo>
                    <a:pt x="12286" y="8001"/>
                  </a:lnTo>
                  <a:lnTo>
                    <a:pt x="1232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5668327" y="6609143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0" y="0"/>
                  </a:moveTo>
                  <a:lnTo>
                    <a:pt x="4597" y="7048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5666524" y="6607974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3619" y="0"/>
                  </a:moveTo>
                  <a:lnTo>
                    <a:pt x="0" y="2349"/>
                  </a:lnTo>
                  <a:lnTo>
                    <a:pt x="4584" y="9398"/>
                  </a:lnTo>
                  <a:lnTo>
                    <a:pt x="8204" y="7035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5534456" y="6561988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7899" y="0"/>
                  </a:moveTo>
                  <a:lnTo>
                    <a:pt x="2654" y="0"/>
                  </a:lnTo>
                  <a:lnTo>
                    <a:pt x="0" y="4533"/>
                  </a:lnTo>
                  <a:lnTo>
                    <a:pt x="2654" y="9055"/>
                  </a:lnTo>
                  <a:lnTo>
                    <a:pt x="7899" y="9055"/>
                  </a:lnTo>
                  <a:lnTo>
                    <a:pt x="10528" y="4533"/>
                  </a:lnTo>
                  <a:lnTo>
                    <a:pt x="789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5532627" y="655958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10" y="0"/>
                  </a:moveTo>
                  <a:lnTo>
                    <a:pt x="3175" y="0"/>
                  </a:lnTo>
                  <a:lnTo>
                    <a:pt x="0" y="3175"/>
                  </a:lnTo>
                  <a:lnTo>
                    <a:pt x="0" y="7099"/>
                  </a:lnTo>
                  <a:lnTo>
                    <a:pt x="0" y="11010"/>
                  </a:lnTo>
                  <a:lnTo>
                    <a:pt x="3175" y="14185"/>
                  </a:lnTo>
                  <a:lnTo>
                    <a:pt x="11010" y="14185"/>
                  </a:lnTo>
                  <a:lnTo>
                    <a:pt x="14185" y="11010"/>
                  </a:lnTo>
                  <a:lnTo>
                    <a:pt x="14185" y="3175"/>
                  </a:lnTo>
                  <a:lnTo>
                    <a:pt x="11010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5536425" y="6563385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105" y="0"/>
                  </a:moveTo>
                  <a:lnTo>
                    <a:pt x="1460" y="0"/>
                  </a:lnTo>
                  <a:lnTo>
                    <a:pt x="0" y="1473"/>
                  </a:lnTo>
                  <a:lnTo>
                    <a:pt x="0" y="3301"/>
                  </a:lnTo>
                  <a:lnTo>
                    <a:pt x="0" y="5118"/>
                  </a:lnTo>
                  <a:lnTo>
                    <a:pt x="1460" y="6591"/>
                  </a:lnTo>
                  <a:lnTo>
                    <a:pt x="5105" y="6591"/>
                  </a:lnTo>
                  <a:lnTo>
                    <a:pt x="6591" y="5118"/>
                  </a:lnTo>
                  <a:lnTo>
                    <a:pt x="6591" y="1473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5529821" y="655681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20091" y="4483"/>
                  </a:moveTo>
                  <a:lnTo>
                    <a:pt x="19913" y="4318"/>
                  </a:lnTo>
                  <a:lnTo>
                    <a:pt x="15582" y="0"/>
                  </a:lnTo>
                  <a:lnTo>
                    <a:pt x="13906" y="12"/>
                  </a:lnTo>
                  <a:lnTo>
                    <a:pt x="13906" y="9867"/>
                  </a:lnTo>
                  <a:lnTo>
                    <a:pt x="11976" y="13220"/>
                  </a:lnTo>
                  <a:lnTo>
                    <a:pt x="8115" y="13220"/>
                  </a:lnTo>
                  <a:lnTo>
                    <a:pt x="6172" y="9867"/>
                  </a:lnTo>
                  <a:lnTo>
                    <a:pt x="8115" y="6527"/>
                  </a:lnTo>
                  <a:lnTo>
                    <a:pt x="11976" y="6527"/>
                  </a:lnTo>
                  <a:lnTo>
                    <a:pt x="13906" y="9867"/>
                  </a:lnTo>
                  <a:lnTo>
                    <a:pt x="13906" y="12"/>
                  </a:lnTo>
                  <a:lnTo>
                    <a:pt x="4495" y="12"/>
                  </a:lnTo>
                  <a:lnTo>
                    <a:pt x="25" y="4483"/>
                  </a:lnTo>
                  <a:lnTo>
                    <a:pt x="0" y="15582"/>
                  </a:lnTo>
                  <a:lnTo>
                    <a:pt x="4495" y="20066"/>
                  </a:lnTo>
                  <a:lnTo>
                    <a:pt x="15582" y="20066"/>
                  </a:lnTo>
                  <a:lnTo>
                    <a:pt x="19913" y="15748"/>
                  </a:lnTo>
                  <a:lnTo>
                    <a:pt x="20091" y="15582"/>
                  </a:lnTo>
                  <a:lnTo>
                    <a:pt x="20091" y="44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5535879" y="656286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197" y="0"/>
                  </a:moveTo>
                  <a:lnTo>
                    <a:pt x="1777" y="0"/>
                  </a:lnTo>
                  <a:lnTo>
                    <a:pt x="0" y="1790"/>
                  </a:lnTo>
                  <a:lnTo>
                    <a:pt x="0" y="4000"/>
                  </a:lnTo>
                  <a:lnTo>
                    <a:pt x="0" y="6223"/>
                  </a:lnTo>
                  <a:lnTo>
                    <a:pt x="1777" y="8013"/>
                  </a:lnTo>
                  <a:lnTo>
                    <a:pt x="6451" y="8013"/>
                  </a:lnTo>
                  <a:lnTo>
                    <a:pt x="8013" y="6464"/>
                  </a:lnTo>
                  <a:lnTo>
                    <a:pt x="8013" y="179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5533720" y="65607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550" y="0"/>
                  </a:moveTo>
                  <a:lnTo>
                    <a:pt x="2755" y="0"/>
                  </a:lnTo>
                  <a:lnTo>
                    <a:pt x="12" y="2743"/>
                  </a:lnTo>
                  <a:lnTo>
                    <a:pt x="0" y="9575"/>
                  </a:lnTo>
                  <a:lnTo>
                    <a:pt x="2755" y="12318"/>
                  </a:lnTo>
                  <a:lnTo>
                    <a:pt x="6172" y="12331"/>
                  </a:lnTo>
                  <a:lnTo>
                    <a:pt x="7872" y="12318"/>
                  </a:lnTo>
                  <a:lnTo>
                    <a:pt x="9461" y="11772"/>
                  </a:lnTo>
                  <a:lnTo>
                    <a:pt x="11760" y="9461"/>
                  </a:lnTo>
                  <a:lnTo>
                    <a:pt x="12269" y="8013"/>
                  </a:lnTo>
                  <a:lnTo>
                    <a:pt x="6172" y="8013"/>
                  </a:lnTo>
                  <a:lnTo>
                    <a:pt x="4317" y="6159"/>
                  </a:lnTo>
                  <a:lnTo>
                    <a:pt x="6172" y="4317"/>
                  </a:lnTo>
                  <a:lnTo>
                    <a:pt x="12322" y="4317"/>
                  </a:lnTo>
                  <a:lnTo>
                    <a:pt x="12319" y="2743"/>
                  </a:lnTo>
                  <a:lnTo>
                    <a:pt x="9550" y="0"/>
                  </a:lnTo>
                  <a:close/>
                </a:path>
                <a:path w="12700" h="12700">
                  <a:moveTo>
                    <a:pt x="12322" y="4317"/>
                  </a:moveTo>
                  <a:lnTo>
                    <a:pt x="6172" y="4317"/>
                  </a:lnTo>
                  <a:lnTo>
                    <a:pt x="8013" y="6159"/>
                  </a:lnTo>
                  <a:lnTo>
                    <a:pt x="7556" y="7556"/>
                  </a:lnTo>
                  <a:lnTo>
                    <a:pt x="6172" y="8013"/>
                  </a:lnTo>
                  <a:lnTo>
                    <a:pt x="12269" y="8013"/>
                  </a:lnTo>
                  <a:lnTo>
                    <a:pt x="1232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5537733" y="656400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0" y="0"/>
                  </a:moveTo>
                  <a:lnTo>
                    <a:pt x="4622" y="7035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5535930" y="5820498"/>
              <a:ext cx="307975" cy="751840"/>
            </a:xfrm>
            <a:custGeom>
              <a:avLst/>
              <a:gdLst/>
              <a:ahLst/>
              <a:cxnLst/>
              <a:rect l="l" t="t" r="r" b="b"/>
              <a:pathLst>
                <a:path w="307975" h="751840">
                  <a:moveTo>
                    <a:pt x="8229" y="749363"/>
                  </a:moveTo>
                  <a:lnTo>
                    <a:pt x="3606" y="742327"/>
                  </a:lnTo>
                  <a:lnTo>
                    <a:pt x="0" y="744689"/>
                  </a:lnTo>
                  <a:lnTo>
                    <a:pt x="4610" y="751738"/>
                  </a:lnTo>
                  <a:lnTo>
                    <a:pt x="8229" y="749363"/>
                  </a:lnTo>
                  <a:close/>
                </a:path>
                <a:path w="307975" h="751840">
                  <a:moveTo>
                    <a:pt x="307746" y="450875"/>
                  </a:moveTo>
                  <a:lnTo>
                    <a:pt x="307733" y="451078"/>
                  </a:lnTo>
                  <a:lnTo>
                    <a:pt x="307746" y="450875"/>
                  </a:lnTo>
                  <a:close/>
                </a:path>
                <a:path w="307975" h="751840">
                  <a:moveTo>
                    <a:pt x="307746" y="365556"/>
                  </a:moveTo>
                  <a:lnTo>
                    <a:pt x="307733" y="365772"/>
                  </a:lnTo>
                  <a:lnTo>
                    <a:pt x="307746" y="365556"/>
                  </a:lnTo>
                  <a:close/>
                </a:path>
                <a:path w="307975" h="751840">
                  <a:moveTo>
                    <a:pt x="307746" y="280225"/>
                  </a:moveTo>
                  <a:lnTo>
                    <a:pt x="307733" y="280441"/>
                  </a:lnTo>
                  <a:lnTo>
                    <a:pt x="307746" y="280225"/>
                  </a:lnTo>
                  <a:close/>
                </a:path>
                <a:path w="307975" h="751840">
                  <a:moveTo>
                    <a:pt x="307746" y="194906"/>
                  </a:moveTo>
                  <a:lnTo>
                    <a:pt x="307733" y="195122"/>
                  </a:lnTo>
                  <a:lnTo>
                    <a:pt x="307746" y="194906"/>
                  </a:lnTo>
                  <a:close/>
                </a:path>
                <a:path w="307975" h="751840">
                  <a:moveTo>
                    <a:pt x="307746" y="109601"/>
                  </a:moveTo>
                  <a:lnTo>
                    <a:pt x="307733" y="109804"/>
                  </a:lnTo>
                  <a:lnTo>
                    <a:pt x="307746" y="109601"/>
                  </a:lnTo>
                  <a:close/>
                </a:path>
                <a:path w="307975" h="751840">
                  <a:moveTo>
                    <a:pt x="307746" y="24282"/>
                  </a:moveTo>
                  <a:lnTo>
                    <a:pt x="307733" y="24498"/>
                  </a:lnTo>
                  <a:lnTo>
                    <a:pt x="307746" y="24282"/>
                  </a:lnTo>
                  <a:close/>
                </a:path>
                <a:path w="307975" h="751840">
                  <a:moveTo>
                    <a:pt x="307746" y="0"/>
                  </a:moveTo>
                  <a:lnTo>
                    <a:pt x="305587" y="0"/>
                  </a:lnTo>
                  <a:lnTo>
                    <a:pt x="289636" y="0"/>
                  </a:lnTo>
                  <a:lnTo>
                    <a:pt x="289636" y="24371"/>
                  </a:lnTo>
                  <a:lnTo>
                    <a:pt x="256006" y="24371"/>
                  </a:lnTo>
                  <a:lnTo>
                    <a:pt x="249732" y="16471"/>
                  </a:lnTo>
                  <a:lnTo>
                    <a:pt x="239903" y="4089"/>
                  </a:lnTo>
                  <a:lnTo>
                    <a:pt x="239903" y="64897"/>
                  </a:lnTo>
                  <a:lnTo>
                    <a:pt x="254876" y="82511"/>
                  </a:lnTo>
                  <a:lnTo>
                    <a:pt x="289636" y="82511"/>
                  </a:lnTo>
                  <a:lnTo>
                    <a:pt x="289636" y="85305"/>
                  </a:lnTo>
                  <a:lnTo>
                    <a:pt x="289636" y="93687"/>
                  </a:lnTo>
                  <a:lnTo>
                    <a:pt x="289636" y="109677"/>
                  </a:lnTo>
                  <a:lnTo>
                    <a:pt x="256006" y="109677"/>
                  </a:lnTo>
                  <a:lnTo>
                    <a:pt x="249732" y="101777"/>
                  </a:lnTo>
                  <a:lnTo>
                    <a:pt x="239903" y="89382"/>
                  </a:lnTo>
                  <a:lnTo>
                    <a:pt x="239903" y="150215"/>
                  </a:lnTo>
                  <a:lnTo>
                    <a:pt x="254876" y="167830"/>
                  </a:lnTo>
                  <a:lnTo>
                    <a:pt x="289636" y="167830"/>
                  </a:lnTo>
                  <a:lnTo>
                    <a:pt x="289636" y="170611"/>
                  </a:lnTo>
                  <a:lnTo>
                    <a:pt x="289636" y="179006"/>
                  </a:lnTo>
                  <a:lnTo>
                    <a:pt x="289636" y="194995"/>
                  </a:lnTo>
                  <a:lnTo>
                    <a:pt x="256006" y="194995"/>
                  </a:lnTo>
                  <a:lnTo>
                    <a:pt x="249732" y="187096"/>
                  </a:lnTo>
                  <a:lnTo>
                    <a:pt x="239903" y="174713"/>
                  </a:lnTo>
                  <a:lnTo>
                    <a:pt x="239903" y="235534"/>
                  </a:lnTo>
                  <a:lnTo>
                    <a:pt x="254876" y="253149"/>
                  </a:lnTo>
                  <a:lnTo>
                    <a:pt x="289636" y="253149"/>
                  </a:lnTo>
                  <a:lnTo>
                    <a:pt x="289636" y="255943"/>
                  </a:lnTo>
                  <a:lnTo>
                    <a:pt x="289636" y="264312"/>
                  </a:lnTo>
                  <a:lnTo>
                    <a:pt x="289636" y="280327"/>
                  </a:lnTo>
                  <a:lnTo>
                    <a:pt x="256006" y="280327"/>
                  </a:lnTo>
                  <a:lnTo>
                    <a:pt x="249732" y="272427"/>
                  </a:lnTo>
                  <a:lnTo>
                    <a:pt x="239903" y="260032"/>
                  </a:lnTo>
                  <a:lnTo>
                    <a:pt x="239903" y="320852"/>
                  </a:lnTo>
                  <a:lnTo>
                    <a:pt x="254876" y="338467"/>
                  </a:lnTo>
                  <a:lnTo>
                    <a:pt x="289636" y="338467"/>
                  </a:lnTo>
                  <a:lnTo>
                    <a:pt x="289636" y="341261"/>
                  </a:lnTo>
                  <a:lnTo>
                    <a:pt x="289636" y="349643"/>
                  </a:lnTo>
                  <a:lnTo>
                    <a:pt x="289636" y="365645"/>
                  </a:lnTo>
                  <a:lnTo>
                    <a:pt x="256006" y="365645"/>
                  </a:lnTo>
                  <a:lnTo>
                    <a:pt x="249720" y="357733"/>
                  </a:lnTo>
                  <a:lnTo>
                    <a:pt x="239903" y="345351"/>
                  </a:lnTo>
                  <a:lnTo>
                    <a:pt x="239903" y="406171"/>
                  </a:lnTo>
                  <a:lnTo>
                    <a:pt x="254876" y="423786"/>
                  </a:lnTo>
                  <a:lnTo>
                    <a:pt x="289636" y="423786"/>
                  </a:lnTo>
                  <a:lnTo>
                    <a:pt x="289636" y="426580"/>
                  </a:lnTo>
                  <a:lnTo>
                    <a:pt x="289636" y="434949"/>
                  </a:lnTo>
                  <a:lnTo>
                    <a:pt x="289636" y="450951"/>
                  </a:lnTo>
                  <a:lnTo>
                    <a:pt x="256006" y="450951"/>
                  </a:lnTo>
                  <a:lnTo>
                    <a:pt x="249720" y="443052"/>
                  </a:lnTo>
                  <a:lnTo>
                    <a:pt x="239903" y="430682"/>
                  </a:lnTo>
                  <a:lnTo>
                    <a:pt x="239903" y="491490"/>
                  </a:lnTo>
                  <a:lnTo>
                    <a:pt x="254876" y="509104"/>
                  </a:lnTo>
                  <a:lnTo>
                    <a:pt x="289636" y="509104"/>
                  </a:lnTo>
                  <a:lnTo>
                    <a:pt x="289636" y="527685"/>
                  </a:lnTo>
                  <a:lnTo>
                    <a:pt x="306832" y="527685"/>
                  </a:lnTo>
                  <a:lnTo>
                    <a:pt x="306832" y="523367"/>
                  </a:lnTo>
                  <a:lnTo>
                    <a:pt x="306832" y="490804"/>
                  </a:lnTo>
                  <a:lnTo>
                    <a:pt x="306832" y="482434"/>
                  </a:lnTo>
                  <a:lnTo>
                    <a:pt x="291109" y="493610"/>
                  </a:lnTo>
                  <a:lnTo>
                    <a:pt x="258038" y="493610"/>
                  </a:lnTo>
                  <a:lnTo>
                    <a:pt x="258038" y="462381"/>
                  </a:lnTo>
                  <a:lnTo>
                    <a:pt x="295465" y="462381"/>
                  </a:lnTo>
                  <a:lnTo>
                    <a:pt x="300685" y="462432"/>
                  </a:lnTo>
                  <a:lnTo>
                    <a:pt x="304126" y="460387"/>
                  </a:lnTo>
                  <a:lnTo>
                    <a:pt x="304228" y="460222"/>
                  </a:lnTo>
                  <a:lnTo>
                    <a:pt x="306501" y="460222"/>
                  </a:lnTo>
                  <a:lnTo>
                    <a:pt x="306209" y="457365"/>
                  </a:lnTo>
                  <a:lnTo>
                    <a:pt x="307581" y="455383"/>
                  </a:lnTo>
                  <a:lnTo>
                    <a:pt x="307670" y="454037"/>
                  </a:lnTo>
                  <a:lnTo>
                    <a:pt x="307733" y="451078"/>
                  </a:lnTo>
                  <a:lnTo>
                    <a:pt x="307733" y="450875"/>
                  </a:lnTo>
                  <a:lnTo>
                    <a:pt x="307746" y="430898"/>
                  </a:lnTo>
                  <a:lnTo>
                    <a:pt x="307746" y="426580"/>
                  </a:lnTo>
                  <a:lnTo>
                    <a:pt x="306832" y="426580"/>
                  </a:lnTo>
                  <a:lnTo>
                    <a:pt x="306832" y="405498"/>
                  </a:lnTo>
                  <a:lnTo>
                    <a:pt x="306832" y="397129"/>
                  </a:lnTo>
                  <a:lnTo>
                    <a:pt x="291109" y="408292"/>
                  </a:lnTo>
                  <a:lnTo>
                    <a:pt x="258038" y="408292"/>
                  </a:lnTo>
                  <a:lnTo>
                    <a:pt x="258038" y="377063"/>
                  </a:lnTo>
                  <a:lnTo>
                    <a:pt x="295465" y="377063"/>
                  </a:lnTo>
                  <a:lnTo>
                    <a:pt x="300685" y="377113"/>
                  </a:lnTo>
                  <a:lnTo>
                    <a:pt x="304126" y="375069"/>
                  </a:lnTo>
                  <a:lnTo>
                    <a:pt x="304228" y="374904"/>
                  </a:lnTo>
                  <a:lnTo>
                    <a:pt x="306501" y="374904"/>
                  </a:lnTo>
                  <a:lnTo>
                    <a:pt x="306209" y="372059"/>
                  </a:lnTo>
                  <a:lnTo>
                    <a:pt x="307594" y="370052"/>
                  </a:lnTo>
                  <a:lnTo>
                    <a:pt x="307670" y="368719"/>
                  </a:lnTo>
                  <a:lnTo>
                    <a:pt x="307733" y="365772"/>
                  </a:lnTo>
                  <a:lnTo>
                    <a:pt x="307733" y="365556"/>
                  </a:lnTo>
                  <a:lnTo>
                    <a:pt x="307746" y="345579"/>
                  </a:lnTo>
                  <a:lnTo>
                    <a:pt x="307746" y="341261"/>
                  </a:lnTo>
                  <a:lnTo>
                    <a:pt x="306832" y="341261"/>
                  </a:lnTo>
                  <a:lnTo>
                    <a:pt x="306832" y="320179"/>
                  </a:lnTo>
                  <a:lnTo>
                    <a:pt x="306832" y="311810"/>
                  </a:lnTo>
                  <a:lnTo>
                    <a:pt x="291109" y="322973"/>
                  </a:lnTo>
                  <a:lnTo>
                    <a:pt x="258038" y="322973"/>
                  </a:lnTo>
                  <a:lnTo>
                    <a:pt x="258038" y="291757"/>
                  </a:lnTo>
                  <a:lnTo>
                    <a:pt x="295465" y="291757"/>
                  </a:lnTo>
                  <a:lnTo>
                    <a:pt x="300685" y="291795"/>
                  </a:lnTo>
                  <a:lnTo>
                    <a:pt x="304126" y="289750"/>
                  </a:lnTo>
                  <a:lnTo>
                    <a:pt x="304228" y="289598"/>
                  </a:lnTo>
                  <a:lnTo>
                    <a:pt x="306501" y="289598"/>
                  </a:lnTo>
                  <a:lnTo>
                    <a:pt x="306209" y="286740"/>
                  </a:lnTo>
                  <a:lnTo>
                    <a:pt x="307594" y="284734"/>
                  </a:lnTo>
                  <a:lnTo>
                    <a:pt x="307670" y="283400"/>
                  </a:lnTo>
                  <a:lnTo>
                    <a:pt x="307733" y="280441"/>
                  </a:lnTo>
                  <a:lnTo>
                    <a:pt x="307733" y="280225"/>
                  </a:lnTo>
                  <a:lnTo>
                    <a:pt x="307746" y="260261"/>
                  </a:lnTo>
                  <a:lnTo>
                    <a:pt x="307746" y="255943"/>
                  </a:lnTo>
                  <a:lnTo>
                    <a:pt x="306832" y="255943"/>
                  </a:lnTo>
                  <a:lnTo>
                    <a:pt x="306832" y="234861"/>
                  </a:lnTo>
                  <a:lnTo>
                    <a:pt x="306832" y="226504"/>
                  </a:lnTo>
                  <a:lnTo>
                    <a:pt x="291109" y="237655"/>
                  </a:lnTo>
                  <a:lnTo>
                    <a:pt x="258038" y="237655"/>
                  </a:lnTo>
                  <a:lnTo>
                    <a:pt x="258038" y="206425"/>
                  </a:lnTo>
                  <a:lnTo>
                    <a:pt x="295465" y="206425"/>
                  </a:lnTo>
                  <a:lnTo>
                    <a:pt x="300685" y="206463"/>
                  </a:lnTo>
                  <a:lnTo>
                    <a:pt x="304126" y="204431"/>
                  </a:lnTo>
                  <a:lnTo>
                    <a:pt x="304228" y="204266"/>
                  </a:lnTo>
                  <a:lnTo>
                    <a:pt x="306501" y="204266"/>
                  </a:lnTo>
                  <a:lnTo>
                    <a:pt x="306209" y="201396"/>
                  </a:lnTo>
                  <a:lnTo>
                    <a:pt x="307581" y="199428"/>
                  </a:lnTo>
                  <a:lnTo>
                    <a:pt x="307670" y="198081"/>
                  </a:lnTo>
                  <a:lnTo>
                    <a:pt x="307733" y="195122"/>
                  </a:lnTo>
                  <a:lnTo>
                    <a:pt x="307733" y="194906"/>
                  </a:lnTo>
                  <a:lnTo>
                    <a:pt x="307746" y="174929"/>
                  </a:lnTo>
                  <a:lnTo>
                    <a:pt x="307746" y="170611"/>
                  </a:lnTo>
                  <a:lnTo>
                    <a:pt x="306832" y="170611"/>
                  </a:lnTo>
                  <a:lnTo>
                    <a:pt x="306832" y="149542"/>
                  </a:lnTo>
                  <a:lnTo>
                    <a:pt x="306832" y="141173"/>
                  </a:lnTo>
                  <a:lnTo>
                    <a:pt x="291109" y="152349"/>
                  </a:lnTo>
                  <a:lnTo>
                    <a:pt x="258038" y="152349"/>
                  </a:lnTo>
                  <a:lnTo>
                    <a:pt x="258038" y="121107"/>
                  </a:lnTo>
                  <a:lnTo>
                    <a:pt x="295465" y="121107"/>
                  </a:lnTo>
                  <a:lnTo>
                    <a:pt x="300685" y="121158"/>
                  </a:lnTo>
                  <a:lnTo>
                    <a:pt x="304126" y="119113"/>
                  </a:lnTo>
                  <a:lnTo>
                    <a:pt x="304228" y="118948"/>
                  </a:lnTo>
                  <a:lnTo>
                    <a:pt x="306501" y="118948"/>
                  </a:lnTo>
                  <a:lnTo>
                    <a:pt x="306209" y="116078"/>
                  </a:lnTo>
                  <a:lnTo>
                    <a:pt x="307581" y="114109"/>
                  </a:lnTo>
                  <a:lnTo>
                    <a:pt x="307670" y="112763"/>
                  </a:lnTo>
                  <a:lnTo>
                    <a:pt x="307733" y="109804"/>
                  </a:lnTo>
                  <a:lnTo>
                    <a:pt x="307733" y="109601"/>
                  </a:lnTo>
                  <a:lnTo>
                    <a:pt x="307746" y="89623"/>
                  </a:lnTo>
                  <a:lnTo>
                    <a:pt x="307746" y="85305"/>
                  </a:lnTo>
                  <a:lnTo>
                    <a:pt x="306832" y="85305"/>
                  </a:lnTo>
                  <a:lnTo>
                    <a:pt x="306832" y="64223"/>
                  </a:lnTo>
                  <a:lnTo>
                    <a:pt x="306832" y="55854"/>
                  </a:lnTo>
                  <a:lnTo>
                    <a:pt x="291109" y="67017"/>
                  </a:lnTo>
                  <a:lnTo>
                    <a:pt x="258038" y="67017"/>
                  </a:lnTo>
                  <a:lnTo>
                    <a:pt x="258038" y="35788"/>
                  </a:lnTo>
                  <a:lnTo>
                    <a:pt x="295465" y="35788"/>
                  </a:lnTo>
                  <a:lnTo>
                    <a:pt x="300685" y="35839"/>
                  </a:lnTo>
                  <a:lnTo>
                    <a:pt x="304126" y="33794"/>
                  </a:lnTo>
                  <a:lnTo>
                    <a:pt x="304228" y="33629"/>
                  </a:lnTo>
                  <a:lnTo>
                    <a:pt x="307301" y="33629"/>
                  </a:lnTo>
                  <a:lnTo>
                    <a:pt x="306908" y="29768"/>
                  </a:lnTo>
                  <a:lnTo>
                    <a:pt x="307594" y="28778"/>
                  </a:lnTo>
                  <a:lnTo>
                    <a:pt x="307670" y="27444"/>
                  </a:lnTo>
                  <a:lnTo>
                    <a:pt x="307733" y="24498"/>
                  </a:lnTo>
                  <a:lnTo>
                    <a:pt x="307733" y="24282"/>
                  </a:lnTo>
                  <a:lnTo>
                    <a:pt x="307746" y="4318"/>
                  </a:lnTo>
                  <a:lnTo>
                    <a:pt x="3077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5723229" y="6436512"/>
              <a:ext cx="175895" cy="78105"/>
            </a:xfrm>
            <a:custGeom>
              <a:avLst/>
              <a:gdLst/>
              <a:ahLst/>
              <a:cxnLst/>
              <a:rect l="l" t="t" r="r" b="b"/>
              <a:pathLst>
                <a:path w="175895" h="78104">
                  <a:moveTo>
                    <a:pt x="175361" y="0"/>
                  </a:moveTo>
                  <a:lnTo>
                    <a:pt x="444" y="0"/>
                  </a:lnTo>
                  <a:lnTo>
                    <a:pt x="0" y="77850"/>
                  </a:lnTo>
                  <a:lnTo>
                    <a:pt x="175361" y="77850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5792279" y="6462051"/>
              <a:ext cx="36830" cy="19685"/>
            </a:xfrm>
            <a:custGeom>
              <a:avLst/>
              <a:gdLst/>
              <a:ahLst/>
              <a:cxnLst/>
              <a:rect l="l" t="t" r="r" b="b"/>
              <a:pathLst>
                <a:path w="36829" h="19685">
                  <a:moveTo>
                    <a:pt x="36360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36360" y="19621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5792279" y="6481673"/>
              <a:ext cx="36830" cy="10795"/>
            </a:xfrm>
            <a:custGeom>
              <a:avLst/>
              <a:gdLst/>
              <a:ahLst/>
              <a:cxnLst/>
              <a:rect l="l" t="t" r="r" b="b"/>
              <a:pathLst>
                <a:path w="36829" h="10795">
                  <a:moveTo>
                    <a:pt x="36360" y="0"/>
                  </a:moveTo>
                  <a:lnTo>
                    <a:pt x="0" y="0"/>
                  </a:lnTo>
                  <a:lnTo>
                    <a:pt x="0" y="10274"/>
                  </a:lnTo>
                  <a:lnTo>
                    <a:pt x="36360" y="10274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5793651" y="6479514"/>
              <a:ext cx="35560" cy="14604"/>
            </a:xfrm>
            <a:custGeom>
              <a:avLst/>
              <a:gdLst/>
              <a:ahLst/>
              <a:cxnLst/>
              <a:rect l="l" t="t" r="r" b="b"/>
              <a:pathLst>
                <a:path w="35560" h="14604">
                  <a:moveTo>
                    <a:pt x="34988" y="10274"/>
                  </a:moveTo>
                  <a:lnTo>
                    <a:pt x="0" y="10274"/>
                  </a:lnTo>
                  <a:lnTo>
                    <a:pt x="0" y="14592"/>
                  </a:lnTo>
                  <a:lnTo>
                    <a:pt x="34988" y="14592"/>
                  </a:lnTo>
                  <a:lnTo>
                    <a:pt x="34988" y="10274"/>
                  </a:lnTo>
                  <a:close/>
                </a:path>
                <a:path w="35560" h="14604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5792279" y="6502692"/>
              <a:ext cx="36830" cy="19685"/>
            </a:xfrm>
            <a:custGeom>
              <a:avLst/>
              <a:gdLst/>
              <a:ahLst/>
              <a:cxnLst/>
              <a:rect l="l" t="t" r="r" b="b"/>
              <a:pathLst>
                <a:path w="36829" h="19684">
                  <a:moveTo>
                    <a:pt x="36360" y="0"/>
                  </a:moveTo>
                  <a:lnTo>
                    <a:pt x="0" y="0"/>
                  </a:lnTo>
                  <a:lnTo>
                    <a:pt x="0" y="19608"/>
                  </a:lnTo>
                  <a:lnTo>
                    <a:pt x="36360" y="19608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5828639" y="6460667"/>
              <a:ext cx="15240" cy="33020"/>
            </a:xfrm>
            <a:custGeom>
              <a:avLst/>
              <a:gdLst/>
              <a:ahLst/>
              <a:cxnLst/>
              <a:rect l="l" t="t" r="r" b="b"/>
              <a:pathLst>
                <a:path w="15239" h="33020">
                  <a:moveTo>
                    <a:pt x="0" y="1384"/>
                  </a:moveTo>
                  <a:lnTo>
                    <a:pt x="0" y="32677"/>
                  </a:lnTo>
                  <a:lnTo>
                    <a:pt x="14744" y="24282"/>
                  </a:lnTo>
                  <a:lnTo>
                    <a:pt x="14744" y="14477"/>
                  </a:lnTo>
                  <a:lnTo>
                    <a:pt x="6451" y="14477"/>
                  </a:lnTo>
                  <a:lnTo>
                    <a:pt x="5511" y="14008"/>
                  </a:lnTo>
                  <a:lnTo>
                    <a:pt x="3683" y="8394"/>
                  </a:lnTo>
                  <a:lnTo>
                    <a:pt x="11518" y="5130"/>
                  </a:lnTo>
                  <a:lnTo>
                    <a:pt x="11052" y="1866"/>
                  </a:lnTo>
                  <a:lnTo>
                    <a:pt x="6896" y="1866"/>
                  </a:lnTo>
                  <a:lnTo>
                    <a:pt x="0" y="1384"/>
                  </a:lnTo>
                  <a:close/>
                </a:path>
                <a:path w="15239" h="33020">
                  <a:moveTo>
                    <a:pt x="14744" y="8864"/>
                  </a:moveTo>
                  <a:lnTo>
                    <a:pt x="11049" y="12598"/>
                  </a:lnTo>
                  <a:lnTo>
                    <a:pt x="6451" y="14477"/>
                  </a:lnTo>
                  <a:lnTo>
                    <a:pt x="14744" y="14477"/>
                  </a:lnTo>
                  <a:lnTo>
                    <a:pt x="14744" y="8864"/>
                  </a:lnTo>
                  <a:close/>
                </a:path>
                <a:path w="15239" h="33020">
                  <a:moveTo>
                    <a:pt x="9652" y="0"/>
                  </a:moveTo>
                  <a:lnTo>
                    <a:pt x="6896" y="1866"/>
                  </a:lnTo>
                  <a:lnTo>
                    <a:pt x="11052" y="1866"/>
                  </a:lnTo>
                  <a:lnTo>
                    <a:pt x="10820" y="241"/>
                  </a:lnTo>
                  <a:lnTo>
                    <a:pt x="965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5828639" y="6461645"/>
              <a:ext cx="16510" cy="30480"/>
            </a:xfrm>
            <a:custGeom>
              <a:avLst/>
              <a:gdLst/>
              <a:ahLst/>
              <a:cxnLst/>
              <a:rect l="l" t="t" r="r" b="b"/>
              <a:pathLst>
                <a:path w="16510" h="30479">
                  <a:moveTo>
                    <a:pt x="11480" y="685"/>
                  </a:moveTo>
                  <a:lnTo>
                    <a:pt x="8509" y="0"/>
                  </a:lnTo>
                  <a:lnTo>
                    <a:pt x="2527" y="3733"/>
                  </a:lnTo>
                  <a:lnTo>
                    <a:pt x="1841" y="6705"/>
                  </a:lnTo>
                  <a:lnTo>
                    <a:pt x="4826" y="7391"/>
                  </a:lnTo>
                  <a:lnTo>
                    <a:pt x="10795" y="3657"/>
                  </a:lnTo>
                  <a:lnTo>
                    <a:pt x="11480" y="685"/>
                  </a:lnTo>
                  <a:close/>
                </a:path>
                <a:path w="16510" h="30479">
                  <a:moveTo>
                    <a:pt x="11963" y="25171"/>
                  </a:moveTo>
                  <a:lnTo>
                    <a:pt x="457" y="25171"/>
                  </a:lnTo>
                  <a:lnTo>
                    <a:pt x="0" y="30302"/>
                  </a:lnTo>
                  <a:lnTo>
                    <a:pt x="11963" y="25171"/>
                  </a:lnTo>
                  <a:close/>
                </a:path>
                <a:path w="16510" h="30479">
                  <a:moveTo>
                    <a:pt x="16103" y="10020"/>
                  </a:moveTo>
                  <a:lnTo>
                    <a:pt x="13119" y="9334"/>
                  </a:lnTo>
                  <a:lnTo>
                    <a:pt x="7150" y="13068"/>
                  </a:lnTo>
                  <a:lnTo>
                    <a:pt x="6464" y="16040"/>
                  </a:lnTo>
                  <a:lnTo>
                    <a:pt x="9436" y="16725"/>
                  </a:lnTo>
                  <a:lnTo>
                    <a:pt x="15417" y="12992"/>
                  </a:lnTo>
                  <a:lnTo>
                    <a:pt x="16103" y="100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5828639" y="6482791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5773889" y="6501815"/>
              <a:ext cx="13335" cy="10160"/>
            </a:xfrm>
            <a:custGeom>
              <a:avLst/>
              <a:gdLst/>
              <a:ahLst/>
              <a:cxnLst/>
              <a:rect l="l" t="t" r="r" b="b"/>
              <a:pathLst>
                <a:path w="13335" h="10159">
                  <a:moveTo>
                    <a:pt x="2984" y="0"/>
                  </a:moveTo>
                  <a:lnTo>
                    <a:pt x="0" y="609"/>
                  </a:lnTo>
                  <a:lnTo>
                    <a:pt x="609" y="3606"/>
                  </a:lnTo>
                  <a:lnTo>
                    <a:pt x="9842" y="9677"/>
                  </a:lnTo>
                  <a:lnTo>
                    <a:pt x="12826" y="9067"/>
                  </a:lnTo>
                  <a:lnTo>
                    <a:pt x="12217" y="6070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5777077" y="6491947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4">
                  <a:moveTo>
                    <a:pt x="0" y="17741"/>
                  </a:moveTo>
                  <a:lnTo>
                    <a:pt x="0" y="27076"/>
                  </a:lnTo>
                  <a:lnTo>
                    <a:pt x="14732" y="39674"/>
                  </a:lnTo>
                  <a:lnTo>
                    <a:pt x="14732" y="21475"/>
                  </a:lnTo>
                  <a:lnTo>
                    <a:pt x="8280" y="21475"/>
                  </a:lnTo>
                  <a:lnTo>
                    <a:pt x="3695" y="19608"/>
                  </a:lnTo>
                  <a:lnTo>
                    <a:pt x="0" y="17741"/>
                  </a:lnTo>
                  <a:close/>
                </a:path>
                <a:path w="15239" h="40004">
                  <a:moveTo>
                    <a:pt x="469" y="0"/>
                  </a:moveTo>
                  <a:lnTo>
                    <a:pt x="469" y="8864"/>
                  </a:lnTo>
                  <a:lnTo>
                    <a:pt x="11061" y="15405"/>
                  </a:lnTo>
                  <a:lnTo>
                    <a:pt x="9207" y="21005"/>
                  </a:lnTo>
                  <a:lnTo>
                    <a:pt x="8280" y="21475"/>
                  </a:lnTo>
                  <a:lnTo>
                    <a:pt x="14732" y="21475"/>
                  </a:lnTo>
                  <a:lnTo>
                    <a:pt x="14732" y="8864"/>
                  </a:lnTo>
                  <a:lnTo>
                    <a:pt x="11061" y="8864"/>
                  </a:lnTo>
                  <a:lnTo>
                    <a:pt x="8280" y="7010"/>
                  </a:lnTo>
                  <a:lnTo>
                    <a:pt x="469" y="0"/>
                  </a:lnTo>
                  <a:close/>
                </a:path>
                <a:path w="15239" h="40004">
                  <a:moveTo>
                    <a:pt x="14732" y="8407"/>
                  </a:moveTo>
                  <a:lnTo>
                    <a:pt x="11061" y="8864"/>
                  </a:lnTo>
                  <a:lnTo>
                    <a:pt x="14732" y="8864"/>
                  </a:lnTo>
                  <a:lnTo>
                    <a:pt x="14732" y="8407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5750763" y="6435927"/>
              <a:ext cx="120014" cy="80010"/>
            </a:xfrm>
            <a:custGeom>
              <a:avLst/>
              <a:gdLst/>
              <a:ahLst/>
              <a:cxnLst/>
              <a:rect l="l" t="t" r="r" b="b"/>
              <a:pathLst>
                <a:path w="120014" h="80009">
                  <a:moveTo>
                    <a:pt x="4318" y="0"/>
                  </a:moveTo>
                  <a:lnTo>
                    <a:pt x="0" y="0"/>
                  </a:lnTo>
                  <a:lnTo>
                    <a:pt x="0" y="23342"/>
                  </a:lnTo>
                  <a:lnTo>
                    <a:pt x="4318" y="23342"/>
                  </a:lnTo>
                  <a:lnTo>
                    <a:pt x="4318" y="0"/>
                  </a:lnTo>
                  <a:close/>
                </a:path>
                <a:path w="120014" h="80009">
                  <a:moveTo>
                    <a:pt x="34594" y="73329"/>
                  </a:moveTo>
                  <a:lnTo>
                    <a:pt x="24955" y="73329"/>
                  </a:lnTo>
                  <a:lnTo>
                    <a:pt x="24955" y="79476"/>
                  </a:lnTo>
                  <a:lnTo>
                    <a:pt x="34594" y="79476"/>
                  </a:lnTo>
                  <a:lnTo>
                    <a:pt x="34594" y="73329"/>
                  </a:lnTo>
                  <a:close/>
                </a:path>
                <a:path w="120014" h="80009">
                  <a:moveTo>
                    <a:pt x="39204" y="70700"/>
                  </a:moveTo>
                  <a:lnTo>
                    <a:pt x="38519" y="67729"/>
                  </a:lnTo>
                  <a:lnTo>
                    <a:pt x="32512" y="63982"/>
                  </a:lnTo>
                  <a:lnTo>
                    <a:pt x="29540" y="64668"/>
                  </a:lnTo>
                  <a:lnTo>
                    <a:pt x="30226" y="67652"/>
                  </a:lnTo>
                  <a:lnTo>
                    <a:pt x="36233" y="71399"/>
                  </a:lnTo>
                  <a:lnTo>
                    <a:pt x="39204" y="70700"/>
                  </a:lnTo>
                  <a:close/>
                </a:path>
                <a:path w="120014" h="80009">
                  <a:moveTo>
                    <a:pt x="119405" y="38747"/>
                  </a:moveTo>
                  <a:lnTo>
                    <a:pt x="115087" y="38747"/>
                  </a:lnTo>
                  <a:lnTo>
                    <a:pt x="115087" y="62077"/>
                  </a:lnTo>
                  <a:lnTo>
                    <a:pt x="119405" y="62077"/>
                  </a:lnTo>
                  <a:lnTo>
                    <a:pt x="119405" y="387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5792279" y="6441516"/>
              <a:ext cx="36830" cy="10795"/>
            </a:xfrm>
            <a:custGeom>
              <a:avLst/>
              <a:gdLst/>
              <a:ahLst/>
              <a:cxnLst/>
              <a:rect l="l" t="t" r="r" b="b"/>
              <a:pathLst>
                <a:path w="36829" h="10795">
                  <a:moveTo>
                    <a:pt x="36360" y="0"/>
                  </a:moveTo>
                  <a:lnTo>
                    <a:pt x="0" y="0"/>
                  </a:lnTo>
                  <a:lnTo>
                    <a:pt x="0" y="10287"/>
                  </a:lnTo>
                  <a:lnTo>
                    <a:pt x="36360" y="10287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5793651" y="6449644"/>
              <a:ext cx="35560" cy="4445"/>
            </a:xfrm>
            <a:custGeom>
              <a:avLst/>
              <a:gdLst/>
              <a:ahLst/>
              <a:cxnLst/>
              <a:rect l="l" t="t" r="r" b="b"/>
              <a:pathLst>
                <a:path w="35560" h="4445">
                  <a:moveTo>
                    <a:pt x="34988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34988" y="4317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5777077" y="6434772"/>
              <a:ext cx="15240" cy="16510"/>
            </a:xfrm>
            <a:custGeom>
              <a:avLst/>
              <a:gdLst/>
              <a:ahLst/>
              <a:cxnLst/>
              <a:rect l="l" t="t" r="r" b="b"/>
              <a:pathLst>
                <a:path w="15239" h="16510">
                  <a:moveTo>
                    <a:pt x="14732" y="0"/>
                  </a:moveTo>
                  <a:lnTo>
                    <a:pt x="0" y="749"/>
                  </a:lnTo>
                  <a:lnTo>
                    <a:pt x="0" y="3492"/>
                  </a:lnTo>
                  <a:lnTo>
                    <a:pt x="14732" y="16090"/>
                  </a:lnTo>
                  <a:lnTo>
                    <a:pt x="1473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5775833" y="6428155"/>
              <a:ext cx="67945" cy="86995"/>
            </a:xfrm>
            <a:custGeom>
              <a:avLst/>
              <a:gdLst/>
              <a:ahLst/>
              <a:cxnLst/>
              <a:rect l="l" t="t" r="r" b="b"/>
              <a:pathLst>
                <a:path w="67945" h="86995">
                  <a:moveTo>
                    <a:pt x="67843" y="0"/>
                  </a:moveTo>
                  <a:lnTo>
                    <a:pt x="65684" y="0"/>
                  </a:lnTo>
                  <a:lnTo>
                    <a:pt x="49733" y="0"/>
                  </a:lnTo>
                  <a:lnTo>
                    <a:pt x="49733" y="22415"/>
                  </a:lnTo>
                  <a:lnTo>
                    <a:pt x="16052" y="22415"/>
                  </a:lnTo>
                  <a:lnTo>
                    <a:pt x="10020" y="15443"/>
                  </a:lnTo>
                  <a:lnTo>
                    <a:pt x="0" y="3835"/>
                  </a:lnTo>
                  <a:lnTo>
                    <a:pt x="0" y="59956"/>
                  </a:lnTo>
                  <a:lnTo>
                    <a:pt x="15036" y="76225"/>
                  </a:lnTo>
                  <a:lnTo>
                    <a:pt x="49733" y="76225"/>
                  </a:lnTo>
                  <a:lnTo>
                    <a:pt x="49733" y="86499"/>
                  </a:lnTo>
                  <a:lnTo>
                    <a:pt x="66929" y="86499"/>
                  </a:lnTo>
                  <a:lnTo>
                    <a:pt x="66929" y="82181"/>
                  </a:lnTo>
                  <a:lnTo>
                    <a:pt x="66929" y="59372"/>
                  </a:lnTo>
                  <a:lnTo>
                    <a:pt x="66929" y="51396"/>
                  </a:lnTo>
                  <a:lnTo>
                    <a:pt x="51257" y="61633"/>
                  </a:lnTo>
                  <a:lnTo>
                    <a:pt x="18135" y="61633"/>
                  </a:lnTo>
                  <a:lnTo>
                    <a:pt x="18135" y="33274"/>
                  </a:lnTo>
                  <a:lnTo>
                    <a:pt x="55562" y="33274"/>
                  </a:lnTo>
                  <a:lnTo>
                    <a:pt x="60744" y="33312"/>
                  </a:lnTo>
                  <a:lnTo>
                    <a:pt x="64122" y="31483"/>
                  </a:lnTo>
                  <a:lnTo>
                    <a:pt x="64389" y="31115"/>
                  </a:lnTo>
                  <a:lnTo>
                    <a:pt x="66598" y="31115"/>
                  </a:lnTo>
                  <a:lnTo>
                    <a:pt x="66306" y="28575"/>
                  </a:lnTo>
                  <a:lnTo>
                    <a:pt x="67678" y="26771"/>
                  </a:lnTo>
                  <a:lnTo>
                    <a:pt x="67779" y="25298"/>
                  </a:lnTo>
                  <a:lnTo>
                    <a:pt x="67843" y="22707"/>
                  </a:lnTo>
                  <a:lnTo>
                    <a:pt x="67843" y="22466"/>
                  </a:lnTo>
                  <a:lnTo>
                    <a:pt x="67843" y="4318"/>
                  </a:lnTo>
                  <a:lnTo>
                    <a:pt x="678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5723229" y="6515404"/>
              <a:ext cx="175895" cy="78105"/>
            </a:xfrm>
            <a:custGeom>
              <a:avLst/>
              <a:gdLst/>
              <a:ahLst/>
              <a:cxnLst/>
              <a:rect l="l" t="t" r="r" b="b"/>
              <a:pathLst>
                <a:path w="175895" h="78104">
                  <a:moveTo>
                    <a:pt x="175361" y="0"/>
                  </a:moveTo>
                  <a:lnTo>
                    <a:pt x="444" y="0"/>
                  </a:lnTo>
                  <a:lnTo>
                    <a:pt x="0" y="77850"/>
                  </a:lnTo>
                  <a:lnTo>
                    <a:pt x="175361" y="77850"/>
                  </a:lnTo>
                  <a:lnTo>
                    <a:pt x="1753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5792279" y="6540956"/>
              <a:ext cx="36830" cy="19685"/>
            </a:xfrm>
            <a:custGeom>
              <a:avLst/>
              <a:gdLst/>
              <a:ahLst/>
              <a:cxnLst/>
              <a:rect l="l" t="t" r="r" b="b"/>
              <a:pathLst>
                <a:path w="36829" h="19684">
                  <a:moveTo>
                    <a:pt x="36360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36360" y="19621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5792279" y="6560565"/>
              <a:ext cx="36830" cy="10795"/>
            </a:xfrm>
            <a:custGeom>
              <a:avLst/>
              <a:gdLst/>
              <a:ahLst/>
              <a:cxnLst/>
              <a:rect l="l" t="t" r="r" b="b"/>
              <a:pathLst>
                <a:path w="36829" h="10795">
                  <a:moveTo>
                    <a:pt x="36360" y="0"/>
                  </a:moveTo>
                  <a:lnTo>
                    <a:pt x="0" y="0"/>
                  </a:lnTo>
                  <a:lnTo>
                    <a:pt x="0" y="10287"/>
                  </a:lnTo>
                  <a:lnTo>
                    <a:pt x="36360" y="10287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5793651" y="6558419"/>
              <a:ext cx="35560" cy="14604"/>
            </a:xfrm>
            <a:custGeom>
              <a:avLst/>
              <a:gdLst/>
              <a:ahLst/>
              <a:cxnLst/>
              <a:rect l="l" t="t" r="r" b="b"/>
              <a:pathLst>
                <a:path w="35560" h="14604">
                  <a:moveTo>
                    <a:pt x="34988" y="10274"/>
                  </a:moveTo>
                  <a:lnTo>
                    <a:pt x="0" y="10274"/>
                  </a:lnTo>
                  <a:lnTo>
                    <a:pt x="0" y="14592"/>
                  </a:lnTo>
                  <a:lnTo>
                    <a:pt x="34988" y="14592"/>
                  </a:lnTo>
                  <a:lnTo>
                    <a:pt x="34988" y="10274"/>
                  </a:lnTo>
                  <a:close/>
                </a:path>
                <a:path w="35560" h="14604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5792279" y="6581584"/>
              <a:ext cx="36830" cy="19685"/>
            </a:xfrm>
            <a:custGeom>
              <a:avLst/>
              <a:gdLst/>
              <a:ahLst/>
              <a:cxnLst/>
              <a:rect l="l" t="t" r="r" b="b"/>
              <a:pathLst>
                <a:path w="36829" h="19684">
                  <a:moveTo>
                    <a:pt x="36360" y="0"/>
                  </a:moveTo>
                  <a:lnTo>
                    <a:pt x="0" y="0"/>
                  </a:lnTo>
                  <a:lnTo>
                    <a:pt x="0" y="19608"/>
                  </a:lnTo>
                  <a:lnTo>
                    <a:pt x="36360" y="19608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5792279" y="6601193"/>
              <a:ext cx="36830" cy="10795"/>
            </a:xfrm>
            <a:custGeom>
              <a:avLst/>
              <a:gdLst/>
              <a:ahLst/>
              <a:cxnLst/>
              <a:rect l="l" t="t" r="r" b="b"/>
              <a:pathLst>
                <a:path w="36829" h="10795">
                  <a:moveTo>
                    <a:pt x="36360" y="0"/>
                  </a:moveTo>
                  <a:lnTo>
                    <a:pt x="0" y="0"/>
                  </a:lnTo>
                  <a:lnTo>
                    <a:pt x="0" y="10261"/>
                  </a:lnTo>
                  <a:lnTo>
                    <a:pt x="36360" y="10261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5793651" y="6599034"/>
              <a:ext cx="35560" cy="14604"/>
            </a:xfrm>
            <a:custGeom>
              <a:avLst/>
              <a:gdLst/>
              <a:ahLst/>
              <a:cxnLst/>
              <a:rect l="l" t="t" r="r" b="b"/>
              <a:pathLst>
                <a:path w="35560" h="14604">
                  <a:moveTo>
                    <a:pt x="34988" y="10261"/>
                  </a:moveTo>
                  <a:lnTo>
                    <a:pt x="0" y="10261"/>
                  </a:lnTo>
                  <a:lnTo>
                    <a:pt x="0" y="14579"/>
                  </a:lnTo>
                  <a:lnTo>
                    <a:pt x="34988" y="14579"/>
                  </a:lnTo>
                  <a:lnTo>
                    <a:pt x="34988" y="10261"/>
                  </a:lnTo>
                  <a:close/>
                </a:path>
                <a:path w="35560" h="14604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5828639" y="6539560"/>
              <a:ext cx="15240" cy="33020"/>
            </a:xfrm>
            <a:custGeom>
              <a:avLst/>
              <a:gdLst/>
              <a:ahLst/>
              <a:cxnLst/>
              <a:rect l="l" t="t" r="r" b="b"/>
              <a:pathLst>
                <a:path w="15239" h="33020">
                  <a:moveTo>
                    <a:pt x="0" y="1397"/>
                  </a:moveTo>
                  <a:lnTo>
                    <a:pt x="0" y="32689"/>
                  </a:lnTo>
                  <a:lnTo>
                    <a:pt x="14744" y="24282"/>
                  </a:lnTo>
                  <a:lnTo>
                    <a:pt x="14744" y="14490"/>
                  </a:lnTo>
                  <a:lnTo>
                    <a:pt x="6451" y="14490"/>
                  </a:lnTo>
                  <a:lnTo>
                    <a:pt x="5511" y="14008"/>
                  </a:lnTo>
                  <a:lnTo>
                    <a:pt x="3683" y="8407"/>
                  </a:lnTo>
                  <a:lnTo>
                    <a:pt x="11518" y="5143"/>
                  </a:lnTo>
                  <a:lnTo>
                    <a:pt x="11052" y="1866"/>
                  </a:lnTo>
                  <a:lnTo>
                    <a:pt x="6896" y="1866"/>
                  </a:lnTo>
                  <a:lnTo>
                    <a:pt x="0" y="1397"/>
                  </a:lnTo>
                  <a:close/>
                </a:path>
                <a:path w="15239" h="33020">
                  <a:moveTo>
                    <a:pt x="14744" y="8877"/>
                  </a:moveTo>
                  <a:lnTo>
                    <a:pt x="11049" y="12611"/>
                  </a:lnTo>
                  <a:lnTo>
                    <a:pt x="8737" y="13538"/>
                  </a:lnTo>
                  <a:lnTo>
                    <a:pt x="6451" y="14490"/>
                  </a:lnTo>
                  <a:lnTo>
                    <a:pt x="14744" y="14490"/>
                  </a:lnTo>
                  <a:lnTo>
                    <a:pt x="14744" y="8877"/>
                  </a:lnTo>
                  <a:close/>
                </a:path>
                <a:path w="15239" h="33020">
                  <a:moveTo>
                    <a:pt x="9652" y="0"/>
                  </a:moveTo>
                  <a:lnTo>
                    <a:pt x="8293" y="939"/>
                  </a:lnTo>
                  <a:lnTo>
                    <a:pt x="6896" y="1866"/>
                  </a:lnTo>
                  <a:lnTo>
                    <a:pt x="11052" y="1866"/>
                  </a:lnTo>
                  <a:lnTo>
                    <a:pt x="10820" y="241"/>
                  </a:lnTo>
                  <a:lnTo>
                    <a:pt x="965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5828639" y="6540537"/>
              <a:ext cx="16510" cy="30480"/>
            </a:xfrm>
            <a:custGeom>
              <a:avLst/>
              <a:gdLst/>
              <a:ahLst/>
              <a:cxnLst/>
              <a:rect l="l" t="t" r="r" b="b"/>
              <a:pathLst>
                <a:path w="16510" h="30479">
                  <a:moveTo>
                    <a:pt x="11480" y="698"/>
                  </a:moveTo>
                  <a:lnTo>
                    <a:pt x="8509" y="0"/>
                  </a:lnTo>
                  <a:lnTo>
                    <a:pt x="2527" y="3733"/>
                  </a:lnTo>
                  <a:lnTo>
                    <a:pt x="1841" y="6718"/>
                  </a:lnTo>
                  <a:lnTo>
                    <a:pt x="4826" y="7404"/>
                  </a:lnTo>
                  <a:lnTo>
                    <a:pt x="10795" y="3670"/>
                  </a:lnTo>
                  <a:lnTo>
                    <a:pt x="11480" y="698"/>
                  </a:lnTo>
                  <a:close/>
                </a:path>
                <a:path w="16510" h="30479">
                  <a:moveTo>
                    <a:pt x="11963" y="25184"/>
                  </a:moveTo>
                  <a:lnTo>
                    <a:pt x="457" y="25184"/>
                  </a:lnTo>
                  <a:lnTo>
                    <a:pt x="0" y="30314"/>
                  </a:lnTo>
                  <a:lnTo>
                    <a:pt x="11963" y="25184"/>
                  </a:lnTo>
                  <a:close/>
                </a:path>
                <a:path w="16510" h="30479">
                  <a:moveTo>
                    <a:pt x="16103" y="10020"/>
                  </a:moveTo>
                  <a:lnTo>
                    <a:pt x="13119" y="9334"/>
                  </a:lnTo>
                  <a:lnTo>
                    <a:pt x="7150" y="13081"/>
                  </a:lnTo>
                  <a:lnTo>
                    <a:pt x="6464" y="16052"/>
                  </a:lnTo>
                  <a:lnTo>
                    <a:pt x="9436" y="16738"/>
                  </a:lnTo>
                  <a:lnTo>
                    <a:pt x="15417" y="12992"/>
                  </a:lnTo>
                  <a:lnTo>
                    <a:pt x="16103" y="100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5828639" y="6561683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5773889" y="6580708"/>
              <a:ext cx="13335" cy="10160"/>
            </a:xfrm>
            <a:custGeom>
              <a:avLst/>
              <a:gdLst/>
              <a:ahLst/>
              <a:cxnLst/>
              <a:rect l="l" t="t" r="r" b="b"/>
              <a:pathLst>
                <a:path w="13335" h="10159">
                  <a:moveTo>
                    <a:pt x="2984" y="0"/>
                  </a:moveTo>
                  <a:lnTo>
                    <a:pt x="0" y="609"/>
                  </a:lnTo>
                  <a:lnTo>
                    <a:pt x="609" y="3606"/>
                  </a:lnTo>
                  <a:lnTo>
                    <a:pt x="9842" y="9677"/>
                  </a:lnTo>
                  <a:lnTo>
                    <a:pt x="12826" y="9067"/>
                  </a:lnTo>
                  <a:lnTo>
                    <a:pt x="12217" y="6070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5777077" y="6570852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4">
                  <a:moveTo>
                    <a:pt x="0" y="17729"/>
                  </a:moveTo>
                  <a:lnTo>
                    <a:pt x="0" y="27076"/>
                  </a:lnTo>
                  <a:lnTo>
                    <a:pt x="14732" y="39674"/>
                  </a:lnTo>
                  <a:lnTo>
                    <a:pt x="14732" y="21462"/>
                  </a:lnTo>
                  <a:lnTo>
                    <a:pt x="8280" y="21462"/>
                  </a:lnTo>
                  <a:lnTo>
                    <a:pt x="3695" y="19608"/>
                  </a:lnTo>
                  <a:lnTo>
                    <a:pt x="0" y="17729"/>
                  </a:lnTo>
                  <a:close/>
                </a:path>
                <a:path w="15239" h="40004">
                  <a:moveTo>
                    <a:pt x="469" y="0"/>
                  </a:moveTo>
                  <a:lnTo>
                    <a:pt x="469" y="8864"/>
                  </a:lnTo>
                  <a:lnTo>
                    <a:pt x="11061" y="15405"/>
                  </a:lnTo>
                  <a:lnTo>
                    <a:pt x="9207" y="20993"/>
                  </a:lnTo>
                  <a:lnTo>
                    <a:pt x="8280" y="21462"/>
                  </a:lnTo>
                  <a:lnTo>
                    <a:pt x="14732" y="21462"/>
                  </a:lnTo>
                  <a:lnTo>
                    <a:pt x="14732" y="8864"/>
                  </a:lnTo>
                  <a:lnTo>
                    <a:pt x="11061" y="8864"/>
                  </a:lnTo>
                  <a:lnTo>
                    <a:pt x="8280" y="6997"/>
                  </a:lnTo>
                  <a:lnTo>
                    <a:pt x="469" y="0"/>
                  </a:lnTo>
                  <a:close/>
                </a:path>
                <a:path w="15239" h="40004">
                  <a:moveTo>
                    <a:pt x="14732" y="8407"/>
                  </a:moveTo>
                  <a:lnTo>
                    <a:pt x="11061" y="8864"/>
                  </a:lnTo>
                  <a:lnTo>
                    <a:pt x="14732" y="8864"/>
                  </a:lnTo>
                  <a:lnTo>
                    <a:pt x="14732" y="8407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5775718" y="6578815"/>
              <a:ext cx="14604" cy="17145"/>
            </a:xfrm>
            <a:custGeom>
              <a:avLst/>
              <a:gdLst/>
              <a:ahLst/>
              <a:cxnLst/>
              <a:rect l="l" t="t" r="r" b="b"/>
              <a:pathLst>
                <a:path w="14604" h="17145">
                  <a:moveTo>
                    <a:pt x="9639" y="16065"/>
                  </a:moveTo>
                  <a:lnTo>
                    <a:pt x="8953" y="13093"/>
                  </a:lnTo>
                  <a:lnTo>
                    <a:pt x="2984" y="9334"/>
                  </a:lnTo>
                  <a:lnTo>
                    <a:pt x="0" y="10007"/>
                  </a:lnTo>
                  <a:lnTo>
                    <a:pt x="685" y="12992"/>
                  </a:lnTo>
                  <a:lnTo>
                    <a:pt x="6654" y="16751"/>
                  </a:lnTo>
                  <a:lnTo>
                    <a:pt x="9639" y="16065"/>
                  </a:lnTo>
                  <a:close/>
                </a:path>
                <a:path w="14604" h="17145">
                  <a:moveTo>
                    <a:pt x="14249" y="6705"/>
                  </a:moveTo>
                  <a:lnTo>
                    <a:pt x="13563" y="3733"/>
                  </a:lnTo>
                  <a:lnTo>
                    <a:pt x="7556" y="0"/>
                  </a:lnTo>
                  <a:lnTo>
                    <a:pt x="4584" y="698"/>
                  </a:lnTo>
                  <a:lnTo>
                    <a:pt x="5283" y="3670"/>
                  </a:lnTo>
                  <a:lnTo>
                    <a:pt x="11277" y="7404"/>
                  </a:lnTo>
                  <a:lnTo>
                    <a:pt x="14249" y="67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5784913" y="6599961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5750763" y="6507060"/>
              <a:ext cx="120014" cy="116839"/>
            </a:xfrm>
            <a:custGeom>
              <a:avLst/>
              <a:gdLst/>
              <a:ahLst/>
              <a:cxnLst/>
              <a:rect l="l" t="t" r="r" b="b"/>
              <a:pathLst>
                <a:path w="120014" h="116840">
                  <a:moveTo>
                    <a:pt x="4318" y="93091"/>
                  </a:moveTo>
                  <a:lnTo>
                    <a:pt x="0" y="93091"/>
                  </a:lnTo>
                  <a:lnTo>
                    <a:pt x="0" y="116433"/>
                  </a:lnTo>
                  <a:lnTo>
                    <a:pt x="4318" y="116433"/>
                  </a:lnTo>
                  <a:lnTo>
                    <a:pt x="4318" y="93091"/>
                  </a:lnTo>
                  <a:close/>
                </a:path>
                <a:path w="120014" h="116840">
                  <a:moveTo>
                    <a:pt x="4318" y="7759"/>
                  </a:moveTo>
                  <a:lnTo>
                    <a:pt x="0" y="7759"/>
                  </a:lnTo>
                  <a:lnTo>
                    <a:pt x="0" y="31115"/>
                  </a:lnTo>
                  <a:lnTo>
                    <a:pt x="4318" y="31115"/>
                  </a:lnTo>
                  <a:lnTo>
                    <a:pt x="4318" y="7759"/>
                  </a:lnTo>
                  <a:close/>
                </a:path>
                <a:path w="120014" h="116840">
                  <a:moveTo>
                    <a:pt x="92913" y="22466"/>
                  </a:moveTo>
                  <a:lnTo>
                    <a:pt x="92900" y="22694"/>
                  </a:lnTo>
                  <a:lnTo>
                    <a:pt x="92913" y="22466"/>
                  </a:lnTo>
                  <a:close/>
                </a:path>
                <a:path w="120014" h="116840">
                  <a:moveTo>
                    <a:pt x="92913" y="0"/>
                  </a:moveTo>
                  <a:lnTo>
                    <a:pt x="90754" y="0"/>
                  </a:lnTo>
                  <a:lnTo>
                    <a:pt x="74803" y="0"/>
                  </a:lnTo>
                  <a:lnTo>
                    <a:pt x="74803" y="22402"/>
                  </a:lnTo>
                  <a:lnTo>
                    <a:pt x="41122" y="22402"/>
                  </a:lnTo>
                  <a:lnTo>
                    <a:pt x="35090" y="15430"/>
                  </a:lnTo>
                  <a:lnTo>
                    <a:pt x="25069" y="3822"/>
                  </a:lnTo>
                  <a:lnTo>
                    <a:pt x="25069" y="59956"/>
                  </a:lnTo>
                  <a:lnTo>
                    <a:pt x="40106" y="76200"/>
                  </a:lnTo>
                  <a:lnTo>
                    <a:pt x="74803" y="76200"/>
                  </a:lnTo>
                  <a:lnTo>
                    <a:pt x="74803" y="86487"/>
                  </a:lnTo>
                  <a:lnTo>
                    <a:pt x="91998" y="86487"/>
                  </a:lnTo>
                  <a:lnTo>
                    <a:pt x="91998" y="82169"/>
                  </a:lnTo>
                  <a:lnTo>
                    <a:pt x="91998" y="59372"/>
                  </a:lnTo>
                  <a:lnTo>
                    <a:pt x="91998" y="51396"/>
                  </a:lnTo>
                  <a:lnTo>
                    <a:pt x="76327" y="61633"/>
                  </a:lnTo>
                  <a:lnTo>
                    <a:pt x="43205" y="61633"/>
                  </a:lnTo>
                  <a:lnTo>
                    <a:pt x="43205" y="33274"/>
                  </a:lnTo>
                  <a:lnTo>
                    <a:pt x="80632" y="33274"/>
                  </a:lnTo>
                  <a:lnTo>
                    <a:pt x="85813" y="33299"/>
                  </a:lnTo>
                  <a:lnTo>
                    <a:pt x="89192" y="31470"/>
                  </a:lnTo>
                  <a:lnTo>
                    <a:pt x="89458" y="31115"/>
                  </a:lnTo>
                  <a:lnTo>
                    <a:pt x="91668" y="31115"/>
                  </a:lnTo>
                  <a:lnTo>
                    <a:pt x="91376" y="28575"/>
                  </a:lnTo>
                  <a:lnTo>
                    <a:pt x="92748" y="26771"/>
                  </a:lnTo>
                  <a:lnTo>
                    <a:pt x="92849" y="25298"/>
                  </a:lnTo>
                  <a:lnTo>
                    <a:pt x="92900" y="22694"/>
                  </a:lnTo>
                  <a:lnTo>
                    <a:pt x="92900" y="22466"/>
                  </a:lnTo>
                  <a:lnTo>
                    <a:pt x="92913" y="4318"/>
                  </a:lnTo>
                  <a:lnTo>
                    <a:pt x="92913" y="0"/>
                  </a:lnTo>
                  <a:close/>
                </a:path>
                <a:path w="120014" h="116840">
                  <a:moveTo>
                    <a:pt x="119405" y="46431"/>
                  </a:moveTo>
                  <a:lnTo>
                    <a:pt x="115087" y="46431"/>
                  </a:lnTo>
                  <a:lnTo>
                    <a:pt x="115087" y="69773"/>
                  </a:lnTo>
                  <a:lnTo>
                    <a:pt x="119405" y="69773"/>
                  </a:lnTo>
                  <a:lnTo>
                    <a:pt x="119405" y="464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5792279" y="5768822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23"/>
                  </a:lnTo>
                  <a:lnTo>
                    <a:pt x="36360" y="21323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5792279" y="5790145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63"/>
                  </a:lnTo>
                  <a:lnTo>
                    <a:pt x="36360" y="11163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5793651" y="5787973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76"/>
                  </a:moveTo>
                  <a:lnTo>
                    <a:pt x="0" y="11176"/>
                  </a:lnTo>
                  <a:lnTo>
                    <a:pt x="0" y="15494"/>
                  </a:lnTo>
                  <a:lnTo>
                    <a:pt x="34988" y="15494"/>
                  </a:lnTo>
                  <a:lnTo>
                    <a:pt x="34988" y="11176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5792279" y="5812993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36360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36360" y="21336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5792279" y="5834328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29">
                  <a:moveTo>
                    <a:pt x="36360" y="0"/>
                  </a:moveTo>
                  <a:lnTo>
                    <a:pt x="0" y="0"/>
                  </a:lnTo>
                  <a:lnTo>
                    <a:pt x="0" y="11175"/>
                  </a:lnTo>
                  <a:lnTo>
                    <a:pt x="36360" y="11175"/>
                  </a:lnTo>
                  <a:lnTo>
                    <a:pt x="3636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5793651" y="5832169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4988" y="11176"/>
                  </a:moveTo>
                  <a:lnTo>
                    <a:pt x="0" y="11176"/>
                  </a:lnTo>
                  <a:lnTo>
                    <a:pt x="0" y="15494"/>
                  </a:lnTo>
                  <a:lnTo>
                    <a:pt x="34988" y="15494"/>
                  </a:lnTo>
                  <a:lnTo>
                    <a:pt x="34988" y="11176"/>
                  </a:lnTo>
                  <a:close/>
                </a:path>
                <a:path w="35560" h="15875">
                  <a:moveTo>
                    <a:pt x="3498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4988" y="431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5828639" y="5767285"/>
              <a:ext cx="15240" cy="35560"/>
            </a:xfrm>
            <a:custGeom>
              <a:avLst/>
              <a:gdLst/>
              <a:ahLst/>
              <a:cxnLst/>
              <a:rect l="l" t="t" r="r" b="b"/>
              <a:pathLst>
                <a:path w="15239" h="35560">
                  <a:moveTo>
                    <a:pt x="0" y="1536"/>
                  </a:moveTo>
                  <a:lnTo>
                    <a:pt x="0" y="35547"/>
                  </a:lnTo>
                  <a:lnTo>
                    <a:pt x="14744" y="26403"/>
                  </a:lnTo>
                  <a:lnTo>
                    <a:pt x="14744" y="15748"/>
                  </a:lnTo>
                  <a:lnTo>
                    <a:pt x="6451" y="15748"/>
                  </a:lnTo>
                  <a:lnTo>
                    <a:pt x="5511" y="15252"/>
                  </a:lnTo>
                  <a:lnTo>
                    <a:pt x="3683" y="9143"/>
                  </a:lnTo>
                  <a:lnTo>
                    <a:pt x="11518" y="5587"/>
                  </a:lnTo>
                  <a:lnTo>
                    <a:pt x="11053" y="2044"/>
                  </a:lnTo>
                  <a:lnTo>
                    <a:pt x="6896" y="2044"/>
                  </a:lnTo>
                  <a:lnTo>
                    <a:pt x="0" y="1536"/>
                  </a:lnTo>
                  <a:close/>
                </a:path>
                <a:path w="15239" h="35560">
                  <a:moveTo>
                    <a:pt x="14744" y="9651"/>
                  </a:moveTo>
                  <a:lnTo>
                    <a:pt x="11049" y="13703"/>
                  </a:lnTo>
                  <a:lnTo>
                    <a:pt x="6451" y="15748"/>
                  </a:lnTo>
                  <a:lnTo>
                    <a:pt x="14744" y="15748"/>
                  </a:lnTo>
                  <a:lnTo>
                    <a:pt x="14744" y="9651"/>
                  </a:lnTo>
                  <a:close/>
                </a:path>
                <a:path w="15239" h="35560">
                  <a:moveTo>
                    <a:pt x="9652" y="0"/>
                  </a:moveTo>
                  <a:lnTo>
                    <a:pt x="6896" y="2044"/>
                  </a:lnTo>
                  <a:lnTo>
                    <a:pt x="11053" y="2044"/>
                  </a:lnTo>
                  <a:lnTo>
                    <a:pt x="10820" y="266"/>
                  </a:lnTo>
                  <a:lnTo>
                    <a:pt x="9652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5828639" y="5768542"/>
              <a:ext cx="16510" cy="33020"/>
            </a:xfrm>
            <a:custGeom>
              <a:avLst/>
              <a:gdLst/>
              <a:ahLst/>
              <a:cxnLst/>
              <a:rect l="l" t="t" r="r" b="b"/>
              <a:pathLst>
                <a:path w="16510" h="33020">
                  <a:moveTo>
                    <a:pt x="11442" y="571"/>
                  </a:moveTo>
                  <a:lnTo>
                    <a:pt x="8445" y="0"/>
                  </a:lnTo>
                  <a:lnTo>
                    <a:pt x="2463" y="4064"/>
                  </a:lnTo>
                  <a:lnTo>
                    <a:pt x="1892" y="7073"/>
                  </a:lnTo>
                  <a:lnTo>
                    <a:pt x="4889" y="7632"/>
                  </a:lnTo>
                  <a:lnTo>
                    <a:pt x="10871" y="3568"/>
                  </a:lnTo>
                  <a:lnTo>
                    <a:pt x="11442" y="571"/>
                  </a:lnTo>
                  <a:close/>
                </a:path>
                <a:path w="16510" h="33020">
                  <a:moveTo>
                    <a:pt x="11963" y="27190"/>
                  </a:moveTo>
                  <a:lnTo>
                    <a:pt x="457" y="27190"/>
                  </a:lnTo>
                  <a:lnTo>
                    <a:pt x="0" y="32766"/>
                  </a:lnTo>
                  <a:lnTo>
                    <a:pt x="11963" y="27190"/>
                  </a:lnTo>
                  <a:close/>
                </a:path>
                <a:path w="16510" h="33020">
                  <a:moveTo>
                    <a:pt x="16052" y="10731"/>
                  </a:moveTo>
                  <a:lnTo>
                    <a:pt x="13055" y="10160"/>
                  </a:lnTo>
                  <a:lnTo>
                    <a:pt x="7073" y="14224"/>
                  </a:lnTo>
                  <a:lnTo>
                    <a:pt x="6502" y="17221"/>
                  </a:lnTo>
                  <a:lnTo>
                    <a:pt x="9499" y="17792"/>
                  </a:lnTo>
                  <a:lnTo>
                    <a:pt x="15481" y="13728"/>
                  </a:lnTo>
                  <a:lnTo>
                    <a:pt x="16052" y="107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5828639" y="5791530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5773927" y="5812256"/>
              <a:ext cx="13335" cy="10160"/>
            </a:xfrm>
            <a:custGeom>
              <a:avLst/>
              <a:gdLst/>
              <a:ahLst/>
              <a:cxnLst/>
              <a:rect l="l" t="t" r="r" b="b"/>
              <a:pathLst>
                <a:path w="13335" h="10160">
                  <a:moveTo>
                    <a:pt x="3009" y="0"/>
                  </a:moveTo>
                  <a:lnTo>
                    <a:pt x="0" y="495"/>
                  </a:lnTo>
                  <a:lnTo>
                    <a:pt x="508" y="3505"/>
                  </a:lnTo>
                  <a:lnTo>
                    <a:pt x="9728" y="10109"/>
                  </a:lnTo>
                  <a:lnTo>
                    <a:pt x="12738" y="9613"/>
                  </a:lnTo>
                  <a:lnTo>
                    <a:pt x="12242" y="6591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5777077" y="5801309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0" y="19303"/>
                  </a:moveTo>
                  <a:lnTo>
                    <a:pt x="0" y="29451"/>
                  </a:lnTo>
                  <a:lnTo>
                    <a:pt x="14732" y="43180"/>
                  </a:lnTo>
                  <a:lnTo>
                    <a:pt x="14732" y="23368"/>
                  </a:lnTo>
                  <a:lnTo>
                    <a:pt x="8280" y="23368"/>
                  </a:lnTo>
                  <a:lnTo>
                    <a:pt x="3695" y="21348"/>
                  </a:lnTo>
                  <a:lnTo>
                    <a:pt x="0" y="19303"/>
                  </a:lnTo>
                  <a:close/>
                </a:path>
                <a:path w="15239" h="43179">
                  <a:moveTo>
                    <a:pt x="469" y="0"/>
                  </a:moveTo>
                  <a:lnTo>
                    <a:pt x="469" y="9664"/>
                  </a:lnTo>
                  <a:lnTo>
                    <a:pt x="11061" y="16763"/>
                  </a:lnTo>
                  <a:lnTo>
                    <a:pt x="9207" y="22860"/>
                  </a:lnTo>
                  <a:lnTo>
                    <a:pt x="8280" y="23368"/>
                  </a:lnTo>
                  <a:lnTo>
                    <a:pt x="14732" y="23368"/>
                  </a:lnTo>
                  <a:lnTo>
                    <a:pt x="14732" y="9664"/>
                  </a:lnTo>
                  <a:lnTo>
                    <a:pt x="11061" y="9664"/>
                  </a:lnTo>
                  <a:lnTo>
                    <a:pt x="8280" y="7632"/>
                  </a:lnTo>
                  <a:lnTo>
                    <a:pt x="469" y="0"/>
                  </a:lnTo>
                  <a:close/>
                </a:path>
                <a:path w="15239" h="43179">
                  <a:moveTo>
                    <a:pt x="14732" y="9144"/>
                  </a:moveTo>
                  <a:lnTo>
                    <a:pt x="11061" y="9664"/>
                  </a:lnTo>
                  <a:lnTo>
                    <a:pt x="14732" y="9664"/>
                  </a:lnTo>
                  <a:lnTo>
                    <a:pt x="14732" y="9144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5775756" y="5810186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4" h="18414">
                  <a:moveTo>
                    <a:pt x="9550" y="17233"/>
                  </a:moveTo>
                  <a:lnTo>
                    <a:pt x="8978" y="14236"/>
                  </a:lnTo>
                  <a:lnTo>
                    <a:pt x="3009" y="10160"/>
                  </a:lnTo>
                  <a:lnTo>
                    <a:pt x="0" y="10731"/>
                  </a:lnTo>
                  <a:lnTo>
                    <a:pt x="571" y="13728"/>
                  </a:lnTo>
                  <a:lnTo>
                    <a:pt x="6553" y="17805"/>
                  </a:lnTo>
                  <a:lnTo>
                    <a:pt x="9550" y="17233"/>
                  </a:lnTo>
                  <a:close/>
                </a:path>
                <a:path w="14604" h="18414">
                  <a:moveTo>
                    <a:pt x="14173" y="7073"/>
                  </a:moveTo>
                  <a:lnTo>
                    <a:pt x="13589" y="4076"/>
                  </a:lnTo>
                  <a:lnTo>
                    <a:pt x="7594" y="0"/>
                  </a:lnTo>
                  <a:lnTo>
                    <a:pt x="4597" y="584"/>
                  </a:lnTo>
                  <a:lnTo>
                    <a:pt x="5168" y="3581"/>
                  </a:lnTo>
                  <a:lnTo>
                    <a:pt x="11176" y="7645"/>
                  </a:lnTo>
                  <a:lnTo>
                    <a:pt x="14173" y="70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5784913" y="5833173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896" y="4317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5777077" y="5735802"/>
              <a:ext cx="15240" cy="24130"/>
            </a:xfrm>
            <a:custGeom>
              <a:avLst/>
              <a:gdLst/>
              <a:ahLst/>
              <a:cxnLst/>
              <a:rect l="l" t="t" r="r" b="b"/>
              <a:pathLst>
                <a:path w="15239" h="24129">
                  <a:moveTo>
                    <a:pt x="0" y="0"/>
                  </a:moveTo>
                  <a:lnTo>
                    <a:pt x="0" y="10160"/>
                  </a:lnTo>
                  <a:lnTo>
                    <a:pt x="14732" y="23863"/>
                  </a:lnTo>
                  <a:lnTo>
                    <a:pt x="14732" y="4051"/>
                  </a:lnTo>
                  <a:lnTo>
                    <a:pt x="8280" y="4051"/>
                  </a:lnTo>
                  <a:lnTo>
                    <a:pt x="3695" y="2032"/>
                  </a:lnTo>
                  <a:lnTo>
                    <a:pt x="0" y="0"/>
                  </a:lnTo>
                  <a:close/>
                </a:path>
                <a:path w="15239" h="24129">
                  <a:moveTo>
                    <a:pt x="10121" y="508"/>
                  </a:moveTo>
                  <a:lnTo>
                    <a:pt x="9207" y="3556"/>
                  </a:lnTo>
                  <a:lnTo>
                    <a:pt x="8280" y="4051"/>
                  </a:lnTo>
                  <a:lnTo>
                    <a:pt x="14732" y="4051"/>
                  </a:lnTo>
                  <a:lnTo>
                    <a:pt x="14732" y="1016"/>
                  </a:lnTo>
                  <a:lnTo>
                    <a:pt x="10121" y="508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5775756" y="5735535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3009" y="0"/>
                  </a:moveTo>
                  <a:lnTo>
                    <a:pt x="0" y="571"/>
                  </a:lnTo>
                  <a:lnTo>
                    <a:pt x="571" y="3581"/>
                  </a:lnTo>
                  <a:lnTo>
                    <a:pt x="6553" y="7645"/>
                  </a:lnTo>
                  <a:lnTo>
                    <a:pt x="9550" y="7073"/>
                  </a:lnTo>
                  <a:lnTo>
                    <a:pt x="8978" y="4076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5784913" y="5748375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89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6896" y="4318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5750763" y="5740374"/>
              <a:ext cx="120014" cy="67945"/>
            </a:xfrm>
            <a:custGeom>
              <a:avLst/>
              <a:gdLst/>
              <a:ahLst/>
              <a:cxnLst/>
              <a:rect l="l" t="t" r="r" b="b"/>
              <a:pathLst>
                <a:path w="120014" h="67945">
                  <a:moveTo>
                    <a:pt x="4318" y="0"/>
                  </a:moveTo>
                  <a:lnTo>
                    <a:pt x="0" y="0"/>
                  </a:lnTo>
                  <a:lnTo>
                    <a:pt x="0" y="25387"/>
                  </a:lnTo>
                  <a:lnTo>
                    <a:pt x="4318" y="25387"/>
                  </a:lnTo>
                  <a:lnTo>
                    <a:pt x="4318" y="0"/>
                  </a:lnTo>
                  <a:close/>
                </a:path>
                <a:path w="120014" h="67945">
                  <a:moveTo>
                    <a:pt x="119405" y="42164"/>
                  </a:moveTo>
                  <a:lnTo>
                    <a:pt x="115087" y="42164"/>
                  </a:lnTo>
                  <a:lnTo>
                    <a:pt x="115087" y="67551"/>
                  </a:lnTo>
                  <a:lnTo>
                    <a:pt x="119405" y="67551"/>
                  </a:lnTo>
                  <a:lnTo>
                    <a:pt x="119405" y="421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6060325" y="6015545"/>
              <a:ext cx="19050" cy="548005"/>
            </a:xfrm>
            <a:custGeom>
              <a:avLst/>
              <a:gdLst/>
              <a:ahLst/>
              <a:cxnLst/>
              <a:rect l="l" t="t" r="r" b="b"/>
              <a:pathLst>
                <a:path w="19050" h="548004">
                  <a:moveTo>
                    <a:pt x="18605" y="0"/>
                  </a:moveTo>
                  <a:lnTo>
                    <a:pt x="0" y="0"/>
                  </a:lnTo>
                  <a:lnTo>
                    <a:pt x="0" y="547649"/>
                  </a:lnTo>
                  <a:lnTo>
                    <a:pt x="18605" y="547649"/>
                  </a:lnTo>
                  <a:lnTo>
                    <a:pt x="1860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6060325" y="6015545"/>
              <a:ext cx="19050" cy="548005"/>
            </a:xfrm>
            <a:custGeom>
              <a:avLst/>
              <a:gdLst/>
              <a:ahLst/>
              <a:cxnLst/>
              <a:rect l="l" t="t" r="r" b="b"/>
              <a:pathLst>
                <a:path w="19050" h="548004">
                  <a:moveTo>
                    <a:pt x="18605" y="0"/>
                  </a:moveTo>
                  <a:lnTo>
                    <a:pt x="0" y="0"/>
                  </a:lnTo>
                  <a:lnTo>
                    <a:pt x="0" y="547649"/>
                  </a:lnTo>
                  <a:lnTo>
                    <a:pt x="18605" y="547649"/>
                  </a:lnTo>
                  <a:lnTo>
                    <a:pt x="1860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6058166" y="6013449"/>
              <a:ext cx="23495" cy="552450"/>
            </a:xfrm>
            <a:custGeom>
              <a:avLst/>
              <a:gdLst/>
              <a:ahLst/>
              <a:cxnLst/>
              <a:rect l="l" t="t" r="r" b="b"/>
              <a:pathLst>
                <a:path w="23495" h="552450">
                  <a:moveTo>
                    <a:pt x="22923" y="0"/>
                  </a:moveTo>
                  <a:lnTo>
                    <a:pt x="18592" y="0"/>
                  </a:lnTo>
                  <a:lnTo>
                    <a:pt x="18592" y="3810"/>
                  </a:lnTo>
                  <a:lnTo>
                    <a:pt x="18592" y="547370"/>
                  </a:lnTo>
                  <a:lnTo>
                    <a:pt x="4318" y="547370"/>
                  </a:lnTo>
                  <a:lnTo>
                    <a:pt x="4318" y="3810"/>
                  </a:lnTo>
                  <a:lnTo>
                    <a:pt x="18592" y="3810"/>
                  </a:lnTo>
                  <a:lnTo>
                    <a:pt x="1859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7370"/>
                  </a:lnTo>
                  <a:lnTo>
                    <a:pt x="0" y="552450"/>
                  </a:lnTo>
                  <a:lnTo>
                    <a:pt x="2159" y="552450"/>
                  </a:lnTo>
                  <a:lnTo>
                    <a:pt x="22923" y="552450"/>
                  </a:lnTo>
                  <a:lnTo>
                    <a:pt x="22923" y="549910"/>
                  </a:lnTo>
                  <a:lnTo>
                    <a:pt x="22923" y="547370"/>
                  </a:lnTo>
                  <a:lnTo>
                    <a:pt x="22923" y="3810"/>
                  </a:lnTo>
                  <a:lnTo>
                    <a:pt x="229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6065773" y="605687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6063640" y="60547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0" y="2819"/>
                  </a:lnTo>
                  <a:lnTo>
                    <a:pt x="0" y="9791"/>
                  </a:lnTo>
                  <a:lnTo>
                    <a:pt x="2781" y="12623"/>
                  </a:lnTo>
                  <a:lnTo>
                    <a:pt x="9779" y="12623"/>
                  </a:lnTo>
                  <a:lnTo>
                    <a:pt x="12598" y="9791"/>
                  </a:lnTo>
                  <a:lnTo>
                    <a:pt x="12604" y="8305"/>
                  </a:lnTo>
                  <a:lnTo>
                    <a:pt x="6286" y="8305"/>
                  </a:lnTo>
                  <a:lnTo>
                    <a:pt x="4292" y="6299"/>
                  </a:lnTo>
                  <a:lnTo>
                    <a:pt x="6286" y="4305"/>
                  </a:lnTo>
                  <a:lnTo>
                    <a:pt x="12604" y="4305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05"/>
                  </a:moveTo>
                  <a:lnTo>
                    <a:pt x="6286" y="4305"/>
                  </a:lnTo>
                  <a:lnTo>
                    <a:pt x="8293" y="6299"/>
                  </a:lnTo>
                  <a:lnTo>
                    <a:pt x="6286" y="8305"/>
                  </a:lnTo>
                  <a:lnTo>
                    <a:pt x="12604" y="8305"/>
                  </a:lnTo>
                  <a:lnTo>
                    <a:pt x="12604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6065773" y="603938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79"/>
                  </a:lnTo>
                  <a:lnTo>
                    <a:pt x="0" y="6477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77"/>
                  </a:lnTo>
                  <a:lnTo>
                    <a:pt x="8318" y="4165"/>
                  </a:lnTo>
                  <a:lnTo>
                    <a:pt x="8318" y="1879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6063640" y="60372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68" y="12"/>
                  </a:lnTo>
                  <a:lnTo>
                    <a:pt x="0" y="2844"/>
                  </a:lnTo>
                  <a:lnTo>
                    <a:pt x="12" y="9829"/>
                  </a:lnTo>
                  <a:lnTo>
                    <a:pt x="2781" y="12649"/>
                  </a:lnTo>
                  <a:lnTo>
                    <a:pt x="9779" y="12649"/>
                  </a:lnTo>
                  <a:lnTo>
                    <a:pt x="12598" y="9829"/>
                  </a:lnTo>
                  <a:lnTo>
                    <a:pt x="12604" y="8331"/>
                  </a:lnTo>
                  <a:lnTo>
                    <a:pt x="6286" y="8331"/>
                  </a:lnTo>
                  <a:lnTo>
                    <a:pt x="4292" y="6324"/>
                  </a:lnTo>
                  <a:lnTo>
                    <a:pt x="6286" y="4317"/>
                  </a:lnTo>
                  <a:lnTo>
                    <a:pt x="12611" y="4317"/>
                  </a:lnTo>
                  <a:lnTo>
                    <a:pt x="12611" y="2844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11" y="4317"/>
                  </a:moveTo>
                  <a:lnTo>
                    <a:pt x="6286" y="4317"/>
                  </a:lnTo>
                  <a:lnTo>
                    <a:pt x="8293" y="6324"/>
                  </a:lnTo>
                  <a:lnTo>
                    <a:pt x="6286" y="8331"/>
                  </a:lnTo>
                  <a:lnTo>
                    <a:pt x="12604" y="8331"/>
                  </a:lnTo>
                  <a:lnTo>
                    <a:pt x="1261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6065773" y="602189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79"/>
                  </a:lnTo>
                  <a:lnTo>
                    <a:pt x="0" y="6476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76"/>
                  </a:lnTo>
                  <a:lnTo>
                    <a:pt x="8318" y="4165"/>
                  </a:lnTo>
                  <a:lnTo>
                    <a:pt x="8318" y="1879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6063640" y="601973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68" y="12"/>
                  </a:lnTo>
                  <a:lnTo>
                    <a:pt x="0" y="2844"/>
                  </a:lnTo>
                  <a:lnTo>
                    <a:pt x="12" y="9829"/>
                  </a:lnTo>
                  <a:lnTo>
                    <a:pt x="2781" y="12649"/>
                  </a:lnTo>
                  <a:lnTo>
                    <a:pt x="9779" y="12649"/>
                  </a:lnTo>
                  <a:lnTo>
                    <a:pt x="12598" y="9829"/>
                  </a:lnTo>
                  <a:lnTo>
                    <a:pt x="12604" y="8331"/>
                  </a:lnTo>
                  <a:lnTo>
                    <a:pt x="6286" y="8331"/>
                  </a:lnTo>
                  <a:lnTo>
                    <a:pt x="4292" y="6324"/>
                  </a:lnTo>
                  <a:lnTo>
                    <a:pt x="6286" y="4317"/>
                  </a:lnTo>
                  <a:lnTo>
                    <a:pt x="12611" y="4317"/>
                  </a:lnTo>
                  <a:lnTo>
                    <a:pt x="12611" y="2844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11" y="4317"/>
                  </a:moveTo>
                  <a:lnTo>
                    <a:pt x="6286" y="4317"/>
                  </a:lnTo>
                  <a:lnTo>
                    <a:pt x="8293" y="6324"/>
                  </a:lnTo>
                  <a:lnTo>
                    <a:pt x="6286" y="8331"/>
                  </a:lnTo>
                  <a:lnTo>
                    <a:pt x="12604" y="8331"/>
                  </a:lnTo>
                  <a:lnTo>
                    <a:pt x="1261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6065773" y="607101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64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6063640" y="606887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0" y="2819"/>
                  </a:lnTo>
                  <a:lnTo>
                    <a:pt x="12" y="9804"/>
                  </a:lnTo>
                  <a:lnTo>
                    <a:pt x="2781" y="12623"/>
                  </a:lnTo>
                  <a:lnTo>
                    <a:pt x="9779" y="12623"/>
                  </a:lnTo>
                  <a:lnTo>
                    <a:pt x="12598" y="9804"/>
                  </a:lnTo>
                  <a:lnTo>
                    <a:pt x="12603" y="8318"/>
                  </a:lnTo>
                  <a:lnTo>
                    <a:pt x="6286" y="8318"/>
                  </a:lnTo>
                  <a:lnTo>
                    <a:pt x="4292" y="6311"/>
                  </a:lnTo>
                  <a:lnTo>
                    <a:pt x="6286" y="4305"/>
                  </a:lnTo>
                  <a:lnTo>
                    <a:pt x="12603" y="4305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3" y="4305"/>
                  </a:moveTo>
                  <a:lnTo>
                    <a:pt x="6286" y="4305"/>
                  </a:lnTo>
                  <a:lnTo>
                    <a:pt x="8293" y="6311"/>
                  </a:lnTo>
                  <a:lnTo>
                    <a:pt x="6286" y="8318"/>
                  </a:lnTo>
                  <a:lnTo>
                    <a:pt x="12603" y="8318"/>
                  </a:lnTo>
                  <a:lnTo>
                    <a:pt x="12603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6065773" y="6085179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51"/>
                  </a:lnTo>
                  <a:lnTo>
                    <a:pt x="8318" y="4165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6063640" y="608302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0" y="2832"/>
                  </a:lnTo>
                  <a:lnTo>
                    <a:pt x="0" y="9804"/>
                  </a:lnTo>
                  <a:lnTo>
                    <a:pt x="2768" y="12636"/>
                  </a:lnTo>
                  <a:lnTo>
                    <a:pt x="9791" y="12636"/>
                  </a:lnTo>
                  <a:lnTo>
                    <a:pt x="12611" y="9804"/>
                  </a:lnTo>
                  <a:lnTo>
                    <a:pt x="12611" y="8331"/>
                  </a:lnTo>
                  <a:lnTo>
                    <a:pt x="6286" y="8331"/>
                  </a:lnTo>
                  <a:lnTo>
                    <a:pt x="4292" y="6324"/>
                  </a:lnTo>
                  <a:lnTo>
                    <a:pt x="6286" y="4317"/>
                  </a:lnTo>
                  <a:lnTo>
                    <a:pt x="12604" y="4317"/>
                  </a:lnTo>
                  <a:lnTo>
                    <a:pt x="12598" y="2832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17"/>
                  </a:moveTo>
                  <a:lnTo>
                    <a:pt x="6286" y="4317"/>
                  </a:lnTo>
                  <a:lnTo>
                    <a:pt x="8293" y="6324"/>
                  </a:lnTo>
                  <a:lnTo>
                    <a:pt x="6286" y="8331"/>
                  </a:lnTo>
                  <a:lnTo>
                    <a:pt x="12611" y="8331"/>
                  </a:lnTo>
                  <a:lnTo>
                    <a:pt x="1260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6065773" y="609932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6063652" y="609716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7" y="0"/>
                  </a:moveTo>
                  <a:lnTo>
                    <a:pt x="276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756" y="12649"/>
                  </a:lnTo>
                  <a:lnTo>
                    <a:pt x="9767" y="12649"/>
                  </a:lnTo>
                  <a:lnTo>
                    <a:pt x="12586" y="9804"/>
                  </a:lnTo>
                  <a:lnTo>
                    <a:pt x="12591" y="8331"/>
                  </a:lnTo>
                  <a:lnTo>
                    <a:pt x="6274" y="8331"/>
                  </a:lnTo>
                  <a:lnTo>
                    <a:pt x="4280" y="6311"/>
                  </a:lnTo>
                  <a:lnTo>
                    <a:pt x="6274" y="4318"/>
                  </a:lnTo>
                  <a:lnTo>
                    <a:pt x="12591" y="4318"/>
                  </a:lnTo>
                  <a:lnTo>
                    <a:pt x="12586" y="2819"/>
                  </a:lnTo>
                  <a:lnTo>
                    <a:pt x="9767" y="0"/>
                  </a:lnTo>
                  <a:close/>
                </a:path>
                <a:path w="12700" h="12700">
                  <a:moveTo>
                    <a:pt x="12591" y="4318"/>
                  </a:moveTo>
                  <a:lnTo>
                    <a:pt x="6274" y="4318"/>
                  </a:lnTo>
                  <a:lnTo>
                    <a:pt x="8281" y="6311"/>
                  </a:lnTo>
                  <a:lnTo>
                    <a:pt x="6274" y="8331"/>
                  </a:lnTo>
                  <a:lnTo>
                    <a:pt x="12591" y="8331"/>
                  </a:lnTo>
                  <a:lnTo>
                    <a:pt x="1259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6065773" y="611347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6063652" y="611132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76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769" y="12623"/>
                  </a:lnTo>
                  <a:lnTo>
                    <a:pt x="9766" y="12623"/>
                  </a:lnTo>
                  <a:lnTo>
                    <a:pt x="12586" y="9804"/>
                  </a:lnTo>
                  <a:lnTo>
                    <a:pt x="12591" y="8305"/>
                  </a:lnTo>
                  <a:lnTo>
                    <a:pt x="6274" y="8305"/>
                  </a:lnTo>
                  <a:lnTo>
                    <a:pt x="4280" y="6311"/>
                  </a:lnTo>
                  <a:lnTo>
                    <a:pt x="6274" y="4305"/>
                  </a:lnTo>
                  <a:lnTo>
                    <a:pt x="12591" y="4305"/>
                  </a:lnTo>
                  <a:lnTo>
                    <a:pt x="12586" y="2819"/>
                  </a:lnTo>
                  <a:lnTo>
                    <a:pt x="9766" y="0"/>
                  </a:lnTo>
                  <a:close/>
                </a:path>
                <a:path w="12700" h="12700">
                  <a:moveTo>
                    <a:pt x="12591" y="4305"/>
                  </a:moveTo>
                  <a:lnTo>
                    <a:pt x="6274" y="4305"/>
                  </a:lnTo>
                  <a:lnTo>
                    <a:pt x="8280" y="6311"/>
                  </a:lnTo>
                  <a:lnTo>
                    <a:pt x="6274" y="8305"/>
                  </a:lnTo>
                  <a:lnTo>
                    <a:pt x="12591" y="8305"/>
                  </a:lnTo>
                  <a:lnTo>
                    <a:pt x="1259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6065773" y="612762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64"/>
                  </a:lnTo>
                  <a:lnTo>
                    <a:pt x="8318" y="4178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6063640" y="61254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2781" y="12"/>
                  </a:lnTo>
                  <a:lnTo>
                    <a:pt x="12" y="2832"/>
                  </a:lnTo>
                  <a:lnTo>
                    <a:pt x="0" y="9817"/>
                  </a:lnTo>
                  <a:lnTo>
                    <a:pt x="2781" y="12636"/>
                  </a:lnTo>
                  <a:lnTo>
                    <a:pt x="9779" y="12636"/>
                  </a:lnTo>
                  <a:lnTo>
                    <a:pt x="12598" y="9817"/>
                  </a:lnTo>
                  <a:lnTo>
                    <a:pt x="12603" y="8331"/>
                  </a:lnTo>
                  <a:lnTo>
                    <a:pt x="6286" y="8331"/>
                  </a:lnTo>
                  <a:lnTo>
                    <a:pt x="4292" y="6337"/>
                  </a:lnTo>
                  <a:lnTo>
                    <a:pt x="6286" y="4318"/>
                  </a:lnTo>
                  <a:lnTo>
                    <a:pt x="12603" y="4318"/>
                  </a:lnTo>
                  <a:lnTo>
                    <a:pt x="12598" y="2832"/>
                  </a:lnTo>
                  <a:lnTo>
                    <a:pt x="9779" y="12"/>
                  </a:lnTo>
                  <a:lnTo>
                    <a:pt x="6286" y="0"/>
                  </a:lnTo>
                  <a:close/>
                </a:path>
                <a:path w="12700" h="12700">
                  <a:moveTo>
                    <a:pt x="12603" y="4318"/>
                  </a:moveTo>
                  <a:lnTo>
                    <a:pt x="6286" y="4318"/>
                  </a:lnTo>
                  <a:lnTo>
                    <a:pt x="8293" y="6337"/>
                  </a:lnTo>
                  <a:lnTo>
                    <a:pt x="6286" y="8331"/>
                  </a:lnTo>
                  <a:lnTo>
                    <a:pt x="12603" y="8331"/>
                  </a:lnTo>
                  <a:lnTo>
                    <a:pt x="1260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6065773" y="614178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51"/>
                  </a:lnTo>
                  <a:lnTo>
                    <a:pt x="8318" y="4152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6063640" y="61396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12" y="2819"/>
                  </a:lnTo>
                  <a:lnTo>
                    <a:pt x="0" y="9804"/>
                  </a:lnTo>
                  <a:lnTo>
                    <a:pt x="2781" y="12623"/>
                  </a:lnTo>
                  <a:lnTo>
                    <a:pt x="6286" y="12636"/>
                  </a:lnTo>
                  <a:lnTo>
                    <a:pt x="9779" y="12623"/>
                  </a:lnTo>
                  <a:lnTo>
                    <a:pt x="12598" y="9804"/>
                  </a:lnTo>
                  <a:lnTo>
                    <a:pt x="12603" y="8318"/>
                  </a:lnTo>
                  <a:lnTo>
                    <a:pt x="6286" y="8318"/>
                  </a:lnTo>
                  <a:lnTo>
                    <a:pt x="4292" y="6311"/>
                  </a:lnTo>
                  <a:lnTo>
                    <a:pt x="6286" y="4317"/>
                  </a:lnTo>
                  <a:lnTo>
                    <a:pt x="12604" y="4317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17"/>
                  </a:moveTo>
                  <a:lnTo>
                    <a:pt x="6286" y="4317"/>
                  </a:lnTo>
                  <a:lnTo>
                    <a:pt x="8293" y="6311"/>
                  </a:lnTo>
                  <a:lnTo>
                    <a:pt x="6286" y="8318"/>
                  </a:lnTo>
                  <a:lnTo>
                    <a:pt x="12603" y="8318"/>
                  </a:lnTo>
                  <a:lnTo>
                    <a:pt x="1260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6065773" y="615593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6063640" y="615377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12" y="2819"/>
                  </a:lnTo>
                  <a:lnTo>
                    <a:pt x="0" y="9804"/>
                  </a:lnTo>
                  <a:lnTo>
                    <a:pt x="2781" y="12636"/>
                  </a:lnTo>
                  <a:lnTo>
                    <a:pt x="9779" y="12636"/>
                  </a:lnTo>
                  <a:lnTo>
                    <a:pt x="12598" y="9804"/>
                  </a:lnTo>
                  <a:lnTo>
                    <a:pt x="12604" y="8318"/>
                  </a:lnTo>
                  <a:lnTo>
                    <a:pt x="6286" y="8318"/>
                  </a:lnTo>
                  <a:lnTo>
                    <a:pt x="4292" y="6311"/>
                  </a:lnTo>
                  <a:lnTo>
                    <a:pt x="6286" y="4318"/>
                  </a:lnTo>
                  <a:lnTo>
                    <a:pt x="12604" y="4318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18"/>
                  </a:moveTo>
                  <a:lnTo>
                    <a:pt x="6286" y="4318"/>
                  </a:lnTo>
                  <a:lnTo>
                    <a:pt x="8293" y="6311"/>
                  </a:lnTo>
                  <a:lnTo>
                    <a:pt x="6286" y="8318"/>
                  </a:lnTo>
                  <a:lnTo>
                    <a:pt x="12604" y="8318"/>
                  </a:lnTo>
                  <a:lnTo>
                    <a:pt x="126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6065773" y="6170079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6063640" y="616793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12" y="2819"/>
                  </a:lnTo>
                  <a:lnTo>
                    <a:pt x="0" y="9804"/>
                  </a:lnTo>
                  <a:lnTo>
                    <a:pt x="2781" y="12623"/>
                  </a:lnTo>
                  <a:lnTo>
                    <a:pt x="9779" y="12623"/>
                  </a:lnTo>
                  <a:lnTo>
                    <a:pt x="12598" y="9804"/>
                  </a:lnTo>
                  <a:lnTo>
                    <a:pt x="12604" y="8305"/>
                  </a:lnTo>
                  <a:lnTo>
                    <a:pt x="6286" y="8305"/>
                  </a:lnTo>
                  <a:lnTo>
                    <a:pt x="4292" y="6311"/>
                  </a:lnTo>
                  <a:lnTo>
                    <a:pt x="6286" y="4305"/>
                  </a:lnTo>
                  <a:lnTo>
                    <a:pt x="12603" y="4305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3" y="4305"/>
                  </a:moveTo>
                  <a:lnTo>
                    <a:pt x="6286" y="4305"/>
                  </a:lnTo>
                  <a:lnTo>
                    <a:pt x="8293" y="6311"/>
                  </a:lnTo>
                  <a:lnTo>
                    <a:pt x="6286" y="8305"/>
                  </a:lnTo>
                  <a:lnTo>
                    <a:pt x="12604" y="8305"/>
                  </a:lnTo>
                  <a:lnTo>
                    <a:pt x="12603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6065773" y="618422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43"/>
                  </a:lnTo>
                  <a:lnTo>
                    <a:pt x="6451" y="8343"/>
                  </a:lnTo>
                  <a:lnTo>
                    <a:pt x="8318" y="6464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6063640" y="618206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2781" y="12"/>
                  </a:lnTo>
                  <a:lnTo>
                    <a:pt x="0" y="2832"/>
                  </a:lnTo>
                  <a:lnTo>
                    <a:pt x="12" y="9817"/>
                  </a:lnTo>
                  <a:lnTo>
                    <a:pt x="2768" y="12649"/>
                  </a:lnTo>
                  <a:lnTo>
                    <a:pt x="9791" y="12649"/>
                  </a:lnTo>
                  <a:lnTo>
                    <a:pt x="12598" y="9817"/>
                  </a:lnTo>
                  <a:lnTo>
                    <a:pt x="12603" y="8343"/>
                  </a:lnTo>
                  <a:lnTo>
                    <a:pt x="6286" y="8343"/>
                  </a:lnTo>
                  <a:lnTo>
                    <a:pt x="4292" y="6324"/>
                  </a:lnTo>
                  <a:lnTo>
                    <a:pt x="6286" y="4318"/>
                  </a:lnTo>
                  <a:lnTo>
                    <a:pt x="12603" y="4318"/>
                  </a:lnTo>
                  <a:lnTo>
                    <a:pt x="12598" y="2832"/>
                  </a:lnTo>
                  <a:lnTo>
                    <a:pt x="9779" y="12"/>
                  </a:lnTo>
                  <a:lnTo>
                    <a:pt x="6286" y="0"/>
                  </a:lnTo>
                  <a:close/>
                </a:path>
                <a:path w="12700" h="12700">
                  <a:moveTo>
                    <a:pt x="12603" y="4318"/>
                  </a:moveTo>
                  <a:lnTo>
                    <a:pt x="6286" y="4318"/>
                  </a:lnTo>
                  <a:lnTo>
                    <a:pt x="8293" y="6324"/>
                  </a:lnTo>
                  <a:lnTo>
                    <a:pt x="6286" y="8343"/>
                  </a:lnTo>
                  <a:lnTo>
                    <a:pt x="12603" y="8343"/>
                  </a:lnTo>
                  <a:lnTo>
                    <a:pt x="1260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6065773" y="6198399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41"/>
                  </a:lnTo>
                  <a:lnTo>
                    <a:pt x="0" y="6451"/>
                  </a:lnTo>
                  <a:lnTo>
                    <a:pt x="1841" y="8305"/>
                  </a:lnTo>
                  <a:lnTo>
                    <a:pt x="6451" y="8305"/>
                  </a:lnTo>
                  <a:lnTo>
                    <a:pt x="8318" y="6451"/>
                  </a:lnTo>
                  <a:lnTo>
                    <a:pt x="8318" y="4140"/>
                  </a:lnTo>
                  <a:lnTo>
                    <a:pt x="8318" y="1841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6063640" y="61962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791"/>
                  </a:lnTo>
                  <a:lnTo>
                    <a:pt x="2781" y="12611"/>
                  </a:lnTo>
                  <a:lnTo>
                    <a:pt x="9779" y="12611"/>
                  </a:lnTo>
                  <a:lnTo>
                    <a:pt x="12598" y="9791"/>
                  </a:lnTo>
                  <a:lnTo>
                    <a:pt x="12603" y="8305"/>
                  </a:lnTo>
                  <a:lnTo>
                    <a:pt x="6286" y="8305"/>
                  </a:lnTo>
                  <a:lnTo>
                    <a:pt x="4292" y="6299"/>
                  </a:lnTo>
                  <a:lnTo>
                    <a:pt x="6286" y="4318"/>
                  </a:lnTo>
                  <a:lnTo>
                    <a:pt x="12604" y="4318"/>
                  </a:lnTo>
                  <a:lnTo>
                    <a:pt x="12598" y="2806"/>
                  </a:lnTo>
                  <a:lnTo>
                    <a:pt x="9766" y="0"/>
                  </a:lnTo>
                  <a:close/>
                </a:path>
                <a:path w="12700" h="12700">
                  <a:moveTo>
                    <a:pt x="12604" y="4318"/>
                  </a:moveTo>
                  <a:lnTo>
                    <a:pt x="6286" y="4318"/>
                  </a:lnTo>
                  <a:lnTo>
                    <a:pt x="8293" y="6299"/>
                  </a:lnTo>
                  <a:lnTo>
                    <a:pt x="6286" y="8305"/>
                  </a:lnTo>
                  <a:lnTo>
                    <a:pt x="12603" y="8305"/>
                  </a:lnTo>
                  <a:lnTo>
                    <a:pt x="126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6065773" y="621252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76"/>
                  </a:lnTo>
                  <a:lnTo>
                    <a:pt x="1841" y="8343"/>
                  </a:lnTo>
                  <a:lnTo>
                    <a:pt x="6451" y="8343"/>
                  </a:lnTo>
                  <a:lnTo>
                    <a:pt x="8318" y="6476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6063639" y="62103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68" y="0"/>
                  </a:lnTo>
                  <a:lnTo>
                    <a:pt x="0" y="2844"/>
                  </a:lnTo>
                  <a:lnTo>
                    <a:pt x="0" y="9817"/>
                  </a:lnTo>
                  <a:lnTo>
                    <a:pt x="2768" y="12661"/>
                  </a:lnTo>
                  <a:lnTo>
                    <a:pt x="9779" y="12661"/>
                  </a:lnTo>
                  <a:lnTo>
                    <a:pt x="12598" y="9817"/>
                  </a:lnTo>
                  <a:lnTo>
                    <a:pt x="12604" y="8343"/>
                  </a:lnTo>
                  <a:lnTo>
                    <a:pt x="6286" y="8343"/>
                  </a:lnTo>
                  <a:lnTo>
                    <a:pt x="4292" y="6324"/>
                  </a:lnTo>
                  <a:lnTo>
                    <a:pt x="6286" y="4318"/>
                  </a:lnTo>
                  <a:lnTo>
                    <a:pt x="12611" y="4318"/>
                  </a:lnTo>
                  <a:lnTo>
                    <a:pt x="12611" y="2844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11" y="4318"/>
                  </a:moveTo>
                  <a:lnTo>
                    <a:pt x="6286" y="4318"/>
                  </a:lnTo>
                  <a:lnTo>
                    <a:pt x="8293" y="6324"/>
                  </a:lnTo>
                  <a:lnTo>
                    <a:pt x="6286" y="8343"/>
                  </a:lnTo>
                  <a:lnTo>
                    <a:pt x="12604" y="8343"/>
                  </a:lnTo>
                  <a:lnTo>
                    <a:pt x="1261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6065773" y="622668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6063639" y="622453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0" y="2819"/>
                  </a:lnTo>
                  <a:lnTo>
                    <a:pt x="0" y="9791"/>
                  </a:lnTo>
                  <a:lnTo>
                    <a:pt x="2768" y="12636"/>
                  </a:lnTo>
                  <a:lnTo>
                    <a:pt x="9779" y="12636"/>
                  </a:lnTo>
                  <a:lnTo>
                    <a:pt x="12598" y="9791"/>
                  </a:lnTo>
                  <a:lnTo>
                    <a:pt x="12604" y="8318"/>
                  </a:lnTo>
                  <a:lnTo>
                    <a:pt x="6286" y="8318"/>
                  </a:lnTo>
                  <a:lnTo>
                    <a:pt x="4292" y="6299"/>
                  </a:lnTo>
                  <a:lnTo>
                    <a:pt x="6286" y="4305"/>
                  </a:lnTo>
                  <a:lnTo>
                    <a:pt x="12604" y="4305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05"/>
                  </a:moveTo>
                  <a:lnTo>
                    <a:pt x="6286" y="4305"/>
                  </a:lnTo>
                  <a:lnTo>
                    <a:pt x="8293" y="6299"/>
                  </a:lnTo>
                  <a:lnTo>
                    <a:pt x="6286" y="8318"/>
                  </a:lnTo>
                  <a:lnTo>
                    <a:pt x="12604" y="8318"/>
                  </a:lnTo>
                  <a:lnTo>
                    <a:pt x="12604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6065773" y="624083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64"/>
                  </a:lnTo>
                  <a:lnTo>
                    <a:pt x="8318" y="4178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6063640" y="62386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2781" y="12"/>
                  </a:lnTo>
                  <a:lnTo>
                    <a:pt x="12" y="2832"/>
                  </a:lnTo>
                  <a:lnTo>
                    <a:pt x="0" y="9817"/>
                  </a:lnTo>
                  <a:lnTo>
                    <a:pt x="2781" y="12636"/>
                  </a:lnTo>
                  <a:lnTo>
                    <a:pt x="6286" y="12649"/>
                  </a:lnTo>
                  <a:lnTo>
                    <a:pt x="9779" y="12636"/>
                  </a:lnTo>
                  <a:lnTo>
                    <a:pt x="12598" y="9817"/>
                  </a:lnTo>
                  <a:lnTo>
                    <a:pt x="12603" y="8331"/>
                  </a:lnTo>
                  <a:lnTo>
                    <a:pt x="6286" y="8331"/>
                  </a:lnTo>
                  <a:lnTo>
                    <a:pt x="4292" y="6337"/>
                  </a:lnTo>
                  <a:lnTo>
                    <a:pt x="6286" y="4318"/>
                  </a:lnTo>
                  <a:lnTo>
                    <a:pt x="12603" y="4318"/>
                  </a:lnTo>
                  <a:lnTo>
                    <a:pt x="12598" y="2832"/>
                  </a:lnTo>
                  <a:lnTo>
                    <a:pt x="9779" y="12"/>
                  </a:lnTo>
                  <a:lnTo>
                    <a:pt x="6286" y="0"/>
                  </a:lnTo>
                  <a:close/>
                </a:path>
                <a:path w="12700" h="12700">
                  <a:moveTo>
                    <a:pt x="12603" y="4318"/>
                  </a:moveTo>
                  <a:lnTo>
                    <a:pt x="6286" y="4318"/>
                  </a:lnTo>
                  <a:lnTo>
                    <a:pt x="8293" y="6337"/>
                  </a:lnTo>
                  <a:lnTo>
                    <a:pt x="6286" y="8331"/>
                  </a:lnTo>
                  <a:lnTo>
                    <a:pt x="12603" y="8331"/>
                  </a:lnTo>
                  <a:lnTo>
                    <a:pt x="1260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6065773" y="625499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6063640" y="625283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12" y="2819"/>
                  </a:lnTo>
                  <a:lnTo>
                    <a:pt x="0" y="9804"/>
                  </a:lnTo>
                  <a:lnTo>
                    <a:pt x="2781" y="12636"/>
                  </a:lnTo>
                  <a:lnTo>
                    <a:pt x="9779" y="12636"/>
                  </a:lnTo>
                  <a:lnTo>
                    <a:pt x="12598" y="9804"/>
                  </a:lnTo>
                  <a:lnTo>
                    <a:pt x="12604" y="8318"/>
                  </a:lnTo>
                  <a:lnTo>
                    <a:pt x="6286" y="8318"/>
                  </a:lnTo>
                  <a:lnTo>
                    <a:pt x="4292" y="6311"/>
                  </a:lnTo>
                  <a:lnTo>
                    <a:pt x="6286" y="4318"/>
                  </a:lnTo>
                  <a:lnTo>
                    <a:pt x="12604" y="4318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18"/>
                  </a:moveTo>
                  <a:lnTo>
                    <a:pt x="6286" y="4318"/>
                  </a:lnTo>
                  <a:lnTo>
                    <a:pt x="8293" y="6311"/>
                  </a:lnTo>
                  <a:lnTo>
                    <a:pt x="6286" y="8318"/>
                  </a:lnTo>
                  <a:lnTo>
                    <a:pt x="12604" y="8318"/>
                  </a:lnTo>
                  <a:lnTo>
                    <a:pt x="126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6065773" y="626913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6063640" y="626697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12" y="2819"/>
                  </a:lnTo>
                  <a:lnTo>
                    <a:pt x="0" y="9804"/>
                  </a:lnTo>
                  <a:lnTo>
                    <a:pt x="2781" y="12636"/>
                  </a:lnTo>
                  <a:lnTo>
                    <a:pt x="9779" y="12636"/>
                  </a:lnTo>
                  <a:lnTo>
                    <a:pt x="12598" y="9804"/>
                  </a:lnTo>
                  <a:lnTo>
                    <a:pt x="12604" y="8318"/>
                  </a:lnTo>
                  <a:lnTo>
                    <a:pt x="6286" y="8318"/>
                  </a:lnTo>
                  <a:lnTo>
                    <a:pt x="4292" y="6311"/>
                  </a:lnTo>
                  <a:lnTo>
                    <a:pt x="6286" y="4317"/>
                  </a:lnTo>
                  <a:lnTo>
                    <a:pt x="12604" y="4317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17"/>
                  </a:moveTo>
                  <a:lnTo>
                    <a:pt x="6286" y="4317"/>
                  </a:lnTo>
                  <a:lnTo>
                    <a:pt x="8293" y="6311"/>
                  </a:lnTo>
                  <a:lnTo>
                    <a:pt x="6286" y="8318"/>
                  </a:lnTo>
                  <a:lnTo>
                    <a:pt x="12604" y="8318"/>
                  </a:lnTo>
                  <a:lnTo>
                    <a:pt x="1260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6065773" y="628328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79"/>
                  </a:lnTo>
                  <a:lnTo>
                    <a:pt x="0" y="6464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79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6063652" y="628112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74" y="0"/>
                  </a:moveTo>
                  <a:lnTo>
                    <a:pt x="2744" y="12"/>
                  </a:lnTo>
                  <a:lnTo>
                    <a:pt x="0" y="2832"/>
                  </a:lnTo>
                  <a:lnTo>
                    <a:pt x="0" y="9817"/>
                  </a:lnTo>
                  <a:lnTo>
                    <a:pt x="2769" y="12636"/>
                  </a:lnTo>
                  <a:lnTo>
                    <a:pt x="9766" y="12636"/>
                  </a:lnTo>
                  <a:lnTo>
                    <a:pt x="12586" y="9817"/>
                  </a:lnTo>
                  <a:lnTo>
                    <a:pt x="12591" y="8331"/>
                  </a:lnTo>
                  <a:lnTo>
                    <a:pt x="6274" y="8331"/>
                  </a:lnTo>
                  <a:lnTo>
                    <a:pt x="4280" y="6311"/>
                  </a:lnTo>
                  <a:lnTo>
                    <a:pt x="6274" y="4317"/>
                  </a:lnTo>
                  <a:lnTo>
                    <a:pt x="12591" y="4317"/>
                  </a:lnTo>
                  <a:lnTo>
                    <a:pt x="12586" y="2832"/>
                  </a:lnTo>
                  <a:lnTo>
                    <a:pt x="9766" y="12"/>
                  </a:lnTo>
                  <a:lnTo>
                    <a:pt x="6274" y="0"/>
                  </a:lnTo>
                  <a:close/>
                </a:path>
                <a:path w="12700" h="12700">
                  <a:moveTo>
                    <a:pt x="12591" y="4317"/>
                  </a:moveTo>
                  <a:lnTo>
                    <a:pt x="6274" y="4317"/>
                  </a:lnTo>
                  <a:lnTo>
                    <a:pt x="8281" y="6311"/>
                  </a:lnTo>
                  <a:lnTo>
                    <a:pt x="6274" y="8331"/>
                  </a:lnTo>
                  <a:lnTo>
                    <a:pt x="12591" y="8331"/>
                  </a:lnTo>
                  <a:lnTo>
                    <a:pt x="1259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6065773" y="629744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51"/>
                  </a:lnTo>
                  <a:lnTo>
                    <a:pt x="8318" y="4165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6063640" y="629528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12" y="2819"/>
                  </a:lnTo>
                  <a:lnTo>
                    <a:pt x="0" y="9804"/>
                  </a:lnTo>
                  <a:lnTo>
                    <a:pt x="2781" y="12623"/>
                  </a:lnTo>
                  <a:lnTo>
                    <a:pt x="6286" y="12636"/>
                  </a:lnTo>
                  <a:lnTo>
                    <a:pt x="9779" y="12623"/>
                  </a:lnTo>
                  <a:lnTo>
                    <a:pt x="12598" y="9804"/>
                  </a:lnTo>
                  <a:lnTo>
                    <a:pt x="12603" y="8318"/>
                  </a:lnTo>
                  <a:lnTo>
                    <a:pt x="6286" y="8318"/>
                  </a:lnTo>
                  <a:lnTo>
                    <a:pt x="4292" y="6324"/>
                  </a:lnTo>
                  <a:lnTo>
                    <a:pt x="6286" y="4317"/>
                  </a:lnTo>
                  <a:lnTo>
                    <a:pt x="12604" y="4317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17"/>
                  </a:moveTo>
                  <a:lnTo>
                    <a:pt x="6286" y="4317"/>
                  </a:lnTo>
                  <a:lnTo>
                    <a:pt x="8293" y="6324"/>
                  </a:lnTo>
                  <a:lnTo>
                    <a:pt x="6286" y="8318"/>
                  </a:lnTo>
                  <a:lnTo>
                    <a:pt x="12603" y="8318"/>
                  </a:lnTo>
                  <a:lnTo>
                    <a:pt x="1260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6065773" y="631159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65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6063640" y="630943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0" y="2832"/>
                  </a:lnTo>
                  <a:lnTo>
                    <a:pt x="12" y="9817"/>
                  </a:lnTo>
                  <a:lnTo>
                    <a:pt x="2781" y="12636"/>
                  </a:lnTo>
                  <a:lnTo>
                    <a:pt x="9779" y="12636"/>
                  </a:lnTo>
                  <a:lnTo>
                    <a:pt x="12598" y="9817"/>
                  </a:lnTo>
                  <a:lnTo>
                    <a:pt x="12604" y="8318"/>
                  </a:lnTo>
                  <a:lnTo>
                    <a:pt x="6286" y="8318"/>
                  </a:lnTo>
                  <a:lnTo>
                    <a:pt x="4292" y="6324"/>
                  </a:lnTo>
                  <a:lnTo>
                    <a:pt x="6286" y="4318"/>
                  </a:lnTo>
                  <a:lnTo>
                    <a:pt x="12604" y="4318"/>
                  </a:lnTo>
                  <a:lnTo>
                    <a:pt x="12598" y="2832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18"/>
                  </a:moveTo>
                  <a:lnTo>
                    <a:pt x="6286" y="4318"/>
                  </a:lnTo>
                  <a:lnTo>
                    <a:pt x="8293" y="6324"/>
                  </a:lnTo>
                  <a:lnTo>
                    <a:pt x="6286" y="8318"/>
                  </a:lnTo>
                  <a:lnTo>
                    <a:pt x="12604" y="8318"/>
                  </a:lnTo>
                  <a:lnTo>
                    <a:pt x="126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6065773" y="632574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6063640" y="632359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0" y="2819"/>
                  </a:lnTo>
                  <a:lnTo>
                    <a:pt x="12" y="9804"/>
                  </a:lnTo>
                  <a:lnTo>
                    <a:pt x="2781" y="12623"/>
                  </a:lnTo>
                  <a:lnTo>
                    <a:pt x="9779" y="12623"/>
                  </a:lnTo>
                  <a:lnTo>
                    <a:pt x="12598" y="9804"/>
                  </a:lnTo>
                  <a:lnTo>
                    <a:pt x="12604" y="8305"/>
                  </a:lnTo>
                  <a:lnTo>
                    <a:pt x="6286" y="8305"/>
                  </a:lnTo>
                  <a:lnTo>
                    <a:pt x="4292" y="6311"/>
                  </a:lnTo>
                  <a:lnTo>
                    <a:pt x="6286" y="4305"/>
                  </a:lnTo>
                  <a:lnTo>
                    <a:pt x="12603" y="4305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3" y="4305"/>
                  </a:moveTo>
                  <a:lnTo>
                    <a:pt x="6286" y="4305"/>
                  </a:lnTo>
                  <a:lnTo>
                    <a:pt x="8293" y="6311"/>
                  </a:lnTo>
                  <a:lnTo>
                    <a:pt x="6286" y="8305"/>
                  </a:lnTo>
                  <a:lnTo>
                    <a:pt x="12604" y="8305"/>
                  </a:lnTo>
                  <a:lnTo>
                    <a:pt x="12603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6065773" y="633989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6063640" y="63377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2781" y="12"/>
                  </a:lnTo>
                  <a:lnTo>
                    <a:pt x="0" y="2832"/>
                  </a:lnTo>
                  <a:lnTo>
                    <a:pt x="12" y="9817"/>
                  </a:lnTo>
                  <a:lnTo>
                    <a:pt x="2781" y="12636"/>
                  </a:lnTo>
                  <a:lnTo>
                    <a:pt x="9779" y="12636"/>
                  </a:lnTo>
                  <a:lnTo>
                    <a:pt x="12598" y="9817"/>
                  </a:lnTo>
                  <a:lnTo>
                    <a:pt x="12603" y="8331"/>
                  </a:lnTo>
                  <a:lnTo>
                    <a:pt x="6286" y="8331"/>
                  </a:lnTo>
                  <a:lnTo>
                    <a:pt x="4292" y="6311"/>
                  </a:lnTo>
                  <a:lnTo>
                    <a:pt x="6286" y="4318"/>
                  </a:lnTo>
                  <a:lnTo>
                    <a:pt x="12603" y="4318"/>
                  </a:lnTo>
                  <a:lnTo>
                    <a:pt x="12598" y="2832"/>
                  </a:lnTo>
                  <a:lnTo>
                    <a:pt x="9779" y="12"/>
                  </a:lnTo>
                  <a:lnTo>
                    <a:pt x="6286" y="0"/>
                  </a:lnTo>
                  <a:close/>
                </a:path>
                <a:path w="12700" h="12700">
                  <a:moveTo>
                    <a:pt x="12603" y="4318"/>
                  </a:moveTo>
                  <a:lnTo>
                    <a:pt x="6286" y="4318"/>
                  </a:lnTo>
                  <a:lnTo>
                    <a:pt x="8293" y="6311"/>
                  </a:lnTo>
                  <a:lnTo>
                    <a:pt x="6286" y="8331"/>
                  </a:lnTo>
                  <a:lnTo>
                    <a:pt x="12603" y="8331"/>
                  </a:lnTo>
                  <a:lnTo>
                    <a:pt x="1260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6065773" y="635405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51"/>
                  </a:lnTo>
                  <a:lnTo>
                    <a:pt x="8318" y="4152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6063652" y="635189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76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769" y="12623"/>
                  </a:lnTo>
                  <a:lnTo>
                    <a:pt x="6274" y="12636"/>
                  </a:lnTo>
                  <a:lnTo>
                    <a:pt x="9766" y="12623"/>
                  </a:lnTo>
                  <a:lnTo>
                    <a:pt x="12586" y="9804"/>
                  </a:lnTo>
                  <a:lnTo>
                    <a:pt x="12591" y="8318"/>
                  </a:lnTo>
                  <a:lnTo>
                    <a:pt x="6274" y="8318"/>
                  </a:lnTo>
                  <a:lnTo>
                    <a:pt x="4280" y="6311"/>
                  </a:lnTo>
                  <a:lnTo>
                    <a:pt x="6274" y="4317"/>
                  </a:lnTo>
                  <a:lnTo>
                    <a:pt x="12591" y="4317"/>
                  </a:lnTo>
                  <a:lnTo>
                    <a:pt x="12586" y="2819"/>
                  </a:lnTo>
                  <a:lnTo>
                    <a:pt x="9766" y="0"/>
                  </a:lnTo>
                  <a:close/>
                </a:path>
                <a:path w="12700" h="12700">
                  <a:moveTo>
                    <a:pt x="12591" y="4317"/>
                  </a:moveTo>
                  <a:lnTo>
                    <a:pt x="6274" y="4317"/>
                  </a:lnTo>
                  <a:lnTo>
                    <a:pt x="8280" y="6311"/>
                  </a:lnTo>
                  <a:lnTo>
                    <a:pt x="6274" y="8318"/>
                  </a:lnTo>
                  <a:lnTo>
                    <a:pt x="12591" y="8318"/>
                  </a:lnTo>
                  <a:lnTo>
                    <a:pt x="1259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6065773" y="636819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6063640" y="636603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12" y="2819"/>
                  </a:lnTo>
                  <a:lnTo>
                    <a:pt x="0" y="9804"/>
                  </a:lnTo>
                  <a:lnTo>
                    <a:pt x="2781" y="12636"/>
                  </a:lnTo>
                  <a:lnTo>
                    <a:pt x="9779" y="12636"/>
                  </a:lnTo>
                  <a:lnTo>
                    <a:pt x="12598" y="9804"/>
                  </a:lnTo>
                  <a:lnTo>
                    <a:pt x="12604" y="8318"/>
                  </a:lnTo>
                  <a:lnTo>
                    <a:pt x="6286" y="8318"/>
                  </a:lnTo>
                  <a:lnTo>
                    <a:pt x="4292" y="6311"/>
                  </a:lnTo>
                  <a:lnTo>
                    <a:pt x="6286" y="4318"/>
                  </a:lnTo>
                  <a:lnTo>
                    <a:pt x="12604" y="4318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18"/>
                  </a:moveTo>
                  <a:lnTo>
                    <a:pt x="6286" y="4318"/>
                  </a:lnTo>
                  <a:lnTo>
                    <a:pt x="8293" y="6311"/>
                  </a:lnTo>
                  <a:lnTo>
                    <a:pt x="6286" y="8318"/>
                  </a:lnTo>
                  <a:lnTo>
                    <a:pt x="12604" y="8318"/>
                  </a:lnTo>
                  <a:lnTo>
                    <a:pt x="126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6065773" y="638234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6063652" y="638020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76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769" y="12623"/>
                  </a:lnTo>
                  <a:lnTo>
                    <a:pt x="9766" y="12623"/>
                  </a:lnTo>
                  <a:lnTo>
                    <a:pt x="12586" y="9804"/>
                  </a:lnTo>
                  <a:lnTo>
                    <a:pt x="12591" y="8305"/>
                  </a:lnTo>
                  <a:lnTo>
                    <a:pt x="6274" y="8305"/>
                  </a:lnTo>
                  <a:lnTo>
                    <a:pt x="4280" y="6311"/>
                  </a:lnTo>
                  <a:lnTo>
                    <a:pt x="6274" y="4305"/>
                  </a:lnTo>
                  <a:lnTo>
                    <a:pt x="12591" y="4305"/>
                  </a:lnTo>
                  <a:lnTo>
                    <a:pt x="12586" y="2819"/>
                  </a:lnTo>
                  <a:lnTo>
                    <a:pt x="9766" y="0"/>
                  </a:lnTo>
                  <a:close/>
                </a:path>
                <a:path w="12700" h="12700">
                  <a:moveTo>
                    <a:pt x="12591" y="4305"/>
                  </a:moveTo>
                  <a:lnTo>
                    <a:pt x="6274" y="4305"/>
                  </a:lnTo>
                  <a:lnTo>
                    <a:pt x="8280" y="6311"/>
                  </a:lnTo>
                  <a:lnTo>
                    <a:pt x="6274" y="8305"/>
                  </a:lnTo>
                  <a:lnTo>
                    <a:pt x="12591" y="8305"/>
                  </a:lnTo>
                  <a:lnTo>
                    <a:pt x="1259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6065773" y="639649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6063640" y="639433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2781" y="12"/>
                  </a:lnTo>
                  <a:lnTo>
                    <a:pt x="0" y="2832"/>
                  </a:lnTo>
                  <a:lnTo>
                    <a:pt x="12" y="9817"/>
                  </a:lnTo>
                  <a:lnTo>
                    <a:pt x="2781" y="12636"/>
                  </a:lnTo>
                  <a:lnTo>
                    <a:pt x="6286" y="12649"/>
                  </a:lnTo>
                  <a:lnTo>
                    <a:pt x="9779" y="12636"/>
                  </a:lnTo>
                  <a:lnTo>
                    <a:pt x="12598" y="9817"/>
                  </a:lnTo>
                  <a:lnTo>
                    <a:pt x="12603" y="8331"/>
                  </a:lnTo>
                  <a:lnTo>
                    <a:pt x="6286" y="8331"/>
                  </a:lnTo>
                  <a:lnTo>
                    <a:pt x="4292" y="6311"/>
                  </a:lnTo>
                  <a:lnTo>
                    <a:pt x="6286" y="4318"/>
                  </a:lnTo>
                  <a:lnTo>
                    <a:pt x="12603" y="4318"/>
                  </a:lnTo>
                  <a:lnTo>
                    <a:pt x="12598" y="2832"/>
                  </a:lnTo>
                  <a:lnTo>
                    <a:pt x="9779" y="12"/>
                  </a:lnTo>
                  <a:lnTo>
                    <a:pt x="6286" y="0"/>
                  </a:lnTo>
                  <a:close/>
                </a:path>
                <a:path w="12700" h="12700">
                  <a:moveTo>
                    <a:pt x="12603" y="4318"/>
                  </a:moveTo>
                  <a:lnTo>
                    <a:pt x="6286" y="4318"/>
                  </a:lnTo>
                  <a:lnTo>
                    <a:pt x="8293" y="6311"/>
                  </a:lnTo>
                  <a:lnTo>
                    <a:pt x="6286" y="8331"/>
                  </a:lnTo>
                  <a:lnTo>
                    <a:pt x="12603" y="8331"/>
                  </a:lnTo>
                  <a:lnTo>
                    <a:pt x="1260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6065773" y="641065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51"/>
                  </a:lnTo>
                  <a:lnTo>
                    <a:pt x="8318" y="4152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6063652" y="640849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76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756" y="12636"/>
                  </a:lnTo>
                  <a:lnTo>
                    <a:pt x="9779" y="12636"/>
                  </a:lnTo>
                  <a:lnTo>
                    <a:pt x="12586" y="9804"/>
                  </a:lnTo>
                  <a:lnTo>
                    <a:pt x="12591" y="8331"/>
                  </a:lnTo>
                  <a:lnTo>
                    <a:pt x="6274" y="8331"/>
                  </a:lnTo>
                  <a:lnTo>
                    <a:pt x="4280" y="6311"/>
                  </a:lnTo>
                  <a:lnTo>
                    <a:pt x="6274" y="4318"/>
                  </a:lnTo>
                  <a:lnTo>
                    <a:pt x="12591" y="4318"/>
                  </a:lnTo>
                  <a:lnTo>
                    <a:pt x="12586" y="2819"/>
                  </a:lnTo>
                  <a:lnTo>
                    <a:pt x="9766" y="0"/>
                  </a:lnTo>
                  <a:close/>
                </a:path>
                <a:path w="12700" h="12700">
                  <a:moveTo>
                    <a:pt x="12591" y="4318"/>
                  </a:moveTo>
                  <a:lnTo>
                    <a:pt x="6274" y="4318"/>
                  </a:lnTo>
                  <a:lnTo>
                    <a:pt x="8281" y="6311"/>
                  </a:lnTo>
                  <a:lnTo>
                    <a:pt x="6274" y="8331"/>
                  </a:lnTo>
                  <a:lnTo>
                    <a:pt x="12591" y="8331"/>
                  </a:lnTo>
                  <a:lnTo>
                    <a:pt x="1259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6065773" y="642480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6063639" y="642264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68" y="0"/>
                  </a:lnTo>
                  <a:lnTo>
                    <a:pt x="0" y="2844"/>
                  </a:lnTo>
                  <a:lnTo>
                    <a:pt x="12" y="9817"/>
                  </a:lnTo>
                  <a:lnTo>
                    <a:pt x="2781" y="12636"/>
                  </a:lnTo>
                  <a:lnTo>
                    <a:pt x="9779" y="12636"/>
                  </a:lnTo>
                  <a:lnTo>
                    <a:pt x="12598" y="9817"/>
                  </a:lnTo>
                  <a:lnTo>
                    <a:pt x="12604" y="8318"/>
                  </a:lnTo>
                  <a:lnTo>
                    <a:pt x="6286" y="8318"/>
                  </a:lnTo>
                  <a:lnTo>
                    <a:pt x="4292" y="6324"/>
                  </a:lnTo>
                  <a:lnTo>
                    <a:pt x="6286" y="4317"/>
                  </a:lnTo>
                  <a:lnTo>
                    <a:pt x="12611" y="4317"/>
                  </a:lnTo>
                  <a:lnTo>
                    <a:pt x="12611" y="2844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11" y="4317"/>
                  </a:moveTo>
                  <a:lnTo>
                    <a:pt x="6286" y="4317"/>
                  </a:lnTo>
                  <a:lnTo>
                    <a:pt x="8293" y="6324"/>
                  </a:lnTo>
                  <a:lnTo>
                    <a:pt x="6286" y="8318"/>
                  </a:lnTo>
                  <a:lnTo>
                    <a:pt x="12604" y="8318"/>
                  </a:lnTo>
                  <a:lnTo>
                    <a:pt x="1261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6065773" y="643895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6063652" y="643680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76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769" y="12623"/>
                  </a:lnTo>
                  <a:lnTo>
                    <a:pt x="9766" y="12623"/>
                  </a:lnTo>
                  <a:lnTo>
                    <a:pt x="12586" y="9804"/>
                  </a:lnTo>
                  <a:lnTo>
                    <a:pt x="12591" y="8305"/>
                  </a:lnTo>
                  <a:lnTo>
                    <a:pt x="6274" y="8305"/>
                  </a:lnTo>
                  <a:lnTo>
                    <a:pt x="4280" y="6311"/>
                  </a:lnTo>
                  <a:lnTo>
                    <a:pt x="6274" y="4305"/>
                  </a:lnTo>
                  <a:lnTo>
                    <a:pt x="12591" y="4305"/>
                  </a:lnTo>
                  <a:lnTo>
                    <a:pt x="12586" y="2819"/>
                  </a:lnTo>
                  <a:lnTo>
                    <a:pt x="9766" y="0"/>
                  </a:lnTo>
                  <a:close/>
                </a:path>
                <a:path w="12700" h="12700">
                  <a:moveTo>
                    <a:pt x="12591" y="4305"/>
                  </a:moveTo>
                  <a:lnTo>
                    <a:pt x="6274" y="4305"/>
                  </a:lnTo>
                  <a:lnTo>
                    <a:pt x="8280" y="6311"/>
                  </a:lnTo>
                  <a:lnTo>
                    <a:pt x="6274" y="8305"/>
                  </a:lnTo>
                  <a:lnTo>
                    <a:pt x="12591" y="8305"/>
                  </a:lnTo>
                  <a:lnTo>
                    <a:pt x="1259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6065773" y="645311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51"/>
                  </a:lnTo>
                  <a:lnTo>
                    <a:pt x="8318" y="4152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6063652" y="64509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4" y="0"/>
                  </a:moveTo>
                  <a:lnTo>
                    <a:pt x="2781" y="0"/>
                  </a:lnTo>
                  <a:lnTo>
                    <a:pt x="0" y="2806"/>
                  </a:lnTo>
                  <a:lnTo>
                    <a:pt x="0" y="9791"/>
                  </a:lnTo>
                  <a:lnTo>
                    <a:pt x="2756" y="12623"/>
                  </a:lnTo>
                  <a:lnTo>
                    <a:pt x="9766" y="12623"/>
                  </a:lnTo>
                  <a:lnTo>
                    <a:pt x="12599" y="9791"/>
                  </a:lnTo>
                  <a:lnTo>
                    <a:pt x="12599" y="8318"/>
                  </a:lnTo>
                  <a:lnTo>
                    <a:pt x="6274" y="8318"/>
                  </a:lnTo>
                  <a:lnTo>
                    <a:pt x="4280" y="6299"/>
                  </a:lnTo>
                  <a:lnTo>
                    <a:pt x="6274" y="4305"/>
                  </a:lnTo>
                  <a:lnTo>
                    <a:pt x="12591" y="4305"/>
                  </a:lnTo>
                  <a:lnTo>
                    <a:pt x="12586" y="2806"/>
                  </a:lnTo>
                  <a:lnTo>
                    <a:pt x="9754" y="0"/>
                  </a:lnTo>
                  <a:close/>
                </a:path>
                <a:path w="12700" h="12700">
                  <a:moveTo>
                    <a:pt x="12591" y="4305"/>
                  </a:moveTo>
                  <a:lnTo>
                    <a:pt x="6274" y="4305"/>
                  </a:lnTo>
                  <a:lnTo>
                    <a:pt x="8281" y="6299"/>
                  </a:lnTo>
                  <a:lnTo>
                    <a:pt x="6274" y="8318"/>
                  </a:lnTo>
                  <a:lnTo>
                    <a:pt x="12599" y="8318"/>
                  </a:lnTo>
                  <a:lnTo>
                    <a:pt x="1259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6065773" y="646725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51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51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6063640" y="64650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68" y="0"/>
                  </a:lnTo>
                  <a:lnTo>
                    <a:pt x="12" y="2832"/>
                  </a:lnTo>
                  <a:lnTo>
                    <a:pt x="0" y="9804"/>
                  </a:lnTo>
                  <a:lnTo>
                    <a:pt x="2781" y="12623"/>
                  </a:lnTo>
                  <a:lnTo>
                    <a:pt x="9779" y="12623"/>
                  </a:lnTo>
                  <a:lnTo>
                    <a:pt x="12598" y="9804"/>
                  </a:lnTo>
                  <a:lnTo>
                    <a:pt x="12603" y="8318"/>
                  </a:lnTo>
                  <a:lnTo>
                    <a:pt x="6286" y="8318"/>
                  </a:lnTo>
                  <a:lnTo>
                    <a:pt x="4292" y="6324"/>
                  </a:lnTo>
                  <a:lnTo>
                    <a:pt x="6286" y="4318"/>
                  </a:lnTo>
                  <a:lnTo>
                    <a:pt x="12611" y="4318"/>
                  </a:lnTo>
                  <a:lnTo>
                    <a:pt x="12611" y="2832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11" y="4318"/>
                  </a:moveTo>
                  <a:lnTo>
                    <a:pt x="6286" y="4318"/>
                  </a:lnTo>
                  <a:lnTo>
                    <a:pt x="8293" y="6324"/>
                  </a:lnTo>
                  <a:lnTo>
                    <a:pt x="6286" y="8318"/>
                  </a:lnTo>
                  <a:lnTo>
                    <a:pt x="12603" y="8318"/>
                  </a:lnTo>
                  <a:lnTo>
                    <a:pt x="1261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6065773" y="648140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51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5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6063640" y="647924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79" y="0"/>
                  </a:moveTo>
                  <a:lnTo>
                    <a:pt x="2781" y="0"/>
                  </a:lnTo>
                  <a:lnTo>
                    <a:pt x="12" y="2819"/>
                  </a:lnTo>
                  <a:lnTo>
                    <a:pt x="0" y="9804"/>
                  </a:lnTo>
                  <a:lnTo>
                    <a:pt x="2781" y="12636"/>
                  </a:lnTo>
                  <a:lnTo>
                    <a:pt x="9779" y="12636"/>
                  </a:lnTo>
                  <a:lnTo>
                    <a:pt x="12598" y="9804"/>
                  </a:lnTo>
                  <a:lnTo>
                    <a:pt x="12604" y="8318"/>
                  </a:lnTo>
                  <a:lnTo>
                    <a:pt x="6286" y="8318"/>
                  </a:lnTo>
                  <a:lnTo>
                    <a:pt x="4292" y="6311"/>
                  </a:lnTo>
                  <a:lnTo>
                    <a:pt x="6286" y="4317"/>
                  </a:lnTo>
                  <a:lnTo>
                    <a:pt x="12604" y="4317"/>
                  </a:lnTo>
                  <a:lnTo>
                    <a:pt x="12598" y="2819"/>
                  </a:lnTo>
                  <a:lnTo>
                    <a:pt x="9779" y="0"/>
                  </a:lnTo>
                  <a:close/>
                </a:path>
                <a:path w="12700" h="12700">
                  <a:moveTo>
                    <a:pt x="12604" y="4317"/>
                  </a:moveTo>
                  <a:lnTo>
                    <a:pt x="6286" y="4317"/>
                  </a:lnTo>
                  <a:lnTo>
                    <a:pt x="8293" y="6311"/>
                  </a:lnTo>
                  <a:lnTo>
                    <a:pt x="6286" y="8318"/>
                  </a:lnTo>
                  <a:lnTo>
                    <a:pt x="12604" y="8318"/>
                  </a:lnTo>
                  <a:lnTo>
                    <a:pt x="1260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6065773" y="649555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65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6063652" y="649340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76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769" y="12623"/>
                  </a:lnTo>
                  <a:lnTo>
                    <a:pt x="9766" y="12623"/>
                  </a:lnTo>
                  <a:lnTo>
                    <a:pt x="12586" y="9804"/>
                  </a:lnTo>
                  <a:lnTo>
                    <a:pt x="12591" y="8305"/>
                  </a:lnTo>
                  <a:lnTo>
                    <a:pt x="6274" y="8305"/>
                  </a:lnTo>
                  <a:lnTo>
                    <a:pt x="4280" y="6311"/>
                  </a:lnTo>
                  <a:lnTo>
                    <a:pt x="6274" y="4305"/>
                  </a:lnTo>
                  <a:lnTo>
                    <a:pt x="12591" y="4305"/>
                  </a:lnTo>
                  <a:lnTo>
                    <a:pt x="12586" y="2819"/>
                  </a:lnTo>
                  <a:lnTo>
                    <a:pt x="9766" y="0"/>
                  </a:lnTo>
                  <a:close/>
                </a:path>
                <a:path w="12700" h="12700">
                  <a:moveTo>
                    <a:pt x="12591" y="4305"/>
                  </a:moveTo>
                  <a:lnTo>
                    <a:pt x="6274" y="4305"/>
                  </a:lnTo>
                  <a:lnTo>
                    <a:pt x="8280" y="6311"/>
                  </a:lnTo>
                  <a:lnTo>
                    <a:pt x="6274" y="8305"/>
                  </a:lnTo>
                  <a:lnTo>
                    <a:pt x="12591" y="8305"/>
                  </a:lnTo>
                  <a:lnTo>
                    <a:pt x="1259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6065773" y="650970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31"/>
                  </a:lnTo>
                  <a:lnTo>
                    <a:pt x="6451" y="8331"/>
                  </a:lnTo>
                  <a:lnTo>
                    <a:pt x="8318" y="6464"/>
                  </a:lnTo>
                  <a:lnTo>
                    <a:pt x="8318" y="4178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6063640" y="650754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2781" y="12"/>
                  </a:lnTo>
                  <a:lnTo>
                    <a:pt x="12" y="2832"/>
                  </a:lnTo>
                  <a:lnTo>
                    <a:pt x="0" y="9817"/>
                  </a:lnTo>
                  <a:lnTo>
                    <a:pt x="2781" y="12636"/>
                  </a:lnTo>
                  <a:lnTo>
                    <a:pt x="6286" y="12649"/>
                  </a:lnTo>
                  <a:lnTo>
                    <a:pt x="9779" y="12636"/>
                  </a:lnTo>
                  <a:lnTo>
                    <a:pt x="12598" y="9817"/>
                  </a:lnTo>
                  <a:lnTo>
                    <a:pt x="12603" y="8331"/>
                  </a:lnTo>
                  <a:lnTo>
                    <a:pt x="6286" y="8331"/>
                  </a:lnTo>
                  <a:lnTo>
                    <a:pt x="4292" y="6337"/>
                  </a:lnTo>
                  <a:lnTo>
                    <a:pt x="6286" y="4318"/>
                  </a:lnTo>
                  <a:lnTo>
                    <a:pt x="12603" y="4318"/>
                  </a:lnTo>
                  <a:lnTo>
                    <a:pt x="12598" y="2832"/>
                  </a:lnTo>
                  <a:lnTo>
                    <a:pt x="9779" y="12"/>
                  </a:lnTo>
                  <a:lnTo>
                    <a:pt x="6286" y="0"/>
                  </a:lnTo>
                  <a:close/>
                </a:path>
                <a:path w="12700" h="12700">
                  <a:moveTo>
                    <a:pt x="12603" y="4318"/>
                  </a:moveTo>
                  <a:lnTo>
                    <a:pt x="6286" y="4318"/>
                  </a:lnTo>
                  <a:lnTo>
                    <a:pt x="8293" y="6337"/>
                  </a:lnTo>
                  <a:lnTo>
                    <a:pt x="6286" y="8331"/>
                  </a:lnTo>
                  <a:lnTo>
                    <a:pt x="12603" y="8331"/>
                  </a:lnTo>
                  <a:lnTo>
                    <a:pt x="1260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6065773" y="652387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451" y="0"/>
                  </a:moveTo>
                  <a:lnTo>
                    <a:pt x="1841" y="0"/>
                  </a:lnTo>
                  <a:lnTo>
                    <a:pt x="0" y="1841"/>
                  </a:lnTo>
                  <a:lnTo>
                    <a:pt x="0" y="6438"/>
                  </a:lnTo>
                  <a:lnTo>
                    <a:pt x="1841" y="8305"/>
                  </a:lnTo>
                  <a:lnTo>
                    <a:pt x="6451" y="8305"/>
                  </a:lnTo>
                  <a:lnTo>
                    <a:pt x="8318" y="6438"/>
                  </a:lnTo>
                  <a:lnTo>
                    <a:pt x="8318" y="4152"/>
                  </a:lnTo>
                  <a:lnTo>
                    <a:pt x="8318" y="1841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6063640" y="652171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794" y="0"/>
                  </a:lnTo>
                  <a:lnTo>
                    <a:pt x="12" y="2806"/>
                  </a:lnTo>
                  <a:lnTo>
                    <a:pt x="0" y="9791"/>
                  </a:lnTo>
                  <a:lnTo>
                    <a:pt x="2781" y="12611"/>
                  </a:lnTo>
                  <a:lnTo>
                    <a:pt x="9779" y="12611"/>
                  </a:lnTo>
                  <a:lnTo>
                    <a:pt x="12598" y="9791"/>
                  </a:lnTo>
                  <a:lnTo>
                    <a:pt x="12603" y="8305"/>
                  </a:lnTo>
                  <a:lnTo>
                    <a:pt x="6286" y="8305"/>
                  </a:lnTo>
                  <a:lnTo>
                    <a:pt x="4292" y="6311"/>
                  </a:lnTo>
                  <a:lnTo>
                    <a:pt x="6286" y="4318"/>
                  </a:lnTo>
                  <a:lnTo>
                    <a:pt x="12604" y="4318"/>
                  </a:lnTo>
                  <a:lnTo>
                    <a:pt x="12598" y="2806"/>
                  </a:lnTo>
                  <a:lnTo>
                    <a:pt x="9766" y="0"/>
                  </a:lnTo>
                  <a:close/>
                </a:path>
                <a:path w="12700" h="12700">
                  <a:moveTo>
                    <a:pt x="12604" y="4318"/>
                  </a:moveTo>
                  <a:lnTo>
                    <a:pt x="6286" y="4318"/>
                  </a:lnTo>
                  <a:lnTo>
                    <a:pt x="8293" y="6311"/>
                  </a:lnTo>
                  <a:lnTo>
                    <a:pt x="6286" y="8305"/>
                  </a:lnTo>
                  <a:lnTo>
                    <a:pt x="12603" y="8305"/>
                  </a:lnTo>
                  <a:lnTo>
                    <a:pt x="126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6065773" y="653802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451" y="0"/>
                  </a:moveTo>
                  <a:lnTo>
                    <a:pt x="1841" y="0"/>
                  </a:lnTo>
                  <a:lnTo>
                    <a:pt x="0" y="1841"/>
                  </a:lnTo>
                  <a:lnTo>
                    <a:pt x="0" y="6451"/>
                  </a:lnTo>
                  <a:lnTo>
                    <a:pt x="1841" y="8305"/>
                  </a:lnTo>
                  <a:lnTo>
                    <a:pt x="6451" y="8305"/>
                  </a:lnTo>
                  <a:lnTo>
                    <a:pt x="8318" y="6451"/>
                  </a:lnTo>
                  <a:lnTo>
                    <a:pt x="8318" y="4152"/>
                  </a:lnTo>
                  <a:lnTo>
                    <a:pt x="8318" y="1841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6063640" y="65358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794" y="0"/>
                  </a:lnTo>
                  <a:lnTo>
                    <a:pt x="0" y="2819"/>
                  </a:lnTo>
                  <a:lnTo>
                    <a:pt x="12" y="9804"/>
                  </a:lnTo>
                  <a:lnTo>
                    <a:pt x="2781" y="12623"/>
                  </a:lnTo>
                  <a:lnTo>
                    <a:pt x="9779" y="12623"/>
                  </a:lnTo>
                  <a:lnTo>
                    <a:pt x="12598" y="9804"/>
                  </a:lnTo>
                  <a:lnTo>
                    <a:pt x="12603" y="8305"/>
                  </a:lnTo>
                  <a:lnTo>
                    <a:pt x="6286" y="8305"/>
                  </a:lnTo>
                  <a:lnTo>
                    <a:pt x="4292" y="6311"/>
                  </a:lnTo>
                  <a:lnTo>
                    <a:pt x="6286" y="4318"/>
                  </a:lnTo>
                  <a:lnTo>
                    <a:pt x="12603" y="4318"/>
                  </a:lnTo>
                  <a:lnTo>
                    <a:pt x="12598" y="2819"/>
                  </a:lnTo>
                  <a:lnTo>
                    <a:pt x="9766" y="0"/>
                  </a:lnTo>
                  <a:close/>
                </a:path>
                <a:path w="12700" h="12700">
                  <a:moveTo>
                    <a:pt x="12603" y="4318"/>
                  </a:moveTo>
                  <a:lnTo>
                    <a:pt x="6286" y="4318"/>
                  </a:lnTo>
                  <a:lnTo>
                    <a:pt x="8293" y="6311"/>
                  </a:lnTo>
                  <a:lnTo>
                    <a:pt x="6286" y="8305"/>
                  </a:lnTo>
                  <a:lnTo>
                    <a:pt x="12603" y="8305"/>
                  </a:lnTo>
                  <a:lnTo>
                    <a:pt x="1260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6065773" y="655215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451" y="0"/>
                  </a:moveTo>
                  <a:lnTo>
                    <a:pt x="1841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41" y="8318"/>
                  </a:lnTo>
                  <a:lnTo>
                    <a:pt x="6451" y="8318"/>
                  </a:lnTo>
                  <a:lnTo>
                    <a:pt x="8318" y="6464"/>
                  </a:lnTo>
                  <a:lnTo>
                    <a:pt x="8318" y="4152"/>
                  </a:lnTo>
                  <a:lnTo>
                    <a:pt x="8318" y="1866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6063640" y="65499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2781" y="12"/>
                  </a:lnTo>
                  <a:lnTo>
                    <a:pt x="0" y="2832"/>
                  </a:lnTo>
                  <a:lnTo>
                    <a:pt x="12" y="9817"/>
                  </a:lnTo>
                  <a:lnTo>
                    <a:pt x="2781" y="12636"/>
                  </a:lnTo>
                  <a:lnTo>
                    <a:pt x="9779" y="12636"/>
                  </a:lnTo>
                  <a:lnTo>
                    <a:pt x="12598" y="9817"/>
                  </a:lnTo>
                  <a:lnTo>
                    <a:pt x="12604" y="8318"/>
                  </a:lnTo>
                  <a:lnTo>
                    <a:pt x="6286" y="8318"/>
                  </a:lnTo>
                  <a:lnTo>
                    <a:pt x="4292" y="6311"/>
                  </a:lnTo>
                  <a:lnTo>
                    <a:pt x="6286" y="4317"/>
                  </a:lnTo>
                  <a:lnTo>
                    <a:pt x="12603" y="4317"/>
                  </a:lnTo>
                  <a:lnTo>
                    <a:pt x="12598" y="2832"/>
                  </a:lnTo>
                  <a:lnTo>
                    <a:pt x="9779" y="12"/>
                  </a:lnTo>
                  <a:lnTo>
                    <a:pt x="6286" y="0"/>
                  </a:lnTo>
                  <a:close/>
                </a:path>
                <a:path w="12700" h="12700">
                  <a:moveTo>
                    <a:pt x="12603" y="4317"/>
                  </a:moveTo>
                  <a:lnTo>
                    <a:pt x="6286" y="4317"/>
                  </a:lnTo>
                  <a:lnTo>
                    <a:pt x="8293" y="6311"/>
                  </a:lnTo>
                  <a:lnTo>
                    <a:pt x="6286" y="8318"/>
                  </a:lnTo>
                  <a:lnTo>
                    <a:pt x="12604" y="8318"/>
                  </a:lnTo>
                  <a:lnTo>
                    <a:pt x="12603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5946190" y="60981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048" y="0"/>
                  </a:moveTo>
                  <a:lnTo>
                    <a:pt x="2031" y="0"/>
                  </a:lnTo>
                  <a:lnTo>
                    <a:pt x="0" y="2032"/>
                  </a:lnTo>
                  <a:lnTo>
                    <a:pt x="0" y="7061"/>
                  </a:lnTo>
                  <a:lnTo>
                    <a:pt x="2031" y="9105"/>
                  </a:lnTo>
                  <a:lnTo>
                    <a:pt x="7048" y="9105"/>
                  </a:lnTo>
                  <a:lnTo>
                    <a:pt x="9080" y="7061"/>
                  </a:lnTo>
                  <a:lnTo>
                    <a:pt x="9080" y="4546"/>
                  </a:lnTo>
                  <a:lnTo>
                    <a:pt x="9080" y="2032"/>
                  </a:lnTo>
                  <a:lnTo>
                    <a:pt x="7048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5944031" y="609603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401" y="0"/>
                  </a:moveTo>
                  <a:lnTo>
                    <a:pt x="2997" y="0"/>
                  </a:lnTo>
                  <a:lnTo>
                    <a:pt x="0" y="3009"/>
                  </a:lnTo>
                  <a:lnTo>
                    <a:pt x="12" y="10413"/>
                  </a:lnTo>
                  <a:lnTo>
                    <a:pt x="2997" y="13411"/>
                  </a:lnTo>
                  <a:lnTo>
                    <a:pt x="10413" y="13411"/>
                  </a:lnTo>
                  <a:lnTo>
                    <a:pt x="13398" y="10413"/>
                  </a:lnTo>
                  <a:lnTo>
                    <a:pt x="13398" y="9105"/>
                  </a:lnTo>
                  <a:lnTo>
                    <a:pt x="5397" y="9105"/>
                  </a:lnTo>
                  <a:lnTo>
                    <a:pt x="4330" y="8026"/>
                  </a:lnTo>
                  <a:lnTo>
                    <a:pt x="4330" y="5384"/>
                  </a:lnTo>
                  <a:lnTo>
                    <a:pt x="5397" y="4318"/>
                  </a:lnTo>
                  <a:lnTo>
                    <a:pt x="13398" y="4318"/>
                  </a:lnTo>
                  <a:lnTo>
                    <a:pt x="13398" y="3009"/>
                  </a:lnTo>
                  <a:lnTo>
                    <a:pt x="10401" y="0"/>
                  </a:lnTo>
                  <a:close/>
                </a:path>
                <a:path w="13970" h="13970">
                  <a:moveTo>
                    <a:pt x="13398" y="4318"/>
                  </a:moveTo>
                  <a:lnTo>
                    <a:pt x="8013" y="4318"/>
                  </a:lnTo>
                  <a:lnTo>
                    <a:pt x="9080" y="5384"/>
                  </a:lnTo>
                  <a:lnTo>
                    <a:pt x="9080" y="8026"/>
                  </a:lnTo>
                  <a:lnTo>
                    <a:pt x="8000" y="9105"/>
                  </a:lnTo>
                  <a:lnTo>
                    <a:pt x="13398" y="9105"/>
                  </a:lnTo>
                  <a:lnTo>
                    <a:pt x="1339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5667260" y="60981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073" y="0"/>
                  </a:moveTo>
                  <a:lnTo>
                    <a:pt x="2044" y="0"/>
                  </a:lnTo>
                  <a:lnTo>
                    <a:pt x="0" y="2032"/>
                  </a:lnTo>
                  <a:lnTo>
                    <a:pt x="0" y="7061"/>
                  </a:lnTo>
                  <a:lnTo>
                    <a:pt x="2044" y="9105"/>
                  </a:lnTo>
                  <a:lnTo>
                    <a:pt x="7073" y="9105"/>
                  </a:lnTo>
                  <a:lnTo>
                    <a:pt x="9105" y="7061"/>
                  </a:lnTo>
                  <a:lnTo>
                    <a:pt x="9105" y="4546"/>
                  </a:lnTo>
                  <a:lnTo>
                    <a:pt x="9105" y="203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5665114" y="609603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6692" y="0"/>
                  </a:moveTo>
                  <a:lnTo>
                    <a:pt x="2971" y="12"/>
                  </a:lnTo>
                  <a:lnTo>
                    <a:pt x="0" y="2997"/>
                  </a:lnTo>
                  <a:lnTo>
                    <a:pt x="0" y="10413"/>
                  </a:lnTo>
                  <a:lnTo>
                    <a:pt x="2984" y="13411"/>
                  </a:lnTo>
                  <a:lnTo>
                    <a:pt x="10426" y="13411"/>
                  </a:lnTo>
                  <a:lnTo>
                    <a:pt x="13411" y="10413"/>
                  </a:lnTo>
                  <a:lnTo>
                    <a:pt x="13411" y="9105"/>
                  </a:lnTo>
                  <a:lnTo>
                    <a:pt x="5384" y="9105"/>
                  </a:lnTo>
                  <a:lnTo>
                    <a:pt x="4318" y="8026"/>
                  </a:lnTo>
                  <a:lnTo>
                    <a:pt x="4318" y="5384"/>
                  </a:lnTo>
                  <a:lnTo>
                    <a:pt x="5384" y="4318"/>
                  </a:lnTo>
                  <a:lnTo>
                    <a:pt x="13411" y="4318"/>
                  </a:lnTo>
                  <a:lnTo>
                    <a:pt x="13411" y="2997"/>
                  </a:lnTo>
                  <a:lnTo>
                    <a:pt x="10401" y="12"/>
                  </a:lnTo>
                  <a:lnTo>
                    <a:pt x="6692" y="0"/>
                  </a:lnTo>
                  <a:close/>
                </a:path>
                <a:path w="13970" h="13970">
                  <a:moveTo>
                    <a:pt x="13411" y="4318"/>
                  </a:moveTo>
                  <a:lnTo>
                    <a:pt x="8039" y="4318"/>
                  </a:lnTo>
                  <a:lnTo>
                    <a:pt x="9093" y="5384"/>
                  </a:lnTo>
                  <a:lnTo>
                    <a:pt x="9093" y="8026"/>
                  </a:lnTo>
                  <a:lnTo>
                    <a:pt x="8026" y="9105"/>
                  </a:lnTo>
                  <a:lnTo>
                    <a:pt x="13411" y="9105"/>
                  </a:lnTo>
                  <a:lnTo>
                    <a:pt x="1341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5667260" y="58870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073" y="0"/>
                  </a:moveTo>
                  <a:lnTo>
                    <a:pt x="2044" y="0"/>
                  </a:lnTo>
                  <a:lnTo>
                    <a:pt x="0" y="2031"/>
                  </a:lnTo>
                  <a:lnTo>
                    <a:pt x="0" y="7061"/>
                  </a:lnTo>
                  <a:lnTo>
                    <a:pt x="2044" y="9105"/>
                  </a:lnTo>
                  <a:lnTo>
                    <a:pt x="7073" y="9105"/>
                  </a:lnTo>
                  <a:lnTo>
                    <a:pt x="9105" y="7061"/>
                  </a:lnTo>
                  <a:lnTo>
                    <a:pt x="9105" y="4546"/>
                  </a:lnTo>
                  <a:lnTo>
                    <a:pt x="9105" y="2031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5665114" y="588492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6692" y="0"/>
                  </a:moveTo>
                  <a:lnTo>
                    <a:pt x="2971" y="12"/>
                  </a:lnTo>
                  <a:lnTo>
                    <a:pt x="0" y="2997"/>
                  </a:lnTo>
                  <a:lnTo>
                    <a:pt x="12" y="10413"/>
                  </a:lnTo>
                  <a:lnTo>
                    <a:pt x="2984" y="13411"/>
                  </a:lnTo>
                  <a:lnTo>
                    <a:pt x="6692" y="13423"/>
                  </a:lnTo>
                  <a:lnTo>
                    <a:pt x="10426" y="13411"/>
                  </a:lnTo>
                  <a:lnTo>
                    <a:pt x="13411" y="10413"/>
                  </a:lnTo>
                  <a:lnTo>
                    <a:pt x="13411" y="9105"/>
                  </a:lnTo>
                  <a:lnTo>
                    <a:pt x="5384" y="9105"/>
                  </a:lnTo>
                  <a:lnTo>
                    <a:pt x="4318" y="8026"/>
                  </a:lnTo>
                  <a:lnTo>
                    <a:pt x="4318" y="5384"/>
                  </a:lnTo>
                  <a:lnTo>
                    <a:pt x="5384" y="4318"/>
                  </a:lnTo>
                  <a:lnTo>
                    <a:pt x="13411" y="4318"/>
                  </a:lnTo>
                  <a:lnTo>
                    <a:pt x="13411" y="2997"/>
                  </a:lnTo>
                  <a:lnTo>
                    <a:pt x="10401" y="12"/>
                  </a:lnTo>
                  <a:lnTo>
                    <a:pt x="6692" y="0"/>
                  </a:lnTo>
                  <a:close/>
                </a:path>
                <a:path w="13970" h="13970">
                  <a:moveTo>
                    <a:pt x="13411" y="4318"/>
                  </a:moveTo>
                  <a:lnTo>
                    <a:pt x="8039" y="4318"/>
                  </a:lnTo>
                  <a:lnTo>
                    <a:pt x="9093" y="5384"/>
                  </a:lnTo>
                  <a:lnTo>
                    <a:pt x="9093" y="8026"/>
                  </a:lnTo>
                  <a:lnTo>
                    <a:pt x="8026" y="9105"/>
                  </a:lnTo>
                  <a:lnTo>
                    <a:pt x="13411" y="9105"/>
                  </a:lnTo>
                  <a:lnTo>
                    <a:pt x="1341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5943968" y="58870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061" y="0"/>
                  </a:moveTo>
                  <a:lnTo>
                    <a:pt x="2032" y="0"/>
                  </a:lnTo>
                  <a:lnTo>
                    <a:pt x="0" y="2031"/>
                  </a:lnTo>
                  <a:lnTo>
                    <a:pt x="0" y="7061"/>
                  </a:lnTo>
                  <a:lnTo>
                    <a:pt x="2032" y="9105"/>
                  </a:lnTo>
                  <a:lnTo>
                    <a:pt x="7061" y="9105"/>
                  </a:lnTo>
                  <a:lnTo>
                    <a:pt x="9093" y="7061"/>
                  </a:lnTo>
                  <a:lnTo>
                    <a:pt x="9093" y="4546"/>
                  </a:lnTo>
                  <a:lnTo>
                    <a:pt x="9093" y="2031"/>
                  </a:lnTo>
                  <a:lnTo>
                    <a:pt x="7061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5716333" y="5699759"/>
              <a:ext cx="239395" cy="958850"/>
            </a:xfrm>
            <a:custGeom>
              <a:avLst/>
              <a:gdLst/>
              <a:ahLst/>
              <a:cxnLst/>
              <a:rect l="l" t="t" r="r" b="b"/>
              <a:pathLst>
                <a:path w="239395" h="958850">
                  <a:moveTo>
                    <a:pt x="184442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53770"/>
                  </a:lnTo>
                  <a:lnTo>
                    <a:pt x="0" y="958850"/>
                  </a:lnTo>
                  <a:lnTo>
                    <a:pt x="73266" y="958850"/>
                  </a:lnTo>
                  <a:lnTo>
                    <a:pt x="73266" y="953770"/>
                  </a:lnTo>
                  <a:lnTo>
                    <a:pt x="4318" y="953770"/>
                  </a:lnTo>
                  <a:lnTo>
                    <a:pt x="4318" y="3810"/>
                  </a:lnTo>
                  <a:lnTo>
                    <a:pt x="180124" y="3810"/>
                  </a:lnTo>
                  <a:lnTo>
                    <a:pt x="180124" y="953770"/>
                  </a:lnTo>
                  <a:lnTo>
                    <a:pt x="114401" y="953770"/>
                  </a:lnTo>
                  <a:lnTo>
                    <a:pt x="114401" y="958850"/>
                  </a:lnTo>
                  <a:lnTo>
                    <a:pt x="184442" y="958850"/>
                  </a:lnTo>
                  <a:lnTo>
                    <a:pt x="184442" y="953770"/>
                  </a:lnTo>
                  <a:lnTo>
                    <a:pt x="184442" y="3810"/>
                  </a:lnTo>
                  <a:lnTo>
                    <a:pt x="184442" y="0"/>
                  </a:lnTo>
                  <a:close/>
                </a:path>
                <a:path w="239395" h="958850">
                  <a:moveTo>
                    <a:pt x="238887" y="188163"/>
                  </a:moveTo>
                  <a:lnTo>
                    <a:pt x="235877" y="185178"/>
                  </a:lnTo>
                  <a:lnTo>
                    <a:pt x="234569" y="185178"/>
                  </a:lnTo>
                  <a:lnTo>
                    <a:pt x="234569" y="190550"/>
                  </a:lnTo>
                  <a:lnTo>
                    <a:pt x="234569" y="193192"/>
                  </a:lnTo>
                  <a:lnTo>
                    <a:pt x="233502" y="194271"/>
                  </a:lnTo>
                  <a:lnTo>
                    <a:pt x="230860" y="194271"/>
                  </a:lnTo>
                  <a:lnTo>
                    <a:pt x="229793" y="193192"/>
                  </a:lnTo>
                  <a:lnTo>
                    <a:pt x="229793" y="190550"/>
                  </a:lnTo>
                  <a:lnTo>
                    <a:pt x="230860" y="189484"/>
                  </a:lnTo>
                  <a:lnTo>
                    <a:pt x="233514" y="189484"/>
                  </a:lnTo>
                  <a:lnTo>
                    <a:pt x="234569" y="190550"/>
                  </a:lnTo>
                  <a:lnTo>
                    <a:pt x="234569" y="185178"/>
                  </a:lnTo>
                  <a:lnTo>
                    <a:pt x="232168" y="185166"/>
                  </a:lnTo>
                  <a:lnTo>
                    <a:pt x="228460" y="185178"/>
                  </a:lnTo>
                  <a:lnTo>
                    <a:pt x="225475" y="188163"/>
                  </a:lnTo>
                  <a:lnTo>
                    <a:pt x="225475" y="195580"/>
                  </a:lnTo>
                  <a:lnTo>
                    <a:pt x="228460" y="198577"/>
                  </a:lnTo>
                  <a:lnTo>
                    <a:pt x="232168" y="198589"/>
                  </a:lnTo>
                  <a:lnTo>
                    <a:pt x="235889" y="198577"/>
                  </a:lnTo>
                  <a:lnTo>
                    <a:pt x="238887" y="195580"/>
                  </a:lnTo>
                  <a:lnTo>
                    <a:pt x="238887" y="194271"/>
                  </a:lnTo>
                  <a:lnTo>
                    <a:pt x="238887" y="189484"/>
                  </a:lnTo>
                  <a:lnTo>
                    <a:pt x="238887" y="1881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5762434" y="6353466"/>
              <a:ext cx="62230" cy="72390"/>
            </a:xfrm>
            <a:custGeom>
              <a:avLst/>
              <a:gdLst/>
              <a:ahLst/>
              <a:cxnLst/>
              <a:rect l="l" t="t" r="r" b="b"/>
              <a:pathLst>
                <a:path w="62229" h="72389">
                  <a:moveTo>
                    <a:pt x="4330" y="1663"/>
                  </a:moveTo>
                  <a:lnTo>
                    <a:pt x="0" y="1663"/>
                  </a:lnTo>
                  <a:lnTo>
                    <a:pt x="0" y="20561"/>
                  </a:lnTo>
                  <a:lnTo>
                    <a:pt x="4330" y="20561"/>
                  </a:lnTo>
                  <a:lnTo>
                    <a:pt x="4330" y="1663"/>
                  </a:lnTo>
                  <a:close/>
                </a:path>
                <a:path w="62229" h="72389">
                  <a:moveTo>
                    <a:pt x="4864" y="43332"/>
                  </a:moveTo>
                  <a:lnTo>
                    <a:pt x="546" y="43332"/>
                  </a:lnTo>
                  <a:lnTo>
                    <a:pt x="546" y="68338"/>
                  </a:lnTo>
                  <a:lnTo>
                    <a:pt x="4864" y="68338"/>
                  </a:lnTo>
                  <a:lnTo>
                    <a:pt x="4864" y="43332"/>
                  </a:lnTo>
                  <a:close/>
                </a:path>
                <a:path w="62229" h="72389">
                  <a:moveTo>
                    <a:pt x="9880" y="22783"/>
                  </a:moveTo>
                  <a:lnTo>
                    <a:pt x="5562" y="22783"/>
                  </a:lnTo>
                  <a:lnTo>
                    <a:pt x="5562" y="35001"/>
                  </a:lnTo>
                  <a:lnTo>
                    <a:pt x="9880" y="35001"/>
                  </a:lnTo>
                  <a:lnTo>
                    <a:pt x="9880" y="22783"/>
                  </a:lnTo>
                  <a:close/>
                </a:path>
                <a:path w="62229" h="72389">
                  <a:moveTo>
                    <a:pt x="10426" y="48882"/>
                  </a:moveTo>
                  <a:lnTo>
                    <a:pt x="6108" y="48882"/>
                  </a:lnTo>
                  <a:lnTo>
                    <a:pt x="6108" y="52781"/>
                  </a:lnTo>
                  <a:lnTo>
                    <a:pt x="10426" y="52781"/>
                  </a:lnTo>
                  <a:lnTo>
                    <a:pt x="10426" y="48882"/>
                  </a:lnTo>
                  <a:close/>
                </a:path>
                <a:path w="62229" h="72389">
                  <a:moveTo>
                    <a:pt x="13779" y="3886"/>
                  </a:moveTo>
                  <a:lnTo>
                    <a:pt x="9461" y="3886"/>
                  </a:lnTo>
                  <a:lnTo>
                    <a:pt x="9461" y="11112"/>
                  </a:lnTo>
                  <a:lnTo>
                    <a:pt x="13779" y="11112"/>
                  </a:lnTo>
                  <a:lnTo>
                    <a:pt x="13779" y="3886"/>
                  </a:lnTo>
                  <a:close/>
                </a:path>
                <a:path w="62229" h="72389">
                  <a:moveTo>
                    <a:pt x="14325" y="27216"/>
                  </a:moveTo>
                  <a:lnTo>
                    <a:pt x="10007" y="27216"/>
                  </a:lnTo>
                  <a:lnTo>
                    <a:pt x="10007" y="29997"/>
                  </a:lnTo>
                  <a:lnTo>
                    <a:pt x="14325" y="29997"/>
                  </a:lnTo>
                  <a:lnTo>
                    <a:pt x="14325" y="27216"/>
                  </a:lnTo>
                  <a:close/>
                </a:path>
                <a:path w="62229" h="72389">
                  <a:moveTo>
                    <a:pt x="16548" y="61112"/>
                  </a:moveTo>
                  <a:lnTo>
                    <a:pt x="12230" y="61112"/>
                  </a:lnTo>
                  <a:lnTo>
                    <a:pt x="12230" y="63334"/>
                  </a:lnTo>
                  <a:lnTo>
                    <a:pt x="8343" y="63334"/>
                  </a:lnTo>
                  <a:lnTo>
                    <a:pt x="8343" y="66459"/>
                  </a:lnTo>
                  <a:lnTo>
                    <a:pt x="7531" y="68694"/>
                  </a:lnTo>
                  <a:lnTo>
                    <a:pt x="16548" y="71970"/>
                  </a:lnTo>
                  <a:lnTo>
                    <a:pt x="16548" y="61112"/>
                  </a:lnTo>
                  <a:close/>
                </a:path>
                <a:path w="62229" h="72389">
                  <a:moveTo>
                    <a:pt x="18757" y="37223"/>
                  </a:moveTo>
                  <a:lnTo>
                    <a:pt x="14439" y="37223"/>
                  </a:lnTo>
                  <a:lnTo>
                    <a:pt x="14439" y="41668"/>
                  </a:lnTo>
                  <a:lnTo>
                    <a:pt x="18757" y="41668"/>
                  </a:lnTo>
                  <a:lnTo>
                    <a:pt x="18757" y="37223"/>
                  </a:lnTo>
                  <a:close/>
                </a:path>
                <a:path w="62229" h="72389">
                  <a:moveTo>
                    <a:pt x="18757" y="22225"/>
                  </a:moveTo>
                  <a:lnTo>
                    <a:pt x="14439" y="22225"/>
                  </a:lnTo>
                  <a:lnTo>
                    <a:pt x="14439" y="29997"/>
                  </a:lnTo>
                  <a:lnTo>
                    <a:pt x="18757" y="29997"/>
                  </a:lnTo>
                  <a:lnTo>
                    <a:pt x="18757" y="22225"/>
                  </a:lnTo>
                  <a:close/>
                </a:path>
                <a:path w="62229" h="72389">
                  <a:moveTo>
                    <a:pt x="19875" y="48336"/>
                  </a:moveTo>
                  <a:lnTo>
                    <a:pt x="15557" y="48336"/>
                  </a:lnTo>
                  <a:lnTo>
                    <a:pt x="15557" y="52222"/>
                  </a:lnTo>
                  <a:lnTo>
                    <a:pt x="19875" y="52222"/>
                  </a:lnTo>
                  <a:lnTo>
                    <a:pt x="19875" y="48336"/>
                  </a:lnTo>
                  <a:close/>
                </a:path>
                <a:path w="62229" h="72389">
                  <a:moveTo>
                    <a:pt x="25438" y="17221"/>
                  </a:moveTo>
                  <a:lnTo>
                    <a:pt x="21120" y="17221"/>
                  </a:lnTo>
                  <a:lnTo>
                    <a:pt x="21120" y="23888"/>
                  </a:lnTo>
                  <a:lnTo>
                    <a:pt x="25438" y="23888"/>
                  </a:lnTo>
                  <a:lnTo>
                    <a:pt x="25438" y="17221"/>
                  </a:lnTo>
                  <a:close/>
                </a:path>
                <a:path w="62229" h="72389">
                  <a:moveTo>
                    <a:pt x="31559" y="0"/>
                  </a:moveTo>
                  <a:lnTo>
                    <a:pt x="27241" y="0"/>
                  </a:lnTo>
                  <a:lnTo>
                    <a:pt x="27241" y="32296"/>
                  </a:lnTo>
                  <a:lnTo>
                    <a:pt x="20574" y="32296"/>
                  </a:lnTo>
                  <a:lnTo>
                    <a:pt x="20574" y="43891"/>
                  </a:lnTo>
                  <a:lnTo>
                    <a:pt x="23888" y="43891"/>
                  </a:lnTo>
                  <a:lnTo>
                    <a:pt x="23888" y="46659"/>
                  </a:lnTo>
                  <a:lnTo>
                    <a:pt x="28206" y="46659"/>
                  </a:lnTo>
                  <a:lnTo>
                    <a:pt x="28206" y="38887"/>
                  </a:lnTo>
                  <a:lnTo>
                    <a:pt x="24892" y="38887"/>
                  </a:lnTo>
                  <a:lnTo>
                    <a:pt x="24892" y="36614"/>
                  </a:lnTo>
                  <a:lnTo>
                    <a:pt x="31559" y="36614"/>
                  </a:lnTo>
                  <a:lnTo>
                    <a:pt x="31559" y="0"/>
                  </a:lnTo>
                  <a:close/>
                </a:path>
                <a:path w="62229" h="72389">
                  <a:moveTo>
                    <a:pt x="39890" y="66116"/>
                  </a:moveTo>
                  <a:lnTo>
                    <a:pt x="35572" y="66116"/>
                  </a:lnTo>
                  <a:lnTo>
                    <a:pt x="35572" y="70561"/>
                  </a:lnTo>
                  <a:lnTo>
                    <a:pt x="39890" y="70561"/>
                  </a:lnTo>
                  <a:lnTo>
                    <a:pt x="39890" y="66116"/>
                  </a:lnTo>
                  <a:close/>
                </a:path>
                <a:path w="62229" h="72389">
                  <a:moveTo>
                    <a:pt x="39890" y="57226"/>
                  </a:moveTo>
                  <a:lnTo>
                    <a:pt x="35572" y="57226"/>
                  </a:lnTo>
                  <a:lnTo>
                    <a:pt x="35572" y="60553"/>
                  </a:lnTo>
                  <a:lnTo>
                    <a:pt x="39890" y="60553"/>
                  </a:lnTo>
                  <a:lnTo>
                    <a:pt x="39890" y="57226"/>
                  </a:lnTo>
                  <a:close/>
                </a:path>
                <a:path w="62229" h="72389">
                  <a:moveTo>
                    <a:pt x="51549" y="10553"/>
                  </a:moveTo>
                  <a:lnTo>
                    <a:pt x="47231" y="10553"/>
                  </a:lnTo>
                  <a:lnTo>
                    <a:pt x="47231" y="16662"/>
                  </a:lnTo>
                  <a:lnTo>
                    <a:pt x="51549" y="16662"/>
                  </a:lnTo>
                  <a:lnTo>
                    <a:pt x="51549" y="10553"/>
                  </a:lnTo>
                  <a:close/>
                </a:path>
                <a:path w="62229" h="72389">
                  <a:moveTo>
                    <a:pt x="62166" y="15621"/>
                  </a:moveTo>
                  <a:lnTo>
                    <a:pt x="56070" y="15621"/>
                  </a:lnTo>
                  <a:lnTo>
                    <a:pt x="56070" y="19939"/>
                  </a:lnTo>
                  <a:lnTo>
                    <a:pt x="62166" y="19939"/>
                  </a:lnTo>
                  <a:lnTo>
                    <a:pt x="62166" y="15621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5770156" y="6350126"/>
              <a:ext cx="54610" cy="73660"/>
            </a:xfrm>
            <a:custGeom>
              <a:avLst/>
              <a:gdLst/>
              <a:ahLst/>
              <a:cxnLst/>
              <a:rect l="l" t="t" r="r" b="b"/>
              <a:pathLst>
                <a:path w="54610" h="73660">
                  <a:moveTo>
                    <a:pt x="3898" y="45631"/>
                  </a:moveTo>
                  <a:lnTo>
                    <a:pt x="0" y="45631"/>
                  </a:lnTo>
                  <a:lnTo>
                    <a:pt x="0" y="49949"/>
                  </a:lnTo>
                  <a:lnTo>
                    <a:pt x="3898" y="49949"/>
                  </a:lnTo>
                  <a:lnTo>
                    <a:pt x="3898" y="45631"/>
                  </a:lnTo>
                  <a:close/>
                </a:path>
                <a:path w="54610" h="73660">
                  <a:moveTo>
                    <a:pt x="15506" y="64452"/>
                  </a:moveTo>
                  <a:lnTo>
                    <a:pt x="11188" y="64452"/>
                  </a:lnTo>
                  <a:lnTo>
                    <a:pt x="11188" y="69456"/>
                  </a:lnTo>
                  <a:lnTo>
                    <a:pt x="15506" y="69456"/>
                  </a:lnTo>
                  <a:lnTo>
                    <a:pt x="15506" y="64452"/>
                  </a:lnTo>
                  <a:close/>
                </a:path>
                <a:path w="54610" h="73660">
                  <a:moveTo>
                    <a:pt x="19443" y="68973"/>
                  </a:moveTo>
                  <a:lnTo>
                    <a:pt x="16129" y="68973"/>
                  </a:lnTo>
                  <a:lnTo>
                    <a:pt x="16129" y="73291"/>
                  </a:lnTo>
                  <a:lnTo>
                    <a:pt x="19443" y="73291"/>
                  </a:lnTo>
                  <a:lnTo>
                    <a:pt x="19443" y="68973"/>
                  </a:lnTo>
                  <a:close/>
                </a:path>
                <a:path w="54610" h="73660">
                  <a:moveTo>
                    <a:pt x="25552" y="47294"/>
                  </a:moveTo>
                  <a:lnTo>
                    <a:pt x="22225" y="47294"/>
                  </a:lnTo>
                  <a:lnTo>
                    <a:pt x="22225" y="51612"/>
                  </a:lnTo>
                  <a:lnTo>
                    <a:pt x="25552" y="51612"/>
                  </a:lnTo>
                  <a:lnTo>
                    <a:pt x="25552" y="47294"/>
                  </a:lnTo>
                  <a:close/>
                </a:path>
                <a:path w="54610" h="73660">
                  <a:moveTo>
                    <a:pt x="31102" y="56184"/>
                  </a:moveTo>
                  <a:lnTo>
                    <a:pt x="21107" y="56184"/>
                  </a:lnTo>
                  <a:lnTo>
                    <a:pt x="21107" y="60502"/>
                  </a:lnTo>
                  <a:lnTo>
                    <a:pt x="31102" y="60502"/>
                  </a:lnTo>
                  <a:lnTo>
                    <a:pt x="31102" y="56184"/>
                  </a:lnTo>
                  <a:close/>
                </a:path>
                <a:path w="54610" h="73660">
                  <a:moveTo>
                    <a:pt x="31597" y="0"/>
                  </a:moveTo>
                  <a:lnTo>
                    <a:pt x="27279" y="0"/>
                  </a:lnTo>
                  <a:lnTo>
                    <a:pt x="27279" y="36677"/>
                  </a:lnTo>
                  <a:lnTo>
                    <a:pt x="31597" y="36677"/>
                  </a:lnTo>
                  <a:lnTo>
                    <a:pt x="31597" y="0"/>
                  </a:lnTo>
                  <a:close/>
                </a:path>
                <a:path w="54610" h="73660">
                  <a:moveTo>
                    <a:pt x="32169" y="49453"/>
                  </a:moveTo>
                  <a:lnTo>
                    <a:pt x="27851" y="49453"/>
                  </a:lnTo>
                  <a:lnTo>
                    <a:pt x="27851" y="55562"/>
                  </a:lnTo>
                  <a:lnTo>
                    <a:pt x="32169" y="55562"/>
                  </a:lnTo>
                  <a:lnTo>
                    <a:pt x="32169" y="49453"/>
                  </a:lnTo>
                  <a:close/>
                </a:path>
                <a:path w="54610" h="73660">
                  <a:moveTo>
                    <a:pt x="35572" y="38950"/>
                  </a:moveTo>
                  <a:lnTo>
                    <a:pt x="26123" y="38950"/>
                  </a:lnTo>
                  <a:lnTo>
                    <a:pt x="26123" y="43268"/>
                  </a:lnTo>
                  <a:lnTo>
                    <a:pt x="35572" y="43268"/>
                  </a:lnTo>
                  <a:lnTo>
                    <a:pt x="35572" y="38950"/>
                  </a:lnTo>
                  <a:close/>
                </a:path>
                <a:path w="54610" h="73660">
                  <a:moveTo>
                    <a:pt x="39941" y="1676"/>
                  </a:moveTo>
                  <a:lnTo>
                    <a:pt x="35623" y="1676"/>
                  </a:lnTo>
                  <a:lnTo>
                    <a:pt x="35623" y="21666"/>
                  </a:lnTo>
                  <a:lnTo>
                    <a:pt x="39941" y="21666"/>
                  </a:lnTo>
                  <a:lnTo>
                    <a:pt x="39941" y="1676"/>
                  </a:lnTo>
                  <a:close/>
                </a:path>
                <a:path w="54610" h="73660">
                  <a:moveTo>
                    <a:pt x="43827" y="56680"/>
                  </a:moveTo>
                  <a:lnTo>
                    <a:pt x="39509" y="56680"/>
                  </a:lnTo>
                  <a:lnTo>
                    <a:pt x="39509" y="61112"/>
                  </a:lnTo>
                  <a:lnTo>
                    <a:pt x="43827" y="61112"/>
                  </a:lnTo>
                  <a:lnTo>
                    <a:pt x="43827" y="56680"/>
                  </a:lnTo>
                  <a:close/>
                </a:path>
                <a:path w="54610" h="73660">
                  <a:moveTo>
                    <a:pt x="45567" y="45072"/>
                  </a:moveTo>
                  <a:lnTo>
                    <a:pt x="38392" y="45072"/>
                  </a:lnTo>
                  <a:lnTo>
                    <a:pt x="38392" y="53340"/>
                  </a:lnTo>
                  <a:lnTo>
                    <a:pt x="42710" y="53340"/>
                  </a:lnTo>
                  <a:lnTo>
                    <a:pt x="42710" y="49390"/>
                  </a:lnTo>
                  <a:lnTo>
                    <a:pt x="45567" y="49390"/>
                  </a:lnTo>
                  <a:lnTo>
                    <a:pt x="45567" y="45072"/>
                  </a:lnTo>
                  <a:close/>
                </a:path>
                <a:path w="54610" h="73660">
                  <a:moveTo>
                    <a:pt x="46609" y="62788"/>
                  </a:moveTo>
                  <a:lnTo>
                    <a:pt x="42291" y="62788"/>
                  </a:lnTo>
                  <a:lnTo>
                    <a:pt x="42291" y="65633"/>
                  </a:lnTo>
                  <a:lnTo>
                    <a:pt x="40005" y="65633"/>
                  </a:lnTo>
                  <a:lnTo>
                    <a:pt x="40005" y="69951"/>
                  </a:lnTo>
                  <a:lnTo>
                    <a:pt x="42291" y="69951"/>
                  </a:lnTo>
                  <a:lnTo>
                    <a:pt x="42291" y="72224"/>
                  </a:lnTo>
                  <a:lnTo>
                    <a:pt x="46609" y="72224"/>
                  </a:lnTo>
                  <a:lnTo>
                    <a:pt x="46609" y="62788"/>
                  </a:lnTo>
                  <a:close/>
                </a:path>
                <a:path w="54610" h="73660">
                  <a:moveTo>
                    <a:pt x="47155" y="13335"/>
                  </a:moveTo>
                  <a:lnTo>
                    <a:pt x="42837" y="13335"/>
                  </a:lnTo>
                  <a:lnTo>
                    <a:pt x="42837" y="23901"/>
                  </a:lnTo>
                  <a:lnTo>
                    <a:pt x="38963" y="23901"/>
                  </a:lnTo>
                  <a:lnTo>
                    <a:pt x="38963" y="38887"/>
                  </a:lnTo>
                  <a:lnTo>
                    <a:pt x="43281" y="38887"/>
                  </a:lnTo>
                  <a:lnTo>
                    <a:pt x="43281" y="26682"/>
                  </a:lnTo>
                  <a:lnTo>
                    <a:pt x="47155" y="26682"/>
                  </a:lnTo>
                  <a:lnTo>
                    <a:pt x="47155" y="13335"/>
                  </a:lnTo>
                  <a:close/>
                </a:path>
                <a:path w="54610" h="73660">
                  <a:moveTo>
                    <a:pt x="53327" y="29514"/>
                  </a:moveTo>
                  <a:lnTo>
                    <a:pt x="47777" y="29514"/>
                  </a:lnTo>
                  <a:lnTo>
                    <a:pt x="47777" y="33832"/>
                  </a:lnTo>
                  <a:lnTo>
                    <a:pt x="53327" y="33832"/>
                  </a:lnTo>
                  <a:lnTo>
                    <a:pt x="53327" y="29514"/>
                  </a:lnTo>
                  <a:close/>
                </a:path>
                <a:path w="54610" h="73660">
                  <a:moveTo>
                    <a:pt x="54394" y="41668"/>
                  </a:moveTo>
                  <a:lnTo>
                    <a:pt x="50076" y="41668"/>
                  </a:lnTo>
                  <a:lnTo>
                    <a:pt x="50076" y="58902"/>
                  </a:lnTo>
                  <a:lnTo>
                    <a:pt x="54394" y="58902"/>
                  </a:lnTo>
                  <a:lnTo>
                    <a:pt x="54394" y="41668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5766333" y="6350685"/>
              <a:ext cx="71120" cy="76835"/>
            </a:xfrm>
            <a:custGeom>
              <a:avLst/>
              <a:gdLst/>
              <a:ahLst/>
              <a:cxnLst/>
              <a:rect l="l" t="t" r="r" b="b"/>
              <a:pathLst>
                <a:path w="71120" h="76835">
                  <a:moveTo>
                    <a:pt x="4318" y="0"/>
                  </a:moveTo>
                  <a:lnTo>
                    <a:pt x="0" y="0"/>
                  </a:lnTo>
                  <a:lnTo>
                    <a:pt x="0" y="21666"/>
                  </a:lnTo>
                  <a:lnTo>
                    <a:pt x="4318" y="21666"/>
                  </a:lnTo>
                  <a:lnTo>
                    <a:pt x="4318" y="0"/>
                  </a:lnTo>
                  <a:close/>
                </a:path>
                <a:path w="71120" h="76835">
                  <a:moveTo>
                    <a:pt x="62090" y="68897"/>
                  </a:moveTo>
                  <a:lnTo>
                    <a:pt x="57772" y="68897"/>
                  </a:lnTo>
                  <a:lnTo>
                    <a:pt x="57772" y="76669"/>
                  </a:lnTo>
                  <a:lnTo>
                    <a:pt x="62090" y="76669"/>
                  </a:lnTo>
                  <a:lnTo>
                    <a:pt x="62090" y="68897"/>
                  </a:lnTo>
                  <a:close/>
                </a:path>
                <a:path w="71120" h="76835">
                  <a:moveTo>
                    <a:pt x="62090" y="16662"/>
                  </a:moveTo>
                  <a:lnTo>
                    <a:pt x="57772" y="16662"/>
                  </a:lnTo>
                  <a:lnTo>
                    <a:pt x="57772" y="62776"/>
                  </a:lnTo>
                  <a:lnTo>
                    <a:pt x="62090" y="62776"/>
                  </a:lnTo>
                  <a:lnTo>
                    <a:pt x="62090" y="16662"/>
                  </a:lnTo>
                  <a:close/>
                </a:path>
                <a:path w="71120" h="76835">
                  <a:moveTo>
                    <a:pt x="62661" y="3898"/>
                  </a:moveTo>
                  <a:lnTo>
                    <a:pt x="58343" y="3898"/>
                  </a:lnTo>
                  <a:lnTo>
                    <a:pt x="58343" y="9448"/>
                  </a:lnTo>
                  <a:lnTo>
                    <a:pt x="62661" y="9448"/>
                  </a:lnTo>
                  <a:lnTo>
                    <a:pt x="62661" y="3898"/>
                  </a:lnTo>
                  <a:close/>
                </a:path>
                <a:path w="71120" h="76835">
                  <a:moveTo>
                    <a:pt x="70993" y="7772"/>
                  </a:moveTo>
                  <a:lnTo>
                    <a:pt x="66675" y="7772"/>
                  </a:lnTo>
                  <a:lnTo>
                    <a:pt x="66675" y="14452"/>
                  </a:lnTo>
                  <a:lnTo>
                    <a:pt x="70993" y="14452"/>
                  </a:lnTo>
                  <a:lnTo>
                    <a:pt x="70993" y="7772"/>
                  </a:lnTo>
                  <a:close/>
                </a:path>
              </a:pathLst>
            </a:custGeom>
            <a:solidFill>
              <a:srgbClr val="36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5836335" y="6359080"/>
              <a:ext cx="10160" cy="7620"/>
            </a:xfrm>
            <a:custGeom>
              <a:avLst/>
              <a:gdLst/>
              <a:ahLst/>
              <a:cxnLst/>
              <a:rect l="l" t="t" r="r" b="b"/>
              <a:pathLst>
                <a:path w="10160" h="7620">
                  <a:moveTo>
                    <a:pt x="9867" y="0"/>
                  </a:moveTo>
                  <a:lnTo>
                    <a:pt x="0" y="0"/>
                  </a:lnTo>
                  <a:lnTo>
                    <a:pt x="0" y="7162"/>
                  </a:lnTo>
                  <a:lnTo>
                    <a:pt x="4318" y="7162"/>
                  </a:lnTo>
                  <a:lnTo>
                    <a:pt x="4318" y="4318"/>
                  </a:lnTo>
                  <a:lnTo>
                    <a:pt x="5549" y="4318"/>
                  </a:lnTo>
                  <a:lnTo>
                    <a:pt x="5549" y="6616"/>
                  </a:lnTo>
                  <a:lnTo>
                    <a:pt x="9867" y="6616"/>
                  </a:lnTo>
                  <a:lnTo>
                    <a:pt x="9867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5839117" y="6376301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4" h="8889">
                  <a:moveTo>
                    <a:pt x="5499" y="0"/>
                  </a:moveTo>
                  <a:lnTo>
                    <a:pt x="0" y="0"/>
                  </a:lnTo>
                  <a:lnTo>
                    <a:pt x="0" y="8280"/>
                  </a:lnTo>
                  <a:lnTo>
                    <a:pt x="4317" y="8280"/>
                  </a:lnTo>
                  <a:lnTo>
                    <a:pt x="4317" y="4317"/>
                  </a:lnTo>
                  <a:lnTo>
                    <a:pt x="5499" y="43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36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5834596" y="6365747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4">
                  <a:moveTo>
                    <a:pt x="6057" y="11061"/>
                  </a:moveTo>
                  <a:lnTo>
                    <a:pt x="1739" y="11061"/>
                  </a:lnTo>
                  <a:lnTo>
                    <a:pt x="1739" y="18275"/>
                  </a:lnTo>
                  <a:lnTo>
                    <a:pt x="6057" y="18275"/>
                  </a:lnTo>
                  <a:lnTo>
                    <a:pt x="6057" y="11061"/>
                  </a:lnTo>
                  <a:close/>
                </a:path>
                <a:path w="10160" h="18414">
                  <a:moveTo>
                    <a:pt x="9448" y="6121"/>
                  </a:moveTo>
                  <a:lnTo>
                    <a:pt x="0" y="6121"/>
                  </a:lnTo>
                  <a:lnTo>
                    <a:pt x="0" y="10439"/>
                  </a:lnTo>
                  <a:lnTo>
                    <a:pt x="9448" y="10439"/>
                  </a:lnTo>
                  <a:lnTo>
                    <a:pt x="9448" y="6121"/>
                  </a:lnTo>
                  <a:close/>
                </a:path>
                <a:path w="10160" h="18414">
                  <a:moveTo>
                    <a:pt x="1002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0020" y="4318"/>
                  </a:lnTo>
                  <a:lnTo>
                    <a:pt x="10020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5850229" y="6351307"/>
              <a:ext cx="10160" cy="36830"/>
            </a:xfrm>
            <a:custGeom>
              <a:avLst/>
              <a:gdLst/>
              <a:ahLst/>
              <a:cxnLst/>
              <a:rect l="l" t="t" r="r" b="b"/>
              <a:pathLst>
                <a:path w="10160" h="36829">
                  <a:moveTo>
                    <a:pt x="4318" y="26593"/>
                  </a:moveTo>
                  <a:lnTo>
                    <a:pt x="0" y="26593"/>
                  </a:lnTo>
                  <a:lnTo>
                    <a:pt x="0" y="36614"/>
                  </a:lnTo>
                  <a:lnTo>
                    <a:pt x="4318" y="36614"/>
                  </a:lnTo>
                  <a:lnTo>
                    <a:pt x="4318" y="26593"/>
                  </a:lnTo>
                  <a:close/>
                </a:path>
                <a:path w="10160" h="36829">
                  <a:moveTo>
                    <a:pt x="8826" y="21107"/>
                  </a:moveTo>
                  <a:lnTo>
                    <a:pt x="4889" y="21107"/>
                  </a:lnTo>
                  <a:lnTo>
                    <a:pt x="4889" y="18262"/>
                  </a:lnTo>
                  <a:lnTo>
                    <a:pt x="571" y="18262"/>
                  </a:lnTo>
                  <a:lnTo>
                    <a:pt x="571" y="25425"/>
                  </a:lnTo>
                  <a:lnTo>
                    <a:pt x="8826" y="25425"/>
                  </a:lnTo>
                  <a:lnTo>
                    <a:pt x="8826" y="21107"/>
                  </a:lnTo>
                  <a:close/>
                </a:path>
                <a:path w="10160" h="36829">
                  <a:moveTo>
                    <a:pt x="8826" y="0"/>
                  </a:moveTo>
                  <a:lnTo>
                    <a:pt x="0" y="0"/>
                  </a:lnTo>
                  <a:lnTo>
                    <a:pt x="0" y="15481"/>
                  </a:lnTo>
                  <a:lnTo>
                    <a:pt x="4318" y="15481"/>
                  </a:lnTo>
                  <a:lnTo>
                    <a:pt x="4318" y="4318"/>
                  </a:lnTo>
                  <a:lnTo>
                    <a:pt x="8826" y="4318"/>
                  </a:lnTo>
                  <a:lnTo>
                    <a:pt x="8826" y="0"/>
                  </a:lnTo>
                  <a:close/>
                </a:path>
                <a:path w="10160" h="36829">
                  <a:moveTo>
                    <a:pt x="9867" y="27711"/>
                  </a:moveTo>
                  <a:lnTo>
                    <a:pt x="5549" y="27711"/>
                  </a:lnTo>
                  <a:lnTo>
                    <a:pt x="5549" y="36055"/>
                  </a:lnTo>
                  <a:lnTo>
                    <a:pt x="9867" y="36055"/>
                  </a:lnTo>
                  <a:lnTo>
                    <a:pt x="9867" y="27711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5873216" y="6349351"/>
              <a:ext cx="10795" cy="27940"/>
            </a:xfrm>
            <a:custGeom>
              <a:avLst/>
              <a:gdLst/>
              <a:ahLst/>
              <a:cxnLst/>
              <a:rect l="l" t="t" r="r" b="b"/>
              <a:pathLst>
                <a:path w="10795" h="27939">
                  <a:moveTo>
                    <a:pt x="501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016" y="4318"/>
                  </a:lnTo>
                  <a:lnTo>
                    <a:pt x="5016" y="0"/>
                  </a:lnTo>
                  <a:close/>
                </a:path>
                <a:path w="10795" h="27939">
                  <a:moveTo>
                    <a:pt x="10223" y="11328"/>
                  </a:moveTo>
                  <a:lnTo>
                    <a:pt x="5905" y="11328"/>
                  </a:lnTo>
                  <a:lnTo>
                    <a:pt x="5905" y="27457"/>
                  </a:lnTo>
                  <a:lnTo>
                    <a:pt x="10223" y="27457"/>
                  </a:lnTo>
                  <a:lnTo>
                    <a:pt x="10223" y="11328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5871337" y="6353517"/>
              <a:ext cx="9525" cy="38100"/>
            </a:xfrm>
            <a:custGeom>
              <a:avLst/>
              <a:gdLst/>
              <a:ahLst/>
              <a:cxnLst/>
              <a:rect l="l" t="t" r="r" b="b"/>
              <a:pathLst>
                <a:path w="9525" h="38100">
                  <a:moveTo>
                    <a:pt x="4318" y="8839"/>
                  </a:moveTo>
                  <a:lnTo>
                    <a:pt x="0" y="8839"/>
                  </a:lnTo>
                  <a:lnTo>
                    <a:pt x="0" y="37719"/>
                  </a:lnTo>
                  <a:lnTo>
                    <a:pt x="4318" y="37719"/>
                  </a:lnTo>
                  <a:lnTo>
                    <a:pt x="4318" y="8839"/>
                  </a:lnTo>
                  <a:close/>
                </a:path>
                <a:path w="9525" h="38100">
                  <a:moveTo>
                    <a:pt x="8280" y="0"/>
                  </a:moveTo>
                  <a:lnTo>
                    <a:pt x="1066" y="0"/>
                  </a:lnTo>
                  <a:lnTo>
                    <a:pt x="1066" y="4318"/>
                  </a:lnTo>
                  <a:lnTo>
                    <a:pt x="8280" y="4318"/>
                  </a:lnTo>
                  <a:lnTo>
                    <a:pt x="8280" y="0"/>
                  </a:lnTo>
                  <a:close/>
                </a:path>
                <a:path w="9525" h="38100">
                  <a:moveTo>
                    <a:pt x="9321" y="24942"/>
                  </a:moveTo>
                  <a:lnTo>
                    <a:pt x="5003" y="24942"/>
                  </a:lnTo>
                  <a:lnTo>
                    <a:pt x="5003" y="36055"/>
                  </a:lnTo>
                  <a:lnTo>
                    <a:pt x="9321" y="36055"/>
                  </a:lnTo>
                  <a:lnTo>
                    <a:pt x="9321" y="24942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5699087" y="6343522"/>
              <a:ext cx="283845" cy="91440"/>
            </a:xfrm>
            <a:custGeom>
              <a:avLst/>
              <a:gdLst/>
              <a:ahLst/>
              <a:cxnLst/>
              <a:rect l="l" t="t" r="r" b="b"/>
              <a:pathLst>
                <a:path w="283845" h="91439">
                  <a:moveTo>
                    <a:pt x="18783" y="4445"/>
                  </a:moveTo>
                  <a:lnTo>
                    <a:pt x="0" y="4445"/>
                  </a:lnTo>
                  <a:lnTo>
                    <a:pt x="0" y="87668"/>
                  </a:lnTo>
                  <a:lnTo>
                    <a:pt x="18783" y="87668"/>
                  </a:lnTo>
                  <a:lnTo>
                    <a:pt x="18783" y="85509"/>
                  </a:lnTo>
                  <a:lnTo>
                    <a:pt x="18783" y="83350"/>
                  </a:lnTo>
                  <a:lnTo>
                    <a:pt x="18783" y="8763"/>
                  </a:lnTo>
                  <a:lnTo>
                    <a:pt x="18783" y="4445"/>
                  </a:lnTo>
                  <a:close/>
                </a:path>
                <a:path w="283845" h="91439">
                  <a:moveTo>
                    <a:pt x="283248" y="0"/>
                  </a:moveTo>
                  <a:lnTo>
                    <a:pt x="197815" y="0"/>
                  </a:lnTo>
                  <a:lnTo>
                    <a:pt x="197815" y="91008"/>
                  </a:lnTo>
                  <a:lnTo>
                    <a:pt x="199974" y="91008"/>
                  </a:lnTo>
                  <a:lnTo>
                    <a:pt x="283248" y="91008"/>
                  </a:lnTo>
                  <a:lnTo>
                    <a:pt x="283248" y="88849"/>
                  </a:lnTo>
                  <a:lnTo>
                    <a:pt x="283248" y="4318"/>
                  </a:lnTo>
                  <a:lnTo>
                    <a:pt x="2832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5914821" y="5742088"/>
              <a:ext cx="0" cy="603250"/>
            </a:xfrm>
            <a:custGeom>
              <a:avLst/>
              <a:gdLst/>
              <a:ahLst/>
              <a:cxnLst/>
              <a:rect l="l" t="t" r="r" b="b"/>
              <a:pathLst>
                <a:path h="603250">
                  <a:moveTo>
                    <a:pt x="0" y="0"/>
                  </a:moveTo>
                  <a:lnTo>
                    <a:pt x="0" y="603034"/>
                  </a:lnTo>
                </a:path>
              </a:pathLst>
            </a:custGeom>
            <a:ln w="4317">
              <a:solidFill>
                <a:srgbClr val="5A5B5E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5705144" y="5742088"/>
              <a:ext cx="0" cy="603250"/>
            </a:xfrm>
            <a:custGeom>
              <a:avLst/>
              <a:gdLst/>
              <a:ahLst/>
              <a:cxnLst/>
              <a:rect l="l" t="t" r="r" b="b"/>
              <a:pathLst>
                <a:path h="603250">
                  <a:moveTo>
                    <a:pt x="0" y="0"/>
                  </a:moveTo>
                  <a:lnTo>
                    <a:pt x="0" y="603034"/>
                  </a:lnTo>
                </a:path>
              </a:pathLst>
            </a:custGeom>
            <a:ln w="4318">
              <a:solidFill>
                <a:srgbClr val="5A5B5E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5690387" y="5751727"/>
              <a:ext cx="240665" cy="593725"/>
            </a:xfrm>
            <a:custGeom>
              <a:avLst/>
              <a:gdLst/>
              <a:ahLst/>
              <a:cxnLst/>
              <a:rect l="l" t="t" r="r" b="b"/>
              <a:pathLst>
                <a:path w="240664" h="593725">
                  <a:moveTo>
                    <a:pt x="4318" y="577850"/>
                  </a:moveTo>
                  <a:lnTo>
                    <a:pt x="0" y="577850"/>
                  </a:lnTo>
                  <a:lnTo>
                    <a:pt x="0" y="593394"/>
                  </a:lnTo>
                  <a:lnTo>
                    <a:pt x="4318" y="593394"/>
                  </a:lnTo>
                  <a:lnTo>
                    <a:pt x="4318" y="577850"/>
                  </a:lnTo>
                  <a:close/>
                </a:path>
                <a:path w="240664" h="593725">
                  <a:moveTo>
                    <a:pt x="4318" y="533400"/>
                  </a:moveTo>
                  <a:lnTo>
                    <a:pt x="0" y="533400"/>
                  </a:lnTo>
                  <a:lnTo>
                    <a:pt x="0" y="548944"/>
                  </a:lnTo>
                  <a:lnTo>
                    <a:pt x="4318" y="548944"/>
                  </a:lnTo>
                  <a:lnTo>
                    <a:pt x="4318" y="533400"/>
                  </a:lnTo>
                  <a:close/>
                </a:path>
                <a:path w="240664" h="593725">
                  <a:moveTo>
                    <a:pt x="4318" y="488950"/>
                  </a:moveTo>
                  <a:lnTo>
                    <a:pt x="0" y="488950"/>
                  </a:lnTo>
                  <a:lnTo>
                    <a:pt x="0" y="504494"/>
                  </a:lnTo>
                  <a:lnTo>
                    <a:pt x="4318" y="504494"/>
                  </a:lnTo>
                  <a:lnTo>
                    <a:pt x="4318" y="488950"/>
                  </a:lnTo>
                  <a:close/>
                </a:path>
                <a:path w="240664" h="593725">
                  <a:moveTo>
                    <a:pt x="4318" y="444500"/>
                  </a:moveTo>
                  <a:lnTo>
                    <a:pt x="0" y="444500"/>
                  </a:lnTo>
                  <a:lnTo>
                    <a:pt x="0" y="460044"/>
                  </a:lnTo>
                  <a:lnTo>
                    <a:pt x="4318" y="460044"/>
                  </a:lnTo>
                  <a:lnTo>
                    <a:pt x="4318" y="444500"/>
                  </a:lnTo>
                  <a:close/>
                </a:path>
                <a:path w="240664" h="593725">
                  <a:moveTo>
                    <a:pt x="4318" y="400050"/>
                  </a:moveTo>
                  <a:lnTo>
                    <a:pt x="0" y="400050"/>
                  </a:lnTo>
                  <a:lnTo>
                    <a:pt x="0" y="415594"/>
                  </a:lnTo>
                  <a:lnTo>
                    <a:pt x="4318" y="415594"/>
                  </a:lnTo>
                  <a:lnTo>
                    <a:pt x="4318" y="400050"/>
                  </a:lnTo>
                  <a:close/>
                </a:path>
                <a:path w="240664" h="593725">
                  <a:moveTo>
                    <a:pt x="4318" y="355600"/>
                  </a:moveTo>
                  <a:lnTo>
                    <a:pt x="0" y="355600"/>
                  </a:lnTo>
                  <a:lnTo>
                    <a:pt x="0" y="371144"/>
                  </a:lnTo>
                  <a:lnTo>
                    <a:pt x="4318" y="371144"/>
                  </a:lnTo>
                  <a:lnTo>
                    <a:pt x="4318" y="355600"/>
                  </a:lnTo>
                  <a:close/>
                </a:path>
                <a:path w="240664" h="593725">
                  <a:moveTo>
                    <a:pt x="4318" y="311150"/>
                  </a:moveTo>
                  <a:lnTo>
                    <a:pt x="0" y="311150"/>
                  </a:lnTo>
                  <a:lnTo>
                    <a:pt x="0" y="326694"/>
                  </a:lnTo>
                  <a:lnTo>
                    <a:pt x="4318" y="326694"/>
                  </a:lnTo>
                  <a:lnTo>
                    <a:pt x="4318" y="311150"/>
                  </a:lnTo>
                  <a:close/>
                </a:path>
                <a:path w="240664" h="593725">
                  <a:moveTo>
                    <a:pt x="4318" y="266700"/>
                  </a:moveTo>
                  <a:lnTo>
                    <a:pt x="0" y="266700"/>
                  </a:lnTo>
                  <a:lnTo>
                    <a:pt x="0" y="282244"/>
                  </a:lnTo>
                  <a:lnTo>
                    <a:pt x="4318" y="282244"/>
                  </a:lnTo>
                  <a:lnTo>
                    <a:pt x="4318" y="266700"/>
                  </a:lnTo>
                  <a:close/>
                </a:path>
                <a:path w="240664" h="593725">
                  <a:moveTo>
                    <a:pt x="4318" y="222250"/>
                  </a:moveTo>
                  <a:lnTo>
                    <a:pt x="0" y="222250"/>
                  </a:lnTo>
                  <a:lnTo>
                    <a:pt x="0" y="237794"/>
                  </a:lnTo>
                  <a:lnTo>
                    <a:pt x="4318" y="237794"/>
                  </a:lnTo>
                  <a:lnTo>
                    <a:pt x="4318" y="222250"/>
                  </a:lnTo>
                  <a:close/>
                </a:path>
                <a:path w="240664" h="593725">
                  <a:moveTo>
                    <a:pt x="4318" y="177800"/>
                  </a:moveTo>
                  <a:lnTo>
                    <a:pt x="0" y="177800"/>
                  </a:lnTo>
                  <a:lnTo>
                    <a:pt x="0" y="193344"/>
                  </a:lnTo>
                  <a:lnTo>
                    <a:pt x="4318" y="193344"/>
                  </a:lnTo>
                  <a:lnTo>
                    <a:pt x="4318" y="177800"/>
                  </a:lnTo>
                  <a:close/>
                </a:path>
                <a:path w="240664" h="593725">
                  <a:moveTo>
                    <a:pt x="4318" y="133350"/>
                  </a:moveTo>
                  <a:lnTo>
                    <a:pt x="0" y="133350"/>
                  </a:lnTo>
                  <a:lnTo>
                    <a:pt x="0" y="148894"/>
                  </a:lnTo>
                  <a:lnTo>
                    <a:pt x="4318" y="148894"/>
                  </a:lnTo>
                  <a:lnTo>
                    <a:pt x="4318" y="133350"/>
                  </a:lnTo>
                  <a:close/>
                </a:path>
                <a:path w="240664" h="593725">
                  <a:moveTo>
                    <a:pt x="4318" y="88900"/>
                  </a:moveTo>
                  <a:lnTo>
                    <a:pt x="0" y="88900"/>
                  </a:lnTo>
                  <a:lnTo>
                    <a:pt x="0" y="104444"/>
                  </a:lnTo>
                  <a:lnTo>
                    <a:pt x="4318" y="104444"/>
                  </a:lnTo>
                  <a:lnTo>
                    <a:pt x="4318" y="88900"/>
                  </a:lnTo>
                  <a:close/>
                </a:path>
                <a:path w="240664" h="593725">
                  <a:moveTo>
                    <a:pt x="4318" y="44450"/>
                  </a:moveTo>
                  <a:lnTo>
                    <a:pt x="0" y="44450"/>
                  </a:lnTo>
                  <a:lnTo>
                    <a:pt x="0" y="59994"/>
                  </a:lnTo>
                  <a:lnTo>
                    <a:pt x="4318" y="59994"/>
                  </a:lnTo>
                  <a:lnTo>
                    <a:pt x="4318" y="44450"/>
                  </a:lnTo>
                  <a:close/>
                </a:path>
                <a:path w="240664" h="593725">
                  <a:moveTo>
                    <a:pt x="4318" y="0"/>
                  </a:moveTo>
                  <a:lnTo>
                    <a:pt x="0" y="0"/>
                  </a:lnTo>
                  <a:lnTo>
                    <a:pt x="0" y="15544"/>
                  </a:lnTo>
                  <a:lnTo>
                    <a:pt x="4318" y="15544"/>
                  </a:lnTo>
                  <a:lnTo>
                    <a:pt x="4318" y="0"/>
                  </a:lnTo>
                  <a:close/>
                </a:path>
                <a:path w="240664" h="593725">
                  <a:moveTo>
                    <a:pt x="240652" y="577850"/>
                  </a:moveTo>
                  <a:lnTo>
                    <a:pt x="236334" y="577850"/>
                  </a:lnTo>
                  <a:lnTo>
                    <a:pt x="236334" y="593394"/>
                  </a:lnTo>
                  <a:lnTo>
                    <a:pt x="240652" y="593394"/>
                  </a:lnTo>
                  <a:lnTo>
                    <a:pt x="240652" y="577850"/>
                  </a:lnTo>
                  <a:close/>
                </a:path>
                <a:path w="240664" h="593725">
                  <a:moveTo>
                    <a:pt x="240652" y="533400"/>
                  </a:moveTo>
                  <a:lnTo>
                    <a:pt x="236334" y="533400"/>
                  </a:lnTo>
                  <a:lnTo>
                    <a:pt x="236334" y="548944"/>
                  </a:lnTo>
                  <a:lnTo>
                    <a:pt x="240652" y="548944"/>
                  </a:lnTo>
                  <a:lnTo>
                    <a:pt x="240652" y="533400"/>
                  </a:lnTo>
                  <a:close/>
                </a:path>
                <a:path w="240664" h="593725">
                  <a:moveTo>
                    <a:pt x="240652" y="488950"/>
                  </a:moveTo>
                  <a:lnTo>
                    <a:pt x="236334" y="488950"/>
                  </a:lnTo>
                  <a:lnTo>
                    <a:pt x="236334" y="504494"/>
                  </a:lnTo>
                  <a:lnTo>
                    <a:pt x="240652" y="504494"/>
                  </a:lnTo>
                  <a:lnTo>
                    <a:pt x="240652" y="488950"/>
                  </a:lnTo>
                  <a:close/>
                </a:path>
                <a:path w="240664" h="593725">
                  <a:moveTo>
                    <a:pt x="240652" y="444500"/>
                  </a:moveTo>
                  <a:lnTo>
                    <a:pt x="236334" y="444500"/>
                  </a:lnTo>
                  <a:lnTo>
                    <a:pt x="236334" y="460044"/>
                  </a:lnTo>
                  <a:lnTo>
                    <a:pt x="240652" y="460044"/>
                  </a:lnTo>
                  <a:lnTo>
                    <a:pt x="240652" y="444500"/>
                  </a:lnTo>
                  <a:close/>
                </a:path>
                <a:path w="240664" h="593725">
                  <a:moveTo>
                    <a:pt x="240652" y="400050"/>
                  </a:moveTo>
                  <a:lnTo>
                    <a:pt x="236334" y="400050"/>
                  </a:lnTo>
                  <a:lnTo>
                    <a:pt x="236334" y="415594"/>
                  </a:lnTo>
                  <a:lnTo>
                    <a:pt x="240652" y="415594"/>
                  </a:lnTo>
                  <a:lnTo>
                    <a:pt x="240652" y="400050"/>
                  </a:lnTo>
                  <a:close/>
                </a:path>
                <a:path w="240664" h="593725">
                  <a:moveTo>
                    <a:pt x="240652" y="355600"/>
                  </a:moveTo>
                  <a:lnTo>
                    <a:pt x="236334" y="355600"/>
                  </a:lnTo>
                  <a:lnTo>
                    <a:pt x="236334" y="371144"/>
                  </a:lnTo>
                  <a:lnTo>
                    <a:pt x="240652" y="371144"/>
                  </a:lnTo>
                  <a:lnTo>
                    <a:pt x="240652" y="355600"/>
                  </a:lnTo>
                  <a:close/>
                </a:path>
                <a:path w="240664" h="593725">
                  <a:moveTo>
                    <a:pt x="240652" y="311150"/>
                  </a:moveTo>
                  <a:lnTo>
                    <a:pt x="236334" y="311150"/>
                  </a:lnTo>
                  <a:lnTo>
                    <a:pt x="236334" y="326694"/>
                  </a:lnTo>
                  <a:lnTo>
                    <a:pt x="240652" y="326694"/>
                  </a:lnTo>
                  <a:lnTo>
                    <a:pt x="240652" y="311150"/>
                  </a:lnTo>
                  <a:close/>
                </a:path>
                <a:path w="240664" h="593725">
                  <a:moveTo>
                    <a:pt x="240652" y="266700"/>
                  </a:moveTo>
                  <a:lnTo>
                    <a:pt x="236334" y="266700"/>
                  </a:lnTo>
                  <a:lnTo>
                    <a:pt x="236334" y="282244"/>
                  </a:lnTo>
                  <a:lnTo>
                    <a:pt x="240652" y="282244"/>
                  </a:lnTo>
                  <a:lnTo>
                    <a:pt x="240652" y="266700"/>
                  </a:lnTo>
                  <a:close/>
                </a:path>
                <a:path w="240664" h="593725">
                  <a:moveTo>
                    <a:pt x="240652" y="222250"/>
                  </a:moveTo>
                  <a:lnTo>
                    <a:pt x="236334" y="222250"/>
                  </a:lnTo>
                  <a:lnTo>
                    <a:pt x="236334" y="237794"/>
                  </a:lnTo>
                  <a:lnTo>
                    <a:pt x="240652" y="237794"/>
                  </a:lnTo>
                  <a:lnTo>
                    <a:pt x="240652" y="222250"/>
                  </a:lnTo>
                  <a:close/>
                </a:path>
                <a:path w="240664" h="593725">
                  <a:moveTo>
                    <a:pt x="240652" y="177800"/>
                  </a:moveTo>
                  <a:lnTo>
                    <a:pt x="236334" y="177800"/>
                  </a:lnTo>
                  <a:lnTo>
                    <a:pt x="236334" y="193344"/>
                  </a:lnTo>
                  <a:lnTo>
                    <a:pt x="240652" y="193344"/>
                  </a:lnTo>
                  <a:lnTo>
                    <a:pt x="240652" y="177800"/>
                  </a:lnTo>
                  <a:close/>
                </a:path>
                <a:path w="240664" h="593725">
                  <a:moveTo>
                    <a:pt x="240652" y="133350"/>
                  </a:moveTo>
                  <a:lnTo>
                    <a:pt x="236334" y="133350"/>
                  </a:lnTo>
                  <a:lnTo>
                    <a:pt x="236334" y="148894"/>
                  </a:lnTo>
                  <a:lnTo>
                    <a:pt x="240652" y="148894"/>
                  </a:lnTo>
                  <a:lnTo>
                    <a:pt x="240652" y="133350"/>
                  </a:lnTo>
                  <a:close/>
                </a:path>
                <a:path w="240664" h="593725">
                  <a:moveTo>
                    <a:pt x="240652" y="88900"/>
                  </a:moveTo>
                  <a:lnTo>
                    <a:pt x="236334" y="88900"/>
                  </a:lnTo>
                  <a:lnTo>
                    <a:pt x="236334" y="104444"/>
                  </a:lnTo>
                  <a:lnTo>
                    <a:pt x="240652" y="104444"/>
                  </a:lnTo>
                  <a:lnTo>
                    <a:pt x="240652" y="88900"/>
                  </a:lnTo>
                  <a:close/>
                </a:path>
                <a:path w="240664" h="593725">
                  <a:moveTo>
                    <a:pt x="240652" y="44450"/>
                  </a:moveTo>
                  <a:lnTo>
                    <a:pt x="236334" y="44450"/>
                  </a:lnTo>
                  <a:lnTo>
                    <a:pt x="236334" y="59994"/>
                  </a:lnTo>
                  <a:lnTo>
                    <a:pt x="240652" y="59994"/>
                  </a:lnTo>
                  <a:lnTo>
                    <a:pt x="240652" y="44450"/>
                  </a:lnTo>
                  <a:close/>
                </a:path>
                <a:path w="240664" h="593725">
                  <a:moveTo>
                    <a:pt x="240652" y="0"/>
                  </a:moveTo>
                  <a:lnTo>
                    <a:pt x="236334" y="0"/>
                  </a:lnTo>
                  <a:lnTo>
                    <a:pt x="236334" y="15544"/>
                  </a:lnTo>
                  <a:lnTo>
                    <a:pt x="240652" y="15544"/>
                  </a:lnTo>
                  <a:lnTo>
                    <a:pt x="240652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5682996" y="5757659"/>
              <a:ext cx="255904" cy="550545"/>
            </a:xfrm>
            <a:custGeom>
              <a:avLst/>
              <a:gdLst/>
              <a:ahLst/>
              <a:cxnLst/>
              <a:rect l="l" t="t" r="r" b="b"/>
              <a:pathLst>
                <a:path w="255904" h="550545">
                  <a:moveTo>
                    <a:pt x="4318" y="542264"/>
                  </a:moveTo>
                  <a:lnTo>
                    <a:pt x="0" y="542264"/>
                  </a:lnTo>
                  <a:lnTo>
                    <a:pt x="0" y="550405"/>
                  </a:lnTo>
                  <a:lnTo>
                    <a:pt x="4318" y="550405"/>
                  </a:lnTo>
                  <a:lnTo>
                    <a:pt x="4318" y="542264"/>
                  </a:lnTo>
                  <a:close/>
                </a:path>
                <a:path w="255904" h="550545">
                  <a:moveTo>
                    <a:pt x="4318" y="497078"/>
                  </a:moveTo>
                  <a:lnTo>
                    <a:pt x="0" y="497078"/>
                  </a:lnTo>
                  <a:lnTo>
                    <a:pt x="0" y="505231"/>
                  </a:lnTo>
                  <a:lnTo>
                    <a:pt x="4318" y="505231"/>
                  </a:lnTo>
                  <a:lnTo>
                    <a:pt x="4318" y="497078"/>
                  </a:lnTo>
                  <a:close/>
                </a:path>
                <a:path w="255904" h="550545">
                  <a:moveTo>
                    <a:pt x="4318" y="451891"/>
                  </a:moveTo>
                  <a:lnTo>
                    <a:pt x="0" y="451891"/>
                  </a:lnTo>
                  <a:lnTo>
                    <a:pt x="0" y="460032"/>
                  </a:lnTo>
                  <a:lnTo>
                    <a:pt x="4318" y="460032"/>
                  </a:lnTo>
                  <a:lnTo>
                    <a:pt x="4318" y="451891"/>
                  </a:lnTo>
                  <a:close/>
                </a:path>
                <a:path w="255904" h="550545">
                  <a:moveTo>
                    <a:pt x="4318" y="406704"/>
                  </a:moveTo>
                  <a:lnTo>
                    <a:pt x="0" y="406704"/>
                  </a:lnTo>
                  <a:lnTo>
                    <a:pt x="0" y="414858"/>
                  </a:lnTo>
                  <a:lnTo>
                    <a:pt x="4318" y="414858"/>
                  </a:lnTo>
                  <a:lnTo>
                    <a:pt x="4318" y="406704"/>
                  </a:lnTo>
                  <a:close/>
                </a:path>
                <a:path w="255904" h="550545">
                  <a:moveTo>
                    <a:pt x="4318" y="361505"/>
                  </a:moveTo>
                  <a:lnTo>
                    <a:pt x="0" y="361505"/>
                  </a:lnTo>
                  <a:lnTo>
                    <a:pt x="0" y="369658"/>
                  </a:lnTo>
                  <a:lnTo>
                    <a:pt x="4318" y="369658"/>
                  </a:lnTo>
                  <a:lnTo>
                    <a:pt x="4318" y="361505"/>
                  </a:lnTo>
                  <a:close/>
                </a:path>
                <a:path w="255904" h="550545">
                  <a:moveTo>
                    <a:pt x="4318" y="316318"/>
                  </a:moveTo>
                  <a:lnTo>
                    <a:pt x="0" y="316318"/>
                  </a:lnTo>
                  <a:lnTo>
                    <a:pt x="0" y="324459"/>
                  </a:lnTo>
                  <a:lnTo>
                    <a:pt x="4318" y="324459"/>
                  </a:lnTo>
                  <a:lnTo>
                    <a:pt x="4318" y="316318"/>
                  </a:lnTo>
                  <a:close/>
                </a:path>
                <a:path w="255904" h="550545">
                  <a:moveTo>
                    <a:pt x="4318" y="271119"/>
                  </a:moveTo>
                  <a:lnTo>
                    <a:pt x="0" y="271119"/>
                  </a:lnTo>
                  <a:lnTo>
                    <a:pt x="0" y="279285"/>
                  </a:lnTo>
                  <a:lnTo>
                    <a:pt x="4318" y="279285"/>
                  </a:lnTo>
                  <a:lnTo>
                    <a:pt x="4318" y="271119"/>
                  </a:lnTo>
                  <a:close/>
                </a:path>
                <a:path w="255904" h="550545">
                  <a:moveTo>
                    <a:pt x="4318" y="225945"/>
                  </a:moveTo>
                  <a:lnTo>
                    <a:pt x="0" y="225945"/>
                  </a:lnTo>
                  <a:lnTo>
                    <a:pt x="0" y="234086"/>
                  </a:lnTo>
                  <a:lnTo>
                    <a:pt x="4318" y="234086"/>
                  </a:lnTo>
                  <a:lnTo>
                    <a:pt x="4318" y="225945"/>
                  </a:lnTo>
                  <a:close/>
                </a:path>
                <a:path w="255904" h="550545">
                  <a:moveTo>
                    <a:pt x="4318" y="180746"/>
                  </a:moveTo>
                  <a:lnTo>
                    <a:pt x="0" y="180746"/>
                  </a:lnTo>
                  <a:lnTo>
                    <a:pt x="0" y="188899"/>
                  </a:lnTo>
                  <a:lnTo>
                    <a:pt x="4318" y="188899"/>
                  </a:lnTo>
                  <a:lnTo>
                    <a:pt x="4318" y="180746"/>
                  </a:lnTo>
                  <a:close/>
                </a:path>
                <a:path w="255904" h="550545">
                  <a:moveTo>
                    <a:pt x="4318" y="135559"/>
                  </a:moveTo>
                  <a:lnTo>
                    <a:pt x="0" y="135559"/>
                  </a:lnTo>
                  <a:lnTo>
                    <a:pt x="0" y="143713"/>
                  </a:lnTo>
                  <a:lnTo>
                    <a:pt x="4318" y="143713"/>
                  </a:lnTo>
                  <a:lnTo>
                    <a:pt x="4318" y="135559"/>
                  </a:lnTo>
                  <a:close/>
                </a:path>
                <a:path w="255904" h="550545">
                  <a:moveTo>
                    <a:pt x="4318" y="90373"/>
                  </a:moveTo>
                  <a:lnTo>
                    <a:pt x="0" y="90373"/>
                  </a:lnTo>
                  <a:lnTo>
                    <a:pt x="0" y="98513"/>
                  </a:lnTo>
                  <a:lnTo>
                    <a:pt x="4318" y="98513"/>
                  </a:lnTo>
                  <a:lnTo>
                    <a:pt x="4318" y="90373"/>
                  </a:lnTo>
                  <a:close/>
                </a:path>
                <a:path w="255904" h="550545">
                  <a:moveTo>
                    <a:pt x="4318" y="45173"/>
                  </a:moveTo>
                  <a:lnTo>
                    <a:pt x="0" y="45173"/>
                  </a:lnTo>
                  <a:lnTo>
                    <a:pt x="0" y="53327"/>
                  </a:lnTo>
                  <a:lnTo>
                    <a:pt x="4318" y="53327"/>
                  </a:lnTo>
                  <a:lnTo>
                    <a:pt x="4318" y="45173"/>
                  </a:lnTo>
                  <a:close/>
                </a:path>
                <a:path w="255904" h="550545">
                  <a:moveTo>
                    <a:pt x="4318" y="0"/>
                  </a:moveTo>
                  <a:lnTo>
                    <a:pt x="0" y="0"/>
                  </a:lnTo>
                  <a:lnTo>
                    <a:pt x="0" y="8128"/>
                  </a:lnTo>
                  <a:lnTo>
                    <a:pt x="4318" y="8128"/>
                  </a:lnTo>
                  <a:lnTo>
                    <a:pt x="4318" y="0"/>
                  </a:lnTo>
                  <a:close/>
                </a:path>
                <a:path w="255904" h="550545">
                  <a:moveTo>
                    <a:pt x="255460" y="542264"/>
                  </a:moveTo>
                  <a:lnTo>
                    <a:pt x="251142" y="542264"/>
                  </a:lnTo>
                  <a:lnTo>
                    <a:pt x="251142" y="550405"/>
                  </a:lnTo>
                  <a:lnTo>
                    <a:pt x="255460" y="550405"/>
                  </a:lnTo>
                  <a:lnTo>
                    <a:pt x="255460" y="542264"/>
                  </a:lnTo>
                  <a:close/>
                </a:path>
                <a:path w="255904" h="550545">
                  <a:moveTo>
                    <a:pt x="255460" y="497078"/>
                  </a:moveTo>
                  <a:lnTo>
                    <a:pt x="251142" y="497078"/>
                  </a:lnTo>
                  <a:lnTo>
                    <a:pt x="251142" y="505231"/>
                  </a:lnTo>
                  <a:lnTo>
                    <a:pt x="255460" y="505231"/>
                  </a:lnTo>
                  <a:lnTo>
                    <a:pt x="255460" y="497078"/>
                  </a:lnTo>
                  <a:close/>
                </a:path>
                <a:path w="255904" h="550545">
                  <a:moveTo>
                    <a:pt x="255460" y="451891"/>
                  </a:moveTo>
                  <a:lnTo>
                    <a:pt x="251142" y="451891"/>
                  </a:lnTo>
                  <a:lnTo>
                    <a:pt x="251142" y="460032"/>
                  </a:lnTo>
                  <a:lnTo>
                    <a:pt x="255460" y="460032"/>
                  </a:lnTo>
                  <a:lnTo>
                    <a:pt x="255460" y="451891"/>
                  </a:lnTo>
                  <a:close/>
                </a:path>
                <a:path w="255904" h="550545">
                  <a:moveTo>
                    <a:pt x="255460" y="406704"/>
                  </a:moveTo>
                  <a:lnTo>
                    <a:pt x="251142" y="406704"/>
                  </a:lnTo>
                  <a:lnTo>
                    <a:pt x="251142" y="414858"/>
                  </a:lnTo>
                  <a:lnTo>
                    <a:pt x="255460" y="414858"/>
                  </a:lnTo>
                  <a:lnTo>
                    <a:pt x="255460" y="406704"/>
                  </a:lnTo>
                  <a:close/>
                </a:path>
                <a:path w="255904" h="550545">
                  <a:moveTo>
                    <a:pt x="255460" y="361505"/>
                  </a:moveTo>
                  <a:lnTo>
                    <a:pt x="251142" y="361505"/>
                  </a:lnTo>
                  <a:lnTo>
                    <a:pt x="251142" y="369658"/>
                  </a:lnTo>
                  <a:lnTo>
                    <a:pt x="255460" y="369658"/>
                  </a:lnTo>
                  <a:lnTo>
                    <a:pt x="255460" y="361505"/>
                  </a:lnTo>
                  <a:close/>
                </a:path>
                <a:path w="255904" h="550545">
                  <a:moveTo>
                    <a:pt x="255460" y="316318"/>
                  </a:moveTo>
                  <a:lnTo>
                    <a:pt x="251142" y="316318"/>
                  </a:lnTo>
                  <a:lnTo>
                    <a:pt x="251142" y="324459"/>
                  </a:lnTo>
                  <a:lnTo>
                    <a:pt x="255460" y="324459"/>
                  </a:lnTo>
                  <a:lnTo>
                    <a:pt x="255460" y="316318"/>
                  </a:lnTo>
                  <a:close/>
                </a:path>
                <a:path w="255904" h="550545">
                  <a:moveTo>
                    <a:pt x="255460" y="271119"/>
                  </a:moveTo>
                  <a:lnTo>
                    <a:pt x="251142" y="271119"/>
                  </a:lnTo>
                  <a:lnTo>
                    <a:pt x="251142" y="279285"/>
                  </a:lnTo>
                  <a:lnTo>
                    <a:pt x="255460" y="279285"/>
                  </a:lnTo>
                  <a:lnTo>
                    <a:pt x="255460" y="271119"/>
                  </a:lnTo>
                  <a:close/>
                </a:path>
                <a:path w="255904" h="550545">
                  <a:moveTo>
                    <a:pt x="255460" y="225945"/>
                  </a:moveTo>
                  <a:lnTo>
                    <a:pt x="251142" y="225945"/>
                  </a:lnTo>
                  <a:lnTo>
                    <a:pt x="251142" y="234086"/>
                  </a:lnTo>
                  <a:lnTo>
                    <a:pt x="255460" y="234086"/>
                  </a:lnTo>
                  <a:lnTo>
                    <a:pt x="255460" y="225945"/>
                  </a:lnTo>
                  <a:close/>
                </a:path>
                <a:path w="255904" h="550545">
                  <a:moveTo>
                    <a:pt x="255460" y="180746"/>
                  </a:moveTo>
                  <a:lnTo>
                    <a:pt x="251142" y="180746"/>
                  </a:lnTo>
                  <a:lnTo>
                    <a:pt x="251142" y="188899"/>
                  </a:lnTo>
                  <a:lnTo>
                    <a:pt x="255460" y="188899"/>
                  </a:lnTo>
                  <a:lnTo>
                    <a:pt x="255460" y="180746"/>
                  </a:lnTo>
                  <a:close/>
                </a:path>
                <a:path w="255904" h="550545">
                  <a:moveTo>
                    <a:pt x="255460" y="135559"/>
                  </a:moveTo>
                  <a:lnTo>
                    <a:pt x="251142" y="135559"/>
                  </a:lnTo>
                  <a:lnTo>
                    <a:pt x="251142" y="143713"/>
                  </a:lnTo>
                  <a:lnTo>
                    <a:pt x="255460" y="143713"/>
                  </a:lnTo>
                  <a:lnTo>
                    <a:pt x="255460" y="135559"/>
                  </a:lnTo>
                  <a:close/>
                </a:path>
                <a:path w="255904" h="550545">
                  <a:moveTo>
                    <a:pt x="255460" y="90373"/>
                  </a:moveTo>
                  <a:lnTo>
                    <a:pt x="251142" y="90373"/>
                  </a:lnTo>
                  <a:lnTo>
                    <a:pt x="251142" y="98513"/>
                  </a:lnTo>
                  <a:lnTo>
                    <a:pt x="255460" y="98513"/>
                  </a:lnTo>
                  <a:lnTo>
                    <a:pt x="255460" y="90373"/>
                  </a:lnTo>
                  <a:close/>
                </a:path>
                <a:path w="255904" h="550545">
                  <a:moveTo>
                    <a:pt x="255460" y="45173"/>
                  </a:moveTo>
                  <a:lnTo>
                    <a:pt x="251142" y="45173"/>
                  </a:lnTo>
                  <a:lnTo>
                    <a:pt x="251142" y="53327"/>
                  </a:lnTo>
                  <a:lnTo>
                    <a:pt x="255460" y="53327"/>
                  </a:lnTo>
                  <a:lnTo>
                    <a:pt x="255460" y="45173"/>
                  </a:lnTo>
                  <a:close/>
                </a:path>
                <a:path w="255904" h="550545">
                  <a:moveTo>
                    <a:pt x="255460" y="0"/>
                  </a:moveTo>
                  <a:lnTo>
                    <a:pt x="251142" y="0"/>
                  </a:lnTo>
                  <a:lnTo>
                    <a:pt x="251142" y="8128"/>
                  </a:lnTo>
                  <a:lnTo>
                    <a:pt x="255460" y="8128"/>
                  </a:lnTo>
                  <a:lnTo>
                    <a:pt x="255460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5690387" y="6447357"/>
              <a:ext cx="17145" cy="218440"/>
            </a:xfrm>
            <a:custGeom>
              <a:avLst/>
              <a:gdLst/>
              <a:ahLst/>
              <a:cxnLst/>
              <a:rect l="l" t="t" r="r" b="b"/>
              <a:pathLst>
                <a:path w="17145" h="218440">
                  <a:moveTo>
                    <a:pt x="4318" y="202247"/>
                  </a:moveTo>
                  <a:lnTo>
                    <a:pt x="0" y="202247"/>
                  </a:lnTo>
                  <a:lnTo>
                    <a:pt x="0" y="217817"/>
                  </a:lnTo>
                  <a:lnTo>
                    <a:pt x="4318" y="217817"/>
                  </a:lnTo>
                  <a:lnTo>
                    <a:pt x="4318" y="202247"/>
                  </a:lnTo>
                  <a:close/>
                </a:path>
                <a:path w="17145" h="218440">
                  <a:moveTo>
                    <a:pt x="4318" y="158546"/>
                  </a:moveTo>
                  <a:lnTo>
                    <a:pt x="0" y="158546"/>
                  </a:lnTo>
                  <a:lnTo>
                    <a:pt x="0" y="174104"/>
                  </a:lnTo>
                  <a:lnTo>
                    <a:pt x="4318" y="174104"/>
                  </a:lnTo>
                  <a:lnTo>
                    <a:pt x="4318" y="158546"/>
                  </a:lnTo>
                  <a:close/>
                </a:path>
                <a:path w="17145" h="218440">
                  <a:moveTo>
                    <a:pt x="4318" y="114833"/>
                  </a:moveTo>
                  <a:lnTo>
                    <a:pt x="0" y="114833"/>
                  </a:lnTo>
                  <a:lnTo>
                    <a:pt x="0" y="130403"/>
                  </a:lnTo>
                  <a:lnTo>
                    <a:pt x="4318" y="130403"/>
                  </a:lnTo>
                  <a:lnTo>
                    <a:pt x="4318" y="114833"/>
                  </a:lnTo>
                  <a:close/>
                </a:path>
                <a:path w="17145" h="218440">
                  <a:moveTo>
                    <a:pt x="4318" y="68897"/>
                  </a:moveTo>
                  <a:lnTo>
                    <a:pt x="0" y="68897"/>
                  </a:lnTo>
                  <a:lnTo>
                    <a:pt x="0" y="84467"/>
                  </a:lnTo>
                  <a:lnTo>
                    <a:pt x="4318" y="84467"/>
                  </a:lnTo>
                  <a:lnTo>
                    <a:pt x="4318" y="68897"/>
                  </a:lnTo>
                  <a:close/>
                </a:path>
                <a:path w="17145" h="218440">
                  <a:moveTo>
                    <a:pt x="4318" y="24447"/>
                  </a:moveTo>
                  <a:lnTo>
                    <a:pt x="0" y="24447"/>
                  </a:lnTo>
                  <a:lnTo>
                    <a:pt x="0" y="40017"/>
                  </a:lnTo>
                  <a:lnTo>
                    <a:pt x="4318" y="40017"/>
                  </a:lnTo>
                  <a:lnTo>
                    <a:pt x="4318" y="24447"/>
                  </a:lnTo>
                  <a:close/>
                </a:path>
                <a:path w="17145" h="218440">
                  <a:moveTo>
                    <a:pt x="16916" y="189661"/>
                  </a:moveTo>
                  <a:lnTo>
                    <a:pt x="12598" y="189661"/>
                  </a:lnTo>
                  <a:lnTo>
                    <a:pt x="12598" y="217817"/>
                  </a:lnTo>
                  <a:lnTo>
                    <a:pt x="16916" y="217817"/>
                  </a:lnTo>
                  <a:lnTo>
                    <a:pt x="16916" y="189661"/>
                  </a:lnTo>
                  <a:close/>
                </a:path>
                <a:path w="17145" h="218440">
                  <a:moveTo>
                    <a:pt x="16916" y="151866"/>
                  </a:moveTo>
                  <a:lnTo>
                    <a:pt x="12598" y="151866"/>
                  </a:lnTo>
                  <a:lnTo>
                    <a:pt x="12598" y="180022"/>
                  </a:lnTo>
                  <a:lnTo>
                    <a:pt x="16916" y="180022"/>
                  </a:lnTo>
                  <a:lnTo>
                    <a:pt x="16916" y="151866"/>
                  </a:lnTo>
                  <a:close/>
                </a:path>
                <a:path w="17145" h="218440">
                  <a:moveTo>
                    <a:pt x="16916" y="114096"/>
                  </a:moveTo>
                  <a:lnTo>
                    <a:pt x="12598" y="114096"/>
                  </a:lnTo>
                  <a:lnTo>
                    <a:pt x="12598" y="142240"/>
                  </a:lnTo>
                  <a:lnTo>
                    <a:pt x="16916" y="142240"/>
                  </a:lnTo>
                  <a:lnTo>
                    <a:pt x="16916" y="114096"/>
                  </a:lnTo>
                  <a:close/>
                </a:path>
                <a:path w="17145" h="218440">
                  <a:moveTo>
                    <a:pt x="16916" y="76314"/>
                  </a:moveTo>
                  <a:lnTo>
                    <a:pt x="12598" y="76314"/>
                  </a:lnTo>
                  <a:lnTo>
                    <a:pt x="12598" y="104470"/>
                  </a:lnTo>
                  <a:lnTo>
                    <a:pt x="16916" y="104470"/>
                  </a:lnTo>
                  <a:lnTo>
                    <a:pt x="16916" y="76314"/>
                  </a:lnTo>
                  <a:close/>
                </a:path>
                <a:path w="17145" h="218440">
                  <a:moveTo>
                    <a:pt x="16916" y="38519"/>
                  </a:moveTo>
                  <a:lnTo>
                    <a:pt x="12598" y="38519"/>
                  </a:lnTo>
                  <a:lnTo>
                    <a:pt x="12598" y="66675"/>
                  </a:lnTo>
                  <a:lnTo>
                    <a:pt x="16916" y="66675"/>
                  </a:lnTo>
                  <a:lnTo>
                    <a:pt x="16916" y="38519"/>
                  </a:lnTo>
                  <a:close/>
                </a:path>
                <a:path w="17145" h="218440">
                  <a:moveTo>
                    <a:pt x="16916" y="0"/>
                  </a:moveTo>
                  <a:lnTo>
                    <a:pt x="12598" y="0"/>
                  </a:lnTo>
                  <a:lnTo>
                    <a:pt x="12598" y="28155"/>
                  </a:lnTo>
                  <a:lnTo>
                    <a:pt x="16916" y="28155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5682996" y="6484391"/>
              <a:ext cx="4445" cy="144145"/>
            </a:xfrm>
            <a:custGeom>
              <a:avLst/>
              <a:gdLst/>
              <a:ahLst/>
              <a:cxnLst/>
              <a:rect l="l" t="t" r="r" b="b"/>
              <a:pathLst>
                <a:path w="4445" h="144145">
                  <a:moveTo>
                    <a:pt x="4318" y="135572"/>
                  </a:moveTo>
                  <a:lnTo>
                    <a:pt x="0" y="135572"/>
                  </a:lnTo>
                  <a:lnTo>
                    <a:pt x="0" y="143725"/>
                  </a:lnTo>
                  <a:lnTo>
                    <a:pt x="4318" y="143725"/>
                  </a:lnTo>
                  <a:lnTo>
                    <a:pt x="4318" y="135572"/>
                  </a:lnTo>
                  <a:close/>
                </a:path>
                <a:path w="4445" h="144145">
                  <a:moveTo>
                    <a:pt x="4318" y="90373"/>
                  </a:moveTo>
                  <a:lnTo>
                    <a:pt x="0" y="90373"/>
                  </a:lnTo>
                  <a:lnTo>
                    <a:pt x="0" y="98539"/>
                  </a:lnTo>
                  <a:lnTo>
                    <a:pt x="4318" y="98539"/>
                  </a:lnTo>
                  <a:lnTo>
                    <a:pt x="4318" y="90373"/>
                  </a:lnTo>
                  <a:close/>
                </a:path>
                <a:path w="4445" h="144145">
                  <a:moveTo>
                    <a:pt x="4318" y="45199"/>
                  </a:moveTo>
                  <a:lnTo>
                    <a:pt x="0" y="45199"/>
                  </a:lnTo>
                  <a:lnTo>
                    <a:pt x="0" y="53340"/>
                  </a:lnTo>
                  <a:lnTo>
                    <a:pt x="4318" y="53340"/>
                  </a:lnTo>
                  <a:lnTo>
                    <a:pt x="4318" y="45199"/>
                  </a:lnTo>
                  <a:close/>
                </a:path>
                <a:path w="4445" h="144145">
                  <a:moveTo>
                    <a:pt x="4318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4318" y="8153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5912662" y="6447357"/>
              <a:ext cx="17145" cy="218440"/>
            </a:xfrm>
            <a:custGeom>
              <a:avLst/>
              <a:gdLst/>
              <a:ahLst/>
              <a:cxnLst/>
              <a:rect l="l" t="t" r="r" b="b"/>
              <a:pathLst>
                <a:path w="17145" h="218440">
                  <a:moveTo>
                    <a:pt x="4318" y="189661"/>
                  </a:moveTo>
                  <a:lnTo>
                    <a:pt x="0" y="189661"/>
                  </a:lnTo>
                  <a:lnTo>
                    <a:pt x="0" y="217817"/>
                  </a:lnTo>
                  <a:lnTo>
                    <a:pt x="4318" y="217817"/>
                  </a:lnTo>
                  <a:lnTo>
                    <a:pt x="4318" y="189661"/>
                  </a:lnTo>
                  <a:close/>
                </a:path>
                <a:path w="17145" h="218440">
                  <a:moveTo>
                    <a:pt x="4318" y="151866"/>
                  </a:moveTo>
                  <a:lnTo>
                    <a:pt x="0" y="151866"/>
                  </a:lnTo>
                  <a:lnTo>
                    <a:pt x="0" y="180022"/>
                  </a:lnTo>
                  <a:lnTo>
                    <a:pt x="4318" y="180022"/>
                  </a:lnTo>
                  <a:lnTo>
                    <a:pt x="4318" y="151866"/>
                  </a:lnTo>
                  <a:close/>
                </a:path>
                <a:path w="17145" h="218440">
                  <a:moveTo>
                    <a:pt x="4318" y="114096"/>
                  </a:moveTo>
                  <a:lnTo>
                    <a:pt x="0" y="114096"/>
                  </a:lnTo>
                  <a:lnTo>
                    <a:pt x="0" y="142240"/>
                  </a:lnTo>
                  <a:lnTo>
                    <a:pt x="4318" y="142240"/>
                  </a:lnTo>
                  <a:lnTo>
                    <a:pt x="4318" y="114096"/>
                  </a:lnTo>
                  <a:close/>
                </a:path>
                <a:path w="17145" h="218440">
                  <a:moveTo>
                    <a:pt x="4318" y="76314"/>
                  </a:moveTo>
                  <a:lnTo>
                    <a:pt x="0" y="76314"/>
                  </a:lnTo>
                  <a:lnTo>
                    <a:pt x="0" y="104470"/>
                  </a:lnTo>
                  <a:lnTo>
                    <a:pt x="4318" y="104470"/>
                  </a:lnTo>
                  <a:lnTo>
                    <a:pt x="4318" y="76314"/>
                  </a:lnTo>
                  <a:close/>
                </a:path>
                <a:path w="17145" h="218440">
                  <a:moveTo>
                    <a:pt x="4318" y="38519"/>
                  </a:moveTo>
                  <a:lnTo>
                    <a:pt x="0" y="38519"/>
                  </a:lnTo>
                  <a:lnTo>
                    <a:pt x="0" y="66675"/>
                  </a:lnTo>
                  <a:lnTo>
                    <a:pt x="4318" y="66675"/>
                  </a:lnTo>
                  <a:lnTo>
                    <a:pt x="4318" y="38519"/>
                  </a:lnTo>
                  <a:close/>
                </a:path>
                <a:path w="17145" h="218440">
                  <a:moveTo>
                    <a:pt x="4318" y="0"/>
                  </a:moveTo>
                  <a:lnTo>
                    <a:pt x="0" y="0"/>
                  </a:lnTo>
                  <a:lnTo>
                    <a:pt x="0" y="28155"/>
                  </a:lnTo>
                  <a:lnTo>
                    <a:pt x="4318" y="28155"/>
                  </a:lnTo>
                  <a:lnTo>
                    <a:pt x="4318" y="0"/>
                  </a:lnTo>
                  <a:close/>
                </a:path>
                <a:path w="17145" h="218440">
                  <a:moveTo>
                    <a:pt x="16891" y="202247"/>
                  </a:moveTo>
                  <a:lnTo>
                    <a:pt x="12573" y="202247"/>
                  </a:lnTo>
                  <a:lnTo>
                    <a:pt x="12573" y="217817"/>
                  </a:lnTo>
                  <a:lnTo>
                    <a:pt x="16891" y="217817"/>
                  </a:lnTo>
                  <a:lnTo>
                    <a:pt x="16891" y="202247"/>
                  </a:lnTo>
                  <a:close/>
                </a:path>
                <a:path w="17145" h="218440">
                  <a:moveTo>
                    <a:pt x="16891" y="158546"/>
                  </a:moveTo>
                  <a:lnTo>
                    <a:pt x="12573" y="158546"/>
                  </a:lnTo>
                  <a:lnTo>
                    <a:pt x="12573" y="174104"/>
                  </a:lnTo>
                  <a:lnTo>
                    <a:pt x="16891" y="174104"/>
                  </a:lnTo>
                  <a:lnTo>
                    <a:pt x="16891" y="158546"/>
                  </a:lnTo>
                  <a:close/>
                </a:path>
                <a:path w="17145" h="218440">
                  <a:moveTo>
                    <a:pt x="16891" y="114833"/>
                  </a:moveTo>
                  <a:lnTo>
                    <a:pt x="12573" y="114833"/>
                  </a:lnTo>
                  <a:lnTo>
                    <a:pt x="12573" y="130403"/>
                  </a:lnTo>
                  <a:lnTo>
                    <a:pt x="16891" y="130403"/>
                  </a:lnTo>
                  <a:lnTo>
                    <a:pt x="16891" y="114833"/>
                  </a:lnTo>
                  <a:close/>
                </a:path>
                <a:path w="17145" h="218440">
                  <a:moveTo>
                    <a:pt x="16891" y="68897"/>
                  </a:moveTo>
                  <a:lnTo>
                    <a:pt x="12573" y="68897"/>
                  </a:lnTo>
                  <a:lnTo>
                    <a:pt x="12573" y="84467"/>
                  </a:lnTo>
                  <a:lnTo>
                    <a:pt x="16891" y="84467"/>
                  </a:lnTo>
                  <a:lnTo>
                    <a:pt x="16891" y="68897"/>
                  </a:lnTo>
                  <a:close/>
                </a:path>
                <a:path w="17145" h="218440">
                  <a:moveTo>
                    <a:pt x="16891" y="24447"/>
                  </a:moveTo>
                  <a:lnTo>
                    <a:pt x="12573" y="24447"/>
                  </a:lnTo>
                  <a:lnTo>
                    <a:pt x="12573" y="40017"/>
                  </a:lnTo>
                  <a:lnTo>
                    <a:pt x="16891" y="40017"/>
                  </a:lnTo>
                  <a:lnTo>
                    <a:pt x="16891" y="24447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5932652" y="6484391"/>
              <a:ext cx="4445" cy="144145"/>
            </a:xfrm>
            <a:custGeom>
              <a:avLst/>
              <a:gdLst/>
              <a:ahLst/>
              <a:cxnLst/>
              <a:rect l="l" t="t" r="r" b="b"/>
              <a:pathLst>
                <a:path w="4445" h="144145">
                  <a:moveTo>
                    <a:pt x="4318" y="135572"/>
                  </a:moveTo>
                  <a:lnTo>
                    <a:pt x="0" y="135572"/>
                  </a:lnTo>
                  <a:lnTo>
                    <a:pt x="0" y="143725"/>
                  </a:lnTo>
                  <a:lnTo>
                    <a:pt x="4318" y="143725"/>
                  </a:lnTo>
                  <a:lnTo>
                    <a:pt x="4318" y="135572"/>
                  </a:lnTo>
                  <a:close/>
                </a:path>
                <a:path w="4445" h="144145">
                  <a:moveTo>
                    <a:pt x="4318" y="90373"/>
                  </a:moveTo>
                  <a:lnTo>
                    <a:pt x="0" y="90373"/>
                  </a:lnTo>
                  <a:lnTo>
                    <a:pt x="0" y="98539"/>
                  </a:lnTo>
                  <a:lnTo>
                    <a:pt x="4318" y="98539"/>
                  </a:lnTo>
                  <a:lnTo>
                    <a:pt x="4318" y="90373"/>
                  </a:lnTo>
                  <a:close/>
                </a:path>
                <a:path w="4445" h="144145">
                  <a:moveTo>
                    <a:pt x="4318" y="45199"/>
                  </a:moveTo>
                  <a:lnTo>
                    <a:pt x="0" y="45199"/>
                  </a:lnTo>
                  <a:lnTo>
                    <a:pt x="0" y="53340"/>
                  </a:lnTo>
                  <a:lnTo>
                    <a:pt x="4318" y="53340"/>
                  </a:lnTo>
                  <a:lnTo>
                    <a:pt x="4318" y="45199"/>
                  </a:lnTo>
                  <a:close/>
                </a:path>
                <a:path w="4445" h="144145">
                  <a:moveTo>
                    <a:pt x="4318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4318" y="8153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5573280" y="6359270"/>
              <a:ext cx="48895" cy="49530"/>
            </a:xfrm>
            <a:custGeom>
              <a:avLst/>
              <a:gdLst/>
              <a:ahLst/>
              <a:cxnLst/>
              <a:rect l="l" t="t" r="r" b="b"/>
              <a:pathLst>
                <a:path w="48895" h="49529">
                  <a:moveTo>
                    <a:pt x="16294" y="45186"/>
                  </a:moveTo>
                  <a:lnTo>
                    <a:pt x="0" y="45186"/>
                  </a:lnTo>
                  <a:lnTo>
                    <a:pt x="0" y="49504"/>
                  </a:lnTo>
                  <a:lnTo>
                    <a:pt x="16294" y="49504"/>
                  </a:lnTo>
                  <a:lnTo>
                    <a:pt x="16294" y="45186"/>
                  </a:lnTo>
                  <a:close/>
                </a:path>
                <a:path w="48895" h="49529">
                  <a:moveTo>
                    <a:pt x="1629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6294" y="4318"/>
                  </a:lnTo>
                  <a:lnTo>
                    <a:pt x="16294" y="0"/>
                  </a:lnTo>
                  <a:close/>
                </a:path>
                <a:path w="48895" h="49529">
                  <a:moveTo>
                    <a:pt x="48895" y="45186"/>
                  </a:moveTo>
                  <a:lnTo>
                    <a:pt x="32588" y="45186"/>
                  </a:lnTo>
                  <a:lnTo>
                    <a:pt x="32588" y="49504"/>
                  </a:lnTo>
                  <a:lnTo>
                    <a:pt x="48895" y="49504"/>
                  </a:lnTo>
                  <a:lnTo>
                    <a:pt x="48895" y="45186"/>
                  </a:lnTo>
                  <a:close/>
                </a:path>
                <a:path w="48895" h="49529">
                  <a:moveTo>
                    <a:pt x="48895" y="0"/>
                  </a:moveTo>
                  <a:lnTo>
                    <a:pt x="32588" y="0"/>
                  </a:lnTo>
                  <a:lnTo>
                    <a:pt x="32588" y="4318"/>
                  </a:lnTo>
                  <a:lnTo>
                    <a:pt x="48895" y="4318"/>
                  </a:lnTo>
                  <a:lnTo>
                    <a:pt x="48895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5668111" y="6359270"/>
              <a:ext cx="12065" cy="49530"/>
            </a:xfrm>
            <a:custGeom>
              <a:avLst/>
              <a:gdLst/>
              <a:ahLst/>
              <a:cxnLst/>
              <a:rect l="l" t="t" r="r" b="b"/>
              <a:pathLst>
                <a:path w="12064" h="49529">
                  <a:moveTo>
                    <a:pt x="11849" y="45186"/>
                  </a:moveTo>
                  <a:lnTo>
                    <a:pt x="0" y="45186"/>
                  </a:lnTo>
                  <a:lnTo>
                    <a:pt x="0" y="49504"/>
                  </a:lnTo>
                  <a:lnTo>
                    <a:pt x="11849" y="49504"/>
                  </a:lnTo>
                  <a:lnTo>
                    <a:pt x="11849" y="45186"/>
                  </a:lnTo>
                  <a:close/>
                </a:path>
                <a:path w="12064" h="49529">
                  <a:moveTo>
                    <a:pt x="1184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1849" y="4318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5549569" y="6379209"/>
              <a:ext cx="130810" cy="8890"/>
            </a:xfrm>
            <a:custGeom>
              <a:avLst/>
              <a:gdLst/>
              <a:ahLst/>
              <a:cxnLst/>
              <a:rect l="l" t="t" r="r" b="b"/>
              <a:pathLst>
                <a:path w="130810" h="8889">
                  <a:moveTo>
                    <a:pt x="130390" y="5080"/>
                  </a:moveTo>
                  <a:lnTo>
                    <a:pt x="107429" y="5080"/>
                  </a:lnTo>
                  <a:lnTo>
                    <a:pt x="107429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8890"/>
                  </a:lnTo>
                  <a:lnTo>
                    <a:pt x="130390" y="8890"/>
                  </a:lnTo>
                  <a:lnTo>
                    <a:pt x="130390" y="508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5682996" y="6441426"/>
              <a:ext cx="254000" cy="12700"/>
            </a:xfrm>
            <a:custGeom>
              <a:avLst/>
              <a:gdLst/>
              <a:ahLst/>
              <a:cxnLst/>
              <a:rect l="l" t="t" r="r" b="b"/>
              <a:pathLst>
                <a:path w="254000" h="12700">
                  <a:moveTo>
                    <a:pt x="4318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4318" y="8153"/>
                  </a:lnTo>
                  <a:lnTo>
                    <a:pt x="4318" y="0"/>
                  </a:lnTo>
                  <a:close/>
                </a:path>
                <a:path w="254000" h="12700">
                  <a:moveTo>
                    <a:pt x="253974" y="4445"/>
                  </a:moveTo>
                  <a:lnTo>
                    <a:pt x="249656" y="4445"/>
                  </a:lnTo>
                  <a:lnTo>
                    <a:pt x="249656" y="12598"/>
                  </a:lnTo>
                  <a:lnTo>
                    <a:pt x="253974" y="12598"/>
                  </a:lnTo>
                  <a:lnTo>
                    <a:pt x="253974" y="4445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5517794" y="6094056"/>
              <a:ext cx="24130" cy="38735"/>
            </a:xfrm>
            <a:custGeom>
              <a:avLst/>
              <a:gdLst/>
              <a:ahLst/>
              <a:cxnLst/>
              <a:rect l="l" t="t" r="r" b="b"/>
              <a:pathLst>
                <a:path w="24129" h="38735">
                  <a:moveTo>
                    <a:pt x="23558" y="0"/>
                  </a:moveTo>
                  <a:lnTo>
                    <a:pt x="0" y="0"/>
                  </a:lnTo>
                  <a:lnTo>
                    <a:pt x="0" y="38379"/>
                  </a:lnTo>
                  <a:lnTo>
                    <a:pt x="23558" y="38379"/>
                  </a:lnTo>
                  <a:lnTo>
                    <a:pt x="23558" y="36220"/>
                  </a:lnTo>
                  <a:lnTo>
                    <a:pt x="23558" y="34061"/>
                  </a:lnTo>
                  <a:lnTo>
                    <a:pt x="23558" y="4318"/>
                  </a:lnTo>
                  <a:lnTo>
                    <a:pt x="235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5537022" y="6015545"/>
              <a:ext cx="19050" cy="548005"/>
            </a:xfrm>
            <a:custGeom>
              <a:avLst/>
              <a:gdLst/>
              <a:ahLst/>
              <a:cxnLst/>
              <a:rect l="l" t="t" r="r" b="b"/>
              <a:pathLst>
                <a:path w="19050" h="548004">
                  <a:moveTo>
                    <a:pt x="18592" y="0"/>
                  </a:moveTo>
                  <a:lnTo>
                    <a:pt x="0" y="0"/>
                  </a:lnTo>
                  <a:lnTo>
                    <a:pt x="0" y="547649"/>
                  </a:lnTo>
                  <a:lnTo>
                    <a:pt x="18592" y="547649"/>
                  </a:lnTo>
                  <a:lnTo>
                    <a:pt x="1859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5537022" y="6015545"/>
              <a:ext cx="19050" cy="548005"/>
            </a:xfrm>
            <a:custGeom>
              <a:avLst/>
              <a:gdLst/>
              <a:ahLst/>
              <a:cxnLst/>
              <a:rect l="l" t="t" r="r" b="b"/>
              <a:pathLst>
                <a:path w="19050" h="548004">
                  <a:moveTo>
                    <a:pt x="18592" y="0"/>
                  </a:moveTo>
                  <a:lnTo>
                    <a:pt x="0" y="0"/>
                  </a:lnTo>
                  <a:lnTo>
                    <a:pt x="0" y="547649"/>
                  </a:lnTo>
                  <a:lnTo>
                    <a:pt x="18592" y="547649"/>
                  </a:lnTo>
                  <a:lnTo>
                    <a:pt x="1859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5534863" y="6013449"/>
              <a:ext cx="23495" cy="552450"/>
            </a:xfrm>
            <a:custGeom>
              <a:avLst/>
              <a:gdLst/>
              <a:ahLst/>
              <a:cxnLst/>
              <a:rect l="l" t="t" r="r" b="b"/>
              <a:pathLst>
                <a:path w="23495" h="552450">
                  <a:moveTo>
                    <a:pt x="22910" y="0"/>
                  </a:moveTo>
                  <a:lnTo>
                    <a:pt x="18592" y="0"/>
                  </a:lnTo>
                  <a:lnTo>
                    <a:pt x="18592" y="3810"/>
                  </a:lnTo>
                  <a:lnTo>
                    <a:pt x="18592" y="547370"/>
                  </a:lnTo>
                  <a:lnTo>
                    <a:pt x="4318" y="547370"/>
                  </a:lnTo>
                  <a:lnTo>
                    <a:pt x="4318" y="3810"/>
                  </a:lnTo>
                  <a:lnTo>
                    <a:pt x="18592" y="3810"/>
                  </a:lnTo>
                  <a:lnTo>
                    <a:pt x="1859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7370"/>
                  </a:lnTo>
                  <a:lnTo>
                    <a:pt x="0" y="552450"/>
                  </a:lnTo>
                  <a:lnTo>
                    <a:pt x="2159" y="552450"/>
                  </a:lnTo>
                  <a:lnTo>
                    <a:pt x="22910" y="552450"/>
                  </a:lnTo>
                  <a:lnTo>
                    <a:pt x="22910" y="549910"/>
                  </a:lnTo>
                  <a:lnTo>
                    <a:pt x="22910" y="547370"/>
                  </a:lnTo>
                  <a:lnTo>
                    <a:pt x="22910" y="3810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5542445" y="605687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5540298" y="60547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791"/>
                  </a:lnTo>
                  <a:lnTo>
                    <a:pt x="2819" y="12623"/>
                  </a:lnTo>
                  <a:lnTo>
                    <a:pt x="9817" y="12623"/>
                  </a:lnTo>
                  <a:lnTo>
                    <a:pt x="12636" y="9791"/>
                  </a:lnTo>
                  <a:lnTo>
                    <a:pt x="12641" y="8305"/>
                  </a:lnTo>
                  <a:lnTo>
                    <a:pt x="6311" y="8305"/>
                  </a:lnTo>
                  <a:lnTo>
                    <a:pt x="4305" y="6299"/>
                  </a:lnTo>
                  <a:lnTo>
                    <a:pt x="6311" y="4305"/>
                  </a:lnTo>
                  <a:lnTo>
                    <a:pt x="12641" y="4305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05"/>
                  </a:moveTo>
                  <a:lnTo>
                    <a:pt x="6311" y="4305"/>
                  </a:lnTo>
                  <a:lnTo>
                    <a:pt x="8331" y="6299"/>
                  </a:lnTo>
                  <a:lnTo>
                    <a:pt x="6311" y="8305"/>
                  </a:lnTo>
                  <a:lnTo>
                    <a:pt x="12641" y="8305"/>
                  </a:lnTo>
                  <a:lnTo>
                    <a:pt x="1264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5542445" y="603938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79"/>
                  </a:lnTo>
                  <a:lnTo>
                    <a:pt x="0" y="6477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77"/>
                  </a:lnTo>
                  <a:lnTo>
                    <a:pt x="8343" y="4165"/>
                  </a:lnTo>
                  <a:lnTo>
                    <a:pt x="8343" y="1879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5540286" y="60372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29" y="0"/>
                  </a:moveTo>
                  <a:lnTo>
                    <a:pt x="2832" y="0"/>
                  </a:lnTo>
                  <a:lnTo>
                    <a:pt x="0" y="2844"/>
                  </a:lnTo>
                  <a:lnTo>
                    <a:pt x="12" y="9829"/>
                  </a:lnTo>
                  <a:lnTo>
                    <a:pt x="2832" y="12649"/>
                  </a:lnTo>
                  <a:lnTo>
                    <a:pt x="9829" y="12649"/>
                  </a:lnTo>
                  <a:lnTo>
                    <a:pt x="12649" y="9829"/>
                  </a:lnTo>
                  <a:lnTo>
                    <a:pt x="12654" y="8331"/>
                  </a:lnTo>
                  <a:lnTo>
                    <a:pt x="6324" y="8331"/>
                  </a:lnTo>
                  <a:lnTo>
                    <a:pt x="4318" y="6324"/>
                  </a:lnTo>
                  <a:lnTo>
                    <a:pt x="6324" y="4317"/>
                  </a:lnTo>
                  <a:lnTo>
                    <a:pt x="12654" y="4317"/>
                  </a:lnTo>
                  <a:lnTo>
                    <a:pt x="12649" y="2844"/>
                  </a:lnTo>
                  <a:lnTo>
                    <a:pt x="9829" y="0"/>
                  </a:lnTo>
                  <a:close/>
                </a:path>
                <a:path w="12700" h="12700">
                  <a:moveTo>
                    <a:pt x="12654" y="4317"/>
                  </a:moveTo>
                  <a:lnTo>
                    <a:pt x="6324" y="4317"/>
                  </a:lnTo>
                  <a:lnTo>
                    <a:pt x="8343" y="6324"/>
                  </a:lnTo>
                  <a:lnTo>
                    <a:pt x="6324" y="8331"/>
                  </a:lnTo>
                  <a:lnTo>
                    <a:pt x="12654" y="8331"/>
                  </a:lnTo>
                  <a:lnTo>
                    <a:pt x="1265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5542445" y="602189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79"/>
                  </a:lnTo>
                  <a:lnTo>
                    <a:pt x="0" y="6476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76"/>
                  </a:lnTo>
                  <a:lnTo>
                    <a:pt x="8343" y="4165"/>
                  </a:lnTo>
                  <a:lnTo>
                    <a:pt x="8343" y="1879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5540286" y="601973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29" y="0"/>
                  </a:moveTo>
                  <a:lnTo>
                    <a:pt x="2832" y="0"/>
                  </a:lnTo>
                  <a:lnTo>
                    <a:pt x="0" y="2844"/>
                  </a:lnTo>
                  <a:lnTo>
                    <a:pt x="12" y="9829"/>
                  </a:lnTo>
                  <a:lnTo>
                    <a:pt x="2832" y="12649"/>
                  </a:lnTo>
                  <a:lnTo>
                    <a:pt x="9829" y="12649"/>
                  </a:lnTo>
                  <a:lnTo>
                    <a:pt x="12649" y="9829"/>
                  </a:lnTo>
                  <a:lnTo>
                    <a:pt x="12654" y="8331"/>
                  </a:lnTo>
                  <a:lnTo>
                    <a:pt x="6324" y="8331"/>
                  </a:lnTo>
                  <a:lnTo>
                    <a:pt x="4318" y="6324"/>
                  </a:lnTo>
                  <a:lnTo>
                    <a:pt x="6324" y="4317"/>
                  </a:lnTo>
                  <a:lnTo>
                    <a:pt x="12654" y="4317"/>
                  </a:lnTo>
                  <a:lnTo>
                    <a:pt x="12649" y="2844"/>
                  </a:lnTo>
                  <a:lnTo>
                    <a:pt x="9829" y="0"/>
                  </a:lnTo>
                  <a:close/>
                </a:path>
                <a:path w="12700" h="12700">
                  <a:moveTo>
                    <a:pt x="12654" y="4317"/>
                  </a:moveTo>
                  <a:lnTo>
                    <a:pt x="6324" y="4317"/>
                  </a:lnTo>
                  <a:lnTo>
                    <a:pt x="8343" y="6324"/>
                  </a:lnTo>
                  <a:lnTo>
                    <a:pt x="6324" y="8331"/>
                  </a:lnTo>
                  <a:lnTo>
                    <a:pt x="12654" y="8331"/>
                  </a:lnTo>
                  <a:lnTo>
                    <a:pt x="1265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5542445" y="607101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64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5540298" y="606887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11"/>
                  </a:lnTo>
                  <a:lnTo>
                    <a:pt x="6311" y="4305"/>
                  </a:lnTo>
                  <a:lnTo>
                    <a:pt x="12641" y="4305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05"/>
                  </a:moveTo>
                  <a:lnTo>
                    <a:pt x="6311" y="4305"/>
                  </a:lnTo>
                  <a:lnTo>
                    <a:pt x="8331" y="6311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5542445" y="6085179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51"/>
                  </a:lnTo>
                  <a:lnTo>
                    <a:pt x="8343" y="4165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5540286" y="608302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29" y="0"/>
                  </a:moveTo>
                  <a:lnTo>
                    <a:pt x="2832" y="0"/>
                  </a:lnTo>
                  <a:lnTo>
                    <a:pt x="12" y="2832"/>
                  </a:lnTo>
                  <a:lnTo>
                    <a:pt x="0" y="9804"/>
                  </a:lnTo>
                  <a:lnTo>
                    <a:pt x="2832" y="12649"/>
                  </a:lnTo>
                  <a:lnTo>
                    <a:pt x="9829" y="12649"/>
                  </a:lnTo>
                  <a:lnTo>
                    <a:pt x="12649" y="9804"/>
                  </a:lnTo>
                  <a:lnTo>
                    <a:pt x="12654" y="8331"/>
                  </a:lnTo>
                  <a:lnTo>
                    <a:pt x="6324" y="8331"/>
                  </a:lnTo>
                  <a:lnTo>
                    <a:pt x="4318" y="6324"/>
                  </a:lnTo>
                  <a:lnTo>
                    <a:pt x="6324" y="4317"/>
                  </a:lnTo>
                  <a:lnTo>
                    <a:pt x="12654" y="4317"/>
                  </a:lnTo>
                  <a:lnTo>
                    <a:pt x="12649" y="2832"/>
                  </a:lnTo>
                  <a:lnTo>
                    <a:pt x="9829" y="0"/>
                  </a:lnTo>
                  <a:close/>
                </a:path>
                <a:path w="12700" h="12700">
                  <a:moveTo>
                    <a:pt x="12654" y="4317"/>
                  </a:moveTo>
                  <a:lnTo>
                    <a:pt x="6324" y="4317"/>
                  </a:lnTo>
                  <a:lnTo>
                    <a:pt x="8343" y="6324"/>
                  </a:lnTo>
                  <a:lnTo>
                    <a:pt x="6324" y="8331"/>
                  </a:lnTo>
                  <a:lnTo>
                    <a:pt x="12654" y="8331"/>
                  </a:lnTo>
                  <a:lnTo>
                    <a:pt x="1265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5542445" y="609932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5540298" y="609716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06" y="12649"/>
                  </a:lnTo>
                  <a:lnTo>
                    <a:pt x="9817" y="12649"/>
                  </a:lnTo>
                  <a:lnTo>
                    <a:pt x="12636" y="9804"/>
                  </a:lnTo>
                  <a:lnTo>
                    <a:pt x="12641" y="8331"/>
                  </a:lnTo>
                  <a:lnTo>
                    <a:pt x="6311" y="8331"/>
                  </a:lnTo>
                  <a:lnTo>
                    <a:pt x="4305" y="6311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11"/>
                  </a:lnTo>
                  <a:lnTo>
                    <a:pt x="6311" y="8331"/>
                  </a:lnTo>
                  <a:lnTo>
                    <a:pt x="12641" y="8331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5542445" y="611347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5540298" y="611132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05"/>
                  </a:lnTo>
                  <a:lnTo>
                    <a:pt x="6311" y="8305"/>
                  </a:lnTo>
                  <a:lnTo>
                    <a:pt x="4305" y="6311"/>
                  </a:lnTo>
                  <a:lnTo>
                    <a:pt x="6311" y="4305"/>
                  </a:lnTo>
                  <a:lnTo>
                    <a:pt x="12641" y="4305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05"/>
                  </a:moveTo>
                  <a:lnTo>
                    <a:pt x="6311" y="4305"/>
                  </a:lnTo>
                  <a:lnTo>
                    <a:pt x="8331" y="6311"/>
                  </a:lnTo>
                  <a:lnTo>
                    <a:pt x="6311" y="8305"/>
                  </a:lnTo>
                  <a:lnTo>
                    <a:pt x="12641" y="8305"/>
                  </a:lnTo>
                  <a:lnTo>
                    <a:pt x="1264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5542445" y="612762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64"/>
                  </a:lnTo>
                  <a:lnTo>
                    <a:pt x="8343" y="4178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5540298" y="61254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311" y="0"/>
                  </a:moveTo>
                  <a:lnTo>
                    <a:pt x="2819" y="12"/>
                  </a:lnTo>
                  <a:lnTo>
                    <a:pt x="0" y="2832"/>
                  </a:lnTo>
                  <a:lnTo>
                    <a:pt x="0" y="9817"/>
                  </a:lnTo>
                  <a:lnTo>
                    <a:pt x="2819" y="12636"/>
                  </a:lnTo>
                  <a:lnTo>
                    <a:pt x="9817" y="12636"/>
                  </a:lnTo>
                  <a:lnTo>
                    <a:pt x="12636" y="9817"/>
                  </a:lnTo>
                  <a:lnTo>
                    <a:pt x="12641" y="8331"/>
                  </a:lnTo>
                  <a:lnTo>
                    <a:pt x="6311" y="8331"/>
                  </a:lnTo>
                  <a:lnTo>
                    <a:pt x="4305" y="6337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32"/>
                  </a:lnTo>
                  <a:lnTo>
                    <a:pt x="9817" y="12"/>
                  </a:lnTo>
                  <a:lnTo>
                    <a:pt x="6311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37"/>
                  </a:lnTo>
                  <a:lnTo>
                    <a:pt x="6311" y="8331"/>
                  </a:lnTo>
                  <a:lnTo>
                    <a:pt x="12641" y="8331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5542445" y="614178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51"/>
                  </a:lnTo>
                  <a:lnTo>
                    <a:pt x="8343" y="4152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5540298" y="61396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6311" y="12636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11"/>
                  </a:lnTo>
                  <a:lnTo>
                    <a:pt x="6311" y="4317"/>
                  </a:lnTo>
                  <a:lnTo>
                    <a:pt x="12641" y="4317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7"/>
                  </a:moveTo>
                  <a:lnTo>
                    <a:pt x="6311" y="4317"/>
                  </a:lnTo>
                  <a:lnTo>
                    <a:pt x="8331" y="6311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5542445" y="615593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5540298" y="615377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36"/>
                  </a:lnTo>
                  <a:lnTo>
                    <a:pt x="9817" y="12636"/>
                  </a:lnTo>
                  <a:lnTo>
                    <a:pt x="12636" y="9804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11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11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5542445" y="6170079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5540298" y="616793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05"/>
                  </a:lnTo>
                  <a:lnTo>
                    <a:pt x="6311" y="8305"/>
                  </a:lnTo>
                  <a:lnTo>
                    <a:pt x="4305" y="6311"/>
                  </a:lnTo>
                  <a:lnTo>
                    <a:pt x="6311" y="4305"/>
                  </a:lnTo>
                  <a:lnTo>
                    <a:pt x="12641" y="4305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05"/>
                  </a:moveTo>
                  <a:lnTo>
                    <a:pt x="6311" y="4305"/>
                  </a:lnTo>
                  <a:lnTo>
                    <a:pt x="8331" y="6311"/>
                  </a:lnTo>
                  <a:lnTo>
                    <a:pt x="6311" y="8305"/>
                  </a:lnTo>
                  <a:lnTo>
                    <a:pt x="12641" y="8305"/>
                  </a:lnTo>
                  <a:lnTo>
                    <a:pt x="1264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5542445" y="618422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43"/>
                  </a:lnTo>
                  <a:lnTo>
                    <a:pt x="6476" y="8343"/>
                  </a:lnTo>
                  <a:lnTo>
                    <a:pt x="8343" y="6464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5540298" y="618206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311" y="0"/>
                  </a:moveTo>
                  <a:lnTo>
                    <a:pt x="2819" y="12"/>
                  </a:lnTo>
                  <a:lnTo>
                    <a:pt x="0" y="2832"/>
                  </a:lnTo>
                  <a:lnTo>
                    <a:pt x="0" y="9817"/>
                  </a:lnTo>
                  <a:lnTo>
                    <a:pt x="2806" y="12661"/>
                  </a:lnTo>
                  <a:lnTo>
                    <a:pt x="9817" y="12661"/>
                  </a:lnTo>
                  <a:lnTo>
                    <a:pt x="12636" y="9817"/>
                  </a:lnTo>
                  <a:lnTo>
                    <a:pt x="12641" y="8343"/>
                  </a:lnTo>
                  <a:lnTo>
                    <a:pt x="6311" y="8343"/>
                  </a:lnTo>
                  <a:lnTo>
                    <a:pt x="4305" y="6324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32"/>
                  </a:lnTo>
                  <a:lnTo>
                    <a:pt x="9817" y="12"/>
                  </a:lnTo>
                  <a:lnTo>
                    <a:pt x="6311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24"/>
                  </a:lnTo>
                  <a:lnTo>
                    <a:pt x="6311" y="8343"/>
                  </a:lnTo>
                  <a:lnTo>
                    <a:pt x="12641" y="8343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5542445" y="6198399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41"/>
                  </a:lnTo>
                  <a:lnTo>
                    <a:pt x="0" y="6451"/>
                  </a:lnTo>
                  <a:lnTo>
                    <a:pt x="1866" y="8305"/>
                  </a:lnTo>
                  <a:lnTo>
                    <a:pt x="6476" y="8305"/>
                  </a:lnTo>
                  <a:lnTo>
                    <a:pt x="8343" y="6451"/>
                  </a:lnTo>
                  <a:lnTo>
                    <a:pt x="8343" y="4140"/>
                  </a:lnTo>
                  <a:lnTo>
                    <a:pt x="8343" y="1841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5540298" y="61962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04" y="0"/>
                  </a:moveTo>
                  <a:lnTo>
                    <a:pt x="2832" y="0"/>
                  </a:lnTo>
                  <a:lnTo>
                    <a:pt x="0" y="2806"/>
                  </a:lnTo>
                  <a:lnTo>
                    <a:pt x="0" y="9791"/>
                  </a:lnTo>
                  <a:lnTo>
                    <a:pt x="2819" y="12611"/>
                  </a:lnTo>
                  <a:lnTo>
                    <a:pt x="9817" y="12611"/>
                  </a:lnTo>
                  <a:lnTo>
                    <a:pt x="12636" y="9791"/>
                  </a:lnTo>
                  <a:lnTo>
                    <a:pt x="12641" y="8305"/>
                  </a:lnTo>
                  <a:lnTo>
                    <a:pt x="6311" y="8305"/>
                  </a:lnTo>
                  <a:lnTo>
                    <a:pt x="4305" y="6299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06"/>
                  </a:lnTo>
                  <a:lnTo>
                    <a:pt x="9804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299"/>
                  </a:lnTo>
                  <a:lnTo>
                    <a:pt x="6311" y="8305"/>
                  </a:lnTo>
                  <a:lnTo>
                    <a:pt x="12641" y="8305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5542445" y="621252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76"/>
                  </a:lnTo>
                  <a:lnTo>
                    <a:pt x="1866" y="8343"/>
                  </a:lnTo>
                  <a:lnTo>
                    <a:pt x="6476" y="8343"/>
                  </a:lnTo>
                  <a:lnTo>
                    <a:pt x="8343" y="6476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5540286" y="62103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29" y="0"/>
                  </a:moveTo>
                  <a:lnTo>
                    <a:pt x="2832" y="0"/>
                  </a:lnTo>
                  <a:lnTo>
                    <a:pt x="0" y="2844"/>
                  </a:lnTo>
                  <a:lnTo>
                    <a:pt x="12" y="9817"/>
                  </a:lnTo>
                  <a:lnTo>
                    <a:pt x="2819" y="12661"/>
                  </a:lnTo>
                  <a:lnTo>
                    <a:pt x="9829" y="12661"/>
                  </a:lnTo>
                  <a:lnTo>
                    <a:pt x="12649" y="9817"/>
                  </a:lnTo>
                  <a:lnTo>
                    <a:pt x="12654" y="8343"/>
                  </a:lnTo>
                  <a:lnTo>
                    <a:pt x="6324" y="8343"/>
                  </a:lnTo>
                  <a:lnTo>
                    <a:pt x="4318" y="6324"/>
                  </a:lnTo>
                  <a:lnTo>
                    <a:pt x="6324" y="4318"/>
                  </a:lnTo>
                  <a:lnTo>
                    <a:pt x="12654" y="4318"/>
                  </a:lnTo>
                  <a:lnTo>
                    <a:pt x="12649" y="2844"/>
                  </a:lnTo>
                  <a:lnTo>
                    <a:pt x="9829" y="0"/>
                  </a:lnTo>
                  <a:close/>
                </a:path>
                <a:path w="12700" h="12700">
                  <a:moveTo>
                    <a:pt x="12654" y="4318"/>
                  </a:moveTo>
                  <a:lnTo>
                    <a:pt x="6324" y="4318"/>
                  </a:lnTo>
                  <a:lnTo>
                    <a:pt x="8343" y="6324"/>
                  </a:lnTo>
                  <a:lnTo>
                    <a:pt x="6324" y="8343"/>
                  </a:lnTo>
                  <a:lnTo>
                    <a:pt x="12654" y="8343"/>
                  </a:lnTo>
                  <a:lnTo>
                    <a:pt x="1265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5542445" y="622668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5540298" y="622453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791"/>
                  </a:lnTo>
                  <a:lnTo>
                    <a:pt x="2806" y="12636"/>
                  </a:lnTo>
                  <a:lnTo>
                    <a:pt x="9817" y="12636"/>
                  </a:lnTo>
                  <a:lnTo>
                    <a:pt x="12636" y="9791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299"/>
                  </a:lnTo>
                  <a:lnTo>
                    <a:pt x="6311" y="4305"/>
                  </a:lnTo>
                  <a:lnTo>
                    <a:pt x="12641" y="4305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05"/>
                  </a:moveTo>
                  <a:lnTo>
                    <a:pt x="6311" y="4305"/>
                  </a:lnTo>
                  <a:lnTo>
                    <a:pt x="8331" y="6299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5542445" y="624083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64"/>
                  </a:lnTo>
                  <a:lnTo>
                    <a:pt x="8343" y="4178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5540298" y="62386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311" y="0"/>
                  </a:moveTo>
                  <a:lnTo>
                    <a:pt x="2819" y="12"/>
                  </a:lnTo>
                  <a:lnTo>
                    <a:pt x="0" y="2832"/>
                  </a:lnTo>
                  <a:lnTo>
                    <a:pt x="0" y="9817"/>
                  </a:lnTo>
                  <a:lnTo>
                    <a:pt x="2819" y="12636"/>
                  </a:lnTo>
                  <a:lnTo>
                    <a:pt x="6311" y="12649"/>
                  </a:lnTo>
                  <a:lnTo>
                    <a:pt x="9817" y="12636"/>
                  </a:lnTo>
                  <a:lnTo>
                    <a:pt x="12636" y="9817"/>
                  </a:lnTo>
                  <a:lnTo>
                    <a:pt x="12641" y="8331"/>
                  </a:lnTo>
                  <a:lnTo>
                    <a:pt x="6311" y="8331"/>
                  </a:lnTo>
                  <a:lnTo>
                    <a:pt x="4305" y="6337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32"/>
                  </a:lnTo>
                  <a:lnTo>
                    <a:pt x="9817" y="12"/>
                  </a:lnTo>
                  <a:lnTo>
                    <a:pt x="6311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37"/>
                  </a:lnTo>
                  <a:lnTo>
                    <a:pt x="6311" y="8331"/>
                  </a:lnTo>
                  <a:lnTo>
                    <a:pt x="12641" y="8331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5542445" y="625499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5540298" y="625283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36"/>
                  </a:lnTo>
                  <a:lnTo>
                    <a:pt x="9817" y="12636"/>
                  </a:lnTo>
                  <a:lnTo>
                    <a:pt x="12636" y="9804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11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11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5542445" y="626913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5540298" y="626697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36"/>
                  </a:lnTo>
                  <a:lnTo>
                    <a:pt x="9817" y="12636"/>
                  </a:lnTo>
                  <a:lnTo>
                    <a:pt x="12636" y="9804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11"/>
                  </a:lnTo>
                  <a:lnTo>
                    <a:pt x="6311" y="4317"/>
                  </a:lnTo>
                  <a:lnTo>
                    <a:pt x="12641" y="4317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7"/>
                  </a:moveTo>
                  <a:lnTo>
                    <a:pt x="6311" y="4317"/>
                  </a:lnTo>
                  <a:lnTo>
                    <a:pt x="8331" y="6311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5542445" y="628328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79"/>
                  </a:lnTo>
                  <a:lnTo>
                    <a:pt x="0" y="6464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79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5540298" y="62811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299"/>
                  </a:lnTo>
                  <a:lnTo>
                    <a:pt x="6311" y="4305"/>
                  </a:lnTo>
                  <a:lnTo>
                    <a:pt x="12641" y="4305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05"/>
                  </a:moveTo>
                  <a:lnTo>
                    <a:pt x="6311" y="4305"/>
                  </a:lnTo>
                  <a:lnTo>
                    <a:pt x="8331" y="6299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5542445" y="629744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51"/>
                  </a:lnTo>
                  <a:lnTo>
                    <a:pt x="8343" y="4165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5540298" y="629528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6311" y="12636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24"/>
                  </a:lnTo>
                  <a:lnTo>
                    <a:pt x="6311" y="4317"/>
                  </a:lnTo>
                  <a:lnTo>
                    <a:pt x="12641" y="4317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7"/>
                  </a:moveTo>
                  <a:lnTo>
                    <a:pt x="6311" y="4317"/>
                  </a:lnTo>
                  <a:lnTo>
                    <a:pt x="8331" y="6324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5542445" y="631159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65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5540298" y="630943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32"/>
                  </a:lnTo>
                  <a:lnTo>
                    <a:pt x="0" y="9817"/>
                  </a:lnTo>
                  <a:lnTo>
                    <a:pt x="2819" y="12636"/>
                  </a:lnTo>
                  <a:lnTo>
                    <a:pt x="9817" y="12636"/>
                  </a:lnTo>
                  <a:lnTo>
                    <a:pt x="12636" y="9817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24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32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24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5542445" y="632574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5540298" y="632359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05"/>
                  </a:lnTo>
                  <a:lnTo>
                    <a:pt x="6311" y="8305"/>
                  </a:lnTo>
                  <a:lnTo>
                    <a:pt x="4305" y="6311"/>
                  </a:lnTo>
                  <a:lnTo>
                    <a:pt x="6311" y="4305"/>
                  </a:lnTo>
                  <a:lnTo>
                    <a:pt x="12641" y="4305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05"/>
                  </a:moveTo>
                  <a:lnTo>
                    <a:pt x="6311" y="4305"/>
                  </a:lnTo>
                  <a:lnTo>
                    <a:pt x="8331" y="6311"/>
                  </a:lnTo>
                  <a:lnTo>
                    <a:pt x="6311" y="8305"/>
                  </a:lnTo>
                  <a:lnTo>
                    <a:pt x="12641" y="8305"/>
                  </a:lnTo>
                  <a:lnTo>
                    <a:pt x="1264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5542445" y="633989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5540298" y="63377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311" y="0"/>
                  </a:moveTo>
                  <a:lnTo>
                    <a:pt x="2819" y="12"/>
                  </a:lnTo>
                  <a:lnTo>
                    <a:pt x="0" y="2832"/>
                  </a:lnTo>
                  <a:lnTo>
                    <a:pt x="0" y="9817"/>
                  </a:lnTo>
                  <a:lnTo>
                    <a:pt x="2819" y="12636"/>
                  </a:lnTo>
                  <a:lnTo>
                    <a:pt x="9817" y="12636"/>
                  </a:lnTo>
                  <a:lnTo>
                    <a:pt x="12636" y="9817"/>
                  </a:lnTo>
                  <a:lnTo>
                    <a:pt x="12641" y="8331"/>
                  </a:lnTo>
                  <a:lnTo>
                    <a:pt x="6311" y="8331"/>
                  </a:lnTo>
                  <a:lnTo>
                    <a:pt x="4305" y="6311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32"/>
                  </a:lnTo>
                  <a:lnTo>
                    <a:pt x="9817" y="12"/>
                  </a:lnTo>
                  <a:lnTo>
                    <a:pt x="6311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11"/>
                  </a:lnTo>
                  <a:lnTo>
                    <a:pt x="6311" y="8331"/>
                  </a:lnTo>
                  <a:lnTo>
                    <a:pt x="12641" y="8331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5542445" y="635405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51"/>
                  </a:lnTo>
                  <a:lnTo>
                    <a:pt x="8343" y="4152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5540298" y="635189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6311" y="12636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11"/>
                  </a:lnTo>
                  <a:lnTo>
                    <a:pt x="6311" y="4317"/>
                  </a:lnTo>
                  <a:lnTo>
                    <a:pt x="12641" y="4317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7"/>
                  </a:moveTo>
                  <a:lnTo>
                    <a:pt x="6311" y="4317"/>
                  </a:lnTo>
                  <a:lnTo>
                    <a:pt x="8331" y="6311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5542445" y="636819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5540298" y="636603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36"/>
                  </a:lnTo>
                  <a:lnTo>
                    <a:pt x="9817" y="12636"/>
                  </a:lnTo>
                  <a:lnTo>
                    <a:pt x="12636" y="9804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11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11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5542445" y="638234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5540298" y="638020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05"/>
                  </a:lnTo>
                  <a:lnTo>
                    <a:pt x="6311" y="8305"/>
                  </a:lnTo>
                  <a:lnTo>
                    <a:pt x="4305" y="6311"/>
                  </a:lnTo>
                  <a:lnTo>
                    <a:pt x="6311" y="4305"/>
                  </a:lnTo>
                  <a:lnTo>
                    <a:pt x="12641" y="4305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05"/>
                  </a:moveTo>
                  <a:lnTo>
                    <a:pt x="6311" y="4305"/>
                  </a:lnTo>
                  <a:lnTo>
                    <a:pt x="8331" y="6311"/>
                  </a:lnTo>
                  <a:lnTo>
                    <a:pt x="6311" y="8305"/>
                  </a:lnTo>
                  <a:lnTo>
                    <a:pt x="12641" y="8305"/>
                  </a:lnTo>
                  <a:lnTo>
                    <a:pt x="1264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5542445" y="639649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5540298" y="639433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311" y="0"/>
                  </a:moveTo>
                  <a:lnTo>
                    <a:pt x="2819" y="12"/>
                  </a:lnTo>
                  <a:lnTo>
                    <a:pt x="0" y="2832"/>
                  </a:lnTo>
                  <a:lnTo>
                    <a:pt x="0" y="9817"/>
                  </a:lnTo>
                  <a:lnTo>
                    <a:pt x="2819" y="12636"/>
                  </a:lnTo>
                  <a:lnTo>
                    <a:pt x="6311" y="12649"/>
                  </a:lnTo>
                  <a:lnTo>
                    <a:pt x="9817" y="12636"/>
                  </a:lnTo>
                  <a:lnTo>
                    <a:pt x="12636" y="9817"/>
                  </a:lnTo>
                  <a:lnTo>
                    <a:pt x="12641" y="8331"/>
                  </a:lnTo>
                  <a:lnTo>
                    <a:pt x="6311" y="8331"/>
                  </a:lnTo>
                  <a:lnTo>
                    <a:pt x="4305" y="6311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32"/>
                  </a:lnTo>
                  <a:lnTo>
                    <a:pt x="9817" y="12"/>
                  </a:lnTo>
                  <a:lnTo>
                    <a:pt x="6311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11"/>
                  </a:lnTo>
                  <a:lnTo>
                    <a:pt x="6311" y="8331"/>
                  </a:lnTo>
                  <a:lnTo>
                    <a:pt x="12641" y="8331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5542445" y="641065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51"/>
                  </a:lnTo>
                  <a:lnTo>
                    <a:pt x="8343" y="4152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5540298" y="640849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06" y="12649"/>
                  </a:lnTo>
                  <a:lnTo>
                    <a:pt x="9817" y="12649"/>
                  </a:lnTo>
                  <a:lnTo>
                    <a:pt x="12636" y="9804"/>
                  </a:lnTo>
                  <a:lnTo>
                    <a:pt x="12641" y="8331"/>
                  </a:lnTo>
                  <a:lnTo>
                    <a:pt x="6311" y="8331"/>
                  </a:lnTo>
                  <a:lnTo>
                    <a:pt x="4305" y="6311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11"/>
                  </a:lnTo>
                  <a:lnTo>
                    <a:pt x="6311" y="8331"/>
                  </a:lnTo>
                  <a:lnTo>
                    <a:pt x="12641" y="8331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5542445" y="642480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5540286" y="642264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29" y="0"/>
                  </a:moveTo>
                  <a:lnTo>
                    <a:pt x="2832" y="0"/>
                  </a:lnTo>
                  <a:lnTo>
                    <a:pt x="0" y="2844"/>
                  </a:lnTo>
                  <a:lnTo>
                    <a:pt x="12" y="9817"/>
                  </a:lnTo>
                  <a:lnTo>
                    <a:pt x="2832" y="12636"/>
                  </a:lnTo>
                  <a:lnTo>
                    <a:pt x="9829" y="12636"/>
                  </a:lnTo>
                  <a:lnTo>
                    <a:pt x="12649" y="9817"/>
                  </a:lnTo>
                  <a:lnTo>
                    <a:pt x="12654" y="8318"/>
                  </a:lnTo>
                  <a:lnTo>
                    <a:pt x="6324" y="8318"/>
                  </a:lnTo>
                  <a:lnTo>
                    <a:pt x="4318" y="6324"/>
                  </a:lnTo>
                  <a:lnTo>
                    <a:pt x="6324" y="4317"/>
                  </a:lnTo>
                  <a:lnTo>
                    <a:pt x="12654" y="4317"/>
                  </a:lnTo>
                  <a:lnTo>
                    <a:pt x="12649" y="2844"/>
                  </a:lnTo>
                  <a:lnTo>
                    <a:pt x="9829" y="0"/>
                  </a:lnTo>
                  <a:close/>
                </a:path>
                <a:path w="12700" h="12700">
                  <a:moveTo>
                    <a:pt x="12654" y="4317"/>
                  </a:moveTo>
                  <a:lnTo>
                    <a:pt x="6324" y="4317"/>
                  </a:lnTo>
                  <a:lnTo>
                    <a:pt x="8343" y="6324"/>
                  </a:lnTo>
                  <a:lnTo>
                    <a:pt x="6324" y="8318"/>
                  </a:lnTo>
                  <a:lnTo>
                    <a:pt x="12654" y="8318"/>
                  </a:lnTo>
                  <a:lnTo>
                    <a:pt x="1265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5542445" y="643895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5540298" y="643680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05"/>
                  </a:lnTo>
                  <a:lnTo>
                    <a:pt x="6311" y="8305"/>
                  </a:lnTo>
                  <a:lnTo>
                    <a:pt x="4305" y="6311"/>
                  </a:lnTo>
                  <a:lnTo>
                    <a:pt x="6311" y="4305"/>
                  </a:lnTo>
                  <a:lnTo>
                    <a:pt x="12641" y="4305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05"/>
                  </a:moveTo>
                  <a:lnTo>
                    <a:pt x="6311" y="4305"/>
                  </a:lnTo>
                  <a:lnTo>
                    <a:pt x="8331" y="6311"/>
                  </a:lnTo>
                  <a:lnTo>
                    <a:pt x="6311" y="8305"/>
                  </a:lnTo>
                  <a:lnTo>
                    <a:pt x="12641" y="8305"/>
                  </a:lnTo>
                  <a:lnTo>
                    <a:pt x="1264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5542445" y="645311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51"/>
                  </a:lnTo>
                  <a:lnTo>
                    <a:pt x="8343" y="4152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5540286" y="64509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44" y="0"/>
                  </a:lnTo>
                  <a:lnTo>
                    <a:pt x="12" y="2806"/>
                  </a:lnTo>
                  <a:lnTo>
                    <a:pt x="0" y="9791"/>
                  </a:lnTo>
                  <a:lnTo>
                    <a:pt x="2832" y="12623"/>
                  </a:lnTo>
                  <a:lnTo>
                    <a:pt x="9829" y="12623"/>
                  </a:lnTo>
                  <a:lnTo>
                    <a:pt x="12649" y="9791"/>
                  </a:lnTo>
                  <a:lnTo>
                    <a:pt x="12654" y="8318"/>
                  </a:lnTo>
                  <a:lnTo>
                    <a:pt x="6324" y="8318"/>
                  </a:lnTo>
                  <a:lnTo>
                    <a:pt x="4318" y="6299"/>
                  </a:lnTo>
                  <a:lnTo>
                    <a:pt x="6324" y="4305"/>
                  </a:lnTo>
                  <a:lnTo>
                    <a:pt x="12654" y="4305"/>
                  </a:lnTo>
                  <a:lnTo>
                    <a:pt x="12649" y="2806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54" y="4305"/>
                  </a:moveTo>
                  <a:lnTo>
                    <a:pt x="6324" y="4305"/>
                  </a:lnTo>
                  <a:lnTo>
                    <a:pt x="8343" y="6299"/>
                  </a:lnTo>
                  <a:lnTo>
                    <a:pt x="6324" y="8318"/>
                  </a:lnTo>
                  <a:lnTo>
                    <a:pt x="12654" y="8318"/>
                  </a:lnTo>
                  <a:lnTo>
                    <a:pt x="12654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5542445" y="646725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51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51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5540286" y="64650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29" y="0"/>
                  </a:moveTo>
                  <a:lnTo>
                    <a:pt x="2832" y="0"/>
                  </a:lnTo>
                  <a:lnTo>
                    <a:pt x="0" y="2832"/>
                  </a:lnTo>
                  <a:lnTo>
                    <a:pt x="12" y="9804"/>
                  </a:lnTo>
                  <a:lnTo>
                    <a:pt x="2832" y="12623"/>
                  </a:lnTo>
                  <a:lnTo>
                    <a:pt x="9829" y="12623"/>
                  </a:lnTo>
                  <a:lnTo>
                    <a:pt x="12649" y="9804"/>
                  </a:lnTo>
                  <a:lnTo>
                    <a:pt x="12654" y="8318"/>
                  </a:lnTo>
                  <a:lnTo>
                    <a:pt x="6324" y="8318"/>
                  </a:lnTo>
                  <a:lnTo>
                    <a:pt x="4318" y="6324"/>
                  </a:lnTo>
                  <a:lnTo>
                    <a:pt x="6324" y="4318"/>
                  </a:lnTo>
                  <a:lnTo>
                    <a:pt x="12654" y="4318"/>
                  </a:lnTo>
                  <a:lnTo>
                    <a:pt x="12649" y="2832"/>
                  </a:lnTo>
                  <a:lnTo>
                    <a:pt x="9829" y="0"/>
                  </a:lnTo>
                  <a:close/>
                </a:path>
                <a:path w="12700" h="12700">
                  <a:moveTo>
                    <a:pt x="12654" y="4318"/>
                  </a:moveTo>
                  <a:lnTo>
                    <a:pt x="6324" y="4318"/>
                  </a:lnTo>
                  <a:lnTo>
                    <a:pt x="8343" y="6324"/>
                  </a:lnTo>
                  <a:lnTo>
                    <a:pt x="6324" y="8318"/>
                  </a:lnTo>
                  <a:lnTo>
                    <a:pt x="12654" y="8318"/>
                  </a:lnTo>
                  <a:lnTo>
                    <a:pt x="1265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5542445" y="648140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54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5540298" y="647924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36"/>
                  </a:lnTo>
                  <a:lnTo>
                    <a:pt x="9817" y="12636"/>
                  </a:lnTo>
                  <a:lnTo>
                    <a:pt x="12636" y="9804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11"/>
                  </a:lnTo>
                  <a:lnTo>
                    <a:pt x="6311" y="4317"/>
                  </a:lnTo>
                  <a:lnTo>
                    <a:pt x="12641" y="4317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17"/>
                  </a:moveTo>
                  <a:lnTo>
                    <a:pt x="6311" y="4317"/>
                  </a:lnTo>
                  <a:lnTo>
                    <a:pt x="8331" y="6311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5542445" y="649555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65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5540298" y="649340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17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05"/>
                  </a:lnTo>
                  <a:lnTo>
                    <a:pt x="6311" y="8305"/>
                  </a:lnTo>
                  <a:lnTo>
                    <a:pt x="4305" y="6311"/>
                  </a:lnTo>
                  <a:lnTo>
                    <a:pt x="6311" y="4305"/>
                  </a:lnTo>
                  <a:lnTo>
                    <a:pt x="12641" y="4305"/>
                  </a:lnTo>
                  <a:lnTo>
                    <a:pt x="12636" y="2819"/>
                  </a:lnTo>
                  <a:lnTo>
                    <a:pt x="9817" y="0"/>
                  </a:lnTo>
                  <a:close/>
                </a:path>
                <a:path w="12700" h="12700">
                  <a:moveTo>
                    <a:pt x="12641" y="4305"/>
                  </a:moveTo>
                  <a:lnTo>
                    <a:pt x="6311" y="4305"/>
                  </a:lnTo>
                  <a:lnTo>
                    <a:pt x="8331" y="6311"/>
                  </a:lnTo>
                  <a:lnTo>
                    <a:pt x="6311" y="8305"/>
                  </a:lnTo>
                  <a:lnTo>
                    <a:pt x="12641" y="8305"/>
                  </a:lnTo>
                  <a:lnTo>
                    <a:pt x="1264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5542445" y="650970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31"/>
                  </a:lnTo>
                  <a:lnTo>
                    <a:pt x="6476" y="8331"/>
                  </a:lnTo>
                  <a:lnTo>
                    <a:pt x="8343" y="6464"/>
                  </a:lnTo>
                  <a:lnTo>
                    <a:pt x="8343" y="4178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5540298" y="650754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311" y="0"/>
                  </a:moveTo>
                  <a:lnTo>
                    <a:pt x="2819" y="12"/>
                  </a:lnTo>
                  <a:lnTo>
                    <a:pt x="0" y="2832"/>
                  </a:lnTo>
                  <a:lnTo>
                    <a:pt x="0" y="9817"/>
                  </a:lnTo>
                  <a:lnTo>
                    <a:pt x="2819" y="12636"/>
                  </a:lnTo>
                  <a:lnTo>
                    <a:pt x="6311" y="12649"/>
                  </a:lnTo>
                  <a:lnTo>
                    <a:pt x="9817" y="12636"/>
                  </a:lnTo>
                  <a:lnTo>
                    <a:pt x="12636" y="9817"/>
                  </a:lnTo>
                  <a:lnTo>
                    <a:pt x="12641" y="8331"/>
                  </a:lnTo>
                  <a:lnTo>
                    <a:pt x="6311" y="8331"/>
                  </a:lnTo>
                  <a:lnTo>
                    <a:pt x="4305" y="6337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32"/>
                  </a:lnTo>
                  <a:lnTo>
                    <a:pt x="9817" y="12"/>
                  </a:lnTo>
                  <a:lnTo>
                    <a:pt x="6311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37"/>
                  </a:lnTo>
                  <a:lnTo>
                    <a:pt x="6311" y="8331"/>
                  </a:lnTo>
                  <a:lnTo>
                    <a:pt x="12641" y="8331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5542445" y="652387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476" y="0"/>
                  </a:moveTo>
                  <a:lnTo>
                    <a:pt x="1866" y="0"/>
                  </a:lnTo>
                  <a:lnTo>
                    <a:pt x="0" y="1841"/>
                  </a:lnTo>
                  <a:lnTo>
                    <a:pt x="0" y="6438"/>
                  </a:lnTo>
                  <a:lnTo>
                    <a:pt x="1866" y="8305"/>
                  </a:lnTo>
                  <a:lnTo>
                    <a:pt x="6476" y="8305"/>
                  </a:lnTo>
                  <a:lnTo>
                    <a:pt x="8343" y="6438"/>
                  </a:lnTo>
                  <a:lnTo>
                    <a:pt x="8343" y="4152"/>
                  </a:lnTo>
                  <a:lnTo>
                    <a:pt x="8343" y="1841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5540298" y="652171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04" y="0"/>
                  </a:moveTo>
                  <a:lnTo>
                    <a:pt x="2832" y="0"/>
                  </a:lnTo>
                  <a:lnTo>
                    <a:pt x="0" y="2806"/>
                  </a:lnTo>
                  <a:lnTo>
                    <a:pt x="0" y="9791"/>
                  </a:lnTo>
                  <a:lnTo>
                    <a:pt x="2819" y="12611"/>
                  </a:lnTo>
                  <a:lnTo>
                    <a:pt x="9817" y="12611"/>
                  </a:lnTo>
                  <a:lnTo>
                    <a:pt x="12636" y="9791"/>
                  </a:lnTo>
                  <a:lnTo>
                    <a:pt x="12641" y="8305"/>
                  </a:lnTo>
                  <a:lnTo>
                    <a:pt x="6311" y="8305"/>
                  </a:lnTo>
                  <a:lnTo>
                    <a:pt x="4305" y="6311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06"/>
                  </a:lnTo>
                  <a:lnTo>
                    <a:pt x="9804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11"/>
                  </a:lnTo>
                  <a:lnTo>
                    <a:pt x="6311" y="8305"/>
                  </a:lnTo>
                  <a:lnTo>
                    <a:pt x="12641" y="8305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5542445" y="653802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476" y="0"/>
                  </a:moveTo>
                  <a:lnTo>
                    <a:pt x="1866" y="0"/>
                  </a:lnTo>
                  <a:lnTo>
                    <a:pt x="0" y="1841"/>
                  </a:lnTo>
                  <a:lnTo>
                    <a:pt x="0" y="6451"/>
                  </a:lnTo>
                  <a:lnTo>
                    <a:pt x="1866" y="8305"/>
                  </a:lnTo>
                  <a:lnTo>
                    <a:pt x="6476" y="8305"/>
                  </a:lnTo>
                  <a:lnTo>
                    <a:pt x="8343" y="6451"/>
                  </a:lnTo>
                  <a:lnTo>
                    <a:pt x="8343" y="4152"/>
                  </a:lnTo>
                  <a:lnTo>
                    <a:pt x="8343" y="1841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5540298" y="65358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804" y="0"/>
                  </a:moveTo>
                  <a:lnTo>
                    <a:pt x="2832" y="0"/>
                  </a:lnTo>
                  <a:lnTo>
                    <a:pt x="0" y="2819"/>
                  </a:lnTo>
                  <a:lnTo>
                    <a:pt x="0" y="9804"/>
                  </a:lnTo>
                  <a:lnTo>
                    <a:pt x="2819" y="12623"/>
                  </a:lnTo>
                  <a:lnTo>
                    <a:pt x="9817" y="12623"/>
                  </a:lnTo>
                  <a:lnTo>
                    <a:pt x="12636" y="9804"/>
                  </a:lnTo>
                  <a:lnTo>
                    <a:pt x="12641" y="8305"/>
                  </a:lnTo>
                  <a:lnTo>
                    <a:pt x="6311" y="8305"/>
                  </a:lnTo>
                  <a:lnTo>
                    <a:pt x="4305" y="6311"/>
                  </a:lnTo>
                  <a:lnTo>
                    <a:pt x="6311" y="4318"/>
                  </a:lnTo>
                  <a:lnTo>
                    <a:pt x="12641" y="4318"/>
                  </a:lnTo>
                  <a:lnTo>
                    <a:pt x="12636" y="2819"/>
                  </a:lnTo>
                  <a:lnTo>
                    <a:pt x="9804" y="0"/>
                  </a:lnTo>
                  <a:close/>
                </a:path>
                <a:path w="12700" h="12700">
                  <a:moveTo>
                    <a:pt x="12641" y="4318"/>
                  </a:moveTo>
                  <a:lnTo>
                    <a:pt x="6311" y="4318"/>
                  </a:lnTo>
                  <a:lnTo>
                    <a:pt x="8331" y="6311"/>
                  </a:lnTo>
                  <a:lnTo>
                    <a:pt x="6311" y="8305"/>
                  </a:lnTo>
                  <a:lnTo>
                    <a:pt x="12641" y="8305"/>
                  </a:lnTo>
                  <a:lnTo>
                    <a:pt x="126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5542445" y="655215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866" y="8318"/>
                  </a:lnTo>
                  <a:lnTo>
                    <a:pt x="6476" y="8318"/>
                  </a:lnTo>
                  <a:lnTo>
                    <a:pt x="8343" y="6464"/>
                  </a:lnTo>
                  <a:lnTo>
                    <a:pt x="8343" y="4152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5540298" y="65499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311" y="0"/>
                  </a:moveTo>
                  <a:lnTo>
                    <a:pt x="2819" y="12"/>
                  </a:lnTo>
                  <a:lnTo>
                    <a:pt x="0" y="2832"/>
                  </a:lnTo>
                  <a:lnTo>
                    <a:pt x="0" y="9817"/>
                  </a:lnTo>
                  <a:lnTo>
                    <a:pt x="2819" y="12636"/>
                  </a:lnTo>
                  <a:lnTo>
                    <a:pt x="9817" y="12636"/>
                  </a:lnTo>
                  <a:lnTo>
                    <a:pt x="12636" y="9817"/>
                  </a:lnTo>
                  <a:lnTo>
                    <a:pt x="12641" y="8318"/>
                  </a:lnTo>
                  <a:lnTo>
                    <a:pt x="6311" y="8318"/>
                  </a:lnTo>
                  <a:lnTo>
                    <a:pt x="4305" y="6311"/>
                  </a:lnTo>
                  <a:lnTo>
                    <a:pt x="6311" y="4317"/>
                  </a:lnTo>
                  <a:lnTo>
                    <a:pt x="12641" y="4317"/>
                  </a:lnTo>
                  <a:lnTo>
                    <a:pt x="12636" y="2832"/>
                  </a:lnTo>
                  <a:lnTo>
                    <a:pt x="9817" y="12"/>
                  </a:lnTo>
                  <a:lnTo>
                    <a:pt x="6311" y="0"/>
                  </a:lnTo>
                  <a:close/>
                </a:path>
                <a:path w="12700" h="12700">
                  <a:moveTo>
                    <a:pt x="12641" y="4317"/>
                  </a:moveTo>
                  <a:lnTo>
                    <a:pt x="6311" y="4317"/>
                  </a:lnTo>
                  <a:lnTo>
                    <a:pt x="8331" y="6311"/>
                  </a:lnTo>
                  <a:lnTo>
                    <a:pt x="6311" y="8318"/>
                  </a:lnTo>
                  <a:lnTo>
                    <a:pt x="12641" y="8318"/>
                  </a:lnTo>
                  <a:lnTo>
                    <a:pt x="1264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5550687" y="6538480"/>
              <a:ext cx="23495" cy="50165"/>
            </a:xfrm>
            <a:custGeom>
              <a:avLst/>
              <a:gdLst/>
              <a:ahLst/>
              <a:cxnLst/>
              <a:rect l="l" t="t" r="r" b="b"/>
              <a:pathLst>
                <a:path w="23495" h="50165">
                  <a:moveTo>
                    <a:pt x="23342" y="0"/>
                  </a:moveTo>
                  <a:lnTo>
                    <a:pt x="0" y="0"/>
                  </a:lnTo>
                  <a:lnTo>
                    <a:pt x="0" y="50012"/>
                  </a:lnTo>
                  <a:lnTo>
                    <a:pt x="23342" y="50012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5548528" y="6536321"/>
              <a:ext cx="27940" cy="54610"/>
            </a:xfrm>
            <a:custGeom>
              <a:avLst/>
              <a:gdLst/>
              <a:ahLst/>
              <a:cxnLst/>
              <a:rect l="l" t="t" r="r" b="b"/>
              <a:pathLst>
                <a:path w="27939" h="54609">
                  <a:moveTo>
                    <a:pt x="27660" y="0"/>
                  </a:moveTo>
                  <a:lnTo>
                    <a:pt x="0" y="0"/>
                  </a:lnTo>
                  <a:lnTo>
                    <a:pt x="0" y="54330"/>
                  </a:lnTo>
                  <a:lnTo>
                    <a:pt x="27660" y="54330"/>
                  </a:lnTo>
                  <a:lnTo>
                    <a:pt x="27660" y="49999"/>
                  </a:lnTo>
                  <a:lnTo>
                    <a:pt x="4318" y="49999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27660" y="2158"/>
                  </a:lnTo>
                  <a:lnTo>
                    <a:pt x="27660" y="0"/>
                  </a:lnTo>
                  <a:close/>
                </a:path>
                <a:path w="27939" h="54609">
                  <a:moveTo>
                    <a:pt x="27660" y="2158"/>
                  </a:moveTo>
                  <a:lnTo>
                    <a:pt x="4318" y="2158"/>
                  </a:lnTo>
                  <a:lnTo>
                    <a:pt x="4318" y="4317"/>
                  </a:lnTo>
                  <a:lnTo>
                    <a:pt x="23342" y="4317"/>
                  </a:lnTo>
                  <a:lnTo>
                    <a:pt x="23342" y="49999"/>
                  </a:lnTo>
                  <a:lnTo>
                    <a:pt x="27660" y="49999"/>
                  </a:lnTo>
                  <a:lnTo>
                    <a:pt x="27660" y="2158"/>
                  </a:lnTo>
                  <a:close/>
                </a:path>
                <a:path w="27939" h="54609">
                  <a:moveTo>
                    <a:pt x="4318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5524017" y="5603239"/>
              <a:ext cx="586105" cy="1372870"/>
            </a:xfrm>
            <a:custGeom>
              <a:avLst/>
              <a:gdLst/>
              <a:ahLst/>
              <a:cxnLst/>
              <a:rect l="l" t="t" r="r" b="b"/>
              <a:pathLst>
                <a:path w="586104" h="1372870">
                  <a:moveTo>
                    <a:pt x="585571" y="0"/>
                  </a:moveTo>
                  <a:lnTo>
                    <a:pt x="581253" y="0"/>
                  </a:lnTo>
                  <a:lnTo>
                    <a:pt x="581253" y="1367790"/>
                  </a:lnTo>
                  <a:lnTo>
                    <a:pt x="0" y="1367790"/>
                  </a:lnTo>
                  <a:lnTo>
                    <a:pt x="0" y="1372870"/>
                  </a:lnTo>
                  <a:lnTo>
                    <a:pt x="585571" y="1372870"/>
                  </a:lnTo>
                  <a:lnTo>
                    <a:pt x="585571" y="1367790"/>
                  </a:lnTo>
                  <a:lnTo>
                    <a:pt x="585571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5183974" y="5599848"/>
              <a:ext cx="28575" cy="1379855"/>
            </a:xfrm>
            <a:custGeom>
              <a:avLst/>
              <a:gdLst/>
              <a:ahLst/>
              <a:cxnLst/>
              <a:rect l="l" t="t" r="r" b="b"/>
              <a:pathLst>
                <a:path w="28575" h="1379854">
                  <a:moveTo>
                    <a:pt x="28155" y="0"/>
                  </a:moveTo>
                  <a:lnTo>
                    <a:pt x="0" y="0"/>
                  </a:lnTo>
                  <a:lnTo>
                    <a:pt x="0" y="1379435"/>
                  </a:lnTo>
                  <a:lnTo>
                    <a:pt x="28155" y="1345349"/>
                  </a:lnTo>
                  <a:lnTo>
                    <a:pt x="28155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5181815" y="5597689"/>
              <a:ext cx="33020" cy="1388110"/>
            </a:xfrm>
            <a:custGeom>
              <a:avLst/>
              <a:gdLst/>
              <a:ahLst/>
              <a:cxnLst/>
              <a:rect l="l" t="t" r="r" b="b"/>
              <a:pathLst>
                <a:path w="33020" h="1388109">
                  <a:moveTo>
                    <a:pt x="32473" y="0"/>
                  </a:moveTo>
                  <a:lnTo>
                    <a:pt x="0" y="0"/>
                  </a:lnTo>
                  <a:lnTo>
                    <a:pt x="0" y="1387602"/>
                  </a:lnTo>
                  <a:lnTo>
                    <a:pt x="9922" y="1375587"/>
                  </a:lnTo>
                  <a:lnTo>
                    <a:pt x="4318" y="1375587"/>
                  </a:lnTo>
                  <a:lnTo>
                    <a:pt x="4318" y="4318"/>
                  </a:lnTo>
                  <a:lnTo>
                    <a:pt x="32473" y="4318"/>
                  </a:lnTo>
                  <a:lnTo>
                    <a:pt x="32473" y="0"/>
                  </a:lnTo>
                  <a:close/>
                </a:path>
                <a:path w="33020" h="1388109">
                  <a:moveTo>
                    <a:pt x="28155" y="1346720"/>
                  </a:moveTo>
                  <a:lnTo>
                    <a:pt x="4318" y="1375587"/>
                  </a:lnTo>
                  <a:lnTo>
                    <a:pt x="9922" y="1375587"/>
                  </a:lnTo>
                  <a:lnTo>
                    <a:pt x="32473" y="1348282"/>
                  </a:lnTo>
                  <a:lnTo>
                    <a:pt x="32473" y="1347508"/>
                  </a:lnTo>
                  <a:lnTo>
                    <a:pt x="28155" y="1347508"/>
                  </a:lnTo>
                  <a:lnTo>
                    <a:pt x="28155" y="1346720"/>
                  </a:lnTo>
                  <a:close/>
                </a:path>
                <a:path w="33020" h="1388109">
                  <a:moveTo>
                    <a:pt x="28638" y="1346136"/>
                  </a:moveTo>
                  <a:lnTo>
                    <a:pt x="28155" y="1346720"/>
                  </a:lnTo>
                  <a:lnTo>
                    <a:pt x="28155" y="1347508"/>
                  </a:lnTo>
                  <a:lnTo>
                    <a:pt x="30314" y="1347508"/>
                  </a:lnTo>
                  <a:lnTo>
                    <a:pt x="28638" y="1346136"/>
                  </a:lnTo>
                  <a:close/>
                </a:path>
                <a:path w="33020" h="1388109">
                  <a:moveTo>
                    <a:pt x="32473" y="1346136"/>
                  </a:moveTo>
                  <a:lnTo>
                    <a:pt x="28638" y="1346136"/>
                  </a:lnTo>
                  <a:lnTo>
                    <a:pt x="30314" y="1347508"/>
                  </a:lnTo>
                  <a:lnTo>
                    <a:pt x="32473" y="1347508"/>
                  </a:lnTo>
                  <a:lnTo>
                    <a:pt x="32473" y="1346136"/>
                  </a:lnTo>
                  <a:close/>
                </a:path>
                <a:path w="33020" h="1388109">
                  <a:moveTo>
                    <a:pt x="32473" y="4318"/>
                  </a:moveTo>
                  <a:lnTo>
                    <a:pt x="28155" y="4318"/>
                  </a:lnTo>
                  <a:lnTo>
                    <a:pt x="28155" y="1346720"/>
                  </a:lnTo>
                  <a:lnTo>
                    <a:pt x="28638" y="1346136"/>
                  </a:lnTo>
                  <a:lnTo>
                    <a:pt x="32473" y="1346136"/>
                  </a:lnTo>
                  <a:lnTo>
                    <a:pt x="3247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5185511" y="5603239"/>
              <a:ext cx="586105" cy="1372870"/>
            </a:xfrm>
            <a:custGeom>
              <a:avLst/>
              <a:gdLst/>
              <a:ahLst/>
              <a:cxnLst/>
              <a:rect l="l" t="t" r="r" b="b"/>
              <a:pathLst>
                <a:path w="586104" h="1372870">
                  <a:moveTo>
                    <a:pt x="585558" y="1367790"/>
                  </a:moveTo>
                  <a:lnTo>
                    <a:pt x="4318" y="136779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367790"/>
                  </a:lnTo>
                  <a:lnTo>
                    <a:pt x="0" y="1372870"/>
                  </a:lnTo>
                  <a:lnTo>
                    <a:pt x="585558" y="1372870"/>
                  </a:lnTo>
                  <a:lnTo>
                    <a:pt x="585558" y="136779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5983033" y="686915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658" y="0"/>
                  </a:moveTo>
                  <a:lnTo>
                    <a:pt x="2209" y="0"/>
                  </a:lnTo>
                  <a:lnTo>
                    <a:pt x="0" y="2209"/>
                  </a:lnTo>
                  <a:lnTo>
                    <a:pt x="0" y="7658"/>
                  </a:lnTo>
                  <a:lnTo>
                    <a:pt x="2209" y="9855"/>
                  </a:lnTo>
                  <a:lnTo>
                    <a:pt x="7658" y="9855"/>
                  </a:lnTo>
                  <a:lnTo>
                    <a:pt x="9867" y="7658"/>
                  </a:lnTo>
                  <a:lnTo>
                    <a:pt x="9867" y="4940"/>
                  </a:lnTo>
                  <a:lnTo>
                    <a:pt x="9867" y="2209"/>
                  </a:lnTo>
                  <a:lnTo>
                    <a:pt x="76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5966091" y="685218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5">
                  <a:moveTo>
                    <a:pt x="28968" y="17983"/>
                  </a:moveTo>
                  <a:lnTo>
                    <a:pt x="25793" y="14820"/>
                  </a:lnTo>
                  <a:lnTo>
                    <a:pt x="24650" y="14820"/>
                  </a:lnTo>
                  <a:lnTo>
                    <a:pt x="24650" y="20370"/>
                  </a:lnTo>
                  <a:lnTo>
                    <a:pt x="24650" y="23418"/>
                  </a:lnTo>
                  <a:lnTo>
                    <a:pt x="23406" y="24663"/>
                  </a:lnTo>
                  <a:lnTo>
                    <a:pt x="20332" y="24663"/>
                  </a:lnTo>
                  <a:lnTo>
                    <a:pt x="19100" y="23418"/>
                  </a:lnTo>
                  <a:lnTo>
                    <a:pt x="19100" y="20370"/>
                  </a:lnTo>
                  <a:lnTo>
                    <a:pt x="20332" y="19126"/>
                  </a:lnTo>
                  <a:lnTo>
                    <a:pt x="23406" y="19126"/>
                  </a:lnTo>
                  <a:lnTo>
                    <a:pt x="24650" y="20370"/>
                  </a:lnTo>
                  <a:lnTo>
                    <a:pt x="24650" y="14820"/>
                  </a:lnTo>
                  <a:lnTo>
                    <a:pt x="21869" y="14808"/>
                  </a:lnTo>
                  <a:lnTo>
                    <a:pt x="17957" y="14820"/>
                  </a:lnTo>
                  <a:lnTo>
                    <a:pt x="14782" y="17983"/>
                  </a:lnTo>
                  <a:lnTo>
                    <a:pt x="14782" y="25819"/>
                  </a:lnTo>
                  <a:lnTo>
                    <a:pt x="17957" y="28981"/>
                  </a:lnTo>
                  <a:lnTo>
                    <a:pt x="25793" y="28981"/>
                  </a:lnTo>
                  <a:lnTo>
                    <a:pt x="28968" y="25819"/>
                  </a:lnTo>
                  <a:lnTo>
                    <a:pt x="28968" y="24663"/>
                  </a:lnTo>
                  <a:lnTo>
                    <a:pt x="28968" y="19126"/>
                  </a:lnTo>
                  <a:lnTo>
                    <a:pt x="28968" y="17983"/>
                  </a:lnTo>
                  <a:close/>
                </a:path>
                <a:path w="43814" h="43815">
                  <a:moveTo>
                    <a:pt x="43776" y="21907"/>
                  </a:moveTo>
                  <a:lnTo>
                    <a:pt x="42049" y="13385"/>
                  </a:lnTo>
                  <a:lnTo>
                    <a:pt x="39446" y="9525"/>
                  </a:lnTo>
                  <a:lnTo>
                    <a:pt x="39446" y="12192"/>
                  </a:lnTo>
                  <a:lnTo>
                    <a:pt x="39446" y="31597"/>
                  </a:lnTo>
                  <a:lnTo>
                    <a:pt x="31597" y="39458"/>
                  </a:lnTo>
                  <a:lnTo>
                    <a:pt x="26314" y="39471"/>
                  </a:lnTo>
                  <a:lnTo>
                    <a:pt x="25654" y="39471"/>
                  </a:lnTo>
                  <a:lnTo>
                    <a:pt x="21869" y="39471"/>
                  </a:lnTo>
                  <a:lnTo>
                    <a:pt x="12179" y="39458"/>
                  </a:lnTo>
                  <a:lnTo>
                    <a:pt x="4330" y="31597"/>
                  </a:lnTo>
                  <a:lnTo>
                    <a:pt x="4330" y="12192"/>
                  </a:lnTo>
                  <a:lnTo>
                    <a:pt x="12179" y="4330"/>
                  </a:lnTo>
                  <a:lnTo>
                    <a:pt x="25654" y="4330"/>
                  </a:lnTo>
                  <a:lnTo>
                    <a:pt x="31597" y="4330"/>
                  </a:lnTo>
                  <a:lnTo>
                    <a:pt x="39446" y="12192"/>
                  </a:lnTo>
                  <a:lnTo>
                    <a:pt x="39446" y="9525"/>
                  </a:lnTo>
                  <a:lnTo>
                    <a:pt x="37363" y="6426"/>
                  </a:lnTo>
                  <a:lnTo>
                    <a:pt x="34239" y="4318"/>
                  </a:lnTo>
                  <a:lnTo>
                    <a:pt x="30403" y="1727"/>
                  </a:lnTo>
                  <a:lnTo>
                    <a:pt x="21869" y="0"/>
                  </a:lnTo>
                  <a:lnTo>
                    <a:pt x="13347" y="1727"/>
                  </a:lnTo>
                  <a:lnTo>
                    <a:pt x="6400" y="6426"/>
                  </a:lnTo>
                  <a:lnTo>
                    <a:pt x="1714" y="13385"/>
                  </a:lnTo>
                  <a:lnTo>
                    <a:pt x="0" y="21907"/>
                  </a:lnTo>
                  <a:lnTo>
                    <a:pt x="1714" y="30429"/>
                  </a:lnTo>
                  <a:lnTo>
                    <a:pt x="6400" y="37388"/>
                  </a:lnTo>
                  <a:lnTo>
                    <a:pt x="13347" y="42075"/>
                  </a:lnTo>
                  <a:lnTo>
                    <a:pt x="21869" y="43789"/>
                  </a:lnTo>
                  <a:lnTo>
                    <a:pt x="30403" y="42075"/>
                  </a:lnTo>
                  <a:lnTo>
                    <a:pt x="34251" y="39471"/>
                  </a:lnTo>
                  <a:lnTo>
                    <a:pt x="37363" y="37388"/>
                  </a:lnTo>
                  <a:lnTo>
                    <a:pt x="42049" y="30429"/>
                  </a:lnTo>
                  <a:lnTo>
                    <a:pt x="43776" y="219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5961964" y="5667107"/>
              <a:ext cx="34290" cy="1225550"/>
            </a:xfrm>
            <a:custGeom>
              <a:avLst/>
              <a:gdLst/>
              <a:ahLst/>
              <a:cxnLst/>
              <a:rect l="l" t="t" r="r" b="b"/>
              <a:pathLst>
                <a:path w="34289" h="1225550">
                  <a:moveTo>
                    <a:pt x="10274" y="1221917"/>
                  </a:moveTo>
                  <a:lnTo>
                    <a:pt x="6578" y="1218018"/>
                  </a:lnTo>
                  <a:lnTo>
                    <a:pt x="4330" y="1212773"/>
                  </a:lnTo>
                  <a:lnTo>
                    <a:pt x="4330" y="1201915"/>
                  </a:lnTo>
                  <a:lnTo>
                    <a:pt x="6032" y="1197292"/>
                  </a:lnTo>
                  <a:lnTo>
                    <a:pt x="8928" y="1193622"/>
                  </a:lnTo>
                  <a:lnTo>
                    <a:pt x="8559" y="1190586"/>
                  </a:lnTo>
                  <a:lnTo>
                    <a:pt x="5524" y="1190955"/>
                  </a:lnTo>
                  <a:lnTo>
                    <a:pt x="2057" y="1195362"/>
                  </a:lnTo>
                  <a:lnTo>
                    <a:pt x="0" y="1200937"/>
                  </a:lnTo>
                  <a:lnTo>
                    <a:pt x="0" y="1213904"/>
                  </a:lnTo>
                  <a:lnTo>
                    <a:pt x="2717" y="1220228"/>
                  </a:lnTo>
                  <a:lnTo>
                    <a:pt x="7150" y="1224889"/>
                  </a:lnTo>
                  <a:lnTo>
                    <a:pt x="10198" y="1224965"/>
                  </a:lnTo>
                  <a:lnTo>
                    <a:pt x="10274" y="1221917"/>
                  </a:lnTo>
                  <a:close/>
                </a:path>
                <a:path w="34289" h="1225550">
                  <a:moveTo>
                    <a:pt x="30937" y="2209"/>
                  </a:moveTo>
                  <a:lnTo>
                    <a:pt x="28727" y="0"/>
                  </a:lnTo>
                  <a:lnTo>
                    <a:pt x="23279" y="0"/>
                  </a:lnTo>
                  <a:lnTo>
                    <a:pt x="21069" y="2209"/>
                  </a:lnTo>
                  <a:lnTo>
                    <a:pt x="21069" y="7632"/>
                  </a:lnTo>
                  <a:lnTo>
                    <a:pt x="23279" y="9855"/>
                  </a:lnTo>
                  <a:lnTo>
                    <a:pt x="28727" y="9855"/>
                  </a:lnTo>
                  <a:lnTo>
                    <a:pt x="30937" y="7632"/>
                  </a:lnTo>
                  <a:lnTo>
                    <a:pt x="30937" y="4914"/>
                  </a:lnTo>
                  <a:lnTo>
                    <a:pt x="30937" y="2209"/>
                  </a:lnTo>
                  <a:close/>
                </a:path>
                <a:path w="34289" h="1225550">
                  <a:moveTo>
                    <a:pt x="33921" y="1213700"/>
                  </a:moveTo>
                  <a:lnTo>
                    <a:pt x="33680" y="1210652"/>
                  </a:lnTo>
                  <a:lnTo>
                    <a:pt x="30632" y="1210894"/>
                  </a:lnTo>
                  <a:lnTo>
                    <a:pt x="29514" y="1212215"/>
                  </a:lnTo>
                  <a:lnTo>
                    <a:pt x="27851" y="1213040"/>
                  </a:lnTo>
                  <a:lnTo>
                    <a:pt x="23342" y="1213053"/>
                  </a:lnTo>
                  <a:lnTo>
                    <a:pt x="21043" y="1211287"/>
                  </a:lnTo>
                  <a:lnTo>
                    <a:pt x="20269" y="1208887"/>
                  </a:lnTo>
                  <a:lnTo>
                    <a:pt x="17538" y="1207503"/>
                  </a:lnTo>
                  <a:lnTo>
                    <a:pt x="16154" y="1210233"/>
                  </a:lnTo>
                  <a:lnTo>
                    <a:pt x="17513" y="1214374"/>
                  </a:lnTo>
                  <a:lnTo>
                    <a:pt x="21424" y="1217358"/>
                  </a:lnTo>
                  <a:lnTo>
                    <a:pt x="29159" y="1217358"/>
                  </a:lnTo>
                  <a:lnTo>
                    <a:pt x="32016" y="1215936"/>
                  </a:lnTo>
                  <a:lnTo>
                    <a:pt x="33921" y="12137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5966091" y="565014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8968" y="17970"/>
                  </a:moveTo>
                  <a:lnTo>
                    <a:pt x="25793" y="14808"/>
                  </a:lnTo>
                  <a:lnTo>
                    <a:pt x="24650" y="14808"/>
                  </a:lnTo>
                  <a:lnTo>
                    <a:pt x="24650" y="20370"/>
                  </a:lnTo>
                  <a:lnTo>
                    <a:pt x="24650" y="23406"/>
                  </a:lnTo>
                  <a:lnTo>
                    <a:pt x="23406" y="24663"/>
                  </a:lnTo>
                  <a:lnTo>
                    <a:pt x="20345" y="24663"/>
                  </a:lnTo>
                  <a:lnTo>
                    <a:pt x="19100" y="23406"/>
                  </a:lnTo>
                  <a:lnTo>
                    <a:pt x="19100" y="20370"/>
                  </a:lnTo>
                  <a:lnTo>
                    <a:pt x="20332" y="19126"/>
                  </a:lnTo>
                  <a:lnTo>
                    <a:pt x="23406" y="19126"/>
                  </a:lnTo>
                  <a:lnTo>
                    <a:pt x="24650" y="20370"/>
                  </a:lnTo>
                  <a:lnTo>
                    <a:pt x="24650" y="14808"/>
                  </a:lnTo>
                  <a:lnTo>
                    <a:pt x="17957" y="14808"/>
                  </a:lnTo>
                  <a:lnTo>
                    <a:pt x="14782" y="17970"/>
                  </a:lnTo>
                  <a:lnTo>
                    <a:pt x="14782" y="25793"/>
                  </a:lnTo>
                  <a:lnTo>
                    <a:pt x="17945" y="28981"/>
                  </a:lnTo>
                  <a:lnTo>
                    <a:pt x="25806" y="28981"/>
                  </a:lnTo>
                  <a:lnTo>
                    <a:pt x="28968" y="25793"/>
                  </a:lnTo>
                  <a:lnTo>
                    <a:pt x="28968" y="24663"/>
                  </a:lnTo>
                  <a:lnTo>
                    <a:pt x="28968" y="19126"/>
                  </a:lnTo>
                  <a:lnTo>
                    <a:pt x="28968" y="17970"/>
                  </a:lnTo>
                  <a:close/>
                </a:path>
                <a:path w="43814" h="43814">
                  <a:moveTo>
                    <a:pt x="43776" y="21882"/>
                  </a:moveTo>
                  <a:lnTo>
                    <a:pt x="42049" y="13373"/>
                  </a:lnTo>
                  <a:lnTo>
                    <a:pt x="39446" y="9512"/>
                  </a:lnTo>
                  <a:lnTo>
                    <a:pt x="39446" y="12179"/>
                  </a:lnTo>
                  <a:lnTo>
                    <a:pt x="39446" y="31597"/>
                  </a:lnTo>
                  <a:lnTo>
                    <a:pt x="31597" y="39446"/>
                  </a:lnTo>
                  <a:lnTo>
                    <a:pt x="12179" y="39446"/>
                  </a:lnTo>
                  <a:lnTo>
                    <a:pt x="4330" y="31597"/>
                  </a:lnTo>
                  <a:lnTo>
                    <a:pt x="4330" y="12179"/>
                  </a:lnTo>
                  <a:lnTo>
                    <a:pt x="12179" y="4330"/>
                  </a:lnTo>
                  <a:lnTo>
                    <a:pt x="31597" y="4330"/>
                  </a:lnTo>
                  <a:lnTo>
                    <a:pt x="39446" y="12179"/>
                  </a:lnTo>
                  <a:lnTo>
                    <a:pt x="39446" y="9512"/>
                  </a:lnTo>
                  <a:lnTo>
                    <a:pt x="37363" y="6413"/>
                  </a:lnTo>
                  <a:lnTo>
                    <a:pt x="34277" y="4330"/>
                  </a:lnTo>
                  <a:lnTo>
                    <a:pt x="30403" y="1727"/>
                  </a:lnTo>
                  <a:lnTo>
                    <a:pt x="21869" y="0"/>
                  </a:lnTo>
                  <a:lnTo>
                    <a:pt x="13347" y="1727"/>
                  </a:lnTo>
                  <a:lnTo>
                    <a:pt x="6400" y="6413"/>
                  </a:lnTo>
                  <a:lnTo>
                    <a:pt x="1714" y="13373"/>
                  </a:lnTo>
                  <a:lnTo>
                    <a:pt x="0" y="21882"/>
                  </a:lnTo>
                  <a:lnTo>
                    <a:pt x="1714" y="30416"/>
                  </a:lnTo>
                  <a:lnTo>
                    <a:pt x="6400" y="37376"/>
                  </a:lnTo>
                  <a:lnTo>
                    <a:pt x="13347" y="42062"/>
                  </a:lnTo>
                  <a:lnTo>
                    <a:pt x="21869" y="43776"/>
                  </a:lnTo>
                  <a:lnTo>
                    <a:pt x="30403" y="42062"/>
                  </a:lnTo>
                  <a:lnTo>
                    <a:pt x="34277" y="39446"/>
                  </a:lnTo>
                  <a:lnTo>
                    <a:pt x="37363" y="37376"/>
                  </a:lnTo>
                  <a:lnTo>
                    <a:pt x="42049" y="30416"/>
                  </a:lnTo>
                  <a:lnTo>
                    <a:pt x="43776" y="218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5301894" y="5655639"/>
              <a:ext cx="694055" cy="1223645"/>
            </a:xfrm>
            <a:custGeom>
              <a:avLst/>
              <a:gdLst/>
              <a:ahLst/>
              <a:cxnLst/>
              <a:rect l="l" t="t" r="r" b="b"/>
              <a:pathLst>
                <a:path w="694054" h="1223645">
                  <a:moveTo>
                    <a:pt x="9867" y="1215720"/>
                  </a:moveTo>
                  <a:lnTo>
                    <a:pt x="7658" y="1213510"/>
                  </a:lnTo>
                  <a:lnTo>
                    <a:pt x="2209" y="1213510"/>
                  </a:lnTo>
                  <a:lnTo>
                    <a:pt x="0" y="1215720"/>
                  </a:lnTo>
                  <a:lnTo>
                    <a:pt x="0" y="1221168"/>
                  </a:lnTo>
                  <a:lnTo>
                    <a:pt x="2209" y="1223365"/>
                  </a:lnTo>
                  <a:lnTo>
                    <a:pt x="7658" y="1223365"/>
                  </a:lnTo>
                  <a:lnTo>
                    <a:pt x="9867" y="1221168"/>
                  </a:lnTo>
                  <a:lnTo>
                    <a:pt x="9867" y="1218450"/>
                  </a:lnTo>
                  <a:lnTo>
                    <a:pt x="9867" y="1215720"/>
                  </a:lnTo>
                  <a:close/>
                </a:path>
                <a:path w="694054" h="1223645">
                  <a:moveTo>
                    <a:pt x="670344" y="31318"/>
                  </a:moveTo>
                  <a:lnTo>
                    <a:pt x="666648" y="27432"/>
                  </a:lnTo>
                  <a:lnTo>
                    <a:pt x="664400" y="22186"/>
                  </a:lnTo>
                  <a:lnTo>
                    <a:pt x="664400" y="11341"/>
                  </a:lnTo>
                  <a:lnTo>
                    <a:pt x="666102" y="6718"/>
                  </a:lnTo>
                  <a:lnTo>
                    <a:pt x="668997" y="3035"/>
                  </a:lnTo>
                  <a:lnTo>
                    <a:pt x="668629" y="0"/>
                  </a:lnTo>
                  <a:lnTo>
                    <a:pt x="665594" y="368"/>
                  </a:lnTo>
                  <a:lnTo>
                    <a:pt x="662127" y="4775"/>
                  </a:lnTo>
                  <a:lnTo>
                    <a:pt x="660069" y="10350"/>
                  </a:lnTo>
                  <a:lnTo>
                    <a:pt x="660069" y="23317"/>
                  </a:lnTo>
                  <a:lnTo>
                    <a:pt x="662787" y="29641"/>
                  </a:lnTo>
                  <a:lnTo>
                    <a:pt x="667219" y="34302"/>
                  </a:lnTo>
                  <a:lnTo>
                    <a:pt x="670267" y="34366"/>
                  </a:lnTo>
                  <a:lnTo>
                    <a:pt x="670344" y="31318"/>
                  </a:lnTo>
                  <a:close/>
                </a:path>
                <a:path w="694054" h="1223645">
                  <a:moveTo>
                    <a:pt x="693991" y="23114"/>
                  </a:moveTo>
                  <a:lnTo>
                    <a:pt x="693750" y="20066"/>
                  </a:lnTo>
                  <a:lnTo>
                    <a:pt x="690702" y="20307"/>
                  </a:lnTo>
                  <a:lnTo>
                    <a:pt x="689584" y="21615"/>
                  </a:lnTo>
                  <a:lnTo>
                    <a:pt x="687920" y="22453"/>
                  </a:lnTo>
                  <a:lnTo>
                    <a:pt x="683399" y="22453"/>
                  </a:lnTo>
                  <a:lnTo>
                    <a:pt x="681113" y="20701"/>
                  </a:lnTo>
                  <a:lnTo>
                    <a:pt x="680339" y="18313"/>
                  </a:lnTo>
                  <a:lnTo>
                    <a:pt x="677608" y="16929"/>
                  </a:lnTo>
                  <a:lnTo>
                    <a:pt x="676224" y="19646"/>
                  </a:lnTo>
                  <a:lnTo>
                    <a:pt x="677583" y="23799"/>
                  </a:lnTo>
                  <a:lnTo>
                    <a:pt x="681494" y="26758"/>
                  </a:lnTo>
                  <a:lnTo>
                    <a:pt x="689229" y="26771"/>
                  </a:lnTo>
                  <a:lnTo>
                    <a:pt x="692086" y="25349"/>
                  </a:lnTo>
                  <a:lnTo>
                    <a:pt x="693991" y="231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5284927" y="685218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5">
                  <a:moveTo>
                    <a:pt x="28994" y="17983"/>
                  </a:moveTo>
                  <a:lnTo>
                    <a:pt x="25819" y="14820"/>
                  </a:lnTo>
                  <a:lnTo>
                    <a:pt x="24676" y="14820"/>
                  </a:lnTo>
                  <a:lnTo>
                    <a:pt x="24676" y="20370"/>
                  </a:lnTo>
                  <a:lnTo>
                    <a:pt x="24676" y="23418"/>
                  </a:lnTo>
                  <a:lnTo>
                    <a:pt x="23444" y="24663"/>
                  </a:lnTo>
                  <a:lnTo>
                    <a:pt x="20358" y="24663"/>
                  </a:lnTo>
                  <a:lnTo>
                    <a:pt x="19126" y="23418"/>
                  </a:lnTo>
                  <a:lnTo>
                    <a:pt x="19126" y="20370"/>
                  </a:lnTo>
                  <a:lnTo>
                    <a:pt x="20370" y="19126"/>
                  </a:lnTo>
                  <a:lnTo>
                    <a:pt x="23444" y="19126"/>
                  </a:lnTo>
                  <a:lnTo>
                    <a:pt x="24676" y="20370"/>
                  </a:lnTo>
                  <a:lnTo>
                    <a:pt x="24676" y="14820"/>
                  </a:lnTo>
                  <a:lnTo>
                    <a:pt x="21907" y="14808"/>
                  </a:lnTo>
                  <a:lnTo>
                    <a:pt x="17983" y="14820"/>
                  </a:lnTo>
                  <a:lnTo>
                    <a:pt x="14808" y="17983"/>
                  </a:lnTo>
                  <a:lnTo>
                    <a:pt x="14808" y="25819"/>
                  </a:lnTo>
                  <a:lnTo>
                    <a:pt x="17983" y="28981"/>
                  </a:lnTo>
                  <a:lnTo>
                    <a:pt x="25819" y="28981"/>
                  </a:lnTo>
                  <a:lnTo>
                    <a:pt x="28994" y="25819"/>
                  </a:lnTo>
                  <a:lnTo>
                    <a:pt x="28994" y="24663"/>
                  </a:lnTo>
                  <a:lnTo>
                    <a:pt x="28994" y="19126"/>
                  </a:lnTo>
                  <a:lnTo>
                    <a:pt x="28994" y="17983"/>
                  </a:lnTo>
                  <a:close/>
                </a:path>
                <a:path w="43814" h="43815">
                  <a:moveTo>
                    <a:pt x="43802" y="21907"/>
                  </a:moveTo>
                  <a:lnTo>
                    <a:pt x="42075" y="13385"/>
                  </a:lnTo>
                  <a:lnTo>
                    <a:pt x="39471" y="9537"/>
                  </a:lnTo>
                  <a:lnTo>
                    <a:pt x="39471" y="12204"/>
                  </a:lnTo>
                  <a:lnTo>
                    <a:pt x="39471" y="31597"/>
                  </a:lnTo>
                  <a:lnTo>
                    <a:pt x="31597" y="39458"/>
                  </a:lnTo>
                  <a:lnTo>
                    <a:pt x="26352" y="39471"/>
                  </a:lnTo>
                  <a:lnTo>
                    <a:pt x="25679" y="39471"/>
                  </a:lnTo>
                  <a:lnTo>
                    <a:pt x="21907" y="39471"/>
                  </a:lnTo>
                  <a:lnTo>
                    <a:pt x="12204" y="39458"/>
                  </a:lnTo>
                  <a:lnTo>
                    <a:pt x="4330" y="31597"/>
                  </a:lnTo>
                  <a:lnTo>
                    <a:pt x="4330" y="12204"/>
                  </a:lnTo>
                  <a:lnTo>
                    <a:pt x="12204" y="4330"/>
                  </a:lnTo>
                  <a:lnTo>
                    <a:pt x="25666" y="4330"/>
                  </a:lnTo>
                  <a:lnTo>
                    <a:pt x="31597" y="4330"/>
                  </a:lnTo>
                  <a:lnTo>
                    <a:pt x="39471" y="12204"/>
                  </a:lnTo>
                  <a:lnTo>
                    <a:pt x="39471" y="9537"/>
                  </a:lnTo>
                  <a:lnTo>
                    <a:pt x="37376" y="6426"/>
                  </a:lnTo>
                  <a:lnTo>
                    <a:pt x="34264" y="4318"/>
                  </a:lnTo>
                  <a:lnTo>
                    <a:pt x="30416" y="1727"/>
                  </a:lnTo>
                  <a:lnTo>
                    <a:pt x="21907" y="0"/>
                  </a:lnTo>
                  <a:lnTo>
                    <a:pt x="13373" y="1727"/>
                  </a:lnTo>
                  <a:lnTo>
                    <a:pt x="6413" y="6426"/>
                  </a:lnTo>
                  <a:lnTo>
                    <a:pt x="1714" y="13385"/>
                  </a:lnTo>
                  <a:lnTo>
                    <a:pt x="0" y="21907"/>
                  </a:lnTo>
                  <a:lnTo>
                    <a:pt x="1714" y="30429"/>
                  </a:lnTo>
                  <a:lnTo>
                    <a:pt x="6413" y="37388"/>
                  </a:lnTo>
                  <a:lnTo>
                    <a:pt x="13373" y="42075"/>
                  </a:lnTo>
                  <a:lnTo>
                    <a:pt x="21907" y="43789"/>
                  </a:lnTo>
                  <a:lnTo>
                    <a:pt x="30416" y="42075"/>
                  </a:lnTo>
                  <a:lnTo>
                    <a:pt x="34277" y="39471"/>
                  </a:lnTo>
                  <a:lnTo>
                    <a:pt x="37376" y="37388"/>
                  </a:lnTo>
                  <a:lnTo>
                    <a:pt x="42075" y="30429"/>
                  </a:lnTo>
                  <a:lnTo>
                    <a:pt x="43802" y="219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5280812" y="5667107"/>
              <a:ext cx="34290" cy="1225550"/>
            </a:xfrm>
            <a:custGeom>
              <a:avLst/>
              <a:gdLst/>
              <a:ahLst/>
              <a:cxnLst/>
              <a:rect l="l" t="t" r="r" b="b"/>
              <a:pathLst>
                <a:path w="34289" h="1225550">
                  <a:moveTo>
                    <a:pt x="10287" y="1221917"/>
                  </a:moveTo>
                  <a:lnTo>
                    <a:pt x="6591" y="1218018"/>
                  </a:lnTo>
                  <a:lnTo>
                    <a:pt x="4318" y="1212773"/>
                  </a:lnTo>
                  <a:lnTo>
                    <a:pt x="4318" y="1201928"/>
                  </a:lnTo>
                  <a:lnTo>
                    <a:pt x="6045" y="1197292"/>
                  </a:lnTo>
                  <a:lnTo>
                    <a:pt x="8915" y="1193609"/>
                  </a:lnTo>
                  <a:lnTo>
                    <a:pt x="8547" y="1190574"/>
                  </a:lnTo>
                  <a:lnTo>
                    <a:pt x="5511" y="1190955"/>
                  </a:lnTo>
                  <a:lnTo>
                    <a:pt x="2082" y="1195362"/>
                  </a:lnTo>
                  <a:lnTo>
                    <a:pt x="0" y="1200924"/>
                  </a:lnTo>
                  <a:lnTo>
                    <a:pt x="0" y="1213916"/>
                  </a:lnTo>
                  <a:lnTo>
                    <a:pt x="2730" y="1220228"/>
                  </a:lnTo>
                  <a:lnTo>
                    <a:pt x="7162" y="1224889"/>
                  </a:lnTo>
                  <a:lnTo>
                    <a:pt x="10210" y="1224965"/>
                  </a:lnTo>
                  <a:lnTo>
                    <a:pt x="10287" y="1221917"/>
                  </a:lnTo>
                  <a:close/>
                </a:path>
                <a:path w="34289" h="1225550">
                  <a:moveTo>
                    <a:pt x="30949" y="2209"/>
                  </a:moveTo>
                  <a:lnTo>
                    <a:pt x="28740" y="0"/>
                  </a:lnTo>
                  <a:lnTo>
                    <a:pt x="23291" y="0"/>
                  </a:lnTo>
                  <a:lnTo>
                    <a:pt x="21082" y="2209"/>
                  </a:lnTo>
                  <a:lnTo>
                    <a:pt x="21082" y="7632"/>
                  </a:lnTo>
                  <a:lnTo>
                    <a:pt x="23291" y="9855"/>
                  </a:lnTo>
                  <a:lnTo>
                    <a:pt x="28740" y="9855"/>
                  </a:lnTo>
                  <a:lnTo>
                    <a:pt x="30949" y="7632"/>
                  </a:lnTo>
                  <a:lnTo>
                    <a:pt x="30949" y="4914"/>
                  </a:lnTo>
                  <a:lnTo>
                    <a:pt x="30949" y="2209"/>
                  </a:lnTo>
                  <a:close/>
                </a:path>
                <a:path w="34289" h="1225550">
                  <a:moveTo>
                    <a:pt x="33934" y="1213700"/>
                  </a:moveTo>
                  <a:lnTo>
                    <a:pt x="33693" y="1210652"/>
                  </a:lnTo>
                  <a:lnTo>
                    <a:pt x="30645" y="1210894"/>
                  </a:lnTo>
                  <a:lnTo>
                    <a:pt x="29527" y="1212215"/>
                  </a:lnTo>
                  <a:lnTo>
                    <a:pt x="27863" y="1213040"/>
                  </a:lnTo>
                  <a:lnTo>
                    <a:pt x="23355" y="1213053"/>
                  </a:lnTo>
                  <a:lnTo>
                    <a:pt x="21056" y="1211287"/>
                  </a:lnTo>
                  <a:lnTo>
                    <a:pt x="20256" y="1208874"/>
                  </a:lnTo>
                  <a:lnTo>
                    <a:pt x="17526" y="1207516"/>
                  </a:lnTo>
                  <a:lnTo>
                    <a:pt x="16154" y="1210246"/>
                  </a:lnTo>
                  <a:lnTo>
                    <a:pt x="17538" y="1214374"/>
                  </a:lnTo>
                  <a:lnTo>
                    <a:pt x="21437" y="1217358"/>
                  </a:lnTo>
                  <a:lnTo>
                    <a:pt x="29184" y="1217358"/>
                  </a:lnTo>
                  <a:lnTo>
                    <a:pt x="32029" y="1215936"/>
                  </a:lnTo>
                  <a:lnTo>
                    <a:pt x="33934" y="12137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5284927" y="565014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8994" y="17970"/>
                  </a:moveTo>
                  <a:lnTo>
                    <a:pt x="25819" y="14808"/>
                  </a:lnTo>
                  <a:lnTo>
                    <a:pt x="24676" y="14808"/>
                  </a:lnTo>
                  <a:lnTo>
                    <a:pt x="24676" y="20370"/>
                  </a:lnTo>
                  <a:lnTo>
                    <a:pt x="24676" y="23406"/>
                  </a:lnTo>
                  <a:lnTo>
                    <a:pt x="23431" y="24663"/>
                  </a:lnTo>
                  <a:lnTo>
                    <a:pt x="20370" y="24663"/>
                  </a:lnTo>
                  <a:lnTo>
                    <a:pt x="19126" y="23406"/>
                  </a:lnTo>
                  <a:lnTo>
                    <a:pt x="19126" y="20370"/>
                  </a:lnTo>
                  <a:lnTo>
                    <a:pt x="20358" y="19126"/>
                  </a:lnTo>
                  <a:lnTo>
                    <a:pt x="23444" y="19126"/>
                  </a:lnTo>
                  <a:lnTo>
                    <a:pt x="24676" y="20370"/>
                  </a:lnTo>
                  <a:lnTo>
                    <a:pt x="24676" y="14808"/>
                  </a:lnTo>
                  <a:lnTo>
                    <a:pt x="17983" y="14808"/>
                  </a:lnTo>
                  <a:lnTo>
                    <a:pt x="14808" y="17970"/>
                  </a:lnTo>
                  <a:lnTo>
                    <a:pt x="14808" y="25793"/>
                  </a:lnTo>
                  <a:lnTo>
                    <a:pt x="17970" y="28981"/>
                  </a:lnTo>
                  <a:lnTo>
                    <a:pt x="25831" y="28981"/>
                  </a:lnTo>
                  <a:lnTo>
                    <a:pt x="28994" y="25793"/>
                  </a:lnTo>
                  <a:lnTo>
                    <a:pt x="28994" y="24663"/>
                  </a:lnTo>
                  <a:lnTo>
                    <a:pt x="28994" y="19126"/>
                  </a:lnTo>
                  <a:lnTo>
                    <a:pt x="28994" y="17970"/>
                  </a:lnTo>
                  <a:close/>
                </a:path>
                <a:path w="43814" h="43814">
                  <a:moveTo>
                    <a:pt x="43802" y="21882"/>
                  </a:moveTo>
                  <a:lnTo>
                    <a:pt x="42075" y="13373"/>
                  </a:lnTo>
                  <a:lnTo>
                    <a:pt x="39471" y="9525"/>
                  </a:lnTo>
                  <a:lnTo>
                    <a:pt x="39471" y="12179"/>
                  </a:lnTo>
                  <a:lnTo>
                    <a:pt x="39471" y="31597"/>
                  </a:lnTo>
                  <a:lnTo>
                    <a:pt x="31597" y="39446"/>
                  </a:lnTo>
                  <a:lnTo>
                    <a:pt x="12204" y="39446"/>
                  </a:lnTo>
                  <a:lnTo>
                    <a:pt x="4330" y="31597"/>
                  </a:lnTo>
                  <a:lnTo>
                    <a:pt x="4330" y="12179"/>
                  </a:lnTo>
                  <a:lnTo>
                    <a:pt x="12204" y="4330"/>
                  </a:lnTo>
                  <a:lnTo>
                    <a:pt x="31597" y="4330"/>
                  </a:lnTo>
                  <a:lnTo>
                    <a:pt x="39471" y="12179"/>
                  </a:lnTo>
                  <a:lnTo>
                    <a:pt x="39471" y="9525"/>
                  </a:lnTo>
                  <a:lnTo>
                    <a:pt x="37376" y="6413"/>
                  </a:lnTo>
                  <a:lnTo>
                    <a:pt x="34290" y="4330"/>
                  </a:lnTo>
                  <a:lnTo>
                    <a:pt x="30416" y="1727"/>
                  </a:lnTo>
                  <a:lnTo>
                    <a:pt x="21907" y="0"/>
                  </a:lnTo>
                  <a:lnTo>
                    <a:pt x="13373" y="1727"/>
                  </a:lnTo>
                  <a:lnTo>
                    <a:pt x="6413" y="6413"/>
                  </a:lnTo>
                  <a:lnTo>
                    <a:pt x="1714" y="13373"/>
                  </a:lnTo>
                  <a:lnTo>
                    <a:pt x="0" y="21882"/>
                  </a:lnTo>
                  <a:lnTo>
                    <a:pt x="1714" y="30416"/>
                  </a:lnTo>
                  <a:lnTo>
                    <a:pt x="6413" y="37376"/>
                  </a:lnTo>
                  <a:lnTo>
                    <a:pt x="13373" y="42062"/>
                  </a:lnTo>
                  <a:lnTo>
                    <a:pt x="21907" y="43776"/>
                  </a:lnTo>
                  <a:lnTo>
                    <a:pt x="30416" y="42062"/>
                  </a:lnTo>
                  <a:lnTo>
                    <a:pt x="34290" y="39446"/>
                  </a:lnTo>
                  <a:lnTo>
                    <a:pt x="37376" y="37376"/>
                  </a:lnTo>
                  <a:lnTo>
                    <a:pt x="42075" y="30416"/>
                  </a:lnTo>
                  <a:lnTo>
                    <a:pt x="43802" y="218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5280812" y="5655639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0287" y="31318"/>
                  </a:moveTo>
                  <a:lnTo>
                    <a:pt x="6591" y="27432"/>
                  </a:lnTo>
                  <a:lnTo>
                    <a:pt x="4318" y="22174"/>
                  </a:lnTo>
                  <a:lnTo>
                    <a:pt x="4318" y="11341"/>
                  </a:lnTo>
                  <a:lnTo>
                    <a:pt x="6045" y="6718"/>
                  </a:lnTo>
                  <a:lnTo>
                    <a:pt x="8915" y="3035"/>
                  </a:lnTo>
                  <a:lnTo>
                    <a:pt x="8547" y="0"/>
                  </a:lnTo>
                  <a:lnTo>
                    <a:pt x="5511" y="381"/>
                  </a:lnTo>
                  <a:lnTo>
                    <a:pt x="2082" y="4775"/>
                  </a:lnTo>
                  <a:lnTo>
                    <a:pt x="0" y="10350"/>
                  </a:lnTo>
                  <a:lnTo>
                    <a:pt x="0" y="23317"/>
                  </a:lnTo>
                  <a:lnTo>
                    <a:pt x="2730" y="29654"/>
                  </a:lnTo>
                  <a:lnTo>
                    <a:pt x="7162" y="34302"/>
                  </a:lnTo>
                  <a:lnTo>
                    <a:pt x="10223" y="34366"/>
                  </a:lnTo>
                  <a:lnTo>
                    <a:pt x="10287" y="31318"/>
                  </a:lnTo>
                  <a:close/>
                </a:path>
                <a:path w="34289" h="34925">
                  <a:moveTo>
                    <a:pt x="33934" y="23114"/>
                  </a:moveTo>
                  <a:lnTo>
                    <a:pt x="33693" y="20066"/>
                  </a:lnTo>
                  <a:lnTo>
                    <a:pt x="30645" y="20307"/>
                  </a:lnTo>
                  <a:lnTo>
                    <a:pt x="29527" y="21615"/>
                  </a:lnTo>
                  <a:lnTo>
                    <a:pt x="27863" y="22453"/>
                  </a:lnTo>
                  <a:lnTo>
                    <a:pt x="23355" y="22453"/>
                  </a:lnTo>
                  <a:lnTo>
                    <a:pt x="21056" y="20701"/>
                  </a:lnTo>
                  <a:lnTo>
                    <a:pt x="20256" y="18300"/>
                  </a:lnTo>
                  <a:lnTo>
                    <a:pt x="17526" y="16929"/>
                  </a:lnTo>
                  <a:lnTo>
                    <a:pt x="16154" y="19659"/>
                  </a:lnTo>
                  <a:lnTo>
                    <a:pt x="17538" y="23799"/>
                  </a:lnTo>
                  <a:lnTo>
                    <a:pt x="21437" y="26758"/>
                  </a:lnTo>
                  <a:lnTo>
                    <a:pt x="29184" y="26771"/>
                  </a:lnTo>
                  <a:lnTo>
                    <a:pt x="32029" y="25349"/>
                  </a:lnTo>
                  <a:lnTo>
                    <a:pt x="33934" y="231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5219217" y="6700786"/>
              <a:ext cx="864235" cy="266700"/>
            </a:xfrm>
            <a:custGeom>
              <a:avLst/>
              <a:gdLst/>
              <a:ahLst/>
              <a:cxnLst/>
              <a:rect l="l" t="t" r="r" b="b"/>
              <a:pathLst>
                <a:path w="864235" h="266700">
                  <a:moveTo>
                    <a:pt x="267322" y="214363"/>
                  </a:moveTo>
                  <a:lnTo>
                    <a:pt x="0" y="214363"/>
                  </a:lnTo>
                  <a:lnTo>
                    <a:pt x="0" y="218173"/>
                  </a:lnTo>
                  <a:lnTo>
                    <a:pt x="0" y="243573"/>
                  </a:lnTo>
                  <a:lnTo>
                    <a:pt x="4318" y="243573"/>
                  </a:lnTo>
                  <a:lnTo>
                    <a:pt x="4318" y="218173"/>
                  </a:lnTo>
                  <a:lnTo>
                    <a:pt x="263004" y="218173"/>
                  </a:lnTo>
                  <a:lnTo>
                    <a:pt x="263004" y="243573"/>
                  </a:lnTo>
                  <a:lnTo>
                    <a:pt x="267322" y="243573"/>
                  </a:lnTo>
                  <a:lnTo>
                    <a:pt x="267322" y="218173"/>
                  </a:lnTo>
                  <a:lnTo>
                    <a:pt x="267322" y="214363"/>
                  </a:lnTo>
                  <a:close/>
                </a:path>
                <a:path w="864235" h="266700">
                  <a:moveTo>
                    <a:pt x="520306" y="4318"/>
                  </a:moveTo>
                  <a:lnTo>
                    <a:pt x="520293" y="1955"/>
                  </a:lnTo>
                  <a:lnTo>
                    <a:pt x="518350" y="0"/>
                  </a:lnTo>
                  <a:lnTo>
                    <a:pt x="513524" y="12"/>
                  </a:lnTo>
                  <a:lnTo>
                    <a:pt x="511556" y="1955"/>
                  </a:lnTo>
                  <a:lnTo>
                    <a:pt x="511556" y="6794"/>
                  </a:lnTo>
                  <a:lnTo>
                    <a:pt x="513499" y="8775"/>
                  </a:lnTo>
                  <a:lnTo>
                    <a:pt x="518375" y="8763"/>
                  </a:lnTo>
                  <a:lnTo>
                    <a:pt x="520306" y="6794"/>
                  </a:lnTo>
                  <a:lnTo>
                    <a:pt x="520306" y="4457"/>
                  </a:lnTo>
                  <a:lnTo>
                    <a:pt x="520306" y="4318"/>
                  </a:lnTo>
                  <a:close/>
                </a:path>
                <a:path w="864235" h="266700">
                  <a:moveTo>
                    <a:pt x="636981" y="4318"/>
                  </a:moveTo>
                  <a:lnTo>
                    <a:pt x="636968" y="1955"/>
                  </a:lnTo>
                  <a:lnTo>
                    <a:pt x="635038" y="0"/>
                  </a:lnTo>
                  <a:lnTo>
                    <a:pt x="630199" y="12"/>
                  </a:lnTo>
                  <a:lnTo>
                    <a:pt x="628230" y="1955"/>
                  </a:lnTo>
                  <a:lnTo>
                    <a:pt x="628230" y="6794"/>
                  </a:lnTo>
                  <a:lnTo>
                    <a:pt x="630186" y="8775"/>
                  </a:lnTo>
                  <a:lnTo>
                    <a:pt x="635050" y="8763"/>
                  </a:lnTo>
                  <a:lnTo>
                    <a:pt x="636981" y="6794"/>
                  </a:lnTo>
                  <a:lnTo>
                    <a:pt x="636981" y="4457"/>
                  </a:lnTo>
                  <a:lnTo>
                    <a:pt x="636981" y="4318"/>
                  </a:lnTo>
                  <a:close/>
                </a:path>
                <a:path w="864235" h="266700">
                  <a:moveTo>
                    <a:pt x="772325" y="82918"/>
                  </a:moveTo>
                  <a:lnTo>
                    <a:pt x="770877" y="75831"/>
                  </a:lnTo>
                  <a:lnTo>
                    <a:pt x="767994" y="71564"/>
                  </a:lnTo>
                  <a:lnTo>
                    <a:pt x="767994" y="75247"/>
                  </a:lnTo>
                  <a:lnTo>
                    <a:pt x="767994" y="90601"/>
                  </a:lnTo>
                  <a:lnTo>
                    <a:pt x="761771" y="96799"/>
                  </a:lnTo>
                  <a:lnTo>
                    <a:pt x="746455" y="96799"/>
                  </a:lnTo>
                  <a:lnTo>
                    <a:pt x="740232" y="90601"/>
                  </a:lnTo>
                  <a:lnTo>
                    <a:pt x="740232" y="75247"/>
                  </a:lnTo>
                  <a:lnTo>
                    <a:pt x="746455" y="69049"/>
                  </a:lnTo>
                  <a:lnTo>
                    <a:pt x="757364" y="69037"/>
                  </a:lnTo>
                  <a:lnTo>
                    <a:pt x="761771" y="69049"/>
                  </a:lnTo>
                  <a:lnTo>
                    <a:pt x="767994" y="75247"/>
                  </a:lnTo>
                  <a:lnTo>
                    <a:pt x="767994" y="71564"/>
                  </a:lnTo>
                  <a:lnTo>
                    <a:pt x="766978" y="70053"/>
                  </a:lnTo>
                  <a:lnTo>
                    <a:pt x="765467" y="69024"/>
                  </a:lnTo>
                  <a:lnTo>
                    <a:pt x="761187" y="66141"/>
                  </a:lnTo>
                  <a:lnTo>
                    <a:pt x="754113" y="64706"/>
                  </a:lnTo>
                  <a:lnTo>
                    <a:pt x="747026" y="66141"/>
                  </a:lnTo>
                  <a:lnTo>
                    <a:pt x="741235" y="70053"/>
                  </a:lnTo>
                  <a:lnTo>
                    <a:pt x="737336" y="75831"/>
                  </a:lnTo>
                  <a:lnTo>
                    <a:pt x="735901" y="82918"/>
                  </a:lnTo>
                  <a:lnTo>
                    <a:pt x="737336" y="90017"/>
                  </a:lnTo>
                  <a:lnTo>
                    <a:pt x="741235" y="95796"/>
                  </a:lnTo>
                  <a:lnTo>
                    <a:pt x="747026" y="99695"/>
                  </a:lnTo>
                  <a:lnTo>
                    <a:pt x="754113" y="101130"/>
                  </a:lnTo>
                  <a:lnTo>
                    <a:pt x="761187" y="99695"/>
                  </a:lnTo>
                  <a:lnTo>
                    <a:pt x="765505" y="96799"/>
                  </a:lnTo>
                  <a:lnTo>
                    <a:pt x="766978" y="95796"/>
                  </a:lnTo>
                  <a:lnTo>
                    <a:pt x="770890" y="90017"/>
                  </a:lnTo>
                  <a:lnTo>
                    <a:pt x="772325" y="82918"/>
                  </a:lnTo>
                  <a:close/>
                </a:path>
                <a:path w="864235" h="266700">
                  <a:moveTo>
                    <a:pt x="777481" y="82918"/>
                  </a:moveTo>
                  <a:lnTo>
                    <a:pt x="775639" y="73825"/>
                  </a:lnTo>
                  <a:lnTo>
                    <a:pt x="774306" y="71856"/>
                  </a:lnTo>
                  <a:lnTo>
                    <a:pt x="774306" y="82918"/>
                  </a:lnTo>
                  <a:lnTo>
                    <a:pt x="772706" y="90779"/>
                  </a:lnTo>
                  <a:lnTo>
                    <a:pt x="768375" y="97193"/>
                  </a:lnTo>
                  <a:lnTo>
                    <a:pt x="761961" y="101523"/>
                  </a:lnTo>
                  <a:lnTo>
                    <a:pt x="754113" y="103111"/>
                  </a:lnTo>
                  <a:lnTo>
                    <a:pt x="746252" y="101523"/>
                  </a:lnTo>
                  <a:lnTo>
                    <a:pt x="739838" y="97193"/>
                  </a:lnTo>
                  <a:lnTo>
                    <a:pt x="735507" y="90779"/>
                  </a:lnTo>
                  <a:lnTo>
                    <a:pt x="733920" y="82918"/>
                  </a:lnTo>
                  <a:lnTo>
                    <a:pt x="735507" y="75057"/>
                  </a:lnTo>
                  <a:lnTo>
                    <a:pt x="739838" y="68643"/>
                  </a:lnTo>
                  <a:lnTo>
                    <a:pt x="746252" y="64325"/>
                  </a:lnTo>
                  <a:lnTo>
                    <a:pt x="754113" y="62725"/>
                  </a:lnTo>
                  <a:lnTo>
                    <a:pt x="761961" y="64325"/>
                  </a:lnTo>
                  <a:lnTo>
                    <a:pt x="768375" y="68643"/>
                  </a:lnTo>
                  <a:lnTo>
                    <a:pt x="772706" y="75057"/>
                  </a:lnTo>
                  <a:lnTo>
                    <a:pt x="774306" y="82918"/>
                  </a:lnTo>
                  <a:lnTo>
                    <a:pt x="774306" y="71856"/>
                  </a:lnTo>
                  <a:lnTo>
                    <a:pt x="770636" y="66395"/>
                  </a:lnTo>
                  <a:lnTo>
                    <a:pt x="765187" y="62725"/>
                  </a:lnTo>
                  <a:lnTo>
                    <a:pt x="763206" y="61391"/>
                  </a:lnTo>
                  <a:lnTo>
                    <a:pt x="754113" y="59550"/>
                  </a:lnTo>
                  <a:lnTo>
                    <a:pt x="745007" y="61391"/>
                  </a:lnTo>
                  <a:lnTo>
                    <a:pt x="737577" y="66395"/>
                  </a:lnTo>
                  <a:lnTo>
                    <a:pt x="732574" y="73825"/>
                  </a:lnTo>
                  <a:lnTo>
                    <a:pt x="730745" y="82918"/>
                  </a:lnTo>
                  <a:lnTo>
                    <a:pt x="732574" y="92024"/>
                  </a:lnTo>
                  <a:lnTo>
                    <a:pt x="737590" y="99453"/>
                  </a:lnTo>
                  <a:lnTo>
                    <a:pt x="745007" y="104457"/>
                  </a:lnTo>
                  <a:lnTo>
                    <a:pt x="754113" y="106286"/>
                  </a:lnTo>
                  <a:lnTo>
                    <a:pt x="763206" y="104457"/>
                  </a:lnTo>
                  <a:lnTo>
                    <a:pt x="765187" y="103111"/>
                  </a:lnTo>
                  <a:lnTo>
                    <a:pt x="770623" y="99453"/>
                  </a:lnTo>
                  <a:lnTo>
                    <a:pt x="775639" y="92024"/>
                  </a:lnTo>
                  <a:lnTo>
                    <a:pt x="777481" y="82918"/>
                  </a:lnTo>
                  <a:close/>
                </a:path>
                <a:path w="864235" h="266700">
                  <a:moveTo>
                    <a:pt x="834555" y="82918"/>
                  </a:moveTo>
                  <a:lnTo>
                    <a:pt x="833120" y="75831"/>
                  </a:lnTo>
                  <a:lnTo>
                    <a:pt x="830224" y="71551"/>
                  </a:lnTo>
                  <a:lnTo>
                    <a:pt x="830224" y="75247"/>
                  </a:lnTo>
                  <a:lnTo>
                    <a:pt x="830224" y="90601"/>
                  </a:lnTo>
                  <a:lnTo>
                    <a:pt x="824014" y="96799"/>
                  </a:lnTo>
                  <a:lnTo>
                    <a:pt x="808685" y="96799"/>
                  </a:lnTo>
                  <a:lnTo>
                    <a:pt x="802474" y="90601"/>
                  </a:lnTo>
                  <a:lnTo>
                    <a:pt x="802474" y="75247"/>
                  </a:lnTo>
                  <a:lnTo>
                    <a:pt x="808685" y="69049"/>
                  </a:lnTo>
                  <a:lnTo>
                    <a:pt x="819607" y="69037"/>
                  </a:lnTo>
                  <a:lnTo>
                    <a:pt x="824014" y="69049"/>
                  </a:lnTo>
                  <a:lnTo>
                    <a:pt x="830224" y="75247"/>
                  </a:lnTo>
                  <a:lnTo>
                    <a:pt x="830224" y="71551"/>
                  </a:lnTo>
                  <a:lnTo>
                    <a:pt x="829221" y="70053"/>
                  </a:lnTo>
                  <a:lnTo>
                    <a:pt x="827709" y="69024"/>
                  </a:lnTo>
                  <a:lnTo>
                    <a:pt x="823429" y="66141"/>
                  </a:lnTo>
                  <a:lnTo>
                    <a:pt x="816343" y="64706"/>
                  </a:lnTo>
                  <a:lnTo>
                    <a:pt x="809256" y="66141"/>
                  </a:lnTo>
                  <a:lnTo>
                    <a:pt x="803465" y="70053"/>
                  </a:lnTo>
                  <a:lnTo>
                    <a:pt x="799566" y="75831"/>
                  </a:lnTo>
                  <a:lnTo>
                    <a:pt x="798144" y="82918"/>
                  </a:lnTo>
                  <a:lnTo>
                    <a:pt x="799566" y="90017"/>
                  </a:lnTo>
                  <a:lnTo>
                    <a:pt x="803465" y="95796"/>
                  </a:lnTo>
                  <a:lnTo>
                    <a:pt x="809256" y="99695"/>
                  </a:lnTo>
                  <a:lnTo>
                    <a:pt x="816343" y="101130"/>
                  </a:lnTo>
                  <a:lnTo>
                    <a:pt x="823429" y="99695"/>
                  </a:lnTo>
                  <a:lnTo>
                    <a:pt x="827735" y="96799"/>
                  </a:lnTo>
                  <a:lnTo>
                    <a:pt x="829221" y="95796"/>
                  </a:lnTo>
                  <a:lnTo>
                    <a:pt x="833120" y="90017"/>
                  </a:lnTo>
                  <a:lnTo>
                    <a:pt x="834555" y="82918"/>
                  </a:lnTo>
                  <a:close/>
                </a:path>
                <a:path w="864235" h="266700">
                  <a:moveTo>
                    <a:pt x="839711" y="82918"/>
                  </a:moveTo>
                  <a:lnTo>
                    <a:pt x="837869" y="73825"/>
                  </a:lnTo>
                  <a:lnTo>
                    <a:pt x="836536" y="71856"/>
                  </a:lnTo>
                  <a:lnTo>
                    <a:pt x="836536" y="82918"/>
                  </a:lnTo>
                  <a:lnTo>
                    <a:pt x="834936" y="90779"/>
                  </a:lnTo>
                  <a:lnTo>
                    <a:pt x="830618" y="97193"/>
                  </a:lnTo>
                  <a:lnTo>
                    <a:pt x="824204" y="101523"/>
                  </a:lnTo>
                  <a:lnTo>
                    <a:pt x="816343" y="103111"/>
                  </a:lnTo>
                  <a:lnTo>
                    <a:pt x="808482" y="101523"/>
                  </a:lnTo>
                  <a:lnTo>
                    <a:pt x="802055" y="97193"/>
                  </a:lnTo>
                  <a:lnTo>
                    <a:pt x="797725" y="90779"/>
                  </a:lnTo>
                  <a:lnTo>
                    <a:pt x="796137" y="82918"/>
                  </a:lnTo>
                  <a:lnTo>
                    <a:pt x="797725" y="75057"/>
                  </a:lnTo>
                  <a:lnTo>
                    <a:pt x="802068" y="68643"/>
                  </a:lnTo>
                  <a:lnTo>
                    <a:pt x="808482" y="64325"/>
                  </a:lnTo>
                  <a:lnTo>
                    <a:pt x="816343" y="62725"/>
                  </a:lnTo>
                  <a:lnTo>
                    <a:pt x="824204" y="64325"/>
                  </a:lnTo>
                  <a:lnTo>
                    <a:pt x="830618" y="68656"/>
                  </a:lnTo>
                  <a:lnTo>
                    <a:pt x="834936" y="75069"/>
                  </a:lnTo>
                  <a:lnTo>
                    <a:pt x="836536" y="82918"/>
                  </a:lnTo>
                  <a:lnTo>
                    <a:pt x="836536" y="71856"/>
                  </a:lnTo>
                  <a:lnTo>
                    <a:pt x="832866" y="66395"/>
                  </a:lnTo>
                  <a:lnTo>
                    <a:pt x="827430" y="62725"/>
                  </a:lnTo>
                  <a:lnTo>
                    <a:pt x="825436" y="61391"/>
                  </a:lnTo>
                  <a:lnTo>
                    <a:pt x="816343" y="59550"/>
                  </a:lnTo>
                  <a:lnTo>
                    <a:pt x="807237" y="61391"/>
                  </a:lnTo>
                  <a:lnTo>
                    <a:pt x="799807" y="66395"/>
                  </a:lnTo>
                  <a:lnTo>
                    <a:pt x="794791" y="73825"/>
                  </a:lnTo>
                  <a:lnTo>
                    <a:pt x="792962" y="82918"/>
                  </a:lnTo>
                  <a:lnTo>
                    <a:pt x="794791" y="92024"/>
                  </a:lnTo>
                  <a:lnTo>
                    <a:pt x="799807" y="99453"/>
                  </a:lnTo>
                  <a:lnTo>
                    <a:pt x="807237" y="104457"/>
                  </a:lnTo>
                  <a:lnTo>
                    <a:pt x="816343" y="106286"/>
                  </a:lnTo>
                  <a:lnTo>
                    <a:pt x="825436" y="104457"/>
                  </a:lnTo>
                  <a:lnTo>
                    <a:pt x="827417" y="103111"/>
                  </a:lnTo>
                  <a:lnTo>
                    <a:pt x="832866" y="99453"/>
                  </a:lnTo>
                  <a:lnTo>
                    <a:pt x="837869" y="92024"/>
                  </a:lnTo>
                  <a:lnTo>
                    <a:pt x="839711" y="82918"/>
                  </a:lnTo>
                  <a:close/>
                </a:path>
                <a:path w="864235" h="266700">
                  <a:moveTo>
                    <a:pt x="863752" y="242252"/>
                  </a:moveTo>
                  <a:lnTo>
                    <a:pt x="857034" y="242252"/>
                  </a:lnTo>
                  <a:lnTo>
                    <a:pt x="857034" y="218173"/>
                  </a:lnTo>
                  <a:lnTo>
                    <a:pt x="857034" y="214363"/>
                  </a:lnTo>
                  <a:lnTo>
                    <a:pt x="852716" y="214363"/>
                  </a:lnTo>
                  <a:lnTo>
                    <a:pt x="852716" y="218173"/>
                  </a:lnTo>
                  <a:lnTo>
                    <a:pt x="852716" y="242252"/>
                  </a:lnTo>
                  <a:lnTo>
                    <a:pt x="326948" y="242252"/>
                  </a:lnTo>
                  <a:lnTo>
                    <a:pt x="326948" y="228866"/>
                  </a:lnTo>
                  <a:lnTo>
                    <a:pt x="326948" y="226707"/>
                  </a:lnTo>
                  <a:lnTo>
                    <a:pt x="325831" y="226707"/>
                  </a:lnTo>
                  <a:lnTo>
                    <a:pt x="325831" y="218173"/>
                  </a:lnTo>
                  <a:lnTo>
                    <a:pt x="852716" y="218173"/>
                  </a:lnTo>
                  <a:lnTo>
                    <a:pt x="852716" y="214363"/>
                  </a:lnTo>
                  <a:lnTo>
                    <a:pt x="321513" y="214363"/>
                  </a:lnTo>
                  <a:lnTo>
                    <a:pt x="321513" y="218173"/>
                  </a:lnTo>
                  <a:lnTo>
                    <a:pt x="321513" y="226707"/>
                  </a:lnTo>
                  <a:lnTo>
                    <a:pt x="314871" y="226707"/>
                  </a:lnTo>
                  <a:lnTo>
                    <a:pt x="314871" y="266585"/>
                  </a:lnTo>
                  <a:lnTo>
                    <a:pt x="326948" y="266585"/>
                  </a:lnTo>
                  <a:lnTo>
                    <a:pt x="326948" y="262267"/>
                  </a:lnTo>
                  <a:lnTo>
                    <a:pt x="326948" y="246570"/>
                  </a:lnTo>
                  <a:lnTo>
                    <a:pt x="863752" y="246570"/>
                  </a:lnTo>
                  <a:lnTo>
                    <a:pt x="863752" y="2422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5529579" y="6879640"/>
              <a:ext cx="6985" cy="48895"/>
            </a:xfrm>
            <a:custGeom>
              <a:avLst/>
              <a:gdLst/>
              <a:ahLst/>
              <a:cxnLst/>
              <a:rect l="l" t="t" r="r" b="b"/>
              <a:pathLst>
                <a:path w="6985" h="48895">
                  <a:moveTo>
                    <a:pt x="6667" y="0"/>
                  </a:moveTo>
                  <a:lnTo>
                    <a:pt x="0" y="0"/>
                  </a:lnTo>
                  <a:lnTo>
                    <a:pt x="0" y="48895"/>
                  </a:lnTo>
                  <a:lnTo>
                    <a:pt x="6667" y="48895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5527421" y="6877481"/>
              <a:ext cx="11430" cy="71120"/>
            </a:xfrm>
            <a:custGeom>
              <a:avLst/>
              <a:gdLst/>
              <a:ahLst/>
              <a:cxnLst/>
              <a:rect l="l" t="t" r="r" b="b"/>
              <a:pathLst>
                <a:path w="11429" h="71120">
                  <a:moveTo>
                    <a:pt x="5435" y="58826"/>
                  </a:moveTo>
                  <a:lnTo>
                    <a:pt x="1117" y="58826"/>
                  </a:lnTo>
                  <a:lnTo>
                    <a:pt x="1117" y="71056"/>
                  </a:lnTo>
                  <a:lnTo>
                    <a:pt x="5435" y="71056"/>
                  </a:lnTo>
                  <a:lnTo>
                    <a:pt x="5435" y="58826"/>
                  </a:lnTo>
                  <a:close/>
                </a:path>
                <a:path w="11429" h="71120">
                  <a:moveTo>
                    <a:pt x="10985" y="0"/>
                  </a:moveTo>
                  <a:lnTo>
                    <a:pt x="6667" y="0"/>
                  </a:lnTo>
                  <a:lnTo>
                    <a:pt x="6667" y="4318"/>
                  </a:lnTo>
                  <a:lnTo>
                    <a:pt x="6667" y="48895"/>
                  </a:lnTo>
                  <a:lnTo>
                    <a:pt x="4318" y="48895"/>
                  </a:lnTo>
                  <a:lnTo>
                    <a:pt x="4318" y="4318"/>
                  </a:lnTo>
                  <a:lnTo>
                    <a:pt x="6667" y="4318"/>
                  </a:lnTo>
                  <a:lnTo>
                    <a:pt x="6667" y="0"/>
                  </a:lnTo>
                  <a:lnTo>
                    <a:pt x="0" y="0"/>
                  </a:lnTo>
                  <a:lnTo>
                    <a:pt x="0" y="53213"/>
                  </a:lnTo>
                  <a:lnTo>
                    <a:pt x="2159" y="53213"/>
                  </a:lnTo>
                  <a:lnTo>
                    <a:pt x="10985" y="53213"/>
                  </a:lnTo>
                  <a:lnTo>
                    <a:pt x="10985" y="51054"/>
                  </a:lnTo>
                  <a:lnTo>
                    <a:pt x="10985" y="4318"/>
                  </a:lnTo>
                  <a:lnTo>
                    <a:pt x="109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5810707" y="6942988"/>
              <a:ext cx="36195" cy="26670"/>
            </a:xfrm>
            <a:custGeom>
              <a:avLst/>
              <a:gdLst/>
              <a:ahLst/>
              <a:cxnLst/>
              <a:rect l="l" t="t" r="r" b="b"/>
              <a:pathLst>
                <a:path w="36195" h="26670">
                  <a:moveTo>
                    <a:pt x="35572" y="0"/>
                  </a:moveTo>
                  <a:lnTo>
                    <a:pt x="0" y="0"/>
                  </a:lnTo>
                  <a:lnTo>
                    <a:pt x="0" y="26657"/>
                  </a:lnTo>
                  <a:lnTo>
                    <a:pt x="35572" y="26657"/>
                  </a:lnTo>
                  <a:lnTo>
                    <a:pt x="3557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5268290" y="6940829"/>
              <a:ext cx="810260" cy="31115"/>
            </a:xfrm>
            <a:custGeom>
              <a:avLst/>
              <a:gdLst/>
              <a:ahLst/>
              <a:cxnLst/>
              <a:rect l="l" t="t" r="r" b="b"/>
              <a:pathLst>
                <a:path w="810260" h="31115">
                  <a:moveTo>
                    <a:pt x="152946" y="17170"/>
                  </a:moveTo>
                  <a:lnTo>
                    <a:pt x="152882" y="15709"/>
                  </a:lnTo>
                  <a:lnTo>
                    <a:pt x="151549" y="14782"/>
                  </a:lnTo>
                  <a:lnTo>
                    <a:pt x="150380" y="14084"/>
                  </a:lnTo>
                  <a:lnTo>
                    <a:pt x="148818" y="13474"/>
                  </a:lnTo>
                  <a:lnTo>
                    <a:pt x="148818" y="17170"/>
                  </a:lnTo>
                  <a:lnTo>
                    <a:pt x="148704" y="17843"/>
                  </a:lnTo>
                  <a:lnTo>
                    <a:pt x="148729" y="17462"/>
                  </a:lnTo>
                  <a:lnTo>
                    <a:pt x="148818" y="17170"/>
                  </a:lnTo>
                  <a:lnTo>
                    <a:pt x="148818" y="13474"/>
                  </a:lnTo>
                  <a:lnTo>
                    <a:pt x="148107" y="13195"/>
                  </a:lnTo>
                  <a:lnTo>
                    <a:pt x="148107" y="17767"/>
                  </a:lnTo>
                  <a:lnTo>
                    <a:pt x="146151" y="18732"/>
                  </a:lnTo>
                  <a:lnTo>
                    <a:pt x="142214" y="19545"/>
                  </a:lnTo>
                  <a:lnTo>
                    <a:pt x="135750" y="20637"/>
                  </a:lnTo>
                  <a:lnTo>
                    <a:pt x="136156" y="20383"/>
                  </a:lnTo>
                  <a:lnTo>
                    <a:pt x="137388" y="19583"/>
                  </a:lnTo>
                  <a:lnTo>
                    <a:pt x="137439" y="18427"/>
                  </a:lnTo>
                  <a:lnTo>
                    <a:pt x="137439" y="16992"/>
                  </a:lnTo>
                  <a:lnTo>
                    <a:pt x="137388" y="15836"/>
                  </a:lnTo>
                  <a:lnTo>
                    <a:pt x="136055" y="14973"/>
                  </a:lnTo>
                  <a:lnTo>
                    <a:pt x="135255" y="14503"/>
                  </a:lnTo>
                  <a:lnTo>
                    <a:pt x="135458" y="14516"/>
                  </a:lnTo>
                  <a:lnTo>
                    <a:pt x="140830" y="15443"/>
                  </a:lnTo>
                  <a:lnTo>
                    <a:pt x="146189" y="16903"/>
                  </a:lnTo>
                  <a:lnTo>
                    <a:pt x="147586" y="17462"/>
                  </a:lnTo>
                  <a:lnTo>
                    <a:pt x="148107" y="17767"/>
                  </a:lnTo>
                  <a:lnTo>
                    <a:pt x="148107" y="13195"/>
                  </a:lnTo>
                  <a:lnTo>
                    <a:pt x="132143" y="9842"/>
                  </a:lnTo>
                  <a:lnTo>
                    <a:pt x="132143" y="17754"/>
                  </a:lnTo>
                  <a:lnTo>
                    <a:pt x="129844" y="18491"/>
                  </a:lnTo>
                  <a:lnTo>
                    <a:pt x="126530" y="19113"/>
                  </a:lnTo>
                  <a:lnTo>
                    <a:pt x="126276" y="19151"/>
                  </a:lnTo>
                  <a:lnTo>
                    <a:pt x="126326" y="18580"/>
                  </a:lnTo>
                  <a:lnTo>
                    <a:pt x="126326" y="16827"/>
                  </a:lnTo>
                  <a:lnTo>
                    <a:pt x="126288" y="16179"/>
                  </a:lnTo>
                  <a:lnTo>
                    <a:pt x="127330" y="16357"/>
                  </a:lnTo>
                  <a:lnTo>
                    <a:pt x="131546" y="17513"/>
                  </a:lnTo>
                  <a:lnTo>
                    <a:pt x="132143" y="17754"/>
                  </a:lnTo>
                  <a:lnTo>
                    <a:pt x="132143" y="9842"/>
                  </a:lnTo>
                  <a:lnTo>
                    <a:pt x="123964" y="8890"/>
                  </a:lnTo>
                  <a:lnTo>
                    <a:pt x="122428" y="8775"/>
                  </a:lnTo>
                  <a:lnTo>
                    <a:pt x="122428" y="16954"/>
                  </a:lnTo>
                  <a:lnTo>
                    <a:pt x="122351" y="18580"/>
                  </a:lnTo>
                  <a:lnTo>
                    <a:pt x="122135" y="18453"/>
                  </a:lnTo>
                  <a:lnTo>
                    <a:pt x="122351" y="18580"/>
                  </a:lnTo>
                  <a:lnTo>
                    <a:pt x="122351" y="16878"/>
                  </a:lnTo>
                  <a:lnTo>
                    <a:pt x="122085" y="17627"/>
                  </a:lnTo>
                  <a:lnTo>
                    <a:pt x="122313" y="16878"/>
                  </a:lnTo>
                  <a:lnTo>
                    <a:pt x="122428" y="8775"/>
                  </a:lnTo>
                  <a:lnTo>
                    <a:pt x="120357" y="8610"/>
                  </a:lnTo>
                  <a:lnTo>
                    <a:pt x="120357" y="17792"/>
                  </a:lnTo>
                  <a:lnTo>
                    <a:pt x="76441" y="21107"/>
                  </a:lnTo>
                  <a:lnTo>
                    <a:pt x="66852" y="21005"/>
                  </a:lnTo>
                  <a:lnTo>
                    <a:pt x="30784" y="16992"/>
                  </a:lnTo>
                  <a:lnTo>
                    <a:pt x="30784" y="17805"/>
                  </a:lnTo>
                  <a:lnTo>
                    <a:pt x="30543" y="18554"/>
                  </a:lnTo>
                  <a:lnTo>
                    <a:pt x="30416" y="18465"/>
                  </a:lnTo>
                  <a:lnTo>
                    <a:pt x="30784" y="17805"/>
                  </a:lnTo>
                  <a:lnTo>
                    <a:pt x="30784" y="16992"/>
                  </a:lnTo>
                  <a:lnTo>
                    <a:pt x="32537" y="17627"/>
                  </a:lnTo>
                  <a:lnTo>
                    <a:pt x="35102" y="17119"/>
                  </a:lnTo>
                  <a:lnTo>
                    <a:pt x="36969" y="16827"/>
                  </a:lnTo>
                  <a:lnTo>
                    <a:pt x="42354" y="15989"/>
                  </a:lnTo>
                  <a:lnTo>
                    <a:pt x="52006" y="15100"/>
                  </a:lnTo>
                  <a:lnTo>
                    <a:pt x="63538" y="14516"/>
                  </a:lnTo>
                  <a:lnTo>
                    <a:pt x="76441" y="14312"/>
                  </a:lnTo>
                  <a:lnTo>
                    <a:pt x="86004" y="14427"/>
                  </a:lnTo>
                  <a:lnTo>
                    <a:pt x="120357" y="17792"/>
                  </a:lnTo>
                  <a:lnTo>
                    <a:pt x="120357" y="8610"/>
                  </a:lnTo>
                  <a:lnTo>
                    <a:pt x="113601" y="8064"/>
                  </a:lnTo>
                  <a:lnTo>
                    <a:pt x="102108" y="7442"/>
                  </a:lnTo>
                  <a:lnTo>
                    <a:pt x="89649" y="7048"/>
                  </a:lnTo>
                  <a:lnTo>
                    <a:pt x="76441" y="6908"/>
                  </a:lnTo>
                  <a:lnTo>
                    <a:pt x="61391" y="7086"/>
                  </a:lnTo>
                  <a:lnTo>
                    <a:pt x="47371" y="7594"/>
                  </a:lnTo>
                  <a:lnTo>
                    <a:pt x="34671" y="8394"/>
                  </a:lnTo>
                  <a:lnTo>
                    <a:pt x="26606" y="9169"/>
                  </a:lnTo>
                  <a:lnTo>
                    <a:pt x="26606" y="16281"/>
                  </a:lnTo>
                  <a:lnTo>
                    <a:pt x="26606" y="19253"/>
                  </a:lnTo>
                  <a:lnTo>
                    <a:pt x="25565" y="19062"/>
                  </a:lnTo>
                  <a:lnTo>
                    <a:pt x="23266" y="18427"/>
                  </a:lnTo>
                  <a:lnTo>
                    <a:pt x="21386" y="17907"/>
                  </a:lnTo>
                  <a:lnTo>
                    <a:pt x="20764" y="17678"/>
                  </a:lnTo>
                  <a:lnTo>
                    <a:pt x="20586" y="17754"/>
                  </a:lnTo>
                  <a:lnTo>
                    <a:pt x="20764" y="17678"/>
                  </a:lnTo>
                  <a:lnTo>
                    <a:pt x="22860" y="16992"/>
                  </a:lnTo>
                  <a:lnTo>
                    <a:pt x="23063" y="16929"/>
                  </a:lnTo>
                  <a:lnTo>
                    <a:pt x="26365" y="16306"/>
                  </a:lnTo>
                  <a:lnTo>
                    <a:pt x="26606" y="16281"/>
                  </a:lnTo>
                  <a:lnTo>
                    <a:pt x="26606" y="9169"/>
                  </a:lnTo>
                  <a:lnTo>
                    <a:pt x="23596" y="9448"/>
                  </a:lnTo>
                  <a:lnTo>
                    <a:pt x="17665" y="10147"/>
                  </a:lnTo>
                  <a:lnTo>
                    <a:pt x="17665" y="20955"/>
                  </a:lnTo>
                  <a:lnTo>
                    <a:pt x="17424" y="20916"/>
                  </a:lnTo>
                  <a:lnTo>
                    <a:pt x="4762" y="17665"/>
                  </a:lnTo>
                  <a:lnTo>
                    <a:pt x="5740" y="17170"/>
                  </a:lnTo>
                  <a:lnTo>
                    <a:pt x="6731" y="16687"/>
                  </a:lnTo>
                  <a:lnTo>
                    <a:pt x="10668" y="15875"/>
                  </a:lnTo>
                  <a:lnTo>
                    <a:pt x="17119" y="14808"/>
                  </a:lnTo>
                  <a:lnTo>
                    <a:pt x="16738" y="15024"/>
                  </a:lnTo>
                  <a:lnTo>
                    <a:pt x="15519" y="15836"/>
                  </a:lnTo>
                  <a:lnTo>
                    <a:pt x="15532" y="19583"/>
                  </a:lnTo>
                  <a:lnTo>
                    <a:pt x="16840" y="20447"/>
                  </a:lnTo>
                  <a:lnTo>
                    <a:pt x="17665" y="20955"/>
                  </a:lnTo>
                  <a:lnTo>
                    <a:pt x="17665" y="10147"/>
                  </a:lnTo>
                  <a:lnTo>
                    <a:pt x="16789" y="10236"/>
                  </a:lnTo>
                  <a:lnTo>
                    <a:pt x="11277" y="11176"/>
                  </a:lnTo>
                  <a:lnTo>
                    <a:pt x="5346" y="12801"/>
                  </a:lnTo>
                  <a:lnTo>
                    <a:pt x="4140" y="13246"/>
                  </a:lnTo>
                  <a:lnTo>
                    <a:pt x="4140" y="17970"/>
                  </a:lnTo>
                  <a:lnTo>
                    <a:pt x="4064" y="18237"/>
                  </a:lnTo>
                  <a:lnTo>
                    <a:pt x="4127" y="17957"/>
                  </a:lnTo>
                  <a:lnTo>
                    <a:pt x="4140" y="13246"/>
                  </a:lnTo>
                  <a:lnTo>
                    <a:pt x="3759" y="13373"/>
                  </a:lnTo>
                  <a:lnTo>
                    <a:pt x="2501" y="14084"/>
                  </a:lnTo>
                  <a:lnTo>
                    <a:pt x="1333" y="14782"/>
                  </a:lnTo>
                  <a:lnTo>
                    <a:pt x="0" y="15709"/>
                  </a:lnTo>
                  <a:lnTo>
                    <a:pt x="0" y="19697"/>
                  </a:lnTo>
                  <a:lnTo>
                    <a:pt x="39268" y="27381"/>
                  </a:lnTo>
                  <a:lnTo>
                    <a:pt x="76441" y="28524"/>
                  </a:lnTo>
                  <a:lnTo>
                    <a:pt x="91478" y="28359"/>
                  </a:lnTo>
                  <a:lnTo>
                    <a:pt x="136080" y="25184"/>
                  </a:lnTo>
                  <a:lnTo>
                    <a:pt x="141732" y="24206"/>
                  </a:lnTo>
                  <a:lnTo>
                    <a:pt x="147535" y="22606"/>
                  </a:lnTo>
                  <a:lnTo>
                    <a:pt x="149123" y="22047"/>
                  </a:lnTo>
                  <a:lnTo>
                    <a:pt x="151561" y="20624"/>
                  </a:lnTo>
                  <a:lnTo>
                    <a:pt x="152882" y="19697"/>
                  </a:lnTo>
                  <a:lnTo>
                    <a:pt x="152946" y="18237"/>
                  </a:lnTo>
                  <a:lnTo>
                    <a:pt x="152946" y="17170"/>
                  </a:lnTo>
                  <a:close/>
                </a:path>
                <a:path w="810260" h="31115">
                  <a:moveTo>
                    <a:pt x="450088" y="17170"/>
                  </a:moveTo>
                  <a:lnTo>
                    <a:pt x="450024" y="15709"/>
                  </a:lnTo>
                  <a:lnTo>
                    <a:pt x="448691" y="14782"/>
                  </a:lnTo>
                  <a:lnTo>
                    <a:pt x="447522" y="14084"/>
                  </a:lnTo>
                  <a:lnTo>
                    <a:pt x="445947" y="13474"/>
                  </a:lnTo>
                  <a:lnTo>
                    <a:pt x="445947" y="17170"/>
                  </a:lnTo>
                  <a:lnTo>
                    <a:pt x="445846" y="17843"/>
                  </a:lnTo>
                  <a:lnTo>
                    <a:pt x="445871" y="17462"/>
                  </a:lnTo>
                  <a:lnTo>
                    <a:pt x="445947" y="17170"/>
                  </a:lnTo>
                  <a:lnTo>
                    <a:pt x="445947" y="13474"/>
                  </a:lnTo>
                  <a:lnTo>
                    <a:pt x="445249" y="13195"/>
                  </a:lnTo>
                  <a:lnTo>
                    <a:pt x="445249" y="17767"/>
                  </a:lnTo>
                  <a:lnTo>
                    <a:pt x="443293" y="18732"/>
                  </a:lnTo>
                  <a:lnTo>
                    <a:pt x="439343" y="19545"/>
                  </a:lnTo>
                  <a:lnTo>
                    <a:pt x="432892" y="20637"/>
                  </a:lnTo>
                  <a:lnTo>
                    <a:pt x="433298" y="20383"/>
                  </a:lnTo>
                  <a:lnTo>
                    <a:pt x="434517" y="19583"/>
                  </a:lnTo>
                  <a:lnTo>
                    <a:pt x="434568" y="18427"/>
                  </a:lnTo>
                  <a:lnTo>
                    <a:pt x="434568" y="16992"/>
                  </a:lnTo>
                  <a:lnTo>
                    <a:pt x="434517" y="15836"/>
                  </a:lnTo>
                  <a:lnTo>
                    <a:pt x="433197" y="14973"/>
                  </a:lnTo>
                  <a:lnTo>
                    <a:pt x="432396" y="14503"/>
                  </a:lnTo>
                  <a:lnTo>
                    <a:pt x="432587" y="14516"/>
                  </a:lnTo>
                  <a:lnTo>
                    <a:pt x="437972" y="15443"/>
                  </a:lnTo>
                  <a:lnTo>
                    <a:pt x="443331" y="16903"/>
                  </a:lnTo>
                  <a:lnTo>
                    <a:pt x="444715" y="17462"/>
                  </a:lnTo>
                  <a:lnTo>
                    <a:pt x="445249" y="17767"/>
                  </a:lnTo>
                  <a:lnTo>
                    <a:pt x="445249" y="13195"/>
                  </a:lnTo>
                  <a:lnTo>
                    <a:pt x="429272" y="9842"/>
                  </a:lnTo>
                  <a:lnTo>
                    <a:pt x="429272" y="17754"/>
                  </a:lnTo>
                  <a:lnTo>
                    <a:pt x="426974" y="18491"/>
                  </a:lnTo>
                  <a:lnTo>
                    <a:pt x="423659" y="19113"/>
                  </a:lnTo>
                  <a:lnTo>
                    <a:pt x="423430" y="19151"/>
                  </a:lnTo>
                  <a:lnTo>
                    <a:pt x="423481" y="18580"/>
                  </a:lnTo>
                  <a:lnTo>
                    <a:pt x="423481" y="16827"/>
                  </a:lnTo>
                  <a:lnTo>
                    <a:pt x="423443" y="16179"/>
                  </a:lnTo>
                  <a:lnTo>
                    <a:pt x="424472" y="16357"/>
                  </a:lnTo>
                  <a:lnTo>
                    <a:pt x="428675" y="17513"/>
                  </a:lnTo>
                  <a:lnTo>
                    <a:pt x="429272" y="17754"/>
                  </a:lnTo>
                  <a:lnTo>
                    <a:pt x="429272" y="9842"/>
                  </a:lnTo>
                  <a:lnTo>
                    <a:pt x="421093" y="8890"/>
                  </a:lnTo>
                  <a:lnTo>
                    <a:pt x="419608" y="8775"/>
                  </a:lnTo>
                  <a:lnTo>
                    <a:pt x="419608" y="16954"/>
                  </a:lnTo>
                  <a:lnTo>
                    <a:pt x="419519" y="18580"/>
                  </a:lnTo>
                  <a:lnTo>
                    <a:pt x="419303" y="18453"/>
                  </a:lnTo>
                  <a:lnTo>
                    <a:pt x="419519" y="18580"/>
                  </a:lnTo>
                  <a:lnTo>
                    <a:pt x="419519" y="16878"/>
                  </a:lnTo>
                  <a:lnTo>
                    <a:pt x="419608" y="8775"/>
                  </a:lnTo>
                  <a:lnTo>
                    <a:pt x="419315" y="8750"/>
                  </a:lnTo>
                  <a:lnTo>
                    <a:pt x="419315" y="17056"/>
                  </a:lnTo>
                  <a:lnTo>
                    <a:pt x="417499" y="17805"/>
                  </a:lnTo>
                  <a:lnTo>
                    <a:pt x="373570" y="21107"/>
                  </a:lnTo>
                  <a:lnTo>
                    <a:pt x="363994" y="21005"/>
                  </a:lnTo>
                  <a:lnTo>
                    <a:pt x="327660" y="16865"/>
                  </a:lnTo>
                  <a:lnTo>
                    <a:pt x="327660" y="18554"/>
                  </a:lnTo>
                  <a:lnTo>
                    <a:pt x="327367" y="18313"/>
                  </a:lnTo>
                  <a:lnTo>
                    <a:pt x="327558" y="18465"/>
                  </a:lnTo>
                  <a:lnTo>
                    <a:pt x="327660" y="16865"/>
                  </a:lnTo>
                  <a:lnTo>
                    <a:pt x="327825" y="16954"/>
                  </a:lnTo>
                  <a:lnTo>
                    <a:pt x="329666" y="17627"/>
                  </a:lnTo>
                  <a:lnTo>
                    <a:pt x="332232" y="17119"/>
                  </a:lnTo>
                  <a:lnTo>
                    <a:pt x="373570" y="14312"/>
                  </a:lnTo>
                  <a:lnTo>
                    <a:pt x="383146" y="14427"/>
                  </a:lnTo>
                  <a:lnTo>
                    <a:pt x="417512" y="17792"/>
                  </a:lnTo>
                  <a:lnTo>
                    <a:pt x="419315" y="17056"/>
                  </a:lnTo>
                  <a:lnTo>
                    <a:pt x="419315" y="8750"/>
                  </a:lnTo>
                  <a:lnTo>
                    <a:pt x="410743" y="8064"/>
                  </a:lnTo>
                  <a:lnTo>
                    <a:pt x="399237" y="7442"/>
                  </a:lnTo>
                  <a:lnTo>
                    <a:pt x="386778" y="7048"/>
                  </a:lnTo>
                  <a:lnTo>
                    <a:pt x="373570" y="6908"/>
                  </a:lnTo>
                  <a:lnTo>
                    <a:pt x="358533" y="7086"/>
                  </a:lnTo>
                  <a:lnTo>
                    <a:pt x="344512" y="7594"/>
                  </a:lnTo>
                  <a:lnTo>
                    <a:pt x="331812" y="8394"/>
                  </a:lnTo>
                  <a:lnTo>
                    <a:pt x="323748" y="9169"/>
                  </a:lnTo>
                  <a:lnTo>
                    <a:pt x="323748" y="16281"/>
                  </a:lnTo>
                  <a:lnTo>
                    <a:pt x="323748" y="19253"/>
                  </a:lnTo>
                  <a:lnTo>
                    <a:pt x="322707" y="19062"/>
                  </a:lnTo>
                  <a:lnTo>
                    <a:pt x="320408" y="18427"/>
                  </a:lnTo>
                  <a:lnTo>
                    <a:pt x="318528" y="17907"/>
                  </a:lnTo>
                  <a:lnTo>
                    <a:pt x="317893" y="17678"/>
                  </a:lnTo>
                  <a:lnTo>
                    <a:pt x="317715" y="17754"/>
                  </a:lnTo>
                  <a:lnTo>
                    <a:pt x="317893" y="17678"/>
                  </a:lnTo>
                  <a:lnTo>
                    <a:pt x="319989" y="16992"/>
                  </a:lnTo>
                  <a:lnTo>
                    <a:pt x="320192" y="16929"/>
                  </a:lnTo>
                  <a:lnTo>
                    <a:pt x="323507" y="16306"/>
                  </a:lnTo>
                  <a:lnTo>
                    <a:pt x="323748" y="16281"/>
                  </a:lnTo>
                  <a:lnTo>
                    <a:pt x="323748" y="9169"/>
                  </a:lnTo>
                  <a:lnTo>
                    <a:pt x="320725" y="9448"/>
                  </a:lnTo>
                  <a:lnTo>
                    <a:pt x="314807" y="10147"/>
                  </a:lnTo>
                  <a:lnTo>
                    <a:pt x="314807" y="20955"/>
                  </a:lnTo>
                  <a:lnTo>
                    <a:pt x="314566" y="20916"/>
                  </a:lnTo>
                  <a:lnTo>
                    <a:pt x="301891" y="17665"/>
                  </a:lnTo>
                  <a:lnTo>
                    <a:pt x="302869" y="17170"/>
                  </a:lnTo>
                  <a:lnTo>
                    <a:pt x="303860" y="16687"/>
                  </a:lnTo>
                  <a:lnTo>
                    <a:pt x="307809" y="15875"/>
                  </a:lnTo>
                  <a:lnTo>
                    <a:pt x="314261" y="14808"/>
                  </a:lnTo>
                  <a:lnTo>
                    <a:pt x="313880" y="15024"/>
                  </a:lnTo>
                  <a:lnTo>
                    <a:pt x="312661" y="15836"/>
                  </a:lnTo>
                  <a:lnTo>
                    <a:pt x="312674" y="19583"/>
                  </a:lnTo>
                  <a:lnTo>
                    <a:pt x="313982" y="20447"/>
                  </a:lnTo>
                  <a:lnTo>
                    <a:pt x="314807" y="20955"/>
                  </a:lnTo>
                  <a:lnTo>
                    <a:pt x="314807" y="10147"/>
                  </a:lnTo>
                  <a:lnTo>
                    <a:pt x="313931" y="10236"/>
                  </a:lnTo>
                  <a:lnTo>
                    <a:pt x="308419" y="11176"/>
                  </a:lnTo>
                  <a:lnTo>
                    <a:pt x="302475" y="12801"/>
                  </a:lnTo>
                  <a:lnTo>
                    <a:pt x="301269" y="13246"/>
                  </a:lnTo>
                  <a:lnTo>
                    <a:pt x="301269" y="17970"/>
                  </a:lnTo>
                  <a:lnTo>
                    <a:pt x="301193" y="18237"/>
                  </a:lnTo>
                  <a:lnTo>
                    <a:pt x="301256" y="17957"/>
                  </a:lnTo>
                  <a:lnTo>
                    <a:pt x="301269" y="13246"/>
                  </a:lnTo>
                  <a:lnTo>
                    <a:pt x="300888" y="13373"/>
                  </a:lnTo>
                  <a:lnTo>
                    <a:pt x="299631" y="14084"/>
                  </a:lnTo>
                  <a:lnTo>
                    <a:pt x="298462" y="14782"/>
                  </a:lnTo>
                  <a:lnTo>
                    <a:pt x="297129" y="15709"/>
                  </a:lnTo>
                  <a:lnTo>
                    <a:pt x="297129" y="19697"/>
                  </a:lnTo>
                  <a:lnTo>
                    <a:pt x="336397" y="27381"/>
                  </a:lnTo>
                  <a:lnTo>
                    <a:pt x="373570" y="28524"/>
                  </a:lnTo>
                  <a:lnTo>
                    <a:pt x="388607" y="28359"/>
                  </a:lnTo>
                  <a:lnTo>
                    <a:pt x="433222" y="25184"/>
                  </a:lnTo>
                  <a:lnTo>
                    <a:pt x="438861" y="24206"/>
                  </a:lnTo>
                  <a:lnTo>
                    <a:pt x="444677" y="22606"/>
                  </a:lnTo>
                  <a:lnTo>
                    <a:pt x="446265" y="22047"/>
                  </a:lnTo>
                  <a:lnTo>
                    <a:pt x="448691" y="20624"/>
                  </a:lnTo>
                  <a:lnTo>
                    <a:pt x="450024" y="19697"/>
                  </a:lnTo>
                  <a:lnTo>
                    <a:pt x="450088" y="18237"/>
                  </a:lnTo>
                  <a:lnTo>
                    <a:pt x="450088" y="17170"/>
                  </a:lnTo>
                  <a:close/>
                </a:path>
                <a:path w="810260" h="31115">
                  <a:moveTo>
                    <a:pt x="526199" y="15443"/>
                  </a:moveTo>
                  <a:lnTo>
                    <a:pt x="526173" y="15074"/>
                  </a:lnTo>
                  <a:lnTo>
                    <a:pt x="524535" y="13982"/>
                  </a:lnTo>
                  <a:lnTo>
                    <a:pt x="522262" y="12763"/>
                  </a:lnTo>
                  <a:lnTo>
                    <a:pt x="518426" y="12192"/>
                  </a:lnTo>
                  <a:lnTo>
                    <a:pt x="518414" y="16649"/>
                  </a:lnTo>
                  <a:lnTo>
                    <a:pt x="517220" y="16878"/>
                  </a:lnTo>
                  <a:lnTo>
                    <a:pt x="506615" y="17830"/>
                  </a:lnTo>
                  <a:lnTo>
                    <a:pt x="499808" y="18122"/>
                  </a:lnTo>
                  <a:lnTo>
                    <a:pt x="483730" y="18122"/>
                  </a:lnTo>
                  <a:lnTo>
                    <a:pt x="476592" y="17754"/>
                  </a:lnTo>
                  <a:lnTo>
                    <a:pt x="475856" y="17716"/>
                  </a:lnTo>
                  <a:lnTo>
                    <a:pt x="467448" y="16738"/>
                  </a:lnTo>
                  <a:lnTo>
                    <a:pt x="466407" y="16560"/>
                  </a:lnTo>
                  <a:lnTo>
                    <a:pt x="467614" y="16319"/>
                  </a:lnTo>
                  <a:lnTo>
                    <a:pt x="477393" y="15443"/>
                  </a:lnTo>
                  <a:lnTo>
                    <a:pt x="478218" y="15367"/>
                  </a:lnTo>
                  <a:lnTo>
                    <a:pt x="485013" y="15074"/>
                  </a:lnTo>
                  <a:lnTo>
                    <a:pt x="501103" y="15074"/>
                  </a:lnTo>
                  <a:lnTo>
                    <a:pt x="508965" y="15481"/>
                  </a:lnTo>
                  <a:lnTo>
                    <a:pt x="517385" y="16459"/>
                  </a:lnTo>
                  <a:lnTo>
                    <a:pt x="518414" y="16649"/>
                  </a:lnTo>
                  <a:lnTo>
                    <a:pt x="518414" y="12192"/>
                  </a:lnTo>
                  <a:lnTo>
                    <a:pt x="507212" y="11074"/>
                  </a:lnTo>
                  <a:lnTo>
                    <a:pt x="500138" y="10756"/>
                  </a:lnTo>
                  <a:lnTo>
                    <a:pt x="483590" y="10756"/>
                  </a:lnTo>
                  <a:lnTo>
                    <a:pt x="458660" y="14960"/>
                  </a:lnTo>
                  <a:lnTo>
                    <a:pt x="458660" y="18262"/>
                  </a:lnTo>
                  <a:lnTo>
                    <a:pt x="459689" y="18846"/>
                  </a:lnTo>
                  <a:lnTo>
                    <a:pt x="460298" y="19227"/>
                  </a:lnTo>
                  <a:lnTo>
                    <a:pt x="462572" y="20434"/>
                  </a:lnTo>
                  <a:lnTo>
                    <a:pt x="466407" y="21005"/>
                  </a:lnTo>
                  <a:lnTo>
                    <a:pt x="477608" y="22123"/>
                  </a:lnTo>
                  <a:lnTo>
                    <a:pt x="484695" y="22440"/>
                  </a:lnTo>
                  <a:lnTo>
                    <a:pt x="501243" y="22440"/>
                  </a:lnTo>
                  <a:lnTo>
                    <a:pt x="525132" y="18846"/>
                  </a:lnTo>
                  <a:lnTo>
                    <a:pt x="526173" y="18262"/>
                  </a:lnTo>
                  <a:lnTo>
                    <a:pt x="526173" y="18122"/>
                  </a:lnTo>
                  <a:lnTo>
                    <a:pt x="526199" y="17754"/>
                  </a:lnTo>
                  <a:lnTo>
                    <a:pt x="526199" y="15443"/>
                  </a:lnTo>
                  <a:close/>
                </a:path>
                <a:path w="810260" h="31115">
                  <a:moveTo>
                    <a:pt x="567918" y="11226"/>
                  </a:moveTo>
                  <a:lnTo>
                    <a:pt x="564476" y="7772"/>
                  </a:lnTo>
                  <a:lnTo>
                    <a:pt x="563600" y="7772"/>
                  </a:lnTo>
                  <a:lnTo>
                    <a:pt x="563600" y="13614"/>
                  </a:lnTo>
                  <a:lnTo>
                    <a:pt x="563600" y="17360"/>
                  </a:lnTo>
                  <a:lnTo>
                    <a:pt x="562089" y="18884"/>
                  </a:lnTo>
                  <a:lnTo>
                    <a:pt x="558330" y="18884"/>
                  </a:lnTo>
                  <a:lnTo>
                    <a:pt x="556818" y="17360"/>
                  </a:lnTo>
                  <a:lnTo>
                    <a:pt x="556818" y="13614"/>
                  </a:lnTo>
                  <a:lnTo>
                    <a:pt x="558330" y="12090"/>
                  </a:lnTo>
                  <a:lnTo>
                    <a:pt x="562089" y="12090"/>
                  </a:lnTo>
                  <a:lnTo>
                    <a:pt x="563600" y="13614"/>
                  </a:lnTo>
                  <a:lnTo>
                    <a:pt x="563600" y="7772"/>
                  </a:lnTo>
                  <a:lnTo>
                    <a:pt x="555929" y="7772"/>
                  </a:lnTo>
                  <a:lnTo>
                    <a:pt x="552488" y="11226"/>
                  </a:lnTo>
                  <a:lnTo>
                    <a:pt x="552488" y="19735"/>
                  </a:lnTo>
                  <a:lnTo>
                    <a:pt x="555929" y="23202"/>
                  </a:lnTo>
                  <a:lnTo>
                    <a:pt x="564476" y="23202"/>
                  </a:lnTo>
                  <a:lnTo>
                    <a:pt x="567918" y="19735"/>
                  </a:lnTo>
                  <a:lnTo>
                    <a:pt x="567918" y="18884"/>
                  </a:lnTo>
                  <a:lnTo>
                    <a:pt x="567918" y="12090"/>
                  </a:lnTo>
                  <a:lnTo>
                    <a:pt x="567918" y="11226"/>
                  </a:lnTo>
                  <a:close/>
                </a:path>
                <a:path w="810260" h="31115">
                  <a:moveTo>
                    <a:pt x="580148" y="0"/>
                  </a:moveTo>
                  <a:lnTo>
                    <a:pt x="575830" y="0"/>
                  </a:lnTo>
                  <a:lnTo>
                    <a:pt x="575830" y="4318"/>
                  </a:lnTo>
                  <a:lnTo>
                    <a:pt x="575830" y="26657"/>
                  </a:lnTo>
                  <a:lnTo>
                    <a:pt x="544576" y="26657"/>
                  </a:lnTo>
                  <a:lnTo>
                    <a:pt x="544576" y="4318"/>
                  </a:lnTo>
                  <a:lnTo>
                    <a:pt x="575830" y="4318"/>
                  </a:lnTo>
                  <a:lnTo>
                    <a:pt x="575830" y="0"/>
                  </a:lnTo>
                  <a:lnTo>
                    <a:pt x="540258" y="0"/>
                  </a:lnTo>
                  <a:lnTo>
                    <a:pt x="540258" y="30975"/>
                  </a:lnTo>
                  <a:lnTo>
                    <a:pt x="580148" y="30975"/>
                  </a:lnTo>
                  <a:lnTo>
                    <a:pt x="580148" y="26657"/>
                  </a:lnTo>
                  <a:lnTo>
                    <a:pt x="580148" y="2159"/>
                  </a:lnTo>
                  <a:lnTo>
                    <a:pt x="580148" y="0"/>
                  </a:lnTo>
                  <a:close/>
                </a:path>
                <a:path w="810260" h="31115">
                  <a:moveTo>
                    <a:pt x="652907" y="15443"/>
                  </a:moveTo>
                  <a:lnTo>
                    <a:pt x="652881" y="15074"/>
                  </a:lnTo>
                  <a:lnTo>
                    <a:pt x="652881" y="14947"/>
                  </a:lnTo>
                  <a:lnTo>
                    <a:pt x="651840" y="14351"/>
                  </a:lnTo>
                  <a:lnTo>
                    <a:pt x="651243" y="13982"/>
                  </a:lnTo>
                  <a:lnTo>
                    <a:pt x="648957" y="12763"/>
                  </a:lnTo>
                  <a:lnTo>
                    <a:pt x="645121" y="12192"/>
                  </a:lnTo>
                  <a:lnTo>
                    <a:pt x="645096" y="16649"/>
                  </a:lnTo>
                  <a:lnTo>
                    <a:pt x="643902" y="16878"/>
                  </a:lnTo>
                  <a:lnTo>
                    <a:pt x="633298" y="17830"/>
                  </a:lnTo>
                  <a:lnTo>
                    <a:pt x="626491" y="18122"/>
                  </a:lnTo>
                  <a:lnTo>
                    <a:pt x="610412" y="18122"/>
                  </a:lnTo>
                  <a:lnTo>
                    <a:pt x="603275" y="17754"/>
                  </a:lnTo>
                  <a:lnTo>
                    <a:pt x="602538" y="17716"/>
                  </a:lnTo>
                  <a:lnTo>
                    <a:pt x="594118" y="16738"/>
                  </a:lnTo>
                  <a:lnTo>
                    <a:pt x="593090" y="16560"/>
                  </a:lnTo>
                  <a:lnTo>
                    <a:pt x="594296" y="16319"/>
                  </a:lnTo>
                  <a:lnTo>
                    <a:pt x="604075" y="15443"/>
                  </a:lnTo>
                  <a:lnTo>
                    <a:pt x="604901" y="15367"/>
                  </a:lnTo>
                  <a:lnTo>
                    <a:pt x="611695" y="15074"/>
                  </a:lnTo>
                  <a:lnTo>
                    <a:pt x="627773" y="15074"/>
                  </a:lnTo>
                  <a:lnTo>
                    <a:pt x="635647" y="15481"/>
                  </a:lnTo>
                  <a:lnTo>
                    <a:pt x="644080" y="16459"/>
                  </a:lnTo>
                  <a:lnTo>
                    <a:pt x="645096" y="16649"/>
                  </a:lnTo>
                  <a:lnTo>
                    <a:pt x="645096" y="12192"/>
                  </a:lnTo>
                  <a:lnTo>
                    <a:pt x="633895" y="11074"/>
                  </a:lnTo>
                  <a:lnTo>
                    <a:pt x="626808" y="10756"/>
                  </a:lnTo>
                  <a:lnTo>
                    <a:pt x="610273" y="10756"/>
                  </a:lnTo>
                  <a:lnTo>
                    <a:pt x="585330" y="18262"/>
                  </a:lnTo>
                  <a:lnTo>
                    <a:pt x="586371" y="18846"/>
                  </a:lnTo>
                  <a:lnTo>
                    <a:pt x="586968" y="19227"/>
                  </a:lnTo>
                  <a:lnTo>
                    <a:pt x="589254" y="20434"/>
                  </a:lnTo>
                  <a:lnTo>
                    <a:pt x="593077" y="21005"/>
                  </a:lnTo>
                  <a:lnTo>
                    <a:pt x="604291" y="22123"/>
                  </a:lnTo>
                  <a:lnTo>
                    <a:pt x="611365" y="22440"/>
                  </a:lnTo>
                  <a:lnTo>
                    <a:pt x="627913" y="22440"/>
                  </a:lnTo>
                  <a:lnTo>
                    <a:pt x="651840" y="18846"/>
                  </a:lnTo>
                  <a:lnTo>
                    <a:pt x="652868" y="18262"/>
                  </a:lnTo>
                  <a:lnTo>
                    <a:pt x="652868" y="18122"/>
                  </a:lnTo>
                  <a:lnTo>
                    <a:pt x="652894" y="17754"/>
                  </a:lnTo>
                  <a:lnTo>
                    <a:pt x="652907" y="15443"/>
                  </a:lnTo>
                  <a:close/>
                </a:path>
                <a:path w="810260" h="31115">
                  <a:moveTo>
                    <a:pt x="810082" y="17170"/>
                  </a:moveTo>
                  <a:lnTo>
                    <a:pt x="810006" y="15709"/>
                  </a:lnTo>
                  <a:lnTo>
                    <a:pt x="808685" y="14782"/>
                  </a:lnTo>
                  <a:lnTo>
                    <a:pt x="807504" y="14084"/>
                  </a:lnTo>
                  <a:lnTo>
                    <a:pt x="805942" y="13474"/>
                  </a:lnTo>
                  <a:lnTo>
                    <a:pt x="805942" y="17170"/>
                  </a:lnTo>
                  <a:lnTo>
                    <a:pt x="805815" y="17767"/>
                  </a:lnTo>
                  <a:lnTo>
                    <a:pt x="805865" y="17462"/>
                  </a:lnTo>
                  <a:lnTo>
                    <a:pt x="805942" y="17170"/>
                  </a:lnTo>
                  <a:lnTo>
                    <a:pt x="805942" y="13474"/>
                  </a:lnTo>
                  <a:lnTo>
                    <a:pt x="805243" y="13208"/>
                  </a:lnTo>
                  <a:lnTo>
                    <a:pt x="805243" y="17767"/>
                  </a:lnTo>
                  <a:lnTo>
                    <a:pt x="803275" y="18732"/>
                  </a:lnTo>
                  <a:lnTo>
                    <a:pt x="799338" y="19545"/>
                  </a:lnTo>
                  <a:lnTo>
                    <a:pt x="792848" y="20637"/>
                  </a:lnTo>
                  <a:lnTo>
                    <a:pt x="793267" y="20383"/>
                  </a:lnTo>
                  <a:lnTo>
                    <a:pt x="794461" y="19583"/>
                  </a:lnTo>
                  <a:lnTo>
                    <a:pt x="794537" y="18427"/>
                  </a:lnTo>
                  <a:lnTo>
                    <a:pt x="794537" y="16992"/>
                  </a:lnTo>
                  <a:lnTo>
                    <a:pt x="794486" y="15836"/>
                  </a:lnTo>
                  <a:lnTo>
                    <a:pt x="793165" y="14973"/>
                  </a:lnTo>
                  <a:lnTo>
                    <a:pt x="792365" y="14503"/>
                  </a:lnTo>
                  <a:lnTo>
                    <a:pt x="792581" y="14516"/>
                  </a:lnTo>
                  <a:lnTo>
                    <a:pt x="797953" y="15443"/>
                  </a:lnTo>
                  <a:lnTo>
                    <a:pt x="803313" y="16903"/>
                  </a:lnTo>
                  <a:lnTo>
                    <a:pt x="804710" y="17462"/>
                  </a:lnTo>
                  <a:lnTo>
                    <a:pt x="805243" y="17767"/>
                  </a:lnTo>
                  <a:lnTo>
                    <a:pt x="805243" y="13208"/>
                  </a:lnTo>
                  <a:lnTo>
                    <a:pt x="789241" y="9842"/>
                  </a:lnTo>
                  <a:lnTo>
                    <a:pt x="789241" y="17754"/>
                  </a:lnTo>
                  <a:lnTo>
                    <a:pt x="786955" y="18491"/>
                  </a:lnTo>
                  <a:lnTo>
                    <a:pt x="783640" y="19113"/>
                  </a:lnTo>
                  <a:lnTo>
                    <a:pt x="783399" y="19151"/>
                  </a:lnTo>
                  <a:lnTo>
                    <a:pt x="783450" y="18580"/>
                  </a:lnTo>
                  <a:lnTo>
                    <a:pt x="783450" y="16827"/>
                  </a:lnTo>
                  <a:lnTo>
                    <a:pt x="783412" y="16179"/>
                  </a:lnTo>
                  <a:lnTo>
                    <a:pt x="784440" y="16357"/>
                  </a:lnTo>
                  <a:lnTo>
                    <a:pt x="788644" y="17513"/>
                  </a:lnTo>
                  <a:lnTo>
                    <a:pt x="789241" y="17754"/>
                  </a:lnTo>
                  <a:lnTo>
                    <a:pt x="789241" y="9842"/>
                  </a:lnTo>
                  <a:lnTo>
                    <a:pt x="781088" y="8890"/>
                  </a:lnTo>
                  <a:lnTo>
                    <a:pt x="779640" y="8775"/>
                  </a:lnTo>
                  <a:lnTo>
                    <a:pt x="779640" y="17018"/>
                  </a:lnTo>
                  <a:lnTo>
                    <a:pt x="779487" y="16891"/>
                  </a:lnTo>
                  <a:lnTo>
                    <a:pt x="779487" y="18580"/>
                  </a:lnTo>
                  <a:lnTo>
                    <a:pt x="779259" y="18453"/>
                  </a:lnTo>
                  <a:lnTo>
                    <a:pt x="779487" y="18580"/>
                  </a:lnTo>
                  <a:lnTo>
                    <a:pt x="779487" y="16891"/>
                  </a:lnTo>
                  <a:lnTo>
                    <a:pt x="779208" y="17627"/>
                  </a:lnTo>
                  <a:lnTo>
                    <a:pt x="779437" y="16878"/>
                  </a:lnTo>
                  <a:lnTo>
                    <a:pt x="779576" y="16954"/>
                  </a:lnTo>
                  <a:lnTo>
                    <a:pt x="779640" y="8775"/>
                  </a:lnTo>
                  <a:lnTo>
                    <a:pt x="777481" y="8610"/>
                  </a:lnTo>
                  <a:lnTo>
                    <a:pt x="777481" y="17792"/>
                  </a:lnTo>
                  <a:lnTo>
                    <a:pt x="733564" y="21107"/>
                  </a:lnTo>
                  <a:lnTo>
                    <a:pt x="723976" y="21005"/>
                  </a:lnTo>
                  <a:lnTo>
                    <a:pt x="689635" y="17627"/>
                  </a:lnTo>
                  <a:lnTo>
                    <a:pt x="692200" y="17119"/>
                  </a:lnTo>
                  <a:lnTo>
                    <a:pt x="733564" y="14312"/>
                  </a:lnTo>
                  <a:lnTo>
                    <a:pt x="743140" y="14427"/>
                  </a:lnTo>
                  <a:lnTo>
                    <a:pt x="777481" y="17792"/>
                  </a:lnTo>
                  <a:lnTo>
                    <a:pt x="777481" y="8610"/>
                  </a:lnTo>
                  <a:lnTo>
                    <a:pt x="770724" y="8064"/>
                  </a:lnTo>
                  <a:lnTo>
                    <a:pt x="759231" y="7442"/>
                  </a:lnTo>
                  <a:lnTo>
                    <a:pt x="746772" y="7048"/>
                  </a:lnTo>
                  <a:lnTo>
                    <a:pt x="733564" y="6908"/>
                  </a:lnTo>
                  <a:lnTo>
                    <a:pt x="718515" y="7086"/>
                  </a:lnTo>
                  <a:lnTo>
                    <a:pt x="704494" y="7594"/>
                  </a:lnTo>
                  <a:lnTo>
                    <a:pt x="691794" y="8394"/>
                  </a:lnTo>
                  <a:lnTo>
                    <a:pt x="687666" y="8788"/>
                  </a:lnTo>
                  <a:lnTo>
                    <a:pt x="687666" y="18453"/>
                  </a:lnTo>
                  <a:lnTo>
                    <a:pt x="687616" y="18580"/>
                  </a:lnTo>
                  <a:lnTo>
                    <a:pt x="687666" y="18453"/>
                  </a:lnTo>
                  <a:lnTo>
                    <a:pt x="687666" y="8788"/>
                  </a:lnTo>
                  <a:lnTo>
                    <a:pt x="683717" y="9169"/>
                  </a:lnTo>
                  <a:lnTo>
                    <a:pt x="683717" y="16281"/>
                  </a:lnTo>
                  <a:lnTo>
                    <a:pt x="683717" y="19253"/>
                  </a:lnTo>
                  <a:lnTo>
                    <a:pt x="682675" y="19062"/>
                  </a:lnTo>
                  <a:lnTo>
                    <a:pt x="680364" y="18427"/>
                  </a:lnTo>
                  <a:lnTo>
                    <a:pt x="678484" y="17907"/>
                  </a:lnTo>
                  <a:lnTo>
                    <a:pt x="677862" y="17678"/>
                  </a:lnTo>
                  <a:lnTo>
                    <a:pt x="677684" y="17754"/>
                  </a:lnTo>
                  <a:lnTo>
                    <a:pt x="677862" y="17678"/>
                  </a:lnTo>
                  <a:lnTo>
                    <a:pt x="679958" y="16992"/>
                  </a:lnTo>
                  <a:lnTo>
                    <a:pt x="680161" y="16929"/>
                  </a:lnTo>
                  <a:lnTo>
                    <a:pt x="683475" y="16306"/>
                  </a:lnTo>
                  <a:lnTo>
                    <a:pt x="683717" y="16281"/>
                  </a:lnTo>
                  <a:lnTo>
                    <a:pt x="683717" y="9169"/>
                  </a:lnTo>
                  <a:lnTo>
                    <a:pt x="680707" y="9448"/>
                  </a:lnTo>
                  <a:lnTo>
                    <a:pt x="674763" y="10147"/>
                  </a:lnTo>
                  <a:lnTo>
                    <a:pt x="674763" y="20955"/>
                  </a:lnTo>
                  <a:lnTo>
                    <a:pt x="674547" y="20916"/>
                  </a:lnTo>
                  <a:lnTo>
                    <a:pt x="661885" y="17665"/>
                  </a:lnTo>
                  <a:lnTo>
                    <a:pt x="662863" y="17170"/>
                  </a:lnTo>
                  <a:lnTo>
                    <a:pt x="663854" y="16687"/>
                  </a:lnTo>
                  <a:lnTo>
                    <a:pt x="667791" y="15875"/>
                  </a:lnTo>
                  <a:lnTo>
                    <a:pt x="674230" y="14808"/>
                  </a:lnTo>
                  <a:lnTo>
                    <a:pt x="673849" y="15024"/>
                  </a:lnTo>
                  <a:lnTo>
                    <a:pt x="672617" y="15836"/>
                  </a:lnTo>
                  <a:lnTo>
                    <a:pt x="672617" y="19583"/>
                  </a:lnTo>
                  <a:lnTo>
                    <a:pt x="673950" y="20447"/>
                  </a:lnTo>
                  <a:lnTo>
                    <a:pt x="674763" y="20955"/>
                  </a:lnTo>
                  <a:lnTo>
                    <a:pt x="674763" y="10147"/>
                  </a:lnTo>
                  <a:lnTo>
                    <a:pt x="673912" y="10236"/>
                  </a:lnTo>
                  <a:lnTo>
                    <a:pt x="668401" y="11176"/>
                  </a:lnTo>
                  <a:lnTo>
                    <a:pt x="662470" y="12801"/>
                  </a:lnTo>
                  <a:lnTo>
                    <a:pt x="661263" y="13246"/>
                  </a:lnTo>
                  <a:lnTo>
                    <a:pt x="661263" y="17970"/>
                  </a:lnTo>
                  <a:lnTo>
                    <a:pt x="661187" y="18237"/>
                  </a:lnTo>
                  <a:lnTo>
                    <a:pt x="661250" y="17957"/>
                  </a:lnTo>
                  <a:lnTo>
                    <a:pt x="661263" y="13246"/>
                  </a:lnTo>
                  <a:lnTo>
                    <a:pt x="660882" y="13373"/>
                  </a:lnTo>
                  <a:lnTo>
                    <a:pt x="659625" y="14084"/>
                  </a:lnTo>
                  <a:lnTo>
                    <a:pt x="658456" y="14782"/>
                  </a:lnTo>
                  <a:lnTo>
                    <a:pt x="657123" y="15709"/>
                  </a:lnTo>
                  <a:lnTo>
                    <a:pt x="657123" y="19697"/>
                  </a:lnTo>
                  <a:lnTo>
                    <a:pt x="696379" y="27381"/>
                  </a:lnTo>
                  <a:lnTo>
                    <a:pt x="733564" y="28524"/>
                  </a:lnTo>
                  <a:lnTo>
                    <a:pt x="748601" y="28359"/>
                  </a:lnTo>
                  <a:lnTo>
                    <a:pt x="793216" y="25184"/>
                  </a:lnTo>
                  <a:lnTo>
                    <a:pt x="798855" y="24206"/>
                  </a:lnTo>
                  <a:lnTo>
                    <a:pt x="804659" y="22606"/>
                  </a:lnTo>
                  <a:lnTo>
                    <a:pt x="810082" y="18237"/>
                  </a:lnTo>
                  <a:lnTo>
                    <a:pt x="810082" y="171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5601436" y="5665050"/>
              <a:ext cx="24130" cy="34290"/>
            </a:xfrm>
            <a:custGeom>
              <a:avLst/>
              <a:gdLst/>
              <a:ahLst/>
              <a:cxnLst/>
              <a:rect l="l" t="t" r="r" b="b"/>
              <a:pathLst>
                <a:path w="24129" h="34289">
                  <a:moveTo>
                    <a:pt x="18402" y="0"/>
                  </a:moveTo>
                  <a:lnTo>
                    <a:pt x="5308" y="0"/>
                  </a:lnTo>
                  <a:lnTo>
                    <a:pt x="0" y="5308"/>
                  </a:lnTo>
                  <a:lnTo>
                    <a:pt x="0" y="34061"/>
                  </a:lnTo>
                  <a:lnTo>
                    <a:pt x="23710" y="34061"/>
                  </a:lnTo>
                  <a:lnTo>
                    <a:pt x="23710" y="11836"/>
                  </a:lnTo>
                  <a:lnTo>
                    <a:pt x="23710" y="5308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5599912" y="5663526"/>
              <a:ext cx="27305" cy="37465"/>
            </a:xfrm>
            <a:custGeom>
              <a:avLst/>
              <a:gdLst/>
              <a:ahLst/>
              <a:cxnLst/>
              <a:rect l="l" t="t" r="r" b="b"/>
              <a:pathLst>
                <a:path w="27304" h="37464">
                  <a:moveTo>
                    <a:pt x="20764" y="0"/>
                  </a:moveTo>
                  <a:lnTo>
                    <a:pt x="5994" y="0"/>
                  </a:lnTo>
                  <a:lnTo>
                    <a:pt x="0" y="5981"/>
                  </a:lnTo>
                  <a:lnTo>
                    <a:pt x="0" y="37109"/>
                  </a:lnTo>
                  <a:lnTo>
                    <a:pt x="26758" y="37109"/>
                  </a:lnTo>
                  <a:lnTo>
                    <a:pt x="26758" y="34061"/>
                  </a:lnTo>
                  <a:lnTo>
                    <a:pt x="3048" y="34061"/>
                  </a:lnTo>
                  <a:lnTo>
                    <a:pt x="3060" y="7670"/>
                  </a:lnTo>
                  <a:lnTo>
                    <a:pt x="7670" y="3048"/>
                  </a:lnTo>
                  <a:lnTo>
                    <a:pt x="23818" y="3048"/>
                  </a:lnTo>
                  <a:lnTo>
                    <a:pt x="20764" y="0"/>
                  </a:lnTo>
                  <a:close/>
                </a:path>
                <a:path w="27304" h="37464">
                  <a:moveTo>
                    <a:pt x="23818" y="3048"/>
                  </a:moveTo>
                  <a:lnTo>
                    <a:pt x="19088" y="3048"/>
                  </a:lnTo>
                  <a:lnTo>
                    <a:pt x="23698" y="7670"/>
                  </a:lnTo>
                  <a:lnTo>
                    <a:pt x="23710" y="34061"/>
                  </a:lnTo>
                  <a:lnTo>
                    <a:pt x="26758" y="34061"/>
                  </a:lnTo>
                  <a:lnTo>
                    <a:pt x="26758" y="5981"/>
                  </a:lnTo>
                  <a:lnTo>
                    <a:pt x="23818" y="30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5268252" y="6229375"/>
              <a:ext cx="5715" cy="35560"/>
            </a:xfrm>
            <a:custGeom>
              <a:avLst/>
              <a:gdLst/>
              <a:ahLst/>
              <a:cxnLst/>
              <a:rect l="l" t="t" r="r" b="b"/>
              <a:pathLst>
                <a:path w="5714" h="35560">
                  <a:moveTo>
                    <a:pt x="5689" y="0"/>
                  </a:moveTo>
                  <a:lnTo>
                    <a:pt x="0" y="0"/>
                  </a:lnTo>
                  <a:lnTo>
                    <a:pt x="0" y="35013"/>
                  </a:lnTo>
                  <a:lnTo>
                    <a:pt x="5689" y="35013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5274678" y="6230289"/>
              <a:ext cx="5715" cy="34290"/>
            </a:xfrm>
            <a:custGeom>
              <a:avLst/>
              <a:gdLst/>
              <a:ahLst/>
              <a:cxnLst/>
              <a:rect l="l" t="t" r="r" b="b"/>
              <a:pathLst>
                <a:path w="5714" h="34289">
                  <a:moveTo>
                    <a:pt x="5689" y="0"/>
                  </a:moveTo>
                  <a:lnTo>
                    <a:pt x="0" y="0"/>
                  </a:lnTo>
                  <a:lnTo>
                    <a:pt x="0" y="33909"/>
                  </a:lnTo>
                  <a:lnTo>
                    <a:pt x="5689" y="33909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5272519" y="6227584"/>
              <a:ext cx="10160" cy="39370"/>
            </a:xfrm>
            <a:custGeom>
              <a:avLst/>
              <a:gdLst/>
              <a:ahLst/>
              <a:cxnLst/>
              <a:rect l="l" t="t" r="r" b="b"/>
              <a:pathLst>
                <a:path w="10160" h="39370">
                  <a:moveTo>
                    <a:pt x="10007" y="0"/>
                  </a:moveTo>
                  <a:lnTo>
                    <a:pt x="0" y="0"/>
                  </a:lnTo>
                  <a:lnTo>
                    <a:pt x="0" y="38773"/>
                  </a:lnTo>
                  <a:lnTo>
                    <a:pt x="10007" y="38773"/>
                  </a:lnTo>
                  <a:lnTo>
                    <a:pt x="10007" y="34455"/>
                  </a:lnTo>
                  <a:lnTo>
                    <a:pt x="4318" y="34455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0007" y="2159"/>
                  </a:lnTo>
                  <a:lnTo>
                    <a:pt x="10007" y="0"/>
                  </a:lnTo>
                  <a:close/>
                </a:path>
                <a:path w="10160" h="39370">
                  <a:moveTo>
                    <a:pt x="10007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5689" y="4318"/>
                  </a:lnTo>
                  <a:lnTo>
                    <a:pt x="5689" y="34455"/>
                  </a:lnTo>
                  <a:lnTo>
                    <a:pt x="10007" y="34455"/>
                  </a:lnTo>
                  <a:lnTo>
                    <a:pt x="10007" y="2159"/>
                  </a:lnTo>
                  <a:close/>
                </a:path>
                <a:path w="10160" h="39370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5280367" y="6230289"/>
              <a:ext cx="5715" cy="34290"/>
            </a:xfrm>
            <a:custGeom>
              <a:avLst/>
              <a:gdLst/>
              <a:ahLst/>
              <a:cxnLst/>
              <a:rect l="l" t="t" r="r" b="b"/>
              <a:pathLst>
                <a:path w="5714" h="34289">
                  <a:moveTo>
                    <a:pt x="5676" y="0"/>
                  </a:moveTo>
                  <a:lnTo>
                    <a:pt x="0" y="0"/>
                  </a:lnTo>
                  <a:lnTo>
                    <a:pt x="0" y="33909"/>
                  </a:lnTo>
                  <a:lnTo>
                    <a:pt x="5676" y="3390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5278208" y="6227584"/>
              <a:ext cx="10160" cy="39370"/>
            </a:xfrm>
            <a:custGeom>
              <a:avLst/>
              <a:gdLst/>
              <a:ahLst/>
              <a:cxnLst/>
              <a:rect l="l" t="t" r="r" b="b"/>
              <a:pathLst>
                <a:path w="10160" h="39370">
                  <a:moveTo>
                    <a:pt x="9994" y="0"/>
                  </a:moveTo>
                  <a:lnTo>
                    <a:pt x="0" y="0"/>
                  </a:lnTo>
                  <a:lnTo>
                    <a:pt x="0" y="38773"/>
                  </a:lnTo>
                  <a:lnTo>
                    <a:pt x="9994" y="38773"/>
                  </a:lnTo>
                  <a:lnTo>
                    <a:pt x="9994" y="34455"/>
                  </a:lnTo>
                  <a:lnTo>
                    <a:pt x="4317" y="34455"/>
                  </a:lnTo>
                  <a:lnTo>
                    <a:pt x="4317" y="4318"/>
                  </a:lnTo>
                  <a:lnTo>
                    <a:pt x="2158" y="4318"/>
                  </a:lnTo>
                  <a:lnTo>
                    <a:pt x="2158" y="2159"/>
                  </a:lnTo>
                  <a:lnTo>
                    <a:pt x="9994" y="2159"/>
                  </a:lnTo>
                  <a:lnTo>
                    <a:pt x="9994" y="0"/>
                  </a:lnTo>
                  <a:close/>
                </a:path>
                <a:path w="10160" h="39370">
                  <a:moveTo>
                    <a:pt x="9994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5676" y="4318"/>
                  </a:lnTo>
                  <a:lnTo>
                    <a:pt x="5676" y="34455"/>
                  </a:lnTo>
                  <a:lnTo>
                    <a:pt x="9994" y="34455"/>
                  </a:lnTo>
                  <a:lnTo>
                    <a:pt x="9994" y="2159"/>
                  </a:lnTo>
                  <a:close/>
                </a:path>
                <a:path w="10160" h="39370">
                  <a:moveTo>
                    <a:pt x="4317" y="2159"/>
                  </a:moveTo>
                  <a:lnTo>
                    <a:pt x="2158" y="2159"/>
                  </a:lnTo>
                  <a:lnTo>
                    <a:pt x="2158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5269776" y="6229565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89" h="34925">
                  <a:moveTo>
                    <a:pt x="4318" y="0"/>
                  </a:moveTo>
                  <a:lnTo>
                    <a:pt x="0" y="0"/>
                  </a:lnTo>
                  <a:lnTo>
                    <a:pt x="0" y="34467"/>
                  </a:lnTo>
                  <a:lnTo>
                    <a:pt x="4318" y="34467"/>
                  </a:lnTo>
                  <a:lnTo>
                    <a:pt x="4318" y="0"/>
                  </a:lnTo>
                  <a:close/>
                </a:path>
                <a:path w="21589" h="34925">
                  <a:moveTo>
                    <a:pt x="21183" y="0"/>
                  </a:moveTo>
                  <a:lnTo>
                    <a:pt x="16865" y="0"/>
                  </a:lnTo>
                  <a:lnTo>
                    <a:pt x="16865" y="34467"/>
                  </a:lnTo>
                  <a:lnTo>
                    <a:pt x="21183" y="34467"/>
                  </a:lnTo>
                  <a:lnTo>
                    <a:pt x="21183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5266093" y="6227216"/>
              <a:ext cx="10160" cy="39370"/>
            </a:xfrm>
            <a:custGeom>
              <a:avLst/>
              <a:gdLst/>
              <a:ahLst/>
              <a:cxnLst/>
              <a:rect l="l" t="t" r="r" b="b"/>
              <a:pathLst>
                <a:path w="10160" h="39370">
                  <a:moveTo>
                    <a:pt x="10007" y="0"/>
                  </a:moveTo>
                  <a:lnTo>
                    <a:pt x="0" y="0"/>
                  </a:lnTo>
                  <a:lnTo>
                    <a:pt x="0" y="39331"/>
                  </a:lnTo>
                  <a:lnTo>
                    <a:pt x="10007" y="39331"/>
                  </a:lnTo>
                  <a:lnTo>
                    <a:pt x="10007" y="35013"/>
                  </a:lnTo>
                  <a:lnTo>
                    <a:pt x="4317" y="35013"/>
                  </a:lnTo>
                  <a:lnTo>
                    <a:pt x="4317" y="4318"/>
                  </a:lnTo>
                  <a:lnTo>
                    <a:pt x="2158" y="4318"/>
                  </a:lnTo>
                  <a:lnTo>
                    <a:pt x="2158" y="2159"/>
                  </a:lnTo>
                  <a:lnTo>
                    <a:pt x="10007" y="2159"/>
                  </a:lnTo>
                  <a:lnTo>
                    <a:pt x="10007" y="0"/>
                  </a:lnTo>
                  <a:close/>
                </a:path>
                <a:path w="10160" h="39370">
                  <a:moveTo>
                    <a:pt x="10007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5689" y="4318"/>
                  </a:lnTo>
                  <a:lnTo>
                    <a:pt x="5689" y="35013"/>
                  </a:lnTo>
                  <a:lnTo>
                    <a:pt x="10007" y="35013"/>
                  </a:lnTo>
                  <a:lnTo>
                    <a:pt x="10007" y="2159"/>
                  </a:lnTo>
                  <a:close/>
                </a:path>
                <a:path w="10160" h="39370">
                  <a:moveTo>
                    <a:pt x="4317" y="2159"/>
                  </a:moveTo>
                  <a:lnTo>
                    <a:pt x="2158" y="2159"/>
                  </a:lnTo>
                  <a:lnTo>
                    <a:pt x="2158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5286412" y="6229375"/>
              <a:ext cx="5715" cy="35560"/>
            </a:xfrm>
            <a:custGeom>
              <a:avLst/>
              <a:gdLst/>
              <a:ahLst/>
              <a:cxnLst/>
              <a:rect l="l" t="t" r="r" b="b"/>
              <a:pathLst>
                <a:path w="5714" h="35560">
                  <a:moveTo>
                    <a:pt x="5676" y="0"/>
                  </a:moveTo>
                  <a:lnTo>
                    <a:pt x="0" y="0"/>
                  </a:lnTo>
                  <a:lnTo>
                    <a:pt x="0" y="35013"/>
                  </a:lnTo>
                  <a:lnTo>
                    <a:pt x="5676" y="35013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5286540" y="6229108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18" y="0"/>
                  </a:moveTo>
                  <a:lnTo>
                    <a:pt x="0" y="0"/>
                  </a:lnTo>
                  <a:lnTo>
                    <a:pt x="0" y="34467"/>
                  </a:lnTo>
                  <a:lnTo>
                    <a:pt x="4318" y="3446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5284254" y="6227216"/>
              <a:ext cx="10160" cy="39370"/>
            </a:xfrm>
            <a:custGeom>
              <a:avLst/>
              <a:gdLst/>
              <a:ahLst/>
              <a:cxnLst/>
              <a:rect l="l" t="t" r="r" b="b"/>
              <a:pathLst>
                <a:path w="10160" h="39370">
                  <a:moveTo>
                    <a:pt x="9994" y="0"/>
                  </a:moveTo>
                  <a:lnTo>
                    <a:pt x="0" y="0"/>
                  </a:lnTo>
                  <a:lnTo>
                    <a:pt x="0" y="39331"/>
                  </a:lnTo>
                  <a:lnTo>
                    <a:pt x="9994" y="39331"/>
                  </a:lnTo>
                  <a:lnTo>
                    <a:pt x="9994" y="35013"/>
                  </a:lnTo>
                  <a:lnTo>
                    <a:pt x="4317" y="35013"/>
                  </a:lnTo>
                  <a:lnTo>
                    <a:pt x="4317" y="4318"/>
                  </a:lnTo>
                  <a:lnTo>
                    <a:pt x="2158" y="4318"/>
                  </a:lnTo>
                  <a:lnTo>
                    <a:pt x="2158" y="2159"/>
                  </a:lnTo>
                  <a:lnTo>
                    <a:pt x="9994" y="2159"/>
                  </a:lnTo>
                  <a:lnTo>
                    <a:pt x="9994" y="0"/>
                  </a:lnTo>
                  <a:close/>
                </a:path>
                <a:path w="10160" h="39370">
                  <a:moveTo>
                    <a:pt x="9994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5676" y="4318"/>
                  </a:lnTo>
                  <a:lnTo>
                    <a:pt x="5676" y="35013"/>
                  </a:lnTo>
                  <a:lnTo>
                    <a:pt x="9994" y="35013"/>
                  </a:lnTo>
                  <a:lnTo>
                    <a:pt x="9994" y="2159"/>
                  </a:lnTo>
                  <a:close/>
                </a:path>
                <a:path w="10160" h="39370">
                  <a:moveTo>
                    <a:pt x="4317" y="2159"/>
                  </a:moveTo>
                  <a:lnTo>
                    <a:pt x="2158" y="2159"/>
                  </a:lnTo>
                  <a:lnTo>
                    <a:pt x="2158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5278704" y="6230200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4">
                  <a:moveTo>
                    <a:pt x="2946" y="0"/>
                  </a:moveTo>
                  <a:lnTo>
                    <a:pt x="0" y="0"/>
                  </a:lnTo>
                  <a:lnTo>
                    <a:pt x="0" y="33286"/>
                  </a:lnTo>
                  <a:lnTo>
                    <a:pt x="2946" y="33286"/>
                  </a:lnTo>
                  <a:lnTo>
                    <a:pt x="2946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5277827" y="6230289"/>
              <a:ext cx="4445" cy="33655"/>
            </a:xfrm>
            <a:custGeom>
              <a:avLst/>
              <a:gdLst/>
              <a:ahLst/>
              <a:cxnLst/>
              <a:rect l="l" t="t" r="r" b="b"/>
              <a:pathLst>
                <a:path w="4445" h="33654">
                  <a:moveTo>
                    <a:pt x="4317" y="0"/>
                  </a:moveTo>
                  <a:lnTo>
                    <a:pt x="0" y="0"/>
                  </a:lnTo>
                  <a:lnTo>
                    <a:pt x="0" y="33553"/>
                  </a:lnTo>
                  <a:lnTo>
                    <a:pt x="4317" y="33553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5266944" y="641606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10198" y="0"/>
                  </a:moveTo>
                  <a:lnTo>
                    <a:pt x="3619" y="3644"/>
                  </a:lnTo>
                  <a:lnTo>
                    <a:pt x="1816" y="9944"/>
                  </a:lnTo>
                  <a:lnTo>
                    <a:pt x="0" y="16243"/>
                  </a:lnTo>
                  <a:lnTo>
                    <a:pt x="3644" y="22796"/>
                  </a:lnTo>
                  <a:lnTo>
                    <a:pt x="16217" y="26403"/>
                  </a:lnTo>
                  <a:lnTo>
                    <a:pt x="22796" y="22771"/>
                  </a:lnTo>
                  <a:lnTo>
                    <a:pt x="26415" y="10172"/>
                  </a:lnTo>
                  <a:lnTo>
                    <a:pt x="22771" y="3606"/>
                  </a:lnTo>
                  <a:lnTo>
                    <a:pt x="10198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5266131" y="641525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546" y="10160"/>
                  </a:moveTo>
                  <a:lnTo>
                    <a:pt x="177" y="11442"/>
                  </a:lnTo>
                  <a:lnTo>
                    <a:pt x="0" y="12750"/>
                  </a:lnTo>
                  <a:lnTo>
                    <a:pt x="0" y="20129"/>
                  </a:lnTo>
                  <a:lnTo>
                    <a:pt x="4013" y="25730"/>
                  </a:lnTo>
                  <a:lnTo>
                    <a:pt x="11442" y="27863"/>
                  </a:lnTo>
                  <a:lnTo>
                    <a:pt x="12738" y="28041"/>
                  </a:lnTo>
                  <a:lnTo>
                    <a:pt x="20116" y="28041"/>
                  </a:lnTo>
                  <a:lnTo>
                    <a:pt x="25717" y="24041"/>
                  </a:lnTo>
                  <a:lnTo>
                    <a:pt x="25809" y="23723"/>
                  </a:lnTo>
                  <a:lnTo>
                    <a:pt x="14020" y="23723"/>
                  </a:lnTo>
                  <a:lnTo>
                    <a:pt x="11353" y="23342"/>
                  </a:lnTo>
                  <a:lnTo>
                    <a:pt x="7086" y="22123"/>
                  </a:lnTo>
                  <a:lnTo>
                    <a:pt x="4317" y="18237"/>
                  </a:lnTo>
                  <a:lnTo>
                    <a:pt x="4321" y="14008"/>
                  </a:lnTo>
                  <a:lnTo>
                    <a:pt x="4699" y="11353"/>
                  </a:lnTo>
                  <a:lnTo>
                    <a:pt x="546" y="10160"/>
                  </a:lnTo>
                  <a:close/>
                </a:path>
                <a:path w="28575" h="28575">
                  <a:moveTo>
                    <a:pt x="25475" y="4318"/>
                  </a:moveTo>
                  <a:lnTo>
                    <a:pt x="14008" y="4318"/>
                  </a:lnTo>
                  <a:lnTo>
                    <a:pt x="16687" y="4699"/>
                  </a:lnTo>
                  <a:lnTo>
                    <a:pt x="20942" y="5905"/>
                  </a:lnTo>
                  <a:lnTo>
                    <a:pt x="23723" y="9791"/>
                  </a:lnTo>
                  <a:lnTo>
                    <a:pt x="23719" y="14033"/>
                  </a:lnTo>
                  <a:lnTo>
                    <a:pt x="23342" y="16687"/>
                  </a:lnTo>
                  <a:lnTo>
                    <a:pt x="22123" y="20955"/>
                  </a:lnTo>
                  <a:lnTo>
                    <a:pt x="18224" y="23723"/>
                  </a:lnTo>
                  <a:lnTo>
                    <a:pt x="25809" y="23723"/>
                  </a:lnTo>
                  <a:lnTo>
                    <a:pt x="27863" y="16598"/>
                  </a:lnTo>
                  <a:lnTo>
                    <a:pt x="28041" y="15290"/>
                  </a:lnTo>
                  <a:lnTo>
                    <a:pt x="28041" y="7899"/>
                  </a:lnTo>
                  <a:lnTo>
                    <a:pt x="25475" y="4318"/>
                  </a:lnTo>
                  <a:close/>
                </a:path>
                <a:path w="28575" h="28575">
                  <a:moveTo>
                    <a:pt x="15290" y="0"/>
                  </a:moveTo>
                  <a:lnTo>
                    <a:pt x="7924" y="0"/>
                  </a:lnTo>
                  <a:lnTo>
                    <a:pt x="2324" y="4013"/>
                  </a:lnTo>
                  <a:lnTo>
                    <a:pt x="546" y="10160"/>
                  </a:lnTo>
                  <a:lnTo>
                    <a:pt x="4699" y="11353"/>
                  </a:lnTo>
                  <a:lnTo>
                    <a:pt x="5918" y="7099"/>
                  </a:lnTo>
                  <a:lnTo>
                    <a:pt x="9817" y="4318"/>
                  </a:lnTo>
                  <a:lnTo>
                    <a:pt x="25475" y="4318"/>
                  </a:lnTo>
                  <a:lnTo>
                    <a:pt x="24028" y="2298"/>
                  </a:lnTo>
                  <a:lnTo>
                    <a:pt x="16598" y="177"/>
                  </a:lnTo>
                  <a:lnTo>
                    <a:pt x="152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5272747" y="6421703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39">
                  <a:moveTo>
                    <a:pt x="5461" y="0"/>
                  </a:moveTo>
                  <a:lnTo>
                    <a:pt x="0" y="5270"/>
                  </a:lnTo>
                  <a:lnTo>
                    <a:pt x="1841" y="12636"/>
                  </a:lnTo>
                  <a:lnTo>
                    <a:pt x="9131" y="14731"/>
                  </a:lnTo>
                  <a:lnTo>
                    <a:pt x="14579" y="9448"/>
                  </a:lnTo>
                  <a:lnTo>
                    <a:pt x="12750" y="2095"/>
                  </a:lnTo>
                  <a:lnTo>
                    <a:pt x="5461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5270347" y="641927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7251" y="0"/>
                  </a:moveTo>
                  <a:lnTo>
                    <a:pt x="0" y="7010"/>
                  </a:lnTo>
                  <a:lnTo>
                    <a:pt x="2438" y="16789"/>
                  </a:lnTo>
                  <a:lnTo>
                    <a:pt x="12128" y="19570"/>
                  </a:lnTo>
                  <a:lnTo>
                    <a:pt x="13030" y="18707"/>
                  </a:lnTo>
                  <a:lnTo>
                    <a:pt x="10020" y="15608"/>
                  </a:lnTo>
                  <a:lnTo>
                    <a:pt x="10926" y="14731"/>
                  </a:lnTo>
                  <a:lnTo>
                    <a:pt x="6032" y="13335"/>
                  </a:lnTo>
                  <a:lnTo>
                    <a:pt x="4800" y="8382"/>
                  </a:lnTo>
                  <a:lnTo>
                    <a:pt x="8458" y="4838"/>
                  </a:lnTo>
                  <a:lnTo>
                    <a:pt x="17454" y="4838"/>
                  </a:lnTo>
                  <a:lnTo>
                    <a:pt x="16941" y="2781"/>
                  </a:lnTo>
                  <a:lnTo>
                    <a:pt x="7251" y="0"/>
                  </a:lnTo>
                  <a:close/>
                </a:path>
                <a:path w="19685" h="19685">
                  <a:moveTo>
                    <a:pt x="17454" y="4838"/>
                  </a:moveTo>
                  <a:lnTo>
                    <a:pt x="8458" y="4838"/>
                  </a:lnTo>
                  <a:lnTo>
                    <a:pt x="13360" y="6248"/>
                  </a:lnTo>
                  <a:lnTo>
                    <a:pt x="14592" y="11188"/>
                  </a:lnTo>
                  <a:lnTo>
                    <a:pt x="10926" y="14731"/>
                  </a:lnTo>
                  <a:lnTo>
                    <a:pt x="12128" y="15074"/>
                  </a:lnTo>
                  <a:lnTo>
                    <a:pt x="11531" y="17157"/>
                  </a:lnTo>
                  <a:lnTo>
                    <a:pt x="13030" y="18707"/>
                  </a:lnTo>
                  <a:lnTo>
                    <a:pt x="19380" y="12560"/>
                  </a:lnTo>
                  <a:lnTo>
                    <a:pt x="17454" y="4838"/>
                  </a:lnTo>
                  <a:close/>
                </a:path>
                <a:path w="19685" h="19685">
                  <a:moveTo>
                    <a:pt x="10926" y="14731"/>
                  </a:moveTo>
                  <a:lnTo>
                    <a:pt x="10020" y="15608"/>
                  </a:lnTo>
                  <a:lnTo>
                    <a:pt x="11531" y="17157"/>
                  </a:lnTo>
                  <a:lnTo>
                    <a:pt x="12128" y="15074"/>
                  </a:lnTo>
                  <a:lnTo>
                    <a:pt x="10926" y="147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5276862" y="6427393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1371" y="4318"/>
                  </a:moveTo>
                  <a:lnTo>
                    <a:pt x="444" y="4419"/>
                  </a:lnTo>
                  <a:lnTo>
                    <a:pt x="0" y="6578"/>
                  </a:lnTo>
                  <a:lnTo>
                    <a:pt x="3327" y="6654"/>
                  </a:lnTo>
                  <a:lnTo>
                    <a:pt x="6007" y="7759"/>
                  </a:lnTo>
                  <a:lnTo>
                    <a:pt x="7100" y="5740"/>
                  </a:lnTo>
                  <a:lnTo>
                    <a:pt x="2006" y="5740"/>
                  </a:lnTo>
                  <a:lnTo>
                    <a:pt x="1371" y="4318"/>
                  </a:lnTo>
                  <a:close/>
                </a:path>
                <a:path w="10160" h="8254">
                  <a:moveTo>
                    <a:pt x="8407" y="0"/>
                  </a:moveTo>
                  <a:lnTo>
                    <a:pt x="5435" y="558"/>
                  </a:lnTo>
                  <a:lnTo>
                    <a:pt x="5511" y="2159"/>
                  </a:lnTo>
                  <a:lnTo>
                    <a:pt x="2006" y="5740"/>
                  </a:lnTo>
                  <a:lnTo>
                    <a:pt x="7100" y="5740"/>
                  </a:lnTo>
                  <a:lnTo>
                    <a:pt x="7493" y="5016"/>
                  </a:lnTo>
                  <a:lnTo>
                    <a:pt x="9918" y="3949"/>
                  </a:lnTo>
                  <a:lnTo>
                    <a:pt x="9753" y="2666"/>
                  </a:lnTo>
                  <a:lnTo>
                    <a:pt x="9004" y="342"/>
                  </a:lnTo>
                  <a:lnTo>
                    <a:pt x="84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5273636" y="627618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1734" y="0"/>
                  </a:moveTo>
                  <a:lnTo>
                    <a:pt x="3225" y="596"/>
                  </a:lnTo>
                  <a:lnTo>
                    <a:pt x="0" y="4292"/>
                  </a:lnTo>
                  <a:lnTo>
                    <a:pt x="596" y="12801"/>
                  </a:lnTo>
                  <a:lnTo>
                    <a:pt x="4292" y="16014"/>
                  </a:lnTo>
                  <a:lnTo>
                    <a:pt x="12801" y="15430"/>
                  </a:lnTo>
                  <a:lnTo>
                    <a:pt x="16027" y="11734"/>
                  </a:lnTo>
                  <a:lnTo>
                    <a:pt x="15735" y="7480"/>
                  </a:lnTo>
                  <a:lnTo>
                    <a:pt x="15430" y="3213"/>
                  </a:lnTo>
                  <a:lnTo>
                    <a:pt x="11734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5271769" y="627430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049" y="0"/>
                  </a:moveTo>
                  <a:lnTo>
                    <a:pt x="9880" y="0"/>
                  </a:lnTo>
                  <a:lnTo>
                    <a:pt x="9182" y="25"/>
                  </a:lnTo>
                  <a:lnTo>
                    <a:pt x="3987" y="393"/>
                  </a:lnTo>
                  <a:lnTo>
                    <a:pt x="0" y="4724"/>
                  </a:lnTo>
                  <a:lnTo>
                    <a:pt x="12" y="10566"/>
                  </a:lnTo>
                  <a:lnTo>
                    <a:pt x="380" y="15786"/>
                  </a:lnTo>
                  <a:lnTo>
                    <a:pt x="4724" y="19773"/>
                  </a:lnTo>
                  <a:lnTo>
                    <a:pt x="10579" y="19761"/>
                  </a:lnTo>
                  <a:lnTo>
                    <a:pt x="15786" y="19380"/>
                  </a:lnTo>
                  <a:lnTo>
                    <a:pt x="19399" y="15455"/>
                  </a:lnTo>
                  <a:lnTo>
                    <a:pt x="6984" y="15455"/>
                  </a:lnTo>
                  <a:lnTo>
                    <a:pt x="4521" y="13220"/>
                  </a:lnTo>
                  <a:lnTo>
                    <a:pt x="4338" y="10566"/>
                  </a:lnTo>
                  <a:lnTo>
                    <a:pt x="4305" y="6997"/>
                  </a:lnTo>
                  <a:lnTo>
                    <a:pt x="6565" y="4521"/>
                  </a:lnTo>
                  <a:lnTo>
                    <a:pt x="9880" y="4317"/>
                  </a:lnTo>
                  <a:lnTo>
                    <a:pt x="19403" y="4317"/>
                  </a:lnTo>
                  <a:lnTo>
                    <a:pt x="19380" y="3987"/>
                  </a:lnTo>
                  <a:lnTo>
                    <a:pt x="15049" y="0"/>
                  </a:lnTo>
                  <a:close/>
                </a:path>
                <a:path w="20320" h="20320">
                  <a:moveTo>
                    <a:pt x="19748" y="9207"/>
                  </a:moveTo>
                  <a:lnTo>
                    <a:pt x="15443" y="9499"/>
                  </a:lnTo>
                  <a:lnTo>
                    <a:pt x="15455" y="12788"/>
                  </a:lnTo>
                  <a:lnTo>
                    <a:pt x="13195" y="15252"/>
                  </a:lnTo>
                  <a:lnTo>
                    <a:pt x="9880" y="15455"/>
                  </a:lnTo>
                  <a:lnTo>
                    <a:pt x="19399" y="15455"/>
                  </a:lnTo>
                  <a:lnTo>
                    <a:pt x="19773" y="15049"/>
                  </a:lnTo>
                  <a:lnTo>
                    <a:pt x="19748" y="9207"/>
                  </a:lnTo>
                  <a:close/>
                </a:path>
                <a:path w="20320" h="20320">
                  <a:moveTo>
                    <a:pt x="19403" y="4317"/>
                  </a:moveTo>
                  <a:lnTo>
                    <a:pt x="12788" y="4317"/>
                  </a:lnTo>
                  <a:lnTo>
                    <a:pt x="15239" y="6565"/>
                  </a:lnTo>
                  <a:lnTo>
                    <a:pt x="15443" y="9499"/>
                  </a:lnTo>
                  <a:lnTo>
                    <a:pt x="19748" y="9207"/>
                  </a:lnTo>
                  <a:lnTo>
                    <a:pt x="19403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5267604" y="627011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793" y="0"/>
                  </a:moveTo>
                  <a:lnTo>
                    <a:pt x="6248" y="0"/>
                  </a:lnTo>
                  <a:lnTo>
                    <a:pt x="12" y="6299"/>
                  </a:lnTo>
                  <a:lnTo>
                    <a:pt x="0" y="21831"/>
                  </a:lnTo>
                  <a:lnTo>
                    <a:pt x="6248" y="28130"/>
                  </a:lnTo>
                  <a:lnTo>
                    <a:pt x="21793" y="28130"/>
                  </a:lnTo>
                  <a:lnTo>
                    <a:pt x="26123" y="23799"/>
                  </a:lnTo>
                  <a:lnTo>
                    <a:pt x="8648" y="23799"/>
                  </a:lnTo>
                  <a:lnTo>
                    <a:pt x="4305" y="19456"/>
                  </a:lnTo>
                  <a:lnTo>
                    <a:pt x="4305" y="8674"/>
                  </a:lnTo>
                  <a:lnTo>
                    <a:pt x="8648" y="4330"/>
                  </a:lnTo>
                  <a:lnTo>
                    <a:pt x="26123" y="4330"/>
                  </a:lnTo>
                  <a:lnTo>
                    <a:pt x="21793" y="0"/>
                  </a:lnTo>
                  <a:close/>
                </a:path>
                <a:path w="28575" h="28575">
                  <a:moveTo>
                    <a:pt x="26123" y="4330"/>
                  </a:moveTo>
                  <a:lnTo>
                    <a:pt x="19405" y="4330"/>
                  </a:lnTo>
                  <a:lnTo>
                    <a:pt x="23748" y="8674"/>
                  </a:lnTo>
                  <a:lnTo>
                    <a:pt x="23748" y="19456"/>
                  </a:lnTo>
                  <a:lnTo>
                    <a:pt x="19405" y="23799"/>
                  </a:lnTo>
                  <a:lnTo>
                    <a:pt x="26123" y="23799"/>
                  </a:lnTo>
                  <a:lnTo>
                    <a:pt x="28092" y="21831"/>
                  </a:lnTo>
                  <a:lnTo>
                    <a:pt x="28092" y="6299"/>
                  </a:lnTo>
                  <a:lnTo>
                    <a:pt x="26123" y="433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5265280" y="626783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6344" y="0"/>
                  </a:moveTo>
                  <a:lnTo>
                    <a:pt x="7302" y="12"/>
                  </a:lnTo>
                  <a:lnTo>
                    <a:pt x="0" y="7315"/>
                  </a:lnTo>
                  <a:lnTo>
                    <a:pt x="0" y="25387"/>
                  </a:lnTo>
                  <a:lnTo>
                    <a:pt x="7315" y="32715"/>
                  </a:lnTo>
                  <a:lnTo>
                    <a:pt x="25374" y="32715"/>
                  </a:lnTo>
                  <a:lnTo>
                    <a:pt x="29700" y="28397"/>
                  </a:lnTo>
                  <a:lnTo>
                    <a:pt x="9702" y="28384"/>
                  </a:lnTo>
                  <a:lnTo>
                    <a:pt x="4330" y="22999"/>
                  </a:lnTo>
                  <a:lnTo>
                    <a:pt x="4330" y="9702"/>
                  </a:lnTo>
                  <a:lnTo>
                    <a:pt x="9702" y="4330"/>
                  </a:lnTo>
                  <a:lnTo>
                    <a:pt x="29715" y="4330"/>
                  </a:lnTo>
                  <a:lnTo>
                    <a:pt x="25374" y="12"/>
                  </a:lnTo>
                  <a:lnTo>
                    <a:pt x="16344" y="0"/>
                  </a:lnTo>
                  <a:close/>
                </a:path>
                <a:path w="33020" h="33020">
                  <a:moveTo>
                    <a:pt x="29715" y="4330"/>
                  </a:moveTo>
                  <a:lnTo>
                    <a:pt x="22999" y="4330"/>
                  </a:lnTo>
                  <a:lnTo>
                    <a:pt x="28371" y="9702"/>
                  </a:lnTo>
                  <a:lnTo>
                    <a:pt x="28371" y="22999"/>
                  </a:lnTo>
                  <a:lnTo>
                    <a:pt x="22987" y="28384"/>
                  </a:lnTo>
                  <a:lnTo>
                    <a:pt x="16344" y="28397"/>
                  </a:lnTo>
                  <a:lnTo>
                    <a:pt x="29712" y="28384"/>
                  </a:lnTo>
                  <a:lnTo>
                    <a:pt x="32715" y="25387"/>
                  </a:lnTo>
                  <a:lnTo>
                    <a:pt x="32715" y="7315"/>
                  </a:lnTo>
                  <a:lnTo>
                    <a:pt x="29715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5273636" y="6070599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1734" y="0"/>
                  </a:moveTo>
                  <a:lnTo>
                    <a:pt x="3225" y="596"/>
                  </a:lnTo>
                  <a:lnTo>
                    <a:pt x="0" y="4292"/>
                  </a:lnTo>
                  <a:lnTo>
                    <a:pt x="596" y="12814"/>
                  </a:lnTo>
                  <a:lnTo>
                    <a:pt x="4292" y="16027"/>
                  </a:lnTo>
                  <a:lnTo>
                    <a:pt x="12801" y="15430"/>
                  </a:lnTo>
                  <a:lnTo>
                    <a:pt x="16027" y="11734"/>
                  </a:lnTo>
                  <a:lnTo>
                    <a:pt x="15735" y="7480"/>
                  </a:lnTo>
                  <a:lnTo>
                    <a:pt x="15430" y="3213"/>
                  </a:lnTo>
                  <a:lnTo>
                    <a:pt x="11734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5271769" y="606872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049" y="0"/>
                  </a:moveTo>
                  <a:lnTo>
                    <a:pt x="9880" y="0"/>
                  </a:lnTo>
                  <a:lnTo>
                    <a:pt x="9182" y="25"/>
                  </a:lnTo>
                  <a:lnTo>
                    <a:pt x="3987" y="393"/>
                  </a:lnTo>
                  <a:lnTo>
                    <a:pt x="0" y="4724"/>
                  </a:lnTo>
                  <a:lnTo>
                    <a:pt x="12" y="10579"/>
                  </a:lnTo>
                  <a:lnTo>
                    <a:pt x="380" y="15786"/>
                  </a:lnTo>
                  <a:lnTo>
                    <a:pt x="4711" y="19773"/>
                  </a:lnTo>
                  <a:lnTo>
                    <a:pt x="9855" y="19773"/>
                  </a:lnTo>
                  <a:lnTo>
                    <a:pt x="10579" y="19748"/>
                  </a:lnTo>
                  <a:lnTo>
                    <a:pt x="15773" y="19392"/>
                  </a:lnTo>
                  <a:lnTo>
                    <a:pt x="19410" y="15455"/>
                  </a:lnTo>
                  <a:lnTo>
                    <a:pt x="6958" y="15443"/>
                  </a:lnTo>
                  <a:lnTo>
                    <a:pt x="4521" y="13220"/>
                  </a:lnTo>
                  <a:lnTo>
                    <a:pt x="4339" y="10579"/>
                  </a:lnTo>
                  <a:lnTo>
                    <a:pt x="4305" y="6997"/>
                  </a:lnTo>
                  <a:lnTo>
                    <a:pt x="6565" y="4533"/>
                  </a:lnTo>
                  <a:lnTo>
                    <a:pt x="9486" y="4330"/>
                  </a:lnTo>
                  <a:lnTo>
                    <a:pt x="9880" y="4318"/>
                  </a:lnTo>
                  <a:lnTo>
                    <a:pt x="19403" y="4318"/>
                  </a:lnTo>
                  <a:lnTo>
                    <a:pt x="19380" y="3987"/>
                  </a:lnTo>
                  <a:lnTo>
                    <a:pt x="15049" y="0"/>
                  </a:lnTo>
                  <a:close/>
                </a:path>
                <a:path w="20320" h="20320">
                  <a:moveTo>
                    <a:pt x="19748" y="9207"/>
                  </a:moveTo>
                  <a:lnTo>
                    <a:pt x="15443" y="9512"/>
                  </a:lnTo>
                  <a:lnTo>
                    <a:pt x="15455" y="12788"/>
                  </a:lnTo>
                  <a:lnTo>
                    <a:pt x="13195" y="15252"/>
                  </a:lnTo>
                  <a:lnTo>
                    <a:pt x="10287" y="15443"/>
                  </a:lnTo>
                  <a:lnTo>
                    <a:pt x="9855" y="15455"/>
                  </a:lnTo>
                  <a:lnTo>
                    <a:pt x="19421" y="15443"/>
                  </a:lnTo>
                  <a:lnTo>
                    <a:pt x="19773" y="15062"/>
                  </a:lnTo>
                  <a:lnTo>
                    <a:pt x="19748" y="9207"/>
                  </a:lnTo>
                  <a:close/>
                </a:path>
                <a:path w="20320" h="20320">
                  <a:moveTo>
                    <a:pt x="19403" y="4318"/>
                  </a:moveTo>
                  <a:lnTo>
                    <a:pt x="12788" y="4318"/>
                  </a:lnTo>
                  <a:lnTo>
                    <a:pt x="15239" y="6565"/>
                  </a:lnTo>
                  <a:lnTo>
                    <a:pt x="15443" y="9512"/>
                  </a:lnTo>
                  <a:lnTo>
                    <a:pt x="19748" y="9207"/>
                  </a:lnTo>
                  <a:lnTo>
                    <a:pt x="1940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5274436" y="646033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0566" y="0"/>
                  </a:moveTo>
                  <a:lnTo>
                    <a:pt x="2895" y="533"/>
                  </a:lnTo>
                  <a:lnTo>
                    <a:pt x="0" y="3848"/>
                  </a:lnTo>
                  <a:lnTo>
                    <a:pt x="520" y="11544"/>
                  </a:lnTo>
                  <a:lnTo>
                    <a:pt x="3860" y="14427"/>
                  </a:lnTo>
                  <a:lnTo>
                    <a:pt x="11531" y="13893"/>
                  </a:lnTo>
                  <a:lnTo>
                    <a:pt x="14439" y="10566"/>
                  </a:lnTo>
                  <a:lnTo>
                    <a:pt x="14160" y="6731"/>
                  </a:lnTo>
                  <a:lnTo>
                    <a:pt x="13893" y="2882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5272555" y="645843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57" y="0"/>
                  </a:moveTo>
                  <a:lnTo>
                    <a:pt x="9107" y="0"/>
                  </a:lnTo>
                  <a:lnTo>
                    <a:pt x="8447" y="25"/>
                  </a:lnTo>
                  <a:lnTo>
                    <a:pt x="3659" y="355"/>
                  </a:lnTo>
                  <a:lnTo>
                    <a:pt x="0" y="4317"/>
                  </a:lnTo>
                  <a:lnTo>
                    <a:pt x="1" y="9753"/>
                  </a:lnTo>
                  <a:lnTo>
                    <a:pt x="319" y="14566"/>
                  </a:lnTo>
                  <a:lnTo>
                    <a:pt x="4332" y="18237"/>
                  </a:lnTo>
                  <a:lnTo>
                    <a:pt x="9717" y="18224"/>
                  </a:lnTo>
                  <a:lnTo>
                    <a:pt x="14530" y="17881"/>
                  </a:lnTo>
                  <a:lnTo>
                    <a:pt x="18190" y="13919"/>
                  </a:lnTo>
                  <a:lnTo>
                    <a:pt x="6593" y="13919"/>
                  </a:lnTo>
                  <a:lnTo>
                    <a:pt x="4459" y="11988"/>
                  </a:lnTo>
                  <a:lnTo>
                    <a:pt x="4331" y="9753"/>
                  </a:lnTo>
                  <a:lnTo>
                    <a:pt x="4294" y="6603"/>
                  </a:lnTo>
                  <a:lnTo>
                    <a:pt x="6237" y="4495"/>
                  </a:lnTo>
                  <a:lnTo>
                    <a:pt x="9107" y="4317"/>
                  </a:lnTo>
                  <a:lnTo>
                    <a:pt x="17904" y="4317"/>
                  </a:lnTo>
                  <a:lnTo>
                    <a:pt x="17858" y="3670"/>
                  </a:lnTo>
                  <a:lnTo>
                    <a:pt x="13857" y="0"/>
                  </a:lnTo>
                  <a:close/>
                </a:path>
                <a:path w="18414" h="18414">
                  <a:moveTo>
                    <a:pt x="18201" y="8483"/>
                  </a:moveTo>
                  <a:lnTo>
                    <a:pt x="13883" y="8788"/>
                  </a:lnTo>
                  <a:lnTo>
                    <a:pt x="13908" y="11620"/>
                  </a:lnTo>
                  <a:lnTo>
                    <a:pt x="11952" y="13741"/>
                  </a:lnTo>
                  <a:lnTo>
                    <a:pt x="9069" y="13919"/>
                  </a:lnTo>
                  <a:lnTo>
                    <a:pt x="18190" y="13919"/>
                  </a:lnTo>
                  <a:lnTo>
                    <a:pt x="18201" y="8483"/>
                  </a:lnTo>
                  <a:close/>
                </a:path>
                <a:path w="18414" h="18414">
                  <a:moveTo>
                    <a:pt x="17904" y="4317"/>
                  </a:moveTo>
                  <a:lnTo>
                    <a:pt x="11597" y="4317"/>
                  </a:lnTo>
                  <a:lnTo>
                    <a:pt x="13705" y="6248"/>
                  </a:lnTo>
                  <a:lnTo>
                    <a:pt x="13883" y="8788"/>
                  </a:lnTo>
                  <a:lnTo>
                    <a:pt x="18201" y="8483"/>
                  </a:lnTo>
                  <a:lnTo>
                    <a:pt x="1790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5268747" y="645466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002" y="0"/>
                  </a:moveTo>
                  <a:lnTo>
                    <a:pt x="5753" y="0"/>
                  </a:lnTo>
                  <a:lnTo>
                    <a:pt x="0" y="5765"/>
                  </a:lnTo>
                  <a:lnTo>
                    <a:pt x="0" y="19989"/>
                  </a:lnTo>
                  <a:lnTo>
                    <a:pt x="5753" y="25768"/>
                  </a:lnTo>
                  <a:lnTo>
                    <a:pt x="20002" y="25768"/>
                  </a:lnTo>
                  <a:lnTo>
                    <a:pt x="24320" y="21450"/>
                  </a:lnTo>
                  <a:lnTo>
                    <a:pt x="8153" y="21437"/>
                  </a:lnTo>
                  <a:lnTo>
                    <a:pt x="4330" y="17602"/>
                  </a:lnTo>
                  <a:lnTo>
                    <a:pt x="4330" y="8153"/>
                  </a:lnTo>
                  <a:lnTo>
                    <a:pt x="8140" y="4330"/>
                  </a:lnTo>
                  <a:lnTo>
                    <a:pt x="24342" y="4330"/>
                  </a:lnTo>
                  <a:lnTo>
                    <a:pt x="20002" y="0"/>
                  </a:lnTo>
                  <a:close/>
                </a:path>
                <a:path w="26035" h="26035">
                  <a:moveTo>
                    <a:pt x="24342" y="4330"/>
                  </a:moveTo>
                  <a:lnTo>
                    <a:pt x="17614" y="4330"/>
                  </a:lnTo>
                  <a:lnTo>
                    <a:pt x="21437" y="8153"/>
                  </a:lnTo>
                  <a:lnTo>
                    <a:pt x="21450" y="17602"/>
                  </a:lnTo>
                  <a:lnTo>
                    <a:pt x="17614" y="21437"/>
                  </a:lnTo>
                  <a:lnTo>
                    <a:pt x="12877" y="21450"/>
                  </a:lnTo>
                  <a:lnTo>
                    <a:pt x="24333" y="21437"/>
                  </a:lnTo>
                  <a:lnTo>
                    <a:pt x="25780" y="19989"/>
                  </a:lnTo>
                  <a:lnTo>
                    <a:pt x="25780" y="5765"/>
                  </a:lnTo>
                  <a:lnTo>
                    <a:pt x="24342" y="433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5266702" y="645259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190" y="0"/>
                  </a:moveTo>
                  <a:lnTo>
                    <a:pt x="6680" y="12"/>
                  </a:lnTo>
                  <a:lnTo>
                    <a:pt x="0" y="6692"/>
                  </a:lnTo>
                  <a:lnTo>
                    <a:pt x="0" y="23202"/>
                  </a:lnTo>
                  <a:lnTo>
                    <a:pt x="6680" y="29895"/>
                  </a:lnTo>
                  <a:lnTo>
                    <a:pt x="23190" y="29895"/>
                  </a:lnTo>
                  <a:lnTo>
                    <a:pt x="27520" y="25565"/>
                  </a:lnTo>
                  <a:lnTo>
                    <a:pt x="9080" y="25565"/>
                  </a:lnTo>
                  <a:lnTo>
                    <a:pt x="4317" y="20815"/>
                  </a:lnTo>
                  <a:lnTo>
                    <a:pt x="4317" y="9080"/>
                  </a:lnTo>
                  <a:lnTo>
                    <a:pt x="9080" y="4330"/>
                  </a:lnTo>
                  <a:lnTo>
                    <a:pt x="27520" y="4330"/>
                  </a:lnTo>
                  <a:lnTo>
                    <a:pt x="23190" y="0"/>
                  </a:lnTo>
                  <a:close/>
                </a:path>
                <a:path w="30479" h="30479">
                  <a:moveTo>
                    <a:pt x="27520" y="4330"/>
                  </a:moveTo>
                  <a:lnTo>
                    <a:pt x="20802" y="4330"/>
                  </a:lnTo>
                  <a:lnTo>
                    <a:pt x="25552" y="9080"/>
                  </a:lnTo>
                  <a:lnTo>
                    <a:pt x="25552" y="20815"/>
                  </a:lnTo>
                  <a:lnTo>
                    <a:pt x="20802" y="25565"/>
                  </a:lnTo>
                  <a:lnTo>
                    <a:pt x="27520" y="25565"/>
                  </a:lnTo>
                  <a:lnTo>
                    <a:pt x="29883" y="23202"/>
                  </a:lnTo>
                  <a:lnTo>
                    <a:pt x="29883" y="6692"/>
                  </a:lnTo>
                  <a:lnTo>
                    <a:pt x="2752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5277611" y="6461886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7467" y="0"/>
                  </a:moveTo>
                  <a:lnTo>
                    <a:pt x="0" y="11315"/>
                  </a:lnTo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5275808" y="6460693"/>
              <a:ext cx="11430" cy="13970"/>
            </a:xfrm>
            <a:custGeom>
              <a:avLst/>
              <a:gdLst/>
              <a:ahLst/>
              <a:cxnLst/>
              <a:rect l="l" t="t" r="r" b="b"/>
              <a:pathLst>
                <a:path w="11429" h="13970">
                  <a:moveTo>
                    <a:pt x="7467" y="0"/>
                  </a:moveTo>
                  <a:lnTo>
                    <a:pt x="0" y="11328"/>
                  </a:lnTo>
                  <a:lnTo>
                    <a:pt x="3606" y="13703"/>
                  </a:lnTo>
                  <a:lnTo>
                    <a:pt x="11074" y="2374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5344032" y="627471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499" y="0"/>
                  </a:moveTo>
                  <a:lnTo>
                    <a:pt x="2603" y="508"/>
                  </a:lnTo>
                  <a:lnTo>
                    <a:pt x="0" y="3492"/>
                  </a:lnTo>
                  <a:lnTo>
                    <a:pt x="253" y="6934"/>
                  </a:lnTo>
                  <a:lnTo>
                    <a:pt x="469" y="10401"/>
                  </a:lnTo>
                  <a:lnTo>
                    <a:pt x="3479" y="13004"/>
                  </a:lnTo>
                  <a:lnTo>
                    <a:pt x="6921" y="12750"/>
                  </a:lnTo>
                  <a:lnTo>
                    <a:pt x="10401" y="12522"/>
                  </a:lnTo>
                  <a:lnTo>
                    <a:pt x="13004" y="9525"/>
                  </a:lnTo>
                  <a:lnTo>
                    <a:pt x="12750" y="6070"/>
                  </a:lnTo>
                  <a:lnTo>
                    <a:pt x="12509" y="2628"/>
                  </a:lnTo>
                  <a:lnTo>
                    <a:pt x="9499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5338699" y="6269405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622" y="5283"/>
                  </a:moveTo>
                  <a:lnTo>
                    <a:pt x="22669" y="4330"/>
                  </a:lnTo>
                  <a:lnTo>
                    <a:pt x="18338" y="0"/>
                  </a:lnTo>
                  <a:lnTo>
                    <a:pt x="15938" y="0"/>
                  </a:lnTo>
                  <a:lnTo>
                    <a:pt x="15938" y="11531"/>
                  </a:lnTo>
                  <a:lnTo>
                    <a:pt x="15938" y="13970"/>
                  </a:lnTo>
                  <a:lnTo>
                    <a:pt x="14300" y="15760"/>
                  </a:lnTo>
                  <a:lnTo>
                    <a:pt x="11798" y="15925"/>
                  </a:lnTo>
                  <a:lnTo>
                    <a:pt x="9677" y="15925"/>
                  </a:lnTo>
                  <a:lnTo>
                    <a:pt x="7874" y="14274"/>
                  </a:lnTo>
                  <a:lnTo>
                    <a:pt x="7747" y="12407"/>
                  </a:lnTo>
                  <a:lnTo>
                    <a:pt x="7721" y="9677"/>
                  </a:lnTo>
                  <a:lnTo>
                    <a:pt x="9385" y="7874"/>
                  </a:lnTo>
                  <a:lnTo>
                    <a:pt x="11836" y="7708"/>
                  </a:lnTo>
                  <a:lnTo>
                    <a:pt x="13957" y="7708"/>
                  </a:lnTo>
                  <a:lnTo>
                    <a:pt x="15786" y="9372"/>
                  </a:lnTo>
                  <a:lnTo>
                    <a:pt x="15938" y="11531"/>
                  </a:lnTo>
                  <a:lnTo>
                    <a:pt x="15938" y="0"/>
                  </a:lnTo>
                  <a:lnTo>
                    <a:pt x="5283" y="0"/>
                  </a:lnTo>
                  <a:lnTo>
                    <a:pt x="0" y="5283"/>
                  </a:lnTo>
                  <a:lnTo>
                    <a:pt x="0" y="18326"/>
                  </a:lnTo>
                  <a:lnTo>
                    <a:pt x="5283" y="23622"/>
                  </a:lnTo>
                  <a:lnTo>
                    <a:pt x="18338" y="23622"/>
                  </a:lnTo>
                  <a:lnTo>
                    <a:pt x="22656" y="19291"/>
                  </a:lnTo>
                  <a:lnTo>
                    <a:pt x="23622" y="18326"/>
                  </a:lnTo>
                  <a:lnTo>
                    <a:pt x="23622" y="52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5339600" y="604432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499" y="0"/>
                  </a:moveTo>
                  <a:lnTo>
                    <a:pt x="2603" y="495"/>
                  </a:lnTo>
                  <a:lnTo>
                    <a:pt x="0" y="3479"/>
                  </a:lnTo>
                  <a:lnTo>
                    <a:pt x="469" y="10388"/>
                  </a:lnTo>
                  <a:lnTo>
                    <a:pt x="3467" y="12992"/>
                  </a:lnTo>
                  <a:lnTo>
                    <a:pt x="10363" y="12509"/>
                  </a:lnTo>
                  <a:lnTo>
                    <a:pt x="12966" y="9525"/>
                  </a:lnTo>
                  <a:lnTo>
                    <a:pt x="12750" y="6057"/>
                  </a:lnTo>
                  <a:lnTo>
                    <a:pt x="12496" y="2616"/>
                  </a:lnTo>
                  <a:lnTo>
                    <a:pt x="9499" y="0"/>
                  </a:lnTo>
                  <a:close/>
                </a:path>
              </a:pathLst>
            </a:custGeom>
            <a:solidFill>
              <a:srgbClr val="8486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5334266" y="603901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609" y="5283"/>
                  </a:moveTo>
                  <a:lnTo>
                    <a:pt x="22644" y="4318"/>
                  </a:lnTo>
                  <a:lnTo>
                    <a:pt x="19291" y="965"/>
                  </a:lnTo>
                  <a:lnTo>
                    <a:pt x="19291" y="11290"/>
                  </a:lnTo>
                  <a:lnTo>
                    <a:pt x="15925" y="11531"/>
                  </a:lnTo>
                  <a:lnTo>
                    <a:pt x="15938" y="13944"/>
                  </a:lnTo>
                  <a:lnTo>
                    <a:pt x="14262" y="15760"/>
                  </a:lnTo>
                  <a:lnTo>
                    <a:pt x="11798" y="15913"/>
                  </a:lnTo>
                  <a:lnTo>
                    <a:pt x="9677" y="15913"/>
                  </a:lnTo>
                  <a:lnTo>
                    <a:pt x="7861" y="14262"/>
                  </a:lnTo>
                  <a:lnTo>
                    <a:pt x="7721" y="9664"/>
                  </a:lnTo>
                  <a:lnTo>
                    <a:pt x="9372" y="7861"/>
                  </a:lnTo>
                  <a:lnTo>
                    <a:pt x="11836" y="7696"/>
                  </a:lnTo>
                  <a:lnTo>
                    <a:pt x="13944" y="7696"/>
                  </a:lnTo>
                  <a:lnTo>
                    <a:pt x="15773" y="9359"/>
                  </a:lnTo>
                  <a:lnTo>
                    <a:pt x="15925" y="11531"/>
                  </a:lnTo>
                  <a:lnTo>
                    <a:pt x="18757" y="11328"/>
                  </a:lnTo>
                  <a:lnTo>
                    <a:pt x="19291" y="11290"/>
                  </a:lnTo>
                  <a:lnTo>
                    <a:pt x="19291" y="965"/>
                  </a:lnTo>
                  <a:lnTo>
                    <a:pt x="18326" y="0"/>
                  </a:lnTo>
                  <a:lnTo>
                    <a:pt x="5283" y="0"/>
                  </a:lnTo>
                  <a:lnTo>
                    <a:pt x="0" y="5283"/>
                  </a:lnTo>
                  <a:lnTo>
                    <a:pt x="0" y="18313"/>
                  </a:lnTo>
                  <a:lnTo>
                    <a:pt x="5270" y="23609"/>
                  </a:lnTo>
                  <a:lnTo>
                    <a:pt x="18326" y="23609"/>
                  </a:lnTo>
                  <a:lnTo>
                    <a:pt x="22631" y="19291"/>
                  </a:lnTo>
                  <a:lnTo>
                    <a:pt x="23609" y="18313"/>
                  </a:lnTo>
                  <a:lnTo>
                    <a:pt x="23609" y="52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5390667" y="641606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10172" y="0"/>
                  </a:moveTo>
                  <a:lnTo>
                    <a:pt x="3594" y="3644"/>
                  </a:lnTo>
                  <a:lnTo>
                    <a:pt x="1816" y="9944"/>
                  </a:lnTo>
                  <a:lnTo>
                    <a:pt x="0" y="16243"/>
                  </a:lnTo>
                  <a:lnTo>
                    <a:pt x="3644" y="22796"/>
                  </a:lnTo>
                  <a:lnTo>
                    <a:pt x="16217" y="26403"/>
                  </a:lnTo>
                  <a:lnTo>
                    <a:pt x="22796" y="22771"/>
                  </a:lnTo>
                  <a:lnTo>
                    <a:pt x="26415" y="10172"/>
                  </a:lnTo>
                  <a:lnTo>
                    <a:pt x="22771" y="3606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5389854" y="641525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546" y="10160"/>
                  </a:moveTo>
                  <a:lnTo>
                    <a:pt x="177" y="11442"/>
                  </a:lnTo>
                  <a:lnTo>
                    <a:pt x="0" y="12750"/>
                  </a:lnTo>
                  <a:lnTo>
                    <a:pt x="0" y="20129"/>
                  </a:lnTo>
                  <a:lnTo>
                    <a:pt x="4013" y="25717"/>
                  </a:lnTo>
                  <a:lnTo>
                    <a:pt x="11429" y="27863"/>
                  </a:lnTo>
                  <a:lnTo>
                    <a:pt x="12725" y="28041"/>
                  </a:lnTo>
                  <a:lnTo>
                    <a:pt x="20116" y="28041"/>
                  </a:lnTo>
                  <a:lnTo>
                    <a:pt x="25717" y="24041"/>
                  </a:lnTo>
                  <a:lnTo>
                    <a:pt x="25809" y="23723"/>
                  </a:lnTo>
                  <a:lnTo>
                    <a:pt x="14008" y="23723"/>
                  </a:lnTo>
                  <a:lnTo>
                    <a:pt x="11328" y="23342"/>
                  </a:lnTo>
                  <a:lnTo>
                    <a:pt x="7099" y="22123"/>
                  </a:lnTo>
                  <a:lnTo>
                    <a:pt x="4317" y="18237"/>
                  </a:lnTo>
                  <a:lnTo>
                    <a:pt x="4321" y="14008"/>
                  </a:lnTo>
                  <a:lnTo>
                    <a:pt x="4686" y="11442"/>
                  </a:lnTo>
                  <a:lnTo>
                    <a:pt x="546" y="10160"/>
                  </a:lnTo>
                  <a:close/>
                </a:path>
                <a:path w="28575" h="28575">
                  <a:moveTo>
                    <a:pt x="25475" y="4318"/>
                  </a:moveTo>
                  <a:lnTo>
                    <a:pt x="14008" y="4318"/>
                  </a:lnTo>
                  <a:lnTo>
                    <a:pt x="16687" y="4699"/>
                  </a:lnTo>
                  <a:lnTo>
                    <a:pt x="20954" y="5905"/>
                  </a:lnTo>
                  <a:lnTo>
                    <a:pt x="23723" y="9791"/>
                  </a:lnTo>
                  <a:lnTo>
                    <a:pt x="23719" y="14033"/>
                  </a:lnTo>
                  <a:lnTo>
                    <a:pt x="23342" y="16687"/>
                  </a:lnTo>
                  <a:lnTo>
                    <a:pt x="22123" y="20955"/>
                  </a:lnTo>
                  <a:lnTo>
                    <a:pt x="18224" y="23723"/>
                  </a:lnTo>
                  <a:lnTo>
                    <a:pt x="25809" y="23723"/>
                  </a:lnTo>
                  <a:lnTo>
                    <a:pt x="27863" y="16598"/>
                  </a:lnTo>
                  <a:lnTo>
                    <a:pt x="28041" y="15290"/>
                  </a:lnTo>
                  <a:lnTo>
                    <a:pt x="28041" y="7899"/>
                  </a:lnTo>
                  <a:lnTo>
                    <a:pt x="25475" y="4318"/>
                  </a:lnTo>
                  <a:close/>
                </a:path>
                <a:path w="28575" h="28575">
                  <a:moveTo>
                    <a:pt x="15290" y="0"/>
                  </a:moveTo>
                  <a:lnTo>
                    <a:pt x="7899" y="0"/>
                  </a:lnTo>
                  <a:lnTo>
                    <a:pt x="2298" y="4013"/>
                  </a:lnTo>
                  <a:lnTo>
                    <a:pt x="546" y="10160"/>
                  </a:lnTo>
                  <a:lnTo>
                    <a:pt x="4698" y="11341"/>
                  </a:lnTo>
                  <a:lnTo>
                    <a:pt x="5905" y="7099"/>
                  </a:lnTo>
                  <a:lnTo>
                    <a:pt x="9791" y="4318"/>
                  </a:lnTo>
                  <a:lnTo>
                    <a:pt x="25475" y="4318"/>
                  </a:lnTo>
                  <a:lnTo>
                    <a:pt x="24028" y="2298"/>
                  </a:lnTo>
                  <a:lnTo>
                    <a:pt x="16586" y="177"/>
                  </a:lnTo>
                  <a:lnTo>
                    <a:pt x="152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5396445" y="642170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5461" y="0"/>
                  </a:moveTo>
                  <a:lnTo>
                    <a:pt x="0" y="5270"/>
                  </a:lnTo>
                  <a:lnTo>
                    <a:pt x="1866" y="12636"/>
                  </a:lnTo>
                  <a:lnTo>
                    <a:pt x="9131" y="14731"/>
                  </a:lnTo>
                  <a:lnTo>
                    <a:pt x="14617" y="9448"/>
                  </a:lnTo>
                  <a:lnTo>
                    <a:pt x="12750" y="2095"/>
                  </a:lnTo>
                  <a:lnTo>
                    <a:pt x="5461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5394045" y="641927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7251" y="0"/>
                  </a:moveTo>
                  <a:lnTo>
                    <a:pt x="0" y="7010"/>
                  </a:lnTo>
                  <a:lnTo>
                    <a:pt x="2476" y="16789"/>
                  </a:lnTo>
                  <a:lnTo>
                    <a:pt x="12128" y="19570"/>
                  </a:lnTo>
                  <a:lnTo>
                    <a:pt x="13030" y="18707"/>
                  </a:lnTo>
                  <a:lnTo>
                    <a:pt x="10032" y="15595"/>
                  </a:lnTo>
                  <a:lnTo>
                    <a:pt x="10923" y="14739"/>
                  </a:lnTo>
                  <a:lnTo>
                    <a:pt x="6057" y="13335"/>
                  </a:lnTo>
                  <a:lnTo>
                    <a:pt x="4800" y="8382"/>
                  </a:lnTo>
                  <a:lnTo>
                    <a:pt x="8458" y="4838"/>
                  </a:lnTo>
                  <a:lnTo>
                    <a:pt x="17462" y="4838"/>
                  </a:lnTo>
                  <a:lnTo>
                    <a:pt x="16941" y="2781"/>
                  </a:lnTo>
                  <a:lnTo>
                    <a:pt x="7251" y="0"/>
                  </a:lnTo>
                  <a:close/>
                </a:path>
                <a:path w="19685" h="19685">
                  <a:moveTo>
                    <a:pt x="17462" y="4838"/>
                  </a:moveTo>
                  <a:lnTo>
                    <a:pt x="8458" y="4838"/>
                  </a:lnTo>
                  <a:lnTo>
                    <a:pt x="13360" y="6248"/>
                  </a:lnTo>
                  <a:lnTo>
                    <a:pt x="14617" y="11188"/>
                  </a:lnTo>
                  <a:lnTo>
                    <a:pt x="10923" y="14739"/>
                  </a:lnTo>
                  <a:lnTo>
                    <a:pt x="12128" y="15087"/>
                  </a:lnTo>
                  <a:lnTo>
                    <a:pt x="11531" y="17157"/>
                  </a:lnTo>
                  <a:lnTo>
                    <a:pt x="13030" y="18707"/>
                  </a:lnTo>
                  <a:lnTo>
                    <a:pt x="19418" y="12560"/>
                  </a:lnTo>
                  <a:lnTo>
                    <a:pt x="17462" y="4838"/>
                  </a:lnTo>
                  <a:close/>
                </a:path>
                <a:path w="19685" h="19685">
                  <a:moveTo>
                    <a:pt x="10923" y="14739"/>
                  </a:moveTo>
                  <a:lnTo>
                    <a:pt x="10032" y="15595"/>
                  </a:lnTo>
                  <a:lnTo>
                    <a:pt x="11531" y="17157"/>
                  </a:lnTo>
                  <a:lnTo>
                    <a:pt x="12128" y="15087"/>
                  </a:lnTo>
                  <a:lnTo>
                    <a:pt x="10923" y="147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5400586" y="6427393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1346" y="4318"/>
                  </a:moveTo>
                  <a:lnTo>
                    <a:pt x="457" y="4419"/>
                  </a:lnTo>
                  <a:lnTo>
                    <a:pt x="0" y="6578"/>
                  </a:lnTo>
                  <a:lnTo>
                    <a:pt x="3327" y="6654"/>
                  </a:lnTo>
                  <a:lnTo>
                    <a:pt x="5981" y="7759"/>
                  </a:lnTo>
                  <a:lnTo>
                    <a:pt x="7094" y="5740"/>
                  </a:lnTo>
                  <a:lnTo>
                    <a:pt x="1993" y="5740"/>
                  </a:lnTo>
                  <a:lnTo>
                    <a:pt x="1346" y="4318"/>
                  </a:lnTo>
                  <a:close/>
                </a:path>
                <a:path w="10160" h="8254">
                  <a:moveTo>
                    <a:pt x="8420" y="0"/>
                  </a:moveTo>
                  <a:lnTo>
                    <a:pt x="6896" y="266"/>
                  </a:lnTo>
                  <a:lnTo>
                    <a:pt x="5435" y="558"/>
                  </a:lnTo>
                  <a:lnTo>
                    <a:pt x="5486" y="2159"/>
                  </a:lnTo>
                  <a:lnTo>
                    <a:pt x="1993" y="5740"/>
                  </a:lnTo>
                  <a:lnTo>
                    <a:pt x="7094" y="5740"/>
                  </a:lnTo>
                  <a:lnTo>
                    <a:pt x="7493" y="5016"/>
                  </a:lnTo>
                  <a:lnTo>
                    <a:pt x="9906" y="3949"/>
                  </a:lnTo>
                  <a:lnTo>
                    <a:pt x="9753" y="2666"/>
                  </a:lnTo>
                  <a:lnTo>
                    <a:pt x="9004" y="342"/>
                  </a:lnTo>
                  <a:lnTo>
                    <a:pt x="84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5398160" y="646033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0540" y="0"/>
                  </a:moveTo>
                  <a:lnTo>
                    <a:pt x="2882" y="533"/>
                  </a:lnTo>
                  <a:lnTo>
                    <a:pt x="0" y="3848"/>
                  </a:lnTo>
                  <a:lnTo>
                    <a:pt x="520" y="11544"/>
                  </a:lnTo>
                  <a:lnTo>
                    <a:pt x="3848" y="14427"/>
                  </a:lnTo>
                  <a:lnTo>
                    <a:pt x="11531" y="13893"/>
                  </a:lnTo>
                  <a:lnTo>
                    <a:pt x="14439" y="10566"/>
                  </a:lnTo>
                  <a:lnTo>
                    <a:pt x="14160" y="6731"/>
                  </a:lnTo>
                  <a:lnTo>
                    <a:pt x="13893" y="2882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5396255" y="645843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68" y="0"/>
                  </a:moveTo>
                  <a:lnTo>
                    <a:pt x="9131" y="0"/>
                  </a:lnTo>
                  <a:lnTo>
                    <a:pt x="8470" y="25"/>
                  </a:lnTo>
                  <a:lnTo>
                    <a:pt x="3644" y="342"/>
                  </a:lnTo>
                  <a:lnTo>
                    <a:pt x="43" y="4305"/>
                  </a:lnTo>
                  <a:lnTo>
                    <a:pt x="0" y="9740"/>
                  </a:lnTo>
                  <a:lnTo>
                    <a:pt x="342" y="14566"/>
                  </a:lnTo>
                  <a:lnTo>
                    <a:pt x="4330" y="18237"/>
                  </a:lnTo>
                  <a:lnTo>
                    <a:pt x="9740" y="18224"/>
                  </a:lnTo>
                  <a:lnTo>
                    <a:pt x="14554" y="17881"/>
                  </a:lnTo>
                  <a:lnTo>
                    <a:pt x="18213" y="13919"/>
                  </a:lnTo>
                  <a:lnTo>
                    <a:pt x="6591" y="13919"/>
                  </a:lnTo>
                  <a:lnTo>
                    <a:pt x="4483" y="11988"/>
                  </a:lnTo>
                  <a:lnTo>
                    <a:pt x="4332" y="9740"/>
                  </a:lnTo>
                  <a:lnTo>
                    <a:pt x="4305" y="6616"/>
                  </a:lnTo>
                  <a:lnTo>
                    <a:pt x="6223" y="4495"/>
                  </a:lnTo>
                  <a:lnTo>
                    <a:pt x="9131" y="4317"/>
                  </a:lnTo>
                  <a:lnTo>
                    <a:pt x="17916" y="4305"/>
                  </a:lnTo>
                  <a:lnTo>
                    <a:pt x="17868" y="3657"/>
                  </a:lnTo>
                  <a:lnTo>
                    <a:pt x="13868" y="0"/>
                  </a:lnTo>
                  <a:close/>
                </a:path>
                <a:path w="18414" h="18414">
                  <a:moveTo>
                    <a:pt x="18224" y="8483"/>
                  </a:moveTo>
                  <a:lnTo>
                    <a:pt x="13919" y="8788"/>
                  </a:lnTo>
                  <a:lnTo>
                    <a:pt x="13931" y="11620"/>
                  </a:lnTo>
                  <a:lnTo>
                    <a:pt x="11988" y="13741"/>
                  </a:lnTo>
                  <a:lnTo>
                    <a:pt x="9093" y="13919"/>
                  </a:lnTo>
                  <a:lnTo>
                    <a:pt x="18213" y="13919"/>
                  </a:lnTo>
                  <a:lnTo>
                    <a:pt x="18224" y="8483"/>
                  </a:lnTo>
                  <a:close/>
                </a:path>
                <a:path w="18414" h="18414">
                  <a:moveTo>
                    <a:pt x="17916" y="4305"/>
                  </a:moveTo>
                  <a:lnTo>
                    <a:pt x="11607" y="4305"/>
                  </a:lnTo>
                  <a:lnTo>
                    <a:pt x="13741" y="6248"/>
                  </a:lnTo>
                  <a:lnTo>
                    <a:pt x="13919" y="8788"/>
                  </a:lnTo>
                  <a:lnTo>
                    <a:pt x="18224" y="8483"/>
                  </a:lnTo>
                  <a:lnTo>
                    <a:pt x="17916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5392483" y="645466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989" y="0"/>
                  </a:moveTo>
                  <a:lnTo>
                    <a:pt x="5753" y="0"/>
                  </a:lnTo>
                  <a:lnTo>
                    <a:pt x="0" y="5765"/>
                  </a:lnTo>
                  <a:lnTo>
                    <a:pt x="0" y="19989"/>
                  </a:lnTo>
                  <a:lnTo>
                    <a:pt x="5740" y="25768"/>
                  </a:lnTo>
                  <a:lnTo>
                    <a:pt x="19989" y="25768"/>
                  </a:lnTo>
                  <a:lnTo>
                    <a:pt x="24288" y="21450"/>
                  </a:lnTo>
                  <a:lnTo>
                    <a:pt x="8140" y="21437"/>
                  </a:lnTo>
                  <a:lnTo>
                    <a:pt x="4317" y="17602"/>
                  </a:lnTo>
                  <a:lnTo>
                    <a:pt x="4317" y="8153"/>
                  </a:lnTo>
                  <a:lnTo>
                    <a:pt x="8140" y="4330"/>
                  </a:lnTo>
                  <a:lnTo>
                    <a:pt x="24310" y="4330"/>
                  </a:lnTo>
                  <a:lnTo>
                    <a:pt x="19989" y="0"/>
                  </a:lnTo>
                  <a:close/>
                </a:path>
                <a:path w="26035" h="26035">
                  <a:moveTo>
                    <a:pt x="24310" y="4330"/>
                  </a:moveTo>
                  <a:lnTo>
                    <a:pt x="17602" y="4330"/>
                  </a:lnTo>
                  <a:lnTo>
                    <a:pt x="21412" y="8153"/>
                  </a:lnTo>
                  <a:lnTo>
                    <a:pt x="21412" y="17602"/>
                  </a:lnTo>
                  <a:lnTo>
                    <a:pt x="17602" y="21437"/>
                  </a:lnTo>
                  <a:lnTo>
                    <a:pt x="12865" y="21450"/>
                  </a:lnTo>
                  <a:lnTo>
                    <a:pt x="24301" y="21437"/>
                  </a:lnTo>
                  <a:lnTo>
                    <a:pt x="25742" y="19989"/>
                  </a:lnTo>
                  <a:lnTo>
                    <a:pt x="25742" y="5765"/>
                  </a:lnTo>
                  <a:lnTo>
                    <a:pt x="24310" y="433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5390400" y="645259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215" y="0"/>
                  </a:moveTo>
                  <a:lnTo>
                    <a:pt x="6692" y="0"/>
                  </a:lnTo>
                  <a:lnTo>
                    <a:pt x="0" y="6692"/>
                  </a:lnTo>
                  <a:lnTo>
                    <a:pt x="0" y="23202"/>
                  </a:lnTo>
                  <a:lnTo>
                    <a:pt x="6692" y="29895"/>
                  </a:lnTo>
                  <a:lnTo>
                    <a:pt x="23215" y="29895"/>
                  </a:lnTo>
                  <a:lnTo>
                    <a:pt x="27546" y="25565"/>
                  </a:lnTo>
                  <a:lnTo>
                    <a:pt x="9080" y="25565"/>
                  </a:lnTo>
                  <a:lnTo>
                    <a:pt x="4318" y="20815"/>
                  </a:lnTo>
                  <a:lnTo>
                    <a:pt x="4318" y="9080"/>
                  </a:lnTo>
                  <a:lnTo>
                    <a:pt x="9080" y="4330"/>
                  </a:lnTo>
                  <a:lnTo>
                    <a:pt x="27546" y="4330"/>
                  </a:lnTo>
                  <a:lnTo>
                    <a:pt x="23215" y="0"/>
                  </a:lnTo>
                  <a:close/>
                </a:path>
                <a:path w="30479" h="30479">
                  <a:moveTo>
                    <a:pt x="27546" y="4330"/>
                  </a:moveTo>
                  <a:lnTo>
                    <a:pt x="20828" y="4330"/>
                  </a:lnTo>
                  <a:lnTo>
                    <a:pt x="25577" y="9080"/>
                  </a:lnTo>
                  <a:lnTo>
                    <a:pt x="25577" y="20815"/>
                  </a:lnTo>
                  <a:lnTo>
                    <a:pt x="20828" y="25565"/>
                  </a:lnTo>
                  <a:lnTo>
                    <a:pt x="27546" y="25565"/>
                  </a:lnTo>
                  <a:lnTo>
                    <a:pt x="29908" y="23202"/>
                  </a:lnTo>
                  <a:lnTo>
                    <a:pt x="29908" y="6692"/>
                  </a:lnTo>
                  <a:lnTo>
                    <a:pt x="27546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5401335" y="6461886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7442" y="0"/>
                  </a:moveTo>
                  <a:lnTo>
                    <a:pt x="0" y="11315"/>
                  </a:lnTo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5276570" y="6222148"/>
              <a:ext cx="134620" cy="252729"/>
            </a:xfrm>
            <a:custGeom>
              <a:avLst/>
              <a:gdLst/>
              <a:ahLst/>
              <a:cxnLst/>
              <a:rect l="l" t="t" r="r" b="b"/>
              <a:pathLst>
                <a:path w="134620" h="252729">
                  <a:moveTo>
                    <a:pt x="8153" y="1816"/>
                  </a:moveTo>
                  <a:lnTo>
                    <a:pt x="6324" y="0"/>
                  </a:lnTo>
                  <a:lnTo>
                    <a:pt x="1828" y="0"/>
                  </a:lnTo>
                  <a:lnTo>
                    <a:pt x="0" y="1816"/>
                  </a:lnTo>
                  <a:lnTo>
                    <a:pt x="0" y="6324"/>
                  </a:lnTo>
                  <a:lnTo>
                    <a:pt x="1828" y="8140"/>
                  </a:lnTo>
                  <a:lnTo>
                    <a:pt x="6324" y="8140"/>
                  </a:lnTo>
                  <a:lnTo>
                    <a:pt x="8153" y="6324"/>
                  </a:lnTo>
                  <a:lnTo>
                    <a:pt x="8153" y="4076"/>
                  </a:lnTo>
                  <a:lnTo>
                    <a:pt x="8153" y="1816"/>
                  </a:lnTo>
                  <a:close/>
                </a:path>
                <a:path w="134620" h="252729">
                  <a:moveTo>
                    <a:pt x="134010" y="240919"/>
                  </a:moveTo>
                  <a:lnTo>
                    <a:pt x="130403" y="238544"/>
                  </a:lnTo>
                  <a:lnTo>
                    <a:pt x="122961" y="249872"/>
                  </a:lnTo>
                  <a:lnTo>
                    <a:pt x="126568" y="252247"/>
                  </a:lnTo>
                  <a:lnTo>
                    <a:pt x="134010" y="2409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5281955" y="6102870"/>
              <a:ext cx="10795" cy="36830"/>
            </a:xfrm>
            <a:custGeom>
              <a:avLst/>
              <a:gdLst/>
              <a:ahLst/>
              <a:cxnLst/>
              <a:rect l="l" t="t" r="r" b="b"/>
              <a:pathLst>
                <a:path w="10795" h="36829">
                  <a:moveTo>
                    <a:pt x="10363" y="0"/>
                  </a:moveTo>
                  <a:lnTo>
                    <a:pt x="0" y="0"/>
                  </a:lnTo>
                  <a:lnTo>
                    <a:pt x="0" y="36309"/>
                  </a:lnTo>
                  <a:lnTo>
                    <a:pt x="10363" y="36309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5279796" y="6100711"/>
              <a:ext cx="15240" cy="40640"/>
            </a:xfrm>
            <a:custGeom>
              <a:avLst/>
              <a:gdLst/>
              <a:ahLst/>
              <a:cxnLst/>
              <a:rect l="l" t="t" r="r" b="b"/>
              <a:pathLst>
                <a:path w="15239" h="40639">
                  <a:moveTo>
                    <a:pt x="14681" y="0"/>
                  </a:moveTo>
                  <a:lnTo>
                    <a:pt x="0" y="0"/>
                  </a:lnTo>
                  <a:lnTo>
                    <a:pt x="0" y="40627"/>
                  </a:lnTo>
                  <a:lnTo>
                    <a:pt x="2158" y="40627"/>
                  </a:lnTo>
                  <a:lnTo>
                    <a:pt x="2158" y="36309"/>
                  </a:lnTo>
                  <a:lnTo>
                    <a:pt x="4317" y="36309"/>
                  </a:lnTo>
                  <a:lnTo>
                    <a:pt x="4317" y="4318"/>
                  </a:lnTo>
                  <a:lnTo>
                    <a:pt x="14681" y="4318"/>
                  </a:lnTo>
                  <a:lnTo>
                    <a:pt x="14681" y="0"/>
                  </a:lnTo>
                  <a:close/>
                </a:path>
                <a:path w="15239" h="40639">
                  <a:moveTo>
                    <a:pt x="4317" y="36309"/>
                  </a:moveTo>
                  <a:lnTo>
                    <a:pt x="2158" y="36309"/>
                  </a:lnTo>
                  <a:lnTo>
                    <a:pt x="2158" y="40627"/>
                  </a:lnTo>
                  <a:lnTo>
                    <a:pt x="14681" y="40627"/>
                  </a:lnTo>
                  <a:lnTo>
                    <a:pt x="14681" y="38468"/>
                  </a:lnTo>
                  <a:lnTo>
                    <a:pt x="4317" y="38468"/>
                  </a:lnTo>
                  <a:lnTo>
                    <a:pt x="4317" y="36309"/>
                  </a:lnTo>
                  <a:close/>
                </a:path>
                <a:path w="15239" h="40639">
                  <a:moveTo>
                    <a:pt x="14681" y="4318"/>
                  </a:moveTo>
                  <a:lnTo>
                    <a:pt x="10363" y="4318"/>
                  </a:lnTo>
                  <a:lnTo>
                    <a:pt x="10363" y="36309"/>
                  </a:lnTo>
                  <a:lnTo>
                    <a:pt x="4317" y="36309"/>
                  </a:lnTo>
                  <a:lnTo>
                    <a:pt x="4317" y="38468"/>
                  </a:lnTo>
                  <a:lnTo>
                    <a:pt x="14681" y="38468"/>
                  </a:lnTo>
                  <a:lnTo>
                    <a:pt x="1468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5263045" y="6102870"/>
              <a:ext cx="10795" cy="36830"/>
            </a:xfrm>
            <a:custGeom>
              <a:avLst/>
              <a:gdLst/>
              <a:ahLst/>
              <a:cxnLst/>
              <a:rect l="l" t="t" r="r" b="b"/>
              <a:pathLst>
                <a:path w="10795" h="36829">
                  <a:moveTo>
                    <a:pt x="10375" y="0"/>
                  </a:moveTo>
                  <a:lnTo>
                    <a:pt x="0" y="0"/>
                  </a:lnTo>
                  <a:lnTo>
                    <a:pt x="0" y="36309"/>
                  </a:lnTo>
                  <a:lnTo>
                    <a:pt x="10375" y="36309"/>
                  </a:lnTo>
                  <a:lnTo>
                    <a:pt x="10375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5260886" y="6100711"/>
              <a:ext cx="15240" cy="40640"/>
            </a:xfrm>
            <a:custGeom>
              <a:avLst/>
              <a:gdLst/>
              <a:ahLst/>
              <a:cxnLst/>
              <a:rect l="l" t="t" r="r" b="b"/>
              <a:pathLst>
                <a:path w="15239" h="40639">
                  <a:moveTo>
                    <a:pt x="14693" y="0"/>
                  </a:moveTo>
                  <a:lnTo>
                    <a:pt x="0" y="0"/>
                  </a:lnTo>
                  <a:lnTo>
                    <a:pt x="0" y="40627"/>
                  </a:lnTo>
                  <a:lnTo>
                    <a:pt x="2159" y="40627"/>
                  </a:lnTo>
                  <a:lnTo>
                    <a:pt x="2159" y="36309"/>
                  </a:lnTo>
                  <a:lnTo>
                    <a:pt x="4318" y="36309"/>
                  </a:lnTo>
                  <a:lnTo>
                    <a:pt x="4318" y="4318"/>
                  </a:lnTo>
                  <a:lnTo>
                    <a:pt x="14693" y="4318"/>
                  </a:lnTo>
                  <a:lnTo>
                    <a:pt x="14693" y="0"/>
                  </a:lnTo>
                  <a:close/>
                </a:path>
                <a:path w="15239" h="40639">
                  <a:moveTo>
                    <a:pt x="4318" y="36309"/>
                  </a:moveTo>
                  <a:lnTo>
                    <a:pt x="2159" y="36309"/>
                  </a:lnTo>
                  <a:lnTo>
                    <a:pt x="2159" y="40627"/>
                  </a:lnTo>
                  <a:lnTo>
                    <a:pt x="14693" y="40627"/>
                  </a:lnTo>
                  <a:lnTo>
                    <a:pt x="14693" y="38468"/>
                  </a:lnTo>
                  <a:lnTo>
                    <a:pt x="4318" y="38468"/>
                  </a:lnTo>
                  <a:lnTo>
                    <a:pt x="4318" y="36309"/>
                  </a:lnTo>
                  <a:close/>
                </a:path>
                <a:path w="15239" h="40639">
                  <a:moveTo>
                    <a:pt x="14693" y="4318"/>
                  </a:moveTo>
                  <a:lnTo>
                    <a:pt x="10375" y="4318"/>
                  </a:lnTo>
                  <a:lnTo>
                    <a:pt x="10375" y="36309"/>
                  </a:lnTo>
                  <a:lnTo>
                    <a:pt x="4318" y="36309"/>
                  </a:lnTo>
                  <a:lnTo>
                    <a:pt x="4318" y="38468"/>
                  </a:lnTo>
                  <a:lnTo>
                    <a:pt x="14693" y="38468"/>
                  </a:lnTo>
                  <a:lnTo>
                    <a:pt x="1469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5270335" y="6103619"/>
              <a:ext cx="15240" cy="33655"/>
            </a:xfrm>
            <a:custGeom>
              <a:avLst/>
              <a:gdLst/>
              <a:ahLst/>
              <a:cxnLst/>
              <a:rect l="l" t="t" r="r" b="b"/>
              <a:pathLst>
                <a:path w="15239" h="33654">
                  <a:moveTo>
                    <a:pt x="4318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4318" y="33337"/>
                  </a:lnTo>
                  <a:lnTo>
                    <a:pt x="4318" y="0"/>
                  </a:lnTo>
                  <a:close/>
                </a:path>
                <a:path w="15239" h="33654">
                  <a:moveTo>
                    <a:pt x="14693" y="0"/>
                  </a:moveTo>
                  <a:lnTo>
                    <a:pt x="10375" y="0"/>
                  </a:lnTo>
                  <a:lnTo>
                    <a:pt x="10375" y="33337"/>
                  </a:lnTo>
                  <a:lnTo>
                    <a:pt x="14693" y="33337"/>
                  </a:lnTo>
                  <a:lnTo>
                    <a:pt x="14693" y="0"/>
                  </a:lnTo>
                  <a:close/>
                </a:path>
              </a:pathLst>
            </a:custGeom>
            <a:solidFill>
              <a:srgbClr val="F9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5275529" y="6102870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17" y="0"/>
                  </a:moveTo>
                  <a:lnTo>
                    <a:pt x="0" y="0"/>
                  </a:lnTo>
                  <a:lnTo>
                    <a:pt x="0" y="34823"/>
                  </a:lnTo>
                  <a:lnTo>
                    <a:pt x="4317" y="34823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5279504" y="6306235"/>
              <a:ext cx="209550" cy="99060"/>
            </a:xfrm>
            <a:custGeom>
              <a:avLst/>
              <a:gdLst/>
              <a:ahLst/>
              <a:cxnLst/>
              <a:rect l="l" t="t" r="r" b="b"/>
              <a:pathLst>
                <a:path w="209550" h="99060">
                  <a:moveTo>
                    <a:pt x="206362" y="53403"/>
                  </a:moveTo>
                  <a:lnTo>
                    <a:pt x="146138" y="53479"/>
                  </a:lnTo>
                  <a:lnTo>
                    <a:pt x="126644" y="26670"/>
                  </a:lnTo>
                  <a:lnTo>
                    <a:pt x="126644" y="0"/>
                  </a:lnTo>
                  <a:lnTo>
                    <a:pt x="122326" y="0"/>
                  </a:lnTo>
                  <a:lnTo>
                    <a:pt x="122364" y="26860"/>
                  </a:lnTo>
                  <a:lnTo>
                    <a:pt x="122237" y="39395"/>
                  </a:lnTo>
                  <a:lnTo>
                    <a:pt x="129425" y="49085"/>
                  </a:lnTo>
                  <a:lnTo>
                    <a:pt x="134759" y="53860"/>
                  </a:lnTo>
                  <a:lnTo>
                    <a:pt x="141071" y="56451"/>
                  </a:lnTo>
                  <a:lnTo>
                    <a:pt x="147777" y="57543"/>
                  </a:lnTo>
                  <a:lnTo>
                    <a:pt x="160058" y="57721"/>
                  </a:lnTo>
                  <a:lnTo>
                    <a:pt x="206362" y="57721"/>
                  </a:lnTo>
                  <a:lnTo>
                    <a:pt x="206362" y="53403"/>
                  </a:lnTo>
                  <a:close/>
                </a:path>
                <a:path w="209550" h="99060">
                  <a:moveTo>
                    <a:pt x="209321" y="94513"/>
                  </a:moveTo>
                  <a:lnTo>
                    <a:pt x="23901" y="94589"/>
                  </a:lnTo>
                  <a:lnTo>
                    <a:pt x="4406" y="67792"/>
                  </a:lnTo>
                  <a:lnTo>
                    <a:pt x="4406" y="0"/>
                  </a:lnTo>
                  <a:lnTo>
                    <a:pt x="88" y="0"/>
                  </a:lnTo>
                  <a:lnTo>
                    <a:pt x="0" y="80505"/>
                  </a:lnTo>
                  <a:lnTo>
                    <a:pt x="37820" y="98831"/>
                  </a:lnTo>
                  <a:lnTo>
                    <a:pt x="209321" y="98831"/>
                  </a:lnTo>
                  <a:lnTo>
                    <a:pt x="209321" y="9451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5263997" y="6447358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>
                  <a:moveTo>
                    <a:pt x="35534" y="0"/>
                  </a:moveTo>
                  <a:lnTo>
                    <a:pt x="0" y="0"/>
                  </a:lnTo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5263997" y="6445199"/>
              <a:ext cx="35560" cy="4445"/>
            </a:xfrm>
            <a:custGeom>
              <a:avLst/>
              <a:gdLst/>
              <a:ahLst/>
              <a:cxnLst/>
              <a:rect l="l" t="t" r="r" b="b"/>
              <a:pathLst>
                <a:path w="35560" h="4445">
                  <a:moveTo>
                    <a:pt x="3553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5534" y="4318"/>
                  </a:lnTo>
                  <a:lnTo>
                    <a:pt x="35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5388241" y="644735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35572" y="0"/>
                  </a:moveTo>
                  <a:lnTo>
                    <a:pt x="0" y="0"/>
                  </a:lnTo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5388241" y="6445199"/>
              <a:ext cx="36195" cy="4445"/>
            </a:xfrm>
            <a:custGeom>
              <a:avLst/>
              <a:gdLst/>
              <a:ahLst/>
              <a:cxnLst/>
              <a:rect l="l" t="t" r="r" b="b"/>
              <a:pathLst>
                <a:path w="36195" h="4445">
                  <a:moveTo>
                    <a:pt x="3557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5572" y="4318"/>
                  </a:lnTo>
                  <a:lnTo>
                    <a:pt x="35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5276761" y="600619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540" y="0"/>
                  </a:moveTo>
                  <a:lnTo>
                    <a:pt x="0" y="0"/>
                  </a:lnTo>
                  <a:lnTo>
                    <a:pt x="0" y="10553"/>
                  </a:lnTo>
                  <a:lnTo>
                    <a:pt x="10540" y="10553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5274602" y="600403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59" y="0"/>
                  </a:moveTo>
                  <a:lnTo>
                    <a:pt x="0" y="0"/>
                  </a:lnTo>
                  <a:lnTo>
                    <a:pt x="0" y="14871"/>
                  </a:lnTo>
                  <a:lnTo>
                    <a:pt x="14859" y="14871"/>
                  </a:lnTo>
                  <a:lnTo>
                    <a:pt x="14859" y="12712"/>
                  </a:lnTo>
                  <a:lnTo>
                    <a:pt x="10541" y="12712"/>
                  </a:lnTo>
                  <a:lnTo>
                    <a:pt x="10541" y="10553"/>
                  </a:lnTo>
                  <a:lnTo>
                    <a:pt x="4318" y="10553"/>
                  </a:lnTo>
                  <a:lnTo>
                    <a:pt x="4318" y="4317"/>
                  </a:lnTo>
                  <a:lnTo>
                    <a:pt x="14859" y="4317"/>
                  </a:lnTo>
                  <a:lnTo>
                    <a:pt x="14859" y="0"/>
                  </a:lnTo>
                  <a:close/>
                </a:path>
                <a:path w="15239" h="15239">
                  <a:moveTo>
                    <a:pt x="14859" y="4317"/>
                  </a:moveTo>
                  <a:lnTo>
                    <a:pt x="10541" y="4317"/>
                  </a:lnTo>
                  <a:lnTo>
                    <a:pt x="10541" y="12712"/>
                  </a:lnTo>
                  <a:lnTo>
                    <a:pt x="12700" y="12712"/>
                  </a:lnTo>
                  <a:lnTo>
                    <a:pt x="12700" y="10553"/>
                  </a:lnTo>
                  <a:lnTo>
                    <a:pt x="14859" y="10553"/>
                  </a:lnTo>
                  <a:lnTo>
                    <a:pt x="14859" y="4317"/>
                  </a:lnTo>
                  <a:close/>
                </a:path>
                <a:path w="15239" h="15239">
                  <a:moveTo>
                    <a:pt x="14859" y="10553"/>
                  </a:moveTo>
                  <a:lnTo>
                    <a:pt x="12700" y="10553"/>
                  </a:lnTo>
                  <a:lnTo>
                    <a:pt x="12700" y="12712"/>
                  </a:lnTo>
                  <a:lnTo>
                    <a:pt x="14859" y="12712"/>
                  </a:lnTo>
                  <a:lnTo>
                    <a:pt x="14859" y="105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5277878" y="6046203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5">
                  <a:moveTo>
                    <a:pt x="8343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343" y="4445"/>
                  </a:lnTo>
                  <a:lnTo>
                    <a:pt x="8343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5255463" y="6044043"/>
              <a:ext cx="64769" cy="157480"/>
            </a:xfrm>
            <a:custGeom>
              <a:avLst/>
              <a:gdLst/>
              <a:ahLst/>
              <a:cxnLst/>
              <a:rect l="l" t="t" r="r" b="b"/>
              <a:pathLst>
                <a:path w="64770" h="157479">
                  <a:moveTo>
                    <a:pt x="31788" y="133642"/>
                  </a:moveTo>
                  <a:lnTo>
                    <a:pt x="28181" y="130009"/>
                  </a:lnTo>
                  <a:lnTo>
                    <a:pt x="19240" y="130009"/>
                  </a:lnTo>
                  <a:lnTo>
                    <a:pt x="15621" y="133642"/>
                  </a:lnTo>
                  <a:lnTo>
                    <a:pt x="15621" y="142557"/>
                  </a:lnTo>
                  <a:lnTo>
                    <a:pt x="19240" y="146189"/>
                  </a:lnTo>
                  <a:lnTo>
                    <a:pt x="28181" y="146189"/>
                  </a:lnTo>
                  <a:lnTo>
                    <a:pt x="31788" y="142557"/>
                  </a:lnTo>
                  <a:lnTo>
                    <a:pt x="31788" y="141871"/>
                  </a:lnTo>
                  <a:lnTo>
                    <a:pt x="31788" y="134327"/>
                  </a:lnTo>
                  <a:lnTo>
                    <a:pt x="31788" y="133642"/>
                  </a:lnTo>
                  <a:close/>
                </a:path>
                <a:path w="64770" h="157479">
                  <a:moveTo>
                    <a:pt x="32918" y="0"/>
                  </a:moveTo>
                  <a:lnTo>
                    <a:pt x="28600" y="0"/>
                  </a:lnTo>
                  <a:lnTo>
                    <a:pt x="28600" y="4318"/>
                  </a:lnTo>
                  <a:lnTo>
                    <a:pt x="28600" y="4445"/>
                  </a:lnTo>
                  <a:lnTo>
                    <a:pt x="24574" y="4445"/>
                  </a:lnTo>
                  <a:lnTo>
                    <a:pt x="24574" y="4318"/>
                  </a:lnTo>
                  <a:lnTo>
                    <a:pt x="28600" y="4318"/>
                  </a:lnTo>
                  <a:lnTo>
                    <a:pt x="28600" y="0"/>
                  </a:lnTo>
                  <a:lnTo>
                    <a:pt x="20256" y="0"/>
                  </a:lnTo>
                  <a:lnTo>
                    <a:pt x="20256" y="8763"/>
                  </a:lnTo>
                  <a:lnTo>
                    <a:pt x="22415" y="8763"/>
                  </a:lnTo>
                  <a:lnTo>
                    <a:pt x="32918" y="8763"/>
                  </a:lnTo>
                  <a:lnTo>
                    <a:pt x="32918" y="6604"/>
                  </a:lnTo>
                  <a:lnTo>
                    <a:pt x="32918" y="4318"/>
                  </a:lnTo>
                  <a:lnTo>
                    <a:pt x="32918" y="0"/>
                  </a:lnTo>
                  <a:close/>
                </a:path>
                <a:path w="64770" h="157479">
                  <a:moveTo>
                    <a:pt x="64465" y="151498"/>
                  </a:moveTo>
                  <a:lnTo>
                    <a:pt x="51689" y="151498"/>
                  </a:lnTo>
                  <a:lnTo>
                    <a:pt x="46507" y="148539"/>
                  </a:lnTo>
                  <a:lnTo>
                    <a:pt x="36309" y="148539"/>
                  </a:lnTo>
                  <a:lnTo>
                    <a:pt x="30403" y="152984"/>
                  </a:lnTo>
                  <a:lnTo>
                    <a:pt x="0" y="152984"/>
                  </a:lnTo>
                  <a:lnTo>
                    <a:pt x="0" y="157302"/>
                  </a:lnTo>
                  <a:lnTo>
                    <a:pt x="31851" y="157302"/>
                  </a:lnTo>
                  <a:lnTo>
                    <a:pt x="37757" y="152857"/>
                  </a:lnTo>
                  <a:lnTo>
                    <a:pt x="45364" y="152857"/>
                  </a:lnTo>
                  <a:lnTo>
                    <a:pt x="50546" y="155816"/>
                  </a:lnTo>
                  <a:lnTo>
                    <a:pt x="64465" y="155816"/>
                  </a:lnTo>
                  <a:lnTo>
                    <a:pt x="64465" y="151498"/>
                  </a:lnTo>
                  <a:close/>
                </a:path>
                <a:path w="64770" h="157479">
                  <a:moveTo>
                    <a:pt x="64465" y="120383"/>
                  </a:moveTo>
                  <a:lnTo>
                    <a:pt x="50546" y="120383"/>
                  </a:lnTo>
                  <a:lnTo>
                    <a:pt x="45364" y="123342"/>
                  </a:lnTo>
                  <a:lnTo>
                    <a:pt x="37744" y="123342"/>
                  </a:lnTo>
                  <a:lnTo>
                    <a:pt x="31851" y="118910"/>
                  </a:lnTo>
                  <a:lnTo>
                    <a:pt x="0" y="118910"/>
                  </a:lnTo>
                  <a:lnTo>
                    <a:pt x="0" y="123228"/>
                  </a:lnTo>
                  <a:lnTo>
                    <a:pt x="30403" y="123228"/>
                  </a:lnTo>
                  <a:lnTo>
                    <a:pt x="36309" y="127660"/>
                  </a:lnTo>
                  <a:lnTo>
                    <a:pt x="46507" y="127660"/>
                  </a:lnTo>
                  <a:lnTo>
                    <a:pt x="51689" y="124701"/>
                  </a:lnTo>
                  <a:lnTo>
                    <a:pt x="64465" y="124701"/>
                  </a:lnTo>
                  <a:lnTo>
                    <a:pt x="64465" y="1203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5292496" y="6169545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5196"/>
                  </a:lnTo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5290337" y="6169545"/>
              <a:ext cx="4445" cy="25400"/>
            </a:xfrm>
            <a:custGeom>
              <a:avLst/>
              <a:gdLst/>
              <a:ahLst/>
              <a:cxnLst/>
              <a:rect l="l" t="t" r="r" b="b"/>
              <a:pathLst>
                <a:path w="4445" h="25400">
                  <a:moveTo>
                    <a:pt x="4317" y="0"/>
                  </a:moveTo>
                  <a:lnTo>
                    <a:pt x="0" y="0"/>
                  </a:lnTo>
                  <a:lnTo>
                    <a:pt x="0" y="25196"/>
                  </a:lnTo>
                  <a:lnTo>
                    <a:pt x="4317" y="25196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5296954" y="617251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935" y="0"/>
                  </a:moveTo>
                  <a:lnTo>
                    <a:pt x="4317" y="0"/>
                  </a:lnTo>
                  <a:lnTo>
                    <a:pt x="0" y="4292"/>
                  </a:lnTo>
                  <a:lnTo>
                    <a:pt x="0" y="14947"/>
                  </a:lnTo>
                  <a:lnTo>
                    <a:pt x="4317" y="19253"/>
                  </a:lnTo>
                  <a:lnTo>
                    <a:pt x="14935" y="19253"/>
                  </a:lnTo>
                  <a:lnTo>
                    <a:pt x="19253" y="14947"/>
                  </a:lnTo>
                  <a:lnTo>
                    <a:pt x="19253" y="9626"/>
                  </a:lnTo>
                  <a:lnTo>
                    <a:pt x="19253" y="4292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5294795" y="617035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6891" y="11722"/>
                  </a:moveTo>
                  <a:lnTo>
                    <a:pt x="16878" y="9372"/>
                  </a:lnTo>
                  <a:lnTo>
                    <a:pt x="14960" y="7404"/>
                  </a:lnTo>
                  <a:lnTo>
                    <a:pt x="10096" y="7404"/>
                  </a:lnTo>
                  <a:lnTo>
                    <a:pt x="8140" y="9372"/>
                  </a:lnTo>
                  <a:lnTo>
                    <a:pt x="8140" y="14211"/>
                  </a:lnTo>
                  <a:lnTo>
                    <a:pt x="10109" y="16167"/>
                  </a:lnTo>
                  <a:lnTo>
                    <a:pt x="14947" y="16167"/>
                  </a:lnTo>
                  <a:lnTo>
                    <a:pt x="16891" y="14211"/>
                  </a:lnTo>
                  <a:lnTo>
                    <a:pt x="16891" y="11849"/>
                  </a:lnTo>
                  <a:lnTo>
                    <a:pt x="16891" y="11722"/>
                  </a:lnTo>
                  <a:close/>
                </a:path>
                <a:path w="24129" h="24129">
                  <a:moveTo>
                    <a:pt x="23571" y="5270"/>
                  </a:moveTo>
                  <a:lnTo>
                    <a:pt x="22606" y="4318"/>
                  </a:lnTo>
                  <a:lnTo>
                    <a:pt x="19240" y="952"/>
                  </a:lnTo>
                  <a:lnTo>
                    <a:pt x="19240" y="7645"/>
                  </a:lnTo>
                  <a:lnTo>
                    <a:pt x="19240" y="15913"/>
                  </a:lnTo>
                  <a:lnTo>
                    <a:pt x="15900" y="19253"/>
                  </a:lnTo>
                  <a:lnTo>
                    <a:pt x="7670" y="19253"/>
                  </a:lnTo>
                  <a:lnTo>
                    <a:pt x="4330" y="15913"/>
                  </a:lnTo>
                  <a:lnTo>
                    <a:pt x="4330" y="7645"/>
                  </a:lnTo>
                  <a:lnTo>
                    <a:pt x="7670" y="4318"/>
                  </a:lnTo>
                  <a:lnTo>
                    <a:pt x="15900" y="4318"/>
                  </a:lnTo>
                  <a:lnTo>
                    <a:pt x="19240" y="7645"/>
                  </a:lnTo>
                  <a:lnTo>
                    <a:pt x="19240" y="952"/>
                  </a:lnTo>
                  <a:lnTo>
                    <a:pt x="18288" y="0"/>
                  </a:lnTo>
                  <a:lnTo>
                    <a:pt x="5283" y="0"/>
                  </a:lnTo>
                  <a:lnTo>
                    <a:pt x="0" y="5270"/>
                  </a:lnTo>
                  <a:lnTo>
                    <a:pt x="0" y="18300"/>
                  </a:lnTo>
                  <a:lnTo>
                    <a:pt x="5283" y="23571"/>
                  </a:lnTo>
                  <a:lnTo>
                    <a:pt x="18288" y="23571"/>
                  </a:lnTo>
                  <a:lnTo>
                    <a:pt x="22606" y="19253"/>
                  </a:lnTo>
                  <a:lnTo>
                    <a:pt x="23571" y="18300"/>
                  </a:lnTo>
                  <a:lnTo>
                    <a:pt x="23571" y="5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5487327" y="5604293"/>
              <a:ext cx="20955" cy="1367790"/>
            </a:xfrm>
            <a:custGeom>
              <a:avLst/>
              <a:gdLst/>
              <a:ahLst/>
              <a:cxnLst/>
              <a:rect l="l" t="t" r="r" b="b"/>
              <a:pathLst>
                <a:path w="20954" h="1367790">
                  <a:moveTo>
                    <a:pt x="20764" y="0"/>
                  </a:moveTo>
                  <a:lnTo>
                    <a:pt x="0" y="0"/>
                  </a:lnTo>
                  <a:lnTo>
                    <a:pt x="0" y="1367574"/>
                  </a:lnTo>
                  <a:lnTo>
                    <a:pt x="20764" y="1367574"/>
                  </a:lnTo>
                  <a:lnTo>
                    <a:pt x="20764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5487403" y="5606516"/>
              <a:ext cx="31115" cy="1367790"/>
            </a:xfrm>
            <a:custGeom>
              <a:avLst/>
              <a:gdLst/>
              <a:ahLst/>
              <a:cxnLst/>
              <a:rect l="l" t="t" r="r" b="b"/>
              <a:pathLst>
                <a:path w="31114" h="1367790">
                  <a:moveTo>
                    <a:pt x="4318" y="0"/>
                  </a:moveTo>
                  <a:lnTo>
                    <a:pt x="0" y="0"/>
                  </a:lnTo>
                  <a:lnTo>
                    <a:pt x="0" y="1367586"/>
                  </a:lnTo>
                  <a:lnTo>
                    <a:pt x="4318" y="1367586"/>
                  </a:lnTo>
                  <a:lnTo>
                    <a:pt x="4318" y="0"/>
                  </a:lnTo>
                  <a:close/>
                </a:path>
                <a:path w="31114" h="1367790">
                  <a:moveTo>
                    <a:pt x="30988" y="0"/>
                  </a:moveTo>
                  <a:lnTo>
                    <a:pt x="26670" y="0"/>
                  </a:lnTo>
                  <a:lnTo>
                    <a:pt x="26670" y="1367586"/>
                  </a:lnTo>
                  <a:lnTo>
                    <a:pt x="30988" y="1367586"/>
                  </a:lnTo>
                  <a:lnTo>
                    <a:pt x="30988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5173230" y="5576519"/>
              <a:ext cx="944880" cy="27940"/>
            </a:xfrm>
            <a:custGeom>
              <a:avLst/>
              <a:gdLst/>
              <a:ahLst/>
              <a:cxnLst/>
              <a:rect l="l" t="t" r="r" b="b"/>
              <a:pathLst>
                <a:path w="944879" h="27939">
                  <a:moveTo>
                    <a:pt x="944562" y="0"/>
                  </a:moveTo>
                  <a:lnTo>
                    <a:pt x="0" y="0"/>
                  </a:lnTo>
                  <a:lnTo>
                    <a:pt x="0" y="27774"/>
                  </a:lnTo>
                  <a:lnTo>
                    <a:pt x="944562" y="27774"/>
                  </a:lnTo>
                  <a:lnTo>
                    <a:pt x="944562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5171071" y="5574029"/>
              <a:ext cx="949325" cy="33020"/>
            </a:xfrm>
            <a:custGeom>
              <a:avLst/>
              <a:gdLst/>
              <a:ahLst/>
              <a:cxnLst/>
              <a:rect l="l" t="t" r="r" b="b"/>
              <a:pathLst>
                <a:path w="949325" h="33020">
                  <a:moveTo>
                    <a:pt x="948880" y="0"/>
                  </a:moveTo>
                  <a:lnTo>
                    <a:pt x="944562" y="0"/>
                  </a:lnTo>
                  <a:lnTo>
                    <a:pt x="944562" y="5080"/>
                  </a:lnTo>
                  <a:lnTo>
                    <a:pt x="944562" y="27940"/>
                  </a:lnTo>
                  <a:lnTo>
                    <a:pt x="4318" y="27940"/>
                  </a:lnTo>
                  <a:lnTo>
                    <a:pt x="4318" y="5080"/>
                  </a:lnTo>
                  <a:lnTo>
                    <a:pt x="944562" y="5080"/>
                  </a:lnTo>
                  <a:lnTo>
                    <a:pt x="94456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7940"/>
                  </a:lnTo>
                  <a:lnTo>
                    <a:pt x="0" y="30480"/>
                  </a:lnTo>
                  <a:lnTo>
                    <a:pt x="0" y="33020"/>
                  </a:lnTo>
                  <a:lnTo>
                    <a:pt x="948880" y="33020"/>
                  </a:lnTo>
                  <a:lnTo>
                    <a:pt x="948880" y="30480"/>
                  </a:lnTo>
                  <a:lnTo>
                    <a:pt x="946721" y="30480"/>
                  </a:lnTo>
                  <a:lnTo>
                    <a:pt x="946721" y="30264"/>
                  </a:lnTo>
                  <a:lnTo>
                    <a:pt x="948880" y="30264"/>
                  </a:lnTo>
                  <a:lnTo>
                    <a:pt x="948880" y="28105"/>
                  </a:lnTo>
                  <a:lnTo>
                    <a:pt x="946721" y="28105"/>
                  </a:lnTo>
                  <a:lnTo>
                    <a:pt x="946721" y="27940"/>
                  </a:lnTo>
                  <a:lnTo>
                    <a:pt x="948880" y="27940"/>
                  </a:lnTo>
                  <a:lnTo>
                    <a:pt x="948880" y="5080"/>
                  </a:lnTo>
                  <a:lnTo>
                    <a:pt x="9488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5259184" y="5564657"/>
              <a:ext cx="155575" cy="10160"/>
            </a:xfrm>
            <a:custGeom>
              <a:avLst/>
              <a:gdLst/>
              <a:ahLst/>
              <a:cxnLst/>
              <a:rect l="l" t="t" r="r" b="b"/>
              <a:pathLst>
                <a:path w="155575" h="10160">
                  <a:moveTo>
                    <a:pt x="143344" y="0"/>
                  </a:moveTo>
                  <a:lnTo>
                    <a:pt x="11112" y="0"/>
                  </a:lnTo>
                  <a:lnTo>
                    <a:pt x="0" y="9994"/>
                  </a:lnTo>
                  <a:lnTo>
                    <a:pt x="155575" y="9994"/>
                  </a:lnTo>
                  <a:lnTo>
                    <a:pt x="143344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5257736" y="5556948"/>
              <a:ext cx="158750" cy="19685"/>
            </a:xfrm>
            <a:custGeom>
              <a:avLst/>
              <a:gdLst/>
              <a:ahLst/>
              <a:cxnLst/>
              <a:rect l="l" t="t" r="r" b="b"/>
              <a:pathLst>
                <a:path w="158750" h="19685">
                  <a:moveTo>
                    <a:pt x="158381" y="16040"/>
                  </a:moveTo>
                  <a:lnTo>
                    <a:pt x="145554" y="5549"/>
                  </a:lnTo>
                  <a:lnTo>
                    <a:pt x="88201" y="5549"/>
                  </a:lnTo>
                  <a:lnTo>
                    <a:pt x="87884" y="5003"/>
                  </a:lnTo>
                  <a:lnTo>
                    <a:pt x="86309" y="3403"/>
                  </a:lnTo>
                  <a:lnTo>
                    <a:pt x="84721" y="1854"/>
                  </a:lnTo>
                  <a:lnTo>
                    <a:pt x="82397" y="38"/>
                  </a:lnTo>
                  <a:lnTo>
                    <a:pt x="82346" y="5549"/>
                  </a:lnTo>
                  <a:lnTo>
                    <a:pt x="75895" y="5549"/>
                  </a:lnTo>
                  <a:lnTo>
                    <a:pt x="77304" y="4178"/>
                  </a:lnTo>
                  <a:lnTo>
                    <a:pt x="79235" y="4318"/>
                  </a:lnTo>
                  <a:lnTo>
                    <a:pt x="80505" y="4279"/>
                  </a:lnTo>
                  <a:lnTo>
                    <a:pt x="82054" y="5245"/>
                  </a:lnTo>
                  <a:lnTo>
                    <a:pt x="82346" y="5549"/>
                  </a:lnTo>
                  <a:lnTo>
                    <a:pt x="82346" y="38"/>
                  </a:lnTo>
                  <a:lnTo>
                    <a:pt x="79235" y="0"/>
                  </a:lnTo>
                  <a:lnTo>
                    <a:pt x="76060" y="38"/>
                  </a:lnTo>
                  <a:lnTo>
                    <a:pt x="73710" y="1854"/>
                  </a:lnTo>
                  <a:lnTo>
                    <a:pt x="70548" y="5003"/>
                  </a:lnTo>
                  <a:lnTo>
                    <a:pt x="70218" y="5549"/>
                  </a:lnTo>
                  <a:lnTo>
                    <a:pt x="11722" y="5549"/>
                  </a:lnTo>
                  <a:lnTo>
                    <a:pt x="0" y="16103"/>
                  </a:lnTo>
                  <a:lnTo>
                    <a:pt x="2882" y="19316"/>
                  </a:lnTo>
                  <a:lnTo>
                    <a:pt x="13385" y="9867"/>
                  </a:lnTo>
                  <a:lnTo>
                    <a:pt x="144018" y="9867"/>
                  </a:lnTo>
                  <a:lnTo>
                    <a:pt x="155651" y="19380"/>
                  </a:lnTo>
                  <a:lnTo>
                    <a:pt x="158381" y="160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6111125" y="5814694"/>
              <a:ext cx="5715" cy="12700"/>
            </a:xfrm>
            <a:custGeom>
              <a:avLst/>
              <a:gdLst/>
              <a:ahLst/>
              <a:cxnLst/>
              <a:rect l="l" t="t" r="r" b="b"/>
              <a:pathLst>
                <a:path w="5714" h="12700">
                  <a:moveTo>
                    <a:pt x="5181" y="0"/>
                  </a:moveTo>
                  <a:lnTo>
                    <a:pt x="0" y="0"/>
                  </a:lnTo>
                  <a:lnTo>
                    <a:pt x="0" y="12585"/>
                  </a:lnTo>
                  <a:lnTo>
                    <a:pt x="5181" y="12585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6108966" y="5812535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5">
                  <a:moveTo>
                    <a:pt x="9499" y="0"/>
                  </a:moveTo>
                  <a:lnTo>
                    <a:pt x="0" y="0"/>
                  </a:lnTo>
                  <a:lnTo>
                    <a:pt x="0" y="16903"/>
                  </a:lnTo>
                  <a:lnTo>
                    <a:pt x="9499" y="16903"/>
                  </a:lnTo>
                  <a:lnTo>
                    <a:pt x="9499" y="14744"/>
                  </a:lnTo>
                  <a:lnTo>
                    <a:pt x="5181" y="14744"/>
                  </a:lnTo>
                  <a:lnTo>
                    <a:pt x="5181" y="12585"/>
                  </a:lnTo>
                  <a:lnTo>
                    <a:pt x="4317" y="12585"/>
                  </a:lnTo>
                  <a:lnTo>
                    <a:pt x="4317" y="4317"/>
                  </a:lnTo>
                  <a:lnTo>
                    <a:pt x="9499" y="4317"/>
                  </a:lnTo>
                  <a:lnTo>
                    <a:pt x="9499" y="0"/>
                  </a:lnTo>
                  <a:close/>
                </a:path>
                <a:path w="9525" h="17145">
                  <a:moveTo>
                    <a:pt x="9499" y="4317"/>
                  </a:moveTo>
                  <a:lnTo>
                    <a:pt x="5181" y="4317"/>
                  </a:lnTo>
                  <a:lnTo>
                    <a:pt x="5181" y="14744"/>
                  </a:lnTo>
                  <a:lnTo>
                    <a:pt x="7340" y="14744"/>
                  </a:lnTo>
                  <a:lnTo>
                    <a:pt x="7340" y="12585"/>
                  </a:lnTo>
                  <a:lnTo>
                    <a:pt x="9499" y="12585"/>
                  </a:lnTo>
                  <a:lnTo>
                    <a:pt x="9499" y="4317"/>
                  </a:lnTo>
                  <a:close/>
                </a:path>
                <a:path w="9525" h="17145">
                  <a:moveTo>
                    <a:pt x="9499" y="12585"/>
                  </a:moveTo>
                  <a:lnTo>
                    <a:pt x="7340" y="12585"/>
                  </a:lnTo>
                  <a:lnTo>
                    <a:pt x="7340" y="14744"/>
                  </a:lnTo>
                  <a:lnTo>
                    <a:pt x="9499" y="14744"/>
                  </a:lnTo>
                  <a:lnTo>
                    <a:pt x="9499" y="125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6111125" y="5837656"/>
              <a:ext cx="5715" cy="12700"/>
            </a:xfrm>
            <a:custGeom>
              <a:avLst/>
              <a:gdLst/>
              <a:ahLst/>
              <a:cxnLst/>
              <a:rect l="l" t="t" r="r" b="b"/>
              <a:pathLst>
                <a:path w="5714" h="12700">
                  <a:moveTo>
                    <a:pt x="5181" y="0"/>
                  </a:moveTo>
                  <a:lnTo>
                    <a:pt x="0" y="0"/>
                  </a:lnTo>
                  <a:lnTo>
                    <a:pt x="0" y="12598"/>
                  </a:lnTo>
                  <a:lnTo>
                    <a:pt x="5181" y="12598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6108966" y="5835497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5">
                  <a:moveTo>
                    <a:pt x="9499" y="0"/>
                  </a:moveTo>
                  <a:lnTo>
                    <a:pt x="0" y="0"/>
                  </a:lnTo>
                  <a:lnTo>
                    <a:pt x="0" y="16916"/>
                  </a:lnTo>
                  <a:lnTo>
                    <a:pt x="9499" y="16916"/>
                  </a:lnTo>
                  <a:lnTo>
                    <a:pt x="9499" y="14757"/>
                  </a:lnTo>
                  <a:lnTo>
                    <a:pt x="5181" y="14757"/>
                  </a:lnTo>
                  <a:lnTo>
                    <a:pt x="5181" y="12598"/>
                  </a:lnTo>
                  <a:lnTo>
                    <a:pt x="4317" y="12598"/>
                  </a:lnTo>
                  <a:lnTo>
                    <a:pt x="4317" y="4317"/>
                  </a:lnTo>
                  <a:lnTo>
                    <a:pt x="9499" y="4317"/>
                  </a:lnTo>
                  <a:lnTo>
                    <a:pt x="9499" y="0"/>
                  </a:lnTo>
                  <a:close/>
                </a:path>
                <a:path w="9525" h="17145">
                  <a:moveTo>
                    <a:pt x="9499" y="4317"/>
                  </a:moveTo>
                  <a:lnTo>
                    <a:pt x="5181" y="4317"/>
                  </a:lnTo>
                  <a:lnTo>
                    <a:pt x="5181" y="14757"/>
                  </a:lnTo>
                  <a:lnTo>
                    <a:pt x="7340" y="14757"/>
                  </a:lnTo>
                  <a:lnTo>
                    <a:pt x="7340" y="12598"/>
                  </a:lnTo>
                  <a:lnTo>
                    <a:pt x="9499" y="12598"/>
                  </a:lnTo>
                  <a:lnTo>
                    <a:pt x="9499" y="4317"/>
                  </a:lnTo>
                  <a:close/>
                </a:path>
                <a:path w="9525" h="17145">
                  <a:moveTo>
                    <a:pt x="9499" y="12598"/>
                  </a:moveTo>
                  <a:lnTo>
                    <a:pt x="7340" y="12598"/>
                  </a:lnTo>
                  <a:lnTo>
                    <a:pt x="7340" y="14757"/>
                  </a:lnTo>
                  <a:lnTo>
                    <a:pt x="9499" y="14757"/>
                  </a:lnTo>
                  <a:lnTo>
                    <a:pt x="9499" y="125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6110376" y="6765188"/>
              <a:ext cx="16510" cy="105410"/>
            </a:xfrm>
            <a:custGeom>
              <a:avLst/>
              <a:gdLst/>
              <a:ahLst/>
              <a:cxnLst/>
              <a:rect l="l" t="t" r="r" b="b"/>
              <a:pathLst>
                <a:path w="16510" h="105409">
                  <a:moveTo>
                    <a:pt x="16294" y="0"/>
                  </a:moveTo>
                  <a:lnTo>
                    <a:pt x="8902" y="0"/>
                  </a:lnTo>
                  <a:lnTo>
                    <a:pt x="8902" y="81495"/>
                  </a:lnTo>
                  <a:lnTo>
                    <a:pt x="5930" y="85204"/>
                  </a:lnTo>
                  <a:lnTo>
                    <a:pt x="0" y="94081"/>
                  </a:lnTo>
                  <a:lnTo>
                    <a:pt x="749" y="105194"/>
                  </a:lnTo>
                  <a:lnTo>
                    <a:pt x="8902" y="97040"/>
                  </a:lnTo>
                  <a:lnTo>
                    <a:pt x="16294" y="86677"/>
                  </a:lnTo>
                  <a:lnTo>
                    <a:pt x="16294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6108585" y="6763029"/>
              <a:ext cx="20955" cy="109220"/>
            </a:xfrm>
            <a:custGeom>
              <a:avLst/>
              <a:gdLst/>
              <a:ahLst/>
              <a:cxnLst/>
              <a:rect l="l" t="t" r="r" b="b"/>
              <a:pathLst>
                <a:path w="20954" h="109220">
                  <a:moveTo>
                    <a:pt x="20243" y="4318"/>
                  </a:moveTo>
                  <a:lnTo>
                    <a:pt x="15925" y="4318"/>
                  </a:lnTo>
                  <a:lnTo>
                    <a:pt x="15925" y="81445"/>
                  </a:lnTo>
                  <a:lnTo>
                    <a:pt x="15074" y="87236"/>
                  </a:lnTo>
                  <a:lnTo>
                    <a:pt x="1016" y="105816"/>
                  </a:lnTo>
                  <a:lnTo>
                    <a:pt x="4063" y="108877"/>
                  </a:lnTo>
                  <a:lnTo>
                    <a:pt x="12242" y="100736"/>
                  </a:lnTo>
                  <a:lnTo>
                    <a:pt x="16320" y="95034"/>
                  </a:lnTo>
                  <a:lnTo>
                    <a:pt x="20421" y="89077"/>
                  </a:lnTo>
                  <a:lnTo>
                    <a:pt x="20211" y="80645"/>
                  </a:lnTo>
                  <a:lnTo>
                    <a:pt x="20243" y="4318"/>
                  </a:lnTo>
                  <a:close/>
                </a:path>
                <a:path w="20954" h="109220">
                  <a:moveTo>
                    <a:pt x="20243" y="0"/>
                  </a:moveTo>
                  <a:lnTo>
                    <a:pt x="8534" y="0"/>
                  </a:lnTo>
                  <a:lnTo>
                    <a:pt x="8534" y="80645"/>
                  </a:lnTo>
                  <a:lnTo>
                    <a:pt x="7899" y="82562"/>
                  </a:lnTo>
                  <a:lnTo>
                    <a:pt x="7251" y="83934"/>
                  </a:lnTo>
                  <a:lnTo>
                    <a:pt x="6375" y="85521"/>
                  </a:lnTo>
                  <a:lnTo>
                    <a:pt x="0" y="95034"/>
                  </a:lnTo>
                  <a:lnTo>
                    <a:pt x="3581" y="97434"/>
                  </a:lnTo>
                  <a:lnTo>
                    <a:pt x="9410" y="88709"/>
                  </a:lnTo>
                  <a:lnTo>
                    <a:pt x="7721" y="87363"/>
                  </a:lnTo>
                  <a:lnTo>
                    <a:pt x="10488" y="87363"/>
                  </a:lnTo>
                  <a:lnTo>
                    <a:pt x="12814" y="84493"/>
                  </a:lnTo>
                  <a:lnTo>
                    <a:pt x="12852" y="4318"/>
                  </a:lnTo>
                  <a:lnTo>
                    <a:pt x="20243" y="4318"/>
                  </a:lnTo>
                  <a:lnTo>
                    <a:pt x="20243" y="0"/>
                  </a:lnTo>
                  <a:close/>
                </a:path>
                <a:path w="20954" h="109220">
                  <a:moveTo>
                    <a:pt x="7721" y="87363"/>
                  </a:moveTo>
                  <a:lnTo>
                    <a:pt x="9398" y="88709"/>
                  </a:lnTo>
                  <a:lnTo>
                    <a:pt x="9512" y="88557"/>
                  </a:lnTo>
                  <a:lnTo>
                    <a:pt x="7721" y="87363"/>
                  </a:lnTo>
                  <a:close/>
                </a:path>
                <a:path w="20954" h="109220">
                  <a:moveTo>
                    <a:pt x="10488" y="87363"/>
                  </a:moveTo>
                  <a:lnTo>
                    <a:pt x="7721" y="87363"/>
                  </a:lnTo>
                  <a:lnTo>
                    <a:pt x="9512" y="88557"/>
                  </a:lnTo>
                  <a:lnTo>
                    <a:pt x="10488" y="873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6111125" y="6875564"/>
              <a:ext cx="5715" cy="12700"/>
            </a:xfrm>
            <a:custGeom>
              <a:avLst/>
              <a:gdLst/>
              <a:ahLst/>
              <a:cxnLst/>
              <a:rect l="l" t="t" r="r" b="b"/>
              <a:pathLst>
                <a:path w="5714" h="12700">
                  <a:moveTo>
                    <a:pt x="5181" y="0"/>
                  </a:moveTo>
                  <a:lnTo>
                    <a:pt x="0" y="0"/>
                  </a:lnTo>
                  <a:lnTo>
                    <a:pt x="0" y="12598"/>
                  </a:lnTo>
                  <a:lnTo>
                    <a:pt x="5181" y="12598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6108966" y="6873404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5">
                  <a:moveTo>
                    <a:pt x="9499" y="0"/>
                  </a:moveTo>
                  <a:lnTo>
                    <a:pt x="0" y="0"/>
                  </a:lnTo>
                  <a:lnTo>
                    <a:pt x="0" y="16916"/>
                  </a:lnTo>
                  <a:lnTo>
                    <a:pt x="9499" y="16916"/>
                  </a:lnTo>
                  <a:lnTo>
                    <a:pt x="9499" y="14757"/>
                  </a:lnTo>
                  <a:lnTo>
                    <a:pt x="5181" y="14757"/>
                  </a:lnTo>
                  <a:lnTo>
                    <a:pt x="5181" y="12598"/>
                  </a:lnTo>
                  <a:lnTo>
                    <a:pt x="4317" y="12598"/>
                  </a:lnTo>
                  <a:lnTo>
                    <a:pt x="4317" y="4318"/>
                  </a:lnTo>
                  <a:lnTo>
                    <a:pt x="9499" y="4318"/>
                  </a:lnTo>
                  <a:lnTo>
                    <a:pt x="9499" y="0"/>
                  </a:lnTo>
                  <a:close/>
                </a:path>
                <a:path w="9525" h="17145">
                  <a:moveTo>
                    <a:pt x="9499" y="4318"/>
                  </a:moveTo>
                  <a:lnTo>
                    <a:pt x="5181" y="4318"/>
                  </a:lnTo>
                  <a:lnTo>
                    <a:pt x="5181" y="14757"/>
                  </a:lnTo>
                  <a:lnTo>
                    <a:pt x="7340" y="14757"/>
                  </a:lnTo>
                  <a:lnTo>
                    <a:pt x="7340" y="12598"/>
                  </a:lnTo>
                  <a:lnTo>
                    <a:pt x="9499" y="12598"/>
                  </a:lnTo>
                  <a:lnTo>
                    <a:pt x="9499" y="4318"/>
                  </a:lnTo>
                  <a:close/>
                </a:path>
                <a:path w="9525" h="17145">
                  <a:moveTo>
                    <a:pt x="9499" y="12598"/>
                  </a:moveTo>
                  <a:lnTo>
                    <a:pt x="7340" y="12598"/>
                  </a:lnTo>
                  <a:lnTo>
                    <a:pt x="7340" y="14757"/>
                  </a:lnTo>
                  <a:lnTo>
                    <a:pt x="9499" y="14757"/>
                  </a:lnTo>
                  <a:lnTo>
                    <a:pt x="9499" y="125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6111125" y="6898538"/>
              <a:ext cx="5715" cy="12700"/>
            </a:xfrm>
            <a:custGeom>
              <a:avLst/>
              <a:gdLst/>
              <a:ahLst/>
              <a:cxnLst/>
              <a:rect l="l" t="t" r="r" b="b"/>
              <a:pathLst>
                <a:path w="5714" h="12700">
                  <a:moveTo>
                    <a:pt x="5181" y="0"/>
                  </a:moveTo>
                  <a:lnTo>
                    <a:pt x="0" y="0"/>
                  </a:lnTo>
                  <a:lnTo>
                    <a:pt x="0" y="12598"/>
                  </a:lnTo>
                  <a:lnTo>
                    <a:pt x="5181" y="12598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6108966" y="6896379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5">
                  <a:moveTo>
                    <a:pt x="9499" y="0"/>
                  </a:moveTo>
                  <a:lnTo>
                    <a:pt x="0" y="0"/>
                  </a:lnTo>
                  <a:lnTo>
                    <a:pt x="0" y="16916"/>
                  </a:lnTo>
                  <a:lnTo>
                    <a:pt x="9499" y="16916"/>
                  </a:lnTo>
                  <a:lnTo>
                    <a:pt x="9499" y="14757"/>
                  </a:lnTo>
                  <a:lnTo>
                    <a:pt x="5181" y="14757"/>
                  </a:lnTo>
                  <a:lnTo>
                    <a:pt x="5181" y="12598"/>
                  </a:lnTo>
                  <a:lnTo>
                    <a:pt x="4317" y="12598"/>
                  </a:lnTo>
                  <a:lnTo>
                    <a:pt x="4317" y="4318"/>
                  </a:lnTo>
                  <a:lnTo>
                    <a:pt x="9499" y="4318"/>
                  </a:lnTo>
                  <a:lnTo>
                    <a:pt x="9499" y="0"/>
                  </a:lnTo>
                  <a:close/>
                </a:path>
                <a:path w="9525" h="17145">
                  <a:moveTo>
                    <a:pt x="9499" y="4318"/>
                  </a:moveTo>
                  <a:lnTo>
                    <a:pt x="5181" y="4318"/>
                  </a:lnTo>
                  <a:lnTo>
                    <a:pt x="5181" y="14757"/>
                  </a:lnTo>
                  <a:lnTo>
                    <a:pt x="7340" y="14757"/>
                  </a:lnTo>
                  <a:lnTo>
                    <a:pt x="7340" y="12598"/>
                  </a:lnTo>
                  <a:lnTo>
                    <a:pt x="9499" y="12598"/>
                  </a:lnTo>
                  <a:lnTo>
                    <a:pt x="9499" y="4318"/>
                  </a:lnTo>
                  <a:close/>
                </a:path>
                <a:path w="9525" h="17145">
                  <a:moveTo>
                    <a:pt x="9499" y="12598"/>
                  </a:moveTo>
                  <a:lnTo>
                    <a:pt x="7340" y="12598"/>
                  </a:lnTo>
                  <a:lnTo>
                    <a:pt x="7340" y="14757"/>
                  </a:lnTo>
                  <a:lnTo>
                    <a:pt x="9499" y="14757"/>
                  </a:lnTo>
                  <a:lnTo>
                    <a:pt x="9499" y="125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8" name="object 163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778792" y="5734545"/>
              <a:ext cx="64439" cy="89369"/>
            </a:xfrm>
            <a:prstGeom prst="rect">
              <a:avLst/>
            </a:prstGeom>
          </p:spPr>
        </p:pic>
        <p:pic>
          <p:nvPicPr>
            <p:cNvPr id="1639" name="object 163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81310" y="5757608"/>
              <a:ext cx="96126" cy="210654"/>
            </a:xfrm>
            <a:prstGeom prst="rect">
              <a:avLst/>
            </a:prstGeom>
          </p:spPr>
        </p:pic>
        <p:pic>
          <p:nvPicPr>
            <p:cNvPr id="1640" name="object 164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053103" y="5757608"/>
              <a:ext cx="88811" cy="144360"/>
            </a:xfrm>
            <a:prstGeom prst="rect">
              <a:avLst/>
            </a:prstGeom>
          </p:spPr>
        </p:pic>
      </p:grpSp>
      <p:sp>
        <p:nvSpPr>
          <p:cNvPr id="1641" name="object 1641"/>
          <p:cNvSpPr txBox="1"/>
          <p:nvPr/>
        </p:nvSpPr>
        <p:spPr>
          <a:xfrm>
            <a:off x="7958460" y="615951"/>
            <a:ext cx="14452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Combinaciones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50" name="object 1650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27</a:t>
            </a:fld>
            <a:endParaRPr spc="15" dirty="0"/>
          </a:p>
        </p:txBody>
      </p:sp>
      <p:sp>
        <p:nvSpPr>
          <p:cNvPr id="1642" name="object 1642"/>
          <p:cNvSpPr txBox="1"/>
          <p:nvPr/>
        </p:nvSpPr>
        <p:spPr>
          <a:xfrm>
            <a:off x="5762630" y="1964691"/>
            <a:ext cx="10502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25" dirty="0">
                <a:solidFill>
                  <a:srgbClr val="171514"/>
                </a:solidFill>
                <a:latin typeface="Trebuchet MS"/>
                <a:cs typeface="Trebuchet MS"/>
              </a:rPr>
              <a:t>Combinaciones</a:t>
            </a:r>
            <a:r>
              <a:rPr sz="5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50" b="1" spc="1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5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50" b="1" spc="25" dirty="0">
                <a:solidFill>
                  <a:srgbClr val="171514"/>
                </a:solidFill>
                <a:latin typeface="Trebuchet MS"/>
                <a:cs typeface="Trebuchet MS"/>
              </a:rPr>
              <a:t>medidores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643" name="object 1643"/>
          <p:cNvSpPr txBox="1"/>
          <p:nvPr/>
        </p:nvSpPr>
        <p:spPr>
          <a:xfrm>
            <a:off x="7958460" y="1874520"/>
            <a:ext cx="463042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Siemens.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combos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900" b="1" spc="25" dirty="0">
                <a:solidFill>
                  <a:srgbClr val="171514"/>
                </a:solidFill>
                <a:latin typeface="Trebuchet MS"/>
                <a:cs typeface="Trebuchet MS"/>
              </a:rPr>
              <a:t>medidores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.incluyen.dos.familias.de.productos,.medidor.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combinaciones.de.red.y.centro.de.carga.del.medidor..Cada.familia.es.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divididos.además.en.aprobados.por.EUSERC.y.no.por.EUSERC.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productos..Todos.los.productos.están.listados.UL.como.adecuados.para.su.uso.como.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equipos.de.entrada.de.servicio.y.tienen.previsiones.de.bloqueo..</a:t>
            </a:r>
            <a:endParaRPr sz="900">
              <a:latin typeface="Microsoft Sans Serif"/>
              <a:cs typeface="Microsoft Sans Serif"/>
            </a:endParaRPr>
          </a:p>
          <a:p>
            <a:pPr marL="12700" marR="538480">
              <a:lnSpc>
                <a:spcPct val="133300"/>
              </a:lnSpc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Clasificaciones.de.corriente.continua.para.las.cuatro.categorías.de.Siemens.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metros.combos.rango.desde.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00.a.400.amperios,.excepto.para.medidor.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combinaciones.de.centros.de.carga.que.van.desde.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25.a.400.amperios..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644" name="object 1644"/>
          <p:cNvSpPr txBox="1"/>
          <p:nvPr/>
        </p:nvSpPr>
        <p:spPr>
          <a:xfrm>
            <a:off x="8529280" y="5050792"/>
            <a:ext cx="6057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45" name="object 1645"/>
          <p:cNvSpPr txBox="1"/>
          <p:nvPr/>
        </p:nvSpPr>
        <p:spPr>
          <a:xfrm>
            <a:off x="10091992" y="5248909"/>
            <a:ext cx="11893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46" name="object 1646"/>
          <p:cNvSpPr txBox="1"/>
          <p:nvPr/>
        </p:nvSpPr>
        <p:spPr>
          <a:xfrm>
            <a:off x="8316532" y="7065983"/>
            <a:ext cx="1053465" cy="282129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algn="ctr">
              <a:spcBef>
                <a:spcPts val="26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600">
              <a:latin typeface="Microsoft Sans Serif"/>
              <a:cs typeface="Microsoft Sans Serif"/>
            </a:endParaRPr>
          </a:p>
          <a:p>
            <a:pPr marR="5715" algn="ctr">
              <a:spcBef>
                <a:spcPts val="229"/>
              </a:spcBef>
            </a:pP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647" name="object 1647"/>
          <p:cNvSpPr txBox="1"/>
          <p:nvPr/>
        </p:nvSpPr>
        <p:spPr>
          <a:xfrm>
            <a:off x="10161523" y="7020667"/>
            <a:ext cx="1053465" cy="554990"/>
          </a:xfrm>
          <a:prstGeom prst="rect">
            <a:avLst/>
          </a:prstGeom>
        </p:spPr>
        <p:txBody>
          <a:bodyPr vert="horz" wrap="square" lIns="0" tIns="95250" rIns="0" bIns="0" rtlCol="0">
            <a:spAutoFit/>
          </a:bodyPr>
          <a:lstStyle/>
          <a:p>
            <a:pPr marR="50165" algn="ctr">
              <a:spcBef>
                <a:spcPts val="750"/>
              </a:spcBef>
            </a:pPr>
            <a:r>
              <a:rPr sz="95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</a:t>
            </a:r>
            <a:endParaRPr sz="950">
              <a:latin typeface="Microsoft Sans Serif"/>
              <a:cs typeface="Microsoft Sans Serif"/>
            </a:endParaRPr>
          </a:p>
          <a:p>
            <a:pPr algn="ctr">
              <a:spcBef>
                <a:spcPts val="409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600">
              <a:latin typeface="Microsoft Sans Serif"/>
              <a:cs typeface="Microsoft Sans Serif"/>
            </a:endParaRPr>
          </a:p>
          <a:p>
            <a:pPr marR="5715" algn="ctr">
              <a:spcBef>
                <a:spcPts val="229"/>
              </a:spcBef>
            </a:pP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648" name="object 1648"/>
          <p:cNvSpPr txBox="1"/>
          <p:nvPr/>
        </p:nvSpPr>
        <p:spPr>
          <a:xfrm>
            <a:off x="5762631" y="7883649"/>
            <a:ext cx="56959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0" dirty="0">
                <a:solidFill>
                  <a:srgbClr val="171514"/>
                </a:solidFill>
                <a:latin typeface="Trebuchet MS"/>
                <a:cs typeface="Trebuchet MS"/>
              </a:rPr>
              <a:t>EUSERC</a:t>
            </a:r>
            <a:endParaRPr sz="1150">
              <a:latin typeface="Trebuchet MS"/>
              <a:cs typeface="Trebuchet MS"/>
            </a:endParaRPr>
          </a:p>
        </p:txBody>
      </p:sp>
      <p:sp>
        <p:nvSpPr>
          <p:cNvPr id="1649" name="object 1649"/>
          <p:cNvSpPr txBox="1"/>
          <p:nvPr/>
        </p:nvSpPr>
        <p:spPr>
          <a:xfrm>
            <a:off x="7958410" y="7873488"/>
            <a:ext cx="4346575" cy="130556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1050" b="1" spc="45" dirty="0">
                <a:solidFill>
                  <a:srgbClr val="171514"/>
                </a:solidFill>
                <a:latin typeface="Trebuchet MS"/>
                <a:cs typeface="Trebuchet MS"/>
              </a:rPr>
              <a:t>Comité</a:t>
            </a:r>
            <a:r>
              <a:rPr sz="10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3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10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40" dirty="0">
                <a:solidFill>
                  <a:srgbClr val="171514"/>
                </a:solidFill>
                <a:latin typeface="Trebuchet MS"/>
                <a:cs typeface="Trebuchet MS"/>
              </a:rPr>
              <a:t>Requisitos</a:t>
            </a:r>
            <a:r>
              <a:rPr sz="10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3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10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25" dirty="0">
                <a:solidFill>
                  <a:srgbClr val="171514"/>
                </a:solidFill>
                <a:latin typeface="Trebuchet MS"/>
                <a:cs typeface="Trebuchet MS"/>
              </a:rPr>
              <a:t>Servicio</a:t>
            </a:r>
            <a:r>
              <a:rPr sz="10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3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10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40" dirty="0">
                <a:solidFill>
                  <a:srgbClr val="171514"/>
                </a:solidFill>
                <a:latin typeface="Trebuchet MS"/>
                <a:cs typeface="Trebuchet MS"/>
              </a:rPr>
              <a:t>Utilidad</a:t>
            </a:r>
            <a:r>
              <a:rPr sz="10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3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105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35" dirty="0">
                <a:solidFill>
                  <a:srgbClr val="171514"/>
                </a:solidFill>
                <a:latin typeface="Trebuchet MS"/>
                <a:cs typeface="Trebuchet MS"/>
              </a:rPr>
              <a:t>Equipo</a:t>
            </a:r>
            <a:r>
              <a:rPr sz="105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050" b="1" spc="15" dirty="0">
                <a:solidFill>
                  <a:srgbClr val="171514"/>
                </a:solidFill>
                <a:latin typeface="Trebuchet MS"/>
                <a:cs typeface="Trebuchet MS"/>
              </a:rPr>
              <a:t>(EUSERC)</a:t>
            </a:r>
            <a:endParaRPr sz="1050">
              <a:latin typeface="Trebuchet MS"/>
              <a:cs typeface="Trebuchet MS"/>
            </a:endParaRPr>
          </a:p>
          <a:p>
            <a:pPr marL="12700" marR="5080">
              <a:lnSpc>
                <a:spcPct val="114300"/>
              </a:lnSpc>
            </a:pPr>
            <a:r>
              <a:rPr sz="10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.es.una.organización.de.aproximadamente.80.servicios.en. </a:t>
            </a:r>
            <a:r>
              <a:rPr sz="1050" dirty="0">
                <a:solidFill>
                  <a:srgbClr val="171514"/>
                </a:solidFill>
                <a:latin typeface="Microsoft Sans Serif"/>
                <a:cs typeface="Microsoft Sans Serif"/>
              </a:rPr>
              <a:t>2. </a:t>
            </a:r>
            <a:r>
              <a:rPr sz="10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estados.occidentales..Una.de.las.funciones.de.EUSERC.es.especificar. </a:t>
            </a:r>
            <a:r>
              <a:rPr sz="1050" spc="-2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requisitos.de.fabricación.e.instalación.para.la.medición.y. </a:t>
            </a:r>
            <a:r>
              <a:rPr sz="10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equipo.de.servicio..Las.empresas.de.servicios.dictan.cuándo.EUSERC.  </a:t>
            </a:r>
            <a:r>
              <a:rPr sz="10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se.debe.utilizar.equipo.conforme,.pero.el.equipo.EUSERC. </a:t>
            </a:r>
            <a:r>
              <a:rPr sz="10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también.puede.usarse.en.áreas.donde.no.lo.requiere.el.servicio.</a:t>
            </a:r>
            <a:endParaRPr sz="10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34445" y="2877566"/>
            <a:ext cx="32384" cy="5080"/>
          </a:xfrm>
          <a:custGeom>
            <a:avLst/>
            <a:gdLst/>
            <a:ahLst/>
            <a:cxnLst/>
            <a:rect l="l" t="t" r="r" b="b"/>
            <a:pathLst>
              <a:path w="32385" h="5080">
                <a:moveTo>
                  <a:pt x="32067" y="0"/>
                </a:moveTo>
                <a:lnTo>
                  <a:pt x="0" y="0"/>
                </a:lnTo>
                <a:lnTo>
                  <a:pt x="0" y="4660"/>
                </a:lnTo>
                <a:lnTo>
                  <a:pt x="32067" y="4660"/>
                </a:lnTo>
                <a:lnTo>
                  <a:pt x="3206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0362908" y="1802739"/>
            <a:ext cx="1884045" cy="1463040"/>
            <a:chOff x="5308307" y="1802739"/>
            <a:chExt cx="1884045" cy="1463040"/>
          </a:xfrm>
        </p:grpSpPr>
        <p:sp>
          <p:nvSpPr>
            <p:cNvPr id="4" name="object 4"/>
            <p:cNvSpPr/>
            <p:nvPr/>
          </p:nvSpPr>
          <p:spPr>
            <a:xfrm>
              <a:off x="5989663" y="1849119"/>
              <a:ext cx="39370" cy="1370330"/>
            </a:xfrm>
            <a:custGeom>
              <a:avLst/>
              <a:gdLst/>
              <a:ahLst/>
              <a:cxnLst/>
              <a:rect l="l" t="t" r="r" b="b"/>
              <a:pathLst>
                <a:path w="39370" h="1370330">
                  <a:moveTo>
                    <a:pt x="177" y="1289634"/>
                  </a:moveTo>
                  <a:lnTo>
                    <a:pt x="0" y="1292745"/>
                  </a:lnTo>
                  <a:lnTo>
                    <a:pt x="177" y="1292783"/>
                  </a:lnTo>
                  <a:lnTo>
                    <a:pt x="177" y="1289634"/>
                  </a:lnTo>
                  <a:close/>
                </a:path>
                <a:path w="39370" h="1370330">
                  <a:moveTo>
                    <a:pt x="1333" y="1292987"/>
                  </a:moveTo>
                  <a:lnTo>
                    <a:pt x="177" y="1292783"/>
                  </a:lnTo>
                  <a:lnTo>
                    <a:pt x="177" y="1370304"/>
                  </a:lnTo>
                  <a:lnTo>
                    <a:pt x="1104" y="1370304"/>
                  </a:lnTo>
                  <a:lnTo>
                    <a:pt x="1333" y="1292987"/>
                  </a:lnTo>
                  <a:close/>
                </a:path>
                <a:path w="39370" h="1370330">
                  <a:moveTo>
                    <a:pt x="6946" y="0"/>
                  </a:moveTo>
                  <a:lnTo>
                    <a:pt x="177" y="0"/>
                  </a:lnTo>
                  <a:lnTo>
                    <a:pt x="177" y="1125220"/>
                  </a:lnTo>
                  <a:lnTo>
                    <a:pt x="177" y="1234440"/>
                  </a:lnTo>
                  <a:lnTo>
                    <a:pt x="177" y="1285240"/>
                  </a:lnTo>
                  <a:lnTo>
                    <a:pt x="177" y="1289050"/>
                  </a:lnTo>
                  <a:lnTo>
                    <a:pt x="317" y="1289050"/>
                  </a:lnTo>
                  <a:lnTo>
                    <a:pt x="317" y="1285240"/>
                  </a:lnTo>
                  <a:lnTo>
                    <a:pt x="1333" y="1285240"/>
                  </a:lnTo>
                  <a:lnTo>
                    <a:pt x="1333" y="1234440"/>
                  </a:lnTo>
                  <a:lnTo>
                    <a:pt x="4013" y="1234440"/>
                  </a:lnTo>
                  <a:lnTo>
                    <a:pt x="4013" y="1125220"/>
                  </a:lnTo>
                  <a:lnTo>
                    <a:pt x="6946" y="1125220"/>
                  </a:lnTo>
                  <a:lnTo>
                    <a:pt x="6946" y="0"/>
                  </a:lnTo>
                  <a:close/>
                </a:path>
                <a:path w="39370" h="1370330">
                  <a:moveTo>
                    <a:pt x="39306" y="0"/>
                  </a:moveTo>
                  <a:lnTo>
                    <a:pt x="31457" y="0"/>
                  </a:lnTo>
                  <a:lnTo>
                    <a:pt x="31457" y="1125220"/>
                  </a:lnTo>
                  <a:lnTo>
                    <a:pt x="31457" y="1234440"/>
                  </a:lnTo>
                  <a:lnTo>
                    <a:pt x="31457" y="1285240"/>
                  </a:lnTo>
                  <a:lnTo>
                    <a:pt x="31457" y="1292860"/>
                  </a:lnTo>
                  <a:lnTo>
                    <a:pt x="31457" y="1370330"/>
                  </a:lnTo>
                  <a:lnTo>
                    <a:pt x="33578" y="1370330"/>
                  </a:lnTo>
                  <a:lnTo>
                    <a:pt x="33578" y="1292860"/>
                  </a:lnTo>
                  <a:lnTo>
                    <a:pt x="32550" y="1292860"/>
                  </a:lnTo>
                  <a:lnTo>
                    <a:pt x="32550" y="1285240"/>
                  </a:lnTo>
                  <a:lnTo>
                    <a:pt x="33693" y="1285240"/>
                  </a:lnTo>
                  <a:lnTo>
                    <a:pt x="33693" y="1234440"/>
                  </a:lnTo>
                  <a:lnTo>
                    <a:pt x="36372" y="1234440"/>
                  </a:lnTo>
                  <a:lnTo>
                    <a:pt x="36372" y="1125220"/>
                  </a:lnTo>
                  <a:lnTo>
                    <a:pt x="39306" y="1125220"/>
                  </a:lnTo>
                  <a:lnTo>
                    <a:pt x="3930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963132" y="1849792"/>
              <a:ext cx="52069" cy="1368425"/>
            </a:xfrm>
            <a:custGeom>
              <a:avLst/>
              <a:gdLst/>
              <a:ahLst/>
              <a:cxnLst/>
              <a:rect l="l" t="t" r="r" b="b"/>
              <a:pathLst>
                <a:path w="52070" h="1368425">
                  <a:moveTo>
                    <a:pt x="10668" y="0"/>
                  </a:moveTo>
                  <a:lnTo>
                    <a:pt x="0" y="0"/>
                  </a:lnTo>
                  <a:lnTo>
                    <a:pt x="0" y="1368094"/>
                  </a:lnTo>
                  <a:lnTo>
                    <a:pt x="10668" y="1368094"/>
                  </a:lnTo>
                  <a:lnTo>
                    <a:pt x="10668" y="0"/>
                  </a:lnTo>
                  <a:close/>
                </a:path>
                <a:path w="52070" h="1368425">
                  <a:moveTo>
                    <a:pt x="52057" y="0"/>
                  </a:moveTo>
                  <a:lnTo>
                    <a:pt x="43929" y="0"/>
                  </a:lnTo>
                  <a:lnTo>
                    <a:pt x="43929" y="1368094"/>
                  </a:lnTo>
                  <a:lnTo>
                    <a:pt x="52057" y="1368094"/>
                  </a:lnTo>
                  <a:lnTo>
                    <a:pt x="5205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310593" y="1805025"/>
              <a:ext cx="1285875" cy="43180"/>
            </a:xfrm>
            <a:custGeom>
              <a:avLst/>
              <a:gdLst/>
              <a:ahLst/>
              <a:cxnLst/>
              <a:rect l="l" t="t" r="r" b="b"/>
              <a:pathLst>
                <a:path w="1285875" h="43180">
                  <a:moveTo>
                    <a:pt x="1285494" y="0"/>
                  </a:moveTo>
                  <a:lnTo>
                    <a:pt x="0" y="0"/>
                  </a:lnTo>
                  <a:lnTo>
                    <a:pt x="0" y="42672"/>
                  </a:lnTo>
                  <a:lnTo>
                    <a:pt x="1285494" y="42672"/>
                  </a:lnTo>
                  <a:lnTo>
                    <a:pt x="128549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310593" y="1805025"/>
              <a:ext cx="1285875" cy="43180"/>
            </a:xfrm>
            <a:custGeom>
              <a:avLst/>
              <a:gdLst/>
              <a:ahLst/>
              <a:cxnLst/>
              <a:rect l="l" t="t" r="r" b="b"/>
              <a:pathLst>
                <a:path w="1285875" h="43180">
                  <a:moveTo>
                    <a:pt x="1285493" y="42672"/>
                  </a:moveTo>
                  <a:lnTo>
                    <a:pt x="0" y="42672"/>
                  </a:lnTo>
                  <a:lnTo>
                    <a:pt x="0" y="0"/>
                  </a:lnTo>
                  <a:lnTo>
                    <a:pt x="1285493" y="0"/>
                  </a:lnTo>
                  <a:lnTo>
                    <a:pt x="1285493" y="4267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950673" y="1847710"/>
              <a:ext cx="47625" cy="1372870"/>
            </a:xfrm>
            <a:custGeom>
              <a:avLst/>
              <a:gdLst/>
              <a:ahLst/>
              <a:cxnLst/>
              <a:rect l="l" t="t" r="r" b="b"/>
              <a:pathLst>
                <a:path w="47625" h="1372870">
                  <a:moveTo>
                    <a:pt x="47116" y="0"/>
                  </a:moveTo>
                  <a:lnTo>
                    <a:pt x="0" y="0"/>
                  </a:lnTo>
                  <a:lnTo>
                    <a:pt x="0" y="1372603"/>
                  </a:lnTo>
                  <a:lnTo>
                    <a:pt x="47116" y="1372603"/>
                  </a:lnTo>
                  <a:lnTo>
                    <a:pt x="4711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950673" y="1847697"/>
              <a:ext cx="47625" cy="1372870"/>
            </a:xfrm>
            <a:custGeom>
              <a:avLst/>
              <a:gdLst/>
              <a:ahLst/>
              <a:cxnLst/>
              <a:rect l="l" t="t" r="r" b="b"/>
              <a:pathLst>
                <a:path w="47625" h="1372870">
                  <a:moveTo>
                    <a:pt x="0" y="0"/>
                  </a:moveTo>
                  <a:lnTo>
                    <a:pt x="0" y="1372615"/>
                  </a:lnTo>
                  <a:lnTo>
                    <a:pt x="47116" y="1372615"/>
                  </a:lnTo>
                  <a:lnTo>
                    <a:pt x="47116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376811" y="1847697"/>
              <a:ext cx="574040" cy="36830"/>
            </a:xfrm>
            <a:custGeom>
              <a:avLst/>
              <a:gdLst/>
              <a:ahLst/>
              <a:cxnLst/>
              <a:rect l="l" t="t" r="r" b="b"/>
              <a:pathLst>
                <a:path w="574039" h="36830">
                  <a:moveTo>
                    <a:pt x="573862" y="0"/>
                  </a:moveTo>
                  <a:lnTo>
                    <a:pt x="0" y="0"/>
                  </a:lnTo>
                  <a:lnTo>
                    <a:pt x="41363" y="36448"/>
                  </a:lnTo>
                  <a:lnTo>
                    <a:pt x="573862" y="36448"/>
                  </a:lnTo>
                  <a:lnTo>
                    <a:pt x="57386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376811" y="1847697"/>
              <a:ext cx="574040" cy="36830"/>
            </a:xfrm>
            <a:custGeom>
              <a:avLst/>
              <a:gdLst/>
              <a:ahLst/>
              <a:cxnLst/>
              <a:rect l="l" t="t" r="r" b="b"/>
              <a:pathLst>
                <a:path w="574039" h="36830">
                  <a:moveTo>
                    <a:pt x="573862" y="36448"/>
                  </a:moveTo>
                  <a:lnTo>
                    <a:pt x="573862" y="0"/>
                  </a:lnTo>
                  <a:lnTo>
                    <a:pt x="0" y="0"/>
                  </a:lnTo>
                  <a:lnTo>
                    <a:pt x="41363" y="36448"/>
                  </a:lnTo>
                  <a:lnTo>
                    <a:pt x="573862" y="364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997790" y="1847710"/>
              <a:ext cx="22225" cy="1372870"/>
            </a:xfrm>
            <a:custGeom>
              <a:avLst/>
              <a:gdLst/>
              <a:ahLst/>
              <a:cxnLst/>
              <a:rect l="l" t="t" r="r" b="b"/>
              <a:pathLst>
                <a:path w="22225" h="1372870">
                  <a:moveTo>
                    <a:pt x="22225" y="0"/>
                  </a:moveTo>
                  <a:lnTo>
                    <a:pt x="0" y="0"/>
                  </a:lnTo>
                  <a:lnTo>
                    <a:pt x="0" y="1372603"/>
                  </a:lnTo>
                  <a:lnTo>
                    <a:pt x="22225" y="1372603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997790" y="1847697"/>
              <a:ext cx="22225" cy="1372870"/>
            </a:xfrm>
            <a:custGeom>
              <a:avLst/>
              <a:gdLst/>
              <a:ahLst/>
              <a:cxnLst/>
              <a:rect l="l" t="t" r="r" b="b"/>
              <a:pathLst>
                <a:path w="22225" h="1372870">
                  <a:moveTo>
                    <a:pt x="0" y="0"/>
                  </a:moveTo>
                  <a:lnTo>
                    <a:pt x="0" y="1372615"/>
                  </a:lnTo>
                  <a:lnTo>
                    <a:pt x="22225" y="1372615"/>
                  </a:lnTo>
                  <a:lnTo>
                    <a:pt x="22225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333707" y="1847697"/>
              <a:ext cx="85090" cy="1372870"/>
            </a:xfrm>
            <a:custGeom>
              <a:avLst/>
              <a:gdLst/>
              <a:ahLst/>
              <a:cxnLst/>
              <a:rect l="l" t="t" r="r" b="b"/>
              <a:pathLst>
                <a:path w="85089" h="1372870">
                  <a:moveTo>
                    <a:pt x="43103" y="0"/>
                  </a:moveTo>
                  <a:lnTo>
                    <a:pt x="0" y="0"/>
                  </a:lnTo>
                  <a:lnTo>
                    <a:pt x="0" y="1372615"/>
                  </a:lnTo>
                  <a:lnTo>
                    <a:pt x="84467" y="1315745"/>
                  </a:lnTo>
                  <a:lnTo>
                    <a:pt x="84467" y="36448"/>
                  </a:lnTo>
                  <a:lnTo>
                    <a:pt x="4310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333707" y="1847697"/>
              <a:ext cx="85090" cy="1372870"/>
            </a:xfrm>
            <a:custGeom>
              <a:avLst/>
              <a:gdLst/>
              <a:ahLst/>
              <a:cxnLst/>
              <a:rect l="l" t="t" r="r" b="b"/>
              <a:pathLst>
                <a:path w="85089" h="1372870">
                  <a:moveTo>
                    <a:pt x="43103" y="0"/>
                  </a:moveTo>
                  <a:lnTo>
                    <a:pt x="0" y="0"/>
                  </a:lnTo>
                  <a:lnTo>
                    <a:pt x="0" y="1372615"/>
                  </a:lnTo>
                  <a:lnTo>
                    <a:pt x="8890" y="1366646"/>
                  </a:lnTo>
                  <a:lnTo>
                    <a:pt x="84467" y="1315745"/>
                  </a:lnTo>
                  <a:lnTo>
                    <a:pt x="84467" y="1273124"/>
                  </a:lnTo>
                  <a:lnTo>
                    <a:pt x="84467" y="36448"/>
                  </a:lnTo>
                  <a:lnTo>
                    <a:pt x="43103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418175" y="1884146"/>
              <a:ext cx="532765" cy="1279525"/>
            </a:xfrm>
            <a:custGeom>
              <a:avLst/>
              <a:gdLst/>
              <a:ahLst/>
              <a:cxnLst/>
              <a:rect l="l" t="t" r="r" b="b"/>
              <a:pathLst>
                <a:path w="532764" h="1279525">
                  <a:moveTo>
                    <a:pt x="532498" y="0"/>
                  </a:moveTo>
                  <a:lnTo>
                    <a:pt x="0" y="0"/>
                  </a:lnTo>
                  <a:lnTo>
                    <a:pt x="0" y="1279283"/>
                  </a:lnTo>
                  <a:lnTo>
                    <a:pt x="532498" y="1279283"/>
                  </a:lnTo>
                  <a:lnTo>
                    <a:pt x="53249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418175" y="1884146"/>
              <a:ext cx="532765" cy="1279525"/>
            </a:xfrm>
            <a:custGeom>
              <a:avLst/>
              <a:gdLst/>
              <a:ahLst/>
              <a:cxnLst/>
              <a:rect l="l" t="t" r="r" b="b"/>
              <a:pathLst>
                <a:path w="532764" h="1279525">
                  <a:moveTo>
                    <a:pt x="532498" y="0"/>
                  </a:moveTo>
                  <a:lnTo>
                    <a:pt x="0" y="0"/>
                  </a:lnTo>
                  <a:lnTo>
                    <a:pt x="0" y="1279296"/>
                  </a:lnTo>
                  <a:lnTo>
                    <a:pt x="532498" y="1279296"/>
                  </a:lnTo>
                  <a:lnTo>
                    <a:pt x="53249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333707" y="3163442"/>
              <a:ext cx="617220" cy="57150"/>
            </a:xfrm>
            <a:custGeom>
              <a:avLst/>
              <a:gdLst/>
              <a:ahLst/>
              <a:cxnLst/>
              <a:rect l="l" t="t" r="r" b="b"/>
              <a:pathLst>
                <a:path w="617220" h="57150">
                  <a:moveTo>
                    <a:pt x="616966" y="0"/>
                  </a:moveTo>
                  <a:lnTo>
                    <a:pt x="84467" y="0"/>
                  </a:lnTo>
                  <a:lnTo>
                    <a:pt x="0" y="56870"/>
                  </a:lnTo>
                  <a:lnTo>
                    <a:pt x="616966" y="56870"/>
                  </a:lnTo>
                  <a:lnTo>
                    <a:pt x="61696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333707" y="3163442"/>
              <a:ext cx="617220" cy="57150"/>
            </a:xfrm>
            <a:custGeom>
              <a:avLst/>
              <a:gdLst/>
              <a:ahLst/>
              <a:cxnLst/>
              <a:rect l="l" t="t" r="r" b="b"/>
              <a:pathLst>
                <a:path w="617220" h="57150">
                  <a:moveTo>
                    <a:pt x="84467" y="0"/>
                  </a:moveTo>
                  <a:lnTo>
                    <a:pt x="0" y="56870"/>
                  </a:lnTo>
                  <a:lnTo>
                    <a:pt x="616966" y="56870"/>
                  </a:lnTo>
                  <a:lnTo>
                    <a:pt x="616966" y="0"/>
                  </a:lnTo>
                  <a:lnTo>
                    <a:pt x="8446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020015" y="1847697"/>
              <a:ext cx="535940" cy="1372870"/>
            </a:xfrm>
            <a:custGeom>
              <a:avLst/>
              <a:gdLst/>
              <a:ahLst/>
              <a:cxnLst/>
              <a:rect l="l" t="t" r="r" b="b"/>
              <a:pathLst>
                <a:path w="535940" h="1372870">
                  <a:moveTo>
                    <a:pt x="535622" y="0"/>
                  </a:moveTo>
                  <a:lnTo>
                    <a:pt x="0" y="0"/>
                  </a:lnTo>
                  <a:lnTo>
                    <a:pt x="0" y="1372615"/>
                  </a:lnTo>
                  <a:lnTo>
                    <a:pt x="4305" y="1372615"/>
                  </a:lnTo>
                  <a:lnTo>
                    <a:pt x="4229" y="1236814"/>
                  </a:lnTo>
                  <a:lnTo>
                    <a:pt x="9563" y="1125486"/>
                  </a:lnTo>
                  <a:lnTo>
                    <a:pt x="535622" y="1125486"/>
                  </a:lnTo>
                  <a:lnTo>
                    <a:pt x="53562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020015" y="1847697"/>
              <a:ext cx="535940" cy="1372870"/>
            </a:xfrm>
            <a:custGeom>
              <a:avLst/>
              <a:gdLst/>
              <a:ahLst/>
              <a:cxnLst/>
              <a:rect l="l" t="t" r="r" b="b"/>
              <a:pathLst>
                <a:path w="535940" h="1372870">
                  <a:moveTo>
                    <a:pt x="9563" y="1125486"/>
                  </a:moveTo>
                  <a:lnTo>
                    <a:pt x="535622" y="1125486"/>
                  </a:lnTo>
                  <a:lnTo>
                    <a:pt x="535622" y="0"/>
                  </a:lnTo>
                  <a:lnTo>
                    <a:pt x="0" y="0"/>
                  </a:lnTo>
                  <a:lnTo>
                    <a:pt x="0" y="1372615"/>
                  </a:lnTo>
                  <a:lnTo>
                    <a:pt x="4305" y="1372615"/>
                  </a:lnTo>
                  <a:lnTo>
                    <a:pt x="4229" y="1360843"/>
                  </a:lnTo>
                  <a:lnTo>
                    <a:pt x="4229" y="1236814"/>
                  </a:lnTo>
                  <a:lnTo>
                    <a:pt x="9563" y="112548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036894" y="3206749"/>
              <a:ext cx="539750" cy="13970"/>
            </a:xfrm>
            <a:custGeom>
              <a:avLst/>
              <a:gdLst/>
              <a:ahLst/>
              <a:cxnLst/>
              <a:rect l="l" t="t" r="r" b="b"/>
              <a:pathLst>
                <a:path w="539750" h="13969">
                  <a:moveTo>
                    <a:pt x="539127" y="7620"/>
                  </a:moveTo>
                  <a:lnTo>
                    <a:pt x="537133" y="7620"/>
                  </a:lnTo>
                  <a:lnTo>
                    <a:pt x="537133" y="6350"/>
                  </a:lnTo>
                  <a:lnTo>
                    <a:pt x="535139" y="6350"/>
                  </a:lnTo>
                  <a:lnTo>
                    <a:pt x="535139" y="0"/>
                  </a:lnTo>
                  <a:lnTo>
                    <a:pt x="533400" y="0"/>
                  </a:lnTo>
                  <a:lnTo>
                    <a:pt x="533400" y="6350"/>
                  </a:lnTo>
                  <a:lnTo>
                    <a:pt x="2019" y="6350"/>
                  </a:lnTo>
                  <a:lnTo>
                    <a:pt x="2019" y="7620"/>
                  </a:lnTo>
                  <a:lnTo>
                    <a:pt x="0" y="7620"/>
                  </a:lnTo>
                  <a:lnTo>
                    <a:pt x="0" y="13970"/>
                  </a:lnTo>
                  <a:lnTo>
                    <a:pt x="539127" y="13970"/>
                  </a:lnTo>
                  <a:lnTo>
                    <a:pt x="539127" y="762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036894" y="3206597"/>
              <a:ext cx="541020" cy="13970"/>
            </a:xfrm>
            <a:custGeom>
              <a:avLst/>
              <a:gdLst/>
              <a:ahLst/>
              <a:cxnLst/>
              <a:rect l="l" t="t" r="r" b="b"/>
              <a:pathLst>
                <a:path w="541020" h="13969">
                  <a:moveTo>
                    <a:pt x="0" y="7264"/>
                  </a:moveTo>
                  <a:lnTo>
                    <a:pt x="0" y="13715"/>
                  </a:lnTo>
                  <a:lnTo>
                    <a:pt x="540588" y="13715"/>
                  </a:lnTo>
                  <a:lnTo>
                    <a:pt x="533400" y="0"/>
                  </a:lnTo>
                  <a:lnTo>
                    <a:pt x="533400" y="6248"/>
                  </a:lnTo>
                  <a:lnTo>
                    <a:pt x="2019" y="6248"/>
                  </a:lnTo>
                  <a:lnTo>
                    <a:pt x="2019" y="7264"/>
                  </a:lnTo>
                  <a:lnTo>
                    <a:pt x="0" y="72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024244" y="2973184"/>
              <a:ext cx="549910" cy="240029"/>
            </a:xfrm>
            <a:custGeom>
              <a:avLst/>
              <a:gdLst/>
              <a:ahLst/>
              <a:cxnLst/>
              <a:rect l="l" t="t" r="r" b="b"/>
              <a:pathLst>
                <a:path w="549909" h="240030">
                  <a:moveTo>
                    <a:pt x="539394" y="0"/>
                  </a:moveTo>
                  <a:lnTo>
                    <a:pt x="5333" y="0"/>
                  </a:lnTo>
                  <a:lnTo>
                    <a:pt x="0" y="111328"/>
                  </a:lnTo>
                  <a:lnTo>
                    <a:pt x="0" y="235356"/>
                  </a:lnTo>
                  <a:lnTo>
                    <a:pt x="14668" y="235356"/>
                  </a:lnTo>
                  <a:lnTo>
                    <a:pt x="14668" y="239661"/>
                  </a:lnTo>
                  <a:lnTo>
                    <a:pt x="546049" y="239661"/>
                  </a:lnTo>
                  <a:lnTo>
                    <a:pt x="546049" y="192912"/>
                  </a:lnTo>
                  <a:lnTo>
                    <a:pt x="549617" y="192912"/>
                  </a:lnTo>
                  <a:lnTo>
                    <a:pt x="549617" y="108457"/>
                  </a:lnTo>
                  <a:lnTo>
                    <a:pt x="543394" y="6210"/>
                  </a:lnTo>
                  <a:lnTo>
                    <a:pt x="53939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024244" y="2973184"/>
              <a:ext cx="549910" cy="240029"/>
            </a:xfrm>
            <a:custGeom>
              <a:avLst/>
              <a:gdLst/>
              <a:ahLst/>
              <a:cxnLst/>
              <a:rect l="l" t="t" r="r" b="b"/>
              <a:pathLst>
                <a:path w="549909" h="240030">
                  <a:moveTo>
                    <a:pt x="543394" y="6210"/>
                  </a:moveTo>
                  <a:lnTo>
                    <a:pt x="539394" y="0"/>
                  </a:lnTo>
                  <a:lnTo>
                    <a:pt x="531393" y="0"/>
                  </a:lnTo>
                  <a:lnTo>
                    <a:pt x="5333" y="0"/>
                  </a:lnTo>
                  <a:lnTo>
                    <a:pt x="0" y="111328"/>
                  </a:lnTo>
                  <a:lnTo>
                    <a:pt x="0" y="235356"/>
                  </a:lnTo>
                  <a:lnTo>
                    <a:pt x="14668" y="235356"/>
                  </a:lnTo>
                  <a:lnTo>
                    <a:pt x="14668" y="239661"/>
                  </a:lnTo>
                  <a:lnTo>
                    <a:pt x="546049" y="239661"/>
                  </a:lnTo>
                  <a:lnTo>
                    <a:pt x="546049" y="233413"/>
                  </a:lnTo>
                  <a:lnTo>
                    <a:pt x="546049" y="192912"/>
                  </a:lnTo>
                  <a:lnTo>
                    <a:pt x="549617" y="192912"/>
                  </a:lnTo>
                  <a:lnTo>
                    <a:pt x="549617" y="108457"/>
                  </a:lnTo>
                  <a:lnTo>
                    <a:pt x="543394" y="621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555638" y="1847697"/>
              <a:ext cx="22225" cy="1372870"/>
            </a:xfrm>
            <a:custGeom>
              <a:avLst/>
              <a:gdLst/>
              <a:ahLst/>
              <a:cxnLst/>
              <a:rect l="l" t="t" r="r" b="b"/>
              <a:pathLst>
                <a:path w="22225" h="1372870">
                  <a:moveTo>
                    <a:pt x="21844" y="0"/>
                  </a:moveTo>
                  <a:lnTo>
                    <a:pt x="0" y="0"/>
                  </a:lnTo>
                  <a:lnTo>
                    <a:pt x="0" y="1125486"/>
                  </a:lnTo>
                  <a:lnTo>
                    <a:pt x="8000" y="1125486"/>
                  </a:lnTo>
                  <a:lnTo>
                    <a:pt x="12001" y="1131696"/>
                  </a:lnTo>
                  <a:lnTo>
                    <a:pt x="18224" y="1233944"/>
                  </a:lnTo>
                  <a:lnTo>
                    <a:pt x="18224" y="1318399"/>
                  </a:lnTo>
                  <a:lnTo>
                    <a:pt x="14655" y="1318399"/>
                  </a:lnTo>
                  <a:lnTo>
                    <a:pt x="14655" y="1358900"/>
                  </a:lnTo>
                  <a:lnTo>
                    <a:pt x="21844" y="1372615"/>
                  </a:lnTo>
                  <a:lnTo>
                    <a:pt x="2184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555638" y="1847697"/>
              <a:ext cx="22225" cy="1372870"/>
            </a:xfrm>
            <a:custGeom>
              <a:avLst/>
              <a:gdLst/>
              <a:ahLst/>
              <a:cxnLst/>
              <a:rect l="l" t="t" r="r" b="b"/>
              <a:pathLst>
                <a:path w="22225" h="1372870">
                  <a:moveTo>
                    <a:pt x="0" y="0"/>
                  </a:moveTo>
                  <a:lnTo>
                    <a:pt x="0" y="1125486"/>
                  </a:lnTo>
                  <a:lnTo>
                    <a:pt x="8000" y="1125486"/>
                  </a:lnTo>
                  <a:lnTo>
                    <a:pt x="12001" y="1131696"/>
                  </a:lnTo>
                  <a:lnTo>
                    <a:pt x="18224" y="1233944"/>
                  </a:lnTo>
                  <a:lnTo>
                    <a:pt x="18224" y="1318399"/>
                  </a:lnTo>
                  <a:lnTo>
                    <a:pt x="14655" y="1318399"/>
                  </a:lnTo>
                  <a:lnTo>
                    <a:pt x="14655" y="1358900"/>
                  </a:lnTo>
                  <a:lnTo>
                    <a:pt x="21844" y="1372615"/>
                  </a:lnTo>
                  <a:lnTo>
                    <a:pt x="21844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63639" y="2267750"/>
              <a:ext cx="10160" cy="20320"/>
            </a:xfrm>
            <a:custGeom>
              <a:avLst/>
              <a:gdLst/>
              <a:ahLst/>
              <a:cxnLst/>
              <a:rect l="l" t="t" r="r" b="b"/>
              <a:pathLst>
                <a:path w="10159" h="20319">
                  <a:moveTo>
                    <a:pt x="9105" y="0"/>
                  </a:moveTo>
                  <a:lnTo>
                    <a:pt x="901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901" y="20002"/>
                  </a:lnTo>
                  <a:lnTo>
                    <a:pt x="8000" y="20002"/>
                  </a:lnTo>
                  <a:lnTo>
                    <a:pt x="9105" y="20002"/>
                  </a:lnTo>
                  <a:lnTo>
                    <a:pt x="9994" y="15532"/>
                  </a:lnTo>
                  <a:lnTo>
                    <a:pt x="9994" y="4483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563639" y="2267750"/>
              <a:ext cx="10160" cy="20320"/>
            </a:xfrm>
            <a:custGeom>
              <a:avLst/>
              <a:gdLst/>
              <a:ahLst/>
              <a:cxnLst/>
              <a:rect l="l" t="t" r="r" b="b"/>
              <a:pathLst>
                <a:path w="10159" h="20319">
                  <a:moveTo>
                    <a:pt x="8000" y="20002"/>
                  </a:moveTo>
                  <a:lnTo>
                    <a:pt x="9105" y="20002"/>
                  </a:lnTo>
                  <a:lnTo>
                    <a:pt x="9994" y="15532"/>
                  </a:lnTo>
                  <a:lnTo>
                    <a:pt x="9994" y="10007"/>
                  </a:lnTo>
                  <a:lnTo>
                    <a:pt x="9994" y="4483"/>
                  </a:lnTo>
                  <a:lnTo>
                    <a:pt x="9105" y="0"/>
                  </a:lnTo>
                  <a:lnTo>
                    <a:pt x="8000" y="0"/>
                  </a:lnTo>
                  <a:lnTo>
                    <a:pt x="2006" y="0"/>
                  </a:lnTo>
                  <a:lnTo>
                    <a:pt x="901" y="0"/>
                  </a:lnTo>
                  <a:lnTo>
                    <a:pt x="0" y="4483"/>
                  </a:lnTo>
                  <a:lnTo>
                    <a:pt x="0" y="10007"/>
                  </a:lnTo>
                  <a:lnTo>
                    <a:pt x="0" y="15532"/>
                  </a:lnTo>
                  <a:lnTo>
                    <a:pt x="901" y="20002"/>
                  </a:lnTo>
                  <a:lnTo>
                    <a:pt x="2006" y="20002"/>
                  </a:lnTo>
                  <a:lnTo>
                    <a:pt x="8000" y="200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577482" y="2268740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89">
                  <a:moveTo>
                    <a:pt x="4775" y="0"/>
                  </a:moveTo>
                  <a:lnTo>
                    <a:pt x="0" y="0"/>
                  </a:lnTo>
                  <a:lnTo>
                    <a:pt x="0" y="21196"/>
                  </a:lnTo>
                  <a:lnTo>
                    <a:pt x="4775" y="21196"/>
                  </a:lnTo>
                  <a:lnTo>
                    <a:pt x="8470" y="15900"/>
                  </a:lnTo>
                  <a:lnTo>
                    <a:pt x="8470" y="5295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577482" y="2268740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89">
                  <a:moveTo>
                    <a:pt x="0" y="0"/>
                  </a:moveTo>
                  <a:lnTo>
                    <a:pt x="4775" y="0"/>
                  </a:lnTo>
                  <a:lnTo>
                    <a:pt x="8470" y="5295"/>
                  </a:lnTo>
                  <a:lnTo>
                    <a:pt x="8470" y="15900"/>
                  </a:lnTo>
                  <a:lnTo>
                    <a:pt x="4775" y="21196"/>
                  </a:lnTo>
                  <a:lnTo>
                    <a:pt x="0" y="2119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563639" y="2303564"/>
              <a:ext cx="10160" cy="20320"/>
            </a:xfrm>
            <a:custGeom>
              <a:avLst/>
              <a:gdLst/>
              <a:ahLst/>
              <a:cxnLst/>
              <a:rect l="l" t="t" r="r" b="b"/>
              <a:pathLst>
                <a:path w="10159" h="20319">
                  <a:moveTo>
                    <a:pt x="9105" y="0"/>
                  </a:moveTo>
                  <a:lnTo>
                    <a:pt x="901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901" y="20002"/>
                  </a:lnTo>
                  <a:lnTo>
                    <a:pt x="8000" y="20002"/>
                  </a:lnTo>
                  <a:lnTo>
                    <a:pt x="9105" y="20002"/>
                  </a:lnTo>
                  <a:lnTo>
                    <a:pt x="9994" y="15532"/>
                  </a:lnTo>
                  <a:lnTo>
                    <a:pt x="9994" y="4483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563639" y="2303564"/>
              <a:ext cx="10160" cy="20320"/>
            </a:xfrm>
            <a:custGeom>
              <a:avLst/>
              <a:gdLst/>
              <a:ahLst/>
              <a:cxnLst/>
              <a:rect l="l" t="t" r="r" b="b"/>
              <a:pathLst>
                <a:path w="10159" h="20319">
                  <a:moveTo>
                    <a:pt x="8000" y="20002"/>
                  </a:moveTo>
                  <a:lnTo>
                    <a:pt x="9105" y="20002"/>
                  </a:lnTo>
                  <a:lnTo>
                    <a:pt x="9994" y="15532"/>
                  </a:lnTo>
                  <a:lnTo>
                    <a:pt x="9994" y="10007"/>
                  </a:lnTo>
                  <a:lnTo>
                    <a:pt x="9994" y="4483"/>
                  </a:lnTo>
                  <a:lnTo>
                    <a:pt x="9105" y="0"/>
                  </a:lnTo>
                  <a:lnTo>
                    <a:pt x="8000" y="0"/>
                  </a:lnTo>
                  <a:lnTo>
                    <a:pt x="2006" y="0"/>
                  </a:lnTo>
                  <a:lnTo>
                    <a:pt x="901" y="0"/>
                  </a:lnTo>
                  <a:lnTo>
                    <a:pt x="0" y="4483"/>
                  </a:lnTo>
                  <a:lnTo>
                    <a:pt x="0" y="10007"/>
                  </a:lnTo>
                  <a:lnTo>
                    <a:pt x="0" y="15532"/>
                  </a:lnTo>
                  <a:lnTo>
                    <a:pt x="901" y="20002"/>
                  </a:lnTo>
                  <a:lnTo>
                    <a:pt x="2006" y="20002"/>
                  </a:lnTo>
                  <a:lnTo>
                    <a:pt x="8000" y="200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563639" y="2839173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59" h="8255">
                  <a:moveTo>
                    <a:pt x="9105" y="0"/>
                  </a:moveTo>
                  <a:lnTo>
                    <a:pt x="901" y="0"/>
                  </a:lnTo>
                  <a:lnTo>
                    <a:pt x="0" y="1777"/>
                  </a:lnTo>
                  <a:lnTo>
                    <a:pt x="0" y="6197"/>
                  </a:lnTo>
                  <a:lnTo>
                    <a:pt x="901" y="7975"/>
                  </a:lnTo>
                  <a:lnTo>
                    <a:pt x="8000" y="7975"/>
                  </a:lnTo>
                  <a:lnTo>
                    <a:pt x="9105" y="7975"/>
                  </a:lnTo>
                  <a:lnTo>
                    <a:pt x="9994" y="6197"/>
                  </a:lnTo>
                  <a:lnTo>
                    <a:pt x="9994" y="1777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563639" y="2839173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59" h="8255">
                  <a:moveTo>
                    <a:pt x="8000" y="7975"/>
                  </a:moveTo>
                  <a:lnTo>
                    <a:pt x="9105" y="7975"/>
                  </a:lnTo>
                  <a:lnTo>
                    <a:pt x="9994" y="6197"/>
                  </a:lnTo>
                  <a:lnTo>
                    <a:pt x="9994" y="3975"/>
                  </a:lnTo>
                  <a:lnTo>
                    <a:pt x="9994" y="1777"/>
                  </a:lnTo>
                  <a:lnTo>
                    <a:pt x="9105" y="0"/>
                  </a:lnTo>
                  <a:lnTo>
                    <a:pt x="8000" y="0"/>
                  </a:lnTo>
                  <a:lnTo>
                    <a:pt x="2006" y="0"/>
                  </a:lnTo>
                  <a:lnTo>
                    <a:pt x="901" y="0"/>
                  </a:lnTo>
                  <a:lnTo>
                    <a:pt x="0" y="1777"/>
                  </a:lnTo>
                  <a:lnTo>
                    <a:pt x="0" y="3975"/>
                  </a:lnTo>
                  <a:lnTo>
                    <a:pt x="0" y="6197"/>
                  </a:lnTo>
                  <a:lnTo>
                    <a:pt x="901" y="7975"/>
                  </a:lnTo>
                  <a:lnTo>
                    <a:pt x="2006" y="7975"/>
                  </a:lnTo>
                  <a:lnTo>
                    <a:pt x="8000" y="79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577482" y="2303208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89">
                  <a:moveTo>
                    <a:pt x="4775" y="0"/>
                  </a:moveTo>
                  <a:lnTo>
                    <a:pt x="0" y="0"/>
                  </a:lnTo>
                  <a:lnTo>
                    <a:pt x="0" y="21208"/>
                  </a:lnTo>
                  <a:lnTo>
                    <a:pt x="4775" y="21208"/>
                  </a:lnTo>
                  <a:lnTo>
                    <a:pt x="8470" y="15913"/>
                  </a:lnTo>
                  <a:lnTo>
                    <a:pt x="8470" y="5308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577482" y="2303208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89">
                  <a:moveTo>
                    <a:pt x="0" y="0"/>
                  </a:moveTo>
                  <a:lnTo>
                    <a:pt x="4775" y="0"/>
                  </a:lnTo>
                  <a:lnTo>
                    <a:pt x="8470" y="5308"/>
                  </a:lnTo>
                  <a:lnTo>
                    <a:pt x="8470" y="15913"/>
                  </a:lnTo>
                  <a:lnTo>
                    <a:pt x="4775" y="21208"/>
                  </a:lnTo>
                  <a:lnTo>
                    <a:pt x="0" y="2120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577482" y="3044139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89">
                  <a:moveTo>
                    <a:pt x="4775" y="0"/>
                  </a:moveTo>
                  <a:lnTo>
                    <a:pt x="0" y="0"/>
                  </a:lnTo>
                  <a:lnTo>
                    <a:pt x="0" y="21208"/>
                  </a:lnTo>
                  <a:lnTo>
                    <a:pt x="4775" y="21208"/>
                  </a:lnTo>
                  <a:lnTo>
                    <a:pt x="8470" y="15900"/>
                  </a:lnTo>
                  <a:lnTo>
                    <a:pt x="8470" y="5295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577482" y="3044139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89">
                  <a:moveTo>
                    <a:pt x="0" y="0"/>
                  </a:moveTo>
                  <a:lnTo>
                    <a:pt x="4775" y="0"/>
                  </a:lnTo>
                  <a:lnTo>
                    <a:pt x="8470" y="5295"/>
                  </a:lnTo>
                  <a:lnTo>
                    <a:pt x="8470" y="15900"/>
                  </a:lnTo>
                  <a:lnTo>
                    <a:pt x="4775" y="21208"/>
                  </a:lnTo>
                  <a:lnTo>
                    <a:pt x="0" y="2120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577482" y="2833255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89">
                  <a:moveTo>
                    <a:pt x="4775" y="0"/>
                  </a:moveTo>
                  <a:lnTo>
                    <a:pt x="0" y="0"/>
                  </a:lnTo>
                  <a:lnTo>
                    <a:pt x="0" y="21196"/>
                  </a:lnTo>
                  <a:lnTo>
                    <a:pt x="4775" y="21196"/>
                  </a:lnTo>
                  <a:lnTo>
                    <a:pt x="8470" y="15900"/>
                  </a:lnTo>
                  <a:lnTo>
                    <a:pt x="8470" y="5308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577482" y="2833255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89">
                  <a:moveTo>
                    <a:pt x="0" y="0"/>
                  </a:moveTo>
                  <a:lnTo>
                    <a:pt x="4775" y="0"/>
                  </a:lnTo>
                  <a:lnTo>
                    <a:pt x="8470" y="5308"/>
                  </a:lnTo>
                  <a:lnTo>
                    <a:pt x="8470" y="15900"/>
                  </a:lnTo>
                  <a:lnTo>
                    <a:pt x="4775" y="21196"/>
                  </a:lnTo>
                  <a:lnTo>
                    <a:pt x="0" y="2119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577482" y="3078619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89">
                  <a:moveTo>
                    <a:pt x="4775" y="0"/>
                  </a:moveTo>
                  <a:lnTo>
                    <a:pt x="0" y="0"/>
                  </a:lnTo>
                  <a:lnTo>
                    <a:pt x="0" y="21209"/>
                  </a:lnTo>
                  <a:lnTo>
                    <a:pt x="4775" y="21209"/>
                  </a:lnTo>
                  <a:lnTo>
                    <a:pt x="8470" y="15913"/>
                  </a:lnTo>
                  <a:lnTo>
                    <a:pt x="8470" y="5308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577482" y="3078619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89">
                  <a:moveTo>
                    <a:pt x="0" y="0"/>
                  </a:moveTo>
                  <a:lnTo>
                    <a:pt x="4775" y="0"/>
                  </a:lnTo>
                  <a:lnTo>
                    <a:pt x="8470" y="5308"/>
                  </a:lnTo>
                  <a:lnTo>
                    <a:pt x="8470" y="15913"/>
                  </a:lnTo>
                  <a:lnTo>
                    <a:pt x="4775" y="21209"/>
                  </a:lnTo>
                  <a:lnTo>
                    <a:pt x="0" y="2120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027013" y="2973184"/>
              <a:ext cx="542925" cy="108585"/>
            </a:xfrm>
            <a:custGeom>
              <a:avLst/>
              <a:gdLst/>
              <a:ahLst/>
              <a:cxnLst/>
              <a:rect l="l" t="t" r="r" b="b"/>
              <a:pathLst>
                <a:path w="542925" h="108585">
                  <a:moveTo>
                    <a:pt x="536625" y="0"/>
                  </a:moveTo>
                  <a:lnTo>
                    <a:pt x="5892" y="0"/>
                  </a:lnTo>
                  <a:lnTo>
                    <a:pt x="0" y="108013"/>
                  </a:lnTo>
                  <a:lnTo>
                    <a:pt x="542886" y="108013"/>
                  </a:lnTo>
                  <a:lnTo>
                    <a:pt x="53662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027013" y="2973184"/>
              <a:ext cx="542925" cy="108585"/>
            </a:xfrm>
            <a:custGeom>
              <a:avLst/>
              <a:gdLst/>
              <a:ahLst/>
              <a:cxnLst/>
              <a:rect l="l" t="t" r="r" b="b"/>
              <a:pathLst>
                <a:path w="542925" h="108585">
                  <a:moveTo>
                    <a:pt x="542886" y="108013"/>
                  </a:moveTo>
                  <a:lnTo>
                    <a:pt x="0" y="108013"/>
                  </a:lnTo>
                  <a:lnTo>
                    <a:pt x="5892" y="0"/>
                  </a:lnTo>
                  <a:lnTo>
                    <a:pt x="536625" y="0"/>
                  </a:lnTo>
                  <a:lnTo>
                    <a:pt x="542886" y="1080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027013" y="3081019"/>
              <a:ext cx="542925" cy="127000"/>
            </a:xfrm>
            <a:custGeom>
              <a:avLst/>
              <a:gdLst/>
              <a:ahLst/>
              <a:cxnLst/>
              <a:rect l="l" t="t" r="r" b="b"/>
              <a:pathLst>
                <a:path w="542925" h="127000">
                  <a:moveTo>
                    <a:pt x="542886" y="0"/>
                  </a:moveTo>
                  <a:lnTo>
                    <a:pt x="0" y="0"/>
                  </a:lnTo>
                  <a:lnTo>
                    <a:pt x="0" y="6832"/>
                  </a:lnTo>
                  <a:lnTo>
                    <a:pt x="0" y="39370"/>
                  </a:lnTo>
                  <a:lnTo>
                    <a:pt x="9880" y="39370"/>
                  </a:lnTo>
                  <a:lnTo>
                    <a:pt x="9880" y="75552"/>
                  </a:lnTo>
                  <a:lnTo>
                    <a:pt x="9880" y="83820"/>
                  </a:lnTo>
                  <a:lnTo>
                    <a:pt x="29451" y="83820"/>
                  </a:lnTo>
                  <a:lnTo>
                    <a:pt x="29451" y="127000"/>
                  </a:lnTo>
                  <a:lnTo>
                    <a:pt x="542886" y="127000"/>
                  </a:lnTo>
                  <a:lnTo>
                    <a:pt x="542886" y="83820"/>
                  </a:lnTo>
                  <a:lnTo>
                    <a:pt x="542886" y="75552"/>
                  </a:lnTo>
                  <a:lnTo>
                    <a:pt x="542886" y="39370"/>
                  </a:lnTo>
                  <a:lnTo>
                    <a:pt x="542886" y="6832"/>
                  </a:lnTo>
                  <a:lnTo>
                    <a:pt x="54288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027013" y="3081197"/>
              <a:ext cx="542925" cy="127000"/>
            </a:xfrm>
            <a:custGeom>
              <a:avLst/>
              <a:gdLst/>
              <a:ahLst/>
              <a:cxnLst/>
              <a:rect l="l" t="t" r="r" b="b"/>
              <a:pathLst>
                <a:path w="542925" h="127000">
                  <a:moveTo>
                    <a:pt x="0" y="0"/>
                  </a:moveTo>
                  <a:lnTo>
                    <a:pt x="0" y="38671"/>
                  </a:lnTo>
                  <a:lnTo>
                    <a:pt x="9880" y="38671"/>
                  </a:lnTo>
                  <a:lnTo>
                    <a:pt x="9880" y="83997"/>
                  </a:lnTo>
                  <a:lnTo>
                    <a:pt x="29451" y="83997"/>
                  </a:lnTo>
                  <a:lnTo>
                    <a:pt x="29451" y="126669"/>
                  </a:lnTo>
                  <a:lnTo>
                    <a:pt x="542886" y="126669"/>
                  </a:lnTo>
                  <a:lnTo>
                    <a:pt x="542886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254880" y="2847530"/>
              <a:ext cx="84272" cy="114211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615658" y="1869046"/>
              <a:ext cx="558800" cy="1363980"/>
            </a:xfrm>
            <a:custGeom>
              <a:avLst/>
              <a:gdLst/>
              <a:ahLst/>
              <a:cxnLst/>
              <a:rect l="l" t="t" r="r" b="b"/>
              <a:pathLst>
                <a:path w="558800" h="1363980">
                  <a:moveTo>
                    <a:pt x="558279" y="0"/>
                  </a:moveTo>
                  <a:lnTo>
                    <a:pt x="0" y="0"/>
                  </a:lnTo>
                  <a:lnTo>
                    <a:pt x="0" y="1363726"/>
                  </a:lnTo>
                  <a:lnTo>
                    <a:pt x="558279" y="1363726"/>
                  </a:lnTo>
                  <a:lnTo>
                    <a:pt x="55827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615658" y="1869033"/>
              <a:ext cx="558800" cy="1363980"/>
            </a:xfrm>
            <a:custGeom>
              <a:avLst/>
              <a:gdLst/>
              <a:ahLst/>
              <a:cxnLst/>
              <a:rect l="l" t="t" r="r" b="b"/>
              <a:pathLst>
                <a:path w="558800" h="1363980">
                  <a:moveTo>
                    <a:pt x="558279" y="1363738"/>
                  </a:moveTo>
                  <a:lnTo>
                    <a:pt x="0" y="1363738"/>
                  </a:lnTo>
                  <a:lnTo>
                    <a:pt x="0" y="0"/>
                  </a:lnTo>
                  <a:lnTo>
                    <a:pt x="558279" y="0"/>
                  </a:lnTo>
                  <a:lnTo>
                    <a:pt x="558279" y="136373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607645" y="1858009"/>
              <a:ext cx="8255" cy="1389380"/>
            </a:xfrm>
            <a:custGeom>
              <a:avLst/>
              <a:gdLst/>
              <a:ahLst/>
              <a:cxnLst/>
              <a:rect l="l" t="t" r="r" b="b"/>
              <a:pathLst>
                <a:path w="8254" h="1389380">
                  <a:moveTo>
                    <a:pt x="8013" y="0"/>
                  </a:moveTo>
                  <a:lnTo>
                    <a:pt x="2260" y="0"/>
                  </a:lnTo>
                  <a:lnTo>
                    <a:pt x="2260" y="8890"/>
                  </a:lnTo>
                  <a:lnTo>
                    <a:pt x="0" y="8890"/>
                  </a:lnTo>
                  <a:lnTo>
                    <a:pt x="0" y="1374140"/>
                  </a:lnTo>
                  <a:lnTo>
                    <a:pt x="3949" y="1374140"/>
                  </a:lnTo>
                  <a:lnTo>
                    <a:pt x="3949" y="1389380"/>
                  </a:lnTo>
                  <a:lnTo>
                    <a:pt x="8013" y="1389380"/>
                  </a:lnTo>
                  <a:lnTo>
                    <a:pt x="8013" y="1374140"/>
                  </a:lnTo>
                  <a:lnTo>
                    <a:pt x="8013" y="8890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607644" y="1858365"/>
              <a:ext cx="8255" cy="1390015"/>
            </a:xfrm>
            <a:custGeom>
              <a:avLst/>
              <a:gdLst/>
              <a:ahLst/>
              <a:cxnLst/>
              <a:rect l="l" t="t" r="r" b="b"/>
              <a:pathLst>
                <a:path w="8254" h="1390014">
                  <a:moveTo>
                    <a:pt x="4006" y="-2285"/>
                  </a:moveTo>
                  <a:lnTo>
                    <a:pt x="4006" y="1391793"/>
                  </a:lnTo>
                </a:path>
              </a:pathLst>
            </a:custGeom>
            <a:ln w="125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615658" y="1858365"/>
              <a:ext cx="574675" cy="1390015"/>
            </a:xfrm>
            <a:custGeom>
              <a:avLst/>
              <a:gdLst/>
              <a:ahLst/>
              <a:cxnLst/>
              <a:rect l="l" t="t" r="r" b="b"/>
              <a:pathLst>
                <a:path w="574675" h="1390014">
                  <a:moveTo>
                    <a:pt x="574065" y="0"/>
                  </a:moveTo>
                  <a:lnTo>
                    <a:pt x="569404" y="0"/>
                  </a:lnTo>
                  <a:lnTo>
                    <a:pt x="558279" y="10668"/>
                  </a:lnTo>
                  <a:lnTo>
                    <a:pt x="558279" y="1374406"/>
                  </a:lnTo>
                  <a:lnTo>
                    <a:pt x="0" y="1374406"/>
                  </a:lnTo>
                  <a:lnTo>
                    <a:pt x="0" y="1389507"/>
                  </a:lnTo>
                  <a:lnTo>
                    <a:pt x="574065" y="1389507"/>
                  </a:lnTo>
                  <a:lnTo>
                    <a:pt x="57406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615658" y="1858365"/>
              <a:ext cx="574675" cy="1390015"/>
            </a:xfrm>
            <a:custGeom>
              <a:avLst/>
              <a:gdLst/>
              <a:ahLst/>
              <a:cxnLst/>
              <a:rect l="l" t="t" r="r" b="b"/>
              <a:pathLst>
                <a:path w="574675" h="1390014">
                  <a:moveTo>
                    <a:pt x="0" y="1389507"/>
                  </a:moveTo>
                  <a:lnTo>
                    <a:pt x="574065" y="1389507"/>
                  </a:lnTo>
                  <a:lnTo>
                    <a:pt x="574065" y="0"/>
                  </a:lnTo>
                  <a:lnTo>
                    <a:pt x="569404" y="0"/>
                  </a:lnTo>
                  <a:lnTo>
                    <a:pt x="558279" y="10668"/>
                  </a:lnTo>
                  <a:lnTo>
                    <a:pt x="558279" y="1374406"/>
                  </a:lnTo>
                  <a:lnTo>
                    <a:pt x="0" y="1374406"/>
                  </a:lnTo>
                  <a:lnTo>
                    <a:pt x="0" y="13895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577482" y="1847697"/>
              <a:ext cx="19050" cy="29845"/>
            </a:xfrm>
            <a:custGeom>
              <a:avLst/>
              <a:gdLst/>
              <a:ahLst/>
              <a:cxnLst/>
              <a:rect l="l" t="t" r="r" b="b"/>
              <a:pathLst>
                <a:path w="19050" h="29844">
                  <a:moveTo>
                    <a:pt x="18605" y="0"/>
                  </a:moveTo>
                  <a:lnTo>
                    <a:pt x="0" y="0"/>
                  </a:lnTo>
                  <a:lnTo>
                    <a:pt x="0" y="29336"/>
                  </a:lnTo>
                  <a:lnTo>
                    <a:pt x="186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577482" y="1847697"/>
              <a:ext cx="19050" cy="29845"/>
            </a:xfrm>
            <a:custGeom>
              <a:avLst/>
              <a:gdLst/>
              <a:ahLst/>
              <a:cxnLst/>
              <a:rect l="l" t="t" r="r" b="b"/>
              <a:pathLst>
                <a:path w="19050" h="29844">
                  <a:moveTo>
                    <a:pt x="18605" y="0"/>
                  </a:moveTo>
                  <a:lnTo>
                    <a:pt x="0" y="29336"/>
                  </a:lnTo>
                  <a:lnTo>
                    <a:pt x="0" y="0"/>
                  </a:lnTo>
                  <a:lnTo>
                    <a:pt x="1860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310593" y="1847697"/>
              <a:ext cx="23495" cy="21590"/>
            </a:xfrm>
            <a:custGeom>
              <a:avLst/>
              <a:gdLst/>
              <a:ahLst/>
              <a:cxnLst/>
              <a:rect l="l" t="t" r="r" b="b"/>
              <a:pathLst>
                <a:path w="23495" h="21589">
                  <a:moveTo>
                    <a:pt x="23113" y="0"/>
                  </a:moveTo>
                  <a:lnTo>
                    <a:pt x="0" y="0"/>
                  </a:lnTo>
                  <a:lnTo>
                    <a:pt x="23113" y="21005"/>
                  </a:lnTo>
                  <a:lnTo>
                    <a:pt x="231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310593" y="1847697"/>
              <a:ext cx="23495" cy="21590"/>
            </a:xfrm>
            <a:custGeom>
              <a:avLst/>
              <a:gdLst/>
              <a:ahLst/>
              <a:cxnLst/>
              <a:rect l="l" t="t" r="r" b="b"/>
              <a:pathLst>
                <a:path w="23495" h="21589">
                  <a:moveTo>
                    <a:pt x="0" y="0"/>
                  </a:moveTo>
                  <a:lnTo>
                    <a:pt x="23113" y="21005"/>
                  </a:lnTo>
                  <a:lnTo>
                    <a:pt x="23113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82320" y="2120391"/>
              <a:ext cx="25400" cy="72390"/>
            </a:xfrm>
            <a:custGeom>
              <a:avLst/>
              <a:gdLst/>
              <a:ahLst/>
              <a:cxnLst/>
              <a:rect l="l" t="t" r="r" b="b"/>
              <a:pathLst>
                <a:path w="25400" h="72389">
                  <a:moveTo>
                    <a:pt x="19646" y="0"/>
                  </a:moveTo>
                  <a:lnTo>
                    <a:pt x="5664" y="0"/>
                  </a:lnTo>
                  <a:lnTo>
                    <a:pt x="0" y="901"/>
                  </a:lnTo>
                  <a:lnTo>
                    <a:pt x="0" y="71119"/>
                  </a:lnTo>
                  <a:lnTo>
                    <a:pt x="5664" y="72021"/>
                  </a:lnTo>
                  <a:lnTo>
                    <a:pt x="19646" y="72021"/>
                  </a:lnTo>
                  <a:lnTo>
                    <a:pt x="25323" y="71119"/>
                  </a:lnTo>
                  <a:lnTo>
                    <a:pt x="25323" y="70015"/>
                  </a:lnTo>
                  <a:lnTo>
                    <a:pt x="25323" y="901"/>
                  </a:lnTo>
                  <a:lnTo>
                    <a:pt x="1964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582320" y="2120391"/>
              <a:ext cx="25400" cy="72390"/>
            </a:xfrm>
            <a:custGeom>
              <a:avLst/>
              <a:gdLst/>
              <a:ahLst/>
              <a:cxnLst/>
              <a:rect l="l" t="t" r="r" b="b"/>
              <a:pathLst>
                <a:path w="25400" h="72389">
                  <a:moveTo>
                    <a:pt x="25323" y="70015"/>
                  </a:moveTo>
                  <a:lnTo>
                    <a:pt x="25323" y="71119"/>
                  </a:lnTo>
                  <a:lnTo>
                    <a:pt x="19646" y="72021"/>
                  </a:lnTo>
                  <a:lnTo>
                    <a:pt x="12661" y="72021"/>
                  </a:lnTo>
                  <a:lnTo>
                    <a:pt x="5664" y="72021"/>
                  </a:lnTo>
                  <a:lnTo>
                    <a:pt x="0" y="71119"/>
                  </a:lnTo>
                  <a:lnTo>
                    <a:pt x="0" y="70015"/>
                  </a:lnTo>
                  <a:lnTo>
                    <a:pt x="0" y="2006"/>
                  </a:lnTo>
                  <a:lnTo>
                    <a:pt x="0" y="901"/>
                  </a:lnTo>
                  <a:lnTo>
                    <a:pt x="5664" y="0"/>
                  </a:lnTo>
                  <a:lnTo>
                    <a:pt x="12661" y="0"/>
                  </a:lnTo>
                  <a:lnTo>
                    <a:pt x="19646" y="0"/>
                  </a:lnTo>
                  <a:lnTo>
                    <a:pt x="25323" y="901"/>
                  </a:lnTo>
                  <a:lnTo>
                    <a:pt x="25323" y="2006"/>
                  </a:lnTo>
                  <a:lnTo>
                    <a:pt x="25323" y="700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586943" y="2095068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5">
                  <a:moveTo>
                    <a:pt x="15697" y="0"/>
                  </a:moveTo>
                  <a:lnTo>
                    <a:pt x="4521" y="0"/>
                  </a:lnTo>
                  <a:lnTo>
                    <a:pt x="0" y="2692"/>
                  </a:lnTo>
                  <a:lnTo>
                    <a:pt x="0" y="25780"/>
                  </a:lnTo>
                  <a:lnTo>
                    <a:pt x="2158" y="25526"/>
                  </a:lnTo>
                  <a:lnTo>
                    <a:pt x="5308" y="25323"/>
                  </a:lnTo>
                  <a:lnTo>
                    <a:pt x="8877" y="25323"/>
                  </a:lnTo>
                  <a:lnTo>
                    <a:pt x="14363" y="25323"/>
                  </a:lnTo>
                  <a:lnTo>
                    <a:pt x="19126" y="26161"/>
                  </a:lnTo>
                  <a:lnTo>
                    <a:pt x="20243" y="26746"/>
                  </a:lnTo>
                  <a:lnTo>
                    <a:pt x="20243" y="2692"/>
                  </a:lnTo>
                  <a:lnTo>
                    <a:pt x="1569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586943" y="2095068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5">
                  <a:moveTo>
                    <a:pt x="8877" y="25323"/>
                  </a:moveTo>
                  <a:lnTo>
                    <a:pt x="14363" y="25323"/>
                  </a:lnTo>
                  <a:lnTo>
                    <a:pt x="19126" y="26161"/>
                  </a:lnTo>
                  <a:lnTo>
                    <a:pt x="20243" y="26746"/>
                  </a:lnTo>
                  <a:lnTo>
                    <a:pt x="20243" y="6032"/>
                  </a:lnTo>
                  <a:lnTo>
                    <a:pt x="20243" y="2692"/>
                  </a:lnTo>
                  <a:lnTo>
                    <a:pt x="15697" y="0"/>
                  </a:lnTo>
                  <a:lnTo>
                    <a:pt x="10109" y="0"/>
                  </a:lnTo>
                  <a:lnTo>
                    <a:pt x="4521" y="0"/>
                  </a:lnTo>
                  <a:lnTo>
                    <a:pt x="0" y="2692"/>
                  </a:lnTo>
                  <a:lnTo>
                    <a:pt x="0" y="5867"/>
                  </a:lnTo>
                  <a:lnTo>
                    <a:pt x="0" y="25780"/>
                  </a:lnTo>
                  <a:lnTo>
                    <a:pt x="2158" y="25526"/>
                  </a:lnTo>
                  <a:lnTo>
                    <a:pt x="5308" y="25323"/>
                  </a:lnTo>
                  <a:lnTo>
                    <a:pt x="8877" y="253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577482" y="2191511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69">
                  <a:moveTo>
                    <a:pt x="10667" y="571"/>
                  </a:moveTo>
                  <a:lnTo>
                    <a:pt x="10667" y="42024"/>
                  </a:lnTo>
                  <a:lnTo>
                    <a:pt x="9880" y="43421"/>
                  </a:lnTo>
                  <a:lnTo>
                    <a:pt x="8166" y="45567"/>
                  </a:lnTo>
                  <a:lnTo>
                    <a:pt x="0" y="52908"/>
                  </a:lnTo>
                  <a:lnTo>
                    <a:pt x="0" y="76911"/>
                  </a:lnTo>
                  <a:lnTo>
                    <a:pt x="27825" y="49898"/>
                  </a:lnTo>
                  <a:lnTo>
                    <a:pt x="30162" y="42900"/>
                  </a:lnTo>
                  <a:lnTo>
                    <a:pt x="30162" y="901"/>
                  </a:lnTo>
                  <a:lnTo>
                    <a:pt x="14960" y="901"/>
                  </a:lnTo>
                  <a:lnTo>
                    <a:pt x="12649" y="787"/>
                  </a:lnTo>
                  <a:lnTo>
                    <a:pt x="10667" y="571"/>
                  </a:lnTo>
                  <a:close/>
                </a:path>
                <a:path w="30479" h="77469">
                  <a:moveTo>
                    <a:pt x="30162" y="0"/>
                  </a:moveTo>
                  <a:lnTo>
                    <a:pt x="24485" y="901"/>
                  </a:lnTo>
                  <a:lnTo>
                    <a:pt x="30162" y="901"/>
                  </a:lnTo>
                  <a:lnTo>
                    <a:pt x="3016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577482" y="2190407"/>
              <a:ext cx="30480" cy="78105"/>
            </a:xfrm>
            <a:custGeom>
              <a:avLst/>
              <a:gdLst/>
              <a:ahLst/>
              <a:cxnLst/>
              <a:rect l="l" t="t" r="r" b="b"/>
              <a:pathLst>
                <a:path w="30479" h="78105">
                  <a:moveTo>
                    <a:pt x="17500" y="2006"/>
                  </a:moveTo>
                  <a:lnTo>
                    <a:pt x="14960" y="2006"/>
                  </a:lnTo>
                  <a:lnTo>
                    <a:pt x="12649" y="1892"/>
                  </a:lnTo>
                  <a:lnTo>
                    <a:pt x="10667" y="1676"/>
                  </a:lnTo>
                  <a:lnTo>
                    <a:pt x="10667" y="39027"/>
                  </a:lnTo>
                  <a:lnTo>
                    <a:pt x="10667" y="43129"/>
                  </a:lnTo>
                  <a:lnTo>
                    <a:pt x="9880" y="44526"/>
                  </a:lnTo>
                  <a:lnTo>
                    <a:pt x="8166" y="46672"/>
                  </a:lnTo>
                  <a:lnTo>
                    <a:pt x="0" y="54013"/>
                  </a:lnTo>
                  <a:lnTo>
                    <a:pt x="0" y="78016"/>
                  </a:lnTo>
                  <a:lnTo>
                    <a:pt x="27825" y="51003"/>
                  </a:lnTo>
                  <a:lnTo>
                    <a:pt x="30162" y="44005"/>
                  </a:lnTo>
                  <a:lnTo>
                    <a:pt x="30162" y="37350"/>
                  </a:lnTo>
                  <a:lnTo>
                    <a:pt x="30162" y="0"/>
                  </a:lnTo>
                  <a:lnTo>
                    <a:pt x="30162" y="1104"/>
                  </a:lnTo>
                  <a:lnTo>
                    <a:pt x="24485" y="2006"/>
                  </a:lnTo>
                  <a:lnTo>
                    <a:pt x="17500" y="20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582320" y="2892488"/>
              <a:ext cx="25400" cy="72390"/>
            </a:xfrm>
            <a:custGeom>
              <a:avLst/>
              <a:gdLst/>
              <a:ahLst/>
              <a:cxnLst/>
              <a:rect l="l" t="t" r="r" b="b"/>
              <a:pathLst>
                <a:path w="25400" h="72389">
                  <a:moveTo>
                    <a:pt x="19646" y="0"/>
                  </a:moveTo>
                  <a:lnTo>
                    <a:pt x="5664" y="0"/>
                  </a:lnTo>
                  <a:lnTo>
                    <a:pt x="0" y="914"/>
                  </a:lnTo>
                  <a:lnTo>
                    <a:pt x="0" y="71132"/>
                  </a:lnTo>
                  <a:lnTo>
                    <a:pt x="5664" y="72021"/>
                  </a:lnTo>
                  <a:lnTo>
                    <a:pt x="19646" y="72021"/>
                  </a:lnTo>
                  <a:lnTo>
                    <a:pt x="25323" y="71132"/>
                  </a:lnTo>
                  <a:lnTo>
                    <a:pt x="25323" y="70027"/>
                  </a:lnTo>
                  <a:lnTo>
                    <a:pt x="25323" y="914"/>
                  </a:lnTo>
                  <a:lnTo>
                    <a:pt x="1964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582320" y="2892488"/>
              <a:ext cx="25400" cy="72390"/>
            </a:xfrm>
            <a:custGeom>
              <a:avLst/>
              <a:gdLst/>
              <a:ahLst/>
              <a:cxnLst/>
              <a:rect l="l" t="t" r="r" b="b"/>
              <a:pathLst>
                <a:path w="25400" h="72389">
                  <a:moveTo>
                    <a:pt x="25323" y="70027"/>
                  </a:moveTo>
                  <a:lnTo>
                    <a:pt x="25323" y="71132"/>
                  </a:lnTo>
                  <a:lnTo>
                    <a:pt x="19646" y="72021"/>
                  </a:lnTo>
                  <a:lnTo>
                    <a:pt x="12661" y="72021"/>
                  </a:lnTo>
                  <a:lnTo>
                    <a:pt x="5664" y="72021"/>
                  </a:lnTo>
                  <a:lnTo>
                    <a:pt x="0" y="71132"/>
                  </a:lnTo>
                  <a:lnTo>
                    <a:pt x="0" y="70027"/>
                  </a:lnTo>
                  <a:lnTo>
                    <a:pt x="0" y="2019"/>
                  </a:lnTo>
                  <a:lnTo>
                    <a:pt x="0" y="914"/>
                  </a:lnTo>
                  <a:lnTo>
                    <a:pt x="5664" y="0"/>
                  </a:lnTo>
                  <a:lnTo>
                    <a:pt x="12661" y="0"/>
                  </a:lnTo>
                  <a:lnTo>
                    <a:pt x="19646" y="0"/>
                  </a:lnTo>
                  <a:lnTo>
                    <a:pt x="25323" y="914"/>
                  </a:lnTo>
                  <a:lnTo>
                    <a:pt x="25323" y="2019"/>
                  </a:lnTo>
                  <a:lnTo>
                    <a:pt x="25323" y="700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586943" y="2867164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5">
                  <a:moveTo>
                    <a:pt x="15697" y="0"/>
                  </a:moveTo>
                  <a:lnTo>
                    <a:pt x="4521" y="0"/>
                  </a:lnTo>
                  <a:lnTo>
                    <a:pt x="0" y="2692"/>
                  </a:lnTo>
                  <a:lnTo>
                    <a:pt x="0" y="25781"/>
                  </a:lnTo>
                  <a:lnTo>
                    <a:pt x="2158" y="25526"/>
                  </a:lnTo>
                  <a:lnTo>
                    <a:pt x="5308" y="25323"/>
                  </a:lnTo>
                  <a:lnTo>
                    <a:pt x="8877" y="25323"/>
                  </a:lnTo>
                  <a:lnTo>
                    <a:pt x="14363" y="25323"/>
                  </a:lnTo>
                  <a:lnTo>
                    <a:pt x="19126" y="26174"/>
                  </a:lnTo>
                  <a:lnTo>
                    <a:pt x="20243" y="26758"/>
                  </a:lnTo>
                  <a:lnTo>
                    <a:pt x="20243" y="2692"/>
                  </a:lnTo>
                  <a:lnTo>
                    <a:pt x="1569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586943" y="2867164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5">
                  <a:moveTo>
                    <a:pt x="8877" y="25323"/>
                  </a:moveTo>
                  <a:lnTo>
                    <a:pt x="14363" y="25323"/>
                  </a:lnTo>
                  <a:lnTo>
                    <a:pt x="19126" y="26174"/>
                  </a:lnTo>
                  <a:lnTo>
                    <a:pt x="20243" y="26758"/>
                  </a:lnTo>
                  <a:lnTo>
                    <a:pt x="20243" y="6019"/>
                  </a:lnTo>
                  <a:lnTo>
                    <a:pt x="20243" y="2692"/>
                  </a:lnTo>
                  <a:lnTo>
                    <a:pt x="15697" y="0"/>
                  </a:lnTo>
                  <a:lnTo>
                    <a:pt x="10109" y="0"/>
                  </a:lnTo>
                  <a:lnTo>
                    <a:pt x="4521" y="0"/>
                  </a:lnTo>
                  <a:lnTo>
                    <a:pt x="0" y="2692"/>
                  </a:lnTo>
                  <a:lnTo>
                    <a:pt x="0" y="5867"/>
                  </a:lnTo>
                  <a:lnTo>
                    <a:pt x="0" y="25781"/>
                  </a:lnTo>
                  <a:lnTo>
                    <a:pt x="2158" y="25526"/>
                  </a:lnTo>
                  <a:lnTo>
                    <a:pt x="5308" y="25323"/>
                  </a:lnTo>
                  <a:lnTo>
                    <a:pt x="8877" y="253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577482" y="2963621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69">
                  <a:moveTo>
                    <a:pt x="10667" y="571"/>
                  </a:moveTo>
                  <a:lnTo>
                    <a:pt x="10667" y="42011"/>
                  </a:lnTo>
                  <a:lnTo>
                    <a:pt x="9880" y="43408"/>
                  </a:lnTo>
                  <a:lnTo>
                    <a:pt x="8166" y="45567"/>
                  </a:lnTo>
                  <a:lnTo>
                    <a:pt x="0" y="52895"/>
                  </a:lnTo>
                  <a:lnTo>
                    <a:pt x="0" y="76898"/>
                  </a:lnTo>
                  <a:lnTo>
                    <a:pt x="27825" y="49898"/>
                  </a:lnTo>
                  <a:lnTo>
                    <a:pt x="30162" y="42900"/>
                  </a:lnTo>
                  <a:lnTo>
                    <a:pt x="30162" y="889"/>
                  </a:lnTo>
                  <a:lnTo>
                    <a:pt x="14960" y="889"/>
                  </a:lnTo>
                  <a:lnTo>
                    <a:pt x="12649" y="774"/>
                  </a:lnTo>
                  <a:lnTo>
                    <a:pt x="10667" y="571"/>
                  </a:lnTo>
                  <a:close/>
                </a:path>
                <a:path w="30479" h="77469">
                  <a:moveTo>
                    <a:pt x="30162" y="0"/>
                  </a:moveTo>
                  <a:lnTo>
                    <a:pt x="24485" y="889"/>
                  </a:lnTo>
                  <a:lnTo>
                    <a:pt x="30162" y="889"/>
                  </a:lnTo>
                  <a:lnTo>
                    <a:pt x="3016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577482" y="2962516"/>
              <a:ext cx="30480" cy="78105"/>
            </a:xfrm>
            <a:custGeom>
              <a:avLst/>
              <a:gdLst/>
              <a:ahLst/>
              <a:cxnLst/>
              <a:rect l="l" t="t" r="r" b="b"/>
              <a:pathLst>
                <a:path w="30479" h="78105">
                  <a:moveTo>
                    <a:pt x="17500" y="1993"/>
                  </a:moveTo>
                  <a:lnTo>
                    <a:pt x="14960" y="1993"/>
                  </a:lnTo>
                  <a:lnTo>
                    <a:pt x="12649" y="1879"/>
                  </a:lnTo>
                  <a:lnTo>
                    <a:pt x="10667" y="1676"/>
                  </a:lnTo>
                  <a:lnTo>
                    <a:pt x="10667" y="39014"/>
                  </a:lnTo>
                  <a:lnTo>
                    <a:pt x="10667" y="43116"/>
                  </a:lnTo>
                  <a:lnTo>
                    <a:pt x="9880" y="44513"/>
                  </a:lnTo>
                  <a:lnTo>
                    <a:pt x="8166" y="46672"/>
                  </a:lnTo>
                  <a:lnTo>
                    <a:pt x="0" y="54000"/>
                  </a:lnTo>
                  <a:lnTo>
                    <a:pt x="0" y="78003"/>
                  </a:lnTo>
                  <a:lnTo>
                    <a:pt x="27825" y="51003"/>
                  </a:lnTo>
                  <a:lnTo>
                    <a:pt x="30162" y="44005"/>
                  </a:lnTo>
                  <a:lnTo>
                    <a:pt x="30162" y="37325"/>
                  </a:lnTo>
                  <a:lnTo>
                    <a:pt x="30162" y="0"/>
                  </a:lnTo>
                  <a:lnTo>
                    <a:pt x="30162" y="1104"/>
                  </a:lnTo>
                  <a:lnTo>
                    <a:pt x="24485" y="1993"/>
                  </a:lnTo>
                  <a:lnTo>
                    <a:pt x="17500" y="19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022911" y="3134741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60" h="6350">
                  <a:moveTo>
                    <a:pt x="9994" y="0"/>
                  </a:moveTo>
                  <a:lnTo>
                    <a:pt x="0" y="0"/>
                  </a:lnTo>
                  <a:lnTo>
                    <a:pt x="0" y="5994"/>
                  </a:lnTo>
                  <a:lnTo>
                    <a:pt x="9994" y="5994"/>
                  </a:lnTo>
                  <a:lnTo>
                    <a:pt x="999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022911" y="3134753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60" h="6350">
                  <a:moveTo>
                    <a:pt x="9994" y="5981"/>
                  </a:moveTo>
                  <a:lnTo>
                    <a:pt x="0" y="5981"/>
                  </a:lnTo>
                  <a:lnTo>
                    <a:pt x="0" y="0"/>
                  </a:lnTo>
                  <a:lnTo>
                    <a:pt x="9994" y="0"/>
                  </a:lnTo>
                  <a:lnTo>
                    <a:pt x="9994" y="59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024905" y="3140532"/>
              <a:ext cx="12065" cy="36830"/>
            </a:xfrm>
            <a:custGeom>
              <a:avLst/>
              <a:gdLst/>
              <a:ahLst/>
              <a:cxnLst/>
              <a:rect l="l" t="t" r="r" b="b"/>
              <a:pathLst>
                <a:path w="12064" h="36830">
                  <a:moveTo>
                    <a:pt x="11988" y="0"/>
                  </a:moveTo>
                  <a:lnTo>
                    <a:pt x="0" y="0"/>
                  </a:lnTo>
                  <a:lnTo>
                    <a:pt x="0" y="36677"/>
                  </a:lnTo>
                  <a:lnTo>
                    <a:pt x="11341" y="36677"/>
                  </a:lnTo>
                  <a:lnTo>
                    <a:pt x="11341" y="27317"/>
                  </a:lnTo>
                  <a:lnTo>
                    <a:pt x="6654" y="27317"/>
                  </a:lnTo>
                  <a:lnTo>
                    <a:pt x="6654" y="20675"/>
                  </a:lnTo>
                  <a:lnTo>
                    <a:pt x="11988" y="20675"/>
                  </a:lnTo>
                  <a:lnTo>
                    <a:pt x="1198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024905" y="3140532"/>
              <a:ext cx="12065" cy="36830"/>
            </a:xfrm>
            <a:custGeom>
              <a:avLst/>
              <a:gdLst/>
              <a:ahLst/>
              <a:cxnLst/>
              <a:rect l="l" t="t" r="r" b="b"/>
              <a:pathLst>
                <a:path w="12064" h="36830">
                  <a:moveTo>
                    <a:pt x="11988" y="20675"/>
                  </a:moveTo>
                  <a:lnTo>
                    <a:pt x="11988" y="0"/>
                  </a:lnTo>
                  <a:lnTo>
                    <a:pt x="0" y="0"/>
                  </a:lnTo>
                  <a:lnTo>
                    <a:pt x="0" y="36677"/>
                  </a:lnTo>
                  <a:lnTo>
                    <a:pt x="11341" y="36677"/>
                  </a:lnTo>
                  <a:lnTo>
                    <a:pt x="11341" y="27317"/>
                  </a:lnTo>
                  <a:lnTo>
                    <a:pt x="6654" y="27317"/>
                  </a:lnTo>
                  <a:lnTo>
                    <a:pt x="6654" y="20675"/>
                  </a:lnTo>
                  <a:lnTo>
                    <a:pt x="11988" y="206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036246" y="3177209"/>
              <a:ext cx="20320" cy="5715"/>
            </a:xfrm>
            <a:custGeom>
              <a:avLst/>
              <a:gdLst/>
              <a:ahLst/>
              <a:cxnLst/>
              <a:rect l="l" t="t" r="r" b="b"/>
              <a:pathLst>
                <a:path w="20320" h="5714">
                  <a:moveTo>
                    <a:pt x="20218" y="0"/>
                  </a:moveTo>
                  <a:lnTo>
                    <a:pt x="0" y="0"/>
                  </a:lnTo>
                  <a:lnTo>
                    <a:pt x="0" y="5333"/>
                  </a:lnTo>
                  <a:lnTo>
                    <a:pt x="20218" y="5333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036246" y="3177209"/>
              <a:ext cx="20320" cy="5715"/>
            </a:xfrm>
            <a:custGeom>
              <a:avLst/>
              <a:gdLst/>
              <a:ahLst/>
              <a:cxnLst/>
              <a:rect l="l" t="t" r="r" b="b"/>
              <a:pathLst>
                <a:path w="20320" h="5714">
                  <a:moveTo>
                    <a:pt x="20218" y="5334"/>
                  </a:moveTo>
                  <a:lnTo>
                    <a:pt x="0" y="5334"/>
                  </a:lnTo>
                  <a:lnTo>
                    <a:pt x="0" y="0"/>
                  </a:lnTo>
                  <a:lnTo>
                    <a:pt x="20218" y="0"/>
                  </a:lnTo>
                  <a:lnTo>
                    <a:pt x="20218" y="53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026899" y="3177882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30">
                  <a:moveTo>
                    <a:pt x="8674" y="0"/>
                  </a:moveTo>
                  <a:lnTo>
                    <a:pt x="0" y="0"/>
                  </a:lnTo>
                  <a:lnTo>
                    <a:pt x="0" y="11328"/>
                  </a:lnTo>
                  <a:lnTo>
                    <a:pt x="8674" y="11328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026899" y="3177882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30">
                  <a:moveTo>
                    <a:pt x="8674" y="11328"/>
                  </a:moveTo>
                  <a:lnTo>
                    <a:pt x="0" y="11328"/>
                  </a:lnTo>
                  <a:lnTo>
                    <a:pt x="0" y="0"/>
                  </a:lnTo>
                  <a:lnTo>
                    <a:pt x="8674" y="0"/>
                  </a:lnTo>
                  <a:lnTo>
                    <a:pt x="8674" y="1132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024244" y="3189211"/>
              <a:ext cx="15240" cy="19685"/>
            </a:xfrm>
            <a:custGeom>
              <a:avLst/>
              <a:gdLst/>
              <a:ahLst/>
              <a:cxnLst/>
              <a:rect l="l" t="t" r="r" b="b"/>
              <a:pathLst>
                <a:path w="15239" h="19685">
                  <a:moveTo>
                    <a:pt x="14668" y="0"/>
                  </a:moveTo>
                  <a:lnTo>
                    <a:pt x="0" y="0"/>
                  </a:lnTo>
                  <a:lnTo>
                    <a:pt x="0" y="19329"/>
                  </a:lnTo>
                  <a:lnTo>
                    <a:pt x="14668" y="19329"/>
                  </a:lnTo>
                  <a:lnTo>
                    <a:pt x="146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024244" y="3189211"/>
              <a:ext cx="15240" cy="19685"/>
            </a:xfrm>
            <a:custGeom>
              <a:avLst/>
              <a:gdLst/>
              <a:ahLst/>
              <a:cxnLst/>
              <a:rect l="l" t="t" r="r" b="b"/>
              <a:pathLst>
                <a:path w="15239" h="19685">
                  <a:moveTo>
                    <a:pt x="0" y="19329"/>
                  </a:moveTo>
                  <a:lnTo>
                    <a:pt x="14668" y="19329"/>
                  </a:lnTo>
                  <a:lnTo>
                    <a:pt x="14668" y="0"/>
                  </a:lnTo>
                  <a:lnTo>
                    <a:pt x="0" y="0"/>
                  </a:lnTo>
                  <a:lnTo>
                    <a:pt x="0" y="193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024244" y="3208540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5">
                  <a:moveTo>
                    <a:pt x="7315" y="0"/>
                  </a:moveTo>
                  <a:lnTo>
                    <a:pt x="0" y="0"/>
                  </a:lnTo>
                  <a:lnTo>
                    <a:pt x="0" y="54660"/>
                  </a:lnTo>
                  <a:lnTo>
                    <a:pt x="7315" y="54660"/>
                  </a:lnTo>
                  <a:lnTo>
                    <a:pt x="7315" y="49326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024244" y="3208540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5">
                  <a:moveTo>
                    <a:pt x="7315" y="49326"/>
                  </a:moveTo>
                  <a:lnTo>
                    <a:pt x="7315" y="0"/>
                  </a:lnTo>
                  <a:lnTo>
                    <a:pt x="0" y="0"/>
                  </a:lnTo>
                  <a:lnTo>
                    <a:pt x="0" y="49326"/>
                  </a:lnTo>
                  <a:lnTo>
                    <a:pt x="0" y="54660"/>
                  </a:lnTo>
                  <a:lnTo>
                    <a:pt x="7315" y="54660"/>
                  </a:lnTo>
                  <a:lnTo>
                    <a:pt x="7315" y="4932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036246" y="3182543"/>
              <a:ext cx="19050" cy="6985"/>
            </a:xfrm>
            <a:custGeom>
              <a:avLst/>
              <a:gdLst/>
              <a:ahLst/>
              <a:cxnLst/>
              <a:rect l="l" t="t" r="r" b="b"/>
              <a:pathLst>
                <a:path w="19050" h="6985">
                  <a:moveTo>
                    <a:pt x="18440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666" y="6667"/>
                  </a:lnTo>
                  <a:lnTo>
                    <a:pt x="2666" y="3543"/>
                  </a:lnTo>
                  <a:lnTo>
                    <a:pt x="12204" y="3543"/>
                  </a:lnTo>
                  <a:lnTo>
                    <a:pt x="12204" y="6667"/>
                  </a:lnTo>
                  <a:lnTo>
                    <a:pt x="18440" y="6667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036246" y="3182543"/>
              <a:ext cx="19050" cy="6985"/>
            </a:xfrm>
            <a:custGeom>
              <a:avLst/>
              <a:gdLst/>
              <a:ahLst/>
              <a:cxnLst/>
              <a:rect l="l" t="t" r="r" b="b"/>
              <a:pathLst>
                <a:path w="19050" h="6985">
                  <a:moveTo>
                    <a:pt x="0" y="0"/>
                  </a:moveTo>
                  <a:lnTo>
                    <a:pt x="0" y="6667"/>
                  </a:lnTo>
                  <a:lnTo>
                    <a:pt x="2666" y="6667"/>
                  </a:lnTo>
                  <a:lnTo>
                    <a:pt x="2666" y="3543"/>
                  </a:lnTo>
                  <a:lnTo>
                    <a:pt x="12204" y="3543"/>
                  </a:lnTo>
                  <a:lnTo>
                    <a:pt x="12204" y="6667"/>
                  </a:lnTo>
                  <a:lnTo>
                    <a:pt x="18440" y="6667"/>
                  </a:lnTo>
                  <a:lnTo>
                    <a:pt x="18440" y="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038913" y="3198990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60" h="6350">
                  <a:moveTo>
                    <a:pt x="9537" y="0"/>
                  </a:moveTo>
                  <a:lnTo>
                    <a:pt x="0" y="0"/>
                  </a:lnTo>
                  <a:lnTo>
                    <a:pt x="0" y="6223"/>
                  </a:lnTo>
                  <a:lnTo>
                    <a:pt x="9537" y="6223"/>
                  </a:lnTo>
                  <a:lnTo>
                    <a:pt x="95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038913" y="3198990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60" h="6350">
                  <a:moveTo>
                    <a:pt x="0" y="0"/>
                  </a:moveTo>
                  <a:lnTo>
                    <a:pt x="0" y="6223"/>
                  </a:lnTo>
                  <a:lnTo>
                    <a:pt x="9537" y="6223"/>
                  </a:lnTo>
                  <a:lnTo>
                    <a:pt x="9537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038913" y="3205213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9537" y="0"/>
                  </a:moveTo>
                  <a:lnTo>
                    <a:pt x="0" y="0"/>
                  </a:lnTo>
                  <a:lnTo>
                    <a:pt x="0" y="7988"/>
                  </a:lnTo>
                  <a:lnTo>
                    <a:pt x="9537" y="7988"/>
                  </a:lnTo>
                  <a:lnTo>
                    <a:pt x="95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038913" y="3205213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0" y="7988"/>
                  </a:moveTo>
                  <a:lnTo>
                    <a:pt x="9537" y="7988"/>
                  </a:lnTo>
                  <a:lnTo>
                    <a:pt x="9537" y="0"/>
                  </a:lnTo>
                  <a:lnTo>
                    <a:pt x="0" y="0"/>
                  </a:lnTo>
                  <a:lnTo>
                    <a:pt x="0" y="79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038913" y="3186087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60" h="6350">
                  <a:moveTo>
                    <a:pt x="9537" y="0"/>
                  </a:moveTo>
                  <a:lnTo>
                    <a:pt x="0" y="0"/>
                  </a:lnTo>
                  <a:lnTo>
                    <a:pt x="0" y="6223"/>
                  </a:lnTo>
                  <a:lnTo>
                    <a:pt x="9537" y="6223"/>
                  </a:lnTo>
                  <a:lnTo>
                    <a:pt x="95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038913" y="3186087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60" h="6350">
                  <a:moveTo>
                    <a:pt x="9537" y="0"/>
                  </a:moveTo>
                  <a:lnTo>
                    <a:pt x="0" y="0"/>
                  </a:lnTo>
                  <a:lnTo>
                    <a:pt x="0" y="6223"/>
                  </a:lnTo>
                  <a:lnTo>
                    <a:pt x="9537" y="6223"/>
                  </a:lnTo>
                  <a:lnTo>
                    <a:pt x="953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038913" y="3192310"/>
              <a:ext cx="10160" cy="6985"/>
            </a:xfrm>
            <a:custGeom>
              <a:avLst/>
              <a:gdLst/>
              <a:ahLst/>
              <a:cxnLst/>
              <a:rect l="l" t="t" r="r" b="b"/>
              <a:pathLst>
                <a:path w="10160" h="6985">
                  <a:moveTo>
                    <a:pt x="9537" y="0"/>
                  </a:moveTo>
                  <a:lnTo>
                    <a:pt x="0" y="0"/>
                  </a:lnTo>
                  <a:lnTo>
                    <a:pt x="0" y="6680"/>
                  </a:lnTo>
                  <a:lnTo>
                    <a:pt x="9537" y="6680"/>
                  </a:lnTo>
                  <a:lnTo>
                    <a:pt x="95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038913" y="3192310"/>
              <a:ext cx="10160" cy="6985"/>
            </a:xfrm>
            <a:custGeom>
              <a:avLst/>
              <a:gdLst/>
              <a:ahLst/>
              <a:cxnLst/>
              <a:rect l="l" t="t" r="r" b="b"/>
              <a:pathLst>
                <a:path w="10160" h="6985">
                  <a:moveTo>
                    <a:pt x="9537" y="0"/>
                  </a:moveTo>
                  <a:lnTo>
                    <a:pt x="0" y="0"/>
                  </a:lnTo>
                  <a:lnTo>
                    <a:pt x="0" y="6680"/>
                  </a:lnTo>
                  <a:lnTo>
                    <a:pt x="9537" y="6680"/>
                  </a:lnTo>
                  <a:lnTo>
                    <a:pt x="953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042240" y="3165195"/>
              <a:ext cx="14604" cy="6350"/>
            </a:xfrm>
            <a:custGeom>
              <a:avLst/>
              <a:gdLst/>
              <a:ahLst/>
              <a:cxnLst/>
              <a:rect l="l" t="t" r="r" b="b"/>
              <a:pathLst>
                <a:path w="14604" h="6350">
                  <a:moveTo>
                    <a:pt x="14224" y="0"/>
                  </a:moveTo>
                  <a:lnTo>
                    <a:pt x="0" y="0"/>
                  </a:lnTo>
                  <a:lnTo>
                    <a:pt x="0" y="5791"/>
                  </a:lnTo>
                  <a:lnTo>
                    <a:pt x="14224" y="5791"/>
                  </a:lnTo>
                  <a:lnTo>
                    <a:pt x="1422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042240" y="3165195"/>
              <a:ext cx="14604" cy="6350"/>
            </a:xfrm>
            <a:custGeom>
              <a:avLst/>
              <a:gdLst/>
              <a:ahLst/>
              <a:cxnLst/>
              <a:rect l="l" t="t" r="r" b="b"/>
              <a:pathLst>
                <a:path w="14604" h="6350">
                  <a:moveTo>
                    <a:pt x="14224" y="5791"/>
                  </a:moveTo>
                  <a:lnTo>
                    <a:pt x="0" y="5791"/>
                  </a:lnTo>
                  <a:lnTo>
                    <a:pt x="0" y="0"/>
                  </a:lnTo>
                  <a:lnTo>
                    <a:pt x="14224" y="0"/>
                  </a:lnTo>
                  <a:lnTo>
                    <a:pt x="14224" y="57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049797" y="317098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667" y="0"/>
                  </a:moveTo>
                  <a:lnTo>
                    <a:pt x="0" y="0"/>
                  </a:lnTo>
                  <a:lnTo>
                    <a:pt x="0" y="6223"/>
                  </a:lnTo>
                  <a:lnTo>
                    <a:pt x="6667" y="6223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049797" y="317098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667" y="6223"/>
                  </a:moveTo>
                  <a:lnTo>
                    <a:pt x="0" y="6223"/>
                  </a:lnTo>
                  <a:lnTo>
                    <a:pt x="0" y="0"/>
                  </a:lnTo>
                  <a:lnTo>
                    <a:pt x="6667" y="0"/>
                  </a:lnTo>
                  <a:lnTo>
                    <a:pt x="6667" y="622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93257" y="3090887"/>
              <a:ext cx="87249" cy="123278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5467857" y="3202876"/>
              <a:ext cx="49530" cy="9525"/>
            </a:xfrm>
            <a:custGeom>
              <a:avLst/>
              <a:gdLst/>
              <a:ahLst/>
              <a:cxnLst/>
              <a:rect l="l" t="t" r="r" b="b"/>
              <a:pathLst>
                <a:path w="49529" h="9525">
                  <a:moveTo>
                    <a:pt x="49326" y="0"/>
                  </a:moveTo>
                  <a:lnTo>
                    <a:pt x="7988" y="0"/>
                  </a:lnTo>
                  <a:lnTo>
                    <a:pt x="0" y="6654"/>
                  </a:lnTo>
                  <a:lnTo>
                    <a:pt x="6654" y="9334"/>
                  </a:lnTo>
                  <a:lnTo>
                    <a:pt x="34658" y="9334"/>
                  </a:lnTo>
                  <a:lnTo>
                    <a:pt x="41986" y="6654"/>
                  </a:lnTo>
                  <a:lnTo>
                    <a:pt x="493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467857" y="3202876"/>
              <a:ext cx="49530" cy="9525"/>
            </a:xfrm>
            <a:custGeom>
              <a:avLst/>
              <a:gdLst/>
              <a:ahLst/>
              <a:cxnLst/>
              <a:rect l="l" t="t" r="r" b="b"/>
              <a:pathLst>
                <a:path w="49529" h="9525">
                  <a:moveTo>
                    <a:pt x="0" y="6654"/>
                  </a:moveTo>
                  <a:lnTo>
                    <a:pt x="7988" y="0"/>
                  </a:lnTo>
                  <a:lnTo>
                    <a:pt x="49326" y="0"/>
                  </a:lnTo>
                  <a:lnTo>
                    <a:pt x="41986" y="6654"/>
                  </a:lnTo>
                  <a:lnTo>
                    <a:pt x="34658" y="9334"/>
                  </a:lnTo>
                  <a:lnTo>
                    <a:pt x="6654" y="9334"/>
                  </a:lnTo>
                  <a:lnTo>
                    <a:pt x="0" y="66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467857" y="3197542"/>
              <a:ext cx="59055" cy="21590"/>
            </a:xfrm>
            <a:custGeom>
              <a:avLst/>
              <a:gdLst/>
              <a:ahLst/>
              <a:cxnLst/>
              <a:rect l="l" t="t" r="r" b="b"/>
              <a:pathLst>
                <a:path w="59054" h="21589">
                  <a:moveTo>
                    <a:pt x="58661" y="0"/>
                  </a:moveTo>
                  <a:lnTo>
                    <a:pt x="54140" y="6400"/>
                  </a:lnTo>
                  <a:lnTo>
                    <a:pt x="49326" y="5334"/>
                  </a:lnTo>
                  <a:lnTo>
                    <a:pt x="41986" y="11988"/>
                  </a:lnTo>
                  <a:lnTo>
                    <a:pt x="34658" y="14668"/>
                  </a:lnTo>
                  <a:lnTo>
                    <a:pt x="6654" y="14668"/>
                  </a:lnTo>
                  <a:lnTo>
                    <a:pt x="0" y="11988"/>
                  </a:lnTo>
                  <a:lnTo>
                    <a:pt x="0" y="18440"/>
                  </a:lnTo>
                  <a:lnTo>
                    <a:pt x="6654" y="21107"/>
                  </a:lnTo>
                  <a:lnTo>
                    <a:pt x="34658" y="21107"/>
                  </a:lnTo>
                  <a:lnTo>
                    <a:pt x="41986" y="18440"/>
                  </a:lnTo>
                  <a:lnTo>
                    <a:pt x="49326" y="11760"/>
                  </a:lnTo>
                  <a:lnTo>
                    <a:pt x="54140" y="12852"/>
                  </a:lnTo>
                  <a:lnTo>
                    <a:pt x="58661" y="6426"/>
                  </a:lnTo>
                  <a:lnTo>
                    <a:pt x="5866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467857" y="3197542"/>
              <a:ext cx="59055" cy="21590"/>
            </a:xfrm>
            <a:custGeom>
              <a:avLst/>
              <a:gdLst/>
              <a:ahLst/>
              <a:cxnLst/>
              <a:rect l="l" t="t" r="r" b="b"/>
              <a:pathLst>
                <a:path w="59054" h="21589">
                  <a:moveTo>
                    <a:pt x="54140" y="6400"/>
                  </a:moveTo>
                  <a:lnTo>
                    <a:pt x="49326" y="5334"/>
                  </a:lnTo>
                  <a:lnTo>
                    <a:pt x="41986" y="11988"/>
                  </a:lnTo>
                  <a:lnTo>
                    <a:pt x="34658" y="14668"/>
                  </a:lnTo>
                  <a:lnTo>
                    <a:pt x="6654" y="14668"/>
                  </a:lnTo>
                  <a:lnTo>
                    <a:pt x="0" y="11988"/>
                  </a:lnTo>
                  <a:lnTo>
                    <a:pt x="0" y="18440"/>
                  </a:lnTo>
                  <a:lnTo>
                    <a:pt x="6654" y="21107"/>
                  </a:lnTo>
                  <a:lnTo>
                    <a:pt x="34658" y="21107"/>
                  </a:lnTo>
                  <a:lnTo>
                    <a:pt x="41986" y="18440"/>
                  </a:lnTo>
                  <a:lnTo>
                    <a:pt x="49326" y="11760"/>
                  </a:lnTo>
                  <a:lnTo>
                    <a:pt x="54140" y="12852"/>
                  </a:lnTo>
                  <a:lnTo>
                    <a:pt x="58661" y="6426"/>
                  </a:lnTo>
                  <a:lnTo>
                    <a:pt x="58661" y="0"/>
                  </a:lnTo>
                  <a:lnTo>
                    <a:pt x="54140" y="64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494184" y="3191344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1887" y="0"/>
                  </a:moveTo>
                  <a:lnTo>
                    <a:pt x="3428" y="0"/>
                  </a:lnTo>
                  <a:lnTo>
                    <a:pt x="0" y="1981"/>
                  </a:lnTo>
                  <a:lnTo>
                    <a:pt x="0" y="2527"/>
                  </a:lnTo>
                  <a:lnTo>
                    <a:pt x="0" y="9385"/>
                  </a:lnTo>
                  <a:lnTo>
                    <a:pt x="3428" y="9842"/>
                  </a:lnTo>
                  <a:lnTo>
                    <a:pt x="11887" y="9842"/>
                  </a:lnTo>
                  <a:lnTo>
                    <a:pt x="15341" y="9385"/>
                  </a:lnTo>
                  <a:lnTo>
                    <a:pt x="15341" y="1981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494184" y="3191344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0" y="2527"/>
                  </a:moveTo>
                  <a:lnTo>
                    <a:pt x="0" y="1981"/>
                  </a:lnTo>
                  <a:lnTo>
                    <a:pt x="3428" y="0"/>
                  </a:lnTo>
                  <a:lnTo>
                    <a:pt x="7658" y="0"/>
                  </a:lnTo>
                  <a:lnTo>
                    <a:pt x="11887" y="0"/>
                  </a:lnTo>
                  <a:lnTo>
                    <a:pt x="15341" y="1981"/>
                  </a:lnTo>
                  <a:lnTo>
                    <a:pt x="15341" y="2527"/>
                  </a:lnTo>
                  <a:lnTo>
                    <a:pt x="15341" y="8851"/>
                  </a:lnTo>
                  <a:lnTo>
                    <a:pt x="15341" y="9385"/>
                  </a:lnTo>
                  <a:lnTo>
                    <a:pt x="11887" y="9842"/>
                  </a:lnTo>
                  <a:lnTo>
                    <a:pt x="7658" y="9842"/>
                  </a:lnTo>
                  <a:lnTo>
                    <a:pt x="3428" y="9842"/>
                  </a:lnTo>
                  <a:lnTo>
                    <a:pt x="0" y="9385"/>
                  </a:lnTo>
                  <a:lnTo>
                    <a:pt x="0" y="8851"/>
                  </a:lnTo>
                  <a:lnTo>
                    <a:pt x="0" y="25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483847" y="3197542"/>
              <a:ext cx="43180" cy="6985"/>
            </a:xfrm>
            <a:custGeom>
              <a:avLst/>
              <a:gdLst/>
              <a:ahLst/>
              <a:cxnLst/>
              <a:rect l="l" t="t" r="r" b="b"/>
              <a:pathLst>
                <a:path w="43179" h="6985">
                  <a:moveTo>
                    <a:pt x="42672" y="0"/>
                  </a:moveTo>
                  <a:lnTo>
                    <a:pt x="25679" y="0"/>
                  </a:lnTo>
                  <a:lnTo>
                    <a:pt x="25679" y="3187"/>
                  </a:lnTo>
                  <a:lnTo>
                    <a:pt x="22225" y="3644"/>
                  </a:lnTo>
                  <a:lnTo>
                    <a:pt x="13766" y="3644"/>
                  </a:lnTo>
                  <a:lnTo>
                    <a:pt x="10337" y="3187"/>
                  </a:lnTo>
                  <a:lnTo>
                    <a:pt x="10337" y="0"/>
                  </a:lnTo>
                  <a:lnTo>
                    <a:pt x="6007" y="0"/>
                  </a:lnTo>
                  <a:lnTo>
                    <a:pt x="0" y="5334"/>
                  </a:lnTo>
                  <a:lnTo>
                    <a:pt x="33337" y="5334"/>
                  </a:lnTo>
                  <a:lnTo>
                    <a:pt x="38150" y="6400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345264" y="3123425"/>
              <a:ext cx="181610" cy="80645"/>
            </a:xfrm>
            <a:custGeom>
              <a:avLst/>
              <a:gdLst/>
              <a:ahLst/>
              <a:cxnLst/>
              <a:rect l="l" t="t" r="r" b="b"/>
              <a:pathLst>
                <a:path w="181610" h="80644">
                  <a:moveTo>
                    <a:pt x="164261" y="74117"/>
                  </a:moveTo>
                  <a:lnTo>
                    <a:pt x="164261" y="76771"/>
                  </a:lnTo>
                  <a:lnTo>
                    <a:pt x="164261" y="77304"/>
                  </a:lnTo>
                  <a:lnTo>
                    <a:pt x="160807" y="77762"/>
                  </a:lnTo>
                  <a:lnTo>
                    <a:pt x="156578" y="77762"/>
                  </a:lnTo>
                  <a:lnTo>
                    <a:pt x="152349" y="77762"/>
                  </a:lnTo>
                  <a:lnTo>
                    <a:pt x="148920" y="77304"/>
                  </a:lnTo>
                  <a:lnTo>
                    <a:pt x="148920" y="76771"/>
                  </a:lnTo>
                  <a:lnTo>
                    <a:pt x="148920" y="74117"/>
                  </a:lnTo>
                  <a:lnTo>
                    <a:pt x="144589" y="74117"/>
                  </a:lnTo>
                  <a:lnTo>
                    <a:pt x="138582" y="79451"/>
                  </a:lnTo>
                  <a:lnTo>
                    <a:pt x="171919" y="79451"/>
                  </a:lnTo>
                  <a:lnTo>
                    <a:pt x="176733" y="80518"/>
                  </a:lnTo>
                  <a:lnTo>
                    <a:pt x="181254" y="74117"/>
                  </a:lnTo>
                  <a:lnTo>
                    <a:pt x="164261" y="74117"/>
                  </a:lnTo>
                  <a:close/>
                </a:path>
                <a:path w="181610" h="80644">
                  <a:moveTo>
                    <a:pt x="0" y="37338"/>
                  </a:moveTo>
                  <a:lnTo>
                    <a:pt x="23126" y="24892"/>
                  </a:lnTo>
                  <a:lnTo>
                    <a:pt x="23126" y="14224"/>
                  </a:lnTo>
                  <a:lnTo>
                    <a:pt x="33794" y="8890"/>
                  </a:lnTo>
                </a:path>
                <a:path w="181610" h="80644">
                  <a:moveTo>
                    <a:pt x="40894" y="15100"/>
                  </a:moveTo>
                  <a:lnTo>
                    <a:pt x="6667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440400" y="3118967"/>
              <a:ext cx="364490" cy="0"/>
            </a:xfrm>
            <a:custGeom>
              <a:avLst/>
              <a:gdLst/>
              <a:ahLst/>
              <a:cxnLst/>
              <a:rect l="l" t="t" r="r" b="b"/>
              <a:pathLst>
                <a:path w="364489">
                  <a:moveTo>
                    <a:pt x="36447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440400" y="3118967"/>
              <a:ext cx="364490" cy="0"/>
            </a:xfrm>
            <a:custGeom>
              <a:avLst/>
              <a:gdLst/>
              <a:ahLst/>
              <a:cxnLst/>
              <a:rect l="l" t="t" r="r" b="b"/>
              <a:pathLst>
                <a:path w="364489">
                  <a:moveTo>
                    <a:pt x="0" y="0"/>
                  </a:moveTo>
                  <a:lnTo>
                    <a:pt x="36447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878220" y="3118967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20">
                  <a:moveTo>
                    <a:pt x="7067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878220" y="3118967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20">
                  <a:moveTo>
                    <a:pt x="0" y="0"/>
                  </a:moveTo>
                  <a:lnTo>
                    <a:pt x="7067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59132" y="3009658"/>
              <a:ext cx="85216" cy="85255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59132" y="1975307"/>
              <a:ext cx="85216" cy="85242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5642190" y="1847697"/>
              <a:ext cx="127000" cy="52705"/>
            </a:xfrm>
            <a:custGeom>
              <a:avLst/>
              <a:gdLst/>
              <a:ahLst/>
              <a:cxnLst/>
              <a:rect l="l" t="t" r="r" b="b"/>
              <a:pathLst>
                <a:path w="127000" h="52705">
                  <a:moveTo>
                    <a:pt x="79336" y="0"/>
                  </a:moveTo>
                  <a:lnTo>
                    <a:pt x="0" y="0"/>
                  </a:lnTo>
                  <a:lnTo>
                    <a:pt x="14008" y="4673"/>
                  </a:lnTo>
                  <a:lnTo>
                    <a:pt x="8674" y="11341"/>
                  </a:lnTo>
                  <a:lnTo>
                    <a:pt x="1993" y="20002"/>
                  </a:lnTo>
                  <a:lnTo>
                    <a:pt x="5334" y="32677"/>
                  </a:lnTo>
                  <a:lnTo>
                    <a:pt x="14008" y="52679"/>
                  </a:lnTo>
                  <a:lnTo>
                    <a:pt x="30010" y="52006"/>
                  </a:lnTo>
                  <a:lnTo>
                    <a:pt x="30010" y="22669"/>
                  </a:lnTo>
                  <a:lnTo>
                    <a:pt x="17322" y="36448"/>
                  </a:lnTo>
                  <a:lnTo>
                    <a:pt x="12661" y="22009"/>
                  </a:lnTo>
                  <a:lnTo>
                    <a:pt x="22656" y="12001"/>
                  </a:lnTo>
                  <a:lnTo>
                    <a:pt x="25336" y="5333"/>
                  </a:lnTo>
                  <a:lnTo>
                    <a:pt x="92011" y="16675"/>
                  </a:lnTo>
                  <a:lnTo>
                    <a:pt x="100672" y="20675"/>
                  </a:lnTo>
                  <a:lnTo>
                    <a:pt x="126682" y="24002"/>
                  </a:lnTo>
                  <a:lnTo>
                    <a:pt x="109359" y="4000"/>
                  </a:lnTo>
                  <a:lnTo>
                    <a:pt x="7933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642190" y="1847697"/>
              <a:ext cx="127000" cy="52705"/>
            </a:xfrm>
            <a:custGeom>
              <a:avLst/>
              <a:gdLst/>
              <a:ahLst/>
              <a:cxnLst/>
              <a:rect l="l" t="t" r="r" b="b"/>
              <a:pathLst>
                <a:path w="127000" h="52705">
                  <a:moveTo>
                    <a:pt x="8674" y="11341"/>
                  </a:moveTo>
                  <a:lnTo>
                    <a:pt x="1993" y="20002"/>
                  </a:lnTo>
                  <a:lnTo>
                    <a:pt x="5334" y="32677"/>
                  </a:lnTo>
                  <a:lnTo>
                    <a:pt x="14008" y="52679"/>
                  </a:lnTo>
                  <a:lnTo>
                    <a:pt x="30010" y="52006"/>
                  </a:lnTo>
                  <a:lnTo>
                    <a:pt x="30010" y="22669"/>
                  </a:lnTo>
                  <a:lnTo>
                    <a:pt x="17322" y="36448"/>
                  </a:lnTo>
                  <a:lnTo>
                    <a:pt x="12661" y="22009"/>
                  </a:lnTo>
                  <a:lnTo>
                    <a:pt x="22656" y="12001"/>
                  </a:lnTo>
                  <a:lnTo>
                    <a:pt x="25336" y="5333"/>
                  </a:lnTo>
                  <a:lnTo>
                    <a:pt x="92011" y="16675"/>
                  </a:lnTo>
                  <a:lnTo>
                    <a:pt x="100672" y="20675"/>
                  </a:lnTo>
                  <a:lnTo>
                    <a:pt x="126682" y="24002"/>
                  </a:lnTo>
                  <a:lnTo>
                    <a:pt x="109359" y="4000"/>
                  </a:lnTo>
                  <a:lnTo>
                    <a:pt x="79336" y="0"/>
                  </a:lnTo>
                  <a:lnTo>
                    <a:pt x="0" y="0"/>
                  </a:lnTo>
                  <a:lnTo>
                    <a:pt x="14008" y="4673"/>
                  </a:lnTo>
                  <a:lnTo>
                    <a:pt x="8674" y="113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664847" y="1859699"/>
              <a:ext cx="15240" cy="18415"/>
            </a:xfrm>
            <a:custGeom>
              <a:avLst/>
              <a:gdLst/>
              <a:ahLst/>
              <a:cxnLst/>
              <a:rect l="l" t="t" r="r" b="b"/>
              <a:pathLst>
                <a:path w="15239" h="18414">
                  <a:moveTo>
                    <a:pt x="0" y="0"/>
                  </a:moveTo>
                  <a:lnTo>
                    <a:pt x="7353" y="18224"/>
                  </a:lnTo>
                  <a:lnTo>
                    <a:pt x="14693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664847" y="1859699"/>
              <a:ext cx="15240" cy="18415"/>
            </a:xfrm>
            <a:custGeom>
              <a:avLst/>
              <a:gdLst/>
              <a:ahLst/>
              <a:cxnLst/>
              <a:rect l="l" t="t" r="r" b="b"/>
              <a:pathLst>
                <a:path w="15239" h="18414">
                  <a:moveTo>
                    <a:pt x="0" y="0"/>
                  </a:moveTo>
                  <a:lnTo>
                    <a:pt x="14693" y="12890"/>
                  </a:lnTo>
                  <a:lnTo>
                    <a:pt x="7353" y="182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640425" y="1856587"/>
              <a:ext cx="10795" cy="19050"/>
            </a:xfrm>
            <a:custGeom>
              <a:avLst/>
              <a:gdLst/>
              <a:ahLst/>
              <a:cxnLst/>
              <a:rect l="l" t="t" r="r" b="b"/>
              <a:pathLst>
                <a:path w="10795" h="19050">
                  <a:moveTo>
                    <a:pt x="888" y="0"/>
                  </a:moveTo>
                  <a:lnTo>
                    <a:pt x="0" y="17779"/>
                  </a:lnTo>
                  <a:lnTo>
                    <a:pt x="5791" y="18783"/>
                  </a:lnTo>
                  <a:lnTo>
                    <a:pt x="10439" y="2451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640425" y="1856587"/>
              <a:ext cx="10795" cy="19050"/>
            </a:xfrm>
            <a:custGeom>
              <a:avLst/>
              <a:gdLst/>
              <a:ahLst/>
              <a:cxnLst/>
              <a:rect l="l" t="t" r="r" b="b"/>
              <a:pathLst>
                <a:path w="10795" h="19050">
                  <a:moveTo>
                    <a:pt x="10439" y="2451"/>
                  </a:moveTo>
                  <a:lnTo>
                    <a:pt x="888" y="0"/>
                  </a:lnTo>
                  <a:lnTo>
                    <a:pt x="0" y="17779"/>
                  </a:lnTo>
                  <a:lnTo>
                    <a:pt x="5791" y="1878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98096" y="2475268"/>
              <a:ext cx="66903" cy="237489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5846673" y="2484678"/>
              <a:ext cx="34925" cy="85090"/>
            </a:xfrm>
            <a:custGeom>
              <a:avLst/>
              <a:gdLst/>
              <a:ahLst/>
              <a:cxnLst/>
              <a:rect l="l" t="t" r="r" b="b"/>
              <a:pathLst>
                <a:path w="34925" h="85089">
                  <a:moveTo>
                    <a:pt x="11099" y="0"/>
                  </a:moveTo>
                  <a:lnTo>
                    <a:pt x="0" y="4508"/>
                  </a:lnTo>
                  <a:lnTo>
                    <a:pt x="17779" y="61582"/>
                  </a:lnTo>
                  <a:lnTo>
                    <a:pt x="20434" y="71374"/>
                  </a:lnTo>
                  <a:lnTo>
                    <a:pt x="22872" y="79552"/>
                  </a:lnTo>
                  <a:lnTo>
                    <a:pt x="22872" y="84886"/>
                  </a:lnTo>
                  <a:lnTo>
                    <a:pt x="34645" y="84886"/>
                  </a:lnTo>
                  <a:lnTo>
                    <a:pt x="34188" y="79846"/>
                  </a:lnTo>
                  <a:lnTo>
                    <a:pt x="32983" y="73225"/>
                  </a:lnTo>
                  <a:lnTo>
                    <a:pt x="31275" y="65770"/>
                  </a:lnTo>
                  <a:lnTo>
                    <a:pt x="29311" y="58229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846673" y="2484678"/>
              <a:ext cx="34925" cy="85090"/>
            </a:xfrm>
            <a:custGeom>
              <a:avLst/>
              <a:gdLst/>
              <a:ahLst/>
              <a:cxnLst/>
              <a:rect l="l" t="t" r="r" b="b"/>
              <a:pathLst>
                <a:path w="34925" h="85089">
                  <a:moveTo>
                    <a:pt x="34645" y="84886"/>
                  </a:moveTo>
                  <a:lnTo>
                    <a:pt x="12420" y="3987"/>
                  </a:lnTo>
                  <a:lnTo>
                    <a:pt x="11099" y="0"/>
                  </a:lnTo>
                  <a:lnTo>
                    <a:pt x="0" y="4508"/>
                  </a:lnTo>
                  <a:lnTo>
                    <a:pt x="888" y="7366"/>
                  </a:lnTo>
                  <a:lnTo>
                    <a:pt x="17779" y="61582"/>
                  </a:lnTo>
                  <a:lnTo>
                    <a:pt x="20434" y="71374"/>
                  </a:lnTo>
                  <a:lnTo>
                    <a:pt x="22872" y="79552"/>
                  </a:lnTo>
                  <a:lnTo>
                    <a:pt x="22872" y="84886"/>
                  </a:lnTo>
                  <a:lnTo>
                    <a:pt x="34645" y="8488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864504" y="2543784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6146" y="0"/>
                  </a:moveTo>
                  <a:lnTo>
                    <a:pt x="0" y="2552"/>
                  </a:lnTo>
                  <a:lnTo>
                    <a:pt x="749" y="5473"/>
                  </a:lnTo>
                  <a:lnTo>
                    <a:pt x="8826" y="3111"/>
                  </a:lnTo>
                  <a:lnTo>
                    <a:pt x="61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864504" y="2543784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826" y="3111"/>
                  </a:moveTo>
                  <a:lnTo>
                    <a:pt x="6146" y="0"/>
                  </a:lnTo>
                  <a:lnTo>
                    <a:pt x="0" y="2552"/>
                  </a:lnTo>
                  <a:lnTo>
                    <a:pt x="749" y="547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846673" y="2632697"/>
              <a:ext cx="34925" cy="85090"/>
            </a:xfrm>
            <a:custGeom>
              <a:avLst/>
              <a:gdLst/>
              <a:ahLst/>
              <a:cxnLst/>
              <a:rect l="l" t="t" r="r" b="b"/>
              <a:pathLst>
                <a:path w="34925" h="85089">
                  <a:moveTo>
                    <a:pt x="34645" y="0"/>
                  </a:moveTo>
                  <a:lnTo>
                    <a:pt x="22872" y="0"/>
                  </a:lnTo>
                  <a:lnTo>
                    <a:pt x="22872" y="5334"/>
                  </a:lnTo>
                  <a:lnTo>
                    <a:pt x="20434" y="13512"/>
                  </a:lnTo>
                  <a:lnTo>
                    <a:pt x="17779" y="23304"/>
                  </a:lnTo>
                  <a:lnTo>
                    <a:pt x="0" y="80378"/>
                  </a:lnTo>
                  <a:lnTo>
                    <a:pt x="11099" y="84886"/>
                  </a:lnTo>
                  <a:lnTo>
                    <a:pt x="29311" y="26670"/>
                  </a:lnTo>
                  <a:lnTo>
                    <a:pt x="31275" y="19127"/>
                  </a:lnTo>
                  <a:lnTo>
                    <a:pt x="32983" y="11668"/>
                  </a:lnTo>
                  <a:lnTo>
                    <a:pt x="34188" y="5042"/>
                  </a:lnTo>
                  <a:lnTo>
                    <a:pt x="3464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846673" y="2632697"/>
              <a:ext cx="34925" cy="85090"/>
            </a:xfrm>
            <a:custGeom>
              <a:avLst/>
              <a:gdLst/>
              <a:ahLst/>
              <a:cxnLst/>
              <a:rect l="l" t="t" r="r" b="b"/>
              <a:pathLst>
                <a:path w="34925" h="85089">
                  <a:moveTo>
                    <a:pt x="34645" y="0"/>
                  </a:moveTo>
                  <a:lnTo>
                    <a:pt x="12420" y="80886"/>
                  </a:lnTo>
                  <a:lnTo>
                    <a:pt x="11099" y="84886"/>
                  </a:lnTo>
                  <a:lnTo>
                    <a:pt x="0" y="80378"/>
                  </a:lnTo>
                  <a:lnTo>
                    <a:pt x="888" y="77520"/>
                  </a:lnTo>
                  <a:lnTo>
                    <a:pt x="17779" y="23304"/>
                  </a:lnTo>
                  <a:lnTo>
                    <a:pt x="20434" y="13512"/>
                  </a:lnTo>
                  <a:lnTo>
                    <a:pt x="22872" y="5334"/>
                  </a:lnTo>
                  <a:lnTo>
                    <a:pt x="22872" y="0"/>
                  </a:lnTo>
                  <a:lnTo>
                    <a:pt x="3464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864504" y="2653004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749" y="0"/>
                  </a:moveTo>
                  <a:lnTo>
                    <a:pt x="0" y="2908"/>
                  </a:lnTo>
                  <a:lnTo>
                    <a:pt x="6146" y="5473"/>
                  </a:lnTo>
                  <a:lnTo>
                    <a:pt x="8826" y="2362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864504" y="2653004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826" y="2362"/>
                  </a:moveTo>
                  <a:lnTo>
                    <a:pt x="6146" y="5473"/>
                  </a:lnTo>
                  <a:lnTo>
                    <a:pt x="0" y="2908"/>
                  </a:lnTo>
                  <a:lnTo>
                    <a:pt x="74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535510" y="2221813"/>
              <a:ext cx="415290" cy="256540"/>
            </a:xfrm>
            <a:custGeom>
              <a:avLst/>
              <a:gdLst/>
              <a:ahLst/>
              <a:cxnLst/>
              <a:rect l="l" t="t" r="r" b="b"/>
              <a:pathLst>
                <a:path w="415289" h="256539">
                  <a:moveTo>
                    <a:pt x="310280" y="0"/>
                  </a:moveTo>
                  <a:lnTo>
                    <a:pt x="131563" y="3277"/>
                  </a:lnTo>
                  <a:lnTo>
                    <a:pt x="88023" y="4597"/>
                  </a:lnTo>
                  <a:lnTo>
                    <a:pt x="33889" y="22939"/>
                  </a:lnTo>
                  <a:lnTo>
                    <a:pt x="7112" y="76619"/>
                  </a:lnTo>
                  <a:lnTo>
                    <a:pt x="2798" y="136939"/>
                  </a:lnTo>
                  <a:lnTo>
                    <a:pt x="1077" y="175990"/>
                  </a:lnTo>
                  <a:lnTo>
                    <a:pt x="0" y="215290"/>
                  </a:lnTo>
                  <a:lnTo>
                    <a:pt x="41782" y="256184"/>
                  </a:lnTo>
                  <a:lnTo>
                    <a:pt x="43144" y="193621"/>
                  </a:lnTo>
                  <a:lnTo>
                    <a:pt x="45338" y="135725"/>
                  </a:lnTo>
                  <a:lnTo>
                    <a:pt x="47533" y="91163"/>
                  </a:lnTo>
                  <a:lnTo>
                    <a:pt x="60632" y="50253"/>
                  </a:lnTo>
                  <a:lnTo>
                    <a:pt x="136758" y="44935"/>
                  </a:lnTo>
                  <a:lnTo>
                    <a:pt x="203250" y="43046"/>
                  </a:lnTo>
                  <a:lnTo>
                    <a:pt x="259913" y="42157"/>
                  </a:lnTo>
                  <a:lnTo>
                    <a:pt x="295160" y="41935"/>
                  </a:lnTo>
                  <a:lnTo>
                    <a:pt x="319781" y="42018"/>
                  </a:lnTo>
                  <a:lnTo>
                    <a:pt x="350156" y="42602"/>
                  </a:lnTo>
                  <a:lnTo>
                    <a:pt x="383034" y="44185"/>
                  </a:lnTo>
                  <a:lnTo>
                    <a:pt x="415163" y="47269"/>
                  </a:lnTo>
                  <a:lnTo>
                    <a:pt x="415163" y="6388"/>
                  </a:lnTo>
                  <a:lnTo>
                    <a:pt x="379089" y="3033"/>
                  </a:lnTo>
                  <a:lnTo>
                    <a:pt x="343266" y="932"/>
                  </a:lnTo>
                  <a:lnTo>
                    <a:pt x="3102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535510" y="2221813"/>
              <a:ext cx="415290" cy="256540"/>
            </a:xfrm>
            <a:custGeom>
              <a:avLst/>
              <a:gdLst/>
              <a:ahLst/>
              <a:cxnLst/>
              <a:rect l="l" t="t" r="r" b="b"/>
              <a:pathLst>
                <a:path w="415289" h="256539">
                  <a:moveTo>
                    <a:pt x="41782" y="256184"/>
                  </a:moveTo>
                  <a:lnTo>
                    <a:pt x="43144" y="193621"/>
                  </a:lnTo>
                  <a:lnTo>
                    <a:pt x="45338" y="135725"/>
                  </a:lnTo>
                  <a:lnTo>
                    <a:pt x="47533" y="91163"/>
                  </a:lnTo>
                  <a:lnTo>
                    <a:pt x="60632" y="50253"/>
                  </a:lnTo>
                  <a:lnTo>
                    <a:pt x="136758" y="44935"/>
                  </a:lnTo>
                  <a:lnTo>
                    <a:pt x="203250" y="43046"/>
                  </a:lnTo>
                  <a:lnTo>
                    <a:pt x="259913" y="42157"/>
                  </a:lnTo>
                  <a:lnTo>
                    <a:pt x="295160" y="41935"/>
                  </a:lnTo>
                  <a:lnTo>
                    <a:pt x="319781" y="42018"/>
                  </a:lnTo>
                  <a:lnTo>
                    <a:pt x="350156" y="42602"/>
                  </a:lnTo>
                  <a:lnTo>
                    <a:pt x="383034" y="44185"/>
                  </a:lnTo>
                  <a:lnTo>
                    <a:pt x="415163" y="47269"/>
                  </a:lnTo>
                  <a:lnTo>
                    <a:pt x="415163" y="6388"/>
                  </a:lnTo>
                  <a:lnTo>
                    <a:pt x="379089" y="3033"/>
                  </a:lnTo>
                  <a:lnTo>
                    <a:pt x="343266" y="932"/>
                  </a:lnTo>
                  <a:lnTo>
                    <a:pt x="310280" y="0"/>
                  </a:lnTo>
                  <a:lnTo>
                    <a:pt x="282714" y="152"/>
                  </a:lnTo>
                  <a:lnTo>
                    <a:pt x="244661" y="972"/>
                  </a:lnTo>
                  <a:lnTo>
                    <a:pt x="189026" y="2041"/>
                  </a:lnTo>
                  <a:lnTo>
                    <a:pt x="131563" y="3277"/>
                  </a:lnTo>
                  <a:lnTo>
                    <a:pt x="88023" y="4597"/>
                  </a:lnTo>
                  <a:lnTo>
                    <a:pt x="33889" y="22939"/>
                  </a:lnTo>
                  <a:lnTo>
                    <a:pt x="7112" y="76619"/>
                  </a:lnTo>
                  <a:lnTo>
                    <a:pt x="2798" y="136939"/>
                  </a:lnTo>
                  <a:lnTo>
                    <a:pt x="1077" y="175990"/>
                  </a:lnTo>
                  <a:lnTo>
                    <a:pt x="0" y="215290"/>
                  </a:lnTo>
                  <a:lnTo>
                    <a:pt x="41782" y="2561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" name="object 1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46115" y="2405481"/>
              <a:ext cx="73037" cy="73913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5843993" y="2420226"/>
              <a:ext cx="106680" cy="41275"/>
            </a:xfrm>
            <a:custGeom>
              <a:avLst/>
              <a:gdLst/>
              <a:ahLst/>
              <a:cxnLst/>
              <a:rect l="l" t="t" r="r" b="b"/>
              <a:pathLst>
                <a:path w="106679" h="41275">
                  <a:moveTo>
                    <a:pt x="106679" y="0"/>
                  </a:moveTo>
                  <a:lnTo>
                    <a:pt x="0" y="0"/>
                  </a:lnTo>
                  <a:lnTo>
                    <a:pt x="0" y="40894"/>
                  </a:lnTo>
                  <a:lnTo>
                    <a:pt x="106679" y="40894"/>
                  </a:lnTo>
                  <a:lnTo>
                    <a:pt x="1066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843993" y="2420226"/>
              <a:ext cx="106680" cy="41275"/>
            </a:xfrm>
            <a:custGeom>
              <a:avLst/>
              <a:gdLst/>
              <a:ahLst/>
              <a:cxnLst/>
              <a:rect l="l" t="t" r="r" b="b"/>
              <a:pathLst>
                <a:path w="106679" h="41275">
                  <a:moveTo>
                    <a:pt x="0" y="40894"/>
                  </a:moveTo>
                  <a:lnTo>
                    <a:pt x="106680" y="40894"/>
                  </a:lnTo>
                  <a:lnTo>
                    <a:pt x="106680" y="0"/>
                  </a:lnTo>
                  <a:lnTo>
                    <a:pt x="0" y="0"/>
                  </a:lnTo>
                  <a:lnTo>
                    <a:pt x="0" y="408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19000" y="2774429"/>
              <a:ext cx="70358" cy="158356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879033" y="2534386"/>
              <a:ext cx="73926" cy="78358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5603506" y="2569121"/>
              <a:ext cx="15240" cy="53340"/>
            </a:xfrm>
            <a:custGeom>
              <a:avLst/>
              <a:gdLst/>
              <a:ahLst/>
              <a:cxnLst/>
              <a:rect l="l" t="t" r="r" b="b"/>
              <a:pathLst>
                <a:path w="15239" h="53339">
                  <a:moveTo>
                    <a:pt x="0" y="0"/>
                  </a:moveTo>
                  <a:lnTo>
                    <a:pt x="0" y="9855"/>
                  </a:lnTo>
                  <a:lnTo>
                    <a:pt x="8013" y="9855"/>
                  </a:lnTo>
                  <a:lnTo>
                    <a:pt x="8013" y="43179"/>
                  </a:lnTo>
                  <a:lnTo>
                    <a:pt x="0" y="43179"/>
                  </a:lnTo>
                  <a:lnTo>
                    <a:pt x="0" y="52895"/>
                  </a:lnTo>
                  <a:lnTo>
                    <a:pt x="14693" y="52895"/>
                  </a:lnTo>
                  <a:lnTo>
                    <a:pt x="14693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513298" y="2531795"/>
              <a:ext cx="71120" cy="6350"/>
            </a:xfrm>
            <a:custGeom>
              <a:avLst/>
              <a:gdLst/>
              <a:ahLst/>
              <a:cxnLst/>
              <a:rect l="l" t="t" r="r" b="b"/>
              <a:pathLst>
                <a:path w="71120" h="6350">
                  <a:moveTo>
                    <a:pt x="71107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5664"/>
                  </a:lnTo>
                  <a:lnTo>
                    <a:pt x="71107" y="5778"/>
                  </a:lnTo>
                  <a:lnTo>
                    <a:pt x="71107" y="584"/>
                  </a:lnTo>
                  <a:lnTo>
                    <a:pt x="711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511012" y="2538660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567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511012" y="2532332"/>
              <a:ext cx="76200" cy="1270"/>
            </a:xfrm>
            <a:custGeom>
              <a:avLst/>
              <a:gdLst/>
              <a:ahLst/>
              <a:cxnLst/>
              <a:rect l="l" t="t" r="r" b="b"/>
              <a:pathLst>
                <a:path w="76200" h="1269">
                  <a:moveTo>
                    <a:pt x="0" y="0"/>
                  </a:moveTo>
                  <a:lnTo>
                    <a:pt x="75679" y="0"/>
                  </a:lnTo>
                </a:path>
                <a:path w="76200" h="1269">
                  <a:moveTo>
                    <a:pt x="0" y="1200"/>
                  </a:moveTo>
                  <a:lnTo>
                    <a:pt x="75679" y="12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714187" y="2531795"/>
              <a:ext cx="71755" cy="6350"/>
            </a:xfrm>
            <a:custGeom>
              <a:avLst/>
              <a:gdLst/>
              <a:ahLst/>
              <a:cxnLst/>
              <a:rect l="l" t="t" r="r" b="b"/>
              <a:pathLst>
                <a:path w="71754" h="6350">
                  <a:moveTo>
                    <a:pt x="7113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5778"/>
                  </a:lnTo>
                  <a:lnTo>
                    <a:pt x="71132" y="5778"/>
                  </a:lnTo>
                  <a:lnTo>
                    <a:pt x="71132" y="584"/>
                  </a:lnTo>
                  <a:lnTo>
                    <a:pt x="711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711913" y="2530944"/>
              <a:ext cx="76200" cy="5715"/>
            </a:xfrm>
            <a:custGeom>
              <a:avLst/>
              <a:gdLst/>
              <a:ahLst/>
              <a:cxnLst/>
              <a:rect l="l" t="t" r="r" b="b"/>
              <a:pathLst>
                <a:path w="76200" h="5714">
                  <a:moveTo>
                    <a:pt x="0" y="0"/>
                  </a:moveTo>
                  <a:lnTo>
                    <a:pt x="75691" y="0"/>
                  </a:lnTo>
                </a:path>
                <a:path w="76200" h="5714">
                  <a:moveTo>
                    <a:pt x="0" y="5175"/>
                  </a:moveTo>
                  <a:lnTo>
                    <a:pt x="75691" y="517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516842" y="2465069"/>
              <a:ext cx="101600" cy="261620"/>
            </a:xfrm>
            <a:custGeom>
              <a:avLst/>
              <a:gdLst/>
              <a:ahLst/>
              <a:cxnLst/>
              <a:rect l="l" t="t" r="r" b="b"/>
              <a:pathLst>
                <a:path w="101600" h="261619">
                  <a:moveTo>
                    <a:pt x="101358" y="0"/>
                  </a:moveTo>
                  <a:lnTo>
                    <a:pt x="0" y="0"/>
                  </a:lnTo>
                  <a:lnTo>
                    <a:pt x="0" y="67310"/>
                  </a:lnTo>
                  <a:lnTo>
                    <a:pt x="67564" y="67310"/>
                  </a:lnTo>
                  <a:lnTo>
                    <a:pt x="67564" y="72390"/>
                  </a:lnTo>
                  <a:lnTo>
                    <a:pt x="0" y="72390"/>
                  </a:lnTo>
                  <a:lnTo>
                    <a:pt x="0" y="261620"/>
                  </a:lnTo>
                  <a:lnTo>
                    <a:pt x="101358" y="261620"/>
                  </a:lnTo>
                  <a:lnTo>
                    <a:pt x="101358" y="72390"/>
                  </a:lnTo>
                  <a:lnTo>
                    <a:pt x="101358" y="67310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516841" y="2464663"/>
              <a:ext cx="101600" cy="262255"/>
            </a:xfrm>
            <a:custGeom>
              <a:avLst/>
              <a:gdLst/>
              <a:ahLst/>
              <a:cxnLst/>
              <a:rect l="l" t="t" r="r" b="b"/>
              <a:pathLst>
                <a:path w="101600" h="262255">
                  <a:moveTo>
                    <a:pt x="0" y="0"/>
                  </a:moveTo>
                  <a:lnTo>
                    <a:pt x="0" y="67132"/>
                  </a:lnTo>
                  <a:lnTo>
                    <a:pt x="67563" y="67132"/>
                  </a:lnTo>
                  <a:lnTo>
                    <a:pt x="67563" y="72910"/>
                  </a:lnTo>
                  <a:lnTo>
                    <a:pt x="0" y="72910"/>
                  </a:lnTo>
                  <a:lnTo>
                    <a:pt x="0" y="262254"/>
                  </a:lnTo>
                  <a:lnTo>
                    <a:pt x="101358" y="262254"/>
                  </a:lnTo>
                  <a:lnTo>
                    <a:pt x="101358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739980" y="2799121"/>
              <a:ext cx="43180" cy="124460"/>
            </a:xfrm>
            <a:custGeom>
              <a:avLst/>
              <a:gdLst/>
              <a:ahLst/>
              <a:cxnLst/>
              <a:rect l="l" t="t" r="r" b="b"/>
              <a:pathLst>
                <a:path w="43179" h="124460">
                  <a:moveTo>
                    <a:pt x="18226" y="0"/>
                  </a:moveTo>
                  <a:lnTo>
                    <a:pt x="8112" y="4"/>
                  </a:lnTo>
                  <a:lnTo>
                    <a:pt x="0" y="428"/>
                  </a:lnTo>
                  <a:lnTo>
                    <a:pt x="42672" y="124279"/>
                  </a:lnTo>
                  <a:lnTo>
                    <a:pt x="37660" y="107569"/>
                  </a:lnTo>
                  <a:lnTo>
                    <a:pt x="36490" y="72207"/>
                  </a:lnTo>
                  <a:lnTo>
                    <a:pt x="37524" y="32651"/>
                  </a:lnTo>
                  <a:lnTo>
                    <a:pt x="39128" y="3362"/>
                  </a:lnTo>
                  <a:lnTo>
                    <a:pt x="29008" y="942"/>
                  </a:lnTo>
                  <a:lnTo>
                    <a:pt x="182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739980" y="2799121"/>
              <a:ext cx="43180" cy="124460"/>
            </a:xfrm>
            <a:custGeom>
              <a:avLst/>
              <a:gdLst/>
              <a:ahLst/>
              <a:cxnLst/>
              <a:rect l="l" t="t" r="r" b="b"/>
              <a:pathLst>
                <a:path w="43179" h="124460">
                  <a:moveTo>
                    <a:pt x="0" y="428"/>
                  </a:moveTo>
                  <a:lnTo>
                    <a:pt x="8112" y="4"/>
                  </a:lnTo>
                  <a:lnTo>
                    <a:pt x="18226" y="0"/>
                  </a:lnTo>
                  <a:lnTo>
                    <a:pt x="29008" y="942"/>
                  </a:lnTo>
                  <a:lnTo>
                    <a:pt x="39128" y="3362"/>
                  </a:lnTo>
                  <a:lnTo>
                    <a:pt x="37524" y="32651"/>
                  </a:lnTo>
                  <a:lnTo>
                    <a:pt x="36490" y="72207"/>
                  </a:lnTo>
                  <a:lnTo>
                    <a:pt x="37660" y="107569"/>
                  </a:lnTo>
                  <a:lnTo>
                    <a:pt x="42672" y="12427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729325" y="2569565"/>
              <a:ext cx="76200" cy="384175"/>
            </a:xfrm>
            <a:custGeom>
              <a:avLst/>
              <a:gdLst/>
              <a:ahLst/>
              <a:cxnLst/>
              <a:rect l="l" t="t" r="r" b="b"/>
              <a:pathLst>
                <a:path w="76200" h="384175">
                  <a:moveTo>
                    <a:pt x="75666" y="0"/>
                  </a:moveTo>
                  <a:lnTo>
                    <a:pt x="51549" y="0"/>
                  </a:lnTo>
                  <a:lnTo>
                    <a:pt x="51549" y="159130"/>
                  </a:lnTo>
                  <a:lnTo>
                    <a:pt x="20091" y="159130"/>
                  </a:lnTo>
                  <a:lnTo>
                    <a:pt x="10655" y="210693"/>
                  </a:lnTo>
                  <a:lnTo>
                    <a:pt x="10756" y="230276"/>
                  </a:lnTo>
                  <a:lnTo>
                    <a:pt x="6032" y="231444"/>
                  </a:lnTo>
                  <a:lnTo>
                    <a:pt x="2324" y="232994"/>
                  </a:lnTo>
                  <a:lnTo>
                    <a:pt x="876" y="234708"/>
                  </a:lnTo>
                  <a:lnTo>
                    <a:pt x="0" y="328942"/>
                  </a:lnTo>
                  <a:lnTo>
                    <a:pt x="1263" y="345179"/>
                  </a:lnTo>
                  <a:lnTo>
                    <a:pt x="6110" y="363497"/>
                  </a:lnTo>
                  <a:lnTo>
                    <a:pt x="16121" y="378318"/>
                  </a:lnTo>
                  <a:lnTo>
                    <a:pt x="32880" y="384060"/>
                  </a:lnTo>
                  <a:lnTo>
                    <a:pt x="49398" y="379943"/>
                  </a:lnTo>
                  <a:lnTo>
                    <a:pt x="58999" y="369831"/>
                  </a:lnTo>
                  <a:lnTo>
                    <a:pt x="63764" y="355055"/>
                  </a:lnTo>
                  <a:lnTo>
                    <a:pt x="65773" y="336943"/>
                  </a:lnTo>
                  <a:lnTo>
                    <a:pt x="67810" y="280657"/>
                  </a:lnTo>
                  <a:lnTo>
                    <a:pt x="756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729325" y="2569565"/>
              <a:ext cx="76200" cy="384175"/>
            </a:xfrm>
            <a:custGeom>
              <a:avLst/>
              <a:gdLst/>
              <a:ahLst/>
              <a:cxnLst/>
              <a:rect l="l" t="t" r="r" b="b"/>
              <a:pathLst>
                <a:path w="76200" h="384175">
                  <a:moveTo>
                    <a:pt x="75666" y="0"/>
                  </a:moveTo>
                  <a:lnTo>
                    <a:pt x="51549" y="0"/>
                  </a:lnTo>
                  <a:lnTo>
                    <a:pt x="51549" y="159130"/>
                  </a:lnTo>
                  <a:lnTo>
                    <a:pt x="20091" y="159130"/>
                  </a:lnTo>
                  <a:lnTo>
                    <a:pt x="10655" y="210693"/>
                  </a:lnTo>
                  <a:lnTo>
                    <a:pt x="10655" y="229984"/>
                  </a:lnTo>
                  <a:lnTo>
                    <a:pt x="10756" y="230276"/>
                  </a:lnTo>
                  <a:lnTo>
                    <a:pt x="6032" y="231444"/>
                  </a:lnTo>
                  <a:lnTo>
                    <a:pt x="2324" y="232994"/>
                  </a:lnTo>
                  <a:lnTo>
                    <a:pt x="876" y="234708"/>
                  </a:lnTo>
                  <a:lnTo>
                    <a:pt x="739" y="258935"/>
                  </a:lnTo>
                  <a:lnTo>
                    <a:pt x="438" y="285830"/>
                  </a:lnTo>
                  <a:lnTo>
                    <a:pt x="136" y="310723"/>
                  </a:lnTo>
                  <a:lnTo>
                    <a:pt x="0" y="328942"/>
                  </a:lnTo>
                  <a:lnTo>
                    <a:pt x="1263" y="345179"/>
                  </a:lnTo>
                  <a:lnTo>
                    <a:pt x="6110" y="363497"/>
                  </a:lnTo>
                  <a:lnTo>
                    <a:pt x="16121" y="378318"/>
                  </a:lnTo>
                  <a:lnTo>
                    <a:pt x="32880" y="384060"/>
                  </a:lnTo>
                  <a:lnTo>
                    <a:pt x="49398" y="379943"/>
                  </a:lnTo>
                  <a:lnTo>
                    <a:pt x="65773" y="336943"/>
                  </a:lnTo>
                  <a:lnTo>
                    <a:pt x="67810" y="280657"/>
                  </a:lnTo>
                  <a:lnTo>
                    <a:pt x="69317" y="230263"/>
                  </a:lnTo>
                  <a:lnTo>
                    <a:pt x="70983" y="171872"/>
                  </a:lnTo>
                  <a:lnTo>
                    <a:pt x="72681" y="110613"/>
                  </a:lnTo>
                  <a:lnTo>
                    <a:pt x="74284" y="51612"/>
                  </a:lnTo>
                  <a:lnTo>
                    <a:pt x="7566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75083" y="2462529"/>
              <a:ext cx="133857" cy="266700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5675083" y="2462885"/>
              <a:ext cx="106045" cy="266065"/>
            </a:xfrm>
            <a:custGeom>
              <a:avLst/>
              <a:gdLst/>
              <a:ahLst/>
              <a:cxnLst/>
              <a:rect l="l" t="t" r="r" b="b"/>
              <a:pathLst>
                <a:path w="106045" h="266064">
                  <a:moveTo>
                    <a:pt x="105790" y="68910"/>
                  </a:moveTo>
                  <a:lnTo>
                    <a:pt x="105790" y="0"/>
                  </a:lnTo>
                  <a:lnTo>
                    <a:pt x="0" y="0"/>
                  </a:lnTo>
                  <a:lnTo>
                    <a:pt x="0" y="106235"/>
                  </a:lnTo>
                  <a:lnTo>
                    <a:pt x="14668" y="106235"/>
                  </a:lnTo>
                  <a:lnTo>
                    <a:pt x="14668" y="116090"/>
                  </a:lnTo>
                  <a:lnTo>
                    <a:pt x="6654" y="116090"/>
                  </a:lnTo>
                  <a:lnTo>
                    <a:pt x="6654" y="149415"/>
                  </a:lnTo>
                  <a:lnTo>
                    <a:pt x="14668" y="149415"/>
                  </a:lnTo>
                  <a:lnTo>
                    <a:pt x="14668" y="159130"/>
                  </a:lnTo>
                  <a:lnTo>
                    <a:pt x="0" y="159130"/>
                  </a:lnTo>
                  <a:lnTo>
                    <a:pt x="0" y="265810"/>
                  </a:lnTo>
                  <a:lnTo>
                    <a:pt x="105790" y="265810"/>
                  </a:lnTo>
                  <a:lnTo>
                    <a:pt x="105790" y="74688"/>
                  </a:lnTo>
                  <a:lnTo>
                    <a:pt x="39115" y="74688"/>
                  </a:lnTo>
                  <a:lnTo>
                    <a:pt x="39115" y="68910"/>
                  </a:lnTo>
                  <a:lnTo>
                    <a:pt x="105790" y="689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627522" y="2468232"/>
              <a:ext cx="62230" cy="260985"/>
            </a:xfrm>
            <a:custGeom>
              <a:avLst/>
              <a:gdLst/>
              <a:ahLst/>
              <a:cxnLst/>
              <a:rect l="l" t="t" r="r" b="b"/>
              <a:pathLst>
                <a:path w="62229" h="260985">
                  <a:moveTo>
                    <a:pt x="47561" y="0"/>
                  </a:moveTo>
                  <a:lnTo>
                    <a:pt x="6667" y="0"/>
                  </a:lnTo>
                  <a:lnTo>
                    <a:pt x="6667" y="27546"/>
                  </a:lnTo>
                  <a:lnTo>
                    <a:pt x="0" y="27546"/>
                  </a:lnTo>
                  <a:lnTo>
                    <a:pt x="0" y="34874"/>
                  </a:lnTo>
                  <a:lnTo>
                    <a:pt x="6667" y="34874"/>
                  </a:lnTo>
                  <a:lnTo>
                    <a:pt x="6667" y="63563"/>
                  </a:lnTo>
                  <a:lnTo>
                    <a:pt x="0" y="63563"/>
                  </a:lnTo>
                  <a:lnTo>
                    <a:pt x="0" y="70891"/>
                  </a:lnTo>
                  <a:lnTo>
                    <a:pt x="6667" y="70891"/>
                  </a:lnTo>
                  <a:lnTo>
                    <a:pt x="6667" y="93560"/>
                  </a:lnTo>
                  <a:lnTo>
                    <a:pt x="0" y="93560"/>
                  </a:lnTo>
                  <a:lnTo>
                    <a:pt x="0" y="100888"/>
                  </a:lnTo>
                  <a:lnTo>
                    <a:pt x="6667" y="100888"/>
                  </a:lnTo>
                  <a:lnTo>
                    <a:pt x="6667" y="126225"/>
                  </a:lnTo>
                  <a:lnTo>
                    <a:pt x="0" y="126225"/>
                  </a:lnTo>
                  <a:lnTo>
                    <a:pt x="0" y="133553"/>
                  </a:lnTo>
                  <a:lnTo>
                    <a:pt x="6667" y="133553"/>
                  </a:lnTo>
                  <a:lnTo>
                    <a:pt x="6667" y="156895"/>
                  </a:lnTo>
                  <a:lnTo>
                    <a:pt x="0" y="156895"/>
                  </a:lnTo>
                  <a:lnTo>
                    <a:pt x="0" y="164223"/>
                  </a:lnTo>
                  <a:lnTo>
                    <a:pt x="6667" y="164223"/>
                  </a:lnTo>
                  <a:lnTo>
                    <a:pt x="6667" y="188239"/>
                  </a:lnTo>
                  <a:lnTo>
                    <a:pt x="0" y="188239"/>
                  </a:lnTo>
                  <a:lnTo>
                    <a:pt x="0" y="195567"/>
                  </a:lnTo>
                  <a:lnTo>
                    <a:pt x="6667" y="195567"/>
                  </a:lnTo>
                  <a:lnTo>
                    <a:pt x="6667" y="222910"/>
                  </a:lnTo>
                  <a:lnTo>
                    <a:pt x="0" y="222910"/>
                  </a:lnTo>
                  <a:lnTo>
                    <a:pt x="0" y="230250"/>
                  </a:lnTo>
                  <a:lnTo>
                    <a:pt x="6667" y="230250"/>
                  </a:lnTo>
                  <a:lnTo>
                    <a:pt x="6667" y="260464"/>
                  </a:lnTo>
                  <a:lnTo>
                    <a:pt x="47561" y="260464"/>
                  </a:lnTo>
                  <a:lnTo>
                    <a:pt x="47561" y="153784"/>
                  </a:lnTo>
                  <a:lnTo>
                    <a:pt x="62229" y="153784"/>
                  </a:lnTo>
                  <a:lnTo>
                    <a:pt x="62229" y="144068"/>
                  </a:lnTo>
                  <a:lnTo>
                    <a:pt x="54216" y="144068"/>
                  </a:lnTo>
                  <a:lnTo>
                    <a:pt x="54216" y="110743"/>
                  </a:lnTo>
                  <a:lnTo>
                    <a:pt x="62229" y="110743"/>
                  </a:lnTo>
                  <a:lnTo>
                    <a:pt x="62229" y="100888"/>
                  </a:lnTo>
                  <a:lnTo>
                    <a:pt x="47561" y="100888"/>
                  </a:lnTo>
                  <a:lnTo>
                    <a:pt x="4756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627522" y="2468232"/>
              <a:ext cx="62230" cy="260985"/>
            </a:xfrm>
            <a:custGeom>
              <a:avLst/>
              <a:gdLst/>
              <a:ahLst/>
              <a:cxnLst/>
              <a:rect l="l" t="t" r="r" b="b"/>
              <a:pathLst>
                <a:path w="62229" h="260985">
                  <a:moveTo>
                    <a:pt x="62229" y="110743"/>
                  </a:moveTo>
                  <a:lnTo>
                    <a:pt x="62229" y="100888"/>
                  </a:lnTo>
                  <a:lnTo>
                    <a:pt x="47561" y="100888"/>
                  </a:lnTo>
                  <a:lnTo>
                    <a:pt x="47561" y="0"/>
                  </a:lnTo>
                  <a:lnTo>
                    <a:pt x="6667" y="0"/>
                  </a:lnTo>
                  <a:lnTo>
                    <a:pt x="6667" y="27546"/>
                  </a:lnTo>
                  <a:lnTo>
                    <a:pt x="0" y="27546"/>
                  </a:lnTo>
                  <a:lnTo>
                    <a:pt x="0" y="34874"/>
                  </a:lnTo>
                  <a:lnTo>
                    <a:pt x="6667" y="34874"/>
                  </a:lnTo>
                  <a:lnTo>
                    <a:pt x="6667" y="63563"/>
                  </a:lnTo>
                  <a:lnTo>
                    <a:pt x="0" y="63563"/>
                  </a:lnTo>
                  <a:lnTo>
                    <a:pt x="0" y="70891"/>
                  </a:lnTo>
                  <a:lnTo>
                    <a:pt x="6667" y="70891"/>
                  </a:lnTo>
                  <a:lnTo>
                    <a:pt x="6667" y="93560"/>
                  </a:lnTo>
                  <a:lnTo>
                    <a:pt x="0" y="93560"/>
                  </a:lnTo>
                  <a:lnTo>
                    <a:pt x="0" y="100888"/>
                  </a:lnTo>
                  <a:lnTo>
                    <a:pt x="6667" y="100888"/>
                  </a:lnTo>
                  <a:lnTo>
                    <a:pt x="6667" y="126225"/>
                  </a:lnTo>
                  <a:lnTo>
                    <a:pt x="0" y="126225"/>
                  </a:lnTo>
                  <a:lnTo>
                    <a:pt x="0" y="133553"/>
                  </a:lnTo>
                  <a:lnTo>
                    <a:pt x="6667" y="133553"/>
                  </a:lnTo>
                  <a:lnTo>
                    <a:pt x="6667" y="156895"/>
                  </a:lnTo>
                  <a:lnTo>
                    <a:pt x="0" y="156895"/>
                  </a:lnTo>
                  <a:lnTo>
                    <a:pt x="0" y="164223"/>
                  </a:lnTo>
                  <a:lnTo>
                    <a:pt x="6667" y="164223"/>
                  </a:lnTo>
                  <a:lnTo>
                    <a:pt x="6667" y="188239"/>
                  </a:lnTo>
                  <a:lnTo>
                    <a:pt x="0" y="188239"/>
                  </a:lnTo>
                  <a:lnTo>
                    <a:pt x="0" y="195567"/>
                  </a:lnTo>
                  <a:lnTo>
                    <a:pt x="6667" y="195567"/>
                  </a:lnTo>
                  <a:lnTo>
                    <a:pt x="6667" y="222910"/>
                  </a:lnTo>
                  <a:lnTo>
                    <a:pt x="0" y="222910"/>
                  </a:lnTo>
                  <a:lnTo>
                    <a:pt x="0" y="230250"/>
                  </a:lnTo>
                  <a:lnTo>
                    <a:pt x="6667" y="230250"/>
                  </a:lnTo>
                  <a:lnTo>
                    <a:pt x="6667" y="260464"/>
                  </a:lnTo>
                  <a:lnTo>
                    <a:pt x="47561" y="260464"/>
                  </a:lnTo>
                  <a:lnTo>
                    <a:pt x="47561" y="153784"/>
                  </a:lnTo>
                  <a:lnTo>
                    <a:pt x="62229" y="153784"/>
                  </a:lnTo>
                  <a:lnTo>
                    <a:pt x="62229" y="144068"/>
                  </a:lnTo>
                  <a:lnTo>
                    <a:pt x="54216" y="144068"/>
                  </a:lnTo>
                  <a:lnTo>
                    <a:pt x="54216" y="110743"/>
                  </a:lnTo>
                  <a:lnTo>
                    <a:pt x="62229" y="1107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618200" y="2464663"/>
              <a:ext cx="16510" cy="264160"/>
            </a:xfrm>
            <a:custGeom>
              <a:avLst/>
              <a:gdLst/>
              <a:ahLst/>
              <a:cxnLst/>
              <a:rect l="l" t="t" r="r" b="b"/>
              <a:pathLst>
                <a:path w="16510" h="264160">
                  <a:moveTo>
                    <a:pt x="0" y="0"/>
                  </a:moveTo>
                  <a:lnTo>
                    <a:pt x="0" y="262254"/>
                  </a:lnTo>
                  <a:lnTo>
                    <a:pt x="15989" y="264032"/>
                  </a:lnTo>
                  <a:lnTo>
                    <a:pt x="15989" y="233819"/>
                  </a:lnTo>
                  <a:lnTo>
                    <a:pt x="9321" y="233819"/>
                  </a:lnTo>
                  <a:lnTo>
                    <a:pt x="9321" y="226479"/>
                  </a:lnTo>
                  <a:lnTo>
                    <a:pt x="15989" y="226479"/>
                  </a:lnTo>
                  <a:lnTo>
                    <a:pt x="15989" y="199136"/>
                  </a:lnTo>
                  <a:lnTo>
                    <a:pt x="9321" y="199136"/>
                  </a:lnTo>
                  <a:lnTo>
                    <a:pt x="9321" y="191808"/>
                  </a:lnTo>
                  <a:lnTo>
                    <a:pt x="15989" y="191808"/>
                  </a:lnTo>
                  <a:lnTo>
                    <a:pt x="15989" y="167792"/>
                  </a:lnTo>
                  <a:lnTo>
                    <a:pt x="9321" y="167792"/>
                  </a:lnTo>
                  <a:lnTo>
                    <a:pt x="9321" y="160464"/>
                  </a:lnTo>
                  <a:lnTo>
                    <a:pt x="15989" y="160464"/>
                  </a:lnTo>
                  <a:lnTo>
                    <a:pt x="15989" y="137121"/>
                  </a:lnTo>
                  <a:lnTo>
                    <a:pt x="9321" y="137121"/>
                  </a:lnTo>
                  <a:lnTo>
                    <a:pt x="9321" y="129794"/>
                  </a:lnTo>
                  <a:lnTo>
                    <a:pt x="15989" y="129794"/>
                  </a:lnTo>
                  <a:lnTo>
                    <a:pt x="15989" y="104457"/>
                  </a:lnTo>
                  <a:lnTo>
                    <a:pt x="9321" y="104457"/>
                  </a:lnTo>
                  <a:lnTo>
                    <a:pt x="9321" y="97129"/>
                  </a:lnTo>
                  <a:lnTo>
                    <a:pt x="15989" y="97129"/>
                  </a:lnTo>
                  <a:lnTo>
                    <a:pt x="15989" y="74460"/>
                  </a:lnTo>
                  <a:lnTo>
                    <a:pt x="9321" y="74460"/>
                  </a:lnTo>
                  <a:lnTo>
                    <a:pt x="9321" y="67132"/>
                  </a:lnTo>
                  <a:lnTo>
                    <a:pt x="15989" y="67132"/>
                  </a:lnTo>
                  <a:lnTo>
                    <a:pt x="15989" y="38442"/>
                  </a:lnTo>
                  <a:lnTo>
                    <a:pt x="9321" y="38442"/>
                  </a:lnTo>
                  <a:lnTo>
                    <a:pt x="9321" y="31115"/>
                  </a:lnTo>
                  <a:lnTo>
                    <a:pt x="15989" y="31115"/>
                  </a:lnTo>
                  <a:lnTo>
                    <a:pt x="15989" y="35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618200" y="2464663"/>
              <a:ext cx="16510" cy="264160"/>
            </a:xfrm>
            <a:custGeom>
              <a:avLst/>
              <a:gdLst/>
              <a:ahLst/>
              <a:cxnLst/>
              <a:rect l="l" t="t" r="r" b="b"/>
              <a:pathLst>
                <a:path w="16510" h="264160">
                  <a:moveTo>
                    <a:pt x="9321" y="233819"/>
                  </a:moveTo>
                  <a:lnTo>
                    <a:pt x="9321" y="226479"/>
                  </a:lnTo>
                  <a:lnTo>
                    <a:pt x="15989" y="226479"/>
                  </a:lnTo>
                  <a:lnTo>
                    <a:pt x="15989" y="199136"/>
                  </a:lnTo>
                  <a:lnTo>
                    <a:pt x="9321" y="199136"/>
                  </a:lnTo>
                  <a:lnTo>
                    <a:pt x="9321" y="191808"/>
                  </a:lnTo>
                  <a:lnTo>
                    <a:pt x="15989" y="191808"/>
                  </a:lnTo>
                  <a:lnTo>
                    <a:pt x="15989" y="167792"/>
                  </a:lnTo>
                  <a:lnTo>
                    <a:pt x="9321" y="167792"/>
                  </a:lnTo>
                  <a:lnTo>
                    <a:pt x="9321" y="160464"/>
                  </a:lnTo>
                  <a:lnTo>
                    <a:pt x="15989" y="160464"/>
                  </a:lnTo>
                  <a:lnTo>
                    <a:pt x="15989" y="137121"/>
                  </a:lnTo>
                  <a:lnTo>
                    <a:pt x="9321" y="137121"/>
                  </a:lnTo>
                  <a:lnTo>
                    <a:pt x="9321" y="129794"/>
                  </a:lnTo>
                  <a:lnTo>
                    <a:pt x="15989" y="129794"/>
                  </a:lnTo>
                  <a:lnTo>
                    <a:pt x="15989" y="104457"/>
                  </a:lnTo>
                  <a:lnTo>
                    <a:pt x="9321" y="104457"/>
                  </a:lnTo>
                  <a:lnTo>
                    <a:pt x="9321" y="97129"/>
                  </a:lnTo>
                  <a:lnTo>
                    <a:pt x="15989" y="97129"/>
                  </a:lnTo>
                  <a:lnTo>
                    <a:pt x="15989" y="74460"/>
                  </a:lnTo>
                  <a:lnTo>
                    <a:pt x="9321" y="74460"/>
                  </a:lnTo>
                  <a:lnTo>
                    <a:pt x="9321" y="67132"/>
                  </a:lnTo>
                  <a:lnTo>
                    <a:pt x="15989" y="67132"/>
                  </a:lnTo>
                  <a:lnTo>
                    <a:pt x="15989" y="38442"/>
                  </a:lnTo>
                  <a:lnTo>
                    <a:pt x="9321" y="38442"/>
                  </a:lnTo>
                  <a:lnTo>
                    <a:pt x="9321" y="31115"/>
                  </a:lnTo>
                  <a:lnTo>
                    <a:pt x="15989" y="31115"/>
                  </a:lnTo>
                  <a:lnTo>
                    <a:pt x="15989" y="3568"/>
                  </a:lnTo>
                  <a:lnTo>
                    <a:pt x="0" y="0"/>
                  </a:lnTo>
                  <a:lnTo>
                    <a:pt x="0" y="262254"/>
                  </a:lnTo>
                  <a:lnTo>
                    <a:pt x="15989" y="264032"/>
                  </a:lnTo>
                  <a:lnTo>
                    <a:pt x="15989" y="233819"/>
                  </a:lnTo>
                  <a:lnTo>
                    <a:pt x="9321" y="23381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400383" y="2562859"/>
              <a:ext cx="116839" cy="62230"/>
            </a:xfrm>
            <a:custGeom>
              <a:avLst/>
              <a:gdLst/>
              <a:ahLst/>
              <a:cxnLst/>
              <a:rect l="l" t="t" r="r" b="b"/>
              <a:pathLst>
                <a:path w="116839" h="62230">
                  <a:moveTo>
                    <a:pt x="116459" y="0"/>
                  </a:moveTo>
                  <a:lnTo>
                    <a:pt x="74485" y="0"/>
                  </a:lnTo>
                  <a:lnTo>
                    <a:pt x="74485" y="25400"/>
                  </a:lnTo>
                  <a:lnTo>
                    <a:pt x="74485" y="39370"/>
                  </a:lnTo>
                  <a:lnTo>
                    <a:pt x="71780" y="39370"/>
                  </a:lnTo>
                  <a:lnTo>
                    <a:pt x="71780" y="44450"/>
                  </a:lnTo>
                  <a:lnTo>
                    <a:pt x="52844" y="44450"/>
                  </a:lnTo>
                  <a:lnTo>
                    <a:pt x="52844" y="39370"/>
                  </a:lnTo>
                  <a:lnTo>
                    <a:pt x="50152" y="39370"/>
                  </a:lnTo>
                  <a:lnTo>
                    <a:pt x="50152" y="25400"/>
                  </a:lnTo>
                  <a:lnTo>
                    <a:pt x="53073" y="25400"/>
                  </a:lnTo>
                  <a:lnTo>
                    <a:pt x="53073" y="20320"/>
                  </a:lnTo>
                  <a:lnTo>
                    <a:pt x="71564" y="20320"/>
                  </a:lnTo>
                  <a:lnTo>
                    <a:pt x="71564" y="25400"/>
                  </a:lnTo>
                  <a:lnTo>
                    <a:pt x="74485" y="25400"/>
                  </a:lnTo>
                  <a:lnTo>
                    <a:pt x="74485" y="0"/>
                  </a:lnTo>
                  <a:lnTo>
                    <a:pt x="0" y="0"/>
                  </a:lnTo>
                  <a:lnTo>
                    <a:pt x="0" y="20320"/>
                  </a:lnTo>
                  <a:lnTo>
                    <a:pt x="0" y="25400"/>
                  </a:lnTo>
                  <a:lnTo>
                    <a:pt x="0" y="39370"/>
                  </a:lnTo>
                  <a:lnTo>
                    <a:pt x="0" y="44450"/>
                  </a:lnTo>
                  <a:lnTo>
                    <a:pt x="0" y="62230"/>
                  </a:lnTo>
                  <a:lnTo>
                    <a:pt x="116459" y="62230"/>
                  </a:lnTo>
                  <a:lnTo>
                    <a:pt x="116459" y="44450"/>
                  </a:lnTo>
                  <a:lnTo>
                    <a:pt x="116459" y="39370"/>
                  </a:lnTo>
                  <a:lnTo>
                    <a:pt x="116459" y="25400"/>
                  </a:lnTo>
                  <a:lnTo>
                    <a:pt x="116459" y="20320"/>
                  </a:lnTo>
                  <a:lnTo>
                    <a:pt x="11645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400382" y="2562453"/>
              <a:ext cx="116839" cy="63500"/>
            </a:xfrm>
            <a:custGeom>
              <a:avLst/>
              <a:gdLst/>
              <a:ahLst/>
              <a:cxnLst/>
              <a:rect l="l" t="t" r="r" b="b"/>
              <a:pathLst>
                <a:path w="116839" h="63500">
                  <a:moveTo>
                    <a:pt x="62331" y="20726"/>
                  </a:moveTo>
                  <a:lnTo>
                    <a:pt x="55613" y="20726"/>
                  </a:lnTo>
                  <a:lnTo>
                    <a:pt x="50152" y="26187"/>
                  </a:lnTo>
                  <a:lnTo>
                    <a:pt x="50152" y="32880"/>
                  </a:lnTo>
                  <a:lnTo>
                    <a:pt x="50152" y="39624"/>
                  </a:lnTo>
                  <a:lnTo>
                    <a:pt x="55613" y="45059"/>
                  </a:lnTo>
                  <a:lnTo>
                    <a:pt x="62331" y="45059"/>
                  </a:lnTo>
                  <a:lnTo>
                    <a:pt x="69037" y="45059"/>
                  </a:lnTo>
                  <a:lnTo>
                    <a:pt x="74485" y="39624"/>
                  </a:lnTo>
                  <a:lnTo>
                    <a:pt x="74485" y="32880"/>
                  </a:lnTo>
                  <a:lnTo>
                    <a:pt x="74485" y="26187"/>
                  </a:lnTo>
                  <a:lnTo>
                    <a:pt x="69037" y="20726"/>
                  </a:lnTo>
                  <a:lnTo>
                    <a:pt x="62331" y="20726"/>
                  </a:lnTo>
                  <a:close/>
                </a:path>
                <a:path w="116839" h="63500">
                  <a:moveTo>
                    <a:pt x="116459" y="63131"/>
                  </a:moveTo>
                  <a:lnTo>
                    <a:pt x="0" y="63131"/>
                  </a:lnTo>
                  <a:lnTo>
                    <a:pt x="0" y="0"/>
                  </a:lnTo>
                  <a:lnTo>
                    <a:pt x="116459" y="0"/>
                  </a:lnTo>
                  <a:lnTo>
                    <a:pt x="116459" y="631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526163" y="2574467"/>
              <a:ext cx="255270" cy="43180"/>
            </a:xfrm>
            <a:custGeom>
              <a:avLst/>
              <a:gdLst/>
              <a:ahLst/>
              <a:cxnLst/>
              <a:rect l="l" t="t" r="r" b="b"/>
              <a:pathLst>
                <a:path w="255270" h="43180">
                  <a:moveTo>
                    <a:pt x="49352" y="42659"/>
                  </a:moveTo>
                  <a:lnTo>
                    <a:pt x="0" y="42659"/>
                  </a:lnTo>
                  <a:lnTo>
                    <a:pt x="0" y="0"/>
                  </a:lnTo>
                  <a:lnTo>
                    <a:pt x="49352" y="0"/>
                  </a:lnTo>
                  <a:lnTo>
                    <a:pt x="49352" y="42659"/>
                  </a:lnTo>
                  <a:close/>
                </a:path>
                <a:path w="255270" h="43180">
                  <a:moveTo>
                    <a:pt x="85356" y="37833"/>
                  </a:moveTo>
                  <a:lnTo>
                    <a:pt x="49352" y="37833"/>
                  </a:lnTo>
                  <a:lnTo>
                    <a:pt x="49352" y="4508"/>
                  </a:lnTo>
                  <a:lnTo>
                    <a:pt x="85356" y="4508"/>
                  </a:lnTo>
                  <a:lnTo>
                    <a:pt x="85356" y="37833"/>
                  </a:lnTo>
                  <a:close/>
                </a:path>
                <a:path w="255270" h="43180">
                  <a:moveTo>
                    <a:pt x="191592" y="42659"/>
                  </a:moveTo>
                  <a:lnTo>
                    <a:pt x="254711" y="42659"/>
                  </a:lnTo>
                  <a:lnTo>
                    <a:pt x="254711" y="0"/>
                  </a:lnTo>
                  <a:lnTo>
                    <a:pt x="191592" y="0"/>
                  </a:lnTo>
                  <a:lnTo>
                    <a:pt x="191592" y="42659"/>
                  </a:lnTo>
                  <a:close/>
                </a:path>
                <a:path w="255270" h="43180">
                  <a:moveTo>
                    <a:pt x="141363" y="37833"/>
                  </a:moveTo>
                  <a:lnTo>
                    <a:pt x="191592" y="37833"/>
                  </a:lnTo>
                  <a:lnTo>
                    <a:pt x="191592" y="4508"/>
                  </a:lnTo>
                  <a:lnTo>
                    <a:pt x="141363" y="4508"/>
                  </a:lnTo>
                  <a:lnTo>
                    <a:pt x="141363" y="3783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437492" y="2098839"/>
              <a:ext cx="1163955" cy="930910"/>
            </a:xfrm>
            <a:custGeom>
              <a:avLst/>
              <a:gdLst/>
              <a:ahLst/>
              <a:cxnLst/>
              <a:rect l="l" t="t" r="r" b="b"/>
              <a:pathLst>
                <a:path w="1163954" h="930910">
                  <a:moveTo>
                    <a:pt x="163283" y="400164"/>
                  </a:moveTo>
                  <a:lnTo>
                    <a:pt x="48069" y="286588"/>
                  </a:lnTo>
                  <a:lnTo>
                    <a:pt x="0" y="335343"/>
                  </a:lnTo>
                  <a:lnTo>
                    <a:pt x="115239" y="448919"/>
                  </a:lnTo>
                  <a:lnTo>
                    <a:pt x="163283" y="400164"/>
                  </a:lnTo>
                  <a:close/>
                </a:path>
                <a:path w="1163954" h="930910">
                  <a:moveTo>
                    <a:pt x="1161973" y="771664"/>
                  </a:moveTo>
                  <a:lnTo>
                    <a:pt x="1155649" y="771664"/>
                  </a:lnTo>
                  <a:lnTo>
                    <a:pt x="1155649" y="788987"/>
                  </a:lnTo>
                  <a:lnTo>
                    <a:pt x="1161973" y="788987"/>
                  </a:lnTo>
                  <a:lnTo>
                    <a:pt x="1161973" y="771664"/>
                  </a:lnTo>
                  <a:close/>
                </a:path>
                <a:path w="1163954" h="930910">
                  <a:moveTo>
                    <a:pt x="1161973" y="0"/>
                  </a:moveTo>
                  <a:lnTo>
                    <a:pt x="1155649" y="0"/>
                  </a:lnTo>
                  <a:lnTo>
                    <a:pt x="1155649" y="17335"/>
                  </a:lnTo>
                  <a:lnTo>
                    <a:pt x="1161973" y="17335"/>
                  </a:lnTo>
                  <a:lnTo>
                    <a:pt x="1161973" y="0"/>
                  </a:lnTo>
                  <a:close/>
                </a:path>
                <a:path w="1163954" h="930910">
                  <a:moveTo>
                    <a:pt x="1162710" y="909002"/>
                  </a:moveTo>
                  <a:lnTo>
                    <a:pt x="1161973" y="906335"/>
                  </a:lnTo>
                  <a:lnTo>
                    <a:pt x="1161973" y="867460"/>
                  </a:lnTo>
                  <a:lnTo>
                    <a:pt x="1155649" y="867460"/>
                  </a:lnTo>
                  <a:lnTo>
                    <a:pt x="1155649" y="906335"/>
                  </a:lnTo>
                  <a:lnTo>
                    <a:pt x="1155928" y="909891"/>
                  </a:lnTo>
                  <a:lnTo>
                    <a:pt x="1155026" y="911669"/>
                  </a:lnTo>
                  <a:lnTo>
                    <a:pt x="1149692" y="917016"/>
                  </a:lnTo>
                  <a:lnTo>
                    <a:pt x="1143482" y="922337"/>
                  </a:lnTo>
                  <a:lnTo>
                    <a:pt x="1143482" y="930351"/>
                  </a:lnTo>
                  <a:lnTo>
                    <a:pt x="1157706" y="917905"/>
                  </a:lnTo>
                  <a:lnTo>
                    <a:pt x="1161262" y="914336"/>
                  </a:lnTo>
                  <a:lnTo>
                    <a:pt x="1162710" y="909002"/>
                  </a:lnTo>
                  <a:close/>
                </a:path>
                <a:path w="1163954" h="930910">
                  <a:moveTo>
                    <a:pt x="1162710" y="137363"/>
                  </a:moveTo>
                  <a:lnTo>
                    <a:pt x="1161973" y="134696"/>
                  </a:lnTo>
                  <a:lnTo>
                    <a:pt x="1161973" y="95783"/>
                  </a:lnTo>
                  <a:lnTo>
                    <a:pt x="1155649" y="95783"/>
                  </a:lnTo>
                  <a:lnTo>
                    <a:pt x="1155649" y="134696"/>
                  </a:lnTo>
                  <a:lnTo>
                    <a:pt x="1155928" y="138239"/>
                  </a:lnTo>
                  <a:lnTo>
                    <a:pt x="1155026" y="140030"/>
                  </a:lnTo>
                  <a:lnTo>
                    <a:pt x="1149692" y="145351"/>
                  </a:lnTo>
                  <a:lnTo>
                    <a:pt x="1143482" y="150685"/>
                  </a:lnTo>
                  <a:lnTo>
                    <a:pt x="1143482" y="158699"/>
                  </a:lnTo>
                  <a:lnTo>
                    <a:pt x="1157706" y="146240"/>
                  </a:lnTo>
                  <a:lnTo>
                    <a:pt x="1161262" y="142697"/>
                  </a:lnTo>
                  <a:lnTo>
                    <a:pt x="1162710" y="137363"/>
                  </a:lnTo>
                  <a:close/>
                </a:path>
                <a:path w="1163954" h="930910">
                  <a:moveTo>
                    <a:pt x="1163472" y="796556"/>
                  </a:moveTo>
                  <a:lnTo>
                    <a:pt x="1154137" y="796556"/>
                  </a:lnTo>
                  <a:lnTo>
                    <a:pt x="1154137" y="860552"/>
                  </a:lnTo>
                  <a:lnTo>
                    <a:pt x="1163472" y="860552"/>
                  </a:lnTo>
                  <a:lnTo>
                    <a:pt x="1163472" y="796556"/>
                  </a:lnTo>
                  <a:close/>
                </a:path>
                <a:path w="1163954" h="930910">
                  <a:moveTo>
                    <a:pt x="1163472" y="24904"/>
                  </a:moveTo>
                  <a:lnTo>
                    <a:pt x="1154137" y="24904"/>
                  </a:lnTo>
                  <a:lnTo>
                    <a:pt x="1154137" y="88900"/>
                  </a:lnTo>
                  <a:lnTo>
                    <a:pt x="1163472" y="88900"/>
                  </a:lnTo>
                  <a:lnTo>
                    <a:pt x="1163472" y="249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437492" y="2385428"/>
              <a:ext cx="163830" cy="162560"/>
            </a:xfrm>
            <a:custGeom>
              <a:avLst/>
              <a:gdLst/>
              <a:ahLst/>
              <a:cxnLst/>
              <a:rect l="l" t="t" r="r" b="b"/>
              <a:pathLst>
                <a:path w="163829" h="162560">
                  <a:moveTo>
                    <a:pt x="163283" y="113576"/>
                  </a:moveTo>
                  <a:lnTo>
                    <a:pt x="115239" y="162331"/>
                  </a:lnTo>
                  <a:lnTo>
                    <a:pt x="0" y="48755"/>
                  </a:lnTo>
                  <a:lnTo>
                    <a:pt x="48069" y="0"/>
                  </a:lnTo>
                  <a:lnTo>
                    <a:pt x="163283" y="1135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485561" y="2385428"/>
              <a:ext cx="83185" cy="82550"/>
            </a:xfrm>
            <a:custGeom>
              <a:avLst/>
              <a:gdLst/>
              <a:ahLst/>
              <a:cxnLst/>
              <a:rect l="l" t="t" r="r" b="b"/>
              <a:pathLst>
                <a:path w="83185" h="82550">
                  <a:moveTo>
                    <a:pt x="0" y="0"/>
                  </a:moveTo>
                  <a:lnTo>
                    <a:pt x="83121" y="81940"/>
                  </a:lnTo>
                  <a:lnTo>
                    <a:pt x="83121" y="68897"/>
                  </a:lnTo>
                  <a:lnTo>
                    <a:pt x="33121" y="19621"/>
                  </a:lnTo>
                  <a:lnTo>
                    <a:pt x="27736" y="13462"/>
                  </a:lnTo>
                  <a:lnTo>
                    <a:pt x="22390" y="9893"/>
                  </a:lnTo>
                  <a:lnTo>
                    <a:pt x="15278" y="45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485561" y="2385428"/>
              <a:ext cx="83185" cy="82550"/>
            </a:xfrm>
            <a:custGeom>
              <a:avLst/>
              <a:gdLst/>
              <a:ahLst/>
              <a:cxnLst/>
              <a:rect l="l" t="t" r="r" b="b"/>
              <a:pathLst>
                <a:path w="83185" h="82550">
                  <a:moveTo>
                    <a:pt x="83121" y="68897"/>
                  </a:moveTo>
                  <a:lnTo>
                    <a:pt x="33121" y="19621"/>
                  </a:lnTo>
                  <a:lnTo>
                    <a:pt x="27736" y="13462"/>
                  </a:lnTo>
                  <a:lnTo>
                    <a:pt x="22390" y="9893"/>
                  </a:lnTo>
                  <a:lnTo>
                    <a:pt x="18834" y="7226"/>
                  </a:lnTo>
                  <a:lnTo>
                    <a:pt x="15278" y="4559"/>
                  </a:lnTo>
                  <a:lnTo>
                    <a:pt x="0" y="0"/>
                  </a:lnTo>
                  <a:lnTo>
                    <a:pt x="83121" y="81940"/>
                  </a:lnTo>
                  <a:lnTo>
                    <a:pt x="83121" y="688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692851" y="2387729"/>
              <a:ext cx="182880" cy="162560"/>
            </a:xfrm>
            <a:custGeom>
              <a:avLst/>
              <a:gdLst/>
              <a:ahLst/>
              <a:cxnLst/>
              <a:rect l="l" t="t" r="r" b="b"/>
              <a:pathLst>
                <a:path w="182879" h="162560">
                  <a:moveTo>
                    <a:pt x="122713" y="0"/>
                  </a:moveTo>
                  <a:lnTo>
                    <a:pt x="118821" y="2042"/>
                  </a:lnTo>
                  <a:lnTo>
                    <a:pt x="0" y="111871"/>
                  </a:lnTo>
                  <a:lnTo>
                    <a:pt x="46469" y="162125"/>
                  </a:lnTo>
                  <a:lnTo>
                    <a:pt x="170167" y="47812"/>
                  </a:lnTo>
                  <a:lnTo>
                    <a:pt x="181000" y="50632"/>
                  </a:lnTo>
                  <a:lnTo>
                    <a:pt x="181381" y="56487"/>
                  </a:lnTo>
                  <a:lnTo>
                    <a:pt x="182702" y="54264"/>
                  </a:lnTo>
                  <a:lnTo>
                    <a:pt x="182257" y="51597"/>
                  </a:lnTo>
                  <a:lnTo>
                    <a:pt x="140474" y="7592"/>
                  </a:lnTo>
                  <a:lnTo>
                    <a:pt x="134260" y="2754"/>
                  </a:lnTo>
                  <a:lnTo>
                    <a:pt x="128100" y="230"/>
                  </a:lnTo>
                  <a:lnTo>
                    <a:pt x="1227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692851" y="2387729"/>
              <a:ext cx="182880" cy="162560"/>
            </a:xfrm>
            <a:custGeom>
              <a:avLst/>
              <a:gdLst/>
              <a:ahLst/>
              <a:cxnLst/>
              <a:rect l="l" t="t" r="r" b="b"/>
              <a:pathLst>
                <a:path w="182879" h="162560">
                  <a:moveTo>
                    <a:pt x="181381" y="56487"/>
                  </a:moveTo>
                  <a:lnTo>
                    <a:pt x="181000" y="50632"/>
                  </a:lnTo>
                  <a:lnTo>
                    <a:pt x="170167" y="47812"/>
                  </a:lnTo>
                  <a:lnTo>
                    <a:pt x="165290" y="52308"/>
                  </a:lnTo>
                  <a:lnTo>
                    <a:pt x="46469" y="162125"/>
                  </a:lnTo>
                  <a:lnTo>
                    <a:pt x="0" y="111871"/>
                  </a:lnTo>
                  <a:lnTo>
                    <a:pt x="118821" y="2042"/>
                  </a:lnTo>
                  <a:lnTo>
                    <a:pt x="122713" y="0"/>
                  </a:lnTo>
                  <a:lnTo>
                    <a:pt x="128100" y="230"/>
                  </a:lnTo>
                  <a:lnTo>
                    <a:pt x="180479" y="49565"/>
                  </a:lnTo>
                  <a:lnTo>
                    <a:pt x="182702" y="54264"/>
                  </a:lnTo>
                  <a:lnTo>
                    <a:pt x="181381" y="564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794095" y="2435542"/>
              <a:ext cx="80645" cy="68580"/>
            </a:xfrm>
            <a:custGeom>
              <a:avLst/>
              <a:gdLst/>
              <a:ahLst/>
              <a:cxnLst/>
              <a:rect l="l" t="t" r="r" b="b"/>
              <a:pathLst>
                <a:path w="80645" h="68580">
                  <a:moveTo>
                    <a:pt x="68922" y="0"/>
                  </a:moveTo>
                  <a:lnTo>
                    <a:pt x="64046" y="4495"/>
                  </a:lnTo>
                  <a:lnTo>
                    <a:pt x="0" y="63690"/>
                  </a:lnTo>
                  <a:lnTo>
                    <a:pt x="7309" y="66818"/>
                  </a:lnTo>
                  <a:lnTo>
                    <a:pt x="14354" y="68264"/>
                  </a:lnTo>
                  <a:lnTo>
                    <a:pt x="20584" y="67892"/>
                  </a:lnTo>
                  <a:lnTo>
                    <a:pt x="25450" y="65570"/>
                  </a:lnTo>
                  <a:lnTo>
                    <a:pt x="33799" y="57883"/>
                  </a:lnTo>
                  <a:lnTo>
                    <a:pt x="67678" y="25577"/>
                  </a:lnTo>
                  <a:lnTo>
                    <a:pt x="71234" y="22453"/>
                  </a:lnTo>
                  <a:lnTo>
                    <a:pt x="78346" y="12674"/>
                  </a:lnTo>
                  <a:lnTo>
                    <a:pt x="80137" y="8674"/>
                  </a:lnTo>
                  <a:lnTo>
                    <a:pt x="79755" y="2819"/>
                  </a:lnTo>
                  <a:lnTo>
                    <a:pt x="6892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794095" y="2435542"/>
              <a:ext cx="80645" cy="68580"/>
            </a:xfrm>
            <a:custGeom>
              <a:avLst/>
              <a:gdLst/>
              <a:ahLst/>
              <a:cxnLst/>
              <a:rect l="l" t="t" r="r" b="b"/>
              <a:pathLst>
                <a:path w="80645" h="68580">
                  <a:moveTo>
                    <a:pt x="64046" y="4495"/>
                  </a:moveTo>
                  <a:lnTo>
                    <a:pt x="0" y="63690"/>
                  </a:lnTo>
                  <a:lnTo>
                    <a:pt x="7309" y="66818"/>
                  </a:lnTo>
                  <a:lnTo>
                    <a:pt x="14354" y="68264"/>
                  </a:lnTo>
                  <a:lnTo>
                    <a:pt x="47231" y="45073"/>
                  </a:lnTo>
                  <a:lnTo>
                    <a:pt x="60330" y="32514"/>
                  </a:lnTo>
                  <a:lnTo>
                    <a:pt x="67678" y="25577"/>
                  </a:lnTo>
                  <a:lnTo>
                    <a:pt x="71234" y="22453"/>
                  </a:lnTo>
                  <a:lnTo>
                    <a:pt x="78346" y="12674"/>
                  </a:lnTo>
                  <a:lnTo>
                    <a:pt x="80137" y="8674"/>
                  </a:lnTo>
                  <a:lnTo>
                    <a:pt x="79755" y="2819"/>
                  </a:lnTo>
                  <a:lnTo>
                    <a:pt x="68922" y="0"/>
                  </a:lnTo>
                  <a:lnTo>
                    <a:pt x="64046" y="44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816434" y="239088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0" y="0"/>
                  </a:moveTo>
                  <a:lnTo>
                    <a:pt x="44005" y="4443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816434" y="239088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0" y="0"/>
                  </a:moveTo>
                  <a:lnTo>
                    <a:pt x="44005" y="4443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645530" y="2739821"/>
              <a:ext cx="67945" cy="55880"/>
            </a:xfrm>
            <a:custGeom>
              <a:avLst/>
              <a:gdLst/>
              <a:ahLst/>
              <a:cxnLst/>
              <a:rect l="l" t="t" r="r" b="b"/>
              <a:pathLst>
                <a:path w="67945" h="55880">
                  <a:moveTo>
                    <a:pt x="67348" y="0"/>
                  </a:moveTo>
                  <a:lnTo>
                    <a:pt x="0" y="0"/>
                  </a:lnTo>
                  <a:lnTo>
                    <a:pt x="0" y="55333"/>
                  </a:lnTo>
                  <a:lnTo>
                    <a:pt x="67348" y="55333"/>
                  </a:lnTo>
                  <a:lnTo>
                    <a:pt x="673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645530" y="2739809"/>
              <a:ext cx="67945" cy="55880"/>
            </a:xfrm>
            <a:custGeom>
              <a:avLst/>
              <a:gdLst/>
              <a:ahLst/>
              <a:cxnLst/>
              <a:rect l="l" t="t" r="r" b="b"/>
              <a:pathLst>
                <a:path w="67945" h="55880">
                  <a:moveTo>
                    <a:pt x="0" y="55346"/>
                  </a:moveTo>
                  <a:lnTo>
                    <a:pt x="67348" y="55346"/>
                  </a:lnTo>
                  <a:lnTo>
                    <a:pt x="67348" y="0"/>
                  </a:lnTo>
                  <a:lnTo>
                    <a:pt x="0" y="0"/>
                  </a:lnTo>
                  <a:lnTo>
                    <a:pt x="0" y="5534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648185" y="2727959"/>
              <a:ext cx="136525" cy="63500"/>
            </a:xfrm>
            <a:custGeom>
              <a:avLst/>
              <a:gdLst/>
              <a:ahLst/>
              <a:cxnLst/>
              <a:rect l="l" t="t" r="r" b="b"/>
              <a:pathLst>
                <a:path w="136525" h="63500">
                  <a:moveTo>
                    <a:pt x="13602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64693" y="11430"/>
                  </a:lnTo>
                  <a:lnTo>
                    <a:pt x="64693" y="63500"/>
                  </a:lnTo>
                  <a:lnTo>
                    <a:pt x="136029" y="63500"/>
                  </a:lnTo>
                  <a:lnTo>
                    <a:pt x="136029" y="11430"/>
                  </a:lnTo>
                  <a:lnTo>
                    <a:pt x="1360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648185" y="2727807"/>
              <a:ext cx="136525" cy="63500"/>
            </a:xfrm>
            <a:custGeom>
              <a:avLst/>
              <a:gdLst/>
              <a:ahLst/>
              <a:cxnLst/>
              <a:rect l="l" t="t" r="r" b="b"/>
              <a:pathLst>
                <a:path w="136525" h="63500">
                  <a:moveTo>
                    <a:pt x="0" y="0"/>
                  </a:moveTo>
                  <a:lnTo>
                    <a:pt x="0" y="12001"/>
                  </a:lnTo>
                  <a:lnTo>
                    <a:pt x="64693" y="12001"/>
                  </a:lnTo>
                  <a:lnTo>
                    <a:pt x="64693" y="63347"/>
                  </a:lnTo>
                  <a:lnTo>
                    <a:pt x="136029" y="63347"/>
                  </a:lnTo>
                  <a:lnTo>
                    <a:pt x="136029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667946" y="275023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024" y="0"/>
                  </a:moveTo>
                  <a:lnTo>
                    <a:pt x="5486" y="0"/>
                  </a:lnTo>
                  <a:lnTo>
                    <a:pt x="0" y="5461"/>
                  </a:lnTo>
                  <a:lnTo>
                    <a:pt x="0" y="19011"/>
                  </a:lnTo>
                  <a:lnTo>
                    <a:pt x="5486" y="24498"/>
                  </a:lnTo>
                  <a:lnTo>
                    <a:pt x="19024" y="24498"/>
                  </a:lnTo>
                  <a:lnTo>
                    <a:pt x="24511" y="19011"/>
                  </a:lnTo>
                  <a:lnTo>
                    <a:pt x="24511" y="12242"/>
                  </a:lnTo>
                  <a:lnTo>
                    <a:pt x="24511" y="5461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68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667946" y="275023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511" y="12242"/>
                  </a:moveTo>
                  <a:lnTo>
                    <a:pt x="24511" y="19011"/>
                  </a:lnTo>
                  <a:lnTo>
                    <a:pt x="19024" y="24498"/>
                  </a:lnTo>
                  <a:lnTo>
                    <a:pt x="12242" y="24498"/>
                  </a:lnTo>
                  <a:lnTo>
                    <a:pt x="5486" y="24498"/>
                  </a:lnTo>
                  <a:lnTo>
                    <a:pt x="0" y="19011"/>
                  </a:lnTo>
                  <a:lnTo>
                    <a:pt x="0" y="12242"/>
                  </a:lnTo>
                  <a:lnTo>
                    <a:pt x="0" y="5461"/>
                  </a:lnTo>
                  <a:lnTo>
                    <a:pt x="5486" y="0"/>
                  </a:lnTo>
                  <a:lnTo>
                    <a:pt x="12242" y="0"/>
                  </a:lnTo>
                  <a:lnTo>
                    <a:pt x="19024" y="0"/>
                  </a:lnTo>
                  <a:lnTo>
                    <a:pt x="24511" y="5461"/>
                  </a:lnTo>
                  <a:lnTo>
                    <a:pt x="24511" y="122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510834" y="2725152"/>
              <a:ext cx="80645" cy="65405"/>
            </a:xfrm>
            <a:custGeom>
              <a:avLst/>
              <a:gdLst/>
              <a:ahLst/>
              <a:cxnLst/>
              <a:rect l="l" t="t" r="r" b="b"/>
              <a:pathLst>
                <a:path w="80645" h="65405">
                  <a:moveTo>
                    <a:pt x="80022" y="0"/>
                  </a:moveTo>
                  <a:lnTo>
                    <a:pt x="46291" y="0"/>
                  </a:lnTo>
                  <a:lnTo>
                    <a:pt x="46291" y="2273"/>
                  </a:lnTo>
                  <a:lnTo>
                    <a:pt x="25057" y="2273"/>
                  </a:lnTo>
                  <a:lnTo>
                    <a:pt x="25057" y="0"/>
                  </a:lnTo>
                  <a:lnTo>
                    <a:pt x="18961" y="0"/>
                  </a:lnTo>
                  <a:lnTo>
                    <a:pt x="18961" y="2273"/>
                  </a:lnTo>
                  <a:lnTo>
                    <a:pt x="0" y="2273"/>
                  </a:lnTo>
                  <a:lnTo>
                    <a:pt x="0" y="65341"/>
                  </a:lnTo>
                  <a:lnTo>
                    <a:pt x="80022" y="65341"/>
                  </a:lnTo>
                  <a:lnTo>
                    <a:pt x="80022" y="2273"/>
                  </a:lnTo>
                  <a:lnTo>
                    <a:pt x="800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510834" y="2725140"/>
              <a:ext cx="80645" cy="65405"/>
            </a:xfrm>
            <a:custGeom>
              <a:avLst/>
              <a:gdLst/>
              <a:ahLst/>
              <a:cxnLst/>
              <a:rect l="l" t="t" r="r" b="b"/>
              <a:pathLst>
                <a:path w="80645" h="65405">
                  <a:moveTo>
                    <a:pt x="80022" y="65354"/>
                  </a:moveTo>
                  <a:lnTo>
                    <a:pt x="0" y="65354"/>
                  </a:lnTo>
                  <a:lnTo>
                    <a:pt x="0" y="0"/>
                  </a:lnTo>
                  <a:lnTo>
                    <a:pt x="80022" y="0"/>
                  </a:lnTo>
                  <a:lnTo>
                    <a:pt x="80022" y="653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515508" y="2660459"/>
              <a:ext cx="69215" cy="64769"/>
            </a:xfrm>
            <a:custGeom>
              <a:avLst/>
              <a:gdLst/>
              <a:ahLst/>
              <a:cxnLst/>
              <a:rect l="l" t="t" r="r" b="b"/>
              <a:pathLst>
                <a:path w="69214" h="64769">
                  <a:moveTo>
                    <a:pt x="68681" y="0"/>
                  </a:moveTo>
                  <a:lnTo>
                    <a:pt x="0" y="0"/>
                  </a:lnTo>
                  <a:lnTo>
                    <a:pt x="0" y="7061"/>
                  </a:lnTo>
                  <a:lnTo>
                    <a:pt x="14287" y="7061"/>
                  </a:lnTo>
                  <a:lnTo>
                    <a:pt x="14287" y="64681"/>
                  </a:lnTo>
                  <a:lnTo>
                    <a:pt x="20383" y="64681"/>
                  </a:lnTo>
                  <a:lnTo>
                    <a:pt x="20383" y="7061"/>
                  </a:lnTo>
                  <a:lnTo>
                    <a:pt x="41617" y="7061"/>
                  </a:lnTo>
                  <a:lnTo>
                    <a:pt x="41617" y="64681"/>
                  </a:lnTo>
                  <a:lnTo>
                    <a:pt x="68681" y="64681"/>
                  </a:lnTo>
                  <a:lnTo>
                    <a:pt x="68681" y="7061"/>
                  </a:lnTo>
                  <a:lnTo>
                    <a:pt x="686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515508" y="2660459"/>
              <a:ext cx="69215" cy="64769"/>
            </a:xfrm>
            <a:custGeom>
              <a:avLst/>
              <a:gdLst/>
              <a:ahLst/>
              <a:cxnLst/>
              <a:rect l="l" t="t" r="r" b="b"/>
              <a:pathLst>
                <a:path w="69214" h="64769">
                  <a:moveTo>
                    <a:pt x="68681" y="64681"/>
                  </a:moveTo>
                  <a:lnTo>
                    <a:pt x="0" y="64681"/>
                  </a:lnTo>
                  <a:lnTo>
                    <a:pt x="0" y="0"/>
                  </a:lnTo>
                  <a:lnTo>
                    <a:pt x="68681" y="0"/>
                  </a:lnTo>
                  <a:lnTo>
                    <a:pt x="68681" y="646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712878" y="2660459"/>
              <a:ext cx="71755" cy="67945"/>
            </a:xfrm>
            <a:custGeom>
              <a:avLst/>
              <a:gdLst/>
              <a:ahLst/>
              <a:cxnLst/>
              <a:rect l="l" t="t" r="r" b="b"/>
              <a:pathLst>
                <a:path w="71754" h="67944">
                  <a:moveTo>
                    <a:pt x="71335" y="0"/>
                  </a:moveTo>
                  <a:lnTo>
                    <a:pt x="0" y="0"/>
                  </a:lnTo>
                  <a:lnTo>
                    <a:pt x="0" y="67348"/>
                  </a:lnTo>
                  <a:lnTo>
                    <a:pt x="71335" y="67348"/>
                  </a:lnTo>
                  <a:lnTo>
                    <a:pt x="71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712878" y="2660459"/>
              <a:ext cx="71755" cy="67945"/>
            </a:xfrm>
            <a:custGeom>
              <a:avLst/>
              <a:gdLst/>
              <a:ahLst/>
              <a:cxnLst/>
              <a:rect l="l" t="t" r="r" b="b"/>
              <a:pathLst>
                <a:path w="71754" h="67944">
                  <a:moveTo>
                    <a:pt x="71335" y="67348"/>
                  </a:moveTo>
                  <a:lnTo>
                    <a:pt x="0" y="67348"/>
                  </a:lnTo>
                  <a:lnTo>
                    <a:pt x="0" y="0"/>
                  </a:lnTo>
                  <a:lnTo>
                    <a:pt x="71335" y="0"/>
                  </a:lnTo>
                  <a:lnTo>
                    <a:pt x="71335" y="673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589942" y="25879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731" y="0"/>
                  </a:moveTo>
                  <a:lnTo>
                    <a:pt x="3086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86" y="13843"/>
                  </a:lnTo>
                  <a:lnTo>
                    <a:pt x="10731" y="13843"/>
                  </a:lnTo>
                  <a:lnTo>
                    <a:pt x="13817" y="10744"/>
                  </a:lnTo>
                  <a:lnTo>
                    <a:pt x="13817" y="6921"/>
                  </a:lnTo>
                  <a:lnTo>
                    <a:pt x="13817" y="3098"/>
                  </a:lnTo>
                  <a:lnTo>
                    <a:pt x="107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589942" y="25879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817" y="6921"/>
                  </a:moveTo>
                  <a:lnTo>
                    <a:pt x="13817" y="10744"/>
                  </a:lnTo>
                  <a:lnTo>
                    <a:pt x="10731" y="13843"/>
                  </a:lnTo>
                  <a:lnTo>
                    <a:pt x="6908" y="13843"/>
                  </a:lnTo>
                  <a:lnTo>
                    <a:pt x="3086" y="13843"/>
                  </a:lnTo>
                  <a:lnTo>
                    <a:pt x="0" y="10744"/>
                  </a:lnTo>
                  <a:lnTo>
                    <a:pt x="0" y="6921"/>
                  </a:lnTo>
                  <a:lnTo>
                    <a:pt x="0" y="3098"/>
                  </a:lnTo>
                  <a:lnTo>
                    <a:pt x="3086" y="0"/>
                  </a:lnTo>
                  <a:lnTo>
                    <a:pt x="6908" y="0"/>
                  </a:lnTo>
                  <a:lnTo>
                    <a:pt x="10731" y="0"/>
                  </a:lnTo>
                  <a:lnTo>
                    <a:pt x="13817" y="3098"/>
                  </a:lnTo>
                  <a:lnTo>
                    <a:pt x="13817" y="69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536742" y="2582697"/>
              <a:ext cx="27305" cy="24765"/>
            </a:xfrm>
            <a:custGeom>
              <a:avLst/>
              <a:gdLst/>
              <a:ahLst/>
              <a:cxnLst/>
              <a:rect l="l" t="t" r="r" b="b"/>
              <a:pathLst>
                <a:path w="27304" h="24764">
                  <a:moveTo>
                    <a:pt x="21132" y="0"/>
                  </a:moveTo>
                  <a:lnTo>
                    <a:pt x="6096" y="0"/>
                  </a:lnTo>
                  <a:lnTo>
                    <a:pt x="0" y="5486"/>
                  </a:lnTo>
                  <a:lnTo>
                    <a:pt x="0" y="18948"/>
                  </a:lnTo>
                  <a:lnTo>
                    <a:pt x="6096" y="24409"/>
                  </a:lnTo>
                  <a:lnTo>
                    <a:pt x="21132" y="24409"/>
                  </a:lnTo>
                  <a:lnTo>
                    <a:pt x="27228" y="18948"/>
                  </a:lnTo>
                  <a:lnTo>
                    <a:pt x="27228" y="12204"/>
                  </a:lnTo>
                  <a:lnTo>
                    <a:pt x="27228" y="5486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536742" y="2582697"/>
              <a:ext cx="27305" cy="24765"/>
            </a:xfrm>
            <a:custGeom>
              <a:avLst/>
              <a:gdLst/>
              <a:ahLst/>
              <a:cxnLst/>
              <a:rect l="l" t="t" r="r" b="b"/>
              <a:pathLst>
                <a:path w="27304" h="24764">
                  <a:moveTo>
                    <a:pt x="27228" y="12204"/>
                  </a:moveTo>
                  <a:lnTo>
                    <a:pt x="27228" y="18948"/>
                  </a:lnTo>
                  <a:lnTo>
                    <a:pt x="21132" y="24409"/>
                  </a:lnTo>
                  <a:lnTo>
                    <a:pt x="13614" y="24409"/>
                  </a:lnTo>
                  <a:lnTo>
                    <a:pt x="6096" y="24409"/>
                  </a:lnTo>
                  <a:lnTo>
                    <a:pt x="0" y="18948"/>
                  </a:lnTo>
                  <a:lnTo>
                    <a:pt x="0" y="12204"/>
                  </a:lnTo>
                  <a:lnTo>
                    <a:pt x="0" y="5486"/>
                  </a:lnTo>
                  <a:lnTo>
                    <a:pt x="6096" y="0"/>
                  </a:lnTo>
                  <a:lnTo>
                    <a:pt x="13614" y="0"/>
                  </a:lnTo>
                  <a:lnTo>
                    <a:pt x="21132" y="0"/>
                  </a:lnTo>
                  <a:lnTo>
                    <a:pt x="27228" y="5486"/>
                  </a:lnTo>
                  <a:lnTo>
                    <a:pt x="27228" y="122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547080" y="25879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731" y="0"/>
                  </a:moveTo>
                  <a:lnTo>
                    <a:pt x="3086" y="0"/>
                  </a:lnTo>
                  <a:lnTo>
                    <a:pt x="0" y="3098"/>
                  </a:lnTo>
                  <a:lnTo>
                    <a:pt x="0" y="10744"/>
                  </a:lnTo>
                  <a:lnTo>
                    <a:pt x="3086" y="13843"/>
                  </a:lnTo>
                  <a:lnTo>
                    <a:pt x="10731" y="13843"/>
                  </a:lnTo>
                  <a:lnTo>
                    <a:pt x="13817" y="10744"/>
                  </a:lnTo>
                  <a:lnTo>
                    <a:pt x="13817" y="6921"/>
                  </a:lnTo>
                  <a:lnTo>
                    <a:pt x="13817" y="3098"/>
                  </a:lnTo>
                  <a:lnTo>
                    <a:pt x="107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547080" y="25879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817" y="6921"/>
                  </a:moveTo>
                  <a:lnTo>
                    <a:pt x="13817" y="10744"/>
                  </a:lnTo>
                  <a:lnTo>
                    <a:pt x="10731" y="13843"/>
                  </a:lnTo>
                  <a:lnTo>
                    <a:pt x="6908" y="13843"/>
                  </a:lnTo>
                  <a:lnTo>
                    <a:pt x="3086" y="13843"/>
                  </a:lnTo>
                  <a:lnTo>
                    <a:pt x="0" y="10744"/>
                  </a:lnTo>
                  <a:lnTo>
                    <a:pt x="0" y="6921"/>
                  </a:lnTo>
                  <a:lnTo>
                    <a:pt x="0" y="3098"/>
                  </a:lnTo>
                  <a:lnTo>
                    <a:pt x="3086" y="0"/>
                  </a:lnTo>
                  <a:lnTo>
                    <a:pt x="6908" y="0"/>
                  </a:lnTo>
                  <a:lnTo>
                    <a:pt x="10731" y="0"/>
                  </a:lnTo>
                  <a:lnTo>
                    <a:pt x="13817" y="3098"/>
                  </a:lnTo>
                  <a:lnTo>
                    <a:pt x="13817" y="69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696622" y="25879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718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6921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18" y="13843"/>
                  </a:lnTo>
                  <a:lnTo>
                    <a:pt x="13817" y="10744"/>
                  </a:lnTo>
                  <a:lnTo>
                    <a:pt x="13817" y="3098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696622" y="25879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0" y="6921"/>
                  </a:moveTo>
                  <a:lnTo>
                    <a:pt x="0" y="10744"/>
                  </a:lnTo>
                  <a:lnTo>
                    <a:pt x="3098" y="13843"/>
                  </a:lnTo>
                  <a:lnTo>
                    <a:pt x="6896" y="13843"/>
                  </a:lnTo>
                  <a:lnTo>
                    <a:pt x="10718" y="13843"/>
                  </a:lnTo>
                  <a:lnTo>
                    <a:pt x="13817" y="10744"/>
                  </a:lnTo>
                  <a:lnTo>
                    <a:pt x="13817" y="6921"/>
                  </a:lnTo>
                  <a:lnTo>
                    <a:pt x="13817" y="3098"/>
                  </a:lnTo>
                  <a:lnTo>
                    <a:pt x="10718" y="0"/>
                  </a:lnTo>
                  <a:lnTo>
                    <a:pt x="6896" y="0"/>
                  </a:lnTo>
                  <a:lnTo>
                    <a:pt x="3098" y="0"/>
                  </a:lnTo>
                  <a:lnTo>
                    <a:pt x="0" y="3098"/>
                  </a:lnTo>
                  <a:lnTo>
                    <a:pt x="0" y="69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735408" y="2582697"/>
              <a:ext cx="27305" cy="24765"/>
            </a:xfrm>
            <a:custGeom>
              <a:avLst/>
              <a:gdLst/>
              <a:ahLst/>
              <a:cxnLst/>
              <a:rect l="l" t="t" r="r" b="b"/>
              <a:pathLst>
                <a:path w="27304" h="24764">
                  <a:moveTo>
                    <a:pt x="21132" y="0"/>
                  </a:moveTo>
                  <a:lnTo>
                    <a:pt x="6095" y="0"/>
                  </a:lnTo>
                  <a:lnTo>
                    <a:pt x="0" y="5486"/>
                  </a:lnTo>
                  <a:lnTo>
                    <a:pt x="0" y="12204"/>
                  </a:lnTo>
                  <a:lnTo>
                    <a:pt x="0" y="18948"/>
                  </a:lnTo>
                  <a:lnTo>
                    <a:pt x="6095" y="24409"/>
                  </a:lnTo>
                  <a:lnTo>
                    <a:pt x="21132" y="24409"/>
                  </a:lnTo>
                  <a:lnTo>
                    <a:pt x="27228" y="18948"/>
                  </a:lnTo>
                  <a:lnTo>
                    <a:pt x="27228" y="5486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735408" y="2582697"/>
              <a:ext cx="27305" cy="24765"/>
            </a:xfrm>
            <a:custGeom>
              <a:avLst/>
              <a:gdLst/>
              <a:ahLst/>
              <a:cxnLst/>
              <a:rect l="l" t="t" r="r" b="b"/>
              <a:pathLst>
                <a:path w="27304" h="24764">
                  <a:moveTo>
                    <a:pt x="0" y="12204"/>
                  </a:moveTo>
                  <a:lnTo>
                    <a:pt x="0" y="18948"/>
                  </a:lnTo>
                  <a:lnTo>
                    <a:pt x="6095" y="24409"/>
                  </a:lnTo>
                  <a:lnTo>
                    <a:pt x="13614" y="24409"/>
                  </a:lnTo>
                  <a:lnTo>
                    <a:pt x="21132" y="24409"/>
                  </a:lnTo>
                  <a:lnTo>
                    <a:pt x="27228" y="18948"/>
                  </a:lnTo>
                  <a:lnTo>
                    <a:pt x="27228" y="12204"/>
                  </a:lnTo>
                  <a:lnTo>
                    <a:pt x="27228" y="5486"/>
                  </a:lnTo>
                  <a:lnTo>
                    <a:pt x="21132" y="0"/>
                  </a:lnTo>
                  <a:lnTo>
                    <a:pt x="13614" y="0"/>
                  </a:lnTo>
                  <a:lnTo>
                    <a:pt x="6095" y="0"/>
                  </a:lnTo>
                  <a:lnTo>
                    <a:pt x="0" y="5486"/>
                  </a:lnTo>
                  <a:lnTo>
                    <a:pt x="0" y="122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738469" y="25879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74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6921"/>
                  </a:lnTo>
                  <a:lnTo>
                    <a:pt x="0" y="10744"/>
                  </a:lnTo>
                  <a:lnTo>
                    <a:pt x="3098" y="13843"/>
                  </a:lnTo>
                  <a:lnTo>
                    <a:pt x="10744" y="13843"/>
                  </a:lnTo>
                  <a:lnTo>
                    <a:pt x="13817" y="10744"/>
                  </a:lnTo>
                  <a:lnTo>
                    <a:pt x="13817" y="3098"/>
                  </a:lnTo>
                  <a:lnTo>
                    <a:pt x="107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738469" y="25879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0" y="6921"/>
                  </a:moveTo>
                  <a:lnTo>
                    <a:pt x="0" y="10744"/>
                  </a:lnTo>
                  <a:lnTo>
                    <a:pt x="3098" y="13843"/>
                  </a:lnTo>
                  <a:lnTo>
                    <a:pt x="6921" y="13843"/>
                  </a:lnTo>
                  <a:lnTo>
                    <a:pt x="10744" y="13843"/>
                  </a:lnTo>
                  <a:lnTo>
                    <a:pt x="13817" y="10744"/>
                  </a:lnTo>
                  <a:lnTo>
                    <a:pt x="13817" y="6921"/>
                  </a:lnTo>
                  <a:lnTo>
                    <a:pt x="13817" y="3098"/>
                  </a:lnTo>
                  <a:lnTo>
                    <a:pt x="10744" y="0"/>
                  </a:lnTo>
                  <a:lnTo>
                    <a:pt x="6921" y="0"/>
                  </a:lnTo>
                  <a:lnTo>
                    <a:pt x="3098" y="0"/>
                  </a:lnTo>
                  <a:lnTo>
                    <a:pt x="0" y="3098"/>
                  </a:lnTo>
                  <a:lnTo>
                    <a:pt x="0" y="69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712878" y="2727807"/>
              <a:ext cx="80645" cy="71755"/>
            </a:xfrm>
            <a:custGeom>
              <a:avLst/>
              <a:gdLst/>
              <a:ahLst/>
              <a:cxnLst/>
              <a:rect l="l" t="t" r="r" b="b"/>
              <a:pathLst>
                <a:path w="80645" h="71755">
                  <a:moveTo>
                    <a:pt x="80454" y="0"/>
                  </a:moveTo>
                  <a:lnTo>
                    <a:pt x="71335" y="0"/>
                  </a:lnTo>
                  <a:lnTo>
                    <a:pt x="71335" y="63347"/>
                  </a:lnTo>
                  <a:lnTo>
                    <a:pt x="0" y="63347"/>
                  </a:lnTo>
                  <a:lnTo>
                    <a:pt x="0" y="67348"/>
                  </a:lnTo>
                  <a:lnTo>
                    <a:pt x="27101" y="71132"/>
                  </a:lnTo>
                  <a:lnTo>
                    <a:pt x="80454" y="71132"/>
                  </a:lnTo>
                  <a:lnTo>
                    <a:pt x="8045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712878" y="2727807"/>
              <a:ext cx="80645" cy="71755"/>
            </a:xfrm>
            <a:custGeom>
              <a:avLst/>
              <a:gdLst/>
              <a:ahLst/>
              <a:cxnLst/>
              <a:rect l="l" t="t" r="r" b="b"/>
              <a:pathLst>
                <a:path w="80645" h="71755">
                  <a:moveTo>
                    <a:pt x="71335" y="0"/>
                  </a:moveTo>
                  <a:lnTo>
                    <a:pt x="80454" y="0"/>
                  </a:lnTo>
                  <a:lnTo>
                    <a:pt x="80454" y="71132"/>
                  </a:lnTo>
                  <a:lnTo>
                    <a:pt x="27101" y="71132"/>
                  </a:lnTo>
                  <a:lnTo>
                    <a:pt x="0" y="67348"/>
                  </a:lnTo>
                  <a:lnTo>
                    <a:pt x="0" y="63347"/>
                  </a:lnTo>
                  <a:lnTo>
                    <a:pt x="71335" y="63347"/>
                  </a:lnTo>
                  <a:lnTo>
                    <a:pt x="713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780875" y="2632696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16891" y="0"/>
                  </a:moveTo>
                  <a:lnTo>
                    <a:pt x="0" y="0"/>
                  </a:lnTo>
                  <a:lnTo>
                    <a:pt x="0" y="28829"/>
                  </a:lnTo>
                  <a:lnTo>
                    <a:pt x="0" y="31102"/>
                  </a:lnTo>
                  <a:lnTo>
                    <a:pt x="16891" y="31102"/>
                  </a:lnTo>
                  <a:lnTo>
                    <a:pt x="16891" y="28829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780874" y="2632697"/>
              <a:ext cx="17145" cy="79375"/>
            </a:xfrm>
            <a:custGeom>
              <a:avLst/>
              <a:gdLst/>
              <a:ahLst/>
              <a:cxnLst/>
              <a:rect l="l" t="t" r="r" b="b"/>
              <a:pathLst>
                <a:path w="17145" h="79375">
                  <a:moveTo>
                    <a:pt x="16890" y="0"/>
                  </a:moveTo>
                  <a:lnTo>
                    <a:pt x="16890" y="31102"/>
                  </a:lnTo>
                  <a:lnTo>
                    <a:pt x="3340" y="31102"/>
                  </a:lnTo>
                  <a:lnTo>
                    <a:pt x="3340" y="27762"/>
                  </a:lnTo>
                  <a:lnTo>
                    <a:pt x="0" y="27762"/>
                  </a:lnTo>
                  <a:lnTo>
                    <a:pt x="0" y="0"/>
                  </a:lnTo>
                  <a:lnTo>
                    <a:pt x="16890" y="0"/>
                  </a:lnTo>
                  <a:close/>
                </a:path>
                <a:path w="17145" h="79375">
                  <a:moveTo>
                    <a:pt x="16890" y="31102"/>
                  </a:moveTo>
                  <a:lnTo>
                    <a:pt x="16890" y="79108"/>
                  </a:lnTo>
                  <a:lnTo>
                    <a:pt x="3340" y="79108"/>
                  </a:lnTo>
                  <a:lnTo>
                    <a:pt x="3340" y="31102"/>
                  </a:lnTo>
                  <a:lnTo>
                    <a:pt x="16890" y="311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780874" y="2569565"/>
              <a:ext cx="100965" cy="63500"/>
            </a:xfrm>
            <a:custGeom>
              <a:avLst/>
              <a:gdLst/>
              <a:ahLst/>
              <a:cxnLst/>
              <a:rect l="l" t="t" r="r" b="b"/>
              <a:pathLst>
                <a:path w="100964" h="63500">
                  <a:moveTo>
                    <a:pt x="100444" y="0"/>
                  </a:moveTo>
                  <a:lnTo>
                    <a:pt x="0" y="0"/>
                  </a:lnTo>
                  <a:lnTo>
                    <a:pt x="0" y="63131"/>
                  </a:lnTo>
                  <a:lnTo>
                    <a:pt x="100444" y="63131"/>
                  </a:lnTo>
                  <a:lnTo>
                    <a:pt x="10044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780874" y="2569565"/>
              <a:ext cx="100965" cy="63500"/>
            </a:xfrm>
            <a:custGeom>
              <a:avLst/>
              <a:gdLst/>
              <a:ahLst/>
              <a:cxnLst/>
              <a:rect l="l" t="t" r="r" b="b"/>
              <a:pathLst>
                <a:path w="100964" h="63500">
                  <a:moveTo>
                    <a:pt x="0" y="63131"/>
                  </a:moveTo>
                  <a:lnTo>
                    <a:pt x="100444" y="63131"/>
                  </a:lnTo>
                  <a:lnTo>
                    <a:pt x="100444" y="0"/>
                  </a:lnTo>
                  <a:lnTo>
                    <a:pt x="0" y="0"/>
                  </a:lnTo>
                  <a:lnTo>
                    <a:pt x="0" y="631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627522" y="2495778"/>
              <a:ext cx="47625" cy="7620"/>
            </a:xfrm>
            <a:custGeom>
              <a:avLst/>
              <a:gdLst/>
              <a:ahLst/>
              <a:cxnLst/>
              <a:rect l="l" t="t" r="r" b="b"/>
              <a:pathLst>
                <a:path w="47625" h="7619">
                  <a:moveTo>
                    <a:pt x="47561" y="0"/>
                  </a:moveTo>
                  <a:lnTo>
                    <a:pt x="0" y="0"/>
                  </a:lnTo>
                  <a:lnTo>
                    <a:pt x="0" y="7327"/>
                  </a:lnTo>
                  <a:lnTo>
                    <a:pt x="47561" y="7327"/>
                  </a:lnTo>
                  <a:lnTo>
                    <a:pt x="475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627522" y="2495778"/>
              <a:ext cx="47625" cy="7620"/>
            </a:xfrm>
            <a:custGeom>
              <a:avLst/>
              <a:gdLst/>
              <a:ahLst/>
              <a:cxnLst/>
              <a:rect l="l" t="t" r="r" b="b"/>
              <a:pathLst>
                <a:path w="47625" h="7619">
                  <a:moveTo>
                    <a:pt x="47561" y="7327"/>
                  </a:moveTo>
                  <a:lnTo>
                    <a:pt x="0" y="7327"/>
                  </a:lnTo>
                  <a:lnTo>
                    <a:pt x="0" y="0"/>
                  </a:lnTo>
                  <a:lnTo>
                    <a:pt x="47561" y="0"/>
                  </a:lnTo>
                  <a:lnTo>
                    <a:pt x="47561" y="73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627522" y="2509113"/>
              <a:ext cx="47625" cy="189865"/>
            </a:xfrm>
            <a:custGeom>
              <a:avLst/>
              <a:gdLst/>
              <a:ahLst/>
              <a:cxnLst/>
              <a:rect l="l" t="t" r="r" b="b"/>
              <a:pathLst>
                <a:path w="47625" h="189864">
                  <a:moveTo>
                    <a:pt x="37998" y="0"/>
                  </a:moveTo>
                  <a:lnTo>
                    <a:pt x="30670" y="0"/>
                  </a:lnTo>
                  <a:lnTo>
                    <a:pt x="30670" y="16154"/>
                  </a:lnTo>
                  <a:lnTo>
                    <a:pt x="28066" y="17386"/>
                  </a:lnTo>
                  <a:lnTo>
                    <a:pt x="26174" y="19799"/>
                  </a:lnTo>
                  <a:lnTo>
                    <a:pt x="25552" y="22682"/>
                  </a:lnTo>
                  <a:lnTo>
                    <a:pt x="0" y="22682"/>
                  </a:lnTo>
                  <a:lnTo>
                    <a:pt x="0" y="30010"/>
                  </a:lnTo>
                  <a:lnTo>
                    <a:pt x="26962" y="30010"/>
                  </a:lnTo>
                  <a:lnTo>
                    <a:pt x="27901" y="31356"/>
                  </a:lnTo>
                  <a:lnTo>
                    <a:pt x="29171" y="32473"/>
                  </a:lnTo>
                  <a:lnTo>
                    <a:pt x="30670" y="33185"/>
                  </a:lnTo>
                  <a:lnTo>
                    <a:pt x="30670" y="52679"/>
                  </a:lnTo>
                  <a:lnTo>
                    <a:pt x="0" y="52679"/>
                  </a:lnTo>
                  <a:lnTo>
                    <a:pt x="0" y="60007"/>
                  </a:lnTo>
                  <a:lnTo>
                    <a:pt x="30670" y="60007"/>
                  </a:lnTo>
                  <a:lnTo>
                    <a:pt x="30670" y="85344"/>
                  </a:lnTo>
                  <a:lnTo>
                    <a:pt x="0" y="85344"/>
                  </a:lnTo>
                  <a:lnTo>
                    <a:pt x="0" y="92671"/>
                  </a:lnTo>
                  <a:lnTo>
                    <a:pt x="30670" y="92671"/>
                  </a:lnTo>
                  <a:lnTo>
                    <a:pt x="30670" y="116014"/>
                  </a:lnTo>
                  <a:lnTo>
                    <a:pt x="0" y="116014"/>
                  </a:lnTo>
                  <a:lnTo>
                    <a:pt x="0" y="123342"/>
                  </a:lnTo>
                  <a:lnTo>
                    <a:pt x="30670" y="123342"/>
                  </a:lnTo>
                  <a:lnTo>
                    <a:pt x="30670" y="143001"/>
                  </a:lnTo>
                  <a:lnTo>
                    <a:pt x="28765" y="143903"/>
                  </a:lnTo>
                  <a:lnTo>
                    <a:pt x="27266" y="145465"/>
                  </a:lnTo>
                  <a:lnTo>
                    <a:pt x="26314" y="147358"/>
                  </a:lnTo>
                  <a:lnTo>
                    <a:pt x="0" y="147358"/>
                  </a:lnTo>
                  <a:lnTo>
                    <a:pt x="0" y="154686"/>
                  </a:lnTo>
                  <a:lnTo>
                    <a:pt x="25857" y="154686"/>
                  </a:lnTo>
                  <a:lnTo>
                    <a:pt x="26708" y="157035"/>
                  </a:lnTo>
                  <a:lnTo>
                    <a:pt x="28422" y="158978"/>
                  </a:lnTo>
                  <a:lnTo>
                    <a:pt x="30670" y="160020"/>
                  </a:lnTo>
                  <a:lnTo>
                    <a:pt x="30670" y="182029"/>
                  </a:lnTo>
                  <a:lnTo>
                    <a:pt x="0" y="182029"/>
                  </a:lnTo>
                  <a:lnTo>
                    <a:pt x="0" y="189369"/>
                  </a:lnTo>
                  <a:lnTo>
                    <a:pt x="47561" y="189369"/>
                  </a:lnTo>
                  <a:lnTo>
                    <a:pt x="47561" y="182029"/>
                  </a:lnTo>
                  <a:lnTo>
                    <a:pt x="37998" y="182029"/>
                  </a:lnTo>
                  <a:lnTo>
                    <a:pt x="37998" y="160299"/>
                  </a:lnTo>
                  <a:lnTo>
                    <a:pt x="40576" y="159334"/>
                  </a:lnTo>
                  <a:lnTo>
                    <a:pt x="42570" y="157264"/>
                  </a:lnTo>
                  <a:lnTo>
                    <a:pt x="43510" y="154686"/>
                  </a:lnTo>
                  <a:lnTo>
                    <a:pt x="47561" y="154686"/>
                  </a:lnTo>
                  <a:lnTo>
                    <a:pt x="47561" y="147358"/>
                  </a:lnTo>
                  <a:lnTo>
                    <a:pt x="43014" y="147358"/>
                  </a:lnTo>
                  <a:lnTo>
                    <a:pt x="41948" y="145262"/>
                  </a:lnTo>
                  <a:lnTo>
                    <a:pt x="40220" y="143560"/>
                  </a:lnTo>
                  <a:lnTo>
                    <a:pt x="37998" y="142722"/>
                  </a:lnTo>
                  <a:lnTo>
                    <a:pt x="37998" y="123342"/>
                  </a:lnTo>
                  <a:lnTo>
                    <a:pt x="47561" y="123342"/>
                  </a:lnTo>
                  <a:lnTo>
                    <a:pt x="47561" y="116014"/>
                  </a:lnTo>
                  <a:lnTo>
                    <a:pt x="37998" y="116014"/>
                  </a:lnTo>
                  <a:lnTo>
                    <a:pt x="37998" y="92671"/>
                  </a:lnTo>
                  <a:lnTo>
                    <a:pt x="47561" y="92671"/>
                  </a:lnTo>
                  <a:lnTo>
                    <a:pt x="47561" y="85344"/>
                  </a:lnTo>
                  <a:lnTo>
                    <a:pt x="37998" y="85344"/>
                  </a:lnTo>
                  <a:lnTo>
                    <a:pt x="37998" y="60007"/>
                  </a:lnTo>
                  <a:lnTo>
                    <a:pt x="47561" y="60007"/>
                  </a:lnTo>
                  <a:lnTo>
                    <a:pt x="47561" y="52679"/>
                  </a:lnTo>
                  <a:lnTo>
                    <a:pt x="37998" y="52679"/>
                  </a:lnTo>
                  <a:lnTo>
                    <a:pt x="37998" y="33464"/>
                  </a:lnTo>
                  <a:lnTo>
                    <a:pt x="39814" y="32778"/>
                  </a:lnTo>
                  <a:lnTo>
                    <a:pt x="41338" y="31572"/>
                  </a:lnTo>
                  <a:lnTo>
                    <a:pt x="42417" y="30010"/>
                  </a:lnTo>
                  <a:lnTo>
                    <a:pt x="47561" y="30010"/>
                  </a:lnTo>
                  <a:lnTo>
                    <a:pt x="47561" y="22682"/>
                  </a:lnTo>
                  <a:lnTo>
                    <a:pt x="43776" y="22682"/>
                  </a:lnTo>
                  <a:lnTo>
                    <a:pt x="43103" y="19545"/>
                  </a:lnTo>
                  <a:lnTo>
                    <a:pt x="40957" y="16992"/>
                  </a:lnTo>
                  <a:lnTo>
                    <a:pt x="37998" y="15875"/>
                  </a:lnTo>
                  <a:lnTo>
                    <a:pt x="379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627522" y="2509113"/>
              <a:ext cx="47625" cy="189865"/>
            </a:xfrm>
            <a:custGeom>
              <a:avLst/>
              <a:gdLst/>
              <a:ahLst/>
              <a:cxnLst/>
              <a:rect l="l" t="t" r="r" b="b"/>
              <a:pathLst>
                <a:path w="47625" h="189864">
                  <a:moveTo>
                    <a:pt x="42417" y="30010"/>
                  </a:moveTo>
                  <a:lnTo>
                    <a:pt x="47561" y="30010"/>
                  </a:lnTo>
                  <a:lnTo>
                    <a:pt x="47561" y="22682"/>
                  </a:lnTo>
                  <a:lnTo>
                    <a:pt x="43776" y="22682"/>
                  </a:lnTo>
                  <a:lnTo>
                    <a:pt x="43103" y="19545"/>
                  </a:lnTo>
                  <a:lnTo>
                    <a:pt x="40957" y="16992"/>
                  </a:lnTo>
                  <a:lnTo>
                    <a:pt x="37998" y="15875"/>
                  </a:lnTo>
                  <a:lnTo>
                    <a:pt x="37998" y="0"/>
                  </a:lnTo>
                  <a:lnTo>
                    <a:pt x="30670" y="0"/>
                  </a:lnTo>
                  <a:lnTo>
                    <a:pt x="30670" y="16154"/>
                  </a:lnTo>
                  <a:lnTo>
                    <a:pt x="28066" y="17386"/>
                  </a:lnTo>
                  <a:lnTo>
                    <a:pt x="26174" y="19799"/>
                  </a:lnTo>
                  <a:lnTo>
                    <a:pt x="25552" y="22682"/>
                  </a:lnTo>
                  <a:lnTo>
                    <a:pt x="0" y="22682"/>
                  </a:lnTo>
                  <a:lnTo>
                    <a:pt x="0" y="30010"/>
                  </a:lnTo>
                  <a:lnTo>
                    <a:pt x="26962" y="30010"/>
                  </a:lnTo>
                  <a:lnTo>
                    <a:pt x="27901" y="31356"/>
                  </a:lnTo>
                  <a:lnTo>
                    <a:pt x="29171" y="32473"/>
                  </a:lnTo>
                  <a:lnTo>
                    <a:pt x="30670" y="33185"/>
                  </a:lnTo>
                  <a:lnTo>
                    <a:pt x="30670" y="52679"/>
                  </a:lnTo>
                  <a:lnTo>
                    <a:pt x="0" y="52679"/>
                  </a:lnTo>
                  <a:lnTo>
                    <a:pt x="0" y="60007"/>
                  </a:lnTo>
                  <a:lnTo>
                    <a:pt x="30670" y="60007"/>
                  </a:lnTo>
                  <a:lnTo>
                    <a:pt x="30670" y="85344"/>
                  </a:lnTo>
                  <a:lnTo>
                    <a:pt x="0" y="85344"/>
                  </a:lnTo>
                  <a:lnTo>
                    <a:pt x="0" y="92671"/>
                  </a:lnTo>
                  <a:lnTo>
                    <a:pt x="30670" y="92671"/>
                  </a:lnTo>
                  <a:lnTo>
                    <a:pt x="30670" y="116014"/>
                  </a:lnTo>
                  <a:lnTo>
                    <a:pt x="0" y="116014"/>
                  </a:lnTo>
                  <a:lnTo>
                    <a:pt x="0" y="123342"/>
                  </a:lnTo>
                  <a:lnTo>
                    <a:pt x="30670" y="123342"/>
                  </a:lnTo>
                  <a:lnTo>
                    <a:pt x="30670" y="143001"/>
                  </a:lnTo>
                  <a:lnTo>
                    <a:pt x="28765" y="143903"/>
                  </a:lnTo>
                  <a:lnTo>
                    <a:pt x="27266" y="145465"/>
                  </a:lnTo>
                  <a:lnTo>
                    <a:pt x="26314" y="147358"/>
                  </a:lnTo>
                  <a:lnTo>
                    <a:pt x="0" y="147358"/>
                  </a:lnTo>
                  <a:lnTo>
                    <a:pt x="0" y="154686"/>
                  </a:lnTo>
                  <a:lnTo>
                    <a:pt x="25857" y="154686"/>
                  </a:lnTo>
                  <a:lnTo>
                    <a:pt x="26708" y="157035"/>
                  </a:lnTo>
                  <a:lnTo>
                    <a:pt x="28422" y="158978"/>
                  </a:lnTo>
                  <a:lnTo>
                    <a:pt x="30670" y="160020"/>
                  </a:lnTo>
                  <a:lnTo>
                    <a:pt x="30670" y="182029"/>
                  </a:lnTo>
                  <a:lnTo>
                    <a:pt x="0" y="182029"/>
                  </a:lnTo>
                  <a:lnTo>
                    <a:pt x="0" y="189369"/>
                  </a:lnTo>
                  <a:lnTo>
                    <a:pt x="47561" y="189369"/>
                  </a:lnTo>
                  <a:lnTo>
                    <a:pt x="47561" y="182029"/>
                  </a:lnTo>
                  <a:lnTo>
                    <a:pt x="37998" y="182029"/>
                  </a:lnTo>
                  <a:lnTo>
                    <a:pt x="37998" y="160299"/>
                  </a:lnTo>
                  <a:lnTo>
                    <a:pt x="40576" y="159334"/>
                  </a:lnTo>
                  <a:lnTo>
                    <a:pt x="42570" y="157264"/>
                  </a:lnTo>
                  <a:lnTo>
                    <a:pt x="43510" y="154686"/>
                  </a:lnTo>
                  <a:lnTo>
                    <a:pt x="47561" y="154686"/>
                  </a:lnTo>
                  <a:lnTo>
                    <a:pt x="47561" y="147358"/>
                  </a:lnTo>
                  <a:lnTo>
                    <a:pt x="43014" y="147358"/>
                  </a:lnTo>
                  <a:lnTo>
                    <a:pt x="41948" y="145262"/>
                  </a:lnTo>
                  <a:lnTo>
                    <a:pt x="40220" y="143560"/>
                  </a:lnTo>
                  <a:lnTo>
                    <a:pt x="37998" y="142722"/>
                  </a:lnTo>
                  <a:lnTo>
                    <a:pt x="37998" y="123342"/>
                  </a:lnTo>
                  <a:lnTo>
                    <a:pt x="47561" y="123342"/>
                  </a:lnTo>
                  <a:lnTo>
                    <a:pt x="47561" y="116014"/>
                  </a:lnTo>
                  <a:lnTo>
                    <a:pt x="37998" y="116014"/>
                  </a:lnTo>
                  <a:lnTo>
                    <a:pt x="37998" y="92671"/>
                  </a:lnTo>
                  <a:lnTo>
                    <a:pt x="47561" y="92671"/>
                  </a:lnTo>
                  <a:lnTo>
                    <a:pt x="47561" y="85344"/>
                  </a:lnTo>
                  <a:lnTo>
                    <a:pt x="37998" y="85344"/>
                  </a:lnTo>
                  <a:lnTo>
                    <a:pt x="37998" y="60007"/>
                  </a:lnTo>
                  <a:lnTo>
                    <a:pt x="47561" y="60007"/>
                  </a:lnTo>
                  <a:lnTo>
                    <a:pt x="47561" y="52679"/>
                  </a:lnTo>
                  <a:lnTo>
                    <a:pt x="37998" y="52679"/>
                  </a:lnTo>
                  <a:lnTo>
                    <a:pt x="37998" y="33464"/>
                  </a:lnTo>
                  <a:lnTo>
                    <a:pt x="39814" y="32778"/>
                  </a:lnTo>
                  <a:lnTo>
                    <a:pt x="41338" y="31572"/>
                  </a:lnTo>
                  <a:lnTo>
                    <a:pt x="42417" y="300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791758" y="241797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1018" y="0"/>
                  </a:moveTo>
                  <a:lnTo>
                    <a:pt x="13124" y="1211"/>
                  </a:lnTo>
                  <a:lnTo>
                    <a:pt x="6542" y="5218"/>
                  </a:lnTo>
                  <a:lnTo>
                    <a:pt x="1942" y="11403"/>
                  </a:lnTo>
                  <a:lnTo>
                    <a:pt x="0" y="19151"/>
                  </a:lnTo>
                  <a:lnTo>
                    <a:pt x="1209" y="27041"/>
                  </a:lnTo>
                  <a:lnTo>
                    <a:pt x="5211" y="33628"/>
                  </a:lnTo>
                  <a:lnTo>
                    <a:pt x="11392" y="38230"/>
                  </a:lnTo>
                  <a:lnTo>
                    <a:pt x="19138" y="40170"/>
                  </a:lnTo>
                  <a:lnTo>
                    <a:pt x="27036" y="38958"/>
                  </a:lnTo>
                  <a:lnTo>
                    <a:pt x="33628" y="34951"/>
                  </a:lnTo>
                  <a:lnTo>
                    <a:pt x="38235" y="28766"/>
                  </a:lnTo>
                  <a:lnTo>
                    <a:pt x="40182" y="21018"/>
                  </a:lnTo>
                  <a:lnTo>
                    <a:pt x="38968" y="13128"/>
                  </a:lnTo>
                  <a:lnTo>
                    <a:pt x="34958" y="6542"/>
                  </a:lnTo>
                  <a:lnTo>
                    <a:pt x="28768" y="1939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791758" y="241797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19138" y="40170"/>
                  </a:moveTo>
                  <a:lnTo>
                    <a:pt x="11392" y="38230"/>
                  </a:lnTo>
                  <a:lnTo>
                    <a:pt x="5211" y="33628"/>
                  </a:lnTo>
                  <a:lnTo>
                    <a:pt x="1209" y="27041"/>
                  </a:lnTo>
                  <a:lnTo>
                    <a:pt x="0" y="19151"/>
                  </a:lnTo>
                  <a:lnTo>
                    <a:pt x="1942" y="11403"/>
                  </a:lnTo>
                  <a:lnTo>
                    <a:pt x="6542" y="5218"/>
                  </a:lnTo>
                  <a:lnTo>
                    <a:pt x="13124" y="1211"/>
                  </a:lnTo>
                  <a:lnTo>
                    <a:pt x="21018" y="0"/>
                  </a:lnTo>
                  <a:lnTo>
                    <a:pt x="28768" y="1939"/>
                  </a:lnTo>
                  <a:lnTo>
                    <a:pt x="34958" y="6542"/>
                  </a:lnTo>
                  <a:lnTo>
                    <a:pt x="38968" y="13128"/>
                  </a:lnTo>
                  <a:lnTo>
                    <a:pt x="40182" y="21018"/>
                  </a:lnTo>
                  <a:lnTo>
                    <a:pt x="38235" y="28766"/>
                  </a:lnTo>
                  <a:lnTo>
                    <a:pt x="33628" y="34951"/>
                  </a:lnTo>
                  <a:lnTo>
                    <a:pt x="27036" y="38958"/>
                  </a:lnTo>
                  <a:lnTo>
                    <a:pt x="19138" y="401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798388" y="2424620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6807" y="0"/>
                  </a:moveTo>
                  <a:lnTo>
                    <a:pt x="685" y="5588"/>
                  </a:lnTo>
                  <a:lnTo>
                    <a:pt x="0" y="20078"/>
                  </a:lnTo>
                  <a:lnTo>
                    <a:pt x="5587" y="26212"/>
                  </a:lnTo>
                  <a:lnTo>
                    <a:pt x="12839" y="26555"/>
                  </a:lnTo>
                  <a:lnTo>
                    <a:pt x="20078" y="26885"/>
                  </a:lnTo>
                  <a:lnTo>
                    <a:pt x="26225" y="21297"/>
                  </a:lnTo>
                  <a:lnTo>
                    <a:pt x="26898" y="6819"/>
                  </a:lnTo>
                  <a:lnTo>
                    <a:pt x="21297" y="673"/>
                  </a:lnTo>
                  <a:lnTo>
                    <a:pt x="680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798388" y="2424620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12839" y="26555"/>
                  </a:moveTo>
                  <a:lnTo>
                    <a:pt x="5587" y="26212"/>
                  </a:lnTo>
                  <a:lnTo>
                    <a:pt x="0" y="20078"/>
                  </a:lnTo>
                  <a:lnTo>
                    <a:pt x="330" y="12826"/>
                  </a:lnTo>
                  <a:lnTo>
                    <a:pt x="685" y="5588"/>
                  </a:lnTo>
                  <a:lnTo>
                    <a:pt x="6807" y="0"/>
                  </a:lnTo>
                  <a:lnTo>
                    <a:pt x="14058" y="330"/>
                  </a:lnTo>
                  <a:lnTo>
                    <a:pt x="21297" y="673"/>
                  </a:lnTo>
                  <a:lnTo>
                    <a:pt x="26898" y="6819"/>
                  </a:lnTo>
                  <a:lnTo>
                    <a:pt x="26555" y="14058"/>
                  </a:lnTo>
                  <a:lnTo>
                    <a:pt x="26225" y="21297"/>
                  </a:lnTo>
                  <a:lnTo>
                    <a:pt x="20078" y="26885"/>
                  </a:lnTo>
                  <a:lnTo>
                    <a:pt x="12839" y="2655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465635" y="241167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1018" y="0"/>
                  </a:moveTo>
                  <a:lnTo>
                    <a:pt x="13130" y="1213"/>
                  </a:lnTo>
                  <a:lnTo>
                    <a:pt x="6546" y="5222"/>
                  </a:lnTo>
                  <a:lnTo>
                    <a:pt x="1944" y="11408"/>
                  </a:lnTo>
                  <a:lnTo>
                    <a:pt x="0" y="19151"/>
                  </a:lnTo>
                  <a:lnTo>
                    <a:pt x="1212" y="27049"/>
                  </a:lnTo>
                  <a:lnTo>
                    <a:pt x="5219" y="33640"/>
                  </a:lnTo>
                  <a:lnTo>
                    <a:pt x="11408" y="38248"/>
                  </a:lnTo>
                  <a:lnTo>
                    <a:pt x="19164" y="40195"/>
                  </a:lnTo>
                  <a:lnTo>
                    <a:pt x="27052" y="38976"/>
                  </a:lnTo>
                  <a:lnTo>
                    <a:pt x="33635" y="34966"/>
                  </a:lnTo>
                  <a:lnTo>
                    <a:pt x="38238" y="28779"/>
                  </a:lnTo>
                  <a:lnTo>
                    <a:pt x="40182" y="21031"/>
                  </a:lnTo>
                  <a:lnTo>
                    <a:pt x="38970" y="13140"/>
                  </a:lnTo>
                  <a:lnTo>
                    <a:pt x="34963" y="6553"/>
                  </a:lnTo>
                  <a:lnTo>
                    <a:pt x="28774" y="1946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465635" y="241167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1018" y="0"/>
                  </a:moveTo>
                  <a:lnTo>
                    <a:pt x="13130" y="1213"/>
                  </a:lnTo>
                  <a:lnTo>
                    <a:pt x="6546" y="5222"/>
                  </a:lnTo>
                  <a:lnTo>
                    <a:pt x="1944" y="11408"/>
                  </a:lnTo>
                  <a:lnTo>
                    <a:pt x="0" y="19151"/>
                  </a:lnTo>
                  <a:lnTo>
                    <a:pt x="1212" y="27049"/>
                  </a:lnTo>
                  <a:lnTo>
                    <a:pt x="5219" y="33640"/>
                  </a:lnTo>
                  <a:lnTo>
                    <a:pt x="11408" y="38248"/>
                  </a:lnTo>
                  <a:lnTo>
                    <a:pt x="19164" y="40195"/>
                  </a:lnTo>
                  <a:lnTo>
                    <a:pt x="27052" y="38976"/>
                  </a:lnTo>
                  <a:lnTo>
                    <a:pt x="33635" y="34966"/>
                  </a:lnTo>
                  <a:lnTo>
                    <a:pt x="38238" y="28779"/>
                  </a:lnTo>
                  <a:lnTo>
                    <a:pt x="40182" y="21031"/>
                  </a:lnTo>
                  <a:lnTo>
                    <a:pt x="38970" y="13140"/>
                  </a:lnTo>
                  <a:lnTo>
                    <a:pt x="34963" y="6553"/>
                  </a:lnTo>
                  <a:lnTo>
                    <a:pt x="28774" y="1946"/>
                  </a:lnTo>
                  <a:lnTo>
                    <a:pt x="2101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472264" y="2418321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6819" y="0"/>
                  </a:moveTo>
                  <a:lnTo>
                    <a:pt x="698" y="5600"/>
                  </a:lnTo>
                  <a:lnTo>
                    <a:pt x="0" y="20078"/>
                  </a:lnTo>
                  <a:lnTo>
                    <a:pt x="5613" y="26225"/>
                  </a:lnTo>
                  <a:lnTo>
                    <a:pt x="12852" y="26568"/>
                  </a:lnTo>
                  <a:lnTo>
                    <a:pt x="20091" y="26911"/>
                  </a:lnTo>
                  <a:lnTo>
                    <a:pt x="26238" y="21310"/>
                  </a:lnTo>
                  <a:lnTo>
                    <a:pt x="26911" y="6832"/>
                  </a:lnTo>
                  <a:lnTo>
                    <a:pt x="21310" y="685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472264" y="2418321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12852" y="26568"/>
                  </a:moveTo>
                  <a:lnTo>
                    <a:pt x="5613" y="26225"/>
                  </a:lnTo>
                  <a:lnTo>
                    <a:pt x="0" y="20078"/>
                  </a:lnTo>
                  <a:lnTo>
                    <a:pt x="355" y="12839"/>
                  </a:lnTo>
                  <a:lnTo>
                    <a:pt x="698" y="5600"/>
                  </a:lnTo>
                  <a:lnTo>
                    <a:pt x="6819" y="0"/>
                  </a:lnTo>
                  <a:lnTo>
                    <a:pt x="14071" y="342"/>
                  </a:lnTo>
                  <a:lnTo>
                    <a:pt x="21310" y="685"/>
                  </a:lnTo>
                  <a:lnTo>
                    <a:pt x="26911" y="6832"/>
                  </a:lnTo>
                  <a:lnTo>
                    <a:pt x="26568" y="14071"/>
                  </a:lnTo>
                  <a:lnTo>
                    <a:pt x="26238" y="21310"/>
                  </a:lnTo>
                  <a:lnTo>
                    <a:pt x="20091" y="26911"/>
                  </a:lnTo>
                  <a:lnTo>
                    <a:pt x="12852" y="265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727166" y="274407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1018" y="0"/>
                  </a:moveTo>
                  <a:lnTo>
                    <a:pt x="13124" y="1213"/>
                  </a:lnTo>
                  <a:lnTo>
                    <a:pt x="6542" y="5224"/>
                  </a:lnTo>
                  <a:lnTo>
                    <a:pt x="1942" y="11413"/>
                  </a:lnTo>
                  <a:lnTo>
                    <a:pt x="0" y="19164"/>
                  </a:lnTo>
                  <a:lnTo>
                    <a:pt x="1209" y="27059"/>
                  </a:lnTo>
                  <a:lnTo>
                    <a:pt x="5211" y="33645"/>
                  </a:lnTo>
                  <a:lnTo>
                    <a:pt x="11392" y="38245"/>
                  </a:lnTo>
                  <a:lnTo>
                    <a:pt x="19138" y="40182"/>
                  </a:lnTo>
                  <a:lnTo>
                    <a:pt x="27036" y="38972"/>
                  </a:lnTo>
                  <a:lnTo>
                    <a:pt x="33628" y="34971"/>
                  </a:lnTo>
                  <a:lnTo>
                    <a:pt x="38235" y="28790"/>
                  </a:lnTo>
                  <a:lnTo>
                    <a:pt x="40182" y="21043"/>
                  </a:lnTo>
                  <a:lnTo>
                    <a:pt x="38968" y="13151"/>
                  </a:lnTo>
                  <a:lnTo>
                    <a:pt x="34958" y="6559"/>
                  </a:lnTo>
                  <a:lnTo>
                    <a:pt x="28768" y="1948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727166" y="274407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1018" y="0"/>
                  </a:moveTo>
                  <a:lnTo>
                    <a:pt x="13124" y="1213"/>
                  </a:lnTo>
                  <a:lnTo>
                    <a:pt x="6542" y="5224"/>
                  </a:lnTo>
                  <a:lnTo>
                    <a:pt x="1942" y="11413"/>
                  </a:lnTo>
                  <a:lnTo>
                    <a:pt x="0" y="19164"/>
                  </a:lnTo>
                  <a:lnTo>
                    <a:pt x="1209" y="27059"/>
                  </a:lnTo>
                  <a:lnTo>
                    <a:pt x="5211" y="33645"/>
                  </a:lnTo>
                  <a:lnTo>
                    <a:pt x="11392" y="38245"/>
                  </a:lnTo>
                  <a:lnTo>
                    <a:pt x="19138" y="40182"/>
                  </a:lnTo>
                  <a:lnTo>
                    <a:pt x="27036" y="38972"/>
                  </a:lnTo>
                  <a:lnTo>
                    <a:pt x="33628" y="34971"/>
                  </a:lnTo>
                  <a:lnTo>
                    <a:pt x="38235" y="28790"/>
                  </a:lnTo>
                  <a:lnTo>
                    <a:pt x="40182" y="21043"/>
                  </a:lnTo>
                  <a:lnTo>
                    <a:pt x="38968" y="13151"/>
                  </a:lnTo>
                  <a:lnTo>
                    <a:pt x="34958" y="6559"/>
                  </a:lnTo>
                  <a:lnTo>
                    <a:pt x="28768" y="1948"/>
                  </a:lnTo>
                  <a:lnTo>
                    <a:pt x="2101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733795" y="2750731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6807" y="0"/>
                  </a:moveTo>
                  <a:lnTo>
                    <a:pt x="685" y="5600"/>
                  </a:lnTo>
                  <a:lnTo>
                    <a:pt x="0" y="20078"/>
                  </a:lnTo>
                  <a:lnTo>
                    <a:pt x="5600" y="26225"/>
                  </a:lnTo>
                  <a:lnTo>
                    <a:pt x="12839" y="26568"/>
                  </a:lnTo>
                  <a:lnTo>
                    <a:pt x="20078" y="26898"/>
                  </a:lnTo>
                  <a:lnTo>
                    <a:pt x="26225" y="21297"/>
                  </a:lnTo>
                  <a:lnTo>
                    <a:pt x="26898" y="6819"/>
                  </a:lnTo>
                  <a:lnTo>
                    <a:pt x="21297" y="660"/>
                  </a:lnTo>
                  <a:lnTo>
                    <a:pt x="680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733795" y="2750731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12839" y="26568"/>
                  </a:moveTo>
                  <a:lnTo>
                    <a:pt x="5600" y="26225"/>
                  </a:lnTo>
                  <a:lnTo>
                    <a:pt x="0" y="20078"/>
                  </a:lnTo>
                  <a:lnTo>
                    <a:pt x="330" y="12839"/>
                  </a:lnTo>
                  <a:lnTo>
                    <a:pt x="685" y="5600"/>
                  </a:lnTo>
                  <a:lnTo>
                    <a:pt x="6807" y="0"/>
                  </a:lnTo>
                  <a:lnTo>
                    <a:pt x="14058" y="330"/>
                  </a:lnTo>
                  <a:lnTo>
                    <a:pt x="21297" y="660"/>
                  </a:lnTo>
                  <a:lnTo>
                    <a:pt x="26898" y="6819"/>
                  </a:lnTo>
                  <a:lnTo>
                    <a:pt x="26555" y="14058"/>
                  </a:lnTo>
                  <a:lnTo>
                    <a:pt x="26225" y="21297"/>
                  </a:lnTo>
                  <a:lnTo>
                    <a:pt x="20078" y="26898"/>
                  </a:lnTo>
                  <a:lnTo>
                    <a:pt x="12839" y="265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527509" y="274407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1018" y="0"/>
                  </a:moveTo>
                  <a:lnTo>
                    <a:pt x="13124" y="1213"/>
                  </a:lnTo>
                  <a:lnTo>
                    <a:pt x="6542" y="5224"/>
                  </a:lnTo>
                  <a:lnTo>
                    <a:pt x="1942" y="11413"/>
                  </a:lnTo>
                  <a:lnTo>
                    <a:pt x="0" y="19164"/>
                  </a:lnTo>
                  <a:lnTo>
                    <a:pt x="1211" y="27059"/>
                  </a:lnTo>
                  <a:lnTo>
                    <a:pt x="5218" y="33645"/>
                  </a:lnTo>
                  <a:lnTo>
                    <a:pt x="11403" y="38245"/>
                  </a:lnTo>
                  <a:lnTo>
                    <a:pt x="19151" y="40182"/>
                  </a:lnTo>
                  <a:lnTo>
                    <a:pt x="27041" y="38972"/>
                  </a:lnTo>
                  <a:lnTo>
                    <a:pt x="33629" y="34971"/>
                  </a:lnTo>
                  <a:lnTo>
                    <a:pt x="38236" y="28790"/>
                  </a:lnTo>
                  <a:lnTo>
                    <a:pt x="40182" y="21043"/>
                  </a:lnTo>
                  <a:lnTo>
                    <a:pt x="38963" y="13151"/>
                  </a:lnTo>
                  <a:lnTo>
                    <a:pt x="34953" y="6559"/>
                  </a:lnTo>
                  <a:lnTo>
                    <a:pt x="28767" y="1948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527509" y="274407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1018" y="0"/>
                  </a:moveTo>
                  <a:lnTo>
                    <a:pt x="13124" y="1213"/>
                  </a:lnTo>
                  <a:lnTo>
                    <a:pt x="6542" y="5224"/>
                  </a:lnTo>
                  <a:lnTo>
                    <a:pt x="1942" y="11413"/>
                  </a:lnTo>
                  <a:lnTo>
                    <a:pt x="0" y="19164"/>
                  </a:lnTo>
                  <a:lnTo>
                    <a:pt x="1211" y="27059"/>
                  </a:lnTo>
                  <a:lnTo>
                    <a:pt x="5218" y="33645"/>
                  </a:lnTo>
                  <a:lnTo>
                    <a:pt x="11403" y="38245"/>
                  </a:lnTo>
                  <a:lnTo>
                    <a:pt x="19151" y="40182"/>
                  </a:lnTo>
                  <a:lnTo>
                    <a:pt x="27041" y="38972"/>
                  </a:lnTo>
                  <a:lnTo>
                    <a:pt x="33629" y="34971"/>
                  </a:lnTo>
                  <a:lnTo>
                    <a:pt x="38236" y="28790"/>
                  </a:lnTo>
                  <a:lnTo>
                    <a:pt x="40182" y="21043"/>
                  </a:lnTo>
                  <a:lnTo>
                    <a:pt x="38963" y="13151"/>
                  </a:lnTo>
                  <a:lnTo>
                    <a:pt x="34953" y="6559"/>
                  </a:lnTo>
                  <a:lnTo>
                    <a:pt x="28767" y="1948"/>
                  </a:lnTo>
                  <a:lnTo>
                    <a:pt x="2101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534139" y="2750731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6819" y="0"/>
                  </a:moveTo>
                  <a:lnTo>
                    <a:pt x="685" y="5600"/>
                  </a:lnTo>
                  <a:lnTo>
                    <a:pt x="0" y="20078"/>
                  </a:lnTo>
                  <a:lnTo>
                    <a:pt x="5600" y="26225"/>
                  </a:lnTo>
                  <a:lnTo>
                    <a:pt x="12839" y="26568"/>
                  </a:lnTo>
                  <a:lnTo>
                    <a:pt x="20078" y="26898"/>
                  </a:lnTo>
                  <a:lnTo>
                    <a:pt x="26225" y="21297"/>
                  </a:lnTo>
                  <a:lnTo>
                    <a:pt x="26911" y="6819"/>
                  </a:lnTo>
                  <a:lnTo>
                    <a:pt x="21297" y="66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528182" y="2463114"/>
              <a:ext cx="33020" cy="314960"/>
            </a:xfrm>
            <a:custGeom>
              <a:avLst/>
              <a:gdLst/>
              <a:ahLst/>
              <a:cxnLst/>
              <a:rect l="l" t="t" r="r" b="b"/>
              <a:pathLst>
                <a:path w="33020" h="314960">
                  <a:moveTo>
                    <a:pt x="18795" y="314185"/>
                  </a:moveTo>
                  <a:lnTo>
                    <a:pt x="11556" y="313842"/>
                  </a:lnTo>
                  <a:lnTo>
                    <a:pt x="5956" y="307695"/>
                  </a:lnTo>
                  <a:lnTo>
                    <a:pt x="6299" y="300456"/>
                  </a:lnTo>
                  <a:lnTo>
                    <a:pt x="6642" y="293217"/>
                  </a:lnTo>
                  <a:lnTo>
                    <a:pt x="12776" y="287616"/>
                  </a:lnTo>
                  <a:lnTo>
                    <a:pt x="20015" y="287947"/>
                  </a:lnTo>
                  <a:lnTo>
                    <a:pt x="27254" y="288277"/>
                  </a:lnTo>
                  <a:lnTo>
                    <a:pt x="32867" y="294436"/>
                  </a:lnTo>
                  <a:lnTo>
                    <a:pt x="32512" y="301675"/>
                  </a:lnTo>
                  <a:lnTo>
                    <a:pt x="32181" y="308914"/>
                  </a:lnTo>
                  <a:lnTo>
                    <a:pt x="26034" y="314515"/>
                  </a:lnTo>
                  <a:lnTo>
                    <a:pt x="18795" y="314185"/>
                  </a:lnTo>
                  <a:close/>
                </a:path>
                <a:path w="33020" h="314960">
                  <a:moveTo>
                    <a:pt x="0" y="0"/>
                  </a:moveTo>
                  <a:lnTo>
                    <a:pt x="0" y="55346"/>
                  </a:lnTo>
                  <a:lnTo>
                    <a:pt x="9321" y="55346"/>
                  </a:lnTo>
                  <a:lnTo>
                    <a:pt x="9321" y="0"/>
                  </a:lnTo>
                  <a:lnTo>
                    <a:pt x="0" y="0"/>
                  </a:lnTo>
                  <a:close/>
                </a:path>
                <a:path w="33020" h="314960">
                  <a:moveTo>
                    <a:pt x="16662" y="0"/>
                  </a:moveTo>
                  <a:lnTo>
                    <a:pt x="9321" y="0"/>
                  </a:lnTo>
                  <a:lnTo>
                    <a:pt x="9321" y="55346"/>
                  </a:lnTo>
                  <a:lnTo>
                    <a:pt x="16662" y="55346"/>
                  </a:lnTo>
                  <a:lnTo>
                    <a:pt x="1666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519076" y="246200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854" y="0"/>
                  </a:moveTo>
                  <a:lnTo>
                    <a:pt x="1689" y="0"/>
                  </a:lnTo>
                  <a:lnTo>
                    <a:pt x="0" y="1689"/>
                  </a:lnTo>
                  <a:lnTo>
                    <a:pt x="0" y="5854"/>
                  </a:lnTo>
                  <a:lnTo>
                    <a:pt x="1689" y="7543"/>
                  </a:lnTo>
                  <a:lnTo>
                    <a:pt x="5854" y="7543"/>
                  </a:lnTo>
                  <a:lnTo>
                    <a:pt x="7543" y="5854"/>
                  </a:lnTo>
                  <a:lnTo>
                    <a:pt x="7543" y="3771"/>
                  </a:lnTo>
                  <a:lnTo>
                    <a:pt x="7543" y="1689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519076" y="246200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543" y="3771"/>
                  </a:moveTo>
                  <a:lnTo>
                    <a:pt x="7543" y="5854"/>
                  </a:lnTo>
                  <a:lnTo>
                    <a:pt x="5854" y="7543"/>
                  </a:lnTo>
                  <a:lnTo>
                    <a:pt x="3771" y="7543"/>
                  </a:lnTo>
                  <a:lnTo>
                    <a:pt x="1689" y="7543"/>
                  </a:lnTo>
                  <a:lnTo>
                    <a:pt x="0" y="5854"/>
                  </a:lnTo>
                  <a:lnTo>
                    <a:pt x="0" y="3771"/>
                  </a:lnTo>
                  <a:lnTo>
                    <a:pt x="0" y="1689"/>
                  </a:lnTo>
                  <a:lnTo>
                    <a:pt x="1689" y="0"/>
                  </a:lnTo>
                  <a:lnTo>
                    <a:pt x="3771" y="0"/>
                  </a:lnTo>
                  <a:lnTo>
                    <a:pt x="5854" y="0"/>
                  </a:lnTo>
                  <a:lnTo>
                    <a:pt x="7543" y="1689"/>
                  </a:lnTo>
                  <a:lnTo>
                    <a:pt x="7543" y="37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545073" y="246200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854" y="0"/>
                  </a:moveTo>
                  <a:lnTo>
                    <a:pt x="1689" y="0"/>
                  </a:lnTo>
                  <a:lnTo>
                    <a:pt x="0" y="1689"/>
                  </a:lnTo>
                  <a:lnTo>
                    <a:pt x="0" y="5854"/>
                  </a:lnTo>
                  <a:lnTo>
                    <a:pt x="1689" y="7543"/>
                  </a:lnTo>
                  <a:lnTo>
                    <a:pt x="5854" y="7543"/>
                  </a:lnTo>
                  <a:lnTo>
                    <a:pt x="7543" y="5854"/>
                  </a:lnTo>
                  <a:lnTo>
                    <a:pt x="7543" y="3771"/>
                  </a:lnTo>
                  <a:lnTo>
                    <a:pt x="7543" y="1689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545073" y="246200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543" y="3771"/>
                  </a:moveTo>
                  <a:lnTo>
                    <a:pt x="7543" y="5854"/>
                  </a:lnTo>
                  <a:lnTo>
                    <a:pt x="5854" y="7543"/>
                  </a:lnTo>
                  <a:lnTo>
                    <a:pt x="3771" y="7543"/>
                  </a:lnTo>
                  <a:lnTo>
                    <a:pt x="1689" y="7543"/>
                  </a:lnTo>
                  <a:lnTo>
                    <a:pt x="0" y="5854"/>
                  </a:lnTo>
                  <a:lnTo>
                    <a:pt x="0" y="3771"/>
                  </a:lnTo>
                  <a:lnTo>
                    <a:pt x="0" y="1689"/>
                  </a:lnTo>
                  <a:lnTo>
                    <a:pt x="1689" y="0"/>
                  </a:lnTo>
                  <a:lnTo>
                    <a:pt x="3771" y="0"/>
                  </a:lnTo>
                  <a:lnTo>
                    <a:pt x="5854" y="0"/>
                  </a:lnTo>
                  <a:lnTo>
                    <a:pt x="7543" y="1689"/>
                  </a:lnTo>
                  <a:lnTo>
                    <a:pt x="7543" y="37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519076" y="250883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854" y="0"/>
                  </a:moveTo>
                  <a:lnTo>
                    <a:pt x="1689" y="0"/>
                  </a:lnTo>
                  <a:lnTo>
                    <a:pt x="0" y="1701"/>
                  </a:lnTo>
                  <a:lnTo>
                    <a:pt x="0" y="5867"/>
                  </a:lnTo>
                  <a:lnTo>
                    <a:pt x="1689" y="7556"/>
                  </a:lnTo>
                  <a:lnTo>
                    <a:pt x="5854" y="7556"/>
                  </a:lnTo>
                  <a:lnTo>
                    <a:pt x="7543" y="5867"/>
                  </a:lnTo>
                  <a:lnTo>
                    <a:pt x="7543" y="3784"/>
                  </a:lnTo>
                  <a:lnTo>
                    <a:pt x="7543" y="1701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519076" y="250883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543" y="3784"/>
                  </a:moveTo>
                  <a:lnTo>
                    <a:pt x="7543" y="5867"/>
                  </a:lnTo>
                  <a:lnTo>
                    <a:pt x="5854" y="7556"/>
                  </a:lnTo>
                  <a:lnTo>
                    <a:pt x="3771" y="7556"/>
                  </a:lnTo>
                  <a:lnTo>
                    <a:pt x="1689" y="7556"/>
                  </a:lnTo>
                  <a:lnTo>
                    <a:pt x="0" y="5867"/>
                  </a:lnTo>
                  <a:lnTo>
                    <a:pt x="0" y="3784"/>
                  </a:lnTo>
                  <a:lnTo>
                    <a:pt x="0" y="1701"/>
                  </a:lnTo>
                  <a:lnTo>
                    <a:pt x="1689" y="0"/>
                  </a:lnTo>
                  <a:lnTo>
                    <a:pt x="3771" y="0"/>
                  </a:lnTo>
                  <a:lnTo>
                    <a:pt x="5854" y="0"/>
                  </a:lnTo>
                  <a:lnTo>
                    <a:pt x="7543" y="1701"/>
                  </a:lnTo>
                  <a:lnTo>
                    <a:pt x="7543" y="37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545073" y="250883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854" y="0"/>
                  </a:moveTo>
                  <a:lnTo>
                    <a:pt x="1689" y="0"/>
                  </a:lnTo>
                  <a:lnTo>
                    <a:pt x="0" y="1701"/>
                  </a:lnTo>
                  <a:lnTo>
                    <a:pt x="0" y="5867"/>
                  </a:lnTo>
                  <a:lnTo>
                    <a:pt x="1689" y="7556"/>
                  </a:lnTo>
                  <a:lnTo>
                    <a:pt x="5854" y="7556"/>
                  </a:lnTo>
                  <a:lnTo>
                    <a:pt x="7543" y="5867"/>
                  </a:lnTo>
                  <a:lnTo>
                    <a:pt x="7543" y="3784"/>
                  </a:lnTo>
                  <a:lnTo>
                    <a:pt x="7543" y="1701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545073" y="250883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543" y="3784"/>
                  </a:moveTo>
                  <a:lnTo>
                    <a:pt x="7543" y="5867"/>
                  </a:lnTo>
                  <a:lnTo>
                    <a:pt x="5854" y="7556"/>
                  </a:lnTo>
                  <a:lnTo>
                    <a:pt x="3771" y="7556"/>
                  </a:lnTo>
                  <a:lnTo>
                    <a:pt x="1689" y="7556"/>
                  </a:lnTo>
                  <a:lnTo>
                    <a:pt x="0" y="5867"/>
                  </a:lnTo>
                  <a:lnTo>
                    <a:pt x="0" y="3784"/>
                  </a:lnTo>
                  <a:lnTo>
                    <a:pt x="0" y="1701"/>
                  </a:lnTo>
                  <a:lnTo>
                    <a:pt x="1689" y="0"/>
                  </a:lnTo>
                  <a:lnTo>
                    <a:pt x="3771" y="0"/>
                  </a:lnTo>
                  <a:lnTo>
                    <a:pt x="5854" y="0"/>
                  </a:lnTo>
                  <a:lnTo>
                    <a:pt x="7543" y="1701"/>
                  </a:lnTo>
                  <a:lnTo>
                    <a:pt x="7543" y="37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509501" y="2455113"/>
              <a:ext cx="59055" cy="63500"/>
            </a:xfrm>
            <a:custGeom>
              <a:avLst/>
              <a:gdLst/>
              <a:ahLst/>
              <a:cxnLst/>
              <a:rect l="l" t="t" r="r" b="b"/>
              <a:pathLst>
                <a:path w="59054" h="63500">
                  <a:moveTo>
                    <a:pt x="43345" y="0"/>
                  </a:moveTo>
                  <a:lnTo>
                    <a:pt x="14020" y="0"/>
                  </a:lnTo>
                  <a:lnTo>
                    <a:pt x="14020" y="5333"/>
                  </a:lnTo>
                  <a:lnTo>
                    <a:pt x="0" y="5333"/>
                  </a:lnTo>
                  <a:lnTo>
                    <a:pt x="0" y="63347"/>
                  </a:lnTo>
                  <a:lnTo>
                    <a:pt x="18681" y="63347"/>
                  </a:lnTo>
                  <a:lnTo>
                    <a:pt x="18681" y="8000"/>
                  </a:lnTo>
                  <a:lnTo>
                    <a:pt x="35344" y="8000"/>
                  </a:lnTo>
                  <a:lnTo>
                    <a:pt x="35344" y="63347"/>
                  </a:lnTo>
                  <a:lnTo>
                    <a:pt x="58686" y="63347"/>
                  </a:lnTo>
                  <a:lnTo>
                    <a:pt x="58686" y="52971"/>
                  </a:lnTo>
                  <a:lnTo>
                    <a:pt x="54737" y="52197"/>
                  </a:lnTo>
                  <a:lnTo>
                    <a:pt x="52019" y="50063"/>
                  </a:lnTo>
                  <a:lnTo>
                    <a:pt x="52019" y="45999"/>
                  </a:lnTo>
                  <a:lnTo>
                    <a:pt x="52019" y="25692"/>
                  </a:lnTo>
                  <a:lnTo>
                    <a:pt x="55702" y="23825"/>
                  </a:lnTo>
                  <a:lnTo>
                    <a:pt x="58686" y="21971"/>
                  </a:lnTo>
                  <a:lnTo>
                    <a:pt x="58686" y="5333"/>
                  </a:lnTo>
                  <a:lnTo>
                    <a:pt x="43345" y="5333"/>
                  </a:lnTo>
                  <a:lnTo>
                    <a:pt x="433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509501" y="2455113"/>
              <a:ext cx="236854" cy="67945"/>
            </a:xfrm>
            <a:custGeom>
              <a:avLst/>
              <a:gdLst/>
              <a:ahLst/>
              <a:cxnLst/>
              <a:rect l="l" t="t" r="r" b="b"/>
              <a:pathLst>
                <a:path w="236854" h="67944">
                  <a:moveTo>
                    <a:pt x="52019" y="45999"/>
                  </a:moveTo>
                  <a:lnTo>
                    <a:pt x="52019" y="28663"/>
                  </a:lnTo>
                  <a:lnTo>
                    <a:pt x="52019" y="25692"/>
                  </a:lnTo>
                  <a:lnTo>
                    <a:pt x="55702" y="23825"/>
                  </a:lnTo>
                  <a:lnTo>
                    <a:pt x="58686" y="21971"/>
                  </a:lnTo>
                  <a:lnTo>
                    <a:pt x="58686" y="5333"/>
                  </a:lnTo>
                  <a:lnTo>
                    <a:pt x="43345" y="5333"/>
                  </a:lnTo>
                  <a:lnTo>
                    <a:pt x="43345" y="0"/>
                  </a:lnTo>
                  <a:lnTo>
                    <a:pt x="14020" y="0"/>
                  </a:lnTo>
                  <a:lnTo>
                    <a:pt x="14020" y="5333"/>
                  </a:lnTo>
                  <a:lnTo>
                    <a:pt x="0" y="5333"/>
                  </a:lnTo>
                  <a:lnTo>
                    <a:pt x="0" y="63347"/>
                  </a:lnTo>
                  <a:lnTo>
                    <a:pt x="18681" y="63347"/>
                  </a:lnTo>
                  <a:lnTo>
                    <a:pt x="18681" y="8000"/>
                  </a:lnTo>
                  <a:lnTo>
                    <a:pt x="35344" y="8000"/>
                  </a:lnTo>
                  <a:lnTo>
                    <a:pt x="35344" y="63347"/>
                  </a:lnTo>
                  <a:lnTo>
                    <a:pt x="58686" y="63347"/>
                  </a:lnTo>
                  <a:lnTo>
                    <a:pt x="58686" y="52971"/>
                  </a:lnTo>
                  <a:lnTo>
                    <a:pt x="54737" y="52197"/>
                  </a:lnTo>
                  <a:lnTo>
                    <a:pt x="52019" y="50063"/>
                  </a:lnTo>
                  <a:lnTo>
                    <a:pt x="52019" y="45999"/>
                  </a:lnTo>
                  <a:close/>
                </a:path>
                <a:path w="236854" h="67944">
                  <a:moveTo>
                    <a:pt x="220040" y="12496"/>
                  </a:moveTo>
                  <a:lnTo>
                    <a:pt x="220040" y="67843"/>
                  </a:lnTo>
                  <a:lnTo>
                    <a:pt x="229374" y="67843"/>
                  </a:lnTo>
                  <a:lnTo>
                    <a:pt x="229374" y="12496"/>
                  </a:lnTo>
                  <a:lnTo>
                    <a:pt x="220040" y="12496"/>
                  </a:lnTo>
                  <a:close/>
                </a:path>
                <a:path w="236854" h="67944">
                  <a:moveTo>
                    <a:pt x="236715" y="12496"/>
                  </a:moveTo>
                  <a:lnTo>
                    <a:pt x="229374" y="12496"/>
                  </a:lnTo>
                  <a:lnTo>
                    <a:pt x="229374" y="67843"/>
                  </a:lnTo>
                  <a:lnTo>
                    <a:pt x="236715" y="67843"/>
                  </a:lnTo>
                  <a:lnTo>
                    <a:pt x="236715" y="1249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720422" y="246650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867" y="0"/>
                  </a:moveTo>
                  <a:lnTo>
                    <a:pt x="1701" y="0"/>
                  </a:lnTo>
                  <a:lnTo>
                    <a:pt x="0" y="1689"/>
                  </a:lnTo>
                  <a:lnTo>
                    <a:pt x="0" y="5854"/>
                  </a:lnTo>
                  <a:lnTo>
                    <a:pt x="1701" y="7543"/>
                  </a:lnTo>
                  <a:lnTo>
                    <a:pt x="5867" y="7543"/>
                  </a:lnTo>
                  <a:lnTo>
                    <a:pt x="7556" y="5854"/>
                  </a:lnTo>
                  <a:lnTo>
                    <a:pt x="7556" y="3771"/>
                  </a:lnTo>
                  <a:lnTo>
                    <a:pt x="7556" y="1689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720422" y="246650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556" y="3771"/>
                  </a:moveTo>
                  <a:lnTo>
                    <a:pt x="7556" y="5854"/>
                  </a:lnTo>
                  <a:lnTo>
                    <a:pt x="5867" y="7543"/>
                  </a:lnTo>
                  <a:lnTo>
                    <a:pt x="3784" y="7543"/>
                  </a:lnTo>
                  <a:lnTo>
                    <a:pt x="1701" y="7543"/>
                  </a:lnTo>
                  <a:lnTo>
                    <a:pt x="0" y="5854"/>
                  </a:lnTo>
                  <a:lnTo>
                    <a:pt x="0" y="3771"/>
                  </a:lnTo>
                  <a:lnTo>
                    <a:pt x="0" y="1689"/>
                  </a:lnTo>
                  <a:lnTo>
                    <a:pt x="1701" y="0"/>
                  </a:lnTo>
                  <a:lnTo>
                    <a:pt x="3784" y="0"/>
                  </a:lnTo>
                  <a:lnTo>
                    <a:pt x="5867" y="0"/>
                  </a:lnTo>
                  <a:lnTo>
                    <a:pt x="7556" y="1689"/>
                  </a:lnTo>
                  <a:lnTo>
                    <a:pt x="7556" y="37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746432" y="246650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854" y="0"/>
                  </a:moveTo>
                  <a:lnTo>
                    <a:pt x="1689" y="0"/>
                  </a:lnTo>
                  <a:lnTo>
                    <a:pt x="0" y="1689"/>
                  </a:lnTo>
                  <a:lnTo>
                    <a:pt x="0" y="5854"/>
                  </a:lnTo>
                  <a:lnTo>
                    <a:pt x="1689" y="7543"/>
                  </a:lnTo>
                  <a:lnTo>
                    <a:pt x="5854" y="7543"/>
                  </a:lnTo>
                  <a:lnTo>
                    <a:pt x="7543" y="5854"/>
                  </a:lnTo>
                  <a:lnTo>
                    <a:pt x="7543" y="3771"/>
                  </a:lnTo>
                  <a:lnTo>
                    <a:pt x="7543" y="1689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746432" y="246650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543" y="3771"/>
                  </a:moveTo>
                  <a:lnTo>
                    <a:pt x="7543" y="5854"/>
                  </a:lnTo>
                  <a:lnTo>
                    <a:pt x="5854" y="7543"/>
                  </a:lnTo>
                  <a:lnTo>
                    <a:pt x="3771" y="7543"/>
                  </a:lnTo>
                  <a:lnTo>
                    <a:pt x="1689" y="7543"/>
                  </a:lnTo>
                  <a:lnTo>
                    <a:pt x="0" y="5854"/>
                  </a:lnTo>
                  <a:lnTo>
                    <a:pt x="0" y="3771"/>
                  </a:lnTo>
                  <a:lnTo>
                    <a:pt x="0" y="1689"/>
                  </a:lnTo>
                  <a:lnTo>
                    <a:pt x="1689" y="0"/>
                  </a:lnTo>
                  <a:lnTo>
                    <a:pt x="3771" y="0"/>
                  </a:lnTo>
                  <a:lnTo>
                    <a:pt x="5854" y="0"/>
                  </a:lnTo>
                  <a:lnTo>
                    <a:pt x="7543" y="1689"/>
                  </a:lnTo>
                  <a:lnTo>
                    <a:pt x="7543" y="37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720422" y="251335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867" y="0"/>
                  </a:moveTo>
                  <a:lnTo>
                    <a:pt x="1701" y="0"/>
                  </a:lnTo>
                  <a:lnTo>
                    <a:pt x="0" y="1676"/>
                  </a:lnTo>
                  <a:lnTo>
                    <a:pt x="0" y="5841"/>
                  </a:lnTo>
                  <a:lnTo>
                    <a:pt x="1701" y="7531"/>
                  </a:lnTo>
                  <a:lnTo>
                    <a:pt x="5867" y="7531"/>
                  </a:lnTo>
                  <a:lnTo>
                    <a:pt x="7556" y="5841"/>
                  </a:lnTo>
                  <a:lnTo>
                    <a:pt x="7556" y="3759"/>
                  </a:lnTo>
                  <a:lnTo>
                    <a:pt x="7556" y="1676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720422" y="251335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556" y="3759"/>
                  </a:moveTo>
                  <a:lnTo>
                    <a:pt x="7556" y="5841"/>
                  </a:lnTo>
                  <a:lnTo>
                    <a:pt x="5867" y="7531"/>
                  </a:lnTo>
                  <a:lnTo>
                    <a:pt x="3784" y="7531"/>
                  </a:lnTo>
                  <a:lnTo>
                    <a:pt x="1701" y="7531"/>
                  </a:lnTo>
                  <a:lnTo>
                    <a:pt x="0" y="5841"/>
                  </a:lnTo>
                  <a:lnTo>
                    <a:pt x="0" y="3759"/>
                  </a:lnTo>
                  <a:lnTo>
                    <a:pt x="0" y="1676"/>
                  </a:lnTo>
                  <a:lnTo>
                    <a:pt x="1701" y="0"/>
                  </a:lnTo>
                  <a:lnTo>
                    <a:pt x="3784" y="0"/>
                  </a:lnTo>
                  <a:lnTo>
                    <a:pt x="5867" y="0"/>
                  </a:lnTo>
                  <a:lnTo>
                    <a:pt x="7556" y="1676"/>
                  </a:lnTo>
                  <a:lnTo>
                    <a:pt x="7556" y="37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746432" y="251335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854" y="0"/>
                  </a:moveTo>
                  <a:lnTo>
                    <a:pt x="1689" y="0"/>
                  </a:lnTo>
                  <a:lnTo>
                    <a:pt x="0" y="1676"/>
                  </a:lnTo>
                  <a:lnTo>
                    <a:pt x="0" y="5841"/>
                  </a:lnTo>
                  <a:lnTo>
                    <a:pt x="1689" y="7531"/>
                  </a:lnTo>
                  <a:lnTo>
                    <a:pt x="5854" y="7531"/>
                  </a:lnTo>
                  <a:lnTo>
                    <a:pt x="7543" y="5841"/>
                  </a:lnTo>
                  <a:lnTo>
                    <a:pt x="7543" y="3759"/>
                  </a:lnTo>
                  <a:lnTo>
                    <a:pt x="7543" y="1676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746432" y="251335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543" y="3759"/>
                  </a:moveTo>
                  <a:lnTo>
                    <a:pt x="7543" y="5841"/>
                  </a:lnTo>
                  <a:lnTo>
                    <a:pt x="5854" y="7531"/>
                  </a:lnTo>
                  <a:lnTo>
                    <a:pt x="3771" y="7531"/>
                  </a:lnTo>
                  <a:lnTo>
                    <a:pt x="1689" y="7531"/>
                  </a:lnTo>
                  <a:lnTo>
                    <a:pt x="0" y="5841"/>
                  </a:lnTo>
                  <a:lnTo>
                    <a:pt x="0" y="3759"/>
                  </a:lnTo>
                  <a:lnTo>
                    <a:pt x="0" y="1676"/>
                  </a:lnTo>
                  <a:lnTo>
                    <a:pt x="1689" y="0"/>
                  </a:lnTo>
                  <a:lnTo>
                    <a:pt x="3771" y="0"/>
                  </a:lnTo>
                  <a:lnTo>
                    <a:pt x="5854" y="0"/>
                  </a:lnTo>
                  <a:lnTo>
                    <a:pt x="7543" y="1676"/>
                  </a:lnTo>
                  <a:lnTo>
                    <a:pt x="7543" y="37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710859" y="2459608"/>
              <a:ext cx="59055" cy="63500"/>
            </a:xfrm>
            <a:custGeom>
              <a:avLst/>
              <a:gdLst/>
              <a:ahLst/>
              <a:cxnLst/>
              <a:rect l="l" t="t" r="r" b="b"/>
              <a:pathLst>
                <a:path w="59054" h="63500">
                  <a:moveTo>
                    <a:pt x="43345" y="0"/>
                  </a:moveTo>
                  <a:lnTo>
                    <a:pt x="14008" y="0"/>
                  </a:lnTo>
                  <a:lnTo>
                    <a:pt x="14008" y="5334"/>
                  </a:lnTo>
                  <a:lnTo>
                    <a:pt x="0" y="5334"/>
                  </a:lnTo>
                  <a:lnTo>
                    <a:pt x="0" y="63347"/>
                  </a:lnTo>
                  <a:lnTo>
                    <a:pt x="18681" y="63347"/>
                  </a:lnTo>
                  <a:lnTo>
                    <a:pt x="18681" y="8000"/>
                  </a:lnTo>
                  <a:lnTo>
                    <a:pt x="35356" y="8000"/>
                  </a:lnTo>
                  <a:lnTo>
                    <a:pt x="35356" y="63347"/>
                  </a:lnTo>
                  <a:lnTo>
                    <a:pt x="58686" y="63347"/>
                  </a:lnTo>
                  <a:lnTo>
                    <a:pt x="58686" y="52971"/>
                  </a:lnTo>
                  <a:lnTo>
                    <a:pt x="54724" y="52197"/>
                  </a:lnTo>
                  <a:lnTo>
                    <a:pt x="52019" y="50063"/>
                  </a:lnTo>
                  <a:lnTo>
                    <a:pt x="52019" y="5334"/>
                  </a:lnTo>
                  <a:lnTo>
                    <a:pt x="43345" y="5334"/>
                  </a:lnTo>
                  <a:lnTo>
                    <a:pt x="433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710859" y="2459608"/>
              <a:ext cx="59055" cy="63500"/>
            </a:xfrm>
            <a:custGeom>
              <a:avLst/>
              <a:gdLst/>
              <a:ahLst/>
              <a:cxnLst/>
              <a:rect l="l" t="t" r="r" b="b"/>
              <a:pathLst>
                <a:path w="59054" h="63500">
                  <a:moveTo>
                    <a:pt x="43345" y="5334"/>
                  </a:moveTo>
                  <a:lnTo>
                    <a:pt x="43345" y="0"/>
                  </a:lnTo>
                  <a:lnTo>
                    <a:pt x="14008" y="0"/>
                  </a:lnTo>
                  <a:lnTo>
                    <a:pt x="14008" y="5334"/>
                  </a:lnTo>
                  <a:lnTo>
                    <a:pt x="0" y="5334"/>
                  </a:lnTo>
                  <a:lnTo>
                    <a:pt x="0" y="63347"/>
                  </a:lnTo>
                  <a:lnTo>
                    <a:pt x="18681" y="63347"/>
                  </a:lnTo>
                  <a:lnTo>
                    <a:pt x="18681" y="8000"/>
                  </a:lnTo>
                  <a:lnTo>
                    <a:pt x="35356" y="8000"/>
                  </a:lnTo>
                  <a:lnTo>
                    <a:pt x="35356" y="63347"/>
                  </a:lnTo>
                  <a:lnTo>
                    <a:pt x="58686" y="63347"/>
                  </a:lnTo>
                  <a:lnTo>
                    <a:pt x="58686" y="52971"/>
                  </a:lnTo>
                  <a:lnTo>
                    <a:pt x="54724" y="52197"/>
                  </a:lnTo>
                  <a:lnTo>
                    <a:pt x="52019" y="50063"/>
                  </a:lnTo>
                  <a:lnTo>
                    <a:pt x="52019" y="45999"/>
                  </a:lnTo>
                  <a:lnTo>
                    <a:pt x="52019" y="5334"/>
                  </a:lnTo>
                  <a:lnTo>
                    <a:pt x="43345" y="53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532843" y="2518460"/>
              <a:ext cx="29845" cy="27305"/>
            </a:xfrm>
            <a:custGeom>
              <a:avLst/>
              <a:gdLst/>
              <a:ahLst/>
              <a:cxnLst/>
              <a:rect l="l" t="t" r="r" b="b"/>
              <a:pathLst>
                <a:path w="29845" h="27305">
                  <a:moveTo>
                    <a:pt x="29794" y="0"/>
                  </a:moveTo>
                  <a:lnTo>
                    <a:pt x="0" y="0"/>
                  </a:lnTo>
                  <a:lnTo>
                    <a:pt x="0" y="14211"/>
                  </a:lnTo>
                  <a:lnTo>
                    <a:pt x="15544" y="27139"/>
                  </a:lnTo>
                  <a:lnTo>
                    <a:pt x="29794" y="14211"/>
                  </a:lnTo>
                  <a:lnTo>
                    <a:pt x="2979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532843" y="2518460"/>
              <a:ext cx="29845" cy="27305"/>
            </a:xfrm>
            <a:custGeom>
              <a:avLst/>
              <a:gdLst/>
              <a:ahLst/>
              <a:cxnLst/>
              <a:rect l="l" t="t" r="r" b="b"/>
              <a:pathLst>
                <a:path w="29845" h="27305">
                  <a:moveTo>
                    <a:pt x="29794" y="14211"/>
                  </a:moveTo>
                  <a:lnTo>
                    <a:pt x="15544" y="27139"/>
                  </a:lnTo>
                  <a:lnTo>
                    <a:pt x="0" y="14211"/>
                  </a:lnTo>
                  <a:lnTo>
                    <a:pt x="0" y="0"/>
                  </a:lnTo>
                  <a:lnTo>
                    <a:pt x="29794" y="0"/>
                  </a:lnTo>
                  <a:lnTo>
                    <a:pt x="29794" y="142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734722" y="2522956"/>
              <a:ext cx="27305" cy="24765"/>
            </a:xfrm>
            <a:custGeom>
              <a:avLst/>
              <a:gdLst/>
              <a:ahLst/>
              <a:cxnLst/>
              <a:rect l="l" t="t" r="r" b="b"/>
              <a:pathLst>
                <a:path w="27304" h="24764">
                  <a:moveTo>
                    <a:pt x="27038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14122" y="24663"/>
                  </a:lnTo>
                  <a:lnTo>
                    <a:pt x="27038" y="12903"/>
                  </a:lnTo>
                  <a:lnTo>
                    <a:pt x="2703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512853" y="2522956"/>
              <a:ext cx="248920" cy="202565"/>
            </a:xfrm>
            <a:custGeom>
              <a:avLst/>
              <a:gdLst/>
              <a:ahLst/>
              <a:cxnLst/>
              <a:rect l="l" t="t" r="r" b="b"/>
              <a:pathLst>
                <a:path w="248920" h="202564">
                  <a:moveTo>
                    <a:pt x="248907" y="12903"/>
                  </a:moveTo>
                  <a:lnTo>
                    <a:pt x="235991" y="24663"/>
                  </a:lnTo>
                  <a:lnTo>
                    <a:pt x="221868" y="12903"/>
                  </a:lnTo>
                  <a:lnTo>
                    <a:pt x="221868" y="0"/>
                  </a:lnTo>
                  <a:lnTo>
                    <a:pt x="248907" y="0"/>
                  </a:lnTo>
                  <a:lnTo>
                    <a:pt x="248907" y="12903"/>
                  </a:lnTo>
                  <a:close/>
                </a:path>
                <a:path w="248920" h="202564">
                  <a:moveTo>
                    <a:pt x="14655" y="146850"/>
                  </a:moveTo>
                  <a:lnTo>
                    <a:pt x="14655" y="202183"/>
                  </a:lnTo>
                  <a:lnTo>
                    <a:pt x="25323" y="202183"/>
                  </a:lnTo>
                  <a:lnTo>
                    <a:pt x="25323" y="146850"/>
                  </a:lnTo>
                  <a:lnTo>
                    <a:pt x="14655" y="146850"/>
                  </a:lnTo>
                  <a:close/>
                </a:path>
                <a:path w="248920" h="202564">
                  <a:moveTo>
                    <a:pt x="5981" y="146850"/>
                  </a:moveTo>
                  <a:lnTo>
                    <a:pt x="5981" y="202183"/>
                  </a:lnTo>
                  <a:lnTo>
                    <a:pt x="14655" y="202183"/>
                  </a:lnTo>
                  <a:lnTo>
                    <a:pt x="14655" y="146850"/>
                  </a:lnTo>
                  <a:lnTo>
                    <a:pt x="5981" y="146850"/>
                  </a:lnTo>
                  <a:close/>
                </a:path>
                <a:path w="248920" h="202564">
                  <a:moveTo>
                    <a:pt x="0" y="146850"/>
                  </a:moveTo>
                  <a:lnTo>
                    <a:pt x="0" y="202183"/>
                  </a:lnTo>
                  <a:lnTo>
                    <a:pt x="5981" y="202183"/>
                  </a:lnTo>
                  <a:lnTo>
                    <a:pt x="5981" y="146850"/>
                  </a:lnTo>
                  <a:lnTo>
                    <a:pt x="0" y="146850"/>
                  </a:lnTo>
                  <a:close/>
                </a:path>
                <a:path w="248920" h="202564">
                  <a:moveTo>
                    <a:pt x="25323" y="146850"/>
                  </a:moveTo>
                  <a:lnTo>
                    <a:pt x="25323" y="202183"/>
                  </a:lnTo>
                  <a:lnTo>
                    <a:pt x="32664" y="202183"/>
                  </a:lnTo>
                  <a:lnTo>
                    <a:pt x="32664" y="146850"/>
                  </a:lnTo>
                  <a:lnTo>
                    <a:pt x="25323" y="146850"/>
                  </a:lnTo>
                  <a:close/>
                </a:path>
                <a:path w="248920" h="202564">
                  <a:moveTo>
                    <a:pt x="41986" y="146850"/>
                  </a:moveTo>
                  <a:lnTo>
                    <a:pt x="32664" y="146850"/>
                  </a:lnTo>
                  <a:lnTo>
                    <a:pt x="32664" y="202183"/>
                  </a:lnTo>
                  <a:lnTo>
                    <a:pt x="41986" y="202183"/>
                  </a:lnTo>
                  <a:lnTo>
                    <a:pt x="41986" y="1468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532170" y="2645791"/>
              <a:ext cx="29209" cy="24130"/>
            </a:xfrm>
            <a:custGeom>
              <a:avLst/>
              <a:gdLst/>
              <a:ahLst/>
              <a:cxnLst/>
              <a:rect l="l" t="t" r="r" b="b"/>
              <a:pathLst>
                <a:path w="29210" h="24130">
                  <a:moveTo>
                    <a:pt x="13347" y="0"/>
                  </a:moveTo>
                  <a:lnTo>
                    <a:pt x="0" y="14668"/>
                  </a:lnTo>
                  <a:lnTo>
                    <a:pt x="0" y="24015"/>
                  </a:lnTo>
                  <a:lnTo>
                    <a:pt x="22669" y="24015"/>
                  </a:lnTo>
                  <a:lnTo>
                    <a:pt x="28676" y="24015"/>
                  </a:lnTo>
                  <a:lnTo>
                    <a:pt x="28676" y="14668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532170" y="2645791"/>
              <a:ext cx="220979" cy="79375"/>
            </a:xfrm>
            <a:custGeom>
              <a:avLst/>
              <a:gdLst/>
              <a:ahLst/>
              <a:cxnLst/>
              <a:rect l="l" t="t" r="r" b="b"/>
              <a:pathLst>
                <a:path w="220979" h="79375">
                  <a:moveTo>
                    <a:pt x="22669" y="24015"/>
                  </a:moveTo>
                  <a:lnTo>
                    <a:pt x="28676" y="24015"/>
                  </a:lnTo>
                  <a:lnTo>
                    <a:pt x="28676" y="14668"/>
                  </a:lnTo>
                  <a:lnTo>
                    <a:pt x="13347" y="0"/>
                  </a:lnTo>
                  <a:lnTo>
                    <a:pt x="0" y="14668"/>
                  </a:lnTo>
                  <a:lnTo>
                    <a:pt x="0" y="24015"/>
                  </a:lnTo>
                  <a:lnTo>
                    <a:pt x="22669" y="24015"/>
                  </a:lnTo>
                  <a:close/>
                </a:path>
                <a:path w="220979" h="79375">
                  <a:moveTo>
                    <a:pt x="193522" y="24015"/>
                  </a:moveTo>
                  <a:lnTo>
                    <a:pt x="193522" y="79349"/>
                  </a:lnTo>
                  <a:lnTo>
                    <a:pt x="204190" y="79349"/>
                  </a:lnTo>
                  <a:lnTo>
                    <a:pt x="204190" y="24015"/>
                  </a:lnTo>
                  <a:lnTo>
                    <a:pt x="193522" y="24015"/>
                  </a:lnTo>
                  <a:close/>
                </a:path>
                <a:path w="220979" h="79375">
                  <a:moveTo>
                    <a:pt x="184861" y="24015"/>
                  </a:moveTo>
                  <a:lnTo>
                    <a:pt x="184861" y="79349"/>
                  </a:lnTo>
                  <a:lnTo>
                    <a:pt x="193522" y="79349"/>
                  </a:lnTo>
                  <a:lnTo>
                    <a:pt x="193522" y="24015"/>
                  </a:lnTo>
                  <a:lnTo>
                    <a:pt x="184861" y="24015"/>
                  </a:lnTo>
                  <a:close/>
                </a:path>
                <a:path w="220979" h="79375">
                  <a:moveTo>
                    <a:pt x="178854" y="24015"/>
                  </a:moveTo>
                  <a:lnTo>
                    <a:pt x="178854" y="79349"/>
                  </a:lnTo>
                  <a:lnTo>
                    <a:pt x="184861" y="79349"/>
                  </a:lnTo>
                  <a:lnTo>
                    <a:pt x="184861" y="24015"/>
                  </a:lnTo>
                  <a:lnTo>
                    <a:pt x="178854" y="24015"/>
                  </a:lnTo>
                  <a:close/>
                </a:path>
                <a:path w="220979" h="79375">
                  <a:moveTo>
                    <a:pt x="204190" y="24015"/>
                  </a:moveTo>
                  <a:lnTo>
                    <a:pt x="204190" y="79349"/>
                  </a:lnTo>
                  <a:lnTo>
                    <a:pt x="211531" y="79349"/>
                  </a:lnTo>
                  <a:lnTo>
                    <a:pt x="211531" y="24015"/>
                  </a:lnTo>
                  <a:lnTo>
                    <a:pt x="204190" y="24015"/>
                  </a:lnTo>
                  <a:close/>
                </a:path>
                <a:path w="220979" h="79375">
                  <a:moveTo>
                    <a:pt x="220865" y="24015"/>
                  </a:moveTo>
                  <a:lnTo>
                    <a:pt x="211531" y="24015"/>
                  </a:lnTo>
                  <a:lnTo>
                    <a:pt x="211531" y="79349"/>
                  </a:lnTo>
                  <a:lnTo>
                    <a:pt x="220865" y="79349"/>
                  </a:lnTo>
                  <a:lnTo>
                    <a:pt x="220865" y="240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730366" y="2645791"/>
              <a:ext cx="29209" cy="24130"/>
            </a:xfrm>
            <a:custGeom>
              <a:avLst/>
              <a:gdLst/>
              <a:ahLst/>
              <a:cxnLst/>
              <a:rect l="l" t="t" r="r" b="b"/>
              <a:pathLst>
                <a:path w="29210" h="24130">
                  <a:moveTo>
                    <a:pt x="13335" y="0"/>
                  </a:moveTo>
                  <a:lnTo>
                    <a:pt x="0" y="14668"/>
                  </a:lnTo>
                  <a:lnTo>
                    <a:pt x="0" y="24015"/>
                  </a:lnTo>
                  <a:lnTo>
                    <a:pt x="22669" y="24015"/>
                  </a:lnTo>
                  <a:lnTo>
                    <a:pt x="28663" y="24015"/>
                  </a:lnTo>
                  <a:lnTo>
                    <a:pt x="28663" y="14668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730366" y="2645791"/>
              <a:ext cx="29209" cy="24130"/>
            </a:xfrm>
            <a:custGeom>
              <a:avLst/>
              <a:gdLst/>
              <a:ahLst/>
              <a:cxnLst/>
              <a:rect l="l" t="t" r="r" b="b"/>
              <a:pathLst>
                <a:path w="29210" h="24130">
                  <a:moveTo>
                    <a:pt x="22669" y="24015"/>
                  </a:moveTo>
                  <a:lnTo>
                    <a:pt x="28663" y="24015"/>
                  </a:lnTo>
                  <a:lnTo>
                    <a:pt x="28663" y="14668"/>
                  </a:lnTo>
                  <a:lnTo>
                    <a:pt x="13335" y="0"/>
                  </a:lnTo>
                  <a:lnTo>
                    <a:pt x="0" y="14668"/>
                  </a:lnTo>
                  <a:lnTo>
                    <a:pt x="0" y="24015"/>
                  </a:lnTo>
                  <a:lnTo>
                    <a:pt x="22669" y="240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645404" y="26790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677" y="7315"/>
                  </a:moveTo>
                  <a:lnTo>
                    <a:pt x="25374" y="0"/>
                  </a:lnTo>
                  <a:lnTo>
                    <a:pt x="7315" y="0"/>
                  </a:lnTo>
                  <a:lnTo>
                    <a:pt x="0" y="7315"/>
                  </a:lnTo>
                  <a:lnTo>
                    <a:pt x="0" y="25361"/>
                  </a:lnTo>
                  <a:lnTo>
                    <a:pt x="7315" y="32677"/>
                  </a:lnTo>
                  <a:lnTo>
                    <a:pt x="25374" y="32677"/>
                  </a:lnTo>
                  <a:lnTo>
                    <a:pt x="32677" y="25361"/>
                  </a:lnTo>
                  <a:lnTo>
                    <a:pt x="32677" y="16332"/>
                  </a:lnTo>
                  <a:lnTo>
                    <a:pt x="32677" y="7315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645403" y="26790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374" y="0"/>
                  </a:moveTo>
                  <a:lnTo>
                    <a:pt x="7315" y="0"/>
                  </a:lnTo>
                  <a:lnTo>
                    <a:pt x="0" y="7315"/>
                  </a:lnTo>
                  <a:lnTo>
                    <a:pt x="0" y="25361"/>
                  </a:lnTo>
                  <a:lnTo>
                    <a:pt x="7315" y="32677"/>
                  </a:lnTo>
                  <a:lnTo>
                    <a:pt x="25374" y="32677"/>
                  </a:lnTo>
                  <a:lnTo>
                    <a:pt x="32677" y="25361"/>
                  </a:lnTo>
                  <a:lnTo>
                    <a:pt x="32677" y="16332"/>
                  </a:lnTo>
                  <a:lnTo>
                    <a:pt x="32677" y="7315"/>
                  </a:lnTo>
                  <a:lnTo>
                    <a:pt x="2537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645403" y="26790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677" y="16332"/>
                  </a:moveTo>
                  <a:lnTo>
                    <a:pt x="32677" y="25361"/>
                  </a:lnTo>
                  <a:lnTo>
                    <a:pt x="25374" y="32677"/>
                  </a:lnTo>
                  <a:lnTo>
                    <a:pt x="16344" y="32677"/>
                  </a:lnTo>
                  <a:lnTo>
                    <a:pt x="7315" y="32677"/>
                  </a:lnTo>
                  <a:lnTo>
                    <a:pt x="0" y="25361"/>
                  </a:lnTo>
                  <a:lnTo>
                    <a:pt x="0" y="16332"/>
                  </a:lnTo>
                  <a:lnTo>
                    <a:pt x="0" y="7315"/>
                  </a:lnTo>
                  <a:lnTo>
                    <a:pt x="7315" y="0"/>
                  </a:lnTo>
                  <a:lnTo>
                    <a:pt x="16344" y="0"/>
                  </a:lnTo>
                  <a:lnTo>
                    <a:pt x="25374" y="0"/>
                  </a:lnTo>
                  <a:lnTo>
                    <a:pt x="32677" y="7315"/>
                  </a:lnTo>
                  <a:lnTo>
                    <a:pt x="32677" y="16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649811" y="268343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76" y="11112"/>
                  </a:moveTo>
                  <a:lnTo>
                    <a:pt x="23799" y="10337"/>
                  </a:lnTo>
                  <a:lnTo>
                    <a:pt x="23647" y="9588"/>
                  </a:lnTo>
                  <a:lnTo>
                    <a:pt x="22707" y="4864"/>
                  </a:lnTo>
                  <a:lnTo>
                    <a:pt x="19481" y="1663"/>
                  </a:lnTo>
                  <a:lnTo>
                    <a:pt x="19481" y="11112"/>
                  </a:lnTo>
                  <a:lnTo>
                    <a:pt x="19481" y="11925"/>
                  </a:lnTo>
                  <a:lnTo>
                    <a:pt x="19481" y="12750"/>
                  </a:lnTo>
                  <a:lnTo>
                    <a:pt x="19316" y="13512"/>
                  </a:lnTo>
                  <a:lnTo>
                    <a:pt x="12776" y="19481"/>
                  </a:lnTo>
                  <a:lnTo>
                    <a:pt x="11938" y="19481"/>
                  </a:lnTo>
                  <a:lnTo>
                    <a:pt x="11137" y="19481"/>
                  </a:lnTo>
                  <a:lnTo>
                    <a:pt x="10363" y="19316"/>
                  </a:lnTo>
                  <a:lnTo>
                    <a:pt x="9639" y="19075"/>
                  </a:lnTo>
                  <a:lnTo>
                    <a:pt x="7327" y="18338"/>
                  </a:lnTo>
                  <a:lnTo>
                    <a:pt x="5537" y="16535"/>
                  </a:lnTo>
                  <a:lnTo>
                    <a:pt x="4800" y="14236"/>
                  </a:lnTo>
                  <a:lnTo>
                    <a:pt x="4546" y="13512"/>
                  </a:lnTo>
                  <a:lnTo>
                    <a:pt x="4406" y="12750"/>
                  </a:lnTo>
                  <a:lnTo>
                    <a:pt x="4406" y="11925"/>
                  </a:lnTo>
                  <a:lnTo>
                    <a:pt x="4406" y="11112"/>
                  </a:lnTo>
                  <a:lnTo>
                    <a:pt x="9639" y="4787"/>
                  </a:lnTo>
                  <a:lnTo>
                    <a:pt x="10363" y="4546"/>
                  </a:lnTo>
                  <a:lnTo>
                    <a:pt x="11137" y="4394"/>
                  </a:lnTo>
                  <a:lnTo>
                    <a:pt x="11938" y="4394"/>
                  </a:lnTo>
                  <a:lnTo>
                    <a:pt x="12776" y="4394"/>
                  </a:lnTo>
                  <a:lnTo>
                    <a:pt x="13550" y="4546"/>
                  </a:lnTo>
                  <a:lnTo>
                    <a:pt x="14300" y="4813"/>
                  </a:lnTo>
                  <a:lnTo>
                    <a:pt x="16560" y="5549"/>
                  </a:lnTo>
                  <a:lnTo>
                    <a:pt x="18313" y="7315"/>
                  </a:lnTo>
                  <a:lnTo>
                    <a:pt x="19075" y="9588"/>
                  </a:lnTo>
                  <a:lnTo>
                    <a:pt x="19304" y="10325"/>
                  </a:lnTo>
                  <a:lnTo>
                    <a:pt x="19481" y="11112"/>
                  </a:lnTo>
                  <a:lnTo>
                    <a:pt x="19481" y="1663"/>
                  </a:lnTo>
                  <a:lnTo>
                    <a:pt x="18999" y="1181"/>
                  </a:lnTo>
                  <a:lnTo>
                    <a:pt x="14300" y="228"/>
                  </a:lnTo>
                  <a:lnTo>
                    <a:pt x="13525" y="76"/>
                  </a:lnTo>
                  <a:lnTo>
                    <a:pt x="12750" y="0"/>
                  </a:lnTo>
                  <a:lnTo>
                    <a:pt x="11150" y="0"/>
                  </a:lnTo>
                  <a:lnTo>
                    <a:pt x="10375" y="76"/>
                  </a:lnTo>
                  <a:lnTo>
                    <a:pt x="9639" y="228"/>
                  </a:lnTo>
                  <a:lnTo>
                    <a:pt x="4914" y="1155"/>
                  </a:lnTo>
                  <a:lnTo>
                    <a:pt x="1181" y="4864"/>
                  </a:lnTo>
                  <a:lnTo>
                    <a:pt x="228" y="9588"/>
                  </a:lnTo>
                  <a:lnTo>
                    <a:pt x="88" y="10337"/>
                  </a:lnTo>
                  <a:lnTo>
                    <a:pt x="0" y="11112"/>
                  </a:lnTo>
                  <a:lnTo>
                    <a:pt x="0" y="12712"/>
                  </a:lnTo>
                  <a:lnTo>
                    <a:pt x="9639" y="23634"/>
                  </a:lnTo>
                  <a:lnTo>
                    <a:pt x="10375" y="23787"/>
                  </a:lnTo>
                  <a:lnTo>
                    <a:pt x="11150" y="23876"/>
                  </a:lnTo>
                  <a:lnTo>
                    <a:pt x="12750" y="23876"/>
                  </a:lnTo>
                  <a:lnTo>
                    <a:pt x="23647" y="14236"/>
                  </a:lnTo>
                  <a:lnTo>
                    <a:pt x="23799" y="13474"/>
                  </a:lnTo>
                  <a:lnTo>
                    <a:pt x="23876" y="12712"/>
                  </a:lnTo>
                  <a:lnTo>
                    <a:pt x="23876" y="11112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659450" y="268343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3111" y="0"/>
                  </a:moveTo>
                  <a:lnTo>
                    <a:pt x="1511" y="0"/>
                  </a:lnTo>
                  <a:lnTo>
                    <a:pt x="736" y="76"/>
                  </a:lnTo>
                  <a:lnTo>
                    <a:pt x="0" y="228"/>
                  </a:lnTo>
                  <a:lnTo>
                    <a:pt x="0" y="4787"/>
                  </a:lnTo>
                  <a:lnTo>
                    <a:pt x="723" y="4546"/>
                  </a:lnTo>
                  <a:lnTo>
                    <a:pt x="1498" y="4394"/>
                  </a:lnTo>
                  <a:lnTo>
                    <a:pt x="2298" y="4394"/>
                  </a:lnTo>
                  <a:lnTo>
                    <a:pt x="3136" y="4394"/>
                  </a:lnTo>
                  <a:lnTo>
                    <a:pt x="3911" y="4546"/>
                  </a:lnTo>
                  <a:lnTo>
                    <a:pt x="4660" y="4813"/>
                  </a:lnTo>
                  <a:lnTo>
                    <a:pt x="4660" y="228"/>
                  </a:lnTo>
                  <a:lnTo>
                    <a:pt x="3886" y="76"/>
                  </a:lnTo>
                  <a:lnTo>
                    <a:pt x="311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659450" y="268343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98" y="4394"/>
                  </a:moveTo>
                  <a:lnTo>
                    <a:pt x="3136" y="4394"/>
                  </a:lnTo>
                  <a:lnTo>
                    <a:pt x="3911" y="4546"/>
                  </a:lnTo>
                  <a:lnTo>
                    <a:pt x="4660" y="4813"/>
                  </a:lnTo>
                  <a:lnTo>
                    <a:pt x="4660" y="228"/>
                  </a:lnTo>
                  <a:lnTo>
                    <a:pt x="3886" y="76"/>
                  </a:lnTo>
                  <a:lnTo>
                    <a:pt x="3111" y="0"/>
                  </a:lnTo>
                  <a:lnTo>
                    <a:pt x="2298" y="0"/>
                  </a:lnTo>
                  <a:lnTo>
                    <a:pt x="1511" y="0"/>
                  </a:lnTo>
                  <a:lnTo>
                    <a:pt x="736" y="76"/>
                  </a:lnTo>
                  <a:lnTo>
                    <a:pt x="0" y="228"/>
                  </a:lnTo>
                  <a:lnTo>
                    <a:pt x="0" y="4787"/>
                  </a:lnTo>
                  <a:lnTo>
                    <a:pt x="723" y="4546"/>
                  </a:lnTo>
                  <a:lnTo>
                    <a:pt x="1498" y="4394"/>
                  </a:lnTo>
                  <a:lnTo>
                    <a:pt x="2298" y="43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664110" y="26836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584"/>
                  </a:lnTo>
                  <a:lnTo>
                    <a:pt x="2260" y="5321"/>
                  </a:lnTo>
                  <a:lnTo>
                    <a:pt x="4013" y="7086"/>
                  </a:lnTo>
                  <a:lnTo>
                    <a:pt x="4775" y="9359"/>
                  </a:lnTo>
                  <a:lnTo>
                    <a:pt x="9347" y="9359"/>
                  </a:lnTo>
                  <a:lnTo>
                    <a:pt x="8407" y="4635"/>
                  </a:lnTo>
                  <a:lnTo>
                    <a:pt x="4699" y="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664110" y="26836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775" y="9359"/>
                  </a:moveTo>
                  <a:lnTo>
                    <a:pt x="9347" y="9359"/>
                  </a:lnTo>
                  <a:lnTo>
                    <a:pt x="8407" y="4635"/>
                  </a:lnTo>
                  <a:lnTo>
                    <a:pt x="4699" y="952"/>
                  </a:lnTo>
                  <a:lnTo>
                    <a:pt x="0" y="0"/>
                  </a:lnTo>
                  <a:lnTo>
                    <a:pt x="0" y="4584"/>
                  </a:lnTo>
                  <a:lnTo>
                    <a:pt x="2260" y="5321"/>
                  </a:lnTo>
                  <a:lnTo>
                    <a:pt x="4013" y="7086"/>
                  </a:lnTo>
                  <a:lnTo>
                    <a:pt x="4775" y="93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668886" y="269302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1" y="0"/>
                  </a:moveTo>
                  <a:lnTo>
                    <a:pt x="0" y="0"/>
                  </a:lnTo>
                  <a:lnTo>
                    <a:pt x="228" y="736"/>
                  </a:lnTo>
                  <a:lnTo>
                    <a:pt x="406" y="1524"/>
                  </a:lnTo>
                  <a:lnTo>
                    <a:pt x="406" y="2336"/>
                  </a:lnTo>
                  <a:lnTo>
                    <a:pt x="406" y="3162"/>
                  </a:lnTo>
                  <a:lnTo>
                    <a:pt x="241" y="3924"/>
                  </a:lnTo>
                  <a:lnTo>
                    <a:pt x="12" y="4648"/>
                  </a:lnTo>
                  <a:lnTo>
                    <a:pt x="4571" y="4648"/>
                  </a:lnTo>
                  <a:lnTo>
                    <a:pt x="4724" y="3886"/>
                  </a:lnTo>
                  <a:lnTo>
                    <a:pt x="4800" y="3124"/>
                  </a:lnTo>
                  <a:lnTo>
                    <a:pt x="4800" y="1524"/>
                  </a:lnTo>
                  <a:lnTo>
                    <a:pt x="4724" y="74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668886" y="269302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06" y="2336"/>
                  </a:moveTo>
                  <a:lnTo>
                    <a:pt x="406" y="3162"/>
                  </a:lnTo>
                  <a:lnTo>
                    <a:pt x="241" y="3924"/>
                  </a:lnTo>
                  <a:lnTo>
                    <a:pt x="12" y="4648"/>
                  </a:lnTo>
                  <a:lnTo>
                    <a:pt x="4571" y="4648"/>
                  </a:lnTo>
                  <a:lnTo>
                    <a:pt x="4724" y="3886"/>
                  </a:lnTo>
                  <a:lnTo>
                    <a:pt x="4800" y="3124"/>
                  </a:lnTo>
                  <a:lnTo>
                    <a:pt x="4800" y="2336"/>
                  </a:lnTo>
                  <a:lnTo>
                    <a:pt x="4800" y="1524"/>
                  </a:lnTo>
                  <a:lnTo>
                    <a:pt x="4724" y="749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228" y="736"/>
                  </a:lnTo>
                  <a:lnTo>
                    <a:pt x="406" y="1524"/>
                  </a:lnTo>
                  <a:lnTo>
                    <a:pt x="406" y="233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650039" y="26976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72" y="0"/>
                  </a:moveTo>
                  <a:lnTo>
                    <a:pt x="0" y="0"/>
                  </a:lnTo>
                  <a:lnTo>
                    <a:pt x="927" y="4737"/>
                  </a:lnTo>
                  <a:lnTo>
                    <a:pt x="4673" y="8470"/>
                  </a:lnTo>
                  <a:lnTo>
                    <a:pt x="9410" y="9398"/>
                  </a:lnTo>
                  <a:lnTo>
                    <a:pt x="9410" y="4838"/>
                  </a:lnTo>
                  <a:lnTo>
                    <a:pt x="7099" y="4102"/>
                  </a:lnTo>
                  <a:lnTo>
                    <a:pt x="5308" y="229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650039" y="26976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72" y="0"/>
                  </a:moveTo>
                  <a:lnTo>
                    <a:pt x="0" y="0"/>
                  </a:lnTo>
                  <a:lnTo>
                    <a:pt x="927" y="4737"/>
                  </a:lnTo>
                  <a:lnTo>
                    <a:pt x="4673" y="8470"/>
                  </a:lnTo>
                  <a:lnTo>
                    <a:pt x="9410" y="9398"/>
                  </a:lnTo>
                  <a:lnTo>
                    <a:pt x="9410" y="4838"/>
                  </a:lnTo>
                  <a:lnTo>
                    <a:pt x="7099" y="4102"/>
                  </a:lnTo>
                  <a:lnTo>
                    <a:pt x="5308" y="2298"/>
                  </a:lnTo>
                  <a:lnTo>
                    <a:pt x="457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650039" y="26836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10" y="0"/>
                  </a:moveTo>
                  <a:lnTo>
                    <a:pt x="4686" y="927"/>
                  </a:lnTo>
                  <a:lnTo>
                    <a:pt x="952" y="4635"/>
                  </a:lnTo>
                  <a:lnTo>
                    <a:pt x="0" y="9359"/>
                  </a:lnTo>
                  <a:lnTo>
                    <a:pt x="4584" y="9359"/>
                  </a:lnTo>
                  <a:lnTo>
                    <a:pt x="5334" y="7073"/>
                  </a:lnTo>
                  <a:lnTo>
                    <a:pt x="7124" y="5295"/>
                  </a:lnTo>
                  <a:lnTo>
                    <a:pt x="9410" y="4559"/>
                  </a:lnTo>
                  <a:lnTo>
                    <a:pt x="941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650039" y="26836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10" y="4559"/>
                  </a:moveTo>
                  <a:lnTo>
                    <a:pt x="9410" y="0"/>
                  </a:lnTo>
                  <a:lnTo>
                    <a:pt x="4686" y="927"/>
                  </a:lnTo>
                  <a:lnTo>
                    <a:pt x="952" y="4635"/>
                  </a:lnTo>
                  <a:lnTo>
                    <a:pt x="0" y="9359"/>
                  </a:lnTo>
                  <a:lnTo>
                    <a:pt x="4584" y="9359"/>
                  </a:lnTo>
                  <a:lnTo>
                    <a:pt x="5334" y="7073"/>
                  </a:lnTo>
                  <a:lnTo>
                    <a:pt x="7124" y="5295"/>
                  </a:lnTo>
                  <a:lnTo>
                    <a:pt x="9410" y="455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659450" y="270250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660" y="0"/>
                  </a:moveTo>
                  <a:lnTo>
                    <a:pt x="3911" y="228"/>
                  </a:lnTo>
                  <a:lnTo>
                    <a:pt x="3136" y="406"/>
                  </a:lnTo>
                  <a:lnTo>
                    <a:pt x="2298" y="406"/>
                  </a:lnTo>
                  <a:lnTo>
                    <a:pt x="1498" y="406"/>
                  </a:lnTo>
                  <a:lnTo>
                    <a:pt x="723" y="241"/>
                  </a:lnTo>
                  <a:lnTo>
                    <a:pt x="0" y="0"/>
                  </a:lnTo>
                  <a:lnTo>
                    <a:pt x="0" y="4559"/>
                  </a:lnTo>
                  <a:lnTo>
                    <a:pt x="736" y="4711"/>
                  </a:lnTo>
                  <a:lnTo>
                    <a:pt x="1511" y="4800"/>
                  </a:lnTo>
                  <a:lnTo>
                    <a:pt x="3111" y="4800"/>
                  </a:lnTo>
                  <a:lnTo>
                    <a:pt x="3886" y="4711"/>
                  </a:lnTo>
                  <a:lnTo>
                    <a:pt x="4660" y="4559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659450" y="270250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98" y="406"/>
                  </a:moveTo>
                  <a:lnTo>
                    <a:pt x="1498" y="406"/>
                  </a:lnTo>
                  <a:lnTo>
                    <a:pt x="723" y="241"/>
                  </a:lnTo>
                  <a:lnTo>
                    <a:pt x="0" y="0"/>
                  </a:lnTo>
                  <a:lnTo>
                    <a:pt x="0" y="4559"/>
                  </a:lnTo>
                  <a:lnTo>
                    <a:pt x="736" y="4711"/>
                  </a:lnTo>
                  <a:lnTo>
                    <a:pt x="1511" y="4800"/>
                  </a:lnTo>
                  <a:lnTo>
                    <a:pt x="2298" y="4800"/>
                  </a:lnTo>
                  <a:lnTo>
                    <a:pt x="3111" y="4800"/>
                  </a:lnTo>
                  <a:lnTo>
                    <a:pt x="3886" y="4711"/>
                  </a:lnTo>
                  <a:lnTo>
                    <a:pt x="4660" y="4559"/>
                  </a:lnTo>
                  <a:lnTo>
                    <a:pt x="4660" y="0"/>
                  </a:lnTo>
                  <a:lnTo>
                    <a:pt x="3911" y="228"/>
                  </a:lnTo>
                  <a:lnTo>
                    <a:pt x="3136" y="406"/>
                  </a:lnTo>
                  <a:lnTo>
                    <a:pt x="2298" y="4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664110" y="26976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47" y="0"/>
                  </a:moveTo>
                  <a:lnTo>
                    <a:pt x="4787" y="0"/>
                  </a:lnTo>
                  <a:lnTo>
                    <a:pt x="4051" y="2286"/>
                  </a:lnTo>
                  <a:lnTo>
                    <a:pt x="2286" y="4064"/>
                  </a:lnTo>
                  <a:lnTo>
                    <a:pt x="0" y="4838"/>
                  </a:lnTo>
                  <a:lnTo>
                    <a:pt x="0" y="9398"/>
                  </a:lnTo>
                  <a:lnTo>
                    <a:pt x="4711" y="8445"/>
                  </a:lnTo>
                  <a:lnTo>
                    <a:pt x="8432" y="472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664110" y="26976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47" y="0"/>
                  </a:moveTo>
                  <a:lnTo>
                    <a:pt x="4787" y="0"/>
                  </a:lnTo>
                  <a:lnTo>
                    <a:pt x="4051" y="2286"/>
                  </a:lnTo>
                  <a:lnTo>
                    <a:pt x="2286" y="4064"/>
                  </a:lnTo>
                  <a:lnTo>
                    <a:pt x="0" y="4838"/>
                  </a:lnTo>
                  <a:lnTo>
                    <a:pt x="0" y="9398"/>
                  </a:lnTo>
                  <a:lnTo>
                    <a:pt x="4711" y="8445"/>
                  </a:lnTo>
                  <a:lnTo>
                    <a:pt x="8432" y="4724"/>
                  </a:lnTo>
                  <a:lnTo>
                    <a:pt x="934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649810" y="269302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813" y="0"/>
                  </a:moveTo>
                  <a:lnTo>
                    <a:pt x="228" y="0"/>
                  </a:lnTo>
                  <a:lnTo>
                    <a:pt x="88" y="749"/>
                  </a:lnTo>
                  <a:lnTo>
                    <a:pt x="0" y="1524"/>
                  </a:lnTo>
                  <a:lnTo>
                    <a:pt x="0" y="3124"/>
                  </a:lnTo>
                  <a:lnTo>
                    <a:pt x="88" y="3886"/>
                  </a:lnTo>
                  <a:lnTo>
                    <a:pt x="228" y="4648"/>
                  </a:lnTo>
                  <a:lnTo>
                    <a:pt x="4800" y="4648"/>
                  </a:lnTo>
                  <a:lnTo>
                    <a:pt x="4546" y="3924"/>
                  </a:lnTo>
                  <a:lnTo>
                    <a:pt x="4406" y="3162"/>
                  </a:lnTo>
                  <a:lnTo>
                    <a:pt x="4406" y="2336"/>
                  </a:lnTo>
                  <a:lnTo>
                    <a:pt x="4406" y="1524"/>
                  </a:lnTo>
                  <a:lnTo>
                    <a:pt x="4571" y="736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645403" y="26790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8813" y="16332"/>
                  </a:moveTo>
                  <a:lnTo>
                    <a:pt x="8813" y="15519"/>
                  </a:lnTo>
                  <a:lnTo>
                    <a:pt x="8978" y="14731"/>
                  </a:lnTo>
                  <a:lnTo>
                    <a:pt x="9220" y="13995"/>
                  </a:lnTo>
                  <a:lnTo>
                    <a:pt x="4635" y="13995"/>
                  </a:lnTo>
                  <a:lnTo>
                    <a:pt x="4495" y="14744"/>
                  </a:lnTo>
                  <a:lnTo>
                    <a:pt x="4406" y="15519"/>
                  </a:lnTo>
                  <a:lnTo>
                    <a:pt x="4406" y="16332"/>
                  </a:lnTo>
                  <a:lnTo>
                    <a:pt x="4406" y="17119"/>
                  </a:lnTo>
                  <a:lnTo>
                    <a:pt x="4495" y="17881"/>
                  </a:lnTo>
                  <a:lnTo>
                    <a:pt x="4635" y="18643"/>
                  </a:lnTo>
                  <a:lnTo>
                    <a:pt x="9207" y="18643"/>
                  </a:lnTo>
                  <a:lnTo>
                    <a:pt x="8953" y="17919"/>
                  </a:lnTo>
                  <a:lnTo>
                    <a:pt x="8813" y="17157"/>
                  </a:lnTo>
                  <a:lnTo>
                    <a:pt x="8813" y="16332"/>
                  </a:lnTo>
                  <a:close/>
                </a:path>
                <a:path w="33020" h="33019">
                  <a:moveTo>
                    <a:pt x="16344" y="8801"/>
                  </a:moveTo>
                  <a:lnTo>
                    <a:pt x="17183" y="8801"/>
                  </a:lnTo>
                  <a:lnTo>
                    <a:pt x="17957" y="8953"/>
                  </a:lnTo>
                  <a:lnTo>
                    <a:pt x="18707" y="9220"/>
                  </a:lnTo>
                  <a:lnTo>
                    <a:pt x="18707" y="4635"/>
                  </a:lnTo>
                  <a:lnTo>
                    <a:pt x="17932" y="4483"/>
                  </a:lnTo>
                  <a:lnTo>
                    <a:pt x="17157" y="4406"/>
                  </a:lnTo>
                  <a:lnTo>
                    <a:pt x="16344" y="4406"/>
                  </a:lnTo>
                  <a:lnTo>
                    <a:pt x="15557" y="4406"/>
                  </a:lnTo>
                  <a:lnTo>
                    <a:pt x="14782" y="4483"/>
                  </a:lnTo>
                  <a:lnTo>
                    <a:pt x="14046" y="4635"/>
                  </a:lnTo>
                  <a:lnTo>
                    <a:pt x="14046" y="9194"/>
                  </a:lnTo>
                  <a:lnTo>
                    <a:pt x="14770" y="8953"/>
                  </a:lnTo>
                  <a:lnTo>
                    <a:pt x="15544" y="8801"/>
                  </a:lnTo>
                  <a:lnTo>
                    <a:pt x="16344" y="8801"/>
                  </a:lnTo>
                  <a:close/>
                </a:path>
                <a:path w="33020" h="33019">
                  <a:moveTo>
                    <a:pt x="23482" y="13995"/>
                  </a:moveTo>
                  <a:lnTo>
                    <a:pt x="28054" y="13995"/>
                  </a:lnTo>
                  <a:lnTo>
                    <a:pt x="27114" y="9271"/>
                  </a:lnTo>
                  <a:lnTo>
                    <a:pt x="23406" y="5587"/>
                  </a:lnTo>
                  <a:lnTo>
                    <a:pt x="18707" y="4635"/>
                  </a:lnTo>
                  <a:lnTo>
                    <a:pt x="18707" y="9220"/>
                  </a:lnTo>
                  <a:lnTo>
                    <a:pt x="20967" y="9956"/>
                  </a:lnTo>
                  <a:lnTo>
                    <a:pt x="22720" y="11722"/>
                  </a:lnTo>
                  <a:lnTo>
                    <a:pt x="23482" y="13995"/>
                  </a:lnTo>
                  <a:close/>
                </a:path>
                <a:path w="33020" h="33019">
                  <a:moveTo>
                    <a:pt x="23888" y="16332"/>
                  </a:moveTo>
                  <a:lnTo>
                    <a:pt x="23888" y="17157"/>
                  </a:lnTo>
                  <a:lnTo>
                    <a:pt x="23723" y="17919"/>
                  </a:lnTo>
                  <a:lnTo>
                    <a:pt x="23495" y="18643"/>
                  </a:lnTo>
                  <a:lnTo>
                    <a:pt x="28054" y="18643"/>
                  </a:lnTo>
                  <a:lnTo>
                    <a:pt x="28206" y="17881"/>
                  </a:lnTo>
                  <a:lnTo>
                    <a:pt x="28282" y="17119"/>
                  </a:lnTo>
                  <a:lnTo>
                    <a:pt x="28282" y="16332"/>
                  </a:lnTo>
                  <a:lnTo>
                    <a:pt x="28282" y="15519"/>
                  </a:lnTo>
                  <a:lnTo>
                    <a:pt x="28206" y="14744"/>
                  </a:lnTo>
                  <a:lnTo>
                    <a:pt x="28054" y="13995"/>
                  </a:lnTo>
                  <a:lnTo>
                    <a:pt x="23482" y="13995"/>
                  </a:lnTo>
                  <a:lnTo>
                    <a:pt x="23710" y="14731"/>
                  </a:lnTo>
                  <a:lnTo>
                    <a:pt x="23888" y="15519"/>
                  </a:lnTo>
                  <a:lnTo>
                    <a:pt x="23888" y="16332"/>
                  </a:lnTo>
                  <a:close/>
                </a:path>
                <a:path w="33020" h="33019">
                  <a:moveTo>
                    <a:pt x="9207" y="18643"/>
                  </a:moveTo>
                  <a:lnTo>
                    <a:pt x="4635" y="18643"/>
                  </a:lnTo>
                  <a:lnTo>
                    <a:pt x="5562" y="23380"/>
                  </a:lnTo>
                  <a:lnTo>
                    <a:pt x="9309" y="27114"/>
                  </a:lnTo>
                  <a:lnTo>
                    <a:pt x="14046" y="28041"/>
                  </a:lnTo>
                  <a:lnTo>
                    <a:pt x="14046" y="23482"/>
                  </a:lnTo>
                  <a:lnTo>
                    <a:pt x="11734" y="22745"/>
                  </a:lnTo>
                  <a:lnTo>
                    <a:pt x="9944" y="20942"/>
                  </a:lnTo>
                  <a:lnTo>
                    <a:pt x="9207" y="18643"/>
                  </a:lnTo>
                  <a:close/>
                </a:path>
                <a:path w="33020" h="33019">
                  <a:moveTo>
                    <a:pt x="14046" y="9194"/>
                  </a:moveTo>
                  <a:lnTo>
                    <a:pt x="14046" y="4635"/>
                  </a:lnTo>
                  <a:lnTo>
                    <a:pt x="9321" y="5562"/>
                  </a:lnTo>
                  <a:lnTo>
                    <a:pt x="5587" y="9271"/>
                  </a:lnTo>
                  <a:lnTo>
                    <a:pt x="4635" y="13995"/>
                  </a:lnTo>
                  <a:lnTo>
                    <a:pt x="9220" y="13995"/>
                  </a:lnTo>
                  <a:lnTo>
                    <a:pt x="9969" y="11709"/>
                  </a:lnTo>
                  <a:lnTo>
                    <a:pt x="11760" y="9931"/>
                  </a:lnTo>
                  <a:lnTo>
                    <a:pt x="14046" y="9194"/>
                  </a:lnTo>
                  <a:close/>
                </a:path>
                <a:path w="33020" h="33019">
                  <a:moveTo>
                    <a:pt x="16344" y="23888"/>
                  </a:moveTo>
                  <a:lnTo>
                    <a:pt x="15544" y="23888"/>
                  </a:lnTo>
                  <a:lnTo>
                    <a:pt x="14770" y="23723"/>
                  </a:lnTo>
                  <a:lnTo>
                    <a:pt x="14046" y="23482"/>
                  </a:lnTo>
                  <a:lnTo>
                    <a:pt x="14046" y="28041"/>
                  </a:lnTo>
                  <a:lnTo>
                    <a:pt x="14782" y="28194"/>
                  </a:lnTo>
                  <a:lnTo>
                    <a:pt x="15557" y="28282"/>
                  </a:lnTo>
                  <a:lnTo>
                    <a:pt x="16344" y="28282"/>
                  </a:lnTo>
                  <a:lnTo>
                    <a:pt x="17157" y="28282"/>
                  </a:lnTo>
                  <a:lnTo>
                    <a:pt x="17932" y="28194"/>
                  </a:lnTo>
                  <a:lnTo>
                    <a:pt x="18707" y="28041"/>
                  </a:lnTo>
                  <a:lnTo>
                    <a:pt x="18707" y="23482"/>
                  </a:lnTo>
                  <a:lnTo>
                    <a:pt x="17957" y="23710"/>
                  </a:lnTo>
                  <a:lnTo>
                    <a:pt x="17183" y="23888"/>
                  </a:lnTo>
                  <a:lnTo>
                    <a:pt x="16344" y="23888"/>
                  </a:lnTo>
                  <a:close/>
                </a:path>
                <a:path w="33020" h="33019">
                  <a:moveTo>
                    <a:pt x="28054" y="18643"/>
                  </a:moveTo>
                  <a:lnTo>
                    <a:pt x="23495" y="18643"/>
                  </a:lnTo>
                  <a:lnTo>
                    <a:pt x="22758" y="20929"/>
                  </a:lnTo>
                  <a:lnTo>
                    <a:pt x="20993" y="22707"/>
                  </a:lnTo>
                  <a:lnTo>
                    <a:pt x="18707" y="23482"/>
                  </a:lnTo>
                  <a:lnTo>
                    <a:pt x="18707" y="28041"/>
                  </a:lnTo>
                  <a:lnTo>
                    <a:pt x="23418" y="27089"/>
                  </a:lnTo>
                  <a:lnTo>
                    <a:pt x="27139" y="23368"/>
                  </a:lnTo>
                  <a:lnTo>
                    <a:pt x="28054" y="18643"/>
                  </a:lnTo>
                  <a:close/>
                </a:path>
                <a:path w="33020" h="33019">
                  <a:moveTo>
                    <a:pt x="8813" y="16332"/>
                  </a:moveTo>
                  <a:lnTo>
                    <a:pt x="8813" y="15519"/>
                  </a:lnTo>
                  <a:lnTo>
                    <a:pt x="8978" y="14731"/>
                  </a:lnTo>
                  <a:lnTo>
                    <a:pt x="9220" y="13995"/>
                  </a:lnTo>
                  <a:lnTo>
                    <a:pt x="4635" y="13995"/>
                  </a:lnTo>
                  <a:lnTo>
                    <a:pt x="4495" y="14744"/>
                  </a:lnTo>
                  <a:lnTo>
                    <a:pt x="4406" y="15519"/>
                  </a:lnTo>
                  <a:lnTo>
                    <a:pt x="4406" y="16332"/>
                  </a:lnTo>
                  <a:lnTo>
                    <a:pt x="4406" y="17119"/>
                  </a:lnTo>
                  <a:lnTo>
                    <a:pt x="4495" y="17881"/>
                  </a:lnTo>
                  <a:lnTo>
                    <a:pt x="4635" y="18643"/>
                  </a:lnTo>
                  <a:lnTo>
                    <a:pt x="9207" y="18643"/>
                  </a:lnTo>
                  <a:lnTo>
                    <a:pt x="8953" y="17919"/>
                  </a:lnTo>
                  <a:lnTo>
                    <a:pt x="8813" y="17157"/>
                  </a:lnTo>
                  <a:lnTo>
                    <a:pt x="8813" y="16332"/>
                  </a:lnTo>
                  <a:close/>
                </a:path>
                <a:path w="33020" h="33019">
                  <a:moveTo>
                    <a:pt x="32677" y="16332"/>
                  </a:moveTo>
                  <a:lnTo>
                    <a:pt x="32677" y="25361"/>
                  </a:lnTo>
                  <a:lnTo>
                    <a:pt x="25374" y="32677"/>
                  </a:lnTo>
                  <a:lnTo>
                    <a:pt x="16344" y="32677"/>
                  </a:lnTo>
                  <a:lnTo>
                    <a:pt x="7315" y="32677"/>
                  </a:lnTo>
                  <a:lnTo>
                    <a:pt x="0" y="25361"/>
                  </a:lnTo>
                  <a:lnTo>
                    <a:pt x="0" y="16332"/>
                  </a:lnTo>
                  <a:lnTo>
                    <a:pt x="0" y="7315"/>
                  </a:lnTo>
                  <a:lnTo>
                    <a:pt x="7315" y="0"/>
                  </a:lnTo>
                  <a:lnTo>
                    <a:pt x="16344" y="0"/>
                  </a:lnTo>
                  <a:lnTo>
                    <a:pt x="25374" y="0"/>
                  </a:lnTo>
                  <a:lnTo>
                    <a:pt x="32677" y="7315"/>
                  </a:lnTo>
                  <a:lnTo>
                    <a:pt x="32677" y="16332"/>
                  </a:lnTo>
                  <a:close/>
                </a:path>
                <a:path w="33020" h="33019">
                  <a:moveTo>
                    <a:pt x="16344" y="8801"/>
                  </a:moveTo>
                  <a:lnTo>
                    <a:pt x="17183" y="8801"/>
                  </a:lnTo>
                  <a:lnTo>
                    <a:pt x="17957" y="8953"/>
                  </a:lnTo>
                  <a:lnTo>
                    <a:pt x="18707" y="9220"/>
                  </a:lnTo>
                  <a:lnTo>
                    <a:pt x="18707" y="4635"/>
                  </a:lnTo>
                  <a:lnTo>
                    <a:pt x="17932" y="4483"/>
                  </a:lnTo>
                  <a:lnTo>
                    <a:pt x="17157" y="4406"/>
                  </a:lnTo>
                  <a:lnTo>
                    <a:pt x="16344" y="4406"/>
                  </a:lnTo>
                  <a:lnTo>
                    <a:pt x="15557" y="4406"/>
                  </a:lnTo>
                  <a:lnTo>
                    <a:pt x="14782" y="4483"/>
                  </a:lnTo>
                  <a:lnTo>
                    <a:pt x="14046" y="4635"/>
                  </a:lnTo>
                  <a:lnTo>
                    <a:pt x="14046" y="9194"/>
                  </a:lnTo>
                  <a:lnTo>
                    <a:pt x="14770" y="8953"/>
                  </a:lnTo>
                  <a:lnTo>
                    <a:pt x="15544" y="8801"/>
                  </a:lnTo>
                  <a:lnTo>
                    <a:pt x="16344" y="8801"/>
                  </a:lnTo>
                  <a:close/>
                </a:path>
                <a:path w="33020" h="33019">
                  <a:moveTo>
                    <a:pt x="23482" y="13995"/>
                  </a:moveTo>
                  <a:lnTo>
                    <a:pt x="28054" y="13995"/>
                  </a:lnTo>
                  <a:lnTo>
                    <a:pt x="27114" y="9271"/>
                  </a:lnTo>
                  <a:lnTo>
                    <a:pt x="23406" y="5587"/>
                  </a:lnTo>
                  <a:lnTo>
                    <a:pt x="18707" y="4635"/>
                  </a:lnTo>
                  <a:lnTo>
                    <a:pt x="18707" y="9220"/>
                  </a:lnTo>
                  <a:lnTo>
                    <a:pt x="20967" y="9956"/>
                  </a:lnTo>
                  <a:lnTo>
                    <a:pt x="22720" y="11722"/>
                  </a:lnTo>
                  <a:lnTo>
                    <a:pt x="23482" y="13995"/>
                  </a:lnTo>
                  <a:close/>
                </a:path>
                <a:path w="33020" h="33019">
                  <a:moveTo>
                    <a:pt x="23888" y="16332"/>
                  </a:moveTo>
                  <a:lnTo>
                    <a:pt x="23888" y="17157"/>
                  </a:lnTo>
                  <a:lnTo>
                    <a:pt x="23723" y="17919"/>
                  </a:lnTo>
                  <a:lnTo>
                    <a:pt x="23495" y="18643"/>
                  </a:lnTo>
                  <a:lnTo>
                    <a:pt x="28054" y="18643"/>
                  </a:lnTo>
                  <a:lnTo>
                    <a:pt x="28206" y="17881"/>
                  </a:lnTo>
                  <a:lnTo>
                    <a:pt x="28282" y="17119"/>
                  </a:lnTo>
                  <a:lnTo>
                    <a:pt x="28282" y="16332"/>
                  </a:lnTo>
                  <a:lnTo>
                    <a:pt x="28282" y="15519"/>
                  </a:lnTo>
                  <a:lnTo>
                    <a:pt x="28206" y="14744"/>
                  </a:lnTo>
                  <a:lnTo>
                    <a:pt x="28054" y="13995"/>
                  </a:lnTo>
                  <a:lnTo>
                    <a:pt x="23482" y="13995"/>
                  </a:lnTo>
                  <a:lnTo>
                    <a:pt x="23710" y="14731"/>
                  </a:lnTo>
                  <a:lnTo>
                    <a:pt x="23888" y="15519"/>
                  </a:lnTo>
                  <a:lnTo>
                    <a:pt x="23888" y="16332"/>
                  </a:lnTo>
                  <a:close/>
                </a:path>
                <a:path w="33020" h="33019">
                  <a:moveTo>
                    <a:pt x="9207" y="18643"/>
                  </a:moveTo>
                  <a:lnTo>
                    <a:pt x="4635" y="18643"/>
                  </a:lnTo>
                  <a:lnTo>
                    <a:pt x="5562" y="23380"/>
                  </a:lnTo>
                  <a:lnTo>
                    <a:pt x="9309" y="27114"/>
                  </a:lnTo>
                  <a:lnTo>
                    <a:pt x="14046" y="28041"/>
                  </a:lnTo>
                  <a:lnTo>
                    <a:pt x="14046" y="23482"/>
                  </a:lnTo>
                  <a:lnTo>
                    <a:pt x="11734" y="22745"/>
                  </a:lnTo>
                  <a:lnTo>
                    <a:pt x="9944" y="20942"/>
                  </a:lnTo>
                  <a:lnTo>
                    <a:pt x="9207" y="18643"/>
                  </a:lnTo>
                  <a:close/>
                </a:path>
                <a:path w="33020" h="33019">
                  <a:moveTo>
                    <a:pt x="14046" y="9194"/>
                  </a:moveTo>
                  <a:lnTo>
                    <a:pt x="14046" y="4635"/>
                  </a:lnTo>
                  <a:lnTo>
                    <a:pt x="9321" y="5562"/>
                  </a:lnTo>
                  <a:lnTo>
                    <a:pt x="5587" y="9271"/>
                  </a:lnTo>
                  <a:lnTo>
                    <a:pt x="4635" y="13995"/>
                  </a:lnTo>
                  <a:lnTo>
                    <a:pt x="9220" y="13995"/>
                  </a:lnTo>
                  <a:lnTo>
                    <a:pt x="9969" y="11709"/>
                  </a:lnTo>
                  <a:lnTo>
                    <a:pt x="11760" y="9931"/>
                  </a:lnTo>
                  <a:lnTo>
                    <a:pt x="14046" y="9194"/>
                  </a:lnTo>
                  <a:close/>
                </a:path>
                <a:path w="33020" h="33019">
                  <a:moveTo>
                    <a:pt x="16344" y="23888"/>
                  </a:moveTo>
                  <a:lnTo>
                    <a:pt x="15544" y="23888"/>
                  </a:lnTo>
                  <a:lnTo>
                    <a:pt x="14770" y="23723"/>
                  </a:lnTo>
                  <a:lnTo>
                    <a:pt x="14046" y="23482"/>
                  </a:lnTo>
                  <a:lnTo>
                    <a:pt x="14046" y="28041"/>
                  </a:lnTo>
                  <a:lnTo>
                    <a:pt x="14782" y="28194"/>
                  </a:lnTo>
                  <a:lnTo>
                    <a:pt x="15557" y="28282"/>
                  </a:lnTo>
                  <a:lnTo>
                    <a:pt x="16344" y="28282"/>
                  </a:lnTo>
                  <a:lnTo>
                    <a:pt x="17157" y="28282"/>
                  </a:lnTo>
                  <a:lnTo>
                    <a:pt x="17932" y="28194"/>
                  </a:lnTo>
                  <a:lnTo>
                    <a:pt x="18707" y="28041"/>
                  </a:lnTo>
                  <a:lnTo>
                    <a:pt x="18707" y="23482"/>
                  </a:lnTo>
                  <a:lnTo>
                    <a:pt x="17957" y="23710"/>
                  </a:lnTo>
                  <a:lnTo>
                    <a:pt x="17183" y="23888"/>
                  </a:lnTo>
                  <a:lnTo>
                    <a:pt x="16344" y="23888"/>
                  </a:lnTo>
                  <a:close/>
                </a:path>
                <a:path w="33020" h="33019">
                  <a:moveTo>
                    <a:pt x="28054" y="18643"/>
                  </a:moveTo>
                  <a:lnTo>
                    <a:pt x="23495" y="18643"/>
                  </a:lnTo>
                  <a:lnTo>
                    <a:pt x="22758" y="20929"/>
                  </a:lnTo>
                  <a:lnTo>
                    <a:pt x="20993" y="22707"/>
                  </a:lnTo>
                  <a:lnTo>
                    <a:pt x="18707" y="23482"/>
                  </a:lnTo>
                  <a:lnTo>
                    <a:pt x="18707" y="28041"/>
                  </a:lnTo>
                  <a:lnTo>
                    <a:pt x="23418" y="27089"/>
                  </a:lnTo>
                  <a:lnTo>
                    <a:pt x="27139" y="23368"/>
                  </a:lnTo>
                  <a:lnTo>
                    <a:pt x="28054" y="18643"/>
                  </a:lnTo>
                  <a:close/>
                </a:path>
                <a:path w="33020" h="33019">
                  <a:moveTo>
                    <a:pt x="8813" y="16332"/>
                  </a:moveTo>
                  <a:lnTo>
                    <a:pt x="8813" y="15519"/>
                  </a:lnTo>
                  <a:lnTo>
                    <a:pt x="8978" y="14731"/>
                  </a:lnTo>
                  <a:lnTo>
                    <a:pt x="9220" y="13995"/>
                  </a:lnTo>
                  <a:lnTo>
                    <a:pt x="4635" y="13995"/>
                  </a:lnTo>
                  <a:lnTo>
                    <a:pt x="4495" y="14744"/>
                  </a:lnTo>
                  <a:lnTo>
                    <a:pt x="4406" y="15519"/>
                  </a:lnTo>
                  <a:lnTo>
                    <a:pt x="4406" y="16332"/>
                  </a:lnTo>
                  <a:lnTo>
                    <a:pt x="4406" y="17119"/>
                  </a:lnTo>
                  <a:lnTo>
                    <a:pt x="4495" y="17881"/>
                  </a:lnTo>
                  <a:lnTo>
                    <a:pt x="4635" y="18643"/>
                  </a:lnTo>
                  <a:lnTo>
                    <a:pt x="9207" y="18643"/>
                  </a:lnTo>
                  <a:lnTo>
                    <a:pt x="8953" y="17919"/>
                  </a:lnTo>
                  <a:lnTo>
                    <a:pt x="8813" y="17157"/>
                  </a:lnTo>
                  <a:lnTo>
                    <a:pt x="8813" y="16332"/>
                  </a:lnTo>
                  <a:close/>
                </a:path>
                <a:path w="33020" h="33019">
                  <a:moveTo>
                    <a:pt x="16344" y="8801"/>
                  </a:moveTo>
                  <a:lnTo>
                    <a:pt x="17183" y="8801"/>
                  </a:lnTo>
                  <a:lnTo>
                    <a:pt x="17957" y="8953"/>
                  </a:lnTo>
                  <a:lnTo>
                    <a:pt x="18707" y="9220"/>
                  </a:lnTo>
                  <a:lnTo>
                    <a:pt x="18707" y="4635"/>
                  </a:lnTo>
                  <a:lnTo>
                    <a:pt x="17932" y="4483"/>
                  </a:lnTo>
                  <a:lnTo>
                    <a:pt x="17157" y="4406"/>
                  </a:lnTo>
                  <a:lnTo>
                    <a:pt x="16344" y="4406"/>
                  </a:lnTo>
                  <a:lnTo>
                    <a:pt x="15557" y="4406"/>
                  </a:lnTo>
                  <a:lnTo>
                    <a:pt x="14782" y="4483"/>
                  </a:lnTo>
                  <a:lnTo>
                    <a:pt x="14046" y="4635"/>
                  </a:lnTo>
                  <a:lnTo>
                    <a:pt x="14046" y="9194"/>
                  </a:lnTo>
                  <a:lnTo>
                    <a:pt x="14770" y="8953"/>
                  </a:lnTo>
                  <a:lnTo>
                    <a:pt x="15544" y="8801"/>
                  </a:lnTo>
                  <a:lnTo>
                    <a:pt x="16344" y="8801"/>
                  </a:lnTo>
                  <a:close/>
                </a:path>
                <a:path w="33020" h="33019">
                  <a:moveTo>
                    <a:pt x="23482" y="13995"/>
                  </a:moveTo>
                  <a:lnTo>
                    <a:pt x="28054" y="13995"/>
                  </a:lnTo>
                  <a:lnTo>
                    <a:pt x="27114" y="9271"/>
                  </a:lnTo>
                  <a:lnTo>
                    <a:pt x="23406" y="5587"/>
                  </a:lnTo>
                  <a:lnTo>
                    <a:pt x="18707" y="4635"/>
                  </a:lnTo>
                  <a:lnTo>
                    <a:pt x="18707" y="9220"/>
                  </a:lnTo>
                  <a:lnTo>
                    <a:pt x="20967" y="9956"/>
                  </a:lnTo>
                  <a:lnTo>
                    <a:pt x="22720" y="11722"/>
                  </a:lnTo>
                  <a:lnTo>
                    <a:pt x="23482" y="13995"/>
                  </a:lnTo>
                  <a:close/>
                </a:path>
                <a:path w="33020" h="33019">
                  <a:moveTo>
                    <a:pt x="23888" y="16332"/>
                  </a:moveTo>
                  <a:lnTo>
                    <a:pt x="23888" y="17157"/>
                  </a:lnTo>
                  <a:lnTo>
                    <a:pt x="23723" y="17919"/>
                  </a:lnTo>
                  <a:lnTo>
                    <a:pt x="23495" y="18643"/>
                  </a:lnTo>
                  <a:lnTo>
                    <a:pt x="28054" y="18643"/>
                  </a:lnTo>
                  <a:lnTo>
                    <a:pt x="28206" y="17881"/>
                  </a:lnTo>
                  <a:lnTo>
                    <a:pt x="28282" y="17119"/>
                  </a:lnTo>
                  <a:lnTo>
                    <a:pt x="28282" y="16332"/>
                  </a:lnTo>
                  <a:lnTo>
                    <a:pt x="28282" y="15519"/>
                  </a:lnTo>
                  <a:lnTo>
                    <a:pt x="28206" y="14744"/>
                  </a:lnTo>
                  <a:lnTo>
                    <a:pt x="28054" y="13995"/>
                  </a:lnTo>
                  <a:lnTo>
                    <a:pt x="23482" y="13995"/>
                  </a:lnTo>
                  <a:lnTo>
                    <a:pt x="23710" y="14731"/>
                  </a:lnTo>
                  <a:lnTo>
                    <a:pt x="23888" y="15519"/>
                  </a:lnTo>
                  <a:lnTo>
                    <a:pt x="23888" y="16332"/>
                  </a:lnTo>
                  <a:close/>
                </a:path>
                <a:path w="33020" h="33019">
                  <a:moveTo>
                    <a:pt x="9207" y="18643"/>
                  </a:moveTo>
                  <a:lnTo>
                    <a:pt x="4635" y="18643"/>
                  </a:lnTo>
                  <a:lnTo>
                    <a:pt x="5562" y="23380"/>
                  </a:lnTo>
                  <a:lnTo>
                    <a:pt x="9309" y="27114"/>
                  </a:lnTo>
                  <a:lnTo>
                    <a:pt x="14046" y="28041"/>
                  </a:lnTo>
                  <a:lnTo>
                    <a:pt x="14046" y="23482"/>
                  </a:lnTo>
                  <a:lnTo>
                    <a:pt x="11734" y="22745"/>
                  </a:lnTo>
                  <a:lnTo>
                    <a:pt x="9944" y="20942"/>
                  </a:lnTo>
                  <a:lnTo>
                    <a:pt x="9207" y="18643"/>
                  </a:lnTo>
                  <a:close/>
                </a:path>
                <a:path w="33020" h="33019">
                  <a:moveTo>
                    <a:pt x="14046" y="9194"/>
                  </a:moveTo>
                  <a:lnTo>
                    <a:pt x="14046" y="4635"/>
                  </a:lnTo>
                  <a:lnTo>
                    <a:pt x="9321" y="5562"/>
                  </a:lnTo>
                  <a:lnTo>
                    <a:pt x="5587" y="9271"/>
                  </a:lnTo>
                  <a:lnTo>
                    <a:pt x="4635" y="13995"/>
                  </a:lnTo>
                  <a:lnTo>
                    <a:pt x="9220" y="13995"/>
                  </a:lnTo>
                  <a:lnTo>
                    <a:pt x="9969" y="11709"/>
                  </a:lnTo>
                  <a:lnTo>
                    <a:pt x="11760" y="9931"/>
                  </a:lnTo>
                  <a:lnTo>
                    <a:pt x="14046" y="9194"/>
                  </a:lnTo>
                  <a:close/>
                </a:path>
                <a:path w="33020" h="33019">
                  <a:moveTo>
                    <a:pt x="16344" y="23888"/>
                  </a:moveTo>
                  <a:lnTo>
                    <a:pt x="15544" y="23888"/>
                  </a:lnTo>
                  <a:lnTo>
                    <a:pt x="14770" y="23723"/>
                  </a:lnTo>
                  <a:lnTo>
                    <a:pt x="14046" y="23482"/>
                  </a:lnTo>
                  <a:lnTo>
                    <a:pt x="14046" y="28041"/>
                  </a:lnTo>
                  <a:lnTo>
                    <a:pt x="14782" y="28194"/>
                  </a:lnTo>
                  <a:lnTo>
                    <a:pt x="15557" y="28282"/>
                  </a:lnTo>
                  <a:lnTo>
                    <a:pt x="16344" y="28282"/>
                  </a:lnTo>
                  <a:lnTo>
                    <a:pt x="17157" y="28282"/>
                  </a:lnTo>
                  <a:lnTo>
                    <a:pt x="17932" y="28194"/>
                  </a:lnTo>
                  <a:lnTo>
                    <a:pt x="18707" y="28041"/>
                  </a:lnTo>
                  <a:lnTo>
                    <a:pt x="18707" y="23482"/>
                  </a:lnTo>
                  <a:lnTo>
                    <a:pt x="17957" y="23710"/>
                  </a:lnTo>
                  <a:lnTo>
                    <a:pt x="17183" y="23888"/>
                  </a:lnTo>
                  <a:lnTo>
                    <a:pt x="16344" y="23888"/>
                  </a:lnTo>
                  <a:close/>
                </a:path>
                <a:path w="33020" h="33019">
                  <a:moveTo>
                    <a:pt x="28054" y="18643"/>
                  </a:moveTo>
                  <a:lnTo>
                    <a:pt x="23495" y="18643"/>
                  </a:lnTo>
                  <a:lnTo>
                    <a:pt x="22758" y="20929"/>
                  </a:lnTo>
                  <a:lnTo>
                    <a:pt x="20993" y="22707"/>
                  </a:lnTo>
                  <a:lnTo>
                    <a:pt x="18707" y="23482"/>
                  </a:lnTo>
                  <a:lnTo>
                    <a:pt x="18707" y="28041"/>
                  </a:lnTo>
                  <a:lnTo>
                    <a:pt x="23418" y="27089"/>
                  </a:lnTo>
                  <a:lnTo>
                    <a:pt x="27139" y="23368"/>
                  </a:lnTo>
                  <a:lnTo>
                    <a:pt x="28054" y="18643"/>
                  </a:lnTo>
                  <a:close/>
                </a:path>
                <a:path w="33020" h="33019">
                  <a:moveTo>
                    <a:pt x="8813" y="16332"/>
                  </a:moveTo>
                  <a:lnTo>
                    <a:pt x="8813" y="15519"/>
                  </a:lnTo>
                  <a:lnTo>
                    <a:pt x="8978" y="14731"/>
                  </a:lnTo>
                  <a:lnTo>
                    <a:pt x="9220" y="13995"/>
                  </a:lnTo>
                  <a:lnTo>
                    <a:pt x="4635" y="13995"/>
                  </a:lnTo>
                  <a:lnTo>
                    <a:pt x="4495" y="14744"/>
                  </a:lnTo>
                  <a:lnTo>
                    <a:pt x="4406" y="15519"/>
                  </a:lnTo>
                  <a:lnTo>
                    <a:pt x="4406" y="16332"/>
                  </a:lnTo>
                  <a:lnTo>
                    <a:pt x="4406" y="17119"/>
                  </a:lnTo>
                  <a:lnTo>
                    <a:pt x="4495" y="17881"/>
                  </a:lnTo>
                  <a:lnTo>
                    <a:pt x="4635" y="18643"/>
                  </a:lnTo>
                  <a:lnTo>
                    <a:pt x="9207" y="18643"/>
                  </a:lnTo>
                  <a:lnTo>
                    <a:pt x="8953" y="17919"/>
                  </a:lnTo>
                  <a:lnTo>
                    <a:pt x="8813" y="17157"/>
                  </a:lnTo>
                  <a:lnTo>
                    <a:pt x="8813" y="16332"/>
                  </a:lnTo>
                  <a:close/>
                </a:path>
                <a:path w="33020" h="33019">
                  <a:moveTo>
                    <a:pt x="16344" y="8801"/>
                  </a:moveTo>
                  <a:lnTo>
                    <a:pt x="17183" y="8801"/>
                  </a:lnTo>
                  <a:lnTo>
                    <a:pt x="17957" y="8953"/>
                  </a:lnTo>
                  <a:lnTo>
                    <a:pt x="18707" y="9220"/>
                  </a:lnTo>
                  <a:lnTo>
                    <a:pt x="18707" y="4635"/>
                  </a:lnTo>
                  <a:lnTo>
                    <a:pt x="17932" y="4483"/>
                  </a:lnTo>
                  <a:lnTo>
                    <a:pt x="17157" y="4406"/>
                  </a:lnTo>
                  <a:lnTo>
                    <a:pt x="16344" y="4406"/>
                  </a:lnTo>
                  <a:lnTo>
                    <a:pt x="15557" y="4406"/>
                  </a:lnTo>
                  <a:lnTo>
                    <a:pt x="14782" y="4483"/>
                  </a:lnTo>
                  <a:lnTo>
                    <a:pt x="14046" y="4635"/>
                  </a:lnTo>
                  <a:lnTo>
                    <a:pt x="14046" y="9194"/>
                  </a:lnTo>
                  <a:lnTo>
                    <a:pt x="14770" y="8953"/>
                  </a:lnTo>
                  <a:lnTo>
                    <a:pt x="15544" y="8801"/>
                  </a:lnTo>
                  <a:lnTo>
                    <a:pt x="16344" y="8801"/>
                  </a:lnTo>
                  <a:close/>
                </a:path>
                <a:path w="33020" h="33019">
                  <a:moveTo>
                    <a:pt x="23482" y="13995"/>
                  </a:moveTo>
                  <a:lnTo>
                    <a:pt x="28054" y="13995"/>
                  </a:lnTo>
                  <a:lnTo>
                    <a:pt x="27114" y="9271"/>
                  </a:lnTo>
                  <a:lnTo>
                    <a:pt x="23406" y="5587"/>
                  </a:lnTo>
                  <a:lnTo>
                    <a:pt x="18707" y="4635"/>
                  </a:lnTo>
                  <a:lnTo>
                    <a:pt x="18707" y="9220"/>
                  </a:lnTo>
                  <a:lnTo>
                    <a:pt x="20967" y="9956"/>
                  </a:lnTo>
                  <a:lnTo>
                    <a:pt x="22720" y="11722"/>
                  </a:lnTo>
                  <a:lnTo>
                    <a:pt x="23482" y="13995"/>
                  </a:lnTo>
                  <a:close/>
                </a:path>
                <a:path w="33020" h="33019">
                  <a:moveTo>
                    <a:pt x="23888" y="16332"/>
                  </a:moveTo>
                  <a:lnTo>
                    <a:pt x="23888" y="17157"/>
                  </a:lnTo>
                  <a:lnTo>
                    <a:pt x="23723" y="17919"/>
                  </a:lnTo>
                  <a:lnTo>
                    <a:pt x="23495" y="18643"/>
                  </a:lnTo>
                  <a:lnTo>
                    <a:pt x="28054" y="18643"/>
                  </a:lnTo>
                  <a:lnTo>
                    <a:pt x="28206" y="17881"/>
                  </a:lnTo>
                  <a:lnTo>
                    <a:pt x="28282" y="17119"/>
                  </a:lnTo>
                  <a:lnTo>
                    <a:pt x="28282" y="16332"/>
                  </a:lnTo>
                  <a:lnTo>
                    <a:pt x="28282" y="15519"/>
                  </a:lnTo>
                  <a:lnTo>
                    <a:pt x="28206" y="14744"/>
                  </a:lnTo>
                  <a:lnTo>
                    <a:pt x="28054" y="13995"/>
                  </a:lnTo>
                  <a:lnTo>
                    <a:pt x="23482" y="13995"/>
                  </a:lnTo>
                  <a:lnTo>
                    <a:pt x="23710" y="14731"/>
                  </a:lnTo>
                  <a:lnTo>
                    <a:pt x="23888" y="15519"/>
                  </a:lnTo>
                  <a:lnTo>
                    <a:pt x="23888" y="16332"/>
                  </a:lnTo>
                  <a:close/>
                </a:path>
                <a:path w="33020" h="33019">
                  <a:moveTo>
                    <a:pt x="9207" y="18643"/>
                  </a:moveTo>
                  <a:lnTo>
                    <a:pt x="4635" y="18643"/>
                  </a:lnTo>
                  <a:lnTo>
                    <a:pt x="5562" y="23380"/>
                  </a:lnTo>
                  <a:lnTo>
                    <a:pt x="9309" y="27114"/>
                  </a:lnTo>
                  <a:lnTo>
                    <a:pt x="14046" y="28041"/>
                  </a:lnTo>
                  <a:lnTo>
                    <a:pt x="14046" y="23482"/>
                  </a:lnTo>
                  <a:lnTo>
                    <a:pt x="11734" y="22745"/>
                  </a:lnTo>
                  <a:lnTo>
                    <a:pt x="9944" y="20942"/>
                  </a:lnTo>
                  <a:lnTo>
                    <a:pt x="9207" y="18643"/>
                  </a:lnTo>
                  <a:close/>
                </a:path>
                <a:path w="33020" h="33019">
                  <a:moveTo>
                    <a:pt x="14046" y="9194"/>
                  </a:moveTo>
                  <a:lnTo>
                    <a:pt x="14046" y="4635"/>
                  </a:lnTo>
                  <a:lnTo>
                    <a:pt x="9321" y="5562"/>
                  </a:lnTo>
                  <a:lnTo>
                    <a:pt x="5587" y="9271"/>
                  </a:lnTo>
                  <a:lnTo>
                    <a:pt x="4635" y="13995"/>
                  </a:lnTo>
                  <a:lnTo>
                    <a:pt x="9220" y="13995"/>
                  </a:lnTo>
                  <a:lnTo>
                    <a:pt x="9969" y="11709"/>
                  </a:lnTo>
                  <a:lnTo>
                    <a:pt x="11760" y="9931"/>
                  </a:lnTo>
                  <a:lnTo>
                    <a:pt x="14046" y="9194"/>
                  </a:lnTo>
                  <a:close/>
                </a:path>
                <a:path w="33020" h="33019">
                  <a:moveTo>
                    <a:pt x="16344" y="23888"/>
                  </a:moveTo>
                  <a:lnTo>
                    <a:pt x="15544" y="23888"/>
                  </a:lnTo>
                  <a:lnTo>
                    <a:pt x="14770" y="23723"/>
                  </a:lnTo>
                  <a:lnTo>
                    <a:pt x="14046" y="23482"/>
                  </a:lnTo>
                  <a:lnTo>
                    <a:pt x="14046" y="28041"/>
                  </a:lnTo>
                  <a:lnTo>
                    <a:pt x="14782" y="28194"/>
                  </a:lnTo>
                  <a:lnTo>
                    <a:pt x="15557" y="28282"/>
                  </a:lnTo>
                  <a:lnTo>
                    <a:pt x="16344" y="28282"/>
                  </a:lnTo>
                  <a:lnTo>
                    <a:pt x="17157" y="28282"/>
                  </a:lnTo>
                  <a:lnTo>
                    <a:pt x="17932" y="28194"/>
                  </a:lnTo>
                  <a:lnTo>
                    <a:pt x="18707" y="28041"/>
                  </a:lnTo>
                  <a:lnTo>
                    <a:pt x="18707" y="23482"/>
                  </a:lnTo>
                  <a:lnTo>
                    <a:pt x="17957" y="23710"/>
                  </a:lnTo>
                  <a:lnTo>
                    <a:pt x="17183" y="23888"/>
                  </a:lnTo>
                  <a:lnTo>
                    <a:pt x="16344" y="23888"/>
                  </a:lnTo>
                  <a:close/>
                </a:path>
                <a:path w="33020" h="33019">
                  <a:moveTo>
                    <a:pt x="28054" y="18643"/>
                  </a:moveTo>
                  <a:lnTo>
                    <a:pt x="23495" y="18643"/>
                  </a:lnTo>
                  <a:lnTo>
                    <a:pt x="22758" y="20929"/>
                  </a:lnTo>
                  <a:lnTo>
                    <a:pt x="20993" y="22707"/>
                  </a:lnTo>
                  <a:lnTo>
                    <a:pt x="18707" y="23482"/>
                  </a:lnTo>
                  <a:lnTo>
                    <a:pt x="18707" y="28041"/>
                  </a:lnTo>
                  <a:lnTo>
                    <a:pt x="23418" y="27089"/>
                  </a:lnTo>
                  <a:lnTo>
                    <a:pt x="27139" y="23368"/>
                  </a:lnTo>
                  <a:lnTo>
                    <a:pt x="28054" y="18643"/>
                  </a:lnTo>
                  <a:close/>
                </a:path>
                <a:path w="33020" h="33019">
                  <a:moveTo>
                    <a:pt x="8813" y="16332"/>
                  </a:moveTo>
                  <a:lnTo>
                    <a:pt x="8813" y="15519"/>
                  </a:lnTo>
                  <a:lnTo>
                    <a:pt x="8978" y="14731"/>
                  </a:lnTo>
                  <a:lnTo>
                    <a:pt x="9220" y="13995"/>
                  </a:lnTo>
                  <a:lnTo>
                    <a:pt x="4635" y="13995"/>
                  </a:lnTo>
                  <a:lnTo>
                    <a:pt x="4495" y="14744"/>
                  </a:lnTo>
                  <a:lnTo>
                    <a:pt x="4406" y="15519"/>
                  </a:lnTo>
                  <a:lnTo>
                    <a:pt x="4406" y="16332"/>
                  </a:lnTo>
                  <a:lnTo>
                    <a:pt x="4406" y="17119"/>
                  </a:lnTo>
                  <a:lnTo>
                    <a:pt x="4495" y="17881"/>
                  </a:lnTo>
                  <a:lnTo>
                    <a:pt x="4635" y="18643"/>
                  </a:lnTo>
                  <a:lnTo>
                    <a:pt x="9207" y="18643"/>
                  </a:lnTo>
                  <a:lnTo>
                    <a:pt x="8953" y="17919"/>
                  </a:lnTo>
                  <a:lnTo>
                    <a:pt x="8813" y="17157"/>
                  </a:lnTo>
                  <a:lnTo>
                    <a:pt x="8813" y="16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378117" y="316094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374" y="0"/>
                  </a:moveTo>
                  <a:lnTo>
                    <a:pt x="7315" y="0"/>
                  </a:lnTo>
                  <a:lnTo>
                    <a:pt x="0" y="7315"/>
                  </a:lnTo>
                  <a:lnTo>
                    <a:pt x="0" y="25349"/>
                  </a:lnTo>
                  <a:lnTo>
                    <a:pt x="7315" y="32664"/>
                  </a:lnTo>
                  <a:lnTo>
                    <a:pt x="25374" y="32664"/>
                  </a:lnTo>
                  <a:lnTo>
                    <a:pt x="32689" y="25349"/>
                  </a:lnTo>
                  <a:lnTo>
                    <a:pt x="32689" y="16319"/>
                  </a:lnTo>
                  <a:lnTo>
                    <a:pt x="32689" y="7315"/>
                  </a:lnTo>
                  <a:lnTo>
                    <a:pt x="253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6378117" y="316094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689" y="16319"/>
                  </a:moveTo>
                  <a:lnTo>
                    <a:pt x="32689" y="25349"/>
                  </a:lnTo>
                  <a:lnTo>
                    <a:pt x="25374" y="32664"/>
                  </a:lnTo>
                  <a:lnTo>
                    <a:pt x="16344" y="32664"/>
                  </a:lnTo>
                  <a:lnTo>
                    <a:pt x="7315" y="32664"/>
                  </a:lnTo>
                  <a:lnTo>
                    <a:pt x="0" y="25349"/>
                  </a:lnTo>
                  <a:lnTo>
                    <a:pt x="0" y="16319"/>
                  </a:lnTo>
                  <a:lnTo>
                    <a:pt x="0" y="7315"/>
                  </a:lnTo>
                  <a:lnTo>
                    <a:pt x="7315" y="0"/>
                  </a:lnTo>
                  <a:lnTo>
                    <a:pt x="16344" y="0"/>
                  </a:lnTo>
                  <a:lnTo>
                    <a:pt x="25374" y="0"/>
                  </a:lnTo>
                  <a:lnTo>
                    <a:pt x="32689" y="7315"/>
                  </a:lnTo>
                  <a:lnTo>
                    <a:pt x="32689" y="16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6392151" y="316532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3111" y="0"/>
                  </a:moveTo>
                  <a:lnTo>
                    <a:pt x="1511" y="0"/>
                  </a:lnTo>
                  <a:lnTo>
                    <a:pt x="749" y="101"/>
                  </a:lnTo>
                  <a:lnTo>
                    <a:pt x="0" y="253"/>
                  </a:lnTo>
                  <a:lnTo>
                    <a:pt x="0" y="4813"/>
                  </a:lnTo>
                  <a:lnTo>
                    <a:pt x="749" y="4571"/>
                  </a:lnTo>
                  <a:lnTo>
                    <a:pt x="1498" y="4419"/>
                  </a:lnTo>
                  <a:lnTo>
                    <a:pt x="2311" y="4419"/>
                  </a:lnTo>
                  <a:lnTo>
                    <a:pt x="3124" y="4419"/>
                  </a:lnTo>
                  <a:lnTo>
                    <a:pt x="3924" y="4571"/>
                  </a:lnTo>
                  <a:lnTo>
                    <a:pt x="4660" y="4813"/>
                  </a:lnTo>
                  <a:lnTo>
                    <a:pt x="4660" y="253"/>
                  </a:lnTo>
                  <a:lnTo>
                    <a:pt x="3898" y="76"/>
                  </a:lnTo>
                  <a:lnTo>
                    <a:pt x="31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6392151" y="316532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311" y="4419"/>
                  </a:moveTo>
                  <a:lnTo>
                    <a:pt x="3124" y="4419"/>
                  </a:lnTo>
                  <a:lnTo>
                    <a:pt x="3924" y="4571"/>
                  </a:lnTo>
                  <a:lnTo>
                    <a:pt x="4660" y="4813"/>
                  </a:lnTo>
                  <a:lnTo>
                    <a:pt x="4660" y="253"/>
                  </a:lnTo>
                  <a:lnTo>
                    <a:pt x="3898" y="76"/>
                  </a:lnTo>
                  <a:lnTo>
                    <a:pt x="3111" y="0"/>
                  </a:lnTo>
                  <a:lnTo>
                    <a:pt x="2311" y="0"/>
                  </a:lnTo>
                  <a:lnTo>
                    <a:pt x="1511" y="0"/>
                  </a:lnTo>
                  <a:lnTo>
                    <a:pt x="749" y="101"/>
                  </a:lnTo>
                  <a:lnTo>
                    <a:pt x="0" y="253"/>
                  </a:lnTo>
                  <a:lnTo>
                    <a:pt x="0" y="4813"/>
                  </a:lnTo>
                  <a:lnTo>
                    <a:pt x="749" y="4571"/>
                  </a:lnTo>
                  <a:lnTo>
                    <a:pt x="1498" y="4419"/>
                  </a:lnTo>
                  <a:lnTo>
                    <a:pt x="2311" y="44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6396812" y="31655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559"/>
                  </a:lnTo>
                  <a:lnTo>
                    <a:pt x="2260" y="5308"/>
                  </a:lnTo>
                  <a:lnTo>
                    <a:pt x="4025" y="7086"/>
                  </a:lnTo>
                  <a:lnTo>
                    <a:pt x="4775" y="9347"/>
                  </a:lnTo>
                  <a:lnTo>
                    <a:pt x="9359" y="9347"/>
                  </a:lnTo>
                  <a:lnTo>
                    <a:pt x="8407" y="4635"/>
                  </a:lnTo>
                  <a:lnTo>
                    <a:pt x="4699" y="9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6396812" y="31655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775" y="9347"/>
                  </a:moveTo>
                  <a:lnTo>
                    <a:pt x="9359" y="9347"/>
                  </a:lnTo>
                  <a:lnTo>
                    <a:pt x="8407" y="4635"/>
                  </a:lnTo>
                  <a:lnTo>
                    <a:pt x="4699" y="939"/>
                  </a:lnTo>
                  <a:lnTo>
                    <a:pt x="0" y="0"/>
                  </a:lnTo>
                  <a:lnTo>
                    <a:pt x="0" y="4559"/>
                  </a:lnTo>
                  <a:lnTo>
                    <a:pt x="2260" y="5308"/>
                  </a:lnTo>
                  <a:lnTo>
                    <a:pt x="4025" y="7086"/>
                  </a:lnTo>
                  <a:lnTo>
                    <a:pt x="4775" y="93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6401587" y="31749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84" y="0"/>
                  </a:moveTo>
                  <a:lnTo>
                    <a:pt x="0" y="0"/>
                  </a:lnTo>
                  <a:lnTo>
                    <a:pt x="241" y="749"/>
                  </a:lnTo>
                  <a:lnTo>
                    <a:pt x="406" y="1511"/>
                  </a:lnTo>
                  <a:lnTo>
                    <a:pt x="406" y="2362"/>
                  </a:lnTo>
                  <a:lnTo>
                    <a:pt x="406" y="3149"/>
                  </a:lnTo>
                  <a:lnTo>
                    <a:pt x="253" y="3911"/>
                  </a:lnTo>
                  <a:lnTo>
                    <a:pt x="12" y="4635"/>
                  </a:lnTo>
                  <a:lnTo>
                    <a:pt x="4584" y="4635"/>
                  </a:lnTo>
                  <a:lnTo>
                    <a:pt x="4724" y="3898"/>
                  </a:lnTo>
                  <a:lnTo>
                    <a:pt x="4813" y="3124"/>
                  </a:lnTo>
                  <a:lnTo>
                    <a:pt x="4813" y="1536"/>
                  </a:lnTo>
                  <a:lnTo>
                    <a:pt x="4724" y="749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6401587" y="31749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06" y="2362"/>
                  </a:moveTo>
                  <a:lnTo>
                    <a:pt x="406" y="3149"/>
                  </a:lnTo>
                  <a:lnTo>
                    <a:pt x="253" y="3911"/>
                  </a:lnTo>
                  <a:lnTo>
                    <a:pt x="12" y="4635"/>
                  </a:lnTo>
                  <a:lnTo>
                    <a:pt x="4584" y="4635"/>
                  </a:lnTo>
                  <a:lnTo>
                    <a:pt x="4724" y="3898"/>
                  </a:lnTo>
                  <a:lnTo>
                    <a:pt x="4813" y="3124"/>
                  </a:lnTo>
                  <a:lnTo>
                    <a:pt x="4813" y="2336"/>
                  </a:lnTo>
                  <a:lnTo>
                    <a:pt x="4813" y="1536"/>
                  </a:lnTo>
                  <a:lnTo>
                    <a:pt x="4724" y="749"/>
                  </a:lnTo>
                  <a:lnTo>
                    <a:pt x="4584" y="0"/>
                  </a:lnTo>
                  <a:lnTo>
                    <a:pt x="0" y="0"/>
                  </a:lnTo>
                  <a:lnTo>
                    <a:pt x="241" y="749"/>
                  </a:lnTo>
                  <a:lnTo>
                    <a:pt x="406" y="1511"/>
                  </a:lnTo>
                  <a:lnTo>
                    <a:pt x="406" y="236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6382753" y="31795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59" y="0"/>
                  </a:moveTo>
                  <a:lnTo>
                    <a:pt x="0" y="0"/>
                  </a:lnTo>
                  <a:lnTo>
                    <a:pt x="927" y="4762"/>
                  </a:lnTo>
                  <a:lnTo>
                    <a:pt x="4660" y="8483"/>
                  </a:lnTo>
                  <a:lnTo>
                    <a:pt x="9398" y="9436"/>
                  </a:lnTo>
                  <a:lnTo>
                    <a:pt x="9398" y="4864"/>
                  </a:lnTo>
                  <a:lnTo>
                    <a:pt x="7086" y="4127"/>
                  </a:lnTo>
                  <a:lnTo>
                    <a:pt x="5295" y="2311"/>
                  </a:lnTo>
                  <a:lnTo>
                    <a:pt x="45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6382753" y="31795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59" y="0"/>
                  </a:moveTo>
                  <a:lnTo>
                    <a:pt x="0" y="0"/>
                  </a:lnTo>
                  <a:lnTo>
                    <a:pt x="927" y="4762"/>
                  </a:lnTo>
                  <a:lnTo>
                    <a:pt x="4660" y="8483"/>
                  </a:lnTo>
                  <a:lnTo>
                    <a:pt x="9398" y="9436"/>
                  </a:lnTo>
                  <a:lnTo>
                    <a:pt x="9398" y="4864"/>
                  </a:lnTo>
                  <a:lnTo>
                    <a:pt x="7086" y="4127"/>
                  </a:lnTo>
                  <a:lnTo>
                    <a:pt x="5295" y="2311"/>
                  </a:lnTo>
                  <a:lnTo>
                    <a:pt x="455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6382753" y="31655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0"/>
                  </a:moveTo>
                  <a:lnTo>
                    <a:pt x="4660" y="914"/>
                  </a:lnTo>
                  <a:lnTo>
                    <a:pt x="939" y="4610"/>
                  </a:lnTo>
                  <a:lnTo>
                    <a:pt x="0" y="9347"/>
                  </a:lnTo>
                  <a:lnTo>
                    <a:pt x="4572" y="9347"/>
                  </a:lnTo>
                  <a:lnTo>
                    <a:pt x="5334" y="7061"/>
                  </a:lnTo>
                  <a:lnTo>
                    <a:pt x="7112" y="5283"/>
                  </a:lnTo>
                  <a:lnTo>
                    <a:pt x="9398" y="4559"/>
                  </a:lnTo>
                  <a:lnTo>
                    <a:pt x="93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6382753" y="31655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4559"/>
                  </a:moveTo>
                  <a:lnTo>
                    <a:pt x="9398" y="0"/>
                  </a:lnTo>
                  <a:lnTo>
                    <a:pt x="4660" y="914"/>
                  </a:lnTo>
                  <a:lnTo>
                    <a:pt x="939" y="4610"/>
                  </a:lnTo>
                  <a:lnTo>
                    <a:pt x="0" y="9347"/>
                  </a:lnTo>
                  <a:lnTo>
                    <a:pt x="4572" y="9347"/>
                  </a:lnTo>
                  <a:lnTo>
                    <a:pt x="5334" y="7061"/>
                  </a:lnTo>
                  <a:lnTo>
                    <a:pt x="7112" y="5283"/>
                  </a:lnTo>
                  <a:lnTo>
                    <a:pt x="9398" y="45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6392151" y="318439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660" y="0"/>
                  </a:moveTo>
                  <a:lnTo>
                    <a:pt x="3924" y="253"/>
                  </a:lnTo>
                  <a:lnTo>
                    <a:pt x="3124" y="419"/>
                  </a:lnTo>
                  <a:lnTo>
                    <a:pt x="2311" y="419"/>
                  </a:lnTo>
                  <a:lnTo>
                    <a:pt x="1498" y="419"/>
                  </a:lnTo>
                  <a:lnTo>
                    <a:pt x="749" y="253"/>
                  </a:lnTo>
                  <a:lnTo>
                    <a:pt x="0" y="25"/>
                  </a:lnTo>
                  <a:lnTo>
                    <a:pt x="0" y="4597"/>
                  </a:lnTo>
                  <a:lnTo>
                    <a:pt x="749" y="4711"/>
                  </a:lnTo>
                  <a:lnTo>
                    <a:pt x="1511" y="4813"/>
                  </a:lnTo>
                  <a:lnTo>
                    <a:pt x="3111" y="4813"/>
                  </a:lnTo>
                  <a:lnTo>
                    <a:pt x="3898" y="4711"/>
                  </a:lnTo>
                  <a:lnTo>
                    <a:pt x="4660" y="4572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6392151" y="318439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311" y="419"/>
                  </a:moveTo>
                  <a:lnTo>
                    <a:pt x="1498" y="419"/>
                  </a:lnTo>
                  <a:lnTo>
                    <a:pt x="749" y="253"/>
                  </a:lnTo>
                  <a:lnTo>
                    <a:pt x="0" y="25"/>
                  </a:lnTo>
                  <a:lnTo>
                    <a:pt x="0" y="4597"/>
                  </a:lnTo>
                  <a:lnTo>
                    <a:pt x="749" y="4711"/>
                  </a:lnTo>
                  <a:lnTo>
                    <a:pt x="1511" y="4813"/>
                  </a:lnTo>
                  <a:lnTo>
                    <a:pt x="2311" y="4813"/>
                  </a:lnTo>
                  <a:lnTo>
                    <a:pt x="3111" y="4813"/>
                  </a:lnTo>
                  <a:lnTo>
                    <a:pt x="3898" y="4711"/>
                  </a:lnTo>
                  <a:lnTo>
                    <a:pt x="4660" y="4572"/>
                  </a:lnTo>
                  <a:lnTo>
                    <a:pt x="4660" y="0"/>
                  </a:lnTo>
                  <a:lnTo>
                    <a:pt x="3924" y="253"/>
                  </a:lnTo>
                  <a:lnTo>
                    <a:pt x="3124" y="419"/>
                  </a:lnTo>
                  <a:lnTo>
                    <a:pt x="2311" y="4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6396812" y="31795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59" y="0"/>
                  </a:moveTo>
                  <a:lnTo>
                    <a:pt x="4787" y="0"/>
                  </a:lnTo>
                  <a:lnTo>
                    <a:pt x="4063" y="2311"/>
                  </a:lnTo>
                  <a:lnTo>
                    <a:pt x="2273" y="4102"/>
                  </a:lnTo>
                  <a:lnTo>
                    <a:pt x="0" y="4838"/>
                  </a:lnTo>
                  <a:lnTo>
                    <a:pt x="0" y="9410"/>
                  </a:lnTo>
                  <a:lnTo>
                    <a:pt x="4711" y="8458"/>
                  </a:lnTo>
                  <a:lnTo>
                    <a:pt x="8432" y="4737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6396812" y="31795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59" y="0"/>
                  </a:moveTo>
                  <a:lnTo>
                    <a:pt x="4787" y="0"/>
                  </a:lnTo>
                  <a:lnTo>
                    <a:pt x="4063" y="2311"/>
                  </a:lnTo>
                  <a:lnTo>
                    <a:pt x="2273" y="4102"/>
                  </a:lnTo>
                  <a:lnTo>
                    <a:pt x="0" y="4838"/>
                  </a:lnTo>
                  <a:lnTo>
                    <a:pt x="0" y="9410"/>
                  </a:lnTo>
                  <a:lnTo>
                    <a:pt x="4711" y="8458"/>
                  </a:lnTo>
                  <a:lnTo>
                    <a:pt x="8432" y="4737"/>
                  </a:lnTo>
                  <a:lnTo>
                    <a:pt x="935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6382511" y="31749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813" y="0"/>
                  </a:moveTo>
                  <a:lnTo>
                    <a:pt x="241" y="0"/>
                  </a:lnTo>
                  <a:lnTo>
                    <a:pt x="88" y="749"/>
                  </a:lnTo>
                  <a:lnTo>
                    <a:pt x="0" y="1536"/>
                  </a:lnTo>
                  <a:lnTo>
                    <a:pt x="0" y="3124"/>
                  </a:lnTo>
                  <a:lnTo>
                    <a:pt x="88" y="3898"/>
                  </a:lnTo>
                  <a:lnTo>
                    <a:pt x="241" y="4635"/>
                  </a:lnTo>
                  <a:lnTo>
                    <a:pt x="4800" y="4635"/>
                  </a:lnTo>
                  <a:lnTo>
                    <a:pt x="4572" y="3911"/>
                  </a:lnTo>
                  <a:lnTo>
                    <a:pt x="4406" y="3149"/>
                  </a:lnTo>
                  <a:lnTo>
                    <a:pt x="4406" y="2362"/>
                  </a:lnTo>
                  <a:lnTo>
                    <a:pt x="4406" y="1511"/>
                  </a:lnTo>
                  <a:lnTo>
                    <a:pt x="4572" y="749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6382511" y="31749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406" y="2362"/>
                  </a:moveTo>
                  <a:lnTo>
                    <a:pt x="4406" y="1511"/>
                  </a:lnTo>
                  <a:lnTo>
                    <a:pt x="4572" y="749"/>
                  </a:lnTo>
                  <a:lnTo>
                    <a:pt x="4813" y="0"/>
                  </a:lnTo>
                  <a:lnTo>
                    <a:pt x="241" y="0"/>
                  </a:lnTo>
                  <a:lnTo>
                    <a:pt x="88" y="749"/>
                  </a:lnTo>
                  <a:lnTo>
                    <a:pt x="0" y="1536"/>
                  </a:lnTo>
                  <a:lnTo>
                    <a:pt x="0" y="2336"/>
                  </a:lnTo>
                  <a:lnTo>
                    <a:pt x="0" y="3124"/>
                  </a:lnTo>
                  <a:lnTo>
                    <a:pt x="88" y="3898"/>
                  </a:lnTo>
                  <a:lnTo>
                    <a:pt x="241" y="4635"/>
                  </a:lnTo>
                  <a:lnTo>
                    <a:pt x="4800" y="4635"/>
                  </a:lnTo>
                  <a:lnTo>
                    <a:pt x="4572" y="3911"/>
                  </a:lnTo>
                  <a:lnTo>
                    <a:pt x="4406" y="3149"/>
                  </a:lnTo>
                  <a:lnTo>
                    <a:pt x="4406" y="236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645404" y="2582582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677" y="7302"/>
                  </a:moveTo>
                  <a:lnTo>
                    <a:pt x="25374" y="0"/>
                  </a:lnTo>
                  <a:lnTo>
                    <a:pt x="7315" y="0"/>
                  </a:lnTo>
                  <a:lnTo>
                    <a:pt x="0" y="7302"/>
                  </a:lnTo>
                  <a:lnTo>
                    <a:pt x="0" y="25349"/>
                  </a:lnTo>
                  <a:lnTo>
                    <a:pt x="7315" y="32664"/>
                  </a:lnTo>
                  <a:lnTo>
                    <a:pt x="25374" y="32664"/>
                  </a:lnTo>
                  <a:lnTo>
                    <a:pt x="32677" y="25349"/>
                  </a:lnTo>
                  <a:lnTo>
                    <a:pt x="32677" y="16332"/>
                  </a:lnTo>
                  <a:lnTo>
                    <a:pt x="32677" y="7302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645403" y="258258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374" y="0"/>
                  </a:moveTo>
                  <a:lnTo>
                    <a:pt x="7315" y="0"/>
                  </a:lnTo>
                  <a:lnTo>
                    <a:pt x="0" y="7302"/>
                  </a:lnTo>
                  <a:lnTo>
                    <a:pt x="0" y="25349"/>
                  </a:lnTo>
                  <a:lnTo>
                    <a:pt x="7315" y="32664"/>
                  </a:lnTo>
                  <a:lnTo>
                    <a:pt x="25374" y="32664"/>
                  </a:lnTo>
                  <a:lnTo>
                    <a:pt x="32677" y="25349"/>
                  </a:lnTo>
                  <a:lnTo>
                    <a:pt x="32677" y="16332"/>
                  </a:lnTo>
                  <a:lnTo>
                    <a:pt x="32677" y="7302"/>
                  </a:lnTo>
                  <a:lnTo>
                    <a:pt x="2537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645403" y="258258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677" y="16332"/>
                  </a:moveTo>
                  <a:lnTo>
                    <a:pt x="32677" y="25349"/>
                  </a:lnTo>
                  <a:lnTo>
                    <a:pt x="25374" y="32664"/>
                  </a:lnTo>
                  <a:lnTo>
                    <a:pt x="16344" y="32664"/>
                  </a:lnTo>
                  <a:lnTo>
                    <a:pt x="7315" y="32664"/>
                  </a:lnTo>
                  <a:lnTo>
                    <a:pt x="0" y="25349"/>
                  </a:lnTo>
                  <a:lnTo>
                    <a:pt x="0" y="16332"/>
                  </a:lnTo>
                  <a:lnTo>
                    <a:pt x="0" y="7302"/>
                  </a:lnTo>
                  <a:lnTo>
                    <a:pt x="7315" y="0"/>
                  </a:lnTo>
                  <a:lnTo>
                    <a:pt x="16344" y="0"/>
                  </a:lnTo>
                  <a:lnTo>
                    <a:pt x="25374" y="0"/>
                  </a:lnTo>
                  <a:lnTo>
                    <a:pt x="32677" y="7302"/>
                  </a:lnTo>
                  <a:lnTo>
                    <a:pt x="32677" y="16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649811" y="258696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76" y="11125"/>
                  </a:moveTo>
                  <a:lnTo>
                    <a:pt x="23799" y="10350"/>
                  </a:lnTo>
                  <a:lnTo>
                    <a:pt x="23647" y="9588"/>
                  </a:lnTo>
                  <a:lnTo>
                    <a:pt x="22707" y="4876"/>
                  </a:lnTo>
                  <a:lnTo>
                    <a:pt x="19481" y="1663"/>
                  </a:lnTo>
                  <a:lnTo>
                    <a:pt x="19481" y="11112"/>
                  </a:lnTo>
                  <a:lnTo>
                    <a:pt x="19481" y="11950"/>
                  </a:lnTo>
                  <a:lnTo>
                    <a:pt x="19481" y="12750"/>
                  </a:lnTo>
                  <a:lnTo>
                    <a:pt x="19316" y="13512"/>
                  </a:lnTo>
                  <a:lnTo>
                    <a:pt x="12776" y="19481"/>
                  </a:lnTo>
                  <a:lnTo>
                    <a:pt x="11938" y="19481"/>
                  </a:lnTo>
                  <a:lnTo>
                    <a:pt x="11137" y="19481"/>
                  </a:lnTo>
                  <a:lnTo>
                    <a:pt x="10363" y="19329"/>
                  </a:lnTo>
                  <a:lnTo>
                    <a:pt x="9639" y="19088"/>
                  </a:lnTo>
                  <a:lnTo>
                    <a:pt x="7327" y="18351"/>
                  </a:lnTo>
                  <a:lnTo>
                    <a:pt x="5537" y="16548"/>
                  </a:lnTo>
                  <a:lnTo>
                    <a:pt x="4800" y="14236"/>
                  </a:lnTo>
                  <a:lnTo>
                    <a:pt x="4546" y="13512"/>
                  </a:lnTo>
                  <a:lnTo>
                    <a:pt x="4406" y="12750"/>
                  </a:lnTo>
                  <a:lnTo>
                    <a:pt x="4406" y="11950"/>
                  </a:lnTo>
                  <a:lnTo>
                    <a:pt x="4406" y="11112"/>
                  </a:lnTo>
                  <a:lnTo>
                    <a:pt x="11137" y="4406"/>
                  </a:lnTo>
                  <a:lnTo>
                    <a:pt x="11938" y="4406"/>
                  </a:lnTo>
                  <a:lnTo>
                    <a:pt x="12776" y="4406"/>
                  </a:lnTo>
                  <a:lnTo>
                    <a:pt x="19481" y="11112"/>
                  </a:lnTo>
                  <a:lnTo>
                    <a:pt x="19481" y="1663"/>
                  </a:lnTo>
                  <a:lnTo>
                    <a:pt x="18999" y="1181"/>
                  </a:lnTo>
                  <a:lnTo>
                    <a:pt x="14300" y="241"/>
                  </a:lnTo>
                  <a:lnTo>
                    <a:pt x="13525" y="88"/>
                  </a:lnTo>
                  <a:lnTo>
                    <a:pt x="12750" y="0"/>
                  </a:lnTo>
                  <a:lnTo>
                    <a:pt x="11150" y="0"/>
                  </a:lnTo>
                  <a:lnTo>
                    <a:pt x="10375" y="88"/>
                  </a:lnTo>
                  <a:lnTo>
                    <a:pt x="9639" y="241"/>
                  </a:lnTo>
                  <a:lnTo>
                    <a:pt x="4914" y="1155"/>
                  </a:lnTo>
                  <a:lnTo>
                    <a:pt x="1181" y="4864"/>
                  </a:lnTo>
                  <a:lnTo>
                    <a:pt x="228" y="9588"/>
                  </a:lnTo>
                  <a:lnTo>
                    <a:pt x="88" y="10350"/>
                  </a:lnTo>
                  <a:lnTo>
                    <a:pt x="0" y="11125"/>
                  </a:lnTo>
                  <a:lnTo>
                    <a:pt x="0" y="12725"/>
                  </a:lnTo>
                  <a:lnTo>
                    <a:pt x="11150" y="23888"/>
                  </a:lnTo>
                  <a:lnTo>
                    <a:pt x="12750" y="23888"/>
                  </a:lnTo>
                  <a:lnTo>
                    <a:pt x="23647" y="14236"/>
                  </a:lnTo>
                  <a:lnTo>
                    <a:pt x="23799" y="13500"/>
                  </a:lnTo>
                  <a:lnTo>
                    <a:pt x="23876" y="12725"/>
                  </a:lnTo>
                  <a:lnTo>
                    <a:pt x="23876" y="11125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659450" y="258696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3111" y="0"/>
                  </a:moveTo>
                  <a:lnTo>
                    <a:pt x="1511" y="0"/>
                  </a:lnTo>
                  <a:lnTo>
                    <a:pt x="736" y="88"/>
                  </a:lnTo>
                  <a:lnTo>
                    <a:pt x="0" y="241"/>
                  </a:lnTo>
                  <a:lnTo>
                    <a:pt x="0" y="4800"/>
                  </a:lnTo>
                  <a:lnTo>
                    <a:pt x="723" y="4572"/>
                  </a:lnTo>
                  <a:lnTo>
                    <a:pt x="1498" y="4406"/>
                  </a:lnTo>
                  <a:lnTo>
                    <a:pt x="2298" y="4406"/>
                  </a:lnTo>
                  <a:lnTo>
                    <a:pt x="3136" y="4406"/>
                  </a:lnTo>
                  <a:lnTo>
                    <a:pt x="3911" y="4572"/>
                  </a:lnTo>
                  <a:lnTo>
                    <a:pt x="4660" y="4813"/>
                  </a:lnTo>
                  <a:lnTo>
                    <a:pt x="4660" y="241"/>
                  </a:lnTo>
                  <a:lnTo>
                    <a:pt x="3886" y="88"/>
                  </a:lnTo>
                  <a:lnTo>
                    <a:pt x="311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659450" y="258696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98" y="4406"/>
                  </a:moveTo>
                  <a:lnTo>
                    <a:pt x="3136" y="4406"/>
                  </a:lnTo>
                  <a:lnTo>
                    <a:pt x="3911" y="4572"/>
                  </a:lnTo>
                  <a:lnTo>
                    <a:pt x="4660" y="4813"/>
                  </a:lnTo>
                  <a:lnTo>
                    <a:pt x="4660" y="241"/>
                  </a:lnTo>
                  <a:lnTo>
                    <a:pt x="3886" y="88"/>
                  </a:lnTo>
                  <a:lnTo>
                    <a:pt x="3111" y="0"/>
                  </a:lnTo>
                  <a:lnTo>
                    <a:pt x="2298" y="0"/>
                  </a:lnTo>
                  <a:lnTo>
                    <a:pt x="1511" y="0"/>
                  </a:lnTo>
                  <a:lnTo>
                    <a:pt x="736" y="88"/>
                  </a:lnTo>
                  <a:lnTo>
                    <a:pt x="0" y="241"/>
                  </a:lnTo>
                  <a:lnTo>
                    <a:pt x="0" y="4800"/>
                  </a:lnTo>
                  <a:lnTo>
                    <a:pt x="723" y="4572"/>
                  </a:lnTo>
                  <a:lnTo>
                    <a:pt x="1498" y="4406"/>
                  </a:lnTo>
                  <a:lnTo>
                    <a:pt x="2298" y="44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664110" y="25872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572"/>
                  </a:lnTo>
                  <a:lnTo>
                    <a:pt x="2260" y="5321"/>
                  </a:lnTo>
                  <a:lnTo>
                    <a:pt x="4013" y="7086"/>
                  </a:lnTo>
                  <a:lnTo>
                    <a:pt x="4775" y="9347"/>
                  </a:lnTo>
                  <a:lnTo>
                    <a:pt x="9347" y="9347"/>
                  </a:lnTo>
                  <a:lnTo>
                    <a:pt x="8407" y="4635"/>
                  </a:lnTo>
                  <a:lnTo>
                    <a:pt x="4699" y="9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664110" y="25872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775" y="9347"/>
                  </a:moveTo>
                  <a:lnTo>
                    <a:pt x="9347" y="9347"/>
                  </a:lnTo>
                  <a:lnTo>
                    <a:pt x="8407" y="4635"/>
                  </a:lnTo>
                  <a:lnTo>
                    <a:pt x="4699" y="939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60" y="5321"/>
                  </a:lnTo>
                  <a:lnTo>
                    <a:pt x="4013" y="7086"/>
                  </a:lnTo>
                  <a:lnTo>
                    <a:pt x="4775" y="93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668886" y="259655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1" y="0"/>
                  </a:moveTo>
                  <a:lnTo>
                    <a:pt x="0" y="0"/>
                  </a:lnTo>
                  <a:lnTo>
                    <a:pt x="228" y="762"/>
                  </a:lnTo>
                  <a:lnTo>
                    <a:pt x="406" y="1524"/>
                  </a:lnTo>
                  <a:lnTo>
                    <a:pt x="406" y="2362"/>
                  </a:lnTo>
                  <a:lnTo>
                    <a:pt x="406" y="3162"/>
                  </a:lnTo>
                  <a:lnTo>
                    <a:pt x="241" y="3924"/>
                  </a:lnTo>
                  <a:lnTo>
                    <a:pt x="12" y="4648"/>
                  </a:lnTo>
                  <a:lnTo>
                    <a:pt x="4571" y="4648"/>
                  </a:lnTo>
                  <a:lnTo>
                    <a:pt x="4724" y="3911"/>
                  </a:lnTo>
                  <a:lnTo>
                    <a:pt x="4800" y="3136"/>
                  </a:lnTo>
                  <a:lnTo>
                    <a:pt x="4800" y="1536"/>
                  </a:lnTo>
                  <a:lnTo>
                    <a:pt x="4724" y="762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668886" y="259655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06" y="2362"/>
                  </a:moveTo>
                  <a:lnTo>
                    <a:pt x="406" y="3162"/>
                  </a:lnTo>
                  <a:lnTo>
                    <a:pt x="241" y="3924"/>
                  </a:lnTo>
                  <a:lnTo>
                    <a:pt x="12" y="4648"/>
                  </a:lnTo>
                  <a:lnTo>
                    <a:pt x="4571" y="4648"/>
                  </a:lnTo>
                  <a:lnTo>
                    <a:pt x="4724" y="3911"/>
                  </a:lnTo>
                  <a:lnTo>
                    <a:pt x="4800" y="3136"/>
                  </a:lnTo>
                  <a:lnTo>
                    <a:pt x="4800" y="2362"/>
                  </a:lnTo>
                  <a:lnTo>
                    <a:pt x="4800" y="1536"/>
                  </a:lnTo>
                  <a:lnTo>
                    <a:pt x="4724" y="762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228" y="762"/>
                  </a:lnTo>
                  <a:lnTo>
                    <a:pt x="406" y="1524"/>
                  </a:lnTo>
                  <a:lnTo>
                    <a:pt x="406" y="236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650039" y="26012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72" y="0"/>
                  </a:moveTo>
                  <a:lnTo>
                    <a:pt x="0" y="0"/>
                  </a:lnTo>
                  <a:lnTo>
                    <a:pt x="927" y="4749"/>
                  </a:lnTo>
                  <a:lnTo>
                    <a:pt x="4673" y="8470"/>
                  </a:lnTo>
                  <a:lnTo>
                    <a:pt x="9410" y="9410"/>
                  </a:lnTo>
                  <a:lnTo>
                    <a:pt x="9410" y="4851"/>
                  </a:lnTo>
                  <a:lnTo>
                    <a:pt x="7099" y="4114"/>
                  </a:lnTo>
                  <a:lnTo>
                    <a:pt x="5308" y="231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650039" y="26012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72" y="0"/>
                  </a:moveTo>
                  <a:lnTo>
                    <a:pt x="0" y="0"/>
                  </a:lnTo>
                  <a:lnTo>
                    <a:pt x="927" y="4749"/>
                  </a:lnTo>
                  <a:lnTo>
                    <a:pt x="4673" y="8470"/>
                  </a:lnTo>
                  <a:lnTo>
                    <a:pt x="9410" y="9410"/>
                  </a:lnTo>
                  <a:lnTo>
                    <a:pt x="9410" y="4851"/>
                  </a:lnTo>
                  <a:lnTo>
                    <a:pt x="7099" y="4114"/>
                  </a:lnTo>
                  <a:lnTo>
                    <a:pt x="5308" y="2311"/>
                  </a:lnTo>
                  <a:lnTo>
                    <a:pt x="457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650039" y="25872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10" y="0"/>
                  </a:moveTo>
                  <a:lnTo>
                    <a:pt x="4686" y="914"/>
                  </a:lnTo>
                  <a:lnTo>
                    <a:pt x="952" y="4622"/>
                  </a:lnTo>
                  <a:lnTo>
                    <a:pt x="0" y="9347"/>
                  </a:lnTo>
                  <a:lnTo>
                    <a:pt x="4584" y="9347"/>
                  </a:lnTo>
                  <a:lnTo>
                    <a:pt x="5334" y="7061"/>
                  </a:lnTo>
                  <a:lnTo>
                    <a:pt x="7124" y="5295"/>
                  </a:lnTo>
                  <a:lnTo>
                    <a:pt x="9410" y="4559"/>
                  </a:lnTo>
                  <a:lnTo>
                    <a:pt x="941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650039" y="25872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10" y="4559"/>
                  </a:moveTo>
                  <a:lnTo>
                    <a:pt x="9410" y="0"/>
                  </a:lnTo>
                  <a:lnTo>
                    <a:pt x="4686" y="914"/>
                  </a:lnTo>
                  <a:lnTo>
                    <a:pt x="952" y="4622"/>
                  </a:lnTo>
                  <a:lnTo>
                    <a:pt x="0" y="9347"/>
                  </a:lnTo>
                  <a:lnTo>
                    <a:pt x="4584" y="9347"/>
                  </a:lnTo>
                  <a:lnTo>
                    <a:pt x="5334" y="7061"/>
                  </a:lnTo>
                  <a:lnTo>
                    <a:pt x="7124" y="5295"/>
                  </a:lnTo>
                  <a:lnTo>
                    <a:pt x="9410" y="45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659450" y="260603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660" y="0"/>
                  </a:moveTo>
                  <a:lnTo>
                    <a:pt x="3911" y="241"/>
                  </a:lnTo>
                  <a:lnTo>
                    <a:pt x="3136" y="406"/>
                  </a:lnTo>
                  <a:lnTo>
                    <a:pt x="2298" y="406"/>
                  </a:lnTo>
                  <a:lnTo>
                    <a:pt x="1498" y="406"/>
                  </a:lnTo>
                  <a:lnTo>
                    <a:pt x="723" y="253"/>
                  </a:lnTo>
                  <a:lnTo>
                    <a:pt x="0" y="12"/>
                  </a:lnTo>
                  <a:lnTo>
                    <a:pt x="0" y="4571"/>
                  </a:lnTo>
                  <a:lnTo>
                    <a:pt x="736" y="4711"/>
                  </a:lnTo>
                  <a:lnTo>
                    <a:pt x="1511" y="4813"/>
                  </a:lnTo>
                  <a:lnTo>
                    <a:pt x="3111" y="4813"/>
                  </a:lnTo>
                  <a:lnTo>
                    <a:pt x="3886" y="4711"/>
                  </a:lnTo>
                  <a:lnTo>
                    <a:pt x="4660" y="4571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659450" y="260603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98" y="406"/>
                  </a:moveTo>
                  <a:lnTo>
                    <a:pt x="1498" y="406"/>
                  </a:lnTo>
                  <a:lnTo>
                    <a:pt x="723" y="253"/>
                  </a:lnTo>
                  <a:lnTo>
                    <a:pt x="0" y="12"/>
                  </a:lnTo>
                  <a:lnTo>
                    <a:pt x="0" y="4571"/>
                  </a:lnTo>
                  <a:lnTo>
                    <a:pt x="736" y="4711"/>
                  </a:lnTo>
                  <a:lnTo>
                    <a:pt x="1511" y="4813"/>
                  </a:lnTo>
                  <a:lnTo>
                    <a:pt x="2298" y="4813"/>
                  </a:lnTo>
                  <a:lnTo>
                    <a:pt x="3111" y="4813"/>
                  </a:lnTo>
                  <a:lnTo>
                    <a:pt x="3886" y="4711"/>
                  </a:lnTo>
                  <a:lnTo>
                    <a:pt x="4660" y="4571"/>
                  </a:lnTo>
                  <a:lnTo>
                    <a:pt x="4660" y="0"/>
                  </a:lnTo>
                  <a:lnTo>
                    <a:pt x="3911" y="241"/>
                  </a:lnTo>
                  <a:lnTo>
                    <a:pt x="3136" y="406"/>
                  </a:lnTo>
                  <a:lnTo>
                    <a:pt x="2298" y="40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664110" y="26012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47" y="0"/>
                  </a:moveTo>
                  <a:lnTo>
                    <a:pt x="4787" y="0"/>
                  </a:lnTo>
                  <a:lnTo>
                    <a:pt x="4051" y="2298"/>
                  </a:lnTo>
                  <a:lnTo>
                    <a:pt x="2286" y="4089"/>
                  </a:lnTo>
                  <a:lnTo>
                    <a:pt x="0" y="4838"/>
                  </a:lnTo>
                  <a:lnTo>
                    <a:pt x="0" y="9410"/>
                  </a:lnTo>
                  <a:lnTo>
                    <a:pt x="4711" y="8458"/>
                  </a:lnTo>
                  <a:lnTo>
                    <a:pt x="8432" y="4737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664110" y="26012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47" y="0"/>
                  </a:moveTo>
                  <a:lnTo>
                    <a:pt x="4787" y="0"/>
                  </a:lnTo>
                  <a:lnTo>
                    <a:pt x="4051" y="2298"/>
                  </a:lnTo>
                  <a:lnTo>
                    <a:pt x="2286" y="4089"/>
                  </a:lnTo>
                  <a:lnTo>
                    <a:pt x="0" y="4838"/>
                  </a:lnTo>
                  <a:lnTo>
                    <a:pt x="0" y="9410"/>
                  </a:lnTo>
                  <a:lnTo>
                    <a:pt x="4711" y="8458"/>
                  </a:lnTo>
                  <a:lnTo>
                    <a:pt x="8432" y="4737"/>
                  </a:lnTo>
                  <a:lnTo>
                    <a:pt x="934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649810" y="259655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813" y="0"/>
                  </a:moveTo>
                  <a:lnTo>
                    <a:pt x="228" y="0"/>
                  </a:lnTo>
                  <a:lnTo>
                    <a:pt x="88" y="762"/>
                  </a:lnTo>
                  <a:lnTo>
                    <a:pt x="0" y="1536"/>
                  </a:lnTo>
                  <a:lnTo>
                    <a:pt x="0" y="3136"/>
                  </a:lnTo>
                  <a:lnTo>
                    <a:pt x="88" y="3911"/>
                  </a:lnTo>
                  <a:lnTo>
                    <a:pt x="228" y="4648"/>
                  </a:lnTo>
                  <a:lnTo>
                    <a:pt x="4800" y="4648"/>
                  </a:lnTo>
                  <a:lnTo>
                    <a:pt x="4546" y="3924"/>
                  </a:lnTo>
                  <a:lnTo>
                    <a:pt x="4406" y="3162"/>
                  </a:lnTo>
                  <a:lnTo>
                    <a:pt x="4406" y="2362"/>
                  </a:lnTo>
                  <a:lnTo>
                    <a:pt x="4406" y="1524"/>
                  </a:lnTo>
                  <a:lnTo>
                    <a:pt x="4571" y="762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645403" y="258258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8813" y="16332"/>
                  </a:moveTo>
                  <a:lnTo>
                    <a:pt x="8813" y="15494"/>
                  </a:lnTo>
                  <a:lnTo>
                    <a:pt x="8978" y="14732"/>
                  </a:lnTo>
                  <a:lnTo>
                    <a:pt x="9220" y="13970"/>
                  </a:lnTo>
                  <a:lnTo>
                    <a:pt x="4635" y="13970"/>
                  </a:lnTo>
                  <a:lnTo>
                    <a:pt x="4495" y="14732"/>
                  </a:lnTo>
                  <a:lnTo>
                    <a:pt x="4406" y="15506"/>
                  </a:lnTo>
                  <a:lnTo>
                    <a:pt x="4406" y="16332"/>
                  </a:lnTo>
                  <a:lnTo>
                    <a:pt x="4406" y="17106"/>
                  </a:lnTo>
                  <a:lnTo>
                    <a:pt x="4495" y="17881"/>
                  </a:lnTo>
                  <a:lnTo>
                    <a:pt x="4635" y="18618"/>
                  </a:lnTo>
                  <a:lnTo>
                    <a:pt x="9207" y="18618"/>
                  </a:lnTo>
                  <a:lnTo>
                    <a:pt x="8953" y="17894"/>
                  </a:lnTo>
                  <a:lnTo>
                    <a:pt x="8813" y="17132"/>
                  </a:lnTo>
                  <a:lnTo>
                    <a:pt x="8813" y="16332"/>
                  </a:lnTo>
                  <a:close/>
                </a:path>
                <a:path w="33020" h="33019">
                  <a:moveTo>
                    <a:pt x="16344" y="8788"/>
                  </a:moveTo>
                  <a:lnTo>
                    <a:pt x="17183" y="8788"/>
                  </a:lnTo>
                  <a:lnTo>
                    <a:pt x="17957" y="8953"/>
                  </a:lnTo>
                  <a:lnTo>
                    <a:pt x="18707" y="9194"/>
                  </a:lnTo>
                  <a:lnTo>
                    <a:pt x="18707" y="4622"/>
                  </a:lnTo>
                  <a:lnTo>
                    <a:pt x="17932" y="4470"/>
                  </a:lnTo>
                  <a:lnTo>
                    <a:pt x="17157" y="4381"/>
                  </a:lnTo>
                  <a:lnTo>
                    <a:pt x="16344" y="4381"/>
                  </a:lnTo>
                  <a:lnTo>
                    <a:pt x="15557" y="4381"/>
                  </a:lnTo>
                  <a:lnTo>
                    <a:pt x="14782" y="4470"/>
                  </a:lnTo>
                  <a:lnTo>
                    <a:pt x="14046" y="4622"/>
                  </a:lnTo>
                  <a:lnTo>
                    <a:pt x="14046" y="9182"/>
                  </a:lnTo>
                  <a:lnTo>
                    <a:pt x="14770" y="8953"/>
                  </a:lnTo>
                  <a:lnTo>
                    <a:pt x="15544" y="8788"/>
                  </a:lnTo>
                  <a:lnTo>
                    <a:pt x="16344" y="8788"/>
                  </a:lnTo>
                  <a:close/>
                </a:path>
                <a:path w="33020" h="33019">
                  <a:moveTo>
                    <a:pt x="23482" y="13970"/>
                  </a:moveTo>
                  <a:lnTo>
                    <a:pt x="28054" y="13970"/>
                  </a:lnTo>
                  <a:lnTo>
                    <a:pt x="27114" y="9258"/>
                  </a:lnTo>
                  <a:lnTo>
                    <a:pt x="23406" y="5562"/>
                  </a:lnTo>
                  <a:lnTo>
                    <a:pt x="18707" y="4622"/>
                  </a:lnTo>
                  <a:lnTo>
                    <a:pt x="18707" y="9194"/>
                  </a:lnTo>
                  <a:lnTo>
                    <a:pt x="20967" y="9944"/>
                  </a:lnTo>
                  <a:lnTo>
                    <a:pt x="22720" y="11709"/>
                  </a:lnTo>
                  <a:lnTo>
                    <a:pt x="23482" y="13970"/>
                  </a:lnTo>
                  <a:close/>
                </a:path>
                <a:path w="33020" h="33019">
                  <a:moveTo>
                    <a:pt x="23888" y="16332"/>
                  </a:moveTo>
                  <a:lnTo>
                    <a:pt x="23888" y="17132"/>
                  </a:lnTo>
                  <a:lnTo>
                    <a:pt x="23723" y="17894"/>
                  </a:lnTo>
                  <a:lnTo>
                    <a:pt x="23495" y="18618"/>
                  </a:lnTo>
                  <a:lnTo>
                    <a:pt x="28054" y="18618"/>
                  </a:lnTo>
                  <a:lnTo>
                    <a:pt x="28206" y="17881"/>
                  </a:lnTo>
                  <a:lnTo>
                    <a:pt x="28282" y="17106"/>
                  </a:lnTo>
                  <a:lnTo>
                    <a:pt x="28282" y="16332"/>
                  </a:lnTo>
                  <a:lnTo>
                    <a:pt x="28282" y="15506"/>
                  </a:lnTo>
                  <a:lnTo>
                    <a:pt x="28206" y="14732"/>
                  </a:lnTo>
                  <a:lnTo>
                    <a:pt x="28054" y="13970"/>
                  </a:lnTo>
                  <a:lnTo>
                    <a:pt x="23482" y="13970"/>
                  </a:lnTo>
                  <a:lnTo>
                    <a:pt x="23710" y="14732"/>
                  </a:lnTo>
                  <a:lnTo>
                    <a:pt x="23888" y="15494"/>
                  </a:lnTo>
                  <a:lnTo>
                    <a:pt x="23888" y="16332"/>
                  </a:lnTo>
                  <a:close/>
                </a:path>
                <a:path w="33020" h="33019">
                  <a:moveTo>
                    <a:pt x="9207" y="18618"/>
                  </a:moveTo>
                  <a:lnTo>
                    <a:pt x="4635" y="18618"/>
                  </a:lnTo>
                  <a:lnTo>
                    <a:pt x="5562" y="23368"/>
                  </a:lnTo>
                  <a:lnTo>
                    <a:pt x="9309" y="27089"/>
                  </a:lnTo>
                  <a:lnTo>
                    <a:pt x="14046" y="28028"/>
                  </a:lnTo>
                  <a:lnTo>
                    <a:pt x="14046" y="23469"/>
                  </a:lnTo>
                  <a:lnTo>
                    <a:pt x="11734" y="22733"/>
                  </a:lnTo>
                  <a:lnTo>
                    <a:pt x="9944" y="20929"/>
                  </a:lnTo>
                  <a:lnTo>
                    <a:pt x="9207" y="18618"/>
                  </a:lnTo>
                  <a:close/>
                </a:path>
                <a:path w="33020" h="33019">
                  <a:moveTo>
                    <a:pt x="14046" y="9182"/>
                  </a:moveTo>
                  <a:lnTo>
                    <a:pt x="14046" y="4622"/>
                  </a:lnTo>
                  <a:lnTo>
                    <a:pt x="9321" y="5537"/>
                  </a:lnTo>
                  <a:lnTo>
                    <a:pt x="5587" y="9245"/>
                  </a:lnTo>
                  <a:lnTo>
                    <a:pt x="4635" y="13970"/>
                  </a:lnTo>
                  <a:lnTo>
                    <a:pt x="9220" y="13970"/>
                  </a:lnTo>
                  <a:lnTo>
                    <a:pt x="9969" y="11684"/>
                  </a:lnTo>
                  <a:lnTo>
                    <a:pt x="11760" y="9918"/>
                  </a:lnTo>
                  <a:lnTo>
                    <a:pt x="14046" y="9182"/>
                  </a:lnTo>
                  <a:close/>
                </a:path>
                <a:path w="33020" h="33019">
                  <a:moveTo>
                    <a:pt x="16344" y="23863"/>
                  </a:moveTo>
                  <a:lnTo>
                    <a:pt x="15544" y="23863"/>
                  </a:lnTo>
                  <a:lnTo>
                    <a:pt x="14770" y="23710"/>
                  </a:lnTo>
                  <a:lnTo>
                    <a:pt x="14046" y="23469"/>
                  </a:lnTo>
                  <a:lnTo>
                    <a:pt x="14046" y="28028"/>
                  </a:lnTo>
                  <a:lnTo>
                    <a:pt x="14782" y="28168"/>
                  </a:lnTo>
                  <a:lnTo>
                    <a:pt x="15557" y="28270"/>
                  </a:lnTo>
                  <a:lnTo>
                    <a:pt x="16344" y="28270"/>
                  </a:lnTo>
                  <a:lnTo>
                    <a:pt x="17157" y="28270"/>
                  </a:lnTo>
                  <a:lnTo>
                    <a:pt x="17932" y="28168"/>
                  </a:lnTo>
                  <a:lnTo>
                    <a:pt x="18707" y="28028"/>
                  </a:lnTo>
                  <a:lnTo>
                    <a:pt x="18707" y="23456"/>
                  </a:lnTo>
                  <a:lnTo>
                    <a:pt x="17957" y="23698"/>
                  </a:lnTo>
                  <a:lnTo>
                    <a:pt x="17183" y="23863"/>
                  </a:lnTo>
                  <a:lnTo>
                    <a:pt x="16344" y="23863"/>
                  </a:lnTo>
                  <a:close/>
                </a:path>
                <a:path w="33020" h="33019">
                  <a:moveTo>
                    <a:pt x="28054" y="18618"/>
                  </a:moveTo>
                  <a:lnTo>
                    <a:pt x="23495" y="18618"/>
                  </a:lnTo>
                  <a:lnTo>
                    <a:pt x="22758" y="20916"/>
                  </a:lnTo>
                  <a:lnTo>
                    <a:pt x="20993" y="22707"/>
                  </a:lnTo>
                  <a:lnTo>
                    <a:pt x="18707" y="23456"/>
                  </a:lnTo>
                  <a:lnTo>
                    <a:pt x="18707" y="28028"/>
                  </a:lnTo>
                  <a:lnTo>
                    <a:pt x="23418" y="27076"/>
                  </a:lnTo>
                  <a:lnTo>
                    <a:pt x="27139" y="23355"/>
                  </a:lnTo>
                  <a:lnTo>
                    <a:pt x="28054" y="18618"/>
                  </a:lnTo>
                  <a:close/>
                </a:path>
                <a:path w="33020" h="33019">
                  <a:moveTo>
                    <a:pt x="8813" y="16332"/>
                  </a:moveTo>
                  <a:lnTo>
                    <a:pt x="8813" y="15494"/>
                  </a:lnTo>
                  <a:lnTo>
                    <a:pt x="8978" y="14732"/>
                  </a:lnTo>
                  <a:lnTo>
                    <a:pt x="9220" y="13970"/>
                  </a:lnTo>
                  <a:lnTo>
                    <a:pt x="4635" y="13970"/>
                  </a:lnTo>
                  <a:lnTo>
                    <a:pt x="4495" y="14732"/>
                  </a:lnTo>
                  <a:lnTo>
                    <a:pt x="4406" y="15506"/>
                  </a:lnTo>
                  <a:lnTo>
                    <a:pt x="4406" y="16332"/>
                  </a:lnTo>
                  <a:lnTo>
                    <a:pt x="4406" y="17106"/>
                  </a:lnTo>
                  <a:lnTo>
                    <a:pt x="4495" y="17881"/>
                  </a:lnTo>
                  <a:lnTo>
                    <a:pt x="4635" y="18618"/>
                  </a:lnTo>
                  <a:lnTo>
                    <a:pt x="9207" y="18618"/>
                  </a:lnTo>
                  <a:lnTo>
                    <a:pt x="8953" y="17894"/>
                  </a:lnTo>
                  <a:lnTo>
                    <a:pt x="8813" y="17132"/>
                  </a:lnTo>
                  <a:lnTo>
                    <a:pt x="8813" y="16332"/>
                  </a:lnTo>
                  <a:close/>
                </a:path>
                <a:path w="33020" h="33019">
                  <a:moveTo>
                    <a:pt x="32677" y="16332"/>
                  </a:moveTo>
                  <a:lnTo>
                    <a:pt x="32677" y="25349"/>
                  </a:lnTo>
                  <a:lnTo>
                    <a:pt x="25374" y="32664"/>
                  </a:lnTo>
                  <a:lnTo>
                    <a:pt x="16344" y="32664"/>
                  </a:lnTo>
                  <a:lnTo>
                    <a:pt x="7315" y="32664"/>
                  </a:lnTo>
                  <a:lnTo>
                    <a:pt x="0" y="25349"/>
                  </a:lnTo>
                  <a:lnTo>
                    <a:pt x="0" y="16332"/>
                  </a:lnTo>
                  <a:lnTo>
                    <a:pt x="0" y="7302"/>
                  </a:lnTo>
                  <a:lnTo>
                    <a:pt x="7315" y="0"/>
                  </a:lnTo>
                  <a:lnTo>
                    <a:pt x="16344" y="0"/>
                  </a:lnTo>
                  <a:lnTo>
                    <a:pt x="25374" y="0"/>
                  </a:lnTo>
                  <a:lnTo>
                    <a:pt x="32677" y="7302"/>
                  </a:lnTo>
                  <a:lnTo>
                    <a:pt x="32677" y="16332"/>
                  </a:lnTo>
                  <a:close/>
                </a:path>
                <a:path w="33020" h="33019">
                  <a:moveTo>
                    <a:pt x="16344" y="8788"/>
                  </a:moveTo>
                  <a:lnTo>
                    <a:pt x="17183" y="8788"/>
                  </a:lnTo>
                  <a:lnTo>
                    <a:pt x="17957" y="8953"/>
                  </a:lnTo>
                  <a:lnTo>
                    <a:pt x="18707" y="9194"/>
                  </a:lnTo>
                  <a:lnTo>
                    <a:pt x="18707" y="4622"/>
                  </a:lnTo>
                  <a:lnTo>
                    <a:pt x="17932" y="4470"/>
                  </a:lnTo>
                  <a:lnTo>
                    <a:pt x="17157" y="4381"/>
                  </a:lnTo>
                  <a:lnTo>
                    <a:pt x="16344" y="4381"/>
                  </a:lnTo>
                  <a:lnTo>
                    <a:pt x="15557" y="4381"/>
                  </a:lnTo>
                  <a:lnTo>
                    <a:pt x="14782" y="4470"/>
                  </a:lnTo>
                  <a:lnTo>
                    <a:pt x="14046" y="4622"/>
                  </a:lnTo>
                  <a:lnTo>
                    <a:pt x="14046" y="9182"/>
                  </a:lnTo>
                  <a:lnTo>
                    <a:pt x="14770" y="8953"/>
                  </a:lnTo>
                  <a:lnTo>
                    <a:pt x="15544" y="8788"/>
                  </a:lnTo>
                  <a:lnTo>
                    <a:pt x="16344" y="8788"/>
                  </a:lnTo>
                  <a:close/>
                </a:path>
                <a:path w="33020" h="33019">
                  <a:moveTo>
                    <a:pt x="23482" y="13970"/>
                  </a:moveTo>
                  <a:lnTo>
                    <a:pt x="28054" y="13970"/>
                  </a:lnTo>
                  <a:lnTo>
                    <a:pt x="27114" y="9258"/>
                  </a:lnTo>
                  <a:lnTo>
                    <a:pt x="23406" y="5562"/>
                  </a:lnTo>
                  <a:lnTo>
                    <a:pt x="18707" y="4622"/>
                  </a:lnTo>
                  <a:lnTo>
                    <a:pt x="18707" y="9194"/>
                  </a:lnTo>
                  <a:lnTo>
                    <a:pt x="20967" y="9944"/>
                  </a:lnTo>
                  <a:lnTo>
                    <a:pt x="22720" y="11709"/>
                  </a:lnTo>
                  <a:lnTo>
                    <a:pt x="23482" y="13970"/>
                  </a:lnTo>
                  <a:close/>
                </a:path>
                <a:path w="33020" h="33019">
                  <a:moveTo>
                    <a:pt x="23888" y="16332"/>
                  </a:moveTo>
                  <a:lnTo>
                    <a:pt x="23888" y="17132"/>
                  </a:lnTo>
                  <a:lnTo>
                    <a:pt x="23723" y="17894"/>
                  </a:lnTo>
                  <a:lnTo>
                    <a:pt x="23495" y="18618"/>
                  </a:lnTo>
                  <a:lnTo>
                    <a:pt x="28054" y="18618"/>
                  </a:lnTo>
                  <a:lnTo>
                    <a:pt x="28206" y="17881"/>
                  </a:lnTo>
                  <a:lnTo>
                    <a:pt x="28282" y="17106"/>
                  </a:lnTo>
                  <a:lnTo>
                    <a:pt x="28282" y="16332"/>
                  </a:lnTo>
                  <a:lnTo>
                    <a:pt x="28282" y="15506"/>
                  </a:lnTo>
                  <a:lnTo>
                    <a:pt x="28206" y="14732"/>
                  </a:lnTo>
                  <a:lnTo>
                    <a:pt x="28054" y="13970"/>
                  </a:lnTo>
                  <a:lnTo>
                    <a:pt x="23482" y="13970"/>
                  </a:lnTo>
                  <a:lnTo>
                    <a:pt x="23710" y="14732"/>
                  </a:lnTo>
                  <a:lnTo>
                    <a:pt x="23888" y="15494"/>
                  </a:lnTo>
                  <a:lnTo>
                    <a:pt x="23888" y="16332"/>
                  </a:lnTo>
                  <a:close/>
                </a:path>
                <a:path w="33020" h="33019">
                  <a:moveTo>
                    <a:pt x="9207" y="18618"/>
                  </a:moveTo>
                  <a:lnTo>
                    <a:pt x="4635" y="18618"/>
                  </a:lnTo>
                  <a:lnTo>
                    <a:pt x="5562" y="23368"/>
                  </a:lnTo>
                  <a:lnTo>
                    <a:pt x="9309" y="27089"/>
                  </a:lnTo>
                  <a:lnTo>
                    <a:pt x="14046" y="28028"/>
                  </a:lnTo>
                  <a:lnTo>
                    <a:pt x="14046" y="23469"/>
                  </a:lnTo>
                  <a:lnTo>
                    <a:pt x="11734" y="22733"/>
                  </a:lnTo>
                  <a:lnTo>
                    <a:pt x="9944" y="20929"/>
                  </a:lnTo>
                  <a:lnTo>
                    <a:pt x="9207" y="18618"/>
                  </a:lnTo>
                  <a:close/>
                </a:path>
                <a:path w="33020" h="33019">
                  <a:moveTo>
                    <a:pt x="14046" y="9182"/>
                  </a:moveTo>
                  <a:lnTo>
                    <a:pt x="14046" y="4622"/>
                  </a:lnTo>
                  <a:lnTo>
                    <a:pt x="9321" y="5537"/>
                  </a:lnTo>
                  <a:lnTo>
                    <a:pt x="5587" y="9245"/>
                  </a:lnTo>
                  <a:lnTo>
                    <a:pt x="4635" y="13970"/>
                  </a:lnTo>
                  <a:lnTo>
                    <a:pt x="9220" y="13970"/>
                  </a:lnTo>
                  <a:lnTo>
                    <a:pt x="9969" y="11684"/>
                  </a:lnTo>
                  <a:lnTo>
                    <a:pt x="11760" y="9918"/>
                  </a:lnTo>
                  <a:lnTo>
                    <a:pt x="14046" y="9182"/>
                  </a:lnTo>
                  <a:close/>
                </a:path>
                <a:path w="33020" h="33019">
                  <a:moveTo>
                    <a:pt x="16344" y="23863"/>
                  </a:moveTo>
                  <a:lnTo>
                    <a:pt x="15544" y="23863"/>
                  </a:lnTo>
                  <a:lnTo>
                    <a:pt x="14770" y="23710"/>
                  </a:lnTo>
                  <a:lnTo>
                    <a:pt x="14046" y="23469"/>
                  </a:lnTo>
                  <a:lnTo>
                    <a:pt x="14046" y="28028"/>
                  </a:lnTo>
                  <a:lnTo>
                    <a:pt x="14782" y="28168"/>
                  </a:lnTo>
                  <a:lnTo>
                    <a:pt x="15557" y="28270"/>
                  </a:lnTo>
                  <a:lnTo>
                    <a:pt x="16344" y="28270"/>
                  </a:lnTo>
                  <a:lnTo>
                    <a:pt x="17157" y="28270"/>
                  </a:lnTo>
                  <a:lnTo>
                    <a:pt x="17932" y="28168"/>
                  </a:lnTo>
                  <a:lnTo>
                    <a:pt x="18707" y="28028"/>
                  </a:lnTo>
                  <a:lnTo>
                    <a:pt x="18707" y="23456"/>
                  </a:lnTo>
                  <a:lnTo>
                    <a:pt x="17957" y="23698"/>
                  </a:lnTo>
                  <a:lnTo>
                    <a:pt x="17183" y="23863"/>
                  </a:lnTo>
                  <a:lnTo>
                    <a:pt x="16344" y="23863"/>
                  </a:lnTo>
                  <a:close/>
                </a:path>
                <a:path w="33020" h="33019">
                  <a:moveTo>
                    <a:pt x="28054" y="18618"/>
                  </a:moveTo>
                  <a:lnTo>
                    <a:pt x="23495" y="18618"/>
                  </a:lnTo>
                  <a:lnTo>
                    <a:pt x="22758" y="20916"/>
                  </a:lnTo>
                  <a:lnTo>
                    <a:pt x="20993" y="22707"/>
                  </a:lnTo>
                  <a:lnTo>
                    <a:pt x="18707" y="23456"/>
                  </a:lnTo>
                  <a:lnTo>
                    <a:pt x="18707" y="28028"/>
                  </a:lnTo>
                  <a:lnTo>
                    <a:pt x="23418" y="27076"/>
                  </a:lnTo>
                  <a:lnTo>
                    <a:pt x="27139" y="23355"/>
                  </a:lnTo>
                  <a:lnTo>
                    <a:pt x="28054" y="18618"/>
                  </a:lnTo>
                  <a:close/>
                </a:path>
                <a:path w="33020" h="33019">
                  <a:moveTo>
                    <a:pt x="8813" y="16332"/>
                  </a:moveTo>
                  <a:lnTo>
                    <a:pt x="8813" y="15494"/>
                  </a:lnTo>
                  <a:lnTo>
                    <a:pt x="8978" y="14732"/>
                  </a:lnTo>
                  <a:lnTo>
                    <a:pt x="9220" y="13970"/>
                  </a:lnTo>
                  <a:lnTo>
                    <a:pt x="4635" y="13970"/>
                  </a:lnTo>
                  <a:lnTo>
                    <a:pt x="4495" y="14732"/>
                  </a:lnTo>
                  <a:lnTo>
                    <a:pt x="4406" y="15506"/>
                  </a:lnTo>
                  <a:lnTo>
                    <a:pt x="4406" y="16332"/>
                  </a:lnTo>
                  <a:lnTo>
                    <a:pt x="4406" y="17106"/>
                  </a:lnTo>
                  <a:lnTo>
                    <a:pt x="4495" y="17881"/>
                  </a:lnTo>
                  <a:lnTo>
                    <a:pt x="4635" y="18618"/>
                  </a:lnTo>
                  <a:lnTo>
                    <a:pt x="9207" y="18618"/>
                  </a:lnTo>
                  <a:lnTo>
                    <a:pt x="8953" y="17894"/>
                  </a:lnTo>
                  <a:lnTo>
                    <a:pt x="8813" y="17132"/>
                  </a:lnTo>
                  <a:lnTo>
                    <a:pt x="8813" y="16332"/>
                  </a:lnTo>
                  <a:close/>
                </a:path>
                <a:path w="33020" h="33019">
                  <a:moveTo>
                    <a:pt x="16344" y="8788"/>
                  </a:moveTo>
                  <a:lnTo>
                    <a:pt x="17183" y="8788"/>
                  </a:lnTo>
                  <a:lnTo>
                    <a:pt x="17957" y="8953"/>
                  </a:lnTo>
                  <a:lnTo>
                    <a:pt x="18707" y="9194"/>
                  </a:lnTo>
                  <a:lnTo>
                    <a:pt x="18707" y="4622"/>
                  </a:lnTo>
                  <a:lnTo>
                    <a:pt x="17932" y="4470"/>
                  </a:lnTo>
                  <a:lnTo>
                    <a:pt x="17157" y="4381"/>
                  </a:lnTo>
                  <a:lnTo>
                    <a:pt x="16344" y="4381"/>
                  </a:lnTo>
                  <a:lnTo>
                    <a:pt x="15557" y="4381"/>
                  </a:lnTo>
                  <a:lnTo>
                    <a:pt x="14782" y="4470"/>
                  </a:lnTo>
                  <a:lnTo>
                    <a:pt x="14046" y="4622"/>
                  </a:lnTo>
                  <a:lnTo>
                    <a:pt x="14046" y="9182"/>
                  </a:lnTo>
                  <a:lnTo>
                    <a:pt x="14770" y="8953"/>
                  </a:lnTo>
                  <a:lnTo>
                    <a:pt x="15544" y="8788"/>
                  </a:lnTo>
                  <a:lnTo>
                    <a:pt x="16344" y="8788"/>
                  </a:lnTo>
                  <a:close/>
                </a:path>
                <a:path w="33020" h="33019">
                  <a:moveTo>
                    <a:pt x="23482" y="13970"/>
                  </a:moveTo>
                  <a:lnTo>
                    <a:pt x="28054" y="13970"/>
                  </a:lnTo>
                  <a:lnTo>
                    <a:pt x="27114" y="9258"/>
                  </a:lnTo>
                  <a:lnTo>
                    <a:pt x="23406" y="5562"/>
                  </a:lnTo>
                  <a:lnTo>
                    <a:pt x="18707" y="4622"/>
                  </a:lnTo>
                  <a:lnTo>
                    <a:pt x="18707" y="9194"/>
                  </a:lnTo>
                  <a:lnTo>
                    <a:pt x="20967" y="9944"/>
                  </a:lnTo>
                  <a:lnTo>
                    <a:pt x="22720" y="11709"/>
                  </a:lnTo>
                  <a:lnTo>
                    <a:pt x="23482" y="13970"/>
                  </a:lnTo>
                  <a:close/>
                </a:path>
                <a:path w="33020" h="33019">
                  <a:moveTo>
                    <a:pt x="23888" y="16332"/>
                  </a:moveTo>
                  <a:lnTo>
                    <a:pt x="23888" y="17132"/>
                  </a:lnTo>
                  <a:lnTo>
                    <a:pt x="23723" y="17894"/>
                  </a:lnTo>
                  <a:lnTo>
                    <a:pt x="23495" y="18618"/>
                  </a:lnTo>
                  <a:lnTo>
                    <a:pt x="28054" y="18618"/>
                  </a:lnTo>
                  <a:lnTo>
                    <a:pt x="28206" y="17881"/>
                  </a:lnTo>
                  <a:lnTo>
                    <a:pt x="28282" y="17106"/>
                  </a:lnTo>
                  <a:lnTo>
                    <a:pt x="28282" y="16332"/>
                  </a:lnTo>
                  <a:lnTo>
                    <a:pt x="28282" y="15506"/>
                  </a:lnTo>
                  <a:lnTo>
                    <a:pt x="28206" y="14732"/>
                  </a:lnTo>
                  <a:lnTo>
                    <a:pt x="28054" y="13970"/>
                  </a:lnTo>
                  <a:lnTo>
                    <a:pt x="23482" y="13970"/>
                  </a:lnTo>
                  <a:lnTo>
                    <a:pt x="23710" y="14732"/>
                  </a:lnTo>
                  <a:lnTo>
                    <a:pt x="23888" y="15494"/>
                  </a:lnTo>
                  <a:lnTo>
                    <a:pt x="23888" y="16332"/>
                  </a:lnTo>
                  <a:close/>
                </a:path>
                <a:path w="33020" h="33019">
                  <a:moveTo>
                    <a:pt x="9207" y="18618"/>
                  </a:moveTo>
                  <a:lnTo>
                    <a:pt x="4635" y="18618"/>
                  </a:lnTo>
                  <a:lnTo>
                    <a:pt x="5562" y="23368"/>
                  </a:lnTo>
                  <a:lnTo>
                    <a:pt x="9309" y="27089"/>
                  </a:lnTo>
                  <a:lnTo>
                    <a:pt x="14046" y="28028"/>
                  </a:lnTo>
                  <a:lnTo>
                    <a:pt x="14046" y="23469"/>
                  </a:lnTo>
                  <a:lnTo>
                    <a:pt x="11734" y="22733"/>
                  </a:lnTo>
                  <a:lnTo>
                    <a:pt x="9944" y="20929"/>
                  </a:lnTo>
                  <a:lnTo>
                    <a:pt x="9207" y="18618"/>
                  </a:lnTo>
                  <a:close/>
                </a:path>
                <a:path w="33020" h="33019">
                  <a:moveTo>
                    <a:pt x="14046" y="9182"/>
                  </a:moveTo>
                  <a:lnTo>
                    <a:pt x="14046" y="4622"/>
                  </a:lnTo>
                  <a:lnTo>
                    <a:pt x="9321" y="5537"/>
                  </a:lnTo>
                  <a:lnTo>
                    <a:pt x="5587" y="9245"/>
                  </a:lnTo>
                  <a:lnTo>
                    <a:pt x="4635" y="13970"/>
                  </a:lnTo>
                  <a:lnTo>
                    <a:pt x="9220" y="13970"/>
                  </a:lnTo>
                  <a:lnTo>
                    <a:pt x="9969" y="11684"/>
                  </a:lnTo>
                  <a:lnTo>
                    <a:pt x="11760" y="9918"/>
                  </a:lnTo>
                  <a:lnTo>
                    <a:pt x="14046" y="9182"/>
                  </a:lnTo>
                  <a:close/>
                </a:path>
                <a:path w="33020" h="33019">
                  <a:moveTo>
                    <a:pt x="16344" y="23863"/>
                  </a:moveTo>
                  <a:lnTo>
                    <a:pt x="15544" y="23863"/>
                  </a:lnTo>
                  <a:lnTo>
                    <a:pt x="14770" y="23710"/>
                  </a:lnTo>
                  <a:lnTo>
                    <a:pt x="14046" y="23469"/>
                  </a:lnTo>
                  <a:lnTo>
                    <a:pt x="14046" y="28028"/>
                  </a:lnTo>
                  <a:lnTo>
                    <a:pt x="14782" y="28168"/>
                  </a:lnTo>
                  <a:lnTo>
                    <a:pt x="15557" y="28270"/>
                  </a:lnTo>
                  <a:lnTo>
                    <a:pt x="16344" y="28270"/>
                  </a:lnTo>
                  <a:lnTo>
                    <a:pt x="17157" y="28270"/>
                  </a:lnTo>
                  <a:lnTo>
                    <a:pt x="17932" y="28168"/>
                  </a:lnTo>
                  <a:lnTo>
                    <a:pt x="18707" y="28028"/>
                  </a:lnTo>
                  <a:lnTo>
                    <a:pt x="18707" y="23456"/>
                  </a:lnTo>
                  <a:lnTo>
                    <a:pt x="17957" y="23698"/>
                  </a:lnTo>
                  <a:lnTo>
                    <a:pt x="17183" y="23863"/>
                  </a:lnTo>
                  <a:lnTo>
                    <a:pt x="16344" y="23863"/>
                  </a:lnTo>
                  <a:close/>
                </a:path>
                <a:path w="33020" h="33019">
                  <a:moveTo>
                    <a:pt x="28054" y="18618"/>
                  </a:moveTo>
                  <a:lnTo>
                    <a:pt x="23495" y="18618"/>
                  </a:lnTo>
                  <a:lnTo>
                    <a:pt x="22758" y="20916"/>
                  </a:lnTo>
                  <a:lnTo>
                    <a:pt x="20993" y="22707"/>
                  </a:lnTo>
                  <a:lnTo>
                    <a:pt x="18707" y="23456"/>
                  </a:lnTo>
                  <a:lnTo>
                    <a:pt x="18707" y="28028"/>
                  </a:lnTo>
                  <a:lnTo>
                    <a:pt x="23418" y="27076"/>
                  </a:lnTo>
                  <a:lnTo>
                    <a:pt x="27139" y="23355"/>
                  </a:lnTo>
                  <a:lnTo>
                    <a:pt x="28054" y="18618"/>
                  </a:lnTo>
                  <a:close/>
                </a:path>
                <a:path w="33020" h="33019">
                  <a:moveTo>
                    <a:pt x="8813" y="16332"/>
                  </a:moveTo>
                  <a:lnTo>
                    <a:pt x="8813" y="15494"/>
                  </a:lnTo>
                  <a:lnTo>
                    <a:pt x="8978" y="14732"/>
                  </a:lnTo>
                  <a:lnTo>
                    <a:pt x="9220" y="13970"/>
                  </a:lnTo>
                  <a:lnTo>
                    <a:pt x="4635" y="13970"/>
                  </a:lnTo>
                  <a:lnTo>
                    <a:pt x="4495" y="14732"/>
                  </a:lnTo>
                  <a:lnTo>
                    <a:pt x="4406" y="15506"/>
                  </a:lnTo>
                  <a:lnTo>
                    <a:pt x="4406" y="16332"/>
                  </a:lnTo>
                  <a:lnTo>
                    <a:pt x="4406" y="17106"/>
                  </a:lnTo>
                  <a:lnTo>
                    <a:pt x="4495" y="17881"/>
                  </a:lnTo>
                  <a:lnTo>
                    <a:pt x="4635" y="18618"/>
                  </a:lnTo>
                  <a:lnTo>
                    <a:pt x="9207" y="18618"/>
                  </a:lnTo>
                  <a:lnTo>
                    <a:pt x="8953" y="17894"/>
                  </a:lnTo>
                  <a:lnTo>
                    <a:pt x="8813" y="17132"/>
                  </a:lnTo>
                  <a:lnTo>
                    <a:pt x="8813" y="16332"/>
                  </a:lnTo>
                  <a:close/>
                </a:path>
                <a:path w="33020" h="33019">
                  <a:moveTo>
                    <a:pt x="16344" y="8788"/>
                  </a:moveTo>
                  <a:lnTo>
                    <a:pt x="17183" y="8788"/>
                  </a:lnTo>
                  <a:lnTo>
                    <a:pt x="17957" y="8953"/>
                  </a:lnTo>
                  <a:lnTo>
                    <a:pt x="18707" y="9194"/>
                  </a:lnTo>
                  <a:lnTo>
                    <a:pt x="18707" y="4622"/>
                  </a:lnTo>
                  <a:lnTo>
                    <a:pt x="17932" y="4470"/>
                  </a:lnTo>
                  <a:lnTo>
                    <a:pt x="17157" y="4381"/>
                  </a:lnTo>
                  <a:lnTo>
                    <a:pt x="16344" y="4381"/>
                  </a:lnTo>
                  <a:lnTo>
                    <a:pt x="15557" y="4381"/>
                  </a:lnTo>
                  <a:lnTo>
                    <a:pt x="14782" y="4470"/>
                  </a:lnTo>
                  <a:lnTo>
                    <a:pt x="14046" y="4622"/>
                  </a:lnTo>
                  <a:lnTo>
                    <a:pt x="14046" y="9182"/>
                  </a:lnTo>
                  <a:lnTo>
                    <a:pt x="14770" y="8953"/>
                  </a:lnTo>
                  <a:lnTo>
                    <a:pt x="15544" y="8788"/>
                  </a:lnTo>
                  <a:lnTo>
                    <a:pt x="16344" y="8788"/>
                  </a:lnTo>
                  <a:close/>
                </a:path>
                <a:path w="33020" h="33019">
                  <a:moveTo>
                    <a:pt x="23482" y="13970"/>
                  </a:moveTo>
                  <a:lnTo>
                    <a:pt x="28054" y="13970"/>
                  </a:lnTo>
                  <a:lnTo>
                    <a:pt x="27114" y="9258"/>
                  </a:lnTo>
                  <a:lnTo>
                    <a:pt x="23406" y="5562"/>
                  </a:lnTo>
                  <a:lnTo>
                    <a:pt x="18707" y="4622"/>
                  </a:lnTo>
                  <a:lnTo>
                    <a:pt x="18707" y="9194"/>
                  </a:lnTo>
                  <a:lnTo>
                    <a:pt x="20967" y="9944"/>
                  </a:lnTo>
                  <a:lnTo>
                    <a:pt x="22720" y="11709"/>
                  </a:lnTo>
                  <a:lnTo>
                    <a:pt x="23482" y="13970"/>
                  </a:lnTo>
                  <a:close/>
                </a:path>
                <a:path w="33020" h="33019">
                  <a:moveTo>
                    <a:pt x="23888" y="16332"/>
                  </a:moveTo>
                  <a:lnTo>
                    <a:pt x="23888" y="17132"/>
                  </a:lnTo>
                  <a:lnTo>
                    <a:pt x="23723" y="17894"/>
                  </a:lnTo>
                  <a:lnTo>
                    <a:pt x="23495" y="18618"/>
                  </a:lnTo>
                  <a:lnTo>
                    <a:pt x="28054" y="18618"/>
                  </a:lnTo>
                  <a:lnTo>
                    <a:pt x="28206" y="17881"/>
                  </a:lnTo>
                  <a:lnTo>
                    <a:pt x="28282" y="17106"/>
                  </a:lnTo>
                  <a:lnTo>
                    <a:pt x="28282" y="16332"/>
                  </a:lnTo>
                  <a:lnTo>
                    <a:pt x="28282" y="15506"/>
                  </a:lnTo>
                  <a:lnTo>
                    <a:pt x="28206" y="14732"/>
                  </a:lnTo>
                  <a:lnTo>
                    <a:pt x="28054" y="13970"/>
                  </a:lnTo>
                  <a:lnTo>
                    <a:pt x="23482" y="13970"/>
                  </a:lnTo>
                  <a:lnTo>
                    <a:pt x="23710" y="14732"/>
                  </a:lnTo>
                  <a:lnTo>
                    <a:pt x="23888" y="15494"/>
                  </a:lnTo>
                  <a:lnTo>
                    <a:pt x="23888" y="16332"/>
                  </a:lnTo>
                  <a:close/>
                </a:path>
                <a:path w="33020" h="33019">
                  <a:moveTo>
                    <a:pt x="9207" y="18618"/>
                  </a:moveTo>
                  <a:lnTo>
                    <a:pt x="4635" y="18618"/>
                  </a:lnTo>
                  <a:lnTo>
                    <a:pt x="5562" y="23368"/>
                  </a:lnTo>
                  <a:lnTo>
                    <a:pt x="9309" y="27089"/>
                  </a:lnTo>
                  <a:lnTo>
                    <a:pt x="14046" y="28028"/>
                  </a:lnTo>
                  <a:lnTo>
                    <a:pt x="14046" y="23469"/>
                  </a:lnTo>
                  <a:lnTo>
                    <a:pt x="11734" y="22733"/>
                  </a:lnTo>
                  <a:lnTo>
                    <a:pt x="9944" y="20929"/>
                  </a:lnTo>
                  <a:lnTo>
                    <a:pt x="9207" y="18618"/>
                  </a:lnTo>
                  <a:close/>
                </a:path>
                <a:path w="33020" h="33019">
                  <a:moveTo>
                    <a:pt x="14046" y="9182"/>
                  </a:moveTo>
                  <a:lnTo>
                    <a:pt x="14046" y="4622"/>
                  </a:lnTo>
                  <a:lnTo>
                    <a:pt x="9321" y="5537"/>
                  </a:lnTo>
                  <a:lnTo>
                    <a:pt x="5587" y="9245"/>
                  </a:lnTo>
                  <a:lnTo>
                    <a:pt x="4635" y="13970"/>
                  </a:lnTo>
                  <a:lnTo>
                    <a:pt x="9220" y="13970"/>
                  </a:lnTo>
                  <a:lnTo>
                    <a:pt x="9969" y="11684"/>
                  </a:lnTo>
                  <a:lnTo>
                    <a:pt x="11760" y="9918"/>
                  </a:lnTo>
                  <a:lnTo>
                    <a:pt x="14046" y="9182"/>
                  </a:lnTo>
                  <a:close/>
                </a:path>
                <a:path w="33020" h="33019">
                  <a:moveTo>
                    <a:pt x="16344" y="23863"/>
                  </a:moveTo>
                  <a:lnTo>
                    <a:pt x="15544" y="23863"/>
                  </a:lnTo>
                  <a:lnTo>
                    <a:pt x="14770" y="23710"/>
                  </a:lnTo>
                  <a:lnTo>
                    <a:pt x="14046" y="23469"/>
                  </a:lnTo>
                  <a:lnTo>
                    <a:pt x="14046" y="28028"/>
                  </a:lnTo>
                  <a:lnTo>
                    <a:pt x="14782" y="28168"/>
                  </a:lnTo>
                  <a:lnTo>
                    <a:pt x="15557" y="28270"/>
                  </a:lnTo>
                  <a:lnTo>
                    <a:pt x="16344" y="28270"/>
                  </a:lnTo>
                  <a:lnTo>
                    <a:pt x="17157" y="28270"/>
                  </a:lnTo>
                  <a:lnTo>
                    <a:pt x="17932" y="28168"/>
                  </a:lnTo>
                  <a:lnTo>
                    <a:pt x="18707" y="28028"/>
                  </a:lnTo>
                  <a:lnTo>
                    <a:pt x="18707" y="23456"/>
                  </a:lnTo>
                  <a:lnTo>
                    <a:pt x="17957" y="23698"/>
                  </a:lnTo>
                  <a:lnTo>
                    <a:pt x="17183" y="23863"/>
                  </a:lnTo>
                  <a:lnTo>
                    <a:pt x="16344" y="23863"/>
                  </a:lnTo>
                  <a:close/>
                </a:path>
                <a:path w="33020" h="33019">
                  <a:moveTo>
                    <a:pt x="28054" y="18618"/>
                  </a:moveTo>
                  <a:lnTo>
                    <a:pt x="23495" y="18618"/>
                  </a:lnTo>
                  <a:lnTo>
                    <a:pt x="22758" y="20916"/>
                  </a:lnTo>
                  <a:lnTo>
                    <a:pt x="20993" y="22707"/>
                  </a:lnTo>
                  <a:lnTo>
                    <a:pt x="18707" y="23456"/>
                  </a:lnTo>
                  <a:lnTo>
                    <a:pt x="18707" y="28028"/>
                  </a:lnTo>
                  <a:lnTo>
                    <a:pt x="23418" y="27076"/>
                  </a:lnTo>
                  <a:lnTo>
                    <a:pt x="27139" y="23355"/>
                  </a:lnTo>
                  <a:lnTo>
                    <a:pt x="28054" y="18618"/>
                  </a:lnTo>
                  <a:close/>
                </a:path>
                <a:path w="33020" h="33019">
                  <a:moveTo>
                    <a:pt x="8813" y="16332"/>
                  </a:moveTo>
                  <a:lnTo>
                    <a:pt x="8813" y="15494"/>
                  </a:lnTo>
                  <a:lnTo>
                    <a:pt x="8978" y="14732"/>
                  </a:lnTo>
                  <a:lnTo>
                    <a:pt x="9220" y="13970"/>
                  </a:lnTo>
                  <a:lnTo>
                    <a:pt x="4635" y="13970"/>
                  </a:lnTo>
                  <a:lnTo>
                    <a:pt x="4495" y="14732"/>
                  </a:lnTo>
                  <a:lnTo>
                    <a:pt x="4406" y="15506"/>
                  </a:lnTo>
                  <a:lnTo>
                    <a:pt x="4406" y="16332"/>
                  </a:lnTo>
                  <a:lnTo>
                    <a:pt x="4406" y="17106"/>
                  </a:lnTo>
                  <a:lnTo>
                    <a:pt x="4495" y="17881"/>
                  </a:lnTo>
                  <a:lnTo>
                    <a:pt x="4635" y="18618"/>
                  </a:lnTo>
                  <a:lnTo>
                    <a:pt x="9207" y="18618"/>
                  </a:lnTo>
                  <a:lnTo>
                    <a:pt x="8953" y="17894"/>
                  </a:lnTo>
                  <a:lnTo>
                    <a:pt x="8813" y="17132"/>
                  </a:lnTo>
                  <a:lnTo>
                    <a:pt x="8813" y="16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645404" y="248478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677" y="7315"/>
                  </a:moveTo>
                  <a:lnTo>
                    <a:pt x="25374" y="0"/>
                  </a:lnTo>
                  <a:lnTo>
                    <a:pt x="7315" y="0"/>
                  </a:lnTo>
                  <a:lnTo>
                    <a:pt x="0" y="7315"/>
                  </a:lnTo>
                  <a:lnTo>
                    <a:pt x="0" y="25349"/>
                  </a:lnTo>
                  <a:lnTo>
                    <a:pt x="7315" y="32677"/>
                  </a:lnTo>
                  <a:lnTo>
                    <a:pt x="25374" y="32677"/>
                  </a:lnTo>
                  <a:lnTo>
                    <a:pt x="32677" y="25349"/>
                  </a:lnTo>
                  <a:lnTo>
                    <a:pt x="32677" y="16332"/>
                  </a:lnTo>
                  <a:lnTo>
                    <a:pt x="32677" y="7315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645403" y="248478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374" y="0"/>
                  </a:moveTo>
                  <a:lnTo>
                    <a:pt x="7315" y="0"/>
                  </a:lnTo>
                  <a:lnTo>
                    <a:pt x="0" y="7315"/>
                  </a:lnTo>
                  <a:lnTo>
                    <a:pt x="0" y="25349"/>
                  </a:lnTo>
                  <a:lnTo>
                    <a:pt x="7315" y="32677"/>
                  </a:lnTo>
                  <a:lnTo>
                    <a:pt x="25374" y="32677"/>
                  </a:lnTo>
                  <a:lnTo>
                    <a:pt x="32677" y="25349"/>
                  </a:lnTo>
                  <a:lnTo>
                    <a:pt x="32677" y="16332"/>
                  </a:lnTo>
                  <a:lnTo>
                    <a:pt x="32677" y="7315"/>
                  </a:lnTo>
                  <a:lnTo>
                    <a:pt x="2537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645403" y="248478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677" y="16332"/>
                  </a:moveTo>
                  <a:lnTo>
                    <a:pt x="32677" y="25349"/>
                  </a:lnTo>
                  <a:lnTo>
                    <a:pt x="25374" y="32677"/>
                  </a:lnTo>
                  <a:lnTo>
                    <a:pt x="16344" y="32677"/>
                  </a:lnTo>
                  <a:lnTo>
                    <a:pt x="7315" y="32677"/>
                  </a:lnTo>
                  <a:lnTo>
                    <a:pt x="0" y="25349"/>
                  </a:lnTo>
                  <a:lnTo>
                    <a:pt x="0" y="16332"/>
                  </a:lnTo>
                  <a:lnTo>
                    <a:pt x="0" y="7315"/>
                  </a:lnTo>
                  <a:lnTo>
                    <a:pt x="7315" y="0"/>
                  </a:lnTo>
                  <a:lnTo>
                    <a:pt x="16344" y="0"/>
                  </a:lnTo>
                  <a:lnTo>
                    <a:pt x="25374" y="0"/>
                  </a:lnTo>
                  <a:lnTo>
                    <a:pt x="32677" y="7315"/>
                  </a:lnTo>
                  <a:lnTo>
                    <a:pt x="32677" y="16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659450" y="24891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3111" y="0"/>
                  </a:moveTo>
                  <a:lnTo>
                    <a:pt x="1511" y="0"/>
                  </a:lnTo>
                  <a:lnTo>
                    <a:pt x="736" y="76"/>
                  </a:lnTo>
                  <a:lnTo>
                    <a:pt x="0" y="228"/>
                  </a:lnTo>
                  <a:lnTo>
                    <a:pt x="0" y="4787"/>
                  </a:lnTo>
                  <a:lnTo>
                    <a:pt x="723" y="4546"/>
                  </a:lnTo>
                  <a:lnTo>
                    <a:pt x="1498" y="4394"/>
                  </a:lnTo>
                  <a:lnTo>
                    <a:pt x="2298" y="4394"/>
                  </a:lnTo>
                  <a:lnTo>
                    <a:pt x="3136" y="4394"/>
                  </a:lnTo>
                  <a:lnTo>
                    <a:pt x="3911" y="4559"/>
                  </a:lnTo>
                  <a:lnTo>
                    <a:pt x="4660" y="4800"/>
                  </a:lnTo>
                  <a:lnTo>
                    <a:pt x="4660" y="228"/>
                  </a:lnTo>
                  <a:lnTo>
                    <a:pt x="3886" y="63"/>
                  </a:lnTo>
                  <a:lnTo>
                    <a:pt x="311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659450" y="24891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98" y="4394"/>
                  </a:moveTo>
                  <a:lnTo>
                    <a:pt x="3136" y="4394"/>
                  </a:lnTo>
                  <a:lnTo>
                    <a:pt x="3911" y="4559"/>
                  </a:lnTo>
                  <a:lnTo>
                    <a:pt x="4660" y="4800"/>
                  </a:lnTo>
                  <a:lnTo>
                    <a:pt x="4660" y="228"/>
                  </a:lnTo>
                  <a:lnTo>
                    <a:pt x="3886" y="63"/>
                  </a:lnTo>
                  <a:lnTo>
                    <a:pt x="3111" y="0"/>
                  </a:lnTo>
                  <a:lnTo>
                    <a:pt x="2298" y="0"/>
                  </a:lnTo>
                  <a:lnTo>
                    <a:pt x="1511" y="0"/>
                  </a:lnTo>
                  <a:lnTo>
                    <a:pt x="736" y="76"/>
                  </a:lnTo>
                  <a:lnTo>
                    <a:pt x="0" y="228"/>
                  </a:lnTo>
                  <a:lnTo>
                    <a:pt x="0" y="4787"/>
                  </a:lnTo>
                  <a:lnTo>
                    <a:pt x="723" y="4546"/>
                  </a:lnTo>
                  <a:lnTo>
                    <a:pt x="1498" y="4394"/>
                  </a:lnTo>
                  <a:lnTo>
                    <a:pt x="2298" y="43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664110" y="24894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571"/>
                  </a:lnTo>
                  <a:lnTo>
                    <a:pt x="2260" y="5321"/>
                  </a:lnTo>
                  <a:lnTo>
                    <a:pt x="4013" y="7099"/>
                  </a:lnTo>
                  <a:lnTo>
                    <a:pt x="4775" y="9359"/>
                  </a:lnTo>
                  <a:lnTo>
                    <a:pt x="9347" y="9359"/>
                  </a:lnTo>
                  <a:lnTo>
                    <a:pt x="8407" y="4648"/>
                  </a:lnTo>
                  <a:lnTo>
                    <a:pt x="4699" y="9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664110" y="24894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775" y="9359"/>
                  </a:moveTo>
                  <a:lnTo>
                    <a:pt x="9347" y="9359"/>
                  </a:lnTo>
                  <a:lnTo>
                    <a:pt x="8407" y="4648"/>
                  </a:lnTo>
                  <a:lnTo>
                    <a:pt x="4699" y="939"/>
                  </a:lnTo>
                  <a:lnTo>
                    <a:pt x="0" y="0"/>
                  </a:lnTo>
                  <a:lnTo>
                    <a:pt x="0" y="4571"/>
                  </a:lnTo>
                  <a:lnTo>
                    <a:pt x="2260" y="5321"/>
                  </a:lnTo>
                  <a:lnTo>
                    <a:pt x="4013" y="7099"/>
                  </a:lnTo>
                  <a:lnTo>
                    <a:pt x="4775" y="93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668886" y="249877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1" y="0"/>
                  </a:moveTo>
                  <a:lnTo>
                    <a:pt x="0" y="0"/>
                  </a:lnTo>
                  <a:lnTo>
                    <a:pt x="228" y="736"/>
                  </a:lnTo>
                  <a:lnTo>
                    <a:pt x="406" y="1524"/>
                  </a:lnTo>
                  <a:lnTo>
                    <a:pt x="406" y="2349"/>
                  </a:lnTo>
                  <a:lnTo>
                    <a:pt x="406" y="3149"/>
                  </a:lnTo>
                  <a:lnTo>
                    <a:pt x="241" y="3911"/>
                  </a:lnTo>
                  <a:lnTo>
                    <a:pt x="12" y="4648"/>
                  </a:lnTo>
                  <a:lnTo>
                    <a:pt x="4571" y="4648"/>
                  </a:lnTo>
                  <a:lnTo>
                    <a:pt x="4724" y="3911"/>
                  </a:lnTo>
                  <a:lnTo>
                    <a:pt x="4800" y="3124"/>
                  </a:lnTo>
                  <a:lnTo>
                    <a:pt x="4800" y="1536"/>
                  </a:lnTo>
                  <a:lnTo>
                    <a:pt x="4724" y="74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668886" y="249877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06" y="2349"/>
                  </a:moveTo>
                  <a:lnTo>
                    <a:pt x="406" y="3149"/>
                  </a:lnTo>
                  <a:lnTo>
                    <a:pt x="241" y="3911"/>
                  </a:lnTo>
                  <a:lnTo>
                    <a:pt x="12" y="4648"/>
                  </a:lnTo>
                  <a:lnTo>
                    <a:pt x="4571" y="4648"/>
                  </a:lnTo>
                  <a:lnTo>
                    <a:pt x="4724" y="3911"/>
                  </a:lnTo>
                  <a:lnTo>
                    <a:pt x="4800" y="3124"/>
                  </a:lnTo>
                  <a:lnTo>
                    <a:pt x="4800" y="2336"/>
                  </a:lnTo>
                  <a:lnTo>
                    <a:pt x="4800" y="1536"/>
                  </a:lnTo>
                  <a:lnTo>
                    <a:pt x="4724" y="749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228" y="736"/>
                  </a:lnTo>
                  <a:lnTo>
                    <a:pt x="406" y="1524"/>
                  </a:lnTo>
                  <a:lnTo>
                    <a:pt x="406" y="234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650039" y="2503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72" y="0"/>
                  </a:moveTo>
                  <a:lnTo>
                    <a:pt x="0" y="0"/>
                  </a:lnTo>
                  <a:lnTo>
                    <a:pt x="927" y="4749"/>
                  </a:lnTo>
                  <a:lnTo>
                    <a:pt x="4673" y="8483"/>
                  </a:lnTo>
                  <a:lnTo>
                    <a:pt x="9410" y="9410"/>
                  </a:lnTo>
                  <a:lnTo>
                    <a:pt x="9410" y="4851"/>
                  </a:lnTo>
                  <a:lnTo>
                    <a:pt x="7099" y="4102"/>
                  </a:lnTo>
                  <a:lnTo>
                    <a:pt x="5308" y="231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650039" y="2503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72" y="0"/>
                  </a:moveTo>
                  <a:lnTo>
                    <a:pt x="0" y="0"/>
                  </a:lnTo>
                  <a:lnTo>
                    <a:pt x="927" y="4749"/>
                  </a:lnTo>
                  <a:lnTo>
                    <a:pt x="4673" y="8483"/>
                  </a:lnTo>
                  <a:lnTo>
                    <a:pt x="9410" y="9410"/>
                  </a:lnTo>
                  <a:lnTo>
                    <a:pt x="9410" y="4851"/>
                  </a:lnTo>
                  <a:lnTo>
                    <a:pt x="7099" y="4102"/>
                  </a:lnTo>
                  <a:lnTo>
                    <a:pt x="5308" y="2311"/>
                  </a:lnTo>
                  <a:lnTo>
                    <a:pt x="457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650039" y="24894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10" y="0"/>
                  </a:moveTo>
                  <a:lnTo>
                    <a:pt x="4686" y="914"/>
                  </a:lnTo>
                  <a:lnTo>
                    <a:pt x="952" y="4622"/>
                  </a:lnTo>
                  <a:lnTo>
                    <a:pt x="0" y="9359"/>
                  </a:lnTo>
                  <a:lnTo>
                    <a:pt x="4584" y="9359"/>
                  </a:lnTo>
                  <a:lnTo>
                    <a:pt x="5334" y="7073"/>
                  </a:lnTo>
                  <a:lnTo>
                    <a:pt x="7124" y="5295"/>
                  </a:lnTo>
                  <a:lnTo>
                    <a:pt x="9410" y="4559"/>
                  </a:lnTo>
                  <a:lnTo>
                    <a:pt x="941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650039" y="24894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10" y="4559"/>
                  </a:moveTo>
                  <a:lnTo>
                    <a:pt x="9410" y="0"/>
                  </a:lnTo>
                  <a:lnTo>
                    <a:pt x="4686" y="914"/>
                  </a:lnTo>
                  <a:lnTo>
                    <a:pt x="952" y="4622"/>
                  </a:lnTo>
                  <a:lnTo>
                    <a:pt x="0" y="9359"/>
                  </a:lnTo>
                  <a:lnTo>
                    <a:pt x="4584" y="9359"/>
                  </a:lnTo>
                  <a:lnTo>
                    <a:pt x="5334" y="7073"/>
                  </a:lnTo>
                  <a:lnTo>
                    <a:pt x="7124" y="5295"/>
                  </a:lnTo>
                  <a:lnTo>
                    <a:pt x="9410" y="455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659450" y="250824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660" y="0"/>
                  </a:moveTo>
                  <a:lnTo>
                    <a:pt x="3911" y="253"/>
                  </a:lnTo>
                  <a:lnTo>
                    <a:pt x="3136" y="419"/>
                  </a:lnTo>
                  <a:lnTo>
                    <a:pt x="2298" y="419"/>
                  </a:lnTo>
                  <a:lnTo>
                    <a:pt x="1498" y="419"/>
                  </a:lnTo>
                  <a:lnTo>
                    <a:pt x="723" y="253"/>
                  </a:lnTo>
                  <a:lnTo>
                    <a:pt x="0" y="25"/>
                  </a:lnTo>
                  <a:lnTo>
                    <a:pt x="0" y="4584"/>
                  </a:lnTo>
                  <a:lnTo>
                    <a:pt x="736" y="4724"/>
                  </a:lnTo>
                  <a:lnTo>
                    <a:pt x="1511" y="4800"/>
                  </a:lnTo>
                  <a:lnTo>
                    <a:pt x="3111" y="4800"/>
                  </a:lnTo>
                  <a:lnTo>
                    <a:pt x="3886" y="4724"/>
                  </a:lnTo>
                  <a:lnTo>
                    <a:pt x="4660" y="4559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659450" y="250824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98" y="419"/>
                  </a:moveTo>
                  <a:lnTo>
                    <a:pt x="1498" y="419"/>
                  </a:lnTo>
                  <a:lnTo>
                    <a:pt x="723" y="253"/>
                  </a:lnTo>
                  <a:lnTo>
                    <a:pt x="0" y="25"/>
                  </a:lnTo>
                  <a:lnTo>
                    <a:pt x="0" y="4584"/>
                  </a:lnTo>
                  <a:lnTo>
                    <a:pt x="736" y="4724"/>
                  </a:lnTo>
                  <a:lnTo>
                    <a:pt x="1511" y="4800"/>
                  </a:lnTo>
                  <a:lnTo>
                    <a:pt x="2298" y="4800"/>
                  </a:lnTo>
                  <a:lnTo>
                    <a:pt x="3111" y="4800"/>
                  </a:lnTo>
                  <a:lnTo>
                    <a:pt x="3886" y="4724"/>
                  </a:lnTo>
                  <a:lnTo>
                    <a:pt x="4660" y="4559"/>
                  </a:lnTo>
                  <a:lnTo>
                    <a:pt x="4660" y="0"/>
                  </a:lnTo>
                  <a:lnTo>
                    <a:pt x="3911" y="253"/>
                  </a:lnTo>
                  <a:lnTo>
                    <a:pt x="3136" y="419"/>
                  </a:lnTo>
                  <a:lnTo>
                    <a:pt x="2298" y="41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664110" y="2503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47" y="0"/>
                  </a:moveTo>
                  <a:lnTo>
                    <a:pt x="4787" y="0"/>
                  </a:lnTo>
                  <a:lnTo>
                    <a:pt x="4051" y="2285"/>
                  </a:lnTo>
                  <a:lnTo>
                    <a:pt x="2286" y="4076"/>
                  </a:lnTo>
                  <a:lnTo>
                    <a:pt x="0" y="4825"/>
                  </a:lnTo>
                  <a:lnTo>
                    <a:pt x="0" y="9385"/>
                  </a:lnTo>
                  <a:lnTo>
                    <a:pt x="4711" y="8458"/>
                  </a:lnTo>
                  <a:lnTo>
                    <a:pt x="8432" y="472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664110" y="2503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47" y="0"/>
                  </a:moveTo>
                  <a:lnTo>
                    <a:pt x="4787" y="0"/>
                  </a:lnTo>
                  <a:lnTo>
                    <a:pt x="4051" y="2285"/>
                  </a:lnTo>
                  <a:lnTo>
                    <a:pt x="2286" y="4076"/>
                  </a:lnTo>
                  <a:lnTo>
                    <a:pt x="0" y="4825"/>
                  </a:lnTo>
                  <a:lnTo>
                    <a:pt x="0" y="9385"/>
                  </a:lnTo>
                  <a:lnTo>
                    <a:pt x="4711" y="8458"/>
                  </a:lnTo>
                  <a:lnTo>
                    <a:pt x="8432" y="4724"/>
                  </a:lnTo>
                  <a:lnTo>
                    <a:pt x="934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649810" y="249877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813" y="0"/>
                  </a:moveTo>
                  <a:lnTo>
                    <a:pt x="228" y="0"/>
                  </a:lnTo>
                  <a:lnTo>
                    <a:pt x="88" y="749"/>
                  </a:lnTo>
                  <a:lnTo>
                    <a:pt x="0" y="1536"/>
                  </a:lnTo>
                  <a:lnTo>
                    <a:pt x="0" y="3124"/>
                  </a:lnTo>
                  <a:lnTo>
                    <a:pt x="88" y="3911"/>
                  </a:lnTo>
                  <a:lnTo>
                    <a:pt x="228" y="4648"/>
                  </a:lnTo>
                  <a:lnTo>
                    <a:pt x="4800" y="4648"/>
                  </a:lnTo>
                  <a:lnTo>
                    <a:pt x="4546" y="3911"/>
                  </a:lnTo>
                  <a:lnTo>
                    <a:pt x="4406" y="3149"/>
                  </a:lnTo>
                  <a:lnTo>
                    <a:pt x="4406" y="2349"/>
                  </a:lnTo>
                  <a:lnTo>
                    <a:pt x="4406" y="1524"/>
                  </a:lnTo>
                  <a:lnTo>
                    <a:pt x="4571" y="736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645403" y="248478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8813" y="16344"/>
                  </a:moveTo>
                  <a:lnTo>
                    <a:pt x="8813" y="15519"/>
                  </a:lnTo>
                  <a:lnTo>
                    <a:pt x="8978" y="14731"/>
                  </a:lnTo>
                  <a:lnTo>
                    <a:pt x="9220" y="13995"/>
                  </a:lnTo>
                  <a:lnTo>
                    <a:pt x="4635" y="13995"/>
                  </a:lnTo>
                  <a:lnTo>
                    <a:pt x="4495" y="14744"/>
                  </a:lnTo>
                  <a:lnTo>
                    <a:pt x="4406" y="15532"/>
                  </a:lnTo>
                  <a:lnTo>
                    <a:pt x="4406" y="16332"/>
                  </a:lnTo>
                  <a:lnTo>
                    <a:pt x="4406" y="17119"/>
                  </a:lnTo>
                  <a:lnTo>
                    <a:pt x="4495" y="17906"/>
                  </a:lnTo>
                  <a:lnTo>
                    <a:pt x="4635" y="18643"/>
                  </a:lnTo>
                  <a:lnTo>
                    <a:pt x="9207" y="18643"/>
                  </a:lnTo>
                  <a:lnTo>
                    <a:pt x="8953" y="17906"/>
                  </a:lnTo>
                  <a:lnTo>
                    <a:pt x="8813" y="17144"/>
                  </a:lnTo>
                  <a:lnTo>
                    <a:pt x="8813" y="16344"/>
                  </a:lnTo>
                  <a:close/>
                </a:path>
                <a:path w="33020" h="33019">
                  <a:moveTo>
                    <a:pt x="32677" y="16332"/>
                  </a:moveTo>
                  <a:lnTo>
                    <a:pt x="32677" y="25349"/>
                  </a:lnTo>
                  <a:lnTo>
                    <a:pt x="25374" y="32677"/>
                  </a:lnTo>
                  <a:lnTo>
                    <a:pt x="16344" y="32677"/>
                  </a:lnTo>
                  <a:lnTo>
                    <a:pt x="7315" y="32677"/>
                  </a:lnTo>
                  <a:lnTo>
                    <a:pt x="0" y="25349"/>
                  </a:lnTo>
                  <a:lnTo>
                    <a:pt x="0" y="16332"/>
                  </a:lnTo>
                  <a:lnTo>
                    <a:pt x="0" y="7315"/>
                  </a:lnTo>
                  <a:lnTo>
                    <a:pt x="7315" y="0"/>
                  </a:lnTo>
                  <a:lnTo>
                    <a:pt x="16344" y="0"/>
                  </a:lnTo>
                  <a:lnTo>
                    <a:pt x="25374" y="0"/>
                  </a:lnTo>
                  <a:lnTo>
                    <a:pt x="32677" y="7315"/>
                  </a:lnTo>
                  <a:lnTo>
                    <a:pt x="32677" y="16332"/>
                  </a:lnTo>
                  <a:close/>
                </a:path>
                <a:path w="33020" h="33019">
                  <a:moveTo>
                    <a:pt x="16344" y="8801"/>
                  </a:moveTo>
                  <a:lnTo>
                    <a:pt x="17183" y="8801"/>
                  </a:lnTo>
                  <a:lnTo>
                    <a:pt x="17957" y="8966"/>
                  </a:lnTo>
                  <a:lnTo>
                    <a:pt x="18707" y="9207"/>
                  </a:lnTo>
                  <a:lnTo>
                    <a:pt x="18707" y="4635"/>
                  </a:lnTo>
                  <a:lnTo>
                    <a:pt x="17932" y="4470"/>
                  </a:lnTo>
                  <a:lnTo>
                    <a:pt x="17157" y="4406"/>
                  </a:lnTo>
                  <a:lnTo>
                    <a:pt x="16344" y="4406"/>
                  </a:lnTo>
                  <a:lnTo>
                    <a:pt x="15557" y="4406"/>
                  </a:lnTo>
                  <a:lnTo>
                    <a:pt x="14782" y="4483"/>
                  </a:lnTo>
                  <a:lnTo>
                    <a:pt x="14046" y="4635"/>
                  </a:lnTo>
                  <a:lnTo>
                    <a:pt x="14046" y="9194"/>
                  </a:lnTo>
                  <a:lnTo>
                    <a:pt x="14770" y="8953"/>
                  </a:lnTo>
                  <a:lnTo>
                    <a:pt x="15544" y="8801"/>
                  </a:lnTo>
                  <a:lnTo>
                    <a:pt x="16344" y="8801"/>
                  </a:lnTo>
                  <a:close/>
                </a:path>
                <a:path w="33020" h="33019">
                  <a:moveTo>
                    <a:pt x="23482" y="13995"/>
                  </a:moveTo>
                  <a:lnTo>
                    <a:pt x="28054" y="13995"/>
                  </a:lnTo>
                  <a:lnTo>
                    <a:pt x="27114" y="9283"/>
                  </a:lnTo>
                  <a:lnTo>
                    <a:pt x="23406" y="5575"/>
                  </a:lnTo>
                  <a:lnTo>
                    <a:pt x="18707" y="4635"/>
                  </a:lnTo>
                  <a:lnTo>
                    <a:pt x="18707" y="9207"/>
                  </a:lnTo>
                  <a:lnTo>
                    <a:pt x="20967" y="9956"/>
                  </a:lnTo>
                  <a:lnTo>
                    <a:pt x="22720" y="11734"/>
                  </a:lnTo>
                  <a:lnTo>
                    <a:pt x="23482" y="13995"/>
                  </a:lnTo>
                  <a:close/>
                </a:path>
                <a:path w="33020" h="33019">
                  <a:moveTo>
                    <a:pt x="23888" y="16344"/>
                  </a:moveTo>
                  <a:lnTo>
                    <a:pt x="23888" y="17144"/>
                  </a:lnTo>
                  <a:lnTo>
                    <a:pt x="23723" y="17906"/>
                  </a:lnTo>
                  <a:lnTo>
                    <a:pt x="23495" y="18643"/>
                  </a:lnTo>
                  <a:lnTo>
                    <a:pt x="28054" y="18643"/>
                  </a:lnTo>
                  <a:lnTo>
                    <a:pt x="28206" y="17906"/>
                  </a:lnTo>
                  <a:lnTo>
                    <a:pt x="28282" y="17119"/>
                  </a:lnTo>
                  <a:lnTo>
                    <a:pt x="28282" y="16332"/>
                  </a:lnTo>
                  <a:lnTo>
                    <a:pt x="28282" y="15532"/>
                  </a:lnTo>
                  <a:lnTo>
                    <a:pt x="28206" y="14744"/>
                  </a:lnTo>
                  <a:lnTo>
                    <a:pt x="28054" y="13995"/>
                  </a:lnTo>
                  <a:lnTo>
                    <a:pt x="23482" y="13995"/>
                  </a:lnTo>
                  <a:lnTo>
                    <a:pt x="23710" y="14731"/>
                  </a:lnTo>
                  <a:lnTo>
                    <a:pt x="23888" y="15519"/>
                  </a:lnTo>
                  <a:lnTo>
                    <a:pt x="23888" y="16344"/>
                  </a:lnTo>
                  <a:close/>
                </a:path>
                <a:path w="33020" h="33019">
                  <a:moveTo>
                    <a:pt x="9207" y="18643"/>
                  </a:moveTo>
                  <a:lnTo>
                    <a:pt x="4635" y="18643"/>
                  </a:lnTo>
                  <a:lnTo>
                    <a:pt x="5562" y="23393"/>
                  </a:lnTo>
                  <a:lnTo>
                    <a:pt x="9309" y="27127"/>
                  </a:lnTo>
                  <a:lnTo>
                    <a:pt x="14046" y="28054"/>
                  </a:lnTo>
                  <a:lnTo>
                    <a:pt x="14046" y="23494"/>
                  </a:lnTo>
                  <a:lnTo>
                    <a:pt x="11734" y="22745"/>
                  </a:lnTo>
                  <a:lnTo>
                    <a:pt x="9944" y="20954"/>
                  </a:lnTo>
                  <a:lnTo>
                    <a:pt x="9207" y="18643"/>
                  </a:lnTo>
                  <a:close/>
                </a:path>
                <a:path w="33020" h="33019">
                  <a:moveTo>
                    <a:pt x="14046" y="9194"/>
                  </a:moveTo>
                  <a:lnTo>
                    <a:pt x="14046" y="4635"/>
                  </a:lnTo>
                  <a:lnTo>
                    <a:pt x="9321" y="5549"/>
                  </a:lnTo>
                  <a:lnTo>
                    <a:pt x="5587" y="9258"/>
                  </a:lnTo>
                  <a:lnTo>
                    <a:pt x="4635" y="13995"/>
                  </a:lnTo>
                  <a:lnTo>
                    <a:pt x="9220" y="13995"/>
                  </a:lnTo>
                  <a:lnTo>
                    <a:pt x="9969" y="11709"/>
                  </a:lnTo>
                  <a:lnTo>
                    <a:pt x="11760" y="9931"/>
                  </a:lnTo>
                  <a:lnTo>
                    <a:pt x="14046" y="9194"/>
                  </a:lnTo>
                  <a:close/>
                </a:path>
                <a:path w="33020" h="33019">
                  <a:moveTo>
                    <a:pt x="16344" y="23888"/>
                  </a:moveTo>
                  <a:lnTo>
                    <a:pt x="15544" y="23888"/>
                  </a:lnTo>
                  <a:lnTo>
                    <a:pt x="14770" y="23723"/>
                  </a:lnTo>
                  <a:lnTo>
                    <a:pt x="14046" y="23494"/>
                  </a:lnTo>
                  <a:lnTo>
                    <a:pt x="14046" y="28054"/>
                  </a:lnTo>
                  <a:lnTo>
                    <a:pt x="14782" y="28193"/>
                  </a:lnTo>
                  <a:lnTo>
                    <a:pt x="15557" y="28270"/>
                  </a:lnTo>
                  <a:lnTo>
                    <a:pt x="16344" y="28270"/>
                  </a:lnTo>
                  <a:lnTo>
                    <a:pt x="17157" y="28270"/>
                  </a:lnTo>
                  <a:lnTo>
                    <a:pt x="17932" y="28193"/>
                  </a:lnTo>
                  <a:lnTo>
                    <a:pt x="18707" y="28028"/>
                  </a:lnTo>
                  <a:lnTo>
                    <a:pt x="18707" y="23469"/>
                  </a:lnTo>
                  <a:lnTo>
                    <a:pt x="17957" y="23723"/>
                  </a:lnTo>
                  <a:lnTo>
                    <a:pt x="17183" y="23888"/>
                  </a:lnTo>
                  <a:lnTo>
                    <a:pt x="16344" y="23888"/>
                  </a:lnTo>
                  <a:close/>
                </a:path>
                <a:path w="33020" h="33019">
                  <a:moveTo>
                    <a:pt x="28054" y="18643"/>
                  </a:moveTo>
                  <a:lnTo>
                    <a:pt x="23495" y="18643"/>
                  </a:lnTo>
                  <a:lnTo>
                    <a:pt x="22758" y="20929"/>
                  </a:lnTo>
                  <a:lnTo>
                    <a:pt x="20993" y="22720"/>
                  </a:lnTo>
                  <a:lnTo>
                    <a:pt x="18707" y="23469"/>
                  </a:lnTo>
                  <a:lnTo>
                    <a:pt x="18707" y="28028"/>
                  </a:lnTo>
                  <a:lnTo>
                    <a:pt x="23418" y="27101"/>
                  </a:lnTo>
                  <a:lnTo>
                    <a:pt x="27139" y="23367"/>
                  </a:lnTo>
                  <a:lnTo>
                    <a:pt x="28054" y="18643"/>
                  </a:lnTo>
                  <a:close/>
                </a:path>
                <a:path w="33020" h="33019">
                  <a:moveTo>
                    <a:pt x="8813" y="16344"/>
                  </a:moveTo>
                  <a:lnTo>
                    <a:pt x="8813" y="15519"/>
                  </a:lnTo>
                  <a:lnTo>
                    <a:pt x="8978" y="14731"/>
                  </a:lnTo>
                  <a:lnTo>
                    <a:pt x="9220" y="13995"/>
                  </a:lnTo>
                  <a:lnTo>
                    <a:pt x="4635" y="13995"/>
                  </a:lnTo>
                  <a:lnTo>
                    <a:pt x="4495" y="14744"/>
                  </a:lnTo>
                  <a:lnTo>
                    <a:pt x="4406" y="15532"/>
                  </a:lnTo>
                  <a:lnTo>
                    <a:pt x="4406" y="16332"/>
                  </a:lnTo>
                  <a:lnTo>
                    <a:pt x="4406" y="17119"/>
                  </a:lnTo>
                  <a:lnTo>
                    <a:pt x="4495" y="17906"/>
                  </a:lnTo>
                  <a:lnTo>
                    <a:pt x="4635" y="18643"/>
                  </a:lnTo>
                  <a:lnTo>
                    <a:pt x="9207" y="18643"/>
                  </a:lnTo>
                  <a:lnTo>
                    <a:pt x="8953" y="17906"/>
                  </a:lnTo>
                  <a:lnTo>
                    <a:pt x="8813" y="17144"/>
                  </a:lnTo>
                  <a:lnTo>
                    <a:pt x="8813" y="1634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169926" y="3087852"/>
              <a:ext cx="281940" cy="69215"/>
            </a:xfrm>
            <a:custGeom>
              <a:avLst/>
              <a:gdLst/>
              <a:ahLst/>
              <a:cxnLst/>
              <a:rect l="l" t="t" r="r" b="b"/>
              <a:pathLst>
                <a:path w="281939" h="69214">
                  <a:moveTo>
                    <a:pt x="281584" y="0"/>
                  </a:moveTo>
                  <a:lnTo>
                    <a:pt x="0" y="0"/>
                  </a:lnTo>
                  <a:lnTo>
                    <a:pt x="0" y="68719"/>
                  </a:lnTo>
                  <a:lnTo>
                    <a:pt x="281584" y="68719"/>
                  </a:lnTo>
                  <a:lnTo>
                    <a:pt x="2815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6169926" y="3087852"/>
              <a:ext cx="281940" cy="69215"/>
            </a:xfrm>
            <a:custGeom>
              <a:avLst/>
              <a:gdLst/>
              <a:ahLst/>
              <a:cxnLst/>
              <a:rect l="l" t="t" r="r" b="b"/>
              <a:pathLst>
                <a:path w="281939" h="69214">
                  <a:moveTo>
                    <a:pt x="281584" y="68719"/>
                  </a:moveTo>
                  <a:lnTo>
                    <a:pt x="0" y="68719"/>
                  </a:lnTo>
                  <a:lnTo>
                    <a:pt x="0" y="0"/>
                  </a:lnTo>
                  <a:lnTo>
                    <a:pt x="281584" y="0"/>
                  </a:lnTo>
                  <a:lnTo>
                    <a:pt x="281584" y="687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2" name="object 3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67640" y="3085566"/>
              <a:ext cx="286156" cy="71005"/>
            </a:xfrm>
            <a:prstGeom prst="rect">
              <a:avLst/>
            </a:prstGeom>
          </p:spPr>
        </p:pic>
        <p:sp>
          <p:nvSpPr>
            <p:cNvPr id="323" name="object 323"/>
            <p:cNvSpPr/>
            <p:nvPr/>
          </p:nvSpPr>
          <p:spPr>
            <a:xfrm>
              <a:off x="5333314" y="1847710"/>
              <a:ext cx="664845" cy="1386840"/>
            </a:xfrm>
            <a:custGeom>
              <a:avLst/>
              <a:gdLst/>
              <a:ahLst/>
              <a:cxnLst/>
              <a:rect l="l" t="t" r="r" b="b"/>
              <a:pathLst>
                <a:path w="664845" h="1386839">
                  <a:moveTo>
                    <a:pt x="664476" y="0"/>
                  </a:moveTo>
                  <a:lnTo>
                    <a:pt x="0" y="0"/>
                  </a:lnTo>
                  <a:lnTo>
                    <a:pt x="0" y="1386814"/>
                  </a:lnTo>
                  <a:lnTo>
                    <a:pt x="664476" y="1386814"/>
                  </a:lnTo>
                  <a:lnTo>
                    <a:pt x="664476" y="974293"/>
                  </a:lnTo>
                  <a:lnTo>
                    <a:pt x="332244" y="974293"/>
                  </a:lnTo>
                  <a:lnTo>
                    <a:pt x="283728" y="969403"/>
                  </a:lnTo>
                  <a:lnTo>
                    <a:pt x="238541" y="955378"/>
                  </a:lnTo>
                  <a:lnTo>
                    <a:pt x="197652" y="933186"/>
                  </a:lnTo>
                  <a:lnTo>
                    <a:pt x="162028" y="903793"/>
                  </a:lnTo>
                  <a:lnTo>
                    <a:pt x="132636" y="868169"/>
                  </a:lnTo>
                  <a:lnTo>
                    <a:pt x="110443" y="827280"/>
                  </a:lnTo>
                  <a:lnTo>
                    <a:pt x="96418" y="782093"/>
                  </a:lnTo>
                  <a:lnTo>
                    <a:pt x="91528" y="733577"/>
                  </a:lnTo>
                  <a:lnTo>
                    <a:pt x="96418" y="685068"/>
                  </a:lnTo>
                  <a:lnTo>
                    <a:pt x="110443" y="639885"/>
                  </a:lnTo>
                  <a:lnTo>
                    <a:pt x="132636" y="598996"/>
                  </a:lnTo>
                  <a:lnTo>
                    <a:pt x="162028" y="563370"/>
                  </a:lnTo>
                  <a:lnTo>
                    <a:pt x="197652" y="533975"/>
                  </a:lnTo>
                  <a:lnTo>
                    <a:pt x="238541" y="511780"/>
                  </a:lnTo>
                  <a:lnTo>
                    <a:pt x="283728" y="497752"/>
                  </a:lnTo>
                  <a:lnTo>
                    <a:pt x="332244" y="492861"/>
                  </a:lnTo>
                  <a:lnTo>
                    <a:pt x="664476" y="492861"/>
                  </a:lnTo>
                  <a:lnTo>
                    <a:pt x="664476" y="0"/>
                  </a:lnTo>
                  <a:close/>
                </a:path>
                <a:path w="664845" h="1386839">
                  <a:moveTo>
                    <a:pt x="664476" y="492861"/>
                  </a:moveTo>
                  <a:lnTo>
                    <a:pt x="332244" y="492861"/>
                  </a:lnTo>
                  <a:lnTo>
                    <a:pt x="380757" y="497752"/>
                  </a:lnTo>
                  <a:lnTo>
                    <a:pt x="425942" y="511780"/>
                  </a:lnTo>
                  <a:lnTo>
                    <a:pt x="466831" y="533975"/>
                  </a:lnTo>
                  <a:lnTo>
                    <a:pt x="502456" y="563370"/>
                  </a:lnTo>
                  <a:lnTo>
                    <a:pt x="531850" y="598996"/>
                  </a:lnTo>
                  <a:lnTo>
                    <a:pt x="554043" y="639885"/>
                  </a:lnTo>
                  <a:lnTo>
                    <a:pt x="568070" y="685068"/>
                  </a:lnTo>
                  <a:lnTo>
                    <a:pt x="572960" y="733577"/>
                  </a:lnTo>
                  <a:lnTo>
                    <a:pt x="568070" y="782093"/>
                  </a:lnTo>
                  <a:lnTo>
                    <a:pt x="554043" y="827280"/>
                  </a:lnTo>
                  <a:lnTo>
                    <a:pt x="531850" y="868169"/>
                  </a:lnTo>
                  <a:lnTo>
                    <a:pt x="502456" y="903793"/>
                  </a:lnTo>
                  <a:lnTo>
                    <a:pt x="466831" y="933186"/>
                  </a:lnTo>
                  <a:lnTo>
                    <a:pt x="425942" y="955378"/>
                  </a:lnTo>
                  <a:lnTo>
                    <a:pt x="380757" y="969403"/>
                  </a:lnTo>
                  <a:lnTo>
                    <a:pt x="332244" y="974293"/>
                  </a:lnTo>
                  <a:lnTo>
                    <a:pt x="664476" y="974293"/>
                  </a:lnTo>
                  <a:lnTo>
                    <a:pt x="664476" y="492861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333314" y="1847697"/>
              <a:ext cx="664845" cy="1386840"/>
            </a:xfrm>
            <a:custGeom>
              <a:avLst/>
              <a:gdLst/>
              <a:ahLst/>
              <a:cxnLst/>
              <a:rect l="l" t="t" r="r" b="b"/>
              <a:pathLst>
                <a:path w="664845" h="1386839">
                  <a:moveTo>
                    <a:pt x="332244" y="492874"/>
                  </a:moveTo>
                  <a:lnTo>
                    <a:pt x="283728" y="497765"/>
                  </a:lnTo>
                  <a:lnTo>
                    <a:pt x="238541" y="511792"/>
                  </a:lnTo>
                  <a:lnTo>
                    <a:pt x="197652" y="533988"/>
                  </a:lnTo>
                  <a:lnTo>
                    <a:pt x="162028" y="563383"/>
                  </a:lnTo>
                  <a:lnTo>
                    <a:pt x="132636" y="599009"/>
                  </a:lnTo>
                  <a:lnTo>
                    <a:pt x="110443" y="639898"/>
                  </a:lnTo>
                  <a:lnTo>
                    <a:pt x="96418" y="685081"/>
                  </a:lnTo>
                  <a:lnTo>
                    <a:pt x="91528" y="733590"/>
                  </a:lnTo>
                  <a:lnTo>
                    <a:pt x="96418" y="782106"/>
                  </a:lnTo>
                  <a:lnTo>
                    <a:pt x="110443" y="827292"/>
                  </a:lnTo>
                  <a:lnTo>
                    <a:pt x="132636" y="868182"/>
                  </a:lnTo>
                  <a:lnTo>
                    <a:pt x="162028" y="903806"/>
                  </a:lnTo>
                  <a:lnTo>
                    <a:pt x="197652" y="933198"/>
                  </a:lnTo>
                  <a:lnTo>
                    <a:pt x="238541" y="955391"/>
                  </a:lnTo>
                  <a:lnTo>
                    <a:pt x="283728" y="969415"/>
                  </a:lnTo>
                  <a:lnTo>
                    <a:pt x="332244" y="974305"/>
                  </a:lnTo>
                  <a:lnTo>
                    <a:pt x="380757" y="969415"/>
                  </a:lnTo>
                  <a:lnTo>
                    <a:pt x="425942" y="955391"/>
                  </a:lnTo>
                  <a:lnTo>
                    <a:pt x="466831" y="933198"/>
                  </a:lnTo>
                  <a:lnTo>
                    <a:pt x="502456" y="903806"/>
                  </a:lnTo>
                  <a:lnTo>
                    <a:pt x="531850" y="868182"/>
                  </a:lnTo>
                  <a:lnTo>
                    <a:pt x="554043" y="827292"/>
                  </a:lnTo>
                  <a:lnTo>
                    <a:pt x="568070" y="782106"/>
                  </a:lnTo>
                  <a:lnTo>
                    <a:pt x="572960" y="733590"/>
                  </a:lnTo>
                  <a:lnTo>
                    <a:pt x="568070" y="685081"/>
                  </a:lnTo>
                  <a:lnTo>
                    <a:pt x="554043" y="639898"/>
                  </a:lnTo>
                  <a:lnTo>
                    <a:pt x="531850" y="599009"/>
                  </a:lnTo>
                  <a:lnTo>
                    <a:pt x="502456" y="563383"/>
                  </a:lnTo>
                  <a:lnTo>
                    <a:pt x="466831" y="533988"/>
                  </a:lnTo>
                  <a:lnTo>
                    <a:pt x="425942" y="511792"/>
                  </a:lnTo>
                  <a:lnTo>
                    <a:pt x="380757" y="497765"/>
                  </a:lnTo>
                  <a:lnTo>
                    <a:pt x="332244" y="492874"/>
                  </a:lnTo>
                  <a:close/>
                </a:path>
                <a:path w="664845" h="1386839">
                  <a:moveTo>
                    <a:pt x="664476" y="1386827"/>
                  </a:moveTo>
                  <a:lnTo>
                    <a:pt x="0" y="1386827"/>
                  </a:lnTo>
                  <a:lnTo>
                    <a:pt x="0" y="0"/>
                  </a:lnTo>
                  <a:lnTo>
                    <a:pt x="664476" y="0"/>
                  </a:lnTo>
                  <a:lnTo>
                    <a:pt x="664476" y="1386827"/>
                  </a:lnTo>
                  <a:close/>
                </a:path>
                <a:path w="664845" h="1386839">
                  <a:moveTo>
                    <a:pt x="598360" y="733590"/>
                  </a:moveTo>
                  <a:lnTo>
                    <a:pt x="594073" y="781426"/>
                  </a:lnTo>
                  <a:lnTo>
                    <a:pt x="581712" y="826450"/>
                  </a:lnTo>
                  <a:lnTo>
                    <a:pt x="562029" y="867909"/>
                  </a:lnTo>
                  <a:lnTo>
                    <a:pt x="535775" y="905052"/>
                  </a:lnTo>
                  <a:lnTo>
                    <a:pt x="503701" y="937127"/>
                  </a:lnTo>
                  <a:lnTo>
                    <a:pt x="466560" y="963383"/>
                  </a:lnTo>
                  <a:lnTo>
                    <a:pt x="425103" y="983068"/>
                  </a:lnTo>
                  <a:lnTo>
                    <a:pt x="380080" y="995430"/>
                  </a:lnTo>
                  <a:lnTo>
                    <a:pt x="332244" y="999718"/>
                  </a:lnTo>
                  <a:lnTo>
                    <a:pt x="284407" y="995430"/>
                  </a:lnTo>
                  <a:lnTo>
                    <a:pt x="239382" y="983068"/>
                  </a:lnTo>
                  <a:lnTo>
                    <a:pt x="197921" y="963383"/>
                  </a:lnTo>
                  <a:lnTo>
                    <a:pt x="160776" y="937127"/>
                  </a:lnTo>
                  <a:lnTo>
                    <a:pt x="128699" y="905052"/>
                  </a:lnTo>
                  <a:lnTo>
                    <a:pt x="102441" y="867909"/>
                  </a:lnTo>
                  <a:lnTo>
                    <a:pt x="82754" y="826450"/>
                  </a:lnTo>
                  <a:lnTo>
                    <a:pt x="70391" y="781426"/>
                  </a:lnTo>
                  <a:lnTo>
                    <a:pt x="66103" y="733590"/>
                  </a:lnTo>
                  <a:lnTo>
                    <a:pt x="70391" y="685753"/>
                  </a:lnTo>
                  <a:lnTo>
                    <a:pt x="82754" y="640729"/>
                  </a:lnTo>
                  <a:lnTo>
                    <a:pt x="102441" y="599270"/>
                  </a:lnTo>
                  <a:lnTo>
                    <a:pt x="128699" y="562127"/>
                  </a:lnTo>
                  <a:lnTo>
                    <a:pt x="160776" y="530052"/>
                  </a:lnTo>
                  <a:lnTo>
                    <a:pt x="197921" y="503796"/>
                  </a:lnTo>
                  <a:lnTo>
                    <a:pt x="239382" y="484111"/>
                  </a:lnTo>
                  <a:lnTo>
                    <a:pt x="284407" y="471749"/>
                  </a:lnTo>
                  <a:lnTo>
                    <a:pt x="332244" y="467461"/>
                  </a:lnTo>
                  <a:lnTo>
                    <a:pt x="380080" y="471749"/>
                  </a:lnTo>
                  <a:lnTo>
                    <a:pt x="425103" y="484111"/>
                  </a:lnTo>
                  <a:lnTo>
                    <a:pt x="466560" y="503796"/>
                  </a:lnTo>
                  <a:lnTo>
                    <a:pt x="503701" y="530052"/>
                  </a:lnTo>
                  <a:lnTo>
                    <a:pt x="535775" y="562127"/>
                  </a:lnTo>
                  <a:lnTo>
                    <a:pt x="562029" y="599270"/>
                  </a:lnTo>
                  <a:lnTo>
                    <a:pt x="581712" y="640729"/>
                  </a:lnTo>
                  <a:lnTo>
                    <a:pt x="594073" y="685753"/>
                  </a:lnTo>
                  <a:lnTo>
                    <a:pt x="598360" y="73359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467451" y="3202876"/>
              <a:ext cx="49530" cy="9525"/>
            </a:xfrm>
            <a:custGeom>
              <a:avLst/>
              <a:gdLst/>
              <a:ahLst/>
              <a:cxnLst/>
              <a:rect l="l" t="t" r="r" b="b"/>
              <a:pathLst>
                <a:path w="49529" h="9525">
                  <a:moveTo>
                    <a:pt x="49339" y="0"/>
                  </a:moveTo>
                  <a:lnTo>
                    <a:pt x="8000" y="0"/>
                  </a:lnTo>
                  <a:lnTo>
                    <a:pt x="0" y="6654"/>
                  </a:lnTo>
                  <a:lnTo>
                    <a:pt x="6680" y="9334"/>
                  </a:lnTo>
                  <a:lnTo>
                    <a:pt x="34683" y="9334"/>
                  </a:lnTo>
                  <a:lnTo>
                    <a:pt x="42011" y="6654"/>
                  </a:lnTo>
                  <a:lnTo>
                    <a:pt x="4933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467451" y="3202876"/>
              <a:ext cx="49530" cy="9525"/>
            </a:xfrm>
            <a:custGeom>
              <a:avLst/>
              <a:gdLst/>
              <a:ahLst/>
              <a:cxnLst/>
              <a:rect l="l" t="t" r="r" b="b"/>
              <a:pathLst>
                <a:path w="49529" h="9525">
                  <a:moveTo>
                    <a:pt x="0" y="6654"/>
                  </a:moveTo>
                  <a:lnTo>
                    <a:pt x="8000" y="0"/>
                  </a:lnTo>
                  <a:lnTo>
                    <a:pt x="49339" y="0"/>
                  </a:lnTo>
                  <a:lnTo>
                    <a:pt x="42011" y="6654"/>
                  </a:lnTo>
                  <a:lnTo>
                    <a:pt x="34683" y="9334"/>
                  </a:lnTo>
                  <a:lnTo>
                    <a:pt x="6680" y="9334"/>
                  </a:lnTo>
                  <a:lnTo>
                    <a:pt x="0" y="665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467451" y="3202876"/>
              <a:ext cx="49530" cy="15875"/>
            </a:xfrm>
            <a:custGeom>
              <a:avLst/>
              <a:gdLst/>
              <a:ahLst/>
              <a:cxnLst/>
              <a:rect l="l" t="t" r="r" b="b"/>
              <a:pathLst>
                <a:path w="49529" h="15875">
                  <a:moveTo>
                    <a:pt x="49339" y="0"/>
                  </a:moveTo>
                  <a:lnTo>
                    <a:pt x="42011" y="6654"/>
                  </a:lnTo>
                  <a:lnTo>
                    <a:pt x="34683" y="9334"/>
                  </a:lnTo>
                  <a:lnTo>
                    <a:pt x="6680" y="9334"/>
                  </a:lnTo>
                  <a:lnTo>
                    <a:pt x="0" y="6654"/>
                  </a:lnTo>
                  <a:lnTo>
                    <a:pt x="0" y="13106"/>
                  </a:lnTo>
                  <a:lnTo>
                    <a:pt x="6680" y="15773"/>
                  </a:lnTo>
                  <a:lnTo>
                    <a:pt x="34683" y="15773"/>
                  </a:lnTo>
                  <a:lnTo>
                    <a:pt x="42011" y="13106"/>
                  </a:lnTo>
                  <a:lnTo>
                    <a:pt x="49339" y="6426"/>
                  </a:lnTo>
                  <a:lnTo>
                    <a:pt x="4933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467451" y="3202876"/>
              <a:ext cx="49530" cy="15875"/>
            </a:xfrm>
            <a:custGeom>
              <a:avLst/>
              <a:gdLst/>
              <a:ahLst/>
              <a:cxnLst/>
              <a:rect l="l" t="t" r="r" b="b"/>
              <a:pathLst>
                <a:path w="49529" h="15875">
                  <a:moveTo>
                    <a:pt x="49339" y="0"/>
                  </a:moveTo>
                  <a:lnTo>
                    <a:pt x="42011" y="6654"/>
                  </a:lnTo>
                  <a:lnTo>
                    <a:pt x="34683" y="9334"/>
                  </a:lnTo>
                  <a:lnTo>
                    <a:pt x="6680" y="9334"/>
                  </a:lnTo>
                  <a:lnTo>
                    <a:pt x="0" y="6654"/>
                  </a:lnTo>
                  <a:lnTo>
                    <a:pt x="0" y="13106"/>
                  </a:lnTo>
                  <a:lnTo>
                    <a:pt x="6680" y="15773"/>
                  </a:lnTo>
                  <a:lnTo>
                    <a:pt x="34683" y="15773"/>
                  </a:lnTo>
                  <a:lnTo>
                    <a:pt x="42011" y="13106"/>
                  </a:lnTo>
                  <a:lnTo>
                    <a:pt x="49339" y="6426"/>
                  </a:lnTo>
                  <a:lnTo>
                    <a:pt x="49339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460441" y="3202876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39" h="13335">
                  <a:moveTo>
                    <a:pt x="15011" y="0"/>
                  </a:moveTo>
                  <a:lnTo>
                    <a:pt x="0" y="0"/>
                  </a:lnTo>
                  <a:lnTo>
                    <a:pt x="0" y="13004"/>
                  </a:lnTo>
                  <a:lnTo>
                    <a:pt x="7010" y="13004"/>
                  </a:lnTo>
                  <a:lnTo>
                    <a:pt x="7518" y="6502"/>
                  </a:lnTo>
                  <a:lnTo>
                    <a:pt x="150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460441" y="3202876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39" h="13335">
                  <a:moveTo>
                    <a:pt x="0" y="13004"/>
                  </a:moveTo>
                  <a:lnTo>
                    <a:pt x="7010" y="13004"/>
                  </a:lnTo>
                  <a:lnTo>
                    <a:pt x="7518" y="6502"/>
                  </a:lnTo>
                  <a:lnTo>
                    <a:pt x="15011" y="0"/>
                  </a:lnTo>
                  <a:lnTo>
                    <a:pt x="0" y="0"/>
                  </a:lnTo>
                  <a:lnTo>
                    <a:pt x="0" y="130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657748" y="3194596"/>
              <a:ext cx="36195" cy="5080"/>
            </a:xfrm>
            <a:custGeom>
              <a:avLst/>
              <a:gdLst/>
              <a:ahLst/>
              <a:cxnLst/>
              <a:rect l="l" t="t" r="r" b="b"/>
              <a:pathLst>
                <a:path w="36195" h="5080">
                  <a:moveTo>
                    <a:pt x="27838" y="0"/>
                  </a:moveTo>
                  <a:lnTo>
                    <a:pt x="8026" y="0"/>
                  </a:lnTo>
                  <a:lnTo>
                    <a:pt x="0" y="1092"/>
                  </a:lnTo>
                  <a:lnTo>
                    <a:pt x="0" y="3797"/>
                  </a:lnTo>
                  <a:lnTo>
                    <a:pt x="8026" y="4889"/>
                  </a:lnTo>
                  <a:lnTo>
                    <a:pt x="27838" y="4889"/>
                  </a:lnTo>
                  <a:lnTo>
                    <a:pt x="35877" y="3797"/>
                  </a:lnTo>
                  <a:lnTo>
                    <a:pt x="35877" y="2425"/>
                  </a:lnTo>
                  <a:lnTo>
                    <a:pt x="35877" y="1092"/>
                  </a:lnTo>
                  <a:lnTo>
                    <a:pt x="278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657748" y="3194596"/>
              <a:ext cx="36195" cy="5080"/>
            </a:xfrm>
            <a:custGeom>
              <a:avLst/>
              <a:gdLst/>
              <a:ahLst/>
              <a:cxnLst/>
              <a:rect l="l" t="t" r="r" b="b"/>
              <a:pathLst>
                <a:path w="36195" h="5080">
                  <a:moveTo>
                    <a:pt x="35877" y="2425"/>
                  </a:moveTo>
                  <a:lnTo>
                    <a:pt x="35877" y="3797"/>
                  </a:lnTo>
                  <a:lnTo>
                    <a:pt x="27838" y="4889"/>
                  </a:lnTo>
                  <a:lnTo>
                    <a:pt x="17945" y="4889"/>
                  </a:lnTo>
                  <a:lnTo>
                    <a:pt x="8026" y="4889"/>
                  </a:lnTo>
                  <a:lnTo>
                    <a:pt x="0" y="3797"/>
                  </a:lnTo>
                  <a:lnTo>
                    <a:pt x="0" y="2425"/>
                  </a:lnTo>
                  <a:lnTo>
                    <a:pt x="0" y="1092"/>
                  </a:lnTo>
                  <a:lnTo>
                    <a:pt x="8026" y="0"/>
                  </a:lnTo>
                  <a:lnTo>
                    <a:pt x="17945" y="0"/>
                  </a:lnTo>
                  <a:lnTo>
                    <a:pt x="27838" y="0"/>
                  </a:lnTo>
                  <a:lnTo>
                    <a:pt x="35877" y="1092"/>
                  </a:lnTo>
                  <a:lnTo>
                    <a:pt x="35877" y="24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646026" y="3193770"/>
              <a:ext cx="66040" cy="12065"/>
            </a:xfrm>
            <a:custGeom>
              <a:avLst/>
              <a:gdLst/>
              <a:ahLst/>
              <a:cxnLst/>
              <a:rect l="l" t="t" r="r" b="b"/>
              <a:pathLst>
                <a:path w="66039" h="12064">
                  <a:moveTo>
                    <a:pt x="65531" y="0"/>
                  </a:moveTo>
                  <a:lnTo>
                    <a:pt x="9270" y="0"/>
                  </a:lnTo>
                  <a:lnTo>
                    <a:pt x="0" y="7924"/>
                  </a:lnTo>
                  <a:lnTo>
                    <a:pt x="2233" y="9422"/>
                  </a:lnTo>
                  <a:lnTo>
                    <a:pt x="8324" y="10650"/>
                  </a:lnTo>
                  <a:lnTo>
                    <a:pt x="17359" y="11480"/>
                  </a:lnTo>
                  <a:lnTo>
                    <a:pt x="28422" y="11785"/>
                  </a:lnTo>
                  <a:lnTo>
                    <a:pt x="39493" y="11480"/>
                  </a:lnTo>
                  <a:lnTo>
                    <a:pt x="48531" y="10650"/>
                  </a:lnTo>
                  <a:lnTo>
                    <a:pt x="54624" y="9422"/>
                  </a:lnTo>
                  <a:lnTo>
                    <a:pt x="56857" y="7924"/>
                  </a:lnTo>
                  <a:lnTo>
                    <a:pt x="6553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646026" y="3193770"/>
              <a:ext cx="66040" cy="12065"/>
            </a:xfrm>
            <a:custGeom>
              <a:avLst/>
              <a:gdLst/>
              <a:ahLst/>
              <a:cxnLst/>
              <a:rect l="l" t="t" r="r" b="b"/>
              <a:pathLst>
                <a:path w="66039" h="12064">
                  <a:moveTo>
                    <a:pt x="56857" y="7924"/>
                  </a:moveTo>
                  <a:lnTo>
                    <a:pt x="54624" y="9422"/>
                  </a:lnTo>
                  <a:lnTo>
                    <a:pt x="48531" y="10650"/>
                  </a:lnTo>
                  <a:lnTo>
                    <a:pt x="39493" y="11480"/>
                  </a:lnTo>
                  <a:lnTo>
                    <a:pt x="28422" y="11785"/>
                  </a:lnTo>
                  <a:lnTo>
                    <a:pt x="17359" y="11480"/>
                  </a:lnTo>
                  <a:lnTo>
                    <a:pt x="8324" y="10650"/>
                  </a:lnTo>
                  <a:lnTo>
                    <a:pt x="2233" y="9422"/>
                  </a:lnTo>
                  <a:lnTo>
                    <a:pt x="0" y="7924"/>
                  </a:lnTo>
                  <a:lnTo>
                    <a:pt x="9270" y="0"/>
                  </a:lnTo>
                  <a:lnTo>
                    <a:pt x="65531" y="0"/>
                  </a:lnTo>
                  <a:lnTo>
                    <a:pt x="56857" y="792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979629" y="321232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709" y="0"/>
                  </a:moveTo>
                  <a:lnTo>
                    <a:pt x="3378" y="0"/>
                  </a:lnTo>
                  <a:lnTo>
                    <a:pt x="0" y="3378"/>
                  </a:lnTo>
                  <a:lnTo>
                    <a:pt x="0" y="11709"/>
                  </a:lnTo>
                  <a:lnTo>
                    <a:pt x="3378" y="15087"/>
                  </a:lnTo>
                  <a:lnTo>
                    <a:pt x="11709" y="15087"/>
                  </a:lnTo>
                  <a:lnTo>
                    <a:pt x="15087" y="11709"/>
                  </a:lnTo>
                  <a:lnTo>
                    <a:pt x="15087" y="7543"/>
                  </a:lnTo>
                  <a:lnTo>
                    <a:pt x="15087" y="3378"/>
                  </a:lnTo>
                  <a:lnTo>
                    <a:pt x="117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979629" y="321232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5087" y="7543"/>
                  </a:moveTo>
                  <a:lnTo>
                    <a:pt x="15087" y="11709"/>
                  </a:lnTo>
                  <a:lnTo>
                    <a:pt x="11709" y="15087"/>
                  </a:lnTo>
                  <a:lnTo>
                    <a:pt x="7543" y="15087"/>
                  </a:lnTo>
                  <a:lnTo>
                    <a:pt x="3378" y="15087"/>
                  </a:lnTo>
                  <a:lnTo>
                    <a:pt x="0" y="11709"/>
                  </a:lnTo>
                  <a:lnTo>
                    <a:pt x="0" y="7543"/>
                  </a:lnTo>
                  <a:lnTo>
                    <a:pt x="0" y="3378"/>
                  </a:lnTo>
                  <a:lnTo>
                    <a:pt x="3378" y="0"/>
                  </a:lnTo>
                  <a:lnTo>
                    <a:pt x="7543" y="0"/>
                  </a:lnTo>
                  <a:lnTo>
                    <a:pt x="11709" y="0"/>
                  </a:lnTo>
                  <a:lnTo>
                    <a:pt x="15087" y="3378"/>
                  </a:lnTo>
                  <a:lnTo>
                    <a:pt x="15087" y="75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704522" y="3207397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3284" y="0"/>
                  </a:moveTo>
                  <a:lnTo>
                    <a:pt x="4610" y="0"/>
                  </a:lnTo>
                  <a:lnTo>
                    <a:pt x="990" y="2997"/>
                  </a:lnTo>
                  <a:lnTo>
                    <a:pt x="0" y="7035"/>
                  </a:lnTo>
                  <a:lnTo>
                    <a:pt x="17894" y="7035"/>
                  </a:lnTo>
                  <a:lnTo>
                    <a:pt x="16903" y="2997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704522" y="3207397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7894" y="7035"/>
                  </a:moveTo>
                  <a:lnTo>
                    <a:pt x="16903" y="2997"/>
                  </a:lnTo>
                  <a:lnTo>
                    <a:pt x="13284" y="0"/>
                  </a:lnTo>
                  <a:lnTo>
                    <a:pt x="8953" y="0"/>
                  </a:lnTo>
                  <a:lnTo>
                    <a:pt x="4610" y="0"/>
                  </a:lnTo>
                  <a:lnTo>
                    <a:pt x="990" y="2997"/>
                  </a:lnTo>
                  <a:lnTo>
                    <a:pt x="0" y="7035"/>
                  </a:lnTo>
                  <a:lnTo>
                    <a:pt x="17894" y="703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705030" y="3216198"/>
              <a:ext cx="21590" cy="8890"/>
            </a:xfrm>
            <a:custGeom>
              <a:avLst/>
              <a:gdLst/>
              <a:ahLst/>
              <a:cxnLst/>
              <a:rect l="l" t="t" r="r" b="b"/>
              <a:pathLst>
                <a:path w="21589" h="8889">
                  <a:moveTo>
                    <a:pt x="19177" y="0"/>
                  </a:moveTo>
                  <a:lnTo>
                    <a:pt x="0" y="2451"/>
                  </a:lnTo>
                  <a:lnTo>
                    <a:pt x="0" y="5702"/>
                  </a:lnTo>
                  <a:lnTo>
                    <a:pt x="8572" y="8166"/>
                  </a:lnTo>
                  <a:lnTo>
                    <a:pt x="11023" y="4063"/>
                  </a:lnTo>
                  <a:lnTo>
                    <a:pt x="13868" y="8559"/>
                  </a:lnTo>
                  <a:lnTo>
                    <a:pt x="21209" y="3670"/>
                  </a:lnTo>
                  <a:lnTo>
                    <a:pt x="191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705030" y="3216198"/>
              <a:ext cx="21590" cy="8890"/>
            </a:xfrm>
            <a:custGeom>
              <a:avLst/>
              <a:gdLst/>
              <a:ahLst/>
              <a:cxnLst/>
              <a:rect l="l" t="t" r="r" b="b"/>
              <a:pathLst>
                <a:path w="21589" h="8889">
                  <a:moveTo>
                    <a:pt x="0" y="2451"/>
                  </a:moveTo>
                  <a:lnTo>
                    <a:pt x="0" y="5702"/>
                  </a:lnTo>
                  <a:lnTo>
                    <a:pt x="8572" y="8166"/>
                  </a:lnTo>
                  <a:lnTo>
                    <a:pt x="11023" y="4063"/>
                  </a:lnTo>
                  <a:lnTo>
                    <a:pt x="13868" y="8559"/>
                  </a:lnTo>
                  <a:lnTo>
                    <a:pt x="21209" y="3670"/>
                  </a:lnTo>
                  <a:lnTo>
                    <a:pt x="1917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707087" y="3223933"/>
              <a:ext cx="8255" cy="3810"/>
            </a:xfrm>
            <a:custGeom>
              <a:avLst/>
              <a:gdLst/>
              <a:ahLst/>
              <a:cxnLst/>
              <a:rect l="l" t="t" r="r" b="b"/>
              <a:pathLst>
                <a:path w="8254" h="3810">
                  <a:moveTo>
                    <a:pt x="7747" y="0"/>
                  </a:moveTo>
                  <a:lnTo>
                    <a:pt x="0" y="1219"/>
                  </a:lnTo>
                  <a:lnTo>
                    <a:pt x="2844" y="3683"/>
                  </a:lnTo>
                  <a:lnTo>
                    <a:pt x="6934" y="2463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707087" y="3223933"/>
              <a:ext cx="8255" cy="3810"/>
            </a:xfrm>
            <a:custGeom>
              <a:avLst/>
              <a:gdLst/>
              <a:ahLst/>
              <a:cxnLst/>
              <a:rect l="l" t="t" r="r" b="b"/>
              <a:pathLst>
                <a:path w="8254" h="3810">
                  <a:moveTo>
                    <a:pt x="0" y="1219"/>
                  </a:moveTo>
                  <a:lnTo>
                    <a:pt x="2844" y="3683"/>
                  </a:lnTo>
                  <a:lnTo>
                    <a:pt x="6934" y="2463"/>
                  </a:lnTo>
                  <a:lnTo>
                    <a:pt x="774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540158" y="2940189"/>
              <a:ext cx="281940" cy="69215"/>
            </a:xfrm>
            <a:custGeom>
              <a:avLst/>
              <a:gdLst/>
              <a:ahLst/>
              <a:cxnLst/>
              <a:rect l="l" t="t" r="r" b="b"/>
              <a:pathLst>
                <a:path w="281939" h="69214">
                  <a:moveTo>
                    <a:pt x="281571" y="0"/>
                  </a:moveTo>
                  <a:lnTo>
                    <a:pt x="0" y="0"/>
                  </a:lnTo>
                  <a:lnTo>
                    <a:pt x="0" y="68706"/>
                  </a:lnTo>
                  <a:lnTo>
                    <a:pt x="281571" y="68706"/>
                  </a:lnTo>
                  <a:lnTo>
                    <a:pt x="2815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540158" y="2940189"/>
              <a:ext cx="281940" cy="69215"/>
            </a:xfrm>
            <a:custGeom>
              <a:avLst/>
              <a:gdLst/>
              <a:ahLst/>
              <a:cxnLst/>
              <a:rect l="l" t="t" r="r" b="b"/>
              <a:pathLst>
                <a:path w="281939" h="69214">
                  <a:moveTo>
                    <a:pt x="281571" y="68707"/>
                  </a:moveTo>
                  <a:lnTo>
                    <a:pt x="0" y="68707"/>
                  </a:lnTo>
                  <a:lnTo>
                    <a:pt x="0" y="0"/>
                  </a:lnTo>
                  <a:lnTo>
                    <a:pt x="281571" y="0"/>
                  </a:lnTo>
                  <a:lnTo>
                    <a:pt x="281571" y="687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5" name="object 34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37872" y="2937903"/>
              <a:ext cx="286143" cy="70993"/>
            </a:xfrm>
            <a:prstGeom prst="rect">
              <a:avLst/>
            </a:prstGeom>
          </p:spPr>
        </p:pic>
        <p:sp>
          <p:nvSpPr>
            <p:cNvPr id="346" name="object 346"/>
            <p:cNvSpPr/>
            <p:nvPr/>
          </p:nvSpPr>
          <p:spPr>
            <a:xfrm>
              <a:off x="5413374" y="2329103"/>
              <a:ext cx="504825" cy="504825"/>
            </a:xfrm>
            <a:custGeom>
              <a:avLst/>
              <a:gdLst/>
              <a:ahLst/>
              <a:cxnLst/>
              <a:rect l="l" t="t" r="r" b="b"/>
              <a:pathLst>
                <a:path w="504825" h="504825">
                  <a:moveTo>
                    <a:pt x="252183" y="0"/>
                  </a:moveTo>
                  <a:lnTo>
                    <a:pt x="206849" y="4063"/>
                  </a:lnTo>
                  <a:lnTo>
                    <a:pt x="164182" y="15778"/>
                  </a:lnTo>
                  <a:lnTo>
                    <a:pt x="124894" y="34432"/>
                  </a:lnTo>
                  <a:lnTo>
                    <a:pt x="89698" y="59313"/>
                  </a:lnTo>
                  <a:lnTo>
                    <a:pt x="59305" y="89708"/>
                  </a:lnTo>
                  <a:lnTo>
                    <a:pt x="34426" y="124905"/>
                  </a:lnTo>
                  <a:lnTo>
                    <a:pt x="15775" y="164192"/>
                  </a:lnTo>
                  <a:lnTo>
                    <a:pt x="4062" y="206855"/>
                  </a:lnTo>
                  <a:lnTo>
                    <a:pt x="0" y="252183"/>
                  </a:lnTo>
                  <a:lnTo>
                    <a:pt x="4062" y="297515"/>
                  </a:lnTo>
                  <a:lnTo>
                    <a:pt x="15775" y="340180"/>
                  </a:lnTo>
                  <a:lnTo>
                    <a:pt x="34426" y="379467"/>
                  </a:lnTo>
                  <a:lnTo>
                    <a:pt x="59305" y="414664"/>
                  </a:lnTo>
                  <a:lnTo>
                    <a:pt x="89698" y="445058"/>
                  </a:lnTo>
                  <a:lnTo>
                    <a:pt x="124894" y="469938"/>
                  </a:lnTo>
                  <a:lnTo>
                    <a:pt x="164182" y="488590"/>
                  </a:lnTo>
                  <a:lnTo>
                    <a:pt x="206849" y="500304"/>
                  </a:lnTo>
                  <a:lnTo>
                    <a:pt x="252183" y="504367"/>
                  </a:lnTo>
                  <a:lnTo>
                    <a:pt x="297515" y="500304"/>
                  </a:lnTo>
                  <a:lnTo>
                    <a:pt x="324486" y="492899"/>
                  </a:lnTo>
                  <a:lnTo>
                    <a:pt x="252183" y="492899"/>
                  </a:lnTo>
                  <a:lnTo>
                    <a:pt x="203667" y="488009"/>
                  </a:lnTo>
                  <a:lnTo>
                    <a:pt x="158481" y="473984"/>
                  </a:lnTo>
                  <a:lnTo>
                    <a:pt x="117591" y="451792"/>
                  </a:lnTo>
                  <a:lnTo>
                    <a:pt x="81967" y="422400"/>
                  </a:lnTo>
                  <a:lnTo>
                    <a:pt x="52575" y="386775"/>
                  </a:lnTo>
                  <a:lnTo>
                    <a:pt x="30382" y="345886"/>
                  </a:lnTo>
                  <a:lnTo>
                    <a:pt x="16358" y="300700"/>
                  </a:lnTo>
                  <a:lnTo>
                    <a:pt x="11468" y="252183"/>
                  </a:lnTo>
                  <a:lnTo>
                    <a:pt x="16358" y="203674"/>
                  </a:lnTo>
                  <a:lnTo>
                    <a:pt x="30382" y="158491"/>
                  </a:lnTo>
                  <a:lnTo>
                    <a:pt x="52575" y="117603"/>
                  </a:lnTo>
                  <a:lnTo>
                    <a:pt x="81967" y="81976"/>
                  </a:lnTo>
                  <a:lnTo>
                    <a:pt x="117591" y="52581"/>
                  </a:lnTo>
                  <a:lnTo>
                    <a:pt x="158481" y="30386"/>
                  </a:lnTo>
                  <a:lnTo>
                    <a:pt x="203667" y="16359"/>
                  </a:lnTo>
                  <a:lnTo>
                    <a:pt x="252183" y="11468"/>
                  </a:lnTo>
                  <a:lnTo>
                    <a:pt x="324482" y="11468"/>
                  </a:lnTo>
                  <a:lnTo>
                    <a:pt x="297515" y="4063"/>
                  </a:lnTo>
                  <a:lnTo>
                    <a:pt x="252183" y="0"/>
                  </a:lnTo>
                  <a:close/>
                </a:path>
                <a:path w="504825" h="504825">
                  <a:moveTo>
                    <a:pt x="324482" y="11468"/>
                  </a:moveTo>
                  <a:lnTo>
                    <a:pt x="252183" y="11468"/>
                  </a:lnTo>
                  <a:lnTo>
                    <a:pt x="300696" y="16359"/>
                  </a:lnTo>
                  <a:lnTo>
                    <a:pt x="345881" y="30386"/>
                  </a:lnTo>
                  <a:lnTo>
                    <a:pt x="386770" y="52581"/>
                  </a:lnTo>
                  <a:lnTo>
                    <a:pt x="422395" y="81976"/>
                  </a:lnTo>
                  <a:lnTo>
                    <a:pt x="451789" y="117603"/>
                  </a:lnTo>
                  <a:lnTo>
                    <a:pt x="473983" y="158491"/>
                  </a:lnTo>
                  <a:lnTo>
                    <a:pt x="488009" y="203674"/>
                  </a:lnTo>
                  <a:lnTo>
                    <a:pt x="492899" y="252183"/>
                  </a:lnTo>
                  <a:lnTo>
                    <a:pt x="488009" y="300700"/>
                  </a:lnTo>
                  <a:lnTo>
                    <a:pt x="473983" y="345886"/>
                  </a:lnTo>
                  <a:lnTo>
                    <a:pt x="451789" y="386775"/>
                  </a:lnTo>
                  <a:lnTo>
                    <a:pt x="422395" y="422400"/>
                  </a:lnTo>
                  <a:lnTo>
                    <a:pt x="386770" y="451792"/>
                  </a:lnTo>
                  <a:lnTo>
                    <a:pt x="345881" y="473984"/>
                  </a:lnTo>
                  <a:lnTo>
                    <a:pt x="300696" y="488009"/>
                  </a:lnTo>
                  <a:lnTo>
                    <a:pt x="252183" y="492899"/>
                  </a:lnTo>
                  <a:lnTo>
                    <a:pt x="324486" y="492899"/>
                  </a:lnTo>
                  <a:lnTo>
                    <a:pt x="379467" y="469938"/>
                  </a:lnTo>
                  <a:lnTo>
                    <a:pt x="414664" y="445058"/>
                  </a:lnTo>
                  <a:lnTo>
                    <a:pt x="445058" y="414664"/>
                  </a:lnTo>
                  <a:lnTo>
                    <a:pt x="469938" y="379467"/>
                  </a:lnTo>
                  <a:lnTo>
                    <a:pt x="488590" y="340180"/>
                  </a:lnTo>
                  <a:lnTo>
                    <a:pt x="500304" y="297515"/>
                  </a:lnTo>
                  <a:lnTo>
                    <a:pt x="504367" y="252183"/>
                  </a:lnTo>
                  <a:lnTo>
                    <a:pt x="500304" y="206855"/>
                  </a:lnTo>
                  <a:lnTo>
                    <a:pt x="488590" y="164192"/>
                  </a:lnTo>
                  <a:lnTo>
                    <a:pt x="469938" y="124905"/>
                  </a:lnTo>
                  <a:lnTo>
                    <a:pt x="445058" y="89708"/>
                  </a:lnTo>
                  <a:lnTo>
                    <a:pt x="414664" y="59313"/>
                  </a:lnTo>
                  <a:lnTo>
                    <a:pt x="379467" y="34432"/>
                  </a:lnTo>
                  <a:lnTo>
                    <a:pt x="340180" y="15778"/>
                  </a:lnTo>
                  <a:lnTo>
                    <a:pt x="324482" y="114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413374" y="2329103"/>
              <a:ext cx="504825" cy="504825"/>
            </a:xfrm>
            <a:custGeom>
              <a:avLst/>
              <a:gdLst/>
              <a:ahLst/>
              <a:cxnLst/>
              <a:rect l="l" t="t" r="r" b="b"/>
              <a:pathLst>
                <a:path w="504825" h="504825">
                  <a:moveTo>
                    <a:pt x="252183" y="492899"/>
                  </a:moveTo>
                  <a:lnTo>
                    <a:pt x="203667" y="488009"/>
                  </a:lnTo>
                  <a:lnTo>
                    <a:pt x="158481" y="473984"/>
                  </a:lnTo>
                  <a:lnTo>
                    <a:pt x="117591" y="451792"/>
                  </a:lnTo>
                  <a:lnTo>
                    <a:pt x="81967" y="422400"/>
                  </a:lnTo>
                  <a:lnTo>
                    <a:pt x="52575" y="386775"/>
                  </a:lnTo>
                  <a:lnTo>
                    <a:pt x="30382" y="345886"/>
                  </a:lnTo>
                  <a:lnTo>
                    <a:pt x="16358" y="300700"/>
                  </a:lnTo>
                  <a:lnTo>
                    <a:pt x="11468" y="252183"/>
                  </a:lnTo>
                  <a:lnTo>
                    <a:pt x="16358" y="203674"/>
                  </a:lnTo>
                  <a:lnTo>
                    <a:pt x="30382" y="158491"/>
                  </a:lnTo>
                  <a:lnTo>
                    <a:pt x="52575" y="117603"/>
                  </a:lnTo>
                  <a:lnTo>
                    <a:pt x="81967" y="81976"/>
                  </a:lnTo>
                  <a:lnTo>
                    <a:pt x="117591" y="52581"/>
                  </a:lnTo>
                  <a:lnTo>
                    <a:pt x="158481" y="30386"/>
                  </a:lnTo>
                  <a:lnTo>
                    <a:pt x="203667" y="16359"/>
                  </a:lnTo>
                  <a:lnTo>
                    <a:pt x="252183" y="11468"/>
                  </a:lnTo>
                  <a:lnTo>
                    <a:pt x="300696" y="16359"/>
                  </a:lnTo>
                  <a:lnTo>
                    <a:pt x="345881" y="30386"/>
                  </a:lnTo>
                  <a:lnTo>
                    <a:pt x="386770" y="52581"/>
                  </a:lnTo>
                  <a:lnTo>
                    <a:pt x="422395" y="81976"/>
                  </a:lnTo>
                  <a:lnTo>
                    <a:pt x="451789" y="117603"/>
                  </a:lnTo>
                  <a:lnTo>
                    <a:pt x="473983" y="158491"/>
                  </a:lnTo>
                  <a:lnTo>
                    <a:pt x="488009" y="203674"/>
                  </a:lnTo>
                  <a:lnTo>
                    <a:pt x="492899" y="252183"/>
                  </a:lnTo>
                  <a:lnTo>
                    <a:pt x="488009" y="300700"/>
                  </a:lnTo>
                  <a:lnTo>
                    <a:pt x="473983" y="345886"/>
                  </a:lnTo>
                  <a:lnTo>
                    <a:pt x="451789" y="386775"/>
                  </a:lnTo>
                  <a:lnTo>
                    <a:pt x="422395" y="422400"/>
                  </a:lnTo>
                  <a:lnTo>
                    <a:pt x="386770" y="451792"/>
                  </a:lnTo>
                  <a:lnTo>
                    <a:pt x="345881" y="473984"/>
                  </a:lnTo>
                  <a:lnTo>
                    <a:pt x="300696" y="488009"/>
                  </a:lnTo>
                  <a:lnTo>
                    <a:pt x="252183" y="492899"/>
                  </a:lnTo>
                  <a:close/>
                </a:path>
                <a:path w="504825" h="504825">
                  <a:moveTo>
                    <a:pt x="252183" y="0"/>
                  </a:moveTo>
                  <a:lnTo>
                    <a:pt x="206849" y="4063"/>
                  </a:lnTo>
                  <a:lnTo>
                    <a:pt x="164182" y="15778"/>
                  </a:lnTo>
                  <a:lnTo>
                    <a:pt x="124894" y="34432"/>
                  </a:lnTo>
                  <a:lnTo>
                    <a:pt x="89698" y="59313"/>
                  </a:lnTo>
                  <a:lnTo>
                    <a:pt x="59305" y="89708"/>
                  </a:lnTo>
                  <a:lnTo>
                    <a:pt x="34426" y="124905"/>
                  </a:lnTo>
                  <a:lnTo>
                    <a:pt x="15775" y="164192"/>
                  </a:lnTo>
                  <a:lnTo>
                    <a:pt x="4062" y="206855"/>
                  </a:lnTo>
                  <a:lnTo>
                    <a:pt x="0" y="252183"/>
                  </a:lnTo>
                  <a:lnTo>
                    <a:pt x="4062" y="297515"/>
                  </a:lnTo>
                  <a:lnTo>
                    <a:pt x="15775" y="340180"/>
                  </a:lnTo>
                  <a:lnTo>
                    <a:pt x="34426" y="379467"/>
                  </a:lnTo>
                  <a:lnTo>
                    <a:pt x="59305" y="414664"/>
                  </a:lnTo>
                  <a:lnTo>
                    <a:pt x="89698" y="445058"/>
                  </a:lnTo>
                  <a:lnTo>
                    <a:pt x="124894" y="469938"/>
                  </a:lnTo>
                  <a:lnTo>
                    <a:pt x="164182" y="488590"/>
                  </a:lnTo>
                  <a:lnTo>
                    <a:pt x="206849" y="500304"/>
                  </a:lnTo>
                  <a:lnTo>
                    <a:pt x="252183" y="504367"/>
                  </a:lnTo>
                  <a:lnTo>
                    <a:pt x="297515" y="500304"/>
                  </a:lnTo>
                  <a:lnTo>
                    <a:pt x="340180" y="488590"/>
                  </a:lnTo>
                  <a:lnTo>
                    <a:pt x="379467" y="469938"/>
                  </a:lnTo>
                  <a:lnTo>
                    <a:pt x="414664" y="445058"/>
                  </a:lnTo>
                  <a:lnTo>
                    <a:pt x="445058" y="414664"/>
                  </a:lnTo>
                  <a:lnTo>
                    <a:pt x="469938" y="379467"/>
                  </a:lnTo>
                  <a:lnTo>
                    <a:pt x="488590" y="340180"/>
                  </a:lnTo>
                  <a:lnTo>
                    <a:pt x="500304" y="297515"/>
                  </a:lnTo>
                  <a:lnTo>
                    <a:pt x="504367" y="252183"/>
                  </a:lnTo>
                  <a:lnTo>
                    <a:pt x="500304" y="206855"/>
                  </a:lnTo>
                  <a:lnTo>
                    <a:pt x="488590" y="164192"/>
                  </a:lnTo>
                  <a:lnTo>
                    <a:pt x="469938" y="124905"/>
                  </a:lnTo>
                  <a:lnTo>
                    <a:pt x="445058" y="89708"/>
                  </a:lnTo>
                  <a:lnTo>
                    <a:pt x="414664" y="59313"/>
                  </a:lnTo>
                  <a:lnTo>
                    <a:pt x="379467" y="34432"/>
                  </a:lnTo>
                  <a:lnTo>
                    <a:pt x="340180" y="15778"/>
                  </a:lnTo>
                  <a:lnTo>
                    <a:pt x="297515" y="4063"/>
                  </a:lnTo>
                  <a:lnTo>
                    <a:pt x="25218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8" name="object 34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28702" y="3112757"/>
              <a:ext cx="67462" cy="69240"/>
            </a:xfrm>
            <a:prstGeom prst="rect">
              <a:avLst/>
            </a:prstGeom>
          </p:spPr>
        </p:pic>
        <p:pic>
          <p:nvPicPr>
            <p:cNvPr id="349" name="object 34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307118" y="1946344"/>
              <a:ext cx="182359" cy="242811"/>
            </a:xfrm>
            <a:prstGeom prst="rect">
              <a:avLst/>
            </a:prstGeom>
          </p:spPr>
        </p:pic>
      </p:grpSp>
      <p:sp>
        <p:nvSpPr>
          <p:cNvPr id="350" name="object 350"/>
          <p:cNvSpPr/>
          <p:nvPr/>
        </p:nvSpPr>
        <p:spPr>
          <a:xfrm>
            <a:off x="8904897" y="2864853"/>
            <a:ext cx="32384" cy="5080"/>
          </a:xfrm>
          <a:custGeom>
            <a:avLst/>
            <a:gdLst/>
            <a:ahLst/>
            <a:cxnLst/>
            <a:rect l="l" t="t" r="r" b="b"/>
            <a:pathLst>
              <a:path w="32385" h="5080">
                <a:moveTo>
                  <a:pt x="32054" y="0"/>
                </a:moveTo>
                <a:lnTo>
                  <a:pt x="0" y="0"/>
                </a:lnTo>
                <a:lnTo>
                  <a:pt x="0" y="4673"/>
                </a:lnTo>
                <a:lnTo>
                  <a:pt x="32054" y="4673"/>
                </a:lnTo>
                <a:lnTo>
                  <a:pt x="3205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1" name="object 351"/>
          <p:cNvGrpSpPr/>
          <p:nvPr/>
        </p:nvGrpSpPr>
        <p:grpSpPr>
          <a:xfrm>
            <a:off x="8634387" y="1790039"/>
            <a:ext cx="1183005" cy="1447800"/>
            <a:chOff x="3579786" y="1790039"/>
            <a:chExt cx="1183005" cy="1447800"/>
          </a:xfrm>
        </p:grpSpPr>
        <p:sp>
          <p:nvSpPr>
            <p:cNvPr id="352" name="object 352"/>
            <p:cNvSpPr/>
            <p:nvPr/>
          </p:nvSpPr>
          <p:spPr>
            <a:xfrm>
              <a:off x="3582085" y="1792338"/>
              <a:ext cx="584835" cy="43180"/>
            </a:xfrm>
            <a:custGeom>
              <a:avLst/>
              <a:gdLst/>
              <a:ahLst/>
              <a:cxnLst/>
              <a:rect l="l" t="t" r="r" b="b"/>
              <a:pathLst>
                <a:path w="584835" h="43180">
                  <a:moveTo>
                    <a:pt x="584441" y="0"/>
                  </a:moveTo>
                  <a:lnTo>
                    <a:pt x="0" y="0"/>
                  </a:lnTo>
                  <a:lnTo>
                    <a:pt x="0" y="42659"/>
                  </a:lnTo>
                  <a:lnTo>
                    <a:pt x="584441" y="42659"/>
                  </a:lnTo>
                  <a:lnTo>
                    <a:pt x="58444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582072" y="1792325"/>
              <a:ext cx="584835" cy="43180"/>
            </a:xfrm>
            <a:custGeom>
              <a:avLst/>
              <a:gdLst/>
              <a:ahLst/>
              <a:cxnLst/>
              <a:rect l="l" t="t" r="r" b="b"/>
              <a:pathLst>
                <a:path w="584835" h="43180">
                  <a:moveTo>
                    <a:pt x="584453" y="42672"/>
                  </a:moveTo>
                  <a:lnTo>
                    <a:pt x="0" y="42672"/>
                  </a:lnTo>
                  <a:lnTo>
                    <a:pt x="0" y="0"/>
                  </a:lnTo>
                  <a:lnTo>
                    <a:pt x="584453" y="0"/>
                  </a:lnTo>
                  <a:lnTo>
                    <a:pt x="584453" y="4267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590467" y="1834997"/>
              <a:ext cx="535940" cy="1372870"/>
            </a:xfrm>
            <a:custGeom>
              <a:avLst/>
              <a:gdLst/>
              <a:ahLst/>
              <a:cxnLst/>
              <a:rect l="l" t="t" r="r" b="b"/>
              <a:pathLst>
                <a:path w="535939" h="1372870">
                  <a:moveTo>
                    <a:pt x="535622" y="0"/>
                  </a:moveTo>
                  <a:lnTo>
                    <a:pt x="0" y="0"/>
                  </a:lnTo>
                  <a:lnTo>
                    <a:pt x="0" y="1372615"/>
                  </a:lnTo>
                  <a:lnTo>
                    <a:pt x="4292" y="1372615"/>
                  </a:lnTo>
                  <a:lnTo>
                    <a:pt x="4216" y="1236827"/>
                  </a:lnTo>
                  <a:lnTo>
                    <a:pt x="9550" y="1125473"/>
                  </a:lnTo>
                  <a:lnTo>
                    <a:pt x="535622" y="1125473"/>
                  </a:lnTo>
                  <a:lnTo>
                    <a:pt x="53562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590467" y="1834997"/>
              <a:ext cx="535940" cy="1372870"/>
            </a:xfrm>
            <a:custGeom>
              <a:avLst/>
              <a:gdLst/>
              <a:ahLst/>
              <a:cxnLst/>
              <a:rect l="l" t="t" r="r" b="b"/>
              <a:pathLst>
                <a:path w="535939" h="1372870">
                  <a:moveTo>
                    <a:pt x="9550" y="1125473"/>
                  </a:moveTo>
                  <a:lnTo>
                    <a:pt x="535622" y="1125473"/>
                  </a:lnTo>
                  <a:lnTo>
                    <a:pt x="535622" y="0"/>
                  </a:lnTo>
                  <a:lnTo>
                    <a:pt x="0" y="0"/>
                  </a:lnTo>
                  <a:lnTo>
                    <a:pt x="0" y="1372615"/>
                  </a:lnTo>
                  <a:lnTo>
                    <a:pt x="4292" y="1372615"/>
                  </a:lnTo>
                  <a:lnTo>
                    <a:pt x="4216" y="1360843"/>
                  </a:lnTo>
                  <a:lnTo>
                    <a:pt x="4216" y="1236827"/>
                  </a:lnTo>
                  <a:lnTo>
                    <a:pt x="9550" y="11254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607358" y="3194049"/>
              <a:ext cx="539115" cy="13970"/>
            </a:xfrm>
            <a:custGeom>
              <a:avLst/>
              <a:gdLst/>
              <a:ahLst/>
              <a:cxnLst/>
              <a:rect l="l" t="t" r="r" b="b"/>
              <a:pathLst>
                <a:path w="539114" h="13969">
                  <a:moveTo>
                    <a:pt x="539102" y="7620"/>
                  </a:moveTo>
                  <a:lnTo>
                    <a:pt x="537121" y="7620"/>
                  </a:lnTo>
                  <a:lnTo>
                    <a:pt x="537121" y="6350"/>
                  </a:lnTo>
                  <a:lnTo>
                    <a:pt x="535127" y="6350"/>
                  </a:lnTo>
                  <a:lnTo>
                    <a:pt x="535127" y="0"/>
                  </a:lnTo>
                  <a:lnTo>
                    <a:pt x="533387" y="0"/>
                  </a:lnTo>
                  <a:lnTo>
                    <a:pt x="533387" y="6350"/>
                  </a:lnTo>
                  <a:lnTo>
                    <a:pt x="1993" y="6350"/>
                  </a:lnTo>
                  <a:lnTo>
                    <a:pt x="1993" y="7620"/>
                  </a:lnTo>
                  <a:lnTo>
                    <a:pt x="0" y="7620"/>
                  </a:lnTo>
                  <a:lnTo>
                    <a:pt x="0" y="13970"/>
                  </a:lnTo>
                  <a:lnTo>
                    <a:pt x="539102" y="13970"/>
                  </a:lnTo>
                  <a:lnTo>
                    <a:pt x="539102" y="762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607358" y="3193897"/>
              <a:ext cx="541020" cy="13970"/>
            </a:xfrm>
            <a:custGeom>
              <a:avLst/>
              <a:gdLst/>
              <a:ahLst/>
              <a:cxnLst/>
              <a:rect l="l" t="t" r="r" b="b"/>
              <a:pathLst>
                <a:path w="541020" h="13969">
                  <a:moveTo>
                    <a:pt x="0" y="7264"/>
                  </a:moveTo>
                  <a:lnTo>
                    <a:pt x="0" y="13715"/>
                  </a:lnTo>
                  <a:lnTo>
                    <a:pt x="540562" y="13715"/>
                  </a:lnTo>
                  <a:lnTo>
                    <a:pt x="533387" y="0"/>
                  </a:lnTo>
                  <a:lnTo>
                    <a:pt x="533387" y="6248"/>
                  </a:lnTo>
                  <a:lnTo>
                    <a:pt x="1993" y="6248"/>
                  </a:lnTo>
                  <a:lnTo>
                    <a:pt x="1993" y="7264"/>
                  </a:lnTo>
                  <a:lnTo>
                    <a:pt x="0" y="72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594684" y="2960471"/>
              <a:ext cx="549910" cy="240029"/>
            </a:xfrm>
            <a:custGeom>
              <a:avLst/>
              <a:gdLst/>
              <a:ahLst/>
              <a:cxnLst/>
              <a:rect l="l" t="t" r="r" b="b"/>
              <a:pathLst>
                <a:path w="549910" h="240030">
                  <a:moveTo>
                    <a:pt x="539394" y="0"/>
                  </a:moveTo>
                  <a:lnTo>
                    <a:pt x="5334" y="0"/>
                  </a:lnTo>
                  <a:lnTo>
                    <a:pt x="0" y="111353"/>
                  </a:lnTo>
                  <a:lnTo>
                    <a:pt x="0" y="235369"/>
                  </a:lnTo>
                  <a:lnTo>
                    <a:pt x="14668" y="235369"/>
                  </a:lnTo>
                  <a:lnTo>
                    <a:pt x="14668" y="239674"/>
                  </a:lnTo>
                  <a:lnTo>
                    <a:pt x="546061" y="239674"/>
                  </a:lnTo>
                  <a:lnTo>
                    <a:pt x="546061" y="192913"/>
                  </a:lnTo>
                  <a:lnTo>
                    <a:pt x="549617" y="192913"/>
                  </a:lnTo>
                  <a:lnTo>
                    <a:pt x="549617" y="108458"/>
                  </a:lnTo>
                  <a:lnTo>
                    <a:pt x="543394" y="6223"/>
                  </a:lnTo>
                  <a:lnTo>
                    <a:pt x="53939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594684" y="2960471"/>
              <a:ext cx="549910" cy="240029"/>
            </a:xfrm>
            <a:custGeom>
              <a:avLst/>
              <a:gdLst/>
              <a:ahLst/>
              <a:cxnLst/>
              <a:rect l="l" t="t" r="r" b="b"/>
              <a:pathLst>
                <a:path w="549910" h="240030">
                  <a:moveTo>
                    <a:pt x="543394" y="6223"/>
                  </a:moveTo>
                  <a:lnTo>
                    <a:pt x="539394" y="0"/>
                  </a:lnTo>
                  <a:lnTo>
                    <a:pt x="531406" y="0"/>
                  </a:lnTo>
                  <a:lnTo>
                    <a:pt x="5334" y="0"/>
                  </a:lnTo>
                  <a:lnTo>
                    <a:pt x="0" y="111353"/>
                  </a:lnTo>
                  <a:lnTo>
                    <a:pt x="0" y="235369"/>
                  </a:lnTo>
                  <a:lnTo>
                    <a:pt x="14668" y="235369"/>
                  </a:lnTo>
                  <a:lnTo>
                    <a:pt x="14668" y="239674"/>
                  </a:lnTo>
                  <a:lnTo>
                    <a:pt x="546061" y="239674"/>
                  </a:lnTo>
                  <a:lnTo>
                    <a:pt x="546061" y="233426"/>
                  </a:lnTo>
                  <a:lnTo>
                    <a:pt x="546061" y="192913"/>
                  </a:lnTo>
                  <a:lnTo>
                    <a:pt x="549617" y="192913"/>
                  </a:lnTo>
                  <a:lnTo>
                    <a:pt x="549617" y="108458"/>
                  </a:lnTo>
                  <a:lnTo>
                    <a:pt x="543394" y="62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126090" y="1834997"/>
              <a:ext cx="22225" cy="1372870"/>
            </a:xfrm>
            <a:custGeom>
              <a:avLst/>
              <a:gdLst/>
              <a:ahLst/>
              <a:cxnLst/>
              <a:rect l="l" t="t" r="r" b="b"/>
              <a:pathLst>
                <a:path w="22225" h="1372870">
                  <a:moveTo>
                    <a:pt x="21831" y="0"/>
                  </a:moveTo>
                  <a:lnTo>
                    <a:pt x="0" y="0"/>
                  </a:lnTo>
                  <a:lnTo>
                    <a:pt x="0" y="1125473"/>
                  </a:lnTo>
                  <a:lnTo>
                    <a:pt x="7988" y="1125473"/>
                  </a:lnTo>
                  <a:lnTo>
                    <a:pt x="11988" y="1131696"/>
                  </a:lnTo>
                  <a:lnTo>
                    <a:pt x="18211" y="1233931"/>
                  </a:lnTo>
                  <a:lnTo>
                    <a:pt x="18211" y="1318386"/>
                  </a:lnTo>
                  <a:lnTo>
                    <a:pt x="14655" y="1318386"/>
                  </a:lnTo>
                  <a:lnTo>
                    <a:pt x="14655" y="1358900"/>
                  </a:lnTo>
                  <a:lnTo>
                    <a:pt x="21831" y="1372615"/>
                  </a:lnTo>
                  <a:lnTo>
                    <a:pt x="2183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126090" y="1834997"/>
              <a:ext cx="22225" cy="1372870"/>
            </a:xfrm>
            <a:custGeom>
              <a:avLst/>
              <a:gdLst/>
              <a:ahLst/>
              <a:cxnLst/>
              <a:rect l="l" t="t" r="r" b="b"/>
              <a:pathLst>
                <a:path w="22225" h="1372870">
                  <a:moveTo>
                    <a:pt x="0" y="0"/>
                  </a:moveTo>
                  <a:lnTo>
                    <a:pt x="0" y="1125473"/>
                  </a:lnTo>
                  <a:lnTo>
                    <a:pt x="7988" y="1125473"/>
                  </a:lnTo>
                  <a:lnTo>
                    <a:pt x="11988" y="1131696"/>
                  </a:lnTo>
                  <a:lnTo>
                    <a:pt x="18211" y="1233931"/>
                  </a:lnTo>
                  <a:lnTo>
                    <a:pt x="18211" y="1318386"/>
                  </a:lnTo>
                  <a:lnTo>
                    <a:pt x="14655" y="1318386"/>
                  </a:lnTo>
                  <a:lnTo>
                    <a:pt x="14655" y="1358900"/>
                  </a:lnTo>
                  <a:lnTo>
                    <a:pt x="21831" y="1372615"/>
                  </a:lnTo>
                  <a:lnTo>
                    <a:pt x="21831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134078" y="2255050"/>
              <a:ext cx="10160" cy="20320"/>
            </a:xfrm>
            <a:custGeom>
              <a:avLst/>
              <a:gdLst/>
              <a:ahLst/>
              <a:cxnLst/>
              <a:rect l="l" t="t" r="r" b="b"/>
              <a:pathLst>
                <a:path w="10160" h="20319">
                  <a:moveTo>
                    <a:pt x="9105" y="0"/>
                  </a:moveTo>
                  <a:lnTo>
                    <a:pt x="901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901" y="20002"/>
                  </a:lnTo>
                  <a:lnTo>
                    <a:pt x="8013" y="20002"/>
                  </a:lnTo>
                  <a:lnTo>
                    <a:pt x="9105" y="20002"/>
                  </a:lnTo>
                  <a:lnTo>
                    <a:pt x="10007" y="15532"/>
                  </a:lnTo>
                  <a:lnTo>
                    <a:pt x="10007" y="4483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134078" y="2255050"/>
              <a:ext cx="10160" cy="20320"/>
            </a:xfrm>
            <a:custGeom>
              <a:avLst/>
              <a:gdLst/>
              <a:ahLst/>
              <a:cxnLst/>
              <a:rect l="l" t="t" r="r" b="b"/>
              <a:pathLst>
                <a:path w="10160" h="20319">
                  <a:moveTo>
                    <a:pt x="8013" y="20002"/>
                  </a:moveTo>
                  <a:lnTo>
                    <a:pt x="9105" y="20002"/>
                  </a:lnTo>
                  <a:lnTo>
                    <a:pt x="10007" y="15532"/>
                  </a:lnTo>
                  <a:lnTo>
                    <a:pt x="10007" y="10007"/>
                  </a:lnTo>
                  <a:lnTo>
                    <a:pt x="10007" y="4483"/>
                  </a:lnTo>
                  <a:lnTo>
                    <a:pt x="9105" y="0"/>
                  </a:lnTo>
                  <a:lnTo>
                    <a:pt x="8013" y="0"/>
                  </a:lnTo>
                  <a:lnTo>
                    <a:pt x="2006" y="0"/>
                  </a:lnTo>
                  <a:lnTo>
                    <a:pt x="901" y="0"/>
                  </a:lnTo>
                  <a:lnTo>
                    <a:pt x="0" y="4483"/>
                  </a:lnTo>
                  <a:lnTo>
                    <a:pt x="0" y="10007"/>
                  </a:lnTo>
                  <a:lnTo>
                    <a:pt x="0" y="15532"/>
                  </a:lnTo>
                  <a:lnTo>
                    <a:pt x="901" y="20002"/>
                  </a:lnTo>
                  <a:lnTo>
                    <a:pt x="2006" y="20002"/>
                  </a:lnTo>
                  <a:lnTo>
                    <a:pt x="8013" y="200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147921" y="2256027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4775" y="0"/>
                  </a:moveTo>
                  <a:lnTo>
                    <a:pt x="0" y="0"/>
                  </a:lnTo>
                  <a:lnTo>
                    <a:pt x="0" y="21196"/>
                  </a:lnTo>
                  <a:lnTo>
                    <a:pt x="4775" y="21196"/>
                  </a:lnTo>
                  <a:lnTo>
                    <a:pt x="8470" y="15913"/>
                  </a:lnTo>
                  <a:lnTo>
                    <a:pt x="8470" y="5308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147921" y="2256027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0" y="0"/>
                  </a:moveTo>
                  <a:lnTo>
                    <a:pt x="4775" y="0"/>
                  </a:lnTo>
                  <a:lnTo>
                    <a:pt x="8470" y="5308"/>
                  </a:lnTo>
                  <a:lnTo>
                    <a:pt x="8470" y="15913"/>
                  </a:lnTo>
                  <a:lnTo>
                    <a:pt x="4775" y="21196"/>
                  </a:lnTo>
                  <a:lnTo>
                    <a:pt x="0" y="2119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134078" y="2290864"/>
              <a:ext cx="10160" cy="20320"/>
            </a:xfrm>
            <a:custGeom>
              <a:avLst/>
              <a:gdLst/>
              <a:ahLst/>
              <a:cxnLst/>
              <a:rect l="l" t="t" r="r" b="b"/>
              <a:pathLst>
                <a:path w="10160" h="20319">
                  <a:moveTo>
                    <a:pt x="9105" y="0"/>
                  </a:moveTo>
                  <a:lnTo>
                    <a:pt x="901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901" y="20002"/>
                  </a:lnTo>
                  <a:lnTo>
                    <a:pt x="8013" y="20002"/>
                  </a:lnTo>
                  <a:lnTo>
                    <a:pt x="9105" y="20002"/>
                  </a:lnTo>
                  <a:lnTo>
                    <a:pt x="10007" y="15532"/>
                  </a:lnTo>
                  <a:lnTo>
                    <a:pt x="10007" y="4483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134078" y="2290864"/>
              <a:ext cx="10160" cy="20320"/>
            </a:xfrm>
            <a:custGeom>
              <a:avLst/>
              <a:gdLst/>
              <a:ahLst/>
              <a:cxnLst/>
              <a:rect l="l" t="t" r="r" b="b"/>
              <a:pathLst>
                <a:path w="10160" h="20319">
                  <a:moveTo>
                    <a:pt x="8013" y="20002"/>
                  </a:moveTo>
                  <a:lnTo>
                    <a:pt x="9105" y="20002"/>
                  </a:lnTo>
                  <a:lnTo>
                    <a:pt x="10007" y="15532"/>
                  </a:lnTo>
                  <a:lnTo>
                    <a:pt x="10007" y="9994"/>
                  </a:lnTo>
                  <a:lnTo>
                    <a:pt x="10007" y="4483"/>
                  </a:lnTo>
                  <a:lnTo>
                    <a:pt x="9105" y="0"/>
                  </a:lnTo>
                  <a:lnTo>
                    <a:pt x="8013" y="0"/>
                  </a:lnTo>
                  <a:lnTo>
                    <a:pt x="2006" y="0"/>
                  </a:lnTo>
                  <a:lnTo>
                    <a:pt x="901" y="0"/>
                  </a:lnTo>
                  <a:lnTo>
                    <a:pt x="0" y="4483"/>
                  </a:lnTo>
                  <a:lnTo>
                    <a:pt x="0" y="9994"/>
                  </a:lnTo>
                  <a:lnTo>
                    <a:pt x="0" y="15532"/>
                  </a:lnTo>
                  <a:lnTo>
                    <a:pt x="901" y="20002"/>
                  </a:lnTo>
                  <a:lnTo>
                    <a:pt x="2006" y="20002"/>
                  </a:lnTo>
                  <a:lnTo>
                    <a:pt x="8013" y="200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134078" y="2826461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9105" y="0"/>
                  </a:moveTo>
                  <a:lnTo>
                    <a:pt x="901" y="0"/>
                  </a:lnTo>
                  <a:lnTo>
                    <a:pt x="0" y="1803"/>
                  </a:lnTo>
                  <a:lnTo>
                    <a:pt x="0" y="6197"/>
                  </a:lnTo>
                  <a:lnTo>
                    <a:pt x="901" y="7975"/>
                  </a:lnTo>
                  <a:lnTo>
                    <a:pt x="8013" y="7975"/>
                  </a:lnTo>
                  <a:lnTo>
                    <a:pt x="9105" y="7975"/>
                  </a:lnTo>
                  <a:lnTo>
                    <a:pt x="10007" y="6197"/>
                  </a:lnTo>
                  <a:lnTo>
                    <a:pt x="10007" y="1803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134078" y="2826461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8013" y="7975"/>
                  </a:moveTo>
                  <a:lnTo>
                    <a:pt x="9105" y="7975"/>
                  </a:lnTo>
                  <a:lnTo>
                    <a:pt x="10007" y="6197"/>
                  </a:lnTo>
                  <a:lnTo>
                    <a:pt x="10007" y="4000"/>
                  </a:lnTo>
                  <a:lnTo>
                    <a:pt x="10007" y="1803"/>
                  </a:lnTo>
                  <a:lnTo>
                    <a:pt x="9105" y="0"/>
                  </a:lnTo>
                  <a:lnTo>
                    <a:pt x="8013" y="0"/>
                  </a:lnTo>
                  <a:lnTo>
                    <a:pt x="2006" y="0"/>
                  </a:lnTo>
                  <a:lnTo>
                    <a:pt x="901" y="0"/>
                  </a:lnTo>
                  <a:lnTo>
                    <a:pt x="0" y="1803"/>
                  </a:lnTo>
                  <a:lnTo>
                    <a:pt x="0" y="4000"/>
                  </a:lnTo>
                  <a:lnTo>
                    <a:pt x="0" y="6197"/>
                  </a:lnTo>
                  <a:lnTo>
                    <a:pt x="901" y="7975"/>
                  </a:lnTo>
                  <a:lnTo>
                    <a:pt x="2006" y="7975"/>
                  </a:lnTo>
                  <a:lnTo>
                    <a:pt x="8013" y="79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147921" y="2290521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4775" y="0"/>
                  </a:moveTo>
                  <a:lnTo>
                    <a:pt x="0" y="0"/>
                  </a:lnTo>
                  <a:lnTo>
                    <a:pt x="0" y="21196"/>
                  </a:lnTo>
                  <a:lnTo>
                    <a:pt x="4775" y="21196"/>
                  </a:lnTo>
                  <a:lnTo>
                    <a:pt x="8470" y="15900"/>
                  </a:lnTo>
                  <a:lnTo>
                    <a:pt x="8470" y="5295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147921" y="2290521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0" y="0"/>
                  </a:moveTo>
                  <a:lnTo>
                    <a:pt x="4775" y="0"/>
                  </a:lnTo>
                  <a:lnTo>
                    <a:pt x="8470" y="5295"/>
                  </a:lnTo>
                  <a:lnTo>
                    <a:pt x="8470" y="15900"/>
                  </a:lnTo>
                  <a:lnTo>
                    <a:pt x="4775" y="21196"/>
                  </a:lnTo>
                  <a:lnTo>
                    <a:pt x="0" y="2119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147921" y="3031426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4775" y="0"/>
                  </a:moveTo>
                  <a:lnTo>
                    <a:pt x="0" y="0"/>
                  </a:lnTo>
                  <a:lnTo>
                    <a:pt x="0" y="21208"/>
                  </a:lnTo>
                  <a:lnTo>
                    <a:pt x="4775" y="21208"/>
                  </a:lnTo>
                  <a:lnTo>
                    <a:pt x="8470" y="15913"/>
                  </a:lnTo>
                  <a:lnTo>
                    <a:pt x="8470" y="5308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147921" y="3031426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0" y="0"/>
                  </a:moveTo>
                  <a:lnTo>
                    <a:pt x="4775" y="0"/>
                  </a:lnTo>
                  <a:lnTo>
                    <a:pt x="8470" y="5308"/>
                  </a:lnTo>
                  <a:lnTo>
                    <a:pt x="8470" y="15913"/>
                  </a:lnTo>
                  <a:lnTo>
                    <a:pt x="4775" y="21208"/>
                  </a:lnTo>
                  <a:lnTo>
                    <a:pt x="0" y="2120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147921" y="2820542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4775" y="0"/>
                  </a:moveTo>
                  <a:lnTo>
                    <a:pt x="0" y="0"/>
                  </a:lnTo>
                  <a:lnTo>
                    <a:pt x="0" y="21196"/>
                  </a:lnTo>
                  <a:lnTo>
                    <a:pt x="4775" y="21196"/>
                  </a:lnTo>
                  <a:lnTo>
                    <a:pt x="8470" y="15900"/>
                  </a:lnTo>
                  <a:lnTo>
                    <a:pt x="8470" y="5308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147921" y="2820542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0" y="0"/>
                  </a:moveTo>
                  <a:lnTo>
                    <a:pt x="4775" y="0"/>
                  </a:lnTo>
                  <a:lnTo>
                    <a:pt x="8470" y="5308"/>
                  </a:lnTo>
                  <a:lnTo>
                    <a:pt x="8470" y="15900"/>
                  </a:lnTo>
                  <a:lnTo>
                    <a:pt x="4775" y="21196"/>
                  </a:lnTo>
                  <a:lnTo>
                    <a:pt x="0" y="2119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147921" y="3065919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4775" y="0"/>
                  </a:moveTo>
                  <a:lnTo>
                    <a:pt x="0" y="0"/>
                  </a:lnTo>
                  <a:lnTo>
                    <a:pt x="0" y="21209"/>
                  </a:lnTo>
                  <a:lnTo>
                    <a:pt x="4775" y="21209"/>
                  </a:lnTo>
                  <a:lnTo>
                    <a:pt x="8470" y="15900"/>
                  </a:lnTo>
                  <a:lnTo>
                    <a:pt x="8470" y="5295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147921" y="3065919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0" y="0"/>
                  </a:moveTo>
                  <a:lnTo>
                    <a:pt x="4775" y="0"/>
                  </a:lnTo>
                  <a:lnTo>
                    <a:pt x="8470" y="5295"/>
                  </a:lnTo>
                  <a:lnTo>
                    <a:pt x="8470" y="15900"/>
                  </a:lnTo>
                  <a:lnTo>
                    <a:pt x="4775" y="21209"/>
                  </a:lnTo>
                  <a:lnTo>
                    <a:pt x="0" y="2120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597465" y="2960471"/>
              <a:ext cx="542925" cy="108585"/>
            </a:xfrm>
            <a:custGeom>
              <a:avLst/>
              <a:gdLst/>
              <a:ahLst/>
              <a:cxnLst/>
              <a:rect l="l" t="t" r="r" b="b"/>
              <a:pathLst>
                <a:path w="542925" h="108585">
                  <a:moveTo>
                    <a:pt x="536613" y="0"/>
                  </a:moveTo>
                  <a:lnTo>
                    <a:pt x="5892" y="0"/>
                  </a:lnTo>
                  <a:lnTo>
                    <a:pt x="0" y="108013"/>
                  </a:lnTo>
                  <a:lnTo>
                    <a:pt x="542874" y="108013"/>
                  </a:lnTo>
                  <a:lnTo>
                    <a:pt x="53661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597465" y="2960471"/>
              <a:ext cx="542925" cy="108585"/>
            </a:xfrm>
            <a:custGeom>
              <a:avLst/>
              <a:gdLst/>
              <a:ahLst/>
              <a:cxnLst/>
              <a:rect l="l" t="t" r="r" b="b"/>
              <a:pathLst>
                <a:path w="542925" h="108585">
                  <a:moveTo>
                    <a:pt x="542874" y="108013"/>
                  </a:moveTo>
                  <a:lnTo>
                    <a:pt x="0" y="108013"/>
                  </a:lnTo>
                  <a:lnTo>
                    <a:pt x="5892" y="0"/>
                  </a:lnTo>
                  <a:lnTo>
                    <a:pt x="536613" y="0"/>
                  </a:lnTo>
                  <a:lnTo>
                    <a:pt x="542874" y="10801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597465" y="3068319"/>
              <a:ext cx="542925" cy="127000"/>
            </a:xfrm>
            <a:custGeom>
              <a:avLst/>
              <a:gdLst/>
              <a:ahLst/>
              <a:cxnLst/>
              <a:rect l="l" t="t" r="r" b="b"/>
              <a:pathLst>
                <a:path w="542925" h="127000">
                  <a:moveTo>
                    <a:pt x="542874" y="0"/>
                  </a:moveTo>
                  <a:lnTo>
                    <a:pt x="0" y="0"/>
                  </a:lnTo>
                  <a:lnTo>
                    <a:pt x="0" y="6832"/>
                  </a:lnTo>
                  <a:lnTo>
                    <a:pt x="0" y="39370"/>
                  </a:lnTo>
                  <a:lnTo>
                    <a:pt x="9893" y="39370"/>
                  </a:lnTo>
                  <a:lnTo>
                    <a:pt x="9893" y="75539"/>
                  </a:lnTo>
                  <a:lnTo>
                    <a:pt x="9893" y="83820"/>
                  </a:lnTo>
                  <a:lnTo>
                    <a:pt x="29451" y="83820"/>
                  </a:lnTo>
                  <a:lnTo>
                    <a:pt x="29451" y="127000"/>
                  </a:lnTo>
                  <a:lnTo>
                    <a:pt x="542874" y="127000"/>
                  </a:lnTo>
                  <a:lnTo>
                    <a:pt x="542874" y="83820"/>
                  </a:lnTo>
                  <a:lnTo>
                    <a:pt x="542874" y="75539"/>
                  </a:lnTo>
                  <a:lnTo>
                    <a:pt x="542874" y="39370"/>
                  </a:lnTo>
                  <a:lnTo>
                    <a:pt x="542874" y="6832"/>
                  </a:lnTo>
                  <a:lnTo>
                    <a:pt x="54287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597465" y="3068485"/>
              <a:ext cx="542925" cy="127000"/>
            </a:xfrm>
            <a:custGeom>
              <a:avLst/>
              <a:gdLst/>
              <a:ahLst/>
              <a:cxnLst/>
              <a:rect l="l" t="t" r="r" b="b"/>
              <a:pathLst>
                <a:path w="542925" h="127000">
                  <a:moveTo>
                    <a:pt x="0" y="0"/>
                  </a:moveTo>
                  <a:lnTo>
                    <a:pt x="0" y="38671"/>
                  </a:lnTo>
                  <a:lnTo>
                    <a:pt x="9893" y="38671"/>
                  </a:lnTo>
                  <a:lnTo>
                    <a:pt x="9893" y="84010"/>
                  </a:lnTo>
                  <a:lnTo>
                    <a:pt x="29451" y="84010"/>
                  </a:lnTo>
                  <a:lnTo>
                    <a:pt x="29451" y="126682"/>
                  </a:lnTo>
                  <a:lnTo>
                    <a:pt x="542874" y="126682"/>
                  </a:lnTo>
                  <a:lnTo>
                    <a:pt x="542874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2" name="object 38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825320" y="2834830"/>
              <a:ext cx="84270" cy="114198"/>
            </a:xfrm>
            <a:prstGeom prst="rect">
              <a:avLst/>
            </a:prstGeom>
          </p:spPr>
        </p:pic>
        <p:sp>
          <p:nvSpPr>
            <p:cNvPr id="383" name="object 383"/>
            <p:cNvSpPr/>
            <p:nvPr/>
          </p:nvSpPr>
          <p:spPr>
            <a:xfrm>
              <a:off x="4186097" y="1856346"/>
              <a:ext cx="558800" cy="1363980"/>
            </a:xfrm>
            <a:custGeom>
              <a:avLst/>
              <a:gdLst/>
              <a:ahLst/>
              <a:cxnLst/>
              <a:rect l="l" t="t" r="r" b="b"/>
              <a:pathLst>
                <a:path w="558800" h="1363980">
                  <a:moveTo>
                    <a:pt x="558279" y="0"/>
                  </a:moveTo>
                  <a:lnTo>
                    <a:pt x="0" y="0"/>
                  </a:lnTo>
                  <a:lnTo>
                    <a:pt x="0" y="1363726"/>
                  </a:lnTo>
                  <a:lnTo>
                    <a:pt x="558279" y="1363726"/>
                  </a:lnTo>
                  <a:lnTo>
                    <a:pt x="55827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186097" y="1856333"/>
              <a:ext cx="558800" cy="1363980"/>
            </a:xfrm>
            <a:custGeom>
              <a:avLst/>
              <a:gdLst/>
              <a:ahLst/>
              <a:cxnLst/>
              <a:rect l="l" t="t" r="r" b="b"/>
              <a:pathLst>
                <a:path w="558800" h="1363980">
                  <a:moveTo>
                    <a:pt x="558279" y="1363738"/>
                  </a:moveTo>
                  <a:lnTo>
                    <a:pt x="0" y="1363738"/>
                  </a:lnTo>
                  <a:lnTo>
                    <a:pt x="0" y="0"/>
                  </a:lnTo>
                  <a:lnTo>
                    <a:pt x="558279" y="0"/>
                  </a:lnTo>
                  <a:lnTo>
                    <a:pt x="558279" y="13637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178096" y="1845309"/>
              <a:ext cx="8255" cy="1389380"/>
            </a:xfrm>
            <a:custGeom>
              <a:avLst/>
              <a:gdLst/>
              <a:ahLst/>
              <a:cxnLst/>
              <a:rect l="l" t="t" r="r" b="b"/>
              <a:pathLst>
                <a:path w="8254" h="1389380">
                  <a:moveTo>
                    <a:pt x="8001" y="0"/>
                  </a:moveTo>
                  <a:lnTo>
                    <a:pt x="2260" y="0"/>
                  </a:lnTo>
                  <a:lnTo>
                    <a:pt x="2260" y="8890"/>
                  </a:lnTo>
                  <a:lnTo>
                    <a:pt x="0" y="8890"/>
                  </a:lnTo>
                  <a:lnTo>
                    <a:pt x="0" y="1374140"/>
                  </a:lnTo>
                  <a:lnTo>
                    <a:pt x="3937" y="1374140"/>
                  </a:lnTo>
                  <a:lnTo>
                    <a:pt x="3937" y="1389380"/>
                  </a:lnTo>
                  <a:lnTo>
                    <a:pt x="8001" y="1389380"/>
                  </a:lnTo>
                  <a:lnTo>
                    <a:pt x="8001" y="1374140"/>
                  </a:lnTo>
                  <a:lnTo>
                    <a:pt x="8001" y="8890"/>
                  </a:lnTo>
                  <a:lnTo>
                    <a:pt x="80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178096" y="1845678"/>
              <a:ext cx="8255" cy="1390015"/>
            </a:xfrm>
            <a:custGeom>
              <a:avLst/>
              <a:gdLst/>
              <a:ahLst/>
              <a:cxnLst/>
              <a:rect l="l" t="t" r="r" b="b"/>
              <a:pathLst>
                <a:path w="8254" h="1390014">
                  <a:moveTo>
                    <a:pt x="4000" y="-2285"/>
                  </a:moveTo>
                  <a:lnTo>
                    <a:pt x="4000" y="1391780"/>
                  </a:lnTo>
                </a:path>
              </a:pathLst>
            </a:custGeom>
            <a:ln w="125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186097" y="1845678"/>
              <a:ext cx="574675" cy="1390015"/>
            </a:xfrm>
            <a:custGeom>
              <a:avLst/>
              <a:gdLst/>
              <a:ahLst/>
              <a:cxnLst/>
              <a:rect l="l" t="t" r="r" b="b"/>
              <a:pathLst>
                <a:path w="574675" h="1390014">
                  <a:moveTo>
                    <a:pt x="574065" y="0"/>
                  </a:moveTo>
                  <a:lnTo>
                    <a:pt x="569391" y="0"/>
                  </a:lnTo>
                  <a:lnTo>
                    <a:pt x="558279" y="10655"/>
                  </a:lnTo>
                  <a:lnTo>
                    <a:pt x="558279" y="1374394"/>
                  </a:lnTo>
                  <a:lnTo>
                    <a:pt x="0" y="1374394"/>
                  </a:lnTo>
                  <a:lnTo>
                    <a:pt x="0" y="1389494"/>
                  </a:lnTo>
                  <a:lnTo>
                    <a:pt x="574065" y="1389494"/>
                  </a:lnTo>
                  <a:lnTo>
                    <a:pt x="57406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186097" y="1845678"/>
              <a:ext cx="574675" cy="1390015"/>
            </a:xfrm>
            <a:custGeom>
              <a:avLst/>
              <a:gdLst/>
              <a:ahLst/>
              <a:cxnLst/>
              <a:rect l="l" t="t" r="r" b="b"/>
              <a:pathLst>
                <a:path w="574675" h="1390014">
                  <a:moveTo>
                    <a:pt x="0" y="1389494"/>
                  </a:moveTo>
                  <a:lnTo>
                    <a:pt x="574065" y="1389494"/>
                  </a:lnTo>
                  <a:lnTo>
                    <a:pt x="574065" y="0"/>
                  </a:lnTo>
                  <a:lnTo>
                    <a:pt x="569391" y="0"/>
                  </a:lnTo>
                  <a:lnTo>
                    <a:pt x="558279" y="10655"/>
                  </a:lnTo>
                  <a:lnTo>
                    <a:pt x="558279" y="1374394"/>
                  </a:lnTo>
                  <a:lnTo>
                    <a:pt x="0" y="1374394"/>
                  </a:lnTo>
                  <a:lnTo>
                    <a:pt x="0" y="13894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147921" y="1834997"/>
              <a:ext cx="19050" cy="29845"/>
            </a:xfrm>
            <a:custGeom>
              <a:avLst/>
              <a:gdLst/>
              <a:ahLst/>
              <a:cxnLst/>
              <a:rect l="l" t="t" r="r" b="b"/>
              <a:pathLst>
                <a:path w="19050" h="29844">
                  <a:moveTo>
                    <a:pt x="18605" y="0"/>
                  </a:moveTo>
                  <a:lnTo>
                    <a:pt x="0" y="0"/>
                  </a:lnTo>
                  <a:lnTo>
                    <a:pt x="0" y="29336"/>
                  </a:lnTo>
                  <a:lnTo>
                    <a:pt x="186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147921" y="1834997"/>
              <a:ext cx="19050" cy="29845"/>
            </a:xfrm>
            <a:custGeom>
              <a:avLst/>
              <a:gdLst/>
              <a:ahLst/>
              <a:cxnLst/>
              <a:rect l="l" t="t" r="r" b="b"/>
              <a:pathLst>
                <a:path w="19050" h="29844">
                  <a:moveTo>
                    <a:pt x="18605" y="0"/>
                  </a:moveTo>
                  <a:lnTo>
                    <a:pt x="0" y="29336"/>
                  </a:lnTo>
                  <a:lnTo>
                    <a:pt x="0" y="0"/>
                  </a:lnTo>
                  <a:lnTo>
                    <a:pt x="1860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152760" y="2107691"/>
              <a:ext cx="25400" cy="72390"/>
            </a:xfrm>
            <a:custGeom>
              <a:avLst/>
              <a:gdLst/>
              <a:ahLst/>
              <a:cxnLst/>
              <a:rect l="l" t="t" r="r" b="b"/>
              <a:pathLst>
                <a:path w="25400" h="72389">
                  <a:moveTo>
                    <a:pt x="19659" y="0"/>
                  </a:moveTo>
                  <a:lnTo>
                    <a:pt x="5664" y="0"/>
                  </a:lnTo>
                  <a:lnTo>
                    <a:pt x="0" y="901"/>
                  </a:lnTo>
                  <a:lnTo>
                    <a:pt x="0" y="71119"/>
                  </a:lnTo>
                  <a:lnTo>
                    <a:pt x="5664" y="72008"/>
                  </a:lnTo>
                  <a:lnTo>
                    <a:pt x="19659" y="72008"/>
                  </a:lnTo>
                  <a:lnTo>
                    <a:pt x="25336" y="71119"/>
                  </a:lnTo>
                  <a:lnTo>
                    <a:pt x="25336" y="70015"/>
                  </a:lnTo>
                  <a:lnTo>
                    <a:pt x="25336" y="901"/>
                  </a:lnTo>
                  <a:lnTo>
                    <a:pt x="1965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152760" y="2107691"/>
              <a:ext cx="25400" cy="72390"/>
            </a:xfrm>
            <a:custGeom>
              <a:avLst/>
              <a:gdLst/>
              <a:ahLst/>
              <a:cxnLst/>
              <a:rect l="l" t="t" r="r" b="b"/>
              <a:pathLst>
                <a:path w="25400" h="72389">
                  <a:moveTo>
                    <a:pt x="25336" y="70015"/>
                  </a:moveTo>
                  <a:lnTo>
                    <a:pt x="25336" y="71119"/>
                  </a:lnTo>
                  <a:lnTo>
                    <a:pt x="19659" y="72008"/>
                  </a:lnTo>
                  <a:lnTo>
                    <a:pt x="12661" y="72008"/>
                  </a:lnTo>
                  <a:lnTo>
                    <a:pt x="5664" y="72008"/>
                  </a:lnTo>
                  <a:lnTo>
                    <a:pt x="0" y="71119"/>
                  </a:lnTo>
                  <a:lnTo>
                    <a:pt x="0" y="70015"/>
                  </a:lnTo>
                  <a:lnTo>
                    <a:pt x="0" y="2006"/>
                  </a:lnTo>
                  <a:lnTo>
                    <a:pt x="0" y="901"/>
                  </a:lnTo>
                  <a:lnTo>
                    <a:pt x="5664" y="0"/>
                  </a:lnTo>
                  <a:lnTo>
                    <a:pt x="12661" y="0"/>
                  </a:lnTo>
                  <a:lnTo>
                    <a:pt x="19659" y="0"/>
                  </a:lnTo>
                  <a:lnTo>
                    <a:pt x="25336" y="901"/>
                  </a:lnTo>
                  <a:lnTo>
                    <a:pt x="25336" y="2006"/>
                  </a:lnTo>
                  <a:lnTo>
                    <a:pt x="25336" y="700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157382" y="2082368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5">
                  <a:moveTo>
                    <a:pt x="15697" y="0"/>
                  </a:moveTo>
                  <a:lnTo>
                    <a:pt x="4533" y="0"/>
                  </a:lnTo>
                  <a:lnTo>
                    <a:pt x="0" y="2692"/>
                  </a:lnTo>
                  <a:lnTo>
                    <a:pt x="0" y="25780"/>
                  </a:lnTo>
                  <a:lnTo>
                    <a:pt x="2159" y="25526"/>
                  </a:lnTo>
                  <a:lnTo>
                    <a:pt x="5308" y="25323"/>
                  </a:lnTo>
                  <a:lnTo>
                    <a:pt x="8889" y="25323"/>
                  </a:lnTo>
                  <a:lnTo>
                    <a:pt x="14363" y="25323"/>
                  </a:lnTo>
                  <a:lnTo>
                    <a:pt x="19126" y="26161"/>
                  </a:lnTo>
                  <a:lnTo>
                    <a:pt x="20243" y="26746"/>
                  </a:lnTo>
                  <a:lnTo>
                    <a:pt x="20243" y="2692"/>
                  </a:lnTo>
                  <a:lnTo>
                    <a:pt x="1569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157382" y="2082368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5">
                  <a:moveTo>
                    <a:pt x="8889" y="25323"/>
                  </a:moveTo>
                  <a:lnTo>
                    <a:pt x="14363" y="25323"/>
                  </a:lnTo>
                  <a:lnTo>
                    <a:pt x="19126" y="26161"/>
                  </a:lnTo>
                  <a:lnTo>
                    <a:pt x="20243" y="26746"/>
                  </a:lnTo>
                  <a:lnTo>
                    <a:pt x="20243" y="6032"/>
                  </a:lnTo>
                  <a:lnTo>
                    <a:pt x="20243" y="2692"/>
                  </a:lnTo>
                  <a:lnTo>
                    <a:pt x="15697" y="0"/>
                  </a:lnTo>
                  <a:lnTo>
                    <a:pt x="10109" y="0"/>
                  </a:lnTo>
                  <a:lnTo>
                    <a:pt x="4533" y="0"/>
                  </a:lnTo>
                  <a:lnTo>
                    <a:pt x="0" y="2692"/>
                  </a:lnTo>
                  <a:lnTo>
                    <a:pt x="0" y="5854"/>
                  </a:lnTo>
                  <a:lnTo>
                    <a:pt x="0" y="25780"/>
                  </a:lnTo>
                  <a:lnTo>
                    <a:pt x="2159" y="25526"/>
                  </a:lnTo>
                  <a:lnTo>
                    <a:pt x="5308" y="25323"/>
                  </a:lnTo>
                  <a:lnTo>
                    <a:pt x="8889" y="253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147921" y="2178811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69">
                  <a:moveTo>
                    <a:pt x="10667" y="571"/>
                  </a:moveTo>
                  <a:lnTo>
                    <a:pt x="10667" y="42024"/>
                  </a:lnTo>
                  <a:lnTo>
                    <a:pt x="9880" y="43408"/>
                  </a:lnTo>
                  <a:lnTo>
                    <a:pt x="8166" y="45567"/>
                  </a:lnTo>
                  <a:lnTo>
                    <a:pt x="0" y="52908"/>
                  </a:lnTo>
                  <a:lnTo>
                    <a:pt x="0" y="76911"/>
                  </a:lnTo>
                  <a:lnTo>
                    <a:pt x="27825" y="49898"/>
                  </a:lnTo>
                  <a:lnTo>
                    <a:pt x="30175" y="42900"/>
                  </a:lnTo>
                  <a:lnTo>
                    <a:pt x="30175" y="889"/>
                  </a:lnTo>
                  <a:lnTo>
                    <a:pt x="14973" y="889"/>
                  </a:lnTo>
                  <a:lnTo>
                    <a:pt x="12649" y="787"/>
                  </a:lnTo>
                  <a:lnTo>
                    <a:pt x="10667" y="571"/>
                  </a:lnTo>
                  <a:close/>
                </a:path>
                <a:path w="30479" h="77469">
                  <a:moveTo>
                    <a:pt x="30175" y="0"/>
                  </a:moveTo>
                  <a:lnTo>
                    <a:pt x="24498" y="889"/>
                  </a:lnTo>
                  <a:lnTo>
                    <a:pt x="30175" y="889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147921" y="2177707"/>
              <a:ext cx="30480" cy="78105"/>
            </a:xfrm>
            <a:custGeom>
              <a:avLst/>
              <a:gdLst/>
              <a:ahLst/>
              <a:cxnLst/>
              <a:rect l="l" t="t" r="r" b="b"/>
              <a:pathLst>
                <a:path w="30479" h="78105">
                  <a:moveTo>
                    <a:pt x="17500" y="1993"/>
                  </a:moveTo>
                  <a:lnTo>
                    <a:pt x="14973" y="1993"/>
                  </a:lnTo>
                  <a:lnTo>
                    <a:pt x="12649" y="1892"/>
                  </a:lnTo>
                  <a:lnTo>
                    <a:pt x="10667" y="1676"/>
                  </a:lnTo>
                  <a:lnTo>
                    <a:pt x="10667" y="39014"/>
                  </a:lnTo>
                  <a:lnTo>
                    <a:pt x="10667" y="43129"/>
                  </a:lnTo>
                  <a:lnTo>
                    <a:pt x="9880" y="44513"/>
                  </a:lnTo>
                  <a:lnTo>
                    <a:pt x="8166" y="46672"/>
                  </a:lnTo>
                  <a:lnTo>
                    <a:pt x="0" y="54013"/>
                  </a:lnTo>
                  <a:lnTo>
                    <a:pt x="0" y="78016"/>
                  </a:lnTo>
                  <a:lnTo>
                    <a:pt x="27825" y="51003"/>
                  </a:lnTo>
                  <a:lnTo>
                    <a:pt x="30175" y="44005"/>
                  </a:lnTo>
                  <a:lnTo>
                    <a:pt x="30175" y="37350"/>
                  </a:lnTo>
                  <a:lnTo>
                    <a:pt x="30175" y="0"/>
                  </a:lnTo>
                  <a:lnTo>
                    <a:pt x="30175" y="1104"/>
                  </a:lnTo>
                  <a:lnTo>
                    <a:pt x="24498" y="1993"/>
                  </a:lnTo>
                  <a:lnTo>
                    <a:pt x="17500" y="19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152760" y="2879801"/>
              <a:ext cx="25400" cy="72390"/>
            </a:xfrm>
            <a:custGeom>
              <a:avLst/>
              <a:gdLst/>
              <a:ahLst/>
              <a:cxnLst/>
              <a:rect l="l" t="t" r="r" b="b"/>
              <a:pathLst>
                <a:path w="25400" h="72389">
                  <a:moveTo>
                    <a:pt x="19659" y="0"/>
                  </a:moveTo>
                  <a:lnTo>
                    <a:pt x="5664" y="0"/>
                  </a:lnTo>
                  <a:lnTo>
                    <a:pt x="0" y="889"/>
                  </a:lnTo>
                  <a:lnTo>
                    <a:pt x="0" y="71107"/>
                  </a:lnTo>
                  <a:lnTo>
                    <a:pt x="5664" y="72009"/>
                  </a:lnTo>
                  <a:lnTo>
                    <a:pt x="19659" y="72009"/>
                  </a:lnTo>
                  <a:lnTo>
                    <a:pt x="25336" y="71107"/>
                  </a:lnTo>
                  <a:lnTo>
                    <a:pt x="25336" y="70015"/>
                  </a:lnTo>
                  <a:lnTo>
                    <a:pt x="25336" y="889"/>
                  </a:lnTo>
                  <a:lnTo>
                    <a:pt x="1965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152760" y="2879801"/>
              <a:ext cx="25400" cy="72390"/>
            </a:xfrm>
            <a:custGeom>
              <a:avLst/>
              <a:gdLst/>
              <a:ahLst/>
              <a:cxnLst/>
              <a:rect l="l" t="t" r="r" b="b"/>
              <a:pathLst>
                <a:path w="25400" h="72389">
                  <a:moveTo>
                    <a:pt x="25336" y="70015"/>
                  </a:moveTo>
                  <a:lnTo>
                    <a:pt x="25336" y="71107"/>
                  </a:lnTo>
                  <a:lnTo>
                    <a:pt x="19659" y="72009"/>
                  </a:lnTo>
                  <a:lnTo>
                    <a:pt x="12661" y="72009"/>
                  </a:lnTo>
                  <a:lnTo>
                    <a:pt x="5664" y="72009"/>
                  </a:lnTo>
                  <a:lnTo>
                    <a:pt x="0" y="71107"/>
                  </a:lnTo>
                  <a:lnTo>
                    <a:pt x="0" y="70015"/>
                  </a:lnTo>
                  <a:lnTo>
                    <a:pt x="0" y="1993"/>
                  </a:lnTo>
                  <a:lnTo>
                    <a:pt x="0" y="889"/>
                  </a:lnTo>
                  <a:lnTo>
                    <a:pt x="5664" y="0"/>
                  </a:lnTo>
                  <a:lnTo>
                    <a:pt x="12661" y="0"/>
                  </a:lnTo>
                  <a:lnTo>
                    <a:pt x="19659" y="0"/>
                  </a:lnTo>
                  <a:lnTo>
                    <a:pt x="25336" y="889"/>
                  </a:lnTo>
                  <a:lnTo>
                    <a:pt x="25336" y="1993"/>
                  </a:lnTo>
                  <a:lnTo>
                    <a:pt x="25336" y="700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157382" y="2854451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5">
                  <a:moveTo>
                    <a:pt x="15697" y="0"/>
                  </a:moveTo>
                  <a:lnTo>
                    <a:pt x="4533" y="0"/>
                  </a:lnTo>
                  <a:lnTo>
                    <a:pt x="0" y="2692"/>
                  </a:lnTo>
                  <a:lnTo>
                    <a:pt x="0" y="25793"/>
                  </a:lnTo>
                  <a:lnTo>
                    <a:pt x="2159" y="25526"/>
                  </a:lnTo>
                  <a:lnTo>
                    <a:pt x="5308" y="25349"/>
                  </a:lnTo>
                  <a:lnTo>
                    <a:pt x="8889" y="25349"/>
                  </a:lnTo>
                  <a:lnTo>
                    <a:pt x="14363" y="25349"/>
                  </a:lnTo>
                  <a:lnTo>
                    <a:pt x="19126" y="26174"/>
                  </a:lnTo>
                  <a:lnTo>
                    <a:pt x="20243" y="26758"/>
                  </a:lnTo>
                  <a:lnTo>
                    <a:pt x="20243" y="2692"/>
                  </a:lnTo>
                  <a:lnTo>
                    <a:pt x="1569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157382" y="2854451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5">
                  <a:moveTo>
                    <a:pt x="8889" y="25349"/>
                  </a:moveTo>
                  <a:lnTo>
                    <a:pt x="14363" y="25349"/>
                  </a:lnTo>
                  <a:lnTo>
                    <a:pt x="19126" y="26174"/>
                  </a:lnTo>
                  <a:lnTo>
                    <a:pt x="20243" y="26758"/>
                  </a:lnTo>
                  <a:lnTo>
                    <a:pt x="20243" y="6032"/>
                  </a:lnTo>
                  <a:lnTo>
                    <a:pt x="20243" y="2692"/>
                  </a:lnTo>
                  <a:lnTo>
                    <a:pt x="15697" y="0"/>
                  </a:lnTo>
                  <a:lnTo>
                    <a:pt x="10109" y="0"/>
                  </a:lnTo>
                  <a:lnTo>
                    <a:pt x="4533" y="0"/>
                  </a:lnTo>
                  <a:lnTo>
                    <a:pt x="0" y="2692"/>
                  </a:lnTo>
                  <a:lnTo>
                    <a:pt x="0" y="5867"/>
                  </a:lnTo>
                  <a:lnTo>
                    <a:pt x="0" y="25793"/>
                  </a:lnTo>
                  <a:lnTo>
                    <a:pt x="2159" y="25526"/>
                  </a:lnTo>
                  <a:lnTo>
                    <a:pt x="5308" y="25349"/>
                  </a:lnTo>
                  <a:lnTo>
                    <a:pt x="8889" y="2534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147921" y="2950908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69">
                  <a:moveTo>
                    <a:pt x="10667" y="571"/>
                  </a:moveTo>
                  <a:lnTo>
                    <a:pt x="10667" y="42011"/>
                  </a:lnTo>
                  <a:lnTo>
                    <a:pt x="9880" y="43408"/>
                  </a:lnTo>
                  <a:lnTo>
                    <a:pt x="8166" y="45567"/>
                  </a:lnTo>
                  <a:lnTo>
                    <a:pt x="0" y="52895"/>
                  </a:lnTo>
                  <a:lnTo>
                    <a:pt x="0" y="76911"/>
                  </a:lnTo>
                  <a:lnTo>
                    <a:pt x="27825" y="49898"/>
                  </a:lnTo>
                  <a:lnTo>
                    <a:pt x="30175" y="42900"/>
                  </a:lnTo>
                  <a:lnTo>
                    <a:pt x="30175" y="901"/>
                  </a:lnTo>
                  <a:lnTo>
                    <a:pt x="14973" y="901"/>
                  </a:lnTo>
                  <a:lnTo>
                    <a:pt x="12649" y="787"/>
                  </a:lnTo>
                  <a:lnTo>
                    <a:pt x="10667" y="571"/>
                  </a:lnTo>
                  <a:close/>
                </a:path>
                <a:path w="30479" h="77469">
                  <a:moveTo>
                    <a:pt x="30175" y="0"/>
                  </a:moveTo>
                  <a:lnTo>
                    <a:pt x="24498" y="901"/>
                  </a:lnTo>
                  <a:lnTo>
                    <a:pt x="30175" y="901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147921" y="2949816"/>
              <a:ext cx="30480" cy="78105"/>
            </a:xfrm>
            <a:custGeom>
              <a:avLst/>
              <a:gdLst/>
              <a:ahLst/>
              <a:cxnLst/>
              <a:rect l="l" t="t" r="r" b="b"/>
              <a:pathLst>
                <a:path w="30479" h="78105">
                  <a:moveTo>
                    <a:pt x="17500" y="1993"/>
                  </a:moveTo>
                  <a:lnTo>
                    <a:pt x="14973" y="1993"/>
                  </a:lnTo>
                  <a:lnTo>
                    <a:pt x="12649" y="1879"/>
                  </a:lnTo>
                  <a:lnTo>
                    <a:pt x="10667" y="1663"/>
                  </a:lnTo>
                  <a:lnTo>
                    <a:pt x="10667" y="39014"/>
                  </a:lnTo>
                  <a:lnTo>
                    <a:pt x="10667" y="43103"/>
                  </a:lnTo>
                  <a:lnTo>
                    <a:pt x="9880" y="44500"/>
                  </a:lnTo>
                  <a:lnTo>
                    <a:pt x="8166" y="46659"/>
                  </a:lnTo>
                  <a:lnTo>
                    <a:pt x="0" y="53987"/>
                  </a:lnTo>
                  <a:lnTo>
                    <a:pt x="0" y="78003"/>
                  </a:lnTo>
                  <a:lnTo>
                    <a:pt x="27825" y="50990"/>
                  </a:lnTo>
                  <a:lnTo>
                    <a:pt x="30175" y="43992"/>
                  </a:lnTo>
                  <a:lnTo>
                    <a:pt x="30175" y="37325"/>
                  </a:lnTo>
                  <a:lnTo>
                    <a:pt x="30175" y="0"/>
                  </a:lnTo>
                  <a:lnTo>
                    <a:pt x="30175" y="1092"/>
                  </a:lnTo>
                  <a:lnTo>
                    <a:pt x="24498" y="1993"/>
                  </a:lnTo>
                  <a:lnTo>
                    <a:pt x="17500" y="19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948556" y="2086139"/>
              <a:ext cx="222885" cy="1095375"/>
            </a:xfrm>
            <a:custGeom>
              <a:avLst/>
              <a:gdLst/>
              <a:ahLst/>
              <a:cxnLst/>
              <a:rect l="l" t="t" r="r" b="b"/>
              <a:pathLst>
                <a:path w="222885" h="1095375">
                  <a:moveTo>
                    <a:pt x="32689" y="1069403"/>
                  </a:moveTo>
                  <a:lnTo>
                    <a:pt x="25374" y="1062088"/>
                  </a:lnTo>
                  <a:lnTo>
                    <a:pt x="7315" y="1062088"/>
                  </a:lnTo>
                  <a:lnTo>
                    <a:pt x="0" y="1069403"/>
                  </a:lnTo>
                  <a:lnTo>
                    <a:pt x="0" y="1087450"/>
                  </a:lnTo>
                  <a:lnTo>
                    <a:pt x="7315" y="1094778"/>
                  </a:lnTo>
                  <a:lnTo>
                    <a:pt x="25374" y="1094778"/>
                  </a:lnTo>
                  <a:lnTo>
                    <a:pt x="32689" y="1087450"/>
                  </a:lnTo>
                  <a:lnTo>
                    <a:pt x="32689" y="1078407"/>
                  </a:lnTo>
                  <a:lnTo>
                    <a:pt x="32689" y="1069403"/>
                  </a:lnTo>
                  <a:close/>
                </a:path>
                <a:path w="222885" h="1095375">
                  <a:moveTo>
                    <a:pt x="221361" y="771652"/>
                  </a:moveTo>
                  <a:lnTo>
                    <a:pt x="215036" y="771652"/>
                  </a:lnTo>
                  <a:lnTo>
                    <a:pt x="215036" y="788987"/>
                  </a:lnTo>
                  <a:lnTo>
                    <a:pt x="221361" y="788987"/>
                  </a:lnTo>
                  <a:lnTo>
                    <a:pt x="221361" y="771652"/>
                  </a:lnTo>
                  <a:close/>
                </a:path>
                <a:path w="222885" h="1095375">
                  <a:moveTo>
                    <a:pt x="221361" y="0"/>
                  </a:moveTo>
                  <a:lnTo>
                    <a:pt x="215036" y="0"/>
                  </a:lnTo>
                  <a:lnTo>
                    <a:pt x="215036" y="17335"/>
                  </a:lnTo>
                  <a:lnTo>
                    <a:pt x="221361" y="17335"/>
                  </a:lnTo>
                  <a:lnTo>
                    <a:pt x="221361" y="0"/>
                  </a:lnTo>
                  <a:close/>
                </a:path>
                <a:path w="222885" h="1095375">
                  <a:moveTo>
                    <a:pt x="222097" y="909002"/>
                  </a:moveTo>
                  <a:lnTo>
                    <a:pt x="221361" y="906335"/>
                  </a:lnTo>
                  <a:lnTo>
                    <a:pt x="221361" y="867448"/>
                  </a:lnTo>
                  <a:lnTo>
                    <a:pt x="215036" y="867448"/>
                  </a:lnTo>
                  <a:lnTo>
                    <a:pt x="215036" y="906335"/>
                  </a:lnTo>
                  <a:lnTo>
                    <a:pt x="215303" y="909891"/>
                  </a:lnTo>
                  <a:lnTo>
                    <a:pt x="214414" y="911682"/>
                  </a:lnTo>
                  <a:lnTo>
                    <a:pt x="209080" y="917016"/>
                  </a:lnTo>
                  <a:lnTo>
                    <a:pt x="202857" y="922337"/>
                  </a:lnTo>
                  <a:lnTo>
                    <a:pt x="202857" y="930351"/>
                  </a:lnTo>
                  <a:lnTo>
                    <a:pt x="217093" y="917892"/>
                  </a:lnTo>
                  <a:lnTo>
                    <a:pt x="220624" y="914336"/>
                  </a:lnTo>
                  <a:lnTo>
                    <a:pt x="222097" y="909002"/>
                  </a:lnTo>
                  <a:close/>
                </a:path>
                <a:path w="222885" h="1095375">
                  <a:moveTo>
                    <a:pt x="222097" y="137363"/>
                  </a:moveTo>
                  <a:lnTo>
                    <a:pt x="221361" y="134696"/>
                  </a:lnTo>
                  <a:lnTo>
                    <a:pt x="221361" y="95783"/>
                  </a:lnTo>
                  <a:lnTo>
                    <a:pt x="215036" y="95783"/>
                  </a:lnTo>
                  <a:lnTo>
                    <a:pt x="215036" y="134696"/>
                  </a:lnTo>
                  <a:lnTo>
                    <a:pt x="215303" y="138239"/>
                  </a:lnTo>
                  <a:lnTo>
                    <a:pt x="214414" y="140030"/>
                  </a:lnTo>
                  <a:lnTo>
                    <a:pt x="209080" y="145351"/>
                  </a:lnTo>
                  <a:lnTo>
                    <a:pt x="202857" y="150685"/>
                  </a:lnTo>
                  <a:lnTo>
                    <a:pt x="202857" y="158686"/>
                  </a:lnTo>
                  <a:lnTo>
                    <a:pt x="217093" y="146253"/>
                  </a:lnTo>
                  <a:lnTo>
                    <a:pt x="220624" y="142697"/>
                  </a:lnTo>
                  <a:lnTo>
                    <a:pt x="222097" y="137363"/>
                  </a:lnTo>
                  <a:close/>
                </a:path>
                <a:path w="222885" h="1095375">
                  <a:moveTo>
                    <a:pt x="222859" y="796531"/>
                  </a:moveTo>
                  <a:lnTo>
                    <a:pt x="213537" y="796531"/>
                  </a:lnTo>
                  <a:lnTo>
                    <a:pt x="213537" y="860552"/>
                  </a:lnTo>
                  <a:lnTo>
                    <a:pt x="222859" y="860552"/>
                  </a:lnTo>
                  <a:lnTo>
                    <a:pt x="222859" y="796531"/>
                  </a:lnTo>
                  <a:close/>
                </a:path>
                <a:path w="222885" h="1095375">
                  <a:moveTo>
                    <a:pt x="222859" y="24904"/>
                  </a:moveTo>
                  <a:lnTo>
                    <a:pt x="213537" y="24904"/>
                  </a:lnTo>
                  <a:lnTo>
                    <a:pt x="213537" y="88900"/>
                  </a:lnTo>
                  <a:lnTo>
                    <a:pt x="222859" y="88900"/>
                  </a:lnTo>
                  <a:lnTo>
                    <a:pt x="222859" y="249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948556" y="314822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689" y="16319"/>
                  </a:moveTo>
                  <a:lnTo>
                    <a:pt x="32689" y="25361"/>
                  </a:lnTo>
                  <a:lnTo>
                    <a:pt x="25374" y="32689"/>
                  </a:lnTo>
                  <a:lnTo>
                    <a:pt x="16332" y="32689"/>
                  </a:lnTo>
                  <a:lnTo>
                    <a:pt x="7315" y="32689"/>
                  </a:lnTo>
                  <a:lnTo>
                    <a:pt x="0" y="25361"/>
                  </a:lnTo>
                  <a:lnTo>
                    <a:pt x="0" y="16319"/>
                  </a:lnTo>
                  <a:lnTo>
                    <a:pt x="0" y="7315"/>
                  </a:lnTo>
                  <a:lnTo>
                    <a:pt x="7315" y="0"/>
                  </a:lnTo>
                  <a:lnTo>
                    <a:pt x="16332" y="0"/>
                  </a:lnTo>
                  <a:lnTo>
                    <a:pt x="25374" y="0"/>
                  </a:lnTo>
                  <a:lnTo>
                    <a:pt x="32689" y="7315"/>
                  </a:lnTo>
                  <a:lnTo>
                    <a:pt x="32689" y="16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962603" y="315262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3111" y="0"/>
                  </a:moveTo>
                  <a:lnTo>
                    <a:pt x="1511" y="0"/>
                  </a:lnTo>
                  <a:lnTo>
                    <a:pt x="736" y="88"/>
                  </a:lnTo>
                  <a:lnTo>
                    <a:pt x="0" y="241"/>
                  </a:lnTo>
                  <a:lnTo>
                    <a:pt x="0" y="4800"/>
                  </a:lnTo>
                  <a:lnTo>
                    <a:pt x="723" y="4571"/>
                  </a:lnTo>
                  <a:lnTo>
                    <a:pt x="1485" y="4406"/>
                  </a:lnTo>
                  <a:lnTo>
                    <a:pt x="2286" y="4406"/>
                  </a:lnTo>
                  <a:lnTo>
                    <a:pt x="3124" y="4406"/>
                  </a:lnTo>
                  <a:lnTo>
                    <a:pt x="3911" y="4571"/>
                  </a:lnTo>
                  <a:lnTo>
                    <a:pt x="4648" y="4813"/>
                  </a:lnTo>
                  <a:lnTo>
                    <a:pt x="4648" y="241"/>
                  </a:lnTo>
                  <a:lnTo>
                    <a:pt x="3886" y="88"/>
                  </a:lnTo>
                  <a:lnTo>
                    <a:pt x="31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962603" y="315262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86" y="4406"/>
                  </a:moveTo>
                  <a:lnTo>
                    <a:pt x="3124" y="4406"/>
                  </a:lnTo>
                  <a:lnTo>
                    <a:pt x="3911" y="4571"/>
                  </a:lnTo>
                  <a:lnTo>
                    <a:pt x="4648" y="4813"/>
                  </a:lnTo>
                  <a:lnTo>
                    <a:pt x="4648" y="241"/>
                  </a:lnTo>
                  <a:lnTo>
                    <a:pt x="3886" y="88"/>
                  </a:lnTo>
                  <a:lnTo>
                    <a:pt x="3111" y="0"/>
                  </a:lnTo>
                  <a:lnTo>
                    <a:pt x="2286" y="0"/>
                  </a:lnTo>
                  <a:lnTo>
                    <a:pt x="1511" y="0"/>
                  </a:lnTo>
                  <a:lnTo>
                    <a:pt x="736" y="88"/>
                  </a:lnTo>
                  <a:lnTo>
                    <a:pt x="0" y="241"/>
                  </a:lnTo>
                  <a:lnTo>
                    <a:pt x="0" y="4800"/>
                  </a:lnTo>
                  <a:lnTo>
                    <a:pt x="723" y="4571"/>
                  </a:lnTo>
                  <a:lnTo>
                    <a:pt x="1485" y="4406"/>
                  </a:lnTo>
                  <a:lnTo>
                    <a:pt x="2286" y="44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967251" y="31528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572"/>
                  </a:lnTo>
                  <a:lnTo>
                    <a:pt x="2260" y="5321"/>
                  </a:lnTo>
                  <a:lnTo>
                    <a:pt x="4025" y="7086"/>
                  </a:lnTo>
                  <a:lnTo>
                    <a:pt x="4775" y="9347"/>
                  </a:lnTo>
                  <a:lnTo>
                    <a:pt x="9359" y="9347"/>
                  </a:lnTo>
                  <a:lnTo>
                    <a:pt x="8420" y="4648"/>
                  </a:lnTo>
                  <a:lnTo>
                    <a:pt x="4711" y="9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967251" y="31528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775" y="9347"/>
                  </a:moveTo>
                  <a:lnTo>
                    <a:pt x="9359" y="9347"/>
                  </a:lnTo>
                  <a:lnTo>
                    <a:pt x="8420" y="4648"/>
                  </a:lnTo>
                  <a:lnTo>
                    <a:pt x="4711" y="939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60" y="5321"/>
                  </a:lnTo>
                  <a:lnTo>
                    <a:pt x="4025" y="7086"/>
                  </a:lnTo>
                  <a:lnTo>
                    <a:pt x="4775" y="93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972026" y="316221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84" y="0"/>
                  </a:moveTo>
                  <a:lnTo>
                    <a:pt x="0" y="0"/>
                  </a:lnTo>
                  <a:lnTo>
                    <a:pt x="241" y="749"/>
                  </a:lnTo>
                  <a:lnTo>
                    <a:pt x="419" y="1524"/>
                  </a:lnTo>
                  <a:lnTo>
                    <a:pt x="419" y="2374"/>
                  </a:lnTo>
                  <a:lnTo>
                    <a:pt x="419" y="3162"/>
                  </a:lnTo>
                  <a:lnTo>
                    <a:pt x="254" y="3936"/>
                  </a:lnTo>
                  <a:lnTo>
                    <a:pt x="25" y="4648"/>
                  </a:lnTo>
                  <a:lnTo>
                    <a:pt x="4584" y="4648"/>
                  </a:lnTo>
                  <a:lnTo>
                    <a:pt x="4724" y="3911"/>
                  </a:lnTo>
                  <a:lnTo>
                    <a:pt x="4813" y="3149"/>
                  </a:lnTo>
                  <a:lnTo>
                    <a:pt x="4813" y="1549"/>
                  </a:lnTo>
                  <a:lnTo>
                    <a:pt x="4724" y="774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972026" y="316221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19" y="2374"/>
                  </a:moveTo>
                  <a:lnTo>
                    <a:pt x="419" y="3162"/>
                  </a:lnTo>
                  <a:lnTo>
                    <a:pt x="254" y="3936"/>
                  </a:lnTo>
                  <a:lnTo>
                    <a:pt x="25" y="4648"/>
                  </a:lnTo>
                  <a:lnTo>
                    <a:pt x="4584" y="4648"/>
                  </a:lnTo>
                  <a:lnTo>
                    <a:pt x="4724" y="3911"/>
                  </a:lnTo>
                  <a:lnTo>
                    <a:pt x="4813" y="3149"/>
                  </a:lnTo>
                  <a:lnTo>
                    <a:pt x="4813" y="2336"/>
                  </a:lnTo>
                  <a:lnTo>
                    <a:pt x="4813" y="1549"/>
                  </a:lnTo>
                  <a:lnTo>
                    <a:pt x="4724" y="774"/>
                  </a:lnTo>
                  <a:lnTo>
                    <a:pt x="4584" y="0"/>
                  </a:lnTo>
                  <a:lnTo>
                    <a:pt x="0" y="0"/>
                  </a:lnTo>
                  <a:lnTo>
                    <a:pt x="241" y="749"/>
                  </a:lnTo>
                  <a:lnTo>
                    <a:pt x="419" y="1524"/>
                  </a:lnTo>
                  <a:lnTo>
                    <a:pt x="419" y="237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953192" y="31668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59" y="0"/>
                  </a:moveTo>
                  <a:lnTo>
                    <a:pt x="0" y="0"/>
                  </a:lnTo>
                  <a:lnTo>
                    <a:pt x="927" y="4749"/>
                  </a:lnTo>
                  <a:lnTo>
                    <a:pt x="4660" y="8483"/>
                  </a:lnTo>
                  <a:lnTo>
                    <a:pt x="9410" y="9423"/>
                  </a:lnTo>
                  <a:lnTo>
                    <a:pt x="9410" y="4864"/>
                  </a:lnTo>
                  <a:lnTo>
                    <a:pt x="7099" y="4127"/>
                  </a:lnTo>
                  <a:lnTo>
                    <a:pt x="5295" y="2311"/>
                  </a:lnTo>
                  <a:lnTo>
                    <a:pt x="45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953192" y="31668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59" y="0"/>
                  </a:moveTo>
                  <a:lnTo>
                    <a:pt x="0" y="0"/>
                  </a:lnTo>
                  <a:lnTo>
                    <a:pt x="927" y="4749"/>
                  </a:lnTo>
                  <a:lnTo>
                    <a:pt x="4660" y="8483"/>
                  </a:lnTo>
                  <a:lnTo>
                    <a:pt x="9410" y="9423"/>
                  </a:lnTo>
                  <a:lnTo>
                    <a:pt x="9410" y="4864"/>
                  </a:lnTo>
                  <a:lnTo>
                    <a:pt x="7099" y="4127"/>
                  </a:lnTo>
                  <a:lnTo>
                    <a:pt x="5295" y="2311"/>
                  </a:lnTo>
                  <a:lnTo>
                    <a:pt x="455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953205" y="31528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0"/>
                  </a:moveTo>
                  <a:lnTo>
                    <a:pt x="4660" y="901"/>
                  </a:lnTo>
                  <a:lnTo>
                    <a:pt x="927" y="4622"/>
                  </a:lnTo>
                  <a:lnTo>
                    <a:pt x="0" y="9347"/>
                  </a:lnTo>
                  <a:lnTo>
                    <a:pt x="4559" y="9347"/>
                  </a:lnTo>
                  <a:lnTo>
                    <a:pt x="5308" y="7073"/>
                  </a:lnTo>
                  <a:lnTo>
                    <a:pt x="7112" y="5295"/>
                  </a:lnTo>
                  <a:lnTo>
                    <a:pt x="9398" y="4559"/>
                  </a:lnTo>
                  <a:lnTo>
                    <a:pt x="93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953205" y="31528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4559"/>
                  </a:moveTo>
                  <a:lnTo>
                    <a:pt x="9398" y="0"/>
                  </a:lnTo>
                  <a:lnTo>
                    <a:pt x="4660" y="901"/>
                  </a:lnTo>
                  <a:lnTo>
                    <a:pt x="927" y="4622"/>
                  </a:lnTo>
                  <a:lnTo>
                    <a:pt x="0" y="9347"/>
                  </a:lnTo>
                  <a:lnTo>
                    <a:pt x="4559" y="9347"/>
                  </a:lnTo>
                  <a:lnTo>
                    <a:pt x="5308" y="7073"/>
                  </a:lnTo>
                  <a:lnTo>
                    <a:pt x="7112" y="5295"/>
                  </a:lnTo>
                  <a:lnTo>
                    <a:pt x="9398" y="455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962603" y="317169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648" y="0"/>
                  </a:moveTo>
                  <a:lnTo>
                    <a:pt x="3911" y="253"/>
                  </a:lnTo>
                  <a:lnTo>
                    <a:pt x="3124" y="406"/>
                  </a:lnTo>
                  <a:lnTo>
                    <a:pt x="2286" y="406"/>
                  </a:lnTo>
                  <a:lnTo>
                    <a:pt x="1485" y="406"/>
                  </a:lnTo>
                  <a:lnTo>
                    <a:pt x="723" y="253"/>
                  </a:lnTo>
                  <a:lnTo>
                    <a:pt x="0" y="25"/>
                  </a:lnTo>
                  <a:lnTo>
                    <a:pt x="0" y="4584"/>
                  </a:lnTo>
                  <a:lnTo>
                    <a:pt x="736" y="4711"/>
                  </a:lnTo>
                  <a:lnTo>
                    <a:pt x="1511" y="4800"/>
                  </a:lnTo>
                  <a:lnTo>
                    <a:pt x="3111" y="4800"/>
                  </a:lnTo>
                  <a:lnTo>
                    <a:pt x="3886" y="4711"/>
                  </a:lnTo>
                  <a:lnTo>
                    <a:pt x="4648" y="4572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962603" y="317169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86" y="406"/>
                  </a:moveTo>
                  <a:lnTo>
                    <a:pt x="1485" y="406"/>
                  </a:lnTo>
                  <a:lnTo>
                    <a:pt x="723" y="253"/>
                  </a:lnTo>
                  <a:lnTo>
                    <a:pt x="0" y="25"/>
                  </a:lnTo>
                  <a:lnTo>
                    <a:pt x="0" y="4584"/>
                  </a:lnTo>
                  <a:lnTo>
                    <a:pt x="736" y="4711"/>
                  </a:lnTo>
                  <a:lnTo>
                    <a:pt x="1511" y="4800"/>
                  </a:lnTo>
                  <a:lnTo>
                    <a:pt x="2286" y="4800"/>
                  </a:lnTo>
                  <a:lnTo>
                    <a:pt x="3111" y="4800"/>
                  </a:lnTo>
                  <a:lnTo>
                    <a:pt x="3886" y="4711"/>
                  </a:lnTo>
                  <a:lnTo>
                    <a:pt x="4648" y="4572"/>
                  </a:lnTo>
                  <a:lnTo>
                    <a:pt x="4648" y="0"/>
                  </a:lnTo>
                  <a:lnTo>
                    <a:pt x="3911" y="253"/>
                  </a:lnTo>
                  <a:lnTo>
                    <a:pt x="3124" y="406"/>
                  </a:lnTo>
                  <a:lnTo>
                    <a:pt x="2286" y="4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967251" y="31668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59" y="0"/>
                  </a:moveTo>
                  <a:lnTo>
                    <a:pt x="4800" y="0"/>
                  </a:lnTo>
                  <a:lnTo>
                    <a:pt x="4063" y="2298"/>
                  </a:lnTo>
                  <a:lnTo>
                    <a:pt x="2286" y="4089"/>
                  </a:lnTo>
                  <a:lnTo>
                    <a:pt x="0" y="4838"/>
                  </a:lnTo>
                  <a:lnTo>
                    <a:pt x="0" y="9410"/>
                  </a:lnTo>
                  <a:lnTo>
                    <a:pt x="4737" y="8458"/>
                  </a:lnTo>
                  <a:lnTo>
                    <a:pt x="8445" y="4724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967251" y="31668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59" y="0"/>
                  </a:moveTo>
                  <a:lnTo>
                    <a:pt x="4800" y="0"/>
                  </a:lnTo>
                  <a:lnTo>
                    <a:pt x="4063" y="2298"/>
                  </a:lnTo>
                  <a:lnTo>
                    <a:pt x="2286" y="4089"/>
                  </a:lnTo>
                  <a:lnTo>
                    <a:pt x="0" y="4838"/>
                  </a:lnTo>
                  <a:lnTo>
                    <a:pt x="0" y="9410"/>
                  </a:lnTo>
                  <a:lnTo>
                    <a:pt x="4737" y="8458"/>
                  </a:lnTo>
                  <a:lnTo>
                    <a:pt x="8445" y="4724"/>
                  </a:lnTo>
                  <a:lnTo>
                    <a:pt x="935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952951" y="316221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813" y="0"/>
                  </a:moveTo>
                  <a:lnTo>
                    <a:pt x="254" y="0"/>
                  </a:lnTo>
                  <a:lnTo>
                    <a:pt x="88" y="774"/>
                  </a:lnTo>
                  <a:lnTo>
                    <a:pt x="0" y="1549"/>
                  </a:lnTo>
                  <a:lnTo>
                    <a:pt x="0" y="3149"/>
                  </a:lnTo>
                  <a:lnTo>
                    <a:pt x="88" y="3911"/>
                  </a:lnTo>
                  <a:lnTo>
                    <a:pt x="241" y="4648"/>
                  </a:lnTo>
                  <a:lnTo>
                    <a:pt x="4800" y="4648"/>
                  </a:lnTo>
                  <a:lnTo>
                    <a:pt x="4572" y="3936"/>
                  </a:lnTo>
                  <a:lnTo>
                    <a:pt x="4406" y="3162"/>
                  </a:lnTo>
                  <a:lnTo>
                    <a:pt x="4406" y="2374"/>
                  </a:lnTo>
                  <a:lnTo>
                    <a:pt x="4406" y="1524"/>
                  </a:lnTo>
                  <a:lnTo>
                    <a:pt x="4572" y="749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952951" y="316221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406" y="2374"/>
                  </a:moveTo>
                  <a:lnTo>
                    <a:pt x="4406" y="1524"/>
                  </a:lnTo>
                  <a:lnTo>
                    <a:pt x="4572" y="749"/>
                  </a:lnTo>
                  <a:lnTo>
                    <a:pt x="4813" y="0"/>
                  </a:lnTo>
                  <a:lnTo>
                    <a:pt x="254" y="0"/>
                  </a:lnTo>
                  <a:lnTo>
                    <a:pt x="88" y="774"/>
                  </a:lnTo>
                  <a:lnTo>
                    <a:pt x="0" y="1549"/>
                  </a:lnTo>
                  <a:lnTo>
                    <a:pt x="0" y="2336"/>
                  </a:lnTo>
                  <a:lnTo>
                    <a:pt x="0" y="3149"/>
                  </a:lnTo>
                  <a:lnTo>
                    <a:pt x="88" y="3911"/>
                  </a:lnTo>
                  <a:lnTo>
                    <a:pt x="241" y="4648"/>
                  </a:lnTo>
                  <a:lnTo>
                    <a:pt x="4800" y="4648"/>
                  </a:lnTo>
                  <a:lnTo>
                    <a:pt x="4572" y="3936"/>
                  </a:lnTo>
                  <a:lnTo>
                    <a:pt x="4406" y="3162"/>
                  </a:lnTo>
                  <a:lnTo>
                    <a:pt x="4406" y="237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740378" y="3075152"/>
              <a:ext cx="281940" cy="69215"/>
            </a:xfrm>
            <a:custGeom>
              <a:avLst/>
              <a:gdLst/>
              <a:ahLst/>
              <a:cxnLst/>
              <a:rect l="l" t="t" r="r" b="b"/>
              <a:pathLst>
                <a:path w="281939" h="69214">
                  <a:moveTo>
                    <a:pt x="281571" y="0"/>
                  </a:moveTo>
                  <a:lnTo>
                    <a:pt x="0" y="0"/>
                  </a:lnTo>
                  <a:lnTo>
                    <a:pt x="0" y="68706"/>
                  </a:lnTo>
                  <a:lnTo>
                    <a:pt x="281571" y="68706"/>
                  </a:lnTo>
                  <a:lnTo>
                    <a:pt x="2815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740378" y="3075152"/>
              <a:ext cx="281940" cy="69215"/>
            </a:xfrm>
            <a:custGeom>
              <a:avLst/>
              <a:gdLst/>
              <a:ahLst/>
              <a:cxnLst/>
              <a:rect l="l" t="t" r="r" b="b"/>
              <a:pathLst>
                <a:path w="281939" h="69214">
                  <a:moveTo>
                    <a:pt x="281571" y="68706"/>
                  </a:moveTo>
                  <a:lnTo>
                    <a:pt x="0" y="68706"/>
                  </a:lnTo>
                  <a:lnTo>
                    <a:pt x="0" y="0"/>
                  </a:lnTo>
                  <a:lnTo>
                    <a:pt x="281571" y="0"/>
                  </a:lnTo>
                  <a:lnTo>
                    <a:pt x="281571" y="687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3" name="object 42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738092" y="3072866"/>
              <a:ext cx="286143" cy="70992"/>
            </a:xfrm>
            <a:prstGeom prst="rect">
              <a:avLst/>
            </a:prstGeom>
          </p:spPr>
        </p:pic>
        <p:pic>
          <p:nvPicPr>
            <p:cNvPr id="424" name="object 42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877582" y="1933644"/>
              <a:ext cx="182346" cy="242811"/>
            </a:xfrm>
            <a:prstGeom prst="rect">
              <a:avLst/>
            </a:prstGeom>
          </p:spPr>
        </p:pic>
      </p:grpSp>
      <p:pic>
        <p:nvPicPr>
          <p:cNvPr id="425" name="object 425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7369468" y="1790040"/>
            <a:ext cx="692683" cy="1434071"/>
          </a:xfrm>
          <a:prstGeom prst="rect">
            <a:avLst/>
          </a:prstGeom>
        </p:spPr>
      </p:pic>
      <p:sp>
        <p:nvSpPr>
          <p:cNvPr id="426" name="object 426"/>
          <p:cNvSpPr/>
          <p:nvPr/>
        </p:nvSpPr>
        <p:spPr>
          <a:xfrm>
            <a:off x="9017128" y="1691818"/>
            <a:ext cx="329565" cy="329565"/>
          </a:xfrm>
          <a:custGeom>
            <a:avLst/>
            <a:gdLst/>
            <a:ahLst/>
            <a:cxnLst/>
            <a:rect l="l" t="t" r="r" b="b"/>
            <a:pathLst>
              <a:path w="329564" h="329564">
                <a:moveTo>
                  <a:pt x="0" y="328942"/>
                </a:moveTo>
                <a:lnTo>
                  <a:pt x="328942" y="0"/>
                </a:lnTo>
              </a:path>
            </a:pathLst>
          </a:custGeom>
          <a:ln w="431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 txBox="1"/>
          <p:nvPr/>
        </p:nvSpPr>
        <p:spPr>
          <a:xfrm>
            <a:off x="5762379" y="532786"/>
            <a:ext cx="92519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5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900" b="1" spc="-7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900" b="1" spc="-6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b="1" spc="15" dirty="0">
                <a:solidFill>
                  <a:srgbClr val="171514"/>
                </a:solidFill>
                <a:latin typeface="Trebuchet MS"/>
                <a:cs typeface="Trebuchet MS"/>
              </a:rPr>
              <a:t>red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37" name="object 437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28</a:t>
            </a:fld>
            <a:endParaRPr spc="15" dirty="0"/>
          </a:p>
        </p:txBody>
      </p:sp>
      <p:sp>
        <p:nvSpPr>
          <p:cNvPr id="428" name="object 428"/>
          <p:cNvSpPr txBox="1"/>
          <p:nvPr/>
        </p:nvSpPr>
        <p:spPr>
          <a:xfrm>
            <a:off x="7958145" y="488335"/>
            <a:ext cx="4257040" cy="93980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UNA.</a:t>
            </a:r>
            <a:r>
              <a:rPr sz="950" b="1" spc="25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950" b="1" spc="-6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Trebuchet MS"/>
                <a:cs typeface="Trebuchet MS"/>
              </a:rPr>
              <a:t>principal</a:t>
            </a:r>
            <a:endParaRPr sz="950">
              <a:latin typeface="Trebuchet MS"/>
              <a:cs typeface="Trebuchet MS"/>
            </a:endParaRPr>
          </a:p>
          <a:p>
            <a:pPr marL="12700" marR="5080">
              <a:lnSpc>
                <a:spcPct val="126299"/>
              </a:lnSpc>
            </a:pP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.es.una.toma.de.medidor.combinada.con.un.circuito.principal.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interruptor.en.una.caja..Esta.disposición.es.a 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veces. </a:t>
            </a:r>
            <a:r>
              <a:rPr sz="9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requerido.por.las.utilidades.porque.coloca.el.interruptor.principal.externo.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a.la.residencia,.facilitando.al.personal.de.servicio.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desconecte.la.energía..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9377827" y="1621983"/>
            <a:ext cx="88773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Interruptor</a:t>
            </a:r>
            <a:r>
              <a:rPr sz="4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del</a:t>
            </a:r>
            <a:r>
              <a:rPr sz="4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circuito</a:t>
            </a:r>
            <a:r>
              <a:rPr sz="4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principal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8219879" y="2198240"/>
            <a:ext cx="205232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777364" algn="l"/>
              </a:tabLst>
            </a:pPr>
            <a:r>
              <a:rPr sz="3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+	=</a:t>
            </a:r>
            <a:endParaRPr sz="3600">
              <a:latin typeface="Microsoft Sans Serif"/>
              <a:cs typeface="Microsoft Sans Serif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7356279" y="3366638"/>
            <a:ext cx="7150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8791380" y="3366638"/>
            <a:ext cx="7613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10974458" y="3372988"/>
            <a:ext cx="6057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7958209" y="3738236"/>
            <a:ext cx="4413250" cy="111928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Toda.la.información.especificada.necesaria.para.seleccionar.una.toma.del.medidor.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también.se.necesita.al.seleccionar.un.medidor.principal..Esto.incluye.la.  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amperaje,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anillo,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derivación,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(subterráneos.o.aéreos),.y.número.de.mordazas..Además,.la.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también.se.necesita.tipo.de.marco,.valor.de.corriente.continua.y.valor.de.interrupción.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5762380" y="5090785"/>
            <a:ext cx="1421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35" dirty="0">
                <a:solidFill>
                  <a:srgbClr val="171514"/>
                </a:solidFill>
                <a:latin typeface="Trebuchet MS"/>
                <a:cs typeface="Trebuchet MS"/>
              </a:rPr>
              <a:t>Regla</a:t>
            </a:r>
            <a:r>
              <a:rPr sz="7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30" dirty="0">
                <a:solidFill>
                  <a:srgbClr val="171514"/>
                </a:solidFill>
                <a:latin typeface="Trebuchet MS"/>
                <a:cs typeface="Trebuchet MS"/>
              </a:rPr>
              <a:t>las</a:t>
            </a:r>
            <a:r>
              <a:rPr sz="7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Trebuchet MS"/>
                <a:cs typeface="Trebuchet MS"/>
              </a:rPr>
              <a:t>seis</a:t>
            </a:r>
            <a:r>
              <a:rPr sz="7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Trebuchet MS"/>
                <a:cs typeface="Trebuchet MS"/>
              </a:rPr>
              <a:t>desconexiones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7958210" y="5013670"/>
            <a:ext cx="4538345" cy="167767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</a:t>
            </a:r>
            <a:r>
              <a:rPr sz="900" i="1" spc="20" dirty="0">
                <a:solidFill>
                  <a:srgbClr val="171514"/>
                </a:solidFill>
                <a:latin typeface="Trebuchet MS"/>
                <a:cs typeface="Trebuchet MS"/>
              </a:rPr>
              <a:t>Código </a:t>
            </a:r>
            <a:r>
              <a:rPr sz="900" i="1" spc="-5" dirty="0">
                <a:solidFill>
                  <a:srgbClr val="171514"/>
                </a:solidFill>
                <a:latin typeface="Trebuchet MS"/>
                <a:cs typeface="Trebuchet MS"/>
              </a:rPr>
              <a:t>Eléctrico </a:t>
            </a:r>
            <a:r>
              <a:rPr sz="900" i="1" spc="20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®.requiere.el.servicio.eléctrico.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que.un.edificio.tenga.un.medio.de.desconexión.compuesto.de.ningún.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más.de.seis.dispositivos.(interruptores.o.disyuntores)..Esto.significa.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que.un.centro.de.carga.con.más.de.seis.interruptores.derivados.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debe.tener.un.disyuntor.principal.a menos.que.un.disyuntor.principal.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se.proporciona.por.separado..Donde.se.usa.un.medidor.principal,.un.interruptor.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en.la.principal.del.medidor.puede.proporcionar.los.medios.de.desconexión.para.un.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aguas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abajo.del.centro.de.carga.principal-lug-solamente.y.el.centro.de.carga.es.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no.limitado.a.únicamente.seis.interruptores.de.circuito.de.derivación.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003" y="2153056"/>
            <a:ext cx="1958975" cy="1670050"/>
            <a:chOff x="2916402" y="2153056"/>
            <a:chExt cx="1958975" cy="1670050"/>
          </a:xfrm>
        </p:grpSpPr>
        <p:sp>
          <p:nvSpPr>
            <p:cNvPr id="3" name="object 3"/>
            <p:cNvSpPr/>
            <p:nvPr/>
          </p:nvSpPr>
          <p:spPr>
            <a:xfrm>
              <a:off x="2947035" y="2196718"/>
              <a:ext cx="1501775" cy="1590040"/>
            </a:xfrm>
            <a:custGeom>
              <a:avLst/>
              <a:gdLst/>
              <a:ahLst/>
              <a:cxnLst/>
              <a:rect l="l" t="t" r="r" b="b"/>
              <a:pathLst>
                <a:path w="1501775" h="1590039">
                  <a:moveTo>
                    <a:pt x="1501559" y="0"/>
                  </a:moveTo>
                  <a:lnTo>
                    <a:pt x="0" y="0"/>
                  </a:lnTo>
                  <a:lnTo>
                    <a:pt x="0" y="1589455"/>
                  </a:lnTo>
                  <a:lnTo>
                    <a:pt x="1501559" y="1589455"/>
                  </a:lnTo>
                  <a:lnTo>
                    <a:pt x="1501559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428528" y="2210028"/>
              <a:ext cx="34290" cy="1594485"/>
            </a:xfrm>
            <a:custGeom>
              <a:avLst/>
              <a:gdLst/>
              <a:ahLst/>
              <a:cxnLst/>
              <a:rect l="l" t="t" r="r" b="b"/>
              <a:pathLst>
                <a:path w="34289" h="1594485">
                  <a:moveTo>
                    <a:pt x="34226" y="0"/>
                  </a:moveTo>
                  <a:lnTo>
                    <a:pt x="1333" y="0"/>
                  </a:lnTo>
                  <a:lnTo>
                    <a:pt x="0" y="1593977"/>
                  </a:lnTo>
                  <a:lnTo>
                    <a:pt x="34226" y="1593977"/>
                  </a:lnTo>
                  <a:lnTo>
                    <a:pt x="34226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784434" y="3748887"/>
              <a:ext cx="680720" cy="64135"/>
            </a:xfrm>
            <a:custGeom>
              <a:avLst/>
              <a:gdLst/>
              <a:ahLst/>
              <a:cxnLst/>
              <a:rect l="l" t="t" r="r" b="b"/>
              <a:pathLst>
                <a:path w="680720" h="64135">
                  <a:moveTo>
                    <a:pt x="642772" y="0"/>
                  </a:moveTo>
                  <a:lnTo>
                    <a:pt x="0" y="0"/>
                  </a:lnTo>
                  <a:lnTo>
                    <a:pt x="0" y="64020"/>
                  </a:lnTo>
                  <a:lnTo>
                    <a:pt x="680097" y="64020"/>
                  </a:lnTo>
                  <a:lnTo>
                    <a:pt x="642772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861422" y="2722879"/>
              <a:ext cx="344170" cy="1064895"/>
            </a:xfrm>
            <a:custGeom>
              <a:avLst/>
              <a:gdLst/>
              <a:ahLst/>
              <a:cxnLst/>
              <a:rect l="l" t="t" r="r" b="b"/>
              <a:pathLst>
                <a:path w="344170" h="1064895">
                  <a:moveTo>
                    <a:pt x="102590" y="1047178"/>
                  </a:moveTo>
                  <a:lnTo>
                    <a:pt x="101714" y="1046086"/>
                  </a:lnTo>
                  <a:lnTo>
                    <a:pt x="100812" y="1045349"/>
                  </a:lnTo>
                  <a:lnTo>
                    <a:pt x="98348" y="1043457"/>
                  </a:lnTo>
                  <a:lnTo>
                    <a:pt x="98348" y="1048397"/>
                  </a:lnTo>
                  <a:lnTo>
                    <a:pt x="98348" y="1048956"/>
                  </a:lnTo>
                  <a:lnTo>
                    <a:pt x="98310" y="1048550"/>
                  </a:lnTo>
                  <a:lnTo>
                    <a:pt x="98183" y="1048816"/>
                  </a:lnTo>
                  <a:lnTo>
                    <a:pt x="96939" y="1049591"/>
                  </a:lnTo>
                  <a:lnTo>
                    <a:pt x="94399" y="1050353"/>
                  </a:lnTo>
                  <a:lnTo>
                    <a:pt x="87083" y="1052106"/>
                  </a:lnTo>
                  <a:lnTo>
                    <a:pt x="84328" y="1052499"/>
                  </a:lnTo>
                  <a:lnTo>
                    <a:pt x="86588" y="1051433"/>
                  </a:lnTo>
                  <a:lnTo>
                    <a:pt x="87337" y="1050886"/>
                  </a:lnTo>
                  <a:lnTo>
                    <a:pt x="88176" y="1050150"/>
                  </a:lnTo>
                  <a:lnTo>
                    <a:pt x="88188" y="1049464"/>
                  </a:lnTo>
                  <a:lnTo>
                    <a:pt x="88188" y="1047838"/>
                  </a:lnTo>
                  <a:lnTo>
                    <a:pt x="88176" y="1047216"/>
                  </a:lnTo>
                  <a:lnTo>
                    <a:pt x="87274" y="1046391"/>
                  </a:lnTo>
                  <a:lnTo>
                    <a:pt x="86601" y="1045933"/>
                  </a:lnTo>
                  <a:lnTo>
                    <a:pt x="85128" y="1044981"/>
                  </a:lnTo>
                  <a:lnTo>
                    <a:pt x="85128" y="1048651"/>
                  </a:lnTo>
                  <a:lnTo>
                    <a:pt x="84175" y="1047978"/>
                  </a:lnTo>
                  <a:lnTo>
                    <a:pt x="84175" y="1049401"/>
                  </a:lnTo>
                  <a:lnTo>
                    <a:pt x="82600" y="1048804"/>
                  </a:lnTo>
                  <a:lnTo>
                    <a:pt x="84124" y="1049464"/>
                  </a:lnTo>
                  <a:lnTo>
                    <a:pt x="84010" y="1049058"/>
                  </a:lnTo>
                  <a:lnTo>
                    <a:pt x="84112" y="1049401"/>
                  </a:lnTo>
                  <a:lnTo>
                    <a:pt x="84175" y="1047978"/>
                  </a:lnTo>
                  <a:lnTo>
                    <a:pt x="82994" y="1048537"/>
                  </a:lnTo>
                  <a:lnTo>
                    <a:pt x="84099" y="1047953"/>
                  </a:lnTo>
                  <a:lnTo>
                    <a:pt x="84556" y="1048232"/>
                  </a:lnTo>
                  <a:lnTo>
                    <a:pt x="85128" y="1048651"/>
                  </a:lnTo>
                  <a:lnTo>
                    <a:pt x="85128" y="1044981"/>
                  </a:lnTo>
                  <a:lnTo>
                    <a:pt x="98082" y="1048715"/>
                  </a:lnTo>
                  <a:lnTo>
                    <a:pt x="98310" y="1048550"/>
                  </a:lnTo>
                  <a:lnTo>
                    <a:pt x="98348" y="1048397"/>
                  </a:lnTo>
                  <a:lnTo>
                    <a:pt x="98348" y="1043457"/>
                  </a:lnTo>
                  <a:lnTo>
                    <a:pt x="97624" y="1042885"/>
                  </a:lnTo>
                  <a:lnTo>
                    <a:pt x="96532" y="1042631"/>
                  </a:lnTo>
                  <a:lnTo>
                    <a:pt x="91528" y="1041463"/>
                  </a:lnTo>
                  <a:lnTo>
                    <a:pt x="82854" y="1040206"/>
                  </a:lnTo>
                  <a:lnTo>
                    <a:pt x="82296" y="1040142"/>
                  </a:lnTo>
                  <a:lnTo>
                    <a:pt x="82296" y="1048702"/>
                  </a:lnTo>
                  <a:lnTo>
                    <a:pt x="81165" y="1048969"/>
                  </a:lnTo>
                  <a:lnTo>
                    <a:pt x="75958" y="1049959"/>
                  </a:lnTo>
                  <a:lnTo>
                    <a:pt x="68986" y="1050747"/>
                  </a:lnTo>
                  <a:lnTo>
                    <a:pt x="60629" y="1051255"/>
                  </a:lnTo>
                  <a:lnTo>
                    <a:pt x="51282" y="1051433"/>
                  </a:lnTo>
                  <a:lnTo>
                    <a:pt x="41770" y="1051433"/>
                  </a:lnTo>
                  <a:lnTo>
                    <a:pt x="20269" y="1048651"/>
                  </a:lnTo>
                  <a:lnTo>
                    <a:pt x="19570" y="1048816"/>
                  </a:lnTo>
                  <a:lnTo>
                    <a:pt x="20269" y="1048651"/>
                  </a:lnTo>
                  <a:lnTo>
                    <a:pt x="21424" y="1048385"/>
                  </a:lnTo>
                  <a:lnTo>
                    <a:pt x="51282" y="1045933"/>
                  </a:lnTo>
                  <a:lnTo>
                    <a:pt x="60807" y="1045933"/>
                  </a:lnTo>
                  <a:lnTo>
                    <a:pt x="69430" y="1046480"/>
                  </a:lnTo>
                  <a:lnTo>
                    <a:pt x="78638" y="1047775"/>
                  </a:lnTo>
                  <a:lnTo>
                    <a:pt x="81102" y="1048296"/>
                  </a:lnTo>
                  <a:lnTo>
                    <a:pt x="82296" y="1048702"/>
                  </a:lnTo>
                  <a:lnTo>
                    <a:pt x="82296" y="1040142"/>
                  </a:lnTo>
                  <a:lnTo>
                    <a:pt x="75958" y="1039418"/>
                  </a:lnTo>
                  <a:lnTo>
                    <a:pt x="68313" y="1038821"/>
                  </a:lnTo>
                  <a:lnTo>
                    <a:pt x="60045" y="1038453"/>
                  </a:lnTo>
                  <a:lnTo>
                    <a:pt x="51282" y="1038313"/>
                  </a:lnTo>
                  <a:lnTo>
                    <a:pt x="41300" y="1038491"/>
                  </a:lnTo>
                  <a:lnTo>
                    <a:pt x="32004" y="1038961"/>
                  </a:lnTo>
                  <a:lnTo>
                    <a:pt x="23558" y="1039723"/>
                  </a:lnTo>
                  <a:lnTo>
                    <a:pt x="18580" y="1040409"/>
                  </a:lnTo>
                  <a:lnTo>
                    <a:pt x="18580" y="1049058"/>
                  </a:lnTo>
                  <a:lnTo>
                    <a:pt x="18465" y="1049413"/>
                  </a:lnTo>
                  <a:lnTo>
                    <a:pt x="18554" y="1049121"/>
                  </a:lnTo>
                  <a:lnTo>
                    <a:pt x="18580" y="1040409"/>
                  </a:lnTo>
                  <a:lnTo>
                    <a:pt x="18465" y="1047889"/>
                  </a:lnTo>
                  <a:lnTo>
                    <a:pt x="18465" y="1040434"/>
                  </a:lnTo>
                  <a:lnTo>
                    <a:pt x="18224" y="1040460"/>
                  </a:lnTo>
                  <a:lnTo>
                    <a:pt x="18224" y="1044892"/>
                  </a:lnTo>
                  <a:lnTo>
                    <a:pt x="15963" y="1045933"/>
                  </a:lnTo>
                  <a:lnTo>
                    <a:pt x="15316" y="1046391"/>
                  </a:lnTo>
                  <a:lnTo>
                    <a:pt x="14414" y="1047216"/>
                  </a:lnTo>
                  <a:lnTo>
                    <a:pt x="14414" y="1050150"/>
                  </a:lnTo>
                  <a:lnTo>
                    <a:pt x="15328" y="1050963"/>
                  </a:lnTo>
                  <a:lnTo>
                    <a:pt x="16014" y="1051445"/>
                  </a:lnTo>
                  <a:lnTo>
                    <a:pt x="17551" y="1052449"/>
                  </a:lnTo>
                  <a:lnTo>
                    <a:pt x="16891" y="1052347"/>
                  </a:lnTo>
                  <a:lnTo>
                    <a:pt x="12534" y="1051623"/>
                  </a:lnTo>
                  <a:lnTo>
                    <a:pt x="9042" y="1050747"/>
                  </a:lnTo>
                  <a:lnTo>
                    <a:pt x="6794" y="1049858"/>
                  </a:lnTo>
                  <a:lnTo>
                    <a:pt x="5080" y="1048956"/>
                  </a:lnTo>
                  <a:lnTo>
                    <a:pt x="4495" y="1048651"/>
                  </a:lnTo>
                  <a:lnTo>
                    <a:pt x="4267" y="1048816"/>
                  </a:lnTo>
                  <a:lnTo>
                    <a:pt x="4241" y="1048956"/>
                  </a:lnTo>
                  <a:lnTo>
                    <a:pt x="4241" y="1048397"/>
                  </a:lnTo>
                  <a:lnTo>
                    <a:pt x="4267" y="1048816"/>
                  </a:lnTo>
                  <a:lnTo>
                    <a:pt x="4394" y="1048715"/>
                  </a:lnTo>
                  <a:lnTo>
                    <a:pt x="4343" y="1048499"/>
                  </a:lnTo>
                  <a:lnTo>
                    <a:pt x="4495" y="1048651"/>
                  </a:lnTo>
                  <a:lnTo>
                    <a:pt x="18224" y="1044892"/>
                  </a:lnTo>
                  <a:lnTo>
                    <a:pt x="18224" y="1040460"/>
                  </a:lnTo>
                  <a:lnTo>
                    <a:pt x="0" y="1047178"/>
                  </a:lnTo>
                  <a:lnTo>
                    <a:pt x="0" y="1050188"/>
                  </a:lnTo>
                  <a:lnTo>
                    <a:pt x="42506" y="1058926"/>
                  </a:lnTo>
                  <a:lnTo>
                    <a:pt x="51282" y="1059053"/>
                  </a:lnTo>
                  <a:lnTo>
                    <a:pt x="61264" y="1058887"/>
                  </a:lnTo>
                  <a:lnTo>
                    <a:pt x="95186" y="1054735"/>
                  </a:lnTo>
                  <a:lnTo>
                    <a:pt x="98742" y="1053338"/>
                  </a:lnTo>
                  <a:lnTo>
                    <a:pt x="99872" y="1052753"/>
                  </a:lnTo>
                  <a:lnTo>
                    <a:pt x="101714" y="1051280"/>
                  </a:lnTo>
                  <a:lnTo>
                    <a:pt x="102590" y="1050188"/>
                  </a:lnTo>
                  <a:lnTo>
                    <a:pt x="102590" y="1048956"/>
                  </a:lnTo>
                  <a:lnTo>
                    <a:pt x="102590" y="1048397"/>
                  </a:lnTo>
                  <a:lnTo>
                    <a:pt x="102590" y="1047178"/>
                  </a:lnTo>
                  <a:close/>
                </a:path>
                <a:path w="344170" h="1064895">
                  <a:moveTo>
                    <a:pt x="292201" y="1046759"/>
                  </a:moveTo>
                  <a:lnTo>
                    <a:pt x="291084" y="1045286"/>
                  </a:lnTo>
                  <a:lnTo>
                    <a:pt x="289725" y="1044194"/>
                  </a:lnTo>
                  <a:lnTo>
                    <a:pt x="287896" y="1043178"/>
                  </a:lnTo>
                  <a:lnTo>
                    <a:pt x="287896" y="1048651"/>
                  </a:lnTo>
                  <a:lnTo>
                    <a:pt x="286994" y="1049794"/>
                  </a:lnTo>
                  <a:lnTo>
                    <a:pt x="248158" y="1058545"/>
                  </a:lnTo>
                  <a:lnTo>
                    <a:pt x="243420" y="1058926"/>
                  </a:lnTo>
                  <a:lnTo>
                    <a:pt x="250329" y="1057960"/>
                  </a:lnTo>
                  <a:lnTo>
                    <a:pt x="255917" y="1057021"/>
                  </a:lnTo>
                  <a:lnTo>
                    <a:pt x="257479" y="1056640"/>
                  </a:lnTo>
                  <a:lnTo>
                    <a:pt x="260464" y="1055916"/>
                  </a:lnTo>
                  <a:lnTo>
                    <a:pt x="265442" y="1053960"/>
                  </a:lnTo>
                  <a:lnTo>
                    <a:pt x="266801" y="1053261"/>
                  </a:lnTo>
                  <a:lnTo>
                    <a:pt x="268935" y="1051509"/>
                  </a:lnTo>
                  <a:lnTo>
                    <a:pt x="269900" y="1050290"/>
                  </a:lnTo>
                  <a:lnTo>
                    <a:pt x="269900" y="1048766"/>
                  </a:lnTo>
                  <a:lnTo>
                    <a:pt x="265607" y="1048766"/>
                  </a:lnTo>
                  <a:lnTo>
                    <a:pt x="265430" y="1048766"/>
                  </a:lnTo>
                  <a:lnTo>
                    <a:pt x="234696" y="1055471"/>
                  </a:lnTo>
                  <a:lnTo>
                    <a:pt x="237718" y="1055103"/>
                  </a:lnTo>
                  <a:lnTo>
                    <a:pt x="241681" y="1054531"/>
                  </a:lnTo>
                  <a:lnTo>
                    <a:pt x="244906" y="1053871"/>
                  </a:lnTo>
                  <a:lnTo>
                    <a:pt x="248500" y="1052664"/>
                  </a:lnTo>
                  <a:lnTo>
                    <a:pt x="248704" y="1052576"/>
                  </a:lnTo>
                  <a:lnTo>
                    <a:pt x="249504" y="1052245"/>
                  </a:lnTo>
                  <a:lnTo>
                    <a:pt x="251155" y="1051102"/>
                  </a:lnTo>
                  <a:lnTo>
                    <a:pt x="252006" y="1050290"/>
                  </a:lnTo>
                  <a:lnTo>
                    <a:pt x="252133" y="1049324"/>
                  </a:lnTo>
                  <a:lnTo>
                    <a:pt x="252133" y="1049045"/>
                  </a:lnTo>
                  <a:lnTo>
                    <a:pt x="252133" y="1048004"/>
                  </a:lnTo>
                  <a:lnTo>
                    <a:pt x="248132" y="1044244"/>
                  </a:lnTo>
                  <a:lnTo>
                    <a:pt x="248132" y="1049134"/>
                  </a:lnTo>
                  <a:lnTo>
                    <a:pt x="248031" y="1049324"/>
                  </a:lnTo>
                  <a:lnTo>
                    <a:pt x="247865" y="1049210"/>
                  </a:lnTo>
                  <a:lnTo>
                    <a:pt x="248031" y="1049324"/>
                  </a:lnTo>
                  <a:lnTo>
                    <a:pt x="248132" y="1049134"/>
                  </a:lnTo>
                  <a:lnTo>
                    <a:pt x="248132" y="1044244"/>
                  </a:lnTo>
                  <a:lnTo>
                    <a:pt x="248107" y="1048105"/>
                  </a:lnTo>
                  <a:lnTo>
                    <a:pt x="248107" y="1044232"/>
                  </a:lnTo>
                  <a:lnTo>
                    <a:pt x="247472" y="1043813"/>
                  </a:lnTo>
                  <a:lnTo>
                    <a:pt x="246811" y="1043686"/>
                  </a:lnTo>
                  <a:lnTo>
                    <a:pt x="246811" y="1048753"/>
                  </a:lnTo>
                  <a:lnTo>
                    <a:pt x="246367" y="1048981"/>
                  </a:lnTo>
                  <a:lnTo>
                    <a:pt x="207060" y="1052576"/>
                  </a:lnTo>
                  <a:lnTo>
                    <a:pt x="198462" y="1052461"/>
                  </a:lnTo>
                  <a:lnTo>
                    <a:pt x="190474" y="1052106"/>
                  </a:lnTo>
                  <a:lnTo>
                    <a:pt x="183261" y="1051560"/>
                  </a:lnTo>
                  <a:lnTo>
                    <a:pt x="179247" y="1051090"/>
                  </a:lnTo>
                  <a:lnTo>
                    <a:pt x="179247" y="1055471"/>
                  </a:lnTo>
                  <a:lnTo>
                    <a:pt x="148729" y="1048766"/>
                  </a:lnTo>
                  <a:lnTo>
                    <a:pt x="148526" y="1048766"/>
                  </a:lnTo>
                  <a:lnTo>
                    <a:pt x="148526" y="1048550"/>
                  </a:lnTo>
                  <a:lnTo>
                    <a:pt x="148691" y="1048550"/>
                  </a:lnTo>
                  <a:lnTo>
                    <a:pt x="179222" y="1041933"/>
                  </a:lnTo>
                  <a:lnTo>
                    <a:pt x="176415" y="1042250"/>
                  </a:lnTo>
                  <a:lnTo>
                    <a:pt x="172453" y="1042809"/>
                  </a:lnTo>
                  <a:lnTo>
                    <a:pt x="169214" y="1043470"/>
                  </a:lnTo>
                  <a:lnTo>
                    <a:pt x="166103" y="1044511"/>
                  </a:lnTo>
                  <a:lnTo>
                    <a:pt x="166103" y="1048004"/>
                  </a:lnTo>
                  <a:lnTo>
                    <a:pt x="166103" y="1049312"/>
                  </a:lnTo>
                  <a:lnTo>
                    <a:pt x="165658" y="1048981"/>
                  </a:lnTo>
                  <a:lnTo>
                    <a:pt x="165976" y="1049210"/>
                  </a:lnTo>
                  <a:lnTo>
                    <a:pt x="166103" y="1049312"/>
                  </a:lnTo>
                  <a:lnTo>
                    <a:pt x="166103" y="1048004"/>
                  </a:lnTo>
                  <a:lnTo>
                    <a:pt x="165862" y="1048270"/>
                  </a:lnTo>
                  <a:lnTo>
                    <a:pt x="166103" y="1048004"/>
                  </a:lnTo>
                  <a:lnTo>
                    <a:pt x="166103" y="1044511"/>
                  </a:lnTo>
                  <a:lnTo>
                    <a:pt x="161988" y="1048981"/>
                  </a:lnTo>
                  <a:lnTo>
                    <a:pt x="162115" y="1050290"/>
                  </a:lnTo>
                  <a:lnTo>
                    <a:pt x="179247" y="1055471"/>
                  </a:lnTo>
                  <a:lnTo>
                    <a:pt x="179247" y="1051090"/>
                  </a:lnTo>
                  <a:lnTo>
                    <a:pt x="177012" y="1050823"/>
                  </a:lnTo>
                  <a:lnTo>
                    <a:pt x="173215" y="1050290"/>
                  </a:lnTo>
                  <a:lnTo>
                    <a:pt x="170154" y="1049642"/>
                  </a:lnTo>
                  <a:lnTo>
                    <a:pt x="169240" y="1049337"/>
                  </a:lnTo>
                  <a:lnTo>
                    <a:pt x="168198" y="1048981"/>
                  </a:lnTo>
                  <a:lnTo>
                    <a:pt x="167297" y="1048600"/>
                  </a:lnTo>
                  <a:lnTo>
                    <a:pt x="167767" y="1048359"/>
                  </a:lnTo>
                  <a:lnTo>
                    <a:pt x="207060" y="1044765"/>
                  </a:lnTo>
                  <a:lnTo>
                    <a:pt x="215633" y="1044892"/>
                  </a:lnTo>
                  <a:lnTo>
                    <a:pt x="246811" y="1048753"/>
                  </a:lnTo>
                  <a:lnTo>
                    <a:pt x="246811" y="1043686"/>
                  </a:lnTo>
                  <a:lnTo>
                    <a:pt x="242214" y="1042784"/>
                  </a:lnTo>
                  <a:lnTo>
                    <a:pt x="235864" y="1042009"/>
                  </a:lnTo>
                  <a:lnTo>
                    <a:pt x="240741" y="1042441"/>
                  </a:lnTo>
                  <a:lnTo>
                    <a:pt x="265506" y="1048677"/>
                  </a:lnTo>
                  <a:lnTo>
                    <a:pt x="265607" y="1048550"/>
                  </a:lnTo>
                  <a:lnTo>
                    <a:pt x="265607" y="1048677"/>
                  </a:lnTo>
                  <a:lnTo>
                    <a:pt x="265874" y="1048677"/>
                  </a:lnTo>
                  <a:lnTo>
                    <a:pt x="269900" y="1048677"/>
                  </a:lnTo>
                  <a:lnTo>
                    <a:pt x="269900" y="1048550"/>
                  </a:lnTo>
                  <a:lnTo>
                    <a:pt x="269900" y="1047013"/>
                  </a:lnTo>
                  <a:lnTo>
                    <a:pt x="268935" y="1045794"/>
                  </a:lnTo>
                  <a:lnTo>
                    <a:pt x="267881" y="1044943"/>
                  </a:lnTo>
                  <a:lnTo>
                    <a:pt x="264160" y="1042047"/>
                  </a:lnTo>
                  <a:lnTo>
                    <a:pt x="258597" y="1040726"/>
                  </a:lnTo>
                  <a:lnTo>
                    <a:pt x="256628" y="1040257"/>
                  </a:lnTo>
                  <a:lnTo>
                    <a:pt x="245960" y="1038720"/>
                  </a:lnTo>
                  <a:lnTo>
                    <a:pt x="253212" y="1039355"/>
                  </a:lnTo>
                  <a:lnTo>
                    <a:pt x="265391" y="1041019"/>
                  </a:lnTo>
                  <a:lnTo>
                    <a:pt x="287896" y="1048651"/>
                  </a:lnTo>
                  <a:lnTo>
                    <a:pt x="287896" y="1043178"/>
                  </a:lnTo>
                  <a:lnTo>
                    <a:pt x="248564" y="1034529"/>
                  </a:lnTo>
                  <a:lnTo>
                    <a:pt x="207060" y="1032687"/>
                  </a:lnTo>
                  <a:lnTo>
                    <a:pt x="190246" y="1032979"/>
                  </a:lnTo>
                  <a:lnTo>
                    <a:pt x="174599" y="1033780"/>
                  </a:lnTo>
                  <a:lnTo>
                    <a:pt x="170510" y="1034161"/>
                  </a:lnTo>
                  <a:lnTo>
                    <a:pt x="170510" y="1038479"/>
                  </a:lnTo>
                  <a:lnTo>
                    <a:pt x="163804" y="1039380"/>
                  </a:lnTo>
                  <a:lnTo>
                    <a:pt x="144233" y="1047013"/>
                  </a:lnTo>
                  <a:lnTo>
                    <a:pt x="144233" y="1050290"/>
                  </a:lnTo>
                  <a:lnTo>
                    <a:pt x="170497" y="1058900"/>
                  </a:lnTo>
                  <a:lnTo>
                    <a:pt x="160896" y="1058024"/>
                  </a:lnTo>
                  <a:lnTo>
                    <a:pt x="126212" y="1048651"/>
                  </a:lnTo>
                  <a:lnTo>
                    <a:pt x="127114" y="1047546"/>
                  </a:lnTo>
                  <a:lnTo>
                    <a:pt x="165950" y="1038821"/>
                  </a:lnTo>
                  <a:lnTo>
                    <a:pt x="170510" y="1038479"/>
                  </a:lnTo>
                  <a:lnTo>
                    <a:pt x="170510" y="1034161"/>
                  </a:lnTo>
                  <a:lnTo>
                    <a:pt x="127571" y="1042149"/>
                  </a:lnTo>
                  <a:lnTo>
                    <a:pt x="121920" y="1046759"/>
                  </a:lnTo>
                  <a:lnTo>
                    <a:pt x="121920" y="1050556"/>
                  </a:lnTo>
                  <a:lnTo>
                    <a:pt x="165544" y="1062850"/>
                  </a:lnTo>
                  <a:lnTo>
                    <a:pt x="207060" y="1064679"/>
                  </a:lnTo>
                  <a:lnTo>
                    <a:pt x="223850" y="1064399"/>
                  </a:lnTo>
                  <a:lnTo>
                    <a:pt x="239509" y="1063599"/>
                  </a:lnTo>
                  <a:lnTo>
                    <a:pt x="253695" y="1062316"/>
                  </a:lnTo>
                  <a:lnTo>
                    <a:pt x="266103" y="1060602"/>
                  </a:lnTo>
                  <a:lnTo>
                    <a:pt x="267538" y="1060361"/>
                  </a:lnTo>
                  <a:lnTo>
                    <a:pt x="273697" y="1059332"/>
                  </a:lnTo>
                  <a:lnTo>
                    <a:pt x="292201" y="1050556"/>
                  </a:lnTo>
                  <a:lnTo>
                    <a:pt x="292201" y="1046759"/>
                  </a:lnTo>
                  <a:close/>
                </a:path>
                <a:path w="344170" h="1064895">
                  <a:moveTo>
                    <a:pt x="343941" y="0"/>
                  </a:moveTo>
                  <a:lnTo>
                    <a:pt x="91567" y="0"/>
                  </a:lnTo>
                  <a:lnTo>
                    <a:pt x="91567" y="2540"/>
                  </a:lnTo>
                  <a:lnTo>
                    <a:pt x="91567" y="3810"/>
                  </a:lnTo>
                  <a:lnTo>
                    <a:pt x="91567" y="185420"/>
                  </a:lnTo>
                  <a:lnTo>
                    <a:pt x="91567" y="186690"/>
                  </a:lnTo>
                  <a:lnTo>
                    <a:pt x="93738" y="186690"/>
                  </a:lnTo>
                  <a:lnTo>
                    <a:pt x="93738" y="187185"/>
                  </a:lnTo>
                  <a:lnTo>
                    <a:pt x="341769" y="187185"/>
                  </a:lnTo>
                  <a:lnTo>
                    <a:pt x="341769" y="186690"/>
                  </a:lnTo>
                  <a:lnTo>
                    <a:pt x="343941" y="186690"/>
                  </a:lnTo>
                  <a:lnTo>
                    <a:pt x="343941" y="185420"/>
                  </a:lnTo>
                  <a:lnTo>
                    <a:pt x="343941" y="3810"/>
                  </a:lnTo>
                  <a:lnTo>
                    <a:pt x="343941" y="2540"/>
                  </a:lnTo>
                  <a:lnTo>
                    <a:pt x="3439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37407" y="3435222"/>
              <a:ext cx="217843" cy="24610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3297885" y="3440467"/>
              <a:ext cx="445770" cy="256540"/>
            </a:xfrm>
            <a:custGeom>
              <a:avLst/>
              <a:gdLst/>
              <a:ahLst/>
              <a:cxnLst/>
              <a:rect l="l" t="t" r="r" b="b"/>
              <a:pathLst>
                <a:path w="445770" h="256539">
                  <a:moveTo>
                    <a:pt x="373900" y="240944"/>
                  </a:moveTo>
                  <a:lnTo>
                    <a:pt x="372262" y="230835"/>
                  </a:lnTo>
                  <a:lnTo>
                    <a:pt x="369862" y="215861"/>
                  </a:lnTo>
                  <a:lnTo>
                    <a:pt x="364744" y="216687"/>
                  </a:lnTo>
                  <a:lnTo>
                    <a:pt x="320484" y="223342"/>
                  </a:lnTo>
                  <a:lnTo>
                    <a:pt x="279679" y="228612"/>
                  </a:lnTo>
                  <a:lnTo>
                    <a:pt x="245770" y="230835"/>
                  </a:lnTo>
                  <a:lnTo>
                    <a:pt x="237401" y="230835"/>
                  </a:lnTo>
                  <a:lnTo>
                    <a:pt x="212496" y="230403"/>
                  </a:lnTo>
                  <a:lnTo>
                    <a:pt x="189928" y="229247"/>
                  </a:lnTo>
                  <a:lnTo>
                    <a:pt x="184912" y="228993"/>
                  </a:lnTo>
                  <a:lnTo>
                    <a:pt x="128663" y="222554"/>
                  </a:lnTo>
                  <a:lnTo>
                    <a:pt x="89509" y="213931"/>
                  </a:lnTo>
                  <a:lnTo>
                    <a:pt x="79616" y="208572"/>
                  </a:lnTo>
                  <a:lnTo>
                    <a:pt x="74485" y="206209"/>
                  </a:lnTo>
                  <a:lnTo>
                    <a:pt x="68491" y="203073"/>
                  </a:lnTo>
                  <a:lnTo>
                    <a:pt x="40716" y="165798"/>
                  </a:lnTo>
                  <a:lnTo>
                    <a:pt x="36334" y="122821"/>
                  </a:lnTo>
                  <a:lnTo>
                    <a:pt x="31635" y="71005"/>
                  </a:lnTo>
                  <a:lnTo>
                    <a:pt x="25298" y="1854"/>
                  </a:lnTo>
                  <a:lnTo>
                    <a:pt x="0" y="4191"/>
                  </a:lnTo>
                  <a:lnTo>
                    <a:pt x="6350" y="73329"/>
                  </a:lnTo>
                  <a:lnTo>
                    <a:pt x="11036" y="125095"/>
                  </a:lnTo>
                  <a:lnTo>
                    <a:pt x="12814" y="145135"/>
                  </a:lnTo>
                  <a:lnTo>
                    <a:pt x="13843" y="157365"/>
                  </a:lnTo>
                  <a:lnTo>
                    <a:pt x="15951" y="171462"/>
                  </a:lnTo>
                  <a:lnTo>
                    <a:pt x="39458" y="212902"/>
                  </a:lnTo>
                  <a:lnTo>
                    <a:pt x="68199" y="231292"/>
                  </a:lnTo>
                  <a:lnTo>
                    <a:pt x="70802" y="232740"/>
                  </a:lnTo>
                  <a:lnTo>
                    <a:pt x="73507" y="234200"/>
                  </a:lnTo>
                  <a:lnTo>
                    <a:pt x="77508" y="236410"/>
                  </a:lnTo>
                  <a:lnTo>
                    <a:pt x="82359" y="238760"/>
                  </a:lnTo>
                  <a:lnTo>
                    <a:pt x="124383" y="247599"/>
                  </a:lnTo>
                  <a:lnTo>
                    <a:pt x="183159" y="254342"/>
                  </a:lnTo>
                  <a:lnTo>
                    <a:pt x="237401" y="256235"/>
                  </a:lnTo>
                  <a:lnTo>
                    <a:pt x="246100" y="256235"/>
                  </a:lnTo>
                  <a:lnTo>
                    <a:pt x="291287" y="252844"/>
                  </a:lnTo>
                  <a:lnTo>
                    <a:pt x="330238" y="247586"/>
                  </a:lnTo>
                  <a:lnTo>
                    <a:pt x="373900" y="240944"/>
                  </a:lnTo>
                  <a:close/>
                </a:path>
                <a:path w="445770" h="256539">
                  <a:moveTo>
                    <a:pt x="445604" y="211747"/>
                  </a:moveTo>
                  <a:lnTo>
                    <a:pt x="443750" y="189306"/>
                  </a:lnTo>
                  <a:lnTo>
                    <a:pt x="443522" y="186423"/>
                  </a:lnTo>
                  <a:lnTo>
                    <a:pt x="441375" y="186601"/>
                  </a:lnTo>
                  <a:lnTo>
                    <a:pt x="426389" y="187604"/>
                  </a:lnTo>
                  <a:lnTo>
                    <a:pt x="411137" y="188404"/>
                  </a:lnTo>
                  <a:lnTo>
                    <a:pt x="393293" y="189052"/>
                  </a:lnTo>
                  <a:lnTo>
                    <a:pt x="374319" y="189306"/>
                  </a:lnTo>
                  <a:lnTo>
                    <a:pt x="368642" y="189306"/>
                  </a:lnTo>
                  <a:lnTo>
                    <a:pt x="330276" y="186931"/>
                  </a:lnTo>
                  <a:lnTo>
                    <a:pt x="282295" y="178498"/>
                  </a:lnTo>
                  <a:lnTo>
                    <a:pt x="242900" y="165938"/>
                  </a:lnTo>
                  <a:lnTo>
                    <a:pt x="213728" y="138087"/>
                  </a:lnTo>
                  <a:lnTo>
                    <a:pt x="208216" y="98336"/>
                  </a:lnTo>
                  <a:lnTo>
                    <a:pt x="208076" y="89115"/>
                  </a:lnTo>
                  <a:lnTo>
                    <a:pt x="208368" y="75730"/>
                  </a:lnTo>
                  <a:lnTo>
                    <a:pt x="211582" y="33464"/>
                  </a:lnTo>
                  <a:lnTo>
                    <a:pt x="215112" y="3454"/>
                  </a:lnTo>
                  <a:lnTo>
                    <a:pt x="189941" y="0"/>
                  </a:lnTo>
                  <a:lnTo>
                    <a:pt x="188798" y="8864"/>
                  </a:lnTo>
                  <a:lnTo>
                    <a:pt x="186309" y="30861"/>
                  </a:lnTo>
                  <a:lnTo>
                    <a:pt x="183819" y="59702"/>
                  </a:lnTo>
                  <a:lnTo>
                    <a:pt x="182676" y="89115"/>
                  </a:lnTo>
                  <a:lnTo>
                    <a:pt x="182791" y="98336"/>
                  </a:lnTo>
                  <a:lnTo>
                    <a:pt x="188468" y="142227"/>
                  </a:lnTo>
                  <a:lnTo>
                    <a:pt x="219748" y="181444"/>
                  </a:lnTo>
                  <a:lnTo>
                    <a:pt x="258025" y="198704"/>
                  </a:lnTo>
                  <a:lnTo>
                    <a:pt x="300177" y="208076"/>
                  </a:lnTo>
                  <a:lnTo>
                    <a:pt x="356768" y="214426"/>
                  </a:lnTo>
                  <a:lnTo>
                    <a:pt x="368401" y="214706"/>
                  </a:lnTo>
                  <a:lnTo>
                    <a:pt x="374319" y="214706"/>
                  </a:lnTo>
                  <a:lnTo>
                    <a:pt x="400291" y="214249"/>
                  </a:lnTo>
                  <a:lnTo>
                    <a:pt x="423100" y="213233"/>
                  </a:lnTo>
                  <a:lnTo>
                    <a:pt x="439331" y="212217"/>
                  </a:lnTo>
                  <a:lnTo>
                    <a:pt x="445604" y="2117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31603" y="3437572"/>
              <a:ext cx="106286" cy="207899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3953789" y="2879089"/>
              <a:ext cx="249554" cy="111760"/>
            </a:xfrm>
            <a:custGeom>
              <a:avLst/>
              <a:gdLst/>
              <a:ahLst/>
              <a:cxnLst/>
              <a:rect l="l" t="t" r="r" b="b"/>
              <a:pathLst>
                <a:path w="249554" h="111760">
                  <a:moveTo>
                    <a:pt x="92011" y="8890"/>
                  </a:moveTo>
                  <a:lnTo>
                    <a:pt x="68008" y="8890"/>
                  </a:lnTo>
                  <a:lnTo>
                    <a:pt x="68008" y="1270"/>
                  </a:lnTo>
                  <a:lnTo>
                    <a:pt x="68008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8890"/>
                  </a:lnTo>
                  <a:lnTo>
                    <a:pt x="0" y="30480"/>
                  </a:lnTo>
                  <a:lnTo>
                    <a:pt x="0" y="100330"/>
                  </a:lnTo>
                  <a:lnTo>
                    <a:pt x="0" y="110490"/>
                  </a:lnTo>
                  <a:lnTo>
                    <a:pt x="70637" y="110490"/>
                  </a:lnTo>
                  <a:lnTo>
                    <a:pt x="70637" y="100330"/>
                  </a:lnTo>
                  <a:lnTo>
                    <a:pt x="92011" y="100330"/>
                  </a:lnTo>
                  <a:lnTo>
                    <a:pt x="92011" y="30480"/>
                  </a:lnTo>
                  <a:lnTo>
                    <a:pt x="92011" y="8890"/>
                  </a:lnTo>
                  <a:close/>
                </a:path>
                <a:path w="249554" h="111760">
                  <a:moveTo>
                    <a:pt x="249402" y="30480"/>
                  </a:moveTo>
                  <a:lnTo>
                    <a:pt x="233400" y="30480"/>
                  </a:lnTo>
                  <a:lnTo>
                    <a:pt x="233400" y="8890"/>
                  </a:lnTo>
                  <a:lnTo>
                    <a:pt x="233400" y="1270"/>
                  </a:lnTo>
                  <a:lnTo>
                    <a:pt x="176022" y="1270"/>
                  </a:lnTo>
                  <a:lnTo>
                    <a:pt x="176022" y="8890"/>
                  </a:lnTo>
                  <a:lnTo>
                    <a:pt x="154305" y="8890"/>
                  </a:lnTo>
                  <a:lnTo>
                    <a:pt x="154305" y="30480"/>
                  </a:lnTo>
                  <a:lnTo>
                    <a:pt x="154305" y="100330"/>
                  </a:lnTo>
                  <a:lnTo>
                    <a:pt x="174650" y="100330"/>
                  </a:lnTo>
                  <a:lnTo>
                    <a:pt x="174650" y="110490"/>
                  </a:lnTo>
                  <a:lnTo>
                    <a:pt x="174650" y="111760"/>
                  </a:lnTo>
                  <a:lnTo>
                    <a:pt x="249402" y="111760"/>
                  </a:lnTo>
                  <a:lnTo>
                    <a:pt x="249402" y="110490"/>
                  </a:lnTo>
                  <a:lnTo>
                    <a:pt x="249402" y="100330"/>
                  </a:lnTo>
                  <a:lnTo>
                    <a:pt x="249402" y="3048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951617" y="2877261"/>
              <a:ext cx="252095" cy="116839"/>
            </a:xfrm>
            <a:custGeom>
              <a:avLst/>
              <a:gdLst/>
              <a:ahLst/>
              <a:cxnLst/>
              <a:rect l="l" t="t" r="r" b="b"/>
              <a:pathLst>
                <a:path w="252095" h="116839">
                  <a:moveTo>
                    <a:pt x="72351" y="0"/>
                  </a:moveTo>
                  <a:lnTo>
                    <a:pt x="0" y="0"/>
                  </a:lnTo>
                  <a:lnTo>
                    <a:pt x="0" y="114985"/>
                  </a:lnTo>
                  <a:lnTo>
                    <a:pt x="74980" y="114985"/>
                  </a:lnTo>
                  <a:lnTo>
                    <a:pt x="74980" y="104355"/>
                  </a:lnTo>
                  <a:lnTo>
                    <a:pt x="174764" y="104355"/>
                  </a:lnTo>
                  <a:lnTo>
                    <a:pt x="174764" y="116357"/>
                  </a:lnTo>
                  <a:lnTo>
                    <a:pt x="251574" y="116357"/>
                  </a:lnTo>
                  <a:lnTo>
                    <a:pt x="251574" y="112013"/>
                  </a:lnTo>
                  <a:lnTo>
                    <a:pt x="178993" y="112013"/>
                  </a:lnTo>
                  <a:lnTo>
                    <a:pt x="178993" y="100012"/>
                  </a:lnTo>
                  <a:lnTo>
                    <a:pt x="70751" y="100012"/>
                  </a:lnTo>
                  <a:lnTo>
                    <a:pt x="70751" y="110756"/>
                  </a:lnTo>
                  <a:lnTo>
                    <a:pt x="4343" y="110756"/>
                  </a:lnTo>
                  <a:lnTo>
                    <a:pt x="4343" y="4343"/>
                  </a:lnTo>
                  <a:lnTo>
                    <a:pt x="68008" y="4343"/>
                  </a:lnTo>
                  <a:lnTo>
                    <a:pt x="68008" y="12344"/>
                  </a:lnTo>
                  <a:lnTo>
                    <a:pt x="180365" y="12344"/>
                  </a:lnTo>
                  <a:lnTo>
                    <a:pt x="180365" y="5714"/>
                  </a:lnTo>
                  <a:lnTo>
                    <a:pt x="233400" y="5714"/>
                  </a:lnTo>
                  <a:lnTo>
                    <a:pt x="233400" y="34975"/>
                  </a:lnTo>
                  <a:lnTo>
                    <a:pt x="251574" y="34975"/>
                  </a:lnTo>
                  <a:lnTo>
                    <a:pt x="251574" y="30746"/>
                  </a:lnTo>
                  <a:lnTo>
                    <a:pt x="237743" y="30746"/>
                  </a:lnTo>
                  <a:lnTo>
                    <a:pt x="237743" y="1371"/>
                  </a:lnTo>
                  <a:lnTo>
                    <a:pt x="176022" y="1371"/>
                  </a:lnTo>
                  <a:lnTo>
                    <a:pt x="176022" y="8000"/>
                  </a:lnTo>
                  <a:lnTo>
                    <a:pt x="72351" y="8000"/>
                  </a:lnTo>
                  <a:lnTo>
                    <a:pt x="723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953789" y="3139439"/>
              <a:ext cx="249554" cy="111760"/>
            </a:xfrm>
            <a:custGeom>
              <a:avLst/>
              <a:gdLst/>
              <a:ahLst/>
              <a:cxnLst/>
              <a:rect l="l" t="t" r="r" b="b"/>
              <a:pathLst>
                <a:path w="249554" h="111760">
                  <a:moveTo>
                    <a:pt x="92011" y="7620"/>
                  </a:moveTo>
                  <a:lnTo>
                    <a:pt x="68008" y="7620"/>
                  </a:lnTo>
                  <a:lnTo>
                    <a:pt x="68008" y="1270"/>
                  </a:lnTo>
                  <a:lnTo>
                    <a:pt x="68008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7620"/>
                  </a:lnTo>
                  <a:lnTo>
                    <a:pt x="0" y="30480"/>
                  </a:lnTo>
                  <a:lnTo>
                    <a:pt x="0" y="100330"/>
                  </a:lnTo>
                  <a:lnTo>
                    <a:pt x="0" y="110490"/>
                  </a:lnTo>
                  <a:lnTo>
                    <a:pt x="70637" y="110490"/>
                  </a:lnTo>
                  <a:lnTo>
                    <a:pt x="70637" y="100330"/>
                  </a:lnTo>
                  <a:lnTo>
                    <a:pt x="92011" y="100330"/>
                  </a:lnTo>
                  <a:lnTo>
                    <a:pt x="92011" y="30480"/>
                  </a:lnTo>
                  <a:lnTo>
                    <a:pt x="92011" y="7620"/>
                  </a:lnTo>
                  <a:close/>
                </a:path>
                <a:path w="249554" h="111760">
                  <a:moveTo>
                    <a:pt x="249402" y="30480"/>
                  </a:moveTo>
                  <a:lnTo>
                    <a:pt x="233400" y="30480"/>
                  </a:lnTo>
                  <a:lnTo>
                    <a:pt x="233400" y="7620"/>
                  </a:lnTo>
                  <a:lnTo>
                    <a:pt x="233400" y="1270"/>
                  </a:lnTo>
                  <a:lnTo>
                    <a:pt x="176022" y="1270"/>
                  </a:lnTo>
                  <a:lnTo>
                    <a:pt x="176022" y="7620"/>
                  </a:lnTo>
                  <a:lnTo>
                    <a:pt x="154305" y="7620"/>
                  </a:lnTo>
                  <a:lnTo>
                    <a:pt x="154305" y="30480"/>
                  </a:lnTo>
                  <a:lnTo>
                    <a:pt x="154305" y="100330"/>
                  </a:lnTo>
                  <a:lnTo>
                    <a:pt x="174650" y="100330"/>
                  </a:lnTo>
                  <a:lnTo>
                    <a:pt x="174650" y="110490"/>
                  </a:lnTo>
                  <a:lnTo>
                    <a:pt x="174650" y="111760"/>
                  </a:lnTo>
                  <a:lnTo>
                    <a:pt x="249402" y="111760"/>
                  </a:lnTo>
                  <a:lnTo>
                    <a:pt x="249402" y="110490"/>
                  </a:lnTo>
                  <a:lnTo>
                    <a:pt x="249402" y="100330"/>
                  </a:lnTo>
                  <a:lnTo>
                    <a:pt x="249402" y="3048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951617" y="2872739"/>
              <a:ext cx="252095" cy="440690"/>
            </a:xfrm>
            <a:custGeom>
              <a:avLst/>
              <a:gdLst/>
              <a:ahLst/>
              <a:cxnLst/>
              <a:rect l="l" t="t" r="r" b="b"/>
              <a:pathLst>
                <a:path w="252095" h="440689">
                  <a:moveTo>
                    <a:pt x="158597" y="0"/>
                  </a:moveTo>
                  <a:lnTo>
                    <a:pt x="92024" y="0"/>
                  </a:lnTo>
                  <a:lnTo>
                    <a:pt x="92024" y="3810"/>
                  </a:lnTo>
                  <a:lnTo>
                    <a:pt x="92024" y="175260"/>
                  </a:lnTo>
                  <a:lnTo>
                    <a:pt x="92024" y="179070"/>
                  </a:lnTo>
                  <a:lnTo>
                    <a:pt x="94195" y="179070"/>
                  </a:lnTo>
                  <a:lnTo>
                    <a:pt x="158597" y="179070"/>
                  </a:lnTo>
                  <a:lnTo>
                    <a:pt x="158597" y="177800"/>
                  </a:lnTo>
                  <a:lnTo>
                    <a:pt x="158597" y="175260"/>
                  </a:lnTo>
                  <a:lnTo>
                    <a:pt x="158597" y="3810"/>
                  </a:lnTo>
                  <a:lnTo>
                    <a:pt x="158597" y="0"/>
                  </a:lnTo>
                  <a:close/>
                </a:path>
                <a:path w="252095" h="440689">
                  <a:moveTo>
                    <a:pt x="251574" y="295300"/>
                  </a:moveTo>
                  <a:lnTo>
                    <a:pt x="237744" y="295300"/>
                  </a:lnTo>
                  <a:lnTo>
                    <a:pt x="237744" y="265925"/>
                  </a:lnTo>
                  <a:lnTo>
                    <a:pt x="176022" y="265925"/>
                  </a:lnTo>
                  <a:lnTo>
                    <a:pt x="176022" y="272554"/>
                  </a:lnTo>
                  <a:lnTo>
                    <a:pt x="158648" y="272554"/>
                  </a:lnTo>
                  <a:lnTo>
                    <a:pt x="158648" y="265430"/>
                  </a:lnTo>
                  <a:lnTo>
                    <a:pt x="158648" y="261620"/>
                  </a:lnTo>
                  <a:lnTo>
                    <a:pt x="92011" y="261620"/>
                  </a:lnTo>
                  <a:lnTo>
                    <a:pt x="92011" y="265430"/>
                  </a:lnTo>
                  <a:lnTo>
                    <a:pt x="92011" y="272554"/>
                  </a:lnTo>
                  <a:lnTo>
                    <a:pt x="92011" y="276898"/>
                  </a:lnTo>
                  <a:lnTo>
                    <a:pt x="92011" y="364566"/>
                  </a:lnTo>
                  <a:lnTo>
                    <a:pt x="70751" y="364566"/>
                  </a:lnTo>
                  <a:lnTo>
                    <a:pt x="70751" y="375310"/>
                  </a:lnTo>
                  <a:lnTo>
                    <a:pt x="4343" y="375310"/>
                  </a:lnTo>
                  <a:lnTo>
                    <a:pt x="4343" y="268897"/>
                  </a:lnTo>
                  <a:lnTo>
                    <a:pt x="68008" y="268897"/>
                  </a:lnTo>
                  <a:lnTo>
                    <a:pt x="68008" y="276898"/>
                  </a:lnTo>
                  <a:lnTo>
                    <a:pt x="92011" y="276898"/>
                  </a:lnTo>
                  <a:lnTo>
                    <a:pt x="92011" y="272554"/>
                  </a:lnTo>
                  <a:lnTo>
                    <a:pt x="72351" y="272554"/>
                  </a:lnTo>
                  <a:lnTo>
                    <a:pt x="72351" y="264553"/>
                  </a:lnTo>
                  <a:lnTo>
                    <a:pt x="0" y="264553"/>
                  </a:lnTo>
                  <a:lnTo>
                    <a:pt x="0" y="379539"/>
                  </a:lnTo>
                  <a:lnTo>
                    <a:pt x="74980" y="379539"/>
                  </a:lnTo>
                  <a:lnTo>
                    <a:pt x="74980" y="368909"/>
                  </a:lnTo>
                  <a:lnTo>
                    <a:pt x="92011" y="368909"/>
                  </a:lnTo>
                  <a:lnTo>
                    <a:pt x="92011" y="436880"/>
                  </a:lnTo>
                  <a:lnTo>
                    <a:pt x="92011" y="440690"/>
                  </a:lnTo>
                  <a:lnTo>
                    <a:pt x="94183" y="440690"/>
                  </a:lnTo>
                  <a:lnTo>
                    <a:pt x="158648" y="440690"/>
                  </a:lnTo>
                  <a:lnTo>
                    <a:pt x="158648" y="438150"/>
                  </a:lnTo>
                  <a:lnTo>
                    <a:pt x="158648" y="436880"/>
                  </a:lnTo>
                  <a:lnTo>
                    <a:pt x="158648" y="368909"/>
                  </a:lnTo>
                  <a:lnTo>
                    <a:pt x="174764" y="368909"/>
                  </a:lnTo>
                  <a:lnTo>
                    <a:pt x="174764" y="380911"/>
                  </a:lnTo>
                  <a:lnTo>
                    <a:pt x="251574" y="380911"/>
                  </a:lnTo>
                  <a:lnTo>
                    <a:pt x="251574" y="376567"/>
                  </a:lnTo>
                  <a:lnTo>
                    <a:pt x="178993" y="376567"/>
                  </a:lnTo>
                  <a:lnTo>
                    <a:pt x="178993" y="364566"/>
                  </a:lnTo>
                  <a:lnTo>
                    <a:pt x="158648" y="364566"/>
                  </a:lnTo>
                  <a:lnTo>
                    <a:pt x="158648" y="276898"/>
                  </a:lnTo>
                  <a:lnTo>
                    <a:pt x="180365" y="276898"/>
                  </a:lnTo>
                  <a:lnTo>
                    <a:pt x="180365" y="270268"/>
                  </a:lnTo>
                  <a:lnTo>
                    <a:pt x="233400" y="270268"/>
                  </a:lnTo>
                  <a:lnTo>
                    <a:pt x="233400" y="299529"/>
                  </a:lnTo>
                  <a:lnTo>
                    <a:pt x="251574" y="299529"/>
                  </a:lnTo>
                  <a:lnTo>
                    <a:pt x="251574" y="2953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904475" y="2890113"/>
              <a:ext cx="50800" cy="100330"/>
            </a:xfrm>
            <a:custGeom>
              <a:avLst/>
              <a:gdLst/>
              <a:ahLst/>
              <a:cxnLst/>
              <a:rect l="l" t="t" r="r" b="b"/>
              <a:pathLst>
                <a:path w="50800" h="100330">
                  <a:moveTo>
                    <a:pt x="50660" y="0"/>
                  </a:moveTo>
                  <a:lnTo>
                    <a:pt x="15989" y="1333"/>
                  </a:lnTo>
                  <a:lnTo>
                    <a:pt x="0" y="16001"/>
                  </a:lnTo>
                  <a:lnTo>
                    <a:pt x="0" y="84010"/>
                  </a:lnTo>
                  <a:lnTo>
                    <a:pt x="18643" y="100012"/>
                  </a:lnTo>
                  <a:lnTo>
                    <a:pt x="50660" y="100012"/>
                  </a:lnTo>
                  <a:lnTo>
                    <a:pt x="50660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902316" y="2887878"/>
              <a:ext cx="55244" cy="104775"/>
            </a:xfrm>
            <a:custGeom>
              <a:avLst/>
              <a:gdLst/>
              <a:ahLst/>
              <a:cxnLst/>
              <a:rect l="l" t="t" r="r" b="b"/>
              <a:pathLst>
                <a:path w="55245" h="104775">
                  <a:moveTo>
                    <a:pt x="52730" y="76"/>
                  </a:moveTo>
                  <a:lnTo>
                    <a:pt x="17272" y="1447"/>
                  </a:lnTo>
                  <a:lnTo>
                    <a:pt x="0" y="17284"/>
                  </a:lnTo>
                  <a:lnTo>
                    <a:pt x="0" y="87236"/>
                  </a:lnTo>
                  <a:lnTo>
                    <a:pt x="20002" y="104406"/>
                  </a:lnTo>
                  <a:lnTo>
                    <a:pt x="54978" y="104406"/>
                  </a:lnTo>
                  <a:lnTo>
                    <a:pt x="54978" y="100088"/>
                  </a:lnTo>
                  <a:lnTo>
                    <a:pt x="21602" y="100088"/>
                  </a:lnTo>
                  <a:lnTo>
                    <a:pt x="4317" y="85255"/>
                  </a:lnTo>
                  <a:lnTo>
                    <a:pt x="4317" y="19189"/>
                  </a:lnTo>
                  <a:lnTo>
                    <a:pt x="19024" y="5702"/>
                  </a:lnTo>
                  <a:lnTo>
                    <a:pt x="50660" y="4480"/>
                  </a:lnTo>
                  <a:lnTo>
                    <a:pt x="50660" y="2235"/>
                  </a:lnTo>
                  <a:lnTo>
                    <a:pt x="52819" y="2235"/>
                  </a:lnTo>
                  <a:lnTo>
                    <a:pt x="52730" y="76"/>
                  </a:lnTo>
                  <a:close/>
                </a:path>
                <a:path w="55245" h="104775">
                  <a:moveTo>
                    <a:pt x="54978" y="0"/>
                  </a:moveTo>
                  <a:lnTo>
                    <a:pt x="52730" y="76"/>
                  </a:lnTo>
                  <a:lnTo>
                    <a:pt x="52895" y="4394"/>
                  </a:lnTo>
                  <a:lnTo>
                    <a:pt x="50660" y="4480"/>
                  </a:lnTo>
                  <a:lnTo>
                    <a:pt x="50660" y="100088"/>
                  </a:lnTo>
                  <a:lnTo>
                    <a:pt x="54978" y="100088"/>
                  </a:lnTo>
                  <a:lnTo>
                    <a:pt x="54978" y="0"/>
                  </a:lnTo>
                  <a:close/>
                </a:path>
                <a:path w="55245" h="104775">
                  <a:moveTo>
                    <a:pt x="52819" y="2235"/>
                  </a:moveTo>
                  <a:lnTo>
                    <a:pt x="50660" y="2235"/>
                  </a:lnTo>
                  <a:lnTo>
                    <a:pt x="50660" y="4480"/>
                  </a:lnTo>
                  <a:lnTo>
                    <a:pt x="52895" y="4394"/>
                  </a:lnTo>
                  <a:lnTo>
                    <a:pt x="52819" y="22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904475" y="3151492"/>
              <a:ext cx="50800" cy="100330"/>
            </a:xfrm>
            <a:custGeom>
              <a:avLst/>
              <a:gdLst/>
              <a:ahLst/>
              <a:cxnLst/>
              <a:rect l="l" t="t" r="r" b="b"/>
              <a:pathLst>
                <a:path w="50800" h="100329">
                  <a:moveTo>
                    <a:pt x="50660" y="0"/>
                  </a:moveTo>
                  <a:lnTo>
                    <a:pt x="15989" y="1320"/>
                  </a:lnTo>
                  <a:lnTo>
                    <a:pt x="0" y="16001"/>
                  </a:lnTo>
                  <a:lnTo>
                    <a:pt x="0" y="83985"/>
                  </a:lnTo>
                  <a:lnTo>
                    <a:pt x="18643" y="100012"/>
                  </a:lnTo>
                  <a:lnTo>
                    <a:pt x="50660" y="100012"/>
                  </a:lnTo>
                  <a:lnTo>
                    <a:pt x="50660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902316" y="3149244"/>
              <a:ext cx="55244" cy="104775"/>
            </a:xfrm>
            <a:custGeom>
              <a:avLst/>
              <a:gdLst/>
              <a:ahLst/>
              <a:cxnLst/>
              <a:rect l="l" t="t" r="r" b="b"/>
              <a:pathLst>
                <a:path w="55245" h="104775">
                  <a:moveTo>
                    <a:pt x="52730" y="88"/>
                  </a:moveTo>
                  <a:lnTo>
                    <a:pt x="17272" y="1435"/>
                  </a:lnTo>
                  <a:lnTo>
                    <a:pt x="0" y="17297"/>
                  </a:lnTo>
                  <a:lnTo>
                    <a:pt x="0" y="87223"/>
                  </a:lnTo>
                  <a:lnTo>
                    <a:pt x="20002" y="104419"/>
                  </a:lnTo>
                  <a:lnTo>
                    <a:pt x="54978" y="104419"/>
                  </a:lnTo>
                  <a:lnTo>
                    <a:pt x="54978" y="100101"/>
                  </a:lnTo>
                  <a:lnTo>
                    <a:pt x="21602" y="100101"/>
                  </a:lnTo>
                  <a:lnTo>
                    <a:pt x="4317" y="85242"/>
                  </a:lnTo>
                  <a:lnTo>
                    <a:pt x="4317" y="19202"/>
                  </a:lnTo>
                  <a:lnTo>
                    <a:pt x="19024" y="5689"/>
                  </a:lnTo>
                  <a:lnTo>
                    <a:pt x="50660" y="4491"/>
                  </a:lnTo>
                  <a:lnTo>
                    <a:pt x="50660" y="2247"/>
                  </a:lnTo>
                  <a:lnTo>
                    <a:pt x="52819" y="2247"/>
                  </a:lnTo>
                  <a:lnTo>
                    <a:pt x="52730" y="88"/>
                  </a:lnTo>
                  <a:close/>
                </a:path>
                <a:path w="55245" h="104775">
                  <a:moveTo>
                    <a:pt x="54978" y="0"/>
                  </a:moveTo>
                  <a:lnTo>
                    <a:pt x="52730" y="88"/>
                  </a:lnTo>
                  <a:lnTo>
                    <a:pt x="52895" y="4406"/>
                  </a:lnTo>
                  <a:lnTo>
                    <a:pt x="50660" y="4491"/>
                  </a:lnTo>
                  <a:lnTo>
                    <a:pt x="50660" y="100101"/>
                  </a:lnTo>
                  <a:lnTo>
                    <a:pt x="54978" y="100101"/>
                  </a:lnTo>
                  <a:lnTo>
                    <a:pt x="54978" y="0"/>
                  </a:lnTo>
                  <a:close/>
                </a:path>
                <a:path w="55245" h="104775">
                  <a:moveTo>
                    <a:pt x="52819" y="2247"/>
                  </a:moveTo>
                  <a:lnTo>
                    <a:pt x="50660" y="2247"/>
                  </a:lnTo>
                  <a:lnTo>
                    <a:pt x="50660" y="4491"/>
                  </a:lnTo>
                  <a:lnTo>
                    <a:pt x="52895" y="4406"/>
                  </a:lnTo>
                  <a:lnTo>
                    <a:pt x="52819" y="22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203166" y="2890113"/>
              <a:ext cx="50800" cy="100330"/>
            </a:xfrm>
            <a:custGeom>
              <a:avLst/>
              <a:gdLst/>
              <a:ahLst/>
              <a:cxnLst/>
              <a:rect l="l" t="t" r="r" b="b"/>
              <a:pathLst>
                <a:path w="50800" h="100330">
                  <a:moveTo>
                    <a:pt x="0" y="0"/>
                  </a:moveTo>
                  <a:lnTo>
                    <a:pt x="0" y="100012"/>
                  </a:lnTo>
                  <a:lnTo>
                    <a:pt x="32003" y="100012"/>
                  </a:lnTo>
                  <a:lnTo>
                    <a:pt x="50685" y="84010"/>
                  </a:lnTo>
                  <a:lnTo>
                    <a:pt x="50685" y="16001"/>
                  </a:lnTo>
                  <a:lnTo>
                    <a:pt x="34683" y="13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201007" y="2887878"/>
              <a:ext cx="55244" cy="104775"/>
            </a:xfrm>
            <a:custGeom>
              <a:avLst/>
              <a:gdLst/>
              <a:ahLst/>
              <a:cxnLst/>
              <a:rect l="l" t="t" r="r" b="b"/>
              <a:pathLst>
                <a:path w="55245" h="104775">
                  <a:moveTo>
                    <a:pt x="0" y="0"/>
                  </a:moveTo>
                  <a:lnTo>
                    <a:pt x="0" y="104406"/>
                  </a:lnTo>
                  <a:lnTo>
                    <a:pt x="34963" y="104406"/>
                  </a:lnTo>
                  <a:lnTo>
                    <a:pt x="40002" y="100088"/>
                  </a:lnTo>
                  <a:lnTo>
                    <a:pt x="4317" y="100088"/>
                  </a:lnTo>
                  <a:lnTo>
                    <a:pt x="4317" y="4480"/>
                  </a:lnTo>
                  <a:lnTo>
                    <a:pt x="2082" y="4394"/>
                  </a:lnTo>
                  <a:lnTo>
                    <a:pt x="2159" y="2235"/>
                  </a:lnTo>
                  <a:lnTo>
                    <a:pt x="38578" y="2235"/>
                  </a:lnTo>
                  <a:lnTo>
                    <a:pt x="37718" y="1447"/>
                  </a:lnTo>
                  <a:lnTo>
                    <a:pt x="0" y="0"/>
                  </a:lnTo>
                  <a:close/>
                </a:path>
                <a:path w="55245" h="104775">
                  <a:moveTo>
                    <a:pt x="38578" y="2235"/>
                  </a:moveTo>
                  <a:lnTo>
                    <a:pt x="4317" y="2235"/>
                  </a:lnTo>
                  <a:lnTo>
                    <a:pt x="4317" y="4480"/>
                  </a:lnTo>
                  <a:lnTo>
                    <a:pt x="35966" y="5702"/>
                  </a:lnTo>
                  <a:lnTo>
                    <a:pt x="50685" y="19189"/>
                  </a:lnTo>
                  <a:lnTo>
                    <a:pt x="50685" y="85255"/>
                  </a:lnTo>
                  <a:lnTo>
                    <a:pt x="33362" y="100088"/>
                  </a:lnTo>
                  <a:lnTo>
                    <a:pt x="40002" y="100088"/>
                  </a:lnTo>
                  <a:lnTo>
                    <a:pt x="55003" y="87236"/>
                  </a:lnTo>
                  <a:lnTo>
                    <a:pt x="55003" y="17284"/>
                  </a:lnTo>
                  <a:lnTo>
                    <a:pt x="38578" y="2235"/>
                  </a:lnTo>
                  <a:close/>
                </a:path>
                <a:path w="55245" h="104775">
                  <a:moveTo>
                    <a:pt x="4317" y="2235"/>
                  </a:moveTo>
                  <a:lnTo>
                    <a:pt x="2159" y="2235"/>
                  </a:lnTo>
                  <a:lnTo>
                    <a:pt x="2082" y="4394"/>
                  </a:lnTo>
                  <a:lnTo>
                    <a:pt x="4317" y="4480"/>
                  </a:lnTo>
                  <a:lnTo>
                    <a:pt x="4317" y="22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203166" y="3151492"/>
              <a:ext cx="50800" cy="100330"/>
            </a:xfrm>
            <a:custGeom>
              <a:avLst/>
              <a:gdLst/>
              <a:ahLst/>
              <a:cxnLst/>
              <a:rect l="l" t="t" r="r" b="b"/>
              <a:pathLst>
                <a:path w="50800" h="100329">
                  <a:moveTo>
                    <a:pt x="0" y="0"/>
                  </a:moveTo>
                  <a:lnTo>
                    <a:pt x="0" y="100012"/>
                  </a:lnTo>
                  <a:lnTo>
                    <a:pt x="32003" y="100012"/>
                  </a:lnTo>
                  <a:lnTo>
                    <a:pt x="50685" y="83985"/>
                  </a:lnTo>
                  <a:lnTo>
                    <a:pt x="50685" y="16001"/>
                  </a:lnTo>
                  <a:lnTo>
                    <a:pt x="34683" y="1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201007" y="3149244"/>
              <a:ext cx="55244" cy="104775"/>
            </a:xfrm>
            <a:custGeom>
              <a:avLst/>
              <a:gdLst/>
              <a:ahLst/>
              <a:cxnLst/>
              <a:rect l="l" t="t" r="r" b="b"/>
              <a:pathLst>
                <a:path w="55245" h="104775">
                  <a:moveTo>
                    <a:pt x="0" y="0"/>
                  </a:moveTo>
                  <a:lnTo>
                    <a:pt x="0" y="104419"/>
                  </a:lnTo>
                  <a:lnTo>
                    <a:pt x="34963" y="104419"/>
                  </a:lnTo>
                  <a:lnTo>
                    <a:pt x="39995" y="100101"/>
                  </a:lnTo>
                  <a:lnTo>
                    <a:pt x="4317" y="100101"/>
                  </a:lnTo>
                  <a:lnTo>
                    <a:pt x="4317" y="4491"/>
                  </a:lnTo>
                  <a:lnTo>
                    <a:pt x="2082" y="4406"/>
                  </a:lnTo>
                  <a:lnTo>
                    <a:pt x="2159" y="2247"/>
                  </a:lnTo>
                  <a:lnTo>
                    <a:pt x="38604" y="2247"/>
                  </a:lnTo>
                  <a:lnTo>
                    <a:pt x="37718" y="1435"/>
                  </a:lnTo>
                  <a:lnTo>
                    <a:pt x="0" y="0"/>
                  </a:lnTo>
                  <a:close/>
                </a:path>
                <a:path w="55245" h="104775">
                  <a:moveTo>
                    <a:pt x="38604" y="2247"/>
                  </a:moveTo>
                  <a:lnTo>
                    <a:pt x="4317" y="2247"/>
                  </a:lnTo>
                  <a:lnTo>
                    <a:pt x="4317" y="4491"/>
                  </a:lnTo>
                  <a:lnTo>
                    <a:pt x="35966" y="5689"/>
                  </a:lnTo>
                  <a:lnTo>
                    <a:pt x="50685" y="19202"/>
                  </a:lnTo>
                  <a:lnTo>
                    <a:pt x="50685" y="85242"/>
                  </a:lnTo>
                  <a:lnTo>
                    <a:pt x="33362" y="100101"/>
                  </a:lnTo>
                  <a:lnTo>
                    <a:pt x="39995" y="100101"/>
                  </a:lnTo>
                  <a:lnTo>
                    <a:pt x="55003" y="87223"/>
                  </a:lnTo>
                  <a:lnTo>
                    <a:pt x="55003" y="17297"/>
                  </a:lnTo>
                  <a:lnTo>
                    <a:pt x="38604" y="2247"/>
                  </a:lnTo>
                  <a:close/>
                </a:path>
                <a:path w="55245" h="104775">
                  <a:moveTo>
                    <a:pt x="4317" y="2247"/>
                  </a:moveTo>
                  <a:lnTo>
                    <a:pt x="2159" y="2247"/>
                  </a:lnTo>
                  <a:lnTo>
                    <a:pt x="2082" y="4406"/>
                  </a:lnTo>
                  <a:lnTo>
                    <a:pt x="4317" y="4491"/>
                  </a:lnTo>
                  <a:lnTo>
                    <a:pt x="4317" y="22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649154" y="2550756"/>
              <a:ext cx="90170" cy="38100"/>
            </a:xfrm>
            <a:custGeom>
              <a:avLst/>
              <a:gdLst/>
              <a:ahLst/>
              <a:cxnLst/>
              <a:rect l="l" t="t" r="r" b="b"/>
              <a:pathLst>
                <a:path w="90170" h="38100">
                  <a:moveTo>
                    <a:pt x="89954" y="0"/>
                  </a:moveTo>
                  <a:lnTo>
                    <a:pt x="0" y="0"/>
                  </a:lnTo>
                  <a:lnTo>
                    <a:pt x="0" y="2832"/>
                  </a:lnTo>
                  <a:lnTo>
                    <a:pt x="0" y="37998"/>
                  </a:lnTo>
                  <a:lnTo>
                    <a:pt x="89954" y="37998"/>
                  </a:lnTo>
                  <a:lnTo>
                    <a:pt x="89954" y="2832"/>
                  </a:lnTo>
                  <a:lnTo>
                    <a:pt x="89954" y="0"/>
                  </a:lnTo>
                  <a:close/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646995" y="2548889"/>
              <a:ext cx="94615" cy="41910"/>
            </a:xfrm>
            <a:custGeom>
              <a:avLst/>
              <a:gdLst/>
              <a:ahLst/>
              <a:cxnLst/>
              <a:rect l="l" t="t" r="r" b="b"/>
              <a:pathLst>
                <a:path w="94614" h="41910">
                  <a:moveTo>
                    <a:pt x="94272" y="0"/>
                  </a:moveTo>
                  <a:lnTo>
                    <a:pt x="69354" y="0"/>
                  </a:lnTo>
                  <a:lnTo>
                    <a:pt x="69354" y="1270"/>
                  </a:lnTo>
                  <a:lnTo>
                    <a:pt x="69354" y="3810"/>
                  </a:lnTo>
                  <a:lnTo>
                    <a:pt x="89954" y="3810"/>
                  </a:lnTo>
                  <a:lnTo>
                    <a:pt x="89954" y="38100"/>
                  </a:lnTo>
                  <a:lnTo>
                    <a:pt x="4318" y="38100"/>
                  </a:lnTo>
                  <a:lnTo>
                    <a:pt x="4318" y="4699"/>
                  </a:lnTo>
                  <a:lnTo>
                    <a:pt x="0" y="4699"/>
                  </a:lnTo>
                  <a:lnTo>
                    <a:pt x="0" y="38100"/>
                  </a:lnTo>
                  <a:lnTo>
                    <a:pt x="0" y="41910"/>
                  </a:lnTo>
                  <a:lnTo>
                    <a:pt x="94272" y="41910"/>
                  </a:lnTo>
                  <a:lnTo>
                    <a:pt x="94272" y="38100"/>
                  </a:lnTo>
                  <a:lnTo>
                    <a:pt x="94272" y="3810"/>
                  </a:lnTo>
                  <a:lnTo>
                    <a:pt x="94272" y="1270"/>
                  </a:lnTo>
                  <a:lnTo>
                    <a:pt x="942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784434" y="2483015"/>
              <a:ext cx="345440" cy="100965"/>
            </a:xfrm>
            <a:custGeom>
              <a:avLst/>
              <a:gdLst/>
              <a:ahLst/>
              <a:cxnLst/>
              <a:rect l="l" t="t" r="r" b="b"/>
              <a:pathLst>
                <a:path w="345439" h="100964">
                  <a:moveTo>
                    <a:pt x="344957" y="0"/>
                  </a:moveTo>
                  <a:lnTo>
                    <a:pt x="0" y="0"/>
                  </a:lnTo>
                  <a:lnTo>
                    <a:pt x="0" y="100393"/>
                  </a:lnTo>
                  <a:lnTo>
                    <a:pt x="344957" y="100393"/>
                  </a:lnTo>
                  <a:lnTo>
                    <a:pt x="344957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782276" y="2480309"/>
              <a:ext cx="349885" cy="105410"/>
            </a:xfrm>
            <a:custGeom>
              <a:avLst/>
              <a:gdLst/>
              <a:ahLst/>
              <a:cxnLst/>
              <a:rect l="l" t="t" r="r" b="b"/>
              <a:pathLst>
                <a:path w="349885" h="105410">
                  <a:moveTo>
                    <a:pt x="349275" y="0"/>
                  </a:moveTo>
                  <a:lnTo>
                    <a:pt x="344957" y="0"/>
                  </a:lnTo>
                  <a:lnTo>
                    <a:pt x="344957" y="5080"/>
                  </a:lnTo>
                  <a:lnTo>
                    <a:pt x="344957" y="100330"/>
                  </a:lnTo>
                  <a:lnTo>
                    <a:pt x="4318" y="100330"/>
                  </a:lnTo>
                  <a:lnTo>
                    <a:pt x="4318" y="5080"/>
                  </a:lnTo>
                  <a:lnTo>
                    <a:pt x="344957" y="5080"/>
                  </a:lnTo>
                  <a:lnTo>
                    <a:pt x="344957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00330"/>
                  </a:lnTo>
                  <a:lnTo>
                    <a:pt x="0" y="105410"/>
                  </a:lnTo>
                  <a:lnTo>
                    <a:pt x="2159" y="105410"/>
                  </a:lnTo>
                  <a:lnTo>
                    <a:pt x="349275" y="105410"/>
                  </a:lnTo>
                  <a:lnTo>
                    <a:pt x="349275" y="102870"/>
                  </a:lnTo>
                  <a:lnTo>
                    <a:pt x="349275" y="100330"/>
                  </a:lnTo>
                  <a:lnTo>
                    <a:pt x="349275" y="5080"/>
                  </a:lnTo>
                  <a:lnTo>
                    <a:pt x="349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654145" y="2944494"/>
              <a:ext cx="41910" cy="390525"/>
            </a:xfrm>
            <a:custGeom>
              <a:avLst/>
              <a:gdLst/>
              <a:ahLst/>
              <a:cxnLst/>
              <a:rect l="l" t="t" r="r" b="b"/>
              <a:pathLst>
                <a:path w="41910" h="390525">
                  <a:moveTo>
                    <a:pt x="41694" y="0"/>
                  </a:moveTo>
                  <a:lnTo>
                    <a:pt x="0" y="0"/>
                  </a:lnTo>
                  <a:lnTo>
                    <a:pt x="0" y="390499"/>
                  </a:lnTo>
                  <a:lnTo>
                    <a:pt x="41694" y="390499"/>
                  </a:lnTo>
                  <a:lnTo>
                    <a:pt x="41694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51986" y="2942589"/>
              <a:ext cx="46355" cy="394970"/>
            </a:xfrm>
            <a:custGeom>
              <a:avLst/>
              <a:gdLst/>
              <a:ahLst/>
              <a:cxnLst/>
              <a:rect l="l" t="t" r="r" b="b"/>
              <a:pathLst>
                <a:path w="46354" h="394970">
                  <a:moveTo>
                    <a:pt x="46012" y="0"/>
                  </a:moveTo>
                  <a:lnTo>
                    <a:pt x="41694" y="0"/>
                  </a:lnTo>
                  <a:lnTo>
                    <a:pt x="41694" y="3810"/>
                  </a:lnTo>
                  <a:lnTo>
                    <a:pt x="41694" y="389890"/>
                  </a:lnTo>
                  <a:lnTo>
                    <a:pt x="4318" y="389890"/>
                  </a:lnTo>
                  <a:lnTo>
                    <a:pt x="4318" y="3810"/>
                  </a:lnTo>
                  <a:lnTo>
                    <a:pt x="41694" y="3810"/>
                  </a:lnTo>
                  <a:lnTo>
                    <a:pt x="4169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89890"/>
                  </a:lnTo>
                  <a:lnTo>
                    <a:pt x="0" y="394970"/>
                  </a:lnTo>
                  <a:lnTo>
                    <a:pt x="2159" y="394970"/>
                  </a:lnTo>
                  <a:lnTo>
                    <a:pt x="46012" y="394970"/>
                  </a:lnTo>
                  <a:lnTo>
                    <a:pt x="46012" y="392430"/>
                  </a:lnTo>
                  <a:lnTo>
                    <a:pt x="46012" y="389890"/>
                  </a:lnTo>
                  <a:lnTo>
                    <a:pt x="46012" y="3810"/>
                  </a:lnTo>
                  <a:lnTo>
                    <a:pt x="460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62045" y="296532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154" y="0"/>
                  </a:moveTo>
                  <a:lnTo>
                    <a:pt x="5841" y="0"/>
                  </a:lnTo>
                  <a:lnTo>
                    <a:pt x="0" y="5829"/>
                  </a:lnTo>
                  <a:lnTo>
                    <a:pt x="0" y="13030"/>
                  </a:lnTo>
                  <a:lnTo>
                    <a:pt x="0" y="20167"/>
                  </a:lnTo>
                  <a:lnTo>
                    <a:pt x="5841" y="25996"/>
                  </a:lnTo>
                  <a:lnTo>
                    <a:pt x="20154" y="25996"/>
                  </a:lnTo>
                  <a:lnTo>
                    <a:pt x="25971" y="20167"/>
                  </a:lnTo>
                  <a:lnTo>
                    <a:pt x="25971" y="5829"/>
                  </a:lnTo>
                  <a:lnTo>
                    <a:pt x="20154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661029" y="296316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558" y="0"/>
                  </a:moveTo>
                  <a:lnTo>
                    <a:pt x="6819" y="0"/>
                  </a:lnTo>
                  <a:lnTo>
                    <a:pt x="0" y="6781"/>
                  </a:lnTo>
                  <a:lnTo>
                    <a:pt x="12" y="23533"/>
                  </a:lnTo>
                  <a:lnTo>
                    <a:pt x="6819" y="30314"/>
                  </a:lnTo>
                  <a:lnTo>
                    <a:pt x="23558" y="30314"/>
                  </a:lnTo>
                  <a:lnTo>
                    <a:pt x="27856" y="25984"/>
                  </a:lnTo>
                  <a:lnTo>
                    <a:pt x="9194" y="25984"/>
                  </a:lnTo>
                  <a:lnTo>
                    <a:pt x="4343" y="21132"/>
                  </a:lnTo>
                  <a:lnTo>
                    <a:pt x="4343" y="9169"/>
                  </a:lnTo>
                  <a:lnTo>
                    <a:pt x="9194" y="4330"/>
                  </a:lnTo>
                  <a:lnTo>
                    <a:pt x="27840" y="4330"/>
                  </a:lnTo>
                  <a:lnTo>
                    <a:pt x="23558" y="0"/>
                  </a:lnTo>
                  <a:close/>
                </a:path>
                <a:path w="30479" h="30480">
                  <a:moveTo>
                    <a:pt x="27840" y="4330"/>
                  </a:moveTo>
                  <a:lnTo>
                    <a:pt x="21158" y="4330"/>
                  </a:lnTo>
                  <a:lnTo>
                    <a:pt x="25984" y="9169"/>
                  </a:lnTo>
                  <a:lnTo>
                    <a:pt x="25984" y="21132"/>
                  </a:lnTo>
                  <a:lnTo>
                    <a:pt x="21158" y="25984"/>
                  </a:lnTo>
                  <a:lnTo>
                    <a:pt x="27856" y="25984"/>
                  </a:lnTo>
                  <a:lnTo>
                    <a:pt x="30289" y="23533"/>
                  </a:lnTo>
                  <a:lnTo>
                    <a:pt x="30264" y="6781"/>
                  </a:lnTo>
                  <a:lnTo>
                    <a:pt x="2784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667683" y="2972688"/>
              <a:ext cx="17780" cy="12065"/>
            </a:xfrm>
            <a:custGeom>
              <a:avLst/>
              <a:gdLst/>
              <a:ahLst/>
              <a:cxnLst/>
              <a:rect l="l" t="t" r="r" b="b"/>
              <a:pathLst>
                <a:path w="17779" h="12064">
                  <a:moveTo>
                    <a:pt x="15633" y="0"/>
                  </a:moveTo>
                  <a:lnTo>
                    <a:pt x="0" y="8801"/>
                  </a:lnTo>
                  <a:lnTo>
                    <a:pt x="1663" y="11582"/>
                  </a:lnTo>
                  <a:lnTo>
                    <a:pt x="17297" y="2781"/>
                  </a:lnTo>
                  <a:lnTo>
                    <a:pt x="15633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664699" y="2969767"/>
              <a:ext cx="23495" cy="17780"/>
            </a:xfrm>
            <a:custGeom>
              <a:avLst/>
              <a:gdLst/>
              <a:ahLst/>
              <a:cxnLst/>
              <a:rect l="l" t="t" r="r" b="b"/>
              <a:pathLst>
                <a:path w="23495" h="17780">
                  <a:moveTo>
                    <a:pt x="19392" y="0"/>
                  </a:moveTo>
                  <a:lnTo>
                    <a:pt x="0" y="10934"/>
                  </a:lnTo>
                  <a:lnTo>
                    <a:pt x="3886" y="17424"/>
                  </a:lnTo>
                  <a:lnTo>
                    <a:pt x="5714" y="16395"/>
                  </a:lnTo>
                  <a:lnTo>
                    <a:pt x="3594" y="12623"/>
                  </a:lnTo>
                  <a:lnTo>
                    <a:pt x="19227" y="3822"/>
                  </a:lnTo>
                  <a:lnTo>
                    <a:pt x="21682" y="3822"/>
                  </a:lnTo>
                  <a:lnTo>
                    <a:pt x="19392" y="0"/>
                  </a:lnTo>
                  <a:close/>
                </a:path>
                <a:path w="23495" h="17780">
                  <a:moveTo>
                    <a:pt x="17843" y="5829"/>
                  </a:moveTo>
                  <a:lnTo>
                    <a:pt x="5981" y="12522"/>
                  </a:lnTo>
                  <a:lnTo>
                    <a:pt x="6502" y="13398"/>
                  </a:lnTo>
                  <a:lnTo>
                    <a:pt x="4648" y="14503"/>
                  </a:lnTo>
                  <a:lnTo>
                    <a:pt x="5714" y="16395"/>
                  </a:lnTo>
                  <a:lnTo>
                    <a:pt x="22716" y="6807"/>
                  </a:lnTo>
                  <a:lnTo>
                    <a:pt x="18427" y="6807"/>
                  </a:lnTo>
                  <a:lnTo>
                    <a:pt x="17843" y="5829"/>
                  </a:lnTo>
                  <a:close/>
                </a:path>
                <a:path w="23495" h="17780">
                  <a:moveTo>
                    <a:pt x="19227" y="3822"/>
                  </a:moveTo>
                  <a:lnTo>
                    <a:pt x="3594" y="12623"/>
                  </a:lnTo>
                  <a:lnTo>
                    <a:pt x="4648" y="14503"/>
                  </a:lnTo>
                  <a:lnTo>
                    <a:pt x="6502" y="13398"/>
                  </a:lnTo>
                  <a:lnTo>
                    <a:pt x="5981" y="12522"/>
                  </a:lnTo>
                  <a:lnTo>
                    <a:pt x="17843" y="5829"/>
                  </a:lnTo>
                  <a:lnTo>
                    <a:pt x="20068" y="5829"/>
                  </a:lnTo>
                  <a:lnTo>
                    <a:pt x="20281" y="5702"/>
                  </a:lnTo>
                  <a:lnTo>
                    <a:pt x="19227" y="3822"/>
                  </a:lnTo>
                  <a:close/>
                </a:path>
                <a:path w="23495" h="17780">
                  <a:moveTo>
                    <a:pt x="20068" y="5829"/>
                  </a:moveTo>
                  <a:lnTo>
                    <a:pt x="17843" y="5829"/>
                  </a:lnTo>
                  <a:lnTo>
                    <a:pt x="18427" y="6807"/>
                  </a:lnTo>
                  <a:lnTo>
                    <a:pt x="20068" y="5829"/>
                  </a:lnTo>
                  <a:close/>
                </a:path>
                <a:path w="23495" h="17780">
                  <a:moveTo>
                    <a:pt x="21682" y="3822"/>
                  </a:moveTo>
                  <a:lnTo>
                    <a:pt x="19227" y="3822"/>
                  </a:lnTo>
                  <a:lnTo>
                    <a:pt x="20281" y="5702"/>
                  </a:lnTo>
                  <a:lnTo>
                    <a:pt x="18427" y="6807"/>
                  </a:lnTo>
                  <a:lnTo>
                    <a:pt x="22716" y="6807"/>
                  </a:lnTo>
                  <a:lnTo>
                    <a:pt x="23279" y="6489"/>
                  </a:lnTo>
                  <a:lnTo>
                    <a:pt x="21682" y="38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668344" y="2970174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4">
                  <a:moveTo>
                    <a:pt x="7264" y="0"/>
                  </a:moveTo>
                  <a:lnTo>
                    <a:pt x="622" y="4838"/>
                  </a:lnTo>
                  <a:lnTo>
                    <a:pt x="0" y="5740"/>
                  </a:lnTo>
                  <a:lnTo>
                    <a:pt x="0" y="8763"/>
                  </a:lnTo>
                  <a:lnTo>
                    <a:pt x="622" y="10274"/>
                  </a:lnTo>
                  <a:lnTo>
                    <a:pt x="11785" y="3937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661029" y="329030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571" y="0"/>
                  </a:moveTo>
                  <a:lnTo>
                    <a:pt x="6807" y="0"/>
                  </a:lnTo>
                  <a:lnTo>
                    <a:pt x="12" y="6807"/>
                  </a:lnTo>
                  <a:lnTo>
                    <a:pt x="0" y="23545"/>
                  </a:lnTo>
                  <a:lnTo>
                    <a:pt x="6819" y="30289"/>
                  </a:lnTo>
                  <a:lnTo>
                    <a:pt x="15214" y="30314"/>
                  </a:lnTo>
                  <a:lnTo>
                    <a:pt x="23571" y="30289"/>
                  </a:lnTo>
                  <a:lnTo>
                    <a:pt x="27852" y="25984"/>
                  </a:lnTo>
                  <a:lnTo>
                    <a:pt x="9194" y="25984"/>
                  </a:lnTo>
                  <a:lnTo>
                    <a:pt x="4343" y="21158"/>
                  </a:lnTo>
                  <a:lnTo>
                    <a:pt x="4343" y="9194"/>
                  </a:lnTo>
                  <a:lnTo>
                    <a:pt x="9207" y="4318"/>
                  </a:lnTo>
                  <a:lnTo>
                    <a:pt x="27832" y="4318"/>
                  </a:lnTo>
                  <a:lnTo>
                    <a:pt x="23571" y="0"/>
                  </a:lnTo>
                  <a:close/>
                </a:path>
                <a:path w="30479" h="30479">
                  <a:moveTo>
                    <a:pt x="27832" y="4318"/>
                  </a:moveTo>
                  <a:lnTo>
                    <a:pt x="21145" y="4318"/>
                  </a:lnTo>
                  <a:lnTo>
                    <a:pt x="25984" y="9194"/>
                  </a:lnTo>
                  <a:lnTo>
                    <a:pt x="25984" y="21158"/>
                  </a:lnTo>
                  <a:lnTo>
                    <a:pt x="21158" y="25984"/>
                  </a:lnTo>
                  <a:lnTo>
                    <a:pt x="27852" y="25984"/>
                  </a:lnTo>
                  <a:lnTo>
                    <a:pt x="30276" y="23545"/>
                  </a:lnTo>
                  <a:lnTo>
                    <a:pt x="30289" y="6807"/>
                  </a:lnTo>
                  <a:lnTo>
                    <a:pt x="2783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667683" y="3299498"/>
              <a:ext cx="17780" cy="12065"/>
            </a:xfrm>
            <a:custGeom>
              <a:avLst/>
              <a:gdLst/>
              <a:ahLst/>
              <a:cxnLst/>
              <a:rect l="l" t="t" r="r" b="b"/>
              <a:pathLst>
                <a:path w="17779" h="12064">
                  <a:moveTo>
                    <a:pt x="1663" y="0"/>
                  </a:moveTo>
                  <a:lnTo>
                    <a:pt x="0" y="2781"/>
                  </a:lnTo>
                  <a:lnTo>
                    <a:pt x="15633" y="11582"/>
                  </a:lnTo>
                  <a:lnTo>
                    <a:pt x="17297" y="8813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64686" y="3296589"/>
              <a:ext cx="23495" cy="17780"/>
            </a:xfrm>
            <a:custGeom>
              <a:avLst/>
              <a:gdLst/>
              <a:ahLst/>
              <a:cxnLst/>
              <a:rect l="l" t="t" r="r" b="b"/>
              <a:pathLst>
                <a:path w="23495" h="17779">
                  <a:moveTo>
                    <a:pt x="2819" y="1803"/>
                  </a:moveTo>
                  <a:lnTo>
                    <a:pt x="0" y="6476"/>
                  </a:lnTo>
                  <a:lnTo>
                    <a:pt x="19405" y="17411"/>
                  </a:lnTo>
                  <a:lnTo>
                    <a:pt x="21154" y="14490"/>
                  </a:lnTo>
                  <a:lnTo>
                    <a:pt x="18630" y="14490"/>
                  </a:lnTo>
                  <a:lnTo>
                    <a:pt x="16776" y="13385"/>
                  </a:lnTo>
                  <a:lnTo>
                    <a:pt x="17310" y="12509"/>
                  </a:lnTo>
                  <a:lnTo>
                    <a:pt x="3606" y="4787"/>
                  </a:lnTo>
                  <a:lnTo>
                    <a:pt x="4660" y="2908"/>
                  </a:lnTo>
                  <a:lnTo>
                    <a:pt x="2819" y="1803"/>
                  </a:lnTo>
                  <a:close/>
                </a:path>
                <a:path w="23495" h="17779">
                  <a:moveTo>
                    <a:pt x="4660" y="2908"/>
                  </a:moveTo>
                  <a:lnTo>
                    <a:pt x="3606" y="4787"/>
                  </a:lnTo>
                  <a:lnTo>
                    <a:pt x="17310" y="12509"/>
                  </a:lnTo>
                  <a:lnTo>
                    <a:pt x="16776" y="13385"/>
                  </a:lnTo>
                  <a:lnTo>
                    <a:pt x="18630" y="14490"/>
                  </a:lnTo>
                  <a:lnTo>
                    <a:pt x="19685" y="12611"/>
                  </a:lnTo>
                  <a:lnTo>
                    <a:pt x="5994" y="4902"/>
                  </a:lnTo>
                  <a:lnTo>
                    <a:pt x="6515" y="4025"/>
                  </a:lnTo>
                  <a:lnTo>
                    <a:pt x="4660" y="2908"/>
                  </a:lnTo>
                  <a:close/>
                </a:path>
                <a:path w="23495" h="17779">
                  <a:moveTo>
                    <a:pt x="3898" y="0"/>
                  </a:moveTo>
                  <a:lnTo>
                    <a:pt x="2819" y="1803"/>
                  </a:lnTo>
                  <a:lnTo>
                    <a:pt x="6515" y="4025"/>
                  </a:lnTo>
                  <a:lnTo>
                    <a:pt x="5994" y="4902"/>
                  </a:lnTo>
                  <a:lnTo>
                    <a:pt x="19685" y="12611"/>
                  </a:lnTo>
                  <a:lnTo>
                    <a:pt x="18630" y="14490"/>
                  </a:lnTo>
                  <a:lnTo>
                    <a:pt x="21154" y="14490"/>
                  </a:lnTo>
                  <a:lnTo>
                    <a:pt x="23291" y="10922"/>
                  </a:lnTo>
                  <a:lnTo>
                    <a:pt x="38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68344" y="3303346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622" y="0"/>
                  </a:moveTo>
                  <a:lnTo>
                    <a:pt x="0" y="1485"/>
                  </a:lnTo>
                  <a:lnTo>
                    <a:pt x="0" y="4508"/>
                  </a:lnTo>
                  <a:lnTo>
                    <a:pt x="622" y="5435"/>
                  </a:lnTo>
                  <a:lnTo>
                    <a:pt x="7264" y="10274"/>
                  </a:lnTo>
                  <a:lnTo>
                    <a:pt x="11785" y="6324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112376" y="2944494"/>
              <a:ext cx="41910" cy="393065"/>
            </a:xfrm>
            <a:custGeom>
              <a:avLst/>
              <a:gdLst/>
              <a:ahLst/>
              <a:cxnLst/>
              <a:rect l="l" t="t" r="r" b="b"/>
              <a:pathLst>
                <a:path w="41910" h="393064">
                  <a:moveTo>
                    <a:pt x="41694" y="0"/>
                  </a:moveTo>
                  <a:lnTo>
                    <a:pt x="0" y="0"/>
                  </a:lnTo>
                  <a:lnTo>
                    <a:pt x="0" y="393052"/>
                  </a:lnTo>
                  <a:lnTo>
                    <a:pt x="41694" y="393052"/>
                  </a:lnTo>
                  <a:lnTo>
                    <a:pt x="41694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110217" y="2942589"/>
              <a:ext cx="46355" cy="397510"/>
            </a:xfrm>
            <a:custGeom>
              <a:avLst/>
              <a:gdLst/>
              <a:ahLst/>
              <a:cxnLst/>
              <a:rect l="l" t="t" r="r" b="b"/>
              <a:pathLst>
                <a:path w="46355" h="397510">
                  <a:moveTo>
                    <a:pt x="46012" y="0"/>
                  </a:moveTo>
                  <a:lnTo>
                    <a:pt x="41694" y="0"/>
                  </a:lnTo>
                  <a:lnTo>
                    <a:pt x="41694" y="3810"/>
                  </a:lnTo>
                  <a:lnTo>
                    <a:pt x="41694" y="392430"/>
                  </a:lnTo>
                  <a:lnTo>
                    <a:pt x="4318" y="392430"/>
                  </a:lnTo>
                  <a:lnTo>
                    <a:pt x="4318" y="3810"/>
                  </a:lnTo>
                  <a:lnTo>
                    <a:pt x="41694" y="3810"/>
                  </a:lnTo>
                  <a:lnTo>
                    <a:pt x="41694" y="0"/>
                  </a:lnTo>
                  <a:lnTo>
                    <a:pt x="0" y="0"/>
                  </a:lnTo>
                  <a:lnTo>
                    <a:pt x="0" y="1892"/>
                  </a:lnTo>
                  <a:lnTo>
                    <a:pt x="0" y="3810"/>
                  </a:lnTo>
                  <a:lnTo>
                    <a:pt x="0" y="392430"/>
                  </a:lnTo>
                  <a:lnTo>
                    <a:pt x="0" y="397510"/>
                  </a:lnTo>
                  <a:lnTo>
                    <a:pt x="2159" y="397510"/>
                  </a:lnTo>
                  <a:lnTo>
                    <a:pt x="44843" y="397510"/>
                  </a:lnTo>
                  <a:lnTo>
                    <a:pt x="44843" y="394970"/>
                  </a:lnTo>
                  <a:lnTo>
                    <a:pt x="44843" y="392430"/>
                  </a:lnTo>
                  <a:lnTo>
                    <a:pt x="44843" y="3810"/>
                  </a:lnTo>
                  <a:lnTo>
                    <a:pt x="46012" y="3810"/>
                  </a:lnTo>
                  <a:lnTo>
                    <a:pt x="46012" y="1892"/>
                  </a:lnTo>
                  <a:lnTo>
                    <a:pt x="460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120263" y="296532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167" y="0"/>
                  </a:moveTo>
                  <a:lnTo>
                    <a:pt x="5842" y="0"/>
                  </a:lnTo>
                  <a:lnTo>
                    <a:pt x="0" y="5829"/>
                  </a:lnTo>
                  <a:lnTo>
                    <a:pt x="0" y="13030"/>
                  </a:lnTo>
                  <a:lnTo>
                    <a:pt x="0" y="20167"/>
                  </a:lnTo>
                  <a:lnTo>
                    <a:pt x="5842" y="25996"/>
                  </a:lnTo>
                  <a:lnTo>
                    <a:pt x="20167" y="25996"/>
                  </a:lnTo>
                  <a:lnTo>
                    <a:pt x="25971" y="20167"/>
                  </a:lnTo>
                  <a:lnTo>
                    <a:pt x="25971" y="5829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119259" y="296316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80" h="30480">
                  <a:moveTo>
                    <a:pt x="23545" y="0"/>
                  </a:moveTo>
                  <a:lnTo>
                    <a:pt x="6819" y="0"/>
                  </a:lnTo>
                  <a:lnTo>
                    <a:pt x="0" y="6781"/>
                  </a:lnTo>
                  <a:lnTo>
                    <a:pt x="0" y="23533"/>
                  </a:lnTo>
                  <a:lnTo>
                    <a:pt x="6819" y="30314"/>
                  </a:lnTo>
                  <a:lnTo>
                    <a:pt x="23545" y="30314"/>
                  </a:lnTo>
                  <a:lnTo>
                    <a:pt x="27844" y="25984"/>
                  </a:lnTo>
                  <a:lnTo>
                    <a:pt x="9194" y="25984"/>
                  </a:lnTo>
                  <a:lnTo>
                    <a:pt x="4343" y="21132"/>
                  </a:lnTo>
                  <a:lnTo>
                    <a:pt x="4343" y="9169"/>
                  </a:lnTo>
                  <a:lnTo>
                    <a:pt x="9194" y="4330"/>
                  </a:lnTo>
                  <a:lnTo>
                    <a:pt x="27828" y="4330"/>
                  </a:lnTo>
                  <a:lnTo>
                    <a:pt x="23545" y="0"/>
                  </a:lnTo>
                  <a:close/>
                </a:path>
                <a:path w="30480" h="30480">
                  <a:moveTo>
                    <a:pt x="27828" y="4330"/>
                  </a:moveTo>
                  <a:lnTo>
                    <a:pt x="21132" y="4330"/>
                  </a:lnTo>
                  <a:lnTo>
                    <a:pt x="25971" y="9169"/>
                  </a:lnTo>
                  <a:lnTo>
                    <a:pt x="25958" y="21132"/>
                  </a:lnTo>
                  <a:lnTo>
                    <a:pt x="21132" y="25984"/>
                  </a:lnTo>
                  <a:lnTo>
                    <a:pt x="27844" y="25984"/>
                  </a:lnTo>
                  <a:lnTo>
                    <a:pt x="30276" y="23533"/>
                  </a:lnTo>
                  <a:lnTo>
                    <a:pt x="30251" y="6781"/>
                  </a:lnTo>
                  <a:lnTo>
                    <a:pt x="27828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125901" y="2972688"/>
              <a:ext cx="17780" cy="12065"/>
            </a:xfrm>
            <a:custGeom>
              <a:avLst/>
              <a:gdLst/>
              <a:ahLst/>
              <a:cxnLst/>
              <a:rect l="l" t="t" r="r" b="b"/>
              <a:pathLst>
                <a:path w="17780" h="12064">
                  <a:moveTo>
                    <a:pt x="15646" y="0"/>
                  </a:moveTo>
                  <a:lnTo>
                    <a:pt x="0" y="8801"/>
                  </a:lnTo>
                  <a:lnTo>
                    <a:pt x="1663" y="11582"/>
                  </a:lnTo>
                  <a:lnTo>
                    <a:pt x="17310" y="2781"/>
                  </a:lnTo>
                  <a:lnTo>
                    <a:pt x="15646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122904" y="2969767"/>
              <a:ext cx="23495" cy="17780"/>
            </a:xfrm>
            <a:custGeom>
              <a:avLst/>
              <a:gdLst/>
              <a:ahLst/>
              <a:cxnLst/>
              <a:rect l="l" t="t" r="r" b="b"/>
              <a:pathLst>
                <a:path w="23494" h="17780">
                  <a:moveTo>
                    <a:pt x="19418" y="0"/>
                  </a:moveTo>
                  <a:lnTo>
                    <a:pt x="0" y="10934"/>
                  </a:lnTo>
                  <a:lnTo>
                    <a:pt x="3886" y="17424"/>
                  </a:lnTo>
                  <a:lnTo>
                    <a:pt x="5727" y="16395"/>
                  </a:lnTo>
                  <a:lnTo>
                    <a:pt x="3606" y="12623"/>
                  </a:lnTo>
                  <a:lnTo>
                    <a:pt x="19240" y="3822"/>
                  </a:lnTo>
                  <a:lnTo>
                    <a:pt x="21695" y="3822"/>
                  </a:lnTo>
                  <a:lnTo>
                    <a:pt x="19418" y="0"/>
                  </a:lnTo>
                  <a:close/>
                </a:path>
                <a:path w="23494" h="17780">
                  <a:moveTo>
                    <a:pt x="17868" y="5829"/>
                  </a:moveTo>
                  <a:lnTo>
                    <a:pt x="5981" y="12522"/>
                  </a:lnTo>
                  <a:lnTo>
                    <a:pt x="6515" y="13398"/>
                  </a:lnTo>
                  <a:lnTo>
                    <a:pt x="4660" y="14503"/>
                  </a:lnTo>
                  <a:lnTo>
                    <a:pt x="5727" y="16395"/>
                  </a:lnTo>
                  <a:lnTo>
                    <a:pt x="22750" y="6807"/>
                  </a:lnTo>
                  <a:lnTo>
                    <a:pt x="18453" y="6807"/>
                  </a:lnTo>
                  <a:lnTo>
                    <a:pt x="17868" y="5829"/>
                  </a:lnTo>
                  <a:close/>
                </a:path>
                <a:path w="23494" h="17780">
                  <a:moveTo>
                    <a:pt x="19240" y="3822"/>
                  </a:moveTo>
                  <a:lnTo>
                    <a:pt x="3606" y="12623"/>
                  </a:lnTo>
                  <a:lnTo>
                    <a:pt x="4660" y="14503"/>
                  </a:lnTo>
                  <a:lnTo>
                    <a:pt x="6515" y="13398"/>
                  </a:lnTo>
                  <a:lnTo>
                    <a:pt x="5981" y="12522"/>
                  </a:lnTo>
                  <a:lnTo>
                    <a:pt x="17868" y="5829"/>
                  </a:lnTo>
                  <a:lnTo>
                    <a:pt x="20094" y="5829"/>
                  </a:lnTo>
                  <a:lnTo>
                    <a:pt x="20307" y="5702"/>
                  </a:lnTo>
                  <a:lnTo>
                    <a:pt x="19240" y="3822"/>
                  </a:lnTo>
                  <a:close/>
                </a:path>
                <a:path w="23494" h="17780">
                  <a:moveTo>
                    <a:pt x="20094" y="5829"/>
                  </a:moveTo>
                  <a:lnTo>
                    <a:pt x="17868" y="5829"/>
                  </a:lnTo>
                  <a:lnTo>
                    <a:pt x="18453" y="6807"/>
                  </a:lnTo>
                  <a:lnTo>
                    <a:pt x="20094" y="5829"/>
                  </a:lnTo>
                  <a:close/>
                </a:path>
                <a:path w="23494" h="17780">
                  <a:moveTo>
                    <a:pt x="21695" y="3822"/>
                  </a:moveTo>
                  <a:lnTo>
                    <a:pt x="19240" y="3822"/>
                  </a:lnTo>
                  <a:lnTo>
                    <a:pt x="20307" y="5702"/>
                  </a:lnTo>
                  <a:lnTo>
                    <a:pt x="18453" y="6807"/>
                  </a:lnTo>
                  <a:lnTo>
                    <a:pt x="22750" y="6807"/>
                  </a:lnTo>
                  <a:lnTo>
                    <a:pt x="23291" y="6502"/>
                  </a:lnTo>
                  <a:lnTo>
                    <a:pt x="21695" y="38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126587" y="2970174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4">
                  <a:moveTo>
                    <a:pt x="7226" y="0"/>
                  </a:moveTo>
                  <a:lnTo>
                    <a:pt x="596" y="4838"/>
                  </a:lnTo>
                  <a:lnTo>
                    <a:pt x="0" y="5740"/>
                  </a:lnTo>
                  <a:lnTo>
                    <a:pt x="0" y="8763"/>
                  </a:lnTo>
                  <a:lnTo>
                    <a:pt x="596" y="10274"/>
                  </a:lnTo>
                  <a:lnTo>
                    <a:pt x="11772" y="3937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119259" y="329030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80" h="30479">
                  <a:moveTo>
                    <a:pt x="23545" y="0"/>
                  </a:moveTo>
                  <a:lnTo>
                    <a:pt x="6807" y="0"/>
                  </a:lnTo>
                  <a:lnTo>
                    <a:pt x="0" y="6807"/>
                  </a:lnTo>
                  <a:lnTo>
                    <a:pt x="0" y="23545"/>
                  </a:lnTo>
                  <a:lnTo>
                    <a:pt x="6819" y="30289"/>
                  </a:lnTo>
                  <a:lnTo>
                    <a:pt x="15201" y="30314"/>
                  </a:lnTo>
                  <a:lnTo>
                    <a:pt x="23545" y="30289"/>
                  </a:lnTo>
                  <a:lnTo>
                    <a:pt x="27834" y="25984"/>
                  </a:lnTo>
                  <a:lnTo>
                    <a:pt x="9194" y="25984"/>
                  </a:lnTo>
                  <a:lnTo>
                    <a:pt x="4343" y="21158"/>
                  </a:lnTo>
                  <a:lnTo>
                    <a:pt x="4343" y="9194"/>
                  </a:lnTo>
                  <a:lnTo>
                    <a:pt x="9194" y="4318"/>
                  </a:lnTo>
                  <a:lnTo>
                    <a:pt x="27815" y="4318"/>
                  </a:lnTo>
                  <a:lnTo>
                    <a:pt x="23545" y="0"/>
                  </a:lnTo>
                  <a:close/>
                </a:path>
                <a:path w="30480" h="30479">
                  <a:moveTo>
                    <a:pt x="27815" y="4318"/>
                  </a:moveTo>
                  <a:lnTo>
                    <a:pt x="21132" y="4318"/>
                  </a:lnTo>
                  <a:lnTo>
                    <a:pt x="25958" y="9194"/>
                  </a:lnTo>
                  <a:lnTo>
                    <a:pt x="25971" y="21158"/>
                  </a:lnTo>
                  <a:lnTo>
                    <a:pt x="21145" y="25984"/>
                  </a:lnTo>
                  <a:lnTo>
                    <a:pt x="27834" y="25984"/>
                  </a:lnTo>
                  <a:lnTo>
                    <a:pt x="30264" y="23545"/>
                  </a:lnTo>
                  <a:lnTo>
                    <a:pt x="30276" y="6807"/>
                  </a:lnTo>
                  <a:lnTo>
                    <a:pt x="2781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125901" y="3299498"/>
              <a:ext cx="17780" cy="12065"/>
            </a:xfrm>
            <a:custGeom>
              <a:avLst/>
              <a:gdLst/>
              <a:ahLst/>
              <a:cxnLst/>
              <a:rect l="l" t="t" r="r" b="b"/>
              <a:pathLst>
                <a:path w="17780" h="12064">
                  <a:moveTo>
                    <a:pt x="1663" y="0"/>
                  </a:moveTo>
                  <a:lnTo>
                    <a:pt x="0" y="2781"/>
                  </a:lnTo>
                  <a:lnTo>
                    <a:pt x="15646" y="11582"/>
                  </a:lnTo>
                  <a:lnTo>
                    <a:pt x="17310" y="8813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122904" y="3296589"/>
              <a:ext cx="23495" cy="17780"/>
            </a:xfrm>
            <a:custGeom>
              <a:avLst/>
              <a:gdLst/>
              <a:ahLst/>
              <a:cxnLst/>
              <a:rect l="l" t="t" r="r" b="b"/>
              <a:pathLst>
                <a:path w="23494" h="17779">
                  <a:moveTo>
                    <a:pt x="2806" y="1803"/>
                  </a:moveTo>
                  <a:lnTo>
                    <a:pt x="0" y="6476"/>
                  </a:lnTo>
                  <a:lnTo>
                    <a:pt x="19418" y="17411"/>
                  </a:lnTo>
                  <a:lnTo>
                    <a:pt x="21161" y="14490"/>
                  </a:lnTo>
                  <a:lnTo>
                    <a:pt x="18643" y="14490"/>
                  </a:lnTo>
                  <a:lnTo>
                    <a:pt x="16789" y="13385"/>
                  </a:lnTo>
                  <a:lnTo>
                    <a:pt x="17310" y="12509"/>
                  </a:lnTo>
                  <a:lnTo>
                    <a:pt x="3606" y="4787"/>
                  </a:lnTo>
                  <a:lnTo>
                    <a:pt x="4660" y="2908"/>
                  </a:lnTo>
                  <a:lnTo>
                    <a:pt x="2806" y="1803"/>
                  </a:lnTo>
                  <a:close/>
                </a:path>
                <a:path w="23494" h="17779">
                  <a:moveTo>
                    <a:pt x="4660" y="2908"/>
                  </a:moveTo>
                  <a:lnTo>
                    <a:pt x="3606" y="4787"/>
                  </a:lnTo>
                  <a:lnTo>
                    <a:pt x="17310" y="12509"/>
                  </a:lnTo>
                  <a:lnTo>
                    <a:pt x="16789" y="13385"/>
                  </a:lnTo>
                  <a:lnTo>
                    <a:pt x="18643" y="14490"/>
                  </a:lnTo>
                  <a:lnTo>
                    <a:pt x="19697" y="12611"/>
                  </a:lnTo>
                  <a:lnTo>
                    <a:pt x="5994" y="4902"/>
                  </a:lnTo>
                  <a:lnTo>
                    <a:pt x="6515" y="4025"/>
                  </a:lnTo>
                  <a:lnTo>
                    <a:pt x="4660" y="2908"/>
                  </a:lnTo>
                  <a:close/>
                </a:path>
                <a:path w="23494" h="17779">
                  <a:moveTo>
                    <a:pt x="3898" y="0"/>
                  </a:moveTo>
                  <a:lnTo>
                    <a:pt x="2806" y="1803"/>
                  </a:lnTo>
                  <a:lnTo>
                    <a:pt x="6515" y="4025"/>
                  </a:lnTo>
                  <a:lnTo>
                    <a:pt x="5994" y="4902"/>
                  </a:lnTo>
                  <a:lnTo>
                    <a:pt x="19697" y="12611"/>
                  </a:lnTo>
                  <a:lnTo>
                    <a:pt x="18643" y="14490"/>
                  </a:lnTo>
                  <a:lnTo>
                    <a:pt x="21161" y="14490"/>
                  </a:lnTo>
                  <a:lnTo>
                    <a:pt x="23291" y="10922"/>
                  </a:lnTo>
                  <a:lnTo>
                    <a:pt x="38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26587" y="3303346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596" y="0"/>
                  </a:moveTo>
                  <a:lnTo>
                    <a:pt x="0" y="1485"/>
                  </a:lnTo>
                  <a:lnTo>
                    <a:pt x="0" y="4508"/>
                  </a:lnTo>
                  <a:lnTo>
                    <a:pt x="596" y="5435"/>
                  </a:lnTo>
                  <a:lnTo>
                    <a:pt x="3911" y="7835"/>
                  </a:lnTo>
                  <a:lnTo>
                    <a:pt x="7226" y="10274"/>
                  </a:lnTo>
                  <a:lnTo>
                    <a:pt x="11772" y="6324"/>
                  </a:lnTo>
                  <a:lnTo>
                    <a:pt x="596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155061" y="2944481"/>
              <a:ext cx="497205" cy="398780"/>
            </a:xfrm>
            <a:custGeom>
              <a:avLst/>
              <a:gdLst/>
              <a:ahLst/>
              <a:cxnLst/>
              <a:rect l="l" t="t" r="r" b="b"/>
              <a:pathLst>
                <a:path w="497204" h="398779">
                  <a:moveTo>
                    <a:pt x="496633" y="0"/>
                  </a:moveTo>
                  <a:lnTo>
                    <a:pt x="0" y="0"/>
                  </a:lnTo>
                  <a:lnTo>
                    <a:pt x="0" y="3987"/>
                  </a:lnTo>
                  <a:lnTo>
                    <a:pt x="0" y="398780"/>
                  </a:lnTo>
                  <a:lnTo>
                    <a:pt x="496633" y="398780"/>
                  </a:lnTo>
                  <a:lnTo>
                    <a:pt x="496633" y="3987"/>
                  </a:lnTo>
                  <a:lnTo>
                    <a:pt x="49663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152876" y="2942589"/>
              <a:ext cx="501650" cy="402590"/>
            </a:xfrm>
            <a:custGeom>
              <a:avLst/>
              <a:gdLst/>
              <a:ahLst/>
              <a:cxnLst/>
              <a:rect l="l" t="t" r="r" b="b"/>
              <a:pathLst>
                <a:path w="501650" h="402589">
                  <a:moveTo>
                    <a:pt x="50102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398780"/>
                  </a:lnTo>
                  <a:lnTo>
                    <a:pt x="0" y="401320"/>
                  </a:lnTo>
                  <a:lnTo>
                    <a:pt x="0" y="402590"/>
                  </a:lnTo>
                  <a:lnTo>
                    <a:pt x="81851" y="402590"/>
                  </a:lnTo>
                  <a:lnTo>
                    <a:pt x="81851" y="401320"/>
                  </a:lnTo>
                  <a:lnTo>
                    <a:pt x="81851" y="398780"/>
                  </a:lnTo>
                  <a:lnTo>
                    <a:pt x="4318" y="398780"/>
                  </a:lnTo>
                  <a:lnTo>
                    <a:pt x="4318" y="3810"/>
                  </a:lnTo>
                  <a:lnTo>
                    <a:pt x="496709" y="3810"/>
                  </a:lnTo>
                  <a:lnTo>
                    <a:pt x="496709" y="398780"/>
                  </a:lnTo>
                  <a:lnTo>
                    <a:pt x="418122" y="398780"/>
                  </a:lnTo>
                  <a:lnTo>
                    <a:pt x="418122" y="401320"/>
                  </a:lnTo>
                  <a:lnTo>
                    <a:pt x="418122" y="402590"/>
                  </a:lnTo>
                  <a:lnTo>
                    <a:pt x="501027" y="402590"/>
                  </a:lnTo>
                  <a:lnTo>
                    <a:pt x="501027" y="401320"/>
                  </a:lnTo>
                  <a:lnTo>
                    <a:pt x="498868" y="401320"/>
                  </a:lnTo>
                  <a:lnTo>
                    <a:pt x="498868" y="400723"/>
                  </a:lnTo>
                  <a:lnTo>
                    <a:pt x="501027" y="400723"/>
                  </a:lnTo>
                  <a:lnTo>
                    <a:pt x="501027" y="398780"/>
                  </a:lnTo>
                  <a:lnTo>
                    <a:pt x="501027" y="398564"/>
                  </a:lnTo>
                  <a:lnTo>
                    <a:pt x="501027" y="3810"/>
                  </a:lnTo>
                  <a:lnTo>
                    <a:pt x="5010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52224" y="3447516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14892" y="0"/>
                  </a:moveTo>
                  <a:lnTo>
                    <a:pt x="8671" y="2016"/>
                  </a:lnTo>
                  <a:lnTo>
                    <a:pt x="3659" y="6218"/>
                  </a:lnTo>
                  <a:lnTo>
                    <a:pt x="536" y="12230"/>
                  </a:lnTo>
                  <a:lnTo>
                    <a:pt x="0" y="18992"/>
                  </a:lnTo>
                  <a:lnTo>
                    <a:pt x="2024" y="25212"/>
                  </a:lnTo>
                  <a:lnTo>
                    <a:pt x="6232" y="30218"/>
                  </a:lnTo>
                  <a:lnTo>
                    <a:pt x="12246" y="33337"/>
                  </a:lnTo>
                  <a:lnTo>
                    <a:pt x="21644" y="546"/>
                  </a:lnTo>
                  <a:lnTo>
                    <a:pt x="14892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649941" y="3445230"/>
              <a:ext cx="24765" cy="38100"/>
            </a:xfrm>
            <a:custGeom>
              <a:avLst/>
              <a:gdLst/>
              <a:ahLst/>
              <a:cxnLst/>
              <a:rect l="l" t="t" r="r" b="b"/>
              <a:pathLst>
                <a:path w="24764" h="38100">
                  <a:moveTo>
                    <a:pt x="20955" y="0"/>
                  </a:moveTo>
                  <a:lnTo>
                    <a:pt x="10845" y="0"/>
                  </a:lnTo>
                  <a:lnTo>
                    <a:pt x="3175" y="5486"/>
                  </a:lnTo>
                  <a:lnTo>
                    <a:pt x="241" y="15684"/>
                  </a:lnTo>
                  <a:lnTo>
                    <a:pt x="0" y="17462"/>
                  </a:lnTo>
                  <a:lnTo>
                    <a:pt x="0" y="27597"/>
                  </a:lnTo>
                  <a:lnTo>
                    <a:pt x="5499" y="35267"/>
                  </a:lnTo>
                  <a:lnTo>
                    <a:pt x="13931" y="37693"/>
                  </a:lnTo>
                  <a:lnTo>
                    <a:pt x="15125" y="33540"/>
                  </a:lnTo>
                  <a:lnTo>
                    <a:pt x="8585" y="31661"/>
                  </a:lnTo>
                  <a:lnTo>
                    <a:pt x="4318" y="25704"/>
                  </a:lnTo>
                  <a:lnTo>
                    <a:pt x="4318" y="17868"/>
                  </a:lnTo>
                  <a:lnTo>
                    <a:pt x="4508" y="16484"/>
                  </a:lnTo>
                  <a:lnTo>
                    <a:pt x="6769" y="8572"/>
                  </a:lnTo>
                  <a:lnTo>
                    <a:pt x="12738" y="4318"/>
                  </a:lnTo>
                  <a:lnTo>
                    <a:pt x="20561" y="4318"/>
                  </a:lnTo>
                  <a:lnTo>
                    <a:pt x="21945" y="4508"/>
                  </a:lnTo>
                  <a:lnTo>
                    <a:pt x="23329" y="4902"/>
                  </a:lnTo>
                  <a:lnTo>
                    <a:pt x="24523" y="749"/>
                  </a:lnTo>
                  <a:lnTo>
                    <a:pt x="22745" y="241"/>
                  </a:lnTo>
                  <a:lnTo>
                    <a:pt x="20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573475" y="2951581"/>
              <a:ext cx="41275" cy="56515"/>
            </a:xfrm>
            <a:custGeom>
              <a:avLst/>
              <a:gdLst/>
              <a:ahLst/>
              <a:cxnLst/>
              <a:rect l="l" t="t" r="r" b="b"/>
              <a:pathLst>
                <a:path w="41275" h="56514">
                  <a:moveTo>
                    <a:pt x="0" y="0"/>
                  </a:moveTo>
                  <a:lnTo>
                    <a:pt x="889" y="56311"/>
                  </a:lnTo>
                  <a:lnTo>
                    <a:pt x="2641" y="52844"/>
                  </a:lnTo>
                  <a:lnTo>
                    <a:pt x="5245" y="50253"/>
                  </a:lnTo>
                  <a:lnTo>
                    <a:pt x="7835" y="47637"/>
                  </a:lnTo>
                  <a:lnTo>
                    <a:pt x="25830" y="47637"/>
                  </a:lnTo>
                  <a:lnTo>
                    <a:pt x="26483" y="47506"/>
                  </a:lnTo>
                  <a:lnTo>
                    <a:pt x="33918" y="42503"/>
                  </a:lnTo>
                  <a:lnTo>
                    <a:pt x="38929" y="35077"/>
                  </a:lnTo>
                  <a:lnTo>
                    <a:pt x="40767" y="25971"/>
                  </a:lnTo>
                  <a:lnTo>
                    <a:pt x="38929" y="16878"/>
                  </a:lnTo>
                  <a:lnTo>
                    <a:pt x="33918" y="9440"/>
                  </a:lnTo>
                  <a:lnTo>
                    <a:pt x="26483" y="4420"/>
                  </a:lnTo>
                  <a:lnTo>
                    <a:pt x="17373" y="2578"/>
                  </a:lnTo>
                  <a:lnTo>
                    <a:pt x="9537" y="2578"/>
                  </a:lnTo>
                  <a:lnTo>
                    <a:pt x="5245" y="1727"/>
                  </a:lnTo>
                  <a:lnTo>
                    <a:pt x="0" y="0"/>
                  </a:lnTo>
                  <a:close/>
                </a:path>
                <a:path w="41275" h="56514">
                  <a:moveTo>
                    <a:pt x="25830" y="47637"/>
                  </a:moveTo>
                  <a:lnTo>
                    <a:pt x="7835" y="47637"/>
                  </a:lnTo>
                  <a:lnTo>
                    <a:pt x="10439" y="49339"/>
                  </a:lnTo>
                  <a:lnTo>
                    <a:pt x="17373" y="49339"/>
                  </a:lnTo>
                  <a:lnTo>
                    <a:pt x="25830" y="47637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572433" y="2949524"/>
              <a:ext cx="44450" cy="59690"/>
            </a:xfrm>
            <a:custGeom>
              <a:avLst/>
              <a:gdLst/>
              <a:ahLst/>
              <a:cxnLst/>
              <a:rect l="l" t="t" r="r" b="b"/>
              <a:pathLst>
                <a:path w="44450" h="59689">
                  <a:moveTo>
                    <a:pt x="8039" y="48679"/>
                  </a:moveTo>
                  <a:lnTo>
                    <a:pt x="6223" y="49275"/>
                  </a:lnTo>
                  <a:lnTo>
                    <a:pt x="4749" y="50800"/>
                  </a:lnTo>
                  <a:lnTo>
                    <a:pt x="1841" y="53708"/>
                  </a:lnTo>
                  <a:lnTo>
                    <a:pt x="0" y="57403"/>
                  </a:lnTo>
                  <a:lnTo>
                    <a:pt x="3860" y="59347"/>
                  </a:lnTo>
                  <a:lnTo>
                    <a:pt x="5012" y="57403"/>
                  </a:lnTo>
                  <a:lnTo>
                    <a:pt x="7810" y="53835"/>
                  </a:lnTo>
                  <a:lnTo>
                    <a:pt x="9461" y="53009"/>
                  </a:lnTo>
                  <a:lnTo>
                    <a:pt x="10426" y="53009"/>
                  </a:lnTo>
                  <a:lnTo>
                    <a:pt x="21489" y="52933"/>
                  </a:lnTo>
                  <a:lnTo>
                    <a:pt x="28362" y="51542"/>
                  </a:lnTo>
                  <a:lnTo>
                    <a:pt x="28578" y="51396"/>
                  </a:lnTo>
                  <a:lnTo>
                    <a:pt x="11480" y="51396"/>
                  </a:lnTo>
                  <a:lnTo>
                    <a:pt x="11480" y="49237"/>
                  </a:lnTo>
                  <a:lnTo>
                    <a:pt x="12096" y="49237"/>
                  </a:lnTo>
                  <a:lnTo>
                    <a:pt x="11315" y="48717"/>
                  </a:lnTo>
                  <a:lnTo>
                    <a:pt x="8039" y="48679"/>
                  </a:lnTo>
                  <a:close/>
                </a:path>
                <a:path w="44450" h="59689">
                  <a:moveTo>
                    <a:pt x="21489" y="52933"/>
                  </a:moveTo>
                  <a:lnTo>
                    <a:pt x="10477" y="52933"/>
                  </a:lnTo>
                  <a:lnTo>
                    <a:pt x="10337" y="53225"/>
                  </a:lnTo>
                  <a:lnTo>
                    <a:pt x="10833" y="53555"/>
                  </a:lnTo>
                  <a:lnTo>
                    <a:pt x="18415" y="53555"/>
                  </a:lnTo>
                  <a:lnTo>
                    <a:pt x="21489" y="52933"/>
                  </a:lnTo>
                  <a:close/>
                </a:path>
                <a:path w="44450" h="59689">
                  <a:moveTo>
                    <a:pt x="10426" y="53009"/>
                  </a:moveTo>
                  <a:lnTo>
                    <a:pt x="9461" y="53009"/>
                  </a:lnTo>
                  <a:lnTo>
                    <a:pt x="10147" y="53149"/>
                  </a:lnTo>
                  <a:lnTo>
                    <a:pt x="10325" y="53225"/>
                  </a:lnTo>
                  <a:lnTo>
                    <a:pt x="10426" y="53009"/>
                  </a:lnTo>
                  <a:close/>
                </a:path>
                <a:path w="44450" h="59689">
                  <a:moveTo>
                    <a:pt x="12096" y="49237"/>
                  </a:moveTo>
                  <a:lnTo>
                    <a:pt x="11480" y="49237"/>
                  </a:lnTo>
                  <a:lnTo>
                    <a:pt x="11480" y="51396"/>
                  </a:lnTo>
                  <a:lnTo>
                    <a:pt x="12661" y="49593"/>
                  </a:lnTo>
                  <a:lnTo>
                    <a:pt x="12096" y="49237"/>
                  </a:lnTo>
                  <a:close/>
                </a:path>
                <a:path w="44450" h="59689">
                  <a:moveTo>
                    <a:pt x="29064" y="4965"/>
                  </a:moveTo>
                  <a:lnTo>
                    <a:pt x="2997" y="4965"/>
                  </a:lnTo>
                  <a:lnTo>
                    <a:pt x="5829" y="5905"/>
                  </a:lnTo>
                  <a:lnTo>
                    <a:pt x="10363" y="6794"/>
                  </a:lnTo>
                  <a:lnTo>
                    <a:pt x="18415" y="6794"/>
                  </a:lnTo>
                  <a:lnTo>
                    <a:pt x="26681" y="8478"/>
                  </a:lnTo>
                  <a:lnTo>
                    <a:pt x="33429" y="13034"/>
                  </a:lnTo>
                  <a:lnTo>
                    <a:pt x="37981" y="19780"/>
                  </a:lnTo>
                  <a:lnTo>
                    <a:pt x="39662" y="28028"/>
                  </a:lnTo>
                  <a:lnTo>
                    <a:pt x="37981" y="36293"/>
                  </a:lnTo>
                  <a:lnTo>
                    <a:pt x="33429" y="43033"/>
                  </a:lnTo>
                  <a:lnTo>
                    <a:pt x="26681" y="47574"/>
                  </a:lnTo>
                  <a:lnTo>
                    <a:pt x="18415" y="49237"/>
                  </a:lnTo>
                  <a:lnTo>
                    <a:pt x="12096" y="49237"/>
                  </a:lnTo>
                  <a:lnTo>
                    <a:pt x="12661" y="49593"/>
                  </a:lnTo>
                  <a:lnTo>
                    <a:pt x="11480" y="51396"/>
                  </a:lnTo>
                  <a:lnTo>
                    <a:pt x="28578" y="51396"/>
                  </a:lnTo>
                  <a:lnTo>
                    <a:pt x="36488" y="46078"/>
                  </a:lnTo>
                  <a:lnTo>
                    <a:pt x="41969" y="37971"/>
                  </a:lnTo>
                  <a:lnTo>
                    <a:pt x="43980" y="28028"/>
                  </a:lnTo>
                  <a:lnTo>
                    <a:pt x="41966" y="18096"/>
                  </a:lnTo>
                  <a:lnTo>
                    <a:pt x="36488" y="9975"/>
                  </a:lnTo>
                  <a:lnTo>
                    <a:pt x="29064" y="4965"/>
                  </a:lnTo>
                  <a:close/>
                </a:path>
                <a:path w="44450" h="59689">
                  <a:moveTo>
                    <a:pt x="1714" y="0"/>
                  </a:moveTo>
                  <a:lnTo>
                    <a:pt x="368" y="4102"/>
                  </a:lnTo>
                  <a:lnTo>
                    <a:pt x="2997" y="4978"/>
                  </a:lnTo>
                  <a:lnTo>
                    <a:pt x="29064" y="4965"/>
                  </a:lnTo>
                  <a:lnTo>
                    <a:pt x="28575" y="4635"/>
                  </a:lnTo>
                  <a:lnTo>
                    <a:pt x="10579" y="4635"/>
                  </a:lnTo>
                  <a:lnTo>
                    <a:pt x="10579" y="2476"/>
                  </a:lnTo>
                  <a:lnTo>
                    <a:pt x="10747" y="2476"/>
                  </a:lnTo>
                  <a:lnTo>
                    <a:pt x="6731" y="1663"/>
                  </a:lnTo>
                  <a:lnTo>
                    <a:pt x="1714" y="0"/>
                  </a:lnTo>
                  <a:close/>
                </a:path>
                <a:path w="44450" h="59689">
                  <a:moveTo>
                    <a:pt x="10747" y="2476"/>
                  </a:moveTo>
                  <a:lnTo>
                    <a:pt x="10579" y="2476"/>
                  </a:lnTo>
                  <a:lnTo>
                    <a:pt x="10579" y="4635"/>
                  </a:lnTo>
                  <a:lnTo>
                    <a:pt x="10998" y="2527"/>
                  </a:lnTo>
                  <a:lnTo>
                    <a:pt x="10747" y="2476"/>
                  </a:lnTo>
                  <a:close/>
                </a:path>
                <a:path w="44450" h="59689">
                  <a:moveTo>
                    <a:pt x="18415" y="2476"/>
                  </a:moveTo>
                  <a:lnTo>
                    <a:pt x="10747" y="2476"/>
                  </a:lnTo>
                  <a:lnTo>
                    <a:pt x="10998" y="2527"/>
                  </a:lnTo>
                  <a:lnTo>
                    <a:pt x="10579" y="4635"/>
                  </a:lnTo>
                  <a:lnTo>
                    <a:pt x="28575" y="4635"/>
                  </a:lnTo>
                  <a:lnTo>
                    <a:pt x="28365" y="4493"/>
                  </a:lnTo>
                  <a:lnTo>
                    <a:pt x="18415" y="24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573475" y="3285134"/>
              <a:ext cx="41275" cy="56515"/>
            </a:xfrm>
            <a:custGeom>
              <a:avLst/>
              <a:gdLst/>
              <a:ahLst/>
              <a:cxnLst/>
              <a:rect l="l" t="t" r="r" b="b"/>
              <a:pathLst>
                <a:path w="41275" h="56514">
                  <a:moveTo>
                    <a:pt x="0" y="0"/>
                  </a:moveTo>
                  <a:lnTo>
                    <a:pt x="889" y="56311"/>
                  </a:lnTo>
                  <a:lnTo>
                    <a:pt x="2641" y="52844"/>
                  </a:lnTo>
                  <a:lnTo>
                    <a:pt x="5245" y="50266"/>
                  </a:lnTo>
                  <a:lnTo>
                    <a:pt x="7835" y="47625"/>
                  </a:lnTo>
                  <a:lnTo>
                    <a:pt x="25893" y="47625"/>
                  </a:lnTo>
                  <a:lnTo>
                    <a:pt x="26483" y="47506"/>
                  </a:lnTo>
                  <a:lnTo>
                    <a:pt x="33918" y="42503"/>
                  </a:lnTo>
                  <a:lnTo>
                    <a:pt x="38929" y="35077"/>
                  </a:lnTo>
                  <a:lnTo>
                    <a:pt x="40767" y="25971"/>
                  </a:lnTo>
                  <a:lnTo>
                    <a:pt x="38929" y="16880"/>
                  </a:lnTo>
                  <a:lnTo>
                    <a:pt x="33918" y="9447"/>
                  </a:lnTo>
                  <a:lnTo>
                    <a:pt x="26483" y="4431"/>
                  </a:lnTo>
                  <a:lnTo>
                    <a:pt x="17373" y="2590"/>
                  </a:lnTo>
                  <a:lnTo>
                    <a:pt x="9537" y="2590"/>
                  </a:lnTo>
                  <a:lnTo>
                    <a:pt x="5245" y="1739"/>
                  </a:lnTo>
                  <a:lnTo>
                    <a:pt x="0" y="0"/>
                  </a:lnTo>
                  <a:close/>
                </a:path>
                <a:path w="41275" h="56514">
                  <a:moveTo>
                    <a:pt x="25893" y="47625"/>
                  </a:moveTo>
                  <a:lnTo>
                    <a:pt x="7835" y="47625"/>
                  </a:lnTo>
                  <a:lnTo>
                    <a:pt x="10439" y="49339"/>
                  </a:lnTo>
                  <a:lnTo>
                    <a:pt x="17373" y="49339"/>
                  </a:lnTo>
                  <a:lnTo>
                    <a:pt x="25893" y="47625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572433" y="3283089"/>
              <a:ext cx="44450" cy="59690"/>
            </a:xfrm>
            <a:custGeom>
              <a:avLst/>
              <a:gdLst/>
              <a:ahLst/>
              <a:cxnLst/>
              <a:rect l="l" t="t" r="r" b="b"/>
              <a:pathLst>
                <a:path w="44450" h="59689">
                  <a:moveTo>
                    <a:pt x="4751" y="50785"/>
                  </a:moveTo>
                  <a:lnTo>
                    <a:pt x="1841" y="53682"/>
                  </a:lnTo>
                  <a:lnTo>
                    <a:pt x="0" y="57391"/>
                  </a:lnTo>
                  <a:lnTo>
                    <a:pt x="3860" y="59321"/>
                  </a:lnTo>
                  <a:lnTo>
                    <a:pt x="4940" y="57467"/>
                  </a:lnTo>
                  <a:lnTo>
                    <a:pt x="7823" y="53822"/>
                  </a:lnTo>
                  <a:lnTo>
                    <a:pt x="9448" y="52997"/>
                  </a:lnTo>
                  <a:lnTo>
                    <a:pt x="10413" y="52997"/>
                  </a:lnTo>
                  <a:lnTo>
                    <a:pt x="21489" y="52920"/>
                  </a:lnTo>
                  <a:lnTo>
                    <a:pt x="24501" y="52311"/>
                  </a:lnTo>
                  <a:lnTo>
                    <a:pt x="6286" y="52311"/>
                  </a:lnTo>
                  <a:lnTo>
                    <a:pt x="4751" y="50785"/>
                  </a:lnTo>
                  <a:close/>
                </a:path>
                <a:path w="44450" h="59689">
                  <a:moveTo>
                    <a:pt x="21489" y="52920"/>
                  </a:moveTo>
                  <a:lnTo>
                    <a:pt x="10464" y="52920"/>
                  </a:lnTo>
                  <a:lnTo>
                    <a:pt x="10326" y="53213"/>
                  </a:lnTo>
                  <a:lnTo>
                    <a:pt x="10833" y="53543"/>
                  </a:lnTo>
                  <a:lnTo>
                    <a:pt x="18415" y="53543"/>
                  </a:lnTo>
                  <a:lnTo>
                    <a:pt x="21489" y="52920"/>
                  </a:lnTo>
                  <a:close/>
                </a:path>
                <a:path w="44450" h="59689">
                  <a:moveTo>
                    <a:pt x="10413" y="52997"/>
                  </a:moveTo>
                  <a:lnTo>
                    <a:pt x="9448" y="52997"/>
                  </a:lnTo>
                  <a:lnTo>
                    <a:pt x="10134" y="53124"/>
                  </a:lnTo>
                  <a:lnTo>
                    <a:pt x="10325" y="53213"/>
                  </a:lnTo>
                  <a:lnTo>
                    <a:pt x="10413" y="52997"/>
                  </a:lnTo>
                  <a:close/>
                </a:path>
                <a:path w="44450" h="59689">
                  <a:moveTo>
                    <a:pt x="10464" y="52920"/>
                  </a:moveTo>
                  <a:lnTo>
                    <a:pt x="10325" y="53212"/>
                  </a:lnTo>
                  <a:lnTo>
                    <a:pt x="10464" y="52920"/>
                  </a:lnTo>
                  <a:close/>
                </a:path>
                <a:path w="44450" h="59689">
                  <a:moveTo>
                    <a:pt x="4762" y="50774"/>
                  </a:moveTo>
                  <a:lnTo>
                    <a:pt x="6286" y="52311"/>
                  </a:lnTo>
                  <a:lnTo>
                    <a:pt x="4762" y="50774"/>
                  </a:lnTo>
                  <a:close/>
                </a:path>
                <a:path w="44450" h="59689">
                  <a:moveTo>
                    <a:pt x="11480" y="50774"/>
                  </a:moveTo>
                  <a:lnTo>
                    <a:pt x="4762" y="50774"/>
                  </a:lnTo>
                  <a:lnTo>
                    <a:pt x="6286" y="52311"/>
                  </a:lnTo>
                  <a:lnTo>
                    <a:pt x="24501" y="52311"/>
                  </a:lnTo>
                  <a:lnTo>
                    <a:pt x="28362" y="51529"/>
                  </a:lnTo>
                  <a:lnTo>
                    <a:pt x="28578" y="51384"/>
                  </a:lnTo>
                  <a:lnTo>
                    <a:pt x="11480" y="51384"/>
                  </a:lnTo>
                  <a:lnTo>
                    <a:pt x="11480" y="50774"/>
                  </a:lnTo>
                  <a:close/>
                </a:path>
                <a:path w="44450" h="59689">
                  <a:moveTo>
                    <a:pt x="12123" y="49225"/>
                  </a:moveTo>
                  <a:lnTo>
                    <a:pt x="11480" y="49225"/>
                  </a:lnTo>
                  <a:lnTo>
                    <a:pt x="11480" y="51384"/>
                  </a:lnTo>
                  <a:lnTo>
                    <a:pt x="12661" y="49580"/>
                  </a:lnTo>
                  <a:lnTo>
                    <a:pt x="12123" y="49225"/>
                  </a:lnTo>
                  <a:close/>
                </a:path>
                <a:path w="44450" h="59689">
                  <a:moveTo>
                    <a:pt x="1714" y="0"/>
                  </a:moveTo>
                  <a:lnTo>
                    <a:pt x="368" y="4102"/>
                  </a:lnTo>
                  <a:lnTo>
                    <a:pt x="5829" y="5905"/>
                  </a:lnTo>
                  <a:lnTo>
                    <a:pt x="10363" y="6794"/>
                  </a:lnTo>
                  <a:lnTo>
                    <a:pt x="18415" y="6794"/>
                  </a:lnTo>
                  <a:lnTo>
                    <a:pt x="26681" y="8470"/>
                  </a:lnTo>
                  <a:lnTo>
                    <a:pt x="33429" y="13023"/>
                  </a:lnTo>
                  <a:lnTo>
                    <a:pt x="37981" y="19767"/>
                  </a:lnTo>
                  <a:lnTo>
                    <a:pt x="39662" y="28016"/>
                  </a:lnTo>
                  <a:lnTo>
                    <a:pt x="37981" y="36280"/>
                  </a:lnTo>
                  <a:lnTo>
                    <a:pt x="33429" y="43021"/>
                  </a:lnTo>
                  <a:lnTo>
                    <a:pt x="26681" y="47561"/>
                  </a:lnTo>
                  <a:lnTo>
                    <a:pt x="18415" y="49225"/>
                  </a:lnTo>
                  <a:lnTo>
                    <a:pt x="12123" y="49225"/>
                  </a:lnTo>
                  <a:lnTo>
                    <a:pt x="12661" y="49580"/>
                  </a:lnTo>
                  <a:lnTo>
                    <a:pt x="11480" y="51384"/>
                  </a:lnTo>
                  <a:lnTo>
                    <a:pt x="28578" y="51384"/>
                  </a:lnTo>
                  <a:lnTo>
                    <a:pt x="36488" y="46066"/>
                  </a:lnTo>
                  <a:lnTo>
                    <a:pt x="41969" y="37959"/>
                  </a:lnTo>
                  <a:lnTo>
                    <a:pt x="43980" y="28016"/>
                  </a:lnTo>
                  <a:lnTo>
                    <a:pt x="41966" y="18083"/>
                  </a:lnTo>
                  <a:lnTo>
                    <a:pt x="36488" y="9964"/>
                  </a:lnTo>
                  <a:lnTo>
                    <a:pt x="28586" y="4635"/>
                  </a:lnTo>
                  <a:lnTo>
                    <a:pt x="10579" y="4635"/>
                  </a:lnTo>
                  <a:lnTo>
                    <a:pt x="10579" y="2476"/>
                  </a:lnTo>
                  <a:lnTo>
                    <a:pt x="10795" y="2476"/>
                  </a:lnTo>
                  <a:lnTo>
                    <a:pt x="6731" y="1663"/>
                  </a:lnTo>
                  <a:lnTo>
                    <a:pt x="1714" y="0"/>
                  </a:lnTo>
                  <a:close/>
                </a:path>
                <a:path w="44450" h="59689">
                  <a:moveTo>
                    <a:pt x="8026" y="48653"/>
                  </a:moveTo>
                  <a:lnTo>
                    <a:pt x="6223" y="49263"/>
                  </a:lnTo>
                  <a:lnTo>
                    <a:pt x="4751" y="50785"/>
                  </a:lnTo>
                  <a:lnTo>
                    <a:pt x="11480" y="50774"/>
                  </a:lnTo>
                  <a:lnTo>
                    <a:pt x="11480" y="49225"/>
                  </a:lnTo>
                  <a:lnTo>
                    <a:pt x="12123" y="49225"/>
                  </a:lnTo>
                  <a:lnTo>
                    <a:pt x="11315" y="48691"/>
                  </a:lnTo>
                  <a:lnTo>
                    <a:pt x="8026" y="48653"/>
                  </a:lnTo>
                  <a:close/>
                </a:path>
                <a:path w="44450" h="59689">
                  <a:moveTo>
                    <a:pt x="10795" y="2476"/>
                  </a:moveTo>
                  <a:lnTo>
                    <a:pt x="10579" y="2476"/>
                  </a:lnTo>
                  <a:lnTo>
                    <a:pt x="10579" y="4635"/>
                  </a:lnTo>
                  <a:lnTo>
                    <a:pt x="10985" y="2514"/>
                  </a:lnTo>
                  <a:lnTo>
                    <a:pt x="10795" y="2476"/>
                  </a:lnTo>
                  <a:close/>
                </a:path>
                <a:path w="44450" h="59689">
                  <a:moveTo>
                    <a:pt x="18415" y="2476"/>
                  </a:moveTo>
                  <a:lnTo>
                    <a:pt x="10795" y="2476"/>
                  </a:lnTo>
                  <a:lnTo>
                    <a:pt x="10985" y="2514"/>
                  </a:lnTo>
                  <a:lnTo>
                    <a:pt x="10579" y="4635"/>
                  </a:lnTo>
                  <a:lnTo>
                    <a:pt x="28586" y="4635"/>
                  </a:lnTo>
                  <a:lnTo>
                    <a:pt x="28365" y="4486"/>
                  </a:lnTo>
                  <a:lnTo>
                    <a:pt x="18415" y="24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234728" y="2948470"/>
              <a:ext cx="336550" cy="416559"/>
            </a:xfrm>
            <a:custGeom>
              <a:avLst/>
              <a:gdLst/>
              <a:ahLst/>
              <a:cxnLst/>
              <a:rect l="l" t="t" r="r" b="b"/>
              <a:pathLst>
                <a:path w="336550" h="416560">
                  <a:moveTo>
                    <a:pt x="333070" y="0"/>
                  </a:moveTo>
                  <a:lnTo>
                    <a:pt x="0" y="0"/>
                  </a:lnTo>
                  <a:lnTo>
                    <a:pt x="0" y="416051"/>
                  </a:lnTo>
                  <a:lnTo>
                    <a:pt x="336270" y="412851"/>
                  </a:lnTo>
                  <a:lnTo>
                    <a:pt x="33307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232670" y="2946298"/>
              <a:ext cx="340995" cy="421005"/>
            </a:xfrm>
            <a:custGeom>
              <a:avLst/>
              <a:gdLst/>
              <a:ahLst/>
              <a:cxnLst/>
              <a:rect l="l" t="t" r="r" b="b"/>
              <a:pathLst>
                <a:path w="340995" h="421004">
                  <a:moveTo>
                    <a:pt x="337185" y="0"/>
                  </a:moveTo>
                  <a:lnTo>
                    <a:pt x="0" y="0"/>
                  </a:lnTo>
                  <a:lnTo>
                    <a:pt x="0" y="420395"/>
                  </a:lnTo>
                  <a:lnTo>
                    <a:pt x="340499" y="417080"/>
                  </a:lnTo>
                  <a:lnTo>
                    <a:pt x="340499" y="416051"/>
                  </a:lnTo>
                  <a:lnTo>
                    <a:pt x="4229" y="416051"/>
                  </a:lnTo>
                  <a:lnTo>
                    <a:pt x="4229" y="4343"/>
                  </a:lnTo>
                  <a:lnTo>
                    <a:pt x="337219" y="4343"/>
                  </a:lnTo>
                  <a:lnTo>
                    <a:pt x="337185" y="0"/>
                  </a:lnTo>
                  <a:close/>
                </a:path>
                <a:path w="340995" h="421004">
                  <a:moveTo>
                    <a:pt x="336139" y="412872"/>
                  </a:moveTo>
                  <a:lnTo>
                    <a:pt x="4229" y="416051"/>
                  </a:lnTo>
                  <a:lnTo>
                    <a:pt x="340499" y="416051"/>
                  </a:lnTo>
                  <a:lnTo>
                    <a:pt x="340499" y="415023"/>
                  </a:lnTo>
                  <a:lnTo>
                    <a:pt x="336156" y="415023"/>
                  </a:lnTo>
                  <a:lnTo>
                    <a:pt x="336139" y="412872"/>
                  </a:lnTo>
                  <a:close/>
                </a:path>
                <a:path w="340995" h="421004">
                  <a:moveTo>
                    <a:pt x="338327" y="412851"/>
                  </a:moveTo>
                  <a:lnTo>
                    <a:pt x="336139" y="412872"/>
                  </a:lnTo>
                  <a:lnTo>
                    <a:pt x="336156" y="415023"/>
                  </a:lnTo>
                  <a:lnTo>
                    <a:pt x="338327" y="415023"/>
                  </a:lnTo>
                  <a:lnTo>
                    <a:pt x="338327" y="412851"/>
                  </a:lnTo>
                  <a:close/>
                </a:path>
                <a:path w="340995" h="421004">
                  <a:moveTo>
                    <a:pt x="340482" y="412851"/>
                  </a:moveTo>
                  <a:lnTo>
                    <a:pt x="338327" y="412851"/>
                  </a:lnTo>
                  <a:lnTo>
                    <a:pt x="338327" y="415023"/>
                  </a:lnTo>
                  <a:lnTo>
                    <a:pt x="340499" y="415023"/>
                  </a:lnTo>
                  <a:lnTo>
                    <a:pt x="340482" y="412851"/>
                  </a:lnTo>
                  <a:close/>
                </a:path>
                <a:path w="340995" h="421004">
                  <a:moveTo>
                    <a:pt x="337219" y="4343"/>
                  </a:moveTo>
                  <a:lnTo>
                    <a:pt x="332955" y="4343"/>
                  </a:lnTo>
                  <a:lnTo>
                    <a:pt x="336139" y="412872"/>
                  </a:lnTo>
                  <a:lnTo>
                    <a:pt x="340482" y="412851"/>
                  </a:lnTo>
                  <a:lnTo>
                    <a:pt x="337219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489159" y="3217303"/>
              <a:ext cx="70485" cy="153670"/>
            </a:xfrm>
            <a:custGeom>
              <a:avLst/>
              <a:gdLst/>
              <a:ahLst/>
              <a:cxnLst/>
              <a:rect l="l" t="t" r="r" b="b"/>
              <a:pathLst>
                <a:path w="70485" h="153670">
                  <a:moveTo>
                    <a:pt x="70294" y="0"/>
                  </a:moveTo>
                  <a:lnTo>
                    <a:pt x="0" y="571"/>
                  </a:lnTo>
                  <a:lnTo>
                    <a:pt x="0" y="153047"/>
                  </a:lnTo>
                  <a:lnTo>
                    <a:pt x="70294" y="153047"/>
                  </a:lnTo>
                  <a:lnTo>
                    <a:pt x="7029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487102" y="3216909"/>
              <a:ext cx="74930" cy="156210"/>
            </a:xfrm>
            <a:custGeom>
              <a:avLst/>
              <a:gdLst/>
              <a:ahLst/>
              <a:cxnLst/>
              <a:rect l="l" t="t" r="r" b="b"/>
              <a:pathLst>
                <a:path w="74929" h="156210">
                  <a:moveTo>
                    <a:pt x="74523" y="0"/>
                  </a:moveTo>
                  <a:lnTo>
                    <a:pt x="70180" y="0"/>
                  </a:lnTo>
                  <a:lnTo>
                    <a:pt x="70180" y="1270"/>
                  </a:lnTo>
                  <a:lnTo>
                    <a:pt x="70180" y="151130"/>
                  </a:lnTo>
                  <a:lnTo>
                    <a:pt x="4229" y="151130"/>
                  </a:lnTo>
                  <a:lnTo>
                    <a:pt x="4229" y="1270"/>
                  </a:lnTo>
                  <a:lnTo>
                    <a:pt x="0" y="1270"/>
                  </a:lnTo>
                  <a:lnTo>
                    <a:pt x="0" y="151130"/>
                  </a:lnTo>
                  <a:lnTo>
                    <a:pt x="0" y="156210"/>
                  </a:lnTo>
                  <a:lnTo>
                    <a:pt x="74523" y="156210"/>
                  </a:lnTo>
                  <a:lnTo>
                    <a:pt x="74523" y="151130"/>
                  </a:lnTo>
                  <a:lnTo>
                    <a:pt x="74523" y="1270"/>
                  </a:lnTo>
                  <a:lnTo>
                    <a:pt x="74523" y="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246386" y="3218446"/>
              <a:ext cx="70485" cy="153670"/>
            </a:xfrm>
            <a:custGeom>
              <a:avLst/>
              <a:gdLst/>
              <a:ahLst/>
              <a:cxnLst/>
              <a:rect l="l" t="t" r="r" b="b"/>
              <a:pathLst>
                <a:path w="70485" h="153670">
                  <a:moveTo>
                    <a:pt x="70294" y="0"/>
                  </a:moveTo>
                  <a:lnTo>
                    <a:pt x="0" y="571"/>
                  </a:lnTo>
                  <a:lnTo>
                    <a:pt x="0" y="153161"/>
                  </a:lnTo>
                  <a:lnTo>
                    <a:pt x="70294" y="153161"/>
                  </a:lnTo>
                  <a:lnTo>
                    <a:pt x="7029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244215" y="3218179"/>
              <a:ext cx="74930" cy="154940"/>
            </a:xfrm>
            <a:custGeom>
              <a:avLst/>
              <a:gdLst/>
              <a:ahLst/>
              <a:cxnLst/>
              <a:rect l="l" t="t" r="r" b="b"/>
              <a:pathLst>
                <a:path w="74929" h="154939">
                  <a:moveTo>
                    <a:pt x="74637" y="0"/>
                  </a:moveTo>
                  <a:lnTo>
                    <a:pt x="70294" y="0"/>
                  </a:lnTo>
                  <a:lnTo>
                    <a:pt x="70294" y="1270"/>
                  </a:lnTo>
                  <a:lnTo>
                    <a:pt x="70294" y="151130"/>
                  </a:lnTo>
                  <a:lnTo>
                    <a:pt x="4343" y="151130"/>
                  </a:lnTo>
                  <a:lnTo>
                    <a:pt x="4343" y="1270"/>
                  </a:lnTo>
                  <a:lnTo>
                    <a:pt x="0" y="1270"/>
                  </a:lnTo>
                  <a:lnTo>
                    <a:pt x="0" y="151130"/>
                  </a:lnTo>
                  <a:lnTo>
                    <a:pt x="0" y="154940"/>
                  </a:lnTo>
                  <a:lnTo>
                    <a:pt x="74637" y="154940"/>
                  </a:lnTo>
                  <a:lnTo>
                    <a:pt x="74637" y="151130"/>
                  </a:lnTo>
                  <a:lnTo>
                    <a:pt x="74637" y="1270"/>
                  </a:lnTo>
                  <a:lnTo>
                    <a:pt x="74637" y="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489617" y="2947212"/>
              <a:ext cx="73025" cy="144145"/>
            </a:xfrm>
            <a:custGeom>
              <a:avLst/>
              <a:gdLst/>
              <a:ahLst/>
              <a:cxnLst/>
              <a:rect l="l" t="t" r="r" b="b"/>
              <a:pathLst>
                <a:path w="73025" h="144144">
                  <a:moveTo>
                    <a:pt x="64122" y="0"/>
                  </a:moveTo>
                  <a:lnTo>
                    <a:pt x="0" y="0"/>
                  </a:lnTo>
                  <a:lnTo>
                    <a:pt x="0" y="144018"/>
                  </a:lnTo>
                  <a:lnTo>
                    <a:pt x="51777" y="126415"/>
                  </a:lnTo>
                  <a:lnTo>
                    <a:pt x="65150" y="141503"/>
                  </a:lnTo>
                  <a:lnTo>
                    <a:pt x="72351" y="141503"/>
                  </a:lnTo>
                  <a:lnTo>
                    <a:pt x="72351" y="82867"/>
                  </a:lnTo>
                  <a:lnTo>
                    <a:pt x="72809" y="82867"/>
                  </a:lnTo>
                  <a:lnTo>
                    <a:pt x="72809" y="59550"/>
                  </a:lnTo>
                  <a:lnTo>
                    <a:pt x="71551" y="52235"/>
                  </a:lnTo>
                  <a:lnTo>
                    <a:pt x="66751" y="49149"/>
                  </a:lnTo>
                  <a:lnTo>
                    <a:pt x="64122" y="49149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203638" y="3146551"/>
              <a:ext cx="85725" cy="15240"/>
            </a:xfrm>
            <a:custGeom>
              <a:avLst/>
              <a:gdLst/>
              <a:ahLst/>
              <a:cxnLst/>
              <a:rect l="l" t="t" r="r" b="b"/>
              <a:pathLst>
                <a:path w="85725" h="15239">
                  <a:moveTo>
                    <a:pt x="85496" y="0"/>
                  </a:moveTo>
                  <a:lnTo>
                    <a:pt x="0" y="0"/>
                  </a:lnTo>
                  <a:lnTo>
                    <a:pt x="0" y="14744"/>
                  </a:lnTo>
                  <a:lnTo>
                    <a:pt x="84239" y="14744"/>
                  </a:lnTo>
                  <a:lnTo>
                    <a:pt x="85496" y="0"/>
                  </a:lnTo>
                  <a:close/>
                </a:path>
              </a:pathLst>
            </a:custGeom>
            <a:solidFill>
              <a:srgbClr val="7E7F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201466" y="3144380"/>
              <a:ext cx="88265" cy="19685"/>
            </a:xfrm>
            <a:custGeom>
              <a:avLst/>
              <a:gdLst/>
              <a:ahLst/>
              <a:cxnLst/>
              <a:rect l="l" t="t" r="r" b="b"/>
              <a:pathLst>
                <a:path w="88264" h="19685">
                  <a:moveTo>
                    <a:pt x="87668" y="0"/>
                  </a:moveTo>
                  <a:lnTo>
                    <a:pt x="0" y="0"/>
                  </a:lnTo>
                  <a:lnTo>
                    <a:pt x="0" y="19088"/>
                  </a:lnTo>
                  <a:lnTo>
                    <a:pt x="86410" y="19088"/>
                  </a:lnTo>
                  <a:lnTo>
                    <a:pt x="86410" y="14744"/>
                  </a:lnTo>
                  <a:lnTo>
                    <a:pt x="4343" y="14744"/>
                  </a:lnTo>
                  <a:lnTo>
                    <a:pt x="4343" y="4343"/>
                  </a:lnTo>
                  <a:lnTo>
                    <a:pt x="87668" y="4343"/>
                  </a:lnTo>
                  <a:lnTo>
                    <a:pt x="876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218383" y="3085972"/>
              <a:ext cx="78740" cy="141605"/>
            </a:xfrm>
            <a:custGeom>
              <a:avLst/>
              <a:gdLst/>
              <a:ahLst/>
              <a:cxnLst/>
              <a:rect l="l" t="t" r="r" b="b"/>
              <a:pathLst>
                <a:path w="78739" h="141605">
                  <a:moveTo>
                    <a:pt x="78638" y="132016"/>
                  </a:moveTo>
                  <a:lnTo>
                    <a:pt x="76898" y="125730"/>
                  </a:lnTo>
                  <a:lnTo>
                    <a:pt x="75717" y="121500"/>
                  </a:lnTo>
                  <a:lnTo>
                    <a:pt x="75666" y="114757"/>
                  </a:lnTo>
                  <a:lnTo>
                    <a:pt x="74066" y="110185"/>
                  </a:lnTo>
                  <a:lnTo>
                    <a:pt x="74066" y="77152"/>
                  </a:lnTo>
                  <a:lnTo>
                    <a:pt x="65265" y="77152"/>
                  </a:lnTo>
                  <a:lnTo>
                    <a:pt x="57480" y="77038"/>
                  </a:lnTo>
                  <a:lnTo>
                    <a:pt x="36499" y="77152"/>
                  </a:lnTo>
                  <a:lnTo>
                    <a:pt x="35661" y="74409"/>
                  </a:lnTo>
                  <a:lnTo>
                    <a:pt x="34404" y="70065"/>
                  </a:lnTo>
                  <a:lnTo>
                    <a:pt x="39319" y="57035"/>
                  </a:lnTo>
                  <a:lnTo>
                    <a:pt x="70523" y="57035"/>
                  </a:lnTo>
                  <a:lnTo>
                    <a:pt x="70523" y="10058"/>
                  </a:lnTo>
                  <a:lnTo>
                    <a:pt x="47891" y="10058"/>
                  </a:lnTo>
                  <a:lnTo>
                    <a:pt x="47891" y="0"/>
                  </a:lnTo>
                  <a:lnTo>
                    <a:pt x="21374" y="0"/>
                  </a:lnTo>
                  <a:lnTo>
                    <a:pt x="21374" y="57492"/>
                  </a:lnTo>
                  <a:lnTo>
                    <a:pt x="0" y="57492"/>
                  </a:lnTo>
                  <a:lnTo>
                    <a:pt x="457" y="60579"/>
                  </a:lnTo>
                  <a:lnTo>
                    <a:pt x="25717" y="60579"/>
                  </a:lnTo>
                  <a:lnTo>
                    <a:pt x="25717" y="79667"/>
                  </a:lnTo>
                  <a:lnTo>
                    <a:pt x="0" y="79667"/>
                  </a:lnTo>
                  <a:lnTo>
                    <a:pt x="0" y="83553"/>
                  </a:lnTo>
                  <a:lnTo>
                    <a:pt x="21831" y="83553"/>
                  </a:lnTo>
                  <a:lnTo>
                    <a:pt x="21831" y="121170"/>
                  </a:lnTo>
                  <a:lnTo>
                    <a:pt x="21602" y="121500"/>
                  </a:lnTo>
                  <a:lnTo>
                    <a:pt x="21602" y="141046"/>
                  </a:lnTo>
                  <a:lnTo>
                    <a:pt x="33147" y="141046"/>
                  </a:lnTo>
                  <a:lnTo>
                    <a:pt x="33947" y="134988"/>
                  </a:lnTo>
                  <a:lnTo>
                    <a:pt x="48463" y="125844"/>
                  </a:lnTo>
                  <a:lnTo>
                    <a:pt x="74295" y="125742"/>
                  </a:lnTo>
                  <a:lnTo>
                    <a:pt x="75311" y="128930"/>
                  </a:lnTo>
                  <a:lnTo>
                    <a:pt x="77038" y="130873"/>
                  </a:lnTo>
                  <a:lnTo>
                    <a:pt x="78638" y="132016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267646" y="3213531"/>
              <a:ext cx="276225" cy="52705"/>
            </a:xfrm>
            <a:custGeom>
              <a:avLst/>
              <a:gdLst/>
              <a:ahLst/>
              <a:cxnLst/>
              <a:rect l="l" t="t" r="r" b="b"/>
              <a:pathLst>
                <a:path w="276225" h="52704">
                  <a:moveTo>
                    <a:pt x="17945" y="228"/>
                  </a:moveTo>
                  <a:lnTo>
                    <a:pt x="0" y="228"/>
                  </a:lnTo>
                  <a:lnTo>
                    <a:pt x="0" y="50292"/>
                  </a:lnTo>
                  <a:lnTo>
                    <a:pt x="17945" y="50292"/>
                  </a:lnTo>
                  <a:lnTo>
                    <a:pt x="17945" y="228"/>
                  </a:lnTo>
                  <a:close/>
                </a:path>
                <a:path w="276225" h="52704">
                  <a:moveTo>
                    <a:pt x="276034" y="0"/>
                  </a:moveTo>
                  <a:lnTo>
                    <a:pt x="258089" y="0"/>
                  </a:lnTo>
                  <a:lnTo>
                    <a:pt x="258089" y="52235"/>
                  </a:lnTo>
                  <a:lnTo>
                    <a:pt x="276034" y="52235"/>
                  </a:lnTo>
                  <a:lnTo>
                    <a:pt x="276034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577628" y="3097758"/>
              <a:ext cx="24130" cy="47625"/>
            </a:xfrm>
            <a:custGeom>
              <a:avLst/>
              <a:gdLst/>
              <a:ahLst/>
              <a:cxnLst/>
              <a:rect l="l" t="t" r="r" b="b"/>
              <a:pathLst>
                <a:path w="24129" h="47625">
                  <a:moveTo>
                    <a:pt x="13931" y="0"/>
                  </a:moveTo>
                  <a:lnTo>
                    <a:pt x="0" y="0"/>
                  </a:lnTo>
                  <a:lnTo>
                    <a:pt x="0" y="47015"/>
                  </a:lnTo>
                  <a:lnTo>
                    <a:pt x="23647" y="47459"/>
                  </a:lnTo>
                  <a:lnTo>
                    <a:pt x="23647" y="20891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573869" y="3102101"/>
              <a:ext cx="15240" cy="36195"/>
            </a:xfrm>
            <a:custGeom>
              <a:avLst/>
              <a:gdLst/>
              <a:ahLst/>
              <a:cxnLst/>
              <a:rect l="l" t="t" r="r" b="b"/>
              <a:pathLst>
                <a:path w="15239" h="36194">
                  <a:moveTo>
                    <a:pt x="15074" y="21183"/>
                  </a:moveTo>
                  <a:lnTo>
                    <a:pt x="2324" y="0"/>
                  </a:lnTo>
                  <a:lnTo>
                    <a:pt x="2324" y="21183"/>
                  </a:lnTo>
                  <a:lnTo>
                    <a:pt x="0" y="21183"/>
                  </a:lnTo>
                  <a:lnTo>
                    <a:pt x="0" y="34378"/>
                  </a:lnTo>
                  <a:lnTo>
                    <a:pt x="0" y="35699"/>
                  </a:lnTo>
                  <a:lnTo>
                    <a:pt x="15074" y="35699"/>
                  </a:lnTo>
                  <a:lnTo>
                    <a:pt x="15074" y="21183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571709" y="2949473"/>
              <a:ext cx="4445" cy="187325"/>
            </a:xfrm>
            <a:custGeom>
              <a:avLst/>
              <a:gdLst/>
              <a:ahLst/>
              <a:cxnLst/>
              <a:rect l="l" t="t" r="r" b="b"/>
              <a:pathLst>
                <a:path w="4445" h="187325">
                  <a:moveTo>
                    <a:pt x="4317" y="0"/>
                  </a:moveTo>
                  <a:lnTo>
                    <a:pt x="0" y="0"/>
                  </a:lnTo>
                  <a:lnTo>
                    <a:pt x="0" y="187007"/>
                  </a:lnTo>
                  <a:lnTo>
                    <a:pt x="4317" y="187007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6B6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570376" y="2965729"/>
              <a:ext cx="0" cy="172085"/>
            </a:xfrm>
            <a:custGeom>
              <a:avLst/>
              <a:gdLst/>
              <a:ahLst/>
              <a:cxnLst/>
              <a:rect l="l" t="t" r="r" b="b"/>
              <a:pathLst>
                <a:path h="172085">
                  <a:moveTo>
                    <a:pt x="0" y="0"/>
                  </a:moveTo>
                  <a:lnTo>
                    <a:pt x="0" y="172072"/>
                  </a:lnTo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568204" y="2965729"/>
              <a:ext cx="4445" cy="172085"/>
            </a:xfrm>
            <a:custGeom>
              <a:avLst/>
              <a:gdLst/>
              <a:ahLst/>
              <a:cxnLst/>
              <a:rect l="l" t="t" r="r" b="b"/>
              <a:pathLst>
                <a:path w="4445" h="172085">
                  <a:moveTo>
                    <a:pt x="4317" y="0"/>
                  </a:moveTo>
                  <a:lnTo>
                    <a:pt x="0" y="0"/>
                  </a:lnTo>
                  <a:lnTo>
                    <a:pt x="0" y="172072"/>
                  </a:lnTo>
                  <a:lnTo>
                    <a:pt x="4317" y="17207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565283" y="2970415"/>
              <a:ext cx="4445" cy="318770"/>
            </a:xfrm>
            <a:custGeom>
              <a:avLst/>
              <a:gdLst/>
              <a:ahLst/>
              <a:cxnLst/>
              <a:rect l="l" t="t" r="r" b="b"/>
              <a:pathLst>
                <a:path w="4445" h="318770">
                  <a:moveTo>
                    <a:pt x="4343" y="0"/>
                  </a:moveTo>
                  <a:lnTo>
                    <a:pt x="2171" y="0"/>
                  </a:lnTo>
                  <a:lnTo>
                    <a:pt x="0" y="0"/>
                  </a:lnTo>
                  <a:lnTo>
                    <a:pt x="0" y="318439"/>
                  </a:lnTo>
                  <a:lnTo>
                    <a:pt x="2171" y="318439"/>
                  </a:lnTo>
                  <a:lnTo>
                    <a:pt x="4343" y="318439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560495" y="3169919"/>
              <a:ext cx="15875" cy="193040"/>
            </a:xfrm>
            <a:custGeom>
              <a:avLst/>
              <a:gdLst/>
              <a:ahLst/>
              <a:cxnLst/>
              <a:rect l="l" t="t" r="r" b="b"/>
              <a:pathLst>
                <a:path w="15875" h="193039">
                  <a:moveTo>
                    <a:pt x="15532" y="0"/>
                  </a:moveTo>
                  <a:lnTo>
                    <a:pt x="11214" y="0"/>
                  </a:lnTo>
                  <a:lnTo>
                    <a:pt x="11214" y="189230"/>
                  </a:lnTo>
                  <a:lnTo>
                    <a:pt x="0" y="189230"/>
                  </a:lnTo>
                  <a:lnTo>
                    <a:pt x="0" y="193040"/>
                  </a:lnTo>
                  <a:lnTo>
                    <a:pt x="15532" y="193040"/>
                  </a:lnTo>
                  <a:lnTo>
                    <a:pt x="15532" y="189230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6B6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570376" y="3169869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3880"/>
                  </a:lnTo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568204" y="3169869"/>
              <a:ext cx="4445" cy="114300"/>
            </a:xfrm>
            <a:custGeom>
              <a:avLst/>
              <a:gdLst/>
              <a:ahLst/>
              <a:cxnLst/>
              <a:rect l="l" t="t" r="r" b="b"/>
              <a:pathLst>
                <a:path w="4445" h="114300">
                  <a:moveTo>
                    <a:pt x="4317" y="0"/>
                  </a:moveTo>
                  <a:lnTo>
                    <a:pt x="0" y="0"/>
                  </a:lnTo>
                  <a:lnTo>
                    <a:pt x="0" y="113880"/>
                  </a:lnTo>
                  <a:lnTo>
                    <a:pt x="4317" y="11388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231451" y="2949473"/>
              <a:ext cx="0" cy="193040"/>
            </a:xfrm>
            <a:custGeom>
              <a:avLst/>
              <a:gdLst/>
              <a:ahLst/>
              <a:cxnLst/>
              <a:rect l="l" t="t" r="r" b="b"/>
              <a:pathLst>
                <a:path h="193039">
                  <a:moveTo>
                    <a:pt x="0" y="0"/>
                  </a:moveTo>
                  <a:lnTo>
                    <a:pt x="0" y="192697"/>
                  </a:lnTo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229292" y="2949473"/>
              <a:ext cx="4445" cy="193040"/>
            </a:xfrm>
            <a:custGeom>
              <a:avLst/>
              <a:gdLst/>
              <a:ahLst/>
              <a:cxnLst/>
              <a:rect l="l" t="t" r="r" b="b"/>
              <a:pathLst>
                <a:path w="4444" h="193039">
                  <a:moveTo>
                    <a:pt x="4318" y="0"/>
                  </a:moveTo>
                  <a:lnTo>
                    <a:pt x="0" y="0"/>
                  </a:lnTo>
                  <a:lnTo>
                    <a:pt x="0" y="192697"/>
                  </a:lnTo>
                  <a:lnTo>
                    <a:pt x="4318" y="19269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6B6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234944" y="2965729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4">
                  <a:moveTo>
                    <a:pt x="0" y="0"/>
                  </a:moveTo>
                  <a:lnTo>
                    <a:pt x="0" y="176860"/>
                  </a:lnTo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232785" y="2965729"/>
              <a:ext cx="4445" cy="177165"/>
            </a:xfrm>
            <a:custGeom>
              <a:avLst/>
              <a:gdLst/>
              <a:ahLst/>
              <a:cxnLst/>
              <a:rect l="l" t="t" r="r" b="b"/>
              <a:pathLst>
                <a:path w="4444" h="177164">
                  <a:moveTo>
                    <a:pt x="4317" y="0"/>
                  </a:moveTo>
                  <a:lnTo>
                    <a:pt x="0" y="0"/>
                  </a:lnTo>
                  <a:lnTo>
                    <a:pt x="0" y="176860"/>
                  </a:lnTo>
                  <a:lnTo>
                    <a:pt x="4317" y="17686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235693" y="2970364"/>
              <a:ext cx="4445" cy="167640"/>
            </a:xfrm>
            <a:custGeom>
              <a:avLst/>
              <a:gdLst/>
              <a:ahLst/>
              <a:cxnLst/>
              <a:rect l="l" t="t" r="r" b="b"/>
              <a:pathLst>
                <a:path w="4444" h="167639">
                  <a:moveTo>
                    <a:pt x="4318" y="0"/>
                  </a:moveTo>
                  <a:lnTo>
                    <a:pt x="2159" y="0"/>
                  </a:lnTo>
                  <a:lnTo>
                    <a:pt x="0" y="0"/>
                  </a:lnTo>
                  <a:lnTo>
                    <a:pt x="0" y="167436"/>
                  </a:lnTo>
                  <a:lnTo>
                    <a:pt x="2159" y="167436"/>
                  </a:lnTo>
                  <a:lnTo>
                    <a:pt x="4318" y="16743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229292" y="3169919"/>
              <a:ext cx="15240" cy="196850"/>
            </a:xfrm>
            <a:custGeom>
              <a:avLst/>
              <a:gdLst/>
              <a:ahLst/>
              <a:cxnLst/>
              <a:rect l="l" t="t" r="r" b="b"/>
              <a:pathLst>
                <a:path w="15239" h="196850">
                  <a:moveTo>
                    <a:pt x="14871" y="193040"/>
                  </a:moveTo>
                  <a:lnTo>
                    <a:pt x="4318" y="19304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93040"/>
                  </a:lnTo>
                  <a:lnTo>
                    <a:pt x="0" y="196850"/>
                  </a:lnTo>
                  <a:lnTo>
                    <a:pt x="14871" y="196850"/>
                  </a:lnTo>
                  <a:lnTo>
                    <a:pt x="14871" y="1930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234944" y="3169869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113880"/>
                  </a:lnTo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232785" y="3169869"/>
              <a:ext cx="4445" cy="114300"/>
            </a:xfrm>
            <a:custGeom>
              <a:avLst/>
              <a:gdLst/>
              <a:ahLst/>
              <a:cxnLst/>
              <a:rect l="l" t="t" r="r" b="b"/>
              <a:pathLst>
                <a:path w="4444" h="114300">
                  <a:moveTo>
                    <a:pt x="4317" y="0"/>
                  </a:moveTo>
                  <a:lnTo>
                    <a:pt x="0" y="0"/>
                  </a:lnTo>
                  <a:lnTo>
                    <a:pt x="0" y="113880"/>
                  </a:lnTo>
                  <a:lnTo>
                    <a:pt x="4317" y="11388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235693" y="3169868"/>
              <a:ext cx="4445" cy="116839"/>
            </a:xfrm>
            <a:custGeom>
              <a:avLst/>
              <a:gdLst/>
              <a:ahLst/>
              <a:cxnLst/>
              <a:rect l="l" t="t" r="r" b="b"/>
              <a:pathLst>
                <a:path w="4444" h="116839">
                  <a:moveTo>
                    <a:pt x="4318" y="0"/>
                  </a:moveTo>
                  <a:lnTo>
                    <a:pt x="2159" y="0"/>
                  </a:lnTo>
                  <a:lnTo>
                    <a:pt x="0" y="0"/>
                  </a:lnTo>
                  <a:lnTo>
                    <a:pt x="0" y="116217"/>
                  </a:lnTo>
                  <a:lnTo>
                    <a:pt x="2159" y="116217"/>
                  </a:lnTo>
                  <a:lnTo>
                    <a:pt x="4318" y="11621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577628" y="3163900"/>
              <a:ext cx="24130" cy="47625"/>
            </a:xfrm>
            <a:custGeom>
              <a:avLst/>
              <a:gdLst/>
              <a:ahLst/>
              <a:cxnLst/>
              <a:rect l="l" t="t" r="r" b="b"/>
              <a:pathLst>
                <a:path w="24129" h="47625">
                  <a:moveTo>
                    <a:pt x="23647" y="0"/>
                  </a:moveTo>
                  <a:lnTo>
                    <a:pt x="0" y="469"/>
                  </a:lnTo>
                  <a:lnTo>
                    <a:pt x="0" y="47498"/>
                  </a:lnTo>
                  <a:lnTo>
                    <a:pt x="13931" y="47498"/>
                  </a:lnTo>
                  <a:lnTo>
                    <a:pt x="23647" y="26581"/>
                  </a:lnTo>
                  <a:lnTo>
                    <a:pt x="236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189058" y="3214623"/>
              <a:ext cx="41275" cy="56515"/>
            </a:xfrm>
            <a:custGeom>
              <a:avLst/>
              <a:gdLst/>
              <a:ahLst/>
              <a:cxnLst/>
              <a:rect l="l" t="t" r="r" b="b"/>
              <a:pathLst>
                <a:path w="41275" h="56514">
                  <a:moveTo>
                    <a:pt x="40741" y="0"/>
                  </a:moveTo>
                  <a:lnTo>
                    <a:pt x="38150" y="863"/>
                  </a:lnTo>
                  <a:lnTo>
                    <a:pt x="35509" y="1663"/>
                  </a:lnTo>
                  <a:lnTo>
                    <a:pt x="31254" y="2578"/>
                  </a:lnTo>
                  <a:lnTo>
                    <a:pt x="23406" y="2578"/>
                  </a:lnTo>
                  <a:lnTo>
                    <a:pt x="14300" y="4415"/>
                  </a:lnTo>
                  <a:lnTo>
                    <a:pt x="6859" y="9426"/>
                  </a:lnTo>
                  <a:lnTo>
                    <a:pt x="1840" y="16862"/>
                  </a:lnTo>
                  <a:lnTo>
                    <a:pt x="0" y="25971"/>
                  </a:lnTo>
                  <a:lnTo>
                    <a:pt x="1840" y="35062"/>
                  </a:lnTo>
                  <a:lnTo>
                    <a:pt x="6859" y="42495"/>
                  </a:lnTo>
                  <a:lnTo>
                    <a:pt x="14300" y="47511"/>
                  </a:lnTo>
                  <a:lnTo>
                    <a:pt x="23406" y="49352"/>
                  </a:lnTo>
                  <a:lnTo>
                    <a:pt x="30365" y="49352"/>
                  </a:lnTo>
                  <a:lnTo>
                    <a:pt x="35509" y="50228"/>
                  </a:lnTo>
                  <a:lnTo>
                    <a:pt x="39204" y="50800"/>
                  </a:lnTo>
                  <a:lnTo>
                    <a:pt x="39890" y="56248"/>
                  </a:lnTo>
                  <a:lnTo>
                    <a:pt x="40741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186328" y="3212566"/>
              <a:ext cx="44450" cy="59055"/>
            </a:xfrm>
            <a:custGeom>
              <a:avLst/>
              <a:gdLst/>
              <a:ahLst/>
              <a:cxnLst/>
              <a:rect l="l" t="t" r="r" b="b"/>
              <a:pathLst>
                <a:path w="44450" h="59054">
                  <a:moveTo>
                    <a:pt x="33033" y="2476"/>
                  </a:moveTo>
                  <a:lnTo>
                    <a:pt x="25539" y="2476"/>
                  </a:lnTo>
                  <a:lnTo>
                    <a:pt x="15578" y="4495"/>
                  </a:lnTo>
                  <a:lnTo>
                    <a:pt x="7469" y="9971"/>
                  </a:lnTo>
                  <a:lnTo>
                    <a:pt x="2009" y="18087"/>
                  </a:lnTo>
                  <a:lnTo>
                    <a:pt x="0" y="28028"/>
                  </a:lnTo>
                  <a:lnTo>
                    <a:pt x="2009" y="37957"/>
                  </a:lnTo>
                  <a:lnTo>
                    <a:pt x="7469" y="46070"/>
                  </a:lnTo>
                  <a:lnTo>
                    <a:pt x="15578" y="51547"/>
                  </a:lnTo>
                  <a:lnTo>
                    <a:pt x="25539" y="53568"/>
                  </a:lnTo>
                  <a:lnTo>
                    <a:pt x="32296" y="53568"/>
                  </a:lnTo>
                  <a:lnTo>
                    <a:pt x="37274" y="54419"/>
                  </a:lnTo>
                  <a:lnTo>
                    <a:pt x="39827" y="58597"/>
                  </a:lnTo>
                  <a:lnTo>
                    <a:pt x="44107" y="58026"/>
                  </a:lnTo>
                  <a:lnTo>
                    <a:pt x="43885" y="56388"/>
                  </a:lnTo>
                  <a:lnTo>
                    <a:pt x="42379" y="52946"/>
                  </a:lnTo>
                  <a:lnTo>
                    <a:pt x="41953" y="52285"/>
                  </a:lnTo>
                  <a:lnTo>
                    <a:pt x="37617" y="52285"/>
                  </a:lnTo>
                  <a:lnTo>
                    <a:pt x="37870" y="50647"/>
                  </a:lnTo>
                  <a:lnTo>
                    <a:pt x="37973" y="50152"/>
                  </a:lnTo>
                  <a:lnTo>
                    <a:pt x="32651" y="49250"/>
                  </a:lnTo>
                  <a:lnTo>
                    <a:pt x="25539" y="49250"/>
                  </a:lnTo>
                  <a:lnTo>
                    <a:pt x="17257" y="47581"/>
                  </a:lnTo>
                  <a:lnTo>
                    <a:pt x="10514" y="43030"/>
                  </a:lnTo>
                  <a:lnTo>
                    <a:pt x="5978" y="36284"/>
                  </a:lnTo>
                  <a:lnTo>
                    <a:pt x="4318" y="28028"/>
                  </a:lnTo>
                  <a:lnTo>
                    <a:pt x="5978" y="19755"/>
                  </a:lnTo>
                  <a:lnTo>
                    <a:pt x="10514" y="13006"/>
                  </a:lnTo>
                  <a:lnTo>
                    <a:pt x="17257" y="8460"/>
                  </a:lnTo>
                  <a:lnTo>
                    <a:pt x="25539" y="6794"/>
                  </a:lnTo>
                  <a:lnTo>
                    <a:pt x="33528" y="6794"/>
                  </a:lnTo>
                  <a:lnTo>
                    <a:pt x="38074" y="5829"/>
                  </a:lnTo>
                  <a:lnTo>
                    <a:pt x="41858" y="4635"/>
                  </a:lnTo>
                  <a:lnTo>
                    <a:pt x="33299" y="4635"/>
                  </a:lnTo>
                  <a:lnTo>
                    <a:pt x="32854" y="2514"/>
                  </a:lnTo>
                  <a:lnTo>
                    <a:pt x="33033" y="2476"/>
                  </a:lnTo>
                  <a:close/>
                </a:path>
                <a:path w="44450" h="59054">
                  <a:moveTo>
                    <a:pt x="37947" y="50152"/>
                  </a:moveTo>
                  <a:lnTo>
                    <a:pt x="37617" y="52285"/>
                  </a:lnTo>
                  <a:lnTo>
                    <a:pt x="37890" y="50647"/>
                  </a:lnTo>
                  <a:lnTo>
                    <a:pt x="37947" y="50152"/>
                  </a:lnTo>
                  <a:close/>
                </a:path>
                <a:path w="44450" h="59054">
                  <a:moveTo>
                    <a:pt x="37972" y="50156"/>
                  </a:moveTo>
                  <a:lnTo>
                    <a:pt x="37617" y="52285"/>
                  </a:lnTo>
                  <a:lnTo>
                    <a:pt x="41953" y="52285"/>
                  </a:lnTo>
                  <a:lnTo>
                    <a:pt x="40893" y="50647"/>
                  </a:lnTo>
                  <a:lnTo>
                    <a:pt x="37972" y="50156"/>
                  </a:lnTo>
                  <a:close/>
                </a:path>
                <a:path w="44450" h="59054">
                  <a:moveTo>
                    <a:pt x="39499" y="870"/>
                  </a:moveTo>
                  <a:lnTo>
                    <a:pt x="37147" y="1600"/>
                  </a:lnTo>
                  <a:lnTo>
                    <a:pt x="33033" y="2476"/>
                  </a:lnTo>
                  <a:lnTo>
                    <a:pt x="32940" y="2921"/>
                  </a:lnTo>
                  <a:lnTo>
                    <a:pt x="33299" y="4635"/>
                  </a:lnTo>
                  <a:lnTo>
                    <a:pt x="33299" y="2476"/>
                  </a:lnTo>
                  <a:lnTo>
                    <a:pt x="40024" y="2476"/>
                  </a:lnTo>
                  <a:lnTo>
                    <a:pt x="39499" y="870"/>
                  </a:lnTo>
                  <a:close/>
                </a:path>
                <a:path w="44450" h="59054">
                  <a:moveTo>
                    <a:pt x="40024" y="2476"/>
                  </a:moveTo>
                  <a:lnTo>
                    <a:pt x="33299" y="2476"/>
                  </a:lnTo>
                  <a:lnTo>
                    <a:pt x="33299" y="4635"/>
                  </a:lnTo>
                  <a:lnTo>
                    <a:pt x="41858" y="4635"/>
                  </a:lnTo>
                  <a:lnTo>
                    <a:pt x="43497" y="4102"/>
                  </a:lnTo>
                  <a:lnTo>
                    <a:pt x="43113" y="2921"/>
                  </a:lnTo>
                  <a:lnTo>
                    <a:pt x="40170" y="2921"/>
                  </a:lnTo>
                  <a:lnTo>
                    <a:pt x="40024" y="2476"/>
                  </a:lnTo>
                  <a:close/>
                </a:path>
                <a:path w="44450" h="59054">
                  <a:moveTo>
                    <a:pt x="39522" y="863"/>
                  </a:moveTo>
                  <a:lnTo>
                    <a:pt x="40170" y="2921"/>
                  </a:lnTo>
                  <a:lnTo>
                    <a:pt x="39522" y="863"/>
                  </a:lnTo>
                  <a:close/>
                </a:path>
                <a:path w="44450" h="59054">
                  <a:moveTo>
                    <a:pt x="42444" y="863"/>
                  </a:moveTo>
                  <a:lnTo>
                    <a:pt x="39522" y="863"/>
                  </a:lnTo>
                  <a:lnTo>
                    <a:pt x="40170" y="2921"/>
                  </a:lnTo>
                  <a:lnTo>
                    <a:pt x="43113" y="2921"/>
                  </a:lnTo>
                  <a:lnTo>
                    <a:pt x="42444" y="863"/>
                  </a:lnTo>
                  <a:close/>
                </a:path>
                <a:path w="44450" h="59054">
                  <a:moveTo>
                    <a:pt x="42163" y="0"/>
                  </a:moveTo>
                  <a:lnTo>
                    <a:pt x="39497" y="863"/>
                  </a:lnTo>
                  <a:lnTo>
                    <a:pt x="42444" y="863"/>
                  </a:lnTo>
                  <a:lnTo>
                    <a:pt x="421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197656" y="3227565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180" y="0"/>
                  </a:moveTo>
                  <a:lnTo>
                    <a:pt x="5854" y="0"/>
                  </a:lnTo>
                  <a:lnTo>
                    <a:pt x="0" y="5829"/>
                  </a:lnTo>
                  <a:lnTo>
                    <a:pt x="0" y="13030"/>
                  </a:lnTo>
                  <a:lnTo>
                    <a:pt x="0" y="20167"/>
                  </a:lnTo>
                  <a:lnTo>
                    <a:pt x="5854" y="26022"/>
                  </a:lnTo>
                  <a:lnTo>
                    <a:pt x="20180" y="26022"/>
                  </a:lnTo>
                  <a:lnTo>
                    <a:pt x="25984" y="20167"/>
                  </a:lnTo>
                  <a:lnTo>
                    <a:pt x="25984" y="5829"/>
                  </a:lnTo>
                  <a:lnTo>
                    <a:pt x="20180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196653" y="322540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80" h="30479">
                  <a:moveTo>
                    <a:pt x="30289" y="6794"/>
                  </a:moveTo>
                  <a:lnTo>
                    <a:pt x="27838" y="4330"/>
                  </a:lnTo>
                  <a:lnTo>
                    <a:pt x="25971" y="2451"/>
                  </a:lnTo>
                  <a:lnTo>
                    <a:pt x="25971" y="9169"/>
                  </a:lnTo>
                  <a:lnTo>
                    <a:pt x="25971" y="10325"/>
                  </a:lnTo>
                  <a:lnTo>
                    <a:pt x="25971" y="15328"/>
                  </a:lnTo>
                  <a:lnTo>
                    <a:pt x="25971" y="21145"/>
                  </a:lnTo>
                  <a:lnTo>
                    <a:pt x="21145" y="26009"/>
                  </a:lnTo>
                  <a:lnTo>
                    <a:pt x="9207" y="26009"/>
                  </a:lnTo>
                  <a:lnTo>
                    <a:pt x="8623" y="25438"/>
                  </a:lnTo>
                  <a:lnTo>
                    <a:pt x="25971" y="15328"/>
                  </a:lnTo>
                  <a:lnTo>
                    <a:pt x="25971" y="10325"/>
                  </a:lnTo>
                  <a:lnTo>
                    <a:pt x="6019" y="21945"/>
                  </a:lnTo>
                  <a:lnTo>
                    <a:pt x="7226" y="24041"/>
                  </a:lnTo>
                  <a:lnTo>
                    <a:pt x="4343" y="21145"/>
                  </a:lnTo>
                  <a:lnTo>
                    <a:pt x="4343" y="19875"/>
                  </a:lnTo>
                  <a:lnTo>
                    <a:pt x="4711" y="20497"/>
                  </a:lnTo>
                  <a:lnTo>
                    <a:pt x="25285" y="8496"/>
                  </a:lnTo>
                  <a:lnTo>
                    <a:pt x="25971" y="9169"/>
                  </a:lnTo>
                  <a:lnTo>
                    <a:pt x="25971" y="2451"/>
                  </a:lnTo>
                  <a:lnTo>
                    <a:pt x="23558" y="0"/>
                  </a:lnTo>
                  <a:lnTo>
                    <a:pt x="22136" y="0"/>
                  </a:lnTo>
                  <a:lnTo>
                    <a:pt x="22136" y="5334"/>
                  </a:lnTo>
                  <a:lnTo>
                    <a:pt x="4343" y="15709"/>
                  </a:lnTo>
                  <a:lnTo>
                    <a:pt x="4356" y="9169"/>
                  </a:lnTo>
                  <a:lnTo>
                    <a:pt x="9207" y="4330"/>
                  </a:lnTo>
                  <a:lnTo>
                    <a:pt x="21145" y="4330"/>
                  </a:lnTo>
                  <a:lnTo>
                    <a:pt x="22136" y="5334"/>
                  </a:lnTo>
                  <a:lnTo>
                    <a:pt x="22136" y="0"/>
                  </a:lnTo>
                  <a:lnTo>
                    <a:pt x="6819" y="0"/>
                  </a:lnTo>
                  <a:lnTo>
                    <a:pt x="0" y="6794"/>
                  </a:lnTo>
                  <a:lnTo>
                    <a:pt x="12" y="23533"/>
                  </a:lnTo>
                  <a:lnTo>
                    <a:pt x="6819" y="30340"/>
                  </a:lnTo>
                  <a:lnTo>
                    <a:pt x="23558" y="30327"/>
                  </a:lnTo>
                  <a:lnTo>
                    <a:pt x="27825" y="26009"/>
                  </a:lnTo>
                  <a:lnTo>
                    <a:pt x="30289" y="23533"/>
                  </a:lnTo>
                  <a:lnTo>
                    <a:pt x="30289" y="67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580168" y="2963811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167" y="0"/>
                  </a:moveTo>
                  <a:lnTo>
                    <a:pt x="5841" y="0"/>
                  </a:lnTo>
                  <a:lnTo>
                    <a:pt x="0" y="5816"/>
                  </a:lnTo>
                  <a:lnTo>
                    <a:pt x="0" y="13004"/>
                  </a:lnTo>
                  <a:lnTo>
                    <a:pt x="0" y="20154"/>
                  </a:lnTo>
                  <a:lnTo>
                    <a:pt x="5841" y="26009"/>
                  </a:lnTo>
                  <a:lnTo>
                    <a:pt x="20167" y="26009"/>
                  </a:lnTo>
                  <a:lnTo>
                    <a:pt x="25958" y="20154"/>
                  </a:lnTo>
                  <a:lnTo>
                    <a:pt x="25958" y="5816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579152" y="296165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30302" y="6769"/>
                  </a:moveTo>
                  <a:lnTo>
                    <a:pt x="27851" y="4318"/>
                  </a:lnTo>
                  <a:lnTo>
                    <a:pt x="25984" y="2451"/>
                  </a:lnTo>
                  <a:lnTo>
                    <a:pt x="25984" y="9156"/>
                  </a:lnTo>
                  <a:lnTo>
                    <a:pt x="25984" y="10299"/>
                  </a:lnTo>
                  <a:lnTo>
                    <a:pt x="25984" y="15316"/>
                  </a:lnTo>
                  <a:lnTo>
                    <a:pt x="25984" y="21132"/>
                  </a:lnTo>
                  <a:lnTo>
                    <a:pt x="21145" y="25996"/>
                  </a:lnTo>
                  <a:lnTo>
                    <a:pt x="9207" y="25996"/>
                  </a:lnTo>
                  <a:lnTo>
                    <a:pt x="8623" y="25425"/>
                  </a:lnTo>
                  <a:lnTo>
                    <a:pt x="25984" y="15316"/>
                  </a:lnTo>
                  <a:lnTo>
                    <a:pt x="25984" y="10299"/>
                  </a:lnTo>
                  <a:lnTo>
                    <a:pt x="6007" y="21945"/>
                  </a:lnTo>
                  <a:lnTo>
                    <a:pt x="7200" y="24003"/>
                  </a:lnTo>
                  <a:lnTo>
                    <a:pt x="4343" y="21132"/>
                  </a:lnTo>
                  <a:lnTo>
                    <a:pt x="4343" y="19875"/>
                  </a:lnTo>
                  <a:lnTo>
                    <a:pt x="4711" y="20497"/>
                  </a:lnTo>
                  <a:lnTo>
                    <a:pt x="25298" y="8483"/>
                  </a:lnTo>
                  <a:lnTo>
                    <a:pt x="25984" y="9156"/>
                  </a:lnTo>
                  <a:lnTo>
                    <a:pt x="25984" y="2451"/>
                  </a:lnTo>
                  <a:lnTo>
                    <a:pt x="23558" y="0"/>
                  </a:lnTo>
                  <a:lnTo>
                    <a:pt x="22136" y="12"/>
                  </a:lnTo>
                  <a:lnTo>
                    <a:pt x="22136" y="5334"/>
                  </a:lnTo>
                  <a:lnTo>
                    <a:pt x="4343" y="15709"/>
                  </a:lnTo>
                  <a:lnTo>
                    <a:pt x="4343" y="9156"/>
                  </a:lnTo>
                  <a:lnTo>
                    <a:pt x="9194" y="4318"/>
                  </a:lnTo>
                  <a:lnTo>
                    <a:pt x="21145" y="4330"/>
                  </a:lnTo>
                  <a:lnTo>
                    <a:pt x="22136" y="5334"/>
                  </a:lnTo>
                  <a:lnTo>
                    <a:pt x="22136" y="12"/>
                  </a:lnTo>
                  <a:lnTo>
                    <a:pt x="6832" y="12"/>
                  </a:lnTo>
                  <a:lnTo>
                    <a:pt x="0" y="6769"/>
                  </a:lnTo>
                  <a:lnTo>
                    <a:pt x="0" y="23520"/>
                  </a:lnTo>
                  <a:lnTo>
                    <a:pt x="6819" y="30327"/>
                  </a:lnTo>
                  <a:lnTo>
                    <a:pt x="23558" y="30314"/>
                  </a:lnTo>
                  <a:lnTo>
                    <a:pt x="27825" y="25996"/>
                  </a:lnTo>
                  <a:lnTo>
                    <a:pt x="30289" y="23520"/>
                  </a:lnTo>
                  <a:lnTo>
                    <a:pt x="30302" y="676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580168" y="329918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167" y="0"/>
                  </a:moveTo>
                  <a:lnTo>
                    <a:pt x="5841" y="0"/>
                  </a:lnTo>
                  <a:lnTo>
                    <a:pt x="0" y="5829"/>
                  </a:lnTo>
                  <a:lnTo>
                    <a:pt x="0" y="12992"/>
                  </a:lnTo>
                  <a:lnTo>
                    <a:pt x="0" y="20167"/>
                  </a:lnTo>
                  <a:lnTo>
                    <a:pt x="5841" y="25996"/>
                  </a:lnTo>
                  <a:lnTo>
                    <a:pt x="20167" y="25996"/>
                  </a:lnTo>
                  <a:lnTo>
                    <a:pt x="25958" y="20167"/>
                  </a:lnTo>
                  <a:lnTo>
                    <a:pt x="25958" y="5829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579152" y="329702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89" y="6781"/>
                  </a:moveTo>
                  <a:lnTo>
                    <a:pt x="27851" y="4330"/>
                  </a:lnTo>
                  <a:lnTo>
                    <a:pt x="25984" y="2451"/>
                  </a:lnTo>
                  <a:lnTo>
                    <a:pt x="25984" y="9169"/>
                  </a:lnTo>
                  <a:lnTo>
                    <a:pt x="25984" y="10287"/>
                  </a:lnTo>
                  <a:lnTo>
                    <a:pt x="25984" y="15303"/>
                  </a:lnTo>
                  <a:lnTo>
                    <a:pt x="25984" y="21132"/>
                  </a:lnTo>
                  <a:lnTo>
                    <a:pt x="21145" y="25984"/>
                  </a:lnTo>
                  <a:lnTo>
                    <a:pt x="9194" y="25984"/>
                  </a:lnTo>
                  <a:lnTo>
                    <a:pt x="8623" y="25425"/>
                  </a:lnTo>
                  <a:lnTo>
                    <a:pt x="25984" y="15303"/>
                  </a:lnTo>
                  <a:lnTo>
                    <a:pt x="25984" y="10287"/>
                  </a:lnTo>
                  <a:lnTo>
                    <a:pt x="6007" y="21945"/>
                  </a:lnTo>
                  <a:lnTo>
                    <a:pt x="7200" y="24003"/>
                  </a:lnTo>
                  <a:lnTo>
                    <a:pt x="4343" y="21132"/>
                  </a:lnTo>
                  <a:lnTo>
                    <a:pt x="4343" y="19875"/>
                  </a:lnTo>
                  <a:lnTo>
                    <a:pt x="4711" y="20497"/>
                  </a:lnTo>
                  <a:lnTo>
                    <a:pt x="25285" y="8483"/>
                  </a:lnTo>
                  <a:lnTo>
                    <a:pt x="25984" y="9169"/>
                  </a:lnTo>
                  <a:lnTo>
                    <a:pt x="25984" y="2451"/>
                  </a:lnTo>
                  <a:lnTo>
                    <a:pt x="23558" y="0"/>
                  </a:lnTo>
                  <a:lnTo>
                    <a:pt x="22136" y="0"/>
                  </a:lnTo>
                  <a:lnTo>
                    <a:pt x="22136" y="5334"/>
                  </a:lnTo>
                  <a:lnTo>
                    <a:pt x="4343" y="15709"/>
                  </a:lnTo>
                  <a:lnTo>
                    <a:pt x="4343" y="9169"/>
                  </a:lnTo>
                  <a:lnTo>
                    <a:pt x="9194" y="4330"/>
                  </a:lnTo>
                  <a:lnTo>
                    <a:pt x="21145" y="4330"/>
                  </a:lnTo>
                  <a:lnTo>
                    <a:pt x="22136" y="5334"/>
                  </a:lnTo>
                  <a:lnTo>
                    <a:pt x="22136" y="0"/>
                  </a:lnTo>
                  <a:lnTo>
                    <a:pt x="6819" y="0"/>
                  </a:lnTo>
                  <a:lnTo>
                    <a:pt x="0" y="6781"/>
                  </a:lnTo>
                  <a:lnTo>
                    <a:pt x="0" y="23520"/>
                  </a:lnTo>
                  <a:lnTo>
                    <a:pt x="6819" y="30314"/>
                  </a:lnTo>
                  <a:lnTo>
                    <a:pt x="23558" y="30302"/>
                  </a:lnTo>
                  <a:lnTo>
                    <a:pt x="27838" y="25984"/>
                  </a:lnTo>
                  <a:lnTo>
                    <a:pt x="30289" y="23520"/>
                  </a:lnTo>
                  <a:lnTo>
                    <a:pt x="30289" y="67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374847" y="3146323"/>
              <a:ext cx="290195" cy="135255"/>
            </a:xfrm>
            <a:custGeom>
              <a:avLst/>
              <a:gdLst/>
              <a:ahLst/>
              <a:cxnLst/>
              <a:rect l="l" t="t" r="r" b="b"/>
              <a:pathLst>
                <a:path w="290195" h="135254">
                  <a:moveTo>
                    <a:pt x="290106" y="134302"/>
                  </a:moveTo>
                  <a:lnTo>
                    <a:pt x="288798" y="65811"/>
                  </a:lnTo>
                  <a:lnTo>
                    <a:pt x="288632" y="55549"/>
                  </a:lnTo>
                  <a:lnTo>
                    <a:pt x="288620" y="41948"/>
                  </a:lnTo>
                  <a:lnTo>
                    <a:pt x="281647" y="34404"/>
                  </a:lnTo>
                  <a:lnTo>
                    <a:pt x="251472" y="7086"/>
                  </a:lnTo>
                  <a:lnTo>
                    <a:pt x="230327" y="0"/>
                  </a:lnTo>
                  <a:lnTo>
                    <a:pt x="17272" y="114"/>
                  </a:lnTo>
                  <a:lnTo>
                    <a:pt x="17297" y="914"/>
                  </a:lnTo>
                  <a:lnTo>
                    <a:pt x="0" y="914"/>
                  </a:lnTo>
                  <a:lnTo>
                    <a:pt x="0" y="17145"/>
                  </a:lnTo>
                  <a:lnTo>
                    <a:pt x="90424" y="17145"/>
                  </a:lnTo>
                  <a:lnTo>
                    <a:pt x="90424" y="16459"/>
                  </a:lnTo>
                  <a:lnTo>
                    <a:pt x="231013" y="16459"/>
                  </a:lnTo>
                  <a:lnTo>
                    <a:pt x="237985" y="16916"/>
                  </a:lnTo>
                  <a:lnTo>
                    <a:pt x="242214" y="21145"/>
                  </a:lnTo>
                  <a:lnTo>
                    <a:pt x="248170" y="26733"/>
                  </a:lnTo>
                  <a:lnTo>
                    <a:pt x="268960" y="45720"/>
                  </a:lnTo>
                  <a:lnTo>
                    <a:pt x="271818" y="49491"/>
                  </a:lnTo>
                  <a:lnTo>
                    <a:pt x="271818" y="55549"/>
                  </a:lnTo>
                  <a:lnTo>
                    <a:pt x="272021" y="70294"/>
                  </a:lnTo>
                  <a:lnTo>
                    <a:pt x="273189" y="134759"/>
                  </a:lnTo>
                  <a:lnTo>
                    <a:pt x="290106" y="134302"/>
                  </a:lnTo>
                  <a:close/>
                </a:path>
              </a:pathLst>
            </a:custGeom>
            <a:solidFill>
              <a:srgbClr val="9A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292449" y="3149752"/>
              <a:ext cx="367665" cy="127000"/>
            </a:xfrm>
            <a:custGeom>
              <a:avLst/>
              <a:gdLst/>
              <a:ahLst/>
              <a:cxnLst/>
              <a:rect l="l" t="t" r="r" b="b"/>
              <a:pathLst>
                <a:path w="367664" h="127000">
                  <a:moveTo>
                    <a:pt x="361207" y="36004"/>
                  </a:moveTo>
                  <a:lnTo>
                    <a:pt x="358444" y="36004"/>
                  </a:lnTo>
                  <a:lnTo>
                    <a:pt x="357073" y="37604"/>
                  </a:lnTo>
                  <a:lnTo>
                    <a:pt x="357301" y="38176"/>
                  </a:lnTo>
                  <a:lnTo>
                    <a:pt x="358559" y="40233"/>
                  </a:lnTo>
                  <a:lnTo>
                    <a:pt x="361073" y="45148"/>
                  </a:lnTo>
                  <a:lnTo>
                    <a:pt x="360959" y="50520"/>
                  </a:lnTo>
                  <a:lnTo>
                    <a:pt x="361334" y="65826"/>
                  </a:lnTo>
                  <a:lnTo>
                    <a:pt x="362159" y="91697"/>
                  </a:lnTo>
                  <a:lnTo>
                    <a:pt x="363359" y="126873"/>
                  </a:lnTo>
                  <a:lnTo>
                    <a:pt x="367588" y="126758"/>
                  </a:lnTo>
                  <a:lnTo>
                    <a:pt x="366445" y="91554"/>
                  </a:lnTo>
                  <a:lnTo>
                    <a:pt x="365659" y="65722"/>
                  </a:lnTo>
                  <a:lnTo>
                    <a:pt x="365401" y="56032"/>
                  </a:lnTo>
                  <a:lnTo>
                    <a:pt x="365302" y="41719"/>
                  </a:lnTo>
                  <a:lnTo>
                    <a:pt x="361207" y="36004"/>
                  </a:lnTo>
                  <a:close/>
                </a:path>
                <a:path w="367664" h="127000">
                  <a:moveTo>
                    <a:pt x="356902" y="37456"/>
                  </a:moveTo>
                  <a:lnTo>
                    <a:pt x="356984" y="37604"/>
                  </a:lnTo>
                  <a:lnTo>
                    <a:pt x="356902" y="37456"/>
                  </a:lnTo>
                  <a:close/>
                </a:path>
                <a:path w="367664" h="127000">
                  <a:moveTo>
                    <a:pt x="358444" y="36004"/>
                  </a:moveTo>
                  <a:lnTo>
                    <a:pt x="356730" y="37147"/>
                  </a:lnTo>
                  <a:lnTo>
                    <a:pt x="356902" y="37456"/>
                  </a:lnTo>
                  <a:lnTo>
                    <a:pt x="357073" y="37604"/>
                  </a:lnTo>
                  <a:lnTo>
                    <a:pt x="358444" y="36004"/>
                  </a:lnTo>
                  <a:close/>
                </a:path>
                <a:path w="367664" h="127000">
                  <a:moveTo>
                    <a:pt x="322554" y="2171"/>
                  </a:moveTo>
                  <a:lnTo>
                    <a:pt x="309752" y="2171"/>
                  </a:lnTo>
                  <a:lnTo>
                    <a:pt x="309752" y="4343"/>
                  </a:lnTo>
                  <a:lnTo>
                    <a:pt x="312038" y="4457"/>
                  </a:lnTo>
                  <a:lnTo>
                    <a:pt x="315010" y="5029"/>
                  </a:lnTo>
                  <a:lnTo>
                    <a:pt x="317868" y="5486"/>
                  </a:lnTo>
                  <a:lnTo>
                    <a:pt x="321183" y="6515"/>
                  </a:lnTo>
                  <a:lnTo>
                    <a:pt x="322325" y="7543"/>
                  </a:lnTo>
                  <a:lnTo>
                    <a:pt x="356902" y="37456"/>
                  </a:lnTo>
                  <a:lnTo>
                    <a:pt x="356730" y="37147"/>
                  </a:lnTo>
                  <a:lnTo>
                    <a:pt x="358444" y="36004"/>
                  </a:lnTo>
                  <a:lnTo>
                    <a:pt x="361207" y="36004"/>
                  </a:lnTo>
                  <a:lnTo>
                    <a:pt x="360387" y="34861"/>
                  </a:lnTo>
                  <a:lnTo>
                    <a:pt x="360045" y="34518"/>
                  </a:lnTo>
                  <a:lnTo>
                    <a:pt x="359930" y="34290"/>
                  </a:lnTo>
                  <a:lnTo>
                    <a:pt x="325183" y="4343"/>
                  </a:lnTo>
                  <a:lnTo>
                    <a:pt x="322554" y="2171"/>
                  </a:lnTo>
                  <a:close/>
                </a:path>
                <a:path w="367664" h="127000">
                  <a:moveTo>
                    <a:pt x="309867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309638" y="4343"/>
                  </a:lnTo>
                  <a:lnTo>
                    <a:pt x="309752" y="2171"/>
                  </a:lnTo>
                  <a:lnTo>
                    <a:pt x="322554" y="2171"/>
                  </a:lnTo>
                  <a:lnTo>
                    <a:pt x="315696" y="685"/>
                  </a:lnTo>
                  <a:lnTo>
                    <a:pt x="312496" y="228"/>
                  </a:lnTo>
                  <a:lnTo>
                    <a:pt x="309867" y="114"/>
                  </a:lnTo>
                  <a:close/>
                </a:path>
                <a:path w="367664" h="127000">
                  <a:moveTo>
                    <a:pt x="309752" y="2171"/>
                  </a:moveTo>
                  <a:lnTo>
                    <a:pt x="309638" y="4343"/>
                  </a:lnTo>
                  <a:lnTo>
                    <a:pt x="309752" y="21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645433" y="3281768"/>
              <a:ext cx="29209" cy="272415"/>
            </a:xfrm>
            <a:custGeom>
              <a:avLst/>
              <a:gdLst/>
              <a:ahLst/>
              <a:cxnLst/>
              <a:rect l="l" t="t" r="r" b="b"/>
              <a:pathLst>
                <a:path w="29210" h="272414">
                  <a:moveTo>
                    <a:pt x="26022" y="0"/>
                  </a:moveTo>
                  <a:lnTo>
                    <a:pt x="0" y="0"/>
                  </a:lnTo>
                  <a:lnTo>
                    <a:pt x="2133" y="261073"/>
                  </a:lnTo>
                  <a:lnTo>
                    <a:pt x="2844" y="266700"/>
                  </a:lnTo>
                  <a:lnTo>
                    <a:pt x="7023" y="269532"/>
                  </a:lnTo>
                  <a:lnTo>
                    <a:pt x="11264" y="272326"/>
                  </a:lnTo>
                  <a:lnTo>
                    <a:pt x="20396" y="272326"/>
                  </a:lnTo>
                  <a:lnTo>
                    <a:pt x="23939" y="269532"/>
                  </a:lnTo>
                  <a:lnTo>
                    <a:pt x="27470" y="266700"/>
                  </a:lnTo>
                  <a:lnTo>
                    <a:pt x="28841" y="264591"/>
                  </a:lnTo>
                  <a:lnTo>
                    <a:pt x="28841" y="258965"/>
                  </a:lnTo>
                  <a:lnTo>
                    <a:pt x="28401" y="216123"/>
                  </a:lnTo>
                  <a:lnTo>
                    <a:pt x="26022" y="0"/>
                  </a:lnTo>
                  <a:close/>
                </a:path>
              </a:pathLst>
            </a:custGeom>
            <a:solidFill>
              <a:srgbClr val="CBCD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214713" y="3091459"/>
              <a:ext cx="17145" cy="125095"/>
            </a:xfrm>
            <a:custGeom>
              <a:avLst/>
              <a:gdLst/>
              <a:ahLst/>
              <a:cxnLst/>
              <a:rect l="l" t="t" r="r" b="b"/>
              <a:pathLst>
                <a:path w="17144" h="125094">
                  <a:moveTo>
                    <a:pt x="16891" y="124574"/>
                  </a:moveTo>
                  <a:lnTo>
                    <a:pt x="16154" y="75730"/>
                  </a:lnTo>
                  <a:lnTo>
                    <a:pt x="330" y="75730"/>
                  </a:lnTo>
                  <a:lnTo>
                    <a:pt x="0" y="90474"/>
                  </a:lnTo>
                  <a:lnTo>
                    <a:pt x="1752" y="96075"/>
                  </a:lnTo>
                  <a:lnTo>
                    <a:pt x="4838" y="102908"/>
                  </a:lnTo>
                  <a:lnTo>
                    <a:pt x="9969" y="112445"/>
                  </a:lnTo>
                  <a:lnTo>
                    <a:pt x="14757" y="120916"/>
                  </a:lnTo>
                  <a:lnTo>
                    <a:pt x="16891" y="124574"/>
                  </a:lnTo>
                  <a:close/>
                </a:path>
                <a:path w="17144" h="125094">
                  <a:moveTo>
                    <a:pt x="16891" y="0"/>
                  </a:moveTo>
                  <a:lnTo>
                    <a:pt x="0" y="34137"/>
                  </a:lnTo>
                  <a:lnTo>
                    <a:pt x="330" y="52768"/>
                  </a:lnTo>
                  <a:lnTo>
                    <a:pt x="16154" y="52768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263074" y="3030651"/>
              <a:ext cx="71120" cy="67310"/>
            </a:xfrm>
            <a:custGeom>
              <a:avLst/>
              <a:gdLst/>
              <a:ahLst/>
              <a:cxnLst/>
              <a:rect l="l" t="t" r="r" b="b"/>
              <a:pathLst>
                <a:path w="71120" h="67310">
                  <a:moveTo>
                    <a:pt x="13601" y="0"/>
                  </a:moveTo>
                  <a:lnTo>
                    <a:pt x="10287" y="914"/>
                  </a:lnTo>
                  <a:lnTo>
                    <a:pt x="6629" y="2400"/>
                  </a:lnTo>
                  <a:lnTo>
                    <a:pt x="2857" y="3771"/>
                  </a:lnTo>
                  <a:lnTo>
                    <a:pt x="0" y="15430"/>
                  </a:lnTo>
                  <a:lnTo>
                    <a:pt x="7086" y="16459"/>
                  </a:lnTo>
                  <a:lnTo>
                    <a:pt x="7895" y="46720"/>
                  </a:lnTo>
                  <a:lnTo>
                    <a:pt x="8000" y="55778"/>
                  </a:lnTo>
                  <a:lnTo>
                    <a:pt x="9372" y="56235"/>
                  </a:lnTo>
                  <a:lnTo>
                    <a:pt x="28117" y="56235"/>
                  </a:lnTo>
                  <a:lnTo>
                    <a:pt x="28575" y="59550"/>
                  </a:lnTo>
                  <a:lnTo>
                    <a:pt x="29032" y="64236"/>
                  </a:lnTo>
                  <a:lnTo>
                    <a:pt x="53949" y="67094"/>
                  </a:lnTo>
                  <a:lnTo>
                    <a:pt x="54863" y="65150"/>
                  </a:lnTo>
                  <a:lnTo>
                    <a:pt x="57721" y="62407"/>
                  </a:lnTo>
                  <a:lnTo>
                    <a:pt x="63779" y="60464"/>
                  </a:lnTo>
                  <a:lnTo>
                    <a:pt x="66065" y="59093"/>
                  </a:lnTo>
                  <a:lnTo>
                    <a:pt x="68465" y="57721"/>
                  </a:lnTo>
                  <a:lnTo>
                    <a:pt x="70751" y="51092"/>
                  </a:lnTo>
                  <a:lnTo>
                    <a:pt x="70966" y="36861"/>
                  </a:lnTo>
                  <a:lnTo>
                    <a:pt x="70992" y="26403"/>
                  </a:lnTo>
                  <a:lnTo>
                    <a:pt x="70751" y="20231"/>
                  </a:lnTo>
                  <a:lnTo>
                    <a:pt x="70294" y="16916"/>
                  </a:lnTo>
                  <a:lnTo>
                    <a:pt x="65150" y="12687"/>
                  </a:lnTo>
                  <a:lnTo>
                    <a:pt x="61950" y="8458"/>
                  </a:lnTo>
                  <a:lnTo>
                    <a:pt x="55778" y="8000"/>
                  </a:lnTo>
                  <a:lnTo>
                    <a:pt x="53035" y="3771"/>
                  </a:lnTo>
                  <a:lnTo>
                    <a:pt x="45948" y="457"/>
                  </a:lnTo>
                  <a:lnTo>
                    <a:pt x="13601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237814" y="2932696"/>
              <a:ext cx="76835" cy="153670"/>
            </a:xfrm>
            <a:custGeom>
              <a:avLst/>
              <a:gdLst/>
              <a:ahLst/>
              <a:cxnLst/>
              <a:rect l="l" t="t" r="r" b="b"/>
              <a:pathLst>
                <a:path w="76835" h="153669">
                  <a:moveTo>
                    <a:pt x="76581" y="0"/>
                  </a:moveTo>
                  <a:lnTo>
                    <a:pt x="9372" y="0"/>
                  </a:lnTo>
                  <a:lnTo>
                    <a:pt x="3200" y="3429"/>
                  </a:lnTo>
                  <a:lnTo>
                    <a:pt x="0" y="8115"/>
                  </a:lnTo>
                  <a:lnTo>
                    <a:pt x="0" y="153504"/>
                  </a:lnTo>
                  <a:lnTo>
                    <a:pt x="76581" y="151676"/>
                  </a:lnTo>
                  <a:lnTo>
                    <a:pt x="76581" y="27774"/>
                  </a:lnTo>
                  <a:lnTo>
                    <a:pt x="7658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246412" y="2931248"/>
              <a:ext cx="72390" cy="269240"/>
            </a:xfrm>
            <a:custGeom>
              <a:avLst/>
              <a:gdLst/>
              <a:ahLst/>
              <a:cxnLst/>
              <a:rect l="l" t="t" r="r" b="b"/>
              <a:pathLst>
                <a:path w="72389" h="269239">
                  <a:moveTo>
                    <a:pt x="7899" y="80810"/>
                  </a:moveTo>
                  <a:lnTo>
                    <a:pt x="7188" y="80810"/>
                  </a:lnTo>
                  <a:lnTo>
                    <a:pt x="7188" y="4991"/>
                  </a:lnTo>
                  <a:lnTo>
                    <a:pt x="7188" y="1181"/>
                  </a:lnTo>
                  <a:lnTo>
                    <a:pt x="7188" y="0"/>
                  </a:lnTo>
                  <a:lnTo>
                    <a:pt x="0" y="0"/>
                  </a:lnTo>
                  <a:lnTo>
                    <a:pt x="0" y="80810"/>
                  </a:lnTo>
                  <a:lnTo>
                    <a:pt x="0" y="269227"/>
                  </a:lnTo>
                  <a:lnTo>
                    <a:pt x="7899" y="269227"/>
                  </a:lnTo>
                  <a:lnTo>
                    <a:pt x="7899" y="80810"/>
                  </a:lnTo>
                  <a:close/>
                </a:path>
                <a:path w="72389" h="269239">
                  <a:moveTo>
                    <a:pt x="71856" y="1181"/>
                  </a:moveTo>
                  <a:lnTo>
                    <a:pt x="64897" y="1181"/>
                  </a:lnTo>
                  <a:lnTo>
                    <a:pt x="64897" y="4991"/>
                  </a:lnTo>
                  <a:lnTo>
                    <a:pt x="67640" y="4991"/>
                  </a:lnTo>
                  <a:lnTo>
                    <a:pt x="67640" y="102781"/>
                  </a:lnTo>
                  <a:lnTo>
                    <a:pt x="71856" y="102781"/>
                  </a:lnTo>
                  <a:lnTo>
                    <a:pt x="71856" y="4991"/>
                  </a:lnTo>
                  <a:lnTo>
                    <a:pt x="71856" y="11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490328" y="2950616"/>
              <a:ext cx="66675" cy="1905"/>
            </a:xfrm>
            <a:custGeom>
              <a:avLst/>
              <a:gdLst/>
              <a:ahLst/>
              <a:cxnLst/>
              <a:rect l="l" t="t" r="r" b="b"/>
              <a:pathLst>
                <a:path w="66675" h="1905">
                  <a:moveTo>
                    <a:pt x="66560" y="0"/>
                  </a:moveTo>
                  <a:lnTo>
                    <a:pt x="0" y="1371"/>
                  </a:lnTo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236569" y="2931083"/>
              <a:ext cx="321945" cy="305435"/>
            </a:xfrm>
            <a:custGeom>
              <a:avLst/>
              <a:gdLst/>
              <a:ahLst/>
              <a:cxnLst/>
              <a:rect l="l" t="t" r="r" b="b"/>
              <a:pathLst>
                <a:path w="321945" h="305435">
                  <a:moveTo>
                    <a:pt x="19913" y="1574"/>
                  </a:moveTo>
                  <a:lnTo>
                    <a:pt x="13690" y="1574"/>
                  </a:lnTo>
                  <a:lnTo>
                    <a:pt x="13690" y="0"/>
                  </a:lnTo>
                  <a:lnTo>
                    <a:pt x="4394" y="3543"/>
                  </a:lnTo>
                  <a:lnTo>
                    <a:pt x="3911" y="3886"/>
                  </a:lnTo>
                  <a:lnTo>
                    <a:pt x="12" y="6845"/>
                  </a:lnTo>
                  <a:lnTo>
                    <a:pt x="0" y="216839"/>
                  </a:lnTo>
                  <a:lnTo>
                    <a:pt x="4318" y="216839"/>
                  </a:lnTo>
                  <a:lnTo>
                    <a:pt x="4318" y="10883"/>
                  </a:lnTo>
                  <a:lnTo>
                    <a:pt x="4965" y="9448"/>
                  </a:lnTo>
                  <a:lnTo>
                    <a:pt x="10350" y="5892"/>
                  </a:lnTo>
                  <a:lnTo>
                    <a:pt x="19913" y="5892"/>
                  </a:lnTo>
                  <a:lnTo>
                    <a:pt x="19913" y="3733"/>
                  </a:lnTo>
                  <a:lnTo>
                    <a:pt x="19913" y="1574"/>
                  </a:lnTo>
                  <a:close/>
                </a:path>
                <a:path w="321945" h="305435">
                  <a:moveTo>
                    <a:pt x="252818" y="16586"/>
                  </a:moveTo>
                  <a:lnTo>
                    <a:pt x="235445" y="16586"/>
                  </a:lnTo>
                  <a:lnTo>
                    <a:pt x="235445" y="20396"/>
                  </a:lnTo>
                  <a:lnTo>
                    <a:pt x="235445" y="111836"/>
                  </a:lnTo>
                  <a:lnTo>
                    <a:pt x="239788" y="111836"/>
                  </a:lnTo>
                  <a:lnTo>
                    <a:pt x="239788" y="20396"/>
                  </a:lnTo>
                  <a:lnTo>
                    <a:pt x="252818" y="20396"/>
                  </a:lnTo>
                  <a:lnTo>
                    <a:pt x="252818" y="16586"/>
                  </a:lnTo>
                  <a:close/>
                </a:path>
                <a:path w="321945" h="305435">
                  <a:moveTo>
                    <a:pt x="321513" y="231355"/>
                  </a:moveTo>
                  <a:lnTo>
                    <a:pt x="317169" y="231355"/>
                  </a:lnTo>
                  <a:lnTo>
                    <a:pt x="317169" y="304850"/>
                  </a:lnTo>
                  <a:lnTo>
                    <a:pt x="321513" y="304850"/>
                  </a:lnTo>
                  <a:lnTo>
                    <a:pt x="321513" y="2313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255530" y="3094888"/>
              <a:ext cx="36195" cy="34290"/>
            </a:xfrm>
            <a:custGeom>
              <a:avLst/>
              <a:gdLst/>
              <a:ahLst/>
              <a:cxnLst/>
              <a:rect l="l" t="t" r="r" b="b"/>
              <a:pathLst>
                <a:path w="36195" h="34289">
                  <a:moveTo>
                    <a:pt x="29603" y="0"/>
                  </a:moveTo>
                  <a:lnTo>
                    <a:pt x="9486" y="0"/>
                  </a:lnTo>
                  <a:lnTo>
                    <a:pt x="9486" y="7886"/>
                  </a:lnTo>
                  <a:lnTo>
                    <a:pt x="0" y="7886"/>
                  </a:lnTo>
                  <a:lnTo>
                    <a:pt x="0" y="33718"/>
                  </a:lnTo>
                  <a:lnTo>
                    <a:pt x="10858" y="33261"/>
                  </a:lnTo>
                  <a:lnTo>
                    <a:pt x="10858" y="27203"/>
                  </a:lnTo>
                  <a:lnTo>
                    <a:pt x="33375" y="27203"/>
                  </a:lnTo>
                  <a:lnTo>
                    <a:pt x="33375" y="11201"/>
                  </a:lnTo>
                  <a:lnTo>
                    <a:pt x="36118" y="9829"/>
                  </a:lnTo>
                  <a:lnTo>
                    <a:pt x="36118" y="6515"/>
                  </a:lnTo>
                  <a:lnTo>
                    <a:pt x="32461" y="6515"/>
                  </a:lnTo>
                  <a:lnTo>
                    <a:pt x="32461" y="1371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236569" y="3034537"/>
              <a:ext cx="430530" cy="264795"/>
            </a:xfrm>
            <a:custGeom>
              <a:avLst/>
              <a:gdLst/>
              <a:ahLst/>
              <a:cxnLst/>
              <a:rect l="l" t="t" r="r" b="b"/>
              <a:pathLst>
                <a:path w="430529" h="264795">
                  <a:moveTo>
                    <a:pt x="4318" y="133108"/>
                  </a:moveTo>
                  <a:lnTo>
                    <a:pt x="0" y="133108"/>
                  </a:lnTo>
                  <a:lnTo>
                    <a:pt x="0" y="257352"/>
                  </a:lnTo>
                  <a:lnTo>
                    <a:pt x="4318" y="257352"/>
                  </a:lnTo>
                  <a:lnTo>
                    <a:pt x="4318" y="133108"/>
                  </a:lnTo>
                  <a:close/>
                </a:path>
                <a:path w="430529" h="264795">
                  <a:moveTo>
                    <a:pt x="27520" y="137388"/>
                  </a:moveTo>
                  <a:lnTo>
                    <a:pt x="12331" y="137388"/>
                  </a:lnTo>
                  <a:lnTo>
                    <a:pt x="12331" y="141732"/>
                  </a:lnTo>
                  <a:lnTo>
                    <a:pt x="27520" y="141732"/>
                  </a:lnTo>
                  <a:lnTo>
                    <a:pt x="27520" y="137388"/>
                  </a:lnTo>
                  <a:close/>
                </a:path>
                <a:path w="430529" h="264795">
                  <a:moveTo>
                    <a:pt x="57251" y="64693"/>
                  </a:moveTo>
                  <a:lnTo>
                    <a:pt x="53479" y="64693"/>
                  </a:lnTo>
                  <a:lnTo>
                    <a:pt x="53479" y="63665"/>
                  </a:lnTo>
                  <a:lnTo>
                    <a:pt x="53479" y="61722"/>
                  </a:lnTo>
                  <a:lnTo>
                    <a:pt x="53479" y="60350"/>
                  </a:lnTo>
                  <a:lnTo>
                    <a:pt x="52489" y="59855"/>
                  </a:lnTo>
                  <a:lnTo>
                    <a:pt x="52489" y="69037"/>
                  </a:lnTo>
                  <a:lnTo>
                    <a:pt x="51295" y="69608"/>
                  </a:lnTo>
                  <a:lnTo>
                    <a:pt x="50165" y="70294"/>
                  </a:lnTo>
                  <a:lnTo>
                    <a:pt x="50165" y="85382"/>
                  </a:lnTo>
                  <a:lnTo>
                    <a:pt x="27635" y="85382"/>
                  </a:lnTo>
                  <a:lnTo>
                    <a:pt x="27635" y="91528"/>
                  </a:lnTo>
                  <a:lnTo>
                    <a:pt x="21132" y="91782"/>
                  </a:lnTo>
                  <a:lnTo>
                    <a:pt x="21132" y="70408"/>
                  </a:lnTo>
                  <a:lnTo>
                    <a:pt x="30619" y="70408"/>
                  </a:lnTo>
                  <a:lnTo>
                    <a:pt x="30505" y="62750"/>
                  </a:lnTo>
                  <a:lnTo>
                    <a:pt x="30962" y="62636"/>
                  </a:lnTo>
                  <a:lnTo>
                    <a:pt x="31305" y="62522"/>
                  </a:lnTo>
                  <a:lnTo>
                    <a:pt x="46380" y="62522"/>
                  </a:lnTo>
                  <a:lnTo>
                    <a:pt x="48907" y="63093"/>
                  </a:lnTo>
                  <a:lnTo>
                    <a:pt x="49250" y="63233"/>
                  </a:lnTo>
                  <a:lnTo>
                    <a:pt x="49250" y="69037"/>
                  </a:lnTo>
                  <a:lnTo>
                    <a:pt x="52489" y="69037"/>
                  </a:lnTo>
                  <a:lnTo>
                    <a:pt x="52489" y="59855"/>
                  </a:lnTo>
                  <a:lnTo>
                    <a:pt x="52336" y="59778"/>
                  </a:lnTo>
                  <a:lnTo>
                    <a:pt x="52108" y="59778"/>
                  </a:lnTo>
                  <a:lnTo>
                    <a:pt x="49123" y="58178"/>
                  </a:lnTo>
                  <a:lnTo>
                    <a:pt x="30505" y="58178"/>
                  </a:lnTo>
                  <a:lnTo>
                    <a:pt x="29362" y="58635"/>
                  </a:lnTo>
                  <a:lnTo>
                    <a:pt x="28092" y="58978"/>
                  </a:lnTo>
                  <a:lnTo>
                    <a:pt x="26263" y="60350"/>
                  </a:lnTo>
                  <a:lnTo>
                    <a:pt x="26263" y="66179"/>
                  </a:lnTo>
                  <a:lnTo>
                    <a:pt x="16891" y="66179"/>
                  </a:lnTo>
                  <a:lnTo>
                    <a:pt x="16891" y="96354"/>
                  </a:lnTo>
                  <a:lnTo>
                    <a:pt x="29921" y="95783"/>
                  </a:lnTo>
                  <a:lnTo>
                    <a:pt x="31991" y="95669"/>
                  </a:lnTo>
                  <a:lnTo>
                    <a:pt x="31991" y="93611"/>
                  </a:lnTo>
                  <a:lnTo>
                    <a:pt x="31991" y="91440"/>
                  </a:lnTo>
                  <a:lnTo>
                    <a:pt x="31991" y="89725"/>
                  </a:lnTo>
                  <a:lnTo>
                    <a:pt x="54508" y="89725"/>
                  </a:lnTo>
                  <a:lnTo>
                    <a:pt x="54508" y="72923"/>
                  </a:lnTo>
                  <a:lnTo>
                    <a:pt x="57251" y="71551"/>
                  </a:lnTo>
                  <a:lnTo>
                    <a:pt x="57251" y="70180"/>
                  </a:lnTo>
                  <a:lnTo>
                    <a:pt x="57251" y="68237"/>
                  </a:lnTo>
                  <a:lnTo>
                    <a:pt x="57251" y="64693"/>
                  </a:lnTo>
                  <a:close/>
                </a:path>
                <a:path w="430529" h="264795">
                  <a:moveTo>
                    <a:pt x="82397" y="186994"/>
                  </a:moveTo>
                  <a:lnTo>
                    <a:pt x="81026" y="183222"/>
                  </a:lnTo>
                  <a:lnTo>
                    <a:pt x="77025" y="184708"/>
                  </a:lnTo>
                  <a:lnTo>
                    <a:pt x="78397" y="188480"/>
                  </a:lnTo>
                  <a:lnTo>
                    <a:pt x="82397" y="186994"/>
                  </a:lnTo>
                  <a:close/>
                </a:path>
                <a:path w="430529" h="264795">
                  <a:moveTo>
                    <a:pt x="82740" y="0"/>
                  </a:moveTo>
                  <a:lnTo>
                    <a:pt x="39535" y="0"/>
                  </a:lnTo>
                  <a:lnTo>
                    <a:pt x="34963" y="1143"/>
                  </a:lnTo>
                  <a:lnTo>
                    <a:pt x="32092" y="2171"/>
                  </a:lnTo>
                  <a:lnTo>
                    <a:pt x="30391" y="4800"/>
                  </a:lnTo>
                  <a:lnTo>
                    <a:pt x="28333" y="8001"/>
                  </a:lnTo>
                  <a:lnTo>
                    <a:pt x="28092" y="11430"/>
                  </a:lnTo>
                  <a:lnTo>
                    <a:pt x="28092" y="14173"/>
                  </a:lnTo>
                  <a:lnTo>
                    <a:pt x="32448" y="13716"/>
                  </a:lnTo>
                  <a:lnTo>
                    <a:pt x="32372" y="11430"/>
                  </a:lnTo>
                  <a:lnTo>
                    <a:pt x="32550" y="9258"/>
                  </a:lnTo>
                  <a:lnTo>
                    <a:pt x="34048" y="7086"/>
                  </a:lnTo>
                  <a:lnTo>
                    <a:pt x="34620" y="6057"/>
                  </a:lnTo>
                  <a:lnTo>
                    <a:pt x="34848" y="5943"/>
                  </a:lnTo>
                  <a:lnTo>
                    <a:pt x="36449" y="5143"/>
                  </a:lnTo>
                  <a:lnTo>
                    <a:pt x="38277" y="4800"/>
                  </a:lnTo>
                  <a:lnTo>
                    <a:pt x="40551" y="4457"/>
                  </a:lnTo>
                  <a:lnTo>
                    <a:pt x="41592" y="4343"/>
                  </a:lnTo>
                  <a:lnTo>
                    <a:pt x="82740" y="4343"/>
                  </a:lnTo>
                  <a:lnTo>
                    <a:pt x="82740" y="0"/>
                  </a:lnTo>
                  <a:close/>
                </a:path>
                <a:path w="430529" h="264795">
                  <a:moveTo>
                    <a:pt x="283908" y="185051"/>
                  </a:moveTo>
                  <a:lnTo>
                    <a:pt x="282879" y="181622"/>
                  </a:lnTo>
                  <a:lnTo>
                    <a:pt x="279565" y="174421"/>
                  </a:lnTo>
                  <a:lnTo>
                    <a:pt x="276136" y="173164"/>
                  </a:lnTo>
                  <a:lnTo>
                    <a:pt x="275907" y="173050"/>
                  </a:lnTo>
                  <a:lnTo>
                    <a:pt x="274650" y="176809"/>
                  </a:lnTo>
                  <a:lnTo>
                    <a:pt x="271449" y="177965"/>
                  </a:lnTo>
                  <a:lnTo>
                    <a:pt x="272821" y="181851"/>
                  </a:lnTo>
                  <a:lnTo>
                    <a:pt x="276936" y="180479"/>
                  </a:lnTo>
                  <a:lnTo>
                    <a:pt x="276059" y="177939"/>
                  </a:lnTo>
                  <a:lnTo>
                    <a:pt x="276593" y="178193"/>
                  </a:lnTo>
                  <a:lnTo>
                    <a:pt x="277507" y="180136"/>
                  </a:lnTo>
                  <a:lnTo>
                    <a:pt x="278765" y="183108"/>
                  </a:lnTo>
                  <a:lnTo>
                    <a:pt x="279679" y="186080"/>
                  </a:lnTo>
                  <a:lnTo>
                    <a:pt x="279679" y="194195"/>
                  </a:lnTo>
                  <a:lnTo>
                    <a:pt x="283908" y="194195"/>
                  </a:lnTo>
                  <a:lnTo>
                    <a:pt x="283908" y="185394"/>
                  </a:lnTo>
                  <a:lnTo>
                    <a:pt x="283908" y="185051"/>
                  </a:lnTo>
                  <a:close/>
                </a:path>
                <a:path w="430529" h="264795">
                  <a:moveTo>
                    <a:pt x="306654" y="11315"/>
                  </a:moveTo>
                  <a:lnTo>
                    <a:pt x="306311" y="8001"/>
                  </a:lnTo>
                  <a:lnTo>
                    <a:pt x="304977" y="5943"/>
                  </a:lnTo>
                  <a:lnTo>
                    <a:pt x="304279" y="4864"/>
                  </a:lnTo>
                  <a:lnTo>
                    <a:pt x="295109" y="114"/>
                  </a:lnTo>
                  <a:lnTo>
                    <a:pt x="251904" y="114"/>
                  </a:lnTo>
                  <a:lnTo>
                    <a:pt x="251904" y="4343"/>
                  </a:lnTo>
                  <a:lnTo>
                    <a:pt x="293166" y="4343"/>
                  </a:lnTo>
                  <a:lnTo>
                    <a:pt x="294081" y="4457"/>
                  </a:lnTo>
                  <a:lnTo>
                    <a:pt x="296024" y="4457"/>
                  </a:lnTo>
                  <a:lnTo>
                    <a:pt x="299910" y="5486"/>
                  </a:lnTo>
                  <a:lnTo>
                    <a:pt x="300596" y="7086"/>
                  </a:lnTo>
                  <a:lnTo>
                    <a:pt x="302082" y="9258"/>
                  </a:lnTo>
                  <a:lnTo>
                    <a:pt x="302196" y="46177"/>
                  </a:lnTo>
                  <a:lnTo>
                    <a:pt x="299567" y="47663"/>
                  </a:lnTo>
                  <a:lnTo>
                    <a:pt x="301739" y="51435"/>
                  </a:lnTo>
                  <a:lnTo>
                    <a:pt x="305511" y="49377"/>
                  </a:lnTo>
                  <a:lnTo>
                    <a:pt x="306539" y="48691"/>
                  </a:lnTo>
                  <a:lnTo>
                    <a:pt x="306539" y="14173"/>
                  </a:lnTo>
                  <a:lnTo>
                    <a:pt x="306552" y="13944"/>
                  </a:lnTo>
                  <a:lnTo>
                    <a:pt x="306654" y="11315"/>
                  </a:lnTo>
                  <a:close/>
                </a:path>
                <a:path w="430529" h="264795">
                  <a:moveTo>
                    <a:pt x="430326" y="247916"/>
                  </a:moveTo>
                  <a:lnTo>
                    <a:pt x="430237" y="246316"/>
                  </a:lnTo>
                  <a:lnTo>
                    <a:pt x="430212" y="245859"/>
                  </a:lnTo>
                  <a:lnTo>
                    <a:pt x="430174" y="243687"/>
                  </a:lnTo>
                  <a:lnTo>
                    <a:pt x="428891" y="167106"/>
                  </a:lnTo>
                  <a:lnTo>
                    <a:pt x="428726" y="152361"/>
                  </a:lnTo>
                  <a:lnTo>
                    <a:pt x="422516" y="145961"/>
                  </a:lnTo>
                  <a:lnTo>
                    <a:pt x="421297" y="144703"/>
                  </a:lnTo>
                  <a:lnTo>
                    <a:pt x="421182" y="144475"/>
                  </a:lnTo>
                  <a:lnTo>
                    <a:pt x="408533" y="132626"/>
                  </a:lnTo>
                  <a:lnTo>
                    <a:pt x="398399" y="123444"/>
                  </a:lnTo>
                  <a:lnTo>
                    <a:pt x="390664" y="116928"/>
                  </a:lnTo>
                  <a:lnTo>
                    <a:pt x="383578" y="111556"/>
                  </a:lnTo>
                  <a:lnTo>
                    <a:pt x="381292" y="109842"/>
                  </a:lnTo>
                  <a:lnTo>
                    <a:pt x="368604" y="109385"/>
                  </a:lnTo>
                  <a:lnTo>
                    <a:pt x="52565" y="109613"/>
                  </a:lnTo>
                  <a:lnTo>
                    <a:pt x="52565" y="113842"/>
                  </a:lnTo>
                  <a:lnTo>
                    <a:pt x="368261" y="113728"/>
                  </a:lnTo>
                  <a:lnTo>
                    <a:pt x="368947" y="113728"/>
                  </a:lnTo>
                  <a:lnTo>
                    <a:pt x="370205" y="113842"/>
                  </a:lnTo>
                  <a:lnTo>
                    <a:pt x="373862" y="114300"/>
                  </a:lnTo>
                  <a:lnTo>
                    <a:pt x="382206" y="115785"/>
                  </a:lnTo>
                  <a:lnTo>
                    <a:pt x="388150" y="120357"/>
                  </a:lnTo>
                  <a:lnTo>
                    <a:pt x="391350" y="122758"/>
                  </a:lnTo>
                  <a:lnTo>
                    <a:pt x="405638" y="135788"/>
                  </a:lnTo>
                  <a:lnTo>
                    <a:pt x="412267" y="141960"/>
                  </a:lnTo>
                  <a:lnTo>
                    <a:pt x="418109" y="147485"/>
                  </a:lnTo>
                  <a:lnTo>
                    <a:pt x="420954" y="150990"/>
                  </a:lnTo>
                  <a:lnTo>
                    <a:pt x="424611" y="156591"/>
                  </a:lnTo>
                  <a:lnTo>
                    <a:pt x="424561" y="167106"/>
                  </a:lnTo>
                  <a:lnTo>
                    <a:pt x="424789" y="181902"/>
                  </a:lnTo>
                  <a:lnTo>
                    <a:pt x="425932" y="243751"/>
                  </a:lnTo>
                  <a:lnTo>
                    <a:pt x="413359" y="244094"/>
                  </a:lnTo>
                  <a:lnTo>
                    <a:pt x="412445" y="194551"/>
                  </a:lnTo>
                  <a:lnTo>
                    <a:pt x="412000" y="172085"/>
                  </a:lnTo>
                  <a:lnTo>
                    <a:pt x="411924" y="160248"/>
                  </a:lnTo>
                  <a:lnTo>
                    <a:pt x="409689" y="157276"/>
                  </a:lnTo>
                  <a:lnTo>
                    <a:pt x="408838" y="156133"/>
                  </a:lnTo>
                  <a:lnTo>
                    <a:pt x="408724" y="155905"/>
                  </a:lnTo>
                  <a:lnTo>
                    <a:pt x="408495" y="155676"/>
                  </a:lnTo>
                  <a:lnTo>
                    <a:pt x="402780" y="150533"/>
                  </a:lnTo>
                  <a:lnTo>
                    <a:pt x="395986" y="144360"/>
                  </a:lnTo>
                  <a:lnTo>
                    <a:pt x="383806" y="133159"/>
                  </a:lnTo>
                  <a:lnTo>
                    <a:pt x="381749" y="131102"/>
                  </a:lnTo>
                  <a:lnTo>
                    <a:pt x="378587" y="128016"/>
                  </a:lnTo>
                  <a:lnTo>
                    <a:pt x="376720" y="126187"/>
                  </a:lnTo>
                  <a:lnTo>
                    <a:pt x="369290" y="125958"/>
                  </a:lnTo>
                  <a:lnTo>
                    <a:pt x="52336" y="125958"/>
                  </a:lnTo>
                  <a:lnTo>
                    <a:pt x="52336" y="130187"/>
                  </a:lnTo>
                  <a:lnTo>
                    <a:pt x="250647" y="130187"/>
                  </a:lnTo>
                  <a:lnTo>
                    <a:pt x="250647" y="264375"/>
                  </a:lnTo>
                  <a:lnTo>
                    <a:pt x="254990" y="264375"/>
                  </a:lnTo>
                  <a:lnTo>
                    <a:pt x="254990" y="130187"/>
                  </a:lnTo>
                  <a:lnTo>
                    <a:pt x="368947" y="130187"/>
                  </a:lnTo>
                  <a:lnTo>
                    <a:pt x="371919" y="130530"/>
                  </a:lnTo>
                  <a:lnTo>
                    <a:pt x="376262" y="131559"/>
                  </a:lnTo>
                  <a:lnTo>
                    <a:pt x="378663" y="134188"/>
                  </a:lnTo>
                  <a:lnTo>
                    <a:pt x="384733" y="139890"/>
                  </a:lnTo>
                  <a:lnTo>
                    <a:pt x="393725" y="148170"/>
                  </a:lnTo>
                  <a:lnTo>
                    <a:pt x="405345" y="158737"/>
                  </a:lnTo>
                  <a:lnTo>
                    <a:pt x="405472" y="158877"/>
                  </a:lnTo>
                  <a:lnTo>
                    <a:pt x="405752" y="159219"/>
                  </a:lnTo>
                  <a:lnTo>
                    <a:pt x="407695" y="162306"/>
                  </a:lnTo>
                  <a:lnTo>
                    <a:pt x="407758" y="172085"/>
                  </a:lnTo>
                  <a:lnTo>
                    <a:pt x="407898" y="181902"/>
                  </a:lnTo>
                  <a:lnTo>
                    <a:pt x="409016" y="243687"/>
                  </a:lnTo>
                  <a:lnTo>
                    <a:pt x="409067" y="248488"/>
                  </a:lnTo>
                  <a:lnTo>
                    <a:pt x="430326" y="2479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87216" y="2929724"/>
              <a:ext cx="84467" cy="215341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3306851" y="3034194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7416" y="165735"/>
                  </a:moveTo>
                  <a:lnTo>
                    <a:pt x="5829" y="164134"/>
                  </a:lnTo>
                  <a:lnTo>
                    <a:pt x="1587" y="164134"/>
                  </a:lnTo>
                  <a:lnTo>
                    <a:pt x="0" y="165735"/>
                  </a:lnTo>
                  <a:lnTo>
                    <a:pt x="0" y="169964"/>
                  </a:lnTo>
                  <a:lnTo>
                    <a:pt x="1587" y="171564"/>
                  </a:lnTo>
                  <a:lnTo>
                    <a:pt x="5829" y="171564"/>
                  </a:lnTo>
                  <a:lnTo>
                    <a:pt x="7416" y="169964"/>
                  </a:lnTo>
                  <a:lnTo>
                    <a:pt x="7416" y="167906"/>
                  </a:lnTo>
                  <a:lnTo>
                    <a:pt x="7416" y="165735"/>
                  </a:lnTo>
                  <a:close/>
                </a:path>
                <a:path w="368300" h="521970">
                  <a:moveTo>
                    <a:pt x="7416" y="78981"/>
                  </a:moveTo>
                  <a:lnTo>
                    <a:pt x="5829" y="77381"/>
                  </a:lnTo>
                  <a:lnTo>
                    <a:pt x="1587" y="77381"/>
                  </a:lnTo>
                  <a:lnTo>
                    <a:pt x="0" y="78981"/>
                  </a:lnTo>
                  <a:lnTo>
                    <a:pt x="0" y="83210"/>
                  </a:lnTo>
                  <a:lnTo>
                    <a:pt x="1587" y="84810"/>
                  </a:lnTo>
                  <a:lnTo>
                    <a:pt x="5829" y="84810"/>
                  </a:lnTo>
                  <a:lnTo>
                    <a:pt x="7416" y="83210"/>
                  </a:lnTo>
                  <a:lnTo>
                    <a:pt x="7416" y="81153"/>
                  </a:lnTo>
                  <a:lnTo>
                    <a:pt x="7416" y="78981"/>
                  </a:lnTo>
                  <a:close/>
                </a:path>
                <a:path w="368300" h="521970">
                  <a:moveTo>
                    <a:pt x="71551" y="3543"/>
                  </a:moveTo>
                  <a:lnTo>
                    <a:pt x="69951" y="1828"/>
                  </a:lnTo>
                  <a:lnTo>
                    <a:pt x="65722" y="1828"/>
                  </a:lnTo>
                  <a:lnTo>
                    <a:pt x="64122" y="3543"/>
                  </a:lnTo>
                  <a:lnTo>
                    <a:pt x="64122" y="7658"/>
                  </a:lnTo>
                  <a:lnTo>
                    <a:pt x="65722" y="9372"/>
                  </a:lnTo>
                  <a:lnTo>
                    <a:pt x="69951" y="9372"/>
                  </a:lnTo>
                  <a:lnTo>
                    <a:pt x="71551" y="7658"/>
                  </a:lnTo>
                  <a:lnTo>
                    <a:pt x="71551" y="5600"/>
                  </a:lnTo>
                  <a:lnTo>
                    <a:pt x="71551" y="3543"/>
                  </a:lnTo>
                  <a:close/>
                </a:path>
                <a:path w="368300" h="521970">
                  <a:moveTo>
                    <a:pt x="81038" y="201625"/>
                  </a:moveTo>
                  <a:lnTo>
                    <a:pt x="79324" y="199910"/>
                  </a:lnTo>
                  <a:lnTo>
                    <a:pt x="75209" y="199910"/>
                  </a:lnTo>
                  <a:lnTo>
                    <a:pt x="73494" y="201625"/>
                  </a:lnTo>
                  <a:lnTo>
                    <a:pt x="73494" y="205740"/>
                  </a:lnTo>
                  <a:lnTo>
                    <a:pt x="75209" y="207454"/>
                  </a:lnTo>
                  <a:lnTo>
                    <a:pt x="79324" y="207454"/>
                  </a:lnTo>
                  <a:lnTo>
                    <a:pt x="81038" y="205740"/>
                  </a:lnTo>
                  <a:lnTo>
                    <a:pt x="81038" y="203682"/>
                  </a:lnTo>
                  <a:lnTo>
                    <a:pt x="81038" y="201625"/>
                  </a:lnTo>
                  <a:close/>
                </a:path>
                <a:path w="368300" h="521970">
                  <a:moveTo>
                    <a:pt x="82867" y="175221"/>
                  </a:moveTo>
                  <a:lnTo>
                    <a:pt x="81267" y="173507"/>
                  </a:lnTo>
                  <a:lnTo>
                    <a:pt x="77038" y="173507"/>
                  </a:lnTo>
                  <a:lnTo>
                    <a:pt x="75438" y="175221"/>
                  </a:lnTo>
                  <a:lnTo>
                    <a:pt x="75438" y="179451"/>
                  </a:lnTo>
                  <a:lnTo>
                    <a:pt x="77038" y="181051"/>
                  </a:lnTo>
                  <a:lnTo>
                    <a:pt x="81267" y="181051"/>
                  </a:lnTo>
                  <a:lnTo>
                    <a:pt x="82867" y="179451"/>
                  </a:lnTo>
                  <a:lnTo>
                    <a:pt x="82867" y="177279"/>
                  </a:lnTo>
                  <a:lnTo>
                    <a:pt x="82867" y="175221"/>
                  </a:lnTo>
                  <a:close/>
                </a:path>
                <a:path w="368300" h="521970">
                  <a:moveTo>
                    <a:pt x="98018" y="303453"/>
                  </a:moveTo>
                  <a:lnTo>
                    <a:pt x="96354" y="301790"/>
                  </a:lnTo>
                  <a:lnTo>
                    <a:pt x="92202" y="301790"/>
                  </a:lnTo>
                  <a:lnTo>
                    <a:pt x="90487" y="303453"/>
                  </a:lnTo>
                  <a:lnTo>
                    <a:pt x="90487" y="307619"/>
                  </a:lnTo>
                  <a:lnTo>
                    <a:pt x="92202" y="309283"/>
                  </a:lnTo>
                  <a:lnTo>
                    <a:pt x="96354" y="309283"/>
                  </a:lnTo>
                  <a:lnTo>
                    <a:pt x="98018" y="307619"/>
                  </a:lnTo>
                  <a:lnTo>
                    <a:pt x="98018" y="305562"/>
                  </a:lnTo>
                  <a:lnTo>
                    <a:pt x="98018" y="303453"/>
                  </a:lnTo>
                  <a:close/>
                </a:path>
                <a:path w="368300" h="521970">
                  <a:moveTo>
                    <a:pt x="122529" y="173278"/>
                  </a:moveTo>
                  <a:lnTo>
                    <a:pt x="120929" y="171678"/>
                  </a:lnTo>
                  <a:lnTo>
                    <a:pt x="116700" y="171678"/>
                  </a:lnTo>
                  <a:lnTo>
                    <a:pt x="114985" y="173278"/>
                  </a:lnTo>
                  <a:lnTo>
                    <a:pt x="114985" y="177507"/>
                  </a:lnTo>
                  <a:lnTo>
                    <a:pt x="116700" y="179108"/>
                  </a:lnTo>
                  <a:lnTo>
                    <a:pt x="120929" y="179108"/>
                  </a:lnTo>
                  <a:lnTo>
                    <a:pt x="122529" y="177507"/>
                  </a:lnTo>
                  <a:lnTo>
                    <a:pt x="122529" y="175450"/>
                  </a:lnTo>
                  <a:lnTo>
                    <a:pt x="122529" y="173278"/>
                  </a:lnTo>
                  <a:close/>
                </a:path>
                <a:path w="368300" h="521970">
                  <a:moveTo>
                    <a:pt x="124472" y="201625"/>
                  </a:moveTo>
                  <a:lnTo>
                    <a:pt x="122758" y="199910"/>
                  </a:lnTo>
                  <a:lnTo>
                    <a:pt x="118643" y="199910"/>
                  </a:lnTo>
                  <a:lnTo>
                    <a:pt x="116928" y="201625"/>
                  </a:lnTo>
                  <a:lnTo>
                    <a:pt x="116928" y="205740"/>
                  </a:lnTo>
                  <a:lnTo>
                    <a:pt x="118643" y="207454"/>
                  </a:lnTo>
                  <a:lnTo>
                    <a:pt x="122758" y="207454"/>
                  </a:lnTo>
                  <a:lnTo>
                    <a:pt x="124472" y="205740"/>
                  </a:lnTo>
                  <a:lnTo>
                    <a:pt x="124472" y="203682"/>
                  </a:lnTo>
                  <a:lnTo>
                    <a:pt x="124472" y="201625"/>
                  </a:lnTo>
                  <a:close/>
                </a:path>
                <a:path w="368300" h="521970">
                  <a:moveTo>
                    <a:pt x="130073" y="1600"/>
                  </a:moveTo>
                  <a:lnTo>
                    <a:pt x="128473" y="0"/>
                  </a:lnTo>
                  <a:lnTo>
                    <a:pt x="124244" y="0"/>
                  </a:lnTo>
                  <a:lnTo>
                    <a:pt x="122529" y="1600"/>
                  </a:lnTo>
                  <a:lnTo>
                    <a:pt x="122529" y="5829"/>
                  </a:lnTo>
                  <a:lnTo>
                    <a:pt x="124244" y="7429"/>
                  </a:lnTo>
                  <a:lnTo>
                    <a:pt x="128473" y="7429"/>
                  </a:lnTo>
                  <a:lnTo>
                    <a:pt x="130073" y="5829"/>
                  </a:lnTo>
                  <a:lnTo>
                    <a:pt x="130073" y="3771"/>
                  </a:lnTo>
                  <a:lnTo>
                    <a:pt x="130073" y="1600"/>
                  </a:lnTo>
                  <a:close/>
                </a:path>
                <a:path w="368300" h="521970">
                  <a:moveTo>
                    <a:pt x="209283" y="161963"/>
                  </a:moveTo>
                  <a:lnTo>
                    <a:pt x="207568" y="160362"/>
                  </a:lnTo>
                  <a:lnTo>
                    <a:pt x="203454" y="160362"/>
                  </a:lnTo>
                  <a:lnTo>
                    <a:pt x="201739" y="161963"/>
                  </a:lnTo>
                  <a:lnTo>
                    <a:pt x="201739" y="166192"/>
                  </a:lnTo>
                  <a:lnTo>
                    <a:pt x="203454" y="167906"/>
                  </a:lnTo>
                  <a:lnTo>
                    <a:pt x="207568" y="167906"/>
                  </a:lnTo>
                  <a:lnTo>
                    <a:pt x="209283" y="166192"/>
                  </a:lnTo>
                  <a:lnTo>
                    <a:pt x="209283" y="164134"/>
                  </a:lnTo>
                  <a:lnTo>
                    <a:pt x="209283" y="161963"/>
                  </a:lnTo>
                  <a:close/>
                </a:path>
                <a:path w="368300" h="521970">
                  <a:moveTo>
                    <a:pt x="209283" y="75209"/>
                  </a:moveTo>
                  <a:lnTo>
                    <a:pt x="207568" y="73609"/>
                  </a:lnTo>
                  <a:lnTo>
                    <a:pt x="203454" y="73609"/>
                  </a:lnTo>
                  <a:lnTo>
                    <a:pt x="201739" y="75209"/>
                  </a:lnTo>
                  <a:lnTo>
                    <a:pt x="201739" y="79438"/>
                  </a:lnTo>
                  <a:lnTo>
                    <a:pt x="203454" y="81153"/>
                  </a:lnTo>
                  <a:lnTo>
                    <a:pt x="207568" y="81153"/>
                  </a:lnTo>
                  <a:lnTo>
                    <a:pt x="209283" y="79438"/>
                  </a:lnTo>
                  <a:lnTo>
                    <a:pt x="209283" y="77381"/>
                  </a:lnTo>
                  <a:lnTo>
                    <a:pt x="209283" y="75209"/>
                  </a:lnTo>
                  <a:close/>
                </a:path>
                <a:path w="368300" h="521970">
                  <a:moveTo>
                    <a:pt x="367690" y="506539"/>
                  </a:moveTo>
                  <a:lnTo>
                    <a:pt x="367385" y="477431"/>
                  </a:lnTo>
                  <a:lnTo>
                    <a:pt x="364896" y="249732"/>
                  </a:lnTo>
                  <a:lnTo>
                    <a:pt x="364858" y="245414"/>
                  </a:lnTo>
                  <a:lnTo>
                    <a:pt x="363372" y="245414"/>
                  </a:lnTo>
                  <a:lnTo>
                    <a:pt x="363372" y="506539"/>
                  </a:lnTo>
                  <a:lnTo>
                    <a:pt x="363296" y="509524"/>
                  </a:lnTo>
                  <a:lnTo>
                    <a:pt x="363042" y="510743"/>
                  </a:lnTo>
                  <a:lnTo>
                    <a:pt x="361873" y="513067"/>
                  </a:lnTo>
                  <a:lnTo>
                    <a:pt x="360934" y="514070"/>
                  </a:lnTo>
                  <a:lnTo>
                    <a:pt x="359257" y="515416"/>
                  </a:lnTo>
                  <a:lnTo>
                    <a:pt x="358241" y="516305"/>
                  </a:lnTo>
                  <a:lnTo>
                    <a:pt x="355473" y="517080"/>
                  </a:lnTo>
                  <a:lnTo>
                    <a:pt x="354406" y="517067"/>
                  </a:lnTo>
                  <a:lnTo>
                    <a:pt x="352450" y="517042"/>
                  </a:lnTo>
                  <a:lnTo>
                    <a:pt x="349516" y="517067"/>
                  </a:lnTo>
                  <a:lnTo>
                    <a:pt x="340995" y="508660"/>
                  </a:lnTo>
                  <a:lnTo>
                    <a:pt x="340956" y="508495"/>
                  </a:lnTo>
                  <a:lnTo>
                    <a:pt x="340956" y="508368"/>
                  </a:lnTo>
                  <a:lnTo>
                    <a:pt x="338874" y="249732"/>
                  </a:lnTo>
                  <a:lnTo>
                    <a:pt x="360565" y="249732"/>
                  </a:lnTo>
                  <a:lnTo>
                    <a:pt x="363105" y="480580"/>
                  </a:lnTo>
                  <a:lnTo>
                    <a:pt x="363372" y="506539"/>
                  </a:lnTo>
                  <a:lnTo>
                    <a:pt x="363372" y="245414"/>
                  </a:lnTo>
                  <a:lnTo>
                    <a:pt x="362724" y="245414"/>
                  </a:lnTo>
                  <a:lnTo>
                    <a:pt x="334530" y="245414"/>
                  </a:lnTo>
                  <a:lnTo>
                    <a:pt x="336651" y="508368"/>
                  </a:lnTo>
                  <a:lnTo>
                    <a:pt x="352450" y="521373"/>
                  </a:lnTo>
                  <a:lnTo>
                    <a:pt x="356019" y="521322"/>
                  </a:lnTo>
                  <a:lnTo>
                    <a:pt x="367690" y="509524"/>
                  </a:lnTo>
                  <a:lnTo>
                    <a:pt x="367690" y="5065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573869" y="3169995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15074" y="0"/>
                  </a:moveTo>
                  <a:lnTo>
                    <a:pt x="0" y="0"/>
                  </a:lnTo>
                  <a:lnTo>
                    <a:pt x="0" y="14516"/>
                  </a:lnTo>
                  <a:lnTo>
                    <a:pt x="1168" y="39484"/>
                  </a:lnTo>
                  <a:lnTo>
                    <a:pt x="15074" y="14516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561054" y="3140608"/>
              <a:ext cx="18415" cy="28575"/>
            </a:xfrm>
            <a:custGeom>
              <a:avLst/>
              <a:gdLst/>
              <a:ahLst/>
              <a:cxnLst/>
              <a:rect l="l" t="t" r="r" b="b"/>
              <a:pathLst>
                <a:path w="18414" h="28575">
                  <a:moveTo>
                    <a:pt x="18059" y="23774"/>
                  </a:moveTo>
                  <a:lnTo>
                    <a:pt x="0" y="23774"/>
                  </a:lnTo>
                  <a:lnTo>
                    <a:pt x="0" y="28117"/>
                  </a:lnTo>
                  <a:lnTo>
                    <a:pt x="18059" y="28117"/>
                  </a:lnTo>
                  <a:lnTo>
                    <a:pt x="18059" y="23774"/>
                  </a:lnTo>
                  <a:close/>
                </a:path>
                <a:path w="18414" h="28575">
                  <a:moveTo>
                    <a:pt x="18059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18059" y="4343"/>
                  </a:lnTo>
                  <a:lnTo>
                    <a:pt x="180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571532" y="3055099"/>
              <a:ext cx="38735" cy="202565"/>
            </a:xfrm>
            <a:custGeom>
              <a:avLst/>
              <a:gdLst/>
              <a:ahLst/>
              <a:cxnLst/>
              <a:rect l="l" t="t" r="r" b="b"/>
              <a:pathLst>
                <a:path w="38735" h="202564">
                  <a:moveTo>
                    <a:pt x="4864" y="0"/>
                  </a:moveTo>
                  <a:lnTo>
                    <a:pt x="0" y="5803"/>
                  </a:lnTo>
                  <a:lnTo>
                    <a:pt x="16516" y="37023"/>
                  </a:lnTo>
                  <a:lnTo>
                    <a:pt x="25587" y="53773"/>
                  </a:lnTo>
                  <a:lnTo>
                    <a:pt x="29700" y="61191"/>
                  </a:lnTo>
                  <a:lnTo>
                    <a:pt x="31343" y="64414"/>
                  </a:lnTo>
                  <a:lnTo>
                    <a:pt x="32880" y="68097"/>
                  </a:lnTo>
                  <a:lnTo>
                    <a:pt x="33667" y="76022"/>
                  </a:lnTo>
                  <a:lnTo>
                    <a:pt x="33243" y="103414"/>
                  </a:lnTo>
                  <a:lnTo>
                    <a:pt x="31889" y="142659"/>
                  </a:lnTo>
                  <a:lnTo>
                    <a:pt x="3263" y="199351"/>
                  </a:lnTo>
                  <a:lnTo>
                    <a:pt x="7442" y="202488"/>
                  </a:lnTo>
                  <a:lnTo>
                    <a:pt x="30073" y="160992"/>
                  </a:lnTo>
                  <a:lnTo>
                    <a:pt x="38671" y="69824"/>
                  </a:lnTo>
                  <a:lnTo>
                    <a:pt x="35001" y="57353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568039" y="3053372"/>
              <a:ext cx="43815" cy="208915"/>
            </a:xfrm>
            <a:custGeom>
              <a:avLst/>
              <a:gdLst/>
              <a:ahLst/>
              <a:cxnLst/>
              <a:rect l="l" t="t" r="r" b="b"/>
              <a:pathLst>
                <a:path w="43814" h="208914">
                  <a:moveTo>
                    <a:pt x="30487" y="150311"/>
                  </a:moveTo>
                  <a:lnTo>
                    <a:pt x="3149" y="202806"/>
                  </a:lnTo>
                  <a:lnTo>
                    <a:pt x="10820" y="208546"/>
                  </a:lnTo>
                  <a:lnTo>
                    <a:pt x="12582" y="205320"/>
                  </a:lnTo>
                  <a:lnTo>
                    <a:pt x="10121" y="205320"/>
                  </a:lnTo>
                  <a:lnTo>
                    <a:pt x="8229" y="204292"/>
                  </a:lnTo>
                  <a:lnTo>
                    <a:pt x="9420" y="202105"/>
                  </a:lnTo>
                  <a:lnTo>
                    <a:pt x="8674" y="201549"/>
                  </a:lnTo>
                  <a:lnTo>
                    <a:pt x="34442" y="152069"/>
                  </a:lnTo>
                  <a:lnTo>
                    <a:pt x="34755" y="151206"/>
                  </a:lnTo>
                  <a:lnTo>
                    <a:pt x="32461" y="151206"/>
                  </a:lnTo>
                  <a:lnTo>
                    <a:pt x="30429" y="150469"/>
                  </a:lnTo>
                  <a:lnTo>
                    <a:pt x="30487" y="150311"/>
                  </a:lnTo>
                  <a:close/>
                </a:path>
                <a:path w="43814" h="208914">
                  <a:moveTo>
                    <a:pt x="9420" y="202105"/>
                  </a:moveTo>
                  <a:lnTo>
                    <a:pt x="8229" y="204292"/>
                  </a:lnTo>
                  <a:lnTo>
                    <a:pt x="10121" y="205320"/>
                  </a:lnTo>
                  <a:lnTo>
                    <a:pt x="11417" y="203593"/>
                  </a:lnTo>
                  <a:lnTo>
                    <a:pt x="9420" y="202105"/>
                  </a:lnTo>
                  <a:close/>
                </a:path>
                <a:path w="43814" h="208914">
                  <a:moveTo>
                    <a:pt x="39141" y="138087"/>
                  </a:moveTo>
                  <a:lnTo>
                    <a:pt x="9420" y="202105"/>
                  </a:lnTo>
                  <a:lnTo>
                    <a:pt x="11417" y="203593"/>
                  </a:lnTo>
                  <a:lnTo>
                    <a:pt x="10121" y="205320"/>
                  </a:lnTo>
                  <a:lnTo>
                    <a:pt x="12582" y="205320"/>
                  </a:lnTo>
                  <a:lnTo>
                    <a:pt x="34584" y="164837"/>
                  </a:lnTo>
                  <a:lnTo>
                    <a:pt x="43319" y="140322"/>
                  </a:lnTo>
                  <a:lnTo>
                    <a:pt x="43446" y="138201"/>
                  </a:lnTo>
                  <a:lnTo>
                    <a:pt x="41287" y="138201"/>
                  </a:lnTo>
                  <a:lnTo>
                    <a:pt x="39141" y="138087"/>
                  </a:lnTo>
                  <a:close/>
                </a:path>
                <a:path w="43814" h="208914">
                  <a:moveTo>
                    <a:pt x="30543" y="150202"/>
                  </a:moveTo>
                  <a:lnTo>
                    <a:pt x="30429" y="150469"/>
                  </a:lnTo>
                  <a:lnTo>
                    <a:pt x="32461" y="151206"/>
                  </a:lnTo>
                  <a:lnTo>
                    <a:pt x="30543" y="150202"/>
                  </a:lnTo>
                  <a:close/>
                </a:path>
                <a:path w="43814" h="208914">
                  <a:moveTo>
                    <a:pt x="35119" y="150202"/>
                  </a:moveTo>
                  <a:lnTo>
                    <a:pt x="30543" y="150202"/>
                  </a:lnTo>
                  <a:lnTo>
                    <a:pt x="32461" y="151206"/>
                  </a:lnTo>
                  <a:lnTo>
                    <a:pt x="34755" y="151206"/>
                  </a:lnTo>
                  <a:lnTo>
                    <a:pt x="35119" y="150202"/>
                  </a:lnTo>
                  <a:close/>
                </a:path>
                <a:path w="43814" h="208914">
                  <a:moveTo>
                    <a:pt x="37566" y="82397"/>
                  </a:moveTo>
                  <a:lnTo>
                    <a:pt x="33248" y="82422"/>
                  </a:lnTo>
                  <a:lnTo>
                    <a:pt x="33202" y="122081"/>
                  </a:lnTo>
                  <a:lnTo>
                    <a:pt x="33083" y="132604"/>
                  </a:lnTo>
                  <a:lnTo>
                    <a:pt x="30487" y="150311"/>
                  </a:lnTo>
                  <a:lnTo>
                    <a:pt x="35119" y="150202"/>
                  </a:lnTo>
                  <a:lnTo>
                    <a:pt x="36652" y="145973"/>
                  </a:lnTo>
                  <a:lnTo>
                    <a:pt x="37087" y="140322"/>
                  </a:lnTo>
                  <a:lnTo>
                    <a:pt x="37224" y="138087"/>
                  </a:lnTo>
                  <a:lnTo>
                    <a:pt x="37404" y="132604"/>
                  </a:lnTo>
                  <a:lnTo>
                    <a:pt x="37523" y="122081"/>
                  </a:lnTo>
                  <a:lnTo>
                    <a:pt x="37566" y="82397"/>
                  </a:lnTo>
                  <a:close/>
                </a:path>
                <a:path w="43814" h="208914">
                  <a:moveTo>
                    <a:pt x="40024" y="60172"/>
                  </a:moveTo>
                  <a:lnTo>
                    <a:pt x="37668" y="60172"/>
                  </a:lnTo>
                  <a:lnTo>
                    <a:pt x="35741" y="61137"/>
                  </a:lnTo>
                  <a:lnTo>
                    <a:pt x="36563" y="62915"/>
                  </a:lnTo>
                  <a:lnTo>
                    <a:pt x="38325" y="68059"/>
                  </a:lnTo>
                  <a:lnTo>
                    <a:pt x="39141" y="71259"/>
                  </a:lnTo>
                  <a:lnTo>
                    <a:pt x="39128" y="138201"/>
                  </a:lnTo>
                  <a:lnTo>
                    <a:pt x="43446" y="138087"/>
                  </a:lnTo>
                  <a:lnTo>
                    <a:pt x="43328" y="67005"/>
                  </a:lnTo>
                  <a:lnTo>
                    <a:pt x="40024" y="60172"/>
                  </a:lnTo>
                  <a:close/>
                </a:path>
                <a:path w="43814" h="208914">
                  <a:moveTo>
                    <a:pt x="43446" y="138087"/>
                  </a:moveTo>
                  <a:lnTo>
                    <a:pt x="39141" y="138087"/>
                  </a:lnTo>
                  <a:lnTo>
                    <a:pt x="41287" y="138201"/>
                  </a:lnTo>
                  <a:lnTo>
                    <a:pt x="43446" y="138201"/>
                  </a:lnTo>
                  <a:close/>
                </a:path>
                <a:path w="43814" h="208914">
                  <a:moveTo>
                    <a:pt x="7759" y="965"/>
                  </a:moveTo>
                  <a:lnTo>
                    <a:pt x="0" y="4851"/>
                  </a:lnTo>
                  <a:lnTo>
                    <a:pt x="5802" y="16046"/>
                  </a:lnTo>
                  <a:lnTo>
                    <a:pt x="10720" y="25593"/>
                  </a:lnTo>
                  <a:lnTo>
                    <a:pt x="28648" y="61137"/>
                  </a:lnTo>
                  <a:lnTo>
                    <a:pt x="33248" y="82422"/>
                  </a:lnTo>
                  <a:lnTo>
                    <a:pt x="35407" y="82397"/>
                  </a:lnTo>
                  <a:lnTo>
                    <a:pt x="37566" y="82397"/>
                  </a:lnTo>
                  <a:lnTo>
                    <a:pt x="36207" y="82384"/>
                  </a:lnTo>
                  <a:lnTo>
                    <a:pt x="37566" y="82359"/>
                  </a:lnTo>
                  <a:lnTo>
                    <a:pt x="37505" y="73685"/>
                  </a:lnTo>
                  <a:lnTo>
                    <a:pt x="36361" y="67957"/>
                  </a:lnTo>
                  <a:lnTo>
                    <a:pt x="36131" y="67005"/>
                  </a:lnTo>
                  <a:lnTo>
                    <a:pt x="35461" y="65570"/>
                  </a:lnTo>
                  <a:lnTo>
                    <a:pt x="34583" y="63614"/>
                  </a:lnTo>
                  <a:lnTo>
                    <a:pt x="27284" y="48657"/>
                  </a:lnTo>
                  <a:lnTo>
                    <a:pt x="17338" y="29049"/>
                  </a:lnTo>
                  <a:lnTo>
                    <a:pt x="6351" y="7721"/>
                  </a:lnTo>
                  <a:lnTo>
                    <a:pt x="3886" y="7721"/>
                  </a:lnTo>
                  <a:lnTo>
                    <a:pt x="2921" y="5803"/>
                  </a:lnTo>
                  <a:lnTo>
                    <a:pt x="4838" y="4800"/>
                  </a:lnTo>
                  <a:lnTo>
                    <a:pt x="7263" y="4800"/>
                  </a:lnTo>
                  <a:lnTo>
                    <a:pt x="6794" y="3873"/>
                  </a:lnTo>
                  <a:lnTo>
                    <a:pt x="8724" y="2895"/>
                  </a:lnTo>
                  <a:lnTo>
                    <a:pt x="7759" y="965"/>
                  </a:lnTo>
                  <a:close/>
                </a:path>
                <a:path w="43814" h="208914">
                  <a:moveTo>
                    <a:pt x="37566" y="82359"/>
                  </a:moveTo>
                  <a:lnTo>
                    <a:pt x="36207" y="82384"/>
                  </a:lnTo>
                  <a:lnTo>
                    <a:pt x="37566" y="82384"/>
                  </a:lnTo>
                  <a:close/>
                </a:path>
                <a:path w="43814" h="208914">
                  <a:moveTo>
                    <a:pt x="37566" y="82359"/>
                  </a:moveTo>
                  <a:close/>
                </a:path>
                <a:path w="43814" h="208914">
                  <a:moveTo>
                    <a:pt x="9677" y="0"/>
                  </a:moveTo>
                  <a:lnTo>
                    <a:pt x="7759" y="965"/>
                  </a:lnTo>
                  <a:lnTo>
                    <a:pt x="9677" y="4800"/>
                  </a:lnTo>
                  <a:lnTo>
                    <a:pt x="7762" y="5787"/>
                  </a:lnTo>
                  <a:lnTo>
                    <a:pt x="35737" y="61137"/>
                  </a:lnTo>
                  <a:lnTo>
                    <a:pt x="37668" y="60172"/>
                  </a:lnTo>
                  <a:lnTo>
                    <a:pt x="40024" y="60172"/>
                  </a:lnTo>
                  <a:lnTo>
                    <a:pt x="39649" y="59397"/>
                  </a:lnTo>
                  <a:lnTo>
                    <a:pt x="39611" y="59220"/>
                  </a:lnTo>
                  <a:lnTo>
                    <a:pt x="9677" y="0"/>
                  </a:lnTo>
                  <a:close/>
                </a:path>
                <a:path w="43814" h="208914">
                  <a:moveTo>
                    <a:pt x="37668" y="60172"/>
                  </a:moveTo>
                  <a:lnTo>
                    <a:pt x="35850" y="61010"/>
                  </a:lnTo>
                  <a:lnTo>
                    <a:pt x="37668" y="60172"/>
                  </a:lnTo>
                  <a:close/>
                </a:path>
                <a:path w="43814" h="208914">
                  <a:moveTo>
                    <a:pt x="4838" y="4800"/>
                  </a:moveTo>
                  <a:lnTo>
                    <a:pt x="2921" y="5803"/>
                  </a:lnTo>
                  <a:lnTo>
                    <a:pt x="3886" y="7721"/>
                  </a:lnTo>
                  <a:lnTo>
                    <a:pt x="5845" y="6744"/>
                  </a:lnTo>
                  <a:lnTo>
                    <a:pt x="4838" y="4800"/>
                  </a:lnTo>
                  <a:close/>
                </a:path>
                <a:path w="43814" h="208914">
                  <a:moveTo>
                    <a:pt x="5845" y="6744"/>
                  </a:moveTo>
                  <a:lnTo>
                    <a:pt x="3886" y="7721"/>
                  </a:lnTo>
                  <a:lnTo>
                    <a:pt x="6351" y="7721"/>
                  </a:lnTo>
                  <a:lnTo>
                    <a:pt x="5845" y="6744"/>
                  </a:lnTo>
                  <a:close/>
                </a:path>
                <a:path w="43814" h="208914">
                  <a:moveTo>
                    <a:pt x="7263" y="4800"/>
                  </a:moveTo>
                  <a:lnTo>
                    <a:pt x="4838" y="4800"/>
                  </a:lnTo>
                  <a:lnTo>
                    <a:pt x="5845" y="6744"/>
                  </a:lnTo>
                  <a:lnTo>
                    <a:pt x="7762" y="5787"/>
                  </a:lnTo>
                  <a:lnTo>
                    <a:pt x="7263" y="4800"/>
                  </a:lnTo>
                  <a:close/>
                </a:path>
                <a:path w="43814" h="208914">
                  <a:moveTo>
                    <a:pt x="8724" y="2895"/>
                  </a:moveTo>
                  <a:lnTo>
                    <a:pt x="6794" y="3873"/>
                  </a:lnTo>
                  <a:lnTo>
                    <a:pt x="7762" y="5787"/>
                  </a:lnTo>
                  <a:lnTo>
                    <a:pt x="9639" y="4851"/>
                  </a:lnTo>
                  <a:lnTo>
                    <a:pt x="8724" y="28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525164" y="3197872"/>
              <a:ext cx="18415" cy="12700"/>
            </a:xfrm>
            <a:custGeom>
              <a:avLst/>
              <a:gdLst/>
              <a:ahLst/>
              <a:cxnLst/>
              <a:rect l="l" t="t" r="r" b="b"/>
              <a:pathLst>
                <a:path w="18414" h="12700">
                  <a:moveTo>
                    <a:pt x="17945" y="0"/>
                  </a:moveTo>
                  <a:lnTo>
                    <a:pt x="0" y="0"/>
                  </a:lnTo>
                  <a:lnTo>
                    <a:pt x="0" y="12115"/>
                  </a:lnTo>
                  <a:lnTo>
                    <a:pt x="17945" y="12115"/>
                  </a:lnTo>
                  <a:lnTo>
                    <a:pt x="17945" y="0"/>
                  </a:lnTo>
                  <a:close/>
                </a:path>
              </a:pathLst>
            </a:custGeom>
            <a:solidFill>
              <a:srgbClr val="6768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456470" y="3135693"/>
              <a:ext cx="6985" cy="38100"/>
            </a:xfrm>
            <a:custGeom>
              <a:avLst/>
              <a:gdLst/>
              <a:ahLst/>
              <a:cxnLst/>
              <a:rect l="l" t="t" r="r" b="b"/>
              <a:pathLst>
                <a:path w="6985" h="38100">
                  <a:moveTo>
                    <a:pt x="4343" y="29146"/>
                  </a:moveTo>
                  <a:lnTo>
                    <a:pt x="0" y="29146"/>
                  </a:lnTo>
                  <a:lnTo>
                    <a:pt x="0" y="37833"/>
                  </a:lnTo>
                  <a:lnTo>
                    <a:pt x="4343" y="37833"/>
                  </a:lnTo>
                  <a:lnTo>
                    <a:pt x="4343" y="29146"/>
                  </a:lnTo>
                  <a:close/>
                </a:path>
                <a:path w="6985" h="38100">
                  <a:moveTo>
                    <a:pt x="6972" y="0"/>
                  </a:moveTo>
                  <a:lnTo>
                    <a:pt x="2628" y="0"/>
                  </a:lnTo>
                  <a:lnTo>
                    <a:pt x="2628" y="8686"/>
                  </a:lnTo>
                  <a:lnTo>
                    <a:pt x="6972" y="8686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338626" y="2982874"/>
              <a:ext cx="4445" cy="62865"/>
            </a:xfrm>
            <a:custGeom>
              <a:avLst/>
              <a:gdLst/>
              <a:ahLst/>
              <a:cxnLst/>
              <a:rect l="l" t="t" r="r" b="b"/>
              <a:pathLst>
                <a:path w="4445" h="62864">
                  <a:moveTo>
                    <a:pt x="4229" y="0"/>
                  </a:moveTo>
                  <a:lnTo>
                    <a:pt x="0" y="0"/>
                  </a:lnTo>
                  <a:lnTo>
                    <a:pt x="0" y="62636"/>
                  </a:lnTo>
                  <a:lnTo>
                    <a:pt x="4229" y="62636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299764" y="3214446"/>
              <a:ext cx="13970" cy="4445"/>
            </a:xfrm>
            <a:custGeom>
              <a:avLst/>
              <a:gdLst/>
              <a:ahLst/>
              <a:cxnLst/>
              <a:rect l="l" t="t" r="r" b="b"/>
              <a:pathLst>
                <a:path w="13970" h="4444">
                  <a:moveTo>
                    <a:pt x="13487" y="0"/>
                  </a:moveTo>
                  <a:lnTo>
                    <a:pt x="0" y="0"/>
                  </a:lnTo>
                  <a:lnTo>
                    <a:pt x="0" y="4229"/>
                  </a:lnTo>
                  <a:lnTo>
                    <a:pt x="13487" y="4229"/>
                  </a:lnTo>
                  <a:lnTo>
                    <a:pt x="134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253600" y="2865107"/>
              <a:ext cx="57785" cy="147320"/>
            </a:xfrm>
            <a:custGeom>
              <a:avLst/>
              <a:gdLst/>
              <a:ahLst/>
              <a:cxnLst/>
              <a:rect l="l" t="t" r="r" b="b"/>
              <a:pathLst>
                <a:path w="57785" h="147319">
                  <a:moveTo>
                    <a:pt x="56959" y="0"/>
                  </a:moveTo>
                  <a:lnTo>
                    <a:pt x="0" y="12"/>
                  </a:lnTo>
                  <a:lnTo>
                    <a:pt x="863" y="146481"/>
                  </a:lnTo>
                  <a:lnTo>
                    <a:pt x="57721" y="146951"/>
                  </a:lnTo>
                  <a:lnTo>
                    <a:pt x="56959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251428" y="2862948"/>
              <a:ext cx="62230" cy="151765"/>
            </a:xfrm>
            <a:custGeom>
              <a:avLst/>
              <a:gdLst/>
              <a:ahLst/>
              <a:cxnLst/>
              <a:rect l="l" t="t" r="r" b="b"/>
              <a:pathLst>
                <a:path w="62229" h="151764">
                  <a:moveTo>
                    <a:pt x="2171" y="2171"/>
                  </a:moveTo>
                  <a:lnTo>
                    <a:pt x="12" y="2184"/>
                  </a:lnTo>
                  <a:lnTo>
                    <a:pt x="889" y="150787"/>
                  </a:lnTo>
                  <a:lnTo>
                    <a:pt x="62064" y="151295"/>
                  </a:lnTo>
                  <a:lnTo>
                    <a:pt x="62052" y="149136"/>
                  </a:lnTo>
                  <a:lnTo>
                    <a:pt x="57721" y="149136"/>
                  </a:lnTo>
                  <a:lnTo>
                    <a:pt x="57709" y="146933"/>
                  </a:lnTo>
                  <a:lnTo>
                    <a:pt x="5181" y="146507"/>
                  </a:lnTo>
                  <a:lnTo>
                    <a:pt x="4343" y="4330"/>
                  </a:lnTo>
                  <a:lnTo>
                    <a:pt x="2171" y="4330"/>
                  </a:lnTo>
                  <a:lnTo>
                    <a:pt x="2171" y="2171"/>
                  </a:lnTo>
                  <a:close/>
                </a:path>
                <a:path w="62229" h="151764">
                  <a:moveTo>
                    <a:pt x="57709" y="146933"/>
                  </a:moveTo>
                  <a:lnTo>
                    <a:pt x="57721" y="149136"/>
                  </a:lnTo>
                  <a:lnTo>
                    <a:pt x="59893" y="149110"/>
                  </a:lnTo>
                  <a:lnTo>
                    <a:pt x="59905" y="146951"/>
                  </a:lnTo>
                  <a:lnTo>
                    <a:pt x="57709" y="146933"/>
                  </a:lnTo>
                  <a:close/>
                </a:path>
                <a:path w="62229" h="151764">
                  <a:moveTo>
                    <a:pt x="61290" y="2159"/>
                  </a:moveTo>
                  <a:lnTo>
                    <a:pt x="59131" y="2159"/>
                  </a:lnTo>
                  <a:lnTo>
                    <a:pt x="59131" y="4318"/>
                  </a:lnTo>
                  <a:lnTo>
                    <a:pt x="56981" y="4330"/>
                  </a:lnTo>
                  <a:lnTo>
                    <a:pt x="57201" y="54720"/>
                  </a:lnTo>
                  <a:lnTo>
                    <a:pt x="57709" y="146933"/>
                  </a:lnTo>
                  <a:lnTo>
                    <a:pt x="59905" y="146951"/>
                  </a:lnTo>
                  <a:lnTo>
                    <a:pt x="59893" y="149110"/>
                  </a:lnTo>
                  <a:lnTo>
                    <a:pt x="57721" y="149136"/>
                  </a:lnTo>
                  <a:lnTo>
                    <a:pt x="62052" y="149136"/>
                  </a:lnTo>
                  <a:lnTo>
                    <a:pt x="61647" y="79466"/>
                  </a:lnTo>
                  <a:lnTo>
                    <a:pt x="61290" y="2159"/>
                  </a:lnTo>
                  <a:close/>
                </a:path>
                <a:path w="62229" h="151764">
                  <a:moveTo>
                    <a:pt x="4330" y="2159"/>
                  </a:moveTo>
                  <a:lnTo>
                    <a:pt x="2171" y="2171"/>
                  </a:lnTo>
                  <a:lnTo>
                    <a:pt x="2171" y="4330"/>
                  </a:lnTo>
                  <a:lnTo>
                    <a:pt x="4343" y="4330"/>
                  </a:lnTo>
                  <a:lnTo>
                    <a:pt x="4330" y="2159"/>
                  </a:lnTo>
                  <a:close/>
                </a:path>
                <a:path w="62229" h="151764">
                  <a:moveTo>
                    <a:pt x="4343" y="4330"/>
                  </a:moveTo>
                  <a:lnTo>
                    <a:pt x="2171" y="4330"/>
                  </a:lnTo>
                  <a:lnTo>
                    <a:pt x="4343" y="4330"/>
                  </a:lnTo>
                  <a:close/>
                </a:path>
                <a:path w="62229" h="151764">
                  <a:moveTo>
                    <a:pt x="56972" y="2159"/>
                  </a:moveTo>
                  <a:lnTo>
                    <a:pt x="4330" y="2159"/>
                  </a:lnTo>
                  <a:lnTo>
                    <a:pt x="4343" y="4330"/>
                  </a:lnTo>
                  <a:lnTo>
                    <a:pt x="56981" y="4318"/>
                  </a:lnTo>
                  <a:lnTo>
                    <a:pt x="56972" y="2159"/>
                  </a:lnTo>
                  <a:close/>
                </a:path>
                <a:path w="62229" h="151764">
                  <a:moveTo>
                    <a:pt x="59131" y="2159"/>
                  </a:moveTo>
                  <a:lnTo>
                    <a:pt x="56972" y="2159"/>
                  </a:lnTo>
                  <a:lnTo>
                    <a:pt x="56981" y="4318"/>
                  </a:lnTo>
                  <a:lnTo>
                    <a:pt x="59131" y="4318"/>
                  </a:lnTo>
                  <a:lnTo>
                    <a:pt x="59131" y="2159"/>
                  </a:lnTo>
                  <a:close/>
                </a:path>
                <a:path w="62229" h="151764">
                  <a:moveTo>
                    <a:pt x="61290" y="0"/>
                  </a:moveTo>
                  <a:lnTo>
                    <a:pt x="0" y="12"/>
                  </a:lnTo>
                  <a:lnTo>
                    <a:pt x="12" y="2184"/>
                  </a:lnTo>
                  <a:lnTo>
                    <a:pt x="61290" y="2159"/>
                  </a:lnTo>
                  <a:lnTo>
                    <a:pt x="612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262655" y="295527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233" y="20116"/>
                  </a:moveTo>
                  <a:lnTo>
                    <a:pt x="38646" y="12293"/>
                  </a:lnTo>
                  <a:lnTo>
                    <a:pt x="34340" y="5892"/>
                  </a:lnTo>
                  <a:lnTo>
                    <a:pt x="27940" y="1587"/>
                  </a:lnTo>
                  <a:lnTo>
                    <a:pt x="20116" y="0"/>
                  </a:lnTo>
                  <a:lnTo>
                    <a:pt x="12280" y="1587"/>
                  </a:lnTo>
                  <a:lnTo>
                    <a:pt x="5880" y="5892"/>
                  </a:lnTo>
                  <a:lnTo>
                    <a:pt x="1574" y="12293"/>
                  </a:lnTo>
                  <a:lnTo>
                    <a:pt x="0" y="20116"/>
                  </a:lnTo>
                  <a:lnTo>
                    <a:pt x="1574" y="27940"/>
                  </a:lnTo>
                  <a:lnTo>
                    <a:pt x="5880" y="34328"/>
                  </a:lnTo>
                  <a:lnTo>
                    <a:pt x="12280" y="38633"/>
                  </a:lnTo>
                  <a:lnTo>
                    <a:pt x="20116" y="40208"/>
                  </a:lnTo>
                  <a:lnTo>
                    <a:pt x="27940" y="38633"/>
                  </a:lnTo>
                  <a:lnTo>
                    <a:pt x="34340" y="34328"/>
                  </a:lnTo>
                  <a:lnTo>
                    <a:pt x="38646" y="27940"/>
                  </a:lnTo>
                  <a:lnTo>
                    <a:pt x="40233" y="20116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258731" y="2951390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30">
                  <a:moveTo>
                    <a:pt x="40157" y="24003"/>
                  </a:moveTo>
                  <a:lnTo>
                    <a:pt x="35179" y="15405"/>
                  </a:lnTo>
                  <a:lnTo>
                    <a:pt x="35179" y="24003"/>
                  </a:lnTo>
                  <a:lnTo>
                    <a:pt x="29806" y="33286"/>
                  </a:lnTo>
                  <a:lnTo>
                    <a:pt x="19138" y="33286"/>
                  </a:lnTo>
                  <a:lnTo>
                    <a:pt x="13766" y="24003"/>
                  </a:lnTo>
                  <a:lnTo>
                    <a:pt x="19138" y="14744"/>
                  </a:lnTo>
                  <a:lnTo>
                    <a:pt x="29819" y="14744"/>
                  </a:lnTo>
                  <a:lnTo>
                    <a:pt x="35179" y="24003"/>
                  </a:lnTo>
                  <a:lnTo>
                    <a:pt x="35179" y="15405"/>
                  </a:lnTo>
                  <a:lnTo>
                    <a:pt x="34798" y="14744"/>
                  </a:lnTo>
                  <a:lnTo>
                    <a:pt x="32308" y="10426"/>
                  </a:lnTo>
                  <a:lnTo>
                    <a:pt x="31064" y="10426"/>
                  </a:lnTo>
                  <a:lnTo>
                    <a:pt x="16649" y="10426"/>
                  </a:lnTo>
                  <a:lnTo>
                    <a:pt x="8775" y="24003"/>
                  </a:lnTo>
                  <a:lnTo>
                    <a:pt x="16649" y="37604"/>
                  </a:lnTo>
                  <a:lnTo>
                    <a:pt x="32308" y="37604"/>
                  </a:lnTo>
                  <a:lnTo>
                    <a:pt x="34798" y="33286"/>
                  </a:lnTo>
                  <a:lnTo>
                    <a:pt x="40157" y="24003"/>
                  </a:lnTo>
                  <a:close/>
                </a:path>
                <a:path w="49529" h="49530">
                  <a:moveTo>
                    <a:pt x="48983" y="24472"/>
                  </a:moveTo>
                  <a:lnTo>
                    <a:pt x="47040" y="14947"/>
                  </a:lnTo>
                  <a:lnTo>
                    <a:pt x="44665" y="11442"/>
                  </a:lnTo>
                  <a:lnTo>
                    <a:pt x="44665" y="24472"/>
                  </a:lnTo>
                  <a:lnTo>
                    <a:pt x="43053" y="32334"/>
                  </a:lnTo>
                  <a:lnTo>
                    <a:pt x="38696" y="38747"/>
                  </a:lnTo>
                  <a:lnTo>
                    <a:pt x="32308" y="43065"/>
                  </a:lnTo>
                  <a:lnTo>
                    <a:pt x="24511" y="44653"/>
                  </a:lnTo>
                  <a:lnTo>
                    <a:pt x="16611" y="43065"/>
                  </a:lnTo>
                  <a:lnTo>
                    <a:pt x="10198" y="38735"/>
                  </a:lnTo>
                  <a:lnTo>
                    <a:pt x="5892" y="32321"/>
                  </a:lnTo>
                  <a:lnTo>
                    <a:pt x="4318" y="24472"/>
                  </a:lnTo>
                  <a:lnTo>
                    <a:pt x="5892" y="16637"/>
                  </a:lnTo>
                  <a:lnTo>
                    <a:pt x="10198" y="10223"/>
                  </a:lnTo>
                  <a:lnTo>
                    <a:pt x="16624" y="5905"/>
                  </a:lnTo>
                  <a:lnTo>
                    <a:pt x="24511" y="4318"/>
                  </a:lnTo>
                  <a:lnTo>
                    <a:pt x="32321" y="5918"/>
                  </a:lnTo>
                  <a:lnTo>
                    <a:pt x="38722" y="10236"/>
                  </a:lnTo>
                  <a:lnTo>
                    <a:pt x="43065" y="16637"/>
                  </a:lnTo>
                  <a:lnTo>
                    <a:pt x="44665" y="24472"/>
                  </a:lnTo>
                  <a:lnTo>
                    <a:pt x="44665" y="11442"/>
                  </a:lnTo>
                  <a:lnTo>
                    <a:pt x="41783" y="7175"/>
                  </a:lnTo>
                  <a:lnTo>
                    <a:pt x="37553" y="4318"/>
                  </a:lnTo>
                  <a:lnTo>
                    <a:pt x="33997" y="1930"/>
                  </a:lnTo>
                  <a:lnTo>
                    <a:pt x="24511" y="0"/>
                  </a:lnTo>
                  <a:lnTo>
                    <a:pt x="14947" y="1943"/>
                  </a:lnTo>
                  <a:lnTo>
                    <a:pt x="7162" y="7188"/>
                  </a:lnTo>
                  <a:lnTo>
                    <a:pt x="1917" y="14960"/>
                  </a:lnTo>
                  <a:lnTo>
                    <a:pt x="0" y="24472"/>
                  </a:lnTo>
                  <a:lnTo>
                    <a:pt x="1930" y="34023"/>
                  </a:lnTo>
                  <a:lnTo>
                    <a:pt x="7188" y="41808"/>
                  </a:lnTo>
                  <a:lnTo>
                    <a:pt x="14947" y="47040"/>
                  </a:lnTo>
                  <a:lnTo>
                    <a:pt x="24511" y="48971"/>
                  </a:lnTo>
                  <a:lnTo>
                    <a:pt x="34023" y="47040"/>
                  </a:lnTo>
                  <a:lnTo>
                    <a:pt x="37553" y="44653"/>
                  </a:lnTo>
                  <a:lnTo>
                    <a:pt x="41795" y="41795"/>
                  </a:lnTo>
                  <a:lnTo>
                    <a:pt x="47040" y="34010"/>
                  </a:lnTo>
                  <a:lnTo>
                    <a:pt x="48983" y="244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275723" y="296829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607" y="0"/>
                  </a:moveTo>
                  <a:lnTo>
                    <a:pt x="3352" y="0"/>
                  </a:lnTo>
                  <a:lnTo>
                    <a:pt x="0" y="3340"/>
                  </a:lnTo>
                  <a:lnTo>
                    <a:pt x="0" y="7480"/>
                  </a:lnTo>
                  <a:lnTo>
                    <a:pt x="0" y="11620"/>
                  </a:lnTo>
                  <a:lnTo>
                    <a:pt x="3352" y="14960"/>
                  </a:lnTo>
                  <a:lnTo>
                    <a:pt x="11607" y="14960"/>
                  </a:lnTo>
                  <a:lnTo>
                    <a:pt x="14973" y="11620"/>
                  </a:lnTo>
                  <a:lnTo>
                    <a:pt x="14973" y="3340"/>
                  </a:lnTo>
                  <a:lnTo>
                    <a:pt x="1160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273564" y="2966135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960" y="0"/>
                  </a:moveTo>
                  <a:lnTo>
                    <a:pt x="4330" y="0"/>
                  </a:lnTo>
                  <a:lnTo>
                    <a:pt x="0" y="4305"/>
                  </a:lnTo>
                  <a:lnTo>
                    <a:pt x="0" y="14973"/>
                  </a:lnTo>
                  <a:lnTo>
                    <a:pt x="4330" y="19278"/>
                  </a:lnTo>
                  <a:lnTo>
                    <a:pt x="14960" y="19278"/>
                  </a:lnTo>
                  <a:lnTo>
                    <a:pt x="19291" y="14973"/>
                  </a:lnTo>
                  <a:lnTo>
                    <a:pt x="6705" y="14960"/>
                  </a:lnTo>
                  <a:lnTo>
                    <a:pt x="4330" y="12585"/>
                  </a:lnTo>
                  <a:lnTo>
                    <a:pt x="4330" y="6692"/>
                  </a:lnTo>
                  <a:lnTo>
                    <a:pt x="6705" y="4318"/>
                  </a:lnTo>
                  <a:lnTo>
                    <a:pt x="19291" y="4318"/>
                  </a:lnTo>
                  <a:lnTo>
                    <a:pt x="14960" y="0"/>
                  </a:lnTo>
                  <a:close/>
                </a:path>
                <a:path w="19685" h="19685">
                  <a:moveTo>
                    <a:pt x="19291" y="4318"/>
                  </a:moveTo>
                  <a:lnTo>
                    <a:pt x="12560" y="4318"/>
                  </a:lnTo>
                  <a:lnTo>
                    <a:pt x="14960" y="6692"/>
                  </a:lnTo>
                  <a:lnTo>
                    <a:pt x="14960" y="12585"/>
                  </a:lnTo>
                  <a:lnTo>
                    <a:pt x="12560" y="14960"/>
                  </a:lnTo>
                  <a:lnTo>
                    <a:pt x="19291" y="14960"/>
                  </a:lnTo>
                  <a:lnTo>
                    <a:pt x="1929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698113" y="2261082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26746" y="11569"/>
                  </a:moveTo>
                  <a:lnTo>
                    <a:pt x="20053" y="0"/>
                  </a:lnTo>
                  <a:lnTo>
                    <a:pt x="6667" y="0"/>
                  </a:lnTo>
                  <a:lnTo>
                    <a:pt x="0" y="11569"/>
                  </a:lnTo>
                  <a:lnTo>
                    <a:pt x="6667" y="23152"/>
                  </a:lnTo>
                  <a:lnTo>
                    <a:pt x="20053" y="23152"/>
                  </a:lnTo>
                  <a:lnTo>
                    <a:pt x="26746" y="11569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697465" y="2260638"/>
              <a:ext cx="29209" cy="25400"/>
            </a:xfrm>
            <a:custGeom>
              <a:avLst/>
              <a:gdLst/>
              <a:ahLst/>
              <a:cxnLst/>
              <a:rect l="l" t="t" r="r" b="b"/>
              <a:pathLst>
                <a:path w="29210" h="25400">
                  <a:moveTo>
                    <a:pt x="20294" y="0"/>
                  </a:moveTo>
                  <a:lnTo>
                    <a:pt x="7200" y="0"/>
                  </a:lnTo>
                  <a:lnTo>
                    <a:pt x="0" y="12445"/>
                  </a:lnTo>
                  <a:lnTo>
                    <a:pt x="7200" y="24891"/>
                  </a:lnTo>
                  <a:lnTo>
                    <a:pt x="21539" y="24891"/>
                  </a:lnTo>
                  <a:lnTo>
                    <a:pt x="24041" y="20574"/>
                  </a:lnTo>
                  <a:lnTo>
                    <a:pt x="9690" y="20574"/>
                  </a:lnTo>
                  <a:lnTo>
                    <a:pt x="4978" y="12445"/>
                  </a:lnTo>
                  <a:lnTo>
                    <a:pt x="9690" y="4317"/>
                  </a:lnTo>
                  <a:lnTo>
                    <a:pt x="19046" y="4317"/>
                  </a:lnTo>
                  <a:lnTo>
                    <a:pt x="18427" y="3251"/>
                  </a:lnTo>
                  <a:lnTo>
                    <a:pt x="20294" y="2158"/>
                  </a:lnTo>
                  <a:lnTo>
                    <a:pt x="20294" y="0"/>
                  </a:lnTo>
                  <a:close/>
                </a:path>
                <a:path w="29210" h="25400">
                  <a:moveTo>
                    <a:pt x="20294" y="2158"/>
                  </a:moveTo>
                  <a:lnTo>
                    <a:pt x="18427" y="3251"/>
                  </a:lnTo>
                  <a:lnTo>
                    <a:pt x="23761" y="12445"/>
                  </a:lnTo>
                  <a:lnTo>
                    <a:pt x="19050" y="20574"/>
                  </a:lnTo>
                  <a:lnTo>
                    <a:pt x="24041" y="20574"/>
                  </a:lnTo>
                  <a:lnTo>
                    <a:pt x="28752" y="12445"/>
                  </a:lnTo>
                  <a:lnTo>
                    <a:pt x="24041" y="4317"/>
                  </a:lnTo>
                  <a:lnTo>
                    <a:pt x="20294" y="4317"/>
                  </a:lnTo>
                  <a:lnTo>
                    <a:pt x="20294" y="2158"/>
                  </a:lnTo>
                  <a:close/>
                </a:path>
                <a:path w="29210" h="25400">
                  <a:moveTo>
                    <a:pt x="21539" y="0"/>
                  </a:moveTo>
                  <a:lnTo>
                    <a:pt x="20294" y="0"/>
                  </a:lnTo>
                  <a:lnTo>
                    <a:pt x="20294" y="4317"/>
                  </a:lnTo>
                  <a:lnTo>
                    <a:pt x="24041" y="4317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705110" y="226668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452" y="0"/>
                  </a:moveTo>
                  <a:lnTo>
                    <a:pt x="3022" y="0"/>
                  </a:lnTo>
                  <a:lnTo>
                    <a:pt x="0" y="3009"/>
                  </a:lnTo>
                  <a:lnTo>
                    <a:pt x="0" y="6743"/>
                  </a:lnTo>
                  <a:lnTo>
                    <a:pt x="0" y="10464"/>
                  </a:lnTo>
                  <a:lnTo>
                    <a:pt x="3022" y="13487"/>
                  </a:lnTo>
                  <a:lnTo>
                    <a:pt x="10452" y="13487"/>
                  </a:lnTo>
                  <a:lnTo>
                    <a:pt x="13474" y="10464"/>
                  </a:lnTo>
                  <a:lnTo>
                    <a:pt x="13474" y="3009"/>
                  </a:lnTo>
                  <a:lnTo>
                    <a:pt x="10452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702964" y="2264524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13792" y="0"/>
                  </a:moveTo>
                  <a:lnTo>
                    <a:pt x="3975" y="12"/>
                  </a:lnTo>
                  <a:lnTo>
                    <a:pt x="0" y="3975"/>
                  </a:lnTo>
                  <a:lnTo>
                    <a:pt x="0" y="13817"/>
                  </a:lnTo>
                  <a:lnTo>
                    <a:pt x="3975" y="17792"/>
                  </a:lnTo>
                  <a:lnTo>
                    <a:pt x="13792" y="17792"/>
                  </a:lnTo>
                  <a:lnTo>
                    <a:pt x="17767" y="13817"/>
                  </a:lnTo>
                  <a:lnTo>
                    <a:pt x="17767" y="13474"/>
                  </a:lnTo>
                  <a:lnTo>
                    <a:pt x="6350" y="13474"/>
                  </a:lnTo>
                  <a:lnTo>
                    <a:pt x="4305" y="11429"/>
                  </a:lnTo>
                  <a:lnTo>
                    <a:pt x="4305" y="6362"/>
                  </a:lnTo>
                  <a:lnTo>
                    <a:pt x="6350" y="4318"/>
                  </a:lnTo>
                  <a:lnTo>
                    <a:pt x="17767" y="4318"/>
                  </a:lnTo>
                  <a:lnTo>
                    <a:pt x="17767" y="3975"/>
                  </a:lnTo>
                  <a:lnTo>
                    <a:pt x="13792" y="0"/>
                  </a:lnTo>
                  <a:close/>
                </a:path>
                <a:path w="17779" h="18414">
                  <a:moveTo>
                    <a:pt x="17767" y="4318"/>
                  </a:moveTo>
                  <a:lnTo>
                    <a:pt x="11391" y="4318"/>
                  </a:lnTo>
                  <a:lnTo>
                    <a:pt x="13462" y="6362"/>
                  </a:lnTo>
                  <a:lnTo>
                    <a:pt x="13462" y="11429"/>
                  </a:lnTo>
                  <a:lnTo>
                    <a:pt x="11391" y="13474"/>
                  </a:lnTo>
                  <a:lnTo>
                    <a:pt x="17767" y="13474"/>
                  </a:lnTo>
                  <a:lnTo>
                    <a:pt x="1776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698113" y="2437104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26746" y="11569"/>
                  </a:moveTo>
                  <a:lnTo>
                    <a:pt x="20053" y="0"/>
                  </a:lnTo>
                  <a:lnTo>
                    <a:pt x="6667" y="0"/>
                  </a:lnTo>
                  <a:lnTo>
                    <a:pt x="0" y="11569"/>
                  </a:lnTo>
                  <a:lnTo>
                    <a:pt x="6667" y="23152"/>
                  </a:lnTo>
                  <a:lnTo>
                    <a:pt x="20053" y="23152"/>
                  </a:lnTo>
                  <a:lnTo>
                    <a:pt x="26746" y="11569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697465" y="2436672"/>
              <a:ext cx="29209" cy="25400"/>
            </a:xfrm>
            <a:custGeom>
              <a:avLst/>
              <a:gdLst/>
              <a:ahLst/>
              <a:cxnLst/>
              <a:rect l="l" t="t" r="r" b="b"/>
              <a:pathLst>
                <a:path w="29210" h="25400">
                  <a:moveTo>
                    <a:pt x="20294" y="0"/>
                  </a:moveTo>
                  <a:lnTo>
                    <a:pt x="7200" y="0"/>
                  </a:lnTo>
                  <a:lnTo>
                    <a:pt x="0" y="12433"/>
                  </a:lnTo>
                  <a:lnTo>
                    <a:pt x="7200" y="24879"/>
                  </a:lnTo>
                  <a:lnTo>
                    <a:pt x="21539" y="24879"/>
                  </a:lnTo>
                  <a:lnTo>
                    <a:pt x="24041" y="20561"/>
                  </a:lnTo>
                  <a:lnTo>
                    <a:pt x="9690" y="20561"/>
                  </a:lnTo>
                  <a:lnTo>
                    <a:pt x="4978" y="12433"/>
                  </a:lnTo>
                  <a:lnTo>
                    <a:pt x="9690" y="4317"/>
                  </a:lnTo>
                  <a:lnTo>
                    <a:pt x="19053" y="4317"/>
                  </a:lnTo>
                  <a:lnTo>
                    <a:pt x="18427" y="3238"/>
                  </a:lnTo>
                  <a:lnTo>
                    <a:pt x="20294" y="2158"/>
                  </a:lnTo>
                  <a:lnTo>
                    <a:pt x="20294" y="0"/>
                  </a:lnTo>
                  <a:close/>
                </a:path>
                <a:path w="29210" h="25400">
                  <a:moveTo>
                    <a:pt x="20294" y="2158"/>
                  </a:moveTo>
                  <a:lnTo>
                    <a:pt x="18427" y="3238"/>
                  </a:lnTo>
                  <a:lnTo>
                    <a:pt x="23761" y="12433"/>
                  </a:lnTo>
                  <a:lnTo>
                    <a:pt x="19050" y="20561"/>
                  </a:lnTo>
                  <a:lnTo>
                    <a:pt x="24041" y="20561"/>
                  </a:lnTo>
                  <a:lnTo>
                    <a:pt x="28752" y="12433"/>
                  </a:lnTo>
                  <a:lnTo>
                    <a:pt x="24044" y="4317"/>
                  </a:lnTo>
                  <a:lnTo>
                    <a:pt x="20294" y="4317"/>
                  </a:lnTo>
                  <a:lnTo>
                    <a:pt x="20294" y="2158"/>
                  </a:lnTo>
                  <a:close/>
                </a:path>
                <a:path w="29210" h="25400">
                  <a:moveTo>
                    <a:pt x="21539" y="0"/>
                  </a:moveTo>
                  <a:lnTo>
                    <a:pt x="20294" y="0"/>
                  </a:lnTo>
                  <a:lnTo>
                    <a:pt x="20294" y="4317"/>
                  </a:lnTo>
                  <a:lnTo>
                    <a:pt x="24044" y="4317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705110" y="244270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452" y="0"/>
                  </a:moveTo>
                  <a:lnTo>
                    <a:pt x="3022" y="0"/>
                  </a:lnTo>
                  <a:lnTo>
                    <a:pt x="0" y="3009"/>
                  </a:lnTo>
                  <a:lnTo>
                    <a:pt x="0" y="6743"/>
                  </a:lnTo>
                  <a:lnTo>
                    <a:pt x="0" y="10464"/>
                  </a:lnTo>
                  <a:lnTo>
                    <a:pt x="3022" y="13487"/>
                  </a:lnTo>
                  <a:lnTo>
                    <a:pt x="10452" y="13487"/>
                  </a:lnTo>
                  <a:lnTo>
                    <a:pt x="13474" y="10464"/>
                  </a:lnTo>
                  <a:lnTo>
                    <a:pt x="13474" y="3009"/>
                  </a:lnTo>
                  <a:lnTo>
                    <a:pt x="10452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702964" y="2440546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13792" y="0"/>
                  </a:moveTo>
                  <a:lnTo>
                    <a:pt x="3975" y="12"/>
                  </a:lnTo>
                  <a:lnTo>
                    <a:pt x="0" y="3975"/>
                  </a:lnTo>
                  <a:lnTo>
                    <a:pt x="12" y="13817"/>
                  </a:lnTo>
                  <a:lnTo>
                    <a:pt x="3975" y="17792"/>
                  </a:lnTo>
                  <a:lnTo>
                    <a:pt x="13804" y="17792"/>
                  </a:lnTo>
                  <a:lnTo>
                    <a:pt x="17767" y="13817"/>
                  </a:lnTo>
                  <a:lnTo>
                    <a:pt x="17767" y="13487"/>
                  </a:lnTo>
                  <a:lnTo>
                    <a:pt x="6350" y="13487"/>
                  </a:lnTo>
                  <a:lnTo>
                    <a:pt x="4305" y="11429"/>
                  </a:lnTo>
                  <a:lnTo>
                    <a:pt x="4305" y="6362"/>
                  </a:lnTo>
                  <a:lnTo>
                    <a:pt x="6350" y="4318"/>
                  </a:lnTo>
                  <a:lnTo>
                    <a:pt x="17767" y="4318"/>
                  </a:lnTo>
                  <a:lnTo>
                    <a:pt x="17767" y="3975"/>
                  </a:lnTo>
                  <a:lnTo>
                    <a:pt x="13792" y="0"/>
                  </a:lnTo>
                  <a:close/>
                </a:path>
                <a:path w="17779" h="18414">
                  <a:moveTo>
                    <a:pt x="17767" y="4318"/>
                  </a:moveTo>
                  <a:lnTo>
                    <a:pt x="11391" y="4318"/>
                  </a:lnTo>
                  <a:lnTo>
                    <a:pt x="13462" y="6362"/>
                  </a:lnTo>
                  <a:lnTo>
                    <a:pt x="13462" y="11429"/>
                  </a:lnTo>
                  <a:lnTo>
                    <a:pt x="11391" y="13487"/>
                  </a:lnTo>
                  <a:lnTo>
                    <a:pt x="17767" y="13487"/>
                  </a:lnTo>
                  <a:lnTo>
                    <a:pt x="1776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252457" y="3002762"/>
              <a:ext cx="313055" cy="318770"/>
            </a:xfrm>
            <a:custGeom>
              <a:avLst/>
              <a:gdLst/>
              <a:ahLst/>
              <a:cxnLst/>
              <a:rect l="l" t="t" r="r" b="b"/>
              <a:pathLst>
                <a:path w="313054" h="318770">
                  <a:moveTo>
                    <a:pt x="205612" y="299351"/>
                  </a:moveTo>
                  <a:lnTo>
                    <a:pt x="158750" y="299351"/>
                  </a:lnTo>
                  <a:lnTo>
                    <a:pt x="166168" y="300857"/>
                  </a:lnTo>
                  <a:lnTo>
                    <a:pt x="172237" y="304966"/>
                  </a:lnTo>
                  <a:lnTo>
                    <a:pt x="176334" y="311069"/>
                  </a:lnTo>
                  <a:lnTo>
                    <a:pt x="177838" y="318554"/>
                  </a:lnTo>
                  <a:lnTo>
                    <a:pt x="205612" y="318554"/>
                  </a:lnTo>
                  <a:lnTo>
                    <a:pt x="205612" y="299351"/>
                  </a:lnTo>
                  <a:close/>
                </a:path>
                <a:path w="313054" h="318770">
                  <a:moveTo>
                    <a:pt x="234759" y="214998"/>
                  </a:moveTo>
                  <a:lnTo>
                    <a:pt x="65138" y="214998"/>
                  </a:lnTo>
                  <a:lnTo>
                    <a:pt x="65379" y="215684"/>
                  </a:lnTo>
                  <a:lnTo>
                    <a:pt x="66395" y="215684"/>
                  </a:lnTo>
                  <a:lnTo>
                    <a:pt x="66395" y="268719"/>
                  </a:lnTo>
                  <a:lnTo>
                    <a:pt x="112801" y="268719"/>
                  </a:lnTo>
                  <a:lnTo>
                    <a:pt x="112801" y="317068"/>
                  </a:lnTo>
                  <a:lnTo>
                    <a:pt x="139661" y="317068"/>
                  </a:lnTo>
                  <a:lnTo>
                    <a:pt x="141519" y="310104"/>
                  </a:lnTo>
                  <a:lnTo>
                    <a:pt x="145691" y="304480"/>
                  </a:lnTo>
                  <a:lnTo>
                    <a:pt x="151620" y="300721"/>
                  </a:lnTo>
                  <a:lnTo>
                    <a:pt x="158750" y="299351"/>
                  </a:lnTo>
                  <a:lnTo>
                    <a:pt x="205612" y="299351"/>
                  </a:lnTo>
                  <a:lnTo>
                    <a:pt x="205612" y="270662"/>
                  </a:lnTo>
                  <a:lnTo>
                    <a:pt x="234645" y="270662"/>
                  </a:lnTo>
                  <a:lnTo>
                    <a:pt x="234645" y="238887"/>
                  </a:lnTo>
                  <a:lnTo>
                    <a:pt x="129603" y="238887"/>
                  </a:lnTo>
                  <a:lnTo>
                    <a:pt x="127888" y="237172"/>
                  </a:lnTo>
                  <a:lnTo>
                    <a:pt x="127888" y="233057"/>
                  </a:lnTo>
                  <a:lnTo>
                    <a:pt x="129603" y="231343"/>
                  </a:lnTo>
                  <a:lnTo>
                    <a:pt x="234645" y="231343"/>
                  </a:lnTo>
                  <a:lnTo>
                    <a:pt x="234759" y="215112"/>
                  </a:lnTo>
                  <a:close/>
                </a:path>
                <a:path w="313054" h="318770">
                  <a:moveTo>
                    <a:pt x="234645" y="270662"/>
                  </a:moveTo>
                  <a:lnTo>
                    <a:pt x="218528" y="270662"/>
                  </a:lnTo>
                  <a:lnTo>
                    <a:pt x="221386" y="275005"/>
                  </a:lnTo>
                  <a:lnTo>
                    <a:pt x="229908" y="278942"/>
                  </a:lnTo>
                  <a:lnTo>
                    <a:pt x="232041" y="279387"/>
                  </a:lnTo>
                  <a:lnTo>
                    <a:pt x="234645" y="279730"/>
                  </a:lnTo>
                  <a:lnTo>
                    <a:pt x="234645" y="270662"/>
                  </a:lnTo>
                  <a:close/>
                </a:path>
                <a:path w="313054" h="318770">
                  <a:moveTo>
                    <a:pt x="173037" y="231343"/>
                  </a:moveTo>
                  <a:lnTo>
                    <a:pt x="133718" y="231343"/>
                  </a:lnTo>
                  <a:lnTo>
                    <a:pt x="135432" y="233057"/>
                  </a:lnTo>
                  <a:lnTo>
                    <a:pt x="135432" y="237172"/>
                  </a:lnTo>
                  <a:lnTo>
                    <a:pt x="133718" y="238887"/>
                  </a:lnTo>
                  <a:lnTo>
                    <a:pt x="173037" y="238887"/>
                  </a:lnTo>
                  <a:lnTo>
                    <a:pt x="171323" y="237172"/>
                  </a:lnTo>
                  <a:lnTo>
                    <a:pt x="171323" y="233057"/>
                  </a:lnTo>
                  <a:lnTo>
                    <a:pt x="173037" y="231343"/>
                  </a:lnTo>
                  <a:close/>
                </a:path>
                <a:path w="313054" h="318770">
                  <a:moveTo>
                    <a:pt x="234645" y="231343"/>
                  </a:moveTo>
                  <a:lnTo>
                    <a:pt x="177152" y="231343"/>
                  </a:lnTo>
                  <a:lnTo>
                    <a:pt x="178866" y="233057"/>
                  </a:lnTo>
                  <a:lnTo>
                    <a:pt x="178866" y="237172"/>
                  </a:lnTo>
                  <a:lnTo>
                    <a:pt x="177152" y="238887"/>
                  </a:lnTo>
                  <a:lnTo>
                    <a:pt x="234645" y="238887"/>
                  </a:lnTo>
                  <a:lnTo>
                    <a:pt x="234645" y="231343"/>
                  </a:lnTo>
                  <a:close/>
                </a:path>
                <a:path w="313054" h="318770">
                  <a:moveTo>
                    <a:pt x="40220" y="208940"/>
                  </a:moveTo>
                  <a:lnTo>
                    <a:pt x="14389" y="209054"/>
                  </a:lnTo>
                  <a:lnTo>
                    <a:pt x="3073" y="216179"/>
                  </a:lnTo>
                  <a:lnTo>
                    <a:pt x="15189" y="216077"/>
                  </a:lnTo>
                  <a:lnTo>
                    <a:pt x="15189" y="210997"/>
                  </a:lnTo>
                  <a:lnTo>
                    <a:pt x="40882" y="210997"/>
                  </a:lnTo>
                  <a:lnTo>
                    <a:pt x="40220" y="208940"/>
                  </a:lnTo>
                  <a:close/>
                </a:path>
                <a:path w="313054" h="318770">
                  <a:moveTo>
                    <a:pt x="40882" y="210997"/>
                  </a:moveTo>
                  <a:lnTo>
                    <a:pt x="33134" y="210997"/>
                  </a:lnTo>
                  <a:lnTo>
                    <a:pt x="33134" y="215938"/>
                  </a:lnTo>
                  <a:lnTo>
                    <a:pt x="47307" y="215823"/>
                  </a:lnTo>
                  <a:lnTo>
                    <a:pt x="47307" y="215226"/>
                  </a:lnTo>
                  <a:lnTo>
                    <a:pt x="44564" y="215226"/>
                  </a:lnTo>
                  <a:lnTo>
                    <a:pt x="42964" y="214083"/>
                  </a:lnTo>
                  <a:lnTo>
                    <a:pt x="41249" y="212140"/>
                  </a:lnTo>
                  <a:lnTo>
                    <a:pt x="40882" y="210997"/>
                  </a:lnTo>
                  <a:close/>
                </a:path>
                <a:path w="313054" h="318770">
                  <a:moveTo>
                    <a:pt x="130632" y="211683"/>
                  </a:moveTo>
                  <a:lnTo>
                    <a:pt x="60794" y="211683"/>
                  </a:lnTo>
                  <a:lnTo>
                    <a:pt x="60794" y="215709"/>
                  </a:lnTo>
                  <a:lnTo>
                    <a:pt x="63284" y="215684"/>
                  </a:lnTo>
                  <a:lnTo>
                    <a:pt x="65138" y="214998"/>
                  </a:lnTo>
                  <a:lnTo>
                    <a:pt x="234759" y="214998"/>
                  </a:lnTo>
                  <a:lnTo>
                    <a:pt x="234759" y="212483"/>
                  </a:lnTo>
                  <a:lnTo>
                    <a:pt x="131432" y="212483"/>
                  </a:lnTo>
                  <a:lnTo>
                    <a:pt x="130632" y="211683"/>
                  </a:lnTo>
                  <a:close/>
                </a:path>
                <a:path w="313054" h="318770">
                  <a:moveTo>
                    <a:pt x="234759" y="161963"/>
                  </a:moveTo>
                  <a:lnTo>
                    <a:pt x="39992" y="161963"/>
                  </a:lnTo>
                  <a:lnTo>
                    <a:pt x="39992" y="193395"/>
                  </a:lnTo>
                  <a:lnTo>
                    <a:pt x="41592" y="197967"/>
                  </a:lnTo>
                  <a:lnTo>
                    <a:pt x="41718" y="204939"/>
                  </a:lnTo>
                  <a:lnTo>
                    <a:pt x="44564" y="215226"/>
                  </a:lnTo>
                  <a:lnTo>
                    <a:pt x="47307" y="215226"/>
                  </a:lnTo>
                  <a:lnTo>
                    <a:pt x="47307" y="211683"/>
                  </a:lnTo>
                  <a:lnTo>
                    <a:pt x="130632" y="211683"/>
                  </a:lnTo>
                  <a:lnTo>
                    <a:pt x="129946" y="210997"/>
                  </a:lnTo>
                  <a:lnTo>
                    <a:pt x="129832" y="206654"/>
                  </a:lnTo>
                  <a:lnTo>
                    <a:pt x="131432" y="204939"/>
                  </a:lnTo>
                  <a:lnTo>
                    <a:pt x="169379" y="204939"/>
                  </a:lnTo>
                  <a:lnTo>
                    <a:pt x="169379" y="204711"/>
                  </a:lnTo>
                  <a:lnTo>
                    <a:pt x="171094" y="203111"/>
                  </a:lnTo>
                  <a:lnTo>
                    <a:pt x="234759" y="203111"/>
                  </a:lnTo>
                  <a:lnTo>
                    <a:pt x="55994" y="202996"/>
                  </a:lnTo>
                  <a:lnTo>
                    <a:pt x="54394" y="201396"/>
                  </a:lnTo>
                  <a:lnTo>
                    <a:pt x="54394" y="197167"/>
                  </a:lnTo>
                  <a:lnTo>
                    <a:pt x="55994" y="195567"/>
                  </a:lnTo>
                  <a:lnTo>
                    <a:pt x="234759" y="195567"/>
                  </a:lnTo>
                  <a:lnTo>
                    <a:pt x="234759" y="170764"/>
                  </a:lnTo>
                  <a:lnTo>
                    <a:pt x="204012" y="170764"/>
                  </a:lnTo>
                  <a:lnTo>
                    <a:pt x="204012" y="162077"/>
                  </a:lnTo>
                  <a:lnTo>
                    <a:pt x="234759" y="162077"/>
                  </a:lnTo>
                  <a:close/>
                </a:path>
                <a:path w="313054" h="318770">
                  <a:moveTo>
                    <a:pt x="169379" y="204939"/>
                  </a:moveTo>
                  <a:lnTo>
                    <a:pt x="135661" y="204939"/>
                  </a:lnTo>
                  <a:lnTo>
                    <a:pt x="137261" y="206654"/>
                  </a:lnTo>
                  <a:lnTo>
                    <a:pt x="137147" y="210997"/>
                  </a:lnTo>
                  <a:lnTo>
                    <a:pt x="135661" y="212483"/>
                  </a:lnTo>
                  <a:lnTo>
                    <a:pt x="234759" y="212483"/>
                  </a:lnTo>
                  <a:lnTo>
                    <a:pt x="234759" y="210540"/>
                  </a:lnTo>
                  <a:lnTo>
                    <a:pt x="171094" y="210540"/>
                  </a:lnTo>
                  <a:lnTo>
                    <a:pt x="169502" y="209054"/>
                  </a:lnTo>
                  <a:lnTo>
                    <a:pt x="169379" y="204939"/>
                  </a:lnTo>
                  <a:close/>
                </a:path>
                <a:path w="313054" h="318770">
                  <a:moveTo>
                    <a:pt x="234759" y="203111"/>
                  </a:moveTo>
                  <a:lnTo>
                    <a:pt x="175323" y="203111"/>
                  </a:lnTo>
                  <a:lnTo>
                    <a:pt x="176695" y="204482"/>
                  </a:lnTo>
                  <a:lnTo>
                    <a:pt x="176809" y="209054"/>
                  </a:lnTo>
                  <a:lnTo>
                    <a:pt x="175323" y="210540"/>
                  </a:lnTo>
                  <a:lnTo>
                    <a:pt x="234759" y="210540"/>
                  </a:lnTo>
                  <a:lnTo>
                    <a:pt x="234759" y="203111"/>
                  </a:lnTo>
                  <a:close/>
                </a:path>
                <a:path w="313054" h="318770">
                  <a:moveTo>
                    <a:pt x="234759" y="195567"/>
                  </a:moveTo>
                  <a:lnTo>
                    <a:pt x="60223" y="195567"/>
                  </a:lnTo>
                  <a:lnTo>
                    <a:pt x="61823" y="197167"/>
                  </a:lnTo>
                  <a:lnTo>
                    <a:pt x="61823" y="201396"/>
                  </a:lnTo>
                  <a:lnTo>
                    <a:pt x="60223" y="202996"/>
                  </a:lnTo>
                  <a:lnTo>
                    <a:pt x="234759" y="202996"/>
                  </a:lnTo>
                  <a:lnTo>
                    <a:pt x="234759" y="195567"/>
                  </a:lnTo>
                  <a:close/>
                </a:path>
                <a:path w="313054" h="318770">
                  <a:moveTo>
                    <a:pt x="234759" y="162077"/>
                  </a:moveTo>
                  <a:lnTo>
                    <a:pt x="208356" y="162077"/>
                  </a:lnTo>
                  <a:lnTo>
                    <a:pt x="208356" y="170764"/>
                  </a:lnTo>
                  <a:lnTo>
                    <a:pt x="234759" y="170764"/>
                  </a:lnTo>
                  <a:lnTo>
                    <a:pt x="234759" y="162077"/>
                  </a:lnTo>
                  <a:close/>
                </a:path>
                <a:path w="313054" h="318770">
                  <a:moveTo>
                    <a:pt x="308597" y="161963"/>
                  </a:moveTo>
                  <a:lnTo>
                    <a:pt x="305625" y="161963"/>
                  </a:lnTo>
                  <a:lnTo>
                    <a:pt x="305625" y="214541"/>
                  </a:lnTo>
                  <a:lnTo>
                    <a:pt x="309168" y="214541"/>
                  </a:lnTo>
                  <a:lnTo>
                    <a:pt x="309168" y="263728"/>
                  </a:lnTo>
                  <a:lnTo>
                    <a:pt x="312826" y="250825"/>
                  </a:lnTo>
                  <a:lnTo>
                    <a:pt x="312826" y="165963"/>
                  </a:lnTo>
                  <a:lnTo>
                    <a:pt x="308597" y="165963"/>
                  </a:lnTo>
                  <a:lnTo>
                    <a:pt x="308597" y="161963"/>
                  </a:lnTo>
                  <a:close/>
                </a:path>
                <a:path w="313054" h="318770">
                  <a:moveTo>
                    <a:pt x="301282" y="161963"/>
                  </a:moveTo>
                  <a:lnTo>
                    <a:pt x="239102" y="161963"/>
                  </a:lnTo>
                  <a:lnTo>
                    <a:pt x="239102" y="215087"/>
                  </a:lnTo>
                  <a:lnTo>
                    <a:pt x="262788" y="214896"/>
                  </a:lnTo>
                  <a:lnTo>
                    <a:pt x="262314" y="213626"/>
                  </a:lnTo>
                  <a:lnTo>
                    <a:pt x="256933" y="213626"/>
                  </a:lnTo>
                  <a:lnTo>
                    <a:pt x="255562" y="209740"/>
                  </a:lnTo>
                  <a:lnTo>
                    <a:pt x="258762" y="208584"/>
                  </a:lnTo>
                  <a:lnTo>
                    <a:pt x="260019" y="204825"/>
                  </a:lnTo>
                  <a:lnTo>
                    <a:pt x="272707" y="204825"/>
                  </a:lnTo>
                  <a:lnTo>
                    <a:pt x="272707" y="199339"/>
                  </a:lnTo>
                  <a:lnTo>
                    <a:pt x="257848" y="199339"/>
                  </a:lnTo>
                  <a:lnTo>
                    <a:pt x="256133" y="197624"/>
                  </a:lnTo>
                  <a:lnTo>
                    <a:pt x="256133" y="193395"/>
                  </a:lnTo>
                  <a:lnTo>
                    <a:pt x="257848" y="191795"/>
                  </a:lnTo>
                  <a:lnTo>
                    <a:pt x="301282" y="191795"/>
                  </a:lnTo>
                  <a:lnTo>
                    <a:pt x="301282" y="161963"/>
                  </a:lnTo>
                  <a:close/>
                </a:path>
                <a:path w="313054" h="318770">
                  <a:moveTo>
                    <a:pt x="272707" y="204825"/>
                  </a:moveTo>
                  <a:lnTo>
                    <a:pt x="260019" y="204825"/>
                  </a:lnTo>
                  <a:lnTo>
                    <a:pt x="260248" y="204939"/>
                  </a:lnTo>
                  <a:lnTo>
                    <a:pt x="263677" y="206197"/>
                  </a:lnTo>
                  <a:lnTo>
                    <a:pt x="266319" y="211950"/>
                  </a:lnTo>
                  <a:lnTo>
                    <a:pt x="267373" y="214858"/>
                  </a:lnTo>
                  <a:lnTo>
                    <a:pt x="273278" y="214807"/>
                  </a:lnTo>
                  <a:lnTo>
                    <a:pt x="273278" y="210769"/>
                  </a:lnTo>
                  <a:lnTo>
                    <a:pt x="301282" y="210769"/>
                  </a:lnTo>
                  <a:lnTo>
                    <a:pt x="301282" y="207225"/>
                  </a:lnTo>
                  <a:lnTo>
                    <a:pt x="272707" y="207225"/>
                  </a:lnTo>
                  <a:lnTo>
                    <a:pt x="272707" y="204825"/>
                  </a:lnTo>
                  <a:close/>
                </a:path>
                <a:path w="313054" h="318770">
                  <a:moveTo>
                    <a:pt x="301282" y="210769"/>
                  </a:moveTo>
                  <a:lnTo>
                    <a:pt x="291223" y="210769"/>
                  </a:lnTo>
                  <a:lnTo>
                    <a:pt x="291223" y="214668"/>
                  </a:lnTo>
                  <a:lnTo>
                    <a:pt x="301282" y="214579"/>
                  </a:lnTo>
                  <a:lnTo>
                    <a:pt x="301282" y="210769"/>
                  </a:lnTo>
                  <a:close/>
                </a:path>
                <a:path w="313054" h="318770">
                  <a:moveTo>
                    <a:pt x="260311" y="210134"/>
                  </a:moveTo>
                  <a:lnTo>
                    <a:pt x="261048" y="212255"/>
                  </a:lnTo>
                  <a:lnTo>
                    <a:pt x="256933" y="213626"/>
                  </a:lnTo>
                  <a:lnTo>
                    <a:pt x="262314" y="213626"/>
                  </a:lnTo>
                  <a:lnTo>
                    <a:pt x="261620" y="211912"/>
                  </a:lnTo>
                  <a:lnTo>
                    <a:pt x="261277" y="211175"/>
                  </a:lnTo>
                  <a:lnTo>
                    <a:pt x="260794" y="210578"/>
                  </a:lnTo>
                  <a:lnTo>
                    <a:pt x="260311" y="210134"/>
                  </a:lnTo>
                  <a:close/>
                </a:path>
                <a:path w="313054" h="318770">
                  <a:moveTo>
                    <a:pt x="301282" y="195110"/>
                  </a:moveTo>
                  <a:lnTo>
                    <a:pt x="290652" y="195110"/>
                  </a:lnTo>
                  <a:lnTo>
                    <a:pt x="290652" y="207225"/>
                  </a:lnTo>
                  <a:lnTo>
                    <a:pt x="301282" y="207225"/>
                  </a:lnTo>
                  <a:lnTo>
                    <a:pt x="301282" y="195110"/>
                  </a:lnTo>
                  <a:close/>
                </a:path>
                <a:path w="313054" h="318770">
                  <a:moveTo>
                    <a:pt x="301282" y="191795"/>
                  </a:moveTo>
                  <a:lnTo>
                    <a:pt x="261962" y="191795"/>
                  </a:lnTo>
                  <a:lnTo>
                    <a:pt x="263677" y="193395"/>
                  </a:lnTo>
                  <a:lnTo>
                    <a:pt x="263677" y="197624"/>
                  </a:lnTo>
                  <a:lnTo>
                    <a:pt x="261962" y="199339"/>
                  </a:lnTo>
                  <a:lnTo>
                    <a:pt x="272707" y="199339"/>
                  </a:lnTo>
                  <a:lnTo>
                    <a:pt x="272707" y="195110"/>
                  </a:lnTo>
                  <a:lnTo>
                    <a:pt x="301282" y="195110"/>
                  </a:lnTo>
                  <a:lnTo>
                    <a:pt x="301282" y="191795"/>
                  </a:lnTo>
                  <a:close/>
                </a:path>
                <a:path w="313054" h="318770">
                  <a:moveTo>
                    <a:pt x="122402" y="145580"/>
                  </a:moveTo>
                  <a:lnTo>
                    <a:pt x="36677" y="145618"/>
                  </a:lnTo>
                  <a:lnTo>
                    <a:pt x="36677" y="145961"/>
                  </a:lnTo>
                  <a:lnTo>
                    <a:pt x="36487" y="145961"/>
                  </a:lnTo>
                  <a:lnTo>
                    <a:pt x="35488" y="157733"/>
                  </a:lnTo>
                  <a:lnTo>
                    <a:pt x="35420" y="160362"/>
                  </a:lnTo>
                  <a:lnTo>
                    <a:pt x="36449" y="160362"/>
                  </a:lnTo>
                  <a:lnTo>
                    <a:pt x="36449" y="157733"/>
                  </a:lnTo>
                  <a:lnTo>
                    <a:pt x="122402" y="157733"/>
                  </a:lnTo>
                  <a:lnTo>
                    <a:pt x="122402" y="151333"/>
                  </a:lnTo>
                  <a:lnTo>
                    <a:pt x="39992" y="151333"/>
                  </a:lnTo>
                  <a:lnTo>
                    <a:pt x="39992" y="146989"/>
                  </a:lnTo>
                  <a:lnTo>
                    <a:pt x="122402" y="146989"/>
                  </a:lnTo>
                  <a:lnTo>
                    <a:pt x="122402" y="145580"/>
                  </a:lnTo>
                  <a:close/>
                </a:path>
                <a:path w="313054" h="318770">
                  <a:moveTo>
                    <a:pt x="39437" y="89954"/>
                  </a:moveTo>
                  <a:lnTo>
                    <a:pt x="33248" y="89954"/>
                  </a:lnTo>
                  <a:lnTo>
                    <a:pt x="36220" y="91554"/>
                  </a:lnTo>
                  <a:lnTo>
                    <a:pt x="36449" y="91554"/>
                  </a:lnTo>
                  <a:lnTo>
                    <a:pt x="37592" y="92125"/>
                  </a:lnTo>
                  <a:lnTo>
                    <a:pt x="37592" y="96469"/>
                  </a:lnTo>
                  <a:lnTo>
                    <a:pt x="41363" y="96469"/>
                  </a:lnTo>
                  <a:lnTo>
                    <a:pt x="41363" y="103327"/>
                  </a:lnTo>
                  <a:lnTo>
                    <a:pt x="38620" y="104698"/>
                  </a:lnTo>
                  <a:lnTo>
                    <a:pt x="38620" y="121500"/>
                  </a:lnTo>
                  <a:lnTo>
                    <a:pt x="36449" y="121500"/>
                  </a:lnTo>
                  <a:lnTo>
                    <a:pt x="36449" y="140246"/>
                  </a:lnTo>
                  <a:lnTo>
                    <a:pt x="5245" y="140246"/>
                  </a:lnTo>
                  <a:lnTo>
                    <a:pt x="5041" y="140754"/>
                  </a:lnTo>
                  <a:lnTo>
                    <a:pt x="4749" y="141617"/>
                  </a:lnTo>
                  <a:lnTo>
                    <a:pt x="36677" y="141617"/>
                  </a:lnTo>
                  <a:lnTo>
                    <a:pt x="36677" y="141389"/>
                  </a:lnTo>
                  <a:lnTo>
                    <a:pt x="206641" y="141262"/>
                  </a:lnTo>
                  <a:lnTo>
                    <a:pt x="206641" y="132930"/>
                  </a:lnTo>
                  <a:lnTo>
                    <a:pt x="234759" y="132930"/>
                  </a:lnTo>
                  <a:lnTo>
                    <a:pt x="234759" y="116243"/>
                  </a:lnTo>
                  <a:lnTo>
                    <a:pt x="55994" y="116243"/>
                  </a:lnTo>
                  <a:lnTo>
                    <a:pt x="54394" y="114642"/>
                  </a:lnTo>
                  <a:lnTo>
                    <a:pt x="54394" y="110413"/>
                  </a:lnTo>
                  <a:lnTo>
                    <a:pt x="55994" y="108813"/>
                  </a:lnTo>
                  <a:lnTo>
                    <a:pt x="256133" y="108813"/>
                  </a:lnTo>
                  <a:lnTo>
                    <a:pt x="256133" y="106641"/>
                  </a:lnTo>
                  <a:lnTo>
                    <a:pt x="257848" y="105041"/>
                  </a:lnTo>
                  <a:lnTo>
                    <a:pt x="307911" y="105041"/>
                  </a:lnTo>
                  <a:lnTo>
                    <a:pt x="307911" y="104127"/>
                  </a:lnTo>
                  <a:lnTo>
                    <a:pt x="234759" y="104127"/>
                  </a:lnTo>
                  <a:lnTo>
                    <a:pt x="234759" y="94983"/>
                  </a:lnTo>
                  <a:lnTo>
                    <a:pt x="64566" y="94983"/>
                  </a:lnTo>
                  <a:lnTo>
                    <a:pt x="39649" y="92125"/>
                  </a:lnTo>
                  <a:lnTo>
                    <a:pt x="39437" y="89954"/>
                  </a:lnTo>
                  <a:close/>
                </a:path>
                <a:path w="313054" h="318770">
                  <a:moveTo>
                    <a:pt x="234759" y="132930"/>
                  </a:moveTo>
                  <a:lnTo>
                    <a:pt x="210985" y="132930"/>
                  </a:lnTo>
                  <a:lnTo>
                    <a:pt x="210985" y="141262"/>
                  </a:lnTo>
                  <a:lnTo>
                    <a:pt x="234759" y="141236"/>
                  </a:lnTo>
                  <a:lnTo>
                    <a:pt x="234759" y="132930"/>
                  </a:lnTo>
                  <a:close/>
                </a:path>
                <a:path w="313054" h="318770">
                  <a:moveTo>
                    <a:pt x="307911" y="114071"/>
                  </a:moveTo>
                  <a:lnTo>
                    <a:pt x="239102" y="114071"/>
                  </a:lnTo>
                  <a:lnTo>
                    <a:pt x="239102" y="141236"/>
                  </a:lnTo>
                  <a:lnTo>
                    <a:pt x="308597" y="141185"/>
                  </a:lnTo>
                  <a:lnTo>
                    <a:pt x="308597" y="137845"/>
                  </a:lnTo>
                  <a:lnTo>
                    <a:pt x="312826" y="137845"/>
                  </a:lnTo>
                  <a:lnTo>
                    <a:pt x="312826" y="137502"/>
                  </a:lnTo>
                  <a:lnTo>
                    <a:pt x="307911" y="137502"/>
                  </a:lnTo>
                  <a:lnTo>
                    <a:pt x="307911" y="114071"/>
                  </a:lnTo>
                  <a:close/>
                </a:path>
                <a:path w="313054" h="318770">
                  <a:moveTo>
                    <a:pt x="256133" y="108813"/>
                  </a:moveTo>
                  <a:lnTo>
                    <a:pt x="60223" y="108813"/>
                  </a:lnTo>
                  <a:lnTo>
                    <a:pt x="61823" y="110413"/>
                  </a:lnTo>
                  <a:lnTo>
                    <a:pt x="61823" y="114642"/>
                  </a:lnTo>
                  <a:lnTo>
                    <a:pt x="60223" y="116243"/>
                  </a:lnTo>
                  <a:lnTo>
                    <a:pt x="234759" y="116243"/>
                  </a:lnTo>
                  <a:lnTo>
                    <a:pt x="234759" y="114071"/>
                  </a:lnTo>
                  <a:lnTo>
                    <a:pt x="307911" y="114071"/>
                  </a:lnTo>
                  <a:lnTo>
                    <a:pt x="307911" y="112585"/>
                  </a:lnTo>
                  <a:lnTo>
                    <a:pt x="257848" y="112585"/>
                  </a:lnTo>
                  <a:lnTo>
                    <a:pt x="256133" y="110871"/>
                  </a:lnTo>
                  <a:lnTo>
                    <a:pt x="256133" y="108813"/>
                  </a:lnTo>
                  <a:close/>
                </a:path>
                <a:path w="313054" h="318770">
                  <a:moveTo>
                    <a:pt x="307911" y="105041"/>
                  </a:moveTo>
                  <a:lnTo>
                    <a:pt x="261962" y="105041"/>
                  </a:lnTo>
                  <a:lnTo>
                    <a:pt x="263677" y="106641"/>
                  </a:lnTo>
                  <a:lnTo>
                    <a:pt x="263677" y="110871"/>
                  </a:lnTo>
                  <a:lnTo>
                    <a:pt x="261962" y="112585"/>
                  </a:lnTo>
                  <a:lnTo>
                    <a:pt x="307911" y="112585"/>
                  </a:lnTo>
                  <a:lnTo>
                    <a:pt x="307911" y="105041"/>
                  </a:lnTo>
                  <a:close/>
                </a:path>
                <a:path w="313054" h="318770">
                  <a:moveTo>
                    <a:pt x="307911" y="93040"/>
                  </a:moveTo>
                  <a:lnTo>
                    <a:pt x="239102" y="93040"/>
                  </a:lnTo>
                  <a:lnTo>
                    <a:pt x="239102" y="104127"/>
                  </a:lnTo>
                  <a:lnTo>
                    <a:pt x="307911" y="104127"/>
                  </a:lnTo>
                  <a:lnTo>
                    <a:pt x="307911" y="93040"/>
                  </a:lnTo>
                  <a:close/>
                </a:path>
                <a:path w="313054" h="318770">
                  <a:moveTo>
                    <a:pt x="88912" y="45720"/>
                  </a:moveTo>
                  <a:lnTo>
                    <a:pt x="81038" y="45720"/>
                  </a:lnTo>
                  <a:lnTo>
                    <a:pt x="81579" y="49606"/>
                  </a:lnTo>
                  <a:lnTo>
                    <a:pt x="81690" y="62940"/>
                  </a:lnTo>
                  <a:lnTo>
                    <a:pt x="81368" y="78981"/>
                  </a:lnTo>
                  <a:lnTo>
                    <a:pt x="79082" y="85610"/>
                  </a:lnTo>
                  <a:lnTo>
                    <a:pt x="76682" y="86982"/>
                  </a:lnTo>
                  <a:lnTo>
                    <a:pt x="74396" y="88353"/>
                  </a:lnTo>
                  <a:lnTo>
                    <a:pt x="68338" y="90297"/>
                  </a:lnTo>
                  <a:lnTo>
                    <a:pt x="65481" y="93040"/>
                  </a:lnTo>
                  <a:lnTo>
                    <a:pt x="64566" y="94983"/>
                  </a:lnTo>
                  <a:lnTo>
                    <a:pt x="234759" y="94983"/>
                  </a:lnTo>
                  <a:lnTo>
                    <a:pt x="234759" y="93040"/>
                  </a:lnTo>
                  <a:lnTo>
                    <a:pt x="307911" y="93040"/>
                  </a:lnTo>
                  <a:lnTo>
                    <a:pt x="307911" y="88468"/>
                  </a:lnTo>
                  <a:lnTo>
                    <a:pt x="237159" y="88468"/>
                  </a:lnTo>
                  <a:lnTo>
                    <a:pt x="237159" y="61607"/>
                  </a:lnTo>
                  <a:lnTo>
                    <a:pt x="96113" y="61607"/>
                  </a:lnTo>
                  <a:lnTo>
                    <a:pt x="95199" y="53492"/>
                  </a:lnTo>
                  <a:lnTo>
                    <a:pt x="92227" y="51549"/>
                  </a:lnTo>
                  <a:lnTo>
                    <a:pt x="89369" y="49606"/>
                  </a:lnTo>
                  <a:lnTo>
                    <a:pt x="88912" y="45720"/>
                  </a:lnTo>
                  <a:close/>
                </a:path>
                <a:path w="313054" h="318770">
                  <a:moveTo>
                    <a:pt x="18961" y="82638"/>
                  </a:moveTo>
                  <a:lnTo>
                    <a:pt x="0" y="83083"/>
                  </a:lnTo>
                  <a:lnTo>
                    <a:pt x="13817" y="83210"/>
                  </a:lnTo>
                  <a:lnTo>
                    <a:pt x="13817" y="90284"/>
                  </a:lnTo>
                  <a:lnTo>
                    <a:pt x="14808" y="89954"/>
                  </a:lnTo>
                  <a:lnTo>
                    <a:pt x="39437" y="89954"/>
                  </a:lnTo>
                  <a:lnTo>
                    <a:pt x="39192" y="87439"/>
                  </a:lnTo>
                  <a:lnTo>
                    <a:pt x="38735" y="84124"/>
                  </a:lnTo>
                  <a:lnTo>
                    <a:pt x="19989" y="84124"/>
                  </a:lnTo>
                  <a:lnTo>
                    <a:pt x="19367" y="83908"/>
                  </a:lnTo>
                  <a:lnTo>
                    <a:pt x="18961" y="82638"/>
                  </a:lnTo>
                  <a:close/>
                </a:path>
                <a:path w="313054" h="318770">
                  <a:moveTo>
                    <a:pt x="286308" y="71754"/>
                  </a:moveTo>
                  <a:lnTo>
                    <a:pt x="237159" y="88468"/>
                  </a:lnTo>
                  <a:lnTo>
                    <a:pt x="307911" y="88468"/>
                  </a:lnTo>
                  <a:lnTo>
                    <a:pt x="307911" y="85953"/>
                  </a:lnTo>
                  <a:lnTo>
                    <a:pt x="302310" y="85953"/>
                  </a:lnTo>
                  <a:lnTo>
                    <a:pt x="299880" y="83210"/>
                  </a:lnTo>
                  <a:lnTo>
                    <a:pt x="285851" y="83210"/>
                  </a:lnTo>
                  <a:lnTo>
                    <a:pt x="283679" y="79438"/>
                  </a:lnTo>
                  <a:lnTo>
                    <a:pt x="286308" y="77952"/>
                  </a:lnTo>
                  <a:lnTo>
                    <a:pt x="286308" y="71754"/>
                  </a:lnTo>
                  <a:close/>
                </a:path>
                <a:path w="313054" h="318770">
                  <a:moveTo>
                    <a:pt x="290652" y="72796"/>
                  </a:moveTo>
                  <a:lnTo>
                    <a:pt x="290652" y="80467"/>
                  </a:lnTo>
                  <a:lnTo>
                    <a:pt x="289623" y="81152"/>
                  </a:lnTo>
                  <a:lnTo>
                    <a:pt x="285851" y="83210"/>
                  </a:lnTo>
                  <a:lnTo>
                    <a:pt x="299880" y="83210"/>
                  </a:lnTo>
                  <a:lnTo>
                    <a:pt x="290652" y="72796"/>
                  </a:lnTo>
                  <a:close/>
                </a:path>
                <a:path w="313054" h="318770">
                  <a:moveTo>
                    <a:pt x="135775" y="0"/>
                  </a:moveTo>
                  <a:lnTo>
                    <a:pt x="110858" y="0"/>
                  </a:lnTo>
                  <a:lnTo>
                    <a:pt x="110858" y="61607"/>
                  </a:lnTo>
                  <a:lnTo>
                    <a:pt x="237159" y="61607"/>
                  </a:lnTo>
                  <a:lnTo>
                    <a:pt x="237159" y="56807"/>
                  </a:lnTo>
                  <a:lnTo>
                    <a:pt x="202755" y="56807"/>
                  </a:lnTo>
                  <a:lnTo>
                    <a:pt x="202755" y="40805"/>
                  </a:lnTo>
                  <a:lnTo>
                    <a:pt x="120116" y="40805"/>
                  </a:lnTo>
                  <a:lnTo>
                    <a:pt x="118516" y="39090"/>
                  </a:lnTo>
                  <a:lnTo>
                    <a:pt x="118516" y="34975"/>
                  </a:lnTo>
                  <a:lnTo>
                    <a:pt x="120116" y="33261"/>
                  </a:lnTo>
                  <a:lnTo>
                    <a:pt x="176923" y="33261"/>
                  </a:lnTo>
                  <a:lnTo>
                    <a:pt x="176923" y="33032"/>
                  </a:lnTo>
                  <a:lnTo>
                    <a:pt x="178638" y="31432"/>
                  </a:lnTo>
                  <a:lnTo>
                    <a:pt x="202755" y="31432"/>
                  </a:lnTo>
                  <a:lnTo>
                    <a:pt x="202755" y="14516"/>
                  </a:lnTo>
                  <a:lnTo>
                    <a:pt x="158635" y="14516"/>
                  </a:lnTo>
                  <a:lnTo>
                    <a:pt x="151399" y="13453"/>
                  </a:lnTo>
                  <a:lnTo>
                    <a:pt x="144976" y="10472"/>
                  </a:lnTo>
                  <a:lnTo>
                    <a:pt x="139669" y="5884"/>
                  </a:lnTo>
                  <a:lnTo>
                    <a:pt x="135775" y="0"/>
                  </a:lnTo>
                  <a:close/>
                </a:path>
                <a:path w="313054" h="318770">
                  <a:moveTo>
                    <a:pt x="237159" y="38633"/>
                  </a:moveTo>
                  <a:lnTo>
                    <a:pt x="225551" y="38633"/>
                  </a:lnTo>
                  <a:lnTo>
                    <a:pt x="223900" y="39039"/>
                  </a:lnTo>
                  <a:lnTo>
                    <a:pt x="223900" y="39890"/>
                  </a:lnTo>
                  <a:lnTo>
                    <a:pt x="221361" y="39890"/>
                  </a:lnTo>
                  <a:lnTo>
                    <a:pt x="220017" y="40462"/>
                  </a:lnTo>
                  <a:lnTo>
                    <a:pt x="218592" y="41249"/>
                  </a:lnTo>
                  <a:lnTo>
                    <a:pt x="212356" y="46291"/>
                  </a:lnTo>
                  <a:lnTo>
                    <a:pt x="211899" y="48234"/>
                  </a:lnTo>
                  <a:lnTo>
                    <a:pt x="211327" y="50063"/>
                  </a:lnTo>
                  <a:lnTo>
                    <a:pt x="210978" y="51549"/>
                  </a:lnTo>
                  <a:lnTo>
                    <a:pt x="210870" y="56807"/>
                  </a:lnTo>
                  <a:lnTo>
                    <a:pt x="237159" y="56807"/>
                  </a:lnTo>
                  <a:lnTo>
                    <a:pt x="237159" y="38633"/>
                  </a:lnTo>
                  <a:close/>
                </a:path>
                <a:path w="313054" h="318770">
                  <a:moveTo>
                    <a:pt x="80859" y="44762"/>
                  </a:moveTo>
                  <a:lnTo>
                    <a:pt x="80797" y="45720"/>
                  </a:lnTo>
                  <a:lnTo>
                    <a:pt x="81038" y="45720"/>
                  </a:lnTo>
                  <a:lnTo>
                    <a:pt x="80911" y="44805"/>
                  </a:lnTo>
                  <a:close/>
                </a:path>
                <a:path w="313054" h="318770">
                  <a:moveTo>
                    <a:pt x="81140" y="40462"/>
                  </a:moveTo>
                  <a:lnTo>
                    <a:pt x="75679" y="40462"/>
                  </a:lnTo>
                  <a:lnTo>
                    <a:pt x="80859" y="44762"/>
                  </a:lnTo>
                  <a:lnTo>
                    <a:pt x="81140" y="40462"/>
                  </a:lnTo>
                  <a:close/>
                </a:path>
                <a:path w="313054" h="318770">
                  <a:moveTo>
                    <a:pt x="176923" y="33261"/>
                  </a:moveTo>
                  <a:lnTo>
                    <a:pt x="124345" y="33261"/>
                  </a:lnTo>
                  <a:lnTo>
                    <a:pt x="125945" y="34975"/>
                  </a:lnTo>
                  <a:lnTo>
                    <a:pt x="125945" y="39090"/>
                  </a:lnTo>
                  <a:lnTo>
                    <a:pt x="124345" y="40805"/>
                  </a:lnTo>
                  <a:lnTo>
                    <a:pt x="202755" y="40805"/>
                  </a:lnTo>
                  <a:lnTo>
                    <a:pt x="202755" y="38862"/>
                  </a:lnTo>
                  <a:lnTo>
                    <a:pt x="178638" y="38862"/>
                  </a:lnTo>
                  <a:lnTo>
                    <a:pt x="176923" y="37261"/>
                  </a:lnTo>
                  <a:lnTo>
                    <a:pt x="176923" y="33261"/>
                  </a:lnTo>
                  <a:close/>
                </a:path>
                <a:path w="313054" h="318770">
                  <a:moveTo>
                    <a:pt x="202755" y="31432"/>
                  </a:moveTo>
                  <a:lnTo>
                    <a:pt x="182867" y="31432"/>
                  </a:lnTo>
                  <a:lnTo>
                    <a:pt x="184467" y="33032"/>
                  </a:lnTo>
                  <a:lnTo>
                    <a:pt x="184467" y="37261"/>
                  </a:lnTo>
                  <a:lnTo>
                    <a:pt x="182867" y="38862"/>
                  </a:lnTo>
                  <a:lnTo>
                    <a:pt x="202755" y="38862"/>
                  </a:lnTo>
                  <a:lnTo>
                    <a:pt x="202755" y="31432"/>
                  </a:lnTo>
                  <a:close/>
                </a:path>
                <a:path w="313054" h="318770">
                  <a:moveTo>
                    <a:pt x="181267" y="685"/>
                  </a:moveTo>
                  <a:lnTo>
                    <a:pt x="177329" y="6318"/>
                  </a:lnTo>
                  <a:lnTo>
                    <a:pt x="172051" y="10687"/>
                  </a:lnTo>
                  <a:lnTo>
                    <a:pt x="165724" y="13512"/>
                  </a:lnTo>
                  <a:lnTo>
                    <a:pt x="158635" y="14516"/>
                  </a:lnTo>
                  <a:lnTo>
                    <a:pt x="202755" y="14516"/>
                  </a:lnTo>
                  <a:lnTo>
                    <a:pt x="202755" y="1143"/>
                  </a:lnTo>
                  <a:lnTo>
                    <a:pt x="181267" y="685"/>
                  </a:lnTo>
                  <a:close/>
                </a:path>
              </a:pathLst>
            </a:custGeom>
            <a:solidFill>
              <a:srgbClr val="C5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491560" y="3217341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23685" y="317"/>
                  </a:moveTo>
                  <a:lnTo>
                    <a:pt x="0" y="508"/>
                  </a:lnTo>
                  <a:lnTo>
                    <a:pt x="0" y="65570"/>
                  </a:lnTo>
                  <a:lnTo>
                    <a:pt x="4178" y="65874"/>
                  </a:lnTo>
                  <a:lnTo>
                    <a:pt x="8889" y="65963"/>
                  </a:lnTo>
                  <a:lnTo>
                    <a:pt x="20650" y="65963"/>
                  </a:lnTo>
                  <a:lnTo>
                    <a:pt x="26860" y="65684"/>
                  </a:lnTo>
                  <a:lnTo>
                    <a:pt x="26860" y="56540"/>
                  </a:lnTo>
                  <a:lnTo>
                    <a:pt x="59203" y="56540"/>
                  </a:lnTo>
                  <a:lnTo>
                    <a:pt x="62230" y="56273"/>
                  </a:lnTo>
                  <a:lnTo>
                    <a:pt x="65722" y="53721"/>
                  </a:lnTo>
                  <a:lnTo>
                    <a:pt x="65722" y="48425"/>
                  </a:lnTo>
                  <a:lnTo>
                    <a:pt x="34175" y="48425"/>
                  </a:lnTo>
                  <a:lnTo>
                    <a:pt x="34175" y="11391"/>
                  </a:lnTo>
                  <a:lnTo>
                    <a:pt x="24688" y="11391"/>
                  </a:lnTo>
                  <a:lnTo>
                    <a:pt x="24688" y="3276"/>
                  </a:lnTo>
                  <a:lnTo>
                    <a:pt x="24295" y="2019"/>
                  </a:lnTo>
                  <a:lnTo>
                    <a:pt x="23685" y="317"/>
                  </a:lnTo>
                  <a:close/>
                </a:path>
                <a:path w="66039" h="66039">
                  <a:moveTo>
                    <a:pt x="59203" y="56540"/>
                  </a:moveTo>
                  <a:lnTo>
                    <a:pt x="57035" y="56540"/>
                  </a:lnTo>
                  <a:lnTo>
                    <a:pt x="57238" y="56565"/>
                  </a:lnTo>
                  <a:lnTo>
                    <a:pt x="58915" y="56565"/>
                  </a:lnTo>
                  <a:lnTo>
                    <a:pt x="59203" y="56540"/>
                  </a:lnTo>
                  <a:close/>
                </a:path>
                <a:path w="66039" h="66039">
                  <a:moveTo>
                    <a:pt x="62179" y="0"/>
                  </a:moveTo>
                  <a:lnTo>
                    <a:pt x="52120" y="88"/>
                  </a:lnTo>
                  <a:lnTo>
                    <a:pt x="52120" y="48425"/>
                  </a:lnTo>
                  <a:lnTo>
                    <a:pt x="65722" y="48425"/>
                  </a:lnTo>
                  <a:lnTo>
                    <a:pt x="65722" y="18592"/>
                  </a:lnTo>
                  <a:lnTo>
                    <a:pt x="62179" y="18592"/>
                  </a:lnTo>
                  <a:lnTo>
                    <a:pt x="62179" y="0"/>
                  </a:lnTo>
                  <a:close/>
                </a:path>
                <a:path w="66039" h="66039">
                  <a:moveTo>
                    <a:pt x="34175" y="228"/>
                  </a:moveTo>
                  <a:lnTo>
                    <a:pt x="28270" y="279"/>
                  </a:lnTo>
                  <a:lnTo>
                    <a:pt x="28613" y="1270"/>
                  </a:lnTo>
                  <a:lnTo>
                    <a:pt x="28846" y="2019"/>
                  </a:lnTo>
                  <a:lnTo>
                    <a:pt x="28917" y="11391"/>
                  </a:lnTo>
                  <a:lnTo>
                    <a:pt x="34175" y="11391"/>
                  </a:lnTo>
                  <a:lnTo>
                    <a:pt x="34175" y="228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487102" y="3217303"/>
              <a:ext cx="74930" cy="65405"/>
            </a:xfrm>
            <a:custGeom>
              <a:avLst/>
              <a:gdLst/>
              <a:ahLst/>
              <a:cxnLst/>
              <a:rect l="l" t="t" r="r" b="b"/>
              <a:pathLst>
                <a:path w="74929" h="65404">
                  <a:moveTo>
                    <a:pt x="114" y="65189"/>
                  </a:moveTo>
                  <a:close/>
                </a:path>
                <a:path w="74929" h="65404">
                  <a:moveTo>
                    <a:pt x="114" y="571"/>
                  </a:moveTo>
                  <a:lnTo>
                    <a:pt x="0" y="65189"/>
                  </a:lnTo>
                  <a:lnTo>
                    <a:pt x="114" y="571"/>
                  </a:lnTo>
                  <a:close/>
                </a:path>
                <a:path w="74929" h="65404">
                  <a:moveTo>
                    <a:pt x="74523" y="0"/>
                  </a:moveTo>
                  <a:lnTo>
                    <a:pt x="70980" y="0"/>
                  </a:lnTo>
                  <a:lnTo>
                    <a:pt x="70980" y="18630"/>
                  </a:lnTo>
                  <a:lnTo>
                    <a:pt x="70180" y="18630"/>
                  </a:lnTo>
                  <a:lnTo>
                    <a:pt x="70180" y="53759"/>
                  </a:lnTo>
                  <a:lnTo>
                    <a:pt x="71640" y="52679"/>
                  </a:lnTo>
                  <a:lnTo>
                    <a:pt x="73126" y="51206"/>
                  </a:lnTo>
                  <a:lnTo>
                    <a:pt x="74523" y="49187"/>
                  </a:lnTo>
                  <a:lnTo>
                    <a:pt x="74523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252383" y="3218459"/>
              <a:ext cx="62230" cy="53340"/>
            </a:xfrm>
            <a:custGeom>
              <a:avLst/>
              <a:gdLst/>
              <a:ahLst/>
              <a:cxnLst/>
              <a:rect l="l" t="t" r="r" b="b"/>
              <a:pathLst>
                <a:path w="62229" h="53339">
                  <a:moveTo>
                    <a:pt x="62125" y="0"/>
                  </a:moveTo>
                  <a:lnTo>
                    <a:pt x="60868" y="12"/>
                  </a:lnTo>
                  <a:lnTo>
                    <a:pt x="60868" y="215"/>
                  </a:lnTo>
                  <a:lnTo>
                    <a:pt x="47380" y="215"/>
                  </a:lnTo>
                  <a:lnTo>
                    <a:pt x="33207" y="241"/>
                  </a:lnTo>
                  <a:lnTo>
                    <a:pt x="33207" y="45364"/>
                  </a:lnTo>
                  <a:lnTo>
                    <a:pt x="15262" y="45364"/>
                  </a:lnTo>
                  <a:lnTo>
                    <a:pt x="15262" y="380"/>
                  </a:lnTo>
                  <a:lnTo>
                    <a:pt x="3146" y="482"/>
                  </a:lnTo>
                  <a:lnTo>
                    <a:pt x="9" y="2451"/>
                  </a:lnTo>
                  <a:lnTo>
                    <a:pt x="0" y="34505"/>
                  </a:lnTo>
                  <a:lnTo>
                    <a:pt x="1403" y="42049"/>
                  </a:lnTo>
                  <a:lnTo>
                    <a:pt x="6022" y="49593"/>
                  </a:lnTo>
                  <a:lnTo>
                    <a:pt x="15719" y="53022"/>
                  </a:lnTo>
                  <a:lnTo>
                    <a:pt x="62125" y="53022"/>
                  </a:lnTo>
                  <a:lnTo>
                    <a:pt x="62125" y="3301"/>
                  </a:lnTo>
                  <a:lnTo>
                    <a:pt x="61211" y="787"/>
                  </a:lnTo>
                  <a:lnTo>
                    <a:pt x="62125" y="444"/>
                  </a:lnTo>
                  <a:lnTo>
                    <a:pt x="62125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314509" y="3218446"/>
              <a:ext cx="4445" cy="53340"/>
            </a:xfrm>
            <a:custGeom>
              <a:avLst/>
              <a:gdLst/>
              <a:ahLst/>
              <a:cxnLst/>
              <a:rect l="l" t="t" r="r" b="b"/>
              <a:pathLst>
                <a:path w="4445" h="53339">
                  <a:moveTo>
                    <a:pt x="0" y="3314"/>
                  </a:moveTo>
                  <a:lnTo>
                    <a:pt x="0" y="53035"/>
                  </a:lnTo>
                  <a:lnTo>
                    <a:pt x="4343" y="53035"/>
                  </a:lnTo>
                  <a:lnTo>
                    <a:pt x="4343" y="4571"/>
                  </a:lnTo>
                  <a:lnTo>
                    <a:pt x="457" y="4571"/>
                  </a:lnTo>
                  <a:lnTo>
                    <a:pt x="0" y="3314"/>
                  </a:lnTo>
                  <a:close/>
                </a:path>
                <a:path w="4445" h="53339">
                  <a:moveTo>
                    <a:pt x="4343" y="3124"/>
                  </a:moveTo>
                  <a:lnTo>
                    <a:pt x="457" y="4571"/>
                  </a:lnTo>
                  <a:lnTo>
                    <a:pt x="4343" y="4571"/>
                  </a:lnTo>
                  <a:lnTo>
                    <a:pt x="4343" y="3124"/>
                  </a:lnTo>
                  <a:close/>
                </a:path>
                <a:path w="4445" h="53339">
                  <a:moveTo>
                    <a:pt x="4343" y="0"/>
                  </a:moveTo>
                  <a:lnTo>
                    <a:pt x="3327" y="0"/>
                  </a:lnTo>
                  <a:lnTo>
                    <a:pt x="4343" y="2768"/>
                  </a:lnTo>
                  <a:lnTo>
                    <a:pt x="4343" y="0"/>
                  </a:lnTo>
                  <a:close/>
                </a:path>
                <a:path w="4445" h="53339">
                  <a:moveTo>
                    <a:pt x="1231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489617" y="3041395"/>
              <a:ext cx="71120" cy="50165"/>
            </a:xfrm>
            <a:custGeom>
              <a:avLst/>
              <a:gdLst/>
              <a:ahLst/>
              <a:cxnLst/>
              <a:rect l="l" t="t" r="r" b="b"/>
              <a:pathLst>
                <a:path w="71120" h="50164">
                  <a:moveTo>
                    <a:pt x="9563" y="0"/>
                  </a:moveTo>
                  <a:lnTo>
                    <a:pt x="0" y="0"/>
                  </a:lnTo>
                  <a:lnTo>
                    <a:pt x="0" y="49834"/>
                  </a:lnTo>
                  <a:lnTo>
                    <a:pt x="49148" y="33121"/>
                  </a:lnTo>
                  <a:lnTo>
                    <a:pt x="49148" y="24955"/>
                  </a:lnTo>
                  <a:lnTo>
                    <a:pt x="9563" y="0"/>
                  </a:lnTo>
                  <a:close/>
                </a:path>
                <a:path w="71120" h="50164">
                  <a:moveTo>
                    <a:pt x="53492" y="27698"/>
                  </a:moveTo>
                  <a:lnTo>
                    <a:pt x="53492" y="34162"/>
                  </a:lnTo>
                  <a:lnTo>
                    <a:pt x="65150" y="47320"/>
                  </a:lnTo>
                  <a:lnTo>
                    <a:pt x="70751" y="47320"/>
                  </a:lnTo>
                  <a:lnTo>
                    <a:pt x="70751" y="36918"/>
                  </a:lnTo>
                  <a:lnTo>
                    <a:pt x="65951" y="36918"/>
                  </a:lnTo>
                  <a:lnTo>
                    <a:pt x="65951" y="35547"/>
                  </a:lnTo>
                  <a:lnTo>
                    <a:pt x="53492" y="27698"/>
                  </a:lnTo>
                  <a:close/>
                </a:path>
                <a:path w="71120" h="50164">
                  <a:moveTo>
                    <a:pt x="70294" y="21971"/>
                  </a:moveTo>
                  <a:lnTo>
                    <a:pt x="70294" y="36918"/>
                  </a:lnTo>
                  <a:lnTo>
                    <a:pt x="70751" y="36918"/>
                  </a:lnTo>
                  <a:lnTo>
                    <a:pt x="70751" y="22402"/>
                  </a:lnTo>
                  <a:lnTo>
                    <a:pt x="70294" y="21971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253701" y="3148723"/>
              <a:ext cx="35560" cy="12700"/>
            </a:xfrm>
            <a:custGeom>
              <a:avLst/>
              <a:gdLst/>
              <a:ahLst/>
              <a:cxnLst/>
              <a:rect l="l" t="t" r="r" b="b"/>
              <a:pathLst>
                <a:path w="35560" h="12700">
                  <a:moveTo>
                    <a:pt x="35242" y="0"/>
                  </a:moveTo>
                  <a:lnTo>
                    <a:pt x="2095" y="0"/>
                  </a:lnTo>
                  <a:lnTo>
                    <a:pt x="1054" y="3454"/>
                  </a:lnTo>
                  <a:lnTo>
                    <a:pt x="0" y="7708"/>
                  </a:lnTo>
                  <a:lnTo>
                    <a:pt x="152" y="10401"/>
                  </a:lnTo>
                  <a:lnTo>
                    <a:pt x="34175" y="10401"/>
                  </a:lnTo>
                  <a:lnTo>
                    <a:pt x="34175" y="12573"/>
                  </a:lnTo>
                  <a:lnTo>
                    <a:pt x="3524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253854" y="3144380"/>
              <a:ext cx="35560" cy="19050"/>
            </a:xfrm>
            <a:custGeom>
              <a:avLst/>
              <a:gdLst/>
              <a:ahLst/>
              <a:cxnLst/>
              <a:rect l="l" t="t" r="r" b="b"/>
              <a:pathLst>
                <a:path w="35560" h="19050">
                  <a:moveTo>
                    <a:pt x="34023" y="18630"/>
                  </a:moveTo>
                  <a:lnTo>
                    <a:pt x="29794" y="18630"/>
                  </a:lnTo>
                  <a:lnTo>
                    <a:pt x="34023" y="18745"/>
                  </a:lnTo>
                  <a:close/>
                </a:path>
                <a:path w="35560" h="19050">
                  <a:moveTo>
                    <a:pt x="34023" y="14744"/>
                  </a:moveTo>
                  <a:lnTo>
                    <a:pt x="0" y="14744"/>
                  </a:lnTo>
                  <a:lnTo>
                    <a:pt x="88" y="15633"/>
                  </a:lnTo>
                  <a:lnTo>
                    <a:pt x="457" y="16852"/>
                  </a:lnTo>
                  <a:lnTo>
                    <a:pt x="812" y="17792"/>
                  </a:lnTo>
                  <a:lnTo>
                    <a:pt x="1219" y="18732"/>
                  </a:lnTo>
                  <a:lnTo>
                    <a:pt x="34023" y="18630"/>
                  </a:lnTo>
                  <a:lnTo>
                    <a:pt x="34023" y="14744"/>
                  </a:lnTo>
                  <a:close/>
                </a:path>
                <a:path w="35560" h="19050">
                  <a:moveTo>
                    <a:pt x="35280" y="0"/>
                  </a:moveTo>
                  <a:lnTo>
                    <a:pt x="3352" y="0"/>
                  </a:lnTo>
                  <a:lnTo>
                    <a:pt x="2463" y="2590"/>
                  </a:lnTo>
                  <a:lnTo>
                    <a:pt x="1943" y="4343"/>
                  </a:lnTo>
                  <a:lnTo>
                    <a:pt x="35280" y="4343"/>
                  </a:lnTo>
                  <a:lnTo>
                    <a:pt x="35280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252393" y="3085972"/>
              <a:ext cx="45085" cy="135255"/>
            </a:xfrm>
            <a:custGeom>
              <a:avLst/>
              <a:gdLst/>
              <a:ahLst/>
              <a:cxnLst/>
              <a:rect l="l" t="t" r="r" b="b"/>
              <a:pathLst>
                <a:path w="45085" h="135255">
                  <a:moveTo>
                    <a:pt x="44627" y="132016"/>
                  </a:moveTo>
                  <a:lnTo>
                    <a:pt x="42887" y="125730"/>
                  </a:lnTo>
                  <a:lnTo>
                    <a:pt x="41656" y="121272"/>
                  </a:lnTo>
                  <a:lnTo>
                    <a:pt x="41656" y="114757"/>
                  </a:lnTo>
                  <a:lnTo>
                    <a:pt x="40055" y="110185"/>
                  </a:lnTo>
                  <a:lnTo>
                    <a:pt x="40055" y="78752"/>
                  </a:lnTo>
                  <a:lnTo>
                    <a:pt x="36512" y="78752"/>
                  </a:lnTo>
                  <a:lnTo>
                    <a:pt x="36512" y="77152"/>
                  </a:lnTo>
                  <a:lnTo>
                    <a:pt x="31254" y="77152"/>
                  </a:lnTo>
                  <a:lnTo>
                    <a:pt x="23469" y="77038"/>
                  </a:lnTo>
                  <a:lnTo>
                    <a:pt x="1765" y="77152"/>
                  </a:lnTo>
                  <a:lnTo>
                    <a:pt x="2679" y="77139"/>
                  </a:lnTo>
                  <a:lnTo>
                    <a:pt x="2273" y="76200"/>
                  </a:lnTo>
                  <a:lnTo>
                    <a:pt x="1917" y="75260"/>
                  </a:lnTo>
                  <a:lnTo>
                    <a:pt x="1549" y="74041"/>
                  </a:lnTo>
                  <a:lnTo>
                    <a:pt x="1485" y="73621"/>
                  </a:lnTo>
                  <a:lnTo>
                    <a:pt x="1308" y="70459"/>
                  </a:lnTo>
                  <a:lnTo>
                    <a:pt x="2349" y="66205"/>
                  </a:lnTo>
                  <a:lnTo>
                    <a:pt x="3924" y="60998"/>
                  </a:lnTo>
                  <a:lnTo>
                    <a:pt x="5092" y="57543"/>
                  </a:lnTo>
                  <a:lnTo>
                    <a:pt x="5308" y="57035"/>
                  </a:lnTo>
                  <a:lnTo>
                    <a:pt x="36512" y="57035"/>
                  </a:lnTo>
                  <a:lnTo>
                    <a:pt x="36512" y="44919"/>
                  </a:lnTo>
                  <a:lnTo>
                    <a:pt x="36512" y="38290"/>
                  </a:lnTo>
                  <a:lnTo>
                    <a:pt x="16167" y="38290"/>
                  </a:lnTo>
                  <a:lnTo>
                    <a:pt x="16167" y="44234"/>
                  </a:lnTo>
                  <a:lnTo>
                    <a:pt x="14097" y="44348"/>
                  </a:lnTo>
                  <a:lnTo>
                    <a:pt x="1066" y="44919"/>
                  </a:lnTo>
                  <a:lnTo>
                    <a:pt x="1066" y="14744"/>
                  </a:lnTo>
                  <a:lnTo>
                    <a:pt x="10439" y="14744"/>
                  </a:lnTo>
                  <a:lnTo>
                    <a:pt x="10439" y="8915"/>
                  </a:lnTo>
                  <a:lnTo>
                    <a:pt x="12268" y="7543"/>
                  </a:lnTo>
                  <a:lnTo>
                    <a:pt x="13538" y="7200"/>
                  </a:lnTo>
                  <a:lnTo>
                    <a:pt x="13881" y="7073"/>
                  </a:lnTo>
                  <a:lnTo>
                    <a:pt x="13881" y="0"/>
                  </a:lnTo>
                  <a:lnTo>
                    <a:pt x="63" y="0"/>
                  </a:lnTo>
                  <a:lnTo>
                    <a:pt x="88" y="85953"/>
                  </a:lnTo>
                  <a:lnTo>
                    <a:pt x="2768" y="85953"/>
                  </a:lnTo>
                  <a:lnTo>
                    <a:pt x="11709" y="85953"/>
                  </a:lnTo>
                  <a:lnTo>
                    <a:pt x="11709" y="90297"/>
                  </a:lnTo>
                  <a:lnTo>
                    <a:pt x="3022" y="90297"/>
                  </a:lnTo>
                  <a:lnTo>
                    <a:pt x="88" y="90297"/>
                  </a:lnTo>
                  <a:lnTo>
                    <a:pt x="63" y="103454"/>
                  </a:lnTo>
                  <a:lnTo>
                    <a:pt x="0" y="134937"/>
                  </a:lnTo>
                  <a:lnTo>
                    <a:pt x="14452" y="125844"/>
                  </a:lnTo>
                  <a:lnTo>
                    <a:pt x="40284" y="125742"/>
                  </a:lnTo>
                  <a:lnTo>
                    <a:pt x="41300" y="128930"/>
                  </a:lnTo>
                  <a:lnTo>
                    <a:pt x="43027" y="130873"/>
                  </a:lnTo>
                  <a:lnTo>
                    <a:pt x="44627" y="132016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267646" y="3213531"/>
              <a:ext cx="276225" cy="52705"/>
            </a:xfrm>
            <a:custGeom>
              <a:avLst/>
              <a:gdLst/>
              <a:ahLst/>
              <a:cxnLst/>
              <a:rect l="l" t="t" r="r" b="b"/>
              <a:pathLst>
                <a:path w="276225" h="52704">
                  <a:moveTo>
                    <a:pt x="17945" y="228"/>
                  </a:moveTo>
                  <a:lnTo>
                    <a:pt x="0" y="228"/>
                  </a:lnTo>
                  <a:lnTo>
                    <a:pt x="0" y="50292"/>
                  </a:lnTo>
                  <a:lnTo>
                    <a:pt x="17945" y="50292"/>
                  </a:lnTo>
                  <a:lnTo>
                    <a:pt x="17945" y="228"/>
                  </a:lnTo>
                  <a:close/>
                </a:path>
                <a:path w="276225" h="52704">
                  <a:moveTo>
                    <a:pt x="276034" y="0"/>
                  </a:moveTo>
                  <a:lnTo>
                    <a:pt x="258089" y="0"/>
                  </a:lnTo>
                  <a:lnTo>
                    <a:pt x="258089" y="52235"/>
                  </a:lnTo>
                  <a:lnTo>
                    <a:pt x="276034" y="52235"/>
                  </a:lnTo>
                  <a:lnTo>
                    <a:pt x="27603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565283" y="3140265"/>
              <a:ext cx="635" cy="113664"/>
            </a:xfrm>
            <a:custGeom>
              <a:avLst/>
              <a:gdLst/>
              <a:ahLst/>
              <a:cxnLst/>
              <a:rect l="l" t="t" r="r" b="b"/>
              <a:pathLst>
                <a:path w="635" h="113664">
                  <a:moveTo>
                    <a:pt x="571" y="28460"/>
                  </a:moveTo>
                  <a:lnTo>
                    <a:pt x="0" y="28460"/>
                  </a:lnTo>
                  <a:lnTo>
                    <a:pt x="0" y="113322"/>
                  </a:lnTo>
                  <a:lnTo>
                    <a:pt x="507" y="103802"/>
                  </a:lnTo>
                  <a:lnTo>
                    <a:pt x="571" y="28460"/>
                  </a:lnTo>
                  <a:close/>
                </a:path>
                <a:path w="635" h="113664">
                  <a:moveTo>
                    <a:pt x="571" y="0"/>
                  </a:moveTo>
                  <a:lnTo>
                    <a:pt x="0" y="0"/>
                  </a:lnTo>
                  <a:lnTo>
                    <a:pt x="0" y="342"/>
                  </a:lnTo>
                  <a:lnTo>
                    <a:pt x="571" y="34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374860" y="3148278"/>
              <a:ext cx="191135" cy="12700"/>
            </a:xfrm>
            <a:custGeom>
              <a:avLst/>
              <a:gdLst/>
              <a:ahLst/>
              <a:cxnLst/>
              <a:rect l="l" t="t" r="r" b="b"/>
              <a:pathLst>
                <a:path w="191135" h="12700">
                  <a:moveTo>
                    <a:pt x="190995" y="5816"/>
                  </a:moveTo>
                  <a:lnTo>
                    <a:pt x="17576" y="5816"/>
                  </a:lnTo>
                  <a:lnTo>
                    <a:pt x="0" y="5816"/>
                  </a:lnTo>
                  <a:lnTo>
                    <a:pt x="0" y="12217"/>
                  </a:lnTo>
                  <a:lnTo>
                    <a:pt x="17843" y="12217"/>
                  </a:lnTo>
                  <a:lnTo>
                    <a:pt x="190995" y="12217"/>
                  </a:lnTo>
                  <a:lnTo>
                    <a:pt x="190995" y="5816"/>
                  </a:lnTo>
                  <a:close/>
                </a:path>
                <a:path w="191135" h="12700">
                  <a:moveTo>
                    <a:pt x="190995" y="0"/>
                  </a:moveTo>
                  <a:lnTo>
                    <a:pt x="17335" y="63"/>
                  </a:lnTo>
                  <a:lnTo>
                    <a:pt x="0" y="63"/>
                  </a:lnTo>
                  <a:lnTo>
                    <a:pt x="0" y="1473"/>
                  </a:lnTo>
                  <a:lnTo>
                    <a:pt x="17399" y="1473"/>
                  </a:lnTo>
                  <a:lnTo>
                    <a:pt x="190995" y="1473"/>
                  </a:lnTo>
                  <a:lnTo>
                    <a:pt x="190995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292449" y="3149752"/>
              <a:ext cx="273685" cy="4445"/>
            </a:xfrm>
            <a:custGeom>
              <a:avLst/>
              <a:gdLst/>
              <a:ahLst/>
              <a:cxnLst/>
              <a:rect l="l" t="t" r="r" b="b"/>
              <a:pathLst>
                <a:path w="273685" h="4444">
                  <a:moveTo>
                    <a:pt x="273405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273405" y="4343"/>
                  </a:lnTo>
                  <a:lnTo>
                    <a:pt x="27340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271418" y="3043224"/>
              <a:ext cx="62865" cy="54610"/>
            </a:xfrm>
            <a:custGeom>
              <a:avLst/>
              <a:gdLst/>
              <a:ahLst/>
              <a:cxnLst/>
              <a:rect l="l" t="t" r="r" b="b"/>
              <a:pathLst>
                <a:path w="62864" h="54610">
                  <a:moveTo>
                    <a:pt x="56718" y="0"/>
                  </a:moveTo>
                  <a:lnTo>
                    <a:pt x="42976" y="0"/>
                  </a:lnTo>
                  <a:lnTo>
                    <a:pt x="42976" y="41148"/>
                  </a:lnTo>
                  <a:lnTo>
                    <a:pt x="0" y="42176"/>
                  </a:lnTo>
                  <a:lnTo>
                    <a:pt x="406" y="43446"/>
                  </a:lnTo>
                  <a:lnTo>
                    <a:pt x="1028" y="43662"/>
                  </a:lnTo>
                  <a:lnTo>
                    <a:pt x="19773" y="43662"/>
                  </a:lnTo>
                  <a:lnTo>
                    <a:pt x="20231" y="46977"/>
                  </a:lnTo>
                  <a:lnTo>
                    <a:pt x="20688" y="51663"/>
                  </a:lnTo>
                  <a:lnTo>
                    <a:pt x="45605" y="54521"/>
                  </a:lnTo>
                  <a:lnTo>
                    <a:pt x="46520" y="52577"/>
                  </a:lnTo>
                  <a:lnTo>
                    <a:pt x="49377" y="49834"/>
                  </a:lnTo>
                  <a:lnTo>
                    <a:pt x="55435" y="47891"/>
                  </a:lnTo>
                  <a:lnTo>
                    <a:pt x="57721" y="46520"/>
                  </a:lnTo>
                  <a:lnTo>
                    <a:pt x="60121" y="45148"/>
                  </a:lnTo>
                  <a:lnTo>
                    <a:pt x="62407" y="38519"/>
                  </a:lnTo>
                  <a:lnTo>
                    <a:pt x="62488" y="34147"/>
                  </a:lnTo>
                  <a:lnTo>
                    <a:pt x="62622" y="24288"/>
                  </a:lnTo>
                  <a:lnTo>
                    <a:pt x="62648" y="13830"/>
                  </a:lnTo>
                  <a:lnTo>
                    <a:pt x="62407" y="7658"/>
                  </a:lnTo>
                  <a:lnTo>
                    <a:pt x="61950" y="4343"/>
                  </a:lnTo>
                  <a:lnTo>
                    <a:pt x="56807" y="114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251873" y="3043224"/>
              <a:ext cx="62865" cy="43180"/>
            </a:xfrm>
            <a:custGeom>
              <a:avLst/>
              <a:gdLst/>
              <a:ahLst/>
              <a:cxnLst/>
              <a:rect l="l" t="t" r="r" b="b"/>
              <a:pathLst>
                <a:path w="62864" h="43180">
                  <a:moveTo>
                    <a:pt x="12852" y="3022"/>
                  </a:moveTo>
                  <a:lnTo>
                    <a:pt x="12077" y="3657"/>
                  </a:lnTo>
                  <a:lnTo>
                    <a:pt x="11417" y="4394"/>
                  </a:lnTo>
                  <a:lnTo>
                    <a:pt x="9029" y="9144"/>
                  </a:lnTo>
                  <a:lnTo>
                    <a:pt x="10058" y="15316"/>
                  </a:lnTo>
                  <a:lnTo>
                    <a:pt x="4914" y="17030"/>
                  </a:lnTo>
                  <a:lnTo>
                    <a:pt x="2857" y="20116"/>
                  </a:lnTo>
                  <a:lnTo>
                    <a:pt x="914" y="22974"/>
                  </a:lnTo>
                  <a:lnTo>
                    <a:pt x="0" y="26403"/>
                  </a:lnTo>
                  <a:lnTo>
                    <a:pt x="520" y="33400"/>
                  </a:lnTo>
                  <a:lnTo>
                    <a:pt x="584" y="42621"/>
                  </a:lnTo>
                  <a:lnTo>
                    <a:pt x="62522" y="41148"/>
                  </a:lnTo>
                  <a:lnTo>
                    <a:pt x="62522" y="5486"/>
                  </a:lnTo>
                  <a:lnTo>
                    <a:pt x="12801" y="5486"/>
                  </a:lnTo>
                  <a:lnTo>
                    <a:pt x="12852" y="3022"/>
                  </a:lnTo>
                  <a:close/>
                </a:path>
                <a:path w="62864" h="43180">
                  <a:moveTo>
                    <a:pt x="62522" y="0"/>
                  </a:moveTo>
                  <a:lnTo>
                    <a:pt x="19202" y="0"/>
                  </a:lnTo>
                  <a:lnTo>
                    <a:pt x="18592" y="139"/>
                  </a:lnTo>
                  <a:lnTo>
                    <a:pt x="17703" y="444"/>
                  </a:lnTo>
                  <a:lnTo>
                    <a:pt x="17145" y="2031"/>
                  </a:lnTo>
                  <a:lnTo>
                    <a:pt x="17145" y="5029"/>
                  </a:lnTo>
                  <a:lnTo>
                    <a:pt x="12801" y="5486"/>
                  </a:lnTo>
                  <a:lnTo>
                    <a:pt x="62522" y="5486"/>
                  </a:lnTo>
                  <a:lnTo>
                    <a:pt x="62522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473818" y="3041802"/>
              <a:ext cx="84455" cy="194310"/>
            </a:xfrm>
            <a:custGeom>
              <a:avLst/>
              <a:gdLst/>
              <a:ahLst/>
              <a:cxnLst/>
              <a:rect l="l" t="t" r="r" b="b"/>
              <a:pathLst>
                <a:path w="84454" h="194310">
                  <a:moveTo>
                    <a:pt x="2540" y="0"/>
                  </a:moveTo>
                  <a:lnTo>
                    <a:pt x="1790" y="190"/>
                  </a:lnTo>
                  <a:lnTo>
                    <a:pt x="927" y="457"/>
                  </a:lnTo>
                  <a:lnTo>
                    <a:pt x="0" y="850"/>
                  </a:lnTo>
                  <a:lnTo>
                    <a:pt x="2540" y="850"/>
                  </a:lnTo>
                  <a:lnTo>
                    <a:pt x="2540" y="0"/>
                  </a:lnTo>
                  <a:close/>
                </a:path>
                <a:path w="84454" h="194310">
                  <a:moveTo>
                    <a:pt x="84264" y="122923"/>
                  </a:moveTo>
                  <a:lnTo>
                    <a:pt x="79921" y="122923"/>
                  </a:lnTo>
                  <a:lnTo>
                    <a:pt x="79921" y="194132"/>
                  </a:lnTo>
                  <a:lnTo>
                    <a:pt x="84264" y="194132"/>
                  </a:lnTo>
                  <a:lnTo>
                    <a:pt x="84264" y="122923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257702" y="3097060"/>
              <a:ext cx="31750" cy="29845"/>
            </a:xfrm>
            <a:custGeom>
              <a:avLst/>
              <a:gdLst/>
              <a:ahLst/>
              <a:cxnLst/>
              <a:rect l="l" t="t" r="r" b="b"/>
              <a:pathLst>
                <a:path w="31750" h="29844">
                  <a:moveTo>
                    <a:pt x="25260" y="0"/>
                  </a:moveTo>
                  <a:lnTo>
                    <a:pt x="10172" y="0"/>
                  </a:lnTo>
                  <a:lnTo>
                    <a:pt x="9486" y="228"/>
                  </a:lnTo>
                  <a:lnTo>
                    <a:pt x="9486" y="7886"/>
                  </a:lnTo>
                  <a:lnTo>
                    <a:pt x="0" y="7886"/>
                  </a:lnTo>
                  <a:lnTo>
                    <a:pt x="0" y="29260"/>
                  </a:lnTo>
                  <a:lnTo>
                    <a:pt x="6515" y="28994"/>
                  </a:lnTo>
                  <a:lnTo>
                    <a:pt x="6515" y="22859"/>
                  </a:lnTo>
                  <a:lnTo>
                    <a:pt x="29032" y="22859"/>
                  </a:lnTo>
                  <a:lnTo>
                    <a:pt x="29032" y="7772"/>
                  </a:lnTo>
                  <a:lnTo>
                    <a:pt x="30175" y="7086"/>
                  </a:lnTo>
                  <a:lnTo>
                    <a:pt x="31369" y="6515"/>
                  </a:lnTo>
                  <a:lnTo>
                    <a:pt x="28117" y="6515"/>
                  </a:lnTo>
                  <a:lnTo>
                    <a:pt x="28117" y="711"/>
                  </a:lnTo>
                  <a:lnTo>
                    <a:pt x="27774" y="571"/>
                  </a:lnTo>
                  <a:lnTo>
                    <a:pt x="25260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252482" y="3043668"/>
              <a:ext cx="313690" cy="239395"/>
            </a:xfrm>
            <a:custGeom>
              <a:avLst/>
              <a:gdLst/>
              <a:ahLst/>
              <a:cxnLst/>
              <a:rect l="l" t="t" r="r" b="b"/>
              <a:pathLst>
                <a:path w="313689" h="239395">
                  <a:moveTo>
                    <a:pt x="11620" y="128257"/>
                  </a:moveTo>
                  <a:lnTo>
                    <a:pt x="0" y="128257"/>
                  </a:lnTo>
                  <a:lnTo>
                    <a:pt x="0" y="132600"/>
                  </a:lnTo>
                  <a:lnTo>
                    <a:pt x="11620" y="132600"/>
                  </a:lnTo>
                  <a:lnTo>
                    <a:pt x="11620" y="128257"/>
                  </a:lnTo>
                  <a:close/>
                </a:path>
                <a:path w="313689" h="239395">
                  <a:moveTo>
                    <a:pt x="17094" y="0"/>
                  </a:moveTo>
                  <a:lnTo>
                    <a:pt x="12179" y="3543"/>
                  </a:lnTo>
                  <a:lnTo>
                    <a:pt x="12179" y="5041"/>
                  </a:lnTo>
                  <a:lnTo>
                    <a:pt x="16535" y="4584"/>
                  </a:lnTo>
                  <a:lnTo>
                    <a:pt x="16421" y="3898"/>
                  </a:lnTo>
                  <a:lnTo>
                    <a:pt x="16421" y="3098"/>
                  </a:lnTo>
                  <a:lnTo>
                    <a:pt x="16535" y="1587"/>
                  </a:lnTo>
                  <a:lnTo>
                    <a:pt x="17094" y="0"/>
                  </a:lnTo>
                  <a:close/>
                </a:path>
                <a:path w="313689" h="239395">
                  <a:moveTo>
                    <a:pt x="41338" y="55562"/>
                  </a:moveTo>
                  <a:lnTo>
                    <a:pt x="37566" y="55562"/>
                  </a:lnTo>
                  <a:lnTo>
                    <a:pt x="37566" y="53390"/>
                  </a:lnTo>
                  <a:lnTo>
                    <a:pt x="37566" y="51219"/>
                  </a:lnTo>
                  <a:lnTo>
                    <a:pt x="36588" y="50736"/>
                  </a:lnTo>
                  <a:lnTo>
                    <a:pt x="36588" y="59905"/>
                  </a:lnTo>
                  <a:lnTo>
                    <a:pt x="35382" y="60477"/>
                  </a:lnTo>
                  <a:lnTo>
                    <a:pt x="34251" y="61163"/>
                  </a:lnTo>
                  <a:lnTo>
                    <a:pt x="34251" y="76250"/>
                  </a:lnTo>
                  <a:lnTo>
                    <a:pt x="11722" y="76250"/>
                  </a:lnTo>
                  <a:lnTo>
                    <a:pt x="11722" y="82384"/>
                  </a:lnTo>
                  <a:lnTo>
                    <a:pt x="5219" y="82651"/>
                  </a:lnTo>
                  <a:lnTo>
                    <a:pt x="5219" y="61277"/>
                  </a:lnTo>
                  <a:lnTo>
                    <a:pt x="14706" y="61277"/>
                  </a:lnTo>
                  <a:lnTo>
                    <a:pt x="14706" y="53619"/>
                  </a:lnTo>
                  <a:lnTo>
                    <a:pt x="15392" y="53390"/>
                  </a:lnTo>
                  <a:lnTo>
                    <a:pt x="30467" y="53390"/>
                  </a:lnTo>
                  <a:lnTo>
                    <a:pt x="32994" y="53962"/>
                  </a:lnTo>
                  <a:lnTo>
                    <a:pt x="33337" y="54102"/>
                  </a:lnTo>
                  <a:lnTo>
                    <a:pt x="33337" y="59905"/>
                  </a:lnTo>
                  <a:lnTo>
                    <a:pt x="36588" y="59905"/>
                  </a:lnTo>
                  <a:lnTo>
                    <a:pt x="36588" y="50736"/>
                  </a:lnTo>
                  <a:lnTo>
                    <a:pt x="36423" y="50647"/>
                  </a:lnTo>
                  <a:lnTo>
                    <a:pt x="36195" y="50647"/>
                  </a:lnTo>
                  <a:lnTo>
                    <a:pt x="33210" y="49047"/>
                  </a:lnTo>
                  <a:lnTo>
                    <a:pt x="14782" y="49047"/>
                  </a:lnTo>
                  <a:lnTo>
                    <a:pt x="13449" y="49504"/>
                  </a:lnTo>
                  <a:lnTo>
                    <a:pt x="12179" y="49847"/>
                  </a:lnTo>
                  <a:lnTo>
                    <a:pt x="10350" y="51219"/>
                  </a:lnTo>
                  <a:lnTo>
                    <a:pt x="10350" y="57048"/>
                  </a:lnTo>
                  <a:lnTo>
                    <a:pt x="977" y="57048"/>
                  </a:lnTo>
                  <a:lnTo>
                    <a:pt x="977" y="87223"/>
                  </a:lnTo>
                  <a:lnTo>
                    <a:pt x="14008" y="86652"/>
                  </a:lnTo>
                  <a:lnTo>
                    <a:pt x="16078" y="86537"/>
                  </a:lnTo>
                  <a:lnTo>
                    <a:pt x="16078" y="82651"/>
                  </a:lnTo>
                  <a:lnTo>
                    <a:pt x="16078" y="80594"/>
                  </a:lnTo>
                  <a:lnTo>
                    <a:pt x="38595" y="80594"/>
                  </a:lnTo>
                  <a:lnTo>
                    <a:pt x="38595" y="63792"/>
                  </a:lnTo>
                  <a:lnTo>
                    <a:pt x="41338" y="62420"/>
                  </a:lnTo>
                  <a:lnTo>
                    <a:pt x="41338" y="55562"/>
                  </a:lnTo>
                  <a:close/>
                </a:path>
                <a:path w="313689" h="239395">
                  <a:moveTo>
                    <a:pt x="66484" y="177863"/>
                  </a:moveTo>
                  <a:lnTo>
                    <a:pt x="65354" y="174777"/>
                  </a:lnTo>
                  <a:lnTo>
                    <a:pt x="65112" y="174091"/>
                  </a:lnTo>
                  <a:lnTo>
                    <a:pt x="61112" y="175577"/>
                  </a:lnTo>
                  <a:lnTo>
                    <a:pt x="62484" y="179349"/>
                  </a:lnTo>
                  <a:lnTo>
                    <a:pt x="66484" y="177863"/>
                  </a:lnTo>
                  <a:close/>
                </a:path>
                <a:path w="313689" h="239395">
                  <a:moveTo>
                    <a:pt x="239077" y="52133"/>
                  </a:moveTo>
                  <a:lnTo>
                    <a:pt x="234734" y="52133"/>
                  </a:lnTo>
                  <a:lnTo>
                    <a:pt x="234734" y="63220"/>
                  </a:lnTo>
                  <a:lnTo>
                    <a:pt x="239077" y="63220"/>
                  </a:lnTo>
                  <a:lnTo>
                    <a:pt x="239077" y="52133"/>
                  </a:lnTo>
                  <a:close/>
                </a:path>
                <a:path w="313689" h="239395">
                  <a:moveTo>
                    <a:pt x="267995" y="185064"/>
                  </a:moveTo>
                  <a:lnTo>
                    <a:pt x="260223" y="164033"/>
                  </a:lnTo>
                  <a:lnTo>
                    <a:pt x="259994" y="163918"/>
                  </a:lnTo>
                  <a:lnTo>
                    <a:pt x="258737" y="167678"/>
                  </a:lnTo>
                  <a:lnTo>
                    <a:pt x="255536" y="168833"/>
                  </a:lnTo>
                  <a:lnTo>
                    <a:pt x="256908" y="172720"/>
                  </a:lnTo>
                  <a:lnTo>
                    <a:pt x="261023" y="171348"/>
                  </a:lnTo>
                  <a:lnTo>
                    <a:pt x="260286" y="169227"/>
                  </a:lnTo>
                  <a:lnTo>
                    <a:pt x="260769" y="169672"/>
                  </a:lnTo>
                  <a:lnTo>
                    <a:pt x="263766" y="176949"/>
                  </a:lnTo>
                  <a:lnTo>
                    <a:pt x="263766" y="185064"/>
                  </a:lnTo>
                  <a:lnTo>
                    <a:pt x="267995" y="185064"/>
                  </a:lnTo>
                  <a:close/>
                </a:path>
                <a:path w="313689" h="239395">
                  <a:moveTo>
                    <a:pt x="290626" y="25425"/>
                  </a:moveTo>
                  <a:lnTo>
                    <a:pt x="286283" y="22682"/>
                  </a:lnTo>
                  <a:lnTo>
                    <a:pt x="286283" y="37045"/>
                  </a:lnTo>
                  <a:lnTo>
                    <a:pt x="283654" y="38531"/>
                  </a:lnTo>
                  <a:lnTo>
                    <a:pt x="285826" y="42303"/>
                  </a:lnTo>
                  <a:lnTo>
                    <a:pt x="289598" y="40246"/>
                  </a:lnTo>
                  <a:lnTo>
                    <a:pt x="290626" y="39560"/>
                  </a:lnTo>
                  <a:lnTo>
                    <a:pt x="290626" y="25425"/>
                  </a:lnTo>
                  <a:close/>
                </a:path>
                <a:path w="313689" h="239395">
                  <a:moveTo>
                    <a:pt x="313372" y="117360"/>
                  </a:moveTo>
                  <a:lnTo>
                    <a:pt x="36423" y="117360"/>
                  </a:lnTo>
                  <a:lnTo>
                    <a:pt x="36423" y="121170"/>
                  </a:lnTo>
                  <a:lnTo>
                    <a:pt x="234734" y="121170"/>
                  </a:lnTo>
                  <a:lnTo>
                    <a:pt x="234734" y="238836"/>
                  </a:lnTo>
                  <a:lnTo>
                    <a:pt x="239077" y="239242"/>
                  </a:lnTo>
                  <a:lnTo>
                    <a:pt x="239077" y="121170"/>
                  </a:lnTo>
                  <a:lnTo>
                    <a:pt x="313372" y="121170"/>
                  </a:lnTo>
                  <a:lnTo>
                    <a:pt x="313372" y="120713"/>
                  </a:lnTo>
                  <a:lnTo>
                    <a:pt x="313372" y="117360"/>
                  </a:lnTo>
                  <a:close/>
                </a:path>
                <a:path w="313689" h="239395">
                  <a:moveTo>
                    <a:pt x="313372" y="100850"/>
                  </a:moveTo>
                  <a:lnTo>
                    <a:pt x="308571" y="100850"/>
                  </a:lnTo>
                  <a:lnTo>
                    <a:pt x="308571" y="100279"/>
                  </a:lnTo>
                  <a:lnTo>
                    <a:pt x="239077" y="100330"/>
                  </a:lnTo>
                  <a:lnTo>
                    <a:pt x="239077" y="73164"/>
                  </a:lnTo>
                  <a:lnTo>
                    <a:pt x="234734" y="73164"/>
                  </a:lnTo>
                  <a:lnTo>
                    <a:pt x="234734" y="100330"/>
                  </a:lnTo>
                  <a:lnTo>
                    <a:pt x="210959" y="100355"/>
                  </a:lnTo>
                  <a:lnTo>
                    <a:pt x="210959" y="100711"/>
                  </a:lnTo>
                  <a:lnTo>
                    <a:pt x="234734" y="100711"/>
                  </a:lnTo>
                  <a:lnTo>
                    <a:pt x="234734" y="100850"/>
                  </a:lnTo>
                  <a:lnTo>
                    <a:pt x="36652" y="100850"/>
                  </a:lnTo>
                  <a:lnTo>
                    <a:pt x="36652" y="104660"/>
                  </a:lnTo>
                  <a:lnTo>
                    <a:pt x="313372" y="104660"/>
                  </a:lnTo>
                  <a:lnTo>
                    <a:pt x="313372" y="101396"/>
                  </a:lnTo>
                  <a:lnTo>
                    <a:pt x="313372" y="10085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499180" y="3041395"/>
              <a:ext cx="56515" cy="35560"/>
            </a:xfrm>
            <a:custGeom>
              <a:avLst/>
              <a:gdLst/>
              <a:ahLst/>
              <a:cxnLst/>
              <a:rect l="l" t="t" r="r" b="b"/>
              <a:pathLst>
                <a:path w="56514" h="35560">
                  <a:moveTo>
                    <a:pt x="43129" y="0"/>
                  </a:moveTo>
                  <a:lnTo>
                    <a:pt x="0" y="0"/>
                  </a:lnTo>
                  <a:lnTo>
                    <a:pt x="56387" y="35547"/>
                  </a:lnTo>
                  <a:lnTo>
                    <a:pt x="56387" y="18910"/>
                  </a:lnTo>
                  <a:lnTo>
                    <a:pt x="53949" y="17716"/>
                  </a:lnTo>
                  <a:lnTo>
                    <a:pt x="52273" y="17716"/>
                  </a:lnTo>
                  <a:lnTo>
                    <a:pt x="51815" y="9715"/>
                  </a:lnTo>
                  <a:lnTo>
                    <a:pt x="50330" y="6629"/>
                  </a:lnTo>
                  <a:lnTo>
                    <a:pt x="48387" y="2400"/>
                  </a:lnTo>
                  <a:lnTo>
                    <a:pt x="43129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555568" y="3060306"/>
              <a:ext cx="4445" cy="18415"/>
            </a:xfrm>
            <a:custGeom>
              <a:avLst/>
              <a:gdLst/>
              <a:ahLst/>
              <a:cxnLst/>
              <a:rect l="l" t="t" r="r" b="b"/>
              <a:pathLst>
                <a:path w="4445" h="18414">
                  <a:moveTo>
                    <a:pt x="0" y="0"/>
                  </a:moveTo>
                  <a:lnTo>
                    <a:pt x="0" y="18008"/>
                  </a:lnTo>
                  <a:lnTo>
                    <a:pt x="4343" y="18008"/>
                  </a:lnTo>
                  <a:lnTo>
                    <a:pt x="4343" y="3060"/>
                  </a:lnTo>
                  <a:lnTo>
                    <a:pt x="2768" y="1600"/>
                  </a:lnTo>
                  <a:lnTo>
                    <a:pt x="1282" y="6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564712" y="3071660"/>
              <a:ext cx="635" cy="64769"/>
            </a:xfrm>
            <a:custGeom>
              <a:avLst/>
              <a:gdLst/>
              <a:ahLst/>
              <a:cxnLst/>
              <a:rect l="l" t="t" r="r" b="b"/>
              <a:pathLst>
                <a:path w="635" h="64769">
                  <a:moveTo>
                    <a:pt x="0" y="0"/>
                  </a:moveTo>
                  <a:lnTo>
                    <a:pt x="0" y="64261"/>
                  </a:lnTo>
                  <a:lnTo>
                    <a:pt x="571" y="64261"/>
                  </a:lnTo>
                  <a:lnTo>
                    <a:pt x="571" y="2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565283" y="3073920"/>
              <a:ext cx="635" cy="62230"/>
            </a:xfrm>
            <a:custGeom>
              <a:avLst/>
              <a:gdLst/>
              <a:ahLst/>
              <a:cxnLst/>
              <a:rect l="l" t="t" r="r" b="b"/>
              <a:pathLst>
                <a:path w="635" h="62230">
                  <a:moveTo>
                    <a:pt x="0" y="0"/>
                  </a:moveTo>
                  <a:lnTo>
                    <a:pt x="0" y="62001"/>
                  </a:lnTo>
                  <a:lnTo>
                    <a:pt x="571" y="62001"/>
                  </a:lnTo>
                  <a:lnTo>
                    <a:pt x="571" y="3822"/>
                  </a:lnTo>
                  <a:lnTo>
                    <a:pt x="469" y="2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306851" y="3034194"/>
              <a:ext cx="259079" cy="207645"/>
            </a:xfrm>
            <a:custGeom>
              <a:avLst/>
              <a:gdLst/>
              <a:ahLst/>
              <a:cxnLst/>
              <a:rect l="l" t="t" r="r" b="b"/>
              <a:pathLst>
                <a:path w="259079" h="207644">
                  <a:moveTo>
                    <a:pt x="7416" y="165735"/>
                  </a:moveTo>
                  <a:lnTo>
                    <a:pt x="5829" y="164134"/>
                  </a:lnTo>
                  <a:lnTo>
                    <a:pt x="1587" y="164134"/>
                  </a:lnTo>
                  <a:lnTo>
                    <a:pt x="0" y="165735"/>
                  </a:lnTo>
                  <a:lnTo>
                    <a:pt x="0" y="169964"/>
                  </a:lnTo>
                  <a:lnTo>
                    <a:pt x="1587" y="171564"/>
                  </a:lnTo>
                  <a:lnTo>
                    <a:pt x="3759" y="171564"/>
                  </a:lnTo>
                  <a:lnTo>
                    <a:pt x="5829" y="171564"/>
                  </a:lnTo>
                  <a:lnTo>
                    <a:pt x="7416" y="169964"/>
                  </a:lnTo>
                  <a:lnTo>
                    <a:pt x="7416" y="165735"/>
                  </a:lnTo>
                  <a:close/>
                </a:path>
                <a:path w="259079" h="207644">
                  <a:moveTo>
                    <a:pt x="7416" y="78981"/>
                  </a:moveTo>
                  <a:lnTo>
                    <a:pt x="5829" y="77381"/>
                  </a:lnTo>
                  <a:lnTo>
                    <a:pt x="1587" y="77381"/>
                  </a:lnTo>
                  <a:lnTo>
                    <a:pt x="0" y="78981"/>
                  </a:lnTo>
                  <a:lnTo>
                    <a:pt x="0" y="83210"/>
                  </a:lnTo>
                  <a:lnTo>
                    <a:pt x="1587" y="84810"/>
                  </a:lnTo>
                  <a:lnTo>
                    <a:pt x="3759" y="84810"/>
                  </a:lnTo>
                  <a:lnTo>
                    <a:pt x="5829" y="84810"/>
                  </a:lnTo>
                  <a:lnTo>
                    <a:pt x="7416" y="83210"/>
                  </a:lnTo>
                  <a:lnTo>
                    <a:pt x="7416" y="78981"/>
                  </a:lnTo>
                  <a:close/>
                </a:path>
                <a:path w="259079" h="207644">
                  <a:moveTo>
                    <a:pt x="71551" y="3543"/>
                  </a:moveTo>
                  <a:lnTo>
                    <a:pt x="69951" y="1828"/>
                  </a:lnTo>
                  <a:lnTo>
                    <a:pt x="65722" y="1828"/>
                  </a:lnTo>
                  <a:lnTo>
                    <a:pt x="64122" y="3543"/>
                  </a:lnTo>
                  <a:lnTo>
                    <a:pt x="64122" y="7658"/>
                  </a:lnTo>
                  <a:lnTo>
                    <a:pt x="65722" y="9372"/>
                  </a:lnTo>
                  <a:lnTo>
                    <a:pt x="67894" y="9372"/>
                  </a:lnTo>
                  <a:lnTo>
                    <a:pt x="69951" y="9372"/>
                  </a:lnTo>
                  <a:lnTo>
                    <a:pt x="71551" y="7658"/>
                  </a:lnTo>
                  <a:lnTo>
                    <a:pt x="71551" y="3543"/>
                  </a:lnTo>
                  <a:close/>
                </a:path>
                <a:path w="259079" h="207644">
                  <a:moveTo>
                    <a:pt x="81038" y="201625"/>
                  </a:moveTo>
                  <a:lnTo>
                    <a:pt x="79324" y="199910"/>
                  </a:lnTo>
                  <a:lnTo>
                    <a:pt x="75209" y="199910"/>
                  </a:lnTo>
                  <a:lnTo>
                    <a:pt x="73494" y="201625"/>
                  </a:lnTo>
                  <a:lnTo>
                    <a:pt x="73494" y="205740"/>
                  </a:lnTo>
                  <a:lnTo>
                    <a:pt x="75209" y="207454"/>
                  </a:lnTo>
                  <a:lnTo>
                    <a:pt x="77266" y="207454"/>
                  </a:lnTo>
                  <a:lnTo>
                    <a:pt x="79324" y="207454"/>
                  </a:lnTo>
                  <a:lnTo>
                    <a:pt x="81038" y="205740"/>
                  </a:lnTo>
                  <a:lnTo>
                    <a:pt x="81038" y="201625"/>
                  </a:lnTo>
                  <a:close/>
                </a:path>
                <a:path w="259079" h="207644">
                  <a:moveTo>
                    <a:pt x="82867" y="175221"/>
                  </a:moveTo>
                  <a:lnTo>
                    <a:pt x="81267" y="173507"/>
                  </a:lnTo>
                  <a:lnTo>
                    <a:pt x="77038" y="173507"/>
                  </a:lnTo>
                  <a:lnTo>
                    <a:pt x="75438" y="175221"/>
                  </a:lnTo>
                  <a:lnTo>
                    <a:pt x="75438" y="179451"/>
                  </a:lnTo>
                  <a:lnTo>
                    <a:pt x="77038" y="181051"/>
                  </a:lnTo>
                  <a:lnTo>
                    <a:pt x="79209" y="181051"/>
                  </a:lnTo>
                  <a:lnTo>
                    <a:pt x="81267" y="181051"/>
                  </a:lnTo>
                  <a:lnTo>
                    <a:pt x="82867" y="179451"/>
                  </a:lnTo>
                  <a:lnTo>
                    <a:pt x="82867" y="175221"/>
                  </a:lnTo>
                  <a:close/>
                </a:path>
                <a:path w="259079" h="207644">
                  <a:moveTo>
                    <a:pt x="122529" y="173278"/>
                  </a:moveTo>
                  <a:lnTo>
                    <a:pt x="120929" y="171678"/>
                  </a:lnTo>
                  <a:lnTo>
                    <a:pt x="116700" y="171678"/>
                  </a:lnTo>
                  <a:lnTo>
                    <a:pt x="114985" y="173278"/>
                  </a:lnTo>
                  <a:lnTo>
                    <a:pt x="114985" y="177507"/>
                  </a:lnTo>
                  <a:lnTo>
                    <a:pt x="116700" y="179108"/>
                  </a:lnTo>
                  <a:lnTo>
                    <a:pt x="118872" y="179108"/>
                  </a:lnTo>
                  <a:lnTo>
                    <a:pt x="120929" y="179108"/>
                  </a:lnTo>
                  <a:lnTo>
                    <a:pt x="122529" y="177507"/>
                  </a:lnTo>
                  <a:lnTo>
                    <a:pt x="122529" y="173278"/>
                  </a:lnTo>
                  <a:close/>
                </a:path>
                <a:path w="259079" h="207644">
                  <a:moveTo>
                    <a:pt x="124472" y="201625"/>
                  </a:moveTo>
                  <a:lnTo>
                    <a:pt x="122758" y="199910"/>
                  </a:lnTo>
                  <a:lnTo>
                    <a:pt x="118643" y="199910"/>
                  </a:lnTo>
                  <a:lnTo>
                    <a:pt x="116928" y="201625"/>
                  </a:lnTo>
                  <a:lnTo>
                    <a:pt x="116928" y="205740"/>
                  </a:lnTo>
                  <a:lnTo>
                    <a:pt x="118643" y="207454"/>
                  </a:lnTo>
                  <a:lnTo>
                    <a:pt x="120700" y="207454"/>
                  </a:lnTo>
                  <a:lnTo>
                    <a:pt x="122758" y="207454"/>
                  </a:lnTo>
                  <a:lnTo>
                    <a:pt x="124472" y="205740"/>
                  </a:lnTo>
                  <a:lnTo>
                    <a:pt x="124472" y="201625"/>
                  </a:lnTo>
                  <a:close/>
                </a:path>
                <a:path w="259079" h="207644">
                  <a:moveTo>
                    <a:pt x="130073" y="1600"/>
                  </a:moveTo>
                  <a:lnTo>
                    <a:pt x="128473" y="0"/>
                  </a:lnTo>
                  <a:lnTo>
                    <a:pt x="124244" y="0"/>
                  </a:lnTo>
                  <a:lnTo>
                    <a:pt x="122529" y="1600"/>
                  </a:lnTo>
                  <a:lnTo>
                    <a:pt x="122529" y="5829"/>
                  </a:lnTo>
                  <a:lnTo>
                    <a:pt x="124244" y="7429"/>
                  </a:lnTo>
                  <a:lnTo>
                    <a:pt x="126415" y="7429"/>
                  </a:lnTo>
                  <a:lnTo>
                    <a:pt x="128473" y="7429"/>
                  </a:lnTo>
                  <a:lnTo>
                    <a:pt x="130073" y="5829"/>
                  </a:lnTo>
                  <a:lnTo>
                    <a:pt x="130073" y="1600"/>
                  </a:lnTo>
                  <a:close/>
                </a:path>
                <a:path w="259079" h="207644">
                  <a:moveTo>
                    <a:pt x="209283" y="161963"/>
                  </a:moveTo>
                  <a:lnTo>
                    <a:pt x="207568" y="160362"/>
                  </a:lnTo>
                  <a:lnTo>
                    <a:pt x="203454" y="160362"/>
                  </a:lnTo>
                  <a:lnTo>
                    <a:pt x="201739" y="161963"/>
                  </a:lnTo>
                  <a:lnTo>
                    <a:pt x="201739" y="166192"/>
                  </a:lnTo>
                  <a:lnTo>
                    <a:pt x="203454" y="167906"/>
                  </a:lnTo>
                  <a:lnTo>
                    <a:pt x="205511" y="167906"/>
                  </a:lnTo>
                  <a:lnTo>
                    <a:pt x="207568" y="167906"/>
                  </a:lnTo>
                  <a:lnTo>
                    <a:pt x="209283" y="166192"/>
                  </a:lnTo>
                  <a:lnTo>
                    <a:pt x="209283" y="161963"/>
                  </a:lnTo>
                  <a:close/>
                </a:path>
                <a:path w="259079" h="207644">
                  <a:moveTo>
                    <a:pt x="209283" y="75209"/>
                  </a:moveTo>
                  <a:lnTo>
                    <a:pt x="207568" y="73609"/>
                  </a:lnTo>
                  <a:lnTo>
                    <a:pt x="203454" y="73609"/>
                  </a:lnTo>
                  <a:lnTo>
                    <a:pt x="201739" y="75209"/>
                  </a:lnTo>
                  <a:lnTo>
                    <a:pt x="201739" y="79438"/>
                  </a:lnTo>
                  <a:lnTo>
                    <a:pt x="203454" y="81153"/>
                  </a:lnTo>
                  <a:lnTo>
                    <a:pt x="205511" y="81153"/>
                  </a:lnTo>
                  <a:lnTo>
                    <a:pt x="207568" y="81153"/>
                  </a:lnTo>
                  <a:lnTo>
                    <a:pt x="209283" y="79438"/>
                  </a:lnTo>
                  <a:lnTo>
                    <a:pt x="209283" y="75209"/>
                  </a:lnTo>
                  <a:close/>
                </a:path>
                <a:path w="259079" h="207644">
                  <a:moveTo>
                    <a:pt x="259003" y="130187"/>
                  </a:moveTo>
                  <a:lnTo>
                    <a:pt x="254203" y="130187"/>
                  </a:lnTo>
                  <a:lnTo>
                    <a:pt x="254203" y="134531"/>
                  </a:lnTo>
                  <a:lnTo>
                    <a:pt x="259003" y="134531"/>
                  </a:lnTo>
                  <a:lnTo>
                    <a:pt x="259003" y="130187"/>
                  </a:lnTo>
                  <a:close/>
                </a:path>
                <a:path w="259079" h="207644">
                  <a:moveTo>
                    <a:pt x="259003" y="106413"/>
                  </a:moveTo>
                  <a:lnTo>
                    <a:pt x="254203" y="106413"/>
                  </a:lnTo>
                  <a:lnTo>
                    <a:pt x="254203" y="110756"/>
                  </a:lnTo>
                  <a:lnTo>
                    <a:pt x="259003" y="110756"/>
                  </a:lnTo>
                  <a:lnTo>
                    <a:pt x="259003" y="106413"/>
                  </a:lnTo>
                  <a:close/>
                </a:path>
                <a:path w="259079" h="207644">
                  <a:moveTo>
                    <a:pt x="259003" y="101727"/>
                  </a:moveTo>
                  <a:lnTo>
                    <a:pt x="257860" y="101727"/>
                  </a:lnTo>
                  <a:lnTo>
                    <a:pt x="257860" y="37465"/>
                  </a:lnTo>
                  <a:lnTo>
                    <a:pt x="257073" y="34798"/>
                  </a:lnTo>
                  <a:lnTo>
                    <a:pt x="255778" y="31813"/>
                  </a:lnTo>
                  <a:lnTo>
                    <a:pt x="253517" y="29603"/>
                  </a:lnTo>
                  <a:lnTo>
                    <a:pt x="253517" y="106070"/>
                  </a:lnTo>
                  <a:lnTo>
                    <a:pt x="259003" y="106070"/>
                  </a:lnTo>
                  <a:lnTo>
                    <a:pt x="259003" y="101727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525164" y="3197872"/>
              <a:ext cx="18415" cy="12700"/>
            </a:xfrm>
            <a:custGeom>
              <a:avLst/>
              <a:gdLst/>
              <a:ahLst/>
              <a:cxnLst/>
              <a:rect l="l" t="t" r="r" b="b"/>
              <a:pathLst>
                <a:path w="18414" h="12700">
                  <a:moveTo>
                    <a:pt x="17945" y="0"/>
                  </a:moveTo>
                  <a:lnTo>
                    <a:pt x="0" y="0"/>
                  </a:lnTo>
                  <a:lnTo>
                    <a:pt x="0" y="12115"/>
                  </a:lnTo>
                  <a:lnTo>
                    <a:pt x="17945" y="12115"/>
                  </a:lnTo>
                  <a:lnTo>
                    <a:pt x="17945" y="0"/>
                  </a:lnTo>
                  <a:close/>
                </a:path>
              </a:pathLst>
            </a:custGeom>
            <a:solidFill>
              <a:srgbClr val="9799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456470" y="3135693"/>
              <a:ext cx="6985" cy="38100"/>
            </a:xfrm>
            <a:custGeom>
              <a:avLst/>
              <a:gdLst/>
              <a:ahLst/>
              <a:cxnLst/>
              <a:rect l="l" t="t" r="r" b="b"/>
              <a:pathLst>
                <a:path w="6985" h="38100">
                  <a:moveTo>
                    <a:pt x="4343" y="29146"/>
                  </a:moveTo>
                  <a:lnTo>
                    <a:pt x="0" y="29146"/>
                  </a:lnTo>
                  <a:lnTo>
                    <a:pt x="0" y="37833"/>
                  </a:lnTo>
                  <a:lnTo>
                    <a:pt x="4343" y="37833"/>
                  </a:lnTo>
                  <a:lnTo>
                    <a:pt x="4343" y="29146"/>
                  </a:lnTo>
                  <a:close/>
                </a:path>
                <a:path w="6985" h="38100">
                  <a:moveTo>
                    <a:pt x="6972" y="0"/>
                  </a:moveTo>
                  <a:lnTo>
                    <a:pt x="2628" y="0"/>
                  </a:lnTo>
                  <a:lnTo>
                    <a:pt x="2628" y="8686"/>
                  </a:lnTo>
                  <a:lnTo>
                    <a:pt x="6972" y="8686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299764" y="3214446"/>
              <a:ext cx="13970" cy="4445"/>
            </a:xfrm>
            <a:custGeom>
              <a:avLst/>
              <a:gdLst/>
              <a:ahLst/>
              <a:cxnLst/>
              <a:rect l="l" t="t" r="r" b="b"/>
              <a:pathLst>
                <a:path w="13970" h="4444">
                  <a:moveTo>
                    <a:pt x="13487" y="0"/>
                  </a:moveTo>
                  <a:lnTo>
                    <a:pt x="0" y="0"/>
                  </a:lnTo>
                  <a:lnTo>
                    <a:pt x="0" y="4229"/>
                  </a:lnTo>
                  <a:lnTo>
                    <a:pt x="13487" y="4229"/>
                  </a:lnTo>
                  <a:lnTo>
                    <a:pt x="13487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253422" y="3044646"/>
              <a:ext cx="294640" cy="240029"/>
            </a:xfrm>
            <a:custGeom>
              <a:avLst/>
              <a:gdLst/>
              <a:ahLst/>
              <a:cxnLst/>
              <a:rect l="l" t="t" r="r" b="b"/>
              <a:pathLst>
                <a:path w="294639" h="240029">
                  <a:moveTo>
                    <a:pt x="18110" y="304"/>
                  </a:moveTo>
                  <a:lnTo>
                    <a:pt x="16675" y="0"/>
                  </a:lnTo>
                  <a:lnTo>
                    <a:pt x="12192" y="0"/>
                  </a:lnTo>
                  <a:lnTo>
                    <a:pt x="406" y="20955"/>
                  </a:lnTo>
                  <a:lnTo>
                    <a:pt x="0" y="49961"/>
                  </a:lnTo>
                  <a:lnTo>
                    <a:pt x="4318" y="50025"/>
                  </a:lnTo>
                  <a:lnTo>
                    <a:pt x="4724" y="20955"/>
                  </a:lnTo>
                  <a:lnTo>
                    <a:pt x="4851" y="10833"/>
                  </a:lnTo>
                  <a:lnTo>
                    <a:pt x="5499" y="9245"/>
                  </a:lnTo>
                  <a:lnTo>
                    <a:pt x="6286" y="8166"/>
                  </a:lnTo>
                  <a:lnTo>
                    <a:pt x="10083" y="4762"/>
                  </a:lnTo>
                  <a:lnTo>
                    <a:pt x="12725" y="4305"/>
                  </a:lnTo>
                  <a:lnTo>
                    <a:pt x="14719" y="4318"/>
                  </a:lnTo>
                  <a:lnTo>
                    <a:pt x="16573" y="4432"/>
                  </a:lnTo>
                  <a:lnTo>
                    <a:pt x="17221" y="4533"/>
                  </a:lnTo>
                  <a:lnTo>
                    <a:pt x="17259" y="4305"/>
                  </a:lnTo>
                  <a:lnTo>
                    <a:pt x="18110" y="304"/>
                  </a:lnTo>
                  <a:close/>
                </a:path>
                <a:path w="294639" h="240029">
                  <a:moveTo>
                    <a:pt x="45123" y="239382"/>
                  </a:moveTo>
                  <a:lnTo>
                    <a:pt x="44526" y="235140"/>
                  </a:lnTo>
                  <a:lnTo>
                    <a:pt x="43713" y="235140"/>
                  </a:lnTo>
                  <a:lnTo>
                    <a:pt x="41186" y="234734"/>
                  </a:lnTo>
                  <a:lnTo>
                    <a:pt x="40424" y="234086"/>
                  </a:lnTo>
                  <a:lnTo>
                    <a:pt x="39293" y="233121"/>
                  </a:lnTo>
                  <a:lnTo>
                    <a:pt x="38379" y="231330"/>
                  </a:lnTo>
                  <a:lnTo>
                    <a:pt x="38176" y="230530"/>
                  </a:lnTo>
                  <a:lnTo>
                    <a:pt x="38074" y="230136"/>
                  </a:lnTo>
                  <a:lnTo>
                    <a:pt x="37401" y="228879"/>
                  </a:lnTo>
                  <a:lnTo>
                    <a:pt x="35712" y="227063"/>
                  </a:lnTo>
                  <a:lnTo>
                    <a:pt x="33223" y="226504"/>
                  </a:lnTo>
                  <a:lnTo>
                    <a:pt x="30429" y="226504"/>
                  </a:lnTo>
                  <a:lnTo>
                    <a:pt x="25336" y="226504"/>
                  </a:lnTo>
                  <a:lnTo>
                    <a:pt x="21882" y="226466"/>
                  </a:lnTo>
                  <a:lnTo>
                    <a:pt x="18859" y="226250"/>
                  </a:lnTo>
                  <a:lnTo>
                    <a:pt x="15887" y="226072"/>
                  </a:lnTo>
                  <a:lnTo>
                    <a:pt x="13157" y="225539"/>
                  </a:lnTo>
                  <a:lnTo>
                    <a:pt x="12661" y="225209"/>
                  </a:lnTo>
                  <a:lnTo>
                    <a:pt x="11137" y="224358"/>
                  </a:lnTo>
                  <a:lnTo>
                    <a:pt x="9918" y="223316"/>
                  </a:lnTo>
                  <a:lnTo>
                    <a:pt x="9042" y="222415"/>
                  </a:lnTo>
                  <a:lnTo>
                    <a:pt x="8343" y="221653"/>
                  </a:lnTo>
                  <a:lnTo>
                    <a:pt x="8343" y="221170"/>
                  </a:lnTo>
                  <a:lnTo>
                    <a:pt x="8343" y="177888"/>
                  </a:lnTo>
                  <a:lnTo>
                    <a:pt x="8940" y="177774"/>
                  </a:lnTo>
                  <a:lnTo>
                    <a:pt x="10414" y="177584"/>
                  </a:lnTo>
                  <a:lnTo>
                    <a:pt x="11671" y="177584"/>
                  </a:lnTo>
                  <a:lnTo>
                    <a:pt x="13119" y="177711"/>
                  </a:lnTo>
                  <a:lnTo>
                    <a:pt x="13284" y="177774"/>
                  </a:lnTo>
                  <a:lnTo>
                    <a:pt x="13208" y="177622"/>
                  </a:lnTo>
                  <a:lnTo>
                    <a:pt x="13347" y="177800"/>
                  </a:lnTo>
                  <a:lnTo>
                    <a:pt x="13576" y="178562"/>
                  </a:lnTo>
                  <a:lnTo>
                    <a:pt x="13804" y="180797"/>
                  </a:lnTo>
                  <a:lnTo>
                    <a:pt x="13804" y="187286"/>
                  </a:lnTo>
                  <a:lnTo>
                    <a:pt x="13284" y="213474"/>
                  </a:lnTo>
                  <a:lnTo>
                    <a:pt x="13347" y="213220"/>
                  </a:lnTo>
                  <a:lnTo>
                    <a:pt x="13284" y="213753"/>
                  </a:lnTo>
                  <a:lnTo>
                    <a:pt x="13284" y="213474"/>
                  </a:lnTo>
                  <a:lnTo>
                    <a:pt x="13208" y="213753"/>
                  </a:lnTo>
                  <a:lnTo>
                    <a:pt x="18834" y="222199"/>
                  </a:lnTo>
                  <a:lnTo>
                    <a:pt x="21551" y="222478"/>
                  </a:lnTo>
                  <a:lnTo>
                    <a:pt x="29070" y="222478"/>
                  </a:lnTo>
                  <a:lnTo>
                    <a:pt x="31267" y="222719"/>
                  </a:lnTo>
                  <a:lnTo>
                    <a:pt x="35115" y="223075"/>
                  </a:lnTo>
                  <a:lnTo>
                    <a:pt x="38354" y="225920"/>
                  </a:lnTo>
                  <a:lnTo>
                    <a:pt x="38925" y="227152"/>
                  </a:lnTo>
                  <a:lnTo>
                    <a:pt x="42862" y="225374"/>
                  </a:lnTo>
                  <a:lnTo>
                    <a:pt x="40906" y="226275"/>
                  </a:lnTo>
                  <a:lnTo>
                    <a:pt x="42735" y="225374"/>
                  </a:lnTo>
                  <a:lnTo>
                    <a:pt x="42748" y="225158"/>
                  </a:lnTo>
                  <a:lnTo>
                    <a:pt x="39979" y="219163"/>
                  </a:lnTo>
                  <a:lnTo>
                    <a:pt x="39928" y="211645"/>
                  </a:lnTo>
                  <a:lnTo>
                    <a:pt x="37807" y="211645"/>
                  </a:lnTo>
                  <a:lnTo>
                    <a:pt x="37807" y="189445"/>
                  </a:lnTo>
                  <a:lnTo>
                    <a:pt x="37807" y="187286"/>
                  </a:lnTo>
                  <a:lnTo>
                    <a:pt x="36207" y="187286"/>
                  </a:lnTo>
                  <a:lnTo>
                    <a:pt x="36207" y="185127"/>
                  </a:lnTo>
                  <a:lnTo>
                    <a:pt x="33489" y="185127"/>
                  </a:lnTo>
                  <a:lnTo>
                    <a:pt x="33489" y="215963"/>
                  </a:lnTo>
                  <a:lnTo>
                    <a:pt x="35598" y="215963"/>
                  </a:lnTo>
                  <a:lnTo>
                    <a:pt x="35598" y="218948"/>
                  </a:lnTo>
                  <a:lnTo>
                    <a:pt x="31788" y="218427"/>
                  </a:lnTo>
                  <a:lnTo>
                    <a:pt x="29311" y="218147"/>
                  </a:lnTo>
                  <a:lnTo>
                    <a:pt x="21767" y="218147"/>
                  </a:lnTo>
                  <a:lnTo>
                    <a:pt x="19265" y="217906"/>
                  </a:lnTo>
                  <a:lnTo>
                    <a:pt x="17716" y="217182"/>
                  </a:lnTo>
                  <a:lnTo>
                    <a:pt x="17437" y="215963"/>
                  </a:lnTo>
                  <a:lnTo>
                    <a:pt x="17538" y="214312"/>
                  </a:lnTo>
                  <a:lnTo>
                    <a:pt x="17589" y="213804"/>
                  </a:lnTo>
                  <a:lnTo>
                    <a:pt x="17602" y="213220"/>
                  </a:lnTo>
                  <a:lnTo>
                    <a:pt x="18034" y="193230"/>
                  </a:lnTo>
                  <a:lnTo>
                    <a:pt x="18135" y="187286"/>
                  </a:lnTo>
                  <a:lnTo>
                    <a:pt x="18161" y="180797"/>
                  </a:lnTo>
                  <a:lnTo>
                    <a:pt x="17703" y="177317"/>
                  </a:lnTo>
                  <a:lnTo>
                    <a:pt x="17576" y="176390"/>
                  </a:lnTo>
                  <a:lnTo>
                    <a:pt x="16649" y="175056"/>
                  </a:lnTo>
                  <a:lnTo>
                    <a:pt x="15163" y="173355"/>
                  </a:lnTo>
                  <a:lnTo>
                    <a:pt x="13322" y="173355"/>
                  </a:lnTo>
                  <a:lnTo>
                    <a:pt x="11671" y="173266"/>
                  </a:lnTo>
                  <a:lnTo>
                    <a:pt x="8305" y="173278"/>
                  </a:lnTo>
                  <a:lnTo>
                    <a:pt x="7175" y="173583"/>
                  </a:lnTo>
                  <a:lnTo>
                    <a:pt x="7175" y="169011"/>
                  </a:lnTo>
                  <a:lnTo>
                    <a:pt x="7175" y="168630"/>
                  </a:lnTo>
                  <a:lnTo>
                    <a:pt x="7366" y="168160"/>
                  </a:lnTo>
                  <a:lnTo>
                    <a:pt x="7480" y="167919"/>
                  </a:lnTo>
                  <a:lnTo>
                    <a:pt x="8178" y="166712"/>
                  </a:lnTo>
                  <a:lnTo>
                    <a:pt x="8826" y="165506"/>
                  </a:lnTo>
                  <a:lnTo>
                    <a:pt x="9944" y="164249"/>
                  </a:lnTo>
                  <a:lnTo>
                    <a:pt x="10134" y="164236"/>
                  </a:lnTo>
                  <a:lnTo>
                    <a:pt x="8191" y="160375"/>
                  </a:lnTo>
                  <a:lnTo>
                    <a:pt x="6311" y="161417"/>
                  </a:lnTo>
                  <a:lnTo>
                    <a:pt x="5346" y="163080"/>
                  </a:lnTo>
                  <a:lnTo>
                    <a:pt x="4457" y="164541"/>
                  </a:lnTo>
                  <a:lnTo>
                    <a:pt x="3606" y="166001"/>
                  </a:lnTo>
                  <a:lnTo>
                    <a:pt x="2844" y="167716"/>
                  </a:lnTo>
                  <a:lnTo>
                    <a:pt x="2844" y="179108"/>
                  </a:lnTo>
                  <a:lnTo>
                    <a:pt x="4025" y="178816"/>
                  </a:lnTo>
                  <a:lnTo>
                    <a:pt x="4025" y="223088"/>
                  </a:lnTo>
                  <a:lnTo>
                    <a:pt x="25285" y="230822"/>
                  </a:lnTo>
                  <a:lnTo>
                    <a:pt x="30467" y="230822"/>
                  </a:lnTo>
                  <a:lnTo>
                    <a:pt x="32334" y="230797"/>
                  </a:lnTo>
                  <a:lnTo>
                    <a:pt x="33121" y="230797"/>
                  </a:lnTo>
                  <a:lnTo>
                    <a:pt x="33553" y="230835"/>
                  </a:lnTo>
                  <a:lnTo>
                    <a:pt x="33921" y="231432"/>
                  </a:lnTo>
                  <a:lnTo>
                    <a:pt x="34378" y="232981"/>
                  </a:lnTo>
                  <a:lnTo>
                    <a:pt x="35445" y="235064"/>
                  </a:lnTo>
                  <a:lnTo>
                    <a:pt x="36423" y="237045"/>
                  </a:lnTo>
                  <a:lnTo>
                    <a:pt x="38125" y="238201"/>
                  </a:lnTo>
                  <a:lnTo>
                    <a:pt x="41224" y="239356"/>
                  </a:lnTo>
                  <a:lnTo>
                    <a:pt x="42684" y="239458"/>
                  </a:lnTo>
                  <a:lnTo>
                    <a:pt x="43713" y="239458"/>
                  </a:lnTo>
                  <a:lnTo>
                    <a:pt x="45123" y="239382"/>
                  </a:lnTo>
                  <a:close/>
                </a:path>
                <a:path w="294639" h="240029">
                  <a:moveTo>
                    <a:pt x="265811" y="229273"/>
                  </a:moveTo>
                  <a:lnTo>
                    <a:pt x="258241" y="229273"/>
                  </a:lnTo>
                  <a:lnTo>
                    <a:pt x="257505" y="229273"/>
                  </a:lnTo>
                  <a:lnTo>
                    <a:pt x="256844" y="233502"/>
                  </a:lnTo>
                  <a:lnTo>
                    <a:pt x="258241" y="233591"/>
                  </a:lnTo>
                  <a:lnTo>
                    <a:pt x="259194" y="233591"/>
                  </a:lnTo>
                  <a:lnTo>
                    <a:pt x="260565" y="233476"/>
                  </a:lnTo>
                  <a:lnTo>
                    <a:pt x="263448" y="232295"/>
                  </a:lnTo>
                  <a:lnTo>
                    <a:pt x="265010" y="231101"/>
                  </a:lnTo>
                  <a:lnTo>
                    <a:pt x="265811" y="229273"/>
                  </a:lnTo>
                  <a:close/>
                </a:path>
                <a:path w="294639" h="240029">
                  <a:moveTo>
                    <a:pt x="294170" y="168884"/>
                  </a:moveTo>
                  <a:lnTo>
                    <a:pt x="289852" y="168884"/>
                  </a:lnTo>
                  <a:lnTo>
                    <a:pt x="289852" y="215950"/>
                  </a:lnTo>
                  <a:lnTo>
                    <a:pt x="289433" y="216509"/>
                  </a:lnTo>
                  <a:lnTo>
                    <a:pt x="288010" y="218186"/>
                  </a:lnTo>
                  <a:lnTo>
                    <a:pt x="285940" y="219430"/>
                  </a:lnTo>
                  <a:lnTo>
                    <a:pt x="285597" y="219735"/>
                  </a:lnTo>
                  <a:lnTo>
                    <a:pt x="282994" y="220306"/>
                  </a:lnTo>
                  <a:lnTo>
                    <a:pt x="280187" y="220472"/>
                  </a:lnTo>
                  <a:lnTo>
                    <a:pt x="277342" y="220700"/>
                  </a:lnTo>
                  <a:lnTo>
                    <a:pt x="274104" y="220751"/>
                  </a:lnTo>
                  <a:lnTo>
                    <a:pt x="269824" y="220751"/>
                  </a:lnTo>
                  <a:lnTo>
                    <a:pt x="268439" y="220726"/>
                  </a:lnTo>
                  <a:lnTo>
                    <a:pt x="267754" y="220726"/>
                  </a:lnTo>
                  <a:lnTo>
                    <a:pt x="265239" y="221322"/>
                  </a:lnTo>
                  <a:lnTo>
                    <a:pt x="263994" y="222084"/>
                  </a:lnTo>
                  <a:lnTo>
                    <a:pt x="262839" y="225069"/>
                  </a:lnTo>
                  <a:lnTo>
                    <a:pt x="262521" y="226047"/>
                  </a:lnTo>
                  <a:lnTo>
                    <a:pt x="261924" y="227406"/>
                  </a:lnTo>
                  <a:lnTo>
                    <a:pt x="260350" y="228892"/>
                  </a:lnTo>
                  <a:lnTo>
                    <a:pt x="258445" y="229235"/>
                  </a:lnTo>
                  <a:lnTo>
                    <a:pt x="265836" y="229235"/>
                  </a:lnTo>
                  <a:lnTo>
                    <a:pt x="266788" y="227088"/>
                  </a:lnTo>
                  <a:lnTo>
                    <a:pt x="267208" y="225577"/>
                  </a:lnTo>
                  <a:lnTo>
                    <a:pt x="267487" y="225069"/>
                  </a:lnTo>
                  <a:lnTo>
                    <a:pt x="267754" y="225044"/>
                  </a:lnTo>
                  <a:lnTo>
                    <a:pt x="269798" y="225069"/>
                  </a:lnTo>
                  <a:lnTo>
                    <a:pt x="274154" y="225069"/>
                  </a:lnTo>
                  <a:lnTo>
                    <a:pt x="275805" y="225044"/>
                  </a:lnTo>
                  <a:lnTo>
                    <a:pt x="277482" y="225018"/>
                  </a:lnTo>
                  <a:lnTo>
                    <a:pt x="281635" y="224675"/>
                  </a:lnTo>
                  <a:lnTo>
                    <a:pt x="286207" y="224256"/>
                  </a:lnTo>
                  <a:lnTo>
                    <a:pt x="288188" y="223113"/>
                  </a:lnTo>
                  <a:lnTo>
                    <a:pt x="291198" y="221272"/>
                  </a:lnTo>
                  <a:lnTo>
                    <a:pt x="291833" y="220891"/>
                  </a:lnTo>
                  <a:lnTo>
                    <a:pt x="291922" y="220751"/>
                  </a:lnTo>
                  <a:lnTo>
                    <a:pt x="294170" y="217297"/>
                  </a:lnTo>
                  <a:lnTo>
                    <a:pt x="294170" y="216662"/>
                  </a:lnTo>
                  <a:lnTo>
                    <a:pt x="294170" y="215480"/>
                  </a:lnTo>
                  <a:lnTo>
                    <a:pt x="294170" y="1688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271101" y="3043821"/>
              <a:ext cx="37465" cy="45085"/>
            </a:xfrm>
            <a:custGeom>
              <a:avLst/>
              <a:gdLst/>
              <a:ahLst/>
              <a:cxnLst/>
              <a:rect l="l" t="t" r="r" b="b"/>
              <a:pathLst>
                <a:path w="37464" h="45085">
                  <a:moveTo>
                    <a:pt x="26682" y="444"/>
                  </a:moveTo>
                  <a:lnTo>
                    <a:pt x="3683" y="444"/>
                  </a:lnTo>
                  <a:lnTo>
                    <a:pt x="0" y="0"/>
                  </a:lnTo>
                  <a:lnTo>
                    <a:pt x="0" y="44018"/>
                  </a:lnTo>
                  <a:lnTo>
                    <a:pt x="13068" y="44018"/>
                  </a:lnTo>
                  <a:lnTo>
                    <a:pt x="16332" y="43078"/>
                  </a:lnTo>
                  <a:lnTo>
                    <a:pt x="20129" y="44958"/>
                  </a:lnTo>
                  <a:lnTo>
                    <a:pt x="19989" y="43078"/>
                  </a:lnTo>
                  <a:lnTo>
                    <a:pt x="19177" y="31813"/>
                  </a:lnTo>
                  <a:lnTo>
                    <a:pt x="6045" y="31813"/>
                  </a:lnTo>
                  <a:lnTo>
                    <a:pt x="6045" y="7937"/>
                  </a:lnTo>
                  <a:lnTo>
                    <a:pt x="21031" y="7937"/>
                  </a:lnTo>
                  <a:lnTo>
                    <a:pt x="26682" y="444"/>
                  </a:lnTo>
                  <a:close/>
                </a:path>
                <a:path w="37464" h="45085">
                  <a:moveTo>
                    <a:pt x="37007" y="10731"/>
                  </a:moveTo>
                  <a:lnTo>
                    <a:pt x="30886" y="10731"/>
                  </a:lnTo>
                  <a:lnTo>
                    <a:pt x="30886" y="38862"/>
                  </a:lnTo>
                  <a:lnTo>
                    <a:pt x="37007" y="38862"/>
                  </a:lnTo>
                  <a:lnTo>
                    <a:pt x="37007" y="10731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261347" y="3029698"/>
              <a:ext cx="74930" cy="71120"/>
            </a:xfrm>
            <a:custGeom>
              <a:avLst/>
              <a:gdLst/>
              <a:ahLst/>
              <a:cxnLst/>
              <a:rect l="l" t="t" r="r" b="b"/>
              <a:pathLst>
                <a:path w="74929" h="71119">
                  <a:moveTo>
                    <a:pt x="74688" y="54394"/>
                  </a:moveTo>
                  <a:lnTo>
                    <a:pt x="72529" y="54394"/>
                  </a:lnTo>
                  <a:lnTo>
                    <a:pt x="70370" y="54394"/>
                  </a:lnTo>
                  <a:lnTo>
                    <a:pt x="70142" y="54394"/>
                  </a:lnTo>
                  <a:lnTo>
                    <a:pt x="69684" y="55384"/>
                  </a:lnTo>
                  <a:lnTo>
                    <a:pt x="68021" y="57835"/>
                  </a:lnTo>
                  <a:lnTo>
                    <a:pt x="66167" y="58458"/>
                  </a:lnTo>
                  <a:lnTo>
                    <a:pt x="73317" y="58458"/>
                  </a:lnTo>
                  <a:lnTo>
                    <a:pt x="74383" y="55346"/>
                  </a:lnTo>
                  <a:lnTo>
                    <a:pt x="74536" y="55194"/>
                  </a:lnTo>
                  <a:lnTo>
                    <a:pt x="74663" y="54876"/>
                  </a:lnTo>
                  <a:lnTo>
                    <a:pt x="74688" y="54394"/>
                  </a:lnTo>
                  <a:close/>
                </a:path>
                <a:path w="74929" h="71119">
                  <a:moveTo>
                    <a:pt x="74688" y="53594"/>
                  </a:moveTo>
                  <a:lnTo>
                    <a:pt x="72351" y="14732"/>
                  </a:lnTo>
                  <a:lnTo>
                    <a:pt x="68948" y="12382"/>
                  </a:lnTo>
                  <a:lnTo>
                    <a:pt x="68821" y="11938"/>
                  </a:lnTo>
                  <a:lnTo>
                    <a:pt x="68364" y="10871"/>
                  </a:lnTo>
                  <a:lnTo>
                    <a:pt x="68072" y="10464"/>
                  </a:lnTo>
                  <a:lnTo>
                    <a:pt x="67754" y="9994"/>
                  </a:lnTo>
                  <a:lnTo>
                    <a:pt x="66992" y="8877"/>
                  </a:lnTo>
                  <a:lnTo>
                    <a:pt x="66332" y="8242"/>
                  </a:lnTo>
                  <a:lnTo>
                    <a:pt x="65265" y="7696"/>
                  </a:lnTo>
                  <a:lnTo>
                    <a:pt x="64084" y="7721"/>
                  </a:lnTo>
                  <a:lnTo>
                    <a:pt x="60553" y="7721"/>
                  </a:lnTo>
                  <a:lnTo>
                    <a:pt x="60566" y="5918"/>
                  </a:lnTo>
                  <a:lnTo>
                    <a:pt x="60121" y="5537"/>
                  </a:lnTo>
                  <a:lnTo>
                    <a:pt x="58928" y="4508"/>
                  </a:lnTo>
                  <a:lnTo>
                    <a:pt x="58115" y="3810"/>
                  </a:lnTo>
                  <a:lnTo>
                    <a:pt x="57886" y="3683"/>
                  </a:lnTo>
                  <a:lnTo>
                    <a:pt x="53238" y="266"/>
                  </a:lnTo>
                  <a:lnTo>
                    <a:pt x="46761" y="203"/>
                  </a:lnTo>
                  <a:lnTo>
                    <a:pt x="12560" y="203"/>
                  </a:lnTo>
                  <a:lnTo>
                    <a:pt x="12382" y="266"/>
                  </a:lnTo>
                  <a:lnTo>
                    <a:pt x="5969" y="0"/>
                  </a:lnTo>
                  <a:lnTo>
                    <a:pt x="2667" y="5537"/>
                  </a:lnTo>
                  <a:lnTo>
                    <a:pt x="0" y="10464"/>
                  </a:lnTo>
                  <a:lnTo>
                    <a:pt x="50" y="17830"/>
                  </a:lnTo>
                  <a:lnTo>
                    <a:pt x="4356" y="17830"/>
                  </a:lnTo>
                  <a:lnTo>
                    <a:pt x="4432" y="15671"/>
                  </a:lnTo>
                  <a:lnTo>
                    <a:pt x="4838" y="12382"/>
                  </a:lnTo>
                  <a:lnTo>
                    <a:pt x="4965" y="11645"/>
                  </a:lnTo>
                  <a:lnTo>
                    <a:pt x="5499" y="9309"/>
                  </a:lnTo>
                  <a:lnTo>
                    <a:pt x="6426" y="7658"/>
                  </a:lnTo>
                  <a:lnTo>
                    <a:pt x="7251" y="6197"/>
                  </a:lnTo>
                  <a:lnTo>
                    <a:pt x="8686" y="5397"/>
                  </a:lnTo>
                  <a:lnTo>
                    <a:pt x="10096" y="4953"/>
                  </a:lnTo>
                  <a:lnTo>
                    <a:pt x="11899" y="4572"/>
                  </a:lnTo>
                  <a:lnTo>
                    <a:pt x="12560" y="4521"/>
                  </a:lnTo>
                  <a:lnTo>
                    <a:pt x="49174" y="4521"/>
                  </a:lnTo>
                  <a:lnTo>
                    <a:pt x="55473" y="7289"/>
                  </a:lnTo>
                  <a:lnTo>
                    <a:pt x="55613" y="7721"/>
                  </a:lnTo>
                  <a:lnTo>
                    <a:pt x="56134" y="9309"/>
                  </a:lnTo>
                  <a:lnTo>
                    <a:pt x="56210" y="10490"/>
                  </a:lnTo>
                  <a:lnTo>
                    <a:pt x="53441" y="10541"/>
                  </a:lnTo>
                  <a:lnTo>
                    <a:pt x="53314" y="10515"/>
                  </a:lnTo>
                  <a:lnTo>
                    <a:pt x="39281" y="10515"/>
                  </a:lnTo>
                  <a:lnTo>
                    <a:pt x="37998" y="11798"/>
                  </a:lnTo>
                  <a:lnTo>
                    <a:pt x="37998" y="17894"/>
                  </a:lnTo>
                  <a:lnTo>
                    <a:pt x="37998" y="19799"/>
                  </a:lnTo>
                  <a:lnTo>
                    <a:pt x="37998" y="24777"/>
                  </a:lnTo>
                  <a:lnTo>
                    <a:pt x="37998" y="27012"/>
                  </a:lnTo>
                  <a:lnTo>
                    <a:pt x="37998" y="51790"/>
                  </a:lnTo>
                  <a:lnTo>
                    <a:pt x="37998" y="52705"/>
                  </a:lnTo>
                  <a:lnTo>
                    <a:pt x="32931" y="52705"/>
                  </a:lnTo>
                  <a:lnTo>
                    <a:pt x="32931" y="47790"/>
                  </a:lnTo>
                  <a:lnTo>
                    <a:pt x="33477" y="47764"/>
                  </a:lnTo>
                  <a:lnTo>
                    <a:pt x="33235" y="39966"/>
                  </a:lnTo>
                  <a:lnTo>
                    <a:pt x="33324" y="28359"/>
                  </a:lnTo>
                  <a:lnTo>
                    <a:pt x="33312" y="28219"/>
                  </a:lnTo>
                  <a:lnTo>
                    <a:pt x="33401" y="28079"/>
                  </a:lnTo>
                  <a:lnTo>
                    <a:pt x="33413" y="27940"/>
                  </a:lnTo>
                  <a:lnTo>
                    <a:pt x="33731" y="27686"/>
                  </a:lnTo>
                  <a:lnTo>
                    <a:pt x="35521" y="26200"/>
                  </a:lnTo>
                  <a:lnTo>
                    <a:pt x="37414" y="25120"/>
                  </a:lnTo>
                  <a:lnTo>
                    <a:pt x="37998" y="24777"/>
                  </a:lnTo>
                  <a:lnTo>
                    <a:pt x="37998" y="19799"/>
                  </a:lnTo>
                  <a:lnTo>
                    <a:pt x="37020" y="20281"/>
                  </a:lnTo>
                  <a:lnTo>
                    <a:pt x="34759" y="21691"/>
                  </a:lnTo>
                  <a:lnTo>
                    <a:pt x="32804" y="23088"/>
                  </a:lnTo>
                  <a:lnTo>
                    <a:pt x="37998" y="17894"/>
                  </a:lnTo>
                  <a:lnTo>
                    <a:pt x="37998" y="11798"/>
                  </a:lnTo>
                  <a:lnTo>
                    <a:pt x="36436" y="13360"/>
                  </a:lnTo>
                  <a:lnTo>
                    <a:pt x="36436" y="12407"/>
                  </a:lnTo>
                  <a:lnTo>
                    <a:pt x="33058" y="12420"/>
                  </a:lnTo>
                  <a:lnTo>
                    <a:pt x="33058" y="16725"/>
                  </a:lnTo>
                  <a:lnTo>
                    <a:pt x="31267" y="18516"/>
                  </a:lnTo>
                  <a:lnTo>
                    <a:pt x="31267" y="24218"/>
                  </a:lnTo>
                  <a:lnTo>
                    <a:pt x="30518" y="24917"/>
                  </a:lnTo>
                  <a:lnTo>
                    <a:pt x="29591" y="25641"/>
                  </a:lnTo>
                  <a:lnTo>
                    <a:pt x="29210" y="27203"/>
                  </a:lnTo>
                  <a:lnTo>
                    <a:pt x="29019" y="28079"/>
                  </a:lnTo>
                  <a:lnTo>
                    <a:pt x="28917" y="39966"/>
                  </a:lnTo>
                  <a:lnTo>
                    <a:pt x="29032" y="43776"/>
                  </a:lnTo>
                  <a:lnTo>
                    <a:pt x="17970" y="43776"/>
                  </a:lnTo>
                  <a:lnTo>
                    <a:pt x="17970" y="24218"/>
                  </a:lnTo>
                  <a:lnTo>
                    <a:pt x="31267" y="24218"/>
                  </a:lnTo>
                  <a:lnTo>
                    <a:pt x="31267" y="18516"/>
                  </a:lnTo>
                  <a:lnTo>
                    <a:pt x="29895" y="19888"/>
                  </a:lnTo>
                  <a:lnTo>
                    <a:pt x="13652" y="19888"/>
                  </a:lnTo>
                  <a:lnTo>
                    <a:pt x="13652" y="48094"/>
                  </a:lnTo>
                  <a:lnTo>
                    <a:pt x="28625" y="48094"/>
                  </a:lnTo>
                  <a:lnTo>
                    <a:pt x="28625" y="54584"/>
                  </a:lnTo>
                  <a:lnTo>
                    <a:pt x="20713" y="54584"/>
                  </a:lnTo>
                  <a:lnTo>
                    <a:pt x="11557" y="54584"/>
                  </a:lnTo>
                  <a:lnTo>
                    <a:pt x="11404" y="54483"/>
                  </a:lnTo>
                  <a:lnTo>
                    <a:pt x="11404" y="54279"/>
                  </a:lnTo>
                  <a:lnTo>
                    <a:pt x="11404" y="53606"/>
                  </a:lnTo>
                  <a:lnTo>
                    <a:pt x="11455" y="17881"/>
                  </a:lnTo>
                  <a:lnTo>
                    <a:pt x="12471" y="17157"/>
                  </a:lnTo>
                  <a:lnTo>
                    <a:pt x="13360" y="16776"/>
                  </a:lnTo>
                  <a:lnTo>
                    <a:pt x="13576" y="16725"/>
                  </a:lnTo>
                  <a:lnTo>
                    <a:pt x="33058" y="16725"/>
                  </a:lnTo>
                  <a:lnTo>
                    <a:pt x="33058" y="12420"/>
                  </a:lnTo>
                  <a:lnTo>
                    <a:pt x="13208" y="12420"/>
                  </a:lnTo>
                  <a:lnTo>
                    <a:pt x="11709" y="12560"/>
                  </a:lnTo>
                  <a:lnTo>
                    <a:pt x="11163" y="12903"/>
                  </a:lnTo>
                  <a:lnTo>
                    <a:pt x="11163" y="54483"/>
                  </a:lnTo>
                  <a:lnTo>
                    <a:pt x="11087" y="54305"/>
                  </a:lnTo>
                  <a:lnTo>
                    <a:pt x="11163" y="54483"/>
                  </a:lnTo>
                  <a:lnTo>
                    <a:pt x="11163" y="12903"/>
                  </a:lnTo>
                  <a:lnTo>
                    <a:pt x="10210" y="13474"/>
                  </a:lnTo>
                  <a:lnTo>
                    <a:pt x="8712" y="14312"/>
                  </a:lnTo>
                  <a:lnTo>
                    <a:pt x="7035" y="16357"/>
                  </a:lnTo>
                  <a:lnTo>
                    <a:pt x="7086" y="54394"/>
                  </a:lnTo>
                  <a:lnTo>
                    <a:pt x="7010" y="54851"/>
                  </a:lnTo>
                  <a:lnTo>
                    <a:pt x="8572" y="57797"/>
                  </a:lnTo>
                  <a:lnTo>
                    <a:pt x="9690" y="58572"/>
                  </a:lnTo>
                  <a:lnTo>
                    <a:pt x="11074" y="58877"/>
                  </a:lnTo>
                  <a:lnTo>
                    <a:pt x="12992" y="58889"/>
                  </a:lnTo>
                  <a:lnTo>
                    <a:pt x="29883" y="58889"/>
                  </a:lnTo>
                  <a:lnTo>
                    <a:pt x="29883" y="57023"/>
                  </a:lnTo>
                  <a:lnTo>
                    <a:pt x="34544" y="57023"/>
                  </a:lnTo>
                  <a:lnTo>
                    <a:pt x="34544" y="56832"/>
                  </a:lnTo>
                  <a:lnTo>
                    <a:pt x="34683" y="55321"/>
                  </a:lnTo>
                  <a:lnTo>
                    <a:pt x="34582" y="61937"/>
                  </a:lnTo>
                  <a:lnTo>
                    <a:pt x="34975" y="65646"/>
                  </a:lnTo>
                  <a:lnTo>
                    <a:pt x="35674" y="67437"/>
                  </a:lnTo>
                  <a:lnTo>
                    <a:pt x="38608" y="69430"/>
                  </a:lnTo>
                  <a:lnTo>
                    <a:pt x="39916" y="69608"/>
                  </a:lnTo>
                  <a:lnTo>
                    <a:pt x="41465" y="70091"/>
                  </a:lnTo>
                  <a:lnTo>
                    <a:pt x="42786" y="70446"/>
                  </a:lnTo>
                  <a:lnTo>
                    <a:pt x="44107" y="70561"/>
                  </a:lnTo>
                  <a:lnTo>
                    <a:pt x="48425" y="70561"/>
                  </a:lnTo>
                  <a:lnTo>
                    <a:pt x="51485" y="70002"/>
                  </a:lnTo>
                  <a:lnTo>
                    <a:pt x="56730" y="69329"/>
                  </a:lnTo>
                  <a:lnTo>
                    <a:pt x="58115" y="68021"/>
                  </a:lnTo>
                  <a:lnTo>
                    <a:pt x="58508" y="67652"/>
                  </a:lnTo>
                  <a:lnTo>
                    <a:pt x="59524" y="66255"/>
                  </a:lnTo>
                  <a:lnTo>
                    <a:pt x="47853" y="66255"/>
                  </a:lnTo>
                  <a:lnTo>
                    <a:pt x="45453" y="66255"/>
                  </a:lnTo>
                  <a:lnTo>
                    <a:pt x="42583" y="66255"/>
                  </a:lnTo>
                  <a:lnTo>
                    <a:pt x="42621" y="66103"/>
                  </a:lnTo>
                  <a:lnTo>
                    <a:pt x="42672" y="65963"/>
                  </a:lnTo>
                  <a:lnTo>
                    <a:pt x="39890" y="65151"/>
                  </a:lnTo>
                  <a:lnTo>
                    <a:pt x="39522" y="64795"/>
                  </a:lnTo>
                  <a:lnTo>
                    <a:pt x="39281" y="64731"/>
                  </a:lnTo>
                  <a:lnTo>
                    <a:pt x="38912" y="61937"/>
                  </a:lnTo>
                  <a:lnTo>
                    <a:pt x="38900" y="61239"/>
                  </a:lnTo>
                  <a:lnTo>
                    <a:pt x="56883" y="61239"/>
                  </a:lnTo>
                  <a:lnTo>
                    <a:pt x="56883" y="56934"/>
                  </a:lnTo>
                  <a:lnTo>
                    <a:pt x="56883" y="19253"/>
                  </a:lnTo>
                  <a:lnTo>
                    <a:pt x="56883" y="17094"/>
                  </a:lnTo>
                  <a:lnTo>
                    <a:pt x="52565" y="17094"/>
                  </a:lnTo>
                  <a:lnTo>
                    <a:pt x="52565" y="21412"/>
                  </a:lnTo>
                  <a:lnTo>
                    <a:pt x="52565" y="56934"/>
                  </a:lnTo>
                  <a:lnTo>
                    <a:pt x="42329" y="56934"/>
                  </a:lnTo>
                  <a:lnTo>
                    <a:pt x="42329" y="56108"/>
                  </a:lnTo>
                  <a:lnTo>
                    <a:pt x="48895" y="56108"/>
                  </a:lnTo>
                  <a:lnTo>
                    <a:pt x="48895" y="22694"/>
                  </a:lnTo>
                  <a:lnTo>
                    <a:pt x="44589" y="22694"/>
                  </a:lnTo>
                  <a:lnTo>
                    <a:pt x="44589" y="27012"/>
                  </a:lnTo>
                  <a:lnTo>
                    <a:pt x="44589" y="51790"/>
                  </a:lnTo>
                  <a:lnTo>
                    <a:pt x="42329" y="51790"/>
                  </a:lnTo>
                  <a:lnTo>
                    <a:pt x="42329" y="27012"/>
                  </a:lnTo>
                  <a:lnTo>
                    <a:pt x="44589" y="27012"/>
                  </a:lnTo>
                  <a:lnTo>
                    <a:pt x="44589" y="22694"/>
                  </a:lnTo>
                  <a:lnTo>
                    <a:pt x="42329" y="22694"/>
                  </a:lnTo>
                  <a:lnTo>
                    <a:pt x="42329" y="21412"/>
                  </a:lnTo>
                  <a:lnTo>
                    <a:pt x="52565" y="21412"/>
                  </a:lnTo>
                  <a:lnTo>
                    <a:pt x="52565" y="17094"/>
                  </a:lnTo>
                  <a:lnTo>
                    <a:pt x="42329" y="17094"/>
                  </a:lnTo>
                  <a:lnTo>
                    <a:pt x="42329" y="14833"/>
                  </a:lnTo>
                  <a:lnTo>
                    <a:pt x="54940" y="14833"/>
                  </a:lnTo>
                  <a:lnTo>
                    <a:pt x="56680" y="15100"/>
                  </a:lnTo>
                  <a:lnTo>
                    <a:pt x="59055" y="15671"/>
                  </a:lnTo>
                  <a:lnTo>
                    <a:pt x="59740" y="16014"/>
                  </a:lnTo>
                  <a:lnTo>
                    <a:pt x="59905" y="16090"/>
                  </a:lnTo>
                  <a:lnTo>
                    <a:pt x="59905" y="16217"/>
                  </a:lnTo>
                  <a:lnTo>
                    <a:pt x="60858" y="18491"/>
                  </a:lnTo>
                  <a:lnTo>
                    <a:pt x="60985" y="19253"/>
                  </a:lnTo>
                  <a:lnTo>
                    <a:pt x="60985" y="60147"/>
                  </a:lnTo>
                  <a:lnTo>
                    <a:pt x="57289" y="60972"/>
                  </a:lnTo>
                  <a:lnTo>
                    <a:pt x="56883" y="62204"/>
                  </a:lnTo>
                  <a:lnTo>
                    <a:pt x="55791" y="64020"/>
                  </a:lnTo>
                  <a:lnTo>
                    <a:pt x="53505" y="65405"/>
                  </a:lnTo>
                  <a:lnTo>
                    <a:pt x="50812" y="65747"/>
                  </a:lnTo>
                  <a:lnTo>
                    <a:pt x="49657" y="65951"/>
                  </a:lnTo>
                  <a:lnTo>
                    <a:pt x="59753" y="65938"/>
                  </a:lnTo>
                  <a:lnTo>
                    <a:pt x="60502" y="64922"/>
                  </a:lnTo>
                  <a:lnTo>
                    <a:pt x="60617" y="64655"/>
                  </a:lnTo>
                  <a:lnTo>
                    <a:pt x="63703" y="63982"/>
                  </a:lnTo>
                  <a:lnTo>
                    <a:pt x="66814" y="62814"/>
                  </a:lnTo>
                  <a:lnTo>
                    <a:pt x="67703" y="62484"/>
                  </a:lnTo>
                  <a:lnTo>
                    <a:pt x="71462" y="60972"/>
                  </a:lnTo>
                  <a:lnTo>
                    <a:pt x="72631" y="60502"/>
                  </a:lnTo>
                  <a:lnTo>
                    <a:pt x="73317" y="58458"/>
                  </a:lnTo>
                  <a:lnTo>
                    <a:pt x="66128" y="58470"/>
                  </a:lnTo>
                  <a:lnTo>
                    <a:pt x="65316" y="58788"/>
                  </a:lnTo>
                  <a:lnTo>
                    <a:pt x="65316" y="19227"/>
                  </a:lnTo>
                  <a:lnTo>
                    <a:pt x="65265" y="16687"/>
                  </a:lnTo>
                  <a:lnTo>
                    <a:pt x="64897" y="16090"/>
                  </a:lnTo>
                  <a:lnTo>
                    <a:pt x="64147" y="14833"/>
                  </a:lnTo>
                  <a:lnTo>
                    <a:pt x="63588" y="13906"/>
                  </a:lnTo>
                  <a:lnTo>
                    <a:pt x="62788" y="12636"/>
                  </a:lnTo>
                  <a:lnTo>
                    <a:pt x="61531" y="12026"/>
                  </a:lnTo>
                  <a:lnTo>
                    <a:pt x="64033" y="12026"/>
                  </a:lnTo>
                  <a:lnTo>
                    <a:pt x="64084" y="11899"/>
                  </a:lnTo>
                  <a:lnTo>
                    <a:pt x="64084" y="12026"/>
                  </a:lnTo>
                  <a:lnTo>
                    <a:pt x="64643" y="13258"/>
                  </a:lnTo>
                  <a:lnTo>
                    <a:pt x="64782" y="13906"/>
                  </a:lnTo>
                  <a:lnTo>
                    <a:pt x="64909" y="14859"/>
                  </a:lnTo>
                  <a:lnTo>
                    <a:pt x="68503" y="17297"/>
                  </a:lnTo>
                  <a:lnTo>
                    <a:pt x="70370" y="53924"/>
                  </a:lnTo>
                  <a:lnTo>
                    <a:pt x="71348" y="53924"/>
                  </a:lnTo>
                  <a:lnTo>
                    <a:pt x="74688" y="53924"/>
                  </a:lnTo>
                  <a:lnTo>
                    <a:pt x="74688" y="535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286023" y="3052698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89">
                  <a:moveTo>
                    <a:pt x="4317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4317" y="21551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473601" y="3030664"/>
              <a:ext cx="71120" cy="71120"/>
            </a:xfrm>
            <a:custGeom>
              <a:avLst/>
              <a:gdLst/>
              <a:ahLst/>
              <a:cxnLst/>
              <a:rect l="l" t="t" r="r" b="b"/>
              <a:pathLst>
                <a:path w="71120" h="71119">
                  <a:moveTo>
                    <a:pt x="57226" y="0"/>
                  </a:moveTo>
                  <a:lnTo>
                    <a:pt x="24892" y="469"/>
                  </a:lnTo>
                  <a:lnTo>
                    <a:pt x="17856" y="3746"/>
                  </a:lnTo>
                  <a:lnTo>
                    <a:pt x="15024" y="7988"/>
                  </a:lnTo>
                  <a:lnTo>
                    <a:pt x="8979" y="8432"/>
                  </a:lnTo>
                  <a:lnTo>
                    <a:pt x="5690" y="12649"/>
                  </a:lnTo>
                  <a:lnTo>
                    <a:pt x="508" y="16865"/>
                  </a:lnTo>
                  <a:lnTo>
                    <a:pt x="76" y="20167"/>
                  </a:lnTo>
                  <a:lnTo>
                    <a:pt x="0" y="44883"/>
                  </a:lnTo>
                  <a:lnTo>
                    <a:pt x="76" y="51104"/>
                  </a:lnTo>
                  <a:lnTo>
                    <a:pt x="2401" y="57645"/>
                  </a:lnTo>
                  <a:lnTo>
                    <a:pt x="7100" y="60477"/>
                  </a:lnTo>
                  <a:lnTo>
                    <a:pt x="13157" y="62331"/>
                  </a:lnTo>
                  <a:lnTo>
                    <a:pt x="15990" y="65138"/>
                  </a:lnTo>
                  <a:lnTo>
                    <a:pt x="19558" y="68910"/>
                  </a:lnTo>
                  <a:lnTo>
                    <a:pt x="26150" y="68910"/>
                  </a:lnTo>
                  <a:lnTo>
                    <a:pt x="32690" y="70777"/>
                  </a:lnTo>
                  <a:lnTo>
                    <a:pt x="36449" y="67055"/>
                  </a:lnTo>
                  <a:lnTo>
                    <a:pt x="40170" y="63284"/>
                  </a:lnTo>
                  <a:lnTo>
                    <a:pt x="36932" y="56210"/>
                  </a:lnTo>
                  <a:lnTo>
                    <a:pt x="37389" y="51549"/>
                  </a:lnTo>
                  <a:lnTo>
                    <a:pt x="62862" y="51549"/>
                  </a:lnTo>
                  <a:lnTo>
                    <a:pt x="62993" y="44883"/>
                  </a:lnTo>
                  <a:lnTo>
                    <a:pt x="63754" y="16395"/>
                  </a:lnTo>
                  <a:lnTo>
                    <a:pt x="70828" y="15481"/>
                  </a:lnTo>
                  <a:lnTo>
                    <a:pt x="68009" y="3746"/>
                  </a:lnTo>
                  <a:lnTo>
                    <a:pt x="60528" y="939"/>
                  </a:lnTo>
                  <a:lnTo>
                    <a:pt x="57226" y="0"/>
                  </a:lnTo>
                  <a:close/>
                </a:path>
                <a:path w="71120" h="71119">
                  <a:moveTo>
                    <a:pt x="62862" y="51549"/>
                  </a:moveTo>
                  <a:lnTo>
                    <a:pt x="37389" y="51549"/>
                  </a:lnTo>
                  <a:lnTo>
                    <a:pt x="42710" y="56210"/>
                  </a:lnTo>
                  <a:lnTo>
                    <a:pt x="61468" y="56210"/>
                  </a:lnTo>
                  <a:lnTo>
                    <a:pt x="62853" y="55765"/>
                  </a:lnTo>
                  <a:lnTo>
                    <a:pt x="62862" y="51549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520351" y="3052229"/>
              <a:ext cx="10795" cy="23495"/>
            </a:xfrm>
            <a:custGeom>
              <a:avLst/>
              <a:gdLst/>
              <a:ahLst/>
              <a:cxnLst/>
              <a:rect l="l" t="t" r="r" b="b"/>
              <a:pathLst>
                <a:path w="10795" h="23494">
                  <a:moveTo>
                    <a:pt x="10312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10312" y="23431"/>
                  </a:lnTo>
                  <a:lnTo>
                    <a:pt x="10312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499739" y="3043834"/>
              <a:ext cx="37465" cy="45085"/>
            </a:xfrm>
            <a:custGeom>
              <a:avLst/>
              <a:gdLst/>
              <a:ahLst/>
              <a:cxnLst/>
              <a:rect l="l" t="t" r="r" b="b"/>
              <a:pathLst>
                <a:path w="37464" h="45085">
                  <a:moveTo>
                    <a:pt x="6083" y="10744"/>
                  </a:moveTo>
                  <a:lnTo>
                    <a:pt x="0" y="10744"/>
                  </a:lnTo>
                  <a:lnTo>
                    <a:pt x="0" y="38849"/>
                  </a:lnTo>
                  <a:lnTo>
                    <a:pt x="6083" y="38849"/>
                  </a:lnTo>
                  <a:lnTo>
                    <a:pt x="6083" y="10744"/>
                  </a:lnTo>
                  <a:close/>
                </a:path>
                <a:path w="37464" h="45085">
                  <a:moveTo>
                    <a:pt x="37007" y="0"/>
                  </a:moveTo>
                  <a:lnTo>
                    <a:pt x="33235" y="431"/>
                  </a:lnTo>
                  <a:lnTo>
                    <a:pt x="10312" y="431"/>
                  </a:lnTo>
                  <a:lnTo>
                    <a:pt x="15913" y="7924"/>
                  </a:lnTo>
                  <a:lnTo>
                    <a:pt x="30924" y="7924"/>
                  </a:lnTo>
                  <a:lnTo>
                    <a:pt x="30924" y="31826"/>
                  </a:lnTo>
                  <a:lnTo>
                    <a:pt x="17792" y="31826"/>
                  </a:lnTo>
                  <a:lnTo>
                    <a:pt x="9842" y="43561"/>
                  </a:lnTo>
                  <a:lnTo>
                    <a:pt x="16865" y="44945"/>
                  </a:lnTo>
                  <a:lnTo>
                    <a:pt x="18694" y="44005"/>
                  </a:lnTo>
                  <a:lnTo>
                    <a:pt x="20612" y="43091"/>
                  </a:lnTo>
                  <a:lnTo>
                    <a:pt x="23888" y="44005"/>
                  </a:lnTo>
                  <a:lnTo>
                    <a:pt x="37007" y="44005"/>
                  </a:lnTo>
                  <a:lnTo>
                    <a:pt x="37007" y="43091"/>
                  </a:lnTo>
                  <a:lnTo>
                    <a:pt x="37007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471786" y="3029711"/>
              <a:ext cx="74930" cy="71120"/>
            </a:xfrm>
            <a:custGeom>
              <a:avLst/>
              <a:gdLst/>
              <a:ahLst/>
              <a:cxnLst/>
              <a:rect l="l" t="t" r="r" b="b"/>
              <a:pathLst>
                <a:path w="74929" h="71119">
                  <a:moveTo>
                    <a:pt x="19202" y="7226"/>
                  </a:moveTo>
                  <a:close/>
                </a:path>
                <a:path w="74929" h="71119">
                  <a:moveTo>
                    <a:pt x="74599" y="39243"/>
                  </a:moveTo>
                  <a:lnTo>
                    <a:pt x="71361" y="4483"/>
                  </a:lnTo>
                  <a:lnTo>
                    <a:pt x="68846" y="254"/>
                  </a:lnTo>
                  <a:lnTo>
                    <a:pt x="68707" y="0"/>
                  </a:lnTo>
                  <a:lnTo>
                    <a:pt x="62331" y="254"/>
                  </a:lnTo>
                  <a:lnTo>
                    <a:pt x="62141" y="190"/>
                  </a:lnTo>
                  <a:lnTo>
                    <a:pt x="27965" y="190"/>
                  </a:lnTo>
                  <a:lnTo>
                    <a:pt x="21501" y="228"/>
                  </a:lnTo>
                  <a:lnTo>
                    <a:pt x="16789" y="3657"/>
                  </a:lnTo>
                  <a:lnTo>
                    <a:pt x="16548" y="3797"/>
                  </a:lnTo>
                  <a:lnTo>
                    <a:pt x="13957" y="6070"/>
                  </a:lnTo>
                  <a:lnTo>
                    <a:pt x="14033" y="7721"/>
                  </a:lnTo>
                  <a:lnTo>
                    <a:pt x="9410" y="7708"/>
                  </a:lnTo>
                  <a:lnTo>
                    <a:pt x="8343" y="8255"/>
                  </a:lnTo>
                  <a:lnTo>
                    <a:pt x="7556" y="9017"/>
                  </a:lnTo>
                  <a:lnTo>
                    <a:pt x="5803" y="10820"/>
                  </a:lnTo>
                  <a:lnTo>
                    <a:pt x="5753" y="12395"/>
                  </a:lnTo>
                  <a:lnTo>
                    <a:pt x="3822" y="13703"/>
                  </a:lnTo>
                  <a:lnTo>
                    <a:pt x="3886" y="13906"/>
                  </a:lnTo>
                  <a:lnTo>
                    <a:pt x="4978" y="15519"/>
                  </a:lnTo>
                  <a:lnTo>
                    <a:pt x="3771" y="13741"/>
                  </a:lnTo>
                  <a:lnTo>
                    <a:pt x="0" y="27698"/>
                  </a:lnTo>
                  <a:lnTo>
                    <a:pt x="2159" y="27673"/>
                  </a:lnTo>
                  <a:lnTo>
                    <a:pt x="4318" y="27673"/>
                  </a:lnTo>
                  <a:lnTo>
                    <a:pt x="4419" y="24168"/>
                  </a:lnTo>
                  <a:lnTo>
                    <a:pt x="9829" y="14846"/>
                  </a:lnTo>
                  <a:lnTo>
                    <a:pt x="9944" y="13855"/>
                  </a:lnTo>
                  <a:lnTo>
                    <a:pt x="9969" y="13703"/>
                  </a:lnTo>
                  <a:lnTo>
                    <a:pt x="10490" y="12230"/>
                  </a:lnTo>
                  <a:lnTo>
                    <a:pt x="10604" y="12077"/>
                  </a:lnTo>
                  <a:lnTo>
                    <a:pt x="10591" y="11899"/>
                  </a:lnTo>
                  <a:lnTo>
                    <a:pt x="10629" y="12026"/>
                  </a:lnTo>
                  <a:lnTo>
                    <a:pt x="13055" y="12039"/>
                  </a:lnTo>
                  <a:lnTo>
                    <a:pt x="11874" y="12636"/>
                  </a:lnTo>
                  <a:lnTo>
                    <a:pt x="11049" y="13906"/>
                  </a:lnTo>
                  <a:lnTo>
                    <a:pt x="9423" y="16700"/>
                  </a:lnTo>
                  <a:lnTo>
                    <a:pt x="9372" y="58750"/>
                  </a:lnTo>
                  <a:lnTo>
                    <a:pt x="8559" y="58432"/>
                  </a:lnTo>
                  <a:lnTo>
                    <a:pt x="4318" y="53924"/>
                  </a:lnTo>
                  <a:lnTo>
                    <a:pt x="4318" y="54381"/>
                  </a:lnTo>
                  <a:lnTo>
                    <a:pt x="4229" y="53746"/>
                  </a:lnTo>
                  <a:lnTo>
                    <a:pt x="4318" y="53924"/>
                  </a:lnTo>
                  <a:lnTo>
                    <a:pt x="4318" y="53594"/>
                  </a:lnTo>
                  <a:lnTo>
                    <a:pt x="4318" y="27673"/>
                  </a:lnTo>
                  <a:lnTo>
                    <a:pt x="0" y="27698"/>
                  </a:lnTo>
                  <a:lnTo>
                    <a:pt x="25" y="54864"/>
                  </a:lnTo>
                  <a:lnTo>
                    <a:pt x="152" y="55181"/>
                  </a:lnTo>
                  <a:lnTo>
                    <a:pt x="292" y="55333"/>
                  </a:lnTo>
                  <a:lnTo>
                    <a:pt x="2044" y="60502"/>
                  </a:lnTo>
                  <a:lnTo>
                    <a:pt x="7035" y="62484"/>
                  </a:lnTo>
                  <a:lnTo>
                    <a:pt x="7150" y="62179"/>
                  </a:lnTo>
                  <a:lnTo>
                    <a:pt x="7061" y="62484"/>
                  </a:lnTo>
                  <a:lnTo>
                    <a:pt x="10972" y="63969"/>
                  </a:lnTo>
                  <a:lnTo>
                    <a:pt x="14097" y="64668"/>
                  </a:lnTo>
                  <a:lnTo>
                    <a:pt x="14211" y="64922"/>
                  </a:lnTo>
                  <a:lnTo>
                    <a:pt x="16192" y="67640"/>
                  </a:lnTo>
                  <a:lnTo>
                    <a:pt x="17970" y="69303"/>
                  </a:lnTo>
                  <a:lnTo>
                    <a:pt x="20624" y="69646"/>
                  </a:lnTo>
                  <a:lnTo>
                    <a:pt x="23152" y="69977"/>
                  </a:lnTo>
                  <a:lnTo>
                    <a:pt x="26250" y="70548"/>
                  </a:lnTo>
                  <a:lnTo>
                    <a:pt x="30581" y="70548"/>
                  </a:lnTo>
                  <a:lnTo>
                    <a:pt x="31915" y="70434"/>
                  </a:lnTo>
                  <a:lnTo>
                    <a:pt x="33197" y="70078"/>
                  </a:lnTo>
                  <a:lnTo>
                    <a:pt x="34785" y="69596"/>
                  </a:lnTo>
                  <a:lnTo>
                    <a:pt x="36080" y="69418"/>
                  </a:lnTo>
                  <a:lnTo>
                    <a:pt x="38125" y="68008"/>
                  </a:lnTo>
                  <a:lnTo>
                    <a:pt x="38989" y="67398"/>
                  </a:lnTo>
                  <a:lnTo>
                    <a:pt x="39560" y="65925"/>
                  </a:lnTo>
                  <a:lnTo>
                    <a:pt x="39687" y="65633"/>
                  </a:lnTo>
                  <a:lnTo>
                    <a:pt x="39979" y="63284"/>
                  </a:lnTo>
                  <a:lnTo>
                    <a:pt x="40081" y="62484"/>
                  </a:lnTo>
                  <a:lnTo>
                    <a:pt x="40170" y="57010"/>
                  </a:lnTo>
                  <a:lnTo>
                    <a:pt x="44818" y="57010"/>
                  </a:lnTo>
                  <a:lnTo>
                    <a:pt x="44818" y="58902"/>
                  </a:lnTo>
                  <a:lnTo>
                    <a:pt x="63588" y="58889"/>
                  </a:lnTo>
                  <a:lnTo>
                    <a:pt x="64985" y="58585"/>
                  </a:lnTo>
                  <a:lnTo>
                    <a:pt x="67246" y="57023"/>
                  </a:lnTo>
                  <a:lnTo>
                    <a:pt x="67703" y="55664"/>
                  </a:lnTo>
                  <a:lnTo>
                    <a:pt x="67665" y="55181"/>
                  </a:lnTo>
                  <a:lnTo>
                    <a:pt x="67564" y="54381"/>
                  </a:lnTo>
                  <a:lnTo>
                    <a:pt x="67589" y="53594"/>
                  </a:lnTo>
                  <a:lnTo>
                    <a:pt x="67627" y="16713"/>
                  </a:lnTo>
                  <a:lnTo>
                    <a:pt x="67640" y="16344"/>
                  </a:lnTo>
                  <a:lnTo>
                    <a:pt x="66141" y="14554"/>
                  </a:lnTo>
                  <a:lnTo>
                    <a:pt x="65938" y="14300"/>
                  </a:lnTo>
                  <a:lnTo>
                    <a:pt x="64427" y="13462"/>
                  </a:lnTo>
                  <a:lnTo>
                    <a:pt x="63271" y="12776"/>
                  </a:lnTo>
                  <a:lnTo>
                    <a:pt x="63271" y="54495"/>
                  </a:lnTo>
                  <a:lnTo>
                    <a:pt x="63093" y="54597"/>
                  </a:lnTo>
                  <a:lnTo>
                    <a:pt x="61658" y="54584"/>
                  </a:lnTo>
                  <a:lnTo>
                    <a:pt x="46024" y="54584"/>
                  </a:lnTo>
                  <a:lnTo>
                    <a:pt x="46024" y="48107"/>
                  </a:lnTo>
                  <a:lnTo>
                    <a:pt x="61023" y="48107"/>
                  </a:lnTo>
                  <a:lnTo>
                    <a:pt x="61023" y="19875"/>
                  </a:lnTo>
                  <a:lnTo>
                    <a:pt x="56705" y="19875"/>
                  </a:lnTo>
                  <a:lnTo>
                    <a:pt x="56705" y="24206"/>
                  </a:lnTo>
                  <a:lnTo>
                    <a:pt x="56705" y="43789"/>
                  </a:lnTo>
                  <a:lnTo>
                    <a:pt x="45669" y="43789"/>
                  </a:lnTo>
                  <a:lnTo>
                    <a:pt x="45770" y="39954"/>
                  </a:lnTo>
                  <a:lnTo>
                    <a:pt x="45643" y="28016"/>
                  </a:lnTo>
                  <a:lnTo>
                    <a:pt x="45580" y="27673"/>
                  </a:lnTo>
                  <a:lnTo>
                    <a:pt x="45516" y="27254"/>
                  </a:lnTo>
                  <a:lnTo>
                    <a:pt x="45085" y="25603"/>
                  </a:lnTo>
                  <a:lnTo>
                    <a:pt x="44170" y="24904"/>
                  </a:lnTo>
                  <a:lnTo>
                    <a:pt x="43408" y="24206"/>
                  </a:lnTo>
                  <a:lnTo>
                    <a:pt x="56705" y="24206"/>
                  </a:lnTo>
                  <a:lnTo>
                    <a:pt x="56705" y="19875"/>
                  </a:lnTo>
                  <a:lnTo>
                    <a:pt x="44767" y="19875"/>
                  </a:lnTo>
                  <a:lnTo>
                    <a:pt x="41706" y="16827"/>
                  </a:lnTo>
                  <a:lnTo>
                    <a:pt x="41706" y="47764"/>
                  </a:lnTo>
                  <a:lnTo>
                    <a:pt x="41706" y="52692"/>
                  </a:lnTo>
                  <a:lnTo>
                    <a:pt x="36664" y="52692"/>
                  </a:lnTo>
                  <a:lnTo>
                    <a:pt x="36664" y="51777"/>
                  </a:lnTo>
                  <a:lnTo>
                    <a:pt x="36664" y="27025"/>
                  </a:lnTo>
                  <a:lnTo>
                    <a:pt x="36664" y="24765"/>
                  </a:lnTo>
                  <a:lnTo>
                    <a:pt x="37630" y="25361"/>
                  </a:lnTo>
                  <a:lnTo>
                    <a:pt x="40411" y="27317"/>
                  </a:lnTo>
                  <a:lnTo>
                    <a:pt x="41211" y="28092"/>
                  </a:lnTo>
                  <a:lnTo>
                    <a:pt x="41325" y="28270"/>
                  </a:lnTo>
                  <a:lnTo>
                    <a:pt x="41287" y="28117"/>
                  </a:lnTo>
                  <a:lnTo>
                    <a:pt x="41338" y="28270"/>
                  </a:lnTo>
                  <a:lnTo>
                    <a:pt x="41440" y="39954"/>
                  </a:lnTo>
                  <a:lnTo>
                    <a:pt x="41249" y="47739"/>
                  </a:lnTo>
                  <a:lnTo>
                    <a:pt x="41706" y="47764"/>
                  </a:lnTo>
                  <a:lnTo>
                    <a:pt x="41706" y="16827"/>
                  </a:lnTo>
                  <a:lnTo>
                    <a:pt x="60985" y="16713"/>
                  </a:lnTo>
                  <a:lnTo>
                    <a:pt x="62407" y="17297"/>
                  </a:lnTo>
                  <a:lnTo>
                    <a:pt x="63233" y="18034"/>
                  </a:lnTo>
                  <a:lnTo>
                    <a:pt x="63271" y="54495"/>
                  </a:lnTo>
                  <a:lnTo>
                    <a:pt x="63271" y="12776"/>
                  </a:lnTo>
                  <a:lnTo>
                    <a:pt x="62903" y="12547"/>
                  </a:lnTo>
                  <a:lnTo>
                    <a:pt x="61290" y="12395"/>
                  </a:lnTo>
                  <a:lnTo>
                    <a:pt x="40652" y="12395"/>
                  </a:lnTo>
                  <a:lnTo>
                    <a:pt x="40652" y="21894"/>
                  </a:lnTo>
                  <a:lnTo>
                    <a:pt x="40271" y="21564"/>
                  </a:lnTo>
                  <a:lnTo>
                    <a:pt x="39370" y="21120"/>
                  </a:lnTo>
                  <a:lnTo>
                    <a:pt x="36664" y="19786"/>
                  </a:lnTo>
                  <a:lnTo>
                    <a:pt x="36664" y="19240"/>
                  </a:lnTo>
                  <a:lnTo>
                    <a:pt x="36664" y="17894"/>
                  </a:lnTo>
                  <a:lnTo>
                    <a:pt x="40652" y="21894"/>
                  </a:lnTo>
                  <a:lnTo>
                    <a:pt x="40652" y="12395"/>
                  </a:lnTo>
                  <a:lnTo>
                    <a:pt x="38265" y="12395"/>
                  </a:lnTo>
                  <a:lnTo>
                    <a:pt x="38265" y="13398"/>
                  </a:lnTo>
                  <a:lnTo>
                    <a:pt x="37846" y="12979"/>
                  </a:lnTo>
                  <a:lnTo>
                    <a:pt x="37553" y="12687"/>
                  </a:lnTo>
                  <a:lnTo>
                    <a:pt x="35763" y="10896"/>
                  </a:lnTo>
                  <a:lnTo>
                    <a:pt x="35763" y="62141"/>
                  </a:lnTo>
                  <a:lnTo>
                    <a:pt x="35661" y="62992"/>
                  </a:lnTo>
                  <a:lnTo>
                    <a:pt x="35394" y="64693"/>
                  </a:lnTo>
                  <a:lnTo>
                    <a:pt x="35153" y="64795"/>
                  </a:lnTo>
                  <a:lnTo>
                    <a:pt x="34785" y="65138"/>
                  </a:lnTo>
                  <a:lnTo>
                    <a:pt x="32042" y="65925"/>
                  </a:lnTo>
                  <a:lnTo>
                    <a:pt x="32105" y="66243"/>
                  </a:lnTo>
                  <a:lnTo>
                    <a:pt x="32016" y="65938"/>
                  </a:lnTo>
                  <a:lnTo>
                    <a:pt x="29248" y="66230"/>
                  </a:lnTo>
                  <a:lnTo>
                    <a:pt x="28460" y="66243"/>
                  </a:lnTo>
                  <a:lnTo>
                    <a:pt x="26809" y="66243"/>
                  </a:lnTo>
                  <a:lnTo>
                    <a:pt x="23850" y="65722"/>
                  </a:lnTo>
                  <a:lnTo>
                    <a:pt x="21196" y="65366"/>
                  </a:lnTo>
                  <a:lnTo>
                    <a:pt x="17449" y="60972"/>
                  </a:lnTo>
                  <a:lnTo>
                    <a:pt x="13690" y="60147"/>
                  </a:lnTo>
                  <a:lnTo>
                    <a:pt x="13741" y="18719"/>
                  </a:lnTo>
                  <a:lnTo>
                    <a:pt x="13906" y="17653"/>
                  </a:lnTo>
                  <a:lnTo>
                    <a:pt x="13982" y="17437"/>
                  </a:lnTo>
                  <a:lnTo>
                    <a:pt x="14744" y="16129"/>
                  </a:lnTo>
                  <a:lnTo>
                    <a:pt x="15379" y="15646"/>
                  </a:lnTo>
                  <a:lnTo>
                    <a:pt x="17068" y="15176"/>
                  </a:lnTo>
                  <a:lnTo>
                    <a:pt x="18821" y="14998"/>
                  </a:lnTo>
                  <a:lnTo>
                    <a:pt x="20002" y="14846"/>
                  </a:lnTo>
                  <a:lnTo>
                    <a:pt x="21310" y="14846"/>
                  </a:lnTo>
                  <a:lnTo>
                    <a:pt x="32346" y="14846"/>
                  </a:lnTo>
                  <a:lnTo>
                    <a:pt x="32346" y="17081"/>
                  </a:lnTo>
                  <a:lnTo>
                    <a:pt x="32346" y="21399"/>
                  </a:lnTo>
                  <a:lnTo>
                    <a:pt x="32346" y="22707"/>
                  </a:lnTo>
                  <a:lnTo>
                    <a:pt x="32346" y="27025"/>
                  </a:lnTo>
                  <a:lnTo>
                    <a:pt x="32346" y="51777"/>
                  </a:lnTo>
                  <a:lnTo>
                    <a:pt x="30124" y="51777"/>
                  </a:lnTo>
                  <a:lnTo>
                    <a:pt x="30124" y="27025"/>
                  </a:lnTo>
                  <a:lnTo>
                    <a:pt x="32346" y="27025"/>
                  </a:lnTo>
                  <a:lnTo>
                    <a:pt x="32346" y="22707"/>
                  </a:lnTo>
                  <a:lnTo>
                    <a:pt x="25806" y="22707"/>
                  </a:lnTo>
                  <a:lnTo>
                    <a:pt x="25806" y="56095"/>
                  </a:lnTo>
                  <a:lnTo>
                    <a:pt x="32346" y="56095"/>
                  </a:lnTo>
                  <a:lnTo>
                    <a:pt x="32346" y="56921"/>
                  </a:lnTo>
                  <a:lnTo>
                    <a:pt x="22098" y="56921"/>
                  </a:lnTo>
                  <a:lnTo>
                    <a:pt x="22098" y="21399"/>
                  </a:lnTo>
                  <a:lnTo>
                    <a:pt x="32346" y="21399"/>
                  </a:lnTo>
                  <a:lnTo>
                    <a:pt x="32346" y="17081"/>
                  </a:lnTo>
                  <a:lnTo>
                    <a:pt x="17780" y="17081"/>
                  </a:lnTo>
                  <a:lnTo>
                    <a:pt x="17780" y="61226"/>
                  </a:lnTo>
                  <a:lnTo>
                    <a:pt x="35737" y="61226"/>
                  </a:lnTo>
                  <a:lnTo>
                    <a:pt x="35763" y="62141"/>
                  </a:lnTo>
                  <a:lnTo>
                    <a:pt x="35763" y="10896"/>
                  </a:lnTo>
                  <a:lnTo>
                    <a:pt x="35394" y="10528"/>
                  </a:lnTo>
                  <a:lnTo>
                    <a:pt x="21437" y="10528"/>
                  </a:lnTo>
                  <a:lnTo>
                    <a:pt x="19329" y="10528"/>
                  </a:lnTo>
                  <a:lnTo>
                    <a:pt x="18389" y="10680"/>
                  </a:lnTo>
                  <a:lnTo>
                    <a:pt x="17183" y="10858"/>
                  </a:lnTo>
                  <a:lnTo>
                    <a:pt x="18389" y="10680"/>
                  </a:lnTo>
                  <a:lnTo>
                    <a:pt x="18351" y="9982"/>
                  </a:lnTo>
                  <a:lnTo>
                    <a:pt x="18351" y="9766"/>
                  </a:lnTo>
                  <a:lnTo>
                    <a:pt x="19062" y="7658"/>
                  </a:lnTo>
                  <a:lnTo>
                    <a:pt x="19113" y="7277"/>
                  </a:lnTo>
                  <a:lnTo>
                    <a:pt x="19735" y="6883"/>
                  </a:lnTo>
                  <a:lnTo>
                    <a:pt x="21120" y="6070"/>
                  </a:lnTo>
                  <a:lnTo>
                    <a:pt x="22225" y="5524"/>
                  </a:lnTo>
                  <a:lnTo>
                    <a:pt x="24345" y="4483"/>
                  </a:lnTo>
                  <a:lnTo>
                    <a:pt x="27965" y="4508"/>
                  </a:lnTo>
                  <a:lnTo>
                    <a:pt x="62141" y="4508"/>
                  </a:lnTo>
                  <a:lnTo>
                    <a:pt x="62801" y="4559"/>
                  </a:lnTo>
                  <a:lnTo>
                    <a:pt x="64236" y="4711"/>
                  </a:lnTo>
                  <a:lnTo>
                    <a:pt x="67081" y="5461"/>
                  </a:lnTo>
                  <a:lnTo>
                    <a:pt x="68237" y="7658"/>
                  </a:lnTo>
                  <a:lnTo>
                    <a:pt x="70281" y="47917"/>
                  </a:lnTo>
                  <a:lnTo>
                    <a:pt x="67602" y="50812"/>
                  </a:lnTo>
                  <a:lnTo>
                    <a:pt x="70777" y="53746"/>
                  </a:lnTo>
                  <a:lnTo>
                    <a:pt x="74599" y="49593"/>
                  </a:lnTo>
                  <a:lnTo>
                    <a:pt x="74599" y="48755"/>
                  </a:lnTo>
                  <a:lnTo>
                    <a:pt x="74599" y="47294"/>
                  </a:lnTo>
                  <a:lnTo>
                    <a:pt x="74599" y="392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517493" y="3052724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89">
                  <a:moveTo>
                    <a:pt x="4317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4317" y="21551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288601" y="3218916"/>
              <a:ext cx="48260" cy="65405"/>
            </a:xfrm>
            <a:custGeom>
              <a:avLst/>
              <a:gdLst/>
              <a:ahLst/>
              <a:cxnLst/>
              <a:rect l="l" t="t" r="r" b="b"/>
              <a:pathLst>
                <a:path w="48260" h="65404">
                  <a:moveTo>
                    <a:pt x="11442" y="0"/>
                  </a:moveTo>
                  <a:lnTo>
                    <a:pt x="0" y="15074"/>
                  </a:lnTo>
                  <a:lnTo>
                    <a:pt x="393" y="15074"/>
                  </a:lnTo>
                  <a:lnTo>
                    <a:pt x="393" y="39535"/>
                  </a:lnTo>
                  <a:lnTo>
                    <a:pt x="1028" y="39535"/>
                  </a:lnTo>
                  <a:lnTo>
                    <a:pt x="1612" y="48412"/>
                  </a:lnTo>
                  <a:lnTo>
                    <a:pt x="7302" y="50469"/>
                  </a:lnTo>
                  <a:lnTo>
                    <a:pt x="7823" y="57759"/>
                  </a:lnTo>
                  <a:lnTo>
                    <a:pt x="9906" y="65036"/>
                  </a:lnTo>
                  <a:lnTo>
                    <a:pt x="14554" y="64516"/>
                  </a:lnTo>
                  <a:lnTo>
                    <a:pt x="22326" y="63474"/>
                  </a:lnTo>
                  <a:lnTo>
                    <a:pt x="30721" y="62458"/>
                  </a:lnTo>
                  <a:lnTo>
                    <a:pt x="31699" y="57238"/>
                  </a:lnTo>
                  <a:lnTo>
                    <a:pt x="42151" y="54610"/>
                  </a:lnTo>
                  <a:lnTo>
                    <a:pt x="46799" y="49974"/>
                  </a:lnTo>
                  <a:lnTo>
                    <a:pt x="47853" y="31750"/>
                  </a:lnTo>
                  <a:lnTo>
                    <a:pt x="47358" y="12547"/>
                  </a:lnTo>
                  <a:lnTo>
                    <a:pt x="45288" y="5207"/>
                  </a:lnTo>
                  <a:lnTo>
                    <a:pt x="40055" y="3644"/>
                  </a:lnTo>
                  <a:lnTo>
                    <a:pt x="37503" y="520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300564" y="3235553"/>
              <a:ext cx="6985" cy="31750"/>
            </a:xfrm>
            <a:custGeom>
              <a:avLst/>
              <a:gdLst/>
              <a:ahLst/>
              <a:cxnLst/>
              <a:rect l="l" t="t" r="r" b="b"/>
              <a:pathLst>
                <a:path w="6985" h="31750">
                  <a:moveTo>
                    <a:pt x="6781" y="0"/>
                  </a:moveTo>
                  <a:lnTo>
                    <a:pt x="0" y="0"/>
                  </a:lnTo>
                  <a:lnTo>
                    <a:pt x="0" y="31229"/>
                  </a:lnTo>
                  <a:lnTo>
                    <a:pt x="6781" y="31229"/>
                  </a:lnTo>
                  <a:lnTo>
                    <a:pt x="6781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287280" y="3216261"/>
              <a:ext cx="51435" cy="69850"/>
            </a:xfrm>
            <a:custGeom>
              <a:avLst/>
              <a:gdLst/>
              <a:ahLst/>
              <a:cxnLst/>
              <a:rect l="l" t="t" r="r" b="b"/>
              <a:pathLst>
                <a:path w="51435" h="69850">
                  <a:moveTo>
                    <a:pt x="50838" y="18948"/>
                  </a:moveTo>
                  <a:lnTo>
                    <a:pt x="46520" y="6451"/>
                  </a:lnTo>
                  <a:lnTo>
                    <a:pt x="46520" y="51066"/>
                  </a:lnTo>
                  <a:lnTo>
                    <a:pt x="45707" y="52768"/>
                  </a:lnTo>
                  <a:lnTo>
                    <a:pt x="43827" y="55575"/>
                  </a:lnTo>
                  <a:lnTo>
                    <a:pt x="41643" y="56324"/>
                  </a:lnTo>
                  <a:lnTo>
                    <a:pt x="40424" y="56781"/>
                  </a:lnTo>
                  <a:lnTo>
                    <a:pt x="40424" y="12547"/>
                  </a:lnTo>
                  <a:lnTo>
                    <a:pt x="36118" y="12560"/>
                  </a:lnTo>
                  <a:lnTo>
                    <a:pt x="36118" y="58166"/>
                  </a:lnTo>
                  <a:lnTo>
                    <a:pt x="31965" y="59093"/>
                  </a:lnTo>
                  <a:lnTo>
                    <a:pt x="24599" y="64376"/>
                  </a:lnTo>
                  <a:lnTo>
                    <a:pt x="21310" y="64960"/>
                  </a:lnTo>
                  <a:lnTo>
                    <a:pt x="17373" y="64960"/>
                  </a:lnTo>
                  <a:lnTo>
                    <a:pt x="16306" y="64833"/>
                  </a:lnTo>
                  <a:lnTo>
                    <a:pt x="15417" y="64604"/>
                  </a:lnTo>
                  <a:lnTo>
                    <a:pt x="15316" y="64960"/>
                  </a:lnTo>
                  <a:lnTo>
                    <a:pt x="15405" y="64592"/>
                  </a:lnTo>
                  <a:lnTo>
                    <a:pt x="12369" y="63728"/>
                  </a:lnTo>
                  <a:lnTo>
                    <a:pt x="11760" y="63220"/>
                  </a:lnTo>
                  <a:lnTo>
                    <a:pt x="11582" y="63106"/>
                  </a:lnTo>
                  <a:lnTo>
                    <a:pt x="11493" y="62788"/>
                  </a:lnTo>
                  <a:lnTo>
                    <a:pt x="11341" y="61709"/>
                  </a:lnTo>
                  <a:lnTo>
                    <a:pt x="11112" y="59918"/>
                  </a:lnTo>
                  <a:lnTo>
                    <a:pt x="11099" y="58928"/>
                  </a:lnTo>
                  <a:lnTo>
                    <a:pt x="31076" y="58928"/>
                  </a:lnTo>
                  <a:lnTo>
                    <a:pt x="31076" y="54610"/>
                  </a:lnTo>
                  <a:lnTo>
                    <a:pt x="31076" y="12547"/>
                  </a:lnTo>
                  <a:lnTo>
                    <a:pt x="31076" y="10388"/>
                  </a:lnTo>
                  <a:lnTo>
                    <a:pt x="26746" y="10388"/>
                  </a:lnTo>
                  <a:lnTo>
                    <a:pt x="26746" y="14706"/>
                  </a:lnTo>
                  <a:lnTo>
                    <a:pt x="26746" y="54610"/>
                  </a:lnTo>
                  <a:lnTo>
                    <a:pt x="14922" y="54610"/>
                  </a:lnTo>
                  <a:lnTo>
                    <a:pt x="14922" y="53225"/>
                  </a:lnTo>
                  <a:lnTo>
                    <a:pt x="22225" y="53225"/>
                  </a:lnTo>
                  <a:lnTo>
                    <a:pt x="22225" y="16611"/>
                  </a:lnTo>
                  <a:lnTo>
                    <a:pt x="17919" y="16611"/>
                  </a:lnTo>
                  <a:lnTo>
                    <a:pt x="17919" y="20929"/>
                  </a:lnTo>
                  <a:lnTo>
                    <a:pt x="17919" y="48907"/>
                  </a:lnTo>
                  <a:lnTo>
                    <a:pt x="14922" y="48907"/>
                  </a:lnTo>
                  <a:lnTo>
                    <a:pt x="14922" y="20929"/>
                  </a:lnTo>
                  <a:lnTo>
                    <a:pt x="17919" y="20929"/>
                  </a:lnTo>
                  <a:lnTo>
                    <a:pt x="17919" y="16611"/>
                  </a:lnTo>
                  <a:lnTo>
                    <a:pt x="14922" y="16611"/>
                  </a:lnTo>
                  <a:lnTo>
                    <a:pt x="14922" y="15201"/>
                  </a:lnTo>
                  <a:lnTo>
                    <a:pt x="14922" y="14706"/>
                  </a:lnTo>
                  <a:lnTo>
                    <a:pt x="26746" y="14706"/>
                  </a:lnTo>
                  <a:lnTo>
                    <a:pt x="26746" y="10388"/>
                  </a:lnTo>
                  <a:lnTo>
                    <a:pt x="14922" y="10388"/>
                  </a:lnTo>
                  <a:lnTo>
                    <a:pt x="14922" y="7416"/>
                  </a:lnTo>
                  <a:lnTo>
                    <a:pt x="29146" y="7416"/>
                  </a:lnTo>
                  <a:lnTo>
                    <a:pt x="31102" y="7708"/>
                  </a:lnTo>
                  <a:lnTo>
                    <a:pt x="36118" y="12560"/>
                  </a:lnTo>
                  <a:lnTo>
                    <a:pt x="36360" y="12547"/>
                  </a:lnTo>
                  <a:lnTo>
                    <a:pt x="40424" y="12547"/>
                  </a:lnTo>
                  <a:lnTo>
                    <a:pt x="40386" y="9791"/>
                  </a:lnTo>
                  <a:lnTo>
                    <a:pt x="38938" y="7416"/>
                  </a:lnTo>
                  <a:lnTo>
                    <a:pt x="38531" y="6756"/>
                  </a:lnTo>
                  <a:lnTo>
                    <a:pt x="37706" y="5410"/>
                  </a:lnTo>
                  <a:lnTo>
                    <a:pt x="36487" y="4800"/>
                  </a:lnTo>
                  <a:lnTo>
                    <a:pt x="35344" y="4343"/>
                  </a:lnTo>
                  <a:lnTo>
                    <a:pt x="39281" y="4343"/>
                  </a:lnTo>
                  <a:lnTo>
                    <a:pt x="39420" y="4406"/>
                  </a:lnTo>
                  <a:lnTo>
                    <a:pt x="40081" y="5664"/>
                  </a:lnTo>
                  <a:lnTo>
                    <a:pt x="40246" y="6324"/>
                  </a:lnTo>
                  <a:lnTo>
                    <a:pt x="40424" y="7569"/>
                  </a:lnTo>
                  <a:lnTo>
                    <a:pt x="44348" y="10172"/>
                  </a:lnTo>
                  <a:lnTo>
                    <a:pt x="44958" y="10858"/>
                  </a:lnTo>
                  <a:lnTo>
                    <a:pt x="45466" y="12560"/>
                  </a:lnTo>
                  <a:lnTo>
                    <a:pt x="45872" y="13779"/>
                  </a:lnTo>
                  <a:lnTo>
                    <a:pt x="46215" y="16319"/>
                  </a:lnTo>
                  <a:lnTo>
                    <a:pt x="46405" y="18948"/>
                  </a:lnTo>
                  <a:lnTo>
                    <a:pt x="46520" y="51066"/>
                  </a:lnTo>
                  <a:lnTo>
                    <a:pt x="46520" y="6451"/>
                  </a:lnTo>
                  <a:lnTo>
                    <a:pt x="46342" y="6324"/>
                  </a:lnTo>
                  <a:lnTo>
                    <a:pt x="44450" y="5080"/>
                  </a:lnTo>
                  <a:lnTo>
                    <a:pt x="44424" y="4749"/>
                  </a:lnTo>
                  <a:lnTo>
                    <a:pt x="44323" y="4521"/>
                  </a:lnTo>
                  <a:lnTo>
                    <a:pt x="43827" y="3378"/>
                  </a:lnTo>
                  <a:lnTo>
                    <a:pt x="43586" y="3035"/>
                  </a:lnTo>
                  <a:lnTo>
                    <a:pt x="42354" y="1244"/>
                  </a:lnTo>
                  <a:lnTo>
                    <a:pt x="41643" y="558"/>
                  </a:lnTo>
                  <a:lnTo>
                    <a:pt x="40513" y="0"/>
                  </a:lnTo>
                  <a:lnTo>
                    <a:pt x="39281" y="12"/>
                  </a:lnTo>
                  <a:lnTo>
                    <a:pt x="12242" y="12"/>
                  </a:lnTo>
                  <a:lnTo>
                    <a:pt x="12242" y="3098"/>
                  </a:lnTo>
                  <a:lnTo>
                    <a:pt x="11874" y="3098"/>
                  </a:lnTo>
                  <a:lnTo>
                    <a:pt x="10604" y="4368"/>
                  </a:lnTo>
                  <a:lnTo>
                    <a:pt x="10604" y="49898"/>
                  </a:lnTo>
                  <a:lnTo>
                    <a:pt x="4508" y="49898"/>
                  </a:lnTo>
                  <a:lnTo>
                    <a:pt x="4508" y="42189"/>
                  </a:lnTo>
                  <a:lnTo>
                    <a:pt x="6070" y="42189"/>
                  </a:lnTo>
                  <a:lnTo>
                    <a:pt x="6070" y="14998"/>
                  </a:lnTo>
                  <a:lnTo>
                    <a:pt x="7556" y="13512"/>
                  </a:lnTo>
                  <a:lnTo>
                    <a:pt x="10604" y="10464"/>
                  </a:lnTo>
                  <a:lnTo>
                    <a:pt x="10604" y="4368"/>
                  </a:lnTo>
                  <a:lnTo>
                    <a:pt x="1460" y="13512"/>
                  </a:lnTo>
                  <a:lnTo>
                    <a:pt x="0" y="13512"/>
                  </a:lnTo>
                  <a:lnTo>
                    <a:pt x="0" y="44348"/>
                  </a:lnTo>
                  <a:lnTo>
                    <a:pt x="190" y="44348"/>
                  </a:lnTo>
                  <a:lnTo>
                    <a:pt x="190" y="54216"/>
                  </a:lnTo>
                  <a:lnTo>
                    <a:pt x="6743" y="54216"/>
                  </a:lnTo>
                  <a:lnTo>
                    <a:pt x="6908" y="52476"/>
                  </a:lnTo>
                  <a:lnTo>
                    <a:pt x="6794" y="59918"/>
                  </a:lnTo>
                  <a:lnTo>
                    <a:pt x="6997" y="61734"/>
                  </a:lnTo>
                  <a:lnTo>
                    <a:pt x="12522" y="68211"/>
                  </a:lnTo>
                  <a:lnTo>
                    <a:pt x="14236" y="68745"/>
                  </a:lnTo>
                  <a:lnTo>
                    <a:pt x="15659" y="69138"/>
                  </a:lnTo>
                  <a:lnTo>
                    <a:pt x="17119" y="69265"/>
                  </a:lnTo>
                  <a:lnTo>
                    <a:pt x="21882" y="69265"/>
                  </a:lnTo>
                  <a:lnTo>
                    <a:pt x="25298" y="68630"/>
                  </a:lnTo>
                  <a:lnTo>
                    <a:pt x="28143" y="68262"/>
                  </a:lnTo>
                  <a:lnTo>
                    <a:pt x="31013" y="67906"/>
                  </a:lnTo>
                  <a:lnTo>
                    <a:pt x="32334" y="66675"/>
                  </a:lnTo>
                  <a:lnTo>
                    <a:pt x="32943" y="66116"/>
                  </a:lnTo>
                  <a:lnTo>
                    <a:pt x="33794" y="64960"/>
                  </a:lnTo>
                  <a:lnTo>
                    <a:pt x="35179" y="63042"/>
                  </a:lnTo>
                  <a:lnTo>
                    <a:pt x="35267" y="62788"/>
                  </a:lnTo>
                  <a:lnTo>
                    <a:pt x="38836" y="61988"/>
                  </a:lnTo>
                  <a:lnTo>
                    <a:pt x="41630" y="60934"/>
                  </a:lnTo>
                  <a:lnTo>
                    <a:pt x="43218" y="60337"/>
                  </a:lnTo>
                  <a:lnTo>
                    <a:pt x="46951" y="58826"/>
                  </a:lnTo>
                  <a:lnTo>
                    <a:pt x="48552" y="58166"/>
                  </a:lnTo>
                  <a:lnTo>
                    <a:pt x="50546" y="52463"/>
                  </a:lnTo>
                  <a:lnTo>
                    <a:pt x="50685" y="52324"/>
                  </a:lnTo>
                  <a:lnTo>
                    <a:pt x="50787" y="52057"/>
                  </a:lnTo>
                  <a:lnTo>
                    <a:pt x="50838" y="51511"/>
                  </a:lnTo>
                  <a:lnTo>
                    <a:pt x="50838" y="50711"/>
                  </a:lnTo>
                  <a:lnTo>
                    <a:pt x="50838" y="189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476155" y="3213506"/>
              <a:ext cx="57150" cy="64769"/>
            </a:xfrm>
            <a:custGeom>
              <a:avLst/>
              <a:gdLst/>
              <a:ahLst/>
              <a:cxnLst/>
              <a:rect l="l" t="t" r="r" b="b"/>
              <a:pathLst>
                <a:path w="57150" h="64770">
                  <a:moveTo>
                    <a:pt x="32842" y="0"/>
                  </a:moveTo>
                  <a:lnTo>
                    <a:pt x="9385" y="495"/>
                  </a:lnTo>
                  <a:lnTo>
                    <a:pt x="7023" y="3619"/>
                  </a:lnTo>
                  <a:lnTo>
                    <a:pt x="2349" y="5181"/>
                  </a:lnTo>
                  <a:lnTo>
                    <a:pt x="1435" y="8775"/>
                  </a:lnTo>
                  <a:lnTo>
                    <a:pt x="469" y="12420"/>
                  </a:lnTo>
                  <a:lnTo>
                    <a:pt x="0" y="31521"/>
                  </a:lnTo>
                  <a:lnTo>
                    <a:pt x="952" y="49606"/>
                  </a:lnTo>
                  <a:lnTo>
                    <a:pt x="5168" y="54267"/>
                  </a:lnTo>
                  <a:lnTo>
                    <a:pt x="14541" y="56845"/>
                  </a:lnTo>
                  <a:lnTo>
                    <a:pt x="15493" y="62014"/>
                  </a:lnTo>
                  <a:lnTo>
                    <a:pt x="22974" y="63004"/>
                  </a:lnTo>
                  <a:lnTo>
                    <a:pt x="29997" y="64071"/>
                  </a:lnTo>
                  <a:lnTo>
                    <a:pt x="34226" y="64592"/>
                  </a:lnTo>
                  <a:lnTo>
                    <a:pt x="36106" y="57365"/>
                  </a:lnTo>
                  <a:lnTo>
                    <a:pt x="36575" y="50101"/>
                  </a:lnTo>
                  <a:lnTo>
                    <a:pt x="41694" y="48069"/>
                  </a:lnTo>
                  <a:lnTo>
                    <a:pt x="42202" y="39268"/>
                  </a:lnTo>
                  <a:lnTo>
                    <a:pt x="56718" y="39268"/>
                  </a:lnTo>
                  <a:lnTo>
                    <a:pt x="56718" y="14973"/>
                  </a:lnTo>
                  <a:lnTo>
                    <a:pt x="43116" y="14973"/>
                  </a:lnTo>
                  <a:lnTo>
                    <a:pt x="32842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502367" y="3230029"/>
              <a:ext cx="6350" cy="31115"/>
            </a:xfrm>
            <a:custGeom>
              <a:avLst/>
              <a:gdLst/>
              <a:ahLst/>
              <a:cxnLst/>
              <a:rect l="l" t="t" r="r" b="b"/>
              <a:pathLst>
                <a:path w="6350" h="31114">
                  <a:moveTo>
                    <a:pt x="6146" y="0"/>
                  </a:moveTo>
                  <a:lnTo>
                    <a:pt x="0" y="0"/>
                  </a:lnTo>
                  <a:lnTo>
                    <a:pt x="0" y="31000"/>
                  </a:lnTo>
                  <a:lnTo>
                    <a:pt x="6146" y="31000"/>
                  </a:lnTo>
                  <a:lnTo>
                    <a:pt x="6146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474428" y="3210839"/>
              <a:ext cx="61594" cy="69215"/>
            </a:xfrm>
            <a:custGeom>
              <a:avLst/>
              <a:gdLst/>
              <a:ahLst/>
              <a:cxnLst/>
              <a:rect l="l" t="t" r="r" b="b"/>
              <a:pathLst>
                <a:path w="61595" h="69214">
                  <a:moveTo>
                    <a:pt x="61074" y="13449"/>
                  </a:moveTo>
                  <a:lnTo>
                    <a:pt x="56756" y="13449"/>
                  </a:lnTo>
                  <a:lnTo>
                    <a:pt x="56756" y="17767"/>
                  </a:lnTo>
                  <a:lnTo>
                    <a:pt x="56756" y="39776"/>
                  </a:lnTo>
                  <a:lnTo>
                    <a:pt x="44653" y="39776"/>
                  </a:lnTo>
                  <a:lnTo>
                    <a:pt x="44653" y="17767"/>
                  </a:lnTo>
                  <a:lnTo>
                    <a:pt x="56756" y="17767"/>
                  </a:lnTo>
                  <a:lnTo>
                    <a:pt x="56756" y="13449"/>
                  </a:lnTo>
                  <a:lnTo>
                    <a:pt x="44881" y="13449"/>
                  </a:lnTo>
                  <a:lnTo>
                    <a:pt x="41770" y="10007"/>
                  </a:lnTo>
                  <a:lnTo>
                    <a:pt x="41770" y="41935"/>
                  </a:lnTo>
                  <a:lnTo>
                    <a:pt x="41770" y="49568"/>
                  </a:lnTo>
                  <a:lnTo>
                    <a:pt x="36728" y="49568"/>
                  </a:lnTo>
                  <a:lnTo>
                    <a:pt x="36728" y="48577"/>
                  </a:lnTo>
                  <a:lnTo>
                    <a:pt x="36728" y="20828"/>
                  </a:lnTo>
                  <a:lnTo>
                    <a:pt x="36728" y="15087"/>
                  </a:lnTo>
                  <a:lnTo>
                    <a:pt x="36728" y="12484"/>
                  </a:lnTo>
                  <a:lnTo>
                    <a:pt x="36728" y="10871"/>
                  </a:lnTo>
                  <a:lnTo>
                    <a:pt x="40335" y="14871"/>
                  </a:lnTo>
                  <a:lnTo>
                    <a:pt x="40335" y="41935"/>
                  </a:lnTo>
                  <a:lnTo>
                    <a:pt x="41770" y="41935"/>
                  </a:lnTo>
                  <a:lnTo>
                    <a:pt x="41770" y="10007"/>
                  </a:lnTo>
                  <a:lnTo>
                    <a:pt x="39420" y="7404"/>
                  </a:lnTo>
                  <a:lnTo>
                    <a:pt x="36652" y="4330"/>
                  </a:lnTo>
                  <a:lnTo>
                    <a:pt x="35839" y="3429"/>
                  </a:lnTo>
                  <a:lnTo>
                    <a:pt x="35839" y="59563"/>
                  </a:lnTo>
                  <a:lnTo>
                    <a:pt x="35445" y="62699"/>
                  </a:lnTo>
                  <a:lnTo>
                    <a:pt x="34963" y="63093"/>
                  </a:lnTo>
                  <a:lnTo>
                    <a:pt x="34759" y="63309"/>
                  </a:lnTo>
                  <a:lnTo>
                    <a:pt x="33756" y="63652"/>
                  </a:lnTo>
                  <a:lnTo>
                    <a:pt x="32004" y="64185"/>
                  </a:lnTo>
                  <a:lnTo>
                    <a:pt x="29286" y="64528"/>
                  </a:lnTo>
                  <a:lnTo>
                    <a:pt x="26885" y="64528"/>
                  </a:lnTo>
                  <a:lnTo>
                    <a:pt x="23926" y="63944"/>
                  </a:lnTo>
                  <a:lnTo>
                    <a:pt x="21259" y="63550"/>
                  </a:lnTo>
                  <a:lnTo>
                    <a:pt x="17576" y="58699"/>
                  </a:lnTo>
                  <a:lnTo>
                    <a:pt x="16598" y="58470"/>
                  </a:lnTo>
                  <a:lnTo>
                    <a:pt x="15354" y="58178"/>
                  </a:lnTo>
                  <a:lnTo>
                    <a:pt x="13779" y="57721"/>
                  </a:lnTo>
                  <a:lnTo>
                    <a:pt x="13779" y="58470"/>
                  </a:lnTo>
                  <a:lnTo>
                    <a:pt x="13728" y="57708"/>
                  </a:lnTo>
                  <a:lnTo>
                    <a:pt x="13830" y="11823"/>
                  </a:lnTo>
                  <a:lnTo>
                    <a:pt x="18745" y="7607"/>
                  </a:lnTo>
                  <a:lnTo>
                    <a:pt x="20218" y="7404"/>
                  </a:lnTo>
                  <a:lnTo>
                    <a:pt x="21437" y="7416"/>
                  </a:lnTo>
                  <a:lnTo>
                    <a:pt x="32410" y="7404"/>
                  </a:lnTo>
                  <a:lnTo>
                    <a:pt x="32410" y="48577"/>
                  </a:lnTo>
                  <a:lnTo>
                    <a:pt x="30099" y="48577"/>
                  </a:lnTo>
                  <a:lnTo>
                    <a:pt x="30099" y="20828"/>
                  </a:lnTo>
                  <a:lnTo>
                    <a:pt x="32410" y="20828"/>
                  </a:lnTo>
                  <a:lnTo>
                    <a:pt x="32410" y="16510"/>
                  </a:lnTo>
                  <a:lnTo>
                    <a:pt x="25781" y="16510"/>
                  </a:lnTo>
                  <a:lnTo>
                    <a:pt x="25781" y="52895"/>
                  </a:lnTo>
                  <a:lnTo>
                    <a:pt x="32410" y="52895"/>
                  </a:lnTo>
                  <a:lnTo>
                    <a:pt x="32410" y="54254"/>
                  </a:lnTo>
                  <a:lnTo>
                    <a:pt x="22148" y="54254"/>
                  </a:lnTo>
                  <a:lnTo>
                    <a:pt x="22148" y="14643"/>
                  </a:lnTo>
                  <a:lnTo>
                    <a:pt x="32410" y="14643"/>
                  </a:lnTo>
                  <a:lnTo>
                    <a:pt x="32410" y="10325"/>
                  </a:lnTo>
                  <a:lnTo>
                    <a:pt x="17843" y="10325"/>
                  </a:lnTo>
                  <a:lnTo>
                    <a:pt x="17843" y="58572"/>
                  </a:lnTo>
                  <a:lnTo>
                    <a:pt x="35826" y="58572"/>
                  </a:lnTo>
                  <a:lnTo>
                    <a:pt x="35839" y="59563"/>
                  </a:lnTo>
                  <a:lnTo>
                    <a:pt x="35839" y="3429"/>
                  </a:lnTo>
                  <a:lnTo>
                    <a:pt x="35534" y="3086"/>
                  </a:lnTo>
                  <a:lnTo>
                    <a:pt x="35001" y="3086"/>
                  </a:lnTo>
                  <a:lnTo>
                    <a:pt x="35001" y="12"/>
                  </a:lnTo>
                  <a:lnTo>
                    <a:pt x="14147" y="12"/>
                  </a:lnTo>
                  <a:lnTo>
                    <a:pt x="14147" y="4330"/>
                  </a:lnTo>
                  <a:lnTo>
                    <a:pt x="12979" y="4838"/>
                  </a:lnTo>
                  <a:lnTo>
                    <a:pt x="11836" y="5499"/>
                  </a:lnTo>
                  <a:lnTo>
                    <a:pt x="11264" y="6527"/>
                  </a:lnTo>
                  <a:lnTo>
                    <a:pt x="11150" y="6845"/>
                  </a:lnTo>
                  <a:lnTo>
                    <a:pt x="13004" y="7848"/>
                  </a:lnTo>
                  <a:lnTo>
                    <a:pt x="11112" y="6832"/>
                  </a:lnTo>
                  <a:lnTo>
                    <a:pt x="9486" y="9817"/>
                  </a:lnTo>
                  <a:lnTo>
                    <a:pt x="9461" y="56273"/>
                  </a:lnTo>
                  <a:lnTo>
                    <a:pt x="8648" y="55930"/>
                  </a:lnTo>
                  <a:lnTo>
                    <a:pt x="4343" y="50800"/>
                  </a:lnTo>
                  <a:lnTo>
                    <a:pt x="4343" y="50469"/>
                  </a:lnTo>
                  <a:lnTo>
                    <a:pt x="5499" y="11823"/>
                  </a:lnTo>
                  <a:lnTo>
                    <a:pt x="9855" y="7454"/>
                  </a:lnTo>
                  <a:lnTo>
                    <a:pt x="9994" y="6286"/>
                  </a:lnTo>
                  <a:lnTo>
                    <a:pt x="10096" y="5867"/>
                  </a:lnTo>
                  <a:lnTo>
                    <a:pt x="10566" y="4559"/>
                  </a:lnTo>
                  <a:lnTo>
                    <a:pt x="10718" y="4356"/>
                  </a:lnTo>
                  <a:lnTo>
                    <a:pt x="14147" y="4330"/>
                  </a:lnTo>
                  <a:lnTo>
                    <a:pt x="14147" y="12"/>
                  </a:lnTo>
                  <a:lnTo>
                    <a:pt x="5765" y="5130"/>
                  </a:lnTo>
                  <a:lnTo>
                    <a:pt x="3886" y="6527"/>
                  </a:lnTo>
                  <a:lnTo>
                    <a:pt x="3759" y="6629"/>
                  </a:lnTo>
                  <a:lnTo>
                    <a:pt x="2324" y="7734"/>
                  </a:lnTo>
                  <a:lnTo>
                    <a:pt x="1803" y="9182"/>
                  </a:lnTo>
                  <a:lnTo>
                    <a:pt x="1320" y="10718"/>
                  </a:lnTo>
                  <a:lnTo>
                    <a:pt x="0" y="15303"/>
                  </a:lnTo>
                  <a:lnTo>
                    <a:pt x="50" y="21691"/>
                  </a:lnTo>
                  <a:lnTo>
                    <a:pt x="165" y="51943"/>
                  </a:lnTo>
                  <a:lnTo>
                    <a:pt x="317" y="52095"/>
                  </a:lnTo>
                  <a:lnTo>
                    <a:pt x="1993" y="57708"/>
                  </a:lnTo>
                  <a:lnTo>
                    <a:pt x="7010" y="59931"/>
                  </a:lnTo>
                  <a:lnTo>
                    <a:pt x="11010" y="61595"/>
                  </a:lnTo>
                  <a:lnTo>
                    <a:pt x="14122" y="62331"/>
                  </a:lnTo>
                  <a:lnTo>
                    <a:pt x="14198" y="62572"/>
                  </a:lnTo>
                  <a:lnTo>
                    <a:pt x="16167" y="65570"/>
                  </a:lnTo>
                  <a:lnTo>
                    <a:pt x="17881" y="67424"/>
                  </a:lnTo>
                  <a:lnTo>
                    <a:pt x="20637" y="67830"/>
                  </a:lnTo>
                  <a:lnTo>
                    <a:pt x="23152" y="68186"/>
                  </a:lnTo>
                  <a:lnTo>
                    <a:pt x="26263" y="68834"/>
                  </a:lnTo>
                  <a:lnTo>
                    <a:pt x="29286" y="68846"/>
                  </a:lnTo>
                  <a:lnTo>
                    <a:pt x="30645" y="68834"/>
                  </a:lnTo>
                  <a:lnTo>
                    <a:pt x="32004" y="68707"/>
                  </a:lnTo>
                  <a:lnTo>
                    <a:pt x="33324" y="68287"/>
                  </a:lnTo>
                  <a:lnTo>
                    <a:pt x="34861" y="67767"/>
                  </a:lnTo>
                  <a:lnTo>
                    <a:pt x="36195" y="67564"/>
                  </a:lnTo>
                  <a:lnTo>
                    <a:pt x="37642" y="66484"/>
                  </a:lnTo>
                  <a:lnTo>
                    <a:pt x="39103" y="65341"/>
                  </a:lnTo>
                  <a:lnTo>
                    <a:pt x="39382" y="64528"/>
                  </a:lnTo>
                  <a:lnTo>
                    <a:pt x="39687" y="63652"/>
                  </a:lnTo>
                  <a:lnTo>
                    <a:pt x="39776" y="63093"/>
                  </a:lnTo>
                  <a:lnTo>
                    <a:pt x="40068" y="60502"/>
                  </a:lnTo>
                  <a:lnTo>
                    <a:pt x="40195" y="58470"/>
                  </a:lnTo>
                  <a:lnTo>
                    <a:pt x="40195" y="53886"/>
                  </a:lnTo>
                  <a:lnTo>
                    <a:pt x="46088" y="53886"/>
                  </a:lnTo>
                  <a:lnTo>
                    <a:pt x="46088" y="51536"/>
                  </a:lnTo>
                  <a:lnTo>
                    <a:pt x="46088" y="44094"/>
                  </a:lnTo>
                  <a:lnTo>
                    <a:pt x="61074" y="44094"/>
                  </a:lnTo>
                  <a:lnTo>
                    <a:pt x="61074" y="134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520173" y="3227984"/>
              <a:ext cx="4445" cy="24130"/>
            </a:xfrm>
            <a:custGeom>
              <a:avLst/>
              <a:gdLst/>
              <a:ahLst/>
              <a:cxnLst/>
              <a:rect l="l" t="t" r="r" b="b"/>
              <a:pathLst>
                <a:path w="4445" h="24129">
                  <a:moveTo>
                    <a:pt x="4318" y="0"/>
                  </a:moveTo>
                  <a:lnTo>
                    <a:pt x="0" y="0"/>
                  </a:lnTo>
                  <a:lnTo>
                    <a:pt x="0" y="23761"/>
                  </a:lnTo>
                  <a:lnTo>
                    <a:pt x="4318" y="23761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159861" y="3132264"/>
              <a:ext cx="53975" cy="40005"/>
            </a:xfrm>
            <a:custGeom>
              <a:avLst/>
              <a:gdLst/>
              <a:ahLst/>
              <a:cxnLst/>
              <a:rect l="l" t="t" r="r" b="b"/>
              <a:pathLst>
                <a:path w="53975" h="40005">
                  <a:moveTo>
                    <a:pt x="53479" y="0"/>
                  </a:moveTo>
                  <a:lnTo>
                    <a:pt x="19938" y="0"/>
                  </a:lnTo>
                  <a:lnTo>
                    <a:pt x="12178" y="1567"/>
                  </a:lnTo>
                  <a:lnTo>
                    <a:pt x="5840" y="5842"/>
                  </a:lnTo>
                  <a:lnTo>
                    <a:pt x="1567" y="12183"/>
                  </a:lnTo>
                  <a:lnTo>
                    <a:pt x="0" y="19951"/>
                  </a:lnTo>
                  <a:lnTo>
                    <a:pt x="1567" y="27712"/>
                  </a:lnTo>
                  <a:lnTo>
                    <a:pt x="5840" y="34050"/>
                  </a:lnTo>
                  <a:lnTo>
                    <a:pt x="12178" y="38323"/>
                  </a:lnTo>
                  <a:lnTo>
                    <a:pt x="19938" y="39890"/>
                  </a:lnTo>
                  <a:lnTo>
                    <a:pt x="52578" y="39890"/>
                  </a:lnTo>
                  <a:lnTo>
                    <a:pt x="53479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157702" y="3130105"/>
              <a:ext cx="55880" cy="44450"/>
            </a:xfrm>
            <a:custGeom>
              <a:avLst/>
              <a:gdLst/>
              <a:ahLst/>
              <a:cxnLst/>
              <a:rect l="l" t="t" r="r" b="b"/>
              <a:pathLst>
                <a:path w="55880" h="44450">
                  <a:moveTo>
                    <a:pt x="37858" y="14541"/>
                  </a:moveTo>
                  <a:lnTo>
                    <a:pt x="32816" y="9537"/>
                  </a:lnTo>
                  <a:lnTo>
                    <a:pt x="26631" y="9525"/>
                  </a:lnTo>
                  <a:lnTo>
                    <a:pt x="14097" y="9537"/>
                  </a:lnTo>
                  <a:lnTo>
                    <a:pt x="9080" y="14541"/>
                  </a:lnTo>
                  <a:lnTo>
                    <a:pt x="9067" y="26949"/>
                  </a:lnTo>
                  <a:lnTo>
                    <a:pt x="14084" y="31978"/>
                  </a:lnTo>
                  <a:lnTo>
                    <a:pt x="32829" y="31978"/>
                  </a:lnTo>
                  <a:lnTo>
                    <a:pt x="37147" y="27647"/>
                  </a:lnTo>
                  <a:lnTo>
                    <a:pt x="37858" y="26949"/>
                  </a:lnTo>
                  <a:lnTo>
                    <a:pt x="37858" y="14541"/>
                  </a:lnTo>
                  <a:close/>
                </a:path>
                <a:path w="55880" h="44450">
                  <a:moveTo>
                    <a:pt x="55638" y="0"/>
                  </a:moveTo>
                  <a:lnTo>
                    <a:pt x="22098" y="0"/>
                  </a:lnTo>
                  <a:lnTo>
                    <a:pt x="13487" y="1739"/>
                  </a:lnTo>
                  <a:lnTo>
                    <a:pt x="6464" y="6489"/>
                  </a:lnTo>
                  <a:lnTo>
                    <a:pt x="1727" y="13512"/>
                  </a:lnTo>
                  <a:lnTo>
                    <a:pt x="0" y="22110"/>
                  </a:lnTo>
                  <a:lnTo>
                    <a:pt x="1727" y="30721"/>
                  </a:lnTo>
                  <a:lnTo>
                    <a:pt x="6464" y="37744"/>
                  </a:lnTo>
                  <a:lnTo>
                    <a:pt x="13487" y="42481"/>
                  </a:lnTo>
                  <a:lnTo>
                    <a:pt x="22098" y="44208"/>
                  </a:lnTo>
                  <a:lnTo>
                    <a:pt x="54737" y="44208"/>
                  </a:lnTo>
                  <a:lnTo>
                    <a:pt x="54737" y="39890"/>
                  </a:lnTo>
                  <a:lnTo>
                    <a:pt x="12280" y="39865"/>
                  </a:lnTo>
                  <a:lnTo>
                    <a:pt x="4343" y="31927"/>
                  </a:lnTo>
                  <a:lnTo>
                    <a:pt x="4343" y="12280"/>
                  </a:lnTo>
                  <a:lnTo>
                    <a:pt x="12280" y="4343"/>
                  </a:lnTo>
                  <a:lnTo>
                    <a:pt x="55638" y="4318"/>
                  </a:lnTo>
                  <a:lnTo>
                    <a:pt x="556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214966" y="3070974"/>
              <a:ext cx="32384" cy="172720"/>
            </a:xfrm>
            <a:custGeom>
              <a:avLst/>
              <a:gdLst/>
              <a:ahLst/>
              <a:cxnLst/>
              <a:rect l="l" t="t" r="r" b="b"/>
              <a:pathLst>
                <a:path w="32385" h="172719">
                  <a:moveTo>
                    <a:pt x="25781" y="0"/>
                  </a:moveTo>
                  <a:lnTo>
                    <a:pt x="3314" y="41719"/>
                  </a:lnTo>
                  <a:lnTo>
                    <a:pt x="0" y="52959"/>
                  </a:lnTo>
                  <a:lnTo>
                    <a:pt x="27" y="112496"/>
                  </a:lnTo>
                  <a:lnTo>
                    <a:pt x="16348" y="150964"/>
                  </a:lnTo>
                  <a:lnTo>
                    <a:pt x="28105" y="172466"/>
                  </a:lnTo>
                  <a:lnTo>
                    <a:pt x="31889" y="169646"/>
                  </a:lnTo>
                  <a:lnTo>
                    <a:pt x="7962" y="123723"/>
                  </a:lnTo>
                  <a:lnTo>
                    <a:pt x="6108" y="118567"/>
                  </a:lnTo>
                  <a:lnTo>
                    <a:pt x="5638" y="112496"/>
                  </a:lnTo>
                  <a:lnTo>
                    <a:pt x="5305" y="101348"/>
                  </a:lnTo>
                  <a:lnTo>
                    <a:pt x="5016" y="82780"/>
                  </a:lnTo>
                  <a:lnTo>
                    <a:pt x="4737" y="57645"/>
                  </a:lnTo>
                  <a:lnTo>
                    <a:pt x="5638" y="46431"/>
                  </a:lnTo>
                  <a:lnTo>
                    <a:pt x="7048" y="43116"/>
                  </a:lnTo>
                  <a:lnTo>
                    <a:pt x="11001" y="35366"/>
                  </a:lnTo>
                  <a:lnTo>
                    <a:pt x="18349" y="21510"/>
                  </a:lnTo>
                  <a:lnTo>
                    <a:pt x="28613" y="2362"/>
                  </a:lnTo>
                  <a:lnTo>
                    <a:pt x="25781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212012" y="3068142"/>
              <a:ext cx="36830" cy="179070"/>
            </a:xfrm>
            <a:custGeom>
              <a:avLst/>
              <a:gdLst/>
              <a:ahLst/>
              <a:cxnLst/>
              <a:rect l="l" t="t" r="r" b="b"/>
              <a:pathLst>
                <a:path w="36830" h="179069">
                  <a:moveTo>
                    <a:pt x="25941" y="2336"/>
                  </a:moveTo>
                  <a:lnTo>
                    <a:pt x="3361" y="44246"/>
                  </a:lnTo>
                  <a:lnTo>
                    <a:pt x="3297" y="44589"/>
                  </a:lnTo>
                  <a:lnTo>
                    <a:pt x="112" y="55206"/>
                  </a:lnTo>
                  <a:lnTo>
                    <a:pt x="0" y="115976"/>
                  </a:lnTo>
                  <a:lnTo>
                    <a:pt x="16537" y="155371"/>
                  </a:lnTo>
                  <a:lnTo>
                    <a:pt x="29497" y="179070"/>
                  </a:lnTo>
                  <a:lnTo>
                    <a:pt x="33776" y="175844"/>
                  </a:lnTo>
                  <a:lnTo>
                    <a:pt x="30183" y="175844"/>
                  </a:lnTo>
                  <a:lnTo>
                    <a:pt x="28888" y="174129"/>
                  </a:lnTo>
                  <a:lnTo>
                    <a:pt x="30877" y="172621"/>
                  </a:lnTo>
                  <a:lnTo>
                    <a:pt x="26348" y="164376"/>
                  </a:lnTo>
                  <a:lnTo>
                    <a:pt x="15844" y="145036"/>
                  </a:lnTo>
                  <a:lnTo>
                    <a:pt x="4268" y="115341"/>
                  </a:lnTo>
                  <a:lnTo>
                    <a:pt x="2103" y="115341"/>
                  </a:lnTo>
                  <a:lnTo>
                    <a:pt x="4262" y="115227"/>
                  </a:lnTo>
                  <a:lnTo>
                    <a:pt x="4250" y="59296"/>
                  </a:lnTo>
                  <a:lnTo>
                    <a:pt x="5024" y="55206"/>
                  </a:lnTo>
                  <a:lnTo>
                    <a:pt x="5515" y="53146"/>
                  </a:lnTo>
                  <a:lnTo>
                    <a:pt x="5748" y="51371"/>
                  </a:lnTo>
                  <a:lnTo>
                    <a:pt x="6269" y="47828"/>
                  </a:lnTo>
                  <a:lnTo>
                    <a:pt x="7026" y="45967"/>
                  </a:lnTo>
                  <a:lnTo>
                    <a:pt x="5380" y="45072"/>
                  </a:lnTo>
                  <a:lnTo>
                    <a:pt x="7405" y="45072"/>
                  </a:lnTo>
                  <a:lnTo>
                    <a:pt x="7983" y="43738"/>
                  </a:lnTo>
                  <a:lnTo>
                    <a:pt x="23719" y="14071"/>
                  </a:lnTo>
                  <a:lnTo>
                    <a:pt x="27920" y="6231"/>
                  </a:lnTo>
                  <a:lnTo>
                    <a:pt x="26462" y="5003"/>
                  </a:lnTo>
                  <a:lnTo>
                    <a:pt x="27846" y="3352"/>
                  </a:lnTo>
                  <a:lnTo>
                    <a:pt x="25941" y="2336"/>
                  </a:lnTo>
                  <a:close/>
                </a:path>
                <a:path w="36830" h="179069">
                  <a:moveTo>
                    <a:pt x="30877" y="172621"/>
                  </a:moveTo>
                  <a:lnTo>
                    <a:pt x="28888" y="174129"/>
                  </a:lnTo>
                  <a:lnTo>
                    <a:pt x="30183" y="175844"/>
                  </a:lnTo>
                  <a:lnTo>
                    <a:pt x="32075" y="174802"/>
                  </a:lnTo>
                  <a:lnTo>
                    <a:pt x="30877" y="172621"/>
                  </a:lnTo>
                  <a:close/>
                </a:path>
                <a:path w="36830" h="179069">
                  <a:moveTo>
                    <a:pt x="28494" y="6714"/>
                  </a:moveTo>
                  <a:lnTo>
                    <a:pt x="7392" y="45878"/>
                  </a:lnTo>
                  <a:lnTo>
                    <a:pt x="4638" y="61468"/>
                  </a:lnTo>
                  <a:lnTo>
                    <a:pt x="4923" y="86139"/>
                  </a:lnTo>
                  <a:lnTo>
                    <a:pt x="8085" y="127952"/>
                  </a:lnTo>
                  <a:lnTo>
                    <a:pt x="31199" y="172377"/>
                  </a:lnTo>
                  <a:lnTo>
                    <a:pt x="30877" y="172621"/>
                  </a:lnTo>
                  <a:lnTo>
                    <a:pt x="32075" y="174802"/>
                  </a:lnTo>
                  <a:lnTo>
                    <a:pt x="30183" y="175844"/>
                  </a:lnTo>
                  <a:lnTo>
                    <a:pt x="33776" y="175844"/>
                  </a:lnTo>
                  <a:lnTo>
                    <a:pt x="36723" y="173621"/>
                  </a:lnTo>
                  <a:lnTo>
                    <a:pt x="12499" y="127076"/>
                  </a:lnTo>
                  <a:lnTo>
                    <a:pt x="10066" y="127076"/>
                  </a:lnTo>
                  <a:lnTo>
                    <a:pt x="11984" y="126085"/>
                  </a:lnTo>
                  <a:lnTo>
                    <a:pt x="11666" y="125158"/>
                  </a:lnTo>
                  <a:lnTo>
                    <a:pt x="10638" y="121221"/>
                  </a:lnTo>
                  <a:lnTo>
                    <a:pt x="9063" y="73139"/>
                  </a:lnTo>
                  <a:lnTo>
                    <a:pt x="8936" y="61163"/>
                  </a:lnTo>
                  <a:lnTo>
                    <a:pt x="6790" y="60972"/>
                  </a:lnTo>
                  <a:lnTo>
                    <a:pt x="8949" y="60959"/>
                  </a:lnTo>
                  <a:lnTo>
                    <a:pt x="9177" y="58394"/>
                  </a:lnTo>
                  <a:lnTo>
                    <a:pt x="9965" y="52120"/>
                  </a:lnTo>
                  <a:lnTo>
                    <a:pt x="10625" y="48425"/>
                  </a:lnTo>
                  <a:lnTo>
                    <a:pt x="11126" y="47332"/>
                  </a:lnTo>
                  <a:lnTo>
                    <a:pt x="11742" y="45878"/>
                  </a:lnTo>
                  <a:lnTo>
                    <a:pt x="17153" y="35610"/>
                  </a:lnTo>
                  <a:lnTo>
                    <a:pt x="27529" y="16103"/>
                  </a:lnTo>
                  <a:lnTo>
                    <a:pt x="32212" y="7366"/>
                  </a:lnTo>
                  <a:lnTo>
                    <a:pt x="29269" y="7366"/>
                  </a:lnTo>
                  <a:lnTo>
                    <a:pt x="28494" y="6714"/>
                  </a:lnTo>
                  <a:close/>
                </a:path>
                <a:path w="36830" h="179069">
                  <a:moveTo>
                    <a:pt x="11984" y="126085"/>
                  </a:moveTo>
                  <a:lnTo>
                    <a:pt x="10066" y="127076"/>
                  </a:lnTo>
                  <a:lnTo>
                    <a:pt x="12098" y="126339"/>
                  </a:lnTo>
                  <a:lnTo>
                    <a:pt x="11984" y="126085"/>
                  </a:lnTo>
                  <a:close/>
                </a:path>
                <a:path w="36830" h="179069">
                  <a:moveTo>
                    <a:pt x="12056" y="126224"/>
                  </a:moveTo>
                  <a:lnTo>
                    <a:pt x="10066" y="127076"/>
                  </a:lnTo>
                  <a:lnTo>
                    <a:pt x="12499" y="127076"/>
                  </a:lnTo>
                  <a:lnTo>
                    <a:pt x="12056" y="126224"/>
                  </a:lnTo>
                  <a:close/>
                </a:path>
                <a:path w="36830" h="179069">
                  <a:moveTo>
                    <a:pt x="12005" y="126085"/>
                  </a:moveTo>
                  <a:lnTo>
                    <a:pt x="12056" y="126224"/>
                  </a:lnTo>
                  <a:lnTo>
                    <a:pt x="12005" y="126085"/>
                  </a:lnTo>
                  <a:close/>
                </a:path>
                <a:path w="36830" h="179069">
                  <a:moveTo>
                    <a:pt x="4262" y="115227"/>
                  </a:moveTo>
                  <a:lnTo>
                    <a:pt x="2103" y="115341"/>
                  </a:lnTo>
                  <a:lnTo>
                    <a:pt x="4262" y="115341"/>
                  </a:lnTo>
                  <a:close/>
                </a:path>
                <a:path w="36830" h="179069">
                  <a:moveTo>
                    <a:pt x="8949" y="60959"/>
                  </a:moveTo>
                  <a:lnTo>
                    <a:pt x="6790" y="60972"/>
                  </a:lnTo>
                  <a:lnTo>
                    <a:pt x="8936" y="61163"/>
                  </a:lnTo>
                  <a:lnTo>
                    <a:pt x="8949" y="60959"/>
                  </a:lnTo>
                  <a:close/>
                </a:path>
                <a:path w="36830" h="179069">
                  <a:moveTo>
                    <a:pt x="8949" y="61014"/>
                  </a:moveTo>
                  <a:lnTo>
                    <a:pt x="8936" y="61163"/>
                  </a:lnTo>
                  <a:lnTo>
                    <a:pt x="8949" y="61014"/>
                  </a:lnTo>
                  <a:close/>
                </a:path>
                <a:path w="36830" h="179069">
                  <a:moveTo>
                    <a:pt x="7026" y="45967"/>
                  </a:moveTo>
                  <a:lnTo>
                    <a:pt x="6269" y="47828"/>
                  </a:lnTo>
                  <a:lnTo>
                    <a:pt x="5515" y="53146"/>
                  </a:lnTo>
                  <a:lnTo>
                    <a:pt x="6641" y="48425"/>
                  </a:lnTo>
                  <a:lnTo>
                    <a:pt x="7326" y="46100"/>
                  </a:lnTo>
                  <a:lnTo>
                    <a:pt x="7026" y="45967"/>
                  </a:lnTo>
                  <a:close/>
                </a:path>
                <a:path w="36830" h="179069">
                  <a:moveTo>
                    <a:pt x="7176" y="45601"/>
                  </a:moveTo>
                  <a:lnTo>
                    <a:pt x="7039" y="45974"/>
                  </a:lnTo>
                  <a:lnTo>
                    <a:pt x="7272" y="46100"/>
                  </a:lnTo>
                  <a:lnTo>
                    <a:pt x="7392" y="45878"/>
                  </a:lnTo>
                  <a:lnTo>
                    <a:pt x="7450" y="45681"/>
                  </a:lnTo>
                  <a:lnTo>
                    <a:pt x="7176" y="45601"/>
                  </a:lnTo>
                  <a:close/>
                </a:path>
                <a:path w="36830" h="179069">
                  <a:moveTo>
                    <a:pt x="7392" y="45878"/>
                  </a:moveTo>
                  <a:lnTo>
                    <a:pt x="7272" y="46100"/>
                  </a:lnTo>
                  <a:lnTo>
                    <a:pt x="7392" y="45878"/>
                  </a:lnTo>
                  <a:close/>
                </a:path>
                <a:path w="36830" h="179069">
                  <a:moveTo>
                    <a:pt x="5380" y="45072"/>
                  </a:moveTo>
                  <a:lnTo>
                    <a:pt x="7026" y="45967"/>
                  </a:lnTo>
                  <a:lnTo>
                    <a:pt x="7176" y="45601"/>
                  </a:lnTo>
                  <a:lnTo>
                    <a:pt x="5380" y="45072"/>
                  </a:lnTo>
                  <a:close/>
                </a:path>
                <a:path w="36830" h="179069">
                  <a:moveTo>
                    <a:pt x="27920" y="6231"/>
                  </a:moveTo>
                  <a:lnTo>
                    <a:pt x="23719" y="14071"/>
                  </a:lnTo>
                  <a:lnTo>
                    <a:pt x="7983" y="43738"/>
                  </a:lnTo>
                  <a:lnTo>
                    <a:pt x="7176" y="45601"/>
                  </a:lnTo>
                  <a:lnTo>
                    <a:pt x="7321" y="45643"/>
                  </a:lnTo>
                  <a:lnTo>
                    <a:pt x="7392" y="45878"/>
                  </a:lnTo>
                  <a:lnTo>
                    <a:pt x="28494" y="6714"/>
                  </a:lnTo>
                  <a:lnTo>
                    <a:pt x="27920" y="6231"/>
                  </a:lnTo>
                  <a:close/>
                </a:path>
                <a:path w="36830" h="179069">
                  <a:moveTo>
                    <a:pt x="7405" y="45072"/>
                  </a:moveTo>
                  <a:lnTo>
                    <a:pt x="5380" y="45072"/>
                  </a:lnTo>
                  <a:lnTo>
                    <a:pt x="7176" y="45601"/>
                  </a:lnTo>
                  <a:lnTo>
                    <a:pt x="7405" y="45072"/>
                  </a:lnTo>
                  <a:close/>
                </a:path>
                <a:path w="36830" h="179069">
                  <a:moveTo>
                    <a:pt x="29398" y="5037"/>
                  </a:moveTo>
                  <a:lnTo>
                    <a:pt x="28494" y="6714"/>
                  </a:lnTo>
                  <a:lnTo>
                    <a:pt x="29269" y="7366"/>
                  </a:lnTo>
                  <a:lnTo>
                    <a:pt x="30653" y="5714"/>
                  </a:lnTo>
                  <a:lnTo>
                    <a:pt x="29398" y="5037"/>
                  </a:lnTo>
                  <a:close/>
                </a:path>
                <a:path w="36830" h="179069">
                  <a:moveTo>
                    <a:pt x="27198" y="0"/>
                  </a:moveTo>
                  <a:lnTo>
                    <a:pt x="25941" y="2336"/>
                  </a:lnTo>
                  <a:lnTo>
                    <a:pt x="29751" y="4381"/>
                  </a:lnTo>
                  <a:lnTo>
                    <a:pt x="29398" y="5037"/>
                  </a:lnTo>
                  <a:lnTo>
                    <a:pt x="30653" y="5714"/>
                  </a:lnTo>
                  <a:lnTo>
                    <a:pt x="29269" y="7366"/>
                  </a:lnTo>
                  <a:lnTo>
                    <a:pt x="32212" y="7366"/>
                  </a:lnTo>
                  <a:lnTo>
                    <a:pt x="33383" y="5181"/>
                  </a:lnTo>
                  <a:lnTo>
                    <a:pt x="27198" y="0"/>
                  </a:lnTo>
                  <a:close/>
                </a:path>
                <a:path w="36830" h="179069">
                  <a:moveTo>
                    <a:pt x="28748" y="4686"/>
                  </a:moveTo>
                  <a:lnTo>
                    <a:pt x="27920" y="6231"/>
                  </a:lnTo>
                  <a:lnTo>
                    <a:pt x="28494" y="6714"/>
                  </a:lnTo>
                  <a:lnTo>
                    <a:pt x="29320" y="5181"/>
                  </a:lnTo>
                  <a:lnTo>
                    <a:pt x="29336" y="5003"/>
                  </a:lnTo>
                  <a:lnTo>
                    <a:pt x="28748" y="4686"/>
                  </a:lnTo>
                  <a:close/>
                </a:path>
                <a:path w="36830" h="179069">
                  <a:moveTo>
                    <a:pt x="27846" y="3352"/>
                  </a:moveTo>
                  <a:lnTo>
                    <a:pt x="26462" y="5003"/>
                  </a:lnTo>
                  <a:lnTo>
                    <a:pt x="27920" y="6231"/>
                  </a:lnTo>
                  <a:lnTo>
                    <a:pt x="28748" y="4686"/>
                  </a:lnTo>
                  <a:lnTo>
                    <a:pt x="29587" y="4686"/>
                  </a:lnTo>
                  <a:lnTo>
                    <a:pt x="29751" y="4381"/>
                  </a:lnTo>
                  <a:lnTo>
                    <a:pt x="27846" y="3352"/>
                  </a:lnTo>
                  <a:close/>
                </a:path>
                <a:path w="36830" h="179069">
                  <a:moveTo>
                    <a:pt x="29587" y="4686"/>
                  </a:moveTo>
                  <a:lnTo>
                    <a:pt x="28748" y="4686"/>
                  </a:lnTo>
                  <a:lnTo>
                    <a:pt x="29398" y="5037"/>
                  </a:lnTo>
                  <a:lnTo>
                    <a:pt x="29587" y="46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940342" y="2214918"/>
              <a:ext cx="34290" cy="1595755"/>
            </a:xfrm>
            <a:custGeom>
              <a:avLst/>
              <a:gdLst/>
              <a:ahLst/>
              <a:cxnLst/>
              <a:rect l="l" t="t" r="r" b="b"/>
              <a:pathLst>
                <a:path w="34289" h="1595754">
                  <a:moveTo>
                    <a:pt x="32893" y="0"/>
                  </a:moveTo>
                  <a:lnTo>
                    <a:pt x="0" y="0"/>
                  </a:lnTo>
                  <a:lnTo>
                    <a:pt x="0" y="1595754"/>
                  </a:lnTo>
                  <a:lnTo>
                    <a:pt x="34226" y="1595754"/>
                  </a:lnTo>
                  <a:lnTo>
                    <a:pt x="32893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082732" y="3563873"/>
              <a:ext cx="107950" cy="107950"/>
            </a:xfrm>
            <a:custGeom>
              <a:avLst/>
              <a:gdLst/>
              <a:ahLst/>
              <a:cxnLst/>
              <a:rect l="l" t="t" r="r" b="b"/>
              <a:pathLst>
                <a:path w="107950" h="107950">
                  <a:moveTo>
                    <a:pt x="97497" y="53746"/>
                  </a:moveTo>
                  <a:lnTo>
                    <a:pt x="94056" y="36741"/>
                  </a:lnTo>
                  <a:lnTo>
                    <a:pt x="93192" y="35471"/>
                  </a:lnTo>
                  <a:lnTo>
                    <a:pt x="93192" y="53746"/>
                  </a:lnTo>
                  <a:lnTo>
                    <a:pt x="90068" y="69100"/>
                  </a:lnTo>
                  <a:lnTo>
                    <a:pt x="81622" y="81622"/>
                  </a:lnTo>
                  <a:lnTo>
                    <a:pt x="69100" y="90081"/>
                  </a:lnTo>
                  <a:lnTo>
                    <a:pt x="53759" y="93192"/>
                  </a:lnTo>
                  <a:lnTo>
                    <a:pt x="38404" y="90081"/>
                  </a:lnTo>
                  <a:lnTo>
                    <a:pt x="25882" y="81622"/>
                  </a:lnTo>
                  <a:lnTo>
                    <a:pt x="17437" y="69100"/>
                  </a:lnTo>
                  <a:lnTo>
                    <a:pt x="14325" y="53746"/>
                  </a:lnTo>
                  <a:lnTo>
                    <a:pt x="17437" y="38430"/>
                  </a:lnTo>
                  <a:lnTo>
                    <a:pt x="25882" y="25908"/>
                  </a:lnTo>
                  <a:lnTo>
                    <a:pt x="38404" y="17462"/>
                  </a:lnTo>
                  <a:lnTo>
                    <a:pt x="53759" y="14338"/>
                  </a:lnTo>
                  <a:lnTo>
                    <a:pt x="69100" y="17462"/>
                  </a:lnTo>
                  <a:lnTo>
                    <a:pt x="81622" y="25908"/>
                  </a:lnTo>
                  <a:lnTo>
                    <a:pt x="90068" y="38430"/>
                  </a:lnTo>
                  <a:lnTo>
                    <a:pt x="93192" y="53746"/>
                  </a:lnTo>
                  <a:lnTo>
                    <a:pt x="93192" y="35471"/>
                  </a:lnTo>
                  <a:lnTo>
                    <a:pt x="84683" y="22834"/>
                  </a:lnTo>
                  <a:lnTo>
                    <a:pt x="72085" y="14338"/>
                  </a:lnTo>
                  <a:lnTo>
                    <a:pt x="70777" y="13462"/>
                  </a:lnTo>
                  <a:lnTo>
                    <a:pt x="53759" y="10020"/>
                  </a:lnTo>
                  <a:lnTo>
                    <a:pt x="36715" y="13462"/>
                  </a:lnTo>
                  <a:lnTo>
                    <a:pt x="22809" y="22834"/>
                  </a:lnTo>
                  <a:lnTo>
                    <a:pt x="13436" y="36741"/>
                  </a:lnTo>
                  <a:lnTo>
                    <a:pt x="10007" y="53746"/>
                  </a:lnTo>
                  <a:lnTo>
                    <a:pt x="13436" y="70789"/>
                  </a:lnTo>
                  <a:lnTo>
                    <a:pt x="22809" y="84696"/>
                  </a:lnTo>
                  <a:lnTo>
                    <a:pt x="36715" y="94081"/>
                  </a:lnTo>
                  <a:lnTo>
                    <a:pt x="53759" y="97510"/>
                  </a:lnTo>
                  <a:lnTo>
                    <a:pt x="70777" y="94081"/>
                  </a:lnTo>
                  <a:lnTo>
                    <a:pt x="72085" y="93192"/>
                  </a:lnTo>
                  <a:lnTo>
                    <a:pt x="84683" y="84696"/>
                  </a:lnTo>
                  <a:lnTo>
                    <a:pt x="94056" y="70789"/>
                  </a:lnTo>
                  <a:lnTo>
                    <a:pt x="97497" y="53746"/>
                  </a:lnTo>
                  <a:close/>
                </a:path>
                <a:path w="107950" h="107950">
                  <a:moveTo>
                    <a:pt x="107530" y="53746"/>
                  </a:moveTo>
                  <a:lnTo>
                    <a:pt x="103301" y="32829"/>
                  </a:lnTo>
                  <a:lnTo>
                    <a:pt x="103212" y="32702"/>
                  </a:lnTo>
                  <a:lnTo>
                    <a:pt x="103212" y="53746"/>
                  </a:lnTo>
                  <a:lnTo>
                    <a:pt x="102196" y="63728"/>
                  </a:lnTo>
                  <a:lnTo>
                    <a:pt x="72999" y="99326"/>
                  </a:lnTo>
                  <a:lnTo>
                    <a:pt x="53759" y="103212"/>
                  </a:lnTo>
                  <a:lnTo>
                    <a:pt x="43789" y="102209"/>
                  </a:lnTo>
                  <a:lnTo>
                    <a:pt x="8191" y="73012"/>
                  </a:lnTo>
                  <a:lnTo>
                    <a:pt x="4318" y="53746"/>
                  </a:lnTo>
                  <a:lnTo>
                    <a:pt x="5308" y="43789"/>
                  </a:lnTo>
                  <a:lnTo>
                    <a:pt x="34505" y="8204"/>
                  </a:lnTo>
                  <a:lnTo>
                    <a:pt x="53759" y="4318"/>
                  </a:lnTo>
                  <a:lnTo>
                    <a:pt x="63715" y="5321"/>
                  </a:lnTo>
                  <a:lnTo>
                    <a:pt x="99314" y="34518"/>
                  </a:lnTo>
                  <a:lnTo>
                    <a:pt x="103212" y="53746"/>
                  </a:lnTo>
                  <a:lnTo>
                    <a:pt x="103212" y="32702"/>
                  </a:lnTo>
                  <a:lnTo>
                    <a:pt x="91770" y="15748"/>
                  </a:lnTo>
                  <a:lnTo>
                    <a:pt x="74828" y="4318"/>
                  </a:lnTo>
                  <a:lnTo>
                    <a:pt x="74676" y="4229"/>
                  </a:lnTo>
                  <a:lnTo>
                    <a:pt x="53759" y="0"/>
                  </a:lnTo>
                  <a:lnTo>
                    <a:pt x="32829" y="4229"/>
                  </a:lnTo>
                  <a:lnTo>
                    <a:pt x="15735" y="15748"/>
                  </a:lnTo>
                  <a:lnTo>
                    <a:pt x="4216" y="32829"/>
                  </a:lnTo>
                  <a:lnTo>
                    <a:pt x="0" y="53746"/>
                  </a:lnTo>
                  <a:lnTo>
                    <a:pt x="4216" y="74688"/>
                  </a:lnTo>
                  <a:lnTo>
                    <a:pt x="15735" y="91782"/>
                  </a:lnTo>
                  <a:lnTo>
                    <a:pt x="32829" y="103314"/>
                  </a:lnTo>
                  <a:lnTo>
                    <a:pt x="53759" y="107530"/>
                  </a:lnTo>
                  <a:lnTo>
                    <a:pt x="74676" y="103314"/>
                  </a:lnTo>
                  <a:lnTo>
                    <a:pt x="74815" y="103212"/>
                  </a:lnTo>
                  <a:lnTo>
                    <a:pt x="91770" y="91782"/>
                  </a:lnTo>
                  <a:lnTo>
                    <a:pt x="103301" y="74688"/>
                  </a:lnTo>
                  <a:lnTo>
                    <a:pt x="107530" y="537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7" name="object 17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64965" y="3627475"/>
              <a:ext cx="73672" cy="73672"/>
            </a:xfrm>
            <a:prstGeom prst="rect">
              <a:avLst/>
            </a:prstGeom>
          </p:spPr>
        </p:pic>
        <p:sp>
          <p:nvSpPr>
            <p:cNvPr id="178" name="object 178"/>
            <p:cNvSpPr/>
            <p:nvPr/>
          </p:nvSpPr>
          <p:spPr>
            <a:xfrm>
              <a:off x="4058196" y="3539337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5" h="156845">
                  <a:moveTo>
                    <a:pt x="147015" y="78282"/>
                  </a:moveTo>
                  <a:lnTo>
                    <a:pt x="142697" y="56959"/>
                  </a:lnTo>
                  <a:lnTo>
                    <a:pt x="142697" y="78282"/>
                  </a:lnTo>
                  <a:lnTo>
                    <a:pt x="141376" y="91274"/>
                  </a:lnTo>
                  <a:lnTo>
                    <a:pt x="114287" y="131686"/>
                  </a:lnTo>
                  <a:lnTo>
                    <a:pt x="78295" y="142684"/>
                  </a:lnTo>
                  <a:lnTo>
                    <a:pt x="65303" y="141376"/>
                  </a:lnTo>
                  <a:lnTo>
                    <a:pt x="24892" y="114300"/>
                  </a:lnTo>
                  <a:lnTo>
                    <a:pt x="13906" y="78282"/>
                  </a:lnTo>
                  <a:lnTo>
                    <a:pt x="15201" y="65316"/>
                  </a:lnTo>
                  <a:lnTo>
                    <a:pt x="42291" y="24917"/>
                  </a:lnTo>
                  <a:lnTo>
                    <a:pt x="78295" y="13919"/>
                  </a:lnTo>
                  <a:lnTo>
                    <a:pt x="91274" y="15227"/>
                  </a:lnTo>
                  <a:lnTo>
                    <a:pt x="131686" y="42303"/>
                  </a:lnTo>
                  <a:lnTo>
                    <a:pt x="142697" y="78282"/>
                  </a:lnTo>
                  <a:lnTo>
                    <a:pt x="142697" y="56959"/>
                  </a:lnTo>
                  <a:lnTo>
                    <a:pt x="105041" y="15011"/>
                  </a:lnTo>
                  <a:lnTo>
                    <a:pt x="78295" y="9601"/>
                  </a:lnTo>
                  <a:lnTo>
                    <a:pt x="51549" y="15011"/>
                  </a:lnTo>
                  <a:lnTo>
                    <a:pt x="29705" y="29730"/>
                  </a:lnTo>
                  <a:lnTo>
                    <a:pt x="14986" y="51562"/>
                  </a:lnTo>
                  <a:lnTo>
                    <a:pt x="9588" y="78282"/>
                  </a:lnTo>
                  <a:lnTo>
                    <a:pt x="14986" y="105041"/>
                  </a:lnTo>
                  <a:lnTo>
                    <a:pt x="29705" y="126873"/>
                  </a:lnTo>
                  <a:lnTo>
                    <a:pt x="51549" y="141605"/>
                  </a:lnTo>
                  <a:lnTo>
                    <a:pt x="78295" y="147002"/>
                  </a:lnTo>
                  <a:lnTo>
                    <a:pt x="99656" y="142684"/>
                  </a:lnTo>
                  <a:lnTo>
                    <a:pt x="105041" y="141605"/>
                  </a:lnTo>
                  <a:lnTo>
                    <a:pt x="126885" y="126873"/>
                  </a:lnTo>
                  <a:lnTo>
                    <a:pt x="141605" y="105041"/>
                  </a:lnTo>
                  <a:lnTo>
                    <a:pt x="147015" y="78282"/>
                  </a:lnTo>
                  <a:close/>
                </a:path>
                <a:path w="156845" h="156845">
                  <a:moveTo>
                    <a:pt x="156578" y="78282"/>
                  </a:moveTo>
                  <a:lnTo>
                    <a:pt x="152260" y="56934"/>
                  </a:lnTo>
                  <a:lnTo>
                    <a:pt x="152260" y="78282"/>
                  </a:lnTo>
                  <a:lnTo>
                    <a:pt x="150749" y="93205"/>
                  </a:lnTo>
                  <a:lnTo>
                    <a:pt x="130606" y="130594"/>
                  </a:lnTo>
                  <a:lnTo>
                    <a:pt x="93205" y="150749"/>
                  </a:lnTo>
                  <a:lnTo>
                    <a:pt x="78295" y="152247"/>
                  </a:lnTo>
                  <a:lnTo>
                    <a:pt x="63373" y="150749"/>
                  </a:lnTo>
                  <a:lnTo>
                    <a:pt x="25984" y="130594"/>
                  </a:lnTo>
                  <a:lnTo>
                    <a:pt x="5816" y="93205"/>
                  </a:lnTo>
                  <a:lnTo>
                    <a:pt x="4318" y="78282"/>
                  </a:lnTo>
                  <a:lnTo>
                    <a:pt x="5816" y="63373"/>
                  </a:lnTo>
                  <a:lnTo>
                    <a:pt x="25984" y="25984"/>
                  </a:lnTo>
                  <a:lnTo>
                    <a:pt x="63373" y="5829"/>
                  </a:lnTo>
                  <a:lnTo>
                    <a:pt x="78295" y="4318"/>
                  </a:lnTo>
                  <a:lnTo>
                    <a:pt x="93205" y="5829"/>
                  </a:lnTo>
                  <a:lnTo>
                    <a:pt x="130606" y="25984"/>
                  </a:lnTo>
                  <a:lnTo>
                    <a:pt x="150749" y="63385"/>
                  </a:lnTo>
                  <a:lnTo>
                    <a:pt x="152260" y="78282"/>
                  </a:lnTo>
                  <a:lnTo>
                    <a:pt x="152260" y="56934"/>
                  </a:lnTo>
                  <a:lnTo>
                    <a:pt x="133642" y="22936"/>
                  </a:lnTo>
                  <a:lnTo>
                    <a:pt x="99682" y="4318"/>
                  </a:lnTo>
                  <a:lnTo>
                    <a:pt x="78295" y="0"/>
                  </a:lnTo>
                  <a:lnTo>
                    <a:pt x="47815" y="6159"/>
                  </a:lnTo>
                  <a:lnTo>
                    <a:pt x="22936" y="22936"/>
                  </a:lnTo>
                  <a:lnTo>
                    <a:pt x="6146" y="47815"/>
                  </a:lnTo>
                  <a:lnTo>
                    <a:pt x="0" y="78282"/>
                  </a:lnTo>
                  <a:lnTo>
                    <a:pt x="6146" y="108762"/>
                  </a:lnTo>
                  <a:lnTo>
                    <a:pt x="22936" y="133642"/>
                  </a:lnTo>
                  <a:lnTo>
                    <a:pt x="47815" y="150418"/>
                  </a:lnTo>
                  <a:lnTo>
                    <a:pt x="78295" y="156565"/>
                  </a:lnTo>
                  <a:lnTo>
                    <a:pt x="99682" y="152247"/>
                  </a:lnTo>
                  <a:lnTo>
                    <a:pt x="108762" y="150418"/>
                  </a:lnTo>
                  <a:lnTo>
                    <a:pt x="133642" y="133642"/>
                  </a:lnTo>
                  <a:lnTo>
                    <a:pt x="150418" y="108762"/>
                  </a:lnTo>
                  <a:lnTo>
                    <a:pt x="156578" y="782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9" name="object 17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48886" y="3539337"/>
              <a:ext cx="156590" cy="156565"/>
            </a:xfrm>
            <a:prstGeom prst="rect">
              <a:avLst/>
            </a:prstGeom>
          </p:spPr>
        </p:pic>
        <p:sp>
          <p:nvSpPr>
            <p:cNvPr id="180" name="object 180"/>
            <p:cNvSpPr/>
            <p:nvPr/>
          </p:nvSpPr>
          <p:spPr>
            <a:xfrm>
              <a:off x="2932849" y="2214918"/>
              <a:ext cx="4445" cy="1607820"/>
            </a:xfrm>
            <a:custGeom>
              <a:avLst/>
              <a:gdLst/>
              <a:ahLst/>
              <a:cxnLst/>
              <a:rect l="l" t="t" r="r" b="b"/>
              <a:pathLst>
                <a:path w="4444" h="1607820">
                  <a:moveTo>
                    <a:pt x="4318" y="0"/>
                  </a:moveTo>
                  <a:lnTo>
                    <a:pt x="0" y="0"/>
                  </a:lnTo>
                  <a:lnTo>
                    <a:pt x="0" y="1607769"/>
                  </a:lnTo>
                  <a:lnTo>
                    <a:pt x="4318" y="1607769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8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48533" y="2854350"/>
              <a:ext cx="66560" cy="75044"/>
            </a:xfrm>
            <a:prstGeom prst="rect">
              <a:avLst/>
            </a:prstGeom>
          </p:spPr>
        </p:pic>
        <p:sp>
          <p:nvSpPr>
            <p:cNvPr id="182" name="object 182"/>
            <p:cNvSpPr/>
            <p:nvPr/>
          </p:nvSpPr>
          <p:spPr>
            <a:xfrm>
              <a:off x="3494506" y="2865107"/>
              <a:ext cx="57785" cy="147320"/>
            </a:xfrm>
            <a:custGeom>
              <a:avLst/>
              <a:gdLst/>
              <a:ahLst/>
              <a:cxnLst/>
              <a:rect l="l" t="t" r="r" b="b"/>
              <a:pathLst>
                <a:path w="57785" h="147319">
                  <a:moveTo>
                    <a:pt x="56972" y="0"/>
                  </a:moveTo>
                  <a:lnTo>
                    <a:pt x="0" y="12"/>
                  </a:lnTo>
                  <a:lnTo>
                    <a:pt x="863" y="146481"/>
                  </a:lnTo>
                  <a:lnTo>
                    <a:pt x="57721" y="146951"/>
                  </a:lnTo>
                  <a:lnTo>
                    <a:pt x="56972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492334" y="2862948"/>
              <a:ext cx="62230" cy="151765"/>
            </a:xfrm>
            <a:custGeom>
              <a:avLst/>
              <a:gdLst/>
              <a:ahLst/>
              <a:cxnLst/>
              <a:rect l="l" t="t" r="r" b="b"/>
              <a:pathLst>
                <a:path w="62229" h="151764">
                  <a:moveTo>
                    <a:pt x="2171" y="2171"/>
                  </a:moveTo>
                  <a:lnTo>
                    <a:pt x="12" y="2184"/>
                  </a:lnTo>
                  <a:lnTo>
                    <a:pt x="888" y="150787"/>
                  </a:lnTo>
                  <a:lnTo>
                    <a:pt x="62064" y="151295"/>
                  </a:lnTo>
                  <a:lnTo>
                    <a:pt x="62052" y="149136"/>
                  </a:lnTo>
                  <a:lnTo>
                    <a:pt x="57734" y="149136"/>
                  </a:lnTo>
                  <a:lnTo>
                    <a:pt x="57722" y="146933"/>
                  </a:lnTo>
                  <a:lnTo>
                    <a:pt x="5181" y="146507"/>
                  </a:lnTo>
                  <a:lnTo>
                    <a:pt x="4343" y="4330"/>
                  </a:lnTo>
                  <a:lnTo>
                    <a:pt x="2171" y="4330"/>
                  </a:lnTo>
                  <a:lnTo>
                    <a:pt x="2171" y="2171"/>
                  </a:lnTo>
                  <a:close/>
                </a:path>
                <a:path w="62229" h="151764">
                  <a:moveTo>
                    <a:pt x="57722" y="146933"/>
                  </a:moveTo>
                  <a:lnTo>
                    <a:pt x="57734" y="149136"/>
                  </a:lnTo>
                  <a:lnTo>
                    <a:pt x="59893" y="149110"/>
                  </a:lnTo>
                  <a:lnTo>
                    <a:pt x="59905" y="146951"/>
                  </a:lnTo>
                  <a:lnTo>
                    <a:pt x="57722" y="146933"/>
                  </a:lnTo>
                  <a:close/>
                </a:path>
                <a:path w="62229" h="151764">
                  <a:moveTo>
                    <a:pt x="61300" y="2159"/>
                  </a:moveTo>
                  <a:lnTo>
                    <a:pt x="59143" y="2159"/>
                  </a:lnTo>
                  <a:lnTo>
                    <a:pt x="59143" y="4318"/>
                  </a:lnTo>
                  <a:lnTo>
                    <a:pt x="56994" y="4330"/>
                  </a:lnTo>
                  <a:lnTo>
                    <a:pt x="57214" y="54720"/>
                  </a:lnTo>
                  <a:lnTo>
                    <a:pt x="57722" y="146933"/>
                  </a:lnTo>
                  <a:lnTo>
                    <a:pt x="59905" y="146951"/>
                  </a:lnTo>
                  <a:lnTo>
                    <a:pt x="59893" y="149110"/>
                  </a:lnTo>
                  <a:lnTo>
                    <a:pt x="57734" y="149136"/>
                  </a:lnTo>
                  <a:lnTo>
                    <a:pt x="62052" y="149136"/>
                  </a:lnTo>
                  <a:lnTo>
                    <a:pt x="61652" y="79466"/>
                  </a:lnTo>
                  <a:lnTo>
                    <a:pt x="61300" y="2159"/>
                  </a:lnTo>
                  <a:close/>
                </a:path>
                <a:path w="62229" h="151764">
                  <a:moveTo>
                    <a:pt x="4330" y="2159"/>
                  </a:moveTo>
                  <a:lnTo>
                    <a:pt x="2171" y="2171"/>
                  </a:lnTo>
                  <a:lnTo>
                    <a:pt x="2171" y="4330"/>
                  </a:lnTo>
                  <a:lnTo>
                    <a:pt x="4343" y="4330"/>
                  </a:lnTo>
                  <a:lnTo>
                    <a:pt x="4330" y="2159"/>
                  </a:lnTo>
                  <a:close/>
                </a:path>
                <a:path w="62229" h="151764">
                  <a:moveTo>
                    <a:pt x="4343" y="4330"/>
                  </a:moveTo>
                  <a:lnTo>
                    <a:pt x="2171" y="4330"/>
                  </a:lnTo>
                  <a:lnTo>
                    <a:pt x="4343" y="4330"/>
                  </a:lnTo>
                  <a:close/>
                </a:path>
                <a:path w="62229" h="151764">
                  <a:moveTo>
                    <a:pt x="56984" y="2159"/>
                  </a:moveTo>
                  <a:lnTo>
                    <a:pt x="4330" y="2159"/>
                  </a:lnTo>
                  <a:lnTo>
                    <a:pt x="4343" y="4330"/>
                  </a:lnTo>
                  <a:lnTo>
                    <a:pt x="56994" y="4318"/>
                  </a:lnTo>
                  <a:lnTo>
                    <a:pt x="56984" y="2159"/>
                  </a:lnTo>
                  <a:close/>
                </a:path>
                <a:path w="62229" h="151764">
                  <a:moveTo>
                    <a:pt x="59143" y="2159"/>
                  </a:moveTo>
                  <a:lnTo>
                    <a:pt x="56984" y="2159"/>
                  </a:lnTo>
                  <a:lnTo>
                    <a:pt x="56994" y="4318"/>
                  </a:lnTo>
                  <a:lnTo>
                    <a:pt x="59143" y="4318"/>
                  </a:lnTo>
                  <a:lnTo>
                    <a:pt x="59143" y="2159"/>
                  </a:lnTo>
                  <a:close/>
                </a:path>
                <a:path w="62229" h="151764">
                  <a:moveTo>
                    <a:pt x="61290" y="0"/>
                  </a:moveTo>
                  <a:lnTo>
                    <a:pt x="0" y="12"/>
                  </a:lnTo>
                  <a:lnTo>
                    <a:pt x="12" y="2184"/>
                  </a:lnTo>
                  <a:lnTo>
                    <a:pt x="61300" y="2159"/>
                  </a:lnTo>
                  <a:lnTo>
                    <a:pt x="612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503574" y="295527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233" y="20116"/>
                  </a:moveTo>
                  <a:lnTo>
                    <a:pt x="38646" y="12293"/>
                  </a:lnTo>
                  <a:lnTo>
                    <a:pt x="34340" y="5892"/>
                  </a:lnTo>
                  <a:lnTo>
                    <a:pt x="27940" y="1587"/>
                  </a:lnTo>
                  <a:lnTo>
                    <a:pt x="20116" y="0"/>
                  </a:lnTo>
                  <a:lnTo>
                    <a:pt x="12280" y="1587"/>
                  </a:lnTo>
                  <a:lnTo>
                    <a:pt x="5880" y="5892"/>
                  </a:lnTo>
                  <a:lnTo>
                    <a:pt x="1574" y="12293"/>
                  </a:lnTo>
                  <a:lnTo>
                    <a:pt x="0" y="20116"/>
                  </a:lnTo>
                  <a:lnTo>
                    <a:pt x="1574" y="27940"/>
                  </a:lnTo>
                  <a:lnTo>
                    <a:pt x="5880" y="34328"/>
                  </a:lnTo>
                  <a:lnTo>
                    <a:pt x="12280" y="38633"/>
                  </a:lnTo>
                  <a:lnTo>
                    <a:pt x="20116" y="40208"/>
                  </a:lnTo>
                  <a:lnTo>
                    <a:pt x="27940" y="38633"/>
                  </a:lnTo>
                  <a:lnTo>
                    <a:pt x="34340" y="34328"/>
                  </a:lnTo>
                  <a:lnTo>
                    <a:pt x="38646" y="27940"/>
                  </a:lnTo>
                  <a:lnTo>
                    <a:pt x="40233" y="20116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499637" y="2951390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30">
                  <a:moveTo>
                    <a:pt x="40170" y="24003"/>
                  </a:moveTo>
                  <a:lnTo>
                    <a:pt x="35179" y="15392"/>
                  </a:lnTo>
                  <a:lnTo>
                    <a:pt x="35179" y="24003"/>
                  </a:lnTo>
                  <a:lnTo>
                    <a:pt x="29819" y="33286"/>
                  </a:lnTo>
                  <a:lnTo>
                    <a:pt x="19151" y="33286"/>
                  </a:lnTo>
                  <a:lnTo>
                    <a:pt x="13779" y="24003"/>
                  </a:lnTo>
                  <a:lnTo>
                    <a:pt x="19151" y="14744"/>
                  </a:lnTo>
                  <a:lnTo>
                    <a:pt x="29819" y="14744"/>
                  </a:lnTo>
                  <a:lnTo>
                    <a:pt x="35179" y="24003"/>
                  </a:lnTo>
                  <a:lnTo>
                    <a:pt x="35179" y="15392"/>
                  </a:lnTo>
                  <a:lnTo>
                    <a:pt x="34810" y="14744"/>
                  </a:lnTo>
                  <a:lnTo>
                    <a:pt x="32321" y="10426"/>
                  </a:lnTo>
                  <a:lnTo>
                    <a:pt x="31064" y="10426"/>
                  </a:lnTo>
                  <a:lnTo>
                    <a:pt x="16662" y="10426"/>
                  </a:lnTo>
                  <a:lnTo>
                    <a:pt x="8788" y="24003"/>
                  </a:lnTo>
                  <a:lnTo>
                    <a:pt x="16662" y="37604"/>
                  </a:lnTo>
                  <a:lnTo>
                    <a:pt x="32321" y="37604"/>
                  </a:lnTo>
                  <a:lnTo>
                    <a:pt x="34810" y="33286"/>
                  </a:lnTo>
                  <a:lnTo>
                    <a:pt x="40170" y="24003"/>
                  </a:lnTo>
                  <a:close/>
                </a:path>
                <a:path w="49529" h="49530">
                  <a:moveTo>
                    <a:pt x="48996" y="24472"/>
                  </a:moveTo>
                  <a:lnTo>
                    <a:pt x="47053" y="14947"/>
                  </a:lnTo>
                  <a:lnTo>
                    <a:pt x="44678" y="11442"/>
                  </a:lnTo>
                  <a:lnTo>
                    <a:pt x="44678" y="24472"/>
                  </a:lnTo>
                  <a:lnTo>
                    <a:pt x="43053" y="32334"/>
                  </a:lnTo>
                  <a:lnTo>
                    <a:pt x="38709" y="38747"/>
                  </a:lnTo>
                  <a:lnTo>
                    <a:pt x="32321" y="43065"/>
                  </a:lnTo>
                  <a:lnTo>
                    <a:pt x="24511" y="44653"/>
                  </a:lnTo>
                  <a:lnTo>
                    <a:pt x="16611" y="43065"/>
                  </a:lnTo>
                  <a:lnTo>
                    <a:pt x="10198" y="38735"/>
                  </a:lnTo>
                  <a:lnTo>
                    <a:pt x="5892" y="32321"/>
                  </a:lnTo>
                  <a:lnTo>
                    <a:pt x="4318" y="24472"/>
                  </a:lnTo>
                  <a:lnTo>
                    <a:pt x="5892" y="16637"/>
                  </a:lnTo>
                  <a:lnTo>
                    <a:pt x="10198" y="10223"/>
                  </a:lnTo>
                  <a:lnTo>
                    <a:pt x="16624" y="5905"/>
                  </a:lnTo>
                  <a:lnTo>
                    <a:pt x="24511" y="4318"/>
                  </a:lnTo>
                  <a:lnTo>
                    <a:pt x="32321" y="5918"/>
                  </a:lnTo>
                  <a:lnTo>
                    <a:pt x="38722" y="10236"/>
                  </a:lnTo>
                  <a:lnTo>
                    <a:pt x="43065" y="16637"/>
                  </a:lnTo>
                  <a:lnTo>
                    <a:pt x="44678" y="24472"/>
                  </a:lnTo>
                  <a:lnTo>
                    <a:pt x="44678" y="11442"/>
                  </a:lnTo>
                  <a:lnTo>
                    <a:pt x="41795" y="7175"/>
                  </a:lnTo>
                  <a:lnTo>
                    <a:pt x="37566" y="4318"/>
                  </a:lnTo>
                  <a:lnTo>
                    <a:pt x="34010" y="1930"/>
                  </a:lnTo>
                  <a:lnTo>
                    <a:pt x="24511" y="0"/>
                  </a:lnTo>
                  <a:lnTo>
                    <a:pt x="14947" y="1943"/>
                  </a:lnTo>
                  <a:lnTo>
                    <a:pt x="7162" y="7188"/>
                  </a:lnTo>
                  <a:lnTo>
                    <a:pt x="1917" y="14960"/>
                  </a:lnTo>
                  <a:lnTo>
                    <a:pt x="0" y="24472"/>
                  </a:lnTo>
                  <a:lnTo>
                    <a:pt x="1930" y="34023"/>
                  </a:lnTo>
                  <a:lnTo>
                    <a:pt x="7188" y="41808"/>
                  </a:lnTo>
                  <a:lnTo>
                    <a:pt x="14947" y="47040"/>
                  </a:lnTo>
                  <a:lnTo>
                    <a:pt x="24511" y="48971"/>
                  </a:lnTo>
                  <a:lnTo>
                    <a:pt x="34023" y="47040"/>
                  </a:lnTo>
                  <a:lnTo>
                    <a:pt x="37553" y="44653"/>
                  </a:lnTo>
                  <a:lnTo>
                    <a:pt x="41795" y="41795"/>
                  </a:lnTo>
                  <a:lnTo>
                    <a:pt x="47053" y="34010"/>
                  </a:lnTo>
                  <a:lnTo>
                    <a:pt x="48996" y="244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516642" y="296829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607" y="0"/>
                  </a:moveTo>
                  <a:lnTo>
                    <a:pt x="3352" y="0"/>
                  </a:lnTo>
                  <a:lnTo>
                    <a:pt x="0" y="3340"/>
                  </a:lnTo>
                  <a:lnTo>
                    <a:pt x="0" y="7480"/>
                  </a:lnTo>
                  <a:lnTo>
                    <a:pt x="0" y="11620"/>
                  </a:lnTo>
                  <a:lnTo>
                    <a:pt x="3352" y="14960"/>
                  </a:lnTo>
                  <a:lnTo>
                    <a:pt x="11607" y="14960"/>
                  </a:lnTo>
                  <a:lnTo>
                    <a:pt x="14973" y="11620"/>
                  </a:lnTo>
                  <a:lnTo>
                    <a:pt x="14973" y="3340"/>
                  </a:lnTo>
                  <a:lnTo>
                    <a:pt x="1160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514483" y="2966135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960" y="0"/>
                  </a:moveTo>
                  <a:lnTo>
                    <a:pt x="4330" y="0"/>
                  </a:lnTo>
                  <a:lnTo>
                    <a:pt x="0" y="4305"/>
                  </a:lnTo>
                  <a:lnTo>
                    <a:pt x="0" y="14973"/>
                  </a:lnTo>
                  <a:lnTo>
                    <a:pt x="4330" y="19278"/>
                  </a:lnTo>
                  <a:lnTo>
                    <a:pt x="14960" y="19278"/>
                  </a:lnTo>
                  <a:lnTo>
                    <a:pt x="19291" y="14973"/>
                  </a:lnTo>
                  <a:lnTo>
                    <a:pt x="6692" y="14960"/>
                  </a:lnTo>
                  <a:lnTo>
                    <a:pt x="4318" y="12585"/>
                  </a:lnTo>
                  <a:lnTo>
                    <a:pt x="4318" y="6692"/>
                  </a:lnTo>
                  <a:lnTo>
                    <a:pt x="6692" y="4318"/>
                  </a:lnTo>
                  <a:lnTo>
                    <a:pt x="19291" y="4318"/>
                  </a:lnTo>
                  <a:lnTo>
                    <a:pt x="14960" y="0"/>
                  </a:lnTo>
                  <a:close/>
                </a:path>
                <a:path w="19685" h="19685">
                  <a:moveTo>
                    <a:pt x="19291" y="4318"/>
                  </a:moveTo>
                  <a:lnTo>
                    <a:pt x="12560" y="4318"/>
                  </a:lnTo>
                  <a:lnTo>
                    <a:pt x="14960" y="6692"/>
                  </a:lnTo>
                  <a:lnTo>
                    <a:pt x="14960" y="12585"/>
                  </a:lnTo>
                  <a:lnTo>
                    <a:pt x="12560" y="14960"/>
                  </a:lnTo>
                  <a:lnTo>
                    <a:pt x="19291" y="14960"/>
                  </a:lnTo>
                  <a:lnTo>
                    <a:pt x="1929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491598" y="2856509"/>
              <a:ext cx="62865" cy="71120"/>
            </a:xfrm>
            <a:custGeom>
              <a:avLst/>
              <a:gdLst/>
              <a:ahLst/>
              <a:cxnLst/>
              <a:rect l="l" t="t" r="r" b="b"/>
              <a:pathLst>
                <a:path w="62864" h="71119">
                  <a:moveTo>
                    <a:pt x="62242" y="0"/>
                  </a:moveTo>
                  <a:lnTo>
                    <a:pt x="0" y="0"/>
                  </a:lnTo>
                  <a:lnTo>
                    <a:pt x="0" y="70726"/>
                  </a:lnTo>
                  <a:lnTo>
                    <a:pt x="62242" y="70726"/>
                  </a:lnTo>
                  <a:lnTo>
                    <a:pt x="62242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489439" y="2854350"/>
              <a:ext cx="66675" cy="75565"/>
            </a:xfrm>
            <a:custGeom>
              <a:avLst/>
              <a:gdLst/>
              <a:ahLst/>
              <a:cxnLst/>
              <a:rect l="l" t="t" r="r" b="b"/>
              <a:pathLst>
                <a:path w="66675" h="75564">
                  <a:moveTo>
                    <a:pt x="66560" y="0"/>
                  </a:moveTo>
                  <a:lnTo>
                    <a:pt x="0" y="0"/>
                  </a:lnTo>
                  <a:lnTo>
                    <a:pt x="0" y="75044"/>
                  </a:lnTo>
                  <a:lnTo>
                    <a:pt x="66560" y="75044"/>
                  </a:lnTo>
                  <a:lnTo>
                    <a:pt x="66560" y="70726"/>
                  </a:lnTo>
                  <a:lnTo>
                    <a:pt x="4317" y="70726"/>
                  </a:lnTo>
                  <a:lnTo>
                    <a:pt x="4317" y="4318"/>
                  </a:lnTo>
                  <a:lnTo>
                    <a:pt x="2158" y="4318"/>
                  </a:lnTo>
                  <a:lnTo>
                    <a:pt x="2158" y="2159"/>
                  </a:lnTo>
                  <a:lnTo>
                    <a:pt x="66560" y="2159"/>
                  </a:lnTo>
                  <a:lnTo>
                    <a:pt x="66560" y="0"/>
                  </a:lnTo>
                  <a:close/>
                </a:path>
                <a:path w="66675" h="75564">
                  <a:moveTo>
                    <a:pt x="66560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62242" y="4318"/>
                  </a:lnTo>
                  <a:lnTo>
                    <a:pt x="62242" y="70726"/>
                  </a:lnTo>
                  <a:lnTo>
                    <a:pt x="66560" y="70726"/>
                  </a:lnTo>
                  <a:lnTo>
                    <a:pt x="66560" y="2159"/>
                  </a:lnTo>
                  <a:close/>
                </a:path>
                <a:path w="66675" h="75564">
                  <a:moveTo>
                    <a:pt x="4317" y="2159"/>
                  </a:moveTo>
                  <a:lnTo>
                    <a:pt x="2158" y="2159"/>
                  </a:lnTo>
                  <a:lnTo>
                    <a:pt x="2158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500399" y="286988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21437" y="0"/>
                  </a:moveTo>
                  <a:lnTo>
                    <a:pt x="13094" y="1685"/>
                  </a:lnTo>
                  <a:lnTo>
                    <a:pt x="6280" y="6281"/>
                  </a:lnTo>
                  <a:lnTo>
                    <a:pt x="1685" y="13099"/>
                  </a:lnTo>
                  <a:lnTo>
                    <a:pt x="0" y="21450"/>
                  </a:lnTo>
                  <a:lnTo>
                    <a:pt x="1685" y="29791"/>
                  </a:lnTo>
                  <a:lnTo>
                    <a:pt x="6280" y="36601"/>
                  </a:lnTo>
                  <a:lnTo>
                    <a:pt x="13094" y="41192"/>
                  </a:lnTo>
                  <a:lnTo>
                    <a:pt x="21437" y="42875"/>
                  </a:lnTo>
                  <a:lnTo>
                    <a:pt x="29773" y="41192"/>
                  </a:lnTo>
                  <a:lnTo>
                    <a:pt x="36583" y="36601"/>
                  </a:lnTo>
                  <a:lnTo>
                    <a:pt x="41177" y="29791"/>
                  </a:lnTo>
                  <a:lnTo>
                    <a:pt x="42862" y="21450"/>
                  </a:lnTo>
                  <a:lnTo>
                    <a:pt x="41177" y="13099"/>
                  </a:lnTo>
                  <a:lnTo>
                    <a:pt x="36583" y="6281"/>
                  </a:lnTo>
                  <a:lnTo>
                    <a:pt x="29773" y="1685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498240" y="286772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596" y="0"/>
                  </a:moveTo>
                  <a:lnTo>
                    <a:pt x="14412" y="1854"/>
                  </a:lnTo>
                  <a:lnTo>
                    <a:pt x="6911" y="6913"/>
                  </a:lnTo>
                  <a:lnTo>
                    <a:pt x="1854" y="14417"/>
                  </a:lnTo>
                  <a:lnTo>
                    <a:pt x="0" y="23609"/>
                  </a:lnTo>
                  <a:lnTo>
                    <a:pt x="1854" y="32791"/>
                  </a:lnTo>
                  <a:lnTo>
                    <a:pt x="6911" y="40287"/>
                  </a:lnTo>
                  <a:lnTo>
                    <a:pt x="14412" y="45340"/>
                  </a:lnTo>
                  <a:lnTo>
                    <a:pt x="23596" y="47193"/>
                  </a:lnTo>
                  <a:lnTo>
                    <a:pt x="32773" y="45340"/>
                  </a:lnTo>
                  <a:lnTo>
                    <a:pt x="36431" y="42875"/>
                  </a:lnTo>
                  <a:lnTo>
                    <a:pt x="23596" y="42875"/>
                  </a:lnTo>
                  <a:lnTo>
                    <a:pt x="16098" y="41356"/>
                  </a:lnTo>
                  <a:lnTo>
                    <a:pt x="9975" y="37228"/>
                  </a:lnTo>
                  <a:lnTo>
                    <a:pt x="5844" y="31107"/>
                  </a:lnTo>
                  <a:lnTo>
                    <a:pt x="4317" y="23609"/>
                  </a:lnTo>
                  <a:lnTo>
                    <a:pt x="5844" y="16103"/>
                  </a:lnTo>
                  <a:lnTo>
                    <a:pt x="9975" y="9977"/>
                  </a:lnTo>
                  <a:lnTo>
                    <a:pt x="16098" y="5844"/>
                  </a:lnTo>
                  <a:lnTo>
                    <a:pt x="23596" y="4318"/>
                  </a:lnTo>
                  <a:lnTo>
                    <a:pt x="36423" y="4318"/>
                  </a:lnTo>
                  <a:lnTo>
                    <a:pt x="32773" y="1854"/>
                  </a:lnTo>
                  <a:lnTo>
                    <a:pt x="23596" y="0"/>
                  </a:lnTo>
                  <a:close/>
                </a:path>
                <a:path w="47625" h="47625">
                  <a:moveTo>
                    <a:pt x="36423" y="4318"/>
                  </a:moveTo>
                  <a:lnTo>
                    <a:pt x="23596" y="4318"/>
                  </a:lnTo>
                  <a:lnTo>
                    <a:pt x="31089" y="5844"/>
                  </a:lnTo>
                  <a:lnTo>
                    <a:pt x="37211" y="9977"/>
                  </a:lnTo>
                  <a:lnTo>
                    <a:pt x="41341" y="16103"/>
                  </a:lnTo>
                  <a:lnTo>
                    <a:pt x="42862" y="23609"/>
                  </a:lnTo>
                  <a:lnTo>
                    <a:pt x="41341" y="31107"/>
                  </a:lnTo>
                  <a:lnTo>
                    <a:pt x="37211" y="37228"/>
                  </a:lnTo>
                  <a:lnTo>
                    <a:pt x="31089" y="41356"/>
                  </a:lnTo>
                  <a:lnTo>
                    <a:pt x="23596" y="42875"/>
                  </a:lnTo>
                  <a:lnTo>
                    <a:pt x="36431" y="42875"/>
                  </a:lnTo>
                  <a:lnTo>
                    <a:pt x="40270" y="40287"/>
                  </a:lnTo>
                  <a:lnTo>
                    <a:pt x="45326" y="32791"/>
                  </a:lnTo>
                  <a:lnTo>
                    <a:pt x="47180" y="23609"/>
                  </a:lnTo>
                  <a:lnTo>
                    <a:pt x="45326" y="14417"/>
                  </a:lnTo>
                  <a:lnTo>
                    <a:pt x="40270" y="6913"/>
                  </a:lnTo>
                  <a:lnTo>
                    <a:pt x="3642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504437" y="287393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00" y="0"/>
                  </a:moveTo>
                  <a:lnTo>
                    <a:pt x="7797" y="0"/>
                  </a:lnTo>
                  <a:lnTo>
                    <a:pt x="0" y="7772"/>
                  </a:lnTo>
                  <a:lnTo>
                    <a:pt x="0" y="28041"/>
                  </a:lnTo>
                  <a:lnTo>
                    <a:pt x="6718" y="34772"/>
                  </a:lnTo>
                  <a:lnTo>
                    <a:pt x="27000" y="34772"/>
                  </a:lnTo>
                  <a:lnTo>
                    <a:pt x="34785" y="27012"/>
                  </a:lnTo>
                  <a:lnTo>
                    <a:pt x="34785" y="17399"/>
                  </a:lnTo>
                  <a:lnTo>
                    <a:pt x="34785" y="7772"/>
                  </a:lnTo>
                  <a:lnTo>
                    <a:pt x="27000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502266" y="287178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570" y="0"/>
                  </a:moveTo>
                  <a:lnTo>
                    <a:pt x="0" y="25311"/>
                  </a:lnTo>
                  <a:lnTo>
                    <a:pt x="1866" y="30276"/>
                  </a:lnTo>
                  <a:lnTo>
                    <a:pt x="8813" y="37236"/>
                  </a:lnTo>
                  <a:lnTo>
                    <a:pt x="13792" y="39090"/>
                  </a:lnTo>
                  <a:lnTo>
                    <a:pt x="19570" y="39077"/>
                  </a:lnTo>
                  <a:lnTo>
                    <a:pt x="27178" y="37538"/>
                  </a:lnTo>
                  <a:lnTo>
                    <a:pt x="31305" y="34759"/>
                  </a:lnTo>
                  <a:lnTo>
                    <a:pt x="14681" y="34759"/>
                  </a:lnTo>
                  <a:lnTo>
                    <a:pt x="10947" y="33248"/>
                  </a:lnTo>
                  <a:lnTo>
                    <a:pt x="5841" y="28143"/>
                  </a:lnTo>
                  <a:lnTo>
                    <a:pt x="4343" y="24422"/>
                  </a:lnTo>
                  <a:lnTo>
                    <a:pt x="4343" y="11112"/>
                  </a:lnTo>
                  <a:lnTo>
                    <a:pt x="11163" y="4330"/>
                  </a:lnTo>
                  <a:lnTo>
                    <a:pt x="31290" y="4305"/>
                  </a:lnTo>
                  <a:lnTo>
                    <a:pt x="27152" y="1532"/>
                  </a:lnTo>
                  <a:lnTo>
                    <a:pt x="19570" y="0"/>
                  </a:lnTo>
                  <a:close/>
                </a:path>
                <a:path w="39370" h="39369">
                  <a:moveTo>
                    <a:pt x="31290" y="4305"/>
                  </a:moveTo>
                  <a:lnTo>
                    <a:pt x="27990" y="4305"/>
                  </a:lnTo>
                  <a:lnTo>
                    <a:pt x="34785" y="11112"/>
                  </a:lnTo>
                  <a:lnTo>
                    <a:pt x="34785" y="27965"/>
                  </a:lnTo>
                  <a:lnTo>
                    <a:pt x="27990" y="34759"/>
                  </a:lnTo>
                  <a:lnTo>
                    <a:pt x="31305" y="34759"/>
                  </a:lnTo>
                  <a:lnTo>
                    <a:pt x="33391" y="33354"/>
                  </a:lnTo>
                  <a:lnTo>
                    <a:pt x="37580" y="27149"/>
                  </a:lnTo>
                  <a:lnTo>
                    <a:pt x="39115" y="19545"/>
                  </a:lnTo>
                  <a:lnTo>
                    <a:pt x="37578" y="11926"/>
                  </a:lnTo>
                  <a:lnTo>
                    <a:pt x="33384" y="5715"/>
                  </a:lnTo>
                  <a:lnTo>
                    <a:pt x="31290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511613" y="2881375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5875" y="0"/>
                  </a:moveTo>
                  <a:lnTo>
                    <a:pt x="4572" y="0"/>
                  </a:lnTo>
                  <a:lnTo>
                    <a:pt x="0" y="4559"/>
                  </a:lnTo>
                  <a:lnTo>
                    <a:pt x="0" y="15862"/>
                  </a:lnTo>
                  <a:lnTo>
                    <a:pt x="4572" y="20421"/>
                  </a:lnTo>
                  <a:lnTo>
                    <a:pt x="15875" y="20421"/>
                  </a:lnTo>
                  <a:lnTo>
                    <a:pt x="20434" y="15862"/>
                  </a:lnTo>
                  <a:lnTo>
                    <a:pt x="20434" y="10210"/>
                  </a:lnTo>
                  <a:lnTo>
                    <a:pt x="20434" y="4559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494417" y="2860039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>
                  <a:moveTo>
                    <a:pt x="55879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494417" y="2857880"/>
              <a:ext cx="55880" cy="4445"/>
            </a:xfrm>
            <a:custGeom>
              <a:avLst/>
              <a:gdLst/>
              <a:ahLst/>
              <a:cxnLst/>
              <a:rect l="l" t="t" r="r" b="b"/>
              <a:pathLst>
                <a:path w="55879" h="4444">
                  <a:moveTo>
                    <a:pt x="5587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5879" y="4318"/>
                  </a:lnTo>
                  <a:lnTo>
                    <a:pt x="558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494417" y="2863583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>
                  <a:moveTo>
                    <a:pt x="55879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494417" y="2861424"/>
              <a:ext cx="55880" cy="4445"/>
            </a:xfrm>
            <a:custGeom>
              <a:avLst/>
              <a:gdLst/>
              <a:ahLst/>
              <a:cxnLst/>
              <a:rect l="l" t="t" r="r" b="b"/>
              <a:pathLst>
                <a:path w="55879" h="4444">
                  <a:moveTo>
                    <a:pt x="5587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5879" y="4318"/>
                  </a:lnTo>
                  <a:lnTo>
                    <a:pt x="5587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645623" y="2491333"/>
              <a:ext cx="71120" cy="62865"/>
            </a:xfrm>
            <a:custGeom>
              <a:avLst/>
              <a:gdLst/>
              <a:ahLst/>
              <a:cxnLst/>
              <a:rect l="l" t="t" r="r" b="b"/>
              <a:pathLst>
                <a:path w="71120" h="62864">
                  <a:moveTo>
                    <a:pt x="70726" y="0"/>
                  </a:moveTo>
                  <a:lnTo>
                    <a:pt x="0" y="0"/>
                  </a:lnTo>
                  <a:lnTo>
                    <a:pt x="0" y="62255"/>
                  </a:lnTo>
                  <a:lnTo>
                    <a:pt x="70726" y="62255"/>
                  </a:lnTo>
                  <a:lnTo>
                    <a:pt x="70726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643464" y="2489174"/>
              <a:ext cx="75565" cy="66675"/>
            </a:xfrm>
            <a:custGeom>
              <a:avLst/>
              <a:gdLst/>
              <a:ahLst/>
              <a:cxnLst/>
              <a:rect l="l" t="t" r="r" b="b"/>
              <a:pathLst>
                <a:path w="75564" h="66675">
                  <a:moveTo>
                    <a:pt x="75044" y="0"/>
                  </a:moveTo>
                  <a:lnTo>
                    <a:pt x="0" y="0"/>
                  </a:lnTo>
                  <a:lnTo>
                    <a:pt x="0" y="66573"/>
                  </a:lnTo>
                  <a:lnTo>
                    <a:pt x="75044" y="66573"/>
                  </a:lnTo>
                  <a:lnTo>
                    <a:pt x="75044" y="62255"/>
                  </a:lnTo>
                  <a:lnTo>
                    <a:pt x="4317" y="62255"/>
                  </a:lnTo>
                  <a:lnTo>
                    <a:pt x="4317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75044" y="2158"/>
                  </a:lnTo>
                  <a:lnTo>
                    <a:pt x="75044" y="0"/>
                  </a:lnTo>
                  <a:close/>
                </a:path>
                <a:path w="75564" h="66675">
                  <a:moveTo>
                    <a:pt x="75044" y="2158"/>
                  </a:moveTo>
                  <a:lnTo>
                    <a:pt x="4317" y="2158"/>
                  </a:lnTo>
                  <a:lnTo>
                    <a:pt x="4317" y="4317"/>
                  </a:lnTo>
                  <a:lnTo>
                    <a:pt x="70726" y="4317"/>
                  </a:lnTo>
                  <a:lnTo>
                    <a:pt x="70726" y="62255"/>
                  </a:lnTo>
                  <a:lnTo>
                    <a:pt x="75044" y="62255"/>
                  </a:lnTo>
                  <a:lnTo>
                    <a:pt x="75044" y="2158"/>
                  </a:lnTo>
                  <a:close/>
                </a:path>
                <a:path w="75564" h="66675">
                  <a:moveTo>
                    <a:pt x="4317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7" y="4317"/>
                  </a:lnTo>
                  <a:lnTo>
                    <a:pt x="4317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658997" y="250191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21437" y="0"/>
                  </a:moveTo>
                  <a:lnTo>
                    <a:pt x="13094" y="1686"/>
                  </a:lnTo>
                  <a:lnTo>
                    <a:pt x="6280" y="6283"/>
                  </a:lnTo>
                  <a:lnTo>
                    <a:pt x="1685" y="13094"/>
                  </a:lnTo>
                  <a:lnTo>
                    <a:pt x="0" y="21424"/>
                  </a:lnTo>
                  <a:lnTo>
                    <a:pt x="1685" y="29768"/>
                  </a:lnTo>
                  <a:lnTo>
                    <a:pt x="6280" y="36582"/>
                  </a:lnTo>
                  <a:lnTo>
                    <a:pt x="13094" y="41177"/>
                  </a:lnTo>
                  <a:lnTo>
                    <a:pt x="21437" y="42862"/>
                  </a:lnTo>
                  <a:lnTo>
                    <a:pt x="29784" y="41177"/>
                  </a:lnTo>
                  <a:lnTo>
                    <a:pt x="36593" y="36582"/>
                  </a:lnTo>
                  <a:lnTo>
                    <a:pt x="41181" y="29768"/>
                  </a:lnTo>
                  <a:lnTo>
                    <a:pt x="42862" y="21424"/>
                  </a:lnTo>
                  <a:lnTo>
                    <a:pt x="41181" y="13094"/>
                  </a:lnTo>
                  <a:lnTo>
                    <a:pt x="36593" y="6283"/>
                  </a:lnTo>
                  <a:lnTo>
                    <a:pt x="29784" y="1686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656837" y="249975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596" y="0"/>
                  </a:moveTo>
                  <a:lnTo>
                    <a:pt x="14412" y="1856"/>
                  </a:lnTo>
                  <a:lnTo>
                    <a:pt x="6911" y="6915"/>
                  </a:lnTo>
                  <a:lnTo>
                    <a:pt x="1854" y="14412"/>
                  </a:lnTo>
                  <a:lnTo>
                    <a:pt x="0" y="23583"/>
                  </a:lnTo>
                  <a:lnTo>
                    <a:pt x="1854" y="32767"/>
                  </a:lnTo>
                  <a:lnTo>
                    <a:pt x="6911" y="40268"/>
                  </a:lnTo>
                  <a:lnTo>
                    <a:pt x="14412" y="45325"/>
                  </a:lnTo>
                  <a:lnTo>
                    <a:pt x="23596" y="47180"/>
                  </a:lnTo>
                  <a:lnTo>
                    <a:pt x="32778" y="45325"/>
                  </a:lnTo>
                  <a:lnTo>
                    <a:pt x="36430" y="42862"/>
                  </a:lnTo>
                  <a:lnTo>
                    <a:pt x="23596" y="42862"/>
                  </a:lnTo>
                  <a:lnTo>
                    <a:pt x="16096" y="41336"/>
                  </a:lnTo>
                  <a:lnTo>
                    <a:pt x="9971" y="37204"/>
                  </a:lnTo>
                  <a:lnTo>
                    <a:pt x="5839" y="31082"/>
                  </a:lnTo>
                  <a:lnTo>
                    <a:pt x="4317" y="23583"/>
                  </a:lnTo>
                  <a:lnTo>
                    <a:pt x="5839" y="16098"/>
                  </a:lnTo>
                  <a:lnTo>
                    <a:pt x="9971" y="9979"/>
                  </a:lnTo>
                  <a:lnTo>
                    <a:pt x="16096" y="5845"/>
                  </a:lnTo>
                  <a:lnTo>
                    <a:pt x="23596" y="4318"/>
                  </a:lnTo>
                  <a:lnTo>
                    <a:pt x="23596" y="0"/>
                  </a:lnTo>
                  <a:close/>
                </a:path>
                <a:path w="47625" h="47625">
                  <a:moveTo>
                    <a:pt x="23596" y="0"/>
                  </a:moveTo>
                  <a:lnTo>
                    <a:pt x="23596" y="4318"/>
                  </a:lnTo>
                  <a:lnTo>
                    <a:pt x="31094" y="5845"/>
                  </a:lnTo>
                  <a:lnTo>
                    <a:pt x="37215" y="9979"/>
                  </a:lnTo>
                  <a:lnTo>
                    <a:pt x="41343" y="16098"/>
                  </a:lnTo>
                  <a:lnTo>
                    <a:pt x="42862" y="23583"/>
                  </a:lnTo>
                  <a:lnTo>
                    <a:pt x="41345" y="31082"/>
                  </a:lnTo>
                  <a:lnTo>
                    <a:pt x="37220" y="37204"/>
                  </a:lnTo>
                  <a:lnTo>
                    <a:pt x="31100" y="41336"/>
                  </a:lnTo>
                  <a:lnTo>
                    <a:pt x="23596" y="42862"/>
                  </a:lnTo>
                  <a:lnTo>
                    <a:pt x="36430" y="42862"/>
                  </a:lnTo>
                  <a:lnTo>
                    <a:pt x="40276" y="40268"/>
                  </a:lnTo>
                  <a:lnTo>
                    <a:pt x="45333" y="32767"/>
                  </a:lnTo>
                  <a:lnTo>
                    <a:pt x="47193" y="23583"/>
                  </a:lnTo>
                  <a:lnTo>
                    <a:pt x="45335" y="14412"/>
                  </a:lnTo>
                  <a:lnTo>
                    <a:pt x="40281" y="6915"/>
                  </a:lnTo>
                  <a:lnTo>
                    <a:pt x="32784" y="1856"/>
                  </a:lnTo>
                  <a:lnTo>
                    <a:pt x="235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663048" y="250595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00" y="0"/>
                  </a:moveTo>
                  <a:lnTo>
                    <a:pt x="17386" y="0"/>
                  </a:lnTo>
                  <a:lnTo>
                    <a:pt x="7772" y="0"/>
                  </a:lnTo>
                  <a:lnTo>
                    <a:pt x="0" y="7785"/>
                  </a:lnTo>
                  <a:lnTo>
                    <a:pt x="0" y="26987"/>
                  </a:lnTo>
                  <a:lnTo>
                    <a:pt x="7772" y="34785"/>
                  </a:lnTo>
                  <a:lnTo>
                    <a:pt x="28041" y="34785"/>
                  </a:lnTo>
                  <a:lnTo>
                    <a:pt x="34772" y="28067"/>
                  </a:lnTo>
                  <a:lnTo>
                    <a:pt x="34772" y="7785"/>
                  </a:lnTo>
                  <a:lnTo>
                    <a:pt x="27000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660889" y="2503792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545" y="0"/>
                  </a:moveTo>
                  <a:lnTo>
                    <a:pt x="11933" y="1546"/>
                  </a:lnTo>
                  <a:lnTo>
                    <a:pt x="5724" y="5734"/>
                  </a:lnTo>
                  <a:lnTo>
                    <a:pt x="1539" y="11940"/>
                  </a:lnTo>
                  <a:lnTo>
                    <a:pt x="0" y="19545"/>
                  </a:lnTo>
                  <a:lnTo>
                    <a:pt x="1534" y="27155"/>
                  </a:lnTo>
                  <a:lnTo>
                    <a:pt x="5719" y="33372"/>
                  </a:lnTo>
                  <a:lnTo>
                    <a:pt x="11931" y="37565"/>
                  </a:lnTo>
                  <a:lnTo>
                    <a:pt x="19545" y="39103"/>
                  </a:lnTo>
                  <a:lnTo>
                    <a:pt x="25311" y="39116"/>
                  </a:lnTo>
                  <a:lnTo>
                    <a:pt x="30289" y="37261"/>
                  </a:lnTo>
                  <a:lnTo>
                    <a:pt x="32761" y="34785"/>
                  </a:lnTo>
                  <a:lnTo>
                    <a:pt x="11125" y="34772"/>
                  </a:lnTo>
                  <a:lnTo>
                    <a:pt x="4330" y="27965"/>
                  </a:lnTo>
                  <a:lnTo>
                    <a:pt x="4317" y="11125"/>
                  </a:lnTo>
                  <a:lnTo>
                    <a:pt x="11112" y="4318"/>
                  </a:lnTo>
                  <a:lnTo>
                    <a:pt x="19545" y="4318"/>
                  </a:lnTo>
                  <a:lnTo>
                    <a:pt x="19545" y="0"/>
                  </a:lnTo>
                  <a:close/>
                </a:path>
                <a:path w="39370" h="39369">
                  <a:moveTo>
                    <a:pt x="19545" y="0"/>
                  </a:moveTo>
                  <a:lnTo>
                    <a:pt x="19545" y="4318"/>
                  </a:lnTo>
                  <a:lnTo>
                    <a:pt x="27965" y="4318"/>
                  </a:lnTo>
                  <a:lnTo>
                    <a:pt x="34759" y="11125"/>
                  </a:lnTo>
                  <a:lnTo>
                    <a:pt x="19545" y="34785"/>
                  </a:lnTo>
                  <a:lnTo>
                    <a:pt x="32774" y="34772"/>
                  </a:lnTo>
                  <a:lnTo>
                    <a:pt x="37236" y="30302"/>
                  </a:lnTo>
                  <a:lnTo>
                    <a:pt x="39103" y="25336"/>
                  </a:lnTo>
                  <a:lnTo>
                    <a:pt x="39090" y="19545"/>
                  </a:lnTo>
                  <a:lnTo>
                    <a:pt x="37551" y="11940"/>
                  </a:lnTo>
                  <a:lnTo>
                    <a:pt x="33366" y="5734"/>
                  </a:lnTo>
                  <a:lnTo>
                    <a:pt x="27156" y="1546"/>
                  </a:lnTo>
                  <a:lnTo>
                    <a:pt x="195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670477" y="2513126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5862" y="0"/>
                  </a:moveTo>
                  <a:lnTo>
                    <a:pt x="10223" y="0"/>
                  </a:lnTo>
                  <a:lnTo>
                    <a:pt x="4572" y="0"/>
                  </a:lnTo>
                  <a:lnTo>
                    <a:pt x="0" y="4559"/>
                  </a:lnTo>
                  <a:lnTo>
                    <a:pt x="0" y="15862"/>
                  </a:lnTo>
                  <a:lnTo>
                    <a:pt x="4572" y="20434"/>
                  </a:lnTo>
                  <a:lnTo>
                    <a:pt x="15862" y="20434"/>
                  </a:lnTo>
                  <a:lnTo>
                    <a:pt x="20434" y="15862"/>
                  </a:lnTo>
                  <a:lnTo>
                    <a:pt x="20434" y="4559"/>
                  </a:lnTo>
                  <a:lnTo>
                    <a:pt x="1586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649154" y="2494876"/>
              <a:ext cx="0" cy="55880"/>
            </a:xfrm>
            <a:custGeom>
              <a:avLst/>
              <a:gdLst/>
              <a:ahLst/>
              <a:cxnLst/>
              <a:rect l="l" t="t" r="r" b="b"/>
              <a:pathLst>
                <a:path h="55880">
                  <a:moveTo>
                    <a:pt x="0" y="0"/>
                  </a:moveTo>
                  <a:lnTo>
                    <a:pt x="0" y="55879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646995" y="2494876"/>
              <a:ext cx="4445" cy="55880"/>
            </a:xfrm>
            <a:custGeom>
              <a:avLst/>
              <a:gdLst/>
              <a:ahLst/>
              <a:cxnLst/>
              <a:rect l="l" t="t" r="r" b="b"/>
              <a:pathLst>
                <a:path w="4445" h="55880">
                  <a:moveTo>
                    <a:pt x="4317" y="0"/>
                  </a:moveTo>
                  <a:lnTo>
                    <a:pt x="0" y="0"/>
                  </a:lnTo>
                  <a:lnTo>
                    <a:pt x="0" y="55879"/>
                  </a:lnTo>
                  <a:lnTo>
                    <a:pt x="4317" y="55879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652685" y="2494876"/>
              <a:ext cx="0" cy="55880"/>
            </a:xfrm>
            <a:custGeom>
              <a:avLst/>
              <a:gdLst/>
              <a:ahLst/>
              <a:cxnLst/>
              <a:rect l="l" t="t" r="r" b="b"/>
              <a:pathLst>
                <a:path h="55880">
                  <a:moveTo>
                    <a:pt x="0" y="0"/>
                  </a:moveTo>
                  <a:lnTo>
                    <a:pt x="0" y="55879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650526" y="2494876"/>
              <a:ext cx="4445" cy="55880"/>
            </a:xfrm>
            <a:custGeom>
              <a:avLst/>
              <a:gdLst/>
              <a:ahLst/>
              <a:cxnLst/>
              <a:rect l="l" t="t" r="r" b="b"/>
              <a:pathLst>
                <a:path w="4445" h="55880">
                  <a:moveTo>
                    <a:pt x="4318" y="0"/>
                  </a:moveTo>
                  <a:lnTo>
                    <a:pt x="0" y="0"/>
                  </a:lnTo>
                  <a:lnTo>
                    <a:pt x="0" y="55879"/>
                  </a:lnTo>
                  <a:lnTo>
                    <a:pt x="4318" y="55879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129405" y="248568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127233" y="2485682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8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318" y="4526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126547" y="248568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124388" y="2485682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8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318" y="4526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075544" y="2482811"/>
              <a:ext cx="57785" cy="50800"/>
            </a:xfrm>
            <a:custGeom>
              <a:avLst/>
              <a:gdLst/>
              <a:ahLst/>
              <a:cxnLst/>
              <a:rect l="l" t="t" r="r" b="b"/>
              <a:pathLst>
                <a:path w="57785" h="50800">
                  <a:moveTo>
                    <a:pt x="57289" y="0"/>
                  </a:moveTo>
                  <a:lnTo>
                    <a:pt x="0" y="0"/>
                  </a:lnTo>
                  <a:lnTo>
                    <a:pt x="0" y="50419"/>
                  </a:lnTo>
                  <a:lnTo>
                    <a:pt x="57289" y="50419"/>
                  </a:lnTo>
                  <a:lnTo>
                    <a:pt x="57289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073385" y="2480652"/>
              <a:ext cx="62230" cy="55244"/>
            </a:xfrm>
            <a:custGeom>
              <a:avLst/>
              <a:gdLst/>
              <a:ahLst/>
              <a:cxnLst/>
              <a:rect l="l" t="t" r="r" b="b"/>
              <a:pathLst>
                <a:path w="62229" h="55244">
                  <a:moveTo>
                    <a:pt x="61607" y="0"/>
                  </a:moveTo>
                  <a:lnTo>
                    <a:pt x="0" y="0"/>
                  </a:lnTo>
                  <a:lnTo>
                    <a:pt x="0" y="54736"/>
                  </a:lnTo>
                  <a:lnTo>
                    <a:pt x="61607" y="54736"/>
                  </a:lnTo>
                  <a:lnTo>
                    <a:pt x="61607" y="50419"/>
                  </a:lnTo>
                  <a:lnTo>
                    <a:pt x="4318" y="50419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8"/>
                  </a:lnTo>
                  <a:lnTo>
                    <a:pt x="61607" y="2158"/>
                  </a:lnTo>
                  <a:lnTo>
                    <a:pt x="61607" y="0"/>
                  </a:lnTo>
                  <a:close/>
                </a:path>
                <a:path w="62229" h="55244">
                  <a:moveTo>
                    <a:pt x="61607" y="2158"/>
                  </a:moveTo>
                  <a:lnTo>
                    <a:pt x="4318" y="2158"/>
                  </a:lnTo>
                  <a:lnTo>
                    <a:pt x="4318" y="4318"/>
                  </a:lnTo>
                  <a:lnTo>
                    <a:pt x="57289" y="4318"/>
                  </a:lnTo>
                  <a:lnTo>
                    <a:pt x="57289" y="50419"/>
                  </a:lnTo>
                  <a:lnTo>
                    <a:pt x="61607" y="50419"/>
                  </a:lnTo>
                  <a:lnTo>
                    <a:pt x="61607" y="2158"/>
                  </a:lnTo>
                  <a:close/>
                </a:path>
                <a:path w="62229" h="55244">
                  <a:moveTo>
                    <a:pt x="4318" y="2158"/>
                  </a:moveTo>
                  <a:lnTo>
                    <a:pt x="2159" y="2158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086377" y="249137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62" y="0"/>
                  </a:moveTo>
                  <a:lnTo>
                    <a:pt x="17373" y="0"/>
                  </a:lnTo>
                  <a:lnTo>
                    <a:pt x="7772" y="0"/>
                  </a:lnTo>
                  <a:lnTo>
                    <a:pt x="0" y="7785"/>
                  </a:lnTo>
                  <a:lnTo>
                    <a:pt x="0" y="26949"/>
                  </a:lnTo>
                  <a:lnTo>
                    <a:pt x="7772" y="34721"/>
                  </a:lnTo>
                  <a:lnTo>
                    <a:pt x="26962" y="34721"/>
                  </a:lnTo>
                  <a:lnTo>
                    <a:pt x="34721" y="26949"/>
                  </a:lnTo>
                  <a:lnTo>
                    <a:pt x="34721" y="7785"/>
                  </a:lnTo>
                  <a:lnTo>
                    <a:pt x="269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084218" y="2489212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532" y="0"/>
                  </a:moveTo>
                  <a:lnTo>
                    <a:pt x="11926" y="1540"/>
                  </a:lnTo>
                  <a:lnTo>
                    <a:pt x="5718" y="5726"/>
                  </a:lnTo>
                  <a:lnTo>
                    <a:pt x="1533" y="11928"/>
                  </a:lnTo>
                  <a:lnTo>
                    <a:pt x="0" y="19519"/>
                  </a:lnTo>
                  <a:lnTo>
                    <a:pt x="1533" y="27118"/>
                  </a:lnTo>
                  <a:lnTo>
                    <a:pt x="5718" y="33323"/>
                  </a:lnTo>
                  <a:lnTo>
                    <a:pt x="11926" y="37506"/>
                  </a:lnTo>
                  <a:lnTo>
                    <a:pt x="19532" y="39039"/>
                  </a:lnTo>
                  <a:lnTo>
                    <a:pt x="27129" y="37506"/>
                  </a:lnTo>
                  <a:lnTo>
                    <a:pt x="31275" y="34709"/>
                  </a:lnTo>
                  <a:lnTo>
                    <a:pt x="11125" y="34709"/>
                  </a:lnTo>
                  <a:lnTo>
                    <a:pt x="4343" y="27927"/>
                  </a:lnTo>
                  <a:lnTo>
                    <a:pt x="4330" y="11137"/>
                  </a:lnTo>
                  <a:lnTo>
                    <a:pt x="11125" y="4343"/>
                  </a:lnTo>
                  <a:lnTo>
                    <a:pt x="19532" y="4318"/>
                  </a:lnTo>
                  <a:lnTo>
                    <a:pt x="19532" y="0"/>
                  </a:lnTo>
                  <a:close/>
                </a:path>
                <a:path w="39370" h="39369">
                  <a:moveTo>
                    <a:pt x="19532" y="0"/>
                  </a:moveTo>
                  <a:lnTo>
                    <a:pt x="19532" y="4318"/>
                  </a:lnTo>
                  <a:lnTo>
                    <a:pt x="27927" y="4343"/>
                  </a:lnTo>
                  <a:lnTo>
                    <a:pt x="34709" y="11137"/>
                  </a:lnTo>
                  <a:lnTo>
                    <a:pt x="34709" y="27927"/>
                  </a:lnTo>
                  <a:lnTo>
                    <a:pt x="27927" y="34709"/>
                  </a:lnTo>
                  <a:lnTo>
                    <a:pt x="31275" y="34709"/>
                  </a:lnTo>
                  <a:lnTo>
                    <a:pt x="33329" y="33323"/>
                  </a:lnTo>
                  <a:lnTo>
                    <a:pt x="37508" y="27118"/>
                  </a:lnTo>
                  <a:lnTo>
                    <a:pt x="39039" y="19519"/>
                  </a:lnTo>
                  <a:lnTo>
                    <a:pt x="37508" y="11928"/>
                  </a:lnTo>
                  <a:lnTo>
                    <a:pt x="33329" y="5726"/>
                  </a:lnTo>
                  <a:lnTo>
                    <a:pt x="27129" y="1540"/>
                  </a:lnTo>
                  <a:lnTo>
                    <a:pt x="195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089666" y="249464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14084" y="0"/>
                  </a:lnTo>
                  <a:lnTo>
                    <a:pt x="6286" y="0"/>
                  </a:lnTo>
                  <a:lnTo>
                    <a:pt x="0" y="6299"/>
                  </a:lnTo>
                  <a:lnTo>
                    <a:pt x="0" y="21869"/>
                  </a:lnTo>
                  <a:lnTo>
                    <a:pt x="6286" y="28181"/>
                  </a:lnTo>
                  <a:lnTo>
                    <a:pt x="22707" y="28181"/>
                  </a:lnTo>
                  <a:lnTo>
                    <a:pt x="28143" y="22733"/>
                  </a:lnTo>
                  <a:lnTo>
                    <a:pt x="28143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087520" y="249248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16230" y="0"/>
                  </a:moveTo>
                  <a:lnTo>
                    <a:pt x="7239" y="12"/>
                  </a:lnTo>
                  <a:lnTo>
                    <a:pt x="0" y="7277"/>
                  </a:lnTo>
                  <a:lnTo>
                    <a:pt x="0" y="25222"/>
                  </a:lnTo>
                  <a:lnTo>
                    <a:pt x="7239" y="32499"/>
                  </a:lnTo>
                  <a:lnTo>
                    <a:pt x="21014" y="32499"/>
                  </a:lnTo>
                  <a:lnTo>
                    <a:pt x="25133" y="30962"/>
                  </a:lnTo>
                  <a:lnTo>
                    <a:pt x="27921" y="28168"/>
                  </a:lnTo>
                  <a:lnTo>
                    <a:pt x="9626" y="28168"/>
                  </a:lnTo>
                  <a:lnTo>
                    <a:pt x="4305" y="22834"/>
                  </a:lnTo>
                  <a:lnTo>
                    <a:pt x="4305" y="9651"/>
                  </a:lnTo>
                  <a:lnTo>
                    <a:pt x="9613" y="4318"/>
                  </a:lnTo>
                  <a:lnTo>
                    <a:pt x="16230" y="4318"/>
                  </a:lnTo>
                  <a:lnTo>
                    <a:pt x="16230" y="0"/>
                  </a:lnTo>
                  <a:close/>
                </a:path>
                <a:path w="33020" h="33019">
                  <a:moveTo>
                    <a:pt x="25196" y="0"/>
                  </a:moveTo>
                  <a:lnTo>
                    <a:pt x="16230" y="0"/>
                  </a:lnTo>
                  <a:lnTo>
                    <a:pt x="16230" y="4318"/>
                  </a:lnTo>
                  <a:lnTo>
                    <a:pt x="22809" y="4330"/>
                  </a:lnTo>
                  <a:lnTo>
                    <a:pt x="28130" y="9651"/>
                  </a:lnTo>
                  <a:lnTo>
                    <a:pt x="28130" y="20129"/>
                  </a:lnTo>
                  <a:lnTo>
                    <a:pt x="26936" y="23025"/>
                  </a:lnTo>
                  <a:lnTo>
                    <a:pt x="22987" y="26987"/>
                  </a:lnTo>
                  <a:lnTo>
                    <a:pt x="20091" y="28168"/>
                  </a:lnTo>
                  <a:lnTo>
                    <a:pt x="27921" y="28168"/>
                  </a:lnTo>
                  <a:lnTo>
                    <a:pt x="30924" y="25158"/>
                  </a:lnTo>
                  <a:lnTo>
                    <a:pt x="32461" y="21018"/>
                  </a:lnTo>
                  <a:lnTo>
                    <a:pt x="32435" y="7277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095673" y="250046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852" y="0"/>
                  </a:moveTo>
                  <a:lnTo>
                    <a:pt x="8280" y="0"/>
                  </a:lnTo>
                  <a:lnTo>
                    <a:pt x="3708" y="0"/>
                  </a:lnTo>
                  <a:lnTo>
                    <a:pt x="0" y="3695"/>
                  </a:lnTo>
                  <a:lnTo>
                    <a:pt x="0" y="12839"/>
                  </a:lnTo>
                  <a:lnTo>
                    <a:pt x="3708" y="16548"/>
                  </a:lnTo>
                  <a:lnTo>
                    <a:pt x="12852" y="16548"/>
                  </a:lnTo>
                  <a:lnTo>
                    <a:pt x="16548" y="12839"/>
                  </a:lnTo>
                  <a:lnTo>
                    <a:pt x="16548" y="3695"/>
                  </a:lnTo>
                  <a:lnTo>
                    <a:pt x="1285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078401" y="248568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076242" y="2485682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7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317" y="4526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081272" y="248568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079113" y="2485682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7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317" y="4526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108056" y="2829725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5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105897" y="2829725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8" y="0"/>
                  </a:moveTo>
                  <a:lnTo>
                    <a:pt x="0" y="0"/>
                  </a:lnTo>
                  <a:lnTo>
                    <a:pt x="0" y="45250"/>
                  </a:lnTo>
                  <a:lnTo>
                    <a:pt x="4318" y="45250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105198" y="2829725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5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103039" y="2829725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7" y="0"/>
                  </a:moveTo>
                  <a:lnTo>
                    <a:pt x="0" y="0"/>
                  </a:lnTo>
                  <a:lnTo>
                    <a:pt x="0" y="45250"/>
                  </a:lnTo>
                  <a:lnTo>
                    <a:pt x="4317" y="4525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054208" y="2826854"/>
              <a:ext cx="57785" cy="50800"/>
            </a:xfrm>
            <a:custGeom>
              <a:avLst/>
              <a:gdLst/>
              <a:ahLst/>
              <a:cxnLst/>
              <a:rect l="l" t="t" r="r" b="b"/>
              <a:pathLst>
                <a:path w="57785" h="50800">
                  <a:moveTo>
                    <a:pt x="57289" y="0"/>
                  </a:moveTo>
                  <a:lnTo>
                    <a:pt x="0" y="0"/>
                  </a:lnTo>
                  <a:lnTo>
                    <a:pt x="0" y="50419"/>
                  </a:lnTo>
                  <a:lnTo>
                    <a:pt x="57289" y="50419"/>
                  </a:lnTo>
                  <a:lnTo>
                    <a:pt x="57289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052049" y="2824695"/>
              <a:ext cx="61594" cy="55244"/>
            </a:xfrm>
            <a:custGeom>
              <a:avLst/>
              <a:gdLst/>
              <a:ahLst/>
              <a:cxnLst/>
              <a:rect l="l" t="t" r="r" b="b"/>
              <a:pathLst>
                <a:path w="61595" h="55244">
                  <a:moveTo>
                    <a:pt x="61594" y="0"/>
                  </a:moveTo>
                  <a:lnTo>
                    <a:pt x="0" y="0"/>
                  </a:lnTo>
                  <a:lnTo>
                    <a:pt x="0" y="54736"/>
                  </a:lnTo>
                  <a:lnTo>
                    <a:pt x="61594" y="54736"/>
                  </a:lnTo>
                  <a:lnTo>
                    <a:pt x="61594" y="50418"/>
                  </a:lnTo>
                  <a:lnTo>
                    <a:pt x="4317" y="50418"/>
                  </a:lnTo>
                  <a:lnTo>
                    <a:pt x="4317" y="4317"/>
                  </a:lnTo>
                  <a:lnTo>
                    <a:pt x="2158" y="4317"/>
                  </a:lnTo>
                  <a:lnTo>
                    <a:pt x="2158" y="2158"/>
                  </a:lnTo>
                  <a:lnTo>
                    <a:pt x="61594" y="2158"/>
                  </a:lnTo>
                  <a:lnTo>
                    <a:pt x="61594" y="0"/>
                  </a:lnTo>
                  <a:close/>
                </a:path>
                <a:path w="61595" h="55244">
                  <a:moveTo>
                    <a:pt x="61594" y="2158"/>
                  </a:moveTo>
                  <a:lnTo>
                    <a:pt x="4317" y="2158"/>
                  </a:lnTo>
                  <a:lnTo>
                    <a:pt x="4317" y="4317"/>
                  </a:lnTo>
                  <a:lnTo>
                    <a:pt x="57276" y="4317"/>
                  </a:lnTo>
                  <a:lnTo>
                    <a:pt x="57276" y="50418"/>
                  </a:lnTo>
                  <a:lnTo>
                    <a:pt x="61594" y="50418"/>
                  </a:lnTo>
                  <a:lnTo>
                    <a:pt x="61594" y="2158"/>
                  </a:lnTo>
                  <a:close/>
                </a:path>
                <a:path w="61595" h="55244">
                  <a:moveTo>
                    <a:pt x="4317" y="2158"/>
                  </a:moveTo>
                  <a:lnTo>
                    <a:pt x="2158" y="2158"/>
                  </a:lnTo>
                  <a:lnTo>
                    <a:pt x="2158" y="4317"/>
                  </a:lnTo>
                  <a:lnTo>
                    <a:pt x="4317" y="4317"/>
                  </a:lnTo>
                  <a:lnTo>
                    <a:pt x="4317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065041" y="283542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49" y="0"/>
                  </a:moveTo>
                  <a:lnTo>
                    <a:pt x="17360" y="0"/>
                  </a:lnTo>
                  <a:lnTo>
                    <a:pt x="7772" y="0"/>
                  </a:lnTo>
                  <a:lnTo>
                    <a:pt x="0" y="7785"/>
                  </a:lnTo>
                  <a:lnTo>
                    <a:pt x="0" y="26936"/>
                  </a:lnTo>
                  <a:lnTo>
                    <a:pt x="7772" y="34709"/>
                  </a:lnTo>
                  <a:lnTo>
                    <a:pt x="26949" y="34709"/>
                  </a:lnTo>
                  <a:lnTo>
                    <a:pt x="34709" y="26936"/>
                  </a:lnTo>
                  <a:lnTo>
                    <a:pt x="34709" y="7785"/>
                  </a:lnTo>
                  <a:lnTo>
                    <a:pt x="2694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062882" y="2833268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519" y="0"/>
                  </a:moveTo>
                  <a:lnTo>
                    <a:pt x="11921" y="1535"/>
                  </a:lnTo>
                  <a:lnTo>
                    <a:pt x="5716" y="5719"/>
                  </a:lnTo>
                  <a:lnTo>
                    <a:pt x="1533" y="11921"/>
                  </a:lnTo>
                  <a:lnTo>
                    <a:pt x="0" y="19507"/>
                  </a:lnTo>
                  <a:lnTo>
                    <a:pt x="1533" y="27105"/>
                  </a:lnTo>
                  <a:lnTo>
                    <a:pt x="5716" y="33310"/>
                  </a:lnTo>
                  <a:lnTo>
                    <a:pt x="11921" y="37493"/>
                  </a:lnTo>
                  <a:lnTo>
                    <a:pt x="19519" y="39027"/>
                  </a:lnTo>
                  <a:lnTo>
                    <a:pt x="27116" y="37493"/>
                  </a:lnTo>
                  <a:lnTo>
                    <a:pt x="31243" y="34709"/>
                  </a:lnTo>
                  <a:lnTo>
                    <a:pt x="11125" y="34696"/>
                  </a:lnTo>
                  <a:lnTo>
                    <a:pt x="4330" y="27901"/>
                  </a:lnTo>
                  <a:lnTo>
                    <a:pt x="4330" y="11137"/>
                  </a:lnTo>
                  <a:lnTo>
                    <a:pt x="11125" y="4330"/>
                  </a:lnTo>
                  <a:lnTo>
                    <a:pt x="19519" y="4318"/>
                  </a:lnTo>
                  <a:lnTo>
                    <a:pt x="19519" y="0"/>
                  </a:lnTo>
                  <a:close/>
                </a:path>
                <a:path w="39370" h="39369">
                  <a:moveTo>
                    <a:pt x="19519" y="0"/>
                  </a:moveTo>
                  <a:lnTo>
                    <a:pt x="19519" y="4318"/>
                  </a:lnTo>
                  <a:lnTo>
                    <a:pt x="27914" y="4330"/>
                  </a:lnTo>
                  <a:lnTo>
                    <a:pt x="34696" y="11137"/>
                  </a:lnTo>
                  <a:lnTo>
                    <a:pt x="34696" y="27901"/>
                  </a:lnTo>
                  <a:lnTo>
                    <a:pt x="27914" y="34696"/>
                  </a:lnTo>
                  <a:lnTo>
                    <a:pt x="19519" y="34709"/>
                  </a:lnTo>
                  <a:lnTo>
                    <a:pt x="31262" y="34696"/>
                  </a:lnTo>
                  <a:lnTo>
                    <a:pt x="33316" y="33310"/>
                  </a:lnTo>
                  <a:lnTo>
                    <a:pt x="37495" y="27105"/>
                  </a:lnTo>
                  <a:lnTo>
                    <a:pt x="39027" y="19507"/>
                  </a:lnTo>
                  <a:lnTo>
                    <a:pt x="37495" y="11921"/>
                  </a:lnTo>
                  <a:lnTo>
                    <a:pt x="33316" y="5719"/>
                  </a:lnTo>
                  <a:lnTo>
                    <a:pt x="27116" y="1535"/>
                  </a:lnTo>
                  <a:lnTo>
                    <a:pt x="19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068330" y="283869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14071" y="0"/>
                  </a:lnTo>
                  <a:lnTo>
                    <a:pt x="6273" y="0"/>
                  </a:lnTo>
                  <a:lnTo>
                    <a:pt x="0" y="6299"/>
                  </a:lnTo>
                  <a:lnTo>
                    <a:pt x="0" y="21869"/>
                  </a:lnTo>
                  <a:lnTo>
                    <a:pt x="6273" y="28181"/>
                  </a:lnTo>
                  <a:lnTo>
                    <a:pt x="22694" y="28181"/>
                  </a:lnTo>
                  <a:lnTo>
                    <a:pt x="28155" y="22732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066184" y="2836532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16217" y="0"/>
                  </a:moveTo>
                  <a:lnTo>
                    <a:pt x="7226" y="12"/>
                  </a:lnTo>
                  <a:lnTo>
                    <a:pt x="12" y="7264"/>
                  </a:lnTo>
                  <a:lnTo>
                    <a:pt x="0" y="25209"/>
                  </a:lnTo>
                  <a:lnTo>
                    <a:pt x="7226" y="32499"/>
                  </a:lnTo>
                  <a:lnTo>
                    <a:pt x="21014" y="32499"/>
                  </a:lnTo>
                  <a:lnTo>
                    <a:pt x="25120" y="30975"/>
                  </a:lnTo>
                  <a:lnTo>
                    <a:pt x="27908" y="28181"/>
                  </a:lnTo>
                  <a:lnTo>
                    <a:pt x="9613" y="28168"/>
                  </a:lnTo>
                  <a:lnTo>
                    <a:pt x="4305" y="22834"/>
                  </a:lnTo>
                  <a:lnTo>
                    <a:pt x="4305" y="9651"/>
                  </a:lnTo>
                  <a:lnTo>
                    <a:pt x="9613" y="4317"/>
                  </a:lnTo>
                  <a:lnTo>
                    <a:pt x="16217" y="4317"/>
                  </a:lnTo>
                  <a:lnTo>
                    <a:pt x="16217" y="0"/>
                  </a:lnTo>
                  <a:close/>
                </a:path>
                <a:path w="33020" h="33019">
                  <a:moveTo>
                    <a:pt x="25196" y="0"/>
                  </a:moveTo>
                  <a:lnTo>
                    <a:pt x="16217" y="0"/>
                  </a:lnTo>
                  <a:lnTo>
                    <a:pt x="16217" y="4317"/>
                  </a:lnTo>
                  <a:lnTo>
                    <a:pt x="22809" y="4330"/>
                  </a:lnTo>
                  <a:lnTo>
                    <a:pt x="28130" y="9651"/>
                  </a:lnTo>
                  <a:lnTo>
                    <a:pt x="28130" y="20129"/>
                  </a:lnTo>
                  <a:lnTo>
                    <a:pt x="26949" y="23025"/>
                  </a:lnTo>
                  <a:lnTo>
                    <a:pt x="22974" y="26987"/>
                  </a:lnTo>
                  <a:lnTo>
                    <a:pt x="20091" y="28181"/>
                  </a:lnTo>
                  <a:lnTo>
                    <a:pt x="27921" y="28168"/>
                  </a:lnTo>
                  <a:lnTo>
                    <a:pt x="30924" y="25158"/>
                  </a:lnTo>
                  <a:lnTo>
                    <a:pt x="32461" y="21005"/>
                  </a:lnTo>
                  <a:lnTo>
                    <a:pt x="32461" y="7264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074350" y="284450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826" y="0"/>
                  </a:moveTo>
                  <a:lnTo>
                    <a:pt x="8267" y="0"/>
                  </a:lnTo>
                  <a:lnTo>
                    <a:pt x="3695" y="0"/>
                  </a:lnTo>
                  <a:lnTo>
                    <a:pt x="0" y="3695"/>
                  </a:lnTo>
                  <a:lnTo>
                    <a:pt x="0" y="12839"/>
                  </a:lnTo>
                  <a:lnTo>
                    <a:pt x="3695" y="16548"/>
                  </a:lnTo>
                  <a:lnTo>
                    <a:pt x="12826" y="16548"/>
                  </a:lnTo>
                  <a:lnTo>
                    <a:pt x="16535" y="12839"/>
                  </a:lnTo>
                  <a:lnTo>
                    <a:pt x="16535" y="3695"/>
                  </a:lnTo>
                  <a:lnTo>
                    <a:pt x="1282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057065" y="2829725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5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054906" y="2829725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8" y="0"/>
                  </a:moveTo>
                  <a:lnTo>
                    <a:pt x="0" y="0"/>
                  </a:lnTo>
                  <a:lnTo>
                    <a:pt x="0" y="45250"/>
                  </a:lnTo>
                  <a:lnTo>
                    <a:pt x="4318" y="45250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059936" y="2829725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5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057777" y="2829725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8" y="0"/>
                  </a:moveTo>
                  <a:lnTo>
                    <a:pt x="0" y="0"/>
                  </a:lnTo>
                  <a:lnTo>
                    <a:pt x="0" y="45250"/>
                  </a:lnTo>
                  <a:lnTo>
                    <a:pt x="4318" y="45250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108056" y="3005734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75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105897" y="3005734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8" y="0"/>
                  </a:moveTo>
                  <a:lnTo>
                    <a:pt x="0" y="0"/>
                  </a:lnTo>
                  <a:lnTo>
                    <a:pt x="0" y="45275"/>
                  </a:lnTo>
                  <a:lnTo>
                    <a:pt x="4318" y="4527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105198" y="3005734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75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103039" y="3005734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7" y="0"/>
                  </a:moveTo>
                  <a:lnTo>
                    <a:pt x="0" y="0"/>
                  </a:lnTo>
                  <a:lnTo>
                    <a:pt x="0" y="45275"/>
                  </a:lnTo>
                  <a:lnTo>
                    <a:pt x="4317" y="4527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054259" y="3002876"/>
              <a:ext cx="57785" cy="50800"/>
            </a:xfrm>
            <a:custGeom>
              <a:avLst/>
              <a:gdLst/>
              <a:ahLst/>
              <a:cxnLst/>
              <a:rect l="l" t="t" r="r" b="b"/>
              <a:pathLst>
                <a:path w="57785" h="50800">
                  <a:moveTo>
                    <a:pt x="57264" y="0"/>
                  </a:moveTo>
                  <a:lnTo>
                    <a:pt x="0" y="0"/>
                  </a:lnTo>
                  <a:lnTo>
                    <a:pt x="0" y="50406"/>
                  </a:lnTo>
                  <a:lnTo>
                    <a:pt x="57264" y="50406"/>
                  </a:lnTo>
                  <a:lnTo>
                    <a:pt x="57264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052087" y="3000705"/>
              <a:ext cx="62230" cy="55244"/>
            </a:xfrm>
            <a:custGeom>
              <a:avLst/>
              <a:gdLst/>
              <a:ahLst/>
              <a:cxnLst/>
              <a:rect l="l" t="t" r="r" b="b"/>
              <a:pathLst>
                <a:path w="62229" h="55244">
                  <a:moveTo>
                    <a:pt x="61607" y="0"/>
                  </a:moveTo>
                  <a:lnTo>
                    <a:pt x="0" y="0"/>
                  </a:lnTo>
                  <a:lnTo>
                    <a:pt x="0" y="54749"/>
                  </a:lnTo>
                  <a:lnTo>
                    <a:pt x="61607" y="54749"/>
                  </a:lnTo>
                  <a:lnTo>
                    <a:pt x="61607" y="50406"/>
                  </a:lnTo>
                  <a:lnTo>
                    <a:pt x="4229" y="50406"/>
                  </a:lnTo>
                  <a:lnTo>
                    <a:pt x="4229" y="4343"/>
                  </a:lnTo>
                  <a:lnTo>
                    <a:pt x="2171" y="4343"/>
                  </a:lnTo>
                  <a:lnTo>
                    <a:pt x="2171" y="2171"/>
                  </a:lnTo>
                  <a:lnTo>
                    <a:pt x="61607" y="2171"/>
                  </a:lnTo>
                  <a:lnTo>
                    <a:pt x="61607" y="0"/>
                  </a:lnTo>
                  <a:close/>
                </a:path>
                <a:path w="62229" h="55244">
                  <a:moveTo>
                    <a:pt x="61607" y="2171"/>
                  </a:moveTo>
                  <a:lnTo>
                    <a:pt x="4229" y="2171"/>
                  </a:lnTo>
                  <a:lnTo>
                    <a:pt x="4229" y="4343"/>
                  </a:lnTo>
                  <a:lnTo>
                    <a:pt x="57264" y="4343"/>
                  </a:lnTo>
                  <a:lnTo>
                    <a:pt x="57264" y="50406"/>
                  </a:lnTo>
                  <a:lnTo>
                    <a:pt x="61607" y="50406"/>
                  </a:lnTo>
                  <a:lnTo>
                    <a:pt x="61607" y="2171"/>
                  </a:lnTo>
                  <a:close/>
                </a:path>
                <a:path w="62229" h="55244">
                  <a:moveTo>
                    <a:pt x="4229" y="2171"/>
                  </a:moveTo>
                  <a:lnTo>
                    <a:pt x="2171" y="2171"/>
                  </a:lnTo>
                  <a:lnTo>
                    <a:pt x="2171" y="4343"/>
                  </a:lnTo>
                  <a:lnTo>
                    <a:pt x="4229" y="4343"/>
                  </a:lnTo>
                  <a:lnTo>
                    <a:pt x="4229" y="21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065041" y="3011449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49" y="0"/>
                  </a:moveTo>
                  <a:lnTo>
                    <a:pt x="17360" y="0"/>
                  </a:lnTo>
                  <a:lnTo>
                    <a:pt x="7772" y="0"/>
                  </a:lnTo>
                  <a:lnTo>
                    <a:pt x="0" y="7785"/>
                  </a:lnTo>
                  <a:lnTo>
                    <a:pt x="0" y="26936"/>
                  </a:lnTo>
                  <a:lnTo>
                    <a:pt x="7772" y="34721"/>
                  </a:lnTo>
                  <a:lnTo>
                    <a:pt x="26949" y="34721"/>
                  </a:lnTo>
                  <a:lnTo>
                    <a:pt x="34709" y="26936"/>
                  </a:lnTo>
                  <a:lnTo>
                    <a:pt x="34709" y="7785"/>
                  </a:lnTo>
                  <a:lnTo>
                    <a:pt x="2694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062882" y="3009290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519" y="0"/>
                  </a:moveTo>
                  <a:lnTo>
                    <a:pt x="11921" y="1535"/>
                  </a:lnTo>
                  <a:lnTo>
                    <a:pt x="5716" y="5721"/>
                  </a:lnTo>
                  <a:lnTo>
                    <a:pt x="1533" y="11926"/>
                  </a:lnTo>
                  <a:lnTo>
                    <a:pt x="0" y="19519"/>
                  </a:lnTo>
                  <a:lnTo>
                    <a:pt x="1533" y="27113"/>
                  </a:lnTo>
                  <a:lnTo>
                    <a:pt x="5716" y="33318"/>
                  </a:lnTo>
                  <a:lnTo>
                    <a:pt x="11921" y="37504"/>
                  </a:lnTo>
                  <a:lnTo>
                    <a:pt x="19519" y="39039"/>
                  </a:lnTo>
                  <a:lnTo>
                    <a:pt x="27116" y="37504"/>
                  </a:lnTo>
                  <a:lnTo>
                    <a:pt x="31238" y="34721"/>
                  </a:lnTo>
                  <a:lnTo>
                    <a:pt x="11137" y="34709"/>
                  </a:lnTo>
                  <a:lnTo>
                    <a:pt x="4330" y="27901"/>
                  </a:lnTo>
                  <a:lnTo>
                    <a:pt x="4330" y="11137"/>
                  </a:lnTo>
                  <a:lnTo>
                    <a:pt x="11137" y="4330"/>
                  </a:lnTo>
                  <a:lnTo>
                    <a:pt x="19519" y="4318"/>
                  </a:lnTo>
                  <a:lnTo>
                    <a:pt x="19519" y="0"/>
                  </a:lnTo>
                  <a:close/>
                </a:path>
                <a:path w="39370" h="39369">
                  <a:moveTo>
                    <a:pt x="19519" y="0"/>
                  </a:moveTo>
                  <a:lnTo>
                    <a:pt x="19519" y="4318"/>
                  </a:lnTo>
                  <a:lnTo>
                    <a:pt x="27914" y="4330"/>
                  </a:lnTo>
                  <a:lnTo>
                    <a:pt x="34696" y="11137"/>
                  </a:lnTo>
                  <a:lnTo>
                    <a:pt x="34696" y="27901"/>
                  </a:lnTo>
                  <a:lnTo>
                    <a:pt x="27914" y="34709"/>
                  </a:lnTo>
                  <a:lnTo>
                    <a:pt x="19519" y="34721"/>
                  </a:lnTo>
                  <a:lnTo>
                    <a:pt x="31256" y="34709"/>
                  </a:lnTo>
                  <a:lnTo>
                    <a:pt x="33316" y="33318"/>
                  </a:lnTo>
                  <a:lnTo>
                    <a:pt x="37495" y="27113"/>
                  </a:lnTo>
                  <a:lnTo>
                    <a:pt x="39027" y="19519"/>
                  </a:lnTo>
                  <a:lnTo>
                    <a:pt x="37495" y="11926"/>
                  </a:lnTo>
                  <a:lnTo>
                    <a:pt x="33316" y="5721"/>
                  </a:lnTo>
                  <a:lnTo>
                    <a:pt x="27116" y="1535"/>
                  </a:lnTo>
                  <a:lnTo>
                    <a:pt x="19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068330" y="301472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14071" y="0"/>
                  </a:lnTo>
                  <a:lnTo>
                    <a:pt x="6273" y="0"/>
                  </a:lnTo>
                  <a:lnTo>
                    <a:pt x="0" y="6299"/>
                  </a:lnTo>
                  <a:lnTo>
                    <a:pt x="0" y="21844"/>
                  </a:lnTo>
                  <a:lnTo>
                    <a:pt x="6273" y="28168"/>
                  </a:lnTo>
                  <a:lnTo>
                    <a:pt x="22694" y="28168"/>
                  </a:lnTo>
                  <a:lnTo>
                    <a:pt x="28155" y="22707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066184" y="3012554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16217" y="0"/>
                  </a:moveTo>
                  <a:lnTo>
                    <a:pt x="7226" y="25"/>
                  </a:lnTo>
                  <a:lnTo>
                    <a:pt x="0" y="7277"/>
                  </a:lnTo>
                  <a:lnTo>
                    <a:pt x="0" y="25209"/>
                  </a:lnTo>
                  <a:lnTo>
                    <a:pt x="7226" y="32499"/>
                  </a:lnTo>
                  <a:lnTo>
                    <a:pt x="21014" y="32499"/>
                  </a:lnTo>
                  <a:lnTo>
                    <a:pt x="25120" y="30962"/>
                  </a:lnTo>
                  <a:lnTo>
                    <a:pt x="27914" y="28168"/>
                  </a:lnTo>
                  <a:lnTo>
                    <a:pt x="9613" y="28168"/>
                  </a:lnTo>
                  <a:lnTo>
                    <a:pt x="4305" y="22834"/>
                  </a:lnTo>
                  <a:lnTo>
                    <a:pt x="4305" y="9652"/>
                  </a:lnTo>
                  <a:lnTo>
                    <a:pt x="9613" y="4330"/>
                  </a:lnTo>
                  <a:lnTo>
                    <a:pt x="16217" y="4318"/>
                  </a:lnTo>
                  <a:lnTo>
                    <a:pt x="16217" y="0"/>
                  </a:lnTo>
                  <a:close/>
                </a:path>
                <a:path w="33020" h="33019">
                  <a:moveTo>
                    <a:pt x="25196" y="0"/>
                  </a:moveTo>
                  <a:lnTo>
                    <a:pt x="16217" y="0"/>
                  </a:lnTo>
                  <a:lnTo>
                    <a:pt x="16217" y="4318"/>
                  </a:lnTo>
                  <a:lnTo>
                    <a:pt x="22809" y="4330"/>
                  </a:lnTo>
                  <a:lnTo>
                    <a:pt x="28130" y="9652"/>
                  </a:lnTo>
                  <a:lnTo>
                    <a:pt x="28130" y="20129"/>
                  </a:lnTo>
                  <a:lnTo>
                    <a:pt x="26949" y="23025"/>
                  </a:lnTo>
                  <a:lnTo>
                    <a:pt x="22974" y="26987"/>
                  </a:lnTo>
                  <a:lnTo>
                    <a:pt x="20091" y="28168"/>
                  </a:lnTo>
                  <a:lnTo>
                    <a:pt x="27914" y="28168"/>
                  </a:lnTo>
                  <a:lnTo>
                    <a:pt x="30924" y="25158"/>
                  </a:lnTo>
                  <a:lnTo>
                    <a:pt x="32461" y="21018"/>
                  </a:lnTo>
                  <a:lnTo>
                    <a:pt x="32461" y="7277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074350" y="302051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826" y="0"/>
                  </a:moveTo>
                  <a:lnTo>
                    <a:pt x="8267" y="0"/>
                  </a:lnTo>
                  <a:lnTo>
                    <a:pt x="3695" y="0"/>
                  </a:lnTo>
                  <a:lnTo>
                    <a:pt x="0" y="3708"/>
                  </a:lnTo>
                  <a:lnTo>
                    <a:pt x="0" y="12852"/>
                  </a:lnTo>
                  <a:lnTo>
                    <a:pt x="3695" y="16548"/>
                  </a:lnTo>
                  <a:lnTo>
                    <a:pt x="12826" y="16548"/>
                  </a:lnTo>
                  <a:lnTo>
                    <a:pt x="16535" y="12852"/>
                  </a:lnTo>
                  <a:lnTo>
                    <a:pt x="16535" y="3708"/>
                  </a:lnTo>
                  <a:lnTo>
                    <a:pt x="1282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057116" y="3005734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054944" y="3005734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229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229" y="45262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059974" y="3005734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057802" y="3005734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43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343" y="45262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108056" y="3092437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37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105897" y="3092437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8" y="0"/>
                  </a:moveTo>
                  <a:lnTo>
                    <a:pt x="0" y="0"/>
                  </a:lnTo>
                  <a:lnTo>
                    <a:pt x="0" y="45237"/>
                  </a:lnTo>
                  <a:lnTo>
                    <a:pt x="4318" y="4523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105198" y="3092437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37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103039" y="3092437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7" y="0"/>
                  </a:moveTo>
                  <a:lnTo>
                    <a:pt x="0" y="0"/>
                  </a:lnTo>
                  <a:lnTo>
                    <a:pt x="0" y="45237"/>
                  </a:lnTo>
                  <a:lnTo>
                    <a:pt x="4317" y="45237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054259" y="3089516"/>
              <a:ext cx="57785" cy="50800"/>
            </a:xfrm>
            <a:custGeom>
              <a:avLst/>
              <a:gdLst/>
              <a:ahLst/>
              <a:cxnLst/>
              <a:rect l="l" t="t" r="r" b="b"/>
              <a:pathLst>
                <a:path w="57785" h="50800">
                  <a:moveTo>
                    <a:pt x="57264" y="0"/>
                  </a:moveTo>
                  <a:lnTo>
                    <a:pt x="0" y="0"/>
                  </a:lnTo>
                  <a:lnTo>
                    <a:pt x="0" y="50520"/>
                  </a:lnTo>
                  <a:lnTo>
                    <a:pt x="57264" y="50520"/>
                  </a:lnTo>
                  <a:lnTo>
                    <a:pt x="57264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052087" y="3087344"/>
              <a:ext cx="62230" cy="55244"/>
            </a:xfrm>
            <a:custGeom>
              <a:avLst/>
              <a:gdLst/>
              <a:ahLst/>
              <a:cxnLst/>
              <a:rect l="l" t="t" r="r" b="b"/>
              <a:pathLst>
                <a:path w="62229" h="55244">
                  <a:moveTo>
                    <a:pt x="61607" y="0"/>
                  </a:moveTo>
                  <a:lnTo>
                    <a:pt x="0" y="0"/>
                  </a:lnTo>
                  <a:lnTo>
                    <a:pt x="0" y="54749"/>
                  </a:lnTo>
                  <a:lnTo>
                    <a:pt x="61607" y="54749"/>
                  </a:lnTo>
                  <a:lnTo>
                    <a:pt x="61607" y="50520"/>
                  </a:lnTo>
                  <a:lnTo>
                    <a:pt x="4229" y="50520"/>
                  </a:lnTo>
                  <a:lnTo>
                    <a:pt x="4229" y="4343"/>
                  </a:lnTo>
                  <a:lnTo>
                    <a:pt x="2171" y="4343"/>
                  </a:lnTo>
                  <a:lnTo>
                    <a:pt x="2171" y="2171"/>
                  </a:lnTo>
                  <a:lnTo>
                    <a:pt x="61607" y="2171"/>
                  </a:lnTo>
                  <a:lnTo>
                    <a:pt x="61607" y="0"/>
                  </a:lnTo>
                  <a:close/>
                </a:path>
                <a:path w="62229" h="55244">
                  <a:moveTo>
                    <a:pt x="61607" y="2171"/>
                  </a:moveTo>
                  <a:lnTo>
                    <a:pt x="4229" y="2171"/>
                  </a:lnTo>
                  <a:lnTo>
                    <a:pt x="4229" y="4343"/>
                  </a:lnTo>
                  <a:lnTo>
                    <a:pt x="57264" y="4343"/>
                  </a:lnTo>
                  <a:lnTo>
                    <a:pt x="57264" y="50520"/>
                  </a:lnTo>
                  <a:lnTo>
                    <a:pt x="61607" y="50520"/>
                  </a:lnTo>
                  <a:lnTo>
                    <a:pt x="61607" y="2171"/>
                  </a:lnTo>
                  <a:close/>
                </a:path>
                <a:path w="62229" h="55244">
                  <a:moveTo>
                    <a:pt x="4229" y="2171"/>
                  </a:moveTo>
                  <a:lnTo>
                    <a:pt x="2171" y="2171"/>
                  </a:lnTo>
                  <a:lnTo>
                    <a:pt x="2171" y="4343"/>
                  </a:lnTo>
                  <a:lnTo>
                    <a:pt x="4229" y="4343"/>
                  </a:lnTo>
                  <a:lnTo>
                    <a:pt x="4229" y="21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065041" y="309811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49" y="0"/>
                  </a:moveTo>
                  <a:lnTo>
                    <a:pt x="17360" y="0"/>
                  </a:lnTo>
                  <a:lnTo>
                    <a:pt x="7772" y="0"/>
                  </a:lnTo>
                  <a:lnTo>
                    <a:pt x="0" y="7785"/>
                  </a:lnTo>
                  <a:lnTo>
                    <a:pt x="0" y="26936"/>
                  </a:lnTo>
                  <a:lnTo>
                    <a:pt x="7772" y="34721"/>
                  </a:lnTo>
                  <a:lnTo>
                    <a:pt x="26949" y="34721"/>
                  </a:lnTo>
                  <a:lnTo>
                    <a:pt x="34709" y="26936"/>
                  </a:lnTo>
                  <a:lnTo>
                    <a:pt x="34709" y="7785"/>
                  </a:lnTo>
                  <a:lnTo>
                    <a:pt x="2694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062831" y="309591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545" y="0"/>
                  </a:moveTo>
                  <a:lnTo>
                    <a:pt x="11974" y="1543"/>
                  </a:lnTo>
                  <a:lnTo>
                    <a:pt x="5786" y="5743"/>
                  </a:lnTo>
                  <a:lnTo>
                    <a:pt x="1591" y="11958"/>
                  </a:lnTo>
                  <a:lnTo>
                    <a:pt x="0" y="19545"/>
                  </a:lnTo>
                  <a:lnTo>
                    <a:pt x="1591" y="27131"/>
                  </a:lnTo>
                  <a:lnTo>
                    <a:pt x="5786" y="33347"/>
                  </a:lnTo>
                  <a:lnTo>
                    <a:pt x="11974" y="37547"/>
                  </a:lnTo>
                  <a:lnTo>
                    <a:pt x="19545" y="39090"/>
                  </a:lnTo>
                  <a:lnTo>
                    <a:pt x="27180" y="37547"/>
                  </a:lnTo>
                  <a:lnTo>
                    <a:pt x="31319" y="34747"/>
                  </a:lnTo>
                  <a:lnTo>
                    <a:pt x="11201" y="34747"/>
                  </a:lnTo>
                  <a:lnTo>
                    <a:pt x="4343" y="27889"/>
                  </a:lnTo>
                  <a:lnTo>
                    <a:pt x="4343" y="11201"/>
                  </a:lnTo>
                  <a:lnTo>
                    <a:pt x="11201" y="4343"/>
                  </a:lnTo>
                  <a:lnTo>
                    <a:pt x="19545" y="4343"/>
                  </a:lnTo>
                  <a:lnTo>
                    <a:pt x="19545" y="0"/>
                  </a:lnTo>
                  <a:close/>
                </a:path>
                <a:path w="39370" h="39369">
                  <a:moveTo>
                    <a:pt x="19545" y="0"/>
                  </a:moveTo>
                  <a:lnTo>
                    <a:pt x="19545" y="4343"/>
                  </a:lnTo>
                  <a:lnTo>
                    <a:pt x="28003" y="4343"/>
                  </a:lnTo>
                  <a:lnTo>
                    <a:pt x="34747" y="11201"/>
                  </a:lnTo>
                  <a:lnTo>
                    <a:pt x="34747" y="27889"/>
                  </a:lnTo>
                  <a:lnTo>
                    <a:pt x="28003" y="34747"/>
                  </a:lnTo>
                  <a:lnTo>
                    <a:pt x="31319" y="34747"/>
                  </a:lnTo>
                  <a:lnTo>
                    <a:pt x="33389" y="33347"/>
                  </a:lnTo>
                  <a:lnTo>
                    <a:pt x="37563" y="27131"/>
                  </a:lnTo>
                  <a:lnTo>
                    <a:pt x="39090" y="19545"/>
                  </a:lnTo>
                  <a:lnTo>
                    <a:pt x="37563" y="11958"/>
                  </a:lnTo>
                  <a:lnTo>
                    <a:pt x="33389" y="5743"/>
                  </a:lnTo>
                  <a:lnTo>
                    <a:pt x="27180" y="1543"/>
                  </a:lnTo>
                  <a:lnTo>
                    <a:pt x="195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068330" y="310139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14071" y="0"/>
                  </a:lnTo>
                  <a:lnTo>
                    <a:pt x="6273" y="0"/>
                  </a:lnTo>
                  <a:lnTo>
                    <a:pt x="0" y="6299"/>
                  </a:lnTo>
                  <a:lnTo>
                    <a:pt x="0" y="21844"/>
                  </a:lnTo>
                  <a:lnTo>
                    <a:pt x="6273" y="28168"/>
                  </a:lnTo>
                  <a:lnTo>
                    <a:pt x="22694" y="28168"/>
                  </a:lnTo>
                  <a:lnTo>
                    <a:pt x="28155" y="22720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066184" y="309923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16217" y="0"/>
                  </a:moveTo>
                  <a:lnTo>
                    <a:pt x="7226" y="12"/>
                  </a:lnTo>
                  <a:lnTo>
                    <a:pt x="0" y="7264"/>
                  </a:lnTo>
                  <a:lnTo>
                    <a:pt x="0" y="25196"/>
                  </a:lnTo>
                  <a:lnTo>
                    <a:pt x="7226" y="32486"/>
                  </a:lnTo>
                  <a:lnTo>
                    <a:pt x="21014" y="32486"/>
                  </a:lnTo>
                  <a:lnTo>
                    <a:pt x="25120" y="30962"/>
                  </a:lnTo>
                  <a:lnTo>
                    <a:pt x="27908" y="28168"/>
                  </a:lnTo>
                  <a:lnTo>
                    <a:pt x="9613" y="28155"/>
                  </a:lnTo>
                  <a:lnTo>
                    <a:pt x="4305" y="22821"/>
                  </a:lnTo>
                  <a:lnTo>
                    <a:pt x="4305" y="9639"/>
                  </a:lnTo>
                  <a:lnTo>
                    <a:pt x="9613" y="4318"/>
                  </a:lnTo>
                  <a:lnTo>
                    <a:pt x="16217" y="4318"/>
                  </a:lnTo>
                  <a:lnTo>
                    <a:pt x="16217" y="0"/>
                  </a:lnTo>
                  <a:close/>
                </a:path>
                <a:path w="33020" h="33019">
                  <a:moveTo>
                    <a:pt x="25196" y="0"/>
                  </a:moveTo>
                  <a:lnTo>
                    <a:pt x="16217" y="0"/>
                  </a:lnTo>
                  <a:lnTo>
                    <a:pt x="16217" y="4318"/>
                  </a:lnTo>
                  <a:lnTo>
                    <a:pt x="22809" y="4330"/>
                  </a:lnTo>
                  <a:lnTo>
                    <a:pt x="28130" y="9639"/>
                  </a:lnTo>
                  <a:lnTo>
                    <a:pt x="28130" y="20116"/>
                  </a:lnTo>
                  <a:lnTo>
                    <a:pt x="26949" y="23012"/>
                  </a:lnTo>
                  <a:lnTo>
                    <a:pt x="22974" y="26974"/>
                  </a:lnTo>
                  <a:lnTo>
                    <a:pt x="20091" y="28168"/>
                  </a:lnTo>
                  <a:lnTo>
                    <a:pt x="27921" y="28155"/>
                  </a:lnTo>
                  <a:lnTo>
                    <a:pt x="30924" y="25146"/>
                  </a:lnTo>
                  <a:lnTo>
                    <a:pt x="32461" y="21005"/>
                  </a:lnTo>
                  <a:lnTo>
                    <a:pt x="32461" y="7264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074350" y="3107220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826" y="0"/>
                  </a:moveTo>
                  <a:lnTo>
                    <a:pt x="8267" y="0"/>
                  </a:lnTo>
                  <a:lnTo>
                    <a:pt x="3695" y="0"/>
                  </a:lnTo>
                  <a:lnTo>
                    <a:pt x="0" y="3670"/>
                  </a:lnTo>
                  <a:lnTo>
                    <a:pt x="0" y="12814"/>
                  </a:lnTo>
                  <a:lnTo>
                    <a:pt x="3695" y="16535"/>
                  </a:lnTo>
                  <a:lnTo>
                    <a:pt x="12826" y="16535"/>
                  </a:lnTo>
                  <a:lnTo>
                    <a:pt x="16535" y="12814"/>
                  </a:lnTo>
                  <a:lnTo>
                    <a:pt x="16535" y="3670"/>
                  </a:lnTo>
                  <a:lnTo>
                    <a:pt x="1282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057116" y="3092488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148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054944" y="3092488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229" y="0"/>
                  </a:moveTo>
                  <a:lnTo>
                    <a:pt x="0" y="0"/>
                  </a:lnTo>
                  <a:lnTo>
                    <a:pt x="0" y="45148"/>
                  </a:lnTo>
                  <a:lnTo>
                    <a:pt x="4229" y="45148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059974" y="3092488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148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057802" y="3092488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43" y="0"/>
                  </a:moveTo>
                  <a:lnTo>
                    <a:pt x="0" y="0"/>
                  </a:lnTo>
                  <a:lnTo>
                    <a:pt x="0" y="45148"/>
                  </a:lnTo>
                  <a:lnTo>
                    <a:pt x="4343" y="45148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108056" y="3271126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20">
                  <a:moveTo>
                    <a:pt x="0" y="0"/>
                  </a:moveTo>
                  <a:lnTo>
                    <a:pt x="0" y="45237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105897" y="3271126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20">
                  <a:moveTo>
                    <a:pt x="4318" y="0"/>
                  </a:moveTo>
                  <a:lnTo>
                    <a:pt x="0" y="0"/>
                  </a:lnTo>
                  <a:lnTo>
                    <a:pt x="0" y="45237"/>
                  </a:lnTo>
                  <a:lnTo>
                    <a:pt x="4318" y="4523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105198" y="3271126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20">
                  <a:moveTo>
                    <a:pt x="0" y="0"/>
                  </a:moveTo>
                  <a:lnTo>
                    <a:pt x="0" y="45237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103039" y="3271126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20">
                  <a:moveTo>
                    <a:pt x="4317" y="0"/>
                  </a:moveTo>
                  <a:lnTo>
                    <a:pt x="0" y="0"/>
                  </a:lnTo>
                  <a:lnTo>
                    <a:pt x="0" y="45237"/>
                  </a:lnTo>
                  <a:lnTo>
                    <a:pt x="4317" y="45237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054259" y="3268281"/>
              <a:ext cx="57785" cy="50800"/>
            </a:xfrm>
            <a:custGeom>
              <a:avLst/>
              <a:gdLst/>
              <a:ahLst/>
              <a:cxnLst/>
              <a:rect l="l" t="t" r="r" b="b"/>
              <a:pathLst>
                <a:path w="57785" h="50800">
                  <a:moveTo>
                    <a:pt x="57264" y="0"/>
                  </a:moveTo>
                  <a:lnTo>
                    <a:pt x="0" y="0"/>
                  </a:lnTo>
                  <a:lnTo>
                    <a:pt x="0" y="50406"/>
                  </a:lnTo>
                  <a:lnTo>
                    <a:pt x="57264" y="50406"/>
                  </a:lnTo>
                  <a:lnTo>
                    <a:pt x="57264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052087" y="3266109"/>
              <a:ext cx="62230" cy="55244"/>
            </a:xfrm>
            <a:custGeom>
              <a:avLst/>
              <a:gdLst/>
              <a:ahLst/>
              <a:cxnLst/>
              <a:rect l="l" t="t" r="r" b="b"/>
              <a:pathLst>
                <a:path w="62229" h="55245">
                  <a:moveTo>
                    <a:pt x="61607" y="0"/>
                  </a:moveTo>
                  <a:lnTo>
                    <a:pt x="0" y="0"/>
                  </a:lnTo>
                  <a:lnTo>
                    <a:pt x="0" y="54749"/>
                  </a:lnTo>
                  <a:lnTo>
                    <a:pt x="61607" y="54749"/>
                  </a:lnTo>
                  <a:lnTo>
                    <a:pt x="61607" y="50406"/>
                  </a:lnTo>
                  <a:lnTo>
                    <a:pt x="4229" y="50406"/>
                  </a:lnTo>
                  <a:lnTo>
                    <a:pt x="4229" y="4343"/>
                  </a:lnTo>
                  <a:lnTo>
                    <a:pt x="2171" y="4343"/>
                  </a:lnTo>
                  <a:lnTo>
                    <a:pt x="2171" y="2171"/>
                  </a:lnTo>
                  <a:lnTo>
                    <a:pt x="61607" y="2171"/>
                  </a:lnTo>
                  <a:lnTo>
                    <a:pt x="61607" y="0"/>
                  </a:lnTo>
                  <a:close/>
                </a:path>
                <a:path w="62229" h="55245">
                  <a:moveTo>
                    <a:pt x="61607" y="2171"/>
                  </a:moveTo>
                  <a:lnTo>
                    <a:pt x="4229" y="2171"/>
                  </a:lnTo>
                  <a:lnTo>
                    <a:pt x="4229" y="4343"/>
                  </a:lnTo>
                  <a:lnTo>
                    <a:pt x="57264" y="4343"/>
                  </a:lnTo>
                  <a:lnTo>
                    <a:pt x="57264" y="50406"/>
                  </a:lnTo>
                  <a:lnTo>
                    <a:pt x="61607" y="50406"/>
                  </a:lnTo>
                  <a:lnTo>
                    <a:pt x="61607" y="2171"/>
                  </a:lnTo>
                  <a:close/>
                </a:path>
                <a:path w="62229" h="55245">
                  <a:moveTo>
                    <a:pt x="4229" y="2171"/>
                  </a:moveTo>
                  <a:lnTo>
                    <a:pt x="2171" y="2171"/>
                  </a:lnTo>
                  <a:lnTo>
                    <a:pt x="2171" y="4343"/>
                  </a:lnTo>
                  <a:lnTo>
                    <a:pt x="4229" y="4343"/>
                  </a:lnTo>
                  <a:lnTo>
                    <a:pt x="4229" y="21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065041" y="327680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49" y="0"/>
                  </a:moveTo>
                  <a:lnTo>
                    <a:pt x="17360" y="0"/>
                  </a:lnTo>
                  <a:lnTo>
                    <a:pt x="7772" y="0"/>
                  </a:lnTo>
                  <a:lnTo>
                    <a:pt x="0" y="7797"/>
                  </a:lnTo>
                  <a:lnTo>
                    <a:pt x="0" y="26962"/>
                  </a:lnTo>
                  <a:lnTo>
                    <a:pt x="7772" y="34734"/>
                  </a:lnTo>
                  <a:lnTo>
                    <a:pt x="26949" y="34734"/>
                  </a:lnTo>
                  <a:lnTo>
                    <a:pt x="34709" y="26962"/>
                  </a:lnTo>
                  <a:lnTo>
                    <a:pt x="34709" y="7797"/>
                  </a:lnTo>
                  <a:lnTo>
                    <a:pt x="2694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062882" y="3274644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519" y="0"/>
                  </a:moveTo>
                  <a:lnTo>
                    <a:pt x="11918" y="1537"/>
                  </a:lnTo>
                  <a:lnTo>
                    <a:pt x="5713" y="5726"/>
                  </a:lnTo>
                  <a:lnTo>
                    <a:pt x="1532" y="11931"/>
                  </a:lnTo>
                  <a:lnTo>
                    <a:pt x="0" y="19519"/>
                  </a:lnTo>
                  <a:lnTo>
                    <a:pt x="1535" y="27126"/>
                  </a:lnTo>
                  <a:lnTo>
                    <a:pt x="5721" y="33334"/>
                  </a:lnTo>
                  <a:lnTo>
                    <a:pt x="11926" y="37518"/>
                  </a:lnTo>
                  <a:lnTo>
                    <a:pt x="19519" y="39052"/>
                  </a:lnTo>
                  <a:lnTo>
                    <a:pt x="27116" y="37518"/>
                  </a:lnTo>
                  <a:lnTo>
                    <a:pt x="31242" y="34734"/>
                  </a:lnTo>
                  <a:lnTo>
                    <a:pt x="19519" y="34734"/>
                  </a:lnTo>
                  <a:lnTo>
                    <a:pt x="11125" y="34709"/>
                  </a:lnTo>
                  <a:lnTo>
                    <a:pt x="4330" y="27927"/>
                  </a:lnTo>
                  <a:lnTo>
                    <a:pt x="4343" y="11137"/>
                  </a:lnTo>
                  <a:lnTo>
                    <a:pt x="11137" y="4330"/>
                  </a:lnTo>
                  <a:lnTo>
                    <a:pt x="19519" y="4318"/>
                  </a:lnTo>
                  <a:lnTo>
                    <a:pt x="19519" y="0"/>
                  </a:lnTo>
                  <a:close/>
                </a:path>
                <a:path w="39370" h="39370">
                  <a:moveTo>
                    <a:pt x="19519" y="0"/>
                  </a:moveTo>
                  <a:lnTo>
                    <a:pt x="19519" y="4318"/>
                  </a:lnTo>
                  <a:lnTo>
                    <a:pt x="27914" y="4330"/>
                  </a:lnTo>
                  <a:lnTo>
                    <a:pt x="34696" y="11137"/>
                  </a:lnTo>
                  <a:lnTo>
                    <a:pt x="34696" y="27927"/>
                  </a:lnTo>
                  <a:lnTo>
                    <a:pt x="27914" y="34709"/>
                  </a:lnTo>
                  <a:lnTo>
                    <a:pt x="19519" y="34734"/>
                  </a:lnTo>
                  <a:lnTo>
                    <a:pt x="31242" y="34734"/>
                  </a:lnTo>
                  <a:lnTo>
                    <a:pt x="33316" y="33334"/>
                  </a:lnTo>
                  <a:lnTo>
                    <a:pt x="37495" y="27126"/>
                  </a:lnTo>
                  <a:lnTo>
                    <a:pt x="39027" y="19519"/>
                  </a:lnTo>
                  <a:lnTo>
                    <a:pt x="37491" y="11926"/>
                  </a:lnTo>
                  <a:lnTo>
                    <a:pt x="33309" y="5721"/>
                  </a:lnTo>
                  <a:lnTo>
                    <a:pt x="27107" y="1535"/>
                  </a:lnTo>
                  <a:lnTo>
                    <a:pt x="19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068330" y="328007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14071" y="0"/>
                  </a:lnTo>
                  <a:lnTo>
                    <a:pt x="6273" y="0"/>
                  </a:lnTo>
                  <a:lnTo>
                    <a:pt x="0" y="6299"/>
                  </a:lnTo>
                  <a:lnTo>
                    <a:pt x="0" y="21856"/>
                  </a:lnTo>
                  <a:lnTo>
                    <a:pt x="6273" y="28181"/>
                  </a:lnTo>
                  <a:lnTo>
                    <a:pt x="22694" y="28181"/>
                  </a:lnTo>
                  <a:lnTo>
                    <a:pt x="28155" y="22745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066184" y="327792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6217" y="0"/>
                  </a:moveTo>
                  <a:lnTo>
                    <a:pt x="7226" y="12"/>
                  </a:lnTo>
                  <a:lnTo>
                    <a:pt x="12" y="7264"/>
                  </a:lnTo>
                  <a:lnTo>
                    <a:pt x="0" y="25196"/>
                  </a:lnTo>
                  <a:lnTo>
                    <a:pt x="7226" y="32499"/>
                  </a:lnTo>
                  <a:lnTo>
                    <a:pt x="20967" y="32499"/>
                  </a:lnTo>
                  <a:lnTo>
                    <a:pt x="25120" y="30975"/>
                  </a:lnTo>
                  <a:lnTo>
                    <a:pt x="27927" y="28168"/>
                  </a:lnTo>
                  <a:lnTo>
                    <a:pt x="9613" y="28168"/>
                  </a:lnTo>
                  <a:lnTo>
                    <a:pt x="4305" y="22821"/>
                  </a:lnTo>
                  <a:lnTo>
                    <a:pt x="4305" y="9639"/>
                  </a:lnTo>
                  <a:lnTo>
                    <a:pt x="9613" y="4317"/>
                  </a:lnTo>
                  <a:lnTo>
                    <a:pt x="16217" y="4317"/>
                  </a:lnTo>
                  <a:lnTo>
                    <a:pt x="16217" y="0"/>
                  </a:lnTo>
                  <a:close/>
                </a:path>
                <a:path w="33020" h="33020">
                  <a:moveTo>
                    <a:pt x="25196" y="0"/>
                  </a:moveTo>
                  <a:lnTo>
                    <a:pt x="16217" y="0"/>
                  </a:lnTo>
                  <a:lnTo>
                    <a:pt x="16217" y="4317"/>
                  </a:lnTo>
                  <a:lnTo>
                    <a:pt x="22809" y="4330"/>
                  </a:lnTo>
                  <a:lnTo>
                    <a:pt x="28117" y="9639"/>
                  </a:lnTo>
                  <a:lnTo>
                    <a:pt x="28130" y="20129"/>
                  </a:lnTo>
                  <a:lnTo>
                    <a:pt x="26949" y="23025"/>
                  </a:lnTo>
                  <a:lnTo>
                    <a:pt x="22987" y="26987"/>
                  </a:lnTo>
                  <a:lnTo>
                    <a:pt x="20091" y="28168"/>
                  </a:lnTo>
                  <a:lnTo>
                    <a:pt x="27927" y="28168"/>
                  </a:lnTo>
                  <a:lnTo>
                    <a:pt x="30924" y="25171"/>
                  </a:lnTo>
                  <a:lnTo>
                    <a:pt x="32461" y="21018"/>
                  </a:lnTo>
                  <a:lnTo>
                    <a:pt x="32461" y="7264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074350" y="3285909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26" y="0"/>
                  </a:moveTo>
                  <a:lnTo>
                    <a:pt x="8267" y="0"/>
                  </a:lnTo>
                  <a:lnTo>
                    <a:pt x="3695" y="0"/>
                  </a:lnTo>
                  <a:lnTo>
                    <a:pt x="0" y="3670"/>
                  </a:lnTo>
                  <a:lnTo>
                    <a:pt x="0" y="12827"/>
                  </a:lnTo>
                  <a:lnTo>
                    <a:pt x="3695" y="16548"/>
                  </a:lnTo>
                  <a:lnTo>
                    <a:pt x="12826" y="16548"/>
                  </a:lnTo>
                  <a:lnTo>
                    <a:pt x="16535" y="12827"/>
                  </a:lnTo>
                  <a:lnTo>
                    <a:pt x="16535" y="3670"/>
                  </a:lnTo>
                  <a:lnTo>
                    <a:pt x="1282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057116" y="3271138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20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054944" y="3271138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20">
                  <a:moveTo>
                    <a:pt x="4229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229" y="45262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059974" y="3271138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20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057802" y="3271138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20">
                  <a:moveTo>
                    <a:pt x="4343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343" y="45262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910698" y="2483980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41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910698" y="2481821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41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9641" y="4318"/>
                  </a:lnTo>
                  <a:lnTo>
                    <a:pt x="296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910698" y="2485834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41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910698" y="2483675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4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9641" y="4317"/>
                  </a:lnTo>
                  <a:lnTo>
                    <a:pt x="2964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908831" y="2481706"/>
              <a:ext cx="33020" cy="38100"/>
            </a:xfrm>
            <a:custGeom>
              <a:avLst/>
              <a:gdLst/>
              <a:ahLst/>
              <a:cxnLst/>
              <a:rect l="l" t="t" r="r" b="b"/>
              <a:pathLst>
                <a:path w="33020" h="38100">
                  <a:moveTo>
                    <a:pt x="33007" y="0"/>
                  </a:moveTo>
                  <a:lnTo>
                    <a:pt x="0" y="0"/>
                  </a:lnTo>
                  <a:lnTo>
                    <a:pt x="0" y="37528"/>
                  </a:lnTo>
                  <a:lnTo>
                    <a:pt x="33007" y="37528"/>
                  </a:lnTo>
                  <a:lnTo>
                    <a:pt x="33007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906672" y="2479547"/>
              <a:ext cx="37465" cy="41910"/>
            </a:xfrm>
            <a:custGeom>
              <a:avLst/>
              <a:gdLst/>
              <a:ahLst/>
              <a:cxnLst/>
              <a:rect l="l" t="t" r="r" b="b"/>
              <a:pathLst>
                <a:path w="37464" h="41910">
                  <a:moveTo>
                    <a:pt x="37325" y="0"/>
                  </a:moveTo>
                  <a:lnTo>
                    <a:pt x="0" y="0"/>
                  </a:lnTo>
                  <a:lnTo>
                    <a:pt x="0" y="41846"/>
                  </a:lnTo>
                  <a:lnTo>
                    <a:pt x="37325" y="41846"/>
                  </a:lnTo>
                  <a:lnTo>
                    <a:pt x="37325" y="39687"/>
                  </a:lnTo>
                  <a:lnTo>
                    <a:pt x="33007" y="39687"/>
                  </a:lnTo>
                  <a:lnTo>
                    <a:pt x="33007" y="37528"/>
                  </a:lnTo>
                  <a:lnTo>
                    <a:pt x="4317" y="37528"/>
                  </a:lnTo>
                  <a:lnTo>
                    <a:pt x="4317" y="4318"/>
                  </a:lnTo>
                  <a:lnTo>
                    <a:pt x="37325" y="4318"/>
                  </a:lnTo>
                  <a:lnTo>
                    <a:pt x="37325" y="0"/>
                  </a:lnTo>
                  <a:close/>
                </a:path>
                <a:path w="37464" h="41910">
                  <a:moveTo>
                    <a:pt x="37325" y="4318"/>
                  </a:moveTo>
                  <a:lnTo>
                    <a:pt x="33007" y="4318"/>
                  </a:lnTo>
                  <a:lnTo>
                    <a:pt x="33007" y="39687"/>
                  </a:lnTo>
                  <a:lnTo>
                    <a:pt x="35166" y="39687"/>
                  </a:lnTo>
                  <a:lnTo>
                    <a:pt x="35166" y="37528"/>
                  </a:lnTo>
                  <a:lnTo>
                    <a:pt x="37325" y="37528"/>
                  </a:lnTo>
                  <a:lnTo>
                    <a:pt x="37325" y="4318"/>
                  </a:lnTo>
                  <a:close/>
                </a:path>
                <a:path w="37464" h="41910">
                  <a:moveTo>
                    <a:pt x="37325" y="37528"/>
                  </a:moveTo>
                  <a:lnTo>
                    <a:pt x="35166" y="37528"/>
                  </a:lnTo>
                  <a:lnTo>
                    <a:pt x="35166" y="39687"/>
                  </a:lnTo>
                  <a:lnTo>
                    <a:pt x="37325" y="39687"/>
                  </a:lnTo>
                  <a:lnTo>
                    <a:pt x="37325" y="375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914432" y="248940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640" y="0"/>
                  </a:moveTo>
                  <a:lnTo>
                    <a:pt x="5092" y="0"/>
                  </a:lnTo>
                  <a:lnTo>
                    <a:pt x="0" y="5067"/>
                  </a:lnTo>
                  <a:lnTo>
                    <a:pt x="0" y="11366"/>
                  </a:lnTo>
                  <a:lnTo>
                    <a:pt x="0" y="17652"/>
                  </a:lnTo>
                  <a:lnTo>
                    <a:pt x="5092" y="22733"/>
                  </a:lnTo>
                  <a:lnTo>
                    <a:pt x="17640" y="22733"/>
                  </a:lnTo>
                  <a:lnTo>
                    <a:pt x="22732" y="17652"/>
                  </a:lnTo>
                  <a:lnTo>
                    <a:pt x="22732" y="5067"/>
                  </a:lnTo>
                  <a:lnTo>
                    <a:pt x="1764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912844" y="2487815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2953" y="0"/>
                  </a:moveTo>
                  <a:lnTo>
                    <a:pt x="5803" y="12"/>
                  </a:lnTo>
                  <a:lnTo>
                    <a:pt x="0" y="5778"/>
                  </a:lnTo>
                  <a:lnTo>
                    <a:pt x="0" y="20116"/>
                  </a:lnTo>
                  <a:lnTo>
                    <a:pt x="5803" y="25908"/>
                  </a:lnTo>
                  <a:lnTo>
                    <a:pt x="20104" y="25908"/>
                  </a:lnTo>
                  <a:lnTo>
                    <a:pt x="23286" y="22733"/>
                  </a:lnTo>
                  <a:lnTo>
                    <a:pt x="7556" y="22720"/>
                  </a:lnTo>
                  <a:lnTo>
                    <a:pt x="3187" y="18364"/>
                  </a:lnTo>
                  <a:lnTo>
                    <a:pt x="3187" y="7531"/>
                  </a:lnTo>
                  <a:lnTo>
                    <a:pt x="7556" y="3175"/>
                  </a:lnTo>
                  <a:lnTo>
                    <a:pt x="23280" y="3175"/>
                  </a:lnTo>
                  <a:lnTo>
                    <a:pt x="20104" y="12"/>
                  </a:lnTo>
                  <a:lnTo>
                    <a:pt x="12953" y="0"/>
                  </a:lnTo>
                  <a:close/>
                </a:path>
                <a:path w="26035" h="26035">
                  <a:moveTo>
                    <a:pt x="23280" y="3175"/>
                  </a:moveTo>
                  <a:lnTo>
                    <a:pt x="18364" y="3175"/>
                  </a:lnTo>
                  <a:lnTo>
                    <a:pt x="22732" y="7531"/>
                  </a:lnTo>
                  <a:lnTo>
                    <a:pt x="22720" y="18364"/>
                  </a:lnTo>
                  <a:lnTo>
                    <a:pt x="18351" y="22720"/>
                  </a:lnTo>
                  <a:lnTo>
                    <a:pt x="12953" y="22733"/>
                  </a:lnTo>
                  <a:lnTo>
                    <a:pt x="23298" y="22720"/>
                  </a:lnTo>
                  <a:lnTo>
                    <a:pt x="25907" y="20116"/>
                  </a:lnTo>
                  <a:lnTo>
                    <a:pt x="25895" y="5778"/>
                  </a:lnTo>
                  <a:lnTo>
                    <a:pt x="23280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916578" y="24915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884" y="0"/>
                  </a:moveTo>
                  <a:lnTo>
                    <a:pt x="4114" y="0"/>
                  </a:lnTo>
                  <a:lnTo>
                    <a:pt x="0" y="4127"/>
                  </a:lnTo>
                  <a:lnTo>
                    <a:pt x="0" y="9232"/>
                  </a:lnTo>
                  <a:lnTo>
                    <a:pt x="0" y="14325"/>
                  </a:lnTo>
                  <a:lnTo>
                    <a:pt x="4114" y="18453"/>
                  </a:lnTo>
                  <a:lnTo>
                    <a:pt x="14312" y="18453"/>
                  </a:lnTo>
                  <a:lnTo>
                    <a:pt x="18440" y="14325"/>
                  </a:lnTo>
                  <a:lnTo>
                    <a:pt x="18440" y="3581"/>
                  </a:lnTo>
                  <a:lnTo>
                    <a:pt x="14884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914432" y="2489365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4643" y="0"/>
                  </a:moveTo>
                  <a:lnTo>
                    <a:pt x="5067" y="25"/>
                  </a:lnTo>
                  <a:lnTo>
                    <a:pt x="50" y="5054"/>
                  </a:lnTo>
                  <a:lnTo>
                    <a:pt x="0" y="17691"/>
                  </a:lnTo>
                  <a:lnTo>
                    <a:pt x="5067" y="22771"/>
                  </a:lnTo>
                  <a:lnTo>
                    <a:pt x="17665" y="22771"/>
                  </a:lnTo>
                  <a:lnTo>
                    <a:pt x="21970" y="18465"/>
                  </a:lnTo>
                  <a:lnTo>
                    <a:pt x="7442" y="18453"/>
                  </a:lnTo>
                  <a:lnTo>
                    <a:pt x="4305" y="15303"/>
                  </a:lnTo>
                  <a:lnTo>
                    <a:pt x="4305" y="7480"/>
                  </a:lnTo>
                  <a:lnTo>
                    <a:pt x="7454" y="4330"/>
                  </a:lnTo>
                  <a:lnTo>
                    <a:pt x="20809" y="4330"/>
                  </a:lnTo>
                  <a:lnTo>
                    <a:pt x="17576" y="1079"/>
                  </a:lnTo>
                  <a:lnTo>
                    <a:pt x="14643" y="0"/>
                  </a:lnTo>
                  <a:close/>
                </a:path>
                <a:path w="22860" h="22860">
                  <a:moveTo>
                    <a:pt x="20809" y="4330"/>
                  </a:moveTo>
                  <a:lnTo>
                    <a:pt x="7454" y="4330"/>
                  </a:lnTo>
                  <a:lnTo>
                    <a:pt x="13754" y="4343"/>
                  </a:lnTo>
                  <a:lnTo>
                    <a:pt x="15430" y="5054"/>
                  </a:lnTo>
                  <a:lnTo>
                    <a:pt x="17703" y="7340"/>
                  </a:lnTo>
                  <a:lnTo>
                    <a:pt x="18414" y="9016"/>
                  </a:lnTo>
                  <a:lnTo>
                    <a:pt x="18414" y="15303"/>
                  </a:lnTo>
                  <a:lnTo>
                    <a:pt x="15265" y="18453"/>
                  </a:lnTo>
                  <a:lnTo>
                    <a:pt x="11366" y="18465"/>
                  </a:lnTo>
                  <a:lnTo>
                    <a:pt x="21983" y="18453"/>
                  </a:lnTo>
                  <a:lnTo>
                    <a:pt x="22745" y="17691"/>
                  </a:lnTo>
                  <a:lnTo>
                    <a:pt x="22758" y="8127"/>
                  </a:lnTo>
                  <a:lnTo>
                    <a:pt x="21691" y="5206"/>
                  </a:lnTo>
                  <a:lnTo>
                    <a:pt x="20809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920375" y="249520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30">
                  <a:moveTo>
                    <a:pt x="8407" y="0"/>
                  </a:moveTo>
                  <a:lnTo>
                    <a:pt x="2425" y="0"/>
                  </a:lnTo>
                  <a:lnTo>
                    <a:pt x="0" y="2413"/>
                  </a:lnTo>
                  <a:lnTo>
                    <a:pt x="0" y="5397"/>
                  </a:lnTo>
                  <a:lnTo>
                    <a:pt x="0" y="8420"/>
                  </a:lnTo>
                  <a:lnTo>
                    <a:pt x="2425" y="10845"/>
                  </a:lnTo>
                  <a:lnTo>
                    <a:pt x="8407" y="10845"/>
                  </a:lnTo>
                  <a:lnTo>
                    <a:pt x="10833" y="8420"/>
                  </a:lnTo>
                  <a:lnTo>
                    <a:pt x="10833" y="2413"/>
                  </a:lnTo>
                  <a:lnTo>
                    <a:pt x="840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910698" y="2517355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41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910698" y="2515196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4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9641" y="4317"/>
                  </a:lnTo>
                  <a:lnTo>
                    <a:pt x="296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910698" y="251547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41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910698" y="2513317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41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9641" y="4318"/>
                  </a:lnTo>
                  <a:lnTo>
                    <a:pt x="2964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945369" y="2483980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29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945369" y="2481821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2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9629" y="4318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945369" y="2485834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29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945369" y="2483675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29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9629" y="4317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943489" y="2481706"/>
              <a:ext cx="33020" cy="38100"/>
            </a:xfrm>
            <a:custGeom>
              <a:avLst/>
              <a:gdLst/>
              <a:ahLst/>
              <a:cxnLst/>
              <a:rect l="l" t="t" r="r" b="b"/>
              <a:pathLst>
                <a:path w="33020" h="38100">
                  <a:moveTo>
                    <a:pt x="33007" y="0"/>
                  </a:moveTo>
                  <a:lnTo>
                    <a:pt x="0" y="0"/>
                  </a:lnTo>
                  <a:lnTo>
                    <a:pt x="0" y="37528"/>
                  </a:lnTo>
                  <a:lnTo>
                    <a:pt x="33007" y="37528"/>
                  </a:lnTo>
                  <a:lnTo>
                    <a:pt x="33007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941343" y="2479547"/>
              <a:ext cx="37465" cy="41910"/>
            </a:xfrm>
            <a:custGeom>
              <a:avLst/>
              <a:gdLst/>
              <a:ahLst/>
              <a:cxnLst/>
              <a:rect l="l" t="t" r="r" b="b"/>
              <a:pathLst>
                <a:path w="37464" h="41910">
                  <a:moveTo>
                    <a:pt x="37312" y="0"/>
                  </a:moveTo>
                  <a:lnTo>
                    <a:pt x="0" y="0"/>
                  </a:lnTo>
                  <a:lnTo>
                    <a:pt x="0" y="41846"/>
                  </a:lnTo>
                  <a:lnTo>
                    <a:pt x="37312" y="41846"/>
                  </a:lnTo>
                  <a:lnTo>
                    <a:pt x="37312" y="39687"/>
                  </a:lnTo>
                  <a:lnTo>
                    <a:pt x="32994" y="39687"/>
                  </a:lnTo>
                  <a:lnTo>
                    <a:pt x="32994" y="37528"/>
                  </a:lnTo>
                  <a:lnTo>
                    <a:pt x="4318" y="37528"/>
                  </a:lnTo>
                  <a:lnTo>
                    <a:pt x="4318" y="4318"/>
                  </a:lnTo>
                  <a:lnTo>
                    <a:pt x="37312" y="4318"/>
                  </a:lnTo>
                  <a:lnTo>
                    <a:pt x="37312" y="0"/>
                  </a:lnTo>
                  <a:close/>
                </a:path>
                <a:path w="37464" h="41910">
                  <a:moveTo>
                    <a:pt x="37312" y="4318"/>
                  </a:moveTo>
                  <a:lnTo>
                    <a:pt x="32994" y="4318"/>
                  </a:lnTo>
                  <a:lnTo>
                    <a:pt x="32994" y="39687"/>
                  </a:lnTo>
                  <a:lnTo>
                    <a:pt x="35153" y="39687"/>
                  </a:lnTo>
                  <a:lnTo>
                    <a:pt x="35153" y="37528"/>
                  </a:lnTo>
                  <a:lnTo>
                    <a:pt x="37312" y="37528"/>
                  </a:lnTo>
                  <a:lnTo>
                    <a:pt x="37312" y="4318"/>
                  </a:lnTo>
                  <a:close/>
                </a:path>
                <a:path w="37464" h="41910">
                  <a:moveTo>
                    <a:pt x="37312" y="37528"/>
                  </a:moveTo>
                  <a:lnTo>
                    <a:pt x="35153" y="37528"/>
                  </a:lnTo>
                  <a:lnTo>
                    <a:pt x="35153" y="39687"/>
                  </a:lnTo>
                  <a:lnTo>
                    <a:pt x="37312" y="39687"/>
                  </a:lnTo>
                  <a:lnTo>
                    <a:pt x="37312" y="375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949090" y="248940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652" y="0"/>
                  </a:moveTo>
                  <a:lnTo>
                    <a:pt x="5118" y="0"/>
                  </a:lnTo>
                  <a:lnTo>
                    <a:pt x="0" y="5067"/>
                  </a:lnTo>
                  <a:lnTo>
                    <a:pt x="0" y="11366"/>
                  </a:lnTo>
                  <a:lnTo>
                    <a:pt x="0" y="17652"/>
                  </a:lnTo>
                  <a:lnTo>
                    <a:pt x="5118" y="22733"/>
                  </a:lnTo>
                  <a:lnTo>
                    <a:pt x="17652" y="22733"/>
                  </a:lnTo>
                  <a:lnTo>
                    <a:pt x="22745" y="17652"/>
                  </a:lnTo>
                  <a:lnTo>
                    <a:pt x="22745" y="5067"/>
                  </a:lnTo>
                  <a:lnTo>
                    <a:pt x="1765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946931" y="248724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05" y="0"/>
                  </a:moveTo>
                  <a:lnTo>
                    <a:pt x="6083" y="12"/>
                  </a:lnTo>
                  <a:lnTo>
                    <a:pt x="0" y="6032"/>
                  </a:lnTo>
                  <a:lnTo>
                    <a:pt x="0" y="21005"/>
                  </a:lnTo>
                  <a:lnTo>
                    <a:pt x="6083" y="27050"/>
                  </a:lnTo>
                  <a:lnTo>
                    <a:pt x="21005" y="27050"/>
                  </a:lnTo>
                  <a:lnTo>
                    <a:pt x="25345" y="22720"/>
                  </a:lnTo>
                  <a:lnTo>
                    <a:pt x="8458" y="22720"/>
                  </a:lnTo>
                  <a:lnTo>
                    <a:pt x="4330" y="18618"/>
                  </a:lnTo>
                  <a:lnTo>
                    <a:pt x="4330" y="8420"/>
                  </a:lnTo>
                  <a:lnTo>
                    <a:pt x="8458" y="4318"/>
                  </a:lnTo>
                  <a:lnTo>
                    <a:pt x="25341" y="4318"/>
                  </a:lnTo>
                  <a:lnTo>
                    <a:pt x="21005" y="0"/>
                  </a:lnTo>
                  <a:close/>
                </a:path>
                <a:path w="27304" h="27305">
                  <a:moveTo>
                    <a:pt x="25341" y="4318"/>
                  </a:moveTo>
                  <a:lnTo>
                    <a:pt x="18618" y="4318"/>
                  </a:lnTo>
                  <a:lnTo>
                    <a:pt x="22745" y="8420"/>
                  </a:lnTo>
                  <a:lnTo>
                    <a:pt x="22745" y="18618"/>
                  </a:lnTo>
                  <a:lnTo>
                    <a:pt x="18618" y="22720"/>
                  </a:lnTo>
                  <a:lnTo>
                    <a:pt x="25345" y="22720"/>
                  </a:lnTo>
                  <a:lnTo>
                    <a:pt x="27063" y="21005"/>
                  </a:lnTo>
                  <a:lnTo>
                    <a:pt x="27063" y="6032"/>
                  </a:lnTo>
                  <a:lnTo>
                    <a:pt x="2534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951249" y="24915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871" y="0"/>
                  </a:moveTo>
                  <a:lnTo>
                    <a:pt x="4114" y="0"/>
                  </a:lnTo>
                  <a:lnTo>
                    <a:pt x="0" y="4127"/>
                  </a:lnTo>
                  <a:lnTo>
                    <a:pt x="0" y="9232"/>
                  </a:lnTo>
                  <a:lnTo>
                    <a:pt x="0" y="14325"/>
                  </a:lnTo>
                  <a:lnTo>
                    <a:pt x="4114" y="18453"/>
                  </a:lnTo>
                  <a:lnTo>
                    <a:pt x="14300" y="18453"/>
                  </a:lnTo>
                  <a:lnTo>
                    <a:pt x="18427" y="14325"/>
                  </a:lnTo>
                  <a:lnTo>
                    <a:pt x="18427" y="3581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949674" y="248994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3957" y="0"/>
                  </a:moveTo>
                  <a:lnTo>
                    <a:pt x="4825" y="12"/>
                  </a:lnTo>
                  <a:lnTo>
                    <a:pt x="0" y="4838"/>
                  </a:lnTo>
                  <a:lnTo>
                    <a:pt x="0" y="16789"/>
                  </a:lnTo>
                  <a:lnTo>
                    <a:pt x="4825" y="21615"/>
                  </a:lnTo>
                  <a:lnTo>
                    <a:pt x="16763" y="21615"/>
                  </a:lnTo>
                  <a:lnTo>
                    <a:pt x="19926" y="18453"/>
                  </a:lnTo>
                  <a:lnTo>
                    <a:pt x="6553" y="18440"/>
                  </a:lnTo>
                  <a:lnTo>
                    <a:pt x="3162" y="15036"/>
                  </a:lnTo>
                  <a:lnTo>
                    <a:pt x="3162" y="6591"/>
                  </a:lnTo>
                  <a:lnTo>
                    <a:pt x="6565" y="3175"/>
                  </a:lnTo>
                  <a:lnTo>
                    <a:pt x="18865" y="3175"/>
                  </a:lnTo>
                  <a:lnTo>
                    <a:pt x="16713" y="1016"/>
                  </a:lnTo>
                  <a:lnTo>
                    <a:pt x="13957" y="0"/>
                  </a:lnTo>
                  <a:close/>
                </a:path>
                <a:path w="22225" h="22225">
                  <a:moveTo>
                    <a:pt x="18865" y="3175"/>
                  </a:moveTo>
                  <a:lnTo>
                    <a:pt x="10807" y="3175"/>
                  </a:lnTo>
                  <a:lnTo>
                    <a:pt x="15735" y="3301"/>
                  </a:lnTo>
                  <a:lnTo>
                    <a:pt x="18287" y="5880"/>
                  </a:lnTo>
                  <a:lnTo>
                    <a:pt x="18414" y="15036"/>
                  </a:lnTo>
                  <a:lnTo>
                    <a:pt x="14998" y="18440"/>
                  </a:lnTo>
                  <a:lnTo>
                    <a:pt x="10807" y="18453"/>
                  </a:lnTo>
                  <a:lnTo>
                    <a:pt x="19938" y="18440"/>
                  </a:lnTo>
                  <a:lnTo>
                    <a:pt x="21589" y="16789"/>
                  </a:lnTo>
                  <a:lnTo>
                    <a:pt x="21602" y="7670"/>
                  </a:lnTo>
                  <a:lnTo>
                    <a:pt x="20586" y="4902"/>
                  </a:lnTo>
                  <a:lnTo>
                    <a:pt x="18865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955046" y="249520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30">
                  <a:moveTo>
                    <a:pt x="8407" y="0"/>
                  </a:moveTo>
                  <a:lnTo>
                    <a:pt x="2425" y="0"/>
                  </a:lnTo>
                  <a:lnTo>
                    <a:pt x="0" y="2413"/>
                  </a:lnTo>
                  <a:lnTo>
                    <a:pt x="0" y="5397"/>
                  </a:lnTo>
                  <a:lnTo>
                    <a:pt x="0" y="8420"/>
                  </a:lnTo>
                  <a:lnTo>
                    <a:pt x="2425" y="10845"/>
                  </a:lnTo>
                  <a:lnTo>
                    <a:pt x="8407" y="10845"/>
                  </a:lnTo>
                  <a:lnTo>
                    <a:pt x="10833" y="8420"/>
                  </a:lnTo>
                  <a:lnTo>
                    <a:pt x="10833" y="2413"/>
                  </a:lnTo>
                  <a:lnTo>
                    <a:pt x="840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945369" y="2517355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29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945369" y="2515196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29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9629" y="4317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945369" y="251547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29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945369" y="2513317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2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9629" y="4318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980040" y="2483980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29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980040" y="2481821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2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9629" y="4318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980040" y="2485834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29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980040" y="2483675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29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9629" y="4317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978160" y="2481706"/>
              <a:ext cx="33020" cy="38100"/>
            </a:xfrm>
            <a:custGeom>
              <a:avLst/>
              <a:gdLst/>
              <a:ahLst/>
              <a:cxnLst/>
              <a:rect l="l" t="t" r="r" b="b"/>
              <a:pathLst>
                <a:path w="33020" h="38100">
                  <a:moveTo>
                    <a:pt x="33020" y="0"/>
                  </a:moveTo>
                  <a:lnTo>
                    <a:pt x="0" y="0"/>
                  </a:lnTo>
                  <a:lnTo>
                    <a:pt x="0" y="37528"/>
                  </a:lnTo>
                  <a:lnTo>
                    <a:pt x="33020" y="37528"/>
                  </a:lnTo>
                  <a:lnTo>
                    <a:pt x="33020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976001" y="2479547"/>
              <a:ext cx="37465" cy="41910"/>
            </a:xfrm>
            <a:custGeom>
              <a:avLst/>
              <a:gdLst/>
              <a:ahLst/>
              <a:cxnLst/>
              <a:rect l="l" t="t" r="r" b="b"/>
              <a:pathLst>
                <a:path w="37464" h="41910">
                  <a:moveTo>
                    <a:pt x="37337" y="0"/>
                  </a:moveTo>
                  <a:lnTo>
                    <a:pt x="0" y="0"/>
                  </a:lnTo>
                  <a:lnTo>
                    <a:pt x="0" y="41846"/>
                  </a:lnTo>
                  <a:lnTo>
                    <a:pt x="37337" y="41846"/>
                  </a:lnTo>
                  <a:lnTo>
                    <a:pt x="37337" y="39687"/>
                  </a:lnTo>
                  <a:lnTo>
                    <a:pt x="33019" y="39687"/>
                  </a:lnTo>
                  <a:lnTo>
                    <a:pt x="33019" y="37528"/>
                  </a:lnTo>
                  <a:lnTo>
                    <a:pt x="4317" y="37528"/>
                  </a:lnTo>
                  <a:lnTo>
                    <a:pt x="4317" y="4318"/>
                  </a:lnTo>
                  <a:lnTo>
                    <a:pt x="37337" y="4318"/>
                  </a:lnTo>
                  <a:lnTo>
                    <a:pt x="37337" y="0"/>
                  </a:lnTo>
                  <a:close/>
                </a:path>
                <a:path w="37464" h="41910">
                  <a:moveTo>
                    <a:pt x="37337" y="4318"/>
                  </a:moveTo>
                  <a:lnTo>
                    <a:pt x="33019" y="4318"/>
                  </a:lnTo>
                  <a:lnTo>
                    <a:pt x="33019" y="39687"/>
                  </a:lnTo>
                  <a:lnTo>
                    <a:pt x="35178" y="39687"/>
                  </a:lnTo>
                  <a:lnTo>
                    <a:pt x="35178" y="37528"/>
                  </a:lnTo>
                  <a:lnTo>
                    <a:pt x="37337" y="37528"/>
                  </a:lnTo>
                  <a:lnTo>
                    <a:pt x="37337" y="4318"/>
                  </a:lnTo>
                  <a:close/>
                </a:path>
                <a:path w="37464" h="41910">
                  <a:moveTo>
                    <a:pt x="37337" y="37528"/>
                  </a:moveTo>
                  <a:lnTo>
                    <a:pt x="35178" y="37528"/>
                  </a:lnTo>
                  <a:lnTo>
                    <a:pt x="35178" y="39687"/>
                  </a:lnTo>
                  <a:lnTo>
                    <a:pt x="37337" y="39687"/>
                  </a:lnTo>
                  <a:lnTo>
                    <a:pt x="37337" y="375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983774" y="248940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627" y="0"/>
                  </a:moveTo>
                  <a:lnTo>
                    <a:pt x="5092" y="0"/>
                  </a:lnTo>
                  <a:lnTo>
                    <a:pt x="0" y="5067"/>
                  </a:lnTo>
                  <a:lnTo>
                    <a:pt x="0" y="11366"/>
                  </a:lnTo>
                  <a:lnTo>
                    <a:pt x="0" y="17652"/>
                  </a:lnTo>
                  <a:lnTo>
                    <a:pt x="5092" y="22733"/>
                  </a:lnTo>
                  <a:lnTo>
                    <a:pt x="17627" y="22733"/>
                  </a:lnTo>
                  <a:lnTo>
                    <a:pt x="22733" y="17652"/>
                  </a:lnTo>
                  <a:lnTo>
                    <a:pt x="22733" y="5067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981615" y="248724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0980" y="0"/>
                  </a:moveTo>
                  <a:lnTo>
                    <a:pt x="6057" y="12"/>
                  </a:lnTo>
                  <a:lnTo>
                    <a:pt x="0" y="6032"/>
                  </a:lnTo>
                  <a:lnTo>
                    <a:pt x="0" y="21005"/>
                  </a:lnTo>
                  <a:lnTo>
                    <a:pt x="6057" y="27050"/>
                  </a:lnTo>
                  <a:lnTo>
                    <a:pt x="20980" y="27050"/>
                  </a:lnTo>
                  <a:lnTo>
                    <a:pt x="25329" y="22720"/>
                  </a:lnTo>
                  <a:lnTo>
                    <a:pt x="8445" y="22720"/>
                  </a:lnTo>
                  <a:lnTo>
                    <a:pt x="4318" y="18618"/>
                  </a:lnTo>
                  <a:lnTo>
                    <a:pt x="4318" y="8420"/>
                  </a:lnTo>
                  <a:lnTo>
                    <a:pt x="8445" y="4318"/>
                  </a:lnTo>
                  <a:lnTo>
                    <a:pt x="25325" y="4318"/>
                  </a:lnTo>
                  <a:lnTo>
                    <a:pt x="20980" y="0"/>
                  </a:lnTo>
                  <a:close/>
                </a:path>
                <a:path w="27304" h="27305">
                  <a:moveTo>
                    <a:pt x="25325" y="4318"/>
                  </a:moveTo>
                  <a:lnTo>
                    <a:pt x="18605" y="4318"/>
                  </a:lnTo>
                  <a:lnTo>
                    <a:pt x="22720" y="8420"/>
                  </a:lnTo>
                  <a:lnTo>
                    <a:pt x="22720" y="18618"/>
                  </a:lnTo>
                  <a:lnTo>
                    <a:pt x="18592" y="22720"/>
                  </a:lnTo>
                  <a:lnTo>
                    <a:pt x="25329" y="22720"/>
                  </a:lnTo>
                  <a:lnTo>
                    <a:pt x="27050" y="21005"/>
                  </a:lnTo>
                  <a:lnTo>
                    <a:pt x="27050" y="6032"/>
                  </a:lnTo>
                  <a:lnTo>
                    <a:pt x="2532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985920" y="24915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871" y="0"/>
                  </a:moveTo>
                  <a:lnTo>
                    <a:pt x="4127" y="0"/>
                  </a:lnTo>
                  <a:lnTo>
                    <a:pt x="0" y="4127"/>
                  </a:lnTo>
                  <a:lnTo>
                    <a:pt x="0" y="9232"/>
                  </a:lnTo>
                  <a:lnTo>
                    <a:pt x="0" y="14325"/>
                  </a:lnTo>
                  <a:lnTo>
                    <a:pt x="4127" y="18453"/>
                  </a:lnTo>
                  <a:lnTo>
                    <a:pt x="14300" y="18453"/>
                  </a:lnTo>
                  <a:lnTo>
                    <a:pt x="18440" y="14325"/>
                  </a:lnTo>
                  <a:lnTo>
                    <a:pt x="18440" y="3581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983761" y="2489365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4655" y="0"/>
                  </a:moveTo>
                  <a:lnTo>
                    <a:pt x="5092" y="25"/>
                  </a:lnTo>
                  <a:lnTo>
                    <a:pt x="50" y="5054"/>
                  </a:lnTo>
                  <a:lnTo>
                    <a:pt x="0" y="17691"/>
                  </a:lnTo>
                  <a:lnTo>
                    <a:pt x="5092" y="22783"/>
                  </a:lnTo>
                  <a:lnTo>
                    <a:pt x="17652" y="22783"/>
                  </a:lnTo>
                  <a:lnTo>
                    <a:pt x="21994" y="18453"/>
                  </a:lnTo>
                  <a:lnTo>
                    <a:pt x="7480" y="18453"/>
                  </a:lnTo>
                  <a:lnTo>
                    <a:pt x="4317" y="15303"/>
                  </a:lnTo>
                  <a:lnTo>
                    <a:pt x="4317" y="7492"/>
                  </a:lnTo>
                  <a:lnTo>
                    <a:pt x="7480" y="4330"/>
                  </a:lnTo>
                  <a:lnTo>
                    <a:pt x="20827" y="4330"/>
                  </a:lnTo>
                  <a:lnTo>
                    <a:pt x="17576" y="1079"/>
                  </a:lnTo>
                  <a:lnTo>
                    <a:pt x="14655" y="0"/>
                  </a:lnTo>
                  <a:close/>
                </a:path>
                <a:path w="22860" h="22860">
                  <a:moveTo>
                    <a:pt x="20827" y="4330"/>
                  </a:moveTo>
                  <a:lnTo>
                    <a:pt x="7480" y="4330"/>
                  </a:lnTo>
                  <a:lnTo>
                    <a:pt x="13754" y="4343"/>
                  </a:lnTo>
                  <a:lnTo>
                    <a:pt x="15430" y="5054"/>
                  </a:lnTo>
                  <a:lnTo>
                    <a:pt x="17716" y="7340"/>
                  </a:lnTo>
                  <a:lnTo>
                    <a:pt x="18427" y="9016"/>
                  </a:lnTo>
                  <a:lnTo>
                    <a:pt x="18427" y="15303"/>
                  </a:lnTo>
                  <a:lnTo>
                    <a:pt x="15265" y="18453"/>
                  </a:lnTo>
                  <a:lnTo>
                    <a:pt x="21994" y="18453"/>
                  </a:lnTo>
                  <a:lnTo>
                    <a:pt x="22758" y="17691"/>
                  </a:lnTo>
                  <a:lnTo>
                    <a:pt x="22758" y="8127"/>
                  </a:lnTo>
                  <a:lnTo>
                    <a:pt x="21691" y="5194"/>
                  </a:lnTo>
                  <a:lnTo>
                    <a:pt x="20827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989717" y="249520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30">
                  <a:moveTo>
                    <a:pt x="8407" y="0"/>
                  </a:moveTo>
                  <a:lnTo>
                    <a:pt x="2425" y="0"/>
                  </a:lnTo>
                  <a:lnTo>
                    <a:pt x="0" y="2413"/>
                  </a:lnTo>
                  <a:lnTo>
                    <a:pt x="0" y="5397"/>
                  </a:lnTo>
                  <a:lnTo>
                    <a:pt x="0" y="8420"/>
                  </a:lnTo>
                  <a:lnTo>
                    <a:pt x="2425" y="10845"/>
                  </a:lnTo>
                  <a:lnTo>
                    <a:pt x="8407" y="10845"/>
                  </a:lnTo>
                  <a:lnTo>
                    <a:pt x="10833" y="8420"/>
                  </a:lnTo>
                  <a:lnTo>
                    <a:pt x="10833" y="2413"/>
                  </a:lnTo>
                  <a:lnTo>
                    <a:pt x="840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980040" y="2517355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29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980040" y="2515196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29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9629" y="4317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980040" y="251547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629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980040" y="2513317"/>
              <a:ext cx="29845" cy="4445"/>
            </a:xfrm>
            <a:custGeom>
              <a:avLst/>
              <a:gdLst/>
              <a:ahLst/>
              <a:cxnLst/>
              <a:rect l="l" t="t" r="r" b="b"/>
              <a:pathLst>
                <a:path w="29845" h="4444">
                  <a:moveTo>
                    <a:pt x="2962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9629" y="4318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129405" y="253902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127233" y="2539022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8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318" y="4526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126547" y="253902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124388" y="2539022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8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318" y="4526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075544" y="2536151"/>
              <a:ext cx="57785" cy="50800"/>
            </a:xfrm>
            <a:custGeom>
              <a:avLst/>
              <a:gdLst/>
              <a:ahLst/>
              <a:cxnLst/>
              <a:rect l="l" t="t" r="r" b="b"/>
              <a:pathLst>
                <a:path w="57785" h="50800">
                  <a:moveTo>
                    <a:pt x="57289" y="0"/>
                  </a:moveTo>
                  <a:lnTo>
                    <a:pt x="0" y="0"/>
                  </a:lnTo>
                  <a:lnTo>
                    <a:pt x="0" y="50419"/>
                  </a:lnTo>
                  <a:lnTo>
                    <a:pt x="57289" y="50419"/>
                  </a:lnTo>
                  <a:lnTo>
                    <a:pt x="57289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073385" y="2533992"/>
              <a:ext cx="62230" cy="55244"/>
            </a:xfrm>
            <a:custGeom>
              <a:avLst/>
              <a:gdLst/>
              <a:ahLst/>
              <a:cxnLst/>
              <a:rect l="l" t="t" r="r" b="b"/>
              <a:pathLst>
                <a:path w="62229" h="55244">
                  <a:moveTo>
                    <a:pt x="61607" y="0"/>
                  </a:moveTo>
                  <a:lnTo>
                    <a:pt x="0" y="0"/>
                  </a:lnTo>
                  <a:lnTo>
                    <a:pt x="0" y="54736"/>
                  </a:lnTo>
                  <a:lnTo>
                    <a:pt x="61607" y="54736"/>
                  </a:lnTo>
                  <a:lnTo>
                    <a:pt x="61607" y="50418"/>
                  </a:lnTo>
                  <a:lnTo>
                    <a:pt x="4318" y="50418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61607" y="2158"/>
                  </a:lnTo>
                  <a:lnTo>
                    <a:pt x="61607" y="0"/>
                  </a:lnTo>
                  <a:close/>
                </a:path>
                <a:path w="62229" h="55244">
                  <a:moveTo>
                    <a:pt x="61607" y="2158"/>
                  </a:moveTo>
                  <a:lnTo>
                    <a:pt x="4318" y="2158"/>
                  </a:lnTo>
                  <a:lnTo>
                    <a:pt x="4318" y="4317"/>
                  </a:lnTo>
                  <a:lnTo>
                    <a:pt x="57289" y="4317"/>
                  </a:lnTo>
                  <a:lnTo>
                    <a:pt x="57289" y="50418"/>
                  </a:lnTo>
                  <a:lnTo>
                    <a:pt x="61607" y="50418"/>
                  </a:lnTo>
                  <a:lnTo>
                    <a:pt x="61607" y="2158"/>
                  </a:lnTo>
                  <a:close/>
                </a:path>
                <a:path w="62229" h="55244">
                  <a:moveTo>
                    <a:pt x="4318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086377" y="254472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62" y="0"/>
                  </a:moveTo>
                  <a:lnTo>
                    <a:pt x="17373" y="0"/>
                  </a:lnTo>
                  <a:lnTo>
                    <a:pt x="7772" y="0"/>
                  </a:lnTo>
                  <a:lnTo>
                    <a:pt x="0" y="7772"/>
                  </a:lnTo>
                  <a:lnTo>
                    <a:pt x="0" y="26936"/>
                  </a:lnTo>
                  <a:lnTo>
                    <a:pt x="7772" y="34709"/>
                  </a:lnTo>
                  <a:lnTo>
                    <a:pt x="26962" y="34709"/>
                  </a:lnTo>
                  <a:lnTo>
                    <a:pt x="34721" y="26936"/>
                  </a:lnTo>
                  <a:lnTo>
                    <a:pt x="34721" y="7772"/>
                  </a:lnTo>
                  <a:lnTo>
                    <a:pt x="269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084218" y="254256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532" y="0"/>
                  </a:moveTo>
                  <a:lnTo>
                    <a:pt x="11923" y="1535"/>
                  </a:lnTo>
                  <a:lnTo>
                    <a:pt x="5714" y="5719"/>
                  </a:lnTo>
                  <a:lnTo>
                    <a:pt x="1532" y="11921"/>
                  </a:lnTo>
                  <a:lnTo>
                    <a:pt x="0" y="19507"/>
                  </a:lnTo>
                  <a:lnTo>
                    <a:pt x="1533" y="27106"/>
                  </a:lnTo>
                  <a:lnTo>
                    <a:pt x="5718" y="33312"/>
                  </a:lnTo>
                  <a:lnTo>
                    <a:pt x="11926" y="37498"/>
                  </a:lnTo>
                  <a:lnTo>
                    <a:pt x="19532" y="39039"/>
                  </a:lnTo>
                  <a:lnTo>
                    <a:pt x="27129" y="37498"/>
                  </a:lnTo>
                  <a:lnTo>
                    <a:pt x="31279" y="34696"/>
                  </a:lnTo>
                  <a:lnTo>
                    <a:pt x="11125" y="34696"/>
                  </a:lnTo>
                  <a:lnTo>
                    <a:pt x="4330" y="27901"/>
                  </a:lnTo>
                  <a:lnTo>
                    <a:pt x="4330" y="11125"/>
                  </a:lnTo>
                  <a:lnTo>
                    <a:pt x="11125" y="4330"/>
                  </a:lnTo>
                  <a:lnTo>
                    <a:pt x="19532" y="4318"/>
                  </a:lnTo>
                  <a:lnTo>
                    <a:pt x="19532" y="0"/>
                  </a:lnTo>
                  <a:close/>
                </a:path>
                <a:path w="39370" h="39369">
                  <a:moveTo>
                    <a:pt x="19532" y="0"/>
                  </a:moveTo>
                  <a:lnTo>
                    <a:pt x="19532" y="4318"/>
                  </a:lnTo>
                  <a:lnTo>
                    <a:pt x="27927" y="4330"/>
                  </a:lnTo>
                  <a:lnTo>
                    <a:pt x="34709" y="11125"/>
                  </a:lnTo>
                  <a:lnTo>
                    <a:pt x="34709" y="27901"/>
                  </a:lnTo>
                  <a:lnTo>
                    <a:pt x="27927" y="34696"/>
                  </a:lnTo>
                  <a:lnTo>
                    <a:pt x="31279" y="34696"/>
                  </a:lnTo>
                  <a:lnTo>
                    <a:pt x="33329" y="33312"/>
                  </a:lnTo>
                  <a:lnTo>
                    <a:pt x="37508" y="27106"/>
                  </a:lnTo>
                  <a:lnTo>
                    <a:pt x="39039" y="19507"/>
                  </a:lnTo>
                  <a:lnTo>
                    <a:pt x="37504" y="11915"/>
                  </a:lnTo>
                  <a:lnTo>
                    <a:pt x="33322" y="5715"/>
                  </a:lnTo>
                  <a:lnTo>
                    <a:pt x="27120" y="1533"/>
                  </a:lnTo>
                  <a:lnTo>
                    <a:pt x="195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089666" y="254798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14084" y="0"/>
                  </a:lnTo>
                  <a:lnTo>
                    <a:pt x="6286" y="0"/>
                  </a:lnTo>
                  <a:lnTo>
                    <a:pt x="0" y="6299"/>
                  </a:lnTo>
                  <a:lnTo>
                    <a:pt x="0" y="21869"/>
                  </a:lnTo>
                  <a:lnTo>
                    <a:pt x="6286" y="28181"/>
                  </a:lnTo>
                  <a:lnTo>
                    <a:pt x="22707" y="28181"/>
                  </a:lnTo>
                  <a:lnTo>
                    <a:pt x="28143" y="22732"/>
                  </a:lnTo>
                  <a:lnTo>
                    <a:pt x="28143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087520" y="254582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16230" y="0"/>
                  </a:moveTo>
                  <a:lnTo>
                    <a:pt x="7239" y="12"/>
                  </a:lnTo>
                  <a:lnTo>
                    <a:pt x="0" y="7264"/>
                  </a:lnTo>
                  <a:lnTo>
                    <a:pt x="0" y="25209"/>
                  </a:lnTo>
                  <a:lnTo>
                    <a:pt x="7239" y="32499"/>
                  </a:lnTo>
                  <a:lnTo>
                    <a:pt x="21014" y="32499"/>
                  </a:lnTo>
                  <a:lnTo>
                    <a:pt x="25133" y="30975"/>
                  </a:lnTo>
                  <a:lnTo>
                    <a:pt x="27927" y="28168"/>
                  </a:lnTo>
                  <a:lnTo>
                    <a:pt x="9626" y="28168"/>
                  </a:lnTo>
                  <a:lnTo>
                    <a:pt x="4305" y="22834"/>
                  </a:lnTo>
                  <a:lnTo>
                    <a:pt x="4305" y="9652"/>
                  </a:lnTo>
                  <a:lnTo>
                    <a:pt x="9613" y="4318"/>
                  </a:lnTo>
                  <a:lnTo>
                    <a:pt x="16230" y="4318"/>
                  </a:lnTo>
                  <a:lnTo>
                    <a:pt x="16230" y="0"/>
                  </a:lnTo>
                  <a:close/>
                </a:path>
                <a:path w="33020" h="33019">
                  <a:moveTo>
                    <a:pt x="25196" y="0"/>
                  </a:moveTo>
                  <a:lnTo>
                    <a:pt x="16230" y="0"/>
                  </a:lnTo>
                  <a:lnTo>
                    <a:pt x="16230" y="4318"/>
                  </a:lnTo>
                  <a:lnTo>
                    <a:pt x="22809" y="4330"/>
                  </a:lnTo>
                  <a:lnTo>
                    <a:pt x="28130" y="9652"/>
                  </a:lnTo>
                  <a:lnTo>
                    <a:pt x="28130" y="20129"/>
                  </a:lnTo>
                  <a:lnTo>
                    <a:pt x="26936" y="23025"/>
                  </a:lnTo>
                  <a:lnTo>
                    <a:pt x="22987" y="26987"/>
                  </a:lnTo>
                  <a:lnTo>
                    <a:pt x="20091" y="28168"/>
                  </a:lnTo>
                  <a:lnTo>
                    <a:pt x="27927" y="28168"/>
                  </a:lnTo>
                  <a:lnTo>
                    <a:pt x="30924" y="25158"/>
                  </a:lnTo>
                  <a:lnTo>
                    <a:pt x="32461" y="21018"/>
                  </a:lnTo>
                  <a:lnTo>
                    <a:pt x="32435" y="7264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095673" y="255380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852" y="0"/>
                  </a:moveTo>
                  <a:lnTo>
                    <a:pt x="8280" y="0"/>
                  </a:lnTo>
                  <a:lnTo>
                    <a:pt x="3708" y="0"/>
                  </a:lnTo>
                  <a:lnTo>
                    <a:pt x="0" y="3695"/>
                  </a:lnTo>
                  <a:lnTo>
                    <a:pt x="0" y="12839"/>
                  </a:lnTo>
                  <a:lnTo>
                    <a:pt x="3708" y="16548"/>
                  </a:lnTo>
                  <a:lnTo>
                    <a:pt x="12852" y="16548"/>
                  </a:lnTo>
                  <a:lnTo>
                    <a:pt x="16548" y="12839"/>
                  </a:lnTo>
                  <a:lnTo>
                    <a:pt x="16548" y="3695"/>
                  </a:lnTo>
                  <a:lnTo>
                    <a:pt x="1285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078401" y="253902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076242" y="2539022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7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317" y="4526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081272" y="253902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262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079113" y="2539022"/>
              <a:ext cx="4445" cy="45720"/>
            </a:xfrm>
            <a:custGeom>
              <a:avLst/>
              <a:gdLst/>
              <a:ahLst/>
              <a:cxnLst/>
              <a:rect l="l" t="t" r="r" b="b"/>
              <a:pathLst>
                <a:path w="4445" h="45719">
                  <a:moveTo>
                    <a:pt x="4317" y="0"/>
                  </a:moveTo>
                  <a:lnTo>
                    <a:pt x="0" y="0"/>
                  </a:lnTo>
                  <a:lnTo>
                    <a:pt x="0" y="45262"/>
                  </a:lnTo>
                  <a:lnTo>
                    <a:pt x="4317" y="4526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266910" y="2954692"/>
              <a:ext cx="151130" cy="401955"/>
            </a:xfrm>
            <a:custGeom>
              <a:avLst/>
              <a:gdLst/>
              <a:ahLst/>
              <a:cxnLst/>
              <a:rect l="l" t="t" r="r" b="b"/>
              <a:pathLst>
                <a:path w="151129" h="401954">
                  <a:moveTo>
                    <a:pt x="28371" y="149186"/>
                  </a:moveTo>
                  <a:lnTo>
                    <a:pt x="0" y="149186"/>
                  </a:lnTo>
                  <a:lnTo>
                    <a:pt x="0" y="152996"/>
                  </a:lnTo>
                  <a:lnTo>
                    <a:pt x="0" y="241896"/>
                  </a:lnTo>
                  <a:lnTo>
                    <a:pt x="0" y="245706"/>
                  </a:lnTo>
                  <a:lnTo>
                    <a:pt x="2146" y="245706"/>
                  </a:lnTo>
                  <a:lnTo>
                    <a:pt x="28371" y="245706"/>
                  </a:lnTo>
                  <a:lnTo>
                    <a:pt x="28371" y="243166"/>
                  </a:lnTo>
                  <a:lnTo>
                    <a:pt x="28371" y="241896"/>
                  </a:lnTo>
                  <a:lnTo>
                    <a:pt x="28371" y="152996"/>
                  </a:lnTo>
                  <a:lnTo>
                    <a:pt x="28371" y="149186"/>
                  </a:lnTo>
                  <a:close/>
                </a:path>
                <a:path w="151129" h="401954">
                  <a:moveTo>
                    <a:pt x="137960" y="14211"/>
                  </a:moveTo>
                  <a:lnTo>
                    <a:pt x="136296" y="12560"/>
                  </a:lnTo>
                  <a:lnTo>
                    <a:pt x="132143" y="12560"/>
                  </a:lnTo>
                  <a:lnTo>
                    <a:pt x="130429" y="14211"/>
                  </a:lnTo>
                  <a:lnTo>
                    <a:pt x="130429" y="18376"/>
                  </a:lnTo>
                  <a:lnTo>
                    <a:pt x="132143" y="20040"/>
                  </a:lnTo>
                  <a:lnTo>
                    <a:pt x="136296" y="20040"/>
                  </a:lnTo>
                  <a:lnTo>
                    <a:pt x="137960" y="18376"/>
                  </a:lnTo>
                  <a:lnTo>
                    <a:pt x="137960" y="16319"/>
                  </a:lnTo>
                  <a:lnTo>
                    <a:pt x="137960" y="14211"/>
                  </a:lnTo>
                  <a:close/>
                </a:path>
                <a:path w="151129" h="401954">
                  <a:moveTo>
                    <a:pt x="150507" y="376034"/>
                  </a:moveTo>
                  <a:lnTo>
                    <a:pt x="147535" y="373075"/>
                  </a:lnTo>
                  <a:lnTo>
                    <a:pt x="146177" y="371716"/>
                  </a:lnTo>
                  <a:lnTo>
                    <a:pt x="146177" y="378421"/>
                  </a:lnTo>
                  <a:lnTo>
                    <a:pt x="146177" y="391655"/>
                  </a:lnTo>
                  <a:lnTo>
                    <a:pt x="140830" y="397014"/>
                  </a:lnTo>
                  <a:lnTo>
                    <a:pt x="127584" y="397014"/>
                  </a:lnTo>
                  <a:lnTo>
                    <a:pt x="122237" y="391655"/>
                  </a:lnTo>
                  <a:lnTo>
                    <a:pt x="122237" y="378421"/>
                  </a:lnTo>
                  <a:lnTo>
                    <a:pt x="127584" y="373075"/>
                  </a:lnTo>
                  <a:lnTo>
                    <a:pt x="140830" y="373075"/>
                  </a:lnTo>
                  <a:lnTo>
                    <a:pt x="146177" y="378421"/>
                  </a:lnTo>
                  <a:lnTo>
                    <a:pt x="146177" y="371716"/>
                  </a:lnTo>
                  <a:lnTo>
                    <a:pt x="143205" y="368744"/>
                  </a:lnTo>
                  <a:lnTo>
                    <a:pt x="125196" y="368744"/>
                  </a:lnTo>
                  <a:lnTo>
                    <a:pt x="117906" y="376034"/>
                  </a:lnTo>
                  <a:lnTo>
                    <a:pt x="117906" y="394042"/>
                  </a:lnTo>
                  <a:lnTo>
                    <a:pt x="125196" y="401345"/>
                  </a:lnTo>
                  <a:lnTo>
                    <a:pt x="143205" y="401345"/>
                  </a:lnTo>
                  <a:lnTo>
                    <a:pt x="147535" y="397014"/>
                  </a:lnTo>
                  <a:lnTo>
                    <a:pt x="150507" y="394042"/>
                  </a:lnTo>
                  <a:lnTo>
                    <a:pt x="150507" y="376034"/>
                  </a:lnTo>
                  <a:close/>
                </a:path>
                <a:path w="151129" h="401954">
                  <a:moveTo>
                    <a:pt x="150507" y="7289"/>
                  </a:moveTo>
                  <a:lnTo>
                    <a:pt x="147523" y="4318"/>
                  </a:lnTo>
                  <a:lnTo>
                    <a:pt x="146177" y="2971"/>
                  </a:lnTo>
                  <a:lnTo>
                    <a:pt x="146177" y="9677"/>
                  </a:lnTo>
                  <a:lnTo>
                    <a:pt x="146177" y="22910"/>
                  </a:lnTo>
                  <a:lnTo>
                    <a:pt x="140830" y="28270"/>
                  </a:lnTo>
                  <a:lnTo>
                    <a:pt x="127584" y="28270"/>
                  </a:lnTo>
                  <a:lnTo>
                    <a:pt x="122237" y="22910"/>
                  </a:lnTo>
                  <a:lnTo>
                    <a:pt x="122237" y="9677"/>
                  </a:lnTo>
                  <a:lnTo>
                    <a:pt x="127584" y="4318"/>
                  </a:lnTo>
                  <a:lnTo>
                    <a:pt x="140830" y="4330"/>
                  </a:lnTo>
                  <a:lnTo>
                    <a:pt x="146177" y="9677"/>
                  </a:lnTo>
                  <a:lnTo>
                    <a:pt x="146177" y="2971"/>
                  </a:lnTo>
                  <a:lnTo>
                    <a:pt x="143205" y="0"/>
                  </a:lnTo>
                  <a:lnTo>
                    <a:pt x="125196" y="25"/>
                  </a:lnTo>
                  <a:lnTo>
                    <a:pt x="117906" y="7289"/>
                  </a:lnTo>
                  <a:lnTo>
                    <a:pt x="117906" y="25298"/>
                  </a:lnTo>
                  <a:lnTo>
                    <a:pt x="125196" y="32600"/>
                  </a:lnTo>
                  <a:lnTo>
                    <a:pt x="143205" y="32600"/>
                  </a:lnTo>
                  <a:lnTo>
                    <a:pt x="147535" y="28270"/>
                  </a:lnTo>
                  <a:lnTo>
                    <a:pt x="150507" y="25298"/>
                  </a:lnTo>
                  <a:lnTo>
                    <a:pt x="150507" y="72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338385" y="2984652"/>
              <a:ext cx="127635" cy="349885"/>
            </a:xfrm>
            <a:custGeom>
              <a:avLst/>
              <a:gdLst/>
              <a:ahLst/>
              <a:cxnLst/>
              <a:rect l="l" t="t" r="r" b="b"/>
              <a:pathLst>
                <a:path w="127635" h="349885">
                  <a:moveTo>
                    <a:pt x="8496" y="199453"/>
                  </a:moveTo>
                  <a:lnTo>
                    <a:pt x="0" y="199453"/>
                  </a:lnTo>
                  <a:lnTo>
                    <a:pt x="0" y="349427"/>
                  </a:lnTo>
                  <a:lnTo>
                    <a:pt x="8496" y="349427"/>
                  </a:lnTo>
                  <a:lnTo>
                    <a:pt x="8496" y="199453"/>
                  </a:lnTo>
                  <a:close/>
                </a:path>
                <a:path w="127635" h="349885">
                  <a:moveTo>
                    <a:pt x="8496" y="0"/>
                  </a:moveTo>
                  <a:lnTo>
                    <a:pt x="0" y="0"/>
                  </a:lnTo>
                  <a:lnTo>
                    <a:pt x="0" y="149948"/>
                  </a:lnTo>
                  <a:lnTo>
                    <a:pt x="8496" y="149948"/>
                  </a:lnTo>
                  <a:lnTo>
                    <a:pt x="8496" y="0"/>
                  </a:lnTo>
                  <a:close/>
                </a:path>
                <a:path w="127635" h="349885">
                  <a:moveTo>
                    <a:pt x="127330" y="199453"/>
                  </a:moveTo>
                  <a:lnTo>
                    <a:pt x="118846" y="199453"/>
                  </a:lnTo>
                  <a:lnTo>
                    <a:pt x="118846" y="349427"/>
                  </a:lnTo>
                  <a:lnTo>
                    <a:pt x="127330" y="349427"/>
                  </a:lnTo>
                  <a:lnTo>
                    <a:pt x="127330" y="199453"/>
                  </a:lnTo>
                  <a:close/>
                </a:path>
                <a:path w="127635" h="349885">
                  <a:moveTo>
                    <a:pt x="127330" y="0"/>
                  </a:moveTo>
                  <a:lnTo>
                    <a:pt x="118846" y="0"/>
                  </a:lnTo>
                  <a:lnTo>
                    <a:pt x="118846" y="149948"/>
                  </a:lnTo>
                  <a:lnTo>
                    <a:pt x="127330" y="149948"/>
                  </a:lnTo>
                  <a:lnTo>
                    <a:pt x="12733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397338" y="3126587"/>
              <a:ext cx="24765" cy="57150"/>
            </a:xfrm>
            <a:custGeom>
              <a:avLst/>
              <a:gdLst/>
              <a:ahLst/>
              <a:cxnLst/>
              <a:rect l="l" t="t" r="r" b="b"/>
              <a:pathLst>
                <a:path w="24764" h="57150">
                  <a:moveTo>
                    <a:pt x="24523" y="0"/>
                  </a:moveTo>
                  <a:lnTo>
                    <a:pt x="0" y="0"/>
                  </a:lnTo>
                  <a:lnTo>
                    <a:pt x="0" y="56578"/>
                  </a:lnTo>
                  <a:lnTo>
                    <a:pt x="24523" y="56578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76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399218" y="314543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20751" y="0"/>
                  </a:moveTo>
                  <a:lnTo>
                    <a:pt x="0" y="0"/>
                  </a:lnTo>
                  <a:lnTo>
                    <a:pt x="0" y="20764"/>
                  </a:lnTo>
                  <a:lnTo>
                    <a:pt x="20751" y="20764"/>
                  </a:lnTo>
                  <a:lnTo>
                    <a:pt x="20751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233229" y="3296348"/>
              <a:ext cx="94615" cy="92710"/>
            </a:xfrm>
            <a:custGeom>
              <a:avLst/>
              <a:gdLst/>
              <a:ahLst/>
              <a:cxnLst/>
              <a:rect l="l" t="t" r="r" b="b"/>
              <a:pathLst>
                <a:path w="94614" h="92710">
                  <a:moveTo>
                    <a:pt x="0" y="92430"/>
                  </a:moveTo>
                  <a:lnTo>
                    <a:pt x="94322" y="92430"/>
                  </a:lnTo>
                  <a:lnTo>
                    <a:pt x="94322" y="0"/>
                  </a:lnTo>
                  <a:lnTo>
                    <a:pt x="0" y="0"/>
                  </a:lnTo>
                  <a:lnTo>
                    <a:pt x="0" y="9243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231070" y="3294379"/>
              <a:ext cx="99060" cy="94615"/>
            </a:xfrm>
            <a:custGeom>
              <a:avLst/>
              <a:gdLst/>
              <a:ahLst/>
              <a:cxnLst/>
              <a:rect l="l" t="t" r="r" b="b"/>
              <a:pathLst>
                <a:path w="99060" h="94614">
                  <a:moveTo>
                    <a:pt x="98640" y="0"/>
                  </a:moveTo>
                  <a:lnTo>
                    <a:pt x="94310" y="0"/>
                  </a:lnTo>
                  <a:lnTo>
                    <a:pt x="94310" y="3810"/>
                  </a:lnTo>
                  <a:lnTo>
                    <a:pt x="94310" y="93980"/>
                  </a:lnTo>
                  <a:lnTo>
                    <a:pt x="4318" y="93980"/>
                  </a:lnTo>
                  <a:lnTo>
                    <a:pt x="4318" y="3810"/>
                  </a:lnTo>
                  <a:lnTo>
                    <a:pt x="94310" y="3810"/>
                  </a:lnTo>
                  <a:lnTo>
                    <a:pt x="943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93980"/>
                  </a:lnTo>
                  <a:lnTo>
                    <a:pt x="0" y="94399"/>
                  </a:lnTo>
                  <a:lnTo>
                    <a:pt x="2159" y="94399"/>
                  </a:lnTo>
                  <a:lnTo>
                    <a:pt x="4318" y="94399"/>
                  </a:lnTo>
                  <a:lnTo>
                    <a:pt x="98640" y="94399"/>
                  </a:lnTo>
                  <a:lnTo>
                    <a:pt x="98640" y="93980"/>
                  </a:lnTo>
                  <a:lnTo>
                    <a:pt x="98640" y="3810"/>
                  </a:lnTo>
                  <a:lnTo>
                    <a:pt x="986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231070" y="3294379"/>
              <a:ext cx="99060" cy="94615"/>
            </a:xfrm>
            <a:custGeom>
              <a:avLst/>
              <a:gdLst/>
              <a:ahLst/>
              <a:cxnLst/>
              <a:rect l="l" t="t" r="r" b="b"/>
              <a:pathLst>
                <a:path w="99060" h="94614">
                  <a:moveTo>
                    <a:pt x="98640" y="0"/>
                  </a:moveTo>
                  <a:lnTo>
                    <a:pt x="94310" y="0"/>
                  </a:lnTo>
                  <a:lnTo>
                    <a:pt x="94310" y="3810"/>
                  </a:lnTo>
                  <a:lnTo>
                    <a:pt x="94310" y="93980"/>
                  </a:lnTo>
                  <a:lnTo>
                    <a:pt x="4318" y="93980"/>
                  </a:lnTo>
                  <a:lnTo>
                    <a:pt x="4318" y="3810"/>
                  </a:lnTo>
                  <a:lnTo>
                    <a:pt x="94310" y="3810"/>
                  </a:lnTo>
                  <a:lnTo>
                    <a:pt x="943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93980"/>
                  </a:lnTo>
                  <a:lnTo>
                    <a:pt x="0" y="94399"/>
                  </a:lnTo>
                  <a:lnTo>
                    <a:pt x="2159" y="94399"/>
                  </a:lnTo>
                  <a:lnTo>
                    <a:pt x="4318" y="94399"/>
                  </a:lnTo>
                  <a:lnTo>
                    <a:pt x="98640" y="94399"/>
                  </a:lnTo>
                  <a:lnTo>
                    <a:pt x="98640" y="93980"/>
                  </a:lnTo>
                  <a:lnTo>
                    <a:pt x="98640" y="3810"/>
                  </a:lnTo>
                  <a:lnTo>
                    <a:pt x="98640" y="0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262655" y="332137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233" y="20116"/>
                  </a:moveTo>
                  <a:lnTo>
                    <a:pt x="38646" y="12293"/>
                  </a:lnTo>
                  <a:lnTo>
                    <a:pt x="34340" y="5892"/>
                  </a:lnTo>
                  <a:lnTo>
                    <a:pt x="27940" y="1587"/>
                  </a:lnTo>
                  <a:lnTo>
                    <a:pt x="20116" y="0"/>
                  </a:lnTo>
                  <a:lnTo>
                    <a:pt x="12280" y="1587"/>
                  </a:lnTo>
                  <a:lnTo>
                    <a:pt x="5880" y="5892"/>
                  </a:lnTo>
                  <a:lnTo>
                    <a:pt x="1574" y="12293"/>
                  </a:lnTo>
                  <a:lnTo>
                    <a:pt x="0" y="20116"/>
                  </a:lnTo>
                  <a:lnTo>
                    <a:pt x="1574" y="27940"/>
                  </a:lnTo>
                  <a:lnTo>
                    <a:pt x="5880" y="34328"/>
                  </a:lnTo>
                  <a:lnTo>
                    <a:pt x="12280" y="38633"/>
                  </a:lnTo>
                  <a:lnTo>
                    <a:pt x="20116" y="40208"/>
                  </a:lnTo>
                  <a:lnTo>
                    <a:pt x="27940" y="38633"/>
                  </a:lnTo>
                  <a:lnTo>
                    <a:pt x="34340" y="34328"/>
                  </a:lnTo>
                  <a:lnTo>
                    <a:pt x="38646" y="27940"/>
                  </a:lnTo>
                  <a:lnTo>
                    <a:pt x="40233" y="20116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258731" y="3317506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0157" y="23990"/>
                  </a:moveTo>
                  <a:lnTo>
                    <a:pt x="35179" y="15392"/>
                  </a:lnTo>
                  <a:lnTo>
                    <a:pt x="35179" y="23990"/>
                  </a:lnTo>
                  <a:lnTo>
                    <a:pt x="29806" y="33261"/>
                  </a:lnTo>
                  <a:lnTo>
                    <a:pt x="19138" y="33261"/>
                  </a:lnTo>
                  <a:lnTo>
                    <a:pt x="13766" y="23990"/>
                  </a:lnTo>
                  <a:lnTo>
                    <a:pt x="19126" y="14732"/>
                  </a:lnTo>
                  <a:lnTo>
                    <a:pt x="29806" y="14732"/>
                  </a:lnTo>
                  <a:lnTo>
                    <a:pt x="35179" y="23990"/>
                  </a:lnTo>
                  <a:lnTo>
                    <a:pt x="35179" y="15392"/>
                  </a:lnTo>
                  <a:lnTo>
                    <a:pt x="34798" y="14732"/>
                  </a:lnTo>
                  <a:lnTo>
                    <a:pt x="32308" y="10426"/>
                  </a:lnTo>
                  <a:lnTo>
                    <a:pt x="31064" y="10426"/>
                  </a:lnTo>
                  <a:lnTo>
                    <a:pt x="16649" y="10426"/>
                  </a:lnTo>
                  <a:lnTo>
                    <a:pt x="8775" y="23990"/>
                  </a:lnTo>
                  <a:lnTo>
                    <a:pt x="16649" y="37579"/>
                  </a:lnTo>
                  <a:lnTo>
                    <a:pt x="32308" y="37579"/>
                  </a:lnTo>
                  <a:lnTo>
                    <a:pt x="34798" y="33261"/>
                  </a:lnTo>
                  <a:lnTo>
                    <a:pt x="40157" y="23990"/>
                  </a:lnTo>
                  <a:close/>
                </a:path>
                <a:path w="49529" h="49529">
                  <a:moveTo>
                    <a:pt x="48983" y="24460"/>
                  </a:moveTo>
                  <a:lnTo>
                    <a:pt x="47040" y="14935"/>
                  </a:lnTo>
                  <a:lnTo>
                    <a:pt x="44665" y="11430"/>
                  </a:lnTo>
                  <a:lnTo>
                    <a:pt x="44665" y="24460"/>
                  </a:lnTo>
                  <a:lnTo>
                    <a:pt x="43053" y="32334"/>
                  </a:lnTo>
                  <a:lnTo>
                    <a:pt x="38709" y="38747"/>
                  </a:lnTo>
                  <a:lnTo>
                    <a:pt x="32321" y="43065"/>
                  </a:lnTo>
                  <a:lnTo>
                    <a:pt x="24511" y="44653"/>
                  </a:lnTo>
                  <a:lnTo>
                    <a:pt x="16598" y="43065"/>
                  </a:lnTo>
                  <a:lnTo>
                    <a:pt x="10198" y="38735"/>
                  </a:lnTo>
                  <a:lnTo>
                    <a:pt x="5892" y="32321"/>
                  </a:lnTo>
                  <a:lnTo>
                    <a:pt x="4318" y="24460"/>
                  </a:lnTo>
                  <a:lnTo>
                    <a:pt x="5892" y="16624"/>
                  </a:lnTo>
                  <a:lnTo>
                    <a:pt x="10198" y="10223"/>
                  </a:lnTo>
                  <a:lnTo>
                    <a:pt x="16624" y="5905"/>
                  </a:lnTo>
                  <a:lnTo>
                    <a:pt x="24511" y="4318"/>
                  </a:lnTo>
                  <a:lnTo>
                    <a:pt x="32321" y="5918"/>
                  </a:lnTo>
                  <a:lnTo>
                    <a:pt x="38722" y="10236"/>
                  </a:lnTo>
                  <a:lnTo>
                    <a:pt x="43065" y="16624"/>
                  </a:lnTo>
                  <a:lnTo>
                    <a:pt x="44665" y="24460"/>
                  </a:lnTo>
                  <a:lnTo>
                    <a:pt x="44665" y="11430"/>
                  </a:lnTo>
                  <a:lnTo>
                    <a:pt x="41783" y="7162"/>
                  </a:lnTo>
                  <a:lnTo>
                    <a:pt x="37566" y="4318"/>
                  </a:lnTo>
                  <a:lnTo>
                    <a:pt x="33997" y="1930"/>
                  </a:lnTo>
                  <a:lnTo>
                    <a:pt x="24511" y="0"/>
                  </a:lnTo>
                  <a:lnTo>
                    <a:pt x="14947" y="1943"/>
                  </a:lnTo>
                  <a:lnTo>
                    <a:pt x="7162" y="7175"/>
                  </a:lnTo>
                  <a:lnTo>
                    <a:pt x="1917" y="14947"/>
                  </a:lnTo>
                  <a:lnTo>
                    <a:pt x="0" y="24460"/>
                  </a:lnTo>
                  <a:lnTo>
                    <a:pt x="1930" y="34010"/>
                  </a:lnTo>
                  <a:lnTo>
                    <a:pt x="7175" y="41795"/>
                  </a:lnTo>
                  <a:lnTo>
                    <a:pt x="14947" y="47040"/>
                  </a:lnTo>
                  <a:lnTo>
                    <a:pt x="24511" y="48971"/>
                  </a:lnTo>
                  <a:lnTo>
                    <a:pt x="34010" y="47040"/>
                  </a:lnTo>
                  <a:lnTo>
                    <a:pt x="37541" y="44653"/>
                  </a:lnTo>
                  <a:lnTo>
                    <a:pt x="41795" y="41783"/>
                  </a:lnTo>
                  <a:lnTo>
                    <a:pt x="47040" y="33997"/>
                  </a:lnTo>
                  <a:lnTo>
                    <a:pt x="48983" y="244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275723" y="333439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607" y="0"/>
                  </a:moveTo>
                  <a:lnTo>
                    <a:pt x="3352" y="0"/>
                  </a:lnTo>
                  <a:lnTo>
                    <a:pt x="0" y="3352"/>
                  </a:lnTo>
                  <a:lnTo>
                    <a:pt x="0" y="7492"/>
                  </a:lnTo>
                  <a:lnTo>
                    <a:pt x="0" y="11607"/>
                  </a:lnTo>
                  <a:lnTo>
                    <a:pt x="3352" y="14985"/>
                  </a:lnTo>
                  <a:lnTo>
                    <a:pt x="11607" y="14985"/>
                  </a:lnTo>
                  <a:lnTo>
                    <a:pt x="14973" y="11607"/>
                  </a:lnTo>
                  <a:lnTo>
                    <a:pt x="14973" y="3352"/>
                  </a:lnTo>
                  <a:lnTo>
                    <a:pt x="1160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273577" y="333225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947" y="0"/>
                  </a:moveTo>
                  <a:lnTo>
                    <a:pt x="4318" y="0"/>
                  </a:lnTo>
                  <a:lnTo>
                    <a:pt x="0" y="4305"/>
                  </a:lnTo>
                  <a:lnTo>
                    <a:pt x="0" y="14973"/>
                  </a:lnTo>
                  <a:lnTo>
                    <a:pt x="4305" y="19291"/>
                  </a:lnTo>
                  <a:lnTo>
                    <a:pt x="14960" y="19278"/>
                  </a:lnTo>
                  <a:lnTo>
                    <a:pt x="19265" y="14973"/>
                  </a:lnTo>
                  <a:lnTo>
                    <a:pt x="6693" y="14960"/>
                  </a:lnTo>
                  <a:lnTo>
                    <a:pt x="4318" y="12560"/>
                  </a:lnTo>
                  <a:lnTo>
                    <a:pt x="4305" y="6692"/>
                  </a:lnTo>
                  <a:lnTo>
                    <a:pt x="6692" y="4305"/>
                  </a:lnTo>
                  <a:lnTo>
                    <a:pt x="19278" y="4305"/>
                  </a:lnTo>
                  <a:lnTo>
                    <a:pt x="14947" y="0"/>
                  </a:lnTo>
                  <a:close/>
                </a:path>
                <a:path w="19685" h="19685">
                  <a:moveTo>
                    <a:pt x="19278" y="4305"/>
                  </a:moveTo>
                  <a:lnTo>
                    <a:pt x="6692" y="4305"/>
                  </a:lnTo>
                  <a:lnTo>
                    <a:pt x="12547" y="4318"/>
                  </a:lnTo>
                  <a:lnTo>
                    <a:pt x="14960" y="6692"/>
                  </a:lnTo>
                  <a:lnTo>
                    <a:pt x="14960" y="12560"/>
                  </a:lnTo>
                  <a:lnTo>
                    <a:pt x="12547" y="14973"/>
                  </a:lnTo>
                  <a:lnTo>
                    <a:pt x="19265" y="14973"/>
                  </a:lnTo>
                  <a:lnTo>
                    <a:pt x="19278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227578" y="3388779"/>
              <a:ext cx="106045" cy="55244"/>
            </a:xfrm>
            <a:custGeom>
              <a:avLst/>
              <a:gdLst/>
              <a:ahLst/>
              <a:cxnLst/>
              <a:rect l="l" t="t" r="r" b="b"/>
              <a:pathLst>
                <a:path w="106045" h="55245">
                  <a:moveTo>
                    <a:pt x="105625" y="0"/>
                  </a:moveTo>
                  <a:lnTo>
                    <a:pt x="0" y="0"/>
                  </a:lnTo>
                  <a:lnTo>
                    <a:pt x="0" y="54711"/>
                  </a:lnTo>
                  <a:lnTo>
                    <a:pt x="105625" y="54711"/>
                  </a:lnTo>
                  <a:lnTo>
                    <a:pt x="105625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225419" y="3387089"/>
              <a:ext cx="110489" cy="58419"/>
            </a:xfrm>
            <a:custGeom>
              <a:avLst/>
              <a:gdLst/>
              <a:ahLst/>
              <a:cxnLst/>
              <a:rect l="l" t="t" r="r" b="b"/>
              <a:pathLst>
                <a:path w="110489" h="58420">
                  <a:moveTo>
                    <a:pt x="109943" y="0"/>
                  </a:moveTo>
                  <a:lnTo>
                    <a:pt x="105625" y="0"/>
                  </a:lnTo>
                  <a:lnTo>
                    <a:pt x="105625" y="3810"/>
                  </a:lnTo>
                  <a:lnTo>
                    <a:pt x="105625" y="54610"/>
                  </a:lnTo>
                  <a:lnTo>
                    <a:pt x="4318" y="54610"/>
                  </a:lnTo>
                  <a:lnTo>
                    <a:pt x="4318" y="3810"/>
                  </a:lnTo>
                  <a:lnTo>
                    <a:pt x="105625" y="3810"/>
                  </a:lnTo>
                  <a:lnTo>
                    <a:pt x="10562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610"/>
                  </a:lnTo>
                  <a:lnTo>
                    <a:pt x="0" y="58420"/>
                  </a:lnTo>
                  <a:lnTo>
                    <a:pt x="2159" y="58420"/>
                  </a:lnTo>
                  <a:lnTo>
                    <a:pt x="109943" y="58420"/>
                  </a:lnTo>
                  <a:lnTo>
                    <a:pt x="109943" y="55880"/>
                  </a:lnTo>
                  <a:lnTo>
                    <a:pt x="109943" y="54610"/>
                  </a:lnTo>
                  <a:lnTo>
                    <a:pt x="109943" y="3810"/>
                  </a:lnTo>
                  <a:lnTo>
                    <a:pt x="1099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238512" y="339943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36" y="0"/>
                  </a:moveTo>
                  <a:lnTo>
                    <a:pt x="7772" y="0"/>
                  </a:lnTo>
                  <a:lnTo>
                    <a:pt x="0" y="7797"/>
                  </a:lnTo>
                  <a:lnTo>
                    <a:pt x="0" y="26974"/>
                  </a:lnTo>
                  <a:lnTo>
                    <a:pt x="7772" y="34734"/>
                  </a:lnTo>
                  <a:lnTo>
                    <a:pt x="26936" y="34734"/>
                  </a:lnTo>
                  <a:lnTo>
                    <a:pt x="34721" y="26974"/>
                  </a:lnTo>
                  <a:lnTo>
                    <a:pt x="34721" y="17399"/>
                  </a:lnTo>
                  <a:lnTo>
                    <a:pt x="34721" y="7797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236353" y="339727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519" y="0"/>
                  </a:moveTo>
                  <a:lnTo>
                    <a:pt x="11921" y="1543"/>
                  </a:lnTo>
                  <a:lnTo>
                    <a:pt x="5716" y="5735"/>
                  </a:lnTo>
                  <a:lnTo>
                    <a:pt x="1533" y="11949"/>
                  </a:lnTo>
                  <a:lnTo>
                    <a:pt x="0" y="19558"/>
                  </a:lnTo>
                  <a:lnTo>
                    <a:pt x="1533" y="27147"/>
                  </a:lnTo>
                  <a:lnTo>
                    <a:pt x="5716" y="33343"/>
                  </a:lnTo>
                  <a:lnTo>
                    <a:pt x="11921" y="37520"/>
                  </a:lnTo>
                  <a:lnTo>
                    <a:pt x="19519" y="39052"/>
                  </a:lnTo>
                  <a:lnTo>
                    <a:pt x="27113" y="37520"/>
                  </a:lnTo>
                  <a:lnTo>
                    <a:pt x="31271" y="34721"/>
                  </a:lnTo>
                  <a:lnTo>
                    <a:pt x="11125" y="34721"/>
                  </a:lnTo>
                  <a:lnTo>
                    <a:pt x="4330" y="27927"/>
                  </a:lnTo>
                  <a:lnTo>
                    <a:pt x="4330" y="11150"/>
                  </a:lnTo>
                  <a:lnTo>
                    <a:pt x="11125" y="4343"/>
                  </a:lnTo>
                  <a:lnTo>
                    <a:pt x="31220" y="4318"/>
                  </a:lnTo>
                  <a:lnTo>
                    <a:pt x="27113" y="1543"/>
                  </a:lnTo>
                  <a:lnTo>
                    <a:pt x="19519" y="0"/>
                  </a:lnTo>
                  <a:close/>
                </a:path>
                <a:path w="39370" h="39370">
                  <a:moveTo>
                    <a:pt x="31220" y="4318"/>
                  </a:moveTo>
                  <a:lnTo>
                    <a:pt x="19519" y="4318"/>
                  </a:lnTo>
                  <a:lnTo>
                    <a:pt x="27889" y="4343"/>
                  </a:lnTo>
                  <a:lnTo>
                    <a:pt x="34709" y="11150"/>
                  </a:lnTo>
                  <a:lnTo>
                    <a:pt x="34709" y="27927"/>
                  </a:lnTo>
                  <a:lnTo>
                    <a:pt x="27901" y="34721"/>
                  </a:lnTo>
                  <a:lnTo>
                    <a:pt x="31271" y="34721"/>
                  </a:lnTo>
                  <a:lnTo>
                    <a:pt x="33318" y="33343"/>
                  </a:lnTo>
                  <a:lnTo>
                    <a:pt x="37504" y="27147"/>
                  </a:lnTo>
                  <a:lnTo>
                    <a:pt x="39039" y="19558"/>
                  </a:lnTo>
                  <a:lnTo>
                    <a:pt x="37504" y="11949"/>
                  </a:lnTo>
                  <a:lnTo>
                    <a:pt x="33318" y="5735"/>
                  </a:lnTo>
                  <a:lnTo>
                    <a:pt x="31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241776" y="340273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82" y="0"/>
                  </a:moveTo>
                  <a:lnTo>
                    <a:pt x="6311" y="0"/>
                  </a:lnTo>
                  <a:lnTo>
                    <a:pt x="0" y="6273"/>
                  </a:lnTo>
                  <a:lnTo>
                    <a:pt x="0" y="22707"/>
                  </a:lnTo>
                  <a:lnTo>
                    <a:pt x="5448" y="28155"/>
                  </a:lnTo>
                  <a:lnTo>
                    <a:pt x="21882" y="28155"/>
                  </a:lnTo>
                  <a:lnTo>
                    <a:pt x="28181" y="21856"/>
                  </a:lnTo>
                  <a:lnTo>
                    <a:pt x="28181" y="14097"/>
                  </a:lnTo>
                  <a:lnTo>
                    <a:pt x="28181" y="6273"/>
                  </a:lnTo>
                  <a:lnTo>
                    <a:pt x="21882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239617" y="3400577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6256" y="0"/>
                  </a:moveTo>
                  <a:lnTo>
                    <a:pt x="7289" y="12"/>
                  </a:lnTo>
                  <a:lnTo>
                    <a:pt x="25" y="7251"/>
                  </a:lnTo>
                  <a:lnTo>
                    <a:pt x="0" y="20993"/>
                  </a:lnTo>
                  <a:lnTo>
                    <a:pt x="1536" y="25146"/>
                  </a:lnTo>
                  <a:lnTo>
                    <a:pt x="7340" y="30949"/>
                  </a:lnTo>
                  <a:lnTo>
                    <a:pt x="11493" y="32486"/>
                  </a:lnTo>
                  <a:lnTo>
                    <a:pt x="25222" y="32473"/>
                  </a:lnTo>
                  <a:lnTo>
                    <a:pt x="29547" y="28155"/>
                  </a:lnTo>
                  <a:lnTo>
                    <a:pt x="12369" y="28143"/>
                  </a:lnTo>
                  <a:lnTo>
                    <a:pt x="9474" y="26962"/>
                  </a:lnTo>
                  <a:lnTo>
                    <a:pt x="5511" y="22999"/>
                  </a:lnTo>
                  <a:lnTo>
                    <a:pt x="4330" y="20104"/>
                  </a:lnTo>
                  <a:lnTo>
                    <a:pt x="4330" y="9626"/>
                  </a:lnTo>
                  <a:lnTo>
                    <a:pt x="9664" y="4318"/>
                  </a:lnTo>
                  <a:lnTo>
                    <a:pt x="29542" y="4318"/>
                  </a:lnTo>
                  <a:lnTo>
                    <a:pt x="25222" y="12"/>
                  </a:lnTo>
                  <a:lnTo>
                    <a:pt x="16256" y="0"/>
                  </a:lnTo>
                  <a:close/>
                </a:path>
                <a:path w="33020" h="33020">
                  <a:moveTo>
                    <a:pt x="29542" y="4318"/>
                  </a:moveTo>
                  <a:lnTo>
                    <a:pt x="22847" y="4318"/>
                  </a:lnTo>
                  <a:lnTo>
                    <a:pt x="28181" y="9626"/>
                  </a:lnTo>
                  <a:lnTo>
                    <a:pt x="28168" y="22821"/>
                  </a:lnTo>
                  <a:lnTo>
                    <a:pt x="22847" y="28143"/>
                  </a:lnTo>
                  <a:lnTo>
                    <a:pt x="16256" y="28155"/>
                  </a:lnTo>
                  <a:lnTo>
                    <a:pt x="29560" y="28143"/>
                  </a:lnTo>
                  <a:lnTo>
                    <a:pt x="32499" y="25209"/>
                  </a:lnTo>
                  <a:lnTo>
                    <a:pt x="32486" y="7251"/>
                  </a:lnTo>
                  <a:lnTo>
                    <a:pt x="295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247593" y="340874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08" y="0"/>
                  </a:lnTo>
                  <a:lnTo>
                    <a:pt x="0" y="3695"/>
                  </a:lnTo>
                  <a:lnTo>
                    <a:pt x="0" y="12852"/>
                  </a:lnTo>
                  <a:lnTo>
                    <a:pt x="3708" y="16548"/>
                  </a:lnTo>
                  <a:lnTo>
                    <a:pt x="12865" y="16548"/>
                  </a:lnTo>
                  <a:lnTo>
                    <a:pt x="16560" y="12852"/>
                  </a:lnTo>
                  <a:lnTo>
                    <a:pt x="16560" y="8280"/>
                  </a:lnTo>
                  <a:lnTo>
                    <a:pt x="16560" y="3695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284880" y="339943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36" y="0"/>
                  </a:moveTo>
                  <a:lnTo>
                    <a:pt x="7785" y="0"/>
                  </a:lnTo>
                  <a:lnTo>
                    <a:pt x="0" y="7797"/>
                  </a:lnTo>
                  <a:lnTo>
                    <a:pt x="0" y="26974"/>
                  </a:lnTo>
                  <a:lnTo>
                    <a:pt x="7785" y="34734"/>
                  </a:lnTo>
                  <a:lnTo>
                    <a:pt x="26936" y="34734"/>
                  </a:lnTo>
                  <a:lnTo>
                    <a:pt x="34721" y="26974"/>
                  </a:lnTo>
                  <a:lnTo>
                    <a:pt x="34721" y="17399"/>
                  </a:lnTo>
                  <a:lnTo>
                    <a:pt x="34721" y="7797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282721" y="339727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532" y="0"/>
                  </a:moveTo>
                  <a:lnTo>
                    <a:pt x="11933" y="1543"/>
                  </a:lnTo>
                  <a:lnTo>
                    <a:pt x="5727" y="5735"/>
                  </a:lnTo>
                  <a:lnTo>
                    <a:pt x="1541" y="11949"/>
                  </a:lnTo>
                  <a:lnTo>
                    <a:pt x="0" y="19558"/>
                  </a:lnTo>
                  <a:lnTo>
                    <a:pt x="1541" y="27147"/>
                  </a:lnTo>
                  <a:lnTo>
                    <a:pt x="5727" y="33343"/>
                  </a:lnTo>
                  <a:lnTo>
                    <a:pt x="11933" y="37520"/>
                  </a:lnTo>
                  <a:lnTo>
                    <a:pt x="19532" y="39052"/>
                  </a:lnTo>
                  <a:lnTo>
                    <a:pt x="27118" y="37520"/>
                  </a:lnTo>
                  <a:lnTo>
                    <a:pt x="31274" y="34721"/>
                  </a:lnTo>
                  <a:lnTo>
                    <a:pt x="11125" y="34721"/>
                  </a:lnTo>
                  <a:lnTo>
                    <a:pt x="4343" y="27927"/>
                  </a:lnTo>
                  <a:lnTo>
                    <a:pt x="4343" y="11150"/>
                  </a:lnTo>
                  <a:lnTo>
                    <a:pt x="11137" y="4343"/>
                  </a:lnTo>
                  <a:lnTo>
                    <a:pt x="31228" y="4318"/>
                  </a:lnTo>
                  <a:lnTo>
                    <a:pt x="27124" y="1543"/>
                  </a:lnTo>
                  <a:lnTo>
                    <a:pt x="19532" y="0"/>
                  </a:lnTo>
                  <a:close/>
                </a:path>
                <a:path w="39370" h="39370">
                  <a:moveTo>
                    <a:pt x="31228" y="4318"/>
                  </a:moveTo>
                  <a:lnTo>
                    <a:pt x="19532" y="4318"/>
                  </a:lnTo>
                  <a:lnTo>
                    <a:pt x="27901" y="4343"/>
                  </a:lnTo>
                  <a:lnTo>
                    <a:pt x="34709" y="11150"/>
                  </a:lnTo>
                  <a:lnTo>
                    <a:pt x="34709" y="27927"/>
                  </a:lnTo>
                  <a:lnTo>
                    <a:pt x="27914" y="34721"/>
                  </a:lnTo>
                  <a:lnTo>
                    <a:pt x="31274" y="34721"/>
                  </a:lnTo>
                  <a:lnTo>
                    <a:pt x="33320" y="33343"/>
                  </a:lnTo>
                  <a:lnTo>
                    <a:pt x="37504" y="27147"/>
                  </a:lnTo>
                  <a:lnTo>
                    <a:pt x="39039" y="19558"/>
                  </a:lnTo>
                  <a:lnTo>
                    <a:pt x="37506" y="11949"/>
                  </a:lnTo>
                  <a:lnTo>
                    <a:pt x="33324" y="5735"/>
                  </a:lnTo>
                  <a:lnTo>
                    <a:pt x="3122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288156" y="340273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69" y="0"/>
                  </a:moveTo>
                  <a:lnTo>
                    <a:pt x="6311" y="0"/>
                  </a:lnTo>
                  <a:lnTo>
                    <a:pt x="0" y="6273"/>
                  </a:lnTo>
                  <a:lnTo>
                    <a:pt x="0" y="22707"/>
                  </a:lnTo>
                  <a:lnTo>
                    <a:pt x="5448" y="28155"/>
                  </a:lnTo>
                  <a:lnTo>
                    <a:pt x="21869" y="28155"/>
                  </a:lnTo>
                  <a:lnTo>
                    <a:pt x="28168" y="21856"/>
                  </a:lnTo>
                  <a:lnTo>
                    <a:pt x="28168" y="14097"/>
                  </a:lnTo>
                  <a:lnTo>
                    <a:pt x="28168" y="6273"/>
                  </a:lnTo>
                  <a:lnTo>
                    <a:pt x="21869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285997" y="3400577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6243" y="0"/>
                  </a:moveTo>
                  <a:lnTo>
                    <a:pt x="7289" y="12"/>
                  </a:lnTo>
                  <a:lnTo>
                    <a:pt x="12" y="7251"/>
                  </a:lnTo>
                  <a:lnTo>
                    <a:pt x="0" y="20993"/>
                  </a:lnTo>
                  <a:lnTo>
                    <a:pt x="1536" y="25146"/>
                  </a:lnTo>
                  <a:lnTo>
                    <a:pt x="7340" y="30949"/>
                  </a:lnTo>
                  <a:lnTo>
                    <a:pt x="11480" y="32486"/>
                  </a:lnTo>
                  <a:lnTo>
                    <a:pt x="25222" y="32473"/>
                  </a:lnTo>
                  <a:lnTo>
                    <a:pt x="29540" y="28155"/>
                  </a:lnTo>
                  <a:lnTo>
                    <a:pt x="12369" y="28143"/>
                  </a:lnTo>
                  <a:lnTo>
                    <a:pt x="9474" y="26962"/>
                  </a:lnTo>
                  <a:lnTo>
                    <a:pt x="5511" y="22999"/>
                  </a:lnTo>
                  <a:lnTo>
                    <a:pt x="4330" y="20104"/>
                  </a:lnTo>
                  <a:lnTo>
                    <a:pt x="4317" y="9626"/>
                  </a:lnTo>
                  <a:lnTo>
                    <a:pt x="9664" y="4318"/>
                  </a:lnTo>
                  <a:lnTo>
                    <a:pt x="29535" y="4318"/>
                  </a:lnTo>
                  <a:lnTo>
                    <a:pt x="25222" y="12"/>
                  </a:lnTo>
                  <a:lnTo>
                    <a:pt x="16243" y="0"/>
                  </a:lnTo>
                  <a:close/>
                </a:path>
                <a:path w="33020" h="33020">
                  <a:moveTo>
                    <a:pt x="29535" y="4318"/>
                  </a:moveTo>
                  <a:lnTo>
                    <a:pt x="22847" y="4318"/>
                  </a:lnTo>
                  <a:lnTo>
                    <a:pt x="28168" y="9626"/>
                  </a:lnTo>
                  <a:lnTo>
                    <a:pt x="28168" y="22821"/>
                  </a:lnTo>
                  <a:lnTo>
                    <a:pt x="22847" y="28143"/>
                  </a:lnTo>
                  <a:lnTo>
                    <a:pt x="16243" y="28155"/>
                  </a:lnTo>
                  <a:lnTo>
                    <a:pt x="29552" y="28143"/>
                  </a:lnTo>
                  <a:lnTo>
                    <a:pt x="32486" y="25209"/>
                  </a:lnTo>
                  <a:lnTo>
                    <a:pt x="32473" y="7251"/>
                  </a:lnTo>
                  <a:lnTo>
                    <a:pt x="2953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293960" y="340874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21" y="0"/>
                  </a:lnTo>
                  <a:lnTo>
                    <a:pt x="0" y="3695"/>
                  </a:lnTo>
                  <a:lnTo>
                    <a:pt x="0" y="12852"/>
                  </a:lnTo>
                  <a:lnTo>
                    <a:pt x="3721" y="16548"/>
                  </a:lnTo>
                  <a:lnTo>
                    <a:pt x="12865" y="16548"/>
                  </a:lnTo>
                  <a:lnTo>
                    <a:pt x="16560" y="12852"/>
                  </a:lnTo>
                  <a:lnTo>
                    <a:pt x="16560" y="8280"/>
                  </a:lnTo>
                  <a:lnTo>
                    <a:pt x="16560" y="3695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235833" y="3380879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>
                  <a:moveTo>
                    <a:pt x="88417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235833" y="3378733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417" y="0"/>
                  </a:moveTo>
                  <a:lnTo>
                    <a:pt x="0" y="0"/>
                  </a:lnTo>
                  <a:lnTo>
                    <a:pt x="0" y="4305"/>
                  </a:lnTo>
                  <a:lnTo>
                    <a:pt x="88417" y="4305"/>
                  </a:lnTo>
                  <a:lnTo>
                    <a:pt x="884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235833" y="3384435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5">
                  <a:moveTo>
                    <a:pt x="89115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235833" y="3382276"/>
              <a:ext cx="89535" cy="4445"/>
            </a:xfrm>
            <a:custGeom>
              <a:avLst/>
              <a:gdLst/>
              <a:ahLst/>
              <a:cxnLst/>
              <a:rect l="l" t="t" r="r" b="b"/>
              <a:pathLst>
                <a:path w="89535" h="4445">
                  <a:moveTo>
                    <a:pt x="89115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89115" y="4317"/>
                  </a:lnTo>
                  <a:lnTo>
                    <a:pt x="89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476561" y="3296348"/>
              <a:ext cx="94615" cy="92710"/>
            </a:xfrm>
            <a:custGeom>
              <a:avLst/>
              <a:gdLst/>
              <a:ahLst/>
              <a:cxnLst/>
              <a:rect l="l" t="t" r="r" b="b"/>
              <a:pathLst>
                <a:path w="94614" h="92710">
                  <a:moveTo>
                    <a:pt x="0" y="92430"/>
                  </a:moveTo>
                  <a:lnTo>
                    <a:pt x="94322" y="92430"/>
                  </a:lnTo>
                  <a:lnTo>
                    <a:pt x="94322" y="0"/>
                  </a:lnTo>
                  <a:lnTo>
                    <a:pt x="0" y="0"/>
                  </a:lnTo>
                  <a:lnTo>
                    <a:pt x="0" y="9243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474402" y="3294379"/>
              <a:ext cx="99060" cy="94615"/>
            </a:xfrm>
            <a:custGeom>
              <a:avLst/>
              <a:gdLst/>
              <a:ahLst/>
              <a:cxnLst/>
              <a:rect l="l" t="t" r="r" b="b"/>
              <a:pathLst>
                <a:path w="99060" h="94614">
                  <a:moveTo>
                    <a:pt x="98628" y="0"/>
                  </a:moveTo>
                  <a:lnTo>
                    <a:pt x="94310" y="0"/>
                  </a:lnTo>
                  <a:lnTo>
                    <a:pt x="94310" y="3810"/>
                  </a:lnTo>
                  <a:lnTo>
                    <a:pt x="94310" y="93980"/>
                  </a:lnTo>
                  <a:lnTo>
                    <a:pt x="4318" y="93980"/>
                  </a:lnTo>
                  <a:lnTo>
                    <a:pt x="4318" y="3810"/>
                  </a:lnTo>
                  <a:lnTo>
                    <a:pt x="94310" y="3810"/>
                  </a:lnTo>
                  <a:lnTo>
                    <a:pt x="943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93980"/>
                  </a:lnTo>
                  <a:lnTo>
                    <a:pt x="0" y="94399"/>
                  </a:lnTo>
                  <a:lnTo>
                    <a:pt x="2159" y="94399"/>
                  </a:lnTo>
                  <a:lnTo>
                    <a:pt x="4318" y="94399"/>
                  </a:lnTo>
                  <a:lnTo>
                    <a:pt x="98628" y="94399"/>
                  </a:lnTo>
                  <a:lnTo>
                    <a:pt x="98628" y="93980"/>
                  </a:lnTo>
                  <a:lnTo>
                    <a:pt x="98628" y="3810"/>
                  </a:lnTo>
                  <a:lnTo>
                    <a:pt x="986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506000" y="332137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220" y="20116"/>
                  </a:moveTo>
                  <a:lnTo>
                    <a:pt x="38633" y="12293"/>
                  </a:lnTo>
                  <a:lnTo>
                    <a:pt x="34328" y="5892"/>
                  </a:lnTo>
                  <a:lnTo>
                    <a:pt x="27927" y="1587"/>
                  </a:lnTo>
                  <a:lnTo>
                    <a:pt x="20104" y="0"/>
                  </a:lnTo>
                  <a:lnTo>
                    <a:pt x="12268" y="1587"/>
                  </a:lnTo>
                  <a:lnTo>
                    <a:pt x="5880" y="5892"/>
                  </a:lnTo>
                  <a:lnTo>
                    <a:pt x="1574" y="12293"/>
                  </a:lnTo>
                  <a:lnTo>
                    <a:pt x="0" y="20116"/>
                  </a:lnTo>
                  <a:lnTo>
                    <a:pt x="1574" y="27940"/>
                  </a:lnTo>
                  <a:lnTo>
                    <a:pt x="5880" y="34328"/>
                  </a:lnTo>
                  <a:lnTo>
                    <a:pt x="12268" y="38633"/>
                  </a:lnTo>
                  <a:lnTo>
                    <a:pt x="20104" y="40208"/>
                  </a:lnTo>
                  <a:lnTo>
                    <a:pt x="27927" y="38633"/>
                  </a:lnTo>
                  <a:lnTo>
                    <a:pt x="34328" y="34328"/>
                  </a:lnTo>
                  <a:lnTo>
                    <a:pt x="38633" y="27940"/>
                  </a:lnTo>
                  <a:lnTo>
                    <a:pt x="40220" y="20116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502063" y="3317506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0157" y="23990"/>
                  </a:moveTo>
                  <a:lnTo>
                    <a:pt x="35166" y="15379"/>
                  </a:lnTo>
                  <a:lnTo>
                    <a:pt x="35166" y="23990"/>
                  </a:lnTo>
                  <a:lnTo>
                    <a:pt x="29819" y="33261"/>
                  </a:lnTo>
                  <a:lnTo>
                    <a:pt x="19138" y="33261"/>
                  </a:lnTo>
                  <a:lnTo>
                    <a:pt x="13766" y="23990"/>
                  </a:lnTo>
                  <a:lnTo>
                    <a:pt x="19138" y="14732"/>
                  </a:lnTo>
                  <a:lnTo>
                    <a:pt x="29806" y="14732"/>
                  </a:lnTo>
                  <a:lnTo>
                    <a:pt x="35166" y="23990"/>
                  </a:lnTo>
                  <a:lnTo>
                    <a:pt x="35166" y="15379"/>
                  </a:lnTo>
                  <a:lnTo>
                    <a:pt x="34798" y="14732"/>
                  </a:lnTo>
                  <a:lnTo>
                    <a:pt x="32308" y="10426"/>
                  </a:lnTo>
                  <a:lnTo>
                    <a:pt x="31064" y="10426"/>
                  </a:lnTo>
                  <a:lnTo>
                    <a:pt x="16649" y="10426"/>
                  </a:lnTo>
                  <a:lnTo>
                    <a:pt x="8775" y="23990"/>
                  </a:lnTo>
                  <a:lnTo>
                    <a:pt x="16649" y="37579"/>
                  </a:lnTo>
                  <a:lnTo>
                    <a:pt x="32308" y="37579"/>
                  </a:lnTo>
                  <a:lnTo>
                    <a:pt x="34798" y="33261"/>
                  </a:lnTo>
                  <a:lnTo>
                    <a:pt x="40157" y="23990"/>
                  </a:lnTo>
                  <a:close/>
                </a:path>
                <a:path w="49529" h="49529">
                  <a:moveTo>
                    <a:pt x="48983" y="24460"/>
                  </a:moveTo>
                  <a:lnTo>
                    <a:pt x="47040" y="14935"/>
                  </a:lnTo>
                  <a:lnTo>
                    <a:pt x="44665" y="11430"/>
                  </a:lnTo>
                  <a:lnTo>
                    <a:pt x="44665" y="24460"/>
                  </a:lnTo>
                  <a:lnTo>
                    <a:pt x="43053" y="32334"/>
                  </a:lnTo>
                  <a:lnTo>
                    <a:pt x="38696" y="38747"/>
                  </a:lnTo>
                  <a:lnTo>
                    <a:pt x="32321" y="43065"/>
                  </a:lnTo>
                  <a:lnTo>
                    <a:pt x="24511" y="44653"/>
                  </a:lnTo>
                  <a:lnTo>
                    <a:pt x="16598" y="43065"/>
                  </a:lnTo>
                  <a:lnTo>
                    <a:pt x="10198" y="38735"/>
                  </a:lnTo>
                  <a:lnTo>
                    <a:pt x="5892" y="32321"/>
                  </a:lnTo>
                  <a:lnTo>
                    <a:pt x="4318" y="24460"/>
                  </a:lnTo>
                  <a:lnTo>
                    <a:pt x="5892" y="16624"/>
                  </a:lnTo>
                  <a:lnTo>
                    <a:pt x="10198" y="10223"/>
                  </a:lnTo>
                  <a:lnTo>
                    <a:pt x="16611" y="5905"/>
                  </a:lnTo>
                  <a:lnTo>
                    <a:pt x="24511" y="4318"/>
                  </a:lnTo>
                  <a:lnTo>
                    <a:pt x="32321" y="5918"/>
                  </a:lnTo>
                  <a:lnTo>
                    <a:pt x="38722" y="10236"/>
                  </a:lnTo>
                  <a:lnTo>
                    <a:pt x="43053" y="16624"/>
                  </a:lnTo>
                  <a:lnTo>
                    <a:pt x="44665" y="24460"/>
                  </a:lnTo>
                  <a:lnTo>
                    <a:pt x="44665" y="11430"/>
                  </a:lnTo>
                  <a:lnTo>
                    <a:pt x="41783" y="7162"/>
                  </a:lnTo>
                  <a:lnTo>
                    <a:pt x="37566" y="4318"/>
                  </a:lnTo>
                  <a:lnTo>
                    <a:pt x="33997" y="1930"/>
                  </a:lnTo>
                  <a:lnTo>
                    <a:pt x="24511" y="0"/>
                  </a:lnTo>
                  <a:lnTo>
                    <a:pt x="14947" y="1943"/>
                  </a:lnTo>
                  <a:lnTo>
                    <a:pt x="7162" y="7175"/>
                  </a:lnTo>
                  <a:lnTo>
                    <a:pt x="1917" y="14947"/>
                  </a:lnTo>
                  <a:lnTo>
                    <a:pt x="0" y="24460"/>
                  </a:lnTo>
                  <a:lnTo>
                    <a:pt x="1917" y="34010"/>
                  </a:lnTo>
                  <a:lnTo>
                    <a:pt x="7175" y="41795"/>
                  </a:lnTo>
                  <a:lnTo>
                    <a:pt x="14947" y="47040"/>
                  </a:lnTo>
                  <a:lnTo>
                    <a:pt x="24511" y="48971"/>
                  </a:lnTo>
                  <a:lnTo>
                    <a:pt x="34010" y="47040"/>
                  </a:lnTo>
                  <a:lnTo>
                    <a:pt x="37541" y="44653"/>
                  </a:lnTo>
                  <a:lnTo>
                    <a:pt x="41795" y="41783"/>
                  </a:lnTo>
                  <a:lnTo>
                    <a:pt x="47040" y="33997"/>
                  </a:lnTo>
                  <a:lnTo>
                    <a:pt x="48983" y="244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519055" y="333439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607" y="0"/>
                  </a:moveTo>
                  <a:lnTo>
                    <a:pt x="3352" y="0"/>
                  </a:lnTo>
                  <a:lnTo>
                    <a:pt x="0" y="3352"/>
                  </a:lnTo>
                  <a:lnTo>
                    <a:pt x="0" y="7492"/>
                  </a:lnTo>
                  <a:lnTo>
                    <a:pt x="0" y="11607"/>
                  </a:lnTo>
                  <a:lnTo>
                    <a:pt x="3352" y="14985"/>
                  </a:lnTo>
                  <a:lnTo>
                    <a:pt x="11607" y="14985"/>
                  </a:lnTo>
                  <a:lnTo>
                    <a:pt x="14973" y="11607"/>
                  </a:lnTo>
                  <a:lnTo>
                    <a:pt x="14973" y="3352"/>
                  </a:lnTo>
                  <a:lnTo>
                    <a:pt x="1160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516909" y="333225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947" y="0"/>
                  </a:moveTo>
                  <a:lnTo>
                    <a:pt x="4317" y="0"/>
                  </a:lnTo>
                  <a:lnTo>
                    <a:pt x="0" y="4305"/>
                  </a:lnTo>
                  <a:lnTo>
                    <a:pt x="25" y="14973"/>
                  </a:lnTo>
                  <a:lnTo>
                    <a:pt x="4305" y="19291"/>
                  </a:lnTo>
                  <a:lnTo>
                    <a:pt x="14960" y="19278"/>
                  </a:lnTo>
                  <a:lnTo>
                    <a:pt x="19253" y="14973"/>
                  </a:lnTo>
                  <a:lnTo>
                    <a:pt x="6692" y="14973"/>
                  </a:lnTo>
                  <a:lnTo>
                    <a:pt x="4317" y="12560"/>
                  </a:lnTo>
                  <a:lnTo>
                    <a:pt x="4317" y="6692"/>
                  </a:lnTo>
                  <a:lnTo>
                    <a:pt x="6680" y="4305"/>
                  </a:lnTo>
                  <a:lnTo>
                    <a:pt x="19278" y="4305"/>
                  </a:lnTo>
                  <a:lnTo>
                    <a:pt x="14947" y="0"/>
                  </a:lnTo>
                  <a:close/>
                </a:path>
                <a:path w="19685" h="19685">
                  <a:moveTo>
                    <a:pt x="19278" y="4305"/>
                  </a:moveTo>
                  <a:lnTo>
                    <a:pt x="6680" y="4305"/>
                  </a:lnTo>
                  <a:lnTo>
                    <a:pt x="12547" y="4318"/>
                  </a:lnTo>
                  <a:lnTo>
                    <a:pt x="14960" y="6692"/>
                  </a:lnTo>
                  <a:lnTo>
                    <a:pt x="14960" y="12560"/>
                  </a:lnTo>
                  <a:lnTo>
                    <a:pt x="12534" y="14973"/>
                  </a:lnTo>
                  <a:lnTo>
                    <a:pt x="19253" y="14973"/>
                  </a:lnTo>
                  <a:lnTo>
                    <a:pt x="19278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470897" y="3388779"/>
              <a:ext cx="106045" cy="55244"/>
            </a:xfrm>
            <a:custGeom>
              <a:avLst/>
              <a:gdLst/>
              <a:ahLst/>
              <a:cxnLst/>
              <a:rect l="l" t="t" r="r" b="b"/>
              <a:pathLst>
                <a:path w="106045" h="55245">
                  <a:moveTo>
                    <a:pt x="105638" y="0"/>
                  </a:moveTo>
                  <a:lnTo>
                    <a:pt x="0" y="0"/>
                  </a:lnTo>
                  <a:lnTo>
                    <a:pt x="0" y="54711"/>
                  </a:lnTo>
                  <a:lnTo>
                    <a:pt x="105638" y="54711"/>
                  </a:lnTo>
                  <a:lnTo>
                    <a:pt x="1056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468738" y="3387089"/>
              <a:ext cx="110489" cy="58419"/>
            </a:xfrm>
            <a:custGeom>
              <a:avLst/>
              <a:gdLst/>
              <a:ahLst/>
              <a:cxnLst/>
              <a:rect l="l" t="t" r="r" b="b"/>
              <a:pathLst>
                <a:path w="110489" h="58420">
                  <a:moveTo>
                    <a:pt x="109969" y="0"/>
                  </a:moveTo>
                  <a:lnTo>
                    <a:pt x="105651" y="0"/>
                  </a:lnTo>
                  <a:lnTo>
                    <a:pt x="105651" y="3810"/>
                  </a:lnTo>
                  <a:lnTo>
                    <a:pt x="105651" y="54610"/>
                  </a:lnTo>
                  <a:lnTo>
                    <a:pt x="4318" y="54610"/>
                  </a:lnTo>
                  <a:lnTo>
                    <a:pt x="4318" y="3810"/>
                  </a:lnTo>
                  <a:lnTo>
                    <a:pt x="105651" y="3810"/>
                  </a:lnTo>
                  <a:lnTo>
                    <a:pt x="105651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610"/>
                  </a:lnTo>
                  <a:lnTo>
                    <a:pt x="0" y="58420"/>
                  </a:lnTo>
                  <a:lnTo>
                    <a:pt x="2159" y="58420"/>
                  </a:lnTo>
                  <a:lnTo>
                    <a:pt x="109969" y="58420"/>
                  </a:lnTo>
                  <a:lnTo>
                    <a:pt x="109969" y="55880"/>
                  </a:lnTo>
                  <a:lnTo>
                    <a:pt x="109969" y="54610"/>
                  </a:lnTo>
                  <a:lnTo>
                    <a:pt x="109969" y="3810"/>
                  </a:lnTo>
                  <a:lnTo>
                    <a:pt x="1099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481844" y="339943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36" y="0"/>
                  </a:moveTo>
                  <a:lnTo>
                    <a:pt x="7772" y="0"/>
                  </a:lnTo>
                  <a:lnTo>
                    <a:pt x="0" y="7797"/>
                  </a:lnTo>
                  <a:lnTo>
                    <a:pt x="0" y="26974"/>
                  </a:lnTo>
                  <a:lnTo>
                    <a:pt x="7772" y="34734"/>
                  </a:lnTo>
                  <a:lnTo>
                    <a:pt x="26936" y="34734"/>
                  </a:lnTo>
                  <a:lnTo>
                    <a:pt x="34721" y="26974"/>
                  </a:lnTo>
                  <a:lnTo>
                    <a:pt x="34721" y="17399"/>
                  </a:lnTo>
                  <a:lnTo>
                    <a:pt x="34721" y="7797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479685" y="339727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519" y="0"/>
                  </a:moveTo>
                  <a:lnTo>
                    <a:pt x="11915" y="1543"/>
                  </a:lnTo>
                  <a:lnTo>
                    <a:pt x="5711" y="5735"/>
                  </a:lnTo>
                  <a:lnTo>
                    <a:pt x="1531" y="11949"/>
                  </a:lnTo>
                  <a:lnTo>
                    <a:pt x="0" y="19558"/>
                  </a:lnTo>
                  <a:lnTo>
                    <a:pt x="1533" y="27147"/>
                  </a:lnTo>
                  <a:lnTo>
                    <a:pt x="5716" y="33343"/>
                  </a:lnTo>
                  <a:lnTo>
                    <a:pt x="11921" y="37520"/>
                  </a:lnTo>
                  <a:lnTo>
                    <a:pt x="19519" y="39052"/>
                  </a:lnTo>
                  <a:lnTo>
                    <a:pt x="27111" y="37520"/>
                  </a:lnTo>
                  <a:lnTo>
                    <a:pt x="31267" y="34721"/>
                  </a:lnTo>
                  <a:lnTo>
                    <a:pt x="11112" y="34721"/>
                  </a:lnTo>
                  <a:lnTo>
                    <a:pt x="4330" y="27940"/>
                  </a:lnTo>
                  <a:lnTo>
                    <a:pt x="4330" y="11137"/>
                  </a:lnTo>
                  <a:lnTo>
                    <a:pt x="11125" y="4343"/>
                  </a:lnTo>
                  <a:lnTo>
                    <a:pt x="31216" y="4318"/>
                  </a:lnTo>
                  <a:lnTo>
                    <a:pt x="27111" y="1543"/>
                  </a:lnTo>
                  <a:lnTo>
                    <a:pt x="19519" y="0"/>
                  </a:lnTo>
                  <a:close/>
                </a:path>
                <a:path w="39370" h="39370">
                  <a:moveTo>
                    <a:pt x="31216" y="4318"/>
                  </a:moveTo>
                  <a:lnTo>
                    <a:pt x="19519" y="4318"/>
                  </a:lnTo>
                  <a:lnTo>
                    <a:pt x="27901" y="4343"/>
                  </a:lnTo>
                  <a:lnTo>
                    <a:pt x="34683" y="11137"/>
                  </a:lnTo>
                  <a:lnTo>
                    <a:pt x="34683" y="27940"/>
                  </a:lnTo>
                  <a:lnTo>
                    <a:pt x="27901" y="34721"/>
                  </a:lnTo>
                  <a:lnTo>
                    <a:pt x="31267" y="34721"/>
                  </a:lnTo>
                  <a:lnTo>
                    <a:pt x="33313" y="33343"/>
                  </a:lnTo>
                  <a:lnTo>
                    <a:pt x="37498" y="27147"/>
                  </a:lnTo>
                  <a:lnTo>
                    <a:pt x="39039" y="19558"/>
                  </a:lnTo>
                  <a:lnTo>
                    <a:pt x="37498" y="11949"/>
                  </a:lnTo>
                  <a:lnTo>
                    <a:pt x="33313" y="5735"/>
                  </a:lnTo>
                  <a:lnTo>
                    <a:pt x="3121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485121" y="340273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73"/>
                  </a:lnTo>
                  <a:lnTo>
                    <a:pt x="0" y="22707"/>
                  </a:lnTo>
                  <a:lnTo>
                    <a:pt x="5435" y="28155"/>
                  </a:lnTo>
                  <a:lnTo>
                    <a:pt x="21856" y="28155"/>
                  </a:lnTo>
                  <a:lnTo>
                    <a:pt x="28168" y="21856"/>
                  </a:lnTo>
                  <a:lnTo>
                    <a:pt x="28168" y="14097"/>
                  </a:lnTo>
                  <a:lnTo>
                    <a:pt x="28168" y="6273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482949" y="3400577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6243" y="0"/>
                  </a:moveTo>
                  <a:lnTo>
                    <a:pt x="7289" y="12"/>
                  </a:lnTo>
                  <a:lnTo>
                    <a:pt x="25" y="7251"/>
                  </a:lnTo>
                  <a:lnTo>
                    <a:pt x="0" y="20993"/>
                  </a:lnTo>
                  <a:lnTo>
                    <a:pt x="1536" y="25146"/>
                  </a:lnTo>
                  <a:lnTo>
                    <a:pt x="7340" y="30949"/>
                  </a:lnTo>
                  <a:lnTo>
                    <a:pt x="11480" y="32486"/>
                  </a:lnTo>
                  <a:lnTo>
                    <a:pt x="25222" y="32473"/>
                  </a:lnTo>
                  <a:lnTo>
                    <a:pt x="29547" y="28155"/>
                  </a:lnTo>
                  <a:lnTo>
                    <a:pt x="12369" y="28143"/>
                  </a:lnTo>
                  <a:lnTo>
                    <a:pt x="9474" y="26962"/>
                  </a:lnTo>
                  <a:lnTo>
                    <a:pt x="5524" y="22999"/>
                  </a:lnTo>
                  <a:lnTo>
                    <a:pt x="4343" y="20104"/>
                  </a:lnTo>
                  <a:lnTo>
                    <a:pt x="4330" y="9626"/>
                  </a:lnTo>
                  <a:lnTo>
                    <a:pt x="9664" y="4318"/>
                  </a:lnTo>
                  <a:lnTo>
                    <a:pt x="29535" y="4318"/>
                  </a:lnTo>
                  <a:lnTo>
                    <a:pt x="25222" y="12"/>
                  </a:lnTo>
                  <a:lnTo>
                    <a:pt x="16243" y="0"/>
                  </a:lnTo>
                  <a:close/>
                </a:path>
                <a:path w="33020" h="33020">
                  <a:moveTo>
                    <a:pt x="29535" y="4318"/>
                  </a:moveTo>
                  <a:lnTo>
                    <a:pt x="22847" y="4318"/>
                  </a:lnTo>
                  <a:lnTo>
                    <a:pt x="28181" y="9626"/>
                  </a:lnTo>
                  <a:lnTo>
                    <a:pt x="28168" y="22821"/>
                  </a:lnTo>
                  <a:lnTo>
                    <a:pt x="22847" y="28143"/>
                  </a:lnTo>
                  <a:lnTo>
                    <a:pt x="16243" y="28155"/>
                  </a:lnTo>
                  <a:lnTo>
                    <a:pt x="29560" y="28143"/>
                  </a:lnTo>
                  <a:lnTo>
                    <a:pt x="32499" y="25209"/>
                  </a:lnTo>
                  <a:lnTo>
                    <a:pt x="32473" y="7251"/>
                  </a:lnTo>
                  <a:lnTo>
                    <a:pt x="2953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490925" y="340874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52" y="0"/>
                  </a:moveTo>
                  <a:lnTo>
                    <a:pt x="3708" y="0"/>
                  </a:lnTo>
                  <a:lnTo>
                    <a:pt x="0" y="3695"/>
                  </a:lnTo>
                  <a:lnTo>
                    <a:pt x="0" y="12852"/>
                  </a:lnTo>
                  <a:lnTo>
                    <a:pt x="3708" y="16548"/>
                  </a:lnTo>
                  <a:lnTo>
                    <a:pt x="12852" y="16548"/>
                  </a:lnTo>
                  <a:lnTo>
                    <a:pt x="16548" y="12852"/>
                  </a:lnTo>
                  <a:lnTo>
                    <a:pt x="16548" y="8280"/>
                  </a:lnTo>
                  <a:lnTo>
                    <a:pt x="16548" y="3695"/>
                  </a:lnTo>
                  <a:lnTo>
                    <a:pt x="1285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528225" y="339943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924" y="0"/>
                  </a:moveTo>
                  <a:lnTo>
                    <a:pt x="7759" y="0"/>
                  </a:lnTo>
                  <a:lnTo>
                    <a:pt x="0" y="7797"/>
                  </a:lnTo>
                  <a:lnTo>
                    <a:pt x="0" y="26974"/>
                  </a:lnTo>
                  <a:lnTo>
                    <a:pt x="7759" y="34734"/>
                  </a:lnTo>
                  <a:lnTo>
                    <a:pt x="26924" y="34734"/>
                  </a:lnTo>
                  <a:lnTo>
                    <a:pt x="34709" y="26974"/>
                  </a:lnTo>
                  <a:lnTo>
                    <a:pt x="34709" y="17399"/>
                  </a:lnTo>
                  <a:lnTo>
                    <a:pt x="34709" y="7797"/>
                  </a:lnTo>
                  <a:lnTo>
                    <a:pt x="2692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526066" y="339727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507" y="0"/>
                  </a:moveTo>
                  <a:lnTo>
                    <a:pt x="11910" y="1543"/>
                  </a:lnTo>
                  <a:lnTo>
                    <a:pt x="5710" y="5735"/>
                  </a:lnTo>
                  <a:lnTo>
                    <a:pt x="1531" y="11949"/>
                  </a:lnTo>
                  <a:lnTo>
                    <a:pt x="0" y="19558"/>
                  </a:lnTo>
                  <a:lnTo>
                    <a:pt x="1533" y="27147"/>
                  </a:lnTo>
                  <a:lnTo>
                    <a:pt x="5714" y="33343"/>
                  </a:lnTo>
                  <a:lnTo>
                    <a:pt x="11915" y="37520"/>
                  </a:lnTo>
                  <a:lnTo>
                    <a:pt x="19507" y="39052"/>
                  </a:lnTo>
                  <a:lnTo>
                    <a:pt x="27100" y="37520"/>
                  </a:lnTo>
                  <a:lnTo>
                    <a:pt x="31258" y="34721"/>
                  </a:lnTo>
                  <a:lnTo>
                    <a:pt x="11112" y="34721"/>
                  </a:lnTo>
                  <a:lnTo>
                    <a:pt x="4330" y="27940"/>
                  </a:lnTo>
                  <a:lnTo>
                    <a:pt x="4330" y="11137"/>
                  </a:lnTo>
                  <a:lnTo>
                    <a:pt x="11125" y="4343"/>
                  </a:lnTo>
                  <a:lnTo>
                    <a:pt x="31207" y="4318"/>
                  </a:lnTo>
                  <a:lnTo>
                    <a:pt x="27100" y="1543"/>
                  </a:lnTo>
                  <a:lnTo>
                    <a:pt x="19507" y="0"/>
                  </a:lnTo>
                  <a:close/>
                </a:path>
                <a:path w="39370" h="39370">
                  <a:moveTo>
                    <a:pt x="31207" y="4318"/>
                  </a:moveTo>
                  <a:lnTo>
                    <a:pt x="19507" y="4318"/>
                  </a:lnTo>
                  <a:lnTo>
                    <a:pt x="27889" y="4343"/>
                  </a:lnTo>
                  <a:lnTo>
                    <a:pt x="34683" y="11137"/>
                  </a:lnTo>
                  <a:lnTo>
                    <a:pt x="34683" y="27940"/>
                  </a:lnTo>
                  <a:lnTo>
                    <a:pt x="27889" y="34721"/>
                  </a:lnTo>
                  <a:lnTo>
                    <a:pt x="31258" y="34721"/>
                  </a:lnTo>
                  <a:lnTo>
                    <a:pt x="33305" y="33343"/>
                  </a:lnTo>
                  <a:lnTo>
                    <a:pt x="37491" y="27147"/>
                  </a:lnTo>
                  <a:lnTo>
                    <a:pt x="39027" y="19558"/>
                  </a:lnTo>
                  <a:lnTo>
                    <a:pt x="37491" y="11949"/>
                  </a:lnTo>
                  <a:lnTo>
                    <a:pt x="33305" y="5735"/>
                  </a:lnTo>
                  <a:lnTo>
                    <a:pt x="3120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531488" y="340273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69" y="0"/>
                  </a:moveTo>
                  <a:lnTo>
                    <a:pt x="6311" y="0"/>
                  </a:lnTo>
                  <a:lnTo>
                    <a:pt x="0" y="6273"/>
                  </a:lnTo>
                  <a:lnTo>
                    <a:pt x="0" y="22707"/>
                  </a:lnTo>
                  <a:lnTo>
                    <a:pt x="5448" y="28155"/>
                  </a:lnTo>
                  <a:lnTo>
                    <a:pt x="21869" y="28155"/>
                  </a:lnTo>
                  <a:lnTo>
                    <a:pt x="28181" y="21856"/>
                  </a:lnTo>
                  <a:lnTo>
                    <a:pt x="28181" y="14097"/>
                  </a:lnTo>
                  <a:lnTo>
                    <a:pt x="28181" y="6273"/>
                  </a:lnTo>
                  <a:lnTo>
                    <a:pt x="21869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529317" y="3400577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6255" y="0"/>
                  </a:moveTo>
                  <a:lnTo>
                    <a:pt x="7302" y="12"/>
                  </a:lnTo>
                  <a:lnTo>
                    <a:pt x="25" y="7251"/>
                  </a:lnTo>
                  <a:lnTo>
                    <a:pt x="0" y="21005"/>
                  </a:lnTo>
                  <a:lnTo>
                    <a:pt x="1549" y="25146"/>
                  </a:lnTo>
                  <a:lnTo>
                    <a:pt x="7353" y="30949"/>
                  </a:lnTo>
                  <a:lnTo>
                    <a:pt x="11493" y="32486"/>
                  </a:lnTo>
                  <a:lnTo>
                    <a:pt x="25234" y="32473"/>
                  </a:lnTo>
                  <a:lnTo>
                    <a:pt x="29552" y="28155"/>
                  </a:lnTo>
                  <a:lnTo>
                    <a:pt x="12382" y="28143"/>
                  </a:lnTo>
                  <a:lnTo>
                    <a:pt x="9486" y="26962"/>
                  </a:lnTo>
                  <a:lnTo>
                    <a:pt x="5524" y="22999"/>
                  </a:lnTo>
                  <a:lnTo>
                    <a:pt x="4343" y="20104"/>
                  </a:lnTo>
                  <a:lnTo>
                    <a:pt x="4330" y="9626"/>
                  </a:lnTo>
                  <a:lnTo>
                    <a:pt x="9664" y="4318"/>
                  </a:lnTo>
                  <a:lnTo>
                    <a:pt x="29542" y="4318"/>
                  </a:lnTo>
                  <a:lnTo>
                    <a:pt x="25222" y="12"/>
                  </a:lnTo>
                  <a:lnTo>
                    <a:pt x="16255" y="0"/>
                  </a:lnTo>
                  <a:close/>
                </a:path>
                <a:path w="33020" h="33020">
                  <a:moveTo>
                    <a:pt x="29542" y="4318"/>
                  </a:moveTo>
                  <a:lnTo>
                    <a:pt x="22860" y="4318"/>
                  </a:lnTo>
                  <a:lnTo>
                    <a:pt x="28181" y="9626"/>
                  </a:lnTo>
                  <a:lnTo>
                    <a:pt x="28181" y="22821"/>
                  </a:lnTo>
                  <a:lnTo>
                    <a:pt x="22847" y="28143"/>
                  </a:lnTo>
                  <a:lnTo>
                    <a:pt x="16255" y="28155"/>
                  </a:lnTo>
                  <a:lnTo>
                    <a:pt x="29565" y="28143"/>
                  </a:lnTo>
                  <a:lnTo>
                    <a:pt x="32499" y="25209"/>
                  </a:lnTo>
                  <a:lnTo>
                    <a:pt x="32486" y="7251"/>
                  </a:lnTo>
                  <a:lnTo>
                    <a:pt x="2954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537292" y="340874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08" y="0"/>
                  </a:lnTo>
                  <a:lnTo>
                    <a:pt x="0" y="3695"/>
                  </a:lnTo>
                  <a:lnTo>
                    <a:pt x="0" y="12852"/>
                  </a:lnTo>
                  <a:lnTo>
                    <a:pt x="3708" y="16548"/>
                  </a:lnTo>
                  <a:lnTo>
                    <a:pt x="12865" y="16548"/>
                  </a:lnTo>
                  <a:lnTo>
                    <a:pt x="16560" y="12852"/>
                  </a:lnTo>
                  <a:lnTo>
                    <a:pt x="16560" y="8280"/>
                  </a:lnTo>
                  <a:lnTo>
                    <a:pt x="16560" y="3695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479152" y="3380879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>
                  <a:moveTo>
                    <a:pt x="88430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479152" y="3378733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430" y="0"/>
                  </a:moveTo>
                  <a:lnTo>
                    <a:pt x="0" y="0"/>
                  </a:lnTo>
                  <a:lnTo>
                    <a:pt x="0" y="4305"/>
                  </a:lnTo>
                  <a:lnTo>
                    <a:pt x="88430" y="4305"/>
                  </a:lnTo>
                  <a:lnTo>
                    <a:pt x="884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3479152" y="3384435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5">
                  <a:moveTo>
                    <a:pt x="89128" y="0"/>
                  </a:moveTo>
                  <a:lnTo>
                    <a:pt x="0" y="0"/>
                  </a:lnTo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3479152" y="3382276"/>
              <a:ext cx="89535" cy="4445"/>
            </a:xfrm>
            <a:custGeom>
              <a:avLst/>
              <a:gdLst/>
              <a:ahLst/>
              <a:cxnLst/>
              <a:rect l="l" t="t" r="r" b="b"/>
              <a:pathLst>
                <a:path w="89535" h="4445">
                  <a:moveTo>
                    <a:pt x="89128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89128" y="4317"/>
                  </a:lnTo>
                  <a:lnTo>
                    <a:pt x="89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3691102" y="255408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0"/>
                  </a:moveTo>
                  <a:lnTo>
                    <a:pt x="0" y="37325"/>
                  </a:lnTo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3688943" y="2554084"/>
              <a:ext cx="4445" cy="37465"/>
            </a:xfrm>
            <a:custGeom>
              <a:avLst/>
              <a:gdLst/>
              <a:ahLst/>
              <a:cxnLst/>
              <a:rect l="l" t="t" r="r" b="b"/>
              <a:pathLst>
                <a:path w="4445" h="37464">
                  <a:moveTo>
                    <a:pt x="4317" y="0"/>
                  </a:moveTo>
                  <a:lnTo>
                    <a:pt x="0" y="0"/>
                  </a:lnTo>
                  <a:lnTo>
                    <a:pt x="0" y="37325"/>
                  </a:lnTo>
                  <a:lnTo>
                    <a:pt x="4317" y="3732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694125" y="2569756"/>
              <a:ext cx="13335" cy="0"/>
            </a:xfrm>
            <a:custGeom>
              <a:avLst/>
              <a:gdLst/>
              <a:ahLst/>
              <a:cxnLst/>
              <a:rect l="l" t="t" r="r" b="b"/>
              <a:pathLst>
                <a:path w="13335">
                  <a:moveTo>
                    <a:pt x="12979" y="0"/>
                  </a:moveTo>
                  <a:lnTo>
                    <a:pt x="0" y="0"/>
                  </a:lnTo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694125" y="2567597"/>
              <a:ext cx="13335" cy="4445"/>
            </a:xfrm>
            <a:custGeom>
              <a:avLst/>
              <a:gdLst/>
              <a:ahLst/>
              <a:cxnLst/>
              <a:rect l="l" t="t" r="r" b="b"/>
              <a:pathLst>
                <a:path w="13335" h="4444">
                  <a:moveTo>
                    <a:pt x="1297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2979" y="4318"/>
                  </a:lnTo>
                  <a:lnTo>
                    <a:pt x="129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592423" y="2596743"/>
              <a:ext cx="107314" cy="45720"/>
            </a:xfrm>
            <a:custGeom>
              <a:avLst/>
              <a:gdLst/>
              <a:ahLst/>
              <a:cxnLst/>
              <a:rect l="l" t="t" r="r" b="b"/>
              <a:pathLst>
                <a:path w="107314" h="45719">
                  <a:moveTo>
                    <a:pt x="106692" y="0"/>
                  </a:moveTo>
                  <a:lnTo>
                    <a:pt x="0" y="0"/>
                  </a:lnTo>
                  <a:lnTo>
                    <a:pt x="0" y="45339"/>
                  </a:lnTo>
                  <a:lnTo>
                    <a:pt x="106692" y="45339"/>
                  </a:lnTo>
                  <a:lnTo>
                    <a:pt x="106692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590264" y="2594609"/>
              <a:ext cx="111125" cy="49530"/>
            </a:xfrm>
            <a:custGeom>
              <a:avLst/>
              <a:gdLst/>
              <a:ahLst/>
              <a:cxnLst/>
              <a:rect l="l" t="t" r="r" b="b"/>
              <a:pathLst>
                <a:path w="111125" h="49530">
                  <a:moveTo>
                    <a:pt x="111010" y="0"/>
                  </a:moveTo>
                  <a:lnTo>
                    <a:pt x="106692" y="0"/>
                  </a:lnTo>
                  <a:lnTo>
                    <a:pt x="106692" y="3810"/>
                  </a:lnTo>
                  <a:lnTo>
                    <a:pt x="106692" y="45720"/>
                  </a:lnTo>
                  <a:lnTo>
                    <a:pt x="4318" y="45720"/>
                  </a:lnTo>
                  <a:lnTo>
                    <a:pt x="4318" y="4292"/>
                  </a:lnTo>
                  <a:lnTo>
                    <a:pt x="4318" y="3810"/>
                  </a:lnTo>
                  <a:lnTo>
                    <a:pt x="106692" y="3810"/>
                  </a:lnTo>
                  <a:lnTo>
                    <a:pt x="106692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45720"/>
                  </a:lnTo>
                  <a:lnTo>
                    <a:pt x="0" y="49530"/>
                  </a:lnTo>
                  <a:lnTo>
                    <a:pt x="111010" y="49530"/>
                  </a:lnTo>
                  <a:lnTo>
                    <a:pt x="111010" y="45720"/>
                  </a:lnTo>
                  <a:lnTo>
                    <a:pt x="111010" y="3810"/>
                  </a:lnTo>
                  <a:lnTo>
                    <a:pt x="111010" y="2540"/>
                  </a:lnTo>
                  <a:lnTo>
                    <a:pt x="1110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940467" y="2898114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0"/>
                  </a:moveTo>
                  <a:lnTo>
                    <a:pt x="0" y="29337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938308" y="2898114"/>
              <a:ext cx="4445" cy="29845"/>
            </a:xfrm>
            <a:custGeom>
              <a:avLst/>
              <a:gdLst/>
              <a:ahLst/>
              <a:cxnLst/>
              <a:rect l="l" t="t" r="r" b="b"/>
              <a:pathLst>
                <a:path w="4445" h="29844">
                  <a:moveTo>
                    <a:pt x="4317" y="0"/>
                  </a:moveTo>
                  <a:lnTo>
                    <a:pt x="0" y="0"/>
                  </a:lnTo>
                  <a:lnTo>
                    <a:pt x="0" y="29337"/>
                  </a:lnTo>
                  <a:lnTo>
                    <a:pt x="4317" y="29337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940467" y="2952788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0"/>
                  </a:moveTo>
                  <a:lnTo>
                    <a:pt x="0" y="29336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938308" y="2952788"/>
              <a:ext cx="4445" cy="29845"/>
            </a:xfrm>
            <a:custGeom>
              <a:avLst/>
              <a:gdLst/>
              <a:ahLst/>
              <a:cxnLst/>
              <a:rect l="l" t="t" r="r" b="b"/>
              <a:pathLst>
                <a:path w="4445" h="29844">
                  <a:moveTo>
                    <a:pt x="4317" y="0"/>
                  </a:moveTo>
                  <a:lnTo>
                    <a:pt x="0" y="0"/>
                  </a:lnTo>
                  <a:lnTo>
                    <a:pt x="0" y="29336"/>
                  </a:lnTo>
                  <a:lnTo>
                    <a:pt x="4317" y="29336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921798" y="2902115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5336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919639" y="2902115"/>
              <a:ext cx="4445" cy="25400"/>
            </a:xfrm>
            <a:custGeom>
              <a:avLst/>
              <a:gdLst/>
              <a:ahLst/>
              <a:cxnLst/>
              <a:rect l="l" t="t" r="r" b="b"/>
              <a:pathLst>
                <a:path w="4445" h="25400">
                  <a:moveTo>
                    <a:pt x="4318" y="0"/>
                  </a:moveTo>
                  <a:lnTo>
                    <a:pt x="0" y="0"/>
                  </a:lnTo>
                  <a:lnTo>
                    <a:pt x="0" y="25336"/>
                  </a:lnTo>
                  <a:lnTo>
                    <a:pt x="4318" y="2533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921798" y="295413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5323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919639" y="2954134"/>
              <a:ext cx="4445" cy="25400"/>
            </a:xfrm>
            <a:custGeom>
              <a:avLst/>
              <a:gdLst/>
              <a:ahLst/>
              <a:cxnLst/>
              <a:rect l="l" t="t" r="r" b="b"/>
              <a:pathLst>
                <a:path w="4445" h="25400">
                  <a:moveTo>
                    <a:pt x="4318" y="0"/>
                  </a:moveTo>
                  <a:lnTo>
                    <a:pt x="0" y="0"/>
                  </a:lnTo>
                  <a:lnTo>
                    <a:pt x="0" y="25323"/>
                  </a:lnTo>
                  <a:lnTo>
                    <a:pt x="4318" y="25323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933799" y="293945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334" y="0"/>
                  </a:moveTo>
                  <a:lnTo>
                    <a:pt x="0" y="0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933799" y="2937294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33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334" y="4318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917784" y="293945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359" y="0"/>
                  </a:moveTo>
                  <a:lnTo>
                    <a:pt x="0" y="0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917784" y="2937294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35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359" y="4318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940467" y="3159480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0"/>
                  </a:moveTo>
                  <a:lnTo>
                    <a:pt x="0" y="29336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938308" y="3159480"/>
              <a:ext cx="4445" cy="29845"/>
            </a:xfrm>
            <a:custGeom>
              <a:avLst/>
              <a:gdLst/>
              <a:ahLst/>
              <a:cxnLst/>
              <a:rect l="l" t="t" r="r" b="b"/>
              <a:pathLst>
                <a:path w="4445" h="29844">
                  <a:moveTo>
                    <a:pt x="4317" y="0"/>
                  </a:moveTo>
                  <a:lnTo>
                    <a:pt x="0" y="0"/>
                  </a:lnTo>
                  <a:lnTo>
                    <a:pt x="0" y="29336"/>
                  </a:lnTo>
                  <a:lnTo>
                    <a:pt x="4317" y="29336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940467" y="3214154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0"/>
                  </a:moveTo>
                  <a:lnTo>
                    <a:pt x="0" y="29337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938308" y="3214154"/>
              <a:ext cx="4445" cy="29845"/>
            </a:xfrm>
            <a:custGeom>
              <a:avLst/>
              <a:gdLst/>
              <a:ahLst/>
              <a:cxnLst/>
              <a:rect l="l" t="t" r="r" b="b"/>
              <a:pathLst>
                <a:path w="4445" h="29844">
                  <a:moveTo>
                    <a:pt x="4317" y="0"/>
                  </a:moveTo>
                  <a:lnTo>
                    <a:pt x="0" y="0"/>
                  </a:lnTo>
                  <a:lnTo>
                    <a:pt x="0" y="29337"/>
                  </a:lnTo>
                  <a:lnTo>
                    <a:pt x="4317" y="29337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921798" y="3163468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5349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919639" y="3163468"/>
              <a:ext cx="4445" cy="25400"/>
            </a:xfrm>
            <a:custGeom>
              <a:avLst/>
              <a:gdLst/>
              <a:ahLst/>
              <a:cxnLst/>
              <a:rect l="l" t="t" r="r" b="b"/>
              <a:pathLst>
                <a:path w="4445" h="25400">
                  <a:moveTo>
                    <a:pt x="4318" y="0"/>
                  </a:moveTo>
                  <a:lnTo>
                    <a:pt x="0" y="0"/>
                  </a:lnTo>
                  <a:lnTo>
                    <a:pt x="0" y="25349"/>
                  </a:lnTo>
                  <a:lnTo>
                    <a:pt x="4318" y="25349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921798" y="3215487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5349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919639" y="3215487"/>
              <a:ext cx="4445" cy="25400"/>
            </a:xfrm>
            <a:custGeom>
              <a:avLst/>
              <a:gdLst/>
              <a:ahLst/>
              <a:cxnLst/>
              <a:rect l="l" t="t" r="r" b="b"/>
              <a:pathLst>
                <a:path w="4445" h="25400">
                  <a:moveTo>
                    <a:pt x="4318" y="0"/>
                  </a:moveTo>
                  <a:lnTo>
                    <a:pt x="0" y="0"/>
                  </a:lnTo>
                  <a:lnTo>
                    <a:pt x="0" y="25349"/>
                  </a:lnTo>
                  <a:lnTo>
                    <a:pt x="4318" y="25349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933799" y="32008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334" y="0"/>
                  </a:moveTo>
                  <a:lnTo>
                    <a:pt x="0" y="0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933799" y="3198672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33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334" y="4317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917784" y="32008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359" y="0"/>
                  </a:moveTo>
                  <a:lnTo>
                    <a:pt x="0" y="0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917784" y="3198672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359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359" y="4317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217835" y="2898114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0"/>
                  </a:moveTo>
                  <a:lnTo>
                    <a:pt x="0" y="29337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215676" y="2898114"/>
              <a:ext cx="4445" cy="29845"/>
            </a:xfrm>
            <a:custGeom>
              <a:avLst/>
              <a:gdLst/>
              <a:ahLst/>
              <a:cxnLst/>
              <a:rect l="l" t="t" r="r" b="b"/>
              <a:pathLst>
                <a:path w="4445" h="29844">
                  <a:moveTo>
                    <a:pt x="4318" y="0"/>
                  </a:moveTo>
                  <a:lnTo>
                    <a:pt x="0" y="0"/>
                  </a:lnTo>
                  <a:lnTo>
                    <a:pt x="0" y="29337"/>
                  </a:lnTo>
                  <a:lnTo>
                    <a:pt x="4318" y="2933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217835" y="2952788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0"/>
                  </a:moveTo>
                  <a:lnTo>
                    <a:pt x="0" y="29336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215676" y="2952788"/>
              <a:ext cx="4445" cy="29845"/>
            </a:xfrm>
            <a:custGeom>
              <a:avLst/>
              <a:gdLst/>
              <a:ahLst/>
              <a:cxnLst/>
              <a:rect l="l" t="t" r="r" b="b"/>
              <a:pathLst>
                <a:path w="4445" h="29844">
                  <a:moveTo>
                    <a:pt x="4318" y="0"/>
                  </a:moveTo>
                  <a:lnTo>
                    <a:pt x="0" y="0"/>
                  </a:lnTo>
                  <a:lnTo>
                    <a:pt x="0" y="29336"/>
                  </a:lnTo>
                  <a:lnTo>
                    <a:pt x="4318" y="2933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236504" y="2902115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5336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234345" y="2902115"/>
              <a:ext cx="4445" cy="25400"/>
            </a:xfrm>
            <a:custGeom>
              <a:avLst/>
              <a:gdLst/>
              <a:ahLst/>
              <a:cxnLst/>
              <a:rect l="l" t="t" r="r" b="b"/>
              <a:pathLst>
                <a:path w="4445" h="25400">
                  <a:moveTo>
                    <a:pt x="4317" y="0"/>
                  </a:moveTo>
                  <a:lnTo>
                    <a:pt x="0" y="0"/>
                  </a:lnTo>
                  <a:lnTo>
                    <a:pt x="0" y="25336"/>
                  </a:lnTo>
                  <a:lnTo>
                    <a:pt x="4317" y="25336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236504" y="295413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5323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234345" y="2954134"/>
              <a:ext cx="4445" cy="25400"/>
            </a:xfrm>
            <a:custGeom>
              <a:avLst/>
              <a:gdLst/>
              <a:ahLst/>
              <a:cxnLst/>
              <a:rect l="l" t="t" r="r" b="b"/>
              <a:pathLst>
                <a:path w="4445" h="25400">
                  <a:moveTo>
                    <a:pt x="4317" y="0"/>
                  </a:moveTo>
                  <a:lnTo>
                    <a:pt x="0" y="0"/>
                  </a:lnTo>
                  <a:lnTo>
                    <a:pt x="0" y="25323"/>
                  </a:lnTo>
                  <a:lnTo>
                    <a:pt x="4317" y="25323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215180" y="293945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321" y="0"/>
                  </a:moveTo>
                  <a:lnTo>
                    <a:pt x="0" y="0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215180" y="2937294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321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321" y="4318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231170" y="293945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334" y="0"/>
                  </a:moveTo>
                  <a:lnTo>
                    <a:pt x="0" y="0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231170" y="2937294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33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334" y="4318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217835" y="3159480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0"/>
                  </a:moveTo>
                  <a:lnTo>
                    <a:pt x="0" y="29336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215676" y="3159480"/>
              <a:ext cx="4445" cy="29845"/>
            </a:xfrm>
            <a:custGeom>
              <a:avLst/>
              <a:gdLst/>
              <a:ahLst/>
              <a:cxnLst/>
              <a:rect l="l" t="t" r="r" b="b"/>
              <a:pathLst>
                <a:path w="4445" h="29844">
                  <a:moveTo>
                    <a:pt x="4318" y="0"/>
                  </a:moveTo>
                  <a:lnTo>
                    <a:pt x="0" y="0"/>
                  </a:lnTo>
                  <a:lnTo>
                    <a:pt x="0" y="29336"/>
                  </a:lnTo>
                  <a:lnTo>
                    <a:pt x="4318" y="2933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217835" y="3214154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0"/>
                  </a:moveTo>
                  <a:lnTo>
                    <a:pt x="0" y="29337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215676" y="3214154"/>
              <a:ext cx="4445" cy="29845"/>
            </a:xfrm>
            <a:custGeom>
              <a:avLst/>
              <a:gdLst/>
              <a:ahLst/>
              <a:cxnLst/>
              <a:rect l="l" t="t" r="r" b="b"/>
              <a:pathLst>
                <a:path w="4445" h="29844">
                  <a:moveTo>
                    <a:pt x="4318" y="0"/>
                  </a:moveTo>
                  <a:lnTo>
                    <a:pt x="0" y="0"/>
                  </a:lnTo>
                  <a:lnTo>
                    <a:pt x="0" y="29337"/>
                  </a:lnTo>
                  <a:lnTo>
                    <a:pt x="4318" y="2933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236504" y="3163468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5349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234345" y="3163468"/>
              <a:ext cx="4445" cy="25400"/>
            </a:xfrm>
            <a:custGeom>
              <a:avLst/>
              <a:gdLst/>
              <a:ahLst/>
              <a:cxnLst/>
              <a:rect l="l" t="t" r="r" b="b"/>
              <a:pathLst>
                <a:path w="4445" h="25400">
                  <a:moveTo>
                    <a:pt x="4317" y="0"/>
                  </a:moveTo>
                  <a:lnTo>
                    <a:pt x="0" y="0"/>
                  </a:lnTo>
                  <a:lnTo>
                    <a:pt x="0" y="25349"/>
                  </a:lnTo>
                  <a:lnTo>
                    <a:pt x="4317" y="25349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236504" y="3215487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5349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234345" y="3215487"/>
              <a:ext cx="4445" cy="25400"/>
            </a:xfrm>
            <a:custGeom>
              <a:avLst/>
              <a:gdLst/>
              <a:ahLst/>
              <a:cxnLst/>
              <a:rect l="l" t="t" r="r" b="b"/>
              <a:pathLst>
                <a:path w="4445" h="25400">
                  <a:moveTo>
                    <a:pt x="4317" y="0"/>
                  </a:moveTo>
                  <a:lnTo>
                    <a:pt x="0" y="0"/>
                  </a:lnTo>
                  <a:lnTo>
                    <a:pt x="0" y="25349"/>
                  </a:lnTo>
                  <a:lnTo>
                    <a:pt x="4317" y="25349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215180" y="32008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321" y="0"/>
                  </a:moveTo>
                  <a:lnTo>
                    <a:pt x="0" y="0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215180" y="3198672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32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321" y="4317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231170" y="32008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334" y="0"/>
                  </a:moveTo>
                  <a:lnTo>
                    <a:pt x="0" y="0"/>
                  </a:lnTo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231170" y="3198672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33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334" y="4317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056430" y="2878061"/>
              <a:ext cx="46990" cy="37465"/>
            </a:xfrm>
            <a:custGeom>
              <a:avLst/>
              <a:gdLst/>
              <a:ahLst/>
              <a:cxnLst/>
              <a:rect l="l" t="t" r="r" b="b"/>
              <a:pathLst>
                <a:path w="46989" h="37464">
                  <a:moveTo>
                    <a:pt x="46748" y="0"/>
                  </a:moveTo>
                  <a:lnTo>
                    <a:pt x="0" y="0"/>
                  </a:lnTo>
                  <a:lnTo>
                    <a:pt x="0" y="37376"/>
                  </a:lnTo>
                  <a:lnTo>
                    <a:pt x="46748" y="37376"/>
                  </a:lnTo>
                  <a:lnTo>
                    <a:pt x="4674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054373" y="2876003"/>
              <a:ext cx="51435" cy="41910"/>
            </a:xfrm>
            <a:custGeom>
              <a:avLst/>
              <a:gdLst/>
              <a:ahLst/>
              <a:cxnLst/>
              <a:rect l="l" t="t" r="r" b="b"/>
              <a:pathLst>
                <a:path w="51435" h="41910">
                  <a:moveTo>
                    <a:pt x="50977" y="0"/>
                  </a:moveTo>
                  <a:lnTo>
                    <a:pt x="0" y="0"/>
                  </a:lnTo>
                  <a:lnTo>
                    <a:pt x="0" y="41605"/>
                  </a:lnTo>
                  <a:lnTo>
                    <a:pt x="2057" y="41605"/>
                  </a:lnTo>
                  <a:lnTo>
                    <a:pt x="2057" y="37261"/>
                  </a:lnTo>
                  <a:lnTo>
                    <a:pt x="4229" y="37261"/>
                  </a:lnTo>
                  <a:lnTo>
                    <a:pt x="4229" y="4229"/>
                  </a:lnTo>
                  <a:lnTo>
                    <a:pt x="50977" y="4229"/>
                  </a:lnTo>
                  <a:lnTo>
                    <a:pt x="50977" y="0"/>
                  </a:lnTo>
                  <a:close/>
                </a:path>
                <a:path w="51435" h="41910">
                  <a:moveTo>
                    <a:pt x="4229" y="37261"/>
                  </a:moveTo>
                  <a:lnTo>
                    <a:pt x="2057" y="37261"/>
                  </a:lnTo>
                  <a:lnTo>
                    <a:pt x="2057" y="41605"/>
                  </a:lnTo>
                  <a:lnTo>
                    <a:pt x="50977" y="41605"/>
                  </a:lnTo>
                  <a:lnTo>
                    <a:pt x="50977" y="39433"/>
                  </a:lnTo>
                  <a:lnTo>
                    <a:pt x="4229" y="39433"/>
                  </a:lnTo>
                  <a:lnTo>
                    <a:pt x="4229" y="37261"/>
                  </a:lnTo>
                  <a:close/>
                </a:path>
                <a:path w="51435" h="41910">
                  <a:moveTo>
                    <a:pt x="50977" y="4229"/>
                  </a:moveTo>
                  <a:lnTo>
                    <a:pt x="46634" y="4229"/>
                  </a:lnTo>
                  <a:lnTo>
                    <a:pt x="46634" y="37261"/>
                  </a:lnTo>
                  <a:lnTo>
                    <a:pt x="4229" y="37261"/>
                  </a:lnTo>
                  <a:lnTo>
                    <a:pt x="4229" y="39433"/>
                  </a:lnTo>
                  <a:lnTo>
                    <a:pt x="50977" y="39433"/>
                  </a:lnTo>
                  <a:lnTo>
                    <a:pt x="50977" y="42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056430" y="2963443"/>
              <a:ext cx="46990" cy="37465"/>
            </a:xfrm>
            <a:custGeom>
              <a:avLst/>
              <a:gdLst/>
              <a:ahLst/>
              <a:cxnLst/>
              <a:rect l="l" t="t" r="r" b="b"/>
              <a:pathLst>
                <a:path w="46989" h="37464">
                  <a:moveTo>
                    <a:pt x="46748" y="0"/>
                  </a:moveTo>
                  <a:lnTo>
                    <a:pt x="0" y="0"/>
                  </a:lnTo>
                  <a:lnTo>
                    <a:pt x="0" y="37376"/>
                  </a:lnTo>
                  <a:lnTo>
                    <a:pt x="46748" y="37376"/>
                  </a:lnTo>
                  <a:lnTo>
                    <a:pt x="4674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054373" y="2961271"/>
              <a:ext cx="51435" cy="41910"/>
            </a:xfrm>
            <a:custGeom>
              <a:avLst/>
              <a:gdLst/>
              <a:ahLst/>
              <a:cxnLst/>
              <a:rect l="l" t="t" r="r" b="b"/>
              <a:pathLst>
                <a:path w="51435" h="41910">
                  <a:moveTo>
                    <a:pt x="50977" y="0"/>
                  </a:moveTo>
                  <a:lnTo>
                    <a:pt x="0" y="0"/>
                  </a:lnTo>
                  <a:lnTo>
                    <a:pt x="0" y="41719"/>
                  </a:lnTo>
                  <a:lnTo>
                    <a:pt x="2057" y="41719"/>
                  </a:lnTo>
                  <a:lnTo>
                    <a:pt x="2057" y="37376"/>
                  </a:lnTo>
                  <a:lnTo>
                    <a:pt x="4229" y="37376"/>
                  </a:lnTo>
                  <a:lnTo>
                    <a:pt x="4229" y="4343"/>
                  </a:lnTo>
                  <a:lnTo>
                    <a:pt x="50977" y="4343"/>
                  </a:lnTo>
                  <a:lnTo>
                    <a:pt x="50977" y="0"/>
                  </a:lnTo>
                  <a:close/>
                </a:path>
                <a:path w="51435" h="41910">
                  <a:moveTo>
                    <a:pt x="4229" y="37376"/>
                  </a:moveTo>
                  <a:lnTo>
                    <a:pt x="2057" y="37376"/>
                  </a:lnTo>
                  <a:lnTo>
                    <a:pt x="2057" y="41719"/>
                  </a:lnTo>
                  <a:lnTo>
                    <a:pt x="50977" y="41719"/>
                  </a:lnTo>
                  <a:lnTo>
                    <a:pt x="50977" y="39547"/>
                  </a:lnTo>
                  <a:lnTo>
                    <a:pt x="4229" y="39547"/>
                  </a:lnTo>
                  <a:lnTo>
                    <a:pt x="4229" y="37376"/>
                  </a:lnTo>
                  <a:close/>
                </a:path>
                <a:path w="51435" h="41910">
                  <a:moveTo>
                    <a:pt x="50977" y="4343"/>
                  </a:moveTo>
                  <a:lnTo>
                    <a:pt x="46634" y="4343"/>
                  </a:lnTo>
                  <a:lnTo>
                    <a:pt x="46634" y="37376"/>
                  </a:lnTo>
                  <a:lnTo>
                    <a:pt x="4229" y="37376"/>
                  </a:lnTo>
                  <a:lnTo>
                    <a:pt x="4229" y="39547"/>
                  </a:lnTo>
                  <a:lnTo>
                    <a:pt x="50977" y="39547"/>
                  </a:lnTo>
                  <a:lnTo>
                    <a:pt x="50977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059174" y="2882632"/>
              <a:ext cx="41275" cy="113664"/>
            </a:xfrm>
            <a:custGeom>
              <a:avLst/>
              <a:gdLst/>
              <a:ahLst/>
              <a:cxnLst/>
              <a:rect l="l" t="t" r="r" b="b"/>
              <a:pathLst>
                <a:path w="41275" h="113664">
                  <a:moveTo>
                    <a:pt x="40005" y="109385"/>
                  </a:moveTo>
                  <a:lnTo>
                    <a:pt x="0" y="109385"/>
                  </a:lnTo>
                  <a:lnTo>
                    <a:pt x="0" y="113614"/>
                  </a:lnTo>
                  <a:lnTo>
                    <a:pt x="40005" y="113614"/>
                  </a:lnTo>
                  <a:lnTo>
                    <a:pt x="40005" y="109385"/>
                  </a:lnTo>
                  <a:close/>
                </a:path>
                <a:path w="41275" h="113664">
                  <a:moveTo>
                    <a:pt x="40005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40005" y="4343"/>
                  </a:lnTo>
                  <a:lnTo>
                    <a:pt x="40005" y="0"/>
                  </a:lnTo>
                  <a:close/>
                </a:path>
                <a:path w="41275" h="113664">
                  <a:moveTo>
                    <a:pt x="41262" y="25374"/>
                  </a:moveTo>
                  <a:lnTo>
                    <a:pt x="1371" y="25374"/>
                  </a:lnTo>
                  <a:lnTo>
                    <a:pt x="1371" y="29603"/>
                  </a:lnTo>
                  <a:lnTo>
                    <a:pt x="41262" y="29603"/>
                  </a:lnTo>
                  <a:lnTo>
                    <a:pt x="41262" y="25374"/>
                  </a:lnTo>
                  <a:close/>
                </a:path>
              </a:pathLst>
            </a:custGeom>
            <a:solidFill>
              <a:srgbClr val="9799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056430" y="3140836"/>
              <a:ext cx="46990" cy="37465"/>
            </a:xfrm>
            <a:custGeom>
              <a:avLst/>
              <a:gdLst/>
              <a:ahLst/>
              <a:cxnLst/>
              <a:rect l="l" t="t" r="r" b="b"/>
              <a:pathLst>
                <a:path w="46989" h="37464">
                  <a:moveTo>
                    <a:pt x="46748" y="0"/>
                  </a:moveTo>
                  <a:lnTo>
                    <a:pt x="0" y="0"/>
                  </a:lnTo>
                  <a:lnTo>
                    <a:pt x="0" y="37376"/>
                  </a:lnTo>
                  <a:lnTo>
                    <a:pt x="46748" y="37376"/>
                  </a:lnTo>
                  <a:lnTo>
                    <a:pt x="4674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054373" y="3138665"/>
              <a:ext cx="51435" cy="41910"/>
            </a:xfrm>
            <a:custGeom>
              <a:avLst/>
              <a:gdLst/>
              <a:ahLst/>
              <a:cxnLst/>
              <a:rect l="l" t="t" r="r" b="b"/>
              <a:pathLst>
                <a:path w="51435" h="41910">
                  <a:moveTo>
                    <a:pt x="50977" y="0"/>
                  </a:moveTo>
                  <a:lnTo>
                    <a:pt x="0" y="0"/>
                  </a:lnTo>
                  <a:lnTo>
                    <a:pt x="0" y="41605"/>
                  </a:lnTo>
                  <a:lnTo>
                    <a:pt x="2057" y="41605"/>
                  </a:lnTo>
                  <a:lnTo>
                    <a:pt x="2057" y="37376"/>
                  </a:lnTo>
                  <a:lnTo>
                    <a:pt x="4229" y="37376"/>
                  </a:lnTo>
                  <a:lnTo>
                    <a:pt x="4229" y="4343"/>
                  </a:lnTo>
                  <a:lnTo>
                    <a:pt x="50977" y="4343"/>
                  </a:lnTo>
                  <a:lnTo>
                    <a:pt x="50977" y="0"/>
                  </a:lnTo>
                  <a:close/>
                </a:path>
                <a:path w="51435" h="41910">
                  <a:moveTo>
                    <a:pt x="4229" y="37376"/>
                  </a:moveTo>
                  <a:lnTo>
                    <a:pt x="2057" y="37376"/>
                  </a:lnTo>
                  <a:lnTo>
                    <a:pt x="2057" y="41605"/>
                  </a:lnTo>
                  <a:lnTo>
                    <a:pt x="50977" y="41605"/>
                  </a:lnTo>
                  <a:lnTo>
                    <a:pt x="50977" y="39547"/>
                  </a:lnTo>
                  <a:lnTo>
                    <a:pt x="4229" y="39547"/>
                  </a:lnTo>
                  <a:lnTo>
                    <a:pt x="4229" y="37376"/>
                  </a:lnTo>
                  <a:close/>
                </a:path>
                <a:path w="51435" h="41910">
                  <a:moveTo>
                    <a:pt x="50977" y="4343"/>
                  </a:moveTo>
                  <a:lnTo>
                    <a:pt x="46634" y="4343"/>
                  </a:lnTo>
                  <a:lnTo>
                    <a:pt x="46634" y="37376"/>
                  </a:lnTo>
                  <a:lnTo>
                    <a:pt x="4229" y="37376"/>
                  </a:lnTo>
                  <a:lnTo>
                    <a:pt x="4229" y="39547"/>
                  </a:lnTo>
                  <a:lnTo>
                    <a:pt x="50977" y="39547"/>
                  </a:lnTo>
                  <a:lnTo>
                    <a:pt x="50977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058602" y="2966643"/>
              <a:ext cx="41910" cy="208915"/>
            </a:xfrm>
            <a:custGeom>
              <a:avLst/>
              <a:gdLst/>
              <a:ahLst/>
              <a:cxnLst/>
              <a:rect l="l" t="t" r="r" b="b"/>
              <a:pathLst>
                <a:path w="41910" h="208914">
                  <a:moveTo>
                    <a:pt x="39204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39204" y="4343"/>
                  </a:lnTo>
                  <a:lnTo>
                    <a:pt x="39204" y="0"/>
                  </a:lnTo>
                  <a:close/>
                </a:path>
                <a:path w="41910" h="208914">
                  <a:moveTo>
                    <a:pt x="40576" y="178650"/>
                  </a:moveTo>
                  <a:lnTo>
                    <a:pt x="571" y="178650"/>
                  </a:lnTo>
                  <a:lnTo>
                    <a:pt x="571" y="182994"/>
                  </a:lnTo>
                  <a:lnTo>
                    <a:pt x="40576" y="182994"/>
                  </a:lnTo>
                  <a:lnTo>
                    <a:pt x="40576" y="178650"/>
                  </a:lnTo>
                  <a:close/>
                </a:path>
                <a:path w="41910" h="208914">
                  <a:moveTo>
                    <a:pt x="41833" y="204025"/>
                  </a:moveTo>
                  <a:lnTo>
                    <a:pt x="1943" y="204025"/>
                  </a:lnTo>
                  <a:lnTo>
                    <a:pt x="1943" y="208368"/>
                  </a:lnTo>
                  <a:lnTo>
                    <a:pt x="41833" y="208368"/>
                  </a:lnTo>
                  <a:lnTo>
                    <a:pt x="41833" y="204025"/>
                  </a:lnTo>
                  <a:close/>
                </a:path>
              </a:pathLst>
            </a:custGeom>
            <a:solidFill>
              <a:srgbClr val="9799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057802" y="2966643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4">
                  <a:moveTo>
                    <a:pt x="800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800" y="4343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056430" y="3227476"/>
              <a:ext cx="46990" cy="37465"/>
            </a:xfrm>
            <a:custGeom>
              <a:avLst/>
              <a:gdLst/>
              <a:ahLst/>
              <a:cxnLst/>
              <a:rect l="l" t="t" r="r" b="b"/>
              <a:pathLst>
                <a:path w="46989" h="37464">
                  <a:moveTo>
                    <a:pt x="46748" y="0"/>
                  </a:moveTo>
                  <a:lnTo>
                    <a:pt x="0" y="0"/>
                  </a:lnTo>
                  <a:lnTo>
                    <a:pt x="0" y="37376"/>
                  </a:lnTo>
                  <a:lnTo>
                    <a:pt x="46748" y="37376"/>
                  </a:lnTo>
                  <a:lnTo>
                    <a:pt x="4674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054373" y="3225304"/>
              <a:ext cx="51435" cy="41910"/>
            </a:xfrm>
            <a:custGeom>
              <a:avLst/>
              <a:gdLst/>
              <a:ahLst/>
              <a:cxnLst/>
              <a:rect l="l" t="t" r="r" b="b"/>
              <a:pathLst>
                <a:path w="51435" h="41910">
                  <a:moveTo>
                    <a:pt x="50977" y="0"/>
                  </a:moveTo>
                  <a:lnTo>
                    <a:pt x="0" y="0"/>
                  </a:lnTo>
                  <a:lnTo>
                    <a:pt x="0" y="41719"/>
                  </a:lnTo>
                  <a:lnTo>
                    <a:pt x="2057" y="41719"/>
                  </a:lnTo>
                  <a:lnTo>
                    <a:pt x="2057" y="37376"/>
                  </a:lnTo>
                  <a:lnTo>
                    <a:pt x="4229" y="37376"/>
                  </a:lnTo>
                  <a:lnTo>
                    <a:pt x="4229" y="4343"/>
                  </a:lnTo>
                  <a:lnTo>
                    <a:pt x="50977" y="4343"/>
                  </a:lnTo>
                  <a:lnTo>
                    <a:pt x="50977" y="0"/>
                  </a:lnTo>
                  <a:close/>
                </a:path>
                <a:path w="51435" h="41910">
                  <a:moveTo>
                    <a:pt x="4229" y="37376"/>
                  </a:moveTo>
                  <a:lnTo>
                    <a:pt x="2057" y="37376"/>
                  </a:lnTo>
                  <a:lnTo>
                    <a:pt x="2057" y="41719"/>
                  </a:lnTo>
                  <a:lnTo>
                    <a:pt x="50977" y="41719"/>
                  </a:lnTo>
                  <a:lnTo>
                    <a:pt x="50977" y="39547"/>
                  </a:lnTo>
                  <a:lnTo>
                    <a:pt x="4229" y="39547"/>
                  </a:lnTo>
                  <a:lnTo>
                    <a:pt x="4229" y="37376"/>
                  </a:lnTo>
                  <a:close/>
                </a:path>
                <a:path w="51435" h="41910">
                  <a:moveTo>
                    <a:pt x="50977" y="4343"/>
                  </a:moveTo>
                  <a:lnTo>
                    <a:pt x="46634" y="4343"/>
                  </a:lnTo>
                  <a:lnTo>
                    <a:pt x="46634" y="37376"/>
                  </a:lnTo>
                  <a:lnTo>
                    <a:pt x="4229" y="37376"/>
                  </a:lnTo>
                  <a:lnTo>
                    <a:pt x="4229" y="39547"/>
                  </a:lnTo>
                  <a:lnTo>
                    <a:pt x="50977" y="39547"/>
                  </a:lnTo>
                  <a:lnTo>
                    <a:pt x="50977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058602" y="3230676"/>
              <a:ext cx="40640" cy="29845"/>
            </a:xfrm>
            <a:custGeom>
              <a:avLst/>
              <a:gdLst/>
              <a:ahLst/>
              <a:cxnLst/>
              <a:rect l="l" t="t" r="r" b="b"/>
              <a:pathLst>
                <a:path w="40639" h="29845">
                  <a:moveTo>
                    <a:pt x="39204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39204" y="4343"/>
                  </a:lnTo>
                  <a:lnTo>
                    <a:pt x="39204" y="0"/>
                  </a:lnTo>
                  <a:close/>
                </a:path>
                <a:path w="40639" h="29845">
                  <a:moveTo>
                    <a:pt x="40576" y="25374"/>
                  </a:moveTo>
                  <a:lnTo>
                    <a:pt x="571" y="25374"/>
                  </a:lnTo>
                  <a:lnTo>
                    <a:pt x="571" y="29603"/>
                  </a:lnTo>
                  <a:lnTo>
                    <a:pt x="40576" y="29603"/>
                  </a:lnTo>
                  <a:lnTo>
                    <a:pt x="40576" y="25374"/>
                  </a:lnTo>
                  <a:close/>
                </a:path>
              </a:pathLst>
            </a:custGeom>
            <a:solidFill>
              <a:srgbClr val="9799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057802" y="3230676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4">
                  <a:moveTo>
                    <a:pt x="800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800" y="4343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069816" y="293011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84" y="0"/>
                  </a:lnTo>
                  <a:lnTo>
                    <a:pt x="0" y="2997"/>
                  </a:lnTo>
                  <a:lnTo>
                    <a:pt x="0" y="10350"/>
                  </a:lnTo>
                  <a:lnTo>
                    <a:pt x="2984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9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067670" y="292795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8813" y="0"/>
                  </a:moveTo>
                  <a:lnTo>
                    <a:pt x="3924" y="12"/>
                  </a:lnTo>
                  <a:lnTo>
                    <a:pt x="0" y="3962"/>
                  </a:lnTo>
                  <a:lnTo>
                    <a:pt x="12" y="13703"/>
                  </a:lnTo>
                  <a:lnTo>
                    <a:pt x="3937" y="17652"/>
                  </a:lnTo>
                  <a:lnTo>
                    <a:pt x="13690" y="17652"/>
                  </a:lnTo>
                  <a:lnTo>
                    <a:pt x="17640" y="13703"/>
                  </a:lnTo>
                  <a:lnTo>
                    <a:pt x="17640" y="13334"/>
                  </a:lnTo>
                  <a:lnTo>
                    <a:pt x="6311" y="13334"/>
                  </a:lnTo>
                  <a:lnTo>
                    <a:pt x="4305" y="11315"/>
                  </a:lnTo>
                  <a:lnTo>
                    <a:pt x="4305" y="6337"/>
                  </a:lnTo>
                  <a:lnTo>
                    <a:pt x="6311" y="4330"/>
                  </a:lnTo>
                  <a:lnTo>
                    <a:pt x="17640" y="4330"/>
                  </a:lnTo>
                  <a:lnTo>
                    <a:pt x="17640" y="3962"/>
                  </a:lnTo>
                  <a:lnTo>
                    <a:pt x="13690" y="12"/>
                  </a:lnTo>
                  <a:lnTo>
                    <a:pt x="8813" y="0"/>
                  </a:lnTo>
                  <a:close/>
                </a:path>
                <a:path w="17779" h="17780">
                  <a:moveTo>
                    <a:pt x="17640" y="4330"/>
                  </a:moveTo>
                  <a:lnTo>
                    <a:pt x="11290" y="4330"/>
                  </a:lnTo>
                  <a:lnTo>
                    <a:pt x="13309" y="6337"/>
                  </a:lnTo>
                  <a:lnTo>
                    <a:pt x="13322" y="11315"/>
                  </a:lnTo>
                  <a:lnTo>
                    <a:pt x="11290" y="13334"/>
                  </a:lnTo>
                  <a:lnTo>
                    <a:pt x="17640" y="13334"/>
                  </a:lnTo>
                  <a:lnTo>
                    <a:pt x="1764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069816" y="318615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84" y="0"/>
                  </a:lnTo>
                  <a:lnTo>
                    <a:pt x="0" y="2997"/>
                  </a:lnTo>
                  <a:lnTo>
                    <a:pt x="0" y="10363"/>
                  </a:lnTo>
                  <a:lnTo>
                    <a:pt x="2984" y="13334"/>
                  </a:lnTo>
                  <a:lnTo>
                    <a:pt x="10350" y="13334"/>
                  </a:lnTo>
                  <a:lnTo>
                    <a:pt x="13334" y="10363"/>
                  </a:lnTo>
                  <a:lnTo>
                    <a:pt x="13334" y="6667"/>
                  </a:lnTo>
                  <a:lnTo>
                    <a:pt x="13334" y="299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960977" y="2890621"/>
              <a:ext cx="210820" cy="311150"/>
            </a:xfrm>
            <a:custGeom>
              <a:avLst/>
              <a:gdLst/>
              <a:ahLst/>
              <a:cxnLst/>
              <a:rect l="l" t="t" r="r" b="b"/>
              <a:pathLst>
                <a:path w="210820" h="311150">
                  <a:moveTo>
                    <a:pt x="14986" y="10668"/>
                  </a:moveTo>
                  <a:lnTo>
                    <a:pt x="14973" y="4318"/>
                  </a:lnTo>
                  <a:lnTo>
                    <a:pt x="14973" y="3365"/>
                  </a:lnTo>
                  <a:lnTo>
                    <a:pt x="11633" y="12"/>
                  </a:lnTo>
                  <a:lnTo>
                    <a:pt x="7493" y="0"/>
                  </a:lnTo>
                  <a:lnTo>
                    <a:pt x="3340" y="12"/>
                  </a:lnTo>
                  <a:lnTo>
                    <a:pt x="0" y="3365"/>
                  </a:lnTo>
                  <a:lnTo>
                    <a:pt x="0" y="11620"/>
                  </a:lnTo>
                  <a:lnTo>
                    <a:pt x="3340" y="14986"/>
                  </a:lnTo>
                  <a:lnTo>
                    <a:pt x="11633" y="14986"/>
                  </a:lnTo>
                  <a:lnTo>
                    <a:pt x="14986" y="11620"/>
                  </a:lnTo>
                  <a:lnTo>
                    <a:pt x="14986" y="10668"/>
                  </a:lnTo>
                  <a:close/>
                </a:path>
                <a:path w="210820" h="311150">
                  <a:moveTo>
                    <a:pt x="124333" y="306705"/>
                  </a:moveTo>
                  <a:lnTo>
                    <a:pt x="124320" y="297688"/>
                  </a:lnTo>
                  <a:lnTo>
                    <a:pt x="124320" y="297332"/>
                  </a:lnTo>
                  <a:lnTo>
                    <a:pt x="120383" y="293370"/>
                  </a:lnTo>
                  <a:lnTo>
                    <a:pt x="120015" y="293370"/>
                  </a:lnTo>
                  <a:lnTo>
                    <a:pt x="120015" y="299720"/>
                  </a:lnTo>
                  <a:lnTo>
                    <a:pt x="120015" y="304698"/>
                  </a:lnTo>
                  <a:lnTo>
                    <a:pt x="117995" y="306705"/>
                  </a:lnTo>
                  <a:lnTo>
                    <a:pt x="113004" y="306705"/>
                  </a:lnTo>
                  <a:lnTo>
                    <a:pt x="110998" y="304698"/>
                  </a:lnTo>
                  <a:lnTo>
                    <a:pt x="110998" y="299720"/>
                  </a:lnTo>
                  <a:lnTo>
                    <a:pt x="113017" y="297688"/>
                  </a:lnTo>
                  <a:lnTo>
                    <a:pt x="117983" y="297688"/>
                  </a:lnTo>
                  <a:lnTo>
                    <a:pt x="120015" y="299720"/>
                  </a:lnTo>
                  <a:lnTo>
                    <a:pt x="120015" y="293370"/>
                  </a:lnTo>
                  <a:lnTo>
                    <a:pt x="110617" y="293370"/>
                  </a:lnTo>
                  <a:lnTo>
                    <a:pt x="106680" y="297332"/>
                  </a:lnTo>
                  <a:lnTo>
                    <a:pt x="106692" y="307086"/>
                  </a:lnTo>
                  <a:lnTo>
                    <a:pt x="110629" y="311023"/>
                  </a:lnTo>
                  <a:lnTo>
                    <a:pt x="120370" y="311023"/>
                  </a:lnTo>
                  <a:lnTo>
                    <a:pt x="124333" y="307086"/>
                  </a:lnTo>
                  <a:lnTo>
                    <a:pt x="124333" y="306705"/>
                  </a:lnTo>
                  <a:close/>
                </a:path>
                <a:path w="210820" h="311150">
                  <a:moveTo>
                    <a:pt x="210197" y="48006"/>
                  </a:moveTo>
                  <a:lnTo>
                    <a:pt x="186182" y="48006"/>
                  </a:lnTo>
                  <a:lnTo>
                    <a:pt x="186182" y="52324"/>
                  </a:lnTo>
                  <a:lnTo>
                    <a:pt x="210197" y="52324"/>
                  </a:lnTo>
                  <a:lnTo>
                    <a:pt x="210197" y="480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132503" y="294745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535" y="0"/>
                  </a:moveTo>
                  <a:lnTo>
                    <a:pt x="4775" y="0"/>
                  </a:lnTo>
                  <a:lnTo>
                    <a:pt x="0" y="4775"/>
                  </a:lnTo>
                  <a:lnTo>
                    <a:pt x="0" y="16560"/>
                  </a:lnTo>
                  <a:lnTo>
                    <a:pt x="4775" y="21336"/>
                  </a:lnTo>
                  <a:lnTo>
                    <a:pt x="16535" y="21336"/>
                  </a:lnTo>
                  <a:lnTo>
                    <a:pt x="21323" y="16560"/>
                  </a:lnTo>
                  <a:lnTo>
                    <a:pt x="21323" y="10668"/>
                  </a:lnTo>
                  <a:lnTo>
                    <a:pt x="21323" y="4775"/>
                  </a:lnTo>
                  <a:lnTo>
                    <a:pt x="1653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130344" y="2945295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900" y="0"/>
                  </a:moveTo>
                  <a:lnTo>
                    <a:pt x="5727" y="0"/>
                  </a:lnTo>
                  <a:lnTo>
                    <a:pt x="12" y="5740"/>
                  </a:lnTo>
                  <a:lnTo>
                    <a:pt x="0" y="19913"/>
                  </a:lnTo>
                  <a:lnTo>
                    <a:pt x="5740" y="25653"/>
                  </a:lnTo>
                  <a:lnTo>
                    <a:pt x="19888" y="25653"/>
                  </a:lnTo>
                  <a:lnTo>
                    <a:pt x="24215" y="21335"/>
                  </a:lnTo>
                  <a:lnTo>
                    <a:pt x="8127" y="21335"/>
                  </a:lnTo>
                  <a:lnTo>
                    <a:pt x="4318" y="17525"/>
                  </a:lnTo>
                  <a:lnTo>
                    <a:pt x="4318" y="8127"/>
                  </a:lnTo>
                  <a:lnTo>
                    <a:pt x="8127" y="4330"/>
                  </a:lnTo>
                  <a:lnTo>
                    <a:pt x="24231" y="4330"/>
                  </a:lnTo>
                  <a:lnTo>
                    <a:pt x="19900" y="0"/>
                  </a:lnTo>
                  <a:close/>
                </a:path>
                <a:path w="26035" h="26035">
                  <a:moveTo>
                    <a:pt x="24231" y="4330"/>
                  </a:moveTo>
                  <a:lnTo>
                    <a:pt x="17500" y="4330"/>
                  </a:lnTo>
                  <a:lnTo>
                    <a:pt x="21310" y="8127"/>
                  </a:lnTo>
                  <a:lnTo>
                    <a:pt x="21310" y="17525"/>
                  </a:lnTo>
                  <a:lnTo>
                    <a:pt x="17500" y="21335"/>
                  </a:lnTo>
                  <a:lnTo>
                    <a:pt x="24215" y="21335"/>
                  </a:lnTo>
                  <a:lnTo>
                    <a:pt x="25641" y="19913"/>
                  </a:lnTo>
                  <a:lnTo>
                    <a:pt x="25641" y="5740"/>
                  </a:lnTo>
                  <a:lnTo>
                    <a:pt x="24231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132503" y="320348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535" y="0"/>
                  </a:moveTo>
                  <a:lnTo>
                    <a:pt x="4775" y="0"/>
                  </a:lnTo>
                  <a:lnTo>
                    <a:pt x="0" y="4787"/>
                  </a:lnTo>
                  <a:lnTo>
                    <a:pt x="0" y="16560"/>
                  </a:lnTo>
                  <a:lnTo>
                    <a:pt x="4775" y="21323"/>
                  </a:lnTo>
                  <a:lnTo>
                    <a:pt x="16535" y="21323"/>
                  </a:lnTo>
                  <a:lnTo>
                    <a:pt x="21323" y="16560"/>
                  </a:lnTo>
                  <a:lnTo>
                    <a:pt x="21323" y="10667"/>
                  </a:lnTo>
                  <a:lnTo>
                    <a:pt x="21323" y="4787"/>
                  </a:lnTo>
                  <a:lnTo>
                    <a:pt x="1653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130357" y="320132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888" y="0"/>
                  </a:moveTo>
                  <a:lnTo>
                    <a:pt x="5715" y="0"/>
                  </a:lnTo>
                  <a:lnTo>
                    <a:pt x="0" y="5740"/>
                  </a:lnTo>
                  <a:lnTo>
                    <a:pt x="0" y="19913"/>
                  </a:lnTo>
                  <a:lnTo>
                    <a:pt x="5727" y="25628"/>
                  </a:lnTo>
                  <a:lnTo>
                    <a:pt x="19888" y="25628"/>
                  </a:lnTo>
                  <a:lnTo>
                    <a:pt x="24212" y="21323"/>
                  </a:lnTo>
                  <a:lnTo>
                    <a:pt x="8102" y="21323"/>
                  </a:lnTo>
                  <a:lnTo>
                    <a:pt x="4305" y="17538"/>
                  </a:lnTo>
                  <a:lnTo>
                    <a:pt x="4305" y="8140"/>
                  </a:lnTo>
                  <a:lnTo>
                    <a:pt x="8115" y="4318"/>
                  </a:lnTo>
                  <a:lnTo>
                    <a:pt x="24206" y="4318"/>
                  </a:lnTo>
                  <a:lnTo>
                    <a:pt x="19888" y="0"/>
                  </a:lnTo>
                  <a:close/>
                </a:path>
                <a:path w="26035" h="26035">
                  <a:moveTo>
                    <a:pt x="24206" y="4318"/>
                  </a:moveTo>
                  <a:lnTo>
                    <a:pt x="17487" y="4318"/>
                  </a:lnTo>
                  <a:lnTo>
                    <a:pt x="21310" y="8140"/>
                  </a:lnTo>
                  <a:lnTo>
                    <a:pt x="21297" y="17538"/>
                  </a:lnTo>
                  <a:lnTo>
                    <a:pt x="17500" y="21323"/>
                  </a:lnTo>
                  <a:lnTo>
                    <a:pt x="24212" y="21323"/>
                  </a:lnTo>
                  <a:lnTo>
                    <a:pt x="25628" y="19913"/>
                  </a:lnTo>
                  <a:lnTo>
                    <a:pt x="25628" y="5740"/>
                  </a:lnTo>
                  <a:lnTo>
                    <a:pt x="2420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997807" y="315548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548" y="0"/>
                  </a:moveTo>
                  <a:lnTo>
                    <a:pt x="4787" y="0"/>
                  </a:lnTo>
                  <a:lnTo>
                    <a:pt x="0" y="4787"/>
                  </a:lnTo>
                  <a:lnTo>
                    <a:pt x="0" y="16548"/>
                  </a:lnTo>
                  <a:lnTo>
                    <a:pt x="4787" y="21336"/>
                  </a:lnTo>
                  <a:lnTo>
                    <a:pt x="16548" y="21336"/>
                  </a:lnTo>
                  <a:lnTo>
                    <a:pt x="21336" y="16548"/>
                  </a:lnTo>
                  <a:lnTo>
                    <a:pt x="21336" y="10668"/>
                  </a:lnTo>
                  <a:lnTo>
                    <a:pt x="21336" y="4787"/>
                  </a:lnTo>
                  <a:lnTo>
                    <a:pt x="16548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995661" y="315333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888" y="0"/>
                  </a:moveTo>
                  <a:lnTo>
                    <a:pt x="5740" y="0"/>
                  </a:lnTo>
                  <a:lnTo>
                    <a:pt x="0" y="5740"/>
                  </a:lnTo>
                  <a:lnTo>
                    <a:pt x="0" y="19888"/>
                  </a:lnTo>
                  <a:lnTo>
                    <a:pt x="5740" y="25641"/>
                  </a:lnTo>
                  <a:lnTo>
                    <a:pt x="19888" y="25641"/>
                  </a:lnTo>
                  <a:lnTo>
                    <a:pt x="24218" y="21310"/>
                  </a:lnTo>
                  <a:lnTo>
                    <a:pt x="8127" y="21310"/>
                  </a:lnTo>
                  <a:lnTo>
                    <a:pt x="4317" y="17500"/>
                  </a:lnTo>
                  <a:lnTo>
                    <a:pt x="4317" y="8140"/>
                  </a:lnTo>
                  <a:lnTo>
                    <a:pt x="8127" y="4318"/>
                  </a:lnTo>
                  <a:lnTo>
                    <a:pt x="24215" y="4318"/>
                  </a:lnTo>
                  <a:lnTo>
                    <a:pt x="19888" y="0"/>
                  </a:lnTo>
                  <a:close/>
                </a:path>
                <a:path w="26035" h="26035">
                  <a:moveTo>
                    <a:pt x="24215" y="4318"/>
                  </a:moveTo>
                  <a:lnTo>
                    <a:pt x="17500" y="4318"/>
                  </a:lnTo>
                  <a:lnTo>
                    <a:pt x="21310" y="8140"/>
                  </a:lnTo>
                  <a:lnTo>
                    <a:pt x="21310" y="17500"/>
                  </a:lnTo>
                  <a:lnTo>
                    <a:pt x="17500" y="21310"/>
                  </a:lnTo>
                  <a:lnTo>
                    <a:pt x="24218" y="21310"/>
                  </a:lnTo>
                  <a:lnTo>
                    <a:pt x="25641" y="19888"/>
                  </a:lnTo>
                  <a:lnTo>
                    <a:pt x="25641" y="5740"/>
                  </a:lnTo>
                  <a:lnTo>
                    <a:pt x="2421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996474" y="290078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548" y="0"/>
                  </a:moveTo>
                  <a:lnTo>
                    <a:pt x="4787" y="0"/>
                  </a:lnTo>
                  <a:lnTo>
                    <a:pt x="0" y="4787"/>
                  </a:lnTo>
                  <a:lnTo>
                    <a:pt x="0" y="16560"/>
                  </a:lnTo>
                  <a:lnTo>
                    <a:pt x="4787" y="21335"/>
                  </a:lnTo>
                  <a:lnTo>
                    <a:pt x="16548" y="21335"/>
                  </a:lnTo>
                  <a:lnTo>
                    <a:pt x="21323" y="16560"/>
                  </a:lnTo>
                  <a:lnTo>
                    <a:pt x="21323" y="10668"/>
                  </a:lnTo>
                  <a:lnTo>
                    <a:pt x="21323" y="4787"/>
                  </a:lnTo>
                  <a:lnTo>
                    <a:pt x="16548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994315" y="289862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913" y="0"/>
                  </a:moveTo>
                  <a:lnTo>
                    <a:pt x="5753" y="12"/>
                  </a:lnTo>
                  <a:lnTo>
                    <a:pt x="0" y="5740"/>
                  </a:lnTo>
                  <a:lnTo>
                    <a:pt x="0" y="19913"/>
                  </a:lnTo>
                  <a:lnTo>
                    <a:pt x="5753" y="25653"/>
                  </a:lnTo>
                  <a:lnTo>
                    <a:pt x="19913" y="25653"/>
                  </a:lnTo>
                  <a:lnTo>
                    <a:pt x="24222" y="21335"/>
                  </a:lnTo>
                  <a:lnTo>
                    <a:pt x="8140" y="21335"/>
                  </a:lnTo>
                  <a:lnTo>
                    <a:pt x="4318" y="17525"/>
                  </a:lnTo>
                  <a:lnTo>
                    <a:pt x="4318" y="8140"/>
                  </a:lnTo>
                  <a:lnTo>
                    <a:pt x="8140" y="4330"/>
                  </a:lnTo>
                  <a:lnTo>
                    <a:pt x="24225" y="4330"/>
                  </a:lnTo>
                  <a:lnTo>
                    <a:pt x="19913" y="0"/>
                  </a:lnTo>
                  <a:close/>
                </a:path>
                <a:path w="26035" h="26035">
                  <a:moveTo>
                    <a:pt x="24225" y="4330"/>
                  </a:moveTo>
                  <a:lnTo>
                    <a:pt x="17513" y="4330"/>
                  </a:lnTo>
                  <a:lnTo>
                    <a:pt x="21323" y="8140"/>
                  </a:lnTo>
                  <a:lnTo>
                    <a:pt x="21323" y="17525"/>
                  </a:lnTo>
                  <a:lnTo>
                    <a:pt x="17513" y="21335"/>
                  </a:lnTo>
                  <a:lnTo>
                    <a:pt x="24222" y="21335"/>
                  </a:lnTo>
                  <a:lnTo>
                    <a:pt x="25641" y="19913"/>
                  </a:lnTo>
                  <a:lnTo>
                    <a:pt x="25628" y="5740"/>
                  </a:lnTo>
                  <a:lnTo>
                    <a:pt x="24225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156481" y="2931960"/>
              <a:ext cx="10795" cy="4445"/>
            </a:xfrm>
            <a:custGeom>
              <a:avLst/>
              <a:gdLst/>
              <a:ahLst/>
              <a:cxnLst/>
              <a:rect l="l" t="t" r="r" b="b"/>
              <a:pathLst>
                <a:path w="10795" h="4444">
                  <a:moveTo>
                    <a:pt x="10680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0680" y="4317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147159" y="3190658"/>
              <a:ext cx="24130" cy="4445"/>
            </a:xfrm>
            <a:custGeom>
              <a:avLst/>
              <a:gdLst/>
              <a:ahLst/>
              <a:cxnLst/>
              <a:rect l="l" t="t" r="r" b="b"/>
              <a:pathLst>
                <a:path w="24129" h="4444">
                  <a:moveTo>
                    <a:pt x="24015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0" y="4318"/>
                  </a:lnTo>
                  <a:lnTo>
                    <a:pt x="24015" y="4318"/>
                  </a:lnTo>
                  <a:lnTo>
                    <a:pt x="24015" y="2159"/>
                  </a:lnTo>
                  <a:lnTo>
                    <a:pt x="240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156481" y="3183991"/>
              <a:ext cx="10795" cy="4445"/>
            </a:xfrm>
            <a:custGeom>
              <a:avLst/>
              <a:gdLst/>
              <a:ahLst/>
              <a:cxnLst/>
              <a:rect l="l" t="t" r="r" b="b"/>
              <a:pathLst>
                <a:path w="10795" h="4444">
                  <a:moveTo>
                    <a:pt x="10680" y="0"/>
                  </a:moveTo>
                  <a:lnTo>
                    <a:pt x="0" y="0"/>
                  </a:lnTo>
                  <a:lnTo>
                    <a:pt x="0" y="4305"/>
                  </a:lnTo>
                  <a:lnTo>
                    <a:pt x="10680" y="4305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980472" y="3190658"/>
              <a:ext cx="24130" cy="4445"/>
            </a:xfrm>
            <a:custGeom>
              <a:avLst/>
              <a:gdLst/>
              <a:ahLst/>
              <a:cxnLst/>
              <a:rect l="l" t="t" r="r" b="b"/>
              <a:pathLst>
                <a:path w="24129" h="4444">
                  <a:moveTo>
                    <a:pt x="24015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0" y="4318"/>
                  </a:lnTo>
                  <a:lnTo>
                    <a:pt x="24015" y="4318"/>
                  </a:lnTo>
                  <a:lnTo>
                    <a:pt x="24015" y="2159"/>
                  </a:lnTo>
                  <a:lnTo>
                    <a:pt x="240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989793" y="3183991"/>
              <a:ext cx="10795" cy="4445"/>
            </a:xfrm>
            <a:custGeom>
              <a:avLst/>
              <a:gdLst/>
              <a:ahLst/>
              <a:cxnLst/>
              <a:rect l="l" t="t" r="r" b="b"/>
              <a:pathLst>
                <a:path w="10795" h="4444">
                  <a:moveTo>
                    <a:pt x="10680" y="0"/>
                  </a:moveTo>
                  <a:lnTo>
                    <a:pt x="0" y="0"/>
                  </a:lnTo>
                  <a:lnTo>
                    <a:pt x="0" y="4305"/>
                  </a:lnTo>
                  <a:lnTo>
                    <a:pt x="10680" y="4305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977805" y="2938627"/>
              <a:ext cx="24130" cy="4445"/>
            </a:xfrm>
            <a:custGeom>
              <a:avLst/>
              <a:gdLst/>
              <a:ahLst/>
              <a:cxnLst/>
              <a:rect l="l" t="t" r="r" b="b"/>
              <a:pathLst>
                <a:path w="24129" h="4444">
                  <a:moveTo>
                    <a:pt x="24003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0" y="4318"/>
                  </a:lnTo>
                  <a:lnTo>
                    <a:pt x="24003" y="4318"/>
                  </a:lnTo>
                  <a:lnTo>
                    <a:pt x="24003" y="2159"/>
                  </a:lnTo>
                  <a:lnTo>
                    <a:pt x="240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3987139" y="2931960"/>
              <a:ext cx="10795" cy="4445"/>
            </a:xfrm>
            <a:custGeom>
              <a:avLst/>
              <a:gdLst/>
              <a:ahLst/>
              <a:cxnLst/>
              <a:rect l="l" t="t" r="r" b="b"/>
              <a:pathLst>
                <a:path w="10795" h="4444">
                  <a:moveTo>
                    <a:pt x="10668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0668" y="4317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769601" y="2836074"/>
              <a:ext cx="285750" cy="817880"/>
            </a:xfrm>
            <a:custGeom>
              <a:avLst/>
              <a:gdLst/>
              <a:ahLst/>
              <a:cxnLst/>
              <a:rect l="l" t="t" r="r" b="b"/>
              <a:pathLst>
                <a:path w="285750" h="817879">
                  <a:moveTo>
                    <a:pt x="285699" y="468109"/>
                  </a:moveTo>
                  <a:lnTo>
                    <a:pt x="285394" y="442709"/>
                  </a:lnTo>
                  <a:lnTo>
                    <a:pt x="280454" y="442798"/>
                  </a:lnTo>
                  <a:lnTo>
                    <a:pt x="247523" y="443712"/>
                  </a:lnTo>
                  <a:lnTo>
                    <a:pt x="197281" y="446265"/>
                  </a:lnTo>
                  <a:lnTo>
                    <a:pt x="145694" y="451269"/>
                  </a:lnTo>
                  <a:lnTo>
                    <a:pt x="105981" y="459930"/>
                  </a:lnTo>
                  <a:lnTo>
                    <a:pt x="62496" y="484327"/>
                  </a:lnTo>
                  <a:lnTo>
                    <a:pt x="53543" y="494347"/>
                  </a:lnTo>
                  <a:lnTo>
                    <a:pt x="53314" y="481291"/>
                  </a:lnTo>
                  <a:lnTo>
                    <a:pt x="53314" y="479412"/>
                  </a:lnTo>
                  <a:lnTo>
                    <a:pt x="53301" y="464667"/>
                  </a:lnTo>
                  <a:lnTo>
                    <a:pt x="53365" y="449694"/>
                  </a:lnTo>
                  <a:lnTo>
                    <a:pt x="54203" y="449656"/>
                  </a:lnTo>
                  <a:lnTo>
                    <a:pt x="53759" y="425907"/>
                  </a:lnTo>
                  <a:lnTo>
                    <a:pt x="54203" y="410819"/>
                  </a:lnTo>
                  <a:lnTo>
                    <a:pt x="58013" y="368338"/>
                  </a:lnTo>
                  <a:lnTo>
                    <a:pt x="72313" y="332651"/>
                  </a:lnTo>
                  <a:lnTo>
                    <a:pt x="113830" y="305396"/>
                  </a:lnTo>
                  <a:lnTo>
                    <a:pt x="173088" y="295008"/>
                  </a:lnTo>
                  <a:lnTo>
                    <a:pt x="237032" y="290868"/>
                  </a:lnTo>
                  <a:lnTo>
                    <a:pt x="285673" y="289445"/>
                  </a:lnTo>
                  <a:lnTo>
                    <a:pt x="285394" y="264045"/>
                  </a:lnTo>
                  <a:lnTo>
                    <a:pt x="223583" y="266052"/>
                  </a:lnTo>
                  <a:lnTo>
                    <a:pt x="170713" y="269709"/>
                  </a:lnTo>
                  <a:lnTo>
                    <a:pt x="124104" y="276326"/>
                  </a:lnTo>
                  <a:lnTo>
                    <a:pt x="75133" y="295694"/>
                  </a:lnTo>
                  <a:lnTo>
                    <a:pt x="55168" y="313842"/>
                  </a:lnTo>
                  <a:lnTo>
                    <a:pt x="55689" y="306857"/>
                  </a:lnTo>
                  <a:lnTo>
                    <a:pt x="66192" y="262623"/>
                  </a:lnTo>
                  <a:lnTo>
                    <a:pt x="100393" y="230632"/>
                  </a:lnTo>
                  <a:lnTo>
                    <a:pt x="149199" y="217741"/>
                  </a:lnTo>
                  <a:lnTo>
                    <a:pt x="199021" y="212915"/>
                  </a:lnTo>
                  <a:lnTo>
                    <a:pt x="285673" y="209423"/>
                  </a:lnTo>
                  <a:lnTo>
                    <a:pt x="285394" y="184023"/>
                  </a:lnTo>
                  <a:lnTo>
                    <a:pt x="223570" y="186042"/>
                  </a:lnTo>
                  <a:lnTo>
                    <a:pt x="170713" y="189712"/>
                  </a:lnTo>
                  <a:lnTo>
                    <a:pt x="124104" y="196329"/>
                  </a:lnTo>
                  <a:lnTo>
                    <a:pt x="75133" y="215696"/>
                  </a:lnTo>
                  <a:lnTo>
                    <a:pt x="53911" y="235254"/>
                  </a:lnTo>
                  <a:lnTo>
                    <a:pt x="54216" y="208711"/>
                  </a:lnTo>
                  <a:lnTo>
                    <a:pt x="54864" y="170599"/>
                  </a:lnTo>
                  <a:lnTo>
                    <a:pt x="56070" y="130200"/>
                  </a:lnTo>
                  <a:lnTo>
                    <a:pt x="59131" y="99771"/>
                  </a:lnTo>
                  <a:lnTo>
                    <a:pt x="33020" y="99783"/>
                  </a:lnTo>
                  <a:lnTo>
                    <a:pt x="29679" y="161467"/>
                  </a:lnTo>
                  <a:lnTo>
                    <a:pt x="28562" y="229590"/>
                  </a:lnTo>
                  <a:lnTo>
                    <a:pt x="28206" y="269379"/>
                  </a:lnTo>
                  <a:lnTo>
                    <a:pt x="27978" y="311670"/>
                  </a:lnTo>
                  <a:lnTo>
                    <a:pt x="27952" y="373608"/>
                  </a:lnTo>
                  <a:lnTo>
                    <a:pt x="27813" y="384581"/>
                  </a:lnTo>
                  <a:lnTo>
                    <a:pt x="27940" y="397014"/>
                  </a:lnTo>
                  <a:lnTo>
                    <a:pt x="27914" y="456171"/>
                  </a:lnTo>
                  <a:lnTo>
                    <a:pt x="27813" y="464591"/>
                  </a:lnTo>
                  <a:lnTo>
                    <a:pt x="27914" y="474256"/>
                  </a:lnTo>
                  <a:lnTo>
                    <a:pt x="27914" y="479412"/>
                  </a:lnTo>
                  <a:lnTo>
                    <a:pt x="28155" y="551611"/>
                  </a:lnTo>
                  <a:lnTo>
                    <a:pt x="28460" y="610565"/>
                  </a:lnTo>
                  <a:lnTo>
                    <a:pt x="28816" y="664908"/>
                  </a:lnTo>
                  <a:lnTo>
                    <a:pt x="31000" y="664895"/>
                  </a:lnTo>
                  <a:lnTo>
                    <a:pt x="31051" y="665835"/>
                  </a:lnTo>
                  <a:lnTo>
                    <a:pt x="32283" y="686943"/>
                  </a:lnTo>
                  <a:lnTo>
                    <a:pt x="32905" y="695591"/>
                  </a:lnTo>
                  <a:lnTo>
                    <a:pt x="33553" y="703313"/>
                  </a:lnTo>
                  <a:lnTo>
                    <a:pt x="33553" y="712241"/>
                  </a:lnTo>
                  <a:lnTo>
                    <a:pt x="26847" y="760641"/>
                  </a:lnTo>
                  <a:lnTo>
                    <a:pt x="4089" y="792187"/>
                  </a:lnTo>
                  <a:lnTo>
                    <a:pt x="0" y="794689"/>
                  </a:lnTo>
                  <a:lnTo>
                    <a:pt x="3340" y="801522"/>
                  </a:lnTo>
                  <a:lnTo>
                    <a:pt x="3403" y="801674"/>
                  </a:lnTo>
                  <a:lnTo>
                    <a:pt x="10922" y="817626"/>
                  </a:lnTo>
                  <a:lnTo>
                    <a:pt x="18580" y="813917"/>
                  </a:lnTo>
                  <a:lnTo>
                    <a:pt x="26822" y="806272"/>
                  </a:lnTo>
                  <a:lnTo>
                    <a:pt x="33185" y="799706"/>
                  </a:lnTo>
                  <a:lnTo>
                    <a:pt x="37084" y="794639"/>
                  </a:lnTo>
                  <a:lnTo>
                    <a:pt x="39624" y="791362"/>
                  </a:lnTo>
                  <a:lnTo>
                    <a:pt x="55003" y="753859"/>
                  </a:lnTo>
                  <a:lnTo>
                    <a:pt x="58953" y="712241"/>
                  </a:lnTo>
                  <a:lnTo>
                    <a:pt x="58953" y="700874"/>
                  </a:lnTo>
                  <a:lnTo>
                    <a:pt x="58267" y="694118"/>
                  </a:lnTo>
                  <a:lnTo>
                    <a:pt x="58166" y="693178"/>
                  </a:lnTo>
                  <a:lnTo>
                    <a:pt x="58153" y="692950"/>
                  </a:lnTo>
                  <a:lnTo>
                    <a:pt x="57962" y="690308"/>
                  </a:lnTo>
                  <a:lnTo>
                    <a:pt x="57632" y="685266"/>
                  </a:lnTo>
                  <a:lnTo>
                    <a:pt x="56743" y="670661"/>
                  </a:lnTo>
                  <a:lnTo>
                    <a:pt x="55765" y="650773"/>
                  </a:lnTo>
                  <a:lnTo>
                    <a:pt x="54978" y="627570"/>
                  </a:lnTo>
                  <a:lnTo>
                    <a:pt x="54660" y="603046"/>
                  </a:lnTo>
                  <a:lnTo>
                    <a:pt x="54825" y="586968"/>
                  </a:lnTo>
                  <a:lnTo>
                    <a:pt x="58013" y="547039"/>
                  </a:lnTo>
                  <a:lnTo>
                    <a:pt x="72313" y="511340"/>
                  </a:lnTo>
                  <a:lnTo>
                    <a:pt x="113830" y="484085"/>
                  </a:lnTo>
                  <a:lnTo>
                    <a:pt x="173088" y="473697"/>
                  </a:lnTo>
                  <a:lnTo>
                    <a:pt x="224828" y="470103"/>
                  </a:lnTo>
                  <a:lnTo>
                    <a:pt x="278892" y="468198"/>
                  </a:lnTo>
                  <a:lnTo>
                    <a:pt x="285673" y="468109"/>
                  </a:lnTo>
                  <a:close/>
                </a:path>
                <a:path w="285750" h="817879">
                  <a:moveTo>
                    <a:pt x="285699" y="25400"/>
                  </a:moveTo>
                  <a:lnTo>
                    <a:pt x="285394" y="0"/>
                  </a:lnTo>
                  <a:lnTo>
                    <a:pt x="280454" y="88"/>
                  </a:lnTo>
                  <a:lnTo>
                    <a:pt x="247523" y="1003"/>
                  </a:lnTo>
                  <a:lnTo>
                    <a:pt x="197281" y="3556"/>
                  </a:lnTo>
                  <a:lnTo>
                    <a:pt x="145694" y="8559"/>
                  </a:lnTo>
                  <a:lnTo>
                    <a:pt x="105981" y="17208"/>
                  </a:lnTo>
                  <a:lnTo>
                    <a:pt x="62496" y="41605"/>
                  </a:lnTo>
                  <a:lnTo>
                    <a:pt x="37223" y="82677"/>
                  </a:lnTo>
                  <a:lnTo>
                    <a:pt x="33020" y="99783"/>
                  </a:lnTo>
                  <a:lnTo>
                    <a:pt x="59131" y="99771"/>
                  </a:lnTo>
                  <a:lnTo>
                    <a:pt x="79870" y="60134"/>
                  </a:lnTo>
                  <a:lnTo>
                    <a:pt x="113830" y="41363"/>
                  </a:lnTo>
                  <a:lnTo>
                    <a:pt x="173088" y="30988"/>
                  </a:lnTo>
                  <a:lnTo>
                    <a:pt x="224828" y="27381"/>
                  </a:lnTo>
                  <a:lnTo>
                    <a:pt x="278892" y="25476"/>
                  </a:lnTo>
                  <a:lnTo>
                    <a:pt x="285673" y="254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821137" y="2850514"/>
              <a:ext cx="123189" cy="61594"/>
            </a:xfrm>
            <a:custGeom>
              <a:avLst/>
              <a:gdLst/>
              <a:ahLst/>
              <a:cxnLst/>
              <a:rect l="l" t="t" r="r" b="b"/>
              <a:pathLst>
                <a:path w="123189" h="61594">
                  <a:moveTo>
                    <a:pt x="121640" y="0"/>
                  </a:moveTo>
                  <a:lnTo>
                    <a:pt x="73996" y="6933"/>
                  </a:lnTo>
                  <a:lnTo>
                    <a:pt x="28116" y="25296"/>
                  </a:lnTo>
                  <a:lnTo>
                    <a:pt x="50" y="58648"/>
                  </a:lnTo>
                  <a:lnTo>
                    <a:pt x="1092" y="61569"/>
                  </a:lnTo>
                  <a:lnTo>
                    <a:pt x="3949" y="60477"/>
                  </a:lnTo>
                  <a:lnTo>
                    <a:pt x="5257" y="57543"/>
                  </a:lnTo>
                  <a:lnTo>
                    <a:pt x="9194" y="49999"/>
                  </a:lnTo>
                  <a:lnTo>
                    <a:pt x="42545" y="21643"/>
                  </a:lnTo>
                  <a:lnTo>
                    <a:pt x="85889" y="9118"/>
                  </a:lnTo>
                  <a:lnTo>
                    <a:pt x="122059" y="4305"/>
                  </a:lnTo>
                  <a:lnTo>
                    <a:pt x="122923" y="3251"/>
                  </a:lnTo>
                  <a:lnTo>
                    <a:pt x="122694" y="876"/>
                  </a:lnTo>
                  <a:lnTo>
                    <a:pt x="12164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2" name="object 48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821137" y="3034537"/>
              <a:ext cx="122923" cy="141592"/>
            </a:xfrm>
            <a:prstGeom prst="rect">
              <a:avLst/>
            </a:prstGeom>
          </p:spPr>
        </p:pic>
        <p:sp>
          <p:nvSpPr>
            <p:cNvPr id="483" name="object 483"/>
            <p:cNvSpPr/>
            <p:nvPr/>
          </p:nvSpPr>
          <p:spPr>
            <a:xfrm>
              <a:off x="3775405" y="3280194"/>
              <a:ext cx="179070" cy="363855"/>
            </a:xfrm>
            <a:custGeom>
              <a:avLst/>
              <a:gdLst/>
              <a:ahLst/>
              <a:cxnLst/>
              <a:rect l="l" t="t" r="r" b="b"/>
              <a:pathLst>
                <a:path w="179070" h="363854">
                  <a:moveTo>
                    <a:pt x="20151" y="316090"/>
                  </a:moveTo>
                  <a:lnTo>
                    <a:pt x="16941" y="322554"/>
                  </a:lnTo>
                  <a:lnTo>
                    <a:pt x="14236" y="328345"/>
                  </a:lnTo>
                  <a:lnTo>
                    <a:pt x="12039" y="331292"/>
                  </a:lnTo>
                  <a:lnTo>
                    <a:pt x="0" y="341452"/>
                  </a:lnTo>
                  <a:lnTo>
                    <a:pt x="12725" y="363372"/>
                  </a:lnTo>
                  <a:lnTo>
                    <a:pt x="14288" y="362585"/>
                  </a:lnTo>
                  <a:lnTo>
                    <a:pt x="14097" y="362585"/>
                  </a:lnTo>
                  <a:lnTo>
                    <a:pt x="7048" y="352018"/>
                  </a:lnTo>
                  <a:lnTo>
                    <a:pt x="2392" y="342696"/>
                  </a:lnTo>
                  <a:lnTo>
                    <a:pt x="1346" y="340664"/>
                  </a:lnTo>
                  <a:lnTo>
                    <a:pt x="1536" y="340575"/>
                  </a:lnTo>
                  <a:lnTo>
                    <a:pt x="12471" y="331635"/>
                  </a:lnTo>
                  <a:lnTo>
                    <a:pt x="14401" y="328777"/>
                  </a:lnTo>
                  <a:lnTo>
                    <a:pt x="17830" y="322351"/>
                  </a:lnTo>
                  <a:lnTo>
                    <a:pt x="20151" y="316090"/>
                  </a:lnTo>
                  <a:close/>
                </a:path>
                <a:path w="179070" h="363854">
                  <a:moveTo>
                    <a:pt x="44653" y="233286"/>
                  </a:moveTo>
                  <a:lnTo>
                    <a:pt x="30708" y="234797"/>
                  </a:lnTo>
                  <a:lnTo>
                    <a:pt x="26174" y="240428"/>
                  </a:lnTo>
                  <a:lnTo>
                    <a:pt x="26266" y="246548"/>
                  </a:lnTo>
                  <a:lnTo>
                    <a:pt x="26428" y="248030"/>
                  </a:lnTo>
                  <a:lnTo>
                    <a:pt x="26962" y="253885"/>
                  </a:lnTo>
                  <a:lnTo>
                    <a:pt x="27656" y="262920"/>
                  </a:lnTo>
                  <a:lnTo>
                    <a:pt x="27603" y="283057"/>
                  </a:lnTo>
                  <a:lnTo>
                    <a:pt x="27355" y="288810"/>
                  </a:lnTo>
                  <a:lnTo>
                    <a:pt x="26389" y="296163"/>
                  </a:lnTo>
                  <a:lnTo>
                    <a:pt x="25579" y="302552"/>
                  </a:lnTo>
                  <a:lnTo>
                    <a:pt x="24015" y="308457"/>
                  </a:lnTo>
                  <a:lnTo>
                    <a:pt x="22351" y="311657"/>
                  </a:lnTo>
                  <a:lnTo>
                    <a:pt x="20151" y="316090"/>
                  </a:lnTo>
                  <a:lnTo>
                    <a:pt x="17830" y="322351"/>
                  </a:lnTo>
                  <a:lnTo>
                    <a:pt x="14401" y="328777"/>
                  </a:lnTo>
                  <a:lnTo>
                    <a:pt x="12471" y="331635"/>
                  </a:lnTo>
                  <a:lnTo>
                    <a:pt x="11290" y="333514"/>
                  </a:lnTo>
                  <a:lnTo>
                    <a:pt x="1373" y="340652"/>
                  </a:lnTo>
                  <a:lnTo>
                    <a:pt x="7048" y="352018"/>
                  </a:lnTo>
                  <a:lnTo>
                    <a:pt x="14097" y="362585"/>
                  </a:lnTo>
                  <a:lnTo>
                    <a:pt x="18287" y="359778"/>
                  </a:lnTo>
                  <a:lnTo>
                    <a:pt x="21691" y="357352"/>
                  </a:lnTo>
                  <a:lnTo>
                    <a:pt x="24764" y="354711"/>
                  </a:lnTo>
                  <a:lnTo>
                    <a:pt x="29375" y="350799"/>
                  </a:lnTo>
                  <a:lnTo>
                    <a:pt x="32994" y="346176"/>
                  </a:lnTo>
                  <a:lnTo>
                    <a:pt x="38712" y="336168"/>
                  </a:lnTo>
                  <a:lnTo>
                    <a:pt x="41135" y="330873"/>
                  </a:lnTo>
                  <a:lnTo>
                    <a:pt x="43498" y="326154"/>
                  </a:lnTo>
                  <a:lnTo>
                    <a:pt x="51949" y="287616"/>
                  </a:lnTo>
                  <a:lnTo>
                    <a:pt x="51892" y="259951"/>
                  </a:lnTo>
                  <a:lnTo>
                    <a:pt x="51643" y="244999"/>
                  </a:lnTo>
                  <a:lnTo>
                    <a:pt x="50914" y="238328"/>
                  </a:lnTo>
                  <a:lnTo>
                    <a:pt x="44653" y="233286"/>
                  </a:lnTo>
                  <a:close/>
                </a:path>
                <a:path w="179070" h="363854">
                  <a:moveTo>
                    <a:pt x="43498" y="326154"/>
                  </a:moveTo>
                  <a:lnTo>
                    <a:pt x="41135" y="330873"/>
                  </a:lnTo>
                  <a:lnTo>
                    <a:pt x="38671" y="336257"/>
                  </a:lnTo>
                  <a:lnTo>
                    <a:pt x="35678" y="341452"/>
                  </a:lnTo>
                  <a:lnTo>
                    <a:pt x="32994" y="346176"/>
                  </a:lnTo>
                  <a:lnTo>
                    <a:pt x="29375" y="350799"/>
                  </a:lnTo>
                  <a:lnTo>
                    <a:pt x="24764" y="354711"/>
                  </a:lnTo>
                  <a:lnTo>
                    <a:pt x="21691" y="357352"/>
                  </a:lnTo>
                  <a:lnTo>
                    <a:pt x="18287" y="359778"/>
                  </a:lnTo>
                  <a:lnTo>
                    <a:pt x="14097" y="362585"/>
                  </a:lnTo>
                  <a:lnTo>
                    <a:pt x="14288" y="362585"/>
                  </a:lnTo>
                  <a:lnTo>
                    <a:pt x="40919" y="333019"/>
                  </a:lnTo>
                  <a:lnTo>
                    <a:pt x="43498" y="326154"/>
                  </a:lnTo>
                  <a:close/>
                </a:path>
                <a:path w="179070" h="363854">
                  <a:moveTo>
                    <a:pt x="1371" y="340652"/>
                  </a:moveTo>
                  <a:lnTo>
                    <a:pt x="2387" y="342696"/>
                  </a:lnTo>
                  <a:lnTo>
                    <a:pt x="1371" y="340652"/>
                  </a:lnTo>
                  <a:close/>
                </a:path>
                <a:path w="179070" h="363854">
                  <a:moveTo>
                    <a:pt x="1371" y="340652"/>
                  </a:moveTo>
                  <a:lnTo>
                    <a:pt x="2387" y="342696"/>
                  </a:lnTo>
                  <a:lnTo>
                    <a:pt x="1371" y="340652"/>
                  </a:lnTo>
                  <a:close/>
                </a:path>
                <a:path w="179070" h="363854">
                  <a:moveTo>
                    <a:pt x="51643" y="244999"/>
                  </a:moveTo>
                  <a:lnTo>
                    <a:pt x="51892" y="259951"/>
                  </a:lnTo>
                  <a:lnTo>
                    <a:pt x="51949" y="287616"/>
                  </a:lnTo>
                  <a:lnTo>
                    <a:pt x="51714" y="291515"/>
                  </a:lnTo>
                  <a:lnTo>
                    <a:pt x="43498" y="326154"/>
                  </a:lnTo>
                  <a:lnTo>
                    <a:pt x="48755" y="315556"/>
                  </a:lnTo>
                  <a:lnTo>
                    <a:pt x="50495" y="307378"/>
                  </a:lnTo>
                  <a:lnTo>
                    <a:pt x="52743" y="290525"/>
                  </a:lnTo>
                  <a:lnTo>
                    <a:pt x="53028" y="283057"/>
                  </a:lnTo>
                  <a:lnTo>
                    <a:pt x="53086" y="274002"/>
                  </a:lnTo>
                  <a:lnTo>
                    <a:pt x="52863" y="262920"/>
                  </a:lnTo>
                  <a:lnTo>
                    <a:pt x="52385" y="253860"/>
                  </a:lnTo>
                  <a:lnTo>
                    <a:pt x="51905" y="247695"/>
                  </a:lnTo>
                  <a:lnTo>
                    <a:pt x="51643" y="244999"/>
                  </a:lnTo>
                  <a:close/>
                </a:path>
                <a:path w="179070" h="363854">
                  <a:moveTo>
                    <a:pt x="26266" y="246548"/>
                  </a:moveTo>
                  <a:lnTo>
                    <a:pt x="26514" y="262920"/>
                  </a:lnTo>
                  <a:lnTo>
                    <a:pt x="26626" y="283057"/>
                  </a:lnTo>
                  <a:lnTo>
                    <a:pt x="26503" y="288010"/>
                  </a:lnTo>
                  <a:lnTo>
                    <a:pt x="20151" y="316090"/>
                  </a:lnTo>
                  <a:lnTo>
                    <a:pt x="22351" y="311657"/>
                  </a:lnTo>
                  <a:lnTo>
                    <a:pt x="24021" y="308435"/>
                  </a:lnTo>
                  <a:lnTo>
                    <a:pt x="25603" y="302463"/>
                  </a:lnTo>
                  <a:lnTo>
                    <a:pt x="26454" y="295643"/>
                  </a:lnTo>
                  <a:lnTo>
                    <a:pt x="27355" y="288810"/>
                  </a:lnTo>
                  <a:lnTo>
                    <a:pt x="27603" y="283057"/>
                  </a:lnTo>
                  <a:lnTo>
                    <a:pt x="27656" y="262920"/>
                  </a:lnTo>
                  <a:lnTo>
                    <a:pt x="26959" y="253860"/>
                  </a:lnTo>
                  <a:lnTo>
                    <a:pt x="26392" y="247695"/>
                  </a:lnTo>
                  <a:lnTo>
                    <a:pt x="26266" y="246548"/>
                  </a:lnTo>
                  <a:close/>
                </a:path>
                <a:path w="179070" h="363854">
                  <a:moveTo>
                    <a:pt x="26165" y="240439"/>
                  </a:moveTo>
                  <a:lnTo>
                    <a:pt x="25666" y="241058"/>
                  </a:lnTo>
                  <a:lnTo>
                    <a:pt x="26266" y="246548"/>
                  </a:lnTo>
                  <a:lnTo>
                    <a:pt x="26165" y="240439"/>
                  </a:lnTo>
                  <a:close/>
                </a:path>
                <a:path w="179070" h="363854">
                  <a:moveTo>
                    <a:pt x="51416" y="233286"/>
                  </a:moveTo>
                  <a:lnTo>
                    <a:pt x="44653" y="233286"/>
                  </a:lnTo>
                  <a:lnTo>
                    <a:pt x="50914" y="238328"/>
                  </a:lnTo>
                  <a:lnTo>
                    <a:pt x="51643" y="244999"/>
                  </a:lnTo>
                  <a:lnTo>
                    <a:pt x="51416" y="233286"/>
                  </a:lnTo>
                  <a:close/>
                </a:path>
                <a:path w="179070" h="363854">
                  <a:moveTo>
                    <a:pt x="171513" y="0"/>
                  </a:moveTo>
                  <a:lnTo>
                    <a:pt x="128452" y="5506"/>
                  </a:lnTo>
                  <a:lnTo>
                    <a:pt x="87760" y="16099"/>
                  </a:lnTo>
                  <a:lnTo>
                    <a:pt x="52755" y="38747"/>
                  </a:lnTo>
                  <a:lnTo>
                    <a:pt x="32156" y="74828"/>
                  </a:lnTo>
                  <a:lnTo>
                    <a:pt x="24194" y="115847"/>
                  </a:lnTo>
                  <a:lnTo>
                    <a:pt x="23685" y="126657"/>
                  </a:lnTo>
                  <a:lnTo>
                    <a:pt x="23812" y="137990"/>
                  </a:lnTo>
                  <a:lnTo>
                    <a:pt x="24145" y="154195"/>
                  </a:lnTo>
                  <a:lnTo>
                    <a:pt x="25697" y="218458"/>
                  </a:lnTo>
                  <a:lnTo>
                    <a:pt x="26165" y="240439"/>
                  </a:lnTo>
                  <a:lnTo>
                    <a:pt x="30708" y="234797"/>
                  </a:lnTo>
                  <a:lnTo>
                    <a:pt x="44653" y="233286"/>
                  </a:lnTo>
                  <a:lnTo>
                    <a:pt x="51416" y="233286"/>
                  </a:lnTo>
                  <a:lnTo>
                    <a:pt x="51086" y="217880"/>
                  </a:lnTo>
                  <a:lnTo>
                    <a:pt x="49539" y="153598"/>
                  </a:lnTo>
                  <a:lnTo>
                    <a:pt x="49210" y="137554"/>
                  </a:lnTo>
                  <a:lnTo>
                    <a:pt x="49085" y="126657"/>
                  </a:lnTo>
                  <a:lnTo>
                    <a:pt x="49491" y="118105"/>
                  </a:lnTo>
                  <a:lnTo>
                    <a:pt x="58381" y="76796"/>
                  </a:lnTo>
                  <a:lnTo>
                    <a:pt x="58714" y="75806"/>
                  </a:lnTo>
                  <a:lnTo>
                    <a:pt x="47053" y="70650"/>
                  </a:lnTo>
                  <a:lnTo>
                    <a:pt x="61105" y="70650"/>
                  </a:lnTo>
                  <a:lnTo>
                    <a:pt x="64020" y="65214"/>
                  </a:lnTo>
                  <a:lnTo>
                    <a:pt x="66154" y="61722"/>
                  </a:lnTo>
                  <a:lnTo>
                    <a:pt x="67640" y="59905"/>
                  </a:lnTo>
                  <a:lnTo>
                    <a:pt x="67995" y="59410"/>
                  </a:lnTo>
                  <a:lnTo>
                    <a:pt x="102938" y="37414"/>
                  </a:lnTo>
                  <a:lnTo>
                    <a:pt x="143141" y="28892"/>
                  </a:lnTo>
                  <a:lnTo>
                    <a:pt x="173901" y="25285"/>
                  </a:lnTo>
                  <a:lnTo>
                    <a:pt x="179031" y="19088"/>
                  </a:lnTo>
                  <a:lnTo>
                    <a:pt x="177711" y="5118"/>
                  </a:lnTo>
                  <a:lnTo>
                    <a:pt x="171513" y="0"/>
                  </a:lnTo>
                  <a:close/>
                </a:path>
                <a:path w="179070" h="363854">
                  <a:moveTo>
                    <a:pt x="47053" y="70650"/>
                  </a:moveTo>
                  <a:lnTo>
                    <a:pt x="58648" y="75806"/>
                  </a:lnTo>
                  <a:lnTo>
                    <a:pt x="58884" y="75297"/>
                  </a:lnTo>
                  <a:lnTo>
                    <a:pt x="59042" y="74828"/>
                  </a:lnTo>
                  <a:lnTo>
                    <a:pt x="47053" y="70650"/>
                  </a:lnTo>
                  <a:close/>
                </a:path>
                <a:path w="179070" h="363854">
                  <a:moveTo>
                    <a:pt x="58884" y="75297"/>
                  </a:moveTo>
                  <a:lnTo>
                    <a:pt x="58648" y="75806"/>
                  </a:lnTo>
                  <a:lnTo>
                    <a:pt x="58884" y="75297"/>
                  </a:lnTo>
                  <a:close/>
                </a:path>
                <a:path w="179070" h="363854">
                  <a:moveTo>
                    <a:pt x="61105" y="70650"/>
                  </a:moveTo>
                  <a:lnTo>
                    <a:pt x="47053" y="70650"/>
                  </a:lnTo>
                  <a:lnTo>
                    <a:pt x="59042" y="74828"/>
                  </a:lnTo>
                  <a:lnTo>
                    <a:pt x="58884" y="75297"/>
                  </a:lnTo>
                  <a:lnTo>
                    <a:pt x="60642" y="71513"/>
                  </a:lnTo>
                  <a:lnTo>
                    <a:pt x="61105" y="706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4" name="object 48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91585" y="3449307"/>
              <a:ext cx="216471" cy="223050"/>
            </a:xfrm>
            <a:prstGeom prst="rect">
              <a:avLst/>
            </a:prstGeom>
          </p:spPr>
        </p:pic>
        <p:sp>
          <p:nvSpPr>
            <p:cNvPr id="485" name="object 485"/>
            <p:cNvSpPr/>
            <p:nvPr/>
          </p:nvSpPr>
          <p:spPr>
            <a:xfrm>
              <a:off x="3308794" y="3450577"/>
              <a:ext cx="290195" cy="235585"/>
            </a:xfrm>
            <a:custGeom>
              <a:avLst/>
              <a:gdLst/>
              <a:ahLst/>
              <a:cxnLst/>
              <a:rect l="l" t="t" r="r" b="b"/>
              <a:pathLst>
                <a:path w="290195" h="235585">
                  <a:moveTo>
                    <a:pt x="3238" y="0"/>
                  </a:moveTo>
                  <a:lnTo>
                    <a:pt x="863" y="241"/>
                  </a:lnTo>
                  <a:lnTo>
                    <a:pt x="0" y="1295"/>
                  </a:lnTo>
                  <a:lnTo>
                    <a:pt x="114" y="2476"/>
                  </a:lnTo>
                  <a:lnTo>
                    <a:pt x="13449" y="135864"/>
                  </a:lnTo>
                  <a:lnTo>
                    <a:pt x="27286" y="181061"/>
                  </a:lnTo>
                  <a:lnTo>
                    <a:pt x="54600" y="208306"/>
                  </a:lnTo>
                  <a:lnTo>
                    <a:pt x="92379" y="221716"/>
                  </a:lnTo>
                  <a:lnTo>
                    <a:pt x="139826" y="230447"/>
                  </a:lnTo>
                  <a:lnTo>
                    <a:pt x="206286" y="235140"/>
                  </a:lnTo>
                  <a:lnTo>
                    <a:pt x="238181" y="234719"/>
                  </a:lnTo>
                  <a:lnTo>
                    <a:pt x="264061" y="233794"/>
                  </a:lnTo>
                  <a:lnTo>
                    <a:pt x="288975" y="232359"/>
                  </a:lnTo>
                  <a:lnTo>
                    <a:pt x="289877" y="231330"/>
                  </a:lnTo>
                  <a:lnTo>
                    <a:pt x="289699" y="228955"/>
                  </a:lnTo>
                  <a:lnTo>
                    <a:pt x="288658" y="228053"/>
                  </a:lnTo>
                  <a:lnTo>
                    <a:pt x="278510" y="228815"/>
                  </a:lnTo>
                  <a:lnTo>
                    <a:pt x="238072" y="230401"/>
                  </a:lnTo>
                  <a:lnTo>
                    <a:pt x="172423" y="229489"/>
                  </a:lnTo>
                  <a:lnTo>
                    <a:pt x="113108" y="221848"/>
                  </a:lnTo>
                  <a:lnTo>
                    <a:pt x="74271" y="212825"/>
                  </a:lnTo>
                  <a:lnTo>
                    <a:pt x="30950" y="178771"/>
                  </a:lnTo>
                  <a:lnTo>
                    <a:pt x="17741" y="135369"/>
                  </a:lnTo>
                  <a:lnTo>
                    <a:pt x="4292" y="876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6" name="object 48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43503" y="3453269"/>
              <a:ext cx="65570" cy="176301"/>
            </a:xfrm>
            <a:prstGeom prst="rect">
              <a:avLst/>
            </a:prstGeom>
          </p:spPr>
        </p:pic>
        <p:pic>
          <p:nvPicPr>
            <p:cNvPr id="487" name="object 48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19138" y="3339579"/>
              <a:ext cx="76232" cy="76288"/>
            </a:xfrm>
            <a:prstGeom prst="rect">
              <a:avLst/>
            </a:prstGeom>
          </p:spPr>
        </p:pic>
        <p:pic>
          <p:nvPicPr>
            <p:cNvPr id="488" name="object 48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019138" y="2272791"/>
              <a:ext cx="76232" cy="76263"/>
            </a:xfrm>
            <a:prstGeom prst="rect">
              <a:avLst/>
            </a:prstGeom>
          </p:spPr>
        </p:pic>
        <p:pic>
          <p:nvPicPr>
            <p:cNvPr id="489" name="object 48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11573" y="3339579"/>
              <a:ext cx="76237" cy="76288"/>
            </a:xfrm>
            <a:prstGeom prst="rect">
              <a:avLst/>
            </a:prstGeom>
          </p:spPr>
        </p:pic>
        <p:pic>
          <p:nvPicPr>
            <p:cNvPr id="490" name="object 49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11576" y="2272791"/>
              <a:ext cx="76235" cy="76263"/>
            </a:xfrm>
            <a:prstGeom prst="rect">
              <a:avLst/>
            </a:prstGeom>
          </p:spPr>
        </p:pic>
        <p:sp>
          <p:nvSpPr>
            <p:cNvPr id="491" name="object 491"/>
            <p:cNvSpPr/>
            <p:nvPr/>
          </p:nvSpPr>
          <p:spPr>
            <a:xfrm>
              <a:off x="4104500" y="3752443"/>
              <a:ext cx="43180" cy="48260"/>
            </a:xfrm>
            <a:custGeom>
              <a:avLst/>
              <a:gdLst/>
              <a:ahLst/>
              <a:cxnLst/>
              <a:rect l="l" t="t" r="r" b="b"/>
              <a:pathLst>
                <a:path w="43179" h="48260">
                  <a:moveTo>
                    <a:pt x="31991" y="0"/>
                  </a:moveTo>
                  <a:lnTo>
                    <a:pt x="10655" y="0"/>
                  </a:lnTo>
                  <a:lnTo>
                    <a:pt x="0" y="8902"/>
                  </a:lnTo>
                  <a:lnTo>
                    <a:pt x="0" y="48018"/>
                  </a:lnTo>
                  <a:lnTo>
                    <a:pt x="42659" y="48018"/>
                  </a:lnTo>
                  <a:lnTo>
                    <a:pt x="42659" y="9791"/>
                  </a:lnTo>
                  <a:lnTo>
                    <a:pt x="3199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102341" y="3750284"/>
              <a:ext cx="46990" cy="52705"/>
            </a:xfrm>
            <a:custGeom>
              <a:avLst/>
              <a:gdLst/>
              <a:ahLst/>
              <a:cxnLst/>
              <a:rect l="l" t="t" r="r" b="b"/>
              <a:pathLst>
                <a:path w="46989" h="52704">
                  <a:moveTo>
                    <a:pt x="34988" y="0"/>
                  </a:moveTo>
                  <a:lnTo>
                    <a:pt x="12039" y="0"/>
                  </a:lnTo>
                  <a:lnTo>
                    <a:pt x="0" y="10045"/>
                  </a:lnTo>
                  <a:lnTo>
                    <a:pt x="0" y="52336"/>
                  </a:lnTo>
                  <a:lnTo>
                    <a:pt x="2159" y="52336"/>
                  </a:lnTo>
                  <a:lnTo>
                    <a:pt x="2159" y="48018"/>
                  </a:lnTo>
                  <a:lnTo>
                    <a:pt x="4317" y="48018"/>
                  </a:lnTo>
                  <a:lnTo>
                    <a:pt x="4317" y="12064"/>
                  </a:lnTo>
                  <a:lnTo>
                    <a:pt x="13601" y="4317"/>
                  </a:lnTo>
                  <a:lnTo>
                    <a:pt x="39695" y="4317"/>
                  </a:lnTo>
                  <a:lnTo>
                    <a:pt x="34988" y="0"/>
                  </a:lnTo>
                  <a:close/>
                </a:path>
                <a:path w="46989" h="52704">
                  <a:moveTo>
                    <a:pt x="4317" y="48018"/>
                  </a:moveTo>
                  <a:lnTo>
                    <a:pt x="2159" y="48018"/>
                  </a:lnTo>
                  <a:lnTo>
                    <a:pt x="2159" y="52336"/>
                  </a:lnTo>
                  <a:lnTo>
                    <a:pt x="46977" y="52336"/>
                  </a:lnTo>
                  <a:lnTo>
                    <a:pt x="46977" y="50177"/>
                  </a:lnTo>
                  <a:lnTo>
                    <a:pt x="4317" y="50177"/>
                  </a:lnTo>
                  <a:lnTo>
                    <a:pt x="4317" y="48018"/>
                  </a:lnTo>
                  <a:close/>
                </a:path>
                <a:path w="46989" h="52704">
                  <a:moveTo>
                    <a:pt x="39695" y="4317"/>
                  </a:moveTo>
                  <a:lnTo>
                    <a:pt x="33312" y="4317"/>
                  </a:lnTo>
                  <a:lnTo>
                    <a:pt x="42659" y="12903"/>
                  </a:lnTo>
                  <a:lnTo>
                    <a:pt x="42659" y="48018"/>
                  </a:lnTo>
                  <a:lnTo>
                    <a:pt x="4317" y="48018"/>
                  </a:lnTo>
                  <a:lnTo>
                    <a:pt x="4317" y="50177"/>
                  </a:lnTo>
                  <a:lnTo>
                    <a:pt x="46977" y="50177"/>
                  </a:lnTo>
                  <a:lnTo>
                    <a:pt x="46977" y="10998"/>
                  </a:lnTo>
                  <a:lnTo>
                    <a:pt x="39695" y="431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119600" y="37631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64" y="0"/>
                  </a:moveTo>
                  <a:lnTo>
                    <a:pt x="2806" y="0"/>
                  </a:lnTo>
                  <a:lnTo>
                    <a:pt x="0" y="2781"/>
                  </a:lnTo>
                  <a:lnTo>
                    <a:pt x="0" y="9651"/>
                  </a:lnTo>
                  <a:lnTo>
                    <a:pt x="2806" y="12433"/>
                  </a:lnTo>
                  <a:lnTo>
                    <a:pt x="9664" y="12433"/>
                  </a:lnTo>
                  <a:lnTo>
                    <a:pt x="12446" y="9651"/>
                  </a:lnTo>
                  <a:lnTo>
                    <a:pt x="12446" y="6235"/>
                  </a:lnTo>
                  <a:lnTo>
                    <a:pt x="12446" y="2781"/>
                  </a:lnTo>
                  <a:lnTo>
                    <a:pt x="9664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117441" y="37609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8381" y="0"/>
                  </a:moveTo>
                  <a:lnTo>
                    <a:pt x="3759" y="12"/>
                  </a:lnTo>
                  <a:lnTo>
                    <a:pt x="0" y="3746"/>
                  </a:lnTo>
                  <a:lnTo>
                    <a:pt x="12" y="13017"/>
                  </a:lnTo>
                  <a:lnTo>
                    <a:pt x="3771" y="16751"/>
                  </a:lnTo>
                  <a:lnTo>
                    <a:pt x="13004" y="16751"/>
                  </a:lnTo>
                  <a:lnTo>
                    <a:pt x="16763" y="13017"/>
                  </a:lnTo>
                  <a:lnTo>
                    <a:pt x="16765" y="12433"/>
                  </a:lnTo>
                  <a:lnTo>
                    <a:pt x="6146" y="12433"/>
                  </a:lnTo>
                  <a:lnTo>
                    <a:pt x="4317" y="10604"/>
                  </a:lnTo>
                  <a:lnTo>
                    <a:pt x="4317" y="6134"/>
                  </a:lnTo>
                  <a:lnTo>
                    <a:pt x="6159" y="4330"/>
                  </a:lnTo>
                  <a:lnTo>
                    <a:pt x="16776" y="4317"/>
                  </a:lnTo>
                  <a:lnTo>
                    <a:pt x="16776" y="3746"/>
                  </a:lnTo>
                  <a:lnTo>
                    <a:pt x="13004" y="12"/>
                  </a:lnTo>
                  <a:lnTo>
                    <a:pt x="8381" y="0"/>
                  </a:lnTo>
                  <a:close/>
                </a:path>
                <a:path w="17145" h="17145">
                  <a:moveTo>
                    <a:pt x="16776" y="4317"/>
                  </a:moveTo>
                  <a:lnTo>
                    <a:pt x="10629" y="4317"/>
                  </a:lnTo>
                  <a:lnTo>
                    <a:pt x="12445" y="6134"/>
                  </a:lnTo>
                  <a:lnTo>
                    <a:pt x="12445" y="10604"/>
                  </a:lnTo>
                  <a:lnTo>
                    <a:pt x="10629" y="12433"/>
                  </a:lnTo>
                  <a:lnTo>
                    <a:pt x="16765" y="12433"/>
                  </a:lnTo>
                  <a:lnTo>
                    <a:pt x="16776" y="4317"/>
                  </a:lnTo>
                  <a:close/>
                </a:path>
              </a:pathLst>
            </a:custGeom>
            <a:solidFill>
              <a:srgbClr val="3836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2927515" y="2209799"/>
              <a:ext cx="1548130" cy="1611630"/>
            </a:xfrm>
            <a:custGeom>
              <a:avLst/>
              <a:gdLst/>
              <a:ahLst/>
              <a:cxnLst/>
              <a:rect l="l" t="t" r="r" b="b"/>
              <a:pathLst>
                <a:path w="1548129" h="1611629">
                  <a:moveTo>
                    <a:pt x="1432801" y="1559839"/>
                  </a:moveTo>
                  <a:lnTo>
                    <a:pt x="1431683" y="1558366"/>
                  </a:lnTo>
                  <a:lnTo>
                    <a:pt x="1430337" y="1557274"/>
                  </a:lnTo>
                  <a:lnTo>
                    <a:pt x="1428496" y="1556245"/>
                  </a:lnTo>
                  <a:lnTo>
                    <a:pt x="1428496" y="1561731"/>
                  </a:lnTo>
                  <a:lnTo>
                    <a:pt x="1427607" y="1562874"/>
                  </a:lnTo>
                  <a:lnTo>
                    <a:pt x="1388757" y="1571625"/>
                  </a:lnTo>
                  <a:lnTo>
                    <a:pt x="1384020" y="1572006"/>
                  </a:lnTo>
                  <a:lnTo>
                    <a:pt x="1390929" y="1571040"/>
                  </a:lnTo>
                  <a:lnTo>
                    <a:pt x="1396517" y="1570101"/>
                  </a:lnTo>
                  <a:lnTo>
                    <a:pt x="1398079" y="1569720"/>
                  </a:lnTo>
                  <a:lnTo>
                    <a:pt x="1401064" y="1568996"/>
                  </a:lnTo>
                  <a:lnTo>
                    <a:pt x="1406042" y="1567040"/>
                  </a:lnTo>
                  <a:lnTo>
                    <a:pt x="1407401" y="1566341"/>
                  </a:lnTo>
                  <a:lnTo>
                    <a:pt x="1409547" y="1564589"/>
                  </a:lnTo>
                  <a:lnTo>
                    <a:pt x="1410500" y="1563370"/>
                  </a:lnTo>
                  <a:lnTo>
                    <a:pt x="1410512" y="1561846"/>
                  </a:lnTo>
                  <a:lnTo>
                    <a:pt x="1406220" y="1561846"/>
                  </a:lnTo>
                  <a:lnTo>
                    <a:pt x="1406042" y="1561846"/>
                  </a:lnTo>
                  <a:lnTo>
                    <a:pt x="1375295" y="1568551"/>
                  </a:lnTo>
                  <a:lnTo>
                    <a:pt x="1378318" y="1568183"/>
                  </a:lnTo>
                  <a:lnTo>
                    <a:pt x="1382280" y="1567611"/>
                  </a:lnTo>
                  <a:lnTo>
                    <a:pt x="1385506" y="1566951"/>
                  </a:lnTo>
                  <a:lnTo>
                    <a:pt x="1389100" y="1565744"/>
                  </a:lnTo>
                  <a:lnTo>
                    <a:pt x="1389303" y="1565656"/>
                  </a:lnTo>
                  <a:lnTo>
                    <a:pt x="1390091" y="1565325"/>
                  </a:lnTo>
                  <a:lnTo>
                    <a:pt x="1391742" y="1564182"/>
                  </a:lnTo>
                  <a:lnTo>
                    <a:pt x="1392605" y="1563370"/>
                  </a:lnTo>
                  <a:lnTo>
                    <a:pt x="1392720" y="1562404"/>
                  </a:lnTo>
                  <a:lnTo>
                    <a:pt x="1392732" y="1562125"/>
                  </a:lnTo>
                  <a:lnTo>
                    <a:pt x="1392720" y="1561084"/>
                  </a:lnTo>
                  <a:lnTo>
                    <a:pt x="1389494" y="1557820"/>
                  </a:lnTo>
                  <a:lnTo>
                    <a:pt x="1389494" y="1561731"/>
                  </a:lnTo>
                  <a:lnTo>
                    <a:pt x="1388706" y="1561198"/>
                  </a:lnTo>
                  <a:lnTo>
                    <a:pt x="1388706" y="1562227"/>
                  </a:lnTo>
                  <a:lnTo>
                    <a:pt x="1388630" y="1562404"/>
                  </a:lnTo>
                  <a:lnTo>
                    <a:pt x="1388706" y="1562227"/>
                  </a:lnTo>
                  <a:lnTo>
                    <a:pt x="1388706" y="1561198"/>
                  </a:lnTo>
                  <a:lnTo>
                    <a:pt x="1389494" y="1561731"/>
                  </a:lnTo>
                  <a:lnTo>
                    <a:pt x="1389494" y="1557820"/>
                  </a:lnTo>
                  <a:lnTo>
                    <a:pt x="1388071" y="1556893"/>
                  </a:lnTo>
                  <a:lnTo>
                    <a:pt x="1387411" y="1556766"/>
                  </a:lnTo>
                  <a:lnTo>
                    <a:pt x="1387411" y="1561833"/>
                  </a:lnTo>
                  <a:lnTo>
                    <a:pt x="1386967" y="1562061"/>
                  </a:lnTo>
                  <a:lnTo>
                    <a:pt x="1347660" y="1565656"/>
                  </a:lnTo>
                  <a:lnTo>
                    <a:pt x="1339062" y="1565541"/>
                  </a:lnTo>
                  <a:lnTo>
                    <a:pt x="1307896" y="1561680"/>
                  </a:lnTo>
                  <a:lnTo>
                    <a:pt x="1308366" y="1561439"/>
                  </a:lnTo>
                  <a:lnTo>
                    <a:pt x="1347660" y="1557845"/>
                  </a:lnTo>
                  <a:lnTo>
                    <a:pt x="1356245" y="1557972"/>
                  </a:lnTo>
                  <a:lnTo>
                    <a:pt x="1387411" y="1561833"/>
                  </a:lnTo>
                  <a:lnTo>
                    <a:pt x="1387411" y="1556766"/>
                  </a:lnTo>
                  <a:lnTo>
                    <a:pt x="1382814" y="1555864"/>
                  </a:lnTo>
                  <a:lnTo>
                    <a:pt x="1376464" y="1555089"/>
                  </a:lnTo>
                  <a:lnTo>
                    <a:pt x="1381340" y="1555521"/>
                  </a:lnTo>
                  <a:lnTo>
                    <a:pt x="1406118" y="1561757"/>
                  </a:lnTo>
                  <a:lnTo>
                    <a:pt x="1406220" y="1561630"/>
                  </a:lnTo>
                  <a:lnTo>
                    <a:pt x="1406220" y="1561757"/>
                  </a:lnTo>
                  <a:lnTo>
                    <a:pt x="1406486" y="1561757"/>
                  </a:lnTo>
                  <a:lnTo>
                    <a:pt x="1410512" y="1561757"/>
                  </a:lnTo>
                  <a:lnTo>
                    <a:pt x="1410512" y="1561630"/>
                  </a:lnTo>
                  <a:lnTo>
                    <a:pt x="1410500" y="1560093"/>
                  </a:lnTo>
                  <a:lnTo>
                    <a:pt x="1409547" y="1558874"/>
                  </a:lnTo>
                  <a:lnTo>
                    <a:pt x="1408493" y="1558023"/>
                  </a:lnTo>
                  <a:lnTo>
                    <a:pt x="1404759" y="1555127"/>
                  </a:lnTo>
                  <a:lnTo>
                    <a:pt x="1399209" y="1553806"/>
                  </a:lnTo>
                  <a:lnTo>
                    <a:pt x="1397241" y="1553337"/>
                  </a:lnTo>
                  <a:lnTo>
                    <a:pt x="1386560" y="1551800"/>
                  </a:lnTo>
                  <a:lnTo>
                    <a:pt x="1393812" y="1552435"/>
                  </a:lnTo>
                  <a:lnTo>
                    <a:pt x="1405991" y="1554099"/>
                  </a:lnTo>
                  <a:lnTo>
                    <a:pt x="1428496" y="1561731"/>
                  </a:lnTo>
                  <a:lnTo>
                    <a:pt x="1428496" y="1556245"/>
                  </a:lnTo>
                  <a:lnTo>
                    <a:pt x="1389164" y="1547609"/>
                  </a:lnTo>
                  <a:lnTo>
                    <a:pt x="1347647" y="1545767"/>
                  </a:lnTo>
                  <a:lnTo>
                    <a:pt x="1330845" y="1546059"/>
                  </a:lnTo>
                  <a:lnTo>
                    <a:pt x="1319784" y="1546631"/>
                  </a:lnTo>
                  <a:lnTo>
                    <a:pt x="1319784" y="1555013"/>
                  </a:lnTo>
                  <a:lnTo>
                    <a:pt x="1317002" y="1555330"/>
                  </a:lnTo>
                  <a:lnTo>
                    <a:pt x="1313040" y="1555889"/>
                  </a:lnTo>
                  <a:lnTo>
                    <a:pt x="1309814" y="1556550"/>
                  </a:lnTo>
                  <a:lnTo>
                    <a:pt x="1306804" y="1557553"/>
                  </a:lnTo>
                  <a:lnTo>
                    <a:pt x="1306804" y="1562061"/>
                  </a:lnTo>
                  <a:lnTo>
                    <a:pt x="1306715" y="1562366"/>
                  </a:lnTo>
                  <a:lnTo>
                    <a:pt x="1306588" y="1562315"/>
                  </a:lnTo>
                  <a:lnTo>
                    <a:pt x="1306804" y="1562061"/>
                  </a:lnTo>
                  <a:lnTo>
                    <a:pt x="1306804" y="1557553"/>
                  </a:lnTo>
                  <a:lnTo>
                    <a:pt x="1306703" y="1561084"/>
                  </a:lnTo>
                  <a:lnTo>
                    <a:pt x="1306461" y="1561350"/>
                  </a:lnTo>
                  <a:lnTo>
                    <a:pt x="1306703" y="1561084"/>
                  </a:lnTo>
                  <a:lnTo>
                    <a:pt x="1306703" y="1557591"/>
                  </a:lnTo>
                  <a:lnTo>
                    <a:pt x="1302588" y="1562290"/>
                  </a:lnTo>
                  <a:lnTo>
                    <a:pt x="1302715" y="1563370"/>
                  </a:lnTo>
                  <a:lnTo>
                    <a:pt x="1319784" y="1568538"/>
                  </a:lnTo>
                  <a:lnTo>
                    <a:pt x="1313980" y="1568018"/>
                  </a:lnTo>
                  <a:lnTo>
                    <a:pt x="1311186" y="1567637"/>
                  </a:lnTo>
                  <a:lnTo>
                    <a:pt x="1311186" y="1571993"/>
                  </a:lnTo>
                  <a:lnTo>
                    <a:pt x="1301496" y="1571104"/>
                  </a:lnTo>
                  <a:lnTo>
                    <a:pt x="1266825" y="1561731"/>
                  </a:lnTo>
                  <a:lnTo>
                    <a:pt x="1267714" y="1560626"/>
                  </a:lnTo>
                  <a:lnTo>
                    <a:pt x="1306550" y="1551901"/>
                  </a:lnTo>
                  <a:lnTo>
                    <a:pt x="1311109" y="1551559"/>
                  </a:lnTo>
                  <a:lnTo>
                    <a:pt x="1304404" y="1552460"/>
                  </a:lnTo>
                  <a:lnTo>
                    <a:pt x="1298816" y="1553400"/>
                  </a:lnTo>
                  <a:lnTo>
                    <a:pt x="1284833" y="1560093"/>
                  </a:lnTo>
                  <a:lnTo>
                    <a:pt x="1284833" y="1563370"/>
                  </a:lnTo>
                  <a:lnTo>
                    <a:pt x="1311186" y="1571993"/>
                  </a:lnTo>
                  <a:lnTo>
                    <a:pt x="1311186" y="1567637"/>
                  </a:lnTo>
                  <a:lnTo>
                    <a:pt x="1305115" y="1566786"/>
                  </a:lnTo>
                  <a:lnTo>
                    <a:pt x="1299705" y="1565884"/>
                  </a:lnTo>
                  <a:lnTo>
                    <a:pt x="1289329" y="1561846"/>
                  </a:lnTo>
                  <a:lnTo>
                    <a:pt x="1289126" y="1561846"/>
                  </a:lnTo>
                  <a:lnTo>
                    <a:pt x="1289126" y="1561630"/>
                  </a:lnTo>
                  <a:lnTo>
                    <a:pt x="1289291" y="1561630"/>
                  </a:lnTo>
                  <a:lnTo>
                    <a:pt x="1319784" y="1555013"/>
                  </a:lnTo>
                  <a:lnTo>
                    <a:pt x="1319784" y="1546631"/>
                  </a:lnTo>
                  <a:lnTo>
                    <a:pt x="1281023" y="1551101"/>
                  </a:lnTo>
                  <a:lnTo>
                    <a:pt x="1262519" y="1559839"/>
                  </a:lnTo>
                  <a:lnTo>
                    <a:pt x="1262519" y="1563636"/>
                  </a:lnTo>
                  <a:lnTo>
                    <a:pt x="1306144" y="1575930"/>
                  </a:lnTo>
                  <a:lnTo>
                    <a:pt x="1347647" y="1577759"/>
                  </a:lnTo>
                  <a:lnTo>
                    <a:pt x="1364449" y="1577479"/>
                  </a:lnTo>
                  <a:lnTo>
                    <a:pt x="1380109" y="1576679"/>
                  </a:lnTo>
                  <a:lnTo>
                    <a:pt x="1394294" y="1575396"/>
                  </a:lnTo>
                  <a:lnTo>
                    <a:pt x="1406702" y="1573682"/>
                  </a:lnTo>
                  <a:lnTo>
                    <a:pt x="1408137" y="1573441"/>
                  </a:lnTo>
                  <a:lnTo>
                    <a:pt x="1414310" y="1572412"/>
                  </a:lnTo>
                  <a:lnTo>
                    <a:pt x="1432801" y="1563636"/>
                  </a:lnTo>
                  <a:lnTo>
                    <a:pt x="1432801" y="1559839"/>
                  </a:lnTo>
                  <a:close/>
                </a:path>
                <a:path w="1548129" h="1611629">
                  <a:moveTo>
                    <a:pt x="1548066" y="0"/>
                  </a:moveTo>
                  <a:lnTo>
                    <a:pt x="1543748" y="0"/>
                  </a:lnTo>
                  <a:lnTo>
                    <a:pt x="1543748" y="1606550"/>
                  </a:lnTo>
                  <a:lnTo>
                    <a:pt x="4318" y="1606550"/>
                  </a:lnTo>
                  <a:lnTo>
                    <a:pt x="4318" y="5118"/>
                  </a:lnTo>
                  <a:lnTo>
                    <a:pt x="0" y="5118"/>
                  </a:lnTo>
                  <a:lnTo>
                    <a:pt x="0" y="1608861"/>
                  </a:lnTo>
                  <a:lnTo>
                    <a:pt x="2159" y="1608861"/>
                  </a:lnTo>
                  <a:lnTo>
                    <a:pt x="2159" y="1611630"/>
                  </a:lnTo>
                  <a:lnTo>
                    <a:pt x="1548066" y="1611630"/>
                  </a:lnTo>
                  <a:lnTo>
                    <a:pt x="1548066" y="1606550"/>
                  </a:lnTo>
                  <a:lnTo>
                    <a:pt x="15480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743566" y="2210028"/>
              <a:ext cx="39370" cy="1603375"/>
            </a:xfrm>
            <a:custGeom>
              <a:avLst/>
              <a:gdLst/>
              <a:ahLst/>
              <a:cxnLst/>
              <a:rect l="l" t="t" r="r" b="b"/>
              <a:pathLst>
                <a:path w="39370" h="1603375">
                  <a:moveTo>
                    <a:pt x="39115" y="0"/>
                  </a:moveTo>
                  <a:lnTo>
                    <a:pt x="0" y="0"/>
                  </a:lnTo>
                  <a:lnTo>
                    <a:pt x="0" y="1602879"/>
                  </a:lnTo>
                  <a:lnTo>
                    <a:pt x="39115" y="1602879"/>
                  </a:lnTo>
                  <a:lnTo>
                    <a:pt x="39115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741407" y="2207259"/>
              <a:ext cx="43815" cy="1607820"/>
            </a:xfrm>
            <a:custGeom>
              <a:avLst/>
              <a:gdLst/>
              <a:ahLst/>
              <a:cxnLst/>
              <a:rect l="l" t="t" r="r" b="b"/>
              <a:pathLst>
                <a:path w="43814" h="1607820">
                  <a:moveTo>
                    <a:pt x="43434" y="0"/>
                  </a:moveTo>
                  <a:lnTo>
                    <a:pt x="39116" y="0"/>
                  </a:lnTo>
                  <a:lnTo>
                    <a:pt x="39116" y="5080"/>
                  </a:lnTo>
                  <a:lnTo>
                    <a:pt x="39116" y="1604010"/>
                  </a:lnTo>
                  <a:lnTo>
                    <a:pt x="4318" y="1604010"/>
                  </a:lnTo>
                  <a:lnTo>
                    <a:pt x="4318" y="5080"/>
                  </a:lnTo>
                  <a:lnTo>
                    <a:pt x="39116" y="5080"/>
                  </a:lnTo>
                  <a:lnTo>
                    <a:pt x="39116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604010"/>
                  </a:lnTo>
                  <a:lnTo>
                    <a:pt x="0" y="1607820"/>
                  </a:lnTo>
                  <a:lnTo>
                    <a:pt x="2159" y="1607820"/>
                  </a:lnTo>
                  <a:lnTo>
                    <a:pt x="43434" y="1607820"/>
                  </a:lnTo>
                  <a:lnTo>
                    <a:pt x="43434" y="1605280"/>
                  </a:lnTo>
                  <a:lnTo>
                    <a:pt x="43434" y="1604010"/>
                  </a:lnTo>
                  <a:lnTo>
                    <a:pt x="43434" y="5080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743566" y="2208250"/>
              <a:ext cx="25400" cy="1604645"/>
            </a:xfrm>
            <a:custGeom>
              <a:avLst/>
              <a:gdLst/>
              <a:ahLst/>
              <a:cxnLst/>
              <a:rect l="l" t="t" r="r" b="b"/>
              <a:pathLst>
                <a:path w="25400" h="1604645">
                  <a:moveTo>
                    <a:pt x="24879" y="0"/>
                  </a:moveTo>
                  <a:lnTo>
                    <a:pt x="0" y="0"/>
                  </a:lnTo>
                  <a:lnTo>
                    <a:pt x="0" y="1604645"/>
                  </a:lnTo>
                  <a:lnTo>
                    <a:pt x="24879" y="1604645"/>
                  </a:lnTo>
                  <a:lnTo>
                    <a:pt x="2487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744061" y="2210917"/>
              <a:ext cx="36830" cy="1604645"/>
            </a:xfrm>
            <a:custGeom>
              <a:avLst/>
              <a:gdLst/>
              <a:ahLst/>
              <a:cxnLst/>
              <a:rect l="l" t="t" r="r" b="b"/>
              <a:pathLst>
                <a:path w="36829" h="1604645">
                  <a:moveTo>
                    <a:pt x="4318" y="0"/>
                  </a:moveTo>
                  <a:lnTo>
                    <a:pt x="0" y="0"/>
                  </a:lnTo>
                  <a:lnTo>
                    <a:pt x="0" y="1604645"/>
                  </a:lnTo>
                  <a:lnTo>
                    <a:pt x="4318" y="1604645"/>
                  </a:lnTo>
                  <a:lnTo>
                    <a:pt x="4318" y="0"/>
                  </a:lnTo>
                  <a:close/>
                </a:path>
                <a:path w="36829" h="1604645">
                  <a:moveTo>
                    <a:pt x="36322" y="0"/>
                  </a:moveTo>
                  <a:lnTo>
                    <a:pt x="32004" y="0"/>
                  </a:lnTo>
                  <a:lnTo>
                    <a:pt x="32004" y="1604645"/>
                  </a:lnTo>
                  <a:lnTo>
                    <a:pt x="36322" y="1604645"/>
                  </a:lnTo>
                  <a:lnTo>
                    <a:pt x="36322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475645" y="3533762"/>
              <a:ext cx="19685" cy="126364"/>
            </a:xfrm>
            <a:custGeom>
              <a:avLst/>
              <a:gdLst/>
              <a:ahLst/>
              <a:cxnLst/>
              <a:rect l="l" t="t" r="r" b="b"/>
              <a:pathLst>
                <a:path w="19685" h="126364">
                  <a:moveTo>
                    <a:pt x="19557" y="0"/>
                  </a:moveTo>
                  <a:lnTo>
                    <a:pt x="10667" y="0"/>
                  </a:lnTo>
                  <a:lnTo>
                    <a:pt x="10667" y="97777"/>
                  </a:lnTo>
                  <a:lnTo>
                    <a:pt x="7124" y="102247"/>
                  </a:lnTo>
                  <a:lnTo>
                    <a:pt x="0" y="112902"/>
                  </a:lnTo>
                  <a:lnTo>
                    <a:pt x="901" y="126225"/>
                  </a:lnTo>
                  <a:lnTo>
                    <a:pt x="10667" y="116458"/>
                  </a:lnTo>
                  <a:lnTo>
                    <a:pt x="19557" y="104000"/>
                  </a:lnTo>
                  <a:lnTo>
                    <a:pt x="19557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473854" y="3531603"/>
              <a:ext cx="24130" cy="130175"/>
            </a:xfrm>
            <a:custGeom>
              <a:avLst/>
              <a:gdLst/>
              <a:ahLst/>
              <a:cxnLst/>
              <a:rect l="l" t="t" r="r" b="b"/>
              <a:pathLst>
                <a:path w="24129" h="130175">
                  <a:moveTo>
                    <a:pt x="23507" y="4318"/>
                  </a:moveTo>
                  <a:lnTo>
                    <a:pt x="19189" y="4318"/>
                  </a:lnTo>
                  <a:lnTo>
                    <a:pt x="19189" y="97332"/>
                  </a:lnTo>
                  <a:lnTo>
                    <a:pt x="18131" y="104406"/>
                  </a:lnTo>
                  <a:lnTo>
                    <a:pt x="1168" y="126860"/>
                  </a:lnTo>
                  <a:lnTo>
                    <a:pt x="4216" y="129908"/>
                  </a:lnTo>
                  <a:lnTo>
                    <a:pt x="14008" y="120142"/>
                  </a:lnTo>
                  <a:lnTo>
                    <a:pt x="18656" y="113639"/>
                  </a:lnTo>
                  <a:lnTo>
                    <a:pt x="23685" y="106413"/>
                  </a:lnTo>
                  <a:lnTo>
                    <a:pt x="23562" y="100469"/>
                  </a:lnTo>
                  <a:lnTo>
                    <a:pt x="23507" y="4318"/>
                  </a:lnTo>
                  <a:close/>
                </a:path>
                <a:path w="24129" h="130175">
                  <a:moveTo>
                    <a:pt x="23507" y="0"/>
                  </a:moveTo>
                  <a:lnTo>
                    <a:pt x="10299" y="0"/>
                  </a:lnTo>
                  <a:lnTo>
                    <a:pt x="10299" y="96405"/>
                  </a:lnTo>
                  <a:lnTo>
                    <a:pt x="9525" y="98780"/>
                  </a:lnTo>
                  <a:lnTo>
                    <a:pt x="8737" y="100469"/>
                  </a:lnTo>
                  <a:lnTo>
                    <a:pt x="7658" y="102438"/>
                  </a:lnTo>
                  <a:lnTo>
                    <a:pt x="7226" y="103060"/>
                  </a:lnTo>
                  <a:lnTo>
                    <a:pt x="0" y="113868"/>
                  </a:lnTo>
                  <a:lnTo>
                    <a:pt x="3594" y="116268"/>
                  </a:lnTo>
                  <a:lnTo>
                    <a:pt x="10612" y="105740"/>
                  </a:lnTo>
                  <a:lnTo>
                    <a:pt x="8915" y="104406"/>
                  </a:lnTo>
                  <a:lnTo>
                    <a:pt x="11655" y="104406"/>
                  </a:lnTo>
                  <a:lnTo>
                    <a:pt x="14592" y="100774"/>
                  </a:lnTo>
                  <a:lnTo>
                    <a:pt x="14617" y="4318"/>
                  </a:lnTo>
                  <a:lnTo>
                    <a:pt x="23507" y="4318"/>
                  </a:lnTo>
                  <a:lnTo>
                    <a:pt x="23507" y="0"/>
                  </a:lnTo>
                  <a:close/>
                </a:path>
                <a:path w="24129" h="130175">
                  <a:moveTo>
                    <a:pt x="8915" y="104406"/>
                  </a:moveTo>
                  <a:lnTo>
                    <a:pt x="10604" y="105740"/>
                  </a:lnTo>
                  <a:lnTo>
                    <a:pt x="10629" y="105549"/>
                  </a:lnTo>
                  <a:lnTo>
                    <a:pt x="8915" y="104406"/>
                  </a:lnTo>
                  <a:close/>
                </a:path>
                <a:path w="24129" h="130175">
                  <a:moveTo>
                    <a:pt x="11655" y="104406"/>
                  </a:moveTo>
                  <a:lnTo>
                    <a:pt x="8915" y="104406"/>
                  </a:lnTo>
                  <a:lnTo>
                    <a:pt x="10700" y="105596"/>
                  </a:lnTo>
                  <a:lnTo>
                    <a:pt x="11655" y="1044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476546" y="3666210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39">
                  <a:moveTo>
                    <a:pt x="6223" y="0"/>
                  </a:moveTo>
                  <a:lnTo>
                    <a:pt x="0" y="0"/>
                  </a:lnTo>
                  <a:lnTo>
                    <a:pt x="0" y="15112"/>
                  </a:lnTo>
                  <a:lnTo>
                    <a:pt x="6223" y="15112"/>
                  </a:lnTo>
                  <a:lnTo>
                    <a:pt x="622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474387" y="3664051"/>
              <a:ext cx="10795" cy="19685"/>
            </a:xfrm>
            <a:custGeom>
              <a:avLst/>
              <a:gdLst/>
              <a:ahLst/>
              <a:cxnLst/>
              <a:rect l="l" t="t" r="r" b="b"/>
              <a:pathLst>
                <a:path w="10795" h="19685">
                  <a:moveTo>
                    <a:pt x="10540" y="0"/>
                  </a:moveTo>
                  <a:lnTo>
                    <a:pt x="0" y="0"/>
                  </a:lnTo>
                  <a:lnTo>
                    <a:pt x="0" y="19431"/>
                  </a:lnTo>
                  <a:lnTo>
                    <a:pt x="10540" y="19431"/>
                  </a:lnTo>
                  <a:lnTo>
                    <a:pt x="10540" y="17272"/>
                  </a:lnTo>
                  <a:lnTo>
                    <a:pt x="6222" y="17272"/>
                  </a:lnTo>
                  <a:lnTo>
                    <a:pt x="6222" y="15112"/>
                  </a:lnTo>
                  <a:lnTo>
                    <a:pt x="4317" y="15112"/>
                  </a:lnTo>
                  <a:lnTo>
                    <a:pt x="4317" y="4318"/>
                  </a:lnTo>
                  <a:lnTo>
                    <a:pt x="10540" y="4318"/>
                  </a:lnTo>
                  <a:lnTo>
                    <a:pt x="10540" y="0"/>
                  </a:lnTo>
                  <a:close/>
                </a:path>
                <a:path w="10795" h="19685">
                  <a:moveTo>
                    <a:pt x="10540" y="4318"/>
                  </a:moveTo>
                  <a:lnTo>
                    <a:pt x="6222" y="4318"/>
                  </a:lnTo>
                  <a:lnTo>
                    <a:pt x="6222" y="17272"/>
                  </a:lnTo>
                  <a:lnTo>
                    <a:pt x="8381" y="17272"/>
                  </a:lnTo>
                  <a:lnTo>
                    <a:pt x="8381" y="15112"/>
                  </a:lnTo>
                  <a:lnTo>
                    <a:pt x="10540" y="15112"/>
                  </a:lnTo>
                  <a:lnTo>
                    <a:pt x="10540" y="4318"/>
                  </a:lnTo>
                  <a:close/>
                </a:path>
                <a:path w="10795" h="19685">
                  <a:moveTo>
                    <a:pt x="10540" y="15112"/>
                  </a:moveTo>
                  <a:lnTo>
                    <a:pt x="8381" y="15112"/>
                  </a:lnTo>
                  <a:lnTo>
                    <a:pt x="8381" y="17272"/>
                  </a:lnTo>
                  <a:lnTo>
                    <a:pt x="10540" y="17272"/>
                  </a:lnTo>
                  <a:lnTo>
                    <a:pt x="10540" y="151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476546" y="3693769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39">
                  <a:moveTo>
                    <a:pt x="6223" y="0"/>
                  </a:moveTo>
                  <a:lnTo>
                    <a:pt x="0" y="0"/>
                  </a:lnTo>
                  <a:lnTo>
                    <a:pt x="0" y="15112"/>
                  </a:lnTo>
                  <a:lnTo>
                    <a:pt x="6223" y="15112"/>
                  </a:lnTo>
                  <a:lnTo>
                    <a:pt x="622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474387" y="3691610"/>
              <a:ext cx="10795" cy="19685"/>
            </a:xfrm>
            <a:custGeom>
              <a:avLst/>
              <a:gdLst/>
              <a:ahLst/>
              <a:cxnLst/>
              <a:rect l="l" t="t" r="r" b="b"/>
              <a:pathLst>
                <a:path w="10795" h="19685">
                  <a:moveTo>
                    <a:pt x="10540" y="0"/>
                  </a:moveTo>
                  <a:lnTo>
                    <a:pt x="0" y="0"/>
                  </a:lnTo>
                  <a:lnTo>
                    <a:pt x="0" y="19431"/>
                  </a:lnTo>
                  <a:lnTo>
                    <a:pt x="10540" y="19431"/>
                  </a:lnTo>
                  <a:lnTo>
                    <a:pt x="10540" y="17272"/>
                  </a:lnTo>
                  <a:lnTo>
                    <a:pt x="6222" y="17272"/>
                  </a:lnTo>
                  <a:lnTo>
                    <a:pt x="6222" y="15112"/>
                  </a:lnTo>
                  <a:lnTo>
                    <a:pt x="4317" y="15112"/>
                  </a:lnTo>
                  <a:lnTo>
                    <a:pt x="4317" y="4317"/>
                  </a:lnTo>
                  <a:lnTo>
                    <a:pt x="10540" y="4317"/>
                  </a:lnTo>
                  <a:lnTo>
                    <a:pt x="10540" y="0"/>
                  </a:lnTo>
                  <a:close/>
                </a:path>
                <a:path w="10795" h="19685">
                  <a:moveTo>
                    <a:pt x="10540" y="4317"/>
                  </a:moveTo>
                  <a:lnTo>
                    <a:pt x="6222" y="4317"/>
                  </a:lnTo>
                  <a:lnTo>
                    <a:pt x="6222" y="17272"/>
                  </a:lnTo>
                  <a:lnTo>
                    <a:pt x="8381" y="17272"/>
                  </a:lnTo>
                  <a:lnTo>
                    <a:pt x="8381" y="15112"/>
                  </a:lnTo>
                  <a:lnTo>
                    <a:pt x="10540" y="15112"/>
                  </a:lnTo>
                  <a:lnTo>
                    <a:pt x="10540" y="4317"/>
                  </a:lnTo>
                  <a:close/>
                </a:path>
                <a:path w="10795" h="19685">
                  <a:moveTo>
                    <a:pt x="10540" y="15112"/>
                  </a:moveTo>
                  <a:lnTo>
                    <a:pt x="8381" y="15112"/>
                  </a:lnTo>
                  <a:lnTo>
                    <a:pt x="8381" y="17272"/>
                  </a:lnTo>
                  <a:lnTo>
                    <a:pt x="10540" y="17272"/>
                  </a:lnTo>
                  <a:lnTo>
                    <a:pt x="10540" y="151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475645" y="2483853"/>
              <a:ext cx="19685" cy="126364"/>
            </a:xfrm>
            <a:custGeom>
              <a:avLst/>
              <a:gdLst/>
              <a:ahLst/>
              <a:cxnLst/>
              <a:rect l="l" t="t" r="r" b="b"/>
              <a:pathLst>
                <a:path w="19685" h="126364">
                  <a:moveTo>
                    <a:pt x="19557" y="0"/>
                  </a:moveTo>
                  <a:lnTo>
                    <a:pt x="10667" y="0"/>
                  </a:lnTo>
                  <a:lnTo>
                    <a:pt x="10667" y="97777"/>
                  </a:lnTo>
                  <a:lnTo>
                    <a:pt x="7124" y="102222"/>
                  </a:lnTo>
                  <a:lnTo>
                    <a:pt x="0" y="112890"/>
                  </a:lnTo>
                  <a:lnTo>
                    <a:pt x="901" y="126225"/>
                  </a:lnTo>
                  <a:lnTo>
                    <a:pt x="10667" y="116459"/>
                  </a:lnTo>
                  <a:lnTo>
                    <a:pt x="19557" y="104000"/>
                  </a:lnTo>
                  <a:lnTo>
                    <a:pt x="19557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473854" y="2481694"/>
              <a:ext cx="24130" cy="130175"/>
            </a:xfrm>
            <a:custGeom>
              <a:avLst/>
              <a:gdLst/>
              <a:ahLst/>
              <a:cxnLst/>
              <a:rect l="l" t="t" r="r" b="b"/>
              <a:pathLst>
                <a:path w="24129" h="130175">
                  <a:moveTo>
                    <a:pt x="23507" y="4318"/>
                  </a:moveTo>
                  <a:lnTo>
                    <a:pt x="19189" y="4318"/>
                  </a:lnTo>
                  <a:lnTo>
                    <a:pt x="19189" y="97332"/>
                  </a:lnTo>
                  <a:lnTo>
                    <a:pt x="18138" y="104381"/>
                  </a:lnTo>
                  <a:lnTo>
                    <a:pt x="17030" y="108534"/>
                  </a:lnTo>
                  <a:lnTo>
                    <a:pt x="15151" y="111125"/>
                  </a:lnTo>
                  <a:lnTo>
                    <a:pt x="13042" y="114084"/>
                  </a:lnTo>
                  <a:lnTo>
                    <a:pt x="9512" y="118071"/>
                  </a:lnTo>
                  <a:lnTo>
                    <a:pt x="3581" y="124447"/>
                  </a:lnTo>
                  <a:lnTo>
                    <a:pt x="1155" y="126860"/>
                  </a:lnTo>
                  <a:lnTo>
                    <a:pt x="4216" y="129908"/>
                  </a:lnTo>
                  <a:lnTo>
                    <a:pt x="14008" y="120142"/>
                  </a:lnTo>
                  <a:lnTo>
                    <a:pt x="18656" y="113639"/>
                  </a:lnTo>
                  <a:lnTo>
                    <a:pt x="23685" y="106413"/>
                  </a:lnTo>
                  <a:lnTo>
                    <a:pt x="23562" y="100469"/>
                  </a:lnTo>
                  <a:lnTo>
                    <a:pt x="23507" y="4318"/>
                  </a:lnTo>
                  <a:close/>
                </a:path>
                <a:path w="24129" h="130175">
                  <a:moveTo>
                    <a:pt x="23507" y="0"/>
                  </a:moveTo>
                  <a:lnTo>
                    <a:pt x="10299" y="0"/>
                  </a:lnTo>
                  <a:lnTo>
                    <a:pt x="10299" y="96405"/>
                  </a:lnTo>
                  <a:lnTo>
                    <a:pt x="9525" y="98780"/>
                  </a:lnTo>
                  <a:lnTo>
                    <a:pt x="8737" y="100469"/>
                  </a:lnTo>
                  <a:lnTo>
                    <a:pt x="7658" y="102425"/>
                  </a:lnTo>
                  <a:lnTo>
                    <a:pt x="7162" y="103111"/>
                  </a:lnTo>
                  <a:lnTo>
                    <a:pt x="0" y="113855"/>
                  </a:lnTo>
                  <a:lnTo>
                    <a:pt x="3594" y="116255"/>
                  </a:lnTo>
                  <a:lnTo>
                    <a:pt x="10612" y="105727"/>
                  </a:lnTo>
                  <a:lnTo>
                    <a:pt x="8915" y="104381"/>
                  </a:lnTo>
                  <a:lnTo>
                    <a:pt x="11668" y="104381"/>
                  </a:lnTo>
                  <a:lnTo>
                    <a:pt x="14592" y="100774"/>
                  </a:lnTo>
                  <a:lnTo>
                    <a:pt x="14617" y="4318"/>
                  </a:lnTo>
                  <a:lnTo>
                    <a:pt x="23507" y="4318"/>
                  </a:lnTo>
                  <a:lnTo>
                    <a:pt x="23507" y="0"/>
                  </a:lnTo>
                  <a:close/>
                </a:path>
                <a:path w="24129" h="130175">
                  <a:moveTo>
                    <a:pt x="8915" y="104381"/>
                  </a:moveTo>
                  <a:lnTo>
                    <a:pt x="10604" y="105727"/>
                  </a:lnTo>
                  <a:lnTo>
                    <a:pt x="10630" y="105537"/>
                  </a:lnTo>
                  <a:lnTo>
                    <a:pt x="8915" y="104381"/>
                  </a:lnTo>
                  <a:close/>
                </a:path>
                <a:path w="24129" h="130175">
                  <a:moveTo>
                    <a:pt x="11668" y="104381"/>
                  </a:moveTo>
                  <a:lnTo>
                    <a:pt x="8915" y="104381"/>
                  </a:lnTo>
                  <a:lnTo>
                    <a:pt x="10700" y="105583"/>
                  </a:lnTo>
                  <a:lnTo>
                    <a:pt x="11668" y="1043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476546" y="2616301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39">
                  <a:moveTo>
                    <a:pt x="6223" y="0"/>
                  </a:moveTo>
                  <a:lnTo>
                    <a:pt x="0" y="0"/>
                  </a:lnTo>
                  <a:lnTo>
                    <a:pt x="0" y="15113"/>
                  </a:lnTo>
                  <a:lnTo>
                    <a:pt x="6223" y="15113"/>
                  </a:lnTo>
                  <a:lnTo>
                    <a:pt x="622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474387" y="2614142"/>
              <a:ext cx="10795" cy="19685"/>
            </a:xfrm>
            <a:custGeom>
              <a:avLst/>
              <a:gdLst/>
              <a:ahLst/>
              <a:cxnLst/>
              <a:rect l="l" t="t" r="r" b="b"/>
              <a:pathLst>
                <a:path w="10795" h="19685">
                  <a:moveTo>
                    <a:pt x="10540" y="0"/>
                  </a:moveTo>
                  <a:lnTo>
                    <a:pt x="0" y="0"/>
                  </a:lnTo>
                  <a:lnTo>
                    <a:pt x="0" y="19431"/>
                  </a:lnTo>
                  <a:lnTo>
                    <a:pt x="10540" y="19431"/>
                  </a:lnTo>
                  <a:lnTo>
                    <a:pt x="10540" y="17272"/>
                  </a:lnTo>
                  <a:lnTo>
                    <a:pt x="6222" y="17272"/>
                  </a:lnTo>
                  <a:lnTo>
                    <a:pt x="6222" y="15113"/>
                  </a:lnTo>
                  <a:lnTo>
                    <a:pt x="4317" y="15113"/>
                  </a:lnTo>
                  <a:lnTo>
                    <a:pt x="4317" y="4318"/>
                  </a:lnTo>
                  <a:lnTo>
                    <a:pt x="10540" y="4318"/>
                  </a:lnTo>
                  <a:lnTo>
                    <a:pt x="10540" y="0"/>
                  </a:lnTo>
                  <a:close/>
                </a:path>
                <a:path w="10795" h="19685">
                  <a:moveTo>
                    <a:pt x="10540" y="4318"/>
                  </a:moveTo>
                  <a:lnTo>
                    <a:pt x="6222" y="4318"/>
                  </a:lnTo>
                  <a:lnTo>
                    <a:pt x="6222" y="17272"/>
                  </a:lnTo>
                  <a:lnTo>
                    <a:pt x="8381" y="17272"/>
                  </a:lnTo>
                  <a:lnTo>
                    <a:pt x="8381" y="15113"/>
                  </a:lnTo>
                  <a:lnTo>
                    <a:pt x="10540" y="15113"/>
                  </a:lnTo>
                  <a:lnTo>
                    <a:pt x="10540" y="4318"/>
                  </a:lnTo>
                  <a:close/>
                </a:path>
                <a:path w="10795" h="19685">
                  <a:moveTo>
                    <a:pt x="10540" y="15113"/>
                  </a:moveTo>
                  <a:lnTo>
                    <a:pt x="8381" y="15113"/>
                  </a:lnTo>
                  <a:lnTo>
                    <a:pt x="8381" y="17272"/>
                  </a:lnTo>
                  <a:lnTo>
                    <a:pt x="10540" y="17272"/>
                  </a:lnTo>
                  <a:lnTo>
                    <a:pt x="10540" y="1511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476546" y="2643873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39">
                  <a:moveTo>
                    <a:pt x="6223" y="0"/>
                  </a:moveTo>
                  <a:lnTo>
                    <a:pt x="0" y="0"/>
                  </a:lnTo>
                  <a:lnTo>
                    <a:pt x="0" y="15100"/>
                  </a:lnTo>
                  <a:lnTo>
                    <a:pt x="6223" y="15100"/>
                  </a:lnTo>
                  <a:lnTo>
                    <a:pt x="622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474387" y="2641701"/>
              <a:ext cx="10795" cy="19685"/>
            </a:xfrm>
            <a:custGeom>
              <a:avLst/>
              <a:gdLst/>
              <a:ahLst/>
              <a:cxnLst/>
              <a:rect l="l" t="t" r="r" b="b"/>
              <a:pathLst>
                <a:path w="10795" h="19685">
                  <a:moveTo>
                    <a:pt x="10540" y="0"/>
                  </a:moveTo>
                  <a:lnTo>
                    <a:pt x="0" y="0"/>
                  </a:lnTo>
                  <a:lnTo>
                    <a:pt x="0" y="19430"/>
                  </a:lnTo>
                  <a:lnTo>
                    <a:pt x="10540" y="19430"/>
                  </a:lnTo>
                  <a:lnTo>
                    <a:pt x="10540" y="17272"/>
                  </a:lnTo>
                  <a:lnTo>
                    <a:pt x="6222" y="17272"/>
                  </a:lnTo>
                  <a:lnTo>
                    <a:pt x="6222" y="15112"/>
                  </a:lnTo>
                  <a:lnTo>
                    <a:pt x="4317" y="15112"/>
                  </a:lnTo>
                  <a:lnTo>
                    <a:pt x="4317" y="4317"/>
                  </a:lnTo>
                  <a:lnTo>
                    <a:pt x="10540" y="4317"/>
                  </a:lnTo>
                  <a:lnTo>
                    <a:pt x="10540" y="0"/>
                  </a:lnTo>
                  <a:close/>
                </a:path>
                <a:path w="10795" h="19685">
                  <a:moveTo>
                    <a:pt x="10540" y="4317"/>
                  </a:moveTo>
                  <a:lnTo>
                    <a:pt x="6222" y="4317"/>
                  </a:lnTo>
                  <a:lnTo>
                    <a:pt x="6222" y="17272"/>
                  </a:lnTo>
                  <a:lnTo>
                    <a:pt x="8381" y="17272"/>
                  </a:lnTo>
                  <a:lnTo>
                    <a:pt x="8381" y="15112"/>
                  </a:lnTo>
                  <a:lnTo>
                    <a:pt x="10540" y="15112"/>
                  </a:lnTo>
                  <a:lnTo>
                    <a:pt x="10540" y="4317"/>
                  </a:lnTo>
                  <a:close/>
                </a:path>
                <a:path w="10795" h="19685">
                  <a:moveTo>
                    <a:pt x="10540" y="15112"/>
                  </a:moveTo>
                  <a:lnTo>
                    <a:pt x="8381" y="15112"/>
                  </a:lnTo>
                  <a:lnTo>
                    <a:pt x="8381" y="17272"/>
                  </a:lnTo>
                  <a:lnTo>
                    <a:pt x="10540" y="17272"/>
                  </a:lnTo>
                  <a:lnTo>
                    <a:pt x="10540" y="151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3283407" y="2164333"/>
              <a:ext cx="255904" cy="16510"/>
            </a:xfrm>
            <a:custGeom>
              <a:avLst/>
              <a:gdLst/>
              <a:ahLst/>
              <a:cxnLst/>
              <a:rect l="l" t="t" r="r" b="b"/>
              <a:pathLst>
                <a:path w="255904" h="16510">
                  <a:moveTo>
                    <a:pt x="235254" y="0"/>
                  </a:moveTo>
                  <a:lnTo>
                    <a:pt x="18224" y="0"/>
                  </a:lnTo>
                  <a:lnTo>
                    <a:pt x="0" y="16408"/>
                  </a:lnTo>
                  <a:lnTo>
                    <a:pt x="255320" y="16408"/>
                  </a:lnTo>
                  <a:lnTo>
                    <a:pt x="235254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3281959" y="2153055"/>
              <a:ext cx="258445" cy="29845"/>
            </a:xfrm>
            <a:custGeom>
              <a:avLst/>
              <a:gdLst/>
              <a:ahLst/>
              <a:cxnLst/>
              <a:rect l="l" t="t" r="r" b="b"/>
              <a:pathLst>
                <a:path w="258445" h="29844">
                  <a:moveTo>
                    <a:pt x="258127" y="26022"/>
                  </a:moveTo>
                  <a:lnTo>
                    <a:pt x="237477" y="9118"/>
                  </a:lnTo>
                  <a:lnTo>
                    <a:pt x="143090" y="9118"/>
                  </a:lnTo>
                  <a:lnTo>
                    <a:pt x="142227" y="7670"/>
                  </a:lnTo>
                  <a:lnTo>
                    <a:pt x="137439" y="2908"/>
                  </a:lnTo>
                  <a:lnTo>
                    <a:pt x="137439" y="9118"/>
                  </a:lnTo>
                  <a:lnTo>
                    <a:pt x="120446" y="9118"/>
                  </a:lnTo>
                  <a:lnTo>
                    <a:pt x="120751" y="8686"/>
                  </a:lnTo>
                  <a:lnTo>
                    <a:pt x="125056" y="4165"/>
                  </a:lnTo>
                  <a:lnTo>
                    <a:pt x="129108" y="4318"/>
                  </a:lnTo>
                  <a:lnTo>
                    <a:pt x="131800" y="4279"/>
                  </a:lnTo>
                  <a:lnTo>
                    <a:pt x="134607" y="6134"/>
                  </a:lnTo>
                  <a:lnTo>
                    <a:pt x="136690" y="8242"/>
                  </a:lnTo>
                  <a:lnTo>
                    <a:pt x="137439" y="9118"/>
                  </a:lnTo>
                  <a:lnTo>
                    <a:pt x="137439" y="2908"/>
                  </a:lnTo>
                  <a:lnTo>
                    <a:pt x="137274" y="2743"/>
                  </a:lnTo>
                  <a:lnTo>
                    <a:pt x="133692" y="38"/>
                  </a:lnTo>
                  <a:lnTo>
                    <a:pt x="129108" y="0"/>
                  </a:lnTo>
                  <a:lnTo>
                    <a:pt x="124510" y="38"/>
                  </a:lnTo>
                  <a:lnTo>
                    <a:pt x="120929" y="2743"/>
                  </a:lnTo>
                  <a:lnTo>
                    <a:pt x="115976" y="7670"/>
                  </a:lnTo>
                  <a:lnTo>
                    <a:pt x="115112" y="9118"/>
                  </a:lnTo>
                  <a:lnTo>
                    <a:pt x="18846" y="9118"/>
                  </a:lnTo>
                  <a:lnTo>
                    <a:pt x="0" y="26085"/>
                  </a:lnTo>
                  <a:lnTo>
                    <a:pt x="2882" y="29298"/>
                  </a:lnTo>
                  <a:lnTo>
                    <a:pt x="20497" y="13436"/>
                  </a:lnTo>
                  <a:lnTo>
                    <a:pt x="235940" y="13436"/>
                  </a:lnTo>
                  <a:lnTo>
                    <a:pt x="255397" y="29362"/>
                  </a:lnTo>
                  <a:lnTo>
                    <a:pt x="258127" y="260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3690721" y="2210980"/>
              <a:ext cx="41910" cy="283845"/>
            </a:xfrm>
            <a:custGeom>
              <a:avLst/>
              <a:gdLst/>
              <a:ahLst/>
              <a:cxnLst/>
              <a:rect l="l" t="t" r="r" b="b"/>
              <a:pathLst>
                <a:path w="41910" h="283844">
                  <a:moveTo>
                    <a:pt x="41656" y="0"/>
                  </a:moveTo>
                  <a:lnTo>
                    <a:pt x="39497" y="0"/>
                  </a:lnTo>
                  <a:lnTo>
                    <a:pt x="37338" y="88"/>
                  </a:lnTo>
                  <a:lnTo>
                    <a:pt x="37338" y="3898"/>
                  </a:lnTo>
                  <a:lnTo>
                    <a:pt x="37338" y="278218"/>
                  </a:lnTo>
                  <a:lnTo>
                    <a:pt x="4318" y="278218"/>
                  </a:lnTo>
                  <a:lnTo>
                    <a:pt x="4318" y="3898"/>
                  </a:lnTo>
                  <a:lnTo>
                    <a:pt x="37338" y="3898"/>
                  </a:lnTo>
                  <a:lnTo>
                    <a:pt x="37338" y="88"/>
                  </a:lnTo>
                  <a:lnTo>
                    <a:pt x="0" y="88"/>
                  </a:lnTo>
                  <a:lnTo>
                    <a:pt x="0" y="2628"/>
                  </a:lnTo>
                  <a:lnTo>
                    <a:pt x="0" y="3898"/>
                  </a:lnTo>
                  <a:lnTo>
                    <a:pt x="0" y="278218"/>
                  </a:lnTo>
                  <a:lnTo>
                    <a:pt x="0" y="283298"/>
                  </a:lnTo>
                  <a:lnTo>
                    <a:pt x="41656" y="283298"/>
                  </a:lnTo>
                  <a:lnTo>
                    <a:pt x="41656" y="278218"/>
                  </a:lnTo>
                  <a:lnTo>
                    <a:pt x="41656" y="4318"/>
                  </a:lnTo>
                  <a:lnTo>
                    <a:pt x="41656" y="3898"/>
                  </a:lnTo>
                  <a:lnTo>
                    <a:pt x="41656" y="0"/>
                  </a:lnTo>
                  <a:close/>
                </a:path>
              </a:pathLst>
            </a:custGeom>
            <a:solidFill>
              <a:srgbClr val="3E3D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5" name="object 51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062323" y="2209799"/>
              <a:ext cx="118986" cy="77470"/>
            </a:xfrm>
            <a:prstGeom prst="rect">
              <a:avLst/>
            </a:prstGeom>
          </p:spPr>
        </p:pic>
        <p:sp>
          <p:nvSpPr>
            <p:cNvPr id="516" name="object 516"/>
            <p:cNvSpPr/>
            <p:nvPr/>
          </p:nvSpPr>
          <p:spPr>
            <a:xfrm>
              <a:off x="3784435" y="3268979"/>
              <a:ext cx="681990" cy="545465"/>
            </a:xfrm>
            <a:custGeom>
              <a:avLst/>
              <a:gdLst/>
              <a:ahLst/>
              <a:cxnLst/>
              <a:rect l="l" t="t" r="r" b="b"/>
              <a:pathLst>
                <a:path w="681989" h="545464">
                  <a:moveTo>
                    <a:pt x="681964" y="542848"/>
                  </a:moveTo>
                  <a:lnTo>
                    <a:pt x="644931" y="479336"/>
                  </a:lnTo>
                  <a:lnTo>
                    <a:pt x="644931" y="477520"/>
                  </a:lnTo>
                  <a:lnTo>
                    <a:pt x="644931" y="0"/>
                  </a:lnTo>
                  <a:lnTo>
                    <a:pt x="640613" y="0"/>
                  </a:lnTo>
                  <a:lnTo>
                    <a:pt x="640613" y="477520"/>
                  </a:lnTo>
                  <a:lnTo>
                    <a:pt x="0" y="477520"/>
                  </a:lnTo>
                  <a:lnTo>
                    <a:pt x="0" y="482600"/>
                  </a:lnTo>
                  <a:lnTo>
                    <a:pt x="641832" y="482600"/>
                  </a:lnTo>
                  <a:lnTo>
                    <a:pt x="678243" y="545020"/>
                  </a:lnTo>
                  <a:lnTo>
                    <a:pt x="681964" y="5428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2935008" y="2209799"/>
              <a:ext cx="1535430" cy="1606550"/>
            </a:xfrm>
            <a:custGeom>
              <a:avLst/>
              <a:gdLst/>
              <a:ahLst/>
              <a:cxnLst/>
              <a:rect l="l" t="t" r="r" b="b"/>
              <a:pathLst>
                <a:path w="1535429" h="1606550">
                  <a:moveTo>
                    <a:pt x="1535239" y="0"/>
                  </a:moveTo>
                  <a:lnTo>
                    <a:pt x="1530921" y="0"/>
                  </a:lnTo>
                  <a:lnTo>
                    <a:pt x="1530921" y="1602740"/>
                  </a:lnTo>
                  <a:lnTo>
                    <a:pt x="0" y="1602740"/>
                  </a:lnTo>
                  <a:lnTo>
                    <a:pt x="0" y="1606550"/>
                  </a:lnTo>
                  <a:lnTo>
                    <a:pt x="1535239" y="1606550"/>
                  </a:lnTo>
                  <a:lnTo>
                    <a:pt x="1535239" y="1602740"/>
                  </a:lnTo>
                  <a:lnTo>
                    <a:pt x="1535239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3743566" y="3708399"/>
              <a:ext cx="676910" cy="104139"/>
            </a:xfrm>
            <a:custGeom>
              <a:avLst/>
              <a:gdLst/>
              <a:ahLst/>
              <a:cxnLst/>
              <a:rect l="l" t="t" r="r" b="b"/>
              <a:pathLst>
                <a:path w="676910" h="104139">
                  <a:moveTo>
                    <a:pt x="40868" y="99669"/>
                  </a:moveTo>
                  <a:lnTo>
                    <a:pt x="0" y="99669"/>
                  </a:lnTo>
                  <a:lnTo>
                    <a:pt x="0" y="103987"/>
                  </a:lnTo>
                  <a:lnTo>
                    <a:pt x="40868" y="103987"/>
                  </a:lnTo>
                  <a:lnTo>
                    <a:pt x="40868" y="99669"/>
                  </a:lnTo>
                  <a:close/>
                </a:path>
                <a:path w="676910" h="104139">
                  <a:moveTo>
                    <a:pt x="676452" y="0"/>
                  </a:moveTo>
                  <a:lnTo>
                    <a:pt x="36880" y="0"/>
                  </a:lnTo>
                  <a:lnTo>
                    <a:pt x="36880" y="3810"/>
                  </a:lnTo>
                  <a:lnTo>
                    <a:pt x="672134" y="3810"/>
                  </a:lnTo>
                  <a:lnTo>
                    <a:pt x="672134" y="39370"/>
                  </a:lnTo>
                  <a:lnTo>
                    <a:pt x="676452" y="39370"/>
                  </a:lnTo>
                  <a:lnTo>
                    <a:pt x="676452" y="3810"/>
                  </a:lnTo>
                  <a:lnTo>
                    <a:pt x="6764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2941675" y="3748887"/>
              <a:ext cx="798830" cy="64135"/>
            </a:xfrm>
            <a:custGeom>
              <a:avLst/>
              <a:gdLst/>
              <a:ahLst/>
              <a:cxnLst/>
              <a:rect l="l" t="t" r="r" b="b"/>
              <a:pathLst>
                <a:path w="798829" h="64135">
                  <a:moveTo>
                    <a:pt x="798766" y="0"/>
                  </a:moveTo>
                  <a:lnTo>
                    <a:pt x="37338" y="0"/>
                  </a:lnTo>
                  <a:lnTo>
                    <a:pt x="0" y="64020"/>
                  </a:lnTo>
                  <a:lnTo>
                    <a:pt x="798766" y="64020"/>
                  </a:lnTo>
                  <a:lnTo>
                    <a:pt x="79876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2939808" y="3279139"/>
              <a:ext cx="802005" cy="535305"/>
            </a:xfrm>
            <a:custGeom>
              <a:avLst/>
              <a:gdLst/>
              <a:ahLst/>
              <a:cxnLst/>
              <a:rect l="l" t="t" r="r" b="b"/>
              <a:pathLst>
                <a:path w="802004" h="535304">
                  <a:moveTo>
                    <a:pt x="801966" y="429260"/>
                  </a:moveTo>
                  <a:lnTo>
                    <a:pt x="46380" y="429260"/>
                  </a:lnTo>
                  <a:lnTo>
                    <a:pt x="46380" y="433070"/>
                  </a:lnTo>
                  <a:lnTo>
                    <a:pt x="46380" y="467360"/>
                  </a:lnTo>
                  <a:lnTo>
                    <a:pt x="41363" y="467360"/>
                  </a:lnTo>
                  <a:lnTo>
                    <a:pt x="41363" y="0"/>
                  </a:lnTo>
                  <a:lnTo>
                    <a:pt x="37045" y="0"/>
                  </a:lnTo>
                  <a:lnTo>
                    <a:pt x="37045" y="467360"/>
                  </a:lnTo>
                  <a:lnTo>
                    <a:pt x="37045" y="469176"/>
                  </a:lnTo>
                  <a:lnTo>
                    <a:pt x="0" y="532688"/>
                  </a:lnTo>
                  <a:lnTo>
                    <a:pt x="3733" y="534860"/>
                  </a:lnTo>
                  <a:lnTo>
                    <a:pt x="40132" y="472440"/>
                  </a:lnTo>
                  <a:lnTo>
                    <a:pt x="800633" y="472440"/>
                  </a:lnTo>
                  <a:lnTo>
                    <a:pt x="800633" y="467360"/>
                  </a:lnTo>
                  <a:lnTo>
                    <a:pt x="50698" y="467360"/>
                  </a:lnTo>
                  <a:lnTo>
                    <a:pt x="50698" y="433070"/>
                  </a:lnTo>
                  <a:lnTo>
                    <a:pt x="801966" y="433070"/>
                  </a:lnTo>
                  <a:lnTo>
                    <a:pt x="801966" y="4292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690721" y="2211069"/>
              <a:ext cx="41910" cy="283210"/>
            </a:xfrm>
            <a:custGeom>
              <a:avLst/>
              <a:gdLst/>
              <a:ahLst/>
              <a:cxnLst/>
              <a:rect l="l" t="t" r="r" b="b"/>
              <a:pathLst>
                <a:path w="41910" h="283210">
                  <a:moveTo>
                    <a:pt x="41656" y="0"/>
                  </a:moveTo>
                  <a:lnTo>
                    <a:pt x="37338" y="0"/>
                  </a:lnTo>
                  <a:lnTo>
                    <a:pt x="37338" y="3810"/>
                  </a:lnTo>
                  <a:lnTo>
                    <a:pt x="37338" y="278130"/>
                  </a:lnTo>
                  <a:lnTo>
                    <a:pt x="4318" y="278130"/>
                  </a:lnTo>
                  <a:lnTo>
                    <a:pt x="4318" y="3810"/>
                  </a:lnTo>
                  <a:lnTo>
                    <a:pt x="37338" y="3810"/>
                  </a:lnTo>
                  <a:lnTo>
                    <a:pt x="37338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8130"/>
                  </a:lnTo>
                  <a:lnTo>
                    <a:pt x="0" y="283210"/>
                  </a:lnTo>
                  <a:lnTo>
                    <a:pt x="2159" y="283210"/>
                  </a:lnTo>
                  <a:lnTo>
                    <a:pt x="41656" y="283210"/>
                  </a:lnTo>
                  <a:lnTo>
                    <a:pt x="41656" y="280670"/>
                  </a:lnTo>
                  <a:lnTo>
                    <a:pt x="41656" y="278130"/>
                  </a:lnTo>
                  <a:lnTo>
                    <a:pt x="41656" y="3810"/>
                  </a:lnTo>
                  <a:lnTo>
                    <a:pt x="41656" y="0"/>
                  </a:lnTo>
                  <a:close/>
                </a:path>
              </a:pathLst>
            </a:custGeom>
            <a:solidFill>
              <a:srgbClr val="3E3D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2918561" y="2181580"/>
              <a:ext cx="1567180" cy="31115"/>
            </a:xfrm>
            <a:custGeom>
              <a:avLst/>
              <a:gdLst/>
              <a:ahLst/>
              <a:cxnLst/>
              <a:rect l="l" t="t" r="r" b="b"/>
              <a:pathLst>
                <a:path w="1567179" h="31114">
                  <a:moveTo>
                    <a:pt x="1558861" y="0"/>
                  </a:moveTo>
                  <a:lnTo>
                    <a:pt x="1333" y="0"/>
                  </a:lnTo>
                  <a:lnTo>
                    <a:pt x="0" y="5333"/>
                  </a:lnTo>
                  <a:lnTo>
                    <a:pt x="0" y="30670"/>
                  </a:lnTo>
                  <a:lnTo>
                    <a:pt x="17335" y="30670"/>
                  </a:lnTo>
                  <a:lnTo>
                    <a:pt x="1566862" y="26670"/>
                  </a:lnTo>
                  <a:lnTo>
                    <a:pt x="1566862" y="2667"/>
                  </a:lnTo>
                  <a:lnTo>
                    <a:pt x="1558861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2916402" y="2179395"/>
              <a:ext cx="1571625" cy="1608455"/>
            </a:xfrm>
            <a:custGeom>
              <a:avLst/>
              <a:gdLst/>
              <a:ahLst/>
              <a:cxnLst/>
              <a:rect l="l" t="t" r="r" b="b"/>
              <a:pathLst>
                <a:path w="1571625" h="1608454">
                  <a:moveTo>
                    <a:pt x="325869" y="1590243"/>
                  </a:moveTo>
                  <a:lnTo>
                    <a:pt x="324751" y="1588770"/>
                  </a:lnTo>
                  <a:lnTo>
                    <a:pt x="323405" y="1587677"/>
                  </a:lnTo>
                  <a:lnTo>
                    <a:pt x="321564" y="1586649"/>
                  </a:lnTo>
                  <a:lnTo>
                    <a:pt x="321564" y="1592135"/>
                  </a:lnTo>
                  <a:lnTo>
                    <a:pt x="320675" y="1593278"/>
                  </a:lnTo>
                  <a:lnTo>
                    <a:pt x="281825" y="1602028"/>
                  </a:lnTo>
                  <a:lnTo>
                    <a:pt x="277088" y="1602409"/>
                  </a:lnTo>
                  <a:lnTo>
                    <a:pt x="283997" y="1601444"/>
                  </a:lnTo>
                  <a:lnTo>
                    <a:pt x="289572" y="1600504"/>
                  </a:lnTo>
                  <a:lnTo>
                    <a:pt x="291134" y="1600123"/>
                  </a:lnTo>
                  <a:lnTo>
                    <a:pt x="294119" y="1599399"/>
                  </a:lnTo>
                  <a:lnTo>
                    <a:pt x="299097" y="1597444"/>
                  </a:lnTo>
                  <a:lnTo>
                    <a:pt x="300456" y="1596745"/>
                  </a:lnTo>
                  <a:lnTo>
                    <a:pt x="302602" y="1594993"/>
                  </a:lnTo>
                  <a:lnTo>
                    <a:pt x="303555" y="1593773"/>
                  </a:lnTo>
                  <a:lnTo>
                    <a:pt x="303555" y="1592249"/>
                  </a:lnTo>
                  <a:lnTo>
                    <a:pt x="299262" y="1592249"/>
                  </a:lnTo>
                  <a:lnTo>
                    <a:pt x="299097" y="1592249"/>
                  </a:lnTo>
                  <a:lnTo>
                    <a:pt x="268363" y="1598942"/>
                  </a:lnTo>
                  <a:lnTo>
                    <a:pt x="271386" y="1598587"/>
                  </a:lnTo>
                  <a:lnTo>
                    <a:pt x="275348" y="1598015"/>
                  </a:lnTo>
                  <a:lnTo>
                    <a:pt x="278574" y="1597355"/>
                  </a:lnTo>
                  <a:lnTo>
                    <a:pt x="282168" y="1596148"/>
                  </a:lnTo>
                  <a:lnTo>
                    <a:pt x="282371" y="1596059"/>
                  </a:lnTo>
                  <a:lnTo>
                    <a:pt x="283159" y="1595729"/>
                  </a:lnTo>
                  <a:lnTo>
                    <a:pt x="284810" y="1594586"/>
                  </a:lnTo>
                  <a:lnTo>
                    <a:pt x="285673" y="1593773"/>
                  </a:lnTo>
                  <a:lnTo>
                    <a:pt x="285788" y="1592808"/>
                  </a:lnTo>
                  <a:lnTo>
                    <a:pt x="285800" y="1592529"/>
                  </a:lnTo>
                  <a:lnTo>
                    <a:pt x="285788" y="1591487"/>
                  </a:lnTo>
                  <a:lnTo>
                    <a:pt x="282549" y="1588223"/>
                  </a:lnTo>
                  <a:lnTo>
                    <a:pt x="282549" y="1592135"/>
                  </a:lnTo>
                  <a:lnTo>
                    <a:pt x="281787" y="1591602"/>
                  </a:lnTo>
                  <a:lnTo>
                    <a:pt x="281787" y="1592618"/>
                  </a:lnTo>
                  <a:lnTo>
                    <a:pt x="281698" y="1592808"/>
                  </a:lnTo>
                  <a:lnTo>
                    <a:pt x="281520" y="1592694"/>
                  </a:lnTo>
                  <a:lnTo>
                    <a:pt x="281673" y="1592795"/>
                  </a:lnTo>
                  <a:lnTo>
                    <a:pt x="281787" y="1592618"/>
                  </a:lnTo>
                  <a:lnTo>
                    <a:pt x="281787" y="1591602"/>
                  </a:lnTo>
                  <a:lnTo>
                    <a:pt x="282549" y="1592135"/>
                  </a:lnTo>
                  <a:lnTo>
                    <a:pt x="282549" y="1588223"/>
                  </a:lnTo>
                  <a:lnTo>
                    <a:pt x="281660" y="1587639"/>
                  </a:lnTo>
                  <a:lnTo>
                    <a:pt x="281660" y="1591665"/>
                  </a:lnTo>
                  <a:lnTo>
                    <a:pt x="281622" y="1592656"/>
                  </a:lnTo>
                  <a:lnTo>
                    <a:pt x="281571" y="1592529"/>
                  </a:lnTo>
                  <a:lnTo>
                    <a:pt x="281660" y="1591665"/>
                  </a:lnTo>
                  <a:lnTo>
                    <a:pt x="281660" y="1587639"/>
                  </a:lnTo>
                  <a:lnTo>
                    <a:pt x="281139" y="1587296"/>
                  </a:lnTo>
                  <a:lnTo>
                    <a:pt x="280466" y="1587169"/>
                  </a:lnTo>
                  <a:lnTo>
                    <a:pt x="280466" y="1592237"/>
                  </a:lnTo>
                  <a:lnTo>
                    <a:pt x="280022" y="1592465"/>
                  </a:lnTo>
                  <a:lnTo>
                    <a:pt x="240728" y="1596059"/>
                  </a:lnTo>
                  <a:lnTo>
                    <a:pt x="232130" y="1595945"/>
                  </a:lnTo>
                  <a:lnTo>
                    <a:pt x="224142" y="1595589"/>
                  </a:lnTo>
                  <a:lnTo>
                    <a:pt x="216928" y="1595043"/>
                  </a:lnTo>
                  <a:lnTo>
                    <a:pt x="212928" y="1594573"/>
                  </a:lnTo>
                  <a:lnTo>
                    <a:pt x="212928" y="1598955"/>
                  </a:lnTo>
                  <a:lnTo>
                    <a:pt x="182384" y="1592249"/>
                  </a:lnTo>
                  <a:lnTo>
                    <a:pt x="182181" y="1592249"/>
                  </a:lnTo>
                  <a:lnTo>
                    <a:pt x="182181" y="1592033"/>
                  </a:lnTo>
                  <a:lnTo>
                    <a:pt x="182346" y="1592033"/>
                  </a:lnTo>
                  <a:lnTo>
                    <a:pt x="212864" y="1585417"/>
                  </a:lnTo>
                  <a:lnTo>
                    <a:pt x="210070" y="1585734"/>
                  </a:lnTo>
                  <a:lnTo>
                    <a:pt x="206108" y="1586293"/>
                  </a:lnTo>
                  <a:lnTo>
                    <a:pt x="202882" y="1586953"/>
                  </a:lnTo>
                  <a:lnTo>
                    <a:pt x="199771" y="1587995"/>
                  </a:lnTo>
                  <a:lnTo>
                    <a:pt x="199771" y="1591487"/>
                  </a:lnTo>
                  <a:lnTo>
                    <a:pt x="199758" y="1592795"/>
                  </a:lnTo>
                  <a:lnTo>
                    <a:pt x="199390" y="1592529"/>
                  </a:lnTo>
                  <a:lnTo>
                    <a:pt x="199656" y="1592719"/>
                  </a:lnTo>
                  <a:lnTo>
                    <a:pt x="199758" y="1591513"/>
                  </a:lnTo>
                  <a:lnTo>
                    <a:pt x="199529" y="1591754"/>
                  </a:lnTo>
                  <a:lnTo>
                    <a:pt x="199771" y="1591487"/>
                  </a:lnTo>
                  <a:lnTo>
                    <a:pt x="199771" y="1587995"/>
                  </a:lnTo>
                  <a:lnTo>
                    <a:pt x="195643" y="1592465"/>
                  </a:lnTo>
                  <a:lnTo>
                    <a:pt x="195770" y="1593773"/>
                  </a:lnTo>
                  <a:lnTo>
                    <a:pt x="212928" y="1598955"/>
                  </a:lnTo>
                  <a:lnTo>
                    <a:pt x="212928" y="1594573"/>
                  </a:lnTo>
                  <a:lnTo>
                    <a:pt x="210680" y="1594307"/>
                  </a:lnTo>
                  <a:lnTo>
                    <a:pt x="206870" y="1593773"/>
                  </a:lnTo>
                  <a:lnTo>
                    <a:pt x="203822" y="1593126"/>
                  </a:lnTo>
                  <a:lnTo>
                    <a:pt x="202907" y="1592821"/>
                  </a:lnTo>
                  <a:lnTo>
                    <a:pt x="201866" y="1592465"/>
                  </a:lnTo>
                  <a:lnTo>
                    <a:pt x="200964" y="1592072"/>
                  </a:lnTo>
                  <a:lnTo>
                    <a:pt x="201422" y="1591843"/>
                  </a:lnTo>
                  <a:lnTo>
                    <a:pt x="240728" y="1588249"/>
                  </a:lnTo>
                  <a:lnTo>
                    <a:pt x="249301" y="1588376"/>
                  </a:lnTo>
                  <a:lnTo>
                    <a:pt x="280466" y="1592237"/>
                  </a:lnTo>
                  <a:lnTo>
                    <a:pt x="280466" y="1587169"/>
                  </a:lnTo>
                  <a:lnTo>
                    <a:pt x="275869" y="1586268"/>
                  </a:lnTo>
                  <a:lnTo>
                    <a:pt x="269481" y="1585480"/>
                  </a:lnTo>
                  <a:lnTo>
                    <a:pt x="274408" y="1585925"/>
                  </a:lnTo>
                  <a:lnTo>
                    <a:pt x="299161" y="1592160"/>
                  </a:lnTo>
                  <a:lnTo>
                    <a:pt x="299262" y="1592033"/>
                  </a:lnTo>
                  <a:lnTo>
                    <a:pt x="299262" y="1592160"/>
                  </a:lnTo>
                  <a:lnTo>
                    <a:pt x="299529" y="1592160"/>
                  </a:lnTo>
                  <a:lnTo>
                    <a:pt x="303555" y="1592160"/>
                  </a:lnTo>
                  <a:lnTo>
                    <a:pt x="303555" y="1592033"/>
                  </a:lnTo>
                  <a:lnTo>
                    <a:pt x="303555" y="1590497"/>
                  </a:lnTo>
                  <a:lnTo>
                    <a:pt x="302590" y="1589278"/>
                  </a:lnTo>
                  <a:lnTo>
                    <a:pt x="301536" y="1588427"/>
                  </a:lnTo>
                  <a:lnTo>
                    <a:pt x="297815" y="1585531"/>
                  </a:lnTo>
                  <a:lnTo>
                    <a:pt x="292265" y="1584210"/>
                  </a:lnTo>
                  <a:lnTo>
                    <a:pt x="290296" y="1583740"/>
                  </a:lnTo>
                  <a:lnTo>
                    <a:pt x="279628" y="1582204"/>
                  </a:lnTo>
                  <a:lnTo>
                    <a:pt x="278612" y="1582089"/>
                  </a:lnTo>
                  <a:lnTo>
                    <a:pt x="286880" y="1582839"/>
                  </a:lnTo>
                  <a:lnTo>
                    <a:pt x="321564" y="1592135"/>
                  </a:lnTo>
                  <a:lnTo>
                    <a:pt x="321564" y="1586649"/>
                  </a:lnTo>
                  <a:lnTo>
                    <a:pt x="282232" y="1578013"/>
                  </a:lnTo>
                  <a:lnTo>
                    <a:pt x="240728" y="1576171"/>
                  </a:lnTo>
                  <a:lnTo>
                    <a:pt x="223926" y="1576463"/>
                  </a:lnTo>
                  <a:lnTo>
                    <a:pt x="208267" y="1577263"/>
                  </a:lnTo>
                  <a:lnTo>
                    <a:pt x="204165" y="1577644"/>
                  </a:lnTo>
                  <a:lnTo>
                    <a:pt x="204165" y="1581962"/>
                  </a:lnTo>
                  <a:lnTo>
                    <a:pt x="197459" y="1582864"/>
                  </a:lnTo>
                  <a:lnTo>
                    <a:pt x="177888" y="1590497"/>
                  </a:lnTo>
                  <a:lnTo>
                    <a:pt x="177888" y="1593773"/>
                  </a:lnTo>
                  <a:lnTo>
                    <a:pt x="204165" y="1602384"/>
                  </a:lnTo>
                  <a:lnTo>
                    <a:pt x="194564" y="1601508"/>
                  </a:lnTo>
                  <a:lnTo>
                    <a:pt x="159880" y="1592135"/>
                  </a:lnTo>
                  <a:lnTo>
                    <a:pt x="160769" y="1591030"/>
                  </a:lnTo>
                  <a:lnTo>
                    <a:pt x="199618" y="1582305"/>
                  </a:lnTo>
                  <a:lnTo>
                    <a:pt x="204165" y="1581962"/>
                  </a:lnTo>
                  <a:lnTo>
                    <a:pt x="204165" y="1577644"/>
                  </a:lnTo>
                  <a:lnTo>
                    <a:pt x="161226" y="1585633"/>
                  </a:lnTo>
                  <a:lnTo>
                    <a:pt x="155575" y="1590243"/>
                  </a:lnTo>
                  <a:lnTo>
                    <a:pt x="155575" y="1594040"/>
                  </a:lnTo>
                  <a:lnTo>
                    <a:pt x="199212" y="1606334"/>
                  </a:lnTo>
                  <a:lnTo>
                    <a:pt x="240728" y="1608162"/>
                  </a:lnTo>
                  <a:lnTo>
                    <a:pt x="257530" y="1607883"/>
                  </a:lnTo>
                  <a:lnTo>
                    <a:pt x="273177" y="1607083"/>
                  </a:lnTo>
                  <a:lnTo>
                    <a:pt x="287362" y="1605800"/>
                  </a:lnTo>
                  <a:lnTo>
                    <a:pt x="299770" y="1604086"/>
                  </a:lnTo>
                  <a:lnTo>
                    <a:pt x="301205" y="1603844"/>
                  </a:lnTo>
                  <a:lnTo>
                    <a:pt x="307365" y="1602816"/>
                  </a:lnTo>
                  <a:lnTo>
                    <a:pt x="325869" y="1594040"/>
                  </a:lnTo>
                  <a:lnTo>
                    <a:pt x="325869" y="1590243"/>
                  </a:lnTo>
                  <a:close/>
                </a:path>
                <a:path w="1571625" h="1608454">
                  <a:moveTo>
                    <a:pt x="532561" y="1590243"/>
                  </a:moveTo>
                  <a:lnTo>
                    <a:pt x="531444" y="1588770"/>
                  </a:lnTo>
                  <a:lnTo>
                    <a:pt x="530098" y="1587677"/>
                  </a:lnTo>
                  <a:lnTo>
                    <a:pt x="528256" y="1586649"/>
                  </a:lnTo>
                  <a:lnTo>
                    <a:pt x="528256" y="1592135"/>
                  </a:lnTo>
                  <a:lnTo>
                    <a:pt x="527354" y="1593278"/>
                  </a:lnTo>
                  <a:lnTo>
                    <a:pt x="488518" y="1602028"/>
                  </a:lnTo>
                  <a:lnTo>
                    <a:pt x="483781" y="1602409"/>
                  </a:lnTo>
                  <a:lnTo>
                    <a:pt x="490689" y="1601444"/>
                  </a:lnTo>
                  <a:lnTo>
                    <a:pt x="496265" y="1600504"/>
                  </a:lnTo>
                  <a:lnTo>
                    <a:pt x="497827" y="1600123"/>
                  </a:lnTo>
                  <a:lnTo>
                    <a:pt x="500811" y="1599399"/>
                  </a:lnTo>
                  <a:lnTo>
                    <a:pt x="505790" y="1597444"/>
                  </a:lnTo>
                  <a:lnTo>
                    <a:pt x="507149" y="1596745"/>
                  </a:lnTo>
                  <a:lnTo>
                    <a:pt x="509295" y="1594993"/>
                  </a:lnTo>
                  <a:lnTo>
                    <a:pt x="510247" y="1593773"/>
                  </a:lnTo>
                  <a:lnTo>
                    <a:pt x="510247" y="1592249"/>
                  </a:lnTo>
                  <a:lnTo>
                    <a:pt x="505955" y="1592249"/>
                  </a:lnTo>
                  <a:lnTo>
                    <a:pt x="505790" y="1592249"/>
                  </a:lnTo>
                  <a:lnTo>
                    <a:pt x="475043" y="1598955"/>
                  </a:lnTo>
                  <a:lnTo>
                    <a:pt x="478066" y="1598587"/>
                  </a:lnTo>
                  <a:lnTo>
                    <a:pt x="482041" y="1598015"/>
                  </a:lnTo>
                  <a:lnTo>
                    <a:pt x="485267" y="1597355"/>
                  </a:lnTo>
                  <a:lnTo>
                    <a:pt x="488861" y="1596148"/>
                  </a:lnTo>
                  <a:lnTo>
                    <a:pt x="489064" y="1596059"/>
                  </a:lnTo>
                  <a:lnTo>
                    <a:pt x="489851" y="1595729"/>
                  </a:lnTo>
                  <a:lnTo>
                    <a:pt x="491502" y="1594586"/>
                  </a:lnTo>
                  <a:lnTo>
                    <a:pt x="492353" y="1593773"/>
                  </a:lnTo>
                  <a:lnTo>
                    <a:pt x="492480" y="1592808"/>
                  </a:lnTo>
                  <a:lnTo>
                    <a:pt x="492480" y="1592529"/>
                  </a:lnTo>
                  <a:lnTo>
                    <a:pt x="492480" y="1591487"/>
                  </a:lnTo>
                  <a:lnTo>
                    <a:pt x="489242" y="1588223"/>
                  </a:lnTo>
                  <a:lnTo>
                    <a:pt x="489242" y="1592135"/>
                  </a:lnTo>
                  <a:lnTo>
                    <a:pt x="488480" y="1591602"/>
                  </a:lnTo>
                  <a:lnTo>
                    <a:pt x="488480" y="1592618"/>
                  </a:lnTo>
                  <a:lnTo>
                    <a:pt x="488391" y="1592808"/>
                  </a:lnTo>
                  <a:lnTo>
                    <a:pt x="488226" y="1592707"/>
                  </a:lnTo>
                  <a:lnTo>
                    <a:pt x="488391" y="1592808"/>
                  </a:lnTo>
                  <a:lnTo>
                    <a:pt x="488480" y="1592618"/>
                  </a:lnTo>
                  <a:lnTo>
                    <a:pt x="488480" y="1591602"/>
                  </a:lnTo>
                  <a:lnTo>
                    <a:pt x="489242" y="1592135"/>
                  </a:lnTo>
                  <a:lnTo>
                    <a:pt x="489242" y="1588223"/>
                  </a:lnTo>
                  <a:lnTo>
                    <a:pt x="487832" y="1587296"/>
                  </a:lnTo>
                  <a:lnTo>
                    <a:pt x="487159" y="1587169"/>
                  </a:lnTo>
                  <a:lnTo>
                    <a:pt x="487159" y="1592237"/>
                  </a:lnTo>
                  <a:lnTo>
                    <a:pt x="486714" y="1592465"/>
                  </a:lnTo>
                  <a:lnTo>
                    <a:pt x="447421" y="1596059"/>
                  </a:lnTo>
                  <a:lnTo>
                    <a:pt x="438823" y="1595945"/>
                  </a:lnTo>
                  <a:lnTo>
                    <a:pt x="430834" y="1595589"/>
                  </a:lnTo>
                  <a:lnTo>
                    <a:pt x="423621" y="1595043"/>
                  </a:lnTo>
                  <a:lnTo>
                    <a:pt x="419582" y="1594573"/>
                  </a:lnTo>
                  <a:lnTo>
                    <a:pt x="419582" y="1598955"/>
                  </a:lnTo>
                  <a:lnTo>
                    <a:pt x="389077" y="1592249"/>
                  </a:lnTo>
                  <a:lnTo>
                    <a:pt x="388861" y="1592249"/>
                  </a:lnTo>
                  <a:lnTo>
                    <a:pt x="388861" y="1592033"/>
                  </a:lnTo>
                  <a:lnTo>
                    <a:pt x="389039" y="1592033"/>
                  </a:lnTo>
                  <a:lnTo>
                    <a:pt x="419557" y="1585417"/>
                  </a:lnTo>
                  <a:lnTo>
                    <a:pt x="416763" y="1585734"/>
                  </a:lnTo>
                  <a:lnTo>
                    <a:pt x="412800" y="1586293"/>
                  </a:lnTo>
                  <a:lnTo>
                    <a:pt x="409562" y="1586953"/>
                  </a:lnTo>
                  <a:lnTo>
                    <a:pt x="406450" y="1587995"/>
                  </a:lnTo>
                  <a:lnTo>
                    <a:pt x="406450" y="1591487"/>
                  </a:lnTo>
                  <a:lnTo>
                    <a:pt x="406450" y="1592795"/>
                  </a:lnTo>
                  <a:lnTo>
                    <a:pt x="406006" y="1592465"/>
                  </a:lnTo>
                  <a:lnTo>
                    <a:pt x="406349" y="1592719"/>
                  </a:lnTo>
                  <a:lnTo>
                    <a:pt x="406450" y="1591487"/>
                  </a:lnTo>
                  <a:lnTo>
                    <a:pt x="406222" y="1591754"/>
                  </a:lnTo>
                  <a:lnTo>
                    <a:pt x="406450" y="1591487"/>
                  </a:lnTo>
                  <a:lnTo>
                    <a:pt x="406450" y="1587995"/>
                  </a:lnTo>
                  <a:lnTo>
                    <a:pt x="402336" y="1592465"/>
                  </a:lnTo>
                  <a:lnTo>
                    <a:pt x="402463" y="1593773"/>
                  </a:lnTo>
                  <a:lnTo>
                    <a:pt x="419582" y="1598955"/>
                  </a:lnTo>
                  <a:lnTo>
                    <a:pt x="419582" y="1594573"/>
                  </a:lnTo>
                  <a:lnTo>
                    <a:pt x="417372" y="1594307"/>
                  </a:lnTo>
                  <a:lnTo>
                    <a:pt x="413562" y="1593773"/>
                  </a:lnTo>
                  <a:lnTo>
                    <a:pt x="410502" y="1593126"/>
                  </a:lnTo>
                  <a:lnTo>
                    <a:pt x="409600" y="1592821"/>
                  </a:lnTo>
                  <a:lnTo>
                    <a:pt x="408559" y="1592465"/>
                  </a:lnTo>
                  <a:lnTo>
                    <a:pt x="407657" y="1592072"/>
                  </a:lnTo>
                  <a:lnTo>
                    <a:pt x="408114" y="1591843"/>
                  </a:lnTo>
                  <a:lnTo>
                    <a:pt x="447421" y="1588249"/>
                  </a:lnTo>
                  <a:lnTo>
                    <a:pt x="455993" y="1588376"/>
                  </a:lnTo>
                  <a:lnTo>
                    <a:pt x="487159" y="1592237"/>
                  </a:lnTo>
                  <a:lnTo>
                    <a:pt x="487159" y="1587169"/>
                  </a:lnTo>
                  <a:lnTo>
                    <a:pt x="482561" y="1586268"/>
                  </a:lnTo>
                  <a:lnTo>
                    <a:pt x="476173" y="1585480"/>
                  </a:lnTo>
                  <a:lnTo>
                    <a:pt x="481101" y="1585925"/>
                  </a:lnTo>
                  <a:lnTo>
                    <a:pt x="505853" y="1592160"/>
                  </a:lnTo>
                  <a:lnTo>
                    <a:pt x="505955" y="1592033"/>
                  </a:lnTo>
                  <a:lnTo>
                    <a:pt x="505955" y="1592160"/>
                  </a:lnTo>
                  <a:lnTo>
                    <a:pt x="506222" y="1592160"/>
                  </a:lnTo>
                  <a:lnTo>
                    <a:pt x="510247" y="1592160"/>
                  </a:lnTo>
                  <a:lnTo>
                    <a:pt x="510247" y="1592033"/>
                  </a:lnTo>
                  <a:lnTo>
                    <a:pt x="510247" y="1590497"/>
                  </a:lnTo>
                  <a:lnTo>
                    <a:pt x="509282" y="1589278"/>
                  </a:lnTo>
                  <a:lnTo>
                    <a:pt x="508228" y="1588427"/>
                  </a:lnTo>
                  <a:lnTo>
                    <a:pt x="504507" y="1585531"/>
                  </a:lnTo>
                  <a:lnTo>
                    <a:pt x="498957" y="1584210"/>
                  </a:lnTo>
                  <a:lnTo>
                    <a:pt x="496989" y="1583740"/>
                  </a:lnTo>
                  <a:lnTo>
                    <a:pt x="486308" y="1582204"/>
                  </a:lnTo>
                  <a:lnTo>
                    <a:pt x="485254" y="1582089"/>
                  </a:lnTo>
                  <a:lnTo>
                    <a:pt x="493572" y="1582839"/>
                  </a:lnTo>
                  <a:lnTo>
                    <a:pt x="528256" y="1592135"/>
                  </a:lnTo>
                  <a:lnTo>
                    <a:pt x="528256" y="1586649"/>
                  </a:lnTo>
                  <a:lnTo>
                    <a:pt x="488924" y="1578013"/>
                  </a:lnTo>
                  <a:lnTo>
                    <a:pt x="447421" y="1576171"/>
                  </a:lnTo>
                  <a:lnTo>
                    <a:pt x="430606" y="1576463"/>
                  </a:lnTo>
                  <a:lnTo>
                    <a:pt x="414959" y="1577263"/>
                  </a:lnTo>
                  <a:lnTo>
                    <a:pt x="410857" y="1577644"/>
                  </a:lnTo>
                  <a:lnTo>
                    <a:pt x="410857" y="1581962"/>
                  </a:lnTo>
                  <a:lnTo>
                    <a:pt x="404152" y="1582864"/>
                  </a:lnTo>
                  <a:lnTo>
                    <a:pt x="384581" y="1590497"/>
                  </a:lnTo>
                  <a:lnTo>
                    <a:pt x="384581" y="1593773"/>
                  </a:lnTo>
                  <a:lnTo>
                    <a:pt x="410857" y="1602384"/>
                  </a:lnTo>
                  <a:lnTo>
                    <a:pt x="401256" y="1601508"/>
                  </a:lnTo>
                  <a:lnTo>
                    <a:pt x="366585" y="1592135"/>
                  </a:lnTo>
                  <a:lnTo>
                    <a:pt x="367461" y="1591030"/>
                  </a:lnTo>
                  <a:lnTo>
                    <a:pt x="406311" y="1582305"/>
                  </a:lnTo>
                  <a:lnTo>
                    <a:pt x="410857" y="1581962"/>
                  </a:lnTo>
                  <a:lnTo>
                    <a:pt x="410857" y="1577644"/>
                  </a:lnTo>
                  <a:lnTo>
                    <a:pt x="367919" y="1585633"/>
                  </a:lnTo>
                  <a:lnTo>
                    <a:pt x="362280" y="1590243"/>
                  </a:lnTo>
                  <a:lnTo>
                    <a:pt x="362280" y="1594040"/>
                  </a:lnTo>
                  <a:lnTo>
                    <a:pt x="405904" y="1606334"/>
                  </a:lnTo>
                  <a:lnTo>
                    <a:pt x="447421" y="1608162"/>
                  </a:lnTo>
                  <a:lnTo>
                    <a:pt x="464210" y="1607883"/>
                  </a:lnTo>
                  <a:lnTo>
                    <a:pt x="479869" y="1607083"/>
                  </a:lnTo>
                  <a:lnTo>
                    <a:pt x="494055" y="1605800"/>
                  </a:lnTo>
                  <a:lnTo>
                    <a:pt x="506463" y="1604086"/>
                  </a:lnTo>
                  <a:lnTo>
                    <a:pt x="507898" y="1603844"/>
                  </a:lnTo>
                  <a:lnTo>
                    <a:pt x="514057" y="1602816"/>
                  </a:lnTo>
                  <a:lnTo>
                    <a:pt x="532561" y="1594040"/>
                  </a:lnTo>
                  <a:lnTo>
                    <a:pt x="532561" y="1590243"/>
                  </a:lnTo>
                  <a:close/>
                </a:path>
                <a:path w="1571625" h="1608454">
                  <a:moveTo>
                    <a:pt x="654481" y="1590662"/>
                  </a:moveTo>
                  <a:lnTo>
                    <a:pt x="653605" y="1589570"/>
                  </a:lnTo>
                  <a:lnTo>
                    <a:pt x="652703" y="1588833"/>
                  </a:lnTo>
                  <a:lnTo>
                    <a:pt x="650240" y="1586941"/>
                  </a:lnTo>
                  <a:lnTo>
                    <a:pt x="650240" y="1591881"/>
                  </a:lnTo>
                  <a:lnTo>
                    <a:pt x="650240" y="1592453"/>
                  </a:lnTo>
                  <a:lnTo>
                    <a:pt x="650201" y="1592046"/>
                  </a:lnTo>
                  <a:lnTo>
                    <a:pt x="650062" y="1592287"/>
                  </a:lnTo>
                  <a:lnTo>
                    <a:pt x="648843" y="1593075"/>
                  </a:lnTo>
                  <a:lnTo>
                    <a:pt x="646290" y="1593837"/>
                  </a:lnTo>
                  <a:lnTo>
                    <a:pt x="638975" y="1595589"/>
                  </a:lnTo>
                  <a:lnTo>
                    <a:pt x="636219" y="1595983"/>
                  </a:lnTo>
                  <a:lnTo>
                    <a:pt x="638492" y="1594916"/>
                  </a:lnTo>
                  <a:lnTo>
                    <a:pt x="639241" y="1594370"/>
                  </a:lnTo>
                  <a:lnTo>
                    <a:pt x="640067" y="1593634"/>
                  </a:lnTo>
                  <a:lnTo>
                    <a:pt x="640080" y="1592948"/>
                  </a:lnTo>
                  <a:lnTo>
                    <a:pt x="640092" y="1591322"/>
                  </a:lnTo>
                  <a:lnTo>
                    <a:pt x="640080" y="1590700"/>
                  </a:lnTo>
                  <a:lnTo>
                    <a:pt x="639165" y="1589874"/>
                  </a:lnTo>
                  <a:lnTo>
                    <a:pt x="638505" y="1589417"/>
                  </a:lnTo>
                  <a:lnTo>
                    <a:pt x="636943" y="1588414"/>
                  </a:lnTo>
                  <a:lnTo>
                    <a:pt x="637590" y="1588490"/>
                  </a:lnTo>
                  <a:lnTo>
                    <a:pt x="641946" y="1589214"/>
                  </a:lnTo>
                  <a:lnTo>
                    <a:pt x="645439" y="1590090"/>
                  </a:lnTo>
                  <a:lnTo>
                    <a:pt x="647687" y="1590979"/>
                  </a:lnTo>
                  <a:lnTo>
                    <a:pt x="649986" y="1592211"/>
                  </a:lnTo>
                  <a:lnTo>
                    <a:pt x="650214" y="1591983"/>
                  </a:lnTo>
                  <a:lnTo>
                    <a:pt x="650240" y="1586941"/>
                  </a:lnTo>
                  <a:lnTo>
                    <a:pt x="649516" y="1586369"/>
                  </a:lnTo>
                  <a:lnTo>
                    <a:pt x="648423" y="1586115"/>
                  </a:lnTo>
                  <a:lnTo>
                    <a:pt x="643432" y="1584947"/>
                  </a:lnTo>
                  <a:lnTo>
                    <a:pt x="636409" y="1583931"/>
                  </a:lnTo>
                  <a:lnTo>
                    <a:pt x="636409" y="1591691"/>
                  </a:lnTo>
                  <a:lnTo>
                    <a:pt x="636066" y="1591449"/>
                  </a:lnTo>
                  <a:lnTo>
                    <a:pt x="636066" y="1592884"/>
                  </a:lnTo>
                  <a:lnTo>
                    <a:pt x="634504" y="1592300"/>
                  </a:lnTo>
                  <a:lnTo>
                    <a:pt x="636016" y="1592948"/>
                  </a:lnTo>
                  <a:lnTo>
                    <a:pt x="635901" y="1592541"/>
                  </a:lnTo>
                  <a:lnTo>
                    <a:pt x="636003" y="1592884"/>
                  </a:lnTo>
                  <a:lnTo>
                    <a:pt x="636066" y="1591449"/>
                  </a:lnTo>
                  <a:lnTo>
                    <a:pt x="634885" y="1592021"/>
                  </a:lnTo>
                  <a:lnTo>
                    <a:pt x="636003" y="1591437"/>
                  </a:lnTo>
                  <a:lnTo>
                    <a:pt x="636409" y="1591691"/>
                  </a:lnTo>
                  <a:lnTo>
                    <a:pt x="636409" y="1583931"/>
                  </a:lnTo>
                  <a:lnTo>
                    <a:pt x="634746" y="1583690"/>
                  </a:lnTo>
                  <a:lnTo>
                    <a:pt x="634187" y="1583626"/>
                  </a:lnTo>
                  <a:lnTo>
                    <a:pt x="634187" y="1592186"/>
                  </a:lnTo>
                  <a:lnTo>
                    <a:pt x="633056" y="1592453"/>
                  </a:lnTo>
                  <a:lnTo>
                    <a:pt x="627862" y="1593443"/>
                  </a:lnTo>
                  <a:lnTo>
                    <a:pt x="620890" y="1594231"/>
                  </a:lnTo>
                  <a:lnTo>
                    <a:pt x="612533" y="1594739"/>
                  </a:lnTo>
                  <a:lnTo>
                    <a:pt x="603186" y="1594916"/>
                  </a:lnTo>
                  <a:lnTo>
                    <a:pt x="593674" y="1594916"/>
                  </a:lnTo>
                  <a:lnTo>
                    <a:pt x="572160" y="1592135"/>
                  </a:lnTo>
                  <a:lnTo>
                    <a:pt x="571461" y="1592300"/>
                  </a:lnTo>
                  <a:lnTo>
                    <a:pt x="572160" y="1592135"/>
                  </a:lnTo>
                  <a:lnTo>
                    <a:pt x="573316" y="1591868"/>
                  </a:lnTo>
                  <a:lnTo>
                    <a:pt x="603186" y="1589417"/>
                  </a:lnTo>
                  <a:lnTo>
                    <a:pt x="612711" y="1589417"/>
                  </a:lnTo>
                  <a:lnTo>
                    <a:pt x="621322" y="1589963"/>
                  </a:lnTo>
                  <a:lnTo>
                    <a:pt x="630542" y="1591259"/>
                  </a:lnTo>
                  <a:lnTo>
                    <a:pt x="632993" y="1591779"/>
                  </a:lnTo>
                  <a:lnTo>
                    <a:pt x="634187" y="1592186"/>
                  </a:lnTo>
                  <a:lnTo>
                    <a:pt x="634187" y="1583626"/>
                  </a:lnTo>
                  <a:lnTo>
                    <a:pt x="627849" y="1582902"/>
                  </a:lnTo>
                  <a:lnTo>
                    <a:pt x="620217" y="1582305"/>
                  </a:lnTo>
                  <a:lnTo>
                    <a:pt x="611949" y="1581937"/>
                  </a:lnTo>
                  <a:lnTo>
                    <a:pt x="603186" y="1581797"/>
                  </a:lnTo>
                  <a:lnTo>
                    <a:pt x="593204" y="1581975"/>
                  </a:lnTo>
                  <a:lnTo>
                    <a:pt x="583895" y="1582445"/>
                  </a:lnTo>
                  <a:lnTo>
                    <a:pt x="575449" y="1583207"/>
                  </a:lnTo>
                  <a:lnTo>
                    <a:pt x="570458" y="1583905"/>
                  </a:lnTo>
                  <a:lnTo>
                    <a:pt x="570458" y="1592541"/>
                  </a:lnTo>
                  <a:lnTo>
                    <a:pt x="570344" y="1592897"/>
                  </a:lnTo>
                  <a:lnTo>
                    <a:pt x="570433" y="1592605"/>
                  </a:lnTo>
                  <a:lnTo>
                    <a:pt x="570458" y="1583905"/>
                  </a:lnTo>
                  <a:lnTo>
                    <a:pt x="570344" y="1591373"/>
                  </a:lnTo>
                  <a:lnTo>
                    <a:pt x="570344" y="1583918"/>
                  </a:lnTo>
                  <a:lnTo>
                    <a:pt x="570103" y="1583944"/>
                  </a:lnTo>
                  <a:lnTo>
                    <a:pt x="570103" y="1588376"/>
                  </a:lnTo>
                  <a:lnTo>
                    <a:pt x="567855" y="1589417"/>
                  </a:lnTo>
                  <a:lnTo>
                    <a:pt x="567207" y="1589874"/>
                  </a:lnTo>
                  <a:lnTo>
                    <a:pt x="566293" y="1590700"/>
                  </a:lnTo>
                  <a:lnTo>
                    <a:pt x="566293" y="1593634"/>
                  </a:lnTo>
                  <a:lnTo>
                    <a:pt x="567207" y="1594446"/>
                  </a:lnTo>
                  <a:lnTo>
                    <a:pt x="567893" y="1594929"/>
                  </a:lnTo>
                  <a:lnTo>
                    <a:pt x="569429" y="1595932"/>
                  </a:lnTo>
                  <a:lnTo>
                    <a:pt x="568782" y="1595831"/>
                  </a:lnTo>
                  <a:lnTo>
                    <a:pt x="564426" y="1595107"/>
                  </a:lnTo>
                  <a:lnTo>
                    <a:pt x="560933" y="1594231"/>
                  </a:lnTo>
                  <a:lnTo>
                    <a:pt x="558685" y="1593342"/>
                  </a:lnTo>
                  <a:lnTo>
                    <a:pt x="556983" y="1592453"/>
                  </a:lnTo>
                  <a:lnTo>
                    <a:pt x="556374" y="1592135"/>
                  </a:lnTo>
                  <a:lnTo>
                    <a:pt x="556221" y="1591983"/>
                  </a:lnTo>
                  <a:lnTo>
                    <a:pt x="556374" y="1592135"/>
                  </a:lnTo>
                  <a:lnTo>
                    <a:pt x="556691" y="1591881"/>
                  </a:lnTo>
                  <a:lnTo>
                    <a:pt x="557530" y="1591246"/>
                  </a:lnTo>
                  <a:lnTo>
                    <a:pt x="560070" y="1590484"/>
                  </a:lnTo>
                  <a:lnTo>
                    <a:pt x="567372" y="1588744"/>
                  </a:lnTo>
                  <a:lnTo>
                    <a:pt x="570103" y="1588376"/>
                  </a:lnTo>
                  <a:lnTo>
                    <a:pt x="570103" y="1583944"/>
                  </a:lnTo>
                  <a:lnTo>
                    <a:pt x="568071" y="1584223"/>
                  </a:lnTo>
                  <a:lnTo>
                    <a:pt x="563524" y="1584985"/>
                  </a:lnTo>
                  <a:lnTo>
                    <a:pt x="559828" y="1585887"/>
                  </a:lnTo>
                  <a:lnTo>
                    <a:pt x="556158" y="1587347"/>
                  </a:lnTo>
                  <a:lnTo>
                    <a:pt x="556158" y="1592287"/>
                  </a:lnTo>
                  <a:lnTo>
                    <a:pt x="556133" y="1592453"/>
                  </a:lnTo>
                  <a:lnTo>
                    <a:pt x="556120" y="1591881"/>
                  </a:lnTo>
                  <a:lnTo>
                    <a:pt x="556158" y="1592287"/>
                  </a:lnTo>
                  <a:lnTo>
                    <a:pt x="556158" y="1587347"/>
                  </a:lnTo>
                  <a:lnTo>
                    <a:pt x="555713" y="1587512"/>
                  </a:lnTo>
                  <a:lnTo>
                    <a:pt x="554596" y="1588084"/>
                  </a:lnTo>
                  <a:lnTo>
                    <a:pt x="552754" y="1589570"/>
                  </a:lnTo>
                  <a:lnTo>
                    <a:pt x="551891" y="1590662"/>
                  </a:lnTo>
                  <a:lnTo>
                    <a:pt x="551891" y="1593672"/>
                  </a:lnTo>
                  <a:lnTo>
                    <a:pt x="594410" y="1602409"/>
                  </a:lnTo>
                  <a:lnTo>
                    <a:pt x="603186" y="1602536"/>
                  </a:lnTo>
                  <a:lnTo>
                    <a:pt x="613156" y="1602371"/>
                  </a:lnTo>
                  <a:lnTo>
                    <a:pt x="647090" y="1598218"/>
                  </a:lnTo>
                  <a:lnTo>
                    <a:pt x="650646" y="1596821"/>
                  </a:lnTo>
                  <a:lnTo>
                    <a:pt x="651776" y="1596237"/>
                  </a:lnTo>
                  <a:lnTo>
                    <a:pt x="653605" y="1594764"/>
                  </a:lnTo>
                  <a:lnTo>
                    <a:pt x="654481" y="1593672"/>
                  </a:lnTo>
                  <a:lnTo>
                    <a:pt x="654481" y="1592453"/>
                  </a:lnTo>
                  <a:lnTo>
                    <a:pt x="654481" y="1591881"/>
                  </a:lnTo>
                  <a:lnTo>
                    <a:pt x="654481" y="1590662"/>
                  </a:lnTo>
                  <a:close/>
                </a:path>
                <a:path w="1571625" h="1608454">
                  <a:moveTo>
                    <a:pt x="1571180" y="31013"/>
                  </a:moveTo>
                  <a:lnTo>
                    <a:pt x="1566926" y="2133"/>
                  </a:lnTo>
                  <a:lnTo>
                    <a:pt x="1566926" y="8521"/>
                  </a:lnTo>
                  <a:lnTo>
                    <a:pt x="1566862" y="26695"/>
                  </a:lnTo>
                  <a:lnTo>
                    <a:pt x="19494" y="30695"/>
                  </a:lnTo>
                  <a:lnTo>
                    <a:pt x="4318" y="30695"/>
                  </a:lnTo>
                  <a:lnTo>
                    <a:pt x="4241" y="8064"/>
                  </a:lnTo>
                  <a:lnTo>
                    <a:pt x="2159" y="7518"/>
                  </a:lnTo>
                  <a:lnTo>
                    <a:pt x="3721" y="7924"/>
                  </a:lnTo>
                  <a:lnTo>
                    <a:pt x="4241" y="8064"/>
                  </a:lnTo>
                  <a:lnTo>
                    <a:pt x="4318" y="7912"/>
                  </a:lnTo>
                  <a:lnTo>
                    <a:pt x="4572" y="7518"/>
                  </a:lnTo>
                  <a:lnTo>
                    <a:pt x="5448" y="6096"/>
                  </a:lnTo>
                  <a:lnTo>
                    <a:pt x="6311" y="5232"/>
                  </a:lnTo>
                  <a:lnTo>
                    <a:pt x="7581" y="4368"/>
                  </a:lnTo>
                  <a:lnTo>
                    <a:pt x="1560601" y="4343"/>
                  </a:lnTo>
                  <a:lnTo>
                    <a:pt x="1561439" y="4660"/>
                  </a:lnTo>
                  <a:lnTo>
                    <a:pt x="1562468" y="5080"/>
                  </a:lnTo>
                  <a:lnTo>
                    <a:pt x="1564030" y="5842"/>
                  </a:lnTo>
                  <a:lnTo>
                    <a:pt x="1566418" y="7607"/>
                  </a:lnTo>
                  <a:lnTo>
                    <a:pt x="1566926" y="8521"/>
                  </a:lnTo>
                  <a:lnTo>
                    <a:pt x="1566926" y="2133"/>
                  </a:lnTo>
                  <a:lnTo>
                    <a:pt x="1566443" y="1612"/>
                  </a:lnTo>
                  <a:lnTo>
                    <a:pt x="1561833" y="228"/>
                  </a:lnTo>
                  <a:lnTo>
                    <a:pt x="1561706" y="139"/>
                  </a:lnTo>
                  <a:lnTo>
                    <a:pt x="1561376" y="25"/>
                  </a:lnTo>
                  <a:lnTo>
                    <a:pt x="10160" y="25"/>
                  </a:lnTo>
                  <a:lnTo>
                    <a:pt x="6235" y="0"/>
                  </a:lnTo>
                  <a:lnTo>
                    <a:pt x="0" y="35013"/>
                  </a:lnTo>
                  <a:lnTo>
                    <a:pt x="19494" y="35013"/>
                  </a:lnTo>
                  <a:lnTo>
                    <a:pt x="1571180" y="3101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3874960" y="2879483"/>
              <a:ext cx="401955" cy="124460"/>
            </a:xfrm>
            <a:custGeom>
              <a:avLst/>
              <a:gdLst/>
              <a:ahLst/>
              <a:cxnLst/>
              <a:rect l="l" t="t" r="r" b="b"/>
              <a:pathLst>
                <a:path w="401954" h="124460">
                  <a:moveTo>
                    <a:pt x="401510" y="0"/>
                  </a:moveTo>
                  <a:lnTo>
                    <a:pt x="0" y="0"/>
                  </a:lnTo>
                  <a:lnTo>
                    <a:pt x="0" y="124447"/>
                  </a:lnTo>
                  <a:lnTo>
                    <a:pt x="401510" y="124447"/>
                  </a:lnTo>
                  <a:lnTo>
                    <a:pt x="401510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3872661" y="2877819"/>
              <a:ext cx="406400" cy="128270"/>
            </a:xfrm>
            <a:custGeom>
              <a:avLst/>
              <a:gdLst/>
              <a:ahLst/>
              <a:cxnLst/>
              <a:rect l="l" t="t" r="r" b="b"/>
              <a:pathLst>
                <a:path w="406400" h="128269">
                  <a:moveTo>
                    <a:pt x="406095" y="0"/>
                  </a:moveTo>
                  <a:lnTo>
                    <a:pt x="401523" y="0"/>
                  </a:lnTo>
                  <a:lnTo>
                    <a:pt x="401523" y="3810"/>
                  </a:lnTo>
                  <a:lnTo>
                    <a:pt x="401523" y="124460"/>
                  </a:lnTo>
                  <a:lnTo>
                    <a:pt x="4572" y="124460"/>
                  </a:lnTo>
                  <a:lnTo>
                    <a:pt x="4572" y="3810"/>
                  </a:lnTo>
                  <a:lnTo>
                    <a:pt x="401523" y="3810"/>
                  </a:lnTo>
                  <a:lnTo>
                    <a:pt x="401523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24460"/>
                  </a:lnTo>
                  <a:lnTo>
                    <a:pt x="0" y="125730"/>
                  </a:lnTo>
                  <a:lnTo>
                    <a:pt x="0" y="128270"/>
                  </a:lnTo>
                  <a:lnTo>
                    <a:pt x="406095" y="128270"/>
                  </a:lnTo>
                  <a:lnTo>
                    <a:pt x="406095" y="3810"/>
                  </a:lnTo>
                  <a:lnTo>
                    <a:pt x="4060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199229" y="289110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20954" y="0"/>
                  </a:moveTo>
                  <a:lnTo>
                    <a:pt x="12794" y="1649"/>
                  </a:lnTo>
                  <a:lnTo>
                    <a:pt x="6134" y="6145"/>
                  </a:lnTo>
                  <a:lnTo>
                    <a:pt x="1645" y="12810"/>
                  </a:lnTo>
                  <a:lnTo>
                    <a:pt x="0" y="20967"/>
                  </a:lnTo>
                  <a:lnTo>
                    <a:pt x="1645" y="29122"/>
                  </a:lnTo>
                  <a:lnTo>
                    <a:pt x="6134" y="35783"/>
                  </a:lnTo>
                  <a:lnTo>
                    <a:pt x="12794" y="40275"/>
                  </a:lnTo>
                  <a:lnTo>
                    <a:pt x="20954" y="41922"/>
                  </a:lnTo>
                  <a:lnTo>
                    <a:pt x="29106" y="40275"/>
                  </a:lnTo>
                  <a:lnTo>
                    <a:pt x="35772" y="35783"/>
                  </a:lnTo>
                  <a:lnTo>
                    <a:pt x="40271" y="29122"/>
                  </a:lnTo>
                  <a:lnTo>
                    <a:pt x="41922" y="20967"/>
                  </a:lnTo>
                  <a:lnTo>
                    <a:pt x="40271" y="12810"/>
                  </a:lnTo>
                  <a:lnTo>
                    <a:pt x="35772" y="6145"/>
                  </a:lnTo>
                  <a:lnTo>
                    <a:pt x="29106" y="1649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196943" y="2888818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3240" y="0"/>
                  </a:moveTo>
                  <a:lnTo>
                    <a:pt x="14192" y="1833"/>
                  </a:lnTo>
                  <a:lnTo>
                    <a:pt x="6805" y="6816"/>
                  </a:lnTo>
                  <a:lnTo>
                    <a:pt x="1825" y="14205"/>
                  </a:lnTo>
                  <a:lnTo>
                    <a:pt x="0" y="23253"/>
                  </a:lnTo>
                  <a:lnTo>
                    <a:pt x="1829" y="32301"/>
                  </a:lnTo>
                  <a:lnTo>
                    <a:pt x="6812" y="39689"/>
                  </a:lnTo>
                  <a:lnTo>
                    <a:pt x="14201" y="44668"/>
                  </a:lnTo>
                  <a:lnTo>
                    <a:pt x="23240" y="46494"/>
                  </a:lnTo>
                  <a:lnTo>
                    <a:pt x="32286" y="44667"/>
                  </a:lnTo>
                  <a:lnTo>
                    <a:pt x="36358" y="41922"/>
                  </a:lnTo>
                  <a:lnTo>
                    <a:pt x="23240" y="41922"/>
                  </a:lnTo>
                  <a:lnTo>
                    <a:pt x="15972" y="40448"/>
                  </a:lnTo>
                  <a:lnTo>
                    <a:pt x="10040" y="36445"/>
                  </a:lnTo>
                  <a:lnTo>
                    <a:pt x="6043" y="30514"/>
                  </a:lnTo>
                  <a:lnTo>
                    <a:pt x="4571" y="23253"/>
                  </a:lnTo>
                  <a:lnTo>
                    <a:pt x="6044" y="15987"/>
                  </a:lnTo>
                  <a:lnTo>
                    <a:pt x="10044" y="10055"/>
                  </a:lnTo>
                  <a:lnTo>
                    <a:pt x="15975" y="6051"/>
                  </a:lnTo>
                  <a:lnTo>
                    <a:pt x="23240" y="4572"/>
                  </a:lnTo>
                  <a:lnTo>
                    <a:pt x="36344" y="4572"/>
                  </a:lnTo>
                  <a:lnTo>
                    <a:pt x="32283" y="1833"/>
                  </a:lnTo>
                  <a:lnTo>
                    <a:pt x="23240" y="0"/>
                  </a:lnTo>
                  <a:close/>
                </a:path>
                <a:path w="46989" h="46989">
                  <a:moveTo>
                    <a:pt x="36344" y="4572"/>
                  </a:moveTo>
                  <a:lnTo>
                    <a:pt x="23240" y="4572"/>
                  </a:lnTo>
                  <a:lnTo>
                    <a:pt x="30501" y="6051"/>
                  </a:lnTo>
                  <a:lnTo>
                    <a:pt x="36434" y="10055"/>
                  </a:lnTo>
                  <a:lnTo>
                    <a:pt x="40441" y="15987"/>
                  </a:lnTo>
                  <a:lnTo>
                    <a:pt x="41922" y="23253"/>
                  </a:lnTo>
                  <a:lnTo>
                    <a:pt x="40437" y="30519"/>
                  </a:lnTo>
                  <a:lnTo>
                    <a:pt x="36427" y="36450"/>
                  </a:lnTo>
                  <a:lnTo>
                    <a:pt x="30492" y="40450"/>
                  </a:lnTo>
                  <a:lnTo>
                    <a:pt x="23240" y="41922"/>
                  </a:lnTo>
                  <a:lnTo>
                    <a:pt x="36358" y="41922"/>
                  </a:lnTo>
                  <a:lnTo>
                    <a:pt x="39676" y="39684"/>
                  </a:lnTo>
                  <a:lnTo>
                    <a:pt x="44660" y="32296"/>
                  </a:lnTo>
                  <a:lnTo>
                    <a:pt x="46494" y="23253"/>
                  </a:lnTo>
                  <a:lnTo>
                    <a:pt x="44659" y="14205"/>
                  </a:lnTo>
                  <a:lnTo>
                    <a:pt x="39673" y="6816"/>
                  </a:lnTo>
                  <a:lnTo>
                    <a:pt x="36344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199229" y="2953346"/>
              <a:ext cx="42545" cy="41910"/>
            </a:xfrm>
            <a:custGeom>
              <a:avLst/>
              <a:gdLst/>
              <a:ahLst/>
              <a:cxnLst/>
              <a:rect l="l" t="t" r="r" b="b"/>
              <a:pathLst>
                <a:path w="42545" h="41910">
                  <a:moveTo>
                    <a:pt x="20954" y="0"/>
                  </a:moveTo>
                  <a:lnTo>
                    <a:pt x="12794" y="1645"/>
                  </a:lnTo>
                  <a:lnTo>
                    <a:pt x="6134" y="6134"/>
                  </a:lnTo>
                  <a:lnTo>
                    <a:pt x="1645" y="12794"/>
                  </a:lnTo>
                  <a:lnTo>
                    <a:pt x="0" y="20954"/>
                  </a:lnTo>
                  <a:lnTo>
                    <a:pt x="1645" y="29115"/>
                  </a:lnTo>
                  <a:lnTo>
                    <a:pt x="6134" y="35775"/>
                  </a:lnTo>
                  <a:lnTo>
                    <a:pt x="12794" y="40264"/>
                  </a:lnTo>
                  <a:lnTo>
                    <a:pt x="20954" y="41909"/>
                  </a:lnTo>
                  <a:lnTo>
                    <a:pt x="29106" y="40264"/>
                  </a:lnTo>
                  <a:lnTo>
                    <a:pt x="35772" y="35775"/>
                  </a:lnTo>
                  <a:lnTo>
                    <a:pt x="40271" y="29115"/>
                  </a:lnTo>
                  <a:lnTo>
                    <a:pt x="41922" y="20954"/>
                  </a:lnTo>
                  <a:lnTo>
                    <a:pt x="40271" y="12794"/>
                  </a:lnTo>
                  <a:lnTo>
                    <a:pt x="35772" y="6134"/>
                  </a:lnTo>
                  <a:lnTo>
                    <a:pt x="29106" y="1645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919118" y="2877121"/>
              <a:ext cx="324485" cy="120650"/>
            </a:xfrm>
            <a:custGeom>
              <a:avLst/>
              <a:gdLst/>
              <a:ahLst/>
              <a:cxnLst/>
              <a:rect l="l" t="t" r="r" b="b"/>
              <a:pathLst>
                <a:path w="324485" h="120650">
                  <a:moveTo>
                    <a:pt x="2057" y="0"/>
                  </a:moveTo>
                  <a:lnTo>
                    <a:pt x="0" y="0"/>
                  </a:lnTo>
                  <a:lnTo>
                    <a:pt x="0" y="2730"/>
                  </a:lnTo>
                  <a:lnTo>
                    <a:pt x="2057" y="2730"/>
                  </a:lnTo>
                  <a:lnTo>
                    <a:pt x="2057" y="0"/>
                  </a:lnTo>
                  <a:close/>
                </a:path>
                <a:path w="324485" h="120650">
                  <a:moveTo>
                    <a:pt x="5257" y="0"/>
                  </a:moveTo>
                  <a:lnTo>
                    <a:pt x="3200" y="0"/>
                  </a:lnTo>
                  <a:lnTo>
                    <a:pt x="3200" y="2730"/>
                  </a:lnTo>
                  <a:lnTo>
                    <a:pt x="5257" y="2730"/>
                  </a:lnTo>
                  <a:lnTo>
                    <a:pt x="5257" y="0"/>
                  </a:lnTo>
                  <a:close/>
                </a:path>
                <a:path w="324485" h="120650">
                  <a:moveTo>
                    <a:pt x="324319" y="97180"/>
                  </a:moveTo>
                  <a:lnTo>
                    <a:pt x="322478" y="88138"/>
                  </a:lnTo>
                  <a:lnTo>
                    <a:pt x="319747" y="84099"/>
                  </a:lnTo>
                  <a:lnTo>
                    <a:pt x="319747" y="97180"/>
                  </a:lnTo>
                  <a:lnTo>
                    <a:pt x="318262" y="104444"/>
                  </a:lnTo>
                  <a:lnTo>
                    <a:pt x="314248" y="110375"/>
                  </a:lnTo>
                  <a:lnTo>
                    <a:pt x="308317" y="114376"/>
                  </a:lnTo>
                  <a:lnTo>
                    <a:pt x="301066" y="115849"/>
                  </a:lnTo>
                  <a:lnTo>
                    <a:pt x="293789" y="114376"/>
                  </a:lnTo>
                  <a:lnTo>
                    <a:pt x="287858" y="110375"/>
                  </a:lnTo>
                  <a:lnTo>
                    <a:pt x="283857" y="104444"/>
                  </a:lnTo>
                  <a:lnTo>
                    <a:pt x="282397" y="97180"/>
                  </a:lnTo>
                  <a:lnTo>
                    <a:pt x="283857" y="89916"/>
                  </a:lnTo>
                  <a:lnTo>
                    <a:pt x="287858" y="83985"/>
                  </a:lnTo>
                  <a:lnTo>
                    <a:pt x="293789" y="79984"/>
                  </a:lnTo>
                  <a:lnTo>
                    <a:pt x="301066" y="78511"/>
                  </a:lnTo>
                  <a:lnTo>
                    <a:pt x="308317" y="79984"/>
                  </a:lnTo>
                  <a:lnTo>
                    <a:pt x="314248" y="83985"/>
                  </a:lnTo>
                  <a:lnTo>
                    <a:pt x="318262" y="89916"/>
                  </a:lnTo>
                  <a:lnTo>
                    <a:pt x="319747" y="97180"/>
                  </a:lnTo>
                  <a:lnTo>
                    <a:pt x="319747" y="84099"/>
                  </a:lnTo>
                  <a:lnTo>
                    <a:pt x="317487" y="80746"/>
                  </a:lnTo>
                  <a:lnTo>
                    <a:pt x="314172" y="78511"/>
                  </a:lnTo>
                  <a:lnTo>
                    <a:pt x="310108" y="75768"/>
                  </a:lnTo>
                  <a:lnTo>
                    <a:pt x="301066" y="73939"/>
                  </a:lnTo>
                  <a:lnTo>
                    <a:pt x="292011" y="75768"/>
                  </a:lnTo>
                  <a:lnTo>
                    <a:pt x="284619" y="80746"/>
                  </a:lnTo>
                  <a:lnTo>
                    <a:pt x="279641" y="88138"/>
                  </a:lnTo>
                  <a:lnTo>
                    <a:pt x="277825" y="97180"/>
                  </a:lnTo>
                  <a:lnTo>
                    <a:pt x="279641" y="106235"/>
                  </a:lnTo>
                  <a:lnTo>
                    <a:pt x="284619" y="113626"/>
                  </a:lnTo>
                  <a:lnTo>
                    <a:pt x="292011" y="118605"/>
                  </a:lnTo>
                  <a:lnTo>
                    <a:pt x="301066" y="120421"/>
                  </a:lnTo>
                  <a:lnTo>
                    <a:pt x="310108" y="118605"/>
                  </a:lnTo>
                  <a:lnTo>
                    <a:pt x="314172" y="115849"/>
                  </a:lnTo>
                  <a:lnTo>
                    <a:pt x="317487" y="113626"/>
                  </a:lnTo>
                  <a:lnTo>
                    <a:pt x="322478" y="106235"/>
                  </a:lnTo>
                  <a:lnTo>
                    <a:pt x="324319" y="971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0" name="object 53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938244" y="2878467"/>
              <a:ext cx="144322" cy="118872"/>
            </a:xfrm>
            <a:prstGeom prst="rect">
              <a:avLst/>
            </a:prstGeom>
          </p:spPr>
        </p:pic>
        <p:sp>
          <p:nvSpPr>
            <p:cNvPr id="531" name="object 531"/>
            <p:cNvSpPr/>
            <p:nvPr/>
          </p:nvSpPr>
          <p:spPr>
            <a:xfrm>
              <a:off x="3874960" y="3133483"/>
              <a:ext cx="401955" cy="124460"/>
            </a:xfrm>
            <a:custGeom>
              <a:avLst/>
              <a:gdLst/>
              <a:ahLst/>
              <a:cxnLst/>
              <a:rect l="l" t="t" r="r" b="b"/>
              <a:pathLst>
                <a:path w="401954" h="124460">
                  <a:moveTo>
                    <a:pt x="401510" y="0"/>
                  </a:moveTo>
                  <a:lnTo>
                    <a:pt x="0" y="0"/>
                  </a:lnTo>
                  <a:lnTo>
                    <a:pt x="0" y="124447"/>
                  </a:lnTo>
                  <a:lnTo>
                    <a:pt x="401510" y="124447"/>
                  </a:lnTo>
                  <a:lnTo>
                    <a:pt x="401510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3872661" y="3131819"/>
              <a:ext cx="406400" cy="128270"/>
            </a:xfrm>
            <a:custGeom>
              <a:avLst/>
              <a:gdLst/>
              <a:ahLst/>
              <a:cxnLst/>
              <a:rect l="l" t="t" r="r" b="b"/>
              <a:pathLst>
                <a:path w="406400" h="128270">
                  <a:moveTo>
                    <a:pt x="406095" y="0"/>
                  </a:moveTo>
                  <a:lnTo>
                    <a:pt x="401523" y="0"/>
                  </a:lnTo>
                  <a:lnTo>
                    <a:pt x="401523" y="3810"/>
                  </a:lnTo>
                  <a:lnTo>
                    <a:pt x="401523" y="124460"/>
                  </a:lnTo>
                  <a:lnTo>
                    <a:pt x="4572" y="124460"/>
                  </a:lnTo>
                  <a:lnTo>
                    <a:pt x="4572" y="3810"/>
                  </a:lnTo>
                  <a:lnTo>
                    <a:pt x="401523" y="3810"/>
                  </a:lnTo>
                  <a:lnTo>
                    <a:pt x="401523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24460"/>
                  </a:lnTo>
                  <a:lnTo>
                    <a:pt x="0" y="125730"/>
                  </a:lnTo>
                  <a:lnTo>
                    <a:pt x="0" y="128270"/>
                  </a:lnTo>
                  <a:lnTo>
                    <a:pt x="406095" y="128270"/>
                  </a:lnTo>
                  <a:lnTo>
                    <a:pt x="406095" y="3810"/>
                  </a:lnTo>
                  <a:lnTo>
                    <a:pt x="4060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199229" y="314511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20954" y="0"/>
                  </a:moveTo>
                  <a:lnTo>
                    <a:pt x="12794" y="1645"/>
                  </a:lnTo>
                  <a:lnTo>
                    <a:pt x="6134" y="6134"/>
                  </a:lnTo>
                  <a:lnTo>
                    <a:pt x="1645" y="12794"/>
                  </a:lnTo>
                  <a:lnTo>
                    <a:pt x="0" y="20954"/>
                  </a:lnTo>
                  <a:lnTo>
                    <a:pt x="1645" y="29112"/>
                  </a:lnTo>
                  <a:lnTo>
                    <a:pt x="6134" y="35777"/>
                  </a:lnTo>
                  <a:lnTo>
                    <a:pt x="12794" y="40273"/>
                  </a:lnTo>
                  <a:lnTo>
                    <a:pt x="20954" y="41922"/>
                  </a:lnTo>
                  <a:lnTo>
                    <a:pt x="29106" y="40273"/>
                  </a:lnTo>
                  <a:lnTo>
                    <a:pt x="35772" y="35777"/>
                  </a:lnTo>
                  <a:lnTo>
                    <a:pt x="40271" y="29112"/>
                  </a:lnTo>
                  <a:lnTo>
                    <a:pt x="41922" y="20954"/>
                  </a:lnTo>
                  <a:lnTo>
                    <a:pt x="40271" y="12794"/>
                  </a:lnTo>
                  <a:lnTo>
                    <a:pt x="35772" y="6134"/>
                  </a:lnTo>
                  <a:lnTo>
                    <a:pt x="29106" y="1645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196943" y="3142830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3240" y="0"/>
                  </a:moveTo>
                  <a:lnTo>
                    <a:pt x="14192" y="1825"/>
                  </a:lnTo>
                  <a:lnTo>
                    <a:pt x="6805" y="6805"/>
                  </a:lnTo>
                  <a:lnTo>
                    <a:pt x="1825" y="14192"/>
                  </a:lnTo>
                  <a:lnTo>
                    <a:pt x="0" y="23241"/>
                  </a:lnTo>
                  <a:lnTo>
                    <a:pt x="1824" y="32285"/>
                  </a:lnTo>
                  <a:lnTo>
                    <a:pt x="6800" y="39677"/>
                  </a:lnTo>
                  <a:lnTo>
                    <a:pt x="14187" y="44665"/>
                  </a:lnTo>
                  <a:lnTo>
                    <a:pt x="23240" y="46494"/>
                  </a:lnTo>
                  <a:lnTo>
                    <a:pt x="32283" y="44659"/>
                  </a:lnTo>
                  <a:lnTo>
                    <a:pt x="36339" y="41922"/>
                  </a:lnTo>
                  <a:lnTo>
                    <a:pt x="23240" y="41922"/>
                  </a:lnTo>
                  <a:lnTo>
                    <a:pt x="15975" y="40441"/>
                  </a:lnTo>
                  <a:lnTo>
                    <a:pt x="10044" y="36434"/>
                  </a:lnTo>
                  <a:lnTo>
                    <a:pt x="6044" y="30501"/>
                  </a:lnTo>
                  <a:lnTo>
                    <a:pt x="4571" y="23241"/>
                  </a:lnTo>
                  <a:lnTo>
                    <a:pt x="6042" y="15975"/>
                  </a:lnTo>
                  <a:lnTo>
                    <a:pt x="10039" y="10044"/>
                  </a:lnTo>
                  <a:lnTo>
                    <a:pt x="15969" y="6044"/>
                  </a:lnTo>
                  <a:lnTo>
                    <a:pt x="23240" y="4572"/>
                  </a:lnTo>
                  <a:lnTo>
                    <a:pt x="36358" y="4572"/>
                  </a:lnTo>
                  <a:lnTo>
                    <a:pt x="32283" y="1825"/>
                  </a:lnTo>
                  <a:lnTo>
                    <a:pt x="23240" y="0"/>
                  </a:lnTo>
                  <a:close/>
                </a:path>
                <a:path w="46989" h="46989">
                  <a:moveTo>
                    <a:pt x="36358" y="4572"/>
                  </a:moveTo>
                  <a:lnTo>
                    <a:pt x="23240" y="4572"/>
                  </a:lnTo>
                  <a:lnTo>
                    <a:pt x="30501" y="6044"/>
                  </a:lnTo>
                  <a:lnTo>
                    <a:pt x="36434" y="10044"/>
                  </a:lnTo>
                  <a:lnTo>
                    <a:pt x="40441" y="15975"/>
                  </a:lnTo>
                  <a:lnTo>
                    <a:pt x="41922" y="23241"/>
                  </a:lnTo>
                  <a:lnTo>
                    <a:pt x="40441" y="30501"/>
                  </a:lnTo>
                  <a:lnTo>
                    <a:pt x="36434" y="36434"/>
                  </a:lnTo>
                  <a:lnTo>
                    <a:pt x="30501" y="40441"/>
                  </a:lnTo>
                  <a:lnTo>
                    <a:pt x="23240" y="41922"/>
                  </a:lnTo>
                  <a:lnTo>
                    <a:pt x="36339" y="41922"/>
                  </a:lnTo>
                  <a:lnTo>
                    <a:pt x="39673" y="39673"/>
                  </a:lnTo>
                  <a:lnTo>
                    <a:pt x="44659" y="32283"/>
                  </a:lnTo>
                  <a:lnTo>
                    <a:pt x="46494" y="23241"/>
                  </a:lnTo>
                  <a:lnTo>
                    <a:pt x="44659" y="14192"/>
                  </a:lnTo>
                  <a:lnTo>
                    <a:pt x="39673" y="6805"/>
                  </a:lnTo>
                  <a:lnTo>
                    <a:pt x="36358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199229" y="3207346"/>
              <a:ext cx="42545" cy="41910"/>
            </a:xfrm>
            <a:custGeom>
              <a:avLst/>
              <a:gdLst/>
              <a:ahLst/>
              <a:cxnLst/>
              <a:rect l="l" t="t" r="r" b="b"/>
              <a:pathLst>
                <a:path w="42545" h="41910">
                  <a:moveTo>
                    <a:pt x="20954" y="0"/>
                  </a:moveTo>
                  <a:lnTo>
                    <a:pt x="12794" y="1647"/>
                  </a:lnTo>
                  <a:lnTo>
                    <a:pt x="6134" y="6140"/>
                  </a:lnTo>
                  <a:lnTo>
                    <a:pt x="1645" y="12805"/>
                  </a:lnTo>
                  <a:lnTo>
                    <a:pt x="0" y="20967"/>
                  </a:lnTo>
                  <a:lnTo>
                    <a:pt x="1645" y="29113"/>
                  </a:lnTo>
                  <a:lnTo>
                    <a:pt x="6134" y="35766"/>
                  </a:lnTo>
                  <a:lnTo>
                    <a:pt x="12794" y="40252"/>
                  </a:lnTo>
                  <a:lnTo>
                    <a:pt x="20954" y="41897"/>
                  </a:lnTo>
                  <a:lnTo>
                    <a:pt x="29106" y="40252"/>
                  </a:lnTo>
                  <a:lnTo>
                    <a:pt x="35772" y="35766"/>
                  </a:lnTo>
                  <a:lnTo>
                    <a:pt x="40271" y="29113"/>
                  </a:lnTo>
                  <a:lnTo>
                    <a:pt x="41922" y="20967"/>
                  </a:lnTo>
                  <a:lnTo>
                    <a:pt x="40271" y="12805"/>
                  </a:lnTo>
                  <a:lnTo>
                    <a:pt x="35772" y="6140"/>
                  </a:lnTo>
                  <a:lnTo>
                    <a:pt x="29106" y="1647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919118" y="3131121"/>
              <a:ext cx="324485" cy="120650"/>
            </a:xfrm>
            <a:custGeom>
              <a:avLst/>
              <a:gdLst/>
              <a:ahLst/>
              <a:cxnLst/>
              <a:rect l="l" t="t" r="r" b="b"/>
              <a:pathLst>
                <a:path w="324485" h="120650">
                  <a:moveTo>
                    <a:pt x="2057" y="0"/>
                  </a:moveTo>
                  <a:lnTo>
                    <a:pt x="0" y="0"/>
                  </a:lnTo>
                  <a:lnTo>
                    <a:pt x="0" y="2730"/>
                  </a:lnTo>
                  <a:lnTo>
                    <a:pt x="2057" y="2730"/>
                  </a:lnTo>
                  <a:lnTo>
                    <a:pt x="2057" y="0"/>
                  </a:lnTo>
                  <a:close/>
                </a:path>
                <a:path w="324485" h="120650">
                  <a:moveTo>
                    <a:pt x="5257" y="0"/>
                  </a:moveTo>
                  <a:lnTo>
                    <a:pt x="3200" y="0"/>
                  </a:lnTo>
                  <a:lnTo>
                    <a:pt x="3200" y="2730"/>
                  </a:lnTo>
                  <a:lnTo>
                    <a:pt x="5257" y="2730"/>
                  </a:lnTo>
                  <a:lnTo>
                    <a:pt x="5257" y="0"/>
                  </a:lnTo>
                  <a:close/>
                </a:path>
                <a:path w="324485" h="120650">
                  <a:moveTo>
                    <a:pt x="324319" y="97193"/>
                  </a:moveTo>
                  <a:lnTo>
                    <a:pt x="322478" y="88138"/>
                  </a:lnTo>
                  <a:lnTo>
                    <a:pt x="319747" y="84099"/>
                  </a:lnTo>
                  <a:lnTo>
                    <a:pt x="319747" y="97193"/>
                  </a:lnTo>
                  <a:lnTo>
                    <a:pt x="318262" y="104444"/>
                  </a:lnTo>
                  <a:lnTo>
                    <a:pt x="314248" y="110375"/>
                  </a:lnTo>
                  <a:lnTo>
                    <a:pt x="308317" y="114376"/>
                  </a:lnTo>
                  <a:lnTo>
                    <a:pt x="301066" y="115836"/>
                  </a:lnTo>
                  <a:lnTo>
                    <a:pt x="293789" y="114376"/>
                  </a:lnTo>
                  <a:lnTo>
                    <a:pt x="287858" y="110375"/>
                  </a:lnTo>
                  <a:lnTo>
                    <a:pt x="283857" y="104444"/>
                  </a:lnTo>
                  <a:lnTo>
                    <a:pt x="282397" y="97193"/>
                  </a:lnTo>
                  <a:lnTo>
                    <a:pt x="283857" y="89928"/>
                  </a:lnTo>
                  <a:lnTo>
                    <a:pt x="287858" y="83997"/>
                  </a:lnTo>
                  <a:lnTo>
                    <a:pt x="293789" y="79997"/>
                  </a:lnTo>
                  <a:lnTo>
                    <a:pt x="301066" y="78511"/>
                  </a:lnTo>
                  <a:lnTo>
                    <a:pt x="308317" y="79997"/>
                  </a:lnTo>
                  <a:lnTo>
                    <a:pt x="314248" y="83997"/>
                  </a:lnTo>
                  <a:lnTo>
                    <a:pt x="318262" y="89928"/>
                  </a:lnTo>
                  <a:lnTo>
                    <a:pt x="319747" y="97193"/>
                  </a:lnTo>
                  <a:lnTo>
                    <a:pt x="319747" y="84099"/>
                  </a:lnTo>
                  <a:lnTo>
                    <a:pt x="317487" y="80746"/>
                  </a:lnTo>
                  <a:lnTo>
                    <a:pt x="314172" y="78511"/>
                  </a:lnTo>
                  <a:lnTo>
                    <a:pt x="310070" y="75768"/>
                  </a:lnTo>
                  <a:lnTo>
                    <a:pt x="301066" y="73939"/>
                  </a:lnTo>
                  <a:lnTo>
                    <a:pt x="291998" y="75780"/>
                  </a:lnTo>
                  <a:lnTo>
                    <a:pt x="284619" y="80759"/>
                  </a:lnTo>
                  <a:lnTo>
                    <a:pt x="279641" y="88150"/>
                  </a:lnTo>
                  <a:lnTo>
                    <a:pt x="277825" y="97193"/>
                  </a:lnTo>
                  <a:lnTo>
                    <a:pt x="279641" y="106235"/>
                  </a:lnTo>
                  <a:lnTo>
                    <a:pt x="284619" y="113614"/>
                  </a:lnTo>
                  <a:lnTo>
                    <a:pt x="292011" y="118592"/>
                  </a:lnTo>
                  <a:lnTo>
                    <a:pt x="301066" y="120408"/>
                  </a:lnTo>
                  <a:lnTo>
                    <a:pt x="310108" y="118592"/>
                  </a:lnTo>
                  <a:lnTo>
                    <a:pt x="314185" y="115836"/>
                  </a:lnTo>
                  <a:lnTo>
                    <a:pt x="317487" y="113614"/>
                  </a:lnTo>
                  <a:lnTo>
                    <a:pt x="322478" y="106235"/>
                  </a:lnTo>
                  <a:lnTo>
                    <a:pt x="324319" y="971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7" name="object 5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938244" y="3132467"/>
              <a:ext cx="144322" cy="118872"/>
            </a:xfrm>
            <a:prstGeom prst="rect">
              <a:avLst/>
            </a:prstGeom>
          </p:spPr>
        </p:pic>
        <p:sp>
          <p:nvSpPr>
            <p:cNvPr id="538" name="object 538"/>
            <p:cNvSpPr/>
            <p:nvPr/>
          </p:nvSpPr>
          <p:spPr>
            <a:xfrm>
              <a:off x="4281030" y="2933560"/>
              <a:ext cx="508000" cy="12700"/>
            </a:xfrm>
            <a:custGeom>
              <a:avLst/>
              <a:gdLst/>
              <a:ahLst/>
              <a:cxnLst/>
              <a:rect l="l" t="t" r="r" b="b"/>
              <a:pathLst>
                <a:path w="508000" h="12700">
                  <a:moveTo>
                    <a:pt x="50800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508000" y="12700"/>
                  </a:lnTo>
                  <a:lnTo>
                    <a:pt x="5080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9" name="object 53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767541" y="2907944"/>
              <a:ext cx="107556" cy="64071"/>
            </a:xfrm>
            <a:prstGeom prst="rect">
              <a:avLst/>
            </a:prstGeom>
          </p:spPr>
        </p:pic>
        <p:sp>
          <p:nvSpPr>
            <p:cNvPr id="540" name="object 540"/>
            <p:cNvSpPr/>
            <p:nvPr/>
          </p:nvSpPr>
          <p:spPr>
            <a:xfrm>
              <a:off x="4281030" y="3187560"/>
              <a:ext cx="508000" cy="12700"/>
            </a:xfrm>
            <a:custGeom>
              <a:avLst/>
              <a:gdLst/>
              <a:ahLst/>
              <a:cxnLst/>
              <a:rect l="l" t="t" r="r" b="b"/>
              <a:pathLst>
                <a:path w="508000" h="12700">
                  <a:moveTo>
                    <a:pt x="50800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508000" y="12700"/>
                  </a:lnTo>
                  <a:lnTo>
                    <a:pt x="5080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1" name="object 54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767541" y="3161944"/>
              <a:ext cx="107556" cy="64058"/>
            </a:xfrm>
            <a:prstGeom prst="rect">
              <a:avLst/>
            </a:prstGeom>
          </p:spPr>
        </p:pic>
      </p:grpSp>
      <p:sp>
        <p:nvSpPr>
          <p:cNvPr id="542" name="object 542"/>
          <p:cNvSpPr/>
          <p:nvPr/>
        </p:nvSpPr>
        <p:spPr>
          <a:xfrm>
            <a:off x="8091652" y="7535798"/>
            <a:ext cx="364490" cy="364490"/>
          </a:xfrm>
          <a:custGeom>
            <a:avLst/>
            <a:gdLst/>
            <a:ahLst/>
            <a:cxnLst/>
            <a:rect l="l" t="t" r="r" b="b"/>
            <a:pathLst>
              <a:path w="364489" h="364490">
                <a:moveTo>
                  <a:pt x="364070" y="182029"/>
                </a:moveTo>
                <a:lnTo>
                  <a:pt x="357567" y="230421"/>
                </a:lnTo>
                <a:lnTo>
                  <a:pt x="339215" y="273906"/>
                </a:lnTo>
                <a:lnTo>
                  <a:pt x="310749" y="310749"/>
                </a:lnTo>
                <a:lnTo>
                  <a:pt x="273906" y="339215"/>
                </a:lnTo>
                <a:lnTo>
                  <a:pt x="230421" y="357567"/>
                </a:lnTo>
                <a:lnTo>
                  <a:pt x="182029" y="364070"/>
                </a:lnTo>
                <a:lnTo>
                  <a:pt x="133638" y="357567"/>
                </a:lnTo>
                <a:lnTo>
                  <a:pt x="90154" y="339215"/>
                </a:lnTo>
                <a:lnTo>
                  <a:pt x="53314" y="310749"/>
                </a:lnTo>
                <a:lnTo>
                  <a:pt x="24852" y="273906"/>
                </a:lnTo>
                <a:lnTo>
                  <a:pt x="6502" y="230421"/>
                </a:lnTo>
                <a:lnTo>
                  <a:pt x="0" y="182029"/>
                </a:lnTo>
                <a:lnTo>
                  <a:pt x="6502" y="133638"/>
                </a:lnTo>
                <a:lnTo>
                  <a:pt x="24852" y="90154"/>
                </a:lnTo>
                <a:lnTo>
                  <a:pt x="53314" y="53314"/>
                </a:lnTo>
                <a:lnTo>
                  <a:pt x="90154" y="24852"/>
                </a:lnTo>
                <a:lnTo>
                  <a:pt x="133638" y="6502"/>
                </a:lnTo>
                <a:lnTo>
                  <a:pt x="182029" y="0"/>
                </a:lnTo>
                <a:lnTo>
                  <a:pt x="230421" y="6502"/>
                </a:lnTo>
                <a:lnTo>
                  <a:pt x="273906" y="24852"/>
                </a:lnTo>
                <a:lnTo>
                  <a:pt x="310749" y="53314"/>
                </a:lnTo>
                <a:lnTo>
                  <a:pt x="339215" y="90154"/>
                </a:lnTo>
                <a:lnTo>
                  <a:pt x="357567" y="133638"/>
                </a:lnTo>
                <a:lnTo>
                  <a:pt x="364070" y="182029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9742957" y="7187247"/>
            <a:ext cx="364490" cy="364490"/>
          </a:xfrm>
          <a:custGeom>
            <a:avLst/>
            <a:gdLst/>
            <a:ahLst/>
            <a:cxnLst/>
            <a:rect l="l" t="t" r="r" b="b"/>
            <a:pathLst>
              <a:path w="364489" h="364490">
                <a:moveTo>
                  <a:pt x="364083" y="182029"/>
                </a:moveTo>
                <a:lnTo>
                  <a:pt x="357580" y="230421"/>
                </a:lnTo>
                <a:lnTo>
                  <a:pt x="339228" y="273906"/>
                </a:lnTo>
                <a:lnTo>
                  <a:pt x="310762" y="310749"/>
                </a:lnTo>
                <a:lnTo>
                  <a:pt x="273919" y="339215"/>
                </a:lnTo>
                <a:lnTo>
                  <a:pt x="230433" y="357567"/>
                </a:lnTo>
                <a:lnTo>
                  <a:pt x="182041" y="364070"/>
                </a:lnTo>
                <a:lnTo>
                  <a:pt x="133649" y="357567"/>
                </a:lnTo>
                <a:lnTo>
                  <a:pt x="90164" y="339215"/>
                </a:lnTo>
                <a:lnTo>
                  <a:pt x="53320" y="310749"/>
                </a:lnTo>
                <a:lnTo>
                  <a:pt x="24855" y="273906"/>
                </a:lnTo>
                <a:lnTo>
                  <a:pt x="6503" y="230421"/>
                </a:lnTo>
                <a:lnTo>
                  <a:pt x="0" y="182029"/>
                </a:lnTo>
                <a:lnTo>
                  <a:pt x="6503" y="133638"/>
                </a:lnTo>
                <a:lnTo>
                  <a:pt x="24855" y="90154"/>
                </a:lnTo>
                <a:lnTo>
                  <a:pt x="53320" y="53314"/>
                </a:lnTo>
                <a:lnTo>
                  <a:pt x="90164" y="24852"/>
                </a:lnTo>
                <a:lnTo>
                  <a:pt x="133649" y="6502"/>
                </a:lnTo>
                <a:lnTo>
                  <a:pt x="182041" y="0"/>
                </a:lnTo>
                <a:lnTo>
                  <a:pt x="230433" y="6502"/>
                </a:lnTo>
                <a:lnTo>
                  <a:pt x="273919" y="24852"/>
                </a:lnTo>
                <a:lnTo>
                  <a:pt x="310762" y="53314"/>
                </a:lnTo>
                <a:lnTo>
                  <a:pt x="339228" y="90154"/>
                </a:lnTo>
                <a:lnTo>
                  <a:pt x="357580" y="133638"/>
                </a:lnTo>
                <a:lnTo>
                  <a:pt x="364083" y="182029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 txBox="1"/>
          <p:nvPr/>
        </p:nvSpPr>
        <p:spPr>
          <a:xfrm>
            <a:off x="7958300" y="486814"/>
            <a:ext cx="487553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907415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Por.ejemplo,.el.medidor.principal.MM0404L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400RLM.se.muestra.en.la.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siguiente.ilustración..Este.medidor.principal.permite.hasta.dos.circuitos.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disyuntores..Cada.disyuntor.puede.funcionar.como.el.disyuntor.principal.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para.equipos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abajo..Esto.significa.que,.si.ambos.circuitos.</a:t>
            </a:r>
            <a:endParaRPr sz="9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los.disyuntores.están.instalados,.dos.centros.de.carga.solo.de.argollas.principales.podrían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ubicarse.aguas abajo.y.cada.cada.podría.contener.más.de.seis.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los.interruptores.de.circuito.de.derivación.y.todavía.cumplan.con.los.seis.disyuntores.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57" name="object 557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29</a:t>
            </a:fld>
            <a:endParaRPr spc="15" dirty="0"/>
          </a:p>
        </p:txBody>
      </p:sp>
      <p:sp>
        <p:nvSpPr>
          <p:cNvPr id="545" name="object 545"/>
          <p:cNvSpPr txBox="1"/>
          <p:nvPr/>
        </p:nvSpPr>
        <p:spPr>
          <a:xfrm>
            <a:off x="9983327" y="2895457"/>
            <a:ext cx="13982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al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centro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carga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principal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con</a:t>
            </a:r>
            <a:r>
              <a:rPr sz="45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orejetas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solamente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46" name="object 546"/>
          <p:cNvSpPr txBox="1"/>
          <p:nvPr/>
        </p:nvSpPr>
        <p:spPr>
          <a:xfrm>
            <a:off x="9983327" y="3162157"/>
            <a:ext cx="13982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al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centro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carga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principal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con</a:t>
            </a:r>
            <a:r>
              <a:rPr sz="45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orejetas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solamente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47" name="object 547"/>
          <p:cNvSpPr txBox="1"/>
          <p:nvPr/>
        </p:nvSpPr>
        <p:spPr>
          <a:xfrm>
            <a:off x="5762470" y="4119361"/>
            <a:ext cx="189611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6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1100" b="1" spc="-6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100" b="1" spc="3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1100" b="1" spc="-6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100" b="1" spc="35" dirty="0">
                <a:solidFill>
                  <a:srgbClr val="171514"/>
                </a:solidFill>
                <a:latin typeface="Trebuchet MS"/>
                <a:cs typeface="Trebuchet MS"/>
              </a:rPr>
              <a:t>red</a:t>
            </a:r>
            <a:r>
              <a:rPr sz="1100" b="1" spc="-6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100" b="1" spc="65" dirty="0">
                <a:solidFill>
                  <a:srgbClr val="171514"/>
                </a:solidFill>
                <a:latin typeface="Trebuchet MS"/>
                <a:cs typeface="Trebuchet MS"/>
              </a:rPr>
              <a:t>no</a:t>
            </a:r>
            <a:r>
              <a:rPr sz="1100" b="1" spc="-6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100" b="1" spc="25" dirty="0">
                <a:solidFill>
                  <a:srgbClr val="171514"/>
                </a:solidFill>
                <a:latin typeface="Trebuchet MS"/>
                <a:cs typeface="Trebuchet MS"/>
              </a:rPr>
              <a:t>EUSERC</a:t>
            </a:r>
            <a:r>
              <a:rPr sz="11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48" name="object 548"/>
          <p:cNvSpPr txBox="1"/>
          <p:nvPr/>
        </p:nvSpPr>
        <p:spPr>
          <a:xfrm>
            <a:off x="7958301" y="4163810"/>
            <a:ext cx="4350385" cy="14198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60000"/>
              </a:lnSpc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monofásico de tres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hilos.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20/240.VAC.servicio.y.tener.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00.a.400.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capacidad.de.corriente.continua.de.amperios.y.una.interrupción.de.22,000.amperios.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calificación..La.mayoría.cuenta.con.un.diseño.lado.a.lado;.sin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embargo,.un.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00.amp. encima-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debajo.del.medidor.principal.(enchufe.del.medidor.en.la.parte.superior).con.un.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0,000.amp.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la.clasificación.de.interrupción.también.está.disponible..Algunos.medidores.Siemens.principales.  contienen.una.cantidad.limitada.de.espacios.adicionales.para.facilitar.el.cableado.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de.circuitos.exteriores.como.unidades.de.aire.acondicionado.y.spas.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49" name="object 549"/>
          <p:cNvSpPr txBox="1"/>
          <p:nvPr/>
        </p:nvSpPr>
        <p:spPr>
          <a:xfrm>
            <a:off x="7958300" y="5747500"/>
            <a:ext cx="4363720" cy="11214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opciones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incluyen </a:t>
            </a:r>
            <a:r>
              <a:rPr sz="10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principales instalados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 fábrica </a:t>
            </a:r>
            <a:r>
              <a:rPr sz="10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10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1000" spc="8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campo,</a:t>
            </a:r>
            <a:r>
              <a:rPr sz="1000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dos.o.seis.circuitos,.toma.de.medidor.sin.anillo.o.con.anillo,.y. </a:t>
            </a:r>
            <a:r>
              <a:rPr sz="1000" spc="-2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Entrada.de.servicio.aérea.o.subterránea..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833755">
              <a:lnSpc>
                <a:spcPct val="126299"/>
              </a:lnSpc>
            </a:pP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Hay.disponibles.redes.de.medidores.que.no.EUSERC.Siemens. 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siguientes.configuraciones.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50" name="object 550"/>
          <p:cNvSpPr txBox="1"/>
          <p:nvPr/>
        </p:nvSpPr>
        <p:spPr>
          <a:xfrm>
            <a:off x="9484740" y="7051788"/>
            <a:ext cx="880744" cy="115416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0" rIns="0" bIns="0" rtlCol="0">
            <a:spAutoFit/>
          </a:bodyPr>
          <a:lstStyle/>
          <a:p>
            <a:pPr marL="140970">
              <a:spcBef>
                <a:spcPts val="3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51" name="object 551"/>
          <p:cNvSpPr txBox="1"/>
          <p:nvPr/>
        </p:nvSpPr>
        <p:spPr>
          <a:xfrm>
            <a:off x="7977352" y="7192898"/>
            <a:ext cx="584200" cy="287898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61594" rIns="0" bIns="0" rtlCol="0">
            <a:spAutoFit/>
          </a:bodyPr>
          <a:lstStyle/>
          <a:p>
            <a:pPr marL="163830">
              <a:spcBef>
                <a:spcPts val="484"/>
              </a:spcBef>
            </a:pP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700">
              <a:latin typeface="Microsoft Sans Serif"/>
              <a:cs typeface="Microsoft Sans Serif"/>
            </a:endParaRPr>
          </a:p>
          <a:p>
            <a:pPr marL="138430">
              <a:spcBef>
                <a:spcPts val="22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8561552" y="7192899"/>
            <a:ext cx="580390" cy="29495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>
              <a:spcBef>
                <a:spcPts val="40"/>
              </a:spcBef>
            </a:pPr>
            <a:endParaRPr sz="650">
              <a:latin typeface="Times New Roman"/>
              <a:cs typeface="Times New Roman"/>
            </a:endParaRPr>
          </a:p>
          <a:p>
            <a:pPr marR="16510" algn="ctr"/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400">
              <a:latin typeface="Microsoft Sans Serif"/>
              <a:cs typeface="Microsoft Sans Serif"/>
            </a:endParaRPr>
          </a:p>
          <a:p>
            <a:pPr marR="40005" algn="ctr">
              <a:spcBef>
                <a:spcPts val="38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interruptor(es)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9484740" y="7665619"/>
            <a:ext cx="880744" cy="397545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 marL="78740">
              <a:spcBef>
                <a:spcPts val="445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Disyuntor(es)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principal(es)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54" name="object 554"/>
          <p:cNvSpPr txBox="1"/>
          <p:nvPr/>
        </p:nvSpPr>
        <p:spPr>
          <a:xfrm>
            <a:off x="9478693" y="8430576"/>
            <a:ext cx="787400" cy="2546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spcBef>
                <a:spcPts val="360"/>
              </a:spcBef>
            </a:pP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gastos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generales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8264384" y="8491535"/>
            <a:ext cx="5422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8015170" y="8823437"/>
            <a:ext cx="21259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272396" y="1245769"/>
          <a:ext cx="1085850" cy="10648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3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854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R="76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Principal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  <a:p>
                      <a:pPr marR="31115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interruptor(es)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66597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7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Metro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9715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Enchufe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5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9405746" y="1307401"/>
            <a:ext cx="279400" cy="279400"/>
          </a:xfrm>
          <a:custGeom>
            <a:avLst/>
            <a:gdLst/>
            <a:ahLst/>
            <a:cxnLst/>
            <a:rect l="l" t="t" r="r" b="b"/>
            <a:pathLst>
              <a:path w="279400" h="279400">
                <a:moveTo>
                  <a:pt x="279400" y="139700"/>
                </a:moveTo>
                <a:lnTo>
                  <a:pt x="272280" y="183855"/>
                </a:lnTo>
                <a:lnTo>
                  <a:pt x="252452" y="222204"/>
                </a:lnTo>
                <a:lnTo>
                  <a:pt x="222215" y="252445"/>
                </a:lnTo>
                <a:lnTo>
                  <a:pt x="183865" y="272277"/>
                </a:lnTo>
                <a:lnTo>
                  <a:pt x="139700" y="279400"/>
                </a:lnTo>
                <a:lnTo>
                  <a:pt x="95549" y="272277"/>
                </a:lnTo>
                <a:lnTo>
                  <a:pt x="57201" y="252445"/>
                </a:lnTo>
                <a:lnTo>
                  <a:pt x="26958" y="222204"/>
                </a:lnTo>
                <a:lnTo>
                  <a:pt x="7123" y="183855"/>
                </a:lnTo>
                <a:lnTo>
                  <a:pt x="0" y="139700"/>
                </a:lnTo>
                <a:lnTo>
                  <a:pt x="7123" y="95544"/>
                </a:lnTo>
                <a:lnTo>
                  <a:pt x="26958" y="57195"/>
                </a:lnTo>
                <a:lnTo>
                  <a:pt x="57201" y="26954"/>
                </a:lnTo>
                <a:lnTo>
                  <a:pt x="95549" y="7122"/>
                </a:lnTo>
                <a:lnTo>
                  <a:pt x="139700" y="0"/>
                </a:lnTo>
                <a:lnTo>
                  <a:pt x="183865" y="7122"/>
                </a:lnTo>
                <a:lnTo>
                  <a:pt x="222215" y="26954"/>
                </a:lnTo>
                <a:lnTo>
                  <a:pt x="252452" y="57195"/>
                </a:lnTo>
                <a:lnTo>
                  <a:pt x="272280" y="95544"/>
                </a:lnTo>
                <a:lnTo>
                  <a:pt x="279400" y="139700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087271" y="1721866"/>
            <a:ext cx="279400" cy="279400"/>
          </a:xfrm>
          <a:custGeom>
            <a:avLst/>
            <a:gdLst/>
            <a:ahLst/>
            <a:cxnLst/>
            <a:rect l="l" t="t" r="r" b="b"/>
            <a:pathLst>
              <a:path w="279400" h="279400">
                <a:moveTo>
                  <a:pt x="279400" y="139700"/>
                </a:moveTo>
                <a:lnTo>
                  <a:pt x="272277" y="183855"/>
                </a:lnTo>
                <a:lnTo>
                  <a:pt x="252445" y="222204"/>
                </a:lnTo>
                <a:lnTo>
                  <a:pt x="222204" y="252445"/>
                </a:lnTo>
                <a:lnTo>
                  <a:pt x="183855" y="272277"/>
                </a:lnTo>
                <a:lnTo>
                  <a:pt x="139700" y="279400"/>
                </a:lnTo>
                <a:lnTo>
                  <a:pt x="95544" y="272277"/>
                </a:lnTo>
                <a:lnTo>
                  <a:pt x="57195" y="252445"/>
                </a:lnTo>
                <a:lnTo>
                  <a:pt x="26954" y="222204"/>
                </a:lnTo>
                <a:lnTo>
                  <a:pt x="7122" y="183855"/>
                </a:lnTo>
                <a:lnTo>
                  <a:pt x="0" y="139700"/>
                </a:lnTo>
                <a:lnTo>
                  <a:pt x="7122" y="95544"/>
                </a:lnTo>
                <a:lnTo>
                  <a:pt x="26954" y="57195"/>
                </a:lnTo>
                <a:lnTo>
                  <a:pt x="57195" y="26954"/>
                </a:lnTo>
                <a:lnTo>
                  <a:pt x="95544" y="7122"/>
                </a:lnTo>
                <a:lnTo>
                  <a:pt x="139700" y="0"/>
                </a:lnTo>
                <a:lnTo>
                  <a:pt x="183855" y="7122"/>
                </a:lnTo>
                <a:lnTo>
                  <a:pt x="222204" y="26954"/>
                </a:lnTo>
                <a:lnTo>
                  <a:pt x="252445" y="57195"/>
                </a:lnTo>
                <a:lnTo>
                  <a:pt x="272277" y="95544"/>
                </a:lnTo>
                <a:lnTo>
                  <a:pt x="279400" y="139700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816837" y="5461990"/>
            <a:ext cx="692670" cy="1434084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11028273" y="5299925"/>
            <a:ext cx="1182370" cy="1758314"/>
            <a:chOff x="5973673" y="5299925"/>
            <a:chExt cx="1182370" cy="1758314"/>
          </a:xfrm>
        </p:grpSpPr>
        <p:sp>
          <p:nvSpPr>
            <p:cNvPr id="7" name="object 7"/>
            <p:cNvSpPr/>
            <p:nvPr/>
          </p:nvSpPr>
          <p:spPr>
            <a:xfrm>
              <a:off x="6015177" y="5350560"/>
              <a:ext cx="1109980" cy="1691005"/>
            </a:xfrm>
            <a:custGeom>
              <a:avLst/>
              <a:gdLst/>
              <a:ahLst/>
              <a:cxnLst/>
              <a:rect l="l" t="t" r="r" b="b"/>
              <a:pathLst>
                <a:path w="1109979" h="1691004">
                  <a:moveTo>
                    <a:pt x="1109814" y="0"/>
                  </a:moveTo>
                  <a:lnTo>
                    <a:pt x="0" y="0"/>
                  </a:lnTo>
                  <a:lnTo>
                    <a:pt x="0" y="1690801"/>
                  </a:lnTo>
                  <a:lnTo>
                    <a:pt x="1109814" y="1690801"/>
                  </a:lnTo>
                  <a:lnTo>
                    <a:pt x="110981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015190" y="5350560"/>
              <a:ext cx="1109980" cy="1691005"/>
            </a:xfrm>
            <a:custGeom>
              <a:avLst/>
              <a:gdLst/>
              <a:ahLst/>
              <a:cxnLst/>
              <a:rect l="l" t="t" r="r" b="b"/>
              <a:pathLst>
                <a:path w="1109979" h="1691004">
                  <a:moveTo>
                    <a:pt x="1109802" y="1690801"/>
                  </a:moveTo>
                  <a:lnTo>
                    <a:pt x="0" y="1690801"/>
                  </a:lnTo>
                  <a:lnTo>
                    <a:pt x="0" y="0"/>
                  </a:lnTo>
                  <a:lnTo>
                    <a:pt x="1109802" y="0"/>
                  </a:lnTo>
                  <a:lnTo>
                    <a:pt x="1109802" y="16908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133196" y="5481396"/>
              <a:ext cx="20320" cy="130175"/>
            </a:xfrm>
            <a:custGeom>
              <a:avLst/>
              <a:gdLst/>
              <a:ahLst/>
              <a:cxnLst/>
              <a:rect l="l" t="t" r="r" b="b"/>
              <a:pathLst>
                <a:path w="20320" h="130175">
                  <a:moveTo>
                    <a:pt x="20142" y="0"/>
                  </a:moveTo>
                  <a:lnTo>
                    <a:pt x="11023" y="0"/>
                  </a:lnTo>
                  <a:lnTo>
                    <a:pt x="11023" y="100634"/>
                  </a:lnTo>
                  <a:lnTo>
                    <a:pt x="7353" y="105219"/>
                  </a:lnTo>
                  <a:lnTo>
                    <a:pt x="0" y="116204"/>
                  </a:lnTo>
                  <a:lnTo>
                    <a:pt x="927" y="129921"/>
                  </a:lnTo>
                  <a:lnTo>
                    <a:pt x="11023" y="119862"/>
                  </a:lnTo>
                  <a:lnTo>
                    <a:pt x="20142" y="107035"/>
                  </a:lnTo>
                  <a:lnTo>
                    <a:pt x="201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133196" y="5481396"/>
              <a:ext cx="20320" cy="130175"/>
            </a:xfrm>
            <a:custGeom>
              <a:avLst/>
              <a:gdLst/>
              <a:ahLst/>
              <a:cxnLst/>
              <a:rect l="l" t="t" r="r" b="b"/>
              <a:pathLst>
                <a:path w="20320" h="130175">
                  <a:moveTo>
                    <a:pt x="0" y="116204"/>
                  </a:moveTo>
                  <a:lnTo>
                    <a:pt x="7353" y="105219"/>
                  </a:lnTo>
                  <a:lnTo>
                    <a:pt x="11023" y="100634"/>
                  </a:lnTo>
                  <a:lnTo>
                    <a:pt x="11023" y="94234"/>
                  </a:lnTo>
                  <a:lnTo>
                    <a:pt x="11023" y="0"/>
                  </a:lnTo>
                  <a:lnTo>
                    <a:pt x="20142" y="0"/>
                  </a:lnTo>
                  <a:lnTo>
                    <a:pt x="20142" y="95148"/>
                  </a:lnTo>
                  <a:lnTo>
                    <a:pt x="20142" y="107035"/>
                  </a:lnTo>
                  <a:lnTo>
                    <a:pt x="15582" y="113461"/>
                  </a:lnTo>
                  <a:lnTo>
                    <a:pt x="11023" y="119862"/>
                  </a:lnTo>
                  <a:lnTo>
                    <a:pt x="927" y="12992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297892" y="6516179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914" y="0"/>
                  </a:moveTo>
                  <a:lnTo>
                    <a:pt x="0" y="0"/>
                  </a:lnTo>
                  <a:lnTo>
                    <a:pt x="0" y="51244"/>
                  </a:lnTo>
                  <a:lnTo>
                    <a:pt x="0" y="54914"/>
                  </a:lnTo>
                  <a:lnTo>
                    <a:pt x="54914" y="54914"/>
                  </a:lnTo>
                  <a:lnTo>
                    <a:pt x="54914" y="51244"/>
                  </a:lnTo>
                  <a:lnTo>
                    <a:pt x="5491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297892" y="651616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54927"/>
                  </a:moveTo>
                  <a:lnTo>
                    <a:pt x="54914" y="54927"/>
                  </a:lnTo>
                  <a:lnTo>
                    <a:pt x="54914" y="0"/>
                  </a:lnTo>
                  <a:lnTo>
                    <a:pt x="0" y="0"/>
                  </a:lnTo>
                  <a:lnTo>
                    <a:pt x="0" y="5492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323507" y="651253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54889" y="0"/>
                  </a:moveTo>
                  <a:lnTo>
                    <a:pt x="0" y="0"/>
                  </a:lnTo>
                  <a:lnTo>
                    <a:pt x="0" y="54889"/>
                  </a:lnTo>
                  <a:lnTo>
                    <a:pt x="54889" y="54889"/>
                  </a:lnTo>
                  <a:lnTo>
                    <a:pt x="54889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323507" y="6512521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54902"/>
                  </a:moveTo>
                  <a:lnTo>
                    <a:pt x="54889" y="54902"/>
                  </a:lnTo>
                  <a:lnTo>
                    <a:pt x="54889" y="0"/>
                  </a:lnTo>
                  <a:lnTo>
                    <a:pt x="0" y="0"/>
                  </a:lnTo>
                  <a:lnTo>
                    <a:pt x="0" y="5490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363754" y="5359717"/>
              <a:ext cx="40640" cy="1687195"/>
            </a:xfrm>
            <a:custGeom>
              <a:avLst/>
              <a:gdLst/>
              <a:ahLst/>
              <a:cxnLst/>
              <a:rect l="l" t="t" r="r" b="b"/>
              <a:pathLst>
                <a:path w="40639" h="1687195">
                  <a:moveTo>
                    <a:pt x="40246" y="0"/>
                  </a:moveTo>
                  <a:lnTo>
                    <a:pt x="0" y="0"/>
                  </a:lnTo>
                  <a:lnTo>
                    <a:pt x="0" y="1687118"/>
                  </a:lnTo>
                  <a:lnTo>
                    <a:pt x="40246" y="1687118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363754" y="5359717"/>
              <a:ext cx="40640" cy="1687195"/>
            </a:xfrm>
            <a:custGeom>
              <a:avLst/>
              <a:gdLst/>
              <a:ahLst/>
              <a:cxnLst/>
              <a:rect l="l" t="t" r="r" b="b"/>
              <a:pathLst>
                <a:path w="40639" h="1687195">
                  <a:moveTo>
                    <a:pt x="0" y="1687118"/>
                  </a:moveTo>
                  <a:lnTo>
                    <a:pt x="40233" y="1687118"/>
                  </a:lnTo>
                  <a:lnTo>
                    <a:pt x="40233" y="0"/>
                  </a:lnTo>
                  <a:lnTo>
                    <a:pt x="0" y="0"/>
                  </a:lnTo>
                  <a:lnTo>
                    <a:pt x="0" y="168711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156515" y="5971336"/>
              <a:ext cx="49530" cy="208279"/>
            </a:xfrm>
            <a:custGeom>
              <a:avLst/>
              <a:gdLst/>
              <a:ahLst/>
              <a:cxnLst/>
              <a:rect l="l" t="t" r="r" b="b"/>
              <a:pathLst>
                <a:path w="49529" h="208279">
                  <a:moveTo>
                    <a:pt x="49415" y="0"/>
                  </a:moveTo>
                  <a:lnTo>
                    <a:pt x="0" y="0"/>
                  </a:lnTo>
                  <a:lnTo>
                    <a:pt x="0" y="207708"/>
                  </a:lnTo>
                  <a:lnTo>
                    <a:pt x="49415" y="207708"/>
                  </a:lnTo>
                  <a:lnTo>
                    <a:pt x="494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162471" y="5882131"/>
              <a:ext cx="54610" cy="86995"/>
            </a:xfrm>
            <a:custGeom>
              <a:avLst/>
              <a:gdLst/>
              <a:ahLst/>
              <a:cxnLst/>
              <a:rect l="l" t="t" r="r" b="b"/>
              <a:pathLst>
                <a:path w="54610" h="86995">
                  <a:moveTo>
                    <a:pt x="54000" y="0"/>
                  </a:moveTo>
                  <a:lnTo>
                    <a:pt x="0" y="0"/>
                  </a:lnTo>
                  <a:lnTo>
                    <a:pt x="0" y="86918"/>
                  </a:lnTo>
                  <a:lnTo>
                    <a:pt x="54000" y="86918"/>
                  </a:lnTo>
                  <a:lnTo>
                    <a:pt x="54000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162471" y="5882144"/>
              <a:ext cx="54610" cy="86995"/>
            </a:xfrm>
            <a:custGeom>
              <a:avLst/>
              <a:gdLst/>
              <a:ahLst/>
              <a:cxnLst/>
              <a:rect l="l" t="t" r="r" b="b"/>
              <a:pathLst>
                <a:path w="54610" h="86995">
                  <a:moveTo>
                    <a:pt x="0" y="86906"/>
                  </a:moveTo>
                  <a:lnTo>
                    <a:pt x="54000" y="86906"/>
                  </a:lnTo>
                  <a:lnTo>
                    <a:pt x="54000" y="0"/>
                  </a:lnTo>
                  <a:lnTo>
                    <a:pt x="0" y="0"/>
                  </a:lnTo>
                  <a:lnTo>
                    <a:pt x="0" y="86906"/>
                  </a:lnTo>
                  <a:close/>
                </a:path>
                <a:path w="54610" h="86995">
                  <a:moveTo>
                    <a:pt x="0" y="86906"/>
                  </a:moveTo>
                  <a:lnTo>
                    <a:pt x="54000" y="86906"/>
                  </a:lnTo>
                  <a:lnTo>
                    <a:pt x="54000" y="0"/>
                  </a:lnTo>
                  <a:lnTo>
                    <a:pt x="0" y="0"/>
                  </a:lnTo>
                  <a:lnTo>
                    <a:pt x="0" y="8690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066434" y="6307594"/>
              <a:ext cx="226060" cy="40640"/>
            </a:xfrm>
            <a:custGeom>
              <a:avLst/>
              <a:gdLst/>
              <a:ahLst/>
              <a:cxnLst/>
              <a:rect l="l" t="t" r="r" b="b"/>
              <a:pathLst>
                <a:path w="226060" h="40639">
                  <a:moveTo>
                    <a:pt x="225971" y="0"/>
                  </a:moveTo>
                  <a:lnTo>
                    <a:pt x="0" y="0"/>
                  </a:lnTo>
                  <a:lnTo>
                    <a:pt x="0" y="40233"/>
                  </a:lnTo>
                  <a:lnTo>
                    <a:pt x="225971" y="40233"/>
                  </a:lnTo>
                  <a:lnTo>
                    <a:pt x="2259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181293" y="6318529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1747" y="0"/>
                  </a:moveTo>
                  <a:lnTo>
                    <a:pt x="3238" y="596"/>
                  </a:lnTo>
                  <a:lnTo>
                    <a:pt x="0" y="4318"/>
                  </a:lnTo>
                  <a:lnTo>
                    <a:pt x="317" y="8559"/>
                  </a:lnTo>
                  <a:lnTo>
                    <a:pt x="584" y="12852"/>
                  </a:lnTo>
                  <a:lnTo>
                    <a:pt x="4305" y="16065"/>
                  </a:lnTo>
                  <a:lnTo>
                    <a:pt x="12801" y="15455"/>
                  </a:lnTo>
                  <a:lnTo>
                    <a:pt x="16027" y="11747"/>
                  </a:lnTo>
                  <a:lnTo>
                    <a:pt x="15773" y="7493"/>
                  </a:lnTo>
                  <a:lnTo>
                    <a:pt x="15468" y="3225"/>
                  </a:lnTo>
                  <a:lnTo>
                    <a:pt x="11747" y="0"/>
                  </a:lnTo>
                  <a:close/>
                </a:path>
              </a:pathLst>
            </a:custGeom>
            <a:solidFill>
              <a:srgbClr val="8486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177394" y="631463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9672" y="11391"/>
                  </a:moveTo>
                  <a:lnTo>
                    <a:pt x="19926" y="15646"/>
                  </a:lnTo>
                  <a:lnTo>
                    <a:pt x="16700" y="19354"/>
                  </a:lnTo>
                  <a:lnTo>
                    <a:pt x="12446" y="19646"/>
                  </a:lnTo>
                  <a:lnTo>
                    <a:pt x="8204" y="19964"/>
                  </a:lnTo>
                  <a:lnTo>
                    <a:pt x="4483" y="16751"/>
                  </a:lnTo>
                  <a:lnTo>
                    <a:pt x="4216" y="12458"/>
                  </a:lnTo>
                  <a:lnTo>
                    <a:pt x="3898" y="8216"/>
                  </a:lnTo>
                  <a:lnTo>
                    <a:pt x="7137" y="4495"/>
                  </a:lnTo>
                  <a:lnTo>
                    <a:pt x="11404" y="4191"/>
                  </a:lnTo>
                  <a:lnTo>
                    <a:pt x="15646" y="3898"/>
                  </a:lnTo>
                  <a:lnTo>
                    <a:pt x="19367" y="7124"/>
                  </a:lnTo>
                  <a:lnTo>
                    <a:pt x="19672" y="11391"/>
                  </a:lnTo>
                  <a:close/>
                </a:path>
                <a:path w="24129" h="24129">
                  <a:moveTo>
                    <a:pt x="23825" y="11912"/>
                  </a:moveTo>
                  <a:lnTo>
                    <a:pt x="23825" y="18491"/>
                  </a:lnTo>
                  <a:lnTo>
                    <a:pt x="18503" y="23837"/>
                  </a:lnTo>
                  <a:lnTo>
                    <a:pt x="11925" y="23837"/>
                  </a:lnTo>
                  <a:lnTo>
                    <a:pt x="5334" y="23837"/>
                  </a:lnTo>
                  <a:lnTo>
                    <a:pt x="0" y="18491"/>
                  </a:lnTo>
                  <a:lnTo>
                    <a:pt x="0" y="11912"/>
                  </a:lnTo>
                  <a:lnTo>
                    <a:pt x="0" y="5334"/>
                  </a:lnTo>
                  <a:lnTo>
                    <a:pt x="5334" y="0"/>
                  </a:lnTo>
                  <a:lnTo>
                    <a:pt x="11925" y="0"/>
                  </a:lnTo>
                  <a:lnTo>
                    <a:pt x="18503" y="0"/>
                  </a:lnTo>
                  <a:lnTo>
                    <a:pt x="23825" y="5334"/>
                  </a:lnTo>
                  <a:lnTo>
                    <a:pt x="23825" y="1191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066434" y="5890374"/>
              <a:ext cx="226060" cy="40640"/>
            </a:xfrm>
            <a:custGeom>
              <a:avLst/>
              <a:gdLst/>
              <a:ahLst/>
              <a:cxnLst/>
              <a:rect l="l" t="t" r="r" b="b"/>
              <a:pathLst>
                <a:path w="226060" h="40639">
                  <a:moveTo>
                    <a:pt x="225971" y="0"/>
                  </a:moveTo>
                  <a:lnTo>
                    <a:pt x="0" y="0"/>
                  </a:lnTo>
                  <a:lnTo>
                    <a:pt x="0" y="40259"/>
                  </a:lnTo>
                  <a:lnTo>
                    <a:pt x="225971" y="40259"/>
                  </a:lnTo>
                  <a:lnTo>
                    <a:pt x="2259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170308" y="6171310"/>
              <a:ext cx="49530" cy="45720"/>
            </a:xfrm>
            <a:custGeom>
              <a:avLst/>
              <a:gdLst/>
              <a:ahLst/>
              <a:cxnLst/>
              <a:rect l="l" t="t" r="r" b="b"/>
              <a:pathLst>
                <a:path w="49529" h="45720">
                  <a:moveTo>
                    <a:pt x="48971" y="0"/>
                  </a:moveTo>
                  <a:lnTo>
                    <a:pt x="0" y="0"/>
                  </a:lnTo>
                  <a:lnTo>
                    <a:pt x="0" y="7721"/>
                  </a:lnTo>
                  <a:lnTo>
                    <a:pt x="0" y="45161"/>
                  </a:lnTo>
                  <a:lnTo>
                    <a:pt x="48971" y="45161"/>
                  </a:lnTo>
                  <a:lnTo>
                    <a:pt x="48971" y="7721"/>
                  </a:lnTo>
                  <a:lnTo>
                    <a:pt x="4897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170307" y="6171310"/>
              <a:ext cx="49530" cy="45720"/>
            </a:xfrm>
            <a:custGeom>
              <a:avLst/>
              <a:gdLst/>
              <a:ahLst/>
              <a:cxnLst/>
              <a:rect l="l" t="t" r="r" b="b"/>
              <a:pathLst>
                <a:path w="49529" h="45720">
                  <a:moveTo>
                    <a:pt x="0" y="0"/>
                  </a:moveTo>
                  <a:lnTo>
                    <a:pt x="48983" y="0"/>
                  </a:lnTo>
                  <a:lnTo>
                    <a:pt x="48983" y="45161"/>
                  </a:lnTo>
                  <a:lnTo>
                    <a:pt x="0" y="45161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206846" y="5971336"/>
              <a:ext cx="78105" cy="208279"/>
            </a:xfrm>
            <a:custGeom>
              <a:avLst/>
              <a:gdLst/>
              <a:ahLst/>
              <a:cxnLst/>
              <a:rect l="l" t="t" r="r" b="b"/>
              <a:pathLst>
                <a:path w="78104" h="208279">
                  <a:moveTo>
                    <a:pt x="77762" y="0"/>
                  </a:moveTo>
                  <a:lnTo>
                    <a:pt x="0" y="0"/>
                  </a:lnTo>
                  <a:lnTo>
                    <a:pt x="0" y="53060"/>
                  </a:lnTo>
                  <a:lnTo>
                    <a:pt x="0" y="207695"/>
                  </a:lnTo>
                  <a:lnTo>
                    <a:pt x="77762" y="207695"/>
                  </a:lnTo>
                  <a:lnTo>
                    <a:pt x="77762" y="53060"/>
                  </a:lnTo>
                  <a:lnTo>
                    <a:pt x="7776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206845" y="5971336"/>
              <a:ext cx="78105" cy="208279"/>
            </a:xfrm>
            <a:custGeom>
              <a:avLst/>
              <a:gdLst/>
              <a:ahLst/>
              <a:cxnLst/>
              <a:rect l="l" t="t" r="r" b="b"/>
              <a:pathLst>
                <a:path w="78104" h="208279">
                  <a:moveTo>
                    <a:pt x="77762" y="207695"/>
                  </a:moveTo>
                  <a:lnTo>
                    <a:pt x="0" y="207695"/>
                  </a:lnTo>
                  <a:lnTo>
                    <a:pt x="0" y="0"/>
                  </a:lnTo>
                  <a:lnTo>
                    <a:pt x="77762" y="0"/>
                  </a:lnTo>
                  <a:lnTo>
                    <a:pt x="77762" y="20769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243764" y="6024397"/>
              <a:ext cx="20320" cy="12700"/>
            </a:xfrm>
            <a:custGeom>
              <a:avLst/>
              <a:gdLst/>
              <a:ahLst/>
              <a:cxnLst/>
              <a:rect l="l" t="t" r="r" b="b"/>
              <a:pathLst>
                <a:path w="20320" h="12700">
                  <a:moveTo>
                    <a:pt x="0" y="12420"/>
                  </a:moveTo>
                  <a:lnTo>
                    <a:pt x="19786" y="12420"/>
                  </a:lnTo>
                  <a:lnTo>
                    <a:pt x="19786" y="0"/>
                  </a:lnTo>
                  <a:lnTo>
                    <a:pt x="0" y="0"/>
                  </a:lnTo>
                  <a:lnTo>
                    <a:pt x="0" y="1242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243764" y="601703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381" y="9245"/>
                  </a:moveTo>
                  <a:lnTo>
                    <a:pt x="0" y="14490"/>
                  </a:lnTo>
                  <a:lnTo>
                    <a:pt x="3962" y="19050"/>
                  </a:lnTo>
                  <a:lnTo>
                    <a:pt x="9245" y="19418"/>
                  </a:lnTo>
                  <a:lnTo>
                    <a:pt x="14490" y="19786"/>
                  </a:lnTo>
                  <a:lnTo>
                    <a:pt x="19075" y="15824"/>
                  </a:lnTo>
                  <a:lnTo>
                    <a:pt x="19431" y="10566"/>
                  </a:lnTo>
                  <a:lnTo>
                    <a:pt x="19786" y="5308"/>
                  </a:lnTo>
                  <a:lnTo>
                    <a:pt x="15786" y="736"/>
                  </a:lnTo>
                  <a:lnTo>
                    <a:pt x="10591" y="368"/>
                  </a:lnTo>
                  <a:lnTo>
                    <a:pt x="5308" y="0"/>
                  </a:lnTo>
                  <a:lnTo>
                    <a:pt x="711" y="3962"/>
                  </a:lnTo>
                  <a:lnTo>
                    <a:pt x="381" y="924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249403" y="606421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366" y="0"/>
                  </a:moveTo>
                  <a:lnTo>
                    <a:pt x="3276" y="0"/>
                  </a:lnTo>
                  <a:lnTo>
                    <a:pt x="0" y="3263"/>
                  </a:lnTo>
                  <a:lnTo>
                    <a:pt x="0" y="7315"/>
                  </a:lnTo>
                  <a:lnTo>
                    <a:pt x="0" y="11341"/>
                  </a:lnTo>
                  <a:lnTo>
                    <a:pt x="3276" y="14643"/>
                  </a:lnTo>
                  <a:lnTo>
                    <a:pt x="11366" y="14643"/>
                  </a:lnTo>
                  <a:lnTo>
                    <a:pt x="14655" y="11341"/>
                  </a:lnTo>
                  <a:lnTo>
                    <a:pt x="14655" y="3263"/>
                  </a:lnTo>
                  <a:lnTo>
                    <a:pt x="113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206375" y="6050483"/>
              <a:ext cx="80010" cy="42545"/>
            </a:xfrm>
            <a:custGeom>
              <a:avLst/>
              <a:gdLst/>
              <a:ahLst/>
              <a:cxnLst/>
              <a:rect l="l" t="t" r="r" b="b"/>
              <a:pathLst>
                <a:path w="80010" h="42545">
                  <a:moveTo>
                    <a:pt x="43027" y="21043"/>
                  </a:moveTo>
                  <a:lnTo>
                    <a:pt x="43027" y="25069"/>
                  </a:lnTo>
                  <a:lnTo>
                    <a:pt x="46304" y="28371"/>
                  </a:lnTo>
                  <a:lnTo>
                    <a:pt x="50342" y="28371"/>
                  </a:lnTo>
                  <a:lnTo>
                    <a:pt x="54394" y="28371"/>
                  </a:lnTo>
                  <a:lnTo>
                    <a:pt x="57683" y="25069"/>
                  </a:lnTo>
                  <a:lnTo>
                    <a:pt x="57683" y="21043"/>
                  </a:lnTo>
                  <a:lnTo>
                    <a:pt x="57683" y="16992"/>
                  </a:lnTo>
                  <a:lnTo>
                    <a:pt x="54394" y="13728"/>
                  </a:lnTo>
                  <a:lnTo>
                    <a:pt x="50342" y="13728"/>
                  </a:lnTo>
                  <a:lnTo>
                    <a:pt x="46304" y="13728"/>
                  </a:lnTo>
                  <a:lnTo>
                    <a:pt x="43027" y="16992"/>
                  </a:lnTo>
                  <a:lnTo>
                    <a:pt x="43027" y="21043"/>
                  </a:lnTo>
                  <a:close/>
                </a:path>
                <a:path w="80010" h="42545">
                  <a:moveTo>
                    <a:pt x="0" y="1828"/>
                  </a:moveTo>
                  <a:lnTo>
                    <a:pt x="16497" y="1828"/>
                  </a:lnTo>
                  <a:lnTo>
                    <a:pt x="22898" y="5486"/>
                  </a:lnTo>
                  <a:lnTo>
                    <a:pt x="33870" y="5486"/>
                  </a:lnTo>
                  <a:lnTo>
                    <a:pt x="41186" y="0"/>
                  </a:lnTo>
                  <a:lnTo>
                    <a:pt x="79629" y="0"/>
                  </a:lnTo>
                </a:path>
                <a:path w="80010" h="42545">
                  <a:moveTo>
                    <a:pt x="0" y="40259"/>
                  </a:moveTo>
                  <a:lnTo>
                    <a:pt x="16497" y="40259"/>
                  </a:lnTo>
                  <a:lnTo>
                    <a:pt x="22898" y="36588"/>
                  </a:lnTo>
                  <a:lnTo>
                    <a:pt x="33870" y="36588"/>
                  </a:lnTo>
                  <a:lnTo>
                    <a:pt x="41186" y="42100"/>
                  </a:lnTo>
                  <a:lnTo>
                    <a:pt x="79629" y="4210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240246" y="6055969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1102"/>
                  </a:lnTo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240246" y="6055969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1102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210985" y="605961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427" y="0"/>
                  </a:moveTo>
                  <a:lnTo>
                    <a:pt x="5321" y="0"/>
                  </a:lnTo>
                  <a:lnTo>
                    <a:pt x="0" y="5321"/>
                  </a:lnTo>
                  <a:lnTo>
                    <a:pt x="0" y="11912"/>
                  </a:lnTo>
                  <a:lnTo>
                    <a:pt x="0" y="18478"/>
                  </a:lnTo>
                  <a:lnTo>
                    <a:pt x="5321" y="23799"/>
                  </a:lnTo>
                  <a:lnTo>
                    <a:pt x="18427" y="23799"/>
                  </a:lnTo>
                  <a:lnTo>
                    <a:pt x="23774" y="18478"/>
                  </a:lnTo>
                  <a:lnTo>
                    <a:pt x="23774" y="5321"/>
                  </a:lnTo>
                  <a:lnTo>
                    <a:pt x="18427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210985" y="605961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0" y="11912"/>
                  </a:moveTo>
                  <a:lnTo>
                    <a:pt x="0" y="18478"/>
                  </a:lnTo>
                  <a:lnTo>
                    <a:pt x="5321" y="23799"/>
                  </a:lnTo>
                  <a:lnTo>
                    <a:pt x="11887" y="23799"/>
                  </a:lnTo>
                  <a:lnTo>
                    <a:pt x="18427" y="23799"/>
                  </a:lnTo>
                  <a:lnTo>
                    <a:pt x="23774" y="18478"/>
                  </a:lnTo>
                  <a:lnTo>
                    <a:pt x="23774" y="11912"/>
                  </a:lnTo>
                  <a:lnTo>
                    <a:pt x="23774" y="5321"/>
                  </a:lnTo>
                  <a:lnTo>
                    <a:pt x="18427" y="0"/>
                  </a:lnTo>
                  <a:lnTo>
                    <a:pt x="11887" y="0"/>
                  </a:lnTo>
                  <a:lnTo>
                    <a:pt x="5321" y="0"/>
                  </a:lnTo>
                  <a:lnTo>
                    <a:pt x="0" y="5321"/>
                  </a:lnTo>
                  <a:lnTo>
                    <a:pt x="0" y="1191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219228" y="606877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67" y="0"/>
                  </a:moveTo>
                  <a:lnTo>
                    <a:pt x="1206" y="0"/>
                  </a:lnTo>
                  <a:lnTo>
                    <a:pt x="0" y="1244"/>
                  </a:lnTo>
                  <a:lnTo>
                    <a:pt x="0" y="2755"/>
                  </a:lnTo>
                  <a:lnTo>
                    <a:pt x="0" y="4279"/>
                  </a:lnTo>
                  <a:lnTo>
                    <a:pt x="1206" y="5511"/>
                  </a:lnTo>
                  <a:lnTo>
                    <a:pt x="4267" y="5511"/>
                  </a:lnTo>
                  <a:lnTo>
                    <a:pt x="5486" y="4279"/>
                  </a:lnTo>
                  <a:lnTo>
                    <a:pt x="5486" y="1244"/>
                  </a:lnTo>
                  <a:lnTo>
                    <a:pt x="42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219228" y="606877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755"/>
                  </a:moveTo>
                  <a:lnTo>
                    <a:pt x="0" y="4279"/>
                  </a:lnTo>
                  <a:lnTo>
                    <a:pt x="1206" y="5511"/>
                  </a:lnTo>
                  <a:lnTo>
                    <a:pt x="2730" y="5511"/>
                  </a:lnTo>
                  <a:lnTo>
                    <a:pt x="4267" y="5511"/>
                  </a:lnTo>
                  <a:lnTo>
                    <a:pt x="5486" y="4279"/>
                  </a:lnTo>
                  <a:lnTo>
                    <a:pt x="5486" y="2755"/>
                  </a:lnTo>
                  <a:lnTo>
                    <a:pt x="5486" y="1244"/>
                  </a:lnTo>
                  <a:lnTo>
                    <a:pt x="4267" y="0"/>
                  </a:lnTo>
                  <a:lnTo>
                    <a:pt x="2730" y="0"/>
                  </a:lnTo>
                  <a:lnTo>
                    <a:pt x="1206" y="0"/>
                  </a:lnTo>
                  <a:lnTo>
                    <a:pt x="0" y="1244"/>
                  </a:lnTo>
                  <a:lnTo>
                    <a:pt x="0" y="275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078766" y="5971336"/>
              <a:ext cx="78105" cy="208279"/>
            </a:xfrm>
            <a:custGeom>
              <a:avLst/>
              <a:gdLst/>
              <a:ahLst/>
              <a:cxnLst/>
              <a:rect l="l" t="t" r="r" b="b"/>
              <a:pathLst>
                <a:path w="78104" h="208279">
                  <a:moveTo>
                    <a:pt x="77787" y="0"/>
                  </a:moveTo>
                  <a:lnTo>
                    <a:pt x="0" y="0"/>
                  </a:lnTo>
                  <a:lnTo>
                    <a:pt x="0" y="53060"/>
                  </a:lnTo>
                  <a:lnTo>
                    <a:pt x="0" y="207695"/>
                  </a:lnTo>
                  <a:lnTo>
                    <a:pt x="77787" y="207695"/>
                  </a:lnTo>
                  <a:lnTo>
                    <a:pt x="77787" y="53060"/>
                  </a:lnTo>
                  <a:lnTo>
                    <a:pt x="7778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078766" y="5971336"/>
              <a:ext cx="78105" cy="208279"/>
            </a:xfrm>
            <a:custGeom>
              <a:avLst/>
              <a:gdLst/>
              <a:ahLst/>
              <a:cxnLst/>
              <a:rect l="l" t="t" r="r" b="b"/>
              <a:pathLst>
                <a:path w="78104" h="208279">
                  <a:moveTo>
                    <a:pt x="0" y="207695"/>
                  </a:moveTo>
                  <a:lnTo>
                    <a:pt x="77774" y="207695"/>
                  </a:lnTo>
                  <a:lnTo>
                    <a:pt x="77774" y="0"/>
                  </a:lnTo>
                  <a:lnTo>
                    <a:pt x="0" y="0"/>
                  </a:lnTo>
                  <a:lnTo>
                    <a:pt x="0" y="20769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099848" y="6024397"/>
              <a:ext cx="20320" cy="12700"/>
            </a:xfrm>
            <a:custGeom>
              <a:avLst/>
              <a:gdLst/>
              <a:ahLst/>
              <a:cxnLst/>
              <a:rect l="l" t="t" r="r" b="b"/>
              <a:pathLst>
                <a:path w="20320" h="12700">
                  <a:moveTo>
                    <a:pt x="0" y="12420"/>
                  </a:moveTo>
                  <a:lnTo>
                    <a:pt x="19799" y="12420"/>
                  </a:lnTo>
                  <a:lnTo>
                    <a:pt x="19799" y="0"/>
                  </a:lnTo>
                  <a:lnTo>
                    <a:pt x="0" y="0"/>
                  </a:lnTo>
                  <a:lnTo>
                    <a:pt x="0" y="1242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099848" y="601703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431" y="9245"/>
                  </a:moveTo>
                  <a:lnTo>
                    <a:pt x="19799" y="14490"/>
                  </a:lnTo>
                  <a:lnTo>
                    <a:pt x="15786" y="19050"/>
                  </a:lnTo>
                  <a:lnTo>
                    <a:pt x="10566" y="19418"/>
                  </a:lnTo>
                  <a:lnTo>
                    <a:pt x="5308" y="19786"/>
                  </a:lnTo>
                  <a:lnTo>
                    <a:pt x="749" y="15824"/>
                  </a:lnTo>
                  <a:lnTo>
                    <a:pt x="381" y="10566"/>
                  </a:lnTo>
                  <a:lnTo>
                    <a:pt x="0" y="5308"/>
                  </a:lnTo>
                  <a:lnTo>
                    <a:pt x="3987" y="736"/>
                  </a:lnTo>
                  <a:lnTo>
                    <a:pt x="9232" y="368"/>
                  </a:lnTo>
                  <a:lnTo>
                    <a:pt x="14503" y="0"/>
                  </a:lnTo>
                  <a:lnTo>
                    <a:pt x="19050" y="3962"/>
                  </a:lnTo>
                  <a:lnTo>
                    <a:pt x="19431" y="924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234950" y="5837758"/>
              <a:ext cx="54610" cy="120650"/>
            </a:xfrm>
            <a:custGeom>
              <a:avLst/>
              <a:gdLst/>
              <a:ahLst/>
              <a:cxnLst/>
              <a:rect l="l" t="t" r="r" b="b"/>
              <a:pathLst>
                <a:path w="54610" h="120650">
                  <a:moveTo>
                    <a:pt x="52819" y="0"/>
                  </a:moveTo>
                  <a:lnTo>
                    <a:pt x="44615" y="0"/>
                  </a:lnTo>
                  <a:lnTo>
                    <a:pt x="44615" y="4800"/>
                  </a:lnTo>
                  <a:lnTo>
                    <a:pt x="23304" y="4800"/>
                  </a:lnTo>
                  <a:lnTo>
                    <a:pt x="30873" y="4800"/>
                  </a:lnTo>
                  <a:lnTo>
                    <a:pt x="9575" y="4800"/>
                  </a:lnTo>
                  <a:lnTo>
                    <a:pt x="9575" y="0"/>
                  </a:lnTo>
                  <a:lnTo>
                    <a:pt x="1333" y="0"/>
                  </a:lnTo>
                  <a:lnTo>
                    <a:pt x="1333" y="61760"/>
                  </a:lnTo>
                  <a:lnTo>
                    <a:pt x="8191" y="61760"/>
                  </a:lnTo>
                  <a:lnTo>
                    <a:pt x="8191" y="79603"/>
                  </a:lnTo>
                  <a:lnTo>
                    <a:pt x="3416" y="79603"/>
                  </a:lnTo>
                  <a:lnTo>
                    <a:pt x="3416" y="95376"/>
                  </a:lnTo>
                  <a:lnTo>
                    <a:pt x="0" y="95376"/>
                  </a:lnTo>
                  <a:lnTo>
                    <a:pt x="0" y="120091"/>
                  </a:lnTo>
                  <a:lnTo>
                    <a:pt x="21259" y="120091"/>
                  </a:lnTo>
                  <a:lnTo>
                    <a:pt x="21259" y="113919"/>
                  </a:lnTo>
                  <a:lnTo>
                    <a:pt x="32931" y="113919"/>
                  </a:lnTo>
                  <a:lnTo>
                    <a:pt x="32931" y="120091"/>
                  </a:lnTo>
                  <a:lnTo>
                    <a:pt x="54178" y="120091"/>
                  </a:lnTo>
                  <a:lnTo>
                    <a:pt x="54178" y="95376"/>
                  </a:lnTo>
                  <a:lnTo>
                    <a:pt x="50761" y="95376"/>
                  </a:lnTo>
                  <a:lnTo>
                    <a:pt x="50761" y="79603"/>
                  </a:lnTo>
                  <a:lnTo>
                    <a:pt x="45948" y="79603"/>
                  </a:lnTo>
                  <a:lnTo>
                    <a:pt x="45948" y="61760"/>
                  </a:lnTo>
                  <a:lnTo>
                    <a:pt x="52819" y="61760"/>
                  </a:lnTo>
                  <a:lnTo>
                    <a:pt x="52819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234950" y="5837758"/>
              <a:ext cx="54610" cy="120650"/>
            </a:xfrm>
            <a:custGeom>
              <a:avLst/>
              <a:gdLst/>
              <a:ahLst/>
              <a:cxnLst/>
              <a:rect l="l" t="t" r="r" b="b"/>
              <a:pathLst>
                <a:path w="54610" h="120650">
                  <a:moveTo>
                    <a:pt x="23304" y="4800"/>
                  </a:moveTo>
                  <a:lnTo>
                    <a:pt x="44615" y="4800"/>
                  </a:lnTo>
                  <a:lnTo>
                    <a:pt x="44615" y="0"/>
                  </a:lnTo>
                  <a:lnTo>
                    <a:pt x="52819" y="0"/>
                  </a:lnTo>
                  <a:lnTo>
                    <a:pt x="52819" y="61760"/>
                  </a:lnTo>
                  <a:lnTo>
                    <a:pt x="45948" y="61760"/>
                  </a:lnTo>
                  <a:lnTo>
                    <a:pt x="45948" y="79603"/>
                  </a:lnTo>
                  <a:lnTo>
                    <a:pt x="50761" y="79603"/>
                  </a:lnTo>
                  <a:lnTo>
                    <a:pt x="50761" y="95376"/>
                  </a:lnTo>
                  <a:lnTo>
                    <a:pt x="54178" y="95376"/>
                  </a:lnTo>
                  <a:lnTo>
                    <a:pt x="54178" y="120091"/>
                  </a:lnTo>
                  <a:lnTo>
                    <a:pt x="32931" y="120091"/>
                  </a:lnTo>
                  <a:lnTo>
                    <a:pt x="32931" y="113919"/>
                  </a:lnTo>
                  <a:lnTo>
                    <a:pt x="21259" y="113919"/>
                  </a:lnTo>
                  <a:lnTo>
                    <a:pt x="21259" y="120091"/>
                  </a:lnTo>
                  <a:lnTo>
                    <a:pt x="0" y="120091"/>
                  </a:lnTo>
                  <a:lnTo>
                    <a:pt x="0" y="95376"/>
                  </a:lnTo>
                  <a:lnTo>
                    <a:pt x="3416" y="95376"/>
                  </a:lnTo>
                  <a:lnTo>
                    <a:pt x="3416" y="79603"/>
                  </a:lnTo>
                  <a:lnTo>
                    <a:pt x="8191" y="79603"/>
                  </a:lnTo>
                  <a:lnTo>
                    <a:pt x="8191" y="61760"/>
                  </a:lnTo>
                  <a:lnTo>
                    <a:pt x="1333" y="61760"/>
                  </a:lnTo>
                  <a:lnTo>
                    <a:pt x="1333" y="0"/>
                  </a:lnTo>
                  <a:lnTo>
                    <a:pt x="9575" y="0"/>
                  </a:lnTo>
                  <a:lnTo>
                    <a:pt x="9575" y="4800"/>
                  </a:lnTo>
                  <a:lnTo>
                    <a:pt x="30873" y="4800"/>
                  </a:lnTo>
                </a:path>
                <a:path w="54610" h="120650">
                  <a:moveTo>
                    <a:pt x="23304" y="4800"/>
                  </a:moveTo>
                  <a:lnTo>
                    <a:pt x="44615" y="4800"/>
                  </a:lnTo>
                  <a:lnTo>
                    <a:pt x="44615" y="0"/>
                  </a:lnTo>
                  <a:lnTo>
                    <a:pt x="52819" y="0"/>
                  </a:lnTo>
                  <a:lnTo>
                    <a:pt x="52819" y="61760"/>
                  </a:lnTo>
                  <a:lnTo>
                    <a:pt x="45948" y="61760"/>
                  </a:lnTo>
                  <a:lnTo>
                    <a:pt x="45948" y="79603"/>
                  </a:lnTo>
                  <a:lnTo>
                    <a:pt x="50761" y="79603"/>
                  </a:lnTo>
                  <a:lnTo>
                    <a:pt x="50761" y="95376"/>
                  </a:lnTo>
                  <a:lnTo>
                    <a:pt x="54178" y="95376"/>
                  </a:lnTo>
                  <a:lnTo>
                    <a:pt x="54178" y="120091"/>
                  </a:lnTo>
                  <a:lnTo>
                    <a:pt x="32931" y="120091"/>
                  </a:lnTo>
                  <a:lnTo>
                    <a:pt x="32931" y="113919"/>
                  </a:lnTo>
                  <a:lnTo>
                    <a:pt x="21259" y="113919"/>
                  </a:lnTo>
                  <a:lnTo>
                    <a:pt x="21259" y="120091"/>
                  </a:lnTo>
                  <a:lnTo>
                    <a:pt x="0" y="120091"/>
                  </a:lnTo>
                  <a:lnTo>
                    <a:pt x="0" y="95376"/>
                  </a:lnTo>
                  <a:lnTo>
                    <a:pt x="3416" y="95376"/>
                  </a:lnTo>
                  <a:lnTo>
                    <a:pt x="3416" y="79603"/>
                  </a:lnTo>
                  <a:lnTo>
                    <a:pt x="8191" y="79603"/>
                  </a:lnTo>
                  <a:lnTo>
                    <a:pt x="8191" y="61760"/>
                  </a:lnTo>
                  <a:lnTo>
                    <a:pt x="1333" y="61760"/>
                  </a:lnTo>
                  <a:lnTo>
                    <a:pt x="1333" y="0"/>
                  </a:lnTo>
                  <a:lnTo>
                    <a:pt x="9575" y="0"/>
                  </a:lnTo>
                  <a:lnTo>
                    <a:pt x="9575" y="4800"/>
                  </a:lnTo>
                  <a:lnTo>
                    <a:pt x="30873" y="480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239040" y="6224777"/>
              <a:ext cx="45720" cy="222885"/>
            </a:xfrm>
            <a:custGeom>
              <a:avLst/>
              <a:gdLst/>
              <a:ahLst/>
              <a:cxnLst/>
              <a:rect l="l" t="t" r="r" b="b"/>
              <a:pathLst>
                <a:path w="45720" h="222885">
                  <a:moveTo>
                    <a:pt x="45275" y="0"/>
                  </a:moveTo>
                  <a:lnTo>
                    <a:pt x="0" y="0"/>
                  </a:lnTo>
                  <a:lnTo>
                    <a:pt x="0" y="222313"/>
                  </a:lnTo>
                  <a:lnTo>
                    <a:pt x="45275" y="222313"/>
                  </a:lnTo>
                  <a:lnTo>
                    <a:pt x="4527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239040" y="6224777"/>
              <a:ext cx="45720" cy="222885"/>
            </a:xfrm>
            <a:custGeom>
              <a:avLst/>
              <a:gdLst/>
              <a:ahLst/>
              <a:cxnLst/>
              <a:rect l="l" t="t" r="r" b="b"/>
              <a:pathLst>
                <a:path w="45720" h="222885">
                  <a:moveTo>
                    <a:pt x="0" y="222313"/>
                  </a:moveTo>
                  <a:lnTo>
                    <a:pt x="45288" y="222313"/>
                  </a:lnTo>
                  <a:lnTo>
                    <a:pt x="45288" y="0"/>
                  </a:lnTo>
                  <a:lnTo>
                    <a:pt x="0" y="0"/>
                  </a:lnTo>
                  <a:lnTo>
                    <a:pt x="0" y="222313"/>
                  </a:lnTo>
                  <a:close/>
                </a:path>
                <a:path w="45720" h="222885">
                  <a:moveTo>
                    <a:pt x="0" y="222313"/>
                  </a:moveTo>
                  <a:lnTo>
                    <a:pt x="45288" y="222313"/>
                  </a:lnTo>
                  <a:lnTo>
                    <a:pt x="45288" y="0"/>
                  </a:lnTo>
                  <a:lnTo>
                    <a:pt x="0" y="0"/>
                  </a:lnTo>
                  <a:lnTo>
                    <a:pt x="0" y="22231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229413" y="5966307"/>
              <a:ext cx="56515" cy="58419"/>
            </a:xfrm>
            <a:custGeom>
              <a:avLst/>
              <a:gdLst/>
              <a:ahLst/>
              <a:cxnLst/>
              <a:rect l="l" t="t" r="r" b="b"/>
              <a:pathLst>
                <a:path w="56514" h="58420">
                  <a:moveTo>
                    <a:pt x="56286" y="0"/>
                  </a:moveTo>
                  <a:lnTo>
                    <a:pt x="0" y="0"/>
                  </a:lnTo>
                  <a:lnTo>
                    <a:pt x="0" y="58089"/>
                  </a:lnTo>
                  <a:lnTo>
                    <a:pt x="56286" y="58089"/>
                  </a:lnTo>
                  <a:lnTo>
                    <a:pt x="56286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229413" y="5966307"/>
              <a:ext cx="56515" cy="58419"/>
            </a:xfrm>
            <a:custGeom>
              <a:avLst/>
              <a:gdLst/>
              <a:ahLst/>
              <a:cxnLst/>
              <a:rect l="l" t="t" r="r" b="b"/>
              <a:pathLst>
                <a:path w="56514" h="58420">
                  <a:moveTo>
                    <a:pt x="0" y="58089"/>
                  </a:moveTo>
                  <a:lnTo>
                    <a:pt x="56299" y="58089"/>
                  </a:lnTo>
                  <a:lnTo>
                    <a:pt x="56299" y="0"/>
                  </a:lnTo>
                  <a:lnTo>
                    <a:pt x="0" y="0"/>
                  </a:lnTo>
                  <a:lnTo>
                    <a:pt x="0" y="5808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231737" y="6113614"/>
              <a:ext cx="59055" cy="113030"/>
            </a:xfrm>
            <a:custGeom>
              <a:avLst/>
              <a:gdLst/>
              <a:ahLst/>
              <a:cxnLst/>
              <a:rect l="l" t="t" r="r" b="b"/>
              <a:pathLst>
                <a:path w="59054" h="113029">
                  <a:moveTo>
                    <a:pt x="36106" y="0"/>
                  </a:moveTo>
                  <a:lnTo>
                    <a:pt x="22453" y="0"/>
                  </a:lnTo>
                  <a:lnTo>
                    <a:pt x="16929" y="5537"/>
                  </a:lnTo>
                  <a:lnTo>
                    <a:pt x="16929" y="12357"/>
                  </a:lnTo>
                  <a:lnTo>
                    <a:pt x="0" y="12357"/>
                  </a:lnTo>
                  <a:lnTo>
                    <a:pt x="0" y="112534"/>
                  </a:lnTo>
                  <a:lnTo>
                    <a:pt x="59016" y="111620"/>
                  </a:lnTo>
                  <a:lnTo>
                    <a:pt x="59016" y="12357"/>
                  </a:lnTo>
                  <a:lnTo>
                    <a:pt x="41617" y="12357"/>
                  </a:lnTo>
                  <a:lnTo>
                    <a:pt x="41617" y="5537"/>
                  </a:lnTo>
                  <a:lnTo>
                    <a:pt x="36106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231737" y="6113614"/>
              <a:ext cx="59055" cy="113030"/>
            </a:xfrm>
            <a:custGeom>
              <a:avLst/>
              <a:gdLst/>
              <a:ahLst/>
              <a:cxnLst/>
              <a:rect l="l" t="t" r="r" b="b"/>
              <a:pathLst>
                <a:path w="59054" h="113029">
                  <a:moveTo>
                    <a:pt x="36106" y="0"/>
                  </a:moveTo>
                  <a:lnTo>
                    <a:pt x="22453" y="0"/>
                  </a:lnTo>
                  <a:lnTo>
                    <a:pt x="16929" y="5537"/>
                  </a:lnTo>
                  <a:lnTo>
                    <a:pt x="16929" y="12357"/>
                  </a:lnTo>
                  <a:lnTo>
                    <a:pt x="0" y="12357"/>
                  </a:lnTo>
                  <a:lnTo>
                    <a:pt x="0" y="112534"/>
                  </a:lnTo>
                  <a:lnTo>
                    <a:pt x="59016" y="111620"/>
                  </a:lnTo>
                  <a:lnTo>
                    <a:pt x="59016" y="12357"/>
                  </a:lnTo>
                  <a:lnTo>
                    <a:pt x="41617" y="12357"/>
                  </a:lnTo>
                  <a:lnTo>
                    <a:pt x="41617" y="5537"/>
                  </a:lnTo>
                  <a:lnTo>
                    <a:pt x="36106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231737" y="6113614"/>
              <a:ext cx="59055" cy="113030"/>
            </a:xfrm>
            <a:custGeom>
              <a:avLst/>
              <a:gdLst/>
              <a:ahLst/>
              <a:cxnLst/>
              <a:rect l="l" t="t" r="r" b="b"/>
              <a:pathLst>
                <a:path w="59054" h="113029">
                  <a:moveTo>
                    <a:pt x="59016" y="111620"/>
                  </a:moveTo>
                  <a:lnTo>
                    <a:pt x="59016" y="12357"/>
                  </a:lnTo>
                  <a:lnTo>
                    <a:pt x="41617" y="12357"/>
                  </a:lnTo>
                  <a:lnTo>
                    <a:pt x="41617" y="5537"/>
                  </a:lnTo>
                  <a:lnTo>
                    <a:pt x="36106" y="0"/>
                  </a:lnTo>
                  <a:lnTo>
                    <a:pt x="29260" y="0"/>
                  </a:lnTo>
                  <a:lnTo>
                    <a:pt x="22453" y="0"/>
                  </a:lnTo>
                  <a:lnTo>
                    <a:pt x="16929" y="5537"/>
                  </a:lnTo>
                  <a:lnTo>
                    <a:pt x="16929" y="12357"/>
                  </a:lnTo>
                  <a:lnTo>
                    <a:pt x="0" y="12357"/>
                  </a:lnTo>
                  <a:lnTo>
                    <a:pt x="0" y="112534"/>
                  </a:lnTo>
                  <a:lnTo>
                    <a:pt x="59016" y="11162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245707" y="6129858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4">
                  <a:moveTo>
                    <a:pt x="7010" y="0"/>
                  </a:moveTo>
                  <a:lnTo>
                    <a:pt x="0" y="0"/>
                  </a:lnTo>
                  <a:lnTo>
                    <a:pt x="0" y="43230"/>
                  </a:lnTo>
                  <a:lnTo>
                    <a:pt x="7010" y="43230"/>
                  </a:lnTo>
                  <a:lnTo>
                    <a:pt x="701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253645" y="6130988"/>
              <a:ext cx="7620" cy="41910"/>
            </a:xfrm>
            <a:custGeom>
              <a:avLst/>
              <a:gdLst/>
              <a:ahLst/>
              <a:cxnLst/>
              <a:rect l="l" t="t" r="r" b="b"/>
              <a:pathLst>
                <a:path w="7620" h="41910">
                  <a:moveTo>
                    <a:pt x="7010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7010" y="41871"/>
                  </a:lnTo>
                  <a:lnTo>
                    <a:pt x="701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253645" y="6130315"/>
              <a:ext cx="7620" cy="42545"/>
            </a:xfrm>
            <a:custGeom>
              <a:avLst/>
              <a:gdLst/>
              <a:ahLst/>
              <a:cxnLst/>
              <a:rect l="l" t="t" r="r" b="b"/>
              <a:pathLst>
                <a:path w="7620" h="42545">
                  <a:moveTo>
                    <a:pt x="0" y="0"/>
                  </a:moveTo>
                  <a:lnTo>
                    <a:pt x="7010" y="0"/>
                  </a:lnTo>
                  <a:lnTo>
                    <a:pt x="7010" y="42545"/>
                  </a:lnTo>
                  <a:lnTo>
                    <a:pt x="0" y="42545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260642" y="6130988"/>
              <a:ext cx="7620" cy="41910"/>
            </a:xfrm>
            <a:custGeom>
              <a:avLst/>
              <a:gdLst/>
              <a:ahLst/>
              <a:cxnLst/>
              <a:rect l="l" t="t" r="r" b="b"/>
              <a:pathLst>
                <a:path w="7620" h="41910">
                  <a:moveTo>
                    <a:pt x="6997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6997" y="41871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260655" y="6130315"/>
              <a:ext cx="6985" cy="42545"/>
            </a:xfrm>
            <a:custGeom>
              <a:avLst/>
              <a:gdLst/>
              <a:ahLst/>
              <a:cxnLst/>
              <a:rect l="l" t="t" r="r" b="b"/>
              <a:pathLst>
                <a:path w="6985" h="42545">
                  <a:moveTo>
                    <a:pt x="0" y="0"/>
                  </a:moveTo>
                  <a:lnTo>
                    <a:pt x="6985" y="0"/>
                  </a:lnTo>
                  <a:lnTo>
                    <a:pt x="6985" y="42545"/>
                  </a:lnTo>
                  <a:lnTo>
                    <a:pt x="0" y="42545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250228" y="6130086"/>
              <a:ext cx="20955" cy="43180"/>
            </a:xfrm>
            <a:custGeom>
              <a:avLst/>
              <a:gdLst/>
              <a:ahLst/>
              <a:cxnLst/>
              <a:rect l="l" t="t" r="r" b="b"/>
              <a:pathLst>
                <a:path w="20954" h="43179">
                  <a:moveTo>
                    <a:pt x="0" y="42570"/>
                  </a:moveTo>
                  <a:lnTo>
                    <a:pt x="0" y="0"/>
                  </a:lnTo>
                </a:path>
                <a:path w="20954" h="43179">
                  <a:moveTo>
                    <a:pt x="20840" y="42570"/>
                  </a:moveTo>
                  <a:lnTo>
                    <a:pt x="20840" y="0"/>
                  </a:lnTo>
                </a:path>
              </a:pathLst>
            </a:custGeom>
            <a:ln w="4318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245707" y="6129858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4">
                  <a:moveTo>
                    <a:pt x="0" y="0"/>
                  </a:moveTo>
                  <a:lnTo>
                    <a:pt x="6997" y="0"/>
                  </a:lnTo>
                  <a:lnTo>
                    <a:pt x="6997" y="43243"/>
                  </a:lnTo>
                  <a:lnTo>
                    <a:pt x="0" y="43243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268123" y="6129858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4">
                  <a:moveTo>
                    <a:pt x="6997" y="0"/>
                  </a:moveTo>
                  <a:lnTo>
                    <a:pt x="0" y="0"/>
                  </a:lnTo>
                  <a:lnTo>
                    <a:pt x="0" y="43230"/>
                  </a:lnTo>
                  <a:lnTo>
                    <a:pt x="6997" y="43230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270917" y="6129515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h="43179">
                  <a:moveTo>
                    <a:pt x="0" y="4257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268123" y="6129858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4">
                  <a:moveTo>
                    <a:pt x="0" y="0"/>
                  </a:moveTo>
                  <a:lnTo>
                    <a:pt x="6997" y="0"/>
                  </a:lnTo>
                  <a:lnTo>
                    <a:pt x="6997" y="43243"/>
                  </a:lnTo>
                  <a:lnTo>
                    <a:pt x="0" y="43243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258598" y="6130886"/>
              <a:ext cx="3810" cy="41275"/>
            </a:xfrm>
            <a:custGeom>
              <a:avLst/>
              <a:gdLst/>
              <a:ahLst/>
              <a:cxnLst/>
              <a:rect l="l" t="t" r="r" b="b"/>
              <a:pathLst>
                <a:path w="3810" h="41275">
                  <a:moveTo>
                    <a:pt x="3644" y="0"/>
                  </a:moveTo>
                  <a:lnTo>
                    <a:pt x="0" y="0"/>
                  </a:lnTo>
                  <a:lnTo>
                    <a:pt x="0" y="41097"/>
                  </a:lnTo>
                  <a:lnTo>
                    <a:pt x="3644" y="41097"/>
                  </a:lnTo>
                  <a:lnTo>
                    <a:pt x="3644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260173" y="6130988"/>
              <a:ext cx="0" cy="41910"/>
            </a:xfrm>
            <a:custGeom>
              <a:avLst/>
              <a:gdLst/>
              <a:ahLst/>
              <a:cxnLst/>
              <a:rect l="l" t="t" r="r" b="b"/>
              <a:pathLst>
                <a:path h="41910">
                  <a:moveTo>
                    <a:pt x="0" y="4144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252349" y="618765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4490" y="0"/>
                  </a:moveTo>
                  <a:lnTo>
                    <a:pt x="3962" y="749"/>
                  </a:lnTo>
                  <a:lnTo>
                    <a:pt x="0" y="5308"/>
                  </a:lnTo>
                  <a:lnTo>
                    <a:pt x="711" y="15824"/>
                  </a:lnTo>
                  <a:lnTo>
                    <a:pt x="5308" y="19799"/>
                  </a:lnTo>
                  <a:lnTo>
                    <a:pt x="15811" y="19050"/>
                  </a:lnTo>
                  <a:lnTo>
                    <a:pt x="19786" y="14503"/>
                  </a:lnTo>
                  <a:lnTo>
                    <a:pt x="19405" y="9245"/>
                  </a:lnTo>
                  <a:lnTo>
                    <a:pt x="19050" y="3975"/>
                  </a:lnTo>
                  <a:lnTo>
                    <a:pt x="1449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252349" y="618765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405" y="9245"/>
                  </a:moveTo>
                  <a:lnTo>
                    <a:pt x="19786" y="14503"/>
                  </a:lnTo>
                  <a:lnTo>
                    <a:pt x="15811" y="19050"/>
                  </a:lnTo>
                  <a:lnTo>
                    <a:pt x="10566" y="19431"/>
                  </a:lnTo>
                  <a:lnTo>
                    <a:pt x="5308" y="19799"/>
                  </a:lnTo>
                  <a:lnTo>
                    <a:pt x="711" y="15824"/>
                  </a:lnTo>
                  <a:lnTo>
                    <a:pt x="355" y="10566"/>
                  </a:lnTo>
                  <a:lnTo>
                    <a:pt x="0" y="5308"/>
                  </a:lnTo>
                  <a:lnTo>
                    <a:pt x="3962" y="749"/>
                  </a:lnTo>
                  <a:lnTo>
                    <a:pt x="9245" y="381"/>
                  </a:lnTo>
                  <a:lnTo>
                    <a:pt x="14490" y="0"/>
                  </a:lnTo>
                  <a:lnTo>
                    <a:pt x="19050" y="3975"/>
                  </a:lnTo>
                  <a:lnTo>
                    <a:pt x="19405" y="924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247523" y="618284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38" y="14719"/>
                  </a:moveTo>
                  <a:lnTo>
                    <a:pt x="29438" y="22821"/>
                  </a:lnTo>
                  <a:lnTo>
                    <a:pt x="22834" y="29413"/>
                  </a:lnTo>
                  <a:lnTo>
                    <a:pt x="14681" y="29413"/>
                  </a:lnTo>
                  <a:lnTo>
                    <a:pt x="6604" y="29413"/>
                  </a:lnTo>
                  <a:lnTo>
                    <a:pt x="0" y="22821"/>
                  </a:lnTo>
                  <a:lnTo>
                    <a:pt x="0" y="14719"/>
                  </a:lnTo>
                  <a:lnTo>
                    <a:pt x="0" y="6591"/>
                  </a:lnTo>
                  <a:lnTo>
                    <a:pt x="6604" y="0"/>
                  </a:lnTo>
                  <a:lnTo>
                    <a:pt x="14681" y="0"/>
                  </a:lnTo>
                  <a:lnTo>
                    <a:pt x="22834" y="0"/>
                  </a:lnTo>
                  <a:lnTo>
                    <a:pt x="29438" y="6591"/>
                  </a:lnTo>
                  <a:lnTo>
                    <a:pt x="29438" y="14719"/>
                  </a:lnTo>
                  <a:close/>
                </a:path>
              </a:pathLst>
            </a:custGeom>
            <a:ln w="4318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244691" y="618002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90" y="17538"/>
                  </a:moveTo>
                  <a:lnTo>
                    <a:pt x="35090" y="27203"/>
                  </a:lnTo>
                  <a:lnTo>
                    <a:pt x="27228" y="35051"/>
                  </a:lnTo>
                  <a:lnTo>
                    <a:pt x="17538" y="35051"/>
                  </a:lnTo>
                  <a:lnTo>
                    <a:pt x="7861" y="35051"/>
                  </a:lnTo>
                  <a:lnTo>
                    <a:pt x="0" y="27203"/>
                  </a:lnTo>
                  <a:lnTo>
                    <a:pt x="0" y="17538"/>
                  </a:lnTo>
                  <a:lnTo>
                    <a:pt x="0" y="7835"/>
                  </a:lnTo>
                  <a:lnTo>
                    <a:pt x="7861" y="0"/>
                  </a:lnTo>
                  <a:lnTo>
                    <a:pt x="17538" y="0"/>
                  </a:lnTo>
                  <a:lnTo>
                    <a:pt x="27228" y="0"/>
                  </a:lnTo>
                  <a:lnTo>
                    <a:pt x="35090" y="7835"/>
                  </a:lnTo>
                  <a:lnTo>
                    <a:pt x="35090" y="1753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341072" y="653008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4516" y="0"/>
                  </a:moveTo>
                  <a:lnTo>
                    <a:pt x="3962" y="761"/>
                  </a:lnTo>
                  <a:lnTo>
                    <a:pt x="0" y="5308"/>
                  </a:lnTo>
                  <a:lnTo>
                    <a:pt x="406" y="10566"/>
                  </a:lnTo>
                  <a:lnTo>
                    <a:pt x="736" y="15824"/>
                  </a:lnTo>
                  <a:lnTo>
                    <a:pt x="5308" y="19799"/>
                  </a:lnTo>
                  <a:lnTo>
                    <a:pt x="15811" y="19049"/>
                  </a:lnTo>
                  <a:lnTo>
                    <a:pt x="19786" y="14490"/>
                  </a:lnTo>
                  <a:lnTo>
                    <a:pt x="19456" y="9245"/>
                  </a:lnTo>
                  <a:lnTo>
                    <a:pt x="19062" y="4000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341072" y="653008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456" y="9245"/>
                  </a:moveTo>
                  <a:lnTo>
                    <a:pt x="19786" y="14490"/>
                  </a:lnTo>
                  <a:lnTo>
                    <a:pt x="15811" y="19049"/>
                  </a:lnTo>
                  <a:lnTo>
                    <a:pt x="10566" y="19418"/>
                  </a:lnTo>
                  <a:lnTo>
                    <a:pt x="5308" y="19799"/>
                  </a:lnTo>
                  <a:lnTo>
                    <a:pt x="736" y="15824"/>
                  </a:lnTo>
                  <a:lnTo>
                    <a:pt x="406" y="10566"/>
                  </a:lnTo>
                  <a:lnTo>
                    <a:pt x="0" y="5308"/>
                  </a:lnTo>
                  <a:lnTo>
                    <a:pt x="3962" y="761"/>
                  </a:lnTo>
                  <a:lnTo>
                    <a:pt x="9220" y="368"/>
                  </a:lnTo>
                  <a:lnTo>
                    <a:pt x="14516" y="0"/>
                  </a:lnTo>
                  <a:lnTo>
                    <a:pt x="19062" y="4000"/>
                  </a:lnTo>
                  <a:lnTo>
                    <a:pt x="19456" y="924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336271" y="6525272"/>
              <a:ext cx="25400" cy="29845"/>
            </a:xfrm>
            <a:custGeom>
              <a:avLst/>
              <a:gdLst/>
              <a:ahLst/>
              <a:cxnLst/>
              <a:rect l="l" t="t" r="r" b="b"/>
              <a:pathLst>
                <a:path w="25400" h="29845">
                  <a:moveTo>
                    <a:pt x="24714" y="25425"/>
                  </a:moveTo>
                  <a:lnTo>
                    <a:pt x="22098" y="27901"/>
                  </a:lnTo>
                  <a:lnTo>
                    <a:pt x="18554" y="29400"/>
                  </a:lnTo>
                  <a:lnTo>
                    <a:pt x="14706" y="29400"/>
                  </a:lnTo>
                  <a:lnTo>
                    <a:pt x="6565" y="29400"/>
                  </a:lnTo>
                  <a:lnTo>
                    <a:pt x="0" y="22809"/>
                  </a:lnTo>
                  <a:lnTo>
                    <a:pt x="0" y="14681"/>
                  </a:lnTo>
                  <a:lnTo>
                    <a:pt x="0" y="6604"/>
                  </a:lnTo>
                  <a:lnTo>
                    <a:pt x="6565" y="0"/>
                  </a:lnTo>
                  <a:lnTo>
                    <a:pt x="14706" y="0"/>
                  </a:lnTo>
                  <a:lnTo>
                    <a:pt x="18770" y="0"/>
                  </a:lnTo>
                  <a:lnTo>
                    <a:pt x="22440" y="1638"/>
                  </a:lnTo>
                  <a:lnTo>
                    <a:pt x="25095" y="4318"/>
                  </a:lnTo>
                </a:path>
              </a:pathLst>
            </a:custGeom>
            <a:ln w="4318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333426" y="6522453"/>
              <a:ext cx="30480" cy="35560"/>
            </a:xfrm>
            <a:custGeom>
              <a:avLst/>
              <a:gdLst/>
              <a:ahLst/>
              <a:cxnLst/>
              <a:rect l="l" t="t" r="r" b="b"/>
              <a:pathLst>
                <a:path w="30479" h="35559">
                  <a:moveTo>
                    <a:pt x="29921" y="29908"/>
                  </a:moveTo>
                  <a:lnTo>
                    <a:pt x="26746" y="33083"/>
                  </a:lnTo>
                  <a:lnTo>
                    <a:pt x="22364" y="35052"/>
                  </a:lnTo>
                  <a:lnTo>
                    <a:pt x="17551" y="35052"/>
                  </a:lnTo>
                  <a:lnTo>
                    <a:pt x="7848" y="35052"/>
                  </a:lnTo>
                  <a:lnTo>
                    <a:pt x="0" y="27190"/>
                  </a:lnTo>
                  <a:lnTo>
                    <a:pt x="0" y="17500"/>
                  </a:lnTo>
                  <a:lnTo>
                    <a:pt x="0" y="7835"/>
                  </a:lnTo>
                  <a:lnTo>
                    <a:pt x="7848" y="0"/>
                  </a:lnTo>
                  <a:lnTo>
                    <a:pt x="17551" y="0"/>
                  </a:lnTo>
                  <a:lnTo>
                    <a:pt x="21399" y="0"/>
                  </a:lnTo>
                  <a:lnTo>
                    <a:pt x="25019" y="1257"/>
                  </a:lnTo>
                  <a:lnTo>
                    <a:pt x="27901" y="339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252349" y="593377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4490" y="0"/>
                  </a:moveTo>
                  <a:lnTo>
                    <a:pt x="3962" y="736"/>
                  </a:lnTo>
                  <a:lnTo>
                    <a:pt x="0" y="5295"/>
                  </a:lnTo>
                  <a:lnTo>
                    <a:pt x="711" y="15811"/>
                  </a:lnTo>
                  <a:lnTo>
                    <a:pt x="5308" y="19799"/>
                  </a:lnTo>
                  <a:lnTo>
                    <a:pt x="15811" y="19050"/>
                  </a:lnTo>
                  <a:lnTo>
                    <a:pt x="19786" y="14503"/>
                  </a:lnTo>
                  <a:lnTo>
                    <a:pt x="19405" y="9245"/>
                  </a:lnTo>
                  <a:lnTo>
                    <a:pt x="19050" y="3975"/>
                  </a:lnTo>
                  <a:lnTo>
                    <a:pt x="1449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252349" y="593377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405" y="9245"/>
                  </a:moveTo>
                  <a:lnTo>
                    <a:pt x="19786" y="14503"/>
                  </a:lnTo>
                  <a:lnTo>
                    <a:pt x="15811" y="19050"/>
                  </a:lnTo>
                  <a:lnTo>
                    <a:pt x="10566" y="19405"/>
                  </a:lnTo>
                  <a:lnTo>
                    <a:pt x="5308" y="19799"/>
                  </a:lnTo>
                  <a:lnTo>
                    <a:pt x="711" y="15811"/>
                  </a:lnTo>
                  <a:lnTo>
                    <a:pt x="355" y="10553"/>
                  </a:lnTo>
                  <a:lnTo>
                    <a:pt x="0" y="5295"/>
                  </a:lnTo>
                  <a:lnTo>
                    <a:pt x="3962" y="736"/>
                  </a:lnTo>
                  <a:lnTo>
                    <a:pt x="9245" y="355"/>
                  </a:lnTo>
                  <a:lnTo>
                    <a:pt x="14490" y="0"/>
                  </a:lnTo>
                  <a:lnTo>
                    <a:pt x="19050" y="3975"/>
                  </a:lnTo>
                  <a:lnTo>
                    <a:pt x="19405" y="924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255994" y="612092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785" y="0"/>
                  </a:moveTo>
                  <a:lnTo>
                    <a:pt x="2222" y="0"/>
                  </a:lnTo>
                  <a:lnTo>
                    <a:pt x="0" y="2247"/>
                  </a:lnTo>
                  <a:lnTo>
                    <a:pt x="0" y="7823"/>
                  </a:lnTo>
                  <a:lnTo>
                    <a:pt x="2222" y="10058"/>
                  </a:lnTo>
                  <a:lnTo>
                    <a:pt x="7785" y="10058"/>
                  </a:lnTo>
                  <a:lnTo>
                    <a:pt x="10045" y="7823"/>
                  </a:lnTo>
                  <a:lnTo>
                    <a:pt x="10045" y="5041"/>
                  </a:lnTo>
                  <a:lnTo>
                    <a:pt x="10045" y="2247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262611" y="5973622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5" h="45085">
                  <a:moveTo>
                    <a:pt x="12788" y="0"/>
                  </a:moveTo>
                  <a:lnTo>
                    <a:pt x="0" y="0"/>
                  </a:lnTo>
                  <a:lnTo>
                    <a:pt x="0" y="44843"/>
                  </a:lnTo>
                  <a:lnTo>
                    <a:pt x="12788" y="44843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262611" y="5973622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5" h="45085">
                  <a:moveTo>
                    <a:pt x="0" y="44843"/>
                  </a:moveTo>
                  <a:lnTo>
                    <a:pt x="12788" y="44843"/>
                  </a:lnTo>
                  <a:lnTo>
                    <a:pt x="12788" y="0"/>
                  </a:lnTo>
                  <a:lnTo>
                    <a:pt x="0" y="0"/>
                  </a:lnTo>
                  <a:lnTo>
                    <a:pt x="0" y="448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239268" y="5973622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5" h="45085">
                  <a:moveTo>
                    <a:pt x="12801" y="0"/>
                  </a:moveTo>
                  <a:lnTo>
                    <a:pt x="0" y="0"/>
                  </a:lnTo>
                  <a:lnTo>
                    <a:pt x="0" y="44843"/>
                  </a:lnTo>
                  <a:lnTo>
                    <a:pt x="12801" y="44843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239268" y="5973622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5" h="45085">
                  <a:moveTo>
                    <a:pt x="0" y="44843"/>
                  </a:moveTo>
                  <a:lnTo>
                    <a:pt x="12801" y="44843"/>
                  </a:lnTo>
                  <a:lnTo>
                    <a:pt x="12801" y="0"/>
                  </a:lnTo>
                  <a:lnTo>
                    <a:pt x="0" y="0"/>
                  </a:lnTo>
                  <a:lnTo>
                    <a:pt x="0" y="448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250927" y="5974549"/>
              <a:ext cx="13335" cy="41275"/>
            </a:xfrm>
            <a:custGeom>
              <a:avLst/>
              <a:gdLst/>
              <a:ahLst/>
              <a:cxnLst/>
              <a:rect l="l" t="t" r="r" b="b"/>
              <a:pathLst>
                <a:path w="13335" h="41275">
                  <a:moveTo>
                    <a:pt x="12826" y="0"/>
                  </a:moveTo>
                  <a:lnTo>
                    <a:pt x="12826" y="41160"/>
                  </a:lnTo>
                </a:path>
                <a:path w="13335" h="41275">
                  <a:moveTo>
                    <a:pt x="0" y="0"/>
                  </a:moveTo>
                  <a:lnTo>
                    <a:pt x="0" y="41160"/>
                  </a:lnTo>
                </a:path>
              </a:pathLst>
            </a:custGeom>
            <a:ln w="4318">
              <a:solidFill>
                <a:srgbClr val="F9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257328" y="5973622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h="43179">
                  <a:moveTo>
                    <a:pt x="0" y="0"/>
                  </a:moveTo>
                  <a:lnTo>
                    <a:pt x="0" y="43002"/>
                  </a:lnTo>
                </a:path>
              </a:pathLst>
            </a:custGeom>
            <a:ln w="4318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256223" y="585424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992" y="0"/>
                  </a:moveTo>
                  <a:lnTo>
                    <a:pt x="0" y="0"/>
                  </a:lnTo>
                  <a:lnTo>
                    <a:pt x="0" y="13030"/>
                  </a:lnTo>
                  <a:lnTo>
                    <a:pt x="12992" y="13030"/>
                  </a:lnTo>
                  <a:lnTo>
                    <a:pt x="12992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256210" y="585422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004" y="13042"/>
                  </a:moveTo>
                  <a:lnTo>
                    <a:pt x="0" y="13042"/>
                  </a:lnTo>
                  <a:lnTo>
                    <a:pt x="0" y="0"/>
                  </a:lnTo>
                  <a:lnTo>
                    <a:pt x="13004" y="0"/>
                  </a:lnTo>
                  <a:lnTo>
                    <a:pt x="13004" y="1304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257569" y="5903645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10299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299" y="5486"/>
                  </a:lnTo>
                  <a:lnTo>
                    <a:pt x="10299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257569" y="5903645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0" y="5486"/>
                  </a:moveTo>
                  <a:lnTo>
                    <a:pt x="10312" y="5486"/>
                  </a:lnTo>
                  <a:lnTo>
                    <a:pt x="10312" y="0"/>
                  </a:lnTo>
                  <a:lnTo>
                    <a:pt x="0" y="0"/>
                  </a:lnTo>
                  <a:lnTo>
                    <a:pt x="0" y="548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082398" y="5837758"/>
              <a:ext cx="54610" cy="120650"/>
            </a:xfrm>
            <a:custGeom>
              <a:avLst/>
              <a:gdLst/>
              <a:ahLst/>
              <a:cxnLst/>
              <a:rect l="l" t="t" r="r" b="b"/>
              <a:pathLst>
                <a:path w="54610" h="120650">
                  <a:moveTo>
                    <a:pt x="52870" y="0"/>
                  </a:moveTo>
                  <a:lnTo>
                    <a:pt x="44640" y="0"/>
                  </a:lnTo>
                  <a:lnTo>
                    <a:pt x="44640" y="4800"/>
                  </a:lnTo>
                  <a:lnTo>
                    <a:pt x="23380" y="4800"/>
                  </a:lnTo>
                  <a:lnTo>
                    <a:pt x="30899" y="4800"/>
                  </a:lnTo>
                  <a:lnTo>
                    <a:pt x="9626" y="4800"/>
                  </a:lnTo>
                  <a:lnTo>
                    <a:pt x="9626" y="0"/>
                  </a:lnTo>
                  <a:lnTo>
                    <a:pt x="1409" y="0"/>
                  </a:lnTo>
                  <a:lnTo>
                    <a:pt x="1409" y="61760"/>
                  </a:lnTo>
                  <a:lnTo>
                    <a:pt x="8267" y="61760"/>
                  </a:lnTo>
                  <a:lnTo>
                    <a:pt x="8267" y="79603"/>
                  </a:lnTo>
                  <a:lnTo>
                    <a:pt x="3467" y="79603"/>
                  </a:lnTo>
                  <a:lnTo>
                    <a:pt x="3467" y="95376"/>
                  </a:lnTo>
                  <a:lnTo>
                    <a:pt x="0" y="95376"/>
                  </a:lnTo>
                  <a:lnTo>
                    <a:pt x="0" y="120091"/>
                  </a:lnTo>
                  <a:lnTo>
                    <a:pt x="21310" y="120091"/>
                  </a:lnTo>
                  <a:lnTo>
                    <a:pt x="21310" y="113919"/>
                  </a:lnTo>
                  <a:lnTo>
                    <a:pt x="32981" y="113919"/>
                  </a:lnTo>
                  <a:lnTo>
                    <a:pt x="32981" y="120091"/>
                  </a:lnTo>
                  <a:lnTo>
                    <a:pt x="54229" y="120091"/>
                  </a:lnTo>
                  <a:lnTo>
                    <a:pt x="54229" y="95376"/>
                  </a:lnTo>
                  <a:lnTo>
                    <a:pt x="50812" y="95376"/>
                  </a:lnTo>
                  <a:lnTo>
                    <a:pt x="50812" y="79603"/>
                  </a:lnTo>
                  <a:lnTo>
                    <a:pt x="45986" y="79603"/>
                  </a:lnTo>
                  <a:lnTo>
                    <a:pt x="45986" y="61760"/>
                  </a:lnTo>
                  <a:lnTo>
                    <a:pt x="52870" y="61760"/>
                  </a:lnTo>
                  <a:lnTo>
                    <a:pt x="52870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082398" y="5837758"/>
              <a:ext cx="54610" cy="120650"/>
            </a:xfrm>
            <a:custGeom>
              <a:avLst/>
              <a:gdLst/>
              <a:ahLst/>
              <a:cxnLst/>
              <a:rect l="l" t="t" r="r" b="b"/>
              <a:pathLst>
                <a:path w="54610" h="120650">
                  <a:moveTo>
                    <a:pt x="23380" y="4800"/>
                  </a:moveTo>
                  <a:lnTo>
                    <a:pt x="44640" y="4800"/>
                  </a:lnTo>
                  <a:lnTo>
                    <a:pt x="44640" y="0"/>
                  </a:lnTo>
                  <a:lnTo>
                    <a:pt x="52870" y="0"/>
                  </a:lnTo>
                  <a:lnTo>
                    <a:pt x="52870" y="61760"/>
                  </a:lnTo>
                  <a:lnTo>
                    <a:pt x="45986" y="61760"/>
                  </a:lnTo>
                  <a:lnTo>
                    <a:pt x="45986" y="79603"/>
                  </a:lnTo>
                  <a:lnTo>
                    <a:pt x="50812" y="79603"/>
                  </a:lnTo>
                  <a:lnTo>
                    <a:pt x="50812" y="95376"/>
                  </a:lnTo>
                  <a:lnTo>
                    <a:pt x="54229" y="95376"/>
                  </a:lnTo>
                  <a:lnTo>
                    <a:pt x="54229" y="120091"/>
                  </a:lnTo>
                  <a:lnTo>
                    <a:pt x="32981" y="120091"/>
                  </a:lnTo>
                  <a:lnTo>
                    <a:pt x="32981" y="113919"/>
                  </a:lnTo>
                  <a:lnTo>
                    <a:pt x="21310" y="113919"/>
                  </a:lnTo>
                  <a:lnTo>
                    <a:pt x="21310" y="120091"/>
                  </a:lnTo>
                  <a:lnTo>
                    <a:pt x="0" y="120091"/>
                  </a:lnTo>
                  <a:lnTo>
                    <a:pt x="0" y="95376"/>
                  </a:lnTo>
                  <a:lnTo>
                    <a:pt x="3467" y="95376"/>
                  </a:lnTo>
                  <a:lnTo>
                    <a:pt x="3467" y="79603"/>
                  </a:lnTo>
                  <a:lnTo>
                    <a:pt x="8267" y="79603"/>
                  </a:lnTo>
                  <a:lnTo>
                    <a:pt x="8267" y="61760"/>
                  </a:lnTo>
                  <a:lnTo>
                    <a:pt x="1409" y="61760"/>
                  </a:lnTo>
                  <a:lnTo>
                    <a:pt x="1409" y="0"/>
                  </a:lnTo>
                  <a:lnTo>
                    <a:pt x="9626" y="0"/>
                  </a:lnTo>
                  <a:lnTo>
                    <a:pt x="9626" y="4800"/>
                  </a:lnTo>
                  <a:lnTo>
                    <a:pt x="30899" y="4800"/>
                  </a:lnTo>
                </a:path>
                <a:path w="54610" h="120650">
                  <a:moveTo>
                    <a:pt x="23380" y="4800"/>
                  </a:moveTo>
                  <a:lnTo>
                    <a:pt x="44640" y="4800"/>
                  </a:lnTo>
                  <a:lnTo>
                    <a:pt x="44640" y="0"/>
                  </a:lnTo>
                  <a:lnTo>
                    <a:pt x="52870" y="0"/>
                  </a:lnTo>
                  <a:lnTo>
                    <a:pt x="52870" y="61760"/>
                  </a:lnTo>
                  <a:lnTo>
                    <a:pt x="45986" y="61760"/>
                  </a:lnTo>
                  <a:lnTo>
                    <a:pt x="45986" y="79603"/>
                  </a:lnTo>
                  <a:lnTo>
                    <a:pt x="50812" y="79603"/>
                  </a:lnTo>
                  <a:lnTo>
                    <a:pt x="50812" y="95376"/>
                  </a:lnTo>
                  <a:lnTo>
                    <a:pt x="54229" y="95376"/>
                  </a:lnTo>
                  <a:lnTo>
                    <a:pt x="54229" y="120091"/>
                  </a:lnTo>
                  <a:lnTo>
                    <a:pt x="32981" y="120091"/>
                  </a:lnTo>
                  <a:lnTo>
                    <a:pt x="32981" y="113919"/>
                  </a:lnTo>
                  <a:lnTo>
                    <a:pt x="21310" y="113919"/>
                  </a:lnTo>
                  <a:lnTo>
                    <a:pt x="21310" y="120091"/>
                  </a:lnTo>
                  <a:lnTo>
                    <a:pt x="0" y="120091"/>
                  </a:lnTo>
                  <a:lnTo>
                    <a:pt x="0" y="95376"/>
                  </a:lnTo>
                  <a:lnTo>
                    <a:pt x="3467" y="95376"/>
                  </a:lnTo>
                  <a:lnTo>
                    <a:pt x="3467" y="79603"/>
                  </a:lnTo>
                  <a:lnTo>
                    <a:pt x="8267" y="79603"/>
                  </a:lnTo>
                  <a:lnTo>
                    <a:pt x="8267" y="61760"/>
                  </a:lnTo>
                  <a:lnTo>
                    <a:pt x="1409" y="61760"/>
                  </a:lnTo>
                  <a:lnTo>
                    <a:pt x="1409" y="0"/>
                  </a:lnTo>
                  <a:lnTo>
                    <a:pt x="9626" y="0"/>
                  </a:lnTo>
                  <a:lnTo>
                    <a:pt x="9626" y="4800"/>
                  </a:lnTo>
                  <a:lnTo>
                    <a:pt x="30899" y="480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086538" y="6224777"/>
              <a:ext cx="45720" cy="222885"/>
            </a:xfrm>
            <a:custGeom>
              <a:avLst/>
              <a:gdLst/>
              <a:ahLst/>
              <a:cxnLst/>
              <a:rect l="l" t="t" r="r" b="b"/>
              <a:pathLst>
                <a:path w="45720" h="222885">
                  <a:moveTo>
                    <a:pt x="45275" y="0"/>
                  </a:moveTo>
                  <a:lnTo>
                    <a:pt x="0" y="0"/>
                  </a:lnTo>
                  <a:lnTo>
                    <a:pt x="0" y="222313"/>
                  </a:lnTo>
                  <a:lnTo>
                    <a:pt x="45275" y="222313"/>
                  </a:lnTo>
                  <a:lnTo>
                    <a:pt x="4527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086538" y="6224777"/>
              <a:ext cx="45720" cy="222885"/>
            </a:xfrm>
            <a:custGeom>
              <a:avLst/>
              <a:gdLst/>
              <a:ahLst/>
              <a:cxnLst/>
              <a:rect l="l" t="t" r="r" b="b"/>
              <a:pathLst>
                <a:path w="45720" h="222885">
                  <a:moveTo>
                    <a:pt x="0" y="222313"/>
                  </a:moveTo>
                  <a:lnTo>
                    <a:pt x="45275" y="222313"/>
                  </a:lnTo>
                  <a:lnTo>
                    <a:pt x="45275" y="0"/>
                  </a:lnTo>
                  <a:lnTo>
                    <a:pt x="0" y="0"/>
                  </a:lnTo>
                  <a:lnTo>
                    <a:pt x="0" y="222313"/>
                  </a:lnTo>
                  <a:close/>
                </a:path>
                <a:path w="45720" h="222885">
                  <a:moveTo>
                    <a:pt x="0" y="222313"/>
                  </a:moveTo>
                  <a:lnTo>
                    <a:pt x="45275" y="222313"/>
                  </a:lnTo>
                  <a:lnTo>
                    <a:pt x="45275" y="0"/>
                  </a:lnTo>
                  <a:lnTo>
                    <a:pt x="0" y="0"/>
                  </a:lnTo>
                  <a:lnTo>
                    <a:pt x="0" y="22231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076937" y="5966307"/>
              <a:ext cx="56515" cy="58419"/>
            </a:xfrm>
            <a:custGeom>
              <a:avLst/>
              <a:gdLst/>
              <a:ahLst/>
              <a:cxnLst/>
              <a:rect l="l" t="t" r="r" b="b"/>
              <a:pathLst>
                <a:path w="56514" h="58420">
                  <a:moveTo>
                    <a:pt x="56273" y="0"/>
                  </a:moveTo>
                  <a:lnTo>
                    <a:pt x="0" y="0"/>
                  </a:lnTo>
                  <a:lnTo>
                    <a:pt x="0" y="58089"/>
                  </a:lnTo>
                  <a:lnTo>
                    <a:pt x="56273" y="58089"/>
                  </a:lnTo>
                  <a:lnTo>
                    <a:pt x="56273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076937" y="5966307"/>
              <a:ext cx="56515" cy="58419"/>
            </a:xfrm>
            <a:custGeom>
              <a:avLst/>
              <a:gdLst/>
              <a:ahLst/>
              <a:cxnLst/>
              <a:rect l="l" t="t" r="r" b="b"/>
              <a:pathLst>
                <a:path w="56514" h="58420">
                  <a:moveTo>
                    <a:pt x="0" y="58089"/>
                  </a:moveTo>
                  <a:lnTo>
                    <a:pt x="56273" y="58089"/>
                  </a:lnTo>
                  <a:lnTo>
                    <a:pt x="56273" y="0"/>
                  </a:lnTo>
                  <a:lnTo>
                    <a:pt x="0" y="0"/>
                  </a:lnTo>
                  <a:lnTo>
                    <a:pt x="0" y="5808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079236" y="6113614"/>
              <a:ext cx="59055" cy="113030"/>
            </a:xfrm>
            <a:custGeom>
              <a:avLst/>
              <a:gdLst/>
              <a:ahLst/>
              <a:cxnLst/>
              <a:rect l="l" t="t" r="r" b="b"/>
              <a:pathLst>
                <a:path w="59054" h="113029">
                  <a:moveTo>
                    <a:pt x="36106" y="0"/>
                  </a:moveTo>
                  <a:lnTo>
                    <a:pt x="22453" y="0"/>
                  </a:lnTo>
                  <a:lnTo>
                    <a:pt x="16916" y="5537"/>
                  </a:lnTo>
                  <a:lnTo>
                    <a:pt x="16916" y="12357"/>
                  </a:lnTo>
                  <a:lnTo>
                    <a:pt x="0" y="12357"/>
                  </a:lnTo>
                  <a:lnTo>
                    <a:pt x="0" y="112534"/>
                  </a:lnTo>
                  <a:lnTo>
                    <a:pt x="59029" y="111620"/>
                  </a:lnTo>
                  <a:lnTo>
                    <a:pt x="59029" y="12357"/>
                  </a:lnTo>
                  <a:lnTo>
                    <a:pt x="41630" y="12357"/>
                  </a:lnTo>
                  <a:lnTo>
                    <a:pt x="41630" y="5537"/>
                  </a:lnTo>
                  <a:lnTo>
                    <a:pt x="36106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079236" y="6113614"/>
              <a:ext cx="59055" cy="113030"/>
            </a:xfrm>
            <a:custGeom>
              <a:avLst/>
              <a:gdLst/>
              <a:ahLst/>
              <a:cxnLst/>
              <a:rect l="l" t="t" r="r" b="b"/>
              <a:pathLst>
                <a:path w="59054" h="113029">
                  <a:moveTo>
                    <a:pt x="59029" y="111620"/>
                  </a:moveTo>
                  <a:lnTo>
                    <a:pt x="59029" y="12357"/>
                  </a:lnTo>
                  <a:lnTo>
                    <a:pt x="41630" y="12357"/>
                  </a:lnTo>
                  <a:lnTo>
                    <a:pt x="41630" y="5537"/>
                  </a:lnTo>
                  <a:lnTo>
                    <a:pt x="36106" y="0"/>
                  </a:lnTo>
                  <a:lnTo>
                    <a:pt x="29298" y="0"/>
                  </a:lnTo>
                  <a:lnTo>
                    <a:pt x="22453" y="0"/>
                  </a:lnTo>
                  <a:lnTo>
                    <a:pt x="16916" y="5537"/>
                  </a:lnTo>
                  <a:lnTo>
                    <a:pt x="16916" y="12357"/>
                  </a:lnTo>
                  <a:lnTo>
                    <a:pt x="0" y="12357"/>
                  </a:lnTo>
                  <a:lnTo>
                    <a:pt x="0" y="112534"/>
                  </a:lnTo>
                  <a:lnTo>
                    <a:pt x="59029" y="111620"/>
                  </a:lnTo>
                  <a:close/>
                </a:path>
                <a:path w="59054" h="113029">
                  <a:moveTo>
                    <a:pt x="59029" y="111620"/>
                  </a:moveTo>
                  <a:lnTo>
                    <a:pt x="59029" y="12357"/>
                  </a:lnTo>
                  <a:lnTo>
                    <a:pt x="41630" y="12357"/>
                  </a:lnTo>
                  <a:lnTo>
                    <a:pt x="41630" y="5537"/>
                  </a:lnTo>
                  <a:lnTo>
                    <a:pt x="36106" y="0"/>
                  </a:lnTo>
                  <a:lnTo>
                    <a:pt x="29298" y="0"/>
                  </a:lnTo>
                  <a:lnTo>
                    <a:pt x="22453" y="0"/>
                  </a:lnTo>
                  <a:lnTo>
                    <a:pt x="16916" y="5537"/>
                  </a:lnTo>
                  <a:lnTo>
                    <a:pt x="16916" y="12357"/>
                  </a:lnTo>
                  <a:lnTo>
                    <a:pt x="0" y="12357"/>
                  </a:lnTo>
                  <a:lnTo>
                    <a:pt x="0" y="112534"/>
                  </a:lnTo>
                  <a:lnTo>
                    <a:pt x="59029" y="11162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484213" y="5412447"/>
              <a:ext cx="70167" cy="69964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6409055" y="7013905"/>
              <a:ext cx="725170" cy="42545"/>
            </a:xfrm>
            <a:custGeom>
              <a:avLst/>
              <a:gdLst/>
              <a:ahLst/>
              <a:cxnLst/>
              <a:rect l="l" t="t" r="r" b="b"/>
              <a:pathLst>
                <a:path w="725170" h="42545">
                  <a:moveTo>
                    <a:pt x="725068" y="0"/>
                  </a:moveTo>
                  <a:lnTo>
                    <a:pt x="0" y="0"/>
                  </a:lnTo>
                  <a:lnTo>
                    <a:pt x="0" y="42075"/>
                  </a:lnTo>
                  <a:lnTo>
                    <a:pt x="725068" y="42075"/>
                  </a:lnTo>
                  <a:lnTo>
                    <a:pt x="725068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409067" y="7013905"/>
              <a:ext cx="725170" cy="42545"/>
            </a:xfrm>
            <a:custGeom>
              <a:avLst/>
              <a:gdLst/>
              <a:ahLst/>
              <a:cxnLst/>
              <a:rect l="l" t="t" r="r" b="b"/>
              <a:pathLst>
                <a:path w="725170" h="42545">
                  <a:moveTo>
                    <a:pt x="725055" y="42075"/>
                  </a:moveTo>
                  <a:lnTo>
                    <a:pt x="0" y="42075"/>
                  </a:lnTo>
                  <a:lnTo>
                    <a:pt x="0" y="0"/>
                  </a:lnTo>
                  <a:lnTo>
                    <a:pt x="725055" y="0"/>
                  </a:lnTo>
                  <a:lnTo>
                    <a:pt x="725055" y="4207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993688" y="7013905"/>
              <a:ext cx="367030" cy="42545"/>
            </a:xfrm>
            <a:custGeom>
              <a:avLst/>
              <a:gdLst/>
              <a:ahLst/>
              <a:cxnLst/>
              <a:rect l="l" t="t" r="r" b="b"/>
              <a:pathLst>
                <a:path w="367029" h="42545">
                  <a:moveTo>
                    <a:pt x="366433" y="0"/>
                  </a:moveTo>
                  <a:lnTo>
                    <a:pt x="0" y="0"/>
                  </a:lnTo>
                  <a:lnTo>
                    <a:pt x="0" y="42075"/>
                  </a:lnTo>
                  <a:lnTo>
                    <a:pt x="366433" y="42075"/>
                  </a:lnTo>
                  <a:lnTo>
                    <a:pt x="366433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993688" y="7013905"/>
              <a:ext cx="367030" cy="42545"/>
            </a:xfrm>
            <a:custGeom>
              <a:avLst/>
              <a:gdLst/>
              <a:ahLst/>
              <a:cxnLst/>
              <a:rect l="l" t="t" r="r" b="b"/>
              <a:pathLst>
                <a:path w="367029" h="42545">
                  <a:moveTo>
                    <a:pt x="366433" y="42075"/>
                  </a:moveTo>
                  <a:lnTo>
                    <a:pt x="0" y="42075"/>
                  </a:lnTo>
                  <a:lnTo>
                    <a:pt x="0" y="0"/>
                  </a:lnTo>
                  <a:lnTo>
                    <a:pt x="366433" y="0"/>
                  </a:lnTo>
                  <a:lnTo>
                    <a:pt x="366433" y="4207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099363" y="5352389"/>
              <a:ext cx="34925" cy="1703705"/>
            </a:xfrm>
            <a:custGeom>
              <a:avLst/>
              <a:gdLst/>
              <a:ahLst/>
              <a:cxnLst/>
              <a:rect l="l" t="t" r="r" b="b"/>
              <a:pathLst>
                <a:path w="34925" h="1703704">
                  <a:moveTo>
                    <a:pt x="34759" y="0"/>
                  </a:moveTo>
                  <a:lnTo>
                    <a:pt x="0" y="0"/>
                  </a:lnTo>
                  <a:lnTo>
                    <a:pt x="0" y="1661515"/>
                  </a:lnTo>
                  <a:lnTo>
                    <a:pt x="34759" y="1703590"/>
                  </a:lnTo>
                  <a:lnTo>
                    <a:pt x="34759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7099363" y="5352389"/>
              <a:ext cx="34925" cy="1703705"/>
            </a:xfrm>
            <a:custGeom>
              <a:avLst/>
              <a:gdLst/>
              <a:ahLst/>
              <a:cxnLst/>
              <a:rect l="l" t="t" r="r" b="b"/>
              <a:pathLst>
                <a:path w="34925" h="1703704">
                  <a:moveTo>
                    <a:pt x="0" y="1661515"/>
                  </a:moveTo>
                  <a:lnTo>
                    <a:pt x="34759" y="1703590"/>
                  </a:lnTo>
                  <a:lnTo>
                    <a:pt x="34759" y="0"/>
                  </a:lnTo>
                  <a:lnTo>
                    <a:pt x="0" y="0"/>
                  </a:lnTo>
                  <a:lnTo>
                    <a:pt x="0" y="166151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405626" y="6510235"/>
              <a:ext cx="716280" cy="56515"/>
            </a:xfrm>
            <a:custGeom>
              <a:avLst/>
              <a:gdLst/>
              <a:ahLst/>
              <a:cxnLst/>
              <a:rect l="l" t="t" r="r" b="b"/>
              <a:pathLst>
                <a:path w="716279" h="56515">
                  <a:moveTo>
                    <a:pt x="715695" y="0"/>
                  </a:moveTo>
                  <a:lnTo>
                    <a:pt x="0" y="0"/>
                  </a:lnTo>
                  <a:lnTo>
                    <a:pt x="0" y="56261"/>
                  </a:lnTo>
                  <a:lnTo>
                    <a:pt x="715695" y="56261"/>
                  </a:lnTo>
                  <a:lnTo>
                    <a:pt x="71569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405626" y="6510248"/>
              <a:ext cx="716280" cy="56515"/>
            </a:xfrm>
            <a:custGeom>
              <a:avLst/>
              <a:gdLst/>
              <a:ahLst/>
              <a:cxnLst/>
              <a:rect l="l" t="t" r="r" b="b"/>
              <a:pathLst>
                <a:path w="716279" h="56515">
                  <a:moveTo>
                    <a:pt x="0" y="56248"/>
                  </a:moveTo>
                  <a:lnTo>
                    <a:pt x="715695" y="56248"/>
                  </a:lnTo>
                  <a:lnTo>
                    <a:pt x="715695" y="0"/>
                  </a:lnTo>
                  <a:lnTo>
                    <a:pt x="0" y="0"/>
                  </a:lnTo>
                  <a:lnTo>
                    <a:pt x="0" y="5624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327406" y="6514363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34302" y="0"/>
                  </a:moveTo>
                  <a:lnTo>
                    <a:pt x="0" y="0"/>
                  </a:lnTo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327406" y="6514363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34302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409067" y="6514363"/>
              <a:ext cx="704215" cy="0"/>
            </a:xfrm>
            <a:custGeom>
              <a:avLst/>
              <a:gdLst/>
              <a:ahLst/>
              <a:cxnLst/>
              <a:rect l="l" t="t" r="r" b="b"/>
              <a:pathLst>
                <a:path w="704215">
                  <a:moveTo>
                    <a:pt x="704011" y="0"/>
                  </a:moveTo>
                  <a:lnTo>
                    <a:pt x="0" y="0"/>
                  </a:lnTo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409067" y="6514363"/>
              <a:ext cx="704215" cy="0"/>
            </a:xfrm>
            <a:custGeom>
              <a:avLst/>
              <a:gdLst/>
              <a:ahLst/>
              <a:cxnLst/>
              <a:rect l="l" t="t" r="r" b="b"/>
              <a:pathLst>
                <a:path w="704215">
                  <a:moveTo>
                    <a:pt x="704011" y="0"/>
                  </a:moveTo>
                  <a:lnTo>
                    <a:pt x="0" y="0"/>
                  </a:lnTo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409067" y="6514363"/>
              <a:ext cx="704215" cy="0"/>
            </a:xfrm>
            <a:custGeom>
              <a:avLst/>
              <a:gdLst/>
              <a:ahLst/>
              <a:cxnLst/>
              <a:rect l="l" t="t" r="r" b="b"/>
              <a:pathLst>
                <a:path w="704215">
                  <a:moveTo>
                    <a:pt x="70401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47788" y="6509448"/>
              <a:ext cx="66065" cy="70192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6409067" y="6522580"/>
              <a:ext cx="31750" cy="55244"/>
            </a:xfrm>
            <a:custGeom>
              <a:avLst/>
              <a:gdLst/>
              <a:ahLst/>
              <a:cxnLst/>
              <a:rect l="l" t="t" r="r" b="b"/>
              <a:pathLst>
                <a:path w="31750" h="55245">
                  <a:moveTo>
                    <a:pt x="31546" y="0"/>
                  </a:moveTo>
                  <a:lnTo>
                    <a:pt x="0" y="0"/>
                  </a:lnTo>
                  <a:lnTo>
                    <a:pt x="0" y="54902"/>
                  </a:lnTo>
                  <a:lnTo>
                    <a:pt x="31546" y="54902"/>
                  </a:lnTo>
                  <a:lnTo>
                    <a:pt x="31546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409067" y="6522580"/>
              <a:ext cx="31750" cy="55244"/>
            </a:xfrm>
            <a:custGeom>
              <a:avLst/>
              <a:gdLst/>
              <a:ahLst/>
              <a:cxnLst/>
              <a:rect l="l" t="t" r="r" b="b"/>
              <a:pathLst>
                <a:path w="31750" h="55245">
                  <a:moveTo>
                    <a:pt x="0" y="0"/>
                  </a:moveTo>
                  <a:lnTo>
                    <a:pt x="31546" y="0"/>
                  </a:lnTo>
                  <a:lnTo>
                    <a:pt x="31546" y="54902"/>
                  </a:lnTo>
                  <a:lnTo>
                    <a:pt x="0" y="54902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406311" y="5468581"/>
              <a:ext cx="545465" cy="1212215"/>
            </a:xfrm>
            <a:custGeom>
              <a:avLst/>
              <a:gdLst/>
              <a:ahLst/>
              <a:cxnLst/>
              <a:rect l="l" t="t" r="r" b="b"/>
              <a:pathLst>
                <a:path w="545465" h="1212215">
                  <a:moveTo>
                    <a:pt x="492696" y="0"/>
                  </a:moveTo>
                  <a:lnTo>
                    <a:pt x="225069" y="0"/>
                  </a:lnTo>
                  <a:lnTo>
                    <a:pt x="225069" y="50787"/>
                  </a:lnTo>
                  <a:lnTo>
                    <a:pt x="196278" y="50787"/>
                  </a:lnTo>
                  <a:lnTo>
                    <a:pt x="196278" y="166065"/>
                  </a:lnTo>
                  <a:lnTo>
                    <a:pt x="170179" y="166065"/>
                  </a:lnTo>
                  <a:lnTo>
                    <a:pt x="170179" y="268998"/>
                  </a:lnTo>
                  <a:lnTo>
                    <a:pt x="192138" y="268998"/>
                  </a:lnTo>
                  <a:lnTo>
                    <a:pt x="192138" y="478967"/>
                  </a:lnTo>
                  <a:lnTo>
                    <a:pt x="168808" y="478967"/>
                  </a:lnTo>
                  <a:lnTo>
                    <a:pt x="168808" y="532485"/>
                  </a:lnTo>
                  <a:lnTo>
                    <a:pt x="192138" y="532485"/>
                  </a:lnTo>
                  <a:lnTo>
                    <a:pt x="192138" y="793242"/>
                  </a:lnTo>
                  <a:lnTo>
                    <a:pt x="171551" y="793242"/>
                  </a:lnTo>
                  <a:lnTo>
                    <a:pt x="171551" y="812469"/>
                  </a:lnTo>
                  <a:lnTo>
                    <a:pt x="16459" y="812469"/>
                  </a:lnTo>
                  <a:lnTo>
                    <a:pt x="16459" y="787755"/>
                  </a:lnTo>
                  <a:lnTo>
                    <a:pt x="0" y="787755"/>
                  </a:lnTo>
                  <a:lnTo>
                    <a:pt x="0" y="911275"/>
                  </a:lnTo>
                  <a:lnTo>
                    <a:pt x="17843" y="911275"/>
                  </a:lnTo>
                  <a:lnTo>
                    <a:pt x="17843" y="898906"/>
                  </a:lnTo>
                  <a:lnTo>
                    <a:pt x="194881" y="898906"/>
                  </a:lnTo>
                  <a:lnTo>
                    <a:pt x="194881" y="1107528"/>
                  </a:lnTo>
                  <a:lnTo>
                    <a:pt x="170179" y="1107528"/>
                  </a:lnTo>
                  <a:lnTo>
                    <a:pt x="170179" y="1159687"/>
                  </a:lnTo>
                  <a:lnTo>
                    <a:pt x="194881" y="1159687"/>
                  </a:lnTo>
                  <a:lnTo>
                    <a:pt x="194881" y="1211821"/>
                  </a:lnTo>
                  <a:lnTo>
                    <a:pt x="516026" y="1211821"/>
                  </a:lnTo>
                  <a:lnTo>
                    <a:pt x="516026" y="1162443"/>
                  </a:lnTo>
                  <a:lnTo>
                    <a:pt x="544842" y="1162443"/>
                  </a:lnTo>
                  <a:lnTo>
                    <a:pt x="544842" y="1103426"/>
                  </a:lnTo>
                  <a:lnTo>
                    <a:pt x="516026" y="1103426"/>
                  </a:lnTo>
                  <a:lnTo>
                    <a:pt x="516026" y="912634"/>
                  </a:lnTo>
                  <a:lnTo>
                    <a:pt x="518794" y="808355"/>
                  </a:lnTo>
                  <a:lnTo>
                    <a:pt x="518794" y="537984"/>
                  </a:lnTo>
                  <a:lnTo>
                    <a:pt x="543458" y="537984"/>
                  </a:lnTo>
                  <a:lnTo>
                    <a:pt x="543458" y="474865"/>
                  </a:lnTo>
                  <a:lnTo>
                    <a:pt x="520128" y="474865"/>
                  </a:lnTo>
                  <a:lnTo>
                    <a:pt x="520128" y="273113"/>
                  </a:lnTo>
                  <a:lnTo>
                    <a:pt x="542112" y="273113"/>
                  </a:lnTo>
                  <a:lnTo>
                    <a:pt x="542112" y="163322"/>
                  </a:lnTo>
                  <a:lnTo>
                    <a:pt x="517385" y="163322"/>
                  </a:lnTo>
                  <a:lnTo>
                    <a:pt x="517385" y="59029"/>
                  </a:lnTo>
                  <a:lnTo>
                    <a:pt x="492696" y="59029"/>
                  </a:lnTo>
                  <a:lnTo>
                    <a:pt x="4926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406311" y="5468581"/>
              <a:ext cx="545465" cy="1212215"/>
            </a:xfrm>
            <a:custGeom>
              <a:avLst/>
              <a:gdLst/>
              <a:ahLst/>
              <a:cxnLst/>
              <a:rect l="l" t="t" r="r" b="b"/>
              <a:pathLst>
                <a:path w="545465" h="1212215">
                  <a:moveTo>
                    <a:pt x="518794" y="808355"/>
                  </a:moveTo>
                  <a:lnTo>
                    <a:pt x="518794" y="537984"/>
                  </a:lnTo>
                  <a:lnTo>
                    <a:pt x="543458" y="537984"/>
                  </a:lnTo>
                  <a:lnTo>
                    <a:pt x="543458" y="474865"/>
                  </a:lnTo>
                  <a:lnTo>
                    <a:pt x="520128" y="474865"/>
                  </a:lnTo>
                  <a:lnTo>
                    <a:pt x="520128" y="273113"/>
                  </a:lnTo>
                  <a:lnTo>
                    <a:pt x="542112" y="273113"/>
                  </a:lnTo>
                  <a:lnTo>
                    <a:pt x="542112" y="163322"/>
                  </a:lnTo>
                  <a:lnTo>
                    <a:pt x="517385" y="163322"/>
                  </a:lnTo>
                  <a:lnTo>
                    <a:pt x="517385" y="59029"/>
                  </a:lnTo>
                  <a:lnTo>
                    <a:pt x="492696" y="59029"/>
                  </a:lnTo>
                  <a:lnTo>
                    <a:pt x="492696" y="0"/>
                  </a:lnTo>
                  <a:lnTo>
                    <a:pt x="225069" y="0"/>
                  </a:lnTo>
                  <a:lnTo>
                    <a:pt x="225069" y="50787"/>
                  </a:lnTo>
                  <a:lnTo>
                    <a:pt x="196278" y="50787"/>
                  </a:lnTo>
                  <a:lnTo>
                    <a:pt x="196278" y="166065"/>
                  </a:lnTo>
                  <a:lnTo>
                    <a:pt x="170179" y="166065"/>
                  </a:lnTo>
                  <a:lnTo>
                    <a:pt x="170179" y="268998"/>
                  </a:lnTo>
                  <a:lnTo>
                    <a:pt x="192138" y="268998"/>
                  </a:lnTo>
                  <a:lnTo>
                    <a:pt x="192138" y="478967"/>
                  </a:lnTo>
                  <a:lnTo>
                    <a:pt x="168808" y="478967"/>
                  </a:lnTo>
                  <a:lnTo>
                    <a:pt x="168808" y="532485"/>
                  </a:lnTo>
                  <a:lnTo>
                    <a:pt x="192138" y="532485"/>
                  </a:lnTo>
                  <a:lnTo>
                    <a:pt x="192138" y="793242"/>
                  </a:lnTo>
                  <a:lnTo>
                    <a:pt x="171551" y="793242"/>
                  </a:lnTo>
                  <a:lnTo>
                    <a:pt x="171551" y="812469"/>
                  </a:lnTo>
                  <a:lnTo>
                    <a:pt x="16459" y="812469"/>
                  </a:lnTo>
                  <a:lnTo>
                    <a:pt x="16459" y="787755"/>
                  </a:lnTo>
                  <a:lnTo>
                    <a:pt x="0" y="787755"/>
                  </a:lnTo>
                  <a:lnTo>
                    <a:pt x="0" y="911275"/>
                  </a:lnTo>
                  <a:lnTo>
                    <a:pt x="17843" y="911275"/>
                  </a:lnTo>
                  <a:lnTo>
                    <a:pt x="17843" y="898906"/>
                  </a:lnTo>
                  <a:lnTo>
                    <a:pt x="194881" y="898906"/>
                  </a:lnTo>
                  <a:lnTo>
                    <a:pt x="194881" y="1107528"/>
                  </a:lnTo>
                  <a:lnTo>
                    <a:pt x="170179" y="1107528"/>
                  </a:lnTo>
                  <a:lnTo>
                    <a:pt x="170179" y="1159687"/>
                  </a:lnTo>
                  <a:lnTo>
                    <a:pt x="194881" y="1159687"/>
                  </a:lnTo>
                  <a:lnTo>
                    <a:pt x="194881" y="1211821"/>
                  </a:lnTo>
                  <a:lnTo>
                    <a:pt x="516026" y="1211821"/>
                  </a:lnTo>
                  <a:lnTo>
                    <a:pt x="516026" y="1162443"/>
                  </a:lnTo>
                  <a:lnTo>
                    <a:pt x="544842" y="1162443"/>
                  </a:lnTo>
                  <a:lnTo>
                    <a:pt x="544842" y="1103426"/>
                  </a:lnTo>
                  <a:lnTo>
                    <a:pt x="516026" y="1103426"/>
                  </a:lnTo>
                  <a:lnTo>
                    <a:pt x="516026" y="912634"/>
                  </a:lnTo>
                </a:path>
                <a:path w="545465" h="1212215">
                  <a:moveTo>
                    <a:pt x="471665" y="7340"/>
                  </a:moveTo>
                  <a:lnTo>
                    <a:pt x="471665" y="1198549"/>
                  </a:lnTo>
                </a:path>
                <a:path w="545465" h="1212215">
                  <a:moveTo>
                    <a:pt x="237426" y="7340"/>
                  </a:moveTo>
                  <a:lnTo>
                    <a:pt x="237426" y="120039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654736" y="6274866"/>
              <a:ext cx="214629" cy="105410"/>
            </a:xfrm>
            <a:custGeom>
              <a:avLst/>
              <a:gdLst/>
              <a:ahLst/>
              <a:cxnLst/>
              <a:rect l="l" t="t" r="r" b="b"/>
              <a:pathLst>
                <a:path w="214629" h="105410">
                  <a:moveTo>
                    <a:pt x="129692" y="673"/>
                  </a:moveTo>
                  <a:lnTo>
                    <a:pt x="45961" y="673"/>
                  </a:lnTo>
                  <a:lnTo>
                    <a:pt x="0" y="673"/>
                  </a:lnTo>
                  <a:lnTo>
                    <a:pt x="0" y="104990"/>
                  </a:lnTo>
                  <a:lnTo>
                    <a:pt x="45961" y="104990"/>
                  </a:lnTo>
                  <a:lnTo>
                    <a:pt x="45961" y="102920"/>
                  </a:lnTo>
                  <a:lnTo>
                    <a:pt x="129692" y="102920"/>
                  </a:lnTo>
                  <a:lnTo>
                    <a:pt x="129692" y="673"/>
                  </a:lnTo>
                  <a:close/>
                </a:path>
                <a:path w="214629" h="105410">
                  <a:moveTo>
                    <a:pt x="214083" y="0"/>
                  </a:moveTo>
                  <a:lnTo>
                    <a:pt x="129705" y="0"/>
                  </a:lnTo>
                  <a:lnTo>
                    <a:pt x="129705" y="102920"/>
                  </a:lnTo>
                  <a:lnTo>
                    <a:pt x="214083" y="102920"/>
                  </a:lnTo>
                  <a:lnTo>
                    <a:pt x="2140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813219" y="6278994"/>
              <a:ext cx="10795" cy="48895"/>
            </a:xfrm>
            <a:custGeom>
              <a:avLst/>
              <a:gdLst/>
              <a:ahLst/>
              <a:cxnLst/>
              <a:rect l="l" t="t" r="r" b="b"/>
              <a:pathLst>
                <a:path w="10795" h="48895">
                  <a:moveTo>
                    <a:pt x="10299" y="0"/>
                  </a:moveTo>
                  <a:lnTo>
                    <a:pt x="0" y="0"/>
                  </a:lnTo>
                  <a:lnTo>
                    <a:pt x="0" y="48717"/>
                  </a:lnTo>
                  <a:lnTo>
                    <a:pt x="10299" y="48717"/>
                  </a:lnTo>
                  <a:lnTo>
                    <a:pt x="10299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791274" y="6289281"/>
              <a:ext cx="13335" cy="33655"/>
            </a:xfrm>
            <a:custGeom>
              <a:avLst/>
              <a:gdLst/>
              <a:ahLst/>
              <a:cxnLst/>
              <a:rect l="l" t="t" r="r" b="b"/>
              <a:pathLst>
                <a:path w="13334" h="33654">
                  <a:moveTo>
                    <a:pt x="13017" y="0"/>
                  </a:moveTo>
                  <a:lnTo>
                    <a:pt x="0" y="0"/>
                  </a:lnTo>
                  <a:lnTo>
                    <a:pt x="0" y="33616"/>
                  </a:lnTo>
                  <a:lnTo>
                    <a:pt x="13017" y="33616"/>
                  </a:lnTo>
                  <a:lnTo>
                    <a:pt x="13017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655054" y="6509181"/>
              <a:ext cx="217170" cy="147955"/>
            </a:xfrm>
            <a:custGeom>
              <a:avLst/>
              <a:gdLst/>
              <a:ahLst/>
              <a:cxnLst/>
              <a:rect l="l" t="t" r="r" b="b"/>
              <a:pathLst>
                <a:path w="217170" h="147954">
                  <a:moveTo>
                    <a:pt x="216623" y="0"/>
                  </a:moveTo>
                  <a:lnTo>
                    <a:pt x="584" y="0"/>
                  </a:lnTo>
                  <a:lnTo>
                    <a:pt x="0" y="96139"/>
                  </a:lnTo>
                  <a:lnTo>
                    <a:pt x="117690" y="96139"/>
                  </a:lnTo>
                  <a:lnTo>
                    <a:pt x="117690" y="147904"/>
                  </a:lnTo>
                  <a:lnTo>
                    <a:pt x="216496" y="147904"/>
                  </a:lnTo>
                  <a:lnTo>
                    <a:pt x="216496" y="96139"/>
                  </a:lnTo>
                  <a:lnTo>
                    <a:pt x="216623" y="96139"/>
                  </a:lnTo>
                  <a:lnTo>
                    <a:pt x="2166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740385" y="6576428"/>
              <a:ext cx="45085" cy="24765"/>
            </a:xfrm>
            <a:custGeom>
              <a:avLst/>
              <a:gdLst/>
              <a:ahLst/>
              <a:cxnLst/>
              <a:rect l="l" t="t" r="r" b="b"/>
              <a:pathLst>
                <a:path w="45084" h="24765">
                  <a:moveTo>
                    <a:pt x="44894" y="0"/>
                  </a:moveTo>
                  <a:lnTo>
                    <a:pt x="0" y="0"/>
                  </a:lnTo>
                  <a:lnTo>
                    <a:pt x="0" y="24231"/>
                  </a:lnTo>
                  <a:lnTo>
                    <a:pt x="44894" y="24231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740385" y="6600647"/>
              <a:ext cx="45085" cy="12700"/>
            </a:xfrm>
            <a:custGeom>
              <a:avLst/>
              <a:gdLst/>
              <a:ahLst/>
              <a:cxnLst/>
              <a:rect l="l" t="t" r="r" b="b"/>
              <a:pathLst>
                <a:path w="45084" h="12700">
                  <a:moveTo>
                    <a:pt x="44894" y="0"/>
                  </a:moveTo>
                  <a:lnTo>
                    <a:pt x="0" y="0"/>
                  </a:lnTo>
                  <a:lnTo>
                    <a:pt x="0" y="12687"/>
                  </a:lnTo>
                  <a:lnTo>
                    <a:pt x="44894" y="12687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742061" y="6600659"/>
              <a:ext cx="43815" cy="12700"/>
            </a:xfrm>
            <a:custGeom>
              <a:avLst/>
              <a:gdLst/>
              <a:ahLst/>
              <a:cxnLst/>
              <a:rect l="l" t="t" r="r" b="b"/>
              <a:pathLst>
                <a:path w="43815" h="12700">
                  <a:moveTo>
                    <a:pt x="43205" y="12674"/>
                  </a:moveTo>
                  <a:lnTo>
                    <a:pt x="0" y="12674"/>
                  </a:lnTo>
                </a:path>
                <a:path w="43815" h="1270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740385" y="6626580"/>
              <a:ext cx="45085" cy="24765"/>
            </a:xfrm>
            <a:custGeom>
              <a:avLst/>
              <a:gdLst/>
              <a:ahLst/>
              <a:cxnLst/>
              <a:rect l="l" t="t" r="r" b="b"/>
              <a:pathLst>
                <a:path w="45084" h="24765">
                  <a:moveTo>
                    <a:pt x="44894" y="0"/>
                  </a:moveTo>
                  <a:lnTo>
                    <a:pt x="0" y="0"/>
                  </a:lnTo>
                  <a:lnTo>
                    <a:pt x="0" y="24231"/>
                  </a:lnTo>
                  <a:lnTo>
                    <a:pt x="44894" y="24231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740385" y="6650812"/>
              <a:ext cx="45085" cy="12700"/>
            </a:xfrm>
            <a:custGeom>
              <a:avLst/>
              <a:gdLst/>
              <a:ahLst/>
              <a:cxnLst/>
              <a:rect l="l" t="t" r="r" b="b"/>
              <a:pathLst>
                <a:path w="45084" h="12700">
                  <a:moveTo>
                    <a:pt x="44894" y="0"/>
                  </a:moveTo>
                  <a:lnTo>
                    <a:pt x="0" y="0"/>
                  </a:lnTo>
                  <a:lnTo>
                    <a:pt x="0" y="12674"/>
                  </a:lnTo>
                  <a:lnTo>
                    <a:pt x="44894" y="12674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742061" y="6650812"/>
              <a:ext cx="43815" cy="12700"/>
            </a:xfrm>
            <a:custGeom>
              <a:avLst/>
              <a:gdLst/>
              <a:ahLst/>
              <a:cxnLst/>
              <a:rect l="l" t="t" r="r" b="b"/>
              <a:pathLst>
                <a:path w="43815" h="12700">
                  <a:moveTo>
                    <a:pt x="43205" y="12674"/>
                  </a:moveTo>
                  <a:lnTo>
                    <a:pt x="0" y="12674"/>
                  </a:lnTo>
                </a:path>
                <a:path w="43815" h="1270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785267" y="6574688"/>
              <a:ext cx="18415" cy="40640"/>
            </a:xfrm>
            <a:custGeom>
              <a:avLst/>
              <a:gdLst/>
              <a:ahLst/>
              <a:cxnLst/>
              <a:rect l="l" t="t" r="r" b="b"/>
              <a:pathLst>
                <a:path w="18415" h="40640">
                  <a:moveTo>
                    <a:pt x="0" y="1739"/>
                  </a:moveTo>
                  <a:lnTo>
                    <a:pt x="0" y="40386"/>
                  </a:lnTo>
                  <a:lnTo>
                    <a:pt x="18224" y="29984"/>
                  </a:lnTo>
                  <a:lnTo>
                    <a:pt x="18224" y="17894"/>
                  </a:lnTo>
                  <a:lnTo>
                    <a:pt x="7975" y="17894"/>
                  </a:lnTo>
                  <a:lnTo>
                    <a:pt x="6832" y="17310"/>
                  </a:lnTo>
                  <a:lnTo>
                    <a:pt x="4533" y="10388"/>
                  </a:lnTo>
                  <a:lnTo>
                    <a:pt x="14211" y="6362"/>
                  </a:lnTo>
                  <a:lnTo>
                    <a:pt x="13662" y="2324"/>
                  </a:lnTo>
                  <a:lnTo>
                    <a:pt x="8534" y="2324"/>
                  </a:lnTo>
                  <a:lnTo>
                    <a:pt x="0" y="1739"/>
                  </a:lnTo>
                  <a:close/>
                </a:path>
                <a:path w="18415" h="40640">
                  <a:moveTo>
                    <a:pt x="18224" y="10960"/>
                  </a:moveTo>
                  <a:lnTo>
                    <a:pt x="13652" y="15595"/>
                  </a:lnTo>
                  <a:lnTo>
                    <a:pt x="10807" y="16725"/>
                  </a:lnTo>
                  <a:lnTo>
                    <a:pt x="7975" y="17894"/>
                  </a:lnTo>
                  <a:lnTo>
                    <a:pt x="18224" y="17894"/>
                  </a:lnTo>
                  <a:lnTo>
                    <a:pt x="18224" y="10960"/>
                  </a:lnTo>
                  <a:close/>
                </a:path>
                <a:path w="18415" h="40640">
                  <a:moveTo>
                    <a:pt x="11925" y="0"/>
                  </a:moveTo>
                  <a:lnTo>
                    <a:pt x="10248" y="1168"/>
                  </a:lnTo>
                  <a:lnTo>
                    <a:pt x="8534" y="2324"/>
                  </a:lnTo>
                  <a:lnTo>
                    <a:pt x="13662" y="2324"/>
                  </a:lnTo>
                  <a:lnTo>
                    <a:pt x="13385" y="292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789801" y="6578168"/>
              <a:ext cx="13335" cy="16510"/>
            </a:xfrm>
            <a:custGeom>
              <a:avLst/>
              <a:gdLst/>
              <a:ahLst/>
              <a:cxnLst/>
              <a:rect l="l" t="t" r="r" b="b"/>
              <a:pathLst>
                <a:path w="13334" h="16509">
                  <a:moveTo>
                    <a:pt x="7391" y="0"/>
                  </a:moveTo>
                  <a:lnTo>
                    <a:pt x="0" y="4610"/>
                  </a:lnTo>
                </a:path>
                <a:path w="13334" h="16509">
                  <a:moveTo>
                    <a:pt x="13106" y="11531"/>
                  </a:moveTo>
                  <a:lnTo>
                    <a:pt x="5715" y="1614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785267" y="660699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40" h="6350">
                  <a:moveTo>
                    <a:pt x="14795" y="0"/>
                  </a:moveTo>
                  <a:lnTo>
                    <a:pt x="571" y="0"/>
                  </a:lnTo>
                  <a:lnTo>
                    <a:pt x="0" y="6337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785267" y="660467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53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719887" y="6627736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11379" y="7505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9CB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721602" y="661333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5" h="49529">
                  <a:moveTo>
                    <a:pt x="0" y="21907"/>
                  </a:moveTo>
                  <a:lnTo>
                    <a:pt x="0" y="33439"/>
                  </a:lnTo>
                  <a:lnTo>
                    <a:pt x="18186" y="48996"/>
                  </a:lnTo>
                  <a:lnTo>
                    <a:pt x="18186" y="26517"/>
                  </a:lnTo>
                  <a:lnTo>
                    <a:pt x="10223" y="26517"/>
                  </a:lnTo>
                  <a:lnTo>
                    <a:pt x="7353" y="25374"/>
                  </a:lnTo>
                  <a:lnTo>
                    <a:pt x="4533" y="24218"/>
                  </a:lnTo>
                  <a:lnTo>
                    <a:pt x="0" y="21907"/>
                  </a:lnTo>
                  <a:close/>
                </a:path>
                <a:path w="18415" h="49529">
                  <a:moveTo>
                    <a:pt x="571" y="0"/>
                  </a:moveTo>
                  <a:lnTo>
                    <a:pt x="571" y="10960"/>
                  </a:lnTo>
                  <a:lnTo>
                    <a:pt x="13639" y="19024"/>
                  </a:lnTo>
                  <a:lnTo>
                    <a:pt x="11366" y="25933"/>
                  </a:lnTo>
                  <a:lnTo>
                    <a:pt x="10223" y="26517"/>
                  </a:lnTo>
                  <a:lnTo>
                    <a:pt x="18186" y="26517"/>
                  </a:lnTo>
                  <a:lnTo>
                    <a:pt x="18186" y="10960"/>
                  </a:lnTo>
                  <a:lnTo>
                    <a:pt x="13639" y="10960"/>
                  </a:lnTo>
                  <a:lnTo>
                    <a:pt x="10223" y="8661"/>
                  </a:lnTo>
                  <a:lnTo>
                    <a:pt x="571" y="0"/>
                  </a:lnTo>
                  <a:close/>
                </a:path>
                <a:path w="18415" h="49529">
                  <a:moveTo>
                    <a:pt x="18186" y="10388"/>
                  </a:moveTo>
                  <a:lnTo>
                    <a:pt x="13639" y="10960"/>
                  </a:lnTo>
                  <a:lnTo>
                    <a:pt x="18186" y="10960"/>
                  </a:lnTo>
                  <a:lnTo>
                    <a:pt x="18186" y="10388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722173" y="6625437"/>
              <a:ext cx="13335" cy="16510"/>
            </a:xfrm>
            <a:custGeom>
              <a:avLst/>
              <a:gdLst/>
              <a:ahLst/>
              <a:cxnLst/>
              <a:rect l="l" t="t" r="r" b="b"/>
              <a:pathLst>
                <a:path w="13334" h="16509">
                  <a:moveTo>
                    <a:pt x="5664" y="0"/>
                  </a:moveTo>
                  <a:lnTo>
                    <a:pt x="13068" y="4610"/>
                  </a:lnTo>
                </a:path>
                <a:path w="13334" h="16509">
                  <a:moveTo>
                    <a:pt x="0" y="11506"/>
                  </a:moveTo>
                  <a:lnTo>
                    <a:pt x="7378" y="16167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731266" y="6651955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52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691744" y="6544132"/>
              <a:ext cx="142240" cy="120650"/>
            </a:xfrm>
            <a:custGeom>
              <a:avLst/>
              <a:gdLst/>
              <a:ahLst/>
              <a:cxnLst/>
              <a:rect l="l" t="t" r="r" b="b"/>
              <a:pathLst>
                <a:path w="142240" h="120650">
                  <a:moveTo>
                    <a:pt x="142151" y="120611"/>
                  </a:moveTo>
                  <a:lnTo>
                    <a:pt x="142151" y="91782"/>
                  </a:lnTo>
                </a:path>
                <a:path w="142240" h="120650">
                  <a:moveTo>
                    <a:pt x="0" y="28841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722732" y="6537235"/>
              <a:ext cx="80010" cy="101600"/>
            </a:xfrm>
            <a:custGeom>
              <a:avLst/>
              <a:gdLst/>
              <a:ahLst/>
              <a:cxnLst/>
              <a:rect l="l" t="t" r="r" b="b"/>
              <a:pathLst>
                <a:path w="80009" h="101600">
                  <a:moveTo>
                    <a:pt x="0" y="9207"/>
                  </a:moveTo>
                  <a:lnTo>
                    <a:pt x="0" y="70319"/>
                  </a:lnTo>
                  <a:lnTo>
                    <a:pt x="17056" y="88760"/>
                  </a:lnTo>
                  <a:lnTo>
                    <a:pt x="61391" y="88760"/>
                  </a:lnTo>
                  <a:lnTo>
                    <a:pt x="61391" y="101473"/>
                  </a:lnTo>
                  <a:lnTo>
                    <a:pt x="77330" y="101473"/>
                  </a:lnTo>
                  <a:lnTo>
                    <a:pt x="77330" y="76098"/>
                  </a:lnTo>
                  <a:lnTo>
                    <a:pt x="17056" y="76098"/>
                  </a:lnTo>
                  <a:lnTo>
                    <a:pt x="17056" y="35737"/>
                  </a:lnTo>
                  <a:lnTo>
                    <a:pt x="79578" y="35737"/>
                  </a:lnTo>
                  <a:lnTo>
                    <a:pt x="78698" y="27647"/>
                  </a:lnTo>
                  <a:lnTo>
                    <a:pt x="15938" y="27647"/>
                  </a:lnTo>
                  <a:lnTo>
                    <a:pt x="0" y="9207"/>
                  </a:lnTo>
                  <a:close/>
                </a:path>
                <a:path w="80009" h="101600">
                  <a:moveTo>
                    <a:pt x="77330" y="65722"/>
                  </a:moveTo>
                  <a:lnTo>
                    <a:pt x="61391" y="76098"/>
                  </a:lnTo>
                  <a:lnTo>
                    <a:pt x="77330" y="76098"/>
                  </a:lnTo>
                  <a:lnTo>
                    <a:pt x="77330" y="65722"/>
                  </a:lnTo>
                  <a:close/>
                </a:path>
                <a:path w="80009" h="101600">
                  <a:moveTo>
                    <a:pt x="78447" y="0"/>
                  </a:moveTo>
                  <a:lnTo>
                    <a:pt x="61391" y="0"/>
                  </a:lnTo>
                  <a:lnTo>
                    <a:pt x="61391" y="27647"/>
                  </a:lnTo>
                  <a:lnTo>
                    <a:pt x="78698" y="27647"/>
                  </a:lnTo>
                  <a:lnTo>
                    <a:pt x="78447" y="25349"/>
                  </a:lnTo>
                  <a:lnTo>
                    <a:pt x="784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722732" y="6537235"/>
              <a:ext cx="80010" cy="101600"/>
            </a:xfrm>
            <a:custGeom>
              <a:avLst/>
              <a:gdLst/>
              <a:ahLst/>
              <a:cxnLst/>
              <a:rect l="l" t="t" r="r" b="b"/>
              <a:pathLst>
                <a:path w="80009" h="101600">
                  <a:moveTo>
                    <a:pt x="78447" y="0"/>
                  </a:moveTo>
                  <a:lnTo>
                    <a:pt x="78447" y="25349"/>
                  </a:lnTo>
                  <a:lnTo>
                    <a:pt x="79578" y="35737"/>
                  </a:lnTo>
                  <a:lnTo>
                    <a:pt x="65951" y="35737"/>
                  </a:lnTo>
                  <a:lnTo>
                    <a:pt x="17056" y="35737"/>
                  </a:lnTo>
                  <a:lnTo>
                    <a:pt x="17056" y="76098"/>
                  </a:lnTo>
                  <a:lnTo>
                    <a:pt x="61391" y="76098"/>
                  </a:lnTo>
                  <a:lnTo>
                    <a:pt x="77330" y="65722"/>
                  </a:lnTo>
                  <a:lnTo>
                    <a:pt x="77330" y="101473"/>
                  </a:lnTo>
                  <a:lnTo>
                    <a:pt x="61391" y="101473"/>
                  </a:lnTo>
                  <a:lnTo>
                    <a:pt x="61391" y="88760"/>
                  </a:lnTo>
                  <a:lnTo>
                    <a:pt x="17056" y="88760"/>
                  </a:lnTo>
                  <a:lnTo>
                    <a:pt x="0" y="70319"/>
                  </a:lnTo>
                  <a:lnTo>
                    <a:pt x="0" y="9207"/>
                  </a:lnTo>
                  <a:lnTo>
                    <a:pt x="15938" y="27647"/>
                  </a:lnTo>
                  <a:lnTo>
                    <a:pt x="61391" y="27647"/>
                  </a:lnTo>
                  <a:lnTo>
                    <a:pt x="61391" y="0"/>
                  </a:lnTo>
                  <a:lnTo>
                    <a:pt x="78447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655066" y="5478436"/>
              <a:ext cx="217170" cy="92075"/>
            </a:xfrm>
            <a:custGeom>
              <a:avLst/>
              <a:gdLst/>
              <a:ahLst/>
              <a:cxnLst/>
              <a:rect l="l" t="t" r="r" b="b"/>
              <a:pathLst>
                <a:path w="217170" h="92075">
                  <a:moveTo>
                    <a:pt x="216611" y="0"/>
                  </a:moveTo>
                  <a:lnTo>
                    <a:pt x="571" y="0"/>
                  </a:lnTo>
                  <a:lnTo>
                    <a:pt x="0" y="91833"/>
                  </a:lnTo>
                  <a:lnTo>
                    <a:pt x="216611" y="91833"/>
                  </a:lnTo>
                  <a:lnTo>
                    <a:pt x="216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722554" y="5477916"/>
              <a:ext cx="80010" cy="154940"/>
            </a:xfrm>
            <a:custGeom>
              <a:avLst/>
              <a:gdLst/>
              <a:ahLst/>
              <a:cxnLst/>
              <a:rect l="l" t="t" r="r" b="b"/>
              <a:pathLst>
                <a:path w="80009" h="154939">
                  <a:moveTo>
                    <a:pt x="177" y="54292"/>
                  </a:moveTo>
                  <a:lnTo>
                    <a:pt x="177" y="120776"/>
                  </a:lnTo>
                  <a:lnTo>
                    <a:pt x="17233" y="140843"/>
                  </a:lnTo>
                  <a:lnTo>
                    <a:pt x="61569" y="140843"/>
                  </a:lnTo>
                  <a:lnTo>
                    <a:pt x="61569" y="154647"/>
                  </a:lnTo>
                  <a:lnTo>
                    <a:pt x="77508" y="154647"/>
                  </a:lnTo>
                  <a:lnTo>
                    <a:pt x="77508" y="127038"/>
                  </a:lnTo>
                  <a:lnTo>
                    <a:pt x="17233" y="127038"/>
                  </a:lnTo>
                  <a:lnTo>
                    <a:pt x="17233" y="83146"/>
                  </a:lnTo>
                  <a:lnTo>
                    <a:pt x="79755" y="83146"/>
                  </a:lnTo>
                  <a:lnTo>
                    <a:pt x="78878" y="74371"/>
                  </a:lnTo>
                  <a:lnTo>
                    <a:pt x="16116" y="74371"/>
                  </a:lnTo>
                  <a:lnTo>
                    <a:pt x="177" y="54292"/>
                  </a:lnTo>
                  <a:close/>
                </a:path>
                <a:path w="80009" h="154939">
                  <a:moveTo>
                    <a:pt x="77508" y="115760"/>
                  </a:moveTo>
                  <a:lnTo>
                    <a:pt x="61569" y="127038"/>
                  </a:lnTo>
                  <a:lnTo>
                    <a:pt x="77508" y="127038"/>
                  </a:lnTo>
                  <a:lnTo>
                    <a:pt x="77508" y="115760"/>
                  </a:lnTo>
                  <a:close/>
                </a:path>
                <a:path w="80009" h="154939">
                  <a:moveTo>
                    <a:pt x="78625" y="0"/>
                  </a:moveTo>
                  <a:lnTo>
                    <a:pt x="0" y="0"/>
                  </a:lnTo>
                  <a:lnTo>
                    <a:pt x="0" y="74371"/>
                  </a:lnTo>
                  <a:lnTo>
                    <a:pt x="177" y="74371"/>
                  </a:lnTo>
                  <a:lnTo>
                    <a:pt x="177" y="54292"/>
                  </a:lnTo>
                  <a:lnTo>
                    <a:pt x="78625" y="54292"/>
                  </a:lnTo>
                  <a:lnTo>
                    <a:pt x="78625" y="0"/>
                  </a:lnTo>
                  <a:close/>
                </a:path>
                <a:path w="80009" h="154939">
                  <a:moveTo>
                    <a:pt x="78625" y="54292"/>
                  </a:moveTo>
                  <a:lnTo>
                    <a:pt x="177" y="54292"/>
                  </a:lnTo>
                  <a:lnTo>
                    <a:pt x="16116" y="74371"/>
                  </a:lnTo>
                  <a:lnTo>
                    <a:pt x="78878" y="74371"/>
                  </a:lnTo>
                  <a:lnTo>
                    <a:pt x="78625" y="71843"/>
                  </a:lnTo>
                  <a:lnTo>
                    <a:pt x="78625" y="542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722554" y="5477916"/>
              <a:ext cx="80010" cy="154940"/>
            </a:xfrm>
            <a:custGeom>
              <a:avLst/>
              <a:gdLst/>
              <a:ahLst/>
              <a:cxnLst/>
              <a:rect l="l" t="t" r="r" b="b"/>
              <a:pathLst>
                <a:path w="80009" h="154939">
                  <a:moveTo>
                    <a:pt x="78625" y="0"/>
                  </a:moveTo>
                  <a:lnTo>
                    <a:pt x="78625" y="71843"/>
                  </a:lnTo>
                  <a:lnTo>
                    <a:pt x="79755" y="83146"/>
                  </a:lnTo>
                  <a:lnTo>
                    <a:pt x="66128" y="83146"/>
                  </a:lnTo>
                  <a:lnTo>
                    <a:pt x="17233" y="83146"/>
                  </a:lnTo>
                  <a:lnTo>
                    <a:pt x="17233" y="127038"/>
                  </a:lnTo>
                  <a:lnTo>
                    <a:pt x="61569" y="127038"/>
                  </a:lnTo>
                  <a:lnTo>
                    <a:pt x="77508" y="115760"/>
                  </a:lnTo>
                  <a:lnTo>
                    <a:pt x="77508" y="154647"/>
                  </a:lnTo>
                  <a:lnTo>
                    <a:pt x="61569" y="154647"/>
                  </a:lnTo>
                  <a:lnTo>
                    <a:pt x="61569" y="140843"/>
                  </a:lnTo>
                  <a:lnTo>
                    <a:pt x="17233" y="140843"/>
                  </a:lnTo>
                  <a:lnTo>
                    <a:pt x="177" y="120776"/>
                  </a:lnTo>
                  <a:lnTo>
                    <a:pt x="177" y="54292"/>
                  </a:lnTo>
                  <a:lnTo>
                    <a:pt x="16116" y="74371"/>
                  </a:lnTo>
                  <a:lnTo>
                    <a:pt x="0" y="74371"/>
                  </a:lnTo>
                  <a:lnTo>
                    <a:pt x="0" y="0"/>
                  </a:lnTo>
                  <a:lnTo>
                    <a:pt x="78625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655066" y="6155232"/>
              <a:ext cx="217170" cy="120014"/>
            </a:xfrm>
            <a:custGeom>
              <a:avLst/>
              <a:gdLst/>
              <a:ahLst/>
              <a:cxnLst/>
              <a:rect l="l" t="t" r="r" b="b"/>
              <a:pathLst>
                <a:path w="217170" h="120014">
                  <a:moveTo>
                    <a:pt x="216611" y="0"/>
                  </a:moveTo>
                  <a:lnTo>
                    <a:pt x="571" y="0"/>
                  </a:lnTo>
                  <a:lnTo>
                    <a:pt x="0" y="119595"/>
                  </a:lnTo>
                  <a:lnTo>
                    <a:pt x="216611" y="119595"/>
                  </a:lnTo>
                  <a:lnTo>
                    <a:pt x="216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740385" y="6197015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52"/>
                  </a:lnTo>
                  <a:lnTo>
                    <a:pt x="44894" y="26352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740385" y="6223368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804"/>
                  </a:lnTo>
                  <a:lnTo>
                    <a:pt x="44894" y="13804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742061" y="6223368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804"/>
                  </a:moveTo>
                  <a:lnTo>
                    <a:pt x="0" y="13804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785267" y="6195123"/>
              <a:ext cx="18415" cy="44450"/>
            </a:xfrm>
            <a:custGeom>
              <a:avLst/>
              <a:gdLst/>
              <a:ahLst/>
              <a:cxnLst/>
              <a:rect l="l" t="t" r="r" b="b"/>
              <a:pathLst>
                <a:path w="18415" h="44450">
                  <a:moveTo>
                    <a:pt x="0" y="1892"/>
                  </a:moveTo>
                  <a:lnTo>
                    <a:pt x="0" y="43929"/>
                  </a:lnTo>
                  <a:lnTo>
                    <a:pt x="18224" y="32626"/>
                  </a:lnTo>
                  <a:lnTo>
                    <a:pt x="18224" y="19481"/>
                  </a:lnTo>
                  <a:lnTo>
                    <a:pt x="7975" y="19481"/>
                  </a:lnTo>
                  <a:lnTo>
                    <a:pt x="6832" y="18846"/>
                  </a:lnTo>
                  <a:lnTo>
                    <a:pt x="4533" y="11315"/>
                  </a:lnTo>
                  <a:lnTo>
                    <a:pt x="14211" y="6946"/>
                  </a:lnTo>
                  <a:lnTo>
                    <a:pt x="13658" y="2527"/>
                  </a:lnTo>
                  <a:lnTo>
                    <a:pt x="8534" y="2527"/>
                  </a:lnTo>
                  <a:lnTo>
                    <a:pt x="0" y="1892"/>
                  </a:lnTo>
                  <a:close/>
                </a:path>
                <a:path w="18415" h="44450">
                  <a:moveTo>
                    <a:pt x="18224" y="11950"/>
                  </a:moveTo>
                  <a:lnTo>
                    <a:pt x="13652" y="16954"/>
                  </a:lnTo>
                  <a:lnTo>
                    <a:pt x="7975" y="19481"/>
                  </a:lnTo>
                  <a:lnTo>
                    <a:pt x="18224" y="19481"/>
                  </a:lnTo>
                  <a:lnTo>
                    <a:pt x="18224" y="11950"/>
                  </a:lnTo>
                  <a:close/>
                </a:path>
                <a:path w="18415" h="44450">
                  <a:moveTo>
                    <a:pt x="11925" y="0"/>
                  </a:moveTo>
                  <a:lnTo>
                    <a:pt x="10248" y="1295"/>
                  </a:lnTo>
                  <a:lnTo>
                    <a:pt x="8534" y="2527"/>
                  </a:lnTo>
                  <a:lnTo>
                    <a:pt x="13658" y="2527"/>
                  </a:lnTo>
                  <a:lnTo>
                    <a:pt x="13385" y="342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789801" y="6198920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7391" y="0"/>
                  </a:moveTo>
                  <a:lnTo>
                    <a:pt x="0" y="5029"/>
                  </a:lnTo>
                </a:path>
                <a:path w="13334" h="17779">
                  <a:moveTo>
                    <a:pt x="13106" y="12522"/>
                  </a:moveTo>
                  <a:lnTo>
                    <a:pt x="5715" y="1755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785267" y="6230276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40" h="6985">
                  <a:moveTo>
                    <a:pt x="14795" y="0"/>
                  </a:moveTo>
                  <a:lnTo>
                    <a:pt x="571" y="0"/>
                  </a:lnTo>
                  <a:lnTo>
                    <a:pt x="0" y="6896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785267" y="6227749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53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691744" y="6161887"/>
              <a:ext cx="142240" cy="83820"/>
            </a:xfrm>
            <a:custGeom>
              <a:avLst/>
              <a:gdLst/>
              <a:ahLst/>
              <a:cxnLst/>
              <a:rect l="l" t="t" r="r" b="b"/>
              <a:pathLst>
                <a:path w="142240" h="83820">
                  <a:moveTo>
                    <a:pt x="142151" y="83413"/>
                  </a:moveTo>
                  <a:lnTo>
                    <a:pt x="142151" y="52082"/>
                  </a:lnTo>
                </a:path>
                <a:path w="142240" h="83820">
                  <a:moveTo>
                    <a:pt x="0" y="31381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655066" y="6050470"/>
              <a:ext cx="217170" cy="108585"/>
            </a:xfrm>
            <a:custGeom>
              <a:avLst/>
              <a:gdLst/>
              <a:ahLst/>
              <a:cxnLst/>
              <a:rect l="l" t="t" r="r" b="b"/>
              <a:pathLst>
                <a:path w="217170" h="108585">
                  <a:moveTo>
                    <a:pt x="216611" y="0"/>
                  </a:moveTo>
                  <a:lnTo>
                    <a:pt x="571" y="0"/>
                  </a:lnTo>
                  <a:lnTo>
                    <a:pt x="0" y="108305"/>
                  </a:lnTo>
                  <a:lnTo>
                    <a:pt x="216611" y="108305"/>
                  </a:lnTo>
                  <a:lnTo>
                    <a:pt x="216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740385" y="6088519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44894" y="26339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740385" y="6114859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804"/>
                  </a:lnTo>
                  <a:lnTo>
                    <a:pt x="44894" y="13804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742061" y="6114884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779"/>
                  </a:moveTo>
                  <a:lnTo>
                    <a:pt x="0" y="13779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740385" y="6143091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44894" y="26339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740385" y="6169431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804"/>
                  </a:lnTo>
                  <a:lnTo>
                    <a:pt x="44894" y="13804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742061" y="6169431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804"/>
                  </a:moveTo>
                  <a:lnTo>
                    <a:pt x="0" y="13804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785267" y="6086652"/>
              <a:ext cx="18415" cy="44450"/>
            </a:xfrm>
            <a:custGeom>
              <a:avLst/>
              <a:gdLst/>
              <a:ahLst/>
              <a:cxnLst/>
              <a:rect l="l" t="t" r="r" b="b"/>
              <a:pathLst>
                <a:path w="18415" h="44450">
                  <a:moveTo>
                    <a:pt x="0" y="1866"/>
                  </a:moveTo>
                  <a:lnTo>
                    <a:pt x="0" y="43891"/>
                  </a:lnTo>
                  <a:lnTo>
                    <a:pt x="18224" y="32600"/>
                  </a:lnTo>
                  <a:lnTo>
                    <a:pt x="18224" y="19418"/>
                  </a:lnTo>
                  <a:lnTo>
                    <a:pt x="7975" y="19418"/>
                  </a:lnTo>
                  <a:lnTo>
                    <a:pt x="6832" y="18808"/>
                  </a:lnTo>
                  <a:lnTo>
                    <a:pt x="4533" y="11264"/>
                  </a:lnTo>
                  <a:lnTo>
                    <a:pt x="14211" y="6896"/>
                  </a:lnTo>
                  <a:lnTo>
                    <a:pt x="13658" y="2501"/>
                  </a:lnTo>
                  <a:lnTo>
                    <a:pt x="8534" y="2501"/>
                  </a:lnTo>
                  <a:lnTo>
                    <a:pt x="0" y="1866"/>
                  </a:lnTo>
                  <a:close/>
                </a:path>
                <a:path w="18415" h="44450">
                  <a:moveTo>
                    <a:pt x="18224" y="11912"/>
                  </a:moveTo>
                  <a:lnTo>
                    <a:pt x="13652" y="16916"/>
                  </a:lnTo>
                  <a:lnTo>
                    <a:pt x="10807" y="18186"/>
                  </a:lnTo>
                  <a:lnTo>
                    <a:pt x="7975" y="19418"/>
                  </a:lnTo>
                  <a:lnTo>
                    <a:pt x="18224" y="19418"/>
                  </a:lnTo>
                  <a:lnTo>
                    <a:pt x="18224" y="11912"/>
                  </a:lnTo>
                  <a:close/>
                </a:path>
                <a:path w="18415" h="44450">
                  <a:moveTo>
                    <a:pt x="11925" y="0"/>
                  </a:moveTo>
                  <a:lnTo>
                    <a:pt x="8534" y="2501"/>
                  </a:lnTo>
                  <a:lnTo>
                    <a:pt x="13658" y="2501"/>
                  </a:lnTo>
                  <a:lnTo>
                    <a:pt x="13385" y="330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789801" y="6090411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7391" y="0"/>
                  </a:moveTo>
                  <a:lnTo>
                    <a:pt x="0" y="5016"/>
                  </a:lnTo>
                </a:path>
                <a:path w="13334" h="17779">
                  <a:moveTo>
                    <a:pt x="13106" y="12534"/>
                  </a:moveTo>
                  <a:lnTo>
                    <a:pt x="5715" y="17576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785267" y="6121768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40" h="6985">
                  <a:moveTo>
                    <a:pt x="14795" y="0"/>
                  </a:moveTo>
                  <a:lnTo>
                    <a:pt x="571" y="0"/>
                  </a:lnTo>
                  <a:lnTo>
                    <a:pt x="0" y="6896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785267" y="6119253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53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719887" y="6144348"/>
              <a:ext cx="11430" cy="8255"/>
            </a:xfrm>
            <a:custGeom>
              <a:avLst/>
              <a:gdLst/>
              <a:ahLst/>
              <a:cxnLst/>
              <a:rect l="l" t="t" r="r" b="b"/>
              <a:pathLst>
                <a:path w="11429" h="8254">
                  <a:moveTo>
                    <a:pt x="11379" y="814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9CB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721602" y="6128664"/>
              <a:ext cx="18415" cy="53340"/>
            </a:xfrm>
            <a:custGeom>
              <a:avLst/>
              <a:gdLst/>
              <a:ahLst/>
              <a:cxnLst/>
              <a:rect l="l" t="t" r="r" b="b"/>
              <a:pathLst>
                <a:path w="18415" h="53339">
                  <a:moveTo>
                    <a:pt x="0" y="23825"/>
                  </a:moveTo>
                  <a:lnTo>
                    <a:pt x="0" y="36398"/>
                  </a:lnTo>
                  <a:lnTo>
                    <a:pt x="18186" y="53314"/>
                  </a:lnTo>
                  <a:lnTo>
                    <a:pt x="18186" y="28854"/>
                  </a:lnTo>
                  <a:lnTo>
                    <a:pt x="10223" y="28854"/>
                  </a:lnTo>
                  <a:lnTo>
                    <a:pt x="4533" y="26339"/>
                  </a:lnTo>
                  <a:lnTo>
                    <a:pt x="0" y="23825"/>
                  </a:lnTo>
                  <a:close/>
                </a:path>
                <a:path w="18415" h="53339">
                  <a:moveTo>
                    <a:pt x="571" y="0"/>
                  </a:moveTo>
                  <a:lnTo>
                    <a:pt x="571" y="11925"/>
                  </a:lnTo>
                  <a:lnTo>
                    <a:pt x="13639" y="20713"/>
                  </a:lnTo>
                  <a:lnTo>
                    <a:pt x="11366" y="28219"/>
                  </a:lnTo>
                  <a:lnTo>
                    <a:pt x="10223" y="28854"/>
                  </a:lnTo>
                  <a:lnTo>
                    <a:pt x="18186" y="28854"/>
                  </a:lnTo>
                  <a:lnTo>
                    <a:pt x="18186" y="11925"/>
                  </a:lnTo>
                  <a:lnTo>
                    <a:pt x="13639" y="11925"/>
                  </a:lnTo>
                  <a:lnTo>
                    <a:pt x="11925" y="10680"/>
                  </a:lnTo>
                  <a:lnTo>
                    <a:pt x="10223" y="9410"/>
                  </a:lnTo>
                  <a:lnTo>
                    <a:pt x="571" y="0"/>
                  </a:lnTo>
                  <a:close/>
                </a:path>
                <a:path w="18415" h="53339">
                  <a:moveTo>
                    <a:pt x="18186" y="11290"/>
                  </a:moveTo>
                  <a:lnTo>
                    <a:pt x="13639" y="11925"/>
                  </a:lnTo>
                  <a:lnTo>
                    <a:pt x="18186" y="11925"/>
                  </a:lnTo>
                  <a:lnTo>
                    <a:pt x="18186" y="1129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722173" y="6141859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5664" y="0"/>
                  </a:moveTo>
                  <a:lnTo>
                    <a:pt x="13068" y="4991"/>
                  </a:lnTo>
                </a:path>
                <a:path w="13334" h="17779">
                  <a:moveTo>
                    <a:pt x="0" y="12509"/>
                  </a:moveTo>
                  <a:lnTo>
                    <a:pt x="7378" y="17525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731266" y="617068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52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691744" y="6053391"/>
              <a:ext cx="142240" cy="83820"/>
            </a:xfrm>
            <a:custGeom>
              <a:avLst/>
              <a:gdLst/>
              <a:ahLst/>
              <a:cxnLst/>
              <a:rect l="l" t="t" r="r" b="b"/>
              <a:pathLst>
                <a:path w="142240" h="83820">
                  <a:moveTo>
                    <a:pt x="142151" y="83413"/>
                  </a:moveTo>
                  <a:lnTo>
                    <a:pt x="142151" y="52070"/>
                  </a:lnTo>
                </a:path>
                <a:path w="142240" h="83820">
                  <a:moveTo>
                    <a:pt x="0" y="31381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655066" y="5944476"/>
              <a:ext cx="217170" cy="108585"/>
            </a:xfrm>
            <a:custGeom>
              <a:avLst/>
              <a:gdLst/>
              <a:ahLst/>
              <a:cxnLst/>
              <a:rect l="l" t="t" r="r" b="b"/>
              <a:pathLst>
                <a:path w="217170" h="108585">
                  <a:moveTo>
                    <a:pt x="216611" y="0"/>
                  </a:moveTo>
                  <a:lnTo>
                    <a:pt x="571" y="0"/>
                  </a:lnTo>
                  <a:lnTo>
                    <a:pt x="0" y="108292"/>
                  </a:lnTo>
                  <a:lnTo>
                    <a:pt x="216611" y="108292"/>
                  </a:lnTo>
                  <a:lnTo>
                    <a:pt x="216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740385" y="5982538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27"/>
                  </a:lnTo>
                  <a:lnTo>
                    <a:pt x="44894" y="26327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740385" y="6008865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792"/>
                  </a:lnTo>
                  <a:lnTo>
                    <a:pt x="44894" y="13792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742061" y="6008865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792"/>
                  </a:moveTo>
                  <a:lnTo>
                    <a:pt x="0" y="13792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740385" y="6037097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44894" y="26339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740385" y="6063437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792"/>
                  </a:lnTo>
                  <a:lnTo>
                    <a:pt x="44894" y="13792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742061" y="6063437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792"/>
                  </a:moveTo>
                  <a:lnTo>
                    <a:pt x="0" y="13792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785267" y="5980658"/>
              <a:ext cx="18415" cy="44450"/>
            </a:xfrm>
            <a:custGeom>
              <a:avLst/>
              <a:gdLst/>
              <a:ahLst/>
              <a:cxnLst/>
              <a:rect l="l" t="t" r="r" b="b"/>
              <a:pathLst>
                <a:path w="18415" h="44450">
                  <a:moveTo>
                    <a:pt x="0" y="1879"/>
                  </a:moveTo>
                  <a:lnTo>
                    <a:pt x="0" y="43878"/>
                  </a:lnTo>
                  <a:lnTo>
                    <a:pt x="18224" y="32600"/>
                  </a:lnTo>
                  <a:lnTo>
                    <a:pt x="18224" y="19456"/>
                  </a:lnTo>
                  <a:lnTo>
                    <a:pt x="7975" y="19456"/>
                  </a:lnTo>
                  <a:lnTo>
                    <a:pt x="6832" y="18808"/>
                  </a:lnTo>
                  <a:lnTo>
                    <a:pt x="4533" y="11290"/>
                  </a:lnTo>
                  <a:lnTo>
                    <a:pt x="14211" y="6896"/>
                  </a:lnTo>
                  <a:lnTo>
                    <a:pt x="13662" y="2514"/>
                  </a:lnTo>
                  <a:lnTo>
                    <a:pt x="8534" y="2514"/>
                  </a:lnTo>
                  <a:lnTo>
                    <a:pt x="0" y="1879"/>
                  </a:lnTo>
                  <a:close/>
                </a:path>
                <a:path w="18415" h="44450">
                  <a:moveTo>
                    <a:pt x="18224" y="11912"/>
                  </a:moveTo>
                  <a:lnTo>
                    <a:pt x="13652" y="16929"/>
                  </a:lnTo>
                  <a:lnTo>
                    <a:pt x="7975" y="19456"/>
                  </a:lnTo>
                  <a:lnTo>
                    <a:pt x="18224" y="19456"/>
                  </a:lnTo>
                  <a:lnTo>
                    <a:pt x="18224" y="11912"/>
                  </a:lnTo>
                  <a:close/>
                </a:path>
                <a:path w="18415" h="44450">
                  <a:moveTo>
                    <a:pt x="11925" y="0"/>
                  </a:moveTo>
                  <a:lnTo>
                    <a:pt x="8534" y="2514"/>
                  </a:lnTo>
                  <a:lnTo>
                    <a:pt x="13662" y="2514"/>
                  </a:lnTo>
                  <a:lnTo>
                    <a:pt x="13385" y="304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789801" y="5984404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7391" y="0"/>
                  </a:moveTo>
                  <a:lnTo>
                    <a:pt x="0" y="5016"/>
                  </a:lnTo>
                </a:path>
                <a:path w="13334" h="17779">
                  <a:moveTo>
                    <a:pt x="13106" y="12560"/>
                  </a:moveTo>
                  <a:lnTo>
                    <a:pt x="5715" y="17564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785267" y="6015773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40" h="6985">
                  <a:moveTo>
                    <a:pt x="14795" y="0"/>
                  </a:moveTo>
                  <a:lnTo>
                    <a:pt x="571" y="0"/>
                  </a:lnTo>
                  <a:lnTo>
                    <a:pt x="0" y="6883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785267" y="6013259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53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719887" y="6038329"/>
              <a:ext cx="11430" cy="8255"/>
            </a:xfrm>
            <a:custGeom>
              <a:avLst/>
              <a:gdLst/>
              <a:ahLst/>
              <a:cxnLst/>
              <a:rect l="l" t="t" r="r" b="b"/>
              <a:pathLst>
                <a:path w="11429" h="8254">
                  <a:moveTo>
                    <a:pt x="11379" y="8166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9CB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721602" y="6022657"/>
              <a:ext cx="18415" cy="53340"/>
            </a:xfrm>
            <a:custGeom>
              <a:avLst/>
              <a:gdLst/>
              <a:ahLst/>
              <a:cxnLst/>
              <a:rect l="l" t="t" r="r" b="b"/>
              <a:pathLst>
                <a:path w="18415" h="53339">
                  <a:moveTo>
                    <a:pt x="0" y="23837"/>
                  </a:moveTo>
                  <a:lnTo>
                    <a:pt x="0" y="36385"/>
                  </a:lnTo>
                  <a:lnTo>
                    <a:pt x="18186" y="53327"/>
                  </a:lnTo>
                  <a:lnTo>
                    <a:pt x="18186" y="28867"/>
                  </a:lnTo>
                  <a:lnTo>
                    <a:pt x="10223" y="28867"/>
                  </a:lnTo>
                  <a:lnTo>
                    <a:pt x="4533" y="26352"/>
                  </a:lnTo>
                  <a:lnTo>
                    <a:pt x="0" y="23837"/>
                  </a:lnTo>
                  <a:close/>
                </a:path>
                <a:path w="18415" h="53339">
                  <a:moveTo>
                    <a:pt x="571" y="0"/>
                  </a:moveTo>
                  <a:lnTo>
                    <a:pt x="571" y="11937"/>
                  </a:lnTo>
                  <a:lnTo>
                    <a:pt x="13639" y="20713"/>
                  </a:lnTo>
                  <a:lnTo>
                    <a:pt x="11366" y="28244"/>
                  </a:lnTo>
                  <a:lnTo>
                    <a:pt x="10223" y="28867"/>
                  </a:lnTo>
                  <a:lnTo>
                    <a:pt x="18186" y="28867"/>
                  </a:lnTo>
                  <a:lnTo>
                    <a:pt x="18186" y="11937"/>
                  </a:lnTo>
                  <a:lnTo>
                    <a:pt x="13639" y="11937"/>
                  </a:lnTo>
                  <a:lnTo>
                    <a:pt x="10223" y="9423"/>
                  </a:lnTo>
                  <a:lnTo>
                    <a:pt x="571" y="0"/>
                  </a:lnTo>
                  <a:close/>
                </a:path>
                <a:path w="18415" h="53339">
                  <a:moveTo>
                    <a:pt x="18186" y="11315"/>
                  </a:moveTo>
                  <a:lnTo>
                    <a:pt x="13639" y="11937"/>
                  </a:lnTo>
                  <a:lnTo>
                    <a:pt x="18186" y="11937"/>
                  </a:lnTo>
                  <a:lnTo>
                    <a:pt x="18186" y="11315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722173" y="6035827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5664" y="0"/>
                  </a:moveTo>
                  <a:lnTo>
                    <a:pt x="13068" y="5041"/>
                  </a:lnTo>
                </a:path>
                <a:path w="13334" h="17779">
                  <a:moveTo>
                    <a:pt x="0" y="12547"/>
                  </a:moveTo>
                  <a:lnTo>
                    <a:pt x="7378" y="17564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731266" y="6064681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52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691744" y="5947422"/>
              <a:ext cx="142240" cy="83820"/>
            </a:xfrm>
            <a:custGeom>
              <a:avLst/>
              <a:gdLst/>
              <a:ahLst/>
              <a:cxnLst/>
              <a:rect l="l" t="t" r="r" b="b"/>
              <a:pathLst>
                <a:path w="142240" h="83820">
                  <a:moveTo>
                    <a:pt x="142151" y="83400"/>
                  </a:moveTo>
                  <a:lnTo>
                    <a:pt x="142151" y="52044"/>
                  </a:lnTo>
                </a:path>
                <a:path w="142240" h="83820">
                  <a:moveTo>
                    <a:pt x="0" y="31356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655066" y="5839104"/>
              <a:ext cx="217170" cy="108585"/>
            </a:xfrm>
            <a:custGeom>
              <a:avLst/>
              <a:gdLst/>
              <a:ahLst/>
              <a:cxnLst/>
              <a:rect l="l" t="t" r="r" b="b"/>
              <a:pathLst>
                <a:path w="217170" h="108585">
                  <a:moveTo>
                    <a:pt x="216611" y="0"/>
                  </a:moveTo>
                  <a:lnTo>
                    <a:pt x="571" y="0"/>
                  </a:lnTo>
                  <a:lnTo>
                    <a:pt x="0" y="108318"/>
                  </a:lnTo>
                  <a:lnTo>
                    <a:pt x="216611" y="108318"/>
                  </a:lnTo>
                  <a:lnTo>
                    <a:pt x="216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740385" y="5877153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44894" y="26339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740385" y="5903493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817"/>
                  </a:lnTo>
                  <a:lnTo>
                    <a:pt x="44894" y="13817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742061" y="5903493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817"/>
                  </a:moveTo>
                  <a:lnTo>
                    <a:pt x="0" y="13817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740385" y="5931725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44894" y="26339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740385" y="5958065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792"/>
                  </a:lnTo>
                  <a:lnTo>
                    <a:pt x="44894" y="13792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742061" y="5958065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792"/>
                  </a:moveTo>
                  <a:lnTo>
                    <a:pt x="0" y="13792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785267" y="5875299"/>
              <a:ext cx="18415" cy="44450"/>
            </a:xfrm>
            <a:custGeom>
              <a:avLst/>
              <a:gdLst/>
              <a:ahLst/>
              <a:cxnLst/>
              <a:rect l="l" t="t" r="r" b="b"/>
              <a:pathLst>
                <a:path w="18415" h="44450">
                  <a:moveTo>
                    <a:pt x="0" y="1854"/>
                  </a:moveTo>
                  <a:lnTo>
                    <a:pt x="0" y="43903"/>
                  </a:lnTo>
                  <a:lnTo>
                    <a:pt x="18224" y="32613"/>
                  </a:lnTo>
                  <a:lnTo>
                    <a:pt x="18224" y="19443"/>
                  </a:lnTo>
                  <a:lnTo>
                    <a:pt x="7975" y="19443"/>
                  </a:lnTo>
                  <a:lnTo>
                    <a:pt x="6832" y="18795"/>
                  </a:lnTo>
                  <a:lnTo>
                    <a:pt x="4533" y="11277"/>
                  </a:lnTo>
                  <a:lnTo>
                    <a:pt x="14211" y="6896"/>
                  </a:lnTo>
                  <a:lnTo>
                    <a:pt x="13662" y="2501"/>
                  </a:lnTo>
                  <a:lnTo>
                    <a:pt x="8534" y="2501"/>
                  </a:lnTo>
                  <a:lnTo>
                    <a:pt x="0" y="1854"/>
                  </a:lnTo>
                  <a:close/>
                </a:path>
                <a:path w="18415" h="44450">
                  <a:moveTo>
                    <a:pt x="18224" y="11899"/>
                  </a:moveTo>
                  <a:lnTo>
                    <a:pt x="13652" y="16916"/>
                  </a:lnTo>
                  <a:lnTo>
                    <a:pt x="7975" y="19443"/>
                  </a:lnTo>
                  <a:lnTo>
                    <a:pt x="18224" y="19443"/>
                  </a:lnTo>
                  <a:lnTo>
                    <a:pt x="18224" y="11899"/>
                  </a:lnTo>
                  <a:close/>
                </a:path>
                <a:path w="18415" h="44450">
                  <a:moveTo>
                    <a:pt x="11925" y="0"/>
                  </a:moveTo>
                  <a:lnTo>
                    <a:pt x="8534" y="2501"/>
                  </a:lnTo>
                  <a:lnTo>
                    <a:pt x="13662" y="2501"/>
                  </a:lnTo>
                  <a:lnTo>
                    <a:pt x="13385" y="292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789801" y="5879058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7391" y="0"/>
                  </a:moveTo>
                  <a:lnTo>
                    <a:pt x="0" y="5016"/>
                  </a:lnTo>
                </a:path>
                <a:path w="13334" h="17779">
                  <a:moveTo>
                    <a:pt x="13106" y="12534"/>
                  </a:moveTo>
                  <a:lnTo>
                    <a:pt x="5715" y="17538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785267" y="5910414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40" h="6985">
                  <a:moveTo>
                    <a:pt x="14795" y="0"/>
                  </a:moveTo>
                  <a:lnTo>
                    <a:pt x="571" y="0"/>
                  </a:lnTo>
                  <a:lnTo>
                    <a:pt x="0" y="6896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785267" y="590791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53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719887" y="5932995"/>
              <a:ext cx="11430" cy="8255"/>
            </a:xfrm>
            <a:custGeom>
              <a:avLst/>
              <a:gdLst/>
              <a:ahLst/>
              <a:cxnLst/>
              <a:rect l="l" t="t" r="r" b="b"/>
              <a:pathLst>
                <a:path w="11429" h="8254">
                  <a:moveTo>
                    <a:pt x="11379" y="8153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9CB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721602" y="5917310"/>
              <a:ext cx="18415" cy="53340"/>
            </a:xfrm>
            <a:custGeom>
              <a:avLst/>
              <a:gdLst/>
              <a:ahLst/>
              <a:cxnLst/>
              <a:rect l="l" t="t" r="r" b="b"/>
              <a:pathLst>
                <a:path w="18415" h="53339">
                  <a:moveTo>
                    <a:pt x="0" y="23837"/>
                  </a:moveTo>
                  <a:lnTo>
                    <a:pt x="0" y="36360"/>
                  </a:lnTo>
                  <a:lnTo>
                    <a:pt x="18186" y="53301"/>
                  </a:lnTo>
                  <a:lnTo>
                    <a:pt x="18186" y="28854"/>
                  </a:lnTo>
                  <a:lnTo>
                    <a:pt x="10223" y="28854"/>
                  </a:lnTo>
                  <a:lnTo>
                    <a:pt x="4533" y="26339"/>
                  </a:lnTo>
                  <a:lnTo>
                    <a:pt x="0" y="23837"/>
                  </a:lnTo>
                  <a:close/>
                </a:path>
                <a:path w="18415" h="53339">
                  <a:moveTo>
                    <a:pt x="571" y="0"/>
                  </a:moveTo>
                  <a:lnTo>
                    <a:pt x="571" y="11912"/>
                  </a:lnTo>
                  <a:lnTo>
                    <a:pt x="13639" y="20688"/>
                  </a:lnTo>
                  <a:lnTo>
                    <a:pt x="11366" y="28232"/>
                  </a:lnTo>
                  <a:lnTo>
                    <a:pt x="10223" y="28854"/>
                  </a:lnTo>
                  <a:lnTo>
                    <a:pt x="18186" y="28854"/>
                  </a:lnTo>
                  <a:lnTo>
                    <a:pt x="18186" y="11912"/>
                  </a:lnTo>
                  <a:lnTo>
                    <a:pt x="13639" y="11912"/>
                  </a:lnTo>
                  <a:lnTo>
                    <a:pt x="11925" y="10667"/>
                  </a:lnTo>
                  <a:lnTo>
                    <a:pt x="10223" y="9398"/>
                  </a:lnTo>
                  <a:lnTo>
                    <a:pt x="571" y="0"/>
                  </a:lnTo>
                  <a:close/>
                </a:path>
                <a:path w="18415" h="53339">
                  <a:moveTo>
                    <a:pt x="18186" y="11290"/>
                  </a:moveTo>
                  <a:lnTo>
                    <a:pt x="13639" y="11912"/>
                  </a:lnTo>
                  <a:lnTo>
                    <a:pt x="18186" y="11912"/>
                  </a:lnTo>
                  <a:lnTo>
                    <a:pt x="18186" y="1129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722173" y="5930480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5664" y="0"/>
                  </a:moveTo>
                  <a:lnTo>
                    <a:pt x="13068" y="5016"/>
                  </a:lnTo>
                </a:path>
                <a:path w="13334" h="17779">
                  <a:moveTo>
                    <a:pt x="0" y="12534"/>
                  </a:moveTo>
                  <a:lnTo>
                    <a:pt x="7378" y="17564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731266" y="5959335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52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833895" y="5894095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31381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691744" y="5843917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5">
                  <a:moveTo>
                    <a:pt x="0" y="0"/>
                  </a:moveTo>
                  <a:lnTo>
                    <a:pt x="0" y="29489"/>
                  </a:lnTo>
                </a:path>
              </a:pathLst>
            </a:custGeom>
            <a:ln w="431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655066" y="5735611"/>
              <a:ext cx="217170" cy="108585"/>
            </a:xfrm>
            <a:custGeom>
              <a:avLst/>
              <a:gdLst/>
              <a:ahLst/>
              <a:cxnLst/>
              <a:rect l="l" t="t" r="r" b="b"/>
              <a:pathLst>
                <a:path w="217170" h="108585">
                  <a:moveTo>
                    <a:pt x="216611" y="0"/>
                  </a:moveTo>
                  <a:lnTo>
                    <a:pt x="571" y="0"/>
                  </a:lnTo>
                  <a:lnTo>
                    <a:pt x="0" y="108305"/>
                  </a:lnTo>
                  <a:lnTo>
                    <a:pt x="216611" y="108305"/>
                  </a:lnTo>
                  <a:lnTo>
                    <a:pt x="216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740385" y="5773686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52"/>
                  </a:lnTo>
                  <a:lnTo>
                    <a:pt x="44894" y="26352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740385" y="5800039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792"/>
                  </a:lnTo>
                  <a:lnTo>
                    <a:pt x="44894" y="13792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742061" y="5800039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779"/>
                  </a:moveTo>
                  <a:lnTo>
                    <a:pt x="0" y="13779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740385" y="5828271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14"/>
                  </a:lnTo>
                  <a:lnTo>
                    <a:pt x="44894" y="26314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740385" y="5854585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817"/>
                  </a:lnTo>
                  <a:lnTo>
                    <a:pt x="44894" y="13817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742061" y="5854585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817"/>
                  </a:moveTo>
                  <a:lnTo>
                    <a:pt x="0" y="13817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785267" y="5771794"/>
              <a:ext cx="18415" cy="44450"/>
            </a:xfrm>
            <a:custGeom>
              <a:avLst/>
              <a:gdLst/>
              <a:ahLst/>
              <a:cxnLst/>
              <a:rect l="l" t="t" r="r" b="b"/>
              <a:pathLst>
                <a:path w="18415" h="44450">
                  <a:moveTo>
                    <a:pt x="0" y="1892"/>
                  </a:moveTo>
                  <a:lnTo>
                    <a:pt x="0" y="43916"/>
                  </a:lnTo>
                  <a:lnTo>
                    <a:pt x="18224" y="32613"/>
                  </a:lnTo>
                  <a:lnTo>
                    <a:pt x="18224" y="19456"/>
                  </a:lnTo>
                  <a:lnTo>
                    <a:pt x="7975" y="19456"/>
                  </a:lnTo>
                  <a:lnTo>
                    <a:pt x="6832" y="18821"/>
                  </a:lnTo>
                  <a:lnTo>
                    <a:pt x="4533" y="11303"/>
                  </a:lnTo>
                  <a:lnTo>
                    <a:pt x="14211" y="6908"/>
                  </a:lnTo>
                  <a:lnTo>
                    <a:pt x="13659" y="2514"/>
                  </a:lnTo>
                  <a:lnTo>
                    <a:pt x="8534" y="2514"/>
                  </a:lnTo>
                  <a:lnTo>
                    <a:pt x="0" y="1892"/>
                  </a:lnTo>
                  <a:close/>
                </a:path>
                <a:path w="18415" h="44450">
                  <a:moveTo>
                    <a:pt x="18224" y="11925"/>
                  </a:moveTo>
                  <a:lnTo>
                    <a:pt x="13652" y="16954"/>
                  </a:lnTo>
                  <a:lnTo>
                    <a:pt x="7975" y="19456"/>
                  </a:lnTo>
                  <a:lnTo>
                    <a:pt x="18224" y="19456"/>
                  </a:lnTo>
                  <a:lnTo>
                    <a:pt x="18224" y="11925"/>
                  </a:lnTo>
                  <a:close/>
                </a:path>
                <a:path w="18415" h="44450">
                  <a:moveTo>
                    <a:pt x="11925" y="0"/>
                  </a:moveTo>
                  <a:lnTo>
                    <a:pt x="8534" y="2514"/>
                  </a:lnTo>
                  <a:lnTo>
                    <a:pt x="13659" y="2514"/>
                  </a:lnTo>
                  <a:lnTo>
                    <a:pt x="13385" y="330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789801" y="5775566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7391" y="0"/>
                  </a:moveTo>
                  <a:lnTo>
                    <a:pt x="0" y="5016"/>
                  </a:lnTo>
                </a:path>
                <a:path w="13334" h="17779">
                  <a:moveTo>
                    <a:pt x="13106" y="12534"/>
                  </a:moveTo>
                  <a:lnTo>
                    <a:pt x="5715" y="1755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785267" y="580692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40" h="6985">
                  <a:moveTo>
                    <a:pt x="14795" y="0"/>
                  </a:moveTo>
                  <a:lnTo>
                    <a:pt x="571" y="0"/>
                  </a:lnTo>
                  <a:lnTo>
                    <a:pt x="0" y="6896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785267" y="5804407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53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719887" y="5829503"/>
              <a:ext cx="11430" cy="8255"/>
            </a:xfrm>
            <a:custGeom>
              <a:avLst/>
              <a:gdLst/>
              <a:ahLst/>
              <a:cxnLst/>
              <a:rect l="l" t="t" r="r" b="b"/>
              <a:pathLst>
                <a:path w="11429" h="8254">
                  <a:moveTo>
                    <a:pt x="11379" y="8166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9CB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721602" y="5813818"/>
              <a:ext cx="18415" cy="53340"/>
            </a:xfrm>
            <a:custGeom>
              <a:avLst/>
              <a:gdLst/>
              <a:ahLst/>
              <a:cxnLst/>
              <a:rect l="l" t="t" r="r" b="b"/>
              <a:pathLst>
                <a:path w="18415" h="53339">
                  <a:moveTo>
                    <a:pt x="0" y="23850"/>
                  </a:moveTo>
                  <a:lnTo>
                    <a:pt x="0" y="36372"/>
                  </a:lnTo>
                  <a:lnTo>
                    <a:pt x="18186" y="53314"/>
                  </a:lnTo>
                  <a:lnTo>
                    <a:pt x="18186" y="28854"/>
                  </a:lnTo>
                  <a:lnTo>
                    <a:pt x="10223" y="28854"/>
                  </a:lnTo>
                  <a:lnTo>
                    <a:pt x="4533" y="26352"/>
                  </a:lnTo>
                  <a:lnTo>
                    <a:pt x="0" y="23850"/>
                  </a:lnTo>
                  <a:close/>
                </a:path>
                <a:path w="18415" h="53339">
                  <a:moveTo>
                    <a:pt x="571" y="0"/>
                  </a:moveTo>
                  <a:lnTo>
                    <a:pt x="571" y="11912"/>
                  </a:lnTo>
                  <a:lnTo>
                    <a:pt x="13639" y="20700"/>
                  </a:lnTo>
                  <a:lnTo>
                    <a:pt x="11366" y="28219"/>
                  </a:lnTo>
                  <a:lnTo>
                    <a:pt x="10223" y="28854"/>
                  </a:lnTo>
                  <a:lnTo>
                    <a:pt x="18186" y="28854"/>
                  </a:lnTo>
                  <a:lnTo>
                    <a:pt x="18186" y="11912"/>
                  </a:lnTo>
                  <a:lnTo>
                    <a:pt x="13639" y="11912"/>
                  </a:lnTo>
                  <a:lnTo>
                    <a:pt x="11925" y="10680"/>
                  </a:lnTo>
                  <a:lnTo>
                    <a:pt x="10223" y="9410"/>
                  </a:lnTo>
                  <a:lnTo>
                    <a:pt x="571" y="0"/>
                  </a:lnTo>
                  <a:close/>
                </a:path>
                <a:path w="18415" h="53339">
                  <a:moveTo>
                    <a:pt x="18186" y="11290"/>
                  </a:moveTo>
                  <a:lnTo>
                    <a:pt x="13639" y="11912"/>
                  </a:lnTo>
                  <a:lnTo>
                    <a:pt x="18186" y="11912"/>
                  </a:lnTo>
                  <a:lnTo>
                    <a:pt x="18186" y="1129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722173" y="5826988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5664" y="0"/>
                  </a:moveTo>
                  <a:lnTo>
                    <a:pt x="13068" y="5016"/>
                  </a:lnTo>
                </a:path>
                <a:path w="13334" h="17779">
                  <a:moveTo>
                    <a:pt x="0" y="12534"/>
                  </a:moveTo>
                  <a:lnTo>
                    <a:pt x="7378" y="17576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731266" y="585584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52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691744" y="5738558"/>
              <a:ext cx="142240" cy="83820"/>
            </a:xfrm>
            <a:custGeom>
              <a:avLst/>
              <a:gdLst/>
              <a:ahLst/>
              <a:cxnLst/>
              <a:rect l="l" t="t" r="r" b="b"/>
              <a:pathLst>
                <a:path w="142240" h="83820">
                  <a:moveTo>
                    <a:pt x="142151" y="83413"/>
                  </a:moveTo>
                  <a:lnTo>
                    <a:pt x="142151" y="52057"/>
                  </a:lnTo>
                </a:path>
                <a:path w="142240" h="83820">
                  <a:moveTo>
                    <a:pt x="0" y="31356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655066" y="5629008"/>
              <a:ext cx="217170" cy="108585"/>
            </a:xfrm>
            <a:custGeom>
              <a:avLst/>
              <a:gdLst/>
              <a:ahLst/>
              <a:cxnLst/>
              <a:rect l="l" t="t" r="r" b="b"/>
              <a:pathLst>
                <a:path w="217170" h="108585">
                  <a:moveTo>
                    <a:pt x="216611" y="0"/>
                  </a:moveTo>
                  <a:lnTo>
                    <a:pt x="571" y="0"/>
                  </a:lnTo>
                  <a:lnTo>
                    <a:pt x="0" y="108292"/>
                  </a:lnTo>
                  <a:lnTo>
                    <a:pt x="216611" y="108292"/>
                  </a:lnTo>
                  <a:lnTo>
                    <a:pt x="216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740385" y="5667057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44894" y="26339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740385" y="5693397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817"/>
                  </a:lnTo>
                  <a:lnTo>
                    <a:pt x="44894" y="13817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742061" y="5693397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817"/>
                  </a:moveTo>
                  <a:lnTo>
                    <a:pt x="0" y="13817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740385" y="5721616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52"/>
                  </a:lnTo>
                  <a:lnTo>
                    <a:pt x="44894" y="26352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740385" y="5747969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792"/>
                  </a:lnTo>
                  <a:lnTo>
                    <a:pt x="44894" y="13792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742061" y="5747969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792"/>
                  </a:moveTo>
                  <a:lnTo>
                    <a:pt x="0" y="13792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785267" y="5665177"/>
              <a:ext cx="18415" cy="44450"/>
            </a:xfrm>
            <a:custGeom>
              <a:avLst/>
              <a:gdLst/>
              <a:ahLst/>
              <a:cxnLst/>
              <a:rect l="l" t="t" r="r" b="b"/>
              <a:pathLst>
                <a:path w="18415" h="44450">
                  <a:moveTo>
                    <a:pt x="0" y="1854"/>
                  </a:moveTo>
                  <a:lnTo>
                    <a:pt x="0" y="43903"/>
                  </a:lnTo>
                  <a:lnTo>
                    <a:pt x="18224" y="32613"/>
                  </a:lnTo>
                  <a:lnTo>
                    <a:pt x="18224" y="19443"/>
                  </a:lnTo>
                  <a:lnTo>
                    <a:pt x="7975" y="19443"/>
                  </a:lnTo>
                  <a:lnTo>
                    <a:pt x="6832" y="18821"/>
                  </a:lnTo>
                  <a:lnTo>
                    <a:pt x="4533" y="11277"/>
                  </a:lnTo>
                  <a:lnTo>
                    <a:pt x="14211" y="6896"/>
                  </a:lnTo>
                  <a:lnTo>
                    <a:pt x="13663" y="2514"/>
                  </a:lnTo>
                  <a:lnTo>
                    <a:pt x="8534" y="2514"/>
                  </a:lnTo>
                  <a:lnTo>
                    <a:pt x="0" y="1854"/>
                  </a:lnTo>
                  <a:close/>
                </a:path>
                <a:path w="18415" h="44450">
                  <a:moveTo>
                    <a:pt x="18224" y="11912"/>
                  </a:moveTo>
                  <a:lnTo>
                    <a:pt x="13652" y="16941"/>
                  </a:lnTo>
                  <a:lnTo>
                    <a:pt x="10807" y="18173"/>
                  </a:lnTo>
                  <a:lnTo>
                    <a:pt x="7975" y="19443"/>
                  </a:lnTo>
                  <a:lnTo>
                    <a:pt x="18224" y="19443"/>
                  </a:lnTo>
                  <a:lnTo>
                    <a:pt x="18224" y="11912"/>
                  </a:lnTo>
                  <a:close/>
                </a:path>
                <a:path w="18415" h="44450">
                  <a:moveTo>
                    <a:pt x="11925" y="0"/>
                  </a:moveTo>
                  <a:lnTo>
                    <a:pt x="8534" y="2514"/>
                  </a:lnTo>
                  <a:lnTo>
                    <a:pt x="13663" y="2514"/>
                  </a:lnTo>
                  <a:lnTo>
                    <a:pt x="13385" y="292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789801" y="5668936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7391" y="0"/>
                  </a:moveTo>
                  <a:lnTo>
                    <a:pt x="0" y="5041"/>
                  </a:lnTo>
                </a:path>
                <a:path w="13334" h="17779">
                  <a:moveTo>
                    <a:pt x="13106" y="12560"/>
                  </a:moveTo>
                  <a:lnTo>
                    <a:pt x="5715" y="1755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785267" y="5700293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40" h="6985">
                  <a:moveTo>
                    <a:pt x="14795" y="0"/>
                  </a:moveTo>
                  <a:lnTo>
                    <a:pt x="571" y="0"/>
                  </a:lnTo>
                  <a:lnTo>
                    <a:pt x="0" y="6896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785267" y="5697791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53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719887" y="5722899"/>
              <a:ext cx="11430" cy="8255"/>
            </a:xfrm>
            <a:custGeom>
              <a:avLst/>
              <a:gdLst/>
              <a:ahLst/>
              <a:cxnLst/>
              <a:rect l="l" t="t" r="r" b="b"/>
              <a:pathLst>
                <a:path w="11429" h="8254">
                  <a:moveTo>
                    <a:pt x="11379" y="8115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9CB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721602" y="5707214"/>
              <a:ext cx="18415" cy="53340"/>
            </a:xfrm>
            <a:custGeom>
              <a:avLst/>
              <a:gdLst/>
              <a:ahLst/>
              <a:cxnLst/>
              <a:rect l="l" t="t" r="r" b="b"/>
              <a:pathLst>
                <a:path w="18415" h="53339">
                  <a:moveTo>
                    <a:pt x="0" y="23799"/>
                  </a:moveTo>
                  <a:lnTo>
                    <a:pt x="0" y="36347"/>
                  </a:lnTo>
                  <a:lnTo>
                    <a:pt x="18186" y="53289"/>
                  </a:lnTo>
                  <a:lnTo>
                    <a:pt x="18186" y="28841"/>
                  </a:lnTo>
                  <a:lnTo>
                    <a:pt x="10223" y="28841"/>
                  </a:lnTo>
                  <a:lnTo>
                    <a:pt x="4533" y="26339"/>
                  </a:lnTo>
                  <a:lnTo>
                    <a:pt x="0" y="23799"/>
                  </a:lnTo>
                  <a:close/>
                </a:path>
                <a:path w="18415" h="53339">
                  <a:moveTo>
                    <a:pt x="571" y="0"/>
                  </a:moveTo>
                  <a:lnTo>
                    <a:pt x="571" y="11912"/>
                  </a:lnTo>
                  <a:lnTo>
                    <a:pt x="13639" y="20688"/>
                  </a:lnTo>
                  <a:lnTo>
                    <a:pt x="11366" y="28206"/>
                  </a:lnTo>
                  <a:lnTo>
                    <a:pt x="10223" y="28841"/>
                  </a:lnTo>
                  <a:lnTo>
                    <a:pt x="18186" y="28841"/>
                  </a:lnTo>
                  <a:lnTo>
                    <a:pt x="18186" y="11912"/>
                  </a:lnTo>
                  <a:lnTo>
                    <a:pt x="13639" y="11912"/>
                  </a:lnTo>
                  <a:lnTo>
                    <a:pt x="10223" y="9398"/>
                  </a:lnTo>
                  <a:lnTo>
                    <a:pt x="571" y="0"/>
                  </a:lnTo>
                  <a:close/>
                </a:path>
                <a:path w="18415" h="53339">
                  <a:moveTo>
                    <a:pt x="18186" y="11264"/>
                  </a:moveTo>
                  <a:lnTo>
                    <a:pt x="13639" y="11912"/>
                  </a:lnTo>
                  <a:lnTo>
                    <a:pt x="18186" y="11912"/>
                  </a:lnTo>
                  <a:lnTo>
                    <a:pt x="18186" y="11264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722173" y="5720384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5664" y="0"/>
                  </a:moveTo>
                  <a:lnTo>
                    <a:pt x="13068" y="5003"/>
                  </a:lnTo>
                </a:path>
                <a:path w="13334" h="17779">
                  <a:moveTo>
                    <a:pt x="0" y="12522"/>
                  </a:moveTo>
                  <a:lnTo>
                    <a:pt x="7378" y="17538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731266" y="574922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52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691744" y="5631929"/>
              <a:ext cx="142240" cy="83820"/>
            </a:xfrm>
            <a:custGeom>
              <a:avLst/>
              <a:gdLst/>
              <a:ahLst/>
              <a:cxnLst/>
              <a:rect l="l" t="t" r="r" b="b"/>
              <a:pathLst>
                <a:path w="142240" h="83820">
                  <a:moveTo>
                    <a:pt x="142151" y="83426"/>
                  </a:moveTo>
                  <a:lnTo>
                    <a:pt x="142151" y="52057"/>
                  </a:lnTo>
                </a:path>
                <a:path w="142240" h="83820">
                  <a:moveTo>
                    <a:pt x="0" y="31356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655066" y="5523013"/>
              <a:ext cx="217170" cy="108585"/>
            </a:xfrm>
            <a:custGeom>
              <a:avLst/>
              <a:gdLst/>
              <a:ahLst/>
              <a:cxnLst/>
              <a:rect l="l" t="t" r="r" b="b"/>
              <a:pathLst>
                <a:path w="217170" h="108585">
                  <a:moveTo>
                    <a:pt x="216611" y="0"/>
                  </a:moveTo>
                  <a:lnTo>
                    <a:pt x="571" y="0"/>
                  </a:lnTo>
                  <a:lnTo>
                    <a:pt x="0" y="108305"/>
                  </a:lnTo>
                  <a:lnTo>
                    <a:pt x="216611" y="108305"/>
                  </a:lnTo>
                  <a:lnTo>
                    <a:pt x="216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740385" y="5525934"/>
              <a:ext cx="45085" cy="8255"/>
            </a:xfrm>
            <a:custGeom>
              <a:avLst/>
              <a:gdLst/>
              <a:ahLst/>
              <a:cxnLst/>
              <a:rect l="l" t="t" r="r" b="b"/>
              <a:pathLst>
                <a:path w="45084" h="8254">
                  <a:moveTo>
                    <a:pt x="44894" y="0"/>
                  </a:moveTo>
                  <a:lnTo>
                    <a:pt x="0" y="0"/>
                  </a:lnTo>
                  <a:lnTo>
                    <a:pt x="0" y="8153"/>
                  </a:lnTo>
                  <a:lnTo>
                    <a:pt x="44894" y="8153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740385" y="5534088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804"/>
                  </a:lnTo>
                  <a:lnTo>
                    <a:pt x="44894" y="13804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740385" y="5534088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81" y="13804"/>
                  </a:moveTo>
                  <a:lnTo>
                    <a:pt x="0" y="13804"/>
                  </a:lnTo>
                </a:path>
                <a:path w="45084" h="13970">
                  <a:moveTo>
                    <a:pt x="4488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658660" y="628268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20078" y="0"/>
                  </a:moveTo>
                  <a:lnTo>
                    <a:pt x="12258" y="1578"/>
                  </a:lnTo>
                  <a:lnTo>
                    <a:pt x="5876" y="5883"/>
                  </a:lnTo>
                  <a:lnTo>
                    <a:pt x="1576" y="12269"/>
                  </a:lnTo>
                  <a:lnTo>
                    <a:pt x="0" y="20091"/>
                  </a:lnTo>
                  <a:lnTo>
                    <a:pt x="1576" y="27904"/>
                  </a:lnTo>
                  <a:lnTo>
                    <a:pt x="5876" y="34282"/>
                  </a:lnTo>
                  <a:lnTo>
                    <a:pt x="12258" y="38581"/>
                  </a:lnTo>
                  <a:lnTo>
                    <a:pt x="20078" y="40157"/>
                  </a:lnTo>
                  <a:lnTo>
                    <a:pt x="27882" y="38581"/>
                  </a:lnTo>
                  <a:lnTo>
                    <a:pt x="34251" y="34282"/>
                  </a:lnTo>
                  <a:lnTo>
                    <a:pt x="38545" y="27904"/>
                  </a:lnTo>
                  <a:lnTo>
                    <a:pt x="40119" y="20091"/>
                  </a:lnTo>
                  <a:lnTo>
                    <a:pt x="38545" y="12269"/>
                  </a:lnTo>
                  <a:lnTo>
                    <a:pt x="34251" y="5883"/>
                  </a:lnTo>
                  <a:lnTo>
                    <a:pt x="27882" y="1578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658660" y="628268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40119" y="20091"/>
                  </a:moveTo>
                  <a:lnTo>
                    <a:pt x="38545" y="27904"/>
                  </a:lnTo>
                  <a:lnTo>
                    <a:pt x="34251" y="34282"/>
                  </a:lnTo>
                  <a:lnTo>
                    <a:pt x="27882" y="38581"/>
                  </a:lnTo>
                  <a:lnTo>
                    <a:pt x="20078" y="40157"/>
                  </a:lnTo>
                  <a:lnTo>
                    <a:pt x="12258" y="38581"/>
                  </a:lnTo>
                  <a:lnTo>
                    <a:pt x="5876" y="34282"/>
                  </a:lnTo>
                  <a:lnTo>
                    <a:pt x="1576" y="27904"/>
                  </a:lnTo>
                  <a:lnTo>
                    <a:pt x="0" y="20091"/>
                  </a:lnTo>
                  <a:lnTo>
                    <a:pt x="1576" y="12269"/>
                  </a:lnTo>
                  <a:lnTo>
                    <a:pt x="5876" y="5883"/>
                  </a:lnTo>
                  <a:lnTo>
                    <a:pt x="12258" y="1578"/>
                  </a:lnTo>
                  <a:lnTo>
                    <a:pt x="20078" y="0"/>
                  </a:lnTo>
                  <a:lnTo>
                    <a:pt x="27882" y="1578"/>
                  </a:lnTo>
                  <a:lnTo>
                    <a:pt x="34251" y="5883"/>
                  </a:lnTo>
                  <a:lnTo>
                    <a:pt x="38545" y="12269"/>
                  </a:lnTo>
                  <a:lnTo>
                    <a:pt x="40119" y="20091"/>
                  </a:lnTo>
                  <a:close/>
                </a:path>
              </a:pathLst>
            </a:custGeom>
            <a:ln w="4318">
              <a:solidFill>
                <a:srgbClr val="7A7C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668147" y="629183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46" y="0"/>
                  </a:moveTo>
                  <a:lnTo>
                    <a:pt x="4724" y="0"/>
                  </a:lnTo>
                  <a:lnTo>
                    <a:pt x="0" y="4737"/>
                  </a:lnTo>
                  <a:lnTo>
                    <a:pt x="0" y="16471"/>
                  </a:lnTo>
                  <a:lnTo>
                    <a:pt x="4724" y="21208"/>
                  </a:lnTo>
                  <a:lnTo>
                    <a:pt x="16446" y="21208"/>
                  </a:lnTo>
                  <a:lnTo>
                    <a:pt x="21208" y="16471"/>
                  </a:lnTo>
                  <a:lnTo>
                    <a:pt x="21208" y="10591"/>
                  </a:lnTo>
                  <a:lnTo>
                    <a:pt x="21208" y="4737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668147" y="629183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21208" y="10591"/>
                  </a:moveTo>
                  <a:lnTo>
                    <a:pt x="21208" y="16471"/>
                  </a:lnTo>
                  <a:lnTo>
                    <a:pt x="16446" y="21208"/>
                  </a:lnTo>
                  <a:lnTo>
                    <a:pt x="10591" y="21208"/>
                  </a:lnTo>
                  <a:lnTo>
                    <a:pt x="4724" y="21208"/>
                  </a:lnTo>
                  <a:lnTo>
                    <a:pt x="0" y="16471"/>
                  </a:lnTo>
                  <a:lnTo>
                    <a:pt x="0" y="10591"/>
                  </a:lnTo>
                  <a:lnTo>
                    <a:pt x="0" y="4737"/>
                  </a:lnTo>
                  <a:lnTo>
                    <a:pt x="4724" y="0"/>
                  </a:lnTo>
                  <a:lnTo>
                    <a:pt x="10591" y="0"/>
                  </a:lnTo>
                  <a:lnTo>
                    <a:pt x="16446" y="0"/>
                  </a:lnTo>
                  <a:lnTo>
                    <a:pt x="21208" y="4737"/>
                  </a:lnTo>
                  <a:lnTo>
                    <a:pt x="21208" y="10591"/>
                  </a:lnTo>
                  <a:close/>
                </a:path>
              </a:pathLst>
            </a:custGeom>
            <a:ln w="4318">
              <a:solidFill>
                <a:srgbClr val="7A7C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658660" y="633348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20078" y="0"/>
                  </a:moveTo>
                  <a:lnTo>
                    <a:pt x="12258" y="1576"/>
                  </a:lnTo>
                  <a:lnTo>
                    <a:pt x="5876" y="5875"/>
                  </a:lnTo>
                  <a:lnTo>
                    <a:pt x="1576" y="12253"/>
                  </a:lnTo>
                  <a:lnTo>
                    <a:pt x="0" y="20065"/>
                  </a:lnTo>
                  <a:lnTo>
                    <a:pt x="1576" y="27878"/>
                  </a:lnTo>
                  <a:lnTo>
                    <a:pt x="5876" y="34256"/>
                  </a:lnTo>
                  <a:lnTo>
                    <a:pt x="12258" y="38555"/>
                  </a:lnTo>
                  <a:lnTo>
                    <a:pt x="20078" y="40132"/>
                  </a:lnTo>
                  <a:lnTo>
                    <a:pt x="27882" y="38555"/>
                  </a:lnTo>
                  <a:lnTo>
                    <a:pt x="34251" y="34256"/>
                  </a:lnTo>
                  <a:lnTo>
                    <a:pt x="38545" y="27878"/>
                  </a:lnTo>
                  <a:lnTo>
                    <a:pt x="40119" y="20065"/>
                  </a:lnTo>
                  <a:lnTo>
                    <a:pt x="38545" y="12253"/>
                  </a:lnTo>
                  <a:lnTo>
                    <a:pt x="34251" y="5875"/>
                  </a:lnTo>
                  <a:lnTo>
                    <a:pt x="27882" y="1576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658660" y="633348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40119" y="20065"/>
                  </a:moveTo>
                  <a:lnTo>
                    <a:pt x="38545" y="27878"/>
                  </a:lnTo>
                  <a:lnTo>
                    <a:pt x="34251" y="34256"/>
                  </a:lnTo>
                  <a:lnTo>
                    <a:pt x="27882" y="38555"/>
                  </a:lnTo>
                  <a:lnTo>
                    <a:pt x="20078" y="40132"/>
                  </a:lnTo>
                  <a:lnTo>
                    <a:pt x="12258" y="38555"/>
                  </a:lnTo>
                  <a:lnTo>
                    <a:pt x="5876" y="34256"/>
                  </a:lnTo>
                  <a:lnTo>
                    <a:pt x="1576" y="27878"/>
                  </a:lnTo>
                  <a:lnTo>
                    <a:pt x="0" y="20065"/>
                  </a:lnTo>
                  <a:lnTo>
                    <a:pt x="1576" y="12253"/>
                  </a:lnTo>
                  <a:lnTo>
                    <a:pt x="5876" y="5875"/>
                  </a:lnTo>
                  <a:lnTo>
                    <a:pt x="12258" y="1576"/>
                  </a:lnTo>
                  <a:lnTo>
                    <a:pt x="20078" y="0"/>
                  </a:lnTo>
                  <a:lnTo>
                    <a:pt x="27882" y="1576"/>
                  </a:lnTo>
                  <a:lnTo>
                    <a:pt x="34251" y="5875"/>
                  </a:lnTo>
                  <a:lnTo>
                    <a:pt x="38545" y="12253"/>
                  </a:lnTo>
                  <a:lnTo>
                    <a:pt x="40119" y="20065"/>
                  </a:lnTo>
                  <a:close/>
                </a:path>
              </a:pathLst>
            </a:custGeom>
            <a:ln w="4318">
              <a:solidFill>
                <a:srgbClr val="7A7C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668147" y="634260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46" y="0"/>
                  </a:moveTo>
                  <a:lnTo>
                    <a:pt x="4724" y="0"/>
                  </a:lnTo>
                  <a:lnTo>
                    <a:pt x="0" y="4737"/>
                  </a:lnTo>
                  <a:lnTo>
                    <a:pt x="0" y="16459"/>
                  </a:lnTo>
                  <a:lnTo>
                    <a:pt x="4724" y="21209"/>
                  </a:lnTo>
                  <a:lnTo>
                    <a:pt x="16446" y="21209"/>
                  </a:lnTo>
                  <a:lnTo>
                    <a:pt x="21208" y="16459"/>
                  </a:lnTo>
                  <a:lnTo>
                    <a:pt x="21208" y="10591"/>
                  </a:lnTo>
                  <a:lnTo>
                    <a:pt x="21208" y="4737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668147" y="634260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21208" y="10591"/>
                  </a:moveTo>
                  <a:lnTo>
                    <a:pt x="21208" y="16459"/>
                  </a:lnTo>
                  <a:lnTo>
                    <a:pt x="16446" y="21209"/>
                  </a:lnTo>
                  <a:lnTo>
                    <a:pt x="10591" y="21209"/>
                  </a:lnTo>
                  <a:lnTo>
                    <a:pt x="4724" y="21209"/>
                  </a:lnTo>
                  <a:lnTo>
                    <a:pt x="0" y="16459"/>
                  </a:lnTo>
                  <a:lnTo>
                    <a:pt x="0" y="10591"/>
                  </a:lnTo>
                  <a:lnTo>
                    <a:pt x="0" y="4737"/>
                  </a:lnTo>
                  <a:lnTo>
                    <a:pt x="4724" y="0"/>
                  </a:lnTo>
                  <a:lnTo>
                    <a:pt x="10591" y="0"/>
                  </a:lnTo>
                  <a:lnTo>
                    <a:pt x="16446" y="0"/>
                  </a:lnTo>
                  <a:lnTo>
                    <a:pt x="21208" y="4737"/>
                  </a:lnTo>
                  <a:lnTo>
                    <a:pt x="21208" y="10591"/>
                  </a:lnTo>
                  <a:close/>
                </a:path>
              </a:pathLst>
            </a:custGeom>
            <a:ln w="4318">
              <a:solidFill>
                <a:srgbClr val="7A7C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7" name="object 2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440665" y="6808774"/>
              <a:ext cx="160477" cy="148132"/>
            </a:xfrm>
            <a:prstGeom prst="rect">
              <a:avLst/>
            </a:prstGeom>
          </p:spPr>
        </p:pic>
        <p:pic>
          <p:nvPicPr>
            <p:cNvPr id="238" name="object 2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68198" y="6808774"/>
              <a:ext cx="160489" cy="148132"/>
            </a:xfrm>
            <a:prstGeom prst="rect">
              <a:avLst/>
            </a:prstGeom>
          </p:spPr>
        </p:pic>
        <p:pic>
          <p:nvPicPr>
            <p:cNvPr id="239" name="object 2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39801" y="6833819"/>
              <a:ext cx="93421" cy="93471"/>
            </a:xfrm>
            <a:prstGeom prst="rect">
              <a:avLst/>
            </a:prstGeom>
          </p:spPr>
        </p:pic>
        <p:sp>
          <p:nvSpPr>
            <p:cNvPr id="240" name="object 240"/>
            <p:cNvSpPr/>
            <p:nvPr/>
          </p:nvSpPr>
          <p:spPr>
            <a:xfrm>
              <a:off x="6928358" y="565370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9677" y="0"/>
                  </a:moveTo>
                  <a:lnTo>
                    <a:pt x="3225" y="0"/>
                  </a:lnTo>
                  <a:lnTo>
                    <a:pt x="0" y="5613"/>
                  </a:lnTo>
                  <a:lnTo>
                    <a:pt x="3225" y="11201"/>
                  </a:lnTo>
                  <a:lnTo>
                    <a:pt x="9677" y="11201"/>
                  </a:lnTo>
                  <a:lnTo>
                    <a:pt x="12928" y="5613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6926046" y="565076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76" y="0"/>
                  </a:moveTo>
                  <a:lnTo>
                    <a:pt x="3924" y="0"/>
                  </a:lnTo>
                  <a:lnTo>
                    <a:pt x="0" y="3911"/>
                  </a:lnTo>
                  <a:lnTo>
                    <a:pt x="0" y="8750"/>
                  </a:lnTo>
                  <a:lnTo>
                    <a:pt x="0" y="13576"/>
                  </a:lnTo>
                  <a:lnTo>
                    <a:pt x="3924" y="17513"/>
                  </a:lnTo>
                  <a:lnTo>
                    <a:pt x="13576" y="17513"/>
                  </a:lnTo>
                  <a:lnTo>
                    <a:pt x="17538" y="13576"/>
                  </a:lnTo>
                  <a:lnTo>
                    <a:pt x="17538" y="3911"/>
                  </a:lnTo>
                  <a:lnTo>
                    <a:pt x="13576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6930720" y="565544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350" y="0"/>
                  </a:moveTo>
                  <a:lnTo>
                    <a:pt x="1828" y="0"/>
                  </a:lnTo>
                  <a:lnTo>
                    <a:pt x="0" y="1828"/>
                  </a:lnTo>
                  <a:lnTo>
                    <a:pt x="0" y="4063"/>
                  </a:lnTo>
                  <a:lnTo>
                    <a:pt x="0" y="6324"/>
                  </a:lnTo>
                  <a:lnTo>
                    <a:pt x="1828" y="8166"/>
                  </a:lnTo>
                  <a:lnTo>
                    <a:pt x="6350" y="8166"/>
                  </a:lnTo>
                  <a:lnTo>
                    <a:pt x="8178" y="6324"/>
                  </a:lnTo>
                  <a:lnTo>
                    <a:pt x="8178" y="1828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6925272" y="565000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5">
                  <a:moveTo>
                    <a:pt x="13639" y="2717"/>
                  </a:moveTo>
                  <a:lnTo>
                    <a:pt x="17589" y="9512"/>
                  </a:lnTo>
                  <a:lnTo>
                    <a:pt x="13639" y="16332"/>
                  </a:lnTo>
                  <a:lnTo>
                    <a:pt x="5791" y="16332"/>
                  </a:lnTo>
                  <a:lnTo>
                    <a:pt x="1854" y="9512"/>
                  </a:lnTo>
                  <a:lnTo>
                    <a:pt x="5791" y="2717"/>
                  </a:lnTo>
                  <a:lnTo>
                    <a:pt x="13639" y="2717"/>
                  </a:lnTo>
                  <a:close/>
                </a:path>
                <a:path w="19684" h="19685">
                  <a:moveTo>
                    <a:pt x="0" y="9728"/>
                  </a:moveTo>
                  <a:lnTo>
                    <a:pt x="0" y="4356"/>
                  </a:lnTo>
                  <a:lnTo>
                    <a:pt x="4305" y="0"/>
                  </a:lnTo>
                  <a:lnTo>
                    <a:pt x="9728" y="0"/>
                  </a:lnTo>
                  <a:lnTo>
                    <a:pt x="15074" y="0"/>
                  </a:lnTo>
                  <a:lnTo>
                    <a:pt x="19481" y="4356"/>
                  </a:lnTo>
                  <a:lnTo>
                    <a:pt x="19481" y="9728"/>
                  </a:lnTo>
                  <a:lnTo>
                    <a:pt x="19481" y="15100"/>
                  </a:lnTo>
                  <a:lnTo>
                    <a:pt x="15074" y="19443"/>
                  </a:lnTo>
                  <a:lnTo>
                    <a:pt x="9728" y="19443"/>
                  </a:lnTo>
                  <a:lnTo>
                    <a:pt x="4305" y="19443"/>
                  </a:lnTo>
                  <a:lnTo>
                    <a:pt x="0" y="15100"/>
                  </a:lnTo>
                  <a:lnTo>
                    <a:pt x="0" y="972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6930047" y="565480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670" y="0"/>
                  </a:moveTo>
                  <a:lnTo>
                    <a:pt x="2222" y="0"/>
                  </a:lnTo>
                  <a:lnTo>
                    <a:pt x="0" y="2209"/>
                  </a:lnTo>
                  <a:lnTo>
                    <a:pt x="0" y="4940"/>
                  </a:lnTo>
                  <a:lnTo>
                    <a:pt x="0" y="7696"/>
                  </a:lnTo>
                  <a:lnTo>
                    <a:pt x="2222" y="9906"/>
                  </a:lnTo>
                  <a:lnTo>
                    <a:pt x="7975" y="9906"/>
                  </a:lnTo>
                  <a:lnTo>
                    <a:pt x="9905" y="7988"/>
                  </a:lnTo>
                  <a:lnTo>
                    <a:pt x="9905" y="2209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930047" y="565480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0" y="4940"/>
                  </a:moveTo>
                  <a:lnTo>
                    <a:pt x="0" y="2209"/>
                  </a:lnTo>
                  <a:lnTo>
                    <a:pt x="2222" y="0"/>
                  </a:lnTo>
                  <a:lnTo>
                    <a:pt x="4978" y="0"/>
                  </a:lnTo>
                  <a:lnTo>
                    <a:pt x="7670" y="0"/>
                  </a:lnTo>
                  <a:lnTo>
                    <a:pt x="9905" y="2209"/>
                  </a:lnTo>
                  <a:lnTo>
                    <a:pt x="9905" y="4940"/>
                  </a:lnTo>
                  <a:lnTo>
                    <a:pt x="9905" y="7988"/>
                  </a:lnTo>
                  <a:lnTo>
                    <a:pt x="7975" y="9906"/>
                  </a:lnTo>
                  <a:lnTo>
                    <a:pt x="4978" y="9906"/>
                  </a:lnTo>
                  <a:lnTo>
                    <a:pt x="2222" y="9906"/>
                  </a:lnTo>
                  <a:lnTo>
                    <a:pt x="0" y="7696"/>
                  </a:lnTo>
                  <a:lnTo>
                    <a:pt x="0" y="494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6932345" y="5656224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5" h="8889">
                  <a:moveTo>
                    <a:pt x="0" y="0"/>
                  </a:moveTo>
                  <a:lnTo>
                    <a:pt x="5689" y="8686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6932345" y="5656224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5" h="8889">
                  <a:moveTo>
                    <a:pt x="0" y="0"/>
                  </a:moveTo>
                  <a:lnTo>
                    <a:pt x="5689" y="8686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6583261" y="565370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9690" y="0"/>
                  </a:moveTo>
                  <a:lnTo>
                    <a:pt x="3225" y="0"/>
                  </a:lnTo>
                  <a:lnTo>
                    <a:pt x="0" y="5613"/>
                  </a:lnTo>
                  <a:lnTo>
                    <a:pt x="3225" y="11201"/>
                  </a:lnTo>
                  <a:lnTo>
                    <a:pt x="9690" y="11201"/>
                  </a:lnTo>
                  <a:lnTo>
                    <a:pt x="12941" y="5613"/>
                  </a:lnTo>
                  <a:lnTo>
                    <a:pt x="969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6580962" y="565076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76" y="0"/>
                  </a:moveTo>
                  <a:lnTo>
                    <a:pt x="3924" y="0"/>
                  </a:lnTo>
                  <a:lnTo>
                    <a:pt x="0" y="3911"/>
                  </a:lnTo>
                  <a:lnTo>
                    <a:pt x="0" y="8750"/>
                  </a:lnTo>
                  <a:lnTo>
                    <a:pt x="0" y="13576"/>
                  </a:lnTo>
                  <a:lnTo>
                    <a:pt x="3924" y="17513"/>
                  </a:lnTo>
                  <a:lnTo>
                    <a:pt x="13576" y="17513"/>
                  </a:lnTo>
                  <a:lnTo>
                    <a:pt x="17513" y="13576"/>
                  </a:lnTo>
                  <a:lnTo>
                    <a:pt x="17513" y="3911"/>
                  </a:lnTo>
                  <a:lnTo>
                    <a:pt x="13576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6585648" y="565544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311" y="0"/>
                  </a:moveTo>
                  <a:lnTo>
                    <a:pt x="1816" y="0"/>
                  </a:lnTo>
                  <a:lnTo>
                    <a:pt x="0" y="1828"/>
                  </a:lnTo>
                  <a:lnTo>
                    <a:pt x="0" y="4063"/>
                  </a:lnTo>
                  <a:lnTo>
                    <a:pt x="0" y="6324"/>
                  </a:lnTo>
                  <a:lnTo>
                    <a:pt x="1816" y="8166"/>
                  </a:lnTo>
                  <a:lnTo>
                    <a:pt x="6311" y="8166"/>
                  </a:lnTo>
                  <a:lnTo>
                    <a:pt x="8166" y="6324"/>
                  </a:lnTo>
                  <a:lnTo>
                    <a:pt x="8166" y="1828"/>
                  </a:lnTo>
                  <a:lnTo>
                    <a:pt x="631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6580187" y="565000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5">
                  <a:moveTo>
                    <a:pt x="13627" y="2717"/>
                  </a:moveTo>
                  <a:lnTo>
                    <a:pt x="17589" y="9512"/>
                  </a:lnTo>
                  <a:lnTo>
                    <a:pt x="13627" y="16332"/>
                  </a:lnTo>
                  <a:lnTo>
                    <a:pt x="5778" y="16332"/>
                  </a:lnTo>
                  <a:lnTo>
                    <a:pt x="1854" y="9512"/>
                  </a:lnTo>
                  <a:lnTo>
                    <a:pt x="5778" y="2717"/>
                  </a:lnTo>
                  <a:lnTo>
                    <a:pt x="13627" y="2717"/>
                  </a:lnTo>
                  <a:close/>
                </a:path>
                <a:path w="19684" h="19685">
                  <a:moveTo>
                    <a:pt x="0" y="9728"/>
                  </a:moveTo>
                  <a:lnTo>
                    <a:pt x="0" y="4356"/>
                  </a:lnTo>
                  <a:lnTo>
                    <a:pt x="4343" y="0"/>
                  </a:lnTo>
                  <a:lnTo>
                    <a:pt x="9728" y="0"/>
                  </a:lnTo>
                  <a:lnTo>
                    <a:pt x="15062" y="0"/>
                  </a:lnTo>
                  <a:lnTo>
                    <a:pt x="19443" y="4356"/>
                  </a:lnTo>
                  <a:lnTo>
                    <a:pt x="19443" y="9728"/>
                  </a:lnTo>
                  <a:lnTo>
                    <a:pt x="19443" y="15100"/>
                  </a:lnTo>
                  <a:lnTo>
                    <a:pt x="15062" y="19443"/>
                  </a:lnTo>
                  <a:lnTo>
                    <a:pt x="9728" y="19443"/>
                  </a:lnTo>
                  <a:lnTo>
                    <a:pt x="4343" y="19443"/>
                  </a:lnTo>
                  <a:lnTo>
                    <a:pt x="0" y="15100"/>
                  </a:lnTo>
                  <a:lnTo>
                    <a:pt x="0" y="972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6584962" y="565480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658" y="0"/>
                  </a:moveTo>
                  <a:lnTo>
                    <a:pt x="2184" y="0"/>
                  </a:lnTo>
                  <a:lnTo>
                    <a:pt x="0" y="2209"/>
                  </a:lnTo>
                  <a:lnTo>
                    <a:pt x="0" y="4940"/>
                  </a:lnTo>
                  <a:lnTo>
                    <a:pt x="0" y="7696"/>
                  </a:lnTo>
                  <a:lnTo>
                    <a:pt x="2184" y="9906"/>
                  </a:lnTo>
                  <a:lnTo>
                    <a:pt x="7962" y="9906"/>
                  </a:lnTo>
                  <a:lnTo>
                    <a:pt x="9905" y="7988"/>
                  </a:lnTo>
                  <a:lnTo>
                    <a:pt x="9905" y="2209"/>
                  </a:lnTo>
                  <a:lnTo>
                    <a:pt x="7658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6584962" y="565480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0" y="4940"/>
                  </a:moveTo>
                  <a:lnTo>
                    <a:pt x="0" y="2209"/>
                  </a:lnTo>
                  <a:lnTo>
                    <a:pt x="2184" y="0"/>
                  </a:lnTo>
                  <a:lnTo>
                    <a:pt x="4952" y="0"/>
                  </a:lnTo>
                  <a:lnTo>
                    <a:pt x="7658" y="0"/>
                  </a:lnTo>
                  <a:lnTo>
                    <a:pt x="9905" y="2209"/>
                  </a:lnTo>
                  <a:lnTo>
                    <a:pt x="9905" y="4940"/>
                  </a:lnTo>
                  <a:lnTo>
                    <a:pt x="9905" y="7988"/>
                  </a:lnTo>
                  <a:lnTo>
                    <a:pt x="7962" y="9906"/>
                  </a:lnTo>
                  <a:lnTo>
                    <a:pt x="4952" y="9906"/>
                  </a:lnTo>
                  <a:lnTo>
                    <a:pt x="2184" y="9906"/>
                  </a:lnTo>
                  <a:lnTo>
                    <a:pt x="0" y="7696"/>
                  </a:lnTo>
                  <a:lnTo>
                    <a:pt x="0" y="494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6587274" y="5656224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5" h="8889">
                  <a:moveTo>
                    <a:pt x="0" y="0"/>
                  </a:moveTo>
                  <a:lnTo>
                    <a:pt x="5676" y="8686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587274" y="5656224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5" h="8889">
                  <a:moveTo>
                    <a:pt x="0" y="0"/>
                  </a:moveTo>
                  <a:lnTo>
                    <a:pt x="5676" y="8686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928358" y="659637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9677" y="0"/>
                  </a:moveTo>
                  <a:lnTo>
                    <a:pt x="3225" y="0"/>
                  </a:lnTo>
                  <a:lnTo>
                    <a:pt x="0" y="5600"/>
                  </a:lnTo>
                  <a:lnTo>
                    <a:pt x="3225" y="11201"/>
                  </a:lnTo>
                  <a:lnTo>
                    <a:pt x="9677" y="11201"/>
                  </a:lnTo>
                  <a:lnTo>
                    <a:pt x="12928" y="5600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6926046" y="659342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76" y="0"/>
                  </a:moveTo>
                  <a:lnTo>
                    <a:pt x="3924" y="0"/>
                  </a:lnTo>
                  <a:lnTo>
                    <a:pt x="0" y="3924"/>
                  </a:lnTo>
                  <a:lnTo>
                    <a:pt x="0" y="8775"/>
                  </a:lnTo>
                  <a:lnTo>
                    <a:pt x="0" y="13614"/>
                  </a:lnTo>
                  <a:lnTo>
                    <a:pt x="3924" y="17526"/>
                  </a:lnTo>
                  <a:lnTo>
                    <a:pt x="13576" y="17526"/>
                  </a:lnTo>
                  <a:lnTo>
                    <a:pt x="17538" y="13614"/>
                  </a:lnTo>
                  <a:lnTo>
                    <a:pt x="17538" y="3924"/>
                  </a:lnTo>
                  <a:lnTo>
                    <a:pt x="13576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6930720" y="659810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350" y="0"/>
                  </a:moveTo>
                  <a:lnTo>
                    <a:pt x="1828" y="0"/>
                  </a:lnTo>
                  <a:lnTo>
                    <a:pt x="0" y="1828"/>
                  </a:lnTo>
                  <a:lnTo>
                    <a:pt x="0" y="4089"/>
                  </a:lnTo>
                  <a:lnTo>
                    <a:pt x="0" y="6324"/>
                  </a:lnTo>
                  <a:lnTo>
                    <a:pt x="1828" y="8153"/>
                  </a:lnTo>
                  <a:lnTo>
                    <a:pt x="6350" y="8153"/>
                  </a:lnTo>
                  <a:lnTo>
                    <a:pt x="8178" y="6324"/>
                  </a:lnTo>
                  <a:lnTo>
                    <a:pt x="8178" y="1828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6925272" y="659267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4">
                  <a:moveTo>
                    <a:pt x="13639" y="2730"/>
                  </a:moveTo>
                  <a:lnTo>
                    <a:pt x="17589" y="9525"/>
                  </a:lnTo>
                  <a:lnTo>
                    <a:pt x="13639" y="16319"/>
                  </a:lnTo>
                  <a:lnTo>
                    <a:pt x="5791" y="16319"/>
                  </a:lnTo>
                  <a:lnTo>
                    <a:pt x="1854" y="9525"/>
                  </a:lnTo>
                  <a:lnTo>
                    <a:pt x="5791" y="2730"/>
                  </a:lnTo>
                  <a:lnTo>
                    <a:pt x="13639" y="2730"/>
                  </a:lnTo>
                  <a:close/>
                </a:path>
                <a:path w="19684" h="19684">
                  <a:moveTo>
                    <a:pt x="0" y="9728"/>
                  </a:moveTo>
                  <a:lnTo>
                    <a:pt x="0" y="4356"/>
                  </a:lnTo>
                  <a:lnTo>
                    <a:pt x="4305" y="0"/>
                  </a:lnTo>
                  <a:lnTo>
                    <a:pt x="9728" y="0"/>
                  </a:lnTo>
                  <a:lnTo>
                    <a:pt x="15074" y="0"/>
                  </a:lnTo>
                  <a:lnTo>
                    <a:pt x="19481" y="4356"/>
                  </a:lnTo>
                  <a:lnTo>
                    <a:pt x="19481" y="9728"/>
                  </a:lnTo>
                  <a:lnTo>
                    <a:pt x="19481" y="15100"/>
                  </a:lnTo>
                  <a:lnTo>
                    <a:pt x="15074" y="19456"/>
                  </a:lnTo>
                  <a:lnTo>
                    <a:pt x="9728" y="19456"/>
                  </a:lnTo>
                  <a:lnTo>
                    <a:pt x="4305" y="19456"/>
                  </a:lnTo>
                  <a:lnTo>
                    <a:pt x="0" y="15100"/>
                  </a:lnTo>
                  <a:lnTo>
                    <a:pt x="0" y="972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6930047" y="659748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670" y="0"/>
                  </a:moveTo>
                  <a:lnTo>
                    <a:pt x="2222" y="0"/>
                  </a:lnTo>
                  <a:lnTo>
                    <a:pt x="0" y="2197"/>
                  </a:lnTo>
                  <a:lnTo>
                    <a:pt x="0" y="4940"/>
                  </a:lnTo>
                  <a:lnTo>
                    <a:pt x="0" y="7658"/>
                  </a:lnTo>
                  <a:lnTo>
                    <a:pt x="2222" y="9867"/>
                  </a:lnTo>
                  <a:lnTo>
                    <a:pt x="7975" y="9867"/>
                  </a:lnTo>
                  <a:lnTo>
                    <a:pt x="9905" y="7962"/>
                  </a:lnTo>
                  <a:lnTo>
                    <a:pt x="9905" y="2197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6930047" y="659748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0" y="4940"/>
                  </a:moveTo>
                  <a:lnTo>
                    <a:pt x="0" y="2197"/>
                  </a:lnTo>
                  <a:lnTo>
                    <a:pt x="2222" y="0"/>
                  </a:lnTo>
                  <a:lnTo>
                    <a:pt x="4978" y="0"/>
                  </a:lnTo>
                  <a:lnTo>
                    <a:pt x="7670" y="0"/>
                  </a:lnTo>
                  <a:lnTo>
                    <a:pt x="9905" y="2197"/>
                  </a:lnTo>
                  <a:lnTo>
                    <a:pt x="9905" y="4940"/>
                  </a:lnTo>
                  <a:lnTo>
                    <a:pt x="9905" y="7962"/>
                  </a:lnTo>
                  <a:lnTo>
                    <a:pt x="7975" y="9867"/>
                  </a:lnTo>
                  <a:lnTo>
                    <a:pt x="4978" y="9867"/>
                  </a:lnTo>
                  <a:lnTo>
                    <a:pt x="2222" y="9867"/>
                  </a:lnTo>
                  <a:lnTo>
                    <a:pt x="0" y="7658"/>
                  </a:lnTo>
                  <a:lnTo>
                    <a:pt x="0" y="494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932345" y="6598869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5" h="8890">
                  <a:moveTo>
                    <a:pt x="0" y="0"/>
                  </a:moveTo>
                  <a:lnTo>
                    <a:pt x="5689" y="8712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932345" y="6598869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5" h="8890">
                  <a:moveTo>
                    <a:pt x="0" y="0"/>
                  </a:moveTo>
                  <a:lnTo>
                    <a:pt x="5689" y="8712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6583261" y="659637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9690" y="0"/>
                  </a:moveTo>
                  <a:lnTo>
                    <a:pt x="3225" y="0"/>
                  </a:lnTo>
                  <a:lnTo>
                    <a:pt x="0" y="5600"/>
                  </a:lnTo>
                  <a:lnTo>
                    <a:pt x="3225" y="11201"/>
                  </a:lnTo>
                  <a:lnTo>
                    <a:pt x="9690" y="11201"/>
                  </a:lnTo>
                  <a:lnTo>
                    <a:pt x="12941" y="5600"/>
                  </a:lnTo>
                  <a:lnTo>
                    <a:pt x="969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6580962" y="659342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76" y="0"/>
                  </a:moveTo>
                  <a:lnTo>
                    <a:pt x="3924" y="0"/>
                  </a:lnTo>
                  <a:lnTo>
                    <a:pt x="0" y="3924"/>
                  </a:lnTo>
                  <a:lnTo>
                    <a:pt x="0" y="8775"/>
                  </a:lnTo>
                  <a:lnTo>
                    <a:pt x="0" y="13614"/>
                  </a:lnTo>
                  <a:lnTo>
                    <a:pt x="3924" y="17526"/>
                  </a:lnTo>
                  <a:lnTo>
                    <a:pt x="13576" y="17526"/>
                  </a:lnTo>
                  <a:lnTo>
                    <a:pt x="17513" y="13614"/>
                  </a:lnTo>
                  <a:lnTo>
                    <a:pt x="17513" y="3924"/>
                  </a:lnTo>
                  <a:lnTo>
                    <a:pt x="13576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6585648" y="659810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311" y="0"/>
                  </a:moveTo>
                  <a:lnTo>
                    <a:pt x="1816" y="0"/>
                  </a:lnTo>
                  <a:lnTo>
                    <a:pt x="0" y="1828"/>
                  </a:lnTo>
                  <a:lnTo>
                    <a:pt x="0" y="4089"/>
                  </a:lnTo>
                  <a:lnTo>
                    <a:pt x="0" y="6324"/>
                  </a:lnTo>
                  <a:lnTo>
                    <a:pt x="1816" y="8153"/>
                  </a:lnTo>
                  <a:lnTo>
                    <a:pt x="6311" y="8153"/>
                  </a:lnTo>
                  <a:lnTo>
                    <a:pt x="8166" y="6324"/>
                  </a:lnTo>
                  <a:lnTo>
                    <a:pt x="8166" y="1828"/>
                  </a:lnTo>
                  <a:lnTo>
                    <a:pt x="631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6580187" y="659267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4">
                  <a:moveTo>
                    <a:pt x="13627" y="2730"/>
                  </a:moveTo>
                  <a:lnTo>
                    <a:pt x="17589" y="9525"/>
                  </a:lnTo>
                  <a:lnTo>
                    <a:pt x="13627" y="16319"/>
                  </a:lnTo>
                  <a:lnTo>
                    <a:pt x="5778" y="16319"/>
                  </a:lnTo>
                  <a:lnTo>
                    <a:pt x="1854" y="9525"/>
                  </a:lnTo>
                  <a:lnTo>
                    <a:pt x="5778" y="2730"/>
                  </a:lnTo>
                  <a:lnTo>
                    <a:pt x="13627" y="2730"/>
                  </a:lnTo>
                  <a:close/>
                </a:path>
                <a:path w="19684" h="19684">
                  <a:moveTo>
                    <a:pt x="0" y="9728"/>
                  </a:moveTo>
                  <a:lnTo>
                    <a:pt x="0" y="4356"/>
                  </a:lnTo>
                  <a:lnTo>
                    <a:pt x="4343" y="0"/>
                  </a:lnTo>
                  <a:lnTo>
                    <a:pt x="9728" y="0"/>
                  </a:lnTo>
                  <a:lnTo>
                    <a:pt x="15062" y="0"/>
                  </a:lnTo>
                  <a:lnTo>
                    <a:pt x="19443" y="4356"/>
                  </a:lnTo>
                  <a:lnTo>
                    <a:pt x="19443" y="9728"/>
                  </a:lnTo>
                  <a:lnTo>
                    <a:pt x="19443" y="15100"/>
                  </a:lnTo>
                  <a:lnTo>
                    <a:pt x="15062" y="19456"/>
                  </a:lnTo>
                  <a:lnTo>
                    <a:pt x="9728" y="19456"/>
                  </a:lnTo>
                  <a:lnTo>
                    <a:pt x="4343" y="19456"/>
                  </a:lnTo>
                  <a:lnTo>
                    <a:pt x="0" y="15100"/>
                  </a:lnTo>
                  <a:lnTo>
                    <a:pt x="0" y="972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6584962" y="659748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658" y="0"/>
                  </a:moveTo>
                  <a:lnTo>
                    <a:pt x="2184" y="0"/>
                  </a:lnTo>
                  <a:lnTo>
                    <a:pt x="0" y="2197"/>
                  </a:lnTo>
                  <a:lnTo>
                    <a:pt x="0" y="4940"/>
                  </a:lnTo>
                  <a:lnTo>
                    <a:pt x="0" y="7658"/>
                  </a:lnTo>
                  <a:lnTo>
                    <a:pt x="2184" y="9867"/>
                  </a:lnTo>
                  <a:lnTo>
                    <a:pt x="7962" y="9867"/>
                  </a:lnTo>
                  <a:lnTo>
                    <a:pt x="9905" y="7962"/>
                  </a:lnTo>
                  <a:lnTo>
                    <a:pt x="9905" y="2197"/>
                  </a:lnTo>
                  <a:lnTo>
                    <a:pt x="7658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6584962" y="659748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0" y="4940"/>
                  </a:moveTo>
                  <a:lnTo>
                    <a:pt x="0" y="2197"/>
                  </a:lnTo>
                  <a:lnTo>
                    <a:pt x="2184" y="0"/>
                  </a:lnTo>
                  <a:lnTo>
                    <a:pt x="4952" y="0"/>
                  </a:lnTo>
                  <a:lnTo>
                    <a:pt x="7658" y="0"/>
                  </a:lnTo>
                  <a:lnTo>
                    <a:pt x="9905" y="2197"/>
                  </a:lnTo>
                  <a:lnTo>
                    <a:pt x="9905" y="4940"/>
                  </a:lnTo>
                  <a:lnTo>
                    <a:pt x="9905" y="7962"/>
                  </a:lnTo>
                  <a:lnTo>
                    <a:pt x="7962" y="9867"/>
                  </a:lnTo>
                  <a:lnTo>
                    <a:pt x="4952" y="9867"/>
                  </a:lnTo>
                  <a:lnTo>
                    <a:pt x="2184" y="9867"/>
                  </a:lnTo>
                  <a:lnTo>
                    <a:pt x="0" y="7658"/>
                  </a:lnTo>
                  <a:lnTo>
                    <a:pt x="0" y="494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6587274" y="6598869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5" h="8890">
                  <a:moveTo>
                    <a:pt x="0" y="0"/>
                  </a:moveTo>
                  <a:lnTo>
                    <a:pt x="5676" y="8712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6587274" y="6598869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5" h="8890">
                  <a:moveTo>
                    <a:pt x="0" y="0"/>
                  </a:moveTo>
                  <a:lnTo>
                    <a:pt x="5676" y="8712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6421958" y="654062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9740" y="0"/>
                  </a:moveTo>
                  <a:lnTo>
                    <a:pt x="3263" y="0"/>
                  </a:lnTo>
                  <a:lnTo>
                    <a:pt x="0" y="5613"/>
                  </a:lnTo>
                  <a:lnTo>
                    <a:pt x="3263" y="11201"/>
                  </a:lnTo>
                  <a:lnTo>
                    <a:pt x="9740" y="11201"/>
                  </a:lnTo>
                  <a:lnTo>
                    <a:pt x="13004" y="5613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6419697" y="653766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601" y="0"/>
                  </a:moveTo>
                  <a:lnTo>
                    <a:pt x="3924" y="0"/>
                  </a:lnTo>
                  <a:lnTo>
                    <a:pt x="0" y="3924"/>
                  </a:lnTo>
                  <a:lnTo>
                    <a:pt x="0" y="8762"/>
                  </a:lnTo>
                  <a:lnTo>
                    <a:pt x="0" y="13601"/>
                  </a:lnTo>
                  <a:lnTo>
                    <a:pt x="3924" y="17525"/>
                  </a:lnTo>
                  <a:lnTo>
                    <a:pt x="13601" y="17525"/>
                  </a:lnTo>
                  <a:lnTo>
                    <a:pt x="17513" y="13601"/>
                  </a:lnTo>
                  <a:lnTo>
                    <a:pt x="17513" y="3924"/>
                  </a:lnTo>
                  <a:lnTo>
                    <a:pt x="13601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6424396" y="654235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03" y="0"/>
                  </a:lnTo>
                  <a:lnTo>
                    <a:pt x="0" y="1828"/>
                  </a:lnTo>
                  <a:lnTo>
                    <a:pt x="0" y="4076"/>
                  </a:lnTo>
                  <a:lnTo>
                    <a:pt x="0" y="6337"/>
                  </a:lnTo>
                  <a:lnTo>
                    <a:pt x="1803" y="8153"/>
                  </a:lnTo>
                  <a:lnTo>
                    <a:pt x="6286" y="8153"/>
                  </a:lnTo>
                  <a:lnTo>
                    <a:pt x="8127" y="6337"/>
                  </a:lnTo>
                  <a:lnTo>
                    <a:pt x="8127" y="1828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6418872" y="653691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4">
                  <a:moveTo>
                    <a:pt x="13690" y="2717"/>
                  </a:moveTo>
                  <a:lnTo>
                    <a:pt x="17614" y="9512"/>
                  </a:lnTo>
                  <a:lnTo>
                    <a:pt x="13690" y="16319"/>
                  </a:lnTo>
                  <a:lnTo>
                    <a:pt x="5829" y="16319"/>
                  </a:lnTo>
                  <a:lnTo>
                    <a:pt x="1904" y="9512"/>
                  </a:lnTo>
                  <a:lnTo>
                    <a:pt x="5829" y="2717"/>
                  </a:lnTo>
                  <a:lnTo>
                    <a:pt x="13690" y="2717"/>
                  </a:lnTo>
                  <a:close/>
                </a:path>
                <a:path w="19685" h="19684">
                  <a:moveTo>
                    <a:pt x="0" y="9728"/>
                  </a:moveTo>
                  <a:lnTo>
                    <a:pt x="0" y="4356"/>
                  </a:lnTo>
                  <a:lnTo>
                    <a:pt x="4368" y="0"/>
                  </a:lnTo>
                  <a:lnTo>
                    <a:pt x="9791" y="0"/>
                  </a:lnTo>
                  <a:lnTo>
                    <a:pt x="15112" y="0"/>
                  </a:lnTo>
                  <a:lnTo>
                    <a:pt x="19519" y="4356"/>
                  </a:lnTo>
                  <a:lnTo>
                    <a:pt x="19519" y="9728"/>
                  </a:lnTo>
                  <a:lnTo>
                    <a:pt x="19519" y="15087"/>
                  </a:lnTo>
                  <a:lnTo>
                    <a:pt x="15112" y="19456"/>
                  </a:lnTo>
                  <a:lnTo>
                    <a:pt x="9791" y="19456"/>
                  </a:lnTo>
                  <a:lnTo>
                    <a:pt x="4368" y="19456"/>
                  </a:lnTo>
                  <a:lnTo>
                    <a:pt x="0" y="15087"/>
                  </a:lnTo>
                  <a:lnTo>
                    <a:pt x="0" y="972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6423698" y="654171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658" y="0"/>
                  </a:moveTo>
                  <a:lnTo>
                    <a:pt x="2197" y="0"/>
                  </a:lnTo>
                  <a:lnTo>
                    <a:pt x="0" y="2209"/>
                  </a:lnTo>
                  <a:lnTo>
                    <a:pt x="0" y="4940"/>
                  </a:lnTo>
                  <a:lnTo>
                    <a:pt x="0" y="7696"/>
                  </a:lnTo>
                  <a:lnTo>
                    <a:pt x="2197" y="9880"/>
                  </a:lnTo>
                  <a:lnTo>
                    <a:pt x="7962" y="9880"/>
                  </a:lnTo>
                  <a:lnTo>
                    <a:pt x="9906" y="7975"/>
                  </a:lnTo>
                  <a:lnTo>
                    <a:pt x="9906" y="2209"/>
                  </a:lnTo>
                  <a:lnTo>
                    <a:pt x="7658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6423698" y="654171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40"/>
                  </a:moveTo>
                  <a:lnTo>
                    <a:pt x="0" y="2209"/>
                  </a:lnTo>
                  <a:lnTo>
                    <a:pt x="2197" y="0"/>
                  </a:lnTo>
                  <a:lnTo>
                    <a:pt x="4978" y="0"/>
                  </a:lnTo>
                  <a:lnTo>
                    <a:pt x="7658" y="0"/>
                  </a:lnTo>
                  <a:lnTo>
                    <a:pt x="9906" y="2209"/>
                  </a:lnTo>
                  <a:lnTo>
                    <a:pt x="9906" y="4940"/>
                  </a:lnTo>
                  <a:lnTo>
                    <a:pt x="9906" y="7975"/>
                  </a:lnTo>
                  <a:lnTo>
                    <a:pt x="7962" y="9880"/>
                  </a:lnTo>
                  <a:lnTo>
                    <a:pt x="4978" y="9880"/>
                  </a:lnTo>
                  <a:lnTo>
                    <a:pt x="2197" y="9880"/>
                  </a:lnTo>
                  <a:lnTo>
                    <a:pt x="0" y="7696"/>
                  </a:lnTo>
                  <a:lnTo>
                    <a:pt x="0" y="494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6425996" y="6543116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4" h="8890">
                  <a:moveTo>
                    <a:pt x="0" y="0"/>
                  </a:moveTo>
                  <a:lnTo>
                    <a:pt x="5702" y="8712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6425996" y="6543116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4" h="8890">
                  <a:moveTo>
                    <a:pt x="0" y="0"/>
                  </a:moveTo>
                  <a:lnTo>
                    <a:pt x="5702" y="8712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6723697" y="5627573"/>
              <a:ext cx="80010" cy="110489"/>
            </a:xfrm>
            <a:custGeom>
              <a:avLst/>
              <a:gdLst/>
              <a:ahLst/>
              <a:cxnLst/>
              <a:rect l="l" t="t" r="r" b="b"/>
              <a:pathLst>
                <a:path w="80009" h="110489">
                  <a:moveTo>
                    <a:pt x="0" y="10020"/>
                  </a:moveTo>
                  <a:lnTo>
                    <a:pt x="0" y="76492"/>
                  </a:lnTo>
                  <a:lnTo>
                    <a:pt x="17043" y="96558"/>
                  </a:lnTo>
                  <a:lnTo>
                    <a:pt x="61417" y="96558"/>
                  </a:lnTo>
                  <a:lnTo>
                    <a:pt x="61417" y="110350"/>
                  </a:lnTo>
                  <a:lnTo>
                    <a:pt x="77317" y="110350"/>
                  </a:lnTo>
                  <a:lnTo>
                    <a:pt x="77317" y="82753"/>
                  </a:lnTo>
                  <a:lnTo>
                    <a:pt x="17043" y="82753"/>
                  </a:lnTo>
                  <a:lnTo>
                    <a:pt x="17043" y="38862"/>
                  </a:lnTo>
                  <a:lnTo>
                    <a:pt x="79603" y="38862"/>
                  </a:lnTo>
                  <a:lnTo>
                    <a:pt x="78725" y="30086"/>
                  </a:lnTo>
                  <a:lnTo>
                    <a:pt x="15925" y="30086"/>
                  </a:lnTo>
                  <a:lnTo>
                    <a:pt x="0" y="10020"/>
                  </a:lnTo>
                  <a:close/>
                </a:path>
                <a:path w="80009" h="110489">
                  <a:moveTo>
                    <a:pt x="77317" y="71475"/>
                  </a:moveTo>
                  <a:lnTo>
                    <a:pt x="61417" y="82753"/>
                  </a:lnTo>
                  <a:lnTo>
                    <a:pt x="77317" y="82753"/>
                  </a:lnTo>
                  <a:lnTo>
                    <a:pt x="77317" y="71475"/>
                  </a:lnTo>
                  <a:close/>
                </a:path>
                <a:path w="80009" h="110489">
                  <a:moveTo>
                    <a:pt x="78473" y="0"/>
                  </a:moveTo>
                  <a:lnTo>
                    <a:pt x="61417" y="0"/>
                  </a:lnTo>
                  <a:lnTo>
                    <a:pt x="61417" y="30086"/>
                  </a:lnTo>
                  <a:lnTo>
                    <a:pt x="78725" y="30086"/>
                  </a:lnTo>
                  <a:lnTo>
                    <a:pt x="78473" y="27571"/>
                  </a:lnTo>
                  <a:lnTo>
                    <a:pt x="784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6722732" y="5627573"/>
              <a:ext cx="80010" cy="110489"/>
            </a:xfrm>
            <a:custGeom>
              <a:avLst/>
              <a:gdLst/>
              <a:ahLst/>
              <a:cxnLst/>
              <a:rect l="l" t="t" r="r" b="b"/>
              <a:pathLst>
                <a:path w="80009" h="110489">
                  <a:moveTo>
                    <a:pt x="78447" y="0"/>
                  </a:moveTo>
                  <a:lnTo>
                    <a:pt x="78447" y="27571"/>
                  </a:lnTo>
                  <a:lnTo>
                    <a:pt x="79578" y="38862"/>
                  </a:lnTo>
                  <a:lnTo>
                    <a:pt x="65951" y="38862"/>
                  </a:lnTo>
                  <a:lnTo>
                    <a:pt x="17056" y="38862"/>
                  </a:lnTo>
                  <a:lnTo>
                    <a:pt x="17056" y="82753"/>
                  </a:lnTo>
                  <a:lnTo>
                    <a:pt x="61391" y="82753"/>
                  </a:lnTo>
                  <a:lnTo>
                    <a:pt x="77330" y="71475"/>
                  </a:lnTo>
                  <a:lnTo>
                    <a:pt x="77330" y="110350"/>
                  </a:lnTo>
                  <a:lnTo>
                    <a:pt x="61391" y="110350"/>
                  </a:lnTo>
                  <a:lnTo>
                    <a:pt x="61391" y="96558"/>
                  </a:lnTo>
                  <a:lnTo>
                    <a:pt x="17056" y="96558"/>
                  </a:lnTo>
                  <a:lnTo>
                    <a:pt x="0" y="76492"/>
                  </a:lnTo>
                  <a:lnTo>
                    <a:pt x="0" y="10020"/>
                  </a:lnTo>
                  <a:lnTo>
                    <a:pt x="15938" y="30086"/>
                  </a:lnTo>
                  <a:lnTo>
                    <a:pt x="61391" y="30086"/>
                  </a:lnTo>
                  <a:lnTo>
                    <a:pt x="61391" y="0"/>
                  </a:lnTo>
                  <a:lnTo>
                    <a:pt x="78447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6722732" y="5732906"/>
              <a:ext cx="80010" cy="110489"/>
            </a:xfrm>
            <a:custGeom>
              <a:avLst/>
              <a:gdLst/>
              <a:ahLst/>
              <a:cxnLst/>
              <a:rect l="l" t="t" r="r" b="b"/>
              <a:pathLst>
                <a:path w="80009" h="110489">
                  <a:moveTo>
                    <a:pt x="0" y="10032"/>
                  </a:moveTo>
                  <a:lnTo>
                    <a:pt x="0" y="76530"/>
                  </a:lnTo>
                  <a:lnTo>
                    <a:pt x="17056" y="96596"/>
                  </a:lnTo>
                  <a:lnTo>
                    <a:pt x="61391" y="96596"/>
                  </a:lnTo>
                  <a:lnTo>
                    <a:pt x="61391" y="110388"/>
                  </a:lnTo>
                  <a:lnTo>
                    <a:pt x="77330" y="110388"/>
                  </a:lnTo>
                  <a:lnTo>
                    <a:pt x="77330" y="82803"/>
                  </a:lnTo>
                  <a:lnTo>
                    <a:pt x="17056" y="82803"/>
                  </a:lnTo>
                  <a:lnTo>
                    <a:pt x="17056" y="38887"/>
                  </a:lnTo>
                  <a:lnTo>
                    <a:pt x="79578" y="38887"/>
                  </a:lnTo>
                  <a:lnTo>
                    <a:pt x="78700" y="30124"/>
                  </a:lnTo>
                  <a:lnTo>
                    <a:pt x="15938" y="30124"/>
                  </a:lnTo>
                  <a:lnTo>
                    <a:pt x="0" y="10032"/>
                  </a:lnTo>
                  <a:close/>
                </a:path>
                <a:path w="80009" h="110489">
                  <a:moveTo>
                    <a:pt x="77330" y="71500"/>
                  </a:moveTo>
                  <a:lnTo>
                    <a:pt x="61391" y="82803"/>
                  </a:lnTo>
                  <a:lnTo>
                    <a:pt x="77330" y="82803"/>
                  </a:lnTo>
                  <a:lnTo>
                    <a:pt x="77330" y="71500"/>
                  </a:lnTo>
                  <a:close/>
                </a:path>
                <a:path w="80009" h="110489">
                  <a:moveTo>
                    <a:pt x="78447" y="0"/>
                  </a:moveTo>
                  <a:lnTo>
                    <a:pt x="61391" y="0"/>
                  </a:lnTo>
                  <a:lnTo>
                    <a:pt x="61391" y="30124"/>
                  </a:lnTo>
                  <a:lnTo>
                    <a:pt x="78700" y="30124"/>
                  </a:lnTo>
                  <a:lnTo>
                    <a:pt x="78447" y="27597"/>
                  </a:lnTo>
                  <a:lnTo>
                    <a:pt x="784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6722732" y="5732906"/>
              <a:ext cx="80010" cy="110489"/>
            </a:xfrm>
            <a:custGeom>
              <a:avLst/>
              <a:gdLst/>
              <a:ahLst/>
              <a:cxnLst/>
              <a:rect l="l" t="t" r="r" b="b"/>
              <a:pathLst>
                <a:path w="80009" h="110489">
                  <a:moveTo>
                    <a:pt x="78447" y="0"/>
                  </a:moveTo>
                  <a:lnTo>
                    <a:pt x="78447" y="27597"/>
                  </a:lnTo>
                  <a:lnTo>
                    <a:pt x="79578" y="38887"/>
                  </a:lnTo>
                  <a:lnTo>
                    <a:pt x="65951" y="38887"/>
                  </a:lnTo>
                  <a:lnTo>
                    <a:pt x="17056" y="38887"/>
                  </a:lnTo>
                  <a:lnTo>
                    <a:pt x="17056" y="82803"/>
                  </a:lnTo>
                  <a:lnTo>
                    <a:pt x="61391" y="82803"/>
                  </a:lnTo>
                  <a:lnTo>
                    <a:pt x="77330" y="71500"/>
                  </a:lnTo>
                  <a:lnTo>
                    <a:pt x="77330" y="110388"/>
                  </a:lnTo>
                  <a:lnTo>
                    <a:pt x="61391" y="110388"/>
                  </a:lnTo>
                  <a:lnTo>
                    <a:pt x="61391" y="96596"/>
                  </a:lnTo>
                  <a:lnTo>
                    <a:pt x="17056" y="96596"/>
                  </a:lnTo>
                  <a:lnTo>
                    <a:pt x="0" y="76530"/>
                  </a:lnTo>
                  <a:lnTo>
                    <a:pt x="0" y="10032"/>
                  </a:lnTo>
                  <a:lnTo>
                    <a:pt x="15938" y="30124"/>
                  </a:lnTo>
                  <a:lnTo>
                    <a:pt x="61391" y="30124"/>
                  </a:lnTo>
                  <a:lnTo>
                    <a:pt x="61391" y="0"/>
                  </a:lnTo>
                  <a:lnTo>
                    <a:pt x="78447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6722732" y="5838266"/>
              <a:ext cx="80010" cy="110489"/>
            </a:xfrm>
            <a:custGeom>
              <a:avLst/>
              <a:gdLst/>
              <a:ahLst/>
              <a:cxnLst/>
              <a:rect l="l" t="t" r="r" b="b"/>
              <a:pathLst>
                <a:path w="80009" h="110489">
                  <a:moveTo>
                    <a:pt x="0" y="10058"/>
                  </a:moveTo>
                  <a:lnTo>
                    <a:pt x="0" y="76542"/>
                  </a:lnTo>
                  <a:lnTo>
                    <a:pt x="17056" y="96596"/>
                  </a:lnTo>
                  <a:lnTo>
                    <a:pt x="61391" y="96596"/>
                  </a:lnTo>
                  <a:lnTo>
                    <a:pt x="61391" y="110401"/>
                  </a:lnTo>
                  <a:lnTo>
                    <a:pt x="77330" y="110401"/>
                  </a:lnTo>
                  <a:lnTo>
                    <a:pt x="77330" y="82791"/>
                  </a:lnTo>
                  <a:lnTo>
                    <a:pt x="17056" y="82791"/>
                  </a:lnTo>
                  <a:lnTo>
                    <a:pt x="17056" y="38887"/>
                  </a:lnTo>
                  <a:lnTo>
                    <a:pt x="79578" y="38887"/>
                  </a:lnTo>
                  <a:lnTo>
                    <a:pt x="78702" y="30137"/>
                  </a:lnTo>
                  <a:lnTo>
                    <a:pt x="15938" y="30137"/>
                  </a:lnTo>
                  <a:lnTo>
                    <a:pt x="0" y="10058"/>
                  </a:lnTo>
                  <a:close/>
                </a:path>
                <a:path w="80009" h="110489">
                  <a:moveTo>
                    <a:pt x="77330" y="71500"/>
                  </a:moveTo>
                  <a:lnTo>
                    <a:pt x="61391" y="82791"/>
                  </a:lnTo>
                  <a:lnTo>
                    <a:pt x="77330" y="82791"/>
                  </a:lnTo>
                  <a:lnTo>
                    <a:pt x="77330" y="71500"/>
                  </a:lnTo>
                  <a:close/>
                </a:path>
                <a:path w="80009" h="110489">
                  <a:moveTo>
                    <a:pt x="78447" y="0"/>
                  </a:moveTo>
                  <a:lnTo>
                    <a:pt x="61391" y="0"/>
                  </a:lnTo>
                  <a:lnTo>
                    <a:pt x="61391" y="30137"/>
                  </a:lnTo>
                  <a:lnTo>
                    <a:pt x="78702" y="30137"/>
                  </a:lnTo>
                  <a:lnTo>
                    <a:pt x="78447" y="27597"/>
                  </a:lnTo>
                  <a:lnTo>
                    <a:pt x="784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6722732" y="5838266"/>
              <a:ext cx="80010" cy="110489"/>
            </a:xfrm>
            <a:custGeom>
              <a:avLst/>
              <a:gdLst/>
              <a:ahLst/>
              <a:cxnLst/>
              <a:rect l="l" t="t" r="r" b="b"/>
              <a:pathLst>
                <a:path w="80009" h="110489">
                  <a:moveTo>
                    <a:pt x="78447" y="0"/>
                  </a:moveTo>
                  <a:lnTo>
                    <a:pt x="78447" y="27597"/>
                  </a:lnTo>
                  <a:lnTo>
                    <a:pt x="79578" y="38887"/>
                  </a:lnTo>
                  <a:lnTo>
                    <a:pt x="65951" y="38887"/>
                  </a:lnTo>
                  <a:lnTo>
                    <a:pt x="17056" y="38887"/>
                  </a:lnTo>
                  <a:lnTo>
                    <a:pt x="17056" y="82791"/>
                  </a:lnTo>
                  <a:lnTo>
                    <a:pt x="61391" y="82791"/>
                  </a:lnTo>
                  <a:lnTo>
                    <a:pt x="77330" y="71500"/>
                  </a:lnTo>
                  <a:lnTo>
                    <a:pt x="77330" y="110401"/>
                  </a:lnTo>
                  <a:lnTo>
                    <a:pt x="61391" y="110401"/>
                  </a:lnTo>
                  <a:lnTo>
                    <a:pt x="61391" y="96596"/>
                  </a:lnTo>
                  <a:lnTo>
                    <a:pt x="17056" y="96596"/>
                  </a:lnTo>
                  <a:lnTo>
                    <a:pt x="0" y="76542"/>
                  </a:lnTo>
                  <a:lnTo>
                    <a:pt x="0" y="10058"/>
                  </a:lnTo>
                  <a:lnTo>
                    <a:pt x="15938" y="30137"/>
                  </a:lnTo>
                  <a:lnTo>
                    <a:pt x="61391" y="30137"/>
                  </a:lnTo>
                  <a:lnTo>
                    <a:pt x="61391" y="0"/>
                  </a:lnTo>
                  <a:lnTo>
                    <a:pt x="78447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6722732" y="5943650"/>
              <a:ext cx="80010" cy="110489"/>
            </a:xfrm>
            <a:custGeom>
              <a:avLst/>
              <a:gdLst/>
              <a:ahLst/>
              <a:cxnLst/>
              <a:rect l="l" t="t" r="r" b="b"/>
              <a:pathLst>
                <a:path w="80009" h="110489">
                  <a:moveTo>
                    <a:pt x="0" y="10020"/>
                  </a:moveTo>
                  <a:lnTo>
                    <a:pt x="0" y="76530"/>
                  </a:lnTo>
                  <a:lnTo>
                    <a:pt x="17056" y="96596"/>
                  </a:lnTo>
                  <a:lnTo>
                    <a:pt x="61391" y="96596"/>
                  </a:lnTo>
                  <a:lnTo>
                    <a:pt x="61391" y="110388"/>
                  </a:lnTo>
                  <a:lnTo>
                    <a:pt x="77330" y="110388"/>
                  </a:lnTo>
                  <a:lnTo>
                    <a:pt x="77330" y="82778"/>
                  </a:lnTo>
                  <a:lnTo>
                    <a:pt x="17056" y="82778"/>
                  </a:lnTo>
                  <a:lnTo>
                    <a:pt x="17056" y="38887"/>
                  </a:lnTo>
                  <a:lnTo>
                    <a:pt x="79578" y="38887"/>
                  </a:lnTo>
                  <a:lnTo>
                    <a:pt x="78700" y="30111"/>
                  </a:lnTo>
                  <a:lnTo>
                    <a:pt x="15938" y="30111"/>
                  </a:lnTo>
                  <a:lnTo>
                    <a:pt x="0" y="10020"/>
                  </a:lnTo>
                  <a:close/>
                </a:path>
                <a:path w="80009" h="110489">
                  <a:moveTo>
                    <a:pt x="77330" y="71488"/>
                  </a:moveTo>
                  <a:lnTo>
                    <a:pt x="61391" y="82778"/>
                  </a:lnTo>
                  <a:lnTo>
                    <a:pt x="77330" y="82778"/>
                  </a:lnTo>
                  <a:lnTo>
                    <a:pt x="77330" y="71488"/>
                  </a:lnTo>
                  <a:close/>
                </a:path>
                <a:path w="80009" h="110489">
                  <a:moveTo>
                    <a:pt x="78447" y="0"/>
                  </a:moveTo>
                  <a:lnTo>
                    <a:pt x="61391" y="0"/>
                  </a:lnTo>
                  <a:lnTo>
                    <a:pt x="61391" y="30111"/>
                  </a:lnTo>
                  <a:lnTo>
                    <a:pt x="78700" y="30111"/>
                  </a:lnTo>
                  <a:lnTo>
                    <a:pt x="78447" y="27584"/>
                  </a:lnTo>
                  <a:lnTo>
                    <a:pt x="784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6722732" y="5943650"/>
              <a:ext cx="80010" cy="110489"/>
            </a:xfrm>
            <a:custGeom>
              <a:avLst/>
              <a:gdLst/>
              <a:ahLst/>
              <a:cxnLst/>
              <a:rect l="l" t="t" r="r" b="b"/>
              <a:pathLst>
                <a:path w="80009" h="110489">
                  <a:moveTo>
                    <a:pt x="78447" y="0"/>
                  </a:moveTo>
                  <a:lnTo>
                    <a:pt x="78447" y="27584"/>
                  </a:lnTo>
                  <a:lnTo>
                    <a:pt x="79578" y="38887"/>
                  </a:lnTo>
                  <a:lnTo>
                    <a:pt x="65951" y="38887"/>
                  </a:lnTo>
                  <a:lnTo>
                    <a:pt x="17056" y="38887"/>
                  </a:lnTo>
                  <a:lnTo>
                    <a:pt x="17056" y="82778"/>
                  </a:lnTo>
                  <a:lnTo>
                    <a:pt x="61391" y="82778"/>
                  </a:lnTo>
                  <a:lnTo>
                    <a:pt x="77330" y="71488"/>
                  </a:lnTo>
                  <a:lnTo>
                    <a:pt x="77330" y="110388"/>
                  </a:lnTo>
                  <a:lnTo>
                    <a:pt x="61391" y="110388"/>
                  </a:lnTo>
                  <a:lnTo>
                    <a:pt x="61391" y="96596"/>
                  </a:lnTo>
                  <a:lnTo>
                    <a:pt x="17056" y="96596"/>
                  </a:lnTo>
                  <a:lnTo>
                    <a:pt x="0" y="76530"/>
                  </a:lnTo>
                  <a:lnTo>
                    <a:pt x="0" y="10020"/>
                  </a:lnTo>
                  <a:lnTo>
                    <a:pt x="15938" y="30111"/>
                  </a:lnTo>
                  <a:lnTo>
                    <a:pt x="61391" y="30111"/>
                  </a:lnTo>
                  <a:lnTo>
                    <a:pt x="61391" y="0"/>
                  </a:lnTo>
                  <a:lnTo>
                    <a:pt x="78447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6722732" y="6049009"/>
              <a:ext cx="80010" cy="110489"/>
            </a:xfrm>
            <a:custGeom>
              <a:avLst/>
              <a:gdLst/>
              <a:ahLst/>
              <a:cxnLst/>
              <a:rect l="l" t="t" r="r" b="b"/>
              <a:pathLst>
                <a:path w="80009" h="110489">
                  <a:moveTo>
                    <a:pt x="0" y="10032"/>
                  </a:moveTo>
                  <a:lnTo>
                    <a:pt x="0" y="76530"/>
                  </a:lnTo>
                  <a:lnTo>
                    <a:pt x="17056" y="96596"/>
                  </a:lnTo>
                  <a:lnTo>
                    <a:pt x="61391" y="96596"/>
                  </a:lnTo>
                  <a:lnTo>
                    <a:pt x="61391" y="110375"/>
                  </a:lnTo>
                  <a:lnTo>
                    <a:pt x="77330" y="110375"/>
                  </a:lnTo>
                  <a:lnTo>
                    <a:pt x="77330" y="82791"/>
                  </a:lnTo>
                  <a:lnTo>
                    <a:pt x="17056" y="82791"/>
                  </a:lnTo>
                  <a:lnTo>
                    <a:pt x="17056" y="38887"/>
                  </a:lnTo>
                  <a:lnTo>
                    <a:pt x="79578" y="38887"/>
                  </a:lnTo>
                  <a:lnTo>
                    <a:pt x="78699" y="30111"/>
                  </a:lnTo>
                  <a:lnTo>
                    <a:pt x="15938" y="30111"/>
                  </a:lnTo>
                  <a:lnTo>
                    <a:pt x="0" y="10032"/>
                  </a:lnTo>
                  <a:close/>
                </a:path>
                <a:path w="80009" h="110489">
                  <a:moveTo>
                    <a:pt x="77330" y="71500"/>
                  </a:moveTo>
                  <a:lnTo>
                    <a:pt x="61391" y="82791"/>
                  </a:lnTo>
                  <a:lnTo>
                    <a:pt x="77330" y="82791"/>
                  </a:lnTo>
                  <a:lnTo>
                    <a:pt x="77330" y="71500"/>
                  </a:lnTo>
                  <a:close/>
                </a:path>
                <a:path w="80009" h="110489">
                  <a:moveTo>
                    <a:pt x="78447" y="0"/>
                  </a:moveTo>
                  <a:lnTo>
                    <a:pt x="61391" y="0"/>
                  </a:lnTo>
                  <a:lnTo>
                    <a:pt x="61391" y="30111"/>
                  </a:lnTo>
                  <a:lnTo>
                    <a:pt x="78699" y="30111"/>
                  </a:lnTo>
                  <a:lnTo>
                    <a:pt x="78447" y="27597"/>
                  </a:lnTo>
                  <a:lnTo>
                    <a:pt x="784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6722732" y="6049009"/>
              <a:ext cx="80010" cy="110489"/>
            </a:xfrm>
            <a:custGeom>
              <a:avLst/>
              <a:gdLst/>
              <a:ahLst/>
              <a:cxnLst/>
              <a:rect l="l" t="t" r="r" b="b"/>
              <a:pathLst>
                <a:path w="80009" h="110489">
                  <a:moveTo>
                    <a:pt x="78447" y="0"/>
                  </a:moveTo>
                  <a:lnTo>
                    <a:pt x="78447" y="27597"/>
                  </a:lnTo>
                  <a:lnTo>
                    <a:pt x="79578" y="38887"/>
                  </a:lnTo>
                  <a:lnTo>
                    <a:pt x="65951" y="38887"/>
                  </a:lnTo>
                  <a:lnTo>
                    <a:pt x="17056" y="38887"/>
                  </a:lnTo>
                  <a:lnTo>
                    <a:pt x="17056" y="82791"/>
                  </a:lnTo>
                  <a:lnTo>
                    <a:pt x="61391" y="82791"/>
                  </a:lnTo>
                  <a:lnTo>
                    <a:pt x="77330" y="71500"/>
                  </a:lnTo>
                  <a:lnTo>
                    <a:pt x="77330" y="110375"/>
                  </a:lnTo>
                  <a:lnTo>
                    <a:pt x="61391" y="110375"/>
                  </a:lnTo>
                  <a:lnTo>
                    <a:pt x="61391" y="96596"/>
                  </a:lnTo>
                  <a:lnTo>
                    <a:pt x="17056" y="96596"/>
                  </a:lnTo>
                  <a:lnTo>
                    <a:pt x="0" y="76530"/>
                  </a:lnTo>
                  <a:lnTo>
                    <a:pt x="0" y="10032"/>
                  </a:lnTo>
                  <a:lnTo>
                    <a:pt x="15938" y="30111"/>
                  </a:lnTo>
                  <a:lnTo>
                    <a:pt x="61391" y="30111"/>
                  </a:lnTo>
                  <a:lnTo>
                    <a:pt x="61391" y="0"/>
                  </a:lnTo>
                  <a:lnTo>
                    <a:pt x="78447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6722732" y="6154369"/>
              <a:ext cx="80010" cy="120014"/>
            </a:xfrm>
            <a:custGeom>
              <a:avLst/>
              <a:gdLst/>
              <a:ahLst/>
              <a:cxnLst/>
              <a:rect l="l" t="t" r="r" b="b"/>
              <a:pathLst>
                <a:path w="80009" h="120014">
                  <a:moveTo>
                    <a:pt x="0" y="10058"/>
                  </a:moveTo>
                  <a:lnTo>
                    <a:pt x="0" y="76542"/>
                  </a:lnTo>
                  <a:lnTo>
                    <a:pt x="17056" y="96596"/>
                  </a:lnTo>
                  <a:lnTo>
                    <a:pt x="61391" y="96596"/>
                  </a:lnTo>
                  <a:lnTo>
                    <a:pt x="61391" y="119532"/>
                  </a:lnTo>
                  <a:lnTo>
                    <a:pt x="77330" y="119532"/>
                  </a:lnTo>
                  <a:lnTo>
                    <a:pt x="77330" y="82803"/>
                  </a:lnTo>
                  <a:lnTo>
                    <a:pt x="17056" y="82803"/>
                  </a:lnTo>
                  <a:lnTo>
                    <a:pt x="17056" y="38900"/>
                  </a:lnTo>
                  <a:lnTo>
                    <a:pt x="79578" y="38900"/>
                  </a:lnTo>
                  <a:lnTo>
                    <a:pt x="78698" y="30111"/>
                  </a:lnTo>
                  <a:lnTo>
                    <a:pt x="15938" y="30111"/>
                  </a:lnTo>
                  <a:lnTo>
                    <a:pt x="0" y="10058"/>
                  </a:lnTo>
                  <a:close/>
                </a:path>
                <a:path w="80009" h="120014">
                  <a:moveTo>
                    <a:pt x="77330" y="71488"/>
                  </a:moveTo>
                  <a:lnTo>
                    <a:pt x="61391" y="82803"/>
                  </a:lnTo>
                  <a:lnTo>
                    <a:pt x="77330" y="82803"/>
                  </a:lnTo>
                  <a:lnTo>
                    <a:pt x="77330" y="71488"/>
                  </a:lnTo>
                  <a:close/>
                </a:path>
                <a:path w="80009" h="120014">
                  <a:moveTo>
                    <a:pt x="78447" y="0"/>
                  </a:moveTo>
                  <a:lnTo>
                    <a:pt x="61391" y="0"/>
                  </a:lnTo>
                  <a:lnTo>
                    <a:pt x="61391" y="30111"/>
                  </a:lnTo>
                  <a:lnTo>
                    <a:pt x="78698" y="30111"/>
                  </a:lnTo>
                  <a:lnTo>
                    <a:pt x="78447" y="27609"/>
                  </a:lnTo>
                  <a:lnTo>
                    <a:pt x="784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6722732" y="6154369"/>
              <a:ext cx="80010" cy="120014"/>
            </a:xfrm>
            <a:custGeom>
              <a:avLst/>
              <a:gdLst/>
              <a:ahLst/>
              <a:cxnLst/>
              <a:rect l="l" t="t" r="r" b="b"/>
              <a:pathLst>
                <a:path w="80009" h="120014">
                  <a:moveTo>
                    <a:pt x="78447" y="0"/>
                  </a:moveTo>
                  <a:lnTo>
                    <a:pt x="78447" y="27609"/>
                  </a:lnTo>
                  <a:lnTo>
                    <a:pt x="79578" y="38900"/>
                  </a:lnTo>
                  <a:lnTo>
                    <a:pt x="65951" y="38900"/>
                  </a:lnTo>
                  <a:lnTo>
                    <a:pt x="17056" y="38900"/>
                  </a:lnTo>
                  <a:lnTo>
                    <a:pt x="17056" y="82803"/>
                  </a:lnTo>
                  <a:lnTo>
                    <a:pt x="61391" y="82803"/>
                  </a:lnTo>
                  <a:lnTo>
                    <a:pt x="77330" y="71488"/>
                  </a:lnTo>
                  <a:lnTo>
                    <a:pt x="77330" y="119532"/>
                  </a:lnTo>
                  <a:lnTo>
                    <a:pt x="61391" y="119532"/>
                  </a:lnTo>
                  <a:lnTo>
                    <a:pt x="61391" y="96596"/>
                  </a:lnTo>
                  <a:lnTo>
                    <a:pt x="17056" y="96596"/>
                  </a:lnTo>
                  <a:lnTo>
                    <a:pt x="0" y="76542"/>
                  </a:lnTo>
                  <a:lnTo>
                    <a:pt x="0" y="10058"/>
                  </a:lnTo>
                  <a:lnTo>
                    <a:pt x="15938" y="30111"/>
                  </a:lnTo>
                  <a:lnTo>
                    <a:pt x="61391" y="30111"/>
                  </a:lnTo>
                  <a:lnTo>
                    <a:pt x="61391" y="0"/>
                  </a:lnTo>
                  <a:lnTo>
                    <a:pt x="78447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6655066" y="6385661"/>
              <a:ext cx="217170" cy="96520"/>
            </a:xfrm>
            <a:custGeom>
              <a:avLst/>
              <a:gdLst/>
              <a:ahLst/>
              <a:cxnLst/>
              <a:rect l="l" t="t" r="r" b="b"/>
              <a:pathLst>
                <a:path w="217170" h="96520">
                  <a:moveTo>
                    <a:pt x="216611" y="0"/>
                  </a:moveTo>
                  <a:lnTo>
                    <a:pt x="571" y="0"/>
                  </a:lnTo>
                  <a:lnTo>
                    <a:pt x="0" y="96138"/>
                  </a:lnTo>
                  <a:lnTo>
                    <a:pt x="216611" y="96138"/>
                  </a:lnTo>
                  <a:lnTo>
                    <a:pt x="216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6740385" y="6417220"/>
              <a:ext cx="45085" cy="24765"/>
            </a:xfrm>
            <a:custGeom>
              <a:avLst/>
              <a:gdLst/>
              <a:ahLst/>
              <a:cxnLst/>
              <a:rect l="l" t="t" r="r" b="b"/>
              <a:pathLst>
                <a:path w="45084" h="24764">
                  <a:moveTo>
                    <a:pt x="44894" y="0"/>
                  </a:moveTo>
                  <a:lnTo>
                    <a:pt x="0" y="0"/>
                  </a:lnTo>
                  <a:lnTo>
                    <a:pt x="0" y="24244"/>
                  </a:lnTo>
                  <a:lnTo>
                    <a:pt x="44894" y="24244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6740385" y="6441465"/>
              <a:ext cx="45085" cy="12700"/>
            </a:xfrm>
            <a:custGeom>
              <a:avLst/>
              <a:gdLst/>
              <a:ahLst/>
              <a:cxnLst/>
              <a:rect l="l" t="t" r="r" b="b"/>
              <a:pathLst>
                <a:path w="45084" h="12700">
                  <a:moveTo>
                    <a:pt x="44894" y="0"/>
                  </a:moveTo>
                  <a:lnTo>
                    <a:pt x="0" y="0"/>
                  </a:lnTo>
                  <a:lnTo>
                    <a:pt x="0" y="12674"/>
                  </a:lnTo>
                  <a:lnTo>
                    <a:pt x="44894" y="12674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6742061" y="6441465"/>
              <a:ext cx="43815" cy="12700"/>
            </a:xfrm>
            <a:custGeom>
              <a:avLst/>
              <a:gdLst/>
              <a:ahLst/>
              <a:cxnLst/>
              <a:rect l="l" t="t" r="r" b="b"/>
              <a:pathLst>
                <a:path w="43815" h="12700">
                  <a:moveTo>
                    <a:pt x="43205" y="12674"/>
                  </a:moveTo>
                  <a:lnTo>
                    <a:pt x="0" y="12674"/>
                  </a:lnTo>
                </a:path>
                <a:path w="43815" h="1270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6740385" y="6467411"/>
              <a:ext cx="45085" cy="24765"/>
            </a:xfrm>
            <a:custGeom>
              <a:avLst/>
              <a:gdLst/>
              <a:ahLst/>
              <a:cxnLst/>
              <a:rect l="l" t="t" r="r" b="b"/>
              <a:pathLst>
                <a:path w="45084" h="24764">
                  <a:moveTo>
                    <a:pt x="44894" y="0"/>
                  </a:moveTo>
                  <a:lnTo>
                    <a:pt x="0" y="0"/>
                  </a:lnTo>
                  <a:lnTo>
                    <a:pt x="0" y="24206"/>
                  </a:lnTo>
                  <a:lnTo>
                    <a:pt x="44894" y="24206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6740385" y="6491617"/>
              <a:ext cx="45085" cy="12700"/>
            </a:xfrm>
            <a:custGeom>
              <a:avLst/>
              <a:gdLst/>
              <a:ahLst/>
              <a:cxnLst/>
              <a:rect l="l" t="t" r="r" b="b"/>
              <a:pathLst>
                <a:path w="45084" h="12700">
                  <a:moveTo>
                    <a:pt x="44894" y="0"/>
                  </a:moveTo>
                  <a:lnTo>
                    <a:pt x="0" y="0"/>
                  </a:lnTo>
                  <a:lnTo>
                    <a:pt x="0" y="12674"/>
                  </a:lnTo>
                  <a:lnTo>
                    <a:pt x="44894" y="12674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6742061" y="6491617"/>
              <a:ext cx="43815" cy="12700"/>
            </a:xfrm>
            <a:custGeom>
              <a:avLst/>
              <a:gdLst/>
              <a:ahLst/>
              <a:cxnLst/>
              <a:rect l="l" t="t" r="r" b="b"/>
              <a:pathLst>
                <a:path w="43815" h="12700">
                  <a:moveTo>
                    <a:pt x="43205" y="12674"/>
                  </a:moveTo>
                  <a:lnTo>
                    <a:pt x="0" y="12674"/>
                  </a:lnTo>
                </a:path>
                <a:path w="43815" h="1270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6785267" y="6415519"/>
              <a:ext cx="18415" cy="40640"/>
            </a:xfrm>
            <a:custGeom>
              <a:avLst/>
              <a:gdLst/>
              <a:ahLst/>
              <a:cxnLst/>
              <a:rect l="l" t="t" r="r" b="b"/>
              <a:pathLst>
                <a:path w="18415" h="40639">
                  <a:moveTo>
                    <a:pt x="0" y="1689"/>
                  </a:moveTo>
                  <a:lnTo>
                    <a:pt x="0" y="40335"/>
                  </a:lnTo>
                  <a:lnTo>
                    <a:pt x="18224" y="29972"/>
                  </a:lnTo>
                  <a:lnTo>
                    <a:pt x="18224" y="17856"/>
                  </a:lnTo>
                  <a:lnTo>
                    <a:pt x="7975" y="17856"/>
                  </a:lnTo>
                  <a:lnTo>
                    <a:pt x="6832" y="17272"/>
                  </a:lnTo>
                  <a:lnTo>
                    <a:pt x="4533" y="10363"/>
                  </a:lnTo>
                  <a:lnTo>
                    <a:pt x="14211" y="6324"/>
                  </a:lnTo>
                  <a:lnTo>
                    <a:pt x="13659" y="2273"/>
                  </a:lnTo>
                  <a:lnTo>
                    <a:pt x="8534" y="2273"/>
                  </a:lnTo>
                  <a:lnTo>
                    <a:pt x="0" y="1689"/>
                  </a:lnTo>
                  <a:close/>
                </a:path>
                <a:path w="18415" h="40639">
                  <a:moveTo>
                    <a:pt x="18224" y="10934"/>
                  </a:moveTo>
                  <a:lnTo>
                    <a:pt x="13652" y="15544"/>
                  </a:lnTo>
                  <a:lnTo>
                    <a:pt x="7975" y="17856"/>
                  </a:lnTo>
                  <a:lnTo>
                    <a:pt x="18224" y="17856"/>
                  </a:lnTo>
                  <a:lnTo>
                    <a:pt x="18224" y="10934"/>
                  </a:lnTo>
                  <a:close/>
                </a:path>
                <a:path w="18415" h="40639">
                  <a:moveTo>
                    <a:pt x="11925" y="0"/>
                  </a:moveTo>
                  <a:lnTo>
                    <a:pt x="8534" y="2273"/>
                  </a:lnTo>
                  <a:lnTo>
                    <a:pt x="13659" y="2273"/>
                  </a:lnTo>
                  <a:lnTo>
                    <a:pt x="13385" y="266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6789801" y="6418960"/>
              <a:ext cx="13335" cy="16510"/>
            </a:xfrm>
            <a:custGeom>
              <a:avLst/>
              <a:gdLst/>
              <a:ahLst/>
              <a:cxnLst/>
              <a:rect l="l" t="t" r="r" b="b"/>
              <a:pathLst>
                <a:path w="13334" h="16510">
                  <a:moveTo>
                    <a:pt x="7391" y="0"/>
                  </a:moveTo>
                  <a:lnTo>
                    <a:pt x="0" y="4610"/>
                  </a:lnTo>
                </a:path>
                <a:path w="13334" h="16510">
                  <a:moveTo>
                    <a:pt x="13106" y="11531"/>
                  </a:moveTo>
                  <a:lnTo>
                    <a:pt x="5715" y="16154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6785267" y="6447789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40" h="6350">
                  <a:moveTo>
                    <a:pt x="14795" y="0"/>
                  </a:moveTo>
                  <a:lnTo>
                    <a:pt x="571" y="0"/>
                  </a:lnTo>
                  <a:lnTo>
                    <a:pt x="0" y="6350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785267" y="6445491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53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6719887" y="6468541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11379" y="7492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9CB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6721602" y="6454139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5" h="49529">
                  <a:moveTo>
                    <a:pt x="0" y="21894"/>
                  </a:moveTo>
                  <a:lnTo>
                    <a:pt x="0" y="33426"/>
                  </a:lnTo>
                  <a:lnTo>
                    <a:pt x="18186" y="48983"/>
                  </a:lnTo>
                  <a:lnTo>
                    <a:pt x="18186" y="26530"/>
                  </a:lnTo>
                  <a:lnTo>
                    <a:pt x="10223" y="26530"/>
                  </a:lnTo>
                  <a:lnTo>
                    <a:pt x="7353" y="25374"/>
                  </a:lnTo>
                  <a:lnTo>
                    <a:pt x="4533" y="24206"/>
                  </a:lnTo>
                  <a:lnTo>
                    <a:pt x="0" y="21894"/>
                  </a:lnTo>
                  <a:close/>
                </a:path>
                <a:path w="18415" h="49529">
                  <a:moveTo>
                    <a:pt x="571" y="0"/>
                  </a:moveTo>
                  <a:lnTo>
                    <a:pt x="571" y="10947"/>
                  </a:lnTo>
                  <a:lnTo>
                    <a:pt x="13639" y="19024"/>
                  </a:lnTo>
                  <a:lnTo>
                    <a:pt x="11366" y="25946"/>
                  </a:lnTo>
                  <a:lnTo>
                    <a:pt x="10223" y="26530"/>
                  </a:lnTo>
                  <a:lnTo>
                    <a:pt x="18186" y="26530"/>
                  </a:lnTo>
                  <a:lnTo>
                    <a:pt x="18186" y="10947"/>
                  </a:lnTo>
                  <a:lnTo>
                    <a:pt x="13639" y="10947"/>
                  </a:lnTo>
                  <a:lnTo>
                    <a:pt x="10223" y="8648"/>
                  </a:lnTo>
                  <a:lnTo>
                    <a:pt x="571" y="0"/>
                  </a:lnTo>
                  <a:close/>
                </a:path>
                <a:path w="18415" h="49529">
                  <a:moveTo>
                    <a:pt x="18186" y="10388"/>
                  </a:moveTo>
                  <a:lnTo>
                    <a:pt x="13639" y="10947"/>
                  </a:lnTo>
                  <a:lnTo>
                    <a:pt x="18186" y="10947"/>
                  </a:lnTo>
                  <a:lnTo>
                    <a:pt x="18186" y="10388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6722173" y="6466230"/>
              <a:ext cx="13335" cy="16510"/>
            </a:xfrm>
            <a:custGeom>
              <a:avLst/>
              <a:gdLst/>
              <a:ahLst/>
              <a:cxnLst/>
              <a:rect l="l" t="t" r="r" b="b"/>
              <a:pathLst>
                <a:path w="13334" h="16510">
                  <a:moveTo>
                    <a:pt x="5664" y="0"/>
                  </a:moveTo>
                  <a:lnTo>
                    <a:pt x="13068" y="4622"/>
                  </a:lnTo>
                </a:path>
                <a:path w="13334" h="16510">
                  <a:moveTo>
                    <a:pt x="0" y="11544"/>
                  </a:moveTo>
                  <a:lnTo>
                    <a:pt x="7378" y="16154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691744" y="6384937"/>
              <a:ext cx="142240" cy="76835"/>
            </a:xfrm>
            <a:custGeom>
              <a:avLst/>
              <a:gdLst/>
              <a:ahLst/>
              <a:cxnLst/>
              <a:rect l="l" t="t" r="r" b="b"/>
              <a:pathLst>
                <a:path w="142240" h="76835">
                  <a:moveTo>
                    <a:pt x="142151" y="76695"/>
                  </a:moveTo>
                  <a:lnTo>
                    <a:pt x="142151" y="47853"/>
                  </a:lnTo>
                </a:path>
                <a:path w="142240" h="76835">
                  <a:moveTo>
                    <a:pt x="0" y="28841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740385" y="6391846"/>
              <a:ext cx="45085" cy="12700"/>
            </a:xfrm>
            <a:custGeom>
              <a:avLst/>
              <a:gdLst/>
              <a:ahLst/>
              <a:cxnLst/>
              <a:rect l="l" t="t" r="r" b="b"/>
              <a:pathLst>
                <a:path w="45084" h="12700">
                  <a:moveTo>
                    <a:pt x="44894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44894" y="12700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6742061" y="6404546"/>
              <a:ext cx="43815" cy="0"/>
            </a:xfrm>
            <a:custGeom>
              <a:avLst/>
              <a:gdLst/>
              <a:ahLst/>
              <a:cxnLst/>
              <a:rect l="l" t="t" r="r" b="b"/>
              <a:pathLst>
                <a:path w="43815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6721602" y="6383515"/>
              <a:ext cx="18415" cy="20320"/>
            </a:xfrm>
            <a:custGeom>
              <a:avLst/>
              <a:gdLst/>
              <a:ahLst/>
              <a:cxnLst/>
              <a:rect l="l" t="t" r="r" b="b"/>
              <a:pathLst>
                <a:path w="18415" h="20320">
                  <a:moveTo>
                    <a:pt x="18186" y="0"/>
                  </a:moveTo>
                  <a:lnTo>
                    <a:pt x="0" y="914"/>
                  </a:lnTo>
                  <a:lnTo>
                    <a:pt x="0" y="4330"/>
                  </a:lnTo>
                  <a:lnTo>
                    <a:pt x="18186" y="19875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6722732" y="6378016"/>
              <a:ext cx="80010" cy="101600"/>
            </a:xfrm>
            <a:custGeom>
              <a:avLst/>
              <a:gdLst/>
              <a:ahLst/>
              <a:cxnLst/>
              <a:rect l="l" t="t" r="r" b="b"/>
              <a:pathLst>
                <a:path w="80009" h="101600">
                  <a:moveTo>
                    <a:pt x="0" y="9245"/>
                  </a:moveTo>
                  <a:lnTo>
                    <a:pt x="0" y="70345"/>
                  </a:lnTo>
                  <a:lnTo>
                    <a:pt x="17056" y="88798"/>
                  </a:lnTo>
                  <a:lnTo>
                    <a:pt x="61391" y="88798"/>
                  </a:lnTo>
                  <a:lnTo>
                    <a:pt x="61391" y="101498"/>
                  </a:lnTo>
                  <a:lnTo>
                    <a:pt x="77330" y="101498"/>
                  </a:lnTo>
                  <a:lnTo>
                    <a:pt x="77330" y="76123"/>
                  </a:lnTo>
                  <a:lnTo>
                    <a:pt x="17056" y="76123"/>
                  </a:lnTo>
                  <a:lnTo>
                    <a:pt x="17056" y="35763"/>
                  </a:lnTo>
                  <a:lnTo>
                    <a:pt x="79578" y="35763"/>
                  </a:lnTo>
                  <a:lnTo>
                    <a:pt x="78699" y="27686"/>
                  </a:lnTo>
                  <a:lnTo>
                    <a:pt x="15938" y="27686"/>
                  </a:lnTo>
                  <a:lnTo>
                    <a:pt x="0" y="9245"/>
                  </a:lnTo>
                  <a:close/>
                </a:path>
                <a:path w="80009" h="101600">
                  <a:moveTo>
                    <a:pt x="77330" y="65722"/>
                  </a:moveTo>
                  <a:lnTo>
                    <a:pt x="61391" y="76123"/>
                  </a:lnTo>
                  <a:lnTo>
                    <a:pt x="77330" y="76123"/>
                  </a:lnTo>
                  <a:lnTo>
                    <a:pt x="77330" y="65722"/>
                  </a:lnTo>
                  <a:close/>
                </a:path>
                <a:path w="80009" h="101600">
                  <a:moveTo>
                    <a:pt x="78447" y="0"/>
                  </a:moveTo>
                  <a:lnTo>
                    <a:pt x="61391" y="0"/>
                  </a:lnTo>
                  <a:lnTo>
                    <a:pt x="61391" y="27686"/>
                  </a:lnTo>
                  <a:lnTo>
                    <a:pt x="78699" y="27686"/>
                  </a:lnTo>
                  <a:lnTo>
                    <a:pt x="78447" y="25374"/>
                  </a:lnTo>
                  <a:lnTo>
                    <a:pt x="784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722732" y="6378016"/>
              <a:ext cx="80010" cy="101600"/>
            </a:xfrm>
            <a:custGeom>
              <a:avLst/>
              <a:gdLst/>
              <a:ahLst/>
              <a:cxnLst/>
              <a:rect l="l" t="t" r="r" b="b"/>
              <a:pathLst>
                <a:path w="80009" h="101600">
                  <a:moveTo>
                    <a:pt x="78447" y="0"/>
                  </a:moveTo>
                  <a:lnTo>
                    <a:pt x="78447" y="25374"/>
                  </a:lnTo>
                  <a:lnTo>
                    <a:pt x="79578" y="35763"/>
                  </a:lnTo>
                  <a:lnTo>
                    <a:pt x="65951" y="35763"/>
                  </a:lnTo>
                  <a:lnTo>
                    <a:pt x="17056" y="35763"/>
                  </a:lnTo>
                  <a:lnTo>
                    <a:pt x="17056" y="76123"/>
                  </a:lnTo>
                  <a:lnTo>
                    <a:pt x="61391" y="76123"/>
                  </a:lnTo>
                  <a:lnTo>
                    <a:pt x="77330" y="65722"/>
                  </a:lnTo>
                  <a:lnTo>
                    <a:pt x="77330" y="101498"/>
                  </a:lnTo>
                  <a:lnTo>
                    <a:pt x="61391" y="101498"/>
                  </a:lnTo>
                  <a:lnTo>
                    <a:pt x="61391" y="88798"/>
                  </a:lnTo>
                  <a:lnTo>
                    <a:pt x="17056" y="88798"/>
                  </a:lnTo>
                  <a:lnTo>
                    <a:pt x="0" y="70345"/>
                  </a:lnTo>
                  <a:lnTo>
                    <a:pt x="0" y="9245"/>
                  </a:lnTo>
                  <a:lnTo>
                    <a:pt x="15938" y="27686"/>
                  </a:lnTo>
                  <a:lnTo>
                    <a:pt x="61391" y="27686"/>
                  </a:lnTo>
                  <a:lnTo>
                    <a:pt x="61391" y="0"/>
                  </a:lnTo>
                  <a:lnTo>
                    <a:pt x="78447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655066" y="6483083"/>
              <a:ext cx="217170" cy="96520"/>
            </a:xfrm>
            <a:custGeom>
              <a:avLst/>
              <a:gdLst/>
              <a:ahLst/>
              <a:cxnLst/>
              <a:rect l="l" t="t" r="r" b="b"/>
              <a:pathLst>
                <a:path w="217170" h="96520">
                  <a:moveTo>
                    <a:pt x="216611" y="0"/>
                  </a:moveTo>
                  <a:lnTo>
                    <a:pt x="571" y="0"/>
                  </a:lnTo>
                  <a:lnTo>
                    <a:pt x="0" y="96164"/>
                  </a:lnTo>
                  <a:lnTo>
                    <a:pt x="216611" y="96164"/>
                  </a:lnTo>
                  <a:lnTo>
                    <a:pt x="216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740385" y="6514655"/>
              <a:ext cx="45085" cy="24765"/>
            </a:xfrm>
            <a:custGeom>
              <a:avLst/>
              <a:gdLst/>
              <a:ahLst/>
              <a:cxnLst/>
              <a:rect l="l" t="t" r="r" b="b"/>
              <a:pathLst>
                <a:path w="45084" h="24765">
                  <a:moveTo>
                    <a:pt x="44894" y="0"/>
                  </a:moveTo>
                  <a:lnTo>
                    <a:pt x="0" y="0"/>
                  </a:lnTo>
                  <a:lnTo>
                    <a:pt x="0" y="24231"/>
                  </a:lnTo>
                  <a:lnTo>
                    <a:pt x="44894" y="24231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740385" y="6538886"/>
              <a:ext cx="45085" cy="12700"/>
            </a:xfrm>
            <a:custGeom>
              <a:avLst/>
              <a:gdLst/>
              <a:ahLst/>
              <a:cxnLst/>
              <a:rect l="l" t="t" r="r" b="b"/>
              <a:pathLst>
                <a:path w="45084" h="12700">
                  <a:moveTo>
                    <a:pt x="44894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44894" y="12699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742061" y="6538886"/>
              <a:ext cx="43815" cy="12700"/>
            </a:xfrm>
            <a:custGeom>
              <a:avLst/>
              <a:gdLst/>
              <a:ahLst/>
              <a:cxnLst/>
              <a:rect l="l" t="t" r="r" b="b"/>
              <a:pathLst>
                <a:path w="43815" h="12700">
                  <a:moveTo>
                    <a:pt x="43205" y="12699"/>
                  </a:moveTo>
                  <a:lnTo>
                    <a:pt x="0" y="12699"/>
                  </a:lnTo>
                </a:path>
                <a:path w="43815" h="1270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740385" y="6564833"/>
              <a:ext cx="45085" cy="24765"/>
            </a:xfrm>
            <a:custGeom>
              <a:avLst/>
              <a:gdLst/>
              <a:ahLst/>
              <a:cxnLst/>
              <a:rect l="l" t="t" r="r" b="b"/>
              <a:pathLst>
                <a:path w="45084" h="24765">
                  <a:moveTo>
                    <a:pt x="44894" y="0"/>
                  </a:moveTo>
                  <a:lnTo>
                    <a:pt x="0" y="0"/>
                  </a:lnTo>
                  <a:lnTo>
                    <a:pt x="0" y="24231"/>
                  </a:lnTo>
                  <a:lnTo>
                    <a:pt x="44894" y="24231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740385" y="6589064"/>
              <a:ext cx="45085" cy="12700"/>
            </a:xfrm>
            <a:custGeom>
              <a:avLst/>
              <a:gdLst/>
              <a:ahLst/>
              <a:cxnLst/>
              <a:rect l="l" t="t" r="r" b="b"/>
              <a:pathLst>
                <a:path w="45084" h="12700">
                  <a:moveTo>
                    <a:pt x="44894" y="0"/>
                  </a:moveTo>
                  <a:lnTo>
                    <a:pt x="0" y="0"/>
                  </a:lnTo>
                  <a:lnTo>
                    <a:pt x="0" y="12661"/>
                  </a:lnTo>
                  <a:lnTo>
                    <a:pt x="44894" y="12661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742061" y="6589064"/>
              <a:ext cx="43815" cy="12700"/>
            </a:xfrm>
            <a:custGeom>
              <a:avLst/>
              <a:gdLst/>
              <a:ahLst/>
              <a:cxnLst/>
              <a:rect l="l" t="t" r="r" b="b"/>
              <a:pathLst>
                <a:path w="43815" h="12700">
                  <a:moveTo>
                    <a:pt x="43205" y="12661"/>
                  </a:moveTo>
                  <a:lnTo>
                    <a:pt x="0" y="12661"/>
                  </a:lnTo>
                </a:path>
                <a:path w="43815" h="1270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785267" y="6512940"/>
              <a:ext cx="18415" cy="40640"/>
            </a:xfrm>
            <a:custGeom>
              <a:avLst/>
              <a:gdLst/>
              <a:ahLst/>
              <a:cxnLst/>
              <a:rect l="l" t="t" r="r" b="b"/>
              <a:pathLst>
                <a:path w="18415" h="40640">
                  <a:moveTo>
                    <a:pt x="0" y="1714"/>
                  </a:moveTo>
                  <a:lnTo>
                    <a:pt x="0" y="40360"/>
                  </a:lnTo>
                  <a:lnTo>
                    <a:pt x="18224" y="29984"/>
                  </a:lnTo>
                  <a:lnTo>
                    <a:pt x="18224" y="17881"/>
                  </a:lnTo>
                  <a:lnTo>
                    <a:pt x="7975" y="17881"/>
                  </a:lnTo>
                  <a:lnTo>
                    <a:pt x="6832" y="17297"/>
                  </a:lnTo>
                  <a:lnTo>
                    <a:pt x="4533" y="10375"/>
                  </a:lnTo>
                  <a:lnTo>
                    <a:pt x="14211" y="6350"/>
                  </a:lnTo>
                  <a:lnTo>
                    <a:pt x="13659" y="2298"/>
                  </a:lnTo>
                  <a:lnTo>
                    <a:pt x="8534" y="2298"/>
                  </a:lnTo>
                  <a:lnTo>
                    <a:pt x="0" y="1714"/>
                  </a:lnTo>
                  <a:close/>
                </a:path>
                <a:path w="18415" h="40640">
                  <a:moveTo>
                    <a:pt x="18224" y="10972"/>
                  </a:moveTo>
                  <a:lnTo>
                    <a:pt x="13652" y="15570"/>
                  </a:lnTo>
                  <a:lnTo>
                    <a:pt x="10807" y="16713"/>
                  </a:lnTo>
                  <a:lnTo>
                    <a:pt x="7975" y="17881"/>
                  </a:lnTo>
                  <a:lnTo>
                    <a:pt x="18224" y="17881"/>
                  </a:lnTo>
                  <a:lnTo>
                    <a:pt x="18224" y="10972"/>
                  </a:lnTo>
                  <a:close/>
                </a:path>
                <a:path w="18415" h="40640">
                  <a:moveTo>
                    <a:pt x="11925" y="0"/>
                  </a:moveTo>
                  <a:lnTo>
                    <a:pt x="10248" y="1155"/>
                  </a:lnTo>
                  <a:lnTo>
                    <a:pt x="8534" y="2298"/>
                  </a:lnTo>
                  <a:lnTo>
                    <a:pt x="13659" y="2298"/>
                  </a:lnTo>
                  <a:lnTo>
                    <a:pt x="13385" y="292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789801" y="6516420"/>
              <a:ext cx="13335" cy="16510"/>
            </a:xfrm>
            <a:custGeom>
              <a:avLst/>
              <a:gdLst/>
              <a:ahLst/>
              <a:cxnLst/>
              <a:rect l="l" t="t" r="r" b="b"/>
              <a:pathLst>
                <a:path w="13334" h="16509">
                  <a:moveTo>
                    <a:pt x="7391" y="0"/>
                  </a:moveTo>
                  <a:lnTo>
                    <a:pt x="0" y="4584"/>
                  </a:lnTo>
                </a:path>
                <a:path w="13334" h="16509">
                  <a:moveTo>
                    <a:pt x="13106" y="11506"/>
                  </a:moveTo>
                  <a:lnTo>
                    <a:pt x="5715" y="16128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6785267" y="654523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40" h="6350">
                  <a:moveTo>
                    <a:pt x="14795" y="0"/>
                  </a:moveTo>
                  <a:lnTo>
                    <a:pt x="571" y="0"/>
                  </a:lnTo>
                  <a:lnTo>
                    <a:pt x="0" y="6349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785267" y="6542925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53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719887" y="6565976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11379" y="7505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9CB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6721602" y="6551586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5" h="49529">
                  <a:moveTo>
                    <a:pt x="0" y="21894"/>
                  </a:moveTo>
                  <a:lnTo>
                    <a:pt x="0" y="33426"/>
                  </a:lnTo>
                  <a:lnTo>
                    <a:pt x="18186" y="48983"/>
                  </a:lnTo>
                  <a:lnTo>
                    <a:pt x="18186" y="26504"/>
                  </a:lnTo>
                  <a:lnTo>
                    <a:pt x="10223" y="26504"/>
                  </a:lnTo>
                  <a:lnTo>
                    <a:pt x="4533" y="24218"/>
                  </a:lnTo>
                  <a:lnTo>
                    <a:pt x="0" y="21894"/>
                  </a:lnTo>
                  <a:close/>
                </a:path>
                <a:path w="18415" h="49529">
                  <a:moveTo>
                    <a:pt x="571" y="0"/>
                  </a:moveTo>
                  <a:lnTo>
                    <a:pt x="571" y="10947"/>
                  </a:lnTo>
                  <a:lnTo>
                    <a:pt x="13639" y="19011"/>
                  </a:lnTo>
                  <a:lnTo>
                    <a:pt x="11366" y="25933"/>
                  </a:lnTo>
                  <a:lnTo>
                    <a:pt x="10223" y="26504"/>
                  </a:lnTo>
                  <a:lnTo>
                    <a:pt x="18186" y="26504"/>
                  </a:lnTo>
                  <a:lnTo>
                    <a:pt x="18186" y="10947"/>
                  </a:lnTo>
                  <a:lnTo>
                    <a:pt x="13639" y="10947"/>
                  </a:lnTo>
                  <a:lnTo>
                    <a:pt x="11925" y="9804"/>
                  </a:lnTo>
                  <a:lnTo>
                    <a:pt x="10223" y="8635"/>
                  </a:lnTo>
                  <a:lnTo>
                    <a:pt x="571" y="0"/>
                  </a:lnTo>
                  <a:close/>
                </a:path>
                <a:path w="18415" h="49529">
                  <a:moveTo>
                    <a:pt x="18186" y="10375"/>
                  </a:moveTo>
                  <a:lnTo>
                    <a:pt x="13639" y="10947"/>
                  </a:lnTo>
                  <a:lnTo>
                    <a:pt x="18186" y="10947"/>
                  </a:lnTo>
                  <a:lnTo>
                    <a:pt x="18186" y="10375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6722173" y="6563677"/>
              <a:ext cx="13335" cy="16510"/>
            </a:xfrm>
            <a:custGeom>
              <a:avLst/>
              <a:gdLst/>
              <a:ahLst/>
              <a:cxnLst/>
              <a:rect l="l" t="t" r="r" b="b"/>
              <a:pathLst>
                <a:path w="13334" h="16509">
                  <a:moveTo>
                    <a:pt x="5664" y="0"/>
                  </a:moveTo>
                  <a:lnTo>
                    <a:pt x="13068" y="4610"/>
                  </a:lnTo>
                </a:path>
                <a:path w="13334" h="16509">
                  <a:moveTo>
                    <a:pt x="0" y="11518"/>
                  </a:moveTo>
                  <a:lnTo>
                    <a:pt x="7378" y="16154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6731266" y="659019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52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6691744" y="6482359"/>
              <a:ext cx="142240" cy="134620"/>
            </a:xfrm>
            <a:custGeom>
              <a:avLst/>
              <a:gdLst/>
              <a:ahLst/>
              <a:cxnLst/>
              <a:rect l="l" t="t" r="r" b="b"/>
              <a:pathLst>
                <a:path w="142240" h="134620">
                  <a:moveTo>
                    <a:pt x="142151" y="76606"/>
                  </a:moveTo>
                  <a:lnTo>
                    <a:pt x="142151" y="47777"/>
                  </a:lnTo>
                </a:path>
                <a:path w="142240" h="134620">
                  <a:moveTo>
                    <a:pt x="0" y="28854"/>
                  </a:moveTo>
                  <a:lnTo>
                    <a:pt x="0" y="0"/>
                  </a:lnTo>
                </a:path>
                <a:path w="142240" h="134620">
                  <a:moveTo>
                    <a:pt x="0" y="134238"/>
                  </a:moveTo>
                  <a:lnTo>
                    <a:pt x="0" y="105422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6722732" y="6475463"/>
              <a:ext cx="80010" cy="101600"/>
            </a:xfrm>
            <a:custGeom>
              <a:avLst/>
              <a:gdLst/>
              <a:ahLst/>
              <a:cxnLst/>
              <a:rect l="l" t="t" r="r" b="b"/>
              <a:pathLst>
                <a:path w="80009" h="101600">
                  <a:moveTo>
                    <a:pt x="0" y="9232"/>
                  </a:moveTo>
                  <a:lnTo>
                    <a:pt x="0" y="70345"/>
                  </a:lnTo>
                  <a:lnTo>
                    <a:pt x="17056" y="88785"/>
                  </a:lnTo>
                  <a:lnTo>
                    <a:pt x="61391" y="88785"/>
                  </a:lnTo>
                  <a:lnTo>
                    <a:pt x="61391" y="101485"/>
                  </a:lnTo>
                  <a:lnTo>
                    <a:pt x="77330" y="101485"/>
                  </a:lnTo>
                  <a:lnTo>
                    <a:pt x="77330" y="76123"/>
                  </a:lnTo>
                  <a:lnTo>
                    <a:pt x="17056" y="76123"/>
                  </a:lnTo>
                  <a:lnTo>
                    <a:pt x="17056" y="35750"/>
                  </a:lnTo>
                  <a:lnTo>
                    <a:pt x="79578" y="35750"/>
                  </a:lnTo>
                  <a:lnTo>
                    <a:pt x="78696" y="27660"/>
                  </a:lnTo>
                  <a:lnTo>
                    <a:pt x="15938" y="27660"/>
                  </a:lnTo>
                  <a:lnTo>
                    <a:pt x="0" y="9232"/>
                  </a:lnTo>
                  <a:close/>
                </a:path>
                <a:path w="80009" h="101600">
                  <a:moveTo>
                    <a:pt x="77330" y="65722"/>
                  </a:moveTo>
                  <a:lnTo>
                    <a:pt x="61391" y="76123"/>
                  </a:lnTo>
                  <a:lnTo>
                    <a:pt x="77330" y="76123"/>
                  </a:lnTo>
                  <a:lnTo>
                    <a:pt x="77330" y="65722"/>
                  </a:lnTo>
                  <a:close/>
                </a:path>
                <a:path w="80009" h="101600">
                  <a:moveTo>
                    <a:pt x="78447" y="0"/>
                  </a:moveTo>
                  <a:lnTo>
                    <a:pt x="61391" y="0"/>
                  </a:lnTo>
                  <a:lnTo>
                    <a:pt x="61391" y="27660"/>
                  </a:lnTo>
                  <a:lnTo>
                    <a:pt x="78696" y="27660"/>
                  </a:lnTo>
                  <a:lnTo>
                    <a:pt x="78447" y="25374"/>
                  </a:lnTo>
                  <a:lnTo>
                    <a:pt x="784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6722732" y="6475463"/>
              <a:ext cx="80010" cy="101600"/>
            </a:xfrm>
            <a:custGeom>
              <a:avLst/>
              <a:gdLst/>
              <a:ahLst/>
              <a:cxnLst/>
              <a:rect l="l" t="t" r="r" b="b"/>
              <a:pathLst>
                <a:path w="80009" h="101600">
                  <a:moveTo>
                    <a:pt x="78447" y="0"/>
                  </a:moveTo>
                  <a:lnTo>
                    <a:pt x="78447" y="25374"/>
                  </a:lnTo>
                  <a:lnTo>
                    <a:pt x="79578" y="35750"/>
                  </a:lnTo>
                  <a:lnTo>
                    <a:pt x="65951" y="35750"/>
                  </a:lnTo>
                  <a:lnTo>
                    <a:pt x="17056" y="35750"/>
                  </a:lnTo>
                  <a:lnTo>
                    <a:pt x="17056" y="76123"/>
                  </a:lnTo>
                  <a:lnTo>
                    <a:pt x="61391" y="76123"/>
                  </a:lnTo>
                  <a:lnTo>
                    <a:pt x="77330" y="65722"/>
                  </a:lnTo>
                  <a:lnTo>
                    <a:pt x="77330" y="101485"/>
                  </a:lnTo>
                  <a:lnTo>
                    <a:pt x="61391" y="101485"/>
                  </a:lnTo>
                  <a:lnTo>
                    <a:pt x="61391" y="88785"/>
                  </a:lnTo>
                  <a:lnTo>
                    <a:pt x="17056" y="88785"/>
                  </a:lnTo>
                  <a:lnTo>
                    <a:pt x="0" y="70345"/>
                  </a:lnTo>
                  <a:lnTo>
                    <a:pt x="0" y="9232"/>
                  </a:lnTo>
                  <a:lnTo>
                    <a:pt x="15938" y="27660"/>
                  </a:lnTo>
                  <a:lnTo>
                    <a:pt x="61391" y="27660"/>
                  </a:lnTo>
                  <a:lnTo>
                    <a:pt x="61391" y="0"/>
                  </a:lnTo>
                  <a:lnTo>
                    <a:pt x="78447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6740385" y="5561075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44894" y="26339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6740385" y="5587415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779"/>
                  </a:lnTo>
                  <a:lnTo>
                    <a:pt x="44894" y="13779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6742061" y="5587390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804"/>
                  </a:moveTo>
                  <a:lnTo>
                    <a:pt x="0" y="13804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740385" y="5615622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4" h="26670">
                  <a:moveTo>
                    <a:pt x="44894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44894" y="26339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740385" y="5641962"/>
              <a:ext cx="45085" cy="13970"/>
            </a:xfrm>
            <a:custGeom>
              <a:avLst/>
              <a:gdLst/>
              <a:ahLst/>
              <a:cxnLst/>
              <a:rect l="l" t="t" r="r" b="b"/>
              <a:pathLst>
                <a:path w="45084" h="13970">
                  <a:moveTo>
                    <a:pt x="44894" y="0"/>
                  </a:moveTo>
                  <a:lnTo>
                    <a:pt x="0" y="0"/>
                  </a:lnTo>
                  <a:lnTo>
                    <a:pt x="0" y="13804"/>
                  </a:lnTo>
                  <a:lnTo>
                    <a:pt x="44894" y="13804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6742061" y="5641962"/>
              <a:ext cx="43815" cy="13970"/>
            </a:xfrm>
            <a:custGeom>
              <a:avLst/>
              <a:gdLst/>
              <a:ahLst/>
              <a:cxnLst/>
              <a:rect l="l" t="t" r="r" b="b"/>
              <a:pathLst>
                <a:path w="43815" h="13970">
                  <a:moveTo>
                    <a:pt x="43205" y="13804"/>
                  </a:moveTo>
                  <a:lnTo>
                    <a:pt x="0" y="13804"/>
                  </a:lnTo>
                </a:path>
                <a:path w="43815" h="13970">
                  <a:moveTo>
                    <a:pt x="4320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6785267" y="5559183"/>
              <a:ext cx="18415" cy="44450"/>
            </a:xfrm>
            <a:custGeom>
              <a:avLst/>
              <a:gdLst/>
              <a:ahLst/>
              <a:cxnLst/>
              <a:rect l="l" t="t" r="r" b="b"/>
              <a:pathLst>
                <a:path w="18415" h="44450">
                  <a:moveTo>
                    <a:pt x="0" y="1879"/>
                  </a:moveTo>
                  <a:lnTo>
                    <a:pt x="0" y="43891"/>
                  </a:lnTo>
                  <a:lnTo>
                    <a:pt x="18224" y="32600"/>
                  </a:lnTo>
                  <a:lnTo>
                    <a:pt x="18224" y="19431"/>
                  </a:lnTo>
                  <a:lnTo>
                    <a:pt x="7975" y="19431"/>
                  </a:lnTo>
                  <a:lnTo>
                    <a:pt x="6832" y="18821"/>
                  </a:lnTo>
                  <a:lnTo>
                    <a:pt x="4533" y="11290"/>
                  </a:lnTo>
                  <a:lnTo>
                    <a:pt x="14211" y="6883"/>
                  </a:lnTo>
                  <a:lnTo>
                    <a:pt x="13662" y="2514"/>
                  </a:lnTo>
                  <a:lnTo>
                    <a:pt x="8534" y="2514"/>
                  </a:lnTo>
                  <a:lnTo>
                    <a:pt x="0" y="1879"/>
                  </a:lnTo>
                  <a:close/>
                </a:path>
                <a:path w="18415" h="44450">
                  <a:moveTo>
                    <a:pt x="18224" y="11912"/>
                  </a:moveTo>
                  <a:lnTo>
                    <a:pt x="13652" y="16916"/>
                  </a:lnTo>
                  <a:lnTo>
                    <a:pt x="10807" y="18199"/>
                  </a:lnTo>
                  <a:lnTo>
                    <a:pt x="7975" y="19431"/>
                  </a:lnTo>
                  <a:lnTo>
                    <a:pt x="18224" y="19431"/>
                  </a:lnTo>
                  <a:lnTo>
                    <a:pt x="18224" y="11912"/>
                  </a:lnTo>
                  <a:close/>
                </a:path>
                <a:path w="18415" h="44450">
                  <a:moveTo>
                    <a:pt x="11925" y="0"/>
                  </a:moveTo>
                  <a:lnTo>
                    <a:pt x="8534" y="2514"/>
                  </a:lnTo>
                  <a:lnTo>
                    <a:pt x="13662" y="2514"/>
                  </a:lnTo>
                  <a:lnTo>
                    <a:pt x="13385" y="317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789801" y="5562930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7391" y="0"/>
                  </a:moveTo>
                  <a:lnTo>
                    <a:pt x="0" y="5016"/>
                  </a:lnTo>
                </a:path>
                <a:path w="13334" h="17779">
                  <a:moveTo>
                    <a:pt x="13106" y="12547"/>
                  </a:moveTo>
                  <a:lnTo>
                    <a:pt x="5715" y="17576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785267" y="5594311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40" h="6985">
                  <a:moveTo>
                    <a:pt x="14795" y="0"/>
                  </a:moveTo>
                  <a:lnTo>
                    <a:pt x="571" y="0"/>
                  </a:lnTo>
                  <a:lnTo>
                    <a:pt x="0" y="6883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785267" y="559178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53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719887" y="5616879"/>
              <a:ext cx="11430" cy="8255"/>
            </a:xfrm>
            <a:custGeom>
              <a:avLst/>
              <a:gdLst/>
              <a:ahLst/>
              <a:cxnLst/>
              <a:rect l="l" t="t" r="r" b="b"/>
              <a:pathLst>
                <a:path w="11429" h="8254">
                  <a:moveTo>
                    <a:pt x="11379" y="814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9CB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721602" y="5601195"/>
              <a:ext cx="18415" cy="53340"/>
            </a:xfrm>
            <a:custGeom>
              <a:avLst/>
              <a:gdLst/>
              <a:ahLst/>
              <a:cxnLst/>
              <a:rect l="l" t="t" r="r" b="b"/>
              <a:pathLst>
                <a:path w="18415" h="53339">
                  <a:moveTo>
                    <a:pt x="0" y="23825"/>
                  </a:moveTo>
                  <a:lnTo>
                    <a:pt x="0" y="36385"/>
                  </a:lnTo>
                  <a:lnTo>
                    <a:pt x="18186" y="53327"/>
                  </a:lnTo>
                  <a:lnTo>
                    <a:pt x="18186" y="28854"/>
                  </a:lnTo>
                  <a:lnTo>
                    <a:pt x="10223" y="28854"/>
                  </a:lnTo>
                  <a:lnTo>
                    <a:pt x="4533" y="26377"/>
                  </a:lnTo>
                  <a:lnTo>
                    <a:pt x="0" y="23825"/>
                  </a:lnTo>
                  <a:close/>
                </a:path>
                <a:path w="18415" h="53339">
                  <a:moveTo>
                    <a:pt x="571" y="0"/>
                  </a:moveTo>
                  <a:lnTo>
                    <a:pt x="571" y="11937"/>
                  </a:lnTo>
                  <a:lnTo>
                    <a:pt x="13639" y="20713"/>
                  </a:lnTo>
                  <a:lnTo>
                    <a:pt x="11366" y="28232"/>
                  </a:lnTo>
                  <a:lnTo>
                    <a:pt x="10223" y="28854"/>
                  </a:lnTo>
                  <a:lnTo>
                    <a:pt x="18186" y="28854"/>
                  </a:lnTo>
                  <a:lnTo>
                    <a:pt x="18186" y="11937"/>
                  </a:lnTo>
                  <a:lnTo>
                    <a:pt x="13639" y="11937"/>
                  </a:lnTo>
                  <a:lnTo>
                    <a:pt x="10223" y="9423"/>
                  </a:lnTo>
                  <a:lnTo>
                    <a:pt x="571" y="0"/>
                  </a:lnTo>
                  <a:close/>
                </a:path>
                <a:path w="18415" h="53339">
                  <a:moveTo>
                    <a:pt x="18186" y="11290"/>
                  </a:moveTo>
                  <a:lnTo>
                    <a:pt x="13639" y="11937"/>
                  </a:lnTo>
                  <a:lnTo>
                    <a:pt x="18186" y="11937"/>
                  </a:lnTo>
                  <a:lnTo>
                    <a:pt x="18186" y="1129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722173" y="5614377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79">
                  <a:moveTo>
                    <a:pt x="5664" y="0"/>
                  </a:moveTo>
                  <a:lnTo>
                    <a:pt x="13068" y="5016"/>
                  </a:lnTo>
                </a:path>
                <a:path w="13334" h="17779">
                  <a:moveTo>
                    <a:pt x="0" y="12534"/>
                  </a:moveTo>
                  <a:lnTo>
                    <a:pt x="7378" y="1755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731266" y="564320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52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721602" y="5520283"/>
              <a:ext cx="18415" cy="29845"/>
            </a:xfrm>
            <a:custGeom>
              <a:avLst/>
              <a:gdLst/>
              <a:ahLst/>
              <a:cxnLst/>
              <a:rect l="l" t="t" r="r" b="b"/>
              <a:pathLst>
                <a:path w="18415" h="29845">
                  <a:moveTo>
                    <a:pt x="0" y="0"/>
                  </a:moveTo>
                  <a:lnTo>
                    <a:pt x="0" y="12560"/>
                  </a:lnTo>
                  <a:lnTo>
                    <a:pt x="18186" y="29476"/>
                  </a:lnTo>
                  <a:lnTo>
                    <a:pt x="18186" y="5016"/>
                  </a:lnTo>
                  <a:lnTo>
                    <a:pt x="10223" y="5016"/>
                  </a:lnTo>
                  <a:lnTo>
                    <a:pt x="4533" y="2527"/>
                  </a:lnTo>
                  <a:lnTo>
                    <a:pt x="0" y="0"/>
                  </a:lnTo>
                  <a:close/>
                </a:path>
                <a:path w="18415" h="29845">
                  <a:moveTo>
                    <a:pt x="12509" y="635"/>
                  </a:moveTo>
                  <a:lnTo>
                    <a:pt x="11366" y="4406"/>
                  </a:lnTo>
                  <a:lnTo>
                    <a:pt x="10223" y="5016"/>
                  </a:lnTo>
                  <a:lnTo>
                    <a:pt x="18186" y="5016"/>
                  </a:lnTo>
                  <a:lnTo>
                    <a:pt x="18186" y="1257"/>
                  </a:lnTo>
                  <a:lnTo>
                    <a:pt x="12509" y="635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722173" y="5522175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79">
                  <a:moveTo>
                    <a:pt x="0" y="0"/>
                  </a:moveTo>
                  <a:lnTo>
                    <a:pt x="7378" y="5016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731266" y="5538495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52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691744" y="5525947"/>
              <a:ext cx="142240" cy="83820"/>
            </a:xfrm>
            <a:custGeom>
              <a:avLst/>
              <a:gdLst/>
              <a:ahLst/>
              <a:cxnLst/>
              <a:rect l="l" t="t" r="r" b="b"/>
              <a:pathLst>
                <a:path w="142240" h="83820">
                  <a:moveTo>
                    <a:pt x="142151" y="83413"/>
                  </a:moveTo>
                  <a:lnTo>
                    <a:pt x="142151" y="52057"/>
                  </a:lnTo>
                </a:path>
                <a:path w="142240" h="83820">
                  <a:moveTo>
                    <a:pt x="0" y="31343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7071385" y="5865786"/>
              <a:ext cx="23495" cy="676910"/>
            </a:xfrm>
            <a:custGeom>
              <a:avLst/>
              <a:gdLst/>
              <a:ahLst/>
              <a:cxnLst/>
              <a:rect l="l" t="t" r="r" b="b"/>
              <a:pathLst>
                <a:path w="23495" h="676909">
                  <a:moveTo>
                    <a:pt x="22974" y="0"/>
                  </a:moveTo>
                  <a:lnTo>
                    <a:pt x="0" y="0"/>
                  </a:lnTo>
                  <a:lnTo>
                    <a:pt x="0" y="676338"/>
                  </a:lnTo>
                  <a:lnTo>
                    <a:pt x="22974" y="676338"/>
                  </a:lnTo>
                  <a:lnTo>
                    <a:pt x="2297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7071385" y="5865786"/>
              <a:ext cx="23495" cy="676910"/>
            </a:xfrm>
            <a:custGeom>
              <a:avLst/>
              <a:gdLst/>
              <a:ahLst/>
              <a:cxnLst/>
              <a:rect l="l" t="t" r="r" b="b"/>
              <a:pathLst>
                <a:path w="23495" h="676909">
                  <a:moveTo>
                    <a:pt x="22974" y="0"/>
                  </a:moveTo>
                  <a:lnTo>
                    <a:pt x="0" y="0"/>
                  </a:lnTo>
                  <a:lnTo>
                    <a:pt x="0" y="676338"/>
                  </a:lnTo>
                  <a:lnTo>
                    <a:pt x="22974" y="676338"/>
                  </a:lnTo>
                  <a:lnTo>
                    <a:pt x="2297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7071385" y="5865786"/>
              <a:ext cx="23495" cy="676910"/>
            </a:xfrm>
            <a:custGeom>
              <a:avLst/>
              <a:gdLst/>
              <a:ahLst/>
              <a:cxnLst/>
              <a:rect l="l" t="t" r="r" b="b"/>
              <a:pathLst>
                <a:path w="23495" h="676909">
                  <a:moveTo>
                    <a:pt x="0" y="676338"/>
                  </a:moveTo>
                  <a:lnTo>
                    <a:pt x="22986" y="676338"/>
                  </a:lnTo>
                  <a:lnTo>
                    <a:pt x="22986" y="0"/>
                  </a:lnTo>
                  <a:lnTo>
                    <a:pt x="0" y="0"/>
                  </a:lnTo>
                  <a:lnTo>
                    <a:pt x="0" y="67633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7078141" y="59168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75"/>
                  </a:lnTo>
                  <a:lnTo>
                    <a:pt x="10248" y="5130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7078141" y="59168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75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7078141" y="589521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8013"/>
                  </a:lnTo>
                  <a:lnTo>
                    <a:pt x="2247" y="10287"/>
                  </a:lnTo>
                  <a:lnTo>
                    <a:pt x="7962" y="10287"/>
                  </a:lnTo>
                  <a:lnTo>
                    <a:pt x="10248" y="8013"/>
                  </a:lnTo>
                  <a:lnTo>
                    <a:pt x="10248" y="5156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7078141" y="589521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56"/>
                  </a:moveTo>
                  <a:lnTo>
                    <a:pt x="10248" y="8013"/>
                  </a:lnTo>
                  <a:lnTo>
                    <a:pt x="7962" y="10287"/>
                  </a:lnTo>
                  <a:lnTo>
                    <a:pt x="5105" y="10287"/>
                  </a:lnTo>
                  <a:lnTo>
                    <a:pt x="2247" y="10287"/>
                  </a:lnTo>
                  <a:lnTo>
                    <a:pt x="0" y="8013"/>
                  </a:lnTo>
                  <a:lnTo>
                    <a:pt x="0" y="5156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7078141" y="587362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8000"/>
                  </a:lnTo>
                  <a:lnTo>
                    <a:pt x="2247" y="10299"/>
                  </a:lnTo>
                  <a:lnTo>
                    <a:pt x="7962" y="10299"/>
                  </a:lnTo>
                  <a:lnTo>
                    <a:pt x="10248" y="8000"/>
                  </a:lnTo>
                  <a:lnTo>
                    <a:pt x="10248" y="5143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7078141" y="587362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43"/>
                  </a:moveTo>
                  <a:lnTo>
                    <a:pt x="10248" y="8000"/>
                  </a:lnTo>
                  <a:lnTo>
                    <a:pt x="7962" y="10299"/>
                  </a:lnTo>
                  <a:lnTo>
                    <a:pt x="5105" y="10299"/>
                  </a:lnTo>
                  <a:lnTo>
                    <a:pt x="2247" y="10299"/>
                  </a:lnTo>
                  <a:lnTo>
                    <a:pt x="0" y="8000"/>
                  </a:lnTo>
                  <a:lnTo>
                    <a:pt x="0" y="5143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7078141" y="59342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47" y="10299"/>
                  </a:lnTo>
                  <a:lnTo>
                    <a:pt x="7962" y="10299"/>
                  </a:lnTo>
                  <a:lnTo>
                    <a:pt x="10248" y="7988"/>
                  </a:lnTo>
                  <a:lnTo>
                    <a:pt x="10248" y="5143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7078141" y="59342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43"/>
                  </a:moveTo>
                  <a:lnTo>
                    <a:pt x="10248" y="7988"/>
                  </a:lnTo>
                  <a:lnTo>
                    <a:pt x="7962" y="10299"/>
                  </a:lnTo>
                  <a:lnTo>
                    <a:pt x="5105" y="10299"/>
                  </a:lnTo>
                  <a:lnTo>
                    <a:pt x="2247" y="10299"/>
                  </a:lnTo>
                  <a:lnTo>
                    <a:pt x="0" y="7988"/>
                  </a:lnTo>
                  <a:lnTo>
                    <a:pt x="0" y="5143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7078141" y="595176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47" y="10299"/>
                  </a:lnTo>
                  <a:lnTo>
                    <a:pt x="7962" y="10299"/>
                  </a:lnTo>
                  <a:lnTo>
                    <a:pt x="10248" y="7988"/>
                  </a:lnTo>
                  <a:lnTo>
                    <a:pt x="10248" y="5156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7078141" y="595176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56"/>
                  </a:moveTo>
                  <a:lnTo>
                    <a:pt x="10248" y="7988"/>
                  </a:lnTo>
                  <a:lnTo>
                    <a:pt x="7962" y="10299"/>
                  </a:lnTo>
                  <a:lnTo>
                    <a:pt x="5105" y="10299"/>
                  </a:lnTo>
                  <a:lnTo>
                    <a:pt x="2247" y="10299"/>
                  </a:lnTo>
                  <a:lnTo>
                    <a:pt x="0" y="7988"/>
                  </a:lnTo>
                  <a:lnTo>
                    <a:pt x="0" y="5156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7078141" y="596925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86"/>
                  </a:lnTo>
                  <a:lnTo>
                    <a:pt x="0" y="7962"/>
                  </a:lnTo>
                  <a:lnTo>
                    <a:pt x="2247" y="10299"/>
                  </a:lnTo>
                  <a:lnTo>
                    <a:pt x="7962" y="10299"/>
                  </a:lnTo>
                  <a:lnTo>
                    <a:pt x="10248" y="7962"/>
                  </a:lnTo>
                  <a:lnTo>
                    <a:pt x="10248" y="5130"/>
                  </a:lnTo>
                  <a:lnTo>
                    <a:pt x="10248" y="2286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7078141" y="596925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62"/>
                  </a:lnTo>
                  <a:lnTo>
                    <a:pt x="7962" y="10299"/>
                  </a:lnTo>
                  <a:lnTo>
                    <a:pt x="5105" y="10299"/>
                  </a:lnTo>
                  <a:lnTo>
                    <a:pt x="2247" y="10299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86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86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7078141" y="59867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47" y="10299"/>
                  </a:lnTo>
                  <a:lnTo>
                    <a:pt x="7962" y="10299"/>
                  </a:lnTo>
                  <a:lnTo>
                    <a:pt x="10248" y="7988"/>
                  </a:lnTo>
                  <a:lnTo>
                    <a:pt x="10248" y="5156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7078141" y="59867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56"/>
                  </a:moveTo>
                  <a:lnTo>
                    <a:pt x="10248" y="7988"/>
                  </a:lnTo>
                  <a:lnTo>
                    <a:pt x="7962" y="10299"/>
                  </a:lnTo>
                  <a:lnTo>
                    <a:pt x="5105" y="10299"/>
                  </a:lnTo>
                  <a:lnTo>
                    <a:pt x="2247" y="10299"/>
                  </a:lnTo>
                  <a:lnTo>
                    <a:pt x="0" y="7988"/>
                  </a:lnTo>
                  <a:lnTo>
                    <a:pt x="0" y="5156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7078141" y="600420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75"/>
                  </a:lnTo>
                  <a:lnTo>
                    <a:pt x="10248" y="5130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7078141" y="600420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75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7078141" y="602167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47" y="10261"/>
                  </a:lnTo>
                  <a:lnTo>
                    <a:pt x="7962" y="10261"/>
                  </a:lnTo>
                  <a:lnTo>
                    <a:pt x="10248" y="7975"/>
                  </a:lnTo>
                  <a:lnTo>
                    <a:pt x="10248" y="5118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7078141" y="602167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18"/>
                  </a:moveTo>
                  <a:lnTo>
                    <a:pt x="10248" y="7975"/>
                  </a:lnTo>
                  <a:lnTo>
                    <a:pt x="7962" y="10261"/>
                  </a:lnTo>
                  <a:lnTo>
                    <a:pt x="5105" y="10261"/>
                  </a:lnTo>
                  <a:lnTo>
                    <a:pt x="2247" y="10261"/>
                  </a:lnTo>
                  <a:lnTo>
                    <a:pt x="0" y="7975"/>
                  </a:lnTo>
                  <a:lnTo>
                    <a:pt x="0" y="5118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1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7078141" y="603915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88"/>
                  </a:lnTo>
                  <a:lnTo>
                    <a:pt x="10248" y="5130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7078141" y="603915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88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88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7078141" y="60566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86"/>
                  </a:lnTo>
                  <a:lnTo>
                    <a:pt x="0" y="7962"/>
                  </a:lnTo>
                  <a:lnTo>
                    <a:pt x="2247" y="10261"/>
                  </a:lnTo>
                  <a:lnTo>
                    <a:pt x="7962" y="10261"/>
                  </a:lnTo>
                  <a:lnTo>
                    <a:pt x="10248" y="7962"/>
                  </a:lnTo>
                  <a:lnTo>
                    <a:pt x="10248" y="5130"/>
                  </a:lnTo>
                  <a:lnTo>
                    <a:pt x="10248" y="2286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7078141" y="60566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62"/>
                  </a:lnTo>
                  <a:lnTo>
                    <a:pt x="7962" y="10261"/>
                  </a:lnTo>
                  <a:lnTo>
                    <a:pt x="5105" y="10261"/>
                  </a:lnTo>
                  <a:lnTo>
                    <a:pt x="2247" y="10261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86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86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7078141" y="607410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247" y="10287"/>
                  </a:lnTo>
                  <a:lnTo>
                    <a:pt x="7962" y="10287"/>
                  </a:lnTo>
                  <a:lnTo>
                    <a:pt x="10248" y="7988"/>
                  </a:lnTo>
                  <a:lnTo>
                    <a:pt x="10248" y="5130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7078141" y="607410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88"/>
                  </a:lnTo>
                  <a:lnTo>
                    <a:pt x="7962" y="10287"/>
                  </a:lnTo>
                  <a:lnTo>
                    <a:pt x="5105" y="10287"/>
                  </a:lnTo>
                  <a:lnTo>
                    <a:pt x="2247" y="10287"/>
                  </a:lnTo>
                  <a:lnTo>
                    <a:pt x="0" y="7988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7078141" y="609159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73"/>
                  </a:lnTo>
                  <a:lnTo>
                    <a:pt x="0" y="7962"/>
                  </a:lnTo>
                  <a:lnTo>
                    <a:pt x="2247" y="10261"/>
                  </a:lnTo>
                  <a:lnTo>
                    <a:pt x="7962" y="10261"/>
                  </a:lnTo>
                  <a:lnTo>
                    <a:pt x="10248" y="7962"/>
                  </a:lnTo>
                  <a:lnTo>
                    <a:pt x="10248" y="5130"/>
                  </a:lnTo>
                  <a:lnTo>
                    <a:pt x="10248" y="2273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7078141" y="609159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62"/>
                  </a:lnTo>
                  <a:lnTo>
                    <a:pt x="7962" y="10261"/>
                  </a:lnTo>
                  <a:lnTo>
                    <a:pt x="5105" y="10261"/>
                  </a:lnTo>
                  <a:lnTo>
                    <a:pt x="2247" y="10261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73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73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7078141" y="6109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8000"/>
                  </a:lnTo>
                  <a:lnTo>
                    <a:pt x="2247" y="10299"/>
                  </a:lnTo>
                  <a:lnTo>
                    <a:pt x="7962" y="10299"/>
                  </a:lnTo>
                  <a:lnTo>
                    <a:pt x="10248" y="8000"/>
                  </a:lnTo>
                  <a:lnTo>
                    <a:pt x="10248" y="5143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7078141" y="6109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43"/>
                  </a:moveTo>
                  <a:lnTo>
                    <a:pt x="10248" y="8000"/>
                  </a:lnTo>
                  <a:lnTo>
                    <a:pt x="7962" y="10299"/>
                  </a:lnTo>
                  <a:lnTo>
                    <a:pt x="5105" y="10299"/>
                  </a:lnTo>
                  <a:lnTo>
                    <a:pt x="2247" y="10299"/>
                  </a:lnTo>
                  <a:lnTo>
                    <a:pt x="0" y="8000"/>
                  </a:lnTo>
                  <a:lnTo>
                    <a:pt x="0" y="5143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7078141" y="612654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86"/>
                  </a:lnTo>
                  <a:lnTo>
                    <a:pt x="0" y="7975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75"/>
                  </a:lnTo>
                  <a:lnTo>
                    <a:pt x="10248" y="5118"/>
                  </a:lnTo>
                  <a:lnTo>
                    <a:pt x="10248" y="2286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7078141" y="612654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18"/>
                  </a:moveTo>
                  <a:lnTo>
                    <a:pt x="10248" y="7975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75"/>
                  </a:lnTo>
                  <a:lnTo>
                    <a:pt x="0" y="5118"/>
                  </a:lnTo>
                  <a:lnTo>
                    <a:pt x="0" y="2286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86"/>
                  </a:lnTo>
                  <a:lnTo>
                    <a:pt x="10248" y="511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7078141" y="614400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88"/>
                  </a:lnTo>
                  <a:lnTo>
                    <a:pt x="10248" y="5156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7078141" y="614400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56"/>
                  </a:moveTo>
                  <a:lnTo>
                    <a:pt x="10248" y="7988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88"/>
                  </a:lnTo>
                  <a:lnTo>
                    <a:pt x="0" y="5156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7078141" y="616149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73"/>
                  </a:lnTo>
                  <a:lnTo>
                    <a:pt x="0" y="7988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88"/>
                  </a:lnTo>
                  <a:lnTo>
                    <a:pt x="10248" y="5130"/>
                  </a:lnTo>
                  <a:lnTo>
                    <a:pt x="10248" y="2273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7078141" y="616149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88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88"/>
                  </a:lnTo>
                  <a:lnTo>
                    <a:pt x="0" y="5130"/>
                  </a:lnTo>
                  <a:lnTo>
                    <a:pt x="0" y="2273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73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7078141" y="617898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73"/>
                  </a:lnTo>
                  <a:lnTo>
                    <a:pt x="0" y="7962"/>
                  </a:lnTo>
                  <a:lnTo>
                    <a:pt x="2247" y="10261"/>
                  </a:lnTo>
                  <a:lnTo>
                    <a:pt x="7962" y="10261"/>
                  </a:lnTo>
                  <a:lnTo>
                    <a:pt x="10248" y="7962"/>
                  </a:lnTo>
                  <a:lnTo>
                    <a:pt x="10248" y="5105"/>
                  </a:lnTo>
                  <a:lnTo>
                    <a:pt x="10248" y="2273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7078141" y="617898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05"/>
                  </a:moveTo>
                  <a:lnTo>
                    <a:pt x="10248" y="7962"/>
                  </a:lnTo>
                  <a:lnTo>
                    <a:pt x="7962" y="10261"/>
                  </a:lnTo>
                  <a:lnTo>
                    <a:pt x="5105" y="10261"/>
                  </a:lnTo>
                  <a:lnTo>
                    <a:pt x="2247" y="10261"/>
                  </a:lnTo>
                  <a:lnTo>
                    <a:pt x="0" y="7962"/>
                  </a:lnTo>
                  <a:lnTo>
                    <a:pt x="0" y="5105"/>
                  </a:lnTo>
                  <a:lnTo>
                    <a:pt x="0" y="2273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73"/>
                  </a:lnTo>
                  <a:lnTo>
                    <a:pt x="10248" y="510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7078141" y="619644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247" y="10261"/>
                  </a:lnTo>
                  <a:lnTo>
                    <a:pt x="7962" y="10261"/>
                  </a:lnTo>
                  <a:lnTo>
                    <a:pt x="10248" y="7988"/>
                  </a:lnTo>
                  <a:lnTo>
                    <a:pt x="10248" y="5130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7078141" y="619644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88"/>
                  </a:lnTo>
                  <a:lnTo>
                    <a:pt x="7962" y="10261"/>
                  </a:lnTo>
                  <a:lnTo>
                    <a:pt x="5105" y="10261"/>
                  </a:lnTo>
                  <a:lnTo>
                    <a:pt x="2247" y="10261"/>
                  </a:lnTo>
                  <a:lnTo>
                    <a:pt x="0" y="7988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7078141" y="621391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85"/>
                  </a:lnTo>
                  <a:lnTo>
                    <a:pt x="0" y="7988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88"/>
                  </a:lnTo>
                  <a:lnTo>
                    <a:pt x="10248" y="5143"/>
                  </a:lnTo>
                  <a:lnTo>
                    <a:pt x="10248" y="2285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7078141" y="621391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43"/>
                  </a:moveTo>
                  <a:lnTo>
                    <a:pt x="10248" y="7988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88"/>
                  </a:lnTo>
                  <a:lnTo>
                    <a:pt x="0" y="5143"/>
                  </a:lnTo>
                  <a:lnTo>
                    <a:pt x="0" y="2285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85"/>
                  </a:lnTo>
                  <a:lnTo>
                    <a:pt x="10248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7078141" y="623140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86"/>
                  </a:lnTo>
                  <a:lnTo>
                    <a:pt x="0" y="7975"/>
                  </a:lnTo>
                  <a:lnTo>
                    <a:pt x="2247" y="10261"/>
                  </a:lnTo>
                  <a:lnTo>
                    <a:pt x="7962" y="10261"/>
                  </a:lnTo>
                  <a:lnTo>
                    <a:pt x="10248" y="7975"/>
                  </a:lnTo>
                  <a:lnTo>
                    <a:pt x="10248" y="5130"/>
                  </a:lnTo>
                  <a:lnTo>
                    <a:pt x="10248" y="2286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7078141" y="623140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75"/>
                  </a:lnTo>
                  <a:lnTo>
                    <a:pt x="7962" y="10261"/>
                  </a:lnTo>
                  <a:lnTo>
                    <a:pt x="5105" y="10261"/>
                  </a:lnTo>
                  <a:lnTo>
                    <a:pt x="2247" y="10261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86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86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7078141" y="62488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86"/>
                  </a:lnTo>
                  <a:lnTo>
                    <a:pt x="0" y="7962"/>
                  </a:lnTo>
                  <a:lnTo>
                    <a:pt x="2247" y="10261"/>
                  </a:lnTo>
                  <a:lnTo>
                    <a:pt x="7962" y="10261"/>
                  </a:lnTo>
                  <a:lnTo>
                    <a:pt x="10248" y="7962"/>
                  </a:lnTo>
                  <a:lnTo>
                    <a:pt x="10248" y="5143"/>
                  </a:lnTo>
                  <a:lnTo>
                    <a:pt x="10248" y="2286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7078141" y="62488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43"/>
                  </a:moveTo>
                  <a:lnTo>
                    <a:pt x="10248" y="7962"/>
                  </a:lnTo>
                  <a:lnTo>
                    <a:pt x="7962" y="10261"/>
                  </a:lnTo>
                  <a:lnTo>
                    <a:pt x="5105" y="10261"/>
                  </a:lnTo>
                  <a:lnTo>
                    <a:pt x="2247" y="10261"/>
                  </a:lnTo>
                  <a:lnTo>
                    <a:pt x="0" y="7962"/>
                  </a:lnTo>
                  <a:lnTo>
                    <a:pt x="0" y="5143"/>
                  </a:lnTo>
                  <a:lnTo>
                    <a:pt x="0" y="2286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86"/>
                  </a:lnTo>
                  <a:lnTo>
                    <a:pt x="10248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7078141" y="626634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75"/>
                  </a:lnTo>
                  <a:lnTo>
                    <a:pt x="10248" y="5130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7078141" y="626634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75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7078141" y="62838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73"/>
                  </a:lnTo>
                  <a:lnTo>
                    <a:pt x="0" y="7975"/>
                  </a:lnTo>
                  <a:lnTo>
                    <a:pt x="2247" y="10261"/>
                  </a:lnTo>
                  <a:lnTo>
                    <a:pt x="7962" y="10261"/>
                  </a:lnTo>
                  <a:lnTo>
                    <a:pt x="10248" y="7975"/>
                  </a:lnTo>
                  <a:lnTo>
                    <a:pt x="10248" y="5130"/>
                  </a:lnTo>
                  <a:lnTo>
                    <a:pt x="10248" y="2273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7078141" y="62838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75"/>
                  </a:lnTo>
                  <a:lnTo>
                    <a:pt x="7962" y="10261"/>
                  </a:lnTo>
                  <a:lnTo>
                    <a:pt x="5105" y="10261"/>
                  </a:lnTo>
                  <a:lnTo>
                    <a:pt x="2247" y="10261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73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73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7078141" y="630129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47" y="10287"/>
                  </a:lnTo>
                  <a:lnTo>
                    <a:pt x="7962" y="10287"/>
                  </a:lnTo>
                  <a:lnTo>
                    <a:pt x="10248" y="7975"/>
                  </a:lnTo>
                  <a:lnTo>
                    <a:pt x="10248" y="5130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7078141" y="630129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75"/>
                  </a:lnTo>
                  <a:lnTo>
                    <a:pt x="7962" y="10287"/>
                  </a:lnTo>
                  <a:lnTo>
                    <a:pt x="5105" y="10287"/>
                  </a:lnTo>
                  <a:lnTo>
                    <a:pt x="2247" y="10287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7078141" y="631877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75"/>
                  </a:lnTo>
                  <a:lnTo>
                    <a:pt x="10248" y="5156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7078141" y="631877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56"/>
                  </a:moveTo>
                  <a:lnTo>
                    <a:pt x="10248" y="7975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75"/>
                  </a:lnTo>
                  <a:lnTo>
                    <a:pt x="0" y="5156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7078141" y="633624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247" y="10287"/>
                  </a:lnTo>
                  <a:lnTo>
                    <a:pt x="7962" y="10287"/>
                  </a:lnTo>
                  <a:lnTo>
                    <a:pt x="10248" y="7988"/>
                  </a:lnTo>
                  <a:lnTo>
                    <a:pt x="10248" y="5143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7078141" y="633624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43"/>
                  </a:moveTo>
                  <a:lnTo>
                    <a:pt x="10248" y="7988"/>
                  </a:lnTo>
                  <a:lnTo>
                    <a:pt x="7962" y="10287"/>
                  </a:lnTo>
                  <a:lnTo>
                    <a:pt x="5105" y="10287"/>
                  </a:lnTo>
                  <a:lnTo>
                    <a:pt x="2247" y="10287"/>
                  </a:lnTo>
                  <a:lnTo>
                    <a:pt x="0" y="7988"/>
                  </a:lnTo>
                  <a:lnTo>
                    <a:pt x="0" y="5143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7078141" y="635372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47" y="10299"/>
                  </a:lnTo>
                  <a:lnTo>
                    <a:pt x="7962" y="10299"/>
                  </a:lnTo>
                  <a:lnTo>
                    <a:pt x="10248" y="7988"/>
                  </a:lnTo>
                  <a:lnTo>
                    <a:pt x="10248" y="5143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7078141" y="635372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43"/>
                  </a:moveTo>
                  <a:lnTo>
                    <a:pt x="10248" y="7988"/>
                  </a:lnTo>
                  <a:lnTo>
                    <a:pt x="7962" y="10299"/>
                  </a:lnTo>
                  <a:lnTo>
                    <a:pt x="5105" y="10299"/>
                  </a:lnTo>
                  <a:lnTo>
                    <a:pt x="2247" y="10299"/>
                  </a:lnTo>
                  <a:lnTo>
                    <a:pt x="0" y="7988"/>
                  </a:lnTo>
                  <a:lnTo>
                    <a:pt x="0" y="5143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7078141" y="637120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7962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62"/>
                  </a:lnTo>
                  <a:lnTo>
                    <a:pt x="10248" y="5143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7078141" y="637120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43"/>
                  </a:moveTo>
                  <a:lnTo>
                    <a:pt x="10248" y="7962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62"/>
                  </a:lnTo>
                  <a:lnTo>
                    <a:pt x="0" y="5143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7078141" y="638867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47" y="10299"/>
                  </a:lnTo>
                  <a:lnTo>
                    <a:pt x="7962" y="10299"/>
                  </a:lnTo>
                  <a:lnTo>
                    <a:pt x="10248" y="7988"/>
                  </a:lnTo>
                  <a:lnTo>
                    <a:pt x="10248" y="5168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7078141" y="638867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68"/>
                  </a:moveTo>
                  <a:lnTo>
                    <a:pt x="10248" y="7988"/>
                  </a:lnTo>
                  <a:lnTo>
                    <a:pt x="7962" y="10299"/>
                  </a:lnTo>
                  <a:lnTo>
                    <a:pt x="5105" y="10299"/>
                  </a:lnTo>
                  <a:lnTo>
                    <a:pt x="2247" y="10299"/>
                  </a:lnTo>
                  <a:lnTo>
                    <a:pt x="0" y="7988"/>
                  </a:lnTo>
                  <a:lnTo>
                    <a:pt x="0" y="5168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6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7078141" y="640617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47" y="10287"/>
                  </a:lnTo>
                  <a:lnTo>
                    <a:pt x="7962" y="10287"/>
                  </a:lnTo>
                  <a:lnTo>
                    <a:pt x="10248" y="7975"/>
                  </a:lnTo>
                  <a:lnTo>
                    <a:pt x="10248" y="5130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7078141" y="640617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75"/>
                  </a:lnTo>
                  <a:lnTo>
                    <a:pt x="7962" y="10287"/>
                  </a:lnTo>
                  <a:lnTo>
                    <a:pt x="5105" y="10287"/>
                  </a:lnTo>
                  <a:lnTo>
                    <a:pt x="2247" y="10287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7078141" y="642363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7975"/>
                  </a:lnTo>
                  <a:lnTo>
                    <a:pt x="2247" y="10287"/>
                  </a:lnTo>
                  <a:lnTo>
                    <a:pt x="7962" y="10287"/>
                  </a:lnTo>
                  <a:lnTo>
                    <a:pt x="10248" y="7975"/>
                  </a:lnTo>
                  <a:lnTo>
                    <a:pt x="10248" y="5156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7078141" y="642363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56"/>
                  </a:moveTo>
                  <a:lnTo>
                    <a:pt x="10248" y="7975"/>
                  </a:lnTo>
                  <a:lnTo>
                    <a:pt x="7962" y="10287"/>
                  </a:lnTo>
                  <a:lnTo>
                    <a:pt x="5105" y="10287"/>
                  </a:lnTo>
                  <a:lnTo>
                    <a:pt x="2247" y="10287"/>
                  </a:lnTo>
                  <a:lnTo>
                    <a:pt x="0" y="7975"/>
                  </a:lnTo>
                  <a:lnTo>
                    <a:pt x="0" y="5156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7078141" y="644110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75"/>
                  </a:lnTo>
                  <a:lnTo>
                    <a:pt x="10248" y="5143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7078141" y="644110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43"/>
                  </a:moveTo>
                  <a:lnTo>
                    <a:pt x="10248" y="7975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75"/>
                  </a:lnTo>
                  <a:lnTo>
                    <a:pt x="0" y="5143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7078141" y="645857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8000"/>
                  </a:lnTo>
                  <a:lnTo>
                    <a:pt x="2247" y="10299"/>
                  </a:lnTo>
                  <a:lnTo>
                    <a:pt x="7962" y="10299"/>
                  </a:lnTo>
                  <a:lnTo>
                    <a:pt x="10248" y="8000"/>
                  </a:lnTo>
                  <a:lnTo>
                    <a:pt x="10248" y="5168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7078141" y="645857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68"/>
                  </a:moveTo>
                  <a:lnTo>
                    <a:pt x="10248" y="8000"/>
                  </a:lnTo>
                  <a:lnTo>
                    <a:pt x="7962" y="10299"/>
                  </a:lnTo>
                  <a:lnTo>
                    <a:pt x="5105" y="10299"/>
                  </a:lnTo>
                  <a:lnTo>
                    <a:pt x="2247" y="10299"/>
                  </a:lnTo>
                  <a:lnTo>
                    <a:pt x="0" y="8000"/>
                  </a:lnTo>
                  <a:lnTo>
                    <a:pt x="0" y="5168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6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7078141" y="64760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47" y="10287"/>
                  </a:lnTo>
                  <a:lnTo>
                    <a:pt x="7962" y="10287"/>
                  </a:lnTo>
                  <a:lnTo>
                    <a:pt x="10248" y="7988"/>
                  </a:lnTo>
                  <a:lnTo>
                    <a:pt x="10248" y="5156"/>
                  </a:lnTo>
                  <a:lnTo>
                    <a:pt x="10248" y="2311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7078141" y="64760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56"/>
                  </a:moveTo>
                  <a:lnTo>
                    <a:pt x="10248" y="7988"/>
                  </a:lnTo>
                  <a:lnTo>
                    <a:pt x="7962" y="10287"/>
                  </a:lnTo>
                  <a:lnTo>
                    <a:pt x="5105" y="10287"/>
                  </a:lnTo>
                  <a:lnTo>
                    <a:pt x="2247" y="10287"/>
                  </a:lnTo>
                  <a:lnTo>
                    <a:pt x="0" y="7988"/>
                  </a:lnTo>
                  <a:lnTo>
                    <a:pt x="0" y="5156"/>
                  </a:lnTo>
                  <a:lnTo>
                    <a:pt x="0" y="2311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311"/>
                  </a:lnTo>
                  <a:lnTo>
                    <a:pt x="10248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7078141" y="649354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86"/>
                  </a:lnTo>
                  <a:lnTo>
                    <a:pt x="0" y="7962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62"/>
                  </a:lnTo>
                  <a:lnTo>
                    <a:pt x="10248" y="5130"/>
                  </a:lnTo>
                  <a:lnTo>
                    <a:pt x="10248" y="2286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7078141" y="649354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62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86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86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7078141" y="651103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85"/>
                  </a:lnTo>
                  <a:lnTo>
                    <a:pt x="0" y="7962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62"/>
                  </a:lnTo>
                  <a:lnTo>
                    <a:pt x="10248" y="5130"/>
                  </a:lnTo>
                  <a:lnTo>
                    <a:pt x="10248" y="2285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7078141" y="651103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30"/>
                  </a:moveTo>
                  <a:lnTo>
                    <a:pt x="10248" y="7962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85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85"/>
                  </a:lnTo>
                  <a:lnTo>
                    <a:pt x="10248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7078141" y="652849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62" y="0"/>
                  </a:moveTo>
                  <a:lnTo>
                    <a:pt x="2247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47" y="10274"/>
                  </a:lnTo>
                  <a:lnTo>
                    <a:pt x="7962" y="10274"/>
                  </a:lnTo>
                  <a:lnTo>
                    <a:pt x="10248" y="7975"/>
                  </a:lnTo>
                  <a:lnTo>
                    <a:pt x="10248" y="5118"/>
                  </a:lnTo>
                  <a:lnTo>
                    <a:pt x="10248" y="229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7078141" y="652849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48" y="5118"/>
                  </a:moveTo>
                  <a:lnTo>
                    <a:pt x="10248" y="7975"/>
                  </a:lnTo>
                  <a:lnTo>
                    <a:pt x="7962" y="10274"/>
                  </a:lnTo>
                  <a:lnTo>
                    <a:pt x="5105" y="10274"/>
                  </a:lnTo>
                  <a:lnTo>
                    <a:pt x="2247" y="10274"/>
                  </a:lnTo>
                  <a:lnTo>
                    <a:pt x="0" y="7975"/>
                  </a:lnTo>
                  <a:lnTo>
                    <a:pt x="0" y="5118"/>
                  </a:lnTo>
                  <a:lnTo>
                    <a:pt x="0" y="2298"/>
                  </a:lnTo>
                  <a:lnTo>
                    <a:pt x="2247" y="0"/>
                  </a:lnTo>
                  <a:lnTo>
                    <a:pt x="5105" y="0"/>
                  </a:lnTo>
                  <a:lnTo>
                    <a:pt x="7962" y="0"/>
                  </a:lnTo>
                  <a:lnTo>
                    <a:pt x="10248" y="2298"/>
                  </a:lnTo>
                  <a:lnTo>
                    <a:pt x="10248" y="511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6930466" y="596785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661" y="0"/>
                  </a:moveTo>
                  <a:lnTo>
                    <a:pt x="2489" y="0"/>
                  </a:lnTo>
                  <a:lnTo>
                    <a:pt x="0" y="2514"/>
                  </a:lnTo>
                  <a:lnTo>
                    <a:pt x="0" y="8699"/>
                  </a:lnTo>
                  <a:lnTo>
                    <a:pt x="2489" y="11239"/>
                  </a:lnTo>
                  <a:lnTo>
                    <a:pt x="8661" y="11239"/>
                  </a:lnTo>
                  <a:lnTo>
                    <a:pt x="11201" y="8699"/>
                  </a:lnTo>
                  <a:lnTo>
                    <a:pt x="11201" y="5613"/>
                  </a:lnTo>
                  <a:lnTo>
                    <a:pt x="11201" y="2514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6930466" y="596785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201" y="5613"/>
                  </a:moveTo>
                  <a:lnTo>
                    <a:pt x="11201" y="8699"/>
                  </a:lnTo>
                  <a:lnTo>
                    <a:pt x="8661" y="11239"/>
                  </a:lnTo>
                  <a:lnTo>
                    <a:pt x="5587" y="11239"/>
                  </a:lnTo>
                  <a:lnTo>
                    <a:pt x="2489" y="11239"/>
                  </a:lnTo>
                  <a:lnTo>
                    <a:pt x="0" y="8699"/>
                  </a:lnTo>
                  <a:lnTo>
                    <a:pt x="0" y="5613"/>
                  </a:lnTo>
                  <a:lnTo>
                    <a:pt x="0" y="2514"/>
                  </a:lnTo>
                  <a:lnTo>
                    <a:pt x="2489" y="0"/>
                  </a:lnTo>
                  <a:lnTo>
                    <a:pt x="5587" y="0"/>
                  </a:lnTo>
                  <a:lnTo>
                    <a:pt x="8661" y="0"/>
                  </a:lnTo>
                  <a:lnTo>
                    <a:pt x="11201" y="2514"/>
                  </a:lnTo>
                  <a:lnTo>
                    <a:pt x="11201" y="561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6585966" y="596785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24" y="0"/>
                  </a:moveTo>
                  <a:lnTo>
                    <a:pt x="2539" y="0"/>
                  </a:lnTo>
                  <a:lnTo>
                    <a:pt x="0" y="2514"/>
                  </a:lnTo>
                  <a:lnTo>
                    <a:pt x="0" y="8699"/>
                  </a:lnTo>
                  <a:lnTo>
                    <a:pt x="2539" y="11239"/>
                  </a:lnTo>
                  <a:lnTo>
                    <a:pt x="8724" y="11239"/>
                  </a:lnTo>
                  <a:lnTo>
                    <a:pt x="11264" y="8699"/>
                  </a:lnTo>
                  <a:lnTo>
                    <a:pt x="11264" y="5613"/>
                  </a:lnTo>
                  <a:lnTo>
                    <a:pt x="11264" y="2514"/>
                  </a:lnTo>
                  <a:lnTo>
                    <a:pt x="8724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6585966" y="596785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264" y="5613"/>
                  </a:moveTo>
                  <a:lnTo>
                    <a:pt x="11264" y="8699"/>
                  </a:lnTo>
                  <a:lnTo>
                    <a:pt x="8724" y="11239"/>
                  </a:lnTo>
                  <a:lnTo>
                    <a:pt x="5600" y="11239"/>
                  </a:lnTo>
                  <a:lnTo>
                    <a:pt x="2539" y="11239"/>
                  </a:lnTo>
                  <a:lnTo>
                    <a:pt x="0" y="8699"/>
                  </a:lnTo>
                  <a:lnTo>
                    <a:pt x="0" y="5613"/>
                  </a:lnTo>
                  <a:lnTo>
                    <a:pt x="0" y="2514"/>
                  </a:lnTo>
                  <a:lnTo>
                    <a:pt x="2539" y="0"/>
                  </a:lnTo>
                  <a:lnTo>
                    <a:pt x="5600" y="0"/>
                  </a:lnTo>
                  <a:lnTo>
                    <a:pt x="8724" y="0"/>
                  </a:lnTo>
                  <a:lnTo>
                    <a:pt x="11264" y="2514"/>
                  </a:lnTo>
                  <a:lnTo>
                    <a:pt x="11264" y="561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6585966" y="570711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24" y="0"/>
                  </a:moveTo>
                  <a:lnTo>
                    <a:pt x="2539" y="0"/>
                  </a:lnTo>
                  <a:lnTo>
                    <a:pt x="0" y="2527"/>
                  </a:lnTo>
                  <a:lnTo>
                    <a:pt x="0" y="8737"/>
                  </a:lnTo>
                  <a:lnTo>
                    <a:pt x="2539" y="11252"/>
                  </a:lnTo>
                  <a:lnTo>
                    <a:pt x="8724" y="11252"/>
                  </a:lnTo>
                  <a:lnTo>
                    <a:pt x="11264" y="8737"/>
                  </a:lnTo>
                  <a:lnTo>
                    <a:pt x="11264" y="5638"/>
                  </a:lnTo>
                  <a:lnTo>
                    <a:pt x="11264" y="2527"/>
                  </a:lnTo>
                  <a:lnTo>
                    <a:pt x="8724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6585966" y="570711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264" y="5638"/>
                  </a:moveTo>
                  <a:lnTo>
                    <a:pt x="11264" y="8737"/>
                  </a:lnTo>
                  <a:lnTo>
                    <a:pt x="8724" y="11252"/>
                  </a:lnTo>
                  <a:lnTo>
                    <a:pt x="5600" y="11252"/>
                  </a:lnTo>
                  <a:lnTo>
                    <a:pt x="2539" y="11252"/>
                  </a:lnTo>
                  <a:lnTo>
                    <a:pt x="0" y="8737"/>
                  </a:lnTo>
                  <a:lnTo>
                    <a:pt x="0" y="5638"/>
                  </a:lnTo>
                  <a:lnTo>
                    <a:pt x="0" y="2527"/>
                  </a:lnTo>
                  <a:lnTo>
                    <a:pt x="2539" y="0"/>
                  </a:lnTo>
                  <a:lnTo>
                    <a:pt x="5600" y="0"/>
                  </a:lnTo>
                  <a:lnTo>
                    <a:pt x="8724" y="0"/>
                  </a:lnTo>
                  <a:lnTo>
                    <a:pt x="11264" y="2527"/>
                  </a:lnTo>
                  <a:lnTo>
                    <a:pt x="11264" y="563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6927697" y="570711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724" y="0"/>
                  </a:moveTo>
                  <a:lnTo>
                    <a:pt x="2501" y="0"/>
                  </a:lnTo>
                  <a:lnTo>
                    <a:pt x="0" y="2527"/>
                  </a:lnTo>
                  <a:lnTo>
                    <a:pt x="0" y="8737"/>
                  </a:lnTo>
                  <a:lnTo>
                    <a:pt x="2501" y="11252"/>
                  </a:lnTo>
                  <a:lnTo>
                    <a:pt x="8724" y="11252"/>
                  </a:lnTo>
                  <a:lnTo>
                    <a:pt x="11252" y="8737"/>
                  </a:lnTo>
                  <a:lnTo>
                    <a:pt x="11252" y="5638"/>
                  </a:lnTo>
                  <a:lnTo>
                    <a:pt x="11252" y="2527"/>
                  </a:lnTo>
                  <a:lnTo>
                    <a:pt x="8724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6649250" y="5478195"/>
              <a:ext cx="290195" cy="1179195"/>
            </a:xfrm>
            <a:custGeom>
              <a:avLst/>
              <a:gdLst/>
              <a:ahLst/>
              <a:cxnLst/>
              <a:rect l="l" t="t" r="r" b="b"/>
              <a:pathLst>
                <a:path w="290195" h="1179195">
                  <a:moveTo>
                    <a:pt x="289699" y="234556"/>
                  </a:moveTo>
                  <a:lnTo>
                    <a:pt x="289699" y="237655"/>
                  </a:lnTo>
                  <a:lnTo>
                    <a:pt x="287172" y="240169"/>
                  </a:lnTo>
                  <a:lnTo>
                    <a:pt x="284060" y="240169"/>
                  </a:lnTo>
                  <a:lnTo>
                    <a:pt x="280949" y="240169"/>
                  </a:lnTo>
                  <a:lnTo>
                    <a:pt x="278447" y="237655"/>
                  </a:lnTo>
                  <a:lnTo>
                    <a:pt x="278447" y="234556"/>
                  </a:lnTo>
                  <a:lnTo>
                    <a:pt x="278447" y="231444"/>
                  </a:lnTo>
                  <a:lnTo>
                    <a:pt x="280949" y="228917"/>
                  </a:lnTo>
                  <a:lnTo>
                    <a:pt x="284060" y="228917"/>
                  </a:lnTo>
                  <a:lnTo>
                    <a:pt x="287172" y="228917"/>
                  </a:lnTo>
                  <a:lnTo>
                    <a:pt x="289699" y="231444"/>
                  </a:lnTo>
                  <a:lnTo>
                    <a:pt x="289699" y="234556"/>
                  </a:lnTo>
                  <a:close/>
                </a:path>
                <a:path w="290195" h="1179195">
                  <a:moveTo>
                    <a:pt x="87795" y="1178890"/>
                  </a:moveTo>
                  <a:lnTo>
                    <a:pt x="0" y="1178890"/>
                  </a:lnTo>
                  <a:lnTo>
                    <a:pt x="0" y="0"/>
                  </a:lnTo>
                  <a:lnTo>
                    <a:pt x="222440" y="241"/>
                  </a:lnTo>
                  <a:lnTo>
                    <a:pt x="222440" y="1178890"/>
                  </a:lnTo>
                  <a:lnTo>
                    <a:pt x="138595" y="117889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6706197" y="6285166"/>
              <a:ext cx="18415" cy="82550"/>
            </a:xfrm>
            <a:custGeom>
              <a:avLst/>
              <a:gdLst/>
              <a:ahLst/>
              <a:cxnLst/>
              <a:rect l="l" t="t" r="r" b="b"/>
              <a:pathLst>
                <a:path w="18415" h="82550">
                  <a:moveTo>
                    <a:pt x="647" y="51460"/>
                  </a:moveTo>
                  <a:lnTo>
                    <a:pt x="647" y="82321"/>
                  </a:lnTo>
                </a:path>
                <a:path w="18415" h="82550">
                  <a:moveTo>
                    <a:pt x="11645" y="11658"/>
                  </a:moveTo>
                  <a:lnTo>
                    <a:pt x="11645" y="2755"/>
                  </a:lnTo>
                </a:path>
                <a:path w="18415" h="82550">
                  <a:moveTo>
                    <a:pt x="0" y="0"/>
                  </a:moveTo>
                  <a:lnTo>
                    <a:pt x="0" y="23342"/>
                  </a:lnTo>
                </a:path>
                <a:path w="18415" h="82550">
                  <a:moveTo>
                    <a:pt x="6832" y="26073"/>
                  </a:moveTo>
                  <a:lnTo>
                    <a:pt x="6832" y="41160"/>
                  </a:lnTo>
                </a:path>
                <a:path w="18415" h="82550">
                  <a:moveTo>
                    <a:pt x="17805" y="25387"/>
                  </a:moveTo>
                  <a:lnTo>
                    <a:pt x="17805" y="34988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6718516" y="631671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158" y="1720"/>
                  </a:moveTo>
                  <a:lnTo>
                    <a:pt x="2158" y="1720"/>
                  </a:lnTo>
                </a:path>
              </a:pathLst>
            </a:custGeom>
            <a:ln w="3441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6732244" y="63043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158" y="4108"/>
                  </a:moveTo>
                  <a:lnTo>
                    <a:pt x="2158" y="4108"/>
                  </a:lnTo>
                </a:path>
              </a:pathLst>
            </a:custGeom>
            <a:ln w="8216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6731558" y="6283108"/>
              <a:ext cx="8255" cy="57785"/>
            </a:xfrm>
            <a:custGeom>
              <a:avLst/>
              <a:gdLst/>
              <a:ahLst/>
              <a:cxnLst/>
              <a:rect l="l" t="t" r="r" b="b"/>
              <a:pathLst>
                <a:path w="8254" h="57785">
                  <a:moveTo>
                    <a:pt x="8242" y="0"/>
                  </a:moveTo>
                  <a:lnTo>
                    <a:pt x="8242" y="42545"/>
                  </a:lnTo>
                  <a:lnTo>
                    <a:pt x="0" y="42545"/>
                  </a:lnTo>
                  <a:lnTo>
                    <a:pt x="0" y="54190"/>
                  </a:lnTo>
                </a:path>
                <a:path w="8254" h="57785">
                  <a:moveTo>
                    <a:pt x="4140" y="48018"/>
                  </a:moveTo>
                  <a:lnTo>
                    <a:pt x="4140" y="57632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6724002" y="632908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158" y="2743"/>
                  </a:moveTo>
                  <a:lnTo>
                    <a:pt x="2158" y="2743"/>
                  </a:lnTo>
                </a:path>
              </a:pathLst>
            </a:custGeom>
            <a:ln w="5486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6725386" y="634281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158" y="2393"/>
                  </a:moveTo>
                  <a:lnTo>
                    <a:pt x="2158" y="2393"/>
                  </a:lnTo>
                </a:path>
              </a:pathLst>
            </a:custGeom>
            <a:ln w="4787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6713715" y="634348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158" y="2406"/>
                  </a:moveTo>
                  <a:lnTo>
                    <a:pt x="2158" y="2406"/>
                  </a:lnTo>
                </a:path>
              </a:pathLst>
            </a:custGeom>
            <a:ln w="4813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6764515" y="629613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158" y="3778"/>
                  </a:moveTo>
                  <a:lnTo>
                    <a:pt x="2158" y="3778"/>
                  </a:lnTo>
                </a:path>
              </a:pathLst>
            </a:custGeom>
            <a:ln w="7556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6772745" y="630506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531" y="0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6750113" y="636476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158" y="2736"/>
                  </a:moveTo>
                  <a:lnTo>
                    <a:pt x="2158" y="2736"/>
                  </a:lnTo>
                </a:path>
              </a:pathLst>
            </a:custGeom>
            <a:ln w="5473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6750113" y="63537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158" y="2063"/>
                  </a:moveTo>
                  <a:lnTo>
                    <a:pt x="2158" y="2063"/>
                  </a:lnTo>
                </a:path>
              </a:pathLst>
            </a:custGeom>
            <a:ln w="4127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6713715" y="6358585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0" y="6858"/>
                  </a:moveTo>
                  <a:lnTo>
                    <a:pt x="7556" y="9601"/>
                  </a:lnTo>
                  <a:lnTo>
                    <a:pt x="7556" y="0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6716458" y="636131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158" y="2063"/>
                  </a:moveTo>
                  <a:lnTo>
                    <a:pt x="2158" y="2063"/>
                  </a:lnTo>
                </a:path>
              </a:pathLst>
            </a:custGeom>
            <a:ln w="4127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6745300" y="6278994"/>
              <a:ext cx="12065" cy="50800"/>
            </a:xfrm>
            <a:custGeom>
              <a:avLst/>
              <a:gdLst/>
              <a:ahLst/>
              <a:cxnLst/>
              <a:rect l="l" t="t" r="r" b="b"/>
              <a:pathLst>
                <a:path w="12065" h="50800">
                  <a:moveTo>
                    <a:pt x="4102" y="0"/>
                  </a:moveTo>
                  <a:lnTo>
                    <a:pt x="4102" y="45288"/>
                  </a:lnTo>
                </a:path>
                <a:path w="12065" h="50800">
                  <a:moveTo>
                    <a:pt x="0" y="50774"/>
                  </a:moveTo>
                  <a:lnTo>
                    <a:pt x="11658" y="50774"/>
                  </a:lnTo>
                </a:path>
              </a:pathLst>
            </a:custGeom>
            <a:ln w="4318">
              <a:solidFill>
                <a:srgbClr val="8F919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6750113" y="634005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158" y="3771"/>
                  </a:moveTo>
                  <a:lnTo>
                    <a:pt x="2158" y="3771"/>
                  </a:lnTo>
                </a:path>
              </a:pathLst>
            </a:custGeom>
            <a:ln w="7543">
              <a:solidFill>
                <a:srgbClr val="8F919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6713029" y="6337998"/>
              <a:ext cx="55244" cy="30480"/>
            </a:xfrm>
            <a:custGeom>
              <a:avLst/>
              <a:gdLst/>
              <a:ahLst/>
              <a:cxnLst/>
              <a:rect l="l" t="t" r="r" b="b"/>
              <a:pathLst>
                <a:path w="55245" h="30479">
                  <a:moveTo>
                    <a:pt x="26073" y="13030"/>
                  </a:moveTo>
                  <a:lnTo>
                    <a:pt x="38442" y="13030"/>
                  </a:lnTo>
                </a:path>
                <a:path w="55245" h="30479">
                  <a:moveTo>
                    <a:pt x="4813" y="0"/>
                  </a:moveTo>
                  <a:lnTo>
                    <a:pt x="0" y="0"/>
                  </a:lnTo>
                </a:path>
                <a:path w="55245" h="30479">
                  <a:moveTo>
                    <a:pt x="49428" y="24701"/>
                  </a:moveTo>
                  <a:lnTo>
                    <a:pt x="54914" y="24701"/>
                  </a:lnTo>
                </a:path>
                <a:path w="55245" h="30479">
                  <a:moveTo>
                    <a:pt x="54914" y="30187"/>
                  </a:moveTo>
                  <a:lnTo>
                    <a:pt x="54914" y="18529"/>
                  </a:lnTo>
                </a:path>
              </a:pathLst>
            </a:custGeom>
            <a:ln w="4318">
              <a:solidFill>
                <a:srgbClr val="8F919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6764515" y="634898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158" y="2743"/>
                  </a:moveTo>
                  <a:lnTo>
                    <a:pt x="2158" y="2743"/>
                  </a:lnTo>
                </a:path>
              </a:pathLst>
            </a:custGeom>
            <a:ln w="5486">
              <a:solidFill>
                <a:srgbClr val="8F919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6729501" y="6358585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2158" y="3092"/>
                  </a:moveTo>
                  <a:lnTo>
                    <a:pt x="2158" y="3092"/>
                  </a:lnTo>
                </a:path>
              </a:pathLst>
            </a:custGeom>
            <a:ln w="6184">
              <a:solidFill>
                <a:srgbClr val="8F919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6732968" y="6281051"/>
              <a:ext cx="46355" cy="86360"/>
            </a:xfrm>
            <a:custGeom>
              <a:avLst/>
              <a:gdLst/>
              <a:ahLst/>
              <a:cxnLst/>
              <a:rect l="l" t="t" r="r" b="b"/>
              <a:pathLst>
                <a:path w="46354" h="86360">
                  <a:moveTo>
                    <a:pt x="4076" y="85775"/>
                  </a:moveTo>
                  <a:lnTo>
                    <a:pt x="0" y="85775"/>
                  </a:lnTo>
                </a:path>
                <a:path w="46354" h="86360">
                  <a:moveTo>
                    <a:pt x="11620" y="59004"/>
                  </a:moveTo>
                  <a:lnTo>
                    <a:pt x="7543" y="59004"/>
                  </a:lnTo>
                </a:path>
                <a:path w="46354" h="86360">
                  <a:moveTo>
                    <a:pt x="44602" y="49402"/>
                  </a:moveTo>
                  <a:lnTo>
                    <a:pt x="44602" y="70662"/>
                  </a:lnTo>
                </a:path>
                <a:path w="46354" h="86360">
                  <a:moveTo>
                    <a:pt x="36347" y="56248"/>
                  </a:moveTo>
                  <a:lnTo>
                    <a:pt x="30149" y="56248"/>
                  </a:lnTo>
                  <a:lnTo>
                    <a:pt x="30149" y="63817"/>
                  </a:lnTo>
                </a:path>
                <a:path w="46354" h="86360">
                  <a:moveTo>
                    <a:pt x="35636" y="14401"/>
                  </a:moveTo>
                  <a:lnTo>
                    <a:pt x="35636" y="30873"/>
                  </a:lnTo>
                </a:path>
                <a:path w="46354" h="86360">
                  <a:moveTo>
                    <a:pt x="26733" y="0"/>
                  </a:moveTo>
                  <a:lnTo>
                    <a:pt x="26733" y="24701"/>
                  </a:lnTo>
                </a:path>
                <a:path w="46354" h="86360">
                  <a:moveTo>
                    <a:pt x="30848" y="27457"/>
                  </a:moveTo>
                  <a:lnTo>
                    <a:pt x="30848" y="45961"/>
                  </a:lnTo>
                </a:path>
                <a:path w="46354" h="86360">
                  <a:moveTo>
                    <a:pt x="45923" y="37058"/>
                  </a:moveTo>
                  <a:lnTo>
                    <a:pt x="39090" y="37058"/>
                  </a:lnTo>
                </a:path>
              </a:pathLst>
            </a:custGeom>
            <a:ln w="4318">
              <a:solidFill>
                <a:srgbClr val="8F919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6782333" y="6300241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h="74295">
                  <a:moveTo>
                    <a:pt x="0" y="74117"/>
                  </a:moveTo>
                  <a:lnTo>
                    <a:pt x="0" y="64528"/>
                  </a:lnTo>
                </a:path>
                <a:path h="74295">
                  <a:moveTo>
                    <a:pt x="0" y="56972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36353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6783044" y="6284467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158" y="3435"/>
                  </a:moveTo>
                  <a:lnTo>
                    <a:pt x="2158" y="3435"/>
                  </a:lnTo>
                </a:path>
              </a:pathLst>
            </a:custGeom>
            <a:ln w="6870">
              <a:solidFill>
                <a:srgbClr val="36353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6711010" y="627966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758"/>
                  </a:lnTo>
                </a:path>
              </a:pathLst>
            </a:custGeom>
            <a:ln w="4318">
              <a:solidFill>
                <a:srgbClr val="36353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6793331" y="628926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158" y="4127"/>
                  </a:moveTo>
                  <a:lnTo>
                    <a:pt x="2158" y="4127"/>
                  </a:lnTo>
                </a:path>
              </a:pathLst>
            </a:custGeom>
            <a:ln w="8254">
              <a:solidFill>
                <a:srgbClr val="36353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6797421" y="6292710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4" h="6350">
                  <a:moveTo>
                    <a:pt x="6870" y="5499"/>
                  </a:moveTo>
                  <a:lnTo>
                    <a:pt x="6870" y="0"/>
                  </a:lnTo>
                  <a:lnTo>
                    <a:pt x="0" y="0"/>
                  </a:lnTo>
                  <a:lnTo>
                    <a:pt x="0" y="6172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6800862" y="63139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152" y="0"/>
                  </a:moveTo>
                  <a:lnTo>
                    <a:pt x="0" y="0"/>
                  </a:lnTo>
                  <a:lnTo>
                    <a:pt x="0" y="7531"/>
                  </a:lnTo>
                </a:path>
              </a:pathLst>
            </a:custGeom>
            <a:ln w="4318">
              <a:solidFill>
                <a:srgbClr val="36353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6792607" y="6300939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12407" y="0"/>
                  </a:moveTo>
                  <a:lnTo>
                    <a:pt x="0" y="0"/>
                  </a:lnTo>
                </a:path>
                <a:path w="12700" h="20320">
                  <a:moveTo>
                    <a:pt x="11683" y="7569"/>
                  </a:moveTo>
                  <a:lnTo>
                    <a:pt x="0" y="7569"/>
                  </a:lnTo>
                </a:path>
                <a:path w="12700" h="20320">
                  <a:moveTo>
                    <a:pt x="4813" y="19913"/>
                  </a:moveTo>
                  <a:lnTo>
                    <a:pt x="4813" y="10985"/>
                  </a:lnTo>
                </a:path>
                <a:path w="12700" h="20320">
                  <a:moveTo>
                    <a:pt x="11023" y="19913"/>
                  </a:moveTo>
                  <a:lnTo>
                    <a:pt x="11023" y="19913"/>
                  </a:lnTo>
                </a:path>
              </a:pathLst>
            </a:custGeom>
            <a:ln w="4318">
              <a:solidFill>
                <a:srgbClr val="A6A8A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6814604" y="6283108"/>
              <a:ext cx="8255" cy="42545"/>
            </a:xfrm>
            <a:custGeom>
              <a:avLst/>
              <a:gdLst/>
              <a:ahLst/>
              <a:cxnLst/>
              <a:rect l="l" t="t" r="r" b="b"/>
              <a:pathLst>
                <a:path w="8254" h="42545">
                  <a:moveTo>
                    <a:pt x="8216" y="0"/>
                  </a:moveTo>
                  <a:lnTo>
                    <a:pt x="0" y="0"/>
                  </a:lnTo>
                  <a:lnTo>
                    <a:pt x="0" y="16471"/>
                  </a:lnTo>
                </a:path>
                <a:path w="8254" h="42545">
                  <a:moveTo>
                    <a:pt x="0" y="30187"/>
                  </a:moveTo>
                  <a:lnTo>
                    <a:pt x="0" y="42545"/>
                  </a:lnTo>
                </a:path>
                <a:path w="8254" h="42545">
                  <a:moveTo>
                    <a:pt x="8216" y="26073"/>
                  </a:moveTo>
                  <a:lnTo>
                    <a:pt x="673" y="26073"/>
                  </a:lnTo>
                  <a:lnTo>
                    <a:pt x="673" y="19888"/>
                  </a:lnTo>
                </a:path>
                <a:path w="8254" h="42545">
                  <a:moveTo>
                    <a:pt x="6858" y="31572"/>
                  </a:moveTo>
                  <a:lnTo>
                    <a:pt x="6858" y="41846"/>
                  </a:lnTo>
                </a:path>
              </a:pathLst>
            </a:custGeom>
            <a:ln w="4318">
              <a:solidFill>
                <a:srgbClr val="E7E8E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6840321" y="6280695"/>
              <a:ext cx="10160" cy="31750"/>
            </a:xfrm>
            <a:custGeom>
              <a:avLst/>
              <a:gdLst/>
              <a:ahLst/>
              <a:cxnLst/>
              <a:rect l="l" t="t" r="r" b="b"/>
              <a:pathLst>
                <a:path w="10159" h="31750">
                  <a:moveTo>
                    <a:pt x="9956" y="31229"/>
                  </a:moveTo>
                  <a:lnTo>
                    <a:pt x="9956" y="11315"/>
                  </a:lnTo>
                </a:path>
                <a:path w="10159" h="31750">
                  <a:moveTo>
                    <a:pt x="619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4C6C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6839318" y="6285839"/>
              <a:ext cx="9525" cy="44450"/>
            </a:xfrm>
            <a:custGeom>
              <a:avLst/>
              <a:gdLst/>
              <a:ahLst/>
              <a:cxnLst/>
              <a:rect l="l" t="t" r="r" b="b"/>
              <a:pathLst>
                <a:path w="9525" h="44450">
                  <a:moveTo>
                    <a:pt x="8902" y="0"/>
                  </a:moveTo>
                  <a:lnTo>
                    <a:pt x="0" y="0"/>
                  </a:lnTo>
                </a:path>
                <a:path w="9525" h="44450">
                  <a:moveTo>
                    <a:pt x="1346" y="8242"/>
                  </a:moveTo>
                  <a:lnTo>
                    <a:pt x="1346" y="43929"/>
                  </a:lnTo>
                </a:path>
                <a:path w="9525" h="44450">
                  <a:moveTo>
                    <a:pt x="7518" y="41871"/>
                  </a:moveTo>
                  <a:lnTo>
                    <a:pt x="7518" y="28155"/>
                  </a:lnTo>
                </a:path>
              </a:pathLst>
            </a:custGeom>
            <a:ln w="4318">
              <a:solidFill>
                <a:srgbClr val="82848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6872236" y="6273494"/>
              <a:ext cx="100330" cy="107314"/>
            </a:xfrm>
            <a:custGeom>
              <a:avLst/>
              <a:gdLst/>
              <a:ahLst/>
              <a:cxnLst/>
              <a:rect l="l" t="t" r="r" b="b"/>
              <a:pathLst>
                <a:path w="100329" h="107314">
                  <a:moveTo>
                    <a:pt x="100177" y="0"/>
                  </a:moveTo>
                  <a:lnTo>
                    <a:pt x="0" y="0"/>
                  </a:lnTo>
                  <a:lnTo>
                    <a:pt x="0" y="107061"/>
                  </a:lnTo>
                  <a:lnTo>
                    <a:pt x="100177" y="107061"/>
                  </a:lnTo>
                  <a:lnTo>
                    <a:pt x="100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6872236" y="6273494"/>
              <a:ext cx="100330" cy="107314"/>
            </a:xfrm>
            <a:custGeom>
              <a:avLst/>
              <a:gdLst/>
              <a:ahLst/>
              <a:cxnLst/>
              <a:rect l="l" t="t" r="r" b="b"/>
              <a:pathLst>
                <a:path w="100329" h="107314">
                  <a:moveTo>
                    <a:pt x="0" y="107061"/>
                  </a:moveTo>
                  <a:lnTo>
                    <a:pt x="100190" y="107061"/>
                  </a:lnTo>
                  <a:lnTo>
                    <a:pt x="100190" y="0"/>
                  </a:lnTo>
                  <a:lnTo>
                    <a:pt x="0" y="0"/>
                  </a:lnTo>
                  <a:lnTo>
                    <a:pt x="0" y="10706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6627939" y="6278994"/>
              <a:ext cx="18415" cy="97790"/>
            </a:xfrm>
            <a:custGeom>
              <a:avLst/>
              <a:gdLst/>
              <a:ahLst/>
              <a:cxnLst/>
              <a:rect l="l" t="t" r="r" b="b"/>
              <a:pathLst>
                <a:path w="18415" h="97789">
                  <a:moveTo>
                    <a:pt x="17868" y="0"/>
                  </a:moveTo>
                  <a:lnTo>
                    <a:pt x="0" y="0"/>
                  </a:lnTo>
                  <a:lnTo>
                    <a:pt x="0" y="97434"/>
                  </a:lnTo>
                  <a:lnTo>
                    <a:pt x="17868" y="97434"/>
                  </a:lnTo>
                  <a:lnTo>
                    <a:pt x="178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6627939" y="6278994"/>
              <a:ext cx="18415" cy="97790"/>
            </a:xfrm>
            <a:custGeom>
              <a:avLst/>
              <a:gdLst/>
              <a:ahLst/>
              <a:cxnLst/>
              <a:rect l="l" t="t" r="r" b="b"/>
              <a:pathLst>
                <a:path w="18415" h="97789">
                  <a:moveTo>
                    <a:pt x="17868" y="97434"/>
                  </a:moveTo>
                  <a:lnTo>
                    <a:pt x="0" y="97434"/>
                  </a:lnTo>
                  <a:lnTo>
                    <a:pt x="0" y="0"/>
                  </a:lnTo>
                  <a:lnTo>
                    <a:pt x="17868" y="0"/>
                  </a:lnTo>
                  <a:lnTo>
                    <a:pt x="17868" y="9743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6632752" y="5528055"/>
              <a:ext cx="259079" cy="744855"/>
            </a:xfrm>
            <a:custGeom>
              <a:avLst/>
              <a:gdLst/>
              <a:ahLst/>
              <a:cxnLst/>
              <a:rect l="l" t="t" r="r" b="b"/>
              <a:pathLst>
                <a:path w="259079" h="744854">
                  <a:moveTo>
                    <a:pt x="258952" y="0"/>
                  </a:moveTo>
                  <a:lnTo>
                    <a:pt x="258952" y="744753"/>
                  </a:lnTo>
                </a:path>
                <a:path w="259079" h="744854">
                  <a:moveTo>
                    <a:pt x="0" y="0"/>
                  </a:moveTo>
                  <a:lnTo>
                    <a:pt x="0" y="744753"/>
                  </a:lnTo>
                </a:path>
              </a:pathLst>
            </a:custGeom>
            <a:ln w="4317">
              <a:solidFill>
                <a:srgbClr val="5A5B5E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6617208" y="5539955"/>
              <a:ext cx="292100" cy="733425"/>
            </a:xfrm>
            <a:custGeom>
              <a:avLst/>
              <a:gdLst/>
              <a:ahLst/>
              <a:cxnLst/>
              <a:rect l="l" t="t" r="r" b="b"/>
              <a:pathLst>
                <a:path w="292100" h="733425">
                  <a:moveTo>
                    <a:pt x="291858" y="0"/>
                  </a:moveTo>
                  <a:lnTo>
                    <a:pt x="291858" y="19202"/>
                  </a:lnTo>
                </a:path>
                <a:path w="292100" h="733425">
                  <a:moveTo>
                    <a:pt x="291858" y="54902"/>
                  </a:moveTo>
                  <a:lnTo>
                    <a:pt x="291858" y="74091"/>
                  </a:lnTo>
                </a:path>
                <a:path w="292100" h="733425">
                  <a:moveTo>
                    <a:pt x="291858" y="109791"/>
                  </a:moveTo>
                  <a:lnTo>
                    <a:pt x="291858" y="129006"/>
                  </a:lnTo>
                </a:path>
                <a:path w="292100" h="733425">
                  <a:moveTo>
                    <a:pt x="291858" y="164693"/>
                  </a:moveTo>
                  <a:lnTo>
                    <a:pt x="291858" y="183908"/>
                  </a:lnTo>
                </a:path>
                <a:path w="292100" h="733425">
                  <a:moveTo>
                    <a:pt x="291858" y="219583"/>
                  </a:moveTo>
                  <a:lnTo>
                    <a:pt x="291858" y="238798"/>
                  </a:lnTo>
                </a:path>
                <a:path w="292100" h="733425">
                  <a:moveTo>
                    <a:pt x="291858" y="274485"/>
                  </a:moveTo>
                  <a:lnTo>
                    <a:pt x="291858" y="293687"/>
                  </a:lnTo>
                </a:path>
                <a:path w="292100" h="733425">
                  <a:moveTo>
                    <a:pt x="291858" y="329387"/>
                  </a:moveTo>
                  <a:lnTo>
                    <a:pt x="291858" y="348589"/>
                  </a:lnTo>
                </a:path>
                <a:path w="292100" h="733425">
                  <a:moveTo>
                    <a:pt x="291858" y="384276"/>
                  </a:moveTo>
                  <a:lnTo>
                    <a:pt x="291858" y="403491"/>
                  </a:lnTo>
                </a:path>
                <a:path w="292100" h="733425">
                  <a:moveTo>
                    <a:pt x="291858" y="439166"/>
                  </a:moveTo>
                  <a:lnTo>
                    <a:pt x="291858" y="458381"/>
                  </a:lnTo>
                </a:path>
                <a:path w="292100" h="733425">
                  <a:moveTo>
                    <a:pt x="291858" y="494068"/>
                  </a:moveTo>
                  <a:lnTo>
                    <a:pt x="291858" y="513270"/>
                  </a:lnTo>
                </a:path>
                <a:path w="292100" h="733425">
                  <a:moveTo>
                    <a:pt x="291858" y="548957"/>
                  </a:moveTo>
                  <a:lnTo>
                    <a:pt x="291858" y="568172"/>
                  </a:lnTo>
                </a:path>
                <a:path w="292100" h="733425">
                  <a:moveTo>
                    <a:pt x="291858" y="603846"/>
                  </a:moveTo>
                  <a:lnTo>
                    <a:pt x="291858" y="623062"/>
                  </a:lnTo>
                </a:path>
                <a:path w="292100" h="733425">
                  <a:moveTo>
                    <a:pt x="291858" y="658736"/>
                  </a:moveTo>
                  <a:lnTo>
                    <a:pt x="291858" y="677964"/>
                  </a:lnTo>
                </a:path>
                <a:path w="292100" h="733425">
                  <a:moveTo>
                    <a:pt x="291858" y="713663"/>
                  </a:moveTo>
                  <a:lnTo>
                    <a:pt x="291858" y="732853"/>
                  </a:lnTo>
                </a:path>
                <a:path w="292100" h="733425">
                  <a:moveTo>
                    <a:pt x="0" y="0"/>
                  </a:moveTo>
                  <a:lnTo>
                    <a:pt x="0" y="19202"/>
                  </a:lnTo>
                </a:path>
                <a:path w="292100" h="733425">
                  <a:moveTo>
                    <a:pt x="0" y="54902"/>
                  </a:moveTo>
                  <a:lnTo>
                    <a:pt x="0" y="74091"/>
                  </a:lnTo>
                </a:path>
                <a:path w="292100" h="733425">
                  <a:moveTo>
                    <a:pt x="0" y="109791"/>
                  </a:moveTo>
                  <a:lnTo>
                    <a:pt x="0" y="129006"/>
                  </a:lnTo>
                </a:path>
                <a:path w="292100" h="733425">
                  <a:moveTo>
                    <a:pt x="0" y="164693"/>
                  </a:moveTo>
                  <a:lnTo>
                    <a:pt x="0" y="183908"/>
                  </a:lnTo>
                </a:path>
                <a:path w="292100" h="733425">
                  <a:moveTo>
                    <a:pt x="0" y="219583"/>
                  </a:moveTo>
                  <a:lnTo>
                    <a:pt x="0" y="238798"/>
                  </a:lnTo>
                </a:path>
                <a:path w="292100" h="733425">
                  <a:moveTo>
                    <a:pt x="0" y="274485"/>
                  </a:moveTo>
                  <a:lnTo>
                    <a:pt x="0" y="293687"/>
                  </a:lnTo>
                </a:path>
                <a:path w="292100" h="733425">
                  <a:moveTo>
                    <a:pt x="0" y="329387"/>
                  </a:moveTo>
                  <a:lnTo>
                    <a:pt x="0" y="348589"/>
                  </a:lnTo>
                </a:path>
                <a:path w="292100" h="733425">
                  <a:moveTo>
                    <a:pt x="0" y="384276"/>
                  </a:moveTo>
                  <a:lnTo>
                    <a:pt x="0" y="403491"/>
                  </a:lnTo>
                </a:path>
                <a:path w="292100" h="733425">
                  <a:moveTo>
                    <a:pt x="0" y="439166"/>
                  </a:moveTo>
                  <a:lnTo>
                    <a:pt x="0" y="458381"/>
                  </a:lnTo>
                </a:path>
                <a:path w="292100" h="733425">
                  <a:moveTo>
                    <a:pt x="0" y="494068"/>
                  </a:moveTo>
                  <a:lnTo>
                    <a:pt x="0" y="513270"/>
                  </a:lnTo>
                </a:path>
                <a:path w="292100" h="733425">
                  <a:moveTo>
                    <a:pt x="0" y="548957"/>
                  </a:moveTo>
                  <a:lnTo>
                    <a:pt x="0" y="568172"/>
                  </a:lnTo>
                </a:path>
                <a:path w="292100" h="733425">
                  <a:moveTo>
                    <a:pt x="0" y="603846"/>
                  </a:moveTo>
                  <a:lnTo>
                    <a:pt x="0" y="623062"/>
                  </a:lnTo>
                </a:path>
                <a:path w="292100" h="733425">
                  <a:moveTo>
                    <a:pt x="0" y="658736"/>
                  </a:moveTo>
                  <a:lnTo>
                    <a:pt x="0" y="677964"/>
                  </a:lnTo>
                </a:path>
                <a:path w="292100" h="733425">
                  <a:moveTo>
                    <a:pt x="0" y="713663"/>
                  </a:moveTo>
                  <a:lnTo>
                    <a:pt x="0" y="732853"/>
                  </a:lnTo>
                </a:path>
              </a:pathLst>
            </a:custGeom>
            <a:ln w="4318">
              <a:solidFill>
                <a:srgbClr val="5A5B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6608064" y="5547270"/>
              <a:ext cx="310515" cy="680085"/>
            </a:xfrm>
            <a:custGeom>
              <a:avLst/>
              <a:gdLst/>
              <a:ahLst/>
              <a:cxnLst/>
              <a:rect l="l" t="t" r="r" b="b"/>
              <a:pathLst>
                <a:path w="310515" h="680085">
                  <a:moveTo>
                    <a:pt x="310159" y="0"/>
                  </a:moveTo>
                  <a:lnTo>
                    <a:pt x="310159" y="10045"/>
                  </a:lnTo>
                </a:path>
                <a:path w="310515" h="680085">
                  <a:moveTo>
                    <a:pt x="310159" y="55803"/>
                  </a:moveTo>
                  <a:lnTo>
                    <a:pt x="310159" y="65862"/>
                  </a:lnTo>
                </a:path>
                <a:path w="310515" h="680085">
                  <a:moveTo>
                    <a:pt x="310159" y="111620"/>
                  </a:moveTo>
                  <a:lnTo>
                    <a:pt x="310159" y="121691"/>
                  </a:lnTo>
                </a:path>
                <a:path w="310515" h="680085">
                  <a:moveTo>
                    <a:pt x="310159" y="167436"/>
                  </a:moveTo>
                  <a:lnTo>
                    <a:pt x="310159" y="177507"/>
                  </a:lnTo>
                </a:path>
                <a:path w="310515" h="680085">
                  <a:moveTo>
                    <a:pt x="310159" y="223253"/>
                  </a:moveTo>
                  <a:lnTo>
                    <a:pt x="310159" y="233311"/>
                  </a:lnTo>
                </a:path>
                <a:path w="310515" h="680085">
                  <a:moveTo>
                    <a:pt x="310159" y="279057"/>
                  </a:moveTo>
                  <a:lnTo>
                    <a:pt x="310159" y="289115"/>
                  </a:lnTo>
                </a:path>
                <a:path w="310515" h="680085">
                  <a:moveTo>
                    <a:pt x="310159" y="334860"/>
                  </a:moveTo>
                  <a:lnTo>
                    <a:pt x="310159" y="344931"/>
                  </a:lnTo>
                </a:path>
                <a:path w="310515" h="680085">
                  <a:moveTo>
                    <a:pt x="310159" y="390664"/>
                  </a:moveTo>
                  <a:lnTo>
                    <a:pt x="310159" y="400723"/>
                  </a:lnTo>
                </a:path>
                <a:path w="310515" h="680085">
                  <a:moveTo>
                    <a:pt x="310159" y="446493"/>
                  </a:moveTo>
                  <a:lnTo>
                    <a:pt x="310159" y="456539"/>
                  </a:lnTo>
                </a:path>
                <a:path w="310515" h="680085">
                  <a:moveTo>
                    <a:pt x="310159" y="502297"/>
                  </a:moveTo>
                  <a:lnTo>
                    <a:pt x="310159" y="512343"/>
                  </a:lnTo>
                </a:path>
                <a:path w="310515" h="680085">
                  <a:moveTo>
                    <a:pt x="310159" y="558088"/>
                  </a:moveTo>
                  <a:lnTo>
                    <a:pt x="310159" y="568159"/>
                  </a:lnTo>
                </a:path>
                <a:path w="310515" h="680085">
                  <a:moveTo>
                    <a:pt x="310159" y="613905"/>
                  </a:moveTo>
                  <a:lnTo>
                    <a:pt x="310159" y="623963"/>
                  </a:lnTo>
                </a:path>
                <a:path w="310515" h="680085">
                  <a:moveTo>
                    <a:pt x="310159" y="669709"/>
                  </a:moveTo>
                  <a:lnTo>
                    <a:pt x="310159" y="679780"/>
                  </a:lnTo>
                </a:path>
                <a:path w="310515" h="680085">
                  <a:moveTo>
                    <a:pt x="0" y="0"/>
                  </a:moveTo>
                  <a:lnTo>
                    <a:pt x="0" y="10045"/>
                  </a:lnTo>
                </a:path>
                <a:path w="310515" h="680085">
                  <a:moveTo>
                    <a:pt x="0" y="55803"/>
                  </a:moveTo>
                  <a:lnTo>
                    <a:pt x="0" y="65862"/>
                  </a:lnTo>
                </a:path>
                <a:path w="310515" h="680085">
                  <a:moveTo>
                    <a:pt x="0" y="111620"/>
                  </a:moveTo>
                  <a:lnTo>
                    <a:pt x="0" y="121691"/>
                  </a:lnTo>
                </a:path>
                <a:path w="310515" h="680085">
                  <a:moveTo>
                    <a:pt x="0" y="167436"/>
                  </a:moveTo>
                  <a:lnTo>
                    <a:pt x="0" y="177507"/>
                  </a:lnTo>
                </a:path>
                <a:path w="310515" h="680085">
                  <a:moveTo>
                    <a:pt x="0" y="223253"/>
                  </a:moveTo>
                  <a:lnTo>
                    <a:pt x="0" y="233311"/>
                  </a:lnTo>
                </a:path>
                <a:path w="310515" h="680085">
                  <a:moveTo>
                    <a:pt x="0" y="279057"/>
                  </a:moveTo>
                  <a:lnTo>
                    <a:pt x="0" y="289115"/>
                  </a:lnTo>
                </a:path>
                <a:path w="310515" h="680085">
                  <a:moveTo>
                    <a:pt x="0" y="334860"/>
                  </a:moveTo>
                  <a:lnTo>
                    <a:pt x="0" y="344931"/>
                  </a:lnTo>
                </a:path>
                <a:path w="310515" h="680085">
                  <a:moveTo>
                    <a:pt x="0" y="390664"/>
                  </a:moveTo>
                  <a:lnTo>
                    <a:pt x="0" y="400723"/>
                  </a:lnTo>
                </a:path>
                <a:path w="310515" h="680085">
                  <a:moveTo>
                    <a:pt x="0" y="446493"/>
                  </a:moveTo>
                  <a:lnTo>
                    <a:pt x="0" y="456539"/>
                  </a:lnTo>
                </a:path>
                <a:path w="310515" h="680085">
                  <a:moveTo>
                    <a:pt x="0" y="502297"/>
                  </a:moveTo>
                  <a:lnTo>
                    <a:pt x="0" y="512343"/>
                  </a:lnTo>
                </a:path>
                <a:path w="310515" h="680085">
                  <a:moveTo>
                    <a:pt x="0" y="558088"/>
                  </a:moveTo>
                  <a:lnTo>
                    <a:pt x="0" y="568159"/>
                  </a:lnTo>
                </a:path>
                <a:path w="310515" h="680085">
                  <a:moveTo>
                    <a:pt x="0" y="613905"/>
                  </a:moveTo>
                  <a:lnTo>
                    <a:pt x="0" y="623963"/>
                  </a:lnTo>
                </a:path>
                <a:path w="310515" h="680085">
                  <a:moveTo>
                    <a:pt x="0" y="669709"/>
                  </a:moveTo>
                  <a:lnTo>
                    <a:pt x="0" y="679780"/>
                  </a:lnTo>
                </a:path>
              </a:pathLst>
            </a:custGeom>
            <a:ln w="4318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6617208" y="6399072"/>
              <a:ext cx="15875" cy="269240"/>
            </a:xfrm>
            <a:custGeom>
              <a:avLst/>
              <a:gdLst/>
              <a:ahLst/>
              <a:cxnLst/>
              <a:rect l="l" t="t" r="r" b="b"/>
              <a:pathLst>
                <a:path w="15875" h="269240">
                  <a:moveTo>
                    <a:pt x="15544" y="47574"/>
                  </a:moveTo>
                  <a:lnTo>
                    <a:pt x="15544" y="82334"/>
                  </a:lnTo>
                </a:path>
                <a:path w="15875" h="269240">
                  <a:moveTo>
                    <a:pt x="15544" y="0"/>
                  </a:moveTo>
                  <a:lnTo>
                    <a:pt x="15544" y="34772"/>
                  </a:lnTo>
                </a:path>
                <a:path w="15875" h="269240">
                  <a:moveTo>
                    <a:pt x="15544" y="94259"/>
                  </a:moveTo>
                  <a:lnTo>
                    <a:pt x="15544" y="129006"/>
                  </a:lnTo>
                </a:path>
                <a:path w="15875" h="269240">
                  <a:moveTo>
                    <a:pt x="15544" y="140881"/>
                  </a:moveTo>
                  <a:lnTo>
                    <a:pt x="15544" y="175666"/>
                  </a:lnTo>
                </a:path>
                <a:path w="15875" h="269240">
                  <a:moveTo>
                    <a:pt x="15544" y="187540"/>
                  </a:moveTo>
                  <a:lnTo>
                    <a:pt x="15544" y="222326"/>
                  </a:lnTo>
                </a:path>
                <a:path w="15875" h="269240">
                  <a:moveTo>
                    <a:pt x="15544" y="234226"/>
                  </a:moveTo>
                  <a:lnTo>
                    <a:pt x="15544" y="268986"/>
                  </a:lnTo>
                </a:path>
                <a:path w="15875" h="269240">
                  <a:moveTo>
                    <a:pt x="0" y="30187"/>
                  </a:moveTo>
                  <a:lnTo>
                    <a:pt x="0" y="49403"/>
                  </a:lnTo>
                </a:path>
                <a:path w="15875" h="269240">
                  <a:moveTo>
                    <a:pt x="0" y="85077"/>
                  </a:moveTo>
                  <a:lnTo>
                    <a:pt x="0" y="104305"/>
                  </a:lnTo>
                </a:path>
                <a:path w="15875" h="269240">
                  <a:moveTo>
                    <a:pt x="0" y="249783"/>
                  </a:moveTo>
                  <a:lnTo>
                    <a:pt x="0" y="268986"/>
                  </a:lnTo>
                </a:path>
                <a:path w="15875" h="269240">
                  <a:moveTo>
                    <a:pt x="0" y="195808"/>
                  </a:moveTo>
                  <a:lnTo>
                    <a:pt x="0" y="215023"/>
                  </a:lnTo>
                </a:path>
                <a:path w="15875" h="269240">
                  <a:moveTo>
                    <a:pt x="0" y="141808"/>
                  </a:moveTo>
                  <a:lnTo>
                    <a:pt x="0" y="161036"/>
                  </a:lnTo>
                </a:path>
              </a:pathLst>
            </a:custGeom>
            <a:ln w="4318">
              <a:solidFill>
                <a:srgbClr val="5A5B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6608064" y="6444792"/>
              <a:ext cx="0" cy="177800"/>
            </a:xfrm>
            <a:custGeom>
              <a:avLst/>
              <a:gdLst/>
              <a:ahLst/>
              <a:cxnLst/>
              <a:rect l="l" t="t" r="r" b="b"/>
              <a:pathLst>
                <a:path h="177800">
                  <a:moveTo>
                    <a:pt x="0" y="0"/>
                  </a:moveTo>
                  <a:lnTo>
                    <a:pt x="0" y="10083"/>
                  </a:lnTo>
                </a:path>
                <a:path h="177800">
                  <a:moveTo>
                    <a:pt x="0" y="55829"/>
                  </a:moveTo>
                  <a:lnTo>
                    <a:pt x="0" y="65900"/>
                  </a:lnTo>
                </a:path>
                <a:path h="177800">
                  <a:moveTo>
                    <a:pt x="0" y="111633"/>
                  </a:moveTo>
                  <a:lnTo>
                    <a:pt x="0" y="121704"/>
                  </a:lnTo>
                </a:path>
                <a:path h="177800">
                  <a:moveTo>
                    <a:pt x="0" y="167449"/>
                  </a:moveTo>
                  <a:lnTo>
                    <a:pt x="0" y="177507"/>
                  </a:lnTo>
                </a:path>
              </a:pathLst>
            </a:custGeom>
            <a:ln w="4318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6891705" y="6399072"/>
              <a:ext cx="15875" cy="269240"/>
            </a:xfrm>
            <a:custGeom>
              <a:avLst/>
              <a:gdLst/>
              <a:ahLst/>
              <a:cxnLst/>
              <a:rect l="l" t="t" r="r" b="b"/>
              <a:pathLst>
                <a:path w="15875" h="269240">
                  <a:moveTo>
                    <a:pt x="0" y="47574"/>
                  </a:moveTo>
                  <a:lnTo>
                    <a:pt x="0" y="82334"/>
                  </a:lnTo>
                </a:path>
                <a:path w="15875" h="269240">
                  <a:moveTo>
                    <a:pt x="0" y="0"/>
                  </a:moveTo>
                  <a:lnTo>
                    <a:pt x="0" y="34772"/>
                  </a:lnTo>
                </a:path>
                <a:path w="15875" h="269240">
                  <a:moveTo>
                    <a:pt x="0" y="94259"/>
                  </a:moveTo>
                  <a:lnTo>
                    <a:pt x="0" y="129006"/>
                  </a:lnTo>
                </a:path>
                <a:path w="15875" h="269240">
                  <a:moveTo>
                    <a:pt x="0" y="140881"/>
                  </a:moveTo>
                  <a:lnTo>
                    <a:pt x="0" y="175666"/>
                  </a:lnTo>
                </a:path>
                <a:path w="15875" h="269240">
                  <a:moveTo>
                    <a:pt x="0" y="187540"/>
                  </a:moveTo>
                  <a:lnTo>
                    <a:pt x="0" y="222326"/>
                  </a:lnTo>
                </a:path>
                <a:path w="15875" h="269240">
                  <a:moveTo>
                    <a:pt x="0" y="234226"/>
                  </a:moveTo>
                  <a:lnTo>
                    <a:pt x="0" y="268986"/>
                  </a:lnTo>
                </a:path>
                <a:path w="15875" h="269240">
                  <a:moveTo>
                    <a:pt x="15519" y="30187"/>
                  </a:moveTo>
                  <a:lnTo>
                    <a:pt x="15519" y="49403"/>
                  </a:lnTo>
                </a:path>
                <a:path w="15875" h="269240">
                  <a:moveTo>
                    <a:pt x="15519" y="85077"/>
                  </a:moveTo>
                  <a:lnTo>
                    <a:pt x="15519" y="104305"/>
                  </a:lnTo>
                </a:path>
                <a:path w="15875" h="269240">
                  <a:moveTo>
                    <a:pt x="15519" y="249783"/>
                  </a:moveTo>
                  <a:lnTo>
                    <a:pt x="15519" y="268986"/>
                  </a:lnTo>
                </a:path>
                <a:path w="15875" h="269240">
                  <a:moveTo>
                    <a:pt x="15519" y="195808"/>
                  </a:moveTo>
                  <a:lnTo>
                    <a:pt x="15519" y="215023"/>
                  </a:lnTo>
                </a:path>
                <a:path w="15875" h="269240">
                  <a:moveTo>
                    <a:pt x="15519" y="141808"/>
                  </a:moveTo>
                  <a:lnTo>
                    <a:pt x="15519" y="161036"/>
                  </a:lnTo>
                </a:path>
              </a:pathLst>
            </a:custGeom>
            <a:ln w="4318">
              <a:solidFill>
                <a:srgbClr val="5A5B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6916394" y="6444792"/>
              <a:ext cx="0" cy="177800"/>
            </a:xfrm>
            <a:custGeom>
              <a:avLst/>
              <a:gdLst/>
              <a:ahLst/>
              <a:cxnLst/>
              <a:rect l="l" t="t" r="r" b="b"/>
              <a:pathLst>
                <a:path h="177800">
                  <a:moveTo>
                    <a:pt x="0" y="0"/>
                  </a:moveTo>
                  <a:lnTo>
                    <a:pt x="0" y="10083"/>
                  </a:lnTo>
                </a:path>
                <a:path h="177800">
                  <a:moveTo>
                    <a:pt x="0" y="55829"/>
                  </a:moveTo>
                  <a:lnTo>
                    <a:pt x="0" y="65900"/>
                  </a:lnTo>
                </a:path>
                <a:path h="177800">
                  <a:moveTo>
                    <a:pt x="0" y="111633"/>
                  </a:moveTo>
                  <a:lnTo>
                    <a:pt x="0" y="121704"/>
                  </a:lnTo>
                </a:path>
                <a:path h="177800">
                  <a:moveTo>
                    <a:pt x="0" y="167449"/>
                  </a:moveTo>
                  <a:lnTo>
                    <a:pt x="0" y="177507"/>
                  </a:lnTo>
                </a:path>
              </a:pathLst>
            </a:custGeom>
            <a:ln w="4318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6469900" y="6292926"/>
              <a:ext cx="60960" cy="55880"/>
            </a:xfrm>
            <a:custGeom>
              <a:avLst/>
              <a:gdLst/>
              <a:ahLst/>
              <a:cxnLst/>
              <a:rect l="l" t="t" r="r" b="b"/>
              <a:pathLst>
                <a:path w="60959" h="55879">
                  <a:moveTo>
                    <a:pt x="0" y="0"/>
                  </a:moveTo>
                  <a:lnTo>
                    <a:pt x="20129" y="0"/>
                  </a:lnTo>
                </a:path>
                <a:path w="60959" h="55879">
                  <a:moveTo>
                    <a:pt x="40259" y="0"/>
                  </a:moveTo>
                  <a:lnTo>
                    <a:pt x="60375" y="0"/>
                  </a:lnTo>
                </a:path>
                <a:path w="60959" h="55879">
                  <a:moveTo>
                    <a:pt x="0" y="55829"/>
                  </a:moveTo>
                  <a:lnTo>
                    <a:pt x="20129" y="55829"/>
                  </a:lnTo>
                </a:path>
                <a:path w="60959" h="55879">
                  <a:moveTo>
                    <a:pt x="40259" y="55829"/>
                  </a:moveTo>
                  <a:lnTo>
                    <a:pt x="60375" y="55829"/>
                  </a:lnTo>
                </a:path>
              </a:pathLst>
            </a:custGeom>
            <a:ln w="4318">
              <a:solidFill>
                <a:srgbClr val="5A5B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6587045" y="6292926"/>
              <a:ext cx="15240" cy="55880"/>
            </a:xfrm>
            <a:custGeom>
              <a:avLst/>
              <a:gdLst/>
              <a:ahLst/>
              <a:cxnLst/>
              <a:rect l="l" t="t" r="r" b="b"/>
              <a:pathLst>
                <a:path w="15240" h="55879">
                  <a:moveTo>
                    <a:pt x="0" y="55829"/>
                  </a:moveTo>
                  <a:lnTo>
                    <a:pt x="14630" y="55829"/>
                  </a:lnTo>
                </a:path>
                <a:path w="15240" h="55879">
                  <a:moveTo>
                    <a:pt x="0" y="0"/>
                  </a:moveTo>
                  <a:lnTo>
                    <a:pt x="14630" y="0"/>
                  </a:lnTo>
                </a:path>
              </a:pathLst>
            </a:custGeom>
            <a:ln w="4318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6440614" y="6314439"/>
              <a:ext cx="161290" cy="11430"/>
            </a:xfrm>
            <a:custGeom>
              <a:avLst/>
              <a:gdLst/>
              <a:ahLst/>
              <a:cxnLst/>
              <a:rect l="l" t="t" r="r" b="b"/>
              <a:pathLst>
                <a:path w="161290" h="11429">
                  <a:moveTo>
                    <a:pt x="161061" y="6350"/>
                  </a:moveTo>
                  <a:lnTo>
                    <a:pt x="132676" y="6350"/>
                  </a:lnTo>
                  <a:lnTo>
                    <a:pt x="13267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1430"/>
                  </a:lnTo>
                  <a:lnTo>
                    <a:pt x="161061" y="11430"/>
                  </a:lnTo>
                  <a:lnTo>
                    <a:pt x="161061" y="635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6608064" y="6391757"/>
              <a:ext cx="308610" cy="15875"/>
            </a:xfrm>
            <a:custGeom>
              <a:avLst/>
              <a:gdLst/>
              <a:ahLst/>
              <a:cxnLst/>
              <a:rect l="l" t="t" r="r" b="b"/>
              <a:pathLst>
                <a:path w="308609" h="15875">
                  <a:moveTo>
                    <a:pt x="308330" y="5473"/>
                  </a:moveTo>
                  <a:lnTo>
                    <a:pt x="308330" y="15544"/>
                  </a:lnTo>
                </a:path>
                <a:path w="308609" h="15875">
                  <a:moveTo>
                    <a:pt x="0" y="0"/>
                  </a:moveTo>
                  <a:lnTo>
                    <a:pt x="0" y="10045"/>
                  </a:lnTo>
                </a:path>
              </a:pathLst>
            </a:custGeom>
            <a:ln w="4318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6404038" y="5965405"/>
              <a:ext cx="24130" cy="42545"/>
            </a:xfrm>
            <a:custGeom>
              <a:avLst/>
              <a:gdLst/>
              <a:ahLst/>
              <a:cxnLst/>
              <a:rect l="l" t="t" r="r" b="b"/>
              <a:pathLst>
                <a:path w="24129" h="42545">
                  <a:moveTo>
                    <a:pt x="23761" y="0"/>
                  </a:moveTo>
                  <a:lnTo>
                    <a:pt x="0" y="0"/>
                  </a:lnTo>
                  <a:lnTo>
                    <a:pt x="0" y="42075"/>
                  </a:lnTo>
                  <a:lnTo>
                    <a:pt x="23761" y="42075"/>
                  </a:lnTo>
                  <a:lnTo>
                    <a:pt x="237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6404038" y="5965405"/>
              <a:ext cx="24130" cy="42545"/>
            </a:xfrm>
            <a:custGeom>
              <a:avLst/>
              <a:gdLst/>
              <a:ahLst/>
              <a:cxnLst/>
              <a:rect l="l" t="t" r="r" b="b"/>
              <a:pathLst>
                <a:path w="24129" h="42545">
                  <a:moveTo>
                    <a:pt x="23761" y="42075"/>
                  </a:moveTo>
                  <a:lnTo>
                    <a:pt x="0" y="42075"/>
                  </a:lnTo>
                  <a:lnTo>
                    <a:pt x="0" y="0"/>
                  </a:lnTo>
                  <a:lnTo>
                    <a:pt x="23761" y="0"/>
                  </a:lnTo>
                  <a:lnTo>
                    <a:pt x="23761" y="4207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6425120" y="5865786"/>
              <a:ext cx="23495" cy="676910"/>
            </a:xfrm>
            <a:custGeom>
              <a:avLst/>
              <a:gdLst/>
              <a:ahLst/>
              <a:cxnLst/>
              <a:rect l="l" t="t" r="r" b="b"/>
              <a:pathLst>
                <a:path w="23495" h="676909">
                  <a:moveTo>
                    <a:pt x="22961" y="0"/>
                  </a:moveTo>
                  <a:lnTo>
                    <a:pt x="0" y="0"/>
                  </a:lnTo>
                  <a:lnTo>
                    <a:pt x="0" y="676338"/>
                  </a:lnTo>
                  <a:lnTo>
                    <a:pt x="22961" y="676338"/>
                  </a:lnTo>
                  <a:lnTo>
                    <a:pt x="229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6425120" y="5865786"/>
              <a:ext cx="23495" cy="676910"/>
            </a:xfrm>
            <a:custGeom>
              <a:avLst/>
              <a:gdLst/>
              <a:ahLst/>
              <a:cxnLst/>
              <a:rect l="l" t="t" r="r" b="b"/>
              <a:pathLst>
                <a:path w="23495" h="676909">
                  <a:moveTo>
                    <a:pt x="22961" y="0"/>
                  </a:moveTo>
                  <a:lnTo>
                    <a:pt x="0" y="0"/>
                  </a:lnTo>
                  <a:lnTo>
                    <a:pt x="0" y="676338"/>
                  </a:lnTo>
                  <a:lnTo>
                    <a:pt x="22961" y="676338"/>
                  </a:lnTo>
                  <a:lnTo>
                    <a:pt x="22961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6425120" y="5865786"/>
              <a:ext cx="23495" cy="676910"/>
            </a:xfrm>
            <a:custGeom>
              <a:avLst/>
              <a:gdLst/>
              <a:ahLst/>
              <a:cxnLst/>
              <a:rect l="l" t="t" r="r" b="b"/>
              <a:pathLst>
                <a:path w="23495" h="676909">
                  <a:moveTo>
                    <a:pt x="0" y="676338"/>
                  </a:moveTo>
                  <a:lnTo>
                    <a:pt x="22948" y="676338"/>
                  </a:lnTo>
                  <a:lnTo>
                    <a:pt x="22948" y="0"/>
                  </a:lnTo>
                  <a:lnTo>
                    <a:pt x="0" y="0"/>
                  </a:lnTo>
                  <a:lnTo>
                    <a:pt x="0" y="67633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6431838" y="59168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75"/>
                  </a:lnTo>
                  <a:lnTo>
                    <a:pt x="10287" y="5130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6431838" y="59168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75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6431838" y="589521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8013"/>
                  </a:lnTo>
                  <a:lnTo>
                    <a:pt x="2286" y="10287"/>
                  </a:lnTo>
                  <a:lnTo>
                    <a:pt x="7988" y="10287"/>
                  </a:lnTo>
                  <a:lnTo>
                    <a:pt x="10287" y="8013"/>
                  </a:lnTo>
                  <a:lnTo>
                    <a:pt x="10287" y="5156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6431838" y="589521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56"/>
                  </a:moveTo>
                  <a:lnTo>
                    <a:pt x="10287" y="8013"/>
                  </a:lnTo>
                  <a:lnTo>
                    <a:pt x="7988" y="10287"/>
                  </a:lnTo>
                  <a:lnTo>
                    <a:pt x="5130" y="10287"/>
                  </a:lnTo>
                  <a:lnTo>
                    <a:pt x="2286" y="10287"/>
                  </a:lnTo>
                  <a:lnTo>
                    <a:pt x="0" y="8013"/>
                  </a:lnTo>
                  <a:lnTo>
                    <a:pt x="0" y="5156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6431838" y="587362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8000"/>
                  </a:lnTo>
                  <a:lnTo>
                    <a:pt x="2286" y="10299"/>
                  </a:lnTo>
                  <a:lnTo>
                    <a:pt x="7988" y="10299"/>
                  </a:lnTo>
                  <a:lnTo>
                    <a:pt x="10287" y="8000"/>
                  </a:lnTo>
                  <a:lnTo>
                    <a:pt x="10287" y="5143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6431838" y="587362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43"/>
                  </a:moveTo>
                  <a:lnTo>
                    <a:pt x="10287" y="8000"/>
                  </a:lnTo>
                  <a:lnTo>
                    <a:pt x="7988" y="10299"/>
                  </a:lnTo>
                  <a:lnTo>
                    <a:pt x="5130" y="10299"/>
                  </a:lnTo>
                  <a:lnTo>
                    <a:pt x="2286" y="10299"/>
                  </a:lnTo>
                  <a:lnTo>
                    <a:pt x="0" y="8000"/>
                  </a:lnTo>
                  <a:lnTo>
                    <a:pt x="0" y="5143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6431838" y="59342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86" y="10299"/>
                  </a:lnTo>
                  <a:lnTo>
                    <a:pt x="7988" y="10299"/>
                  </a:lnTo>
                  <a:lnTo>
                    <a:pt x="10287" y="7988"/>
                  </a:lnTo>
                  <a:lnTo>
                    <a:pt x="10287" y="5143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6431838" y="59342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43"/>
                  </a:moveTo>
                  <a:lnTo>
                    <a:pt x="10287" y="7988"/>
                  </a:lnTo>
                  <a:lnTo>
                    <a:pt x="7988" y="10299"/>
                  </a:lnTo>
                  <a:lnTo>
                    <a:pt x="5130" y="10299"/>
                  </a:lnTo>
                  <a:lnTo>
                    <a:pt x="2286" y="10299"/>
                  </a:lnTo>
                  <a:lnTo>
                    <a:pt x="0" y="7988"/>
                  </a:lnTo>
                  <a:lnTo>
                    <a:pt x="0" y="5143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6431838" y="595176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86" y="10299"/>
                  </a:lnTo>
                  <a:lnTo>
                    <a:pt x="7988" y="10299"/>
                  </a:lnTo>
                  <a:lnTo>
                    <a:pt x="10287" y="7988"/>
                  </a:lnTo>
                  <a:lnTo>
                    <a:pt x="10287" y="5156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6431838" y="595176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56"/>
                  </a:moveTo>
                  <a:lnTo>
                    <a:pt x="10287" y="7988"/>
                  </a:lnTo>
                  <a:lnTo>
                    <a:pt x="7988" y="10299"/>
                  </a:lnTo>
                  <a:lnTo>
                    <a:pt x="5130" y="10299"/>
                  </a:lnTo>
                  <a:lnTo>
                    <a:pt x="2286" y="10299"/>
                  </a:lnTo>
                  <a:lnTo>
                    <a:pt x="0" y="7988"/>
                  </a:lnTo>
                  <a:lnTo>
                    <a:pt x="0" y="5156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6431838" y="596925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0" y="7962"/>
                  </a:lnTo>
                  <a:lnTo>
                    <a:pt x="2286" y="10299"/>
                  </a:lnTo>
                  <a:lnTo>
                    <a:pt x="7988" y="10299"/>
                  </a:lnTo>
                  <a:lnTo>
                    <a:pt x="10287" y="7962"/>
                  </a:lnTo>
                  <a:lnTo>
                    <a:pt x="10287" y="5130"/>
                  </a:lnTo>
                  <a:lnTo>
                    <a:pt x="10287" y="2286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6431838" y="596925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62"/>
                  </a:lnTo>
                  <a:lnTo>
                    <a:pt x="7988" y="10299"/>
                  </a:lnTo>
                  <a:lnTo>
                    <a:pt x="5130" y="10299"/>
                  </a:lnTo>
                  <a:lnTo>
                    <a:pt x="2286" y="10299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86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86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6431838" y="59867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86" y="10299"/>
                  </a:lnTo>
                  <a:lnTo>
                    <a:pt x="7988" y="10299"/>
                  </a:lnTo>
                  <a:lnTo>
                    <a:pt x="10287" y="7988"/>
                  </a:lnTo>
                  <a:lnTo>
                    <a:pt x="10287" y="5156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6431838" y="59867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56"/>
                  </a:moveTo>
                  <a:lnTo>
                    <a:pt x="10287" y="7988"/>
                  </a:lnTo>
                  <a:lnTo>
                    <a:pt x="7988" y="10299"/>
                  </a:lnTo>
                  <a:lnTo>
                    <a:pt x="5130" y="10299"/>
                  </a:lnTo>
                  <a:lnTo>
                    <a:pt x="2286" y="10299"/>
                  </a:lnTo>
                  <a:lnTo>
                    <a:pt x="0" y="7988"/>
                  </a:lnTo>
                  <a:lnTo>
                    <a:pt x="0" y="5156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6431838" y="600420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75"/>
                  </a:lnTo>
                  <a:lnTo>
                    <a:pt x="10287" y="5130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6431838" y="600420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75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6431838" y="602167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86" y="10261"/>
                  </a:lnTo>
                  <a:lnTo>
                    <a:pt x="7988" y="10261"/>
                  </a:lnTo>
                  <a:lnTo>
                    <a:pt x="10287" y="7975"/>
                  </a:lnTo>
                  <a:lnTo>
                    <a:pt x="10287" y="5118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6431838" y="602167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18"/>
                  </a:moveTo>
                  <a:lnTo>
                    <a:pt x="10287" y="7975"/>
                  </a:lnTo>
                  <a:lnTo>
                    <a:pt x="7988" y="10261"/>
                  </a:lnTo>
                  <a:lnTo>
                    <a:pt x="5130" y="10261"/>
                  </a:lnTo>
                  <a:lnTo>
                    <a:pt x="2286" y="10261"/>
                  </a:lnTo>
                  <a:lnTo>
                    <a:pt x="0" y="7975"/>
                  </a:lnTo>
                  <a:lnTo>
                    <a:pt x="0" y="5118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1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6431838" y="603915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88"/>
                  </a:lnTo>
                  <a:lnTo>
                    <a:pt x="10287" y="5130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6431838" y="603915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88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88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6431838" y="60566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0" y="7962"/>
                  </a:lnTo>
                  <a:lnTo>
                    <a:pt x="2286" y="10261"/>
                  </a:lnTo>
                  <a:lnTo>
                    <a:pt x="7988" y="10261"/>
                  </a:lnTo>
                  <a:lnTo>
                    <a:pt x="10287" y="7962"/>
                  </a:lnTo>
                  <a:lnTo>
                    <a:pt x="10287" y="5130"/>
                  </a:lnTo>
                  <a:lnTo>
                    <a:pt x="10287" y="2286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6431838" y="60566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62"/>
                  </a:lnTo>
                  <a:lnTo>
                    <a:pt x="7988" y="10261"/>
                  </a:lnTo>
                  <a:lnTo>
                    <a:pt x="5130" y="10261"/>
                  </a:lnTo>
                  <a:lnTo>
                    <a:pt x="2286" y="10261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86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86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6431838" y="607410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286" y="10287"/>
                  </a:lnTo>
                  <a:lnTo>
                    <a:pt x="7988" y="10287"/>
                  </a:lnTo>
                  <a:lnTo>
                    <a:pt x="10287" y="7988"/>
                  </a:lnTo>
                  <a:lnTo>
                    <a:pt x="10287" y="5130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6431838" y="607410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88"/>
                  </a:lnTo>
                  <a:lnTo>
                    <a:pt x="7988" y="10287"/>
                  </a:lnTo>
                  <a:lnTo>
                    <a:pt x="5130" y="10287"/>
                  </a:lnTo>
                  <a:lnTo>
                    <a:pt x="2286" y="10287"/>
                  </a:lnTo>
                  <a:lnTo>
                    <a:pt x="0" y="7988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6431838" y="609159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73"/>
                  </a:lnTo>
                  <a:lnTo>
                    <a:pt x="0" y="7962"/>
                  </a:lnTo>
                  <a:lnTo>
                    <a:pt x="2286" y="10261"/>
                  </a:lnTo>
                  <a:lnTo>
                    <a:pt x="7988" y="10261"/>
                  </a:lnTo>
                  <a:lnTo>
                    <a:pt x="10287" y="7962"/>
                  </a:lnTo>
                  <a:lnTo>
                    <a:pt x="10287" y="5130"/>
                  </a:lnTo>
                  <a:lnTo>
                    <a:pt x="10287" y="2273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6431838" y="609159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62"/>
                  </a:lnTo>
                  <a:lnTo>
                    <a:pt x="7988" y="10261"/>
                  </a:lnTo>
                  <a:lnTo>
                    <a:pt x="5130" y="10261"/>
                  </a:lnTo>
                  <a:lnTo>
                    <a:pt x="2286" y="10261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73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73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6431838" y="6109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8000"/>
                  </a:lnTo>
                  <a:lnTo>
                    <a:pt x="2286" y="10299"/>
                  </a:lnTo>
                  <a:lnTo>
                    <a:pt x="7988" y="10299"/>
                  </a:lnTo>
                  <a:lnTo>
                    <a:pt x="10287" y="8000"/>
                  </a:lnTo>
                  <a:lnTo>
                    <a:pt x="10287" y="5143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6431838" y="6109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43"/>
                  </a:moveTo>
                  <a:lnTo>
                    <a:pt x="10287" y="8000"/>
                  </a:lnTo>
                  <a:lnTo>
                    <a:pt x="7988" y="10299"/>
                  </a:lnTo>
                  <a:lnTo>
                    <a:pt x="5130" y="10299"/>
                  </a:lnTo>
                  <a:lnTo>
                    <a:pt x="2286" y="10299"/>
                  </a:lnTo>
                  <a:lnTo>
                    <a:pt x="0" y="8000"/>
                  </a:lnTo>
                  <a:lnTo>
                    <a:pt x="0" y="5143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6431838" y="612654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0" y="7975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75"/>
                  </a:lnTo>
                  <a:lnTo>
                    <a:pt x="10287" y="5118"/>
                  </a:lnTo>
                  <a:lnTo>
                    <a:pt x="10287" y="2286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6431838" y="612654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18"/>
                  </a:moveTo>
                  <a:lnTo>
                    <a:pt x="10287" y="7975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75"/>
                  </a:lnTo>
                  <a:lnTo>
                    <a:pt x="0" y="5118"/>
                  </a:lnTo>
                  <a:lnTo>
                    <a:pt x="0" y="2286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86"/>
                  </a:lnTo>
                  <a:lnTo>
                    <a:pt x="10287" y="511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6431838" y="614400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88"/>
                  </a:lnTo>
                  <a:lnTo>
                    <a:pt x="10287" y="5156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6431838" y="614400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56"/>
                  </a:moveTo>
                  <a:lnTo>
                    <a:pt x="10287" y="7988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88"/>
                  </a:lnTo>
                  <a:lnTo>
                    <a:pt x="0" y="5156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6431838" y="616149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73"/>
                  </a:lnTo>
                  <a:lnTo>
                    <a:pt x="0" y="7988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88"/>
                  </a:lnTo>
                  <a:lnTo>
                    <a:pt x="10287" y="5130"/>
                  </a:lnTo>
                  <a:lnTo>
                    <a:pt x="10287" y="2273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6431838" y="616149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88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88"/>
                  </a:lnTo>
                  <a:lnTo>
                    <a:pt x="0" y="5130"/>
                  </a:lnTo>
                  <a:lnTo>
                    <a:pt x="0" y="2273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73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6431838" y="617898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73"/>
                  </a:lnTo>
                  <a:lnTo>
                    <a:pt x="0" y="7962"/>
                  </a:lnTo>
                  <a:lnTo>
                    <a:pt x="2286" y="10261"/>
                  </a:lnTo>
                  <a:lnTo>
                    <a:pt x="7988" y="10261"/>
                  </a:lnTo>
                  <a:lnTo>
                    <a:pt x="10287" y="7962"/>
                  </a:lnTo>
                  <a:lnTo>
                    <a:pt x="10287" y="5105"/>
                  </a:lnTo>
                  <a:lnTo>
                    <a:pt x="10287" y="2273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6431838" y="617898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05"/>
                  </a:moveTo>
                  <a:lnTo>
                    <a:pt x="10287" y="7962"/>
                  </a:lnTo>
                  <a:lnTo>
                    <a:pt x="7988" y="10261"/>
                  </a:lnTo>
                  <a:lnTo>
                    <a:pt x="5130" y="10261"/>
                  </a:lnTo>
                  <a:lnTo>
                    <a:pt x="2286" y="10261"/>
                  </a:lnTo>
                  <a:lnTo>
                    <a:pt x="0" y="7962"/>
                  </a:lnTo>
                  <a:lnTo>
                    <a:pt x="0" y="5105"/>
                  </a:lnTo>
                  <a:lnTo>
                    <a:pt x="0" y="2273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73"/>
                  </a:lnTo>
                  <a:lnTo>
                    <a:pt x="10287" y="510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6431838" y="619644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286" y="10261"/>
                  </a:lnTo>
                  <a:lnTo>
                    <a:pt x="7988" y="10261"/>
                  </a:lnTo>
                  <a:lnTo>
                    <a:pt x="10287" y="7988"/>
                  </a:lnTo>
                  <a:lnTo>
                    <a:pt x="10287" y="5130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6431838" y="619644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88"/>
                  </a:lnTo>
                  <a:lnTo>
                    <a:pt x="7988" y="10261"/>
                  </a:lnTo>
                  <a:lnTo>
                    <a:pt x="5130" y="10261"/>
                  </a:lnTo>
                  <a:lnTo>
                    <a:pt x="2286" y="10261"/>
                  </a:lnTo>
                  <a:lnTo>
                    <a:pt x="0" y="7988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6431838" y="621391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85"/>
                  </a:lnTo>
                  <a:lnTo>
                    <a:pt x="0" y="7988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88"/>
                  </a:lnTo>
                  <a:lnTo>
                    <a:pt x="10287" y="5143"/>
                  </a:lnTo>
                  <a:lnTo>
                    <a:pt x="10287" y="2285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6431838" y="621391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43"/>
                  </a:moveTo>
                  <a:lnTo>
                    <a:pt x="10287" y="7988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88"/>
                  </a:lnTo>
                  <a:lnTo>
                    <a:pt x="0" y="5143"/>
                  </a:lnTo>
                  <a:lnTo>
                    <a:pt x="0" y="2285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85"/>
                  </a:lnTo>
                  <a:lnTo>
                    <a:pt x="10287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6431838" y="623140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0" y="7975"/>
                  </a:lnTo>
                  <a:lnTo>
                    <a:pt x="2286" y="10261"/>
                  </a:lnTo>
                  <a:lnTo>
                    <a:pt x="7988" y="10261"/>
                  </a:lnTo>
                  <a:lnTo>
                    <a:pt x="10287" y="7975"/>
                  </a:lnTo>
                  <a:lnTo>
                    <a:pt x="10287" y="5130"/>
                  </a:lnTo>
                  <a:lnTo>
                    <a:pt x="10287" y="2286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6431838" y="623140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75"/>
                  </a:lnTo>
                  <a:lnTo>
                    <a:pt x="7988" y="10261"/>
                  </a:lnTo>
                  <a:lnTo>
                    <a:pt x="5130" y="10261"/>
                  </a:lnTo>
                  <a:lnTo>
                    <a:pt x="2286" y="10261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86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86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6431838" y="62488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0" y="7962"/>
                  </a:lnTo>
                  <a:lnTo>
                    <a:pt x="2286" y="10261"/>
                  </a:lnTo>
                  <a:lnTo>
                    <a:pt x="7988" y="10261"/>
                  </a:lnTo>
                  <a:lnTo>
                    <a:pt x="10287" y="7962"/>
                  </a:lnTo>
                  <a:lnTo>
                    <a:pt x="10287" y="5143"/>
                  </a:lnTo>
                  <a:lnTo>
                    <a:pt x="10287" y="2286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6431838" y="62488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43"/>
                  </a:moveTo>
                  <a:lnTo>
                    <a:pt x="10287" y="7962"/>
                  </a:lnTo>
                  <a:lnTo>
                    <a:pt x="7988" y="10261"/>
                  </a:lnTo>
                  <a:lnTo>
                    <a:pt x="5130" y="10261"/>
                  </a:lnTo>
                  <a:lnTo>
                    <a:pt x="2286" y="10261"/>
                  </a:lnTo>
                  <a:lnTo>
                    <a:pt x="0" y="7962"/>
                  </a:lnTo>
                  <a:lnTo>
                    <a:pt x="0" y="5143"/>
                  </a:lnTo>
                  <a:lnTo>
                    <a:pt x="0" y="2286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86"/>
                  </a:lnTo>
                  <a:lnTo>
                    <a:pt x="10287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6431838" y="626634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75"/>
                  </a:lnTo>
                  <a:lnTo>
                    <a:pt x="10287" y="5130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6431838" y="626634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75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6431838" y="62838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73"/>
                  </a:lnTo>
                  <a:lnTo>
                    <a:pt x="0" y="7975"/>
                  </a:lnTo>
                  <a:lnTo>
                    <a:pt x="2286" y="10261"/>
                  </a:lnTo>
                  <a:lnTo>
                    <a:pt x="7988" y="10261"/>
                  </a:lnTo>
                  <a:lnTo>
                    <a:pt x="10287" y="7975"/>
                  </a:lnTo>
                  <a:lnTo>
                    <a:pt x="10287" y="5130"/>
                  </a:lnTo>
                  <a:lnTo>
                    <a:pt x="10287" y="2273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6431838" y="62838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75"/>
                  </a:lnTo>
                  <a:lnTo>
                    <a:pt x="7988" y="10261"/>
                  </a:lnTo>
                  <a:lnTo>
                    <a:pt x="5130" y="10261"/>
                  </a:lnTo>
                  <a:lnTo>
                    <a:pt x="2286" y="10261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73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73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6431838" y="630129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86" y="10287"/>
                  </a:lnTo>
                  <a:lnTo>
                    <a:pt x="7988" y="10287"/>
                  </a:lnTo>
                  <a:lnTo>
                    <a:pt x="10287" y="7975"/>
                  </a:lnTo>
                  <a:lnTo>
                    <a:pt x="10287" y="5130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6431838" y="630129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75"/>
                  </a:lnTo>
                  <a:lnTo>
                    <a:pt x="7988" y="10287"/>
                  </a:lnTo>
                  <a:lnTo>
                    <a:pt x="5130" y="10287"/>
                  </a:lnTo>
                  <a:lnTo>
                    <a:pt x="2286" y="10287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6431838" y="631877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75"/>
                  </a:lnTo>
                  <a:lnTo>
                    <a:pt x="10287" y="5156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6431838" y="631877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56"/>
                  </a:moveTo>
                  <a:lnTo>
                    <a:pt x="10287" y="7975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75"/>
                  </a:lnTo>
                  <a:lnTo>
                    <a:pt x="0" y="5156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6431838" y="633624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286" y="10287"/>
                  </a:lnTo>
                  <a:lnTo>
                    <a:pt x="7988" y="10287"/>
                  </a:lnTo>
                  <a:lnTo>
                    <a:pt x="10287" y="7988"/>
                  </a:lnTo>
                  <a:lnTo>
                    <a:pt x="10287" y="5143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6431838" y="633624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43"/>
                  </a:moveTo>
                  <a:lnTo>
                    <a:pt x="10287" y="7988"/>
                  </a:lnTo>
                  <a:lnTo>
                    <a:pt x="7988" y="10287"/>
                  </a:lnTo>
                  <a:lnTo>
                    <a:pt x="5130" y="10287"/>
                  </a:lnTo>
                  <a:lnTo>
                    <a:pt x="2286" y="10287"/>
                  </a:lnTo>
                  <a:lnTo>
                    <a:pt x="0" y="7988"/>
                  </a:lnTo>
                  <a:lnTo>
                    <a:pt x="0" y="5143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6431838" y="635372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86" y="10299"/>
                  </a:lnTo>
                  <a:lnTo>
                    <a:pt x="7988" y="10299"/>
                  </a:lnTo>
                  <a:lnTo>
                    <a:pt x="10287" y="7988"/>
                  </a:lnTo>
                  <a:lnTo>
                    <a:pt x="10287" y="5143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6431838" y="635372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43"/>
                  </a:moveTo>
                  <a:lnTo>
                    <a:pt x="10287" y="7988"/>
                  </a:lnTo>
                  <a:lnTo>
                    <a:pt x="7988" y="10299"/>
                  </a:lnTo>
                  <a:lnTo>
                    <a:pt x="5130" y="10299"/>
                  </a:lnTo>
                  <a:lnTo>
                    <a:pt x="2286" y="10299"/>
                  </a:lnTo>
                  <a:lnTo>
                    <a:pt x="0" y="7988"/>
                  </a:lnTo>
                  <a:lnTo>
                    <a:pt x="0" y="5143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6431838" y="637120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7962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62"/>
                  </a:lnTo>
                  <a:lnTo>
                    <a:pt x="10287" y="5143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6431838" y="637120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43"/>
                  </a:moveTo>
                  <a:lnTo>
                    <a:pt x="10287" y="7962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62"/>
                  </a:lnTo>
                  <a:lnTo>
                    <a:pt x="0" y="5143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6431838" y="638867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86" y="10299"/>
                  </a:lnTo>
                  <a:lnTo>
                    <a:pt x="7988" y="10299"/>
                  </a:lnTo>
                  <a:lnTo>
                    <a:pt x="10287" y="7988"/>
                  </a:lnTo>
                  <a:lnTo>
                    <a:pt x="10287" y="5168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6431838" y="638867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68"/>
                  </a:moveTo>
                  <a:lnTo>
                    <a:pt x="10287" y="7988"/>
                  </a:lnTo>
                  <a:lnTo>
                    <a:pt x="7988" y="10299"/>
                  </a:lnTo>
                  <a:lnTo>
                    <a:pt x="5130" y="10299"/>
                  </a:lnTo>
                  <a:lnTo>
                    <a:pt x="2286" y="10299"/>
                  </a:lnTo>
                  <a:lnTo>
                    <a:pt x="0" y="7988"/>
                  </a:lnTo>
                  <a:lnTo>
                    <a:pt x="0" y="5168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6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6431838" y="640617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86" y="10287"/>
                  </a:lnTo>
                  <a:lnTo>
                    <a:pt x="7988" y="10287"/>
                  </a:lnTo>
                  <a:lnTo>
                    <a:pt x="10287" y="7975"/>
                  </a:lnTo>
                  <a:lnTo>
                    <a:pt x="10287" y="5130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6431838" y="640617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75"/>
                  </a:lnTo>
                  <a:lnTo>
                    <a:pt x="7988" y="10287"/>
                  </a:lnTo>
                  <a:lnTo>
                    <a:pt x="5130" y="10287"/>
                  </a:lnTo>
                  <a:lnTo>
                    <a:pt x="2286" y="10287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6431838" y="642363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7975"/>
                  </a:lnTo>
                  <a:lnTo>
                    <a:pt x="2286" y="10287"/>
                  </a:lnTo>
                  <a:lnTo>
                    <a:pt x="7988" y="10287"/>
                  </a:lnTo>
                  <a:lnTo>
                    <a:pt x="10287" y="7975"/>
                  </a:lnTo>
                  <a:lnTo>
                    <a:pt x="10287" y="5156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6431838" y="642363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56"/>
                  </a:moveTo>
                  <a:lnTo>
                    <a:pt x="10287" y="7975"/>
                  </a:lnTo>
                  <a:lnTo>
                    <a:pt x="7988" y="10287"/>
                  </a:lnTo>
                  <a:lnTo>
                    <a:pt x="5130" y="10287"/>
                  </a:lnTo>
                  <a:lnTo>
                    <a:pt x="2286" y="10287"/>
                  </a:lnTo>
                  <a:lnTo>
                    <a:pt x="0" y="7975"/>
                  </a:lnTo>
                  <a:lnTo>
                    <a:pt x="0" y="5156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6431838" y="644110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75"/>
                  </a:lnTo>
                  <a:lnTo>
                    <a:pt x="10287" y="5143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6431838" y="644110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43"/>
                  </a:moveTo>
                  <a:lnTo>
                    <a:pt x="10287" y="7975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75"/>
                  </a:lnTo>
                  <a:lnTo>
                    <a:pt x="0" y="5143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6431838" y="645857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8000"/>
                  </a:lnTo>
                  <a:lnTo>
                    <a:pt x="2286" y="10299"/>
                  </a:lnTo>
                  <a:lnTo>
                    <a:pt x="7988" y="10299"/>
                  </a:lnTo>
                  <a:lnTo>
                    <a:pt x="10287" y="8000"/>
                  </a:lnTo>
                  <a:lnTo>
                    <a:pt x="10287" y="5168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6431838" y="645857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68"/>
                  </a:moveTo>
                  <a:lnTo>
                    <a:pt x="10287" y="8000"/>
                  </a:lnTo>
                  <a:lnTo>
                    <a:pt x="7988" y="10299"/>
                  </a:lnTo>
                  <a:lnTo>
                    <a:pt x="5130" y="10299"/>
                  </a:lnTo>
                  <a:lnTo>
                    <a:pt x="2286" y="10299"/>
                  </a:lnTo>
                  <a:lnTo>
                    <a:pt x="0" y="8000"/>
                  </a:lnTo>
                  <a:lnTo>
                    <a:pt x="0" y="5168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6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6431838" y="64760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311"/>
                  </a:lnTo>
                  <a:lnTo>
                    <a:pt x="0" y="7988"/>
                  </a:lnTo>
                  <a:lnTo>
                    <a:pt x="2286" y="10287"/>
                  </a:lnTo>
                  <a:lnTo>
                    <a:pt x="7988" y="10287"/>
                  </a:lnTo>
                  <a:lnTo>
                    <a:pt x="10287" y="7988"/>
                  </a:lnTo>
                  <a:lnTo>
                    <a:pt x="10287" y="5156"/>
                  </a:lnTo>
                  <a:lnTo>
                    <a:pt x="10287" y="2311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6431838" y="64760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56"/>
                  </a:moveTo>
                  <a:lnTo>
                    <a:pt x="10287" y="7988"/>
                  </a:lnTo>
                  <a:lnTo>
                    <a:pt x="7988" y="10287"/>
                  </a:lnTo>
                  <a:lnTo>
                    <a:pt x="5130" y="10287"/>
                  </a:lnTo>
                  <a:lnTo>
                    <a:pt x="2286" y="10287"/>
                  </a:lnTo>
                  <a:lnTo>
                    <a:pt x="0" y="7988"/>
                  </a:lnTo>
                  <a:lnTo>
                    <a:pt x="0" y="5156"/>
                  </a:lnTo>
                  <a:lnTo>
                    <a:pt x="0" y="2311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311"/>
                  </a:lnTo>
                  <a:lnTo>
                    <a:pt x="10287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6431838" y="649354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0" y="7962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62"/>
                  </a:lnTo>
                  <a:lnTo>
                    <a:pt x="10287" y="5130"/>
                  </a:lnTo>
                  <a:lnTo>
                    <a:pt x="10287" y="2286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6431838" y="649354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62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86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86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6431838" y="651103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85"/>
                  </a:lnTo>
                  <a:lnTo>
                    <a:pt x="0" y="7962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62"/>
                  </a:lnTo>
                  <a:lnTo>
                    <a:pt x="10287" y="5130"/>
                  </a:lnTo>
                  <a:lnTo>
                    <a:pt x="10287" y="2285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6431838" y="651103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30"/>
                  </a:moveTo>
                  <a:lnTo>
                    <a:pt x="10287" y="7962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85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85"/>
                  </a:lnTo>
                  <a:lnTo>
                    <a:pt x="10287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6431838" y="652849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286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286" y="10274"/>
                  </a:lnTo>
                  <a:lnTo>
                    <a:pt x="7988" y="10274"/>
                  </a:lnTo>
                  <a:lnTo>
                    <a:pt x="10287" y="7975"/>
                  </a:lnTo>
                  <a:lnTo>
                    <a:pt x="10287" y="5118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6431838" y="652849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287" y="5118"/>
                  </a:moveTo>
                  <a:lnTo>
                    <a:pt x="10287" y="7975"/>
                  </a:lnTo>
                  <a:lnTo>
                    <a:pt x="7988" y="10274"/>
                  </a:lnTo>
                  <a:lnTo>
                    <a:pt x="5130" y="10274"/>
                  </a:lnTo>
                  <a:lnTo>
                    <a:pt x="2286" y="10274"/>
                  </a:lnTo>
                  <a:lnTo>
                    <a:pt x="0" y="7975"/>
                  </a:lnTo>
                  <a:lnTo>
                    <a:pt x="0" y="5118"/>
                  </a:lnTo>
                  <a:lnTo>
                    <a:pt x="0" y="2298"/>
                  </a:lnTo>
                  <a:lnTo>
                    <a:pt x="2286" y="0"/>
                  </a:lnTo>
                  <a:lnTo>
                    <a:pt x="5130" y="0"/>
                  </a:lnTo>
                  <a:lnTo>
                    <a:pt x="7988" y="0"/>
                  </a:lnTo>
                  <a:lnTo>
                    <a:pt x="10287" y="2298"/>
                  </a:lnTo>
                  <a:lnTo>
                    <a:pt x="10287" y="511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6442011" y="6511607"/>
              <a:ext cx="29209" cy="62230"/>
            </a:xfrm>
            <a:custGeom>
              <a:avLst/>
              <a:gdLst/>
              <a:ahLst/>
              <a:cxnLst/>
              <a:rect l="l" t="t" r="r" b="b"/>
              <a:pathLst>
                <a:path w="29210" h="62229">
                  <a:moveTo>
                    <a:pt x="28816" y="0"/>
                  </a:moveTo>
                  <a:lnTo>
                    <a:pt x="0" y="0"/>
                  </a:lnTo>
                  <a:lnTo>
                    <a:pt x="0" y="61747"/>
                  </a:lnTo>
                  <a:lnTo>
                    <a:pt x="28816" y="61747"/>
                  </a:lnTo>
                  <a:lnTo>
                    <a:pt x="28816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6442011" y="6511607"/>
              <a:ext cx="29209" cy="62230"/>
            </a:xfrm>
            <a:custGeom>
              <a:avLst/>
              <a:gdLst/>
              <a:ahLst/>
              <a:cxnLst/>
              <a:rect l="l" t="t" r="r" b="b"/>
              <a:pathLst>
                <a:path w="29210" h="62229">
                  <a:moveTo>
                    <a:pt x="0" y="0"/>
                  </a:moveTo>
                  <a:lnTo>
                    <a:pt x="28816" y="0"/>
                  </a:lnTo>
                  <a:lnTo>
                    <a:pt x="28816" y="61747"/>
                  </a:lnTo>
                  <a:lnTo>
                    <a:pt x="0" y="61747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6409067" y="5356974"/>
              <a:ext cx="720725" cy="1692275"/>
            </a:xfrm>
            <a:custGeom>
              <a:avLst/>
              <a:gdLst/>
              <a:ahLst/>
              <a:cxnLst/>
              <a:rect l="l" t="t" r="r" b="b"/>
              <a:pathLst>
                <a:path w="720725" h="1692275">
                  <a:moveTo>
                    <a:pt x="720483" y="0"/>
                  </a:moveTo>
                  <a:lnTo>
                    <a:pt x="720483" y="1691703"/>
                  </a:lnTo>
                  <a:lnTo>
                    <a:pt x="0" y="1691703"/>
                  </a:lnTo>
                </a:path>
              </a:pathLst>
            </a:custGeom>
            <a:ln w="4318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989091" y="5352389"/>
              <a:ext cx="34925" cy="1703705"/>
            </a:xfrm>
            <a:custGeom>
              <a:avLst/>
              <a:gdLst/>
              <a:ahLst/>
              <a:cxnLst/>
              <a:rect l="l" t="t" r="r" b="b"/>
              <a:pathLst>
                <a:path w="34925" h="1703704">
                  <a:moveTo>
                    <a:pt x="34798" y="0"/>
                  </a:moveTo>
                  <a:lnTo>
                    <a:pt x="0" y="0"/>
                  </a:lnTo>
                  <a:lnTo>
                    <a:pt x="0" y="1703590"/>
                  </a:lnTo>
                  <a:lnTo>
                    <a:pt x="34798" y="1661515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989091" y="5352389"/>
              <a:ext cx="34925" cy="1703705"/>
            </a:xfrm>
            <a:custGeom>
              <a:avLst/>
              <a:gdLst/>
              <a:ahLst/>
              <a:cxnLst/>
              <a:rect l="l" t="t" r="r" b="b"/>
              <a:pathLst>
                <a:path w="34925" h="1703704">
                  <a:moveTo>
                    <a:pt x="34798" y="1661515"/>
                  </a:moveTo>
                  <a:lnTo>
                    <a:pt x="0" y="1703590"/>
                  </a:lnTo>
                  <a:lnTo>
                    <a:pt x="0" y="0"/>
                  </a:lnTo>
                  <a:lnTo>
                    <a:pt x="34798" y="0"/>
                  </a:lnTo>
                  <a:lnTo>
                    <a:pt x="34798" y="166151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993688" y="5356974"/>
              <a:ext cx="720725" cy="1692275"/>
            </a:xfrm>
            <a:custGeom>
              <a:avLst/>
              <a:gdLst/>
              <a:ahLst/>
              <a:cxnLst/>
              <a:rect l="l" t="t" r="r" b="b"/>
              <a:pathLst>
                <a:path w="720725" h="1692275">
                  <a:moveTo>
                    <a:pt x="0" y="0"/>
                  </a:moveTo>
                  <a:lnTo>
                    <a:pt x="0" y="1691703"/>
                  </a:lnTo>
                  <a:lnTo>
                    <a:pt x="720483" y="1691703"/>
                  </a:lnTo>
                </a:path>
                <a:path w="720725" h="1692275">
                  <a:moveTo>
                    <a:pt x="0" y="0"/>
                  </a:moveTo>
                  <a:lnTo>
                    <a:pt x="0" y="1691703"/>
                  </a:lnTo>
                  <a:lnTo>
                    <a:pt x="720483" y="1691703"/>
                  </a:lnTo>
                </a:path>
              </a:pathLst>
            </a:custGeom>
            <a:ln w="4318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6975945" y="691997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17" y="12179"/>
                  </a:lnTo>
                  <a:lnTo>
                    <a:pt x="9448" y="12179"/>
                  </a:lnTo>
                  <a:lnTo>
                    <a:pt x="12204" y="9461"/>
                  </a:lnTo>
                  <a:lnTo>
                    <a:pt x="12204" y="6108"/>
                  </a:lnTo>
                  <a:lnTo>
                    <a:pt x="12204" y="2730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6957682" y="6901687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30467" y="24396"/>
                  </a:moveTo>
                  <a:lnTo>
                    <a:pt x="30467" y="27749"/>
                  </a:lnTo>
                  <a:lnTo>
                    <a:pt x="27711" y="30467"/>
                  </a:lnTo>
                  <a:lnTo>
                    <a:pt x="24345" y="30467"/>
                  </a:lnTo>
                  <a:lnTo>
                    <a:pt x="20980" y="30467"/>
                  </a:lnTo>
                  <a:lnTo>
                    <a:pt x="18262" y="27749"/>
                  </a:lnTo>
                  <a:lnTo>
                    <a:pt x="18262" y="24396"/>
                  </a:lnTo>
                  <a:lnTo>
                    <a:pt x="18262" y="21018"/>
                  </a:lnTo>
                  <a:lnTo>
                    <a:pt x="20980" y="18287"/>
                  </a:lnTo>
                  <a:lnTo>
                    <a:pt x="24345" y="18287"/>
                  </a:lnTo>
                  <a:lnTo>
                    <a:pt x="27711" y="18287"/>
                  </a:lnTo>
                  <a:lnTo>
                    <a:pt x="30467" y="21018"/>
                  </a:lnTo>
                  <a:lnTo>
                    <a:pt x="30467" y="24396"/>
                  </a:lnTo>
                  <a:close/>
                </a:path>
                <a:path w="48895" h="48895">
                  <a:moveTo>
                    <a:pt x="48755" y="24396"/>
                  </a:moveTo>
                  <a:lnTo>
                    <a:pt x="46837" y="33876"/>
                  </a:lnTo>
                  <a:lnTo>
                    <a:pt x="41608" y="41619"/>
                  </a:lnTo>
                  <a:lnTo>
                    <a:pt x="33849" y="46840"/>
                  </a:lnTo>
                  <a:lnTo>
                    <a:pt x="24345" y="48755"/>
                  </a:lnTo>
                  <a:lnTo>
                    <a:pt x="14878" y="46840"/>
                  </a:lnTo>
                  <a:lnTo>
                    <a:pt x="7138" y="41619"/>
                  </a:lnTo>
                  <a:lnTo>
                    <a:pt x="1916" y="33876"/>
                  </a:lnTo>
                  <a:lnTo>
                    <a:pt x="0" y="24396"/>
                  </a:lnTo>
                  <a:lnTo>
                    <a:pt x="1916" y="14900"/>
                  </a:lnTo>
                  <a:lnTo>
                    <a:pt x="7138" y="7145"/>
                  </a:lnTo>
                  <a:lnTo>
                    <a:pt x="14878" y="1917"/>
                  </a:lnTo>
                  <a:lnTo>
                    <a:pt x="24345" y="0"/>
                  </a:lnTo>
                  <a:lnTo>
                    <a:pt x="33849" y="1917"/>
                  </a:lnTo>
                  <a:lnTo>
                    <a:pt x="41608" y="7145"/>
                  </a:lnTo>
                  <a:lnTo>
                    <a:pt x="46837" y="14900"/>
                  </a:lnTo>
                  <a:lnTo>
                    <a:pt x="48755" y="2439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6952602" y="6907923"/>
              <a:ext cx="37465" cy="38735"/>
            </a:xfrm>
            <a:custGeom>
              <a:avLst/>
              <a:gdLst/>
              <a:ahLst/>
              <a:cxnLst/>
              <a:rect l="l" t="t" r="r" b="b"/>
              <a:pathLst>
                <a:path w="37465" h="38734">
                  <a:moveTo>
                    <a:pt x="8077" y="38442"/>
                  </a:moveTo>
                  <a:lnTo>
                    <a:pt x="3060" y="33146"/>
                  </a:lnTo>
                  <a:lnTo>
                    <a:pt x="0" y="26009"/>
                  </a:lnTo>
                  <a:lnTo>
                    <a:pt x="0" y="18160"/>
                  </a:lnTo>
                  <a:lnTo>
                    <a:pt x="0" y="11290"/>
                  </a:lnTo>
                  <a:lnTo>
                    <a:pt x="2336" y="5003"/>
                  </a:lnTo>
                  <a:lnTo>
                    <a:pt x="6261" y="0"/>
                  </a:lnTo>
                </a:path>
                <a:path w="37465" h="38734">
                  <a:moveTo>
                    <a:pt x="37172" y="24726"/>
                  </a:moveTo>
                  <a:lnTo>
                    <a:pt x="35318" y="26911"/>
                  </a:lnTo>
                  <a:lnTo>
                    <a:pt x="32524" y="28320"/>
                  </a:lnTo>
                  <a:lnTo>
                    <a:pt x="29425" y="28320"/>
                  </a:lnTo>
                  <a:lnTo>
                    <a:pt x="24968" y="28320"/>
                  </a:lnTo>
                  <a:lnTo>
                    <a:pt x="21145" y="25374"/>
                  </a:lnTo>
                  <a:lnTo>
                    <a:pt x="19824" y="21335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6975945" y="543546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23"/>
                  </a:lnTo>
                  <a:lnTo>
                    <a:pt x="2717" y="12179"/>
                  </a:lnTo>
                  <a:lnTo>
                    <a:pt x="9448" y="12179"/>
                  </a:lnTo>
                  <a:lnTo>
                    <a:pt x="12204" y="9423"/>
                  </a:lnTo>
                  <a:lnTo>
                    <a:pt x="12204" y="6070"/>
                  </a:lnTo>
                  <a:lnTo>
                    <a:pt x="12204" y="2717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6957682" y="5417159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30467" y="24371"/>
                  </a:moveTo>
                  <a:lnTo>
                    <a:pt x="30467" y="27724"/>
                  </a:lnTo>
                  <a:lnTo>
                    <a:pt x="27711" y="30479"/>
                  </a:lnTo>
                  <a:lnTo>
                    <a:pt x="24345" y="30479"/>
                  </a:lnTo>
                  <a:lnTo>
                    <a:pt x="20980" y="30479"/>
                  </a:lnTo>
                  <a:lnTo>
                    <a:pt x="18262" y="27724"/>
                  </a:lnTo>
                  <a:lnTo>
                    <a:pt x="18262" y="24371"/>
                  </a:lnTo>
                  <a:lnTo>
                    <a:pt x="18262" y="21018"/>
                  </a:lnTo>
                  <a:lnTo>
                    <a:pt x="20980" y="18300"/>
                  </a:lnTo>
                  <a:lnTo>
                    <a:pt x="24345" y="18300"/>
                  </a:lnTo>
                  <a:lnTo>
                    <a:pt x="27711" y="18300"/>
                  </a:lnTo>
                  <a:lnTo>
                    <a:pt x="30467" y="21018"/>
                  </a:lnTo>
                  <a:lnTo>
                    <a:pt x="30467" y="24371"/>
                  </a:lnTo>
                  <a:close/>
                </a:path>
                <a:path w="48895" h="48895">
                  <a:moveTo>
                    <a:pt x="48755" y="24371"/>
                  </a:moveTo>
                  <a:lnTo>
                    <a:pt x="46837" y="33861"/>
                  </a:lnTo>
                  <a:lnTo>
                    <a:pt x="41608" y="41603"/>
                  </a:lnTo>
                  <a:lnTo>
                    <a:pt x="33849" y="46818"/>
                  </a:lnTo>
                  <a:lnTo>
                    <a:pt x="24345" y="48729"/>
                  </a:lnTo>
                  <a:lnTo>
                    <a:pt x="14878" y="46818"/>
                  </a:lnTo>
                  <a:lnTo>
                    <a:pt x="7138" y="41603"/>
                  </a:lnTo>
                  <a:lnTo>
                    <a:pt x="1916" y="33861"/>
                  </a:lnTo>
                  <a:lnTo>
                    <a:pt x="0" y="24371"/>
                  </a:lnTo>
                  <a:lnTo>
                    <a:pt x="1916" y="14884"/>
                  </a:lnTo>
                  <a:lnTo>
                    <a:pt x="7138" y="7137"/>
                  </a:lnTo>
                  <a:lnTo>
                    <a:pt x="14878" y="1914"/>
                  </a:lnTo>
                  <a:lnTo>
                    <a:pt x="24345" y="0"/>
                  </a:lnTo>
                  <a:lnTo>
                    <a:pt x="33849" y="1914"/>
                  </a:lnTo>
                  <a:lnTo>
                    <a:pt x="41608" y="7137"/>
                  </a:lnTo>
                  <a:lnTo>
                    <a:pt x="46837" y="14884"/>
                  </a:lnTo>
                  <a:lnTo>
                    <a:pt x="48755" y="2437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6952602" y="5423407"/>
              <a:ext cx="37465" cy="38735"/>
            </a:xfrm>
            <a:custGeom>
              <a:avLst/>
              <a:gdLst/>
              <a:ahLst/>
              <a:cxnLst/>
              <a:rect l="l" t="t" r="r" b="b"/>
              <a:pathLst>
                <a:path w="37465" h="38735">
                  <a:moveTo>
                    <a:pt x="8077" y="38392"/>
                  </a:moveTo>
                  <a:lnTo>
                    <a:pt x="3060" y="33134"/>
                  </a:lnTo>
                  <a:lnTo>
                    <a:pt x="0" y="25984"/>
                  </a:lnTo>
                  <a:lnTo>
                    <a:pt x="0" y="18122"/>
                  </a:lnTo>
                  <a:lnTo>
                    <a:pt x="0" y="11277"/>
                  </a:lnTo>
                  <a:lnTo>
                    <a:pt x="2336" y="4978"/>
                  </a:lnTo>
                  <a:lnTo>
                    <a:pt x="6261" y="0"/>
                  </a:lnTo>
                </a:path>
                <a:path w="37465" h="38735">
                  <a:moveTo>
                    <a:pt x="37172" y="24701"/>
                  </a:moveTo>
                  <a:lnTo>
                    <a:pt x="35318" y="26885"/>
                  </a:lnTo>
                  <a:lnTo>
                    <a:pt x="32524" y="28270"/>
                  </a:lnTo>
                  <a:lnTo>
                    <a:pt x="29425" y="28270"/>
                  </a:lnTo>
                  <a:lnTo>
                    <a:pt x="24968" y="28270"/>
                  </a:lnTo>
                  <a:lnTo>
                    <a:pt x="21145" y="25374"/>
                  </a:lnTo>
                  <a:lnTo>
                    <a:pt x="19824" y="21323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6134747" y="691997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36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17" y="12179"/>
                  </a:lnTo>
                  <a:lnTo>
                    <a:pt x="9436" y="12179"/>
                  </a:lnTo>
                  <a:lnTo>
                    <a:pt x="12166" y="9461"/>
                  </a:lnTo>
                  <a:lnTo>
                    <a:pt x="12166" y="6108"/>
                  </a:lnTo>
                  <a:lnTo>
                    <a:pt x="12166" y="2730"/>
                  </a:lnTo>
                  <a:lnTo>
                    <a:pt x="94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6116434" y="6901687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30480" y="24396"/>
                  </a:moveTo>
                  <a:lnTo>
                    <a:pt x="30480" y="27749"/>
                  </a:lnTo>
                  <a:lnTo>
                    <a:pt x="27749" y="30467"/>
                  </a:lnTo>
                  <a:lnTo>
                    <a:pt x="24396" y="30467"/>
                  </a:lnTo>
                  <a:lnTo>
                    <a:pt x="21031" y="30467"/>
                  </a:lnTo>
                  <a:lnTo>
                    <a:pt x="18313" y="27749"/>
                  </a:lnTo>
                  <a:lnTo>
                    <a:pt x="18313" y="24396"/>
                  </a:lnTo>
                  <a:lnTo>
                    <a:pt x="18313" y="21018"/>
                  </a:lnTo>
                  <a:lnTo>
                    <a:pt x="21031" y="18287"/>
                  </a:lnTo>
                  <a:lnTo>
                    <a:pt x="24396" y="18287"/>
                  </a:lnTo>
                  <a:lnTo>
                    <a:pt x="27749" y="18287"/>
                  </a:lnTo>
                  <a:lnTo>
                    <a:pt x="30480" y="21018"/>
                  </a:lnTo>
                  <a:lnTo>
                    <a:pt x="30480" y="24396"/>
                  </a:lnTo>
                  <a:close/>
                </a:path>
                <a:path w="48895" h="48895">
                  <a:moveTo>
                    <a:pt x="48806" y="24396"/>
                  </a:moveTo>
                  <a:lnTo>
                    <a:pt x="46885" y="33876"/>
                  </a:lnTo>
                  <a:lnTo>
                    <a:pt x="41649" y="41619"/>
                  </a:lnTo>
                  <a:lnTo>
                    <a:pt x="33889" y="46840"/>
                  </a:lnTo>
                  <a:lnTo>
                    <a:pt x="24396" y="48755"/>
                  </a:lnTo>
                  <a:lnTo>
                    <a:pt x="14910" y="46840"/>
                  </a:lnTo>
                  <a:lnTo>
                    <a:pt x="7154" y="41619"/>
                  </a:lnTo>
                  <a:lnTo>
                    <a:pt x="1920" y="33876"/>
                  </a:lnTo>
                  <a:lnTo>
                    <a:pt x="0" y="24396"/>
                  </a:lnTo>
                  <a:lnTo>
                    <a:pt x="1920" y="14900"/>
                  </a:lnTo>
                  <a:lnTo>
                    <a:pt x="7154" y="7145"/>
                  </a:lnTo>
                  <a:lnTo>
                    <a:pt x="14910" y="1917"/>
                  </a:lnTo>
                  <a:lnTo>
                    <a:pt x="24396" y="0"/>
                  </a:lnTo>
                  <a:lnTo>
                    <a:pt x="33889" y="1917"/>
                  </a:lnTo>
                  <a:lnTo>
                    <a:pt x="41649" y="7145"/>
                  </a:lnTo>
                  <a:lnTo>
                    <a:pt x="46885" y="14900"/>
                  </a:lnTo>
                  <a:lnTo>
                    <a:pt x="48806" y="2439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6111354" y="6907923"/>
              <a:ext cx="37465" cy="38735"/>
            </a:xfrm>
            <a:custGeom>
              <a:avLst/>
              <a:gdLst/>
              <a:ahLst/>
              <a:cxnLst/>
              <a:rect l="l" t="t" r="r" b="b"/>
              <a:pathLst>
                <a:path w="37464" h="38734">
                  <a:moveTo>
                    <a:pt x="8140" y="38442"/>
                  </a:moveTo>
                  <a:lnTo>
                    <a:pt x="3098" y="33146"/>
                  </a:lnTo>
                  <a:lnTo>
                    <a:pt x="0" y="26009"/>
                  </a:lnTo>
                  <a:lnTo>
                    <a:pt x="0" y="18160"/>
                  </a:lnTo>
                  <a:lnTo>
                    <a:pt x="0" y="11290"/>
                  </a:lnTo>
                  <a:lnTo>
                    <a:pt x="2387" y="5003"/>
                  </a:lnTo>
                  <a:lnTo>
                    <a:pt x="6286" y="0"/>
                  </a:lnTo>
                </a:path>
                <a:path w="37464" h="38734">
                  <a:moveTo>
                    <a:pt x="37223" y="24726"/>
                  </a:moveTo>
                  <a:lnTo>
                    <a:pt x="35382" y="26911"/>
                  </a:lnTo>
                  <a:lnTo>
                    <a:pt x="32562" y="28320"/>
                  </a:lnTo>
                  <a:lnTo>
                    <a:pt x="29476" y="28320"/>
                  </a:lnTo>
                  <a:lnTo>
                    <a:pt x="24993" y="28320"/>
                  </a:lnTo>
                  <a:lnTo>
                    <a:pt x="21170" y="25374"/>
                  </a:lnTo>
                  <a:lnTo>
                    <a:pt x="19850" y="21335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6134747" y="543546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36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23"/>
                  </a:lnTo>
                  <a:lnTo>
                    <a:pt x="2717" y="12179"/>
                  </a:lnTo>
                  <a:lnTo>
                    <a:pt x="9436" y="12179"/>
                  </a:lnTo>
                  <a:lnTo>
                    <a:pt x="12166" y="9423"/>
                  </a:lnTo>
                  <a:lnTo>
                    <a:pt x="12166" y="6070"/>
                  </a:lnTo>
                  <a:lnTo>
                    <a:pt x="12166" y="2717"/>
                  </a:lnTo>
                  <a:lnTo>
                    <a:pt x="94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6116434" y="5417159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30480" y="24371"/>
                  </a:moveTo>
                  <a:lnTo>
                    <a:pt x="30480" y="27724"/>
                  </a:lnTo>
                  <a:lnTo>
                    <a:pt x="27749" y="30479"/>
                  </a:lnTo>
                  <a:lnTo>
                    <a:pt x="24396" y="30479"/>
                  </a:lnTo>
                  <a:lnTo>
                    <a:pt x="21031" y="30479"/>
                  </a:lnTo>
                  <a:lnTo>
                    <a:pt x="18313" y="27724"/>
                  </a:lnTo>
                  <a:lnTo>
                    <a:pt x="18313" y="24371"/>
                  </a:lnTo>
                  <a:lnTo>
                    <a:pt x="18313" y="21018"/>
                  </a:lnTo>
                  <a:lnTo>
                    <a:pt x="21031" y="18300"/>
                  </a:lnTo>
                  <a:lnTo>
                    <a:pt x="24396" y="18300"/>
                  </a:lnTo>
                  <a:lnTo>
                    <a:pt x="27749" y="18300"/>
                  </a:lnTo>
                  <a:lnTo>
                    <a:pt x="30480" y="21018"/>
                  </a:lnTo>
                  <a:lnTo>
                    <a:pt x="30480" y="24371"/>
                  </a:lnTo>
                  <a:close/>
                </a:path>
                <a:path w="48895" h="48895">
                  <a:moveTo>
                    <a:pt x="48806" y="24371"/>
                  </a:moveTo>
                  <a:lnTo>
                    <a:pt x="46885" y="33861"/>
                  </a:lnTo>
                  <a:lnTo>
                    <a:pt x="41649" y="41603"/>
                  </a:lnTo>
                  <a:lnTo>
                    <a:pt x="33889" y="46818"/>
                  </a:lnTo>
                  <a:lnTo>
                    <a:pt x="24396" y="48729"/>
                  </a:lnTo>
                  <a:lnTo>
                    <a:pt x="14910" y="46818"/>
                  </a:lnTo>
                  <a:lnTo>
                    <a:pt x="7154" y="41603"/>
                  </a:lnTo>
                  <a:lnTo>
                    <a:pt x="1920" y="33861"/>
                  </a:lnTo>
                  <a:lnTo>
                    <a:pt x="0" y="24371"/>
                  </a:lnTo>
                  <a:lnTo>
                    <a:pt x="1920" y="14884"/>
                  </a:lnTo>
                  <a:lnTo>
                    <a:pt x="7154" y="7137"/>
                  </a:lnTo>
                  <a:lnTo>
                    <a:pt x="14910" y="1914"/>
                  </a:lnTo>
                  <a:lnTo>
                    <a:pt x="24396" y="0"/>
                  </a:lnTo>
                  <a:lnTo>
                    <a:pt x="33889" y="1914"/>
                  </a:lnTo>
                  <a:lnTo>
                    <a:pt x="41649" y="7137"/>
                  </a:lnTo>
                  <a:lnTo>
                    <a:pt x="46885" y="14884"/>
                  </a:lnTo>
                  <a:lnTo>
                    <a:pt x="48806" y="2437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6111354" y="5423407"/>
              <a:ext cx="37465" cy="38735"/>
            </a:xfrm>
            <a:custGeom>
              <a:avLst/>
              <a:gdLst/>
              <a:ahLst/>
              <a:cxnLst/>
              <a:rect l="l" t="t" r="r" b="b"/>
              <a:pathLst>
                <a:path w="37464" h="38735">
                  <a:moveTo>
                    <a:pt x="8140" y="38392"/>
                  </a:moveTo>
                  <a:lnTo>
                    <a:pt x="3098" y="33134"/>
                  </a:lnTo>
                  <a:lnTo>
                    <a:pt x="0" y="25984"/>
                  </a:lnTo>
                  <a:lnTo>
                    <a:pt x="0" y="18122"/>
                  </a:lnTo>
                  <a:lnTo>
                    <a:pt x="0" y="11277"/>
                  </a:lnTo>
                  <a:lnTo>
                    <a:pt x="2387" y="4978"/>
                  </a:lnTo>
                  <a:lnTo>
                    <a:pt x="6286" y="0"/>
                  </a:lnTo>
                </a:path>
                <a:path w="37464" h="38735">
                  <a:moveTo>
                    <a:pt x="37223" y="24701"/>
                  </a:moveTo>
                  <a:lnTo>
                    <a:pt x="35382" y="26885"/>
                  </a:lnTo>
                  <a:lnTo>
                    <a:pt x="32562" y="28270"/>
                  </a:lnTo>
                  <a:lnTo>
                    <a:pt x="29476" y="28270"/>
                  </a:lnTo>
                  <a:lnTo>
                    <a:pt x="24993" y="28270"/>
                  </a:lnTo>
                  <a:lnTo>
                    <a:pt x="21170" y="25374"/>
                  </a:lnTo>
                  <a:lnTo>
                    <a:pt x="19850" y="21323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6944156" y="679462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636" y="19824"/>
                  </a:moveTo>
                  <a:lnTo>
                    <a:pt x="38076" y="27538"/>
                  </a:lnTo>
                  <a:lnTo>
                    <a:pt x="33824" y="33835"/>
                  </a:lnTo>
                  <a:lnTo>
                    <a:pt x="27522" y="38080"/>
                  </a:lnTo>
                  <a:lnTo>
                    <a:pt x="19812" y="39636"/>
                  </a:lnTo>
                  <a:lnTo>
                    <a:pt x="12103" y="38080"/>
                  </a:lnTo>
                  <a:lnTo>
                    <a:pt x="5805" y="33835"/>
                  </a:lnTo>
                  <a:lnTo>
                    <a:pt x="1557" y="27538"/>
                  </a:lnTo>
                  <a:lnTo>
                    <a:pt x="0" y="19824"/>
                  </a:lnTo>
                  <a:lnTo>
                    <a:pt x="1557" y="12114"/>
                  </a:lnTo>
                  <a:lnTo>
                    <a:pt x="5805" y="5811"/>
                  </a:lnTo>
                  <a:lnTo>
                    <a:pt x="12103" y="1559"/>
                  </a:lnTo>
                  <a:lnTo>
                    <a:pt x="19812" y="0"/>
                  </a:lnTo>
                  <a:lnTo>
                    <a:pt x="27522" y="1559"/>
                  </a:lnTo>
                  <a:lnTo>
                    <a:pt x="33824" y="5811"/>
                  </a:lnTo>
                  <a:lnTo>
                    <a:pt x="38076" y="12114"/>
                  </a:lnTo>
                  <a:lnTo>
                    <a:pt x="39636" y="1982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6937070" y="6787565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784" y="26885"/>
                  </a:moveTo>
                  <a:lnTo>
                    <a:pt x="51673" y="37359"/>
                  </a:lnTo>
                  <a:lnTo>
                    <a:pt x="45913" y="45913"/>
                  </a:lnTo>
                  <a:lnTo>
                    <a:pt x="37368" y="51681"/>
                  </a:lnTo>
                  <a:lnTo>
                    <a:pt x="26898" y="53797"/>
                  </a:lnTo>
                  <a:lnTo>
                    <a:pt x="16421" y="51681"/>
                  </a:lnTo>
                  <a:lnTo>
                    <a:pt x="7872" y="45913"/>
                  </a:lnTo>
                  <a:lnTo>
                    <a:pt x="2111" y="37359"/>
                  </a:lnTo>
                  <a:lnTo>
                    <a:pt x="0" y="26885"/>
                  </a:lnTo>
                  <a:lnTo>
                    <a:pt x="2111" y="16416"/>
                  </a:lnTo>
                  <a:lnTo>
                    <a:pt x="7872" y="7870"/>
                  </a:lnTo>
                  <a:lnTo>
                    <a:pt x="16421" y="2111"/>
                  </a:lnTo>
                  <a:lnTo>
                    <a:pt x="26898" y="0"/>
                  </a:lnTo>
                  <a:lnTo>
                    <a:pt x="37368" y="2111"/>
                  </a:lnTo>
                  <a:lnTo>
                    <a:pt x="45913" y="7870"/>
                  </a:lnTo>
                  <a:lnTo>
                    <a:pt x="51673" y="16416"/>
                  </a:lnTo>
                  <a:lnTo>
                    <a:pt x="53784" y="2688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7020991" y="679462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674" y="19824"/>
                  </a:moveTo>
                  <a:lnTo>
                    <a:pt x="38112" y="27538"/>
                  </a:lnTo>
                  <a:lnTo>
                    <a:pt x="33856" y="33835"/>
                  </a:lnTo>
                  <a:lnTo>
                    <a:pt x="27550" y="38080"/>
                  </a:lnTo>
                  <a:lnTo>
                    <a:pt x="19837" y="39636"/>
                  </a:lnTo>
                  <a:lnTo>
                    <a:pt x="12119" y="38080"/>
                  </a:lnTo>
                  <a:lnTo>
                    <a:pt x="5813" y="33835"/>
                  </a:lnTo>
                  <a:lnTo>
                    <a:pt x="1560" y="27538"/>
                  </a:lnTo>
                  <a:lnTo>
                    <a:pt x="0" y="19824"/>
                  </a:lnTo>
                  <a:lnTo>
                    <a:pt x="1560" y="12114"/>
                  </a:lnTo>
                  <a:lnTo>
                    <a:pt x="5813" y="5811"/>
                  </a:lnTo>
                  <a:lnTo>
                    <a:pt x="12119" y="1559"/>
                  </a:lnTo>
                  <a:lnTo>
                    <a:pt x="19837" y="0"/>
                  </a:lnTo>
                  <a:lnTo>
                    <a:pt x="27550" y="1559"/>
                  </a:lnTo>
                  <a:lnTo>
                    <a:pt x="33856" y="5811"/>
                  </a:lnTo>
                  <a:lnTo>
                    <a:pt x="38112" y="12114"/>
                  </a:lnTo>
                  <a:lnTo>
                    <a:pt x="39674" y="1982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7013905" y="6787565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09" y="26885"/>
                  </a:moveTo>
                  <a:lnTo>
                    <a:pt x="51698" y="37359"/>
                  </a:lnTo>
                  <a:lnTo>
                    <a:pt x="45939" y="45913"/>
                  </a:lnTo>
                  <a:lnTo>
                    <a:pt x="37393" y="51681"/>
                  </a:lnTo>
                  <a:lnTo>
                    <a:pt x="26924" y="53797"/>
                  </a:lnTo>
                  <a:lnTo>
                    <a:pt x="16448" y="51681"/>
                  </a:lnTo>
                  <a:lnTo>
                    <a:pt x="7889" y="45913"/>
                  </a:lnTo>
                  <a:lnTo>
                    <a:pt x="2117" y="37359"/>
                  </a:lnTo>
                  <a:lnTo>
                    <a:pt x="0" y="26885"/>
                  </a:lnTo>
                  <a:lnTo>
                    <a:pt x="2117" y="16416"/>
                  </a:lnTo>
                  <a:lnTo>
                    <a:pt x="7889" y="7870"/>
                  </a:lnTo>
                  <a:lnTo>
                    <a:pt x="16448" y="2111"/>
                  </a:lnTo>
                  <a:lnTo>
                    <a:pt x="26924" y="0"/>
                  </a:lnTo>
                  <a:lnTo>
                    <a:pt x="37393" y="2111"/>
                  </a:lnTo>
                  <a:lnTo>
                    <a:pt x="45939" y="7870"/>
                  </a:lnTo>
                  <a:lnTo>
                    <a:pt x="51698" y="16416"/>
                  </a:lnTo>
                  <a:lnTo>
                    <a:pt x="53809" y="2688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6428943" y="7013905"/>
              <a:ext cx="670560" cy="0"/>
            </a:xfrm>
            <a:custGeom>
              <a:avLst/>
              <a:gdLst/>
              <a:ahLst/>
              <a:cxnLst/>
              <a:rect l="l" t="t" r="r" b="b"/>
              <a:pathLst>
                <a:path w="670559">
                  <a:moveTo>
                    <a:pt x="0" y="0"/>
                  </a:moveTo>
                  <a:lnTo>
                    <a:pt x="67042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6667042" y="671470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4267" y="0"/>
                  </a:moveTo>
                  <a:lnTo>
                    <a:pt x="1257" y="0"/>
                  </a:lnTo>
                  <a:lnTo>
                    <a:pt x="0" y="1244"/>
                  </a:lnTo>
                  <a:lnTo>
                    <a:pt x="0" y="4267"/>
                  </a:lnTo>
                  <a:lnTo>
                    <a:pt x="1257" y="5511"/>
                  </a:lnTo>
                  <a:lnTo>
                    <a:pt x="4267" y="5511"/>
                  </a:lnTo>
                  <a:lnTo>
                    <a:pt x="5486" y="4267"/>
                  </a:lnTo>
                  <a:lnTo>
                    <a:pt x="5486" y="2755"/>
                  </a:lnTo>
                  <a:lnTo>
                    <a:pt x="5486" y="1244"/>
                  </a:lnTo>
                  <a:lnTo>
                    <a:pt x="42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6667042" y="671470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486" y="2755"/>
                  </a:moveTo>
                  <a:lnTo>
                    <a:pt x="5486" y="4267"/>
                  </a:lnTo>
                  <a:lnTo>
                    <a:pt x="4267" y="5511"/>
                  </a:lnTo>
                  <a:lnTo>
                    <a:pt x="2768" y="5511"/>
                  </a:lnTo>
                  <a:lnTo>
                    <a:pt x="1257" y="5511"/>
                  </a:lnTo>
                  <a:lnTo>
                    <a:pt x="0" y="4267"/>
                  </a:lnTo>
                  <a:lnTo>
                    <a:pt x="0" y="2755"/>
                  </a:lnTo>
                  <a:lnTo>
                    <a:pt x="0" y="1244"/>
                  </a:lnTo>
                  <a:lnTo>
                    <a:pt x="1257" y="0"/>
                  </a:lnTo>
                  <a:lnTo>
                    <a:pt x="2768" y="0"/>
                  </a:lnTo>
                  <a:lnTo>
                    <a:pt x="4267" y="0"/>
                  </a:lnTo>
                  <a:lnTo>
                    <a:pt x="5486" y="1244"/>
                  </a:lnTo>
                  <a:lnTo>
                    <a:pt x="5486" y="275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6811175" y="671470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4254" y="0"/>
                  </a:moveTo>
                  <a:lnTo>
                    <a:pt x="1206" y="0"/>
                  </a:lnTo>
                  <a:lnTo>
                    <a:pt x="0" y="1244"/>
                  </a:lnTo>
                  <a:lnTo>
                    <a:pt x="0" y="4267"/>
                  </a:lnTo>
                  <a:lnTo>
                    <a:pt x="1206" y="5511"/>
                  </a:lnTo>
                  <a:lnTo>
                    <a:pt x="4254" y="5511"/>
                  </a:lnTo>
                  <a:lnTo>
                    <a:pt x="5486" y="4267"/>
                  </a:lnTo>
                  <a:lnTo>
                    <a:pt x="5486" y="2755"/>
                  </a:lnTo>
                  <a:lnTo>
                    <a:pt x="5486" y="1244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6035294" y="6714705"/>
              <a:ext cx="1053465" cy="298450"/>
            </a:xfrm>
            <a:custGeom>
              <a:avLst/>
              <a:gdLst/>
              <a:ahLst/>
              <a:cxnLst/>
              <a:rect l="l" t="t" r="r" b="b"/>
              <a:pathLst>
                <a:path w="1053465" h="298450">
                  <a:moveTo>
                    <a:pt x="781367" y="2755"/>
                  </a:moveTo>
                  <a:lnTo>
                    <a:pt x="781367" y="4267"/>
                  </a:lnTo>
                  <a:lnTo>
                    <a:pt x="780135" y="5511"/>
                  </a:lnTo>
                  <a:lnTo>
                    <a:pt x="778624" y="5511"/>
                  </a:lnTo>
                  <a:lnTo>
                    <a:pt x="777087" y="5511"/>
                  </a:lnTo>
                  <a:lnTo>
                    <a:pt x="775881" y="4267"/>
                  </a:lnTo>
                  <a:lnTo>
                    <a:pt x="775881" y="2755"/>
                  </a:lnTo>
                  <a:lnTo>
                    <a:pt x="775881" y="1244"/>
                  </a:lnTo>
                  <a:lnTo>
                    <a:pt x="777087" y="0"/>
                  </a:lnTo>
                  <a:lnTo>
                    <a:pt x="778624" y="0"/>
                  </a:lnTo>
                  <a:lnTo>
                    <a:pt x="780135" y="0"/>
                  </a:lnTo>
                  <a:lnTo>
                    <a:pt x="781367" y="1244"/>
                  </a:lnTo>
                  <a:lnTo>
                    <a:pt x="781367" y="2755"/>
                  </a:lnTo>
                  <a:close/>
                </a:path>
                <a:path w="1053465" h="298450">
                  <a:moveTo>
                    <a:pt x="1053096" y="297827"/>
                  </a:moveTo>
                  <a:lnTo>
                    <a:pt x="1053096" y="264896"/>
                  </a:lnTo>
                  <a:lnTo>
                    <a:pt x="397090" y="264896"/>
                  </a:lnTo>
                  <a:lnTo>
                    <a:pt x="397090" y="297827"/>
                  </a:lnTo>
                </a:path>
                <a:path w="1053465" h="298450">
                  <a:moveTo>
                    <a:pt x="324827" y="297827"/>
                  </a:moveTo>
                  <a:lnTo>
                    <a:pt x="324827" y="264896"/>
                  </a:lnTo>
                  <a:lnTo>
                    <a:pt x="0" y="264896"/>
                  </a:lnTo>
                  <a:lnTo>
                    <a:pt x="0" y="297827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6424155" y="6994702"/>
              <a:ext cx="10160" cy="44450"/>
            </a:xfrm>
            <a:custGeom>
              <a:avLst/>
              <a:gdLst/>
              <a:ahLst/>
              <a:cxnLst/>
              <a:rect l="l" t="t" r="r" b="b"/>
              <a:pathLst>
                <a:path w="10160" h="44450">
                  <a:moveTo>
                    <a:pt x="9601" y="0"/>
                  </a:moveTo>
                  <a:lnTo>
                    <a:pt x="0" y="0"/>
                  </a:lnTo>
                  <a:lnTo>
                    <a:pt x="0" y="43903"/>
                  </a:lnTo>
                  <a:lnTo>
                    <a:pt x="9601" y="43903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6415925" y="6932942"/>
              <a:ext cx="18415" cy="106045"/>
            </a:xfrm>
            <a:custGeom>
              <a:avLst/>
              <a:gdLst/>
              <a:ahLst/>
              <a:cxnLst/>
              <a:rect l="l" t="t" r="r" b="b"/>
              <a:pathLst>
                <a:path w="18414" h="106045">
                  <a:moveTo>
                    <a:pt x="8229" y="61760"/>
                  </a:moveTo>
                  <a:lnTo>
                    <a:pt x="17843" y="61760"/>
                  </a:lnTo>
                  <a:lnTo>
                    <a:pt x="17843" y="105663"/>
                  </a:lnTo>
                  <a:lnTo>
                    <a:pt x="8229" y="105663"/>
                  </a:lnTo>
                  <a:lnTo>
                    <a:pt x="8229" y="61760"/>
                  </a:lnTo>
                  <a:close/>
                </a:path>
                <a:path w="18414" h="106045">
                  <a:moveTo>
                    <a:pt x="0" y="60375"/>
                  </a:moveTo>
                  <a:lnTo>
                    <a:pt x="8229" y="60375"/>
                  </a:lnTo>
                  <a:lnTo>
                    <a:pt x="8229" y="0"/>
                  </a:lnTo>
                  <a:lnTo>
                    <a:pt x="0" y="0"/>
                  </a:lnTo>
                  <a:lnTo>
                    <a:pt x="0" y="60375"/>
                  </a:lnTo>
                  <a:close/>
                </a:path>
                <a:path w="18414" h="106045">
                  <a:moveTo>
                    <a:pt x="1397" y="69989"/>
                  </a:moveTo>
                  <a:lnTo>
                    <a:pt x="1397" y="85089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6763118" y="7011161"/>
              <a:ext cx="44450" cy="33020"/>
            </a:xfrm>
            <a:custGeom>
              <a:avLst/>
              <a:gdLst/>
              <a:ahLst/>
              <a:cxnLst/>
              <a:rect l="l" t="t" r="r" b="b"/>
              <a:pathLst>
                <a:path w="44450" h="33020">
                  <a:moveTo>
                    <a:pt x="43929" y="0"/>
                  </a:moveTo>
                  <a:lnTo>
                    <a:pt x="0" y="0"/>
                  </a:lnTo>
                  <a:lnTo>
                    <a:pt x="0" y="32931"/>
                  </a:lnTo>
                  <a:lnTo>
                    <a:pt x="43929" y="32931"/>
                  </a:lnTo>
                  <a:lnTo>
                    <a:pt x="4392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6095784" y="7011161"/>
              <a:ext cx="995680" cy="33020"/>
            </a:xfrm>
            <a:custGeom>
              <a:avLst/>
              <a:gdLst/>
              <a:ahLst/>
              <a:cxnLst/>
              <a:rect l="l" t="t" r="r" b="b"/>
              <a:pathLst>
                <a:path w="995679" h="33020">
                  <a:moveTo>
                    <a:pt x="667334" y="0"/>
                  </a:moveTo>
                  <a:lnTo>
                    <a:pt x="711276" y="0"/>
                  </a:lnTo>
                  <a:lnTo>
                    <a:pt x="711276" y="32931"/>
                  </a:lnTo>
                  <a:lnTo>
                    <a:pt x="667334" y="32931"/>
                  </a:lnTo>
                  <a:lnTo>
                    <a:pt x="667334" y="0"/>
                  </a:lnTo>
                  <a:close/>
                </a:path>
                <a:path w="995679" h="33020">
                  <a:moveTo>
                    <a:pt x="696188" y="16471"/>
                  </a:moveTo>
                  <a:lnTo>
                    <a:pt x="696188" y="20256"/>
                  </a:lnTo>
                  <a:lnTo>
                    <a:pt x="693102" y="23329"/>
                  </a:lnTo>
                  <a:lnTo>
                    <a:pt x="689317" y="23329"/>
                  </a:lnTo>
                  <a:lnTo>
                    <a:pt x="685495" y="23329"/>
                  </a:lnTo>
                  <a:lnTo>
                    <a:pt x="682447" y="20256"/>
                  </a:lnTo>
                  <a:lnTo>
                    <a:pt x="682447" y="16471"/>
                  </a:lnTo>
                  <a:lnTo>
                    <a:pt x="682447" y="12687"/>
                  </a:lnTo>
                  <a:lnTo>
                    <a:pt x="685495" y="9601"/>
                  </a:lnTo>
                  <a:lnTo>
                    <a:pt x="689317" y="9601"/>
                  </a:lnTo>
                  <a:lnTo>
                    <a:pt x="693102" y="9601"/>
                  </a:lnTo>
                  <a:lnTo>
                    <a:pt x="696188" y="12687"/>
                  </a:lnTo>
                  <a:lnTo>
                    <a:pt x="696188" y="16471"/>
                  </a:lnTo>
                  <a:close/>
                </a:path>
                <a:path w="995679" h="33020">
                  <a:moveTo>
                    <a:pt x="962406" y="19202"/>
                  </a:moveTo>
                  <a:lnTo>
                    <a:pt x="957769" y="21883"/>
                  </a:lnTo>
                  <a:lnTo>
                    <a:pt x="945124" y="24066"/>
                  </a:lnTo>
                  <a:lnTo>
                    <a:pt x="926369" y="25535"/>
                  </a:lnTo>
                  <a:lnTo>
                    <a:pt x="903401" y="26073"/>
                  </a:lnTo>
                  <a:lnTo>
                    <a:pt x="880430" y="25535"/>
                  </a:lnTo>
                  <a:lnTo>
                    <a:pt x="861666" y="24066"/>
                  </a:lnTo>
                  <a:lnTo>
                    <a:pt x="849012" y="21883"/>
                  </a:lnTo>
                  <a:lnTo>
                    <a:pt x="844372" y="19202"/>
                  </a:lnTo>
                  <a:lnTo>
                    <a:pt x="849012" y="16534"/>
                  </a:lnTo>
                  <a:lnTo>
                    <a:pt x="861666" y="14354"/>
                  </a:lnTo>
                  <a:lnTo>
                    <a:pt x="880430" y="12883"/>
                  </a:lnTo>
                  <a:lnTo>
                    <a:pt x="903401" y="12344"/>
                  </a:lnTo>
                  <a:lnTo>
                    <a:pt x="926369" y="12883"/>
                  </a:lnTo>
                  <a:lnTo>
                    <a:pt x="945124" y="14354"/>
                  </a:lnTo>
                  <a:lnTo>
                    <a:pt x="957769" y="16534"/>
                  </a:lnTo>
                  <a:lnTo>
                    <a:pt x="962406" y="19202"/>
                  </a:lnTo>
                  <a:close/>
                </a:path>
                <a:path w="995679" h="33020">
                  <a:moveTo>
                    <a:pt x="801204" y="17843"/>
                  </a:moveTo>
                  <a:lnTo>
                    <a:pt x="798128" y="19616"/>
                  </a:lnTo>
                  <a:lnTo>
                    <a:pt x="789736" y="21066"/>
                  </a:lnTo>
                  <a:lnTo>
                    <a:pt x="777287" y="22044"/>
                  </a:lnTo>
                  <a:lnTo>
                    <a:pt x="762038" y="22402"/>
                  </a:lnTo>
                  <a:lnTo>
                    <a:pt x="746793" y="22044"/>
                  </a:lnTo>
                  <a:lnTo>
                    <a:pt x="734344" y="21066"/>
                  </a:lnTo>
                  <a:lnTo>
                    <a:pt x="725949" y="19616"/>
                  </a:lnTo>
                  <a:lnTo>
                    <a:pt x="722871" y="17843"/>
                  </a:lnTo>
                  <a:lnTo>
                    <a:pt x="725949" y="16066"/>
                  </a:lnTo>
                  <a:lnTo>
                    <a:pt x="734344" y="14622"/>
                  </a:lnTo>
                  <a:lnTo>
                    <a:pt x="746793" y="13651"/>
                  </a:lnTo>
                  <a:lnTo>
                    <a:pt x="762038" y="13296"/>
                  </a:lnTo>
                  <a:lnTo>
                    <a:pt x="777287" y="13651"/>
                  </a:lnTo>
                  <a:lnTo>
                    <a:pt x="789736" y="14622"/>
                  </a:lnTo>
                  <a:lnTo>
                    <a:pt x="798128" y="16066"/>
                  </a:lnTo>
                  <a:lnTo>
                    <a:pt x="801204" y="17843"/>
                  </a:lnTo>
                  <a:close/>
                </a:path>
                <a:path w="995679" h="33020">
                  <a:moveTo>
                    <a:pt x="644740" y="17843"/>
                  </a:moveTo>
                  <a:lnTo>
                    <a:pt x="641664" y="19616"/>
                  </a:lnTo>
                  <a:lnTo>
                    <a:pt x="633274" y="21066"/>
                  </a:lnTo>
                  <a:lnTo>
                    <a:pt x="620828" y="22044"/>
                  </a:lnTo>
                  <a:lnTo>
                    <a:pt x="605586" y="22402"/>
                  </a:lnTo>
                  <a:lnTo>
                    <a:pt x="590344" y="22044"/>
                  </a:lnTo>
                  <a:lnTo>
                    <a:pt x="577899" y="21066"/>
                  </a:lnTo>
                  <a:lnTo>
                    <a:pt x="569509" y="19616"/>
                  </a:lnTo>
                  <a:lnTo>
                    <a:pt x="566432" y="17843"/>
                  </a:lnTo>
                  <a:lnTo>
                    <a:pt x="569509" y="16066"/>
                  </a:lnTo>
                  <a:lnTo>
                    <a:pt x="577899" y="14622"/>
                  </a:lnTo>
                  <a:lnTo>
                    <a:pt x="590344" y="13651"/>
                  </a:lnTo>
                  <a:lnTo>
                    <a:pt x="605586" y="13296"/>
                  </a:lnTo>
                  <a:lnTo>
                    <a:pt x="620828" y="13651"/>
                  </a:lnTo>
                  <a:lnTo>
                    <a:pt x="633274" y="14622"/>
                  </a:lnTo>
                  <a:lnTo>
                    <a:pt x="641664" y="16066"/>
                  </a:lnTo>
                  <a:lnTo>
                    <a:pt x="644740" y="17843"/>
                  </a:lnTo>
                  <a:close/>
                </a:path>
                <a:path w="995679" h="33020">
                  <a:moveTo>
                    <a:pt x="976109" y="19202"/>
                  </a:moveTo>
                  <a:lnTo>
                    <a:pt x="970397" y="22495"/>
                  </a:lnTo>
                  <a:lnTo>
                    <a:pt x="954819" y="25184"/>
                  </a:lnTo>
                  <a:lnTo>
                    <a:pt x="931709" y="26996"/>
                  </a:lnTo>
                  <a:lnTo>
                    <a:pt x="903401" y="27660"/>
                  </a:lnTo>
                  <a:lnTo>
                    <a:pt x="875103" y="26996"/>
                  </a:lnTo>
                  <a:lnTo>
                    <a:pt x="851987" y="25184"/>
                  </a:lnTo>
                  <a:lnTo>
                    <a:pt x="836398" y="22495"/>
                  </a:lnTo>
                  <a:lnTo>
                    <a:pt x="830681" y="19202"/>
                  </a:lnTo>
                  <a:lnTo>
                    <a:pt x="836398" y="15916"/>
                  </a:lnTo>
                  <a:lnTo>
                    <a:pt x="851987" y="13231"/>
                  </a:lnTo>
                  <a:lnTo>
                    <a:pt x="875103" y="11421"/>
                  </a:lnTo>
                  <a:lnTo>
                    <a:pt x="903401" y="10756"/>
                  </a:lnTo>
                  <a:lnTo>
                    <a:pt x="931709" y="11421"/>
                  </a:lnTo>
                  <a:lnTo>
                    <a:pt x="954819" y="13231"/>
                  </a:lnTo>
                  <a:lnTo>
                    <a:pt x="970397" y="15916"/>
                  </a:lnTo>
                  <a:lnTo>
                    <a:pt x="976109" y="19202"/>
                  </a:lnTo>
                  <a:close/>
                </a:path>
                <a:path w="995679" h="33020">
                  <a:moveTo>
                    <a:pt x="995286" y="19202"/>
                  </a:moveTo>
                  <a:lnTo>
                    <a:pt x="988062" y="23371"/>
                  </a:lnTo>
                  <a:lnTo>
                    <a:pt x="968365" y="26774"/>
                  </a:lnTo>
                  <a:lnTo>
                    <a:pt x="939157" y="29067"/>
                  </a:lnTo>
                  <a:lnTo>
                    <a:pt x="903401" y="29908"/>
                  </a:lnTo>
                  <a:lnTo>
                    <a:pt x="867640" y="29067"/>
                  </a:lnTo>
                  <a:lnTo>
                    <a:pt x="838447" y="26774"/>
                  </a:lnTo>
                  <a:lnTo>
                    <a:pt x="818769" y="23371"/>
                  </a:lnTo>
                  <a:lnTo>
                    <a:pt x="811555" y="19202"/>
                  </a:lnTo>
                  <a:lnTo>
                    <a:pt x="818769" y="15049"/>
                  </a:lnTo>
                  <a:lnTo>
                    <a:pt x="838447" y="11658"/>
                  </a:lnTo>
                  <a:lnTo>
                    <a:pt x="867640" y="9372"/>
                  </a:lnTo>
                  <a:lnTo>
                    <a:pt x="903401" y="8534"/>
                  </a:lnTo>
                  <a:lnTo>
                    <a:pt x="939157" y="9372"/>
                  </a:lnTo>
                  <a:lnTo>
                    <a:pt x="968365" y="11658"/>
                  </a:lnTo>
                  <a:lnTo>
                    <a:pt x="988062" y="15049"/>
                  </a:lnTo>
                  <a:lnTo>
                    <a:pt x="995286" y="19202"/>
                  </a:lnTo>
                  <a:close/>
                </a:path>
                <a:path w="995679" h="33020">
                  <a:moveTo>
                    <a:pt x="517829" y="19202"/>
                  </a:moveTo>
                  <a:lnTo>
                    <a:pt x="513192" y="21883"/>
                  </a:lnTo>
                  <a:lnTo>
                    <a:pt x="500545" y="24066"/>
                  </a:lnTo>
                  <a:lnTo>
                    <a:pt x="481782" y="25535"/>
                  </a:lnTo>
                  <a:lnTo>
                    <a:pt x="458800" y="26073"/>
                  </a:lnTo>
                  <a:lnTo>
                    <a:pt x="435839" y="25535"/>
                  </a:lnTo>
                  <a:lnTo>
                    <a:pt x="417088" y="24066"/>
                  </a:lnTo>
                  <a:lnTo>
                    <a:pt x="404445" y="21883"/>
                  </a:lnTo>
                  <a:lnTo>
                    <a:pt x="399808" y="19202"/>
                  </a:lnTo>
                  <a:lnTo>
                    <a:pt x="404445" y="16534"/>
                  </a:lnTo>
                  <a:lnTo>
                    <a:pt x="417088" y="14354"/>
                  </a:lnTo>
                  <a:lnTo>
                    <a:pt x="435839" y="12883"/>
                  </a:lnTo>
                  <a:lnTo>
                    <a:pt x="458800" y="12344"/>
                  </a:lnTo>
                  <a:lnTo>
                    <a:pt x="481782" y="12883"/>
                  </a:lnTo>
                  <a:lnTo>
                    <a:pt x="500545" y="14354"/>
                  </a:lnTo>
                  <a:lnTo>
                    <a:pt x="513192" y="16534"/>
                  </a:lnTo>
                  <a:lnTo>
                    <a:pt x="517829" y="19202"/>
                  </a:lnTo>
                  <a:close/>
                </a:path>
                <a:path w="995679" h="33020">
                  <a:moveTo>
                    <a:pt x="531558" y="19202"/>
                  </a:moveTo>
                  <a:lnTo>
                    <a:pt x="525840" y="22495"/>
                  </a:lnTo>
                  <a:lnTo>
                    <a:pt x="510247" y="25184"/>
                  </a:lnTo>
                  <a:lnTo>
                    <a:pt x="487120" y="26996"/>
                  </a:lnTo>
                  <a:lnTo>
                    <a:pt x="458800" y="27660"/>
                  </a:lnTo>
                  <a:lnTo>
                    <a:pt x="430514" y="26996"/>
                  </a:lnTo>
                  <a:lnTo>
                    <a:pt x="407415" y="25184"/>
                  </a:lnTo>
                  <a:lnTo>
                    <a:pt x="391841" y="22495"/>
                  </a:lnTo>
                  <a:lnTo>
                    <a:pt x="386130" y="19202"/>
                  </a:lnTo>
                  <a:lnTo>
                    <a:pt x="391841" y="15916"/>
                  </a:lnTo>
                  <a:lnTo>
                    <a:pt x="407415" y="13231"/>
                  </a:lnTo>
                  <a:lnTo>
                    <a:pt x="430514" y="11421"/>
                  </a:lnTo>
                  <a:lnTo>
                    <a:pt x="458800" y="10756"/>
                  </a:lnTo>
                  <a:lnTo>
                    <a:pt x="487120" y="11421"/>
                  </a:lnTo>
                  <a:lnTo>
                    <a:pt x="510247" y="13231"/>
                  </a:lnTo>
                  <a:lnTo>
                    <a:pt x="525840" y="15916"/>
                  </a:lnTo>
                  <a:lnTo>
                    <a:pt x="531558" y="19202"/>
                  </a:lnTo>
                  <a:close/>
                </a:path>
                <a:path w="995679" h="33020">
                  <a:moveTo>
                    <a:pt x="550684" y="19202"/>
                  </a:moveTo>
                  <a:lnTo>
                    <a:pt x="543464" y="23371"/>
                  </a:lnTo>
                  <a:lnTo>
                    <a:pt x="523773" y="26774"/>
                  </a:lnTo>
                  <a:lnTo>
                    <a:pt x="494566" y="29067"/>
                  </a:lnTo>
                  <a:lnTo>
                    <a:pt x="458800" y="29908"/>
                  </a:lnTo>
                  <a:lnTo>
                    <a:pt x="423058" y="29067"/>
                  </a:lnTo>
                  <a:lnTo>
                    <a:pt x="393858" y="26774"/>
                  </a:lnTo>
                  <a:lnTo>
                    <a:pt x="374164" y="23371"/>
                  </a:lnTo>
                  <a:lnTo>
                    <a:pt x="366941" y="19202"/>
                  </a:lnTo>
                  <a:lnTo>
                    <a:pt x="374164" y="15049"/>
                  </a:lnTo>
                  <a:lnTo>
                    <a:pt x="393858" y="11658"/>
                  </a:lnTo>
                  <a:lnTo>
                    <a:pt x="423058" y="9372"/>
                  </a:lnTo>
                  <a:lnTo>
                    <a:pt x="458800" y="8534"/>
                  </a:lnTo>
                  <a:lnTo>
                    <a:pt x="494566" y="9372"/>
                  </a:lnTo>
                  <a:lnTo>
                    <a:pt x="523773" y="11658"/>
                  </a:lnTo>
                  <a:lnTo>
                    <a:pt x="543464" y="15049"/>
                  </a:lnTo>
                  <a:lnTo>
                    <a:pt x="550684" y="19202"/>
                  </a:lnTo>
                  <a:close/>
                </a:path>
                <a:path w="995679" h="33020">
                  <a:moveTo>
                    <a:pt x="150863" y="19202"/>
                  </a:moveTo>
                  <a:lnTo>
                    <a:pt x="146230" y="21883"/>
                  </a:lnTo>
                  <a:lnTo>
                    <a:pt x="133592" y="24066"/>
                  </a:lnTo>
                  <a:lnTo>
                    <a:pt x="114842" y="25535"/>
                  </a:lnTo>
                  <a:lnTo>
                    <a:pt x="91871" y="26073"/>
                  </a:lnTo>
                  <a:lnTo>
                    <a:pt x="68886" y="25535"/>
                  </a:lnTo>
                  <a:lnTo>
                    <a:pt x="50128" y="24066"/>
                  </a:lnTo>
                  <a:lnTo>
                    <a:pt x="37488" y="21883"/>
                  </a:lnTo>
                  <a:lnTo>
                    <a:pt x="32854" y="19202"/>
                  </a:lnTo>
                  <a:lnTo>
                    <a:pt x="37488" y="16534"/>
                  </a:lnTo>
                  <a:lnTo>
                    <a:pt x="50128" y="14354"/>
                  </a:lnTo>
                  <a:lnTo>
                    <a:pt x="68886" y="12883"/>
                  </a:lnTo>
                  <a:lnTo>
                    <a:pt x="91871" y="12344"/>
                  </a:lnTo>
                  <a:lnTo>
                    <a:pt x="114842" y="12883"/>
                  </a:lnTo>
                  <a:lnTo>
                    <a:pt x="133592" y="14354"/>
                  </a:lnTo>
                  <a:lnTo>
                    <a:pt x="146230" y="16534"/>
                  </a:lnTo>
                  <a:lnTo>
                    <a:pt x="150863" y="19202"/>
                  </a:lnTo>
                  <a:close/>
                </a:path>
                <a:path w="995679" h="33020">
                  <a:moveTo>
                    <a:pt x="164604" y="19202"/>
                  </a:moveTo>
                  <a:lnTo>
                    <a:pt x="158887" y="22495"/>
                  </a:lnTo>
                  <a:lnTo>
                    <a:pt x="143297" y="25184"/>
                  </a:lnTo>
                  <a:lnTo>
                    <a:pt x="120177" y="26996"/>
                  </a:lnTo>
                  <a:lnTo>
                    <a:pt x="91871" y="27660"/>
                  </a:lnTo>
                  <a:lnTo>
                    <a:pt x="63559" y="26996"/>
                  </a:lnTo>
                  <a:lnTo>
                    <a:pt x="40449" y="25184"/>
                  </a:lnTo>
                  <a:lnTo>
                    <a:pt x="24874" y="22495"/>
                  </a:lnTo>
                  <a:lnTo>
                    <a:pt x="19164" y="19202"/>
                  </a:lnTo>
                  <a:lnTo>
                    <a:pt x="24874" y="15916"/>
                  </a:lnTo>
                  <a:lnTo>
                    <a:pt x="40449" y="13231"/>
                  </a:lnTo>
                  <a:lnTo>
                    <a:pt x="63559" y="11421"/>
                  </a:lnTo>
                  <a:lnTo>
                    <a:pt x="91871" y="10756"/>
                  </a:lnTo>
                  <a:lnTo>
                    <a:pt x="120177" y="11421"/>
                  </a:lnTo>
                  <a:lnTo>
                    <a:pt x="143297" y="13231"/>
                  </a:lnTo>
                  <a:lnTo>
                    <a:pt x="158887" y="15916"/>
                  </a:lnTo>
                  <a:lnTo>
                    <a:pt x="164604" y="19202"/>
                  </a:lnTo>
                  <a:close/>
                </a:path>
                <a:path w="995679" h="33020">
                  <a:moveTo>
                    <a:pt x="183718" y="19202"/>
                  </a:moveTo>
                  <a:lnTo>
                    <a:pt x="176498" y="23371"/>
                  </a:lnTo>
                  <a:lnTo>
                    <a:pt x="156811" y="26774"/>
                  </a:lnTo>
                  <a:lnTo>
                    <a:pt x="127616" y="29067"/>
                  </a:lnTo>
                  <a:lnTo>
                    <a:pt x="91871" y="29908"/>
                  </a:lnTo>
                  <a:lnTo>
                    <a:pt x="56117" y="29067"/>
                  </a:lnTo>
                  <a:lnTo>
                    <a:pt x="26914" y="26774"/>
                  </a:lnTo>
                  <a:lnTo>
                    <a:pt x="7221" y="23371"/>
                  </a:lnTo>
                  <a:lnTo>
                    <a:pt x="0" y="19202"/>
                  </a:lnTo>
                  <a:lnTo>
                    <a:pt x="7221" y="15049"/>
                  </a:lnTo>
                  <a:lnTo>
                    <a:pt x="26914" y="11658"/>
                  </a:lnTo>
                  <a:lnTo>
                    <a:pt x="56117" y="9372"/>
                  </a:lnTo>
                  <a:lnTo>
                    <a:pt x="91871" y="8534"/>
                  </a:lnTo>
                  <a:lnTo>
                    <a:pt x="127616" y="9372"/>
                  </a:lnTo>
                  <a:lnTo>
                    <a:pt x="156811" y="11658"/>
                  </a:lnTo>
                  <a:lnTo>
                    <a:pt x="176498" y="15049"/>
                  </a:lnTo>
                  <a:lnTo>
                    <a:pt x="183718" y="1920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6504648" y="5432907"/>
              <a:ext cx="29845" cy="42545"/>
            </a:xfrm>
            <a:custGeom>
              <a:avLst/>
              <a:gdLst/>
              <a:ahLst/>
              <a:cxnLst/>
              <a:rect l="l" t="t" r="r" b="b"/>
              <a:pathLst>
                <a:path w="29845" h="42545">
                  <a:moveTo>
                    <a:pt x="22758" y="0"/>
                  </a:moveTo>
                  <a:lnTo>
                    <a:pt x="6578" y="0"/>
                  </a:lnTo>
                  <a:lnTo>
                    <a:pt x="0" y="6565"/>
                  </a:lnTo>
                  <a:lnTo>
                    <a:pt x="0" y="42075"/>
                  </a:lnTo>
                  <a:lnTo>
                    <a:pt x="29298" y="42075"/>
                  </a:lnTo>
                  <a:lnTo>
                    <a:pt x="29298" y="14630"/>
                  </a:lnTo>
                  <a:lnTo>
                    <a:pt x="29298" y="6565"/>
                  </a:lnTo>
                  <a:lnTo>
                    <a:pt x="22758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6504648" y="5432907"/>
              <a:ext cx="29845" cy="42545"/>
            </a:xfrm>
            <a:custGeom>
              <a:avLst/>
              <a:gdLst/>
              <a:ahLst/>
              <a:cxnLst/>
              <a:rect l="l" t="t" r="r" b="b"/>
              <a:pathLst>
                <a:path w="29845" h="42545">
                  <a:moveTo>
                    <a:pt x="29298" y="14630"/>
                  </a:moveTo>
                  <a:lnTo>
                    <a:pt x="29298" y="6565"/>
                  </a:lnTo>
                  <a:lnTo>
                    <a:pt x="22758" y="0"/>
                  </a:lnTo>
                  <a:lnTo>
                    <a:pt x="14681" y="0"/>
                  </a:lnTo>
                  <a:lnTo>
                    <a:pt x="6578" y="0"/>
                  </a:lnTo>
                  <a:lnTo>
                    <a:pt x="0" y="6565"/>
                  </a:lnTo>
                  <a:lnTo>
                    <a:pt x="0" y="14630"/>
                  </a:lnTo>
                  <a:lnTo>
                    <a:pt x="0" y="42075"/>
                  </a:lnTo>
                  <a:lnTo>
                    <a:pt x="29298" y="42075"/>
                  </a:lnTo>
                  <a:lnTo>
                    <a:pt x="29298" y="146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6093206" y="6129858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4">
                  <a:moveTo>
                    <a:pt x="7023" y="0"/>
                  </a:moveTo>
                  <a:lnTo>
                    <a:pt x="0" y="0"/>
                  </a:lnTo>
                  <a:lnTo>
                    <a:pt x="0" y="43230"/>
                  </a:lnTo>
                  <a:lnTo>
                    <a:pt x="7023" y="43230"/>
                  </a:lnTo>
                  <a:lnTo>
                    <a:pt x="7023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6101130" y="6130988"/>
              <a:ext cx="7620" cy="41910"/>
            </a:xfrm>
            <a:custGeom>
              <a:avLst/>
              <a:gdLst/>
              <a:ahLst/>
              <a:cxnLst/>
              <a:rect l="l" t="t" r="r" b="b"/>
              <a:pathLst>
                <a:path w="7620" h="41910">
                  <a:moveTo>
                    <a:pt x="7023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7023" y="41871"/>
                  </a:lnTo>
                  <a:lnTo>
                    <a:pt x="702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6101130" y="6130315"/>
              <a:ext cx="7620" cy="42545"/>
            </a:xfrm>
            <a:custGeom>
              <a:avLst/>
              <a:gdLst/>
              <a:ahLst/>
              <a:cxnLst/>
              <a:rect l="l" t="t" r="r" b="b"/>
              <a:pathLst>
                <a:path w="7620" h="42545">
                  <a:moveTo>
                    <a:pt x="0" y="0"/>
                  </a:moveTo>
                  <a:lnTo>
                    <a:pt x="7023" y="0"/>
                  </a:lnTo>
                  <a:lnTo>
                    <a:pt x="7023" y="42545"/>
                  </a:lnTo>
                  <a:lnTo>
                    <a:pt x="0" y="42545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6108166" y="6130988"/>
              <a:ext cx="7620" cy="41910"/>
            </a:xfrm>
            <a:custGeom>
              <a:avLst/>
              <a:gdLst/>
              <a:ahLst/>
              <a:cxnLst/>
              <a:rect l="l" t="t" r="r" b="b"/>
              <a:pathLst>
                <a:path w="7620" h="41910">
                  <a:moveTo>
                    <a:pt x="7010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7010" y="41871"/>
                  </a:lnTo>
                  <a:lnTo>
                    <a:pt x="701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6108154" y="6130315"/>
              <a:ext cx="7620" cy="42545"/>
            </a:xfrm>
            <a:custGeom>
              <a:avLst/>
              <a:gdLst/>
              <a:ahLst/>
              <a:cxnLst/>
              <a:rect l="l" t="t" r="r" b="b"/>
              <a:pathLst>
                <a:path w="7620" h="42545">
                  <a:moveTo>
                    <a:pt x="0" y="0"/>
                  </a:moveTo>
                  <a:lnTo>
                    <a:pt x="7023" y="0"/>
                  </a:lnTo>
                  <a:lnTo>
                    <a:pt x="7023" y="42545"/>
                  </a:lnTo>
                  <a:lnTo>
                    <a:pt x="0" y="42545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6097727" y="6130086"/>
              <a:ext cx="20955" cy="43180"/>
            </a:xfrm>
            <a:custGeom>
              <a:avLst/>
              <a:gdLst/>
              <a:ahLst/>
              <a:cxnLst/>
              <a:rect l="l" t="t" r="r" b="b"/>
              <a:pathLst>
                <a:path w="20954" h="43179">
                  <a:moveTo>
                    <a:pt x="0" y="42570"/>
                  </a:moveTo>
                  <a:lnTo>
                    <a:pt x="0" y="0"/>
                  </a:lnTo>
                </a:path>
                <a:path w="20954" h="43179">
                  <a:moveTo>
                    <a:pt x="20840" y="42570"/>
                  </a:moveTo>
                  <a:lnTo>
                    <a:pt x="20840" y="0"/>
                  </a:lnTo>
                </a:path>
              </a:pathLst>
            </a:custGeom>
            <a:ln w="4318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6093206" y="6129858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4">
                  <a:moveTo>
                    <a:pt x="0" y="0"/>
                  </a:moveTo>
                  <a:lnTo>
                    <a:pt x="7023" y="0"/>
                  </a:lnTo>
                  <a:lnTo>
                    <a:pt x="7023" y="43243"/>
                  </a:lnTo>
                  <a:lnTo>
                    <a:pt x="0" y="43243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6115608" y="6129858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4">
                  <a:moveTo>
                    <a:pt x="7023" y="0"/>
                  </a:moveTo>
                  <a:lnTo>
                    <a:pt x="0" y="0"/>
                  </a:lnTo>
                  <a:lnTo>
                    <a:pt x="0" y="43230"/>
                  </a:lnTo>
                  <a:lnTo>
                    <a:pt x="7023" y="43230"/>
                  </a:lnTo>
                  <a:lnTo>
                    <a:pt x="7023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6118441" y="6129515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h="43179">
                  <a:moveTo>
                    <a:pt x="0" y="4257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6115608" y="6129858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4">
                  <a:moveTo>
                    <a:pt x="0" y="0"/>
                  </a:moveTo>
                  <a:lnTo>
                    <a:pt x="7035" y="0"/>
                  </a:lnTo>
                  <a:lnTo>
                    <a:pt x="7035" y="43243"/>
                  </a:lnTo>
                  <a:lnTo>
                    <a:pt x="0" y="43243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6106083" y="6130886"/>
              <a:ext cx="3810" cy="41275"/>
            </a:xfrm>
            <a:custGeom>
              <a:avLst/>
              <a:gdLst/>
              <a:ahLst/>
              <a:cxnLst/>
              <a:rect l="l" t="t" r="r" b="b"/>
              <a:pathLst>
                <a:path w="3810" h="41275">
                  <a:moveTo>
                    <a:pt x="3657" y="0"/>
                  </a:moveTo>
                  <a:lnTo>
                    <a:pt x="0" y="0"/>
                  </a:lnTo>
                  <a:lnTo>
                    <a:pt x="0" y="41097"/>
                  </a:lnTo>
                  <a:lnTo>
                    <a:pt x="3657" y="41097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6107671" y="6130988"/>
              <a:ext cx="0" cy="41910"/>
            </a:xfrm>
            <a:custGeom>
              <a:avLst/>
              <a:gdLst/>
              <a:ahLst/>
              <a:cxnLst/>
              <a:rect l="l" t="t" r="r" b="b"/>
              <a:pathLst>
                <a:path h="41910">
                  <a:moveTo>
                    <a:pt x="0" y="4144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6091580" y="63604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2573" y="0"/>
                  </a:moveTo>
                  <a:lnTo>
                    <a:pt x="4470" y="4495"/>
                  </a:lnTo>
                  <a:lnTo>
                    <a:pt x="2247" y="12268"/>
                  </a:lnTo>
                  <a:lnTo>
                    <a:pt x="0" y="20040"/>
                  </a:lnTo>
                  <a:lnTo>
                    <a:pt x="4483" y="28155"/>
                  </a:lnTo>
                  <a:lnTo>
                    <a:pt x="20015" y="32600"/>
                  </a:lnTo>
                  <a:lnTo>
                    <a:pt x="28155" y="28130"/>
                  </a:lnTo>
                  <a:lnTo>
                    <a:pt x="32626" y="12560"/>
                  </a:lnTo>
                  <a:lnTo>
                    <a:pt x="28117" y="4432"/>
                  </a:lnTo>
                  <a:lnTo>
                    <a:pt x="12573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6091580" y="63604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247" y="12268"/>
                  </a:moveTo>
                  <a:lnTo>
                    <a:pt x="0" y="20040"/>
                  </a:lnTo>
                  <a:lnTo>
                    <a:pt x="4483" y="28155"/>
                  </a:lnTo>
                  <a:lnTo>
                    <a:pt x="12293" y="30378"/>
                  </a:lnTo>
                  <a:lnTo>
                    <a:pt x="20015" y="32600"/>
                  </a:lnTo>
                  <a:lnTo>
                    <a:pt x="28155" y="28130"/>
                  </a:lnTo>
                  <a:lnTo>
                    <a:pt x="30365" y="20332"/>
                  </a:lnTo>
                  <a:lnTo>
                    <a:pt x="32626" y="12560"/>
                  </a:lnTo>
                  <a:lnTo>
                    <a:pt x="28117" y="4432"/>
                  </a:lnTo>
                  <a:lnTo>
                    <a:pt x="20332" y="2235"/>
                  </a:lnTo>
                  <a:lnTo>
                    <a:pt x="12573" y="0"/>
                  </a:lnTo>
                  <a:lnTo>
                    <a:pt x="4470" y="4495"/>
                  </a:lnTo>
                  <a:lnTo>
                    <a:pt x="2247" y="1226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6098756" y="636737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6718" y="0"/>
                  </a:moveTo>
                  <a:lnTo>
                    <a:pt x="0" y="6502"/>
                  </a:lnTo>
                  <a:lnTo>
                    <a:pt x="2260" y="15621"/>
                  </a:lnTo>
                  <a:lnTo>
                    <a:pt x="11264" y="18199"/>
                  </a:lnTo>
                  <a:lnTo>
                    <a:pt x="17983" y="11684"/>
                  </a:lnTo>
                  <a:lnTo>
                    <a:pt x="15722" y="2603"/>
                  </a:lnTo>
                  <a:lnTo>
                    <a:pt x="6718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6098756" y="636737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1264" y="18199"/>
                  </a:moveTo>
                  <a:lnTo>
                    <a:pt x="17983" y="11684"/>
                  </a:lnTo>
                  <a:lnTo>
                    <a:pt x="15722" y="2603"/>
                  </a:lnTo>
                  <a:lnTo>
                    <a:pt x="6718" y="0"/>
                  </a:lnTo>
                  <a:lnTo>
                    <a:pt x="0" y="6502"/>
                  </a:lnTo>
                  <a:lnTo>
                    <a:pt x="2260" y="15621"/>
                  </a:lnTo>
                  <a:lnTo>
                    <a:pt x="11264" y="1819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6103836" y="6374409"/>
              <a:ext cx="12700" cy="10160"/>
            </a:xfrm>
            <a:custGeom>
              <a:avLst/>
              <a:gdLst/>
              <a:ahLst/>
              <a:cxnLst/>
              <a:rect l="l" t="t" r="r" b="b"/>
              <a:pathLst>
                <a:path w="12700" h="10160">
                  <a:moveTo>
                    <a:pt x="8142" y="7670"/>
                  </a:moveTo>
                  <a:lnTo>
                    <a:pt x="2984" y="7670"/>
                  </a:lnTo>
                  <a:lnTo>
                    <a:pt x="4102" y="8229"/>
                  </a:lnTo>
                  <a:lnTo>
                    <a:pt x="5257" y="8750"/>
                  </a:lnTo>
                  <a:lnTo>
                    <a:pt x="7391" y="9575"/>
                  </a:lnTo>
                  <a:lnTo>
                    <a:pt x="8142" y="7670"/>
                  </a:lnTo>
                  <a:close/>
                </a:path>
                <a:path w="12700" h="10160">
                  <a:moveTo>
                    <a:pt x="1676" y="5333"/>
                  </a:moveTo>
                  <a:lnTo>
                    <a:pt x="546" y="5448"/>
                  </a:lnTo>
                  <a:lnTo>
                    <a:pt x="0" y="8115"/>
                  </a:lnTo>
                  <a:lnTo>
                    <a:pt x="2984" y="7670"/>
                  </a:lnTo>
                  <a:lnTo>
                    <a:pt x="8142" y="7670"/>
                  </a:lnTo>
                  <a:lnTo>
                    <a:pt x="8242" y="7416"/>
                  </a:lnTo>
                  <a:lnTo>
                    <a:pt x="8500" y="7099"/>
                  </a:lnTo>
                  <a:lnTo>
                    <a:pt x="2476" y="7099"/>
                  </a:lnTo>
                  <a:lnTo>
                    <a:pt x="1676" y="5333"/>
                  </a:lnTo>
                  <a:close/>
                </a:path>
                <a:path w="12700" h="10160">
                  <a:moveTo>
                    <a:pt x="10375" y="0"/>
                  </a:moveTo>
                  <a:lnTo>
                    <a:pt x="6705" y="685"/>
                  </a:lnTo>
                  <a:lnTo>
                    <a:pt x="6781" y="2654"/>
                  </a:lnTo>
                  <a:lnTo>
                    <a:pt x="2476" y="7099"/>
                  </a:lnTo>
                  <a:lnTo>
                    <a:pt x="8500" y="7099"/>
                  </a:lnTo>
                  <a:lnTo>
                    <a:pt x="10236" y="4965"/>
                  </a:lnTo>
                  <a:lnTo>
                    <a:pt x="12268" y="4876"/>
                  </a:lnTo>
                  <a:lnTo>
                    <a:pt x="12039" y="3289"/>
                  </a:lnTo>
                  <a:lnTo>
                    <a:pt x="11556" y="1866"/>
                  </a:lnTo>
                  <a:lnTo>
                    <a:pt x="11112" y="431"/>
                  </a:lnTo>
                  <a:lnTo>
                    <a:pt x="1037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6099848" y="618765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4503" y="0"/>
                  </a:moveTo>
                  <a:lnTo>
                    <a:pt x="3987" y="749"/>
                  </a:lnTo>
                  <a:lnTo>
                    <a:pt x="0" y="5308"/>
                  </a:lnTo>
                  <a:lnTo>
                    <a:pt x="749" y="15824"/>
                  </a:lnTo>
                  <a:lnTo>
                    <a:pt x="5308" y="19799"/>
                  </a:lnTo>
                  <a:lnTo>
                    <a:pt x="15786" y="19050"/>
                  </a:lnTo>
                  <a:lnTo>
                    <a:pt x="19799" y="14503"/>
                  </a:lnTo>
                  <a:lnTo>
                    <a:pt x="19431" y="9245"/>
                  </a:lnTo>
                  <a:lnTo>
                    <a:pt x="19050" y="3975"/>
                  </a:lnTo>
                  <a:lnTo>
                    <a:pt x="14503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6099848" y="618765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431" y="9245"/>
                  </a:moveTo>
                  <a:lnTo>
                    <a:pt x="19799" y="14503"/>
                  </a:lnTo>
                  <a:lnTo>
                    <a:pt x="15786" y="19050"/>
                  </a:lnTo>
                  <a:lnTo>
                    <a:pt x="10566" y="19431"/>
                  </a:lnTo>
                  <a:lnTo>
                    <a:pt x="5308" y="19799"/>
                  </a:lnTo>
                  <a:lnTo>
                    <a:pt x="749" y="15824"/>
                  </a:lnTo>
                  <a:lnTo>
                    <a:pt x="381" y="10566"/>
                  </a:lnTo>
                  <a:lnTo>
                    <a:pt x="0" y="5308"/>
                  </a:lnTo>
                  <a:lnTo>
                    <a:pt x="3987" y="749"/>
                  </a:lnTo>
                  <a:lnTo>
                    <a:pt x="9232" y="381"/>
                  </a:lnTo>
                  <a:lnTo>
                    <a:pt x="14503" y="0"/>
                  </a:lnTo>
                  <a:lnTo>
                    <a:pt x="19050" y="3975"/>
                  </a:lnTo>
                  <a:lnTo>
                    <a:pt x="19431" y="924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6095047" y="618284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362" y="14719"/>
                  </a:moveTo>
                  <a:lnTo>
                    <a:pt x="29362" y="22821"/>
                  </a:lnTo>
                  <a:lnTo>
                    <a:pt x="22771" y="29413"/>
                  </a:lnTo>
                  <a:lnTo>
                    <a:pt x="14643" y="29413"/>
                  </a:lnTo>
                  <a:lnTo>
                    <a:pt x="6553" y="29413"/>
                  </a:lnTo>
                  <a:lnTo>
                    <a:pt x="0" y="22821"/>
                  </a:lnTo>
                  <a:lnTo>
                    <a:pt x="0" y="14719"/>
                  </a:lnTo>
                  <a:lnTo>
                    <a:pt x="0" y="6591"/>
                  </a:lnTo>
                  <a:lnTo>
                    <a:pt x="6553" y="0"/>
                  </a:lnTo>
                  <a:lnTo>
                    <a:pt x="14643" y="0"/>
                  </a:lnTo>
                  <a:lnTo>
                    <a:pt x="22771" y="0"/>
                  </a:lnTo>
                  <a:lnTo>
                    <a:pt x="29362" y="6591"/>
                  </a:lnTo>
                  <a:lnTo>
                    <a:pt x="29362" y="14719"/>
                  </a:lnTo>
                  <a:close/>
                </a:path>
              </a:pathLst>
            </a:custGeom>
            <a:ln w="4318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6092202" y="618002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39" y="17538"/>
                  </a:moveTo>
                  <a:lnTo>
                    <a:pt x="35039" y="27203"/>
                  </a:lnTo>
                  <a:lnTo>
                    <a:pt x="27177" y="35051"/>
                  </a:lnTo>
                  <a:lnTo>
                    <a:pt x="17487" y="35051"/>
                  </a:lnTo>
                  <a:lnTo>
                    <a:pt x="7810" y="35051"/>
                  </a:lnTo>
                  <a:lnTo>
                    <a:pt x="0" y="27203"/>
                  </a:lnTo>
                  <a:lnTo>
                    <a:pt x="0" y="17538"/>
                  </a:lnTo>
                  <a:lnTo>
                    <a:pt x="0" y="7835"/>
                  </a:lnTo>
                  <a:lnTo>
                    <a:pt x="7810" y="0"/>
                  </a:lnTo>
                  <a:lnTo>
                    <a:pt x="17487" y="0"/>
                  </a:lnTo>
                  <a:lnTo>
                    <a:pt x="27177" y="0"/>
                  </a:lnTo>
                  <a:lnTo>
                    <a:pt x="35039" y="7835"/>
                  </a:lnTo>
                  <a:lnTo>
                    <a:pt x="35039" y="1753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6099848" y="593377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4503" y="0"/>
                  </a:moveTo>
                  <a:lnTo>
                    <a:pt x="3987" y="736"/>
                  </a:lnTo>
                  <a:lnTo>
                    <a:pt x="0" y="5295"/>
                  </a:lnTo>
                  <a:lnTo>
                    <a:pt x="749" y="15811"/>
                  </a:lnTo>
                  <a:lnTo>
                    <a:pt x="5308" y="19799"/>
                  </a:lnTo>
                  <a:lnTo>
                    <a:pt x="15786" y="19050"/>
                  </a:lnTo>
                  <a:lnTo>
                    <a:pt x="19799" y="14503"/>
                  </a:lnTo>
                  <a:lnTo>
                    <a:pt x="19431" y="9245"/>
                  </a:lnTo>
                  <a:lnTo>
                    <a:pt x="19050" y="3975"/>
                  </a:lnTo>
                  <a:lnTo>
                    <a:pt x="14503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6099848" y="593377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431" y="9245"/>
                  </a:moveTo>
                  <a:lnTo>
                    <a:pt x="19799" y="14503"/>
                  </a:lnTo>
                  <a:lnTo>
                    <a:pt x="15786" y="19050"/>
                  </a:lnTo>
                  <a:lnTo>
                    <a:pt x="10566" y="19405"/>
                  </a:lnTo>
                  <a:lnTo>
                    <a:pt x="5308" y="19799"/>
                  </a:lnTo>
                  <a:lnTo>
                    <a:pt x="749" y="15811"/>
                  </a:lnTo>
                  <a:lnTo>
                    <a:pt x="381" y="10553"/>
                  </a:lnTo>
                  <a:lnTo>
                    <a:pt x="0" y="5295"/>
                  </a:lnTo>
                  <a:lnTo>
                    <a:pt x="3987" y="736"/>
                  </a:lnTo>
                  <a:lnTo>
                    <a:pt x="9232" y="355"/>
                  </a:lnTo>
                  <a:lnTo>
                    <a:pt x="14503" y="0"/>
                  </a:lnTo>
                  <a:lnTo>
                    <a:pt x="19050" y="3975"/>
                  </a:lnTo>
                  <a:lnTo>
                    <a:pt x="19431" y="924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6100813" y="641508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080" y="0"/>
                  </a:moveTo>
                  <a:lnTo>
                    <a:pt x="8331" y="342"/>
                  </a:lnTo>
                  <a:lnTo>
                    <a:pt x="3594" y="647"/>
                  </a:lnTo>
                  <a:lnTo>
                    <a:pt x="0" y="4762"/>
                  </a:lnTo>
                  <a:lnTo>
                    <a:pt x="380" y="9512"/>
                  </a:lnTo>
                  <a:lnTo>
                    <a:pt x="660" y="14262"/>
                  </a:lnTo>
                  <a:lnTo>
                    <a:pt x="4775" y="17843"/>
                  </a:lnTo>
                  <a:lnTo>
                    <a:pt x="9486" y="17487"/>
                  </a:lnTo>
                  <a:lnTo>
                    <a:pt x="14249" y="17170"/>
                  </a:lnTo>
                  <a:lnTo>
                    <a:pt x="17843" y="13055"/>
                  </a:lnTo>
                  <a:lnTo>
                    <a:pt x="17513" y="8318"/>
                  </a:lnTo>
                  <a:lnTo>
                    <a:pt x="17157" y="3568"/>
                  </a:lnTo>
                  <a:lnTo>
                    <a:pt x="1308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6100813" y="641508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513" y="8318"/>
                  </a:moveTo>
                  <a:lnTo>
                    <a:pt x="17843" y="13055"/>
                  </a:lnTo>
                  <a:lnTo>
                    <a:pt x="14249" y="17170"/>
                  </a:lnTo>
                  <a:lnTo>
                    <a:pt x="9486" y="17487"/>
                  </a:lnTo>
                  <a:lnTo>
                    <a:pt x="4775" y="17843"/>
                  </a:lnTo>
                  <a:lnTo>
                    <a:pt x="660" y="14262"/>
                  </a:lnTo>
                  <a:lnTo>
                    <a:pt x="380" y="9512"/>
                  </a:lnTo>
                  <a:lnTo>
                    <a:pt x="0" y="4762"/>
                  </a:lnTo>
                  <a:lnTo>
                    <a:pt x="3594" y="647"/>
                  </a:lnTo>
                  <a:lnTo>
                    <a:pt x="8331" y="342"/>
                  </a:lnTo>
                  <a:lnTo>
                    <a:pt x="13080" y="0"/>
                  </a:lnTo>
                  <a:lnTo>
                    <a:pt x="17157" y="3568"/>
                  </a:lnTo>
                  <a:lnTo>
                    <a:pt x="17513" y="831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6096482" y="641075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479" y="13246"/>
                  </a:moveTo>
                  <a:lnTo>
                    <a:pt x="26479" y="20535"/>
                  </a:lnTo>
                  <a:lnTo>
                    <a:pt x="20548" y="26492"/>
                  </a:lnTo>
                  <a:lnTo>
                    <a:pt x="13207" y="26492"/>
                  </a:lnTo>
                  <a:lnTo>
                    <a:pt x="5905" y="26492"/>
                  </a:lnTo>
                  <a:lnTo>
                    <a:pt x="0" y="20535"/>
                  </a:lnTo>
                  <a:lnTo>
                    <a:pt x="0" y="13246"/>
                  </a:lnTo>
                  <a:lnTo>
                    <a:pt x="0" y="5918"/>
                  </a:lnTo>
                  <a:lnTo>
                    <a:pt x="5905" y="0"/>
                  </a:lnTo>
                  <a:lnTo>
                    <a:pt x="13207" y="0"/>
                  </a:lnTo>
                  <a:lnTo>
                    <a:pt x="20548" y="0"/>
                  </a:lnTo>
                  <a:lnTo>
                    <a:pt x="26479" y="5918"/>
                  </a:lnTo>
                  <a:lnTo>
                    <a:pt x="26479" y="13246"/>
                  </a:lnTo>
                  <a:close/>
                </a:path>
              </a:pathLst>
            </a:custGeom>
            <a:ln w="4318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6093930" y="6408191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584" y="15811"/>
                  </a:moveTo>
                  <a:lnTo>
                    <a:pt x="31584" y="24511"/>
                  </a:lnTo>
                  <a:lnTo>
                    <a:pt x="24511" y="31584"/>
                  </a:lnTo>
                  <a:lnTo>
                    <a:pt x="15760" y="31584"/>
                  </a:lnTo>
                  <a:lnTo>
                    <a:pt x="7086" y="31584"/>
                  </a:lnTo>
                  <a:lnTo>
                    <a:pt x="0" y="24511"/>
                  </a:lnTo>
                  <a:lnTo>
                    <a:pt x="0" y="15811"/>
                  </a:lnTo>
                  <a:lnTo>
                    <a:pt x="0" y="7073"/>
                  </a:lnTo>
                  <a:lnTo>
                    <a:pt x="7086" y="0"/>
                  </a:lnTo>
                  <a:lnTo>
                    <a:pt x="15760" y="0"/>
                  </a:lnTo>
                  <a:lnTo>
                    <a:pt x="24511" y="0"/>
                  </a:lnTo>
                  <a:lnTo>
                    <a:pt x="31584" y="7073"/>
                  </a:lnTo>
                  <a:lnTo>
                    <a:pt x="31584" y="1581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6104750" y="6417005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9207" y="0"/>
                  </a:moveTo>
                  <a:lnTo>
                    <a:pt x="0" y="13982"/>
                  </a:lnTo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6104750" y="6417005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9207" y="0"/>
                  </a:moveTo>
                  <a:lnTo>
                    <a:pt x="0" y="13982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6186779" y="6185865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1747" y="0"/>
                  </a:moveTo>
                  <a:lnTo>
                    <a:pt x="3225" y="596"/>
                  </a:lnTo>
                  <a:lnTo>
                    <a:pt x="0" y="4305"/>
                  </a:lnTo>
                  <a:lnTo>
                    <a:pt x="596" y="12826"/>
                  </a:lnTo>
                  <a:lnTo>
                    <a:pt x="4305" y="16040"/>
                  </a:lnTo>
                  <a:lnTo>
                    <a:pt x="12852" y="15430"/>
                  </a:lnTo>
                  <a:lnTo>
                    <a:pt x="16065" y="11747"/>
                  </a:lnTo>
                  <a:lnTo>
                    <a:pt x="15722" y="7480"/>
                  </a:lnTo>
                  <a:lnTo>
                    <a:pt x="15430" y="3238"/>
                  </a:lnTo>
                  <a:lnTo>
                    <a:pt x="11747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6182868" y="618195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9634" y="11391"/>
                  </a:moveTo>
                  <a:lnTo>
                    <a:pt x="19977" y="15659"/>
                  </a:lnTo>
                  <a:lnTo>
                    <a:pt x="16764" y="19342"/>
                  </a:lnTo>
                  <a:lnTo>
                    <a:pt x="12471" y="19646"/>
                  </a:lnTo>
                  <a:lnTo>
                    <a:pt x="8216" y="19951"/>
                  </a:lnTo>
                  <a:lnTo>
                    <a:pt x="4508" y="16738"/>
                  </a:lnTo>
                  <a:lnTo>
                    <a:pt x="4203" y="12446"/>
                  </a:lnTo>
                  <a:lnTo>
                    <a:pt x="3911" y="8216"/>
                  </a:lnTo>
                  <a:lnTo>
                    <a:pt x="7137" y="4508"/>
                  </a:lnTo>
                  <a:lnTo>
                    <a:pt x="11391" y="4216"/>
                  </a:lnTo>
                  <a:lnTo>
                    <a:pt x="15659" y="3911"/>
                  </a:lnTo>
                  <a:lnTo>
                    <a:pt x="19342" y="7150"/>
                  </a:lnTo>
                  <a:lnTo>
                    <a:pt x="19634" y="11391"/>
                  </a:lnTo>
                  <a:close/>
                </a:path>
                <a:path w="24129" h="24129">
                  <a:moveTo>
                    <a:pt x="23837" y="11925"/>
                  </a:moveTo>
                  <a:lnTo>
                    <a:pt x="23837" y="18503"/>
                  </a:lnTo>
                  <a:lnTo>
                    <a:pt x="18491" y="23837"/>
                  </a:lnTo>
                  <a:lnTo>
                    <a:pt x="11899" y="23837"/>
                  </a:lnTo>
                  <a:lnTo>
                    <a:pt x="5334" y="23837"/>
                  </a:lnTo>
                  <a:lnTo>
                    <a:pt x="0" y="18503"/>
                  </a:lnTo>
                  <a:lnTo>
                    <a:pt x="0" y="11925"/>
                  </a:lnTo>
                  <a:lnTo>
                    <a:pt x="0" y="5346"/>
                  </a:lnTo>
                  <a:lnTo>
                    <a:pt x="5334" y="0"/>
                  </a:lnTo>
                  <a:lnTo>
                    <a:pt x="11899" y="0"/>
                  </a:lnTo>
                  <a:lnTo>
                    <a:pt x="18491" y="0"/>
                  </a:lnTo>
                  <a:lnTo>
                    <a:pt x="23837" y="5346"/>
                  </a:lnTo>
                  <a:lnTo>
                    <a:pt x="23837" y="1192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6181293" y="5901308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1747" y="0"/>
                  </a:moveTo>
                  <a:lnTo>
                    <a:pt x="3238" y="622"/>
                  </a:lnTo>
                  <a:lnTo>
                    <a:pt x="0" y="4317"/>
                  </a:lnTo>
                  <a:lnTo>
                    <a:pt x="317" y="8559"/>
                  </a:lnTo>
                  <a:lnTo>
                    <a:pt x="584" y="12839"/>
                  </a:lnTo>
                  <a:lnTo>
                    <a:pt x="4305" y="16052"/>
                  </a:lnTo>
                  <a:lnTo>
                    <a:pt x="12801" y="15455"/>
                  </a:lnTo>
                  <a:lnTo>
                    <a:pt x="16027" y="11760"/>
                  </a:lnTo>
                  <a:lnTo>
                    <a:pt x="15773" y="7492"/>
                  </a:lnTo>
                  <a:lnTo>
                    <a:pt x="15468" y="3238"/>
                  </a:lnTo>
                  <a:lnTo>
                    <a:pt x="11747" y="0"/>
                  </a:lnTo>
                  <a:close/>
                </a:path>
              </a:pathLst>
            </a:custGeom>
            <a:solidFill>
              <a:srgbClr val="8486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6177394" y="589742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9672" y="11379"/>
                  </a:moveTo>
                  <a:lnTo>
                    <a:pt x="19926" y="15646"/>
                  </a:lnTo>
                  <a:lnTo>
                    <a:pt x="16700" y="19342"/>
                  </a:lnTo>
                  <a:lnTo>
                    <a:pt x="12446" y="19646"/>
                  </a:lnTo>
                  <a:lnTo>
                    <a:pt x="8204" y="19939"/>
                  </a:lnTo>
                  <a:lnTo>
                    <a:pt x="4483" y="16725"/>
                  </a:lnTo>
                  <a:lnTo>
                    <a:pt x="4216" y="12446"/>
                  </a:lnTo>
                  <a:lnTo>
                    <a:pt x="3898" y="8204"/>
                  </a:lnTo>
                  <a:lnTo>
                    <a:pt x="7137" y="4508"/>
                  </a:lnTo>
                  <a:lnTo>
                    <a:pt x="11404" y="4203"/>
                  </a:lnTo>
                  <a:lnTo>
                    <a:pt x="15646" y="3886"/>
                  </a:lnTo>
                  <a:lnTo>
                    <a:pt x="19367" y="7124"/>
                  </a:lnTo>
                  <a:lnTo>
                    <a:pt x="19672" y="11379"/>
                  </a:lnTo>
                  <a:close/>
                </a:path>
                <a:path w="24129" h="24129">
                  <a:moveTo>
                    <a:pt x="23825" y="11899"/>
                  </a:moveTo>
                  <a:lnTo>
                    <a:pt x="23825" y="18478"/>
                  </a:lnTo>
                  <a:lnTo>
                    <a:pt x="18503" y="23837"/>
                  </a:lnTo>
                  <a:lnTo>
                    <a:pt x="11925" y="23837"/>
                  </a:lnTo>
                  <a:lnTo>
                    <a:pt x="5334" y="23837"/>
                  </a:lnTo>
                  <a:lnTo>
                    <a:pt x="0" y="18478"/>
                  </a:lnTo>
                  <a:lnTo>
                    <a:pt x="0" y="11899"/>
                  </a:lnTo>
                  <a:lnTo>
                    <a:pt x="0" y="5334"/>
                  </a:lnTo>
                  <a:lnTo>
                    <a:pt x="5334" y="0"/>
                  </a:lnTo>
                  <a:lnTo>
                    <a:pt x="11925" y="0"/>
                  </a:lnTo>
                  <a:lnTo>
                    <a:pt x="18503" y="0"/>
                  </a:lnTo>
                  <a:lnTo>
                    <a:pt x="23825" y="5334"/>
                  </a:lnTo>
                  <a:lnTo>
                    <a:pt x="23825" y="1189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6244386" y="63604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2547" y="0"/>
                  </a:moveTo>
                  <a:lnTo>
                    <a:pt x="4444" y="4495"/>
                  </a:lnTo>
                  <a:lnTo>
                    <a:pt x="2222" y="12268"/>
                  </a:lnTo>
                  <a:lnTo>
                    <a:pt x="0" y="20040"/>
                  </a:lnTo>
                  <a:lnTo>
                    <a:pt x="4495" y="28155"/>
                  </a:lnTo>
                  <a:lnTo>
                    <a:pt x="20015" y="32600"/>
                  </a:lnTo>
                  <a:lnTo>
                    <a:pt x="28155" y="28130"/>
                  </a:lnTo>
                  <a:lnTo>
                    <a:pt x="32600" y="12560"/>
                  </a:lnTo>
                  <a:lnTo>
                    <a:pt x="28117" y="4432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6244386" y="63604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222" y="12268"/>
                  </a:moveTo>
                  <a:lnTo>
                    <a:pt x="0" y="20040"/>
                  </a:lnTo>
                  <a:lnTo>
                    <a:pt x="4495" y="28155"/>
                  </a:lnTo>
                  <a:lnTo>
                    <a:pt x="12242" y="30378"/>
                  </a:lnTo>
                  <a:lnTo>
                    <a:pt x="20015" y="32600"/>
                  </a:lnTo>
                  <a:lnTo>
                    <a:pt x="28155" y="28130"/>
                  </a:lnTo>
                  <a:lnTo>
                    <a:pt x="30391" y="20332"/>
                  </a:lnTo>
                  <a:lnTo>
                    <a:pt x="32600" y="12560"/>
                  </a:lnTo>
                  <a:lnTo>
                    <a:pt x="28117" y="4432"/>
                  </a:lnTo>
                  <a:lnTo>
                    <a:pt x="20332" y="2235"/>
                  </a:lnTo>
                  <a:lnTo>
                    <a:pt x="12547" y="0"/>
                  </a:lnTo>
                  <a:lnTo>
                    <a:pt x="4444" y="4495"/>
                  </a:lnTo>
                  <a:lnTo>
                    <a:pt x="2222" y="1226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6251537" y="636737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6718" y="0"/>
                  </a:moveTo>
                  <a:lnTo>
                    <a:pt x="0" y="6502"/>
                  </a:lnTo>
                  <a:lnTo>
                    <a:pt x="2273" y="15621"/>
                  </a:lnTo>
                  <a:lnTo>
                    <a:pt x="11239" y="18199"/>
                  </a:lnTo>
                  <a:lnTo>
                    <a:pt x="18021" y="11684"/>
                  </a:lnTo>
                  <a:lnTo>
                    <a:pt x="15709" y="2603"/>
                  </a:lnTo>
                  <a:lnTo>
                    <a:pt x="6718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6251537" y="636737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1239" y="18199"/>
                  </a:moveTo>
                  <a:lnTo>
                    <a:pt x="18021" y="11684"/>
                  </a:lnTo>
                  <a:lnTo>
                    <a:pt x="15709" y="2603"/>
                  </a:lnTo>
                  <a:lnTo>
                    <a:pt x="6718" y="0"/>
                  </a:lnTo>
                  <a:lnTo>
                    <a:pt x="0" y="6502"/>
                  </a:lnTo>
                  <a:lnTo>
                    <a:pt x="2273" y="15621"/>
                  </a:lnTo>
                  <a:lnTo>
                    <a:pt x="11239" y="1819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6256629" y="6374409"/>
              <a:ext cx="12700" cy="10160"/>
            </a:xfrm>
            <a:custGeom>
              <a:avLst/>
              <a:gdLst/>
              <a:ahLst/>
              <a:cxnLst/>
              <a:rect l="l" t="t" r="r" b="b"/>
              <a:pathLst>
                <a:path w="12700" h="10160">
                  <a:moveTo>
                    <a:pt x="8130" y="7670"/>
                  </a:moveTo>
                  <a:lnTo>
                    <a:pt x="2920" y="7670"/>
                  </a:lnTo>
                  <a:lnTo>
                    <a:pt x="5245" y="8750"/>
                  </a:lnTo>
                  <a:lnTo>
                    <a:pt x="7391" y="9575"/>
                  </a:lnTo>
                  <a:lnTo>
                    <a:pt x="8130" y="7670"/>
                  </a:lnTo>
                  <a:close/>
                </a:path>
                <a:path w="12700" h="10160">
                  <a:moveTo>
                    <a:pt x="1638" y="5333"/>
                  </a:moveTo>
                  <a:lnTo>
                    <a:pt x="546" y="5448"/>
                  </a:lnTo>
                  <a:lnTo>
                    <a:pt x="0" y="8115"/>
                  </a:lnTo>
                  <a:lnTo>
                    <a:pt x="2920" y="7670"/>
                  </a:lnTo>
                  <a:lnTo>
                    <a:pt x="8130" y="7670"/>
                  </a:lnTo>
                  <a:lnTo>
                    <a:pt x="8229" y="7416"/>
                  </a:lnTo>
                  <a:lnTo>
                    <a:pt x="8496" y="7099"/>
                  </a:lnTo>
                  <a:lnTo>
                    <a:pt x="2438" y="7099"/>
                  </a:lnTo>
                  <a:lnTo>
                    <a:pt x="1638" y="5333"/>
                  </a:lnTo>
                  <a:close/>
                </a:path>
                <a:path w="12700" h="10160">
                  <a:moveTo>
                    <a:pt x="10388" y="0"/>
                  </a:moveTo>
                  <a:lnTo>
                    <a:pt x="8521" y="330"/>
                  </a:lnTo>
                  <a:lnTo>
                    <a:pt x="6705" y="685"/>
                  </a:lnTo>
                  <a:lnTo>
                    <a:pt x="6769" y="2654"/>
                  </a:lnTo>
                  <a:lnTo>
                    <a:pt x="2438" y="7099"/>
                  </a:lnTo>
                  <a:lnTo>
                    <a:pt x="8496" y="7099"/>
                  </a:lnTo>
                  <a:lnTo>
                    <a:pt x="10287" y="4965"/>
                  </a:lnTo>
                  <a:lnTo>
                    <a:pt x="12230" y="4876"/>
                  </a:lnTo>
                  <a:lnTo>
                    <a:pt x="12026" y="3289"/>
                  </a:lnTo>
                  <a:lnTo>
                    <a:pt x="11595" y="1866"/>
                  </a:lnTo>
                  <a:lnTo>
                    <a:pt x="11112" y="431"/>
                  </a:lnTo>
                  <a:lnTo>
                    <a:pt x="1038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6253645" y="641508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2992" y="0"/>
                  </a:moveTo>
                  <a:lnTo>
                    <a:pt x="8267" y="342"/>
                  </a:lnTo>
                  <a:lnTo>
                    <a:pt x="3530" y="647"/>
                  </a:lnTo>
                  <a:lnTo>
                    <a:pt x="0" y="4762"/>
                  </a:lnTo>
                  <a:lnTo>
                    <a:pt x="292" y="9512"/>
                  </a:lnTo>
                  <a:lnTo>
                    <a:pt x="622" y="14262"/>
                  </a:lnTo>
                  <a:lnTo>
                    <a:pt x="4724" y="17843"/>
                  </a:lnTo>
                  <a:lnTo>
                    <a:pt x="9486" y="17487"/>
                  </a:lnTo>
                  <a:lnTo>
                    <a:pt x="14236" y="17170"/>
                  </a:lnTo>
                  <a:lnTo>
                    <a:pt x="17792" y="13055"/>
                  </a:lnTo>
                  <a:lnTo>
                    <a:pt x="17475" y="8318"/>
                  </a:lnTo>
                  <a:lnTo>
                    <a:pt x="17157" y="3568"/>
                  </a:lnTo>
                  <a:lnTo>
                    <a:pt x="12992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6253645" y="641508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475" y="8318"/>
                  </a:moveTo>
                  <a:lnTo>
                    <a:pt x="17792" y="13055"/>
                  </a:lnTo>
                  <a:lnTo>
                    <a:pt x="14236" y="17170"/>
                  </a:lnTo>
                  <a:lnTo>
                    <a:pt x="9486" y="17487"/>
                  </a:lnTo>
                  <a:lnTo>
                    <a:pt x="4724" y="17843"/>
                  </a:lnTo>
                  <a:lnTo>
                    <a:pt x="622" y="14262"/>
                  </a:lnTo>
                  <a:lnTo>
                    <a:pt x="292" y="9512"/>
                  </a:lnTo>
                  <a:lnTo>
                    <a:pt x="0" y="4762"/>
                  </a:lnTo>
                  <a:lnTo>
                    <a:pt x="3530" y="647"/>
                  </a:lnTo>
                  <a:lnTo>
                    <a:pt x="8267" y="342"/>
                  </a:lnTo>
                  <a:lnTo>
                    <a:pt x="12992" y="0"/>
                  </a:lnTo>
                  <a:lnTo>
                    <a:pt x="17157" y="3568"/>
                  </a:lnTo>
                  <a:lnTo>
                    <a:pt x="17475" y="831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6249263" y="641075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466" y="13246"/>
                  </a:moveTo>
                  <a:lnTo>
                    <a:pt x="26466" y="20535"/>
                  </a:lnTo>
                  <a:lnTo>
                    <a:pt x="20574" y="26492"/>
                  </a:lnTo>
                  <a:lnTo>
                    <a:pt x="13258" y="26492"/>
                  </a:lnTo>
                  <a:lnTo>
                    <a:pt x="5930" y="26492"/>
                  </a:lnTo>
                  <a:lnTo>
                    <a:pt x="0" y="20535"/>
                  </a:lnTo>
                  <a:lnTo>
                    <a:pt x="0" y="13246"/>
                  </a:lnTo>
                  <a:lnTo>
                    <a:pt x="0" y="5918"/>
                  </a:lnTo>
                  <a:lnTo>
                    <a:pt x="5930" y="0"/>
                  </a:lnTo>
                  <a:lnTo>
                    <a:pt x="13258" y="0"/>
                  </a:lnTo>
                  <a:lnTo>
                    <a:pt x="20574" y="0"/>
                  </a:lnTo>
                  <a:lnTo>
                    <a:pt x="26466" y="5918"/>
                  </a:lnTo>
                  <a:lnTo>
                    <a:pt x="26466" y="13246"/>
                  </a:lnTo>
                  <a:close/>
                </a:path>
              </a:pathLst>
            </a:custGeom>
            <a:ln w="4318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6246711" y="6408191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597" y="15811"/>
                  </a:moveTo>
                  <a:lnTo>
                    <a:pt x="31597" y="24511"/>
                  </a:lnTo>
                  <a:lnTo>
                    <a:pt x="24523" y="31584"/>
                  </a:lnTo>
                  <a:lnTo>
                    <a:pt x="15811" y="31584"/>
                  </a:lnTo>
                  <a:lnTo>
                    <a:pt x="7061" y="31584"/>
                  </a:lnTo>
                  <a:lnTo>
                    <a:pt x="0" y="24511"/>
                  </a:lnTo>
                  <a:lnTo>
                    <a:pt x="0" y="15811"/>
                  </a:lnTo>
                  <a:lnTo>
                    <a:pt x="0" y="7073"/>
                  </a:lnTo>
                  <a:lnTo>
                    <a:pt x="7061" y="0"/>
                  </a:lnTo>
                  <a:lnTo>
                    <a:pt x="15811" y="0"/>
                  </a:lnTo>
                  <a:lnTo>
                    <a:pt x="24523" y="0"/>
                  </a:lnTo>
                  <a:lnTo>
                    <a:pt x="31597" y="7073"/>
                  </a:lnTo>
                  <a:lnTo>
                    <a:pt x="31597" y="1581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6257556" y="6417005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9182" y="0"/>
                  </a:moveTo>
                  <a:lnTo>
                    <a:pt x="0" y="13982"/>
                  </a:lnTo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6257556" y="6417005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9182" y="0"/>
                  </a:moveTo>
                  <a:lnTo>
                    <a:pt x="0" y="13982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6103455" y="612092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835" y="0"/>
                  </a:moveTo>
                  <a:lnTo>
                    <a:pt x="2260" y="0"/>
                  </a:lnTo>
                  <a:lnTo>
                    <a:pt x="0" y="2247"/>
                  </a:lnTo>
                  <a:lnTo>
                    <a:pt x="0" y="7823"/>
                  </a:lnTo>
                  <a:lnTo>
                    <a:pt x="2260" y="10058"/>
                  </a:lnTo>
                  <a:lnTo>
                    <a:pt x="7835" y="10058"/>
                  </a:lnTo>
                  <a:lnTo>
                    <a:pt x="10071" y="7823"/>
                  </a:lnTo>
                  <a:lnTo>
                    <a:pt x="10071" y="5041"/>
                  </a:lnTo>
                  <a:lnTo>
                    <a:pt x="10071" y="224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6110122" y="5973622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5" h="45085">
                  <a:moveTo>
                    <a:pt x="12801" y="0"/>
                  </a:moveTo>
                  <a:lnTo>
                    <a:pt x="0" y="0"/>
                  </a:lnTo>
                  <a:lnTo>
                    <a:pt x="0" y="44843"/>
                  </a:lnTo>
                  <a:lnTo>
                    <a:pt x="12801" y="44843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6110122" y="5973622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5" h="45085">
                  <a:moveTo>
                    <a:pt x="0" y="44843"/>
                  </a:moveTo>
                  <a:lnTo>
                    <a:pt x="12801" y="44843"/>
                  </a:lnTo>
                  <a:lnTo>
                    <a:pt x="12801" y="0"/>
                  </a:lnTo>
                  <a:lnTo>
                    <a:pt x="0" y="0"/>
                  </a:lnTo>
                  <a:lnTo>
                    <a:pt x="0" y="448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6086767" y="5973622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5" h="45085">
                  <a:moveTo>
                    <a:pt x="12801" y="0"/>
                  </a:moveTo>
                  <a:lnTo>
                    <a:pt x="0" y="0"/>
                  </a:lnTo>
                  <a:lnTo>
                    <a:pt x="0" y="44843"/>
                  </a:lnTo>
                  <a:lnTo>
                    <a:pt x="12801" y="44843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6086767" y="5973622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5" h="45085">
                  <a:moveTo>
                    <a:pt x="0" y="44843"/>
                  </a:moveTo>
                  <a:lnTo>
                    <a:pt x="12801" y="44843"/>
                  </a:lnTo>
                  <a:lnTo>
                    <a:pt x="12801" y="0"/>
                  </a:lnTo>
                  <a:lnTo>
                    <a:pt x="0" y="0"/>
                  </a:lnTo>
                  <a:lnTo>
                    <a:pt x="0" y="448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6098425" y="5974549"/>
              <a:ext cx="13335" cy="41275"/>
            </a:xfrm>
            <a:custGeom>
              <a:avLst/>
              <a:gdLst/>
              <a:ahLst/>
              <a:cxnLst/>
              <a:rect l="l" t="t" r="r" b="b"/>
              <a:pathLst>
                <a:path w="13335" h="41275">
                  <a:moveTo>
                    <a:pt x="12801" y="0"/>
                  </a:moveTo>
                  <a:lnTo>
                    <a:pt x="12801" y="41160"/>
                  </a:lnTo>
                </a:path>
                <a:path w="13335" h="41275">
                  <a:moveTo>
                    <a:pt x="0" y="0"/>
                  </a:moveTo>
                  <a:lnTo>
                    <a:pt x="0" y="41160"/>
                  </a:lnTo>
                </a:path>
              </a:pathLst>
            </a:custGeom>
            <a:ln w="4318">
              <a:solidFill>
                <a:srgbClr val="F9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6104852" y="5973622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h="43179">
                  <a:moveTo>
                    <a:pt x="0" y="0"/>
                  </a:moveTo>
                  <a:lnTo>
                    <a:pt x="0" y="43002"/>
                  </a:lnTo>
                </a:path>
              </a:pathLst>
            </a:custGeom>
            <a:ln w="4318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6109855" y="6224777"/>
              <a:ext cx="255904" cy="120014"/>
            </a:xfrm>
            <a:custGeom>
              <a:avLst/>
              <a:gdLst/>
              <a:ahLst/>
              <a:cxnLst/>
              <a:rect l="l" t="t" r="r" b="b"/>
              <a:pathLst>
                <a:path w="255904" h="120014">
                  <a:moveTo>
                    <a:pt x="0" y="0"/>
                  </a:moveTo>
                  <a:lnTo>
                    <a:pt x="0" y="83731"/>
                  </a:lnTo>
                  <a:lnTo>
                    <a:pt x="128" y="92617"/>
                  </a:lnTo>
                  <a:lnTo>
                    <a:pt x="34899" y="119424"/>
                  </a:lnTo>
                  <a:lnTo>
                    <a:pt x="43941" y="119380"/>
                  </a:lnTo>
                  <a:lnTo>
                    <a:pt x="255714" y="11938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5" name="object 64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258674" y="6222618"/>
              <a:ext cx="105435" cy="72980"/>
            </a:xfrm>
            <a:prstGeom prst="rect">
              <a:avLst/>
            </a:prstGeom>
          </p:spPr>
        </p:pic>
        <p:sp>
          <p:nvSpPr>
            <p:cNvPr id="646" name="object 646"/>
            <p:cNvSpPr/>
            <p:nvPr/>
          </p:nvSpPr>
          <p:spPr>
            <a:xfrm>
              <a:off x="6087948" y="6399072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43865" y="0"/>
                  </a:moveTo>
                  <a:lnTo>
                    <a:pt x="0" y="0"/>
                  </a:lnTo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6087948" y="6399072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4386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6241389" y="6399072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43916" y="0"/>
                  </a:moveTo>
                  <a:lnTo>
                    <a:pt x="0" y="0"/>
                  </a:lnTo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6241389" y="6399072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43916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6103721" y="585424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017" y="0"/>
                  </a:moveTo>
                  <a:lnTo>
                    <a:pt x="0" y="0"/>
                  </a:lnTo>
                  <a:lnTo>
                    <a:pt x="0" y="13030"/>
                  </a:lnTo>
                  <a:lnTo>
                    <a:pt x="13017" y="13030"/>
                  </a:lnTo>
                  <a:lnTo>
                    <a:pt x="13017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6103709" y="585422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030" y="13042"/>
                  </a:moveTo>
                  <a:lnTo>
                    <a:pt x="0" y="13042"/>
                  </a:lnTo>
                  <a:lnTo>
                    <a:pt x="0" y="0"/>
                  </a:lnTo>
                  <a:lnTo>
                    <a:pt x="13030" y="0"/>
                  </a:lnTo>
                  <a:lnTo>
                    <a:pt x="13030" y="1304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6105067" y="5903645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10299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299" y="5486"/>
                  </a:lnTo>
                  <a:lnTo>
                    <a:pt x="10299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6105067" y="5903645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0" y="5486"/>
                  </a:moveTo>
                  <a:lnTo>
                    <a:pt x="10312" y="5486"/>
                  </a:lnTo>
                  <a:lnTo>
                    <a:pt x="10312" y="0"/>
                  </a:lnTo>
                  <a:lnTo>
                    <a:pt x="0" y="0"/>
                  </a:lnTo>
                  <a:lnTo>
                    <a:pt x="0" y="548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6099352" y="606421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366" y="0"/>
                  </a:moveTo>
                  <a:lnTo>
                    <a:pt x="3276" y="0"/>
                  </a:lnTo>
                  <a:lnTo>
                    <a:pt x="0" y="3263"/>
                  </a:lnTo>
                  <a:lnTo>
                    <a:pt x="0" y="11341"/>
                  </a:lnTo>
                  <a:lnTo>
                    <a:pt x="3276" y="14643"/>
                  </a:lnTo>
                  <a:lnTo>
                    <a:pt x="11366" y="14643"/>
                  </a:lnTo>
                  <a:lnTo>
                    <a:pt x="14643" y="11341"/>
                  </a:lnTo>
                  <a:lnTo>
                    <a:pt x="14643" y="7315"/>
                  </a:lnTo>
                  <a:lnTo>
                    <a:pt x="14643" y="3263"/>
                  </a:lnTo>
                  <a:lnTo>
                    <a:pt x="113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6077394" y="6050483"/>
              <a:ext cx="80010" cy="42545"/>
            </a:xfrm>
            <a:custGeom>
              <a:avLst/>
              <a:gdLst/>
              <a:ahLst/>
              <a:cxnLst/>
              <a:rect l="l" t="t" r="r" b="b"/>
              <a:pathLst>
                <a:path w="80010" h="42545">
                  <a:moveTo>
                    <a:pt x="36601" y="21043"/>
                  </a:moveTo>
                  <a:lnTo>
                    <a:pt x="36601" y="25069"/>
                  </a:lnTo>
                  <a:lnTo>
                    <a:pt x="33324" y="28371"/>
                  </a:lnTo>
                  <a:lnTo>
                    <a:pt x="29298" y="28371"/>
                  </a:lnTo>
                  <a:lnTo>
                    <a:pt x="25234" y="28371"/>
                  </a:lnTo>
                  <a:lnTo>
                    <a:pt x="21958" y="25069"/>
                  </a:lnTo>
                  <a:lnTo>
                    <a:pt x="21958" y="21043"/>
                  </a:lnTo>
                  <a:lnTo>
                    <a:pt x="21958" y="16992"/>
                  </a:lnTo>
                  <a:lnTo>
                    <a:pt x="25234" y="13728"/>
                  </a:lnTo>
                  <a:lnTo>
                    <a:pt x="29298" y="13728"/>
                  </a:lnTo>
                  <a:lnTo>
                    <a:pt x="33324" y="13728"/>
                  </a:lnTo>
                  <a:lnTo>
                    <a:pt x="36601" y="16992"/>
                  </a:lnTo>
                  <a:lnTo>
                    <a:pt x="36601" y="21043"/>
                  </a:lnTo>
                  <a:close/>
                </a:path>
                <a:path w="80010" h="42545">
                  <a:moveTo>
                    <a:pt x="79628" y="1828"/>
                  </a:moveTo>
                  <a:lnTo>
                    <a:pt x="63118" y="1828"/>
                  </a:lnTo>
                  <a:lnTo>
                    <a:pt x="56718" y="5486"/>
                  </a:lnTo>
                  <a:lnTo>
                    <a:pt x="45745" y="5486"/>
                  </a:lnTo>
                  <a:lnTo>
                    <a:pt x="38430" y="0"/>
                  </a:lnTo>
                  <a:lnTo>
                    <a:pt x="0" y="0"/>
                  </a:lnTo>
                </a:path>
                <a:path w="80010" h="42545">
                  <a:moveTo>
                    <a:pt x="79628" y="40259"/>
                  </a:moveTo>
                  <a:lnTo>
                    <a:pt x="63118" y="40259"/>
                  </a:lnTo>
                  <a:lnTo>
                    <a:pt x="56718" y="36588"/>
                  </a:lnTo>
                  <a:lnTo>
                    <a:pt x="45745" y="36588"/>
                  </a:lnTo>
                  <a:lnTo>
                    <a:pt x="38430" y="42100"/>
                  </a:lnTo>
                  <a:lnTo>
                    <a:pt x="0" y="4210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6123140" y="6055969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1102"/>
                  </a:lnTo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6123140" y="6055969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1102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6128639" y="605961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440" y="0"/>
                  </a:moveTo>
                  <a:lnTo>
                    <a:pt x="5346" y="0"/>
                  </a:lnTo>
                  <a:lnTo>
                    <a:pt x="0" y="5321"/>
                  </a:lnTo>
                  <a:lnTo>
                    <a:pt x="0" y="18478"/>
                  </a:lnTo>
                  <a:lnTo>
                    <a:pt x="5346" y="23799"/>
                  </a:lnTo>
                  <a:lnTo>
                    <a:pt x="18440" y="23799"/>
                  </a:lnTo>
                  <a:lnTo>
                    <a:pt x="23761" y="18478"/>
                  </a:lnTo>
                  <a:lnTo>
                    <a:pt x="23761" y="11912"/>
                  </a:lnTo>
                  <a:lnTo>
                    <a:pt x="23761" y="5321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6128639" y="605961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761" y="11912"/>
                  </a:moveTo>
                  <a:lnTo>
                    <a:pt x="23761" y="18478"/>
                  </a:lnTo>
                  <a:lnTo>
                    <a:pt x="18440" y="23799"/>
                  </a:lnTo>
                  <a:lnTo>
                    <a:pt x="11874" y="23799"/>
                  </a:lnTo>
                  <a:lnTo>
                    <a:pt x="5346" y="23799"/>
                  </a:lnTo>
                  <a:lnTo>
                    <a:pt x="0" y="18478"/>
                  </a:lnTo>
                  <a:lnTo>
                    <a:pt x="0" y="11912"/>
                  </a:lnTo>
                  <a:lnTo>
                    <a:pt x="0" y="5321"/>
                  </a:lnTo>
                  <a:lnTo>
                    <a:pt x="5346" y="0"/>
                  </a:lnTo>
                  <a:lnTo>
                    <a:pt x="11874" y="0"/>
                  </a:lnTo>
                  <a:lnTo>
                    <a:pt x="18440" y="0"/>
                  </a:lnTo>
                  <a:lnTo>
                    <a:pt x="23761" y="5321"/>
                  </a:lnTo>
                  <a:lnTo>
                    <a:pt x="23761" y="1191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6138697" y="606877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54" y="0"/>
                  </a:moveTo>
                  <a:lnTo>
                    <a:pt x="1219" y="0"/>
                  </a:lnTo>
                  <a:lnTo>
                    <a:pt x="0" y="1244"/>
                  </a:lnTo>
                  <a:lnTo>
                    <a:pt x="0" y="4279"/>
                  </a:lnTo>
                  <a:lnTo>
                    <a:pt x="1219" y="5511"/>
                  </a:lnTo>
                  <a:lnTo>
                    <a:pt x="4254" y="5511"/>
                  </a:lnTo>
                  <a:lnTo>
                    <a:pt x="5473" y="4279"/>
                  </a:lnTo>
                  <a:lnTo>
                    <a:pt x="5473" y="2755"/>
                  </a:lnTo>
                  <a:lnTo>
                    <a:pt x="5473" y="1244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6138697" y="606877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473" y="2755"/>
                  </a:moveTo>
                  <a:lnTo>
                    <a:pt x="5473" y="4279"/>
                  </a:lnTo>
                  <a:lnTo>
                    <a:pt x="4254" y="5511"/>
                  </a:lnTo>
                  <a:lnTo>
                    <a:pt x="2755" y="5511"/>
                  </a:lnTo>
                  <a:lnTo>
                    <a:pt x="1219" y="5511"/>
                  </a:lnTo>
                  <a:lnTo>
                    <a:pt x="0" y="4279"/>
                  </a:lnTo>
                  <a:lnTo>
                    <a:pt x="0" y="2755"/>
                  </a:lnTo>
                  <a:lnTo>
                    <a:pt x="0" y="1244"/>
                  </a:lnTo>
                  <a:lnTo>
                    <a:pt x="1219" y="0"/>
                  </a:lnTo>
                  <a:lnTo>
                    <a:pt x="2755" y="0"/>
                  </a:lnTo>
                  <a:lnTo>
                    <a:pt x="4254" y="0"/>
                  </a:lnTo>
                  <a:lnTo>
                    <a:pt x="5473" y="1244"/>
                  </a:lnTo>
                  <a:lnTo>
                    <a:pt x="5473" y="275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6363754" y="5357888"/>
              <a:ext cx="26034" cy="1689100"/>
            </a:xfrm>
            <a:custGeom>
              <a:avLst/>
              <a:gdLst/>
              <a:ahLst/>
              <a:cxnLst/>
              <a:rect l="l" t="t" r="r" b="b"/>
              <a:pathLst>
                <a:path w="26035" h="1689100">
                  <a:moveTo>
                    <a:pt x="25641" y="0"/>
                  </a:moveTo>
                  <a:lnTo>
                    <a:pt x="0" y="0"/>
                  </a:lnTo>
                  <a:lnTo>
                    <a:pt x="0" y="1688947"/>
                  </a:lnTo>
                  <a:lnTo>
                    <a:pt x="25641" y="1688947"/>
                  </a:lnTo>
                  <a:lnTo>
                    <a:pt x="25641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6366510" y="5360631"/>
              <a:ext cx="33020" cy="1689100"/>
            </a:xfrm>
            <a:custGeom>
              <a:avLst/>
              <a:gdLst/>
              <a:ahLst/>
              <a:cxnLst/>
              <a:rect l="l" t="t" r="r" b="b"/>
              <a:pathLst>
                <a:path w="33020" h="1689100">
                  <a:moveTo>
                    <a:pt x="0" y="0"/>
                  </a:moveTo>
                  <a:lnTo>
                    <a:pt x="0" y="1688973"/>
                  </a:lnTo>
                </a:path>
                <a:path w="33020" h="1689100">
                  <a:moveTo>
                    <a:pt x="32956" y="0"/>
                  </a:moveTo>
                  <a:lnTo>
                    <a:pt x="32956" y="1688973"/>
                  </a:lnTo>
                </a:path>
              </a:pathLst>
            </a:custGeom>
            <a:ln w="4318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975820" y="5323585"/>
              <a:ext cx="1167130" cy="34925"/>
            </a:xfrm>
            <a:custGeom>
              <a:avLst/>
              <a:gdLst/>
              <a:ahLst/>
              <a:cxnLst/>
              <a:rect l="l" t="t" r="r" b="b"/>
              <a:pathLst>
                <a:path w="1167129" h="34925">
                  <a:moveTo>
                    <a:pt x="1166558" y="0"/>
                  </a:moveTo>
                  <a:lnTo>
                    <a:pt x="0" y="0"/>
                  </a:lnTo>
                  <a:lnTo>
                    <a:pt x="0" y="34302"/>
                  </a:lnTo>
                  <a:lnTo>
                    <a:pt x="1166558" y="34302"/>
                  </a:lnTo>
                  <a:lnTo>
                    <a:pt x="1166558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975832" y="5323585"/>
              <a:ext cx="1167130" cy="34925"/>
            </a:xfrm>
            <a:custGeom>
              <a:avLst/>
              <a:gdLst/>
              <a:ahLst/>
              <a:cxnLst/>
              <a:rect l="l" t="t" r="r" b="b"/>
              <a:pathLst>
                <a:path w="1167129" h="34925">
                  <a:moveTo>
                    <a:pt x="1166545" y="34302"/>
                  </a:moveTo>
                  <a:lnTo>
                    <a:pt x="0" y="34302"/>
                  </a:lnTo>
                  <a:lnTo>
                    <a:pt x="0" y="0"/>
                  </a:lnTo>
                  <a:lnTo>
                    <a:pt x="1166545" y="0"/>
                  </a:lnTo>
                  <a:lnTo>
                    <a:pt x="1166545" y="3430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6081979" y="5308930"/>
              <a:ext cx="192405" cy="12700"/>
            </a:xfrm>
            <a:custGeom>
              <a:avLst/>
              <a:gdLst/>
              <a:ahLst/>
              <a:cxnLst/>
              <a:rect l="l" t="t" r="r" b="b"/>
              <a:pathLst>
                <a:path w="192404" h="12700">
                  <a:moveTo>
                    <a:pt x="177037" y="0"/>
                  </a:moveTo>
                  <a:lnTo>
                    <a:pt x="13728" y="0"/>
                  </a:lnTo>
                  <a:lnTo>
                    <a:pt x="0" y="12344"/>
                  </a:lnTo>
                  <a:lnTo>
                    <a:pt x="192138" y="12344"/>
                  </a:lnTo>
                  <a:lnTo>
                    <a:pt x="177037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6081979" y="5302084"/>
              <a:ext cx="192405" cy="19685"/>
            </a:xfrm>
            <a:custGeom>
              <a:avLst/>
              <a:gdLst/>
              <a:ahLst/>
              <a:cxnLst/>
              <a:rect l="l" t="t" r="r" b="b"/>
              <a:pathLst>
                <a:path w="192404" h="19685">
                  <a:moveTo>
                    <a:pt x="0" y="19189"/>
                  </a:moveTo>
                  <a:lnTo>
                    <a:pt x="13728" y="6845"/>
                  </a:lnTo>
                  <a:lnTo>
                    <a:pt x="177037" y="6845"/>
                  </a:lnTo>
                  <a:lnTo>
                    <a:pt x="192138" y="19189"/>
                  </a:lnTo>
                </a:path>
                <a:path w="192404" h="19685">
                  <a:moveTo>
                    <a:pt x="86461" y="6845"/>
                  </a:moveTo>
                  <a:lnTo>
                    <a:pt x="90563" y="0"/>
                  </a:lnTo>
                  <a:lnTo>
                    <a:pt x="96075" y="0"/>
                  </a:lnTo>
                  <a:lnTo>
                    <a:pt x="101561" y="0"/>
                  </a:lnTo>
                  <a:lnTo>
                    <a:pt x="105676" y="6845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7134123" y="5617717"/>
              <a:ext cx="6985" cy="15875"/>
            </a:xfrm>
            <a:custGeom>
              <a:avLst/>
              <a:gdLst/>
              <a:ahLst/>
              <a:cxnLst/>
              <a:rect l="l" t="t" r="r" b="b"/>
              <a:pathLst>
                <a:path w="6984" h="15875">
                  <a:moveTo>
                    <a:pt x="6426" y="0"/>
                  </a:moveTo>
                  <a:lnTo>
                    <a:pt x="0" y="0"/>
                  </a:lnTo>
                  <a:lnTo>
                    <a:pt x="0" y="15557"/>
                  </a:lnTo>
                  <a:lnTo>
                    <a:pt x="6426" y="15557"/>
                  </a:lnTo>
                  <a:lnTo>
                    <a:pt x="642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7134123" y="5617717"/>
              <a:ext cx="6985" cy="15875"/>
            </a:xfrm>
            <a:custGeom>
              <a:avLst/>
              <a:gdLst/>
              <a:ahLst/>
              <a:cxnLst/>
              <a:rect l="l" t="t" r="r" b="b"/>
              <a:pathLst>
                <a:path w="6984" h="15875">
                  <a:moveTo>
                    <a:pt x="6426" y="15557"/>
                  </a:moveTo>
                  <a:lnTo>
                    <a:pt x="0" y="15557"/>
                  </a:lnTo>
                  <a:lnTo>
                    <a:pt x="0" y="0"/>
                  </a:lnTo>
                  <a:lnTo>
                    <a:pt x="6426" y="0"/>
                  </a:lnTo>
                  <a:lnTo>
                    <a:pt x="6426" y="1555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7134123" y="5646089"/>
              <a:ext cx="6985" cy="15875"/>
            </a:xfrm>
            <a:custGeom>
              <a:avLst/>
              <a:gdLst/>
              <a:ahLst/>
              <a:cxnLst/>
              <a:rect l="l" t="t" r="r" b="b"/>
              <a:pathLst>
                <a:path w="6984" h="15875">
                  <a:moveTo>
                    <a:pt x="6426" y="0"/>
                  </a:moveTo>
                  <a:lnTo>
                    <a:pt x="0" y="0"/>
                  </a:lnTo>
                  <a:lnTo>
                    <a:pt x="0" y="15532"/>
                  </a:lnTo>
                  <a:lnTo>
                    <a:pt x="6426" y="15532"/>
                  </a:lnTo>
                  <a:lnTo>
                    <a:pt x="642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7134123" y="5646102"/>
              <a:ext cx="6985" cy="15875"/>
            </a:xfrm>
            <a:custGeom>
              <a:avLst/>
              <a:gdLst/>
              <a:ahLst/>
              <a:cxnLst/>
              <a:rect l="l" t="t" r="r" b="b"/>
              <a:pathLst>
                <a:path w="6984" h="15875">
                  <a:moveTo>
                    <a:pt x="6426" y="15519"/>
                  </a:moveTo>
                  <a:lnTo>
                    <a:pt x="0" y="15519"/>
                  </a:lnTo>
                  <a:lnTo>
                    <a:pt x="0" y="0"/>
                  </a:lnTo>
                  <a:lnTo>
                    <a:pt x="6426" y="0"/>
                  </a:lnTo>
                  <a:lnTo>
                    <a:pt x="6426" y="1551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7133196" y="6791578"/>
              <a:ext cx="20320" cy="130175"/>
            </a:xfrm>
            <a:custGeom>
              <a:avLst/>
              <a:gdLst/>
              <a:ahLst/>
              <a:cxnLst/>
              <a:rect l="l" t="t" r="r" b="b"/>
              <a:pathLst>
                <a:path w="20320" h="130175">
                  <a:moveTo>
                    <a:pt x="20142" y="0"/>
                  </a:moveTo>
                  <a:lnTo>
                    <a:pt x="11023" y="0"/>
                  </a:lnTo>
                  <a:lnTo>
                    <a:pt x="11023" y="100647"/>
                  </a:lnTo>
                  <a:lnTo>
                    <a:pt x="7353" y="105219"/>
                  </a:lnTo>
                  <a:lnTo>
                    <a:pt x="0" y="116192"/>
                  </a:lnTo>
                  <a:lnTo>
                    <a:pt x="927" y="129921"/>
                  </a:lnTo>
                  <a:lnTo>
                    <a:pt x="11023" y="119862"/>
                  </a:lnTo>
                  <a:lnTo>
                    <a:pt x="20142" y="107048"/>
                  </a:lnTo>
                  <a:lnTo>
                    <a:pt x="201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7133196" y="6791578"/>
              <a:ext cx="20320" cy="130175"/>
            </a:xfrm>
            <a:custGeom>
              <a:avLst/>
              <a:gdLst/>
              <a:ahLst/>
              <a:cxnLst/>
              <a:rect l="l" t="t" r="r" b="b"/>
              <a:pathLst>
                <a:path w="20320" h="130175">
                  <a:moveTo>
                    <a:pt x="0" y="116192"/>
                  </a:moveTo>
                  <a:lnTo>
                    <a:pt x="7353" y="105219"/>
                  </a:lnTo>
                  <a:lnTo>
                    <a:pt x="11023" y="100647"/>
                  </a:lnTo>
                  <a:lnTo>
                    <a:pt x="11023" y="94246"/>
                  </a:lnTo>
                  <a:lnTo>
                    <a:pt x="11023" y="0"/>
                  </a:lnTo>
                  <a:lnTo>
                    <a:pt x="20142" y="0"/>
                  </a:lnTo>
                  <a:lnTo>
                    <a:pt x="20142" y="95148"/>
                  </a:lnTo>
                  <a:lnTo>
                    <a:pt x="20142" y="107048"/>
                  </a:lnTo>
                  <a:lnTo>
                    <a:pt x="15582" y="113461"/>
                  </a:lnTo>
                  <a:lnTo>
                    <a:pt x="11023" y="119862"/>
                  </a:lnTo>
                  <a:lnTo>
                    <a:pt x="927" y="12992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7134123" y="6927900"/>
              <a:ext cx="6985" cy="15875"/>
            </a:xfrm>
            <a:custGeom>
              <a:avLst/>
              <a:gdLst/>
              <a:ahLst/>
              <a:cxnLst/>
              <a:rect l="l" t="t" r="r" b="b"/>
              <a:pathLst>
                <a:path w="6984" h="15875">
                  <a:moveTo>
                    <a:pt x="6426" y="0"/>
                  </a:moveTo>
                  <a:lnTo>
                    <a:pt x="0" y="0"/>
                  </a:lnTo>
                  <a:lnTo>
                    <a:pt x="0" y="15557"/>
                  </a:lnTo>
                  <a:lnTo>
                    <a:pt x="6426" y="15557"/>
                  </a:lnTo>
                  <a:lnTo>
                    <a:pt x="642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7134123" y="6927900"/>
              <a:ext cx="6985" cy="15875"/>
            </a:xfrm>
            <a:custGeom>
              <a:avLst/>
              <a:gdLst/>
              <a:ahLst/>
              <a:cxnLst/>
              <a:rect l="l" t="t" r="r" b="b"/>
              <a:pathLst>
                <a:path w="6984" h="15875">
                  <a:moveTo>
                    <a:pt x="6426" y="15557"/>
                  </a:moveTo>
                  <a:lnTo>
                    <a:pt x="0" y="15557"/>
                  </a:lnTo>
                  <a:lnTo>
                    <a:pt x="0" y="0"/>
                  </a:lnTo>
                  <a:lnTo>
                    <a:pt x="6426" y="0"/>
                  </a:lnTo>
                  <a:lnTo>
                    <a:pt x="6426" y="1555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7134123" y="6956272"/>
              <a:ext cx="6985" cy="15875"/>
            </a:xfrm>
            <a:custGeom>
              <a:avLst/>
              <a:gdLst/>
              <a:ahLst/>
              <a:cxnLst/>
              <a:rect l="l" t="t" r="r" b="b"/>
              <a:pathLst>
                <a:path w="6984" h="15875">
                  <a:moveTo>
                    <a:pt x="6426" y="0"/>
                  </a:moveTo>
                  <a:lnTo>
                    <a:pt x="0" y="0"/>
                  </a:lnTo>
                  <a:lnTo>
                    <a:pt x="0" y="15557"/>
                  </a:lnTo>
                  <a:lnTo>
                    <a:pt x="6426" y="15557"/>
                  </a:lnTo>
                  <a:lnTo>
                    <a:pt x="642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7134123" y="6956272"/>
              <a:ext cx="6985" cy="15875"/>
            </a:xfrm>
            <a:custGeom>
              <a:avLst/>
              <a:gdLst/>
              <a:ahLst/>
              <a:cxnLst/>
              <a:rect l="l" t="t" r="r" b="b"/>
              <a:pathLst>
                <a:path w="6984" h="15875">
                  <a:moveTo>
                    <a:pt x="6426" y="15557"/>
                  </a:moveTo>
                  <a:lnTo>
                    <a:pt x="0" y="15557"/>
                  </a:lnTo>
                  <a:lnTo>
                    <a:pt x="0" y="0"/>
                  </a:lnTo>
                  <a:lnTo>
                    <a:pt x="6426" y="0"/>
                  </a:lnTo>
                  <a:lnTo>
                    <a:pt x="6426" y="1555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8" name="object 67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23697" y="5518734"/>
              <a:ext cx="79603" cy="110375"/>
            </a:xfrm>
            <a:prstGeom prst="rect">
              <a:avLst/>
            </a:prstGeom>
          </p:spPr>
        </p:pic>
      </p:grpSp>
      <p:grpSp>
        <p:nvGrpSpPr>
          <p:cNvPr id="679" name="object 679"/>
          <p:cNvGrpSpPr/>
          <p:nvPr/>
        </p:nvGrpSpPr>
        <p:grpSpPr>
          <a:xfrm>
            <a:off x="9145778" y="5343436"/>
            <a:ext cx="892810" cy="1671320"/>
            <a:chOff x="4091178" y="5343436"/>
            <a:chExt cx="892810" cy="1671320"/>
          </a:xfrm>
        </p:grpSpPr>
        <p:sp>
          <p:nvSpPr>
            <p:cNvPr id="680" name="object 680"/>
            <p:cNvSpPr/>
            <p:nvPr/>
          </p:nvSpPr>
          <p:spPr>
            <a:xfrm>
              <a:off x="4104017" y="5345595"/>
              <a:ext cx="861694" cy="1643380"/>
            </a:xfrm>
            <a:custGeom>
              <a:avLst/>
              <a:gdLst/>
              <a:ahLst/>
              <a:cxnLst/>
              <a:rect l="l" t="t" r="r" b="b"/>
              <a:pathLst>
                <a:path w="861695" h="1643379">
                  <a:moveTo>
                    <a:pt x="861440" y="0"/>
                  </a:moveTo>
                  <a:lnTo>
                    <a:pt x="0" y="0"/>
                  </a:lnTo>
                  <a:lnTo>
                    <a:pt x="0" y="1642871"/>
                  </a:lnTo>
                  <a:lnTo>
                    <a:pt x="861440" y="1642871"/>
                  </a:lnTo>
                  <a:lnTo>
                    <a:pt x="86144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104017" y="5345595"/>
              <a:ext cx="861694" cy="1643380"/>
            </a:xfrm>
            <a:custGeom>
              <a:avLst/>
              <a:gdLst/>
              <a:ahLst/>
              <a:cxnLst/>
              <a:rect l="l" t="t" r="r" b="b"/>
              <a:pathLst>
                <a:path w="861695" h="1643379">
                  <a:moveTo>
                    <a:pt x="861440" y="1642871"/>
                  </a:moveTo>
                  <a:lnTo>
                    <a:pt x="0" y="1642871"/>
                  </a:lnTo>
                  <a:lnTo>
                    <a:pt x="0" y="0"/>
                  </a:lnTo>
                  <a:lnTo>
                    <a:pt x="861440" y="0"/>
                  </a:lnTo>
                  <a:lnTo>
                    <a:pt x="861440" y="164287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4109339" y="6953796"/>
              <a:ext cx="856615" cy="37465"/>
            </a:xfrm>
            <a:custGeom>
              <a:avLst/>
              <a:gdLst/>
              <a:ahLst/>
              <a:cxnLst/>
              <a:rect l="l" t="t" r="r" b="b"/>
              <a:pathLst>
                <a:path w="856614" h="37465">
                  <a:moveTo>
                    <a:pt x="856119" y="0"/>
                  </a:moveTo>
                  <a:lnTo>
                    <a:pt x="2679" y="0"/>
                  </a:lnTo>
                  <a:lnTo>
                    <a:pt x="0" y="37325"/>
                  </a:lnTo>
                  <a:lnTo>
                    <a:pt x="856119" y="37325"/>
                  </a:lnTo>
                  <a:lnTo>
                    <a:pt x="856119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4241355" y="5517413"/>
              <a:ext cx="607060" cy="1212850"/>
            </a:xfrm>
            <a:custGeom>
              <a:avLst/>
              <a:gdLst/>
              <a:ahLst/>
              <a:cxnLst/>
              <a:rect l="l" t="t" r="r" b="b"/>
              <a:pathLst>
                <a:path w="607060" h="1212850">
                  <a:moveTo>
                    <a:pt x="294411" y="0"/>
                  </a:moveTo>
                  <a:lnTo>
                    <a:pt x="285640" y="1772"/>
                  </a:lnTo>
                  <a:lnTo>
                    <a:pt x="278479" y="6605"/>
                  </a:lnTo>
                  <a:lnTo>
                    <a:pt x="273651" y="13774"/>
                  </a:lnTo>
                  <a:lnTo>
                    <a:pt x="271881" y="22555"/>
                  </a:lnTo>
                  <a:lnTo>
                    <a:pt x="271881" y="41541"/>
                  </a:lnTo>
                  <a:lnTo>
                    <a:pt x="227952" y="85458"/>
                  </a:lnTo>
                  <a:lnTo>
                    <a:pt x="168922" y="85458"/>
                  </a:lnTo>
                  <a:lnTo>
                    <a:pt x="92024" y="116217"/>
                  </a:lnTo>
                  <a:lnTo>
                    <a:pt x="40017" y="116217"/>
                  </a:lnTo>
                  <a:lnTo>
                    <a:pt x="40017" y="128219"/>
                  </a:lnTo>
                  <a:lnTo>
                    <a:pt x="20027" y="146888"/>
                  </a:lnTo>
                  <a:lnTo>
                    <a:pt x="20027" y="1197686"/>
                  </a:lnTo>
                  <a:lnTo>
                    <a:pt x="0" y="1197686"/>
                  </a:lnTo>
                  <a:lnTo>
                    <a:pt x="0" y="1204353"/>
                  </a:lnTo>
                  <a:lnTo>
                    <a:pt x="37350" y="1204353"/>
                  </a:lnTo>
                  <a:lnTo>
                    <a:pt x="46685" y="1179017"/>
                  </a:lnTo>
                  <a:lnTo>
                    <a:pt x="450735" y="1179017"/>
                  </a:lnTo>
                  <a:lnTo>
                    <a:pt x="450735" y="1189685"/>
                  </a:lnTo>
                  <a:lnTo>
                    <a:pt x="452515" y="1198510"/>
                  </a:lnTo>
                  <a:lnTo>
                    <a:pt x="457369" y="1205715"/>
                  </a:lnTo>
                  <a:lnTo>
                    <a:pt x="464574" y="1210573"/>
                  </a:lnTo>
                  <a:lnTo>
                    <a:pt x="473405" y="1212354"/>
                  </a:lnTo>
                  <a:lnTo>
                    <a:pt x="482230" y="1210573"/>
                  </a:lnTo>
                  <a:lnTo>
                    <a:pt x="489435" y="1205715"/>
                  </a:lnTo>
                  <a:lnTo>
                    <a:pt x="494293" y="1198510"/>
                  </a:lnTo>
                  <a:lnTo>
                    <a:pt x="496074" y="1189685"/>
                  </a:lnTo>
                  <a:lnTo>
                    <a:pt x="496074" y="1179017"/>
                  </a:lnTo>
                  <a:lnTo>
                    <a:pt x="565404" y="1179017"/>
                  </a:lnTo>
                  <a:lnTo>
                    <a:pt x="569404" y="1209675"/>
                  </a:lnTo>
                  <a:lnTo>
                    <a:pt x="606755" y="1209675"/>
                  </a:lnTo>
                  <a:lnTo>
                    <a:pt x="606755" y="1201686"/>
                  </a:lnTo>
                  <a:lnTo>
                    <a:pt x="589432" y="1201686"/>
                  </a:lnTo>
                  <a:lnTo>
                    <a:pt x="589432" y="168211"/>
                  </a:lnTo>
                  <a:lnTo>
                    <a:pt x="605409" y="168211"/>
                  </a:lnTo>
                  <a:lnTo>
                    <a:pt x="605409" y="144221"/>
                  </a:lnTo>
                  <a:lnTo>
                    <a:pt x="580085" y="132206"/>
                  </a:lnTo>
                  <a:lnTo>
                    <a:pt x="580085" y="116217"/>
                  </a:lnTo>
                  <a:lnTo>
                    <a:pt x="465391" y="116217"/>
                  </a:lnTo>
                  <a:lnTo>
                    <a:pt x="392061" y="84861"/>
                  </a:lnTo>
                  <a:lnTo>
                    <a:pt x="362064" y="84861"/>
                  </a:lnTo>
                  <a:lnTo>
                    <a:pt x="316953" y="39763"/>
                  </a:lnTo>
                  <a:lnTo>
                    <a:pt x="316953" y="22555"/>
                  </a:lnTo>
                  <a:lnTo>
                    <a:pt x="315183" y="13774"/>
                  </a:lnTo>
                  <a:lnTo>
                    <a:pt x="310354" y="6605"/>
                  </a:lnTo>
                  <a:lnTo>
                    <a:pt x="303189" y="1772"/>
                  </a:lnTo>
                  <a:lnTo>
                    <a:pt x="2944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241355" y="5517413"/>
              <a:ext cx="607060" cy="1212850"/>
            </a:xfrm>
            <a:custGeom>
              <a:avLst/>
              <a:gdLst/>
              <a:ahLst/>
              <a:cxnLst/>
              <a:rect l="l" t="t" r="r" b="b"/>
              <a:pathLst>
                <a:path w="607060" h="1212850">
                  <a:moveTo>
                    <a:pt x="465391" y="116217"/>
                  </a:moveTo>
                  <a:lnTo>
                    <a:pt x="580085" y="116217"/>
                  </a:lnTo>
                  <a:lnTo>
                    <a:pt x="580085" y="132206"/>
                  </a:lnTo>
                  <a:lnTo>
                    <a:pt x="605409" y="144221"/>
                  </a:lnTo>
                  <a:lnTo>
                    <a:pt x="605409" y="168211"/>
                  </a:lnTo>
                  <a:lnTo>
                    <a:pt x="589432" y="168211"/>
                  </a:lnTo>
                  <a:lnTo>
                    <a:pt x="589432" y="1201686"/>
                  </a:lnTo>
                  <a:lnTo>
                    <a:pt x="606755" y="1201686"/>
                  </a:lnTo>
                  <a:lnTo>
                    <a:pt x="606755" y="1209675"/>
                  </a:lnTo>
                  <a:lnTo>
                    <a:pt x="569404" y="1209675"/>
                  </a:lnTo>
                  <a:lnTo>
                    <a:pt x="565404" y="1179017"/>
                  </a:lnTo>
                  <a:lnTo>
                    <a:pt x="496074" y="1179017"/>
                  </a:lnTo>
                  <a:lnTo>
                    <a:pt x="496074" y="1189685"/>
                  </a:lnTo>
                  <a:lnTo>
                    <a:pt x="494293" y="1198510"/>
                  </a:lnTo>
                  <a:lnTo>
                    <a:pt x="489435" y="1205715"/>
                  </a:lnTo>
                  <a:lnTo>
                    <a:pt x="482230" y="1210573"/>
                  </a:lnTo>
                  <a:lnTo>
                    <a:pt x="473405" y="1212354"/>
                  </a:lnTo>
                  <a:lnTo>
                    <a:pt x="464574" y="1210573"/>
                  </a:lnTo>
                  <a:lnTo>
                    <a:pt x="457369" y="1205715"/>
                  </a:lnTo>
                  <a:lnTo>
                    <a:pt x="452515" y="1198510"/>
                  </a:lnTo>
                  <a:lnTo>
                    <a:pt x="450735" y="1189685"/>
                  </a:lnTo>
                  <a:lnTo>
                    <a:pt x="450735" y="1179017"/>
                  </a:lnTo>
                  <a:lnTo>
                    <a:pt x="46685" y="1179017"/>
                  </a:lnTo>
                  <a:lnTo>
                    <a:pt x="37350" y="1204353"/>
                  </a:lnTo>
                  <a:lnTo>
                    <a:pt x="0" y="1204353"/>
                  </a:lnTo>
                  <a:lnTo>
                    <a:pt x="0" y="1197686"/>
                  </a:lnTo>
                  <a:lnTo>
                    <a:pt x="20027" y="1197686"/>
                  </a:lnTo>
                  <a:lnTo>
                    <a:pt x="20027" y="146888"/>
                  </a:lnTo>
                  <a:lnTo>
                    <a:pt x="40017" y="128219"/>
                  </a:lnTo>
                  <a:lnTo>
                    <a:pt x="40017" y="116217"/>
                  </a:lnTo>
                  <a:lnTo>
                    <a:pt x="92024" y="116217"/>
                  </a:lnTo>
                  <a:lnTo>
                    <a:pt x="168922" y="85458"/>
                  </a:lnTo>
                  <a:lnTo>
                    <a:pt x="227952" y="85458"/>
                  </a:lnTo>
                  <a:lnTo>
                    <a:pt x="271881" y="41541"/>
                  </a:lnTo>
                  <a:lnTo>
                    <a:pt x="271881" y="22555"/>
                  </a:lnTo>
                  <a:lnTo>
                    <a:pt x="273651" y="13774"/>
                  </a:lnTo>
                  <a:lnTo>
                    <a:pt x="278479" y="6605"/>
                  </a:lnTo>
                  <a:lnTo>
                    <a:pt x="285640" y="1772"/>
                  </a:lnTo>
                  <a:lnTo>
                    <a:pt x="294411" y="0"/>
                  </a:lnTo>
                  <a:lnTo>
                    <a:pt x="303189" y="1772"/>
                  </a:lnTo>
                  <a:lnTo>
                    <a:pt x="310354" y="6605"/>
                  </a:lnTo>
                  <a:lnTo>
                    <a:pt x="315183" y="13774"/>
                  </a:lnTo>
                  <a:lnTo>
                    <a:pt x="316953" y="22555"/>
                  </a:lnTo>
                  <a:lnTo>
                    <a:pt x="316953" y="39763"/>
                  </a:lnTo>
                  <a:lnTo>
                    <a:pt x="362064" y="84861"/>
                  </a:lnTo>
                  <a:lnTo>
                    <a:pt x="392061" y="84861"/>
                  </a:lnTo>
                  <a:lnTo>
                    <a:pt x="465391" y="11621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240022" y="6683095"/>
              <a:ext cx="21590" cy="38735"/>
            </a:xfrm>
            <a:custGeom>
              <a:avLst/>
              <a:gdLst/>
              <a:ahLst/>
              <a:cxnLst/>
              <a:rect l="l" t="t" r="r" b="b"/>
              <a:pathLst>
                <a:path w="21589" h="38734">
                  <a:moveTo>
                    <a:pt x="21361" y="0"/>
                  </a:moveTo>
                  <a:lnTo>
                    <a:pt x="4000" y="0"/>
                  </a:lnTo>
                  <a:lnTo>
                    <a:pt x="0" y="36004"/>
                  </a:lnTo>
                  <a:lnTo>
                    <a:pt x="21361" y="38671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414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240022" y="6683095"/>
              <a:ext cx="21590" cy="38735"/>
            </a:xfrm>
            <a:custGeom>
              <a:avLst/>
              <a:gdLst/>
              <a:ahLst/>
              <a:cxnLst/>
              <a:rect l="l" t="t" r="r" b="b"/>
              <a:pathLst>
                <a:path w="21589" h="38734">
                  <a:moveTo>
                    <a:pt x="0" y="36004"/>
                  </a:moveTo>
                  <a:lnTo>
                    <a:pt x="4000" y="0"/>
                  </a:lnTo>
                  <a:lnTo>
                    <a:pt x="21361" y="0"/>
                  </a:lnTo>
                  <a:lnTo>
                    <a:pt x="21361" y="3867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252023" y="6732435"/>
              <a:ext cx="13335" cy="0"/>
            </a:xfrm>
            <a:custGeom>
              <a:avLst/>
              <a:gdLst/>
              <a:ahLst/>
              <a:cxnLst/>
              <a:rect l="l" t="t" r="r" b="b"/>
              <a:pathLst>
                <a:path w="13335">
                  <a:moveTo>
                    <a:pt x="13335" y="0"/>
                  </a:moveTo>
                  <a:lnTo>
                    <a:pt x="0" y="0"/>
                  </a:lnTo>
                </a:path>
              </a:pathLst>
            </a:custGeom>
            <a:solidFill>
              <a:srgbClr val="414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252023" y="6732435"/>
              <a:ext cx="13335" cy="0"/>
            </a:xfrm>
            <a:custGeom>
              <a:avLst/>
              <a:gdLst/>
              <a:ahLst/>
              <a:cxnLst/>
              <a:rect l="l" t="t" r="r" b="b"/>
              <a:pathLst>
                <a:path w="13335">
                  <a:moveTo>
                    <a:pt x="1333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828121" y="6683095"/>
              <a:ext cx="20320" cy="38735"/>
            </a:xfrm>
            <a:custGeom>
              <a:avLst/>
              <a:gdLst/>
              <a:ahLst/>
              <a:cxnLst/>
              <a:rect l="l" t="t" r="r" b="b"/>
              <a:pathLst>
                <a:path w="20320" h="38734">
                  <a:moveTo>
                    <a:pt x="15976" y="0"/>
                  </a:moveTo>
                  <a:lnTo>
                    <a:pt x="0" y="0"/>
                  </a:lnTo>
                  <a:lnTo>
                    <a:pt x="0" y="38671"/>
                  </a:lnTo>
                  <a:lnTo>
                    <a:pt x="19989" y="36004"/>
                  </a:lnTo>
                  <a:lnTo>
                    <a:pt x="15976" y="0"/>
                  </a:lnTo>
                  <a:close/>
                </a:path>
              </a:pathLst>
            </a:custGeom>
            <a:solidFill>
              <a:srgbClr val="414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828121" y="6683095"/>
              <a:ext cx="20320" cy="38735"/>
            </a:xfrm>
            <a:custGeom>
              <a:avLst/>
              <a:gdLst/>
              <a:ahLst/>
              <a:cxnLst/>
              <a:rect l="l" t="t" r="r" b="b"/>
              <a:pathLst>
                <a:path w="20320" h="38734">
                  <a:moveTo>
                    <a:pt x="19989" y="36004"/>
                  </a:moveTo>
                  <a:lnTo>
                    <a:pt x="15976" y="0"/>
                  </a:lnTo>
                  <a:lnTo>
                    <a:pt x="0" y="0"/>
                  </a:lnTo>
                  <a:lnTo>
                    <a:pt x="0" y="3867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557395" y="6691096"/>
              <a:ext cx="45720" cy="40005"/>
            </a:xfrm>
            <a:custGeom>
              <a:avLst/>
              <a:gdLst/>
              <a:ahLst/>
              <a:cxnLst/>
              <a:rect l="l" t="t" r="r" b="b"/>
              <a:pathLst>
                <a:path w="45720" h="40004">
                  <a:moveTo>
                    <a:pt x="0" y="0"/>
                  </a:moveTo>
                  <a:lnTo>
                    <a:pt x="0" y="17335"/>
                  </a:lnTo>
                  <a:lnTo>
                    <a:pt x="1781" y="26160"/>
                  </a:lnTo>
                  <a:lnTo>
                    <a:pt x="6638" y="33366"/>
                  </a:lnTo>
                  <a:lnTo>
                    <a:pt x="13844" y="38223"/>
                  </a:lnTo>
                  <a:lnTo>
                    <a:pt x="22669" y="40005"/>
                  </a:lnTo>
                  <a:lnTo>
                    <a:pt x="31499" y="38223"/>
                  </a:lnTo>
                  <a:lnTo>
                    <a:pt x="38704" y="33366"/>
                  </a:lnTo>
                  <a:lnTo>
                    <a:pt x="43559" y="26160"/>
                  </a:lnTo>
                  <a:lnTo>
                    <a:pt x="45338" y="17335"/>
                  </a:lnTo>
                  <a:lnTo>
                    <a:pt x="45338" y="4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557395" y="6691096"/>
              <a:ext cx="45720" cy="40005"/>
            </a:xfrm>
            <a:custGeom>
              <a:avLst/>
              <a:gdLst/>
              <a:ahLst/>
              <a:cxnLst/>
              <a:rect l="l" t="t" r="r" b="b"/>
              <a:pathLst>
                <a:path w="45720" h="40004">
                  <a:moveTo>
                    <a:pt x="45338" y="4000"/>
                  </a:moveTo>
                  <a:lnTo>
                    <a:pt x="45338" y="17335"/>
                  </a:lnTo>
                  <a:lnTo>
                    <a:pt x="43559" y="26160"/>
                  </a:lnTo>
                  <a:lnTo>
                    <a:pt x="38704" y="33366"/>
                  </a:lnTo>
                  <a:lnTo>
                    <a:pt x="31499" y="38223"/>
                  </a:lnTo>
                  <a:lnTo>
                    <a:pt x="22669" y="40005"/>
                  </a:lnTo>
                  <a:lnTo>
                    <a:pt x="13844" y="38223"/>
                  </a:lnTo>
                  <a:lnTo>
                    <a:pt x="6638" y="33366"/>
                  </a:lnTo>
                  <a:lnTo>
                    <a:pt x="1781" y="26160"/>
                  </a:lnTo>
                  <a:lnTo>
                    <a:pt x="0" y="17335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338701" y="5625630"/>
              <a:ext cx="59690" cy="111125"/>
            </a:xfrm>
            <a:custGeom>
              <a:avLst/>
              <a:gdLst/>
              <a:ahLst/>
              <a:cxnLst/>
              <a:rect l="l" t="t" r="r" b="b"/>
              <a:pathLst>
                <a:path w="59689" h="111125">
                  <a:moveTo>
                    <a:pt x="59575" y="0"/>
                  </a:moveTo>
                  <a:lnTo>
                    <a:pt x="0" y="0"/>
                  </a:lnTo>
                  <a:lnTo>
                    <a:pt x="0" y="110680"/>
                  </a:lnTo>
                  <a:lnTo>
                    <a:pt x="59575" y="110680"/>
                  </a:lnTo>
                  <a:lnTo>
                    <a:pt x="59575" y="0"/>
                  </a:lnTo>
                  <a:close/>
                </a:path>
              </a:pathLst>
            </a:custGeom>
            <a:solidFill>
              <a:srgbClr val="4747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338701" y="5625630"/>
              <a:ext cx="59690" cy="111125"/>
            </a:xfrm>
            <a:custGeom>
              <a:avLst/>
              <a:gdLst/>
              <a:ahLst/>
              <a:cxnLst/>
              <a:rect l="l" t="t" r="r" b="b"/>
              <a:pathLst>
                <a:path w="59689" h="111125">
                  <a:moveTo>
                    <a:pt x="0" y="110680"/>
                  </a:moveTo>
                  <a:lnTo>
                    <a:pt x="59575" y="110680"/>
                  </a:lnTo>
                  <a:lnTo>
                    <a:pt x="59575" y="0"/>
                  </a:lnTo>
                  <a:lnTo>
                    <a:pt x="0" y="0"/>
                  </a:lnTo>
                  <a:lnTo>
                    <a:pt x="0" y="11068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773155" y="5639003"/>
              <a:ext cx="29845" cy="885825"/>
            </a:xfrm>
            <a:custGeom>
              <a:avLst/>
              <a:gdLst/>
              <a:ahLst/>
              <a:cxnLst/>
              <a:rect l="l" t="t" r="r" b="b"/>
              <a:pathLst>
                <a:path w="29845" h="885825">
                  <a:moveTo>
                    <a:pt x="29794" y="0"/>
                  </a:moveTo>
                  <a:lnTo>
                    <a:pt x="0" y="0"/>
                  </a:lnTo>
                  <a:lnTo>
                    <a:pt x="0" y="885304"/>
                  </a:lnTo>
                  <a:lnTo>
                    <a:pt x="29794" y="885304"/>
                  </a:lnTo>
                  <a:lnTo>
                    <a:pt x="2979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773155" y="5639003"/>
              <a:ext cx="29845" cy="885825"/>
            </a:xfrm>
            <a:custGeom>
              <a:avLst/>
              <a:gdLst/>
              <a:ahLst/>
              <a:cxnLst/>
              <a:rect l="l" t="t" r="r" b="b"/>
              <a:pathLst>
                <a:path w="29845" h="885825">
                  <a:moveTo>
                    <a:pt x="0" y="885304"/>
                  </a:moveTo>
                  <a:lnTo>
                    <a:pt x="29794" y="885304"/>
                  </a:lnTo>
                  <a:lnTo>
                    <a:pt x="29794" y="0"/>
                  </a:lnTo>
                  <a:lnTo>
                    <a:pt x="0" y="0"/>
                  </a:lnTo>
                  <a:lnTo>
                    <a:pt x="0" y="885304"/>
                  </a:lnTo>
                  <a:close/>
                </a:path>
                <a:path w="29845" h="885825">
                  <a:moveTo>
                    <a:pt x="0" y="885304"/>
                  </a:moveTo>
                  <a:lnTo>
                    <a:pt x="29794" y="885304"/>
                  </a:lnTo>
                  <a:lnTo>
                    <a:pt x="29794" y="0"/>
                  </a:lnTo>
                  <a:lnTo>
                    <a:pt x="0" y="0"/>
                  </a:lnTo>
                  <a:lnTo>
                    <a:pt x="0" y="88530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293095" y="5636336"/>
              <a:ext cx="29845" cy="877569"/>
            </a:xfrm>
            <a:custGeom>
              <a:avLst/>
              <a:gdLst/>
              <a:ahLst/>
              <a:cxnLst/>
              <a:rect l="l" t="t" r="r" b="b"/>
              <a:pathLst>
                <a:path w="29845" h="877570">
                  <a:moveTo>
                    <a:pt x="29781" y="0"/>
                  </a:moveTo>
                  <a:lnTo>
                    <a:pt x="0" y="0"/>
                  </a:lnTo>
                  <a:lnTo>
                    <a:pt x="0" y="877303"/>
                  </a:lnTo>
                  <a:lnTo>
                    <a:pt x="29781" y="877303"/>
                  </a:lnTo>
                  <a:lnTo>
                    <a:pt x="29781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293095" y="5636336"/>
              <a:ext cx="29845" cy="877569"/>
            </a:xfrm>
            <a:custGeom>
              <a:avLst/>
              <a:gdLst/>
              <a:ahLst/>
              <a:cxnLst/>
              <a:rect l="l" t="t" r="r" b="b"/>
              <a:pathLst>
                <a:path w="29845" h="877570">
                  <a:moveTo>
                    <a:pt x="0" y="877303"/>
                  </a:moveTo>
                  <a:lnTo>
                    <a:pt x="29781" y="877303"/>
                  </a:lnTo>
                  <a:lnTo>
                    <a:pt x="29781" y="0"/>
                  </a:lnTo>
                  <a:lnTo>
                    <a:pt x="0" y="0"/>
                  </a:lnTo>
                  <a:lnTo>
                    <a:pt x="0" y="877303"/>
                  </a:lnTo>
                  <a:close/>
                </a:path>
                <a:path w="29845" h="877570">
                  <a:moveTo>
                    <a:pt x="0" y="877303"/>
                  </a:moveTo>
                  <a:lnTo>
                    <a:pt x="29781" y="877303"/>
                  </a:lnTo>
                  <a:lnTo>
                    <a:pt x="29781" y="0"/>
                  </a:lnTo>
                  <a:lnTo>
                    <a:pt x="0" y="0"/>
                  </a:lnTo>
                  <a:lnTo>
                    <a:pt x="0" y="87730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295216" y="563990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71" y="0"/>
                  </a:moveTo>
                  <a:lnTo>
                    <a:pt x="4775" y="0"/>
                  </a:lnTo>
                  <a:lnTo>
                    <a:pt x="0" y="4749"/>
                  </a:lnTo>
                  <a:lnTo>
                    <a:pt x="0" y="10629"/>
                  </a:lnTo>
                  <a:lnTo>
                    <a:pt x="0" y="16471"/>
                  </a:lnTo>
                  <a:lnTo>
                    <a:pt x="4775" y="21234"/>
                  </a:lnTo>
                  <a:lnTo>
                    <a:pt x="16471" y="21234"/>
                  </a:lnTo>
                  <a:lnTo>
                    <a:pt x="21208" y="16471"/>
                  </a:lnTo>
                  <a:lnTo>
                    <a:pt x="21208" y="4749"/>
                  </a:lnTo>
                  <a:lnTo>
                    <a:pt x="1647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296168" y="563990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0" y="10629"/>
                  </a:moveTo>
                  <a:lnTo>
                    <a:pt x="0" y="16471"/>
                  </a:lnTo>
                  <a:lnTo>
                    <a:pt x="4762" y="21234"/>
                  </a:lnTo>
                  <a:lnTo>
                    <a:pt x="10655" y="21234"/>
                  </a:lnTo>
                  <a:lnTo>
                    <a:pt x="16471" y="21234"/>
                  </a:lnTo>
                  <a:lnTo>
                    <a:pt x="21221" y="16471"/>
                  </a:lnTo>
                  <a:lnTo>
                    <a:pt x="21221" y="10629"/>
                  </a:lnTo>
                  <a:lnTo>
                    <a:pt x="21221" y="4749"/>
                  </a:lnTo>
                  <a:lnTo>
                    <a:pt x="16471" y="0"/>
                  </a:lnTo>
                  <a:lnTo>
                    <a:pt x="10655" y="0"/>
                  </a:lnTo>
                  <a:lnTo>
                    <a:pt x="4762" y="0"/>
                  </a:lnTo>
                  <a:lnTo>
                    <a:pt x="0" y="4749"/>
                  </a:lnTo>
                  <a:lnTo>
                    <a:pt x="0" y="1062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300372" y="5643867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5918" y="0"/>
                  </a:moveTo>
                  <a:lnTo>
                    <a:pt x="495" y="3949"/>
                  </a:lnTo>
                  <a:lnTo>
                    <a:pt x="0" y="4686"/>
                  </a:lnTo>
                  <a:lnTo>
                    <a:pt x="0" y="7150"/>
                  </a:lnTo>
                  <a:lnTo>
                    <a:pt x="495" y="8394"/>
                  </a:lnTo>
                  <a:lnTo>
                    <a:pt x="9626" y="320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422063" y="6475958"/>
              <a:ext cx="254635" cy="119380"/>
            </a:xfrm>
            <a:custGeom>
              <a:avLst/>
              <a:gdLst/>
              <a:ahLst/>
              <a:cxnLst/>
              <a:rect l="l" t="t" r="r" b="b"/>
              <a:pathLst>
                <a:path w="254635" h="119379">
                  <a:moveTo>
                    <a:pt x="254012" y="0"/>
                  </a:moveTo>
                  <a:lnTo>
                    <a:pt x="660" y="0"/>
                  </a:lnTo>
                  <a:lnTo>
                    <a:pt x="0" y="119125"/>
                  </a:lnTo>
                  <a:lnTo>
                    <a:pt x="254012" y="119125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3" name="object 70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95914" y="6518414"/>
              <a:ext cx="101663" cy="104838"/>
            </a:xfrm>
            <a:prstGeom prst="rect">
              <a:avLst/>
            </a:prstGeom>
          </p:spPr>
        </p:pic>
        <p:sp>
          <p:nvSpPr>
            <p:cNvPr id="704" name="object 704"/>
            <p:cNvSpPr/>
            <p:nvPr/>
          </p:nvSpPr>
          <p:spPr>
            <a:xfrm>
              <a:off x="4456062" y="6483057"/>
              <a:ext cx="184785" cy="88900"/>
            </a:xfrm>
            <a:custGeom>
              <a:avLst/>
              <a:gdLst/>
              <a:ahLst/>
              <a:cxnLst/>
              <a:rect l="l" t="t" r="r" b="b"/>
              <a:pathLst>
                <a:path w="184785" h="88900">
                  <a:moveTo>
                    <a:pt x="17983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17983" y="33337"/>
                  </a:lnTo>
                  <a:lnTo>
                    <a:pt x="17983" y="0"/>
                  </a:lnTo>
                  <a:close/>
                </a:path>
                <a:path w="184785" h="88900">
                  <a:moveTo>
                    <a:pt x="184670" y="55346"/>
                  </a:moveTo>
                  <a:lnTo>
                    <a:pt x="166687" y="55346"/>
                  </a:lnTo>
                  <a:lnTo>
                    <a:pt x="166687" y="88684"/>
                  </a:lnTo>
                  <a:lnTo>
                    <a:pt x="184670" y="88684"/>
                  </a:lnTo>
                  <a:lnTo>
                    <a:pt x="184670" y="553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422063" y="6364605"/>
              <a:ext cx="254635" cy="115570"/>
            </a:xfrm>
            <a:custGeom>
              <a:avLst/>
              <a:gdLst/>
              <a:ahLst/>
              <a:cxnLst/>
              <a:rect l="l" t="t" r="r" b="b"/>
              <a:pathLst>
                <a:path w="254635" h="115570">
                  <a:moveTo>
                    <a:pt x="254012" y="0"/>
                  </a:moveTo>
                  <a:lnTo>
                    <a:pt x="660" y="0"/>
                  </a:lnTo>
                  <a:lnTo>
                    <a:pt x="0" y="115138"/>
                  </a:lnTo>
                  <a:lnTo>
                    <a:pt x="254012" y="115138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6" name="object 70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95914" y="6403060"/>
              <a:ext cx="101663" cy="104838"/>
            </a:xfrm>
            <a:prstGeom prst="rect">
              <a:avLst/>
            </a:prstGeom>
          </p:spPr>
        </p:pic>
        <p:sp>
          <p:nvSpPr>
            <p:cNvPr id="707" name="object 707"/>
            <p:cNvSpPr/>
            <p:nvPr/>
          </p:nvSpPr>
          <p:spPr>
            <a:xfrm>
              <a:off x="4456062" y="6367716"/>
              <a:ext cx="184785" cy="88900"/>
            </a:xfrm>
            <a:custGeom>
              <a:avLst/>
              <a:gdLst/>
              <a:ahLst/>
              <a:cxnLst/>
              <a:rect l="l" t="t" r="r" b="b"/>
              <a:pathLst>
                <a:path w="184785" h="88900">
                  <a:moveTo>
                    <a:pt x="17983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17983" y="33337"/>
                  </a:lnTo>
                  <a:lnTo>
                    <a:pt x="17983" y="0"/>
                  </a:lnTo>
                  <a:close/>
                </a:path>
                <a:path w="184785" h="88900">
                  <a:moveTo>
                    <a:pt x="184670" y="55346"/>
                  </a:moveTo>
                  <a:lnTo>
                    <a:pt x="166687" y="55346"/>
                  </a:lnTo>
                  <a:lnTo>
                    <a:pt x="166687" y="88684"/>
                  </a:lnTo>
                  <a:lnTo>
                    <a:pt x="184670" y="88684"/>
                  </a:lnTo>
                  <a:lnTo>
                    <a:pt x="184670" y="553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422063" y="6251918"/>
              <a:ext cx="254635" cy="115570"/>
            </a:xfrm>
            <a:custGeom>
              <a:avLst/>
              <a:gdLst/>
              <a:ahLst/>
              <a:cxnLst/>
              <a:rect l="l" t="t" r="r" b="b"/>
              <a:pathLst>
                <a:path w="254635" h="115570">
                  <a:moveTo>
                    <a:pt x="254012" y="0"/>
                  </a:moveTo>
                  <a:lnTo>
                    <a:pt x="660" y="0"/>
                  </a:lnTo>
                  <a:lnTo>
                    <a:pt x="0" y="115138"/>
                  </a:lnTo>
                  <a:lnTo>
                    <a:pt x="254012" y="115138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9" name="object 70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95914" y="6290386"/>
              <a:ext cx="101663" cy="104838"/>
            </a:xfrm>
            <a:prstGeom prst="rect">
              <a:avLst/>
            </a:prstGeom>
          </p:spPr>
        </p:pic>
        <p:sp>
          <p:nvSpPr>
            <p:cNvPr id="710" name="object 710"/>
            <p:cNvSpPr/>
            <p:nvPr/>
          </p:nvSpPr>
          <p:spPr>
            <a:xfrm>
              <a:off x="4456062" y="6255029"/>
              <a:ext cx="184785" cy="88900"/>
            </a:xfrm>
            <a:custGeom>
              <a:avLst/>
              <a:gdLst/>
              <a:ahLst/>
              <a:cxnLst/>
              <a:rect l="l" t="t" r="r" b="b"/>
              <a:pathLst>
                <a:path w="184785" h="88900">
                  <a:moveTo>
                    <a:pt x="17983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17983" y="33337"/>
                  </a:lnTo>
                  <a:lnTo>
                    <a:pt x="17983" y="0"/>
                  </a:lnTo>
                  <a:close/>
                </a:path>
                <a:path w="184785" h="88900">
                  <a:moveTo>
                    <a:pt x="184670" y="55346"/>
                  </a:moveTo>
                  <a:lnTo>
                    <a:pt x="166687" y="55346"/>
                  </a:lnTo>
                  <a:lnTo>
                    <a:pt x="166687" y="88684"/>
                  </a:lnTo>
                  <a:lnTo>
                    <a:pt x="184670" y="88684"/>
                  </a:lnTo>
                  <a:lnTo>
                    <a:pt x="184670" y="553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422063" y="6139916"/>
              <a:ext cx="254635" cy="115570"/>
            </a:xfrm>
            <a:custGeom>
              <a:avLst/>
              <a:gdLst/>
              <a:ahLst/>
              <a:cxnLst/>
              <a:rect l="l" t="t" r="r" b="b"/>
              <a:pathLst>
                <a:path w="254635" h="115570">
                  <a:moveTo>
                    <a:pt x="254012" y="0"/>
                  </a:moveTo>
                  <a:lnTo>
                    <a:pt x="660" y="0"/>
                  </a:lnTo>
                  <a:lnTo>
                    <a:pt x="0" y="115112"/>
                  </a:lnTo>
                  <a:lnTo>
                    <a:pt x="254012" y="115112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2" name="object 71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95914" y="6178359"/>
              <a:ext cx="101663" cy="104838"/>
            </a:xfrm>
            <a:prstGeom prst="rect">
              <a:avLst/>
            </a:prstGeom>
          </p:spPr>
        </p:pic>
        <p:sp>
          <p:nvSpPr>
            <p:cNvPr id="713" name="object 713"/>
            <p:cNvSpPr/>
            <p:nvPr/>
          </p:nvSpPr>
          <p:spPr>
            <a:xfrm>
              <a:off x="4456062" y="6145021"/>
              <a:ext cx="184785" cy="86995"/>
            </a:xfrm>
            <a:custGeom>
              <a:avLst/>
              <a:gdLst/>
              <a:ahLst/>
              <a:cxnLst/>
              <a:rect l="l" t="t" r="r" b="b"/>
              <a:pathLst>
                <a:path w="184785" h="86995">
                  <a:moveTo>
                    <a:pt x="17983" y="0"/>
                  </a:moveTo>
                  <a:lnTo>
                    <a:pt x="0" y="0"/>
                  </a:lnTo>
                  <a:lnTo>
                    <a:pt x="0" y="31343"/>
                  </a:lnTo>
                  <a:lnTo>
                    <a:pt x="17983" y="31343"/>
                  </a:lnTo>
                  <a:lnTo>
                    <a:pt x="17983" y="0"/>
                  </a:lnTo>
                  <a:close/>
                </a:path>
                <a:path w="184785" h="86995">
                  <a:moveTo>
                    <a:pt x="184670" y="53352"/>
                  </a:moveTo>
                  <a:lnTo>
                    <a:pt x="166687" y="53352"/>
                  </a:lnTo>
                  <a:lnTo>
                    <a:pt x="166687" y="86690"/>
                  </a:lnTo>
                  <a:lnTo>
                    <a:pt x="184670" y="86690"/>
                  </a:lnTo>
                  <a:lnTo>
                    <a:pt x="184670" y="533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422063" y="6029896"/>
              <a:ext cx="254635" cy="115570"/>
            </a:xfrm>
            <a:custGeom>
              <a:avLst/>
              <a:gdLst/>
              <a:ahLst/>
              <a:cxnLst/>
              <a:rect l="l" t="t" r="r" b="b"/>
              <a:pathLst>
                <a:path w="254635" h="115570">
                  <a:moveTo>
                    <a:pt x="254012" y="0"/>
                  </a:moveTo>
                  <a:lnTo>
                    <a:pt x="660" y="0"/>
                  </a:lnTo>
                  <a:lnTo>
                    <a:pt x="0" y="115125"/>
                  </a:lnTo>
                  <a:lnTo>
                    <a:pt x="254012" y="115125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5" name="object 71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95914" y="6068352"/>
              <a:ext cx="101663" cy="104838"/>
            </a:xfrm>
            <a:prstGeom prst="rect">
              <a:avLst/>
            </a:prstGeom>
          </p:spPr>
        </p:pic>
        <p:sp>
          <p:nvSpPr>
            <p:cNvPr id="716" name="object 716"/>
            <p:cNvSpPr/>
            <p:nvPr/>
          </p:nvSpPr>
          <p:spPr>
            <a:xfrm>
              <a:off x="4456062" y="6033007"/>
              <a:ext cx="184785" cy="88900"/>
            </a:xfrm>
            <a:custGeom>
              <a:avLst/>
              <a:gdLst/>
              <a:ahLst/>
              <a:cxnLst/>
              <a:rect l="l" t="t" r="r" b="b"/>
              <a:pathLst>
                <a:path w="184785" h="88900">
                  <a:moveTo>
                    <a:pt x="17983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17983" y="33337"/>
                  </a:lnTo>
                  <a:lnTo>
                    <a:pt x="17983" y="0"/>
                  </a:lnTo>
                  <a:close/>
                </a:path>
                <a:path w="184785" h="88900">
                  <a:moveTo>
                    <a:pt x="184670" y="55333"/>
                  </a:moveTo>
                  <a:lnTo>
                    <a:pt x="166687" y="55333"/>
                  </a:lnTo>
                  <a:lnTo>
                    <a:pt x="166687" y="88671"/>
                  </a:lnTo>
                  <a:lnTo>
                    <a:pt x="184670" y="88671"/>
                  </a:lnTo>
                  <a:lnTo>
                    <a:pt x="184670" y="553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422063" y="5916549"/>
              <a:ext cx="254635" cy="115570"/>
            </a:xfrm>
            <a:custGeom>
              <a:avLst/>
              <a:gdLst/>
              <a:ahLst/>
              <a:cxnLst/>
              <a:rect l="l" t="t" r="r" b="b"/>
              <a:pathLst>
                <a:path w="254635" h="115570">
                  <a:moveTo>
                    <a:pt x="254012" y="0"/>
                  </a:moveTo>
                  <a:lnTo>
                    <a:pt x="660" y="0"/>
                  </a:lnTo>
                  <a:lnTo>
                    <a:pt x="0" y="115138"/>
                  </a:lnTo>
                  <a:lnTo>
                    <a:pt x="254012" y="115138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8" name="object 71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95914" y="5954992"/>
              <a:ext cx="101663" cy="104838"/>
            </a:xfrm>
            <a:prstGeom prst="rect">
              <a:avLst/>
            </a:prstGeom>
          </p:spPr>
        </p:pic>
        <p:sp>
          <p:nvSpPr>
            <p:cNvPr id="719" name="object 719"/>
            <p:cNvSpPr/>
            <p:nvPr/>
          </p:nvSpPr>
          <p:spPr>
            <a:xfrm>
              <a:off x="4456062" y="5919660"/>
              <a:ext cx="184785" cy="88900"/>
            </a:xfrm>
            <a:custGeom>
              <a:avLst/>
              <a:gdLst/>
              <a:ahLst/>
              <a:cxnLst/>
              <a:rect l="l" t="t" r="r" b="b"/>
              <a:pathLst>
                <a:path w="184785" h="88900">
                  <a:moveTo>
                    <a:pt x="17983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17983" y="33337"/>
                  </a:lnTo>
                  <a:lnTo>
                    <a:pt x="17983" y="0"/>
                  </a:lnTo>
                  <a:close/>
                </a:path>
                <a:path w="184785" h="88900">
                  <a:moveTo>
                    <a:pt x="184670" y="55346"/>
                  </a:moveTo>
                  <a:lnTo>
                    <a:pt x="166687" y="55346"/>
                  </a:lnTo>
                  <a:lnTo>
                    <a:pt x="166687" y="88684"/>
                  </a:lnTo>
                  <a:lnTo>
                    <a:pt x="184670" y="88684"/>
                  </a:lnTo>
                  <a:lnTo>
                    <a:pt x="184670" y="553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422064" y="5738977"/>
              <a:ext cx="254635" cy="180340"/>
            </a:xfrm>
            <a:custGeom>
              <a:avLst/>
              <a:gdLst/>
              <a:ahLst/>
              <a:cxnLst/>
              <a:rect l="l" t="t" r="r" b="b"/>
              <a:pathLst>
                <a:path w="254635" h="180339">
                  <a:moveTo>
                    <a:pt x="254012" y="0"/>
                  </a:moveTo>
                  <a:lnTo>
                    <a:pt x="660" y="0"/>
                  </a:lnTo>
                  <a:lnTo>
                    <a:pt x="0" y="115112"/>
                  </a:lnTo>
                  <a:lnTo>
                    <a:pt x="368" y="115112"/>
                  </a:lnTo>
                  <a:lnTo>
                    <a:pt x="0" y="180009"/>
                  </a:lnTo>
                  <a:lnTo>
                    <a:pt x="254012" y="180009"/>
                  </a:lnTo>
                  <a:lnTo>
                    <a:pt x="254012" y="115112"/>
                  </a:lnTo>
                  <a:lnTo>
                    <a:pt x="254012" y="64897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522076" y="5806986"/>
              <a:ext cx="52705" cy="8890"/>
            </a:xfrm>
            <a:custGeom>
              <a:avLst/>
              <a:gdLst/>
              <a:ahLst/>
              <a:cxnLst/>
              <a:rect l="l" t="t" r="r" b="b"/>
              <a:pathLst>
                <a:path w="52704" h="8889">
                  <a:moveTo>
                    <a:pt x="52666" y="0"/>
                  </a:moveTo>
                  <a:lnTo>
                    <a:pt x="0" y="0"/>
                  </a:lnTo>
                  <a:lnTo>
                    <a:pt x="0" y="8674"/>
                  </a:lnTo>
                  <a:lnTo>
                    <a:pt x="52666" y="8674"/>
                  </a:lnTo>
                  <a:lnTo>
                    <a:pt x="52666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522076" y="5815660"/>
              <a:ext cx="52705" cy="15240"/>
            </a:xfrm>
            <a:custGeom>
              <a:avLst/>
              <a:gdLst/>
              <a:ahLst/>
              <a:cxnLst/>
              <a:rect l="l" t="t" r="r" b="b"/>
              <a:pathLst>
                <a:path w="52704" h="15239">
                  <a:moveTo>
                    <a:pt x="52666" y="0"/>
                  </a:moveTo>
                  <a:lnTo>
                    <a:pt x="0" y="0"/>
                  </a:lnTo>
                  <a:lnTo>
                    <a:pt x="0" y="14655"/>
                  </a:lnTo>
                  <a:lnTo>
                    <a:pt x="52666" y="14655"/>
                  </a:lnTo>
                  <a:lnTo>
                    <a:pt x="52666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522076" y="5830316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4">
                  <a:moveTo>
                    <a:pt x="52666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342270" y="5554497"/>
              <a:ext cx="355600" cy="70485"/>
            </a:xfrm>
            <a:custGeom>
              <a:avLst/>
              <a:gdLst/>
              <a:ahLst/>
              <a:cxnLst/>
              <a:rect l="l" t="t" r="r" b="b"/>
              <a:pathLst>
                <a:path w="355600" h="70485">
                  <a:moveTo>
                    <a:pt x="69342" y="8902"/>
                  </a:moveTo>
                  <a:lnTo>
                    <a:pt x="64008" y="1790"/>
                  </a:lnTo>
                  <a:lnTo>
                    <a:pt x="59563" y="0"/>
                  </a:lnTo>
                  <a:lnTo>
                    <a:pt x="17767" y="0"/>
                  </a:lnTo>
                  <a:lnTo>
                    <a:pt x="9766" y="914"/>
                  </a:lnTo>
                  <a:lnTo>
                    <a:pt x="901" y="4457"/>
                  </a:lnTo>
                  <a:lnTo>
                    <a:pt x="0" y="10668"/>
                  </a:lnTo>
                  <a:lnTo>
                    <a:pt x="0" y="67589"/>
                  </a:lnTo>
                  <a:lnTo>
                    <a:pt x="69342" y="70256"/>
                  </a:lnTo>
                  <a:lnTo>
                    <a:pt x="69342" y="8902"/>
                  </a:lnTo>
                  <a:close/>
                </a:path>
                <a:path w="355600" h="70485">
                  <a:moveTo>
                    <a:pt x="355600" y="8902"/>
                  </a:moveTo>
                  <a:lnTo>
                    <a:pt x="350266" y="1790"/>
                  </a:lnTo>
                  <a:lnTo>
                    <a:pt x="345821" y="0"/>
                  </a:lnTo>
                  <a:lnTo>
                    <a:pt x="304025" y="0"/>
                  </a:lnTo>
                  <a:lnTo>
                    <a:pt x="296037" y="914"/>
                  </a:lnTo>
                  <a:lnTo>
                    <a:pt x="287147" y="4457"/>
                  </a:lnTo>
                  <a:lnTo>
                    <a:pt x="286258" y="10668"/>
                  </a:lnTo>
                  <a:lnTo>
                    <a:pt x="286258" y="67589"/>
                  </a:lnTo>
                  <a:lnTo>
                    <a:pt x="355600" y="70256"/>
                  </a:lnTo>
                  <a:lnTo>
                    <a:pt x="355600" y="89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288040" y="565853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436" y="0"/>
                  </a:moveTo>
                  <a:lnTo>
                    <a:pt x="888" y="0"/>
                  </a:lnTo>
                  <a:lnTo>
                    <a:pt x="0" y="36436"/>
                  </a:lnTo>
                  <a:lnTo>
                    <a:pt x="35547" y="36436"/>
                  </a:lnTo>
                  <a:lnTo>
                    <a:pt x="3643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288040" y="565853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436" y="0"/>
                  </a:moveTo>
                  <a:lnTo>
                    <a:pt x="888" y="0"/>
                  </a:lnTo>
                  <a:lnTo>
                    <a:pt x="0" y="36436"/>
                  </a:lnTo>
                  <a:lnTo>
                    <a:pt x="35547" y="36436"/>
                  </a:lnTo>
                  <a:lnTo>
                    <a:pt x="36436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288040" y="565853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5547" y="36436"/>
                  </a:moveTo>
                  <a:lnTo>
                    <a:pt x="0" y="36436"/>
                  </a:lnTo>
                  <a:lnTo>
                    <a:pt x="888" y="0"/>
                  </a:lnTo>
                  <a:lnTo>
                    <a:pt x="36436" y="0"/>
                  </a:lnTo>
                  <a:lnTo>
                    <a:pt x="35547" y="3643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245368" y="5658510"/>
              <a:ext cx="43815" cy="37465"/>
            </a:xfrm>
            <a:custGeom>
              <a:avLst/>
              <a:gdLst/>
              <a:ahLst/>
              <a:cxnLst/>
              <a:rect l="l" t="t" r="r" b="b"/>
              <a:pathLst>
                <a:path w="43814" h="37464">
                  <a:moveTo>
                    <a:pt x="43548" y="0"/>
                  </a:moveTo>
                  <a:lnTo>
                    <a:pt x="0" y="0"/>
                  </a:lnTo>
                  <a:lnTo>
                    <a:pt x="0" y="37350"/>
                  </a:lnTo>
                  <a:lnTo>
                    <a:pt x="43548" y="37350"/>
                  </a:lnTo>
                  <a:lnTo>
                    <a:pt x="43548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245368" y="5658510"/>
              <a:ext cx="43815" cy="37465"/>
            </a:xfrm>
            <a:custGeom>
              <a:avLst/>
              <a:gdLst/>
              <a:ahLst/>
              <a:cxnLst/>
              <a:rect l="l" t="t" r="r" b="b"/>
              <a:pathLst>
                <a:path w="43814" h="37464">
                  <a:moveTo>
                    <a:pt x="43548" y="0"/>
                  </a:moveTo>
                  <a:lnTo>
                    <a:pt x="0" y="0"/>
                  </a:lnTo>
                  <a:lnTo>
                    <a:pt x="0" y="37350"/>
                  </a:lnTo>
                  <a:lnTo>
                    <a:pt x="43548" y="37350"/>
                  </a:lnTo>
                  <a:lnTo>
                    <a:pt x="43548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245368" y="5658523"/>
              <a:ext cx="43815" cy="37465"/>
            </a:xfrm>
            <a:custGeom>
              <a:avLst/>
              <a:gdLst/>
              <a:ahLst/>
              <a:cxnLst/>
              <a:rect l="l" t="t" r="r" b="b"/>
              <a:pathLst>
                <a:path w="43814" h="37464">
                  <a:moveTo>
                    <a:pt x="0" y="37337"/>
                  </a:moveTo>
                  <a:lnTo>
                    <a:pt x="43561" y="37337"/>
                  </a:lnTo>
                  <a:lnTo>
                    <a:pt x="43561" y="0"/>
                  </a:lnTo>
                  <a:lnTo>
                    <a:pt x="0" y="0"/>
                  </a:lnTo>
                  <a:lnTo>
                    <a:pt x="0" y="3733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730762" y="5646077"/>
              <a:ext cx="34290" cy="57150"/>
            </a:xfrm>
            <a:custGeom>
              <a:avLst/>
              <a:gdLst/>
              <a:ahLst/>
              <a:cxnLst/>
              <a:rect l="l" t="t" r="r" b="b"/>
              <a:pathLst>
                <a:path w="34289" h="57150">
                  <a:moveTo>
                    <a:pt x="33782" y="0"/>
                  </a:moveTo>
                  <a:lnTo>
                    <a:pt x="0" y="0"/>
                  </a:lnTo>
                  <a:lnTo>
                    <a:pt x="0" y="56896"/>
                  </a:lnTo>
                  <a:lnTo>
                    <a:pt x="33782" y="56896"/>
                  </a:lnTo>
                  <a:lnTo>
                    <a:pt x="3378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730762" y="5646077"/>
              <a:ext cx="34290" cy="57150"/>
            </a:xfrm>
            <a:custGeom>
              <a:avLst/>
              <a:gdLst/>
              <a:ahLst/>
              <a:cxnLst/>
              <a:rect l="l" t="t" r="r" b="b"/>
              <a:pathLst>
                <a:path w="34289" h="57150">
                  <a:moveTo>
                    <a:pt x="33782" y="0"/>
                  </a:moveTo>
                  <a:lnTo>
                    <a:pt x="0" y="0"/>
                  </a:lnTo>
                  <a:lnTo>
                    <a:pt x="0" y="56896"/>
                  </a:lnTo>
                  <a:lnTo>
                    <a:pt x="33782" y="56896"/>
                  </a:lnTo>
                  <a:lnTo>
                    <a:pt x="3378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730775" y="5646064"/>
              <a:ext cx="34290" cy="57150"/>
            </a:xfrm>
            <a:custGeom>
              <a:avLst/>
              <a:gdLst/>
              <a:ahLst/>
              <a:cxnLst/>
              <a:rect l="l" t="t" r="r" b="b"/>
              <a:pathLst>
                <a:path w="34289" h="57150">
                  <a:moveTo>
                    <a:pt x="33769" y="56908"/>
                  </a:moveTo>
                  <a:lnTo>
                    <a:pt x="0" y="56908"/>
                  </a:lnTo>
                  <a:lnTo>
                    <a:pt x="0" y="0"/>
                  </a:lnTo>
                  <a:lnTo>
                    <a:pt x="33769" y="0"/>
                  </a:lnTo>
                  <a:lnTo>
                    <a:pt x="33769" y="5690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352328" y="5562244"/>
              <a:ext cx="48895" cy="59690"/>
            </a:xfrm>
            <a:custGeom>
              <a:avLst/>
              <a:gdLst/>
              <a:ahLst/>
              <a:cxnLst/>
              <a:rect l="l" t="t" r="r" b="b"/>
              <a:pathLst>
                <a:path w="48895" h="59689">
                  <a:moveTo>
                    <a:pt x="48336" y="0"/>
                  </a:moveTo>
                  <a:lnTo>
                    <a:pt x="0" y="0"/>
                  </a:lnTo>
                  <a:lnTo>
                    <a:pt x="0" y="59207"/>
                  </a:lnTo>
                  <a:lnTo>
                    <a:pt x="48336" y="59207"/>
                  </a:lnTo>
                  <a:lnTo>
                    <a:pt x="48336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352328" y="5562244"/>
              <a:ext cx="48895" cy="59690"/>
            </a:xfrm>
            <a:custGeom>
              <a:avLst/>
              <a:gdLst/>
              <a:ahLst/>
              <a:cxnLst/>
              <a:rect l="l" t="t" r="r" b="b"/>
              <a:pathLst>
                <a:path w="48895" h="59689">
                  <a:moveTo>
                    <a:pt x="0" y="0"/>
                  </a:moveTo>
                  <a:lnTo>
                    <a:pt x="48323" y="0"/>
                  </a:lnTo>
                  <a:lnTo>
                    <a:pt x="48323" y="59207"/>
                  </a:lnTo>
                  <a:lnTo>
                    <a:pt x="0" y="59207"/>
                  </a:lnTo>
                  <a:lnTo>
                    <a:pt x="0" y="0"/>
                  </a:lnTo>
                  <a:close/>
                </a:path>
                <a:path w="48895" h="59689">
                  <a:moveTo>
                    <a:pt x="0" y="0"/>
                  </a:moveTo>
                  <a:lnTo>
                    <a:pt x="48323" y="0"/>
                  </a:lnTo>
                  <a:lnTo>
                    <a:pt x="48323" y="59207"/>
                  </a:lnTo>
                  <a:lnTo>
                    <a:pt x="0" y="59207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736998" y="566590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71" y="0"/>
                  </a:moveTo>
                  <a:lnTo>
                    <a:pt x="4775" y="0"/>
                  </a:lnTo>
                  <a:lnTo>
                    <a:pt x="0" y="4749"/>
                  </a:lnTo>
                  <a:lnTo>
                    <a:pt x="0" y="10629"/>
                  </a:lnTo>
                  <a:lnTo>
                    <a:pt x="0" y="16471"/>
                  </a:lnTo>
                  <a:lnTo>
                    <a:pt x="4775" y="21234"/>
                  </a:lnTo>
                  <a:lnTo>
                    <a:pt x="16471" y="21234"/>
                  </a:lnTo>
                  <a:lnTo>
                    <a:pt x="21196" y="16471"/>
                  </a:lnTo>
                  <a:lnTo>
                    <a:pt x="21196" y="4749"/>
                  </a:lnTo>
                  <a:lnTo>
                    <a:pt x="1647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737925" y="566590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0" y="10629"/>
                  </a:moveTo>
                  <a:lnTo>
                    <a:pt x="0" y="16471"/>
                  </a:lnTo>
                  <a:lnTo>
                    <a:pt x="4775" y="21234"/>
                  </a:lnTo>
                  <a:lnTo>
                    <a:pt x="10655" y="21234"/>
                  </a:lnTo>
                  <a:lnTo>
                    <a:pt x="16484" y="21234"/>
                  </a:lnTo>
                  <a:lnTo>
                    <a:pt x="21234" y="16471"/>
                  </a:lnTo>
                  <a:lnTo>
                    <a:pt x="21234" y="10629"/>
                  </a:lnTo>
                  <a:lnTo>
                    <a:pt x="21234" y="4749"/>
                  </a:lnTo>
                  <a:lnTo>
                    <a:pt x="16484" y="0"/>
                  </a:lnTo>
                  <a:lnTo>
                    <a:pt x="10655" y="0"/>
                  </a:lnTo>
                  <a:lnTo>
                    <a:pt x="4775" y="0"/>
                  </a:lnTo>
                  <a:lnTo>
                    <a:pt x="0" y="4749"/>
                  </a:lnTo>
                  <a:lnTo>
                    <a:pt x="0" y="1062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741583" y="5671909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12776" y="0"/>
                  </a:moveTo>
                  <a:lnTo>
                    <a:pt x="0" y="7200"/>
                  </a:lnTo>
                  <a:lnTo>
                    <a:pt x="1371" y="9461"/>
                  </a:lnTo>
                  <a:lnTo>
                    <a:pt x="14135" y="2260"/>
                  </a:lnTo>
                  <a:lnTo>
                    <a:pt x="12776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741583" y="5671909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1371" y="9461"/>
                  </a:moveTo>
                  <a:lnTo>
                    <a:pt x="14135" y="2260"/>
                  </a:lnTo>
                  <a:lnTo>
                    <a:pt x="12776" y="0"/>
                  </a:lnTo>
                  <a:lnTo>
                    <a:pt x="0" y="7200"/>
                  </a:lnTo>
                  <a:lnTo>
                    <a:pt x="1371" y="946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742142" y="5669864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5918" y="0"/>
                  </a:moveTo>
                  <a:lnTo>
                    <a:pt x="495" y="3949"/>
                  </a:lnTo>
                  <a:lnTo>
                    <a:pt x="0" y="4673"/>
                  </a:lnTo>
                  <a:lnTo>
                    <a:pt x="0" y="7150"/>
                  </a:lnTo>
                  <a:lnTo>
                    <a:pt x="495" y="8381"/>
                  </a:lnTo>
                  <a:lnTo>
                    <a:pt x="9626" y="320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254271" y="566590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46" y="0"/>
                  </a:moveTo>
                  <a:lnTo>
                    <a:pt x="4762" y="0"/>
                  </a:lnTo>
                  <a:lnTo>
                    <a:pt x="0" y="4749"/>
                  </a:lnTo>
                  <a:lnTo>
                    <a:pt x="0" y="10629"/>
                  </a:lnTo>
                  <a:lnTo>
                    <a:pt x="0" y="16471"/>
                  </a:lnTo>
                  <a:lnTo>
                    <a:pt x="4762" y="21234"/>
                  </a:lnTo>
                  <a:lnTo>
                    <a:pt x="16446" y="21234"/>
                  </a:lnTo>
                  <a:lnTo>
                    <a:pt x="21196" y="16471"/>
                  </a:lnTo>
                  <a:lnTo>
                    <a:pt x="21196" y="4749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255198" y="566590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0" y="10629"/>
                  </a:moveTo>
                  <a:lnTo>
                    <a:pt x="0" y="16471"/>
                  </a:lnTo>
                  <a:lnTo>
                    <a:pt x="4775" y="21234"/>
                  </a:lnTo>
                  <a:lnTo>
                    <a:pt x="10655" y="21234"/>
                  </a:lnTo>
                  <a:lnTo>
                    <a:pt x="16497" y="21234"/>
                  </a:lnTo>
                  <a:lnTo>
                    <a:pt x="21234" y="16471"/>
                  </a:lnTo>
                  <a:lnTo>
                    <a:pt x="21234" y="10629"/>
                  </a:lnTo>
                  <a:lnTo>
                    <a:pt x="21234" y="4749"/>
                  </a:lnTo>
                  <a:lnTo>
                    <a:pt x="16497" y="0"/>
                  </a:lnTo>
                  <a:lnTo>
                    <a:pt x="10655" y="0"/>
                  </a:lnTo>
                  <a:lnTo>
                    <a:pt x="4775" y="0"/>
                  </a:lnTo>
                  <a:lnTo>
                    <a:pt x="0" y="4749"/>
                  </a:lnTo>
                  <a:lnTo>
                    <a:pt x="0" y="1062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258868" y="5671909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12763" y="0"/>
                  </a:moveTo>
                  <a:lnTo>
                    <a:pt x="0" y="7200"/>
                  </a:lnTo>
                  <a:lnTo>
                    <a:pt x="1358" y="9461"/>
                  </a:lnTo>
                  <a:lnTo>
                    <a:pt x="14135" y="2260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258868" y="5671909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1358" y="9461"/>
                  </a:moveTo>
                  <a:lnTo>
                    <a:pt x="14135" y="2260"/>
                  </a:lnTo>
                  <a:lnTo>
                    <a:pt x="12763" y="0"/>
                  </a:lnTo>
                  <a:lnTo>
                    <a:pt x="0" y="7200"/>
                  </a:lnTo>
                  <a:lnTo>
                    <a:pt x="1358" y="946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259402" y="5669864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5943" y="0"/>
                  </a:moveTo>
                  <a:lnTo>
                    <a:pt x="507" y="3949"/>
                  </a:lnTo>
                  <a:lnTo>
                    <a:pt x="0" y="4673"/>
                  </a:lnTo>
                  <a:lnTo>
                    <a:pt x="0" y="7150"/>
                  </a:lnTo>
                  <a:lnTo>
                    <a:pt x="507" y="8381"/>
                  </a:lnTo>
                  <a:lnTo>
                    <a:pt x="9639" y="320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561230" y="6692887"/>
              <a:ext cx="37465" cy="32384"/>
            </a:xfrm>
            <a:custGeom>
              <a:avLst/>
              <a:gdLst/>
              <a:ahLst/>
              <a:cxnLst/>
              <a:rect l="l" t="t" r="r" b="b"/>
              <a:pathLst>
                <a:path w="37464" h="32384">
                  <a:moveTo>
                    <a:pt x="36906" y="15951"/>
                  </a:moveTo>
                  <a:lnTo>
                    <a:pt x="27686" y="0"/>
                  </a:lnTo>
                  <a:lnTo>
                    <a:pt x="9220" y="0"/>
                  </a:lnTo>
                  <a:lnTo>
                    <a:pt x="0" y="15951"/>
                  </a:lnTo>
                  <a:lnTo>
                    <a:pt x="9220" y="31940"/>
                  </a:lnTo>
                  <a:lnTo>
                    <a:pt x="27686" y="31940"/>
                  </a:lnTo>
                  <a:lnTo>
                    <a:pt x="36906" y="15951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563795" y="669526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24574" y="0"/>
                  </a:moveTo>
                  <a:lnTo>
                    <a:pt x="32778" y="14185"/>
                  </a:lnTo>
                  <a:lnTo>
                    <a:pt x="24574" y="28384"/>
                  </a:lnTo>
                  <a:lnTo>
                    <a:pt x="8216" y="28384"/>
                  </a:lnTo>
                  <a:lnTo>
                    <a:pt x="0" y="14185"/>
                  </a:lnTo>
                  <a:lnTo>
                    <a:pt x="8216" y="0"/>
                  </a:lnTo>
                  <a:lnTo>
                    <a:pt x="24574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570907" y="670062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389" y="0"/>
                  </a:moveTo>
                  <a:lnTo>
                    <a:pt x="4165" y="0"/>
                  </a:lnTo>
                  <a:lnTo>
                    <a:pt x="0" y="4152"/>
                  </a:lnTo>
                  <a:lnTo>
                    <a:pt x="0" y="9296"/>
                  </a:lnTo>
                  <a:lnTo>
                    <a:pt x="0" y="14427"/>
                  </a:lnTo>
                  <a:lnTo>
                    <a:pt x="4165" y="18592"/>
                  </a:lnTo>
                  <a:lnTo>
                    <a:pt x="14389" y="18592"/>
                  </a:lnTo>
                  <a:lnTo>
                    <a:pt x="18592" y="14427"/>
                  </a:lnTo>
                  <a:lnTo>
                    <a:pt x="18592" y="4152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570907" y="670062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9296"/>
                  </a:moveTo>
                  <a:lnTo>
                    <a:pt x="0" y="4152"/>
                  </a:lnTo>
                  <a:lnTo>
                    <a:pt x="4165" y="0"/>
                  </a:lnTo>
                  <a:lnTo>
                    <a:pt x="9296" y="0"/>
                  </a:lnTo>
                  <a:lnTo>
                    <a:pt x="14389" y="0"/>
                  </a:lnTo>
                  <a:lnTo>
                    <a:pt x="18592" y="4152"/>
                  </a:lnTo>
                  <a:lnTo>
                    <a:pt x="18592" y="9296"/>
                  </a:lnTo>
                  <a:lnTo>
                    <a:pt x="18592" y="14427"/>
                  </a:lnTo>
                  <a:lnTo>
                    <a:pt x="14389" y="18592"/>
                  </a:lnTo>
                  <a:lnTo>
                    <a:pt x="9296" y="18592"/>
                  </a:lnTo>
                  <a:lnTo>
                    <a:pt x="4165" y="18592"/>
                  </a:lnTo>
                  <a:lnTo>
                    <a:pt x="0" y="14427"/>
                  </a:lnTo>
                  <a:lnTo>
                    <a:pt x="0" y="929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524616" y="5531142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744" y="0"/>
                  </a:moveTo>
                  <a:lnTo>
                    <a:pt x="4927" y="0"/>
                  </a:lnTo>
                  <a:lnTo>
                    <a:pt x="0" y="8508"/>
                  </a:lnTo>
                  <a:lnTo>
                    <a:pt x="4927" y="17017"/>
                  </a:lnTo>
                  <a:lnTo>
                    <a:pt x="14744" y="17017"/>
                  </a:lnTo>
                  <a:lnTo>
                    <a:pt x="19672" y="8508"/>
                  </a:lnTo>
                  <a:lnTo>
                    <a:pt x="1474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521136" y="552667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650" y="0"/>
                  </a:moveTo>
                  <a:lnTo>
                    <a:pt x="5956" y="0"/>
                  </a:lnTo>
                  <a:lnTo>
                    <a:pt x="0" y="5956"/>
                  </a:lnTo>
                  <a:lnTo>
                    <a:pt x="0" y="13296"/>
                  </a:lnTo>
                  <a:lnTo>
                    <a:pt x="0" y="20637"/>
                  </a:lnTo>
                  <a:lnTo>
                    <a:pt x="5956" y="26581"/>
                  </a:lnTo>
                  <a:lnTo>
                    <a:pt x="20650" y="26581"/>
                  </a:lnTo>
                  <a:lnTo>
                    <a:pt x="26606" y="20637"/>
                  </a:lnTo>
                  <a:lnTo>
                    <a:pt x="26606" y="5956"/>
                  </a:lnTo>
                  <a:lnTo>
                    <a:pt x="20650" y="0"/>
                  </a:lnTo>
                  <a:close/>
                </a:path>
              </a:pathLst>
            </a:custGeom>
            <a:solidFill>
              <a:srgbClr val="CAC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528261" y="553378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588" y="0"/>
                  </a:moveTo>
                  <a:lnTo>
                    <a:pt x="2755" y="0"/>
                  </a:lnTo>
                  <a:lnTo>
                    <a:pt x="0" y="2768"/>
                  </a:lnTo>
                  <a:lnTo>
                    <a:pt x="0" y="6184"/>
                  </a:lnTo>
                  <a:lnTo>
                    <a:pt x="0" y="9601"/>
                  </a:lnTo>
                  <a:lnTo>
                    <a:pt x="2755" y="12369"/>
                  </a:lnTo>
                  <a:lnTo>
                    <a:pt x="9588" y="12369"/>
                  </a:lnTo>
                  <a:lnTo>
                    <a:pt x="12382" y="9601"/>
                  </a:lnTo>
                  <a:lnTo>
                    <a:pt x="12382" y="2768"/>
                  </a:lnTo>
                  <a:lnTo>
                    <a:pt x="958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519955" y="552552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0726" y="4114"/>
                  </a:moveTo>
                  <a:lnTo>
                    <a:pt x="26682" y="14452"/>
                  </a:lnTo>
                  <a:lnTo>
                    <a:pt x="20726" y="24777"/>
                  </a:lnTo>
                  <a:lnTo>
                    <a:pt x="8813" y="24777"/>
                  </a:lnTo>
                  <a:lnTo>
                    <a:pt x="2832" y="14452"/>
                  </a:lnTo>
                  <a:lnTo>
                    <a:pt x="8813" y="4114"/>
                  </a:lnTo>
                  <a:lnTo>
                    <a:pt x="20726" y="4114"/>
                  </a:lnTo>
                  <a:close/>
                </a:path>
                <a:path w="29845" h="29845">
                  <a:moveTo>
                    <a:pt x="0" y="14757"/>
                  </a:moveTo>
                  <a:lnTo>
                    <a:pt x="0" y="6603"/>
                  </a:lnTo>
                  <a:lnTo>
                    <a:pt x="6578" y="0"/>
                  </a:lnTo>
                  <a:lnTo>
                    <a:pt x="14782" y="0"/>
                  </a:lnTo>
                  <a:lnTo>
                    <a:pt x="22910" y="0"/>
                  </a:lnTo>
                  <a:lnTo>
                    <a:pt x="29540" y="6603"/>
                  </a:lnTo>
                  <a:lnTo>
                    <a:pt x="29540" y="14757"/>
                  </a:lnTo>
                  <a:lnTo>
                    <a:pt x="29540" y="22910"/>
                  </a:lnTo>
                  <a:lnTo>
                    <a:pt x="22910" y="29527"/>
                  </a:lnTo>
                  <a:lnTo>
                    <a:pt x="14782" y="29527"/>
                  </a:lnTo>
                  <a:lnTo>
                    <a:pt x="6578" y="29527"/>
                  </a:lnTo>
                  <a:lnTo>
                    <a:pt x="0" y="22910"/>
                  </a:lnTo>
                  <a:lnTo>
                    <a:pt x="0" y="1475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527219" y="553280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645" y="0"/>
                  </a:moveTo>
                  <a:lnTo>
                    <a:pt x="3378" y="0"/>
                  </a:lnTo>
                  <a:lnTo>
                    <a:pt x="0" y="3352"/>
                  </a:lnTo>
                  <a:lnTo>
                    <a:pt x="0" y="7493"/>
                  </a:lnTo>
                  <a:lnTo>
                    <a:pt x="0" y="11658"/>
                  </a:lnTo>
                  <a:lnTo>
                    <a:pt x="3378" y="15036"/>
                  </a:lnTo>
                  <a:lnTo>
                    <a:pt x="12103" y="15036"/>
                  </a:lnTo>
                  <a:lnTo>
                    <a:pt x="15036" y="12103"/>
                  </a:lnTo>
                  <a:lnTo>
                    <a:pt x="15036" y="3352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527219" y="553280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7493"/>
                  </a:moveTo>
                  <a:lnTo>
                    <a:pt x="0" y="3352"/>
                  </a:lnTo>
                  <a:lnTo>
                    <a:pt x="3378" y="0"/>
                  </a:lnTo>
                  <a:lnTo>
                    <a:pt x="7543" y="0"/>
                  </a:lnTo>
                  <a:lnTo>
                    <a:pt x="11645" y="0"/>
                  </a:lnTo>
                  <a:lnTo>
                    <a:pt x="15036" y="3352"/>
                  </a:lnTo>
                  <a:lnTo>
                    <a:pt x="15036" y="7493"/>
                  </a:lnTo>
                  <a:lnTo>
                    <a:pt x="15036" y="12103"/>
                  </a:lnTo>
                  <a:lnTo>
                    <a:pt x="12103" y="15036"/>
                  </a:lnTo>
                  <a:lnTo>
                    <a:pt x="7543" y="15036"/>
                  </a:lnTo>
                  <a:lnTo>
                    <a:pt x="3378" y="15036"/>
                  </a:lnTo>
                  <a:lnTo>
                    <a:pt x="0" y="11658"/>
                  </a:lnTo>
                  <a:lnTo>
                    <a:pt x="0" y="749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359376" y="557410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27279" y="0"/>
                  </a:moveTo>
                  <a:lnTo>
                    <a:pt x="7874" y="0"/>
                  </a:lnTo>
                  <a:lnTo>
                    <a:pt x="0" y="7861"/>
                  </a:lnTo>
                  <a:lnTo>
                    <a:pt x="0" y="27279"/>
                  </a:lnTo>
                  <a:lnTo>
                    <a:pt x="7874" y="35140"/>
                  </a:lnTo>
                  <a:lnTo>
                    <a:pt x="27279" y="35140"/>
                  </a:lnTo>
                  <a:lnTo>
                    <a:pt x="35115" y="27279"/>
                  </a:lnTo>
                  <a:lnTo>
                    <a:pt x="35115" y="17576"/>
                  </a:lnTo>
                  <a:lnTo>
                    <a:pt x="35115" y="7861"/>
                  </a:lnTo>
                  <a:lnTo>
                    <a:pt x="2727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359376" y="557410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115" y="17576"/>
                  </a:moveTo>
                  <a:lnTo>
                    <a:pt x="35115" y="27279"/>
                  </a:lnTo>
                  <a:lnTo>
                    <a:pt x="27279" y="35140"/>
                  </a:lnTo>
                  <a:lnTo>
                    <a:pt x="17564" y="35140"/>
                  </a:lnTo>
                  <a:lnTo>
                    <a:pt x="7874" y="35140"/>
                  </a:lnTo>
                  <a:lnTo>
                    <a:pt x="0" y="27279"/>
                  </a:lnTo>
                  <a:lnTo>
                    <a:pt x="0" y="17576"/>
                  </a:lnTo>
                  <a:lnTo>
                    <a:pt x="0" y="7861"/>
                  </a:lnTo>
                  <a:lnTo>
                    <a:pt x="7874" y="0"/>
                  </a:lnTo>
                  <a:lnTo>
                    <a:pt x="17564" y="0"/>
                  </a:lnTo>
                  <a:lnTo>
                    <a:pt x="27279" y="0"/>
                  </a:lnTo>
                  <a:lnTo>
                    <a:pt x="35115" y="7861"/>
                  </a:lnTo>
                  <a:lnTo>
                    <a:pt x="35115" y="1757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367644" y="558210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14" y="0"/>
                  </a:moveTo>
                  <a:lnTo>
                    <a:pt x="4165" y="0"/>
                  </a:lnTo>
                  <a:lnTo>
                    <a:pt x="0" y="4152"/>
                  </a:lnTo>
                  <a:lnTo>
                    <a:pt x="0" y="14427"/>
                  </a:lnTo>
                  <a:lnTo>
                    <a:pt x="4165" y="18580"/>
                  </a:lnTo>
                  <a:lnTo>
                    <a:pt x="14414" y="18580"/>
                  </a:lnTo>
                  <a:lnTo>
                    <a:pt x="18580" y="14427"/>
                  </a:lnTo>
                  <a:lnTo>
                    <a:pt x="18580" y="9296"/>
                  </a:lnTo>
                  <a:lnTo>
                    <a:pt x="18580" y="415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367644" y="558210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80" y="9296"/>
                  </a:moveTo>
                  <a:lnTo>
                    <a:pt x="18580" y="14427"/>
                  </a:lnTo>
                  <a:lnTo>
                    <a:pt x="14414" y="18580"/>
                  </a:lnTo>
                  <a:lnTo>
                    <a:pt x="9296" y="18580"/>
                  </a:lnTo>
                  <a:lnTo>
                    <a:pt x="4165" y="18580"/>
                  </a:lnTo>
                  <a:lnTo>
                    <a:pt x="0" y="14427"/>
                  </a:lnTo>
                  <a:lnTo>
                    <a:pt x="0" y="9296"/>
                  </a:lnTo>
                  <a:lnTo>
                    <a:pt x="0" y="4152"/>
                  </a:lnTo>
                  <a:lnTo>
                    <a:pt x="4165" y="0"/>
                  </a:lnTo>
                  <a:lnTo>
                    <a:pt x="9296" y="0"/>
                  </a:lnTo>
                  <a:lnTo>
                    <a:pt x="14414" y="0"/>
                  </a:lnTo>
                  <a:lnTo>
                    <a:pt x="18580" y="4152"/>
                  </a:lnTo>
                  <a:lnTo>
                    <a:pt x="18580" y="929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639449" y="5562244"/>
              <a:ext cx="48895" cy="59690"/>
            </a:xfrm>
            <a:custGeom>
              <a:avLst/>
              <a:gdLst/>
              <a:ahLst/>
              <a:cxnLst/>
              <a:rect l="l" t="t" r="r" b="b"/>
              <a:pathLst>
                <a:path w="48895" h="59689">
                  <a:moveTo>
                    <a:pt x="48361" y="0"/>
                  </a:moveTo>
                  <a:lnTo>
                    <a:pt x="0" y="0"/>
                  </a:lnTo>
                  <a:lnTo>
                    <a:pt x="0" y="59207"/>
                  </a:lnTo>
                  <a:lnTo>
                    <a:pt x="48361" y="59207"/>
                  </a:lnTo>
                  <a:lnTo>
                    <a:pt x="48361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639449" y="5562244"/>
              <a:ext cx="48895" cy="59690"/>
            </a:xfrm>
            <a:custGeom>
              <a:avLst/>
              <a:gdLst/>
              <a:ahLst/>
              <a:cxnLst/>
              <a:rect l="l" t="t" r="r" b="b"/>
              <a:pathLst>
                <a:path w="48895" h="59689">
                  <a:moveTo>
                    <a:pt x="48361" y="0"/>
                  </a:moveTo>
                  <a:lnTo>
                    <a:pt x="0" y="0"/>
                  </a:lnTo>
                  <a:lnTo>
                    <a:pt x="0" y="59207"/>
                  </a:lnTo>
                  <a:lnTo>
                    <a:pt x="48361" y="59207"/>
                  </a:lnTo>
                  <a:lnTo>
                    <a:pt x="48361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639449" y="5562244"/>
              <a:ext cx="48895" cy="59690"/>
            </a:xfrm>
            <a:custGeom>
              <a:avLst/>
              <a:gdLst/>
              <a:ahLst/>
              <a:cxnLst/>
              <a:rect l="l" t="t" r="r" b="b"/>
              <a:pathLst>
                <a:path w="48895" h="59689">
                  <a:moveTo>
                    <a:pt x="0" y="0"/>
                  </a:moveTo>
                  <a:lnTo>
                    <a:pt x="48374" y="0"/>
                  </a:lnTo>
                  <a:lnTo>
                    <a:pt x="48374" y="59207"/>
                  </a:lnTo>
                  <a:lnTo>
                    <a:pt x="0" y="59207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646511" y="557410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27266" y="0"/>
                  </a:moveTo>
                  <a:lnTo>
                    <a:pt x="7874" y="0"/>
                  </a:lnTo>
                  <a:lnTo>
                    <a:pt x="0" y="7861"/>
                  </a:lnTo>
                  <a:lnTo>
                    <a:pt x="0" y="27279"/>
                  </a:lnTo>
                  <a:lnTo>
                    <a:pt x="7874" y="35140"/>
                  </a:lnTo>
                  <a:lnTo>
                    <a:pt x="27266" y="35140"/>
                  </a:lnTo>
                  <a:lnTo>
                    <a:pt x="35128" y="27279"/>
                  </a:lnTo>
                  <a:lnTo>
                    <a:pt x="35128" y="17576"/>
                  </a:lnTo>
                  <a:lnTo>
                    <a:pt x="35128" y="7861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646511" y="557410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128" y="17576"/>
                  </a:moveTo>
                  <a:lnTo>
                    <a:pt x="35128" y="27279"/>
                  </a:lnTo>
                  <a:lnTo>
                    <a:pt x="27266" y="35140"/>
                  </a:lnTo>
                  <a:lnTo>
                    <a:pt x="17589" y="35140"/>
                  </a:lnTo>
                  <a:lnTo>
                    <a:pt x="7874" y="35140"/>
                  </a:lnTo>
                  <a:lnTo>
                    <a:pt x="0" y="27279"/>
                  </a:lnTo>
                  <a:lnTo>
                    <a:pt x="0" y="17576"/>
                  </a:lnTo>
                  <a:lnTo>
                    <a:pt x="0" y="7861"/>
                  </a:lnTo>
                  <a:lnTo>
                    <a:pt x="7874" y="0"/>
                  </a:lnTo>
                  <a:lnTo>
                    <a:pt x="17589" y="0"/>
                  </a:lnTo>
                  <a:lnTo>
                    <a:pt x="27266" y="0"/>
                  </a:lnTo>
                  <a:lnTo>
                    <a:pt x="35128" y="7861"/>
                  </a:lnTo>
                  <a:lnTo>
                    <a:pt x="35128" y="1757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654791" y="558210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27" y="0"/>
                  </a:moveTo>
                  <a:lnTo>
                    <a:pt x="4165" y="0"/>
                  </a:lnTo>
                  <a:lnTo>
                    <a:pt x="0" y="4152"/>
                  </a:lnTo>
                  <a:lnTo>
                    <a:pt x="0" y="14427"/>
                  </a:lnTo>
                  <a:lnTo>
                    <a:pt x="4165" y="18580"/>
                  </a:lnTo>
                  <a:lnTo>
                    <a:pt x="14427" y="18580"/>
                  </a:lnTo>
                  <a:lnTo>
                    <a:pt x="18580" y="14427"/>
                  </a:lnTo>
                  <a:lnTo>
                    <a:pt x="18580" y="9296"/>
                  </a:lnTo>
                  <a:lnTo>
                    <a:pt x="18580" y="4152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654791" y="558210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80" y="9296"/>
                  </a:moveTo>
                  <a:lnTo>
                    <a:pt x="18580" y="14427"/>
                  </a:lnTo>
                  <a:lnTo>
                    <a:pt x="14427" y="18580"/>
                  </a:lnTo>
                  <a:lnTo>
                    <a:pt x="9309" y="18580"/>
                  </a:lnTo>
                  <a:lnTo>
                    <a:pt x="4165" y="18580"/>
                  </a:lnTo>
                  <a:lnTo>
                    <a:pt x="0" y="14427"/>
                  </a:lnTo>
                  <a:lnTo>
                    <a:pt x="0" y="9296"/>
                  </a:lnTo>
                  <a:lnTo>
                    <a:pt x="0" y="4152"/>
                  </a:lnTo>
                  <a:lnTo>
                    <a:pt x="4165" y="0"/>
                  </a:lnTo>
                  <a:lnTo>
                    <a:pt x="9309" y="0"/>
                  </a:lnTo>
                  <a:lnTo>
                    <a:pt x="14427" y="0"/>
                  </a:lnTo>
                  <a:lnTo>
                    <a:pt x="18580" y="4152"/>
                  </a:lnTo>
                  <a:lnTo>
                    <a:pt x="18580" y="929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766576" y="5647575"/>
              <a:ext cx="48895" cy="59690"/>
            </a:xfrm>
            <a:custGeom>
              <a:avLst/>
              <a:gdLst/>
              <a:ahLst/>
              <a:cxnLst/>
              <a:rect l="l" t="t" r="r" b="b"/>
              <a:pathLst>
                <a:path w="48895" h="59689">
                  <a:moveTo>
                    <a:pt x="48348" y="0"/>
                  </a:moveTo>
                  <a:lnTo>
                    <a:pt x="0" y="0"/>
                  </a:lnTo>
                  <a:lnTo>
                    <a:pt x="0" y="59207"/>
                  </a:lnTo>
                  <a:lnTo>
                    <a:pt x="48348" y="59207"/>
                  </a:lnTo>
                  <a:lnTo>
                    <a:pt x="48348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766576" y="5647575"/>
              <a:ext cx="48895" cy="59690"/>
            </a:xfrm>
            <a:custGeom>
              <a:avLst/>
              <a:gdLst/>
              <a:ahLst/>
              <a:cxnLst/>
              <a:rect l="l" t="t" r="r" b="b"/>
              <a:pathLst>
                <a:path w="48895" h="59689">
                  <a:moveTo>
                    <a:pt x="0" y="0"/>
                  </a:moveTo>
                  <a:lnTo>
                    <a:pt x="48348" y="0"/>
                  </a:lnTo>
                  <a:lnTo>
                    <a:pt x="48348" y="59207"/>
                  </a:lnTo>
                  <a:lnTo>
                    <a:pt x="0" y="59207"/>
                  </a:lnTo>
                  <a:lnTo>
                    <a:pt x="0" y="0"/>
                  </a:lnTo>
                  <a:close/>
                </a:path>
                <a:path w="48895" h="59689">
                  <a:moveTo>
                    <a:pt x="0" y="0"/>
                  </a:moveTo>
                  <a:lnTo>
                    <a:pt x="48348" y="0"/>
                  </a:lnTo>
                  <a:lnTo>
                    <a:pt x="48348" y="59207"/>
                  </a:lnTo>
                  <a:lnTo>
                    <a:pt x="0" y="59207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773638" y="5659450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27266" y="0"/>
                  </a:moveTo>
                  <a:lnTo>
                    <a:pt x="7874" y="0"/>
                  </a:lnTo>
                  <a:lnTo>
                    <a:pt x="0" y="7861"/>
                  </a:lnTo>
                  <a:lnTo>
                    <a:pt x="0" y="27279"/>
                  </a:lnTo>
                  <a:lnTo>
                    <a:pt x="7874" y="35140"/>
                  </a:lnTo>
                  <a:lnTo>
                    <a:pt x="27266" y="35140"/>
                  </a:lnTo>
                  <a:lnTo>
                    <a:pt x="35128" y="27279"/>
                  </a:lnTo>
                  <a:lnTo>
                    <a:pt x="35128" y="17589"/>
                  </a:lnTo>
                  <a:lnTo>
                    <a:pt x="35128" y="7861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773638" y="5659450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128" y="17589"/>
                  </a:moveTo>
                  <a:lnTo>
                    <a:pt x="35128" y="27279"/>
                  </a:lnTo>
                  <a:lnTo>
                    <a:pt x="27266" y="35140"/>
                  </a:lnTo>
                  <a:lnTo>
                    <a:pt x="17564" y="35140"/>
                  </a:lnTo>
                  <a:lnTo>
                    <a:pt x="7874" y="35140"/>
                  </a:lnTo>
                  <a:lnTo>
                    <a:pt x="0" y="27279"/>
                  </a:lnTo>
                  <a:lnTo>
                    <a:pt x="0" y="17589"/>
                  </a:lnTo>
                  <a:lnTo>
                    <a:pt x="0" y="7861"/>
                  </a:lnTo>
                  <a:lnTo>
                    <a:pt x="7874" y="0"/>
                  </a:lnTo>
                  <a:lnTo>
                    <a:pt x="17564" y="0"/>
                  </a:lnTo>
                  <a:lnTo>
                    <a:pt x="27266" y="0"/>
                  </a:lnTo>
                  <a:lnTo>
                    <a:pt x="35128" y="7861"/>
                  </a:lnTo>
                  <a:lnTo>
                    <a:pt x="35128" y="1758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781918" y="566746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27" y="0"/>
                  </a:moveTo>
                  <a:lnTo>
                    <a:pt x="4165" y="0"/>
                  </a:lnTo>
                  <a:lnTo>
                    <a:pt x="0" y="4152"/>
                  </a:lnTo>
                  <a:lnTo>
                    <a:pt x="0" y="14414"/>
                  </a:lnTo>
                  <a:lnTo>
                    <a:pt x="4165" y="18567"/>
                  </a:lnTo>
                  <a:lnTo>
                    <a:pt x="14427" y="18567"/>
                  </a:lnTo>
                  <a:lnTo>
                    <a:pt x="18567" y="14414"/>
                  </a:lnTo>
                  <a:lnTo>
                    <a:pt x="18567" y="9271"/>
                  </a:lnTo>
                  <a:lnTo>
                    <a:pt x="18567" y="4152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781918" y="566746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67" y="9271"/>
                  </a:moveTo>
                  <a:lnTo>
                    <a:pt x="18567" y="14414"/>
                  </a:lnTo>
                  <a:lnTo>
                    <a:pt x="14427" y="18567"/>
                  </a:lnTo>
                  <a:lnTo>
                    <a:pt x="9283" y="18567"/>
                  </a:lnTo>
                  <a:lnTo>
                    <a:pt x="4165" y="18567"/>
                  </a:lnTo>
                  <a:lnTo>
                    <a:pt x="0" y="14414"/>
                  </a:lnTo>
                  <a:lnTo>
                    <a:pt x="0" y="9271"/>
                  </a:lnTo>
                  <a:lnTo>
                    <a:pt x="0" y="4152"/>
                  </a:lnTo>
                  <a:lnTo>
                    <a:pt x="4165" y="0"/>
                  </a:lnTo>
                  <a:lnTo>
                    <a:pt x="9283" y="0"/>
                  </a:lnTo>
                  <a:lnTo>
                    <a:pt x="14427" y="0"/>
                  </a:lnTo>
                  <a:lnTo>
                    <a:pt x="18567" y="4152"/>
                  </a:lnTo>
                  <a:lnTo>
                    <a:pt x="18567" y="927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093337" y="5350929"/>
              <a:ext cx="32384" cy="1628775"/>
            </a:xfrm>
            <a:custGeom>
              <a:avLst/>
              <a:gdLst/>
              <a:ahLst/>
              <a:cxnLst/>
              <a:rect l="l" t="t" r="r" b="b"/>
              <a:pathLst>
                <a:path w="32385" h="1628775">
                  <a:moveTo>
                    <a:pt x="32016" y="0"/>
                  </a:moveTo>
                  <a:lnTo>
                    <a:pt x="0" y="0"/>
                  </a:lnTo>
                  <a:lnTo>
                    <a:pt x="0" y="1628216"/>
                  </a:lnTo>
                  <a:lnTo>
                    <a:pt x="32016" y="1628216"/>
                  </a:lnTo>
                  <a:lnTo>
                    <a:pt x="32016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093337" y="5350929"/>
              <a:ext cx="32384" cy="1628775"/>
            </a:xfrm>
            <a:custGeom>
              <a:avLst/>
              <a:gdLst/>
              <a:ahLst/>
              <a:cxnLst/>
              <a:rect l="l" t="t" r="r" b="b"/>
              <a:pathLst>
                <a:path w="32385" h="1628775">
                  <a:moveTo>
                    <a:pt x="0" y="1628216"/>
                  </a:moveTo>
                  <a:lnTo>
                    <a:pt x="32016" y="1628216"/>
                  </a:lnTo>
                  <a:lnTo>
                    <a:pt x="32016" y="0"/>
                  </a:lnTo>
                  <a:lnTo>
                    <a:pt x="0" y="0"/>
                  </a:lnTo>
                  <a:lnTo>
                    <a:pt x="0" y="1628216"/>
                  </a:lnTo>
                  <a:close/>
                </a:path>
                <a:path w="32385" h="1628775">
                  <a:moveTo>
                    <a:pt x="0" y="1628216"/>
                  </a:moveTo>
                  <a:lnTo>
                    <a:pt x="32016" y="1628216"/>
                  </a:lnTo>
                  <a:lnTo>
                    <a:pt x="32016" y="0"/>
                  </a:lnTo>
                  <a:lnTo>
                    <a:pt x="0" y="0"/>
                  </a:lnTo>
                  <a:lnTo>
                    <a:pt x="0" y="162821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949444" y="5350929"/>
              <a:ext cx="32384" cy="1628775"/>
            </a:xfrm>
            <a:custGeom>
              <a:avLst/>
              <a:gdLst/>
              <a:ahLst/>
              <a:cxnLst/>
              <a:rect l="l" t="t" r="r" b="b"/>
              <a:pathLst>
                <a:path w="32385" h="1628775">
                  <a:moveTo>
                    <a:pt x="32003" y="0"/>
                  </a:moveTo>
                  <a:lnTo>
                    <a:pt x="0" y="0"/>
                  </a:lnTo>
                  <a:lnTo>
                    <a:pt x="0" y="1628216"/>
                  </a:lnTo>
                  <a:lnTo>
                    <a:pt x="32003" y="1628216"/>
                  </a:lnTo>
                  <a:lnTo>
                    <a:pt x="32003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949444" y="5350929"/>
              <a:ext cx="32384" cy="1628775"/>
            </a:xfrm>
            <a:custGeom>
              <a:avLst/>
              <a:gdLst/>
              <a:ahLst/>
              <a:cxnLst/>
              <a:rect l="l" t="t" r="r" b="b"/>
              <a:pathLst>
                <a:path w="32385" h="1628775">
                  <a:moveTo>
                    <a:pt x="0" y="1628216"/>
                  </a:moveTo>
                  <a:lnTo>
                    <a:pt x="32003" y="1628216"/>
                  </a:lnTo>
                  <a:lnTo>
                    <a:pt x="32003" y="0"/>
                  </a:lnTo>
                  <a:lnTo>
                    <a:pt x="0" y="0"/>
                  </a:lnTo>
                  <a:lnTo>
                    <a:pt x="0" y="1628216"/>
                  </a:lnTo>
                  <a:close/>
                </a:path>
                <a:path w="32385" h="1628775">
                  <a:moveTo>
                    <a:pt x="0" y="1628216"/>
                  </a:moveTo>
                  <a:lnTo>
                    <a:pt x="32003" y="1628216"/>
                  </a:lnTo>
                  <a:lnTo>
                    <a:pt x="32003" y="0"/>
                  </a:lnTo>
                  <a:lnTo>
                    <a:pt x="0" y="0"/>
                  </a:lnTo>
                  <a:lnTo>
                    <a:pt x="0" y="162821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7" name="object 77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149420" y="6775615"/>
              <a:ext cx="173659" cy="173659"/>
            </a:xfrm>
            <a:prstGeom prst="rect">
              <a:avLst/>
            </a:prstGeom>
          </p:spPr>
        </p:pic>
        <p:sp>
          <p:nvSpPr>
            <p:cNvPr id="778" name="object 778"/>
            <p:cNvSpPr/>
            <p:nvPr/>
          </p:nvSpPr>
          <p:spPr>
            <a:xfrm>
              <a:off x="4795659" y="6811111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70" h="102870">
                  <a:moveTo>
                    <a:pt x="102666" y="51346"/>
                  </a:moveTo>
                  <a:lnTo>
                    <a:pt x="98630" y="71325"/>
                  </a:lnTo>
                  <a:lnTo>
                    <a:pt x="87626" y="87642"/>
                  </a:lnTo>
                  <a:lnTo>
                    <a:pt x="71312" y="98644"/>
                  </a:lnTo>
                  <a:lnTo>
                    <a:pt x="51346" y="102679"/>
                  </a:lnTo>
                  <a:lnTo>
                    <a:pt x="31353" y="98644"/>
                  </a:lnTo>
                  <a:lnTo>
                    <a:pt x="15033" y="87642"/>
                  </a:lnTo>
                  <a:lnTo>
                    <a:pt x="4033" y="71325"/>
                  </a:lnTo>
                  <a:lnTo>
                    <a:pt x="0" y="51346"/>
                  </a:lnTo>
                  <a:lnTo>
                    <a:pt x="4033" y="31359"/>
                  </a:lnTo>
                  <a:lnTo>
                    <a:pt x="15033" y="15038"/>
                  </a:lnTo>
                  <a:lnTo>
                    <a:pt x="31353" y="4034"/>
                  </a:lnTo>
                  <a:lnTo>
                    <a:pt x="51346" y="0"/>
                  </a:lnTo>
                  <a:lnTo>
                    <a:pt x="71312" y="4034"/>
                  </a:lnTo>
                  <a:lnTo>
                    <a:pt x="87626" y="15038"/>
                  </a:lnTo>
                  <a:lnTo>
                    <a:pt x="98630" y="31359"/>
                  </a:lnTo>
                  <a:lnTo>
                    <a:pt x="102666" y="5134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9" name="object 77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61053" y="6859231"/>
              <a:ext cx="86461" cy="86448"/>
            </a:xfrm>
            <a:prstGeom prst="rect">
              <a:avLst/>
            </a:prstGeom>
          </p:spPr>
        </p:pic>
        <p:pic>
          <p:nvPicPr>
            <p:cNvPr id="780" name="object 78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638408" y="6859231"/>
              <a:ext cx="86461" cy="86448"/>
            </a:xfrm>
            <a:prstGeom prst="rect">
              <a:avLst/>
            </a:prstGeom>
          </p:spPr>
        </p:pic>
        <p:sp>
          <p:nvSpPr>
            <p:cNvPr id="781" name="object 781"/>
            <p:cNvSpPr/>
            <p:nvPr/>
          </p:nvSpPr>
          <p:spPr>
            <a:xfrm>
              <a:off x="4762322" y="6777774"/>
              <a:ext cx="169545" cy="169545"/>
            </a:xfrm>
            <a:custGeom>
              <a:avLst/>
              <a:gdLst/>
              <a:ahLst/>
              <a:cxnLst/>
              <a:rect l="l" t="t" r="r" b="b"/>
              <a:pathLst>
                <a:path w="169545" h="169545">
                  <a:moveTo>
                    <a:pt x="145338" y="84683"/>
                  </a:moveTo>
                  <a:lnTo>
                    <a:pt x="140572" y="108298"/>
                  </a:lnTo>
                  <a:lnTo>
                    <a:pt x="127574" y="127587"/>
                  </a:lnTo>
                  <a:lnTo>
                    <a:pt x="108294" y="140594"/>
                  </a:lnTo>
                  <a:lnTo>
                    <a:pt x="84683" y="145364"/>
                  </a:lnTo>
                  <a:lnTo>
                    <a:pt x="61057" y="140594"/>
                  </a:lnTo>
                  <a:lnTo>
                    <a:pt x="41770" y="127587"/>
                  </a:lnTo>
                  <a:lnTo>
                    <a:pt x="28769" y="108298"/>
                  </a:lnTo>
                  <a:lnTo>
                    <a:pt x="24002" y="84683"/>
                  </a:lnTo>
                  <a:lnTo>
                    <a:pt x="28769" y="61062"/>
                  </a:lnTo>
                  <a:lnTo>
                    <a:pt x="41770" y="41775"/>
                  </a:lnTo>
                  <a:lnTo>
                    <a:pt x="61057" y="28771"/>
                  </a:lnTo>
                  <a:lnTo>
                    <a:pt x="84683" y="24002"/>
                  </a:lnTo>
                  <a:lnTo>
                    <a:pt x="108294" y="28771"/>
                  </a:lnTo>
                  <a:lnTo>
                    <a:pt x="127574" y="41775"/>
                  </a:lnTo>
                  <a:lnTo>
                    <a:pt x="140572" y="61062"/>
                  </a:lnTo>
                  <a:lnTo>
                    <a:pt x="145338" y="84683"/>
                  </a:lnTo>
                  <a:close/>
                </a:path>
                <a:path w="169545" h="169545">
                  <a:moveTo>
                    <a:pt x="158673" y="84683"/>
                  </a:moveTo>
                  <a:lnTo>
                    <a:pt x="152858" y="113486"/>
                  </a:lnTo>
                  <a:lnTo>
                    <a:pt x="136999" y="137004"/>
                  </a:lnTo>
                  <a:lnTo>
                    <a:pt x="113480" y="152859"/>
                  </a:lnTo>
                  <a:lnTo>
                    <a:pt x="84683" y="158673"/>
                  </a:lnTo>
                  <a:lnTo>
                    <a:pt x="55871" y="152859"/>
                  </a:lnTo>
                  <a:lnTo>
                    <a:pt x="32345" y="137004"/>
                  </a:lnTo>
                  <a:lnTo>
                    <a:pt x="16484" y="113486"/>
                  </a:lnTo>
                  <a:lnTo>
                    <a:pt x="10668" y="84683"/>
                  </a:lnTo>
                  <a:lnTo>
                    <a:pt x="16484" y="55871"/>
                  </a:lnTo>
                  <a:lnTo>
                    <a:pt x="32345" y="32345"/>
                  </a:lnTo>
                  <a:lnTo>
                    <a:pt x="55871" y="16484"/>
                  </a:lnTo>
                  <a:lnTo>
                    <a:pt x="84683" y="10668"/>
                  </a:lnTo>
                  <a:lnTo>
                    <a:pt x="113480" y="16484"/>
                  </a:lnTo>
                  <a:lnTo>
                    <a:pt x="136999" y="32345"/>
                  </a:lnTo>
                  <a:lnTo>
                    <a:pt x="152858" y="55871"/>
                  </a:lnTo>
                  <a:lnTo>
                    <a:pt x="158673" y="84683"/>
                  </a:lnTo>
                  <a:close/>
                </a:path>
                <a:path w="169545" h="169545">
                  <a:moveTo>
                    <a:pt x="169341" y="84683"/>
                  </a:moveTo>
                  <a:lnTo>
                    <a:pt x="162686" y="117644"/>
                  </a:lnTo>
                  <a:lnTo>
                    <a:pt x="144538" y="144552"/>
                  </a:lnTo>
                  <a:lnTo>
                    <a:pt x="117628" y="162691"/>
                  </a:lnTo>
                  <a:lnTo>
                    <a:pt x="84683" y="169341"/>
                  </a:lnTo>
                  <a:lnTo>
                    <a:pt x="51718" y="162691"/>
                  </a:lnTo>
                  <a:lnTo>
                    <a:pt x="24801" y="144552"/>
                  </a:lnTo>
                  <a:lnTo>
                    <a:pt x="6654" y="117644"/>
                  </a:lnTo>
                  <a:lnTo>
                    <a:pt x="0" y="84683"/>
                  </a:lnTo>
                  <a:lnTo>
                    <a:pt x="6654" y="51718"/>
                  </a:lnTo>
                  <a:lnTo>
                    <a:pt x="24801" y="24801"/>
                  </a:lnTo>
                  <a:lnTo>
                    <a:pt x="51718" y="6654"/>
                  </a:lnTo>
                  <a:lnTo>
                    <a:pt x="84683" y="0"/>
                  </a:lnTo>
                  <a:lnTo>
                    <a:pt x="117628" y="6654"/>
                  </a:lnTo>
                  <a:lnTo>
                    <a:pt x="144538" y="24801"/>
                  </a:lnTo>
                  <a:lnTo>
                    <a:pt x="162686" y="51718"/>
                  </a:lnTo>
                  <a:lnTo>
                    <a:pt x="169341" y="8468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530750" y="5534952"/>
              <a:ext cx="8890" cy="13335"/>
            </a:xfrm>
            <a:custGeom>
              <a:avLst/>
              <a:gdLst/>
              <a:ahLst/>
              <a:cxnLst/>
              <a:rect l="l" t="t" r="r" b="b"/>
              <a:pathLst>
                <a:path w="8889" h="13335">
                  <a:moveTo>
                    <a:pt x="0" y="0"/>
                  </a:moveTo>
                  <a:lnTo>
                    <a:pt x="8610" y="13208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530750" y="5534952"/>
              <a:ext cx="8890" cy="13335"/>
            </a:xfrm>
            <a:custGeom>
              <a:avLst/>
              <a:gdLst/>
              <a:ahLst/>
              <a:cxnLst/>
              <a:rect l="l" t="t" r="r" b="b"/>
              <a:pathLst>
                <a:path w="8889" h="13335">
                  <a:moveTo>
                    <a:pt x="0" y="0"/>
                  </a:moveTo>
                  <a:lnTo>
                    <a:pt x="8610" y="13208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4" name="object 78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298327" y="5579910"/>
              <a:ext cx="459981" cy="179438"/>
            </a:xfrm>
            <a:prstGeom prst="rect">
              <a:avLst/>
            </a:prstGeom>
          </p:spPr>
        </p:pic>
        <p:sp>
          <p:nvSpPr>
            <p:cNvPr id="785" name="object 785"/>
            <p:cNvSpPr/>
            <p:nvPr/>
          </p:nvSpPr>
          <p:spPr>
            <a:xfrm>
              <a:off x="4422279" y="5790971"/>
              <a:ext cx="255270" cy="12065"/>
            </a:xfrm>
            <a:custGeom>
              <a:avLst/>
              <a:gdLst/>
              <a:ahLst/>
              <a:cxnLst/>
              <a:rect l="l" t="t" r="r" b="b"/>
              <a:pathLst>
                <a:path w="255270" h="12064">
                  <a:moveTo>
                    <a:pt x="255130" y="0"/>
                  </a:moveTo>
                  <a:lnTo>
                    <a:pt x="0" y="1790"/>
                  </a:lnTo>
                  <a:lnTo>
                    <a:pt x="0" y="11569"/>
                  </a:lnTo>
                  <a:lnTo>
                    <a:pt x="254279" y="11569"/>
                  </a:lnTo>
                  <a:lnTo>
                    <a:pt x="255130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422279" y="5790971"/>
              <a:ext cx="255270" cy="12065"/>
            </a:xfrm>
            <a:custGeom>
              <a:avLst/>
              <a:gdLst/>
              <a:ahLst/>
              <a:cxnLst/>
              <a:rect l="l" t="t" r="r" b="b"/>
              <a:pathLst>
                <a:path w="255270" h="12064">
                  <a:moveTo>
                    <a:pt x="254279" y="11569"/>
                  </a:moveTo>
                  <a:lnTo>
                    <a:pt x="0" y="11569"/>
                  </a:lnTo>
                  <a:lnTo>
                    <a:pt x="0" y="1790"/>
                  </a:lnTo>
                  <a:lnTo>
                    <a:pt x="255130" y="0"/>
                  </a:lnTo>
                </a:path>
              </a:pathLst>
            </a:custGeom>
            <a:ln w="4318">
              <a:solidFill>
                <a:srgbClr val="2B282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676559" y="5790095"/>
              <a:ext cx="81280" cy="12700"/>
            </a:xfrm>
            <a:custGeom>
              <a:avLst/>
              <a:gdLst/>
              <a:ahLst/>
              <a:cxnLst/>
              <a:rect l="l" t="t" r="r" b="b"/>
              <a:pathLst>
                <a:path w="81279" h="12700">
                  <a:moveTo>
                    <a:pt x="80860" y="0"/>
                  </a:moveTo>
                  <a:lnTo>
                    <a:pt x="850" y="0"/>
                  </a:lnTo>
                  <a:lnTo>
                    <a:pt x="0" y="12445"/>
                  </a:lnTo>
                  <a:lnTo>
                    <a:pt x="80860" y="12445"/>
                  </a:lnTo>
                  <a:lnTo>
                    <a:pt x="80860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676559" y="5790095"/>
              <a:ext cx="81280" cy="12700"/>
            </a:xfrm>
            <a:custGeom>
              <a:avLst/>
              <a:gdLst/>
              <a:ahLst/>
              <a:cxnLst/>
              <a:rect l="l" t="t" r="r" b="b"/>
              <a:pathLst>
                <a:path w="81279" h="12700">
                  <a:moveTo>
                    <a:pt x="850" y="0"/>
                  </a:moveTo>
                  <a:lnTo>
                    <a:pt x="80860" y="0"/>
                  </a:lnTo>
                  <a:lnTo>
                    <a:pt x="80860" y="12445"/>
                  </a:lnTo>
                  <a:lnTo>
                    <a:pt x="0" y="12445"/>
                  </a:lnTo>
                </a:path>
              </a:pathLst>
            </a:custGeom>
            <a:ln w="4318">
              <a:solidFill>
                <a:srgbClr val="5A5B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358259" y="5792762"/>
              <a:ext cx="62230" cy="10160"/>
            </a:xfrm>
            <a:custGeom>
              <a:avLst/>
              <a:gdLst/>
              <a:ahLst/>
              <a:cxnLst/>
              <a:rect l="l" t="t" r="r" b="b"/>
              <a:pathLst>
                <a:path w="62229" h="10160">
                  <a:moveTo>
                    <a:pt x="62229" y="0"/>
                  </a:moveTo>
                  <a:lnTo>
                    <a:pt x="0" y="0"/>
                  </a:lnTo>
                  <a:lnTo>
                    <a:pt x="0" y="9778"/>
                  </a:lnTo>
                  <a:lnTo>
                    <a:pt x="62229" y="9778"/>
                  </a:lnTo>
                  <a:lnTo>
                    <a:pt x="62229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358271" y="5792762"/>
              <a:ext cx="62230" cy="10160"/>
            </a:xfrm>
            <a:custGeom>
              <a:avLst/>
              <a:gdLst/>
              <a:ahLst/>
              <a:cxnLst/>
              <a:rect l="l" t="t" r="r" b="b"/>
              <a:pathLst>
                <a:path w="62229" h="10160">
                  <a:moveTo>
                    <a:pt x="62217" y="9778"/>
                  </a:moveTo>
                  <a:lnTo>
                    <a:pt x="0" y="9778"/>
                  </a:lnTo>
                  <a:lnTo>
                    <a:pt x="0" y="0"/>
                  </a:lnTo>
                  <a:lnTo>
                    <a:pt x="62217" y="0"/>
                  </a:lnTo>
                  <a:lnTo>
                    <a:pt x="62217" y="9778"/>
                  </a:lnTo>
                  <a:close/>
                </a:path>
              </a:pathLst>
            </a:custGeom>
            <a:ln w="4318">
              <a:solidFill>
                <a:srgbClr val="5A5B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501388" y="5806986"/>
              <a:ext cx="93980" cy="113664"/>
            </a:xfrm>
            <a:custGeom>
              <a:avLst/>
              <a:gdLst/>
              <a:ahLst/>
              <a:cxnLst/>
              <a:rect l="l" t="t" r="r" b="b"/>
              <a:pathLst>
                <a:path w="93979" h="113664">
                  <a:moveTo>
                    <a:pt x="0" y="6667"/>
                  </a:moveTo>
                  <a:lnTo>
                    <a:pt x="0" y="77343"/>
                  </a:lnTo>
                  <a:lnTo>
                    <a:pt x="20015" y="98678"/>
                  </a:lnTo>
                  <a:lnTo>
                    <a:pt x="72009" y="98678"/>
                  </a:lnTo>
                  <a:lnTo>
                    <a:pt x="72009" y="113347"/>
                  </a:lnTo>
                  <a:lnTo>
                    <a:pt x="90690" y="113347"/>
                  </a:lnTo>
                  <a:lnTo>
                    <a:pt x="90690" y="83997"/>
                  </a:lnTo>
                  <a:lnTo>
                    <a:pt x="20015" y="83997"/>
                  </a:lnTo>
                  <a:lnTo>
                    <a:pt x="20015" y="37337"/>
                  </a:lnTo>
                  <a:lnTo>
                    <a:pt x="93370" y="37337"/>
                  </a:lnTo>
                  <a:lnTo>
                    <a:pt x="92313" y="28003"/>
                  </a:lnTo>
                  <a:lnTo>
                    <a:pt x="18681" y="28003"/>
                  </a:lnTo>
                  <a:lnTo>
                    <a:pt x="0" y="6667"/>
                  </a:lnTo>
                  <a:close/>
                </a:path>
                <a:path w="93979" h="113664">
                  <a:moveTo>
                    <a:pt x="90690" y="72009"/>
                  </a:moveTo>
                  <a:lnTo>
                    <a:pt x="72009" y="83997"/>
                  </a:lnTo>
                  <a:lnTo>
                    <a:pt x="90690" y="83997"/>
                  </a:lnTo>
                  <a:lnTo>
                    <a:pt x="90690" y="72009"/>
                  </a:lnTo>
                  <a:close/>
                </a:path>
                <a:path w="93979" h="113664">
                  <a:moveTo>
                    <a:pt x="92011" y="0"/>
                  </a:moveTo>
                  <a:lnTo>
                    <a:pt x="72009" y="0"/>
                  </a:lnTo>
                  <a:lnTo>
                    <a:pt x="72009" y="28003"/>
                  </a:lnTo>
                  <a:lnTo>
                    <a:pt x="92313" y="28003"/>
                  </a:lnTo>
                  <a:lnTo>
                    <a:pt x="92011" y="25336"/>
                  </a:lnTo>
                  <a:lnTo>
                    <a:pt x="920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501388" y="5806986"/>
              <a:ext cx="93980" cy="113664"/>
            </a:xfrm>
            <a:custGeom>
              <a:avLst/>
              <a:gdLst/>
              <a:ahLst/>
              <a:cxnLst/>
              <a:rect l="l" t="t" r="r" b="b"/>
              <a:pathLst>
                <a:path w="93979" h="113664">
                  <a:moveTo>
                    <a:pt x="92011" y="0"/>
                  </a:moveTo>
                  <a:lnTo>
                    <a:pt x="92011" y="25336"/>
                  </a:lnTo>
                  <a:lnTo>
                    <a:pt x="93370" y="37337"/>
                  </a:lnTo>
                  <a:lnTo>
                    <a:pt x="77355" y="37337"/>
                  </a:lnTo>
                  <a:lnTo>
                    <a:pt x="20015" y="37337"/>
                  </a:lnTo>
                  <a:lnTo>
                    <a:pt x="20015" y="83997"/>
                  </a:lnTo>
                  <a:lnTo>
                    <a:pt x="72009" y="83997"/>
                  </a:lnTo>
                  <a:lnTo>
                    <a:pt x="90690" y="72009"/>
                  </a:lnTo>
                  <a:lnTo>
                    <a:pt x="90690" y="113347"/>
                  </a:lnTo>
                  <a:lnTo>
                    <a:pt x="72009" y="113347"/>
                  </a:lnTo>
                  <a:lnTo>
                    <a:pt x="72009" y="98678"/>
                  </a:lnTo>
                  <a:lnTo>
                    <a:pt x="20015" y="98678"/>
                  </a:lnTo>
                  <a:lnTo>
                    <a:pt x="0" y="77343"/>
                  </a:lnTo>
                  <a:lnTo>
                    <a:pt x="0" y="6667"/>
                  </a:lnTo>
                  <a:lnTo>
                    <a:pt x="18681" y="28003"/>
                  </a:lnTo>
                  <a:lnTo>
                    <a:pt x="72009" y="28003"/>
                  </a:lnTo>
                  <a:lnTo>
                    <a:pt x="72009" y="0"/>
                  </a:lnTo>
                  <a:lnTo>
                    <a:pt x="9201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501388" y="5914999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0" y="10668"/>
                  </a:moveTo>
                  <a:lnTo>
                    <a:pt x="0" y="81343"/>
                  </a:lnTo>
                  <a:lnTo>
                    <a:pt x="20015" y="102679"/>
                  </a:lnTo>
                  <a:lnTo>
                    <a:pt x="72009" y="102679"/>
                  </a:lnTo>
                  <a:lnTo>
                    <a:pt x="72009" y="117348"/>
                  </a:lnTo>
                  <a:lnTo>
                    <a:pt x="90690" y="117348"/>
                  </a:lnTo>
                  <a:lnTo>
                    <a:pt x="90690" y="88011"/>
                  </a:lnTo>
                  <a:lnTo>
                    <a:pt x="20015" y="88011"/>
                  </a:lnTo>
                  <a:lnTo>
                    <a:pt x="20015" y="41338"/>
                  </a:lnTo>
                  <a:lnTo>
                    <a:pt x="93370" y="41338"/>
                  </a:lnTo>
                  <a:lnTo>
                    <a:pt x="92313" y="32003"/>
                  </a:lnTo>
                  <a:lnTo>
                    <a:pt x="18681" y="32003"/>
                  </a:lnTo>
                  <a:lnTo>
                    <a:pt x="0" y="10668"/>
                  </a:lnTo>
                  <a:close/>
                </a:path>
                <a:path w="93979" h="117475">
                  <a:moveTo>
                    <a:pt x="90690" y="75996"/>
                  </a:moveTo>
                  <a:lnTo>
                    <a:pt x="72009" y="88011"/>
                  </a:lnTo>
                  <a:lnTo>
                    <a:pt x="90690" y="88011"/>
                  </a:lnTo>
                  <a:lnTo>
                    <a:pt x="90690" y="75996"/>
                  </a:lnTo>
                  <a:close/>
                </a:path>
                <a:path w="93979" h="117475">
                  <a:moveTo>
                    <a:pt x="92011" y="0"/>
                  </a:moveTo>
                  <a:lnTo>
                    <a:pt x="72009" y="0"/>
                  </a:lnTo>
                  <a:lnTo>
                    <a:pt x="72009" y="32003"/>
                  </a:lnTo>
                  <a:lnTo>
                    <a:pt x="92313" y="32003"/>
                  </a:lnTo>
                  <a:lnTo>
                    <a:pt x="92011" y="29337"/>
                  </a:lnTo>
                  <a:lnTo>
                    <a:pt x="920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501388" y="5914999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92011" y="0"/>
                  </a:moveTo>
                  <a:lnTo>
                    <a:pt x="92011" y="29337"/>
                  </a:lnTo>
                  <a:lnTo>
                    <a:pt x="93370" y="41338"/>
                  </a:lnTo>
                  <a:lnTo>
                    <a:pt x="77355" y="41338"/>
                  </a:lnTo>
                  <a:lnTo>
                    <a:pt x="20015" y="41338"/>
                  </a:lnTo>
                  <a:lnTo>
                    <a:pt x="20015" y="88011"/>
                  </a:lnTo>
                  <a:lnTo>
                    <a:pt x="72009" y="88011"/>
                  </a:lnTo>
                  <a:lnTo>
                    <a:pt x="90690" y="75996"/>
                  </a:lnTo>
                  <a:lnTo>
                    <a:pt x="90690" y="117348"/>
                  </a:lnTo>
                  <a:lnTo>
                    <a:pt x="72009" y="117348"/>
                  </a:lnTo>
                  <a:lnTo>
                    <a:pt x="72009" y="102679"/>
                  </a:lnTo>
                  <a:lnTo>
                    <a:pt x="20015" y="102679"/>
                  </a:lnTo>
                  <a:lnTo>
                    <a:pt x="0" y="81343"/>
                  </a:lnTo>
                  <a:lnTo>
                    <a:pt x="0" y="10668"/>
                  </a:lnTo>
                  <a:lnTo>
                    <a:pt x="18681" y="32003"/>
                  </a:lnTo>
                  <a:lnTo>
                    <a:pt x="72009" y="32003"/>
                  </a:lnTo>
                  <a:lnTo>
                    <a:pt x="72009" y="0"/>
                  </a:lnTo>
                  <a:lnTo>
                    <a:pt x="9201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501388" y="6027001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0" y="10680"/>
                  </a:moveTo>
                  <a:lnTo>
                    <a:pt x="0" y="81356"/>
                  </a:lnTo>
                  <a:lnTo>
                    <a:pt x="20015" y="102692"/>
                  </a:lnTo>
                  <a:lnTo>
                    <a:pt x="72009" y="102692"/>
                  </a:lnTo>
                  <a:lnTo>
                    <a:pt x="72009" y="117360"/>
                  </a:lnTo>
                  <a:lnTo>
                    <a:pt x="90690" y="117360"/>
                  </a:lnTo>
                  <a:lnTo>
                    <a:pt x="90690" y="88023"/>
                  </a:lnTo>
                  <a:lnTo>
                    <a:pt x="20015" y="88023"/>
                  </a:lnTo>
                  <a:lnTo>
                    <a:pt x="20015" y="41351"/>
                  </a:lnTo>
                  <a:lnTo>
                    <a:pt x="93370" y="41351"/>
                  </a:lnTo>
                  <a:lnTo>
                    <a:pt x="92313" y="32016"/>
                  </a:lnTo>
                  <a:lnTo>
                    <a:pt x="18681" y="32016"/>
                  </a:lnTo>
                  <a:lnTo>
                    <a:pt x="0" y="10680"/>
                  </a:lnTo>
                  <a:close/>
                </a:path>
                <a:path w="93979" h="117475">
                  <a:moveTo>
                    <a:pt x="90690" y="76022"/>
                  </a:moveTo>
                  <a:lnTo>
                    <a:pt x="72009" y="88023"/>
                  </a:lnTo>
                  <a:lnTo>
                    <a:pt x="90690" y="88023"/>
                  </a:lnTo>
                  <a:lnTo>
                    <a:pt x="90690" y="76022"/>
                  </a:lnTo>
                  <a:close/>
                </a:path>
                <a:path w="93979" h="117475">
                  <a:moveTo>
                    <a:pt x="92011" y="0"/>
                  </a:moveTo>
                  <a:lnTo>
                    <a:pt x="72009" y="0"/>
                  </a:lnTo>
                  <a:lnTo>
                    <a:pt x="72009" y="32016"/>
                  </a:lnTo>
                  <a:lnTo>
                    <a:pt x="92313" y="32016"/>
                  </a:lnTo>
                  <a:lnTo>
                    <a:pt x="92011" y="29349"/>
                  </a:lnTo>
                  <a:lnTo>
                    <a:pt x="920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501388" y="6027001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92011" y="0"/>
                  </a:moveTo>
                  <a:lnTo>
                    <a:pt x="92011" y="29349"/>
                  </a:lnTo>
                  <a:lnTo>
                    <a:pt x="93370" y="41351"/>
                  </a:lnTo>
                  <a:lnTo>
                    <a:pt x="77355" y="41351"/>
                  </a:lnTo>
                  <a:lnTo>
                    <a:pt x="20015" y="41351"/>
                  </a:lnTo>
                  <a:lnTo>
                    <a:pt x="20015" y="88023"/>
                  </a:lnTo>
                  <a:lnTo>
                    <a:pt x="72009" y="88023"/>
                  </a:lnTo>
                  <a:lnTo>
                    <a:pt x="90690" y="76022"/>
                  </a:lnTo>
                  <a:lnTo>
                    <a:pt x="90690" y="117360"/>
                  </a:lnTo>
                  <a:lnTo>
                    <a:pt x="72009" y="117360"/>
                  </a:lnTo>
                  <a:lnTo>
                    <a:pt x="72009" y="102692"/>
                  </a:lnTo>
                  <a:lnTo>
                    <a:pt x="20015" y="102692"/>
                  </a:lnTo>
                  <a:lnTo>
                    <a:pt x="0" y="81356"/>
                  </a:lnTo>
                  <a:lnTo>
                    <a:pt x="0" y="10680"/>
                  </a:lnTo>
                  <a:lnTo>
                    <a:pt x="18681" y="32016"/>
                  </a:lnTo>
                  <a:lnTo>
                    <a:pt x="72009" y="32016"/>
                  </a:lnTo>
                  <a:lnTo>
                    <a:pt x="72009" y="0"/>
                  </a:lnTo>
                  <a:lnTo>
                    <a:pt x="9201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501388" y="6139027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0" y="10655"/>
                  </a:moveTo>
                  <a:lnTo>
                    <a:pt x="0" y="81343"/>
                  </a:lnTo>
                  <a:lnTo>
                    <a:pt x="20015" y="102679"/>
                  </a:lnTo>
                  <a:lnTo>
                    <a:pt x="72009" y="102679"/>
                  </a:lnTo>
                  <a:lnTo>
                    <a:pt x="72009" y="117348"/>
                  </a:lnTo>
                  <a:lnTo>
                    <a:pt x="90690" y="117348"/>
                  </a:lnTo>
                  <a:lnTo>
                    <a:pt x="90690" y="87998"/>
                  </a:lnTo>
                  <a:lnTo>
                    <a:pt x="20015" y="87998"/>
                  </a:lnTo>
                  <a:lnTo>
                    <a:pt x="20015" y="41338"/>
                  </a:lnTo>
                  <a:lnTo>
                    <a:pt x="93370" y="41338"/>
                  </a:lnTo>
                  <a:lnTo>
                    <a:pt x="92313" y="32004"/>
                  </a:lnTo>
                  <a:lnTo>
                    <a:pt x="18681" y="32004"/>
                  </a:lnTo>
                  <a:lnTo>
                    <a:pt x="0" y="10655"/>
                  </a:lnTo>
                  <a:close/>
                </a:path>
                <a:path w="93979" h="117475">
                  <a:moveTo>
                    <a:pt x="90690" y="76009"/>
                  </a:moveTo>
                  <a:lnTo>
                    <a:pt x="72009" y="87998"/>
                  </a:lnTo>
                  <a:lnTo>
                    <a:pt x="90690" y="87998"/>
                  </a:lnTo>
                  <a:lnTo>
                    <a:pt x="90690" y="76009"/>
                  </a:lnTo>
                  <a:close/>
                </a:path>
                <a:path w="93979" h="117475">
                  <a:moveTo>
                    <a:pt x="92011" y="0"/>
                  </a:moveTo>
                  <a:lnTo>
                    <a:pt x="72009" y="0"/>
                  </a:lnTo>
                  <a:lnTo>
                    <a:pt x="72009" y="32004"/>
                  </a:lnTo>
                  <a:lnTo>
                    <a:pt x="92313" y="32004"/>
                  </a:lnTo>
                  <a:lnTo>
                    <a:pt x="92011" y="29337"/>
                  </a:lnTo>
                  <a:lnTo>
                    <a:pt x="920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501388" y="6139027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92011" y="0"/>
                  </a:moveTo>
                  <a:lnTo>
                    <a:pt x="92011" y="29337"/>
                  </a:lnTo>
                  <a:lnTo>
                    <a:pt x="93370" y="41338"/>
                  </a:lnTo>
                  <a:lnTo>
                    <a:pt x="77355" y="41338"/>
                  </a:lnTo>
                  <a:lnTo>
                    <a:pt x="20015" y="41338"/>
                  </a:lnTo>
                  <a:lnTo>
                    <a:pt x="20015" y="87998"/>
                  </a:lnTo>
                  <a:lnTo>
                    <a:pt x="72009" y="87998"/>
                  </a:lnTo>
                  <a:lnTo>
                    <a:pt x="90690" y="76009"/>
                  </a:lnTo>
                  <a:lnTo>
                    <a:pt x="90690" y="117348"/>
                  </a:lnTo>
                  <a:lnTo>
                    <a:pt x="72009" y="117348"/>
                  </a:lnTo>
                  <a:lnTo>
                    <a:pt x="72009" y="102679"/>
                  </a:lnTo>
                  <a:lnTo>
                    <a:pt x="20015" y="102679"/>
                  </a:lnTo>
                  <a:lnTo>
                    <a:pt x="0" y="81343"/>
                  </a:lnTo>
                  <a:lnTo>
                    <a:pt x="0" y="10655"/>
                  </a:lnTo>
                  <a:lnTo>
                    <a:pt x="18681" y="32004"/>
                  </a:lnTo>
                  <a:lnTo>
                    <a:pt x="72009" y="32004"/>
                  </a:lnTo>
                  <a:lnTo>
                    <a:pt x="72009" y="0"/>
                  </a:lnTo>
                  <a:lnTo>
                    <a:pt x="9201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501388" y="6251041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0" y="10667"/>
                  </a:moveTo>
                  <a:lnTo>
                    <a:pt x="0" y="81343"/>
                  </a:lnTo>
                  <a:lnTo>
                    <a:pt x="20015" y="102679"/>
                  </a:lnTo>
                  <a:lnTo>
                    <a:pt x="72009" y="102679"/>
                  </a:lnTo>
                  <a:lnTo>
                    <a:pt x="72009" y="117347"/>
                  </a:lnTo>
                  <a:lnTo>
                    <a:pt x="90690" y="117347"/>
                  </a:lnTo>
                  <a:lnTo>
                    <a:pt x="90690" y="88010"/>
                  </a:lnTo>
                  <a:lnTo>
                    <a:pt x="20015" y="88010"/>
                  </a:lnTo>
                  <a:lnTo>
                    <a:pt x="20015" y="41338"/>
                  </a:lnTo>
                  <a:lnTo>
                    <a:pt x="93370" y="41338"/>
                  </a:lnTo>
                  <a:lnTo>
                    <a:pt x="92312" y="31991"/>
                  </a:lnTo>
                  <a:lnTo>
                    <a:pt x="18681" y="31991"/>
                  </a:lnTo>
                  <a:lnTo>
                    <a:pt x="0" y="10667"/>
                  </a:lnTo>
                  <a:close/>
                </a:path>
                <a:path w="93979" h="117475">
                  <a:moveTo>
                    <a:pt x="90690" y="75996"/>
                  </a:moveTo>
                  <a:lnTo>
                    <a:pt x="72009" y="88010"/>
                  </a:lnTo>
                  <a:lnTo>
                    <a:pt x="90690" y="88010"/>
                  </a:lnTo>
                  <a:lnTo>
                    <a:pt x="90690" y="75996"/>
                  </a:lnTo>
                  <a:close/>
                </a:path>
                <a:path w="93979" h="117475">
                  <a:moveTo>
                    <a:pt x="92011" y="0"/>
                  </a:moveTo>
                  <a:lnTo>
                    <a:pt x="72009" y="0"/>
                  </a:lnTo>
                  <a:lnTo>
                    <a:pt x="72009" y="31991"/>
                  </a:lnTo>
                  <a:lnTo>
                    <a:pt x="92312" y="31991"/>
                  </a:lnTo>
                  <a:lnTo>
                    <a:pt x="92011" y="29336"/>
                  </a:lnTo>
                  <a:lnTo>
                    <a:pt x="920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501388" y="6251041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92011" y="0"/>
                  </a:moveTo>
                  <a:lnTo>
                    <a:pt x="92011" y="29336"/>
                  </a:lnTo>
                  <a:lnTo>
                    <a:pt x="93370" y="41338"/>
                  </a:lnTo>
                  <a:lnTo>
                    <a:pt x="77355" y="41338"/>
                  </a:lnTo>
                  <a:lnTo>
                    <a:pt x="20015" y="41338"/>
                  </a:lnTo>
                  <a:lnTo>
                    <a:pt x="20015" y="88010"/>
                  </a:lnTo>
                  <a:lnTo>
                    <a:pt x="72009" y="88010"/>
                  </a:lnTo>
                  <a:lnTo>
                    <a:pt x="90690" y="75996"/>
                  </a:lnTo>
                  <a:lnTo>
                    <a:pt x="90690" y="117347"/>
                  </a:lnTo>
                  <a:lnTo>
                    <a:pt x="72009" y="117347"/>
                  </a:lnTo>
                  <a:lnTo>
                    <a:pt x="72009" y="102679"/>
                  </a:lnTo>
                  <a:lnTo>
                    <a:pt x="20015" y="102679"/>
                  </a:lnTo>
                  <a:lnTo>
                    <a:pt x="0" y="81343"/>
                  </a:lnTo>
                  <a:lnTo>
                    <a:pt x="0" y="10667"/>
                  </a:lnTo>
                  <a:lnTo>
                    <a:pt x="18681" y="31991"/>
                  </a:lnTo>
                  <a:lnTo>
                    <a:pt x="72009" y="31991"/>
                  </a:lnTo>
                  <a:lnTo>
                    <a:pt x="72009" y="0"/>
                  </a:lnTo>
                  <a:lnTo>
                    <a:pt x="9201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501388" y="6363055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0" y="10667"/>
                  </a:moveTo>
                  <a:lnTo>
                    <a:pt x="0" y="81343"/>
                  </a:lnTo>
                  <a:lnTo>
                    <a:pt x="20015" y="102679"/>
                  </a:lnTo>
                  <a:lnTo>
                    <a:pt x="72009" y="102679"/>
                  </a:lnTo>
                  <a:lnTo>
                    <a:pt x="72009" y="117347"/>
                  </a:lnTo>
                  <a:lnTo>
                    <a:pt x="90690" y="117347"/>
                  </a:lnTo>
                  <a:lnTo>
                    <a:pt x="90690" y="88011"/>
                  </a:lnTo>
                  <a:lnTo>
                    <a:pt x="20015" y="88011"/>
                  </a:lnTo>
                  <a:lnTo>
                    <a:pt x="20015" y="41338"/>
                  </a:lnTo>
                  <a:lnTo>
                    <a:pt x="93370" y="41338"/>
                  </a:lnTo>
                  <a:lnTo>
                    <a:pt x="92313" y="32003"/>
                  </a:lnTo>
                  <a:lnTo>
                    <a:pt x="18681" y="32003"/>
                  </a:lnTo>
                  <a:lnTo>
                    <a:pt x="0" y="10667"/>
                  </a:lnTo>
                  <a:close/>
                </a:path>
                <a:path w="93979" h="117475">
                  <a:moveTo>
                    <a:pt x="90690" y="76009"/>
                  </a:moveTo>
                  <a:lnTo>
                    <a:pt x="72009" y="88011"/>
                  </a:lnTo>
                  <a:lnTo>
                    <a:pt x="90690" y="88011"/>
                  </a:lnTo>
                  <a:lnTo>
                    <a:pt x="90690" y="76009"/>
                  </a:lnTo>
                  <a:close/>
                </a:path>
                <a:path w="93979" h="117475">
                  <a:moveTo>
                    <a:pt x="92011" y="0"/>
                  </a:moveTo>
                  <a:lnTo>
                    <a:pt x="72009" y="0"/>
                  </a:lnTo>
                  <a:lnTo>
                    <a:pt x="72009" y="32003"/>
                  </a:lnTo>
                  <a:lnTo>
                    <a:pt x="92313" y="32003"/>
                  </a:lnTo>
                  <a:lnTo>
                    <a:pt x="92011" y="29337"/>
                  </a:lnTo>
                  <a:lnTo>
                    <a:pt x="920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501388" y="6363055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92011" y="0"/>
                  </a:moveTo>
                  <a:lnTo>
                    <a:pt x="92011" y="29337"/>
                  </a:lnTo>
                  <a:lnTo>
                    <a:pt x="93370" y="41338"/>
                  </a:lnTo>
                  <a:lnTo>
                    <a:pt x="77355" y="41338"/>
                  </a:lnTo>
                  <a:lnTo>
                    <a:pt x="20015" y="41338"/>
                  </a:lnTo>
                  <a:lnTo>
                    <a:pt x="20015" y="88011"/>
                  </a:lnTo>
                  <a:lnTo>
                    <a:pt x="72009" y="88011"/>
                  </a:lnTo>
                  <a:lnTo>
                    <a:pt x="90690" y="76009"/>
                  </a:lnTo>
                  <a:lnTo>
                    <a:pt x="90690" y="117347"/>
                  </a:lnTo>
                  <a:lnTo>
                    <a:pt x="72009" y="117347"/>
                  </a:lnTo>
                  <a:lnTo>
                    <a:pt x="72009" y="102679"/>
                  </a:lnTo>
                  <a:lnTo>
                    <a:pt x="20015" y="102679"/>
                  </a:lnTo>
                  <a:lnTo>
                    <a:pt x="0" y="81343"/>
                  </a:lnTo>
                  <a:lnTo>
                    <a:pt x="0" y="10667"/>
                  </a:lnTo>
                  <a:lnTo>
                    <a:pt x="18681" y="32003"/>
                  </a:lnTo>
                  <a:lnTo>
                    <a:pt x="72009" y="32003"/>
                  </a:lnTo>
                  <a:lnTo>
                    <a:pt x="72009" y="0"/>
                  </a:lnTo>
                  <a:lnTo>
                    <a:pt x="9201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501388" y="6475069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0" y="10655"/>
                  </a:moveTo>
                  <a:lnTo>
                    <a:pt x="0" y="81343"/>
                  </a:lnTo>
                  <a:lnTo>
                    <a:pt x="20015" y="102679"/>
                  </a:lnTo>
                  <a:lnTo>
                    <a:pt x="72009" y="102679"/>
                  </a:lnTo>
                  <a:lnTo>
                    <a:pt x="72009" y="117348"/>
                  </a:lnTo>
                  <a:lnTo>
                    <a:pt x="90690" y="117348"/>
                  </a:lnTo>
                  <a:lnTo>
                    <a:pt x="90690" y="88011"/>
                  </a:lnTo>
                  <a:lnTo>
                    <a:pt x="20015" y="88011"/>
                  </a:lnTo>
                  <a:lnTo>
                    <a:pt x="20015" y="41325"/>
                  </a:lnTo>
                  <a:lnTo>
                    <a:pt x="93370" y="41325"/>
                  </a:lnTo>
                  <a:lnTo>
                    <a:pt x="92313" y="32003"/>
                  </a:lnTo>
                  <a:lnTo>
                    <a:pt x="18681" y="32003"/>
                  </a:lnTo>
                  <a:lnTo>
                    <a:pt x="0" y="10655"/>
                  </a:lnTo>
                  <a:close/>
                </a:path>
                <a:path w="93979" h="117475">
                  <a:moveTo>
                    <a:pt x="90690" y="76009"/>
                  </a:moveTo>
                  <a:lnTo>
                    <a:pt x="72009" y="88011"/>
                  </a:lnTo>
                  <a:lnTo>
                    <a:pt x="90690" y="88011"/>
                  </a:lnTo>
                  <a:lnTo>
                    <a:pt x="90690" y="76009"/>
                  </a:lnTo>
                  <a:close/>
                </a:path>
                <a:path w="93979" h="117475">
                  <a:moveTo>
                    <a:pt x="92011" y="0"/>
                  </a:moveTo>
                  <a:lnTo>
                    <a:pt x="72009" y="0"/>
                  </a:lnTo>
                  <a:lnTo>
                    <a:pt x="72009" y="32003"/>
                  </a:lnTo>
                  <a:lnTo>
                    <a:pt x="92313" y="32003"/>
                  </a:lnTo>
                  <a:lnTo>
                    <a:pt x="92011" y="29337"/>
                  </a:lnTo>
                  <a:lnTo>
                    <a:pt x="920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501388" y="6475069"/>
              <a:ext cx="93980" cy="117475"/>
            </a:xfrm>
            <a:custGeom>
              <a:avLst/>
              <a:gdLst/>
              <a:ahLst/>
              <a:cxnLst/>
              <a:rect l="l" t="t" r="r" b="b"/>
              <a:pathLst>
                <a:path w="93979" h="117475">
                  <a:moveTo>
                    <a:pt x="92011" y="0"/>
                  </a:moveTo>
                  <a:lnTo>
                    <a:pt x="92011" y="29337"/>
                  </a:lnTo>
                  <a:lnTo>
                    <a:pt x="93370" y="41325"/>
                  </a:lnTo>
                  <a:lnTo>
                    <a:pt x="77355" y="41325"/>
                  </a:lnTo>
                  <a:lnTo>
                    <a:pt x="20015" y="41325"/>
                  </a:lnTo>
                  <a:lnTo>
                    <a:pt x="20015" y="88011"/>
                  </a:lnTo>
                  <a:lnTo>
                    <a:pt x="72009" y="88011"/>
                  </a:lnTo>
                  <a:lnTo>
                    <a:pt x="90690" y="76009"/>
                  </a:lnTo>
                  <a:lnTo>
                    <a:pt x="90690" y="117348"/>
                  </a:lnTo>
                  <a:lnTo>
                    <a:pt x="72009" y="117348"/>
                  </a:lnTo>
                  <a:lnTo>
                    <a:pt x="72009" y="102679"/>
                  </a:lnTo>
                  <a:lnTo>
                    <a:pt x="20015" y="102679"/>
                  </a:lnTo>
                  <a:lnTo>
                    <a:pt x="0" y="81343"/>
                  </a:lnTo>
                  <a:lnTo>
                    <a:pt x="0" y="10655"/>
                  </a:lnTo>
                  <a:lnTo>
                    <a:pt x="18681" y="32003"/>
                  </a:lnTo>
                  <a:lnTo>
                    <a:pt x="72009" y="32003"/>
                  </a:lnTo>
                  <a:lnTo>
                    <a:pt x="72009" y="0"/>
                  </a:lnTo>
                  <a:lnTo>
                    <a:pt x="9201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522076" y="5844324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666" y="0"/>
                  </a:moveTo>
                  <a:lnTo>
                    <a:pt x="0" y="0"/>
                  </a:lnTo>
                  <a:lnTo>
                    <a:pt x="0" y="28003"/>
                  </a:lnTo>
                  <a:lnTo>
                    <a:pt x="52666" y="28003"/>
                  </a:lnTo>
                  <a:lnTo>
                    <a:pt x="52666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522076" y="5872327"/>
              <a:ext cx="52705" cy="15240"/>
            </a:xfrm>
            <a:custGeom>
              <a:avLst/>
              <a:gdLst/>
              <a:ahLst/>
              <a:cxnLst/>
              <a:rect l="l" t="t" r="r" b="b"/>
              <a:pathLst>
                <a:path w="52704" h="15239">
                  <a:moveTo>
                    <a:pt x="52666" y="0"/>
                  </a:moveTo>
                  <a:lnTo>
                    <a:pt x="0" y="0"/>
                  </a:lnTo>
                  <a:lnTo>
                    <a:pt x="0" y="14668"/>
                  </a:lnTo>
                  <a:lnTo>
                    <a:pt x="52666" y="14668"/>
                  </a:lnTo>
                  <a:lnTo>
                    <a:pt x="52666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524057" y="5886996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>
                  <a:moveTo>
                    <a:pt x="5068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522076" y="5902325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666" y="0"/>
                  </a:moveTo>
                  <a:lnTo>
                    <a:pt x="0" y="0"/>
                  </a:lnTo>
                  <a:lnTo>
                    <a:pt x="0" y="28003"/>
                  </a:lnTo>
                  <a:lnTo>
                    <a:pt x="52666" y="28003"/>
                  </a:lnTo>
                  <a:lnTo>
                    <a:pt x="52666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522076" y="5930328"/>
              <a:ext cx="52705" cy="15240"/>
            </a:xfrm>
            <a:custGeom>
              <a:avLst/>
              <a:gdLst/>
              <a:ahLst/>
              <a:cxnLst/>
              <a:rect l="l" t="t" r="r" b="b"/>
              <a:pathLst>
                <a:path w="52704" h="15239">
                  <a:moveTo>
                    <a:pt x="52666" y="0"/>
                  </a:moveTo>
                  <a:lnTo>
                    <a:pt x="0" y="0"/>
                  </a:lnTo>
                  <a:lnTo>
                    <a:pt x="0" y="14668"/>
                  </a:lnTo>
                  <a:lnTo>
                    <a:pt x="52666" y="14668"/>
                  </a:lnTo>
                  <a:lnTo>
                    <a:pt x="52666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524057" y="5944997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>
                  <a:moveTo>
                    <a:pt x="50685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574743" y="5842317"/>
              <a:ext cx="21590" cy="46990"/>
            </a:xfrm>
            <a:custGeom>
              <a:avLst/>
              <a:gdLst/>
              <a:ahLst/>
              <a:cxnLst/>
              <a:rect l="l" t="t" r="r" b="b"/>
              <a:pathLst>
                <a:path w="21589" h="46989">
                  <a:moveTo>
                    <a:pt x="0" y="2006"/>
                  </a:moveTo>
                  <a:lnTo>
                    <a:pt x="0" y="46672"/>
                  </a:lnTo>
                  <a:lnTo>
                    <a:pt x="21336" y="34671"/>
                  </a:lnTo>
                  <a:lnTo>
                    <a:pt x="21336" y="20675"/>
                  </a:lnTo>
                  <a:lnTo>
                    <a:pt x="9334" y="20675"/>
                  </a:lnTo>
                  <a:lnTo>
                    <a:pt x="7988" y="20015"/>
                  </a:lnTo>
                  <a:lnTo>
                    <a:pt x="6667" y="16002"/>
                  </a:lnTo>
                  <a:lnTo>
                    <a:pt x="5321" y="12014"/>
                  </a:lnTo>
                  <a:lnTo>
                    <a:pt x="16675" y="7327"/>
                  </a:lnTo>
                  <a:lnTo>
                    <a:pt x="15997" y="2667"/>
                  </a:lnTo>
                  <a:lnTo>
                    <a:pt x="9994" y="2667"/>
                  </a:lnTo>
                  <a:lnTo>
                    <a:pt x="0" y="2006"/>
                  </a:lnTo>
                  <a:close/>
                </a:path>
                <a:path w="21589" h="46989">
                  <a:moveTo>
                    <a:pt x="21336" y="12661"/>
                  </a:moveTo>
                  <a:lnTo>
                    <a:pt x="15989" y="17995"/>
                  </a:lnTo>
                  <a:lnTo>
                    <a:pt x="9334" y="20675"/>
                  </a:lnTo>
                  <a:lnTo>
                    <a:pt x="21336" y="20675"/>
                  </a:lnTo>
                  <a:lnTo>
                    <a:pt x="21336" y="12661"/>
                  </a:lnTo>
                  <a:close/>
                </a:path>
                <a:path w="21589" h="46989">
                  <a:moveTo>
                    <a:pt x="14008" y="0"/>
                  </a:moveTo>
                  <a:lnTo>
                    <a:pt x="9994" y="2667"/>
                  </a:lnTo>
                  <a:lnTo>
                    <a:pt x="15997" y="2667"/>
                  </a:lnTo>
                  <a:lnTo>
                    <a:pt x="15659" y="342"/>
                  </a:lnTo>
                  <a:lnTo>
                    <a:pt x="14008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580064" y="5846330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8686" y="0"/>
                  </a:moveTo>
                  <a:lnTo>
                    <a:pt x="0" y="5334"/>
                  </a:lnTo>
                </a:path>
                <a:path w="15875" h="19050">
                  <a:moveTo>
                    <a:pt x="15354" y="13335"/>
                  </a:moveTo>
                  <a:lnTo>
                    <a:pt x="6680" y="18668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574743" y="5879668"/>
              <a:ext cx="17780" cy="7620"/>
            </a:xfrm>
            <a:custGeom>
              <a:avLst/>
              <a:gdLst/>
              <a:ahLst/>
              <a:cxnLst/>
              <a:rect l="l" t="t" r="r" b="b"/>
              <a:pathLst>
                <a:path w="17779" h="7620">
                  <a:moveTo>
                    <a:pt x="17335" y="0"/>
                  </a:moveTo>
                  <a:lnTo>
                    <a:pt x="660" y="0"/>
                  </a:lnTo>
                  <a:lnTo>
                    <a:pt x="0" y="7327"/>
                  </a:lnTo>
                  <a:lnTo>
                    <a:pt x="173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574743" y="5876988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994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498073" y="5903658"/>
              <a:ext cx="13335" cy="8890"/>
            </a:xfrm>
            <a:custGeom>
              <a:avLst/>
              <a:gdLst/>
              <a:ahLst/>
              <a:cxnLst/>
              <a:rect l="l" t="t" r="r" b="b"/>
              <a:pathLst>
                <a:path w="13335" h="8889">
                  <a:moveTo>
                    <a:pt x="13322" y="8674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9CB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500067" y="5886996"/>
              <a:ext cx="21590" cy="57150"/>
            </a:xfrm>
            <a:custGeom>
              <a:avLst/>
              <a:gdLst/>
              <a:ahLst/>
              <a:cxnLst/>
              <a:rect l="l" t="t" r="r" b="b"/>
              <a:pathLst>
                <a:path w="21589" h="57150">
                  <a:moveTo>
                    <a:pt x="0" y="25336"/>
                  </a:moveTo>
                  <a:lnTo>
                    <a:pt x="0" y="38671"/>
                  </a:lnTo>
                  <a:lnTo>
                    <a:pt x="21336" y="56667"/>
                  </a:lnTo>
                  <a:lnTo>
                    <a:pt x="21336" y="30670"/>
                  </a:lnTo>
                  <a:lnTo>
                    <a:pt x="12001" y="30670"/>
                  </a:lnTo>
                  <a:lnTo>
                    <a:pt x="5321" y="28003"/>
                  </a:lnTo>
                  <a:lnTo>
                    <a:pt x="0" y="25336"/>
                  </a:lnTo>
                  <a:close/>
                </a:path>
                <a:path w="21589" h="57150">
                  <a:moveTo>
                    <a:pt x="660" y="0"/>
                  </a:moveTo>
                  <a:lnTo>
                    <a:pt x="660" y="12661"/>
                  </a:lnTo>
                  <a:lnTo>
                    <a:pt x="15989" y="21996"/>
                  </a:lnTo>
                  <a:lnTo>
                    <a:pt x="14668" y="26009"/>
                  </a:lnTo>
                  <a:lnTo>
                    <a:pt x="13322" y="29997"/>
                  </a:lnTo>
                  <a:lnTo>
                    <a:pt x="12001" y="30670"/>
                  </a:lnTo>
                  <a:lnTo>
                    <a:pt x="21336" y="30670"/>
                  </a:lnTo>
                  <a:lnTo>
                    <a:pt x="21336" y="12661"/>
                  </a:lnTo>
                  <a:lnTo>
                    <a:pt x="15989" y="12661"/>
                  </a:lnTo>
                  <a:lnTo>
                    <a:pt x="12001" y="9994"/>
                  </a:lnTo>
                  <a:lnTo>
                    <a:pt x="660" y="0"/>
                  </a:lnTo>
                  <a:close/>
                </a:path>
                <a:path w="21589" h="57150">
                  <a:moveTo>
                    <a:pt x="21336" y="12001"/>
                  </a:moveTo>
                  <a:lnTo>
                    <a:pt x="15989" y="12661"/>
                  </a:lnTo>
                  <a:lnTo>
                    <a:pt x="21336" y="12661"/>
                  </a:lnTo>
                  <a:lnTo>
                    <a:pt x="21336" y="12001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500727" y="5900991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6680" y="0"/>
                  </a:moveTo>
                  <a:lnTo>
                    <a:pt x="15328" y="5334"/>
                  </a:lnTo>
                </a:path>
                <a:path w="15875" h="19050">
                  <a:moveTo>
                    <a:pt x="0" y="13335"/>
                  </a:moveTo>
                  <a:lnTo>
                    <a:pt x="8661" y="18669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511395" y="5931674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1000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500067" y="5800979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0" y="0"/>
                  </a:moveTo>
                  <a:lnTo>
                    <a:pt x="0" y="13335"/>
                  </a:lnTo>
                  <a:lnTo>
                    <a:pt x="21336" y="31343"/>
                  </a:lnTo>
                  <a:lnTo>
                    <a:pt x="21336" y="5334"/>
                  </a:lnTo>
                  <a:lnTo>
                    <a:pt x="12001" y="5334"/>
                  </a:lnTo>
                  <a:lnTo>
                    <a:pt x="5321" y="2667"/>
                  </a:lnTo>
                  <a:lnTo>
                    <a:pt x="0" y="0"/>
                  </a:lnTo>
                  <a:close/>
                </a:path>
                <a:path w="21589" h="31750">
                  <a:moveTo>
                    <a:pt x="14668" y="673"/>
                  </a:moveTo>
                  <a:lnTo>
                    <a:pt x="13322" y="4673"/>
                  </a:lnTo>
                  <a:lnTo>
                    <a:pt x="12001" y="5334"/>
                  </a:lnTo>
                  <a:lnTo>
                    <a:pt x="21336" y="5334"/>
                  </a:lnTo>
                  <a:lnTo>
                    <a:pt x="21336" y="1333"/>
                  </a:lnTo>
                  <a:lnTo>
                    <a:pt x="14668" y="673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500727" y="5802985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61" y="5334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511395" y="5820321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1000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0A2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456062" y="5806986"/>
              <a:ext cx="184785" cy="88900"/>
            </a:xfrm>
            <a:custGeom>
              <a:avLst/>
              <a:gdLst/>
              <a:ahLst/>
              <a:cxnLst/>
              <a:rect l="l" t="t" r="r" b="b"/>
              <a:pathLst>
                <a:path w="184785" h="88900">
                  <a:moveTo>
                    <a:pt x="17983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17983" y="33337"/>
                  </a:lnTo>
                  <a:lnTo>
                    <a:pt x="17983" y="0"/>
                  </a:lnTo>
                  <a:close/>
                </a:path>
                <a:path w="184785" h="88900">
                  <a:moveTo>
                    <a:pt x="184670" y="55346"/>
                  </a:moveTo>
                  <a:lnTo>
                    <a:pt x="166687" y="55346"/>
                  </a:lnTo>
                  <a:lnTo>
                    <a:pt x="166687" y="88684"/>
                  </a:lnTo>
                  <a:lnTo>
                    <a:pt x="184670" y="88684"/>
                  </a:lnTo>
                  <a:lnTo>
                    <a:pt x="184670" y="553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781880" y="571319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781880" y="571319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781880" y="5735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781880" y="5735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781880" y="575853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22"/>
                  </a:lnTo>
                  <a:lnTo>
                    <a:pt x="10337" y="13322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781880" y="575853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22"/>
                  </a:lnTo>
                  <a:lnTo>
                    <a:pt x="6654" y="13322"/>
                  </a:lnTo>
                  <a:lnTo>
                    <a:pt x="2971" y="13322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781880" y="578120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4"/>
                  </a:lnTo>
                  <a:lnTo>
                    <a:pt x="10337" y="13334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781880" y="578120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4"/>
                  </a:lnTo>
                  <a:lnTo>
                    <a:pt x="6654" y="13334"/>
                  </a:lnTo>
                  <a:lnTo>
                    <a:pt x="2971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4781880" y="580387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37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37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4781880" y="580387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37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37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4781880" y="582654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4781880" y="582654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4781880" y="584921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4781880" y="584921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4781880" y="5871870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0337" y="0"/>
                  </a:moveTo>
                  <a:lnTo>
                    <a:pt x="2971" y="0"/>
                  </a:lnTo>
                  <a:lnTo>
                    <a:pt x="0" y="2997"/>
                  </a:lnTo>
                  <a:lnTo>
                    <a:pt x="0" y="10363"/>
                  </a:lnTo>
                  <a:lnTo>
                    <a:pt x="2971" y="13347"/>
                  </a:lnTo>
                  <a:lnTo>
                    <a:pt x="10337" y="13347"/>
                  </a:lnTo>
                  <a:lnTo>
                    <a:pt x="13335" y="10363"/>
                  </a:lnTo>
                  <a:lnTo>
                    <a:pt x="13335" y="6680"/>
                  </a:lnTo>
                  <a:lnTo>
                    <a:pt x="13335" y="2997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4781880" y="5871870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3335" y="6680"/>
                  </a:moveTo>
                  <a:lnTo>
                    <a:pt x="13335" y="10363"/>
                  </a:lnTo>
                  <a:lnTo>
                    <a:pt x="10337" y="13347"/>
                  </a:lnTo>
                  <a:lnTo>
                    <a:pt x="6654" y="13347"/>
                  </a:lnTo>
                  <a:lnTo>
                    <a:pt x="2971" y="13347"/>
                  </a:lnTo>
                  <a:lnTo>
                    <a:pt x="0" y="10363"/>
                  </a:lnTo>
                  <a:lnTo>
                    <a:pt x="0" y="6680"/>
                  </a:lnTo>
                  <a:lnTo>
                    <a:pt x="0" y="2997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97"/>
                  </a:lnTo>
                  <a:lnTo>
                    <a:pt x="13335" y="668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4781880" y="589455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4781880" y="589455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4781880" y="591722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4781880" y="591722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4781880" y="593989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4"/>
                  </a:lnTo>
                  <a:lnTo>
                    <a:pt x="10337" y="13334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4781880" y="593989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4"/>
                  </a:lnTo>
                  <a:lnTo>
                    <a:pt x="6654" y="13334"/>
                  </a:lnTo>
                  <a:lnTo>
                    <a:pt x="2971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4781880" y="596256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71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71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4781880" y="596256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71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71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4781880" y="598523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4"/>
                  </a:lnTo>
                  <a:lnTo>
                    <a:pt x="10337" y="13334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4781880" y="598523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4"/>
                  </a:lnTo>
                  <a:lnTo>
                    <a:pt x="6654" y="13334"/>
                  </a:lnTo>
                  <a:lnTo>
                    <a:pt x="2971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4781880" y="600790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4781880" y="600790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4781880" y="603056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4781880" y="603056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4781880" y="605323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4781880" y="605323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4781880" y="607590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4781880" y="607590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4781880" y="609857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54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4781880" y="609857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54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54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5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4781880" y="612124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4781880" y="612124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4781880" y="614391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4"/>
                  </a:lnTo>
                  <a:lnTo>
                    <a:pt x="10337" y="13334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4781880" y="614391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4"/>
                  </a:lnTo>
                  <a:lnTo>
                    <a:pt x="6654" y="13334"/>
                  </a:lnTo>
                  <a:lnTo>
                    <a:pt x="2971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4781880" y="616658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4781880" y="616658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4781880" y="618925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4"/>
                  </a:lnTo>
                  <a:lnTo>
                    <a:pt x="10337" y="13334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4781880" y="618925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4"/>
                  </a:lnTo>
                  <a:lnTo>
                    <a:pt x="6654" y="13334"/>
                  </a:lnTo>
                  <a:lnTo>
                    <a:pt x="2971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4781880" y="621192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4781880" y="621192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4781880" y="623459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37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37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4781880" y="623459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37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37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4781880" y="625726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4781880" y="625726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4781880" y="627993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4781880" y="627993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4781880" y="630260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4781880" y="630260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4781880" y="632527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22"/>
                  </a:lnTo>
                  <a:lnTo>
                    <a:pt x="10337" y="13322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4781880" y="632527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22"/>
                  </a:lnTo>
                  <a:lnTo>
                    <a:pt x="6654" y="13322"/>
                  </a:lnTo>
                  <a:lnTo>
                    <a:pt x="2971" y="13322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4781880" y="634794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4"/>
                  </a:lnTo>
                  <a:lnTo>
                    <a:pt x="10337" y="13334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4781880" y="634794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4"/>
                  </a:lnTo>
                  <a:lnTo>
                    <a:pt x="6654" y="13334"/>
                  </a:lnTo>
                  <a:lnTo>
                    <a:pt x="2971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4781880" y="637061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37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37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4781880" y="637061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37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37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4781880" y="639328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4781880" y="639328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4781880" y="641595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4781880" y="641595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4781880" y="6438608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0337" y="0"/>
                  </a:moveTo>
                  <a:lnTo>
                    <a:pt x="2971" y="0"/>
                  </a:lnTo>
                  <a:lnTo>
                    <a:pt x="0" y="2997"/>
                  </a:lnTo>
                  <a:lnTo>
                    <a:pt x="0" y="10363"/>
                  </a:lnTo>
                  <a:lnTo>
                    <a:pt x="2971" y="13347"/>
                  </a:lnTo>
                  <a:lnTo>
                    <a:pt x="10337" y="13347"/>
                  </a:lnTo>
                  <a:lnTo>
                    <a:pt x="13335" y="10363"/>
                  </a:lnTo>
                  <a:lnTo>
                    <a:pt x="13335" y="6680"/>
                  </a:lnTo>
                  <a:lnTo>
                    <a:pt x="13335" y="2997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4781880" y="6438608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3335" y="6680"/>
                  </a:moveTo>
                  <a:lnTo>
                    <a:pt x="13335" y="10363"/>
                  </a:lnTo>
                  <a:lnTo>
                    <a:pt x="10337" y="13347"/>
                  </a:lnTo>
                  <a:lnTo>
                    <a:pt x="6654" y="13347"/>
                  </a:lnTo>
                  <a:lnTo>
                    <a:pt x="2971" y="13347"/>
                  </a:lnTo>
                  <a:lnTo>
                    <a:pt x="0" y="10363"/>
                  </a:lnTo>
                  <a:lnTo>
                    <a:pt x="0" y="6680"/>
                  </a:lnTo>
                  <a:lnTo>
                    <a:pt x="0" y="2997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97"/>
                  </a:lnTo>
                  <a:lnTo>
                    <a:pt x="13335" y="668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4781880" y="646129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4781880" y="646129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781880" y="648395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5"/>
                  </a:lnTo>
                  <a:lnTo>
                    <a:pt x="10337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4781880" y="648395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5"/>
                  </a:lnTo>
                  <a:lnTo>
                    <a:pt x="6654" y="13335"/>
                  </a:lnTo>
                  <a:lnTo>
                    <a:pt x="2971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4781880" y="650662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0337" y="0"/>
                  </a:moveTo>
                  <a:lnTo>
                    <a:pt x="2971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71" y="13334"/>
                  </a:lnTo>
                  <a:lnTo>
                    <a:pt x="10337" y="13334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4781880" y="650662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3335" y="6667"/>
                  </a:moveTo>
                  <a:lnTo>
                    <a:pt x="13335" y="10350"/>
                  </a:lnTo>
                  <a:lnTo>
                    <a:pt x="10337" y="13334"/>
                  </a:lnTo>
                  <a:lnTo>
                    <a:pt x="6654" y="13334"/>
                  </a:lnTo>
                  <a:lnTo>
                    <a:pt x="2971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71" y="0"/>
                  </a:lnTo>
                  <a:lnTo>
                    <a:pt x="6654" y="0"/>
                  </a:lnTo>
                  <a:lnTo>
                    <a:pt x="10337" y="0"/>
                  </a:lnTo>
                  <a:lnTo>
                    <a:pt x="13335" y="2984"/>
                  </a:lnTo>
                  <a:lnTo>
                    <a:pt x="13335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4301807" y="570252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4301807" y="570252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4301807" y="572519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22"/>
                  </a:lnTo>
                  <a:lnTo>
                    <a:pt x="10350" y="13322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4301807" y="572519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22"/>
                  </a:lnTo>
                  <a:lnTo>
                    <a:pt x="6680" y="13322"/>
                  </a:lnTo>
                  <a:lnTo>
                    <a:pt x="2997" y="13322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4301807" y="574786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4"/>
                  </a:lnTo>
                  <a:lnTo>
                    <a:pt x="10350" y="13334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4301807" y="574786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4"/>
                  </a:lnTo>
                  <a:lnTo>
                    <a:pt x="6680" y="13334"/>
                  </a:lnTo>
                  <a:lnTo>
                    <a:pt x="2997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4301807" y="577053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37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37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4301807" y="577053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37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37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4301807" y="579320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4301807" y="579320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4301807" y="581587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4301807" y="581587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4301807" y="5838533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0350" y="0"/>
                  </a:moveTo>
                  <a:lnTo>
                    <a:pt x="2997" y="0"/>
                  </a:lnTo>
                  <a:lnTo>
                    <a:pt x="0" y="2997"/>
                  </a:lnTo>
                  <a:lnTo>
                    <a:pt x="0" y="10363"/>
                  </a:lnTo>
                  <a:lnTo>
                    <a:pt x="2997" y="13347"/>
                  </a:lnTo>
                  <a:lnTo>
                    <a:pt x="10350" y="13347"/>
                  </a:lnTo>
                  <a:lnTo>
                    <a:pt x="13334" y="10363"/>
                  </a:lnTo>
                  <a:lnTo>
                    <a:pt x="13334" y="6680"/>
                  </a:lnTo>
                  <a:lnTo>
                    <a:pt x="13334" y="299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4301807" y="5838533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3334" y="6680"/>
                  </a:moveTo>
                  <a:lnTo>
                    <a:pt x="13334" y="10363"/>
                  </a:lnTo>
                  <a:lnTo>
                    <a:pt x="10350" y="13347"/>
                  </a:lnTo>
                  <a:lnTo>
                    <a:pt x="6680" y="13347"/>
                  </a:lnTo>
                  <a:lnTo>
                    <a:pt x="2997" y="13347"/>
                  </a:lnTo>
                  <a:lnTo>
                    <a:pt x="0" y="10363"/>
                  </a:lnTo>
                  <a:lnTo>
                    <a:pt x="0" y="6680"/>
                  </a:lnTo>
                  <a:lnTo>
                    <a:pt x="0" y="2997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97"/>
                  </a:lnTo>
                  <a:lnTo>
                    <a:pt x="13334" y="668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4301807" y="586121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301807" y="586121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301807" y="588388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301807" y="588388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301807" y="590655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4"/>
                  </a:lnTo>
                  <a:lnTo>
                    <a:pt x="10350" y="13334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301807" y="590655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4"/>
                  </a:lnTo>
                  <a:lnTo>
                    <a:pt x="6680" y="13334"/>
                  </a:lnTo>
                  <a:lnTo>
                    <a:pt x="2997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301807" y="592922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71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7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301807" y="592922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71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71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301807" y="595189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4"/>
                  </a:lnTo>
                  <a:lnTo>
                    <a:pt x="10350" y="13334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301807" y="595189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4"/>
                  </a:lnTo>
                  <a:lnTo>
                    <a:pt x="6680" y="13334"/>
                  </a:lnTo>
                  <a:lnTo>
                    <a:pt x="2997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301807" y="597456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4301807" y="597456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4301807" y="599723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301807" y="599723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301807" y="601990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301807" y="601990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4301807" y="604257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4301807" y="604257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4301807" y="606524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54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301807" y="606524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54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54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5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301807" y="608791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301807" y="608791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301807" y="611057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4"/>
                  </a:lnTo>
                  <a:lnTo>
                    <a:pt x="10350" y="13334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4301807" y="611057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4"/>
                  </a:lnTo>
                  <a:lnTo>
                    <a:pt x="6680" y="13334"/>
                  </a:lnTo>
                  <a:lnTo>
                    <a:pt x="2997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301807" y="613324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301807" y="613324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301807" y="615591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4"/>
                  </a:lnTo>
                  <a:lnTo>
                    <a:pt x="10350" y="13334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301807" y="615591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4"/>
                  </a:lnTo>
                  <a:lnTo>
                    <a:pt x="6680" y="13334"/>
                  </a:lnTo>
                  <a:lnTo>
                    <a:pt x="2997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301807" y="617858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301807" y="617858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4301807" y="620125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37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37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4301807" y="620125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37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37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4301807" y="622392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4301807" y="622392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4301807" y="624659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4301807" y="624659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4301807" y="62692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4301807" y="62692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4301807" y="629193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22"/>
                  </a:lnTo>
                  <a:lnTo>
                    <a:pt x="10350" y="13322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4301807" y="629193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22"/>
                  </a:lnTo>
                  <a:lnTo>
                    <a:pt x="6680" y="13322"/>
                  </a:lnTo>
                  <a:lnTo>
                    <a:pt x="2997" y="13322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4301807" y="631460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4"/>
                  </a:lnTo>
                  <a:lnTo>
                    <a:pt x="10350" y="13334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4301807" y="631460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4"/>
                  </a:lnTo>
                  <a:lnTo>
                    <a:pt x="6680" y="13334"/>
                  </a:lnTo>
                  <a:lnTo>
                    <a:pt x="2997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4301807" y="633727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37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37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4301807" y="633727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37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37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4301807" y="635994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4301807" y="635994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4301807" y="638261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4301807" y="638261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4301807" y="6405270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0350" y="0"/>
                  </a:moveTo>
                  <a:lnTo>
                    <a:pt x="2997" y="0"/>
                  </a:lnTo>
                  <a:lnTo>
                    <a:pt x="0" y="2997"/>
                  </a:lnTo>
                  <a:lnTo>
                    <a:pt x="0" y="10363"/>
                  </a:lnTo>
                  <a:lnTo>
                    <a:pt x="2997" y="13347"/>
                  </a:lnTo>
                  <a:lnTo>
                    <a:pt x="10350" y="13347"/>
                  </a:lnTo>
                  <a:lnTo>
                    <a:pt x="13334" y="10363"/>
                  </a:lnTo>
                  <a:lnTo>
                    <a:pt x="13334" y="6680"/>
                  </a:lnTo>
                  <a:lnTo>
                    <a:pt x="13334" y="299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4301807" y="6405270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3334" y="6680"/>
                  </a:moveTo>
                  <a:lnTo>
                    <a:pt x="13334" y="10363"/>
                  </a:lnTo>
                  <a:lnTo>
                    <a:pt x="10350" y="13347"/>
                  </a:lnTo>
                  <a:lnTo>
                    <a:pt x="6680" y="13347"/>
                  </a:lnTo>
                  <a:lnTo>
                    <a:pt x="2997" y="13347"/>
                  </a:lnTo>
                  <a:lnTo>
                    <a:pt x="0" y="10363"/>
                  </a:lnTo>
                  <a:lnTo>
                    <a:pt x="0" y="6680"/>
                  </a:lnTo>
                  <a:lnTo>
                    <a:pt x="0" y="2997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97"/>
                  </a:lnTo>
                  <a:lnTo>
                    <a:pt x="13334" y="668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4301807" y="642795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4301807" y="642795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4301807" y="645062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4301807" y="645062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4301807" y="647329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4"/>
                  </a:lnTo>
                  <a:lnTo>
                    <a:pt x="10350" y="13334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4301807" y="647329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4"/>
                  </a:lnTo>
                  <a:lnTo>
                    <a:pt x="6680" y="13334"/>
                  </a:lnTo>
                  <a:lnTo>
                    <a:pt x="2997" y="13334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4301807" y="649596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0350" y="0"/>
                  </a:moveTo>
                  <a:lnTo>
                    <a:pt x="2997" y="0"/>
                  </a:lnTo>
                  <a:lnTo>
                    <a:pt x="0" y="2971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7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4301807" y="649596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3334" y="6667"/>
                  </a:moveTo>
                  <a:lnTo>
                    <a:pt x="13334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71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4" y="2971"/>
                  </a:lnTo>
                  <a:lnTo>
                    <a:pt x="13334" y="6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4286707" y="5773648"/>
              <a:ext cx="49530" cy="12065"/>
            </a:xfrm>
            <a:custGeom>
              <a:avLst/>
              <a:gdLst/>
              <a:ahLst/>
              <a:cxnLst/>
              <a:rect l="l" t="t" r="r" b="b"/>
              <a:pathLst>
                <a:path w="49529" h="12064">
                  <a:moveTo>
                    <a:pt x="49326" y="0"/>
                  </a:moveTo>
                  <a:lnTo>
                    <a:pt x="5334" y="0"/>
                  </a:lnTo>
                  <a:lnTo>
                    <a:pt x="0" y="1333"/>
                  </a:lnTo>
                  <a:lnTo>
                    <a:pt x="0" y="9321"/>
                  </a:lnTo>
                  <a:lnTo>
                    <a:pt x="2666" y="11988"/>
                  </a:lnTo>
                  <a:lnTo>
                    <a:pt x="47993" y="11988"/>
                  </a:lnTo>
                  <a:lnTo>
                    <a:pt x="4932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4286707" y="5773648"/>
              <a:ext cx="49530" cy="12065"/>
            </a:xfrm>
            <a:custGeom>
              <a:avLst/>
              <a:gdLst/>
              <a:ahLst/>
              <a:cxnLst/>
              <a:rect l="l" t="t" r="r" b="b"/>
              <a:pathLst>
                <a:path w="49529" h="12064">
                  <a:moveTo>
                    <a:pt x="49326" y="0"/>
                  </a:moveTo>
                  <a:lnTo>
                    <a:pt x="5334" y="0"/>
                  </a:lnTo>
                  <a:lnTo>
                    <a:pt x="0" y="1333"/>
                  </a:lnTo>
                  <a:lnTo>
                    <a:pt x="0" y="5334"/>
                  </a:lnTo>
                  <a:lnTo>
                    <a:pt x="0" y="9321"/>
                  </a:lnTo>
                  <a:lnTo>
                    <a:pt x="2666" y="11988"/>
                  </a:lnTo>
                  <a:lnTo>
                    <a:pt x="10667" y="11988"/>
                  </a:lnTo>
                  <a:lnTo>
                    <a:pt x="47993" y="11988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4605871" y="5741174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47980" y="24015"/>
                  </a:moveTo>
                  <a:lnTo>
                    <a:pt x="46088" y="14681"/>
                  </a:lnTo>
                  <a:lnTo>
                    <a:pt x="40957" y="7048"/>
                  </a:lnTo>
                  <a:lnTo>
                    <a:pt x="33324" y="1892"/>
                  </a:lnTo>
                  <a:lnTo>
                    <a:pt x="23990" y="0"/>
                  </a:lnTo>
                  <a:lnTo>
                    <a:pt x="14643" y="1892"/>
                  </a:lnTo>
                  <a:lnTo>
                    <a:pt x="7023" y="7048"/>
                  </a:lnTo>
                  <a:lnTo>
                    <a:pt x="1879" y="14681"/>
                  </a:lnTo>
                  <a:lnTo>
                    <a:pt x="0" y="24015"/>
                  </a:lnTo>
                  <a:lnTo>
                    <a:pt x="1879" y="33362"/>
                  </a:lnTo>
                  <a:lnTo>
                    <a:pt x="7023" y="40995"/>
                  </a:lnTo>
                  <a:lnTo>
                    <a:pt x="14643" y="46139"/>
                  </a:lnTo>
                  <a:lnTo>
                    <a:pt x="23990" y="48018"/>
                  </a:lnTo>
                  <a:lnTo>
                    <a:pt x="33324" y="46139"/>
                  </a:lnTo>
                  <a:lnTo>
                    <a:pt x="40957" y="40995"/>
                  </a:lnTo>
                  <a:lnTo>
                    <a:pt x="46088" y="33362"/>
                  </a:lnTo>
                  <a:lnTo>
                    <a:pt x="47980" y="24015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4605337" y="5740616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15151" y="39941"/>
                  </a:moveTo>
                  <a:lnTo>
                    <a:pt x="6286" y="24574"/>
                  </a:lnTo>
                  <a:lnTo>
                    <a:pt x="15151" y="9207"/>
                  </a:lnTo>
                  <a:lnTo>
                    <a:pt x="32880" y="9207"/>
                  </a:lnTo>
                  <a:lnTo>
                    <a:pt x="41770" y="24574"/>
                  </a:lnTo>
                  <a:lnTo>
                    <a:pt x="32880" y="39941"/>
                  </a:lnTo>
                  <a:lnTo>
                    <a:pt x="15151" y="39941"/>
                  </a:lnTo>
                  <a:close/>
                </a:path>
                <a:path w="48260" h="48260">
                  <a:moveTo>
                    <a:pt x="48031" y="24002"/>
                  </a:moveTo>
                  <a:lnTo>
                    <a:pt x="46145" y="33349"/>
                  </a:lnTo>
                  <a:lnTo>
                    <a:pt x="41000" y="40982"/>
                  </a:lnTo>
                  <a:lnTo>
                    <a:pt x="33367" y="46130"/>
                  </a:lnTo>
                  <a:lnTo>
                    <a:pt x="24015" y="48018"/>
                  </a:lnTo>
                  <a:lnTo>
                    <a:pt x="14669" y="46130"/>
                  </a:lnTo>
                  <a:lnTo>
                    <a:pt x="7035" y="40982"/>
                  </a:lnTo>
                  <a:lnTo>
                    <a:pt x="1887" y="33349"/>
                  </a:lnTo>
                  <a:lnTo>
                    <a:pt x="0" y="24002"/>
                  </a:lnTo>
                  <a:lnTo>
                    <a:pt x="1887" y="14669"/>
                  </a:lnTo>
                  <a:lnTo>
                    <a:pt x="7035" y="7038"/>
                  </a:lnTo>
                  <a:lnTo>
                    <a:pt x="14669" y="1889"/>
                  </a:lnTo>
                  <a:lnTo>
                    <a:pt x="24015" y="0"/>
                  </a:lnTo>
                  <a:lnTo>
                    <a:pt x="33367" y="1889"/>
                  </a:lnTo>
                  <a:lnTo>
                    <a:pt x="41000" y="7038"/>
                  </a:lnTo>
                  <a:lnTo>
                    <a:pt x="46145" y="14669"/>
                  </a:lnTo>
                  <a:lnTo>
                    <a:pt x="48031" y="24002"/>
                  </a:lnTo>
                  <a:close/>
                </a:path>
                <a:path w="48260" h="48260">
                  <a:moveTo>
                    <a:pt x="35191" y="24002"/>
                  </a:moveTo>
                  <a:lnTo>
                    <a:pt x="35191" y="30187"/>
                  </a:lnTo>
                  <a:lnTo>
                    <a:pt x="30187" y="35178"/>
                  </a:lnTo>
                  <a:lnTo>
                    <a:pt x="24015" y="35178"/>
                  </a:lnTo>
                  <a:lnTo>
                    <a:pt x="17856" y="35178"/>
                  </a:lnTo>
                  <a:lnTo>
                    <a:pt x="12826" y="30187"/>
                  </a:lnTo>
                  <a:lnTo>
                    <a:pt x="12826" y="24002"/>
                  </a:lnTo>
                  <a:lnTo>
                    <a:pt x="12826" y="17856"/>
                  </a:lnTo>
                  <a:lnTo>
                    <a:pt x="17856" y="12826"/>
                  </a:lnTo>
                  <a:lnTo>
                    <a:pt x="24015" y="12826"/>
                  </a:lnTo>
                  <a:lnTo>
                    <a:pt x="30187" y="12826"/>
                  </a:lnTo>
                  <a:lnTo>
                    <a:pt x="35191" y="17856"/>
                  </a:lnTo>
                  <a:lnTo>
                    <a:pt x="35191" y="24002"/>
                  </a:lnTo>
                  <a:close/>
                </a:path>
                <a:path w="48260" h="48260">
                  <a:moveTo>
                    <a:pt x="29121" y="14554"/>
                  </a:moveTo>
                  <a:lnTo>
                    <a:pt x="14516" y="30035"/>
                  </a:lnTo>
                </a:path>
                <a:path w="48260" h="48260">
                  <a:moveTo>
                    <a:pt x="33439" y="17995"/>
                  </a:moveTo>
                  <a:lnTo>
                    <a:pt x="18821" y="33464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4442282" y="5741174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47993" y="24015"/>
                  </a:moveTo>
                  <a:lnTo>
                    <a:pt x="46101" y="14681"/>
                  </a:lnTo>
                  <a:lnTo>
                    <a:pt x="40970" y="7048"/>
                  </a:lnTo>
                  <a:lnTo>
                    <a:pt x="33350" y="1892"/>
                  </a:lnTo>
                  <a:lnTo>
                    <a:pt x="24015" y="0"/>
                  </a:lnTo>
                  <a:lnTo>
                    <a:pt x="14668" y="1892"/>
                  </a:lnTo>
                  <a:lnTo>
                    <a:pt x="7035" y="7048"/>
                  </a:lnTo>
                  <a:lnTo>
                    <a:pt x="1879" y="14681"/>
                  </a:lnTo>
                  <a:lnTo>
                    <a:pt x="0" y="24015"/>
                  </a:lnTo>
                  <a:lnTo>
                    <a:pt x="1879" y="33362"/>
                  </a:lnTo>
                  <a:lnTo>
                    <a:pt x="7035" y="40995"/>
                  </a:lnTo>
                  <a:lnTo>
                    <a:pt x="14668" y="46139"/>
                  </a:lnTo>
                  <a:lnTo>
                    <a:pt x="24015" y="48018"/>
                  </a:lnTo>
                  <a:lnTo>
                    <a:pt x="33350" y="46139"/>
                  </a:lnTo>
                  <a:lnTo>
                    <a:pt x="40970" y="40995"/>
                  </a:lnTo>
                  <a:lnTo>
                    <a:pt x="46101" y="33362"/>
                  </a:lnTo>
                  <a:lnTo>
                    <a:pt x="47993" y="24015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4441774" y="5740616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15138" y="39941"/>
                  </a:moveTo>
                  <a:lnTo>
                    <a:pt x="6273" y="24574"/>
                  </a:lnTo>
                  <a:lnTo>
                    <a:pt x="15138" y="9207"/>
                  </a:lnTo>
                  <a:lnTo>
                    <a:pt x="32867" y="9207"/>
                  </a:lnTo>
                  <a:lnTo>
                    <a:pt x="41757" y="24574"/>
                  </a:lnTo>
                  <a:lnTo>
                    <a:pt x="32867" y="39941"/>
                  </a:lnTo>
                  <a:lnTo>
                    <a:pt x="15138" y="39941"/>
                  </a:lnTo>
                  <a:close/>
                </a:path>
                <a:path w="48260" h="48260">
                  <a:moveTo>
                    <a:pt x="48018" y="24002"/>
                  </a:moveTo>
                  <a:lnTo>
                    <a:pt x="46132" y="33349"/>
                  </a:lnTo>
                  <a:lnTo>
                    <a:pt x="40986" y="40982"/>
                  </a:lnTo>
                  <a:lnTo>
                    <a:pt x="33349" y="46130"/>
                  </a:lnTo>
                  <a:lnTo>
                    <a:pt x="23990" y="48018"/>
                  </a:lnTo>
                  <a:lnTo>
                    <a:pt x="14658" y="46130"/>
                  </a:lnTo>
                  <a:lnTo>
                    <a:pt x="7032" y="40982"/>
                  </a:lnTo>
                  <a:lnTo>
                    <a:pt x="1887" y="33349"/>
                  </a:lnTo>
                  <a:lnTo>
                    <a:pt x="0" y="24002"/>
                  </a:lnTo>
                  <a:lnTo>
                    <a:pt x="1887" y="14669"/>
                  </a:lnTo>
                  <a:lnTo>
                    <a:pt x="7032" y="7038"/>
                  </a:lnTo>
                  <a:lnTo>
                    <a:pt x="14658" y="1889"/>
                  </a:lnTo>
                  <a:lnTo>
                    <a:pt x="23990" y="0"/>
                  </a:lnTo>
                  <a:lnTo>
                    <a:pt x="33349" y="1889"/>
                  </a:lnTo>
                  <a:lnTo>
                    <a:pt x="40986" y="7038"/>
                  </a:lnTo>
                  <a:lnTo>
                    <a:pt x="46132" y="14669"/>
                  </a:lnTo>
                  <a:lnTo>
                    <a:pt x="48018" y="24002"/>
                  </a:lnTo>
                  <a:close/>
                </a:path>
                <a:path w="48260" h="48260">
                  <a:moveTo>
                    <a:pt x="35179" y="24002"/>
                  </a:moveTo>
                  <a:lnTo>
                    <a:pt x="35179" y="30187"/>
                  </a:lnTo>
                  <a:lnTo>
                    <a:pt x="30175" y="35178"/>
                  </a:lnTo>
                  <a:lnTo>
                    <a:pt x="23990" y="35178"/>
                  </a:lnTo>
                  <a:lnTo>
                    <a:pt x="17843" y="35178"/>
                  </a:lnTo>
                  <a:lnTo>
                    <a:pt x="12826" y="30187"/>
                  </a:lnTo>
                  <a:lnTo>
                    <a:pt x="12826" y="24002"/>
                  </a:lnTo>
                  <a:lnTo>
                    <a:pt x="12826" y="17856"/>
                  </a:lnTo>
                  <a:lnTo>
                    <a:pt x="17843" y="12826"/>
                  </a:lnTo>
                  <a:lnTo>
                    <a:pt x="23990" y="12826"/>
                  </a:lnTo>
                  <a:lnTo>
                    <a:pt x="30175" y="12826"/>
                  </a:lnTo>
                  <a:lnTo>
                    <a:pt x="35179" y="17856"/>
                  </a:lnTo>
                  <a:lnTo>
                    <a:pt x="35179" y="24002"/>
                  </a:lnTo>
                  <a:close/>
                </a:path>
                <a:path w="48260" h="48260">
                  <a:moveTo>
                    <a:pt x="29121" y="14554"/>
                  </a:moveTo>
                  <a:lnTo>
                    <a:pt x="14528" y="30035"/>
                  </a:lnTo>
                </a:path>
                <a:path w="48260" h="48260">
                  <a:moveTo>
                    <a:pt x="33426" y="17995"/>
                  </a:moveTo>
                  <a:lnTo>
                    <a:pt x="18808" y="33464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4706747" y="6701764"/>
              <a:ext cx="13970" cy="13335"/>
            </a:xfrm>
            <a:custGeom>
              <a:avLst/>
              <a:gdLst/>
              <a:ahLst/>
              <a:cxnLst/>
              <a:rect l="l" t="t" r="r" b="b"/>
              <a:pathLst>
                <a:path w="13970" h="13334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47" y="10350"/>
                  </a:lnTo>
                  <a:lnTo>
                    <a:pt x="13347" y="6667"/>
                  </a:lnTo>
                  <a:lnTo>
                    <a:pt x="13347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4360037" y="6691096"/>
              <a:ext cx="45720" cy="40005"/>
            </a:xfrm>
            <a:custGeom>
              <a:avLst/>
              <a:gdLst/>
              <a:ahLst/>
              <a:cxnLst/>
              <a:rect l="l" t="t" r="r" b="b"/>
              <a:pathLst>
                <a:path w="45720" h="40004">
                  <a:moveTo>
                    <a:pt x="0" y="0"/>
                  </a:moveTo>
                  <a:lnTo>
                    <a:pt x="0" y="17335"/>
                  </a:lnTo>
                  <a:lnTo>
                    <a:pt x="1781" y="26160"/>
                  </a:lnTo>
                  <a:lnTo>
                    <a:pt x="6638" y="33366"/>
                  </a:lnTo>
                  <a:lnTo>
                    <a:pt x="13844" y="38223"/>
                  </a:lnTo>
                  <a:lnTo>
                    <a:pt x="22669" y="40005"/>
                  </a:lnTo>
                  <a:lnTo>
                    <a:pt x="31499" y="38223"/>
                  </a:lnTo>
                  <a:lnTo>
                    <a:pt x="38704" y="33366"/>
                  </a:lnTo>
                  <a:lnTo>
                    <a:pt x="43559" y="26160"/>
                  </a:lnTo>
                  <a:lnTo>
                    <a:pt x="45338" y="17335"/>
                  </a:lnTo>
                  <a:lnTo>
                    <a:pt x="45338" y="4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4360037" y="6691096"/>
              <a:ext cx="45720" cy="40005"/>
            </a:xfrm>
            <a:custGeom>
              <a:avLst/>
              <a:gdLst/>
              <a:ahLst/>
              <a:cxnLst/>
              <a:rect l="l" t="t" r="r" b="b"/>
              <a:pathLst>
                <a:path w="45720" h="40004">
                  <a:moveTo>
                    <a:pt x="45338" y="4000"/>
                  </a:moveTo>
                  <a:lnTo>
                    <a:pt x="45338" y="17335"/>
                  </a:lnTo>
                  <a:lnTo>
                    <a:pt x="43559" y="26160"/>
                  </a:lnTo>
                  <a:lnTo>
                    <a:pt x="38704" y="33366"/>
                  </a:lnTo>
                  <a:lnTo>
                    <a:pt x="31499" y="38223"/>
                  </a:lnTo>
                  <a:lnTo>
                    <a:pt x="22669" y="40005"/>
                  </a:lnTo>
                  <a:lnTo>
                    <a:pt x="13844" y="38223"/>
                  </a:lnTo>
                  <a:lnTo>
                    <a:pt x="6638" y="33366"/>
                  </a:lnTo>
                  <a:lnTo>
                    <a:pt x="1781" y="26160"/>
                  </a:lnTo>
                  <a:lnTo>
                    <a:pt x="0" y="17335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4376039" y="6701764"/>
              <a:ext cx="13970" cy="13335"/>
            </a:xfrm>
            <a:custGeom>
              <a:avLst/>
              <a:gdLst/>
              <a:ahLst/>
              <a:cxnLst/>
              <a:rect l="l" t="t" r="r" b="b"/>
              <a:pathLst>
                <a:path w="13970" h="13334">
                  <a:moveTo>
                    <a:pt x="10350" y="0"/>
                  </a:moveTo>
                  <a:lnTo>
                    <a:pt x="2984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84" y="13335"/>
                  </a:lnTo>
                  <a:lnTo>
                    <a:pt x="10350" y="13335"/>
                  </a:lnTo>
                  <a:lnTo>
                    <a:pt x="13347" y="10350"/>
                  </a:lnTo>
                  <a:lnTo>
                    <a:pt x="13347" y="6667"/>
                  </a:lnTo>
                  <a:lnTo>
                    <a:pt x="13347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4822774" y="6732435"/>
              <a:ext cx="13335" cy="0"/>
            </a:xfrm>
            <a:custGeom>
              <a:avLst/>
              <a:gdLst/>
              <a:ahLst/>
              <a:cxnLst/>
              <a:rect l="l" t="t" r="r" b="b"/>
              <a:pathLst>
                <a:path w="13335">
                  <a:moveTo>
                    <a:pt x="13322" y="0"/>
                  </a:moveTo>
                  <a:lnTo>
                    <a:pt x="0" y="0"/>
                  </a:lnTo>
                </a:path>
              </a:pathLst>
            </a:custGeom>
            <a:solidFill>
              <a:srgbClr val="414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4822774" y="6732435"/>
              <a:ext cx="13335" cy="0"/>
            </a:xfrm>
            <a:custGeom>
              <a:avLst/>
              <a:gdLst/>
              <a:ahLst/>
              <a:cxnLst/>
              <a:rect l="l" t="t" r="r" b="b"/>
              <a:pathLst>
                <a:path w="13335">
                  <a:moveTo>
                    <a:pt x="0" y="0"/>
                  </a:moveTo>
                  <a:lnTo>
                    <a:pt x="13322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4336034" y="5771413"/>
              <a:ext cx="427990" cy="32384"/>
            </a:xfrm>
            <a:custGeom>
              <a:avLst/>
              <a:gdLst/>
              <a:ahLst/>
              <a:cxnLst/>
              <a:rect l="l" t="t" r="r" b="b"/>
              <a:pathLst>
                <a:path w="427989" h="32385">
                  <a:moveTo>
                    <a:pt x="0" y="0"/>
                  </a:moveTo>
                  <a:lnTo>
                    <a:pt x="685" y="16243"/>
                  </a:lnTo>
                  <a:lnTo>
                    <a:pt x="15570" y="32016"/>
                  </a:lnTo>
                  <a:lnTo>
                    <a:pt x="427393" y="31572"/>
                  </a:lnTo>
                  <a:lnTo>
                    <a:pt x="427393" y="18008"/>
                  </a:lnTo>
                  <a:lnTo>
                    <a:pt x="24891" y="180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4336034" y="5771413"/>
              <a:ext cx="427990" cy="32384"/>
            </a:xfrm>
            <a:custGeom>
              <a:avLst/>
              <a:gdLst/>
              <a:ahLst/>
              <a:cxnLst/>
              <a:rect l="l" t="t" r="r" b="b"/>
              <a:pathLst>
                <a:path w="427989" h="32385">
                  <a:moveTo>
                    <a:pt x="427393" y="31572"/>
                  </a:moveTo>
                  <a:lnTo>
                    <a:pt x="15570" y="32016"/>
                  </a:lnTo>
                  <a:lnTo>
                    <a:pt x="685" y="16243"/>
                  </a:lnTo>
                  <a:lnTo>
                    <a:pt x="0" y="0"/>
                  </a:lnTo>
                  <a:lnTo>
                    <a:pt x="24891" y="18008"/>
                  </a:lnTo>
                  <a:lnTo>
                    <a:pt x="427393" y="18008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4093337" y="6979145"/>
              <a:ext cx="888365" cy="33655"/>
            </a:xfrm>
            <a:custGeom>
              <a:avLst/>
              <a:gdLst/>
              <a:ahLst/>
              <a:cxnLst/>
              <a:rect l="l" t="t" r="r" b="b"/>
              <a:pathLst>
                <a:path w="888364" h="33654">
                  <a:moveTo>
                    <a:pt x="888111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888111" y="33337"/>
                  </a:lnTo>
                  <a:lnTo>
                    <a:pt x="888111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4093337" y="5350929"/>
              <a:ext cx="888365" cy="1661795"/>
            </a:xfrm>
            <a:custGeom>
              <a:avLst/>
              <a:gdLst/>
              <a:ahLst/>
              <a:cxnLst/>
              <a:rect l="l" t="t" r="r" b="b"/>
              <a:pathLst>
                <a:path w="888364" h="1661795">
                  <a:moveTo>
                    <a:pt x="888111" y="1661553"/>
                  </a:moveTo>
                  <a:lnTo>
                    <a:pt x="0" y="1661553"/>
                  </a:lnTo>
                  <a:lnTo>
                    <a:pt x="0" y="1628216"/>
                  </a:lnTo>
                  <a:lnTo>
                    <a:pt x="888111" y="1628216"/>
                  </a:lnTo>
                  <a:lnTo>
                    <a:pt x="888111" y="1661553"/>
                  </a:lnTo>
                  <a:close/>
                </a:path>
                <a:path w="888364" h="1661795">
                  <a:moveTo>
                    <a:pt x="888111" y="1661553"/>
                  </a:moveTo>
                  <a:lnTo>
                    <a:pt x="0" y="1661553"/>
                  </a:lnTo>
                  <a:lnTo>
                    <a:pt x="0" y="1628216"/>
                  </a:lnTo>
                  <a:lnTo>
                    <a:pt x="888111" y="1628216"/>
                  </a:lnTo>
                  <a:lnTo>
                    <a:pt x="888111" y="1661553"/>
                  </a:lnTo>
                  <a:close/>
                </a:path>
                <a:path w="888364" h="1661795">
                  <a:moveTo>
                    <a:pt x="88811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4529404" y="6843115"/>
              <a:ext cx="32384" cy="46990"/>
            </a:xfrm>
            <a:custGeom>
              <a:avLst/>
              <a:gdLst/>
              <a:ahLst/>
              <a:cxnLst/>
              <a:rect l="l" t="t" r="r" b="b"/>
              <a:pathLst>
                <a:path w="32385" h="46990">
                  <a:moveTo>
                    <a:pt x="24841" y="0"/>
                  </a:moveTo>
                  <a:lnTo>
                    <a:pt x="7150" y="0"/>
                  </a:lnTo>
                  <a:lnTo>
                    <a:pt x="0" y="7162"/>
                  </a:lnTo>
                  <a:lnTo>
                    <a:pt x="0" y="20434"/>
                  </a:lnTo>
                  <a:lnTo>
                    <a:pt x="1816" y="24447"/>
                  </a:lnTo>
                  <a:lnTo>
                    <a:pt x="4699" y="27355"/>
                  </a:lnTo>
                  <a:lnTo>
                    <a:pt x="5321" y="36004"/>
                  </a:lnTo>
                  <a:lnTo>
                    <a:pt x="5321" y="41910"/>
                  </a:lnTo>
                  <a:lnTo>
                    <a:pt x="10121" y="46672"/>
                  </a:lnTo>
                  <a:lnTo>
                    <a:pt x="21907" y="46672"/>
                  </a:lnTo>
                  <a:lnTo>
                    <a:pt x="26669" y="41910"/>
                  </a:lnTo>
                  <a:lnTo>
                    <a:pt x="26669" y="36004"/>
                  </a:lnTo>
                  <a:lnTo>
                    <a:pt x="27114" y="28435"/>
                  </a:lnTo>
                  <a:lnTo>
                    <a:pt x="31254" y="25552"/>
                  </a:lnTo>
                  <a:lnTo>
                    <a:pt x="32016" y="21437"/>
                  </a:lnTo>
                  <a:lnTo>
                    <a:pt x="32016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4529404" y="6843115"/>
              <a:ext cx="32384" cy="46990"/>
            </a:xfrm>
            <a:custGeom>
              <a:avLst/>
              <a:gdLst/>
              <a:ahLst/>
              <a:cxnLst/>
              <a:rect l="l" t="t" r="r" b="b"/>
              <a:pathLst>
                <a:path w="32385" h="46990">
                  <a:moveTo>
                    <a:pt x="4699" y="27355"/>
                  </a:moveTo>
                  <a:lnTo>
                    <a:pt x="1816" y="24447"/>
                  </a:lnTo>
                  <a:lnTo>
                    <a:pt x="0" y="20434"/>
                  </a:lnTo>
                  <a:lnTo>
                    <a:pt x="0" y="16002"/>
                  </a:lnTo>
                  <a:lnTo>
                    <a:pt x="0" y="7162"/>
                  </a:lnTo>
                  <a:lnTo>
                    <a:pt x="7150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16" y="7162"/>
                  </a:lnTo>
                  <a:lnTo>
                    <a:pt x="32016" y="16002"/>
                  </a:lnTo>
                  <a:lnTo>
                    <a:pt x="32016" y="21437"/>
                  </a:lnTo>
                  <a:lnTo>
                    <a:pt x="31254" y="25552"/>
                  </a:lnTo>
                  <a:lnTo>
                    <a:pt x="27114" y="28435"/>
                  </a:lnTo>
                  <a:lnTo>
                    <a:pt x="26669" y="36004"/>
                  </a:lnTo>
                  <a:lnTo>
                    <a:pt x="26669" y="41910"/>
                  </a:lnTo>
                  <a:lnTo>
                    <a:pt x="21907" y="46672"/>
                  </a:lnTo>
                  <a:lnTo>
                    <a:pt x="16001" y="46672"/>
                  </a:lnTo>
                  <a:lnTo>
                    <a:pt x="10121" y="46672"/>
                  </a:lnTo>
                  <a:lnTo>
                    <a:pt x="5321" y="41910"/>
                  </a:lnTo>
                  <a:lnTo>
                    <a:pt x="5321" y="36004"/>
                  </a:lnTo>
                  <a:lnTo>
                    <a:pt x="4699" y="2735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4696091" y="681244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573" y="0"/>
                  </a:moveTo>
                  <a:lnTo>
                    <a:pt x="4787" y="0"/>
                  </a:lnTo>
                  <a:lnTo>
                    <a:pt x="0" y="4775"/>
                  </a:lnTo>
                  <a:lnTo>
                    <a:pt x="0" y="16560"/>
                  </a:lnTo>
                  <a:lnTo>
                    <a:pt x="4787" y="21335"/>
                  </a:lnTo>
                  <a:lnTo>
                    <a:pt x="16573" y="21335"/>
                  </a:lnTo>
                  <a:lnTo>
                    <a:pt x="21336" y="16560"/>
                  </a:lnTo>
                  <a:lnTo>
                    <a:pt x="21336" y="10667"/>
                  </a:lnTo>
                  <a:lnTo>
                    <a:pt x="21336" y="4775"/>
                  </a:lnTo>
                  <a:lnTo>
                    <a:pt x="16573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4696091" y="681244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10667"/>
                  </a:moveTo>
                  <a:lnTo>
                    <a:pt x="21336" y="16560"/>
                  </a:lnTo>
                  <a:lnTo>
                    <a:pt x="16573" y="21335"/>
                  </a:lnTo>
                  <a:lnTo>
                    <a:pt x="10655" y="21335"/>
                  </a:lnTo>
                  <a:lnTo>
                    <a:pt x="4787" y="21335"/>
                  </a:lnTo>
                  <a:lnTo>
                    <a:pt x="0" y="16560"/>
                  </a:lnTo>
                  <a:lnTo>
                    <a:pt x="0" y="10667"/>
                  </a:lnTo>
                  <a:lnTo>
                    <a:pt x="0" y="4775"/>
                  </a:lnTo>
                  <a:lnTo>
                    <a:pt x="4787" y="0"/>
                  </a:lnTo>
                  <a:lnTo>
                    <a:pt x="10655" y="0"/>
                  </a:lnTo>
                  <a:lnTo>
                    <a:pt x="16573" y="0"/>
                  </a:lnTo>
                  <a:lnTo>
                    <a:pt x="21336" y="4775"/>
                  </a:lnTo>
                  <a:lnTo>
                    <a:pt x="21336" y="10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4879949" y="668561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04" y="0"/>
                  </a:moveTo>
                  <a:lnTo>
                    <a:pt x="3073" y="0"/>
                  </a:lnTo>
                  <a:lnTo>
                    <a:pt x="0" y="3048"/>
                  </a:lnTo>
                  <a:lnTo>
                    <a:pt x="0" y="10591"/>
                  </a:lnTo>
                  <a:lnTo>
                    <a:pt x="3073" y="13639"/>
                  </a:lnTo>
                  <a:lnTo>
                    <a:pt x="10604" y="13639"/>
                  </a:lnTo>
                  <a:lnTo>
                    <a:pt x="13652" y="10591"/>
                  </a:lnTo>
                  <a:lnTo>
                    <a:pt x="13652" y="6819"/>
                  </a:lnTo>
                  <a:lnTo>
                    <a:pt x="13652" y="3048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4879949" y="668561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52" y="6819"/>
                  </a:moveTo>
                  <a:lnTo>
                    <a:pt x="13652" y="10591"/>
                  </a:lnTo>
                  <a:lnTo>
                    <a:pt x="10604" y="13639"/>
                  </a:lnTo>
                  <a:lnTo>
                    <a:pt x="6819" y="13639"/>
                  </a:lnTo>
                  <a:lnTo>
                    <a:pt x="3073" y="13639"/>
                  </a:lnTo>
                  <a:lnTo>
                    <a:pt x="0" y="10591"/>
                  </a:lnTo>
                  <a:lnTo>
                    <a:pt x="0" y="6819"/>
                  </a:lnTo>
                  <a:lnTo>
                    <a:pt x="0" y="3048"/>
                  </a:lnTo>
                  <a:lnTo>
                    <a:pt x="3073" y="0"/>
                  </a:lnTo>
                  <a:lnTo>
                    <a:pt x="6819" y="0"/>
                  </a:lnTo>
                  <a:lnTo>
                    <a:pt x="10604" y="0"/>
                  </a:lnTo>
                  <a:lnTo>
                    <a:pt x="13652" y="3048"/>
                  </a:lnTo>
                  <a:lnTo>
                    <a:pt x="13652" y="681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4879949" y="653475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04" y="0"/>
                  </a:moveTo>
                  <a:lnTo>
                    <a:pt x="3073" y="0"/>
                  </a:lnTo>
                  <a:lnTo>
                    <a:pt x="0" y="3060"/>
                  </a:lnTo>
                  <a:lnTo>
                    <a:pt x="0" y="10604"/>
                  </a:lnTo>
                  <a:lnTo>
                    <a:pt x="3073" y="13652"/>
                  </a:lnTo>
                  <a:lnTo>
                    <a:pt x="10604" y="13652"/>
                  </a:lnTo>
                  <a:lnTo>
                    <a:pt x="13652" y="10604"/>
                  </a:lnTo>
                  <a:lnTo>
                    <a:pt x="13652" y="6832"/>
                  </a:lnTo>
                  <a:lnTo>
                    <a:pt x="13652" y="3060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4879949" y="653475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52" y="6832"/>
                  </a:moveTo>
                  <a:lnTo>
                    <a:pt x="13652" y="10604"/>
                  </a:lnTo>
                  <a:lnTo>
                    <a:pt x="10604" y="13652"/>
                  </a:lnTo>
                  <a:lnTo>
                    <a:pt x="6819" y="13652"/>
                  </a:lnTo>
                  <a:lnTo>
                    <a:pt x="3073" y="13652"/>
                  </a:lnTo>
                  <a:lnTo>
                    <a:pt x="0" y="10604"/>
                  </a:lnTo>
                  <a:lnTo>
                    <a:pt x="0" y="6832"/>
                  </a:lnTo>
                  <a:lnTo>
                    <a:pt x="0" y="3060"/>
                  </a:lnTo>
                  <a:lnTo>
                    <a:pt x="3073" y="0"/>
                  </a:lnTo>
                  <a:lnTo>
                    <a:pt x="6819" y="0"/>
                  </a:lnTo>
                  <a:lnTo>
                    <a:pt x="10604" y="0"/>
                  </a:lnTo>
                  <a:lnTo>
                    <a:pt x="13652" y="3060"/>
                  </a:lnTo>
                  <a:lnTo>
                    <a:pt x="13652" y="683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4922621" y="640674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04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604"/>
                  </a:lnTo>
                  <a:lnTo>
                    <a:pt x="3060" y="13652"/>
                  </a:lnTo>
                  <a:lnTo>
                    <a:pt x="10604" y="13652"/>
                  </a:lnTo>
                  <a:lnTo>
                    <a:pt x="13639" y="10604"/>
                  </a:lnTo>
                  <a:lnTo>
                    <a:pt x="13639" y="6832"/>
                  </a:lnTo>
                  <a:lnTo>
                    <a:pt x="13639" y="3060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4922621" y="640674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39" y="6832"/>
                  </a:moveTo>
                  <a:lnTo>
                    <a:pt x="13639" y="10604"/>
                  </a:lnTo>
                  <a:lnTo>
                    <a:pt x="10604" y="13652"/>
                  </a:lnTo>
                  <a:lnTo>
                    <a:pt x="6832" y="13652"/>
                  </a:lnTo>
                  <a:lnTo>
                    <a:pt x="3060" y="13652"/>
                  </a:lnTo>
                  <a:lnTo>
                    <a:pt x="0" y="10604"/>
                  </a:lnTo>
                  <a:lnTo>
                    <a:pt x="0" y="6832"/>
                  </a:lnTo>
                  <a:lnTo>
                    <a:pt x="0" y="3060"/>
                  </a:lnTo>
                  <a:lnTo>
                    <a:pt x="3060" y="0"/>
                  </a:lnTo>
                  <a:lnTo>
                    <a:pt x="6832" y="0"/>
                  </a:lnTo>
                  <a:lnTo>
                    <a:pt x="10604" y="0"/>
                  </a:lnTo>
                  <a:lnTo>
                    <a:pt x="13639" y="3060"/>
                  </a:lnTo>
                  <a:lnTo>
                    <a:pt x="13639" y="683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4198543" y="652809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91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591"/>
                  </a:lnTo>
                  <a:lnTo>
                    <a:pt x="3060" y="13652"/>
                  </a:lnTo>
                  <a:lnTo>
                    <a:pt x="10591" y="13652"/>
                  </a:lnTo>
                  <a:lnTo>
                    <a:pt x="13627" y="10591"/>
                  </a:lnTo>
                  <a:lnTo>
                    <a:pt x="13627" y="6832"/>
                  </a:lnTo>
                  <a:lnTo>
                    <a:pt x="13627" y="3060"/>
                  </a:lnTo>
                  <a:lnTo>
                    <a:pt x="10591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4198543" y="652809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27" y="6832"/>
                  </a:moveTo>
                  <a:lnTo>
                    <a:pt x="13627" y="10591"/>
                  </a:lnTo>
                  <a:lnTo>
                    <a:pt x="10591" y="13652"/>
                  </a:lnTo>
                  <a:lnTo>
                    <a:pt x="6807" y="13652"/>
                  </a:lnTo>
                  <a:lnTo>
                    <a:pt x="3060" y="13652"/>
                  </a:lnTo>
                  <a:lnTo>
                    <a:pt x="0" y="10591"/>
                  </a:lnTo>
                  <a:lnTo>
                    <a:pt x="0" y="6832"/>
                  </a:lnTo>
                  <a:lnTo>
                    <a:pt x="0" y="3060"/>
                  </a:lnTo>
                  <a:lnTo>
                    <a:pt x="3060" y="0"/>
                  </a:lnTo>
                  <a:lnTo>
                    <a:pt x="6807" y="0"/>
                  </a:lnTo>
                  <a:lnTo>
                    <a:pt x="10591" y="0"/>
                  </a:lnTo>
                  <a:lnTo>
                    <a:pt x="13627" y="3060"/>
                  </a:lnTo>
                  <a:lnTo>
                    <a:pt x="13627" y="683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4158526" y="602536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17" y="0"/>
                  </a:moveTo>
                  <a:lnTo>
                    <a:pt x="3073" y="0"/>
                  </a:lnTo>
                  <a:lnTo>
                    <a:pt x="0" y="3060"/>
                  </a:lnTo>
                  <a:lnTo>
                    <a:pt x="0" y="10591"/>
                  </a:lnTo>
                  <a:lnTo>
                    <a:pt x="3073" y="13652"/>
                  </a:lnTo>
                  <a:lnTo>
                    <a:pt x="10617" y="13652"/>
                  </a:lnTo>
                  <a:lnTo>
                    <a:pt x="13652" y="10591"/>
                  </a:lnTo>
                  <a:lnTo>
                    <a:pt x="13652" y="6832"/>
                  </a:lnTo>
                  <a:lnTo>
                    <a:pt x="13652" y="3060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4158526" y="602536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52" y="6832"/>
                  </a:moveTo>
                  <a:lnTo>
                    <a:pt x="13652" y="10591"/>
                  </a:lnTo>
                  <a:lnTo>
                    <a:pt x="10617" y="13652"/>
                  </a:lnTo>
                  <a:lnTo>
                    <a:pt x="6845" y="13652"/>
                  </a:lnTo>
                  <a:lnTo>
                    <a:pt x="3073" y="13652"/>
                  </a:lnTo>
                  <a:lnTo>
                    <a:pt x="0" y="10591"/>
                  </a:lnTo>
                  <a:lnTo>
                    <a:pt x="0" y="6832"/>
                  </a:lnTo>
                  <a:lnTo>
                    <a:pt x="0" y="3060"/>
                  </a:lnTo>
                  <a:lnTo>
                    <a:pt x="3073" y="0"/>
                  </a:lnTo>
                  <a:lnTo>
                    <a:pt x="6845" y="0"/>
                  </a:lnTo>
                  <a:lnTo>
                    <a:pt x="10617" y="0"/>
                  </a:lnTo>
                  <a:lnTo>
                    <a:pt x="13652" y="3060"/>
                  </a:lnTo>
                  <a:lnTo>
                    <a:pt x="13652" y="683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4866614" y="602536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17" y="0"/>
                  </a:moveTo>
                  <a:lnTo>
                    <a:pt x="3073" y="0"/>
                  </a:lnTo>
                  <a:lnTo>
                    <a:pt x="0" y="3060"/>
                  </a:lnTo>
                  <a:lnTo>
                    <a:pt x="0" y="10591"/>
                  </a:lnTo>
                  <a:lnTo>
                    <a:pt x="3073" y="13652"/>
                  </a:lnTo>
                  <a:lnTo>
                    <a:pt x="10617" y="13652"/>
                  </a:lnTo>
                  <a:lnTo>
                    <a:pt x="13639" y="10591"/>
                  </a:lnTo>
                  <a:lnTo>
                    <a:pt x="13639" y="6832"/>
                  </a:lnTo>
                  <a:lnTo>
                    <a:pt x="13639" y="3060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4866614" y="602536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39" y="6832"/>
                  </a:moveTo>
                  <a:lnTo>
                    <a:pt x="13639" y="10591"/>
                  </a:lnTo>
                  <a:lnTo>
                    <a:pt x="10617" y="13652"/>
                  </a:lnTo>
                  <a:lnTo>
                    <a:pt x="6819" y="13652"/>
                  </a:lnTo>
                  <a:lnTo>
                    <a:pt x="3073" y="13652"/>
                  </a:lnTo>
                  <a:lnTo>
                    <a:pt x="0" y="10591"/>
                  </a:lnTo>
                  <a:lnTo>
                    <a:pt x="0" y="6832"/>
                  </a:lnTo>
                  <a:lnTo>
                    <a:pt x="0" y="3060"/>
                  </a:lnTo>
                  <a:lnTo>
                    <a:pt x="3073" y="0"/>
                  </a:lnTo>
                  <a:lnTo>
                    <a:pt x="6819" y="0"/>
                  </a:lnTo>
                  <a:lnTo>
                    <a:pt x="10617" y="0"/>
                  </a:lnTo>
                  <a:lnTo>
                    <a:pt x="13639" y="3060"/>
                  </a:lnTo>
                  <a:lnTo>
                    <a:pt x="13639" y="683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4866614" y="569998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17" y="0"/>
                  </a:moveTo>
                  <a:lnTo>
                    <a:pt x="3073" y="0"/>
                  </a:lnTo>
                  <a:lnTo>
                    <a:pt x="0" y="3060"/>
                  </a:lnTo>
                  <a:lnTo>
                    <a:pt x="0" y="10591"/>
                  </a:lnTo>
                  <a:lnTo>
                    <a:pt x="3073" y="13652"/>
                  </a:lnTo>
                  <a:lnTo>
                    <a:pt x="10617" y="13652"/>
                  </a:lnTo>
                  <a:lnTo>
                    <a:pt x="13639" y="10591"/>
                  </a:lnTo>
                  <a:lnTo>
                    <a:pt x="13639" y="6819"/>
                  </a:lnTo>
                  <a:lnTo>
                    <a:pt x="13639" y="3060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4866614" y="569998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39" y="6819"/>
                  </a:moveTo>
                  <a:lnTo>
                    <a:pt x="13639" y="10591"/>
                  </a:lnTo>
                  <a:lnTo>
                    <a:pt x="10617" y="13652"/>
                  </a:lnTo>
                  <a:lnTo>
                    <a:pt x="6819" y="13652"/>
                  </a:lnTo>
                  <a:lnTo>
                    <a:pt x="3073" y="13652"/>
                  </a:lnTo>
                  <a:lnTo>
                    <a:pt x="0" y="10591"/>
                  </a:lnTo>
                  <a:lnTo>
                    <a:pt x="0" y="6819"/>
                  </a:lnTo>
                  <a:lnTo>
                    <a:pt x="0" y="3060"/>
                  </a:lnTo>
                  <a:lnTo>
                    <a:pt x="3073" y="0"/>
                  </a:lnTo>
                  <a:lnTo>
                    <a:pt x="6819" y="0"/>
                  </a:lnTo>
                  <a:lnTo>
                    <a:pt x="10617" y="0"/>
                  </a:lnTo>
                  <a:lnTo>
                    <a:pt x="13639" y="3060"/>
                  </a:lnTo>
                  <a:lnTo>
                    <a:pt x="13639" y="681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4893272" y="560130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17" y="0"/>
                  </a:moveTo>
                  <a:lnTo>
                    <a:pt x="3073" y="0"/>
                  </a:lnTo>
                  <a:lnTo>
                    <a:pt x="0" y="3060"/>
                  </a:lnTo>
                  <a:lnTo>
                    <a:pt x="0" y="10604"/>
                  </a:lnTo>
                  <a:lnTo>
                    <a:pt x="3073" y="13652"/>
                  </a:lnTo>
                  <a:lnTo>
                    <a:pt x="10617" y="13652"/>
                  </a:lnTo>
                  <a:lnTo>
                    <a:pt x="13665" y="10604"/>
                  </a:lnTo>
                  <a:lnTo>
                    <a:pt x="13665" y="6832"/>
                  </a:lnTo>
                  <a:lnTo>
                    <a:pt x="13665" y="3060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4893272" y="560130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65" y="6832"/>
                  </a:moveTo>
                  <a:lnTo>
                    <a:pt x="13665" y="10604"/>
                  </a:lnTo>
                  <a:lnTo>
                    <a:pt x="10617" y="13652"/>
                  </a:lnTo>
                  <a:lnTo>
                    <a:pt x="6845" y="13652"/>
                  </a:lnTo>
                  <a:lnTo>
                    <a:pt x="3073" y="13652"/>
                  </a:lnTo>
                  <a:lnTo>
                    <a:pt x="0" y="10604"/>
                  </a:lnTo>
                  <a:lnTo>
                    <a:pt x="0" y="6832"/>
                  </a:lnTo>
                  <a:lnTo>
                    <a:pt x="0" y="3060"/>
                  </a:lnTo>
                  <a:lnTo>
                    <a:pt x="3073" y="0"/>
                  </a:lnTo>
                  <a:lnTo>
                    <a:pt x="6845" y="0"/>
                  </a:lnTo>
                  <a:lnTo>
                    <a:pt x="10617" y="0"/>
                  </a:lnTo>
                  <a:lnTo>
                    <a:pt x="13665" y="3060"/>
                  </a:lnTo>
                  <a:lnTo>
                    <a:pt x="13665" y="683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4158526" y="582933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17" y="0"/>
                  </a:moveTo>
                  <a:lnTo>
                    <a:pt x="3073" y="0"/>
                  </a:lnTo>
                  <a:lnTo>
                    <a:pt x="0" y="3060"/>
                  </a:lnTo>
                  <a:lnTo>
                    <a:pt x="0" y="10604"/>
                  </a:lnTo>
                  <a:lnTo>
                    <a:pt x="3073" y="13652"/>
                  </a:lnTo>
                  <a:lnTo>
                    <a:pt x="10617" y="13652"/>
                  </a:lnTo>
                  <a:lnTo>
                    <a:pt x="13652" y="10604"/>
                  </a:lnTo>
                  <a:lnTo>
                    <a:pt x="13652" y="6832"/>
                  </a:lnTo>
                  <a:lnTo>
                    <a:pt x="13652" y="3060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4158526" y="582933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52" y="6832"/>
                  </a:moveTo>
                  <a:lnTo>
                    <a:pt x="13652" y="10604"/>
                  </a:lnTo>
                  <a:lnTo>
                    <a:pt x="10617" y="13652"/>
                  </a:lnTo>
                  <a:lnTo>
                    <a:pt x="6845" y="13652"/>
                  </a:lnTo>
                  <a:lnTo>
                    <a:pt x="3073" y="13652"/>
                  </a:lnTo>
                  <a:lnTo>
                    <a:pt x="0" y="10604"/>
                  </a:lnTo>
                  <a:lnTo>
                    <a:pt x="0" y="6832"/>
                  </a:lnTo>
                  <a:lnTo>
                    <a:pt x="0" y="3060"/>
                  </a:lnTo>
                  <a:lnTo>
                    <a:pt x="3073" y="0"/>
                  </a:lnTo>
                  <a:lnTo>
                    <a:pt x="6845" y="0"/>
                  </a:lnTo>
                  <a:lnTo>
                    <a:pt x="10617" y="0"/>
                  </a:lnTo>
                  <a:lnTo>
                    <a:pt x="13652" y="3060"/>
                  </a:lnTo>
                  <a:lnTo>
                    <a:pt x="13652" y="683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4158526" y="563331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17" y="0"/>
                  </a:moveTo>
                  <a:lnTo>
                    <a:pt x="3073" y="0"/>
                  </a:lnTo>
                  <a:lnTo>
                    <a:pt x="0" y="3060"/>
                  </a:lnTo>
                  <a:lnTo>
                    <a:pt x="0" y="10591"/>
                  </a:lnTo>
                  <a:lnTo>
                    <a:pt x="3073" y="13652"/>
                  </a:lnTo>
                  <a:lnTo>
                    <a:pt x="10617" y="13652"/>
                  </a:lnTo>
                  <a:lnTo>
                    <a:pt x="13652" y="10591"/>
                  </a:lnTo>
                  <a:lnTo>
                    <a:pt x="13652" y="6819"/>
                  </a:lnTo>
                  <a:lnTo>
                    <a:pt x="13652" y="3060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4158526" y="563331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52" y="6819"/>
                  </a:moveTo>
                  <a:lnTo>
                    <a:pt x="13652" y="10591"/>
                  </a:lnTo>
                  <a:lnTo>
                    <a:pt x="10617" y="13652"/>
                  </a:lnTo>
                  <a:lnTo>
                    <a:pt x="6845" y="13652"/>
                  </a:lnTo>
                  <a:lnTo>
                    <a:pt x="3073" y="13652"/>
                  </a:lnTo>
                  <a:lnTo>
                    <a:pt x="0" y="10591"/>
                  </a:lnTo>
                  <a:lnTo>
                    <a:pt x="0" y="6819"/>
                  </a:lnTo>
                  <a:lnTo>
                    <a:pt x="0" y="3060"/>
                  </a:lnTo>
                  <a:lnTo>
                    <a:pt x="3073" y="0"/>
                  </a:lnTo>
                  <a:lnTo>
                    <a:pt x="6845" y="0"/>
                  </a:lnTo>
                  <a:lnTo>
                    <a:pt x="10617" y="0"/>
                  </a:lnTo>
                  <a:lnTo>
                    <a:pt x="13652" y="3060"/>
                  </a:lnTo>
                  <a:lnTo>
                    <a:pt x="13652" y="681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4198543" y="66814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91" y="0"/>
                  </a:moveTo>
                  <a:lnTo>
                    <a:pt x="3060" y="0"/>
                  </a:lnTo>
                  <a:lnTo>
                    <a:pt x="0" y="3048"/>
                  </a:lnTo>
                  <a:lnTo>
                    <a:pt x="0" y="10591"/>
                  </a:lnTo>
                  <a:lnTo>
                    <a:pt x="3060" y="13639"/>
                  </a:lnTo>
                  <a:lnTo>
                    <a:pt x="10591" y="13639"/>
                  </a:lnTo>
                  <a:lnTo>
                    <a:pt x="13627" y="10591"/>
                  </a:lnTo>
                  <a:lnTo>
                    <a:pt x="13627" y="6819"/>
                  </a:lnTo>
                  <a:lnTo>
                    <a:pt x="13627" y="3048"/>
                  </a:lnTo>
                  <a:lnTo>
                    <a:pt x="10591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4198543" y="66814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27" y="6819"/>
                  </a:moveTo>
                  <a:lnTo>
                    <a:pt x="13627" y="10591"/>
                  </a:lnTo>
                  <a:lnTo>
                    <a:pt x="10591" y="13639"/>
                  </a:lnTo>
                  <a:lnTo>
                    <a:pt x="6807" y="13639"/>
                  </a:lnTo>
                  <a:lnTo>
                    <a:pt x="3060" y="13639"/>
                  </a:lnTo>
                  <a:lnTo>
                    <a:pt x="0" y="10591"/>
                  </a:lnTo>
                  <a:lnTo>
                    <a:pt x="0" y="6819"/>
                  </a:lnTo>
                  <a:lnTo>
                    <a:pt x="0" y="3048"/>
                  </a:lnTo>
                  <a:lnTo>
                    <a:pt x="3060" y="0"/>
                  </a:lnTo>
                  <a:lnTo>
                    <a:pt x="6807" y="0"/>
                  </a:lnTo>
                  <a:lnTo>
                    <a:pt x="10591" y="0"/>
                  </a:lnTo>
                  <a:lnTo>
                    <a:pt x="13627" y="3048"/>
                  </a:lnTo>
                  <a:lnTo>
                    <a:pt x="13627" y="681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4370717" y="681244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573" y="0"/>
                  </a:moveTo>
                  <a:lnTo>
                    <a:pt x="4775" y="0"/>
                  </a:lnTo>
                  <a:lnTo>
                    <a:pt x="0" y="4775"/>
                  </a:lnTo>
                  <a:lnTo>
                    <a:pt x="0" y="16560"/>
                  </a:lnTo>
                  <a:lnTo>
                    <a:pt x="4775" y="21335"/>
                  </a:lnTo>
                  <a:lnTo>
                    <a:pt x="16573" y="21335"/>
                  </a:lnTo>
                  <a:lnTo>
                    <a:pt x="21336" y="16560"/>
                  </a:lnTo>
                  <a:lnTo>
                    <a:pt x="21336" y="10667"/>
                  </a:lnTo>
                  <a:lnTo>
                    <a:pt x="21336" y="4775"/>
                  </a:lnTo>
                  <a:lnTo>
                    <a:pt x="16573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4370717" y="681244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10667"/>
                  </a:moveTo>
                  <a:lnTo>
                    <a:pt x="21336" y="16560"/>
                  </a:lnTo>
                  <a:lnTo>
                    <a:pt x="16573" y="21335"/>
                  </a:lnTo>
                  <a:lnTo>
                    <a:pt x="10667" y="21335"/>
                  </a:lnTo>
                  <a:lnTo>
                    <a:pt x="4775" y="21335"/>
                  </a:lnTo>
                  <a:lnTo>
                    <a:pt x="0" y="16560"/>
                  </a:lnTo>
                  <a:lnTo>
                    <a:pt x="0" y="10667"/>
                  </a:lnTo>
                  <a:lnTo>
                    <a:pt x="0" y="4775"/>
                  </a:lnTo>
                  <a:lnTo>
                    <a:pt x="4775" y="0"/>
                  </a:lnTo>
                  <a:lnTo>
                    <a:pt x="10667" y="0"/>
                  </a:lnTo>
                  <a:lnTo>
                    <a:pt x="16573" y="0"/>
                  </a:lnTo>
                  <a:lnTo>
                    <a:pt x="21336" y="4775"/>
                  </a:lnTo>
                  <a:lnTo>
                    <a:pt x="21336" y="10667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1" name="object 1011"/>
          <p:cNvSpPr txBox="1"/>
          <p:nvPr/>
        </p:nvSpPr>
        <p:spPr>
          <a:xfrm>
            <a:off x="5762380" y="500536"/>
            <a:ext cx="157035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65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1150" b="1" spc="-8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150" b="1" spc="30" dirty="0">
                <a:solidFill>
                  <a:srgbClr val="171514"/>
                </a:solidFill>
                <a:latin typeface="Trebuchet MS"/>
                <a:cs typeface="Trebuchet MS"/>
              </a:rPr>
              <a:t>EUSERC</a:t>
            </a:r>
            <a:r>
              <a:rPr sz="1150" b="1" spc="-7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1150" b="1" spc="30" dirty="0">
                <a:solidFill>
                  <a:srgbClr val="171514"/>
                </a:solidFill>
                <a:latin typeface="Trebuchet MS"/>
                <a:cs typeface="Trebuchet MS"/>
              </a:rPr>
              <a:t>Red</a:t>
            </a: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026" name="object 1026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30</a:t>
            </a:fld>
            <a:endParaRPr spc="15" dirty="0"/>
          </a:p>
        </p:txBody>
      </p:sp>
      <p:sp>
        <p:nvSpPr>
          <p:cNvPr id="1012" name="object 1012"/>
          <p:cNvSpPr txBox="1"/>
          <p:nvPr/>
        </p:nvSpPr>
        <p:spPr>
          <a:xfrm>
            <a:off x="7958139" y="484026"/>
            <a:ext cx="4075429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 </a:t>
            </a:r>
            <a:r>
              <a:rPr sz="8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mismas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800" spc="10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EUSERC.</a:t>
            </a:r>
            <a:r>
              <a:rPr sz="8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otros.Siemens.meter.redes.y.están.disponibles.en.los.siguientes.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13" name="object 1013"/>
          <p:cNvSpPr txBox="1"/>
          <p:nvPr/>
        </p:nvSpPr>
        <p:spPr>
          <a:xfrm>
            <a:off x="7977264" y="1244766"/>
            <a:ext cx="498475" cy="3488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 marL="119380"/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700">
              <a:latin typeface="Microsoft Sans Serif"/>
              <a:cs typeface="Microsoft Sans Serif"/>
            </a:endParaRPr>
          </a:p>
          <a:p>
            <a:pPr marL="93980">
              <a:spcBef>
                <a:spcPts val="22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14" name="object 1014"/>
          <p:cNvSpPr txBox="1"/>
          <p:nvPr/>
        </p:nvSpPr>
        <p:spPr>
          <a:xfrm>
            <a:off x="8475739" y="1244765"/>
            <a:ext cx="517525" cy="351378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spcBef>
                <a:spcPts val="10"/>
              </a:spcBef>
            </a:pPr>
            <a:endParaRPr sz="550">
              <a:latin typeface="Times New Roman"/>
              <a:cs typeface="Times New Roman"/>
            </a:endParaRPr>
          </a:p>
          <a:p>
            <a:pPr marR="1270" algn="ctr"/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400">
              <a:latin typeface="Microsoft Sans Serif"/>
              <a:cs typeface="Microsoft Sans Serif"/>
            </a:endParaRPr>
          </a:p>
          <a:p>
            <a:pPr marR="24765" algn="ctr">
              <a:spcBef>
                <a:spcPts val="38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interruptor(es)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15" name="object 1015"/>
          <p:cNvSpPr txBox="1"/>
          <p:nvPr/>
        </p:nvSpPr>
        <p:spPr>
          <a:xfrm>
            <a:off x="9517096" y="2346036"/>
            <a:ext cx="54229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endParaRPr sz="750">
              <a:latin typeface="Microsoft Sans Serif"/>
              <a:cs typeface="Microsoft Sans Serif"/>
            </a:endParaRPr>
          </a:p>
          <a:p>
            <a:pPr marL="12700" algn="ctr">
              <a:spcBef>
                <a:spcPts val="36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400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16" name="object 1016"/>
          <p:cNvSpPr txBox="1"/>
          <p:nvPr/>
        </p:nvSpPr>
        <p:spPr>
          <a:xfrm>
            <a:off x="8190214" y="2407013"/>
            <a:ext cx="5422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17" name="object 1017"/>
          <p:cNvSpPr txBox="1"/>
          <p:nvPr/>
        </p:nvSpPr>
        <p:spPr>
          <a:xfrm>
            <a:off x="8115366" y="2698060"/>
            <a:ext cx="192151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principales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18" name="object 1018"/>
          <p:cNvSpPr txBox="1"/>
          <p:nvPr/>
        </p:nvSpPr>
        <p:spPr>
          <a:xfrm>
            <a:off x="7958210" y="3083770"/>
            <a:ext cx="4463415" cy="5660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La.línea.de.medidor.de.construcción.lado.a.lado.tiene.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00.a.200.amp.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clasificaciones.de.corriente.continua.y.una.clasificación.de.interrupción.de.22,000.amp..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19" name="object 1019"/>
          <p:cNvSpPr txBox="1"/>
          <p:nvPr/>
        </p:nvSpPr>
        <p:spPr>
          <a:xfrm>
            <a:off x="7958209" y="3711150"/>
            <a:ext cx="4127500" cy="4902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construcción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650">
              <a:latin typeface="Microsoft Sans Serif"/>
              <a:cs typeface="Microsoft Sans Serif"/>
            </a:endParaRPr>
          </a:p>
          <a:p>
            <a:pPr marL="12700" marR="5080">
              <a:lnSpc>
                <a:spcPct val="184600"/>
              </a:lnSpc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320.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(400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máxima). </a:t>
            </a:r>
            <a:r>
              <a:rPr sz="650" spc="-1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y.una.clasificación.de.interrupción.de.22,000.amperios.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20" name="object 1020"/>
          <p:cNvSpPr txBox="1"/>
          <p:nvPr/>
        </p:nvSpPr>
        <p:spPr>
          <a:xfrm>
            <a:off x="5762379" y="4362660"/>
            <a:ext cx="12966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Centro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 </a:t>
            </a:r>
            <a:r>
              <a:rPr sz="800" b="1" spc="45" dirty="0">
                <a:solidFill>
                  <a:srgbClr val="171514"/>
                </a:solidFill>
                <a:latin typeface="Trebuchet MS"/>
                <a:cs typeface="Trebuchet MS"/>
              </a:rPr>
              <a:t>carga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del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8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Trebuchet MS"/>
                <a:cs typeface="Trebuchet MS"/>
              </a:rPr>
              <a:t>combinaciones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21" name="object 1021"/>
          <p:cNvSpPr txBox="1"/>
          <p:nvPr/>
        </p:nvSpPr>
        <p:spPr>
          <a:xfrm>
            <a:off x="7958138" y="4362661"/>
            <a:ext cx="4318000" cy="20877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UNA.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combinación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centro</a:t>
            </a:r>
            <a:r>
              <a:rPr sz="8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8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45" dirty="0">
                <a:solidFill>
                  <a:srgbClr val="171514"/>
                </a:solidFill>
                <a:latin typeface="Trebuchet MS"/>
                <a:cs typeface="Trebuchet MS"/>
              </a:rPr>
              <a:t>carga</a:t>
            </a:r>
            <a:r>
              <a:rPr sz="8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Trebuchet MS"/>
                <a:cs typeface="Trebuchet MS"/>
              </a:rPr>
              <a:t>del</a:t>
            </a:r>
            <a:r>
              <a:rPr sz="8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Trebuchet MS"/>
                <a:cs typeface="Trebuchet MS"/>
              </a:rPr>
              <a:t>medidor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.es.una.toma.de.medidor.combinada.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con.un.interruptor.principal.y.un.centro.de.carga..Sin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embargo,.cuando.sólo.seis.o.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se.necesitan.menos.interruptores.de.circuito.de.rama,.el.</a:t>
            </a:r>
            <a:r>
              <a:rPr sz="800" i="1" spc="20" dirty="0">
                <a:solidFill>
                  <a:srgbClr val="171514"/>
                </a:solidFill>
                <a:latin typeface="Trebuchet MS"/>
                <a:cs typeface="Trebuchet MS"/>
              </a:rPr>
              <a:t>Código</a:t>
            </a:r>
            <a:r>
              <a:rPr sz="800" i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i="1" spc="-5" dirty="0">
                <a:solidFill>
                  <a:srgbClr val="171514"/>
                </a:solidFill>
                <a:latin typeface="Trebuchet MS"/>
                <a:cs typeface="Trebuchet MS"/>
              </a:rPr>
              <a:t>Eléctrico</a:t>
            </a:r>
            <a:r>
              <a:rPr sz="800" i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i="1" spc="20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endParaRPr sz="800">
              <a:latin typeface="Trebuchet MS"/>
              <a:cs typeface="Trebuchet MS"/>
            </a:endParaRPr>
          </a:p>
          <a:p>
            <a:pPr marL="12700">
              <a:spcBef>
                <a:spcPts val="480"/>
              </a:spcBef>
            </a:pP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®.no.requiere.un.interruptor.principal..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 marL="708025">
              <a:spcBef>
                <a:spcPts val="819"/>
              </a:spcBef>
              <a:tabLst>
                <a:tab pos="2473325" algn="l"/>
              </a:tabLst>
            </a:pPr>
            <a:r>
              <a:rPr sz="3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+	=</a:t>
            </a:r>
            <a:endParaRPr sz="3600">
              <a:latin typeface="Microsoft Sans Serif"/>
              <a:cs typeface="Microsoft Sans Serif"/>
            </a:endParaRPr>
          </a:p>
        </p:txBody>
      </p:sp>
      <p:sp>
        <p:nvSpPr>
          <p:cNvPr id="1022" name="object 1022"/>
          <p:cNvSpPr txBox="1"/>
          <p:nvPr/>
        </p:nvSpPr>
        <p:spPr>
          <a:xfrm>
            <a:off x="7776381" y="7087869"/>
            <a:ext cx="7150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23" name="object 1023"/>
          <p:cNvSpPr txBox="1"/>
          <p:nvPr/>
        </p:nvSpPr>
        <p:spPr>
          <a:xfrm>
            <a:off x="9228918" y="7075168"/>
            <a:ext cx="6946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24" name="object 1024"/>
          <p:cNvSpPr txBox="1"/>
          <p:nvPr/>
        </p:nvSpPr>
        <p:spPr>
          <a:xfrm>
            <a:off x="11076147" y="7130751"/>
            <a:ext cx="1053465" cy="282129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algn="ctr">
              <a:spcBef>
                <a:spcPts val="26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600">
              <a:latin typeface="Microsoft Sans Serif"/>
              <a:cs typeface="Microsoft Sans Serif"/>
            </a:endParaRPr>
          </a:p>
          <a:p>
            <a:pPr marR="5715" algn="ctr">
              <a:spcBef>
                <a:spcPts val="229"/>
              </a:spcBef>
            </a:pP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25" name="object 1025"/>
          <p:cNvSpPr txBox="1"/>
          <p:nvPr/>
        </p:nvSpPr>
        <p:spPr>
          <a:xfrm>
            <a:off x="7958210" y="7679769"/>
            <a:ext cx="413321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Las.combinaciones.de.centros.de.carga.del.medidor.están.ganando.popularidad.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porque.tener.la.toma.del.medidor,.el.interruptor.principal.y.el.centro.de.carga.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en.una.ubicación.permite.a.los.contratistas.ahorrar.mano.de.mano.y.material.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055289" y="1970304"/>
            <a:ext cx="826769" cy="1845945"/>
            <a:chOff x="5000688" y="1970303"/>
            <a:chExt cx="826769" cy="1845945"/>
          </a:xfrm>
        </p:grpSpPr>
        <p:sp>
          <p:nvSpPr>
            <p:cNvPr id="3" name="object 3"/>
            <p:cNvSpPr/>
            <p:nvPr/>
          </p:nvSpPr>
          <p:spPr>
            <a:xfrm>
              <a:off x="5015255" y="2029840"/>
              <a:ext cx="797560" cy="1772920"/>
            </a:xfrm>
            <a:custGeom>
              <a:avLst/>
              <a:gdLst/>
              <a:ahLst/>
              <a:cxnLst/>
              <a:rect l="l" t="t" r="r" b="b"/>
              <a:pathLst>
                <a:path w="797560" h="1772920">
                  <a:moveTo>
                    <a:pt x="797471" y="0"/>
                  </a:moveTo>
                  <a:lnTo>
                    <a:pt x="0" y="0"/>
                  </a:lnTo>
                  <a:lnTo>
                    <a:pt x="0" y="1772792"/>
                  </a:lnTo>
                  <a:lnTo>
                    <a:pt x="797471" y="1772792"/>
                  </a:lnTo>
                  <a:lnTo>
                    <a:pt x="79747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012944" y="2029459"/>
              <a:ext cx="802640" cy="1775460"/>
            </a:xfrm>
            <a:custGeom>
              <a:avLst/>
              <a:gdLst/>
              <a:ahLst/>
              <a:cxnLst/>
              <a:rect l="l" t="t" r="r" b="b"/>
              <a:pathLst>
                <a:path w="802639" h="1775460">
                  <a:moveTo>
                    <a:pt x="802017" y="0"/>
                  </a:moveTo>
                  <a:lnTo>
                    <a:pt x="797445" y="0"/>
                  </a:lnTo>
                  <a:lnTo>
                    <a:pt x="797445" y="1770380"/>
                  </a:lnTo>
                  <a:lnTo>
                    <a:pt x="4572" y="1770380"/>
                  </a:lnTo>
                  <a:lnTo>
                    <a:pt x="4572" y="0"/>
                  </a:lnTo>
                  <a:lnTo>
                    <a:pt x="0" y="0"/>
                  </a:lnTo>
                  <a:lnTo>
                    <a:pt x="0" y="1770380"/>
                  </a:lnTo>
                  <a:lnTo>
                    <a:pt x="0" y="1775460"/>
                  </a:lnTo>
                  <a:lnTo>
                    <a:pt x="802017" y="1775460"/>
                  </a:lnTo>
                  <a:lnTo>
                    <a:pt x="802017" y="1770380"/>
                  </a:lnTo>
                  <a:lnTo>
                    <a:pt x="8020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033429" y="2005952"/>
              <a:ext cx="760730" cy="1755139"/>
            </a:xfrm>
            <a:custGeom>
              <a:avLst/>
              <a:gdLst/>
              <a:ahLst/>
              <a:cxnLst/>
              <a:rect l="l" t="t" r="r" b="b"/>
              <a:pathLst>
                <a:path w="760729" h="1755139">
                  <a:moveTo>
                    <a:pt x="760209" y="0"/>
                  </a:moveTo>
                  <a:lnTo>
                    <a:pt x="0" y="0"/>
                  </a:lnTo>
                  <a:lnTo>
                    <a:pt x="0" y="1754962"/>
                  </a:lnTo>
                  <a:lnTo>
                    <a:pt x="760209" y="1754962"/>
                  </a:lnTo>
                  <a:lnTo>
                    <a:pt x="76020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031105" y="2004059"/>
              <a:ext cx="765175" cy="1758950"/>
            </a:xfrm>
            <a:custGeom>
              <a:avLst/>
              <a:gdLst/>
              <a:ahLst/>
              <a:cxnLst/>
              <a:rect l="l" t="t" r="r" b="b"/>
              <a:pathLst>
                <a:path w="765175" h="1758950">
                  <a:moveTo>
                    <a:pt x="516102" y="462521"/>
                  </a:moveTo>
                  <a:lnTo>
                    <a:pt x="249326" y="462521"/>
                  </a:lnTo>
                  <a:lnTo>
                    <a:pt x="249326" y="477329"/>
                  </a:lnTo>
                  <a:lnTo>
                    <a:pt x="249326" y="548805"/>
                  </a:lnTo>
                  <a:lnTo>
                    <a:pt x="249326" y="723125"/>
                  </a:lnTo>
                  <a:lnTo>
                    <a:pt x="516102" y="723125"/>
                  </a:lnTo>
                  <a:lnTo>
                    <a:pt x="516102" y="548805"/>
                  </a:lnTo>
                  <a:lnTo>
                    <a:pt x="516102" y="477329"/>
                  </a:lnTo>
                  <a:lnTo>
                    <a:pt x="516102" y="462521"/>
                  </a:lnTo>
                  <a:close/>
                </a:path>
                <a:path w="765175" h="1758950">
                  <a:moveTo>
                    <a:pt x="764857" y="1270"/>
                  </a:moveTo>
                  <a:lnTo>
                    <a:pt x="764362" y="1270"/>
                  </a:lnTo>
                  <a:lnTo>
                    <a:pt x="764362" y="0"/>
                  </a:lnTo>
                  <a:lnTo>
                    <a:pt x="760285" y="0"/>
                  </a:lnTo>
                  <a:lnTo>
                    <a:pt x="760285" y="3810"/>
                  </a:lnTo>
                  <a:lnTo>
                    <a:pt x="760285" y="1755140"/>
                  </a:lnTo>
                  <a:lnTo>
                    <a:pt x="4572" y="1755140"/>
                  </a:lnTo>
                  <a:lnTo>
                    <a:pt x="4572" y="3810"/>
                  </a:lnTo>
                  <a:lnTo>
                    <a:pt x="760285" y="3810"/>
                  </a:lnTo>
                  <a:lnTo>
                    <a:pt x="760285" y="0"/>
                  </a:lnTo>
                  <a:lnTo>
                    <a:pt x="495" y="0"/>
                  </a:lnTo>
                  <a:lnTo>
                    <a:pt x="495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1755140"/>
                  </a:lnTo>
                  <a:lnTo>
                    <a:pt x="0" y="1756410"/>
                  </a:lnTo>
                  <a:lnTo>
                    <a:pt x="342" y="1756410"/>
                  </a:lnTo>
                  <a:lnTo>
                    <a:pt x="342" y="1758950"/>
                  </a:lnTo>
                  <a:lnTo>
                    <a:pt x="764501" y="1758950"/>
                  </a:lnTo>
                  <a:lnTo>
                    <a:pt x="764501" y="1756841"/>
                  </a:lnTo>
                  <a:lnTo>
                    <a:pt x="764857" y="1756841"/>
                  </a:lnTo>
                  <a:lnTo>
                    <a:pt x="764857" y="1755140"/>
                  </a:lnTo>
                  <a:lnTo>
                    <a:pt x="764857" y="1754555"/>
                  </a:lnTo>
                  <a:lnTo>
                    <a:pt x="764857" y="3810"/>
                  </a:lnTo>
                  <a:lnTo>
                    <a:pt x="764857" y="1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95633" y="2357119"/>
              <a:ext cx="232359" cy="379729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023485" y="3755542"/>
              <a:ext cx="789305" cy="41275"/>
            </a:xfrm>
            <a:custGeom>
              <a:avLst/>
              <a:gdLst/>
              <a:ahLst/>
              <a:cxnLst/>
              <a:rect l="l" t="t" r="r" b="b"/>
              <a:pathLst>
                <a:path w="789304" h="41275">
                  <a:moveTo>
                    <a:pt x="764006" y="0"/>
                  </a:moveTo>
                  <a:lnTo>
                    <a:pt x="0" y="0"/>
                  </a:lnTo>
                  <a:lnTo>
                    <a:pt x="0" y="40881"/>
                  </a:lnTo>
                  <a:lnTo>
                    <a:pt x="789190" y="40881"/>
                  </a:lnTo>
                  <a:lnTo>
                    <a:pt x="764006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013071" y="2028189"/>
              <a:ext cx="803910" cy="1771014"/>
            </a:xfrm>
            <a:custGeom>
              <a:avLst/>
              <a:gdLst/>
              <a:ahLst/>
              <a:cxnLst/>
              <a:rect l="l" t="t" r="r" b="b"/>
              <a:pathLst>
                <a:path w="803910" h="1771014">
                  <a:moveTo>
                    <a:pt x="30721" y="0"/>
                  </a:moveTo>
                  <a:lnTo>
                    <a:pt x="26403" y="0"/>
                  </a:lnTo>
                  <a:lnTo>
                    <a:pt x="26403" y="3810"/>
                  </a:lnTo>
                  <a:lnTo>
                    <a:pt x="26403" y="1525270"/>
                  </a:lnTo>
                  <a:lnTo>
                    <a:pt x="4318" y="1525270"/>
                  </a:lnTo>
                  <a:lnTo>
                    <a:pt x="4318" y="3810"/>
                  </a:lnTo>
                  <a:lnTo>
                    <a:pt x="26403" y="3810"/>
                  </a:lnTo>
                  <a:lnTo>
                    <a:pt x="26403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525270"/>
                  </a:lnTo>
                  <a:lnTo>
                    <a:pt x="0" y="1527810"/>
                  </a:lnTo>
                  <a:lnTo>
                    <a:pt x="0" y="1529080"/>
                  </a:lnTo>
                  <a:lnTo>
                    <a:pt x="30721" y="1529080"/>
                  </a:lnTo>
                  <a:lnTo>
                    <a:pt x="30721" y="1527810"/>
                  </a:lnTo>
                  <a:lnTo>
                    <a:pt x="28562" y="1527810"/>
                  </a:lnTo>
                  <a:lnTo>
                    <a:pt x="28562" y="1527187"/>
                  </a:lnTo>
                  <a:lnTo>
                    <a:pt x="30721" y="1527187"/>
                  </a:lnTo>
                  <a:lnTo>
                    <a:pt x="30721" y="1525270"/>
                  </a:lnTo>
                  <a:lnTo>
                    <a:pt x="30721" y="1525016"/>
                  </a:lnTo>
                  <a:lnTo>
                    <a:pt x="30721" y="3810"/>
                  </a:lnTo>
                  <a:lnTo>
                    <a:pt x="30721" y="0"/>
                  </a:lnTo>
                  <a:close/>
                </a:path>
                <a:path w="803910" h="1771014">
                  <a:moveTo>
                    <a:pt x="407974" y="1749513"/>
                  </a:moveTo>
                  <a:lnTo>
                    <a:pt x="407174" y="1748459"/>
                  </a:lnTo>
                  <a:lnTo>
                    <a:pt x="404799" y="1746567"/>
                  </a:lnTo>
                  <a:lnTo>
                    <a:pt x="404799" y="1750885"/>
                  </a:lnTo>
                  <a:lnTo>
                    <a:pt x="404202" y="1751634"/>
                  </a:lnTo>
                  <a:lnTo>
                    <a:pt x="365937" y="1758632"/>
                  </a:lnTo>
                  <a:lnTo>
                    <a:pt x="370992" y="1758162"/>
                  </a:lnTo>
                  <a:lnTo>
                    <a:pt x="377139" y="1757299"/>
                  </a:lnTo>
                  <a:lnTo>
                    <a:pt x="390436" y="1750758"/>
                  </a:lnTo>
                  <a:lnTo>
                    <a:pt x="390398" y="1749679"/>
                  </a:lnTo>
                  <a:lnTo>
                    <a:pt x="389763" y="1748853"/>
                  </a:lnTo>
                  <a:lnTo>
                    <a:pt x="387286" y="1746910"/>
                  </a:lnTo>
                  <a:lnTo>
                    <a:pt x="387286" y="1750758"/>
                  </a:lnTo>
                  <a:lnTo>
                    <a:pt x="387286" y="1750999"/>
                  </a:lnTo>
                  <a:lnTo>
                    <a:pt x="386016" y="1751850"/>
                  </a:lnTo>
                  <a:lnTo>
                    <a:pt x="347967" y="1756168"/>
                  </a:lnTo>
                  <a:lnTo>
                    <a:pt x="339763" y="1756029"/>
                  </a:lnTo>
                  <a:lnTo>
                    <a:pt x="308851" y="1750999"/>
                  </a:lnTo>
                  <a:lnTo>
                    <a:pt x="308660" y="1750809"/>
                  </a:lnTo>
                  <a:lnTo>
                    <a:pt x="308622" y="1750999"/>
                  </a:lnTo>
                  <a:lnTo>
                    <a:pt x="308622" y="1750758"/>
                  </a:lnTo>
                  <a:lnTo>
                    <a:pt x="347967" y="1745589"/>
                  </a:lnTo>
                  <a:lnTo>
                    <a:pt x="356146" y="1745729"/>
                  </a:lnTo>
                  <a:lnTo>
                    <a:pt x="387235" y="1750961"/>
                  </a:lnTo>
                  <a:lnTo>
                    <a:pt x="387286" y="1750758"/>
                  </a:lnTo>
                  <a:lnTo>
                    <a:pt x="387286" y="1746910"/>
                  </a:lnTo>
                  <a:lnTo>
                    <a:pt x="386461" y="1746250"/>
                  </a:lnTo>
                  <a:lnTo>
                    <a:pt x="383679" y="1745589"/>
                  </a:lnTo>
                  <a:lnTo>
                    <a:pt x="381393" y="1745043"/>
                  </a:lnTo>
                  <a:lnTo>
                    <a:pt x="374192" y="1743989"/>
                  </a:lnTo>
                  <a:lnTo>
                    <a:pt x="368465" y="1743329"/>
                  </a:lnTo>
                  <a:lnTo>
                    <a:pt x="367093" y="1743227"/>
                  </a:lnTo>
                  <a:lnTo>
                    <a:pt x="370586" y="1743405"/>
                  </a:lnTo>
                  <a:lnTo>
                    <a:pt x="404799" y="1750885"/>
                  </a:lnTo>
                  <a:lnTo>
                    <a:pt x="404799" y="1746567"/>
                  </a:lnTo>
                  <a:lnTo>
                    <a:pt x="402831" y="1744992"/>
                  </a:lnTo>
                  <a:lnTo>
                    <a:pt x="395579" y="1743189"/>
                  </a:lnTo>
                  <a:lnTo>
                    <a:pt x="391693" y="1742630"/>
                  </a:lnTo>
                  <a:lnTo>
                    <a:pt x="385343" y="1741716"/>
                  </a:lnTo>
                  <a:lnTo>
                    <a:pt x="377190" y="1740776"/>
                  </a:lnTo>
                  <a:lnTo>
                    <a:pt x="368147" y="1740065"/>
                  </a:lnTo>
                  <a:lnTo>
                    <a:pt x="358355" y="1739620"/>
                  </a:lnTo>
                  <a:lnTo>
                    <a:pt x="347967" y="1739455"/>
                  </a:lnTo>
                  <a:lnTo>
                    <a:pt x="336130" y="1739658"/>
                  </a:lnTo>
                  <a:lnTo>
                    <a:pt x="329933" y="1739988"/>
                  </a:lnTo>
                  <a:lnTo>
                    <a:pt x="329933" y="1743151"/>
                  </a:lnTo>
                  <a:lnTo>
                    <a:pt x="324904" y="1743595"/>
                  </a:lnTo>
                  <a:lnTo>
                    <a:pt x="305498" y="1749679"/>
                  </a:lnTo>
                  <a:lnTo>
                    <a:pt x="305498" y="1752079"/>
                  </a:lnTo>
                  <a:lnTo>
                    <a:pt x="328803" y="1758543"/>
                  </a:lnTo>
                  <a:lnTo>
                    <a:pt x="325323" y="1758353"/>
                  </a:lnTo>
                  <a:lnTo>
                    <a:pt x="291122" y="1750885"/>
                  </a:lnTo>
                  <a:lnTo>
                    <a:pt x="291731" y="1750123"/>
                  </a:lnTo>
                  <a:lnTo>
                    <a:pt x="329933" y="1743151"/>
                  </a:lnTo>
                  <a:lnTo>
                    <a:pt x="329933" y="1739988"/>
                  </a:lnTo>
                  <a:lnTo>
                    <a:pt x="291973" y="1746211"/>
                  </a:lnTo>
                  <a:lnTo>
                    <a:pt x="287959" y="1749513"/>
                  </a:lnTo>
                  <a:lnTo>
                    <a:pt x="287959" y="1752244"/>
                  </a:lnTo>
                  <a:lnTo>
                    <a:pt x="327774" y="1761705"/>
                  </a:lnTo>
                  <a:lnTo>
                    <a:pt x="347967" y="1762290"/>
                  </a:lnTo>
                  <a:lnTo>
                    <a:pt x="359791" y="1762099"/>
                  </a:lnTo>
                  <a:lnTo>
                    <a:pt x="370814" y="1761515"/>
                  </a:lnTo>
                  <a:lnTo>
                    <a:pt x="380809" y="1760613"/>
                  </a:lnTo>
                  <a:lnTo>
                    <a:pt x="389547" y="1759394"/>
                  </a:lnTo>
                  <a:lnTo>
                    <a:pt x="391198" y="1759115"/>
                  </a:lnTo>
                  <a:lnTo>
                    <a:pt x="394893" y="1758492"/>
                  </a:lnTo>
                  <a:lnTo>
                    <a:pt x="407974" y="1752244"/>
                  </a:lnTo>
                  <a:lnTo>
                    <a:pt x="407974" y="1749513"/>
                  </a:lnTo>
                  <a:close/>
                </a:path>
                <a:path w="803910" h="1771014">
                  <a:moveTo>
                    <a:pt x="803478" y="1770392"/>
                  </a:moveTo>
                  <a:lnTo>
                    <a:pt x="802144" y="1768233"/>
                  </a:lnTo>
                  <a:lnTo>
                    <a:pt x="795743" y="1757857"/>
                  </a:lnTo>
                  <a:lnTo>
                    <a:pt x="795743" y="1766074"/>
                  </a:lnTo>
                  <a:lnTo>
                    <a:pt x="367728" y="1766074"/>
                  </a:lnTo>
                  <a:lnTo>
                    <a:pt x="380555" y="1765401"/>
                  </a:lnTo>
                  <a:lnTo>
                    <a:pt x="394792" y="1764106"/>
                  </a:lnTo>
                  <a:lnTo>
                    <a:pt x="400291" y="1763331"/>
                  </a:lnTo>
                  <a:lnTo>
                    <a:pt x="407238" y="1762366"/>
                  </a:lnTo>
                  <a:lnTo>
                    <a:pt x="414858" y="1761083"/>
                  </a:lnTo>
                  <a:lnTo>
                    <a:pt x="432993" y="1752536"/>
                  </a:lnTo>
                  <a:lnTo>
                    <a:pt x="432993" y="1749221"/>
                  </a:lnTo>
                  <a:lnTo>
                    <a:pt x="432028" y="1747888"/>
                  </a:lnTo>
                  <a:lnTo>
                    <a:pt x="430733" y="1746821"/>
                  </a:lnTo>
                  <a:lnTo>
                    <a:pt x="430034" y="1746427"/>
                  </a:lnTo>
                  <a:lnTo>
                    <a:pt x="430034" y="1750364"/>
                  </a:lnTo>
                  <a:lnTo>
                    <a:pt x="429831" y="1750885"/>
                  </a:lnTo>
                  <a:lnTo>
                    <a:pt x="372681" y="1762709"/>
                  </a:lnTo>
                  <a:lnTo>
                    <a:pt x="347967" y="1763331"/>
                  </a:lnTo>
                  <a:lnTo>
                    <a:pt x="331190" y="1763052"/>
                  </a:lnTo>
                  <a:lnTo>
                    <a:pt x="289191" y="1759242"/>
                  </a:lnTo>
                  <a:lnTo>
                    <a:pt x="271627" y="1754873"/>
                  </a:lnTo>
                  <a:lnTo>
                    <a:pt x="267474" y="1753298"/>
                  </a:lnTo>
                  <a:lnTo>
                    <a:pt x="265874" y="1751406"/>
                  </a:lnTo>
                  <a:lnTo>
                    <a:pt x="266077" y="1750885"/>
                  </a:lnTo>
                  <a:lnTo>
                    <a:pt x="265874" y="1750364"/>
                  </a:lnTo>
                  <a:lnTo>
                    <a:pt x="323215" y="1739061"/>
                  </a:lnTo>
                  <a:lnTo>
                    <a:pt x="347967" y="1738426"/>
                  </a:lnTo>
                  <a:lnTo>
                    <a:pt x="364718" y="1738718"/>
                  </a:lnTo>
                  <a:lnTo>
                    <a:pt x="406717" y="1742516"/>
                  </a:lnTo>
                  <a:lnTo>
                    <a:pt x="424268" y="1746897"/>
                  </a:lnTo>
                  <a:lnTo>
                    <a:pt x="428434" y="1748459"/>
                  </a:lnTo>
                  <a:lnTo>
                    <a:pt x="430034" y="1750364"/>
                  </a:lnTo>
                  <a:lnTo>
                    <a:pt x="430034" y="1746427"/>
                  </a:lnTo>
                  <a:lnTo>
                    <a:pt x="400824" y="1738426"/>
                  </a:lnTo>
                  <a:lnTo>
                    <a:pt x="389648" y="1737131"/>
                  </a:lnTo>
                  <a:lnTo>
                    <a:pt x="376745" y="1736115"/>
                  </a:lnTo>
                  <a:lnTo>
                    <a:pt x="362775" y="1735480"/>
                  </a:lnTo>
                  <a:lnTo>
                    <a:pt x="347967" y="1735251"/>
                  </a:lnTo>
                  <a:lnTo>
                    <a:pt x="331076" y="1735543"/>
                  </a:lnTo>
                  <a:lnTo>
                    <a:pt x="288671" y="1739392"/>
                  </a:lnTo>
                  <a:lnTo>
                    <a:pt x="262902" y="1749221"/>
                  </a:lnTo>
                  <a:lnTo>
                    <a:pt x="262902" y="1752536"/>
                  </a:lnTo>
                  <a:lnTo>
                    <a:pt x="306247" y="1764639"/>
                  </a:lnTo>
                  <a:lnTo>
                    <a:pt x="328371" y="1766074"/>
                  </a:lnTo>
                  <a:lnTo>
                    <a:pt x="12573" y="1766074"/>
                  </a:lnTo>
                  <a:lnTo>
                    <a:pt x="12573" y="1729511"/>
                  </a:lnTo>
                  <a:lnTo>
                    <a:pt x="773214" y="1729511"/>
                  </a:lnTo>
                  <a:lnTo>
                    <a:pt x="795743" y="1766074"/>
                  </a:lnTo>
                  <a:lnTo>
                    <a:pt x="795743" y="1757857"/>
                  </a:lnTo>
                  <a:lnTo>
                    <a:pt x="778281" y="1729511"/>
                  </a:lnTo>
                  <a:lnTo>
                    <a:pt x="775627" y="1725193"/>
                  </a:lnTo>
                  <a:lnTo>
                    <a:pt x="8255" y="1725193"/>
                  </a:lnTo>
                  <a:lnTo>
                    <a:pt x="8255" y="1770392"/>
                  </a:lnTo>
                  <a:lnTo>
                    <a:pt x="10414" y="1770392"/>
                  </a:lnTo>
                  <a:lnTo>
                    <a:pt x="803478" y="17703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018024" y="2029853"/>
              <a:ext cx="4445" cy="1766570"/>
            </a:xfrm>
            <a:custGeom>
              <a:avLst/>
              <a:gdLst/>
              <a:ahLst/>
              <a:cxnLst/>
              <a:rect l="l" t="t" r="r" b="b"/>
              <a:pathLst>
                <a:path w="4445" h="1766570">
                  <a:moveTo>
                    <a:pt x="4317" y="0"/>
                  </a:moveTo>
                  <a:lnTo>
                    <a:pt x="0" y="0"/>
                  </a:lnTo>
                  <a:lnTo>
                    <a:pt x="0" y="1766569"/>
                  </a:lnTo>
                  <a:lnTo>
                    <a:pt x="4317" y="1766569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784088" y="2027694"/>
              <a:ext cx="31115" cy="1783080"/>
            </a:xfrm>
            <a:custGeom>
              <a:avLst/>
              <a:gdLst/>
              <a:ahLst/>
              <a:cxnLst/>
              <a:rect l="l" t="t" r="r" b="b"/>
              <a:pathLst>
                <a:path w="31114" h="1783079">
                  <a:moveTo>
                    <a:pt x="4013" y="1729638"/>
                  </a:moveTo>
                  <a:lnTo>
                    <a:pt x="304" y="1731860"/>
                  </a:lnTo>
                  <a:lnTo>
                    <a:pt x="30746" y="1782724"/>
                  </a:lnTo>
                  <a:lnTo>
                    <a:pt x="30746" y="1767103"/>
                  </a:lnTo>
                  <a:lnTo>
                    <a:pt x="26428" y="1767103"/>
                  </a:lnTo>
                  <a:lnTo>
                    <a:pt x="4681" y="1730756"/>
                  </a:lnTo>
                  <a:lnTo>
                    <a:pt x="4317" y="1730756"/>
                  </a:lnTo>
                  <a:lnTo>
                    <a:pt x="4317" y="1730147"/>
                  </a:lnTo>
                  <a:lnTo>
                    <a:pt x="4013" y="1729638"/>
                  </a:lnTo>
                  <a:close/>
                </a:path>
                <a:path w="31114" h="1783079">
                  <a:moveTo>
                    <a:pt x="30746" y="4318"/>
                  </a:moveTo>
                  <a:lnTo>
                    <a:pt x="26428" y="4318"/>
                  </a:lnTo>
                  <a:lnTo>
                    <a:pt x="26428" y="1767103"/>
                  </a:lnTo>
                  <a:lnTo>
                    <a:pt x="30746" y="1767103"/>
                  </a:lnTo>
                  <a:lnTo>
                    <a:pt x="30746" y="4318"/>
                  </a:lnTo>
                  <a:close/>
                </a:path>
                <a:path w="31114" h="1783079">
                  <a:moveTo>
                    <a:pt x="30746" y="0"/>
                  </a:moveTo>
                  <a:lnTo>
                    <a:pt x="0" y="0"/>
                  </a:lnTo>
                  <a:lnTo>
                    <a:pt x="0" y="1731352"/>
                  </a:lnTo>
                  <a:lnTo>
                    <a:pt x="304" y="1731860"/>
                  </a:lnTo>
                  <a:lnTo>
                    <a:pt x="4013" y="1729638"/>
                  </a:lnTo>
                  <a:lnTo>
                    <a:pt x="4317" y="1729638"/>
                  </a:lnTo>
                  <a:lnTo>
                    <a:pt x="4317" y="4318"/>
                  </a:lnTo>
                  <a:lnTo>
                    <a:pt x="30746" y="4318"/>
                  </a:lnTo>
                  <a:lnTo>
                    <a:pt x="30746" y="0"/>
                  </a:lnTo>
                  <a:close/>
                </a:path>
                <a:path w="31114" h="1783079">
                  <a:moveTo>
                    <a:pt x="4317" y="1730147"/>
                  </a:moveTo>
                  <a:lnTo>
                    <a:pt x="4317" y="1730756"/>
                  </a:lnTo>
                  <a:lnTo>
                    <a:pt x="4681" y="1730756"/>
                  </a:lnTo>
                  <a:lnTo>
                    <a:pt x="4317" y="1730147"/>
                  </a:lnTo>
                  <a:close/>
                </a:path>
                <a:path w="31114" h="1783079">
                  <a:moveTo>
                    <a:pt x="4317" y="1729638"/>
                  </a:moveTo>
                  <a:lnTo>
                    <a:pt x="4013" y="1729638"/>
                  </a:lnTo>
                  <a:lnTo>
                    <a:pt x="4317" y="1730147"/>
                  </a:lnTo>
                  <a:lnTo>
                    <a:pt x="4317" y="17296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746382" y="2599003"/>
              <a:ext cx="27940" cy="863600"/>
            </a:xfrm>
            <a:custGeom>
              <a:avLst/>
              <a:gdLst/>
              <a:ahLst/>
              <a:cxnLst/>
              <a:rect l="l" t="t" r="r" b="b"/>
              <a:pathLst>
                <a:path w="27939" h="863600">
                  <a:moveTo>
                    <a:pt x="27647" y="216712"/>
                  </a:moveTo>
                  <a:lnTo>
                    <a:pt x="0" y="216712"/>
                  </a:lnTo>
                  <a:lnTo>
                    <a:pt x="0" y="863346"/>
                  </a:lnTo>
                  <a:lnTo>
                    <a:pt x="27647" y="863346"/>
                  </a:lnTo>
                  <a:lnTo>
                    <a:pt x="27647" y="216712"/>
                  </a:lnTo>
                  <a:close/>
                </a:path>
                <a:path w="27939" h="863600">
                  <a:moveTo>
                    <a:pt x="27647" y="0"/>
                  </a:moveTo>
                  <a:lnTo>
                    <a:pt x="0" y="0"/>
                  </a:lnTo>
                  <a:lnTo>
                    <a:pt x="0" y="155638"/>
                  </a:lnTo>
                  <a:lnTo>
                    <a:pt x="27647" y="155638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746382" y="2599003"/>
              <a:ext cx="27940" cy="863600"/>
            </a:xfrm>
            <a:custGeom>
              <a:avLst/>
              <a:gdLst/>
              <a:ahLst/>
              <a:cxnLst/>
              <a:rect l="l" t="t" r="r" b="b"/>
              <a:pathLst>
                <a:path w="27939" h="863600">
                  <a:moveTo>
                    <a:pt x="27647" y="216712"/>
                  </a:moveTo>
                  <a:lnTo>
                    <a:pt x="0" y="216712"/>
                  </a:lnTo>
                  <a:lnTo>
                    <a:pt x="0" y="863346"/>
                  </a:lnTo>
                  <a:lnTo>
                    <a:pt x="27647" y="863346"/>
                  </a:lnTo>
                  <a:lnTo>
                    <a:pt x="27647" y="216712"/>
                  </a:lnTo>
                  <a:close/>
                </a:path>
                <a:path w="27939" h="863600">
                  <a:moveTo>
                    <a:pt x="27647" y="0"/>
                  </a:moveTo>
                  <a:lnTo>
                    <a:pt x="0" y="0"/>
                  </a:lnTo>
                  <a:lnTo>
                    <a:pt x="0" y="155638"/>
                  </a:lnTo>
                  <a:lnTo>
                    <a:pt x="27647" y="155638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744223" y="2597149"/>
              <a:ext cx="32384" cy="867410"/>
            </a:xfrm>
            <a:custGeom>
              <a:avLst/>
              <a:gdLst/>
              <a:ahLst/>
              <a:cxnLst/>
              <a:rect l="l" t="t" r="r" b="b"/>
              <a:pathLst>
                <a:path w="32385" h="867410">
                  <a:moveTo>
                    <a:pt x="31965" y="218567"/>
                  </a:moveTo>
                  <a:lnTo>
                    <a:pt x="27647" y="218567"/>
                  </a:lnTo>
                  <a:lnTo>
                    <a:pt x="27647" y="863600"/>
                  </a:lnTo>
                  <a:lnTo>
                    <a:pt x="4318" y="863600"/>
                  </a:lnTo>
                  <a:lnTo>
                    <a:pt x="4318" y="218567"/>
                  </a:lnTo>
                  <a:lnTo>
                    <a:pt x="0" y="218567"/>
                  </a:lnTo>
                  <a:lnTo>
                    <a:pt x="0" y="863600"/>
                  </a:lnTo>
                  <a:lnTo>
                    <a:pt x="0" y="867410"/>
                  </a:lnTo>
                  <a:lnTo>
                    <a:pt x="2159" y="867410"/>
                  </a:lnTo>
                  <a:lnTo>
                    <a:pt x="31965" y="867410"/>
                  </a:lnTo>
                  <a:lnTo>
                    <a:pt x="31965" y="864870"/>
                  </a:lnTo>
                  <a:lnTo>
                    <a:pt x="31965" y="863600"/>
                  </a:lnTo>
                  <a:lnTo>
                    <a:pt x="31965" y="218567"/>
                  </a:lnTo>
                  <a:close/>
                </a:path>
                <a:path w="32385" h="867410">
                  <a:moveTo>
                    <a:pt x="3196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157492"/>
                  </a:lnTo>
                  <a:lnTo>
                    <a:pt x="4318" y="157492"/>
                  </a:lnTo>
                  <a:lnTo>
                    <a:pt x="4318" y="3810"/>
                  </a:lnTo>
                  <a:lnTo>
                    <a:pt x="27647" y="3810"/>
                  </a:lnTo>
                  <a:lnTo>
                    <a:pt x="27647" y="157492"/>
                  </a:lnTo>
                  <a:lnTo>
                    <a:pt x="31965" y="157492"/>
                  </a:lnTo>
                  <a:lnTo>
                    <a:pt x="31965" y="3810"/>
                  </a:lnTo>
                  <a:lnTo>
                    <a:pt x="319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740273" y="2692831"/>
              <a:ext cx="45085" cy="55244"/>
            </a:xfrm>
            <a:custGeom>
              <a:avLst/>
              <a:gdLst/>
              <a:ahLst/>
              <a:cxnLst/>
              <a:rect l="l" t="t" r="r" b="b"/>
              <a:pathLst>
                <a:path w="45085" h="55244">
                  <a:moveTo>
                    <a:pt x="44894" y="0"/>
                  </a:moveTo>
                  <a:lnTo>
                    <a:pt x="0" y="0"/>
                  </a:lnTo>
                  <a:lnTo>
                    <a:pt x="0" y="54978"/>
                  </a:lnTo>
                  <a:lnTo>
                    <a:pt x="44894" y="54978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740273" y="2692831"/>
              <a:ext cx="45085" cy="55244"/>
            </a:xfrm>
            <a:custGeom>
              <a:avLst/>
              <a:gdLst/>
              <a:ahLst/>
              <a:cxnLst/>
              <a:rect l="l" t="t" r="r" b="b"/>
              <a:pathLst>
                <a:path w="45085" h="55244">
                  <a:moveTo>
                    <a:pt x="44894" y="0"/>
                  </a:moveTo>
                  <a:lnTo>
                    <a:pt x="0" y="0"/>
                  </a:lnTo>
                  <a:lnTo>
                    <a:pt x="0" y="54978"/>
                  </a:lnTo>
                  <a:lnTo>
                    <a:pt x="44894" y="54978"/>
                  </a:lnTo>
                  <a:lnTo>
                    <a:pt x="4489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738114" y="2690672"/>
              <a:ext cx="49530" cy="59690"/>
            </a:xfrm>
            <a:custGeom>
              <a:avLst/>
              <a:gdLst/>
              <a:ahLst/>
              <a:cxnLst/>
              <a:rect l="l" t="t" r="r" b="b"/>
              <a:pathLst>
                <a:path w="49529" h="59689">
                  <a:moveTo>
                    <a:pt x="49212" y="0"/>
                  </a:moveTo>
                  <a:lnTo>
                    <a:pt x="0" y="0"/>
                  </a:lnTo>
                  <a:lnTo>
                    <a:pt x="0" y="59296"/>
                  </a:lnTo>
                  <a:lnTo>
                    <a:pt x="49212" y="59296"/>
                  </a:lnTo>
                  <a:lnTo>
                    <a:pt x="49212" y="54978"/>
                  </a:lnTo>
                  <a:lnTo>
                    <a:pt x="4318" y="54978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49212" y="2158"/>
                  </a:lnTo>
                  <a:lnTo>
                    <a:pt x="49212" y="0"/>
                  </a:lnTo>
                  <a:close/>
                </a:path>
                <a:path w="49529" h="59689">
                  <a:moveTo>
                    <a:pt x="49212" y="2158"/>
                  </a:moveTo>
                  <a:lnTo>
                    <a:pt x="4318" y="2158"/>
                  </a:lnTo>
                  <a:lnTo>
                    <a:pt x="4318" y="4317"/>
                  </a:lnTo>
                  <a:lnTo>
                    <a:pt x="44894" y="4317"/>
                  </a:lnTo>
                  <a:lnTo>
                    <a:pt x="44894" y="54978"/>
                  </a:lnTo>
                  <a:lnTo>
                    <a:pt x="49212" y="54978"/>
                  </a:lnTo>
                  <a:lnTo>
                    <a:pt x="49212" y="2158"/>
                  </a:lnTo>
                  <a:close/>
                </a:path>
                <a:path w="49529" h="59689">
                  <a:moveTo>
                    <a:pt x="4318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746838" y="2703842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311" y="0"/>
                  </a:moveTo>
                  <a:lnTo>
                    <a:pt x="7277" y="0"/>
                  </a:lnTo>
                  <a:lnTo>
                    <a:pt x="0" y="7302"/>
                  </a:lnTo>
                  <a:lnTo>
                    <a:pt x="0" y="25323"/>
                  </a:lnTo>
                  <a:lnTo>
                    <a:pt x="7277" y="32626"/>
                  </a:lnTo>
                  <a:lnTo>
                    <a:pt x="25311" y="32626"/>
                  </a:lnTo>
                  <a:lnTo>
                    <a:pt x="32588" y="25323"/>
                  </a:lnTo>
                  <a:lnTo>
                    <a:pt x="32588" y="16319"/>
                  </a:lnTo>
                  <a:lnTo>
                    <a:pt x="32588" y="7302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744679" y="270168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53" y="0"/>
                  </a:moveTo>
                  <a:lnTo>
                    <a:pt x="11263" y="1456"/>
                  </a:lnTo>
                  <a:lnTo>
                    <a:pt x="5402" y="5414"/>
                  </a:lnTo>
                  <a:lnTo>
                    <a:pt x="1452" y="11285"/>
                  </a:lnTo>
                  <a:lnTo>
                    <a:pt x="0" y="18478"/>
                  </a:lnTo>
                  <a:lnTo>
                    <a:pt x="1452" y="25666"/>
                  </a:lnTo>
                  <a:lnTo>
                    <a:pt x="5402" y="31535"/>
                  </a:lnTo>
                  <a:lnTo>
                    <a:pt x="11263" y="35493"/>
                  </a:lnTo>
                  <a:lnTo>
                    <a:pt x="18453" y="36944"/>
                  </a:lnTo>
                  <a:lnTo>
                    <a:pt x="25642" y="35493"/>
                  </a:lnTo>
                  <a:lnTo>
                    <a:pt x="29907" y="32613"/>
                  </a:lnTo>
                  <a:lnTo>
                    <a:pt x="10629" y="32613"/>
                  </a:lnTo>
                  <a:lnTo>
                    <a:pt x="4318" y="26301"/>
                  </a:lnTo>
                  <a:lnTo>
                    <a:pt x="4318" y="10642"/>
                  </a:lnTo>
                  <a:lnTo>
                    <a:pt x="10629" y="4318"/>
                  </a:lnTo>
                  <a:lnTo>
                    <a:pt x="29879" y="4318"/>
                  </a:lnTo>
                  <a:lnTo>
                    <a:pt x="25642" y="1456"/>
                  </a:lnTo>
                  <a:lnTo>
                    <a:pt x="18453" y="0"/>
                  </a:lnTo>
                  <a:close/>
                </a:path>
                <a:path w="37464" h="37464">
                  <a:moveTo>
                    <a:pt x="29879" y="4318"/>
                  </a:moveTo>
                  <a:lnTo>
                    <a:pt x="26276" y="4318"/>
                  </a:lnTo>
                  <a:lnTo>
                    <a:pt x="32588" y="10642"/>
                  </a:lnTo>
                  <a:lnTo>
                    <a:pt x="32588" y="26301"/>
                  </a:lnTo>
                  <a:lnTo>
                    <a:pt x="26276" y="32613"/>
                  </a:lnTo>
                  <a:lnTo>
                    <a:pt x="29907" y="32613"/>
                  </a:lnTo>
                  <a:lnTo>
                    <a:pt x="31503" y="31535"/>
                  </a:lnTo>
                  <a:lnTo>
                    <a:pt x="35453" y="25666"/>
                  </a:lnTo>
                  <a:lnTo>
                    <a:pt x="36906" y="18478"/>
                  </a:lnTo>
                  <a:lnTo>
                    <a:pt x="35453" y="11285"/>
                  </a:lnTo>
                  <a:lnTo>
                    <a:pt x="31503" y="5414"/>
                  </a:lnTo>
                  <a:lnTo>
                    <a:pt x="2987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754497" y="271127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385" y="0"/>
                  </a:moveTo>
                  <a:lnTo>
                    <a:pt x="3873" y="0"/>
                  </a:lnTo>
                  <a:lnTo>
                    <a:pt x="0" y="3860"/>
                  </a:lnTo>
                  <a:lnTo>
                    <a:pt x="0" y="13385"/>
                  </a:lnTo>
                  <a:lnTo>
                    <a:pt x="3873" y="17246"/>
                  </a:lnTo>
                  <a:lnTo>
                    <a:pt x="13385" y="17246"/>
                  </a:lnTo>
                  <a:lnTo>
                    <a:pt x="17259" y="13385"/>
                  </a:lnTo>
                  <a:lnTo>
                    <a:pt x="17259" y="8610"/>
                  </a:lnTo>
                  <a:lnTo>
                    <a:pt x="17259" y="3860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752338" y="270911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738" y="0"/>
                  </a:moveTo>
                  <a:lnTo>
                    <a:pt x="4838" y="0"/>
                  </a:lnTo>
                  <a:lnTo>
                    <a:pt x="12" y="4813"/>
                  </a:lnTo>
                  <a:lnTo>
                    <a:pt x="0" y="16738"/>
                  </a:lnTo>
                  <a:lnTo>
                    <a:pt x="4838" y="21564"/>
                  </a:lnTo>
                  <a:lnTo>
                    <a:pt x="16738" y="21564"/>
                  </a:lnTo>
                  <a:lnTo>
                    <a:pt x="21056" y="17246"/>
                  </a:lnTo>
                  <a:lnTo>
                    <a:pt x="7226" y="17246"/>
                  </a:lnTo>
                  <a:lnTo>
                    <a:pt x="4330" y="14350"/>
                  </a:lnTo>
                  <a:lnTo>
                    <a:pt x="4330" y="7213"/>
                  </a:lnTo>
                  <a:lnTo>
                    <a:pt x="7226" y="4317"/>
                  </a:lnTo>
                  <a:lnTo>
                    <a:pt x="21067" y="4317"/>
                  </a:lnTo>
                  <a:lnTo>
                    <a:pt x="16738" y="0"/>
                  </a:lnTo>
                  <a:close/>
                </a:path>
                <a:path w="21589" h="21589">
                  <a:moveTo>
                    <a:pt x="21067" y="4317"/>
                  </a:moveTo>
                  <a:lnTo>
                    <a:pt x="14350" y="4317"/>
                  </a:lnTo>
                  <a:lnTo>
                    <a:pt x="17246" y="7213"/>
                  </a:lnTo>
                  <a:lnTo>
                    <a:pt x="17246" y="14350"/>
                  </a:lnTo>
                  <a:lnTo>
                    <a:pt x="14350" y="17246"/>
                  </a:lnTo>
                  <a:lnTo>
                    <a:pt x="21056" y="17246"/>
                  </a:lnTo>
                  <a:lnTo>
                    <a:pt x="21564" y="16738"/>
                  </a:lnTo>
                  <a:lnTo>
                    <a:pt x="21564" y="4813"/>
                  </a:lnTo>
                  <a:lnTo>
                    <a:pt x="2106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754471" y="272526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752312" y="272310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12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687" y="12953"/>
                  </a:lnTo>
                  <a:lnTo>
                    <a:pt x="16689" y="12382"/>
                  </a:lnTo>
                  <a:lnTo>
                    <a:pt x="6121" y="12382"/>
                  </a:lnTo>
                  <a:lnTo>
                    <a:pt x="4318" y="10579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689" y="12382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754471" y="2746324"/>
              <a:ext cx="12700" cy="8890"/>
            </a:xfrm>
            <a:custGeom>
              <a:avLst/>
              <a:gdLst/>
              <a:ahLst/>
              <a:cxnLst/>
              <a:rect l="l" t="t" r="r" b="b"/>
              <a:pathLst>
                <a:path w="12700" h="8889">
                  <a:moveTo>
                    <a:pt x="0" y="8305"/>
                  </a:moveTo>
                  <a:lnTo>
                    <a:pt x="12382" y="8305"/>
                  </a:lnTo>
                  <a:lnTo>
                    <a:pt x="12382" y="0"/>
                  </a:ln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752312" y="27441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82"/>
                  </a:lnTo>
                  <a:lnTo>
                    <a:pt x="6121" y="12369"/>
                  </a:lnTo>
                  <a:lnTo>
                    <a:pt x="4330" y="10579"/>
                  </a:lnTo>
                  <a:lnTo>
                    <a:pt x="4330" y="6121"/>
                  </a:lnTo>
                  <a:lnTo>
                    <a:pt x="6121" y="4330"/>
                  </a:lnTo>
                  <a:lnTo>
                    <a:pt x="16700" y="4330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30"/>
                  </a:moveTo>
                  <a:lnTo>
                    <a:pt x="10579" y="4330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69"/>
                  </a:lnTo>
                  <a:lnTo>
                    <a:pt x="8356" y="12382"/>
                  </a:lnTo>
                  <a:lnTo>
                    <a:pt x="16700" y="12382"/>
                  </a:lnTo>
                  <a:lnTo>
                    <a:pt x="1670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754471" y="2815716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6134"/>
                  </a:moveTo>
                  <a:lnTo>
                    <a:pt x="12382" y="6134"/>
                  </a:lnTo>
                  <a:lnTo>
                    <a:pt x="12382" y="0"/>
                  </a:lnTo>
                  <a:lnTo>
                    <a:pt x="0" y="0"/>
                  </a:lnTo>
                  <a:lnTo>
                    <a:pt x="0" y="6134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752312" y="2807309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79" y="0"/>
                  </a:moveTo>
                  <a:lnTo>
                    <a:pt x="3721" y="0"/>
                  </a:lnTo>
                  <a:lnTo>
                    <a:pt x="12" y="3746"/>
                  </a:lnTo>
                  <a:lnTo>
                    <a:pt x="0" y="12953"/>
                  </a:lnTo>
                  <a:lnTo>
                    <a:pt x="3733" y="16687"/>
                  </a:lnTo>
                  <a:lnTo>
                    <a:pt x="12966" y="16687"/>
                  </a:lnTo>
                  <a:lnTo>
                    <a:pt x="16700" y="12953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66"/>
                  </a:lnTo>
                  <a:lnTo>
                    <a:pt x="4330" y="6134"/>
                  </a:lnTo>
                  <a:lnTo>
                    <a:pt x="6134" y="4318"/>
                  </a:lnTo>
                  <a:lnTo>
                    <a:pt x="16700" y="4305"/>
                  </a:lnTo>
                  <a:lnTo>
                    <a:pt x="16700" y="3746"/>
                  </a:lnTo>
                  <a:lnTo>
                    <a:pt x="12979" y="0"/>
                  </a:lnTo>
                  <a:close/>
                </a:path>
                <a:path w="17145" h="17144">
                  <a:moveTo>
                    <a:pt x="16700" y="4305"/>
                  </a:moveTo>
                  <a:lnTo>
                    <a:pt x="8356" y="4305"/>
                  </a:lnTo>
                  <a:lnTo>
                    <a:pt x="10579" y="4318"/>
                  </a:lnTo>
                  <a:lnTo>
                    <a:pt x="12382" y="6134"/>
                  </a:lnTo>
                  <a:lnTo>
                    <a:pt x="12382" y="10566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700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754471" y="283052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752312" y="282836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82"/>
                  </a:lnTo>
                  <a:lnTo>
                    <a:pt x="6121" y="12369"/>
                  </a:lnTo>
                  <a:lnTo>
                    <a:pt x="4330" y="10566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66"/>
                  </a:lnTo>
                  <a:lnTo>
                    <a:pt x="10579" y="12369"/>
                  </a:lnTo>
                  <a:lnTo>
                    <a:pt x="8356" y="12382"/>
                  </a:lnTo>
                  <a:lnTo>
                    <a:pt x="16700" y="12382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754471" y="261016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752312" y="260800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82"/>
                  </a:lnTo>
                  <a:lnTo>
                    <a:pt x="6121" y="12369"/>
                  </a:lnTo>
                  <a:lnTo>
                    <a:pt x="4330" y="10579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69"/>
                  </a:lnTo>
                  <a:lnTo>
                    <a:pt x="8356" y="12382"/>
                  </a:lnTo>
                  <a:lnTo>
                    <a:pt x="16700" y="12382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754471" y="263164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55"/>
                  </a:lnTo>
                  <a:lnTo>
                    <a:pt x="0" y="9588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588"/>
                  </a:lnTo>
                  <a:lnTo>
                    <a:pt x="12382" y="6184"/>
                  </a:lnTo>
                  <a:lnTo>
                    <a:pt x="12382" y="2755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752325" y="262949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41" y="0"/>
                  </a:moveTo>
                  <a:lnTo>
                    <a:pt x="3733" y="0"/>
                  </a:lnTo>
                  <a:lnTo>
                    <a:pt x="0" y="3708"/>
                  </a:lnTo>
                  <a:lnTo>
                    <a:pt x="0" y="12928"/>
                  </a:lnTo>
                  <a:lnTo>
                    <a:pt x="3708" y="16687"/>
                  </a:lnTo>
                  <a:lnTo>
                    <a:pt x="12966" y="16687"/>
                  </a:lnTo>
                  <a:lnTo>
                    <a:pt x="16687" y="12928"/>
                  </a:lnTo>
                  <a:lnTo>
                    <a:pt x="16687" y="12369"/>
                  </a:lnTo>
                  <a:lnTo>
                    <a:pt x="6121" y="12369"/>
                  </a:lnTo>
                  <a:lnTo>
                    <a:pt x="4317" y="10540"/>
                  </a:lnTo>
                  <a:lnTo>
                    <a:pt x="4317" y="6083"/>
                  </a:lnTo>
                  <a:lnTo>
                    <a:pt x="6095" y="4305"/>
                  </a:lnTo>
                  <a:lnTo>
                    <a:pt x="16676" y="4305"/>
                  </a:lnTo>
                  <a:lnTo>
                    <a:pt x="16675" y="3708"/>
                  </a:lnTo>
                  <a:lnTo>
                    <a:pt x="12941" y="0"/>
                  </a:lnTo>
                  <a:close/>
                </a:path>
                <a:path w="17145" h="17144">
                  <a:moveTo>
                    <a:pt x="16676" y="4305"/>
                  </a:moveTo>
                  <a:lnTo>
                    <a:pt x="10579" y="4305"/>
                  </a:lnTo>
                  <a:lnTo>
                    <a:pt x="12369" y="6083"/>
                  </a:lnTo>
                  <a:lnTo>
                    <a:pt x="12369" y="10540"/>
                  </a:lnTo>
                  <a:lnTo>
                    <a:pt x="10566" y="12369"/>
                  </a:lnTo>
                  <a:lnTo>
                    <a:pt x="16687" y="12369"/>
                  </a:lnTo>
                  <a:lnTo>
                    <a:pt x="16676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754471" y="265309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752312" y="265094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0" y="12953"/>
                  </a:lnTo>
                  <a:lnTo>
                    <a:pt x="3733" y="16687"/>
                  </a:lnTo>
                  <a:lnTo>
                    <a:pt x="12966" y="16687"/>
                  </a:lnTo>
                  <a:lnTo>
                    <a:pt x="16700" y="12953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66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66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754471" y="267455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752312" y="267239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12" y="12966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687" y="12966"/>
                  </a:lnTo>
                  <a:lnTo>
                    <a:pt x="16689" y="12382"/>
                  </a:lnTo>
                  <a:lnTo>
                    <a:pt x="6121" y="12382"/>
                  </a:lnTo>
                  <a:lnTo>
                    <a:pt x="4318" y="10591"/>
                  </a:lnTo>
                  <a:lnTo>
                    <a:pt x="4330" y="6121"/>
                  </a:lnTo>
                  <a:lnTo>
                    <a:pt x="6121" y="4330"/>
                  </a:lnTo>
                  <a:lnTo>
                    <a:pt x="16700" y="4330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30"/>
                  </a:moveTo>
                  <a:lnTo>
                    <a:pt x="10579" y="4330"/>
                  </a:lnTo>
                  <a:lnTo>
                    <a:pt x="12382" y="6121"/>
                  </a:lnTo>
                  <a:lnTo>
                    <a:pt x="12382" y="10591"/>
                  </a:lnTo>
                  <a:lnTo>
                    <a:pt x="10579" y="12382"/>
                  </a:lnTo>
                  <a:lnTo>
                    <a:pt x="16689" y="12382"/>
                  </a:lnTo>
                  <a:lnTo>
                    <a:pt x="1670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754471" y="28515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752312" y="2849410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0" y="12966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66"/>
                  </a:lnTo>
                  <a:lnTo>
                    <a:pt x="16700" y="12395"/>
                  </a:lnTo>
                  <a:lnTo>
                    <a:pt x="6121" y="12382"/>
                  </a:lnTo>
                  <a:lnTo>
                    <a:pt x="4330" y="10579"/>
                  </a:lnTo>
                  <a:lnTo>
                    <a:pt x="4330" y="6134"/>
                  </a:lnTo>
                  <a:lnTo>
                    <a:pt x="6121" y="4330"/>
                  </a:lnTo>
                  <a:lnTo>
                    <a:pt x="16700" y="4330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30"/>
                  </a:moveTo>
                  <a:lnTo>
                    <a:pt x="10579" y="4330"/>
                  </a:lnTo>
                  <a:lnTo>
                    <a:pt x="12382" y="6134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8356" y="12395"/>
                  </a:lnTo>
                  <a:lnTo>
                    <a:pt x="16700" y="12395"/>
                  </a:lnTo>
                  <a:lnTo>
                    <a:pt x="1670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754471" y="287261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752312" y="287045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0" y="12966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66"/>
                  </a:lnTo>
                  <a:lnTo>
                    <a:pt x="16700" y="12382"/>
                  </a:lnTo>
                  <a:lnTo>
                    <a:pt x="6121" y="12382"/>
                  </a:lnTo>
                  <a:lnTo>
                    <a:pt x="4330" y="10579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700" y="12382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754471" y="28936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752312" y="2891510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12" y="12966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687" y="12966"/>
                  </a:lnTo>
                  <a:lnTo>
                    <a:pt x="16689" y="12382"/>
                  </a:lnTo>
                  <a:lnTo>
                    <a:pt x="6121" y="12382"/>
                  </a:lnTo>
                  <a:lnTo>
                    <a:pt x="4318" y="10579"/>
                  </a:lnTo>
                  <a:lnTo>
                    <a:pt x="4330" y="6121"/>
                  </a:lnTo>
                  <a:lnTo>
                    <a:pt x="6121" y="4330"/>
                  </a:lnTo>
                  <a:lnTo>
                    <a:pt x="16700" y="4330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30"/>
                  </a:moveTo>
                  <a:lnTo>
                    <a:pt x="10579" y="4330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689" y="12382"/>
                  </a:lnTo>
                  <a:lnTo>
                    <a:pt x="1670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754471" y="291471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94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84"/>
                  </a:lnTo>
                  <a:lnTo>
                    <a:pt x="12382" y="2794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752325" y="291255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08" y="0"/>
                  </a:lnTo>
                  <a:lnTo>
                    <a:pt x="0" y="3759"/>
                  </a:lnTo>
                  <a:lnTo>
                    <a:pt x="0" y="12953"/>
                  </a:lnTo>
                  <a:lnTo>
                    <a:pt x="3721" y="16700"/>
                  </a:lnTo>
                  <a:lnTo>
                    <a:pt x="12953" y="16700"/>
                  </a:lnTo>
                  <a:lnTo>
                    <a:pt x="16675" y="12953"/>
                  </a:lnTo>
                  <a:lnTo>
                    <a:pt x="16676" y="12382"/>
                  </a:lnTo>
                  <a:lnTo>
                    <a:pt x="6108" y="12382"/>
                  </a:lnTo>
                  <a:lnTo>
                    <a:pt x="4305" y="10579"/>
                  </a:lnTo>
                  <a:lnTo>
                    <a:pt x="4317" y="6146"/>
                  </a:lnTo>
                  <a:lnTo>
                    <a:pt x="6121" y="4317"/>
                  </a:lnTo>
                  <a:lnTo>
                    <a:pt x="16687" y="4317"/>
                  </a:lnTo>
                  <a:lnTo>
                    <a:pt x="16687" y="3759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687" y="4317"/>
                  </a:moveTo>
                  <a:lnTo>
                    <a:pt x="10566" y="4317"/>
                  </a:lnTo>
                  <a:lnTo>
                    <a:pt x="12369" y="6146"/>
                  </a:lnTo>
                  <a:lnTo>
                    <a:pt x="12369" y="10579"/>
                  </a:lnTo>
                  <a:lnTo>
                    <a:pt x="10566" y="12382"/>
                  </a:lnTo>
                  <a:lnTo>
                    <a:pt x="16676" y="12382"/>
                  </a:lnTo>
                  <a:lnTo>
                    <a:pt x="1668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754471" y="29357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752312" y="2933611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79"/>
                  </a:lnTo>
                  <a:lnTo>
                    <a:pt x="4330" y="6121"/>
                  </a:lnTo>
                  <a:lnTo>
                    <a:pt x="6121" y="4330"/>
                  </a:lnTo>
                  <a:lnTo>
                    <a:pt x="16700" y="4330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30"/>
                  </a:moveTo>
                  <a:lnTo>
                    <a:pt x="10579" y="4330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70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754471" y="29568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752312" y="295466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12" y="3746"/>
                  </a:lnTo>
                  <a:lnTo>
                    <a:pt x="0" y="12966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66"/>
                  </a:lnTo>
                  <a:lnTo>
                    <a:pt x="16700" y="12382"/>
                  </a:lnTo>
                  <a:lnTo>
                    <a:pt x="6121" y="12382"/>
                  </a:lnTo>
                  <a:lnTo>
                    <a:pt x="4330" y="10579"/>
                  </a:lnTo>
                  <a:lnTo>
                    <a:pt x="4318" y="6121"/>
                  </a:lnTo>
                  <a:lnTo>
                    <a:pt x="6121" y="4318"/>
                  </a:lnTo>
                  <a:lnTo>
                    <a:pt x="16689" y="4318"/>
                  </a:lnTo>
                  <a:lnTo>
                    <a:pt x="16687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689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700" y="12382"/>
                  </a:lnTo>
                  <a:lnTo>
                    <a:pt x="1668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754471" y="29778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752312" y="2975711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12" y="3733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79"/>
                  </a:lnTo>
                  <a:lnTo>
                    <a:pt x="4318" y="6121"/>
                  </a:lnTo>
                  <a:lnTo>
                    <a:pt x="6121" y="4318"/>
                  </a:lnTo>
                  <a:lnTo>
                    <a:pt x="16689" y="4318"/>
                  </a:lnTo>
                  <a:lnTo>
                    <a:pt x="16687" y="3733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689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68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754471" y="299892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752312" y="299676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82"/>
                  </a:lnTo>
                  <a:lnTo>
                    <a:pt x="6121" y="12382"/>
                  </a:lnTo>
                  <a:lnTo>
                    <a:pt x="4330" y="10579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700" y="12382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754471" y="30199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752312" y="3017812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79" y="0"/>
                  </a:moveTo>
                  <a:lnTo>
                    <a:pt x="3721" y="0"/>
                  </a:lnTo>
                  <a:lnTo>
                    <a:pt x="12" y="3746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66"/>
                  </a:lnTo>
                  <a:lnTo>
                    <a:pt x="4330" y="6134"/>
                  </a:lnTo>
                  <a:lnTo>
                    <a:pt x="6134" y="4317"/>
                  </a:lnTo>
                  <a:lnTo>
                    <a:pt x="16700" y="4317"/>
                  </a:lnTo>
                  <a:lnTo>
                    <a:pt x="16700" y="3746"/>
                  </a:lnTo>
                  <a:lnTo>
                    <a:pt x="12979" y="0"/>
                  </a:lnTo>
                  <a:close/>
                </a:path>
                <a:path w="17145" h="17144">
                  <a:moveTo>
                    <a:pt x="16700" y="4317"/>
                  </a:moveTo>
                  <a:lnTo>
                    <a:pt x="10579" y="4317"/>
                  </a:lnTo>
                  <a:lnTo>
                    <a:pt x="12382" y="6134"/>
                  </a:lnTo>
                  <a:lnTo>
                    <a:pt x="12382" y="10566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70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754471" y="304101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752312" y="303885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0" y="12966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66"/>
                  </a:lnTo>
                  <a:lnTo>
                    <a:pt x="16700" y="12382"/>
                  </a:lnTo>
                  <a:lnTo>
                    <a:pt x="6121" y="12382"/>
                  </a:lnTo>
                  <a:lnTo>
                    <a:pt x="4330" y="10579"/>
                  </a:lnTo>
                  <a:lnTo>
                    <a:pt x="4330" y="6134"/>
                  </a:lnTo>
                  <a:lnTo>
                    <a:pt x="6121" y="4330"/>
                  </a:lnTo>
                  <a:lnTo>
                    <a:pt x="16700" y="4330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30"/>
                  </a:moveTo>
                  <a:lnTo>
                    <a:pt x="10579" y="4330"/>
                  </a:lnTo>
                  <a:lnTo>
                    <a:pt x="12382" y="6134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700" y="12382"/>
                  </a:lnTo>
                  <a:lnTo>
                    <a:pt x="1670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754471" y="306208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752312" y="305992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12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687" y="12953"/>
                  </a:lnTo>
                  <a:lnTo>
                    <a:pt x="16689" y="12369"/>
                  </a:lnTo>
                  <a:lnTo>
                    <a:pt x="6121" y="12369"/>
                  </a:lnTo>
                  <a:lnTo>
                    <a:pt x="4318" y="10579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69"/>
                  </a:lnTo>
                  <a:lnTo>
                    <a:pt x="16689" y="12369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754471" y="308311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26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26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752312" y="308095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12" y="12979"/>
                  </a:lnTo>
                  <a:lnTo>
                    <a:pt x="3746" y="16700"/>
                  </a:lnTo>
                  <a:lnTo>
                    <a:pt x="12966" y="16700"/>
                  </a:lnTo>
                  <a:lnTo>
                    <a:pt x="16687" y="12979"/>
                  </a:lnTo>
                  <a:lnTo>
                    <a:pt x="16689" y="12382"/>
                  </a:lnTo>
                  <a:lnTo>
                    <a:pt x="6121" y="12382"/>
                  </a:lnTo>
                  <a:lnTo>
                    <a:pt x="4330" y="10604"/>
                  </a:lnTo>
                  <a:lnTo>
                    <a:pt x="4330" y="6121"/>
                  </a:lnTo>
                  <a:lnTo>
                    <a:pt x="6121" y="4330"/>
                  </a:lnTo>
                  <a:lnTo>
                    <a:pt x="16700" y="4317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7"/>
                  </a:moveTo>
                  <a:lnTo>
                    <a:pt x="8356" y="4317"/>
                  </a:lnTo>
                  <a:lnTo>
                    <a:pt x="10579" y="4330"/>
                  </a:lnTo>
                  <a:lnTo>
                    <a:pt x="12382" y="6121"/>
                  </a:lnTo>
                  <a:lnTo>
                    <a:pt x="12382" y="10604"/>
                  </a:lnTo>
                  <a:lnTo>
                    <a:pt x="10591" y="12382"/>
                  </a:lnTo>
                  <a:lnTo>
                    <a:pt x="16689" y="12382"/>
                  </a:lnTo>
                  <a:lnTo>
                    <a:pt x="1670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754471" y="310417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752312" y="310202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0" y="12953"/>
                  </a:lnTo>
                  <a:lnTo>
                    <a:pt x="3733" y="16687"/>
                  </a:lnTo>
                  <a:lnTo>
                    <a:pt x="12966" y="16687"/>
                  </a:lnTo>
                  <a:lnTo>
                    <a:pt x="16700" y="12953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66"/>
                  </a:lnTo>
                  <a:lnTo>
                    <a:pt x="4330" y="6108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8"/>
                  </a:moveTo>
                  <a:lnTo>
                    <a:pt x="10579" y="4318"/>
                  </a:lnTo>
                  <a:lnTo>
                    <a:pt x="12382" y="6108"/>
                  </a:lnTo>
                  <a:lnTo>
                    <a:pt x="12382" y="10566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754471" y="312521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26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26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752325" y="3123069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21" y="0"/>
                  </a:lnTo>
                  <a:lnTo>
                    <a:pt x="0" y="3746"/>
                  </a:lnTo>
                  <a:lnTo>
                    <a:pt x="0" y="12966"/>
                  </a:lnTo>
                  <a:lnTo>
                    <a:pt x="3733" y="16675"/>
                  </a:lnTo>
                  <a:lnTo>
                    <a:pt x="12941" y="16675"/>
                  </a:lnTo>
                  <a:lnTo>
                    <a:pt x="16675" y="12966"/>
                  </a:lnTo>
                  <a:lnTo>
                    <a:pt x="16676" y="12357"/>
                  </a:lnTo>
                  <a:lnTo>
                    <a:pt x="6095" y="12357"/>
                  </a:lnTo>
                  <a:lnTo>
                    <a:pt x="4317" y="10591"/>
                  </a:lnTo>
                  <a:lnTo>
                    <a:pt x="4317" y="6121"/>
                  </a:lnTo>
                  <a:lnTo>
                    <a:pt x="6108" y="4318"/>
                  </a:lnTo>
                  <a:lnTo>
                    <a:pt x="16687" y="4318"/>
                  </a:lnTo>
                  <a:lnTo>
                    <a:pt x="16687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687" y="4318"/>
                  </a:moveTo>
                  <a:lnTo>
                    <a:pt x="10566" y="4318"/>
                  </a:lnTo>
                  <a:lnTo>
                    <a:pt x="12369" y="6121"/>
                  </a:lnTo>
                  <a:lnTo>
                    <a:pt x="12369" y="10591"/>
                  </a:lnTo>
                  <a:lnTo>
                    <a:pt x="10579" y="12357"/>
                  </a:lnTo>
                  <a:lnTo>
                    <a:pt x="16676" y="12357"/>
                  </a:lnTo>
                  <a:lnTo>
                    <a:pt x="1668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754471" y="314627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752312" y="314411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12" y="3746"/>
                  </a:lnTo>
                  <a:lnTo>
                    <a:pt x="0" y="12966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66"/>
                  </a:lnTo>
                  <a:lnTo>
                    <a:pt x="16700" y="12382"/>
                  </a:lnTo>
                  <a:lnTo>
                    <a:pt x="6121" y="12382"/>
                  </a:lnTo>
                  <a:lnTo>
                    <a:pt x="4330" y="10579"/>
                  </a:lnTo>
                  <a:lnTo>
                    <a:pt x="4318" y="6121"/>
                  </a:lnTo>
                  <a:lnTo>
                    <a:pt x="6121" y="4318"/>
                  </a:lnTo>
                  <a:lnTo>
                    <a:pt x="16689" y="4318"/>
                  </a:lnTo>
                  <a:lnTo>
                    <a:pt x="16687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689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700" y="12382"/>
                  </a:lnTo>
                  <a:lnTo>
                    <a:pt x="1668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754471" y="31673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752312" y="3165170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82"/>
                  </a:lnTo>
                  <a:lnTo>
                    <a:pt x="6121" y="12382"/>
                  </a:lnTo>
                  <a:lnTo>
                    <a:pt x="4330" y="10579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700" y="12382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754471" y="318837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26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26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752312" y="318621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12" y="12966"/>
                  </a:lnTo>
                  <a:lnTo>
                    <a:pt x="3746" y="16687"/>
                  </a:lnTo>
                  <a:lnTo>
                    <a:pt x="12966" y="16687"/>
                  </a:lnTo>
                  <a:lnTo>
                    <a:pt x="16687" y="12966"/>
                  </a:lnTo>
                  <a:lnTo>
                    <a:pt x="16689" y="12382"/>
                  </a:lnTo>
                  <a:lnTo>
                    <a:pt x="6121" y="12382"/>
                  </a:lnTo>
                  <a:lnTo>
                    <a:pt x="4330" y="10591"/>
                  </a:lnTo>
                  <a:lnTo>
                    <a:pt x="4330" y="6121"/>
                  </a:lnTo>
                  <a:lnTo>
                    <a:pt x="6121" y="4317"/>
                  </a:lnTo>
                  <a:lnTo>
                    <a:pt x="16700" y="4317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7"/>
                  </a:moveTo>
                  <a:lnTo>
                    <a:pt x="10579" y="4317"/>
                  </a:lnTo>
                  <a:lnTo>
                    <a:pt x="12382" y="6121"/>
                  </a:lnTo>
                  <a:lnTo>
                    <a:pt x="12382" y="10591"/>
                  </a:lnTo>
                  <a:lnTo>
                    <a:pt x="10591" y="12382"/>
                  </a:lnTo>
                  <a:lnTo>
                    <a:pt x="16689" y="12382"/>
                  </a:lnTo>
                  <a:lnTo>
                    <a:pt x="1670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754471" y="32094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752312" y="3207270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79"/>
                  </a:lnTo>
                  <a:lnTo>
                    <a:pt x="4330" y="6121"/>
                  </a:lnTo>
                  <a:lnTo>
                    <a:pt x="6121" y="4317"/>
                  </a:lnTo>
                  <a:lnTo>
                    <a:pt x="16700" y="4317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700" y="4317"/>
                  </a:moveTo>
                  <a:lnTo>
                    <a:pt x="10579" y="4317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70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754471" y="323046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94"/>
                  </a:lnTo>
                  <a:lnTo>
                    <a:pt x="0" y="9639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39"/>
                  </a:lnTo>
                  <a:lnTo>
                    <a:pt x="12382" y="6197"/>
                  </a:lnTo>
                  <a:lnTo>
                    <a:pt x="12382" y="2794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752325" y="322831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2966" y="0"/>
                  </a:moveTo>
                  <a:lnTo>
                    <a:pt x="3708" y="0"/>
                  </a:lnTo>
                  <a:lnTo>
                    <a:pt x="0" y="3746"/>
                  </a:lnTo>
                  <a:lnTo>
                    <a:pt x="0" y="12966"/>
                  </a:lnTo>
                  <a:lnTo>
                    <a:pt x="3733" y="16687"/>
                  </a:lnTo>
                  <a:lnTo>
                    <a:pt x="12941" y="16687"/>
                  </a:lnTo>
                  <a:lnTo>
                    <a:pt x="16675" y="12966"/>
                  </a:lnTo>
                  <a:lnTo>
                    <a:pt x="16676" y="12369"/>
                  </a:lnTo>
                  <a:lnTo>
                    <a:pt x="6095" y="12369"/>
                  </a:lnTo>
                  <a:lnTo>
                    <a:pt x="4317" y="10591"/>
                  </a:lnTo>
                  <a:lnTo>
                    <a:pt x="4317" y="6134"/>
                  </a:lnTo>
                  <a:lnTo>
                    <a:pt x="6121" y="4318"/>
                  </a:lnTo>
                  <a:lnTo>
                    <a:pt x="16687" y="4318"/>
                  </a:lnTo>
                  <a:lnTo>
                    <a:pt x="16687" y="3746"/>
                  </a:lnTo>
                  <a:lnTo>
                    <a:pt x="12966" y="0"/>
                  </a:lnTo>
                  <a:close/>
                </a:path>
                <a:path w="17145" h="17144">
                  <a:moveTo>
                    <a:pt x="16687" y="4318"/>
                  </a:moveTo>
                  <a:lnTo>
                    <a:pt x="10566" y="4318"/>
                  </a:lnTo>
                  <a:lnTo>
                    <a:pt x="12369" y="6134"/>
                  </a:lnTo>
                  <a:lnTo>
                    <a:pt x="12369" y="10591"/>
                  </a:lnTo>
                  <a:lnTo>
                    <a:pt x="10579" y="12369"/>
                  </a:lnTo>
                  <a:lnTo>
                    <a:pt x="16676" y="12369"/>
                  </a:lnTo>
                  <a:lnTo>
                    <a:pt x="1668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754471" y="325153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752312" y="3249371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12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687" y="12953"/>
                  </a:lnTo>
                  <a:lnTo>
                    <a:pt x="16689" y="12369"/>
                  </a:lnTo>
                  <a:lnTo>
                    <a:pt x="6121" y="12369"/>
                  </a:lnTo>
                  <a:lnTo>
                    <a:pt x="4318" y="10579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5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69"/>
                  </a:lnTo>
                  <a:lnTo>
                    <a:pt x="16689" y="12369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754471" y="327258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55"/>
                  </a:lnTo>
                  <a:lnTo>
                    <a:pt x="0" y="9601"/>
                  </a:lnTo>
                  <a:lnTo>
                    <a:pt x="2768" y="12369"/>
                  </a:lnTo>
                  <a:lnTo>
                    <a:pt x="9613" y="12369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55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752312" y="327042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54" y="0"/>
                  </a:moveTo>
                  <a:lnTo>
                    <a:pt x="3746" y="0"/>
                  </a:lnTo>
                  <a:lnTo>
                    <a:pt x="12" y="3721"/>
                  </a:lnTo>
                  <a:lnTo>
                    <a:pt x="0" y="12953"/>
                  </a:lnTo>
                  <a:lnTo>
                    <a:pt x="3733" y="16687"/>
                  </a:lnTo>
                  <a:lnTo>
                    <a:pt x="12966" y="16687"/>
                  </a:lnTo>
                  <a:lnTo>
                    <a:pt x="16700" y="12953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66"/>
                  </a:lnTo>
                  <a:lnTo>
                    <a:pt x="4330" y="6096"/>
                  </a:lnTo>
                  <a:lnTo>
                    <a:pt x="6108" y="4318"/>
                  </a:lnTo>
                  <a:lnTo>
                    <a:pt x="16689" y="4318"/>
                  </a:lnTo>
                  <a:lnTo>
                    <a:pt x="16687" y="3721"/>
                  </a:lnTo>
                  <a:lnTo>
                    <a:pt x="12954" y="0"/>
                  </a:lnTo>
                  <a:close/>
                </a:path>
                <a:path w="17145" h="17145">
                  <a:moveTo>
                    <a:pt x="16689" y="4318"/>
                  </a:moveTo>
                  <a:lnTo>
                    <a:pt x="10591" y="4318"/>
                  </a:lnTo>
                  <a:lnTo>
                    <a:pt x="12382" y="6096"/>
                  </a:lnTo>
                  <a:lnTo>
                    <a:pt x="12382" y="10566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68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754471" y="32936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752312" y="329145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8356" y="0"/>
                  </a:moveTo>
                  <a:lnTo>
                    <a:pt x="3733" y="12"/>
                  </a:lnTo>
                  <a:lnTo>
                    <a:pt x="0" y="3746"/>
                  </a:lnTo>
                  <a:lnTo>
                    <a:pt x="0" y="12966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66"/>
                  </a:lnTo>
                  <a:lnTo>
                    <a:pt x="16700" y="12382"/>
                  </a:lnTo>
                  <a:lnTo>
                    <a:pt x="6121" y="12382"/>
                  </a:lnTo>
                  <a:lnTo>
                    <a:pt x="4330" y="10579"/>
                  </a:lnTo>
                  <a:lnTo>
                    <a:pt x="4330" y="6134"/>
                  </a:lnTo>
                  <a:lnTo>
                    <a:pt x="6121" y="4330"/>
                  </a:lnTo>
                  <a:lnTo>
                    <a:pt x="16700" y="4330"/>
                  </a:lnTo>
                  <a:lnTo>
                    <a:pt x="16700" y="3746"/>
                  </a:lnTo>
                  <a:lnTo>
                    <a:pt x="12966" y="12"/>
                  </a:lnTo>
                  <a:lnTo>
                    <a:pt x="8356" y="0"/>
                  </a:lnTo>
                  <a:close/>
                </a:path>
                <a:path w="17145" h="17145">
                  <a:moveTo>
                    <a:pt x="16700" y="4330"/>
                  </a:moveTo>
                  <a:lnTo>
                    <a:pt x="10579" y="4330"/>
                  </a:lnTo>
                  <a:lnTo>
                    <a:pt x="12382" y="6134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700" y="12382"/>
                  </a:lnTo>
                  <a:lnTo>
                    <a:pt x="16700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754471" y="331467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752312" y="331251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66" y="0"/>
                  </a:moveTo>
                  <a:lnTo>
                    <a:pt x="3733" y="0"/>
                  </a:lnTo>
                  <a:lnTo>
                    <a:pt x="12" y="3746"/>
                  </a:lnTo>
                  <a:lnTo>
                    <a:pt x="0" y="12966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66"/>
                  </a:lnTo>
                  <a:lnTo>
                    <a:pt x="16700" y="12382"/>
                  </a:lnTo>
                  <a:lnTo>
                    <a:pt x="6121" y="12382"/>
                  </a:lnTo>
                  <a:lnTo>
                    <a:pt x="4330" y="10579"/>
                  </a:lnTo>
                  <a:lnTo>
                    <a:pt x="4318" y="6121"/>
                  </a:lnTo>
                  <a:lnTo>
                    <a:pt x="6121" y="4330"/>
                  </a:lnTo>
                  <a:lnTo>
                    <a:pt x="16689" y="4330"/>
                  </a:lnTo>
                  <a:lnTo>
                    <a:pt x="16687" y="3746"/>
                  </a:lnTo>
                  <a:lnTo>
                    <a:pt x="12966" y="0"/>
                  </a:lnTo>
                  <a:close/>
                </a:path>
                <a:path w="17145" h="17145">
                  <a:moveTo>
                    <a:pt x="16689" y="4330"/>
                  </a:moveTo>
                  <a:lnTo>
                    <a:pt x="10579" y="4330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700" y="12382"/>
                  </a:lnTo>
                  <a:lnTo>
                    <a:pt x="16689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754471" y="33357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55"/>
                  </a:lnTo>
                  <a:lnTo>
                    <a:pt x="0" y="9601"/>
                  </a:lnTo>
                  <a:lnTo>
                    <a:pt x="2768" y="12395"/>
                  </a:lnTo>
                  <a:lnTo>
                    <a:pt x="9613" y="12395"/>
                  </a:lnTo>
                  <a:lnTo>
                    <a:pt x="12382" y="9601"/>
                  </a:lnTo>
                  <a:lnTo>
                    <a:pt x="12382" y="6197"/>
                  </a:lnTo>
                  <a:lnTo>
                    <a:pt x="12382" y="2755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752325" y="333358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41" y="0"/>
                  </a:moveTo>
                  <a:lnTo>
                    <a:pt x="3733" y="0"/>
                  </a:lnTo>
                  <a:lnTo>
                    <a:pt x="0" y="3721"/>
                  </a:lnTo>
                  <a:lnTo>
                    <a:pt x="0" y="12941"/>
                  </a:lnTo>
                  <a:lnTo>
                    <a:pt x="3708" y="16687"/>
                  </a:lnTo>
                  <a:lnTo>
                    <a:pt x="12966" y="16687"/>
                  </a:lnTo>
                  <a:lnTo>
                    <a:pt x="16687" y="12941"/>
                  </a:lnTo>
                  <a:lnTo>
                    <a:pt x="16687" y="12369"/>
                  </a:lnTo>
                  <a:lnTo>
                    <a:pt x="6121" y="12369"/>
                  </a:lnTo>
                  <a:lnTo>
                    <a:pt x="4317" y="10553"/>
                  </a:lnTo>
                  <a:lnTo>
                    <a:pt x="4317" y="6096"/>
                  </a:lnTo>
                  <a:lnTo>
                    <a:pt x="6095" y="4318"/>
                  </a:lnTo>
                  <a:lnTo>
                    <a:pt x="16676" y="4318"/>
                  </a:lnTo>
                  <a:lnTo>
                    <a:pt x="16675" y="3721"/>
                  </a:lnTo>
                  <a:lnTo>
                    <a:pt x="12941" y="0"/>
                  </a:lnTo>
                  <a:close/>
                </a:path>
                <a:path w="17145" h="17145">
                  <a:moveTo>
                    <a:pt x="16676" y="4318"/>
                  </a:moveTo>
                  <a:lnTo>
                    <a:pt x="10579" y="4318"/>
                  </a:lnTo>
                  <a:lnTo>
                    <a:pt x="12369" y="6096"/>
                  </a:lnTo>
                  <a:lnTo>
                    <a:pt x="12369" y="10553"/>
                  </a:lnTo>
                  <a:lnTo>
                    <a:pt x="10566" y="12369"/>
                  </a:lnTo>
                  <a:lnTo>
                    <a:pt x="16687" y="12369"/>
                  </a:lnTo>
                  <a:lnTo>
                    <a:pt x="1667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754471" y="335677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752312" y="335461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82"/>
                  </a:lnTo>
                  <a:lnTo>
                    <a:pt x="6121" y="12382"/>
                  </a:lnTo>
                  <a:lnTo>
                    <a:pt x="4330" y="10579"/>
                  </a:lnTo>
                  <a:lnTo>
                    <a:pt x="4330" y="6121"/>
                  </a:lnTo>
                  <a:lnTo>
                    <a:pt x="6121" y="4317"/>
                  </a:lnTo>
                  <a:lnTo>
                    <a:pt x="16700" y="4317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5">
                  <a:moveTo>
                    <a:pt x="16700" y="4317"/>
                  </a:moveTo>
                  <a:lnTo>
                    <a:pt x="10579" y="4317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700" y="12382"/>
                  </a:lnTo>
                  <a:lnTo>
                    <a:pt x="1670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754471" y="33778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55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97"/>
                  </a:lnTo>
                  <a:lnTo>
                    <a:pt x="12382" y="2755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752312" y="337568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66" y="0"/>
                  </a:moveTo>
                  <a:lnTo>
                    <a:pt x="3746" y="0"/>
                  </a:lnTo>
                  <a:lnTo>
                    <a:pt x="12" y="3721"/>
                  </a:lnTo>
                  <a:lnTo>
                    <a:pt x="0" y="12941"/>
                  </a:lnTo>
                  <a:lnTo>
                    <a:pt x="3733" y="16687"/>
                  </a:lnTo>
                  <a:lnTo>
                    <a:pt x="12966" y="16687"/>
                  </a:lnTo>
                  <a:lnTo>
                    <a:pt x="16700" y="12941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66"/>
                  </a:lnTo>
                  <a:lnTo>
                    <a:pt x="4330" y="6096"/>
                  </a:lnTo>
                  <a:lnTo>
                    <a:pt x="6121" y="4305"/>
                  </a:lnTo>
                  <a:lnTo>
                    <a:pt x="16689" y="4305"/>
                  </a:lnTo>
                  <a:lnTo>
                    <a:pt x="16687" y="3721"/>
                  </a:lnTo>
                  <a:lnTo>
                    <a:pt x="12966" y="0"/>
                  </a:lnTo>
                  <a:close/>
                </a:path>
                <a:path w="17145" h="17145">
                  <a:moveTo>
                    <a:pt x="16689" y="4305"/>
                  </a:moveTo>
                  <a:lnTo>
                    <a:pt x="10591" y="4305"/>
                  </a:lnTo>
                  <a:lnTo>
                    <a:pt x="12382" y="6096"/>
                  </a:lnTo>
                  <a:lnTo>
                    <a:pt x="12382" y="10566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689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754471" y="339887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752312" y="339671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66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79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46"/>
                  </a:lnTo>
                  <a:lnTo>
                    <a:pt x="12966" y="0"/>
                  </a:lnTo>
                  <a:close/>
                </a:path>
                <a:path w="17145" h="17145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754471" y="341993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13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752312" y="341777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12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687" y="12953"/>
                  </a:lnTo>
                  <a:lnTo>
                    <a:pt x="16689" y="12382"/>
                  </a:lnTo>
                  <a:lnTo>
                    <a:pt x="6121" y="12382"/>
                  </a:lnTo>
                  <a:lnTo>
                    <a:pt x="4318" y="10579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5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79"/>
                  </a:lnTo>
                  <a:lnTo>
                    <a:pt x="10579" y="12382"/>
                  </a:lnTo>
                  <a:lnTo>
                    <a:pt x="16689" y="12382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754471" y="344062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752312" y="3438461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66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0" y="12953"/>
                  </a:lnTo>
                  <a:lnTo>
                    <a:pt x="3733" y="16700"/>
                  </a:lnTo>
                  <a:lnTo>
                    <a:pt x="12966" y="16700"/>
                  </a:lnTo>
                  <a:lnTo>
                    <a:pt x="16700" y="12953"/>
                  </a:lnTo>
                  <a:lnTo>
                    <a:pt x="16700" y="12369"/>
                  </a:lnTo>
                  <a:lnTo>
                    <a:pt x="6121" y="12369"/>
                  </a:lnTo>
                  <a:lnTo>
                    <a:pt x="4330" y="10566"/>
                  </a:lnTo>
                  <a:lnTo>
                    <a:pt x="4330" y="6121"/>
                  </a:lnTo>
                  <a:lnTo>
                    <a:pt x="6121" y="4318"/>
                  </a:lnTo>
                  <a:lnTo>
                    <a:pt x="16700" y="4318"/>
                  </a:lnTo>
                  <a:lnTo>
                    <a:pt x="16700" y="3733"/>
                  </a:lnTo>
                  <a:lnTo>
                    <a:pt x="12966" y="0"/>
                  </a:lnTo>
                  <a:close/>
                </a:path>
                <a:path w="17145" h="17145">
                  <a:moveTo>
                    <a:pt x="16700" y="4318"/>
                  </a:moveTo>
                  <a:lnTo>
                    <a:pt x="10579" y="4318"/>
                  </a:lnTo>
                  <a:lnTo>
                    <a:pt x="12382" y="6121"/>
                  </a:lnTo>
                  <a:lnTo>
                    <a:pt x="12382" y="10566"/>
                  </a:lnTo>
                  <a:lnTo>
                    <a:pt x="10579" y="12369"/>
                  </a:lnTo>
                  <a:lnTo>
                    <a:pt x="16700" y="12369"/>
                  </a:lnTo>
                  <a:lnTo>
                    <a:pt x="1670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025136" y="2706750"/>
              <a:ext cx="774700" cy="49530"/>
            </a:xfrm>
            <a:custGeom>
              <a:avLst/>
              <a:gdLst/>
              <a:ahLst/>
              <a:cxnLst/>
              <a:rect l="l" t="t" r="r" b="b"/>
              <a:pathLst>
                <a:path w="774700" h="49530">
                  <a:moveTo>
                    <a:pt x="132079" y="0"/>
                  </a:moveTo>
                  <a:lnTo>
                    <a:pt x="0" y="0"/>
                  </a:lnTo>
                  <a:lnTo>
                    <a:pt x="0" y="49529"/>
                  </a:lnTo>
                  <a:lnTo>
                    <a:pt x="774318" y="47878"/>
                  </a:lnTo>
                  <a:lnTo>
                    <a:pt x="774318" y="19812"/>
                  </a:lnTo>
                  <a:lnTo>
                    <a:pt x="733043" y="19812"/>
                  </a:lnTo>
                  <a:lnTo>
                    <a:pt x="733043" y="1650"/>
                  </a:lnTo>
                  <a:lnTo>
                    <a:pt x="488683" y="1650"/>
                  </a:lnTo>
                  <a:lnTo>
                    <a:pt x="488683" y="24777"/>
                  </a:lnTo>
                  <a:lnTo>
                    <a:pt x="444118" y="24777"/>
                  </a:lnTo>
                  <a:lnTo>
                    <a:pt x="444118" y="1650"/>
                  </a:lnTo>
                  <a:lnTo>
                    <a:pt x="176656" y="1650"/>
                  </a:lnTo>
                  <a:lnTo>
                    <a:pt x="176656" y="24777"/>
                  </a:lnTo>
                  <a:lnTo>
                    <a:pt x="132079" y="24777"/>
                  </a:lnTo>
                  <a:lnTo>
                    <a:pt x="13207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022977" y="2096706"/>
              <a:ext cx="779145" cy="658495"/>
            </a:xfrm>
            <a:custGeom>
              <a:avLst/>
              <a:gdLst/>
              <a:ahLst/>
              <a:cxnLst/>
              <a:rect l="l" t="t" r="r" b="b"/>
              <a:pathLst>
                <a:path w="779145" h="658494">
                  <a:moveTo>
                    <a:pt x="411619" y="18973"/>
                  </a:moveTo>
                  <a:lnTo>
                    <a:pt x="410121" y="11595"/>
                  </a:lnTo>
                  <a:lnTo>
                    <a:pt x="406044" y="5562"/>
                  </a:lnTo>
                  <a:lnTo>
                    <a:pt x="399999" y="1498"/>
                  </a:lnTo>
                  <a:lnTo>
                    <a:pt x="392620" y="0"/>
                  </a:lnTo>
                  <a:lnTo>
                    <a:pt x="385229" y="1498"/>
                  </a:lnTo>
                  <a:lnTo>
                    <a:pt x="379196" y="5562"/>
                  </a:lnTo>
                  <a:lnTo>
                    <a:pt x="375119" y="11595"/>
                  </a:lnTo>
                  <a:lnTo>
                    <a:pt x="373634" y="18973"/>
                  </a:lnTo>
                  <a:lnTo>
                    <a:pt x="373634" y="33020"/>
                  </a:lnTo>
                  <a:lnTo>
                    <a:pt x="411619" y="33020"/>
                  </a:lnTo>
                  <a:lnTo>
                    <a:pt x="411619" y="18973"/>
                  </a:lnTo>
                  <a:close/>
                </a:path>
                <a:path w="779145" h="658494">
                  <a:moveTo>
                    <a:pt x="778637" y="627443"/>
                  </a:moveTo>
                  <a:lnTo>
                    <a:pt x="737362" y="627443"/>
                  </a:lnTo>
                  <a:lnTo>
                    <a:pt x="737362" y="613473"/>
                  </a:lnTo>
                  <a:lnTo>
                    <a:pt x="737362" y="612203"/>
                  </a:lnTo>
                  <a:lnTo>
                    <a:pt x="737362" y="609663"/>
                  </a:lnTo>
                  <a:lnTo>
                    <a:pt x="488683" y="609663"/>
                  </a:lnTo>
                  <a:lnTo>
                    <a:pt x="488683" y="612203"/>
                  </a:lnTo>
                  <a:lnTo>
                    <a:pt x="488683" y="613473"/>
                  </a:lnTo>
                  <a:lnTo>
                    <a:pt x="488683" y="627443"/>
                  </a:lnTo>
                  <a:lnTo>
                    <a:pt x="488683" y="632523"/>
                  </a:lnTo>
                  <a:lnTo>
                    <a:pt x="448437" y="632523"/>
                  </a:lnTo>
                  <a:lnTo>
                    <a:pt x="448437" y="627443"/>
                  </a:lnTo>
                  <a:lnTo>
                    <a:pt x="448437" y="613473"/>
                  </a:lnTo>
                  <a:lnTo>
                    <a:pt x="448437" y="612203"/>
                  </a:lnTo>
                  <a:lnTo>
                    <a:pt x="448437" y="609663"/>
                  </a:lnTo>
                  <a:lnTo>
                    <a:pt x="176657" y="609663"/>
                  </a:lnTo>
                  <a:lnTo>
                    <a:pt x="176657" y="612203"/>
                  </a:lnTo>
                  <a:lnTo>
                    <a:pt x="176657" y="613473"/>
                  </a:lnTo>
                  <a:lnTo>
                    <a:pt x="176657" y="627443"/>
                  </a:lnTo>
                  <a:lnTo>
                    <a:pt x="176657" y="632523"/>
                  </a:lnTo>
                  <a:lnTo>
                    <a:pt x="136398" y="632523"/>
                  </a:lnTo>
                  <a:lnTo>
                    <a:pt x="136398" y="608393"/>
                  </a:lnTo>
                  <a:lnTo>
                    <a:pt x="0" y="608393"/>
                  </a:lnTo>
                  <a:lnTo>
                    <a:pt x="0" y="657923"/>
                  </a:lnTo>
                  <a:lnTo>
                    <a:pt x="4318" y="657923"/>
                  </a:lnTo>
                  <a:lnTo>
                    <a:pt x="4318" y="612203"/>
                  </a:lnTo>
                  <a:lnTo>
                    <a:pt x="132080" y="612203"/>
                  </a:lnTo>
                  <a:lnTo>
                    <a:pt x="132080" y="613473"/>
                  </a:lnTo>
                  <a:lnTo>
                    <a:pt x="132080" y="627443"/>
                  </a:lnTo>
                  <a:lnTo>
                    <a:pt x="132080" y="632523"/>
                  </a:lnTo>
                  <a:lnTo>
                    <a:pt x="132080" y="637603"/>
                  </a:lnTo>
                  <a:lnTo>
                    <a:pt x="180975" y="637603"/>
                  </a:lnTo>
                  <a:lnTo>
                    <a:pt x="180975" y="632523"/>
                  </a:lnTo>
                  <a:lnTo>
                    <a:pt x="180975" y="627443"/>
                  </a:lnTo>
                  <a:lnTo>
                    <a:pt x="180975" y="613473"/>
                  </a:lnTo>
                  <a:lnTo>
                    <a:pt x="444119" y="613473"/>
                  </a:lnTo>
                  <a:lnTo>
                    <a:pt x="444119" y="627443"/>
                  </a:lnTo>
                  <a:lnTo>
                    <a:pt x="444119" y="632523"/>
                  </a:lnTo>
                  <a:lnTo>
                    <a:pt x="444119" y="637603"/>
                  </a:lnTo>
                  <a:lnTo>
                    <a:pt x="493001" y="637603"/>
                  </a:lnTo>
                  <a:lnTo>
                    <a:pt x="493001" y="632523"/>
                  </a:lnTo>
                  <a:lnTo>
                    <a:pt x="493001" y="627443"/>
                  </a:lnTo>
                  <a:lnTo>
                    <a:pt x="493001" y="613473"/>
                  </a:lnTo>
                  <a:lnTo>
                    <a:pt x="733044" y="613473"/>
                  </a:lnTo>
                  <a:lnTo>
                    <a:pt x="733044" y="627443"/>
                  </a:lnTo>
                  <a:lnTo>
                    <a:pt x="733044" y="632523"/>
                  </a:lnTo>
                  <a:lnTo>
                    <a:pt x="774319" y="632523"/>
                  </a:lnTo>
                  <a:lnTo>
                    <a:pt x="774319" y="637603"/>
                  </a:lnTo>
                  <a:lnTo>
                    <a:pt x="774319" y="657923"/>
                  </a:lnTo>
                  <a:lnTo>
                    <a:pt x="778637" y="657923"/>
                  </a:lnTo>
                  <a:lnTo>
                    <a:pt x="778637" y="637603"/>
                  </a:lnTo>
                  <a:lnTo>
                    <a:pt x="778637" y="632523"/>
                  </a:lnTo>
                  <a:lnTo>
                    <a:pt x="778637" y="6274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388749" y="2089607"/>
              <a:ext cx="53975" cy="45085"/>
            </a:xfrm>
            <a:custGeom>
              <a:avLst/>
              <a:gdLst/>
              <a:ahLst/>
              <a:cxnLst/>
              <a:rect l="l" t="t" r="r" b="b"/>
              <a:pathLst>
                <a:path w="53975" h="45085">
                  <a:moveTo>
                    <a:pt x="26847" y="0"/>
                  </a:moveTo>
                  <a:lnTo>
                    <a:pt x="16400" y="2106"/>
                  </a:lnTo>
                  <a:lnTo>
                    <a:pt x="7866" y="7853"/>
                  </a:lnTo>
                  <a:lnTo>
                    <a:pt x="2110" y="16378"/>
                  </a:lnTo>
                  <a:lnTo>
                    <a:pt x="0" y="26822"/>
                  </a:lnTo>
                  <a:lnTo>
                    <a:pt x="0" y="45072"/>
                  </a:lnTo>
                  <a:lnTo>
                    <a:pt x="4318" y="45072"/>
                  </a:lnTo>
                  <a:lnTo>
                    <a:pt x="4318" y="26822"/>
                  </a:lnTo>
                  <a:lnTo>
                    <a:pt x="6098" y="18062"/>
                  </a:lnTo>
                  <a:lnTo>
                    <a:pt x="10925" y="10912"/>
                  </a:lnTo>
                  <a:lnTo>
                    <a:pt x="18080" y="6091"/>
                  </a:lnTo>
                  <a:lnTo>
                    <a:pt x="26847" y="4318"/>
                  </a:lnTo>
                  <a:lnTo>
                    <a:pt x="35611" y="6091"/>
                  </a:lnTo>
                  <a:lnTo>
                    <a:pt x="42757" y="10912"/>
                  </a:lnTo>
                  <a:lnTo>
                    <a:pt x="47575" y="18062"/>
                  </a:lnTo>
                  <a:lnTo>
                    <a:pt x="49352" y="26822"/>
                  </a:lnTo>
                  <a:lnTo>
                    <a:pt x="49352" y="45072"/>
                  </a:lnTo>
                  <a:lnTo>
                    <a:pt x="53670" y="45072"/>
                  </a:lnTo>
                  <a:lnTo>
                    <a:pt x="53670" y="26822"/>
                  </a:lnTo>
                  <a:lnTo>
                    <a:pt x="51565" y="16384"/>
                  </a:lnTo>
                  <a:lnTo>
                    <a:pt x="45821" y="7858"/>
                  </a:lnTo>
                  <a:lnTo>
                    <a:pt x="37296" y="2108"/>
                  </a:lnTo>
                  <a:lnTo>
                    <a:pt x="26847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245138" y="3036125"/>
              <a:ext cx="33020" cy="372110"/>
            </a:xfrm>
            <a:custGeom>
              <a:avLst/>
              <a:gdLst/>
              <a:ahLst/>
              <a:cxnLst/>
              <a:rect l="l" t="t" r="r" b="b"/>
              <a:pathLst>
                <a:path w="33020" h="372110">
                  <a:moveTo>
                    <a:pt x="32804" y="0"/>
                  </a:moveTo>
                  <a:lnTo>
                    <a:pt x="0" y="0"/>
                  </a:lnTo>
                  <a:lnTo>
                    <a:pt x="0" y="372097"/>
                  </a:lnTo>
                  <a:lnTo>
                    <a:pt x="32804" y="372097"/>
                  </a:lnTo>
                  <a:lnTo>
                    <a:pt x="32804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242979" y="3034029"/>
              <a:ext cx="37465" cy="375920"/>
            </a:xfrm>
            <a:custGeom>
              <a:avLst/>
              <a:gdLst/>
              <a:ahLst/>
              <a:cxnLst/>
              <a:rect l="l" t="t" r="r" b="b"/>
              <a:pathLst>
                <a:path w="37464" h="375920">
                  <a:moveTo>
                    <a:pt x="37122" y="0"/>
                  </a:moveTo>
                  <a:lnTo>
                    <a:pt x="32804" y="0"/>
                  </a:lnTo>
                  <a:lnTo>
                    <a:pt x="32804" y="3810"/>
                  </a:lnTo>
                  <a:lnTo>
                    <a:pt x="32804" y="372110"/>
                  </a:lnTo>
                  <a:lnTo>
                    <a:pt x="4318" y="372110"/>
                  </a:lnTo>
                  <a:lnTo>
                    <a:pt x="4318" y="3810"/>
                  </a:lnTo>
                  <a:lnTo>
                    <a:pt x="32804" y="3810"/>
                  </a:lnTo>
                  <a:lnTo>
                    <a:pt x="3280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72110"/>
                  </a:lnTo>
                  <a:lnTo>
                    <a:pt x="0" y="374650"/>
                  </a:lnTo>
                  <a:lnTo>
                    <a:pt x="0" y="375920"/>
                  </a:lnTo>
                  <a:lnTo>
                    <a:pt x="37122" y="375920"/>
                  </a:lnTo>
                  <a:lnTo>
                    <a:pt x="37122" y="374650"/>
                  </a:lnTo>
                  <a:lnTo>
                    <a:pt x="34963" y="374650"/>
                  </a:lnTo>
                  <a:lnTo>
                    <a:pt x="34963" y="374205"/>
                  </a:lnTo>
                  <a:lnTo>
                    <a:pt x="37122" y="374205"/>
                  </a:lnTo>
                  <a:lnTo>
                    <a:pt x="37122" y="372110"/>
                  </a:lnTo>
                  <a:lnTo>
                    <a:pt x="37122" y="3810"/>
                  </a:lnTo>
                  <a:lnTo>
                    <a:pt x="371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256009" y="3052228"/>
              <a:ext cx="4445" cy="132715"/>
            </a:xfrm>
            <a:custGeom>
              <a:avLst/>
              <a:gdLst/>
              <a:ahLst/>
              <a:cxnLst/>
              <a:rect l="l" t="t" r="r" b="b"/>
              <a:pathLst>
                <a:path w="4445" h="132714">
                  <a:moveTo>
                    <a:pt x="4318" y="101130"/>
                  </a:moveTo>
                  <a:lnTo>
                    <a:pt x="0" y="101130"/>
                  </a:lnTo>
                  <a:lnTo>
                    <a:pt x="0" y="132486"/>
                  </a:lnTo>
                  <a:lnTo>
                    <a:pt x="4318" y="132486"/>
                  </a:lnTo>
                  <a:lnTo>
                    <a:pt x="4318" y="101130"/>
                  </a:lnTo>
                  <a:close/>
                </a:path>
                <a:path w="4445" h="132714">
                  <a:moveTo>
                    <a:pt x="4318" y="54876"/>
                  </a:moveTo>
                  <a:lnTo>
                    <a:pt x="0" y="54876"/>
                  </a:lnTo>
                  <a:lnTo>
                    <a:pt x="0" y="86258"/>
                  </a:lnTo>
                  <a:lnTo>
                    <a:pt x="4318" y="86258"/>
                  </a:lnTo>
                  <a:lnTo>
                    <a:pt x="4318" y="54876"/>
                  </a:lnTo>
                  <a:close/>
                </a:path>
                <a:path w="4445" h="132714">
                  <a:moveTo>
                    <a:pt x="4318" y="0"/>
                  </a:moveTo>
                  <a:lnTo>
                    <a:pt x="0" y="0"/>
                  </a:lnTo>
                  <a:lnTo>
                    <a:pt x="0" y="42100"/>
                  </a:lnTo>
                  <a:lnTo>
                    <a:pt x="4318" y="42100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265102" y="3080905"/>
              <a:ext cx="5080" cy="109855"/>
            </a:xfrm>
            <a:custGeom>
              <a:avLst/>
              <a:gdLst/>
              <a:ahLst/>
              <a:cxnLst/>
              <a:rect l="l" t="t" r="r" b="b"/>
              <a:pathLst>
                <a:path w="5079" h="109855">
                  <a:moveTo>
                    <a:pt x="4318" y="92240"/>
                  </a:moveTo>
                  <a:lnTo>
                    <a:pt x="0" y="92240"/>
                  </a:lnTo>
                  <a:lnTo>
                    <a:pt x="0" y="109588"/>
                  </a:lnTo>
                  <a:lnTo>
                    <a:pt x="4318" y="109588"/>
                  </a:lnTo>
                  <a:lnTo>
                    <a:pt x="4318" y="92240"/>
                  </a:lnTo>
                  <a:close/>
                </a:path>
                <a:path w="5079" h="109855">
                  <a:moveTo>
                    <a:pt x="4318" y="44589"/>
                  </a:moveTo>
                  <a:lnTo>
                    <a:pt x="0" y="44589"/>
                  </a:lnTo>
                  <a:lnTo>
                    <a:pt x="0" y="61912"/>
                  </a:lnTo>
                  <a:lnTo>
                    <a:pt x="4318" y="61912"/>
                  </a:lnTo>
                  <a:lnTo>
                    <a:pt x="4318" y="44589"/>
                  </a:lnTo>
                  <a:close/>
                </a:path>
                <a:path w="5079" h="109855">
                  <a:moveTo>
                    <a:pt x="4940" y="0"/>
                  </a:moveTo>
                  <a:lnTo>
                    <a:pt x="622" y="0"/>
                  </a:lnTo>
                  <a:lnTo>
                    <a:pt x="622" y="17335"/>
                  </a:lnTo>
                  <a:lnTo>
                    <a:pt x="4940" y="17335"/>
                  </a:lnTo>
                  <a:lnTo>
                    <a:pt x="494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256009" y="3198342"/>
              <a:ext cx="4445" cy="132715"/>
            </a:xfrm>
            <a:custGeom>
              <a:avLst/>
              <a:gdLst/>
              <a:ahLst/>
              <a:cxnLst/>
              <a:rect l="l" t="t" r="r" b="b"/>
              <a:pathLst>
                <a:path w="4445" h="132714">
                  <a:moveTo>
                    <a:pt x="4318" y="101117"/>
                  </a:moveTo>
                  <a:lnTo>
                    <a:pt x="0" y="101117"/>
                  </a:lnTo>
                  <a:lnTo>
                    <a:pt x="0" y="132473"/>
                  </a:lnTo>
                  <a:lnTo>
                    <a:pt x="4318" y="132473"/>
                  </a:lnTo>
                  <a:lnTo>
                    <a:pt x="4318" y="101117"/>
                  </a:lnTo>
                  <a:close/>
                </a:path>
                <a:path w="4445" h="132714">
                  <a:moveTo>
                    <a:pt x="4318" y="54889"/>
                  </a:moveTo>
                  <a:lnTo>
                    <a:pt x="0" y="54889"/>
                  </a:lnTo>
                  <a:lnTo>
                    <a:pt x="0" y="86258"/>
                  </a:lnTo>
                  <a:lnTo>
                    <a:pt x="4318" y="86258"/>
                  </a:lnTo>
                  <a:lnTo>
                    <a:pt x="4318" y="54889"/>
                  </a:lnTo>
                  <a:close/>
                </a:path>
                <a:path w="4445" h="132714">
                  <a:moveTo>
                    <a:pt x="4318" y="0"/>
                  </a:moveTo>
                  <a:lnTo>
                    <a:pt x="0" y="0"/>
                  </a:lnTo>
                  <a:lnTo>
                    <a:pt x="0" y="42087"/>
                  </a:lnTo>
                  <a:lnTo>
                    <a:pt x="4318" y="4208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265102" y="3227018"/>
              <a:ext cx="5080" cy="109855"/>
            </a:xfrm>
            <a:custGeom>
              <a:avLst/>
              <a:gdLst/>
              <a:ahLst/>
              <a:cxnLst/>
              <a:rect l="l" t="t" r="r" b="b"/>
              <a:pathLst>
                <a:path w="5079" h="109854">
                  <a:moveTo>
                    <a:pt x="4318" y="44577"/>
                  </a:moveTo>
                  <a:lnTo>
                    <a:pt x="0" y="44577"/>
                  </a:lnTo>
                  <a:lnTo>
                    <a:pt x="0" y="61912"/>
                  </a:lnTo>
                  <a:lnTo>
                    <a:pt x="4318" y="61912"/>
                  </a:lnTo>
                  <a:lnTo>
                    <a:pt x="4318" y="44577"/>
                  </a:lnTo>
                  <a:close/>
                </a:path>
                <a:path w="5079" h="109854">
                  <a:moveTo>
                    <a:pt x="4940" y="92252"/>
                  </a:moveTo>
                  <a:lnTo>
                    <a:pt x="622" y="92252"/>
                  </a:lnTo>
                  <a:lnTo>
                    <a:pt x="622" y="109588"/>
                  </a:lnTo>
                  <a:lnTo>
                    <a:pt x="4940" y="109588"/>
                  </a:lnTo>
                  <a:lnTo>
                    <a:pt x="4940" y="92252"/>
                  </a:lnTo>
                  <a:close/>
                </a:path>
                <a:path w="5079" h="109854">
                  <a:moveTo>
                    <a:pt x="4940" y="0"/>
                  </a:moveTo>
                  <a:lnTo>
                    <a:pt x="622" y="0"/>
                  </a:lnTo>
                  <a:lnTo>
                    <a:pt x="622" y="17335"/>
                  </a:lnTo>
                  <a:lnTo>
                    <a:pt x="4940" y="17335"/>
                  </a:lnTo>
                  <a:lnTo>
                    <a:pt x="494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256009" y="3343401"/>
              <a:ext cx="4445" cy="31750"/>
            </a:xfrm>
            <a:custGeom>
              <a:avLst/>
              <a:gdLst/>
              <a:ahLst/>
              <a:cxnLst/>
              <a:rect l="l" t="t" r="r" b="b"/>
              <a:pathLst>
                <a:path w="4445" h="31750">
                  <a:moveTo>
                    <a:pt x="4318" y="0"/>
                  </a:moveTo>
                  <a:lnTo>
                    <a:pt x="0" y="0"/>
                  </a:lnTo>
                  <a:lnTo>
                    <a:pt x="0" y="31381"/>
                  </a:lnTo>
                  <a:lnTo>
                    <a:pt x="4318" y="31381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265724" y="3363226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5" h="17779">
                  <a:moveTo>
                    <a:pt x="4317" y="0"/>
                  </a:moveTo>
                  <a:lnTo>
                    <a:pt x="0" y="0"/>
                  </a:lnTo>
                  <a:lnTo>
                    <a:pt x="0" y="17335"/>
                  </a:lnTo>
                  <a:lnTo>
                    <a:pt x="4317" y="1733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550966" y="3036125"/>
              <a:ext cx="33020" cy="372110"/>
            </a:xfrm>
            <a:custGeom>
              <a:avLst/>
              <a:gdLst/>
              <a:ahLst/>
              <a:cxnLst/>
              <a:rect l="l" t="t" r="r" b="b"/>
              <a:pathLst>
                <a:path w="33020" h="372110">
                  <a:moveTo>
                    <a:pt x="32829" y="0"/>
                  </a:moveTo>
                  <a:lnTo>
                    <a:pt x="0" y="0"/>
                  </a:lnTo>
                  <a:lnTo>
                    <a:pt x="0" y="372097"/>
                  </a:lnTo>
                  <a:lnTo>
                    <a:pt x="32829" y="372097"/>
                  </a:lnTo>
                  <a:lnTo>
                    <a:pt x="32829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548808" y="3034029"/>
              <a:ext cx="37465" cy="375920"/>
            </a:xfrm>
            <a:custGeom>
              <a:avLst/>
              <a:gdLst/>
              <a:ahLst/>
              <a:cxnLst/>
              <a:rect l="l" t="t" r="r" b="b"/>
              <a:pathLst>
                <a:path w="37464" h="375920">
                  <a:moveTo>
                    <a:pt x="37147" y="0"/>
                  </a:moveTo>
                  <a:lnTo>
                    <a:pt x="32829" y="0"/>
                  </a:lnTo>
                  <a:lnTo>
                    <a:pt x="32829" y="3810"/>
                  </a:lnTo>
                  <a:lnTo>
                    <a:pt x="32829" y="372110"/>
                  </a:lnTo>
                  <a:lnTo>
                    <a:pt x="4318" y="372110"/>
                  </a:lnTo>
                  <a:lnTo>
                    <a:pt x="4318" y="3810"/>
                  </a:lnTo>
                  <a:lnTo>
                    <a:pt x="32829" y="3810"/>
                  </a:lnTo>
                  <a:lnTo>
                    <a:pt x="32829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72110"/>
                  </a:lnTo>
                  <a:lnTo>
                    <a:pt x="0" y="375920"/>
                  </a:lnTo>
                  <a:lnTo>
                    <a:pt x="2159" y="375920"/>
                  </a:lnTo>
                  <a:lnTo>
                    <a:pt x="37147" y="375920"/>
                  </a:lnTo>
                  <a:lnTo>
                    <a:pt x="37147" y="374650"/>
                  </a:lnTo>
                  <a:lnTo>
                    <a:pt x="37147" y="372110"/>
                  </a:lnTo>
                  <a:lnTo>
                    <a:pt x="37147" y="3810"/>
                  </a:lnTo>
                  <a:lnTo>
                    <a:pt x="371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568582" y="3052228"/>
              <a:ext cx="4445" cy="132715"/>
            </a:xfrm>
            <a:custGeom>
              <a:avLst/>
              <a:gdLst/>
              <a:ahLst/>
              <a:cxnLst/>
              <a:rect l="l" t="t" r="r" b="b"/>
              <a:pathLst>
                <a:path w="4445" h="132714">
                  <a:moveTo>
                    <a:pt x="4318" y="101130"/>
                  </a:moveTo>
                  <a:lnTo>
                    <a:pt x="0" y="101130"/>
                  </a:lnTo>
                  <a:lnTo>
                    <a:pt x="0" y="132486"/>
                  </a:lnTo>
                  <a:lnTo>
                    <a:pt x="4318" y="132486"/>
                  </a:lnTo>
                  <a:lnTo>
                    <a:pt x="4318" y="101130"/>
                  </a:lnTo>
                  <a:close/>
                </a:path>
                <a:path w="4445" h="132714">
                  <a:moveTo>
                    <a:pt x="4318" y="54876"/>
                  </a:moveTo>
                  <a:lnTo>
                    <a:pt x="0" y="54876"/>
                  </a:lnTo>
                  <a:lnTo>
                    <a:pt x="0" y="86258"/>
                  </a:lnTo>
                  <a:lnTo>
                    <a:pt x="4318" y="86258"/>
                  </a:lnTo>
                  <a:lnTo>
                    <a:pt x="4318" y="54876"/>
                  </a:lnTo>
                  <a:close/>
                </a:path>
                <a:path w="4445" h="132714">
                  <a:moveTo>
                    <a:pt x="4318" y="0"/>
                  </a:moveTo>
                  <a:lnTo>
                    <a:pt x="0" y="0"/>
                  </a:lnTo>
                  <a:lnTo>
                    <a:pt x="0" y="42100"/>
                  </a:lnTo>
                  <a:lnTo>
                    <a:pt x="4318" y="42100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558866" y="3080905"/>
              <a:ext cx="5080" cy="109855"/>
            </a:xfrm>
            <a:custGeom>
              <a:avLst/>
              <a:gdLst/>
              <a:ahLst/>
              <a:cxnLst/>
              <a:rect l="l" t="t" r="r" b="b"/>
              <a:pathLst>
                <a:path w="5079" h="109855">
                  <a:moveTo>
                    <a:pt x="4318" y="0"/>
                  </a:moveTo>
                  <a:lnTo>
                    <a:pt x="0" y="0"/>
                  </a:lnTo>
                  <a:lnTo>
                    <a:pt x="0" y="17335"/>
                  </a:lnTo>
                  <a:lnTo>
                    <a:pt x="4318" y="17335"/>
                  </a:lnTo>
                  <a:lnTo>
                    <a:pt x="4318" y="0"/>
                  </a:lnTo>
                  <a:close/>
                </a:path>
                <a:path w="5079" h="109855">
                  <a:moveTo>
                    <a:pt x="4953" y="92240"/>
                  </a:moveTo>
                  <a:lnTo>
                    <a:pt x="635" y="92240"/>
                  </a:lnTo>
                  <a:lnTo>
                    <a:pt x="635" y="109588"/>
                  </a:lnTo>
                  <a:lnTo>
                    <a:pt x="4953" y="109588"/>
                  </a:lnTo>
                  <a:lnTo>
                    <a:pt x="4953" y="92240"/>
                  </a:lnTo>
                  <a:close/>
                </a:path>
                <a:path w="5079" h="109855">
                  <a:moveTo>
                    <a:pt x="4953" y="44589"/>
                  </a:moveTo>
                  <a:lnTo>
                    <a:pt x="635" y="44589"/>
                  </a:lnTo>
                  <a:lnTo>
                    <a:pt x="635" y="61912"/>
                  </a:lnTo>
                  <a:lnTo>
                    <a:pt x="4953" y="61912"/>
                  </a:lnTo>
                  <a:lnTo>
                    <a:pt x="4953" y="4458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568582" y="3198342"/>
              <a:ext cx="4445" cy="132715"/>
            </a:xfrm>
            <a:custGeom>
              <a:avLst/>
              <a:gdLst/>
              <a:ahLst/>
              <a:cxnLst/>
              <a:rect l="l" t="t" r="r" b="b"/>
              <a:pathLst>
                <a:path w="4445" h="132714">
                  <a:moveTo>
                    <a:pt x="4318" y="101117"/>
                  </a:moveTo>
                  <a:lnTo>
                    <a:pt x="0" y="101117"/>
                  </a:lnTo>
                  <a:lnTo>
                    <a:pt x="0" y="132473"/>
                  </a:lnTo>
                  <a:lnTo>
                    <a:pt x="4318" y="132473"/>
                  </a:lnTo>
                  <a:lnTo>
                    <a:pt x="4318" y="101117"/>
                  </a:lnTo>
                  <a:close/>
                </a:path>
                <a:path w="4445" h="132714">
                  <a:moveTo>
                    <a:pt x="4318" y="54889"/>
                  </a:moveTo>
                  <a:lnTo>
                    <a:pt x="0" y="54889"/>
                  </a:lnTo>
                  <a:lnTo>
                    <a:pt x="0" y="86258"/>
                  </a:lnTo>
                  <a:lnTo>
                    <a:pt x="4318" y="86258"/>
                  </a:lnTo>
                  <a:lnTo>
                    <a:pt x="4318" y="54889"/>
                  </a:lnTo>
                  <a:close/>
                </a:path>
                <a:path w="4445" h="132714">
                  <a:moveTo>
                    <a:pt x="4318" y="0"/>
                  </a:moveTo>
                  <a:lnTo>
                    <a:pt x="0" y="0"/>
                  </a:lnTo>
                  <a:lnTo>
                    <a:pt x="0" y="42087"/>
                  </a:lnTo>
                  <a:lnTo>
                    <a:pt x="4318" y="4208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558866" y="3227018"/>
              <a:ext cx="5080" cy="109855"/>
            </a:xfrm>
            <a:custGeom>
              <a:avLst/>
              <a:gdLst/>
              <a:ahLst/>
              <a:cxnLst/>
              <a:rect l="l" t="t" r="r" b="b"/>
              <a:pathLst>
                <a:path w="5079" h="109854">
                  <a:moveTo>
                    <a:pt x="4318" y="0"/>
                  </a:moveTo>
                  <a:lnTo>
                    <a:pt x="0" y="0"/>
                  </a:lnTo>
                  <a:lnTo>
                    <a:pt x="0" y="17335"/>
                  </a:lnTo>
                  <a:lnTo>
                    <a:pt x="4318" y="17335"/>
                  </a:lnTo>
                  <a:lnTo>
                    <a:pt x="4318" y="0"/>
                  </a:lnTo>
                  <a:close/>
                </a:path>
                <a:path w="5079" h="109854">
                  <a:moveTo>
                    <a:pt x="4953" y="92252"/>
                  </a:moveTo>
                  <a:lnTo>
                    <a:pt x="635" y="92252"/>
                  </a:lnTo>
                  <a:lnTo>
                    <a:pt x="635" y="109588"/>
                  </a:lnTo>
                  <a:lnTo>
                    <a:pt x="4953" y="109588"/>
                  </a:lnTo>
                  <a:lnTo>
                    <a:pt x="4953" y="92252"/>
                  </a:lnTo>
                  <a:close/>
                </a:path>
                <a:path w="5079" h="109854">
                  <a:moveTo>
                    <a:pt x="4953" y="44577"/>
                  </a:moveTo>
                  <a:lnTo>
                    <a:pt x="635" y="44577"/>
                  </a:lnTo>
                  <a:lnTo>
                    <a:pt x="635" y="61912"/>
                  </a:lnTo>
                  <a:lnTo>
                    <a:pt x="4953" y="61912"/>
                  </a:lnTo>
                  <a:lnTo>
                    <a:pt x="4953" y="4457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568581" y="3343401"/>
              <a:ext cx="4445" cy="31750"/>
            </a:xfrm>
            <a:custGeom>
              <a:avLst/>
              <a:gdLst/>
              <a:ahLst/>
              <a:cxnLst/>
              <a:rect l="l" t="t" r="r" b="b"/>
              <a:pathLst>
                <a:path w="4445" h="31750">
                  <a:moveTo>
                    <a:pt x="4317" y="0"/>
                  </a:moveTo>
                  <a:lnTo>
                    <a:pt x="0" y="0"/>
                  </a:lnTo>
                  <a:lnTo>
                    <a:pt x="0" y="31381"/>
                  </a:lnTo>
                  <a:lnTo>
                    <a:pt x="4317" y="31381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559501" y="3363226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5" h="17779">
                  <a:moveTo>
                    <a:pt x="4318" y="0"/>
                  </a:moveTo>
                  <a:lnTo>
                    <a:pt x="0" y="0"/>
                  </a:lnTo>
                  <a:lnTo>
                    <a:pt x="0" y="17335"/>
                  </a:lnTo>
                  <a:lnTo>
                    <a:pt x="4318" y="1733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257825" y="2816237"/>
              <a:ext cx="313690" cy="652780"/>
            </a:xfrm>
            <a:custGeom>
              <a:avLst/>
              <a:gdLst/>
              <a:ahLst/>
              <a:cxnLst/>
              <a:rect l="l" t="t" r="r" b="b"/>
              <a:pathLst>
                <a:path w="313689" h="652779">
                  <a:moveTo>
                    <a:pt x="313258" y="594372"/>
                  </a:moveTo>
                  <a:lnTo>
                    <a:pt x="296570" y="594372"/>
                  </a:lnTo>
                  <a:lnTo>
                    <a:pt x="296570" y="559066"/>
                  </a:lnTo>
                  <a:lnTo>
                    <a:pt x="289115" y="559066"/>
                  </a:lnTo>
                  <a:lnTo>
                    <a:pt x="289115" y="536765"/>
                  </a:lnTo>
                  <a:lnTo>
                    <a:pt x="297167" y="536765"/>
                  </a:lnTo>
                  <a:lnTo>
                    <a:pt x="297167" y="505218"/>
                  </a:lnTo>
                  <a:lnTo>
                    <a:pt x="291592" y="505218"/>
                  </a:lnTo>
                  <a:lnTo>
                    <a:pt x="291592" y="481672"/>
                  </a:lnTo>
                  <a:lnTo>
                    <a:pt x="299656" y="481672"/>
                  </a:lnTo>
                  <a:lnTo>
                    <a:pt x="299656" y="451345"/>
                  </a:lnTo>
                  <a:lnTo>
                    <a:pt x="292214" y="451345"/>
                  </a:lnTo>
                  <a:lnTo>
                    <a:pt x="292214" y="429044"/>
                  </a:lnTo>
                  <a:lnTo>
                    <a:pt x="299034" y="429044"/>
                  </a:lnTo>
                  <a:lnTo>
                    <a:pt x="299034" y="393141"/>
                  </a:lnTo>
                  <a:lnTo>
                    <a:pt x="292214" y="393141"/>
                  </a:lnTo>
                  <a:lnTo>
                    <a:pt x="292214" y="377037"/>
                  </a:lnTo>
                  <a:lnTo>
                    <a:pt x="300278" y="377037"/>
                  </a:lnTo>
                  <a:lnTo>
                    <a:pt x="300278" y="342379"/>
                  </a:lnTo>
                  <a:lnTo>
                    <a:pt x="292214" y="342379"/>
                  </a:lnTo>
                  <a:lnTo>
                    <a:pt x="292214" y="321919"/>
                  </a:lnTo>
                  <a:lnTo>
                    <a:pt x="300278" y="321919"/>
                  </a:lnTo>
                  <a:lnTo>
                    <a:pt x="300278" y="289737"/>
                  </a:lnTo>
                  <a:lnTo>
                    <a:pt x="295300" y="289737"/>
                  </a:lnTo>
                  <a:lnTo>
                    <a:pt x="295300" y="266204"/>
                  </a:lnTo>
                  <a:lnTo>
                    <a:pt x="302755" y="266204"/>
                  </a:lnTo>
                  <a:lnTo>
                    <a:pt x="302755" y="112687"/>
                  </a:lnTo>
                  <a:lnTo>
                    <a:pt x="288505" y="112687"/>
                  </a:lnTo>
                  <a:lnTo>
                    <a:pt x="288505" y="0"/>
                  </a:lnTo>
                  <a:lnTo>
                    <a:pt x="169316" y="0"/>
                  </a:lnTo>
                  <a:lnTo>
                    <a:pt x="143941" y="0"/>
                  </a:lnTo>
                  <a:lnTo>
                    <a:pt x="24765" y="0"/>
                  </a:lnTo>
                  <a:lnTo>
                    <a:pt x="24765" y="112687"/>
                  </a:lnTo>
                  <a:lnTo>
                    <a:pt x="10528" y="112687"/>
                  </a:lnTo>
                  <a:lnTo>
                    <a:pt x="10528" y="266204"/>
                  </a:lnTo>
                  <a:lnTo>
                    <a:pt x="17957" y="266204"/>
                  </a:lnTo>
                  <a:lnTo>
                    <a:pt x="17957" y="289737"/>
                  </a:lnTo>
                  <a:lnTo>
                    <a:pt x="12992" y="289737"/>
                  </a:lnTo>
                  <a:lnTo>
                    <a:pt x="12992" y="321919"/>
                  </a:lnTo>
                  <a:lnTo>
                    <a:pt x="21056" y="321919"/>
                  </a:lnTo>
                  <a:lnTo>
                    <a:pt x="21056" y="342366"/>
                  </a:lnTo>
                  <a:lnTo>
                    <a:pt x="15151" y="342379"/>
                  </a:lnTo>
                  <a:lnTo>
                    <a:pt x="12992" y="342379"/>
                  </a:lnTo>
                  <a:lnTo>
                    <a:pt x="12992" y="377037"/>
                  </a:lnTo>
                  <a:lnTo>
                    <a:pt x="21056" y="377037"/>
                  </a:lnTo>
                  <a:lnTo>
                    <a:pt x="21056" y="393141"/>
                  </a:lnTo>
                  <a:lnTo>
                    <a:pt x="14249" y="393141"/>
                  </a:lnTo>
                  <a:lnTo>
                    <a:pt x="14249" y="429044"/>
                  </a:lnTo>
                  <a:lnTo>
                    <a:pt x="21056" y="429044"/>
                  </a:lnTo>
                  <a:lnTo>
                    <a:pt x="21056" y="451345"/>
                  </a:lnTo>
                  <a:lnTo>
                    <a:pt x="13614" y="451345"/>
                  </a:lnTo>
                  <a:lnTo>
                    <a:pt x="13614" y="481672"/>
                  </a:lnTo>
                  <a:lnTo>
                    <a:pt x="21666" y="481672"/>
                  </a:lnTo>
                  <a:lnTo>
                    <a:pt x="21666" y="505218"/>
                  </a:lnTo>
                  <a:lnTo>
                    <a:pt x="16078" y="505218"/>
                  </a:lnTo>
                  <a:lnTo>
                    <a:pt x="16078" y="536765"/>
                  </a:lnTo>
                  <a:lnTo>
                    <a:pt x="24142" y="536765"/>
                  </a:lnTo>
                  <a:lnTo>
                    <a:pt x="24142" y="559066"/>
                  </a:lnTo>
                  <a:lnTo>
                    <a:pt x="16713" y="559066"/>
                  </a:lnTo>
                  <a:lnTo>
                    <a:pt x="16713" y="594372"/>
                  </a:lnTo>
                  <a:lnTo>
                    <a:pt x="0" y="594372"/>
                  </a:lnTo>
                  <a:lnTo>
                    <a:pt x="0" y="619099"/>
                  </a:lnTo>
                  <a:lnTo>
                    <a:pt x="13614" y="619099"/>
                  </a:lnTo>
                  <a:lnTo>
                    <a:pt x="13614" y="625322"/>
                  </a:lnTo>
                  <a:lnTo>
                    <a:pt x="4343" y="625322"/>
                  </a:lnTo>
                  <a:lnTo>
                    <a:pt x="4343" y="652564"/>
                  </a:lnTo>
                  <a:lnTo>
                    <a:pt x="22821" y="652564"/>
                  </a:lnTo>
                  <a:lnTo>
                    <a:pt x="25158" y="650392"/>
                  </a:lnTo>
                  <a:lnTo>
                    <a:pt x="27508" y="648233"/>
                  </a:lnTo>
                  <a:lnTo>
                    <a:pt x="65011" y="621982"/>
                  </a:lnTo>
                  <a:lnTo>
                    <a:pt x="107492" y="607275"/>
                  </a:lnTo>
                  <a:lnTo>
                    <a:pt x="115062" y="605497"/>
                  </a:lnTo>
                  <a:lnTo>
                    <a:pt x="198196" y="605497"/>
                  </a:lnTo>
                  <a:lnTo>
                    <a:pt x="240677" y="618667"/>
                  </a:lnTo>
                  <a:lnTo>
                    <a:pt x="276098" y="640384"/>
                  </a:lnTo>
                  <a:lnTo>
                    <a:pt x="290461" y="652564"/>
                  </a:lnTo>
                  <a:lnTo>
                    <a:pt x="308940" y="652564"/>
                  </a:lnTo>
                  <a:lnTo>
                    <a:pt x="308940" y="650392"/>
                  </a:lnTo>
                  <a:lnTo>
                    <a:pt x="308940" y="625322"/>
                  </a:lnTo>
                  <a:lnTo>
                    <a:pt x="299656" y="625322"/>
                  </a:lnTo>
                  <a:lnTo>
                    <a:pt x="299656" y="619099"/>
                  </a:lnTo>
                  <a:lnTo>
                    <a:pt x="313258" y="619099"/>
                  </a:lnTo>
                  <a:lnTo>
                    <a:pt x="313258" y="5943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356174" y="3033648"/>
              <a:ext cx="116839" cy="45085"/>
            </a:xfrm>
            <a:custGeom>
              <a:avLst/>
              <a:gdLst/>
              <a:ahLst/>
              <a:cxnLst/>
              <a:rect l="l" t="t" r="r" b="b"/>
              <a:pathLst>
                <a:path w="116839" h="45085">
                  <a:moveTo>
                    <a:pt x="14439" y="0"/>
                  </a:moveTo>
                  <a:lnTo>
                    <a:pt x="0" y="0"/>
                  </a:lnTo>
                  <a:lnTo>
                    <a:pt x="0" y="34671"/>
                  </a:lnTo>
                  <a:lnTo>
                    <a:pt x="0" y="44577"/>
                  </a:lnTo>
                  <a:lnTo>
                    <a:pt x="14439" y="44577"/>
                  </a:lnTo>
                  <a:lnTo>
                    <a:pt x="14439" y="34671"/>
                  </a:lnTo>
                  <a:lnTo>
                    <a:pt x="14439" y="0"/>
                  </a:lnTo>
                  <a:close/>
                </a:path>
                <a:path w="116839" h="45085">
                  <a:moveTo>
                    <a:pt x="116789" y="0"/>
                  </a:moveTo>
                  <a:lnTo>
                    <a:pt x="101117" y="0"/>
                  </a:lnTo>
                  <a:lnTo>
                    <a:pt x="101117" y="34671"/>
                  </a:lnTo>
                  <a:lnTo>
                    <a:pt x="101117" y="44577"/>
                  </a:lnTo>
                  <a:lnTo>
                    <a:pt x="116789" y="44577"/>
                  </a:lnTo>
                  <a:lnTo>
                    <a:pt x="116789" y="34671"/>
                  </a:lnTo>
                  <a:lnTo>
                    <a:pt x="116789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381967" y="303612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19799" y="0"/>
                  </a:moveTo>
                  <a:lnTo>
                    <a:pt x="12097" y="1557"/>
                  </a:lnTo>
                  <a:lnTo>
                    <a:pt x="5803" y="5805"/>
                  </a:lnTo>
                  <a:lnTo>
                    <a:pt x="1557" y="12103"/>
                  </a:lnTo>
                  <a:lnTo>
                    <a:pt x="0" y="19811"/>
                  </a:lnTo>
                  <a:lnTo>
                    <a:pt x="1557" y="27526"/>
                  </a:lnTo>
                  <a:lnTo>
                    <a:pt x="5803" y="33823"/>
                  </a:lnTo>
                  <a:lnTo>
                    <a:pt x="12097" y="38067"/>
                  </a:lnTo>
                  <a:lnTo>
                    <a:pt x="19799" y="39623"/>
                  </a:lnTo>
                  <a:lnTo>
                    <a:pt x="27513" y="38067"/>
                  </a:lnTo>
                  <a:lnTo>
                    <a:pt x="33810" y="33823"/>
                  </a:lnTo>
                  <a:lnTo>
                    <a:pt x="38055" y="27526"/>
                  </a:lnTo>
                  <a:lnTo>
                    <a:pt x="39611" y="19811"/>
                  </a:lnTo>
                  <a:lnTo>
                    <a:pt x="38055" y="12103"/>
                  </a:lnTo>
                  <a:lnTo>
                    <a:pt x="33810" y="5805"/>
                  </a:lnTo>
                  <a:lnTo>
                    <a:pt x="27513" y="1557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379808" y="3033966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1958" y="0"/>
                  </a:moveTo>
                  <a:lnTo>
                    <a:pt x="13410" y="1727"/>
                  </a:lnTo>
                  <a:lnTo>
                    <a:pt x="6430" y="6437"/>
                  </a:lnTo>
                  <a:lnTo>
                    <a:pt x="1725" y="13421"/>
                  </a:lnTo>
                  <a:lnTo>
                    <a:pt x="0" y="21971"/>
                  </a:lnTo>
                  <a:lnTo>
                    <a:pt x="1725" y="30526"/>
                  </a:lnTo>
                  <a:lnTo>
                    <a:pt x="6430" y="37509"/>
                  </a:lnTo>
                  <a:lnTo>
                    <a:pt x="13410" y="42216"/>
                  </a:lnTo>
                  <a:lnTo>
                    <a:pt x="21958" y="43942"/>
                  </a:lnTo>
                  <a:lnTo>
                    <a:pt x="30513" y="42216"/>
                  </a:lnTo>
                  <a:lnTo>
                    <a:pt x="34378" y="39611"/>
                  </a:lnTo>
                  <a:lnTo>
                    <a:pt x="12230" y="39611"/>
                  </a:lnTo>
                  <a:lnTo>
                    <a:pt x="4343" y="31724"/>
                  </a:lnTo>
                  <a:lnTo>
                    <a:pt x="4343" y="12230"/>
                  </a:lnTo>
                  <a:lnTo>
                    <a:pt x="12230" y="4330"/>
                  </a:lnTo>
                  <a:lnTo>
                    <a:pt x="34373" y="4330"/>
                  </a:lnTo>
                  <a:lnTo>
                    <a:pt x="30513" y="1727"/>
                  </a:lnTo>
                  <a:lnTo>
                    <a:pt x="21958" y="0"/>
                  </a:lnTo>
                  <a:close/>
                </a:path>
                <a:path w="44450" h="44450">
                  <a:moveTo>
                    <a:pt x="34373" y="4330"/>
                  </a:moveTo>
                  <a:lnTo>
                    <a:pt x="31711" y="4330"/>
                  </a:lnTo>
                  <a:lnTo>
                    <a:pt x="39598" y="12230"/>
                  </a:lnTo>
                  <a:lnTo>
                    <a:pt x="39598" y="31724"/>
                  </a:lnTo>
                  <a:lnTo>
                    <a:pt x="31711" y="39611"/>
                  </a:lnTo>
                  <a:lnTo>
                    <a:pt x="34378" y="39611"/>
                  </a:lnTo>
                  <a:lnTo>
                    <a:pt x="37496" y="37509"/>
                  </a:lnTo>
                  <a:lnTo>
                    <a:pt x="42203" y="30526"/>
                  </a:lnTo>
                  <a:lnTo>
                    <a:pt x="43929" y="21971"/>
                  </a:lnTo>
                  <a:lnTo>
                    <a:pt x="42203" y="13421"/>
                  </a:lnTo>
                  <a:lnTo>
                    <a:pt x="37496" y="6437"/>
                  </a:lnTo>
                  <a:lnTo>
                    <a:pt x="34373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80901" y="3571024"/>
              <a:ext cx="148628" cy="148640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83174" y="3571024"/>
              <a:ext cx="148640" cy="148640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67394" y="2245423"/>
              <a:ext cx="121964" cy="278422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5299227" y="3200044"/>
              <a:ext cx="231775" cy="116205"/>
            </a:xfrm>
            <a:custGeom>
              <a:avLst/>
              <a:gdLst/>
              <a:ahLst/>
              <a:cxnLst/>
              <a:rect l="l" t="t" r="r" b="b"/>
              <a:pathLst>
                <a:path w="231775" h="116204">
                  <a:moveTo>
                    <a:pt x="231241" y="0"/>
                  </a:moveTo>
                  <a:lnTo>
                    <a:pt x="596" y="0"/>
                  </a:lnTo>
                  <a:lnTo>
                    <a:pt x="0" y="115620"/>
                  </a:lnTo>
                  <a:lnTo>
                    <a:pt x="231241" y="115620"/>
                  </a:lnTo>
                  <a:lnTo>
                    <a:pt x="231241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331587" y="3202495"/>
              <a:ext cx="16510" cy="31115"/>
            </a:xfrm>
            <a:custGeom>
              <a:avLst/>
              <a:gdLst/>
              <a:ahLst/>
              <a:cxnLst/>
              <a:rect l="l" t="t" r="r" b="b"/>
              <a:pathLst>
                <a:path w="16510" h="31114">
                  <a:moveTo>
                    <a:pt x="0" y="30530"/>
                  </a:moveTo>
                  <a:lnTo>
                    <a:pt x="16408" y="30530"/>
                  </a:lnTo>
                  <a:lnTo>
                    <a:pt x="16408" y="0"/>
                  </a:lnTo>
                  <a:lnTo>
                    <a:pt x="0" y="0"/>
                  </a:lnTo>
                  <a:lnTo>
                    <a:pt x="0" y="305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299227" y="3069539"/>
              <a:ext cx="231775" cy="133350"/>
            </a:xfrm>
            <a:custGeom>
              <a:avLst/>
              <a:gdLst/>
              <a:ahLst/>
              <a:cxnLst/>
              <a:rect l="l" t="t" r="r" b="b"/>
              <a:pathLst>
                <a:path w="231775" h="133350">
                  <a:moveTo>
                    <a:pt x="231241" y="0"/>
                  </a:moveTo>
                  <a:lnTo>
                    <a:pt x="596" y="0"/>
                  </a:lnTo>
                  <a:lnTo>
                    <a:pt x="0" y="132956"/>
                  </a:lnTo>
                  <a:lnTo>
                    <a:pt x="231241" y="132956"/>
                  </a:lnTo>
                  <a:lnTo>
                    <a:pt x="231241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390273" y="3091218"/>
              <a:ext cx="48260" cy="8890"/>
            </a:xfrm>
            <a:custGeom>
              <a:avLst/>
              <a:gdLst/>
              <a:ahLst/>
              <a:cxnLst/>
              <a:rect l="l" t="t" r="r" b="b"/>
              <a:pathLst>
                <a:path w="48260" h="8889">
                  <a:moveTo>
                    <a:pt x="47929" y="0"/>
                  </a:moveTo>
                  <a:lnTo>
                    <a:pt x="0" y="0"/>
                  </a:lnTo>
                  <a:lnTo>
                    <a:pt x="0" y="8724"/>
                  </a:lnTo>
                  <a:lnTo>
                    <a:pt x="47929" y="8724"/>
                  </a:lnTo>
                  <a:lnTo>
                    <a:pt x="47929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390273" y="3099942"/>
              <a:ext cx="48260" cy="15240"/>
            </a:xfrm>
            <a:custGeom>
              <a:avLst/>
              <a:gdLst/>
              <a:ahLst/>
              <a:cxnLst/>
              <a:rect l="l" t="t" r="r" b="b"/>
              <a:pathLst>
                <a:path w="48260" h="15239">
                  <a:moveTo>
                    <a:pt x="47929" y="0"/>
                  </a:moveTo>
                  <a:lnTo>
                    <a:pt x="0" y="0"/>
                  </a:lnTo>
                  <a:lnTo>
                    <a:pt x="0" y="14731"/>
                  </a:lnTo>
                  <a:lnTo>
                    <a:pt x="47929" y="14731"/>
                  </a:lnTo>
                  <a:lnTo>
                    <a:pt x="47929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390274" y="3097783"/>
              <a:ext cx="48260" cy="19050"/>
            </a:xfrm>
            <a:custGeom>
              <a:avLst/>
              <a:gdLst/>
              <a:ahLst/>
              <a:cxnLst/>
              <a:rect l="l" t="t" r="r" b="b"/>
              <a:pathLst>
                <a:path w="48260" h="19050">
                  <a:moveTo>
                    <a:pt x="47929" y="14732"/>
                  </a:moveTo>
                  <a:lnTo>
                    <a:pt x="0" y="14732"/>
                  </a:lnTo>
                  <a:lnTo>
                    <a:pt x="0" y="19050"/>
                  </a:lnTo>
                  <a:lnTo>
                    <a:pt x="47929" y="19050"/>
                  </a:lnTo>
                  <a:lnTo>
                    <a:pt x="47929" y="14732"/>
                  </a:lnTo>
                  <a:close/>
                </a:path>
                <a:path w="48260" h="19050">
                  <a:moveTo>
                    <a:pt x="4792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7929" y="4318"/>
                  </a:lnTo>
                  <a:lnTo>
                    <a:pt x="4792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368036" y="3045269"/>
              <a:ext cx="89535" cy="274955"/>
            </a:xfrm>
            <a:custGeom>
              <a:avLst/>
              <a:gdLst/>
              <a:ahLst/>
              <a:cxnLst/>
              <a:rect l="l" t="t" r="r" b="b"/>
              <a:pathLst>
                <a:path w="89535" h="274954">
                  <a:moveTo>
                    <a:pt x="88087" y="183692"/>
                  </a:moveTo>
                  <a:lnTo>
                    <a:pt x="88074" y="183908"/>
                  </a:lnTo>
                  <a:lnTo>
                    <a:pt x="88087" y="183692"/>
                  </a:lnTo>
                  <a:close/>
                </a:path>
                <a:path w="89535" h="274954">
                  <a:moveTo>
                    <a:pt x="89319" y="69761"/>
                  </a:moveTo>
                  <a:lnTo>
                    <a:pt x="89306" y="69989"/>
                  </a:lnTo>
                  <a:lnTo>
                    <a:pt x="89319" y="69761"/>
                  </a:lnTo>
                  <a:close/>
                </a:path>
                <a:path w="89535" h="274954">
                  <a:moveTo>
                    <a:pt x="89331" y="72174"/>
                  </a:moveTo>
                  <a:lnTo>
                    <a:pt x="89306" y="69989"/>
                  </a:lnTo>
                  <a:lnTo>
                    <a:pt x="89306" y="69761"/>
                  </a:lnTo>
                  <a:lnTo>
                    <a:pt x="89319" y="4318"/>
                  </a:lnTo>
                  <a:lnTo>
                    <a:pt x="89319" y="0"/>
                  </a:lnTo>
                  <a:lnTo>
                    <a:pt x="87160" y="0"/>
                  </a:lnTo>
                  <a:lnTo>
                    <a:pt x="66802" y="0"/>
                  </a:lnTo>
                  <a:lnTo>
                    <a:pt x="66802" y="70510"/>
                  </a:lnTo>
                  <a:lnTo>
                    <a:pt x="21437" y="70510"/>
                  </a:lnTo>
                  <a:lnTo>
                    <a:pt x="11061" y="57442"/>
                  </a:lnTo>
                  <a:lnTo>
                    <a:pt x="1244" y="45046"/>
                  </a:lnTo>
                  <a:lnTo>
                    <a:pt x="1244" y="127241"/>
                  </a:lnTo>
                  <a:lnTo>
                    <a:pt x="20739" y="145808"/>
                  </a:lnTo>
                  <a:lnTo>
                    <a:pt x="66802" y="145808"/>
                  </a:lnTo>
                  <a:lnTo>
                    <a:pt x="66802" y="152285"/>
                  </a:lnTo>
                  <a:lnTo>
                    <a:pt x="65557" y="152285"/>
                  </a:lnTo>
                  <a:lnTo>
                    <a:pt x="65557" y="184251"/>
                  </a:lnTo>
                  <a:lnTo>
                    <a:pt x="20142" y="180682"/>
                  </a:lnTo>
                  <a:lnTo>
                    <a:pt x="10312" y="170510"/>
                  </a:lnTo>
                  <a:lnTo>
                    <a:pt x="0" y="159816"/>
                  </a:lnTo>
                  <a:lnTo>
                    <a:pt x="0" y="236931"/>
                  </a:lnTo>
                  <a:lnTo>
                    <a:pt x="19380" y="259715"/>
                  </a:lnTo>
                  <a:lnTo>
                    <a:pt x="65557" y="259715"/>
                  </a:lnTo>
                  <a:lnTo>
                    <a:pt x="65557" y="274459"/>
                  </a:lnTo>
                  <a:lnTo>
                    <a:pt x="86880" y="274459"/>
                  </a:lnTo>
                  <a:lnTo>
                    <a:pt x="86880" y="270141"/>
                  </a:lnTo>
                  <a:lnTo>
                    <a:pt x="86880" y="234962"/>
                  </a:lnTo>
                  <a:lnTo>
                    <a:pt x="86880" y="226606"/>
                  </a:lnTo>
                  <a:lnTo>
                    <a:pt x="67017" y="240677"/>
                  </a:lnTo>
                  <a:lnTo>
                    <a:pt x="22542" y="240677"/>
                  </a:lnTo>
                  <a:lnTo>
                    <a:pt x="22542" y="198120"/>
                  </a:lnTo>
                  <a:lnTo>
                    <a:pt x="72567" y="198120"/>
                  </a:lnTo>
                  <a:lnTo>
                    <a:pt x="79311" y="198170"/>
                  </a:lnTo>
                  <a:lnTo>
                    <a:pt x="82956" y="195961"/>
                  </a:lnTo>
                  <a:lnTo>
                    <a:pt x="87147" y="195961"/>
                  </a:lnTo>
                  <a:lnTo>
                    <a:pt x="86652" y="191135"/>
                  </a:lnTo>
                  <a:lnTo>
                    <a:pt x="87884" y="189357"/>
                  </a:lnTo>
                  <a:lnTo>
                    <a:pt x="88099" y="186080"/>
                  </a:lnTo>
                  <a:lnTo>
                    <a:pt x="88074" y="183908"/>
                  </a:lnTo>
                  <a:lnTo>
                    <a:pt x="88074" y="183692"/>
                  </a:lnTo>
                  <a:lnTo>
                    <a:pt x="88087" y="160540"/>
                  </a:lnTo>
                  <a:lnTo>
                    <a:pt x="88087" y="156603"/>
                  </a:lnTo>
                  <a:lnTo>
                    <a:pt x="88087" y="156222"/>
                  </a:lnTo>
                  <a:lnTo>
                    <a:pt x="88087" y="152285"/>
                  </a:lnTo>
                  <a:lnTo>
                    <a:pt x="88087" y="121031"/>
                  </a:lnTo>
                  <a:lnTo>
                    <a:pt x="88087" y="112661"/>
                  </a:lnTo>
                  <a:lnTo>
                    <a:pt x="68275" y="126758"/>
                  </a:lnTo>
                  <a:lnTo>
                    <a:pt x="23761" y="126758"/>
                  </a:lnTo>
                  <a:lnTo>
                    <a:pt x="23761" y="84201"/>
                  </a:lnTo>
                  <a:lnTo>
                    <a:pt x="73812" y="84201"/>
                  </a:lnTo>
                  <a:lnTo>
                    <a:pt x="80530" y="84251"/>
                  </a:lnTo>
                  <a:lnTo>
                    <a:pt x="84175" y="82042"/>
                  </a:lnTo>
                  <a:lnTo>
                    <a:pt x="88392" y="82042"/>
                  </a:lnTo>
                  <a:lnTo>
                    <a:pt x="87884" y="77216"/>
                  </a:lnTo>
                  <a:lnTo>
                    <a:pt x="89115" y="75450"/>
                  </a:lnTo>
                  <a:lnTo>
                    <a:pt x="89331" y="721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390274" y="3063112"/>
              <a:ext cx="48260" cy="93980"/>
            </a:xfrm>
            <a:custGeom>
              <a:avLst/>
              <a:gdLst/>
              <a:ahLst/>
              <a:cxnLst/>
              <a:rect l="l" t="t" r="r" b="b"/>
              <a:pathLst>
                <a:path w="48260" h="93980">
                  <a:moveTo>
                    <a:pt x="45453" y="0"/>
                  </a:moveTo>
                  <a:lnTo>
                    <a:pt x="0" y="0"/>
                  </a:lnTo>
                  <a:lnTo>
                    <a:pt x="0" y="28130"/>
                  </a:lnTo>
                  <a:lnTo>
                    <a:pt x="45453" y="28130"/>
                  </a:lnTo>
                  <a:lnTo>
                    <a:pt x="45453" y="0"/>
                  </a:lnTo>
                  <a:close/>
                </a:path>
                <a:path w="48260" h="93980">
                  <a:moveTo>
                    <a:pt x="47929" y="65620"/>
                  </a:moveTo>
                  <a:lnTo>
                    <a:pt x="0" y="65620"/>
                  </a:lnTo>
                  <a:lnTo>
                    <a:pt x="0" y="93751"/>
                  </a:lnTo>
                  <a:lnTo>
                    <a:pt x="47929" y="93751"/>
                  </a:lnTo>
                  <a:lnTo>
                    <a:pt x="47929" y="6562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90273" y="3156864"/>
              <a:ext cx="48260" cy="15240"/>
            </a:xfrm>
            <a:custGeom>
              <a:avLst/>
              <a:gdLst/>
              <a:ahLst/>
              <a:cxnLst/>
              <a:rect l="l" t="t" r="r" b="b"/>
              <a:pathLst>
                <a:path w="48260" h="15239">
                  <a:moveTo>
                    <a:pt x="47929" y="0"/>
                  </a:moveTo>
                  <a:lnTo>
                    <a:pt x="0" y="0"/>
                  </a:lnTo>
                  <a:lnTo>
                    <a:pt x="0" y="14719"/>
                  </a:lnTo>
                  <a:lnTo>
                    <a:pt x="47929" y="14719"/>
                  </a:lnTo>
                  <a:lnTo>
                    <a:pt x="47929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392090" y="3154705"/>
              <a:ext cx="46355" cy="19050"/>
            </a:xfrm>
            <a:custGeom>
              <a:avLst/>
              <a:gdLst/>
              <a:ahLst/>
              <a:cxnLst/>
              <a:rect l="l" t="t" r="r" b="b"/>
              <a:pathLst>
                <a:path w="46354" h="19050">
                  <a:moveTo>
                    <a:pt x="46113" y="14719"/>
                  </a:moveTo>
                  <a:lnTo>
                    <a:pt x="0" y="14719"/>
                  </a:lnTo>
                  <a:lnTo>
                    <a:pt x="0" y="19037"/>
                  </a:lnTo>
                  <a:lnTo>
                    <a:pt x="46113" y="19037"/>
                  </a:lnTo>
                  <a:lnTo>
                    <a:pt x="46113" y="14719"/>
                  </a:lnTo>
                  <a:close/>
                </a:path>
                <a:path w="46354" h="19050">
                  <a:moveTo>
                    <a:pt x="4611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6113" y="4318"/>
                  </a:lnTo>
                  <a:lnTo>
                    <a:pt x="4611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390273" y="3187001"/>
              <a:ext cx="48260" cy="28575"/>
            </a:xfrm>
            <a:custGeom>
              <a:avLst/>
              <a:gdLst/>
              <a:ahLst/>
              <a:cxnLst/>
              <a:rect l="l" t="t" r="r" b="b"/>
              <a:pathLst>
                <a:path w="48260" h="28575">
                  <a:moveTo>
                    <a:pt x="47929" y="0"/>
                  </a:moveTo>
                  <a:lnTo>
                    <a:pt x="0" y="0"/>
                  </a:lnTo>
                  <a:lnTo>
                    <a:pt x="0" y="28117"/>
                  </a:lnTo>
                  <a:lnTo>
                    <a:pt x="47929" y="28117"/>
                  </a:lnTo>
                  <a:lnTo>
                    <a:pt x="47929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390273" y="3215106"/>
              <a:ext cx="48260" cy="15240"/>
            </a:xfrm>
            <a:custGeom>
              <a:avLst/>
              <a:gdLst/>
              <a:ahLst/>
              <a:cxnLst/>
              <a:rect l="l" t="t" r="r" b="b"/>
              <a:pathLst>
                <a:path w="48260" h="15239">
                  <a:moveTo>
                    <a:pt x="47929" y="0"/>
                  </a:moveTo>
                  <a:lnTo>
                    <a:pt x="0" y="0"/>
                  </a:lnTo>
                  <a:lnTo>
                    <a:pt x="0" y="14731"/>
                  </a:lnTo>
                  <a:lnTo>
                    <a:pt x="47929" y="14731"/>
                  </a:lnTo>
                  <a:lnTo>
                    <a:pt x="47929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392090" y="3212959"/>
              <a:ext cx="46355" cy="19050"/>
            </a:xfrm>
            <a:custGeom>
              <a:avLst/>
              <a:gdLst/>
              <a:ahLst/>
              <a:cxnLst/>
              <a:rect l="l" t="t" r="r" b="b"/>
              <a:pathLst>
                <a:path w="46354" h="19050">
                  <a:moveTo>
                    <a:pt x="46113" y="14719"/>
                  </a:moveTo>
                  <a:lnTo>
                    <a:pt x="0" y="14719"/>
                  </a:lnTo>
                  <a:lnTo>
                    <a:pt x="0" y="19037"/>
                  </a:lnTo>
                  <a:lnTo>
                    <a:pt x="46113" y="19037"/>
                  </a:lnTo>
                  <a:lnTo>
                    <a:pt x="46113" y="14719"/>
                  </a:lnTo>
                  <a:close/>
                </a:path>
                <a:path w="46354" h="19050">
                  <a:moveTo>
                    <a:pt x="4611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6113" y="4318"/>
                  </a:lnTo>
                  <a:lnTo>
                    <a:pt x="4611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390273" y="3243338"/>
              <a:ext cx="48260" cy="26670"/>
            </a:xfrm>
            <a:custGeom>
              <a:avLst/>
              <a:gdLst/>
              <a:ahLst/>
              <a:cxnLst/>
              <a:rect l="l" t="t" r="r" b="b"/>
              <a:pathLst>
                <a:path w="48260" h="26670">
                  <a:moveTo>
                    <a:pt x="47929" y="0"/>
                  </a:moveTo>
                  <a:lnTo>
                    <a:pt x="0" y="0"/>
                  </a:lnTo>
                  <a:lnTo>
                    <a:pt x="0" y="26263"/>
                  </a:lnTo>
                  <a:lnTo>
                    <a:pt x="47929" y="26263"/>
                  </a:lnTo>
                  <a:lnTo>
                    <a:pt x="47929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390273" y="3269576"/>
              <a:ext cx="48260" cy="15240"/>
            </a:xfrm>
            <a:custGeom>
              <a:avLst/>
              <a:gdLst/>
              <a:ahLst/>
              <a:cxnLst/>
              <a:rect l="l" t="t" r="r" b="b"/>
              <a:pathLst>
                <a:path w="48260" h="15239">
                  <a:moveTo>
                    <a:pt x="47929" y="0"/>
                  </a:moveTo>
                  <a:lnTo>
                    <a:pt x="0" y="0"/>
                  </a:lnTo>
                  <a:lnTo>
                    <a:pt x="0" y="14757"/>
                  </a:lnTo>
                  <a:lnTo>
                    <a:pt x="47929" y="14757"/>
                  </a:lnTo>
                  <a:lnTo>
                    <a:pt x="47929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392089" y="326744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1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6113" y="4318"/>
                  </a:lnTo>
                  <a:lnTo>
                    <a:pt x="4611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438203" y="3126714"/>
              <a:ext cx="19685" cy="46990"/>
            </a:xfrm>
            <a:custGeom>
              <a:avLst/>
              <a:gdLst/>
              <a:ahLst/>
              <a:cxnLst/>
              <a:rect l="l" t="t" r="r" b="b"/>
              <a:pathLst>
                <a:path w="19685" h="46989">
                  <a:moveTo>
                    <a:pt x="0" y="2019"/>
                  </a:moveTo>
                  <a:lnTo>
                    <a:pt x="0" y="46875"/>
                  </a:lnTo>
                  <a:lnTo>
                    <a:pt x="19405" y="34823"/>
                  </a:lnTo>
                  <a:lnTo>
                    <a:pt x="19405" y="20764"/>
                  </a:lnTo>
                  <a:lnTo>
                    <a:pt x="8509" y="20764"/>
                  </a:lnTo>
                  <a:lnTo>
                    <a:pt x="7289" y="20104"/>
                  </a:lnTo>
                  <a:lnTo>
                    <a:pt x="4851" y="12077"/>
                  </a:lnTo>
                  <a:lnTo>
                    <a:pt x="15163" y="7378"/>
                  </a:lnTo>
                  <a:lnTo>
                    <a:pt x="14570" y="2692"/>
                  </a:lnTo>
                  <a:lnTo>
                    <a:pt x="9093" y="2692"/>
                  </a:lnTo>
                  <a:lnTo>
                    <a:pt x="0" y="2019"/>
                  </a:lnTo>
                  <a:close/>
                </a:path>
                <a:path w="19685" h="46989">
                  <a:moveTo>
                    <a:pt x="19405" y="12738"/>
                  </a:moveTo>
                  <a:lnTo>
                    <a:pt x="14566" y="18097"/>
                  </a:lnTo>
                  <a:lnTo>
                    <a:pt x="11544" y="19443"/>
                  </a:lnTo>
                  <a:lnTo>
                    <a:pt x="8509" y="20764"/>
                  </a:lnTo>
                  <a:lnTo>
                    <a:pt x="19405" y="20764"/>
                  </a:lnTo>
                  <a:lnTo>
                    <a:pt x="19405" y="12738"/>
                  </a:lnTo>
                  <a:close/>
                </a:path>
                <a:path w="19685" h="46989">
                  <a:moveTo>
                    <a:pt x="12738" y="0"/>
                  </a:moveTo>
                  <a:lnTo>
                    <a:pt x="10922" y="1358"/>
                  </a:lnTo>
                  <a:lnTo>
                    <a:pt x="9093" y="2692"/>
                  </a:lnTo>
                  <a:lnTo>
                    <a:pt x="14570" y="2692"/>
                  </a:lnTo>
                  <a:lnTo>
                    <a:pt x="14274" y="355"/>
                  </a:lnTo>
                  <a:lnTo>
                    <a:pt x="12738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438203" y="3125380"/>
              <a:ext cx="20955" cy="46355"/>
            </a:xfrm>
            <a:custGeom>
              <a:avLst/>
              <a:gdLst/>
              <a:ahLst/>
              <a:cxnLst/>
              <a:rect l="l" t="t" r="r" b="b"/>
              <a:pathLst>
                <a:path w="20954" h="46355">
                  <a:moveTo>
                    <a:pt x="15760" y="38836"/>
                  </a:moveTo>
                  <a:lnTo>
                    <a:pt x="609" y="38836"/>
                  </a:lnTo>
                  <a:lnTo>
                    <a:pt x="0" y="46202"/>
                  </a:lnTo>
                  <a:lnTo>
                    <a:pt x="15760" y="38836"/>
                  </a:lnTo>
                  <a:close/>
                </a:path>
                <a:path w="20954" h="46355">
                  <a:moveTo>
                    <a:pt x="19177" y="495"/>
                  </a:moveTo>
                  <a:lnTo>
                    <a:pt x="16167" y="0"/>
                  </a:lnTo>
                  <a:lnTo>
                    <a:pt x="3594" y="8966"/>
                  </a:lnTo>
                  <a:lnTo>
                    <a:pt x="3086" y="11976"/>
                  </a:lnTo>
                  <a:lnTo>
                    <a:pt x="6108" y="12484"/>
                  </a:lnTo>
                  <a:lnTo>
                    <a:pt x="18681" y="3517"/>
                  </a:lnTo>
                  <a:lnTo>
                    <a:pt x="19177" y="495"/>
                  </a:lnTo>
                  <a:close/>
                </a:path>
                <a:path w="20954" h="46355">
                  <a:moveTo>
                    <a:pt x="20612" y="17526"/>
                  </a:moveTo>
                  <a:lnTo>
                    <a:pt x="17614" y="16954"/>
                  </a:lnTo>
                  <a:lnTo>
                    <a:pt x="9715" y="22326"/>
                  </a:lnTo>
                  <a:lnTo>
                    <a:pt x="9144" y="25323"/>
                  </a:lnTo>
                  <a:lnTo>
                    <a:pt x="12141" y="25895"/>
                  </a:lnTo>
                  <a:lnTo>
                    <a:pt x="20040" y="20535"/>
                  </a:lnTo>
                  <a:lnTo>
                    <a:pt x="20612" y="1752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438203" y="3159378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09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093" y="4318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366639" y="3186582"/>
              <a:ext cx="15875" cy="12700"/>
            </a:xfrm>
            <a:custGeom>
              <a:avLst/>
              <a:gdLst/>
              <a:ahLst/>
              <a:cxnLst/>
              <a:rect l="l" t="t" r="r" b="b"/>
              <a:pathLst>
                <a:path w="15875" h="12700">
                  <a:moveTo>
                    <a:pt x="3009" y="0"/>
                  </a:moveTo>
                  <a:lnTo>
                    <a:pt x="0" y="495"/>
                  </a:lnTo>
                  <a:lnTo>
                    <a:pt x="495" y="3517"/>
                  </a:lnTo>
                  <a:lnTo>
                    <a:pt x="12649" y="12217"/>
                  </a:lnTo>
                  <a:lnTo>
                    <a:pt x="15659" y="11722"/>
                  </a:lnTo>
                  <a:lnTo>
                    <a:pt x="15163" y="8712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368988" y="3057778"/>
              <a:ext cx="20955" cy="170815"/>
            </a:xfrm>
            <a:custGeom>
              <a:avLst/>
              <a:gdLst/>
              <a:ahLst/>
              <a:cxnLst/>
              <a:rect l="l" t="t" r="r" b="b"/>
              <a:pathLst>
                <a:path w="20954" h="170814">
                  <a:moveTo>
                    <a:pt x="20650" y="125869"/>
                  </a:moveTo>
                  <a:lnTo>
                    <a:pt x="15798" y="126542"/>
                  </a:lnTo>
                  <a:lnTo>
                    <a:pt x="12153" y="123875"/>
                  </a:lnTo>
                  <a:lnTo>
                    <a:pt x="1219" y="113195"/>
                  </a:lnTo>
                  <a:lnTo>
                    <a:pt x="1219" y="125920"/>
                  </a:lnTo>
                  <a:lnTo>
                    <a:pt x="15798" y="135915"/>
                  </a:lnTo>
                  <a:lnTo>
                    <a:pt x="13373" y="143941"/>
                  </a:lnTo>
                  <a:lnTo>
                    <a:pt x="12153" y="144614"/>
                  </a:lnTo>
                  <a:lnTo>
                    <a:pt x="6108" y="141935"/>
                  </a:lnTo>
                  <a:lnTo>
                    <a:pt x="0" y="137414"/>
                  </a:lnTo>
                  <a:lnTo>
                    <a:pt x="0" y="150799"/>
                  </a:lnTo>
                  <a:lnTo>
                    <a:pt x="20650" y="170726"/>
                  </a:lnTo>
                  <a:lnTo>
                    <a:pt x="20650" y="144614"/>
                  </a:lnTo>
                  <a:lnTo>
                    <a:pt x="20650" y="126542"/>
                  </a:lnTo>
                  <a:lnTo>
                    <a:pt x="20650" y="125869"/>
                  </a:lnTo>
                  <a:close/>
                </a:path>
                <a:path w="20954" h="170814">
                  <a:moveTo>
                    <a:pt x="20650" y="12039"/>
                  </a:moveTo>
                  <a:lnTo>
                    <a:pt x="15798" y="12712"/>
                  </a:lnTo>
                  <a:lnTo>
                    <a:pt x="12153" y="10045"/>
                  </a:lnTo>
                  <a:lnTo>
                    <a:pt x="1854" y="0"/>
                  </a:lnTo>
                  <a:lnTo>
                    <a:pt x="1854" y="12712"/>
                  </a:lnTo>
                  <a:lnTo>
                    <a:pt x="15798" y="22085"/>
                  </a:lnTo>
                  <a:lnTo>
                    <a:pt x="13373" y="30124"/>
                  </a:lnTo>
                  <a:lnTo>
                    <a:pt x="12153" y="30797"/>
                  </a:lnTo>
                  <a:lnTo>
                    <a:pt x="6108" y="28117"/>
                  </a:lnTo>
                  <a:lnTo>
                    <a:pt x="1231" y="25438"/>
                  </a:lnTo>
                  <a:lnTo>
                    <a:pt x="1231" y="38836"/>
                  </a:lnTo>
                  <a:lnTo>
                    <a:pt x="20650" y="56896"/>
                  </a:lnTo>
                  <a:lnTo>
                    <a:pt x="20650" y="30797"/>
                  </a:lnTo>
                  <a:lnTo>
                    <a:pt x="20650" y="12712"/>
                  </a:lnTo>
                  <a:lnTo>
                    <a:pt x="20650" y="12039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366639" y="3072752"/>
              <a:ext cx="15875" cy="12700"/>
            </a:xfrm>
            <a:custGeom>
              <a:avLst/>
              <a:gdLst/>
              <a:ahLst/>
              <a:cxnLst/>
              <a:rect l="l" t="t" r="r" b="b"/>
              <a:pathLst>
                <a:path w="15875" h="12700">
                  <a:moveTo>
                    <a:pt x="3009" y="0"/>
                  </a:moveTo>
                  <a:lnTo>
                    <a:pt x="0" y="508"/>
                  </a:lnTo>
                  <a:lnTo>
                    <a:pt x="495" y="3517"/>
                  </a:lnTo>
                  <a:lnTo>
                    <a:pt x="12649" y="12217"/>
                  </a:lnTo>
                  <a:lnTo>
                    <a:pt x="15659" y="11722"/>
                  </a:lnTo>
                  <a:lnTo>
                    <a:pt x="15163" y="8712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369065" y="3183851"/>
              <a:ext cx="17780" cy="22860"/>
            </a:xfrm>
            <a:custGeom>
              <a:avLst/>
              <a:gdLst/>
              <a:ahLst/>
              <a:cxnLst/>
              <a:rect l="l" t="t" r="r" b="b"/>
              <a:pathLst>
                <a:path w="17779" h="22860">
                  <a:moveTo>
                    <a:pt x="11430" y="21755"/>
                  </a:moveTo>
                  <a:lnTo>
                    <a:pt x="10858" y="18757"/>
                  </a:lnTo>
                  <a:lnTo>
                    <a:pt x="2997" y="13411"/>
                  </a:lnTo>
                  <a:lnTo>
                    <a:pt x="0" y="13982"/>
                  </a:lnTo>
                  <a:lnTo>
                    <a:pt x="571" y="16979"/>
                  </a:lnTo>
                  <a:lnTo>
                    <a:pt x="8432" y="22326"/>
                  </a:lnTo>
                  <a:lnTo>
                    <a:pt x="11430" y="21755"/>
                  </a:lnTo>
                  <a:close/>
                </a:path>
                <a:path w="17779" h="22860">
                  <a:moveTo>
                    <a:pt x="17500" y="8382"/>
                  </a:moveTo>
                  <a:lnTo>
                    <a:pt x="16941" y="5372"/>
                  </a:lnTo>
                  <a:lnTo>
                    <a:pt x="9055" y="0"/>
                  </a:lnTo>
                  <a:lnTo>
                    <a:pt x="6045" y="571"/>
                  </a:lnTo>
                  <a:lnTo>
                    <a:pt x="6616" y="3581"/>
                  </a:lnTo>
                  <a:lnTo>
                    <a:pt x="14503" y="8940"/>
                  </a:lnTo>
                  <a:lnTo>
                    <a:pt x="17500" y="83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380545" y="3214293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093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093" y="4317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369064" y="3085426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29" h="9525">
                  <a:moveTo>
                    <a:pt x="2997" y="0"/>
                  </a:moveTo>
                  <a:lnTo>
                    <a:pt x="0" y="571"/>
                  </a:lnTo>
                  <a:lnTo>
                    <a:pt x="558" y="3568"/>
                  </a:lnTo>
                  <a:lnTo>
                    <a:pt x="8432" y="8940"/>
                  </a:lnTo>
                  <a:lnTo>
                    <a:pt x="11429" y="8369"/>
                  </a:lnTo>
                  <a:lnTo>
                    <a:pt x="10858" y="5372"/>
                  </a:lnTo>
                  <a:lnTo>
                    <a:pt x="29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370220" y="3085198"/>
              <a:ext cx="19685" cy="31750"/>
            </a:xfrm>
            <a:custGeom>
              <a:avLst/>
              <a:gdLst/>
              <a:ahLst/>
              <a:cxnLst/>
              <a:rect l="l" t="t" r="r" b="b"/>
              <a:pathLst>
                <a:path w="19685" h="31750">
                  <a:moveTo>
                    <a:pt x="0" y="0"/>
                  </a:moveTo>
                  <a:lnTo>
                    <a:pt x="0" y="13411"/>
                  </a:lnTo>
                  <a:lnTo>
                    <a:pt x="19418" y="31483"/>
                  </a:lnTo>
                  <a:lnTo>
                    <a:pt x="19418" y="5372"/>
                  </a:lnTo>
                  <a:lnTo>
                    <a:pt x="10922" y="5372"/>
                  </a:lnTo>
                  <a:lnTo>
                    <a:pt x="4876" y="2692"/>
                  </a:lnTo>
                  <a:lnTo>
                    <a:pt x="0" y="0"/>
                  </a:lnTo>
                  <a:close/>
                </a:path>
                <a:path w="19685" h="31750">
                  <a:moveTo>
                    <a:pt x="13360" y="685"/>
                  </a:moveTo>
                  <a:lnTo>
                    <a:pt x="12141" y="4686"/>
                  </a:lnTo>
                  <a:lnTo>
                    <a:pt x="10922" y="5372"/>
                  </a:lnTo>
                  <a:lnTo>
                    <a:pt x="19418" y="5372"/>
                  </a:lnTo>
                  <a:lnTo>
                    <a:pt x="19418" y="1358"/>
                  </a:lnTo>
                  <a:lnTo>
                    <a:pt x="13360" y="685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380545" y="3102470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909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093" y="4318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331587" y="3086391"/>
              <a:ext cx="168275" cy="201930"/>
            </a:xfrm>
            <a:custGeom>
              <a:avLst/>
              <a:gdLst/>
              <a:ahLst/>
              <a:cxnLst/>
              <a:rect l="l" t="t" r="r" b="b"/>
              <a:pathLst>
                <a:path w="168275" h="201929">
                  <a:moveTo>
                    <a:pt x="16408" y="0"/>
                  </a:moveTo>
                  <a:lnTo>
                    <a:pt x="0" y="0"/>
                  </a:lnTo>
                  <a:lnTo>
                    <a:pt x="0" y="33489"/>
                  </a:lnTo>
                  <a:lnTo>
                    <a:pt x="16408" y="33489"/>
                  </a:lnTo>
                  <a:lnTo>
                    <a:pt x="16408" y="0"/>
                  </a:lnTo>
                  <a:close/>
                </a:path>
                <a:path w="168275" h="201929">
                  <a:moveTo>
                    <a:pt x="168148" y="168262"/>
                  </a:moveTo>
                  <a:lnTo>
                    <a:pt x="151765" y="168262"/>
                  </a:lnTo>
                  <a:lnTo>
                    <a:pt x="151765" y="201726"/>
                  </a:lnTo>
                  <a:lnTo>
                    <a:pt x="168148" y="201726"/>
                  </a:lnTo>
                  <a:lnTo>
                    <a:pt x="168148" y="168262"/>
                  </a:lnTo>
                  <a:close/>
                </a:path>
                <a:path w="168275" h="201929">
                  <a:moveTo>
                    <a:pt x="168148" y="55600"/>
                  </a:moveTo>
                  <a:lnTo>
                    <a:pt x="151765" y="55600"/>
                  </a:lnTo>
                  <a:lnTo>
                    <a:pt x="151765" y="89065"/>
                  </a:lnTo>
                  <a:lnTo>
                    <a:pt x="168148" y="89065"/>
                  </a:lnTo>
                  <a:lnTo>
                    <a:pt x="168148" y="556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683427" y="211086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28" y="0"/>
                  </a:moveTo>
                  <a:lnTo>
                    <a:pt x="3022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22" y="13538"/>
                  </a:lnTo>
                  <a:lnTo>
                    <a:pt x="10528" y="13538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660949" y="2088374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38176" y="24333"/>
                  </a:moveTo>
                  <a:lnTo>
                    <a:pt x="34188" y="20345"/>
                  </a:lnTo>
                  <a:lnTo>
                    <a:pt x="33870" y="20345"/>
                  </a:lnTo>
                  <a:lnTo>
                    <a:pt x="33870" y="26720"/>
                  </a:lnTo>
                  <a:lnTo>
                    <a:pt x="33870" y="31813"/>
                  </a:lnTo>
                  <a:lnTo>
                    <a:pt x="31813" y="33870"/>
                  </a:lnTo>
                  <a:lnTo>
                    <a:pt x="26695" y="33870"/>
                  </a:lnTo>
                  <a:lnTo>
                    <a:pt x="24638" y="31813"/>
                  </a:lnTo>
                  <a:lnTo>
                    <a:pt x="24638" y="26720"/>
                  </a:lnTo>
                  <a:lnTo>
                    <a:pt x="26695" y="24650"/>
                  </a:lnTo>
                  <a:lnTo>
                    <a:pt x="31813" y="24650"/>
                  </a:lnTo>
                  <a:lnTo>
                    <a:pt x="33870" y="26720"/>
                  </a:lnTo>
                  <a:lnTo>
                    <a:pt x="33870" y="20345"/>
                  </a:lnTo>
                  <a:lnTo>
                    <a:pt x="29248" y="20332"/>
                  </a:lnTo>
                  <a:lnTo>
                    <a:pt x="24295" y="20345"/>
                  </a:lnTo>
                  <a:lnTo>
                    <a:pt x="20320" y="24333"/>
                  </a:lnTo>
                  <a:lnTo>
                    <a:pt x="20320" y="34201"/>
                  </a:lnTo>
                  <a:lnTo>
                    <a:pt x="24307" y="38188"/>
                  </a:lnTo>
                  <a:lnTo>
                    <a:pt x="34188" y="38188"/>
                  </a:lnTo>
                  <a:lnTo>
                    <a:pt x="38176" y="34201"/>
                  </a:lnTo>
                  <a:lnTo>
                    <a:pt x="38176" y="33870"/>
                  </a:lnTo>
                  <a:lnTo>
                    <a:pt x="38176" y="24650"/>
                  </a:lnTo>
                  <a:lnTo>
                    <a:pt x="38176" y="24333"/>
                  </a:lnTo>
                  <a:close/>
                </a:path>
                <a:path w="59054" h="59055">
                  <a:moveTo>
                    <a:pt x="58508" y="29260"/>
                  </a:moveTo>
                  <a:lnTo>
                    <a:pt x="56197" y="17881"/>
                  </a:lnTo>
                  <a:lnTo>
                    <a:pt x="54190" y="14909"/>
                  </a:lnTo>
                  <a:lnTo>
                    <a:pt x="54190" y="29260"/>
                  </a:lnTo>
                  <a:lnTo>
                    <a:pt x="52209" y="38963"/>
                  </a:lnTo>
                  <a:lnTo>
                    <a:pt x="46863" y="46888"/>
                  </a:lnTo>
                  <a:lnTo>
                    <a:pt x="38938" y="52235"/>
                  </a:lnTo>
                  <a:lnTo>
                    <a:pt x="29248" y="54203"/>
                  </a:lnTo>
                  <a:lnTo>
                    <a:pt x="19545" y="52235"/>
                  </a:lnTo>
                  <a:lnTo>
                    <a:pt x="11633" y="46888"/>
                  </a:lnTo>
                  <a:lnTo>
                    <a:pt x="6286" y="38963"/>
                  </a:lnTo>
                  <a:lnTo>
                    <a:pt x="4318" y="29260"/>
                  </a:lnTo>
                  <a:lnTo>
                    <a:pt x="6286" y="19570"/>
                  </a:lnTo>
                  <a:lnTo>
                    <a:pt x="11633" y="11645"/>
                  </a:lnTo>
                  <a:lnTo>
                    <a:pt x="19545" y="6299"/>
                  </a:lnTo>
                  <a:lnTo>
                    <a:pt x="29248" y="4318"/>
                  </a:lnTo>
                  <a:lnTo>
                    <a:pt x="38938" y="6299"/>
                  </a:lnTo>
                  <a:lnTo>
                    <a:pt x="46863" y="11645"/>
                  </a:lnTo>
                  <a:lnTo>
                    <a:pt x="52209" y="19570"/>
                  </a:lnTo>
                  <a:lnTo>
                    <a:pt x="54190" y="29260"/>
                  </a:lnTo>
                  <a:lnTo>
                    <a:pt x="54190" y="14909"/>
                  </a:lnTo>
                  <a:lnTo>
                    <a:pt x="49923" y="8572"/>
                  </a:lnTo>
                  <a:lnTo>
                    <a:pt x="43624" y="4318"/>
                  </a:lnTo>
                  <a:lnTo>
                    <a:pt x="40627" y="2311"/>
                  </a:lnTo>
                  <a:lnTo>
                    <a:pt x="29248" y="0"/>
                  </a:lnTo>
                  <a:lnTo>
                    <a:pt x="17856" y="2311"/>
                  </a:lnTo>
                  <a:lnTo>
                    <a:pt x="8559" y="8572"/>
                  </a:lnTo>
                  <a:lnTo>
                    <a:pt x="2298" y="17881"/>
                  </a:lnTo>
                  <a:lnTo>
                    <a:pt x="0" y="29260"/>
                  </a:lnTo>
                  <a:lnTo>
                    <a:pt x="2298" y="40665"/>
                  </a:lnTo>
                  <a:lnTo>
                    <a:pt x="8559" y="49961"/>
                  </a:lnTo>
                  <a:lnTo>
                    <a:pt x="17856" y="56235"/>
                  </a:lnTo>
                  <a:lnTo>
                    <a:pt x="29248" y="58521"/>
                  </a:lnTo>
                  <a:lnTo>
                    <a:pt x="40627" y="56235"/>
                  </a:lnTo>
                  <a:lnTo>
                    <a:pt x="43624" y="54203"/>
                  </a:lnTo>
                  <a:lnTo>
                    <a:pt x="49923" y="49961"/>
                  </a:lnTo>
                  <a:lnTo>
                    <a:pt x="56197" y="40665"/>
                  </a:lnTo>
                  <a:lnTo>
                    <a:pt x="58508" y="292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655284" y="2095766"/>
              <a:ext cx="45720" cy="1433195"/>
            </a:xfrm>
            <a:custGeom>
              <a:avLst/>
              <a:gdLst/>
              <a:ahLst/>
              <a:cxnLst/>
              <a:rect l="l" t="t" r="r" b="b"/>
              <a:pathLst>
                <a:path w="45720" h="1433195">
                  <a:moveTo>
                    <a:pt x="12750" y="42926"/>
                  </a:moveTo>
                  <a:lnTo>
                    <a:pt x="7518" y="37426"/>
                  </a:lnTo>
                  <a:lnTo>
                    <a:pt x="4318" y="30035"/>
                  </a:lnTo>
                  <a:lnTo>
                    <a:pt x="4318" y="14757"/>
                  </a:lnTo>
                  <a:lnTo>
                    <a:pt x="6756" y="8216"/>
                  </a:lnTo>
                  <a:lnTo>
                    <a:pt x="10807" y="3035"/>
                  </a:lnTo>
                  <a:lnTo>
                    <a:pt x="10439" y="0"/>
                  </a:lnTo>
                  <a:lnTo>
                    <a:pt x="7416" y="368"/>
                  </a:lnTo>
                  <a:lnTo>
                    <a:pt x="2794" y="6286"/>
                  </a:lnTo>
                  <a:lnTo>
                    <a:pt x="0" y="13766"/>
                  </a:lnTo>
                  <a:lnTo>
                    <a:pt x="0" y="21869"/>
                  </a:lnTo>
                  <a:lnTo>
                    <a:pt x="12674" y="45974"/>
                  </a:lnTo>
                  <a:lnTo>
                    <a:pt x="12750" y="42926"/>
                  </a:lnTo>
                  <a:close/>
                </a:path>
                <a:path w="45720" h="1433195">
                  <a:moveTo>
                    <a:pt x="41694" y="1422311"/>
                  </a:moveTo>
                  <a:lnTo>
                    <a:pt x="38671" y="1419288"/>
                  </a:lnTo>
                  <a:lnTo>
                    <a:pt x="31165" y="1419288"/>
                  </a:lnTo>
                  <a:lnTo>
                    <a:pt x="28143" y="1422311"/>
                  </a:lnTo>
                  <a:lnTo>
                    <a:pt x="28143" y="1429791"/>
                  </a:lnTo>
                  <a:lnTo>
                    <a:pt x="31165" y="1432814"/>
                  </a:lnTo>
                  <a:lnTo>
                    <a:pt x="38671" y="1432814"/>
                  </a:lnTo>
                  <a:lnTo>
                    <a:pt x="41694" y="1429791"/>
                  </a:lnTo>
                  <a:lnTo>
                    <a:pt x="41694" y="1426044"/>
                  </a:lnTo>
                  <a:lnTo>
                    <a:pt x="41694" y="1422311"/>
                  </a:lnTo>
                  <a:close/>
                </a:path>
                <a:path w="45720" h="1433195">
                  <a:moveTo>
                    <a:pt x="45173" y="30581"/>
                  </a:moveTo>
                  <a:lnTo>
                    <a:pt x="44932" y="27533"/>
                  </a:lnTo>
                  <a:lnTo>
                    <a:pt x="41884" y="27774"/>
                  </a:lnTo>
                  <a:lnTo>
                    <a:pt x="40208" y="29743"/>
                  </a:lnTo>
                  <a:lnTo>
                    <a:pt x="37706" y="31000"/>
                  </a:lnTo>
                  <a:lnTo>
                    <a:pt x="30886" y="31000"/>
                  </a:lnTo>
                  <a:lnTo>
                    <a:pt x="27444" y="28371"/>
                  </a:lnTo>
                  <a:lnTo>
                    <a:pt x="26225" y="24739"/>
                  </a:lnTo>
                  <a:lnTo>
                    <a:pt x="23495" y="23368"/>
                  </a:lnTo>
                  <a:lnTo>
                    <a:pt x="22136" y="26098"/>
                  </a:lnTo>
                  <a:lnTo>
                    <a:pt x="23914" y="31457"/>
                  </a:lnTo>
                  <a:lnTo>
                    <a:pt x="28968" y="35318"/>
                  </a:lnTo>
                  <a:lnTo>
                    <a:pt x="39014" y="35318"/>
                  </a:lnTo>
                  <a:lnTo>
                    <a:pt x="42710" y="33477"/>
                  </a:lnTo>
                  <a:lnTo>
                    <a:pt x="45173" y="30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660949" y="349256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38176" y="24307"/>
                  </a:moveTo>
                  <a:lnTo>
                    <a:pt x="34188" y="20345"/>
                  </a:lnTo>
                  <a:lnTo>
                    <a:pt x="33870" y="20345"/>
                  </a:lnTo>
                  <a:lnTo>
                    <a:pt x="33870" y="26695"/>
                  </a:lnTo>
                  <a:lnTo>
                    <a:pt x="33870" y="31800"/>
                  </a:lnTo>
                  <a:lnTo>
                    <a:pt x="31813" y="33870"/>
                  </a:lnTo>
                  <a:lnTo>
                    <a:pt x="26695" y="33870"/>
                  </a:lnTo>
                  <a:lnTo>
                    <a:pt x="24638" y="31800"/>
                  </a:lnTo>
                  <a:lnTo>
                    <a:pt x="24638" y="26695"/>
                  </a:lnTo>
                  <a:lnTo>
                    <a:pt x="26682" y="24650"/>
                  </a:lnTo>
                  <a:lnTo>
                    <a:pt x="31826" y="24650"/>
                  </a:lnTo>
                  <a:lnTo>
                    <a:pt x="33870" y="26695"/>
                  </a:lnTo>
                  <a:lnTo>
                    <a:pt x="33870" y="20345"/>
                  </a:lnTo>
                  <a:lnTo>
                    <a:pt x="24320" y="20345"/>
                  </a:lnTo>
                  <a:lnTo>
                    <a:pt x="20320" y="24307"/>
                  </a:lnTo>
                  <a:lnTo>
                    <a:pt x="20320" y="34175"/>
                  </a:lnTo>
                  <a:lnTo>
                    <a:pt x="24307" y="38163"/>
                  </a:lnTo>
                  <a:lnTo>
                    <a:pt x="34188" y="38163"/>
                  </a:lnTo>
                  <a:lnTo>
                    <a:pt x="38176" y="34175"/>
                  </a:lnTo>
                  <a:lnTo>
                    <a:pt x="38176" y="33870"/>
                  </a:lnTo>
                  <a:lnTo>
                    <a:pt x="38176" y="24650"/>
                  </a:lnTo>
                  <a:lnTo>
                    <a:pt x="38176" y="24307"/>
                  </a:lnTo>
                  <a:close/>
                </a:path>
                <a:path w="59054" h="59054">
                  <a:moveTo>
                    <a:pt x="58508" y="29248"/>
                  </a:moveTo>
                  <a:lnTo>
                    <a:pt x="56197" y="17868"/>
                  </a:lnTo>
                  <a:lnTo>
                    <a:pt x="54190" y="14897"/>
                  </a:lnTo>
                  <a:lnTo>
                    <a:pt x="54190" y="29248"/>
                  </a:lnTo>
                  <a:lnTo>
                    <a:pt x="52209" y="38950"/>
                  </a:lnTo>
                  <a:lnTo>
                    <a:pt x="46863" y="46875"/>
                  </a:lnTo>
                  <a:lnTo>
                    <a:pt x="38938" y="52222"/>
                  </a:lnTo>
                  <a:lnTo>
                    <a:pt x="29248" y="54203"/>
                  </a:lnTo>
                  <a:lnTo>
                    <a:pt x="19545" y="52222"/>
                  </a:lnTo>
                  <a:lnTo>
                    <a:pt x="11633" y="46875"/>
                  </a:lnTo>
                  <a:lnTo>
                    <a:pt x="6286" y="38950"/>
                  </a:lnTo>
                  <a:lnTo>
                    <a:pt x="4318" y="29248"/>
                  </a:lnTo>
                  <a:lnTo>
                    <a:pt x="6286" y="19558"/>
                  </a:lnTo>
                  <a:lnTo>
                    <a:pt x="11633" y="11633"/>
                  </a:lnTo>
                  <a:lnTo>
                    <a:pt x="19545" y="6299"/>
                  </a:lnTo>
                  <a:lnTo>
                    <a:pt x="29248" y="4318"/>
                  </a:lnTo>
                  <a:lnTo>
                    <a:pt x="38938" y="6299"/>
                  </a:lnTo>
                  <a:lnTo>
                    <a:pt x="46863" y="11633"/>
                  </a:lnTo>
                  <a:lnTo>
                    <a:pt x="52209" y="19558"/>
                  </a:lnTo>
                  <a:lnTo>
                    <a:pt x="54190" y="29248"/>
                  </a:lnTo>
                  <a:lnTo>
                    <a:pt x="54190" y="14897"/>
                  </a:lnTo>
                  <a:lnTo>
                    <a:pt x="49923" y="8572"/>
                  </a:lnTo>
                  <a:lnTo>
                    <a:pt x="43611" y="4318"/>
                  </a:lnTo>
                  <a:lnTo>
                    <a:pt x="40627" y="2298"/>
                  </a:lnTo>
                  <a:lnTo>
                    <a:pt x="29248" y="0"/>
                  </a:lnTo>
                  <a:lnTo>
                    <a:pt x="17856" y="2298"/>
                  </a:lnTo>
                  <a:lnTo>
                    <a:pt x="8559" y="8572"/>
                  </a:lnTo>
                  <a:lnTo>
                    <a:pt x="2298" y="17868"/>
                  </a:lnTo>
                  <a:lnTo>
                    <a:pt x="0" y="29248"/>
                  </a:lnTo>
                  <a:lnTo>
                    <a:pt x="2298" y="40640"/>
                  </a:lnTo>
                  <a:lnTo>
                    <a:pt x="8559" y="49936"/>
                  </a:lnTo>
                  <a:lnTo>
                    <a:pt x="17856" y="56210"/>
                  </a:lnTo>
                  <a:lnTo>
                    <a:pt x="29248" y="58508"/>
                  </a:lnTo>
                  <a:lnTo>
                    <a:pt x="40627" y="56210"/>
                  </a:lnTo>
                  <a:lnTo>
                    <a:pt x="43624" y="54203"/>
                  </a:lnTo>
                  <a:lnTo>
                    <a:pt x="49923" y="49936"/>
                  </a:lnTo>
                  <a:lnTo>
                    <a:pt x="56197" y="40640"/>
                  </a:lnTo>
                  <a:lnTo>
                    <a:pt x="58508" y="292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405475" y="3499941"/>
              <a:ext cx="295275" cy="46355"/>
            </a:xfrm>
            <a:custGeom>
              <a:avLst/>
              <a:gdLst/>
              <a:ahLst/>
              <a:cxnLst/>
              <a:rect l="l" t="t" r="r" b="b"/>
              <a:pathLst>
                <a:path w="295275" h="46354">
                  <a:moveTo>
                    <a:pt x="13538" y="18135"/>
                  </a:moveTo>
                  <a:lnTo>
                    <a:pt x="10515" y="15113"/>
                  </a:lnTo>
                  <a:lnTo>
                    <a:pt x="3022" y="15113"/>
                  </a:lnTo>
                  <a:lnTo>
                    <a:pt x="0" y="18135"/>
                  </a:lnTo>
                  <a:lnTo>
                    <a:pt x="0" y="25615"/>
                  </a:lnTo>
                  <a:lnTo>
                    <a:pt x="3022" y="28638"/>
                  </a:lnTo>
                  <a:lnTo>
                    <a:pt x="10515" y="28638"/>
                  </a:lnTo>
                  <a:lnTo>
                    <a:pt x="13538" y="25615"/>
                  </a:lnTo>
                  <a:lnTo>
                    <a:pt x="13538" y="21869"/>
                  </a:lnTo>
                  <a:lnTo>
                    <a:pt x="13538" y="18135"/>
                  </a:lnTo>
                  <a:close/>
                </a:path>
                <a:path w="295275" h="46354">
                  <a:moveTo>
                    <a:pt x="262559" y="42938"/>
                  </a:moveTo>
                  <a:lnTo>
                    <a:pt x="257327" y="37439"/>
                  </a:lnTo>
                  <a:lnTo>
                    <a:pt x="254127" y="30035"/>
                  </a:lnTo>
                  <a:lnTo>
                    <a:pt x="254127" y="14770"/>
                  </a:lnTo>
                  <a:lnTo>
                    <a:pt x="256565" y="8242"/>
                  </a:lnTo>
                  <a:lnTo>
                    <a:pt x="260629" y="3022"/>
                  </a:lnTo>
                  <a:lnTo>
                    <a:pt x="260248" y="0"/>
                  </a:lnTo>
                  <a:lnTo>
                    <a:pt x="257225" y="368"/>
                  </a:lnTo>
                  <a:lnTo>
                    <a:pt x="252603" y="6299"/>
                  </a:lnTo>
                  <a:lnTo>
                    <a:pt x="249809" y="13792"/>
                  </a:lnTo>
                  <a:lnTo>
                    <a:pt x="249809" y="21869"/>
                  </a:lnTo>
                  <a:lnTo>
                    <a:pt x="262483" y="45986"/>
                  </a:lnTo>
                  <a:lnTo>
                    <a:pt x="262559" y="42938"/>
                  </a:lnTo>
                  <a:close/>
                </a:path>
                <a:path w="295275" h="46354">
                  <a:moveTo>
                    <a:pt x="294982" y="30594"/>
                  </a:moveTo>
                  <a:lnTo>
                    <a:pt x="294741" y="27546"/>
                  </a:lnTo>
                  <a:lnTo>
                    <a:pt x="291693" y="27787"/>
                  </a:lnTo>
                  <a:lnTo>
                    <a:pt x="290017" y="29756"/>
                  </a:lnTo>
                  <a:lnTo>
                    <a:pt x="287515" y="31013"/>
                  </a:lnTo>
                  <a:lnTo>
                    <a:pt x="280695" y="31013"/>
                  </a:lnTo>
                  <a:lnTo>
                    <a:pt x="277253" y="28384"/>
                  </a:lnTo>
                  <a:lnTo>
                    <a:pt x="276034" y="24726"/>
                  </a:lnTo>
                  <a:lnTo>
                    <a:pt x="273304" y="23380"/>
                  </a:lnTo>
                  <a:lnTo>
                    <a:pt x="271945" y="26098"/>
                  </a:lnTo>
                  <a:lnTo>
                    <a:pt x="273723" y="31457"/>
                  </a:lnTo>
                  <a:lnTo>
                    <a:pt x="278777" y="35344"/>
                  </a:lnTo>
                  <a:lnTo>
                    <a:pt x="288823" y="35344"/>
                  </a:lnTo>
                  <a:lnTo>
                    <a:pt x="292519" y="33477"/>
                  </a:lnTo>
                  <a:lnTo>
                    <a:pt x="294982" y="3059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382996" y="349256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38176" y="24307"/>
                  </a:moveTo>
                  <a:lnTo>
                    <a:pt x="34175" y="20345"/>
                  </a:lnTo>
                  <a:lnTo>
                    <a:pt x="33858" y="20345"/>
                  </a:lnTo>
                  <a:lnTo>
                    <a:pt x="33858" y="26695"/>
                  </a:lnTo>
                  <a:lnTo>
                    <a:pt x="33858" y="31800"/>
                  </a:lnTo>
                  <a:lnTo>
                    <a:pt x="31800" y="33870"/>
                  </a:lnTo>
                  <a:lnTo>
                    <a:pt x="26695" y="33870"/>
                  </a:lnTo>
                  <a:lnTo>
                    <a:pt x="24638" y="31800"/>
                  </a:lnTo>
                  <a:lnTo>
                    <a:pt x="24638" y="26695"/>
                  </a:lnTo>
                  <a:lnTo>
                    <a:pt x="26682" y="24650"/>
                  </a:lnTo>
                  <a:lnTo>
                    <a:pt x="31813" y="24650"/>
                  </a:lnTo>
                  <a:lnTo>
                    <a:pt x="33858" y="26695"/>
                  </a:lnTo>
                  <a:lnTo>
                    <a:pt x="33858" y="20345"/>
                  </a:lnTo>
                  <a:lnTo>
                    <a:pt x="24320" y="20345"/>
                  </a:lnTo>
                  <a:lnTo>
                    <a:pt x="20332" y="24307"/>
                  </a:lnTo>
                  <a:lnTo>
                    <a:pt x="20332" y="34175"/>
                  </a:lnTo>
                  <a:lnTo>
                    <a:pt x="24307" y="38163"/>
                  </a:lnTo>
                  <a:lnTo>
                    <a:pt x="34188" y="38163"/>
                  </a:lnTo>
                  <a:lnTo>
                    <a:pt x="38176" y="34175"/>
                  </a:lnTo>
                  <a:lnTo>
                    <a:pt x="38176" y="33870"/>
                  </a:lnTo>
                  <a:lnTo>
                    <a:pt x="38176" y="24650"/>
                  </a:lnTo>
                  <a:lnTo>
                    <a:pt x="38176" y="24307"/>
                  </a:lnTo>
                  <a:close/>
                </a:path>
                <a:path w="59054" h="59054">
                  <a:moveTo>
                    <a:pt x="58496" y="29248"/>
                  </a:moveTo>
                  <a:lnTo>
                    <a:pt x="56197" y="17868"/>
                  </a:lnTo>
                  <a:lnTo>
                    <a:pt x="54178" y="14884"/>
                  </a:lnTo>
                  <a:lnTo>
                    <a:pt x="54178" y="29248"/>
                  </a:lnTo>
                  <a:lnTo>
                    <a:pt x="52197" y="38950"/>
                  </a:lnTo>
                  <a:lnTo>
                    <a:pt x="46863" y="46875"/>
                  </a:lnTo>
                  <a:lnTo>
                    <a:pt x="38938" y="52222"/>
                  </a:lnTo>
                  <a:lnTo>
                    <a:pt x="29248" y="54203"/>
                  </a:lnTo>
                  <a:lnTo>
                    <a:pt x="19545" y="52222"/>
                  </a:lnTo>
                  <a:lnTo>
                    <a:pt x="11620" y="46875"/>
                  </a:lnTo>
                  <a:lnTo>
                    <a:pt x="6286" y="38950"/>
                  </a:lnTo>
                  <a:lnTo>
                    <a:pt x="4318" y="29248"/>
                  </a:lnTo>
                  <a:lnTo>
                    <a:pt x="6286" y="19558"/>
                  </a:lnTo>
                  <a:lnTo>
                    <a:pt x="11620" y="11633"/>
                  </a:lnTo>
                  <a:lnTo>
                    <a:pt x="19545" y="6299"/>
                  </a:lnTo>
                  <a:lnTo>
                    <a:pt x="29248" y="4318"/>
                  </a:lnTo>
                  <a:lnTo>
                    <a:pt x="38938" y="6299"/>
                  </a:lnTo>
                  <a:lnTo>
                    <a:pt x="46863" y="11633"/>
                  </a:lnTo>
                  <a:lnTo>
                    <a:pt x="52197" y="19558"/>
                  </a:lnTo>
                  <a:lnTo>
                    <a:pt x="54178" y="29248"/>
                  </a:lnTo>
                  <a:lnTo>
                    <a:pt x="54178" y="14884"/>
                  </a:lnTo>
                  <a:lnTo>
                    <a:pt x="49923" y="8572"/>
                  </a:lnTo>
                  <a:lnTo>
                    <a:pt x="43624" y="4318"/>
                  </a:lnTo>
                  <a:lnTo>
                    <a:pt x="40627" y="2298"/>
                  </a:lnTo>
                  <a:lnTo>
                    <a:pt x="29248" y="0"/>
                  </a:lnTo>
                  <a:lnTo>
                    <a:pt x="17856" y="2298"/>
                  </a:lnTo>
                  <a:lnTo>
                    <a:pt x="8559" y="8572"/>
                  </a:lnTo>
                  <a:lnTo>
                    <a:pt x="2286" y="17868"/>
                  </a:lnTo>
                  <a:lnTo>
                    <a:pt x="0" y="29248"/>
                  </a:lnTo>
                  <a:lnTo>
                    <a:pt x="2286" y="40640"/>
                  </a:lnTo>
                  <a:lnTo>
                    <a:pt x="8559" y="49936"/>
                  </a:lnTo>
                  <a:lnTo>
                    <a:pt x="17856" y="56210"/>
                  </a:lnTo>
                  <a:lnTo>
                    <a:pt x="29248" y="58508"/>
                  </a:lnTo>
                  <a:lnTo>
                    <a:pt x="40627" y="56210"/>
                  </a:lnTo>
                  <a:lnTo>
                    <a:pt x="43611" y="54203"/>
                  </a:lnTo>
                  <a:lnTo>
                    <a:pt x="49923" y="49936"/>
                  </a:lnTo>
                  <a:lnTo>
                    <a:pt x="56197" y="40640"/>
                  </a:lnTo>
                  <a:lnTo>
                    <a:pt x="58496" y="292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143538" y="2110866"/>
              <a:ext cx="279400" cy="1435100"/>
            </a:xfrm>
            <a:custGeom>
              <a:avLst/>
              <a:gdLst/>
              <a:ahLst/>
              <a:cxnLst/>
              <a:rect l="l" t="t" r="r" b="b"/>
              <a:pathLst>
                <a:path w="279400" h="1435100">
                  <a:moveTo>
                    <a:pt x="13538" y="3035"/>
                  </a:moveTo>
                  <a:lnTo>
                    <a:pt x="10528" y="0"/>
                  </a:ln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38"/>
                  </a:lnTo>
                  <a:lnTo>
                    <a:pt x="10528" y="13538"/>
                  </a:lnTo>
                  <a:lnTo>
                    <a:pt x="13538" y="10515"/>
                  </a:lnTo>
                  <a:lnTo>
                    <a:pt x="13538" y="6769"/>
                  </a:lnTo>
                  <a:lnTo>
                    <a:pt x="13538" y="3035"/>
                  </a:lnTo>
                  <a:close/>
                </a:path>
                <a:path w="279400" h="1435100">
                  <a:moveTo>
                    <a:pt x="246532" y="1432013"/>
                  </a:moveTo>
                  <a:lnTo>
                    <a:pt x="241325" y="1426527"/>
                  </a:lnTo>
                  <a:lnTo>
                    <a:pt x="238125" y="1419110"/>
                  </a:lnTo>
                  <a:lnTo>
                    <a:pt x="238125" y="1403845"/>
                  </a:lnTo>
                  <a:lnTo>
                    <a:pt x="240538" y="1397317"/>
                  </a:lnTo>
                  <a:lnTo>
                    <a:pt x="244614" y="1392123"/>
                  </a:lnTo>
                  <a:lnTo>
                    <a:pt x="244246" y="1389075"/>
                  </a:lnTo>
                  <a:lnTo>
                    <a:pt x="241211" y="1389443"/>
                  </a:lnTo>
                  <a:lnTo>
                    <a:pt x="236575" y="1395374"/>
                  </a:lnTo>
                  <a:lnTo>
                    <a:pt x="233807" y="1402867"/>
                  </a:lnTo>
                  <a:lnTo>
                    <a:pt x="233807" y="1410944"/>
                  </a:lnTo>
                  <a:lnTo>
                    <a:pt x="246456" y="1435074"/>
                  </a:lnTo>
                  <a:lnTo>
                    <a:pt x="246532" y="1432013"/>
                  </a:lnTo>
                  <a:close/>
                </a:path>
                <a:path w="279400" h="1435100">
                  <a:moveTo>
                    <a:pt x="278968" y="1419656"/>
                  </a:moveTo>
                  <a:lnTo>
                    <a:pt x="278714" y="1416621"/>
                  </a:lnTo>
                  <a:lnTo>
                    <a:pt x="275666" y="1416875"/>
                  </a:lnTo>
                  <a:lnTo>
                    <a:pt x="274002" y="1418831"/>
                  </a:lnTo>
                  <a:lnTo>
                    <a:pt x="271500" y="1420088"/>
                  </a:lnTo>
                  <a:lnTo>
                    <a:pt x="264668" y="1420088"/>
                  </a:lnTo>
                  <a:lnTo>
                    <a:pt x="261239" y="1417459"/>
                  </a:lnTo>
                  <a:lnTo>
                    <a:pt x="260045" y="1413814"/>
                  </a:lnTo>
                  <a:lnTo>
                    <a:pt x="257314" y="1412455"/>
                  </a:lnTo>
                  <a:lnTo>
                    <a:pt x="255943" y="1415161"/>
                  </a:lnTo>
                  <a:lnTo>
                    <a:pt x="257695" y="1420533"/>
                  </a:lnTo>
                  <a:lnTo>
                    <a:pt x="262750" y="1424419"/>
                  </a:lnTo>
                  <a:lnTo>
                    <a:pt x="272808" y="1424419"/>
                  </a:lnTo>
                  <a:lnTo>
                    <a:pt x="276504" y="1422565"/>
                  </a:lnTo>
                  <a:lnTo>
                    <a:pt x="278968" y="141965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121059" y="2088374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38176" y="24333"/>
                  </a:moveTo>
                  <a:lnTo>
                    <a:pt x="34201" y="20345"/>
                  </a:lnTo>
                  <a:lnTo>
                    <a:pt x="33858" y="20345"/>
                  </a:lnTo>
                  <a:lnTo>
                    <a:pt x="33858" y="26708"/>
                  </a:lnTo>
                  <a:lnTo>
                    <a:pt x="33858" y="31813"/>
                  </a:lnTo>
                  <a:lnTo>
                    <a:pt x="31813" y="33870"/>
                  </a:lnTo>
                  <a:lnTo>
                    <a:pt x="26708" y="33870"/>
                  </a:lnTo>
                  <a:lnTo>
                    <a:pt x="24638" y="31813"/>
                  </a:lnTo>
                  <a:lnTo>
                    <a:pt x="24650" y="26708"/>
                  </a:lnTo>
                  <a:lnTo>
                    <a:pt x="26708" y="24650"/>
                  </a:lnTo>
                  <a:lnTo>
                    <a:pt x="31813" y="24650"/>
                  </a:lnTo>
                  <a:lnTo>
                    <a:pt x="33858" y="26708"/>
                  </a:lnTo>
                  <a:lnTo>
                    <a:pt x="33858" y="20345"/>
                  </a:lnTo>
                  <a:lnTo>
                    <a:pt x="29248" y="20332"/>
                  </a:lnTo>
                  <a:lnTo>
                    <a:pt x="24295" y="20345"/>
                  </a:lnTo>
                  <a:lnTo>
                    <a:pt x="20320" y="24333"/>
                  </a:lnTo>
                  <a:lnTo>
                    <a:pt x="20320" y="34201"/>
                  </a:lnTo>
                  <a:lnTo>
                    <a:pt x="24320" y="38188"/>
                  </a:lnTo>
                  <a:lnTo>
                    <a:pt x="34201" y="38188"/>
                  </a:lnTo>
                  <a:lnTo>
                    <a:pt x="38163" y="34201"/>
                  </a:lnTo>
                  <a:lnTo>
                    <a:pt x="38176" y="33870"/>
                  </a:lnTo>
                  <a:lnTo>
                    <a:pt x="38176" y="24650"/>
                  </a:lnTo>
                  <a:lnTo>
                    <a:pt x="38176" y="24333"/>
                  </a:lnTo>
                  <a:close/>
                </a:path>
                <a:path w="59054" h="59055">
                  <a:moveTo>
                    <a:pt x="58521" y="29260"/>
                  </a:moveTo>
                  <a:lnTo>
                    <a:pt x="56210" y="17881"/>
                  </a:lnTo>
                  <a:lnTo>
                    <a:pt x="54203" y="14909"/>
                  </a:lnTo>
                  <a:lnTo>
                    <a:pt x="54203" y="29260"/>
                  </a:lnTo>
                  <a:lnTo>
                    <a:pt x="52222" y="38976"/>
                  </a:lnTo>
                  <a:lnTo>
                    <a:pt x="46875" y="46901"/>
                  </a:lnTo>
                  <a:lnTo>
                    <a:pt x="38938" y="52235"/>
                  </a:lnTo>
                  <a:lnTo>
                    <a:pt x="29248" y="54203"/>
                  </a:lnTo>
                  <a:lnTo>
                    <a:pt x="19545" y="52235"/>
                  </a:lnTo>
                  <a:lnTo>
                    <a:pt x="11620" y="46888"/>
                  </a:lnTo>
                  <a:lnTo>
                    <a:pt x="6286" y="38963"/>
                  </a:lnTo>
                  <a:lnTo>
                    <a:pt x="4318" y="29260"/>
                  </a:lnTo>
                  <a:lnTo>
                    <a:pt x="6286" y="19570"/>
                  </a:lnTo>
                  <a:lnTo>
                    <a:pt x="11620" y="11645"/>
                  </a:lnTo>
                  <a:lnTo>
                    <a:pt x="19545" y="6299"/>
                  </a:lnTo>
                  <a:lnTo>
                    <a:pt x="29248" y="4318"/>
                  </a:lnTo>
                  <a:lnTo>
                    <a:pt x="38950" y="6299"/>
                  </a:lnTo>
                  <a:lnTo>
                    <a:pt x="46875" y="11645"/>
                  </a:lnTo>
                  <a:lnTo>
                    <a:pt x="52222" y="19570"/>
                  </a:lnTo>
                  <a:lnTo>
                    <a:pt x="54203" y="29260"/>
                  </a:lnTo>
                  <a:lnTo>
                    <a:pt x="54203" y="14909"/>
                  </a:lnTo>
                  <a:lnTo>
                    <a:pt x="49936" y="8572"/>
                  </a:lnTo>
                  <a:lnTo>
                    <a:pt x="43624" y="4318"/>
                  </a:lnTo>
                  <a:lnTo>
                    <a:pt x="40640" y="2311"/>
                  </a:lnTo>
                  <a:lnTo>
                    <a:pt x="29248" y="0"/>
                  </a:lnTo>
                  <a:lnTo>
                    <a:pt x="17856" y="2311"/>
                  </a:lnTo>
                  <a:lnTo>
                    <a:pt x="8559" y="8572"/>
                  </a:lnTo>
                  <a:lnTo>
                    <a:pt x="2286" y="17881"/>
                  </a:lnTo>
                  <a:lnTo>
                    <a:pt x="0" y="29260"/>
                  </a:lnTo>
                  <a:lnTo>
                    <a:pt x="2286" y="40665"/>
                  </a:lnTo>
                  <a:lnTo>
                    <a:pt x="8559" y="49961"/>
                  </a:lnTo>
                  <a:lnTo>
                    <a:pt x="17856" y="56235"/>
                  </a:lnTo>
                  <a:lnTo>
                    <a:pt x="29248" y="58521"/>
                  </a:lnTo>
                  <a:lnTo>
                    <a:pt x="40640" y="56235"/>
                  </a:lnTo>
                  <a:lnTo>
                    <a:pt x="43637" y="54203"/>
                  </a:lnTo>
                  <a:lnTo>
                    <a:pt x="49936" y="49961"/>
                  </a:lnTo>
                  <a:lnTo>
                    <a:pt x="56210" y="40665"/>
                  </a:lnTo>
                  <a:lnTo>
                    <a:pt x="58521" y="292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115420" y="2095766"/>
              <a:ext cx="45720" cy="46355"/>
            </a:xfrm>
            <a:custGeom>
              <a:avLst/>
              <a:gdLst/>
              <a:ahLst/>
              <a:cxnLst/>
              <a:rect l="l" t="t" r="r" b="b"/>
              <a:pathLst>
                <a:path w="45720" h="46355">
                  <a:moveTo>
                    <a:pt x="12725" y="42926"/>
                  </a:moveTo>
                  <a:lnTo>
                    <a:pt x="7505" y="37439"/>
                  </a:lnTo>
                  <a:lnTo>
                    <a:pt x="4318" y="30035"/>
                  </a:lnTo>
                  <a:lnTo>
                    <a:pt x="4318" y="14757"/>
                  </a:lnTo>
                  <a:lnTo>
                    <a:pt x="6743" y="8216"/>
                  </a:lnTo>
                  <a:lnTo>
                    <a:pt x="10795" y="3022"/>
                  </a:lnTo>
                  <a:lnTo>
                    <a:pt x="10414" y="0"/>
                  </a:lnTo>
                  <a:lnTo>
                    <a:pt x="7391" y="368"/>
                  </a:lnTo>
                  <a:lnTo>
                    <a:pt x="2781" y="6286"/>
                  </a:lnTo>
                  <a:lnTo>
                    <a:pt x="0" y="13766"/>
                  </a:lnTo>
                  <a:lnTo>
                    <a:pt x="0" y="21869"/>
                  </a:lnTo>
                  <a:lnTo>
                    <a:pt x="12649" y="45974"/>
                  </a:lnTo>
                  <a:lnTo>
                    <a:pt x="12725" y="42926"/>
                  </a:lnTo>
                  <a:close/>
                </a:path>
                <a:path w="45720" h="46355">
                  <a:moveTo>
                    <a:pt x="45161" y="30581"/>
                  </a:moveTo>
                  <a:lnTo>
                    <a:pt x="44919" y="27533"/>
                  </a:lnTo>
                  <a:lnTo>
                    <a:pt x="41884" y="27774"/>
                  </a:lnTo>
                  <a:lnTo>
                    <a:pt x="40182" y="29743"/>
                  </a:lnTo>
                  <a:lnTo>
                    <a:pt x="37680" y="31000"/>
                  </a:lnTo>
                  <a:lnTo>
                    <a:pt x="30873" y="31000"/>
                  </a:lnTo>
                  <a:lnTo>
                    <a:pt x="27432" y="28371"/>
                  </a:lnTo>
                  <a:lnTo>
                    <a:pt x="26238" y="24739"/>
                  </a:lnTo>
                  <a:lnTo>
                    <a:pt x="23507" y="23368"/>
                  </a:lnTo>
                  <a:lnTo>
                    <a:pt x="22136" y="26098"/>
                  </a:lnTo>
                  <a:lnTo>
                    <a:pt x="23914" y="31457"/>
                  </a:lnTo>
                  <a:lnTo>
                    <a:pt x="28956" y="35318"/>
                  </a:lnTo>
                  <a:lnTo>
                    <a:pt x="38989" y="35318"/>
                  </a:lnTo>
                  <a:lnTo>
                    <a:pt x="42684" y="33464"/>
                  </a:lnTo>
                  <a:lnTo>
                    <a:pt x="45161" y="30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329999" y="1978659"/>
              <a:ext cx="173355" cy="11430"/>
            </a:xfrm>
            <a:custGeom>
              <a:avLst/>
              <a:gdLst/>
              <a:ahLst/>
              <a:cxnLst/>
              <a:rect l="l" t="t" r="r" b="b"/>
              <a:pathLst>
                <a:path w="173354" h="11430">
                  <a:moveTo>
                    <a:pt x="159740" y="0"/>
                  </a:moveTo>
                  <a:lnTo>
                    <a:pt x="12382" y="0"/>
                  </a:lnTo>
                  <a:lnTo>
                    <a:pt x="0" y="11137"/>
                  </a:lnTo>
                  <a:lnTo>
                    <a:pt x="173354" y="11137"/>
                  </a:lnTo>
                  <a:lnTo>
                    <a:pt x="159740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328564" y="1970302"/>
              <a:ext cx="176530" cy="21590"/>
            </a:xfrm>
            <a:custGeom>
              <a:avLst/>
              <a:gdLst/>
              <a:ahLst/>
              <a:cxnLst/>
              <a:rect l="l" t="t" r="r" b="b"/>
              <a:pathLst>
                <a:path w="176529" h="21589">
                  <a:moveTo>
                    <a:pt x="176161" y="17818"/>
                  </a:moveTo>
                  <a:lnTo>
                    <a:pt x="161937" y="6197"/>
                  </a:lnTo>
                  <a:lnTo>
                    <a:pt x="97993" y="6197"/>
                  </a:lnTo>
                  <a:lnTo>
                    <a:pt x="97574" y="5486"/>
                  </a:lnTo>
                  <a:lnTo>
                    <a:pt x="94094" y="2019"/>
                  </a:lnTo>
                  <a:lnTo>
                    <a:pt x="92189" y="546"/>
                  </a:lnTo>
                  <a:lnTo>
                    <a:pt x="92189" y="6197"/>
                  </a:lnTo>
                  <a:lnTo>
                    <a:pt x="83794" y="6197"/>
                  </a:lnTo>
                  <a:lnTo>
                    <a:pt x="85826" y="4178"/>
                  </a:lnTo>
                  <a:lnTo>
                    <a:pt x="88125" y="4318"/>
                  </a:lnTo>
                  <a:lnTo>
                    <a:pt x="89649" y="4279"/>
                  </a:lnTo>
                  <a:lnTo>
                    <a:pt x="91427" y="5410"/>
                  </a:lnTo>
                  <a:lnTo>
                    <a:pt x="92189" y="6197"/>
                  </a:lnTo>
                  <a:lnTo>
                    <a:pt x="92189" y="546"/>
                  </a:lnTo>
                  <a:lnTo>
                    <a:pt x="91541" y="38"/>
                  </a:lnTo>
                  <a:lnTo>
                    <a:pt x="88125" y="0"/>
                  </a:lnTo>
                  <a:lnTo>
                    <a:pt x="84696" y="38"/>
                  </a:lnTo>
                  <a:lnTo>
                    <a:pt x="82143" y="2019"/>
                  </a:lnTo>
                  <a:lnTo>
                    <a:pt x="78651" y="5486"/>
                  </a:lnTo>
                  <a:lnTo>
                    <a:pt x="78219" y="6197"/>
                  </a:lnTo>
                  <a:lnTo>
                    <a:pt x="12992" y="6197"/>
                  </a:lnTo>
                  <a:lnTo>
                    <a:pt x="0" y="17894"/>
                  </a:lnTo>
                  <a:lnTo>
                    <a:pt x="2882" y="21094"/>
                  </a:lnTo>
                  <a:lnTo>
                    <a:pt x="14643" y="10515"/>
                  </a:lnTo>
                  <a:lnTo>
                    <a:pt x="160401" y="10515"/>
                  </a:lnTo>
                  <a:lnTo>
                    <a:pt x="173418" y="21158"/>
                  </a:lnTo>
                  <a:lnTo>
                    <a:pt x="176161" y="178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299608" y="3293681"/>
              <a:ext cx="74930" cy="47625"/>
            </a:xfrm>
            <a:custGeom>
              <a:avLst/>
              <a:gdLst/>
              <a:ahLst/>
              <a:cxnLst/>
              <a:rect l="l" t="t" r="r" b="b"/>
              <a:pathLst>
                <a:path w="74929" h="47625">
                  <a:moveTo>
                    <a:pt x="74307" y="0"/>
                  </a:moveTo>
                  <a:lnTo>
                    <a:pt x="0" y="16090"/>
                  </a:lnTo>
                  <a:lnTo>
                    <a:pt x="0" y="47053"/>
                  </a:lnTo>
                  <a:lnTo>
                    <a:pt x="74307" y="47053"/>
                  </a:lnTo>
                  <a:lnTo>
                    <a:pt x="74307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469255" y="2998977"/>
              <a:ext cx="60960" cy="69850"/>
            </a:xfrm>
            <a:custGeom>
              <a:avLst/>
              <a:gdLst/>
              <a:ahLst/>
              <a:cxnLst/>
              <a:rect l="l" t="t" r="r" b="b"/>
              <a:pathLst>
                <a:path w="60960" h="69850">
                  <a:moveTo>
                    <a:pt x="60680" y="0"/>
                  </a:moveTo>
                  <a:lnTo>
                    <a:pt x="0" y="0"/>
                  </a:lnTo>
                  <a:lnTo>
                    <a:pt x="0" y="69342"/>
                  </a:lnTo>
                  <a:lnTo>
                    <a:pt x="60680" y="69342"/>
                  </a:lnTo>
                  <a:lnTo>
                    <a:pt x="60680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467096" y="2996818"/>
              <a:ext cx="65405" cy="73660"/>
            </a:xfrm>
            <a:custGeom>
              <a:avLst/>
              <a:gdLst/>
              <a:ahLst/>
              <a:cxnLst/>
              <a:rect l="l" t="t" r="r" b="b"/>
              <a:pathLst>
                <a:path w="65404" h="73660">
                  <a:moveTo>
                    <a:pt x="64998" y="0"/>
                  </a:moveTo>
                  <a:lnTo>
                    <a:pt x="60680" y="0"/>
                  </a:lnTo>
                  <a:lnTo>
                    <a:pt x="60680" y="4318"/>
                  </a:lnTo>
                  <a:lnTo>
                    <a:pt x="60680" y="69342"/>
                  </a:lnTo>
                  <a:lnTo>
                    <a:pt x="4318" y="69342"/>
                  </a:lnTo>
                  <a:lnTo>
                    <a:pt x="4318" y="4318"/>
                  </a:lnTo>
                  <a:lnTo>
                    <a:pt x="60680" y="4318"/>
                  </a:lnTo>
                  <a:lnTo>
                    <a:pt x="60680" y="0"/>
                  </a:lnTo>
                  <a:lnTo>
                    <a:pt x="0" y="0"/>
                  </a:lnTo>
                  <a:lnTo>
                    <a:pt x="0" y="73660"/>
                  </a:lnTo>
                  <a:lnTo>
                    <a:pt x="64998" y="73660"/>
                  </a:lnTo>
                  <a:lnTo>
                    <a:pt x="64998" y="69342"/>
                  </a:lnTo>
                  <a:lnTo>
                    <a:pt x="64998" y="2159"/>
                  </a:lnTo>
                  <a:lnTo>
                    <a:pt x="649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482767" y="3032201"/>
              <a:ext cx="21590" cy="19050"/>
            </a:xfrm>
            <a:custGeom>
              <a:avLst/>
              <a:gdLst/>
              <a:ahLst/>
              <a:cxnLst/>
              <a:rect l="l" t="t" r="r" b="b"/>
              <a:pathLst>
                <a:path w="21589" h="19050">
                  <a:moveTo>
                    <a:pt x="16014" y="0"/>
                  </a:moveTo>
                  <a:lnTo>
                    <a:pt x="5346" y="0"/>
                  </a:lnTo>
                  <a:lnTo>
                    <a:pt x="0" y="9245"/>
                  </a:lnTo>
                  <a:lnTo>
                    <a:pt x="5346" y="18478"/>
                  </a:lnTo>
                  <a:lnTo>
                    <a:pt x="16014" y="18478"/>
                  </a:lnTo>
                  <a:lnTo>
                    <a:pt x="21336" y="924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479008" y="30273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402" y="0"/>
                  </a:moveTo>
                  <a:lnTo>
                    <a:pt x="6451" y="0"/>
                  </a:lnTo>
                  <a:lnTo>
                    <a:pt x="0" y="6464"/>
                  </a:lnTo>
                  <a:lnTo>
                    <a:pt x="0" y="14439"/>
                  </a:lnTo>
                  <a:lnTo>
                    <a:pt x="0" y="22402"/>
                  </a:lnTo>
                  <a:lnTo>
                    <a:pt x="6451" y="28892"/>
                  </a:lnTo>
                  <a:lnTo>
                    <a:pt x="22402" y="28892"/>
                  </a:lnTo>
                  <a:lnTo>
                    <a:pt x="28879" y="22402"/>
                  </a:lnTo>
                  <a:lnTo>
                    <a:pt x="28879" y="6464"/>
                  </a:lnTo>
                  <a:lnTo>
                    <a:pt x="2240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486730" y="303505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426" y="0"/>
                  </a:moveTo>
                  <a:lnTo>
                    <a:pt x="3009" y="0"/>
                  </a:lnTo>
                  <a:lnTo>
                    <a:pt x="0" y="3009"/>
                  </a:lnTo>
                  <a:lnTo>
                    <a:pt x="0" y="6718"/>
                  </a:lnTo>
                  <a:lnTo>
                    <a:pt x="0" y="10426"/>
                  </a:lnTo>
                  <a:lnTo>
                    <a:pt x="3009" y="13423"/>
                  </a:lnTo>
                  <a:lnTo>
                    <a:pt x="10426" y="13423"/>
                  </a:lnTo>
                  <a:lnTo>
                    <a:pt x="13436" y="10426"/>
                  </a:lnTo>
                  <a:lnTo>
                    <a:pt x="13436" y="3009"/>
                  </a:lnTo>
                  <a:lnTo>
                    <a:pt x="1042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477116" y="3025520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25806" y="0"/>
                  </a:moveTo>
                  <a:lnTo>
                    <a:pt x="7454" y="12"/>
                  </a:lnTo>
                  <a:lnTo>
                    <a:pt x="0" y="7416"/>
                  </a:lnTo>
                  <a:lnTo>
                    <a:pt x="12" y="25755"/>
                  </a:lnTo>
                  <a:lnTo>
                    <a:pt x="7442" y="33197"/>
                  </a:lnTo>
                  <a:lnTo>
                    <a:pt x="25806" y="33197"/>
                  </a:lnTo>
                  <a:lnTo>
                    <a:pt x="30129" y="28867"/>
                  </a:lnTo>
                  <a:lnTo>
                    <a:pt x="9829" y="28867"/>
                  </a:lnTo>
                  <a:lnTo>
                    <a:pt x="4330" y="23368"/>
                  </a:lnTo>
                  <a:lnTo>
                    <a:pt x="4330" y="9804"/>
                  </a:lnTo>
                  <a:lnTo>
                    <a:pt x="9829" y="4318"/>
                  </a:lnTo>
                  <a:lnTo>
                    <a:pt x="30131" y="4318"/>
                  </a:lnTo>
                  <a:lnTo>
                    <a:pt x="25806" y="0"/>
                  </a:lnTo>
                  <a:close/>
                </a:path>
                <a:path w="33654" h="33655">
                  <a:moveTo>
                    <a:pt x="30131" y="4318"/>
                  </a:moveTo>
                  <a:lnTo>
                    <a:pt x="23418" y="4318"/>
                  </a:lnTo>
                  <a:lnTo>
                    <a:pt x="28905" y="9804"/>
                  </a:lnTo>
                  <a:lnTo>
                    <a:pt x="28905" y="23368"/>
                  </a:lnTo>
                  <a:lnTo>
                    <a:pt x="23418" y="28867"/>
                  </a:lnTo>
                  <a:lnTo>
                    <a:pt x="30129" y="28867"/>
                  </a:lnTo>
                  <a:lnTo>
                    <a:pt x="33235" y="25755"/>
                  </a:lnTo>
                  <a:lnTo>
                    <a:pt x="33235" y="7416"/>
                  </a:lnTo>
                  <a:lnTo>
                    <a:pt x="3013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487022" y="303538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414" y="0"/>
                  </a:moveTo>
                  <a:lnTo>
                    <a:pt x="2997" y="0"/>
                  </a:lnTo>
                  <a:lnTo>
                    <a:pt x="0" y="3022"/>
                  </a:lnTo>
                  <a:lnTo>
                    <a:pt x="0" y="6731"/>
                  </a:lnTo>
                  <a:lnTo>
                    <a:pt x="0" y="10439"/>
                  </a:lnTo>
                  <a:lnTo>
                    <a:pt x="2997" y="13449"/>
                  </a:lnTo>
                  <a:lnTo>
                    <a:pt x="10414" y="13449"/>
                  </a:lnTo>
                  <a:lnTo>
                    <a:pt x="13449" y="10439"/>
                  </a:lnTo>
                  <a:lnTo>
                    <a:pt x="13449" y="3022"/>
                  </a:lnTo>
                  <a:lnTo>
                    <a:pt x="1041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479135" y="3028886"/>
              <a:ext cx="23495" cy="26670"/>
            </a:xfrm>
            <a:custGeom>
              <a:avLst/>
              <a:gdLst/>
              <a:ahLst/>
              <a:cxnLst/>
              <a:rect l="l" t="t" r="r" b="b"/>
              <a:pathLst>
                <a:path w="23495" h="26669">
                  <a:moveTo>
                    <a:pt x="2641" y="21755"/>
                  </a:moveTo>
                  <a:lnTo>
                    <a:pt x="2565" y="21551"/>
                  </a:lnTo>
                  <a:lnTo>
                    <a:pt x="2565" y="21755"/>
                  </a:lnTo>
                  <a:close/>
                </a:path>
                <a:path w="23495" h="26669">
                  <a:moveTo>
                    <a:pt x="23495" y="8318"/>
                  </a:moveTo>
                  <a:lnTo>
                    <a:pt x="20853" y="5715"/>
                  </a:lnTo>
                  <a:lnTo>
                    <a:pt x="22948" y="3416"/>
                  </a:lnTo>
                  <a:lnTo>
                    <a:pt x="21094" y="1714"/>
                  </a:lnTo>
                  <a:lnTo>
                    <a:pt x="19151" y="165"/>
                  </a:lnTo>
                  <a:lnTo>
                    <a:pt x="19151" y="10718"/>
                  </a:lnTo>
                  <a:lnTo>
                    <a:pt x="19151" y="15748"/>
                  </a:lnTo>
                  <a:lnTo>
                    <a:pt x="17106" y="17792"/>
                  </a:lnTo>
                  <a:lnTo>
                    <a:pt x="12077" y="17792"/>
                  </a:lnTo>
                  <a:lnTo>
                    <a:pt x="10045" y="15748"/>
                  </a:lnTo>
                  <a:lnTo>
                    <a:pt x="10045" y="10718"/>
                  </a:lnTo>
                  <a:lnTo>
                    <a:pt x="12077" y="8661"/>
                  </a:lnTo>
                  <a:lnTo>
                    <a:pt x="17106" y="8674"/>
                  </a:lnTo>
                  <a:lnTo>
                    <a:pt x="19151" y="10718"/>
                  </a:lnTo>
                  <a:lnTo>
                    <a:pt x="19151" y="165"/>
                  </a:lnTo>
                  <a:lnTo>
                    <a:pt x="18961" y="0"/>
                  </a:lnTo>
                  <a:lnTo>
                    <a:pt x="16510" y="127"/>
                  </a:lnTo>
                  <a:lnTo>
                    <a:pt x="14566" y="38"/>
                  </a:lnTo>
                  <a:lnTo>
                    <a:pt x="14566" y="4356"/>
                  </a:lnTo>
                  <a:lnTo>
                    <a:pt x="12801" y="4356"/>
                  </a:lnTo>
                  <a:lnTo>
                    <a:pt x="14401" y="4343"/>
                  </a:lnTo>
                  <a:lnTo>
                    <a:pt x="14566" y="4356"/>
                  </a:lnTo>
                  <a:lnTo>
                    <a:pt x="14566" y="38"/>
                  </a:lnTo>
                  <a:lnTo>
                    <a:pt x="14401" y="25"/>
                  </a:lnTo>
                  <a:lnTo>
                    <a:pt x="12661" y="25"/>
                  </a:lnTo>
                  <a:lnTo>
                    <a:pt x="11226" y="190"/>
                  </a:lnTo>
                  <a:lnTo>
                    <a:pt x="11684" y="4356"/>
                  </a:lnTo>
                  <a:lnTo>
                    <a:pt x="9690" y="4356"/>
                  </a:lnTo>
                  <a:lnTo>
                    <a:pt x="5727" y="8318"/>
                  </a:lnTo>
                  <a:lnTo>
                    <a:pt x="5740" y="18148"/>
                  </a:lnTo>
                  <a:lnTo>
                    <a:pt x="7721" y="20142"/>
                  </a:lnTo>
                  <a:lnTo>
                    <a:pt x="7023" y="19824"/>
                  </a:lnTo>
                  <a:lnTo>
                    <a:pt x="6819" y="19773"/>
                  </a:lnTo>
                  <a:lnTo>
                    <a:pt x="6819" y="22174"/>
                  </a:lnTo>
                  <a:lnTo>
                    <a:pt x="6705" y="23304"/>
                  </a:lnTo>
                  <a:lnTo>
                    <a:pt x="6807" y="22174"/>
                  </a:lnTo>
                  <a:lnTo>
                    <a:pt x="6680" y="21272"/>
                  </a:lnTo>
                  <a:lnTo>
                    <a:pt x="6781" y="21526"/>
                  </a:lnTo>
                  <a:lnTo>
                    <a:pt x="6807" y="22123"/>
                  </a:lnTo>
                  <a:lnTo>
                    <a:pt x="6819" y="19773"/>
                  </a:lnTo>
                  <a:lnTo>
                    <a:pt x="6540" y="19685"/>
                  </a:lnTo>
                  <a:lnTo>
                    <a:pt x="6438" y="19481"/>
                  </a:lnTo>
                  <a:lnTo>
                    <a:pt x="4635" y="16268"/>
                  </a:lnTo>
                  <a:lnTo>
                    <a:pt x="4381" y="14820"/>
                  </a:lnTo>
                  <a:lnTo>
                    <a:pt x="4305" y="11214"/>
                  </a:lnTo>
                  <a:lnTo>
                    <a:pt x="4495" y="9969"/>
                  </a:lnTo>
                  <a:lnTo>
                    <a:pt x="4673" y="9093"/>
                  </a:lnTo>
                  <a:lnTo>
                    <a:pt x="5003" y="7759"/>
                  </a:lnTo>
                  <a:lnTo>
                    <a:pt x="914" y="6388"/>
                  </a:lnTo>
                  <a:lnTo>
                    <a:pt x="0" y="9093"/>
                  </a:lnTo>
                  <a:lnTo>
                    <a:pt x="0" y="14820"/>
                  </a:lnTo>
                  <a:lnTo>
                    <a:pt x="381" y="17513"/>
                  </a:lnTo>
                  <a:lnTo>
                    <a:pt x="2006" y="20421"/>
                  </a:lnTo>
                  <a:lnTo>
                    <a:pt x="2565" y="21551"/>
                  </a:lnTo>
                  <a:lnTo>
                    <a:pt x="2717" y="20116"/>
                  </a:lnTo>
                  <a:lnTo>
                    <a:pt x="2641" y="21755"/>
                  </a:lnTo>
                  <a:lnTo>
                    <a:pt x="2616" y="21882"/>
                  </a:lnTo>
                  <a:lnTo>
                    <a:pt x="3175" y="23253"/>
                  </a:lnTo>
                  <a:lnTo>
                    <a:pt x="4724" y="23888"/>
                  </a:lnTo>
                  <a:lnTo>
                    <a:pt x="5219" y="23863"/>
                  </a:lnTo>
                  <a:lnTo>
                    <a:pt x="6007" y="24079"/>
                  </a:lnTo>
                  <a:lnTo>
                    <a:pt x="9944" y="25831"/>
                  </a:lnTo>
                  <a:lnTo>
                    <a:pt x="12293" y="26200"/>
                  </a:lnTo>
                  <a:lnTo>
                    <a:pt x="18364" y="26187"/>
                  </a:lnTo>
                  <a:lnTo>
                    <a:pt x="21234" y="24663"/>
                  </a:lnTo>
                  <a:lnTo>
                    <a:pt x="19735" y="21882"/>
                  </a:lnTo>
                  <a:lnTo>
                    <a:pt x="23495" y="18148"/>
                  </a:lnTo>
                  <a:lnTo>
                    <a:pt x="23495" y="17792"/>
                  </a:lnTo>
                  <a:lnTo>
                    <a:pt x="23495" y="8661"/>
                  </a:lnTo>
                  <a:lnTo>
                    <a:pt x="23495" y="8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470893" y="2986595"/>
              <a:ext cx="59055" cy="12700"/>
            </a:xfrm>
            <a:custGeom>
              <a:avLst/>
              <a:gdLst/>
              <a:ahLst/>
              <a:cxnLst/>
              <a:rect l="l" t="t" r="r" b="b"/>
              <a:pathLst>
                <a:path w="59054" h="12700">
                  <a:moveTo>
                    <a:pt x="47891" y="0"/>
                  </a:moveTo>
                  <a:lnTo>
                    <a:pt x="11569" y="0"/>
                  </a:lnTo>
                  <a:lnTo>
                    <a:pt x="0" y="11557"/>
                  </a:lnTo>
                  <a:lnTo>
                    <a:pt x="59042" y="12382"/>
                  </a:lnTo>
                  <a:lnTo>
                    <a:pt x="4789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469369" y="2984436"/>
              <a:ext cx="62230" cy="16510"/>
            </a:xfrm>
            <a:custGeom>
              <a:avLst/>
              <a:gdLst/>
              <a:ahLst/>
              <a:cxnLst/>
              <a:rect l="l" t="t" r="r" b="b"/>
              <a:pathLst>
                <a:path w="62229" h="16510">
                  <a:moveTo>
                    <a:pt x="50368" y="0"/>
                  </a:moveTo>
                  <a:lnTo>
                    <a:pt x="12204" y="0"/>
                  </a:lnTo>
                  <a:lnTo>
                    <a:pt x="0" y="12192"/>
                  </a:lnTo>
                  <a:lnTo>
                    <a:pt x="3048" y="15240"/>
                  </a:lnTo>
                  <a:lnTo>
                    <a:pt x="13995" y="4318"/>
                  </a:lnTo>
                  <a:lnTo>
                    <a:pt x="48450" y="4318"/>
                  </a:lnTo>
                  <a:lnTo>
                    <a:pt x="58953" y="15989"/>
                  </a:lnTo>
                  <a:lnTo>
                    <a:pt x="62166" y="13093"/>
                  </a:lnTo>
                  <a:lnTo>
                    <a:pt x="50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300853" y="2998977"/>
              <a:ext cx="60960" cy="69850"/>
            </a:xfrm>
            <a:custGeom>
              <a:avLst/>
              <a:gdLst/>
              <a:ahLst/>
              <a:cxnLst/>
              <a:rect l="l" t="t" r="r" b="b"/>
              <a:pathLst>
                <a:path w="60960" h="69850">
                  <a:moveTo>
                    <a:pt x="60667" y="0"/>
                  </a:moveTo>
                  <a:lnTo>
                    <a:pt x="0" y="0"/>
                  </a:lnTo>
                  <a:lnTo>
                    <a:pt x="0" y="69342"/>
                  </a:lnTo>
                  <a:lnTo>
                    <a:pt x="60667" y="69342"/>
                  </a:lnTo>
                  <a:lnTo>
                    <a:pt x="60667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298694" y="2996818"/>
              <a:ext cx="65405" cy="73660"/>
            </a:xfrm>
            <a:custGeom>
              <a:avLst/>
              <a:gdLst/>
              <a:ahLst/>
              <a:cxnLst/>
              <a:rect l="l" t="t" r="r" b="b"/>
              <a:pathLst>
                <a:path w="65404" h="73660">
                  <a:moveTo>
                    <a:pt x="64985" y="0"/>
                  </a:moveTo>
                  <a:lnTo>
                    <a:pt x="62826" y="0"/>
                  </a:lnTo>
                  <a:lnTo>
                    <a:pt x="60667" y="0"/>
                  </a:lnTo>
                  <a:lnTo>
                    <a:pt x="60667" y="4318"/>
                  </a:lnTo>
                  <a:lnTo>
                    <a:pt x="60667" y="69342"/>
                  </a:lnTo>
                  <a:lnTo>
                    <a:pt x="4318" y="69342"/>
                  </a:lnTo>
                  <a:lnTo>
                    <a:pt x="4318" y="4318"/>
                  </a:lnTo>
                  <a:lnTo>
                    <a:pt x="60667" y="4318"/>
                  </a:lnTo>
                  <a:lnTo>
                    <a:pt x="60667" y="0"/>
                  </a:lnTo>
                  <a:lnTo>
                    <a:pt x="0" y="0"/>
                  </a:lnTo>
                  <a:lnTo>
                    <a:pt x="0" y="73660"/>
                  </a:lnTo>
                  <a:lnTo>
                    <a:pt x="64985" y="73660"/>
                  </a:lnTo>
                  <a:lnTo>
                    <a:pt x="64985" y="69342"/>
                  </a:lnTo>
                  <a:lnTo>
                    <a:pt x="64985" y="4318"/>
                  </a:lnTo>
                  <a:lnTo>
                    <a:pt x="649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300853" y="2986595"/>
              <a:ext cx="59055" cy="12700"/>
            </a:xfrm>
            <a:custGeom>
              <a:avLst/>
              <a:gdLst/>
              <a:ahLst/>
              <a:cxnLst/>
              <a:rect l="l" t="t" r="r" b="b"/>
              <a:pathLst>
                <a:path w="59054" h="12700">
                  <a:moveTo>
                    <a:pt x="47472" y="0"/>
                  </a:moveTo>
                  <a:lnTo>
                    <a:pt x="11150" y="0"/>
                  </a:lnTo>
                  <a:lnTo>
                    <a:pt x="0" y="12382"/>
                  </a:lnTo>
                  <a:lnTo>
                    <a:pt x="59029" y="11557"/>
                  </a:lnTo>
                  <a:lnTo>
                    <a:pt x="4747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299240" y="2984436"/>
              <a:ext cx="62230" cy="16510"/>
            </a:xfrm>
            <a:custGeom>
              <a:avLst/>
              <a:gdLst/>
              <a:ahLst/>
              <a:cxnLst/>
              <a:rect l="l" t="t" r="r" b="b"/>
              <a:pathLst>
                <a:path w="62229" h="16510">
                  <a:moveTo>
                    <a:pt x="49974" y="0"/>
                  </a:moveTo>
                  <a:lnTo>
                    <a:pt x="11798" y="0"/>
                  </a:lnTo>
                  <a:lnTo>
                    <a:pt x="0" y="13093"/>
                  </a:lnTo>
                  <a:lnTo>
                    <a:pt x="3213" y="15989"/>
                  </a:lnTo>
                  <a:lnTo>
                    <a:pt x="13716" y="4318"/>
                  </a:lnTo>
                  <a:lnTo>
                    <a:pt x="48183" y="4318"/>
                  </a:lnTo>
                  <a:lnTo>
                    <a:pt x="59118" y="15240"/>
                  </a:lnTo>
                  <a:lnTo>
                    <a:pt x="62166" y="12192"/>
                  </a:lnTo>
                  <a:lnTo>
                    <a:pt x="499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331930" y="2956051"/>
              <a:ext cx="168910" cy="39370"/>
            </a:xfrm>
            <a:custGeom>
              <a:avLst/>
              <a:gdLst/>
              <a:ahLst/>
              <a:cxnLst/>
              <a:rect l="l" t="t" r="r" b="b"/>
              <a:pathLst>
                <a:path w="168910" h="39369">
                  <a:moveTo>
                    <a:pt x="56934" y="0"/>
                  </a:moveTo>
                  <a:lnTo>
                    <a:pt x="52616" y="0"/>
                  </a:lnTo>
                  <a:lnTo>
                    <a:pt x="52616" y="23876"/>
                  </a:lnTo>
                  <a:lnTo>
                    <a:pt x="41922" y="34569"/>
                  </a:lnTo>
                  <a:lnTo>
                    <a:pt x="16878" y="34569"/>
                  </a:lnTo>
                  <a:lnTo>
                    <a:pt x="4318" y="22021"/>
                  </a:lnTo>
                  <a:lnTo>
                    <a:pt x="4318" y="1651"/>
                  </a:lnTo>
                  <a:lnTo>
                    <a:pt x="0" y="1651"/>
                  </a:lnTo>
                  <a:lnTo>
                    <a:pt x="0" y="23812"/>
                  </a:lnTo>
                  <a:lnTo>
                    <a:pt x="15087" y="38887"/>
                  </a:lnTo>
                  <a:lnTo>
                    <a:pt x="43700" y="38887"/>
                  </a:lnTo>
                  <a:lnTo>
                    <a:pt x="56934" y="25666"/>
                  </a:lnTo>
                  <a:lnTo>
                    <a:pt x="56934" y="0"/>
                  </a:lnTo>
                  <a:close/>
                </a:path>
                <a:path w="168910" h="39369">
                  <a:moveTo>
                    <a:pt x="168376" y="0"/>
                  </a:moveTo>
                  <a:lnTo>
                    <a:pt x="164058" y="0"/>
                  </a:lnTo>
                  <a:lnTo>
                    <a:pt x="164058" y="23876"/>
                  </a:lnTo>
                  <a:lnTo>
                    <a:pt x="153365" y="34569"/>
                  </a:lnTo>
                  <a:lnTo>
                    <a:pt x="128320" y="34569"/>
                  </a:lnTo>
                  <a:lnTo>
                    <a:pt x="115747" y="22021"/>
                  </a:lnTo>
                  <a:lnTo>
                    <a:pt x="115747" y="1651"/>
                  </a:lnTo>
                  <a:lnTo>
                    <a:pt x="111429" y="1651"/>
                  </a:lnTo>
                  <a:lnTo>
                    <a:pt x="111429" y="23812"/>
                  </a:lnTo>
                  <a:lnTo>
                    <a:pt x="126542" y="38887"/>
                  </a:lnTo>
                  <a:lnTo>
                    <a:pt x="155155" y="38887"/>
                  </a:lnTo>
                  <a:lnTo>
                    <a:pt x="168376" y="25654"/>
                  </a:lnTo>
                  <a:lnTo>
                    <a:pt x="168376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328018" y="3032201"/>
              <a:ext cx="21590" cy="19050"/>
            </a:xfrm>
            <a:custGeom>
              <a:avLst/>
              <a:gdLst/>
              <a:ahLst/>
              <a:cxnLst/>
              <a:rect l="l" t="t" r="r" b="b"/>
              <a:pathLst>
                <a:path w="21589" h="19050">
                  <a:moveTo>
                    <a:pt x="16014" y="0"/>
                  </a:moveTo>
                  <a:lnTo>
                    <a:pt x="5334" y="0"/>
                  </a:lnTo>
                  <a:lnTo>
                    <a:pt x="0" y="9245"/>
                  </a:lnTo>
                  <a:lnTo>
                    <a:pt x="5334" y="18478"/>
                  </a:lnTo>
                  <a:lnTo>
                    <a:pt x="16014" y="18478"/>
                  </a:lnTo>
                  <a:lnTo>
                    <a:pt x="21348" y="924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324259" y="30273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402" y="0"/>
                  </a:moveTo>
                  <a:lnTo>
                    <a:pt x="6451" y="0"/>
                  </a:lnTo>
                  <a:lnTo>
                    <a:pt x="0" y="6464"/>
                  </a:lnTo>
                  <a:lnTo>
                    <a:pt x="0" y="14439"/>
                  </a:lnTo>
                  <a:lnTo>
                    <a:pt x="0" y="22402"/>
                  </a:lnTo>
                  <a:lnTo>
                    <a:pt x="6451" y="28892"/>
                  </a:lnTo>
                  <a:lnTo>
                    <a:pt x="22402" y="28892"/>
                  </a:lnTo>
                  <a:lnTo>
                    <a:pt x="28879" y="22402"/>
                  </a:lnTo>
                  <a:lnTo>
                    <a:pt x="28879" y="6464"/>
                  </a:lnTo>
                  <a:lnTo>
                    <a:pt x="2240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331993" y="303505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401" y="0"/>
                  </a:moveTo>
                  <a:lnTo>
                    <a:pt x="2984" y="0"/>
                  </a:lnTo>
                  <a:lnTo>
                    <a:pt x="0" y="3009"/>
                  </a:lnTo>
                  <a:lnTo>
                    <a:pt x="0" y="6718"/>
                  </a:lnTo>
                  <a:lnTo>
                    <a:pt x="0" y="10426"/>
                  </a:lnTo>
                  <a:lnTo>
                    <a:pt x="2984" y="13423"/>
                  </a:lnTo>
                  <a:lnTo>
                    <a:pt x="10401" y="13423"/>
                  </a:lnTo>
                  <a:lnTo>
                    <a:pt x="13423" y="10426"/>
                  </a:lnTo>
                  <a:lnTo>
                    <a:pt x="13423" y="3009"/>
                  </a:lnTo>
                  <a:lnTo>
                    <a:pt x="1040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322379" y="3025520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25793" y="0"/>
                  </a:moveTo>
                  <a:lnTo>
                    <a:pt x="7429" y="12"/>
                  </a:lnTo>
                  <a:lnTo>
                    <a:pt x="12" y="7416"/>
                  </a:lnTo>
                  <a:lnTo>
                    <a:pt x="0" y="25755"/>
                  </a:lnTo>
                  <a:lnTo>
                    <a:pt x="7429" y="33197"/>
                  </a:lnTo>
                  <a:lnTo>
                    <a:pt x="25793" y="33197"/>
                  </a:lnTo>
                  <a:lnTo>
                    <a:pt x="30117" y="28867"/>
                  </a:lnTo>
                  <a:lnTo>
                    <a:pt x="9817" y="28867"/>
                  </a:lnTo>
                  <a:lnTo>
                    <a:pt x="4330" y="23368"/>
                  </a:lnTo>
                  <a:lnTo>
                    <a:pt x="4318" y="9804"/>
                  </a:lnTo>
                  <a:lnTo>
                    <a:pt x="9804" y="4318"/>
                  </a:lnTo>
                  <a:lnTo>
                    <a:pt x="30119" y="4318"/>
                  </a:lnTo>
                  <a:lnTo>
                    <a:pt x="25793" y="0"/>
                  </a:lnTo>
                  <a:close/>
                </a:path>
                <a:path w="33654" h="33655">
                  <a:moveTo>
                    <a:pt x="30119" y="4318"/>
                  </a:moveTo>
                  <a:lnTo>
                    <a:pt x="23418" y="4318"/>
                  </a:lnTo>
                  <a:lnTo>
                    <a:pt x="28892" y="9804"/>
                  </a:lnTo>
                  <a:lnTo>
                    <a:pt x="28892" y="23368"/>
                  </a:lnTo>
                  <a:lnTo>
                    <a:pt x="23406" y="28867"/>
                  </a:lnTo>
                  <a:lnTo>
                    <a:pt x="30117" y="28867"/>
                  </a:lnTo>
                  <a:lnTo>
                    <a:pt x="33223" y="25755"/>
                  </a:lnTo>
                  <a:lnTo>
                    <a:pt x="33223" y="7416"/>
                  </a:lnTo>
                  <a:lnTo>
                    <a:pt x="3011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332272" y="303538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414" y="0"/>
                  </a:moveTo>
                  <a:lnTo>
                    <a:pt x="3009" y="0"/>
                  </a:lnTo>
                  <a:lnTo>
                    <a:pt x="0" y="3022"/>
                  </a:lnTo>
                  <a:lnTo>
                    <a:pt x="0" y="6731"/>
                  </a:lnTo>
                  <a:lnTo>
                    <a:pt x="0" y="10439"/>
                  </a:lnTo>
                  <a:lnTo>
                    <a:pt x="3009" y="13449"/>
                  </a:lnTo>
                  <a:lnTo>
                    <a:pt x="10414" y="13449"/>
                  </a:lnTo>
                  <a:lnTo>
                    <a:pt x="13449" y="10439"/>
                  </a:lnTo>
                  <a:lnTo>
                    <a:pt x="13449" y="3022"/>
                  </a:lnTo>
                  <a:lnTo>
                    <a:pt x="1041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324386" y="3028886"/>
              <a:ext cx="23495" cy="26670"/>
            </a:xfrm>
            <a:custGeom>
              <a:avLst/>
              <a:gdLst/>
              <a:ahLst/>
              <a:cxnLst/>
              <a:rect l="l" t="t" r="r" b="b"/>
              <a:pathLst>
                <a:path w="23495" h="26669">
                  <a:moveTo>
                    <a:pt x="2641" y="21742"/>
                  </a:moveTo>
                  <a:lnTo>
                    <a:pt x="2565" y="21551"/>
                  </a:lnTo>
                  <a:lnTo>
                    <a:pt x="2552" y="21742"/>
                  </a:lnTo>
                  <a:close/>
                </a:path>
                <a:path w="23495" h="26669">
                  <a:moveTo>
                    <a:pt x="23482" y="8318"/>
                  </a:moveTo>
                  <a:lnTo>
                    <a:pt x="20853" y="5715"/>
                  </a:lnTo>
                  <a:lnTo>
                    <a:pt x="22948" y="3416"/>
                  </a:lnTo>
                  <a:lnTo>
                    <a:pt x="21107" y="1727"/>
                  </a:lnTo>
                  <a:lnTo>
                    <a:pt x="19164" y="165"/>
                  </a:lnTo>
                  <a:lnTo>
                    <a:pt x="19164" y="10718"/>
                  </a:lnTo>
                  <a:lnTo>
                    <a:pt x="19151" y="15748"/>
                  </a:lnTo>
                  <a:lnTo>
                    <a:pt x="17106" y="17792"/>
                  </a:lnTo>
                  <a:lnTo>
                    <a:pt x="12090" y="17792"/>
                  </a:lnTo>
                  <a:lnTo>
                    <a:pt x="10058" y="15748"/>
                  </a:lnTo>
                  <a:lnTo>
                    <a:pt x="10058" y="10718"/>
                  </a:lnTo>
                  <a:lnTo>
                    <a:pt x="12090" y="8674"/>
                  </a:lnTo>
                  <a:lnTo>
                    <a:pt x="17106" y="8674"/>
                  </a:lnTo>
                  <a:lnTo>
                    <a:pt x="19164" y="10718"/>
                  </a:lnTo>
                  <a:lnTo>
                    <a:pt x="19164" y="165"/>
                  </a:lnTo>
                  <a:lnTo>
                    <a:pt x="18961" y="0"/>
                  </a:lnTo>
                  <a:lnTo>
                    <a:pt x="16510" y="127"/>
                  </a:lnTo>
                  <a:lnTo>
                    <a:pt x="14566" y="38"/>
                  </a:lnTo>
                  <a:lnTo>
                    <a:pt x="14566" y="4356"/>
                  </a:lnTo>
                  <a:lnTo>
                    <a:pt x="12814" y="4356"/>
                  </a:lnTo>
                  <a:lnTo>
                    <a:pt x="14401" y="4343"/>
                  </a:lnTo>
                  <a:lnTo>
                    <a:pt x="14566" y="4356"/>
                  </a:lnTo>
                  <a:lnTo>
                    <a:pt x="14566" y="38"/>
                  </a:lnTo>
                  <a:lnTo>
                    <a:pt x="14401" y="25"/>
                  </a:lnTo>
                  <a:lnTo>
                    <a:pt x="12661" y="25"/>
                  </a:lnTo>
                  <a:lnTo>
                    <a:pt x="11226" y="190"/>
                  </a:lnTo>
                  <a:lnTo>
                    <a:pt x="11696" y="4356"/>
                  </a:lnTo>
                  <a:lnTo>
                    <a:pt x="9690" y="4356"/>
                  </a:lnTo>
                  <a:lnTo>
                    <a:pt x="5727" y="8318"/>
                  </a:lnTo>
                  <a:lnTo>
                    <a:pt x="5727" y="18135"/>
                  </a:lnTo>
                  <a:lnTo>
                    <a:pt x="7708" y="20129"/>
                  </a:lnTo>
                  <a:lnTo>
                    <a:pt x="7023" y="19824"/>
                  </a:lnTo>
                  <a:lnTo>
                    <a:pt x="6870" y="19786"/>
                  </a:lnTo>
                  <a:lnTo>
                    <a:pt x="6870" y="21882"/>
                  </a:lnTo>
                  <a:lnTo>
                    <a:pt x="6692" y="23329"/>
                  </a:lnTo>
                  <a:lnTo>
                    <a:pt x="6819" y="22085"/>
                  </a:lnTo>
                  <a:lnTo>
                    <a:pt x="6781" y="21526"/>
                  </a:lnTo>
                  <a:lnTo>
                    <a:pt x="6705" y="20053"/>
                  </a:lnTo>
                  <a:lnTo>
                    <a:pt x="6769" y="20180"/>
                  </a:lnTo>
                  <a:lnTo>
                    <a:pt x="6870" y="21882"/>
                  </a:lnTo>
                  <a:lnTo>
                    <a:pt x="6870" y="19786"/>
                  </a:lnTo>
                  <a:lnTo>
                    <a:pt x="6540" y="19685"/>
                  </a:lnTo>
                  <a:lnTo>
                    <a:pt x="6604" y="19824"/>
                  </a:lnTo>
                  <a:lnTo>
                    <a:pt x="6515" y="19685"/>
                  </a:lnTo>
                  <a:lnTo>
                    <a:pt x="6438" y="19481"/>
                  </a:lnTo>
                  <a:lnTo>
                    <a:pt x="5575" y="17907"/>
                  </a:lnTo>
                  <a:lnTo>
                    <a:pt x="4635" y="16268"/>
                  </a:lnTo>
                  <a:lnTo>
                    <a:pt x="4381" y="14808"/>
                  </a:lnTo>
                  <a:lnTo>
                    <a:pt x="4381" y="19596"/>
                  </a:lnTo>
                  <a:lnTo>
                    <a:pt x="3340" y="19685"/>
                  </a:lnTo>
                  <a:lnTo>
                    <a:pt x="4381" y="19596"/>
                  </a:lnTo>
                  <a:lnTo>
                    <a:pt x="4381" y="14808"/>
                  </a:lnTo>
                  <a:lnTo>
                    <a:pt x="4318" y="11188"/>
                  </a:lnTo>
                  <a:lnTo>
                    <a:pt x="4495" y="9956"/>
                  </a:lnTo>
                  <a:lnTo>
                    <a:pt x="4673" y="9080"/>
                  </a:lnTo>
                  <a:lnTo>
                    <a:pt x="5003" y="7747"/>
                  </a:lnTo>
                  <a:lnTo>
                    <a:pt x="901" y="6388"/>
                  </a:lnTo>
                  <a:lnTo>
                    <a:pt x="0" y="9080"/>
                  </a:lnTo>
                  <a:lnTo>
                    <a:pt x="0" y="14808"/>
                  </a:lnTo>
                  <a:lnTo>
                    <a:pt x="381" y="17513"/>
                  </a:lnTo>
                  <a:lnTo>
                    <a:pt x="2006" y="20421"/>
                  </a:lnTo>
                  <a:lnTo>
                    <a:pt x="2565" y="21551"/>
                  </a:lnTo>
                  <a:lnTo>
                    <a:pt x="2717" y="20091"/>
                  </a:lnTo>
                  <a:lnTo>
                    <a:pt x="2641" y="21742"/>
                  </a:lnTo>
                  <a:lnTo>
                    <a:pt x="2616" y="21882"/>
                  </a:lnTo>
                  <a:lnTo>
                    <a:pt x="3213" y="23279"/>
                  </a:lnTo>
                  <a:lnTo>
                    <a:pt x="4724" y="23888"/>
                  </a:lnTo>
                  <a:lnTo>
                    <a:pt x="5181" y="23863"/>
                  </a:lnTo>
                  <a:lnTo>
                    <a:pt x="6019" y="24079"/>
                  </a:lnTo>
                  <a:lnTo>
                    <a:pt x="9944" y="25831"/>
                  </a:lnTo>
                  <a:lnTo>
                    <a:pt x="12306" y="26200"/>
                  </a:lnTo>
                  <a:lnTo>
                    <a:pt x="18376" y="26187"/>
                  </a:lnTo>
                  <a:lnTo>
                    <a:pt x="21247" y="24663"/>
                  </a:lnTo>
                  <a:lnTo>
                    <a:pt x="19748" y="21882"/>
                  </a:lnTo>
                  <a:lnTo>
                    <a:pt x="23482" y="18135"/>
                  </a:lnTo>
                  <a:lnTo>
                    <a:pt x="23482" y="17792"/>
                  </a:lnTo>
                  <a:lnTo>
                    <a:pt x="23482" y="8674"/>
                  </a:lnTo>
                  <a:lnTo>
                    <a:pt x="23482" y="8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390629" y="3044799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297" y="0"/>
                  </a:moveTo>
                  <a:lnTo>
                    <a:pt x="4978" y="0"/>
                  </a:lnTo>
                  <a:lnTo>
                    <a:pt x="0" y="4991"/>
                  </a:lnTo>
                  <a:lnTo>
                    <a:pt x="0" y="17297"/>
                  </a:lnTo>
                  <a:lnTo>
                    <a:pt x="4978" y="22275"/>
                  </a:lnTo>
                  <a:lnTo>
                    <a:pt x="17297" y="22275"/>
                  </a:lnTo>
                  <a:lnTo>
                    <a:pt x="22301" y="17297"/>
                  </a:lnTo>
                  <a:lnTo>
                    <a:pt x="22301" y="11137"/>
                  </a:lnTo>
                  <a:lnTo>
                    <a:pt x="22301" y="4991"/>
                  </a:lnTo>
                  <a:lnTo>
                    <a:pt x="17297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316537" y="3306063"/>
              <a:ext cx="40005" cy="95250"/>
            </a:xfrm>
            <a:custGeom>
              <a:avLst/>
              <a:gdLst/>
              <a:ahLst/>
              <a:cxnLst/>
              <a:rect l="l" t="t" r="r" b="b"/>
              <a:pathLst>
                <a:path w="40004" h="95250">
                  <a:moveTo>
                    <a:pt x="39636" y="0"/>
                  </a:moveTo>
                  <a:lnTo>
                    <a:pt x="0" y="0"/>
                  </a:lnTo>
                  <a:lnTo>
                    <a:pt x="0" y="94945"/>
                  </a:lnTo>
                  <a:lnTo>
                    <a:pt x="39636" y="94945"/>
                  </a:lnTo>
                  <a:lnTo>
                    <a:pt x="39636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314378" y="3304539"/>
              <a:ext cx="44450" cy="99060"/>
            </a:xfrm>
            <a:custGeom>
              <a:avLst/>
              <a:gdLst/>
              <a:ahLst/>
              <a:cxnLst/>
              <a:rect l="l" t="t" r="r" b="b"/>
              <a:pathLst>
                <a:path w="44450" h="99060">
                  <a:moveTo>
                    <a:pt x="43954" y="0"/>
                  </a:moveTo>
                  <a:lnTo>
                    <a:pt x="39636" y="0"/>
                  </a:lnTo>
                  <a:lnTo>
                    <a:pt x="39636" y="3810"/>
                  </a:lnTo>
                  <a:lnTo>
                    <a:pt x="39636" y="93980"/>
                  </a:lnTo>
                  <a:lnTo>
                    <a:pt x="4318" y="93980"/>
                  </a:lnTo>
                  <a:lnTo>
                    <a:pt x="4318" y="3810"/>
                  </a:lnTo>
                  <a:lnTo>
                    <a:pt x="39636" y="3810"/>
                  </a:lnTo>
                  <a:lnTo>
                    <a:pt x="39636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93980"/>
                  </a:lnTo>
                  <a:lnTo>
                    <a:pt x="0" y="99060"/>
                  </a:lnTo>
                  <a:lnTo>
                    <a:pt x="2159" y="99060"/>
                  </a:lnTo>
                  <a:lnTo>
                    <a:pt x="43954" y="99060"/>
                  </a:lnTo>
                  <a:lnTo>
                    <a:pt x="43954" y="96520"/>
                  </a:lnTo>
                  <a:lnTo>
                    <a:pt x="43954" y="93980"/>
                  </a:lnTo>
                  <a:lnTo>
                    <a:pt x="43954" y="3810"/>
                  </a:lnTo>
                  <a:lnTo>
                    <a:pt x="439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316321" y="3353739"/>
              <a:ext cx="40005" cy="47625"/>
            </a:xfrm>
            <a:custGeom>
              <a:avLst/>
              <a:gdLst/>
              <a:ahLst/>
              <a:cxnLst/>
              <a:rect l="l" t="t" r="r" b="b"/>
              <a:pathLst>
                <a:path w="40004" h="47625">
                  <a:moveTo>
                    <a:pt x="39852" y="0"/>
                  </a:moveTo>
                  <a:lnTo>
                    <a:pt x="0" y="0"/>
                  </a:lnTo>
                  <a:lnTo>
                    <a:pt x="0" y="47269"/>
                  </a:lnTo>
                  <a:lnTo>
                    <a:pt x="39852" y="47269"/>
                  </a:lnTo>
                  <a:lnTo>
                    <a:pt x="39852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316321" y="3353739"/>
              <a:ext cx="40005" cy="47625"/>
            </a:xfrm>
            <a:custGeom>
              <a:avLst/>
              <a:gdLst/>
              <a:ahLst/>
              <a:cxnLst/>
              <a:rect l="l" t="t" r="r" b="b"/>
              <a:pathLst>
                <a:path w="40004" h="47625">
                  <a:moveTo>
                    <a:pt x="39852" y="0"/>
                  </a:moveTo>
                  <a:lnTo>
                    <a:pt x="0" y="0"/>
                  </a:lnTo>
                  <a:lnTo>
                    <a:pt x="0" y="47269"/>
                  </a:lnTo>
                  <a:lnTo>
                    <a:pt x="39852" y="47269"/>
                  </a:lnTo>
                  <a:lnTo>
                    <a:pt x="3985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314162" y="3351580"/>
              <a:ext cx="44450" cy="52069"/>
            </a:xfrm>
            <a:custGeom>
              <a:avLst/>
              <a:gdLst/>
              <a:ahLst/>
              <a:cxnLst/>
              <a:rect l="l" t="t" r="r" b="b"/>
              <a:pathLst>
                <a:path w="44450" h="52070">
                  <a:moveTo>
                    <a:pt x="44170" y="0"/>
                  </a:moveTo>
                  <a:lnTo>
                    <a:pt x="0" y="0"/>
                  </a:lnTo>
                  <a:lnTo>
                    <a:pt x="0" y="51587"/>
                  </a:lnTo>
                  <a:lnTo>
                    <a:pt x="44170" y="51587"/>
                  </a:lnTo>
                  <a:lnTo>
                    <a:pt x="44170" y="47269"/>
                  </a:lnTo>
                  <a:lnTo>
                    <a:pt x="4318" y="47269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8"/>
                  </a:lnTo>
                  <a:lnTo>
                    <a:pt x="44170" y="2158"/>
                  </a:lnTo>
                  <a:lnTo>
                    <a:pt x="44170" y="0"/>
                  </a:lnTo>
                  <a:close/>
                </a:path>
                <a:path w="44450" h="52070">
                  <a:moveTo>
                    <a:pt x="44170" y="2158"/>
                  </a:moveTo>
                  <a:lnTo>
                    <a:pt x="4318" y="2158"/>
                  </a:lnTo>
                  <a:lnTo>
                    <a:pt x="4318" y="4318"/>
                  </a:lnTo>
                  <a:lnTo>
                    <a:pt x="39852" y="4318"/>
                  </a:lnTo>
                  <a:lnTo>
                    <a:pt x="39852" y="47269"/>
                  </a:lnTo>
                  <a:lnTo>
                    <a:pt x="44170" y="47269"/>
                  </a:lnTo>
                  <a:lnTo>
                    <a:pt x="44170" y="2158"/>
                  </a:lnTo>
                  <a:close/>
                </a:path>
                <a:path w="44450" h="52070">
                  <a:moveTo>
                    <a:pt x="4318" y="2158"/>
                  </a:moveTo>
                  <a:lnTo>
                    <a:pt x="2159" y="2158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325300" y="3318421"/>
              <a:ext cx="21590" cy="19050"/>
            </a:xfrm>
            <a:custGeom>
              <a:avLst/>
              <a:gdLst/>
              <a:ahLst/>
              <a:cxnLst/>
              <a:rect l="l" t="t" r="r" b="b"/>
              <a:pathLst>
                <a:path w="21589" h="19050">
                  <a:moveTo>
                    <a:pt x="16014" y="0"/>
                  </a:moveTo>
                  <a:lnTo>
                    <a:pt x="5346" y="0"/>
                  </a:lnTo>
                  <a:lnTo>
                    <a:pt x="0" y="9232"/>
                  </a:lnTo>
                  <a:lnTo>
                    <a:pt x="5346" y="18478"/>
                  </a:lnTo>
                  <a:lnTo>
                    <a:pt x="16014" y="18478"/>
                  </a:lnTo>
                  <a:lnTo>
                    <a:pt x="21361" y="9232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321554" y="331354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390" y="0"/>
                  </a:moveTo>
                  <a:lnTo>
                    <a:pt x="6451" y="0"/>
                  </a:lnTo>
                  <a:lnTo>
                    <a:pt x="0" y="6476"/>
                  </a:lnTo>
                  <a:lnTo>
                    <a:pt x="0" y="14452"/>
                  </a:lnTo>
                  <a:lnTo>
                    <a:pt x="0" y="22402"/>
                  </a:lnTo>
                  <a:lnTo>
                    <a:pt x="6451" y="28892"/>
                  </a:lnTo>
                  <a:lnTo>
                    <a:pt x="22390" y="28892"/>
                  </a:lnTo>
                  <a:lnTo>
                    <a:pt x="28879" y="22402"/>
                  </a:lnTo>
                  <a:lnTo>
                    <a:pt x="28879" y="6476"/>
                  </a:lnTo>
                  <a:lnTo>
                    <a:pt x="22390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329275" y="332129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413" y="0"/>
                  </a:moveTo>
                  <a:lnTo>
                    <a:pt x="2997" y="0"/>
                  </a:lnTo>
                  <a:lnTo>
                    <a:pt x="0" y="2997"/>
                  </a:lnTo>
                  <a:lnTo>
                    <a:pt x="0" y="6705"/>
                  </a:lnTo>
                  <a:lnTo>
                    <a:pt x="0" y="10414"/>
                  </a:lnTo>
                  <a:lnTo>
                    <a:pt x="2997" y="13411"/>
                  </a:lnTo>
                  <a:lnTo>
                    <a:pt x="10413" y="13411"/>
                  </a:lnTo>
                  <a:lnTo>
                    <a:pt x="13423" y="10414"/>
                  </a:lnTo>
                  <a:lnTo>
                    <a:pt x="13423" y="2997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319674" y="331172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25768" y="0"/>
                  </a:moveTo>
                  <a:lnTo>
                    <a:pt x="7429" y="25"/>
                  </a:lnTo>
                  <a:lnTo>
                    <a:pt x="12" y="7429"/>
                  </a:lnTo>
                  <a:lnTo>
                    <a:pt x="0" y="25768"/>
                  </a:lnTo>
                  <a:lnTo>
                    <a:pt x="7429" y="33210"/>
                  </a:lnTo>
                  <a:lnTo>
                    <a:pt x="25780" y="33210"/>
                  </a:lnTo>
                  <a:lnTo>
                    <a:pt x="30098" y="28892"/>
                  </a:lnTo>
                  <a:lnTo>
                    <a:pt x="9817" y="28879"/>
                  </a:lnTo>
                  <a:lnTo>
                    <a:pt x="4330" y="23380"/>
                  </a:lnTo>
                  <a:lnTo>
                    <a:pt x="4317" y="9817"/>
                  </a:lnTo>
                  <a:lnTo>
                    <a:pt x="9804" y="4318"/>
                  </a:lnTo>
                  <a:lnTo>
                    <a:pt x="30101" y="4318"/>
                  </a:lnTo>
                  <a:lnTo>
                    <a:pt x="25768" y="0"/>
                  </a:lnTo>
                  <a:close/>
                </a:path>
                <a:path w="33654" h="33654">
                  <a:moveTo>
                    <a:pt x="30101" y="4318"/>
                  </a:moveTo>
                  <a:lnTo>
                    <a:pt x="9804" y="4318"/>
                  </a:lnTo>
                  <a:lnTo>
                    <a:pt x="23393" y="4330"/>
                  </a:lnTo>
                  <a:lnTo>
                    <a:pt x="28892" y="9817"/>
                  </a:lnTo>
                  <a:lnTo>
                    <a:pt x="28892" y="23380"/>
                  </a:lnTo>
                  <a:lnTo>
                    <a:pt x="23380" y="28879"/>
                  </a:lnTo>
                  <a:lnTo>
                    <a:pt x="16624" y="28892"/>
                  </a:lnTo>
                  <a:lnTo>
                    <a:pt x="30111" y="28879"/>
                  </a:lnTo>
                  <a:lnTo>
                    <a:pt x="33223" y="25768"/>
                  </a:lnTo>
                  <a:lnTo>
                    <a:pt x="33223" y="7429"/>
                  </a:lnTo>
                  <a:lnTo>
                    <a:pt x="3010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329567" y="332160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413" y="0"/>
                  </a:moveTo>
                  <a:lnTo>
                    <a:pt x="2997" y="0"/>
                  </a:lnTo>
                  <a:lnTo>
                    <a:pt x="0" y="3009"/>
                  </a:lnTo>
                  <a:lnTo>
                    <a:pt x="0" y="6718"/>
                  </a:lnTo>
                  <a:lnTo>
                    <a:pt x="0" y="10426"/>
                  </a:lnTo>
                  <a:lnTo>
                    <a:pt x="2997" y="13462"/>
                  </a:lnTo>
                  <a:lnTo>
                    <a:pt x="10413" y="13462"/>
                  </a:lnTo>
                  <a:lnTo>
                    <a:pt x="13449" y="10426"/>
                  </a:lnTo>
                  <a:lnTo>
                    <a:pt x="13449" y="3009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322570" y="3315093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5" h="27304">
                  <a:moveTo>
                    <a:pt x="2933" y="22085"/>
                  </a:moveTo>
                  <a:lnTo>
                    <a:pt x="2857" y="21882"/>
                  </a:lnTo>
                  <a:lnTo>
                    <a:pt x="2844" y="22085"/>
                  </a:lnTo>
                  <a:close/>
                </a:path>
                <a:path w="23495" h="27304">
                  <a:moveTo>
                    <a:pt x="23253" y="25158"/>
                  </a:moveTo>
                  <a:lnTo>
                    <a:pt x="21831" y="22517"/>
                  </a:lnTo>
                  <a:lnTo>
                    <a:pt x="21209" y="21348"/>
                  </a:lnTo>
                  <a:lnTo>
                    <a:pt x="19862" y="21920"/>
                  </a:lnTo>
                  <a:lnTo>
                    <a:pt x="18199" y="22517"/>
                  </a:lnTo>
                  <a:lnTo>
                    <a:pt x="13982" y="22517"/>
                  </a:lnTo>
                  <a:lnTo>
                    <a:pt x="12039" y="22212"/>
                  </a:lnTo>
                  <a:lnTo>
                    <a:pt x="11849" y="22136"/>
                  </a:lnTo>
                  <a:lnTo>
                    <a:pt x="18618" y="22123"/>
                  </a:lnTo>
                  <a:lnTo>
                    <a:pt x="22593" y="18148"/>
                  </a:lnTo>
                  <a:lnTo>
                    <a:pt x="22593" y="17818"/>
                  </a:lnTo>
                  <a:lnTo>
                    <a:pt x="22593" y="8674"/>
                  </a:lnTo>
                  <a:lnTo>
                    <a:pt x="22593" y="8318"/>
                  </a:lnTo>
                  <a:lnTo>
                    <a:pt x="19964" y="5727"/>
                  </a:lnTo>
                  <a:lnTo>
                    <a:pt x="21209" y="4343"/>
                  </a:lnTo>
                  <a:lnTo>
                    <a:pt x="22059" y="3416"/>
                  </a:lnTo>
                  <a:lnTo>
                    <a:pt x="20205" y="1727"/>
                  </a:lnTo>
                  <a:lnTo>
                    <a:pt x="18262" y="165"/>
                  </a:lnTo>
                  <a:lnTo>
                    <a:pt x="18262" y="10718"/>
                  </a:lnTo>
                  <a:lnTo>
                    <a:pt x="18262" y="15760"/>
                  </a:lnTo>
                  <a:lnTo>
                    <a:pt x="16205" y="17818"/>
                  </a:lnTo>
                  <a:lnTo>
                    <a:pt x="11188" y="17818"/>
                  </a:lnTo>
                  <a:lnTo>
                    <a:pt x="9156" y="15760"/>
                  </a:lnTo>
                  <a:lnTo>
                    <a:pt x="9169" y="10718"/>
                  </a:lnTo>
                  <a:lnTo>
                    <a:pt x="11188" y="8674"/>
                  </a:lnTo>
                  <a:lnTo>
                    <a:pt x="16205" y="8674"/>
                  </a:lnTo>
                  <a:lnTo>
                    <a:pt x="18262" y="10718"/>
                  </a:lnTo>
                  <a:lnTo>
                    <a:pt x="18262" y="165"/>
                  </a:lnTo>
                  <a:lnTo>
                    <a:pt x="18072" y="0"/>
                  </a:lnTo>
                  <a:lnTo>
                    <a:pt x="15633" y="127"/>
                  </a:lnTo>
                  <a:lnTo>
                    <a:pt x="13868" y="50"/>
                  </a:lnTo>
                  <a:lnTo>
                    <a:pt x="13868" y="4368"/>
                  </a:lnTo>
                  <a:lnTo>
                    <a:pt x="11811" y="4368"/>
                  </a:lnTo>
                  <a:lnTo>
                    <a:pt x="12039" y="4343"/>
                  </a:lnTo>
                  <a:lnTo>
                    <a:pt x="13538" y="4343"/>
                  </a:lnTo>
                  <a:lnTo>
                    <a:pt x="13868" y="4368"/>
                  </a:lnTo>
                  <a:lnTo>
                    <a:pt x="13868" y="50"/>
                  </a:lnTo>
                  <a:lnTo>
                    <a:pt x="13538" y="25"/>
                  </a:lnTo>
                  <a:lnTo>
                    <a:pt x="11772" y="25"/>
                  </a:lnTo>
                  <a:lnTo>
                    <a:pt x="10325" y="203"/>
                  </a:lnTo>
                  <a:lnTo>
                    <a:pt x="10795" y="4368"/>
                  </a:lnTo>
                  <a:lnTo>
                    <a:pt x="8801" y="4368"/>
                  </a:lnTo>
                  <a:lnTo>
                    <a:pt x="7200" y="5981"/>
                  </a:lnTo>
                  <a:lnTo>
                    <a:pt x="7200" y="22047"/>
                  </a:lnTo>
                  <a:lnTo>
                    <a:pt x="7112" y="22504"/>
                  </a:lnTo>
                  <a:lnTo>
                    <a:pt x="7035" y="21805"/>
                  </a:lnTo>
                  <a:lnTo>
                    <a:pt x="7112" y="22504"/>
                  </a:lnTo>
                  <a:lnTo>
                    <a:pt x="7010" y="20383"/>
                  </a:lnTo>
                  <a:lnTo>
                    <a:pt x="7112" y="20586"/>
                  </a:lnTo>
                  <a:lnTo>
                    <a:pt x="7200" y="22047"/>
                  </a:lnTo>
                  <a:lnTo>
                    <a:pt x="7200" y="5981"/>
                  </a:lnTo>
                  <a:lnTo>
                    <a:pt x="5295" y="7886"/>
                  </a:lnTo>
                  <a:lnTo>
                    <a:pt x="5295" y="22618"/>
                  </a:lnTo>
                  <a:lnTo>
                    <a:pt x="5295" y="23837"/>
                  </a:lnTo>
                  <a:lnTo>
                    <a:pt x="5257" y="24168"/>
                  </a:lnTo>
                  <a:lnTo>
                    <a:pt x="5245" y="22504"/>
                  </a:lnTo>
                  <a:lnTo>
                    <a:pt x="5295" y="7886"/>
                  </a:lnTo>
                  <a:lnTo>
                    <a:pt x="4864" y="8318"/>
                  </a:lnTo>
                  <a:lnTo>
                    <a:pt x="4864" y="16459"/>
                  </a:lnTo>
                  <a:lnTo>
                    <a:pt x="4673" y="16116"/>
                  </a:lnTo>
                  <a:lnTo>
                    <a:pt x="4394" y="14401"/>
                  </a:lnTo>
                  <a:lnTo>
                    <a:pt x="4318" y="10388"/>
                  </a:lnTo>
                  <a:lnTo>
                    <a:pt x="4508" y="9004"/>
                  </a:lnTo>
                  <a:lnTo>
                    <a:pt x="4711" y="8013"/>
                  </a:lnTo>
                  <a:lnTo>
                    <a:pt x="5092" y="6502"/>
                  </a:lnTo>
                  <a:lnTo>
                    <a:pt x="990" y="5143"/>
                  </a:lnTo>
                  <a:lnTo>
                    <a:pt x="25" y="8013"/>
                  </a:lnTo>
                  <a:lnTo>
                    <a:pt x="0" y="14401"/>
                  </a:lnTo>
                  <a:lnTo>
                    <a:pt x="419" y="17348"/>
                  </a:lnTo>
                  <a:lnTo>
                    <a:pt x="2603" y="21348"/>
                  </a:lnTo>
                  <a:lnTo>
                    <a:pt x="2857" y="21882"/>
                  </a:lnTo>
                  <a:lnTo>
                    <a:pt x="3009" y="20472"/>
                  </a:lnTo>
                  <a:lnTo>
                    <a:pt x="2933" y="22085"/>
                  </a:lnTo>
                  <a:lnTo>
                    <a:pt x="2882" y="22212"/>
                  </a:lnTo>
                  <a:lnTo>
                    <a:pt x="3467" y="23634"/>
                  </a:lnTo>
                  <a:lnTo>
                    <a:pt x="5016" y="24269"/>
                  </a:lnTo>
                  <a:lnTo>
                    <a:pt x="5613" y="24231"/>
                  </a:lnTo>
                  <a:lnTo>
                    <a:pt x="6273" y="24358"/>
                  </a:lnTo>
                  <a:lnTo>
                    <a:pt x="10883" y="26428"/>
                  </a:lnTo>
                  <a:lnTo>
                    <a:pt x="13462" y="26835"/>
                  </a:lnTo>
                  <a:lnTo>
                    <a:pt x="20104" y="26822"/>
                  </a:lnTo>
                  <a:lnTo>
                    <a:pt x="23253" y="25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322531" y="3363036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154" y="0"/>
                  </a:moveTo>
                  <a:lnTo>
                    <a:pt x="5816" y="0"/>
                  </a:lnTo>
                  <a:lnTo>
                    <a:pt x="0" y="5816"/>
                  </a:lnTo>
                  <a:lnTo>
                    <a:pt x="0" y="20167"/>
                  </a:lnTo>
                  <a:lnTo>
                    <a:pt x="5816" y="25984"/>
                  </a:lnTo>
                  <a:lnTo>
                    <a:pt x="20154" y="25984"/>
                  </a:lnTo>
                  <a:lnTo>
                    <a:pt x="25984" y="20167"/>
                  </a:lnTo>
                  <a:lnTo>
                    <a:pt x="25984" y="12992"/>
                  </a:lnTo>
                  <a:lnTo>
                    <a:pt x="25984" y="5816"/>
                  </a:lnTo>
                  <a:lnTo>
                    <a:pt x="20154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320372" y="336087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520" y="0"/>
                  </a:moveTo>
                  <a:lnTo>
                    <a:pt x="6781" y="0"/>
                  </a:lnTo>
                  <a:lnTo>
                    <a:pt x="0" y="6781"/>
                  </a:lnTo>
                  <a:lnTo>
                    <a:pt x="0" y="23520"/>
                  </a:lnTo>
                  <a:lnTo>
                    <a:pt x="6781" y="30302"/>
                  </a:lnTo>
                  <a:lnTo>
                    <a:pt x="23520" y="30302"/>
                  </a:lnTo>
                  <a:lnTo>
                    <a:pt x="27842" y="25971"/>
                  </a:lnTo>
                  <a:lnTo>
                    <a:pt x="9156" y="25971"/>
                  </a:lnTo>
                  <a:lnTo>
                    <a:pt x="4317" y="21132"/>
                  </a:lnTo>
                  <a:lnTo>
                    <a:pt x="4317" y="9169"/>
                  </a:lnTo>
                  <a:lnTo>
                    <a:pt x="9156" y="4330"/>
                  </a:lnTo>
                  <a:lnTo>
                    <a:pt x="27842" y="4330"/>
                  </a:lnTo>
                  <a:lnTo>
                    <a:pt x="23520" y="0"/>
                  </a:lnTo>
                  <a:close/>
                </a:path>
                <a:path w="30479" h="30479">
                  <a:moveTo>
                    <a:pt x="27842" y="4330"/>
                  </a:moveTo>
                  <a:lnTo>
                    <a:pt x="21120" y="4330"/>
                  </a:lnTo>
                  <a:lnTo>
                    <a:pt x="25971" y="9169"/>
                  </a:lnTo>
                  <a:lnTo>
                    <a:pt x="25971" y="21132"/>
                  </a:lnTo>
                  <a:lnTo>
                    <a:pt x="21120" y="25971"/>
                  </a:lnTo>
                  <a:lnTo>
                    <a:pt x="27842" y="25971"/>
                  </a:lnTo>
                  <a:lnTo>
                    <a:pt x="30289" y="23520"/>
                  </a:lnTo>
                  <a:lnTo>
                    <a:pt x="30289" y="6781"/>
                  </a:lnTo>
                  <a:lnTo>
                    <a:pt x="27842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328208" y="3368713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39">
                  <a:moveTo>
                    <a:pt x="11353" y="0"/>
                  </a:moveTo>
                  <a:lnTo>
                    <a:pt x="3276" y="0"/>
                  </a:lnTo>
                  <a:lnTo>
                    <a:pt x="0" y="3276"/>
                  </a:lnTo>
                  <a:lnTo>
                    <a:pt x="0" y="11341"/>
                  </a:lnTo>
                  <a:lnTo>
                    <a:pt x="3276" y="14630"/>
                  </a:lnTo>
                  <a:lnTo>
                    <a:pt x="11353" y="14630"/>
                  </a:lnTo>
                  <a:lnTo>
                    <a:pt x="14605" y="11341"/>
                  </a:lnTo>
                  <a:lnTo>
                    <a:pt x="14605" y="7315"/>
                  </a:lnTo>
                  <a:lnTo>
                    <a:pt x="14605" y="3276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326049" y="336655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19" y="0"/>
                  </a:moveTo>
                  <a:lnTo>
                    <a:pt x="4241" y="0"/>
                  </a:lnTo>
                  <a:lnTo>
                    <a:pt x="0" y="4241"/>
                  </a:lnTo>
                  <a:lnTo>
                    <a:pt x="0" y="14693"/>
                  </a:lnTo>
                  <a:lnTo>
                    <a:pt x="4229" y="18948"/>
                  </a:lnTo>
                  <a:lnTo>
                    <a:pt x="14719" y="18948"/>
                  </a:lnTo>
                  <a:lnTo>
                    <a:pt x="18910" y="14693"/>
                  </a:lnTo>
                  <a:lnTo>
                    <a:pt x="6629" y="14630"/>
                  </a:lnTo>
                  <a:lnTo>
                    <a:pt x="4330" y="12319"/>
                  </a:lnTo>
                  <a:lnTo>
                    <a:pt x="4330" y="6616"/>
                  </a:lnTo>
                  <a:lnTo>
                    <a:pt x="6629" y="4318"/>
                  </a:lnTo>
                  <a:lnTo>
                    <a:pt x="18922" y="4318"/>
                  </a:lnTo>
                  <a:lnTo>
                    <a:pt x="14719" y="0"/>
                  </a:lnTo>
                  <a:close/>
                </a:path>
                <a:path w="19050" h="19050">
                  <a:moveTo>
                    <a:pt x="18922" y="4318"/>
                  </a:moveTo>
                  <a:lnTo>
                    <a:pt x="12318" y="4318"/>
                  </a:lnTo>
                  <a:lnTo>
                    <a:pt x="14604" y="6616"/>
                  </a:lnTo>
                  <a:lnTo>
                    <a:pt x="14604" y="12319"/>
                  </a:lnTo>
                  <a:lnTo>
                    <a:pt x="12306" y="14630"/>
                  </a:lnTo>
                  <a:lnTo>
                    <a:pt x="18922" y="14630"/>
                  </a:lnTo>
                  <a:lnTo>
                    <a:pt x="1892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421045" y="341200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53" y="0"/>
                  </a:moveTo>
                  <a:lnTo>
                    <a:pt x="7162" y="0"/>
                  </a:lnTo>
                  <a:lnTo>
                    <a:pt x="0" y="7175"/>
                  </a:lnTo>
                  <a:lnTo>
                    <a:pt x="0" y="24866"/>
                  </a:lnTo>
                  <a:lnTo>
                    <a:pt x="7162" y="32042"/>
                  </a:lnTo>
                  <a:lnTo>
                    <a:pt x="24853" y="32042"/>
                  </a:lnTo>
                  <a:lnTo>
                    <a:pt x="32029" y="24866"/>
                  </a:lnTo>
                  <a:lnTo>
                    <a:pt x="32029" y="16027"/>
                  </a:lnTo>
                  <a:lnTo>
                    <a:pt x="32029" y="7175"/>
                  </a:lnTo>
                  <a:lnTo>
                    <a:pt x="2485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418886" y="340984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186" y="0"/>
                  </a:moveTo>
                  <a:lnTo>
                    <a:pt x="11104" y="1441"/>
                  </a:lnTo>
                  <a:lnTo>
                    <a:pt x="5330" y="5340"/>
                  </a:lnTo>
                  <a:lnTo>
                    <a:pt x="1437" y="11115"/>
                  </a:lnTo>
                  <a:lnTo>
                    <a:pt x="0" y="18186"/>
                  </a:lnTo>
                  <a:lnTo>
                    <a:pt x="1427" y="25258"/>
                  </a:lnTo>
                  <a:lnTo>
                    <a:pt x="5321" y="31035"/>
                  </a:lnTo>
                  <a:lnTo>
                    <a:pt x="11101" y="34931"/>
                  </a:lnTo>
                  <a:lnTo>
                    <a:pt x="18186" y="36360"/>
                  </a:lnTo>
                  <a:lnTo>
                    <a:pt x="25256" y="34931"/>
                  </a:lnTo>
                  <a:lnTo>
                    <a:pt x="29556" y="32029"/>
                  </a:lnTo>
                  <a:lnTo>
                    <a:pt x="10515" y="32029"/>
                  </a:lnTo>
                  <a:lnTo>
                    <a:pt x="4330" y="25831"/>
                  </a:lnTo>
                  <a:lnTo>
                    <a:pt x="4317" y="10528"/>
                  </a:lnTo>
                  <a:lnTo>
                    <a:pt x="10515" y="4318"/>
                  </a:lnTo>
                  <a:lnTo>
                    <a:pt x="29536" y="4318"/>
                  </a:lnTo>
                  <a:lnTo>
                    <a:pt x="25256" y="1428"/>
                  </a:lnTo>
                  <a:lnTo>
                    <a:pt x="18186" y="0"/>
                  </a:lnTo>
                  <a:close/>
                </a:path>
                <a:path w="36829" h="36829">
                  <a:moveTo>
                    <a:pt x="29536" y="4318"/>
                  </a:moveTo>
                  <a:lnTo>
                    <a:pt x="10515" y="4318"/>
                  </a:lnTo>
                  <a:lnTo>
                    <a:pt x="25819" y="4330"/>
                  </a:lnTo>
                  <a:lnTo>
                    <a:pt x="32016" y="10528"/>
                  </a:lnTo>
                  <a:lnTo>
                    <a:pt x="32016" y="25831"/>
                  </a:lnTo>
                  <a:lnTo>
                    <a:pt x="25819" y="32029"/>
                  </a:lnTo>
                  <a:lnTo>
                    <a:pt x="29556" y="32029"/>
                  </a:lnTo>
                  <a:lnTo>
                    <a:pt x="31029" y="31035"/>
                  </a:lnTo>
                  <a:lnTo>
                    <a:pt x="34920" y="25258"/>
                  </a:lnTo>
                  <a:lnTo>
                    <a:pt x="36347" y="18186"/>
                  </a:lnTo>
                  <a:lnTo>
                    <a:pt x="34920" y="11106"/>
                  </a:lnTo>
                  <a:lnTo>
                    <a:pt x="31029" y="5326"/>
                  </a:lnTo>
                  <a:lnTo>
                    <a:pt x="2953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429758" y="3420719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39">
                  <a:moveTo>
                    <a:pt x="11341" y="0"/>
                  </a:moveTo>
                  <a:lnTo>
                    <a:pt x="3276" y="0"/>
                  </a:lnTo>
                  <a:lnTo>
                    <a:pt x="0" y="3276"/>
                  </a:lnTo>
                  <a:lnTo>
                    <a:pt x="0" y="11353"/>
                  </a:lnTo>
                  <a:lnTo>
                    <a:pt x="3276" y="14630"/>
                  </a:lnTo>
                  <a:lnTo>
                    <a:pt x="11341" y="14630"/>
                  </a:lnTo>
                  <a:lnTo>
                    <a:pt x="14604" y="11353"/>
                  </a:lnTo>
                  <a:lnTo>
                    <a:pt x="14604" y="7315"/>
                  </a:lnTo>
                  <a:lnTo>
                    <a:pt x="14604" y="3276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427599" y="341856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93" y="0"/>
                  </a:moveTo>
                  <a:lnTo>
                    <a:pt x="4241" y="0"/>
                  </a:lnTo>
                  <a:lnTo>
                    <a:pt x="0" y="4241"/>
                  </a:lnTo>
                  <a:lnTo>
                    <a:pt x="0" y="14706"/>
                  </a:lnTo>
                  <a:lnTo>
                    <a:pt x="4241" y="18935"/>
                  </a:lnTo>
                  <a:lnTo>
                    <a:pt x="14693" y="18935"/>
                  </a:lnTo>
                  <a:lnTo>
                    <a:pt x="18923" y="14706"/>
                  </a:lnTo>
                  <a:lnTo>
                    <a:pt x="6629" y="14617"/>
                  </a:lnTo>
                  <a:lnTo>
                    <a:pt x="4317" y="12319"/>
                  </a:lnTo>
                  <a:lnTo>
                    <a:pt x="4317" y="6616"/>
                  </a:lnTo>
                  <a:lnTo>
                    <a:pt x="6629" y="4318"/>
                  </a:lnTo>
                  <a:lnTo>
                    <a:pt x="18923" y="4318"/>
                  </a:lnTo>
                  <a:lnTo>
                    <a:pt x="14693" y="0"/>
                  </a:lnTo>
                  <a:close/>
                </a:path>
                <a:path w="19050" h="19050">
                  <a:moveTo>
                    <a:pt x="18923" y="4318"/>
                  </a:moveTo>
                  <a:lnTo>
                    <a:pt x="12293" y="4318"/>
                  </a:lnTo>
                  <a:lnTo>
                    <a:pt x="14604" y="6616"/>
                  </a:lnTo>
                  <a:lnTo>
                    <a:pt x="14604" y="12319"/>
                  </a:lnTo>
                  <a:lnTo>
                    <a:pt x="12293" y="14617"/>
                  </a:lnTo>
                  <a:lnTo>
                    <a:pt x="9461" y="14630"/>
                  </a:lnTo>
                  <a:lnTo>
                    <a:pt x="18923" y="14630"/>
                  </a:lnTo>
                  <a:lnTo>
                    <a:pt x="1892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454713" y="3293681"/>
              <a:ext cx="75565" cy="48260"/>
            </a:xfrm>
            <a:custGeom>
              <a:avLst/>
              <a:gdLst/>
              <a:ahLst/>
              <a:cxnLst/>
              <a:rect l="l" t="t" r="r" b="b"/>
              <a:pathLst>
                <a:path w="75564" h="48260">
                  <a:moveTo>
                    <a:pt x="75222" y="0"/>
                  </a:moveTo>
                  <a:lnTo>
                    <a:pt x="0" y="17030"/>
                  </a:lnTo>
                  <a:lnTo>
                    <a:pt x="0" y="47993"/>
                  </a:lnTo>
                  <a:lnTo>
                    <a:pt x="75222" y="47053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462651" y="3306063"/>
              <a:ext cx="40005" cy="95250"/>
            </a:xfrm>
            <a:custGeom>
              <a:avLst/>
              <a:gdLst/>
              <a:ahLst/>
              <a:cxnLst/>
              <a:rect l="l" t="t" r="r" b="b"/>
              <a:pathLst>
                <a:path w="40004" h="95250">
                  <a:moveTo>
                    <a:pt x="39624" y="0"/>
                  </a:moveTo>
                  <a:lnTo>
                    <a:pt x="0" y="0"/>
                  </a:lnTo>
                  <a:lnTo>
                    <a:pt x="0" y="94945"/>
                  </a:lnTo>
                  <a:lnTo>
                    <a:pt x="39624" y="94945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462651" y="3306063"/>
              <a:ext cx="40005" cy="95250"/>
            </a:xfrm>
            <a:custGeom>
              <a:avLst/>
              <a:gdLst/>
              <a:ahLst/>
              <a:cxnLst/>
              <a:rect l="l" t="t" r="r" b="b"/>
              <a:pathLst>
                <a:path w="40004" h="95250">
                  <a:moveTo>
                    <a:pt x="39624" y="0"/>
                  </a:moveTo>
                  <a:lnTo>
                    <a:pt x="0" y="0"/>
                  </a:lnTo>
                  <a:lnTo>
                    <a:pt x="0" y="94945"/>
                  </a:lnTo>
                  <a:lnTo>
                    <a:pt x="39624" y="94945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460492" y="3304539"/>
              <a:ext cx="44450" cy="99060"/>
            </a:xfrm>
            <a:custGeom>
              <a:avLst/>
              <a:gdLst/>
              <a:ahLst/>
              <a:cxnLst/>
              <a:rect l="l" t="t" r="r" b="b"/>
              <a:pathLst>
                <a:path w="44450" h="99060">
                  <a:moveTo>
                    <a:pt x="43942" y="0"/>
                  </a:moveTo>
                  <a:lnTo>
                    <a:pt x="39624" y="0"/>
                  </a:lnTo>
                  <a:lnTo>
                    <a:pt x="39624" y="3810"/>
                  </a:lnTo>
                  <a:lnTo>
                    <a:pt x="39624" y="93980"/>
                  </a:lnTo>
                  <a:lnTo>
                    <a:pt x="4318" y="93980"/>
                  </a:lnTo>
                  <a:lnTo>
                    <a:pt x="4318" y="3810"/>
                  </a:lnTo>
                  <a:lnTo>
                    <a:pt x="39624" y="3810"/>
                  </a:lnTo>
                  <a:lnTo>
                    <a:pt x="3962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93980"/>
                  </a:lnTo>
                  <a:lnTo>
                    <a:pt x="0" y="99060"/>
                  </a:lnTo>
                  <a:lnTo>
                    <a:pt x="2159" y="99060"/>
                  </a:lnTo>
                  <a:lnTo>
                    <a:pt x="43942" y="99060"/>
                  </a:lnTo>
                  <a:lnTo>
                    <a:pt x="43942" y="96520"/>
                  </a:lnTo>
                  <a:lnTo>
                    <a:pt x="43942" y="93980"/>
                  </a:lnTo>
                  <a:lnTo>
                    <a:pt x="43942" y="3810"/>
                  </a:lnTo>
                  <a:lnTo>
                    <a:pt x="439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462447" y="3353739"/>
              <a:ext cx="40005" cy="47625"/>
            </a:xfrm>
            <a:custGeom>
              <a:avLst/>
              <a:gdLst/>
              <a:ahLst/>
              <a:cxnLst/>
              <a:rect l="l" t="t" r="r" b="b"/>
              <a:pathLst>
                <a:path w="40004" h="47625">
                  <a:moveTo>
                    <a:pt x="39827" y="0"/>
                  </a:moveTo>
                  <a:lnTo>
                    <a:pt x="0" y="0"/>
                  </a:lnTo>
                  <a:lnTo>
                    <a:pt x="0" y="47269"/>
                  </a:lnTo>
                  <a:lnTo>
                    <a:pt x="39827" y="47269"/>
                  </a:lnTo>
                  <a:lnTo>
                    <a:pt x="39827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460289" y="3351580"/>
              <a:ext cx="44450" cy="52069"/>
            </a:xfrm>
            <a:custGeom>
              <a:avLst/>
              <a:gdLst/>
              <a:ahLst/>
              <a:cxnLst/>
              <a:rect l="l" t="t" r="r" b="b"/>
              <a:pathLst>
                <a:path w="44450" h="52070">
                  <a:moveTo>
                    <a:pt x="44145" y="0"/>
                  </a:moveTo>
                  <a:lnTo>
                    <a:pt x="39827" y="0"/>
                  </a:lnTo>
                  <a:lnTo>
                    <a:pt x="39827" y="4318"/>
                  </a:lnTo>
                  <a:lnTo>
                    <a:pt x="39827" y="47269"/>
                  </a:lnTo>
                  <a:lnTo>
                    <a:pt x="4318" y="47269"/>
                  </a:lnTo>
                  <a:lnTo>
                    <a:pt x="4318" y="4318"/>
                  </a:lnTo>
                  <a:lnTo>
                    <a:pt x="39827" y="4318"/>
                  </a:lnTo>
                  <a:lnTo>
                    <a:pt x="39827" y="0"/>
                  </a:lnTo>
                  <a:lnTo>
                    <a:pt x="0" y="0"/>
                  </a:lnTo>
                  <a:lnTo>
                    <a:pt x="0" y="51587"/>
                  </a:lnTo>
                  <a:lnTo>
                    <a:pt x="44145" y="51587"/>
                  </a:lnTo>
                  <a:lnTo>
                    <a:pt x="44145" y="47269"/>
                  </a:lnTo>
                  <a:lnTo>
                    <a:pt x="44145" y="2159"/>
                  </a:lnTo>
                  <a:lnTo>
                    <a:pt x="441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471426" y="3318421"/>
              <a:ext cx="21590" cy="19050"/>
            </a:xfrm>
            <a:custGeom>
              <a:avLst/>
              <a:gdLst/>
              <a:ahLst/>
              <a:cxnLst/>
              <a:rect l="l" t="t" r="r" b="b"/>
              <a:pathLst>
                <a:path w="21589" h="19050">
                  <a:moveTo>
                    <a:pt x="16014" y="0"/>
                  </a:moveTo>
                  <a:lnTo>
                    <a:pt x="5346" y="0"/>
                  </a:lnTo>
                  <a:lnTo>
                    <a:pt x="0" y="9232"/>
                  </a:lnTo>
                  <a:lnTo>
                    <a:pt x="5346" y="18478"/>
                  </a:lnTo>
                  <a:lnTo>
                    <a:pt x="16014" y="18478"/>
                  </a:lnTo>
                  <a:lnTo>
                    <a:pt x="21361" y="9232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467667" y="331354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402" y="0"/>
                  </a:moveTo>
                  <a:lnTo>
                    <a:pt x="6451" y="0"/>
                  </a:lnTo>
                  <a:lnTo>
                    <a:pt x="0" y="6476"/>
                  </a:lnTo>
                  <a:lnTo>
                    <a:pt x="0" y="14452"/>
                  </a:lnTo>
                  <a:lnTo>
                    <a:pt x="0" y="22402"/>
                  </a:lnTo>
                  <a:lnTo>
                    <a:pt x="6451" y="28892"/>
                  </a:lnTo>
                  <a:lnTo>
                    <a:pt x="22402" y="28892"/>
                  </a:lnTo>
                  <a:lnTo>
                    <a:pt x="28867" y="22402"/>
                  </a:lnTo>
                  <a:lnTo>
                    <a:pt x="28867" y="6476"/>
                  </a:lnTo>
                  <a:lnTo>
                    <a:pt x="2240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475389" y="332129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413" y="0"/>
                  </a:moveTo>
                  <a:lnTo>
                    <a:pt x="2997" y="0"/>
                  </a:lnTo>
                  <a:lnTo>
                    <a:pt x="0" y="2997"/>
                  </a:lnTo>
                  <a:lnTo>
                    <a:pt x="0" y="6705"/>
                  </a:lnTo>
                  <a:lnTo>
                    <a:pt x="0" y="10414"/>
                  </a:lnTo>
                  <a:lnTo>
                    <a:pt x="2997" y="13411"/>
                  </a:lnTo>
                  <a:lnTo>
                    <a:pt x="10413" y="13411"/>
                  </a:lnTo>
                  <a:lnTo>
                    <a:pt x="13436" y="10414"/>
                  </a:lnTo>
                  <a:lnTo>
                    <a:pt x="13436" y="2997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465800" y="331172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25768" y="0"/>
                  </a:moveTo>
                  <a:lnTo>
                    <a:pt x="7429" y="0"/>
                  </a:lnTo>
                  <a:lnTo>
                    <a:pt x="0" y="7429"/>
                  </a:lnTo>
                  <a:lnTo>
                    <a:pt x="0" y="25768"/>
                  </a:lnTo>
                  <a:lnTo>
                    <a:pt x="7416" y="33210"/>
                  </a:lnTo>
                  <a:lnTo>
                    <a:pt x="25768" y="33210"/>
                  </a:lnTo>
                  <a:lnTo>
                    <a:pt x="30086" y="28892"/>
                  </a:lnTo>
                  <a:lnTo>
                    <a:pt x="9817" y="28879"/>
                  </a:lnTo>
                  <a:lnTo>
                    <a:pt x="4330" y="23380"/>
                  </a:lnTo>
                  <a:lnTo>
                    <a:pt x="4330" y="9817"/>
                  </a:lnTo>
                  <a:lnTo>
                    <a:pt x="9804" y="4330"/>
                  </a:lnTo>
                  <a:lnTo>
                    <a:pt x="30106" y="4330"/>
                  </a:lnTo>
                  <a:lnTo>
                    <a:pt x="25768" y="0"/>
                  </a:lnTo>
                  <a:close/>
                </a:path>
                <a:path w="33654" h="33654">
                  <a:moveTo>
                    <a:pt x="30106" y="4330"/>
                  </a:moveTo>
                  <a:lnTo>
                    <a:pt x="23393" y="4330"/>
                  </a:lnTo>
                  <a:lnTo>
                    <a:pt x="28879" y="9817"/>
                  </a:lnTo>
                  <a:lnTo>
                    <a:pt x="28879" y="23380"/>
                  </a:lnTo>
                  <a:lnTo>
                    <a:pt x="23380" y="28879"/>
                  </a:lnTo>
                  <a:lnTo>
                    <a:pt x="16586" y="28892"/>
                  </a:lnTo>
                  <a:lnTo>
                    <a:pt x="30099" y="28879"/>
                  </a:lnTo>
                  <a:lnTo>
                    <a:pt x="33210" y="25768"/>
                  </a:lnTo>
                  <a:lnTo>
                    <a:pt x="33210" y="7429"/>
                  </a:lnTo>
                  <a:lnTo>
                    <a:pt x="30106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475668" y="332160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426" y="0"/>
                  </a:moveTo>
                  <a:lnTo>
                    <a:pt x="3022" y="0"/>
                  </a:lnTo>
                  <a:lnTo>
                    <a:pt x="0" y="3009"/>
                  </a:lnTo>
                  <a:lnTo>
                    <a:pt x="0" y="6718"/>
                  </a:lnTo>
                  <a:lnTo>
                    <a:pt x="0" y="10426"/>
                  </a:lnTo>
                  <a:lnTo>
                    <a:pt x="3022" y="13462"/>
                  </a:lnTo>
                  <a:lnTo>
                    <a:pt x="10426" y="13462"/>
                  </a:lnTo>
                  <a:lnTo>
                    <a:pt x="13449" y="10426"/>
                  </a:lnTo>
                  <a:lnTo>
                    <a:pt x="13449" y="3009"/>
                  </a:lnTo>
                  <a:lnTo>
                    <a:pt x="1042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468683" y="3315106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5" h="27304">
                  <a:moveTo>
                    <a:pt x="23253" y="25146"/>
                  </a:moveTo>
                  <a:lnTo>
                    <a:pt x="21831" y="22504"/>
                  </a:lnTo>
                  <a:lnTo>
                    <a:pt x="21209" y="21336"/>
                  </a:lnTo>
                  <a:lnTo>
                    <a:pt x="20040" y="21844"/>
                  </a:lnTo>
                  <a:lnTo>
                    <a:pt x="18199" y="22504"/>
                  </a:lnTo>
                  <a:lnTo>
                    <a:pt x="13919" y="22504"/>
                  </a:lnTo>
                  <a:lnTo>
                    <a:pt x="12026" y="22199"/>
                  </a:lnTo>
                  <a:lnTo>
                    <a:pt x="11849" y="22123"/>
                  </a:lnTo>
                  <a:lnTo>
                    <a:pt x="18618" y="22123"/>
                  </a:lnTo>
                  <a:lnTo>
                    <a:pt x="22580" y="18122"/>
                  </a:lnTo>
                  <a:lnTo>
                    <a:pt x="22580" y="17805"/>
                  </a:lnTo>
                  <a:lnTo>
                    <a:pt x="22593" y="8661"/>
                  </a:lnTo>
                  <a:lnTo>
                    <a:pt x="22593" y="8318"/>
                  </a:lnTo>
                  <a:lnTo>
                    <a:pt x="19951" y="5689"/>
                  </a:lnTo>
                  <a:lnTo>
                    <a:pt x="21209" y="4330"/>
                  </a:lnTo>
                  <a:lnTo>
                    <a:pt x="22059" y="3416"/>
                  </a:lnTo>
                  <a:lnTo>
                    <a:pt x="20218" y="1727"/>
                  </a:lnTo>
                  <a:lnTo>
                    <a:pt x="18262" y="165"/>
                  </a:lnTo>
                  <a:lnTo>
                    <a:pt x="18262" y="10718"/>
                  </a:lnTo>
                  <a:lnTo>
                    <a:pt x="18262" y="15748"/>
                  </a:lnTo>
                  <a:lnTo>
                    <a:pt x="16217" y="17805"/>
                  </a:lnTo>
                  <a:lnTo>
                    <a:pt x="11201" y="17805"/>
                  </a:lnTo>
                  <a:lnTo>
                    <a:pt x="9156" y="15748"/>
                  </a:lnTo>
                  <a:lnTo>
                    <a:pt x="9156" y="10718"/>
                  </a:lnTo>
                  <a:lnTo>
                    <a:pt x="11201" y="8661"/>
                  </a:lnTo>
                  <a:lnTo>
                    <a:pt x="16217" y="8661"/>
                  </a:lnTo>
                  <a:lnTo>
                    <a:pt x="18262" y="10718"/>
                  </a:lnTo>
                  <a:lnTo>
                    <a:pt x="18262" y="165"/>
                  </a:lnTo>
                  <a:lnTo>
                    <a:pt x="18072" y="0"/>
                  </a:lnTo>
                  <a:lnTo>
                    <a:pt x="15621" y="114"/>
                  </a:lnTo>
                  <a:lnTo>
                    <a:pt x="13690" y="25"/>
                  </a:lnTo>
                  <a:lnTo>
                    <a:pt x="13690" y="4343"/>
                  </a:lnTo>
                  <a:lnTo>
                    <a:pt x="11925" y="4343"/>
                  </a:lnTo>
                  <a:lnTo>
                    <a:pt x="13525" y="4330"/>
                  </a:lnTo>
                  <a:lnTo>
                    <a:pt x="13690" y="4343"/>
                  </a:lnTo>
                  <a:lnTo>
                    <a:pt x="13690" y="25"/>
                  </a:lnTo>
                  <a:lnTo>
                    <a:pt x="13525" y="12"/>
                  </a:lnTo>
                  <a:lnTo>
                    <a:pt x="11772" y="12"/>
                  </a:lnTo>
                  <a:lnTo>
                    <a:pt x="10325" y="190"/>
                  </a:lnTo>
                  <a:lnTo>
                    <a:pt x="10795" y="4343"/>
                  </a:lnTo>
                  <a:lnTo>
                    <a:pt x="8801" y="4343"/>
                  </a:lnTo>
                  <a:lnTo>
                    <a:pt x="7112" y="6032"/>
                  </a:lnTo>
                  <a:lnTo>
                    <a:pt x="7112" y="22504"/>
                  </a:lnTo>
                  <a:lnTo>
                    <a:pt x="7035" y="21805"/>
                  </a:lnTo>
                  <a:lnTo>
                    <a:pt x="7112" y="22504"/>
                  </a:lnTo>
                  <a:lnTo>
                    <a:pt x="7112" y="6032"/>
                  </a:lnTo>
                  <a:lnTo>
                    <a:pt x="5308" y="7835"/>
                  </a:lnTo>
                  <a:lnTo>
                    <a:pt x="5308" y="22606"/>
                  </a:lnTo>
                  <a:lnTo>
                    <a:pt x="5308" y="23812"/>
                  </a:lnTo>
                  <a:lnTo>
                    <a:pt x="5270" y="24155"/>
                  </a:lnTo>
                  <a:lnTo>
                    <a:pt x="5257" y="22504"/>
                  </a:lnTo>
                  <a:lnTo>
                    <a:pt x="5308" y="7835"/>
                  </a:lnTo>
                  <a:lnTo>
                    <a:pt x="4826" y="8318"/>
                  </a:lnTo>
                  <a:lnTo>
                    <a:pt x="4826" y="16395"/>
                  </a:lnTo>
                  <a:lnTo>
                    <a:pt x="4673" y="16103"/>
                  </a:lnTo>
                  <a:lnTo>
                    <a:pt x="4394" y="14401"/>
                  </a:lnTo>
                  <a:lnTo>
                    <a:pt x="4318" y="10388"/>
                  </a:lnTo>
                  <a:lnTo>
                    <a:pt x="4521" y="9004"/>
                  </a:lnTo>
                  <a:lnTo>
                    <a:pt x="4724" y="8013"/>
                  </a:lnTo>
                  <a:lnTo>
                    <a:pt x="4991" y="6858"/>
                  </a:lnTo>
                  <a:lnTo>
                    <a:pt x="5105" y="6489"/>
                  </a:lnTo>
                  <a:lnTo>
                    <a:pt x="1003" y="5130"/>
                  </a:lnTo>
                  <a:lnTo>
                    <a:pt x="38" y="8013"/>
                  </a:lnTo>
                  <a:lnTo>
                    <a:pt x="0" y="14401"/>
                  </a:lnTo>
                  <a:lnTo>
                    <a:pt x="431" y="17348"/>
                  </a:lnTo>
                  <a:lnTo>
                    <a:pt x="1993" y="20116"/>
                  </a:lnTo>
                  <a:lnTo>
                    <a:pt x="2857" y="21844"/>
                  </a:lnTo>
                  <a:lnTo>
                    <a:pt x="3009" y="20472"/>
                  </a:lnTo>
                  <a:lnTo>
                    <a:pt x="2946" y="22085"/>
                  </a:lnTo>
                  <a:lnTo>
                    <a:pt x="2857" y="21844"/>
                  </a:lnTo>
                  <a:lnTo>
                    <a:pt x="2844" y="22085"/>
                  </a:lnTo>
                  <a:lnTo>
                    <a:pt x="3479" y="23622"/>
                  </a:lnTo>
                  <a:lnTo>
                    <a:pt x="5016" y="24257"/>
                  </a:lnTo>
                  <a:lnTo>
                    <a:pt x="5626" y="24218"/>
                  </a:lnTo>
                  <a:lnTo>
                    <a:pt x="6273" y="24345"/>
                  </a:lnTo>
                  <a:lnTo>
                    <a:pt x="10871" y="26416"/>
                  </a:lnTo>
                  <a:lnTo>
                    <a:pt x="13449" y="26822"/>
                  </a:lnTo>
                  <a:lnTo>
                    <a:pt x="20104" y="26809"/>
                  </a:lnTo>
                  <a:lnTo>
                    <a:pt x="23050" y="25234"/>
                  </a:lnTo>
                  <a:lnTo>
                    <a:pt x="23253" y="251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468632" y="3363036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154" y="0"/>
                  </a:moveTo>
                  <a:lnTo>
                    <a:pt x="5816" y="0"/>
                  </a:lnTo>
                  <a:lnTo>
                    <a:pt x="0" y="5816"/>
                  </a:lnTo>
                  <a:lnTo>
                    <a:pt x="0" y="20167"/>
                  </a:lnTo>
                  <a:lnTo>
                    <a:pt x="5816" y="25984"/>
                  </a:lnTo>
                  <a:lnTo>
                    <a:pt x="20154" y="25984"/>
                  </a:lnTo>
                  <a:lnTo>
                    <a:pt x="25996" y="20167"/>
                  </a:lnTo>
                  <a:lnTo>
                    <a:pt x="25996" y="12992"/>
                  </a:lnTo>
                  <a:lnTo>
                    <a:pt x="25996" y="5816"/>
                  </a:lnTo>
                  <a:lnTo>
                    <a:pt x="20154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466511" y="336087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469" y="0"/>
                  </a:moveTo>
                  <a:lnTo>
                    <a:pt x="6743" y="12"/>
                  </a:lnTo>
                  <a:lnTo>
                    <a:pt x="0" y="6769"/>
                  </a:lnTo>
                  <a:lnTo>
                    <a:pt x="0" y="23520"/>
                  </a:lnTo>
                  <a:lnTo>
                    <a:pt x="6743" y="30302"/>
                  </a:lnTo>
                  <a:lnTo>
                    <a:pt x="23482" y="30302"/>
                  </a:lnTo>
                  <a:lnTo>
                    <a:pt x="27821" y="25971"/>
                  </a:lnTo>
                  <a:lnTo>
                    <a:pt x="9118" y="25971"/>
                  </a:lnTo>
                  <a:lnTo>
                    <a:pt x="4279" y="21132"/>
                  </a:lnTo>
                  <a:lnTo>
                    <a:pt x="4292" y="9169"/>
                  </a:lnTo>
                  <a:lnTo>
                    <a:pt x="9118" y="4318"/>
                  </a:lnTo>
                  <a:lnTo>
                    <a:pt x="27811" y="4318"/>
                  </a:lnTo>
                  <a:lnTo>
                    <a:pt x="23469" y="0"/>
                  </a:lnTo>
                  <a:close/>
                </a:path>
                <a:path w="30479" h="30479">
                  <a:moveTo>
                    <a:pt x="27811" y="4318"/>
                  </a:moveTo>
                  <a:lnTo>
                    <a:pt x="9118" y="4318"/>
                  </a:lnTo>
                  <a:lnTo>
                    <a:pt x="21082" y="4330"/>
                  </a:lnTo>
                  <a:lnTo>
                    <a:pt x="25946" y="9169"/>
                  </a:lnTo>
                  <a:lnTo>
                    <a:pt x="25933" y="21132"/>
                  </a:lnTo>
                  <a:lnTo>
                    <a:pt x="21082" y="25971"/>
                  </a:lnTo>
                  <a:lnTo>
                    <a:pt x="27821" y="25971"/>
                  </a:lnTo>
                  <a:lnTo>
                    <a:pt x="30276" y="23520"/>
                  </a:lnTo>
                  <a:lnTo>
                    <a:pt x="30276" y="6769"/>
                  </a:lnTo>
                  <a:lnTo>
                    <a:pt x="2781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474322" y="336871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341" y="0"/>
                  </a:moveTo>
                  <a:lnTo>
                    <a:pt x="3289" y="0"/>
                  </a:lnTo>
                  <a:lnTo>
                    <a:pt x="0" y="3276"/>
                  </a:lnTo>
                  <a:lnTo>
                    <a:pt x="0" y="11341"/>
                  </a:lnTo>
                  <a:lnTo>
                    <a:pt x="3289" y="14630"/>
                  </a:lnTo>
                  <a:lnTo>
                    <a:pt x="11341" y="14630"/>
                  </a:lnTo>
                  <a:lnTo>
                    <a:pt x="14617" y="11341"/>
                  </a:lnTo>
                  <a:lnTo>
                    <a:pt x="14617" y="7315"/>
                  </a:lnTo>
                  <a:lnTo>
                    <a:pt x="14617" y="3276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305298" y="2842145"/>
              <a:ext cx="215265" cy="543560"/>
            </a:xfrm>
            <a:custGeom>
              <a:avLst/>
              <a:gdLst/>
              <a:ahLst/>
              <a:cxnLst/>
              <a:rect l="l" t="t" r="r" b="b"/>
              <a:pathLst>
                <a:path w="215264" h="543560">
                  <a:moveTo>
                    <a:pt x="4318" y="0"/>
                  </a:moveTo>
                  <a:lnTo>
                    <a:pt x="0" y="0"/>
                  </a:lnTo>
                  <a:lnTo>
                    <a:pt x="0" y="108953"/>
                  </a:lnTo>
                  <a:lnTo>
                    <a:pt x="4318" y="108953"/>
                  </a:lnTo>
                  <a:lnTo>
                    <a:pt x="4318" y="0"/>
                  </a:lnTo>
                  <a:close/>
                </a:path>
                <a:path w="215264" h="543560">
                  <a:moveTo>
                    <a:pt x="5156" y="118033"/>
                  </a:moveTo>
                  <a:lnTo>
                    <a:pt x="825" y="118033"/>
                  </a:lnTo>
                  <a:lnTo>
                    <a:pt x="825" y="127927"/>
                  </a:lnTo>
                  <a:lnTo>
                    <a:pt x="5156" y="127927"/>
                  </a:lnTo>
                  <a:lnTo>
                    <a:pt x="5156" y="118033"/>
                  </a:lnTo>
                  <a:close/>
                </a:path>
                <a:path w="215264" h="543560">
                  <a:moveTo>
                    <a:pt x="71183" y="54483"/>
                  </a:moveTo>
                  <a:lnTo>
                    <a:pt x="66865" y="54483"/>
                  </a:lnTo>
                  <a:lnTo>
                    <a:pt x="66865" y="110604"/>
                  </a:lnTo>
                  <a:lnTo>
                    <a:pt x="71183" y="110604"/>
                  </a:lnTo>
                  <a:lnTo>
                    <a:pt x="71183" y="54483"/>
                  </a:lnTo>
                  <a:close/>
                </a:path>
                <a:path w="215264" h="543560">
                  <a:moveTo>
                    <a:pt x="101727" y="54483"/>
                  </a:moveTo>
                  <a:lnTo>
                    <a:pt x="97409" y="54483"/>
                  </a:lnTo>
                  <a:lnTo>
                    <a:pt x="97409" y="110604"/>
                  </a:lnTo>
                  <a:lnTo>
                    <a:pt x="101727" y="110604"/>
                  </a:lnTo>
                  <a:lnTo>
                    <a:pt x="101727" y="54483"/>
                  </a:lnTo>
                  <a:close/>
                </a:path>
                <a:path w="215264" h="543560">
                  <a:moveTo>
                    <a:pt x="152895" y="54787"/>
                  </a:moveTo>
                  <a:lnTo>
                    <a:pt x="117221" y="54787"/>
                  </a:lnTo>
                  <a:lnTo>
                    <a:pt x="117221" y="104508"/>
                  </a:lnTo>
                  <a:lnTo>
                    <a:pt x="119380" y="104508"/>
                  </a:lnTo>
                  <a:lnTo>
                    <a:pt x="152895" y="104508"/>
                  </a:lnTo>
                  <a:lnTo>
                    <a:pt x="152895" y="102349"/>
                  </a:lnTo>
                  <a:lnTo>
                    <a:pt x="152895" y="59105"/>
                  </a:lnTo>
                  <a:lnTo>
                    <a:pt x="152895" y="54787"/>
                  </a:lnTo>
                  <a:close/>
                </a:path>
                <a:path w="215264" h="543560">
                  <a:moveTo>
                    <a:pt x="185801" y="528650"/>
                  </a:moveTo>
                  <a:lnTo>
                    <a:pt x="181571" y="524408"/>
                  </a:lnTo>
                  <a:lnTo>
                    <a:pt x="181483" y="531037"/>
                  </a:lnTo>
                  <a:lnTo>
                    <a:pt x="181483" y="536714"/>
                  </a:lnTo>
                  <a:lnTo>
                    <a:pt x="179171" y="539038"/>
                  </a:lnTo>
                  <a:lnTo>
                    <a:pt x="173507" y="539038"/>
                  </a:lnTo>
                  <a:lnTo>
                    <a:pt x="171183" y="536714"/>
                  </a:lnTo>
                  <a:lnTo>
                    <a:pt x="171183" y="531037"/>
                  </a:lnTo>
                  <a:lnTo>
                    <a:pt x="173507" y="528726"/>
                  </a:lnTo>
                  <a:lnTo>
                    <a:pt x="179171" y="528726"/>
                  </a:lnTo>
                  <a:lnTo>
                    <a:pt x="181483" y="531037"/>
                  </a:lnTo>
                  <a:lnTo>
                    <a:pt x="181483" y="524408"/>
                  </a:lnTo>
                  <a:lnTo>
                    <a:pt x="171107" y="524408"/>
                  </a:lnTo>
                  <a:lnTo>
                    <a:pt x="166865" y="528650"/>
                  </a:lnTo>
                  <a:lnTo>
                    <a:pt x="166865" y="539102"/>
                  </a:lnTo>
                  <a:lnTo>
                    <a:pt x="171107" y="543356"/>
                  </a:lnTo>
                  <a:lnTo>
                    <a:pt x="181571" y="543356"/>
                  </a:lnTo>
                  <a:lnTo>
                    <a:pt x="185801" y="539102"/>
                  </a:lnTo>
                  <a:lnTo>
                    <a:pt x="185801" y="528726"/>
                  </a:lnTo>
                  <a:close/>
                </a:path>
                <a:path w="215264" h="543560">
                  <a:moveTo>
                    <a:pt x="214007" y="0"/>
                  </a:moveTo>
                  <a:lnTo>
                    <a:pt x="209689" y="0"/>
                  </a:lnTo>
                  <a:lnTo>
                    <a:pt x="209689" y="108953"/>
                  </a:lnTo>
                  <a:lnTo>
                    <a:pt x="214007" y="108953"/>
                  </a:lnTo>
                  <a:lnTo>
                    <a:pt x="214007" y="0"/>
                  </a:lnTo>
                  <a:close/>
                </a:path>
                <a:path w="215264" h="543560">
                  <a:moveTo>
                    <a:pt x="214807" y="118033"/>
                  </a:moveTo>
                  <a:lnTo>
                    <a:pt x="210489" y="118033"/>
                  </a:lnTo>
                  <a:lnTo>
                    <a:pt x="210489" y="127927"/>
                  </a:lnTo>
                  <a:lnTo>
                    <a:pt x="214807" y="127927"/>
                  </a:lnTo>
                  <a:lnTo>
                    <a:pt x="214807" y="1180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423014" y="2923031"/>
              <a:ext cx="33020" cy="21590"/>
            </a:xfrm>
            <a:custGeom>
              <a:avLst/>
              <a:gdLst/>
              <a:ahLst/>
              <a:cxnLst/>
              <a:rect l="l" t="t" r="r" b="b"/>
              <a:pathLst>
                <a:path w="33020" h="21589">
                  <a:moveTo>
                    <a:pt x="33020" y="0"/>
                  </a:moveTo>
                  <a:lnTo>
                    <a:pt x="0" y="0"/>
                  </a:lnTo>
                  <a:lnTo>
                    <a:pt x="0" y="21450"/>
                  </a:lnTo>
                  <a:lnTo>
                    <a:pt x="33020" y="21450"/>
                  </a:lnTo>
                  <a:lnTo>
                    <a:pt x="33020" y="0"/>
                  </a:lnTo>
                  <a:close/>
                </a:path>
              </a:pathLst>
            </a:custGeom>
            <a:solidFill>
              <a:srgbClr val="97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376812" y="2872993"/>
              <a:ext cx="72390" cy="4445"/>
            </a:xfrm>
            <a:custGeom>
              <a:avLst/>
              <a:gdLst/>
              <a:ahLst/>
              <a:cxnLst/>
              <a:rect l="l" t="t" r="r" b="b"/>
              <a:pathLst>
                <a:path w="72389" h="4444">
                  <a:moveTo>
                    <a:pt x="1565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5659" y="4318"/>
                  </a:lnTo>
                  <a:lnTo>
                    <a:pt x="15659" y="0"/>
                  </a:lnTo>
                  <a:close/>
                </a:path>
                <a:path w="72389" h="4444">
                  <a:moveTo>
                    <a:pt x="71805" y="0"/>
                  </a:moveTo>
                  <a:lnTo>
                    <a:pt x="56121" y="0"/>
                  </a:lnTo>
                  <a:lnTo>
                    <a:pt x="56121" y="4318"/>
                  </a:lnTo>
                  <a:lnTo>
                    <a:pt x="71805" y="4318"/>
                  </a:lnTo>
                  <a:lnTo>
                    <a:pt x="71805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401564" y="2105367"/>
              <a:ext cx="29845" cy="43815"/>
            </a:xfrm>
            <a:custGeom>
              <a:avLst/>
              <a:gdLst/>
              <a:ahLst/>
              <a:cxnLst/>
              <a:rect l="l" t="t" r="r" b="b"/>
              <a:pathLst>
                <a:path w="29845" h="43814">
                  <a:moveTo>
                    <a:pt x="20320" y="0"/>
                  </a:moveTo>
                  <a:lnTo>
                    <a:pt x="9385" y="0"/>
                  </a:lnTo>
                  <a:lnTo>
                    <a:pt x="4965" y="4432"/>
                  </a:lnTo>
                  <a:lnTo>
                    <a:pt x="4965" y="9918"/>
                  </a:lnTo>
                  <a:lnTo>
                    <a:pt x="4546" y="16929"/>
                  </a:lnTo>
                  <a:lnTo>
                    <a:pt x="685" y="19621"/>
                  </a:lnTo>
                  <a:lnTo>
                    <a:pt x="0" y="23431"/>
                  </a:lnTo>
                  <a:lnTo>
                    <a:pt x="0" y="36677"/>
                  </a:lnTo>
                  <a:lnTo>
                    <a:pt x="6654" y="43345"/>
                  </a:lnTo>
                  <a:lnTo>
                    <a:pt x="23063" y="43345"/>
                  </a:lnTo>
                  <a:lnTo>
                    <a:pt x="29718" y="36677"/>
                  </a:lnTo>
                  <a:lnTo>
                    <a:pt x="29718" y="24358"/>
                  </a:lnTo>
                  <a:lnTo>
                    <a:pt x="28054" y="20637"/>
                  </a:lnTo>
                  <a:lnTo>
                    <a:pt x="25349" y="17945"/>
                  </a:lnTo>
                  <a:lnTo>
                    <a:pt x="24764" y="9918"/>
                  </a:lnTo>
                  <a:lnTo>
                    <a:pt x="24764" y="4432"/>
                  </a:lnTo>
                  <a:lnTo>
                    <a:pt x="20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399405" y="2103208"/>
              <a:ext cx="34290" cy="48260"/>
            </a:xfrm>
            <a:custGeom>
              <a:avLst/>
              <a:gdLst/>
              <a:ahLst/>
              <a:cxnLst/>
              <a:rect l="l" t="t" r="r" b="b"/>
              <a:pathLst>
                <a:path w="34289" h="48260">
                  <a:moveTo>
                    <a:pt x="4609" y="17907"/>
                  </a:moveTo>
                  <a:lnTo>
                    <a:pt x="0" y="40030"/>
                  </a:lnTo>
                  <a:lnTo>
                    <a:pt x="7620" y="47650"/>
                  </a:lnTo>
                  <a:lnTo>
                    <a:pt x="26416" y="47650"/>
                  </a:lnTo>
                  <a:lnTo>
                    <a:pt x="30734" y="43332"/>
                  </a:lnTo>
                  <a:lnTo>
                    <a:pt x="10007" y="43332"/>
                  </a:lnTo>
                  <a:lnTo>
                    <a:pt x="4330" y="37642"/>
                  </a:lnTo>
                  <a:lnTo>
                    <a:pt x="8788" y="20256"/>
                  </a:lnTo>
                  <a:lnTo>
                    <a:pt x="8860" y="19088"/>
                  </a:lnTo>
                  <a:lnTo>
                    <a:pt x="6705" y="19088"/>
                  </a:lnTo>
                  <a:lnTo>
                    <a:pt x="4546" y="18961"/>
                  </a:lnTo>
                  <a:lnTo>
                    <a:pt x="4609" y="17907"/>
                  </a:lnTo>
                  <a:close/>
                </a:path>
                <a:path w="34289" h="48260">
                  <a:moveTo>
                    <a:pt x="29609" y="19152"/>
                  </a:moveTo>
                  <a:lnTo>
                    <a:pt x="29667" y="19951"/>
                  </a:lnTo>
                  <a:lnTo>
                    <a:pt x="27508" y="20104"/>
                  </a:lnTo>
                  <a:lnTo>
                    <a:pt x="25984" y="21640"/>
                  </a:lnTo>
                  <a:lnTo>
                    <a:pt x="28295" y="23939"/>
                  </a:lnTo>
                  <a:lnTo>
                    <a:pt x="29718" y="27114"/>
                  </a:lnTo>
                  <a:lnTo>
                    <a:pt x="29705" y="37642"/>
                  </a:lnTo>
                  <a:lnTo>
                    <a:pt x="24028" y="43332"/>
                  </a:lnTo>
                  <a:lnTo>
                    <a:pt x="30734" y="43332"/>
                  </a:lnTo>
                  <a:lnTo>
                    <a:pt x="34036" y="40030"/>
                  </a:lnTo>
                  <a:lnTo>
                    <a:pt x="34036" y="25933"/>
                  </a:lnTo>
                  <a:lnTo>
                    <a:pt x="32118" y="21640"/>
                  </a:lnTo>
                  <a:lnTo>
                    <a:pt x="29609" y="19152"/>
                  </a:lnTo>
                  <a:close/>
                </a:path>
                <a:path w="34289" h="48260">
                  <a:moveTo>
                    <a:pt x="28013" y="4330"/>
                  </a:moveTo>
                  <a:lnTo>
                    <a:pt x="21285" y="4330"/>
                  </a:lnTo>
                  <a:lnTo>
                    <a:pt x="24765" y="7785"/>
                  </a:lnTo>
                  <a:lnTo>
                    <a:pt x="24768" y="12204"/>
                  </a:lnTo>
                  <a:lnTo>
                    <a:pt x="25412" y="21069"/>
                  </a:lnTo>
                  <a:lnTo>
                    <a:pt x="25984" y="21640"/>
                  </a:lnTo>
                  <a:lnTo>
                    <a:pt x="29032" y="18580"/>
                  </a:lnTo>
                  <a:lnTo>
                    <a:pt x="29567" y="18580"/>
                  </a:lnTo>
                  <a:lnTo>
                    <a:pt x="29094" y="12077"/>
                  </a:lnTo>
                  <a:lnTo>
                    <a:pt x="26924" y="12077"/>
                  </a:lnTo>
                  <a:lnTo>
                    <a:pt x="29083" y="11912"/>
                  </a:lnTo>
                  <a:lnTo>
                    <a:pt x="29083" y="5397"/>
                  </a:lnTo>
                  <a:lnTo>
                    <a:pt x="28013" y="4330"/>
                  </a:lnTo>
                  <a:close/>
                </a:path>
                <a:path w="34289" h="48260">
                  <a:moveTo>
                    <a:pt x="29032" y="18580"/>
                  </a:moveTo>
                  <a:lnTo>
                    <a:pt x="27508" y="20104"/>
                  </a:lnTo>
                  <a:lnTo>
                    <a:pt x="29667" y="19951"/>
                  </a:lnTo>
                  <a:lnTo>
                    <a:pt x="29544" y="19088"/>
                  </a:lnTo>
                  <a:lnTo>
                    <a:pt x="29032" y="18580"/>
                  </a:lnTo>
                  <a:close/>
                </a:path>
                <a:path w="34289" h="48260">
                  <a:moveTo>
                    <a:pt x="29567" y="18580"/>
                  </a:moveTo>
                  <a:lnTo>
                    <a:pt x="29032" y="18580"/>
                  </a:lnTo>
                  <a:lnTo>
                    <a:pt x="29609" y="19152"/>
                  </a:lnTo>
                  <a:lnTo>
                    <a:pt x="29567" y="18580"/>
                  </a:lnTo>
                  <a:close/>
                </a:path>
                <a:path w="34289" h="48260">
                  <a:moveTo>
                    <a:pt x="5461" y="17322"/>
                  </a:moveTo>
                  <a:lnTo>
                    <a:pt x="4609" y="17907"/>
                  </a:lnTo>
                  <a:lnTo>
                    <a:pt x="4546" y="18961"/>
                  </a:lnTo>
                  <a:lnTo>
                    <a:pt x="6705" y="19088"/>
                  </a:lnTo>
                  <a:lnTo>
                    <a:pt x="5461" y="17322"/>
                  </a:lnTo>
                  <a:close/>
                </a:path>
                <a:path w="34289" h="48260">
                  <a:moveTo>
                    <a:pt x="8968" y="17322"/>
                  </a:moveTo>
                  <a:lnTo>
                    <a:pt x="5461" y="17322"/>
                  </a:lnTo>
                  <a:lnTo>
                    <a:pt x="6705" y="19088"/>
                  </a:lnTo>
                  <a:lnTo>
                    <a:pt x="8860" y="19088"/>
                  </a:lnTo>
                  <a:lnTo>
                    <a:pt x="8968" y="17322"/>
                  </a:lnTo>
                  <a:close/>
                </a:path>
                <a:path w="34289" h="48260">
                  <a:moveTo>
                    <a:pt x="23672" y="0"/>
                  </a:moveTo>
                  <a:lnTo>
                    <a:pt x="10350" y="0"/>
                  </a:lnTo>
                  <a:lnTo>
                    <a:pt x="4978" y="5397"/>
                  </a:lnTo>
                  <a:lnTo>
                    <a:pt x="4965" y="11950"/>
                  </a:lnTo>
                  <a:lnTo>
                    <a:pt x="7124" y="12077"/>
                  </a:lnTo>
                  <a:lnTo>
                    <a:pt x="4958" y="12077"/>
                  </a:lnTo>
                  <a:lnTo>
                    <a:pt x="4609" y="17907"/>
                  </a:lnTo>
                  <a:lnTo>
                    <a:pt x="5461" y="17322"/>
                  </a:lnTo>
                  <a:lnTo>
                    <a:pt x="8968" y="17322"/>
                  </a:lnTo>
                  <a:lnTo>
                    <a:pt x="9283" y="12204"/>
                  </a:lnTo>
                  <a:lnTo>
                    <a:pt x="9283" y="7785"/>
                  </a:lnTo>
                  <a:lnTo>
                    <a:pt x="12750" y="4330"/>
                  </a:lnTo>
                  <a:lnTo>
                    <a:pt x="28013" y="4330"/>
                  </a:lnTo>
                  <a:lnTo>
                    <a:pt x="23672" y="0"/>
                  </a:lnTo>
                  <a:close/>
                </a:path>
                <a:path w="34289" h="48260">
                  <a:moveTo>
                    <a:pt x="4965" y="11950"/>
                  </a:moveTo>
                  <a:close/>
                </a:path>
                <a:path w="34289" h="48260">
                  <a:moveTo>
                    <a:pt x="4965" y="11950"/>
                  </a:moveTo>
                  <a:lnTo>
                    <a:pt x="7124" y="12077"/>
                  </a:lnTo>
                  <a:lnTo>
                    <a:pt x="4965" y="11950"/>
                  </a:lnTo>
                  <a:close/>
                </a:path>
                <a:path w="34289" h="48260">
                  <a:moveTo>
                    <a:pt x="29083" y="11912"/>
                  </a:moveTo>
                  <a:lnTo>
                    <a:pt x="26924" y="12077"/>
                  </a:lnTo>
                  <a:lnTo>
                    <a:pt x="29083" y="12077"/>
                  </a:lnTo>
                  <a:lnTo>
                    <a:pt x="29083" y="119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023485" y="2029459"/>
              <a:ext cx="786765" cy="1769110"/>
            </a:xfrm>
            <a:custGeom>
              <a:avLst/>
              <a:gdLst/>
              <a:ahLst/>
              <a:cxnLst/>
              <a:rect l="l" t="t" r="r" b="b"/>
              <a:pathLst>
                <a:path w="786764" h="1769110">
                  <a:moveTo>
                    <a:pt x="786384" y="0"/>
                  </a:moveTo>
                  <a:lnTo>
                    <a:pt x="782066" y="0"/>
                  </a:lnTo>
                  <a:lnTo>
                    <a:pt x="782066" y="1765300"/>
                  </a:lnTo>
                  <a:lnTo>
                    <a:pt x="0" y="1765300"/>
                  </a:lnTo>
                  <a:lnTo>
                    <a:pt x="0" y="1769110"/>
                  </a:lnTo>
                  <a:lnTo>
                    <a:pt x="786384" y="1769110"/>
                  </a:lnTo>
                  <a:lnTo>
                    <a:pt x="786384" y="1765300"/>
                  </a:lnTo>
                  <a:lnTo>
                    <a:pt x="786384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025148" y="2815716"/>
              <a:ext cx="227965" cy="998219"/>
            </a:xfrm>
            <a:custGeom>
              <a:avLst/>
              <a:gdLst/>
              <a:ahLst/>
              <a:cxnLst/>
              <a:rect l="l" t="t" r="r" b="b"/>
              <a:pathLst>
                <a:path w="227964" h="998220">
                  <a:moveTo>
                    <a:pt x="110629" y="0"/>
                  </a:moveTo>
                  <a:lnTo>
                    <a:pt x="8242" y="3301"/>
                  </a:lnTo>
                  <a:lnTo>
                    <a:pt x="8242" y="737997"/>
                  </a:lnTo>
                  <a:lnTo>
                    <a:pt x="0" y="737997"/>
                  </a:lnTo>
                  <a:lnTo>
                    <a:pt x="0" y="969149"/>
                  </a:lnTo>
                  <a:lnTo>
                    <a:pt x="74295" y="969149"/>
                  </a:lnTo>
                  <a:lnTo>
                    <a:pt x="74295" y="985646"/>
                  </a:lnTo>
                  <a:lnTo>
                    <a:pt x="77597" y="998029"/>
                  </a:lnTo>
                  <a:lnTo>
                    <a:pt x="121754" y="998029"/>
                  </a:lnTo>
                  <a:lnTo>
                    <a:pt x="125463" y="983995"/>
                  </a:lnTo>
                  <a:lnTo>
                    <a:pt x="125463" y="969543"/>
                  </a:lnTo>
                  <a:lnTo>
                    <a:pt x="227837" y="969543"/>
                  </a:lnTo>
                  <a:lnTo>
                    <a:pt x="227837" y="888250"/>
                  </a:lnTo>
                  <a:lnTo>
                    <a:pt x="110629" y="734694"/>
                  </a:lnTo>
                  <a:lnTo>
                    <a:pt x="11062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022989" y="2815716"/>
              <a:ext cx="232410" cy="1000760"/>
            </a:xfrm>
            <a:custGeom>
              <a:avLst/>
              <a:gdLst/>
              <a:ahLst/>
              <a:cxnLst/>
              <a:rect l="l" t="t" r="r" b="b"/>
              <a:pathLst>
                <a:path w="232410" h="1000760">
                  <a:moveTo>
                    <a:pt x="114947" y="0"/>
                  </a:moveTo>
                  <a:lnTo>
                    <a:pt x="110629" y="0"/>
                  </a:lnTo>
                  <a:lnTo>
                    <a:pt x="110629" y="735431"/>
                  </a:lnTo>
                  <a:lnTo>
                    <a:pt x="227837" y="888974"/>
                  </a:lnTo>
                  <a:lnTo>
                    <a:pt x="227837" y="967384"/>
                  </a:lnTo>
                  <a:lnTo>
                    <a:pt x="125463" y="967384"/>
                  </a:lnTo>
                  <a:lnTo>
                    <a:pt x="125463" y="983703"/>
                  </a:lnTo>
                  <a:lnTo>
                    <a:pt x="122250" y="995870"/>
                  </a:lnTo>
                  <a:lnTo>
                    <a:pt x="81419" y="995870"/>
                  </a:lnTo>
                  <a:lnTo>
                    <a:pt x="78612" y="985367"/>
                  </a:lnTo>
                  <a:lnTo>
                    <a:pt x="78612" y="966990"/>
                  </a:lnTo>
                  <a:lnTo>
                    <a:pt x="4317" y="966990"/>
                  </a:lnTo>
                  <a:lnTo>
                    <a:pt x="4317" y="740155"/>
                  </a:lnTo>
                  <a:lnTo>
                    <a:pt x="12560" y="740155"/>
                  </a:lnTo>
                  <a:lnTo>
                    <a:pt x="12560" y="3301"/>
                  </a:lnTo>
                  <a:lnTo>
                    <a:pt x="8242" y="3301"/>
                  </a:lnTo>
                  <a:lnTo>
                    <a:pt x="8242" y="735837"/>
                  </a:lnTo>
                  <a:lnTo>
                    <a:pt x="0" y="735837"/>
                  </a:lnTo>
                  <a:lnTo>
                    <a:pt x="0" y="971308"/>
                  </a:lnTo>
                  <a:lnTo>
                    <a:pt x="74294" y="971308"/>
                  </a:lnTo>
                  <a:lnTo>
                    <a:pt x="74294" y="985939"/>
                  </a:lnTo>
                  <a:lnTo>
                    <a:pt x="78092" y="1000188"/>
                  </a:lnTo>
                  <a:lnTo>
                    <a:pt x="125564" y="1000188"/>
                  </a:lnTo>
                  <a:lnTo>
                    <a:pt x="129781" y="984275"/>
                  </a:lnTo>
                  <a:lnTo>
                    <a:pt x="129781" y="971702"/>
                  </a:lnTo>
                  <a:lnTo>
                    <a:pt x="232155" y="971702"/>
                  </a:lnTo>
                  <a:lnTo>
                    <a:pt x="232155" y="887514"/>
                  </a:lnTo>
                  <a:lnTo>
                    <a:pt x="114947" y="733971"/>
                  </a:lnTo>
                  <a:lnTo>
                    <a:pt x="1149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018519" y="2754629"/>
              <a:ext cx="786130" cy="61594"/>
            </a:xfrm>
            <a:custGeom>
              <a:avLst/>
              <a:gdLst/>
              <a:ahLst/>
              <a:cxnLst/>
              <a:rect l="l" t="t" r="r" b="b"/>
              <a:pathLst>
                <a:path w="786129" h="61594">
                  <a:moveTo>
                    <a:pt x="785888" y="0"/>
                  </a:moveTo>
                  <a:lnTo>
                    <a:pt x="0" y="0"/>
                  </a:lnTo>
                  <a:lnTo>
                    <a:pt x="0" y="61086"/>
                  </a:lnTo>
                  <a:lnTo>
                    <a:pt x="785888" y="61086"/>
                  </a:lnTo>
                  <a:lnTo>
                    <a:pt x="78588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016360" y="2752089"/>
              <a:ext cx="790575" cy="66040"/>
            </a:xfrm>
            <a:custGeom>
              <a:avLst/>
              <a:gdLst/>
              <a:ahLst/>
              <a:cxnLst/>
              <a:rect l="l" t="t" r="r" b="b"/>
              <a:pathLst>
                <a:path w="790575" h="66039">
                  <a:moveTo>
                    <a:pt x="790206" y="0"/>
                  </a:moveTo>
                  <a:lnTo>
                    <a:pt x="785888" y="0"/>
                  </a:lnTo>
                  <a:lnTo>
                    <a:pt x="785888" y="5080"/>
                  </a:lnTo>
                  <a:lnTo>
                    <a:pt x="785888" y="60960"/>
                  </a:lnTo>
                  <a:lnTo>
                    <a:pt x="4318" y="60960"/>
                  </a:lnTo>
                  <a:lnTo>
                    <a:pt x="4318" y="5080"/>
                  </a:lnTo>
                  <a:lnTo>
                    <a:pt x="785888" y="5080"/>
                  </a:lnTo>
                  <a:lnTo>
                    <a:pt x="785888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0960"/>
                  </a:lnTo>
                  <a:lnTo>
                    <a:pt x="0" y="66040"/>
                  </a:lnTo>
                  <a:lnTo>
                    <a:pt x="2159" y="66040"/>
                  </a:lnTo>
                  <a:lnTo>
                    <a:pt x="790206" y="66040"/>
                  </a:lnTo>
                  <a:lnTo>
                    <a:pt x="790206" y="63500"/>
                  </a:lnTo>
                  <a:lnTo>
                    <a:pt x="790206" y="60960"/>
                  </a:lnTo>
                  <a:lnTo>
                    <a:pt x="790206" y="5080"/>
                  </a:lnTo>
                  <a:lnTo>
                    <a:pt x="7902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114290" y="3792702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89">
                  <a:moveTo>
                    <a:pt x="21488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114290" y="3790543"/>
              <a:ext cx="21590" cy="4445"/>
            </a:xfrm>
            <a:custGeom>
              <a:avLst/>
              <a:gdLst/>
              <a:ahLst/>
              <a:cxnLst/>
              <a:rect l="l" t="t" r="r" b="b"/>
              <a:pathLst>
                <a:path w="21589" h="4445">
                  <a:moveTo>
                    <a:pt x="21488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1488" y="4317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380113" y="3738638"/>
              <a:ext cx="46355" cy="45085"/>
            </a:xfrm>
            <a:custGeom>
              <a:avLst/>
              <a:gdLst/>
              <a:ahLst/>
              <a:cxnLst/>
              <a:rect l="l" t="t" r="r" b="b"/>
              <a:pathLst>
                <a:path w="46354" h="45085">
                  <a:moveTo>
                    <a:pt x="39611" y="0"/>
                  </a:moveTo>
                  <a:lnTo>
                    <a:pt x="6591" y="0"/>
                  </a:lnTo>
                  <a:lnTo>
                    <a:pt x="0" y="4940"/>
                  </a:lnTo>
                  <a:lnTo>
                    <a:pt x="0" y="44577"/>
                  </a:lnTo>
                  <a:lnTo>
                    <a:pt x="46215" y="44577"/>
                  </a:lnTo>
                  <a:lnTo>
                    <a:pt x="46215" y="6604"/>
                  </a:lnTo>
                  <a:lnTo>
                    <a:pt x="39611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378526" y="3737050"/>
              <a:ext cx="274320" cy="57785"/>
            </a:xfrm>
            <a:custGeom>
              <a:avLst/>
              <a:gdLst/>
              <a:ahLst/>
              <a:cxnLst/>
              <a:rect l="l" t="t" r="r" b="b"/>
              <a:pathLst>
                <a:path w="274320" h="57785">
                  <a:moveTo>
                    <a:pt x="32893" y="13563"/>
                  </a:moveTo>
                  <a:lnTo>
                    <a:pt x="32385" y="13068"/>
                  </a:lnTo>
                  <a:lnTo>
                    <a:pt x="29210" y="9893"/>
                  </a:lnTo>
                  <a:lnTo>
                    <a:pt x="20167" y="9906"/>
                  </a:lnTo>
                  <a:lnTo>
                    <a:pt x="16510" y="13563"/>
                  </a:lnTo>
                  <a:lnTo>
                    <a:pt x="16510" y="22618"/>
                  </a:lnTo>
                  <a:lnTo>
                    <a:pt x="20167" y="26276"/>
                  </a:lnTo>
                  <a:lnTo>
                    <a:pt x="29210" y="26276"/>
                  </a:lnTo>
                  <a:lnTo>
                    <a:pt x="32385" y="23101"/>
                  </a:lnTo>
                  <a:lnTo>
                    <a:pt x="32880" y="22618"/>
                  </a:lnTo>
                  <a:lnTo>
                    <a:pt x="32893" y="13563"/>
                  </a:lnTo>
                  <a:close/>
                </a:path>
                <a:path w="274320" h="57785">
                  <a:moveTo>
                    <a:pt x="49390" y="7531"/>
                  </a:moveTo>
                  <a:lnTo>
                    <a:pt x="46215" y="4356"/>
                  </a:lnTo>
                  <a:lnTo>
                    <a:pt x="46215" y="8839"/>
                  </a:lnTo>
                  <a:lnTo>
                    <a:pt x="46215" y="44577"/>
                  </a:lnTo>
                  <a:lnTo>
                    <a:pt x="3175" y="44577"/>
                  </a:lnTo>
                  <a:lnTo>
                    <a:pt x="3175" y="7315"/>
                  </a:lnTo>
                  <a:lnTo>
                    <a:pt x="8712" y="3175"/>
                  </a:lnTo>
                  <a:lnTo>
                    <a:pt x="40538" y="3175"/>
                  </a:lnTo>
                  <a:lnTo>
                    <a:pt x="46215" y="8839"/>
                  </a:lnTo>
                  <a:lnTo>
                    <a:pt x="46215" y="4356"/>
                  </a:lnTo>
                  <a:lnTo>
                    <a:pt x="45034" y="3175"/>
                  </a:lnTo>
                  <a:lnTo>
                    <a:pt x="41859" y="0"/>
                  </a:lnTo>
                  <a:lnTo>
                    <a:pt x="7658" y="0"/>
                  </a:lnTo>
                  <a:lnTo>
                    <a:pt x="0" y="5727"/>
                  </a:lnTo>
                  <a:lnTo>
                    <a:pt x="0" y="47752"/>
                  </a:lnTo>
                  <a:lnTo>
                    <a:pt x="49390" y="47752"/>
                  </a:lnTo>
                  <a:lnTo>
                    <a:pt x="49390" y="46164"/>
                  </a:lnTo>
                  <a:lnTo>
                    <a:pt x="49390" y="44577"/>
                  </a:lnTo>
                  <a:lnTo>
                    <a:pt x="49390" y="7531"/>
                  </a:lnTo>
                  <a:close/>
                </a:path>
                <a:path w="274320" h="57785">
                  <a:moveTo>
                    <a:pt x="248805" y="40652"/>
                  </a:moveTo>
                  <a:lnTo>
                    <a:pt x="248005" y="39598"/>
                  </a:lnTo>
                  <a:lnTo>
                    <a:pt x="247053" y="38811"/>
                  </a:lnTo>
                  <a:lnTo>
                    <a:pt x="245643" y="37706"/>
                  </a:lnTo>
                  <a:lnTo>
                    <a:pt x="245643" y="42024"/>
                  </a:lnTo>
                  <a:lnTo>
                    <a:pt x="245033" y="42773"/>
                  </a:lnTo>
                  <a:lnTo>
                    <a:pt x="206794" y="49758"/>
                  </a:lnTo>
                  <a:lnTo>
                    <a:pt x="211836" y="49301"/>
                  </a:lnTo>
                  <a:lnTo>
                    <a:pt x="217982" y="48437"/>
                  </a:lnTo>
                  <a:lnTo>
                    <a:pt x="231279" y="41897"/>
                  </a:lnTo>
                  <a:lnTo>
                    <a:pt x="231241" y="40817"/>
                  </a:lnTo>
                  <a:lnTo>
                    <a:pt x="230606" y="39992"/>
                  </a:lnTo>
                  <a:lnTo>
                    <a:pt x="228130" y="38036"/>
                  </a:lnTo>
                  <a:lnTo>
                    <a:pt x="228130" y="41897"/>
                  </a:lnTo>
                  <a:lnTo>
                    <a:pt x="228130" y="42138"/>
                  </a:lnTo>
                  <a:lnTo>
                    <a:pt x="226860" y="42989"/>
                  </a:lnTo>
                  <a:lnTo>
                    <a:pt x="188785" y="47307"/>
                  </a:lnTo>
                  <a:lnTo>
                    <a:pt x="180594" y="47167"/>
                  </a:lnTo>
                  <a:lnTo>
                    <a:pt x="149682" y="42138"/>
                  </a:lnTo>
                  <a:lnTo>
                    <a:pt x="149491" y="41948"/>
                  </a:lnTo>
                  <a:lnTo>
                    <a:pt x="149453" y="42138"/>
                  </a:lnTo>
                  <a:lnTo>
                    <a:pt x="149453" y="41897"/>
                  </a:lnTo>
                  <a:lnTo>
                    <a:pt x="188785" y="36728"/>
                  </a:lnTo>
                  <a:lnTo>
                    <a:pt x="196977" y="36868"/>
                  </a:lnTo>
                  <a:lnTo>
                    <a:pt x="228079" y="42100"/>
                  </a:lnTo>
                  <a:lnTo>
                    <a:pt x="228130" y="41897"/>
                  </a:lnTo>
                  <a:lnTo>
                    <a:pt x="228130" y="38036"/>
                  </a:lnTo>
                  <a:lnTo>
                    <a:pt x="227317" y="37388"/>
                  </a:lnTo>
                  <a:lnTo>
                    <a:pt x="224536" y="36728"/>
                  </a:lnTo>
                  <a:lnTo>
                    <a:pt x="222237" y="36182"/>
                  </a:lnTo>
                  <a:lnTo>
                    <a:pt x="215023" y="35128"/>
                  </a:lnTo>
                  <a:lnTo>
                    <a:pt x="209296" y="34467"/>
                  </a:lnTo>
                  <a:lnTo>
                    <a:pt x="207924" y="34366"/>
                  </a:lnTo>
                  <a:lnTo>
                    <a:pt x="211416" y="34544"/>
                  </a:lnTo>
                  <a:lnTo>
                    <a:pt x="245643" y="42024"/>
                  </a:lnTo>
                  <a:lnTo>
                    <a:pt x="245643" y="37706"/>
                  </a:lnTo>
                  <a:lnTo>
                    <a:pt x="243662" y="36131"/>
                  </a:lnTo>
                  <a:lnTo>
                    <a:pt x="236423" y="34328"/>
                  </a:lnTo>
                  <a:lnTo>
                    <a:pt x="232524" y="33769"/>
                  </a:lnTo>
                  <a:lnTo>
                    <a:pt x="226174" y="32854"/>
                  </a:lnTo>
                  <a:lnTo>
                    <a:pt x="218020" y="31915"/>
                  </a:lnTo>
                  <a:lnTo>
                    <a:pt x="208978" y="31203"/>
                  </a:lnTo>
                  <a:lnTo>
                    <a:pt x="199174" y="30759"/>
                  </a:lnTo>
                  <a:lnTo>
                    <a:pt x="188785" y="30594"/>
                  </a:lnTo>
                  <a:lnTo>
                    <a:pt x="176949" y="30797"/>
                  </a:lnTo>
                  <a:lnTo>
                    <a:pt x="170776" y="31127"/>
                  </a:lnTo>
                  <a:lnTo>
                    <a:pt x="170776" y="34277"/>
                  </a:lnTo>
                  <a:lnTo>
                    <a:pt x="165735" y="34734"/>
                  </a:lnTo>
                  <a:lnTo>
                    <a:pt x="146329" y="40817"/>
                  </a:lnTo>
                  <a:lnTo>
                    <a:pt x="146329" y="43218"/>
                  </a:lnTo>
                  <a:lnTo>
                    <a:pt x="169659" y="49682"/>
                  </a:lnTo>
                  <a:lnTo>
                    <a:pt x="166141" y="49491"/>
                  </a:lnTo>
                  <a:lnTo>
                    <a:pt x="131940" y="42024"/>
                  </a:lnTo>
                  <a:lnTo>
                    <a:pt x="132549" y="41262"/>
                  </a:lnTo>
                  <a:lnTo>
                    <a:pt x="170776" y="34277"/>
                  </a:lnTo>
                  <a:lnTo>
                    <a:pt x="170776" y="31127"/>
                  </a:lnTo>
                  <a:lnTo>
                    <a:pt x="132791" y="37350"/>
                  </a:lnTo>
                  <a:lnTo>
                    <a:pt x="128778" y="40652"/>
                  </a:lnTo>
                  <a:lnTo>
                    <a:pt x="128778" y="43383"/>
                  </a:lnTo>
                  <a:lnTo>
                    <a:pt x="168592" y="52844"/>
                  </a:lnTo>
                  <a:lnTo>
                    <a:pt x="188785" y="53428"/>
                  </a:lnTo>
                  <a:lnTo>
                    <a:pt x="200609" y="53238"/>
                  </a:lnTo>
                  <a:lnTo>
                    <a:pt x="211645" y="52654"/>
                  </a:lnTo>
                  <a:lnTo>
                    <a:pt x="221640" y="51752"/>
                  </a:lnTo>
                  <a:lnTo>
                    <a:pt x="230378" y="50533"/>
                  </a:lnTo>
                  <a:lnTo>
                    <a:pt x="232029" y="50253"/>
                  </a:lnTo>
                  <a:lnTo>
                    <a:pt x="235724" y="49631"/>
                  </a:lnTo>
                  <a:lnTo>
                    <a:pt x="248805" y="43383"/>
                  </a:lnTo>
                  <a:lnTo>
                    <a:pt x="248805" y="40652"/>
                  </a:lnTo>
                  <a:close/>
                </a:path>
                <a:path w="274320" h="57785">
                  <a:moveTo>
                    <a:pt x="273837" y="40360"/>
                  </a:moveTo>
                  <a:lnTo>
                    <a:pt x="272872" y="39027"/>
                  </a:lnTo>
                  <a:lnTo>
                    <a:pt x="271576" y="37960"/>
                  </a:lnTo>
                  <a:lnTo>
                    <a:pt x="270878" y="37566"/>
                  </a:lnTo>
                  <a:lnTo>
                    <a:pt x="270878" y="41503"/>
                  </a:lnTo>
                  <a:lnTo>
                    <a:pt x="270675" y="42024"/>
                  </a:lnTo>
                  <a:lnTo>
                    <a:pt x="213525" y="53848"/>
                  </a:lnTo>
                  <a:lnTo>
                    <a:pt x="188785" y="54470"/>
                  </a:lnTo>
                  <a:lnTo>
                    <a:pt x="172008" y="54190"/>
                  </a:lnTo>
                  <a:lnTo>
                    <a:pt x="130022" y="50380"/>
                  </a:lnTo>
                  <a:lnTo>
                    <a:pt x="112458" y="46012"/>
                  </a:lnTo>
                  <a:lnTo>
                    <a:pt x="108305" y="44437"/>
                  </a:lnTo>
                  <a:lnTo>
                    <a:pt x="106705" y="42545"/>
                  </a:lnTo>
                  <a:lnTo>
                    <a:pt x="106908" y="42024"/>
                  </a:lnTo>
                  <a:lnTo>
                    <a:pt x="106705" y="41503"/>
                  </a:lnTo>
                  <a:lnTo>
                    <a:pt x="164033" y="30200"/>
                  </a:lnTo>
                  <a:lnTo>
                    <a:pt x="188785" y="29565"/>
                  </a:lnTo>
                  <a:lnTo>
                    <a:pt x="205549" y="29857"/>
                  </a:lnTo>
                  <a:lnTo>
                    <a:pt x="247548" y="33655"/>
                  </a:lnTo>
                  <a:lnTo>
                    <a:pt x="265125" y="38036"/>
                  </a:lnTo>
                  <a:lnTo>
                    <a:pt x="269278" y="39598"/>
                  </a:lnTo>
                  <a:lnTo>
                    <a:pt x="270878" y="41503"/>
                  </a:lnTo>
                  <a:lnTo>
                    <a:pt x="270878" y="37566"/>
                  </a:lnTo>
                  <a:lnTo>
                    <a:pt x="241668" y="29565"/>
                  </a:lnTo>
                  <a:lnTo>
                    <a:pt x="230492" y="28270"/>
                  </a:lnTo>
                  <a:lnTo>
                    <a:pt x="217589" y="27254"/>
                  </a:lnTo>
                  <a:lnTo>
                    <a:pt x="203606" y="26619"/>
                  </a:lnTo>
                  <a:lnTo>
                    <a:pt x="188785" y="26390"/>
                  </a:lnTo>
                  <a:lnTo>
                    <a:pt x="171907" y="26682"/>
                  </a:lnTo>
                  <a:lnTo>
                    <a:pt x="129501" y="30530"/>
                  </a:lnTo>
                  <a:lnTo>
                    <a:pt x="103746" y="40360"/>
                  </a:lnTo>
                  <a:lnTo>
                    <a:pt x="103746" y="43675"/>
                  </a:lnTo>
                  <a:lnTo>
                    <a:pt x="147066" y="55778"/>
                  </a:lnTo>
                  <a:lnTo>
                    <a:pt x="188785" y="57645"/>
                  </a:lnTo>
                  <a:lnTo>
                    <a:pt x="205663" y="57365"/>
                  </a:lnTo>
                  <a:lnTo>
                    <a:pt x="221386" y="56540"/>
                  </a:lnTo>
                  <a:lnTo>
                    <a:pt x="235635" y="55245"/>
                  </a:lnTo>
                  <a:lnTo>
                    <a:pt x="241134" y="54470"/>
                  </a:lnTo>
                  <a:lnTo>
                    <a:pt x="248081" y="53505"/>
                  </a:lnTo>
                  <a:lnTo>
                    <a:pt x="273837" y="43675"/>
                  </a:lnTo>
                  <a:lnTo>
                    <a:pt x="273837" y="403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002847" y="1993925"/>
              <a:ext cx="822325" cy="31115"/>
            </a:xfrm>
            <a:custGeom>
              <a:avLst/>
              <a:gdLst/>
              <a:ahLst/>
              <a:cxnLst/>
              <a:rect l="l" t="t" r="r" b="b"/>
              <a:pathLst>
                <a:path w="822325" h="31114">
                  <a:moveTo>
                    <a:pt x="822198" y="0"/>
                  </a:moveTo>
                  <a:lnTo>
                    <a:pt x="0" y="0"/>
                  </a:lnTo>
                  <a:lnTo>
                    <a:pt x="0" y="30962"/>
                  </a:lnTo>
                  <a:lnTo>
                    <a:pt x="822198" y="30962"/>
                  </a:lnTo>
                  <a:lnTo>
                    <a:pt x="822198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000688" y="1991359"/>
              <a:ext cx="826769" cy="35560"/>
            </a:xfrm>
            <a:custGeom>
              <a:avLst/>
              <a:gdLst/>
              <a:ahLst/>
              <a:cxnLst/>
              <a:rect l="l" t="t" r="r" b="b"/>
              <a:pathLst>
                <a:path w="826770" h="35560">
                  <a:moveTo>
                    <a:pt x="826516" y="0"/>
                  </a:moveTo>
                  <a:lnTo>
                    <a:pt x="822198" y="0"/>
                  </a:lnTo>
                  <a:lnTo>
                    <a:pt x="822198" y="5080"/>
                  </a:lnTo>
                  <a:lnTo>
                    <a:pt x="822198" y="31750"/>
                  </a:lnTo>
                  <a:lnTo>
                    <a:pt x="4318" y="31750"/>
                  </a:lnTo>
                  <a:lnTo>
                    <a:pt x="4318" y="5080"/>
                  </a:lnTo>
                  <a:lnTo>
                    <a:pt x="822198" y="5080"/>
                  </a:lnTo>
                  <a:lnTo>
                    <a:pt x="822198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1750"/>
                  </a:lnTo>
                  <a:lnTo>
                    <a:pt x="0" y="33020"/>
                  </a:lnTo>
                  <a:lnTo>
                    <a:pt x="0" y="35560"/>
                  </a:lnTo>
                  <a:lnTo>
                    <a:pt x="826516" y="35560"/>
                  </a:lnTo>
                  <a:lnTo>
                    <a:pt x="826516" y="5080"/>
                  </a:lnTo>
                  <a:lnTo>
                    <a:pt x="8265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103545" y="3805504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519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103545" y="3803345"/>
              <a:ext cx="42545" cy="4445"/>
            </a:xfrm>
            <a:custGeom>
              <a:avLst/>
              <a:gdLst/>
              <a:ahLst/>
              <a:cxnLst/>
              <a:rect l="l" t="t" r="r" b="b"/>
              <a:pathLst>
                <a:path w="42545" h="4445">
                  <a:moveTo>
                    <a:pt x="42519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2519" y="4317"/>
                  </a:lnTo>
                  <a:lnTo>
                    <a:pt x="42519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114709" y="3789807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89">
                  <a:moveTo>
                    <a:pt x="21043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114709" y="3787648"/>
              <a:ext cx="21590" cy="4445"/>
            </a:xfrm>
            <a:custGeom>
              <a:avLst/>
              <a:gdLst/>
              <a:ahLst/>
              <a:cxnLst/>
              <a:rect l="l" t="t" r="r" b="b"/>
              <a:pathLst>
                <a:path w="21589" h="4445">
                  <a:moveTo>
                    <a:pt x="21043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1043" y="43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281917" y="2290330"/>
              <a:ext cx="74295" cy="183515"/>
            </a:xfrm>
            <a:custGeom>
              <a:avLst/>
              <a:gdLst/>
              <a:ahLst/>
              <a:cxnLst/>
              <a:rect l="l" t="t" r="r" b="b"/>
              <a:pathLst>
                <a:path w="74295" h="183514">
                  <a:moveTo>
                    <a:pt x="36575" y="0"/>
                  </a:moveTo>
                  <a:lnTo>
                    <a:pt x="0" y="36347"/>
                  </a:lnTo>
                  <a:lnTo>
                    <a:pt x="457" y="40004"/>
                  </a:lnTo>
                  <a:lnTo>
                    <a:pt x="1943" y="41948"/>
                  </a:lnTo>
                  <a:lnTo>
                    <a:pt x="5404" y="45839"/>
                  </a:lnTo>
                  <a:lnTo>
                    <a:pt x="11715" y="52849"/>
                  </a:lnTo>
                  <a:lnTo>
                    <a:pt x="18112" y="60352"/>
                  </a:lnTo>
                  <a:lnTo>
                    <a:pt x="21831" y="65722"/>
                  </a:lnTo>
                  <a:lnTo>
                    <a:pt x="23888" y="70294"/>
                  </a:lnTo>
                  <a:lnTo>
                    <a:pt x="24917" y="74637"/>
                  </a:lnTo>
                  <a:lnTo>
                    <a:pt x="24917" y="183451"/>
                  </a:lnTo>
                  <a:lnTo>
                    <a:pt x="73151" y="182879"/>
                  </a:lnTo>
                  <a:lnTo>
                    <a:pt x="73037" y="81838"/>
                  </a:lnTo>
                  <a:lnTo>
                    <a:pt x="74295" y="31889"/>
                  </a:lnTo>
                  <a:lnTo>
                    <a:pt x="73952" y="29260"/>
                  </a:lnTo>
                  <a:lnTo>
                    <a:pt x="68694" y="25374"/>
                  </a:lnTo>
                  <a:lnTo>
                    <a:pt x="55664" y="13258"/>
                  </a:lnTo>
                  <a:lnTo>
                    <a:pt x="39890" y="457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278259" y="2290787"/>
              <a:ext cx="79375" cy="182880"/>
            </a:xfrm>
            <a:custGeom>
              <a:avLst/>
              <a:gdLst/>
              <a:ahLst/>
              <a:cxnLst/>
              <a:rect l="l" t="t" r="r" b="b"/>
              <a:pathLst>
                <a:path w="79375" h="182880">
                  <a:moveTo>
                    <a:pt x="42062" y="0"/>
                  </a:moveTo>
                  <a:lnTo>
                    <a:pt x="37376" y="457"/>
                  </a:lnTo>
                  <a:lnTo>
                    <a:pt x="4572" y="34290"/>
                  </a:lnTo>
                  <a:lnTo>
                    <a:pt x="0" y="37604"/>
                  </a:lnTo>
                  <a:lnTo>
                    <a:pt x="1485" y="39547"/>
                  </a:lnTo>
                  <a:lnTo>
                    <a:pt x="5907" y="43992"/>
                  </a:lnTo>
                  <a:lnTo>
                    <a:pt x="14230" y="52220"/>
                  </a:lnTo>
                  <a:lnTo>
                    <a:pt x="22638" y="60941"/>
                  </a:lnTo>
                  <a:lnTo>
                    <a:pt x="27317" y="66865"/>
                  </a:lnTo>
                  <a:lnTo>
                    <a:pt x="29260" y="71437"/>
                  </a:lnTo>
                  <a:lnTo>
                    <a:pt x="28575" y="74637"/>
                  </a:lnTo>
                  <a:lnTo>
                    <a:pt x="28575" y="181737"/>
                  </a:lnTo>
                  <a:lnTo>
                    <a:pt x="76809" y="182422"/>
                  </a:lnTo>
                  <a:lnTo>
                    <a:pt x="76892" y="66865"/>
                  </a:lnTo>
                  <a:lnTo>
                    <a:pt x="77266" y="38404"/>
                  </a:lnTo>
                  <a:lnTo>
                    <a:pt x="78752" y="29146"/>
                  </a:lnTo>
                  <a:lnTo>
                    <a:pt x="73494" y="25260"/>
                  </a:lnTo>
                  <a:lnTo>
                    <a:pt x="59321" y="13258"/>
                  </a:lnTo>
                  <a:lnTo>
                    <a:pt x="42062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277381" y="2288501"/>
              <a:ext cx="81280" cy="185420"/>
            </a:xfrm>
            <a:custGeom>
              <a:avLst/>
              <a:gdLst/>
              <a:ahLst/>
              <a:cxnLst/>
              <a:rect l="l" t="t" r="r" b="b"/>
              <a:pathLst>
                <a:path w="81279" h="185419">
                  <a:moveTo>
                    <a:pt x="63479" y="15544"/>
                  </a:moveTo>
                  <a:lnTo>
                    <a:pt x="60200" y="15544"/>
                  </a:lnTo>
                  <a:lnTo>
                    <a:pt x="58828" y="17259"/>
                  </a:lnTo>
                  <a:lnTo>
                    <a:pt x="72887" y="29146"/>
                  </a:lnTo>
                  <a:lnTo>
                    <a:pt x="75630" y="31203"/>
                  </a:lnTo>
                  <a:lnTo>
                    <a:pt x="75859" y="31432"/>
                  </a:lnTo>
                  <a:lnTo>
                    <a:pt x="76087" y="32003"/>
                  </a:lnTo>
                  <a:lnTo>
                    <a:pt x="76224" y="32689"/>
                  </a:lnTo>
                  <a:lnTo>
                    <a:pt x="76347" y="38290"/>
                  </a:lnTo>
                  <a:lnTo>
                    <a:pt x="75973" y="40347"/>
                  </a:lnTo>
                  <a:lnTo>
                    <a:pt x="75631" y="66522"/>
                  </a:lnTo>
                  <a:lnTo>
                    <a:pt x="75516" y="184937"/>
                  </a:lnTo>
                  <a:lnTo>
                    <a:pt x="79859" y="184594"/>
                  </a:lnTo>
                  <a:lnTo>
                    <a:pt x="79976" y="66522"/>
                  </a:lnTo>
                  <a:lnTo>
                    <a:pt x="80303" y="41719"/>
                  </a:lnTo>
                  <a:lnTo>
                    <a:pt x="80202" y="41033"/>
                  </a:lnTo>
                  <a:lnTo>
                    <a:pt x="78145" y="40690"/>
                  </a:lnTo>
                  <a:lnTo>
                    <a:pt x="80242" y="40690"/>
                  </a:lnTo>
                  <a:lnTo>
                    <a:pt x="80600" y="38633"/>
                  </a:lnTo>
                  <a:lnTo>
                    <a:pt x="80659" y="32689"/>
                  </a:lnTo>
                  <a:lnTo>
                    <a:pt x="79973" y="30175"/>
                  </a:lnTo>
                  <a:lnTo>
                    <a:pt x="79516" y="28803"/>
                  </a:lnTo>
                  <a:lnTo>
                    <a:pt x="72887" y="23431"/>
                  </a:lnTo>
                  <a:lnTo>
                    <a:pt x="69001" y="20116"/>
                  </a:lnTo>
                  <a:lnTo>
                    <a:pt x="65114" y="16916"/>
                  </a:lnTo>
                  <a:lnTo>
                    <a:pt x="63479" y="15544"/>
                  </a:lnTo>
                  <a:close/>
                </a:path>
                <a:path w="81279" h="185419">
                  <a:moveTo>
                    <a:pt x="4155" y="34892"/>
                  </a:moveTo>
                  <a:lnTo>
                    <a:pt x="2249" y="36461"/>
                  </a:lnTo>
                  <a:lnTo>
                    <a:pt x="1335" y="37490"/>
                  </a:lnTo>
                  <a:lnTo>
                    <a:pt x="78" y="38747"/>
                  </a:lnTo>
                  <a:lnTo>
                    <a:pt x="13794" y="56121"/>
                  </a:lnTo>
                  <a:lnTo>
                    <a:pt x="18023" y="60464"/>
                  </a:lnTo>
                  <a:lnTo>
                    <a:pt x="20080" y="62636"/>
                  </a:lnTo>
                  <a:lnTo>
                    <a:pt x="22023" y="64808"/>
                  </a:lnTo>
                  <a:lnTo>
                    <a:pt x="23509" y="66522"/>
                  </a:lnTo>
                  <a:lnTo>
                    <a:pt x="24995" y="68122"/>
                  </a:lnTo>
                  <a:lnTo>
                    <a:pt x="26024" y="69608"/>
                  </a:lnTo>
                  <a:lnTo>
                    <a:pt x="26138" y="69951"/>
                  </a:lnTo>
                  <a:lnTo>
                    <a:pt x="27167" y="72351"/>
                  </a:lnTo>
                  <a:lnTo>
                    <a:pt x="27281" y="184023"/>
                  </a:lnTo>
                  <a:lnTo>
                    <a:pt x="31625" y="184023"/>
                  </a:lnTo>
                  <a:lnTo>
                    <a:pt x="31739" y="73952"/>
                  </a:lnTo>
                  <a:lnTo>
                    <a:pt x="31510" y="71323"/>
                  </a:lnTo>
                  <a:lnTo>
                    <a:pt x="16423" y="52806"/>
                  </a:lnTo>
                  <a:lnTo>
                    <a:pt x="6707" y="43091"/>
                  </a:lnTo>
                  <a:lnTo>
                    <a:pt x="5221" y="41719"/>
                  </a:lnTo>
                  <a:lnTo>
                    <a:pt x="4494" y="40919"/>
                  </a:lnTo>
                  <a:lnTo>
                    <a:pt x="3507" y="40919"/>
                  </a:lnTo>
                  <a:lnTo>
                    <a:pt x="4078" y="40462"/>
                  </a:lnTo>
                  <a:lnTo>
                    <a:pt x="4666" y="40462"/>
                  </a:lnTo>
                  <a:lnTo>
                    <a:pt x="5564" y="39319"/>
                  </a:lnTo>
                  <a:lnTo>
                    <a:pt x="6364" y="38633"/>
                  </a:lnTo>
                  <a:lnTo>
                    <a:pt x="6707" y="38404"/>
                  </a:lnTo>
                  <a:lnTo>
                    <a:pt x="8480" y="36575"/>
                  </a:lnTo>
                  <a:lnTo>
                    <a:pt x="5450" y="36575"/>
                  </a:lnTo>
                  <a:lnTo>
                    <a:pt x="3964" y="35090"/>
                  </a:lnTo>
                  <a:lnTo>
                    <a:pt x="4155" y="34892"/>
                  </a:lnTo>
                  <a:close/>
                </a:path>
                <a:path w="81279" h="185419">
                  <a:moveTo>
                    <a:pt x="80242" y="40690"/>
                  </a:moveTo>
                  <a:lnTo>
                    <a:pt x="78145" y="40690"/>
                  </a:lnTo>
                  <a:lnTo>
                    <a:pt x="80202" y="41033"/>
                  </a:lnTo>
                  <a:lnTo>
                    <a:pt x="80242" y="40690"/>
                  </a:lnTo>
                  <a:close/>
                </a:path>
                <a:path w="81279" h="185419">
                  <a:moveTo>
                    <a:pt x="80316" y="40690"/>
                  </a:moveTo>
                  <a:lnTo>
                    <a:pt x="80202" y="41033"/>
                  </a:lnTo>
                  <a:lnTo>
                    <a:pt x="80316" y="40690"/>
                  </a:lnTo>
                  <a:close/>
                </a:path>
                <a:path w="81279" h="185419">
                  <a:moveTo>
                    <a:pt x="4078" y="40462"/>
                  </a:moveTo>
                  <a:lnTo>
                    <a:pt x="3507" y="40919"/>
                  </a:lnTo>
                  <a:lnTo>
                    <a:pt x="4193" y="40919"/>
                  </a:lnTo>
                  <a:lnTo>
                    <a:pt x="4078" y="40462"/>
                  </a:lnTo>
                  <a:close/>
                </a:path>
                <a:path w="81279" h="185419">
                  <a:moveTo>
                    <a:pt x="4078" y="40462"/>
                  </a:moveTo>
                  <a:lnTo>
                    <a:pt x="4193" y="40919"/>
                  </a:lnTo>
                  <a:lnTo>
                    <a:pt x="4286" y="40690"/>
                  </a:lnTo>
                  <a:lnTo>
                    <a:pt x="4078" y="40462"/>
                  </a:lnTo>
                  <a:close/>
                </a:path>
                <a:path w="81279" h="185419">
                  <a:moveTo>
                    <a:pt x="4394" y="40809"/>
                  </a:moveTo>
                  <a:close/>
                </a:path>
                <a:path w="81279" h="185419">
                  <a:moveTo>
                    <a:pt x="4666" y="40462"/>
                  </a:moveTo>
                  <a:lnTo>
                    <a:pt x="4078" y="40462"/>
                  </a:lnTo>
                  <a:lnTo>
                    <a:pt x="4394" y="40809"/>
                  </a:lnTo>
                  <a:lnTo>
                    <a:pt x="4666" y="40462"/>
                  </a:lnTo>
                  <a:close/>
                </a:path>
                <a:path w="81279" h="185419">
                  <a:moveTo>
                    <a:pt x="4193" y="34861"/>
                  </a:moveTo>
                  <a:lnTo>
                    <a:pt x="3964" y="35090"/>
                  </a:lnTo>
                  <a:lnTo>
                    <a:pt x="5450" y="36575"/>
                  </a:lnTo>
                  <a:lnTo>
                    <a:pt x="4193" y="34861"/>
                  </a:lnTo>
                  <a:close/>
                </a:path>
                <a:path w="81279" h="185419">
                  <a:moveTo>
                    <a:pt x="10142" y="34861"/>
                  </a:moveTo>
                  <a:lnTo>
                    <a:pt x="4193" y="34861"/>
                  </a:lnTo>
                  <a:lnTo>
                    <a:pt x="5450" y="36575"/>
                  </a:lnTo>
                  <a:lnTo>
                    <a:pt x="8480" y="36575"/>
                  </a:lnTo>
                  <a:lnTo>
                    <a:pt x="10142" y="34861"/>
                  </a:lnTo>
                  <a:close/>
                </a:path>
                <a:path w="81279" h="185419">
                  <a:moveTo>
                    <a:pt x="43512" y="0"/>
                  </a:moveTo>
                  <a:lnTo>
                    <a:pt x="38025" y="685"/>
                  </a:lnTo>
                  <a:lnTo>
                    <a:pt x="37225" y="685"/>
                  </a:lnTo>
                  <a:lnTo>
                    <a:pt x="4155" y="34892"/>
                  </a:lnTo>
                  <a:lnTo>
                    <a:pt x="10142" y="34861"/>
                  </a:lnTo>
                  <a:lnTo>
                    <a:pt x="39283" y="4800"/>
                  </a:lnTo>
                  <a:lnTo>
                    <a:pt x="42254" y="4457"/>
                  </a:lnTo>
                  <a:lnTo>
                    <a:pt x="49248" y="4457"/>
                  </a:lnTo>
                  <a:lnTo>
                    <a:pt x="43512" y="0"/>
                  </a:lnTo>
                  <a:close/>
                </a:path>
                <a:path w="81279" h="185419">
                  <a:moveTo>
                    <a:pt x="58759" y="17206"/>
                  </a:moveTo>
                  <a:close/>
                </a:path>
                <a:path w="81279" h="185419">
                  <a:moveTo>
                    <a:pt x="60200" y="15544"/>
                  </a:moveTo>
                  <a:lnTo>
                    <a:pt x="58759" y="17206"/>
                  </a:lnTo>
                  <a:lnTo>
                    <a:pt x="60200" y="15544"/>
                  </a:lnTo>
                  <a:close/>
                </a:path>
                <a:path w="81279" h="185419">
                  <a:moveTo>
                    <a:pt x="49248" y="4457"/>
                  </a:moveTo>
                  <a:lnTo>
                    <a:pt x="42254" y="4457"/>
                  </a:lnTo>
                  <a:lnTo>
                    <a:pt x="58759" y="17206"/>
                  </a:lnTo>
                  <a:lnTo>
                    <a:pt x="60200" y="15544"/>
                  </a:lnTo>
                  <a:lnTo>
                    <a:pt x="63479" y="15544"/>
                  </a:lnTo>
                  <a:lnTo>
                    <a:pt x="61571" y="13944"/>
                  </a:lnTo>
                  <a:lnTo>
                    <a:pt x="49248" y="4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290528" y="2299588"/>
              <a:ext cx="41275" cy="41910"/>
            </a:xfrm>
            <a:custGeom>
              <a:avLst/>
              <a:gdLst/>
              <a:ahLst/>
              <a:cxnLst/>
              <a:rect l="l" t="t" r="r" b="b"/>
              <a:pathLst>
                <a:path w="41275" h="41910">
                  <a:moveTo>
                    <a:pt x="40767" y="3022"/>
                  </a:moveTo>
                  <a:lnTo>
                    <a:pt x="39230" y="1511"/>
                  </a:lnTo>
                  <a:lnTo>
                    <a:pt x="37693" y="0"/>
                  </a:lnTo>
                  <a:lnTo>
                    <a:pt x="0" y="38354"/>
                  </a:lnTo>
                  <a:lnTo>
                    <a:pt x="1536" y="39878"/>
                  </a:lnTo>
                  <a:lnTo>
                    <a:pt x="3073" y="41389"/>
                  </a:lnTo>
                  <a:lnTo>
                    <a:pt x="40767" y="3022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292598" y="2301900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303" y="0"/>
                  </a:moveTo>
                  <a:lnTo>
                    <a:pt x="0" y="38608"/>
                  </a:lnTo>
                  <a:lnTo>
                    <a:pt x="3060" y="41643"/>
                  </a:lnTo>
                  <a:lnTo>
                    <a:pt x="41376" y="3048"/>
                  </a:lnTo>
                  <a:lnTo>
                    <a:pt x="38303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317731" y="23130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243" y="0"/>
                  </a:moveTo>
                  <a:lnTo>
                    <a:pt x="0" y="0"/>
                  </a:lnTo>
                  <a:lnTo>
                    <a:pt x="0" y="3924"/>
                  </a:lnTo>
                  <a:lnTo>
                    <a:pt x="20675" y="3924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239169" y="2248433"/>
              <a:ext cx="79375" cy="78740"/>
            </a:xfrm>
            <a:custGeom>
              <a:avLst/>
              <a:gdLst/>
              <a:ahLst/>
              <a:cxnLst/>
              <a:rect l="l" t="t" r="r" b="b"/>
              <a:pathLst>
                <a:path w="79375" h="78739">
                  <a:moveTo>
                    <a:pt x="35864" y="0"/>
                  </a:moveTo>
                  <a:lnTo>
                    <a:pt x="0" y="35712"/>
                  </a:lnTo>
                  <a:lnTo>
                    <a:pt x="43967" y="78193"/>
                  </a:lnTo>
                  <a:lnTo>
                    <a:pt x="78790" y="40576"/>
                  </a:lnTo>
                  <a:lnTo>
                    <a:pt x="35864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236083" y="2245423"/>
              <a:ext cx="85090" cy="84455"/>
            </a:xfrm>
            <a:custGeom>
              <a:avLst/>
              <a:gdLst/>
              <a:ahLst/>
              <a:cxnLst/>
              <a:rect l="l" t="t" r="r" b="b"/>
              <a:pathLst>
                <a:path w="85089" h="84455">
                  <a:moveTo>
                    <a:pt x="37426" y="1473"/>
                  </a:moveTo>
                  <a:lnTo>
                    <a:pt x="0" y="38735"/>
                  </a:lnTo>
                  <a:lnTo>
                    <a:pt x="47142" y="84289"/>
                  </a:lnTo>
                  <a:lnTo>
                    <a:pt x="52855" y="78117"/>
                  </a:lnTo>
                  <a:lnTo>
                    <a:pt x="46964" y="78117"/>
                  </a:lnTo>
                  <a:lnTo>
                    <a:pt x="6172" y="38696"/>
                  </a:lnTo>
                  <a:lnTo>
                    <a:pt x="38995" y="6007"/>
                  </a:lnTo>
                  <a:lnTo>
                    <a:pt x="37477" y="4572"/>
                  </a:lnTo>
                  <a:lnTo>
                    <a:pt x="38950" y="3009"/>
                  </a:lnTo>
                  <a:lnTo>
                    <a:pt x="37426" y="1473"/>
                  </a:lnTo>
                  <a:close/>
                </a:path>
                <a:path w="85089" h="84455">
                  <a:moveTo>
                    <a:pt x="38912" y="0"/>
                  </a:moveTo>
                  <a:lnTo>
                    <a:pt x="37426" y="1473"/>
                  </a:lnTo>
                  <a:lnTo>
                    <a:pt x="40474" y="4533"/>
                  </a:lnTo>
                  <a:lnTo>
                    <a:pt x="38995" y="6007"/>
                  </a:lnTo>
                  <a:lnTo>
                    <a:pt x="78841" y="43688"/>
                  </a:lnTo>
                  <a:lnTo>
                    <a:pt x="46964" y="78117"/>
                  </a:lnTo>
                  <a:lnTo>
                    <a:pt x="52855" y="78117"/>
                  </a:lnTo>
                  <a:lnTo>
                    <a:pt x="84912" y="43484"/>
                  </a:lnTo>
                  <a:lnTo>
                    <a:pt x="38912" y="0"/>
                  </a:lnTo>
                  <a:close/>
                </a:path>
                <a:path w="85089" h="84455">
                  <a:moveTo>
                    <a:pt x="38950" y="3009"/>
                  </a:moveTo>
                  <a:lnTo>
                    <a:pt x="37477" y="4572"/>
                  </a:lnTo>
                  <a:lnTo>
                    <a:pt x="38995" y="6007"/>
                  </a:lnTo>
                  <a:lnTo>
                    <a:pt x="40474" y="4533"/>
                  </a:lnTo>
                  <a:lnTo>
                    <a:pt x="38950" y="30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304434" y="2463838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228" y="0"/>
                  </a:moveTo>
                  <a:lnTo>
                    <a:pt x="0" y="228"/>
                  </a:lnTo>
                  <a:lnTo>
                    <a:pt x="0" y="2743"/>
                  </a:lnTo>
                  <a:lnTo>
                    <a:pt x="228" y="274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304434" y="2466580"/>
              <a:ext cx="20320" cy="8890"/>
            </a:xfrm>
            <a:custGeom>
              <a:avLst/>
              <a:gdLst/>
              <a:ahLst/>
              <a:cxnLst/>
              <a:rect l="l" t="t" r="r" b="b"/>
              <a:pathLst>
                <a:path w="20320" h="8889">
                  <a:moveTo>
                    <a:pt x="22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0" y="5257"/>
                  </a:lnTo>
                  <a:lnTo>
                    <a:pt x="228" y="5854"/>
                  </a:lnTo>
                  <a:lnTo>
                    <a:pt x="228" y="4572"/>
                  </a:lnTo>
                  <a:lnTo>
                    <a:pt x="228" y="0"/>
                  </a:lnTo>
                  <a:close/>
                </a:path>
                <a:path w="20320" h="8889">
                  <a:moveTo>
                    <a:pt x="19723" y="6997"/>
                  </a:moveTo>
                  <a:lnTo>
                    <a:pt x="3543" y="7188"/>
                  </a:lnTo>
                  <a:lnTo>
                    <a:pt x="2400" y="7200"/>
                  </a:lnTo>
                  <a:lnTo>
                    <a:pt x="2400" y="5943"/>
                  </a:lnTo>
                  <a:lnTo>
                    <a:pt x="266" y="5943"/>
                  </a:lnTo>
                  <a:lnTo>
                    <a:pt x="762" y="7200"/>
                  </a:lnTo>
                  <a:lnTo>
                    <a:pt x="1028" y="7772"/>
                  </a:lnTo>
                  <a:lnTo>
                    <a:pt x="2971" y="8229"/>
                  </a:lnTo>
                  <a:lnTo>
                    <a:pt x="3200" y="8343"/>
                  </a:lnTo>
                  <a:lnTo>
                    <a:pt x="3543" y="8343"/>
                  </a:lnTo>
                  <a:lnTo>
                    <a:pt x="17030" y="8343"/>
                  </a:lnTo>
                  <a:lnTo>
                    <a:pt x="19723" y="69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306834" y="247252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69">
                  <a:moveTo>
                    <a:pt x="0" y="0"/>
                  </a:moveTo>
                  <a:lnTo>
                    <a:pt x="0" y="1257"/>
                  </a:lnTo>
                  <a:lnTo>
                    <a:pt x="1143" y="1244"/>
                  </a:lnTo>
                  <a:lnTo>
                    <a:pt x="1193" y="12"/>
                  </a:lnTo>
                  <a:lnTo>
                    <a:pt x="0" y="0"/>
                  </a:lnTo>
                  <a:close/>
                </a:path>
                <a:path w="18414" h="1269">
                  <a:moveTo>
                    <a:pt x="1193" y="12"/>
                  </a:moveTo>
                  <a:lnTo>
                    <a:pt x="1143" y="1244"/>
                  </a:lnTo>
                  <a:lnTo>
                    <a:pt x="17322" y="1054"/>
                  </a:lnTo>
                  <a:lnTo>
                    <a:pt x="18059" y="685"/>
                  </a:lnTo>
                  <a:lnTo>
                    <a:pt x="18059" y="253"/>
                  </a:lnTo>
                  <a:lnTo>
                    <a:pt x="1193" y="12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306834" y="2463037"/>
              <a:ext cx="18415" cy="10160"/>
            </a:xfrm>
            <a:custGeom>
              <a:avLst/>
              <a:gdLst/>
              <a:ahLst/>
              <a:cxnLst/>
              <a:rect l="l" t="t" r="r" b="b"/>
              <a:pathLst>
                <a:path w="18414" h="10160">
                  <a:moveTo>
                    <a:pt x="13601" y="1828"/>
                  </a:moveTo>
                  <a:lnTo>
                    <a:pt x="2171" y="1828"/>
                  </a:lnTo>
                  <a:lnTo>
                    <a:pt x="2171" y="2514"/>
                  </a:lnTo>
                  <a:lnTo>
                    <a:pt x="13715" y="2514"/>
                  </a:lnTo>
                  <a:lnTo>
                    <a:pt x="13715" y="7543"/>
                  </a:lnTo>
                  <a:lnTo>
                    <a:pt x="2171" y="7543"/>
                  </a:lnTo>
                  <a:lnTo>
                    <a:pt x="2171" y="9486"/>
                  </a:lnTo>
                  <a:lnTo>
                    <a:pt x="1193" y="9486"/>
                  </a:lnTo>
                  <a:lnTo>
                    <a:pt x="18059" y="9740"/>
                  </a:lnTo>
                  <a:lnTo>
                    <a:pt x="18059" y="2400"/>
                  </a:lnTo>
                  <a:lnTo>
                    <a:pt x="14058" y="2400"/>
                  </a:lnTo>
                  <a:lnTo>
                    <a:pt x="13715" y="1943"/>
                  </a:lnTo>
                  <a:close/>
                </a:path>
                <a:path w="18414" h="10160">
                  <a:moveTo>
                    <a:pt x="1193" y="9486"/>
                  </a:moveTo>
                  <a:lnTo>
                    <a:pt x="0" y="9486"/>
                  </a:lnTo>
                  <a:lnTo>
                    <a:pt x="1193" y="9499"/>
                  </a:lnTo>
                  <a:close/>
                </a:path>
                <a:path w="18414" h="10160">
                  <a:moveTo>
                    <a:pt x="17716" y="0"/>
                  </a:moveTo>
                  <a:lnTo>
                    <a:pt x="14058" y="2400"/>
                  </a:lnTo>
                  <a:lnTo>
                    <a:pt x="18059" y="2400"/>
                  </a:lnTo>
                  <a:lnTo>
                    <a:pt x="18059" y="342"/>
                  </a:lnTo>
                  <a:lnTo>
                    <a:pt x="17716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304663" y="2461209"/>
              <a:ext cx="4445" cy="11430"/>
            </a:xfrm>
            <a:custGeom>
              <a:avLst/>
              <a:gdLst/>
              <a:ahLst/>
              <a:cxnLst/>
              <a:rect l="l" t="t" r="r" b="b"/>
              <a:pathLst>
                <a:path w="4445" h="11430">
                  <a:moveTo>
                    <a:pt x="3543" y="0"/>
                  </a:moveTo>
                  <a:lnTo>
                    <a:pt x="2628" y="0"/>
                  </a:lnTo>
                  <a:lnTo>
                    <a:pt x="0" y="2628"/>
                  </a:lnTo>
                  <a:lnTo>
                    <a:pt x="38" y="11315"/>
                  </a:lnTo>
                  <a:lnTo>
                    <a:pt x="3365" y="11315"/>
                  </a:lnTo>
                  <a:lnTo>
                    <a:pt x="3454" y="10909"/>
                  </a:lnTo>
                  <a:lnTo>
                    <a:pt x="4343" y="10909"/>
                  </a:lnTo>
                  <a:lnTo>
                    <a:pt x="4343" y="9372"/>
                  </a:lnTo>
                  <a:lnTo>
                    <a:pt x="4114" y="9372"/>
                  </a:lnTo>
                  <a:lnTo>
                    <a:pt x="4114" y="4571"/>
                  </a:lnTo>
                  <a:lnTo>
                    <a:pt x="4343" y="4343"/>
                  </a:lnTo>
                  <a:lnTo>
                    <a:pt x="4343" y="3657"/>
                  </a:lnTo>
                  <a:lnTo>
                    <a:pt x="3543" y="3657"/>
                  </a:lnTo>
                  <a:lnTo>
                    <a:pt x="3543" y="0"/>
                  </a:lnTo>
                  <a:close/>
                </a:path>
                <a:path w="4445" h="11430">
                  <a:moveTo>
                    <a:pt x="4343" y="10909"/>
                  </a:moveTo>
                  <a:lnTo>
                    <a:pt x="3454" y="10909"/>
                  </a:lnTo>
                  <a:lnTo>
                    <a:pt x="3365" y="11315"/>
                  </a:lnTo>
                  <a:lnTo>
                    <a:pt x="4343" y="11315"/>
                  </a:lnTo>
                  <a:lnTo>
                    <a:pt x="4343" y="109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309006" y="2460523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11772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11544" y="685"/>
                  </a:lnTo>
                  <a:lnTo>
                    <a:pt x="13830" y="800"/>
                  </a:lnTo>
                  <a:lnTo>
                    <a:pt x="15544" y="2514"/>
                  </a:lnTo>
                  <a:lnTo>
                    <a:pt x="14630" y="1257"/>
                  </a:lnTo>
                  <a:lnTo>
                    <a:pt x="14173" y="457"/>
                  </a:lnTo>
                  <a:lnTo>
                    <a:pt x="11887" y="114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308206" y="246052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800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800" y="685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309006" y="2461209"/>
              <a:ext cx="15875" cy="4445"/>
            </a:xfrm>
            <a:custGeom>
              <a:avLst/>
              <a:gdLst/>
              <a:ahLst/>
              <a:cxnLst/>
              <a:rect l="l" t="t" r="r" b="b"/>
              <a:pathLst>
                <a:path w="15875" h="4444">
                  <a:moveTo>
                    <a:pt x="11544" y="0"/>
                  </a:moveTo>
                  <a:lnTo>
                    <a:pt x="0" y="0"/>
                  </a:lnTo>
                  <a:lnTo>
                    <a:pt x="0" y="3657"/>
                  </a:lnTo>
                  <a:lnTo>
                    <a:pt x="11430" y="3657"/>
                  </a:lnTo>
                  <a:lnTo>
                    <a:pt x="11887" y="4229"/>
                  </a:lnTo>
                  <a:lnTo>
                    <a:pt x="15544" y="1828"/>
                  </a:lnTo>
                  <a:lnTo>
                    <a:pt x="13830" y="114"/>
                  </a:lnTo>
                  <a:lnTo>
                    <a:pt x="11544" y="0"/>
                  </a:lnTo>
                  <a:close/>
                </a:path>
              </a:pathLst>
            </a:custGeom>
            <a:solidFill>
              <a:srgbClr val="5B5C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308206" y="2461208"/>
              <a:ext cx="49530" cy="13970"/>
            </a:xfrm>
            <a:custGeom>
              <a:avLst/>
              <a:gdLst/>
              <a:ahLst/>
              <a:cxnLst/>
              <a:rect l="l" t="t" r="r" b="b"/>
              <a:pathLst>
                <a:path w="49529" h="13969">
                  <a:moveTo>
                    <a:pt x="800" y="0"/>
                  </a:moveTo>
                  <a:lnTo>
                    <a:pt x="0" y="0"/>
                  </a:lnTo>
                  <a:lnTo>
                    <a:pt x="0" y="3657"/>
                  </a:lnTo>
                  <a:lnTo>
                    <a:pt x="800" y="3657"/>
                  </a:lnTo>
                  <a:lnTo>
                    <a:pt x="800" y="0"/>
                  </a:lnTo>
                  <a:close/>
                </a:path>
                <a:path w="49529" h="13969">
                  <a:moveTo>
                    <a:pt x="48920" y="11899"/>
                  </a:moveTo>
                  <a:lnTo>
                    <a:pt x="44691" y="12230"/>
                  </a:lnTo>
                  <a:lnTo>
                    <a:pt x="44678" y="12026"/>
                  </a:lnTo>
                  <a:lnTo>
                    <a:pt x="31889" y="12179"/>
                  </a:lnTo>
                  <a:lnTo>
                    <a:pt x="29070" y="12217"/>
                  </a:lnTo>
                  <a:lnTo>
                    <a:pt x="29489" y="13144"/>
                  </a:lnTo>
                  <a:lnTo>
                    <a:pt x="31432" y="13601"/>
                  </a:lnTo>
                  <a:lnTo>
                    <a:pt x="31661" y="13716"/>
                  </a:lnTo>
                  <a:lnTo>
                    <a:pt x="31889" y="13716"/>
                  </a:lnTo>
                  <a:lnTo>
                    <a:pt x="45491" y="13716"/>
                  </a:lnTo>
                  <a:lnTo>
                    <a:pt x="47663" y="12573"/>
                  </a:lnTo>
                  <a:lnTo>
                    <a:pt x="48412" y="12230"/>
                  </a:lnTo>
                  <a:lnTo>
                    <a:pt x="48856" y="12026"/>
                  </a:lnTo>
                  <a:lnTo>
                    <a:pt x="48920" y="118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337098" y="2472956"/>
              <a:ext cx="15875" cy="635"/>
            </a:xfrm>
            <a:custGeom>
              <a:avLst/>
              <a:gdLst/>
              <a:ahLst/>
              <a:cxnLst/>
              <a:rect l="l" t="t" r="r" b="b"/>
              <a:pathLst>
                <a:path w="15875" h="635">
                  <a:moveTo>
                    <a:pt x="0" y="0"/>
                  </a:moveTo>
                  <a:lnTo>
                    <a:pt x="177" y="469"/>
                  </a:lnTo>
                  <a:lnTo>
                    <a:pt x="2997" y="431"/>
                  </a:lnTo>
                  <a:lnTo>
                    <a:pt x="2997" y="38"/>
                  </a:lnTo>
                  <a:lnTo>
                    <a:pt x="0" y="0"/>
                  </a:lnTo>
                  <a:close/>
                </a:path>
                <a:path w="15875" h="635">
                  <a:moveTo>
                    <a:pt x="2997" y="38"/>
                  </a:moveTo>
                  <a:lnTo>
                    <a:pt x="2997" y="431"/>
                  </a:lnTo>
                  <a:lnTo>
                    <a:pt x="15786" y="279"/>
                  </a:lnTo>
                  <a:lnTo>
                    <a:pt x="2997" y="38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336667" y="2461209"/>
              <a:ext cx="16510" cy="12065"/>
            </a:xfrm>
            <a:custGeom>
              <a:avLst/>
              <a:gdLst/>
              <a:ahLst/>
              <a:cxnLst/>
              <a:rect l="l" t="t" r="r" b="b"/>
              <a:pathLst>
                <a:path w="16510" h="12064">
                  <a:moveTo>
                    <a:pt x="16128" y="10909"/>
                  </a:moveTo>
                  <a:lnTo>
                    <a:pt x="3606" y="10909"/>
                  </a:lnTo>
                  <a:lnTo>
                    <a:pt x="3429" y="11544"/>
                  </a:lnTo>
                  <a:lnTo>
                    <a:pt x="3429" y="11785"/>
                  </a:lnTo>
                  <a:lnTo>
                    <a:pt x="16205" y="11963"/>
                  </a:lnTo>
                  <a:lnTo>
                    <a:pt x="16128" y="10909"/>
                  </a:lnTo>
                  <a:close/>
                </a:path>
                <a:path w="16510" h="12064">
                  <a:moveTo>
                    <a:pt x="3657" y="0"/>
                  </a:moveTo>
                  <a:lnTo>
                    <a:pt x="2857" y="0"/>
                  </a:lnTo>
                  <a:lnTo>
                    <a:pt x="0" y="2857"/>
                  </a:lnTo>
                  <a:lnTo>
                    <a:pt x="107" y="10909"/>
                  </a:lnTo>
                  <a:lnTo>
                    <a:pt x="431" y="11747"/>
                  </a:lnTo>
                  <a:lnTo>
                    <a:pt x="3429" y="11785"/>
                  </a:lnTo>
                  <a:lnTo>
                    <a:pt x="3429" y="11544"/>
                  </a:lnTo>
                  <a:lnTo>
                    <a:pt x="3606" y="10909"/>
                  </a:lnTo>
                  <a:lnTo>
                    <a:pt x="16128" y="10909"/>
                  </a:lnTo>
                  <a:lnTo>
                    <a:pt x="16116" y="9372"/>
                  </a:lnTo>
                  <a:lnTo>
                    <a:pt x="4343" y="9372"/>
                  </a:lnTo>
                  <a:lnTo>
                    <a:pt x="4343" y="4571"/>
                  </a:lnTo>
                  <a:lnTo>
                    <a:pt x="4572" y="4343"/>
                  </a:lnTo>
                  <a:lnTo>
                    <a:pt x="16116" y="4343"/>
                  </a:lnTo>
                  <a:lnTo>
                    <a:pt x="16116" y="3771"/>
                  </a:lnTo>
                  <a:lnTo>
                    <a:pt x="15887" y="3657"/>
                  </a:lnTo>
                  <a:lnTo>
                    <a:pt x="3657" y="3657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352783" y="2463037"/>
              <a:ext cx="4445" cy="10795"/>
            </a:xfrm>
            <a:custGeom>
              <a:avLst/>
              <a:gdLst/>
              <a:ahLst/>
              <a:cxnLst/>
              <a:rect l="l" t="t" r="r" b="b"/>
              <a:pathLst>
                <a:path w="4445" h="10794">
                  <a:moveTo>
                    <a:pt x="4000" y="0"/>
                  </a:moveTo>
                  <a:lnTo>
                    <a:pt x="342" y="2400"/>
                  </a:lnTo>
                  <a:lnTo>
                    <a:pt x="0" y="1943"/>
                  </a:lnTo>
                  <a:lnTo>
                    <a:pt x="0" y="8915"/>
                  </a:lnTo>
                  <a:lnTo>
                    <a:pt x="114" y="10401"/>
                  </a:lnTo>
                  <a:lnTo>
                    <a:pt x="4343" y="10071"/>
                  </a:lnTo>
                  <a:lnTo>
                    <a:pt x="4343" y="342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340324" y="24605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1245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12458" y="685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352783" y="2460523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114" y="0"/>
                  </a:moveTo>
                  <a:lnTo>
                    <a:pt x="0" y="685"/>
                  </a:lnTo>
                  <a:lnTo>
                    <a:pt x="2286" y="800"/>
                  </a:lnTo>
                  <a:lnTo>
                    <a:pt x="4000" y="2514"/>
                  </a:lnTo>
                  <a:lnTo>
                    <a:pt x="3086" y="1257"/>
                  </a:lnTo>
                  <a:lnTo>
                    <a:pt x="2514" y="457"/>
                  </a:lnTo>
                  <a:lnTo>
                    <a:pt x="342" y="114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340324" y="2461209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12458" y="0"/>
                  </a:moveTo>
                  <a:lnTo>
                    <a:pt x="0" y="0"/>
                  </a:lnTo>
                  <a:lnTo>
                    <a:pt x="0" y="3657"/>
                  </a:lnTo>
                  <a:lnTo>
                    <a:pt x="12230" y="3657"/>
                  </a:lnTo>
                  <a:lnTo>
                    <a:pt x="12458" y="377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5B5C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352783" y="2461209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4">
                  <a:moveTo>
                    <a:pt x="0" y="0"/>
                  </a:moveTo>
                  <a:lnTo>
                    <a:pt x="0" y="3771"/>
                  </a:lnTo>
                  <a:lnTo>
                    <a:pt x="342" y="4229"/>
                  </a:lnTo>
                  <a:lnTo>
                    <a:pt x="4000" y="1828"/>
                  </a:lnTo>
                  <a:lnTo>
                    <a:pt x="2286" y="1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319699" y="237416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570" y="0"/>
                  </a:moveTo>
                  <a:lnTo>
                    <a:pt x="5638" y="0"/>
                  </a:lnTo>
                  <a:lnTo>
                    <a:pt x="0" y="5651"/>
                  </a:lnTo>
                  <a:lnTo>
                    <a:pt x="0" y="19583"/>
                  </a:lnTo>
                  <a:lnTo>
                    <a:pt x="5638" y="25234"/>
                  </a:lnTo>
                  <a:lnTo>
                    <a:pt x="19570" y="25234"/>
                  </a:lnTo>
                  <a:lnTo>
                    <a:pt x="25234" y="19583"/>
                  </a:lnTo>
                  <a:lnTo>
                    <a:pt x="25234" y="12623"/>
                  </a:lnTo>
                  <a:lnTo>
                    <a:pt x="25234" y="5651"/>
                  </a:lnTo>
                  <a:lnTo>
                    <a:pt x="19570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317540" y="237200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4">
                  <a:moveTo>
                    <a:pt x="22923" y="0"/>
                  </a:moveTo>
                  <a:lnTo>
                    <a:pt x="6603" y="0"/>
                  </a:lnTo>
                  <a:lnTo>
                    <a:pt x="0" y="6616"/>
                  </a:lnTo>
                  <a:lnTo>
                    <a:pt x="0" y="22936"/>
                  </a:lnTo>
                  <a:lnTo>
                    <a:pt x="6603" y="29552"/>
                  </a:lnTo>
                  <a:lnTo>
                    <a:pt x="22923" y="29552"/>
                  </a:lnTo>
                  <a:lnTo>
                    <a:pt x="27262" y="25222"/>
                  </a:lnTo>
                  <a:lnTo>
                    <a:pt x="8991" y="25222"/>
                  </a:lnTo>
                  <a:lnTo>
                    <a:pt x="4330" y="20548"/>
                  </a:lnTo>
                  <a:lnTo>
                    <a:pt x="4330" y="9004"/>
                  </a:lnTo>
                  <a:lnTo>
                    <a:pt x="8991" y="4317"/>
                  </a:lnTo>
                  <a:lnTo>
                    <a:pt x="27249" y="4317"/>
                  </a:lnTo>
                  <a:lnTo>
                    <a:pt x="22923" y="0"/>
                  </a:lnTo>
                  <a:close/>
                </a:path>
                <a:path w="29845" h="29844">
                  <a:moveTo>
                    <a:pt x="27249" y="4317"/>
                  </a:moveTo>
                  <a:lnTo>
                    <a:pt x="20535" y="4317"/>
                  </a:lnTo>
                  <a:lnTo>
                    <a:pt x="25222" y="9004"/>
                  </a:lnTo>
                  <a:lnTo>
                    <a:pt x="25222" y="20548"/>
                  </a:lnTo>
                  <a:lnTo>
                    <a:pt x="20535" y="25222"/>
                  </a:lnTo>
                  <a:lnTo>
                    <a:pt x="27262" y="25222"/>
                  </a:lnTo>
                  <a:lnTo>
                    <a:pt x="29552" y="22936"/>
                  </a:lnTo>
                  <a:lnTo>
                    <a:pt x="29552" y="6616"/>
                  </a:lnTo>
                  <a:lnTo>
                    <a:pt x="27249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325770" y="2380526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10109" y="0"/>
                  </a:moveTo>
                  <a:lnTo>
                    <a:pt x="3378" y="0"/>
                  </a:lnTo>
                  <a:lnTo>
                    <a:pt x="0" y="5816"/>
                  </a:lnTo>
                  <a:lnTo>
                    <a:pt x="3378" y="11658"/>
                  </a:lnTo>
                  <a:lnTo>
                    <a:pt x="10109" y="11658"/>
                  </a:lnTo>
                  <a:lnTo>
                    <a:pt x="13474" y="5816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323408" y="237743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147" y="0"/>
                  </a:moveTo>
                  <a:lnTo>
                    <a:pt x="4076" y="0"/>
                  </a:lnTo>
                  <a:lnTo>
                    <a:pt x="0" y="4089"/>
                  </a:lnTo>
                  <a:lnTo>
                    <a:pt x="0" y="14160"/>
                  </a:lnTo>
                  <a:lnTo>
                    <a:pt x="4076" y="18237"/>
                  </a:lnTo>
                  <a:lnTo>
                    <a:pt x="14147" y="18237"/>
                  </a:lnTo>
                  <a:lnTo>
                    <a:pt x="18224" y="14160"/>
                  </a:lnTo>
                  <a:lnTo>
                    <a:pt x="18224" y="9118"/>
                  </a:lnTo>
                  <a:lnTo>
                    <a:pt x="18224" y="4089"/>
                  </a:lnTo>
                  <a:lnTo>
                    <a:pt x="14147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321960" y="2376410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89">
                  <a:moveTo>
                    <a:pt x="20726" y="4635"/>
                  </a:moveTo>
                  <a:lnTo>
                    <a:pt x="20396" y="4318"/>
                  </a:lnTo>
                  <a:lnTo>
                    <a:pt x="16090" y="0"/>
                  </a:lnTo>
                  <a:lnTo>
                    <a:pt x="14389" y="12"/>
                  </a:lnTo>
                  <a:lnTo>
                    <a:pt x="14389" y="15709"/>
                  </a:lnTo>
                  <a:lnTo>
                    <a:pt x="13690" y="16408"/>
                  </a:lnTo>
                  <a:lnTo>
                    <a:pt x="12357" y="16421"/>
                  </a:lnTo>
                  <a:lnTo>
                    <a:pt x="10363" y="16421"/>
                  </a:lnTo>
                  <a:lnTo>
                    <a:pt x="10083" y="16421"/>
                  </a:lnTo>
                  <a:lnTo>
                    <a:pt x="10147" y="14566"/>
                  </a:lnTo>
                  <a:lnTo>
                    <a:pt x="10261" y="13728"/>
                  </a:lnTo>
                  <a:lnTo>
                    <a:pt x="11341" y="12827"/>
                  </a:lnTo>
                  <a:lnTo>
                    <a:pt x="12458" y="13017"/>
                  </a:lnTo>
                  <a:lnTo>
                    <a:pt x="13944" y="14566"/>
                  </a:lnTo>
                  <a:lnTo>
                    <a:pt x="14389" y="15709"/>
                  </a:lnTo>
                  <a:lnTo>
                    <a:pt x="14389" y="12"/>
                  </a:lnTo>
                  <a:lnTo>
                    <a:pt x="4660" y="12"/>
                  </a:lnTo>
                  <a:lnTo>
                    <a:pt x="0" y="4635"/>
                  </a:lnTo>
                  <a:lnTo>
                    <a:pt x="0" y="16103"/>
                  </a:lnTo>
                  <a:lnTo>
                    <a:pt x="4648" y="20726"/>
                  </a:lnTo>
                  <a:lnTo>
                    <a:pt x="8699" y="20726"/>
                  </a:lnTo>
                  <a:lnTo>
                    <a:pt x="10375" y="21259"/>
                  </a:lnTo>
                  <a:lnTo>
                    <a:pt x="10312" y="20726"/>
                  </a:lnTo>
                  <a:lnTo>
                    <a:pt x="16090" y="20726"/>
                  </a:lnTo>
                  <a:lnTo>
                    <a:pt x="20383" y="16421"/>
                  </a:lnTo>
                  <a:lnTo>
                    <a:pt x="20713" y="16103"/>
                  </a:lnTo>
                  <a:lnTo>
                    <a:pt x="20713" y="5499"/>
                  </a:lnTo>
                  <a:lnTo>
                    <a:pt x="20726" y="46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319699" y="244180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570" y="0"/>
                  </a:moveTo>
                  <a:lnTo>
                    <a:pt x="5638" y="0"/>
                  </a:lnTo>
                  <a:lnTo>
                    <a:pt x="0" y="5651"/>
                  </a:lnTo>
                  <a:lnTo>
                    <a:pt x="0" y="19596"/>
                  </a:lnTo>
                  <a:lnTo>
                    <a:pt x="5638" y="25234"/>
                  </a:lnTo>
                  <a:lnTo>
                    <a:pt x="19570" y="25234"/>
                  </a:lnTo>
                  <a:lnTo>
                    <a:pt x="25234" y="19596"/>
                  </a:lnTo>
                  <a:lnTo>
                    <a:pt x="25234" y="12611"/>
                  </a:lnTo>
                  <a:lnTo>
                    <a:pt x="25234" y="5651"/>
                  </a:lnTo>
                  <a:lnTo>
                    <a:pt x="19570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317553" y="243964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4">
                  <a:moveTo>
                    <a:pt x="22910" y="0"/>
                  </a:moveTo>
                  <a:lnTo>
                    <a:pt x="6591" y="0"/>
                  </a:lnTo>
                  <a:lnTo>
                    <a:pt x="0" y="6604"/>
                  </a:lnTo>
                  <a:lnTo>
                    <a:pt x="0" y="22948"/>
                  </a:lnTo>
                  <a:lnTo>
                    <a:pt x="6591" y="29552"/>
                  </a:lnTo>
                  <a:lnTo>
                    <a:pt x="22910" y="29552"/>
                  </a:lnTo>
                  <a:lnTo>
                    <a:pt x="27245" y="25234"/>
                  </a:lnTo>
                  <a:lnTo>
                    <a:pt x="8978" y="25222"/>
                  </a:lnTo>
                  <a:lnTo>
                    <a:pt x="4318" y="20561"/>
                  </a:lnTo>
                  <a:lnTo>
                    <a:pt x="4318" y="8991"/>
                  </a:lnTo>
                  <a:lnTo>
                    <a:pt x="8978" y="4330"/>
                  </a:lnTo>
                  <a:lnTo>
                    <a:pt x="27258" y="4330"/>
                  </a:lnTo>
                  <a:lnTo>
                    <a:pt x="22910" y="0"/>
                  </a:lnTo>
                  <a:close/>
                </a:path>
                <a:path w="29845" h="29844">
                  <a:moveTo>
                    <a:pt x="27258" y="4330"/>
                  </a:moveTo>
                  <a:lnTo>
                    <a:pt x="20523" y="4330"/>
                  </a:lnTo>
                  <a:lnTo>
                    <a:pt x="25196" y="8991"/>
                  </a:lnTo>
                  <a:lnTo>
                    <a:pt x="25196" y="20561"/>
                  </a:lnTo>
                  <a:lnTo>
                    <a:pt x="20523" y="25222"/>
                  </a:lnTo>
                  <a:lnTo>
                    <a:pt x="14757" y="25234"/>
                  </a:lnTo>
                  <a:lnTo>
                    <a:pt x="27258" y="25222"/>
                  </a:lnTo>
                  <a:lnTo>
                    <a:pt x="29540" y="22948"/>
                  </a:lnTo>
                  <a:lnTo>
                    <a:pt x="29540" y="6604"/>
                  </a:lnTo>
                  <a:lnTo>
                    <a:pt x="27258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325770" y="2448166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10109" y="0"/>
                  </a:moveTo>
                  <a:lnTo>
                    <a:pt x="3378" y="0"/>
                  </a:lnTo>
                  <a:lnTo>
                    <a:pt x="0" y="5829"/>
                  </a:lnTo>
                  <a:lnTo>
                    <a:pt x="3378" y="11658"/>
                  </a:lnTo>
                  <a:lnTo>
                    <a:pt x="10109" y="11658"/>
                  </a:lnTo>
                  <a:lnTo>
                    <a:pt x="13474" y="5829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323408" y="24450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147" y="0"/>
                  </a:moveTo>
                  <a:lnTo>
                    <a:pt x="4076" y="0"/>
                  </a:lnTo>
                  <a:lnTo>
                    <a:pt x="0" y="4089"/>
                  </a:lnTo>
                  <a:lnTo>
                    <a:pt x="0" y="14147"/>
                  </a:lnTo>
                  <a:lnTo>
                    <a:pt x="4076" y="18237"/>
                  </a:lnTo>
                  <a:lnTo>
                    <a:pt x="14147" y="18237"/>
                  </a:lnTo>
                  <a:lnTo>
                    <a:pt x="18224" y="14147"/>
                  </a:lnTo>
                  <a:lnTo>
                    <a:pt x="18224" y="9118"/>
                  </a:lnTo>
                  <a:lnTo>
                    <a:pt x="18224" y="4089"/>
                  </a:lnTo>
                  <a:lnTo>
                    <a:pt x="14147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316207" y="2405519"/>
              <a:ext cx="31750" cy="60325"/>
            </a:xfrm>
            <a:custGeom>
              <a:avLst/>
              <a:gdLst/>
              <a:ahLst/>
              <a:cxnLst/>
              <a:rect l="l" t="t" r="r" b="b"/>
              <a:pathLst>
                <a:path w="31750" h="60325">
                  <a:moveTo>
                    <a:pt x="26479" y="43167"/>
                  </a:moveTo>
                  <a:lnTo>
                    <a:pt x="26162" y="42849"/>
                  </a:lnTo>
                  <a:lnTo>
                    <a:pt x="21844" y="38531"/>
                  </a:lnTo>
                  <a:lnTo>
                    <a:pt x="21767" y="51422"/>
                  </a:lnTo>
                  <a:lnTo>
                    <a:pt x="21628" y="51765"/>
                  </a:lnTo>
                  <a:lnTo>
                    <a:pt x="21755" y="51396"/>
                  </a:lnTo>
                  <a:lnTo>
                    <a:pt x="21767" y="38531"/>
                  </a:lnTo>
                  <a:lnTo>
                    <a:pt x="20154" y="38531"/>
                  </a:lnTo>
                  <a:lnTo>
                    <a:pt x="20154" y="54241"/>
                  </a:lnTo>
                  <a:lnTo>
                    <a:pt x="19443" y="54952"/>
                  </a:lnTo>
                  <a:lnTo>
                    <a:pt x="15836" y="54952"/>
                  </a:lnTo>
                  <a:lnTo>
                    <a:pt x="15900" y="53111"/>
                  </a:lnTo>
                  <a:lnTo>
                    <a:pt x="16014" y="52273"/>
                  </a:lnTo>
                  <a:lnTo>
                    <a:pt x="17106" y="51358"/>
                  </a:lnTo>
                  <a:lnTo>
                    <a:pt x="18211" y="51536"/>
                  </a:lnTo>
                  <a:lnTo>
                    <a:pt x="19685" y="53111"/>
                  </a:lnTo>
                  <a:lnTo>
                    <a:pt x="20154" y="54241"/>
                  </a:lnTo>
                  <a:lnTo>
                    <a:pt x="20154" y="38531"/>
                  </a:lnTo>
                  <a:lnTo>
                    <a:pt x="10401" y="38531"/>
                  </a:lnTo>
                  <a:lnTo>
                    <a:pt x="5753" y="43167"/>
                  </a:lnTo>
                  <a:lnTo>
                    <a:pt x="5753" y="54622"/>
                  </a:lnTo>
                  <a:lnTo>
                    <a:pt x="10401" y="59270"/>
                  </a:lnTo>
                  <a:lnTo>
                    <a:pt x="14490" y="59270"/>
                  </a:lnTo>
                  <a:lnTo>
                    <a:pt x="16129" y="59791"/>
                  </a:lnTo>
                  <a:lnTo>
                    <a:pt x="16065" y="59270"/>
                  </a:lnTo>
                  <a:lnTo>
                    <a:pt x="21844" y="59270"/>
                  </a:lnTo>
                  <a:lnTo>
                    <a:pt x="26149" y="54952"/>
                  </a:lnTo>
                  <a:lnTo>
                    <a:pt x="26479" y="54622"/>
                  </a:lnTo>
                  <a:lnTo>
                    <a:pt x="26479" y="43167"/>
                  </a:lnTo>
                  <a:close/>
                </a:path>
                <a:path w="31750" h="60325">
                  <a:moveTo>
                    <a:pt x="31318" y="0"/>
                  </a:moveTo>
                  <a:lnTo>
                    <a:pt x="0" y="0"/>
                  </a:lnTo>
                  <a:lnTo>
                    <a:pt x="0" y="30416"/>
                  </a:lnTo>
                  <a:lnTo>
                    <a:pt x="31318" y="30416"/>
                  </a:lnTo>
                  <a:lnTo>
                    <a:pt x="31318" y="26098"/>
                  </a:lnTo>
                  <a:lnTo>
                    <a:pt x="31318" y="2159"/>
                  </a:lnTo>
                  <a:lnTo>
                    <a:pt x="31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318620" y="2310434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5">
                  <a:moveTo>
                    <a:pt x="20688" y="0"/>
                  </a:moveTo>
                  <a:lnTo>
                    <a:pt x="0" y="0"/>
                  </a:lnTo>
                  <a:lnTo>
                    <a:pt x="0" y="6527"/>
                  </a:lnTo>
                  <a:lnTo>
                    <a:pt x="20688" y="6527"/>
                  </a:lnTo>
                  <a:lnTo>
                    <a:pt x="20688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316461" y="2307780"/>
              <a:ext cx="25400" cy="11430"/>
            </a:xfrm>
            <a:custGeom>
              <a:avLst/>
              <a:gdLst/>
              <a:ahLst/>
              <a:cxnLst/>
              <a:rect l="l" t="t" r="r" b="b"/>
              <a:pathLst>
                <a:path w="25400" h="11430">
                  <a:moveTo>
                    <a:pt x="25006" y="0"/>
                  </a:moveTo>
                  <a:lnTo>
                    <a:pt x="20688" y="0"/>
                  </a:lnTo>
                  <a:lnTo>
                    <a:pt x="20688" y="6388"/>
                  </a:lnTo>
                  <a:lnTo>
                    <a:pt x="20688" y="6527"/>
                  </a:lnTo>
                  <a:lnTo>
                    <a:pt x="4318" y="6527"/>
                  </a:lnTo>
                  <a:lnTo>
                    <a:pt x="4318" y="6388"/>
                  </a:lnTo>
                  <a:lnTo>
                    <a:pt x="20688" y="6388"/>
                  </a:lnTo>
                  <a:lnTo>
                    <a:pt x="20688" y="0"/>
                  </a:lnTo>
                  <a:lnTo>
                    <a:pt x="0" y="0"/>
                  </a:lnTo>
                  <a:lnTo>
                    <a:pt x="0" y="10845"/>
                  </a:lnTo>
                  <a:lnTo>
                    <a:pt x="25006" y="10845"/>
                  </a:lnTo>
                  <a:lnTo>
                    <a:pt x="25006" y="8686"/>
                  </a:lnTo>
                  <a:lnTo>
                    <a:pt x="25006" y="6527"/>
                  </a:lnTo>
                  <a:lnTo>
                    <a:pt x="25006" y="4318"/>
                  </a:lnTo>
                  <a:lnTo>
                    <a:pt x="250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267096" y="227775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18707" y="0"/>
                  </a:moveTo>
                  <a:lnTo>
                    <a:pt x="4038" y="4775"/>
                  </a:lnTo>
                  <a:lnTo>
                    <a:pt x="0" y="12674"/>
                  </a:lnTo>
                  <a:lnTo>
                    <a:pt x="2400" y="20002"/>
                  </a:lnTo>
                  <a:lnTo>
                    <a:pt x="4775" y="27343"/>
                  </a:lnTo>
                  <a:lnTo>
                    <a:pt x="12674" y="31369"/>
                  </a:lnTo>
                  <a:lnTo>
                    <a:pt x="27355" y="26593"/>
                  </a:lnTo>
                  <a:lnTo>
                    <a:pt x="31381" y="18694"/>
                  </a:lnTo>
                  <a:lnTo>
                    <a:pt x="26606" y="4013"/>
                  </a:lnTo>
                  <a:lnTo>
                    <a:pt x="18707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266639" y="227728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4876" y="19723"/>
                  </a:moveTo>
                  <a:lnTo>
                    <a:pt x="878" y="21120"/>
                  </a:lnTo>
                  <a:lnTo>
                    <a:pt x="2968" y="27800"/>
                  </a:lnTo>
                  <a:lnTo>
                    <a:pt x="3059" y="27990"/>
                  </a:lnTo>
                  <a:lnTo>
                    <a:pt x="9347" y="32308"/>
                  </a:lnTo>
                  <a:lnTo>
                    <a:pt x="17792" y="32308"/>
                  </a:lnTo>
                  <a:lnTo>
                    <a:pt x="19481" y="32042"/>
                  </a:lnTo>
                  <a:lnTo>
                    <a:pt x="27952" y="29286"/>
                  </a:lnTo>
                  <a:lnTo>
                    <a:pt x="28843" y="27990"/>
                  </a:lnTo>
                  <a:lnTo>
                    <a:pt x="11175" y="27990"/>
                  </a:lnTo>
                  <a:lnTo>
                    <a:pt x="6527" y="24803"/>
                  </a:lnTo>
                  <a:lnTo>
                    <a:pt x="4876" y="19723"/>
                  </a:lnTo>
                  <a:close/>
                </a:path>
                <a:path w="32385" h="32385">
                  <a:moveTo>
                    <a:pt x="29249" y="4318"/>
                  </a:moveTo>
                  <a:lnTo>
                    <a:pt x="14935" y="4318"/>
                  </a:lnTo>
                  <a:lnTo>
                    <a:pt x="21151" y="4343"/>
                  </a:lnTo>
                  <a:lnTo>
                    <a:pt x="25780" y="7505"/>
                  </a:lnTo>
                  <a:lnTo>
                    <a:pt x="27800" y="13716"/>
                  </a:lnTo>
                  <a:lnTo>
                    <a:pt x="27900" y="21234"/>
                  </a:lnTo>
                  <a:lnTo>
                    <a:pt x="24803" y="25781"/>
                  </a:lnTo>
                  <a:lnTo>
                    <a:pt x="18580" y="27800"/>
                  </a:lnTo>
                  <a:lnTo>
                    <a:pt x="17348" y="27990"/>
                  </a:lnTo>
                  <a:lnTo>
                    <a:pt x="28843" y="27990"/>
                  </a:lnTo>
                  <a:lnTo>
                    <a:pt x="32308" y="22948"/>
                  </a:lnTo>
                  <a:lnTo>
                    <a:pt x="32296" y="14490"/>
                  </a:lnTo>
                  <a:lnTo>
                    <a:pt x="32042" y="12814"/>
                  </a:lnTo>
                  <a:lnTo>
                    <a:pt x="29339" y="4508"/>
                  </a:lnTo>
                  <a:lnTo>
                    <a:pt x="29249" y="4318"/>
                  </a:lnTo>
                  <a:close/>
                </a:path>
                <a:path w="32385" h="32385">
                  <a:moveTo>
                    <a:pt x="22961" y="0"/>
                  </a:moveTo>
                  <a:lnTo>
                    <a:pt x="14490" y="0"/>
                  </a:lnTo>
                  <a:lnTo>
                    <a:pt x="12801" y="266"/>
                  </a:lnTo>
                  <a:lnTo>
                    <a:pt x="4343" y="3022"/>
                  </a:lnTo>
                  <a:lnTo>
                    <a:pt x="0" y="9347"/>
                  </a:lnTo>
                  <a:lnTo>
                    <a:pt x="124" y="18592"/>
                  </a:lnTo>
                  <a:lnTo>
                    <a:pt x="266" y="19494"/>
                  </a:lnTo>
                  <a:lnTo>
                    <a:pt x="825" y="21234"/>
                  </a:lnTo>
                  <a:lnTo>
                    <a:pt x="4902" y="19812"/>
                  </a:lnTo>
                  <a:lnTo>
                    <a:pt x="4508" y="18592"/>
                  </a:lnTo>
                  <a:lnTo>
                    <a:pt x="4386" y="17805"/>
                  </a:lnTo>
                  <a:lnTo>
                    <a:pt x="4317" y="11175"/>
                  </a:lnTo>
                  <a:lnTo>
                    <a:pt x="7505" y="6527"/>
                  </a:lnTo>
                  <a:lnTo>
                    <a:pt x="13703" y="4508"/>
                  </a:lnTo>
                  <a:lnTo>
                    <a:pt x="14935" y="4318"/>
                  </a:lnTo>
                  <a:lnTo>
                    <a:pt x="29249" y="4318"/>
                  </a:lnTo>
                  <a:lnTo>
                    <a:pt x="229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274157" y="2284933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0350" y="0"/>
                  </a:moveTo>
                  <a:lnTo>
                    <a:pt x="1854" y="2768"/>
                  </a:lnTo>
                  <a:lnTo>
                    <a:pt x="0" y="11544"/>
                  </a:lnTo>
                  <a:lnTo>
                    <a:pt x="6642" y="17513"/>
                  </a:lnTo>
                  <a:lnTo>
                    <a:pt x="15163" y="14731"/>
                  </a:lnTo>
                  <a:lnTo>
                    <a:pt x="17005" y="599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271782" y="2282482"/>
              <a:ext cx="22225" cy="22860"/>
            </a:xfrm>
            <a:custGeom>
              <a:avLst/>
              <a:gdLst/>
              <a:ahLst/>
              <a:cxnLst/>
              <a:rect l="l" t="t" r="r" b="b"/>
              <a:pathLst>
                <a:path w="22225" h="22860">
                  <a:moveTo>
                    <a:pt x="12064" y="393"/>
                  </a:moveTo>
                  <a:lnTo>
                    <a:pt x="2387" y="3556"/>
                  </a:lnTo>
                  <a:lnTo>
                    <a:pt x="0" y="14770"/>
                  </a:lnTo>
                  <a:lnTo>
                    <a:pt x="8509" y="22402"/>
                  </a:lnTo>
                  <a:lnTo>
                    <a:pt x="19392" y="18859"/>
                  </a:lnTo>
                  <a:lnTo>
                    <a:pt x="19673" y="17525"/>
                  </a:lnTo>
                  <a:lnTo>
                    <a:pt x="9537" y="17525"/>
                  </a:lnTo>
                  <a:lnTo>
                    <a:pt x="4749" y="13220"/>
                  </a:lnTo>
                  <a:lnTo>
                    <a:pt x="6083" y="6896"/>
                  </a:lnTo>
                  <a:lnTo>
                    <a:pt x="12212" y="4885"/>
                  </a:lnTo>
                  <a:lnTo>
                    <a:pt x="11290" y="4051"/>
                  </a:lnTo>
                  <a:lnTo>
                    <a:pt x="12725" y="2451"/>
                  </a:lnTo>
                  <a:lnTo>
                    <a:pt x="12064" y="393"/>
                  </a:lnTo>
                  <a:close/>
                </a:path>
                <a:path w="22225" h="22860">
                  <a:moveTo>
                    <a:pt x="13246" y="0"/>
                  </a:moveTo>
                  <a:lnTo>
                    <a:pt x="12064" y="393"/>
                  </a:lnTo>
                  <a:lnTo>
                    <a:pt x="13398" y="4495"/>
                  </a:lnTo>
                  <a:lnTo>
                    <a:pt x="12212" y="4885"/>
                  </a:lnTo>
                  <a:lnTo>
                    <a:pt x="17005" y="9220"/>
                  </a:lnTo>
                  <a:lnTo>
                    <a:pt x="15684" y="15519"/>
                  </a:lnTo>
                  <a:lnTo>
                    <a:pt x="9537" y="17525"/>
                  </a:lnTo>
                  <a:lnTo>
                    <a:pt x="19673" y="17525"/>
                  </a:lnTo>
                  <a:lnTo>
                    <a:pt x="21742" y="7683"/>
                  </a:lnTo>
                  <a:lnTo>
                    <a:pt x="13246" y="0"/>
                  </a:lnTo>
                  <a:close/>
                </a:path>
                <a:path w="22225" h="22860">
                  <a:moveTo>
                    <a:pt x="12725" y="2451"/>
                  </a:moveTo>
                  <a:lnTo>
                    <a:pt x="11290" y="4051"/>
                  </a:lnTo>
                  <a:lnTo>
                    <a:pt x="12212" y="4885"/>
                  </a:lnTo>
                  <a:lnTo>
                    <a:pt x="13398" y="4495"/>
                  </a:lnTo>
                  <a:lnTo>
                    <a:pt x="12725" y="24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278704" y="2286393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8553" y="2552"/>
                  </a:moveTo>
                  <a:lnTo>
                    <a:pt x="2412" y="2552"/>
                  </a:lnTo>
                  <a:lnTo>
                    <a:pt x="4521" y="4584"/>
                  </a:lnTo>
                  <a:lnTo>
                    <a:pt x="6692" y="6629"/>
                  </a:lnTo>
                  <a:lnTo>
                    <a:pt x="6667" y="8534"/>
                  </a:lnTo>
                  <a:lnTo>
                    <a:pt x="10198" y="9067"/>
                  </a:lnTo>
                  <a:lnTo>
                    <a:pt x="10896" y="8610"/>
                  </a:lnTo>
                  <a:lnTo>
                    <a:pt x="11658" y="5842"/>
                  </a:lnTo>
                  <a:lnTo>
                    <a:pt x="11811" y="4343"/>
                  </a:lnTo>
                  <a:lnTo>
                    <a:pt x="8915" y="3162"/>
                  </a:lnTo>
                  <a:lnTo>
                    <a:pt x="8553" y="2552"/>
                  </a:lnTo>
                  <a:close/>
                </a:path>
                <a:path w="12064" h="9525">
                  <a:moveTo>
                    <a:pt x="7035" y="0"/>
                  </a:moveTo>
                  <a:lnTo>
                    <a:pt x="3924" y="1409"/>
                  </a:lnTo>
                  <a:lnTo>
                    <a:pt x="0" y="1650"/>
                  </a:lnTo>
                  <a:lnTo>
                    <a:pt x="635" y="4178"/>
                  </a:lnTo>
                  <a:lnTo>
                    <a:pt x="1701" y="4254"/>
                  </a:lnTo>
                  <a:lnTo>
                    <a:pt x="2412" y="2552"/>
                  </a:lnTo>
                  <a:lnTo>
                    <a:pt x="8553" y="2552"/>
                  </a:lnTo>
                  <a:lnTo>
                    <a:pt x="703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239169" y="2248446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79" h="43814">
                  <a:moveTo>
                    <a:pt x="35864" y="0"/>
                  </a:moveTo>
                  <a:lnTo>
                    <a:pt x="0" y="35699"/>
                  </a:lnTo>
                  <a:lnTo>
                    <a:pt x="7112" y="43497"/>
                  </a:lnTo>
                  <a:lnTo>
                    <a:pt x="42583" y="7200"/>
                  </a:lnTo>
                  <a:lnTo>
                    <a:pt x="35864" y="0"/>
                  </a:lnTo>
                  <a:close/>
                </a:path>
              </a:pathLst>
            </a:custGeom>
            <a:solidFill>
              <a:srgbClr val="3230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312600" y="2317648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5">
                  <a:moveTo>
                    <a:pt x="7480" y="0"/>
                  </a:moveTo>
                  <a:lnTo>
                    <a:pt x="0" y="0"/>
                  </a:lnTo>
                  <a:lnTo>
                    <a:pt x="0" y="39497"/>
                  </a:lnTo>
                  <a:lnTo>
                    <a:pt x="7480" y="3949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321046" y="2317876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20" h="38735">
                  <a:moveTo>
                    <a:pt x="7505" y="0"/>
                  </a:moveTo>
                  <a:lnTo>
                    <a:pt x="0" y="0"/>
                  </a:lnTo>
                  <a:lnTo>
                    <a:pt x="0" y="38239"/>
                  </a:lnTo>
                  <a:lnTo>
                    <a:pt x="7505" y="38239"/>
                  </a:lnTo>
                  <a:lnTo>
                    <a:pt x="750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318887" y="2315705"/>
              <a:ext cx="12065" cy="43180"/>
            </a:xfrm>
            <a:custGeom>
              <a:avLst/>
              <a:gdLst/>
              <a:ahLst/>
              <a:cxnLst/>
              <a:rect l="l" t="t" r="r" b="b"/>
              <a:pathLst>
                <a:path w="12064" h="43180">
                  <a:moveTo>
                    <a:pt x="11823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59" y="43179"/>
                  </a:lnTo>
                  <a:lnTo>
                    <a:pt x="2159" y="38861"/>
                  </a:lnTo>
                  <a:lnTo>
                    <a:pt x="4317" y="38861"/>
                  </a:lnTo>
                  <a:lnTo>
                    <a:pt x="4317" y="4317"/>
                  </a:lnTo>
                  <a:lnTo>
                    <a:pt x="11823" y="4317"/>
                  </a:lnTo>
                  <a:lnTo>
                    <a:pt x="11823" y="0"/>
                  </a:lnTo>
                  <a:close/>
                </a:path>
                <a:path w="12064" h="43180">
                  <a:moveTo>
                    <a:pt x="4317" y="38861"/>
                  </a:moveTo>
                  <a:lnTo>
                    <a:pt x="2159" y="38861"/>
                  </a:lnTo>
                  <a:lnTo>
                    <a:pt x="2159" y="43179"/>
                  </a:lnTo>
                  <a:lnTo>
                    <a:pt x="11823" y="43179"/>
                  </a:lnTo>
                  <a:lnTo>
                    <a:pt x="11823" y="41020"/>
                  </a:lnTo>
                  <a:lnTo>
                    <a:pt x="4317" y="41020"/>
                  </a:lnTo>
                  <a:lnTo>
                    <a:pt x="4317" y="38861"/>
                  </a:lnTo>
                  <a:close/>
                </a:path>
                <a:path w="12064" h="43180">
                  <a:moveTo>
                    <a:pt x="11823" y="4317"/>
                  </a:moveTo>
                  <a:lnTo>
                    <a:pt x="7505" y="4317"/>
                  </a:lnTo>
                  <a:lnTo>
                    <a:pt x="7505" y="38861"/>
                  </a:lnTo>
                  <a:lnTo>
                    <a:pt x="4317" y="38861"/>
                  </a:lnTo>
                  <a:lnTo>
                    <a:pt x="4317" y="41020"/>
                  </a:lnTo>
                  <a:lnTo>
                    <a:pt x="11823" y="41020"/>
                  </a:lnTo>
                  <a:lnTo>
                    <a:pt x="11823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328526" y="2317876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20" h="38735">
                  <a:moveTo>
                    <a:pt x="7518" y="0"/>
                  </a:moveTo>
                  <a:lnTo>
                    <a:pt x="0" y="0"/>
                  </a:lnTo>
                  <a:lnTo>
                    <a:pt x="0" y="38239"/>
                  </a:lnTo>
                  <a:lnTo>
                    <a:pt x="7518" y="38239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326392" y="2315705"/>
              <a:ext cx="12065" cy="43180"/>
            </a:xfrm>
            <a:custGeom>
              <a:avLst/>
              <a:gdLst/>
              <a:ahLst/>
              <a:cxnLst/>
              <a:rect l="l" t="t" r="r" b="b"/>
              <a:pathLst>
                <a:path w="12064" h="43180">
                  <a:moveTo>
                    <a:pt x="11811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59" y="43179"/>
                  </a:lnTo>
                  <a:lnTo>
                    <a:pt x="2159" y="38861"/>
                  </a:lnTo>
                  <a:lnTo>
                    <a:pt x="4317" y="38861"/>
                  </a:lnTo>
                  <a:lnTo>
                    <a:pt x="4317" y="4317"/>
                  </a:lnTo>
                  <a:lnTo>
                    <a:pt x="11811" y="4317"/>
                  </a:lnTo>
                  <a:lnTo>
                    <a:pt x="11811" y="0"/>
                  </a:lnTo>
                  <a:close/>
                </a:path>
                <a:path w="12064" h="43180">
                  <a:moveTo>
                    <a:pt x="4317" y="38861"/>
                  </a:moveTo>
                  <a:lnTo>
                    <a:pt x="2159" y="38861"/>
                  </a:lnTo>
                  <a:lnTo>
                    <a:pt x="2159" y="43179"/>
                  </a:lnTo>
                  <a:lnTo>
                    <a:pt x="11811" y="43179"/>
                  </a:lnTo>
                  <a:lnTo>
                    <a:pt x="11811" y="41020"/>
                  </a:lnTo>
                  <a:lnTo>
                    <a:pt x="4317" y="41020"/>
                  </a:lnTo>
                  <a:lnTo>
                    <a:pt x="4317" y="38861"/>
                  </a:lnTo>
                  <a:close/>
                </a:path>
                <a:path w="12064" h="43180">
                  <a:moveTo>
                    <a:pt x="11811" y="4317"/>
                  </a:moveTo>
                  <a:lnTo>
                    <a:pt x="7492" y="4317"/>
                  </a:lnTo>
                  <a:lnTo>
                    <a:pt x="7492" y="38861"/>
                  </a:lnTo>
                  <a:lnTo>
                    <a:pt x="4317" y="38861"/>
                  </a:lnTo>
                  <a:lnTo>
                    <a:pt x="4317" y="41020"/>
                  </a:lnTo>
                  <a:lnTo>
                    <a:pt x="11811" y="41020"/>
                  </a:lnTo>
                  <a:lnTo>
                    <a:pt x="1181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315280" y="2318079"/>
              <a:ext cx="26670" cy="39370"/>
            </a:xfrm>
            <a:custGeom>
              <a:avLst/>
              <a:gdLst/>
              <a:ahLst/>
              <a:cxnLst/>
              <a:rect l="l" t="t" r="r" b="b"/>
              <a:pathLst>
                <a:path w="26670" h="39369">
                  <a:moveTo>
                    <a:pt x="4318" y="0"/>
                  </a:moveTo>
                  <a:lnTo>
                    <a:pt x="0" y="0"/>
                  </a:lnTo>
                  <a:lnTo>
                    <a:pt x="0" y="38874"/>
                  </a:lnTo>
                  <a:lnTo>
                    <a:pt x="4318" y="38874"/>
                  </a:lnTo>
                  <a:lnTo>
                    <a:pt x="4318" y="0"/>
                  </a:lnTo>
                  <a:close/>
                </a:path>
                <a:path w="26670" h="39369">
                  <a:moveTo>
                    <a:pt x="26530" y="0"/>
                  </a:moveTo>
                  <a:lnTo>
                    <a:pt x="22212" y="0"/>
                  </a:lnTo>
                  <a:lnTo>
                    <a:pt x="22212" y="38874"/>
                  </a:lnTo>
                  <a:lnTo>
                    <a:pt x="26530" y="38874"/>
                  </a:lnTo>
                  <a:lnTo>
                    <a:pt x="26530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312600" y="2317648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5">
                  <a:moveTo>
                    <a:pt x="7480" y="0"/>
                  </a:moveTo>
                  <a:lnTo>
                    <a:pt x="0" y="0"/>
                  </a:lnTo>
                  <a:lnTo>
                    <a:pt x="0" y="39497"/>
                  </a:lnTo>
                  <a:lnTo>
                    <a:pt x="7480" y="3949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311013" y="2316060"/>
              <a:ext cx="10795" cy="43180"/>
            </a:xfrm>
            <a:custGeom>
              <a:avLst/>
              <a:gdLst/>
              <a:ahLst/>
              <a:cxnLst/>
              <a:rect l="l" t="t" r="r" b="b"/>
              <a:pathLst>
                <a:path w="10795" h="43180">
                  <a:moveTo>
                    <a:pt x="10655" y="0"/>
                  </a:moveTo>
                  <a:lnTo>
                    <a:pt x="0" y="0"/>
                  </a:lnTo>
                  <a:lnTo>
                    <a:pt x="0" y="42672"/>
                  </a:lnTo>
                  <a:lnTo>
                    <a:pt x="1587" y="42672"/>
                  </a:lnTo>
                  <a:lnTo>
                    <a:pt x="1587" y="39497"/>
                  </a:lnTo>
                  <a:lnTo>
                    <a:pt x="3175" y="39497"/>
                  </a:lnTo>
                  <a:lnTo>
                    <a:pt x="3175" y="3175"/>
                  </a:lnTo>
                  <a:lnTo>
                    <a:pt x="10655" y="3175"/>
                  </a:lnTo>
                  <a:lnTo>
                    <a:pt x="10655" y="0"/>
                  </a:lnTo>
                  <a:close/>
                </a:path>
                <a:path w="10795" h="43180">
                  <a:moveTo>
                    <a:pt x="3175" y="39497"/>
                  </a:moveTo>
                  <a:lnTo>
                    <a:pt x="1587" y="39497"/>
                  </a:lnTo>
                  <a:lnTo>
                    <a:pt x="1587" y="42672"/>
                  </a:lnTo>
                  <a:lnTo>
                    <a:pt x="10655" y="42672"/>
                  </a:lnTo>
                  <a:lnTo>
                    <a:pt x="10655" y="41084"/>
                  </a:lnTo>
                  <a:lnTo>
                    <a:pt x="3175" y="41084"/>
                  </a:lnTo>
                  <a:lnTo>
                    <a:pt x="3175" y="39497"/>
                  </a:lnTo>
                  <a:close/>
                </a:path>
                <a:path w="10795" h="43180">
                  <a:moveTo>
                    <a:pt x="10655" y="3175"/>
                  </a:moveTo>
                  <a:lnTo>
                    <a:pt x="7480" y="3175"/>
                  </a:lnTo>
                  <a:lnTo>
                    <a:pt x="7480" y="39497"/>
                  </a:lnTo>
                  <a:lnTo>
                    <a:pt x="3175" y="39497"/>
                  </a:lnTo>
                  <a:lnTo>
                    <a:pt x="3175" y="41084"/>
                  </a:lnTo>
                  <a:lnTo>
                    <a:pt x="10655" y="41084"/>
                  </a:lnTo>
                  <a:lnTo>
                    <a:pt x="10655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336527" y="2317648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5">
                  <a:moveTo>
                    <a:pt x="7480" y="0"/>
                  </a:moveTo>
                  <a:lnTo>
                    <a:pt x="0" y="0"/>
                  </a:lnTo>
                  <a:lnTo>
                    <a:pt x="0" y="39497"/>
                  </a:lnTo>
                  <a:lnTo>
                    <a:pt x="7480" y="3949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337365" y="2318588"/>
              <a:ext cx="4445" cy="39370"/>
            </a:xfrm>
            <a:custGeom>
              <a:avLst/>
              <a:gdLst/>
              <a:ahLst/>
              <a:cxnLst/>
              <a:rect l="l" t="t" r="r" b="b"/>
              <a:pathLst>
                <a:path w="4445" h="39369">
                  <a:moveTo>
                    <a:pt x="4318" y="0"/>
                  </a:moveTo>
                  <a:lnTo>
                    <a:pt x="0" y="0"/>
                  </a:lnTo>
                  <a:lnTo>
                    <a:pt x="0" y="38861"/>
                  </a:lnTo>
                  <a:lnTo>
                    <a:pt x="4318" y="38861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336527" y="2317648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5">
                  <a:moveTo>
                    <a:pt x="7480" y="0"/>
                  </a:moveTo>
                  <a:lnTo>
                    <a:pt x="0" y="0"/>
                  </a:lnTo>
                  <a:lnTo>
                    <a:pt x="0" y="39497"/>
                  </a:lnTo>
                  <a:lnTo>
                    <a:pt x="7480" y="3949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334939" y="2316060"/>
              <a:ext cx="10795" cy="43180"/>
            </a:xfrm>
            <a:custGeom>
              <a:avLst/>
              <a:gdLst/>
              <a:ahLst/>
              <a:cxnLst/>
              <a:rect l="l" t="t" r="r" b="b"/>
              <a:pathLst>
                <a:path w="10795" h="43180">
                  <a:moveTo>
                    <a:pt x="10655" y="0"/>
                  </a:moveTo>
                  <a:lnTo>
                    <a:pt x="0" y="0"/>
                  </a:lnTo>
                  <a:lnTo>
                    <a:pt x="0" y="42672"/>
                  </a:lnTo>
                  <a:lnTo>
                    <a:pt x="1587" y="42672"/>
                  </a:lnTo>
                  <a:lnTo>
                    <a:pt x="1587" y="39497"/>
                  </a:lnTo>
                  <a:lnTo>
                    <a:pt x="3175" y="39497"/>
                  </a:lnTo>
                  <a:lnTo>
                    <a:pt x="3175" y="3175"/>
                  </a:lnTo>
                  <a:lnTo>
                    <a:pt x="10655" y="3175"/>
                  </a:lnTo>
                  <a:lnTo>
                    <a:pt x="10655" y="0"/>
                  </a:lnTo>
                  <a:close/>
                </a:path>
                <a:path w="10795" h="43180">
                  <a:moveTo>
                    <a:pt x="3175" y="39497"/>
                  </a:moveTo>
                  <a:lnTo>
                    <a:pt x="1587" y="39497"/>
                  </a:lnTo>
                  <a:lnTo>
                    <a:pt x="1587" y="42672"/>
                  </a:lnTo>
                  <a:lnTo>
                    <a:pt x="10655" y="42672"/>
                  </a:lnTo>
                  <a:lnTo>
                    <a:pt x="10655" y="41084"/>
                  </a:lnTo>
                  <a:lnTo>
                    <a:pt x="3175" y="41084"/>
                  </a:lnTo>
                  <a:lnTo>
                    <a:pt x="3175" y="39497"/>
                  </a:lnTo>
                  <a:close/>
                </a:path>
                <a:path w="10795" h="43180">
                  <a:moveTo>
                    <a:pt x="10655" y="3175"/>
                  </a:moveTo>
                  <a:lnTo>
                    <a:pt x="7480" y="3175"/>
                  </a:lnTo>
                  <a:lnTo>
                    <a:pt x="7480" y="39497"/>
                  </a:lnTo>
                  <a:lnTo>
                    <a:pt x="3175" y="39497"/>
                  </a:lnTo>
                  <a:lnTo>
                    <a:pt x="3175" y="41084"/>
                  </a:lnTo>
                  <a:lnTo>
                    <a:pt x="10655" y="41084"/>
                  </a:lnTo>
                  <a:lnTo>
                    <a:pt x="10655" y="31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326367" y="2318689"/>
              <a:ext cx="4445" cy="38100"/>
            </a:xfrm>
            <a:custGeom>
              <a:avLst/>
              <a:gdLst/>
              <a:ahLst/>
              <a:cxnLst/>
              <a:rect l="l" t="t" r="r" b="b"/>
              <a:pathLst>
                <a:path w="4445" h="38100">
                  <a:moveTo>
                    <a:pt x="3873" y="0"/>
                  </a:moveTo>
                  <a:lnTo>
                    <a:pt x="0" y="0"/>
                  </a:lnTo>
                  <a:lnTo>
                    <a:pt x="0" y="37541"/>
                  </a:lnTo>
                  <a:lnTo>
                    <a:pt x="3873" y="3754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325922" y="2318270"/>
              <a:ext cx="4445" cy="38100"/>
            </a:xfrm>
            <a:custGeom>
              <a:avLst/>
              <a:gdLst/>
              <a:ahLst/>
              <a:cxnLst/>
              <a:rect l="l" t="t" r="r" b="b"/>
              <a:pathLst>
                <a:path w="4445" h="38100">
                  <a:moveTo>
                    <a:pt x="4318" y="0"/>
                  </a:moveTo>
                  <a:lnTo>
                    <a:pt x="0" y="0"/>
                  </a:lnTo>
                  <a:lnTo>
                    <a:pt x="0" y="37845"/>
                  </a:lnTo>
                  <a:lnTo>
                    <a:pt x="4318" y="3784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272582" y="2318448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0" y="0"/>
                  </a:moveTo>
                  <a:lnTo>
                    <a:pt x="8216" y="8712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271008" y="231697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3149" y="0"/>
                  </a:moveTo>
                  <a:lnTo>
                    <a:pt x="0" y="2959"/>
                  </a:lnTo>
                  <a:lnTo>
                    <a:pt x="8229" y="11671"/>
                  </a:lnTo>
                  <a:lnTo>
                    <a:pt x="11366" y="8699"/>
                  </a:lnTo>
                  <a:lnTo>
                    <a:pt x="3149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318188" y="2515476"/>
              <a:ext cx="23495" cy="6350"/>
            </a:xfrm>
            <a:custGeom>
              <a:avLst/>
              <a:gdLst/>
              <a:ahLst/>
              <a:cxnLst/>
              <a:rect l="l" t="t" r="r" b="b"/>
              <a:pathLst>
                <a:path w="23495" h="6350">
                  <a:moveTo>
                    <a:pt x="22936" y="0"/>
                  </a:moveTo>
                  <a:lnTo>
                    <a:pt x="0" y="0"/>
                  </a:lnTo>
                  <a:lnTo>
                    <a:pt x="0" y="6210"/>
                  </a:lnTo>
                  <a:lnTo>
                    <a:pt x="22936" y="6210"/>
                  </a:lnTo>
                  <a:lnTo>
                    <a:pt x="22936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318188" y="2515476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10">
                  <a:moveTo>
                    <a:pt x="22936" y="0"/>
                  </a:moveTo>
                  <a:lnTo>
                    <a:pt x="0" y="0"/>
                  </a:lnTo>
                  <a:lnTo>
                    <a:pt x="0" y="3721"/>
                  </a:lnTo>
                  <a:lnTo>
                    <a:pt x="22453" y="3721"/>
                  </a:lnTo>
                  <a:lnTo>
                    <a:pt x="22936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314315" y="2475890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5">
                  <a:moveTo>
                    <a:pt x="7492" y="0"/>
                  </a:moveTo>
                  <a:lnTo>
                    <a:pt x="0" y="0"/>
                  </a:lnTo>
                  <a:lnTo>
                    <a:pt x="0" y="39484"/>
                  </a:lnTo>
                  <a:lnTo>
                    <a:pt x="7492" y="39484"/>
                  </a:lnTo>
                  <a:lnTo>
                    <a:pt x="7492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322773" y="2476919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20" h="38735">
                  <a:moveTo>
                    <a:pt x="7492" y="0"/>
                  </a:moveTo>
                  <a:lnTo>
                    <a:pt x="0" y="0"/>
                  </a:lnTo>
                  <a:lnTo>
                    <a:pt x="0" y="38239"/>
                  </a:lnTo>
                  <a:lnTo>
                    <a:pt x="7492" y="38239"/>
                  </a:lnTo>
                  <a:lnTo>
                    <a:pt x="7492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320614" y="2474137"/>
              <a:ext cx="12065" cy="43815"/>
            </a:xfrm>
            <a:custGeom>
              <a:avLst/>
              <a:gdLst/>
              <a:ahLst/>
              <a:cxnLst/>
              <a:rect l="l" t="t" r="r" b="b"/>
              <a:pathLst>
                <a:path w="12064" h="43814">
                  <a:moveTo>
                    <a:pt x="11810" y="0"/>
                  </a:moveTo>
                  <a:lnTo>
                    <a:pt x="0" y="0"/>
                  </a:lnTo>
                  <a:lnTo>
                    <a:pt x="0" y="43192"/>
                  </a:lnTo>
                  <a:lnTo>
                    <a:pt x="11810" y="43192"/>
                  </a:lnTo>
                  <a:lnTo>
                    <a:pt x="11810" y="38874"/>
                  </a:lnTo>
                  <a:lnTo>
                    <a:pt x="4317" y="38874"/>
                  </a:lnTo>
                  <a:lnTo>
                    <a:pt x="4317" y="4318"/>
                  </a:lnTo>
                  <a:lnTo>
                    <a:pt x="2158" y="4318"/>
                  </a:lnTo>
                  <a:lnTo>
                    <a:pt x="2158" y="2159"/>
                  </a:lnTo>
                  <a:lnTo>
                    <a:pt x="11810" y="2159"/>
                  </a:lnTo>
                  <a:lnTo>
                    <a:pt x="11810" y="0"/>
                  </a:lnTo>
                  <a:close/>
                </a:path>
                <a:path w="12064" h="43814">
                  <a:moveTo>
                    <a:pt x="11810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7492" y="4318"/>
                  </a:lnTo>
                  <a:lnTo>
                    <a:pt x="7492" y="38874"/>
                  </a:lnTo>
                  <a:lnTo>
                    <a:pt x="11810" y="38874"/>
                  </a:lnTo>
                  <a:lnTo>
                    <a:pt x="11810" y="2159"/>
                  </a:lnTo>
                  <a:close/>
                </a:path>
                <a:path w="12064" h="43814">
                  <a:moveTo>
                    <a:pt x="4317" y="2159"/>
                  </a:moveTo>
                  <a:lnTo>
                    <a:pt x="2158" y="2159"/>
                  </a:lnTo>
                  <a:lnTo>
                    <a:pt x="2158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330240" y="2476919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20" h="38735">
                  <a:moveTo>
                    <a:pt x="7518" y="0"/>
                  </a:moveTo>
                  <a:lnTo>
                    <a:pt x="0" y="0"/>
                  </a:lnTo>
                  <a:lnTo>
                    <a:pt x="0" y="38239"/>
                  </a:lnTo>
                  <a:lnTo>
                    <a:pt x="7518" y="38239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328107" y="2474137"/>
              <a:ext cx="12065" cy="43815"/>
            </a:xfrm>
            <a:custGeom>
              <a:avLst/>
              <a:gdLst/>
              <a:ahLst/>
              <a:cxnLst/>
              <a:rect l="l" t="t" r="r" b="b"/>
              <a:pathLst>
                <a:path w="12064" h="43814">
                  <a:moveTo>
                    <a:pt x="11811" y="0"/>
                  </a:moveTo>
                  <a:lnTo>
                    <a:pt x="0" y="0"/>
                  </a:lnTo>
                  <a:lnTo>
                    <a:pt x="0" y="43192"/>
                  </a:lnTo>
                  <a:lnTo>
                    <a:pt x="11811" y="43192"/>
                  </a:lnTo>
                  <a:lnTo>
                    <a:pt x="11811" y="38874"/>
                  </a:lnTo>
                  <a:lnTo>
                    <a:pt x="4317" y="38874"/>
                  </a:lnTo>
                  <a:lnTo>
                    <a:pt x="4317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1811" y="2159"/>
                  </a:lnTo>
                  <a:lnTo>
                    <a:pt x="11811" y="0"/>
                  </a:lnTo>
                  <a:close/>
                </a:path>
                <a:path w="12064" h="43814">
                  <a:moveTo>
                    <a:pt x="11811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7492" y="4318"/>
                  </a:lnTo>
                  <a:lnTo>
                    <a:pt x="7492" y="38874"/>
                  </a:lnTo>
                  <a:lnTo>
                    <a:pt x="11811" y="38874"/>
                  </a:lnTo>
                  <a:lnTo>
                    <a:pt x="11811" y="2159"/>
                  </a:lnTo>
                  <a:close/>
                </a:path>
                <a:path w="12064" h="43814">
                  <a:moveTo>
                    <a:pt x="4317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316995" y="2476105"/>
              <a:ext cx="26670" cy="39370"/>
            </a:xfrm>
            <a:custGeom>
              <a:avLst/>
              <a:gdLst/>
              <a:ahLst/>
              <a:cxnLst/>
              <a:rect l="l" t="t" r="r" b="b"/>
              <a:pathLst>
                <a:path w="26670" h="39369">
                  <a:moveTo>
                    <a:pt x="4318" y="0"/>
                  </a:moveTo>
                  <a:lnTo>
                    <a:pt x="0" y="0"/>
                  </a:lnTo>
                  <a:lnTo>
                    <a:pt x="0" y="38849"/>
                  </a:lnTo>
                  <a:lnTo>
                    <a:pt x="4318" y="38849"/>
                  </a:lnTo>
                  <a:lnTo>
                    <a:pt x="4318" y="0"/>
                  </a:lnTo>
                  <a:close/>
                </a:path>
                <a:path w="26670" h="39369">
                  <a:moveTo>
                    <a:pt x="26530" y="0"/>
                  </a:moveTo>
                  <a:lnTo>
                    <a:pt x="22212" y="0"/>
                  </a:lnTo>
                  <a:lnTo>
                    <a:pt x="22212" y="38849"/>
                  </a:lnTo>
                  <a:lnTo>
                    <a:pt x="26530" y="38849"/>
                  </a:lnTo>
                  <a:lnTo>
                    <a:pt x="26530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312156" y="2473731"/>
              <a:ext cx="12065" cy="43815"/>
            </a:xfrm>
            <a:custGeom>
              <a:avLst/>
              <a:gdLst/>
              <a:ahLst/>
              <a:cxnLst/>
              <a:rect l="l" t="t" r="r" b="b"/>
              <a:pathLst>
                <a:path w="12064" h="43814">
                  <a:moveTo>
                    <a:pt x="11811" y="0"/>
                  </a:moveTo>
                  <a:lnTo>
                    <a:pt x="0" y="0"/>
                  </a:lnTo>
                  <a:lnTo>
                    <a:pt x="0" y="43802"/>
                  </a:lnTo>
                  <a:lnTo>
                    <a:pt x="11811" y="43802"/>
                  </a:lnTo>
                  <a:lnTo>
                    <a:pt x="11811" y="39484"/>
                  </a:lnTo>
                  <a:lnTo>
                    <a:pt x="4318" y="39484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11811" y="2158"/>
                  </a:lnTo>
                  <a:lnTo>
                    <a:pt x="11811" y="0"/>
                  </a:lnTo>
                  <a:close/>
                </a:path>
                <a:path w="12064" h="43814">
                  <a:moveTo>
                    <a:pt x="11811" y="2158"/>
                  </a:moveTo>
                  <a:lnTo>
                    <a:pt x="4318" y="2158"/>
                  </a:lnTo>
                  <a:lnTo>
                    <a:pt x="4318" y="4317"/>
                  </a:lnTo>
                  <a:lnTo>
                    <a:pt x="7493" y="4317"/>
                  </a:lnTo>
                  <a:lnTo>
                    <a:pt x="7493" y="39484"/>
                  </a:lnTo>
                  <a:lnTo>
                    <a:pt x="11811" y="39484"/>
                  </a:lnTo>
                  <a:lnTo>
                    <a:pt x="11811" y="2158"/>
                  </a:lnTo>
                  <a:close/>
                </a:path>
                <a:path w="12064" h="43814">
                  <a:moveTo>
                    <a:pt x="4318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338241" y="2475890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5">
                  <a:moveTo>
                    <a:pt x="7480" y="0"/>
                  </a:moveTo>
                  <a:lnTo>
                    <a:pt x="0" y="0"/>
                  </a:lnTo>
                  <a:lnTo>
                    <a:pt x="0" y="39484"/>
                  </a:lnTo>
                  <a:lnTo>
                    <a:pt x="7480" y="39484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339080" y="2475572"/>
              <a:ext cx="4445" cy="39370"/>
            </a:xfrm>
            <a:custGeom>
              <a:avLst/>
              <a:gdLst/>
              <a:ahLst/>
              <a:cxnLst/>
              <a:rect l="l" t="t" r="r" b="b"/>
              <a:pathLst>
                <a:path w="4445" h="39369">
                  <a:moveTo>
                    <a:pt x="4318" y="0"/>
                  </a:moveTo>
                  <a:lnTo>
                    <a:pt x="0" y="0"/>
                  </a:lnTo>
                  <a:lnTo>
                    <a:pt x="0" y="38861"/>
                  </a:lnTo>
                  <a:lnTo>
                    <a:pt x="4318" y="38861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336082" y="2473731"/>
              <a:ext cx="12065" cy="43815"/>
            </a:xfrm>
            <a:custGeom>
              <a:avLst/>
              <a:gdLst/>
              <a:ahLst/>
              <a:cxnLst/>
              <a:rect l="l" t="t" r="r" b="b"/>
              <a:pathLst>
                <a:path w="12064" h="43814">
                  <a:moveTo>
                    <a:pt x="11798" y="0"/>
                  </a:moveTo>
                  <a:lnTo>
                    <a:pt x="0" y="0"/>
                  </a:lnTo>
                  <a:lnTo>
                    <a:pt x="0" y="43802"/>
                  </a:lnTo>
                  <a:lnTo>
                    <a:pt x="11798" y="43802"/>
                  </a:lnTo>
                  <a:lnTo>
                    <a:pt x="11798" y="39484"/>
                  </a:lnTo>
                  <a:lnTo>
                    <a:pt x="4318" y="39484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11798" y="2158"/>
                  </a:lnTo>
                  <a:lnTo>
                    <a:pt x="11798" y="0"/>
                  </a:lnTo>
                  <a:close/>
                </a:path>
                <a:path w="12064" h="43814">
                  <a:moveTo>
                    <a:pt x="11798" y="2158"/>
                  </a:moveTo>
                  <a:lnTo>
                    <a:pt x="4318" y="2158"/>
                  </a:lnTo>
                  <a:lnTo>
                    <a:pt x="4318" y="4317"/>
                  </a:lnTo>
                  <a:lnTo>
                    <a:pt x="7480" y="4317"/>
                  </a:lnTo>
                  <a:lnTo>
                    <a:pt x="7480" y="39484"/>
                  </a:lnTo>
                  <a:lnTo>
                    <a:pt x="11798" y="39484"/>
                  </a:lnTo>
                  <a:lnTo>
                    <a:pt x="11798" y="2158"/>
                  </a:lnTo>
                  <a:close/>
                </a:path>
                <a:path w="12064" h="43814">
                  <a:moveTo>
                    <a:pt x="4318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328081" y="2476817"/>
              <a:ext cx="4445" cy="38100"/>
            </a:xfrm>
            <a:custGeom>
              <a:avLst/>
              <a:gdLst/>
              <a:ahLst/>
              <a:cxnLst/>
              <a:rect l="l" t="t" r="r" b="b"/>
              <a:pathLst>
                <a:path w="4445" h="38100">
                  <a:moveTo>
                    <a:pt x="3873" y="0"/>
                  </a:moveTo>
                  <a:lnTo>
                    <a:pt x="0" y="0"/>
                  </a:lnTo>
                  <a:lnTo>
                    <a:pt x="0" y="37541"/>
                  </a:lnTo>
                  <a:lnTo>
                    <a:pt x="3873" y="3754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316029" y="2476918"/>
              <a:ext cx="27305" cy="46990"/>
            </a:xfrm>
            <a:custGeom>
              <a:avLst/>
              <a:gdLst/>
              <a:ahLst/>
              <a:cxnLst/>
              <a:rect l="l" t="t" r="r" b="b"/>
              <a:pathLst>
                <a:path w="27304" h="46989">
                  <a:moveTo>
                    <a:pt x="27254" y="36398"/>
                  </a:moveTo>
                  <a:lnTo>
                    <a:pt x="15913" y="36398"/>
                  </a:lnTo>
                  <a:lnTo>
                    <a:pt x="15913" y="0"/>
                  </a:lnTo>
                  <a:lnTo>
                    <a:pt x="11595" y="0"/>
                  </a:lnTo>
                  <a:lnTo>
                    <a:pt x="11595" y="36398"/>
                  </a:lnTo>
                  <a:lnTo>
                    <a:pt x="0" y="36398"/>
                  </a:lnTo>
                  <a:lnTo>
                    <a:pt x="0" y="46926"/>
                  </a:lnTo>
                  <a:lnTo>
                    <a:pt x="27254" y="46926"/>
                  </a:lnTo>
                  <a:lnTo>
                    <a:pt x="27254" y="42608"/>
                  </a:lnTo>
                  <a:lnTo>
                    <a:pt x="27254" y="38557"/>
                  </a:lnTo>
                  <a:lnTo>
                    <a:pt x="27254" y="363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314315" y="2475623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5">
                  <a:moveTo>
                    <a:pt x="7492" y="0"/>
                  </a:moveTo>
                  <a:lnTo>
                    <a:pt x="0" y="0"/>
                  </a:lnTo>
                  <a:lnTo>
                    <a:pt x="0" y="39497"/>
                  </a:lnTo>
                  <a:lnTo>
                    <a:pt x="7492" y="39497"/>
                  </a:lnTo>
                  <a:lnTo>
                    <a:pt x="7492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322773" y="2475852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20" h="38735">
                  <a:moveTo>
                    <a:pt x="7492" y="0"/>
                  </a:moveTo>
                  <a:lnTo>
                    <a:pt x="0" y="0"/>
                  </a:lnTo>
                  <a:lnTo>
                    <a:pt x="0" y="38239"/>
                  </a:lnTo>
                  <a:lnTo>
                    <a:pt x="7492" y="38239"/>
                  </a:lnTo>
                  <a:lnTo>
                    <a:pt x="7492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320614" y="2473680"/>
              <a:ext cx="12065" cy="43180"/>
            </a:xfrm>
            <a:custGeom>
              <a:avLst/>
              <a:gdLst/>
              <a:ahLst/>
              <a:cxnLst/>
              <a:rect l="l" t="t" r="r" b="b"/>
              <a:pathLst>
                <a:path w="12064" h="43180">
                  <a:moveTo>
                    <a:pt x="11810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58" y="43179"/>
                  </a:lnTo>
                  <a:lnTo>
                    <a:pt x="2158" y="38861"/>
                  </a:lnTo>
                  <a:lnTo>
                    <a:pt x="4317" y="38861"/>
                  </a:lnTo>
                  <a:lnTo>
                    <a:pt x="4317" y="4318"/>
                  </a:lnTo>
                  <a:lnTo>
                    <a:pt x="11810" y="4318"/>
                  </a:lnTo>
                  <a:lnTo>
                    <a:pt x="11810" y="0"/>
                  </a:lnTo>
                  <a:close/>
                </a:path>
                <a:path w="12064" h="43180">
                  <a:moveTo>
                    <a:pt x="4317" y="38861"/>
                  </a:moveTo>
                  <a:lnTo>
                    <a:pt x="2158" y="38861"/>
                  </a:lnTo>
                  <a:lnTo>
                    <a:pt x="2158" y="43179"/>
                  </a:lnTo>
                  <a:lnTo>
                    <a:pt x="11810" y="43179"/>
                  </a:lnTo>
                  <a:lnTo>
                    <a:pt x="11810" y="41021"/>
                  </a:lnTo>
                  <a:lnTo>
                    <a:pt x="4317" y="41021"/>
                  </a:lnTo>
                  <a:lnTo>
                    <a:pt x="4317" y="38861"/>
                  </a:lnTo>
                  <a:close/>
                </a:path>
                <a:path w="12064" h="43180">
                  <a:moveTo>
                    <a:pt x="11810" y="4318"/>
                  </a:moveTo>
                  <a:lnTo>
                    <a:pt x="7492" y="4318"/>
                  </a:lnTo>
                  <a:lnTo>
                    <a:pt x="7492" y="38861"/>
                  </a:lnTo>
                  <a:lnTo>
                    <a:pt x="4317" y="38861"/>
                  </a:lnTo>
                  <a:lnTo>
                    <a:pt x="4317" y="41021"/>
                  </a:lnTo>
                  <a:lnTo>
                    <a:pt x="11810" y="41021"/>
                  </a:lnTo>
                  <a:lnTo>
                    <a:pt x="1181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330240" y="2475852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20" h="38735">
                  <a:moveTo>
                    <a:pt x="7518" y="0"/>
                  </a:moveTo>
                  <a:lnTo>
                    <a:pt x="0" y="0"/>
                  </a:lnTo>
                  <a:lnTo>
                    <a:pt x="0" y="38239"/>
                  </a:lnTo>
                  <a:lnTo>
                    <a:pt x="7518" y="38239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328107" y="2473680"/>
              <a:ext cx="12065" cy="43180"/>
            </a:xfrm>
            <a:custGeom>
              <a:avLst/>
              <a:gdLst/>
              <a:ahLst/>
              <a:cxnLst/>
              <a:rect l="l" t="t" r="r" b="b"/>
              <a:pathLst>
                <a:path w="12064" h="43180">
                  <a:moveTo>
                    <a:pt x="11811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2159" y="43179"/>
                  </a:lnTo>
                  <a:lnTo>
                    <a:pt x="2159" y="38861"/>
                  </a:lnTo>
                  <a:lnTo>
                    <a:pt x="4317" y="38861"/>
                  </a:lnTo>
                  <a:lnTo>
                    <a:pt x="4317" y="4318"/>
                  </a:lnTo>
                  <a:lnTo>
                    <a:pt x="11811" y="4318"/>
                  </a:lnTo>
                  <a:lnTo>
                    <a:pt x="11811" y="0"/>
                  </a:lnTo>
                  <a:close/>
                </a:path>
                <a:path w="12064" h="43180">
                  <a:moveTo>
                    <a:pt x="4317" y="38861"/>
                  </a:moveTo>
                  <a:lnTo>
                    <a:pt x="2159" y="38861"/>
                  </a:lnTo>
                  <a:lnTo>
                    <a:pt x="2159" y="43179"/>
                  </a:lnTo>
                  <a:lnTo>
                    <a:pt x="11811" y="43179"/>
                  </a:lnTo>
                  <a:lnTo>
                    <a:pt x="11811" y="41021"/>
                  </a:lnTo>
                  <a:lnTo>
                    <a:pt x="4317" y="41021"/>
                  </a:lnTo>
                  <a:lnTo>
                    <a:pt x="4317" y="38861"/>
                  </a:lnTo>
                  <a:close/>
                </a:path>
                <a:path w="12064" h="43180">
                  <a:moveTo>
                    <a:pt x="11811" y="4318"/>
                  </a:moveTo>
                  <a:lnTo>
                    <a:pt x="7492" y="4318"/>
                  </a:lnTo>
                  <a:lnTo>
                    <a:pt x="7492" y="38861"/>
                  </a:lnTo>
                  <a:lnTo>
                    <a:pt x="4317" y="38861"/>
                  </a:lnTo>
                  <a:lnTo>
                    <a:pt x="4317" y="41021"/>
                  </a:lnTo>
                  <a:lnTo>
                    <a:pt x="11811" y="41021"/>
                  </a:lnTo>
                  <a:lnTo>
                    <a:pt x="1181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316995" y="2476029"/>
              <a:ext cx="26670" cy="39370"/>
            </a:xfrm>
            <a:custGeom>
              <a:avLst/>
              <a:gdLst/>
              <a:ahLst/>
              <a:cxnLst/>
              <a:rect l="l" t="t" r="r" b="b"/>
              <a:pathLst>
                <a:path w="26670" h="39369">
                  <a:moveTo>
                    <a:pt x="4318" y="0"/>
                  </a:moveTo>
                  <a:lnTo>
                    <a:pt x="0" y="0"/>
                  </a:lnTo>
                  <a:lnTo>
                    <a:pt x="0" y="38887"/>
                  </a:lnTo>
                  <a:lnTo>
                    <a:pt x="4318" y="38887"/>
                  </a:lnTo>
                  <a:lnTo>
                    <a:pt x="4318" y="0"/>
                  </a:lnTo>
                  <a:close/>
                </a:path>
                <a:path w="26670" h="39369">
                  <a:moveTo>
                    <a:pt x="26530" y="0"/>
                  </a:moveTo>
                  <a:lnTo>
                    <a:pt x="22212" y="0"/>
                  </a:lnTo>
                  <a:lnTo>
                    <a:pt x="22212" y="38887"/>
                  </a:lnTo>
                  <a:lnTo>
                    <a:pt x="26530" y="38887"/>
                  </a:lnTo>
                  <a:lnTo>
                    <a:pt x="26530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312156" y="2473464"/>
              <a:ext cx="12065" cy="43815"/>
            </a:xfrm>
            <a:custGeom>
              <a:avLst/>
              <a:gdLst/>
              <a:ahLst/>
              <a:cxnLst/>
              <a:rect l="l" t="t" r="r" b="b"/>
              <a:pathLst>
                <a:path w="12064" h="43814">
                  <a:moveTo>
                    <a:pt x="11811" y="0"/>
                  </a:moveTo>
                  <a:lnTo>
                    <a:pt x="0" y="0"/>
                  </a:lnTo>
                  <a:lnTo>
                    <a:pt x="0" y="43815"/>
                  </a:lnTo>
                  <a:lnTo>
                    <a:pt x="2159" y="43815"/>
                  </a:lnTo>
                  <a:lnTo>
                    <a:pt x="2159" y="39497"/>
                  </a:lnTo>
                  <a:lnTo>
                    <a:pt x="4318" y="39497"/>
                  </a:lnTo>
                  <a:lnTo>
                    <a:pt x="4318" y="4318"/>
                  </a:lnTo>
                  <a:lnTo>
                    <a:pt x="11811" y="4318"/>
                  </a:lnTo>
                  <a:lnTo>
                    <a:pt x="11811" y="0"/>
                  </a:lnTo>
                  <a:close/>
                </a:path>
                <a:path w="12064" h="43814">
                  <a:moveTo>
                    <a:pt x="4318" y="39497"/>
                  </a:moveTo>
                  <a:lnTo>
                    <a:pt x="2159" y="39497"/>
                  </a:lnTo>
                  <a:lnTo>
                    <a:pt x="2159" y="43815"/>
                  </a:lnTo>
                  <a:lnTo>
                    <a:pt x="11811" y="43815"/>
                  </a:lnTo>
                  <a:lnTo>
                    <a:pt x="11811" y="41656"/>
                  </a:lnTo>
                  <a:lnTo>
                    <a:pt x="4318" y="41656"/>
                  </a:lnTo>
                  <a:lnTo>
                    <a:pt x="4318" y="39497"/>
                  </a:lnTo>
                  <a:close/>
                </a:path>
                <a:path w="12064" h="43814">
                  <a:moveTo>
                    <a:pt x="11811" y="4318"/>
                  </a:moveTo>
                  <a:lnTo>
                    <a:pt x="7493" y="4318"/>
                  </a:lnTo>
                  <a:lnTo>
                    <a:pt x="7493" y="39497"/>
                  </a:lnTo>
                  <a:lnTo>
                    <a:pt x="4318" y="39497"/>
                  </a:lnTo>
                  <a:lnTo>
                    <a:pt x="4318" y="41656"/>
                  </a:lnTo>
                  <a:lnTo>
                    <a:pt x="11811" y="41656"/>
                  </a:lnTo>
                  <a:lnTo>
                    <a:pt x="1181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338241" y="2475623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5">
                  <a:moveTo>
                    <a:pt x="7480" y="0"/>
                  </a:moveTo>
                  <a:lnTo>
                    <a:pt x="0" y="0"/>
                  </a:lnTo>
                  <a:lnTo>
                    <a:pt x="0" y="39497"/>
                  </a:lnTo>
                  <a:lnTo>
                    <a:pt x="7480" y="3949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339080" y="2476563"/>
              <a:ext cx="4445" cy="39370"/>
            </a:xfrm>
            <a:custGeom>
              <a:avLst/>
              <a:gdLst/>
              <a:ahLst/>
              <a:cxnLst/>
              <a:rect l="l" t="t" r="r" b="b"/>
              <a:pathLst>
                <a:path w="4445" h="39369">
                  <a:moveTo>
                    <a:pt x="4318" y="0"/>
                  </a:moveTo>
                  <a:lnTo>
                    <a:pt x="0" y="0"/>
                  </a:lnTo>
                  <a:lnTo>
                    <a:pt x="0" y="38862"/>
                  </a:lnTo>
                  <a:lnTo>
                    <a:pt x="4318" y="3886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336082" y="2473464"/>
              <a:ext cx="12065" cy="43815"/>
            </a:xfrm>
            <a:custGeom>
              <a:avLst/>
              <a:gdLst/>
              <a:ahLst/>
              <a:cxnLst/>
              <a:rect l="l" t="t" r="r" b="b"/>
              <a:pathLst>
                <a:path w="12064" h="43814">
                  <a:moveTo>
                    <a:pt x="11798" y="0"/>
                  </a:moveTo>
                  <a:lnTo>
                    <a:pt x="0" y="0"/>
                  </a:lnTo>
                  <a:lnTo>
                    <a:pt x="0" y="43815"/>
                  </a:lnTo>
                  <a:lnTo>
                    <a:pt x="2159" y="43815"/>
                  </a:lnTo>
                  <a:lnTo>
                    <a:pt x="2159" y="39497"/>
                  </a:lnTo>
                  <a:lnTo>
                    <a:pt x="4318" y="39497"/>
                  </a:lnTo>
                  <a:lnTo>
                    <a:pt x="4318" y="4318"/>
                  </a:lnTo>
                  <a:lnTo>
                    <a:pt x="11798" y="4318"/>
                  </a:lnTo>
                  <a:lnTo>
                    <a:pt x="11798" y="0"/>
                  </a:lnTo>
                  <a:close/>
                </a:path>
                <a:path w="12064" h="43814">
                  <a:moveTo>
                    <a:pt x="4318" y="39497"/>
                  </a:moveTo>
                  <a:lnTo>
                    <a:pt x="2159" y="39497"/>
                  </a:lnTo>
                  <a:lnTo>
                    <a:pt x="2159" y="43815"/>
                  </a:lnTo>
                  <a:lnTo>
                    <a:pt x="11798" y="43815"/>
                  </a:lnTo>
                  <a:lnTo>
                    <a:pt x="11798" y="41656"/>
                  </a:lnTo>
                  <a:lnTo>
                    <a:pt x="4318" y="41656"/>
                  </a:lnTo>
                  <a:lnTo>
                    <a:pt x="4318" y="39497"/>
                  </a:lnTo>
                  <a:close/>
                </a:path>
                <a:path w="12064" h="43814">
                  <a:moveTo>
                    <a:pt x="11798" y="4318"/>
                  </a:moveTo>
                  <a:lnTo>
                    <a:pt x="7480" y="4318"/>
                  </a:lnTo>
                  <a:lnTo>
                    <a:pt x="7480" y="39497"/>
                  </a:lnTo>
                  <a:lnTo>
                    <a:pt x="4318" y="39497"/>
                  </a:lnTo>
                  <a:lnTo>
                    <a:pt x="4318" y="41656"/>
                  </a:lnTo>
                  <a:lnTo>
                    <a:pt x="11798" y="41656"/>
                  </a:lnTo>
                  <a:lnTo>
                    <a:pt x="1179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328081" y="2476665"/>
              <a:ext cx="4445" cy="38100"/>
            </a:xfrm>
            <a:custGeom>
              <a:avLst/>
              <a:gdLst/>
              <a:ahLst/>
              <a:cxnLst/>
              <a:rect l="l" t="t" r="r" b="b"/>
              <a:pathLst>
                <a:path w="4445" h="38100">
                  <a:moveTo>
                    <a:pt x="3873" y="0"/>
                  </a:moveTo>
                  <a:lnTo>
                    <a:pt x="0" y="0"/>
                  </a:lnTo>
                  <a:lnTo>
                    <a:pt x="0" y="37515"/>
                  </a:lnTo>
                  <a:lnTo>
                    <a:pt x="3873" y="37515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327624" y="2476245"/>
              <a:ext cx="4445" cy="38100"/>
            </a:xfrm>
            <a:custGeom>
              <a:avLst/>
              <a:gdLst/>
              <a:ahLst/>
              <a:cxnLst/>
              <a:rect l="l" t="t" r="r" b="b"/>
              <a:pathLst>
                <a:path w="4445" h="38100">
                  <a:moveTo>
                    <a:pt x="4318" y="0"/>
                  </a:moveTo>
                  <a:lnTo>
                    <a:pt x="0" y="0"/>
                  </a:lnTo>
                  <a:lnTo>
                    <a:pt x="0" y="37846"/>
                  </a:lnTo>
                  <a:lnTo>
                    <a:pt x="4318" y="3784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266293" y="227209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8646" y="0"/>
                  </a:moveTo>
                  <a:lnTo>
                    <a:pt x="11851" y="787"/>
                  </a:lnTo>
                  <a:lnTo>
                    <a:pt x="5899" y="4145"/>
                  </a:lnTo>
                  <a:lnTo>
                    <a:pt x="1828" y="9350"/>
                  </a:lnTo>
                  <a:lnTo>
                    <a:pt x="0" y="15703"/>
                  </a:lnTo>
                  <a:lnTo>
                    <a:pt x="777" y="22504"/>
                  </a:lnTo>
                  <a:lnTo>
                    <a:pt x="4149" y="28465"/>
                  </a:lnTo>
                  <a:lnTo>
                    <a:pt x="9360" y="32529"/>
                  </a:lnTo>
                  <a:lnTo>
                    <a:pt x="15712" y="34343"/>
                  </a:lnTo>
                  <a:lnTo>
                    <a:pt x="22506" y="33553"/>
                  </a:lnTo>
                  <a:lnTo>
                    <a:pt x="28469" y="30207"/>
                  </a:lnTo>
                  <a:lnTo>
                    <a:pt x="32536" y="25003"/>
                  </a:lnTo>
                  <a:lnTo>
                    <a:pt x="34351" y="18651"/>
                  </a:lnTo>
                  <a:lnTo>
                    <a:pt x="33555" y="11862"/>
                  </a:lnTo>
                  <a:lnTo>
                    <a:pt x="30203" y="5892"/>
                  </a:lnTo>
                  <a:lnTo>
                    <a:pt x="24999" y="1819"/>
                  </a:lnTo>
                  <a:lnTo>
                    <a:pt x="18646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272836" y="227878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2763" y="0"/>
                  </a:moveTo>
                  <a:lnTo>
                    <a:pt x="2298" y="3416"/>
                  </a:lnTo>
                  <a:lnTo>
                    <a:pt x="0" y="14198"/>
                  </a:lnTo>
                  <a:lnTo>
                    <a:pt x="8204" y="21577"/>
                  </a:lnTo>
                  <a:lnTo>
                    <a:pt x="18681" y="18148"/>
                  </a:lnTo>
                  <a:lnTo>
                    <a:pt x="20967" y="7391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239169" y="2248433"/>
              <a:ext cx="79375" cy="78740"/>
            </a:xfrm>
            <a:custGeom>
              <a:avLst/>
              <a:gdLst/>
              <a:ahLst/>
              <a:cxnLst/>
              <a:rect l="l" t="t" r="r" b="b"/>
              <a:pathLst>
                <a:path w="79375" h="78739">
                  <a:moveTo>
                    <a:pt x="35864" y="0"/>
                  </a:moveTo>
                  <a:lnTo>
                    <a:pt x="0" y="35712"/>
                  </a:lnTo>
                  <a:lnTo>
                    <a:pt x="43967" y="78193"/>
                  </a:lnTo>
                  <a:lnTo>
                    <a:pt x="78790" y="40576"/>
                  </a:lnTo>
                  <a:lnTo>
                    <a:pt x="3586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236083" y="2245423"/>
              <a:ext cx="85090" cy="84455"/>
            </a:xfrm>
            <a:custGeom>
              <a:avLst/>
              <a:gdLst/>
              <a:ahLst/>
              <a:cxnLst/>
              <a:rect l="l" t="t" r="r" b="b"/>
              <a:pathLst>
                <a:path w="85089" h="84455">
                  <a:moveTo>
                    <a:pt x="37426" y="1473"/>
                  </a:moveTo>
                  <a:lnTo>
                    <a:pt x="0" y="38735"/>
                  </a:lnTo>
                  <a:lnTo>
                    <a:pt x="47142" y="84289"/>
                  </a:lnTo>
                  <a:lnTo>
                    <a:pt x="52855" y="78117"/>
                  </a:lnTo>
                  <a:lnTo>
                    <a:pt x="46964" y="78117"/>
                  </a:lnTo>
                  <a:lnTo>
                    <a:pt x="6172" y="38696"/>
                  </a:lnTo>
                  <a:lnTo>
                    <a:pt x="38995" y="6007"/>
                  </a:lnTo>
                  <a:lnTo>
                    <a:pt x="37477" y="4572"/>
                  </a:lnTo>
                  <a:lnTo>
                    <a:pt x="38950" y="3009"/>
                  </a:lnTo>
                  <a:lnTo>
                    <a:pt x="37426" y="1473"/>
                  </a:lnTo>
                  <a:close/>
                </a:path>
                <a:path w="85089" h="84455">
                  <a:moveTo>
                    <a:pt x="38912" y="0"/>
                  </a:moveTo>
                  <a:lnTo>
                    <a:pt x="37426" y="1473"/>
                  </a:lnTo>
                  <a:lnTo>
                    <a:pt x="40474" y="4533"/>
                  </a:lnTo>
                  <a:lnTo>
                    <a:pt x="38995" y="6007"/>
                  </a:lnTo>
                  <a:lnTo>
                    <a:pt x="78841" y="43688"/>
                  </a:lnTo>
                  <a:lnTo>
                    <a:pt x="46964" y="78117"/>
                  </a:lnTo>
                  <a:lnTo>
                    <a:pt x="52855" y="78117"/>
                  </a:lnTo>
                  <a:lnTo>
                    <a:pt x="84912" y="43484"/>
                  </a:lnTo>
                  <a:lnTo>
                    <a:pt x="38912" y="0"/>
                  </a:lnTo>
                  <a:close/>
                </a:path>
                <a:path w="85089" h="84455">
                  <a:moveTo>
                    <a:pt x="38950" y="3009"/>
                  </a:moveTo>
                  <a:lnTo>
                    <a:pt x="37477" y="4572"/>
                  </a:lnTo>
                  <a:lnTo>
                    <a:pt x="38995" y="6007"/>
                  </a:lnTo>
                  <a:lnTo>
                    <a:pt x="40474" y="4533"/>
                  </a:lnTo>
                  <a:lnTo>
                    <a:pt x="38950" y="30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299608" y="2547200"/>
              <a:ext cx="64769" cy="10160"/>
            </a:xfrm>
            <a:custGeom>
              <a:avLst/>
              <a:gdLst/>
              <a:ahLst/>
              <a:cxnLst/>
              <a:rect l="l" t="t" r="r" b="b"/>
              <a:pathLst>
                <a:path w="64770" h="10160">
                  <a:moveTo>
                    <a:pt x="64465" y="0"/>
                  </a:moveTo>
                  <a:lnTo>
                    <a:pt x="0" y="0"/>
                  </a:lnTo>
                  <a:lnTo>
                    <a:pt x="622" y="7238"/>
                  </a:lnTo>
                  <a:lnTo>
                    <a:pt x="2984" y="9740"/>
                  </a:lnTo>
                  <a:lnTo>
                    <a:pt x="61366" y="9740"/>
                  </a:lnTo>
                  <a:lnTo>
                    <a:pt x="63779" y="7874"/>
                  </a:lnTo>
                  <a:lnTo>
                    <a:pt x="64465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300853" y="2555074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70">
                  <a:moveTo>
                    <a:pt x="64376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300853" y="2552915"/>
              <a:ext cx="64769" cy="4445"/>
            </a:xfrm>
            <a:custGeom>
              <a:avLst/>
              <a:gdLst/>
              <a:ahLst/>
              <a:cxnLst/>
              <a:rect l="l" t="t" r="r" b="b"/>
              <a:pathLst>
                <a:path w="64770" h="4444">
                  <a:moveTo>
                    <a:pt x="6437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4376" y="4317"/>
                  </a:lnTo>
                  <a:lnTo>
                    <a:pt x="643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9" name="object 32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455932" y="2471191"/>
              <a:ext cx="72005" cy="89941"/>
            </a:xfrm>
            <a:prstGeom prst="rect">
              <a:avLst/>
            </a:prstGeom>
          </p:spPr>
        </p:pic>
        <p:sp>
          <p:nvSpPr>
            <p:cNvPr id="330" name="object 330"/>
            <p:cNvSpPr/>
            <p:nvPr/>
          </p:nvSpPr>
          <p:spPr>
            <a:xfrm>
              <a:off x="5401475" y="2370683"/>
              <a:ext cx="24130" cy="104775"/>
            </a:xfrm>
            <a:custGeom>
              <a:avLst/>
              <a:gdLst/>
              <a:ahLst/>
              <a:cxnLst/>
              <a:rect l="l" t="t" r="r" b="b"/>
              <a:pathLst>
                <a:path w="24129" h="104775">
                  <a:moveTo>
                    <a:pt x="24117" y="85471"/>
                  </a:moveTo>
                  <a:lnTo>
                    <a:pt x="23037" y="84404"/>
                  </a:lnTo>
                  <a:lnTo>
                    <a:pt x="18719" y="80073"/>
                  </a:lnTo>
                  <a:lnTo>
                    <a:pt x="5397" y="80073"/>
                  </a:lnTo>
                  <a:lnTo>
                    <a:pt x="0" y="85471"/>
                  </a:lnTo>
                  <a:lnTo>
                    <a:pt x="0" y="98793"/>
                  </a:lnTo>
                  <a:lnTo>
                    <a:pt x="5397" y="104190"/>
                  </a:lnTo>
                  <a:lnTo>
                    <a:pt x="18719" y="104190"/>
                  </a:lnTo>
                  <a:lnTo>
                    <a:pt x="23025" y="99872"/>
                  </a:lnTo>
                  <a:lnTo>
                    <a:pt x="24117" y="98793"/>
                  </a:lnTo>
                  <a:lnTo>
                    <a:pt x="24117" y="85471"/>
                  </a:lnTo>
                  <a:close/>
                </a:path>
                <a:path w="24129" h="104775">
                  <a:moveTo>
                    <a:pt x="24117" y="18719"/>
                  </a:moveTo>
                  <a:lnTo>
                    <a:pt x="24104" y="5397"/>
                  </a:lnTo>
                  <a:lnTo>
                    <a:pt x="23025" y="4318"/>
                  </a:lnTo>
                  <a:lnTo>
                    <a:pt x="18719" y="0"/>
                  </a:lnTo>
                  <a:lnTo>
                    <a:pt x="5397" y="0"/>
                  </a:lnTo>
                  <a:lnTo>
                    <a:pt x="12" y="5397"/>
                  </a:lnTo>
                  <a:lnTo>
                    <a:pt x="0" y="18719"/>
                  </a:lnTo>
                  <a:lnTo>
                    <a:pt x="5397" y="24117"/>
                  </a:lnTo>
                  <a:lnTo>
                    <a:pt x="18719" y="24117"/>
                  </a:lnTo>
                  <a:lnTo>
                    <a:pt x="23037" y="19799"/>
                  </a:lnTo>
                  <a:lnTo>
                    <a:pt x="24117" y="187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394960" y="2478899"/>
              <a:ext cx="36830" cy="112395"/>
            </a:xfrm>
            <a:custGeom>
              <a:avLst/>
              <a:gdLst/>
              <a:ahLst/>
              <a:cxnLst/>
              <a:rect l="l" t="t" r="r" b="b"/>
              <a:pathLst>
                <a:path w="36829" h="112394">
                  <a:moveTo>
                    <a:pt x="36537" y="0"/>
                  </a:moveTo>
                  <a:lnTo>
                    <a:pt x="0" y="0"/>
                  </a:lnTo>
                  <a:lnTo>
                    <a:pt x="0" y="81127"/>
                  </a:lnTo>
                  <a:lnTo>
                    <a:pt x="0" y="112077"/>
                  </a:lnTo>
                  <a:lnTo>
                    <a:pt x="36537" y="112077"/>
                  </a:lnTo>
                  <a:lnTo>
                    <a:pt x="36537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394350" y="2557868"/>
              <a:ext cx="36830" cy="21590"/>
            </a:xfrm>
            <a:custGeom>
              <a:avLst/>
              <a:gdLst/>
              <a:ahLst/>
              <a:cxnLst/>
              <a:rect l="l" t="t" r="r" b="b"/>
              <a:pathLst>
                <a:path w="36829" h="21589">
                  <a:moveTo>
                    <a:pt x="23495" y="12700"/>
                  </a:moveTo>
                  <a:lnTo>
                    <a:pt x="21018" y="10198"/>
                  </a:lnTo>
                  <a:lnTo>
                    <a:pt x="14871" y="10198"/>
                  </a:lnTo>
                  <a:lnTo>
                    <a:pt x="12369" y="12700"/>
                  </a:lnTo>
                  <a:lnTo>
                    <a:pt x="12369" y="18846"/>
                  </a:lnTo>
                  <a:lnTo>
                    <a:pt x="14871" y="21348"/>
                  </a:lnTo>
                  <a:lnTo>
                    <a:pt x="21018" y="21348"/>
                  </a:lnTo>
                  <a:lnTo>
                    <a:pt x="23495" y="18846"/>
                  </a:lnTo>
                  <a:lnTo>
                    <a:pt x="23495" y="15786"/>
                  </a:lnTo>
                  <a:lnTo>
                    <a:pt x="23495" y="12700"/>
                  </a:lnTo>
                  <a:close/>
                </a:path>
                <a:path w="36829" h="21589">
                  <a:moveTo>
                    <a:pt x="3652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6525" y="4318"/>
                  </a:lnTo>
                  <a:lnTo>
                    <a:pt x="365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813907" y="3239617"/>
              <a:ext cx="10160" cy="69850"/>
            </a:xfrm>
            <a:custGeom>
              <a:avLst/>
              <a:gdLst/>
              <a:ahLst/>
              <a:cxnLst/>
              <a:rect l="l" t="t" r="r" b="b"/>
              <a:pathLst>
                <a:path w="10160" h="69850">
                  <a:moveTo>
                    <a:pt x="4952" y="0"/>
                  </a:moveTo>
                  <a:lnTo>
                    <a:pt x="406" y="0"/>
                  </a:lnTo>
                  <a:lnTo>
                    <a:pt x="0" y="69761"/>
                  </a:lnTo>
                  <a:lnTo>
                    <a:pt x="4952" y="69761"/>
                  </a:lnTo>
                  <a:lnTo>
                    <a:pt x="9893" y="57772"/>
                  </a:lnTo>
                  <a:lnTo>
                    <a:pt x="9893" y="12788"/>
                  </a:lnTo>
                  <a:lnTo>
                    <a:pt x="4952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813907" y="3237458"/>
              <a:ext cx="12065" cy="74295"/>
            </a:xfrm>
            <a:custGeom>
              <a:avLst/>
              <a:gdLst/>
              <a:ahLst/>
              <a:cxnLst/>
              <a:rect l="l" t="t" r="r" b="b"/>
              <a:pathLst>
                <a:path w="12064" h="74295">
                  <a:moveTo>
                    <a:pt x="6426" y="0"/>
                  </a:moveTo>
                  <a:lnTo>
                    <a:pt x="406" y="0"/>
                  </a:lnTo>
                  <a:lnTo>
                    <a:pt x="406" y="4318"/>
                  </a:lnTo>
                  <a:lnTo>
                    <a:pt x="3467" y="4318"/>
                  </a:lnTo>
                  <a:lnTo>
                    <a:pt x="7734" y="15354"/>
                  </a:lnTo>
                  <a:lnTo>
                    <a:pt x="7734" y="59512"/>
                  </a:lnTo>
                  <a:lnTo>
                    <a:pt x="3505" y="69761"/>
                  </a:lnTo>
                  <a:lnTo>
                    <a:pt x="0" y="69761"/>
                  </a:lnTo>
                  <a:lnTo>
                    <a:pt x="0" y="74079"/>
                  </a:lnTo>
                  <a:lnTo>
                    <a:pt x="6388" y="74079"/>
                  </a:lnTo>
                  <a:lnTo>
                    <a:pt x="12052" y="60363"/>
                  </a:lnTo>
                  <a:lnTo>
                    <a:pt x="12052" y="14554"/>
                  </a:lnTo>
                  <a:lnTo>
                    <a:pt x="64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796978" y="3250653"/>
              <a:ext cx="4445" cy="46355"/>
            </a:xfrm>
            <a:custGeom>
              <a:avLst/>
              <a:gdLst/>
              <a:ahLst/>
              <a:cxnLst/>
              <a:rect l="l" t="t" r="r" b="b"/>
              <a:pathLst>
                <a:path w="4445" h="46354">
                  <a:moveTo>
                    <a:pt x="4114" y="41694"/>
                  </a:moveTo>
                  <a:lnTo>
                    <a:pt x="0" y="41694"/>
                  </a:lnTo>
                  <a:lnTo>
                    <a:pt x="0" y="46012"/>
                  </a:lnTo>
                  <a:lnTo>
                    <a:pt x="4114" y="46012"/>
                  </a:lnTo>
                  <a:lnTo>
                    <a:pt x="4114" y="41694"/>
                  </a:lnTo>
                  <a:close/>
                </a:path>
                <a:path w="4445" h="46354">
                  <a:moveTo>
                    <a:pt x="411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0" y="4318"/>
                  </a:lnTo>
                  <a:lnTo>
                    <a:pt x="4114" y="4318"/>
                  </a:lnTo>
                  <a:lnTo>
                    <a:pt x="4114" y="2159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099443" y="3781462"/>
              <a:ext cx="51435" cy="4445"/>
            </a:xfrm>
            <a:custGeom>
              <a:avLst/>
              <a:gdLst/>
              <a:ahLst/>
              <a:cxnLst/>
              <a:rect l="l" t="t" r="r" b="b"/>
              <a:pathLst>
                <a:path w="51435" h="4445">
                  <a:moveTo>
                    <a:pt x="51168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1168" y="4318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101069" y="3807561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45402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101069" y="3805402"/>
              <a:ext cx="45720" cy="4445"/>
            </a:xfrm>
            <a:custGeom>
              <a:avLst/>
              <a:gdLst/>
              <a:ahLst/>
              <a:cxnLst/>
              <a:rect l="l" t="t" r="r" b="b"/>
              <a:pathLst>
                <a:path w="45720" h="4445">
                  <a:moveTo>
                    <a:pt x="4540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5402" y="4318"/>
                  </a:lnTo>
                  <a:lnTo>
                    <a:pt x="454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817196" y="3254057"/>
              <a:ext cx="0" cy="41910"/>
            </a:xfrm>
            <a:custGeom>
              <a:avLst/>
              <a:gdLst/>
              <a:ahLst/>
              <a:cxnLst/>
              <a:rect l="l" t="t" r="r" b="b"/>
              <a:pathLst>
                <a:path h="41910">
                  <a:moveTo>
                    <a:pt x="0" y="0"/>
                  </a:moveTo>
                  <a:lnTo>
                    <a:pt x="0" y="41694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815037" y="3254057"/>
              <a:ext cx="4445" cy="41910"/>
            </a:xfrm>
            <a:custGeom>
              <a:avLst/>
              <a:gdLst/>
              <a:ahLst/>
              <a:cxnLst/>
              <a:rect l="l" t="t" r="r" b="b"/>
              <a:pathLst>
                <a:path w="4445" h="41910">
                  <a:moveTo>
                    <a:pt x="4317" y="0"/>
                  </a:moveTo>
                  <a:lnTo>
                    <a:pt x="0" y="0"/>
                  </a:lnTo>
                  <a:lnTo>
                    <a:pt x="0" y="41694"/>
                  </a:lnTo>
                  <a:lnTo>
                    <a:pt x="4317" y="41694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818746" y="3254057"/>
              <a:ext cx="0" cy="41910"/>
            </a:xfrm>
            <a:custGeom>
              <a:avLst/>
              <a:gdLst/>
              <a:ahLst/>
              <a:cxnLst/>
              <a:rect l="l" t="t" r="r" b="b"/>
              <a:pathLst>
                <a:path h="41910">
                  <a:moveTo>
                    <a:pt x="0" y="0"/>
                  </a:moveTo>
                  <a:lnTo>
                    <a:pt x="0" y="41694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522582" y="2269870"/>
              <a:ext cx="298450" cy="1026160"/>
            </a:xfrm>
            <a:custGeom>
              <a:avLst/>
              <a:gdLst/>
              <a:ahLst/>
              <a:cxnLst/>
              <a:rect l="l" t="t" r="r" b="b"/>
              <a:pathLst>
                <a:path w="298450" h="1026160">
                  <a:moveTo>
                    <a:pt x="32410" y="23888"/>
                  </a:moveTo>
                  <a:lnTo>
                    <a:pt x="29578" y="10668"/>
                  </a:lnTo>
                  <a:lnTo>
                    <a:pt x="27660" y="10045"/>
                  </a:lnTo>
                  <a:lnTo>
                    <a:pt x="27660" y="22352"/>
                  </a:lnTo>
                  <a:lnTo>
                    <a:pt x="21310" y="28054"/>
                  </a:lnTo>
                  <a:lnTo>
                    <a:pt x="13195" y="25400"/>
                  </a:lnTo>
                  <a:lnTo>
                    <a:pt x="11430" y="17068"/>
                  </a:lnTo>
                  <a:lnTo>
                    <a:pt x="17767" y="11366"/>
                  </a:lnTo>
                  <a:lnTo>
                    <a:pt x="25869" y="14008"/>
                  </a:lnTo>
                  <a:lnTo>
                    <a:pt x="27660" y="22352"/>
                  </a:lnTo>
                  <a:lnTo>
                    <a:pt x="27660" y="10045"/>
                  </a:lnTo>
                  <a:lnTo>
                    <a:pt x="16738" y="6477"/>
                  </a:lnTo>
                  <a:lnTo>
                    <a:pt x="15811" y="7315"/>
                  </a:lnTo>
                  <a:lnTo>
                    <a:pt x="6692" y="15532"/>
                  </a:lnTo>
                  <a:lnTo>
                    <a:pt x="9486" y="28740"/>
                  </a:lnTo>
                  <a:lnTo>
                    <a:pt x="22339" y="32931"/>
                  </a:lnTo>
                  <a:lnTo>
                    <a:pt x="27762" y="28054"/>
                  </a:lnTo>
                  <a:lnTo>
                    <a:pt x="32410" y="23888"/>
                  </a:lnTo>
                  <a:close/>
                </a:path>
                <a:path w="298450" h="1026160">
                  <a:moveTo>
                    <a:pt x="38785" y="11214"/>
                  </a:moveTo>
                  <a:lnTo>
                    <a:pt x="34467" y="4953"/>
                  </a:lnTo>
                  <a:lnTo>
                    <a:pt x="34467" y="13042"/>
                  </a:lnTo>
                  <a:lnTo>
                    <a:pt x="34391" y="21386"/>
                  </a:lnTo>
                  <a:lnTo>
                    <a:pt x="34226" y="22504"/>
                  </a:lnTo>
                  <a:lnTo>
                    <a:pt x="33718" y="24066"/>
                  </a:lnTo>
                  <a:lnTo>
                    <a:pt x="31661" y="30429"/>
                  </a:lnTo>
                  <a:lnTo>
                    <a:pt x="25742" y="34467"/>
                  </a:lnTo>
                  <a:lnTo>
                    <a:pt x="17856" y="34467"/>
                  </a:lnTo>
                  <a:lnTo>
                    <a:pt x="16294" y="34226"/>
                  </a:lnTo>
                  <a:lnTo>
                    <a:pt x="8356" y="31673"/>
                  </a:lnTo>
                  <a:lnTo>
                    <a:pt x="4318" y="25755"/>
                  </a:lnTo>
                  <a:lnTo>
                    <a:pt x="4381" y="17424"/>
                  </a:lnTo>
                  <a:lnTo>
                    <a:pt x="4559" y="16306"/>
                  </a:lnTo>
                  <a:lnTo>
                    <a:pt x="7124" y="8369"/>
                  </a:lnTo>
                  <a:lnTo>
                    <a:pt x="13017" y="4318"/>
                  </a:lnTo>
                  <a:lnTo>
                    <a:pt x="20916" y="4318"/>
                  </a:lnTo>
                  <a:lnTo>
                    <a:pt x="22479" y="4559"/>
                  </a:lnTo>
                  <a:lnTo>
                    <a:pt x="30403" y="7124"/>
                  </a:lnTo>
                  <a:lnTo>
                    <a:pt x="34467" y="13042"/>
                  </a:lnTo>
                  <a:lnTo>
                    <a:pt x="34467" y="4953"/>
                  </a:lnTo>
                  <a:lnTo>
                    <a:pt x="34036" y="4318"/>
                  </a:lnTo>
                  <a:lnTo>
                    <a:pt x="33566" y="3619"/>
                  </a:lnTo>
                  <a:lnTo>
                    <a:pt x="23393" y="317"/>
                  </a:lnTo>
                  <a:lnTo>
                    <a:pt x="21361" y="0"/>
                  </a:lnTo>
                  <a:lnTo>
                    <a:pt x="11188" y="0"/>
                  </a:lnTo>
                  <a:lnTo>
                    <a:pt x="3619" y="5219"/>
                  </a:lnTo>
                  <a:lnTo>
                    <a:pt x="304" y="15405"/>
                  </a:lnTo>
                  <a:lnTo>
                    <a:pt x="0" y="17424"/>
                  </a:lnTo>
                  <a:lnTo>
                    <a:pt x="0" y="27584"/>
                  </a:lnTo>
                  <a:lnTo>
                    <a:pt x="5194" y="35191"/>
                  </a:lnTo>
                  <a:lnTo>
                    <a:pt x="13411" y="37833"/>
                  </a:lnTo>
                  <a:lnTo>
                    <a:pt x="15392" y="38481"/>
                  </a:lnTo>
                  <a:lnTo>
                    <a:pt x="17411" y="38785"/>
                  </a:lnTo>
                  <a:lnTo>
                    <a:pt x="27571" y="38785"/>
                  </a:lnTo>
                  <a:lnTo>
                    <a:pt x="28968" y="37820"/>
                  </a:lnTo>
                  <a:lnTo>
                    <a:pt x="33858" y="34467"/>
                  </a:lnTo>
                  <a:lnTo>
                    <a:pt x="35166" y="33578"/>
                  </a:lnTo>
                  <a:lnTo>
                    <a:pt x="37833" y="25400"/>
                  </a:lnTo>
                  <a:lnTo>
                    <a:pt x="38481" y="23406"/>
                  </a:lnTo>
                  <a:lnTo>
                    <a:pt x="38785" y="21386"/>
                  </a:lnTo>
                  <a:lnTo>
                    <a:pt x="38785" y="11214"/>
                  </a:lnTo>
                  <a:close/>
                </a:path>
                <a:path w="298450" h="1026160">
                  <a:moveTo>
                    <a:pt x="298323" y="984186"/>
                  </a:moveTo>
                  <a:lnTo>
                    <a:pt x="294005" y="984186"/>
                  </a:lnTo>
                  <a:lnTo>
                    <a:pt x="294005" y="1025880"/>
                  </a:lnTo>
                  <a:lnTo>
                    <a:pt x="298323" y="1025880"/>
                  </a:lnTo>
                  <a:lnTo>
                    <a:pt x="298323" y="9841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532462" y="2280577"/>
              <a:ext cx="14604" cy="11430"/>
            </a:xfrm>
            <a:custGeom>
              <a:avLst/>
              <a:gdLst/>
              <a:ahLst/>
              <a:cxnLst/>
              <a:rect l="l" t="t" r="r" b="b"/>
              <a:pathLst>
                <a:path w="14604" h="11430">
                  <a:moveTo>
                    <a:pt x="5867" y="0"/>
                  </a:moveTo>
                  <a:lnTo>
                    <a:pt x="4800" y="2514"/>
                  </a:lnTo>
                  <a:lnTo>
                    <a:pt x="3543" y="3911"/>
                  </a:lnTo>
                  <a:lnTo>
                    <a:pt x="2311" y="5334"/>
                  </a:lnTo>
                  <a:lnTo>
                    <a:pt x="0" y="5359"/>
                  </a:lnTo>
                  <a:lnTo>
                    <a:pt x="165" y="7226"/>
                  </a:lnTo>
                  <a:lnTo>
                    <a:pt x="1117" y="10629"/>
                  </a:lnTo>
                  <a:lnTo>
                    <a:pt x="1955" y="11175"/>
                  </a:lnTo>
                  <a:lnTo>
                    <a:pt x="6311" y="10515"/>
                  </a:lnTo>
                  <a:lnTo>
                    <a:pt x="6299" y="8178"/>
                  </a:lnTo>
                  <a:lnTo>
                    <a:pt x="9505" y="5156"/>
                  </a:lnTo>
                  <a:lnTo>
                    <a:pt x="11569" y="3162"/>
                  </a:lnTo>
                  <a:lnTo>
                    <a:pt x="14234" y="3162"/>
                  </a:lnTo>
                  <a:lnTo>
                    <a:pt x="14402" y="2463"/>
                  </a:lnTo>
                  <a:lnTo>
                    <a:pt x="11010" y="2463"/>
                  </a:lnTo>
                  <a:lnTo>
                    <a:pt x="8369" y="1092"/>
                  </a:lnTo>
                  <a:lnTo>
                    <a:pt x="5867" y="0"/>
                  </a:lnTo>
                  <a:close/>
                </a:path>
                <a:path w="14604" h="11430">
                  <a:moveTo>
                    <a:pt x="14234" y="3162"/>
                  </a:moveTo>
                  <a:lnTo>
                    <a:pt x="11569" y="3162"/>
                  </a:lnTo>
                  <a:lnTo>
                    <a:pt x="12420" y="5257"/>
                  </a:lnTo>
                  <a:lnTo>
                    <a:pt x="13754" y="5156"/>
                  </a:lnTo>
                  <a:lnTo>
                    <a:pt x="14234" y="3162"/>
                  </a:lnTo>
                  <a:close/>
                </a:path>
                <a:path w="14604" h="11430">
                  <a:moveTo>
                    <a:pt x="14503" y="2044"/>
                  </a:moveTo>
                  <a:lnTo>
                    <a:pt x="11010" y="2463"/>
                  </a:lnTo>
                  <a:lnTo>
                    <a:pt x="14402" y="2463"/>
                  </a:lnTo>
                  <a:lnTo>
                    <a:pt x="14503" y="2044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264074" y="2269870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32092" y="15532"/>
                  </a:moveTo>
                  <a:lnTo>
                    <a:pt x="27355" y="11264"/>
                  </a:lnTo>
                  <a:lnTo>
                    <a:pt x="27355" y="17068"/>
                  </a:lnTo>
                  <a:lnTo>
                    <a:pt x="25590" y="25400"/>
                  </a:lnTo>
                  <a:lnTo>
                    <a:pt x="17487" y="28054"/>
                  </a:lnTo>
                  <a:lnTo>
                    <a:pt x="11125" y="22352"/>
                  </a:lnTo>
                  <a:lnTo>
                    <a:pt x="12915" y="14008"/>
                  </a:lnTo>
                  <a:lnTo>
                    <a:pt x="21005" y="11366"/>
                  </a:lnTo>
                  <a:lnTo>
                    <a:pt x="27355" y="17068"/>
                  </a:lnTo>
                  <a:lnTo>
                    <a:pt x="27355" y="11264"/>
                  </a:lnTo>
                  <a:lnTo>
                    <a:pt x="22047" y="6477"/>
                  </a:lnTo>
                  <a:lnTo>
                    <a:pt x="21526" y="6654"/>
                  </a:lnTo>
                  <a:lnTo>
                    <a:pt x="21526" y="8928"/>
                  </a:lnTo>
                  <a:lnTo>
                    <a:pt x="20091" y="10528"/>
                  </a:lnTo>
                  <a:lnTo>
                    <a:pt x="21513" y="8928"/>
                  </a:lnTo>
                  <a:lnTo>
                    <a:pt x="21526" y="6654"/>
                  </a:lnTo>
                  <a:lnTo>
                    <a:pt x="20866" y="6870"/>
                  </a:lnTo>
                  <a:lnTo>
                    <a:pt x="9207" y="10668"/>
                  </a:lnTo>
                  <a:lnTo>
                    <a:pt x="6388" y="23888"/>
                  </a:lnTo>
                  <a:lnTo>
                    <a:pt x="16446" y="32931"/>
                  </a:lnTo>
                  <a:lnTo>
                    <a:pt x="29298" y="28740"/>
                  </a:lnTo>
                  <a:lnTo>
                    <a:pt x="29438" y="28054"/>
                  </a:lnTo>
                  <a:lnTo>
                    <a:pt x="32092" y="15532"/>
                  </a:lnTo>
                  <a:close/>
                </a:path>
                <a:path w="39370" h="39369">
                  <a:moveTo>
                    <a:pt x="38798" y="17437"/>
                  </a:moveTo>
                  <a:lnTo>
                    <a:pt x="38481" y="15405"/>
                  </a:lnTo>
                  <a:lnTo>
                    <a:pt x="35179" y="5219"/>
                  </a:lnTo>
                  <a:lnTo>
                    <a:pt x="34480" y="4749"/>
                  </a:lnTo>
                  <a:lnTo>
                    <a:pt x="34480" y="25768"/>
                  </a:lnTo>
                  <a:lnTo>
                    <a:pt x="30429" y="31673"/>
                  </a:lnTo>
                  <a:lnTo>
                    <a:pt x="22504" y="34226"/>
                  </a:lnTo>
                  <a:lnTo>
                    <a:pt x="20929" y="34467"/>
                  </a:lnTo>
                  <a:lnTo>
                    <a:pt x="13042" y="34467"/>
                  </a:lnTo>
                  <a:lnTo>
                    <a:pt x="7124" y="30429"/>
                  </a:lnTo>
                  <a:lnTo>
                    <a:pt x="5054" y="24066"/>
                  </a:lnTo>
                  <a:lnTo>
                    <a:pt x="4546" y="22517"/>
                  </a:lnTo>
                  <a:lnTo>
                    <a:pt x="4381" y="21399"/>
                  </a:lnTo>
                  <a:lnTo>
                    <a:pt x="4318" y="13055"/>
                  </a:lnTo>
                  <a:lnTo>
                    <a:pt x="8382" y="7124"/>
                  </a:lnTo>
                  <a:lnTo>
                    <a:pt x="16294" y="4559"/>
                  </a:lnTo>
                  <a:lnTo>
                    <a:pt x="17868" y="4318"/>
                  </a:lnTo>
                  <a:lnTo>
                    <a:pt x="25755" y="4318"/>
                  </a:lnTo>
                  <a:lnTo>
                    <a:pt x="31673" y="8369"/>
                  </a:lnTo>
                  <a:lnTo>
                    <a:pt x="34239" y="16306"/>
                  </a:lnTo>
                  <a:lnTo>
                    <a:pt x="34404" y="17437"/>
                  </a:lnTo>
                  <a:lnTo>
                    <a:pt x="34480" y="25768"/>
                  </a:lnTo>
                  <a:lnTo>
                    <a:pt x="34480" y="4749"/>
                  </a:lnTo>
                  <a:lnTo>
                    <a:pt x="33858" y="4318"/>
                  </a:lnTo>
                  <a:lnTo>
                    <a:pt x="27584" y="0"/>
                  </a:lnTo>
                  <a:lnTo>
                    <a:pt x="17424" y="0"/>
                  </a:lnTo>
                  <a:lnTo>
                    <a:pt x="15392" y="317"/>
                  </a:lnTo>
                  <a:lnTo>
                    <a:pt x="5219" y="3619"/>
                  </a:lnTo>
                  <a:lnTo>
                    <a:pt x="0" y="11226"/>
                  </a:lnTo>
                  <a:lnTo>
                    <a:pt x="0" y="21399"/>
                  </a:lnTo>
                  <a:lnTo>
                    <a:pt x="304" y="23418"/>
                  </a:lnTo>
                  <a:lnTo>
                    <a:pt x="952" y="25400"/>
                  </a:lnTo>
                  <a:lnTo>
                    <a:pt x="1168" y="25336"/>
                  </a:lnTo>
                  <a:lnTo>
                    <a:pt x="1066" y="25768"/>
                  </a:lnTo>
                  <a:lnTo>
                    <a:pt x="3619" y="33591"/>
                  </a:lnTo>
                  <a:lnTo>
                    <a:pt x="11214" y="38785"/>
                  </a:lnTo>
                  <a:lnTo>
                    <a:pt x="21386" y="38785"/>
                  </a:lnTo>
                  <a:lnTo>
                    <a:pt x="23406" y="38481"/>
                  </a:lnTo>
                  <a:lnTo>
                    <a:pt x="25400" y="37833"/>
                  </a:lnTo>
                  <a:lnTo>
                    <a:pt x="33591" y="35191"/>
                  </a:lnTo>
                  <a:lnTo>
                    <a:pt x="34086" y="34467"/>
                  </a:lnTo>
                  <a:lnTo>
                    <a:pt x="38798" y="27584"/>
                  </a:lnTo>
                  <a:lnTo>
                    <a:pt x="38798" y="174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278462" y="2280577"/>
              <a:ext cx="14604" cy="11430"/>
            </a:xfrm>
            <a:custGeom>
              <a:avLst/>
              <a:gdLst/>
              <a:ahLst/>
              <a:cxnLst/>
              <a:rect l="l" t="t" r="r" b="b"/>
              <a:pathLst>
                <a:path w="14604" h="11430">
                  <a:moveTo>
                    <a:pt x="10299" y="3162"/>
                  </a:moveTo>
                  <a:lnTo>
                    <a:pt x="2959" y="3162"/>
                  </a:lnTo>
                  <a:lnTo>
                    <a:pt x="5562" y="5676"/>
                  </a:lnTo>
                  <a:lnTo>
                    <a:pt x="8216" y="8178"/>
                  </a:lnTo>
                  <a:lnTo>
                    <a:pt x="8178" y="10515"/>
                  </a:lnTo>
                  <a:lnTo>
                    <a:pt x="12547" y="11175"/>
                  </a:lnTo>
                  <a:lnTo>
                    <a:pt x="13411" y="10629"/>
                  </a:lnTo>
                  <a:lnTo>
                    <a:pt x="14376" y="7226"/>
                  </a:lnTo>
                  <a:lnTo>
                    <a:pt x="14528" y="5359"/>
                  </a:lnTo>
                  <a:lnTo>
                    <a:pt x="12179" y="5334"/>
                  </a:lnTo>
                  <a:lnTo>
                    <a:pt x="10299" y="3162"/>
                  </a:lnTo>
                  <a:close/>
                </a:path>
                <a:path w="14604" h="11430">
                  <a:moveTo>
                    <a:pt x="0" y="2044"/>
                  </a:moveTo>
                  <a:lnTo>
                    <a:pt x="762" y="5156"/>
                  </a:lnTo>
                  <a:lnTo>
                    <a:pt x="2095" y="5257"/>
                  </a:lnTo>
                  <a:lnTo>
                    <a:pt x="2959" y="3162"/>
                  </a:lnTo>
                  <a:lnTo>
                    <a:pt x="10299" y="3162"/>
                  </a:lnTo>
                  <a:lnTo>
                    <a:pt x="9728" y="2514"/>
                  </a:lnTo>
                  <a:lnTo>
                    <a:pt x="3505" y="2463"/>
                  </a:lnTo>
                  <a:lnTo>
                    <a:pt x="0" y="2044"/>
                  </a:lnTo>
                  <a:close/>
                </a:path>
                <a:path w="14604" h="11430">
                  <a:moveTo>
                    <a:pt x="8636" y="0"/>
                  </a:moveTo>
                  <a:lnTo>
                    <a:pt x="6146" y="1092"/>
                  </a:lnTo>
                  <a:lnTo>
                    <a:pt x="3505" y="2463"/>
                  </a:lnTo>
                  <a:lnTo>
                    <a:pt x="9706" y="2463"/>
                  </a:lnTo>
                  <a:lnTo>
                    <a:pt x="86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6" name="object 346"/>
          <p:cNvGrpSpPr/>
          <p:nvPr/>
        </p:nvGrpSpPr>
        <p:grpSpPr>
          <a:xfrm>
            <a:off x="8093710" y="1969771"/>
            <a:ext cx="798830" cy="1852295"/>
            <a:chOff x="3039110" y="1969770"/>
            <a:chExt cx="798830" cy="1852295"/>
          </a:xfrm>
        </p:grpSpPr>
        <p:sp>
          <p:nvSpPr>
            <p:cNvPr id="347" name="object 347"/>
            <p:cNvSpPr/>
            <p:nvPr/>
          </p:nvSpPr>
          <p:spPr>
            <a:xfrm>
              <a:off x="3041396" y="1972475"/>
              <a:ext cx="779780" cy="47625"/>
            </a:xfrm>
            <a:custGeom>
              <a:avLst/>
              <a:gdLst/>
              <a:ahLst/>
              <a:cxnLst/>
              <a:rect l="l" t="t" r="r" b="b"/>
              <a:pathLst>
                <a:path w="779779" h="47625">
                  <a:moveTo>
                    <a:pt x="779348" y="0"/>
                  </a:moveTo>
                  <a:lnTo>
                    <a:pt x="0" y="0"/>
                  </a:lnTo>
                  <a:lnTo>
                    <a:pt x="0" y="47409"/>
                  </a:lnTo>
                  <a:lnTo>
                    <a:pt x="779348" y="47409"/>
                  </a:lnTo>
                  <a:lnTo>
                    <a:pt x="77934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039110" y="1969769"/>
              <a:ext cx="784225" cy="52069"/>
            </a:xfrm>
            <a:custGeom>
              <a:avLst/>
              <a:gdLst/>
              <a:ahLst/>
              <a:cxnLst/>
              <a:rect l="l" t="t" r="r" b="b"/>
              <a:pathLst>
                <a:path w="784225" h="52069">
                  <a:moveTo>
                    <a:pt x="78392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48260"/>
                  </a:lnTo>
                  <a:lnTo>
                    <a:pt x="0" y="49530"/>
                  </a:lnTo>
                  <a:lnTo>
                    <a:pt x="0" y="52070"/>
                  </a:lnTo>
                  <a:lnTo>
                    <a:pt x="20066" y="52070"/>
                  </a:lnTo>
                  <a:lnTo>
                    <a:pt x="20066" y="49530"/>
                  </a:lnTo>
                  <a:lnTo>
                    <a:pt x="20066" y="48260"/>
                  </a:lnTo>
                  <a:lnTo>
                    <a:pt x="4572" y="48260"/>
                  </a:lnTo>
                  <a:lnTo>
                    <a:pt x="4572" y="5080"/>
                  </a:lnTo>
                  <a:lnTo>
                    <a:pt x="779348" y="5080"/>
                  </a:lnTo>
                  <a:lnTo>
                    <a:pt x="779348" y="48260"/>
                  </a:lnTo>
                  <a:lnTo>
                    <a:pt x="763866" y="48260"/>
                  </a:lnTo>
                  <a:lnTo>
                    <a:pt x="763866" y="49530"/>
                  </a:lnTo>
                  <a:lnTo>
                    <a:pt x="763866" y="52070"/>
                  </a:lnTo>
                  <a:lnTo>
                    <a:pt x="783920" y="52070"/>
                  </a:lnTo>
                  <a:lnTo>
                    <a:pt x="783920" y="50114"/>
                  </a:lnTo>
                  <a:lnTo>
                    <a:pt x="783920" y="49530"/>
                  </a:lnTo>
                  <a:lnTo>
                    <a:pt x="783920" y="48260"/>
                  </a:lnTo>
                  <a:lnTo>
                    <a:pt x="783920" y="47828"/>
                  </a:lnTo>
                  <a:lnTo>
                    <a:pt x="783920" y="5080"/>
                  </a:lnTo>
                  <a:lnTo>
                    <a:pt x="7839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059176" y="2016912"/>
              <a:ext cx="744220" cy="1766570"/>
            </a:xfrm>
            <a:custGeom>
              <a:avLst/>
              <a:gdLst/>
              <a:ahLst/>
              <a:cxnLst/>
              <a:rect l="l" t="t" r="r" b="b"/>
              <a:pathLst>
                <a:path w="744220" h="1766570">
                  <a:moveTo>
                    <a:pt x="743800" y="0"/>
                  </a:moveTo>
                  <a:lnTo>
                    <a:pt x="0" y="0"/>
                  </a:lnTo>
                  <a:lnTo>
                    <a:pt x="0" y="1766150"/>
                  </a:lnTo>
                  <a:lnTo>
                    <a:pt x="743800" y="1766150"/>
                  </a:lnTo>
                  <a:lnTo>
                    <a:pt x="7438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056890" y="2014219"/>
              <a:ext cx="748665" cy="1771650"/>
            </a:xfrm>
            <a:custGeom>
              <a:avLst/>
              <a:gdLst/>
              <a:ahLst/>
              <a:cxnLst/>
              <a:rect l="l" t="t" r="r" b="b"/>
              <a:pathLst>
                <a:path w="748664" h="1771650">
                  <a:moveTo>
                    <a:pt x="495020" y="320713"/>
                  </a:moveTo>
                  <a:lnTo>
                    <a:pt x="436930" y="320713"/>
                  </a:lnTo>
                  <a:lnTo>
                    <a:pt x="436600" y="255955"/>
                  </a:lnTo>
                  <a:lnTo>
                    <a:pt x="317525" y="255955"/>
                  </a:lnTo>
                  <a:lnTo>
                    <a:pt x="317842" y="320713"/>
                  </a:lnTo>
                  <a:lnTo>
                    <a:pt x="255028" y="320713"/>
                  </a:lnTo>
                  <a:lnTo>
                    <a:pt x="255028" y="432028"/>
                  </a:lnTo>
                  <a:lnTo>
                    <a:pt x="318414" y="432028"/>
                  </a:lnTo>
                  <a:lnTo>
                    <a:pt x="318757" y="498449"/>
                  </a:lnTo>
                  <a:lnTo>
                    <a:pt x="437857" y="498449"/>
                  </a:lnTo>
                  <a:lnTo>
                    <a:pt x="437502" y="432028"/>
                  </a:lnTo>
                  <a:lnTo>
                    <a:pt x="495020" y="432028"/>
                  </a:lnTo>
                  <a:lnTo>
                    <a:pt x="495020" y="320713"/>
                  </a:lnTo>
                  <a:close/>
                </a:path>
                <a:path w="748664" h="1771650">
                  <a:moveTo>
                    <a:pt x="748372" y="2540"/>
                  </a:moveTo>
                  <a:lnTo>
                    <a:pt x="748042" y="2540"/>
                  </a:lnTo>
                  <a:lnTo>
                    <a:pt x="748042" y="1270"/>
                  </a:lnTo>
                  <a:lnTo>
                    <a:pt x="746633" y="1270"/>
                  </a:lnTo>
                  <a:lnTo>
                    <a:pt x="746633" y="0"/>
                  </a:lnTo>
                  <a:lnTo>
                    <a:pt x="743800" y="0"/>
                  </a:lnTo>
                  <a:lnTo>
                    <a:pt x="743800" y="5080"/>
                  </a:lnTo>
                  <a:lnTo>
                    <a:pt x="743800" y="1766570"/>
                  </a:lnTo>
                  <a:lnTo>
                    <a:pt x="4572" y="1766570"/>
                  </a:lnTo>
                  <a:lnTo>
                    <a:pt x="4572" y="5080"/>
                  </a:lnTo>
                  <a:lnTo>
                    <a:pt x="743800" y="5080"/>
                  </a:lnTo>
                  <a:lnTo>
                    <a:pt x="743800" y="0"/>
                  </a:lnTo>
                  <a:lnTo>
                    <a:pt x="1727" y="0"/>
                  </a:lnTo>
                  <a:lnTo>
                    <a:pt x="1727" y="1270"/>
                  </a:lnTo>
                  <a:lnTo>
                    <a:pt x="317" y="1270"/>
                  </a:lnTo>
                  <a:lnTo>
                    <a:pt x="317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766570"/>
                  </a:lnTo>
                  <a:lnTo>
                    <a:pt x="0" y="1769110"/>
                  </a:lnTo>
                  <a:lnTo>
                    <a:pt x="368" y="1769110"/>
                  </a:lnTo>
                  <a:lnTo>
                    <a:pt x="368" y="1770380"/>
                  </a:lnTo>
                  <a:lnTo>
                    <a:pt x="2006" y="1770380"/>
                  </a:lnTo>
                  <a:lnTo>
                    <a:pt x="2006" y="1771650"/>
                  </a:lnTo>
                  <a:lnTo>
                    <a:pt x="746353" y="1771650"/>
                  </a:lnTo>
                  <a:lnTo>
                    <a:pt x="746353" y="1770380"/>
                  </a:lnTo>
                  <a:lnTo>
                    <a:pt x="747991" y="1770380"/>
                  </a:lnTo>
                  <a:lnTo>
                    <a:pt x="747991" y="1769110"/>
                  </a:lnTo>
                  <a:lnTo>
                    <a:pt x="746086" y="1769110"/>
                  </a:lnTo>
                  <a:lnTo>
                    <a:pt x="746086" y="1768843"/>
                  </a:lnTo>
                  <a:lnTo>
                    <a:pt x="748372" y="1768843"/>
                  </a:lnTo>
                  <a:lnTo>
                    <a:pt x="748372" y="1766570"/>
                  </a:lnTo>
                  <a:lnTo>
                    <a:pt x="748372" y="5080"/>
                  </a:lnTo>
                  <a:lnTo>
                    <a:pt x="748372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806672" y="2907030"/>
              <a:ext cx="29209" cy="217804"/>
            </a:xfrm>
            <a:custGeom>
              <a:avLst/>
              <a:gdLst/>
              <a:ahLst/>
              <a:cxnLst/>
              <a:rect l="l" t="t" r="r" b="b"/>
              <a:pathLst>
                <a:path w="29210" h="217805">
                  <a:moveTo>
                    <a:pt x="12230" y="0"/>
                  </a:moveTo>
                  <a:lnTo>
                    <a:pt x="12230" y="118897"/>
                  </a:lnTo>
                  <a:lnTo>
                    <a:pt x="11112" y="124460"/>
                  </a:lnTo>
                  <a:lnTo>
                    <a:pt x="0" y="133350"/>
                  </a:lnTo>
                  <a:lnTo>
                    <a:pt x="0" y="217792"/>
                  </a:lnTo>
                  <a:lnTo>
                    <a:pt x="3340" y="217792"/>
                  </a:lnTo>
                  <a:lnTo>
                    <a:pt x="3340" y="206679"/>
                  </a:lnTo>
                  <a:lnTo>
                    <a:pt x="12230" y="206679"/>
                  </a:lnTo>
                  <a:lnTo>
                    <a:pt x="12230" y="186690"/>
                  </a:lnTo>
                  <a:lnTo>
                    <a:pt x="4445" y="186690"/>
                  </a:lnTo>
                  <a:lnTo>
                    <a:pt x="4445" y="174459"/>
                  </a:lnTo>
                  <a:lnTo>
                    <a:pt x="13335" y="174459"/>
                  </a:lnTo>
                  <a:lnTo>
                    <a:pt x="13335" y="154457"/>
                  </a:lnTo>
                  <a:lnTo>
                    <a:pt x="4445" y="154457"/>
                  </a:lnTo>
                  <a:lnTo>
                    <a:pt x="4445" y="143344"/>
                  </a:lnTo>
                  <a:lnTo>
                    <a:pt x="12230" y="143344"/>
                  </a:lnTo>
                  <a:lnTo>
                    <a:pt x="21107" y="134454"/>
                  </a:lnTo>
                  <a:lnTo>
                    <a:pt x="28892" y="118897"/>
                  </a:lnTo>
                  <a:lnTo>
                    <a:pt x="28892" y="1104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804386" y="2904591"/>
              <a:ext cx="33655" cy="222885"/>
            </a:xfrm>
            <a:custGeom>
              <a:avLst/>
              <a:gdLst/>
              <a:ahLst/>
              <a:cxnLst/>
              <a:rect l="l" t="t" r="r" b="b"/>
              <a:pathLst>
                <a:path w="33654" h="222885">
                  <a:moveTo>
                    <a:pt x="12230" y="0"/>
                  </a:moveTo>
                  <a:lnTo>
                    <a:pt x="12137" y="121564"/>
                  </a:lnTo>
                  <a:lnTo>
                    <a:pt x="11315" y="125628"/>
                  </a:lnTo>
                  <a:lnTo>
                    <a:pt x="0" y="134696"/>
                  </a:lnTo>
                  <a:lnTo>
                    <a:pt x="0" y="222516"/>
                  </a:lnTo>
                  <a:lnTo>
                    <a:pt x="7912" y="222516"/>
                  </a:lnTo>
                  <a:lnTo>
                    <a:pt x="7912" y="220230"/>
                  </a:lnTo>
                  <a:lnTo>
                    <a:pt x="2286" y="220230"/>
                  </a:lnTo>
                  <a:lnTo>
                    <a:pt x="2286" y="217957"/>
                  </a:lnTo>
                  <a:lnTo>
                    <a:pt x="3340" y="217957"/>
                  </a:lnTo>
                  <a:lnTo>
                    <a:pt x="3340" y="206844"/>
                  </a:lnTo>
                  <a:lnTo>
                    <a:pt x="4572" y="206844"/>
                  </a:lnTo>
                  <a:lnTo>
                    <a:pt x="4445" y="191414"/>
                  </a:lnTo>
                  <a:lnTo>
                    <a:pt x="4572" y="174612"/>
                  </a:lnTo>
                  <a:lnTo>
                    <a:pt x="4445" y="159181"/>
                  </a:lnTo>
                  <a:lnTo>
                    <a:pt x="4572" y="143497"/>
                  </a:lnTo>
                  <a:lnTo>
                    <a:pt x="4572" y="136893"/>
                  </a:lnTo>
                  <a:lnTo>
                    <a:pt x="15481" y="128155"/>
                  </a:lnTo>
                  <a:lnTo>
                    <a:pt x="16738" y="121881"/>
                  </a:lnTo>
                  <a:lnTo>
                    <a:pt x="16802" y="4884"/>
                  </a:lnTo>
                  <a:lnTo>
                    <a:pt x="14363" y="4724"/>
                  </a:lnTo>
                  <a:lnTo>
                    <a:pt x="14516" y="2438"/>
                  </a:lnTo>
                  <a:lnTo>
                    <a:pt x="33464" y="2438"/>
                  </a:lnTo>
                  <a:lnTo>
                    <a:pt x="33464" y="1397"/>
                  </a:lnTo>
                  <a:lnTo>
                    <a:pt x="12230" y="0"/>
                  </a:lnTo>
                  <a:close/>
                </a:path>
                <a:path w="33654" h="222885">
                  <a:moveTo>
                    <a:pt x="4572" y="206844"/>
                  </a:moveTo>
                  <a:lnTo>
                    <a:pt x="3340" y="206844"/>
                  </a:lnTo>
                  <a:lnTo>
                    <a:pt x="3340" y="217957"/>
                  </a:lnTo>
                  <a:lnTo>
                    <a:pt x="2286" y="217957"/>
                  </a:lnTo>
                  <a:lnTo>
                    <a:pt x="2286" y="220230"/>
                  </a:lnTo>
                  <a:lnTo>
                    <a:pt x="4572" y="220230"/>
                  </a:lnTo>
                  <a:lnTo>
                    <a:pt x="4572" y="206844"/>
                  </a:lnTo>
                  <a:close/>
                </a:path>
                <a:path w="33654" h="222885">
                  <a:moveTo>
                    <a:pt x="33464" y="2438"/>
                  </a:moveTo>
                  <a:lnTo>
                    <a:pt x="16802" y="2438"/>
                  </a:lnTo>
                  <a:lnTo>
                    <a:pt x="16802" y="4884"/>
                  </a:lnTo>
                  <a:lnTo>
                    <a:pt x="28892" y="5676"/>
                  </a:lnTo>
                  <a:lnTo>
                    <a:pt x="28892" y="120802"/>
                  </a:lnTo>
                  <a:lnTo>
                    <a:pt x="21513" y="135534"/>
                  </a:lnTo>
                  <a:lnTo>
                    <a:pt x="13563" y="143497"/>
                  </a:lnTo>
                  <a:lnTo>
                    <a:pt x="4572" y="143497"/>
                  </a:lnTo>
                  <a:lnTo>
                    <a:pt x="4572" y="159181"/>
                  </a:lnTo>
                  <a:lnTo>
                    <a:pt x="13335" y="159181"/>
                  </a:lnTo>
                  <a:lnTo>
                    <a:pt x="13335" y="174612"/>
                  </a:lnTo>
                  <a:lnTo>
                    <a:pt x="4572" y="174612"/>
                  </a:lnTo>
                  <a:lnTo>
                    <a:pt x="4572" y="191414"/>
                  </a:lnTo>
                  <a:lnTo>
                    <a:pt x="12230" y="191414"/>
                  </a:lnTo>
                  <a:lnTo>
                    <a:pt x="12230" y="206844"/>
                  </a:lnTo>
                  <a:lnTo>
                    <a:pt x="4572" y="206844"/>
                  </a:lnTo>
                  <a:lnTo>
                    <a:pt x="4572" y="220230"/>
                  </a:lnTo>
                  <a:lnTo>
                    <a:pt x="7912" y="220230"/>
                  </a:lnTo>
                  <a:lnTo>
                    <a:pt x="7912" y="211404"/>
                  </a:lnTo>
                  <a:lnTo>
                    <a:pt x="16802" y="211404"/>
                  </a:lnTo>
                  <a:lnTo>
                    <a:pt x="16802" y="186842"/>
                  </a:lnTo>
                  <a:lnTo>
                    <a:pt x="9016" y="186842"/>
                  </a:lnTo>
                  <a:lnTo>
                    <a:pt x="9016" y="179184"/>
                  </a:lnTo>
                  <a:lnTo>
                    <a:pt x="17907" y="179184"/>
                  </a:lnTo>
                  <a:lnTo>
                    <a:pt x="17907" y="154609"/>
                  </a:lnTo>
                  <a:lnTo>
                    <a:pt x="9016" y="154609"/>
                  </a:lnTo>
                  <a:lnTo>
                    <a:pt x="9016" y="148069"/>
                  </a:lnTo>
                  <a:lnTo>
                    <a:pt x="15468" y="148069"/>
                  </a:lnTo>
                  <a:lnTo>
                    <a:pt x="25273" y="138252"/>
                  </a:lnTo>
                  <a:lnTo>
                    <a:pt x="33464" y="121881"/>
                  </a:lnTo>
                  <a:lnTo>
                    <a:pt x="33464" y="2438"/>
                  </a:lnTo>
                  <a:close/>
                </a:path>
                <a:path w="33654" h="222885">
                  <a:moveTo>
                    <a:pt x="4572" y="174612"/>
                  </a:moveTo>
                  <a:lnTo>
                    <a:pt x="4445" y="191414"/>
                  </a:lnTo>
                  <a:lnTo>
                    <a:pt x="4572" y="174612"/>
                  </a:lnTo>
                  <a:close/>
                </a:path>
                <a:path w="33654" h="222885">
                  <a:moveTo>
                    <a:pt x="4572" y="143497"/>
                  </a:moveTo>
                  <a:lnTo>
                    <a:pt x="4445" y="159181"/>
                  </a:lnTo>
                  <a:lnTo>
                    <a:pt x="4572" y="143497"/>
                  </a:lnTo>
                  <a:close/>
                </a:path>
                <a:path w="33654" h="222885">
                  <a:moveTo>
                    <a:pt x="16802" y="2438"/>
                  </a:moveTo>
                  <a:lnTo>
                    <a:pt x="14516" y="2438"/>
                  </a:lnTo>
                  <a:lnTo>
                    <a:pt x="14363" y="4724"/>
                  </a:lnTo>
                  <a:lnTo>
                    <a:pt x="16802" y="4884"/>
                  </a:lnTo>
                  <a:lnTo>
                    <a:pt x="16802" y="24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806672" y="3487102"/>
              <a:ext cx="29209" cy="217804"/>
            </a:xfrm>
            <a:custGeom>
              <a:avLst/>
              <a:gdLst/>
              <a:ahLst/>
              <a:cxnLst/>
              <a:rect l="l" t="t" r="r" b="b"/>
              <a:pathLst>
                <a:path w="29210" h="217804">
                  <a:moveTo>
                    <a:pt x="12230" y="0"/>
                  </a:moveTo>
                  <a:lnTo>
                    <a:pt x="12230" y="118897"/>
                  </a:lnTo>
                  <a:lnTo>
                    <a:pt x="11112" y="124459"/>
                  </a:lnTo>
                  <a:lnTo>
                    <a:pt x="0" y="133349"/>
                  </a:lnTo>
                  <a:lnTo>
                    <a:pt x="0" y="217804"/>
                  </a:lnTo>
                  <a:lnTo>
                    <a:pt x="3340" y="217804"/>
                  </a:lnTo>
                  <a:lnTo>
                    <a:pt x="3340" y="206692"/>
                  </a:lnTo>
                  <a:lnTo>
                    <a:pt x="12230" y="206692"/>
                  </a:lnTo>
                  <a:lnTo>
                    <a:pt x="12230" y="186689"/>
                  </a:lnTo>
                  <a:lnTo>
                    <a:pt x="4445" y="186689"/>
                  </a:lnTo>
                  <a:lnTo>
                    <a:pt x="4445" y="174459"/>
                  </a:lnTo>
                  <a:lnTo>
                    <a:pt x="13335" y="174459"/>
                  </a:lnTo>
                  <a:lnTo>
                    <a:pt x="13335" y="154470"/>
                  </a:lnTo>
                  <a:lnTo>
                    <a:pt x="4445" y="154470"/>
                  </a:lnTo>
                  <a:lnTo>
                    <a:pt x="4445" y="143357"/>
                  </a:lnTo>
                  <a:lnTo>
                    <a:pt x="12230" y="143357"/>
                  </a:lnTo>
                  <a:lnTo>
                    <a:pt x="21107" y="134467"/>
                  </a:lnTo>
                  <a:lnTo>
                    <a:pt x="28892" y="118897"/>
                  </a:lnTo>
                  <a:lnTo>
                    <a:pt x="28892" y="1117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804386" y="3484651"/>
              <a:ext cx="33655" cy="222885"/>
            </a:xfrm>
            <a:custGeom>
              <a:avLst/>
              <a:gdLst/>
              <a:ahLst/>
              <a:cxnLst/>
              <a:rect l="l" t="t" r="r" b="b"/>
              <a:pathLst>
                <a:path w="33654" h="222885">
                  <a:moveTo>
                    <a:pt x="12230" y="0"/>
                  </a:moveTo>
                  <a:lnTo>
                    <a:pt x="12137" y="121577"/>
                  </a:lnTo>
                  <a:lnTo>
                    <a:pt x="11315" y="125641"/>
                  </a:lnTo>
                  <a:lnTo>
                    <a:pt x="0" y="134696"/>
                  </a:lnTo>
                  <a:lnTo>
                    <a:pt x="0" y="222542"/>
                  </a:lnTo>
                  <a:lnTo>
                    <a:pt x="7912" y="222542"/>
                  </a:lnTo>
                  <a:lnTo>
                    <a:pt x="7912" y="220256"/>
                  </a:lnTo>
                  <a:lnTo>
                    <a:pt x="2286" y="220256"/>
                  </a:lnTo>
                  <a:lnTo>
                    <a:pt x="2286" y="217970"/>
                  </a:lnTo>
                  <a:lnTo>
                    <a:pt x="3340" y="217970"/>
                  </a:lnTo>
                  <a:lnTo>
                    <a:pt x="3340" y="206857"/>
                  </a:lnTo>
                  <a:lnTo>
                    <a:pt x="4572" y="206857"/>
                  </a:lnTo>
                  <a:lnTo>
                    <a:pt x="4445" y="191427"/>
                  </a:lnTo>
                  <a:lnTo>
                    <a:pt x="4572" y="174625"/>
                  </a:lnTo>
                  <a:lnTo>
                    <a:pt x="4445" y="159207"/>
                  </a:lnTo>
                  <a:lnTo>
                    <a:pt x="4572" y="143522"/>
                  </a:lnTo>
                  <a:lnTo>
                    <a:pt x="4572" y="136893"/>
                  </a:lnTo>
                  <a:lnTo>
                    <a:pt x="15481" y="128168"/>
                  </a:lnTo>
                  <a:lnTo>
                    <a:pt x="16738" y="121894"/>
                  </a:lnTo>
                  <a:lnTo>
                    <a:pt x="16802" y="4888"/>
                  </a:lnTo>
                  <a:lnTo>
                    <a:pt x="14363" y="4724"/>
                  </a:lnTo>
                  <a:lnTo>
                    <a:pt x="14516" y="2451"/>
                  </a:lnTo>
                  <a:lnTo>
                    <a:pt x="33464" y="2451"/>
                  </a:lnTo>
                  <a:lnTo>
                    <a:pt x="33464" y="1422"/>
                  </a:lnTo>
                  <a:lnTo>
                    <a:pt x="12230" y="0"/>
                  </a:lnTo>
                  <a:close/>
                </a:path>
                <a:path w="33654" h="222885">
                  <a:moveTo>
                    <a:pt x="4572" y="206857"/>
                  </a:moveTo>
                  <a:lnTo>
                    <a:pt x="3340" y="206857"/>
                  </a:lnTo>
                  <a:lnTo>
                    <a:pt x="3340" y="217970"/>
                  </a:lnTo>
                  <a:lnTo>
                    <a:pt x="2286" y="217970"/>
                  </a:lnTo>
                  <a:lnTo>
                    <a:pt x="2286" y="220256"/>
                  </a:lnTo>
                  <a:lnTo>
                    <a:pt x="4572" y="220256"/>
                  </a:lnTo>
                  <a:lnTo>
                    <a:pt x="4572" y="206857"/>
                  </a:lnTo>
                  <a:close/>
                </a:path>
                <a:path w="33654" h="222885">
                  <a:moveTo>
                    <a:pt x="33464" y="2451"/>
                  </a:moveTo>
                  <a:lnTo>
                    <a:pt x="16802" y="2451"/>
                  </a:lnTo>
                  <a:lnTo>
                    <a:pt x="16802" y="4888"/>
                  </a:lnTo>
                  <a:lnTo>
                    <a:pt x="28892" y="5702"/>
                  </a:lnTo>
                  <a:lnTo>
                    <a:pt x="28892" y="120815"/>
                  </a:lnTo>
                  <a:lnTo>
                    <a:pt x="21513" y="135559"/>
                  </a:lnTo>
                  <a:lnTo>
                    <a:pt x="13563" y="143522"/>
                  </a:lnTo>
                  <a:lnTo>
                    <a:pt x="4572" y="143522"/>
                  </a:lnTo>
                  <a:lnTo>
                    <a:pt x="4572" y="159207"/>
                  </a:lnTo>
                  <a:lnTo>
                    <a:pt x="13335" y="159207"/>
                  </a:lnTo>
                  <a:lnTo>
                    <a:pt x="13335" y="174625"/>
                  </a:lnTo>
                  <a:lnTo>
                    <a:pt x="4572" y="174625"/>
                  </a:lnTo>
                  <a:lnTo>
                    <a:pt x="4572" y="191427"/>
                  </a:lnTo>
                  <a:lnTo>
                    <a:pt x="12230" y="191427"/>
                  </a:lnTo>
                  <a:lnTo>
                    <a:pt x="12230" y="206857"/>
                  </a:lnTo>
                  <a:lnTo>
                    <a:pt x="4572" y="206857"/>
                  </a:lnTo>
                  <a:lnTo>
                    <a:pt x="4572" y="220256"/>
                  </a:lnTo>
                  <a:lnTo>
                    <a:pt x="7912" y="220256"/>
                  </a:lnTo>
                  <a:lnTo>
                    <a:pt x="7912" y="211429"/>
                  </a:lnTo>
                  <a:lnTo>
                    <a:pt x="16802" y="211429"/>
                  </a:lnTo>
                  <a:lnTo>
                    <a:pt x="16802" y="186855"/>
                  </a:lnTo>
                  <a:lnTo>
                    <a:pt x="9016" y="186855"/>
                  </a:lnTo>
                  <a:lnTo>
                    <a:pt x="9016" y="179197"/>
                  </a:lnTo>
                  <a:lnTo>
                    <a:pt x="17907" y="179197"/>
                  </a:lnTo>
                  <a:lnTo>
                    <a:pt x="17907" y="154635"/>
                  </a:lnTo>
                  <a:lnTo>
                    <a:pt x="9016" y="154635"/>
                  </a:lnTo>
                  <a:lnTo>
                    <a:pt x="9016" y="148094"/>
                  </a:lnTo>
                  <a:lnTo>
                    <a:pt x="15468" y="148094"/>
                  </a:lnTo>
                  <a:lnTo>
                    <a:pt x="25273" y="138264"/>
                  </a:lnTo>
                  <a:lnTo>
                    <a:pt x="33464" y="121894"/>
                  </a:lnTo>
                  <a:lnTo>
                    <a:pt x="33464" y="2451"/>
                  </a:lnTo>
                  <a:close/>
                </a:path>
                <a:path w="33654" h="222885">
                  <a:moveTo>
                    <a:pt x="4572" y="174625"/>
                  </a:moveTo>
                  <a:lnTo>
                    <a:pt x="4445" y="191427"/>
                  </a:lnTo>
                  <a:lnTo>
                    <a:pt x="4572" y="174625"/>
                  </a:lnTo>
                  <a:close/>
                </a:path>
                <a:path w="33654" h="222885">
                  <a:moveTo>
                    <a:pt x="4572" y="143522"/>
                  </a:moveTo>
                  <a:lnTo>
                    <a:pt x="4445" y="159207"/>
                  </a:lnTo>
                  <a:lnTo>
                    <a:pt x="4572" y="143522"/>
                  </a:lnTo>
                  <a:close/>
                </a:path>
                <a:path w="33654" h="222885">
                  <a:moveTo>
                    <a:pt x="16802" y="2451"/>
                  </a:moveTo>
                  <a:lnTo>
                    <a:pt x="14516" y="2451"/>
                  </a:lnTo>
                  <a:lnTo>
                    <a:pt x="14363" y="4724"/>
                  </a:lnTo>
                  <a:lnTo>
                    <a:pt x="16802" y="4888"/>
                  </a:lnTo>
                  <a:lnTo>
                    <a:pt x="16802" y="24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20630" y="2702115"/>
              <a:ext cx="311264" cy="71234"/>
            </a:xfrm>
            <a:prstGeom prst="rect">
              <a:avLst/>
            </a:prstGeom>
          </p:spPr>
        </p:pic>
        <p:sp>
          <p:nvSpPr>
            <p:cNvPr id="356" name="object 356"/>
            <p:cNvSpPr/>
            <p:nvPr/>
          </p:nvSpPr>
          <p:spPr>
            <a:xfrm>
              <a:off x="3448850" y="2894063"/>
              <a:ext cx="155575" cy="296545"/>
            </a:xfrm>
            <a:custGeom>
              <a:avLst/>
              <a:gdLst/>
              <a:ahLst/>
              <a:cxnLst/>
              <a:rect l="l" t="t" r="r" b="b"/>
              <a:pathLst>
                <a:path w="155575" h="296544">
                  <a:moveTo>
                    <a:pt x="155575" y="0"/>
                  </a:moveTo>
                  <a:lnTo>
                    <a:pt x="73342" y="0"/>
                  </a:lnTo>
                  <a:lnTo>
                    <a:pt x="73342" y="25184"/>
                  </a:lnTo>
                  <a:lnTo>
                    <a:pt x="65557" y="46304"/>
                  </a:lnTo>
                  <a:lnTo>
                    <a:pt x="41122" y="58521"/>
                  </a:lnTo>
                  <a:lnTo>
                    <a:pt x="0" y="58521"/>
                  </a:lnTo>
                  <a:lnTo>
                    <a:pt x="0" y="87414"/>
                  </a:lnTo>
                  <a:lnTo>
                    <a:pt x="74460" y="87414"/>
                  </a:lnTo>
                  <a:lnTo>
                    <a:pt x="74460" y="149656"/>
                  </a:lnTo>
                  <a:lnTo>
                    <a:pt x="65557" y="172986"/>
                  </a:lnTo>
                  <a:lnTo>
                    <a:pt x="42227" y="182994"/>
                  </a:lnTo>
                  <a:lnTo>
                    <a:pt x="0" y="182994"/>
                  </a:lnTo>
                  <a:lnTo>
                    <a:pt x="0" y="210769"/>
                  </a:lnTo>
                  <a:lnTo>
                    <a:pt x="74460" y="210769"/>
                  </a:lnTo>
                  <a:lnTo>
                    <a:pt x="74460" y="296341"/>
                  </a:lnTo>
                  <a:lnTo>
                    <a:pt x="155575" y="296341"/>
                  </a:lnTo>
                  <a:lnTo>
                    <a:pt x="155575" y="0"/>
                  </a:lnTo>
                  <a:close/>
                </a:path>
              </a:pathLst>
            </a:custGeom>
            <a:solidFill>
              <a:srgbClr val="BC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446564" y="2891777"/>
              <a:ext cx="160655" cy="300990"/>
            </a:xfrm>
            <a:custGeom>
              <a:avLst/>
              <a:gdLst/>
              <a:ahLst/>
              <a:cxnLst/>
              <a:rect l="l" t="t" r="r" b="b"/>
              <a:pathLst>
                <a:path w="160654" h="300989">
                  <a:moveTo>
                    <a:pt x="66010" y="46953"/>
                  </a:moveTo>
                  <a:lnTo>
                    <a:pt x="42862" y="58521"/>
                  </a:lnTo>
                  <a:lnTo>
                    <a:pt x="0" y="58521"/>
                  </a:lnTo>
                  <a:lnTo>
                    <a:pt x="0" y="91986"/>
                  </a:lnTo>
                  <a:lnTo>
                    <a:pt x="74460" y="91986"/>
                  </a:lnTo>
                  <a:lnTo>
                    <a:pt x="74460" y="151523"/>
                  </a:lnTo>
                  <a:lnTo>
                    <a:pt x="66052" y="173545"/>
                  </a:lnTo>
                  <a:lnTo>
                    <a:pt x="44043" y="182994"/>
                  </a:lnTo>
                  <a:lnTo>
                    <a:pt x="0" y="182994"/>
                  </a:lnTo>
                  <a:lnTo>
                    <a:pt x="0" y="215341"/>
                  </a:lnTo>
                  <a:lnTo>
                    <a:pt x="74460" y="215341"/>
                  </a:lnTo>
                  <a:lnTo>
                    <a:pt x="74460" y="300913"/>
                  </a:lnTo>
                  <a:lnTo>
                    <a:pt x="160147" y="300913"/>
                  </a:lnTo>
                  <a:lnTo>
                    <a:pt x="160147" y="296341"/>
                  </a:lnTo>
                  <a:lnTo>
                    <a:pt x="79032" y="296341"/>
                  </a:lnTo>
                  <a:lnTo>
                    <a:pt x="79032" y="210769"/>
                  </a:lnTo>
                  <a:lnTo>
                    <a:pt x="4572" y="210769"/>
                  </a:lnTo>
                  <a:lnTo>
                    <a:pt x="4572" y="187566"/>
                  </a:lnTo>
                  <a:lnTo>
                    <a:pt x="44983" y="187566"/>
                  </a:lnTo>
                  <a:lnTo>
                    <a:pt x="69634" y="176987"/>
                  </a:lnTo>
                  <a:lnTo>
                    <a:pt x="79032" y="152361"/>
                  </a:lnTo>
                  <a:lnTo>
                    <a:pt x="79032" y="87414"/>
                  </a:lnTo>
                  <a:lnTo>
                    <a:pt x="4572" y="87414"/>
                  </a:lnTo>
                  <a:lnTo>
                    <a:pt x="4572" y="63093"/>
                  </a:lnTo>
                  <a:lnTo>
                    <a:pt x="43942" y="63093"/>
                  </a:lnTo>
                  <a:lnTo>
                    <a:pt x="69684" y="50228"/>
                  </a:lnTo>
                  <a:lnTo>
                    <a:pt x="69989" y="49377"/>
                  </a:lnTo>
                  <a:lnTo>
                    <a:pt x="65697" y="47802"/>
                  </a:lnTo>
                  <a:lnTo>
                    <a:pt x="66010" y="46953"/>
                  </a:lnTo>
                  <a:close/>
                </a:path>
                <a:path w="160654" h="300989">
                  <a:moveTo>
                    <a:pt x="160147" y="4572"/>
                  </a:moveTo>
                  <a:lnTo>
                    <a:pt x="155575" y="4572"/>
                  </a:lnTo>
                  <a:lnTo>
                    <a:pt x="155575" y="296341"/>
                  </a:lnTo>
                  <a:lnTo>
                    <a:pt x="160147" y="296341"/>
                  </a:lnTo>
                  <a:lnTo>
                    <a:pt x="160147" y="4572"/>
                  </a:lnTo>
                  <a:close/>
                </a:path>
                <a:path w="160654" h="300989">
                  <a:moveTo>
                    <a:pt x="71033" y="46545"/>
                  </a:moveTo>
                  <a:lnTo>
                    <a:pt x="66827" y="46545"/>
                  </a:lnTo>
                  <a:lnTo>
                    <a:pt x="67843" y="48590"/>
                  </a:lnTo>
                  <a:lnTo>
                    <a:pt x="69989" y="49377"/>
                  </a:lnTo>
                  <a:lnTo>
                    <a:pt x="71033" y="46545"/>
                  </a:lnTo>
                  <a:close/>
                </a:path>
                <a:path w="160654" h="300989">
                  <a:moveTo>
                    <a:pt x="66827" y="46545"/>
                  </a:moveTo>
                  <a:lnTo>
                    <a:pt x="66010" y="46953"/>
                  </a:lnTo>
                  <a:lnTo>
                    <a:pt x="65697" y="47802"/>
                  </a:lnTo>
                  <a:lnTo>
                    <a:pt x="67843" y="48590"/>
                  </a:lnTo>
                  <a:lnTo>
                    <a:pt x="66827" y="46545"/>
                  </a:lnTo>
                  <a:close/>
                </a:path>
                <a:path w="160654" h="300989">
                  <a:moveTo>
                    <a:pt x="160147" y="0"/>
                  </a:moveTo>
                  <a:lnTo>
                    <a:pt x="73342" y="0"/>
                  </a:lnTo>
                  <a:lnTo>
                    <a:pt x="73342" y="27063"/>
                  </a:lnTo>
                  <a:lnTo>
                    <a:pt x="66010" y="46953"/>
                  </a:lnTo>
                  <a:lnTo>
                    <a:pt x="66827" y="46545"/>
                  </a:lnTo>
                  <a:lnTo>
                    <a:pt x="71033" y="46545"/>
                  </a:lnTo>
                  <a:lnTo>
                    <a:pt x="77914" y="27876"/>
                  </a:lnTo>
                  <a:lnTo>
                    <a:pt x="77914" y="4572"/>
                  </a:lnTo>
                  <a:lnTo>
                    <a:pt x="160147" y="4572"/>
                  </a:lnTo>
                  <a:lnTo>
                    <a:pt x="1601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322916" y="2894063"/>
              <a:ext cx="306705" cy="381000"/>
            </a:xfrm>
            <a:custGeom>
              <a:avLst/>
              <a:gdLst/>
              <a:ahLst/>
              <a:cxnLst/>
              <a:rect l="l" t="t" r="r" b="b"/>
              <a:pathLst>
                <a:path w="306704" h="381000">
                  <a:moveTo>
                    <a:pt x="305219" y="0"/>
                  </a:moveTo>
                  <a:lnTo>
                    <a:pt x="281508" y="0"/>
                  </a:lnTo>
                  <a:lnTo>
                    <a:pt x="281508" y="296341"/>
                  </a:lnTo>
                  <a:lnTo>
                    <a:pt x="200393" y="296341"/>
                  </a:lnTo>
                  <a:lnTo>
                    <a:pt x="200393" y="210769"/>
                  </a:lnTo>
                  <a:lnTo>
                    <a:pt x="125933" y="210769"/>
                  </a:lnTo>
                  <a:lnTo>
                    <a:pt x="125933" y="182994"/>
                  </a:lnTo>
                  <a:lnTo>
                    <a:pt x="168160" y="182994"/>
                  </a:lnTo>
                  <a:lnTo>
                    <a:pt x="191490" y="172986"/>
                  </a:lnTo>
                  <a:lnTo>
                    <a:pt x="200393" y="149656"/>
                  </a:lnTo>
                  <a:lnTo>
                    <a:pt x="200393" y="87414"/>
                  </a:lnTo>
                  <a:lnTo>
                    <a:pt x="125933" y="87414"/>
                  </a:lnTo>
                  <a:lnTo>
                    <a:pt x="125933" y="58521"/>
                  </a:lnTo>
                  <a:lnTo>
                    <a:pt x="167055" y="58521"/>
                  </a:lnTo>
                  <a:lnTo>
                    <a:pt x="191490" y="46304"/>
                  </a:lnTo>
                  <a:lnTo>
                    <a:pt x="199275" y="25184"/>
                  </a:lnTo>
                  <a:lnTo>
                    <a:pt x="199275" y="0"/>
                  </a:lnTo>
                  <a:lnTo>
                    <a:pt x="176301" y="0"/>
                  </a:lnTo>
                  <a:lnTo>
                    <a:pt x="176301" y="25184"/>
                  </a:lnTo>
                  <a:lnTo>
                    <a:pt x="102235" y="25184"/>
                  </a:lnTo>
                  <a:lnTo>
                    <a:pt x="102235" y="88900"/>
                  </a:lnTo>
                  <a:lnTo>
                    <a:pt x="111125" y="111125"/>
                  </a:lnTo>
                  <a:lnTo>
                    <a:pt x="133350" y="121488"/>
                  </a:lnTo>
                  <a:lnTo>
                    <a:pt x="174828" y="121488"/>
                  </a:lnTo>
                  <a:lnTo>
                    <a:pt x="174828" y="151129"/>
                  </a:lnTo>
                  <a:lnTo>
                    <a:pt x="102235" y="151129"/>
                  </a:lnTo>
                  <a:lnTo>
                    <a:pt x="102235" y="213347"/>
                  </a:lnTo>
                  <a:lnTo>
                    <a:pt x="112598" y="235572"/>
                  </a:lnTo>
                  <a:lnTo>
                    <a:pt x="131851" y="244475"/>
                  </a:lnTo>
                  <a:lnTo>
                    <a:pt x="174828" y="244475"/>
                  </a:lnTo>
                  <a:lnTo>
                    <a:pt x="174828" y="278549"/>
                  </a:lnTo>
                  <a:lnTo>
                    <a:pt x="103708" y="278549"/>
                  </a:lnTo>
                  <a:lnTo>
                    <a:pt x="103708" y="296341"/>
                  </a:lnTo>
                  <a:lnTo>
                    <a:pt x="22225" y="296341"/>
                  </a:lnTo>
                  <a:lnTo>
                    <a:pt x="22225" y="0"/>
                  </a:lnTo>
                  <a:lnTo>
                    <a:pt x="0" y="0"/>
                  </a:lnTo>
                  <a:lnTo>
                    <a:pt x="0" y="380784"/>
                  </a:lnTo>
                  <a:lnTo>
                    <a:pt x="306692" y="380784"/>
                  </a:lnTo>
                  <a:lnTo>
                    <a:pt x="306692" y="571"/>
                  </a:lnTo>
                  <a:lnTo>
                    <a:pt x="305219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320630" y="2891777"/>
              <a:ext cx="311785" cy="385445"/>
            </a:xfrm>
            <a:custGeom>
              <a:avLst/>
              <a:gdLst/>
              <a:ahLst/>
              <a:cxnLst/>
              <a:rect l="l" t="t" r="r" b="b"/>
              <a:pathLst>
                <a:path w="311785" h="385445">
                  <a:moveTo>
                    <a:pt x="26797" y="0"/>
                  </a:moveTo>
                  <a:lnTo>
                    <a:pt x="0" y="0"/>
                  </a:lnTo>
                  <a:lnTo>
                    <a:pt x="0" y="385356"/>
                  </a:lnTo>
                  <a:lnTo>
                    <a:pt x="311264" y="385356"/>
                  </a:lnTo>
                  <a:lnTo>
                    <a:pt x="311264" y="380784"/>
                  </a:lnTo>
                  <a:lnTo>
                    <a:pt x="4572" y="380784"/>
                  </a:lnTo>
                  <a:lnTo>
                    <a:pt x="4572" y="4572"/>
                  </a:lnTo>
                  <a:lnTo>
                    <a:pt x="26797" y="4572"/>
                  </a:lnTo>
                  <a:lnTo>
                    <a:pt x="26797" y="0"/>
                  </a:lnTo>
                  <a:close/>
                </a:path>
                <a:path w="311785" h="385445">
                  <a:moveTo>
                    <a:pt x="307505" y="2286"/>
                  </a:moveTo>
                  <a:lnTo>
                    <a:pt x="306654" y="4406"/>
                  </a:lnTo>
                  <a:lnTo>
                    <a:pt x="306692" y="380784"/>
                  </a:lnTo>
                  <a:lnTo>
                    <a:pt x="311264" y="380784"/>
                  </a:lnTo>
                  <a:lnTo>
                    <a:pt x="311264" y="4572"/>
                  </a:lnTo>
                  <a:lnTo>
                    <a:pt x="307505" y="4572"/>
                  </a:lnTo>
                  <a:lnTo>
                    <a:pt x="307505" y="2286"/>
                  </a:lnTo>
                  <a:close/>
                </a:path>
                <a:path w="311785" h="385445">
                  <a:moveTo>
                    <a:pt x="26797" y="4572"/>
                  </a:moveTo>
                  <a:lnTo>
                    <a:pt x="22225" y="4572"/>
                  </a:lnTo>
                  <a:lnTo>
                    <a:pt x="22225" y="300913"/>
                  </a:lnTo>
                  <a:lnTo>
                    <a:pt x="108280" y="300913"/>
                  </a:lnTo>
                  <a:lnTo>
                    <a:pt x="108280" y="296341"/>
                  </a:lnTo>
                  <a:lnTo>
                    <a:pt x="26797" y="296341"/>
                  </a:lnTo>
                  <a:lnTo>
                    <a:pt x="26797" y="4572"/>
                  </a:lnTo>
                  <a:close/>
                </a:path>
                <a:path w="311785" h="385445">
                  <a:moveTo>
                    <a:pt x="203847" y="4572"/>
                  </a:moveTo>
                  <a:lnTo>
                    <a:pt x="199275" y="4572"/>
                  </a:lnTo>
                  <a:lnTo>
                    <a:pt x="199275" y="27063"/>
                  </a:lnTo>
                  <a:lnTo>
                    <a:pt x="191947" y="46951"/>
                  </a:lnTo>
                  <a:lnTo>
                    <a:pt x="168795" y="58521"/>
                  </a:lnTo>
                  <a:lnTo>
                    <a:pt x="125933" y="58521"/>
                  </a:lnTo>
                  <a:lnTo>
                    <a:pt x="125933" y="91986"/>
                  </a:lnTo>
                  <a:lnTo>
                    <a:pt x="200393" y="91986"/>
                  </a:lnTo>
                  <a:lnTo>
                    <a:pt x="200393" y="151523"/>
                  </a:lnTo>
                  <a:lnTo>
                    <a:pt x="191985" y="173545"/>
                  </a:lnTo>
                  <a:lnTo>
                    <a:pt x="169976" y="182994"/>
                  </a:lnTo>
                  <a:lnTo>
                    <a:pt x="125933" y="182994"/>
                  </a:lnTo>
                  <a:lnTo>
                    <a:pt x="125933" y="215341"/>
                  </a:lnTo>
                  <a:lnTo>
                    <a:pt x="200393" y="215341"/>
                  </a:lnTo>
                  <a:lnTo>
                    <a:pt x="200393" y="300913"/>
                  </a:lnTo>
                  <a:lnTo>
                    <a:pt x="286080" y="300913"/>
                  </a:lnTo>
                  <a:lnTo>
                    <a:pt x="286080" y="296341"/>
                  </a:lnTo>
                  <a:lnTo>
                    <a:pt x="204965" y="296341"/>
                  </a:lnTo>
                  <a:lnTo>
                    <a:pt x="204965" y="210769"/>
                  </a:lnTo>
                  <a:lnTo>
                    <a:pt x="130505" y="210769"/>
                  </a:lnTo>
                  <a:lnTo>
                    <a:pt x="130505" y="187566"/>
                  </a:lnTo>
                  <a:lnTo>
                    <a:pt x="170916" y="187566"/>
                  </a:lnTo>
                  <a:lnTo>
                    <a:pt x="195567" y="176987"/>
                  </a:lnTo>
                  <a:lnTo>
                    <a:pt x="204965" y="152361"/>
                  </a:lnTo>
                  <a:lnTo>
                    <a:pt x="204965" y="87414"/>
                  </a:lnTo>
                  <a:lnTo>
                    <a:pt x="130505" y="87414"/>
                  </a:lnTo>
                  <a:lnTo>
                    <a:pt x="130505" y="63093"/>
                  </a:lnTo>
                  <a:lnTo>
                    <a:pt x="169875" y="63093"/>
                  </a:lnTo>
                  <a:lnTo>
                    <a:pt x="195618" y="50228"/>
                  </a:lnTo>
                  <a:lnTo>
                    <a:pt x="203847" y="27876"/>
                  </a:lnTo>
                  <a:lnTo>
                    <a:pt x="203847" y="4572"/>
                  </a:lnTo>
                  <a:close/>
                </a:path>
                <a:path w="311785" h="385445">
                  <a:moveTo>
                    <a:pt x="203847" y="0"/>
                  </a:moveTo>
                  <a:lnTo>
                    <a:pt x="176301" y="0"/>
                  </a:lnTo>
                  <a:lnTo>
                    <a:pt x="176301" y="25184"/>
                  </a:lnTo>
                  <a:lnTo>
                    <a:pt x="102235" y="25184"/>
                  </a:lnTo>
                  <a:lnTo>
                    <a:pt x="102235" y="91617"/>
                  </a:lnTo>
                  <a:lnTo>
                    <a:pt x="111633" y="115100"/>
                  </a:lnTo>
                  <a:lnTo>
                    <a:pt x="135128" y="126060"/>
                  </a:lnTo>
                  <a:lnTo>
                    <a:pt x="174828" y="126060"/>
                  </a:lnTo>
                  <a:lnTo>
                    <a:pt x="174828" y="151130"/>
                  </a:lnTo>
                  <a:lnTo>
                    <a:pt x="102235" y="151130"/>
                  </a:lnTo>
                  <a:lnTo>
                    <a:pt x="102235" y="216141"/>
                  </a:lnTo>
                  <a:lnTo>
                    <a:pt x="113169" y="239585"/>
                  </a:lnTo>
                  <a:lnTo>
                    <a:pt x="133642" y="249047"/>
                  </a:lnTo>
                  <a:lnTo>
                    <a:pt x="174828" y="249047"/>
                  </a:lnTo>
                  <a:lnTo>
                    <a:pt x="174828" y="278549"/>
                  </a:lnTo>
                  <a:lnTo>
                    <a:pt x="103708" y="278549"/>
                  </a:lnTo>
                  <a:lnTo>
                    <a:pt x="103708" y="296341"/>
                  </a:lnTo>
                  <a:lnTo>
                    <a:pt x="108280" y="296341"/>
                  </a:lnTo>
                  <a:lnTo>
                    <a:pt x="108280" y="283121"/>
                  </a:lnTo>
                  <a:lnTo>
                    <a:pt x="179400" y="283121"/>
                  </a:lnTo>
                  <a:lnTo>
                    <a:pt x="179400" y="244475"/>
                  </a:lnTo>
                  <a:lnTo>
                    <a:pt x="134645" y="244475"/>
                  </a:lnTo>
                  <a:lnTo>
                    <a:pt x="116611" y="236143"/>
                  </a:lnTo>
                  <a:lnTo>
                    <a:pt x="106907" y="215341"/>
                  </a:lnTo>
                  <a:lnTo>
                    <a:pt x="106807" y="155701"/>
                  </a:lnTo>
                  <a:lnTo>
                    <a:pt x="179400" y="155701"/>
                  </a:lnTo>
                  <a:lnTo>
                    <a:pt x="179400" y="121488"/>
                  </a:lnTo>
                  <a:lnTo>
                    <a:pt x="136144" y="121488"/>
                  </a:lnTo>
                  <a:lnTo>
                    <a:pt x="115201" y="111721"/>
                  </a:lnTo>
                  <a:lnTo>
                    <a:pt x="106807" y="90741"/>
                  </a:lnTo>
                  <a:lnTo>
                    <a:pt x="106807" y="29756"/>
                  </a:lnTo>
                  <a:lnTo>
                    <a:pt x="180873" y="29756"/>
                  </a:lnTo>
                  <a:lnTo>
                    <a:pt x="180873" y="4572"/>
                  </a:lnTo>
                  <a:lnTo>
                    <a:pt x="203847" y="4572"/>
                  </a:lnTo>
                  <a:lnTo>
                    <a:pt x="203847" y="0"/>
                  </a:lnTo>
                  <a:close/>
                </a:path>
                <a:path w="311785" h="385445">
                  <a:moveTo>
                    <a:pt x="307505" y="0"/>
                  </a:moveTo>
                  <a:lnTo>
                    <a:pt x="281508" y="0"/>
                  </a:lnTo>
                  <a:lnTo>
                    <a:pt x="281508" y="296341"/>
                  </a:lnTo>
                  <a:lnTo>
                    <a:pt x="286080" y="296341"/>
                  </a:lnTo>
                  <a:lnTo>
                    <a:pt x="286080" y="4572"/>
                  </a:lnTo>
                  <a:lnTo>
                    <a:pt x="306692" y="4572"/>
                  </a:lnTo>
                  <a:lnTo>
                    <a:pt x="306654" y="4406"/>
                  </a:lnTo>
                  <a:lnTo>
                    <a:pt x="307505" y="2286"/>
                  </a:lnTo>
                  <a:lnTo>
                    <a:pt x="307505" y="0"/>
                  </a:lnTo>
                  <a:close/>
                </a:path>
                <a:path w="311785" h="385445">
                  <a:moveTo>
                    <a:pt x="307936" y="0"/>
                  </a:moveTo>
                  <a:lnTo>
                    <a:pt x="307505" y="0"/>
                  </a:lnTo>
                  <a:lnTo>
                    <a:pt x="307505" y="4572"/>
                  </a:lnTo>
                  <a:lnTo>
                    <a:pt x="311264" y="4572"/>
                  </a:lnTo>
                  <a:lnTo>
                    <a:pt x="311264" y="1308"/>
                  </a:lnTo>
                  <a:lnTo>
                    <a:pt x="3079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345141" y="2894063"/>
              <a:ext cx="154305" cy="296545"/>
            </a:xfrm>
            <a:custGeom>
              <a:avLst/>
              <a:gdLst/>
              <a:ahLst/>
              <a:cxnLst/>
              <a:rect l="l" t="t" r="r" b="b"/>
              <a:pathLst>
                <a:path w="154304" h="296544">
                  <a:moveTo>
                    <a:pt x="154076" y="0"/>
                  </a:moveTo>
                  <a:lnTo>
                    <a:pt x="0" y="0"/>
                  </a:lnTo>
                  <a:lnTo>
                    <a:pt x="0" y="296341"/>
                  </a:lnTo>
                  <a:lnTo>
                    <a:pt x="81483" y="296341"/>
                  </a:lnTo>
                  <a:lnTo>
                    <a:pt x="81483" y="278549"/>
                  </a:lnTo>
                  <a:lnTo>
                    <a:pt x="152603" y="278549"/>
                  </a:lnTo>
                  <a:lnTo>
                    <a:pt x="152603" y="244475"/>
                  </a:lnTo>
                  <a:lnTo>
                    <a:pt x="109626" y="244475"/>
                  </a:lnTo>
                  <a:lnTo>
                    <a:pt x="90373" y="235572"/>
                  </a:lnTo>
                  <a:lnTo>
                    <a:pt x="80010" y="213347"/>
                  </a:lnTo>
                  <a:lnTo>
                    <a:pt x="80010" y="151129"/>
                  </a:lnTo>
                  <a:lnTo>
                    <a:pt x="152603" y="151129"/>
                  </a:lnTo>
                  <a:lnTo>
                    <a:pt x="152603" y="121488"/>
                  </a:lnTo>
                  <a:lnTo>
                    <a:pt x="111125" y="121488"/>
                  </a:lnTo>
                  <a:lnTo>
                    <a:pt x="88900" y="111125"/>
                  </a:lnTo>
                  <a:lnTo>
                    <a:pt x="80010" y="88900"/>
                  </a:lnTo>
                  <a:lnTo>
                    <a:pt x="80010" y="25184"/>
                  </a:lnTo>
                  <a:lnTo>
                    <a:pt x="154076" y="25184"/>
                  </a:lnTo>
                  <a:lnTo>
                    <a:pt x="154076" y="0"/>
                  </a:lnTo>
                  <a:close/>
                </a:path>
              </a:pathLst>
            </a:custGeom>
            <a:solidFill>
              <a:srgbClr val="BC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342855" y="2891777"/>
              <a:ext cx="158750" cy="300990"/>
            </a:xfrm>
            <a:custGeom>
              <a:avLst/>
              <a:gdLst/>
              <a:ahLst/>
              <a:cxnLst/>
              <a:rect l="l" t="t" r="r" b="b"/>
              <a:pathLst>
                <a:path w="158750" h="300989">
                  <a:moveTo>
                    <a:pt x="158648" y="0"/>
                  </a:moveTo>
                  <a:lnTo>
                    <a:pt x="0" y="0"/>
                  </a:lnTo>
                  <a:lnTo>
                    <a:pt x="0" y="300913"/>
                  </a:lnTo>
                  <a:lnTo>
                    <a:pt x="86055" y="300913"/>
                  </a:lnTo>
                  <a:lnTo>
                    <a:pt x="86055" y="298627"/>
                  </a:lnTo>
                  <a:lnTo>
                    <a:pt x="81483" y="298627"/>
                  </a:lnTo>
                  <a:lnTo>
                    <a:pt x="81483" y="296341"/>
                  </a:lnTo>
                  <a:lnTo>
                    <a:pt x="4572" y="296341"/>
                  </a:lnTo>
                  <a:lnTo>
                    <a:pt x="4572" y="4572"/>
                  </a:lnTo>
                  <a:lnTo>
                    <a:pt x="158648" y="4572"/>
                  </a:lnTo>
                  <a:lnTo>
                    <a:pt x="158648" y="0"/>
                  </a:lnTo>
                  <a:close/>
                </a:path>
                <a:path w="158750" h="300989">
                  <a:moveTo>
                    <a:pt x="158648" y="4572"/>
                  </a:moveTo>
                  <a:lnTo>
                    <a:pt x="154076" y="4572"/>
                  </a:lnTo>
                  <a:lnTo>
                    <a:pt x="154076" y="25184"/>
                  </a:lnTo>
                  <a:lnTo>
                    <a:pt x="80010" y="25184"/>
                  </a:lnTo>
                  <a:lnTo>
                    <a:pt x="80010" y="91617"/>
                  </a:lnTo>
                  <a:lnTo>
                    <a:pt x="89408" y="115100"/>
                  </a:lnTo>
                  <a:lnTo>
                    <a:pt x="112903" y="126060"/>
                  </a:lnTo>
                  <a:lnTo>
                    <a:pt x="152603" y="126060"/>
                  </a:lnTo>
                  <a:lnTo>
                    <a:pt x="152603" y="151130"/>
                  </a:lnTo>
                  <a:lnTo>
                    <a:pt x="80010" y="151130"/>
                  </a:lnTo>
                  <a:lnTo>
                    <a:pt x="80010" y="216141"/>
                  </a:lnTo>
                  <a:lnTo>
                    <a:pt x="90944" y="239585"/>
                  </a:lnTo>
                  <a:lnTo>
                    <a:pt x="111417" y="249047"/>
                  </a:lnTo>
                  <a:lnTo>
                    <a:pt x="152603" y="249047"/>
                  </a:lnTo>
                  <a:lnTo>
                    <a:pt x="152603" y="278549"/>
                  </a:lnTo>
                  <a:lnTo>
                    <a:pt x="81483" y="278549"/>
                  </a:lnTo>
                  <a:lnTo>
                    <a:pt x="81483" y="298627"/>
                  </a:lnTo>
                  <a:lnTo>
                    <a:pt x="83769" y="298627"/>
                  </a:lnTo>
                  <a:lnTo>
                    <a:pt x="83769" y="296341"/>
                  </a:lnTo>
                  <a:lnTo>
                    <a:pt x="86055" y="296341"/>
                  </a:lnTo>
                  <a:lnTo>
                    <a:pt x="86055" y="283121"/>
                  </a:lnTo>
                  <a:lnTo>
                    <a:pt x="157175" y="283121"/>
                  </a:lnTo>
                  <a:lnTo>
                    <a:pt x="157175" y="244475"/>
                  </a:lnTo>
                  <a:lnTo>
                    <a:pt x="112420" y="244475"/>
                  </a:lnTo>
                  <a:lnTo>
                    <a:pt x="94386" y="236143"/>
                  </a:lnTo>
                  <a:lnTo>
                    <a:pt x="84582" y="215125"/>
                  </a:lnTo>
                  <a:lnTo>
                    <a:pt x="84582" y="155701"/>
                  </a:lnTo>
                  <a:lnTo>
                    <a:pt x="157175" y="155701"/>
                  </a:lnTo>
                  <a:lnTo>
                    <a:pt x="157175" y="121488"/>
                  </a:lnTo>
                  <a:lnTo>
                    <a:pt x="113919" y="121488"/>
                  </a:lnTo>
                  <a:lnTo>
                    <a:pt x="92976" y="111721"/>
                  </a:lnTo>
                  <a:lnTo>
                    <a:pt x="84582" y="90741"/>
                  </a:lnTo>
                  <a:lnTo>
                    <a:pt x="84582" y="29756"/>
                  </a:lnTo>
                  <a:lnTo>
                    <a:pt x="158648" y="29756"/>
                  </a:lnTo>
                  <a:lnTo>
                    <a:pt x="158648" y="4572"/>
                  </a:lnTo>
                  <a:close/>
                </a:path>
                <a:path w="158750" h="300989">
                  <a:moveTo>
                    <a:pt x="86055" y="296341"/>
                  </a:moveTo>
                  <a:lnTo>
                    <a:pt x="83769" y="296341"/>
                  </a:lnTo>
                  <a:lnTo>
                    <a:pt x="83769" y="298627"/>
                  </a:lnTo>
                  <a:lnTo>
                    <a:pt x="86055" y="298627"/>
                  </a:lnTo>
                  <a:lnTo>
                    <a:pt x="86055" y="2963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249942" y="2207514"/>
              <a:ext cx="137795" cy="137160"/>
            </a:xfrm>
            <a:custGeom>
              <a:avLst/>
              <a:gdLst/>
              <a:ahLst/>
              <a:cxnLst/>
              <a:rect l="l" t="t" r="r" b="b"/>
              <a:pathLst>
                <a:path w="137795" h="137160">
                  <a:moveTo>
                    <a:pt x="45072" y="0"/>
                  </a:moveTo>
                  <a:lnTo>
                    <a:pt x="0" y="43662"/>
                  </a:lnTo>
                  <a:lnTo>
                    <a:pt x="92494" y="136766"/>
                  </a:lnTo>
                  <a:lnTo>
                    <a:pt x="137566" y="93078"/>
                  </a:lnTo>
                  <a:lnTo>
                    <a:pt x="4507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246691" y="2204300"/>
              <a:ext cx="144145" cy="143510"/>
            </a:xfrm>
            <a:custGeom>
              <a:avLst/>
              <a:gdLst/>
              <a:ahLst/>
              <a:cxnLst/>
              <a:rect l="l" t="t" r="r" b="b"/>
              <a:pathLst>
                <a:path w="144145" h="143510">
                  <a:moveTo>
                    <a:pt x="48348" y="0"/>
                  </a:moveTo>
                  <a:lnTo>
                    <a:pt x="0" y="46850"/>
                  </a:lnTo>
                  <a:lnTo>
                    <a:pt x="95719" y="143179"/>
                  </a:lnTo>
                  <a:lnTo>
                    <a:pt x="97345" y="141617"/>
                  </a:lnTo>
                  <a:lnTo>
                    <a:pt x="94157" y="138328"/>
                  </a:lnTo>
                  <a:lnTo>
                    <a:pt x="95775" y="136760"/>
                  </a:lnTo>
                  <a:lnTo>
                    <a:pt x="6502" y="46913"/>
                  </a:lnTo>
                  <a:lnTo>
                    <a:pt x="48298" y="6426"/>
                  </a:lnTo>
                  <a:lnTo>
                    <a:pt x="54735" y="6426"/>
                  </a:lnTo>
                  <a:lnTo>
                    <a:pt x="48348" y="0"/>
                  </a:lnTo>
                  <a:close/>
                </a:path>
                <a:path w="144145" h="143510">
                  <a:moveTo>
                    <a:pt x="54735" y="6426"/>
                  </a:moveTo>
                  <a:lnTo>
                    <a:pt x="48298" y="6426"/>
                  </a:lnTo>
                  <a:lnTo>
                    <a:pt x="137566" y="96266"/>
                  </a:lnTo>
                  <a:lnTo>
                    <a:pt x="95775" y="136760"/>
                  </a:lnTo>
                  <a:lnTo>
                    <a:pt x="97370" y="138366"/>
                  </a:lnTo>
                  <a:lnTo>
                    <a:pt x="95745" y="139979"/>
                  </a:lnTo>
                  <a:lnTo>
                    <a:pt x="97345" y="141617"/>
                  </a:lnTo>
                  <a:lnTo>
                    <a:pt x="144068" y="96316"/>
                  </a:lnTo>
                  <a:lnTo>
                    <a:pt x="54735" y="6426"/>
                  </a:lnTo>
                  <a:close/>
                </a:path>
                <a:path w="144145" h="143510">
                  <a:moveTo>
                    <a:pt x="95775" y="136760"/>
                  </a:moveTo>
                  <a:lnTo>
                    <a:pt x="94157" y="138328"/>
                  </a:lnTo>
                  <a:lnTo>
                    <a:pt x="95745" y="139979"/>
                  </a:lnTo>
                  <a:lnTo>
                    <a:pt x="97370" y="138366"/>
                  </a:lnTo>
                  <a:lnTo>
                    <a:pt x="95775" y="1367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478872" y="2208618"/>
              <a:ext cx="137795" cy="137160"/>
            </a:xfrm>
            <a:custGeom>
              <a:avLst/>
              <a:gdLst/>
              <a:ahLst/>
              <a:cxnLst/>
              <a:rect l="l" t="t" r="r" b="b"/>
              <a:pathLst>
                <a:path w="137795" h="137160">
                  <a:moveTo>
                    <a:pt x="92494" y="0"/>
                  </a:moveTo>
                  <a:lnTo>
                    <a:pt x="0" y="93090"/>
                  </a:lnTo>
                  <a:lnTo>
                    <a:pt x="45046" y="136766"/>
                  </a:lnTo>
                  <a:lnTo>
                    <a:pt x="137553" y="43662"/>
                  </a:lnTo>
                  <a:lnTo>
                    <a:pt x="9249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475609" y="2205405"/>
              <a:ext cx="144145" cy="143510"/>
            </a:xfrm>
            <a:custGeom>
              <a:avLst/>
              <a:gdLst/>
              <a:ahLst/>
              <a:cxnLst/>
              <a:rect l="l" t="t" r="r" b="b"/>
              <a:pathLst>
                <a:path w="144145" h="143510">
                  <a:moveTo>
                    <a:pt x="95719" y="0"/>
                  </a:moveTo>
                  <a:lnTo>
                    <a:pt x="0" y="96329"/>
                  </a:lnTo>
                  <a:lnTo>
                    <a:pt x="48348" y="143192"/>
                  </a:lnTo>
                  <a:lnTo>
                    <a:pt x="49936" y="141592"/>
                  </a:lnTo>
                  <a:lnTo>
                    <a:pt x="46697" y="138379"/>
                  </a:lnTo>
                  <a:lnTo>
                    <a:pt x="48293" y="136773"/>
                  </a:lnTo>
                  <a:lnTo>
                    <a:pt x="6515" y="96278"/>
                  </a:lnTo>
                  <a:lnTo>
                    <a:pt x="95783" y="6426"/>
                  </a:lnTo>
                  <a:lnTo>
                    <a:pt x="102351" y="6426"/>
                  </a:lnTo>
                  <a:lnTo>
                    <a:pt x="95719" y="0"/>
                  </a:lnTo>
                  <a:close/>
                </a:path>
                <a:path w="144145" h="143510">
                  <a:moveTo>
                    <a:pt x="102351" y="6426"/>
                  </a:moveTo>
                  <a:lnTo>
                    <a:pt x="95783" y="6426"/>
                  </a:lnTo>
                  <a:lnTo>
                    <a:pt x="137553" y="46913"/>
                  </a:lnTo>
                  <a:lnTo>
                    <a:pt x="48293" y="136773"/>
                  </a:lnTo>
                  <a:lnTo>
                    <a:pt x="49911" y="138341"/>
                  </a:lnTo>
                  <a:lnTo>
                    <a:pt x="48310" y="139979"/>
                  </a:lnTo>
                  <a:lnTo>
                    <a:pt x="49936" y="141592"/>
                  </a:lnTo>
                  <a:lnTo>
                    <a:pt x="144068" y="46850"/>
                  </a:lnTo>
                  <a:lnTo>
                    <a:pt x="102351" y="6426"/>
                  </a:lnTo>
                  <a:close/>
                </a:path>
                <a:path w="144145" h="143510">
                  <a:moveTo>
                    <a:pt x="48293" y="136773"/>
                  </a:moveTo>
                  <a:lnTo>
                    <a:pt x="46697" y="138379"/>
                  </a:lnTo>
                  <a:lnTo>
                    <a:pt x="48310" y="139979"/>
                  </a:lnTo>
                  <a:lnTo>
                    <a:pt x="49911" y="138341"/>
                  </a:lnTo>
                  <a:lnTo>
                    <a:pt x="48293" y="1367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401072" y="2208047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63334" y="0"/>
                  </a:moveTo>
                  <a:lnTo>
                    <a:pt x="0" y="0"/>
                  </a:lnTo>
                  <a:lnTo>
                    <a:pt x="0" y="57784"/>
                  </a:lnTo>
                  <a:lnTo>
                    <a:pt x="63334" y="57784"/>
                  </a:lnTo>
                  <a:lnTo>
                    <a:pt x="6333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398786" y="2205761"/>
              <a:ext cx="67945" cy="62865"/>
            </a:xfrm>
            <a:custGeom>
              <a:avLst/>
              <a:gdLst/>
              <a:ahLst/>
              <a:cxnLst/>
              <a:rect l="l" t="t" r="r" b="b"/>
              <a:pathLst>
                <a:path w="67945" h="62864">
                  <a:moveTo>
                    <a:pt x="67906" y="0"/>
                  </a:moveTo>
                  <a:lnTo>
                    <a:pt x="0" y="0"/>
                  </a:lnTo>
                  <a:lnTo>
                    <a:pt x="0" y="62356"/>
                  </a:lnTo>
                  <a:lnTo>
                    <a:pt x="67906" y="62356"/>
                  </a:lnTo>
                  <a:lnTo>
                    <a:pt x="67906" y="60071"/>
                  </a:lnTo>
                  <a:lnTo>
                    <a:pt x="63334" y="60071"/>
                  </a:lnTo>
                  <a:lnTo>
                    <a:pt x="63334" y="57784"/>
                  </a:lnTo>
                  <a:lnTo>
                    <a:pt x="4572" y="57784"/>
                  </a:lnTo>
                  <a:lnTo>
                    <a:pt x="4572" y="4572"/>
                  </a:lnTo>
                  <a:lnTo>
                    <a:pt x="67906" y="4572"/>
                  </a:lnTo>
                  <a:lnTo>
                    <a:pt x="67906" y="0"/>
                  </a:lnTo>
                  <a:close/>
                </a:path>
                <a:path w="67945" h="62864">
                  <a:moveTo>
                    <a:pt x="67906" y="4572"/>
                  </a:moveTo>
                  <a:lnTo>
                    <a:pt x="63334" y="4572"/>
                  </a:lnTo>
                  <a:lnTo>
                    <a:pt x="63334" y="60071"/>
                  </a:lnTo>
                  <a:lnTo>
                    <a:pt x="65620" y="60071"/>
                  </a:lnTo>
                  <a:lnTo>
                    <a:pt x="65620" y="57784"/>
                  </a:lnTo>
                  <a:lnTo>
                    <a:pt x="67906" y="57784"/>
                  </a:lnTo>
                  <a:lnTo>
                    <a:pt x="67906" y="4572"/>
                  </a:lnTo>
                  <a:close/>
                </a:path>
                <a:path w="67945" h="62864">
                  <a:moveTo>
                    <a:pt x="67906" y="57784"/>
                  </a:moveTo>
                  <a:lnTo>
                    <a:pt x="65620" y="57784"/>
                  </a:lnTo>
                  <a:lnTo>
                    <a:pt x="65620" y="60071"/>
                  </a:lnTo>
                  <a:lnTo>
                    <a:pt x="67906" y="60071"/>
                  </a:lnTo>
                  <a:lnTo>
                    <a:pt x="67906" y="577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401072" y="2511412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63334" y="0"/>
                  </a:moveTo>
                  <a:lnTo>
                    <a:pt x="0" y="0"/>
                  </a:lnTo>
                  <a:lnTo>
                    <a:pt x="0" y="57784"/>
                  </a:lnTo>
                  <a:lnTo>
                    <a:pt x="63334" y="57784"/>
                  </a:lnTo>
                  <a:lnTo>
                    <a:pt x="6333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398786" y="2509139"/>
              <a:ext cx="67945" cy="62865"/>
            </a:xfrm>
            <a:custGeom>
              <a:avLst/>
              <a:gdLst/>
              <a:ahLst/>
              <a:cxnLst/>
              <a:rect l="l" t="t" r="r" b="b"/>
              <a:pathLst>
                <a:path w="67945" h="62864">
                  <a:moveTo>
                    <a:pt x="67906" y="0"/>
                  </a:moveTo>
                  <a:lnTo>
                    <a:pt x="0" y="0"/>
                  </a:lnTo>
                  <a:lnTo>
                    <a:pt x="0" y="62344"/>
                  </a:lnTo>
                  <a:lnTo>
                    <a:pt x="67906" y="62344"/>
                  </a:lnTo>
                  <a:lnTo>
                    <a:pt x="67906" y="60058"/>
                  </a:lnTo>
                  <a:lnTo>
                    <a:pt x="63334" y="60058"/>
                  </a:lnTo>
                  <a:lnTo>
                    <a:pt x="63334" y="57772"/>
                  </a:lnTo>
                  <a:lnTo>
                    <a:pt x="4572" y="57772"/>
                  </a:lnTo>
                  <a:lnTo>
                    <a:pt x="4572" y="4571"/>
                  </a:lnTo>
                  <a:lnTo>
                    <a:pt x="67906" y="4571"/>
                  </a:lnTo>
                  <a:lnTo>
                    <a:pt x="67906" y="0"/>
                  </a:lnTo>
                  <a:close/>
                </a:path>
                <a:path w="67945" h="62864">
                  <a:moveTo>
                    <a:pt x="67906" y="4571"/>
                  </a:moveTo>
                  <a:lnTo>
                    <a:pt x="63334" y="4571"/>
                  </a:lnTo>
                  <a:lnTo>
                    <a:pt x="63334" y="60058"/>
                  </a:lnTo>
                  <a:lnTo>
                    <a:pt x="65620" y="60058"/>
                  </a:lnTo>
                  <a:lnTo>
                    <a:pt x="65620" y="57772"/>
                  </a:lnTo>
                  <a:lnTo>
                    <a:pt x="67906" y="57772"/>
                  </a:lnTo>
                  <a:lnTo>
                    <a:pt x="67906" y="4571"/>
                  </a:lnTo>
                  <a:close/>
                </a:path>
                <a:path w="67945" h="62864">
                  <a:moveTo>
                    <a:pt x="67906" y="57772"/>
                  </a:moveTo>
                  <a:lnTo>
                    <a:pt x="65620" y="57772"/>
                  </a:lnTo>
                  <a:lnTo>
                    <a:pt x="65620" y="60058"/>
                  </a:lnTo>
                  <a:lnTo>
                    <a:pt x="67906" y="60058"/>
                  </a:lnTo>
                  <a:lnTo>
                    <a:pt x="67906" y="577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465525" y="2374734"/>
              <a:ext cx="31115" cy="29209"/>
            </a:xfrm>
            <a:custGeom>
              <a:avLst/>
              <a:gdLst/>
              <a:ahLst/>
              <a:cxnLst/>
              <a:rect l="l" t="t" r="r" b="b"/>
              <a:pathLst>
                <a:path w="31114" h="29210">
                  <a:moveTo>
                    <a:pt x="31114" y="0"/>
                  </a:moveTo>
                  <a:lnTo>
                    <a:pt x="0" y="0"/>
                  </a:lnTo>
                  <a:lnTo>
                    <a:pt x="0" y="28892"/>
                  </a:lnTo>
                  <a:lnTo>
                    <a:pt x="31114" y="28892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463239" y="2372448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5" h="33655">
                  <a:moveTo>
                    <a:pt x="35686" y="0"/>
                  </a:moveTo>
                  <a:lnTo>
                    <a:pt x="0" y="0"/>
                  </a:lnTo>
                  <a:lnTo>
                    <a:pt x="0" y="33464"/>
                  </a:lnTo>
                  <a:lnTo>
                    <a:pt x="35686" y="33464"/>
                  </a:lnTo>
                  <a:lnTo>
                    <a:pt x="35686" y="31178"/>
                  </a:lnTo>
                  <a:lnTo>
                    <a:pt x="31114" y="31178"/>
                  </a:lnTo>
                  <a:lnTo>
                    <a:pt x="31114" y="28892"/>
                  </a:lnTo>
                  <a:lnTo>
                    <a:pt x="4571" y="28892"/>
                  </a:lnTo>
                  <a:lnTo>
                    <a:pt x="4571" y="4572"/>
                  </a:lnTo>
                  <a:lnTo>
                    <a:pt x="35686" y="4572"/>
                  </a:lnTo>
                  <a:lnTo>
                    <a:pt x="35686" y="0"/>
                  </a:lnTo>
                  <a:close/>
                </a:path>
                <a:path w="36195" h="33655">
                  <a:moveTo>
                    <a:pt x="35686" y="4572"/>
                  </a:moveTo>
                  <a:lnTo>
                    <a:pt x="31114" y="4572"/>
                  </a:lnTo>
                  <a:lnTo>
                    <a:pt x="31114" y="31178"/>
                  </a:lnTo>
                  <a:lnTo>
                    <a:pt x="33400" y="31178"/>
                  </a:lnTo>
                  <a:lnTo>
                    <a:pt x="33400" y="28892"/>
                  </a:lnTo>
                  <a:lnTo>
                    <a:pt x="35686" y="28892"/>
                  </a:lnTo>
                  <a:lnTo>
                    <a:pt x="35686" y="4572"/>
                  </a:lnTo>
                  <a:close/>
                </a:path>
                <a:path w="36195" h="33655">
                  <a:moveTo>
                    <a:pt x="35686" y="28892"/>
                  </a:moveTo>
                  <a:lnTo>
                    <a:pt x="33400" y="28892"/>
                  </a:lnTo>
                  <a:lnTo>
                    <a:pt x="33400" y="31178"/>
                  </a:lnTo>
                  <a:lnTo>
                    <a:pt x="35686" y="31178"/>
                  </a:lnTo>
                  <a:lnTo>
                    <a:pt x="35686" y="288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367735" y="2374734"/>
              <a:ext cx="31115" cy="29209"/>
            </a:xfrm>
            <a:custGeom>
              <a:avLst/>
              <a:gdLst/>
              <a:ahLst/>
              <a:cxnLst/>
              <a:rect l="l" t="t" r="r" b="b"/>
              <a:pathLst>
                <a:path w="31114" h="29210">
                  <a:moveTo>
                    <a:pt x="31114" y="0"/>
                  </a:moveTo>
                  <a:lnTo>
                    <a:pt x="0" y="0"/>
                  </a:lnTo>
                  <a:lnTo>
                    <a:pt x="0" y="28892"/>
                  </a:lnTo>
                  <a:lnTo>
                    <a:pt x="31114" y="28892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365449" y="2372448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5" h="33655">
                  <a:moveTo>
                    <a:pt x="35687" y="0"/>
                  </a:moveTo>
                  <a:lnTo>
                    <a:pt x="0" y="0"/>
                  </a:lnTo>
                  <a:lnTo>
                    <a:pt x="0" y="33464"/>
                  </a:lnTo>
                  <a:lnTo>
                    <a:pt x="35687" y="33464"/>
                  </a:lnTo>
                  <a:lnTo>
                    <a:pt x="35687" y="31178"/>
                  </a:lnTo>
                  <a:lnTo>
                    <a:pt x="31115" y="31178"/>
                  </a:lnTo>
                  <a:lnTo>
                    <a:pt x="31115" y="28892"/>
                  </a:lnTo>
                  <a:lnTo>
                    <a:pt x="4572" y="28892"/>
                  </a:lnTo>
                  <a:lnTo>
                    <a:pt x="4572" y="4572"/>
                  </a:lnTo>
                  <a:lnTo>
                    <a:pt x="35687" y="4572"/>
                  </a:lnTo>
                  <a:lnTo>
                    <a:pt x="35687" y="0"/>
                  </a:lnTo>
                  <a:close/>
                </a:path>
                <a:path w="36195" h="33655">
                  <a:moveTo>
                    <a:pt x="35687" y="4572"/>
                  </a:moveTo>
                  <a:lnTo>
                    <a:pt x="31115" y="4572"/>
                  </a:lnTo>
                  <a:lnTo>
                    <a:pt x="31115" y="31178"/>
                  </a:lnTo>
                  <a:lnTo>
                    <a:pt x="33400" y="31178"/>
                  </a:lnTo>
                  <a:lnTo>
                    <a:pt x="33400" y="28892"/>
                  </a:lnTo>
                  <a:lnTo>
                    <a:pt x="35687" y="28892"/>
                  </a:lnTo>
                  <a:lnTo>
                    <a:pt x="35687" y="4572"/>
                  </a:lnTo>
                  <a:close/>
                </a:path>
                <a:path w="36195" h="33655">
                  <a:moveTo>
                    <a:pt x="35687" y="28892"/>
                  </a:moveTo>
                  <a:lnTo>
                    <a:pt x="33400" y="28892"/>
                  </a:lnTo>
                  <a:lnTo>
                    <a:pt x="33400" y="31178"/>
                  </a:lnTo>
                  <a:lnTo>
                    <a:pt x="35687" y="31178"/>
                  </a:lnTo>
                  <a:lnTo>
                    <a:pt x="35687" y="288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496640" y="2370289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55562" y="0"/>
                  </a:moveTo>
                  <a:lnTo>
                    <a:pt x="0" y="0"/>
                  </a:lnTo>
                  <a:lnTo>
                    <a:pt x="0" y="36664"/>
                  </a:lnTo>
                  <a:lnTo>
                    <a:pt x="55562" y="36664"/>
                  </a:lnTo>
                  <a:lnTo>
                    <a:pt x="555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494354" y="2368003"/>
              <a:ext cx="60325" cy="41275"/>
            </a:xfrm>
            <a:custGeom>
              <a:avLst/>
              <a:gdLst/>
              <a:ahLst/>
              <a:cxnLst/>
              <a:rect l="l" t="t" r="r" b="b"/>
              <a:pathLst>
                <a:path w="60325" h="41275">
                  <a:moveTo>
                    <a:pt x="60134" y="0"/>
                  </a:moveTo>
                  <a:lnTo>
                    <a:pt x="0" y="0"/>
                  </a:lnTo>
                  <a:lnTo>
                    <a:pt x="0" y="41236"/>
                  </a:lnTo>
                  <a:lnTo>
                    <a:pt x="60134" y="41236"/>
                  </a:lnTo>
                  <a:lnTo>
                    <a:pt x="60134" y="38950"/>
                  </a:lnTo>
                  <a:lnTo>
                    <a:pt x="55562" y="38950"/>
                  </a:lnTo>
                  <a:lnTo>
                    <a:pt x="55562" y="36664"/>
                  </a:lnTo>
                  <a:lnTo>
                    <a:pt x="4571" y="36664"/>
                  </a:lnTo>
                  <a:lnTo>
                    <a:pt x="4571" y="4572"/>
                  </a:lnTo>
                  <a:lnTo>
                    <a:pt x="60134" y="4572"/>
                  </a:lnTo>
                  <a:lnTo>
                    <a:pt x="60134" y="0"/>
                  </a:lnTo>
                  <a:close/>
                </a:path>
                <a:path w="60325" h="41275">
                  <a:moveTo>
                    <a:pt x="60134" y="4572"/>
                  </a:moveTo>
                  <a:lnTo>
                    <a:pt x="55562" y="4572"/>
                  </a:lnTo>
                  <a:lnTo>
                    <a:pt x="55562" y="38950"/>
                  </a:lnTo>
                  <a:lnTo>
                    <a:pt x="57848" y="38950"/>
                  </a:lnTo>
                  <a:lnTo>
                    <a:pt x="57848" y="36664"/>
                  </a:lnTo>
                  <a:lnTo>
                    <a:pt x="60134" y="36664"/>
                  </a:lnTo>
                  <a:lnTo>
                    <a:pt x="60134" y="4572"/>
                  </a:lnTo>
                  <a:close/>
                </a:path>
                <a:path w="60325" h="41275">
                  <a:moveTo>
                    <a:pt x="60134" y="36664"/>
                  </a:moveTo>
                  <a:lnTo>
                    <a:pt x="57848" y="36664"/>
                  </a:lnTo>
                  <a:lnTo>
                    <a:pt x="57848" y="38950"/>
                  </a:lnTo>
                  <a:lnTo>
                    <a:pt x="60134" y="38950"/>
                  </a:lnTo>
                  <a:lnTo>
                    <a:pt x="60134" y="366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312172" y="2370289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55562" y="0"/>
                  </a:moveTo>
                  <a:lnTo>
                    <a:pt x="0" y="0"/>
                  </a:lnTo>
                  <a:lnTo>
                    <a:pt x="0" y="36664"/>
                  </a:lnTo>
                  <a:lnTo>
                    <a:pt x="55562" y="36664"/>
                  </a:lnTo>
                  <a:lnTo>
                    <a:pt x="555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309886" y="2368003"/>
              <a:ext cx="60325" cy="41275"/>
            </a:xfrm>
            <a:custGeom>
              <a:avLst/>
              <a:gdLst/>
              <a:ahLst/>
              <a:cxnLst/>
              <a:rect l="l" t="t" r="r" b="b"/>
              <a:pathLst>
                <a:path w="60325" h="41275">
                  <a:moveTo>
                    <a:pt x="60134" y="0"/>
                  </a:moveTo>
                  <a:lnTo>
                    <a:pt x="0" y="0"/>
                  </a:lnTo>
                  <a:lnTo>
                    <a:pt x="0" y="41236"/>
                  </a:lnTo>
                  <a:lnTo>
                    <a:pt x="60134" y="41236"/>
                  </a:lnTo>
                  <a:lnTo>
                    <a:pt x="60134" y="38950"/>
                  </a:lnTo>
                  <a:lnTo>
                    <a:pt x="55562" y="38950"/>
                  </a:lnTo>
                  <a:lnTo>
                    <a:pt x="55562" y="36664"/>
                  </a:lnTo>
                  <a:lnTo>
                    <a:pt x="4572" y="36664"/>
                  </a:lnTo>
                  <a:lnTo>
                    <a:pt x="4572" y="4572"/>
                  </a:lnTo>
                  <a:lnTo>
                    <a:pt x="60134" y="4572"/>
                  </a:lnTo>
                  <a:lnTo>
                    <a:pt x="60134" y="0"/>
                  </a:lnTo>
                  <a:close/>
                </a:path>
                <a:path w="60325" h="41275">
                  <a:moveTo>
                    <a:pt x="60134" y="4572"/>
                  </a:moveTo>
                  <a:lnTo>
                    <a:pt x="55562" y="4572"/>
                  </a:lnTo>
                  <a:lnTo>
                    <a:pt x="55562" y="38950"/>
                  </a:lnTo>
                  <a:lnTo>
                    <a:pt x="57848" y="38950"/>
                  </a:lnTo>
                  <a:lnTo>
                    <a:pt x="57848" y="36664"/>
                  </a:lnTo>
                  <a:lnTo>
                    <a:pt x="60134" y="36664"/>
                  </a:lnTo>
                  <a:lnTo>
                    <a:pt x="60134" y="4572"/>
                  </a:lnTo>
                  <a:close/>
                </a:path>
                <a:path w="60325" h="41275">
                  <a:moveTo>
                    <a:pt x="60134" y="36664"/>
                  </a:moveTo>
                  <a:lnTo>
                    <a:pt x="57848" y="36664"/>
                  </a:lnTo>
                  <a:lnTo>
                    <a:pt x="57848" y="38950"/>
                  </a:lnTo>
                  <a:lnTo>
                    <a:pt x="60134" y="38950"/>
                  </a:lnTo>
                  <a:lnTo>
                    <a:pt x="60134" y="366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253270" y="2448077"/>
              <a:ext cx="119380" cy="61594"/>
            </a:xfrm>
            <a:custGeom>
              <a:avLst/>
              <a:gdLst/>
              <a:ahLst/>
              <a:cxnLst/>
              <a:rect l="l" t="t" r="r" b="b"/>
              <a:pathLst>
                <a:path w="119379" h="61594">
                  <a:moveTo>
                    <a:pt x="118897" y="0"/>
                  </a:moveTo>
                  <a:lnTo>
                    <a:pt x="0" y="0"/>
                  </a:lnTo>
                  <a:lnTo>
                    <a:pt x="0" y="61125"/>
                  </a:lnTo>
                  <a:lnTo>
                    <a:pt x="118897" y="61125"/>
                  </a:lnTo>
                  <a:lnTo>
                    <a:pt x="1188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250984" y="2446019"/>
              <a:ext cx="123825" cy="66040"/>
            </a:xfrm>
            <a:custGeom>
              <a:avLst/>
              <a:gdLst/>
              <a:ahLst/>
              <a:cxnLst/>
              <a:rect l="l" t="t" r="r" b="b"/>
              <a:pathLst>
                <a:path w="123825" h="66039">
                  <a:moveTo>
                    <a:pt x="123469" y="0"/>
                  </a:moveTo>
                  <a:lnTo>
                    <a:pt x="118897" y="0"/>
                  </a:lnTo>
                  <a:lnTo>
                    <a:pt x="118897" y="3810"/>
                  </a:lnTo>
                  <a:lnTo>
                    <a:pt x="118897" y="60960"/>
                  </a:lnTo>
                  <a:lnTo>
                    <a:pt x="4572" y="60960"/>
                  </a:lnTo>
                  <a:lnTo>
                    <a:pt x="4572" y="3810"/>
                  </a:lnTo>
                  <a:lnTo>
                    <a:pt x="118897" y="3810"/>
                  </a:lnTo>
                  <a:lnTo>
                    <a:pt x="118897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960"/>
                  </a:lnTo>
                  <a:lnTo>
                    <a:pt x="0" y="63500"/>
                  </a:lnTo>
                  <a:lnTo>
                    <a:pt x="0" y="66040"/>
                  </a:lnTo>
                  <a:lnTo>
                    <a:pt x="123469" y="66040"/>
                  </a:lnTo>
                  <a:lnTo>
                    <a:pt x="123469" y="63500"/>
                  </a:lnTo>
                  <a:lnTo>
                    <a:pt x="121183" y="63500"/>
                  </a:lnTo>
                  <a:lnTo>
                    <a:pt x="121183" y="63182"/>
                  </a:lnTo>
                  <a:lnTo>
                    <a:pt x="123469" y="63182"/>
                  </a:lnTo>
                  <a:lnTo>
                    <a:pt x="123469" y="60960"/>
                  </a:lnTo>
                  <a:lnTo>
                    <a:pt x="123469" y="3810"/>
                  </a:lnTo>
                  <a:lnTo>
                    <a:pt x="1234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491090" y="2450300"/>
              <a:ext cx="120014" cy="61594"/>
            </a:xfrm>
            <a:custGeom>
              <a:avLst/>
              <a:gdLst/>
              <a:ahLst/>
              <a:cxnLst/>
              <a:rect l="l" t="t" r="r" b="b"/>
              <a:pathLst>
                <a:path w="120014" h="61594">
                  <a:moveTo>
                    <a:pt x="120002" y="0"/>
                  </a:moveTo>
                  <a:lnTo>
                    <a:pt x="0" y="0"/>
                  </a:lnTo>
                  <a:lnTo>
                    <a:pt x="0" y="61125"/>
                  </a:lnTo>
                  <a:lnTo>
                    <a:pt x="120002" y="61125"/>
                  </a:lnTo>
                  <a:lnTo>
                    <a:pt x="12000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488791" y="2448559"/>
              <a:ext cx="125095" cy="64769"/>
            </a:xfrm>
            <a:custGeom>
              <a:avLst/>
              <a:gdLst/>
              <a:ahLst/>
              <a:cxnLst/>
              <a:rect l="l" t="t" r="r" b="b"/>
              <a:pathLst>
                <a:path w="125095" h="64769">
                  <a:moveTo>
                    <a:pt x="124587" y="0"/>
                  </a:moveTo>
                  <a:lnTo>
                    <a:pt x="120015" y="0"/>
                  </a:lnTo>
                  <a:lnTo>
                    <a:pt x="120015" y="3810"/>
                  </a:lnTo>
                  <a:lnTo>
                    <a:pt x="120015" y="60960"/>
                  </a:lnTo>
                  <a:lnTo>
                    <a:pt x="4572" y="60960"/>
                  </a:lnTo>
                  <a:lnTo>
                    <a:pt x="4572" y="3810"/>
                  </a:lnTo>
                  <a:lnTo>
                    <a:pt x="120015" y="3810"/>
                  </a:lnTo>
                  <a:lnTo>
                    <a:pt x="12001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960"/>
                  </a:lnTo>
                  <a:lnTo>
                    <a:pt x="0" y="63500"/>
                  </a:lnTo>
                  <a:lnTo>
                    <a:pt x="0" y="64770"/>
                  </a:lnTo>
                  <a:lnTo>
                    <a:pt x="124587" y="64770"/>
                  </a:lnTo>
                  <a:lnTo>
                    <a:pt x="124587" y="63500"/>
                  </a:lnTo>
                  <a:lnTo>
                    <a:pt x="122301" y="63500"/>
                  </a:lnTo>
                  <a:lnTo>
                    <a:pt x="122301" y="62865"/>
                  </a:lnTo>
                  <a:lnTo>
                    <a:pt x="124587" y="62865"/>
                  </a:lnTo>
                  <a:lnTo>
                    <a:pt x="124587" y="60960"/>
                  </a:lnTo>
                  <a:lnTo>
                    <a:pt x="124587" y="60579"/>
                  </a:lnTo>
                  <a:lnTo>
                    <a:pt x="124587" y="3810"/>
                  </a:lnTo>
                  <a:lnTo>
                    <a:pt x="1245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239935" y="2362504"/>
              <a:ext cx="71120" cy="54610"/>
            </a:xfrm>
            <a:custGeom>
              <a:avLst/>
              <a:gdLst/>
              <a:ahLst/>
              <a:cxnLst/>
              <a:rect l="l" t="t" r="r" b="b"/>
              <a:pathLst>
                <a:path w="71120" h="54610">
                  <a:moveTo>
                    <a:pt x="71119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71119" y="54457"/>
                  </a:lnTo>
                  <a:lnTo>
                    <a:pt x="7111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237649" y="2360218"/>
              <a:ext cx="76200" cy="59055"/>
            </a:xfrm>
            <a:custGeom>
              <a:avLst/>
              <a:gdLst/>
              <a:ahLst/>
              <a:cxnLst/>
              <a:rect l="l" t="t" r="r" b="b"/>
              <a:pathLst>
                <a:path w="76200" h="59055">
                  <a:moveTo>
                    <a:pt x="75691" y="0"/>
                  </a:moveTo>
                  <a:lnTo>
                    <a:pt x="0" y="0"/>
                  </a:lnTo>
                  <a:lnTo>
                    <a:pt x="0" y="59029"/>
                  </a:lnTo>
                  <a:lnTo>
                    <a:pt x="75691" y="59029"/>
                  </a:lnTo>
                  <a:lnTo>
                    <a:pt x="75691" y="56743"/>
                  </a:lnTo>
                  <a:lnTo>
                    <a:pt x="71120" y="56743"/>
                  </a:lnTo>
                  <a:lnTo>
                    <a:pt x="71120" y="54457"/>
                  </a:lnTo>
                  <a:lnTo>
                    <a:pt x="4572" y="54457"/>
                  </a:lnTo>
                  <a:lnTo>
                    <a:pt x="4572" y="4571"/>
                  </a:lnTo>
                  <a:lnTo>
                    <a:pt x="75691" y="4571"/>
                  </a:lnTo>
                  <a:lnTo>
                    <a:pt x="75691" y="0"/>
                  </a:lnTo>
                  <a:close/>
                </a:path>
                <a:path w="76200" h="59055">
                  <a:moveTo>
                    <a:pt x="75691" y="4571"/>
                  </a:moveTo>
                  <a:lnTo>
                    <a:pt x="71120" y="4571"/>
                  </a:lnTo>
                  <a:lnTo>
                    <a:pt x="71120" y="56743"/>
                  </a:lnTo>
                  <a:lnTo>
                    <a:pt x="73406" y="56743"/>
                  </a:lnTo>
                  <a:lnTo>
                    <a:pt x="73406" y="54457"/>
                  </a:lnTo>
                  <a:lnTo>
                    <a:pt x="75691" y="54457"/>
                  </a:lnTo>
                  <a:lnTo>
                    <a:pt x="75691" y="4571"/>
                  </a:lnTo>
                  <a:close/>
                </a:path>
                <a:path w="76200" h="59055">
                  <a:moveTo>
                    <a:pt x="75691" y="54457"/>
                  </a:moveTo>
                  <a:lnTo>
                    <a:pt x="73406" y="54457"/>
                  </a:lnTo>
                  <a:lnTo>
                    <a:pt x="73406" y="56743"/>
                  </a:lnTo>
                  <a:lnTo>
                    <a:pt x="75691" y="56743"/>
                  </a:lnTo>
                  <a:lnTo>
                    <a:pt x="75691" y="54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554425" y="2362504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68897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68897" y="54457"/>
                  </a:lnTo>
                  <a:lnTo>
                    <a:pt x="688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552139" y="2360218"/>
              <a:ext cx="73660" cy="59055"/>
            </a:xfrm>
            <a:custGeom>
              <a:avLst/>
              <a:gdLst/>
              <a:ahLst/>
              <a:cxnLst/>
              <a:rect l="l" t="t" r="r" b="b"/>
              <a:pathLst>
                <a:path w="73660" h="59055">
                  <a:moveTo>
                    <a:pt x="73469" y="0"/>
                  </a:moveTo>
                  <a:lnTo>
                    <a:pt x="0" y="0"/>
                  </a:lnTo>
                  <a:lnTo>
                    <a:pt x="0" y="59029"/>
                  </a:lnTo>
                  <a:lnTo>
                    <a:pt x="73469" y="59029"/>
                  </a:lnTo>
                  <a:lnTo>
                    <a:pt x="73469" y="56743"/>
                  </a:lnTo>
                  <a:lnTo>
                    <a:pt x="68897" y="56743"/>
                  </a:lnTo>
                  <a:lnTo>
                    <a:pt x="68897" y="54457"/>
                  </a:lnTo>
                  <a:lnTo>
                    <a:pt x="4571" y="54457"/>
                  </a:lnTo>
                  <a:lnTo>
                    <a:pt x="4571" y="4571"/>
                  </a:lnTo>
                  <a:lnTo>
                    <a:pt x="73469" y="4571"/>
                  </a:lnTo>
                  <a:lnTo>
                    <a:pt x="73469" y="0"/>
                  </a:lnTo>
                  <a:close/>
                </a:path>
                <a:path w="73660" h="59055">
                  <a:moveTo>
                    <a:pt x="73469" y="4571"/>
                  </a:moveTo>
                  <a:lnTo>
                    <a:pt x="68897" y="4571"/>
                  </a:lnTo>
                  <a:lnTo>
                    <a:pt x="68897" y="56743"/>
                  </a:lnTo>
                  <a:lnTo>
                    <a:pt x="71183" y="56743"/>
                  </a:lnTo>
                  <a:lnTo>
                    <a:pt x="71183" y="54457"/>
                  </a:lnTo>
                  <a:lnTo>
                    <a:pt x="73469" y="54457"/>
                  </a:lnTo>
                  <a:lnTo>
                    <a:pt x="73469" y="4571"/>
                  </a:lnTo>
                  <a:close/>
                </a:path>
                <a:path w="73660" h="59055">
                  <a:moveTo>
                    <a:pt x="73469" y="54457"/>
                  </a:moveTo>
                  <a:lnTo>
                    <a:pt x="71183" y="54457"/>
                  </a:lnTo>
                  <a:lnTo>
                    <a:pt x="71183" y="56743"/>
                  </a:lnTo>
                  <a:lnTo>
                    <a:pt x="73469" y="56743"/>
                  </a:lnTo>
                  <a:lnTo>
                    <a:pt x="73469" y="54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325495" y="2454744"/>
              <a:ext cx="33655" cy="46990"/>
            </a:xfrm>
            <a:custGeom>
              <a:avLst/>
              <a:gdLst/>
              <a:ahLst/>
              <a:cxnLst/>
              <a:rect l="l" t="t" r="r" b="b"/>
              <a:pathLst>
                <a:path w="33654" h="46989">
                  <a:moveTo>
                    <a:pt x="33337" y="0"/>
                  </a:moveTo>
                  <a:lnTo>
                    <a:pt x="0" y="0"/>
                  </a:lnTo>
                  <a:lnTo>
                    <a:pt x="0" y="46672"/>
                  </a:lnTo>
                  <a:lnTo>
                    <a:pt x="33337" y="46672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323209" y="2452458"/>
              <a:ext cx="38100" cy="51435"/>
            </a:xfrm>
            <a:custGeom>
              <a:avLst/>
              <a:gdLst/>
              <a:ahLst/>
              <a:cxnLst/>
              <a:rect l="l" t="t" r="r" b="b"/>
              <a:pathLst>
                <a:path w="38100" h="51435">
                  <a:moveTo>
                    <a:pt x="37909" y="0"/>
                  </a:moveTo>
                  <a:lnTo>
                    <a:pt x="0" y="0"/>
                  </a:lnTo>
                  <a:lnTo>
                    <a:pt x="0" y="51244"/>
                  </a:lnTo>
                  <a:lnTo>
                    <a:pt x="37909" y="51244"/>
                  </a:lnTo>
                  <a:lnTo>
                    <a:pt x="37909" y="48958"/>
                  </a:lnTo>
                  <a:lnTo>
                    <a:pt x="33337" y="48958"/>
                  </a:lnTo>
                  <a:lnTo>
                    <a:pt x="33337" y="46672"/>
                  </a:lnTo>
                  <a:lnTo>
                    <a:pt x="4571" y="46672"/>
                  </a:lnTo>
                  <a:lnTo>
                    <a:pt x="4571" y="4572"/>
                  </a:lnTo>
                  <a:lnTo>
                    <a:pt x="37909" y="4572"/>
                  </a:lnTo>
                  <a:lnTo>
                    <a:pt x="37909" y="0"/>
                  </a:lnTo>
                  <a:close/>
                </a:path>
                <a:path w="38100" h="51435">
                  <a:moveTo>
                    <a:pt x="37909" y="4572"/>
                  </a:moveTo>
                  <a:lnTo>
                    <a:pt x="33337" y="4572"/>
                  </a:lnTo>
                  <a:lnTo>
                    <a:pt x="33337" y="48958"/>
                  </a:lnTo>
                  <a:lnTo>
                    <a:pt x="35623" y="48958"/>
                  </a:lnTo>
                  <a:lnTo>
                    <a:pt x="35623" y="46672"/>
                  </a:lnTo>
                  <a:lnTo>
                    <a:pt x="37909" y="46672"/>
                  </a:lnTo>
                  <a:lnTo>
                    <a:pt x="37909" y="4572"/>
                  </a:lnTo>
                  <a:close/>
                </a:path>
                <a:path w="38100" h="51435">
                  <a:moveTo>
                    <a:pt x="37909" y="46672"/>
                  </a:moveTo>
                  <a:lnTo>
                    <a:pt x="35623" y="46672"/>
                  </a:lnTo>
                  <a:lnTo>
                    <a:pt x="35623" y="48958"/>
                  </a:lnTo>
                  <a:lnTo>
                    <a:pt x="37909" y="48958"/>
                  </a:lnTo>
                  <a:lnTo>
                    <a:pt x="37909" y="466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506635" y="2455849"/>
              <a:ext cx="32384" cy="46990"/>
            </a:xfrm>
            <a:custGeom>
              <a:avLst/>
              <a:gdLst/>
              <a:ahLst/>
              <a:cxnLst/>
              <a:rect l="l" t="t" r="r" b="b"/>
              <a:pathLst>
                <a:path w="32385" h="46989">
                  <a:moveTo>
                    <a:pt x="32219" y="0"/>
                  </a:moveTo>
                  <a:lnTo>
                    <a:pt x="0" y="0"/>
                  </a:lnTo>
                  <a:lnTo>
                    <a:pt x="0" y="46672"/>
                  </a:lnTo>
                  <a:lnTo>
                    <a:pt x="32219" y="46672"/>
                  </a:lnTo>
                  <a:lnTo>
                    <a:pt x="3221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504349" y="2453576"/>
              <a:ext cx="36830" cy="51435"/>
            </a:xfrm>
            <a:custGeom>
              <a:avLst/>
              <a:gdLst/>
              <a:ahLst/>
              <a:cxnLst/>
              <a:rect l="l" t="t" r="r" b="b"/>
              <a:pathLst>
                <a:path w="36829" h="51435">
                  <a:moveTo>
                    <a:pt x="36791" y="0"/>
                  </a:moveTo>
                  <a:lnTo>
                    <a:pt x="0" y="0"/>
                  </a:lnTo>
                  <a:lnTo>
                    <a:pt x="0" y="51231"/>
                  </a:lnTo>
                  <a:lnTo>
                    <a:pt x="36791" y="51231"/>
                  </a:lnTo>
                  <a:lnTo>
                    <a:pt x="36791" y="48945"/>
                  </a:lnTo>
                  <a:lnTo>
                    <a:pt x="32219" y="48945"/>
                  </a:lnTo>
                  <a:lnTo>
                    <a:pt x="32219" y="46659"/>
                  </a:lnTo>
                  <a:lnTo>
                    <a:pt x="4572" y="46659"/>
                  </a:lnTo>
                  <a:lnTo>
                    <a:pt x="4572" y="4571"/>
                  </a:lnTo>
                  <a:lnTo>
                    <a:pt x="36791" y="4571"/>
                  </a:lnTo>
                  <a:lnTo>
                    <a:pt x="36791" y="0"/>
                  </a:lnTo>
                  <a:close/>
                </a:path>
                <a:path w="36829" h="51435">
                  <a:moveTo>
                    <a:pt x="36791" y="4571"/>
                  </a:moveTo>
                  <a:lnTo>
                    <a:pt x="32219" y="4571"/>
                  </a:lnTo>
                  <a:lnTo>
                    <a:pt x="32219" y="48945"/>
                  </a:lnTo>
                  <a:lnTo>
                    <a:pt x="34505" y="48945"/>
                  </a:lnTo>
                  <a:lnTo>
                    <a:pt x="34505" y="46659"/>
                  </a:lnTo>
                  <a:lnTo>
                    <a:pt x="36791" y="46659"/>
                  </a:lnTo>
                  <a:lnTo>
                    <a:pt x="36791" y="4571"/>
                  </a:lnTo>
                  <a:close/>
                </a:path>
                <a:path w="36829" h="51435">
                  <a:moveTo>
                    <a:pt x="36791" y="46659"/>
                  </a:moveTo>
                  <a:lnTo>
                    <a:pt x="34505" y="46659"/>
                  </a:lnTo>
                  <a:lnTo>
                    <a:pt x="34505" y="48945"/>
                  </a:lnTo>
                  <a:lnTo>
                    <a:pt x="36791" y="48945"/>
                  </a:lnTo>
                  <a:lnTo>
                    <a:pt x="36791" y="466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321062" y="2271382"/>
              <a:ext cx="42545" cy="54610"/>
            </a:xfrm>
            <a:custGeom>
              <a:avLst/>
              <a:gdLst/>
              <a:ahLst/>
              <a:cxnLst/>
              <a:rect l="l" t="t" r="r" b="b"/>
              <a:pathLst>
                <a:path w="42545" h="54610">
                  <a:moveTo>
                    <a:pt x="42227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42227" y="54457"/>
                  </a:lnTo>
                  <a:lnTo>
                    <a:pt x="42227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318776" y="2269096"/>
              <a:ext cx="46990" cy="59055"/>
            </a:xfrm>
            <a:custGeom>
              <a:avLst/>
              <a:gdLst/>
              <a:ahLst/>
              <a:cxnLst/>
              <a:rect l="l" t="t" r="r" b="b"/>
              <a:pathLst>
                <a:path w="46989" h="59055">
                  <a:moveTo>
                    <a:pt x="46799" y="0"/>
                  </a:moveTo>
                  <a:lnTo>
                    <a:pt x="0" y="0"/>
                  </a:lnTo>
                  <a:lnTo>
                    <a:pt x="0" y="59029"/>
                  </a:lnTo>
                  <a:lnTo>
                    <a:pt x="46799" y="59029"/>
                  </a:lnTo>
                  <a:lnTo>
                    <a:pt x="46799" y="56743"/>
                  </a:lnTo>
                  <a:lnTo>
                    <a:pt x="42227" y="56743"/>
                  </a:lnTo>
                  <a:lnTo>
                    <a:pt x="42227" y="54457"/>
                  </a:lnTo>
                  <a:lnTo>
                    <a:pt x="4571" y="54457"/>
                  </a:lnTo>
                  <a:lnTo>
                    <a:pt x="4571" y="4572"/>
                  </a:lnTo>
                  <a:lnTo>
                    <a:pt x="46799" y="4572"/>
                  </a:lnTo>
                  <a:lnTo>
                    <a:pt x="46799" y="0"/>
                  </a:lnTo>
                  <a:close/>
                </a:path>
                <a:path w="46989" h="59055">
                  <a:moveTo>
                    <a:pt x="46799" y="4572"/>
                  </a:moveTo>
                  <a:lnTo>
                    <a:pt x="42227" y="4572"/>
                  </a:lnTo>
                  <a:lnTo>
                    <a:pt x="42227" y="56743"/>
                  </a:lnTo>
                  <a:lnTo>
                    <a:pt x="44513" y="56743"/>
                  </a:lnTo>
                  <a:lnTo>
                    <a:pt x="44513" y="54457"/>
                  </a:lnTo>
                  <a:lnTo>
                    <a:pt x="46799" y="54457"/>
                  </a:lnTo>
                  <a:lnTo>
                    <a:pt x="46799" y="4572"/>
                  </a:lnTo>
                  <a:close/>
                </a:path>
                <a:path w="46989" h="59055">
                  <a:moveTo>
                    <a:pt x="46799" y="54457"/>
                  </a:moveTo>
                  <a:lnTo>
                    <a:pt x="44513" y="54457"/>
                  </a:lnTo>
                  <a:lnTo>
                    <a:pt x="44513" y="56743"/>
                  </a:lnTo>
                  <a:lnTo>
                    <a:pt x="46799" y="56743"/>
                  </a:lnTo>
                  <a:lnTo>
                    <a:pt x="46799" y="54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3499967" y="2271382"/>
              <a:ext cx="42545" cy="54610"/>
            </a:xfrm>
            <a:custGeom>
              <a:avLst/>
              <a:gdLst/>
              <a:ahLst/>
              <a:cxnLst/>
              <a:rect l="l" t="t" r="r" b="b"/>
              <a:pathLst>
                <a:path w="42545" h="54610">
                  <a:moveTo>
                    <a:pt x="42227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42227" y="54457"/>
                  </a:lnTo>
                  <a:lnTo>
                    <a:pt x="42227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3264382" y="2269096"/>
              <a:ext cx="322580" cy="360680"/>
            </a:xfrm>
            <a:custGeom>
              <a:avLst/>
              <a:gdLst/>
              <a:ahLst/>
              <a:cxnLst/>
              <a:rect l="l" t="t" r="r" b="b"/>
              <a:pathLst>
                <a:path w="322579" h="360680">
                  <a:moveTo>
                    <a:pt x="280098" y="0"/>
                  </a:moveTo>
                  <a:lnTo>
                    <a:pt x="275526" y="0"/>
                  </a:lnTo>
                  <a:lnTo>
                    <a:pt x="275526" y="4572"/>
                  </a:lnTo>
                  <a:lnTo>
                    <a:pt x="275526" y="54457"/>
                  </a:lnTo>
                  <a:lnTo>
                    <a:pt x="237871" y="54457"/>
                  </a:lnTo>
                  <a:lnTo>
                    <a:pt x="237871" y="4572"/>
                  </a:lnTo>
                  <a:lnTo>
                    <a:pt x="275526" y="4572"/>
                  </a:lnTo>
                  <a:lnTo>
                    <a:pt x="275526" y="0"/>
                  </a:lnTo>
                  <a:lnTo>
                    <a:pt x="233299" y="0"/>
                  </a:lnTo>
                  <a:lnTo>
                    <a:pt x="233299" y="59029"/>
                  </a:lnTo>
                  <a:lnTo>
                    <a:pt x="280098" y="59029"/>
                  </a:lnTo>
                  <a:lnTo>
                    <a:pt x="280098" y="56743"/>
                  </a:lnTo>
                  <a:lnTo>
                    <a:pt x="280098" y="54457"/>
                  </a:lnTo>
                  <a:lnTo>
                    <a:pt x="280098" y="4572"/>
                  </a:lnTo>
                  <a:lnTo>
                    <a:pt x="280098" y="0"/>
                  </a:lnTo>
                  <a:close/>
                </a:path>
                <a:path w="322579" h="360680">
                  <a:moveTo>
                    <a:pt x="322262" y="360108"/>
                  </a:moveTo>
                  <a:lnTo>
                    <a:pt x="307187" y="351358"/>
                  </a:lnTo>
                  <a:lnTo>
                    <a:pt x="297815" y="322326"/>
                  </a:lnTo>
                  <a:lnTo>
                    <a:pt x="52209" y="322326"/>
                  </a:lnTo>
                  <a:lnTo>
                    <a:pt x="40005" y="310108"/>
                  </a:lnTo>
                  <a:lnTo>
                    <a:pt x="40005" y="248983"/>
                  </a:lnTo>
                  <a:lnTo>
                    <a:pt x="0" y="248983"/>
                  </a:lnTo>
                  <a:lnTo>
                    <a:pt x="0" y="310108"/>
                  </a:lnTo>
                  <a:lnTo>
                    <a:pt x="14452" y="345668"/>
                  </a:lnTo>
                  <a:lnTo>
                    <a:pt x="52209" y="360108"/>
                  </a:lnTo>
                  <a:lnTo>
                    <a:pt x="322262" y="36010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4" name="object 39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59975" y="2517990"/>
              <a:ext cx="218986" cy="143509"/>
            </a:xfrm>
            <a:prstGeom prst="rect">
              <a:avLst/>
            </a:prstGeom>
          </p:spPr>
        </p:pic>
        <p:sp>
          <p:nvSpPr>
            <p:cNvPr id="395" name="object 395"/>
            <p:cNvSpPr/>
            <p:nvPr/>
          </p:nvSpPr>
          <p:spPr>
            <a:xfrm>
              <a:off x="3153994" y="2614764"/>
              <a:ext cx="523240" cy="43815"/>
            </a:xfrm>
            <a:custGeom>
              <a:avLst/>
              <a:gdLst/>
              <a:ahLst/>
              <a:cxnLst/>
              <a:rect l="l" t="t" r="r" b="b"/>
              <a:pathLst>
                <a:path w="523239" h="43814">
                  <a:moveTo>
                    <a:pt x="124840" y="0"/>
                  </a:moveTo>
                  <a:lnTo>
                    <a:pt x="0" y="0"/>
                  </a:lnTo>
                  <a:lnTo>
                    <a:pt x="0" y="43713"/>
                  </a:lnTo>
                  <a:lnTo>
                    <a:pt x="523024" y="43713"/>
                  </a:lnTo>
                  <a:lnTo>
                    <a:pt x="523024" y="25933"/>
                  </a:lnTo>
                  <a:lnTo>
                    <a:pt x="454875" y="25933"/>
                  </a:lnTo>
                  <a:lnTo>
                    <a:pt x="432650" y="14439"/>
                  </a:lnTo>
                  <a:lnTo>
                    <a:pt x="162610" y="14439"/>
                  </a:lnTo>
                  <a:lnTo>
                    <a:pt x="12484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151708" y="2612478"/>
              <a:ext cx="527685" cy="48895"/>
            </a:xfrm>
            <a:custGeom>
              <a:avLst/>
              <a:gdLst/>
              <a:ahLst/>
              <a:cxnLst/>
              <a:rect l="l" t="t" r="r" b="b"/>
              <a:pathLst>
                <a:path w="527685" h="48894">
                  <a:moveTo>
                    <a:pt x="127126" y="0"/>
                  </a:moveTo>
                  <a:lnTo>
                    <a:pt x="0" y="0"/>
                  </a:lnTo>
                  <a:lnTo>
                    <a:pt x="0" y="48285"/>
                  </a:lnTo>
                  <a:lnTo>
                    <a:pt x="527596" y="48285"/>
                  </a:lnTo>
                  <a:lnTo>
                    <a:pt x="527596" y="43713"/>
                  </a:lnTo>
                  <a:lnTo>
                    <a:pt x="4572" y="43713"/>
                  </a:lnTo>
                  <a:lnTo>
                    <a:pt x="4572" y="4572"/>
                  </a:lnTo>
                  <a:lnTo>
                    <a:pt x="126700" y="4572"/>
                  </a:lnTo>
                  <a:lnTo>
                    <a:pt x="126301" y="4419"/>
                  </a:lnTo>
                  <a:lnTo>
                    <a:pt x="127126" y="2285"/>
                  </a:lnTo>
                  <a:lnTo>
                    <a:pt x="127126" y="0"/>
                  </a:lnTo>
                  <a:close/>
                </a:path>
                <a:path w="527685" h="48894">
                  <a:moveTo>
                    <a:pt x="127126" y="2285"/>
                  </a:moveTo>
                  <a:lnTo>
                    <a:pt x="126301" y="4419"/>
                  </a:lnTo>
                  <a:lnTo>
                    <a:pt x="164477" y="19011"/>
                  </a:lnTo>
                  <a:lnTo>
                    <a:pt x="434378" y="19011"/>
                  </a:lnTo>
                  <a:lnTo>
                    <a:pt x="456603" y="30505"/>
                  </a:lnTo>
                  <a:lnTo>
                    <a:pt x="523024" y="30505"/>
                  </a:lnTo>
                  <a:lnTo>
                    <a:pt x="523024" y="43713"/>
                  </a:lnTo>
                  <a:lnTo>
                    <a:pt x="527596" y="43713"/>
                  </a:lnTo>
                  <a:lnTo>
                    <a:pt x="527596" y="25933"/>
                  </a:lnTo>
                  <a:lnTo>
                    <a:pt x="457720" y="25933"/>
                  </a:lnTo>
                  <a:lnTo>
                    <a:pt x="435495" y="14439"/>
                  </a:lnTo>
                  <a:lnTo>
                    <a:pt x="165315" y="14439"/>
                  </a:lnTo>
                  <a:lnTo>
                    <a:pt x="139504" y="4572"/>
                  </a:lnTo>
                  <a:lnTo>
                    <a:pt x="127126" y="4572"/>
                  </a:lnTo>
                  <a:lnTo>
                    <a:pt x="127126" y="2285"/>
                  </a:lnTo>
                  <a:close/>
                </a:path>
                <a:path w="527685" h="48894">
                  <a:moveTo>
                    <a:pt x="127546" y="0"/>
                  </a:moveTo>
                  <a:lnTo>
                    <a:pt x="127126" y="0"/>
                  </a:lnTo>
                  <a:lnTo>
                    <a:pt x="127126" y="4572"/>
                  </a:lnTo>
                  <a:lnTo>
                    <a:pt x="139504" y="4572"/>
                  </a:lnTo>
                  <a:lnTo>
                    <a:pt x="1275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072511" y="2582913"/>
              <a:ext cx="75565" cy="62230"/>
            </a:xfrm>
            <a:custGeom>
              <a:avLst/>
              <a:gdLst/>
              <a:ahLst/>
              <a:cxnLst/>
              <a:rect l="l" t="t" r="r" b="b"/>
              <a:pathLst>
                <a:path w="75564" h="62230">
                  <a:moveTo>
                    <a:pt x="75552" y="0"/>
                  </a:moveTo>
                  <a:lnTo>
                    <a:pt x="0" y="0"/>
                  </a:lnTo>
                  <a:lnTo>
                    <a:pt x="0" y="62229"/>
                  </a:lnTo>
                  <a:lnTo>
                    <a:pt x="75552" y="62229"/>
                  </a:lnTo>
                  <a:lnTo>
                    <a:pt x="7555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070225" y="2580627"/>
              <a:ext cx="80645" cy="67310"/>
            </a:xfrm>
            <a:custGeom>
              <a:avLst/>
              <a:gdLst/>
              <a:ahLst/>
              <a:cxnLst/>
              <a:rect l="l" t="t" r="r" b="b"/>
              <a:pathLst>
                <a:path w="80644" h="67310">
                  <a:moveTo>
                    <a:pt x="80137" y="0"/>
                  </a:moveTo>
                  <a:lnTo>
                    <a:pt x="0" y="0"/>
                  </a:lnTo>
                  <a:lnTo>
                    <a:pt x="0" y="66801"/>
                  </a:lnTo>
                  <a:lnTo>
                    <a:pt x="2286" y="66801"/>
                  </a:lnTo>
                  <a:lnTo>
                    <a:pt x="2286" y="62230"/>
                  </a:lnTo>
                  <a:lnTo>
                    <a:pt x="4572" y="62230"/>
                  </a:lnTo>
                  <a:lnTo>
                    <a:pt x="4572" y="4572"/>
                  </a:lnTo>
                  <a:lnTo>
                    <a:pt x="80137" y="4572"/>
                  </a:lnTo>
                  <a:lnTo>
                    <a:pt x="80137" y="0"/>
                  </a:lnTo>
                  <a:close/>
                </a:path>
                <a:path w="80644" h="67310">
                  <a:moveTo>
                    <a:pt x="4572" y="62230"/>
                  </a:moveTo>
                  <a:lnTo>
                    <a:pt x="2286" y="62230"/>
                  </a:lnTo>
                  <a:lnTo>
                    <a:pt x="2286" y="66801"/>
                  </a:lnTo>
                  <a:lnTo>
                    <a:pt x="80137" y="66801"/>
                  </a:lnTo>
                  <a:lnTo>
                    <a:pt x="80137" y="64516"/>
                  </a:lnTo>
                  <a:lnTo>
                    <a:pt x="4572" y="64516"/>
                  </a:lnTo>
                  <a:lnTo>
                    <a:pt x="4572" y="62230"/>
                  </a:lnTo>
                  <a:close/>
                </a:path>
                <a:path w="80644" h="67310">
                  <a:moveTo>
                    <a:pt x="80137" y="4572"/>
                  </a:moveTo>
                  <a:lnTo>
                    <a:pt x="75564" y="4572"/>
                  </a:lnTo>
                  <a:lnTo>
                    <a:pt x="75564" y="62230"/>
                  </a:lnTo>
                  <a:lnTo>
                    <a:pt x="4572" y="62230"/>
                  </a:lnTo>
                  <a:lnTo>
                    <a:pt x="4572" y="64516"/>
                  </a:lnTo>
                  <a:lnTo>
                    <a:pt x="80137" y="64516"/>
                  </a:lnTo>
                  <a:lnTo>
                    <a:pt x="80137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232518" y="2769603"/>
              <a:ext cx="401955" cy="124460"/>
            </a:xfrm>
            <a:custGeom>
              <a:avLst/>
              <a:gdLst/>
              <a:ahLst/>
              <a:cxnLst/>
              <a:rect l="l" t="t" r="r" b="b"/>
              <a:pathLst>
                <a:path w="401954" h="124460">
                  <a:moveTo>
                    <a:pt x="401523" y="0"/>
                  </a:moveTo>
                  <a:lnTo>
                    <a:pt x="0" y="0"/>
                  </a:lnTo>
                  <a:lnTo>
                    <a:pt x="0" y="124459"/>
                  </a:lnTo>
                  <a:lnTo>
                    <a:pt x="401523" y="124459"/>
                  </a:lnTo>
                  <a:lnTo>
                    <a:pt x="401523" y="0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230232" y="2767329"/>
              <a:ext cx="406400" cy="129539"/>
            </a:xfrm>
            <a:custGeom>
              <a:avLst/>
              <a:gdLst/>
              <a:ahLst/>
              <a:cxnLst/>
              <a:rect l="l" t="t" r="r" b="b"/>
              <a:pathLst>
                <a:path w="406400" h="129539">
                  <a:moveTo>
                    <a:pt x="406095" y="0"/>
                  </a:moveTo>
                  <a:lnTo>
                    <a:pt x="401523" y="0"/>
                  </a:lnTo>
                  <a:lnTo>
                    <a:pt x="401523" y="5080"/>
                  </a:lnTo>
                  <a:lnTo>
                    <a:pt x="401523" y="124460"/>
                  </a:lnTo>
                  <a:lnTo>
                    <a:pt x="4572" y="124460"/>
                  </a:lnTo>
                  <a:lnTo>
                    <a:pt x="4572" y="5080"/>
                  </a:lnTo>
                  <a:lnTo>
                    <a:pt x="401523" y="5080"/>
                  </a:lnTo>
                  <a:lnTo>
                    <a:pt x="401523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24460"/>
                  </a:lnTo>
                  <a:lnTo>
                    <a:pt x="0" y="127000"/>
                  </a:lnTo>
                  <a:lnTo>
                    <a:pt x="0" y="129540"/>
                  </a:lnTo>
                  <a:lnTo>
                    <a:pt x="406095" y="129540"/>
                  </a:lnTo>
                  <a:lnTo>
                    <a:pt x="406095" y="127000"/>
                  </a:lnTo>
                  <a:lnTo>
                    <a:pt x="403809" y="127000"/>
                  </a:lnTo>
                  <a:lnTo>
                    <a:pt x="403809" y="126733"/>
                  </a:lnTo>
                  <a:lnTo>
                    <a:pt x="406095" y="126733"/>
                  </a:lnTo>
                  <a:lnTo>
                    <a:pt x="406095" y="124460"/>
                  </a:lnTo>
                  <a:lnTo>
                    <a:pt x="406095" y="5080"/>
                  </a:lnTo>
                  <a:lnTo>
                    <a:pt x="4060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1" name="object 40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48012" y="2891790"/>
              <a:ext cx="74218" cy="257924"/>
            </a:xfrm>
            <a:prstGeom prst="rect">
              <a:avLst/>
            </a:prstGeom>
          </p:spPr>
        </p:pic>
        <p:sp>
          <p:nvSpPr>
            <p:cNvPr id="402" name="object 402"/>
            <p:cNvSpPr/>
            <p:nvPr/>
          </p:nvSpPr>
          <p:spPr>
            <a:xfrm>
              <a:off x="3625151" y="2883687"/>
              <a:ext cx="40005" cy="266700"/>
            </a:xfrm>
            <a:custGeom>
              <a:avLst/>
              <a:gdLst/>
              <a:ahLst/>
              <a:cxnLst/>
              <a:rect l="l" t="t" r="r" b="b"/>
              <a:pathLst>
                <a:path w="40004" h="266700">
                  <a:moveTo>
                    <a:pt x="40004" y="0"/>
                  </a:moveTo>
                  <a:lnTo>
                    <a:pt x="0" y="0"/>
                  </a:lnTo>
                  <a:lnTo>
                    <a:pt x="0" y="266700"/>
                  </a:lnTo>
                  <a:lnTo>
                    <a:pt x="40004" y="266700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622865" y="2881629"/>
              <a:ext cx="45085" cy="270510"/>
            </a:xfrm>
            <a:custGeom>
              <a:avLst/>
              <a:gdLst/>
              <a:ahLst/>
              <a:cxnLst/>
              <a:rect l="l" t="t" r="r" b="b"/>
              <a:pathLst>
                <a:path w="45085" h="270510">
                  <a:moveTo>
                    <a:pt x="44589" y="0"/>
                  </a:moveTo>
                  <a:lnTo>
                    <a:pt x="40005" y="0"/>
                  </a:lnTo>
                  <a:lnTo>
                    <a:pt x="40005" y="3810"/>
                  </a:lnTo>
                  <a:lnTo>
                    <a:pt x="40005" y="266700"/>
                  </a:lnTo>
                  <a:lnTo>
                    <a:pt x="4572" y="266700"/>
                  </a:lnTo>
                  <a:lnTo>
                    <a:pt x="4572" y="3810"/>
                  </a:lnTo>
                  <a:lnTo>
                    <a:pt x="40005" y="3810"/>
                  </a:lnTo>
                  <a:lnTo>
                    <a:pt x="400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66700"/>
                  </a:lnTo>
                  <a:lnTo>
                    <a:pt x="0" y="270510"/>
                  </a:lnTo>
                  <a:lnTo>
                    <a:pt x="2286" y="270510"/>
                  </a:lnTo>
                  <a:lnTo>
                    <a:pt x="44589" y="270510"/>
                  </a:lnTo>
                  <a:lnTo>
                    <a:pt x="44589" y="269240"/>
                  </a:lnTo>
                  <a:lnTo>
                    <a:pt x="44589" y="266700"/>
                  </a:lnTo>
                  <a:lnTo>
                    <a:pt x="44589" y="3810"/>
                  </a:lnTo>
                  <a:lnTo>
                    <a:pt x="445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665169" y="3077781"/>
              <a:ext cx="29845" cy="68580"/>
            </a:xfrm>
            <a:custGeom>
              <a:avLst/>
              <a:gdLst/>
              <a:ahLst/>
              <a:cxnLst/>
              <a:rect l="l" t="t" r="r" b="b"/>
              <a:pathLst>
                <a:path w="29845" h="68580">
                  <a:moveTo>
                    <a:pt x="29641" y="0"/>
                  </a:moveTo>
                  <a:lnTo>
                    <a:pt x="0" y="0"/>
                  </a:lnTo>
                  <a:lnTo>
                    <a:pt x="0" y="68173"/>
                  </a:lnTo>
                  <a:lnTo>
                    <a:pt x="29641" y="68173"/>
                  </a:lnTo>
                  <a:lnTo>
                    <a:pt x="29641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662870" y="3075482"/>
              <a:ext cx="34290" cy="73025"/>
            </a:xfrm>
            <a:custGeom>
              <a:avLst/>
              <a:gdLst/>
              <a:ahLst/>
              <a:cxnLst/>
              <a:rect l="l" t="t" r="r" b="b"/>
              <a:pathLst>
                <a:path w="34289" h="73025">
                  <a:moveTo>
                    <a:pt x="34213" y="0"/>
                  </a:moveTo>
                  <a:lnTo>
                    <a:pt x="0" y="0"/>
                  </a:lnTo>
                  <a:lnTo>
                    <a:pt x="0" y="72758"/>
                  </a:lnTo>
                  <a:lnTo>
                    <a:pt x="34213" y="72758"/>
                  </a:lnTo>
                  <a:lnTo>
                    <a:pt x="34213" y="70472"/>
                  </a:lnTo>
                  <a:lnTo>
                    <a:pt x="29641" y="70472"/>
                  </a:lnTo>
                  <a:lnTo>
                    <a:pt x="29641" y="68186"/>
                  </a:lnTo>
                  <a:lnTo>
                    <a:pt x="4584" y="68186"/>
                  </a:lnTo>
                  <a:lnTo>
                    <a:pt x="4584" y="4572"/>
                  </a:lnTo>
                  <a:lnTo>
                    <a:pt x="34213" y="4572"/>
                  </a:lnTo>
                  <a:lnTo>
                    <a:pt x="34213" y="0"/>
                  </a:lnTo>
                  <a:close/>
                </a:path>
                <a:path w="34289" h="73025">
                  <a:moveTo>
                    <a:pt x="34213" y="4572"/>
                  </a:moveTo>
                  <a:lnTo>
                    <a:pt x="29641" y="4572"/>
                  </a:lnTo>
                  <a:lnTo>
                    <a:pt x="29641" y="70472"/>
                  </a:lnTo>
                  <a:lnTo>
                    <a:pt x="31940" y="70472"/>
                  </a:lnTo>
                  <a:lnTo>
                    <a:pt x="31940" y="68186"/>
                  </a:lnTo>
                  <a:lnTo>
                    <a:pt x="34213" y="68186"/>
                  </a:lnTo>
                  <a:lnTo>
                    <a:pt x="34213" y="4572"/>
                  </a:lnTo>
                  <a:close/>
                </a:path>
                <a:path w="34289" h="73025">
                  <a:moveTo>
                    <a:pt x="34213" y="68186"/>
                  </a:moveTo>
                  <a:lnTo>
                    <a:pt x="31940" y="68186"/>
                  </a:lnTo>
                  <a:lnTo>
                    <a:pt x="31940" y="70472"/>
                  </a:lnTo>
                  <a:lnTo>
                    <a:pt x="34213" y="70472"/>
                  </a:lnTo>
                  <a:lnTo>
                    <a:pt x="34213" y="681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364395" y="3145955"/>
              <a:ext cx="53340" cy="109855"/>
            </a:xfrm>
            <a:custGeom>
              <a:avLst/>
              <a:gdLst/>
              <a:ahLst/>
              <a:cxnLst/>
              <a:rect l="l" t="t" r="r" b="b"/>
              <a:pathLst>
                <a:path w="53339" h="109854">
                  <a:moveTo>
                    <a:pt x="53339" y="0"/>
                  </a:moveTo>
                  <a:lnTo>
                    <a:pt x="0" y="0"/>
                  </a:lnTo>
                  <a:lnTo>
                    <a:pt x="0" y="109613"/>
                  </a:lnTo>
                  <a:lnTo>
                    <a:pt x="53339" y="109613"/>
                  </a:lnTo>
                  <a:lnTo>
                    <a:pt x="5333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362109" y="3143249"/>
              <a:ext cx="58419" cy="114300"/>
            </a:xfrm>
            <a:custGeom>
              <a:avLst/>
              <a:gdLst/>
              <a:ahLst/>
              <a:cxnLst/>
              <a:rect l="l" t="t" r="r" b="b"/>
              <a:pathLst>
                <a:path w="58420" h="114300">
                  <a:moveTo>
                    <a:pt x="57912" y="0"/>
                  </a:moveTo>
                  <a:lnTo>
                    <a:pt x="53340" y="0"/>
                  </a:lnTo>
                  <a:lnTo>
                    <a:pt x="53340" y="5080"/>
                  </a:lnTo>
                  <a:lnTo>
                    <a:pt x="53340" y="110490"/>
                  </a:lnTo>
                  <a:lnTo>
                    <a:pt x="4572" y="110490"/>
                  </a:lnTo>
                  <a:lnTo>
                    <a:pt x="4572" y="5080"/>
                  </a:lnTo>
                  <a:lnTo>
                    <a:pt x="53340" y="5080"/>
                  </a:lnTo>
                  <a:lnTo>
                    <a:pt x="5334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10490"/>
                  </a:lnTo>
                  <a:lnTo>
                    <a:pt x="0" y="111760"/>
                  </a:lnTo>
                  <a:lnTo>
                    <a:pt x="0" y="114300"/>
                  </a:lnTo>
                  <a:lnTo>
                    <a:pt x="57912" y="114300"/>
                  </a:lnTo>
                  <a:lnTo>
                    <a:pt x="57912" y="5080"/>
                  </a:lnTo>
                  <a:lnTo>
                    <a:pt x="579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531819" y="3145955"/>
              <a:ext cx="53340" cy="109855"/>
            </a:xfrm>
            <a:custGeom>
              <a:avLst/>
              <a:gdLst/>
              <a:ahLst/>
              <a:cxnLst/>
              <a:rect l="l" t="t" r="r" b="b"/>
              <a:pathLst>
                <a:path w="53339" h="109854">
                  <a:moveTo>
                    <a:pt x="53339" y="0"/>
                  </a:moveTo>
                  <a:lnTo>
                    <a:pt x="0" y="0"/>
                  </a:lnTo>
                  <a:lnTo>
                    <a:pt x="0" y="109613"/>
                  </a:lnTo>
                  <a:lnTo>
                    <a:pt x="53339" y="109613"/>
                  </a:lnTo>
                  <a:lnTo>
                    <a:pt x="5333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529520" y="2702928"/>
              <a:ext cx="247015" cy="554990"/>
            </a:xfrm>
            <a:custGeom>
              <a:avLst/>
              <a:gdLst/>
              <a:ahLst/>
              <a:cxnLst/>
              <a:rect l="l" t="t" r="r" b="b"/>
              <a:pathLst>
                <a:path w="247014" h="554989">
                  <a:moveTo>
                    <a:pt x="57924" y="440321"/>
                  </a:moveTo>
                  <a:lnTo>
                    <a:pt x="53352" y="440321"/>
                  </a:lnTo>
                  <a:lnTo>
                    <a:pt x="53352" y="445401"/>
                  </a:lnTo>
                  <a:lnTo>
                    <a:pt x="53352" y="550811"/>
                  </a:lnTo>
                  <a:lnTo>
                    <a:pt x="4572" y="550811"/>
                  </a:lnTo>
                  <a:lnTo>
                    <a:pt x="4572" y="445401"/>
                  </a:lnTo>
                  <a:lnTo>
                    <a:pt x="53352" y="445401"/>
                  </a:lnTo>
                  <a:lnTo>
                    <a:pt x="53352" y="440321"/>
                  </a:lnTo>
                  <a:lnTo>
                    <a:pt x="0" y="440321"/>
                  </a:lnTo>
                  <a:lnTo>
                    <a:pt x="0" y="445401"/>
                  </a:lnTo>
                  <a:lnTo>
                    <a:pt x="0" y="550811"/>
                  </a:lnTo>
                  <a:lnTo>
                    <a:pt x="0" y="552081"/>
                  </a:lnTo>
                  <a:lnTo>
                    <a:pt x="0" y="554621"/>
                  </a:lnTo>
                  <a:lnTo>
                    <a:pt x="57924" y="554621"/>
                  </a:lnTo>
                  <a:lnTo>
                    <a:pt x="57924" y="445401"/>
                  </a:lnTo>
                  <a:lnTo>
                    <a:pt x="57924" y="440321"/>
                  </a:lnTo>
                  <a:close/>
                </a:path>
                <a:path w="247014" h="554989">
                  <a:moveTo>
                    <a:pt x="205282" y="0"/>
                  </a:moveTo>
                  <a:lnTo>
                    <a:pt x="168249" y="0"/>
                  </a:lnTo>
                  <a:lnTo>
                    <a:pt x="168249" y="68148"/>
                  </a:lnTo>
                  <a:lnTo>
                    <a:pt x="154914" y="78524"/>
                  </a:lnTo>
                  <a:lnTo>
                    <a:pt x="104521" y="78536"/>
                  </a:lnTo>
                  <a:lnTo>
                    <a:pt x="104521" y="117055"/>
                  </a:lnTo>
                  <a:lnTo>
                    <a:pt x="154914" y="117055"/>
                  </a:lnTo>
                  <a:lnTo>
                    <a:pt x="191947" y="105194"/>
                  </a:lnTo>
                  <a:lnTo>
                    <a:pt x="203809" y="81483"/>
                  </a:lnTo>
                  <a:lnTo>
                    <a:pt x="205282" y="68148"/>
                  </a:lnTo>
                  <a:lnTo>
                    <a:pt x="205282" y="0"/>
                  </a:lnTo>
                  <a:close/>
                </a:path>
                <a:path w="247014" h="554989">
                  <a:moveTo>
                    <a:pt x="246761" y="1473"/>
                  </a:moveTo>
                  <a:lnTo>
                    <a:pt x="206756" y="1473"/>
                  </a:lnTo>
                  <a:lnTo>
                    <a:pt x="206756" y="128892"/>
                  </a:lnTo>
                  <a:lnTo>
                    <a:pt x="206756" y="136309"/>
                  </a:lnTo>
                  <a:lnTo>
                    <a:pt x="202323" y="142227"/>
                  </a:lnTo>
                  <a:lnTo>
                    <a:pt x="196405" y="142227"/>
                  </a:lnTo>
                  <a:lnTo>
                    <a:pt x="104533" y="142227"/>
                  </a:lnTo>
                  <a:lnTo>
                    <a:pt x="104533" y="179273"/>
                  </a:lnTo>
                  <a:lnTo>
                    <a:pt x="196405" y="179273"/>
                  </a:lnTo>
                  <a:lnTo>
                    <a:pt x="233438" y="164452"/>
                  </a:lnTo>
                  <a:lnTo>
                    <a:pt x="246761" y="128892"/>
                  </a:lnTo>
                  <a:lnTo>
                    <a:pt x="246761" y="14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069551" y="3191878"/>
              <a:ext cx="204470" cy="64135"/>
            </a:xfrm>
            <a:custGeom>
              <a:avLst/>
              <a:gdLst/>
              <a:ahLst/>
              <a:cxnLst/>
              <a:rect l="l" t="t" r="r" b="b"/>
              <a:pathLst>
                <a:path w="204470" h="64135">
                  <a:moveTo>
                    <a:pt x="204469" y="0"/>
                  </a:moveTo>
                  <a:lnTo>
                    <a:pt x="0" y="0"/>
                  </a:lnTo>
                  <a:lnTo>
                    <a:pt x="0" y="63690"/>
                  </a:lnTo>
                  <a:lnTo>
                    <a:pt x="204469" y="63690"/>
                  </a:lnTo>
                  <a:lnTo>
                    <a:pt x="20446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067266" y="3188969"/>
              <a:ext cx="209550" cy="68580"/>
            </a:xfrm>
            <a:custGeom>
              <a:avLst/>
              <a:gdLst/>
              <a:ahLst/>
              <a:cxnLst/>
              <a:rect l="l" t="t" r="r" b="b"/>
              <a:pathLst>
                <a:path w="209550" h="68579">
                  <a:moveTo>
                    <a:pt x="209029" y="0"/>
                  </a:moveTo>
                  <a:lnTo>
                    <a:pt x="204470" y="0"/>
                  </a:lnTo>
                  <a:lnTo>
                    <a:pt x="204470" y="5080"/>
                  </a:lnTo>
                  <a:lnTo>
                    <a:pt x="204470" y="64770"/>
                  </a:lnTo>
                  <a:lnTo>
                    <a:pt x="4572" y="64770"/>
                  </a:lnTo>
                  <a:lnTo>
                    <a:pt x="4572" y="5080"/>
                  </a:lnTo>
                  <a:lnTo>
                    <a:pt x="204470" y="5080"/>
                  </a:lnTo>
                  <a:lnTo>
                    <a:pt x="20447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4770"/>
                  </a:lnTo>
                  <a:lnTo>
                    <a:pt x="0" y="66040"/>
                  </a:lnTo>
                  <a:lnTo>
                    <a:pt x="0" y="68580"/>
                  </a:lnTo>
                  <a:lnTo>
                    <a:pt x="209029" y="68580"/>
                  </a:lnTo>
                  <a:lnTo>
                    <a:pt x="209029" y="5080"/>
                  </a:lnTo>
                  <a:lnTo>
                    <a:pt x="209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634435" y="2765882"/>
              <a:ext cx="30480" cy="14604"/>
            </a:xfrm>
            <a:custGeom>
              <a:avLst/>
              <a:gdLst/>
              <a:ahLst/>
              <a:cxnLst/>
              <a:rect l="l" t="t" r="r" b="b"/>
              <a:pathLst>
                <a:path w="30479" h="14605">
                  <a:moveTo>
                    <a:pt x="29997" y="0"/>
                  </a:moveTo>
                  <a:lnTo>
                    <a:pt x="0" y="0"/>
                  </a:lnTo>
                  <a:lnTo>
                    <a:pt x="0" y="14452"/>
                  </a:lnTo>
                  <a:lnTo>
                    <a:pt x="29997" y="14452"/>
                  </a:lnTo>
                  <a:lnTo>
                    <a:pt x="299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632149" y="2763608"/>
              <a:ext cx="34925" cy="19050"/>
            </a:xfrm>
            <a:custGeom>
              <a:avLst/>
              <a:gdLst/>
              <a:ahLst/>
              <a:cxnLst/>
              <a:rect l="l" t="t" r="r" b="b"/>
              <a:pathLst>
                <a:path w="34925" h="19050">
                  <a:moveTo>
                    <a:pt x="34569" y="0"/>
                  </a:moveTo>
                  <a:lnTo>
                    <a:pt x="0" y="0"/>
                  </a:lnTo>
                  <a:lnTo>
                    <a:pt x="0" y="19011"/>
                  </a:lnTo>
                  <a:lnTo>
                    <a:pt x="34569" y="19011"/>
                  </a:lnTo>
                  <a:lnTo>
                    <a:pt x="34569" y="16725"/>
                  </a:lnTo>
                  <a:lnTo>
                    <a:pt x="29997" y="16725"/>
                  </a:lnTo>
                  <a:lnTo>
                    <a:pt x="29997" y="14452"/>
                  </a:lnTo>
                  <a:lnTo>
                    <a:pt x="4572" y="14452"/>
                  </a:lnTo>
                  <a:lnTo>
                    <a:pt x="4572" y="4572"/>
                  </a:lnTo>
                  <a:lnTo>
                    <a:pt x="34569" y="4572"/>
                  </a:lnTo>
                  <a:lnTo>
                    <a:pt x="34569" y="0"/>
                  </a:lnTo>
                  <a:close/>
                </a:path>
                <a:path w="34925" h="19050">
                  <a:moveTo>
                    <a:pt x="34569" y="4572"/>
                  </a:moveTo>
                  <a:lnTo>
                    <a:pt x="29997" y="4572"/>
                  </a:lnTo>
                  <a:lnTo>
                    <a:pt x="29997" y="16725"/>
                  </a:lnTo>
                  <a:lnTo>
                    <a:pt x="32283" y="16725"/>
                  </a:lnTo>
                  <a:lnTo>
                    <a:pt x="32283" y="14452"/>
                  </a:lnTo>
                  <a:lnTo>
                    <a:pt x="34569" y="14452"/>
                  </a:lnTo>
                  <a:lnTo>
                    <a:pt x="34569" y="4572"/>
                  </a:lnTo>
                  <a:close/>
                </a:path>
                <a:path w="34925" h="19050">
                  <a:moveTo>
                    <a:pt x="34569" y="14452"/>
                  </a:moveTo>
                  <a:lnTo>
                    <a:pt x="32283" y="14452"/>
                  </a:lnTo>
                  <a:lnTo>
                    <a:pt x="32283" y="16725"/>
                  </a:lnTo>
                  <a:lnTo>
                    <a:pt x="34569" y="16725"/>
                  </a:lnTo>
                  <a:lnTo>
                    <a:pt x="34569" y="144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634041" y="2819984"/>
              <a:ext cx="30480" cy="24130"/>
            </a:xfrm>
            <a:custGeom>
              <a:avLst/>
              <a:gdLst/>
              <a:ahLst/>
              <a:cxnLst/>
              <a:rect l="l" t="t" r="r" b="b"/>
              <a:pathLst>
                <a:path w="30479" h="24130">
                  <a:moveTo>
                    <a:pt x="30391" y="0"/>
                  </a:moveTo>
                  <a:lnTo>
                    <a:pt x="0" y="0"/>
                  </a:lnTo>
                  <a:lnTo>
                    <a:pt x="0" y="23698"/>
                  </a:lnTo>
                  <a:lnTo>
                    <a:pt x="30391" y="23698"/>
                  </a:lnTo>
                  <a:lnTo>
                    <a:pt x="3039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631755" y="2817698"/>
              <a:ext cx="35560" cy="28575"/>
            </a:xfrm>
            <a:custGeom>
              <a:avLst/>
              <a:gdLst/>
              <a:ahLst/>
              <a:cxnLst/>
              <a:rect l="l" t="t" r="r" b="b"/>
              <a:pathLst>
                <a:path w="35560" h="28575">
                  <a:moveTo>
                    <a:pt x="34963" y="0"/>
                  </a:moveTo>
                  <a:lnTo>
                    <a:pt x="0" y="0"/>
                  </a:lnTo>
                  <a:lnTo>
                    <a:pt x="0" y="28270"/>
                  </a:lnTo>
                  <a:lnTo>
                    <a:pt x="34963" y="28270"/>
                  </a:lnTo>
                  <a:lnTo>
                    <a:pt x="34963" y="25984"/>
                  </a:lnTo>
                  <a:lnTo>
                    <a:pt x="30391" y="25984"/>
                  </a:lnTo>
                  <a:lnTo>
                    <a:pt x="30391" y="23698"/>
                  </a:lnTo>
                  <a:lnTo>
                    <a:pt x="4572" y="23698"/>
                  </a:lnTo>
                  <a:lnTo>
                    <a:pt x="4572" y="4572"/>
                  </a:lnTo>
                  <a:lnTo>
                    <a:pt x="34963" y="4572"/>
                  </a:lnTo>
                  <a:lnTo>
                    <a:pt x="34963" y="0"/>
                  </a:lnTo>
                  <a:close/>
                </a:path>
                <a:path w="35560" h="28575">
                  <a:moveTo>
                    <a:pt x="34963" y="4572"/>
                  </a:moveTo>
                  <a:lnTo>
                    <a:pt x="30391" y="4572"/>
                  </a:lnTo>
                  <a:lnTo>
                    <a:pt x="30391" y="25984"/>
                  </a:lnTo>
                  <a:lnTo>
                    <a:pt x="32677" y="25984"/>
                  </a:lnTo>
                  <a:lnTo>
                    <a:pt x="32677" y="23698"/>
                  </a:lnTo>
                  <a:lnTo>
                    <a:pt x="34963" y="23698"/>
                  </a:lnTo>
                  <a:lnTo>
                    <a:pt x="34963" y="4572"/>
                  </a:lnTo>
                  <a:close/>
                </a:path>
                <a:path w="35560" h="28575">
                  <a:moveTo>
                    <a:pt x="34963" y="23698"/>
                  </a:moveTo>
                  <a:lnTo>
                    <a:pt x="32677" y="23698"/>
                  </a:lnTo>
                  <a:lnTo>
                    <a:pt x="32677" y="25984"/>
                  </a:lnTo>
                  <a:lnTo>
                    <a:pt x="34963" y="25984"/>
                  </a:lnTo>
                  <a:lnTo>
                    <a:pt x="34963" y="236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802227" y="3441534"/>
              <a:ext cx="15875" cy="44450"/>
            </a:xfrm>
            <a:custGeom>
              <a:avLst/>
              <a:gdLst/>
              <a:ahLst/>
              <a:cxnLst/>
              <a:rect l="l" t="t" r="r" b="b"/>
              <a:pathLst>
                <a:path w="15875" h="44450">
                  <a:moveTo>
                    <a:pt x="0" y="0"/>
                  </a:moveTo>
                  <a:lnTo>
                    <a:pt x="2222" y="44450"/>
                  </a:lnTo>
                  <a:lnTo>
                    <a:pt x="13335" y="31115"/>
                  </a:lnTo>
                  <a:lnTo>
                    <a:pt x="15557" y="13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799687" y="3436340"/>
              <a:ext cx="20955" cy="55880"/>
            </a:xfrm>
            <a:custGeom>
              <a:avLst/>
              <a:gdLst/>
              <a:ahLst/>
              <a:cxnLst/>
              <a:rect l="l" t="t" r="r" b="b"/>
              <a:pathLst>
                <a:path w="20954" h="55879">
                  <a:moveTo>
                    <a:pt x="2539" y="5194"/>
                  </a:moveTo>
                  <a:lnTo>
                    <a:pt x="266" y="5308"/>
                  </a:lnTo>
                  <a:lnTo>
                    <a:pt x="2768" y="55600"/>
                  </a:lnTo>
                  <a:lnTo>
                    <a:pt x="12701" y="43688"/>
                  </a:lnTo>
                  <a:lnTo>
                    <a:pt x="6756" y="43688"/>
                  </a:lnTo>
                  <a:lnTo>
                    <a:pt x="5091" y="10396"/>
                  </a:lnTo>
                  <a:lnTo>
                    <a:pt x="1054" y="6934"/>
                  </a:lnTo>
                  <a:lnTo>
                    <a:pt x="2539" y="5194"/>
                  </a:lnTo>
                  <a:close/>
                </a:path>
                <a:path w="20954" h="55879">
                  <a:moveTo>
                    <a:pt x="5923" y="5079"/>
                  </a:moveTo>
                  <a:lnTo>
                    <a:pt x="4825" y="5079"/>
                  </a:lnTo>
                  <a:lnTo>
                    <a:pt x="5091" y="10396"/>
                  </a:lnTo>
                  <a:lnTo>
                    <a:pt x="15671" y="19469"/>
                  </a:lnTo>
                  <a:lnTo>
                    <a:pt x="13690" y="35356"/>
                  </a:lnTo>
                  <a:lnTo>
                    <a:pt x="6756" y="43688"/>
                  </a:lnTo>
                  <a:lnTo>
                    <a:pt x="12701" y="43688"/>
                  </a:lnTo>
                  <a:lnTo>
                    <a:pt x="18059" y="37261"/>
                  </a:lnTo>
                  <a:lnTo>
                    <a:pt x="20523" y="17602"/>
                  </a:lnTo>
                  <a:lnTo>
                    <a:pt x="5923" y="5079"/>
                  </a:lnTo>
                  <a:close/>
                </a:path>
                <a:path w="20954" h="55879">
                  <a:moveTo>
                    <a:pt x="4825" y="5079"/>
                  </a:moveTo>
                  <a:lnTo>
                    <a:pt x="2539" y="5194"/>
                  </a:lnTo>
                  <a:lnTo>
                    <a:pt x="1054" y="6934"/>
                  </a:lnTo>
                  <a:lnTo>
                    <a:pt x="5091" y="10396"/>
                  </a:lnTo>
                  <a:lnTo>
                    <a:pt x="4825" y="5079"/>
                  </a:lnTo>
                  <a:close/>
                </a:path>
                <a:path w="20954" h="55879">
                  <a:moveTo>
                    <a:pt x="0" y="0"/>
                  </a:moveTo>
                  <a:lnTo>
                    <a:pt x="266" y="5308"/>
                  </a:lnTo>
                  <a:lnTo>
                    <a:pt x="4825" y="5079"/>
                  </a:lnTo>
                  <a:lnTo>
                    <a:pt x="5923" y="5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277692" y="223466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2166" y="0"/>
                  </a:moveTo>
                  <a:lnTo>
                    <a:pt x="139" y="11658"/>
                  </a:lnTo>
                  <a:lnTo>
                    <a:pt x="0" y="21234"/>
                  </a:lnTo>
                  <a:lnTo>
                    <a:pt x="11645" y="33274"/>
                  </a:lnTo>
                  <a:lnTo>
                    <a:pt x="21247" y="33413"/>
                  </a:lnTo>
                  <a:lnTo>
                    <a:pt x="27241" y="27597"/>
                  </a:lnTo>
                  <a:lnTo>
                    <a:pt x="33261" y="21767"/>
                  </a:lnTo>
                  <a:lnTo>
                    <a:pt x="33413" y="12179"/>
                  </a:lnTo>
                  <a:lnTo>
                    <a:pt x="21767" y="152"/>
                  </a:lnTo>
                  <a:lnTo>
                    <a:pt x="1216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276955" y="223393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1983" y="0"/>
                  </a:moveTo>
                  <a:lnTo>
                    <a:pt x="13068" y="0"/>
                  </a:lnTo>
                  <a:lnTo>
                    <a:pt x="8674" y="1650"/>
                  </a:lnTo>
                  <a:lnTo>
                    <a:pt x="1777" y="8343"/>
                  </a:lnTo>
                  <a:lnTo>
                    <a:pt x="0" y="12903"/>
                  </a:lnTo>
                  <a:lnTo>
                    <a:pt x="71" y="21996"/>
                  </a:lnTo>
                  <a:lnTo>
                    <a:pt x="1638" y="26200"/>
                  </a:lnTo>
                  <a:lnTo>
                    <a:pt x="8331" y="33108"/>
                  </a:lnTo>
                  <a:lnTo>
                    <a:pt x="12890" y="34899"/>
                  </a:lnTo>
                  <a:lnTo>
                    <a:pt x="21805" y="34886"/>
                  </a:lnTo>
                  <a:lnTo>
                    <a:pt x="26200" y="33261"/>
                  </a:lnTo>
                  <a:lnTo>
                    <a:pt x="29237" y="30314"/>
                  </a:lnTo>
                  <a:lnTo>
                    <a:pt x="14071" y="30314"/>
                  </a:lnTo>
                  <a:lnTo>
                    <a:pt x="10718" y="29019"/>
                  </a:lnTo>
                  <a:lnTo>
                    <a:pt x="5765" y="23888"/>
                  </a:lnTo>
                  <a:lnTo>
                    <a:pt x="4623" y="20815"/>
                  </a:lnTo>
                  <a:lnTo>
                    <a:pt x="4571" y="14084"/>
                  </a:lnTo>
                  <a:lnTo>
                    <a:pt x="5867" y="10744"/>
                  </a:lnTo>
                  <a:lnTo>
                    <a:pt x="10985" y="5778"/>
                  </a:lnTo>
                  <a:lnTo>
                    <a:pt x="14198" y="4584"/>
                  </a:lnTo>
                  <a:lnTo>
                    <a:pt x="29261" y="4584"/>
                  </a:lnTo>
                  <a:lnTo>
                    <a:pt x="26542" y="1777"/>
                  </a:lnTo>
                  <a:lnTo>
                    <a:pt x="21983" y="0"/>
                  </a:lnTo>
                  <a:close/>
                </a:path>
                <a:path w="34925" h="34925">
                  <a:moveTo>
                    <a:pt x="26390" y="26695"/>
                  </a:moveTo>
                  <a:lnTo>
                    <a:pt x="23888" y="29121"/>
                  </a:lnTo>
                  <a:lnTo>
                    <a:pt x="20675" y="30314"/>
                  </a:lnTo>
                  <a:lnTo>
                    <a:pt x="29237" y="30314"/>
                  </a:lnTo>
                  <a:lnTo>
                    <a:pt x="29578" y="29984"/>
                  </a:lnTo>
                  <a:lnTo>
                    <a:pt x="26390" y="26695"/>
                  </a:lnTo>
                  <a:close/>
                </a:path>
                <a:path w="34925" h="34925">
                  <a:moveTo>
                    <a:pt x="29261" y="4584"/>
                  </a:moveTo>
                  <a:lnTo>
                    <a:pt x="20802" y="4584"/>
                  </a:lnTo>
                  <a:lnTo>
                    <a:pt x="24155" y="5880"/>
                  </a:lnTo>
                  <a:lnTo>
                    <a:pt x="29108" y="10998"/>
                  </a:lnTo>
                  <a:lnTo>
                    <a:pt x="30255" y="14084"/>
                  </a:lnTo>
                  <a:lnTo>
                    <a:pt x="30302" y="20815"/>
                  </a:lnTo>
                  <a:lnTo>
                    <a:pt x="29006" y="24168"/>
                  </a:lnTo>
                  <a:lnTo>
                    <a:pt x="26390" y="26695"/>
                  </a:lnTo>
                  <a:lnTo>
                    <a:pt x="29578" y="29984"/>
                  </a:lnTo>
                  <a:lnTo>
                    <a:pt x="33096" y="26568"/>
                  </a:lnTo>
                  <a:lnTo>
                    <a:pt x="34874" y="21996"/>
                  </a:lnTo>
                  <a:lnTo>
                    <a:pt x="34807" y="12903"/>
                  </a:lnTo>
                  <a:lnTo>
                    <a:pt x="33235" y="8686"/>
                  </a:lnTo>
                  <a:lnTo>
                    <a:pt x="29261" y="45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265952" y="245963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54" y="0"/>
                  </a:moveTo>
                  <a:lnTo>
                    <a:pt x="12473" y="1320"/>
                  </a:lnTo>
                  <a:lnTo>
                    <a:pt x="5935" y="5521"/>
                  </a:lnTo>
                  <a:lnTo>
                    <a:pt x="1544" y="11914"/>
                  </a:lnTo>
                  <a:lnTo>
                    <a:pt x="0" y="19243"/>
                  </a:lnTo>
                  <a:lnTo>
                    <a:pt x="1315" y="26620"/>
                  </a:lnTo>
                  <a:lnTo>
                    <a:pt x="5503" y="33156"/>
                  </a:lnTo>
                  <a:lnTo>
                    <a:pt x="11909" y="37542"/>
                  </a:lnTo>
                  <a:lnTo>
                    <a:pt x="19242" y="39087"/>
                  </a:lnTo>
                  <a:lnTo>
                    <a:pt x="26617" y="37774"/>
                  </a:lnTo>
                  <a:lnTo>
                    <a:pt x="33151" y="33588"/>
                  </a:lnTo>
                  <a:lnTo>
                    <a:pt x="37548" y="27182"/>
                  </a:lnTo>
                  <a:lnTo>
                    <a:pt x="39092" y="19848"/>
                  </a:lnTo>
                  <a:lnTo>
                    <a:pt x="37773" y="12469"/>
                  </a:lnTo>
                  <a:lnTo>
                    <a:pt x="33583" y="5927"/>
                  </a:lnTo>
                  <a:lnTo>
                    <a:pt x="27188" y="1542"/>
                  </a:lnTo>
                  <a:lnTo>
                    <a:pt x="19854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263658" y="245734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7546" y="0"/>
                  </a:moveTo>
                  <a:lnTo>
                    <a:pt x="16383" y="0"/>
                  </a:lnTo>
                  <a:lnTo>
                    <a:pt x="10871" y="2057"/>
                  </a:lnTo>
                  <a:lnTo>
                    <a:pt x="2222" y="10439"/>
                  </a:lnTo>
                  <a:lnTo>
                    <a:pt x="0" y="16141"/>
                  </a:lnTo>
                  <a:lnTo>
                    <a:pt x="80" y="27520"/>
                  </a:lnTo>
                  <a:lnTo>
                    <a:pt x="2057" y="32791"/>
                  </a:lnTo>
                  <a:lnTo>
                    <a:pt x="10452" y="41440"/>
                  </a:lnTo>
                  <a:lnTo>
                    <a:pt x="16154" y="43662"/>
                  </a:lnTo>
                  <a:lnTo>
                    <a:pt x="27304" y="43662"/>
                  </a:lnTo>
                  <a:lnTo>
                    <a:pt x="32804" y="41617"/>
                  </a:lnTo>
                  <a:lnTo>
                    <a:pt x="35409" y="39090"/>
                  </a:lnTo>
                  <a:lnTo>
                    <a:pt x="17335" y="39090"/>
                  </a:lnTo>
                  <a:lnTo>
                    <a:pt x="12839" y="37338"/>
                  </a:lnTo>
                  <a:lnTo>
                    <a:pt x="6184" y="30492"/>
                  </a:lnTo>
                  <a:lnTo>
                    <a:pt x="4655" y="26352"/>
                  </a:lnTo>
                  <a:lnTo>
                    <a:pt x="4584" y="17322"/>
                  </a:lnTo>
                  <a:lnTo>
                    <a:pt x="6324" y="12839"/>
                  </a:lnTo>
                  <a:lnTo>
                    <a:pt x="13182" y="6184"/>
                  </a:lnTo>
                  <a:lnTo>
                    <a:pt x="17513" y="4572"/>
                  </a:lnTo>
                  <a:lnTo>
                    <a:pt x="35530" y="4572"/>
                  </a:lnTo>
                  <a:lnTo>
                    <a:pt x="33248" y="2222"/>
                  </a:lnTo>
                  <a:lnTo>
                    <a:pt x="27546" y="0"/>
                  </a:lnTo>
                  <a:close/>
                </a:path>
                <a:path w="43814" h="43814">
                  <a:moveTo>
                    <a:pt x="33858" y="34239"/>
                  </a:moveTo>
                  <a:lnTo>
                    <a:pt x="30492" y="37477"/>
                  </a:lnTo>
                  <a:lnTo>
                    <a:pt x="26174" y="39090"/>
                  </a:lnTo>
                  <a:lnTo>
                    <a:pt x="35409" y="39090"/>
                  </a:lnTo>
                  <a:lnTo>
                    <a:pt x="37033" y="37515"/>
                  </a:lnTo>
                  <a:lnTo>
                    <a:pt x="33858" y="34239"/>
                  </a:lnTo>
                  <a:close/>
                </a:path>
                <a:path w="43814" h="43814">
                  <a:moveTo>
                    <a:pt x="40419" y="34239"/>
                  </a:moveTo>
                  <a:lnTo>
                    <a:pt x="33858" y="34239"/>
                  </a:lnTo>
                  <a:lnTo>
                    <a:pt x="37045" y="37515"/>
                  </a:lnTo>
                  <a:lnTo>
                    <a:pt x="40419" y="34239"/>
                  </a:lnTo>
                  <a:close/>
                </a:path>
                <a:path w="43814" h="43814">
                  <a:moveTo>
                    <a:pt x="40598" y="9804"/>
                  </a:moveTo>
                  <a:lnTo>
                    <a:pt x="34239" y="9804"/>
                  </a:lnTo>
                  <a:lnTo>
                    <a:pt x="37490" y="13169"/>
                  </a:lnTo>
                  <a:lnTo>
                    <a:pt x="39037" y="17322"/>
                  </a:lnTo>
                  <a:lnTo>
                    <a:pt x="39103" y="26352"/>
                  </a:lnTo>
                  <a:lnTo>
                    <a:pt x="37350" y="30835"/>
                  </a:lnTo>
                  <a:lnTo>
                    <a:pt x="33832" y="34251"/>
                  </a:lnTo>
                  <a:lnTo>
                    <a:pt x="40419" y="34239"/>
                  </a:lnTo>
                  <a:lnTo>
                    <a:pt x="41452" y="33235"/>
                  </a:lnTo>
                  <a:lnTo>
                    <a:pt x="43675" y="27520"/>
                  </a:lnTo>
                  <a:lnTo>
                    <a:pt x="43590" y="16141"/>
                  </a:lnTo>
                  <a:lnTo>
                    <a:pt x="41630" y="10871"/>
                  </a:lnTo>
                  <a:lnTo>
                    <a:pt x="40598" y="9804"/>
                  </a:lnTo>
                  <a:close/>
                </a:path>
                <a:path w="43814" h="43814">
                  <a:moveTo>
                    <a:pt x="9436" y="33845"/>
                  </a:moveTo>
                  <a:close/>
                </a:path>
                <a:path w="43814" h="43814">
                  <a:moveTo>
                    <a:pt x="35530" y="4572"/>
                  </a:moveTo>
                  <a:lnTo>
                    <a:pt x="26365" y="4572"/>
                  </a:lnTo>
                  <a:lnTo>
                    <a:pt x="30848" y="6324"/>
                  </a:lnTo>
                  <a:lnTo>
                    <a:pt x="34239" y="9817"/>
                  </a:lnTo>
                  <a:lnTo>
                    <a:pt x="40598" y="9804"/>
                  </a:lnTo>
                  <a:lnTo>
                    <a:pt x="35530" y="4572"/>
                  </a:lnTo>
                  <a:close/>
                </a:path>
                <a:path w="43814" h="43814">
                  <a:moveTo>
                    <a:pt x="37516" y="6616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372634" y="3150082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50" y="0"/>
                  </a:moveTo>
                  <a:lnTo>
                    <a:pt x="12467" y="1326"/>
                  </a:lnTo>
                  <a:lnTo>
                    <a:pt x="5934" y="5537"/>
                  </a:lnTo>
                  <a:lnTo>
                    <a:pt x="1543" y="11923"/>
                  </a:lnTo>
                  <a:lnTo>
                    <a:pt x="0" y="19248"/>
                  </a:lnTo>
                  <a:lnTo>
                    <a:pt x="1319" y="26623"/>
                  </a:lnTo>
                  <a:lnTo>
                    <a:pt x="5514" y="33159"/>
                  </a:lnTo>
                  <a:lnTo>
                    <a:pt x="11913" y="37545"/>
                  </a:lnTo>
                  <a:lnTo>
                    <a:pt x="19243" y="39090"/>
                  </a:lnTo>
                  <a:lnTo>
                    <a:pt x="26621" y="37778"/>
                  </a:lnTo>
                  <a:lnTo>
                    <a:pt x="33162" y="33591"/>
                  </a:lnTo>
                  <a:lnTo>
                    <a:pt x="37548" y="27190"/>
                  </a:lnTo>
                  <a:lnTo>
                    <a:pt x="39093" y="19856"/>
                  </a:lnTo>
                  <a:lnTo>
                    <a:pt x="37781" y="12474"/>
                  </a:lnTo>
                  <a:lnTo>
                    <a:pt x="33594" y="5930"/>
                  </a:lnTo>
                  <a:lnTo>
                    <a:pt x="27190" y="1540"/>
                  </a:lnTo>
                  <a:lnTo>
                    <a:pt x="1985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370338" y="314779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13216" y="6184"/>
                  </a:moveTo>
                  <a:lnTo>
                    <a:pt x="6642" y="6184"/>
                  </a:lnTo>
                  <a:lnTo>
                    <a:pt x="2235" y="10439"/>
                  </a:lnTo>
                  <a:lnTo>
                    <a:pt x="0" y="16141"/>
                  </a:lnTo>
                  <a:lnTo>
                    <a:pt x="90" y="27533"/>
                  </a:lnTo>
                  <a:lnTo>
                    <a:pt x="2057" y="32791"/>
                  </a:lnTo>
                  <a:lnTo>
                    <a:pt x="10452" y="41440"/>
                  </a:lnTo>
                  <a:lnTo>
                    <a:pt x="16154" y="43675"/>
                  </a:lnTo>
                  <a:lnTo>
                    <a:pt x="27317" y="43675"/>
                  </a:lnTo>
                  <a:lnTo>
                    <a:pt x="32804" y="41617"/>
                  </a:lnTo>
                  <a:lnTo>
                    <a:pt x="35425" y="39090"/>
                  </a:lnTo>
                  <a:lnTo>
                    <a:pt x="17335" y="39090"/>
                  </a:lnTo>
                  <a:lnTo>
                    <a:pt x="12839" y="37350"/>
                  </a:lnTo>
                  <a:lnTo>
                    <a:pt x="6197" y="30492"/>
                  </a:lnTo>
                  <a:lnTo>
                    <a:pt x="4655" y="26352"/>
                  </a:lnTo>
                  <a:lnTo>
                    <a:pt x="4584" y="17322"/>
                  </a:lnTo>
                  <a:lnTo>
                    <a:pt x="6324" y="12852"/>
                  </a:lnTo>
                  <a:lnTo>
                    <a:pt x="13169" y="6210"/>
                  </a:lnTo>
                  <a:close/>
                </a:path>
                <a:path w="43814" h="43814">
                  <a:moveTo>
                    <a:pt x="33864" y="34245"/>
                  </a:moveTo>
                  <a:lnTo>
                    <a:pt x="30505" y="37490"/>
                  </a:lnTo>
                  <a:lnTo>
                    <a:pt x="26187" y="39090"/>
                  </a:lnTo>
                  <a:lnTo>
                    <a:pt x="35425" y="39090"/>
                  </a:lnTo>
                  <a:lnTo>
                    <a:pt x="37045" y="37528"/>
                  </a:lnTo>
                  <a:lnTo>
                    <a:pt x="33864" y="34245"/>
                  </a:lnTo>
                  <a:close/>
                </a:path>
                <a:path w="43814" h="43814">
                  <a:moveTo>
                    <a:pt x="40419" y="34239"/>
                  </a:moveTo>
                  <a:lnTo>
                    <a:pt x="33870" y="34239"/>
                  </a:lnTo>
                  <a:lnTo>
                    <a:pt x="37045" y="37515"/>
                  </a:lnTo>
                  <a:lnTo>
                    <a:pt x="40419" y="34239"/>
                  </a:lnTo>
                  <a:close/>
                </a:path>
                <a:path w="43814" h="43814">
                  <a:moveTo>
                    <a:pt x="33870" y="34239"/>
                  </a:moveTo>
                  <a:lnTo>
                    <a:pt x="35997" y="36437"/>
                  </a:lnTo>
                  <a:lnTo>
                    <a:pt x="33870" y="34239"/>
                  </a:lnTo>
                  <a:close/>
                </a:path>
                <a:path w="43814" h="43814">
                  <a:moveTo>
                    <a:pt x="35534" y="4572"/>
                  </a:moveTo>
                  <a:lnTo>
                    <a:pt x="26377" y="4572"/>
                  </a:lnTo>
                  <a:lnTo>
                    <a:pt x="30861" y="6324"/>
                  </a:lnTo>
                  <a:lnTo>
                    <a:pt x="37490" y="13169"/>
                  </a:lnTo>
                  <a:lnTo>
                    <a:pt x="39037" y="17322"/>
                  </a:lnTo>
                  <a:lnTo>
                    <a:pt x="39103" y="26352"/>
                  </a:lnTo>
                  <a:lnTo>
                    <a:pt x="37350" y="30848"/>
                  </a:lnTo>
                  <a:lnTo>
                    <a:pt x="33864" y="34245"/>
                  </a:lnTo>
                  <a:lnTo>
                    <a:pt x="40419" y="34239"/>
                  </a:lnTo>
                  <a:lnTo>
                    <a:pt x="41452" y="33235"/>
                  </a:lnTo>
                  <a:lnTo>
                    <a:pt x="43675" y="27533"/>
                  </a:lnTo>
                  <a:lnTo>
                    <a:pt x="43590" y="16141"/>
                  </a:lnTo>
                  <a:lnTo>
                    <a:pt x="41630" y="10871"/>
                  </a:lnTo>
                  <a:lnTo>
                    <a:pt x="35534" y="4572"/>
                  </a:lnTo>
                  <a:close/>
                </a:path>
                <a:path w="43814" h="43814">
                  <a:moveTo>
                    <a:pt x="27546" y="0"/>
                  </a:moveTo>
                  <a:lnTo>
                    <a:pt x="16383" y="0"/>
                  </a:lnTo>
                  <a:lnTo>
                    <a:pt x="10871" y="2057"/>
                  </a:lnTo>
                  <a:lnTo>
                    <a:pt x="6604" y="6210"/>
                  </a:lnTo>
                  <a:lnTo>
                    <a:pt x="13216" y="6184"/>
                  </a:lnTo>
                  <a:lnTo>
                    <a:pt x="17513" y="4572"/>
                  </a:lnTo>
                  <a:lnTo>
                    <a:pt x="35534" y="4572"/>
                  </a:lnTo>
                  <a:lnTo>
                    <a:pt x="33261" y="2222"/>
                  </a:lnTo>
                  <a:lnTo>
                    <a:pt x="275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3104459" y="320342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69" h="39369">
                  <a:moveTo>
                    <a:pt x="19845" y="0"/>
                  </a:moveTo>
                  <a:lnTo>
                    <a:pt x="12466" y="1322"/>
                  </a:lnTo>
                  <a:lnTo>
                    <a:pt x="5935" y="5519"/>
                  </a:lnTo>
                  <a:lnTo>
                    <a:pt x="1544" y="11912"/>
                  </a:lnTo>
                  <a:lnTo>
                    <a:pt x="0" y="19242"/>
                  </a:lnTo>
                  <a:lnTo>
                    <a:pt x="1315" y="26618"/>
                  </a:lnTo>
                  <a:lnTo>
                    <a:pt x="5503" y="33154"/>
                  </a:lnTo>
                  <a:lnTo>
                    <a:pt x="11904" y="37546"/>
                  </a:lnTo>
                  <a:lnTo>
                    <a:pt x="19235" y="39090"/>
                  </a:lnTo>
                  <a:lnTo>
                    <a:pt x="26610" y="37775"/>
                  </a:lnTo>
                  <a:lnTo>
                    <a:pt x="33139" y="33586"/>
                  </a:lnTo>
                  <a:lnTo>
                    <a:pt x="37537" y="27189"/>
                  </a:lnTo>
                  <a:lnTo>
                    <a:pt x="39085" y="19853"/>
                  </a:lnTo>
                  <a:lnTo>
                    <a:pt x="37771" y="12471"/>
                  </a:lnTo>
                  <a:lnTo>
                    <a:pt x="33583" y="5938"/>
                  </a:lnTo>
                  <a:lnTo>
                    <a:pt x="27181" y="1542"/>
                  </a:lnTo>
                  <a:lnTo>
                    <a:pt x="19845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3102165" y="320113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13317" y="6146"/>
                  </a:moveTo>
                  <a:lnTo>
                    <a:pt x="6667" y="6146"/>
                  </a:lnTo>
                  <a:lnTo>
                    <a:pt x="2222" y="10439"/>
                  </a:lnTo>
                  <a:lnTo>
                    <a:pt x="0" y="16154"/>
                  </a:lnTo>
                  <a:lnTo>
                    <a:pt x="84" y="27533"/>
                  </a:lnTo>
                  <a:lnTo>
                    <a:pt x="2044" y="32804"/>
                  </a:lnTo>
                  <a:lnTo>
                    <a:pt x="10439" y="41452"/>
                  </a:lnTo>
                  <a:lnTo>
                    <a:pt x="16154" y="43675"/>
                  </a:lnTo>
                  <a:lnTo>
                    <a:pt x="27305" y="43675"/>
                  </a:lnTo>
                  <a:lnTo>
                    <a:pt x="32791" y="41630"/>
                  </a:lnTo>
                  <a:lnTo>
                    <a:pt x="35417" y="39090"/>
                  </a:lnTo>
                  <a:lnTo>
                    <a:pt x="17322" y="39090"/>
                  </a:lnTo>
                  <a:lnTo>
                    <a:pt x="12827" y="37350"/>
                  </a:lnTo>
                  <a:lnTo>
                    <a:pt x="6184" y="30492"/>
                  </a:lnTo>
                  <a:lnTo>
                    <a:pt x="4638" y="26352"/>
                  </a:lnTo>
                  <a:lnTo>
                    <a:pt x="4572" y="17322"/>
                  </a:lnTo>
                  <a:lnTo>
                    <a:pt x="6324" y="12839"/>
                  </a:lnTo>
                  <a:lnTo>
                    <a:pt x="13182" y="6197"/>
                  </a:lnTo>
                  <a:lnTo>
                    <a:pt x="13317" y="6146"/>
                  </a:lnTo>
                  <a:close/>
                </a:path>
                <a:path w="43814" h="43814">
                  <a:moveTo>
                    <a:pt x="33845" y="34239"/>
                  </a:moveTo>
                  <a:lnTo>
                    <a:pt x="30492" y="37490"/>
                  </a:lnTo>
                  <a:lnTo>
                    <a:pt x="26174" y="39090"/>
                  </a:lnTo>
                  <a:lnTo>
                    <a:pt x="35417" y="39090"/>
                  </a:lnTo>
                  <a:lnTo>
                    <a:pt x="37033" y="37528"/>
                  </a:lnTo>
                  <a:lnTo>
                    <a:pt x="33845" y="34239"/>
                  </a:lnTo>
                  <a:close/>
                </a:path>
                <a:path w="43814" h="43814">
                  <a:moveTo>
                    <a:pt x="40472" y="34188"/>
                  </a:moveTo>
                  <a:lnTo>
                    <a:pt x="33909" y="34188"/>
                  </a:lnTo>
                  <a:lnTo>
                    <a:pt x="37033" y="37528"/>
                  </a:lnTo>
                  <a:lnTo>
                    <a:pt x="40472" y="34188"/>
                  </a:lnTo>
                  <a:close/>
                </a:path>
                <a:path w="43814" h="43814">
                  <a:moveTo>
                    <a:pt x="35512" y="4572"/>
                  </a:moveTo>
                  <a:lnTo>
                    <a:pt x="26352" y="4572"/>
                  </a:lnTo>
                  <a:lnTo>
                    <a:pt x="30848" y="6324"/>
                  </a:lnTo>
                  <a:lnTo>
                    <a:pt x="37490" y="13169"/>
                  </a:lnTo>
                  <a:lnTo>
                    <a:pt x="39029" y="17322"/>
                  </a:lnTo>
                  <a:lnTo>
                    <a:pt x="39090" y="26352"/>
                  </a:lnTo>
                  <a:lnTo>
                    <a:pt x="37350" y="30848"/>
                  </a:lnTo>
                  <a:lnTo>
                    <a:pt x="33845" y="34239"/>
                  </a:lnTo>
                  <a:lnTo>
                    <a:pt x="40472" y="34188"/>
                  </a:lnTo>
                  <a:lnTo>
                    <a:pt x="41440" y="33248"/>
                  </a:lnTo>
                  <a:lnTo>
                    <a:pt x="43675" y="27533"/>
                  </a:lnTo>
                  <a:lnTo>
                    <a:pt x="43599" y="16154"/>
                  </a:lnTo>
                  <a:lnTo>
                    <a:pt x="41617" y="10871"/>
                  </a:lnTo>
                  <a:lnTo>
                    <a:pt x="35512" y="4572"/>
                  </a:lnTo>
                  <a:close/>
                </a:path>
                <a:path w="43814" h="43814">
                  <a:moveTo>
                    <a:pt x="27533" y="0"/>
                  </a:moveTo>
                  <a:lnTo>
                    <a:pt x="16370" y="0"/>
                  </a:lnTo>
                  <a:lnTo>
                    <a:pt x="10871" y="2057"/>
                  </a:lnTo>
                  <a:lnTo>
                    <a:pt x="6629" y="6172"/>
                  </a:lnTo>
                  <a:lnTo>
                    <a:pt x="13317" y="6146"/>
                  </a:lnTo>
                  <a:lnTo>
                    <a:pt x="17513" y="4572"/>
                  </a:lnTo>
                  <a:lnTo>
                    <a:pt x="35512" y="4572"/>
                  </a:lnTo>
                  <a:lnTo>
                    <a:pt x="33235" y="2222"/>
                  </a:lnTo>
                  <a:lnTo>
                    <a:pt x="275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3067164" y="3209099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0109" y="0"/>
                  </a:moveTo>
                  <a:lnTo>
                    <a:pt x="114" y="9690"/>
                  </a:lnTo>
                  <a:lnTo>
                    <a:pt x="0" y="17640"/>
                  </a:lnTo>
                  <a:lnTo>
                    <a:pt x="9664" y="27622"/>
                  </a:lnTo>
                  <a:lnTo>
                    <a:pt x="17627" y="27762"/>
                  </a:lnTo>
                  <a:lnTo>
                    <a:pt x="22631" y="22923"/>
                  </a:lnTo>
                  <a:lnTo>
                    <a:pt x="27609" y="18072"/>
                  </a:lnTo>
                  <a:lnTo>
                    <a:pt x="27736" y="10121"/>
                  </a:lnTo>
                  <a:lnTo>
                    <a:pt x="18059" y="139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066161" y="320810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4">
                  <a:moveTo>
                    <a:pt x="18745" y="0"/>
                  </a:moveTo>
                  <a:lnTo>
                    <a:pt x="11150" y="0"/>
                  </a:lnTo>
                  <a:lnTo>
                    <a:pt x="7404" y="1409"/>
                  </a:lnTo>
                  <a:lnTo>
                    <a:pt x="1524" y="7112"/>
                  </a:lnTo>
                  <a:lnTo>
                    <a:pt x="0" y="10998"/>
                  </a:lnTo>
                  <a:lnTo>
                    <a:pt x="56" y="18745"/>
                  </a:lnTo>
                  <a:lnTo>
                    <a:pt x="1396" y="22339"/>
                  </a:lnTo>
                  <a:lnTo>
                    <a:pt x="7112" y="28219"/>
                  </a:lnTo>
                  <a:lnTo>
                    <a:pt x="10998" y="29743"/>
                  </a:lnTo>
                  <a:lnTo>
                    <a:pt x="18592" y="29743"/>
                  </a:lnTo>
                  <a:lnTo>
                    <a:pt x="22339" y="28346"/>
                  </a:lnTo>
                  <a:lnTo>
                    <a:pt x="25222" y="25552"/>
                  </a:lnTo>
                  <a:lnTo>
                    <a:pt x="24851" y="25171"/>
                  </a:lnTo>
                  <a:lnTo>
                    <a:pt x="12179" y="25171"/>
                  </a:lnTo>
                  <a:lnTo>
                    <a:pt x="9499" y="24129"/>
                  </a:lnTo>
                  <a:lnTo>
                    <a:pt x="5537" y="20027"/>
                  </a:lnTo>
                  <a:lnTo>
                    <a:pt x="4610" y="17564"/>
                  </a:lnTo>
                  <a:lnTo>
                    <a:pt x="4571" y="12179"/>
                  </a:lnTo>
                  <a:lnTo>
                    <a:pt x="5613" y="9525"/>
                  </a:lnTo>
                  <a:lnTo>
                    <a:pt x="9715" y="5537"/>
                  </a:lnTo>
                  <a:lnTo>
                    <a:pt x="12293" y="4584"/>
                  </a:lnTo>
                  <a:lnTo>
                    <a:pt x="25625" y="4584"/>
                  </a:lnTo>
                  <a:lnTo>
                    <a:pt x="22644" y="1524"/>
                  </a:lnTo>
                  <a:lnTo>
                    <a:pt x="18745" y="0"/>
                  </a:lnTo>
                  <a:close/>
                </a:path>
                <a:path w="29844" h="29844">
                  <a:moveTo>
                    <a:pt x="28370" y="22275"/>
                  </a:moveTo>
                  <a:lnTo>
                    <a:pt x="22047" y="22275"/>
                  </a:lnTo>
                  <a:lnTo>
                    <a:pt x="25222" y="25552"/>
                  </a:lnTo>
                  <a:lnTo>
                    <a:pt x="28232" y="22631"/>
                  </a:lnTo>
                  <a:lnTo>
                    <a:pt x="28370" y="22275"/>
                  </a:lnTo>
                  <a:close/>
                </a:path>
                <a:path w="29844" h="29844">
                  <a:moveTo>
                    <a:pt x="22040" y="22282"/>
                  </a:moveTo>
                  <a:lnTo>
                    <a:pt x="20040" y="24206"/>
                  </a:lnTo>
                  <a:lnTo>
                    <a:pt x="17462" y="25171"/>
                  </a:lnTo>
                  <a:lnTo>
                    <a:pt x="24851" y="25171"/>
                  </a:lnTo>
                  <a:lnTo>
                    <a:pt x="22040" y="22282"/>
                  </a:lnTo>
                  <a:close/>
                </a:path>
                <a:path w="29844" h="29844">
                  <a:moveTo>
                    <a:pt x="25625" y="4584"/>
                  </a:moveTo>
                  <a:lnTo>
                    <a:pt x="17564" y="4584"/>
                  </a:lnTo>
                  <a:lnTo>
                    <a:pt x="20243" y="5626"/>
                  </a:lnTo>
                  <a:lnTo>
                    <a:pt x="24206" y="9715"/>
                  </a:lnTo>
                  <a:lnTo>
                    <a:pt x="25133" y="12179"/>
                  </a:lnTo>
                  <a:lnTo>
                    <a:pt x="25171" y="17564"/>
                  </a:lnTo>
                  <a:lnTo>
                    <a:pt x="24130" y="20243"/>
                  </a:lnTo>
                  <a:lnTo>
                    <a:pt x="22040" y="22282"/>
                  </a:lnTo>
                  <a:lnTo>
                    <a:pt x="28370" y="22275"/>
                  </a:lnTo>
                  <a:lnTo>
                    <a:pt x="29743" y="18745"/>
                  </a:lnTo>
                  <a:lnTo>
                    <a:pt x="29686" y="10998"/>
                  </a:lnTo>
                  <a:lnTo>
                    <a:pt x="28346" y="7416"/>
                  </a:lnTo>
                  <a:lnTo>
                    <a:pt x="25625" y="45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3202000" y="3210204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109" y="0"/>
                  </a:moveTo>
                  <a:lnTo>
                    <a:pt x="126" y="8902"/>
                  </a:lnTo>
                  <a:lnTo>
                    <a:pt x="0" y="16230"/>
                  </a:lnTo>
                  <a:lnTo>
                    <a:pt x="9664" y="25425"/>
                  </a:lnTo>
                  <a:lnTo>
                    <a:pt x="17627" y="25552"/>
                  </a:lnTo>
                  <a:lnTo>
                    <a:pt x="22618" y="21094"/>
                  </a:lnTo>
                  <a:lnTo>
                    <a:pt x="27622" y="16636"/>
                  </a:lnTo>
                  <a:lnTo>
                    <a:pt x="27736" y="9309"/>
                  </a:lnTo>
                  <a:lnTo>
                    <a:pt x="18059" y="126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200996" y="3209112"/>
              <a:ext cx="29845" cy="27940"/>
            </a:xfrm>
            <a:custGeom>
              <a:avLst/>
              <a:gdLst/>
              <a:ahLst/>
              <a:cxnLst/>
              <a:rect l="l" t="t" r="r" b="b"/>
              <a:pathLst>
                <a:path w="29844" h="27939">
                  <a:moveTo>
                    <a:pt x="18694" y="0"/>
                  </a:moveTo>
                  <a:lnTo>
                    <a:pt x="11188" y="0"/>
                  </a:lnTo>
                  <a:lnTo>
                    <a:pt x="7493" y="1269"/>
                  </a:lnTo>
                  <a:lnTo>
                    <a:pt x="1574" y="6527"/>
                  </a:lnTo>
                  <a:lnTo>
                    <a:pt x="0" y="10198"/>
                  </a:lnTo>
                  <a:lnTo>
                    <a:pt x="62" y="17538"/>
                  </a:lnTo>
                  <a:lnTo>
                    <a:pt x="1447" y="20916"/>
                  </a:lnTo>
                  <a:lnTo>
                    <a:pt x="7188" y="26365"/>
                  </a:lnTo>
                  <a:lnTo>
                    <a:pt x="11049" y="27736"/>
                  </a:lnTo>
                  <a:lnTo>
                    <a:pt x="18542" y="27736"/>
                  </a:lnTo>
                  <a:lnTo>
                    <a:pt x="22250" y="26479"/>
                  </a:lnTo>
                  <a:lnTo>
                    <a:pt x="25145" y="23888"/>
                  </a:lnTo>
                  <a:lnTo>
                    <a:pt x="24497" y="23164"/>
                  </a:lnTo>
                  <a:lnTo>
                    <a:pt x="12128" y="23164"/>
                  </a:lnTo>
                  <a:lnTo>
                    <a:pt x="9410" y="22174"/>
                  </a:lnTo>
                  <a:lnTo>
                    <a:pt x="5486" y="18440"/>
                  </a:lnTo>
                  <a:lnTo>
                    <a:pt x="4619" y="16243"/>
                  </a:lnTo>
                  <a:lnTo>
                    <a:pt x="4584" y="11480"/>
                  </a:lnTo>
                  <a:lnTo>
                    <a:pt x="5562" y="9118"/>
                  </a:lnTo>
                  <a:lnTo>
                    <a:pt x="9626" y="5473"/>
                  </a:lnTo>
                  <a:lnTo>
                    <a:pt x="12230" y="4572"/>
                  </a:lnTo>
                  <a:lnTo>
                    <a:pt x="25931" y="4572"/>
                  </a:lnTo>
                  <a:lnTo>
                    <a:pt x="22542" y="1371"/>
                  </a:lnTo>
                  <a:lnTo>
                    <a:pt x="18694" y="0"/>
                  </a:lnTo>
                  <a:close/>
                </a:path>
                <a:path w="29844" h="27939">
                  <a:moveTo>
                    <a:pt x="25931" y="4572"/>
                  </a:moveTo>
                  <a:lnTo>
                    <a:pt x="17614" y="4572"/>
                  </a:lnTo>
                  <a:lnTo>
                    <a:pt x="20319" y="5562"/>
                  </a:lnTo>
                  <a:lnTo>
                    <a:pt x="22339" y="7467"/>
                  </a:lnTo>
                  <a:lnTo>
                    <a:pt x="24256" y="9296"/>
                  </a:lnTo>
                  <a:lnTo>
                    <a:pt x="25118" y="11480"/>
                  </a:lnTo>
                  <a:lnTo>
                    <a:pt x="25158" y="16243"/>
                  </a:lnTo>
                  <a:lnTo>
                    <a:pt x="24180" y="18618"/>
                  </a:lnTo>
                  <a:lnTo>
                    <a:pt x="22098" y="20485"/>
                  </a:lnTo>
                  <a:lnTo>
                    <a:pt x="25145" y="23888"/>
                  </a:lnTo>
                  <a:lnTo>
                    <a:pt x="28168" y="21196"/>
                  </a:lnTo>
                  <a:lnTo>
                    <a:pt x="29743" y="17538"/>
                  </a:lnTo>
                  <a:lnTo>
                    <a:pt x="29685" y="10198"/>
                  </a:lnTo>
                  <a:lnTo>
                    <a:pt x="28295" y="6819"/>
                  </a:lnTo>
                  <a:lnTo>
                    <a:pt x="25931" y="4572"/>
                  </a:lnTo>
                  <a:close/>
                </a:path>
                <a:path w="29844" h="27939">
                  <a:moveTo>
                    <a:pt x="22098" y="20485"/>
                  </a:moveTo>
                  <a:lnTo>
                    <a:pt x="20116" y="22263"/>
                  </a:lnTo>
                  <a:lnTo>
                    <a:pt x="17513" y="23164"/>
                  </a:lnTo>
                  <a:lnTo>
                    <a:pt x="24497" y="23164"/>
                  </a:lnTo>
                  <a:lnTo>
                    <a:pt x="22098" y="20485"/>
                  </a:lnTo>
                  <a:close/>
                </a:path>
                <a:path w="29844" h="27939">
                  <a:moveTo>
                    <a:pt x="7391" y="20269"/>
                  </a:moveTo>
                  <a:close/>
                </a:path>
                <a:path w="29844" h="27939">
                  <a:moveTo>
                    <a:pt x="25463" y="4127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3239033" y="3210204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109" y="0"/>
                  </a:moveTo>
                  <a:lnTo>
                    <a:pt x="126" y="8902"/>
                  </a:lnTo>
                  <a:lnTo>
                    <a:pt x="0" y="16230"/>
                  </a:lnTo>
                  <a:lnTo>
                    <a:pt x="9664" y="25425"/>
                  </a:lnTo>
                  <a:lnTo>
                    <a:pt x="17640" y="25552"/>
                  </a:lnTo>
                  <a:lnTo>
                    <a:pt x="22618" y="21094"/>
                  </a:lnTo>
                  <a:lnTo>
                    <a:pt x="27635" y="16636"/>
                  </a:lnTo>
                  <a:lnTo>
                    <a:pt x="27736" y="9309"/>
                  </a:lnTo>
                  <a:lnTo>
                    <a:pt x="18072" y="126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3238030" y="3209112"/>
              <a:ext cx="29845" cy="27940"/>
            </a:xfrm>
            <a:custGeom>
              <a:avLst/>
              <a:gdLst/>
              <a:ahLst/>
              <a:cxnLst/>
              <a:rect l="l" t="t" r="r" b="b"/>
              <a:pathLst>
                <a:path w="29845" h="27939">
                  <a:moveTo>
                    <a:pt x="18694" y="0"/>
                  </a:moveTo>
                  <a:lnTo>
                    <a:pt x="11201" y="0"/>
                  </a:lnTo>
                  <a:lnTo>
                    <a:pt x="7493" y="1257"/>
                  </a:lnTo>
                  <a:lnTo>
                    <a:pt x="1574" y="6527"/>
                  </a:lnTo>
                  <a:lnTo>
                    <a:pt x="0" y="10198"/>
                  </a:lnTo>
                  <a:lnTo>
                    <a:pt x="62" y="17538"/>
                  </a:lnTo>
                  <a:lnTo>
                    <a:pt x="1447" y="20916"/>
                  </a:lnTo>
                  <a:lnTo>
                    <a:pt x="7188" y="26365"/>
                  </a:lnTo>
                  <a:lnTo>
                    <a:pt x="11049" y="27736"/>
                  </a:lnTo>
                  <a:lnTo>
                    <a:pt x="18554" y="27736"/>
                  </a:lnTo>
                  <a:lnTo>
                    <a:pt x="22250" y="26479"/>
                  </a:lnTo>
                  <a:lnTo>
                    <a:pt x="25139" y="23901"/>
                  </a:lnTo>
                  <a:lnTo>
                    <a:pt x="24488" y="23164"/>
                  </a:lnTo>
                  <a:lnTo>
                    <a:pt x="12128" y="23164"/>
                  </a:lnTo>
                  <a:lnTo>
                    <a:pt x="9410" y="22174"/>
                  </a:lnTo>
                  <a:lnTo>
                    <a:pt x="5486" y="18440"/>
                  </a:lnTo>
                  <a:lnTo>
                    <a:pt x="4607" y="16243"/>
                  </a:lnTo>
                  <a:lnTo>
                    <a:pt x="4584" y="11480"/>
                  </a:lnTo>
                  <a:lnTo>
                    <a:pt x="5562" y="9118"/>
                  </a:lnTo>
                  <a:lnTo>
                    <a:pt x="9626" y="5473"/>
                  </a:lnTo>
                  <a:lnTo>
                    <a:pt x="12230" y="4572"/>
                  </a:lnTo>
                  <a:lnTo>
                    <a:pt x="25927" y="4572"/>
                  </a:lnTo>
                  <a:lnTo>
                    <a:pt x="22555" y="1371"/>
                  </a:lnTo>
                  <a:lnTo>
                    <a:pt x="18694" y="0"/>
                  </a:lnTo>
                  <a:close/>
                </a:path>
                <a:path w="29845" h="27939">
                  <a:moveTo>
                    <a:pt x="25196" y="23850"/>
                  </a:moveTo>
                  <a:close/>
                </a:path>
                <a:path w="29845" h="27939">
                  <a:moveTo>
                    <a:pt x="25927" y="4572"/>
                  </a:moveTo>
                  <a:lnTo>
                    <a:pt x="17614" y="4572"/>
                  </a:lnTo>
                  <a:lnTo>
                    <a:pt x="20332" y="5562"/>
                  </a:lnTo>
                  <a:lnTo>
                    <a:pt x="24256" y="9309"/>
                  </a:lnTo>
                  <a:lnTo>
                    <a:pt x="25130" y="11480"/>
                  </a:lnTo>
                  <a:lnTo>
                    <a:pt x="25171" y="16243"/>
                  </a:lnTo>
                  <a:lnTo>
                    <a:pt x="24180" y="18618"/>
                  </a:lnTo>
                  <a:lnTo>
                    <a:pt x="22097" y="20485"/>
                  </a:lnTo>
                  <a:lnTo>
                    <a:pt x="25100" y="23850"/>
                  </a:lnTo>
                  <a:lnTo>
                    <a:pt x="28168" y="21208"/>
                  </a:lnTo>
                  <a:lnTo>
                    <a:pt x="29756" y="17538"/>
                  </a:lnTo>
                  <a:lnTo>
                    <a:pt x="29693" y="10198"/>
                  </a:lnTo>
                  <a:lnTo>
                    <a:pt x="28295" y="6819"/>
                  </a:lnTo>
                  <a:lnTo>
                    <a:pt x="25927" y="4572"/>
                  </a:lnTo>
                  <a:close/>
                </a:path>
                <a:path w="29845" h="27939">
                  <a:moveTo>
                    <a:pt x="22097" y="20485"/>
                  </a:moveTo>
                  <a:lnTo>
                    <a:pt x="20116" y="22263"/>
                  </a:lnTo>
                  <a:lnTo>
                    <a:pt x="17513" y="23164"/>
                  </a:lnTo>
                  <a:lnTo>
                    <a:pt x="24488" y="23164"/>
                  </a:lnTo>
                  <a:lnTo>
                    <a:pt x="22097" y="20485"/>
                  </a:lnTo>
                  <a:close/>
                </a:path>
                <a:path w="29845" h="27939">
                  <a:moveTo>
                    <a:pt x="7391" y="20269"/>
                  </a:moveTo>
                  <a:close/>
                </a:path>
                <a:path w="29845" h="27939">
                  <a:moveTo>
                    <a:pt x="4584" y="3848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3253841" y="3102038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109" y="0"/>
                  </a:moveTo>
                  <a:lnTo>
                    <a:pt x="126" y="8902"/>
                  </a:lnTo>
                  <a:lnTo>
                    <a:pt x="0" y="16230"/>
                  </a:lnTo>
                  <a:lnTo>
                    <a:pt x="9664" y="25412"/>
                  </a:lnTo>
                  <a:lnTo>
                    <a:pt x="17652" y="25552"/>
                  </a:lnTo>
                  <a:lnTo>
                    <a:pt x="22631" y="21094"/>
                  </a:lnTo>
                  <a:lnTo>
                    <a:pt x="27635" y="16624"/>
                  </a:lnTo>
                  <a:lnTo>
                    <a:pt x="27749" y="9309"/>
                  </a:lnTo>
                  <a:lnTo>
                    <a:pt x="18084" y="114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3252838" y="3100933"/>
              <a:ext cx="29845" cy="27940"/>
            </a:xfrm>
            <a:custGeom>
              <a:avLst/>
              <a:gdLst/>
              <a:ahLst/>
              <a:cxnLst/>
              <a:rect l="l" t="t" r="r" b="b"/>
              <a:pathLst>
                <a:path w="29845" h="27939">
                  <a:moveTo>
                    <a:pt x="24885" y="23596"/>
                  </a:moveTo>
                  <a:lnTo>
                    <a:pt x="4267" y="23596"/>
                  </a:lnTo>
                  <a:lnTo>
                    <a:pt x="7200" y="26377"/>
                  </a:lnTo>
                  <a:lnTo>
                    <a:pt x="11061" y="27749"/>
                  </a:lnTo>
                  <a:lnTo>
                    <a:pt x="18567" y="27749"/>
                  </a:lnTo>
                  <a:lnTo>
                    <a:pt x="22263" y="26492"/>
                  </a:lnTo>
                  <a:lnTo>
                    <a:pt x="25158" y="23901"/>
                  </a:lnTo>
                  <a:lnTo>
                    <a:pt x="24885" y="23596"/>
                  </a:lnTo>
                  <a:close/>
                </a:path>
                <a:path w="29845" h="27939">
                  <a:moveTo>
                    <a:pt x="25934" y="4572"/>
                  </a:moveTo>
                  <a:lnTo>
                    <a:pt x="17627" y="4572"/>
                  </a:lnTo>
                  <a:lnTo>
                    <a:pt x="20345" y="5562"/>
                  </a:lnTo>
                  <a:lnTo>
                    <a:pt x="24269" y="9309"/>
                  </a:lnTo>
                  <a:lnTo>
                    <a:pt x="25136" y="11493"/>
                  </a:lnTo>
                  <a:lnTo>
                    <a:pt x="25171" y="16243"/>
                  </a:lnTo>
                  <a:lnTo>
                    <a:pt x="24193" y="18630"/>
                  </a:lnTo>
                  <a:lnTo>
                    <a:pt x="22110" y="20485"/>
                  </a:lnTo>
                  <a:lnTo>
                    <a:pt x="25158" y="23901"/>
                  </a:lnTo>
                  <a:lnTo>
                    <a:pt x="28181" y="21208"/>
                  </a:lnTo>
                  <a:lnTo>
                    <a:pt x="29756" y="17538"/>
                  </a:lnTo>
                  <a:lnTo>
                    <a:pt x="29693" y="10198"/>
                  </a:lnTo>
                  <a:lnTo>
                    <a:pt x="28308" y="6819"/>
                  </a:lnTo>
                  <a:lnTo>
                    <a:pt x="25934" y="4572"/>
                  </a:lnTo>
                  <a:close/>
                </a:path>
                <a:path w="29845" h="27939">
                  <a:moveTo>
                    <a:pt x="18707" y="0"/>
                  </a:moveTo>
                  <a:lnTo>
                    <a:pt x="11201" y="0"/>
                  </a:lnTo>
                  <a:lnTo>
                    <a:pt x="7492" y="1270"/>
                  </a:lnTo>
                  <a:lnTo>
                    <a:pt x="1574" y="6540"/>
                  </a:lnTo>
                  <a:lnTo>
                    <a:pt x="0" y="10198"/>
                  </a:lnTo>
                  <a:lnTo>
                    <a:pt x="57" y="17538"/>
                  </a:lnTo>
                  <a:lnTo>
                    <a:pt x="1447" y="20916"/>
                  </a:lnTo>
                  <a:lnTo>
                    <a:pt x="4292" y="23622"/>
                  </a:lnTo>
                  <a:lnTo>
                    <a:pt x="24885" y="23596"/>
                  </a:lnTo>
                  <a:lnTo>
                    <a:pt x="24510" y="23177"/>
                  </a:lnTo>
                  <a:lnTo>
                    <a:pt x="12141" y="23177"/>
                  </a:lnTo>
                  <a:lnTo>
                    <a:pt x="9423" y="22186"/>
                  </a:lnTo>
                  <a:lnTo>
                    <a:pt x="5486" y="18440"/>
                  </a:lnTo>
                  <a:lnTo>
                    <a:pt x="4619" y="16243"/>
                  </a:lnTo>
                  <a:lnTo>
                    <a:pt x="4584" y="11493"/>
                  </a:lnTo>
                  <a:lnTo>
                    <a:pt x="5562" y="9118"/>
                  </a:lnTo>
                  <a:lnTo>
                    <a:pt x="7658" y="7264"/>
                  </a:lnTo>
                  <a:lnTo>
                    <a:pt x="9639" y="5486"/>
                  </a:lnTo>
                  <a:lnTo>
                    <a:pt x="12242" y="4572"/>
                  </a:lnTo>
                  <a:lnTo>
                    <a:pt x="25934" y="4572"/>
                  </a:lnTo>
                  <a:lnTo>
                    <a:pt x="22555" y="1371"/>
                  </a:lnTo>
                  <a:lnTo>
                    <a:pt x="18707" y="0"/>
                  </a:lnTo>
                  <a:close/>
                </a:path>
                <a:path w="29845" h="27939">
                  <a:moveTo>
                    <a:pt x="22110" y="20497"/>
                  </a:moveTo>
                  <a:lnTo>
                    <a:pt x="20129" y="22275"/>
                  </a:lnTo>
                  <a:lnTo>
                    <a:pt x="17525" y="23177"/>
                  </a:lnTo>
                  <a:lnTo>
                    <a:pt x="24510" y="23177"/>
                  </a:lnTo>
                  <a:lnTo>
                    <a:pt x="22110" y="204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3667239" y="3100552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083" y="0"/>
                  </a:moveTo>
                  <a:lnTo>
                    <a:pt x="101" y="8902"/>
                  </a:lnTo>
                  <a:lnTo>
                    <a:pt x="0" y="16243"/>
                  </a:lnTo>
                  <a:lnTo>
                    <a:pt x="9651" y="25425"/>
                  </a:lnTo>
                  <a:lnTo>
                    <a:pt x="17627" y="25552"/>
                  </a:lnTo>
                  <a:lnTo>
                    <a:pt x="22618" y="21094"/>
                  </a:lnTo>
                  <a:lnTo>
                    <a:pt x="27609" y="16636"/>
                  </a:lnTo>
                  <a:lnTo>
                    <a:pt x="27736" y="9321"/>
                  </a:lnTo>
                  <a:lnTo>
                    <a:pt x="18046" y="126"/>
                  </a:lnTo>
                  <a:lnTo>
                    <a:pt x="1008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666223" y="3099460"/>
              <a:ext cx="29845" cy="27940"/>
            </a:xfrm>
            <a:custGeom>
              <a:avLst/>
              <a:gdLst/>
              <a:ahLst/>
              <a:cxnLst/>
              <a:rect l="l" t="t" r="r" b="b"/>
              <a:pathLst>
                <a:path w="29845" h="27939">
                  <a:moveTo>
                    <a:pt x="18694" y="0"/>
                  </a:moveTo>
                  <a:lnTo>
                    <a:pt x="11188" y="0"/>
                  </a:lnTo>
                  <a:lnTo>
                    <a:pt x="7493" y="1270"/>
                  </a:lnTo>
                  <a:lnTo>
                    <a:pt x="1574" y="6527"/>
                  </a:lnTo>
                  <a:lnTo>
                    <a:pt x="0" y="10198"/>
                  </a:lnTo>
                  <a:lnTo>
                    <a:pt x="62" y="17538"/>
                  </a:lnTo>
                  <a:lnTo>
                    <a:pt x="1447" y="20916"/>
                  </a:lnTo>
                  <a:lnTo>
                    <a:pt x="7200" y="26365"/>
                  </a:lnTo>
                  <a:lnTo>
                    <a:pt x="11049" y="27736"/>
                  </a:lnTo>
                  <a:lnTo>
                    <a:pt x="18554" y="27736"/>
                  </a:lnTo>
                  <a:lnTo>
                    <a:pt x="22263" y="26479"/>
                  </a:lnTo>
                  <a:lnTo>
                    <a:pt x="25158" y="23901"/>
                  </a:lnTo>
                  <a:lnTo>
                    <a:pt x="24501" y="23164"/>
                  </a:lnTo>
                  <a:lnTo>
                    <a:pt x="12128" y="23164"/>
                  </a:lnTo>
                  <a:lnTo>
                    <a:pt x="9410" y="22174"/>
                  </a:lnTo>
                  <a:lnTo>
                    <a:pt x="5486" y="18440"/>
                  </a:lnTo>
                  <a:lnTo>
                    <a:pt x="4624" y="16243"/>
                  </a:lnTo>
                  <a:lnTo>
                    <a:pt x="4584" y="11480"/>
                  </a:lnTo>
                  <a:lnTo>
                    <a:pt x="5562" y="9118"/>
                  </a:lnTo>
                  <a:lnTo>
                    <a:pt x="9626" y="5486"/>
                  </a:lnTo>
                  <a:lnTo>
                    <a:pt x="12230" y="4572"/>
                  </a:lnTo>
                  <a:lnTo>
                    <a:pt x="25921" y="4572"/>
                  </a:lnTo>
                  <a:lnTo>
                    <a:pt x="22542" y="1371"/>
                  </a:lnTo>
                  <a:lnTo>
                    <a:pt x="18694" y="0"/>
                  </a:lnTo>
                  <a:close/>
                </a:path>
                <a:path w="29845" h="27939">
                  <a:moveTo>
                    <a:pt x="25921" y="4572"/>
                  </a:moveTo>
                  <a:lnTo>
                    <a:pt x="17614" y="4572"/>
                  </a:lnTo>
                  <a:lnTo>
                    <a:pt x="20332" y="5562"/>
                  </a:lnTo>
                  <a:lnTo>
                    <a:pt x="24269" y="9309"/>
                  </a:lnTo>
                  <a:lnTo>
                    <a:pt x="25126" y="11480"/>
                  </a:lnTo>
                  <a:lnTo>
                    <a:pt x="25171" y="16243"/>
                  </a:lnTo>
                  <a:lnTo>
                    <a:pt x="24193" y="18618"/>
                  </a:lnTo>
                  <a:lnTo>
                    <a:pt x="22110" y="20485"/>
                  </a:lnTo>
                  <a:lnTo>
                    <a:pt x="25158" y="23901"/>
                  </a:lnTo>
                  <a:lnTo>
                    <a:pt x="28181" y="21208"/>
                  </a:lnTo>
                  <a:lnTo>
                    <a:pt x="29756" y="17538"/>
                  </a:lnTo>
                  <a:lnTo>
                    <a:pt x="29693" y="10198"/>
                  </a:lnTo>
                  <a:lnTo>
                    <a:pt x="28295" y="6819"/>
                  </a:lnTo>
                  <a:lnTo>
                    <a:pt x="25921" y="4572"/>
                  </a:lnTo>
                  <a:close/>
                </a:path>
                <a:path w="29845" h="27939">
                  <a:moveTo>
                    <a:pt x="22110" y="20485"/>
                  </a:moveTo>
                  <a:lnTo>
                    <a:pt x="20129" y="22263"/>
                  </a:lnTo>
                  <a:lnTo>
                    <a:pt x="17513" y="23164"/>
                  </a:lnTo>
                  <a:lnTo>
                    <a:pt x="24501" y="23164"/>
                  </a:lnTo>
                  <a:lnTo>
                    <a:pt x="22110" y="204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151873" y="320491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69" h="39369">
                  <a:moveTo>
                    <a:pt x="19850" y="0"/>
                  </a:moveTo>
                  <a:lnTo>
                    <a:pt x="12472" y="1318"/>
                  </a:lnTo>
                  <a:lnTo>
                    <a:pt x="5930" y="5519"/>
                  </a:lnTo>
                  <a:lnTo>
                    <a:pt x="1545" y="11905"/>
                  </a:lnTo>
                  <a:lnTo>
                    <a:pt x="0" y="19230"/>
                  </a:lnTo>
                  <a:lnTo>
                    <a:pt x="1312" y="26606"/>
                  </a:lnTo>
                  <a:lnTo>
                    <a:pt x="5499" y="33142"/>
                  </a:lnTo>
                  <a:lnTo>
                    <a:pt x="11899" y="37535"/>
                  </a:lnTo>
                  <a:lnTo>
                    <a:pt x="19232" y="39084"/>
                  </a:lnTo>
                  <a:lnTo>
                    <a:pt x="26610" y="37773"/>
                  </a:lnTo>
                  <a:lnTo>
                    <a:pt x="33146" y="33586"/>
                  </a:lnTo>
                  <a:lnTo>
                    <a:pt x="37545" y="27186"/>
                  </a:lnTo>
                  <a:lnTo>
                    <a:pt x="39092" y="19853"/>
                  </a:lnTo>
                  <a:lnTo>
                    <a:pt x="37774" y="12475"/>
                  </a:lnTo>
                  <a:lnTo>
                    <a:pt x="33578" y="5938"/>
                  </a:lnTo>
                  <a:lnTo>
                    <a:pt x="27179" y="1546"/>
                  </a:lnTo>
                  <a:lnTo>
                    <a:pt x="1985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149587" y="320262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7520" y="0"/>
                  </a:moveTo>
                  <a:lnTo>
                    <a:pt x="16357" y="0"/>
                  </a:lnTo>
                  <a:lnTo>
                    <a:pt x="10871" y="2057"/>
                  </a:lnTo>
                  <a:lnTo>
                    <a:pt x="2222" y="10439"/>
                  </a:lnTo>
                  <a:lnTo>
                    <a:pt x="0" y="16141"/>
                  </a:lnTo>
                  <a:lnTo>
                    <a:pt x="89" y="27533"/>
                  </a:lnTo>
                  <a:lnTo>
                    <a:pt x="2044" y="32791"/>
                  </a:lnTo>
                  <a:lnTo>
                    <a:pt x="6159" y="37045"/>
                  </a:lnTo>
                  <a:lnTo>
                    <a:pt x="10426" y="41440"/>
                  </a:lnTo>
                  <a:lnTo>
                    <a:pt x="16141" y="43662"/>
                  </a:lnTo>
                  <a:lnTo>
                    <a:pt x="27305" y="43662"/>
                  </a:lnTo>
                  <a:lnTo>
                    <a:pt x="32791" y="41617"/>
                  </a:lnTo>
                  <a:lnTo>
                    <a:pt x="35396" y="39090"/>
                  </a:lnTo>
                  <a:lnTo>
                    <a:pt x="17322" y="39090"/>
                  </a:lnTo>
                  <a:lnTo>
                    <a:pt x="12814" y="37338"/>
                  </a:lnTo>
                  <a:lnTo>
                    <a:pt x="6184" y="30480"/>
                  </a:lnTo>
                  <a:lnTo>
                    <a:pt x="4643" y="26352"/>
                  </a:lnTo>
                  <a:lnTo>
                    <a:pt x="4572" y="17322"/>
                  </a:lnTo>
                  <a:lnTo>
                    <a:pt x="6324" y="12839"/>
                  </a:lnTo>
                  <a:lnTo>
                    <a:pt x="13169" y="6184"/>
                  </a:lnTo>
                  <a:lnTo>
                    <a:pt x="17487" y="4584"/>
                  </a:lnTo>
                  <a:lnTo>
                    <a:pt x="35503" y="4584"/>
                  </a:lnTo>
                  <a:lnTo>
                    <a:pt x="33223" y="2235"/>
                  </a:lnTo>
                  <a:lnTo>
                    <a:pt x="27520" y="0"/>
                  </a:lnTo>
                  <a:close/>
                </a:path>
                <a:path w="43814" h="43814">
                  <a:moveTo>
                    <a:pt x="33845" y="34226"/>
                  </a:moveTo>
                  <a:lnTo>
                    <a:pt x="30480" y="37477"/>
                  </a:lnTo>
                  <a:lnTo>
                    <a:pt x="26174" y="39090"/>
                  </a:lnTo>
                  <a:lnTo>
                    <a:pt x="35396" y="39090"/>
                  </a:lnTo>
                  <a:lnTo>
                    <a:pt x="37020" y="37515"/>
                  </a:lnTo>
                  <a:lnTo>
                    <a:pt x="33845" y="34226"/>
                  </a:lnTo>
                  <a:close/>
                </a:path>
                <a:path w="43814" h="43814">
                  <a:moveTo>
                    <a:pt x="35503" y="4584"/>
                  </a:moveTo>
                  <a:lnTo>
                    <a:pt x="26339" y="4584"/>
                  </a:lnTo>
                  <a:lnTo>
                    <a:pt x="30835" y="6324"/>
                  </a:lnTo>
                  <a:lnTo>
                    <a:pt x="37477" y="13182"/>
                  </a:lnTo>
                  <a:lnTo>
                    <a:pt x="39024" y="17322"/>
                  </a:lnTo>
                  <a:lnTo>
                    <a:pt x="39090" y="26352"/>
                  </a:lnTo>
                  <a:lnTo>
                    <a:pt x="37337" y="30835"/>
                  </a:lnTo>
                  <a:lnTo>
                    <a:pt x="33845" y="34226"/>
                  </a:lnTo>
                  <a:lnTo>
                    <a:pt x="37020" y="37515"/>
                  </a:lnTo>
                  <a:lnTo>
                    <a:pt x="41440" y="33235"/>
                  </a:lnTo>
                  <a:lnTo>
                    <a:pt x="43662" y="27533"/>
                  </a:lnTo>
                  <a:lnTo>
                    <a:pt x="43577" y="16141"/>
                  </a:lnTo>
                  <a:lnTo>
                    <a:pt x="41617" y="10883"/>
                  </a:lnTo>
                  <a:lnTo>
                    <a:pt x="35503" y="4584"/>
                  </a:lnTo>
                  <a:close/>
                </a:path>
                <a:path w="43814" h="43814">
                  <a:moveTo>
                    <a:pt x="6146" y="37033"/>
                  </a:moveTo>
                  <a:close/>
                </a:path>
                <a:path w="43814" h="43814">
                  <a:moveTo>
                    <a:pt x="9411" y="33820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372634" y="320491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50" y="0"/>
                  </a:moveTo>
                  <a:lnTo>
                    <a:pt x="12467" y="1318"/>
                  </a:lnTo>
                  <a:lnTo>
                    <a:pt x="5934" y="5519"/>
                  </a:lnTo>
                  <a:lnTo>
                    <a:pt x="1543" y="11905"/>
                  </a:lnTo>
                  <a:lnTo>
                    <a:pt x="0" y="19230"/>
                  </a:lnTo>
                  <a:lnTo>
                    <a:pt x="1319" y="26606"/>
                  </a:lnTo>
                  <a:lnTo>
                    <a:pt x="5514" y="33142"/>
                  </a:lnTo>
                  <a:lnTo>
                    <a:pt x="11913" y="37535"/>
                  </a:lnTo>
                  <a:lnTo>
                    <a:pt x="19243" y="39084"/>
                  </a:lnTo>
                  <a:lnTo>
                    <a:pt x="26621" y="37773"/>
                  </a:lnTo>
                  <a:lnTo>
                    <a:pt x="33162" y="33586"/>
                  </a:lnTo>
                  <a:lnTo>
                    <a:pt x="37548" y="27186"/>
                  </a:lnTo>
                  <a:lnTo>
                    <a:pt x="39093" y="19853"/>
                  </a:lnTo>
                  <a:lnTo>
                    <a:pt x="37781" y="12475"/>
                  </a:lnTo>
                  <a:lnTo>
                    <a:pt x="33594" y="5938"/>
                  </a:lnTo>
                  <a:lnTo>
                    <a:pt x="27190" y="1546"/>
                  </a:lnTo>
                  <a:lnTo>
                    <a:pt x="1985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370338" y="320262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7533" y="0"/>
                  </a:moveTo>
                  <a:lnTo>
                    <a:pt x="16370" y="0"/>
                  </a:lnTo>
                  <a:lnTo>
                    <a:pt x="10871" y="2057"/>
                  </a:lnTo>
                  <a:lnTo>
                    <a:pt x="6140" y="6654"/>
                  </a:lnTo>
                  <a:lnTo>
                    <a:pt x="2222" y="10426"/>
                  </a:lnTo>
                  <a:lnTo>
                    <a:pt x="0" y="16129"/>
                  </a:lnTo>
                  <a:lnTo>
                    <a:pt x="85" y="27520"/>
                  </a:lnTo>
                  <a:lnTo>
                    <a:pt x="2057" y="32791"/>
                  </a:lnTo>
                  <a:lnTo>
                    <a:pt x="10452" y="41440"/>
                  </a:lnTo>
                  <a:lnTo>
                    <a:pt x="16154" y="43662"/>
                  </a:lnTo>
                  <a:lnTo>
                    <a:pt x="27317" y="43662"/>
                  </a:lnTo>
                  <a:lnTo>
                    <a:pt x="32804" y="41617"/>
                  </a:lnTo>
                  <a:lnTo>
                    <a:pt x="35417" y="39090"/>
                  </a:lnTo>
                  <a:lnTo>
                    <a:pt x="17335" y="39090"/>
                  </a:lnTo>
                  <a:lnTo>
                    <a:pt x="12839" y="37338"/>
                  </a:lnTo>
                  <a:lnTo>
                    <a:pt x="6197" y="30480"/>
                  </a:lnTo>
                  <a:lnTo>
                    <a:pt x="4655" y="26352"/>
                  </a:lnTo>
                  <a:lnTo>
                    <a:pt x="4584" y="17310"/>
                  </a:lnTo>
                  <a:lnTo>
                    <a:pt x="6324" y="12826"/>
                  </a:lnTo>
                  <a:lnTo>
                    <a:pt x="13182" y="6184"/>
                  </a:lnTo>
                  <a:lnTo>
                    <a:pt x="17500" y="4584"/>
                  </a:lnTo>
                  <a:lnTo>
                    <a:pt x="35536" y="4584"/>
                  </a:lnTo>
                  <a:lnTo>
                    <a:pt x="33248" y="2222"/>
                  </a:lnTo>
                  <a:lnTo>
                    <a:pt x="27533" y="0"/>
                  </a:lnTo>
                  <a:close/>
                </a:path>
                <a:path w="43814" h="43814">
                  <a:moveTo>
                    <a:pt x="33858" y="34226"/>
                  </a:moveTo>
                  <a:lnTo>
                    <a:pt x="30505" y="37477"/>
                  </a:lnTo>
                  <a:lnTo>
                    <a:pt x="26187" y="39090"/>
                  </a:lnTo>
                  <a:lnTo>
                    <a:pt x="35417" y="39090"/>
                  </a:lnTo>
                  <a:lnTo>
                    <a:pt x="37045" y="37515"/>
                  </a:lnTo>
                  <a:lnTo>
                    <a:pt x="33858" y="34226"/>
                  </a:lnTo>
                  <a:close/>
                </a:path>
                <a:path w="43814" h="43814">
                  <a:moveTo>
                    <a:pt x="35536" y="4584"/>
                  </a:moveTo>
                  <a:lnTo>
                    <a:pt x="26352" y="4584"/>
                  </a:lnTo>
                  <a:lnTo>
                    <a:pt x="30861" y="6324"/>
                  </a:lnTo>
                  <a:lnTo>
                    <a:pt x="34251" y="9817"/>
                  </a:lnTo>
                  <a:lnTo>
                    <a:pt x="37490" y="13182"/>
                  </a:lnTo>
                  <a:lnTo>
                    <a:pt x="39032" y="17310"/>
                  </a:lnTo>
                  <a:lnTo>
                    <a:pt x="39103" y="26352"/>
                  </a:lnTo>
                  <a:lnTo>
                    <a:pt x="37350" y="30835"/>
                  </a:lnTo>
                  <a:lnTo>
                    <a:pt x="33858" y="34226"/>
                  </a:lnTo>
                  <a:lnTo>
                    <a:pt x="37045" y="37515"/>
                  </a:lnTo>
                  <a:lnTo>
                    <a:pt x="41452" y="33235"/>
                  </a:lnTo>
                  <a:lnTo>
                    <a:pt x="43675" y="27520"/>
                  </a:lnTo>
                  <a:lnTo>
                    <a:pt x="43585" y="16129"/>
                  </a:lnTo>
                  <a:lnTo>
                    <a:pt x="41630" y="10883"/>
                  </a:lnTo>
                  <a:lnTo>
                    <a:pt x="35536" y="4584"/>
                  </a:lnTo>
                  <a:close/>
                </a:path>
                <a:path w="43814" h="43814">
                  <a:moveTo>
                    <a:pt x="34239" y="9804"/>
                  </a:moveTo>
                  <a:close/>
                </a:path>
                <a:path w="43814" h="43814">
                  <a:moveTo>
                    <a:pt x="37528" y="6642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538936" y="3150082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59" y="0"/>
                  </a:moveTo>
                  <a:lnTo>
                    <a:pt x="12477" y="1326"/>
                  </a:lnTo>
                  <a:lnTo>
                    <a:pt x="5938" y="5537"/>
                  </a:lnTo>
                  <a:lnTo>
                    <a:pt x="1542" y="11923"/>
                  </a:lnTo>
                  <a:lnTo>
                    <a:pt x="0" y="19248"/>
                  </a:lnTo>
                  <a:lnTo>
                    <a:pt x="1322" y="26623"/>
                  </a:lnTo>
                  <a:lnTo>
                    <a:pt x="5519" y="33159"/>
                  </a:lnTo>
                  <a:lnTo>
                    <a:pt x="11912" y="37545"/>
                  </a:lnTo>
                  <a:lnTo>
                    <a:pt x="19242" y="39090"/>
                  </a:lnTo>
                  <a:lnTo>
                    <a:pt x="26618" y="37778"/>
                  </a:lnTo>
                  <a:lnTo>
                    <a:pt x="33154" y="33591"/>
                  </a:lnTo>
                  <a:lnTo>
                    <a:pt x="37546" y="27190"/>
                  </a:lnTo>
                  <a:lnTo>
                    <a:pt x="39092" y="19856"/>
                  </a:lnTo>
                  <a:lnTo>
                    <a:pt x="37780" y="12474"/>
                  </a:lnTo>
                  <a:lnTo>
                    <a:pt x="33599" y="5930"/>
                  </a:lnTo>
                  <a:lnTo>
                    <a:pt x="27196" y="1540"/>
                  </a:lnTo>
                  <a:lnTo>
                    <a:pt x="1985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536645" y="314779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7546" y="0"/>
                  </a:moveTo>
                  <a:lnTo>
                    <a:pt x="16383" y="0"/>
                  </a:lnTo>
                  <a:lnTo>
                    <a:pt x="10883" y="2057"/>
                  </a:lnTo>
                  <a:lnTo>
                    <a:pt x="2222" y="10439"/>
                  </a:lnTo>
                  <a:lnTo>
                    <a:pt x="0" y="16141"/>
                  </a:lnTo>
                  <a:lnTo>
                    <a:pt x="90" y="27533"/>
                  </a:lnTo>
                  <a:lnTo>
                    <a:pt x="2057" y="32791"/>
                  </a:lnTo>
                  <a:lnTo>
                    <a:pt x="10439" y="41440"/>
                  </a:lnTo>
                  <a:lnTo>
                    <a:pt x="16154" y="43675"/>
                  </a:lnTo>
                  <a:lnTo>
                    <a:pt x="27304" y="43675"/>
                  </a:lnTo>
                  <a:lnTo>
                    <a:pt x="32804" y="41617"/>
                  </a:lnTo>
                  <a:lnTo>
                    <a:pt x="35417" y="39090"/>
                  </a:lnTo>
                  <a:lnTo>
                    <a:pt x="17322" y="39090"/>
                  </a:lnTo>
                  <a:lnTo>
                    <a:pt x="12839" y="37350"/>
                  </a:lnTo>
                  <a:lnTo>
                    <a:pt x="6184" y="30492"/>
                  </a:lnTo>
                  <a:lnTo>
                    <a:pt x="4642" y="26352"/>
                  </a:lnTo>
                  <a:lnTo>
                    <a:pt x="4572" y="17322"/>
                  </a:lnTo>
                  <a:lnTo>
                    <a:pt x="6324" y="12852"/>
                  </a:lnTo>
                  <a:lnTo>
                    <a:pt x="13195" y="6197"/>
                  </a:lnTo>
                  <a:lnTo>
                    <a:pt x="17525" y="4572"/>
                  </a:lnTo>
                  <a:lnTo>
                    <a:pt x="35525" y="4572"/>
                  </a:lnTo>
                  <a:lnTo>
                    <a:pt x="33248" y="2222"/>
                  </a:lnTo>
                  <a:lnTo>
                    <a:pt x="27546" y="0"/>
                  </a:lnTo>
                  <a:close/>
                </a:path>
                <a:path w="43814" h="43814">
                  <a:moveTo>
                    <a:pt x="33858" y="34239"/>
                  </a:moveTo>
                  <a:lnTo>
                    <a:pt x="30492" y="37490"/>
                  </a:lnTo>
                  <a:lnTo>
                    <a:pt x="26174" y="39090"/>
                  </a:lnTo>
                  <a:lnTo>
                    <a:pt x="35417" y="39090"/>
                  </a:lnTo>
                  <a:lnTo>
                    <a:pt x="37033" y="37528"/>
                  </a:lnTo>
                  <a:lnTo>
                    <a:pt x="33858" y="34239"/>
                  </a:lnTo>
                  <a:close/>
                </a:path>
                <a:path w="43814" h="43814">
                  <a:moveTo>
                    <a:pt x="35525" y="4572"/>
                  </a:moveTo>
                  <a:lnTo>
                    <a:pt x="26377" y="4572"/>
                  </a:lnTo>
                  <a:lnTo>
                    <a:pt x="30861" y="6324"/>
                  </a:lnTo>
                  <a:lnTo>
                    <a:pt x="37490" y="13169"/>
                  </a:lnTo>
                  <a:lnTo>
                    <a:pt x="39037" y="17322"/>
                  </a:lnTo>
                  <a:lnTo>
                    <a:pt x="39090" y="26352"/>
                  </a:lnTo>
                  <a:lnTo>
                    <a:pt x="37350" y="30848"/>
                  </a:lnTo>
                  <a:lnTo>
                    <a:pt x="33858" y="34239"/>
                  </a:lnTo>
                  <a:lnTo>
                    <a:pt x="37045" y="37515"/>
                  </a:lnTo>
                  <a:lnTo>
                    <a:pt x="41452" y="33235"/>
                  </a:lnTo>
                  <a:lnTo>
                    <a:pt x="43675" y="27533"/>
                  </a:lnTo>
                  <a:lnTo>
                    <a:pt x="43590" y="16141"/>
                  </a:lnTo>
                  <a:lnTo>
                    <a:pt x="41630" y="10871"/>
                  </a:lnTo>
                  <a:lnTo>
                    <a:pt x="35525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538936" y="320491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59" y="0"/>
                  </a:moveTo>
                  <a:lnTo>
                    <a:pt x="12477" y="1318"/>
                  </a:lnTo>
                  <a:lnTo>
                    <a:pt x="5938" y="5519"/>
                  </a:lnTo>
                  <a:lnTo>
                    <a:pt x="1542" y="11905"/>
                  </a:lnTo>
                  <a:lnTo>
                    <a:pt x="0" y="19230"/>
                  </a:lnTo>
                  <a:lnTo>
                    <a:pt x="1322" y="26606"/>
                  </a:lnTo>
                  <a:lnTo>
                    <a:pt x="5519" y="33142"/>
                  </a:lnTo>
                  <a:lnTo>
                    <a:pt x="11912" y="37535"/>
                  </a:lnTo>
                  <a:lnTo>
                    <a:pt x="19242" y="39084"/>
                  </a:lnTo>
                  <a:lnTo>
                    <a:pt x="26618" y="37773"/>
                  </a:lnTo>
                  <a:lnTo>
                    <a:pt x="33154" y="33586"/>
                  </a:lnTo>
                  <a:lnTo>
                    <a:pt x="37546" y="27186"/>
                  </a:lnTo>
                  <a:lnTo>
                    <a:pt x="39092" y="19853"/>
                  </a:lnTo>
                  <a:lnTo>
                    <a:pt x="37780" y="12475"/>
                  </a:lnTo>
                  <a:lnTo>
                    <a:pt x="33599" y="5938"/>
                  </a:lnTo>
                  <a:lnTo>
                    <a:pt x="27196" y="1546"/>
                  </a:lnTo>
                  <a:lnTo>
                    <a:pt x="1985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536645" y="320262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7533" y="0"/>
                  </a:moveTo>
                  <a:lnTo>
                    <a:pt x="16370" y="0"/>
                  </a:lnTo>
                  <a:lnTo>
                    <a:pt x="10871" y="2057"/>
                  </a:lnTo>
                  <a:lnTo>
                    <a:pt x="2222" y="10426"/>
                  </a:lnTo>
                  <a:lnTo>
                    <a:pt x="0" y="16129"/>
                  </a:lnTo>
                  <a:lnTo>
                    <a:pt x="85" y="27520"/>
                  </a:lnTo>
                  <a:lnTo>
                    <a:pt x="2057" y="32791"/>
                  </a:lnTo>
                  <a:lnTo>
                    <a:pt x="10439" y="41440"/>
                  </a:lnTo>
                  <a:lnTo>
                    <a:pt x="16154" y="43662"/>
                  </a:lnTo>
                  <a:lnTo>
                    <a:pt x="27317" y="43662"/>
                  </a:lnTo>
                  <a:lnTo>
                    <a:pt x="32804" y="41617"/>
                  </a:lnTo>
                  <a:lnTo>
                    <a:pt x="35417" y="39090"/>
                  </a:lnTo>
                  <a:lnTo>
                    <a:pt x="17335" y="39090"/>
                  </a:lnTo>
                  <a:lnTo>
                    <a:pt x="12839" y="37338"/>
                  </a:lnTo>
                  <a:lnTo>
                    <a:pt x="6184" y="30480"/>
                  </a:lnTo>
                  <a:lnTo>
                    <a:pt x="4643" y="26352"/>
                  </a:lnTo>
                  <a:lnTo>
                    <a:pt x="4572" y="17310"/>
                  </a:lnTo>
                  <a:lnTo>
                    <a:pt x="6324" y="12826"/>
                  </a:lnTo>
                  <a:lnTo>
                    <a:pt x="13182" y="6184"/>
                  </a:lnTo>
                  <a:lnTo>
                    <a:pt x="17500" y="4584"/>
                  </a:lnTo>
                  <a:lnTo>
                    <a:pt x="35534" y="4584"/>
                  </a:lnTo>
                  <a:lnTo>
                    <a:pt x="33248" y="2222"/>
                  </a:lnTo>
                  <a:lnTo>
                    <a:pt x="27533" y="0"/>
                  </a:lnTo>
                  <a:close/>
                </a:path>
                <a:path w="43814" h="43814">
                  <a:moveTo>
                    <a:pt x="33858" y="34226"/>
                  </a:moveTo>
                  <a:lnTo>
                    <a:pt x="30492" y="37477"/>
                  </a:lnTo>
                  <a:lnTo>
                    <a:pt x="26187" y="39090"/>
                  </a:lnTo>
                  <a:lnTo>
                    <a:pt x="35417" y="39090"/>
                  </a:lnTo>
                  <a:lnTo>
                    <a:pt x="37045" y="37515"/>
                  </a:lnTo>
                  <a:lnTo>
                    <a:pt x="33858" y="34226"/>
                  </a:lnTo>
                  <a:close/>
                </a:path>
                <a:path w="43814" h="43814">
                  <a:moveTo>
                    <a:pt x="35534" y="4584"/>
                  </a:moveTo>
                  <a:lnTo>
                    <a:pt x="26352" y="4584"/>
                  </a:lnTo>
                  <a:lnTo>
                    <a:pt x="30848" y="6324"/>
                  </a:lnTo>
                  <a:lnTo>
                    <a:pt x="37490" y="13182"/>
                  </a:lnTo>
                  <a:lnTo>
                    <a:pt x="39032" y="17310"/>
                  </a:lnTo>
                  <a:lnTo>
                    <a:pt x="39090" y="26352"/>
                  </a:lnTo>
                  <a:lnTo>
                    <a:pt x="37350" y="30835"/>
                  </a:lnTo>
                  <a:lnTo>
                    <a:pt x="33858" y="34226"/>
                  </a:lnTo>
                  <a:lnTo>
                    <a:pt x="37045" y="37515"/>
                  </a:lnTo>
                  <a:lnTo>
                    <a:pt x="41452" y="33235"/>
                  </a:lnTo>
                  <a:lnTo>
                    <a:pt x="43675" y="27520"/>
                  </a:lnTo>
                  <a:lnTo>
                    <a:pt x="43585" y="16129"/>
                  </a:lnTo>
                  <a:lnTo>
                    <a:pt x="41630" y="10883"/>
                  </a:lnTo>
                  <a:lnTo>
                    <a:pt x="35534" y="45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101482" y="259743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69" h="39369">
                  <a:moveTo>
                    <a:pt x="19853" y="0"/>
                  </a:moveTo>
                  <a:lnTo>
                    <a:pt x="12471" y="1322"/>
                  </a:lnTo>
                  <a:lnTo>
                    <a:pt x="5927" y="5530"/>
                  </a:lnTo>
                  <a:lnTo>
                    <a:pt x="1542" y="11909"/>
                  </a:lnTo>
                  <a:lnTo>
                    <a:pt x="0" y="19230"/>
                  </a:lnTo>
                  <a:lnTo>
                    <a:pt x="1320" y="26604"/>
                  </a:lnTo>
                  <a:lnTo>
                    <a:pt x="5521" y="33140"/>
                  </a:lnTo>
                  <a:lnTo>
                    <a:pt x="11921" y="37533"/>
                  </a:lnTo>
                  <a:lnTo>
                    <a:pt x="19253" y="39082"/>
                  </a:lnTo>
                  <a:lnTo>
                    <a:pt x="26627" y="37771"/>
                  </a:lnTo>
                  <a:lnTo>
                    <a:pt x="33156" y="33585"/>
                  </a:lnTo>
                  <a:lnTo>
                    <a:pt x="37547" y="27182"/>
                  </a:lnTo>
                  <a:lnTo>
                    <a:pt x="39092" y="19846"/>
                  </a:lnTo>
                  <a:lnTo>
                    <a:pt x="37776" y="12468"/>
                  </a:lnTo>
                  <a:lnTo>
                    <a:pt x="33588" y="5937"/>
                  </a:lnTo>
                  <a:lnTo>
                    <a:pt x="27187" y="1544"/>
                  </a:lnTo>
                  <a:lnTo>
                    <a:pt x="1985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099193" y="2595143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12518" y="36995"/>
                  </a:moveTo>
                  <a:lnTo>
                    <a:pt x="6146" y="36995"/>
                  </a:lnTo>
                  <a:lnTo>
                    <a:pt x="10452" y="41440"/>
                  </a:lnTo>
                  <a:lnTo>
                    <a:pt x="16167" y="43662"/>
                  </a:lnTo>
                  <a:lnTo>
                    <a:pt x="27317" y="43662"/>
                  </a:lnTo>
                  <a:lnTo>
                    <a:pt x="32804" y="41617"/>
                  </a:lnTo>
                  <a:lnTo>
                    <a:pt x="35409" y="39090"/>
                  </a:lnTo>
                  <a:lnTo>
                    <a:pt x="17348" y="39090"/>
                  </a:lnTo>
                  <a:lnTo>
                    <a:pt x="12852" y="37338"/>
                  </a:lnTo>
                  <a:lnTo>
                    <a:pt x="12518" y="36995"/>
                  </a:lnTo>
                  <a:close/>
                </a:path>
                <a:path w="43814" h="43814">
                  <a:moveTo>
                    <a:pt x="33858" y="34226"/>
                  </a:moveTo>
                  <a:lnTo>
                    <a:pt x="30492" y="37477"/>
                  </a:lnTo>
                  <a:lnTo>
                    <a:pt x="26187" y="39090"/>
                  </a:lnTo>
                  <a:lnTo>
                    <a:pt x="35409" y="39090"/>
                  </a:lnTo>
                  <a:lnTo>
                    <a:pt x="37033" y="37515"/>
                  </a:lnTo>
                  <a:lnTo>
                    <a:pt x="33858" y="34226"/>
                  </a:lnTo>
                  <a:close/>
                </a:path>
                <a:path w="43814" h="43814">
                  <a:moveTo>
                    <a:pt x="35525" y="4572"/>
                  </a:moveTo>
                  <a:lnTo>
                    <a:pt x="26365" y="4572"/>
                  </a:lnTo>
                  <a:lnTo>
                    <a:pt x="30848" y="6324"/>
                  </a:lnTo>
                  <a:lnTo>
                    <a:pt x="37490" y="13182"/>
                  </a:lnTo>
                  <a:lnTo>
                    <a:pt x="39032" y="17310"/>
                  </a:lnTo>
                  <a:lnTo>
                    <a:pt x="39103" y="26352"/>
                  </a:lnTo>
                  <a:lnTo>
                    <a:pt x="37350" y="30835"/>
                  </a:lnTo>
                  <a:lnTo>
                    <a:pt x="33858" y="34226"/>
                  </a:lnTo>
                  <a:lnTo>
                    <a:pt x="37033" y="37515"/>
                  </a:lnTo>
                  <a:lnTo>
                    <a:pt x="41452" y="33235"/>
                  </a:lnTo>
                  <a:lnTo>
                    <a:pt x="43675" y="27520"/>
                  </a:lnTo>
                  <a:lnTo>
                    <a:pt x="43590" y="16141"/>
                  </a:lnTo>
                  <a:lnTo>
                    <a:pt x="41630" y="10871"/>
                  </a:lnTo>
                  <a:lnTo>
                    <a:pt x="35525" y="4572"/>
                  </a:lnTo>
                  <a:close/>
                </a:path>
                <a:path w="43814" h="43814">
                  <a:moveTo>
                    <a:pt x="27546" y="0"/>
                  </a:moveTo>
                  <a:lnTo>
                    <a:pt x="16370" y="0"/>
                  </a:lnTo>
                  <a:lnTo>
                    <a:pt x="10871" y="2057"/>
                  </a:lnTo>
                  <a:lnTo>
                    <a:pt x="2222" y="10439"/>
                  </a:lnTo>
                  <a:lnTo>
                    <a:pt x="0" y="16141"/>
                  </a:lnTo>
                  <a:lnTo>
                    <a:pt x="85" y="27520"/>
                  </a:lnTo>
                  <a:lnTo>
                    <a:pt x="2057" y="32791"/>
                  </a:lnTo>
                  <a:lnTo>
                    <a:pt x="6172" y="37033"/>
                  </a:lnTo>
                  <a:lnTo>
                    <a:pt x="12518" y="36995"/>
                  </a:lnTo>
                  <a:lnTo>
                    <a:pt x="6197" y="30479"/>
                  </a:lnTo>
                  <a:lnTo>
                    <a:pt x="4655" y="26352"/>
                  </a:lnTo>
                  <a:lnTo>
                    <a:pt x="4584" y="17310"/>
                  </a:lnTo>
                  <a:lnTo>
                    <a:pt x="6324" y="12839"/>
                  </a:lnTo>
                  <a:lnTo>
                    <a:pt x="13182" y="6184"/>
                  </a:lnTo>
                  <a:lnTo>
                    <a:pt x="17513" y="4572"/>
                  </a:lnTo>
                  <a:lnTo>
                    <a:pt x="35525" y="4572"/>
                  </a:lnTo>
                  <a:lnTo>
                    <a:pt x="33248" y="2222"/>
                  </a:lnTo>
                  <a:lnTo>
                    <a:pt x="27546" y="0"/>
                  </a:lnTo>
                  <a:close/>
                </a:path>
                <a:path w="43814" h="43814">
                  <a:moveTo>
                    <a:pt x="9450" y="33845"/>
                  </a:moveTo>
                  <a:close/>
                </a:path>
                <a:path w="43814" h="43814">
                  <a:moveTo>
                    <a:pt x="6629" y="6172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204730" y="261881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0540" y="0"/>
                  </a:moveTo>
                  <a:lnTo>
                    <a:pt x="126" y="10083"/>
                  </a:lnTo>
                  <a:lnTo>
                    <a:pt x="0" y="18376"/>
                  </a:lnTo>
                  <a:lnTo>
                    <a:pt x="10096" y="28790"/>
                  </a:lnTo>
                  <a:lnTo>
                    <a:pt x="18402" y="28930"/>
                  </a:lnTo>
                  <a:lnTo>
                    <a:pt x="23596" y="23888"/>
                  </a:lnTo>
                  <a:lnTo>
                    <a:pt x="28790" y="18834"/>
                  </a:lnTo>
                  <a:lnTo>
                    <a:pt x="28943" y="10540"/>
                  </a:lnTo>
                  <a:lnTo>
                    <a:pt x="18846" y="114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203778" y="261786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9443" y="0"/>
                  </a:moveTo>
                  <a:lnTo>
                    <a:pt x="11569" y="0"/>
                  </a:lnTo>
                  <a:lnTo>
                    <a:pt x="7683" y="1460"/>
                  </a:lnTo>
                  <a:lnTo>
                    <a:pt x="1574" y="7366"/>
                  </a:lnTo>
                  <a:lnTo>
                    <a:pt x="0" y="11391"/>
                  </a:lnTo>
                  <a:lnTo>
                    <a:pt x="57" y="19418"/>
                  </a:lnTo>
                  <a:lnTo>
                    <a:pt x="1460" y="23139"/>
                  </a:lnTo>
                  <a:lnTo>
                    <a:pt x="7378" y="29248"/>
                  </a:lnTo>
                  <a:lnTo>
                    <a:pt x="11404" y="30822"/>
                  </a:lnTo>
                  <a:lnTo>
                    <a:pt x="19278" y="30822"/>
                  </a:lnTo>
                  <a:lnTo>
                    <a:pt x="23164" y="29375"/>
                  </a:lnTo>
                  <a:lnTo>
                    <a:pt x="26136" y="26479"/>
                  </a:lnTo>
                  <a:lnTo>
                    <a:pt x="25915" y="26250"/>
                  </a:lnTo>
                  <a:lnTo>
                    <a:pt x="12585" y="26250"/>
                  </a:lnTo>
                  <a:lnTo>
                    <a:pt x="9766" y="25146"/>
                  </a:lnTo>
                  <a:lnTo>
                    <a:pt x="5587" y="20827"/>
                  </a:lnTo>
                  <a:lnTo>
                    <a:pt x="4627" y="18237"/>
                  </a:lnTo>
                  <a:lnTo>
                    <a:pt x="4584" y="12573"/>
                  </a:lnTo>
                  <a:lnTo>
                    <a:pt x="5676" y="9766"/>
                  </a:lnTo>
                  <a:lnTo>
                    <a:pt x="9982" y="5588"/>
                  </a:lnTo>
                  <a:lnTo>
                    <a:pt x="12700" y="4584"/>
                  </a:lnTo>
                  <a:lnTo>
                    <a:pt x="26391" y="4584"/>
                  </a:lnTo>
                  <a:lnTo>
                    <a:pt x="23469" y="1574"/>
                  </a:lnTo>
                  <a:lnTo>
                    <a:pt x="19443" y="0"/>
                  </a:lnTo>
                  <a:close/>
                </a:path>
                <a:path w="31114" h="31114">
                  <a:moveTo>
                    <a:pt x="26391" y="4584"/>
                  </a:moveTo>
                  <a:lnTo>
                    <a:pt x="18262" y="4584"/>
                  </a:lnTo>
                  <a:lnTo>
                    <a:pt x="21069" y="5676"/>
                  </a:lnTo>
                  <a:lnTo>
                    <a:pt x="25247" y="9982"/>
                  </a:lnTo>
                  <a:lnTo>
                    <a:pt x="26208" y="12573"/>
                  </a:lnTo>
                  <a:lnTo>
                    <a:pt x="26250" y="18237"/>
                  </a:lnTo>
                  <a:lnTo>
                    <a:pt x="25158" y="21056"/>
                  </a:lnTo>
                  <a:lnTo>
                    <a:pt x="22961" y="23190"/>
                  </a:lnTo>
                  <a:lnTo>
                    <a:pt x="26136" y="26479"/>
                  </a:lnTo>
                  <a:lnTo>
                    <a:pt x="29248" y="23456"/>
                  </a:lnTo>
                  <a:lnTo>
                    <a:pt x="30835" y="19418"/>
                  </a:lnTo>
                  <a:lnTo>
                    <a:pt x="30778" y="11391"/>
                  </a:lnTo>
                  <a:lnTo>
                    <a:pt x="29387" y="7670"/>
                  </a:lnTo>
                  <a:lnTo>
                    <a:pt x="26391" y="4584"/>
                  </a:lnTo>
                  <a:close/>
                </a:path>
                <a:path w="31114" h="31114">
                  <a:moveTo>
                    <a:pt x="22961" y="23190"/>
                  </a:moveTo>
                  <a:lnTo>
                    <a:pt x="20853" y="25234"/>
                  </a:lnTo>
                  <a:lnTo>
                    <a:pt x="18148" y="26250"/>
                  </a:lnTo>
                  <a:lnTo>
                    <a:pt x="25915" y="26250"/>
                  </a:lnTo>
                  <a:lnTo>
                    <a:pt x="22961" y="231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065449" y="260102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0541" y="0"/>
                  </a:moveTo>
                  <a:lnTo>
                    <a:pt x="126" y="10096"/>
                  </a:lnTo>
                  <a:lnTo>
                    <a:pt x="0" y="18402"/>
                  </a:lnTo>
                  <a:lnTo>
                    <a:pt x="10096" y="28816"/>
                  </a:lnTo>
                  <a:lnTo>
                    <a:pt x="18389" y="28943"/>
                  </a:lnTo>
                  <a:lnTo>
                    <a:pt x="23596" y="23901"/>
                  </a:lnTo>
                  <a:lnTo>
                    <a:pt x="28803" y="18846"/>
                  </a:lnTo>
                  <a:lnTo>
                    <a:pt x="28930" y="10541"/>
                  </a:lnTo>
                  <a:lnTo>
                    <a:pt x="18834" y="139"/>
                  </a:lnTo>
                  <a:lnTo>
                    <a:pt x="10541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064497" y="260008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9431" y="0"/>
                  </a:moveTo>
                  <a:lnTo>
                    <a:pt x="11556" y="0"/>
                  </a:lnTo>
                  <a:lnTo>
                    <a:pt x="7683" y="1460"/>
                  </a:lnTo>
                  <a:lnTo>
                    <a:pt x="1574" y="7366"/>
                  </a:lnTo>
                  <a:lnTo>
                    <a:pt x="0" y="11404"/>
                  </a:lnTo>
                  <a:lnTo>
                    <a:pt x="61" y="19430"/>
                  </a:lnTo>
                  <a:lnTo>
                    <a:pt x="1372" y="22948"/>
                  </a:lnTo>
                  <a:lnTo>
                    <a:pt x="1497" y="23202"/>
                  </a:lnTo>
                  <a:lnTo>
                    <a:pt x="7365" y="29248"/>
                  </a:lnTo>
                  <a:lnTo>
                    <a:pt x="11404" y="30822"/>
                  </a:lnTo>
                  <a:lnTo>
                    <a:pt x="19278" y="30822"/>
                  </a:lnTo>
                  <a:lnTo>
                    <a:pt x="23152" y="29375"/>
                  </a:lnTo>
                  <a:lnTo>
                    <a:pt x="26149" y="26479"/>
                  </a:lnTo>
                  <a:lnTo>
                    <a:pt x="25926" y="26250"/>
                  </a:lnTo>
                  <a:lnTo>
                    <a:pt x="12585" y="26250"/>
                  </a:lnTo>
                  <a:lnTo>
                    <a:pt x="9766" y="25158"/>
                  </a:lnTo>
                  <a:lnTo>
                    <a:pt x="5587" y="20840"/>
                  </a:lnTo>
                  <a:lnTo>
                    <a:pt x="4627" y="18249"/>
                  </a:lnTo>
                  <a:lnTo>
                    <a:pt x="4584" y="12585"/>
                  </a:lnTo>
                  <a:lnTo>
                    <a:pt x="5676" y="9778"/>
                  </a:lnTo>
                  <a:lnTo>
                    <a:pt x="9994" y="5588"/>
                  </a:lnTo>
                  <a:lnTo>
                    <a:pt x="12700" y="4584"/>
                  </a:lnTo>
                  <a:lnTo>
                    <a:pt x="26391" y="4584"/>
                  </a:lnTo>
                  <a:lnTo>
                    <a:pt x="23469" y="1574"/>
                  </a:lnTo>
                  <a:lnTo>
                    <a:pt x="19431" y="0"/>
                  </a:lnTo>
                  <a:close/>
                </a:path>
                <a:path w="31114" h="31114">
                  <a:moveTo>
                    <a:pt x="26391" y="4584"/>
                  </a:moveTo>
                  <a:lnTo>
                    <a:pt x="18262" y="4584"/>
                  </a:lnTo>
                  <a:lnTo>
                    <a:pt x="21069" y="5676"/>
                  </a:lnTo>
                  <a:lnTo>
                    <a:pt x="23215" y="7874"/>
                  </a:lnTo>
                  <a:lnTo>
                    <a:pt x="25247" y="9982"/>
                  </a:lnTo>
                  <a:lnTo>
                    <a:pt x="26213" y="12585"/>
                  </a:lnTo>
                  <a:lnTo>
                    <a:pt x="26250" y="18249"/>
                  </a:lnTo>
                  <a:lnTo>
                    <a:pt x="25158" y="21056"/>
                  </a:lnTo>
                  <a:lnTo>
                    <a:pt x="22961" y="23202"/>
                  </a:lnTo>
                  <a:lnTo>
                    <a:pt x="26149" y="26479"/>
                  </a:lnTo>
                  <a:lnTo>
                    <a:pt x="29260" y="23456"/>
                  </a:lnTo>
                  <a:lnTo>
                    <a:pt x="30835" y="19430"/>
                  </a:lnTo>
                  <a:lnTo>
                    <a:pt x="30778" y="11404"/>
                  </a:lnTo>
                  <a:lnTo>
                    <a:pt x="29387" y="7670"/>
                  </a:lnTo>
                  <a:lnTo>
                    <a:pt x="26391" y="4584"/>
                  </a:lnTo>
                  <a:close/>
                </a:path>
                <a:path w="31114" h="31114">
                  <a:moveTo>
                    <a:pt x="22961" y="23202"/>
                  </a:moveTo>
                  <a:lnTo>
                    <a:pt x="20853" y="25247"/>
                  </a:lnTo>
                  <a:lnTo>
                    <a:pt x="18148" y="26250"/>
                  </a:lnTo>
                  <a:lnTo>
                    <a:pt x="25926" y="26250"/>
                  </a:lnTo>
                  <a:lnTo>
                    <a:pt x="22961" y="23202"/>
                  </a:lnTo>
                  <a:close/>
                </a:path>
                <a:path w="31114" h="31114">
                  <a:moveTo>
                    <a:pt x="7620" y="22948"/>
                  </a:moveTo>
                  <a:close/>
                </a:path>
                <a:path w="31114" h="31114">
                  <a:moveTo>
                    <a:pt x="23202" y="7861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561161" y="245963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59" y="0"/>
                  </a:moveTo>
                  <a:lnTo>
                    <a:pt x="12477" y="1320"/>
                  </a:lnTo>
                  <a:lnTo>
                    <a:pt x="5938" y="5521"/>
                  </a:lnTo>
                  <a:lnTo>
                    <a:pt x="1542" y="11914"/>
                  </a:lnTo>
                  <a:lnTo>
                    <a:pt x="0" y="19243"/>
                  </a:lnTo>
                  <a:lnTo>
                    <a:pt x="1322" y="26620"/>
                  </a:lnTo>
                  <a:lnTo>
                    <a:pt x="5519" y="33156"/>
                  </a:lnTo>
                  <a:lnTo>
                    <a:pt x="11912" y="37542"/>
                  </a:lnTo>
                  <a:lnTo>
                    <a:pt x="19242" y="39087"/>
                  </a:lnTo>
                  <a:lnTo>
                    <a:pt x="26618" y="37774"/>
                  </a:lnTo>
                  <a:lnTo>
                    <a:pt x="33154" y="33588"/>
                  </a:lnTo>
                  <a:lnTo>
                    <a:pt x="37546" y="27182"/>
                  </a:lnTo>
                  <a:lnTo>
                    <a:pt x="39092" y="19848"/>
                  </a:lnTo>
                  <a:lnTo>
                    <a:pt x="37780" y="12469"/>
                  </a:lnTo>
                  <a:lnTo>
                    <a:pt x="33599" y="5927"/>
                  </a:lnTo>
                  <a:lnTo>
                    <a:pt x="27196" y="1542"/>
                  </a:lnTo>
                  <a:lnTo>
                    <a:pt x="1985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558870" y="245734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7546" y="0"/>
                  </a:moveTo>
                  <a:lnTo>
                    <a:pt x="16383" y="0"/>
                  </a:lnTo>
                  <a:lnTo>
                    <a:pt x="10883" y="2057"/>
                  </a:lnTo>
                  <a:lnTo>
                    <a:pt x="2222" y="10439"/>
                  </a:lnTo>
                  <a:lnTo>
                    <a:pt x="0" y="16141"/>
                  </a:lnTo>
                  <a:lnTo>
                    <a:pt x="85" y="27520"/>
                  </a:lnTo>
                  <a:lnTo>
                    <a:pt x="2057" y="32791"/>
                  </a:lnTo>
                  <a:lnTo>
                    <a:pt x="10439" y="41440"/>
                  </a:lnTo>
                  <a:lnTo>
                    <a:pt x="16154" y="43662"/>
                  </a:lnTo>
                  <a:lnTo>
                    <a:pt x="27304" y="43662"/>
                  </a:lnTo>
                  <a:lnTo>
                    <a:pt x="32804" y="41617"/>
                  </a:lnTo>
                  <a:lnTo>
                    <a:pt x="35417" y="39090"/>
                  </a:lnTo>
                  <a:lnTo>
                    <a:pt x="17322" y="39090"/>
                  </a:lnTo>
                  <a:lnTo>
                    <a:pt x="12839" y="37338"/>
                  </a:lnTo>
                  <a:lnTo>
                    <a:pt x="6184" y="30480"/>
                  </a:lnTo>
                  <a:lnTo>
                    <a:pt x="4638" y="26339"/>
                  </a:lnTo>
                  <a:lnTo>
                    <a:pt x="4572" y="17322"/>
                  </a:lnTo>
                  <a:lnTo>
                    <a:pt x="6324" y="12839"/>
                  </a:lnTo>
                  <a:lnTo>
                    <a:pt x="13182" y="6184"/>
                  </a:lnTo>
                  <a:lnTo>
                    <a:pt x="17513" y="4572"/>
                  </a:lnTo>
                  <a:lnTo>
                    <a:pt x="35530" y="4572"/>
                  </a:lnTo>
                  <a:lnTo>
                    <a:pt x="33248" y="2222"/>
                  </a:lnTo>
                  <a:lnTo>
                    <a:pt x="27546" y="0"/>
                  </a:lnTo>
                  <a:close/>
                </a:path>
                <a:path w="43814" h="43814">
                  <a:moveTo>
                    <a:pt x="33870" y="34251"/>
                  </a:moveTo>
                  <a:lnTo>
                    <a:pt x="30492" y="37477"/>
                  </a:lnTo>
                  <a:lnTo>
                    <a:pt x="26174" y="39090"/>
                  </a:lnTo>
                  <a:lnTo>
                    <a:pt x="35417" y="39090"/>
                  </a:lnTo>
                  <a:lnTo>
                    <a:pt x="37045" y="37515"/>
                  </a:lnTo>
                  <a:lnTo>
                    <a:pt x="33870" y="34251"/>
                  </a:lnTo>
                  <a:close/>
                </a:path>
                <a:path w="43814" h="43814">
                  <a:moveTo>
                    <a:pt x="40598" y="9804"/>
                  </a:moveTo>
                  <a:lnTo>
                    <a:pt x="34239" y="9804"/>
                  </a:lnTo>
                  <a:lnTo>
                    <a:pt x="37490" y="13169"/>
                  </a:lnTo>
                  <a:lnTo>
                    <a:pt x="39041" y="17322"/>
                  </a:lnTo>
                  <a:lnTo>
                    <a:pt x="39090" y="26339"/>
                  </a:lnTo>
                  <a:lnTo>
                    <a:pt x="37350" y="30835"/>
                  </a:lnTo>
                  <a:lnTo>
                    <a:pt x="33858" y="34239"/>
                  </a:lnTo>
                  <a:lnTo>
                    <a:pt x="37033" y="37503"/>
                  </a:lnTo>
                  <a:lnTo>
                    <a:pt x="41452" y="33235"/>
                  </a:lnTo>
                  <a:lnTo>
                    <a:pt x="43675" y="27520"/>
                  </a:lnTo>
                  <a:lnTo>
                    <a:pt x="43594" y="16141"/>
                  </a:lnTo>
                  <a:lnTo>
                    <a:pt x="41630" y="10871"/>
                  </a:lnTo>
                  <a:lnTo>
                    <a:pt x="40598" y="9804"/>
                  </a:lnTo>
                  <a:close/>
                </a:path>
                <a:path w="43814" h="43814">
                  <a:moveTo>
                    <a:pt x="33858" y="34239"/>
                  </a:moveTo>
                  <a:close/>
                </a:path>
                <a:path w="43814" h="43814">
                  <a:moveTo>
                    <a:pt x="35530" y="4572"/>
                  </a:moveTo>
                  <a:lnTo>
                    <a:pt x="26365" y="4572"/>
                  </a:lnTo>
                  <a:lnTo>
                    <a:pt x="30848" y="6324"/>
                  </a:lnTo>
                  <a:lnTo>
                    <a:pt x="34239" y="9817"/>
                  </a:lnTo>
                  <a:lnTo>
                    <a:pt x="40598" y="9804"/>
                  </a:lnTo>
                  <a:lnTo>
                    <a:pt x="35530" y="4572"/>
                  </a:lnTo>
                  <a:close/>
                </a:path>
                <a:path w="43814" h="43814">
                  <a:moveTo>
                    <a:pt x="37516" y="6616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554387" y="223466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2166" y="0"/>
                  </a:moveTo>
                  <a:lnTo>
                    <a:pt x="139" y="11658"/>
                  </a:lnTo>
                  <a:lnTo>
                    <a:pt x="0" y="21234"/>
                  </a:lnTo>
                  <a:lnTo>
                    <a:pt x="11645" y="33274"/>
                  </a:lnTo>
                  <a:lnTo>
                    <a:pt x="21234" y="33413"/>
                  </a:lnTo>
                  <a:lnTo>
                    <a:pt x="27241" y="27597"/>
                  </a:lnTo>
                  <a:lnTo>
                    <a:pt x="33261" y="21767"/>
                  </a:lnTo>
                  <a:lnTo>
                    <a:pt x="33413" y="12179"/>
                  </a:lnTo>
                  <a:lnTo>
                    <a:pt x="21755" y="152"/>
                  </a:lnTo>
                  <a:lnTo>
                    <a:pt x="1216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553637" y="223393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1996" y="0"/>
                  </a:moveTo>
                  <a:lnTo>
                    <a:pt x="13080" y="0"/>
                  </a:lnTo>
                  <a:lnTo>
                    <a:pt x="8686" y="1650"/>
                  </a:lnTo>
                  <a:lnTo>
                    <a:pt x="1777" y="8343"/>
                  </a:lnTo>
                  <a:lnTo>
                    <a:pt x="0" y="12903"/>
                  </a:lnTo>
                  <a:lnTo>
                    <a:pt x="71" y="21996"/>
                  </a:lnTo>
                  <a:lnTo>
                    <a:pt x="1650" y="26200"/>
                  </a:lnTo>
                  <a:lnTo>
                    <a:pt x="8343" y="33108"/>
                  </a:lnTo>
                  <a:lnTo>
                    <a:pt x="12903" y="34899"/>
                  </a:lnTo>
                  <a:lnTo>
                    <a:pt x="21818" y="34886"/>
                  </a:lnTo>
                  <a:lnTo>
                    <a:pt x="26200" y="33248"/>
                  </a:lnTo>
                  <a:lnTo>
                    <a:pt x="29236" y="30314"/>
                  </a:lnTo>
                  <a:lnTo>
                    <a:pt x="14084" y="30314"/>
                  </a:lnTo>
                  <a:lnTo>
                    <a:pt x="10744" y="29019"/>
                  </a:lnTo>
                  <a:lnTo>
                    <a:pt x="5778" y="23888"/>
                  </a:lnTo>
                  <a:lnTo>
                    <a:pt x="4636" y="20815"/>
                  </a:lnTo>
                  <a:lnTo>
                    <a:pt x="4584" y="14071"/>
                  </a:lnTo>
                  <a:lnTo>
                    <a:pt x="5880" y="10744"/>
                  </a:lnTo>
                  <a:lnTo>
                    <a:pt x="10998" y="5778"/>
                  </a:lnTo>
                  <a:lnTo>
                    <a:pt x="14211" y="4584"/>
                  </a:lnTo>
                  <a:lnTo>
                    <a:pt x="29279" y="4584"/>
                  </a:lnTo>
                  <a:lnTo>
                    <a:pt x="26555" y="1777"/>
                  </a:lnTo>
                  <a:lnTo>
                    <a:pt x="21996" y="0"/>
                  </a:lnTo>
                  <a:close/>
                </a:path>
                <a:path w="34925" h="34925">
                  <a:moveTo>
                    <a:pt x="26403" y="26695"/>
                  </a:moveTo>
                  <a:lnTo>
                    <a:pt x="23901" y="29121"/>
                  </a:lnTo>
                  <a:lnTo>
                    <a:pt x="20688" y="30314"/>
                  </a:lnTo>
                  <a:lnTo>
                    <a:pt x="29236" y="30314"/>
                  </a:lnTo>
                  <a:lnTo>
                    <a:pt x="29578" y="29984"/>
                  </a:lnTo>
                  <a:lnTo>
                    <a:pt x="26403" y="26695"/>
                  </a:lnTo>
                  <a:close/>
                </a:path>
                <a:path w="34925" h="34925">
                  <a:moveTo>
                    <a:pt x="29279" y="4584"/>
                  </a:moveTo>
                  <a:lnTo>
                    <a:pt x="20815" y="4584"/>
                  </a:lnTo>
                  <a:lnTo>
                    <a:pt x="24168" y="5880"/>
                  </a:lnTo>
                  <a:lnTo>
                    <a:pt x="26708" y="8496"/>
                  </a:lnTo>
                  <a:lnTo>
                    <a:pt x="29121" y="10998"/>
                  </a:lnTo>
                  <a:lnTo>
                    <a:pt x="30262" y="14071"/>
                  </a:lnTo>
                  <a:lnTo>
                    <a:pt x="30314" y="20815"/>
                  </a:lnTo>
                  <a:lnTo>
                    <a:pt x="29019" y="24168"/>
                  </a:lnTo>
                  <a:lnTo>
                    <a:pt x="26403" y="26695"/>
                  </a:lnTo>
                  <a:lnTo>
                    <a:pt x="29590" y="29984"/>
                  </a:lnTo>
                  <a:lnTo>
                    <a:pt x="33108" y="26568"/>
                  </a:lnTo>
                  <a:lnTo>
                    <a:pt x="34899" y="21996"/>
                  </a:lnTo>
                  <a:lnTo>
                    <a:pt x="34833" y="12903"/>
                  </a:lnTo>
                  <a:lnTo>
                    <a:pt x="33261" y="8686"/>
                  </a:lnTo>
                  <a:lnTo>
                    <a:pt x="29279" y="4584"/>
                  </a:lnTo>
                  <a:close/>
                </a:path>
                <a:path w="34925" h="34925">
                  <a:moveTo>
                    <a:pt x="26695" y="8483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419221" y="2226195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9436" y="0"/>
                  </a:moveTo>
                  <a:lnTo>
                    <a:pt x="114" y="9042"/>
                  </a:lnTo>
                  <a:lnTo>
                    <a:pt x="0" y="16484"/>
                  </a:lnTo>
                  <a:lnTo>
                    <a:pt x="9029" y="25793"/>
                  </a:lnTo>
                  <a:lnTo>
                    <a:pt x="16484" y="25920"/>
                  </a:lnTo>
                  <a:lnTo>
                    <a:pt x="21132" y="21399"/>
                  </a:lnTo>
                  <a:lnTo>
                    <a:pt x="25806" y="16890"/>
                  </a:lnTo>
                  <a:lnTo>
                    <a:pt x="25933" y="9448"/>
                  </a:lnTo>
                  <a:lnTo>
                    <a:pt x="16878" y="114"/>
                  </a:lnTo>
                  <a:lnTo>
                    <a:pt x="943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418141" y="222511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3493" y="23812"/>
                  </a:moveTo>
                  <a:lnTo>
                    <a:pt x="3962" y="23812"/>
                  </a:lnTo>
                  <a:lnTo>
                    <a:pt x="6705" y="26644"/>
                  </a:lnTo>
                  <a:lnTo>
                    <a:pt x="10388" y="28079"/>
                  </a:lnTo>
                  <a:lnTo>
                    <a:pt x="17551" y="28079"/>
                  </a:lnTo>
                  <a:lnTo>
                    <a:pt x="21094" y="26758"/>
                  </a:lnTo>
                  <a:lnTo>
                    <a:pt x="23799" y="24129"/>
                  </a:lnTo>
                  <a:lnTo>
                    <a:pt x="23493" y="23812"/>
                  </a:lnTo>
                  <a:close/>
                </a:path>
                <a:path w="28575" h="28575">
                  <a:moveTo>
                    <a:pt x="24423" y="4572"/>
                  </a:moveTo>
                  <a:lnTo>
                    <a:pt x="16522" y="4572"/>
                  </a:lnTo>
                  <a:lnTo>
                    <a:pt x="18973" y="5524"/>
                  </a:lnTo>
                  <a:lnTo>
                    <a:pt x="22631" y="9296"/>
                  </a:lnTo>
                  <a:lnTo>
                    <a:pt x="23482" y="11556"/>
                  </a:lnTo>
                  <a:lnTo>
                    <a:pt x="23520" y="16522"/>
                  </a:lnTo>
                  <a:lnTo>
                    <a:pt x="22555" y="18973"/>
                  </a:lnTo>
                  <a:lnTo>
                    <a:pt x="20624" y="20840"/>
                  </a:lnTo>
                  <a:lnTo>
                    <a:pt x="23787" y="24117"/>
                  </a:lnTo>
                  <a:lnTo>
                    <a:pt x="26644" y="21374"/>
                  </a:lnTo>
                  <a:lnTo>
                    <a:pt x="28092" y="17703"/>
                  </a:lnTo>
                  <a:lnTo>
                    <a:pt x="28035" y="10375"/>
                  </a:lnTo>
                  <a:lnTo>
                    <a:pt x="26758" y="6984"/>
                  </a:lnTo>
                  <a:lnTo>
                    <a:pt x="24423" y="4572"/>
                  </a:lnTo>
                  <a:close/>
                </a:path>
                <a:path w="28575" h="28575">
                  <a:moveTo>
                    <a:pt x="17703" y="0"/>
                  </a:moveTo>
                  <a:lnTo>
                    <a:pt x="10528" y="0"/>
                  </a:lnTo>
                  <a:lnTo>
                    <a:pt x="6985" y="1320"/>
                  </a:lnTo>
                  <a:lnTo>
                    <a:pt x="1435" y="6705"/>
                  </a:lnTo>
                  <a:lnTo>
                    <a:pt x="0" y="10375"/>
                  </a:lnTo>
                  <a:lnTo>
                    <a:pt x="56" y="17703"/>
                  </a:lnTo>
                  <a:lnTo>
                    <a:pt x="1320" y="21094"/>
                  </a:lnTo>
                  <a:lnTo>
                    <a:pt x="3962" y="23825"/>
                  </a:lnTo>
                  <a:lnTo>
                    <a:pt x="23493" y="23812"/>
                  </a:lnTo>
                  <a:lnTo>
                    <a:pt x="23186" y="23495"/>
                  </a:lnTo>
                  <a:lnTo>
                    <a:pt x="11557" y="23495"/>
                  </a:lnTo>
                  <a:lnTo>
                    <a:pt x="9093" y="22542"/>
                  </a:lnTo>
                  <a:lnTo>
                    <a:pt x="5448" y="18783"/>
                  </a:lnTo>
                  <a:lnTo>
                    <a:pt x="4609" y="16522"/>
                  </a:lnTo>
                  <a:lnTo>
                    <a:pt x="4572" y="11556"/>
                  </a:lnTo>
                  <a:lnTo>
                    <a:pt x="5524" y="9105"/>
                  </a:lnTo>
                  <a:lnTo>
                    <a:pt x="9296" y="5448"/>
                  </a:lnTo>
                  <a:lnTo>
                    <a:pt x="11658" y="4572"/>
                  </a:lnTo>
                  <a:lnTo>
                    <a:pt x="24423" y="4572"/>
                  </a:lnTo>
                  <a:lnTo>
                    <a:pt x="21374" y="1422"/>
                  </a:lnTo>
                  <a:lnTo>
                    <a:pt x="17703" y="0"/>
                  </a:lnTo>
                  <a:close/>
                </a:path>
                <a:path w="28575" h="28575">
                  <a:moveTo>
                    <a:pt x="20624" y="20840"/>
                  </a:moveTo>
                  <a:lnTo>
                    <a:pt x="18783" y="22618"/>
                  </a:lnTo>
                  <a:lnTo>
                    <a:pt x="16421" y="23495"/>
                  </a:lnTo>
                  <a:lnTo>
                    <a:pt x="23186" y="23495"/>
                  </a:lnTo>
                  <a:lnTo>
                    <a:pt x="20624" y="20840"/>
                  </a:lnTo>
                  <a:close/>
                </a:path>
                <a:path w="28575" h="28575">
                  <a:moveTo>
                    <a:pt x="7238" y="20624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419221" y="252844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9436" y="0"/>
                  </a:moveTo>
                  <a:lnTo>
                    <a:pt x="114" y="9055"/>
                  </a:lnTo>
                  <a:lnTo>
                    <a:pt x="0" y="16484"/>
                  </a:lnTo>
                  <a:lnTo>
                    <a:pt x="9029" y="25819"/>
                  </a:lnTo>
                  <a:lnTo>
                    <a:pt x="16484" y="25920"/>
                  </a:lnTo>
                  <a:lnTo>
                    <a:pt x="21132" y="21412"/>
                  </a:lnTo>
                  <a:lnTo>
                    <a:pt x="25806" y="16903"/>
                  </a:lnTo>
                  <a:lnTo>
                    <a:pt x="25933" y="9461"/>
                  </a:lnTo>
                  <a:lnTo>
                    <a:pt x="16878" y="126"/>
                  </a:lnTo>
                  <a:lnTo>
                    <a:pt x="943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418141" y="252736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17703" y="0"/>
                  </a:moveTo>
                  <a:lnTo>
                    <a:pt x="10528" y="0"/>
                  </a:lnTo>
                  <a:lnTo>
                    <a:pt x="6985" y="1333"/>
                  </a:lnTo>
                  <a:lnTo>
                    <a:pt x="1435" y="6730"/>
                  </a:lnTo>
                  <a:lnTo>
                    <a:pt x="0" y="10401"/>
                  </a:lnTo>
                  <a:lnTo>
                    <a:pt x="56" y="17716"/>
                  </a:lnTo>
                  <a:lnTo>
                    <a:pt x="1320" y="21107"/>
                  </a:lnTo>
                  <a:lnTo>
                    <a:pt x="6705" y="26657"/>
                  </a:lnTo>
                  <a:lnTo>
                    <a:pt x="10375" y="28092"/>
                  </a:lnTo>
                  <a:lnTo>
                    <a:pt x="17551" y="28092"/>
                  </a:lnTo>
                  <a:lnTo>
                    <a:pt x="21094" y="26771"/>
                  </a:lnTo>
                  <a:lnTo>
                    <a:pt x="23799" y="24129"/>
                  </a:lnTo>
                  <a:lnTo>
                    <a:pt x="23209" y="23520"/>
                  </a:lnTo>
                  <a:lnTo>
                    <a:pt x="11557" y="23520"/>
                  </a:lnTo>
                  <a:lnTo>
                    <a:pt x="9093" y="22555"/>
                  </a:lnTo>
                  <a:lnTo>
                    <a:pt x="5448" y="18796"/>
                  </a:lnTo>
                  <a:lnTo>
                    <a:pt x="4604" y="16522"/>
                  </a:lnTo>
                  <a:lnTo>
                    <a:pt x="4572" y="11582"/>
                  </a:lnTo>
                  <a:lnTo>
                    <a:pt x="5524" y="9131"/>
                  </a:lnTo>
                  <a:lnTo>
                    <a:pt x="9296" y="5460"/>
                  </a:lnTo>
                  <a:lnTo>
                    <a:pt x="11658" y="4584"/>
                  </a:lnTo>
                  <a:lnTo>
                    <a:pt x="24423" y="4584"/>
                  </a:lnTo>
                  <a:lnTo>
                    <a:pt x="21374" y="1435"/>
                  </a:lnTo>
                  <a:lnTo>
                    <a:pt x="17703" y="0"/>
                  </a:lnTo>
                  <a:close/>
                </a:path>
                <a:path w="28575" h="28575">
                  <a:moveTo>
                    <a:pt x="24423" y="4584"/>
                  </a:moveTo>
                  <a:lnTo>
                    <a:pt x="16522" y="4584"/>
                  </a:lnTo>
                  <a:lnTo>
                    <a:pt x="18973" y="5537"/>
                  </a:lnTo>
                  <a:lnTo>
                    <a:pt x="22631" y="9309"/>
                  </a:lnTo>
                  <a:lnTo>
                    <a:pt x="23486" y="11582"/>
                  </a:lnTo>
                  <a:lnTo>
                    <a:pt x="23520" y="16522"/>
                  </a:lnTo>
                  <a:lnTo>
                    <a:pt x="22555" y="18986"/>
                  </a:lnTo>
                  <a:lnTo>
                    <a:pt x="20624" y="20853"/>
                  </a:lnTo>
                  <a:lnTo>
                    <a:pt x="23799" y="24129"/>
                  </a:lnTo>
                  <a:lnTo>
                    <a:pt x="26644" y="21386"/>
                  </a:lnTo>
                  <a:lnTo>
                    <a:pt x="28092" y="17716"/>
                  </a:lnTo>
                  <a:lnTo>
                    <a:pt x="28044" y="10401"/>
                  </a:lnTo>
                  <a:lnTo>
                    <a:pt x="26758" y="6997"/>
                  </a:lnTo>
                  <a:lnTo>
                    <a:pt x="24423" y="4584"/>
                  </a:lnTo>
                  <a:close/>
                </a:path>
                <a:path w="28575" h="28575">
                  <a:moveTo>
                    <a:pt x="20624" y="20853"/>
                  </a:moveTo>
                  <a:lnTo>
                    <a:pt x="18783" y="22631"/>
                  </a:lnTo>
                  <a:lnTo>
                    <a:pt x="16421" y="23520"/>
                  </a:lnTo>
                  <a:lnTo>
                    <a:pt x="23209" y="23520"/>
                  </a:lnTo>
                  <a:lnTo>
                    <a:pt x="20624" y="208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379457" y="272096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7645" y="0"/>
                  </a:moveTo>
                  <a:lnTo>
                    <a:pt x="114" y="7302"/>
                  </a:lnTo>
                  <a:lnTo>
                    <a:pt x="0" y="13322"/>
                  </a:lnTo>
                  <a:lnTo>
                    <a:pt x="7327" y="20866"/>
                  </a:lnTo>
                  <a:lnTo>
                    <a:pt x="13347" y="20967"/>
                  </a:lnTo>
                  <a:lnTo>
                    <a:pt x="17106" y="17310"/>
                  </a:lnTo>
                  <a:lnTo>
                    <a:pt x="20878" y="13665"/>
                  </a:lnTo>
                  <a:lnTo>
                    <a:pt x="20993" y="7632"/>
                  </a:lnTo>
                  <a:lnTo>
                    <a:pt x="13677" y="88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378161" y="271964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9730" y="20002"/>
                  </a:moveTo>
                  <a:lnTo>
                    <a:pt x="3327" y="20002"/>
                  </a:lnTo>
                  <a:lnTo>
                    <a:pt x="5638" y="22390"/>
                  </a:lnTo>
                  <a:lnTo>
                    <a:pt x="8724" y="23596"/>
                  </a:lnTo>
                  <a:lnTo>
                    <a:pt x="14744" y="23596"/>
                  </a:lnTo>
                  <a:lnTo>
                    <a:pt x="17716" y="22491"/>
                  </a:lnTo>
                  <a:lnTo>
                    <a:pt x="19989" y="20281"/>
                  </a:lnTo>
                  <a:lnTo>
                    <a:pt x="19730" y="20002"/>
                  </a:lnTo>
                  <a:close/>
                </a:path>
                <a:path w="24129" h="24130">
                  <a:moveTo>
                    <a:pt x="21231" y="4584"/>
                  </a:moveTo>
                  <a:lnTo>
                    <a:pt x="13690" y="4584"/>
                  </a:lnTo>
                  <a:lnTo>
                    <a:pt x="15557" y="5308"/>
                  </a:lnTo>
                  <a:lnTo>
                    <a:pt x="18338" y="8178"/>
                  </a:lnTo>
                  <a:lnTo>
                    <a:pt x="18988" y="9918"/>
                  </a:lnTo>
                  <a:lnTo>
                    <a:pt x="19011" y="13690"/>
                  </a:lnTo>
                  <a:lnTo>
                    <a:pt x="18275" y="15570"/>
                  </a:lnTo>
                  <a:lnTo>
                    <a:pt x="16814" y="16992"/>
                  </a:lnTo>
                  <a:lnTo>
                    <a:pt x="19989" y="20269"/>
                  </a:lnTo>
                  <a:lnTo>
                    <a:pt x="22377" y="17970"/>
                  </a:lnTo>
                  <a:lnTo>
                    <a:pt x="23583" y="14871"/>
                  </a:lnTo>
                  <a:lnTo>
                    <a:pt x="23536" y="8724"/>
                  </a:lnTo>
                  <a:lnTo>
                    <a:pt x="22478" y="5867"/>
                  </a:lnTo>
                  <a:lnTo>
                    <a:pt x="21231" y="4584"/>
                  </a:lnTo>
                  <a:close/>
                </a:path>
                <a:path w="24129" h="24130">
                  <a:moveTo>
                    <a:pt x="20008" y="3327"/>
                  </a:moveTo>
                  <a:lnTo>
                    <a:pt x="3593" y="3340"/>
                  </a:lnTo>
                  <a:lnTo>
                    <a:pt x="1206" y="5638"/>
                  </a:lnTo>
                  <a:lnTo>
                    <a:pt x="0" y="8724"/>
                  </a:lnTo>
                  <a:lnTo>
                    <a:pt x="42" y="14871"/>
                  </a:lnTo>
                  <a:lnTo>
                    <a:pt x="1104" y="17729"/>
                  </a:lnTo>
                  <a:lnTo>
                    <a:pt x="3327" y="20015"/>
                  </a:lnTo>
                  <a:lnTo>
                    <a:pt x="19730" y="20002"/>
                  </a:lnTo>
                  <a:lnTo>
                    <a:pt x="18778" y="19024"/>
                  </a:lnTo>
                  <a:lnTo>
                    <a:pt x="9905" y="19024"/>
                  </a:lnTo>
                  <a:lnTo>
                    <a:pt x="8026" y="18288"/>
                  </a:lnTo>
                  <a:lnTo>
                    <a:pt x="5245" y="15417"/>
                  </a:lnTo>
                  <a:lnTo>
                    <a:pt x="4595" y="13690"/>
                  </a:lnTo>
                  <a:lnTo>
                    <a:pt x="4572" y="9918"/>
                  </a:lnTo>
                  <a:lnTo>
                    <a:pt x="5308" y="8039"/>
                  </a:lnTo>
                  <a:lnTo>
                    <a:pt x="8178" y="5245"/>
                  </a:lnTo>
                  <a:lnTo>
                    <a:pt x="9969" y="4584"/>
                  </a:lnTo>
                  <a:lnTo>
                    <a:pt x="21231" y="4584"/>
                  </a:lnTo>
                  <a:lnTo>
                    <a:pt x="20008" y="3327"/>
                  </a:lnTo>
                  <a:close/>
                </a:path>
                <a:path w="24129" h="24130">
                  <a:moveTo>
                    <a:pt x="16802" y="16992"/>
                  </a:moveTo>
                  <a:lnTo>
                    <a:pt x="15405" y="18351"/>
                  </a:lnTo>
                  <a:lnTo>
                    <a:pt x="13614" y="19024"/>
                  </a:lnTo>
                  <a:lnTo>
                    <a:pt x="18778" y="19024"/>
                  </a:lnTo>
                  <a:lnTo>
                    <a:pt x="16802" y="16992"/>
                  </a:lnTo>
                  <a:close/>
                </a:path>
                <a:path w="24129" h="24130">
                  <a:moveTo>
                    <a:pt x="14858" y="0"/>
                  </a:moveTo>
                  <a:lnTo>
                    <a:pt x="8839" y="0"/>
                  </a:lnTo>
                  <a:lnTo>
                    <a:pt x="5867" y="1117"/>
                  </a:lnTo>
                  <a:lnTo>
                    <a:pt x="3581" y="3340"/>
                  </a:lnTo>
                  <a:lnTo>
                    <a:pt x="20008" y="3327"/>
                  </a:lnTo>
                  <a:lnTo>
                    <a:pt x="17945" y="1206"/>
                  </a:lnTo>
                  <a:lnTo>
                    <a:pt x="148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547262" y="272096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7645" y="0"/>
                  </a:moveTo>
                  <a:lnTo>
                    <a:pt x="101" y="7302"/>
                  </a:lnTo>
                  <a:lnTo>
                    <a:pt x="0" y="13322"/>
                  </a:lnTo>
                  <a:lnTo>
                    <a:pt x="7302" y="20866"/>
                  </a:lnTo>
                  <a:lnTo>
                    <a:pt x="13335" y="20967"/>
                  </a:lnTo>
                  <a:lnTo>
                    <a:pt x="17106" y="17310"/>
                  </a:lnTo>
                  <a:lnTo>
                    <a:pt x="20878" y="13665"/>
                  </a:lnTo>
                  <a:lnTo>
                    <a:pt x="20980" y="7632"/>
                  </a:lnTo>
                  <a:lnTo>
                    <a:pt x="13665" y="88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272650" y="2516911"/>
              <a:ext cx="308610" cy="226695"/>
            </a:xfrm>
            <a:custGeom>
              <a:avLst/>
              <a:gdLst/>
              <a:ahLst/>
              <a:cxnLst/>
              <a:rect l="l" t="t" r="r" b="b"/>
              <a:pathLst>
                <a:path w="308610" h="226694">
                  <a:moveTo>
                    <a:pt x="296900" y="217601"/>
                  </a:moveTo>
                  <a:lnTo>
                    <a:pt x="296849" y="211455"/>
                  </a:lnTo>
                  <a:lnTo>
                    <a:pt x="295783" y="208610"/>
                  </a:lnTo>
                  <a:lnTo>
                    <a:pt x="294525" y="207314"/>
                  </a:lnTo>
                  <a:lnTo>
                    <a:pt x="292315" y="205028"/>
                  </a:lnTo>
                  <a:lnTo>
                    <a:pt x="292315" y="216433"/>
                  </a:lnTo>
                  <a:lnTo>
                    <a:pt x="291592" y="218300"/>
                  </a:lnTo>
                  <a:lnTo>
                    <a:pt x="290131" y="219722"/>
                  </a:lnTo>
                  <a:lnTo>
                    <a:pt x="288721" y="221081"/>
                  </a:lnTo>
                  <a:lnTo>
                    <a:pt x="286918" y="221754"/>
                  </a:lnTo>
                  <a:lnTo>
                    <a:pt x="283210" y="221754"/>
                  </a:lnTo>
                  <a:lnTo>
                    <a:pt x="281330" y="221018"/>
                  </a:lnTo>
                  <a:lnTo>
                    <a:pt x="278549" y="218147"/>
                  </a:lnTo>
                  <a:lnTo>
                    <a:pt x="277901" y="216433"/>
                  </a:lnTo>
                  <a:lnTo>
                    <a:pt x="277876" y="212636"/>
                  </a:lnTo>
                  <a:lnTo>
                    <a:pt x="278612" y="210769"/>
                  </a:lnTo>
                  <a:lnTo>
                    <a:pt x="292315" y="216433"/>
                  </a:lnTo>
                  <a:lnTo>
                    <a:pt x="292315" y="205028"/>
                  </a:lnTo>
                  <a:lnTo>
                    <a:pt x="291261" y="203936"/>
                  </a:lnTo>
                  <a:lnTo>
                    <a:pt x="288175" y="202730"/>
                  </a:lnTo>
                  <a:lnTo>
                    <a:pt x="282155" y="202730"/>
                  </a:lnTo>
                  <a:lnTo>
                    <a:pt x="279184" y="203847"/>
                  </a:lnTo>
                  <a:lnTo>
                    <a:pt x="274510" y="208368"/>
                  </a:lnTo>
                  <a:lnTo>
                    <a:pt x="273304" y="211455"/>
                  </a:lnTo>
                  <a:lnTo>
                    <a:pt x="273342" y="217601"/>
                  </a:lnTo>
                  <a:lnTo>
                    <a:pt x="274421" y="220459"/>
                  </a:lnTo>
                  <a:lnTo>
                    <a:pt x="278930" y="225120"/>
                  </a:lnTo>
                  <a:lnTo>
                    <a:pt x="282028" y="226326"/>
                  </a:lnTo>
                  <a:lnTo>
                    <a:pt x="288048" y="226326"/>
                  </a:lnTo>
                  <a:lnTo>
                    <a:pt x="291020" y="225221"/>
                  </a:lnTo>
                  <a:lnTo>
                    <a:pt x="293306" y="222999"/>
                  </a:lnTo>
                  <a:lnTo>
                    <a:pt x="295694" y="220700"/>
                  </a:lnTo>
                  <a:lnTo>
                    <a:pt x="296900" y="217601"/>
                  </a:lnTo>
                  <a:close/>
                </a:path>
                <a:path w="308610" h="226694">
                  <a:moveTo>
                    <a:pt x="308076" y="105664"/>
                  </a:moveTo>
                  <a:lnTo>
                    <a:pt x="302514" y="96151"/>
                  </a:lnTo>
                  <a:lnTo>
                    <a:pt x="302514" y="95478"/>
                  </a:lnTo>
                  <a:lnTo>
                    <a:pt x="302120" y="95478"/>
                  </a:lnTo>
                  <a:lnTo>
                    <a:pt x="301383" y="94221"/>
                  </a:lnTo>
                  <a:lnTo>
                    <a:pt x="301383" y="92938"/>
                  </a:lnTo>
                  <a:lnTo>
                    <a:pt x="300634" y="92938"/>
                  </a:lnTo>
                  <a:lnTo>
                    <a:pt x="299897" y="91681"/>
                  </a:lnTo>
                  <a:lnTo>
                    <a:pt x="299897" y="90398"/>
                  </a:lnTo>
                  <a:lnTo>
                    <a:pt x="299148" y="90398"/>
                  </a:lnTo>
                  <a:lnTo>
                    <a:pt x="298767" y="89738"/>
                  </a:lnTo>
                  <a:lnTo>
                    <a:pt x="298767" y="89128"/>
                  </a:lnTo>
                  <a:lnTo>
                    <a:pt x="298411" y="89128"/>
                  </a:lnTo>
                  <a:lnTo>
                    <a:pt x="295960" y="84924"/>
                  </a:lnTo>
                  <a:lnTo>
                    <a:pt x="294411" y="82270"/>
                  </a:lnTo>
                  <a:lnTo>
                    <a:pt x="293306" y="80378"/>
                  </a:lnTo>
                  <a:lnTo>
                    <a:pt x="46799" y="80378"/>
                  </a:lnTo>
                  <a:lnTo>
                    <a:pt x="45707" y="80378"/>
                  </a:lnTo>
                  <a:lnTo>
                    <a:pt x="44526" y="80264"/>
                  </a:lnTo>
                  <a:lnTo>
                    <a:pt x="40551" y="79502"/>
                  </a:lnTo>
                  <a:lnTo>
                    <a:pt x="40551" y="81508"/>
                  </a:lnTo>
                  <a:lnTo>
                    <a:pt x="36245" y="80048"/>
                  </a:lnTo>
                  <a:lnTo>
                    <a:pt x="30035" y="75780"/>
                  </a:lnTo>
                  <a:lnTo>
                    <a:pt x="25095" y="69443"/>
                  </a:lnTo>
                  <a:lnTo>
                    <a:pt x="23088" y="63296"/>
                  </a:lnTo>
                  <a:lnTo>
                    <a:pt x="24980" y="63296"/>
                  </a:lnTo>
                  <a:lnTo>
                    <a:pt x="24701" y="61341"/>
                  </a:lnTo>
                  <a:lnTo>
                    <a:pt x="24295" y="58724"/>
                  </a:lnTo>
                  <a:lnTo>
                    <a:pt x="24218" y="4572"/>
                  </a:lnTo>
                  <a:lnTo>
                    <a:pt x="24218" y="0"/>
                  </a:lnTo>
                  <a:lnTo>
                    <a:pt x="0" y="0"/>
                  </a:lnTo>
                  <a:lnTo>
                    <a:pt x="0" y="58724"/>
                  </a:lnTo>
                  <a:lnTo>
                    <a:pt x="292" y="60058"/>
                  </a:lnTo>
                  <a:lnTo>
                    <a:pt x="495" y="63296"/>
                  </a:lnTo>
                  <a:lnTo>
                    <a:pt x="3162" y="63296"/>
                  </a:lnTo>
                  <a:lnTo>
                    <a:pt x="6451" y="77076"/>
                  </a:lnTo>
                  <a:lnTo>
                    <a:pt x="14922" y="90119"/>
                  </a:lnTo>
                  <a:lnTo>
                    <a:pt x="27305" y="99212"/>
                  </a:lnTo>
                  <a:lnTo>
                    <a:pt x="40551" y="102781"/>
                  </a:lnTo>
                  <a:lnTo>
                    <a:pt x="40551" y="105486"/>
                  </a:lnTo>
                  <a:lnTo>
                    <a:pt x="43776" y="105752"/>
                  </a:lnTo>
                  <a:lnTo>
                    <a:pt x="45123" y="106045"/>
                  </a:lnTo>
                  <a:lnTo>
                    <a:pt x="46799" y="106057"/>
                  </a:lnTo>
                  <a:lnTo>
                    <a:pt x="308076" y="1056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2" name="object 46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315218" y="2518079"/>
              <a:ext cx="456503" cy="142328"/>
            </a:xfrm>
            <a:prstGeom prst="rect">
              <a:avLst/>
            </a:prstGeom>
          </p:spPr>
        </p:pic>
        <p:pic>
          <p:nvPicPr>
            <p:cNvPr id="463" name="object 46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34435" y="2703830"/>
              <a:ext cx="132727" cy="171450"/>
            </a:xfrm>
            <a:prstGeom prst="rect">
              <a:avLst/>
            </a:prstGeom>
          </p:spPr>
        </p:pic>
        <p:sp>
          <p:nvSpPr>
            <p:cNvPr id="464" name="object 464"/>
            <p:cNvSpPr/>
            <p:nvPr/>
          </p:nvSpPr>
          <p:spPr>
            <a:xfrm>
              <a:off x="3556800" y="2781236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4">
                  <a:moveTo>
                    <a:pt x="20955" y="0"/>
                  </a:moveTo>
                  <a:lnTo>
                    <a:pt x="12799" y="1647"/>
                  </a:lnTo>
                  <a:lnTo>
                    <a:pt x="6138" y="6138"/>
                  </a:lnTo>
                  <a:lnTo>
                    <a:pt x="1647" y="12799"/>
                  </a:lnTo>
                  <a:lnTo>
                    <a:pt x="0" y="20954"/>
                  </a:lnTo>
                  <a:lnTo>
                    <a:pt x="1647" y="29112"/>
                  </a:lnTo>
                  <a:lnTo>
                    <a:pt x="6138" y="35777"/>
                  </a:lnTo>
                  <a:lnTo>
                    <a:pt x="12799" y="40273"/>
                  </a:lnTo>
                  <a:lnTo>
                    <a:pt x="20955" y="41922"/>
                  </a:lnTo>
                  <a:lnTo>
                    <a:pt x="29110" y="40273"/>
                  </a:lnTo>
                  <a:lnTo>
                    <a:pt x="35771" y="35777"/>
                  </a:lnTo>
                  <a:lnTo>
                    <a:pt x="40262" y="29112"/>
                  </a:lnTo>
                  <a:lnTo>
                    <a:pt x="41910" y="20954"/>
                  </a:lnTo>
                  <a:lnTo>
                    <a:pt x="40262" y="12799"/>
                  </a:lnTo>
                  <a:lnTo>
                    <a:pt x="35771" y="6138"/>
                  </a:lnTo>
                  <a:lnTo>
                    <a:pt x="29110" y="1647"/>
                  </a:lnTo>
                  <a:lnTo>
                    <a:pt x="2095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554514" y="2778950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3241" y="0"/>
                  </a:moveTo>
                  <a:lnTo>
                    <a:pt x="14192" y="1827"/>
                  </a:lnTo>
                  <a:lnTo>
                    <a:pt x="6805" y="6810"/>
                  </a:lnTo>
                  <a:lnTo>
                    <a:pt x="1825" y="14198"/>
                  </a:lnTo>
                  <a:lnTo>
                    <a:pt x="0" y="23240"/>
                  </a:lnTo>
                  <a:lnTo>
                    <a:pt x="1825" y="32289"/>
                  </a:lnTo>
                  <a:lnTo>
                    <a:pt x="6805" y="39677"/>
                  </a:lnTo>
                  <a:lnTo>
                    <a:pt x="14192" y="44661"/>
                  </a:lnTo>
                  <a:lnTo>
                    <a:pt x="23241" y="46494"/>
                  </a:lnTo>
                  <a:lnTo>
                    <a:pt x="32283" y="44661"/>
                  </a:lnTo>
                  <a:lnTo>
                    <a:pt x="36343" y="41922"/>
                  </a:lnTo>
                  <a:lnTo>
                    <a:pt x="23241" y="41922"/>
                  </a:lnTo>
                  <a:lnTo>
                    <a:pt x="15976" y="40443"/>
                  </a:lnTo>
                  <a:lnTo>
                    <a:pt x="10048" y="36439"/>
                  </a:lnTo>
                  <a:lnTo>
                    <a:pt x="6049" y="30506"/>
                  </a:lnTo>
                  <a:lnTo>
                    <a:pt x="4572" y="23240"/>
                  </a:lnTo>
                  <a:lnTo>
                    <a:pt x="6049" y="15975"/>
                  </a:lnTo>
                  <a:lnTo>
                    <a:pt x="10048" y="10044"/>
                  </a:lnTo>
                  <a:lnTo>
                    <a:pt x="15976" y="6044"/>
                  </a:lnTo>
                  <a:lnTo>
                    <a:pt x="23241" y="4571"/>
                  </a:lnTo>
                  <a:lnTo>
                    <a:pt x="36357" y="4571"/>
                  </a:lnTo>
                  <a:lnTo>
                    <a:pt x="32283" y="1825"/>
                  </a:lnTo>
                  <a:lnTo>
                    <a:pt x="23241" y="0"/>
                  </a:lnTo>
                  <a:close/>
                </a:path>
                <a:path w="46989" h="46989">
                  <a:moveTo>
                    <a:pt x="36357" y="4571"/>
                  </a:moveTo>
                  <a:lnTo>
                    <a:pt x="23241" y="4571"/>
                  </a:lnTo>
                  <a:lnTo>
                    <a:pt x="30501" y="6045"/>
                  </a:lnTo>
                  <a:lnTo>
                    <a:pt x="36433" y="10048"/>
                  </a:lnTo>
                  <a:lnTo>
                    <a:pt x="40436" y="15980"/>
                  </a:lnTo>
                  <a:lnTo>
                    <a:pt x="41910" y="23240"/>
                  </a:lnTo>
                  <a:lnTo>
                    <a:pt x="40436" y="30506"/>
                  </a:lnTo>
                  <a:lnTo>
                    <a:pt x="36433" y="36439"/>
                  </a:lnTo>
                  <a:lnTo>
                    <a:pt x="30501" y="40443"/>
                  </a:lnTo>
                  <a:lnTo>
                    <a:pt x="23241" y="41922"/>
                  </a:lnTo>
                  <a:lnTo>
                    <a:pt x="36343" y="41922"/>
                  </a:lnTo>
                  <a:lnTo>
                    <a:pt x="39671" y="39677"/>
                  </a:lnTo>
                  <a:lnTo>
                    <a:pt x="44654" y="32289"/>
                  </a:lnTo>
                  <a:lnTo>
                    <a:pt x="46482" y="23240"/>
                  </a:lnTo>
                  <a:lnTo>
                    <a:pt x="44654" y="14192"/>
                  </a:lnTo>
                  <a:lnTo>
                    <a:pt x="39671" y="6805"/>
                  </a:lnTo>
                  <a:lnTo>
                    <a:pt x="36357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556800" y="284346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20955" y="0"/>
                  </a:moveTo>
                  <a:lnTo>
                    <a:pt x="12799" y="1645"/>
                  </a:lnTo>
                  <a:lnTo>
                    <a:pt x="6138" y="6135"/>
                  </a:lnTo>
                  <a:lnTo>
                    <a:pt x="1647" y="12799"/>
                  </a:lnTo>
                  <a:lnTo>
                    <a:pt x="0" y="20967"/>
                  </a:lnTo>
                  <a:lnTo>
                    <a:pt x="1647" y="29120"/>
                  </a:lnTo>
                  <a:lnTo>
                    <a:pt x="6138" y="35777"/>
                  </a:lnTo>
                  <a:lnTo>
                    <a:pt x="12799" y="40264"/>
                  </a:lnTo>
                  <a:lnTo>
                    <a:pt x="20955" y="41910"/>
                  </a:lnTo>
                  <a:lnTo>
                    <a:pt x="29110" y="40264"/>
                  </a:lnTo>
                  <a:lnTo>
                    <a:pt x="35771" y="35777"/>
                  </a:lnTo>
                  <a:lnTo>
                    <a:pt x="40262" y="29120"/>
                  </a:lnTo>
                  <a:lnTo>
                    <a:pt x="41910" y="20967"/>
                  </a:lnTo>
                  <a:lnTo>
                    <a:pt x="40262" y="12799"/>
                  </a:lnTo>
                  <a:lnTo>
                    <a:pt x="35771" y="6135"/>
                  </a:lnTo>
                  <a:lnTo>
                    <a:pt x="29110" y="1645"/>
                  </a:lnTo>
                  <a:lnTo>
                    <a:pt x="2095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554514" y="2841180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3241" y="0"/>
                  </a:moveTo>
                  <a:lnTo>
                    <a:pt x="14192" y="1826"/>
                  </a:lnTo>
                  <a:lnTo>
                    <a:pt x="6805" y="6807"/>
                  </a:lnTo>
                  <a:lnTo>
                    <a:pt x="1825" y="14198"/>
                  </a:lnTo>
                  <a:lnTo>
                    <a:pt x="0" y="23253"/>
                  </a:lnTo>
                  <a:lnTo>
                    <a:pt x="1825" y="32294"/>
                  </a:lnTo>
                  <a:lnTo>
                    <a:pt x="6805" y="39677"/>
                  </a:lnTo>
                  <a:lnTo>
                    <a:pt x="14192" y="44656"/>
                  </a:lnTo>
                  <a:lnTo>
                    <a:pt x="23241" y="46481"/>
                  </a:lnTo>
                  <a:lnTo>
                    <a:pt x="32283" y="44656"/>
                  </a:lnTo>
                  <a:lnTo>
                    <a:pt x="36359" y="41909"/>
                  </a:lnTo>
                  <a:lnTo>
                    <a:pt x="23241" y="41909"/>
                  </a:lnTo>
                  <a:lnTo>
                    <a:pt x="15976" y="40432"/>
                  </a:lnTo>
                  <a:lnTo>
                    <a:pt x="10048" y="36434"/>
                  </a:lnTo>
                  <a:lnTo>
                    <a:pt x="6049" y="30510"/>
                  </a:lnTo>
                  <a:lnTo>
                    <a:pt x="4572" y="23253"/>
                  </a:lnTo>
                  <a:lnTo>
                    <a:pt x="6049" y="15982"/>
                  </a:lnTo>
                  <a:lnTo>
                    <a:pt x="10048" y="10050"/>
                  </a:lnTo>
                  <a:lnTo>
                    <a:pt x="15976" y="6049"/>
                  </a:lnTo>
                  <a:lnTo>
                    <a:pt x="23241" y="4572"/>
                  </a:lnTo>
                  <a:lnTo>
                    <a:pt x="36356" y="4572"/>
                  </a:lnTo>
                  <a:lnTo>
                    <a:pt x="32283" y="1826"/>
                  </a:lnTo>
                  <a:lnTo>
                    <a:pt x="23241" y="0"/>
                  </a:lnTo>
                  <a:close/>
                </a:path>
                <a:path w="46989" h="46989">
                  <a:moveTo>
                    <a:pt x="36356" y="4572"/>
                  </a:moveTo>
                  <a:lnTo>
                    <a:pt x="23241" y="4572"/>
                  </a:lnTo>
                  <a:lnTo>
                    <a:pt x="30501" y="6049"/>
                  </a:lnTo>
                  <a:lnTo>
                    <a:pt x="36433" y="10050"/>
                  </a:lnTo>
                  <a:lnTo>
                    <a:pt x="40436" y="15982"/>
                  </a:lnTo>
                  <a:lnTo>
                    <a:pt x="41910" y="23253"/>
                  </a:lnTo>
                  <a:lnTo>
                    <a:pt x="40436" y="30510"/>
                  </a:lnTo>
                  <a:lnTo>
                    <a:pt x="36433" y="36434"/>
                  </a:lnTo>
                  <a:lnTo>
                    <a:pt x="30501" y="40432"/>
                  </a:lnTo>
                  <a:lnTo>
                    <a:pt x="23241" y="41909"/>
                  </a:lnTo>
                  <a:lnTo>
                    <a:pt x="36359" y="41909"/>
                  </a:lnTo>
                  <a:lnTo>
                    <a:pt x="39671" y="39677"/>
                  </a:lnTo>
                  <a:lnTo>
                    <a:pt x="44654" y="32294"/>
                  </a:lnTo>
                  <a:lnTo>
                    <a:pt x="46482" y="23253"/>
                  </a:lnTo>
                  <a:lnTo>
                    <a:pt x="44654" y="14198"/>
                  </a:lnTo>
                  <a:lnTo>
                    <a:pt x="39671" y="6807"/>
                  </a:lnTo>
                  <a:lnTo>
                    <a:pt x="36356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379952" y="2904794"/>
              <a:ext cx="15875" cy="43815"/>
            </a:xfrm>
            <a:custGeom>
              <a:avLst/>
              <a:gdLst/>
              <a:ahLst/>
              <a:cxnLst/>
              <a:rect l="l" t="t" r="r" b="b"/>
              <a:pathLst>
                <a:path w="15875" h="43814">
                  <a:moveTo>
                    <a:pt x="15557" y="0"/>
                  </a:moveTo>
                  <a:lnTo>
                    <a:pt x="0" y="0"/>
                  </a:lnTo>
                  <a:lnTo>
                    <a:pt x="0" y="43345"/>
                  </a:lnTo>
                  <a:lnTo>
                    <a:pt x="15557" y="43345"/>
                  </a:lnTo>
                  <a:lnTo>
                    <a:pt x="1555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377666" y="2902508"/>
              <a:ext cx="20320" cy="48260"/>
            </a:xfrm>
            <a:custGeom>
              <a:avLst/>
              <a:gdLst/>
              <a:ahLst/>
              <a:cxnLst/>
              <a:rect l="l" t="t" r="r" b="b"/>
              <a:pathLst>
                <a:path w="20320" h="48260">
                  <a:moveTo>
                    <a:pt x="20129" y="0"/>
                  </a:moveTo>
                  <a:lnTo>
                    <a:pt x="0" y="0"/>
                  </a:lnTo>
                  <a:lnTo>
                    <a:pt x="0" y="47917"/>
                  </a:lnTo>
                  <a:lnTo>
                    <a:pt x="20129" y="47917"/>
                  </a:lnTo>
                  <a:lnTo>
                    <a:pt x="20129" y="45631"/>
                  </a:lnTo>
                  <a:lnTo>
                    <a:pt x="15557" y="45631"/>
                  </a:lnTo>
                  <a:lnTo>
                    <a:pt x="15557" y="43345"/>
                  </a:lnTo>
                  <a:lnTo>
                    <a:pt x="4584" y="43345"/>
                  </a:lnTo>
                  <a:lnTo>
                    <a:pt x="4584" y="4572"/>
                  </a:lnTo>
                  <a:lnTo>
                    <a:pt x="20129" y="4572"/>
                  </a:lnTo>
                  <a:lnTo>
                    <a:pt x="20129" y="0"/>
                  </a:lnTo>
                  <a:close/>
                </a:path>
                <a:path w="20320" h="48260">
                  <a:moveTo>
                    <a:pt x="20129" y="4572"/>
                  </a:moveTo>
                  <a:lnTo>
                    <a:pt x="15557" y="4572"/>
                  </a:lnTo>
                  <a:lnTo>
                    <a:pt x="15557" y="45631"/>
                  </a:lnTo>
                  <a:lnTo>
                    <a:pt x="17843" y="45631"/>
                  </a:lnTo>
                  <a:lnTo>
                    <a:pt x="17843" y="43345"/>
                  </a:lnTo>
                  <a:lnTo>
                    <a:pt x="20129" y="43345"/>
                  </a:lnTo>
                  <a:lnTo>
                    <a:pt x="20129" y="4572"/>
                  </a:lnTo>
                  <a:close/>
                </a:path>
                <a:path w="20320" h="48260">
                  <a:moveTo>
                    <a:pt x="20129" y="43345"/>
                  </a:moveTo>
                  <a:lnTo>
                    <a:pt x="17843" y="43345"/>
                  </a:lnTo>
                  <a:lnTo>
                    <a:pt x="17843" y="45631"/>
                  </a:lnTo>
                  <a:lnTo>
                    <a:pt x="20129" y="45631"/>
                  </a:lnTo>
                  <a:lnTo>
                    <a:pt x="20129" y="433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551085" y="2967037"/>
              <a:ext cx="17780" cy="43815"/>
            </a:xfrm>
            <a:custGeom>
              <a:avLst/>
              <a:gdLst/>
              <a:ahLst/>
              <a:cxnLst/>
              <a:rect l="l" t="t" r="r" b="b"/>
              <a:pathLst>
                <a:path w="17779" h="43814">
                  <a:moveTo>
                    <a:pt x="17779" y="0"/>
                  </a:moveTo>
                  <a:lnTo>
                    <a:pt x="0" y="0"/>
                  </a:lnTo>
                  <a:lnTo>
                    <a:pt x="0" y="43345"/>
                  </a:lnTo>
                  <a:lnTo>
                    <a:pt x="17779" y="43345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548799" y="2964751"/>
              <a:ext cx="22860" cy="48260"/>
            </a:xfrm>
            <a:custGeom>
              <a:avLst/>
              <a:gdLst/>
              <a:ahLst/>
              <a:cxnLst/>
              <a:rect l="l" t="t" r="r" b="b"/>
              <a:pathLst>
                <a:path w="22860" h="48260">
                  <a:moveTo>
                    <a:pt x="22351" y="0"/>
                  </a:moveTo>
                  <a:lnTo>
                    <a:pt x="0" y="0"/>
                  </a:lnTo>
                  <a:lnTo>
                    <a:pt x="0" y="47917"/>
                  </a:lnTo>
                  <a:lnTo>
                    <a:pt x="22351" y="47917"/>
                  </a:lnTo>
                  <a:lnTo>
                    <a:pt x="22351" y="45631"/>
                  </a:lnTo>
                  <a:lnTo>
                    <a:pt x="17780" y="45631"/>
                  </a:lnTo>
                  <a:lnTo>
                    <a:pt x="17780" y="43345"/>
                  </a:lnTo>
                  <a:lnTo>
                    <a:pt x="4572" y="43345"/>
                  </a:lnTo>
                  <a:lnTo>
                    <a:pt x="4572" y="4571"/>
                  </a:lnTo>
                  <a:lnTo>
                    <a:pt x="22351" y="4571"/>
                  </a:lnTo>
                  <a:lnTo>
                    <a:pt x="22351" y="0"/>
                  </a:lnTo>
                  <a:close/>
                </a:path>
                <a:path w="22860" h="48260">
                  <a:moveTo>
                    <a:pt x="22351" y="4571"/>
                  </a:moveTo>
                  <a:lnTo>
                    <a:pt x="17780" y="4571"/>
                  </a:lnTo>
                  <a:lnTo>
                    <a:pt x="17780" y="45631"/>
                  </a:lnTo>
                  <a:lnTo>
                    <a:pt x="20065" y="45631"/>
                  </a:lnTo>
                  <a:lnTo>
                    <a:pt x="20065" y="43345"/>
                  </a:lnTo>
                  <a:lnTo>
                    <a:pt x="22351" y="43345"/>
                  </a:lnTo>
                  <a:lnTo>
                    <a:pt x="22351" y="4571"/>
                  </a:lnTo>
                  <a:close/>
                </a:path>
                <a:path w="22860" h="48260">
                  <a:moveTo>
                    <a:pt x="22351" y="43345"/>
                  </a:moveTo>
                  <a:lnTo>
                    <a:pt x="20065" y="43345"/>
                  </a:lnTo>
                  <a:lnTo>
                    <a:pt x="20065" y="45631"/>
                  </a:lnTo>
                  <a:lnTo>
                    <a:pt x="22351" y="45631"/>
                  </a:lnTo>
                  <a:lnTo>
                    <a:pt x="22351" y="433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824033" y="2908134"/>
              <a:ext cx="5715" cy="118110"/>
            </a:xfrm>
            <a:custGeom>
              <a:avLst/>
              <a:gdLst/>
              <a:ahLst/>
              <a:cxnLst/>
              <a:rect l="l" t="t" r="r" b="b"/>
              <a:pathLst>
                <a:path w="5714" h="118110">
                  <a:moveTo>
                    <a:pt x="5575" y="0"/>
                  </a:moveTo>
                  <a:lnTo>
                    <a:pt x="0" y="0"/>
                  </a:lnTo>
                  <a:lnTo>
                    <a:pt x="0" y="117500"/>
                  </a:lnTo>
                  <a:lnTo>
                    <a:pt x="5575" y="117500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821735" y="2905759"/>
              <a:ext cx="10160" cy="121920"/>
            </a:xfrm>
            <a:custGeom>
              <a:avLst/>
              <a:gdLst/>
              <a:ahLst/>
              <a:cxnLst/>
              <a:rect l="l" t="t" r="r" b="b"/>
              <a:pathLst>
                <a:path w="10160" h="121919">
                  <a:moveTo>
                    <a:pt x="10160" y="0"/>
                  </a:moveTo>
                  <a:lnTo>
                    <a:pt x="5588" y="0"/>
                  </a:lnTo>
                  <a:lnTo>
                    <a:pt x="5588" y="5080"/>
                  </a:lnTo>
                  <a:lnTo>
                    <a:pt x="5588" y="118110"/>
                  </a:lnTo>
                  <a:lnTo>
                    <a:pt x="4572" y="118110"/>
                  </a:lnTo>
                  <a:lnTo>
                    <a:pt x="4572" y="5080"/>
                  </a:lnTo>
                  <a:lnTo>
                    <a:pt x="5588" y="5080"/>
                  </a:lnTo>
                  <a:lnTo>
                    <a:pt x="5588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18110"/>
                  </a:lnTo>
                  <a:lnTo>
                    <a:pt x="0" y="119380"/>
                  </a:lnTo>
                  <a:lnTo>
                    <a:pt x="0" y="121920"/>
                  </a:lnTo>
                  <a:lnTo>
                    <a:pt x="10160" y="121920"/>
                  </a:lnTo>
                  <a:lnTo>
                    <a:pt x="10160" y="508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822115" y="3023222"/>
              <a:ext cx="8255" cy="13335"/>
            </a:xfrm>
            <a:custGeom>
              <a:avLst/>
              <a:gdLst/>
              <a:ahLst/>
              <a:cxnLst/>
              <a:rect l="l" t="t" r="r" b="b"/>
              <a:pathLst>
                <a:path w="8254" h="13335">
                  <a:moveTo>
                    <a:pt x="2882" y="0"/>
                  </a:moveTo>
                  <a:lnTo>
                    <a:pt x="0" y="8445"/>
                  </a:lnTo>
                  <a:lnTo>
                    <a:pt x="3987" y="13284"/>
                  </a:lnTo>
                  <a:lnTo>
                    <a:pt x="7899" y="2705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819537" y="3019933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89">
                  <a:moveTo>
                    <a:pt x="3302" y="2552"/>
                  </a:moveTo>
                  <a:lnTo>
                    <a:pt x="0" y="12204"/>
                  </a:lnTo>
                  <a:lnTo>
                    <a:pt x="7340" y="21094"/>
                  </a:lnTo>
                  <a:lnTo>
                    <a:pt x="10679" y="12052"/>
                  </a:lnTo>
                  <a:lnTo>
                    <a:pt x="5803" y="12052"/>
                  </a:lnTo>
                  <a:lnTo>
                    <a:pt x="5156" y="11264"/>
                  </a:lnTo>
                  <a:lnTo>
                    <a:pt x="6757" y="6593"/>
                  </a:lnTo>
                  <a:lnTo>
                    <a:pt x="4381" y="5308"/>
                  </a:lnTo>
                  <a:lnTo>
                    <a:pt x="5461" y="3289"/>
                  </a:lnTo>
                  <a:lnTo>
                    <a:pt x="3302" y="2552"/>
                  </a:lnTo>
                  <a:close/>
                </a:path>
                <a:path w="13335" h="21589">
                  <a:moveTo>
                    <a:pt x="4178" y="0"/>
                  </a:moveTo>
                  <a:lnTo>
                    <a:pt x="3302" y="2552"/>
                  </a:lnTo>
                  <a:lnTo>
                    <a:pt x="7632" y="4038"/>
                  </a:lnTo>
                  <a:lnTo>
                    <a:pt x="6757" y="6593"/>
                  </a:lnTo>
                  <a:lnTo>
                    <a:pt x="7645" y="7073"/>
                  </a:lnTo>
                  <a:lnTo>
                    <a:pt x="5803" y="12052"/>
                  </a:lnTo>
                  <a:lnTo>
                    <a:pt x="10679" y="12052"/>
                  </a:lnTo>
                  <a:lnTo>
                    <a:pt x="13309" y="4927"/>
                  </a:lnTo>
                  <a:lnTo>
                    <a:pt x="4178" y="0"/>
                  </a:lnTo>
                  <a:close/>
                </a:path>
                <a:path w="13335" h="21589">
                  <a:moveTo>
                    <a:pt x="5461" y="3289"/>
                  </a:moveTo>
                  <a:lnTo>
                    <a:pt x="4381" y="5308"/>
                  </a:lnTo>
                  <a:lnTo>
                    <a:pt x="6757" y="6593"/>
                  </a:lnTo>
                  <a:lnTo>
                    <a:pt x="7632" y="4038"/>
                  </a:lnTo>
                  <a:lnTo>
                    <a:pt x="5461" y="32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806799" y="3032277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4">
                  <a:moveTo>
                    <a:pt x="15316" y="0"/>
                  </a:moveTo>
                  <a:lnTo>
                    <a:pt x="0" y="16827"/>
                  </a:lnTo>
                  <a:lnTo>
                    <a:pt x="7823" y="16827"/>
                  </a:lnTo>
                  <a:lnTo>
                    <a:pt x="19303" y="4229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801618" y="3028924"/>
              <a:ext cx="27940" cy="22860"/>
            </a:xfrm>
            <a:custGeom>
              <a:avLst/>
              <a:gdLst/>
              <a:ahLst/>
              <a:cxnLst/>
              <a:rect l="l" t="t" r="r" b="b"/>
              <a:pathLst>
                <a:path w="27939" h="22860">
                  <a:moveTo>
                    <a:pt x="20459" y="0"/>
                  </a:moveTo>
                  <a:lnTo>
                    <a:pt x="0" y="22466"/>
                  </a:lnTo>
                  <a:lnTo>
                    <a:pt x="14008" y="22466"/>
                  </a:lnTo>
                  <a:lnTo>
                    <a:pt x="18178" y="17894"/>
                  </a:lnTo>
                  <a:lnTo>
                    <a:pt x="10350" y="17894"/>
                  </a:lnTo>
                  <a:lnTo>
                    <a:pt x="20523" y="6718"/>
                  </a:lnTo>
                  <a:lnTo>
                    <a:pt x="22183" y="6718"/>
                  </a:lnTo>
                  <a:lnTo>
                    <a:pt x="22796" y="6045"/>
                  </a:lnTo>
                  <a:lnTo>
                    <a:pt x="26122" y="6045"/>
                  </a:lnTo>
                  <a:lnTo>
                    <a:pt x="20459" y="0"/>
                  </a:lnTo>
                  <a:close/>
                </a:path>
                <a:path w="27939" h="22860">
                  <a:moveTo>
                    <a:pt x="21367" y="7613"/>
                  </a:moveTo>
                  <a:lnTo>
                    <a:pt x="12001" y="17894"/>
                  </a:lnTo>
                  <a:lnTo>
                    <a:pt x="18178" y="17894"/>
                  </a:lnTo>
                  <a:lnTo>
                    <a:pt x="26149" y="9156"/>
                  </a:lnTo>
                  <a:lnTo>
                    <a:pt x="22821" y="9156"/>
                  </a:lnTo>
                  <a:lnTo>
                    <a:pt x="21367" y="7613"/>
                  </a:lnTo>
                  <a:close/>
                </a:path>
                <a:path w="27939" h="22860">
                  <a:moveTo>
                    <a:pt x="22796" y="6045"/>
                  </a:moveTo>
                  <a:lnTo>
                    <a:pt x="21367" y="7613"/>
                  </a:lnTo>
                  <a:lnTo>
                    <a:pt x="22821" y="9156"/>
                  </a:lnTo>
                  <a:lnTo>
                    <a:pt x="24451" y="7613"/>
                  </a:lnTo>
                  <a:lnTo>
                    <a:pt x="22796" y="6045"/>
                  </a:lnTo>
                  <a:close/>
                </a:path>
                <a:path w="27939" h="22860">
                  <a:moveTo>
                    <a:pt x="26149" y="6019"/>
                  </a:moveTo>
                  <a:lnTo>
                    <a:pt x="22821" y="9156"/>
                  </a:lnTo>
                  <a:lnTo>
                    <a:pt x="26149" y="9156"/>
                  </a:lnTo>
                  <a:lnTo>
                    <a:pt x="27609" y="7556"/>
                  </a:lnTo>
                  <a:lnTo>
                    <a:pt x="26149" y="6019"/>
                  </a:lnTo>
                  <a:close/>
                </a:path>
                <a:path w="27939" h="22860">
                  <a:moveTo>
                    <a:pt x="22183" y="6718"/>
                  </a:moveTo>
                  <a:lnTo>
                    <a:pt x="20523" y="6718"/>
                  </a:lnTo>
                  <a:lnTo>
                    <a:pt x="21367" y="7613"/>
                  </a:lnTo>
                  <a:lnTo>
                    <a:pt x="22183" y="6718"/>
                  </a:lnTo>
                  <a:close/>
                </a:path>
                <a:path w="27939" h="22860">
                  <a:moveTo>
                    <a:pt x="26122" y="6045"/>
                  </a:moveTo>
                  <a:lnTo>
                    <a:pt x="22796" y="6045"/>
                  </a:lnTo>
                  <a:lnTo>
                    <a:pt x="24485" y="7581"/>
                  </a:lnTo>
                  <a:lnTo>
                    <a:pt x="26122" y="60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824033" y="3486721"/>
              <a:ext cx="5715" cy="118110"/>
            </a:xfrm>
            <a:custGeom>
              <a:avLst/>
              <a:gdLst/>
              <a:ahLst/>
              <a:cxnLst/>
              <a:rect l="l" t="t" r="r" b="b"/>
              <a:pathLst>
                <a:path w="5714" h="118110">
                  <a:moveTo>
                    <a:pt x="5575" y="0"/>
                  </a:moveTo>
                  <a:lnTo>
                    <a:pt x="0" y="0"/>
                  </a:lnTo>
                  <a:lnTo>
                    <a:pt x="0" y="117500"/>
                  </a:lnTo>
                  <a:lnTo>
                    <a:pt x="5575" y="117500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3821735" y="3484879"/>
              <a:ext cx="10160" cy="121920"/>
            </a:xfrm>
            <a:custGeom>
              <a:avLst/>
              <a:gdLst/>
              <a:ahLst/>
              <a:cxnLst/>
              <a:rect l="l" t="t" r="r" b="b"/>
              <a:pathLst>
                <a:path w="10160" h="121920">
                  <a:moveTo>
                    <a:pt x="10160" y="0"/>
                  </a:moveTo>
                  <a:lnTo>
                    <a:pt x="5588" y="0"/>
                  </a:lnTo>
                  <a:lnTo>
                    <a:pt x="5588" y="3810"/>
                  </a:lnTo>
                  <a:lnTo>
                    <a:pt x="5588" y="116840"/>
                  </a:lnTo>
                  <a:lnTo>
                    <a:pt x="4572" y="116840"/>
                  </a:lnTo>
                  <a:lnTo>
                    <a:pt x="4572" y="3810"/>
                  </a:lnTo>
                  <a:lnTo>
                    <a:pt x="5588" y="3810"/>
                  </a:lnTo>
                  <a:lnTo>
                    <a:pt x="5588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16840"/>
                  </a:lnTo>
                  <a:lnTo>
                    <a:pt x="0" y="119380"/>
                  </a:lnTo>
                  <a:lnTo>
                    <a:pt x="0" y="121920"/>
                  </a:lnTo>
                  <a:lnTo>
                    <a:pt x="10160" y="121920"/>
                  </a:lnTo>
                  <a:lnTo>
                    <a:pt x="10160" y="119380"/>
                  </a:lnTo>
                  <a:lnTo>
                    <a:pt x="7874" y="119380"/>
                  </a:lnTo>
                  <a:lnTo>
                    <a:pt x="10160" y="119341"/>
                  </a:lnTo>
                  <a:lnTo>
                    <a:pt x="10160" y="117055"/>
                  </a:lnTo>
                  <a:lnTo>
                    <a:pt x="7874" y="117055"/>
                  </a:lnTo>
                  <a:lnTo>
                    <a:pt x="7874" y="116840"/>
                  </a:lnTo>
                  <a:lnTo>
                    <a:pt x="10160" y="116840"/>
                  </a:lnTo>
                  <a:lnTo>
                    <a:pt x="10160" y="381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822115" y="3601809"/>
              <a:ext cx="8255" cy="13335"/>
            </a:xfrm>
            <a:custGeom>
              <a:avLst/>
              <a:gdLst/>
              <a:ahLst/>
              <a:cxnLst/>
              <a:rect l="l" t="t" r="r" b="b"/>
              <a:pathLst>
                <a:path w="8254" h="13335">
                  <a:moveTo>
                    <a:pt x="2882" y="0"/>
                  </a:moveTo>
                  <a:lnTo>
                    <a:pt x="0" y="8470"/>
                  </a:lnTo>
                  <a:lnTo>
                    <a:pt x="3987" y="13284"/>
                  </a:lnTo>
                  <a:lnTo>
                    <a:pt x="7899" y="2705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819537" y="3598519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89">
                  <a:moveTo>
                    <a:pt x="3302" y="2552"/>
                  </a:moveTo>
                  <a:lnTo>
                    <a:pt x="0" y="12230"/>
                  </a:lnTo>
                  <a:lnTo>
                    <a:pt x="7340" y="21081"/>
                  </a:lnTo>
                  <a:lnTo>
                    <a:pt x="10672" y="12064"/>
                  </a:lnTo>
                  <a:lnTo>
                    <a:pt x="5803" y="12064"/>
                  </a:lnTo>
                  <a:lnTo>
                    <a:pt x="5156" y="11290"/>
                  </a:lnTo>
                  <a:lnTo>
                    <a:pt x="6761" y="6582"/>
                  </a:lnTo>
                  <a:lnTo>
                    <a:pt x="4381" y="5295"/>
                  </a:lnTo>
                  <a:lnTo>
                    <a:pt x="5461" y="3289"/>
                  </a:lnTo>
                  <a:lnTo>
                    <a:pt x="3302" y="2552"/>
                  </a:lnTo>
                  <a:close/>
                </a:path>
                <a:path w="13335" h="21589">
                  <a:moveTo>
                    <a:pt x="4178" y="0"/>
                  </a:moveTo>
                  <a:lnTo>
                    <a:pt x="3302" y="2552"/>
                  </a:lnTo>
                  <a:lnTo>
                    <a:pt x="7632" y="4025"/>
                  </a:lnTo>
                  <a:lnTo>
                    <a:pt x="6761" y="6582"/>
                  </a:lnTo>
                  <a:lnTo>
                    <a:pt x="7645" y="7061"/>
                  </a:lnTo>
                  <a:lnTo>
                    <a:pt x="5803" y="12064"/>
                  </a:lnTo>
                  <a:lnTo>
                    <a:pt x="10672" y="12064"/>
                  </a:lnTo>
                  <a:lnTo>
                    <a:pt x="13309" y="4927"/>
                  </a:lnTo>
                  <a:lnTo>
                    <a:pt x="4178" y="0"/>
                  </a:lnTo>
                  <a:close/>
                </a:path>
                <a:path w="13335" h="21589">
                  <a:moveTo>
                    <a:pt x="5461" y="3289"/>
                  </a:moveTo>
                  <a:lnTo>
                    <a:pt x="4381" y="5295"/>
                  </a:lnTo>
                  <a:lnTo>
                    <a:pt x="6761" y="6582"/>
                  </a:lnTo>
                  <a:lnTo>
                    <a:pt x="7632" y="4025"/>
                  </a:lnTo>
                  <a:lnTo>
                    <a:pt x="5461" y="32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806799" y="3610889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5316" y="0"/>
                  </a:moveTo>
                  <a:lnTo>
                    <a:pt x="0" y="16802"/>
                  </a:lnTo>
                  <a:lnTo>
                    <a:pt x="7823" y="16802"/>
                  </a:lnTo>
                  <a:lnTo>
                    <a:pt x="19303" y="4203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801618" y="3607536"/>
              <a:ext cx="27940" cy="22860"/>
            </a:xfrm>
            <a:custGeom>
              <a:avLst/>
              <a:gdLst/>
              <a:ahLst/>
              <a:cxnLst/>
              <a:rect l="l" t="t" r="r" b="b"/>
              <a:pathLst>
                <a:path w="27939" h="22860">
                  <a:moveTo>
                    <a:pt x="20459" y="0"/>
                  </a:moveTo>
                  <a:lnTo>
                    <a:pt x="0" y="22440"/>
                  </a:lnTo>
                  <a:lnTo>
                    <a:pt x="14020" y="22440"/>
                  </a:lnTo>
                  <a:lnTo>
                    <a:pt x="18184" y="17868"/>
                  </a:lnTo>
                  <a:lnTo>
                    <a:pt x="10350" y="17868"/>
                  </a:lnTo>
                  <a:lnTo>
                    <a:pt x="20535" y="6705"/>
                  </a:lnTo>
                  <a:lnTo>
                    <a:pt x="22171" y="6705"/>
                  </a:lnTo>
                  <a:lnTo>
                    <a:pt x="22796" y="6019"/>
                  </a:lnTo>
                  <a:lnTo>
                    <a:pt x="26109" y="6019"/>
                  </a:lnTo>
                  <a:lnTo>
                    <a:pt x="20459" y="0"/>
                  </a:lnTo>
                  <a:close/>
                </a:path>
                <a:path w="27939" h="22860">
                  <a:moveTo>
                    <a:pt x="21369" y="7585"/>
                  </a:moveTo>
                  <a:lnTo>
                    <a:pt x="12001" y="17868"/>
                  </a:lnTo>
                  <a:lnTo>
                    <a:pt x="18184" y="17868"/>
                  </a:lnTo>
                  <a:lnTo>
                    <a:pt x="26141" y="9131"/>
                  </a:lnTo>
                  <a:lnTo>
                    <a:pt x="22834" y="9131"/>
                  </a:lnTo>
                  <a:lnTo>
                    <a:pt x="21369" y="7585"/>
                  </a:lnTo>
                  <a:close/>
                </a:path>
                <a:path w="27939" h="22860">
                  <a:moveTo>
                    <a:pt x="22796" y="6019"/>
                  </a:moveTo>
                  <a:lnTo>
                    <a:pt x="21369" y="7585"/>
                  </a:lnTo>
                  <a:lnTo>
                    <a:pt x="22834" y="9131"/>
                  </a:lnTo>
                  <a:lnTo>
                    <a:pt x="24454" y="7585"/>
                  </a:lnTo>
                  <a:lnTo>
                    <a:pt x="22796" y="6019"/>
                  </a:lnTo>
                  <a:close/>
                </a:path>
                <a:path w="27939" h="22860">
                  <a:moveTo>
                    <a:pt x="26149" y="5981"/>
                  </a:moveTo>
                  <a:lnTo>
                    <a:pt x="22834" y="9131"/>
                  </a:lnTo>
                  <a:lnTo>
                    <a:pt x="26141" y="9131"/>
                  </a:lnTo>
                  <a:lnTo>
                    <a:pt x="27609" y="7518"/>
                  </a:lnTo>
                  <a:lnTo>
                    <a:pt x="26149" y="5981"/>
                  </a:lnTo>
                  <a:close/>
                </a:path>
                <a:path w="27939" h="22860">
                  <a:moveTo>
                    <a:pt x="22171" y="6705"/>
                  </a:moveTo>
                  <a:lnTo>
                    <a:pt x="20535" y="6705"/>
                  </a:lnTo>
                  <a:lnTo>
                    <a:pt x="21369" y="7585"/>
                  </a:lnTo>
                  <a:lnTo>
                    <a:pt x="22171" y="6705"/>
                  </a:lnTo>
                  <a:close/>
                </a:path>
                <a:path w="27939" h="22860">
                  <a:moveTo>
                    <a:pt x="26109" y="6019"/>
                  </a:moveTo>
                  <a:lnTo>
                    <a:pt x="22796" y="6019"/>
                  </a:lnTo>
                  <a:lnTo>
                    <a:pt x="24485" y="7556"/>
                  </a:lnTo>
                  <a:lnTo>
                    <a:pt x="26109" y="60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062135" y="2670340"/>
              <a:ext cx="733425" cy="31115"/>
            </a:xfrm>
            <a:custGeom>
              <a:avLst/>
              <a:gdLst/>
              <a:ahLst/>
              <a:cxnLst/>
              <a:rect l="l" t="t" r="r" b="b"/>
              <a:pathLst>
                <a:path w="733425" h="31114">
                  <a:moveTo>
                    <a:pt x="733425" y="0"/>
                  </a:moveTo>
                  <a:lnTo>
                    <a:pt x="0" y="0"/>
                  </a:lnTo>
                  <a:lnTo>
                    <a:pt x="0" y="31102"/>
                  </a:lnTo>
                  <a:lnTo>
                    <a:pt x="733425" y="31102"/>
                  </a:lnTo>
                  <a:lnTo>
                    <a:pt x="73342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059849" y="2068283"/>
              <a:ext cx="738505" cy="1624330"/>
            </a:xfrm>
            <a:custGeom>
              <a:avLst/>
              <a:gdLst/>
              <a:ahLst/>
              <a:cxnLst/>
              <a:rect l="l" t="t" r="r" b="b"/>
              <a:pathLst>
                <a:path w="738504" h="1624329">
                  <a:moveTo>
                    <a:pt x="132003" y="1594713"/>
                  </a:moveTo>
                  <a:lnTo>
                    <a:pt x="131826" y="1594294"/>
                  </a:lnTo>
                  <a:lnTo>
                    <a:pt x="130860" y="1592008"/>
                  </a:lnTo>
                  <a:lnTo>
                    <a:pt x="130860" y="1594700"/>
                  </a:lnTo>
                  <a:lnTo>
                    <a:pt x="130860" y="1592008"/>
                  </a:lnTo>
                  <a:lnTo>
                    <a:pt x="129743" y="1589354"/>
                  </a:lnTo>
                  <a:lnTo>
                    <a:pt x="129743" y="1594688"/>
                  </a:lnTo>
                  <a:lnTo>
                    <a:pt x="127927" y="1598663"/>
                  </a:lnTo>
                  <a:lnTo>
                    <a:pt x="123926" y="1600492"/>
                  </a:lnTo>
                  <a:lnTo>
                    <a:pt x="119545" y="1598663"/>
                  </a:lnTo>
                  <a:lnTo>
                    <a:pt x="118110" y="1594713"/>
                  </a:lnTo>
                  <a:lnTo>
                    <a:pt x="118224" y="1594269"/>
                  </a:lnTo>
                  <a:lnTo>
                    <a:pt x="119545" y="1590319"/>
                  </a:lnTo>
                  <a:lnTo>
                    <a:pt x="123926" y="1588858"/>
                  </a:lnTo>
                  <a:lnTo>
                    <a:pt x="127927" y="1590319"/>
                  </a:lnTo>
                  <a:lnTo>
                    <a:pt x="129743" y="1594688"/>
                  </a:lnTo>
                  <a:lnTo>
                    <a:pt x="129743" y="1589354"/>
                  </a:lnTo>
                  <a:lnTo>
                    <a:pt x="129540" y="1588858"/>
                  </a:lnTo>
                  <a:lnTo>
                    <a:pt x="129476" y="1588681"/>
                  </a:lnTo>
                  <a:lnTo>
                    <a:pt x="123952" y="1586674"/>
                  </a:lnTo>
                  <a:lnTo>
                    <a:pt x="117919" y="1588681"/>
                  </a:lnTo>
                  <a:lnTo>
                    <a:pt x="115912" y="1594713"/>
                  </a:lnTo>
                  <a:lnTo>
                    <a:pt x="117919" y="1600225"/>
                  </a:lnTo>
                  <a:lnTo>
                    <a:pt x="123964" y="1602740"/>
                  </a:lnTo>
                  <a:lnTo>
                    <a:pt x="128879" y="1600492"/>
                  </a:lnTo>
                  <a:lnTo>
                    <a:pt x="129476" y="1600225"/>
                  </a:lnTo>
                  <a:lnTo>
                    <a:pt x="131826" y="1595094"/>
                  </a:lnTo>
                  <a:lnTo>
                    <a:pt x="132003" y="1594713"/>
                  </a:lnTo>
                  <a:close/>
                </a:path>
                <a:path w="738504" h="1624329">
                  <a:moveTo>
                    <a:pt x="138899" y="1594688"/>
                  </a:moveTo>
                  <a:lnTo>
                    <a:pt x="138760" y="1594319"/>
                  </a:lnTo>
                  <a:lnTo>
                    <a:pt x="136677" y="1588998"/>
                  </a:lnTo>
                  <a:lnTo>
                    <a:pt x="136677" y="1594700"/>
                  </a:lnTo>
                  <a:lnTo>
                    <a:pt x="133108" y="1603857"/>
                  </a:lnTo>
                  <a:lnTo>
                    <a:pt x="123939" y="1607451"/>
                  </a:lnTo>
                  <a:lnTo>
                    <a:pt x="114744" y="1603844"/>
                  </a:lnTo>
                  <a:lnTo>
                    <a:pt x="110769" y="1594688"/>
                  </a:lnTo>
                  <a:lnTo>
                    <a:pt x="114744" y="1585531"/>
                  </a:lnTo>
                  <a:lnTo>
                    <a:pt x="123939" y="1581924"/>
                  </a:lnTo>
                  <a:lnTo>
                    <a:pt x="133108" y="1585531"/>
                  </a:lnTo>
                  <a:lnTo>
                    <a:pt x="136677" y="1594700"/>
                  </a:lnTo>
                  <a:lnTo>
                    <a:pt x="136677" y="1588998"/>
                  </a:lnTo>
                  <a:lnTo>
                    <a:pt x="134696" y="1583931"/>
                  </a:lnTo>
                  <a:lnTo>
                    <a:pt x="129590" y="1581924"/>
                  </a:lnTo>
                  <a:lnTo>
                    <a:pt x="123939" y="1579702"/>
                  </a:lnTo>
                  <a:lnTo>
                    <a:pt x="113182" y="1583931"/>
                  </a:lnTo>
                  <a:lnTo>
                    <a:pt x="108521" y="1594700"/>
                  </a:lnTo>
                  <a:lnTo>
                    <a:pt x="113195" y="1605457"/>
                  </a:lnTo>
                  <a:lnTo>
                    <a:pt x="123939" y="1609674"/>
                  </a:lnTo>
                  <a:lnTo>
                    <a:pt x="129590" y="1607451"/>
                  </a:lnTo>
                  <a:lnTo>
                    <a:pt x="134696" y="1605445"/>
                  </a:lnTo>
                  <a:lnTo>
                    <a:pt x="138747" y="1595069"/>
                  </a:lnTo>
                  <a:lnTo>
                    <a:pt x="138899" y="1594688"/>
                  </a:lnTo>
                  <a:close/>
                </a:path>
                <a:path w="738504" h="1624329">
                  <a:moveTo>
                    <a:pt x="140893" y="29298"/>
                  </a:moveTo>
                  <a:lnTo>
                    <a:pt x="140716" y="28879"/>
                  </a:lnTo>
                  <a:lnTo>
                    <a:pt x="139750" y="26581"/>
                  </a:lnTo>
                  <a:lnTo>
                    <a:pt x="139750" y="29286"/>
                  </a:lnTo>
                  <a:lnTo>
                    <a:pt x="139750" y="26581"/>
                  </a:lnTo>
                  <a:lnTo>
                    <a:pt x="138633" y="23901"/>
                  </a:lnTo>
                  <a:lnTo>
                    <a:pt x="138633" y="29273"/>
                  </a:lnTo>
                  <a:lnTo>
                    <a:pt x="136817" y="33261"/>
                  </a:lnTo>
                  <a:lnTo>
                    <a:pt x="132816" y="35077"/>
                  </a:lnTo>
                  <a:lnTo>
                    <a:pt x="128435" y="33261"/>
                  </a:lnTo>
                  <a:lnTo>
                    <a:pt x="126987" y="29273"/>
                  </a:lnTo>
                  <a:lnTo>
                    <a:pt x="128460" y="24853"/>
                  </a:lnTo>
                  <a:lnTo>
                    <a:pt x="132816" y="23037"/>
                  </a:lnTo>
                  <a:lnTo>
                    <a:pt x="136804" y="24853"/>
                  </a:lnTo>
                  <a:lnTo>
                    <a:pt x="138633" y="29273"/>
                  </a:lnTo>
                  <a:lnTo>
                    <a:pt x="138633" y="23901"/>
                  </a:lnTo>
                  <a:lnTo>
                    <a:pt x="138391" y="23317"/>
                  </a:lnTo>
                  <a:lnTo>
                    <a:pt x="137769" y="23037"/>
                  </a:lnTo>
                  <a:lnTo>
                    <a:pt x="132854" y="20789"/>
                  </a:lnTo>
                  <a:lnTo>
                    <a:pt x="126796" y="23317"/>
                  </a:lnTo>
                  <a:lnTo>
                    <a:pt x="124802" y="29298"/>
                  </a:lnTo>
                  <a:lnTo>
                    <a:pt x="126809" y="34823"/>
                  </a:lnTo>
                  <a:lnTo>
                    <a:pt x="132854" y="37325"/>
                  </a:lnTo>
                  <a:lnTo>
                    <a:pt x="137807" y="35077"/>
                  </a:lnTo>
                  <a:lnTo>
                    <a:pt x="138379" y="34823"/>
                  </a:lnTo>
                  <a:lnTo>
                    <a:pt x="140716" y="29679"/>
                  </a:lnTo>
                  <a:lnTo>
                    <a:pt x="140893" y="29298"/>
                  </a:lnTo>
                  <a:close/>
                </a:path>
                <a:path w="738504" h="1624329">
                  <a:moveTo>
                    <a:pt x="147789" y="29298"/>
                  </a:moveTo>
                  <a:lnTo>
                    <a:pt x="147650" y="28917"/>
                  </a:lnTo>
                  <a:lnTo>
                    <a:pt x="146672" y="26314"/>
                  </a:lnTo>
                  <a:lnTo>
                    <a:pt x="146672" y="29286"/>
                  </a:lnTo>
                  <a:lnTo>
                    <a:pt x="146672" y="26314"/>
                  </a:lnTo>
                  <a:lnTo>
                    <a:pt x="145732" y="23799"/>
                  </a:lnTo>
                  <a:lnTo>
                    <a:pt x="145732" y="28892"/>
                  </a:lnTo>
                  <a:lnTo>
                    <a:pt x="145580" y="29260"/>
                  </a:lnTo>
                  <a:lnTo>
                    <a:pt x="145719" y="29641"/>
                  </a:lnTo>
                  <a:lnTo>
                    <a:pt x="145567" y="29273"/>
                  </a:lnTo>
                  <a:lnTo>
                    <a:pt x="141998" y="38023"/>
                  </a:lnTo>
                  <a:lnTo>
                    <a:pt x="132829" y="42024"/>
                  </a:lnTo>
                  <a:lnTo>
                    <a:pt x="123634" y="38023"/>
                  </a:lnTo>
                  <a:lnTo>
                    <a:pt x="119646" y="29260"/>
                  </a:lnTo>
                  <a:lnTo>
                    <a:pt x="123647" y="19672"/>
                  </a:lnTo>
                  <a:lnTo>
                    <a:pt x="132829" y="16090"/>
                  </a:lnTo>
                  <a:lnTo>
                    <a:pt x="141986" y="19672"/>
                  </a:lnTo>
                  <a:lnTo>
                    <a:pt x="145567" y="29273"/>
                  </a:lnTo>
                  <a:lnTo>
                    <a:pt x="145732" y="28892"/>
                  </a:lnTo>
                  <a:lnTo>
                    <a:pt x="145732" y="23799"/>
                  </a:lnTo>
                  <a:lnTo>
                    <a:pt x="143598" y="18084"/>
                  </a:lnTo>
                  <a:lnTo>
                    <a:pt x="138480" y="16090"/>
                  </a:lnTo>
                  <a:lnTo>
                    <a:pt x="132829" y="13881"/>
                  </a:lnTo>
                  <a:lnTo>
                    <a:pt x="122072" y="18084"/>
                  </a:lnTo>
                  <a:lnTo>
                    <a:pt x="117398" y="29298"/>
                  </a:lnTo>
                  <a:lnTo>
                    <a:pt x="122085" y="39598"/>
                  </a:lnTo>
                  <a:lnTo>
                    <a:pt x="132829" y="44272"/>
                  </a:lnTo>
                  <a:lnTo>
                    <a:pt x="137985" y="42024"/>
                  </a:lnTo>
                  <a:lnTo>
                    <a:pt x="143586" y="39585"/>
                  </a:lnTo>
                  <a:lnTo>
                    <a:pt x="147637" y="29641"/>
                  </a:lnTo>
                  <a:lnTo>
                    <a:pt x="147789" y="29298"/>
                  </a:lnTo>
                  <a:close/>
                </a:path>
                <a:path w="738504" h="1624329">
                  <a:moveTo>
                    <a:pt x="152793" y="1594688"/>
                  </a:moveTo>
                  <a:lnTo>
                    <a:pt x="152628" y="1594294"/>
                  </a:lnTo>
                  <a:lnTo>
                    <a:pt x="150723" y="1589684"/>
                  </a:lnTo>
                  <a:lnTo>
                    <a:pt x="150723" y="1594294"/>
                  </a:lnTo>
                  <a:lnTo>
                    <a:pt x="150558" y="1594700"/>
                  </a:lnTo>
                  <a:lnTo>
                    <a:pt x="150723" y="1595094"/>
                  </a:lnTo>
                  <a:lnTo>
                    <a:pt x="150545" y="1594700"/>
                  </a:lnTo>
                  <a:lnTo>
                    <a:pt x="142646" y="1613827"/>
                  </a:lnTo>
                  <a:lnTo>
                    <a:pt x="123939" y="1621739"/>
                  </a:lnTo>
                  <a:lnTo>
                    <a:pt x="104800" y="1613827"/>
                  </a:lnTo>
                  <a:lnTo>
                    <a:pt x="96888" y="1594688"/>
                  </a:lnTo>
                  <a:lnTo>
                    <a:pt x="104800" y="1575549"/>
                  </a:lnTo>
                  <a:lnTo>
                    <a:pt x="123939" y="1567649"/>
                  </a:lnTo>
                  <a:lnTo>
                    <a:pt x="142646" y="1575549"/>
                  </a:lnTo>
                  <a:lnTo>
                    <a:pt x="150545" y="1594700"/>
                  </a:lnTo>
                  <a:lnTo>
                    <a:pt x="150723" y="1594294"/>
                  </a:lnTo>
                  <a:lnTo>
                    <a:pt x="150723" y="1589684"/>
                  </a:lnTo>
                  <a:lnTo>
                    <a:pt x="144233" y="1573974"/>
                  </a:lnTo>
                  <a:lnTo>
                    <a:pt x="129247" y="1567649"/>
                  </a:lnTo>
                  <a:lnTo>
                    <a:pt x="123952" y="1565414"/>
                  </a:lnTo>
                  <a:lnTo>
                    <a:pt x="103225" y="1573974"/>
                  </a:lnTo>
                  <a:lnTo>
                    <a:pt x="94665" y="1594700"/>
                  </a:lnTo>
                  <a:lnTo>
                    <a:pt x="103225" y="1615414"/>
                  </a:lnTo>
                  <a:lnTo>
                    <a:pt x="123952" y="1623974"/>
                  </a:lnTo>
                  <a:lnTo>
                    <a:pt x="129235" y="1621739"/>
                  </a:lnTo>
                  <a:lnTo>
                    <a:pt x="144233" y="1615401"/>
                  </a:lnTo>
                  <a:lnTo>
                    <a:pt x="152615" y="1595094"/>
                  </a:lnTo>
                  <a:lnTo>
                    <a:pt x="152793" y="1594688"/>
                  </a:lnTo>
                  <a:close/>
                </a:path>
                <a:path w="738504" h="1624329">
                  <a:moveTo>
                    <a:pt x="161671" y="29273"/>
                  </a:moveTo>
                  <a:lnTo>
                    <a:pt x="161518" y="28892"/>
                  </a:lnTo>
                  <a:lnTo>
                    <a:pt x="159613" y="24307"/>
                  </a:lnTo>
                  <a:lnTo>
                    <a:pt x="159613" y="28879"/>
                  </a:lnTo>
                  <a:lnTo>
                    <a:pt x="159448" y="29286"/>
                  </a:lnTo>
                  <a:lnTo>
                    <a:pt x="159613" y="29679"/>
                  </a:lnTo>
                  <a:lnTo>
                    <a:pt x="159435" y="29286"/>
                  </a:lnTo>
                  <a:lnTo>
                    <a:pt x="151536" y="47993"/>
                  </a:lnTo>
                  <a:lnTo>
                    <a:pt x="132829" y="55892"/>
                  </a:lnTo>
                  <a:lnTo>
                    <a:pt x="113690" y="47993"/>
                  </a:lnTo>
                  <a:lnTo>
                    <a:pt x="105778" y="29273"/>
                  </a:lnTo>
                  <a:lnTo>
                    <a:pt x="113690" y="10147"/>
                  </a:lnTo>
                  <a:lnTo>
                    <a:pt x="132829" y="2235"/>
                  </a:lnTo>
                  <a:lnTo>
                    <a:pt x="151523" y="10147"/>
                  </a:lnTo>
                  <a:lnTo>
                    <a:pt x="159435" y="29286"/>
                  </a:lnTo>
                  <a:lnTo>
                    <a:pt x="159613" y="28879"/>
                  </a:lnTo>
                  <a:lnTo>
                    <a:pt x="159613" y="24307"/>
                  </a:lnTo>
                  <a:lnTo>
                    <a:pt x="153111" y="8572"/>
                  </a:lnTo>
                  <a:lnTo>
                    <a:pt x="138125" y="2235"/>
                  </a:lnTo>
                  <a:lnTo>
                    <a:pt x="132842" y="0"/>
                  </a:lnTo>
                  <a:lnTo>
                    <a:pt x="112102" y="8572"/>
                  </a:lnTo>
                  <a:lnTo>
                    <a:pt x="103543" y="29286"/>
                  </a:lnTo>
                  <a:lnTo>
                    <a:pt x="112115" y="49568"/>
                  </a:lnTo>
                  <a:lnTo>
                    <a:pt x="132842" y="58127"/>
                  </a:lnTo>
                  <a:lnTo>
                    <a:pt x="138125" y="55892"/>
                  </a:lnTo>
                  <a:lnTo>
                    <a:pt x="153098" y="49568"/>
                  </a:lnTo>
                  <a:lnTo>
                    <a:pt x="161505" y="29679"/>
                  </a:lnTo>
                  <a:lnTo>
                    <a:pt x="161671" y="29273"/>
                  </a:lnTo>
                  <a:close/>
                </a:path>
                <a:path w="738504" h="1624329">
                  <a:moveTo>
                    <a:pt x="175475" y="1416265"/>
                  </a:moveTo>
                  <a:lnTo>
                    <a:pt x="174650" y="1414373"/>
                  </a:lnTo>
                  <a:lnTo>
                    <a:pt x="136118" y="1431429"/>
                  </a:lnTo>
                  <a:lnTo>
                    <a:pt x="120230" y="1471218"/>
                  </a:lnTo>
                  <a:lnTo>
                    <a:pt x="136131" y="1510538"/>
                  </a:lnTo>
                  <a:lnTo>
                    <a:pt x="174650" y="1527606"/>
                  </a:lnTo>
                  <a:lnTo>
                    <a:pt x="175475" y="1525727"/>
                  </a:lnTo>
                  <a:lnTo>
                    <a:pt x="137731" y="1508988"/>
                  </a:lnTo>
                  <a:lnTo>
                    <a:pt x="122453" y="1471218"/>
                  </a:lnTo>
                  <a:lnTo>
                    <a:pt x="137731" y="1432966"/>
                  </a:lnTo>
                  <a:lnTo>
                    <a:pt x="175475" y="1416265"/>
                  </a:lnTo>
                  <a:close/>
                </a:path>
                <a:path w="738504" h="1624329">
                  <a:moveTo>
                    <a:pt x="233807" y="1471218"/>
                  </a:moveTo>
                  <a:lnTo>
                    <a:pt x="217449" y="1431429"/>
                  </a:lnTo>
                  <a:lnTo>
                    <a:pt x="178955" y="1414373"/>
                  </a:lnTo>
                  <a:lnTo>
                    <a:pt x="178117" y="1416265"/>
                  </a:lnTo>
                  <a:lnTo>
                    <a:pt x="215861" y="1432991"/>
                  </a:lnTo>
                  <a:lnTo>
                    <a:pt x="231559" y="1471218"/>
                  </a:lnTo>
                  <a:lnTo>
                    <a:pt x="215861" y="1508988"/>
                  </a:lnTo>
                  <a:lnTo>
                    <a:pt x="178117" y="1525727"/>
                  </a:lnTo>
                  <a:lnTo>
                    <a:pt x="178955" y="1527606"/>
                  </a:lnTo>
                  <a:lnTo>
                    <a:pt x="217449" y="1510538"/>
                  </a:lnTo>
                  <a:lnTo>
                    <a:pt x="233807" y="1471218"/>
                  </a:lnTo>
                  <a:close/>
                </a:path>
                <a:path w="738504" h="1624329">
                  <a:moveTo>
                    <a:pt x="381546" y="1594713"/>
                  </a:moveTo>
                  <a:lnTo>
                    <a:pt x="381368" y="1594294"/>
                  </a:lnTo>
                  <a:lnTo>
                    <a:pt x="380403" y="1591995"/>
                  </a:lnTo>
                  <a:lnTo>
                    <a:pt x="380403" y="1594700"/>
                  </a:lnTo>
                  <a:lnTo>
                    <a:pt x="380403" y="1591995"/>
                  </a:lnTo>
                  <a:lnTo>
                    <a:pt x="379298" y="1589354"/>
                  </a:lnTo>
                  <a:lnTo>
                    <a:pt x="379298" y="1594688"/>
                  </a:lnTo>
                  <a:lnTo>
                    <a:pt x="377482" y="1598650"/>
                  </a:lnTo>
                  <a:lnTo>
                    <a:pt x="373087" y="1600492"/>
                  </a:lnTo>
                  <a:lnTo>
                    <a:pt x="369074" y="1598650"/>
                  </a:lnTo>
                  <a:lnTo>
                    <a:pt x="367258" y="1594675"/>
                  </a:lnTo>
                  <a:lnTo>
                    <a:pt x="369087" y="1590306"/>
                  </a:lnTo>
                  <a:lnTo>
                    <a:pt x="373087" y="1588858"/>
                  </a:lnTo>
                  <a:lnTo>
                    <a:pt x="377482" y="1590332"/>
                  </a:lnTo>
                  <a:lnTo>
                    <a:pt x="379298" y="1594688"/>
                  </a:lnTo>
                  <a:lnTo>
                    <a:pt x="379298" y="1589354"/>
                  </a:lnTo>
                  <a:lnTo>
                    <a:pt x="379095" y="1588858"/>
                  </a:lnTo>
                  <a:lnTo>
                    <a:pt x="379018" y="1588668"/>
                  </a:lnTo>
                  <a:lnTo>
                    <a:pt x="373049" y="1586674"/>
                  </a:lnTo>
                  <a:lnTo>
                    <a:pt x="367550" y="1588668"/>
                  </a:lnTo>
                  <a:lnTo>
                    <a:pt x="367449" y="1588858"/>
                  </a:lnTo>
                  <a:lnTo>
                    <a:pt x="365010" y="1594713"/>
                  </a:lnTo>
                  <a:lnTo>
                    <a:pt x="367525" y="1600225"/>
                  </a:lnTo>
                  <a:lnTo>
                    <a:pt x="373049" y="1602740"/>
                  </a:lnTo>
                  <a:lnTo>
                    <a:pt x="378409" y="1600492"/>
                  </a:lnTo>
                  <a:lnTo>
                    <a:pt x="379018" y="1600225"/>
                  </a:lnTo>
                  <a:lnTo>
                    <a:pt x="381368" y="1595094"/>
                  </a:lnTo>
                  <a:lnTo>
                    <a:pt x="381546" y="1594713"/>
                  </a:lnTo>
                  <a:close/>
                </a:path>
                <a:path w="738504" h="1624329">
                  <a:moveTo>
                    <a:pt x="388480" y="1594688"/>
                  </a:moveTo>
                  <a:lnTo>
                    <a:pt x="388315" y="1594281"/>
                  </a:lnTo>
                  <a:lnTo>
                    <a:pt x="386422" y="1589938"/>
                  </a:lnTo>
                  <a:lnTo>
                    <a:pt x="386422" y="1594281"/>
                  </a:lnTo>
                  <a:lnTo>
                    <a:pt x="386245" y="1594700"/>
                  </a:lnTo>
                  <a:lnTo>
                    <a:pt x="386422" y="1595107"/>
                  </a:lnTo>
                  <a:lnTo>
                    <a:pt x="386232" y="1594700"/>
                  </a:lnTo>
                  <a:lnTo>
                    <a:pt x="382257" y="1603844"/>
                  </a:lnTo>
                  <a:lnTo>
                    <a:pt x="373075" y="1607451"/>
                  </a:lnTo>
                  <a:lnTo>
                    <a:pt x="364299" y="1603844"/>
                  </a:lnTo>
                  <a:lnTo>
                    <a:pt x="360324" y="1594688"/>
                  </a:lnTo>
                  <a:lnTo>
                    <a:pt x="364312" y="1585518"/>
                  </a:lnTo>
                  <a:lnTo>
                    <a:pt x="373075" y="1581924"/>
                  </a:lnTo>
                  <a:lnTo>
                    <a:pt x="382257" y="1585531"/>
                  </a:lnTo>
                  <a:lnTo>
                    <a:pt x="386232" y="1594700"/>
                  </a:lnTo>
                  <a:lnTo>
                    <a:pt x="386422" y="1594281"/>
                  </a:lnTo>
                  <a:lnTo>
                    <a:pt x="386422" y="1589938"/>
                  </a:lnTo>
                  <a:lnTo>
                    <a:pt x="383806" y="1583918"/>
                  </a:lnTo>
                  <a:lnTo>
                    <a:pt x="378714" y="1581924"/>
                  </a:lnTo>
                  <a:lnTo>
                    <a:pt x="373062" y="1579702"/>
                  </a:lnTo>
                  <a:lnTo>
                    <a:pt x="362750" y="1583931"/>
                  </a:lnTo>
                  <a:lnTo>
                    <a:pt x="358076" y="1594700"/>
                  </a:lnTo>
                  <a:lnTo>
                    <a:pt x="362750" y="1605445"/>
                  </a:lnTo>
                  <a:lnTo>
                    <a:pt x="373062" y="1609674"/>
                  </a:lnTo>
                  <a:lnTo>
                    <a:pt x="378714" y="1607451"/>
                  </a:lnTo>
                  <a:lnTo>
                    <a:pt x="383806" y="1605445"/>
                  </a:lnTo>
                  <a:lnTo>
                    <a:pt x="388315" y="1595107"/>
                  </a:lnTo>
                  <a:lnTo>
                    <a:pt x="388480" y="1594688"/>
                  </a:lnTo>
                  <a:close/>
                </a:path>
                <a:path w="738504" h="1624329">
                  <a:moveTo>
                    <a:pt x="402336" y="1594688"/>
                  </a:moveTo>
                  <a:lnTo>
                    <a:pt x="402170" y="1594307"/>
                  </a:lnTo>
                  <a:lnTo>
                    <a:pt x="400100" y="1589290"/>
                  </a:lnTo>
                  <a:lnTo>
                    <a:pt x="400100" y="1594700"/>
                  </a:lnTo>
                  <a:lnTo>
                    <a:pt x="392201" y="1613827"/>
                  </a:lnTo>
                  <a:lnTo>
                    <a:pt x="373075" y="1621739"/>
                  </a:lnTo>
                  <a:lnTo>
                    <a:pt x="354355" y="1613827"/>
                  </a:lnTo>
                  <a:lnTo>
                    <a:pt x="346456" y="1594688"/>
                  </a:lnTo>
                  <a:lnTo>
                    <a:pt x="354355" y="1575549"/>
                  </a:lnTo>
                  <a:lnTo>
                    <a:pt x="373075" y="1567649"/>
                  </a:lnTo>
                  <a:lnTo>
                    <a:pt x="392201" y="1575549"/>
                  </a:lnTo>
                  <a:lnTo>
                    <a:pt x="400100" y="1594700"/>
                  </a:lnTo>
                  <a:lnTo>
                    <a:pt x="400100" y="1589290"/>
                  </a:lnTo>
                  <a:lnTo>
                    <a:pt x="393788" y="1573974"/>
                  </a:lnTo>
                  <a:lnTo>
                    <a:pt x="378472" y="1567649"/>
                  </a:lnTo>
                  <a:lnTo>
                    <a:pt x="373062" y="1565414"/>
                  </a:lnTo>
                  <a:lnTo>
                    <a:pt x="352767" y="1573974"/>
                  </a:lnTo>
                  <a:lnTo>
                    <a:pt x="344220" y="1594700"/>
                  </a:lnTo>
                  <a:lnTo>
                    <a:pt x="352767" y="1615401"/>
                  </a:lnTo>
                  <a:lnTo>
                    <a:pt x="373062" y="1623974"/>
                  </a:lnTo>
                  <a:lnTo>
                    <a:pt x="378472" y="1621739"/>
                  </a:lnTo>
                  <a:lnTo>
                    <a:pt x="393788" y="1615401"/>
                  </a:lnTo>
                  <a:lnTo>
                    <a:pt x="402170" y="1595081"/>
                  </a:lnTo>
                  <a:lnTo>
                    <a:pt x="402336" y="1594688"/>
                  </a:lnTo>
                  <a:close/>
                </a:path>
                <a:path w="738504" h="1624329">
                  <a:moveTo>
                    <a:pt x="630555" y="1594370"/>
                  </a:moveTo>
                  <a:lnTo>
                    <a:pt x="629564" y="1591437"/>
                  </a:lnTo>
                  <a:lnTo>
                    <a:pt x="629564" y="1594700"/>
                  </a:lnTo>
                  <a:lnTo>
                    <a:pt x="629564" y="1591437"/>
                  </a:lnTo>
                  <a:lnTo>
                    <a:pt x="628700" y="1588858"/>
                  </a:lnTo>
                  <a:lnTo>
                    <a:pt x="628650" y="1588681"/>
                  </a:lnTo>
                  <a:lnTo>
                    <a:pt x="628599" y="1594345"/>
                  </a:lnTo>
                  <a:lnTo>
                    <a:pt x="628599" y="1595018"/>
                  </a:lnTo>
                  <a:lnTo>
                    <a:pt x="628472" y="1594675"/>
                  </a:lnTo>
                  <a:lnTo>
                    <a:pt x="627024" y="1598663"/>
                  </a:lnTo>
                  <a:lnTo>
                    <a:pt x="622642" y="1600492"/>
                  </a:lnTo>
                  <a:lnTo>
                    <a:pt x="618642" y="1598663"/>
                  </a:lnTo>
                  <a:lnTo>
                    <a:pt x="616826" y="1594713"/>
                  </a:lnTo>
                  <a:lnTo>
                    <a:pt x="616940" y="1594345"/>
                  </a:lnTo>
                  <a:lnTo>
                    <a:pt x="618642" y="1590306"/>
                  </a:lnTo>
                  <a:lnTo>
                    <a:pt x="622642" y="1588858"/>
                  </a:lnTo>
                  <a:lnTo>
                    <a:pt x="627024" y="1590319"/>
                  </a:lnTo>
                  <a:lnTo>
                    <a:pt x="628472" y="1594675"/>
                  </a:lnTo>
                  <a:lnTo>
                    <a:pt x="628599" y="1594345"/>
                  </a:lnTo>
                  <a:lnTo>
                    <a:pt x="628599" y="1588668"/>
                  </a:lnTo>
                  <a:lnTo>
                    <a:pt x="622617" y="1586674"/>
                  </a:lnTo>
                  <a:lnTo>
                    <a:pt x="617093" y="1588681"/>
                  </a:lnTo>
                  <a:lnTo>
                    <a:pt x="614565" y="1594713"/>
                  </a:lnTo>
                  <a:lnTo>
                    <a:pt x="617080" y="1600225"/>
                  </a:lnTo>
                  <a:lnTo>
                    <a:pt x="622604" y="1602740"/>
                  </a:lnTo>
                  <a:lnTo>
                    <a:pt x="628002" y="1600492"/>
                  </a:lnTo>
                  <a:lnTo>
                    <a:pt x="628650" y="1600225"/>
                  </a:lnTo>
                  <a:lnTo>
                    <a:pt x="630555" y="1595018"/>
                  </a:lnTo>
                  <a:lnTo>
                    <a:pt x="630555" y="1594370"/>
                  </a:lnTo>
                  <a:close/>
                </a:path>
                <a:path w="738504" h="1624329">
                  <a:moveTo>
                    <a:pt x="637590" y="1594688"/>
                  </a:moveTo>
                  <a:lnTo>
                    <a:pt x="637451" y="1594319"/>
                  </a:lnTo>
                  <a:lnTo>
                    <a:pt x="635381" y="1589036"/>
                  </a:lnTo>
                  <a:lnTo>
                    <a:pt x="635381" y="1594700"/>
                  </a:lnTo>
                  <a:lnTo>
                    <a:pt x="631786" y="1603857"/>
                  </a:lnTo>
                  <a:lnTo>
                    <a:pt x="622630" y="1607451"/>
                  </a:lnTo>
                  <a:lnTo>
                    <a:pt x="613448" y="1603857"/>
                  </a:lnTo>
                  <a:lnTo>
                    <a:pt x="609879" y="1594688"/>
                  </a:lnTo>
                  <a:lnTo>
                    <a:pt x="613448" y="1585518"/>
                  </a:lnTo>
                  <a:lnTo>
                    <a:pt x="622630" y="1581924"/>
                  </a:lnTo>
                  <a:lnTo>
                    <a:pt x="631786" y="1585518"/>
                  </a:lnTo>
                  <a:lnTo>
                    <a:pt x="635381" y="1594700"/>
                  </a:lnTo>
                  <a:lnTo>
                    <a:pt x="635381" y="1589036"/>
                  </a:lnTo>
                  <a:lnTo>
                    <a:pt x="633387" y="1583931"/>
                  </a:lnTo>
                  <a:lnTo>
                    <a:pt x="628281" y="1581924"/>
                  </a:lnTo>
                  <a:lnTo>
                    <a:pt x="622630" y="1579702"/>
                  </a:lnTo>
                  <a:lnTo>
                    <a:pt x="611860" y="1583931"/>
                  </a:lnTo>
                  <a:lnTo>
                    <a:pt x="607669" y="1594700"/>
                  </a:lnTo>
                  <a:lnTo>
                    <a:pt x="611860" y="1605445"/>
                  </a:lnTo>
                  <a:lnTo>
                    <a:pt x="622630" y="1609674"/>
                  </a:lnTo>
                  <a:lnTo>
                    <a:pt x="628281" y="1607451"/>
                  </a:lnTo>
                  <a:lnTo>
                    <a:pt x="633387" y="1605445"/>
                  </a:lnTo>
                  <a:lnTo>
                    <a:pt x="637451" y="1595069"/>
                  </a:lnTo>
                  <a:lnTo>
                    <a:pt x="637590" y="1594688"/>
                  </a:lnTo>
                  <a:close/>
                </a:path>
                <a:path w="738504" h="1624329">
                  <a:moveTo>
                    <a:pt x="639445" y="28956"/>
                  </a:moveTo>
                  <a:lnTo>
                    <a:pt x="638454" y="26022"/>
                  </a:lnTo>
                  <a:lnTo>
                    <a:pt x="638454" y="29286"/>
                  </a:lnTo>
                  <a:lnTo>
                    <a:pt x="638454" y="26022"/>
                  </a:lnTo>
                  <a:lnTo>
                    <a:pt x="637552" y="23317"/>
                  </a:lnTo>
                  <a:lnTo>
                    <a:pt x="637501" y="28930"/>
                  </a:lnTo>
                  <a:lnTo>
                    <a:pt x="637489" y="29603"/>
                  </a:lnTo>
                  <a:lnTo>
                    <a:pt x="637374" y="29273"/>
                  </a:lnTo>
                  <a:lnTo>
                    <a:pt x="635914" y="33261"/>
                  </a:lnTo>
                  <a:lnTo>
                    <a:pt x="631532" y="35077"/>
                  </a:lnTo>
                  <a:lnTo>
                    <a:pt x="627532" y="33261"/>
                  </a:lnTo>
                  <a:lnTo>
                    <a:pt x="625716" y="29260"/>
                  </a:lnTo>
                  <a:lnTo>
                    <a:pt x="627557" y="24853"/>
                  </a:lnTo>
                  <a:lnTo>
                    <a:pt x="631532" y="23037"/>
                  </a:lnTo>
                  <a:lnTo>
                    <a:pt x="635901" y="24853"/>
                  </a:lnTo>
                  <a:lnTo>
                    <a:pt x="637374" y="29273"/>
                  </a:lnTo>
                  <a:lnTo>
                    <a:pt x="637501" y="28930"/>
                  </a:lnTo>
                  <a:lnTo>
                    <a:pt x="637501" y="23304"/>
                  </a:lnTo>
                  <a:lnTo>
                    <a:pt x="636879" y="23037"/>
                  </a:lnTo>
                  <a:lnTo>
                    <a:pt x="631494" y="20789"/>
                  </a:lnTo>
                  <a:lnTo>
                    <a:pt x="625957" y="23317"/>
                  </a:lnTo>
                  <a:lnTo>
                    <a:pt x="623455" y="29298"/>
                  </a:lnTo>
                  <a:lnTo>
                    <a:pt x="625983" y="34823"/>
                  </a:lnTo>
                  <a:lnTo>
                    <a:pt x="631494" y="37325"/>
                  </a:lnTo>
                  <a:lnTo>
                    <a:pt x="636917" y="35077"/>
                  </a:lnTo>
                  <a:lnTo>
                    <a:pt x="637540" y="34823"/>
                  </a:lnTo>
                  <a:lnTo>
                    <a:pt x="639445" y="29603"/>
                  </a:lnTo>
                  <a:lnTo>
                    <a:pt x="639445" y="28956"/>
                  </a:lnTo>
                  <a:close/>
                </a:path>
                <a:path w="738504" h="1624329">
                  <a:moveTo>
                    <a:pt x="646493" y="29298"/>
                  </a:moveTo>
                  <a:lnTo>
                    <a:pt x="646353" y="28917"/>
                  </a:lnTo>
                  <a:lnTo>
                    <a:pt x="645375" y="26327"/>
                  </a:lnTo>
                  <a:lnTo>
                    <a:pt x="645375" y="29286"/>
                  </a:lnTo>
                  <a:lnTo>
                    <a:pt x="645375" y="26327"/>
                  </a:lnTo>
                  <a:lnTo>
                    <a:pt x="644436" y="23837"/>
                  </a:lnTo>
                  <a:lnTo>
                    <a:pt x="644436" y="28892"/>
                  </a:lnTo>
                  <a:lnTo>
                    <a:pt x="644283" y="29260"/>
                  </a:lnTo>
                  <a:lnTo>
                    <a:pt x="644423" y="29641"/>
                  </a:lnTo>
                  <a:lnTo>
                    <a:pt x="644271" y="29273"/>
                  </a:lnTo>
                  <a:lnTo>
                    <a:pt x="640676" y="38023"/>
                  </a:lnTo>
                  <a:lnTo>
                    <a:pt x="631520" y="42024"/>
                  </a:lnTo>
                  <a:lnTo>
                    <a:pt x="622338" y="38023"/>
                  </a:lnTo>
                  <a:lnTo>
                    <a:pt x="618756" y="29260"/>
                  </a:lnTo>
                  <a:lnTo>
                    <a:pt x="622350" y="19672"/>
                  </a:lnTo>
                  <a:lnTo>
                    <a:pt x="631520" y="16090"/>
                  </a:lnTo>
                  <a:lnTo>
                    <a:pt x="640676" y="19672"/>
                  </a:lnTo>
                  <a:lnTo>
                    <a:pt x="644271" y="29273"/>
                  </a:lnTo>
                  <a:lnTo>
                    <a:pt x="644436" y="28892"/>
                  </a:lnTo>
                  <a:lnTo>
                    <a:pt x="644436" y="23837"/>
                  </a:lnTo>
                  <a:lnTo>
                    <a:pt x="642277" y="18084"/>
                  </a:lnTo>
                  <a:lnTo>
                    <a:pt x="637171" y="16090"/>
                  </a:lnTo>
                  <a:lnTo>
                    <a:pt x="631520" y="13881"/>
                  </a:lnTo>
                  <a:lnTo>
                    <a:pt x="620737" y="18084"/>
                  </a:lnTo>
                  <a:lnTo>
                    <a:pt x="616546" y="29298"/>
                  </a:lnTo>
                  <a:lnTo>
                    <a:pt x="620750" y="39585"/>
                  </a:lnTo>
                  <a:lnTo>
                    <a:pt x="631520" y="44272"/>
                  </a:lnTo>
                  <a:lnTo>
                    <a:pt x="636676" y="42024"/>
                  </a:lnTo>
                  <a:lnTo>
                    <a:pt x="642277" y="39585"/>
                  </a:lnTo>
                  <a:lnTo>
                    <a:pt x="646341" y="29641"/>
                  </a:lnTo>
                  <a:lnTo>
                    <a:pt x="646493" y="29298"/>
                  </a:lnTo>
                  <a:close/>
                </a:path>
                <a:path w="738504" h="1624329">
                  <a:moveTo>
                    <a:pt x="651903" y="1594688"/>
                  </a:moveTo>
                  <a:lnTo>
                    <a:pt x="651751" y="1594294"/>
                  </a:lnTo>
                  <a:lnTo>
                    <a:pt x="649833" y="1589671"/>
                  </a:lnTo>
                  <a:lnTo>
                    <a:pt x="649833" y="1594294"/>
                  </a:lnTo>
                  <a:lnTo>
                    <a:pt x="649668" y="1594700"/>
                  </a:lnTo>
                  <a:lnTo>
                    <a:pt x="649833" y="1595094"/>
                  </a:lnTo>
                  <a:lnTo>
                    <a:pt x="649655" y="1594700"/>
                  </a:lnTo>
                  <a:lnTo>
                    <a:pt x="641769" y="1613827"/>
                  </a:lnTo>
                  <a:lnTo>
                    <a:pt x="622630" y="1621739"/>
                  </a:lnTo>
                  <a:lnTo>
                    <a:pt x="603491" y="1613827"/>
                  </a:lnTo>
                  <a:lnTo>
                    <a:pt x="595591" y="1594688"/>
                  </a:lnTo>
                  <a:lnTo>
                    <a:pt x="603491" y="1575549"/>
                  </a:lnTo>
                  <a:lnTo>
                    <a:pt x="622630" y="1567649"/>
                  </a:lnTo>
                  <a:lnTo>
                    <a:pt x="641769" y="1575549"/>
                  </a:lnTo>
                  <a:lnTo>
                    <a:pt x="649655" y="1594700"/>
                  </a:lnTo>
                  <a:lnTo>
                    <a:pt x="649833" y="1594294"/>
                  </a:lnTo>
                  <a:lnTo>
                    <a:pt x="649833" y="1589671"/>
                  </a:lnTo>
                  <a:lnTo>
                    <a:pt x="643343" y="1573974"/>
                  </a:lnTo>
                  <a:lnTo>
                    <a:pt x="628027" y="1567649"/>
                  </a:lnTo>
                  <a:lnTo>
                    <a:pt x="622630" y="1565414"/>
                  </a:lnTo>
                  <a:lnTo>
                    <a:pt x="601903" y="1573974"/>
                  </a:lnTo>
                  <a:lnTo>
                    <a:pt x="593356" y="1594700"/>
                  </a:lnTo>
                  <a:lnTo>
                    <a:pt x="601903" y="1615414"/>
                  </a:lnTo>
                  <a:lnTo>
                    <a:pt x="622630" y="1623974"/>
                  </a:lnTo>
                  <a:lnTo>
                    <a:pt x="628027" y="1621739"/>
                  </a:lnTo>
                  <a:lnTo>
                    <a:pt x="643343" y="1615414"/>
                  </a:lnTo>
                  <a:lnTo>
                    <a:pt x="651725" y="1595094"/>
                  </a:lnTo>
                  <a:lnTo>
                    <a:pt x="651903" y="1594688"/>
                  </a:lnTo>
                  <a:close/>
                </a:path>
                <a:path w="738504" h="1624329">
                  <a:moveTo>
                    <a:pt x="660781" y="29273"/>
                  </a:moveTo>
                  <a:lnTo>
                    <a:pt x="660628" y="28892"/>
                  </a:lnTo>
                  <a:lnTo>
                    <a:pt x="658723" y="24295"/>
                  </a:lnTo>
                  <a:lnTo>
                    <a:pt x="658723" y="28879"/>
                  </a:lnTo>
                  <a:lnTo>
                    <a:pt x="658558" y="29286"/>
                  </a:lnTo>
                  <a:lnTo>
                    <a:pt x="658723" y="29679"/>
                  </a:lnTo>
                  <a:lnTo>
                    <a:pt x="658545" y="29286"/>
                  </a:lnTo>
                  <a:lnTo>
                    <a:pt x="650671" y="47993"/>
                  </a:lnTo>
                  <a:lnTo>
                    <a:pt x="631520" y="55892"/>
                  </a:lnTo>
                  <a:lnTo>
                    <a:pt x="612368" y="47993"/>
                  </a:lnTo>
                  <a:lnTo>
                    <a:pt x="604481" y="29273"/>
                  </a:lnTo>
                  <a:lnTo>
                    <a:pt x="612368" y="10147"/>
                  </a:lnTo>
                  <a:lnTo>
                    <a:pt x="631520" y="2235"/>
                  </a:lnTo>
                  <a:lnTo>
                    <a:pt x="650659" y="10147"/>
                  </a:lnTo>
                  <a:lnTo>
                    <a:pt x="658545" y="29286"/>
                  </a:lnTo>
                  <a:lnTo>
                    <a:pt x="658723" y="28879"/>
                  </a:lnTo>
                  <a:lnTo>
                    <a:pt x="658723" y="24295"/>
                  </a:lnTo>
                  <a:lnTo>
                    <a:pt x="652233" y="8559"/>
                  </a:lnTo>
                  <a:lnTo>
                    <a:pt x="636917" y="2235"/>
                  </a:lnTo>
                  <a:lnTo>
                    <a:pt x="631520" y="0"/>
                  </a:lnTo>
                  <a:lnTo>
                    <a:pt x="610781" y="8559"/>
                  </a:lnTo>
                  <a:lnTo>
                    <a:pt x="602246" y="29286"/>
                  </a:lnTo>
                  <a:lnTo>
                    <a:pt x="610793" y="49568"/>
                  </a:lnTo>
                  <a:lnTo>
                    <a:pt x="631520" y="58127"/>
                  </a:lnTo>
                  <a:lnTo>
                    <a:pt x="636917" y="55892"/>
                  </a:lnTo>
                  <a:lnTo>
                    <a:pt x="652233" y="49568"/>
                  </a:lnTo>
                  <a:lnTo>
                    <a:pt x="660615" y="29679"/>
                  </a:lnTo>
                  <a:lnTo>
                    <a:pt x="660781" y="29273"/>
                  </a:lnTo>
                  <a:close/>
                </a:path>
                <a:path w="738504" h="1624329">
                  <a:moveTo>
                    <a:pt x="737997" y="599986"/>
                  </a:moveTo>
                  <a:lnTo>
                    <a:pt x="733425" y="599986"/>
                  </a:lnTo>
                  <a:lnTo>
                    <a:pt x="733425" y="603796"/>
                  </a:lnTo>
                  <a:lnTo>
                    <a:pt x="733425" y="630466"/>
                  </a:lnTo>
                  <a:lnTo>
                    <a:pt x="4572" y="630466"/>
                  </a:lnTo>
                  <a:lnTo>
                    <a:pt x="4572" y="603796"/>
                  </a:lnTo>
                  <a:lnTo>
                    <a:pt x="733425" y="603796"/>
                  </a:lnTo>
                  <a:lnTo>
                    <a:pt x="733425" y="599986"/>
                  </a:lnTo>
                  <a:lnTo>
                    <a:pt x="0" y="599986"/>
                  </a:lnTo>
                  <a:lnTo>
                    <a:pt x="0" y="603796"/>
                  </a:lnTo>
                  <a:lnTo>
                    <a:pt x="0" y="630466"/>
                  </a:lnTo>
                  <a:lnTo>
                    <a:pt x="0" y="633006"/>
                  </a:lnTo>
                  <a:lnTo>
                    <a:pt x="0" y="635546"/>
                  </a:lnTo>
                  <a:lnTo>
                    <a:pt x="737997" y="635546"/>
                  </a:lnTo>
                  <a:lnTo>
                    <a:pt x="737997" y="633158"/>
                  </a:lnTo>
                  <a:lnTo>
                    <a:pt x="737997" y="633006"/>
                  </a:lnTo>
                  <a:lnTo>
                    <a:pt x="737997" y="630872"/>
                  </a:lnTo>
                  <a:lnTo>
                    <a:pt x="735711" y="630872"/>
                  </a:lnTo>
                  <a:lnTo>
                    <a:pt x="735711" y="630466"/>
                  </a:lnTo>
                  <a:lnTo>
                    <a:pt x="737997" y="630466"/>
                  </a:lnTo>
                  <a:lnTo>
                    <a:pt x="737997" y="603796"/>
                  </a:lnTo>
                  <a:lnTo>
                    <a:pt x="737997" y="5999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6" name="object 48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03079" y="2058327"/>
              <a:ext cx="77457" cy="74917"/>
            </a:xfrm>
            <a:prstGeom prst="rect">
              <a:avLst/>
            </a:prstGeom>
          </p:spPr>
        </p:pic>
        <p:sp>
          <p:nvSpPr>
            <p:cNvPr id="487" name="object 487"/>
            <p:cNvSpPr/>
            <p:nvPr/>
          </p:nvSpPr>
          <p:spPr>
            <a:xfrm>
              <a:off x="3187001" y="2756547"/>
              <a:ext cx="499745" cy="839469"/>
            </a:xfrm>
            <a:custGeom>
              <a:avLst/>
              <a:gdLst/>
              <a:ahLst/>
              <a:cxnLst/>
              <a:rect l="l" t="t" r="r" b="b"/>
              <a:pathLst>
                <a:path w="499745" h="839470">
                  <a:moveTo>
                    <a:pt x="52412" y="835380"/>
                  </a:moveTo>
                  <a:lnTo>
                    <a:pt x="51384" y="835380"/>
                  </a:lnTo>
                  <a:lnTo>
                    <a:pt x="51384" y="834351"/>
                  </a:lnTo>
                  <a:lnTo>
                    <a:pt x="47917" y="834351"/>
                  </a:lnTo>
                  <a:lnTo>
                    <a:pt x="47917" y="835380"/>
                  </a:lnTo>
                  <a:lnTo>
                    <a:pt x="46875" y="835380"/>
                  </a:lnTo>
                  <a:lnTo>
                    <a:pt x="46875" y="838403"/>
                  </a:lnTo>
                  <a:lnTo>
                    <a:pt x="48945" y="838403"/>
                  </a:lnTo>
                  <a:lnTo>
                    <a:pt x="48945" y="836409"/>
                  </a:lnTo>
                  <a:lnTo>
                    <a:pt x="50355" y="836409"/>
                  </a:lnTo>
                  <a:lnTo>
                    <a:pt x="50355" y="838403"/>
                  </a:lnTo>
                  <a:lnTo>
                    <a:pt x="52412" y="838403"/>
                  </a:lnTo>
                  <a:lnTo>
                    <a:pt x="52412" y="835380"/>
                  </a:lnTo>
                  <a:close/>
                </a:path>
                <a:path w="499745" h="839470">
                  <a:moveTo>
                    <a:pt x="52412" y="727049"/>
                  </a:moveTo>
                  <a:lnTo>
                    <a:pt x="50355" y="727049"/>
                  </a:lnTo>
                  <a:lnTo>
                    <a:pt x="50355" y="729488"/>
                  </a:lnTo>
                  <a:lnTo>
                    <a:pt x="48945" y="729488"/>
                  </a:lnTo>
                  <a:lnTo>
                    <a:pt x="48945" y="727049"/>
                  </a:lnTo>
                  <a:lnTo>
                    <a:pt x="46875" y="727049"/>
                  </a:lnTo>
                  <a:lnTo>
                    <a:pt x="46875" y="730516"/>
                  </a:lnTo>
                  <a:lnTo>
                    <a:pt x="47917" y="730516"/>
                  </a:lnTo>
                  <a:lnTo>
                    <a:pt x="47917" y="731545"/>
                  </a:lnTo>
                  <a:lnTo>
                    <a:pt x="51384" y="731545"/>
                  </a:lnTo>
                  <a:lnTo>
                    <a:pt x="51384" y="730516"/>
                  </a:lnTo>
                  <a:lnTo>
                    <a:pt x="52412" y="730516"/>
                  </a:lnTo>
                  <a:lnTo>
                    <a:pt x="52412" y="727049"/>
                  </a:lnTo>
                  <a:close/>
                </a:path>
                <a:path w="499745" h="839470">
                  <a:moveTo>
                    <a:pt x="89319" y="782955"/>
                  </a:moveTo>
                  <a:lnTo>
                    <a:pt x="87096" y="777455"/>
                  </a:lnTo>
                  <a:lnTo>
                    <a:pt x="87096" y="782955"/>
                  </a:lnTo>
                  <a:lnTo>
                    <a:pt x="76568" y="809028"/>
                  </a:lnTo>
                  <a:lnTo>
                    <a:pt x="52412" y="819912"/>
                  </a:lnTo>
                  <a:lnTo>
                    <a:pt x="52412" y="818057"/>
                  </a:lnTo>
                  <a:lnTo>
                    <a:pt x="51384" y="818057"/>
                  </a:lnTo>
                  <a:lnTo>
                    <a:pt x="51384" y="817016"/>
                  </a:lnTo>
                  <a:lnTo>
                    <a:pt x="47917" y="817016"/>
                  </a:lnTo>
                  <a:lnTo>
                    <a:pt x="47917" y="818057"/>
                  </a:lnTo>
                  <a:lnTo>
                    <a:pt x="46875" y="818057"/>
                  </a:lnTo>
                  <a:lnTo>
                    <a:pt x="46875" y="819912"/>
                  </a:lnTo>
                  <a:lnTo>
                    <a:pt x="22720" y="809028"/>
                  </a:lnTo>
                  <a:lnTo>
                    <a:pt x="12192" y="782955"/>
                  </a:lnTo>
                  <a:lnTo>
                    <a:pt x="22720" y="756843"/>
                  </a:lnTo>
                  <a:lnTo>
                    <a:pt x="46875" y="745972"/>
                  </a:lnTo>
                  <a:lnTo>
                    <a:pt x="46875" y="747852"/>
                  </a:lnTo>
                  <a:lnTo>
                    <a:pt x="47917" y="747852"/>
                  </a:lnTo>
                  <a:lnTo>
                    <a:pt x="47917" y="748880"/>
                  </a:lnTo>
                  <a:lnTo>
                    <a:pt x="51384" y="748880"/>
                  </a:lnTo>
                  <a:lnTo>
                    <a:pt x="51384" y="747852"/>
                  </a:lnTo>
                  <a:lnTo>
                    <a:pt x="52412" y="747852"/>
                  </a:lnTo>
                  <a:lnTo>
                    <a:pt x="52412" y="745972"/>
                  </a:lnTo>
                  <a:lnTo>
                    <a:pt x="76568" y="756843"/>
                  </a:lnTo>
                  <a:lnTo>
                    <a:pt x="87096" y="782955"/>
                  </a:lnTo>
                  <a:lnTo>
                    <a:pt x="87096" y="777455"/>
                  </a:lnTo>
                  <a:lnTo>
                    <a:pt x="78168" y="755307"/>
                  </a:lnTo>
                  <a:lnTo>
                    <a:pt x="51803" y="743445"/>
                  </a:lnTo>
                  <a:lnTo>
                    <a:pt x="51384" y="744372"/>
                  </a:lnTo>
                  <a:lnTo>
                    <a:pt x="50355" y="744372"/>
                  </a:lnTo>
                  <a:lnTo>
                    <a:pt x="50355" y="746810"/>
                  </a:lnTo>
                  <a:lnTo>
                    <a:pt x="48945" y="746810"/>
                  </a:lnTo>
                  <a:lnTo>
                    <a:pt x="48945" y="744372"/>
                  </a:lnTo>
                  <a:lnTo>
                    <a:pt x="47904" y="744372"/>
                  </a:lnTo>
                  <a:lnTo>
                    <a:pt x="47485" y="743445"/>
                  </a:lnTo>
                  <a:lnTo>
                    <a:pt x="21120" y="755307"/>
                  </a:lnTo>
                  <a:lnTo>
                    <a:pt x="9969" y="782955"/>
                  </a:lnTo>
                  <a:lnTo>
                    <a:pt x="21120" y="810577"/>
                  </a:lnTo>
                  <a:lnTo>
                    <a:pt x="47485" y="822439"/>
                  </a:lnTo>
                  <a:lnTo>
                    <a:pt x="47904" y="821499"/>
                  </a:lnTo>
                  <a:lnTo>
                    <a:pt x="48945" y="821499"/>
                  </a:lnTo>
                  <a:lnTo>
                    <a:pt x="48945" y="819086"/>
                  </a:lnTo>
                  <a:lnTo>
                    <a:pt x="50355" y="819086"/>
                  </a:lnTo>
                  <a:lnTo>
                    <a:pt x="50355" y="821499"/>
                  </a:lnTo>
                  <a:lnTo>
                    <a:pt x="51384" y="821499"/>
                  </a:lnTo>
                  <a:lnTo>
                    <a:pt x="51803" y="822439"/>
                  </a:lnTo>
                  <a:lnTo>
                    <a:pt x="78168" y="810577"/>
                  </a:lnTo>
                  <a:lnTo>
                    <a:pt x="89319" y="782955"/>
                  </a:lnTo>
                  <a:close/>
                </a:path>
                <a:path w="499745" h="839470">
                  <a:moveTo>
                    <a:pt x="91757" y="10693"/>
                  </a:moveTo>
                  <a:lnTo>
                    <a:pt x="89687" y="10693"/>
                  </a:lnTo>
                  <a:lnTo>
                    <a:pt x="89687" y="13423"/>
                  </a:lnTo>
                  <a:lnTo>
                    <a:pt x="91757" y="13423"/>
                  </a:lnTo>
                  <a:lnTo>
                    <a:pt x="91757" y="10693"/>
                  </a:lnTo>
                  <a:close/>
                </a:path>
                <a:path w="499745" h="839470">
                  <a:moveTo>
                    <a:pt x="94945" y="10693"/>
                  </a:moveTo>
                  <a:lnTo>
                    <a:pt x="92862" y="10693"/>
                  </a:lnTo>
                  <a:lnTo>
                    <a:pt x="92862" y="13423"/>
                  </a:lnTo>
                  <a:lnTo>
                    <a:pt x="94945" y="13423"/>
                  </a:lnTo>
                  <a:lnTo>
                    <a:pt x="94945" y="10693"/>
                  </a:lnTo>
                  <a:close/>
                </a:path>
                <a:path w="499745" h="839470">
                  <a:moveTo>
                    <a:pt x="99263" y="782942"/>
                  </a:moveTo>
                  <a:lnTo>
                    <a:pt x="99123" y="782561"/>
                  </a:lnTo>
                  <a:lnTo>
                    <a:pt x="97205" y="777786"/>
                  </a:lnTo>
                  <a:lnTo>
                    <a:pt x="97205" y="782548"/>
                  </a:lnTo>
                  <a:lnTo>
                    <a:pt x="97053" y="782955"/>
                  </a:lnTo>
                  <a:lnTo>
                    <a:pt x="97205" y="783323"/>
                  </a:lnTo>
                  <a:lnTo>
                    <a:pt x="97040" y="782942"/>
                  </a:lnTo>
                  <a:lnTo>
                    <a:pt x="83515" y="816394"/>
                  </a:lnTo>
                  <a:lnTo>
                    <a:pt x="49644" y="830351"/>
                  </a:lnTo>
                  <a:lnTo>
                    <a:pt x="16205" y="816394"/>
                  </a:lnTo>
                  <a:lnTo>
                    <a:pt x="2235" y="782942"/>
                  </a:lnTo>
                  <a:lnTo>
                    <a:pt x="16205" y="749071"/>
                  </a:lnTo>
                  <a:lnTo>
                    <a:pt x="49644" y="735520"/>
                  </a:lnTo>
                  <a:lnTo>
                    <a:pt x="83515" y="749071"/>
                  </a:lnTo>
                  <a:lnTo>
                    <a:pt x="97040" y="782942"/>
                  </a:lnTo>
                  <a:lnTo>
                    <a:pt x="97205" y="782548"/>
                  </a:lnTo>
                  <a:lnTo>
                    <a:pt x="97205" y="777786"/>
                  </a:lnTo>
                  <a:lnTo>
                    <a:pt x="85102" y="747483"/>
                  </a:lnTo>
                  <a:lnTo>
                    <a:pt x="55194" y="735520"/>
                  </a:lnTo>
                  <a:lnTo>
                    <a:pt x="49644" y="733310"/>
                  </a:lnTo>
                  <a:lnTo>
                    <a:pt x="14630" y="747483"/>
                  </a:lnTo>
                  <a:lnTo>
                    <a:pt x="0" y="782955"/>
                  </a:lnTo>
                  <a:lnTo>
                    <a:pt x="14630" y="817968"/>
                  </a:lnTo>
                  <a:lnTo>
                    <a:pt x="49644" y="832586"/>
                  </a:lnTo>
                  <a:lnTo>
                    <a:pt x="55054" y="830351"/>
                  </a:lnTo>
                  <a:lnTo>
                    <a:pt x="85102" y="817968"/>
                  </a:lnTo>
                  <a:lnTo>
                    <a:pt x="99110" y="783323"/>
                  </a:lnTo>
                  <a:lnTo>
                    <a:pt x="99263" y="782942"/>
                  </a:lnTo>
                  <a:close/>
                </a:path>
                <a:path w="499745" h="839470">
                  <a:moveTo>
                    <a:pt x="124968" y="71653"/>
                  </a:moveTo>
                  <a:lnTo>
                    <a:pt x="123939" y="71653"/>
                  </a:lnTo>
                  <a:lnTo>
                    <a:pt x="123939" y="70624"/>
                  </a:lnTo>
                  <a:lnTo>
                    <a:pt x="121780" y="70624"/>
                  </a:lnTo>
                  <a:lnTo>
                    <a:pt x="121780" y="65735"/>
                  </a:lnTo>
                  <a:lnTo>
                    <a:pt x="120738" y="65735"/>
                  </a:lnTo>
                  <a:lnTo>
                    <a:pt x="120738" y="64706"/>
                  </a:lnTo>
                  <a:lnTo>
                    <a:pt x="119722" y="64706"/>
                  </a:lnTo>
                  <a:lnTo>
                    <a:pt x="119722" y="66763"/>
                  </a:lnTo>
                  <a:lnTo>
                    <a:pt x="119722" y="70624"/>
                  </a:lnTo>
                  <a:lnTo>
                    <a:pt x="119722" y="74510"/>
                  </a:lnTo>
                  <a:lnTo>
                    <a:pt x="119722" y="78816"/>
                  </a:lnTo>
                  <a:lnTo>
                    <a:pt x="119507" y="78816"/>
                  </a:lnTo>
                  <a:lnTo>
                    <a:pt x="119507" y="74510"/>
                  </a:lnTo>
                  <a:lnTo>
                    <a:pt x="119722" y="74510"/>
                  </a:lnTo>
                  <a:lnTo>
                    <a:pt x="119722" y="70624"/>
                  </a:lnTo>
                  <a:lnTo>
                    <a:pt x="119507" y="70624"/>
                  </a:lnTo>
                  <a:lnTo>
                    <a:pt x="119507" y="66763"/>
                  </a:lnTo>
                  <a:lnTo>
                    <a:pt x="119722" y="66763"/>
                  </a:lnTo>
                  <a:lnTo>
                    <a:pt x="119722" y="64706"/>
                  </a:lnTo>
                  <a:lnTo>
                    <a:pt x="118478" y="64706"/>
                  </a:lnTo>
                  <a:lnTo>
                    <a:pt x="118478" y="65735"/>
                  </a:lnTo>
                  <a:lnTo>
                    <a:pt x="117436" y="65735"/>
                  </a:lnTo>
                  <a:lnTo>
                    <a:pt x="117436" y="70624"/>
                  </a:lnTo>
                  <a:lnTo>
                    <a:pt x="115747" y="70624"/>
                  </a:lnTo>
                  <a:lnTo>
                    <a:pt x="115747" y="71653"/>
                  </a:lnTo>
                  <a:lnTo>
                    <a:pt x="114719" y="71653"/>
                  </a:lnTo>
                  <a:lnTo>
                    <a:pt x="114719" y="73482"/>
                  </a:lnTo>
                  <a:lnTo>
                    <a:pt x="115747" y="73482"/>
                  </a:lnTo>
                  <a:lnTo>
                    <a:pt x="115747" y="74510"/>
                  </a:lnTo>
                  <a:lnTo>
                    <a:pt x="117436" y="74510"/>
                  </a:lnTo>
                  <a:lnTo>
                    <a:pt x="117436" y="79844"/>
                  </a:lnTo>
                  <a:lnTo>
                    <a:pt x="118478" y="79844"/>
                  </a:lnTo>
                  <a:lnTo>
                    <a:pt x="118478" y="80886"/>
                  </a:lnTo>
                  <a:lnTo>
                    <a:pt x="120738" y="80886"/>
                  </a:lnTo>
                  <a:lnTo>
                    <a:pt x="120738" y="79844"/>
                  </a:lnTo>
                  <a:lnTo>
                    <a:pt x="121780" y="79844"/>
                  </a:lnTo>
                  <a:lnTo>
                    <a:pt x="121780" y="74510"/>
                  </a:lnTo>
                  <a:lnTo>
                    <a:pt x="123939" y="74510"/>
                  </a:lnTo>
                  <a:lnTo>
                    <a:pt x="123939" y="73482"/>
                  </a:lnTo>
                  <a:lnTo>
                    <a:pt x="124968" y="73482"/>
                  </a:lnTo>
                  <a:lnTo>
                    <a:pt x="124968" y="71653"/>
                  </a:lnTo>
                  <a:close/>
                </a:path>
                <a:path w="499745" h="839470">
                  <a:moveTo>
                    <a:pt x="195986" y="7048"/>
                  </a:moveTo>
                  <a:lnTo>
                    <a:pt x="195846" y="6667"/>
                  </a:lnTo>
                  <a:lnTo>
                    <a:pt x="195186" y="4991"/>
                  </a:lnTo>
                  <a:lnTo>
                    <a:pt x="194792" y="3975"/>
                  </a:lnTo>
                  <a:lnTo>
                    <a:pt x="193776" y="3581"/>
                  </a:lnTo>
                  <a:lnTo>
                    <a:pt x="193776" y="7048"/>
                  </a:lnTo>
                  <a:lnTo>
                    <a:pt x="193243" y="8432"/>
                  </a:lnTo>
                  <a:lnTo>
                    <a:pt x="191744" y="8737"/>
                  </a:lnTo>
                  <a:lnTo>
                    <a:pt x="190652" y="8458"/>
                  </a:lnTo>
                  <a:lnTo>
                    <a:pt x="190093" y="7048"/>
                  </a:lnTo>
                  <a:lnTo>
                    <a:pt x="190703" y="5511"/>
                  </a:lnTo>
                  <a:lnTo>
                    <a:pt x="191757" y="4991"/>
                  </a:lnTo>
                  <a:lnTo>
                    <a:pt x="193205" y="5562"/>
                  </a:lnTo>
                  <a:lnTo>
                    <a:pt x="193776" y="7048"/>
                  </a:lnTo>
                  <a:lnTo>
                    <a:pt x="193776" y="3581"/>
                  </a:lnTo>
                  <a:lnTo>
                    <a:pt x="191668" y="2730"/>
                  </a:lnTo>
                  <a:lnTo>
                    <a:pt x="189077" y="4013"/>
                  </a:lnTo>
                  <a:lnTo>
                    <a:pt x="187858" y="7048"/>
                  </a:lnTo>
                  <a:lnTo>
                    <a:pt x="189128" y="10198"/>
                  </a:lnTo>
                  <a:lnTo>
                    <a:pt x="191693" y="10845"/>
                  </a:lnTo>
                  <a:lnTo>
                    <a:pt x="194754" y="10236"/>
                  </a:lnTo>
                  <a:lnTo>
                    <a:pt x="195338" y="8737"/>
                  </a:lnTo>
                  <a:lnTo>
                    <a:pt x="195846" y="7429"/>
                  </a:lnTo>
                  <a:lnTo>
                    <a:pt x="195986" y="7048"/>
                  </a:lnTo>
                  <a:close/>
                </a:path>
                <a:path w="499745" h="839470">
                  <a:moveTo>
                    <a:pt x="198767" y="7048"/>
                  </a:moveTo>
                  <a:lnTo>
                    <a:pt x="198589" y="6629"/>
                  </a:lnTo>
                  <a:lnTo>
                    <a:pt x="196710" y="2463"/>
                  </a:lnTo>
                  <a:lnTo>
                    <a:pt x="196710" y="7467"/>
                  </a:lnTo>
                  <a:lnTo>
                    <a:pt x="196507" y="7048"/>
                  </a:lnTo>
                  <a:lnTo>
                    <a:pt x="195059" y="10325"/>
                  </a:lnTo>
                  <a:lnTo>
                    <a:pt x="191731" y="11430"/>
                  </a:lnTo>
                  <a:lnTo>
                    <a:pt x="188823" y="10325"/>
                  </a:lnTo>
                  <a:lnTo>
                    <a:pt x="187375" y="7048"/>
                  </a:lnTo>
                  <a:lnTo>
                    <a:pt x="188861" y="3721"/>
                  </a:lnTo>
                  <a:lnTo>
                    <a:pt x="191744" y="2286"/>
                  </a:lnTo>
                  <a:lnTo>
                    <a:pt x="195046" y="3746"/>
                  </a:lnTo>
                  <a:lnTo>
                    <a:pt x="196507" y="7048"/>
                  </a:lnTo>
                  <a:lnTo>
                    <a:pt x="196697" y="6629"/>
                  </a:lnTo>
                  <a:lnTo>
                    <a:pt x="196519" y="7048"/>
                  </a:lnTo>
                  <a:lnTo>
                    <a:pt x="196710" y="7467"/>
                  </a:lnTo>
                  <a:lnTo>
                    <a:pt x="196710" y="2463"/>
                  </a:lnTo>
                  <a:lnTo>
                    <a:pt x="196634" y="2286"/>
                  </a:lnTo>
                  <a:lnTo>
                    <a:pt x="191693" y="0"/>
                  </a:lnTo>
                  <a:lnTo>
                    <a:pt x="187325" y="2184"/>
                  </a:lnTo>
                  <a:lnTo>
                    <a:pt x="185115" y="7048"/>
                  </a:lnTo>
                  <a:lnTo>
                    <a:pt x="187299" y="11963"/>
                  </a:lnTo>
                  <a:lnTo>
                    <a:pt x="191693" y="13614"/>
                  </a:lnTo>
                  <a:lnTo>
                    <a:pt x="196583" y="11988"/>
                  </a:lnTo>
                  <a:lnTo>
                    <a:pt x="196824" y="11430"/>
                  </a:lnTo>
                  <a:lnTo>
                    <a:pt x="198589" y="7467"/>
                  </a:lnTo>
                  <a:lnTo>
                    <a:pt x="198767" y="7048"/>
                  </a:lnTo>
                  <a:close/>
                </a:path>
                <a:path w="499745" h="839470">
                  <a:moveTo>
                    <a:pt x="302920" y="749147"/>
                  </a:moveTo>
                  <a:lnTo>
                    <a:pt x="286575" y="709815"/>
                  </a:lnTo>
                  <a:lnTo>
                    <a:pt x="248069" y="692746"/>
                  </a:lnTo>
                  <a:lnTo>
                    <a:pt x="247230" y="694639"/>
                  </a:lnTo>
                  <a:lnTo>
                    <a:pt x="284975" y="711365"/>
                  </a:lnTo>
                  <a:lnTo>
                    <a:pt x="300685" y="749147"/>
                  </a:lnTo>
                  <a:lnTo>
                    <a:pt x="284975" y="787374"/>
                  </a:lnTo>
                  <a:lnTo>
                    <a:pt x="248678" y="803465"/>
                  </a:lnTo>
                  <a:lnTo>
                    <a:pt x="248678" y="801573"/>
                  </a:lnTo>
                  <a:lnTo>
                    <a:pt x="247650" y="801573"/>
                  </a:lnTo>
                  <a:lnTo>
                    <a:pt x="247650" y="800531"/>
                  </a:lnTo>
                  <a:lnTo>
                    <a:pt x="244614" y="800531"/>
                  </a:lnTo>
                  <a:lnTo>
                    <a:pt x="244614" y="801573"/>
                  </a:lnTo>
                  <a:lnTo>
                    <a:pt x="243586" y="801573"/>
                  </a:lnTo>
                  <a:lnTo>
                    <a:pt x="243586" y="803478"/>
                  </a:lnTo>
                  <a:lnTo>
                    <a:pt x="206844" y="787374"/>
                  </a:lnTo>
                  <a:lnTo>
                    <a:pt x="191566" y="749147"/>
                  </a:lnTo>
                  <a:lnTo>
                    <a:pt x="206844" y="711365"/>
                  </a:lnTo>
                  <a:lnTo>
                    <a:pt x="245021" y="694639"/>
                  </a:lnTo>
                  <a:lnTo>
                    <a:pt x="244195" y="692746"/>
                  </a:lnTo>
                  <a:lnTo>
                    <a:pt x="205244" y="709815"/>
                  </a:lnTo>
                  <a:lnTo>
                    <a:pt x="189344" y="749147"/>
                  </a:lnTo>
                  <a:lnTo>
                    <a:pt x="205244" y="788936"/>
                  </a:lnTo>
                  <a:lnTo>
                    <a:pt x="244195" y="805992"/>
                  </a:lnTo>
                  <a:lnTo>
                    <a:pt x="244602" y="805040"/>
                  </a:lnTo>
                  <a:lnTo>
                    <a:pt x="245643" y="805040"/>
                  </a:lnTo>
                  <a:lnTo>
                    <a:pt x="245643" y="802601"/>
                  </a:lnTo>
                  <a:lnTo>
                    <a:pt x="246621" y="802601"/>
                  </a:lnTo>
                  <a:lnTo>
                    <a:pt x="246621" y="805040"/>
                  </a:lnTo>
                  <a:lnTo>
                    <a:pt x="247650" y="805040"/>
                  </a:lnTo>
                  <a:lnTo>
                    <a:pt x="248069" y="805980"/>
                  </a:lnTo>
                  <a:lnTo>
                    <a:pt x="286575" y="788936"/>
                  </a:lnTo>
                  <a:lnTo>
                    <a:pt x="302920" y="749147"/>
                  </a:lnTo>
                  <a:close/>
                </a:path>
                <a:path w="499745" h="839470">
                  <a:moveTo>
                    <a:pt x="316344" y="749147"/>
                  </a:moveTo>
                  <a:lnTo>
                    <a:pt x="316191" y="748766"/>
                  </a:lnTo>
                  <a:lnTo>
                    <a:pt x="314286" y="749554"/>
                  </a:lnTo>
                  <a:lnTo>
                    <a:pt x="315239" y="749147"/>
                  </a:lnTo>
                  <a:lnTo>
                    <a:pt x="316191" y="748766"/>
                  </a:lnTo>
                  <a:lnTo>
                    <a:pt x="314121" y="743788"/>
                  </a:lnTo>
                  <a:lnTo>
                    <a:pt x="314121" y="749147"/>
                  </a:lnTo>
                  <a:lnTo>
                    <a:pt x="294093" y="797318"/>
                  </a:lnTo>
                  <a:lnTo>
                    <a:pt x="245910" y="817372"/>
                  </a:lnTo>
                  <a:lnTo>
                    <a:pt x="197739" y="797318"/>
                  </a:lnTo>
                  <a:lnTo>
                    <a:pt x="177711" y="749147"/>
                  </a:lnTo>
                  <a:lnTo>
                    <a:pt x="197739" y="700963"/>
                  </a:lnTo>
                  <a:lnTo>
                    <a:pt x="245910" y="680961"/>
                  </a:lnTo>
                  <a:lnTo>
                    <a:pt x="294093" y="700963"/>
                  </a:lnTo>
                  <a:lnTo>
                    <a:pt x="314121" y="749147"/>
                  </a:lnTo>
                  <a:lnTo>
                    <a:pt x="314121" y="743788"/>
                  </a:lnTo>
                  <a:lnTo>
                    <a:pt x="295668" y="699389"/>
                  </a:lnTo>
                  <a:lnTo>
                    <a:pt x="251282" y="680961"/>
                  </a:lnTo>
                  <a:lnTo>
                    <a:pt x="245910" y="678726"/>
                  </a:lnTo>
                  <a:lnTo>
                    <a:pt x="196164" y="699389"/>
                  </a:lnTo>
                  <a:lnTo>
                    <a:pt x="175475" y="749147"/>
                  </a:lnTo>
                  <a:lnTo>
                    <a:pt x="196164" y="798893"/>
                  </a:lnTo>
                  <a:lnTo>
                    <a:pt x="245910" y="819607"/>
                  </a:lnTo>
                  <a:lnTo>
                    <a:pt x="251269" y="817372"/>
                  </a:lnTo>
                  <a:lnTo>
                    <a:pt x="295668" y="798893"/>
                  </a:lnTo>
                  <a:lnTo>
                    <a:pt x="316191" y="749554"/>
                  </a:lnTo>
                  <a:lnTo>
                    <a:pt x="316344" y="749147"/>
                  </a:lnTo>
                  <a:close/>
                </a:path>
                <a:path w="499745" h="839470">
                  <a:moveTo>
                    <a:pt x="330644" y="749147"/>
                  </a:moveTo>
                  <a:lnTo>
                    <a:pt x="306946" y="690765"/>
                  </a:lnTo>
                  <a:lnTo>
                    <a:pt x="249809" y="665022"/>
                  </a:lnTo>
                  <a:lnTo>
                    <a:pt x="248958" y="666902"/>
                  </a:lnTo>
                  <a:lnTo>
                    <a:pt x="305346" y="692289"/>
                  </a:lnTo>
                  <a:lnTo>
                    <a:pt x="328422" y="749147"/>
                  </a:lnTo>
                  <a:lnTo>
                    <a:pt x="305346" y="806005"/>
                  </a:lnTo>
                  <a:lnTo>
                    <a:pt x="250418" y="830745"/>
                  </a:lnTo>
                  <a:lnTo>
                    <a:pt x="250418" y="825398"/>
                  </a:lnTo>
                  <a:lnTo>
                    <a:pt x="249389" y="825398"/>
                  </a:lnTo>
                  <a:lnTo>
                    <a:pt x="249389" y="824357"/>
                  </a:lnTo>
                  <a:lnTo>
                    <a:pt x="242455" y="824357"/>
                  </a:lnTo>
                  <a:lnTo>
                    <a:pt x="242455" y="825398"/>
                  </a:lnTo>
                  <a:lnTo>
                    <a:pt x="241427" y="825398"/>
                  </a:lnTo>
                  <a:lnTo>
                    <a:pt x="241427" y="830757"/>
                  </a:lnTo>
                  <a:lnTo>
                    <a:pt x="186918" y="806005"/>
                  </a:lnTo>
                  <a:lnTo>
                    <a:pt x="163830" y="749147"/>
                  </a:lnTo>
                  <a:lnTo>
                    <a:pt x="186918" y="692289"/>
                  </a:lnTo>
                  <a:lnTo>
                    <a:pt x="242874" y="666902"/>
                  </a:lnTo>
                  <a:lnTo>
                    <a:pt x="242023" y="665022"/>
                  </a:lnTo>
                  <a:lnTo>
                    <a:pt x="185318" y="690765"/>
                  </a:lnTo>
                  <a:lnTo>
                    <a:pt x="161607" y="749147"/>
                  </a:lnTo>
                  <a:lnTo>
                    <a:pt x="185318" y="807542"/>
                  </a:lnTo>
                  <a:lnTo>
                    <a:pt x="242023" y="833272"/>
                  </a:lnTo>
                  <a:lnTo>
                    <a:pt x="242443" y="832345"/>
                  </a:lnTo>
                  <a:lnTo>
                    <a:pt x="243484" y="832345"/>
                  </a:lnTo>
                  <a:lnTo>
                    <a:pt x="243484" y="826427"/>
                  </a:lnTo>
                  <a:lnTo>
                    <a:pt x="248361" y="826427"/>
                  </a:lnTo>
                  <a:lnTo>
                    <a:pt x="248361" y="832345"/>
                  </a:lnTo>
                  <a:lnTo>
                    <a:pt x="249377" y="832345"/>
                  </a:lnTo>
                  <a:lnTo>
                    <a:pt x="249809" y="833285"/>
                  </a:lnTo>
                  <a:lnTo>
                    <a:pt x="306946" y="807554"/>
                  </a:lnTo>
                  <a:lnTo>
                    <a:pt x="330644" y="749147"/>
                  </a:lnTo>
                  <a:close/>
                </a:path>
                <a:path w="499745" h="839470">
                  <a:moveTo>
                    <a:pt x="482295" y="782955"/>
                  </a:moveTo>
                  <a:lnTo>
                    <a:pt x="480072" y="777455"/>
                  </a:lnTo>
                  <a:lnTo>
                    <a:pt x="480072" y="782955"/>
                  </a:lnTo>
                  <a:lnTo>
                    <a:pt x="469544" y="809028"/>
                  </a:lnTo>
                  <a:lnTo>
                    <a:pt x="445389" y="819912"/>
                  </a:lnTo>
                  <a:lnTo>
                    <a:pt x="445389" y="818057"/>
                  </a:lnTo>
                  <a:lnTo>
                    <a:pt x="444347" y="818057"/>
                  </a:lnTo>
                  <a:lnTo>
                    <a:pt x="444347" y="817016"/>
                  </a:lnTo>
                  <a:lnTo>
                    <a:pt x="440880" y="817016"/>
                  </a:lnTo>
                  <a:lnTo>
                    <a:pt x="440880" y="818057"/>
                  </a:lnTo>
                  <a:lnTo>
                    <a:pt x="439851" y="818057"/>
                  </a:lnTo>
                  <a:lnTo>
                    <a:pt x="439851" y="819924"/>
                  </a:lnTo>
                  <a:lnTo>
                    <a:pt x="415251" y="809028"/>
                  </a:lnTo>
                  <a:lnTo>
                    <a:pt x="405168" y="782955"/>
                  </a:lnTo>
                  <a:lnTo>
                    <a:pt x="415251" y="756843"/>
                  </a:lnTo>
                  <a:lnTo>
                    <a:pt x="439851" y="745959"/>
                  </a:lnTo>
                  <a:lnTo>
                    <a:pt x="439851" y="747852"/>
                  </a:lnTo>
                  <a:lnTo>
                    <a:pt x="440880" y="747852"/>
                  </a:lnTo>
                  <a:lnTo>
                    <a:pt x="440880" y="748880"/>
                  </a:lnTo>
                  <a:lnTo>
                    <a:pt x="444347" y="748880"/>
                  </a:lnTo>
                  <a:lnTo>
                    <a:pt x="444347" y="747852"/>
                  </a:lnTo>
                  <a:lnTo>
                    <a:pt x="445389" y="747852"/>
                  </a:lnTo>
                  <a:lnTo>
                    <a:pt x="445389" y="745972"/>
                  </a:lnTo>
                  <a:lnTo>
                    <a:pt x="469544" y="756843"/>
                  </a:lnTo>
                  <a:lnTo>
                    <a:pt x="480072" y="782955"/>
                  </a:lnTo>
                  <a:lnTo>
                    <a:pt x="480072" y="777455"/>
                  </a:lnTo>
                  <a:lnTo>
                    <a:pt x="471144" y="755307"/>
                  </a:lnTo>
                  <a:lnTo>
                    <a:pt x="444779" y="743445"/>
                  </a:lnTo>
                  <a:lnTo>
                    <a:pt x="444347" y="744372"/>
                  </a:lnTo>
                  <a:lnTo>
                    <a:pt x="443318" y="744372"/>
                  </a:lnTo>
                  <a:lnTo>
                    <a:pt x="443318" y="746810"/>
                  </a:lnTo>
                  <a:lnTo>
                    <a:pt x="441909" y="746810"/>
                  </a:lnTo>
                  <a:lnTo>
                    <a:pt x="441909" y="744372"/>
                  </a:lnTo>
                  <a:lnTo>
                    <a:pt x="440880" y="744372"/>
                  </a:lnTo>
                  <a:lnTo>
                    <a:pt x="440461" y="743419"/>
                  </a:lnTo>
                  <a:lnTo>
                    <a:pt x="413639" y="755307"/>
                  </a:lnTo>
                  <a:lnTo>
                    <a:pt x="402945" y="782955"/>
                  </a:lnTo>
                  <a:lnTo>
                    <a:pt x="413639" y="810577"/>
                  </a:lnTo>
                  <a:lnTo>
                    <a:pt x="440461" y="822439"/>
                  </a:lnTo>
                  <a:lnTo>
                    <a:pt x="440880" y="821499"/>
                  </a:lnTo>
                  <a:lnTo>
                    <a:pt x="441909" y="821499"/>
                  </a:lnTo>
                  <a:lnTo>
                    <a:pt x="441909" y="819086"/>
                  </a:lnTo>
                  <a:lnTo>
                    <a:pt x="443318" y="819086"/>
                  </a:lnTo>
                  <a:lnTo>
                    <a:pt x="443318" y="821499"/>
                  </a:lnTo>
                  <a:lnTo>
                    <a:pt x="444347" y="821499"/>
                  </a:lnTo>
                  <a:lnTo>
                    <a:pt x="444779" y="822439"/>
                  </a:lnTo>
                  <a:lnTo>
                    <a:pt x="471144" y="810577"/>
                  </a:lnTo>
                  <a:lnTo>
                    <a:pt x="482295" y="782955"/>
                  </a:lnTo>
                  <a:close/>
                </a:path>
                <a:path w="499745" h="839470">
                  <a:moveTo>
                    <a:pt x="492252" y="782942"/>
                  </a:moveTo>
                  <a:lnTo>
                    <a:pt x="492099" y="782548"/>
                  </a:lnTo>
                  <a:lnTo>
                    <a:pt x="491147" y="780249"/>
                  </a:lnTo>
                  <a:lnTo>
                    <a:pt x="491147" y="782942"/>
                  </a:lnTo>
                  <a:lnTo>
                    <a:pt x="490194" y="782548"/>
                  </a:lnTo>
                  <a:lnTo>
                    <a:pt x="491147" y="782942"/>
                  </a:lnTo>
                  <a:lnTo>
                    <a:pt x="491147" y="780249"/>
                  </a:lnTo>
                  <a:lnTo>
                    <a:pt x="490029" y="777532"/>
                  </a:lnTo>
                  <a:lnTo>
                    <a:pt x="490029" y="782942"/>
                  </a:lnTo>
                  <a:lnTo>
                    <a:pt x="476059" y="816394"/>
                  </a:lnTo>
                  <a:lnTo>
                    <a:pt x="442607" y="830351"/>
                  </a:lnTo>
                  <a:lnTo>
                    <a:pt x="408724" y="816394"/>
                  </a:lnTo>
                  <a:lnTo>
                    <a:pt x="394766" y="782942"/>
                  </a:lnTo>
                  <a:lnTo>
                    <a:pt x="408724" y="749071"/>
                  </a:lnTo>
                  <a:lnTo>
                    <a:pt x="442607" y="735520"/>
                  </a:lnTo>
                  <a:lnTo>
                    <a:pt x="476059" y="749071"/>
                  </a:lnTo>
                  <a:lnTo>
                    <a:pt x="490029" y="782942"/>
                  </a:lnTo>
                  <a:lnTo>
                    <a:pt x="490029" y="777532"/>
                  </a:lnTo>
                  <a:lnTo>
                    <a:pt x="477634" y="747483"/>
                  </a:lnTo>
                  <a:lnTo>
                    <a:pt x="448094" y="735520"/>
                  </a:lnTo>
                  <a:lnTo>
                    <a:pt x="442620" y="733310"/>
                  </a:lnTo>
                  <a:lnTo>
                    <a:pt x="407149" y="747483"/>
                  </a:lnTo>
                  <a:lnTo>
                    <a:pt x="392531" y="782955"/>
                  </a:lnTo>
                  <a:lnTo>
                    <a:pt x="407149" y="817968"/>
                  </a:lnTo>
                  <a:lnTo>
                    <a:pt x="442620" y="832586"/>
                  </a:lnTo>
                  <a:lnTo>
                    <a:pt x="447967" y="830351"/>
                  </a:lnTo>
                  <a:lnTo>
                    <a:pt x="477634" y="817968"/>
                  </a:lnTo>
                  <a:lnTo>
                    <a:pt x="492099" y="783336"/>
                  </a:lnTo>
                  <a:lnTo>
                    <a:pt x="492252" y="782942"/>
                  </a:lnTo>
                  <a:close/>
                </a:path>
                <a:path w="499745" h="839470">
                  <a:moveTo>
                    <a:pt x="499186" y="782955"/>
                  </a:moveTo>
                  <a:lnTo>
                    <a:pt x="496963" y="777392"/>
                  </a:lnTo>
                  <a:lnTo>
                    <a:pt x="496963" y="782955"/>
                  </a:lnTo>
                  <a:lnTo>
                    <a:pt x="481685" y="820724"/>
                  </a:lnTo>
                  <a:lnTo>
                    <a:pt x="445389" y="836828"/>
                  </a:lnTo>
                  <a:lnTo>
                    <a:pt x="445389" y="835380"/>
                  </a:lnTo>
                  <a:lnTo>
                    <a:pt x="444347" y="835380"/>
                  </a:lnTo>
                  <a:lnTo>
                    <a:pt x="444347" y="834351"/>
                  </a:lnTo>
                  <a:lnTo>
                    <a:pt x="440880" y="834351"/>
                  </a:lnTo>
                  <a:lnTo>
                    <a:pt x="440880" y="835380"/>
                  </a:lnTo>
                  <a:lnTo>
                    <a:pt x="439851" y="835380"/>
                  </a:lnTo>
                  <a:lnTo>
                    <a:pt x="439851" y="836841"/>
                  </a:lnTo>
                  <a:lnTo>
                    <a:pt x="403123" y="820724"/>
                  </a:lnTo>
                  <a:lnTo>
                    <a:pt x="387845" y="782955"/>
                  </a:lnTo>
                  <a:lnTo>
                    <a:pt x="403123" y="744728"/>
                  </a:lnTo>
                  <a:lnTo>
                    <a:pt x="439851" y="728637"/>
                  </a:lnTo>
                  <a:lnTo>
                    <a:pt x="439851" y="730516"/>
                  </a:lnTo>
                  <a:lnTo>
                    <a:pt x="440880" y="730516"/>
                  </a:lnTo>
                  <a:lnTo>
                    <a:pt x="440880" y="731545"/>
                  </a:lnTo>
                  <a:lnTo>
                    <a:pt x="444347" y="731545"/>
                  </a:lnTo>
                  <a:lnTo>
                    <a:pt x="444347" y="730516"/>
                  </a:lnTo>
                  <a:lnTo>
                    <a:pt x="445389" y="730516"/>
                  </a:lnTo>
                  <a:lnTo>
                    <a:pt x="445389" y="728649"/>
                  </a:lnTo>
                  <a:lnTo>
                    <a:pt x="481685" y="744702"/>
                  </a:lnTo>
                  <a:lnTo>
                    <a:pt x="496963" y="782955"/>
                  </a:lnTo>
                  <a:lnTo>
                    <a:pt x="496963" y="777392"/>
                  </a:lnTo>
                  <a:lnTo>
                    <a:pt x="483298" y="743165"/>
                  </a:lnTo>
                  <a:lnTo>
                    <a:pt x="444766" y="726109"/>
                  </a:lnTo>
                  <a:lnTo>
                    <a:pt x="444347" y="727049"/>
                  </a:lnTo>
                  <a:lnTo>
                    <a:pt x="443318" y="727049"/>
                  </a:lnTo>
                  <a:lnTo>
                    <a:pt x="443318" y="729488"/>
                  </a:lnTo>
                  <a:lnTo>
                    <a:pt x="441909" y="729488"/>
                  </a:lnTo>
                  <a:lnTo>
                    <a:pt x="441909" y="727049"/>
                  </a:lnTo>
                  <a:lnTo>
                    <a:pt x="440867" y="727049"/>
                  </a:lnTo>
                  <a:lnTo>
                    <a:pt x="440461" y="726109"/>
                  </a:lnTo>
                  <a:lnTo>
                    <a:pt x="401523" y="743165"/>
                  </a:lnTo>
                  <a:lnTo>
                    <a:pt x="385622" y="782955"/>
                  </a:lnTo>
                  <a:lnTo>
                    <a:pt x="401523" y="822274"/>
                  </a:lnTo>
                  <a:lnTo>
                    <a:pt x="440461" y="839343"/>
                  </a:lnTo>
                  <a:lnTo>
                    <a:pt x="440880" y="838403"/>
                  </a:lnTo>
                  <a:lnTo>
                    <a:pt x="441909" y="838403"/>
                  </a:lnTo>
                  <a:lnTo>
                    <a:pt x="441909" y="836409"/>
                  </a:lnTo>
                  <a:lnTo>
                    <a:pt x="443318" y="836409"/>
                  </a:lnTo>
                  <a:lnTo>
                    <a:pt x="443318" y="838403"/>
                  </a:lnTo>
                  <a:lnTo>
                    <a:pt x="444347" y="838403"/>
                  </a:lnTo>
                  <a:lnTo>
                    <a:pt x="444766" y="839343"/>
                  </a:lnTo>
                  <a:lnTo>
                    <a:pt x="483285" y="822274"/>
                  </a:lnTo>
                  <a:lnTo>
                    <a:pt x="499186" y="7829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295802" y="2734995"/>
              <a:ext cx="146050" cy="153035"/>
            </a:xfrm>
            <a:custGeom>
              <a:avLst/>
              <a:gdLst/>
              <a:ahLst/>
              <a:cxnLst/>
              <a:rect l="l" t="t" r="r" b="b"/>
              <a:pathLst>
                <a:path w="146050" h="153035">
                  <a:moveTo>
                    <a:pt x="7988" y="93205"/>
                  </a:moveTo>
                  <a:lnTo>
                    <a:pt x="5918" y="93205"/>
                  </a:lnTo>
                  <a:lnTo>
                    <a:pt x="5918" y="95034"/>
                  </a:lnTo>
                  <a:lnTo>
                    <a:pt x="7988" y="95034"/>
                  </a:lnTo>
                  <a:lnTo>
                    <a:pt x="7988" y="93205"/>
                  </a:lnTo>
                  <a:close/>
                </a:path>
                <a:path w="146050" h="153035">
                  <a:moveTo>
                    <a:pt x="12687" y="94297"/>
                  </a:moveTo>
                  <a:lnTo>
                    <a:pt x="12496" y="94119"/>
                  </a:lnTo>
                  <a:lnTo>
                    <a:pt x="12674" y="93929"/>
                  </a:lnTo>
                  <a:lnTo>
                    <a:pt x="12077" y="93345"/>
                  </a:lnTo>
                  <a:lnTo>
                    <a:pt x="12077" y="93205"/>
                  </a:lnTo>
                  <a:lnTo>
                    <a:pt x="11938" y="93205"/>
                  </a:lnTo>
                  <a:lnTo>
                    <a:pt x="11938" y="93078"/>
                  </a:lnTo>
                  <a:lnTo>
                    <a:pt x="11798" y="93078"/>
                  </a:lnTo>
                  <a:lnTo>
                    <a:pt x="11201" y="92481"/>
                  </a:lnTo>
                  <a:lnTo>
                    <a:pt x="10896" y="92786"/>
                  </a:lnTo>
                  <a:lnTo>
                    <a:pt x="10248" y="92341"/>
                  </a:lnTo>
                  <a:lnTo>
                    <a:pt x="9753" y="93078"/>
                  </a:lnTo>
                  <a:lnTo>
                    <a:pt x="9677" y="93205"/>
                  </a:lnTo>
                  <a:lnTo>
                    <a:pt x="8636" y="93205"/>
                  </a:lnTo>
                  <a:lnTo>
                    <a:pt x="8636" y="95034"/>
                  </a:lnTo>
                  <a:lnTo>
                    <a:pt x="9677" y="95034"/>
                  </a:lnTo>
                  <a:lnTo>
                    <a:pt x="9677" y="96062"/>
                  </a:lnTo>
                  <a:lnTo>
                    <a:pt x="11938" y="96062"/>
                  </a:lnTo>
                  <a:lnTo>
                    <a:pt x="11938" y="95135"/>
                  </a:lnTo>
                  <a:lnTo>
                    <a:pt x="12077" y="95034"/>
                  </a:lnTo>
                  <a:lnTo>
                    <a:pt x="12077" y="94907"/>
                  </a:lnTo>
                  <a:lnTo>
                    <a:pt x="12687" y="94297"/>
                  </a:lnTo>
                  <a:close/>
                </a:path>
                <a:path w="146050" h="153035">
                  <a:moveTo>
                    <a:pt x="66662" y="111861"/>
                  </a:moveTo>
                  <a:lnTo>
                    <a:pt x="65620" y="111861"/>
                  </a:lnTo>
                  <a:lnTo>
                    <a:pt x="65620" y="110832"/>
                  </a:lnTo>
                  <a:lnTo>
                    <a:pt x="64592" y="110832"/>
                  </a:lnTo>
                  <a:lnTo>
                    <a:pt x="64592" y="112890"/>
                  </a:lnTo>
                  <a:lnTo>
                    <a:pt x="64592" y="134480"/>
                  </a:lnTo>
                  <a:lnTo>
                    <a:pt x="64376" y="134480"/>
                  </a:lnTo>
                  <a:lnTo>
                    <a:pt x="64376" y="112890"/>
                  </a:lnTo>
                  <a:lnTo>
                    <a:pt x="64592" y="112890"/>
                  </a:lnTo>
                  <a:lnTo>
                    <a:pt x="64592" y="110832"/>
                  </a:lnTo>
                  <a:lnTo>
                    <a:pt x="63347" y="110832"/>
                  </a:lnTo>
                  <a:lnTo>
                    <a:pt x="62318" y="110832"/>
                  </a:lnTo>
                  <a:lnTo>
                    <a:pt x="62318" y="112890"/>
                  </a:lnTo>
                  <a:lnTo>
                    <a:pt x="62318" y="134480"/>
                  </a:lnTo>
                  <a:lnTo>
                    <a:pt x="49822" y="134480"/>
                  </a:lnTo>
                  <a:lnTo>
                    <a:pt x="49822" y="112890"/>
                  </a:lnTo>
                  <a:lnTo>
                    <a:pt x="62318" y="112890"/>
                  </a:lnTo>
                  <a:lnTo>
                    <a:pt x="62318" y="110832"/>
                  </a:lnTo>
                  <a:lnTo>
                    <a:pt x="48793" y="110832"/>
                  </a:lnTo>
                  <a:lnTo>
                    <a:pt x="47764" y="110832"/>
                  </a:lnTo>
                  <a:lnTo>
                    <a:pt x="47764" y="112890"/>
                  </a:lnTo>
                  <a:lnTo>
                    <a:pt x="47764" y="134480"/>
                  </a:lnTo>
                  <a:lnTo>
                    <a:pt x="47561" y="134480"/>
                  </a:lnTo>
                  <a:lnTo>
                    <a:pt x="47561" y="112890"/>
                  </a:lnTo>
                  <a:lnTo>
                    <a:pt x="47764" y="112890"/>
                  </a:lnTo>
                  <a:lnTo>
                    <a:pt x="47764" y="110832"/>
                  </a:lnTo>
                  <a:lnTo>
                    <a:pt x="46532" y="110832"/>
                  </a:lnTo>
                  <a:lnTo>
                    <a:pt x="46532" y="111861"/>
                  </a:lnTo>
                  <a:lnTo>
                    <a:pt x="45491" y="111861"/>
                  </a:lnTo>
                  <a:lnTo>
                    <a:pt x="45491" y="135509"/>
                  </a:lnTo>
                  <a:lnTo>
                    <a:pt x="46532" y="135509"/>
                  </a:lnTo>
                  <a:lnTo>
                    <a:pt x="46532" y="136537"/>
                  </a:lnTo>
                  <a:lnTo>
                    <a:pt x="48793" y="136537"/>
                  </a:lnTo>
                  <a:lnTo>
                    <a:pt x="63347" y="136537"/>
                  </a:lnTo>
                  <a:lnTo>
                    <a:pt x="65620" y="136537"/>
                  </a:lnTo>
                  <a:lnTo>
                    <a:pt x="65620" y="135509"/>
                  </a:lnTo>
                  <a:lnTo>
                    <a:pt x="66662" y="135509"/>
                  </a:lnTo>
                  <a:lnTo>
                    <a:pt x="66662" y="111861"/>
                  </a:lnTo>
                  <a:close/>
                </a:path>
                <a:path w="146050" h="153035">
                  <a:moveTo>
                    <a:pt x="89916" y="28613"/>
                  </a:moveTo>
                  <a:lnTo>
                    <a:pt x="89827" y="28270"/>
                  </a:lnTo>
                  <a:lnTo>
                    <a:pt x="88315" y="23812"/>
                  </a:lnTo>
                  <a:lnTo>
                    <a:pt x="82892" y="21577"/>
                  </a:lnTo>
                  <a:lnTo>
                    <a:pt x="78041" y="23736"/>
                  </a:lnTo>
                  <a:lnTo>
                    <a:pt x="76466" y="28270"/>
                  </a:lnTo>
                  <a:lnTo>
                    <a:pt x="76466" y="28930"/>
                  </a:lnTo>
                  <a:lnTo>
                    <a:pt x="77952" y="33388"/>
                  </a:lnTo>
                  <a:lnTo>
                    <a:pt x="82892" y="35623"/>
                  </a:lnTo>
                  <a:lnTo>
                    <a:pt x="88290" y="33489"/>
                  </a:lnTo>
                  <a:lnTo>
                    <a:pt x="89814" y="28930"/>
                  </a:lnTo>
                  <a:lnTo>
                    <a:pt x="87871" y="28930"/>
                  </a:lnTo>
                  <a:lnTo>
                    <a:pt x="87642" y="28930"/>
                  </a:lnTo>
                  <a:lnTo>
                    <a:pt x="86639" y="31927"/>
                  </a:lnTo>
                  <a:lnTo>
                    <a:pt x="82931" y="33388"/>
                  </a:lnTo>
                  <a:lnTo>
                    <a:pt x="79654" y="31953"/>
                  </a:lnTo>
                  <a:lnTo>
                    <a:pt x="78638" y="28930"/>
                  </a:lnTo>
                  <a:lnTo>
                    <a:pt x="78638" y="28270"/>
                  </a:lnTo>
                  <a:lnTo>
                    <a:pt x="79654" y="25273"/>
                  </a:lnTo>
                  <a:lnTo>
                    <a:pt x="82931" y="23812"/>
                  </a:lnTo>
                  <a:lnTo>
                    <a:pt x="86639" y="25298"/>
                  </a:lnTo>
                  <a:lnTo>
                    <a:pt x="87757" y="28613"/>
                  </a:lnTo>
                  <a:lnTo>
                    <a:pt x="87871" y="28270"/>
                  </a:lnTo>
                  <a:lnTo>
                    <a:pt x="87871" y="28613"/>
                  </a:lnTo>
                  <a:lnTo>
                    <a:pt x="88811" y="28613"/>
                  </a:lnTo>
                  <a:lnTo>
                    <a:pt x="89916" y="28613"/>
                  </a:lnTo>
                  <a:close/>
                </a:path>
                <a:path w="146050" h="153035">
                  <a:moveTo>
                    <a:pt x="144335" y="35763"/>
                  </a:moveTo>
                  <a:lnTo>
                    <a:pt x="133464" y="35763"/>
                  </a:lnTo>
                  <a:lnTo>
                    <a:pt x="134353" y="34061"/>
                  </a:lnTo>
                  <a:lnTo>
                    <a:pt x="133451" y="33616"/>
                  </a:lnTo>
                  <a:lnTo>
                    <a:pt x="120726" y="26339"/>
                  </a:lnTo>
                  <a:lnTo>
                    <a:pt x="120205" y="27241"/>
                  </a:lnTo>
                  <a:lnTo>
                    <a:pt x="120370" y="26212"/>
                  </a:lnTo>
                  <a:lnTo>
                    <a:pt x="114020" y="25234"/>
                  </a:lnTo>
                  <a:lnTo>
                    <a:pt x="109258" y="28956"/>
                  </a:lnTo>
                  <a:lnTo>
                    <a:pt x="108280" y="34810"/>
                  </a:lnTo>
                  <a:lnTo>
                    <a:pt x="110312" y="35140"/>
                  </a:lnTo>
                  <a:lnTo>
                    <a:pt x="111163" y="30086"/>
                  </a:lnTo>
                  <a:lnTo>
                    <a:pt x="114592" y="27406"/>
                  </a:lnTo>
                  <a:lnTo>
                    <a:pt x="118478" y="28016"/>
                  </a:lnTo>
                  <a:lnTo>
                    <a:pt x="114350" y="34417"/>
                  </a:lnTo>
                  <a:lnTo>
                    <a:pt x="116078" y="35534"/>
                  </a:lnTo>
                  <a:lnTo>
                    <a:pt x="120548" y="28625"/>
                  </a:lnTo>
                  <a:lnTo>
                    <a:pt x="132448" y="35394"/>
                  </a:lnTo>
                  <a:lnTo>
                    <a:pt x="132613" y="35102"/>
                  </a:lnTo>
                  <a:lnTo>
                    <a:pt x="132486" y="35420"/>
                  </a:lnTo>
                  <a:lnTo>
                    <a:pt x="133146" y="35763"/>
                  </a:lnTo>
                  <a:lnTo>
                    <a:pt x="13309" y="35763"/>
                  </a:lnTo>
                  <a:lnTo>
                    <a:pt x="13309" y="36804"/>
                  </a:lnTo>
                  <a:lnTo>
                    <a:pt x="12268" y="36804"/>
                  </a:lnTo>
                  <a:lnTo>
                    <a:pt x="12268" y="83134"/>
                  </a:lnTo>
                  <a:lnTo>
                    <a:pt x="5524" y="83553"/>
                  </a:lnTo>
                  <a:lnTo>
                    <a:pt x="0" y="90093"/>
                  </a:lnTo>
                  <a:lnTo>
                    <a:pt x="0" y="98132"/>
                  </a:lnTo>
                  <a:lnTo>
                    <a:pt x="5524" y="104648"/>
                  </a:lnTo>
                  <a:lnTo>
                    <a:pt x="12268" y="105498"/>
                  </a:lnTo>
                  <a:lnTo>
                    <a:pt x="12268" y="151434"/>
                  </a:lnTo>
                  <a:lnTo>
                    <a:pt x="13309" y="151434"/>
                  </a:lnTo>
                  <a:lnTo>
                    <a:pt x="13309" y="152463"/>
                  </a:lnTo>
                  <a:lnTo>
                    <a:pt x="144335" y="152463"/>
                  </a:lnTo>
                  <a:lnTo>
                    <a:pt x="144335" y="150406"/>
                  </a:lnTo>
                  <a:lnTo>
                    <a:pt x="14351" y="150406"/>
                  </a:lnTo>
                  <a:lnTo>
                    <a:pt x="14351" y="105067"/>
                  </a:lnTo>
                  <a:lnTo>
                    <a:pt x="21615" y="99148"/>
                  </a:lnTo>
                  <a:lnTo>
                    <a:pt x="21615" y="89052"/>
                  </a:lnTo>
                  <a:lnTo>
                    <a:pt x="19545" y="87503"/>
                  </a:lnTo>
                  <a:lnTo>
                    <a:pt x="19545" y="90081"/>
                  </a:lnTo>
                  <a:lnTo>
                    <a:pt x="19545" y="93294"/>
                  </a:lnTo>
                  <a:lnTo>
                    <a:pt x="19545" y="94945"/>
                  </a:lnTo>
                  <a:lnTo>
                    <a:pt x="19545" y="98171"/>
                  </a:lnTo>
                  <a:lnTo>
                    <a:pt x="17500" y="99834"/>
                  </a:lnTo>
                  <a:lnTo>
                    <a:pt x="19545" y="94945"/>
                  </a:lnTo>
                  <a:lnTo>
                    <a:pt x="19545" y="93294"/>
                  </a:lnTo>
                  <a:lnTo>
                    <a:pt x="17653" y="88773"/>
                  </a:lnTo>
                  <a:lnTo>
                    <a:pt x="17653" y="94119"/>
                  </a:lnTo>
                  <a:lnTo>
                    <a:pt x="16395" y="97155"/>
                  </a:lnTo>
                  <a:lnTo>
                    <a:pt x="16395" y="100736"/>
                  </a:lnTo>
                  <a:lnTo>
                    <a:pt x="13309" y="103263"/>
                  </a:lnTo>
                  <a:lnTo>
                    <a:pt x="13309" y="104571"/>
                  </a:lnTo>
                  <a:lnTo>
                    <a:pt x="13309" y="103263"/>
                  </a:lnTo>
                  <a:lnTo>
                    <a:pt x="13004" y="103505"/>
                  </a:lnTo>
                  <a:lnTo>
                    <a:pt x="6565" y="102704"/>
                  </a:lnTo>
                  <a:lnTo>
                    <a:pt x="2070" y="97383"/>
                  </a:lnTo>
                  <a:lnTo>
                    <a:pt x="2070" y="90855"/>
                  </a:lnTo>
                  <a:lnTo>
                    <a:pt x="6553" y="85559"/>
                  </a:lnTo>
                  <a:lnTo>
                    <a:pt x="11023" y="85280"/>
                  </a:lnTo>
                  <a:lnTo>
                    <a:pt x="4787" y="87858"/>
                  </a:lnTo>
                  <a:lnTo>
                    <a:pt x="2184" y="94119"/>
                  </a:lnTo>
                  <a:lnTo>
                    <a:pt x="4787" y="100368"/>
                  </a:lnTo>
                  <a:lnTo>
                    <a:pt x="11049" y="102971"/>
                  </a:lnTo>
                  <a:lnTo>
                    <a:pt x="16395" y="100736"/>
                  </a:lnTo>
                  <a:lnTo>
                    <a:pt x="16395" y="97155"/>
                  </a:lnTo>
                  <a:lnTo>
                    <a:pt x="15709" y="98793"/>
                  </a:lnTo>
                  <a:lnTo>
                    <a:pt x="11049" y="100736"/>
                  </a:lnTo>
                  <a:lnTo>
                    <a:pt x="6350" y="98793"/>
                  </a:lnTo>
                  <a:lnTo>
                    <a:pt x="4419" y="94107"/>
                  </a:lnTo>
                  <a:lnTo>
                    <a:pt x="6350" y="89446"/>
                  </a:lnTo>
                  <a:lnTo>
                    <a:pt x="11049" y="87503"/>
                  </a:lnTo>
                  <a:lnTo>
                    <a:pt x="15709" y="89446"/>
                  </a:lnTo>
                  <a:lnTo>
                    <a:pt x="17653" y="94119"/>
                  </a:lnTo>
                  <a:lnTo>
                    <a:pt x="17653" y="88773"/>
                  </a:lnTo>
                  <a:lnTo>
                    <a:pt x="17589" y="88620"/>
                  </a:lnTo>
                  <a:lnTo>
                    <a:pt x="19545" y="90081"/>
                  </a:lnTo>
                  <a:lnTo>
                    <a:pt x="19545" y="87503"/>
                  </a:lnTo>
                  <a:lnTo>
                    <a:pt x="15735" y="84645"/>
                  </a:lnTo>
                  <a:lnTo>
                    <a:pt x="15735" y="87223"/>
                  </a:lnTo>
                  <a:lnTo>
                    <a:pt x="11061" y="85280"/>
                  </a:lnTo>
                  <a:lnTo>
                    <a:pt x="12979" y="85153"/>
                  </a:lnTo>
                  <a:lnTo>
                    <a:pt x="15735" y="87223"/>
                  </a:lnTo>
                  <a:lnTo>
                    <a:pt x="15735" y="84645"/>
                  </a:lnTo>
                  <a:lnTo>
                    <a:pt x="14351" y="83604"/>
                  </a:lnTo>
                  <a:lnTo>
                    <a:pt x="14351" y="37833"/>
                  </a:lnTo>
                  <a:lnTo>
                    <a:pt x="144335" y="37833"/>
                  </a:lnTo>
                  <a:lnTo>
                    <a:pt x="144335" y="35763"/>
                  </a:lnTo>
                  <a:close/>
                </a:path>
                <a:path w="146050" h="153035">
                  <a:moveTo>
                    <a:pt x="145630" y="29006"/>
                  </a:moveTo>
                  <a:lnTo>
                    <a:pt x="125107" y="20548"/>
                  </a:lnTo>
                  <a:lnTo>
                    <a:pt x="116624" y="0"/>
                  </a:lnTo>
                  <a:lnTo>
                    <a:pt x="114719" y="787"/>
                  </a:lnTo>
                  <a:lnTo>
                    <a:pt x="123520" y="22123"/>
                  </a:lnTo>
                  <a:lnTo>
                    <a:pt x="144843" y="30924"/>
                  </a:lnTo>
                  <a:lnTo>
                    <a:pt x="145630" y="290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068942" y="314568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560" y="0"/>
                  </a:moveTo>
                  <a:lnTo>
                    <a:pt x="3898" y="3467"/>
                  </a:lnTo>
                  <a:lnTo>
                    <a:pt x="0" y="12128"/>
                  </a:lnTo>
                  <a:lnTo>
                    <a:pt x="3898" y="20802"/>
                  </a:lnTo>
                  <a:lnTo>
                    <a:pt x="12560" y="24701"/>
                  </a:lnTo>
                  <a:lnTo>
                    <a:pt x="21221" y="20802"/>
                  </a:lnTo>
                  <a:lnTo>
                    <a:pt x="24701" y="12128"/>
                  </a:lnTo>
                  <a:lnTo>
                    <a:pt x="21221" y="3467"/>
                  </a:lnTo>
                  <a:lnTo>
                    <a:pt x="1256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066440" y="314322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4">
                  <a:moveTo>
                    <a:pt x="15074" y="0"/>
                  </a:moveTo>
                  <a:lnTo>
                    <a:pt x="4699" y="4152"/>
                  </a:lnTo>
                  <a:lnTo>
                    <a:pt x="0" y="14592"/>
                  </a:lnTo>
                  <a:lnTo>
                    <a:pt x="4673" y="24993"/>
                  </a:lnTo>
                  <a:lnTo>
                    <a:pt x="15074" y="29679"/>
                  </a:lnTo>
                  <a:lnTo>
                    <a:pt x="25501" y="24968"/>
                  </a:lnTo>
                  <a:lnTo>
                    <a:pt x="25623" y="24663"/>
                  </a:lnTo>
                  <a:lnTo>
                    <a:pt x="15062" y="24663"/>
                  </a:lnTo>
                  <a:lnTo>
                    <a:pt x="8128" y="21539"/>
                  </a:lnTo>
                  <a:lnTo>
                    <a:pt x="5016" y="14592"/>
                  </a:lnTo>
                  <a:lnTo>
                    <a:pt x="8102" y="7721"/>
                  </a:lnTo>
                  <a:lnTo>
                    <a:pt x="15062" y="4927"/>
                  </a:lnTo>
                  <a:lnTo>
                    <a:pt x="25789" y="4927"/>
                  </a:lnTo>
                  <a:lnTo>
                    <a:pt x="25488" y="4178"/>
                  </a:lnTo>
                  <a:lnTo>
                    <a:pt x="15074" y="0"/>
                  </a:lnTo>
                  <a:close/>
                </a:path>
                <a:path w="29844" h="29844">
                  <a:moveTo>
                    <a:pt x="24729" y="14592"/>
                  </a:moveTo>
                  <a:lnTo>
                    <a:pt x="21945" y="21551"/>
                  </a:lnTo>
                  <a:lnTo>
                    <a:pt x="15062" y="24663"/>
                  </a:lnTo>
                  <a:lnTo>
                    <a:pt x="25623" y="24663"/>
                  </a:lnTo>
                  <a:lnTo>
                    <a:pt x="29313" y="15443"/>
                  </a:lnTo>
                  <a:lnTo>
                    <a:pt x="25069" y="15443"/>
                  </a:lnTo>
                  <a:lnTo>
                    <a:pt x="24729" y="14592"/>
                  </a:lnTo>
                  <a:close/>
                </a:path>
                <a:path w="29844" h="29844">
                  <a:moveTo>
                    <a:pt x="25069" y="13741"/>
                  </a:moveTo>
                  <a:lnTo>
                    <a:pt x="24729" y="14592"/>
                  </a:lnTo>
                  <a:lnTo>
                    <a:pt x="25069" y="15443"/>
                  </a:lnTo>
                  <a:lnTo>
                    <a:pt x="27203" y="14592"/>
                  </a:lnTo>
                  <a:lnTo>
                    <a:pt x="25069" y="13741"/>
                  </a:lnTo>
                  <a:close/>
                </a:path>
                <a:path w="29844" h="29844">
                  <a:moveTo>
                    <a:pt x="29324" y="13741"/>
                  </a:moveTo>
                  <a:lnTo>
                    <a:pt x="25069" y="15443"/>
                  </a:lnTo>
                  <a:lnTo>
                    <a:pt x="29313" y="15443"/>
                  </a:lnTo>
                  <a:lnTo>
                    <a:pt x="29654" y="14592"/>
                  </a:lnTo>
                  <a:lnTo>
                    <a:pt x="29324" y="13741"/>
                  </a:lnTo>
                  <a:close/>
                </a:path>
                <a:path w="29844" h="29844">
                  <a:moveTo>
                    <a:pt x="25789" y="4927"/>
                  </a:moveTo>
                  <a:lnTo>
                    <a:pt x="15062" y="4927"/>
                  </a:lnTo>
                  <a:lnTo>
                    <a:pt x="21970" y="7696"/>
                  </a:lnTo>
                  <a:lnTo>
                    <a:pt x="24729" y="14592"/>
                  </a:lnTo>
                  <a:lnTo>
                    <a:pt x="25069" y="13741"/>
                  </a:lnTo>
                  <a:lnTo>
                    <a:pt x="29324" y="13741"/>
                  </a:lnTo>
                  <a:lnTo>
                    <a:pt x="25789" y="4927"/>
                  </a:lnTo>
                  <a:close/>
                </a:path>
                <a:path w="29844" h="29844">
                  <a:moveTo>
                    <a:pt x="29324" y="13741"/>
                  </a:moveTo>
                  <a:lnTo>
                    <a:pt x="25069" y="13741"/>
                  </a:lnTo>
                  <a:lnTo>
                    <a:pt x="27203" y="14592"/>
                  </a:lnTo>
                  <a:lnTo>
                    <a:pt x="29324" y="137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072396" y="3159556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80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3072396" y="3157270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80" h="5080">
                  <a:moveTo>
                    <a:pt x="17767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7767" y="4572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072396" y="3156077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80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072396" y="3153791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80" h="5080">
                  <a:moveTo>
                    <a:pt x="17767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7767" y="4572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090164" y="315607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7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087878" y="3156077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80" h="3810">
                  <a:moveTo>
                    <a:pt x="4572" y="0"/>
                  </a:moveTo>
                  <a:lnTo>
                    <a:pt x="0" y="0"/>
                  </a:lnTo>
                  <a:lnTo>
                    <a:pt x="0" y="3479"/>
                  </a:lnTo>
                  <a:lnTo>
                    <a:pt x="4572" y="3479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072396" y="315607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7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070110" y="3156077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80" h="3810">
                  <a:moveTo>
                    <a:pt x="4571" y="0"/>
                  </a:moveTo>
                  <a:lnTo>
                    <a:pt x="0" y="0"/>
                  </a:lnTo>
                  <a:lnTo>
                    <a:pt x="0" y="3479"/>
                  </a:lnTo>
                  <a:lnTo>
                    <a:pt x="4571" y="347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090164" y="315220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0" y="0"/>
                  </a:moveTo>
                  <a:lnTo>
                    <a:pt x="0" y="387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087878" y="3152203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80" h="4444">
                  <a:moveTo>
                    <a:pt x="4572" y="0"/>
                  </a:moveTo>
                  <a:lnTo>
                    <a:pt x="0" y="0"/>
                  </a:lnTo>
                  <a:lnTo>
                    <a:pt x="0" y="3873"/>
                  </a:lnTo>
                  <a:lnTo>
                    <a:pt x="4572" y="387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3081502" y="3146996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61" y="520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3080334" y="3145028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30" h="9525">
                  <a:moveTo>
                    <a:pt x="2349" y="0"/>
                  </a:moveTo>
                  <a:lnTo>
                    <a:pt x="0" y="3924"/>
                  </a:lnTo>
                  <a:lnTo>
                    <a:pt x="8648" y="9131"/>
                  </a:lnTo>
                  <a:lnTo>
                    <a:pt x="11010" y="5206"/>
                  </a:lnTo>
                  <a:lnTo>
                    <a:pt x="23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3072396" y="3146996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9105" y="0"/>
                  </a:moveTo>
                  <a:lnTo>
                    <a:pt x="0" y="520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3071253" y="3145002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30" h="9525">
                  <a:moveTo>
                    <a:pt x="9118" y="0"/>
                  </a:moveTo>
                  <a:lnTo>
                    <a:pt x="0" y="5206"/>
                  </a:lnTo>
                  <a:lnTo>
                    <a:pt x="2273" y="9182"/>
                  </a:lnTo>
                  <a:lnTo>
                    <a:pt x="11391" y="3975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3072396" y="315220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0" y="0"/>
                  </a:moveTo>
                  <a:lnTo>
                    <a:pt x="0" y="387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3070110" y="3152203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80" h="4444">
                  <a:moveTo>
                    <a:pt x="4571" y="0"/>
                  </a:moveTo>
                  <a:lnTo>
                    <a:pt x="0" y="0"/>
                  </a:lnTo>
                  <a:lnTo>
                    <a:pt x="0" y="3873"/>
                  </a:lnTo>
                  <a:lnTo>
                    <a:pt x="4571" y="387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3072396" y="315955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070110" y="315955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3072396" y="3162160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0"/>
                  </a:moveTo>
                  <a:lnTo>
                    <a:pt x="9105" y="519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3071266" y="3160179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30" h="9525">
                  <a:moveTo>
                    <a:pt x="2260" y="0"/>
                  </a:moveTo>
                  <a:lnTo>
                    <a:pt x="0" y="3962"/>
                  </a:lnTo>
                  <a:lnTo>
                    <a:pt x="9105" y="9156"/>
                  </a:lnTo>
                  <a:lnTo>
                    <a:pt x="11379" y="5194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3081502" y="3162160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61" y="0"/>
                  </a:moveTo>
                  <a:lnTo>
                    <a:pt x="0" y="519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3080334" y="3160204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30" h="9525">
                  <a:moveTo>
                    <a:pt x="8648" y="0"/>
                  </a:moveTo>
                  <a:lnTo>
                    <a:pt x="0" y="5194"/>
                  </a:lnTo>
                  <a:lnTo>
                    <a:pt x="2349" y="9105"/>
                  </a:lnTo>
                  <a:lnTo>
                    <a:pt x="11010" y="3911"/>
                  </a:lnTo>
                  <a:lnTo>
                    <a:pt x="86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3090164" y="315955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3087878" y="315955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2" y="260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3070669" y="3129661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2470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070669" y="3127375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80">
                  <a:moveTo>
                    <a:pt x="2470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4701" y="4572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3095371" y="3129661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3093085" y="3129661"/>
              <a:ext cx="5080" cy="56515"/>
            </a:xfrm>
            <a:custGeom>
              <a:avLst/>
              <a:gdLst/>
              <a:ahLst/>
              <a:cxnLst/>
              <a:rect l="l" t="t" r="r" b="b"/>
              <a:pathLst>
                <a:path w="5080" h="56514">
                  <a:moveTo>
                    <a:pt x="4571" y="0"/>
                  </a:moveTo>
                  <a:lnTo>
                    <a:pt x="0" y="0"/>
                  </a:lnTo>
                  <a:lnTo>
                    <a:pt x="0" y="56324"/>
                  </a:lnTo>
                  <a:lnTo>
                    <a:pt x="4571" y="5632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3070669" y="3129661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068383" y="3129661"/>
              <a:ext cx="5080" cy="22225"/>
            </a:xfrm>
            <a:custGeom>
              <a:avLst/>
              <a:gdLst/>
              <a:ahLst/>
              <a:cxnLst/>
              <a:rect l="l" t="t" r="r" b="b"/>
              <a:pathLst>
                <a:path w="5080" h="22225">
                  <a:moveTo>
                    <a:pt x="4572" y="0"/>
                  </a:moveTo>
                  <a:lnTo>
                    <a:pt x="0" y="0"/>
                  </a:lnTo>
                  <a:lnTo>
                    <a:pt x="0" y="21666"/>
                  </a:lnTo>
                  <a:lnTo>
                    <a:pt x="4572" y="2166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070669" y="316433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3068383" y="3164332"/>
              <a:ext cx="5080" cy="22225"/>
            </a:xfrm>
            <a:custGeom>
              <a:avLst/>
              <a:gdLst/>
              <a:ahLst/>
              <a:cxnLst/>
              <a:rect l="l" t="t" r="r" b="b"/>
              <a:pathLst>
                <a:path w="5080" h="22225">
                  <a:moveTo>
                    <a:pt x="4572" y="0"/>
                  </a:moveTo>
                  <a:lnTo>
                    <a:pt x="0" y="0"/>
                  </a:lnTo>
                  <a:lnTo>
                    <a:pt x="0" y="21653"/>
                  </a:lnTo>
                  <a:lnTo>
                    <a:pt x="4572" y="2165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3070669" y="3185985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2470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3070669" y="3183699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80">
                  <a:moveTo>
                    <a:pt x="2470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4701" y="4572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3081070" y="30945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3078784" y="3094570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1" y="43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3078035" y="309154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3076422" y="308993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38"/>
                  </a:lnTo>
                  <a:lnTo>
                    <a:pt x="3048" y="6248"/>
                  </a:lnTo>
                  <a:lnTo>
                    <a:pt x="6261" y="3009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078035" y="309500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076422" y="309337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3035"/>
                  </a:lnTo>
                  <a:lnTo>
                    <a:pt x="3225" y="6273"/>
                  </a:lnTo>
                  <a:lnTo>
                    <a:pt x="6261" y="3238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3081070" y="309500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3081070" y="3092716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3081502" y="309500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3079889" y="309338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38" y="0"/>
                  </a:moveTo>
                  <a:lnTo>
                    <a:pt x="0" y="3225"/>
                  </a:lnTo>
                  <a:lnTo>
                    <a:pt x="3022" y="6248"/>
                  </a:lnTo>
                  <a:lnTo>
                    <a:pt x="6261" y="302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081502" y="30945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079216" y="3094570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2" y="43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081502" y="309154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079889" y="308993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3009"/>
                  </a:lnTo>
                  <a:lnTo>
                    <a:pt x="3225" y="6248"/>
                  </a:lnTo>
                  <a:lnTo>
                    <a:pt x="6261" y="3238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081070" y="309457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081070" y="3092284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084537" y="309629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084537" y="309401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4330" y="4571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088868" y="30962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088868" y="309401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863" y="457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3072841" y="30962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3072841" y="309401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863" y="457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073704" y="309629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073704" y="309401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4330" y="4571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084537" y="309326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3082251" y="309326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3089732" y="309326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3087446" y="309326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2" y="3035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3088868" y="30932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3088868" y="309097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3084537" y="309326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3084537" y="309097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3073704" y="309326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3073704" y="309097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3072841" y="30932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3072841" y="309097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3078035" y="309326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3075749" y="309326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3072841" y="309326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3070555" y="309326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3084537" y="30915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3082251" y="309154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571" y="171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3084537" y="309629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3082251" y="309629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3072841" y="308590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53"/>
                  </a:lnTo>
                  <a:lnTo>
                    <a:pt x="16891" y="7353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3070860" y="3083458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41" y="2781"/>
                  </a:lnTo>
                  <a:lnTo>
                    <a:pt x="0" y="8648"/>
                  </a:lnTo>
                  <a:lnTo>
                    <a:pt x="3949" y="10960"/>
                  </a:lnTo>
                  <a:lnTo>
                    <a:pt x="6578" y="6464"/>
                  </a:lnTo>
                  <a:lnTo>
                    <a:pt x="10642" y="4902"/>
                  </a:lnTo>
                  <a:lnTo>
                    <a:pt x="14630" y="6438"/>
                  </a:lnTo>
                  <a:lnTo>
                    <a:pt x="16827" y="10833"/>
                  </a:lnTo>
                  <a:lnTo>
                    <a:pt x="20916" y="8788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3072841" y="3096298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4" h="6985">
                  <a:moveTo>
                    <a:pt x="16891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6934"/>
                  </a:lnTo>
                  <a:lnTo>
                    <a:pt x="14300" y="5206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3070860" y="3095155"/>
              <a:ext cx="20955" cy="10795"/>
            </a:xfrm>
            <a:custGeom>
              <a:avLst/>
              <a:gdLst/>
              <a:ahLst/>
              <a:cxnLst/>
              <a:rect l="l" t="t" r="r" b="b"/>
              <a:pathLst>
                <a:path w="20955" h="10794">
                  <a:moveTo>
                    <a:pt x="3949" y="0"/>
                  </a:moveTo>
                  <a:lnTo>
                    <a:pt x="0" y="2298"/>
                  </a:lnTo>
                  <a:lnTo>
                    <a:pt x="3479" y="8267"/>
                  </a:lnTo>
                  <a:lnTo>
                    <a:pt x="10655" y="10477"/>
                  </a:lnTo>
                  <a:lnTo>
                    <a:pt x="17881" y="8242"/>
                  </a:lnTo>
                  <a:lnTo>
                    <a:pt x="20916" y="2171"/>
                  </a:lnTo>
                  <a:lnTo>
                    <a:pt x="16827" y="126"/>
                  </a:lnTo>
                  <a:lnTo>
                    <a:pt x="14668" y="4445"/>
                  </a:lnTo>
                  <a:lnTo>
                    <a:pt x="10642" y="5689"/>
                  </a:lnTo>
                  <a:lnTo>
                    <a:pt x="6527" y="4419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3078035" y="30915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3075749" y="309154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571" y="171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3078035" y="309154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3078035" y="3089262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3073704" y="308721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27"/>
                  </a:lnTo>
                  <a:lnTo>
                    <a:pt x="0" y="6045"/>
                  </a:lnTo>
                  <a:lnTo>
                    <a:pt x="15163" y="6045"/>
                  </a:lnTo>
                  <a:lnTo>
                    <a:pt x="12560" y="1727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3071749" y="3084791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60"/>
                  </a:lnTo>
                  <a:lnTo>
                    <a:pt x="0" y="7289"/>
                  </a:lnTo>
                  <a:lnTo>
                    <a:pt x="3924" y="9651"/>
                  </a:lnTo>
                  <a:lnTo>
                    <a:pt x="6070" y="6057"/>
                  </a:lnTo>
                  <a:lnTo>
                    <a:pt x="9728" y="4838"/>
                  </a:lnTo>
                  <a:lnTo>
                    <a:pt x="12979" y="6032"/>
                  </a:lnTo>
                  <a:lnTo>
                    <a:pt x="15151" y="9651"/>
                  </a:lnTo>
                  <a:lnTo>
                    <a:pt x="19075" y="7289"/>
                  </a:lnTo>
                  <a:lnTo>
                    <a:pt x="16065" y="2285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3073704" y="309629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97" y="6070"/>
                  </a:lnTo>
                  <a:lnTo>
                    <a:pt x="12560" y="4343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3071749" y="3095129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44"/>
                  </a:lnTo>
                  <a:lnTo>
                    <a:pt x="9728" y="4813"/>
                  </a:lnTo>
                  <a:lnTo>
                    <a:pt x="6083" y="3606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16"/>
                  </a:lnTo>
                  <a:lnTo>
                    <a:pt x="9791" y="9651"/>
                  </a:lnTo>
                  <a:lnTo>
                    <a:pt x="16065" y="7391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3078035" y="309802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3078035" y="3095739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3078035" y="309629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3075749" y="309629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3081070" y="30733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3078784" y="307333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1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1" y="86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3078035" y="307030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3076422" y="306868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38"/>
                  </a:lnTo>
                  <a:lnTo>
                    <a:pt x="3035" y="6261"/>
                  </a:lnTo>
                  <a:lnTo>
                    <a:pt x="6261" y="302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3078035" y="30742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3076549" y="307246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616"/>
                  </a:lnTo>
                  <a:lnTo>
                    <a:pt x="2971" y="6083"/>
                  </a:lnTo>
                  <a:lnTo>
                    <a:pt x="6007" y="3479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3081070" y="307420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3081070" y="3071914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3081502" y="30742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3080016" y="307247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67"/>
                  </a:lnTo>
                  <a:lnTo>
                    <a:pt x="3022" y="6070"/>
                  </a:lnTo>
                  <a:lnTo>
                    <a:pt x="6007" y="260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3081502" y="30733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3079216" y="307333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2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2" y="86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3081502" y="307030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3079889" y="306868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3022"/>
                  </a:lnTo>
                  <a:lnTo>
                    <a:pt x="3238" y="6261"/>
                  </a:lnTo>
                  <a:lnTo>
                    <a:pt x="6261" y="3238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3081070" y="307333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3081070" y="3071050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431" y="4571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3084537" y="307506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3084537" y="307277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3088868" y="307506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3088868" y="3072777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3072841" y="307506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3072841" y="3072777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3073704" y="307506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3073704" y="307277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3084537" y="30724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3082251" y="3072473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1" y="259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3089732" y="30724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3087446" y="3072473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2" y="259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3088868" y="30724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3088868" y="3070187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3084537" y="307247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3084537" y="307018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3073704" y="307247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3073704" y="307018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3072841" y="30724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3072841" y="3070187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3078035" y="30724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3075749" y="3072473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1" y="259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3072841" y="30724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3070555" y="3072473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1" y="259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3084537" y="3070301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7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3082251" y="3070301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80" h="2539">
                  <a:moveTo>
                    <a:pt x="45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4571" y="217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3084537" y="307506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3082251" y="307506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3072841" y="306509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1739"/>
                  </a:lnTo>
                  <a:lnTo>
                    <a:pt x="0" y="7378"/>
                  </a:lnTo>
                  <a:lnTo>
                    <a:pt x="16891" y="7378"/>
                  </a:lnTo>
                  <a:lnTo>
                    <a:pt x="14300" y="173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3070821" y="3062706"/>
              <a:ext cx="21590" cy="11430"/>
            </a:xfrm>
            <a:custGeom>
              <a:avLst/>
              <a:gdLst/>
              <a:ahLst/>
              <a:cxnLst/>
              <a:rect l="l" t="t" r="r" b="b"/>
              <a:pathLst>
                <a:path w="21589" h="11430">
                  <a:moveTo>
                    <a:pt x="10693" y="0"/>
                  </a:moveTo>
                  <a:lnTo>
                    <a:pt x="3467" y="2222"/>
                  </a:lnTo>
                  <a:lnTo>
                    <a:pt x="0" y="8686"/>
                  </a:lnTo>
                  <a:lnTo>
                    <a:pt x="4038" y="10845"/>
                  </a:lnTo>
                  <a:lnTo>
                    <a:pt x="6616" y="6032"/>
                  </a:lnTo>
                  <a:lnTo>
                    <a:pt x="10680" y="4787"/>
                  </a:lnTo>
                  <a:lnTo>
                    <a:pt x="14668" y="6007"/>
                  </a:lnTo>
                  <a:lnTo>
                    <a:pt x="16827" y="10718"/>
                  </a:lnTo>
                  <a:lnTo>
                    <a:pt x="20980" y="8813"/>
                  </a:lnTo>
                  <a:lnTo>
                    <a:pt x="17970" y="2247"/>
                  </a:lnTo>
                  <a:lnTo>
                    <a:pt x="1069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3072841" y="307506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219"/>
                  </a:lnTo>
                  <a:lnTo>
                    <a:pt x="8661" y="7378"/>
                  </a:lnTo>
                  <a:lnTo>
                    <a:pt x="14300" y="5219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3070860" y="3073920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62" y="0"/>
                  </a:moveTo>
                  <a:lnTo>
                    <a:pt x="0" y="2298"/>
                  </a:lnTo>
                  <a:lnTo>
                    <a:pt x="3428" y="8204"/>
                  </a:lnTo>
                  <a:lnTo>
                    <a:pt x="10655" y="10960"/>
                  </a:lnTo>
                  <a:lnTo>
                    <a:pt x="17932" y="8178"/>
                  </a:lnTo>
                  <a:lnTo>
                    <a:pt x="20916" y="2171"/>
                  </a:lnTo>
                  <a:lnTo>
                    <a:pt x="16827" y="126"/>
                  </a:lnTo>
                  <a:lnTo>
                    <a:pt x="14630" y="4546"/>
                  </a:lnTo>
                  <a:lnTo>
                    <a:pt x="10642" y="6070"/>
                  </a:lnTo>
                  <a:lnTo>
                    <a:pt x="6578" y="4508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3078035" y="3070301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7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3075749" y="3070301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80" h="2539">
                  <a:moveTo>
                    <a:pt x="45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4571" y="217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3078035" y="307030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3078035" y="3068015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3073704" y="3065970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97" y="0"/>
                  </a:moveTo>
                  <a:lnTo>
                    <a:pt x="2590" y="1727"/>
                  </a:lnTo>
                  <a:lnTo>
                    <a:pt x="0" y="6502"/>
                  </a:lnTo>
                  <a:lnTo>
                    <a:pt x="15163" y="6502"/>
                  </a:lnTo>
                  <a:lnTo>
                    <a:pt x="12560" y="1727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3071698" y="3063544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842" y="0"/>
                  </a:moveTo>
                  <a:lnTo>
                    <a:pt x="3022" y="2273"/>
                  </a:lnTo>
                  <a:lnTo>
                    <a:pt x="0" y="7835"/>
                  </a:lnTo>
                  <a:lnTo>
                    <a:pt x="4013" y="10020"/>
                  </a:lnTo>
                  <a:lnTo>
                    <a:pt x="6184" y="6045"/>
                  </a:lnTo>
                  <a:lnTo>
                    <a:pt x="9778" y="4838"/>
                  </a:lnTo>
                  <a:lnTo>
                    <a:pt x="12979" y="6007"/>
                  </a:lnTo>
                  <a:lnTo>
                    <a:pt x="15151" y="10020"/>
                  </a:lnTo>
                  <a:lnTo>
                    <a:pt x="19176" y="7835"/>
                  </a:lnTo>
                  <a:lnTo>
                    <a:pt x="16167" y="2311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3073704" y="307506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97" y="6083"/>
                  </a:lnTo>
                  <a:lnTo>
                    <a:pt x="12560" y="4343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3071749" y="3073895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44"/>
                  </a:lnTo>
                  <a:lnTo>
                    <a:pt x="9728" y="4825"/>
                  </a:lnTo>
                  <a:lnTo>
                    <a:pt x="6083" y="3619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16"/>
                  </a:lnTo>
                  <a:lnTo>
                    <a:pt x="9791" y="9677"/>
                  </a:lnTo>
                  <a:lnTo>
                    <a:pt x="16065" y="7378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3078035" y="307680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3078035" y="3074517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3078035" y="307506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3075749" y="307506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3081070" y="31153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3078784" y="311536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1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4571" y="87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3078035" y="311275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3076549" y="311103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71" y="0"/>
                  </a:moveTo>
                  <a:lnTo>
                    <a:pt x="0" y="3467"/>
                  </a:lnTo>
                  <a:lnTo>
                    <a:pt x="3035" y="6070"/>
                  </a:lnTo>
                  <a:lnTo>
                    <a:pt x="6007" y="260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3078035" y="311623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3076549" y="311449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590"/>
                  </a:lnTo>
                  <a:lnTo>
                    <a:pt x="2971" y="6070"/>
                  </a:lnTo>
                  <a:lnTo>
                    <a:pt x="6007" y="3479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3081070" y="311623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3081070" y="3113951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3081502" y="311623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3080016" y="311449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67"/>
                  </a:lnTo>
                  <a:lnTo>
                    <a:pt x="3035" y="6070"/>
                  </a:lnTo>
                  <a:lnTo>
                    <a:pt x="6007" y="2590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3081502" y="31153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3079216" y="311536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2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4572" y="87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3081502" y="311275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3080016" y="311103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2603"/>
                  </a:lnTo>
                  <a:lnTo>
                    <a:pt x="2984" y="6070"/>
                  </a:lnTo>
                  <a:lnTo>
                    <a:pt x="6007" y="3467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3081070" y="31153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3081070" y="3113074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3084537" y="311708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3084537" y="311480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3088868" y="31170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3088868" y="311480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3072841" y="31170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3072841" y="311480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3073704" y="311708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3073704" y="311480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3084537" y="311449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3082251" y="3114497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1" y="259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3089732" y="311449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3087446" y="3114497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2" y="259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3088868" y="31144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3088868" y="311221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3084537" y="311449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3084537" y="3112211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3073704" y="311449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3073704" y="3112211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3072841" y="31144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3072841" y="311221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3078035" y="311449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3075749" y="3114497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1" y="259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3072841" y="311449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3070555" y="3114497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1" y="259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3084537" y="311275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3082251" y="311275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3084537" y="31170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3082251" y="311708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3072841" y="310714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46"/>
                  </a:lnTo>
                  <a:lnTo>
                    <a:pt x="0" y="7353"/>
                  </a:lnTo>
                  <a:lnTo>
                    <a:pt x="16891" y="7353"/>
                  </a:lnTo>
                  <a:lnTo>
                    <a:pt x="14300" y="2146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3070860" y="3104692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41" y="2743"/>
                  </a:lnTo>
                  <a:lnTo>
                    <a:pt x="0" y="8661"/>
                  </a:lnTo>
                  <a:lnTo>
                    <a:pt x="3962" y="10947"/>
                  </a:lnTo>
                  <a:lnTo>
                    <a:pt x="6578" y="6438"/>
                  </a:lnTo>
                  <a:lnTo>
                    <a:pt x="10642" y="4889"/>
                  </a:lnTo>
                  <a:lnTo>
                    <a:pt x="14630" y="6413"/>
                  </a:lnTo>
                  <a:lnTo>
                    <a:pt x="16827" y="10820"/>
                  </a:lnTo>
                  <a:lnTo>
                    <a:pt x="20916" y="8788"/>
                  </a:lnTo>
                  <a:lnTo>
                    <a:pt x="17932" y="2781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3072841" y="311708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7378"/>
                  </a:lnTo>
                  <a:lnTo>
                    <a:pt x="14300" y="5206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3070860" y="3115945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62" y="0"/>
                  </a:moveTo>
                  <a:lnTo>
                    <a:pt x="0" y="2298"/>
                  </a:lnTo>
                  <a:lnTo>
                    <a:pt x="3428" y="8191"/>
                  </a:lnTo>
                  <a:lnTo>
                    <a:pt x="10655" y="10972"/>
                  </a:lnTo>
                  <a:lnTo>
                    <a:pt x="17932" y="8166"/>
                  </a:lnTo>
                  <a:lnTo>
                    <a:pt x="20916" y="2158"/>
                  </a:lnTo>
                  <a:lnTo>
                    <a:pt x="16827" y="126"/>
                  </a:lnTo>
                  <a:lnTo>
                    <a:pt x="14630" y="4533"/>
                  </a:lnTo>
                  <a:lnTo>
                    <a:pt x="10642" y="6070"/>
                  </a:lnTo>
                  <a:lnTo>
                    <a:pt x="6578" y="4508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3078035" y="311275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3075749" y="311275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3078035" y="311275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3078035" y="3110471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3073704" y="3108439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308"/>
                  </a:lnTo>
                  <a:lnTo>
                    <a:pt x="0" y="6057"/>
                  </a:lnTo>
                  <a:lnTo>
                    <a:pt x="15163" y="6057"/>
                  </a:lnTo>
                  <a:lnTo>
                    <a:pt x="12560" y="1308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3071698" y="3106077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9842" y="0"/>
                  </a:moveTo>
                  <a:lnTo>
                    <a:pt x="3073" y="1689"/>
                  </a:lnTo>
                  <a:lnTo>
                    <a:pt x="0" y="7327"/>
                  </a:lnTo>
                  <a:lnTo>
                    <a:pt x="4013" y="9512"/>
                  </a:lnTo>
                  <a:lnTo>
                    <a:pt x="6134" y="5638"/>
                  </a:lnTo>
                  <a:lnTo>
                    <a:pt x="9778" y="4724"/>
                  </a:lnTo>
                  <a:lnTo>
                    <a:pt x="13030" y="5613"/>
                  </a:lnTo>
                  <a:lnTo>
                    <a:pt x="15163" y="9512"/>
                  </a:lnTo>
                  <a:lnTo>
                    <a:pt x="19176" y="7327"/>
                  </a:lnTo>
                  <a:lnTo>
                    <a:pt x="16116" y="1714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3073704" y="311708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97" y="6083"/>
                  </a:lnTo>
                  <a:lnTo>
                    <a:pt x="12560" y="4343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3071749" y="3115919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44"/>
                  </a:lnTo>
                  <a:lnTo>
                    <a:pt x="9728" y="4825"/>
                  </a:lnTo>
                  <a:lnTo>
                    <a:pt x="6083" y="3606"/>
                  </a:lnTo>
                  <a:lnTo>
                    <a:pt x="3924" y="0"/>
                  </a:lnTo>
                  <a:lnTo>
                    <a:pt x="0" y="2336"/>
                  </a:lnTo>
                  <a:lnTo>
                    <a:pt x="3022" y="7404"/>
                  </a:lnTo>
                  <a:lnTo>
                    <a:pt x="9791" y="9664"/>
                  </a:lnTo>
                  <a:lnTo>
                    <a:pt x="16065" y="7378"/>
                  </a:lnTo>
                  <a:lnTo>
                    <a:pt x="19075" y="2336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3078035" y="311882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3078035" y="3116541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6502" y="4571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3078035" y="31170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3075749" y="311708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3088868" y="27171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3088868" y="2714904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863" y="457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3089732" y="271458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3087446" y="271458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2" y="260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3081070" y="27366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3078784" y="2736684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1" y="43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3078035" y="273364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3076422" y="273202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38"/>
                  </a:lnTo>
                  <a:lnTo>
                    <a:pt x="3035" y="6273"/>
                  </a:lnTo>
                  <a:lnTo>
                    <a:pt x="6273" y="3048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3078035" y="27371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3076549" y="273537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616"/>
                  </a:lnTo>
                  <a:lnTo>
                    <a:pt x="2971" y="6083"/>
                  </a:lnTo>
                  <a:lnTo>
                    <a:pt x="6007" y="3479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3081070" y="27371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3081070" y="2734830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3081502" y="27371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3080016" y="273538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67"/>
                  </a:lnTo>
                  <a:lnTo>
                    <a:pt x="3022" y="6070"/>
                  </a:lnTo>
                  <a:lnTo>
                    <a:pt x="6007" y="260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3081502" y="27366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3079216" y="2736684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2" y="43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3081502" y="273364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3079889" y="273203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3035"/>
                  </a:lnTo>
                  <a:lnTo>
                    <a:pt x="3238" y="6261"/>
                  </a:lnTo>
                  <a:lnTo>
                    <a:pt x="6261" y="3225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3081070" y="273668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3081070" y="273439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3084537" y="273842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3084537" y="2736138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3088868" y="27384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3088868" y="273613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3072841" y="27384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3072841" y="273613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3073704" y="273842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3073704" y="2736138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3084537" y="27353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3082251" y="273537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1" y="304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3089732" y="27353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3087446" y="273537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2" y="304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3088868" y="27353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3088868" y="273309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3084537" y="27353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3084537" y="273309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3073704" y="27353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3073704" y="273309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3072841" y="27353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3072841" y="273309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3078035" y="27353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3075749" y="273537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1" y="304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3072841" y="27353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3070555" y="273537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1" y="304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3084537" y="27336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3082251" y="2733649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3084537" y="273842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3082251" y="273842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4571" y="129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3072841" y="272801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91" y="7366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3070860" y="2725559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28" y="2781"/>
                  </a:lnTo>
                  <a:lnTo>
                    <a:pt x="0" y="8674"/>
                  </a:lnTo>
                  <a:lnTo>
                    <a:pt x="3949" y="10972"/>
                  </a:lnTo>
                  <a:lnTo>
                    <a:pt x="6578" y="6464"/>
                  </a:lnTo>
                  <a:lnTo>
                    <a:pt x="10642" y="4902"/>
                  </a:lnTo>
                  <a:lnTo>
                    <a:pt x="14630" y="6438"/>
                  </a:lnTo>
                  <a:lnTo>
                    <a:pt x="16827" y="10845"/>
                  </a:lnTo>
                  <a:lnTo>
                    <a:pt x="20916" y="8801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3072841" y="2738424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4" h="6985">
                  <a:moveTo>
                    <a:pt x="16891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34"/>
                  </a:lnTo>
                  <a:lnTo>
                    <a:pt x="14300" y="5194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3070860" y="2737269"/>
              <a:ext cx="20955" cy="10795"/>
            </a:xfrm>
            <a:custGeom>
              <a:avLst/>
              <a:gdLst/>
              <a:ahLst/>
              <a:cxnLst/>
              <a:rect l="l" t="t" r="r" b="b"/>
              <a:pathLst>
                <a:path w="20955" h="10794">
                  <a:moveTo>
                    <a:pt x="3949" y="0"/>
                  </a:moveTo>
                  <a:lnTo>
                    <a:pt x="0" y="2298"/>
                  </a:lnTo>
                  <a:lnTo>
                    <a:pt x="3479" y="8267"/>
                  </a:lnTo>
                  <a:lnTo>
                    <a:pt x="10655" y="10477"/>
                  </a:lnTo>
                  <a:lnTo>
                    <a:pt x="17881" y="8242"/>
                  </a:lnTo>
                  <a:lnTo>
                    <a:pt x="20916" y="2171"/>
                  </a:lnTo>
                  <a:lnTo>
                    <a:pt x="16827" y="126"/>
                  </a:lnTo>
                  <a:lnTo>
                    <a:pt x="14668" y="4457"/>
                  </a:lnTo>
                  <a:lnTo>
                    <a:pt x="10642" y="5689"/>
                  </a:lnTo>
                  <a:lnTo>
                    <a:pt x="6527" y="4419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3078035" y="27336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3075749" y="2733649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3078035" y="273364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3078035" y="2731363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3073704" y="272931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39"/>
                  </a:lnTo>
                  <a:lnTo>
                    <a:pt x="0" y="6057"/>
                  </a:lnTo>
                  <a:lnTo>
                    <a:pt x="15163" y="6057"/>
                  </a:lnTo>
                  <a:lnTo>
                    <a:pt x="12560" y="1739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3071749" y="272689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60"/>
                  </a:lnTo>
                  <a:lnTo>
                    <a:pt x="0" y="7315"/>
                  </a:lnTo>
                  <a:lnTo>
                    <a:pt x="3924" y="9664"/>
                  </a:lnTo>
                  <a:lnTo>
                    <a:pt x="6083" y="6057"/>
                  </a:lnTo>
                  <a:lnTo>
                    <a:pt x="9728" y="4838"/>
                  </a:lnTo>
                  <a:lnTo>
                    <a:pt x="12979" y="6032"/>
                  </a:lnTo>
                  <a:lnTo>
                    <a:pt x="15151" y="9664"/>
                  </a:lnTo>
                  <a:lnTo>
                    <a:pt x="19075" y="7315"/>
                  </a:lnTo>
                  <a:lnTo>
                    <a:pt x="16065" y="2285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3073704" y="273842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18"/>
                  </a:lnTo>
                  <a:lnTo>
                    <a:pt x="7797" y="6057"/>
                  </a:lnTo>
                  <a:lnTo>
                    <a:pt x="12560" y="4318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3071749" y="273724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32"/>
                  </a:lnTo>
                  <a:lnTo>
                    <a:pt x="9728" y="4825"/>
                  </a:lnTo>
                  <a:lnTo>
                    <a:pt x="6083" y="3606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04"/>
                  </a:lnTo>
                  <a:lnTo>
                    <a:pt x="9791" y="9664"/>
                  </a:lnTo>
                  <a:lnTo>
                    <a:pt x="16065" y="7378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3078035" y="273972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3078035" y="2737434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6502" y="4571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3078035" y="273842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3075749" y="273842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4571" y="129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3081070" y="27574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3078784" y="275747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1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1" y="86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3078035" y="275489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3076562" y="275314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59" y="0"/>
                  </a:moveTo>
                  <a:lnTo>
                    <a:pt x="0" y="3492"/>
                  </a:lnTo>
                  <a:lnTo>
                    <a:pt x="3035" y="6070"/>
                  </a:lnTo>
                  <a:lnTo>
                    <a:pt x="5994" y="2578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3078035" y="275833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3076549" y="275659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603"/>
                  </a:lnTo>
                  <a:lnTo>
                    <a:pt x="2971" y="6083"/>
                  </a:lnTo>
                  <a:lnTo>
                    <a:pt x="6007" y="3479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3081070" y="275833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3081070" y="2756052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3081502" y="275833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3080016" y="275661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54"/>
                  </a:lnTo>
                  <a:lnTo>
                    <a:pt x="3022" y="6070"/>
                  </a:lnTo>
                  <a:lnTo>
                    <a:pt x="6007" y="260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3081502" y="27574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3079216" y="275747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2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2" y="86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3081502" y="275489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3080029" y="275315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2578"/>
                  </a:lnTo>
                  <a:lnTo>
                    <a:pt x="2959" y="6057"/>
                  </a:lnTo>
                  <a:lnTo>
                    <a:pt x="5981" y="3479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3081070" y="27574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3081070" y="275518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3084537" y="275920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3084537" y="275691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3088868" y="27592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3088868" y="275691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3072841" y="27592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3072841" y="275691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3073704" y="275920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3073704" y="275691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3084537" y="27566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3082251" y="2756623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78"/>
                  </a:lnTo>
                  <a:lnTo>
                    <a:pt x="4571" y="257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3089732" y="27566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3087446" y="2756623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578"/>
                  </a:lnTo>
                  <a:lnTo>
                    <a:pt x="4572" y="257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3088868" y="27566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3088868" y="2754337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3084537" y="275662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3084537" y="275433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3073704" y="275662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3073704" y="275433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3072841" y="27566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3072841" y="2754337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3078035" y="27566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3075749" y="2756623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78"/>
                  </a:lnTo>
                  <a:lnTo>
                    <a:pt x="4571" y="257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3072841" y="27566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3070555" y="2756623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78"/>
                  </a:lnTo>
                  <a:lnTo>
                    <a:pt x="4571" y="257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3084537" y="27548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3082251" y="275489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3084537" y="27592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3082251" y="275920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3072841" y="274924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78"/>
                  </a:lnTo>
                  <a:lnTo>
                    <a:pt x="16891" y="7378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3070860" y="2746794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28" y="2781"/>
                  </a:lnTo>
                  <a:lnTo>
                    <a:pt x="0" y="8686"/>
                  </a:lnTo>
                  <a:lnTo>
                    <a:pt x="3962" y="10985"/>
                  </a:lnTo>
                  <a:lnTo>
                    <a:pt x="6578" y="6464"/>
                  </a:lnTo>
                  <a:lnTo>
                    <a:pt x="10642" y="4902"/>
                  </a:lnTo>
                  <a:lnTo>
                    <a:pt x="14630" y="6438"/>
                  </a:lnTo>
                  <a:lnTo>
                    <a:pt x="16827" y="10845"/>
                  </a:lnTo>
                  <a:lnTo>
                    <a:pt x="20916" y="8813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3072841" y="275920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219"/>
                  </a:lnTo>
                  <a:lnTo>
                    <a:pt x="8661" y="7378"/>
                  </a:lnTo>
                  <a:lnTo>
                    <a:pt x="14300" y="5219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3070860" y="2758059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62" y="0"/>
                  </a:moveTo>
                  <a:lnTo>
                    <a:pt x="0" y="2298"/>
                  </a:lnTo>
                  <a:lnTo>
                    <a:pt x="3428" y="8204"/>
                  </a:lnTo>
                  <a:lnTo>
                    <a:pt x="10655" y="10972"/>
                  </a:lnTo>
                  <a:lnTo>
                    <a:pt x="17932" y="8166"/>
                  </a:lnTo>
                  <a:lnTo>
                    <a:pt x="20916" y="2171"/>
                  </a:lnTo>
                  <a:lnTo>
                    <a:pt x="16827" y="126"/>
                  </a:lnTo>
                  <a:lnTo>
                    <a:pt x="14630" y="4546"/>
                  </a:lnTo>
                  <a:lnTo>
                    <a:pt x="10642" y="6083"/>
                  </a:lnTo>
                  <a:lnTo>
                    <a:pt x="6578" y="4508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3078035" y="27548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3075749" y="275489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3078035" y="275489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3078035" y="275261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3073704" y="2750121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97" y="0"/>
                  </a:moveTo>
                  <a:lnTo>
                    <a:pt x="2590" y="1727"/>
                  </a:lnTo>
                  <a:lnTo>
                    <a:pt x="0" y="6502"/>
                  </a:lnTo>
                  <a:lnTo>
                    <a:pt x="15163" y="6502"/>
                  </a:lnTo>
                  <a:lnTo>
                    <a:pt x="12560" y="1727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3071698" y="2747695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842" y="0"/>
                  </a:moveTo>
                  <a:lnTo>
                    <a:pt x="3022" y="2273"/>
                  </a:lnTo>
                  <a:lnTo>
                    <a:pt x="0" y="7835"/>
                  </a:lnTo>
                  <a:lnTo>
                    <a:pt x="4013" y="10020"/>
                  </a:lnTo>
                  <a:lnTo>
                    <a:pt x="6184" y="6045"/>
                  </a:lnTo>
                  <a:lnTo>
                    <a:pt x="9778" y="4838"/>
                  </a:lnTo>
                  <a:lnTo>
                    <a:pt x="12979" y="6007"/>
                  </a:lnTo>
                  <a:lnTo>
                    <a:pt x="15151" y="10020"/>
                  </a:lnTo>
                  <a:lnTo>
                    <a:pt x="19176" y="7835"/>
                  </a:lnTo>
                  <a:lnTo>
                    <a:pt x="16167" y="2311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3073704" y="275920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97" y="6083"/>
                  </a:lnTo>
                  <a:lnTo>
                    <a:pt x="12560" y="4343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3071749" y="275803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44"/>
                  </a:lnTo>
                  <a:lnTo>
                    <a:pt x="9728" y="4825"/>
                  </a:lnTo>
                  <a:lnTo>
                    <a:pt x="6083" y="3619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16"/>
                  </a:lnTo>
                  <a:lnTo>
                    <a:pt x="9791" y="9677"/>
                  </a:lnTo>
                  <a:lnTo>
                    <a:pt x="16065" y="7378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3078035" y="276094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3078035" y="2758655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3078035" y="27592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3075749" y="275920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3081070" y="27787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3078784" y="2778721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4571" y="41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3078035" y="27756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3076422" y="277407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38"/>
                  </a:lnTo>
                  <a:lnTo>
                    <a:pt x="3035" y="6261"/>
                  </a:lnTo>
                  <a:lnTo>
                    <a:pt x="6261" y="302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3078035" y="277914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3076422" y="277751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3048"/>
                  </a:lnTo>
                  <a:lnTo>
                    <a:pt x="3225" y="6273"/>
                  </a:lnTo>
                  <a:lnTo>
                    <a:pt x="6273" y="3238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3081070" y="27791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3081070" y="2776855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3081502" y="277914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3079889" y="277752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38" y="0"/>
                  </a:moveTo>
                  <a:lnTo>
                    <a:pt x="0" y="3225"/>
                  </a:lnTo>
                  <a:lnTo>
                    <a:pt x="3022" y="6261"/>
                  </a:lnTo>
                  <a:lnTo>
                    <a:pt x="6261" y="303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3081502" y="27787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3079216" y="2778721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4572" y="419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3081502" y="27756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3079889" y="277407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3022"/>
                  </a:lnTo>
                  <a:lnTo>
                    <a:pt x="3238" y="6261"/>
                  </a:lnTo>
                  <a:lnTo>
                    <a:pt x="6261" y="3225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3081070" y="277872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3081070" y="2776435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431" y="455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3084537" y="278043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3084537" y="277815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3088868" y="27804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3088868" y="277815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3072841" y="27804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3072841" y="277815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3073704" y="278043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3073704" y="277815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3084537" y="277740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3082251" y="277740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3089732" y="277740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3087446" y="277740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2" y="3035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3088868" y="27774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3088868" y="277511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3084537" y="277740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3084537" y="277511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3073704" y="277740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3073704" y="277511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3072841" y="27774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3072841" y="277511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3078035" y="277740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3075749" y="277740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3072841" y="277740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3070555" y="277740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3084537" y="27756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3082251" y="277568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571" y="171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3084537" y="27804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3082251" y="278043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3072841" y="277006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58"/>
                  </a:lnTo>
                  <a:lnTo>
                    <a:pt x="0" y="7340"/>
                  </a:lnTo>
                  <a:lnTo>
                    <a:pt x="16891" y="7340"/>
                  </a:lnTo>
                  <a:lnTo>
                    <a:pt x="14300" y="2158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3070860" y="2767609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41" y="2755"/>
                  </a:lnTo>
                  <a:lnTo>
                    <a:pt x="0" y="8635"/>
                  </a:lnTo>
                  <a:lnTo>
                    <a:pt x="3949" y="10947"/>
                  </a:lnTo>
                  <a:lnTo>
                    <a:pt x="6578" y="6451"/>
                  </a:lnTo>
                  <a:lnTo>
                    <a:pt x="10642" y="4902"/>
                  </a:lnTo>
                  <a:lnTo>
                    <a:pt x="14630" y="6426"/>
                  </a:lnTo>
                  <a:lnTo>
                    <a:pt x="16827" y="10807"/>
                  </a:lnTo>
                  <a:lnTo>
                    <a:pt x="20916" y="8762"/>
                  </a:lnTo>
                  <a:lnTo>
                    <a:pt x="17932" y="2794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3072841" y="278043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7365"/>
                  </a:lnTo>
                  <a:lnTo>
                    <a:pt x="14300" y="5206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3070860" y="2779293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62" y="0"/>
                  </a:moveTo>
                  <a:lnTo>
                    <a:pt x="0" y="2298"/>
                  </a:lnTo>
                  <a:lnTo>
                    <a:pt x="3428" y="8204"/>
                  </a:lnTo>
                  <a:lnTo>
                    <a:pt x="10655" y="10960"/>
                  </a:lnTo>
                  <a:lnTo>
                    <a:pt x="17932" y="8166"/>
                  </a:lnTo>
                  <a:lnTo>
                    <a:pt x="20916" y="2158"/>
                  </a:lnTo>
                  <a:lnTo>
                    <a:pt x="16827" y="126"/>
                  </a:lnTo>
                  <a:lnTo>
                    <a:pt x="14630" y="4533"/>
                  </a:lnTo>
                  <a:lnTo>
                    <a:pt x="10642" y="6070"/>
                  </a:lnTo>
                  <a:lnTo>
                    <a:pt x="6578" y="4508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3078035" y="27756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3075749" y="277568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571" y="171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3078035" y="277568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3078035" y="277340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3073704" y="277134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39"/>
                  </a:lnTo>
                  <a:lnTo>
                    <a:pt x="0" y="6057"/>
                  </a:lnTo>
                  <a:lnTo>
                    <a:pt x="15163" y="6057"/>
                  </a:lnTo>
                  <a:lnTo>
                    <a:pt x="12560" y="1739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3071749" y="2768930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47"/>
                  </a:lnTo>
                  <a:lnTo>
                    <a:pt x="0" y="7289"/>
                  </a:lnTo>
                  <a:lnTo>
                    <a:pt x="3924" y="9651"/>
                  </a:lnTo>
                  <a:lnTo>
                    <a:pt x="6070" y="6057"/>
                  </a:lnTo>
                  <a:lnTo>
                    <a:pt x="9728" y="4838"/>
                  </a:lnTo>
                  <a:lnTo>
                    <a:pt x="12979" y="6019"/>
                  </a:lnTo>
                  <a:lnTo>
                    <a:pt x="15151" y="9651"/>
                  </a:lnTo>
                  <a:lnTo>
                    <a:pt x="19075" y="7289"/>
                  </a:lnTo>
                  <a:lnTo>
                    <a:pt x="16065" y="2286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3073704" y="278043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97" y="6083"/>
                  </a:lnTo>
                  <a:lnTo>
                    <a:pt x="12560" y="4343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3071749" y="2779268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44"/>
                  </a:lnTo>
                  <a:lnTo>
                    <a:pt x="9728" y="4825"/>
                  </a:lnTo>
                  <a:lnTo>
                    <a:pt x="6083" y="3606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16"/>
                  </a:lnTo>
                  <a:lnTo>
                    <a:pt x="9791" y="9664"/>
                  </a:lnTo>
                  <a:lnTo>
                    <a:pt x="16065" y="7378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3078035" y="278217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3078035" y="277989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3078035" y="27804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3075749" y="278043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3081070" y="27995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3078784" y="279951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1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4571" y="87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3078035" y="279690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3076549" y="279516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71" y="0"/>
                  </a:moveTo>
                  <a:lnTo>
                    <a:pt x="0" y="3479"/>
                  </a:lnTo>
                  <a:lnTo>
                    <a:pt x="3035" y="6083"/>
                  </a:lnTo>
                  <a:lnTo>
                    <a:pt x="6007" y="2616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3078035" y="28003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3076549" y="279864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603"/>
                  </a:lnTo>
                  <a:lnTo>
                    <a:pt x="2971" y="6070"/>
                  </a:lnTo>
                  <a:lnTo>
                    <a:pt x="6007" y="3467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3081070" y="280038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3081070" y="2798102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3081502" y="28003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3080016" y="279864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67"/>
                  </a:lnTo>
                  <a:lnTo>
                    <a:pt x="3022" y="6070"/>
                  </a:lnTo>
                  <a:lnTo>
                    <a:pt x="6007" y="260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3081502" y="27995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3079216" y="279951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2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4572" y="87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3081502" y="279690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3080016" y="279518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2603"/>
                  </a:lnTo>
                  <a:lnTo>
                    <a:pt x="2984" y="6070"/>
                  </a:lnTo>
                  <a:lnTo>
                    <a:pt x="6007" y="3467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3081070" y="27995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3081070" y="2797225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3084537" y="28012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3084537" y="279896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3088868" y="28012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3088868" y="279896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3072841" y="28012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3072841" y="279896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3073704" y="28012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3073704" y="279896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3084537" y="27986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3082251" y="279864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3089732" y="27986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3087446" y="279864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2" y="260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3088868" y="27986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3088868" y="279636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3084537" y="279864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3084537" y="279636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3073704" y="279864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3073704" y="279636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3072841" y="27986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3072841" y="279636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3078035" y="27986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3075749" y="279864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3072841" y="27986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3070555" y="279864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3084537" y="27969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3082251" y="279690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3084537" y="28012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3082251" y="280125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3072841" y="279128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91" y="7366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3070860" y="2788831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28" y="2768"/>
                  </a:lnTo>
                  <a:lnTo>
                    <a:pt x="0" y="8661"/>
                  </a:lnTo>
                  <a:lnTo>
                    <a:pt x="3949" y="10960"/>
                  </a:lnTo>
                  <a:lnTo>
                    <a:pt x="6578" y="6464"/>
                  </a:lnTo>
                  <a:lnTo>
                    <a:pt x="10642" y="4902"/>
                  </a:lnTo>
                  <a:lnTo>
                    <a:pt x="14630" y="6426"/>
                  </a:lnTo>
                  <a:lnTo>
                    <a:pt x="16827" y="10833"/>
                  </a:lnTo>
                  <a:lnTo>
                    <a:pt x="20916" y="8801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3072841" y="280125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181"/>
                  </a:lnTo>
                  <a:lnTo>
                    <a:pt x="8661" y="7353"/>
                  </a:lnTo>
                  <a:lnTo>
                    <a:pt x="14300" y="5181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3070860" y="2800096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49" y="0"/>
                  </a:moveTo>
                  <a:lnTo>
                    <a:pt x="0" y="2311"/>
                  </a:lnTo>
                  <a:lnTo>
                    <a:pt x="3441" y="8191"/>
                  </a:lnTo>
                  <a:lnTo>
                    <a:pt x="10655" y="10960"/>
                  </a:lnTo>
                  <a:lnTo>
                    <a:pt x="17932" y="8153"/>
                  </a:lnTo>
                  <a:lnTo>
                    <a:pt x="20916" y="2171"/>
                  </a:lnTo>
                  <a:lnTo>
                    <a:pt x="16827" y="126"/>
                  </a:lnTo>
                  <a:lnTo>
                    <a:pt x="14630" y="4521"/>
                  </a:lnTo>
                  <a:lnTo>
                    <a:pt x="10642" y="6057"/>
                  </a:lnTo>
                  <a:lnTo>
                    <a:pt x="6578" y="4495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3078035" y="27969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3075749" y="279690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3078035" y="279690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3078035" y="2794622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3073704" y="2792133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97" y="0"/>
                  </a:moveTo>
                  <a:lnTo>
                    <a:pt x="2590" y="2184"/>
                  </a:lnTo>
                  <a:lnTo>
                    <a:pt x="0" y="6515"/>
                  </a:lnTo>
                  <a:lnTo>
                    <a:pt x="15163" y="6515"/>
                  </a:lnTo>
                  <a:lnTo>
                    <a:pt x="12560" y="2184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3071749" y="2789643"/>
              <a:ext cx="19685" cy="10795"/>
            </a:xfrm>
            <a:custGeom>
              <a:avLst/>
              <a:gdLst/>
              <a:ahLst/>
              <a:cxnLst/>
              <a:rect l="l" t="t" r="r" b="b"/>
              <a:pathLst>
                <a:path w="19685" h="10794">
                  <a:moveTo>
                    <a:pt x="9804" y="0"/>
                  </a:moveTo>
                  <a:lnTo>
                    <a:pt x="2971" y="2857"/>
                  </a:lnTo>
                  <a:lnTo>
                    <a:pt x="0" y="7823"/>
                  </a:lnTo>
                  <a:lnTo>
                    <a:pt x="3924" y="10172"/>
                  </a:lnTo>
                  <a:lnTo>
                    <a:pt x="6121" y="6489"/>
                  </a:lnTo>
                  <a:lnTo>
                    <a:pt x="9715" y="4991"/>
                  </a:lnTo>
                  <a:lnTo>
                    <a:pt x="12928" y="6451"/>
                  </a:lnTo>
                  <a:lnTo>
                    <a:pt x="15151" y="10172"/>
                  </a:lnTo>
                  <a:lnTo>
                    <a:pt x="19075" y="7823"/>
                  </a:lnTo>
                  <a:lnTo>
                    <a:pt x="16116" y="2895"/>
                  </a:lnTo>
                  <a:lnTo>
                    <a:pt x="98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3073704" y="280125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97" y="6057"/>
                  </a:lnTo>
                  <a:lnTo>
                    <a:pt x="12560" y="4330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3071749" y="2800070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44"/>
                  </a:lnTo>
                  <a:lnTo>
                    <a:pt x="9728" y="4825"/>
                  </a:lnTo>
                  <a:lnTo>
                    <a:pt x="6083" y="3606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04"/>
                  </a:lnTo>
                  <a:lnTo>
                    <a:pt x="9791" y="9664"/>
                  </a:lnTo>
                  <a:lnTo>
                    <a:pt x="16065" y="7378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3078035" y="280299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3078035" y="2800705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3078035" y="28012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3075749" y="280125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3081070" y="28207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3078784" y="2820733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0"/>
                  </a:moveTo>
                  <a:lnTo>
                    <a:pt x="0" y="0"/>
                  </a:lnTo>
                  <a:lnTo>
                    <a:pt x="0" y="444"/>
                  </a:lnTo>
                  <a:lnTo>
                    <a:pt x="4571" y="44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3078035" y="281771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3076422" y="281608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38"/>
                  </a:lnTo>
                  <a:lnTo>
                    <a:pt x="3035" y="6273"/>
                  </a:lnTo>
                  <a:lnTo>
                    <a:pt x="6261" y="3035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3078035" y="282117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3076422" y="281955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48" y="0"/>
                  </a:moveTo>
                  <a:lnTo>
                    <a:pt x="0" y="3022"/>
                  </a:lnTo>
                  <a:lnTo>
                    <a:pt x="3225" y="6261"/>
                  </a:lnTo>
                  <a:lnTo>
                    <a:pt x="6261" y="3251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3081070" y="282117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3081070" y="2818892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3081502" y="282117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3079889" y="281956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38"/>
                  </a:lnTo>
                  <a:lnTo>
                    <a:pt x="3035" y="6248"/>
                  </a:lnTo>
                  <a:lnTo>
                    <a:pt x="6261" y="3009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3081502" y="28207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3079216" y="2820733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0"/>
                  </a:moveTo>
                  <a:lnTo>
                    <a:pt x="0" y="0"/>
                  </a:lnTo>
                  <a:lnTo>
                    <a:pt x="0" y="444"/>
                  </a:lnTo>
                  <a:lnTo>
                    <a:pt x="4572" y="444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3081502" y="281771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3079889" y="281609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3022"/>
                  </a:lnTo>
                  <a:lnTo>
                    <a:pt x="3238" y="6248"/>
                  </a:lnTo>
                  <a:lnTo>
                    <a:pt x="6261" y="3225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3081070" y="282073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3081070" y="2818447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3084537" y="282247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3084537" y="282018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3088868" y="28224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3088868" y="2820187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3072841" y="28224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3072841" y="2820187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3073704" y="282247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3073704" y="282018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3084537" y="281945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3082251" y="281945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4571" y="3022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3089732" y="281945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3087446" y="281945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4572" y="3022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3088868" y="28194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3088868" y="2817164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3084537" y="281945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3084537" y="2817164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3073704" y="281945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3073704" y="2817164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3072841" y="28194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3072841" y="2817164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3078035" y="281945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3075749" y="281945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4571" y="3022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3072841" y="281945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3070555" y="281945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4571" y="3022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3084537" y="28177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3082251" y="2817710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3084537" y="282247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3082251" y="282247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3072841" y="2812516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4" h="6985">
                  <a:moveTo>
                    <a:pt x="8661" y="0"/>
                  </a:moveTo>
                  <a:lnTo>
                    <a:pt x="3022" y="1714"/>
                  </a:lnTo>
                  <a:lnTo>
                    <a:pt x="0" y="6934"/>
                  </a:lnTo>
                  <a:lnTo>
                    <a:pt x="16891" y="6934"/>
                  </a:lnTo>
                  <a:lnTo>
                    <a:pt x="14300" y="1714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3070860" y="2810116"/>
              <a:ext cx="20955" cy="10795"/>
            </a:xfrm>
            <a:custGeom>
              <a:avLst/>
              <a:gdLst/>
              <a:ahLst/>
              <a:cxnLst/>
              <a:rect l="l" t="t" r="r" b="b"/>
              <a:pathLst>
                <a:path w="20955" h="10794">
                  <a:moveTo>
                    <a:pt x="10655" y="0"/>
                  </a:moveTo>
                  <a:lnTo>
                    <a:pt x="3479" y="2197"/>
                  </a:lnTo>
                  <a:lnTo>
                    <a:pt x="0" y="8178"/>
                  </a:lnTo>
                  <a:lnTo>
                    <a:pt x="3962" y="10477"/>
                  </a:lnTo>
                  <a:lnTo>
                    <a:pt x="6527" y="6045"/>
                  </a:lnTo>
                  <a:lnTo>
                    <a:pt x="10642" y="4787"/>
                  </a:lnTo>
                  <a:lnTo>
                    <a:pt x="14668" y="6019"/>
                  </a:lnTo>
                  <a:lnTo>
                    <a:pt x="16827" y="10350"/>
                  </a:lnTo>
                  <a:lnTo>
                    <a:pt x="20916" y="8305"/>
                  </a:lnTo>
                  <a:lnTo>
                    <a:pt x="17881" y="2222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3072841" y="282247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6"/>
                  </a:lnTo>
                  <a:lnTo>
                    <a:pt x="14300" y="5194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3070860" y="2821317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49" y="0"/>
                  </a:moveTo>
                  <a:lnTo>
                    <a:pt x="0" y="2298"/>
                  </a:lnTo>
                  <a:lnTo>
                    <a:pt x="3428" y="8191"/>
                  </a:lnTo>
                  <a:lnTo>
                    <a:pt x="10655" y="10972"/>
                  </a:lnTo>
                  <a:lnTo>
                    <a:pt x="17932" y="8166"/>
                  </a:lnTo>
                  <a:lnTo>
                    <a:pt x="20916" y="2171"/>
                  </a:lnTo>
                  <a:lnTo>
                    <a:pt x="16827" y="126"/>
                  </a:lnTo>
                  <a:lnTo>
                    <a:pt x="14630" y="4533"/>
                  </a:lnTo>
                  <a:lnTo>
                    <a:pt x="10642" y="6070"/>
                  </a:lnTo>
                  <a:lnTo>
                    <a:pt x="6578" y="4508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3078035" y="28177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3075749" y="2817710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3078035" y="281771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3078035" y="2815424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3073704" y="281338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63" y="6070"/>
                  </a:lnTo>
                  <a:lnTo>
                    <a:pt x="12560" y="1739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3071749" y="2810954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60"/>
                  </a:lnTo>
                  <a:lnTo>
                    <a:pt x="0" y="7315"/>
                  </a:lnTo>
                  <a:lnTo>
                    <a:pt x="3924" y="9664"/>
                  </a:lnTo>
                  <a:lnTo>
                    <a:pt x="6083" y="6057"/>
                  </a:lnTo>
                  <a:lnTo>
                    <a:pt x="9728" y="4851"/>
                  </a:lnTo>
                  <a:lnTo>
                    <a:pt x="12979" y="6032"/>
                  </a:lnTo>
                  <a:lnTo>
                    <a:pt x="15151" y="9664"/>
                  </a:lnTo>
                  <a:lnTo>
                    <a:pt x="19075" y="7315"/>
                  </a:lnTo>
                  <a:lnTo>
                    <a:pt x="16065" y="2298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3073704" y="282247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97" y="6057"/>
                  </a:lnTo>
                  <a:lnTo>
                    <a:pt x="12560" y="4330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3071749" y="2821292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32"/>
                  </a:lnTo>
                  <a:lnTo>
                    <a:pt x="9728" y="4825"/>
                  </a:lnTo>
                  <a:lnTo>
                    <a:pt x="6083" y="3606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04"/>
                  </a:lnTo>
                  <a:lnTo>
                    <a:pt x="9791" y="9664"/>
                  </a:lnTo>
                  <a:lnTo>
                    <a:pt x="16065" y="7378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3078035" y="282420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3078035" y="2821914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3078035" y="282247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3075749" y="282247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3081070" y="28415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3078784" y="284153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1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1" y="86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3078035" y="283894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3076549" y="283720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71" y="0"/>
                  </a:moveTo>
                  <a:lnTo>
                    <a:pt x="0" y="3479"/>
                  </a:lnTo>
                  <a:lnTo>
                    <a:pt x="3035" y="6070"/>
                  </a:lnTo>
                  <a:lnTo>
                    <a:pt x="6007" y="2590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3078035" y="284239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3076422" y="284078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3035"/>
                  </a:lnTo>
                  <a:lnTo>
                    <a:pt x="3225" y="6273"/>
                  </a:lnTo>
                  <a:lnTo>
                    <a:pt x="6273" y="3225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3081070" y="284239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3081070" y="2840113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3081502" y="284239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3079889" y="284078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38" y="0"/>
                  </a:moveTo>
                  <a:lnTo>
                    <a:pt x="0" y="3225"/>
                  </a:lnTo>
                  <a:lnTo>
                    <a:pt x="3022" y="6261"/>
                  </a:lnTo>
                  <a:lnTo>
                    <a:pt x="6261" y="303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3081502" y="28415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3079216" y="284153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2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2" y="86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3081502" y="283894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3080016" y="283720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590"/>
                  </a:lnTo>
                  <a:lnTo>
                    <a:pt x="2984" y="6070"/>
                  </a:lnTo>
                  <a:lnTo>
                    <a:pt x="6007" y="3467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3081070" y="284153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3081070" y="2839250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3084537" y="28437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3084537" y="2841421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3088868" y="28437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3088868" y="284142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3072841" y="28437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3072841" y="284142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3073704" y="28437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3073704" y="2841421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3084537" y="284065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3082251" y="2840659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1" y="304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3089732" y="284065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3087446" y="2840659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2" y="304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3088868" y="28406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3088868" y="283838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863" y="4559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3084537" y="284065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3084537" y="283838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4330" y="4559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3073704" y="284065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3073704" y="283838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4330" y="4559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3072841" y="28406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3072841" y="283838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863" y="4559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3078035" y="284065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3075749" y="2840659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1" y="304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3072841" y="284065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3070555" y="2840659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1" y="304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3084537" y="283894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3082251" y="2838945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571" y="171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3084537" y="284370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3082251" y="284370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3072841" y="283329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5"/>
                  </a:lnTo>
                  <a:lnTo>
                    <a:pt x="16891" y="7365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3070860" y="2830842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28" y="2781"/>
                  </a:lnTo>
                  <a:lnTo>
                    <a:pt x="0" y="8674"/>
                  </a:lnTo>
                  <a:lnTo>
                    <a:pt x="3949" y="10972"/>
                  </a:lnTo>
                  <a:lnTo>
                    <a:pt x="6578" y="6476"/>
                  </a:lnTo>
                  <a:lnTo>
                    <a:pt x="10642" y="4902"/>
                  </a:lnTo>
                  <a:lnTo>
                    <a:pt x="14630" y="6438"/>
                  </a:lnTo>
                  <a:lnTo>
                    <a:pt x="16827" y="10845"/>
                  </a:lnTo>
                  <a:lnTo>
                    <a:pt x="20916" y="8801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3072841" y="2843707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4" h="6985">
                  <a:moveTo>
                    <a:pt x="16891" y="0"/>
                  </a:moveTo>
                  <a:lnTo>
                    <a:pt x="0" y="0"/>
                  </a:lnTo>
                  <a:lnTo>
                    <a:pt x="3022" y="4762"/>
                  </a:lnTo>
                  <a:lnTo>
                    <a:pt x="8661" y="6921"/>
                  </a:lnTo>
                  <a:lnTo>
                    <a:pt x="14300" y="4762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3070910" y="2842476"/>
              <a:ext cx="20955" cy="10795"/>
            </a:xfrm>
            <a:custGeom>
              <a:avLst/>
              <a:gdLst/>
              <a:ahLst/>
              <a:cxnLst/>
              <a:rect l="l" t="t" r="r" b="b"/>
              <a:pathLst>
                <a:path w="20955" h="10794">
                  <a:moveTo>
                    <a:pt x="3860" y="0"/>
                  </a:moveTo>
                  <a:lnTo>
                    <a:pt x="0" y="2451"/>
                  </a:lnTo>
                  <a:lnTo>
                    <a:pt x="3429" y="7861"/>
                  </a:lnTo>
                  <a:lnTo>
                    <a:pt x="10604" y="10591"/>
                  </a:lnTo>
                  <a:lnTo>
                    <a:pt x="17830" y="7823"/>
                  </a:lnTo>
                  <a:lnTo>
                    <a:pt x="20827" y="2324"/>
                  </a:lnTo>
                  <a:lnTo>
                    <a:pt x="16814" y="139"/>
                  </a:lnTo>
                  <a:lnTo>
                    <a:pt x="14617" y="4152"/>
                  </a:lnTo>
                  <a:lnTo>
                    <a:pt x="10591" y="5702"/>
                  </a:lnTo>
                  <a:lnTo>
                    <a:pt x="6476" y="4127"/>
                  </a:lnTo>
                  <a:lnTo>
                    <a:pt x="38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3078035" y="283894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3075749" y="2838945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571" y="171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3078035" y="283894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3078035" y="2836659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3073704" y="283460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39"/>
                  </a:lnTo>
                  <a:lnTo>
                    <a:pt x="0" y="6057"/>
                  </a:lnTo>
                  <a:lnTo>
                    <a:pt x="15163" y="6057"/>
                  </a:lnTo>
                  <a:lnTo>
                    <a:pt x="12560" y="1739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3071749" y="2832176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60"/>
                  </a:lnTo>
                  <a:lnTo>
                    <a:pt x="0" y="7315"/>
                  </a:lnTo>
                  <a:lnTo>
                    <a:pt x="3924" y="9664"/>
                  </a:lnTo>
                  <a:lnTo>
                    <a:pt x="6083" y="6057"/>
                  </a:lnTo>
                  <a:lnTo>
                    <a:pt x="9728" y="4851"/>
                  </a:lnTo>
                  <a:lnTo>
                    <a:pt x="12979" y="6032"/>
                  </a:lnTo>
                  <a:lnTo>
                    <a:pt x="15151" y="9664"/>
                  </a:lnTo>
                  <a:lnTo>
                    <a:pt x="19075" y="7315"/>
                  </a:lnTo>
                  <a:lnTo>
                    <a:pt x="16065" y="2286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3073704" y="284370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97" y="6070"/>
                  </a:lnTo>
                  <a:lnTo>
                    <a:pt x="12560" y="4330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3071749" y="2842526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44"/>
                  </a:lnTo>
                  <a:lnTo>
                    <a:pt x="9728" y="4838"/>
                  </a:lnTo>
                  <a:lnTo>
                    <a:pt x="6083" y="3619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16"/>
                  </a:lnTo>
                  <a:lnTo>
                    <a:pt x="9791" y="9677"/>
                  </a:lnTo>
                  <a:lnTo>
                    <a:pt x="16065" y="7391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3078035" y="284543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3078035" y="2843149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3078035" y="284370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3075749" y="284370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3081070" y="2862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3078784" y="286277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1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1" y="86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3078035" y="285973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3076422" y="285812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38"/>
                  </a:lnTo>
                  <a:lnTo>
                    <a:pt x="3035" y="6261"/>
                  </a:lnTo>
                  <a:lnTo>
                    <a:pt x="6261" y="302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3078035" y="286363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3076549" y="286189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616"/>
                  </a:lnTo>
                  <a:lnTo>
                    <a:pt x="2971" y="6083"/>
                  </a:lnTo>
                  <a:lnTo>
                    <a:pt x="6007" y="3479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3081070" y="286363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3081070" y="28613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3081502" y="286363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3080016" y="286190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67"/>
                  </a:lnTo>
                  <a:lnTo>
                    <a:pt x="3022" y="6070"/>
                  </a:lnTo>
                  <a:lnTo>
                    <a:pt x="6007" y="260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3081502" y="2862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3079216" y="286277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2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2" y="86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3081502" y="285973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3079889" y="285812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3022"/>
                  </a:lnTo>
                  <a:lnTo>
                    <a:pt x="3238" y="6261"/>
                  </a:lnTo>
                  <a:lnTo>
                    <a:pt x="6261" y="3238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3081070" y="286277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3081070" y="2860484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3084537" y="286449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3084537" y="2862211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3088868" y="28644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3088868" y="286221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3072841" y="28644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3072841" y="286221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3073704" y="286449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3073704" y="2862211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3084537" y="286189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3082251" y="286189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3089732" y="286189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3087446" y="286189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2" y="260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3088868" y="286189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3088868" y="285960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863" y="457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3084537" y="286189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3084537" y="2859608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4330" y="4571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3073704" y="286189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3073704" y="2859608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4330" y="4571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3072841" y="286189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3072841" y="285960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863" y="457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3078035" y="286189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3075749" y="286189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3072841" y="286189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3070555" y="286189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3084537" y="285973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5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3082251" y="2859735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80" h="2539">
                  <a:moveTo>
                    <a:pt x="45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4571" y="215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3084537" y="286449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3082251" y="286449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3072841" y="285452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91" y="7366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3070860" y="2852077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28" y="2781"/>
                  </a:lnTo>
                  <a:lnTo>
                    <a:pt x="0" y="8674"/>
                  </a:lnTo>
                  <a:lnTo>
                    <a:pt x="3949" y="10972"/>
                  </a:lnTo>
                  <a:lnTo>
                    <a:pt x="6578" y="6464"/>
                  </a:lnTo>
                  <a:lnTo>
                    <a:pt x="10642" y="4902"/>
                  </a:lnTo>
                  <a:lnTo>
                    <a:pt x="14630" y="6438"/>
                  </a:lnTo>
                  <a:lnTo>
                    <a:pt x="16827" y="10845"/>
                  </a:lnTo>
                  <a:lnTo>
                    <a:pt x="20916" y="8801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3072841" y="286449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219"/>
                  </a:lnTo>
                  <a:lnTo>
                    <a:pt x="8661" y="7353"/>
                  </a:lnTo>
                  <a:lnTo>
                    <a:pt x="14300" y="5219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3070860" y="2863354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62" y="0"/>
                  </a:moveTo>
                  <a:lnTo>
                    <a:pt x="0" y="2298"/>
                  </a:lnTo>
                  <a:lnTo>
                    <a:pt x="3441" y="8204"/>
                  </a:lnTo>
                  <a:lnTo>
                    <a:pt x="10655" y="10947"/>
                  </a:lnTo>
                  <a:lnTo>
                    <a:pt x="17932" y="8178"/>
                  </a:lnTo>
                  <a:lnTo>
                    <a:pt x="20916" y="2171"/>
                  </a:lnTo>
                  <a:lnTo>
                    <a:pt x="16827" y="126"/>
                  </a:lnTo>
                  <a:lnTo>
                    <a:pt x="14630" y="4533"/>
                  </a:lnTo>
                  <a:lnTo>
                    <a:pt x="10642" y="6057"/>
                  </a:lnTo>
                  <a:lnTo>
                    <a:pt x="6578" y="4508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3078035" y="285973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5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3075749" y="2859735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80" h="2539">
                  <a:moveTo>
                    <a:pt x="45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4571" y="215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3078035" y="285973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3078035" y="2857449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3073704" y="2855404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97" y="0"/>
                  </a:moveTo>
                  <a:lnTo>
                    <a:pt x="2590" y="1727"/>
                  </a:lnTo>
                  <a:lnTo>
                    <a:pt x="0" y="6489"/>
                  </a:lnTo>
                  <a:lnTo>
                    <a:pt x="15163" y="6489"/>
                  </a:lnTo>
                  <a:lnTo>
                    <a:pt x="12560" y="1727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3071698" y="2852978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842" y="0"/>
                  </a:moveTo>
                  <a:lnTo>
                    <a:pt x="3022" y="2273"/>
                  </a:lnTo>
                  <a:lnTo>
                    <a:pt x="0" y="7823"/>
                  </a:lnTo>
                  <a:lnTo>
                    <a:pt x="4013" y="10007"/>
                  </a:lnTo>
                  <a:lnTo>
                    <a:pt x="6184" y="6045"/>
                  </a:lnTo>
                  <a:lnTo>
                    <a:pt x="9778" y="4838"/>
                  </a:lnTo>
                  <a:lnTo>
                    <a:pt x="12979" y="6007"/>
                  </a:lnTo>
                  <a:lnTo>
                    <a:pt x="15151" y="10007"/>
                  </a:lnTo>
                  <a:lnTo>
                    <a:pt x="19176" y="7823"/>
                  </a:lnTo>
                  <a:lnTo>
                    <a:pt x="16167" y="2298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3073704" y="286449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97" y="6057"/>
                  </a:lnTo>
                  <a:lnTo>
                    <a:pt x="12560" y="4343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3071749" y="2863329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44"/>
                  </a:lnTo>
                  <a:lnTo>
                    <a:pt x="9728" y="4813"/>
                  </a:lnTo>
                  <a:lnTo>
                    <a:pt x="6070" y="3606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16"/>
                  </a:lnTo>
                  <a:lnTo>
                    <a:pt x="9791" y="9639"/>
                  </a:lnTo>
                  <a:lnTo>
                    <a:pt x="16065" y="7391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3078035" y="286623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3078035" y="2863951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3078035" y="286449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3075749" y="286449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3081070" y="28840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3078784" y="2884004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1" y="43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3078035" y="288095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3076422" y="287934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38"/>
                  </a:lnTo>
                  <a:lnTo>
                    <a:pt x="3035" y="6273"/>
                  </a:lnTo>
                  <a:lnTo>
                    <a:pt x="6273" y="3035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3078035" y="288443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3076422" y="288281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3022"/>
                  </a:lnTo>
                  <a:lnTo>
                    <a:pt x="3225" y="6273"/>
                  </a:lnTo>
                  <a:lnTo>
                    <a:pt x="6261" y="3238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3081070" y="288443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3081070" y="2882150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3081502" y="288443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3079889" y="288281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38" y="0"/>
                  </a:moveTo>
                  <a:lnTo>
                    <a:pt x="0" y="3238"/>
                  </a:lnTo>
                  <a:lnTo>
                    <a:pt x="3022" y="6261"/>
                  </a:lnTo>
                  <a:lnTo>
                    <a:pt x="6261" y="303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3081502" y="28840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3079216" y="2884004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2" y="43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3081502" y="288095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3079889" y="287934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3048"/>
                  </a:lnTo>
                  <a:lnTo>
                    <a:pt x="3238" y="6273"/>
                  </a:lnTo>
                  <a:lnTo>
                    <a:pt x="6261" y="3225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3081070" y="28840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3081070" y="288171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3084537" y="288573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3084537" y="288344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3088868" y="28857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3088868" y="288344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3072841" y="28857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3072841" y="288344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3073704" y="288573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3073704" y="288344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3084537" y="288269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3082251" y="288269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3089732" y="288269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3087446" y="288269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2" y="3035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3088868" y="28826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3088868" y="288041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3084537" y="288269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3084537" y="288041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3073704" y="288269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3073704" y="288041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3072841" y="28826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3072841" y="288041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3078035" y="288269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3075749" y="288269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3072841" y="288269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3070555" y="288269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3084537" y="28809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3082251" y="288095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3084537" y="28857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3082251" y="288573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3072841" y="287533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91" y="7366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3070860" y="2872879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28" y="2781"/>
                  </a:lnTo>
                  <a:lnTo>
                    <a:pt x="0" y="8661"/>
                  </a:lnTo>
                  <a:lnTo>
                    <a:pt x="3949" y="10972"/>
                  </a:lnTo>
                  <a:lnTo>
                    <a:pt x="6578" y="6464"/>
                  </a:lnTo>
                  <a:lnTo>
                    <a:pt x="10642" y="4902"/>
                  </a:lnTo>
                  <a:lnTo>
                    <a:pt x="14630" y="6438"/>
                  </a:lnTo>
                  <a:lnTo>
                    <a:pt x="16827" y="10833"/>
                  </a:lnTo>
                  <a:lnTo>
                    <a:pt x="20916" y="8801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3072841" y="2885732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4" h="6985">
                  <a:moveTo>
                    <a:pt x="16891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34"/>
                  </a:lnTo>
                  <a:lnTo>
                    <a:pt x="14300" y="5194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3070860" y="2884589"/>
              <a:ext cx="20955" cy="10795"/>
            </a:xfrm>
            <a:custGeom>
              <a:avLst/>
              <a:gdLst/>
              <a:ahLst/>
              <a:cxnLst/>
              <a:rect l="l" t="t" r="r" b="b"/>
              <a:pathLst>
                <a:path w="20955" h="10794">
                  <a:moveTo>
                    <a:pt x="3949" y="0"/>
                  </a:moveTo>
                  <a:lnTo>
                    <a:pt x="0" y="2298"/>
                  </a:lnTo>
                  <a:lnTo>
                    <a:pt x="3479" y="8267"/>
                  </a:lnTo>
                  <a:lnTo>
                    <a:pt x="10655" y="10464"/>
                  </a:lnTo>
                  <a:lnTo>
                    <a:pt x="17881" y="8242"/>
                  </a:lnTo>
                  <a:lnTo>
                    <a:pt x="20916" y="2171"/>
                  </a:lnTo>
                  <a:lnTo>
                    <a:pt x="16827" y="126"/>
                  </a:lnTo>
                  <a:lnTo>
                    <a:pt x="14668" y="4444"/>
                  </a:lnTo>
                  <a:lnTo>
                    <a:pt x="10642" y="5689"/>
                  </a:lnTo>
                  <a:lnTo>
                    <a:pt x="6527" y="4419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3078035" y="28809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3075749" y="288095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3078035" y="288095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3078035" y="287867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3073704" y="287662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27"/>
                  </a:lnTo>
                  <a:lnTo>
                    <a:pt x="0" y="6070"/>
                  </a:lnTo>
                  <a:lnTo>
                    <a:pt x="15163" y="6070"/>
                  </a:lnTo>
                  <a:lnTo>
                    <a:pt x="12560" y="1727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3071749" y="287421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35"/>
                  </a:lnTo>
                  <a:lnTo>
                    <a:pt x="0" y="7315"/>
                  </a:lnTo>
                  <a:lnTo>
                    <a:pt x="3924" y="9651"/>
                  </a:lnTo>
                  <a:lnTo>
                    <a:pt x="6083" y="6045"/>
                  </a:lnTo>
                  <a:lnTo>
                    <a:pt x="9728" y="4838"/>
                  </a:lnTo>
                  <a:lnTo>
                    <a:pt x="12979" y="6019"/>
                  </a:lnTo>
                  <a:lnTo>
                    <a:pt x="15151" y="9651"/>
                  </a:lnTo>
                  <a:lnTo>
                    <a:pt x="19075" y="7315"/>
                  </a:lnTo>
                  <a:lnTo>
                    <a:pt x="16065" y="2273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3073704" y="288573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97" y="6070"/>
                  </a:lnTo>
                  <a:lnTo>
                    <a:pt x="12560" y="4330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3071749" y="288456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32"/>
                  </a:lnTo>
                  <a:lnTo>
                    <a:pt x="9728" y="4813"/>
                  </a:lnTo>
                  <a:lnTo>
                    <a:pt x="6083" y="3594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04"/>
                  </a:lnTo>
                  <a:lnTo>
                    <a:pt x="9791" y="9651"/>
                  </a:lnTo>
                  <a:lnTo>
                    <a:pt x="16065" y="7366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3078035" y="288745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3078035" y="2885173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3078035" y="28857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3075749" y="288573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3081070" y="29047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3078784" y="290479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1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1" y="86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3078035" y="290219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3076549" y="290045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71" y="0"/>
                  </a:moveTo>
                  <a:lnTo>
                    <a:pt x="0" y="3479"/>
                  </a:lnTo>
                  <a:lnTo>
                    <a:pt x="3035" y="6083"/>
                  </a:lnTo>
                  <a:lnTo>
                    <a:pt x="6007" y="2616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3078035" y="290565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3076549" y="290391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603"/>
                  </a:lnTo>
                  <a:lnTo>
                    <a:pt x="2971" y="6070"/>
                  </a:lnTo>
                  <a:lnTo>
                    <a:pt x="6007" y="3467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3081070" y="290565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3081070" y="2903372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3081502" y="290565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3080016" y="290391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67"/>
                  </a:lnTo>
                  <a:lnTo>
                    <a:pt x="3022" y="6070"/>
                  </a:lnTo>
                  <a:lnTo>
                    <a:pt x="6007" y="260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3081502" y="29047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3079216" y="290479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2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2" y="86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3081502" y="290219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3080016" y="290046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2603"/>
                  </a:lnTo>
                  <a:lnTo>
                    <a:pt x="2984" y="6070"/>
                  </a:lnTo>
                  <a:lnTo>
                    <a:pt x="6007" y="3467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3081070" y="290479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3081070" y="290250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3084537" y="290652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3084537" y="290423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3088868" y="29065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3088868" y="290423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3072841" y="29065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3072841" y="290423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3073704" y="290652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3073704" y="290423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3084537" y="290393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3082251" y="290393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1" y="259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3089732" y="290393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3087446" y="290393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2" y="259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3088868" y="29039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3088868" y="290164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3084537" y="290393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3084537" y="290164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3073704" y="290393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3073704" y="290164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3072841" y="29039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3072841" y="290164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3078035" y="290393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3075749" y="290393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1" y="259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3072841" y="290393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3070555" y="290393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4571" y="259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3084537" y="290219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3082251" y="290219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3084537" y="290652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3082251" y="290652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3072841" y="289657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46"/>
                  </a:lnTo>
                  <a:lnTo>
                    <a:pt x="0" y="7353"/>
                  </a:lnTo>
                  <a:lnTo>
                    <a:pt x="16891" y="7353"/>
                  </a:lnTo>
                  <a:lnTo>
                    <a:pt x="14300" y="2146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3070860" y="2894126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41" y="2743"/>
                  </a:lnTo>
                  <a:lnTo>
                    <a:pt x="0" y="8648"/>
                  </a:lnTo>
                  <a:lnTo>
                    <a:pt x="3962" y="10947"/>
                  </a:lnTo>
                  <a:lnTo>
                    <a:pt x="6578" y="6438"/>
                  </a:lnTo>
                  <a:lnTo>
                    <a:pt x="10642" y="4889"/>
                  </a:lnTo>
                  <a:lnTo>
                    <a:pt x="14630" y="6413"/>
                  </a:lnTo>
                  <a:lnTo>
                    <a:pt x="16827" y="10820"/>
                  </a:lnTo>
                  <a:lnTo>
                    <a:pt x="20916" y="8788"/>
                  </a:lnTo>
                  <a:lnTo>
                    <a:pt x="17932" y="2781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3072841" y="290652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7378"/>
                  </a:lnTo>
                  <a:lnTo>
                    <a:pt x="14300" y="5206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3070860" y="2905379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62" y="0"/>
                  </a:moveTo>
                  <a:lnTo>
                    <a:pt x="0" y="2286"/>
                  </a:lnTo>
                  <a:lnTo>
                    <a:pt x="3428" y="8191"/>
                  </a:lnTo>
                  <a:lnTo>
                    <a:pt x="10655" y="10972"/>
                  </a:lnTo>
                  <a:lnTo>
                    <a:pt x="17932" y="8166"/>
                  </a:lnTo>
                  <a:lnTo>
                    <a:pt x="20916" y="2159"/>
                  </a:lnTo>
                  <a:lnTo>
                    <a:pt x="16827" y="126"/>
                  </a:lnTo>
                  <a:lnTo>
                    <a:pt x="14630" y="4533"/>
                  </a:lnTo>
                  <a:lnTo>
                    <a:pt x="10642" y="6070"/>
                  </a:lnTo>
                  <a:lnTo>
                    <a:pt x="6578" y="4508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3078035" y="290219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3075749" y="290219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3078035" y="290219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3078035" y="2899905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6502" y="4571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3073704" y="289786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63" y="6070"/>
                  </a:lnTo>
                  <a:lnTo>
                    <a:pt x="12560" y="1739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3071749" y="2895447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47"/>
                  </a:lnTo>
                  <a:lnTo>
                    <a:pt x="0" y="7302"/>
                  </a:lnTo>
                  <a:lnTo>
                    <a:pt x="3924" y="9651"/>
                  </a:lnTo>
                  <a:lnTo>
                    <a:pt x="6083" y="6057"/>
                  </a:lnTo>
                  <a:lnTo>
                    <a:pt x="9728" y="4838"/>
                  </a:lnTo>
                  <a:lnTo>
                    <a:pt x="12979" y="6019"/>
                  </a:lnTo>
                  <a:lnTo>
                    <a:pt x="15151" y="9651"/>
                  </a:lnTo>
                  <a:lnTo>
                    <a:pt x="19075" y="7302"/>
                  </a:lnTo>
                  <a:lnTo>
                    <a:pt x="16065" y="2285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3073704" y="290652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63" y="0"/>
                  </a:moveTo>
                  <a:lnTo>
                    <a:pt x="0" y="0"/>
                  </a:lnTo>
                  <a:lnTo>
                    <a:pt x="2590" y="4775"/>
                  </a:lnTo>
                  <a:lnTo>
                    <a:pt x="7797" y="6502"/>
                  </a:lnTo>
                  <a:lnTo>
                    <a:pt x="12560" y="4775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3071698" y="2905429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4013"/>
                  </a:lnTo>
                  <a:lnTo>
                    <a:pt x="9778" y="5168"/>
                  </a:lnTo>
                  <a:lnTo>
                    <a:pt x="6184" y="3975"/>
                  </a:lnTo>
                  <a:lnTo>
                    <a:pt x="4013" y="0"/>
                  </a:lnTo>
                  <a:lnTo>
                    <a:pt x="0" y="2184"/>
                  </a:lnTo>
                  <a:lnTo>
                    <a:pt x="3022" y="7747"/>
                  </a:lnTo>
                  <a:lnTo>
                    <a:pt x="9842" y="10007"/>
                  </a:lnTo>
                  <a:lnTo>
                    <a:pt x="16167" y="7721"/>
                  </a:lnTo>
                  <a:lnTo>
                    <a:pt x="19176" y="2184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3078035" y="290826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3078035" y="2905976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3078035" y="290652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3075749" y="290652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3081070" y="29260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3078784" y="2926016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1" y="43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3078035" y="292300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0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3076422" y="292138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51"/>
                  </a:lnTo>
                  <a:lnTo>
                    <a:pt x="3048" y="6261"/>
                  </a:lnTo>
                  <a:lnTo>
                    <a:pt x="6261" y="3009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3078035" y="292644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3076422" y="292483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3035"/>
                  </a:lnTo>
                  <a:lnTo>
                    <a:pt x="3225" y="6273"/>
                  </a:lnTo>
                  <a:lnTo>
                    <a:pt x="6273" y="3238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3081070" y="292644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3081070" y="2924162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3081502" y="292644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3079889" y="292483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38" y="0"/>
                  </a:moveTo>
                  <a:lnTo>
                    <a:pt x="0" y="3225"/>
                  </a:lnTo>
                  <a:lnTo>
                    <a:pt x="3022" y="6273"/>
                  </a:lnTo>
                  <a:lnTo>
                    <a:pt x="6261" y="304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3081502" y="29260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3079216" y="2926016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2" y="43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3081502" y="292300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0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3079889" y="292138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3022"/>
                  </a:lnTo>
                  <a:lnTo>
                    <a:pt x="3225" y="6261"/>
                  </a:lnTo>
                  <a:lnTo>
                    <a:pt x="6261" y="3238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3081070" y="29260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3081070" y="2923730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3084537" y="292775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3084537" y="292547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3088868" y="29277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3088868" y="292547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3072841" y="29277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3072841" y="292547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3073704" y="292775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3073704" y="292547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3084537" y="292472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3082251" y="292472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3089732" y="292472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3087446" y="292472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2" y="3035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3088868" y="29247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3088868" y="292243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863" y="457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3084537" y="292472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3084537" y="292243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4330" y="4571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3073704" y="292472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3073704" y="292243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4330" y="4571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3072841" y="29247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3072841" y="292243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863" y="457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3078035" y="292472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3075749" y="292472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3072841" y="292472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3070555" y="292472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3084537" y="29230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3082251" y="292300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571" y="171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3084537" y="29277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3082251" y="292775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3072841" y="291735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91" y="7366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3070860" y="2914916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41" y="2768"/>
                  </a:lnTo>
                  <a:lnTo>
                    <a:pt x="0" y="8648"/>
                  </a:lnTo>
                  <a:lnTo>
                    <a:pt x="3949" y="10947"/>
                  </a:lnTo>
                  <a:lnTo>
                    <a:pt x="6578" y="6464"/>
                  </a:lnTo>
                  <a:lnTo>
                    <a:pt x="10642" y="4889"/>
                  </a:lnTo>
                  <a:lnTo>
                    <a:pt x="14630" y="6426"/>
                  </a:lnTo>
                  <a:lnTo>
                    <a:pt x="16827" y="10820"/>
                  </a:lnTo>
                  <a:lnTo>
                    <a:pt x="20916" y="8775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3072841" y="292775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7365"/>
                  </a:lnTo>
                  <a:lnTo>
                    <a:pt x="14300" y="5206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3070860" y="2926600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62" y="0"/>
                  </a:moveTo>
                  <a:lnTo>
                    <a:pt x="0" y="2298"/>
                  </a:lnTo>
                  <a:lnTo>
                    <a:pt x="3428" y="8204"/>
                  </a:lnTo>
                  <a:lnTo>
                    <a:pt x="10655" y="10972"/>
                  </a:lnTo>
                  <a:lnTo>
                    <a:pt x="17932" y="8178"/>
                  </a:lnTo>
                  <a:lnTo>
                    <a:pt x="20916" y="2171"/>
                  </a:lnTo>
                  <a:lnTo>
                    <a:pt x="16827" y="139"/>
                  </a:lnTo>
                  <a:lnTo>
                    <a:pt x="14630" y="4546"/>
                  </a:lnTo>
                  <a:lnTo>
                    <a:pt x="10642" y="6070"/>
                  </a:lnTo>
                  <a:lnTo>
                    <a:pt x="6578" y="4521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3078035" y="29230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3075749" y="292300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571" y="171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3078035" y="292300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3078035" y="292072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3073704" y="291866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39"/>
                  </a:lnTo>
                  <a:lnTo>
                    <a:pt x="0" y="6057"/>
                  </a:lnTo>
                  <a:lnTo>
                    <a:pt x="15163" y="6057"/>
                  </a:lnTo>
                  <a:lnTo>
                    <a:pt x="12560" y="1739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3071749" y="2916237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60"/>
                  </a:lnTo>
                  <a:lnTo>
                    <a:pt x="0" y="7302"/>
                  </a:lnTo>
                  <a:lnTo>
                    <a:pt x="3924" y="9651"/>
                  </a:lnTo>
                  <a:lnTo>
                    <a:pt x="6070" y="6057"/>
                  </a:lnTo>
                  <a:lnTo>
                    <a:pt x="9728" y="4851"/>
                  </a:lnTo>
                  <a:lnTo>
                    <a:pt x="12979" y="6032"/>
                  </a:lnTo>
                  <a:lnTo>
                    <a:pt x="15151" y="9651"/>
                  </a:lnTo>
                  <a:lnTo>
                    <a:pt x="19075" y="7302"/>
                  </a:lnTo>
                  <a:lnTo>
                    <a:pt x="16065" y="2285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3073704" y="292775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97" y="6057"/>
                  </a:lnTo>
                  <a:lnTo>
                    <a:pt x="12560" y="4330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3071749" y="2926575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32"/>
                  </a:lnTo>
                  <a:lnTo>
                    <a:pt x="9728" y="4825"/>
                  </a:lnTo>
                  <a:lnTo>
                    <a:pt x="6083" y="3606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04"/>
                  </a:lnTo>
                  <a:lnTo>
                    <a:pt x="9791" y="9664"/>
                  </a:lnTo>
                  <a:lnTo>
                    <a:pt x="16065" y="7378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3078035" y="292949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3078035" y="292721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3078035" y="29277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3075749" y="292775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3081070" y="29468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3078784" y="294683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1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1" y="86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3078035" y="294422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3076549" y="294248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71" y="0"/>
                  </a:moveTo>
                  <a:lnTo>
                    <a:pt x="0" y="3467"/>
                  </a:lnTo>
                  <a:lnTo>
                    <a:pt x="3035" y="6070"/>
                  </a:lnTo>
                  <a:lnTo>
                    <a:pt x="6007" y="260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3078035" y="294769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3076549" y="294595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616"/>
                  </a:lnTo>
                  <a:lnTo>
                    <a:pt x="2971" y="6083"/>
                  </a:lnTo>
                  <a:lnTo>
                    <a:pt x="6007" y="3479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3081070" y="294769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3081070" y="2945409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3081502" y="294769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3080016" y="294596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67"/>
                  </a:lnTo>
                  <a:lnTo>
                    <a:pt x="3022" y="6070"/>
                  </a:lnTo>
                  <a:lnTo>
                    <a:pt x="6007" y="260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3081502" y="29468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3079216" y="294683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2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4572" y="86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3081502" y="294422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3080016" y="294248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2603"/>
                  </a:lnTo>
                  <a:lnTo>
                    <a:pt x="2984" y="6070"/>
                  </a:lnTo>
                  <a:lnTo>
                    <a:pt x="6007" y="3467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3081070" y="294683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3081070" y="2944545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3084537" y="294857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3084537" y="294628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3088868" y="29485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3088868" y="294628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3072841" y="29485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3072841" y="294628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3073704" y="294857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3073704" y="294628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3084537" y="294595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1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3082251" y="2945955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16"/>
                  </a:lnTo>
                  <a:lnTo>
                    <a:pt x="4571" y="261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3089732" y="294595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1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3087446" y="2945955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616"/>
                  </a:lnTo>
                  <a:lnTo>
                    <a:pt x="4572" y="261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3088868" y="29459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3088868" y="2943669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863" y="4584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3084537" y="294595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3084537" y="2943669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4330" y="4584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3073704" y="294595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3073704" y="2943669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4330" y="4584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3072841" y="29459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3072841" y="2943669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863" y="4584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3078035" y="294595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1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3075749" y="2945955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16"/>
                  </a:lnTo>
                  <a:lnTo>
                    <a:pt x="4571" y="261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3072841" y="294595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1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3070555" y="2945955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16"/>
                  </a:lnTo>
                  <a:lnTo>
                    <a:pt x="4571" y="261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3084537" y="294422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3082251" y="294422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3084537" y="294857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3082251" y="294857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3072841" y="293858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91" y="7366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3070860" y="2936151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28" y="2768"/>
                  </a:lnTo>
                  <a:lnTo>
                    <a:pt x="0" y="8661"/>
                  </a:lnTo>
                  <a:lnTo>
                    <a:pt x="3949" y="10960"/>
                  </a:lnTo>
                  <a:lnTo>
                    <a:pt x="6578" y="6464"/>
                  </a:lnTo>
                  <a:lnTo>
                    <a:pt x="10642" y="4889"/>
                  </a:lnTo>
                  <a:lnTo>
                    <a:pt x="14630" y="6426"/>
                  </a:lnTo>
                  <a:lnTo>
                    <a:pt x="16827" y="10833"/>
                  </a:lnTo>
                  <a:lnTo>
                    <a:pt x="20916" y="8788"/>
                  </a:lnTo>
                  <a:lnTo>
                    <a:pt x="17932" y="2794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3072841" y="294857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613"/>
                  </a:lnTo>
                  <a:lnTo>
                    <a:pt x="8661" y="7353"/>
                  </a:lnTo>
                  <a:lnTo>
                    <a:pt x="14300" y="5613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3070821" y="2947479"/>
              <a:ext cx="21590" cy="11430"/>
            </a:xfrm>
            <a:custGeom>
              <a:avLst/>
              <a:gdLst/>
              <a:ahLst/>
              <a:cxnLst/>
              <a:rect l="l" t="t" r="r" b="b"/>
              <a:pathLst>
                <a:path w="21589" h="11430">
                  <a:moveTo>
                    <a:pt x="4025" y="0"/>
                  </a:moveTo>
                  <a:lnTo>
                    <a:pt x="0" y="2171"/>
                  </a:lnTo>
                  <a:lnTo>
                    <a:pt x="3479" y="8610"/>
                  </a:lnTo>
                  <a:lnTo>
                    <a:pt x="10693" y="10833"/>
                  </a:lnTo>
                  <a:lnTo>
                    <a:pt x="17970" y="8585"/>
                  </a:lnTo>
                  <a:lnTo>
                    <a:pt x="20980" y="2044"/>
                  </a:lnTo>
                  <a:lnTo>
                    <a:pt x="16827" y="126"/>
                  </a:lnTo>
                  <a:lnTo>
                    <a:pt x="14668" y="4825"/>
                  </a:lnTo>
                  <a:lnTo>
                    <a:pt x="10680" y="6045"/>
                  </a:lnTo>
                  <a:lnTo>
                    <a:pt x="6616" y="4800"/>
                  </a:lnTo>
                  <a:lnTo>
                    <a:pt x="40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3078035" y="294422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3075749" y="294422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3078035" y="294422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3078035" y="2941942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3073704" y="293988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63" y="6070"/>
                  </a:lnTo>
                  <a:lnTo>
                    <a:pt x="12560" y="1739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3071749" y="2937459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60"/>
                  </a:lnTo>
                  <a:lnTo>
                    <a:pt x="0" y="7327"/>
                  </a:lnTo>
                  <a:lnTo>
                    <a:pt x="3924" y="9677"/>
                  </a:lnTo>
                  <a:lnTo>
                    <a:pt x="6083" y="6057"/>
                  </a:lnTo>
                  <a:lnTo>
                    <a:pt x="9728" y="4851"/>
                  </a:lnTo>
                  <a:lnTo>
                    <a:pt x="12979" y="6032"/>
                  </a:lnTo>
                  <a:lnTo>
                    <a:pt x="15151" y="9677"/>
                  </a:lnTo>
                  <a:lnTo>
                    <a:pt x="19075" y="7327"/>
                  </a:lnTo>
                  <a:lnTo>
                    <a:pt x="16065" y="2285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3073704" y="2948571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63" y="0"/>
                  </a:moveTo>
                  <a:lnTo>
                    <a:pt x="0" y="0"/>
                  </a:lnTo>
                  <a:lnTo>
                    <a:pt x="2590" y="4749"/>
                  </a:lnTo>
                  <a:lnTo>
                    <a:pt x="7797" y="6476"/>
                  </a:lnTo>
                  <a:lnTo>
                    <a:pt x="12560" y="4749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3071698" y="2947466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63" y="0"/>
                  </a:moveTo>
                  <a:lnTo>
                    <a:pt x="12979" y="4000"/>
                  </a:lnTo>
                  <a:lnTo>
                    <a:pt x="9778" y="5168"/>
                  </a:lnTo>
                  <a:lnTo>
                    <a:pt x="6172" y="3962"/>
                  </a:lnTo>
                  <a:lnTo>
                    <a:pt x="4013" y="0"/>
                  </a:lnTo>
                  <a:lnTo>
                    <a:pt x="0" y="2197"/>
                  </a:lnTo>
                  <a:lnTo>
                    <a:pt x="3022" y="7734"/>
                  </a:lnTo>
                  <a:lnTo>
                    <a:pt x="9842" y="10007"/>
                  </a:lnTo>
                  <a:lnTo>
                    <a:pt x="16167" y="7696"/>
                  </a:lnTo>
                  <a:lnTo>
                    <a:pt x="19176" y="2197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3078035" y="295029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3078035" y="2948012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3078035" y="294857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3075749" y="294857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3081070" y="29680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3078784" y="2968066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1" y="43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3078035" y="296546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3076549" y="296372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71" y="0"/>
                  </a:moveTo>
                  <a:lnTo>
                    <a:pt x="0" y="3467"/>
                  </a:lnTo>
                  <a:lnTo>
                    <a:pt x="3035" y="6070"/>
                  </a:lnTo>
                  <a:lnTo>
                    <a:pt x="6007" y="260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3078035" y="296849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3076422" y="296688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3035"/>
                  </a:lnTo>
                  <a:lnTo>
                    <a:pt x="3225" y="6261"/>
                  </a:lnTo>
                  <a:lnTo>
                    <a:pt x="6273" y="3225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3081070" y="29684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3081070" y="2966212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3081502" y="296849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3079889" y="296688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38" y="0"/>
                  </a:moveTo>
                  <a:lnTo>
                    <a:pt x="0" y="3225"/>
                  </a:lnTo>
                  <a:lnTo>
                    <a:pt x="3022" y="6261"/>
                  </a:lnTo>
                  <a:lnTo>
                    <a:pt x="6261" y="303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3081502" y="29680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3079216" y="2968066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2" y="43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3081502" y="296546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3080016" y="296372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2603"/>
                  </a:lnTo>
                  <a:lnTo>
                    <a:pt x="2984" y="6070"/>
                  </a:lnTo>
                  <a:lnTo>
                    <a:pt x="6007" y="3467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3081070" y="296806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3081070" y="2965780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3084537" y="29697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3084537" y="296750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3088868" y="29697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3088868" y="2967507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3072841" y="29697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3072841" y="2967507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3073704" y="29697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3073704" y="2967507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3084537" y="296719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3082251" y="296719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3089732" y="296719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3087446" y="296719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2" y="260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3088868" y="29671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3088868" y="2964904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3084537" y="29671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3084537" y="2964904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3073704" y="29671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3073704" y="2964904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3072841" y="29671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3072841" y="2964904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3078035" y="296719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3075749" y="296719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3072841" y="296719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3070555" y="296719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3084537" y="29654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3082251" y="296546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3084537" y="296979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3082251" y="296979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3072841" y="295981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1739"/>
                  </a:lnTo>
                  <a:lnTo>
                    <a:pt x="0" y="7378"/>
                  </a:lnTo>
                  <a:lnTo>
                    <a:pt x="16891" y="7378"/>
                  </a:lnTo>
                  <a:lnTo>
                    <a:pt x="14300" y="173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3070821" y="2957423"/>
              <a:ext cx="21590" cy="11430"/>
            </a:xfrm>
            <a:custGeom>
              <a:avLst/>
              <a:gdLst/>
              <a:ahLst/>
              <a:cxnLst/>
              <a:rect l="l" t="t" r="r" b="b"/>
              <a:pathLst>
                <a:path w="21589" h="11430">
                  <a:moveTo>
                    <a:pt x="10693" y="0"/>
                  </a:moveTo>
                  <a:lnTo>
                    <a:pt x="3467" y="2222"/>
                  </a:lnTo>
                  <a:lnTo>
                    <a:pt x="0" y="8686"/>
                  </a:lnTo>
                  <a:lnTo>
                    <a:pt x="4038" y="10845"/>
                  </a:lnTo>
                  <a:lnTo>
                    <a:pt x="6616" y="6032"/>
                  </a:lnTo>
                  <a:lnTo>
                    <a:pt x="10680" y="4787"/>
                  </a:lnTo>
                  <a:lnTo>
                    <a:pt x="14668" y="6007"/>
                  </a:lnTo>
                  <a:lnTo>
                    <a:pt x="16827" y="10718"/>
                  </a:lnTo>
                  <a:lnTo>
                    <a:pt x="20980" y="8813"/>
                  </a:lnTo>
                  <a:lnTo>
                    <a:pt x="17970" y="2247"/>
                  </a:lnTo>
                  <a:lnTo>
                    <a:pt x="1069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3072841" y="296979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6"/>
                  </a:lnTo>
                  <a:lnTo>
                    <a:pt x="14300" y="5194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3070860" y="2968650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49" y="0"/>
                  </a:moveTo>
                  <a:lnTo>
                    <a:pt x="0" y="2298"/>
                  </a:lnTo>
                  <a:lnTo>
                    <a:pt x="3441" y="8178"/>
                  </a:lnTo>
                  <a:lnTo>
                    <a:pt x="10655" y="10947"/>
                  </a:lnTo>
                  <a:lnTo>
                    <a:pt x="17932" y="8140"/>
                  </a:lnTo>
                  <a:lnTo>
                    <a:pt x="20916" y="2171"/>
                  </a:lnTo>
                  <a:lnTo>
                    <a:pt x="16827" y="126"/>
                  </a:lnTo>
                  <a:lnTo>
                    <a:pt x="14630" y="4521"/>
                  </a:lnTo>
                  <a:lnTo>
                    <a:pt x="10642" y="6057"/>
                  </a:lnTo>
                  <a:lnTo>
                    <a:pt x="6578" y="4483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3078035" y="29654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3075749" y="296546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3078035" y="296546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3078035" y="2963176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3073704" y="2960687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97" y="0"/>
                  </a:moveTo>
                  <a:lnTo>
                    <a:pt x="2590" y="1727"/>
                  </a:lnTo>
                  <a:lnTo>
                    <a:pt x="0" y="6502"/>
                  </a:lnTo>
                  <a:lnTo>
                    <a:pt x="15163" y="6502"/>
                  </a:lnTo>
                  <a:lnTo>
                    <a:pt x="12560" y="1727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3071698" y="2958261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842" y="0"/>
                  </a:moveTo>
                  <a:lnTo>
                    <a:pt x="3022" y="2273"/>
                  </a:lnTo>
                  <a:lnTo>
                    <a:pt x="0" y="7835"/>
                  </a:lnTo>
                  <a:lnTo>
                    <a:pt x="4013" y="10020"/>
                  </a:lnTo>
                  <a:lnTo>
                    <a:pt x="6184" y="6045"/>
                  </a:lnTo>
                  <a:lnTo>
                    <a:pt x="9778" y="4838"/>
                  </a:lnTo>
                  <a:lnTo>
                    <a:pt x="12979" y="6007"/>
                  </a:lnTo>
                  <a:lnTo>
                    <a:pt x="15151" y="10020"/>
                  </a:lnTo>
                  <a:lnTo>
                    <a:pt x="19176" y="7835"/>
                  </a:lnTo>
                  <a:lnTo>
                    <a:pt x="16167" y="2311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3073704" y="296979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18"/>
                  </a:lnTo>
                  <a:lnTo>
                    <a:pt x="7797" y="6057"/>
                  </a:lnTo>
                  <a:lnTo>
                    <a:pt x="12560" y="4318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3071749" y="2968625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19"/>
                  </a:lnTo>
                  <a:lnTo>
                    <a:pt x="9728" y="4800"/>
                  </a:lnTo>
                  <a:lnTo>
                    <a:pt x="6070" y="3594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391"/>
                  </a:lnTo>
                  <a:lnTo>
                    <a:pt x="9791" y="9651"/>
                  </a:lnTo>
                  <a:lnTo>
                    <a:pt x="16065" y="7366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3078035" y="297153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3078035" y="2969247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3078035" y="296979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3075749" y="296979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3081070" y="29892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3078784" y="2989287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1" y="43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3078035" y="298625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3076422" y="298463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38"/>
                  </a:lnTo>
                  <a:lnTo>
                    <a:pt x="3035" y="6261"/>
                  </a:lnTo>
                  <a:lnTo>
                    <a:pt x="6261" y="302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3078035" y="29897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3076422" y="298809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3048"/>
                  </a:lnTo>
                  <a:lnTo>
                    <a:pt x="3225" y="6273"/>
                  </a:lnTo>
                  <a:lnTo>
                    <a:pt x="6273" y="3238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3081070" y="29897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3081070" y="2987433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3081502" y="29897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3079889" y="298810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38" y="0"/>
                  </a:moveTo>
                  <a:lnTo>
                    <a:pt x="0" y="3225"/>
                  </a:lnTo>
                  <a:lnTo>
                    <a:pt x="3022" y="6261"/>
                  </a:lnTo>
                  <a:lnTo>
                    <a:pt x="6261" y="303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3081502" y="29892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3079216" y="2989287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2" y="43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3081502" y="298625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3079889" y="298463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3022"/>
                  </a:lnTo>
                  <a:lnTo>
                    <a:pt x="3238" y="6261"/>
                  </a:lnTo>
                  <a:lnTo>
                    <a:pt x="6261" y="3238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3081070" y="298928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3081070" y="2987001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3084537" y="299059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3084537" y="298831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3088868" y="29905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3088868" y="298831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3072841" y="29905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3072841" y="298831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3073704" y="299059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3073704" y="298831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3084537" y="298799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3082251" y="298799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3089732" y="298799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3087446" y="298799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2" y="260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3088868" y="29879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3088868" y="298570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3084537" y="298799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3084537" y="298570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3073704" y="298799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3073704" y="298570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3072841" y="29879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3072841" y="298570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3078035" y="298799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3075749" y="298799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3072841" y="298799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3070555" y="298799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3084537" y="29862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3082251" y="298625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3084537" y="299059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5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3082251" y="2990596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80" h="2539">
                  <a:moveTo>
                    <a:pt x="45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4571" y="215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3072841" y="298061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78"/>
                  </a:lnTo>
                  <a:lnTo>
                    <a:pt x="16891" y="7378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3070860" y="2978162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28" y="2781"/>
                  </a:lnTo>
                  <a:lnTo>
                    <a:pt x="0" y="8686"/>
                  </a:lnTo>
                  <a:lnTo>
                    <a:pt x="3962" y="10972"/>
                  </a:lnTo>
                  <a:lnTo>
                    <a:pt x="6578" y="6464"/>
                  </a:lnTo>
                  <a:lnTo>
                    <a:pt x="10642" y="4902"/>
                  </a:lnTo>
                  <a:lnTo>
                    <a:pt x="14630" y="6438"/>
                  </a:lnTo>
                  <a:lnTo>
                    <a:pt x="16827" y="10845"/>
                  </a:lnTo>
                  <a:lnTo>
                    <a:pt x="20916" y="8813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3072841" y="2990596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4" h="8255">
                  <a:moveTo>
                    <a:pt x="16891" y="0"/>
                  </a:moveTo>
                  <a:lnTo>
                    <a:pt x="0" y="0"/>
                  </a:lnTo>
                  <a:lnTo>
                    <a:pt x="3022" y="5626"/>
                  </a:lnTo>
                  <a:lnTo>
                    <a:pt x="8661" y="7797"/>
                  </a:lnTo>
                  <a:lnTo>
                    <a:pt x="14300" y="5626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3070821" y="2989516"/>
              <a:ext cx="21590" cy="11430"/>
            </a:xfrm>
            <a:custGeom>
              <a:avLst/>
              <a:gdLst/>
              <a:ahLst/>
              <a:cxnLst/>
              <a:rect l="l" t="t" r="r" b="b"/>
              <a:pathLst>
                <a:path w="21589" h="11430">
                  <a:moveTo>
                    <a:pt x="4025" y="0"/>
                  </a:moveTo>
                  <a:lnTo>
                    <a:pt x="0" y="2159"/>
                  </a:lnTo>
                  <a:lnTo>
                    <a:pt x="3429" y="8547"/>
                  </a:lnTo>
                  <a:lnTo>
                    <a:pt x="10693" y="11328"/>
                  </a:lnTo>
                  <a:lnTo>
                    <a:pt x="18008" y="8509"/>
                  </a:lnTo>
                  <a:lnTo>
                    <a:pt x="20980" y="2031"/>
                  </a:lnTo>
                  <a:lnTo>
                    <a:pt x="16827" y="126"/>
                  </a:lnTo>
                  <a:lnTo>
                    <a:pt x="14630" y="4914"/>
                  </a:lnTo>
                  <a:lnTo>
                    <a:pt x="10680" y="6426"/>
                  </a:lnTo>
                  <a:lnTo>
                    <a:pt x="6654" y="4876"/>
                  </a:lnTo>
                  <a:lnTo>
                    <a:pt x="40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3078035" y="29862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3075749" y="298625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3078035" y="298625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3078035" y="2983966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3073704" y="298192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27"/>
                  </a:lnTo>
                  <a:lnTo>
                    <a:pt x="0" y="6070"/>
                  </a:lnTo>
                  <a:lnTo>
                    <a:pt x="15163" y="6070"/>
                  </a:lnTo>
                  <a:lnTo>
                    <a:pt x="12560" y="1727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3071749" y="2979496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60"/>
                  </a:lnTo>
                  <a:lnTo>
                    <a:pt x="0" y="7327"/>
                  </a:lnTo>
                  <a:lnTo>
                    <a:pt x="3924" y="9664"/>
                  </a:lnTo>
                  <a:lnTo>
                    <a:pt x="6083" y="6057"/>
                  </a:lnTo>
                  <a:lnTo>
                    <a:pt x="9728" y="4838"/>
                  </a:lnTo>
                  <a:lnTo>
                    <a:pt x="12979" y="6019"/>
                  </a:lnTo>
                  <a:lnTo>
                    <a:pt x="15151" y="9664"/>
                  </a:lnTo>
                  <a:lnTo>
                    <a:pt x="19075" y="7327"/>
                  </a:lnTo>
                  <a:lnTo>
                    <a:pt x="16065" y="2285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3073704" y="2990596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63" y="0"/>
                  </a:moveTo>
                  <a:lnTo>
                    <a:pt x="0" y="0"/>
                  </a:lnTo>
                  <a:lnTo>
                    <a:pt x="2590" y="4762"/>
                  </a:lnTo>
                  <a:lnTo>
                    <a:pt x="7797" y="6502"/>
                  </a:lnTo>
                  <a:lnTo>
                    <a:pt x="12560" y="4762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3071698" y="298950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4000"/>
                  </a:lnTo>
                  <a:lnTo>
                    <a:pt x="9778" y="5168"/>
                  </a:lnTo>
                  <a:lnTo>
                    <a:pt x="6184" y="3975"/>
                  </a:lnTo>
                  <a:lnTo>
                    <a:pt x="4013" y="0"/>
                  </a:lnTo>
                  <a:lnTo>
                    <a:pt x="0" y="2184"/>
                  </a:lnTo>
                  <a:lnTo>
                    <a:pt x="3022" y="7734"/>
                  </a:lnTo>
                  <a:lnTo>
                    <a:pt x="9842" y="10007"/>
                  </a:lnTo>
                  <a:lnTo>
                    <a:pt x="16167" y="7708"/>
                  </a:lnTo>
                  <a:lnTo>
                    <a:pt x="19176" y="2184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3078035" y="299275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3078035" y="2990469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3078035" y="299059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5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3075749" y="2990596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80" h="2539">
                  <a:moveTo>
                    <a:pt x="45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4571" y="215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3081070" y="30100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3078784" y="301007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1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4571" y="87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3078035" y="300747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3076549" y="300574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71" y="0"/>
                  </a:moveTo>
                  <a:lnTo>
                    <a:pt x="0" y="3467"/>
                  </a:lnTo>
                  <a:lnTo>
                    <a:pt x="3035" y="6070"/>
                  </a:lnTo>
                  <a:lnTo>
                    <a:pt x="6007" y="260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3078035" y="301095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3076549" y="300921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603"/>
                  </a:lnTo>
                  <a:lnTo>
                    <a:pt x="2971" y="6070"/>
                  </a:lnTo>
                  <a:lnTo>
                    <a:pt x="6007" y="3467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3081070" y="301095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3081070" y="300866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3081502" y="301095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3080016" y="300921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67"/>
                  </a:lnTo>
                  <a:lnTo>
                    <a:pt x="3022" y="6070"/>
                  </a:lnTo>
                  <a:lnTo>
                    <a:pt x="6007" y="260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3081502" y="30100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3079216" y="301007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2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4572" y="87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3081502" y="300747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3080016" y="300574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2603"/>
                  </a:lnTo>
                  <a:lnTo>
                    <a:pt x="2984" y="6070"/>
                  </a:lnTo>
                  <a:lnTo>
                    <a:pt x="6007" y="3467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3081070" y="30100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3081070" y="3007791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3084537" y="301181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3084537" y="3009531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3088868" y="301181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3088868" y="300953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3072841" y="301181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3072841" y="300953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3073704" y="301181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3073704" y="3009531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3084537" y="300921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3082251" y="300921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3089732" y="300921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3087446" y="300921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2" y="260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3088868" y="30092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3088868" y="300692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3084537" y="300921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3084537" y="3006928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3073704" y="300921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3073704" y="3006928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3072841" y="30092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3072841" y="300692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3078035" y="300921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3075749" y="300921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3072841" y="300921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3070555" y="300921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3084537" y="300747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3082251" y="300747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3084537" y="301181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3082251" y="301181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3072841" y="300184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91" y="7366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3070860" y="2999397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28" y="2768"/>
                  </a:lnTo>
                  <a:lnTo>
                    <a:pt x="0" y="8661"/>
                  </a:lnTo>
                  <a:lnTo>
                    <a:pt x="3949" y="10960"/>
                  </a:lnTo>
                  <a:lnTo>
                    <a:pt x="6578" y="6464"/>
                  </a:lnTo>
                  <a:lnTo>
                    <a:pt x="10642" y="4902"/>
                  </a:lnTo>
                  <a:lnTo>
                    <a:pt x="14630" y="6438"/>
                  </a:lnTo>
                  <a:lnTo>
                    <a:pt x="16827" y="10833"/>
                  </a:lnTo>
                  <a:lnTo>
                    <a:pt x="20916" y="8801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3072841" y="301181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181"/>
                  </a:lnTo>
                  <a:lnTo>
                    <a:pt x="8661" y="7378"/>
                  </a:lnTo>
                  <a:lnTo>
                    <a:pt x="14300" y="5181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3070860" y="3010662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49" y="0"/>
                  </a:moveTo>
                  <a:lnTo>
                    <a:pt x="0" y="2311"/>
                  </a:lnTo>
                  <a:lnTo>
                    <a:pt x="3428" y="8178"/>
                  </a:lnTo>
                  <a:lnTo>
                    <a:pt x="10655" y="10985"/>
                  </a:lnTo>
                  <a:lnTo>
                    <a:pt x="17932" y="8153"/>
                  </a:lnTo>
                  <a:lnTo>
                    <a:pt x="20916" y="2171"/>
                  </a:lnTo>
                  <a:lnTo>
                    <a:pt x="16827" y="127"/>
                  </a:lnTo>
                  <a:lnTo>
                    <a:pt x="14630" y="4533"/>
                  </a:lnTo>
                  <a:lnTo>
                    <a:pt x="10642" y="6083"/>
                  </a:lnTo>
                  <a:lnTo>
                    <a:pt x="6578" y="4495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3078035" y="300747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3075749" y="300747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3078035" y="300747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3078035" y="3005188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3073704" y="3002711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97" y="0"/>
                  </a:moveTo>
                  <a:lnTo>
                    <a:pt x="2590" y="2171"/>
                  </a:lnTo>
                  <a:lnTo>
                    <a:pt x="0" y="6502"/>
                  </a:lnTo>
                  <a:lnTo>
                    <a:pt x="15163" y="6502"/>
                  </a:lnTo>
                  <a:lnTo>
                    <a:pt x="12560" y="2171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3071749" y="3000222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804" y="0"/>
                  </a:moveTo>
                  <a:lnTo>
                    <a:pt x="2971" y="2844"/>
                  </a:lnTo>
                  <a:lnTo>
                    <a:pt x="0" y="7810"/>
                  </a:lnTo>
                  <a:lnTo>
                    <a:pt x="3924" y="10159"/>
                  </a:lnTo>
                  <a:lnTo>
                    <a:pt x="6121" y="6476"/>
                  </a:lnTo>
                  <a:lnTo>
                    <a:pt x="9715" y="4991"/>
                  </a:lnTo>
                  <a:lnTo>
                    <a:pt x="12928" y="6451"/>
                  </a:lnTo>
                  <a:lnTo>
                    <a:pt x="15151" y="10159"/>
                  </a:lnTo>
                  <a:lnTo>
                    <a:pt x="19075" y="7810"/>
                  </a:lnTo>
                  <a:lnTo>
                    <a:pt x="16116" y="2882"/>
                  </a:lnTo>
                  <a:lnTo>
                    <a:pt x="98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3073704" y="3011817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18"/>
                  </a:lnTo>
                  <a:lnTo>
                    <a:pt x="7797" y="6057"/>
                  </a:lnTo>
                  <a:lnTo>
                    <a:pt x="12560" y="4318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3071749" y="3010636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32"/>
                  </a:lnTo>
                  <a:lnTo>
                    <a:pt x="9728" y="4813"/>
                  </a:lnTo>
                  <a:lnTo>
                    <a:pt x="6070" y="3594"/>
                  </a:lnTo>
                  <a:lnTo>
                    <a:pt x="3924" y="0"/>
                  </a:lnTo>
                  <a:lnTo>
                    <a:pt x="0" y="2362"/>
                  </a:lnTo>
                  <a:lnTo>
                    <a:pt x="3022" y="7404"/>
                  </a:lnTo>
                  <a:lnTo>
                    <a:pt x="9791" y="9651"/>
                  </a:lnTo>
                  <a:lnTo>
                    <a:pt x="16065" y="7366"/>
                  </a:lnTo>
                  <a:lnTo>
                    <a:pt x="19075" y="2362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3078035" y="301355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3078035" y="3011271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3078035" y="301181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3075749" y="301181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3081070" y="30313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3078784" y="3031312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1" y="43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3078035" y="302827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3076422" y="302666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25"/>
                  </a:lnTo>
                  <a:lnTo>
                    <a:pt x="3035" y="6261"/>
                  </a:lnTo>
                  <a:lnTo>
                    <a:pt x="6273" y="3035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3078035" y="303174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3076422" y="303013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3035"/>
                  </a:lnTo>
                  <a:lnTo>
                    <a:pt x="3225" y="6273"/>
                  </a:lnTo>
                  <a:lnTo>
                    <a:pt x="6273" y="3238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3081070" y="30317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3081070" y="302945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3081502" y="303174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3079889" y="303013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38" y="0"/>
                  </a:moveTo>
                  <a:lnTo>
                    <a:pt x="0" y="3225"/>
                  </a:lnTo>
                  <a:lnTo>
                    <a:pt x="3022" y="6273"/>
                  </a:lnTo>
                  <a:lnTo>
                    <a:pt x="6261" y="304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3081502" y="30313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3079216" y="3031312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2" y="43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3081502" y="302827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3079889" y="302666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3035"/>
                  </a:lnTo>
                  <a:lnTo>
                    <a:pt x="3238" y="6261"/>
                  </a:lnTo>
                  <a:lnTo>
                    <a:pt x="6261" y="3225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3081070" y="30313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3081070" y="3029026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3084537" y="303305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3084537" y="303076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3088868" y="30330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3088868" y="303076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3072841" y="30330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3072841" y="303076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3073704" y="303305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3073704" y="303076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3084537" y="303001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3082251" y="303001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3089732" y="303001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3087446" y="303001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2" y="3035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3088868" y="3030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3088868" y="302773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3084537" y="303001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3084537" y="302773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3073704" y="303001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3073704" y="3027730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3072841" y="3030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3072841" y="302773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3078035" y="303001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3075749" y="303001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3072841" y="303001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3070555" y="303001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4571" y="303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3084537" y="302827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3082251" y="302827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3084537" y="30330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3082251" y="303305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3072841" y="3023082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4" h="6985">
                  <a:moveTo>
                    <a:pt x="8661" y="0"/>
                  </a:moveTo>
                  <a:lnTo>
                    <a:pt x="3022" y="1727"/>
                  </a:lnTo>
                  <a:lnTo>
                    <a:pt x="0" y="6934"/>
                  </a:lnTo>
                  <a:lnTo>
                    <a:pt x="16891" y="6934"/>
                  </a:lnTo>
                  <a:lnTo>
                    <a:pt x="14300" y="1727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3070860" y="3020682"/>
              <a:ext cx="20955" cy="10795"/>
            </a:xfrm>
            <a:custGeom>
              <a:avLst/>
              <a:gdLst/>
              <a:ahLst/>
              <a:cxnLst/>
              <a:rect l="l" t="t" r="r" b="b"/>
              <a:pathLst>
                <a:path w="20955" h="10794">
                  <a:moveTo>
                    <a:pt x="10655" y="0"/>
                  </a:moveTo>
                  <a:lnTo>
                    <a:pt x="3479" y="2209"/>
                  </a:lnTo>
                  <a:lnTo>
                    <a:pt x="0" y="8178"/>
                  </a:lnTo>
                  <a:lnTo>
                    <a:pt x="3949" y="10477"/>
                  </a:lnTo>
                  <a:lnTo>
                    <a:pt x="6527" y="6057"/>
                  </a:lnTo>
                  <a:lnTo>
                    <a:pt x="10642" y="4787"/>
                  </a:lnTo>
                  <a:lnTo>
                    <a:pt x="14668" y="6032"/>
                  </a:lnTo>
                  <a:lnTo>
                    <a:pt x="16827" y="10350"/>
                  </a:lnTo>
                  <a:lnTo>
                    <a:pt x="20916" y="8305"/>
                  </a:lnTo>
                  <a:lnTo>
                    <a:pt x="17881" y="2235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3072841" y="303305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6"/>
                  </a:lnTo>
                  <a:lnTo>
                    <a:pt x="14300" y="5194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3070860" y="3031896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49" y="0"/>
                  </a:moveTo>
                  <a:lnTo>
                    <a:pt x="0" y="2298"/>
                  </a:lnTo>
                  <a:lnTo>
                    <a:pt x="3428" y="8191"/>
                  </a:lnTo>
                  <a:lnTo>
                    <a:pt x="10655" y="10972"/>
                  </a:lnTo>
                  <a:lnTo>
                    <a:pt x="17932" y="8166"/>
                  </a:lnTo>
                  <a:lnTo>
                    <a:pt x="20916" y="2171"/>
                  </a:lnTo>
                  <a:lnTo>
                    <a:pt x="16827" y="139"/>
                  </a:lnTo>
                  <a:lnTo>
                    <a:pt x="14630" y="4533"/>
                  </a:lnTo>
                  <a:lnTo>
                    <a:pt x="10642" y="6070"/>
                  </a:lnTo>
                  <a:lnTo>
                    <a:pt x="6578" y="4508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3078035" y="302827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3075749" y="302827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3078035" y="302827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3078035" y="302599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6502" y="4571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3073704" y="302394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27"/>
                  </a:lnTo>
                  <a:lnTo>
                    <a:pt x="0" y="6070"/>
                  </a:lnTo>
                  <a:lnTo>
                    <a:pt x="15163" y="6070"/>
                  </a:lnTo>
                  <a:lnTo>
                    <a:pt x="12560" y="1727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3071749" y="302153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35"/>
                  </a:lnTo>
                  <a:lnTo>
                    <a:pt x="0" y="7302"/>
                  </a:lnTo>
                  <a:lnTo>
                    <a:pt x="3924" y="9651"/>
                  </a:lnTo>
                  <a:lnTo>
                    <a:pt x="6083" y="6045"/>
                  </a:lnTo>
                  <a:lnTo>
                    <a:pt x="9728" y="4838"/>
                  </a:lnTo>
                  <a:lnTo>
                    <a:pt x="12979" y="6007"/>
                  </a:lnTo>
                  <a:lnTo>
                    <a:pt x="15151" y="9651"/>
                  </a:lnTo>
                  <a:lnTo>
                    <a:pt x="19075" y="7302"/>
                  </a:lnTo>
                  <a:lnTo>
                    <a:pt x="16065" y="2260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3073704" y="303305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97" y="6057"/>
                  </a:lnTo>
                  <a:lnTo>
                    <a:pt x="12560" y="4330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3071749" y="3031871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32"/>
                  </a:lnTo>
                  <a:lnTo>
                    <a:pt x="9728" y="4825"/>
                  </a:lnTo>
                  <a:lnTo>
                    <a:pt x="6083" y="3606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04"/>
                  </a:lnTo>
                  <a:lnTo>
                    <a:pt x="9791" y="9664"/>
                  </a:lnTo>
                  <a:lnTo>
                    <a:pt x="16065" y="7378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3078035" y="303479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3078035" y="3032506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3078035" y="30330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3075749" y="303305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39"/>
                  </a:lnTo>
                  <a:lnTo>
                    <a:pt x="4571" y="173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3081070" y="30521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5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3078784" y="305211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1" y="0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4571" y="85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3078035" y="304951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3076549" y="304777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71" y="0"/>
                  </a:moveTo>
                  <a:lnTo>
                    <a:pt x="0" y="3467"/>
                  </a:lnTo>
                  <a:lnTo>
                    <a:pt x="3035" y="6083"/>
                  </a:lnTo>
                  <a:lnTo>
                    <a:pt x="6007" y="260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3078035" y="30529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3076549" y="305123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603"/>
                  </a:lnTo>
                  <a:lnTo>
                    <a:pt x="2971" y="6070"/>
                  </a:lnTo>
                  <a:lnTo>
                    <a:pt x="6007" y="3467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3081070" y="305296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3081070" y="3050679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3081502" y="30529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3080016" y="305123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67"/>
                  </a:lnTo>
                  <a:lnTo>
                    <a:pt x="3022" y="6070"/>
                  </a:lnTo>
                  <a:lnTo>
                    <a:pt x="6007" y="260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3081502" y="30521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5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3079216" y="305211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4572" y="0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4572" y="85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3081502" y="304951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3080016" y="304777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2603"/>
                  </a:lnTo>
                  <a:lnTo>
                    <a:pt x="2984" y="6070"/>
                  </a:lnTo>
                  <a:lnTo>
                    <a:pt x="6007" y="3467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3081070" y="305211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3081070" y="304982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3084537" y="305384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3084537" y="305155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3088868" y="30538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3088868" y="305155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3072841" y="30538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3072841" y="305155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3073704" y="305384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3073704" y="305155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3084537" y="305123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3082251" y="30512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3089732" y="305123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3087446" y="30512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2" y="260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3088868" y="30512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3088868" y="304895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863" y="457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3084537" y="305123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3084537" y="304895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4330" y="4571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3073704" y="305123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3073704" y="304895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4330" y="4571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3072841" y="30512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3072841" y="304895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863" y="457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3078035" y="305123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3075749" y="30512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3072841" y="305123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3070555" y="30512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4571" y="260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3084537" y="304951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3082251" y="304951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3084537" y="30538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3082251" y="305384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3072841" y="304388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46"/>
                  </a:lnTo>
                  <a:lnTo>
                    <a:pt x="0" y="7353"/>
                  </a:lnTo>
                  <a:lnTo>
                    <a:pt x="16891" y="7353"/>
                  </a:lnTo>
                  <a:lnTo>
                    <a:pt x="14300" y="2146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3070860" y="3041446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41" y="2743"/>
                  </a:lnTo>
                  <a:lnTo>
                    <a:pt x="0" y="8648"/>
                  </a:lnTo>
                  <a:lnTo>
                    <a:pt x="3962" y="10947"/>
                  </a:lnTo>
                  <a:lnTo>
                    <a:pt x="6578" y="6438"/>
                  </a:lnTo>
                  <a:lnTo>
                    <a:pt x="10642" y="4889"/>
                  </a:lnTo>
                  <a:lnTo>
                    <a:pt x="14630" y="6400"/>
                  </a:lnTo>
                  <a:lnTo>
                    <a:pt x="16827" y="10820"/>
                  </a:lnTo>
                  <a:lnTo>
                    <a:pt x="20916" y="8775"/>
                  </a:lnTo>
                  <a:lnTo>
                    <a:pt x="17932" y="2768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3072841" y="305384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16891" y="0"/>
                  </a:moveTo>
                  <a:lnTo>
                    <a:pt x="0" y="0"/>
                  </a:lnTo>
                  <a:lnTo>
                    <a:pt x="3022" y="5206"/>
                  </a:lnTo>
                  <a:lnTo>
                    <a:pt x="8661" y="7378"/>
                  </a:lnTo>
                  <a:lnTo>
                    <a:pt x="14300" y="5206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3070860" y="3052686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3962" y="0"/>
                  </a:moveTo>
                  <a:lnTo>
                    <a:pt x="0" y="2298"/>
                  </a:lnTo>
                  <a:lnTo>
                    <a:pt x="3428" y="8204"/>
                  </a:lnTo>
                  <a:lnTo>
                    <a:pt x="10655" y="10985"/>
                  </a:lnTo>
                  <a:lnTo>
                    <a:pt x="17932" y="8178"/>
                  </a:lnTo>
                  <a:lnTo>
                    <a:pt x="20916" y="2171"/>
                  </a:lnTo>
                  <a:lnTo>
                    <a:pt x="16827" y="139"/>
                  </a:lnTo>
                  <a:lnTo>
                    <a:pt x="14630" y="4546"/>
                  </a:lnTo>
                  <a:lnTo>
                    <a:pt x="10642" y="6083"/>
                  </a:lnTo>
                  <a:lnTo>
                    <a:pt x="6578" y="4508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3078035" y="304951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3075749" y="304951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3078035" y="304951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3078035" y="3047225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3073704" y="304516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63" y="6070"/>
                  </a:lnTo>
                  <a:lnTo>
                    <a:pt x="12560" y="1739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3071749" y="3042742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60"/>
                  </a:lnTo>
                  <a:lnTo>
                    <a:pt x="0" y="7327"/>
                  </a:lnTo>
                  <a:lnTo>
                    <a:pt x="3924" y="9677"/>
                  </a:lnTo>
                  <a:lnTo>
                    <a:pt x="6083" y="6057"/>
                  </a:lnTo>
                  <a:lnTo>
                    <a:pt x="9728" y="4851"/>
                  </a:lnTo>
                  <a:lnTo>
                    <a:pt x="12979" y="6032"/>
                  </a:lnTo>
                  <a:lnTo>
                    <a:pt x="15151" y="9677"/>
                  </a:lnTo>
                  <a:lnTo>
                    <a:pt x="19075" y="7327"/>
                  </a:lnTo>
                  <a:lnTo>
                    <a:pt x="16065" y="2285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3073704" y="305384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63" y="0"/>
                  </a:moveTo>
                  <a:lnTo>
                    <a:pt x="0" y="0"/>
                  </a:lnTo>
                  <a:lnTo>
                    <a:pt x="2590" y="4775"/>
                  </a:lnTo>
                  <a:lnTo>
                    <a:pt x="7797" y="6502"/>
                  </a:lnTo>
                  <a:lnTo>
                    <a:pt x="12560" y="4775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3071698" y="3052749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4013"/>
                  </a:lnTo>
                  <a:lnTo>
                    <a:pt x="9778" y="5181"/>
                  </a:lnTo>
                  <a:lnTo>
                    <a:pt x="6184" y="3975"/>
                  </a:lnTo>
                  <a:lnTo>
                    <a:pt x="4013" y="0"/>
                  </a:lnTo>
                  <a:lnTo>
                    <a:pt x="0" y="2171"/>
                  </a:lnTo>
                  <a:lnTo>
                    <a:pt x="3022" y="7747"/>
                  </a:lnTo>
                  <a:lnTo>
                    <a:pt x="9842" y="10020"/>
                  </a:lnTo>
                  <a:lnTo>
                    <a:pt x="16167" y="7708"/>
                  </a:lnTo>
                  <a:lnTo>
                    <a:pt x="19176" y="2171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3078035" y="305556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3078035" y="3053283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6502" y="4571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3078035" y="30538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3075749" y="305384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3067215" y="2731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3065386" y="273010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727"/>
                  </a:lnTo>
                  <a:lnTo>
                    <a:pt x="3644" y="4470"/>
                  </a:lnTo>
                  <a:lnTo>
                    <a:pt x="4952" y="274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3067215" y="27332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3064929" y="273321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78"/>
                  </a:lnTo>
                  <a:lnTo>
                    <a:pt x="4572" y="737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3067215" y="2740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3065602" y="27389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13" y="0"/>
                  </a:moveTo>
                  <a:lnTo>
                    <a:pt x="0" y="3238"/>
                  </a:lnTo>
                  <a:lnTo>
                    <a:pt x="1295" y="4533"/>
                  </a:lnTo>
                  <a:lnTo>
                    <a:pt x="4521" y="128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3068510" y="274187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3068510" y="273959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3068510" y="273147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3068510" y="272919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58" y="4571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3095371" y="27332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3093085" y="273321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78"/>
                  </a:lnTo>
                  <a:lnTo>
                    <a:pt x="4571" y="737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3094075" y="2731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3092246" y="273010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657" y="0"/>
                  </a:moveTo>
                  <a:lnTo>
                    <a:pt x="0" y="2743"/>
                  </a:lnTo>
                  <a:lnTo>
                    <a:pt x="1295" y="4470"/>
                  </a:lnTo>
                  <a:lnTo>
                    <a:pt x="4952" y="1727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3091903" y="273147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3091903" y="272919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71" y="45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3091903" y="274187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3091903" y="273959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3094075" y="2740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3092462" y="27389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82"/>
                  </a:lnTo>
                  <a:lnTo>
                    <a:pt x="3213" y="4533"/>
                  </a:lnTo>
                  <a:lnTo>
                    <a:pt x="4521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3067215" y="27739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3065589" y="277233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33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3067215" y="27752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3064929" y="2775254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2" y="735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3067215" y="27826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3065589" y="278099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308" y="4533"/>
                  </a:lnTo>
                  <a:lnTo>
                    <a:pt x="4533" y="129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3068510" y="27839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3068510" y="2781630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3068510" y="277395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3068510" y="277167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2158" y="4559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3095371" y="27752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3093085" y="2775254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1" y="735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3094075" y="27739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3092450" y="277233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46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3091903" y="277395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3091903" y="277167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2171" y="45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3091903" y="27839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3091903" y="2781630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3094075" y="27826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3092450" y="278099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38" y="4533"/>
                  </a:lnTo>
                  <a:lnTo>
                    <a:pt x="4546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3067215" y="28159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3065589" y="281435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38" y="4533"/>
                  </a:lnTo>
                  <a:lnTo>
                    <a:pt x="4533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3067215" y="281727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3064929" y="281727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2" y="736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3067215" y="28246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3065602" y="282301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13" y="0"/>
                  </a:moveTo>
                  <a:lnTo>
                    <a:pt x="0" y="3251"/>
                  </a:lnTo>
                  <a:lnTo>
                    <a:pt x="1295" y="4533"/>
                  </a:lnTo>
                  <a:lnTo>
                    <a:pt x="4521" y="128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3068510" y="282592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3068510" y="282364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3068510" y="28159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3068510" y="2813685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3095371" y="281727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3093085" y="281727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1" y="736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3094075" y="28159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3092450" y="281435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308" y="4533"/>
                  </a:lnTo>
                  <a:lnTo>
                    <a:pt x="4546" y="129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3091903" y="28159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3091903" y="2813685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3091903" y="282592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3091903" y="282364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3094075" y="28246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3092462" y="282301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82"/>
                  </a:lnTo>
                  <a:lnTo>
                    <a:pt x="3213" y="4533"/>
                  </a:lnTo>
                  <a:lnTo>
                    <a:pt x="4521" y="325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3067215" y="28580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3065589" y="28563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33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3067215" y="285930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3064929" y="2859303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80" h="8255">
                  <a:moveTo>
                    <a:pt x="4572" y="0"/>
                  </a:moveTo>
                  <a:lnTo>
                    <a:pt x="0" y="0"/>
                  </a:lnTo>
                  <a:lnTo>
                    <a:pt x="0" y="7797"/>
                  </a:lnTo>
                  <a:lnTo>
                    <a:pt x="4572" y="7797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3067215" y="286710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69">
                  <a:moveTo>
                    <a:pt x="0" y="0"/>
                  </a:moveTo>
                  <a:lnTo>
                    <a:pt x="1295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3065945" y="2865209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2527" y="0"/>
                  </a:moveTo>
                  <a:lnTo>
                    <a:pt x="0" y="3797"/>
                  </a:lnTo>
                  <a:lnTo>
                    <a:pt x="1295" y="4673"/>
                  </a:lnTo>
                  <a:lnTo>
                    <a:pt x="3835" y="863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3068510" y="286797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3068510" y="286569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3068510" y="28580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3068510" y="285572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3095371" y="285930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3093085" y="2859303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80" h="8255">
                  <a:moveTo>
                    <a:pt x="4571" y="0"/>
                  </a:moveTo>
                  <a:lnTo>
                    <a:pt x="0" y="0"/>
                  </a:lnTo>
                  <a:lnTo>
                    <a:pt x="0" y="7797"/>
                  </a:lnTo>
                  <a:lnTo>
                    <a:pt x="4571" y="779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3094075" y="28580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3092450" y="28563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46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3091903" y="28580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3091903" y="285572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3091903" y="286797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3091903" y="286569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3094075" y="286710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69">
                  <a:moveTo>
                    <a:pt x="1295" y="0"/>
                  </a:moveTo>
                  <a:lnTo>
                    <a:pt x="0" y="87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3092805" y="2865209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1295" y="0"/>
                  </a:moveTo>
                  <a:lnTo>
                    <a:pt x="0" y="863"/>
                  </a:lnTo>
                  <a:lnTo>
                    <a:pt x="2540" y="4673"/>
                  </a:lnTo>
                  <a:lnTo>
                    <a:pt x="3835" y="3797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3067215" y="29000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3065386" y="289864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739"/>
                  </a:lnTo>
                  <a:lnTo>
                    <a:pt x="3644" y="4483"/>
                  </a:lnTo>
                  <a:lnTo>
                    <a:pt x="4952" y="274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3067215" y="290175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3064929" y="290175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2" y="736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3067215" y="290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3065589" y="290751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308" y="4533"/>
                  </a:lnTo>
                  <a:lnTo>
                    <a:pt x="4533" y="129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3068510" y="291043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3068510" y="290814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58" y="4571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3068510" y="290001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3068510" y="289773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3095371" y="290175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3093085" y="290175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1" y="736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3094075" y="29000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3092246" y="289864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657" y="0"/>
                  </a:moveTo>
                  <a:lnTo>
                    <a:pt x="0" y="2743"/>
                  </a:lnTo>
                  <a:lnTo>
                    <a:pt x="1295" y="4483"/>
                  </a:lnTo>
                  <a:lnTo>
                    <a:pt x="4952" y="1739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3091903" y="290001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3091903" y="289773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3091903" y="291043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3091903" y="290814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71" y="45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3094075" y="290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3092450" y="290751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38" y="4533"/>
                  </a:lnTo>
                  <a:lnTo>
                    <a:pt x="4546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3067215" y="2942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3065386" y="294068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727"/>
                  </a:lnTo>
                  <a:lnTo>
                    <a:pt x="3644" y="4483"/>
                  </a:lnTo>
                  <a:lnTo>
                    <a:pt x="4952" y="2755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3067215" y="294379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3064929" y="294379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2" y="735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3067215" y="29511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3065576" y="294954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63" y="0"/>
                  </a:moveTo>
                  <a:lnTo>
                    <a:pt x="0" y="3200"/>
                  </a:lnTo>
                  <a:lnTo>
                    <a:pt x="1308" y="4521"/>
                  </a:lnTo>
                  <a:lnTo>
                    <a:pt x="4572" y="1320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3068510" y="29524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3068510" y="2950184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3068510" y="294206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3068510" y="293978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3095371" y="294379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3093085" y="294379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1" y="735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3094075" y="2942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3092246" y="294068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644" y="0"/>
                  </a:moveTo>
                  <a:lnTo>
                    <a:pt x="0" y="2755"/>
                  </a:lnTo>
                  <a:lnTo>
                    <a:pt x="1308" y="4483"/>
                  </a:lnTo>
                  <a:lnTo>
                    <a:pt x="4952" y="1727"/>
                  </a:lnTo>
                  <a:lnTo>
                    <a:pt x="36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3091903" y="294206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3091903" y="293978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3091903" y="29524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3091903" y="2950184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3094075" y="29511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3092437" y="294954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20"/>
                  </a:lnTo>
                  <a:lnTo>
                    <a:pt x="3263" y="4521"/>
                  </a:lnTo>
                  <a:lnTo>
                    <a:pt x="4572" y="3200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3067215" y="29845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3065589" y="298289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33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3067215" y="29858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3064929" y="298582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65"/>
                  </a:lnTo>
                  <a:lnTo>
                    <a:pt x="4572" y="7365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3067215" y="29931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3065589" y="299157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308" y="4533"/>
                  </a:lnTo>
                  <a:lnTo>
                    <a:pt x="4533" y="129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3068510" y="299449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3068510" y="299220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3068510" y="298452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3068510" y="298223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3095371" y="29858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3093085" y="298582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65"/>
                  </a:lnTo>
                  <a:lnTo>
                    <a:pt x="4571" y="736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3094075" y="29845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3092450" y="298289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46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3091903" y="298452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3091903" y="298223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3091903" y="299449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3091903" y="299220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3094075" y="29931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3092450" y="299157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38" y="4533"/>
                  </a:lnTo>
                  <a:lnTo>
                    <a:pt x="4546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3067215" y="3026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3065589" y="302492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33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3067215" y="302784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3064929" y="3027845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2" y="736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3067215" y="30352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3065589" y="30335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295" y="4533"/>
                  </a:lnTo>
                  <a:lnTo>
                    <a:pt x="4546" y="1320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3068510" y="303651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3068510" y="303423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58" y="4571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3068510" y="30265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3068510" y="302425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3095371" y="302784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3093085" y="3027845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1" y="736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3094075" y="3026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3092450" y="302492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308" y="4533"/>
                  </a:lnTo>
                  <a:lnTo>
                    <a:pt x="4546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3091903" y="30265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3091903" y="302425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3091903" y="303651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3091903" y="303423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71" y="45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3094075" y="30352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3092450" y="30335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320"/>
                  </a:lnTo>
                  <a:lnTo>
                    <a:pt x="3251" y="4533"/>
                  </a:lnTo>
                  <a:lnTo>
                    <a:pt x="4546" y="3225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3067215" y="30685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3065589" y="306694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46"/>
                  </a:lnTo>
                  <a:lnTo>
                    <a:pt x="4533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3067215" y="306986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3064929" y="306986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2" y="736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3067215" y="30772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3065589" y="307562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33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3068510" y="307854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3068510" y="307625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3068510" y="30685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3068510" y="3066288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58" y="4571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3095371" y="306986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3093085" y="306986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1" y="736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3094075" y="30685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3092450" y="306694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46"/>
                  </a:lnTo>
                  <a:lnTo>
                    <a:pt x="4546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3091903" y="30685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3091903" y="3066288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71" y="45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3091903" y="307854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3091903" y="307625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3094075" y="30772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3092450" y="307562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46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3067215" y="31105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3065589" y="31089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33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3067215" y="311189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3064929" y="3111893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80" h="8255">
                  <a:moveTo>
                    <a:pt x="4572" y="0"/>
                  </a:moveTo>
                  <a:lnTo>
                    <a:pt x="0" y="0"/>
                  </a:lnTo>
                  <a:lnTo>
                    <a:pt x="0" y="7797"/>
                  </a:lnTo>
                  <a:lnTo>
                    <a:pt x="4572" y="7797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3067215" y="31196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3065589" y="311807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308" y="4533"/>
                  </a:lnTo>
                  <a:lnTo>
                    <a:pt x="4533" y="129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3068510" y="312099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3068510" y="311871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3068510" y="311058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3068510" y="310829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58" y="4571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3095371" y="311189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3093085" y="3111893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80" h="8255">
                  <a:moveTo>
                    <a:pt x="4571" y="0"/>
                  </a:moveTo>
                  <a:lnTo>
                    <a:pt x="0" y="0"/>
                  </a:lnTo>
                  <a:lnTo>
                    <a:pt x="0" y="7797"/>
                  </a:lnTo>
                  <a:lnTo>
                    <a:pt x="4571" y="779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3094075" y="31105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3092450" y="31089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46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3091903" y="311058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3091903" y="310829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71" y="45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3091903" y="312099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3091903" y="311871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3094075" y="31196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3092450" y="311807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38" y="4533"/>
                  </a:lnTo>
                  <a:lnTo>
                    <a:pt x="4546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3067215" y="31526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3065589" y="315102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38" y="4533"/>
                  </a:lnTo>
                  <a:lnTo>
                    <a:pt x="4533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3067215" y="3153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3064929" y="3153930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80" h="8255">
                  <a:moveTo>
                    <a:pt x="4572" y="0"/>
                  </a:moveTo>
                  <a:lnTo>
                    <a:pt x="0" y="0"/>
                  </a:lnTo>
                  <a:lnTo>
                    <a:pt x="0" y="7797"/>
                  </a:lnTo>
                  <a:lnTo>
                    <a:pt x="4572" y="7797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3067215" y="31617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3065589" y="31601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46"/>
                  </a:lnTo>
                  <a:lnTo>
                    <a:pt x="4533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3068510" y="316302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727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3068510" y="3160737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5" h="5080">
                  <a:moveTo>
                    <a:pt x="1727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727" y="4572"/>
                  </a:lnTo>
                  <a:lnTo>
                    <a:pt x="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3068510" y="315263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727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3068510" y="3150349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5" h="5080">
                  <a:moveTo>
                    <a:pt x="1727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727" y="4572"/>
                  </a:lnTo>
                  <a:lnTo>
                    <a:pt x="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3067215" y="3131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3065589" y="313021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38" y="4533"/>
                  </a:lnTo>
                  <a:lnTo>
                    <a:pt x="4533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3067215" y="313314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3064929" y="313314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2" y="735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3067215" y="3140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3065589" y="313888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308" y="4533"/>
                  </a:lnTo>
                  <a:lnTo>
                    <a:pt x="4533" y="129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3068510" y="314178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3068510" y="313950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3068510" y="313183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3068510" y="312954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58" y="4571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3067215" y="30898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3065589" y="308819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33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3067215" y="309111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3064929" y="309111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2" y="735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3067215" y="30984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3065602" y="309684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13" y="0"/>
                  </a:moveTo>
                  <a:lnTo>
                    <a:pt x="0" y="3251"/>
                  </a:lnTo>
                  <a:lnTo>
                    <a:pt x="1295" y="4546"/>
                  </a:lnTo>
                  <a:lnTo>
                    <a:pt x="4521" y="1295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3068510" y="309976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3068510" y="309747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3068510" y="308982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3068510" y="3087535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58" y="4571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3095371" y="309111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3093085" y="309111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1" y="735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3094075" y="30898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3092450" y="308819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46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3091903" y="308982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3091903" y="3087535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71" y="45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3091903" y="309976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3091903" y="309747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3094075" y="30984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3092462" y="309684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13" y="4546"/>
                  </a:lnTo>
                  <a:lnTo>
                    <a:pt x="4521" y="325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3067215" y="30473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3065386" y="304596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739"/>
                  </a:lnTo>
                  <a:lnTo>
                    <a:pt x="3644" y="4483"/>
                  </a:lnTo>
                  <a:lnTo>
                    <a:pt x="4952" y="274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3067215" y="304907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3064929" y="304907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65"/>
                  </a:lnTo>
                  <a:lnTo>
                    <a:pt x="4572" y="7365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3067215" y="3056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3065589" y="305481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33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3068510" y="30577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3068510" y="3055454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3068510" y="304733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3068510" y="304505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3095371" y="304907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3093085" y="304907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65"/>
                  </a:lnTo>
                  <a:lnTo>
                    <a:pt x="4571" y="736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3094075" y="30473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3092246" y="304596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657" y="0"/>
                  </a:moveTo>
                  <a:lnTo>
                    <a:pt x="0" y="2743"/>
                  </a:lnTo>
                  <a:lnTo>
                    <a:pt x="1295" y="4483"/>
                  </a:lnTo>
                  <a:lnTo>
                    <a:pt x="4952" y="1739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3091903" y="304733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3091903" y="304505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3091903" y="30577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3091903" y="3055454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3094075" y="3056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3092450" y="305481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46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3067215" y="3005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3065589" y="30037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33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3067215" y="300662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3064929" y="3006623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2" y="736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3067215" y="30139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3065386" y="301261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644" y="0"/>
                  </a:moveTo>
                  <a:lnTo>
                    <a:pt x="0" y="2743"/>
                  </a:lnTo>
                  <a:lnTo>
                    <a:pt x="1295" y="4483"/>
                  </a:lnTo>
                  <a:lnTo>
                    <a:pt x="4952" y="1739"/>
                  </a:lnTo>
                  <a:lnTo>
                    <a:pt x="36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3068510" y="301572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3068510" y="301344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3068510" y="300531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3068510" y="300302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3095371" y="300662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3093085" y="3006623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1" y="736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3094075" y="3005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3092450" y="30037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46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3091903" y="300531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3091903" y="300302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3091903" y="301572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3091903" y="301344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3094075" y="30139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3092246" y="301261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739"/>
                  </a:lnTo>
                  <a:lnTo>
                    <a:pt x="3657" y="4483"/>
                  </a:lnTo>
                  <a:lnTo>
                    <a:pt x="4952" y="274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3067215" y="29632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3065589" y="296167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38" y="4533"/>
                  </a:lnTo>
                  <a:lnTo>
                    <a:pt x="4533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3067215" y="296458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3064929" y="296458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2" y="735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3067215" y="2971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3065386" y="297056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644" y="0"/>
                  </a:moveTo>
                  <a:lnTo>
                    <a:pt x="0" y="2743"/>
                  </a:lnTo>
                  <a:lnTo>
                    <a:pt x="1295" y="4483"/>
                  </a:lnTo>
                  <a:lnTo>
                    <a:pt x="4952" y="1739"/>
                  </a:lnTo>
                  <a:lnTo>
                    <a:pt x="36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3068510" y="297367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3068510" y="297139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3068510" y="296329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3068510" y="2961005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3095371" y="296458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3093085" y="296458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1" y="735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3094075" y="29632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3092450" y="296167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308" y="4533"/>
                  </a:lnTo>
                  <a:lnTo>
                    <a:pt x="4546" y="129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3091903" y="296329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3091903" y="2961005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3091903" y="297367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3091903" y="297139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3094075" y="2971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3092246" y="297056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739"/>
                  </a:lnTo>
                  <a:lnTo>
                    <a:pt x="3657" y="4483"/>
                  </a:lnTo>
                  <a:lnTo>
                    <a:pt x="4952" y="274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3067215" y="29212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3065602" y="291964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70"/>
                  </a:lnTo>
                  <a:lnTo>
                    <a:pt x="3213" y="4533"/>
                  </a:lnTo>
                  <a:lnTo>
                    <a:pt x="4508" y="3263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3067215" y="292254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3064929" y="292254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78"/>
                  </a:lnTo>
                  <a:lnTo>
                    <a:pt x="4572" y="737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3067215" y="2929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3065589" y="29283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46"/>
                  </a:lnTo>
                  <a:lnTo>
                    <a:pt x="4533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3068510" y="293122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3068510" y="292893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3068510" y="292126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3068510" y="2918980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3095371" y="292254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3093085" y="292254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78"/>
                  </a:lnTo>
                  <a:lnTo>
                    <a:pt x="4571" y="737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3094075" y="29212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3092475" y="291964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00" y="0"/>
                  </a:moveTo>
                  <a:lnTo>
                    <a:pt x="0" y="3263"/>
                  </a:lnTo>
                  <a:lnTo>
                    <a:pt x="1295" y="4533"/>
                  </a:lnTo>
                  <a:lnTo>
                    <a:pt x="4495" y="1270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3091903" y="292126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3091903" y="2918980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3091903" y="293122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3091903" y="292893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3094075" y="2929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3092450" y="29283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46"/>
                  </a:lnTo>
                  <a:lnTo>
                    <a:pt x="4546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3067215" y="28792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3065589" y="287761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33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3067215" y="288053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3064929" y="288053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2" y="735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3067215" y="2887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3065589" y="288627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308" y="4533"/>
                  </a:lnTo>
                  <a:lnTo>
                    <a:pt x="4533" y="129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3068510" y="288919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3068510" y="288691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3068510" y="287924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3068510" y="287695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3095371" y="288053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3093085" y="288053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1" y="735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3094075" y="28792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3092450" y="287761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46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3091903" y="287924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3091903" y="287695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3091903" y="288919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3091903" y="288691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3094075" y="2887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3092450" y="288627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38" y="4533"/>
                  </a:lnTo>
                  <a:lnTo>
                    <a:pt x="4546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3067215" y="2837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3065589" y="283559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295"/>
                  </a:lnTo>
                  <a:lnTo>
                    <a:pt x="3238" y="4533"/>
                  </a:lnTo>
                  <a:lnTo>
                    <a:pt x="4533" y="3225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3067215" y="283851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3064929" y="2838513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2" y="736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3067215" y="28458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3065589" y="28442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33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3068510" y="28471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3068510" y="2844888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3068510" y="283720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3068510" y="283491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3095371" y="283851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3093085" y="2838513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4571" y="736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3094075" y="2837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3092450" y="283559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25"/>
                  </a:lnTo>
                  <a:lnTo>
                    <a:pt x="1308" y="4533"/>
                  </a:lnTo>
                  <a:lnTo>
                    <a:pt x="4546" y="1295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3091903" y="283720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3091903" y="283491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3091903" y="28471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3091903" y="2844888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3094075" y="28458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3092450" y="28442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46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3067215" y="2794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3065602" y="27931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295"/>
                  </a:lnTo>
                  <a:lnTo>
                    <a:pt x="3213" y="4546"/>
                  </a:lnTo>
                  <a:lnTo>
                    <a:pt x="4521" y="3251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3067215" y="279604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81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3064929" y="2796044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80" h="8255">
                  <a:moveTo>
                    <a:pt x="4572" y="0"/>
                  </a:moveTo>
                  <a:lnTo>
                    <a:pt x="0" y="0"/>
                  </a:lnTo>
                  <a:lnTo>
                    <a:pt x="0" y="7810"/>
                  </a:lnTo>
                  <a:lnTo>
                    <a:pt x="4572" y="781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3067215" y="28038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3065602" y="280221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13" y="0"/>
                  </a:moveTo>
                  <a:lnTo>
                    <a:pt x="0" y="3263"/>
                  </a:lnTo>
                  <a:lnTo>
                    <a:pt x="1308" y="4546"/>
                  </a:lnTo>
                  <a:lnTo>
                    <a:pt x="4508" y="128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3068510" y="28051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3068510" y="280285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3068510" y="279474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3068510" y="279246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3095371" y="279604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81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3093085" y="2796044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80" h="8255">
                  <a:moveTo>
                    <a:pt x="4571" y="0"/>
                  </a:moveTo>
                  <a:lnTo>
                    <a:pt x="0" y="0"/>
                  </a:lnTo>
                  <a:lnTo>
                    <a:pt x="0" y="7810"/>
                  </a:lnTo>
                  <a:lnTo>
                    <a:pt x="4571" y="781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3094075" y="2794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3092462" y="27931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13" y="0"/>
                  </a:moveTo>
                  <a:lnTo>
                    <a:pt x="0" y="3251"/>
                  </a:lnTo>
                  <a:lnTo>
                    <a:pt x="1308" y="4546"/>
                  </a:lnTo>
                  <a:lnTo>
                    <a:pt x="4521" y="1295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3091903" y="279474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3091903" y="279246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3091903" y="28051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3091903" y="280285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3094075" y="28038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3092475" y="280221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282"/>
                  </a:lnTo>
                  <a:lnTo>
                    <a:pt x="3200" y="4546"/>
                  </a:lnTo>
                  <a:lnTo>
                    <a:pt x="4495" y="326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3067215" y="2752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3065589" y="275109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308" y="0"/>
                  </a:moveTo>
                  <a:lnTo>
                    <a:pt x="0" y="1308"/>
                  </a:lnTo>
                  <a:lnTo>
                    <a:pt x="3238" y="4533"/>
                  </a:lnTo>
                  <a:lnTo>
                    <a:pt x="4533" y="323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3067215" y="27540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3064929" y="275402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2" y="735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3067215" y="2761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3065386" y="27600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644" y="0"/>
                  </a:moveTo>
                  <a:lnTo>
                    <a:pt x="0" y="2743"/>
                  </a:lnTo>
                  <a:lnTo>
                    <a:pt x="1295" y="4483"/>
                  </a:lnTo>
                  <a:lnTo>
                    <a:pt x="4952" y="1739"/>
                  </a:lnTo>
                  <a:lnTo>
                    <a:pt x="36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3068510" y="276311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3068510" y="276082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3068510" y="275272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3068510" y="275043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58" y="4571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3095371" y="27540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3093085" y="275402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1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1" y="735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3094075" y="2752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3092450" y="275109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38" y="0"/>
                  </a:moveTo>
                  <a:lnTo>
                    <a:pt x="0" y="3238"/>
                  </a:lnTo>
                  <a:lnTo>
                    <a:pt x="1308" y="4533"/>
                  </a:lnTo>
                  <a:lnTo>
                    <a:pt x="4546" y="13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3091903" y="275272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3091903" y="275043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2171" y="45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3091903" y="276311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3091903" y="276082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3094075" y="2761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3092246" y="27600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739"/>
                  </a:lnTo>
                  <a:lnTo>
                    <a:pt x="3657" y="4483"/>
                  </a:lnTo>
                  <a:lnTo>
                    <a:pt x="4952" y="274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3067215" y="2701442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0"/>
                  </a:moveTo>
                  <a:lnTo>
                    <a:pt x="0" y="179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3064929" y="2701442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4">
                  <a:moveTo>
                    <a:pt x="4572" y="0"/>
                  </a:moveTo>
                  <a:lnTo>
                    <a:pt x="0" y="0"/>
                  </a:lnTo>
                  <a:lnTo>
                    <a:pt x="0" y="17919"/>
                  </a:lnTo>
                  <a:lnTo>
                    <a:pt x="4572" y="17919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3067215" y="2719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3065386" y="27179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644" y="0"/>
                  </a:moveTo>
                  <a:lnTo>
                    <a:pt x="0" y="2743"/>
                  </a:lnTo>
                  <a:lnTo>
                    <a:pt x="1295" y="4470"/>
                  </a:lnTo>
                  <a:lnTo>
                    <a:pt x="4952" y="1727"/>
                  </a:lnTo>
                  <a:lnTo>
                    <a:pt x="36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3068510" y="272108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3068510" y="271880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3095371" y="2701442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0"/>
                  </a:moveTo>
                  <a:lnTo>
                    <a:pt x="0" y="179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3093085" y="2701442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4">
                  <a:moveTo>
                    <a:pt x="4571" y="0"/>
                  </a:moveTo>
                  <a:lnTo>
                    <a:pt x="0" y="0"/>
                  </a:lnTo>
                  <a:lnTo>
                    <a:pt x="0" y="17919"/>
                  </a:lnTo>
                  <a:lnTo>
                    <a:pt x="4571" y="1791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3091903" y="272108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3091903" y="271880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3094075" y="2719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3092246" y="27179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727"/>
                  </a:lnTo>
                  <a:lnTo>
                    <a:pt x="3657" y="4470"/>
                  </a:lnTo>
                  <a:lnTo>
                    <a:pt x="4952" y="274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3094075" y="272108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0"/>
                  </a:moveTo>
                  <a:lnTo>
                    <a:pt x="0" y="1038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3091789" y="2721089"/>
              <a:ext cx="5080" cy="10795"/>
            </a:xfrm>
            <a:custGeom>
              <a:avLst/>
              <a:gdLst/>
              <a:ahLst/>
              <a:cxnLst/>
              <a:rect l="l" t="t" r="r" b="b"/>
              <a:pathLst>
                <a:path w="5080" h="10794">
                  <a:moveTo>
                    <a:pt x="4571" y="0"/>
                  </a:moveTo>
                  <a:lnTo>
                    <a:pt x="0" y="0"/>
                  </a:lnTo>
                  <a:lnTo>
                    <a:pt x="0" y="10388"/>
                  </a:lnTo>
                  <a:lnTo>
                    <a:pt x="4571" y="1038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3094075" y="276311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3091789" y="2763113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4571" y="1084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3094075" y="280513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3091789" y="2805137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3094075" y="284717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3091789" y="2847174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3094075" y="288919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3091789" y="288919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4571" y="1082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3094075" y="293122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3091789" y="2931223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4571" y="1084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3094075" y="29736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3091789" y="297367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4571" y="1084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3094075" y="301572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0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3091789" y="301572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07"/>
                  </a:lnTo>
                  <a:lnTo>
                    <a:pt x="4571" y="1080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3094075" y="305774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3091789" y="3057740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3094075" y="309976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3091789" y="3099765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4571" y="1082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3094075" y="3120999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6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3091789" y="3120999"/>
              <a:ext cx="5080" cy="8890"/>
            </a:xfrm>
            <a:custGeom>
              <a:avLst/>
              <a:gdLst/>
              <a:ahLst/>
              <a:cxnLst/>
              <a:rect l="l" t="t" r="r" b="b"/>
              <a:pathLst>
                <a:path w="5080" h="8889">
                  <a:moveTo>
                    <a:pt x="4571" y="0"/>
                  </a:moveTo>
                  <a:lnTo>
                    <a:pt x="0" y="0"/>
                  </a:lnTo>
                  <a:lnTo>
                    <a:pt x="0" y="8661"/>
                  </a:lnTo>
                  <a:lnTo>
                    <a:pt x="4571" y="866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3094075" y="307854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3091789" y="3078543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1277"/>
                  </a:lnTo>
                  <a:lnTo>
                    <a:pt x="4571" y="1127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3094075" y="303651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3091789" y="303651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4571" y="1082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3094075" y="299449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3091789" y="2994494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4571" y="1082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3094075" y="295247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3091789" y="2952470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4571" y="1082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3094075" y="291043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3091789" y="2910433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3094075" y="286797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3091789" y="2867977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1264"/>
                  </a:lnTo>
                  <a:lnTo>
                    <a:pt x="4571" y="1126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3094075" y="282592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3091789" y="2825927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1277"/>
                  </a:lnTo>
                  <a:lnTo>
                    <a:pt x="4571" y="1127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3094075" y="278391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3091789" y="2783916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3094075" y="27418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3091789" y="274187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4571" y="1084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3095371" y="271936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3093085" y="2719362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855"/>
                  </a:lnTo>
                  <a:lnTo>
                    <a:pt x="4571" y="1385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3095371" y="276137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3093085" y="2761373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4571" y="1388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3095371" y="280385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3093085" y="2803855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1" y="1342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3095371" y="284587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3093085" y="2845879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1" y="1342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3095371" y="288789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3093085" y="2887891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868"/>
                  </a:lnTo>
                  <a:lnTo>
                    <a:pt x="4571" y="1386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3095371" y="292992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3093085" y="2929928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868"/>
                  </a:lnTo>
                  <a:lnTo>
                    <a:pt x="4571" y="1386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3095371" y="297193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3093085" y="2971939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4571" y="1388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3095371" y="301398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3093085" y="3013989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855"/>
                  </a:lnTo>
                  <a:lnTo>
                    <a:pt x="4571" y="1385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3095371" y="305644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3093085" y="3056445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1" y="1342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3095371" y="309846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3093085" y="3098469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1" y="1342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3095371" y="311969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96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3093085" y="3119691"/>
              <a:ext cx="5080" cy="10160"/>
            </a:xfrm>
            <a:custGeom>
              <a:avLst/>
              <a:gdLst/>
              <a:ahLst/>
              <a:cxnLst/>
              <a:rect l="l" t="t" r="r" b="b"/>
              <a:pathLst>
                <a:path w="5080" h="10160">
                  <a:moveTo>
                    <a:pt x="4571" y="0"/>
                  </a:moveTo>
                  <a:lnTo>
                    <a:pt x="0" y="0"/>
                  </a:lnTo>
                  <a:lnTo>
                    <a:pt x="0" y="9969"/>
                  </a:lnTo>
                  <a:lnTo>
                    <a:pt x="4571" y="9969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3095371" y="309946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3093085" y="3099460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4571" y="1388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3095371" y="303521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3093085" y="3035211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868"/>
                  </a:lnTo>
                  <a:lnTo>
                    <a:pt x="4571" y="1386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3095371" y="299318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3093085" y="2993186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4571" y="1343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3095371" y="295114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3093085" y="2951149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4571" y="1343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3095371" y="290912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3093085" y="2909125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1" y="1342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3095371" y="286710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3093085" y="2867101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4571" y="1343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3095371" y="282464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3093085" y="2824645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868"/>
                  </a:lnTo>
                  <a:lnTo>
                    <a:pt x="4571" y="1386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3095371" y="278260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3093085" y="2782608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4571" y="13436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3095371" y="274059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3093085" y="2740596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1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1" y="1342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3068510" y="316302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3066224" y="3163023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4571" y="1084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3068510" y="317386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3068510" y="3171583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3068510" y="27418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3066224" y="274187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4571" y="1084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3068510" y="278391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3066224" y="2783916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3068510" y="282592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3066224" y="2825927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1277"/>
                  </a:lnTo>
                  <a:lnTo>
                    <a:pt x="4571" y="1127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3068510" y="286797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3066224" y="2867977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1264"/>
                  </a:lnTo>
                  <a:lnTo>
                    <a:pt x="4571" y="11264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3068510" y="291043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3066224" y="2910433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3068510" y="295247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3066224" y="2952470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4571" y="1082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3068510" y="299449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3066224" y="2994494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4571" y="1082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3068510" y="303651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3066224" y="303651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4571" y="1082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3068510" y="307854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3066224" y="3078543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1277"/>
                  </a:lnTo>
                  <a:lnTo>
                    <a:pt x="4571" y="1127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3068510" y="312099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3066224" y="312099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3068510" y="314178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3066224" y="314178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4571" y="1084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3068510" y="309976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3066224" y="3099765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4571" y="1082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3068510" y="305774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3066224" y="3057740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3068510" y="301572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0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3066224" y="301572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07"/>
                  </a:lnTo>
                  <a:lnTo>
                    <a:pt x="4571" y="1080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3068510" y="29736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3066224" y="297367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4571" y="1084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3068510" y="293122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3066224" y="2931223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4571" y="1084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3068510" y="288919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3066224" y="288919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4571" y="1082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3068510" y="284717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3066224" y="2847174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3068510" y="280513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3066224" y="2805137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4571" y="1083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3068510" y="276311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3066224" y="2763113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30">
                  <a:moveTo>
                    <a:pt x="4571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4571" y="1084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3068510" y="272108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0"/>
                  </a:moveTo>
                  <a:lnTo>
                    <a:pt x="0" y="1038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3066224" y="2721089"/>
              <a:ext cx="5080" cy="10795"/>
            </a:xfrm>
            <a:custGeom>
              <a:avLst/>
              <a:gdLst/>
              <a:ahLst/>
              <a:cxnLst/>
              <a:rect l="l" t="t" r="r" b="b"/>
              <a:pathLst>
                <a:path w="5080" h="10794">
                  <a:moveTo>
                    <a:pt x="4571" y="0"/>
                  </a:moveTo>
                  <a:lnTo>
                    <a:pt x="0" y="0"/>
                  </a:lnTo>
                  <a:lnTo>
                    <a:pt x="0" y="10388"/>
                  </a:lnTo>
                  <a:lnTo>
                    <a:pt x="4571" y="1038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3067215" y="316172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3064929" y="3161728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2" y="1342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3067215" y="3173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3065602" y="317224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282"/>
                  </a:lnTo>
                  <a:lnTo>
                    <a:pt x="3213" y="4533"/>
                  </a:lnTo>
                  <a:lnTo>
                    <a:pt x="4521" y="3251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3067215" y="314049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3064929" y="3140494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4572" y="1343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3067215" y="311969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3064929" y="3119691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49"/>
                  </a:lnTo>
                  <a:lnTo>
                    <a:pt x="4572" y="13449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3067215" y="309846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3064929" y="3098469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2" y="1342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3067215" y="307723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3064929" y="3077235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4572" y="1388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3067215" y="305644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3064929" y="3056445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2" y="1342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3067215" y="303521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3064929" y="3035211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868"/>
                  </a:lnTo>
                  <a:lnTo>
                    <a:pt x="4572" y="1386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3067215" y="301398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3064929" y="3013989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855"/>
                  </a:lnTo>
                  <a:lnTo>
                    <a:pt x="4572" y="13855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3067215" y="299318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3064929" y="2993186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4572" y="1343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3067215" y="297193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3064929" y="2971939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4572" y="1388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3067215" y="295114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3064929" y="2951149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4572" y="1343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3067215" y="292992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3064929" y="2929928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868"/>
                  </a:lnTo>
                  <a:lnTo>
                    <a:pt x="4572" y="1386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3067215" y="290912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3064929" y="2909125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2" y="1342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3067215" y="288789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3064929" y="2887891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868"/>
                  </a:lnTo>
                  <a:lnTo>
                    <a:pt x="4572" y="1386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3067215" y="286710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3064929" y="2867101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4572" y="1343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3067215" y="284587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3064929" y="2845879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2" y="1342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3067215" y="282464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3064929" y="2824645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868"/>
                  </a:lnTo>
                  <a:lnTo>
                    <a:pt x="4572" y="1386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3067215" y="280385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3064929" y="2803855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2" y="1342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3067215" y="278260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3064929" y="2782608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4572" y="1343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3067215" y="276137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3064929" y="2761373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881"/>
                  </a:lnTo>
                  <a:lnTo>
                    <a:pt x="4572" y="1388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3067215" y="274059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3064929" y="2740596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4572" y="1342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3067215" y="271936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3064929" y="2719362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69">
                  <a:moveTo>
                    <a:pt x="4572" y="0"/>
                  </a:moveTo>
                  <a:lnTo>
                    <a:pt x="0" y="0"/>
                  </a:lnTo>
                  <a:lnTo>
                    <a:pt x="0" y="13855"/>
                  </a:lnTo>
                  <a:lnTo>
                    <a:pt x="4572" y="13855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3067215" y="317515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3064929" y="3175152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4572" y="7353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3067215" y="3182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3065386" y="318113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644" y="0"/>
                  </a:moveTo>
                  <a:lnTo>
                    <a:pt x="0" y="2743"/>
                  </a:lnTo>
                  <a:lnTo>
                    <a:pt x="1295" y="4483"/>
                  </a:lnTo>
                  <a:lnTo>
                    <a:pt x="4952" y="1739"/>
                  </a:lnTo>
                  <a:lnTo>
                    <a:pt x="36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3068510" y="318424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3068510" y="318195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3091903" y="318945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3091903" y="318716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3094075" y="31859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3091789" y="318598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80" h="3810">
                  <a:moveTo>
                    <a:pt x="4571" y="0"/>
                  </a:moveTo>
                  <a:lnTo>
                    <a:pt x="0" y="0"/>
                  </a:lnTo>
                  <a:lnTo>
                    <a:pt x="0" y="3467"/>
                  </a:lnTo>
                  <a:lnTo>
                    <a:pt x="4571" y="346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3095371" y="31859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3093085" y="318598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80" h="3810">
                  <a:moveTo>
                    <a:pt x="4571" y="0"/>
                  </a:moveTo>
                  <a:lnTo>
                    <a:pt x="0" y="0"/>
                  </a:lnTo>
                  <a:lnTo>
                    <a:pt x="0" y="3467"/>
                  </a:lnTo>
                  <a:lnTo>
                    <a:pt x="4571" y="346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3094075" y="318945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3094075" y="3187166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5" h="5080">
                  <a:moveTo>
                    <a:pt x="1295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295" y="4572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3068510" y="3184245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20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3066224" y="3184245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571" y="0"/>
                  </a:moveTo>
                  <a:lnTo>
                    <a:pt x="0" y="0"/>
                  </a:lnTo>
                  <a:lnTo>
                    <a:pt x="0" y="5207"/>
                  </a:lnTo>
                  <a:lnTo>
                    <a:pt x="4571" y="520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3068510" y="318945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3068510" y="318716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3067215" y="3182505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46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3064929" y="3182505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80" h="6985">
                  <a:moveTo>
                    <a:pt x="4572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4572" y="694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3067215" y="318945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3067215" y="3187166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5" h="5080">
                  <a:moveTo>
                    <a:pt x="1295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295" y="4572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3090595" y="318945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3090595" y="3187166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5" h="5080">
                  <a:moveTo>
                    <a:pt x="130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308" y="4572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3071977" y="3189452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1861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3071977" y="3187166"/>
              <a:ext cx="19050" cy="5080"/>
            </a:xfrm>
            <a:custGeom>
              <a:avLst/>
              <a:gdLst/>
              <a:ahLst/>
              <a:cxnLst/>
              <a:rect l="l" t="t" r="r" b="b"/>
              <a:pathLst>
                <a:path w="19050" h="5080">
                  <a:moveTo>
                    <a:pt x="1861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8618" y="4572"/>
                  </a:lnTo>
                  <a:lnTo>
                    <a:pt x="186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3070669" y="318945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3070669" y="3187166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5" h="5080">
                  <a:moveTo>
                    <a:pt x="130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308" y="4572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3070669" y="31859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3068383" y="318598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80" h="3810">
                  <a:moveTo>
                    <a:pt x="4572" y="0"/>
                  </a:moveTo>
                  <a:lnTo>
                    <a:pt x="0" y="0"/>
                  </a:lnTo>
                  <a:lnTo>
                    <a:pt x="0" y="3467"/>
                  </a:lnTo>
                  <a:lnTo>
                    <a:pt x="4572" y="3467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3091903" y="31859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3089617" y="318598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80" h="3810">
                  <a:moveTo>
                    <a:pt x="4572" y="0"/>
                  </a:moveTo>
                  <a:lnTo>
                    <a:pt x="0" y="0"/>
                  </a:lnTo>
                  <a:lnTo>
                    <a:pt x="0" y="3467"/>
                  </a:lnTo>
                  <a:lnTo>
                    <a:pt x="4572" y="3467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3090595" y="31859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3088309" y="318598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80" h="3810">
                  <a:moveTo>
                    <a:pt x="4571" y="0"/>
                  </a:moveTo>
                  <a:lnTo>
                    <a:pt x="0" y="0"/>
                  </a:lnTo>
                  <a:lnTo>
                    <a:pt x="0" y="3467"/>
                  </a:lnTo>
                  <a:lnTo>
                    <a:pt x="4571" y="346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3071977" y="31859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3052292" y="3185985"/>
              <a:ext cx="247650" cy="635635"/>
            </a:xfrm>
            <a:custGeom>
              <a:avLst/>
              <a:gdLst/>
              <a:ahLst/>
              <a:cxnLst/>
              <a:rect l="l" t="t" r="r" b="b"/>
              <a:pathLst>
                <a:path w="247650" h="635635">
                  <a:moveTo>
                    <a:pt x="18072" y="580910"/>
                  </a:moveTo>
                  <a:lnTo>
                    <a:pt x="16535" y="580910"/>
                  </a:lnTo>
                  <a:lnTo>
                    <a:pt x="16535" y="583387"/>
                  </a:lnTo>
                  <a:lnTo>
                    <a:pt x="16090" y="582917"/>
                  </a:lnTo>
                  <a:lnTo>
                    <a:pt x="16535" y="583387"/>
                  </a:lnTo>
                  <a:lnTo>
                    <a:pt x="16535" y="580910"/>
                  </a:lnTo>
                  <a:lnTo>
                    <a:pt x="16281" y="580910"/>
                  </a:lnTo>
                  <a:lnTo>
                    <a:pt x="16281" y="582701"/>
                  </a:lnTo>
                  <a:lnTo>
                    <a:pt x="16103" y="582866"/>
                  </a:lnTo>
                  <a:lnTo>
                    <a:pt x="16217" y="582637"/>
                  </a:lnTo>
                  <a:lnTo>
                    <a:pt x="16281" y="580910"/>
                  </a:lnTo>
                  <a:lnTo>
                    <a:pt x="16040" y="580910"/>
                  </a:lnTo>
                  <a:lnTo>
                    <a:pt x="16040" y="582472"/>
                  </a:lnTo>
                  <a:lnTo>
                    <a:pt x="15887" y="582701"/>
                  </a:lnTo>
                  <a:lnTo>
                    <a:pt x="15951" y="582523"/>
                  </a:lnTo>
                  <a:lnTo>
                    <a:pt x="15951" y="582358"/>
                  </a:lnTo>
                  <a:lnTo>
                    <a:pt x="16002" y="581952"/>
                  </a:lnTo>
                  <a:lnTo>
                    <a:pt x="16040" y="582472"/>
                  </a:lnTo>
                  <a:lnTo>
                    <a:pt x="16040" y="580910"/>
                  </a:lnTo>
                  <a:lnTo>
                    <a:pt x="15163" y="580910"/>
                  </a:lnTo>
                  <a:lnTo>
                    <a:pt x="14135" y="581888"/>
                  </a:lnTo>
                  <a:lnTo>
                    <a:pt x="14046" y="583946"/>
                  </a:lnTo>
                  <a:lnTo>
                    <a:pt x="14541" y="583946"/>
                  </a:lnTo>
                  <a:lnTo>
                    <a:pt x="14541" y="584415"/>
                  </a:lnTo>
                  <a:lnTo>
                    <a:pt x="16954" y="584415"/>
                  </a:lnTo>
                  <a:lnTo>
                    <a:pt x="17449" y="583946"/>
                  </a:lnTo>
                  <a:lnTo>
                    <a:pt x="18034" y="583387"/>
                  </a:lnTo>
                  <a:lnTo>
                    <a:pt x="18072" y="582980"/>
                  </a:lnTo>
                  <a:lnTo>
                    <a:pt x="18072" y="581952"/>
                  </a:lnTo>
                  <a:lnTo>
                    <a:pt x="18072" y="580910"/>
                  </a:lnTo>
                  <a:close/>
                </a:path>
                <a:path w="247650" h="635635">
                  <a:moveTo>
                    <a:pt x="21971" y="0"/>
                  </a:moveTo>
                  <a:lnTo>
                    <a:pt x="17399" y="0"/>
                  </a:lnTo>
                  <a:lnTo>
                    <a:pt x="17399" y="3467"/>
                  </a:lnTo>
                  <a:lnTo>
                    <a:pt x="21971" y="3467"/>
                  </a:lnTo>
                  <a:lnTo>
                    <a:pt x="21971" y="0"/>
                  </a:lnTo>
                  <a:close/>
                </a:path>
                <a:path w="247650" h="635635">
                  <a:moveTo>
                    <a:pt x="22428" y="585812"/>
                  </a:moveTo>
                  <a:lnTo>
                    <a:pt x="20370" y="585812"/>
                  </a:lnTo>
                  <a:lnTo>
                    <a:pt x="20370" y="586790"/>
                  </a:lnTo>
                  <a:lnTo>
                    <a:pt x="20370" y="587781"/>
                  </a:lnTo>
                  <a:lnTo>
                    <a:pt x="22428" y="587781"/>
                  </a:lnTo>
                  <a:lnTo>
                    <a:pt x="22428" y="586790"/>
                  </a:lnTo>
                  <a:lnTo>
                    <a:pt x="22428" y="585812"/>
                  </a:lnTo>
                  <a:close/>
                </a:path>
                <a:path w="247650" h="635635">
                  <a:moveTo>
                    <a:pt x="23914" y="552704"/>
                  </a:moveTo>
                  <a:lnTo>
                    <a:pt x="23850" y="551675"/>
                  </a:lnTo>
                  <a:lnTo>
                    <a:pt x="22390" y="551675"/>
                  </a:lnTo>
                  <a:lnTo>
                    <a:pt x="22390" y="552145"/>
                  </a:lnTo>
                  <a:lnTo>
                    <a:pt x="22390" y="552488"/>
                  </a:lnTo>
                  <a:lnTo>
                    <a:pt x="21844" y="552704"/>
                  </a:lnTo>
                  <a:lnTo>
                    <a:pt x="21844" y="553173"/>
                  </a:lnTo>
                  <a:lnTo>
                    <a:pt x="22390" y="553173"/>
                  </a:lnTo>
                  <a:lnTo>
                    <a:pt x="22148" y="553427"/>
                  </a:lnTo>
                  <a:lnTo>
                    <a:pt x="22390" y="553669"/>
                  </a:lnTo>
                  <a:lnTo>
                    <a:pt x="22390" y="554202"/>
                  </a:lnTo>
                  <a:lnTo>
                    <a:pt x="22923" y="554202"/>
                  </a:lnTo>
                  <a:lnTo>
                    <a:pt x="23850" y="554202"/>
                  </a:lnTo>
                  <a:lnTo>
                    <a:pt x="23914" y="552704"/>
                  </a:lnTo>
                  <a:close/>
                </a:path>
                <a:path w="247650" h="635635">
                  <a:moveTo>
                    <a:pt x="28295" y="584847"/>
                  </a:moveTo>
                  <a:lnTo>
                    <a:pt x="27266" y="584847"/>
                  </a:lnTo>
                  <a:lnTo>
                    <a:pt x="27266" y="584314"/>
                  </a:lnTo>
                  <a:lnTo>
                    <a:pt x="26835" y="584314"/>
                  </a:lnTo>
                  <a:lnTo>
                    <a:pt x="26835" y="585812"/>
                  </a:lnTo>
                  <a:lnTo>
                    <a:pt x="26758" y="586371"/>
                  </a:lnTo>
                  <a:lnTo>
                    <a:pt x="26758" y="585812"/>
                  </a:lnTo>
                  <a:lnTo>
                    <a:pt x="26835" y="584314"/>
                  </a:lnTo>
                  <a:lnTo>
                    <a:pt x="25806" y="584314"/>
                  </a:lnTo>
                  <a:lnTo>
                    <a:pt x="25806" y="585812"/>
                  </a:lnTo>
                  <a:lnTo>
                    <a:pt x="25806" y="586371"/>
                  </a:lnTo>
                  <a:lnTo>
                    <a:pt x="25730" y="585812"/>
                  </a:lnTo>
                  <a:lnTo>
                    <a:pt x="25806" y="584314"/>
                  </a:lnTo>
                  <a:lnTo>
                    <a:pt x="25311" y="584314"/>
                  </a:lnTo>
                  <a:lnTo>
                    <a:pt x="25311" y="584847"/>
                  </a:lnTo>
                  <a:lnTo>
                    <a:pt x="24282" y="584847"/>
                  </a:lnTo>
                  <a:lnTo>
                    <a:pt x="24282" y="586371"/>
                  </a:lnTo>
                  <a:lnTo>
                    <a:pt x="24777" y="586371"/>
                  </a:lnTo>
                  <a:lnTo>
                    <a:pt x="24777" y="586854"/>
                  </a:lnTo>
                  <a:lnTo>
                    <a:pt x="27787" y="586854"/>
                  </a:lnTo>
                  <a:lnTo>
                    <a:pt x="27787" y="586371"/>
                  </a:lnTo>
                  <a:lnTo>
                    <a:pt x="28295" y="586371"/>
                  </a:lnTo>
                  <a:lnTo>
                    <a:pt x="28295" y="584847"/>
                  </a:lnTo>
                  <a:close/>
                </a:path>
                <a:path w="247650" h="635635">
                  <a:moveTo>
                    <a:pt x="28295" y="578027"/>
                  </a:moveTo>
                  <a:lnTo>
                    <a:pt x="27266" y="578027"/>
                  </a:lnTo>
                  <a:lnTo>
                    <a:pt x="27266" y="577494"/>
                  </a:lnTo>
                  <a:lnTo>
                    <a:pt x="25730" y="577494"/>
                  </a:lnTo>
                  <a:lnTo>
                    <a:pt x="25730" y="578993"/>
                  </a:lnTo>
                  <a:lnTo>
                    <a:pt x="25806" y="580021"/>
                  </a:lnTo>
                  <a:lnTo>
                    <a:pt x="27787" y="580021"/>
                  </a:lnTo>
                  <a:lnTo>
                    <a:pt x="27787" y="579551"/>
                  </a:lnTo>
                  <a:lnTo>
                    <a:pt x="28295" y="579551"/>
                  </a:lnTo>
                  <a:lnTo>
                    <a:pt x="28295" y="578027"/>
                  </a:lnTo>
                  <a:close/>
                </a:path>
                <a:path w="247650" h="635635">
                  <a:moveTo>
                    <a:pt x="28295" y="575602"/>
                  </a:moveTo>
                  <a:lnTo>
                    <a:pt x="27279" y="575602"/>
                  </a:lnTo>
                  <a:lnTo>
                    <a:pt x="27266" y="575221"/>
                  </a:lnTo>
                  <a:lnTo>
                    <a:pt x="27266" y="574687"/>
                  </a:lnTo>
                  <a:lnTo>
                    <a:pt x="27266" y="573646"/>
                  </a:lnTo>
                  <a:lnTo>
                    <a:pt x="27266" y="573239"/>
                  </a:lnTo>
                  <a:lnTo>
                    <a:pt x="27266" y="572274"/>
                  </a:lnTo>
                  <a:lnTo>
                    <a:pt x="27279" y="571754"/>
                  </a:lnTo>
                  <a:lnTo>
                    <a:pt x="27266" y="570788"/>
                  </a:lnTo>
                  <a:lnTo>
                    <a:pt x="27279" y="570293"/>
                  </a:lnTo>
                  <a:lnTo>
                    <a:pt x="27266" y="569328"/>
                  </a:lnTo>
                  <a:lnTo>
                    <a:pt x="27279" y="568858"/>
                  </a:lnTo>
                  <a:lnTo>
                    <a:pt x="27266" y="567855"/>
                  </a:lnTo>
                  <a:lnTo>
                    <a:pt x="27266" y="566813"/>
                  </a:lnTo>
                  <a:lnTo>
                    <a:pt x="27266" y="566420"/>
                  </a:lnTo>
                  <a:lnTo>
                    <a:pt x="27266" y="565378"/>
                  </a:lnTo>
                  <a:lnTo>
                    <a:pt x="27330" y="549770"/>
                  </a:lnTo>
                  <a:lnTo>
                    <a:pt x="26301" y="549770"/>
                  </a:lnTo>
                  <a:lnTo>
                    <a:pt x="26301" y="548741"/>
                  </a:lnTo>
                  <a:lnTo>
                    <a:pt x="23355" y="548741"/>
                  </a:lnTo>
                  <a:lnTo>
                    <a:pt x="23355" y="550811"/>
                  </a:lnTo>
                  <a:lnTo>
                    <a:pt x="25273" y="550811"/>
                  </a:lnTo>
                  <a:lnTo>
                    <a:pt x="25273" y="562381"/>
                  </a:lnTo>
                  <a:lnTo>
                    <a:pt x="21463" y="562381"/>
                  </a:lnTo>
                  <a:lnTo>
                    <a:pt x="21463" y="561543"/>
                  </a:lnTo>
                  <a:lnTo>
                    <a:pt x="24879" y="561543"/>
                  </a:lnTo>
                  <a:lnTo>
                    <a:pt x="24879" y="560514"/>
                  </a:lnTo>
                  <a:lnTo>
                    <a:pt x="24879" y="559523"/>
                  </a:lnTo>
                  <a:lnTo>
                    <a:pt x="23850" y="559523"/>
                  </a:lnTo>
                  <a:lnTo>
                    <a:pt x="22390" y="559485"/>
                  </a:lnTo>
                  <a:lnTo>
                    <a:pt x="21361" y="559523"/>
                  </a:lnTo>
                  <a:lnTo>
                    <a:pt x="21361" y="560984"/>
                  </a:lnTo>
                  <a:lnTo>
                    <a:pt x="20434" y="560984"/>
                  </a:lnTo>
                  <a:lnTo>
                    <a:pt x="20434" y="559955"/>
                  </a:lnTo>
                  <a:lnTo>
                    <a:pt x="12700" y="559955"/>
                  </a:lnTo>
                  <a:lnTo>
                    <a:pt x="12700" y="555167"/>
                  </a:lnTo>
                  <a:lnTo>
                    <a:pt x="20434" y="555167"/>
                  </a:lnTo>
                  <a:lnTo>
                    <a:pt x="20434" y="554139"/>
                  </a:lnTo>
                  <a:lnTo>
                    <a:pt x="21463" y="554139"/>
                  </a:lnTo>
                  <a:lnTo>
                    <a:pt x="21463" y="550811"/>
                  </a:lnTo>
                  <a:lnTo>
                    <a:pt x="22390" y="550811"/>
                  </a:lnTo>
                  <a:lnTo>
                    <a:pt x="22390" y="548741"/>
                  </a:lnTo>
                  <a:lnTo>
                    <a:pt x="20434" y="548741"/>
                  </a:lnTo>
                  <a:lnTo>
                    <a:pt x="20434" y="549770"/>
                  </a:lnTo>
                  <a:lnTo>
                    <a:pt x="19405" y="549770"/>
                  </a:lnTo>
                  <a:lnTo>
                    <a:pt x="19405" y="553110"/>
                  </a:lnTo>
                  <a:lnTo>
                    <a:pt x="11671" y="553110"/>
                  </a:lnTo>
                  <a:lnTo>
                    <a:pt x="10998" y="553110"/>
                  </a:lnTo>
                  <a:lnTo>
                    <a:pt x="10629" y="551649"/>
                  </a:lnTo>
                  <a:lnTo>
                    <a:pt x="10629" y="555167"/>
                  </a:lnTo>
                  <a:lnTo>
                    <a:pt x="10629" y="559955"/>
                  </a:lnTo>
                  <a:lnTo>
                    <a:pt x="9169" y="559955"/>
                  </a:lnTo>
                  <a:lnTo>
                    <a:pt x="9169" y="562013"/>
                  </a:lnTo>
                  <a:lnTo>
                    <a:pt x="9169" y="574560"/>
                  </a:lnTo>
                  <a:lnTo>
                    <a:pt x="9169" y="633501"/>
                  </a:lnTo>
                  <a:lnTo>
                    <a:pt x="6845" y="633501"/>
                  </a:lnTo>
                  <a:lnTo>
                    <a:pt x="6845" y="624878"/>
                  </a:lnTo>
                  <a:lnTo>
                    <a:pt x="9169" y="624878"/>
                  </a:lnTo>
                  <a:lnTo>
                    <a:pt x="9169" y="622808"/>
                  </a:lnTo>
                  <a:lnTo>
                    <a:pt x="6845" y="622808"/>
                  </a:lnTo>
                  <a:lnTo>
                    <a:pt x="6845" y="592226"/>
                  </a:lnTo>
                  <a:lnTo>
                    <a:pt x="9169" y="592226"/>
                  </a:lnTo>
                  <a:lnTo>
                    <a:pt x="9169" y="590169"/>
                  </a:lnTo>
                  <a:lnTo>
                    <a:pt x="6845" y="590169"/>
                  </a:lnTo>
                  <a:lnTo>
                    <a:pt x="6845" y="576630"/>
                  </a:lnTo>
                  <a:lnTo>
                    <a:pt x="9169" y="576630"/>
                  </a:lnTo>
                  <a:lnTo>
                    <a:pt x="9169" y="574560"/>
                  </a:lnTo>
                  <a:lnTo>
                    <a:pt x="6845" y="574560"/>
                  </a:lnTo>
                  <a:lnTo>
                    <a:pt x="6845" y="562013"/>
                  </a:lnTo>
                  <a:lnTo>
                    <a:pt x="9169" y="562013"/>
                  </a:lnTo>
                  <a:lnTo>
                    <a:pt x="9169" y="559955"/>
                  </a:lnTo>
                  <a:lnTo>
                    <a:pt x="6845" y="559955"/>
                  </a:lnTo>
                  <a:lnTo>
                    <a:pt x="6845" y="555167"/>
                  </a:lnTo>
                  <a:lnTo>
                    <a:pt x="10629" y="555167"/>
                  </a:lnTo>
                  <a:lnTo>
                    <a:pt x="10629" y="551649"/>
                  </a:lnTo>
                  <a:lnTo>
                    <a:pt x="10223" y="550024"/>
                  </a:lnTo>
                  <a:lnTo>
                    <a:pt x="9220" y="550278"/>
                  </a:lnTo>
                  <a:lnTo>
                    <a:pt x="10007" y="549592"/>
                  </a:lnTo>
                  <a:lnTo>
                    <a:pt x="6591" y="545680"/>
                  </a:lnTo>
                  <a:lnTo>
                    <a:pt x="6362" y="545884"/>
                  </a:lnTo>
                  <a:lnTo>
                    <a:pt x="6527" y="545617"/>
                  </a:lnTo>
                  <a:lnTo>
                    <a:pt x="6362" y="545465"/>
                  </a:lnTo>
                  <a:lnTo>
                    <a:pt x="6362" y="524421"/>
                  </a:lnTo>
                  <a:lnTo>
                    <a:pt x="6350" y="545884"/>
                  </a:lnTo>
                  <a:lnTo>
                    <a:pt x="5816" y="546341"/>
                  </a:lnTo>
                  <a:lnTo>
                    <a:pt x="6261" y="545884"/>
                  </a:lnTo>
                  <a:lnTo>
                    <a:pt x="6350" y="524421"/>
                  </a:lnTo>
                  <a:lnTo>
                    <a:pt x="4292" y="524421"/>
                  </a:lnTo>
                  <a:lnTo>
                    <a:pt x="4292" y="545884"/>
                  </a:lnTo>
                  <a:lnTo>
                    <a:pt x="5321" y="545884"/>
                  </a:lnTo>
                  <a:lnTo>
                    <a:pt x="4610" y="546620"/>
                  </a:lnTo>
                  <a:lnTo>
                    <a:pt x="5029" y="547039"/>
                  </a:lnTo>
                  <a:lnTo>
                    <a:pt x="8293" y="550786"/>
                  </a:lnTo>
                  <a:lnTo>
                    <a:pt x="8877" y="553110"/>
                  </a:lnTo>
                  <a:lnTo>
                    <a:pt x="5880" y="553110"/>
                  </a:lnTo>
                  <a:lnTo>
                    <a:pt x="6591" y="552500"/>
                  </a:lnTo>
                  <a:lnTo>
                    <a:pt x="3289" y="548754"/>
                  </a:lnTo>
                  <a:lnTo>
                    <a:pt x="1905" y="545477"/>
                  </a:lnTo>
                  <a:lnTo>
                    <a:pt x="0" y="546290"/>
                  </a:lnTo>
                  <a:lnTo>
                    <a:pt x="1447" y="549681"/>
                  </a:lnTo>
                  <a:lnTo>
                    <a:pt x="2413" y="549275"/>
                  </a:lnTo>
                  <a:lnTo>
                    <a:pt x="1625" y="549960"/>
                  </a:lnTo>
                  <a:lnTo>
                    <a:pt x="4775" y="553567"/>
                  </a:lnTo>
                  <a:lnTo>
                    <a:pt x="4775" y="554139"/>
                  </a:lnTo>
                  <a:lnTo>
                    <a:pt x="4775" y="560984"/>
                  </a:lnTo>
                  <a:lnTo>
                    <a:pt x="4775" y="575602"/>
                  </a:lnTo>
                  <a:lnTo>
                    <a:pt x="4775" y="591197"/>
                  </a:lnTo>
                  <a:lnTo>
                    <a:pt x="4775" y="623836"/>
                  </a:lnTo>
                  <a:lnTo>
                    <a:pt x="4775" y="634530"/>
                  </a:lnTo>
                  <a:lnTo>
                    <a:pt x="5816" y="634530"/>
                  </a:lnTo>
                  <a:lnTo>
                    <a:pt x="5816" y="635571"/>
                  </a:lnTo>
                  <a:lnTo>
                    <a:pt x="10198" y="635571"/>
                  </a:lnTo>
                  <a:lnTo>
                    <a:pt x="10198" y="634530"/>
                  </a:lnTo>
                  <a:lnTo>
                    <a:pt x="11239" y="634530"/>
                  </a:lnTo>
                  <a:lnTo>
                    <a:pt x="11239" y="623836"/>
                  </a:lnTo>
                  <a:lnTo>
                    <a:pt x="11239" y="591197"/>
                  </a:lnTo>
                  <a:lnTo>
                    <a:pt x="11239" y="575602"/>
                  </a:lnTo>
                  <a:lnTo>
                    <a:pt x="11239" y="562013"/>
                  </a:lnTo>
                  <a:lnTo>
                    <a:pt x="11671" y="562013"/>
                  </a:lnTo>
                  <a:lnTo>
                    <a:pt x="19405" y="562013"/>
                  </a:lnTo>
                  <a:lnTo>
                    <a:pt x="19405" y="562381"/>
                  </a:lnTo>
                  <a:lnTo>
                    <a:pt x="16065" y="562381"/>
                  </a:lnTo>
                  <a:lnTo>
                    <a:pt x="15709" y="562102"/>
                  </a:lnTo>
                  <a:lnTo>
                    <a:pt x="15494" y="562381"/>
                  </a:lnTo>
                  <a:lnTo>
                    <a:pt x="15074" y="562381"/>
                  </a:lnTo>
                  <a:lnTo>
                    <a:pt x="15074" y="562940"/>
                  </a:lnTo>
                  <a:lnTo>
                    <a:pt x="14452" y="563740"/>
                  </a:lnTo>
                  <a:lnTo>
                    <a:pt x="15062" y="564222"/>
                  </a:lnTo>
                  <a:lnTo>
                    <a:pt x="15074" y="564451"/>
                  </a:lnTo>
                  <a:lnTo>
                    <a:pt x="15074" y="564819"/>
                  </a:lnTo>
                  <a:lnTo>
                    <a:pt x="15074" y="565848"/>
                  </a:lnTo>
                  <a:lnTo>
                    <a:pt x="15074" y="566280"/>
                  </a:lnTo>
                  <a:lnTo>
                    <a:pt x="15074" y="567245"/>
                  </a:lnTo>
                  <a:lnTo>
                    <a:pt x="15036" y="567740"/>
                  </a:lnTo>
                  <a:lnTo>
                    <a:pt x="15074" y="568718"/>
                  </a:lnTo>
                  <a:lnTo>
                    <a:pt x="15036" y="569214"/>
                  </a:lnTo>
                  <a:lnTo>
                    <a:pt x="15074" y="570204"/>
                  </a:lnTo>
                  <a:lnTo>
                    <a:pt x="15036" y="570649"/>
                  </a:lnTo>
                  <a:lnTo>
                    <a:pt x="15062" y="571639"/>
                  </a:lnTo>
                  <a:lnTo>
                    <a:pt x="15074" y="572668"/>
                  </a:lnTo>
                  <a:lnTo>
                    <a:pt x="15074" y="573100"/>
                  </a:lnTo>
                  <a:lnTo>
                    <a:pt x="15074" y="573989"/>
                  </a:lnTo>
                  <a:lnTo>
                    <a:pt x="15074" y="574192"/>
                  </a:lnTo>
                  <a:lnTo>
                    <a:pt x="15074" y="574573"/>
                  </a:lnTo>
                  <a:lnTo>
                    <a:pt x="15074" y="575462"/>
                  </a:lnTo>
                  <a:lnTo>
                    <a:pt x="15074" y="575665"/>
                  </a:lnTo>
                  <a:lnTo>
                    <a:pt x="15125" y="576630"/>
                  </a:lnTo>
                  <a:lnTo>
                    <a:pt x="27305" y="576135"/>
                  </a:lnTo>
                  <a:lnTo>
                    <a:pt x="28295" y="576097"/>
                  </a:lnTo>
                  <a:lnTo>
                    <a:pt x="28295" y="575602"/>
                  </a:lnTo>
                  <a:close/>
                </a:path>
                <a:path w="247650" h="635635">
                  <a:moveTo>
                    <a:pt x="230111" y="562940"/>
                  </a:moveTo>
                  <a:lnTo>
                    <a:pt x="229946" y="562533"/>
                  </a:lnTo>
                  <a:lnTo>
                    <a:pt x="227850" y="557288"/>
                  </a:lnTo>
                  <a:lnTo>
                    <a:pt x="227698" y="557225"/>
                  </a:lnTo>
                  <a:lnTo>
                    <a:pt x="226910" y="556882"/>
                  </a:lnTo>
                  <a:lnTo>
                    <a:pt x="226910" y="562927"/>
                  </a:lnTo>
                  <a:lnTo>
                    <a:pt x="225742" y="566013"/>
                  </a:lnTo>
                  <a:lnTo>
                    <a:pt x="222656" y="567182"/>
                  </a:lnTo>
                  <a:lnTo>
                    <a:pt x="219481" y="565988"/>
                  </a:lnTo>
                  <a:lnTo>
                    <a:pt x="217970" y="562927"/>
                  </a:lnTo>
                  <a:lnTo>
                    <a:pt x="219481" y="559854"/>
                  </a:lnTo>
                  <a:lnTo>
                    <a:pt x="222656" y="558660"/>
                  </a:lnTo>
                  <a:lnTo>
                    <a:pt x="225742" y="559828"/>
                  </a:lnTo>
                  <a:lnTo>
                    <a:pt x="226910" y="562927"/>
                  </a:lnTo>
                  <a:lnTo>
                    <a:pt x="226910" y="556882"/>
                  </a:lnTo>
                  <a:lnTo>
                    <a:pt x="222681" y="554977"/>
                  </a:lnTo>
                  <a:lnTo>
                    <a:pt x="217081" y="557225"/>
                  </a:lnTo>
                  <a:lnTo>
                    <a:pt x="214718" y="562940"/>
                  </a:lnTo>
                  <a:lnTo>
                    <a:pt x="216992" y="568096"/>
                  </a:lnTo>
                  <a:lnTo>
                    <a:pt x="222681" y="570369"/>
                  </a:lnTo>
                  <a:lnTo>
                    <a:pt x="227736" y="568134"/>
                  </a:lnTo>
                  <a:lnTo>
                    <a:pt x="229946" y="563308"/>
                  </a:lnTo>
                  <a:lnTo>
                    <a:pt x="230111" y="562940"/>
                  </a:lnTo>
                  <a:close/>
                </a:path>
                <a:path w="247650" h="635635">
                  <a:moveTo>
                    <a:pt x="247078" y="545884"/>
                  </a:moveTo>
                  <a:lnTo>
                    <a:pt x="246049" y="545884"/>
                  </a:lnTo>
                  <a:lnTo>
                    <a:pt x="247015" y="545503"/>
                  </a:lnTo>
                  <a:lnTo>
                    <a:pt x="245859" y="542594"/>
                  </a:lnTo>
                  <a:lnTo>
                    <a:pt x="245033" y="542328"/>
                  </a:lnTo>
                  <a:lnTo>
                    <a:pt x="245033" y="546112"/>
                  </a:lnTo>
                  <a:lnTo>
                    <a:pt x="245033" y="581393"/>
                  </a:lnTo>
                  <a:lnTo>
                    <a:pt x="199809" y="581393"/>
                  </a:lnTo>
                  <a:lnTo>
                    <a:pt x="199809" y="546087"/>
                  </a:lnTo>
                  <a:lnTo>
                    <a:pt x="200545" y="544258"/>
                  </a:lnTo>
                  <a:lnTo>
                    <a:pt x="202806" y="543496"/>
                  </a:lnTo>
                  <a:lnTo>
                    <a:pt x="242011" y="543496"/>
                  </a:lnTo>
                  <a:lnTo>
                    <a:pt x="244297" y="544258"/>
                  </a:lnTo>
                  <a:lnTo>
                    <a:pt x="245033" y="546112"/>
                  </a:lnTo>
                  <a:lnTo>
                    <a:pt x="245033" y="542328"/>
                  </a:lnTo>
                  <a:lnTo>
                    <a:pt x="242468" y="541477"/>
                  </a:lnTo>
                  <a:lnTo>
                    <a:pt x="242138" y="542505"/>
                  </a:lnTo>
                  <a:lnTo>
                    <a:pt x="242138" y="541426"/>
                  </a:lnTo>
                  <a:lnTo>
                    <a:pt x="202679" y="541426"/>
                  </a:lnTo>
                  <a:lnTo>
                    <a:pt x="202679" y="542480"/>
                  </a:lnTo>
                  <a:lnTo>
                    <a:pt x="202349" y="541477"/>
                  </a:lnTo>
                  <a:lnTo>
                    <a:pt x="198996" y="542594"/>
                  </a:lnTo>
                  <a:lnTo>
                    <a:pt x="197827" y="545490"/>
                  </a:lnTo>
                  <a:lnTo>
                    <a:pt x="198793" y="545884"/>
                  </a:lnTo>
                  <a:lnTo>
                    <a:pt x="197751" y="545884"/>
                  </a:lnTo>
                  <a:lnTo>
                    <a:pt x="197751" y="582422"/>
                  </a:lnTo>
                  <a:lnTo>
                    <a:pt x="197751" y="589737"/>
                  </a:lnTo>
                  <a:lnTo>
                    <a:pt x="199809" y="589737"/>
                  </a:lnTo>
                  <a:lnTo>
                    <a:pt x="199809" y="583450"/>
                  </a:lnTo>
                  <a:lnTo>
                    <a:pt x="245033" y="583450"/>
                  </a:lnTo>
                  <a:lnTo>
                    <a:pt x="245033" y="589737"/>
                  </a:lnTo>
                  <a:lnTo>
                    <a:pt x="247078" y="589737"/>
                  </a:lnTo>
                  <a:lnTo>
                    <a:pt x="247078" y="582422"/>
                  </a:lnTo>
                  <a:lnTo>
                    <a:pt x="247078" y="5458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3066338" y="3723576"/>
              <a:ext cx="737870" cy="51435"/>
            </a:xfrm>
            <a:custGeom>
              <a:avLst/>
              <a:gdLst/>
              <a:ahLst/>
              <a:cxnLst/>
              <a:rect l="l" t="t" r="r" b="b"/>
              <a:pathLst>
                <a:path w="737870" h="51435">
                  <a:moveTo>
                    <a:pt x="4025" y="44831"/>
                  </a:moveTo>
                  <a:lnTo>
                    <a:pt x="2057" y="44831"/>
                  </a:lnTo>
                  <a:lnTo>
                    <a:pt x="0" y="44831"/>
                  </a:lnTo>
                  <a:lnTo>
                    <a:pt x="0" y="46761"/>
                  </a:lnTo>
                  <a:lnTo>
                    <a:pt x="1955" y="46761"/>
                  </a:lnTo>
                  <a:lnTo>
                    <a:pt x="4025" y="46761"/>
                  </a:lnTo>
                  <a:lnTo>
                    <a:pt x="4025" y="44831"/>
                  </a:lnTo>
                  <a:close/>
                </a:path>
                <a:path w="737870" h="51435">
                  <a:moveTo>
                    <a:pt x="14249" y="38011"/>
                  </a:moveTo>
                  <a:lnTo>
                    <a:pt x="13246" y="38011"/>
                  </a:lnTo>
                  <a:lnTo>
                    <a:pt x="13233" y="37592"/>
                  </a:lnTo>
                  <a:lnTo>
                    <a:pt x="13220" y="36614"/>
                  </a:lnTo>
                  <a:lnTo>
                    <a:pt x="13233" y="36118"/>
                  </a:lnTo>
                  <a:lnTo>
                    <a:pt x="13220" y="35128"/>
                  </a:lnTo>
                  <a:lnTo>
                    <a:pt x="13220" y="33947"/>
                  </a:lnTo>
                  <a:lnTo>
                    <a:pt x="13220" y="33693"/>
                  </a:lnTo>
                  <a:lnTo>
                    <a:pt x="13220" y="32651"/>
                  </a:lnTo>
                  <a:lnTo>
                    <a:pt x="13220" y="32232"/>
                  </a:lnTo>
                  <a:lnTo>
                    <a:pt x="13220" y="31191"/>
                  </a:lnTo>
                  <a:lnTo>
                    <a:pt x="13220" y="30759"/>
                  </a:lnTo>
                  <a:lnTo>
                    <a:pt x="13220" y="29794"/>
                  </a:lnTo>
                  <a:lnTo>
                    <a:pt x="13233" y="29298"/>
                  </a:lnTo>
                  <a:lnTo>
                    <a:pt x="13220" y="28308"/>
                  </a:lnTo>
                  <a:lnTo>
                    <a:pt x="13246" y="27838"/>
                  </a:lnTo>
                  <a:lnTo>
                    <a:pt x="13220" y="26873"/>
                  </a:lnTo>
                  <a:lnTo>
                    <a:pt x="13182" y="24803"/>
                  </a:lnTo>
                  <a:lnTo>
                    <a:pt x="8394" y="24993"/>
                  </a:lnTo>
                  <a:lnTo>
                    <a:pt x="12509" y="23926"/>
                  </a:lnTo>
                  <a:lnTo>
                    <a:pt x="12001" y="21932"/>
                  </a:lnTo>
                  <a:lnTo>
                    <a:pt x="10833" y="22237"/>
                  </a:lnTo>
                  <a:lnTo>
                    <a:pt x="10833" y="21932"/>
                  </a:lnTo>
                  <a:lnTo>
                    <a:pt x="10833" y="15582"/>
                  </a:lnTo>
                  <a:lnTo>
                    <a:pt x="10833" y="15113"/>
                  </a:lnTo>
                  <a:lnTo>
                    <a:pt x="10833" y="12687"/>
                  </a:lnTo>
                  <a:lnTo>
                    <a:pt x="9537" y="12687"/>
                  </a:lnTo>
                  <a:lnTo>
                    <a:pt x="10058" y="11684"/>
                  </a:lnTo>
                  <a:lnTo>
                    <a:pt x="10274" y="11264"/>
                  </a:lnTo>
                  <a:lnTo>
                    <a:pt x="8623" y="10426"/>
                  </a:lnTo>
                  <a:lnTo>
                    <a:pt x="7607" y="11468"/>
                  </a:lnTo>
                  <a:lnTo>
                    <a:pt x="8496" y="12331"/>
                  </a:lnTo>
                  <a:lnTo>
                    <a:pt x="8356" y="12611"/>
                  </a:lnTo>
                  <a:lnTo>
                    <a:pt x="8496" y="12687"/>
                  </a:lnTo>
                  <a:lnTo>
                    <a:pt x="7315" y="12687"/>
                  </a:lnTo>
                  <a:lnTo>
                    <a:pt x="7315" y="15113"/>
                  </a:lnTo>
                  <a:lnTo>
                    <a:pt x="7315" y="15582"/>
                  </a:lnTo>
                  <a:lnTo>
                    <a:pt x="7315" y="21932"/>
                  </a:lnTo>
                  <a:lnTo>
                    <a:pt x="7315" y="22402"/>
                  </a:lnTo>
                  <a:lnTo>
                    <a:pt x="8763" y="22402"/>
                  </a:lnTo>
                  <a:lnTo>
                    <a:pt x="9385" y="22402"/>
                  </a:lnTo>
                  <a:lnTo>
                    <a:pt x="10172" y="22402"/>
                  </a:lnTo>
                  <a:lnTo>
                    <a:pt x="6032" y="23482"/>
                  </a:lnTo>
                  <a:lnTo>
                    <a:pt x="5727" y="23101"/>
                  </a:lnTo>
                  <a:lnTo>
                    <a:pt x="5257" y="22606"/>
                  </a:lnTo>
                  <a:lnTo>
                    <a:pt x="4572" y="23177"/>
                  </a:lnTo>
                  <a:lnTo>
                    <a:pt x="4305" y="22796"/>
                  </a:lnTo>
                  <a:lnTo>
                    <a:pt x="3898" y="23088"/>
                  </a:lnTo>
                  <a:lnTo>
                    <a:pt x="3556" y="22872"/>
                  </a:lnTo>
                  <a:lnTo>
                    <a:pt x="3086" y="23660"/>
                  </a:lnTo>
                  <a:lnTo>
                    <a:pt x="2311" y="22720"/>
                  </a:lnTo>
                  <a:lnTo>
                    <a:pt x="749" y="24066"/>
                  </a:lnTo>
                  <a:lnTo>
                    <a:pt x="1270" y="24701"/>
                  </a:lnTo>
                  <a:lnTo>
                    <a:pt x="774" y="24828"/>
                  </a:lnTo>
                  <a:lnTo>
                    <a:pt x="927" y="25463"/>
                  </a:lnTo>
                  <a:lnTo>
                    <a:pt x="406" y="26149"/>
                  </a:lnTo>
                  <a:lnTo>
                    <a:pt x="1003" y="26631"/>
                  </a:lnTo>
                  <a:lnTo>
                    <a:pt x="1003" y="26758"/>
                  </a:lnTo>
                  <a:lnTo>
                    <a:pt x="1028" y="27724"/>
                  </a:lnTo>
                  <a:lnTo>
                    <a:pt x="990" y="28194"/>
                  </a:lnTo>
                  <a:lnTo>
                    <a:pt x="1016" y="29184"/>
                  </a:lnTo>
                  <a:lnTo>
                    <a:pt x="1028" y="30073"/>
                  </a:lnTo>
                  <a:lnTo>
                    <a:pt x="1028" y="30619"/>
                  </a:lnTo>
                  <a:lnTo>
                    <a:pt x="1028" y="31661"/>
                  </a:lnTo>
                  <a:lnTo>
                    <a:pt x="1028" y="32092"/>
                  </a:lnTo>
                  <a:lnTo>
                    <a:pt x="1028" y="33121"/>
                  </a:lnTo>
                  <a:lnTo>
                    <a:pt x="1028" y="33578"/>
                  </a:lnTo>
                  <a:lnTo>
                    <a:pt x="1028" y="34467"/>
                  </a:lnTo>
                  <a:lnTo>
                    <a:pt x="990" y="35013"/>
                  </a:lnTo>
                  <a:lnTo>
                    <a:pt x="1016" y="36004"/>
                  </a:lnTo>
                  <a:lnTo>
                    <a:pt x="990" y="36474"/>
                  </a:lnTo>
                  <a:lnTo>
                    <a:pt x="1066" y="38544"/>
                  </a:lnTo>
                  <a:lnTo>
                    <a:pt x="12192" y="38125"/>
                  </a:lnTo>
                  <a:lnTo>
                    <a:pt x="12192" y="38506"/>
                  </a:lnTo>
                  <a:lnTo>
                    <a:pt x="12192" y="40436"/>
                  </a:lnTo>
                  <a:lnTo>
                    <a:pt x="12192" y="41402"/>
                  </a:lnTo>
                  <a:lnTo>
                    <a:pt x="10236" y="41402"/>
                  </a:lnTo>
                  <a:lnTo>
                    <a:pt x="10236" y="46456"/>
                  </a:lnTo>
                  <a:lnTo>
                    <a:pt x="7112" y="47218"/>
                  </a:lnTo>
                  <a:lnTo>
                    <a:pt x="7531" y="48945"/>
                  </a:lnTo>
                  <a:lnTo>
                    <a:pt x="6896" y="49263"/>
                  </a:lnTo>
                  <a:lnTo>
                    <a:pt x="7823" y="51104"/>
                  </a:lnTo>
                  <a:lnTo>
                    <a:pt x="13677" y="48183"/>
                  </a:lnTo>
                  <a:lnTo>
                    <a:pt x="13220" y="47256"/>
                  </a:lnTo>
                  <a:lnTo>
                    <a:pt x="14249" y="47256"/>
                  </a:lnTo>
                  <a:lnTo>
                    <a:pt x="14249" y="40436"/>
                  </a:lnTo>
                  <a:lnTo>
                    <a:pt x="14249" y="38506"/>
                  </a:lnTo>
                  <a:lnTo>
                    <a:pt x="14249" y="38011"/>
                  </a:lnTo>
                  <a:close/>
                </a:path>
                <a:path w="737870" h="51435">
                  <a:moveTo>
                    <a:pt x="124866" y="0"/>
                  </a:moveTo>
                  <a:lnTo>
                    <a:pt x="122809" y="0"/>
                  </a:lnTo>
                  <a:lnTo>
                    <a:pt x="122809" y="8293"/>
                  </a:lnTo>
                  <a:lnTo>
                    <a:pt x="124866" y="8293"/>
                  </a:lnTo>
                  <a:lnTo>
                    <a:pt x="124866" y="0"/>
                  </a:lnTo>
                  <a:close/>
                </a:path>
                <a:path w="737870" h="51435">
                  <a:moveTo>
                    <a:pt x="159943" y="0"/>
                  </a:moveTo>
                  <a:lnTo>
                    <a:pt x="157886" y="0"/>
                  </a:lnTo>
                  <a:lnTo>
                    <a:pt x="157886" y="8293"/>
                  </a:lnTo>
                  <a:lnTo>
                    <a:pt x="159943" y="8293"/>
                  </a:lnTo>
                  <a:lnTo>
                    <a:pt x="159943" y="0"/>
                  </a:lnTo>
                  <a:close/>
                </a:path>
                <a:path w="737870" h="51435">
                  <a:moveTo>
                    <a:pt x="566813" y="0"/>
                  </a:moveTo>
                  <a:lnTo>
                    <a:pt x="564756" y="0"/>
                  </a:lnTo>
                  <a:lnTo>
                    <a:pt x="564756" y="8293"/>
                  </a:lnTo>
                  <a:lnTo>
                    <a:pt x="566813" y="8293"/>
                  </a:lnTo>
                  <a:lnTo>
                    <a:pt x="566813" y="0"/>
                  </a:lnTo>
                  <a:close/>
                </a:path>
                <a:path w="737870" h="51435">
                  <a:moveTo>
                    <a:pt x="597446" y="7264"/>
                  </a:moveTo>
                  <a:lnTo>
                    <a:pt x="597027" y="7264"/>
                  </a:lnTo>
                  <a:lnTo>
                    <a:pt x="597027" y="0"/>
                  </a:lnTo>
                  <a:lnTo>
                    <a:pt x="594969" y="0"/>
                  </a:lnTo>
                  <a:lnTo>
                    <a:pt x="594969" y="7264"/>
                  </a:lnTo>
                  <a:lnTo>
                    <a:pt x="593115" y="7264"/>
                  </a:lnTo>
                  <a:lnTo>
                    <a:pt x="593115" y="0"/>
                  </a:lnTo>
                  <a:lnTo>
                    <a:pt x="591058" y="0"/>
                  </a:lnTo>
                  <a:lnTo>
                    <a:pt x="591058" y="7264"/>
                  </a:lnTo>
                  <a:lnTo>
                    <a:pt x="575094" y="7264"/>
                  </a:lnTo>
                  <a:lnTo>
                    <a:pt x="575094" y="0"/>
                  </a:lnTo>
                  <a:lnTo>
                    <a:pt x="573036" y="0"/>
                  </a:lnTo>
                  <a:lnTo>
                    <a:pt x="573036" y="7264"/>
                  </a:lnTo>
                  <a:lnTo>
                    <a:pt x="571690" y="7264"/>
                  </a:lnTo>
                  <a:lnTo>
                    <a:pt x="571690" y="0"/>
                  </a:lnTo>
                  <a:lnTo>
                    <a:pt x="569620" y="0"/>
                  </a:lnTo>
                  <a:lnTo>
                    <a:pt x="569620" y="7264"/>
                  </a:lnTo>
                  <a:lnTo>
                    <a:pt x="569201" y="7264"/>
                  </a:lnTo>
                  <a:lnTo>
                    <a:pt x="569201" y="9321"/>
                  </a:lnTo>
                  <a:lnTo>
                    <a:pt x="597446" y="9321"/>
                  </a:lnTo>
                  <a:lnTo>
                    <a:pt x="597446" y="7264"/>
                  </a:lnTo>
                  <a:close/>
                </a:path>
                <a:path w="737870" h="51435">
                  <a:moveTo>
                    <a:pt x="601891" y="0"/>
                  </a:moveTo>
                  <a:lnTo>
                    <a:pt x="599821" y="0"/>
                  </a:lnTo>
                  <a:lnTo>
                    <a:pt x="599821" y="8293"/>
                  </a:lnTo>
                  <a:lnTo>
                    <a:pt x="601891" y="8293"/>
                  </a:lnTo>
                  <a:lnTo>
                    <a:pt x="601891" y="0"/>
                  </a:lnTo>
                  <a:close/>
                </a:path>
                <a:path w="737870" h="51435">
                  <a:moveTo>
                    <a:pt x="733463" y="0"/>
                  </a:moveTo>
                  <a:lnTo>
                    <a:pt x="732002" y="0"/>
                  </a:lnTo>
                  <a:lnTo>
                    <a:pt x="731405" y="0"/>
                  </a:lnTo>
                  <a:lnTo>
                    <a:pt x="729945" y="0"/>
                  </a:lnTo>
                  <a:lnTo>
                    <a:pt x="729945" y="8293"/>
                  </a:lnTo>
                  <a:lnTo>
                    <a:pt x="730973" y="8293"/>
                  </a:lnTo>
                  <a:lnTo>
                    <a:pt x="730973" y="9321"/>
                  </a:lnTo>
                  <a:lnTo>
                    <a:pt x="732434" y="9321"/>
                  </a:lnTo>
                  <a:lnTo>
                    <a:pt x="732917" y="9321"/>
                  </a:lnTo>
                  <a:lnTo>
                    <a:pt x="732917" y="8293"/>
                  </a:lnTo>
                  <a:lnTo>
                    <a:pt x="733463" y="8293"/>
                  </a:lnTo>
                  <a:lnTo>
                    <a:pt x="733463" y="0"/>
                  </a:lnTo>
                  <a:close/>
                </a:path>
                <a:path w="737870" h="51435">
                  <a:moveTo>
                    <a:pt x="737311" y="7264"/>
                  </a:moveTo>
                  <a:lnTo>
                    <a:pt x="736346" y="7264"/>
                  </a:lnTo>
                  <a:lnTo>
                    <a:pt x="736346" y="9321"/>
                  </a:lnTo>
                  <a:lnTo>
                    <a:pt x="737311" y="9321"/>
                  </a:lnTo>
                  <a:lnTo>
                    <a:pt x="737311" y="72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3049816" y="3723576"/>
              <a:ext cx="758190" cy="67310"/>
            </a:xfrm>
            <a:custGeom>
              <a:avLst/>
              <a:gdLst/>
              <a:ahLst/>
              <a:cxnLst/>
              <a:rect l="l" t="t" r="r" b="b"/>
              <a:pathLst>
                <a:path w="758189" h="67310">
                  <a:moveTo>
                    <a:pt x="9321" y="15582"/>
                  </a:moveTo>
                  <a:lnTo>
                    <a:pt x="8839" y="15582"/>
                  </a:lnTo>
                  <a:lnTo>
                    <a:pt x="8839" y="15113"/>
                  </a:lnTo>
                  <a:lnTo>
                    <a:pt x="7315" y="15113"/>
                  </a:lnTo>
                  <a:lnTo>
                    <a:pt x="7315" y="13563"/>
                  </a:lnTo>
                  <a:lnTo>
                    <a:pt x="6769" y="13563"/>
                  </a:lnTo>
                  <a:lnTo>
                    <a:pt x="6769" y="15621"/>
                  </a:lnTo>
                  <a:lnTo>
                    <a:pt x="6769" y="22860"/>
                  </a:lnTo>
                  <a:lnTo>
                    <a:pt x="5410" y="22860"/>
                  </a:lnTo>
                  <a:lnTo>
                    <a:pt x="5410" y="15621"/>
                  </a:lnTo>
                  <a:lnTo>
                    <a:pt x="6769" y="15621"/>
                  </a:lnTo>
                  <a:lnTo>
                    <a:pt x="6769" y="13563"/>
                  </a:lnTo>
                  <a:lnTo>
                    <a:pt x="5410" y="13563"/>
                  </a:lnTo>
                  <a:lnTo>
                    <a:pt x="5410" y="11214"/>
                  </a:lnTo>
                  <a:lnTo>
                    <a:pt x="3352" y="11214"/>
                  </a:lnTo>
                  <a:lnTo>
                    <a:pt x="3352" y="14592"/>
                  </a:lnTo>
                  <a:lnTo>
                    <a:pt x="3352" y="23888"/>
                  </a:lnTo>
                  <a:lnTo>
                    <a:pt x="3352" y="50190"/>
                  </a:lnTo>
                  <a:lnTo>
                    <a:pt x="4356" y="50190"/>
                  </a:lnTo>
                  <a:lnTo>
                    <a:pt x="3429" y="50596"/>
                  </a:lnTo>
                  <a:lnTo>
                    <a:pt x="5016" y="54254"/>
                  </a:lnTo>
                  <a:lnTo>
                    <a:pt x="5334" y="54508"/>
                  </a:lnTo>
                  <a:lnTo>
                    <a:pt x="3429" y="54508"/>
                  </a:lnTo>
                  <a:lnTo>
                    <a:pt x="0" y="54508"/>
                  </a:lnTo>
                  <a:lnTo>
                    <a:pt x="0" y="56578"/>
                  </a:lnTo>
                  <a:lnTo>
                    <a:pt x="3429" y="56578"/>
                  </a:lnTo>
                  <a:lnTo>
                    <a:pt x="7315" y="56578"/>
                  </a:lnTo>
                  <a:lnTo>
                    <a:pt x="8293" y="56578"/>
                  </a:lnTo>
                  <a:lnTo>
                    <a:pt x="8293" y="55549"/>
                  </a:lnTo>
                  <a:lnTo>
                    <a:pt x="8928" y="54737"/>
                  </a:lnTo>
                  <a:lnTo>
                    <a:pt x="6705" y="52959"/>
                  </a:lnTo>
                  <a:lnTo>
                    <a:pt x="5410" y="49949"/>
                  </a:lnTo>
                  <a:lnTo>
                    <a:pt x="5410" y="24930"/>
                  </a:lnTo>
                  <a:lnTo>
                    <a:pt x="6769" y="24930"/>
                  </a:lnTo>
                  <a:lnTo>
                    <a:pt x="6769" y="50190"/>
                  </a:lnTo>
                  <a:lnTo>
                    <a:pt x="7251" y="50190"/>
                  </a:lnTo>
                  <a:lnTo>
                    <a:pt x="7785" y="50190"/>
                  </a:lnTo>
                  <a:lnTo>
                    <a:pt x="6883" y="50634"/>
                  </a:lnTo>
                  <a:lnTo>
                    <a:pt x="7366" y="51625"/>
                  </a:lnTo>
                  <a:lnTo>
                    <a:pt x="9220" y="50723"/>
                  </a:lnTo>
                  <a:lnTo>
                    <a:pt x="8953" y="50190"/>
                  </a:lnTo>
                  <a:lnTo>
                    <a:pt x="9321" y="50190"/>
                  </a:lnTo>
                  <a:lnTo>
                    <a:pt x="9321" y="15582"/>
                  </a:lnTo>
                  <a:close/>
                </a:path>
                <a:path w="758189" h="67310">
                  <a:moveTo>
                    <a:pt x="10782" y="0"/>
                  </a:moveTo>
                  <a:lnTo>
                    <a:pt x="9321" y="0"/>
                  </a:lnTo>
                  <a:lnTo>
                    <a:pt x="8724" y="0"/>
                  </a:lnTo>
                  <a:lnTo>
                    <a:pt x="7251" y="0"/>
                  </a:lnTo>
                  <a:lnTo>
                    <a:pt x="7251" y="8293"/>
                  </a:lnTo>
                  <a:lnTo>
                    <a:pt x="7251" y="8763"/>
                  </a:lnTo>
                  <a:lnTo>
                    <a:pt x="7810" y="8763"/>
                  </a:lnTo>
                  <a:lnTo>
                    <a:pt x="7810" y="9321"/>
                  </a:lnTo>
                  <a:lnTo>
                    <a:pt x="8293" y="9321"/>
                  </a:lnTo>
                  <a:lnTo>
                    <a:pt x="9753" y="9321"/>
                  </a:lnTo>
                  <a:lnTo>
                    <a:pt x="9753" y="8293"/>
                  </a:lnTo>
                  <a:lnTo>
                    <a:pt x="10782" y="8293"/>
                  </a:lnTo>
                  <a:lnTo>
                    <a:pt x="10782" y="0"/>
                  </a:lnTo>
                  <a:close/>
                </a:path>
                <a:path w="758189" h="67310">
                  <a:moveTo>
                    <a:pt x="172021" y="7264"/>
                  </a:moveTo>
                  <a:lnTo>
                    <a:pt x="171589" y="7264"/>
                  </a:lnTo>
                  <a:lnTo>
                    <a:pt x="171589" y="0"/>
                  </a:lnTo>
                  <a:lnTo>
                    <a:pt x="169532" y="0"/>
                  </a:lnTo>
                  <a:lnTo>
                    <a:pt x="169532" y="7264"/>
                  </a:lnTo>
                  <a:lnTo>
                    <a:pt x="168198" y="7264"/>
                  </a:lnTo>
                  <a:lnTo>
                    <a:pt x="168198" y="0"/>
                  </a:lnTo>
                  <a:lnTo>
                    <a:pt x="166128" y="0"/>
                  </a:lnTo>
                  <a:lnTo>
                    <a:pt x="166128" y="7264"/>
                  </a:lnTo>
                  <a:lnTo>
                    <a:pt x="149669" y="7264"/>
                  </a:lnTo>
                  <a:lnTo>
                    <a:pt x="149669" y="0"/>
                  </a:lnTo>
                  <a:lnTo>
                    <a:pt x="147599" y="0"/>
                  </a:lnTo>
                  <a:lnTo>
                    <a:pt x="147599" y="7264"/>
                  </a:lnTo>
                  <a:lnTo>
                    <a:pt x="146253" y="7264"/>
                  </a:lnTo>
                  <a:lnTo>
                    <a:pt x="146253" y="0"/>
                  </a:lnTo>
                  <a:lnTo>
                    <a:pt x="144195" y="0"/>
                  </a:lnTo>
                  <a:lnTo>
                    <a:pt x="144195" y="7264"/>
                  </a:lnTo>
                  <a:lnTo>
                    <a:pt x="143776" y="7264"/>
                  </a:lnTo>
                  <a:lnTo>
                    <a:pt x="143776" y="9321"/>
                  </a:lnTo>
                  <a:lnTo>
                    <a:pt x="172021" y="9321"/>
                  </a:lnTo>
                  <a:lnTo>
                    <a:pt x="172021" y="7264"/>
                  </a:lnTo>
                  <a:close/>
                </a:path>
                <a:path w="758189" h="67310">
                  <a:moveTo>
                    <a:pt x="176466" y="0"/>
                  </a:moveTo>
                  <a:lnTo>
                    <a:pt x="174409" y="0"/>
                  </a:lnTo>
                  <a:lnTo>
                    <a:pt x="174409" y="8293"/>
                  </a:lnTo>
                  <a:lnTo>
                    <a:pt x="176466" y="8293"/>
                  </a:lnTo>
                  <a:lnTo>
                    <a:pt x="176466" y="0"/>
                  </a:lnTo>
                  <a:close/>
                </a:path>
                <a:path w="758189" h="67310">
                  <a:moveTo>
                    <a:pt x="201256" y="48158"/>
                  </a:moveTo>
                  <a:lnTo>
                    <a:pt x="149136" y="48158"/>
                  </a:lnTo>
                  <a:lnTo>
                    <a:pt x="93091" y="48158"/>
                  </a:lnTo>
                  <a:lnTo>
                    <a:pt x="28778" y="48158"/>
                  </a:lnTo>
                  <a:lnTo>
                    <a:pt x="28778" y="50228"/>
                  </a:lnTo>
                  <a:lnTo>
                    <a:pt x="93091" y="50228"/>
                  </a:lnTo>
                  <a:lnTo>
                    <a:pt x="149136" y="50228"/>
                  </a:lnTo>
                  <a:lnTo>
                    <a:pt x="201256" y="50228"/>
                  </a:lnTo>
                  <a:lnTo>
                    <a:pt x="201256" y="48158"/>
                  </a:lnTo>
                  <a:close/>
                </a:path>
                <a:path w="758189" h="67310">
                  <a:moveTo>
                    <a:pt x="492150" y="48158"/>
                  </a:moveTo>
                  <a:lnTo>
                    <a:pt x="492150" y="48158"/>
                  </a:lnTo>
                  <a:lnTo>
                    <a:pt x="265582" y="48158"/>
                  </a:lnTo>
                  <a:lnTo>
                    <a:pt x="265582" y="50228"/>
                  </a:lnTo>
                  <a:lnTo>
                    <a:pt x="492150" y="50228"/>
                  </a:lnTo>
                  <a:lnTo>
                    <a:pt x="492150" y="48158"/>
                  </a:lnTo>
                  <a:close/>
                </a:path>
                <a:path w="758189" h="67310">
                  <a:moveTo>
                    <a:pt x="734822" y="48158"/>
                  </a:moveTo>
                  <a:lnTo>
                    <a:pt x="734822" y="48158"/>
                  </a:lnTo>
                  <a:lnTo>
                    <a:pt x="506793" y="48158"/>
                  </a:lnTo>
                  <a:lnTo>
                    <a:pt x="506793" y="50228"/>
                  </a:lnTo>
                  <a:lnTo>
                    <a:pt x="734822" y="50228"/>
                  </a:lnTo>
                  <a:lnTo>
                    <a:pt x="734822" y="48158"/>
                  </a:lnTo>
                  <a:close/>
                </a:path>
                <a:path w="758189" h="67310">
                  <a:moveTo>
                    <a:pt x="757720" y="54508"/>
                  </a:moveTo>
                  <a:lnTo>
                    <a:pt x="753833" y="54508"/>
                  </a:lnTo>
                  <a:lnTo>
                    <a:pt x="750430" y="54508"/>
                  </a:lnTo>
                  <a:lnTo>
                    <a:pt x="747496" y="54508"/>
                  </a:lnTo>
                  <a:lnTo>
                    <a:pt x="99352" y="54508"/>
                  </a:lnTo>
                  <a:lnTo>
                    <a:pt x="99352" y="56578"/>
                  </a:lnTo>
                  <a:lnTo>
                    <a:pt x="92024" y="63944"/>
                  </a:lnTo>
                  <a:lnTo>
                    <a:pt x="88506" y="65252"/>
                  </a:lnTo>
                  <a:lnTo>
                    <a:pt x="69380" y="65252"/>
                  </a:lnTo>
                  <a:lnTo>
                    <a:pt x="65849" y="63931"/>
                  </a:lnTo>
                  <a:lnTo>
                    <a:pt x="58521" y="56578"/>
                  </a:lnTo>
                  <a:lnTo>
                    <a:pt x="60985" y="56578"/>
                  </a:lnTo>
                  <a:lnTo>
                    <a:pt x="67500" y="63093"/>
                  </a:lnTo>
                  <a:lnTo>
                    <a:pt x="68211" y="62382"/>
                  </a:lnTo>
                  <a:lnTo>
                    <a:pt x="67754" y="63284"/>
                  </a:lnTo>
                  <a:lnTo>
                    <a:pt x="68732" y="63779"/>
                  </a:lnTo>
                  <a:lnTo>
                    <a:pt x="69202" y="62865"/>
                  </a:lnTo>
                  <a:lnTo>
                    <a:pt x="69202" y="63893"/>
                  </a:lnTo>
                  <a:lnTo>
                    <a:pt x="88214" y="63893"/>
                  </a:lnTo>
                  <a:lnTo>
                    <a:pt x="88214" y="62890"/>
                  </a:lnTo>
                  <a:lnTo>
                    <a:pt x="88544" y="63842"/>
                  </a:lnTo>
                  <a:lnTo>
                    <a:pt x="89992" y="63334"/>
                  </a:lnTo>
                  <a:lnTo>
                    <a:pt x="89662" y="62369"/>
                  </a:lnTo>
                  <a:lnTo>
                    <a:pt x="90385" y="63093"/>
                  </a:lnTo>
                  <a:lnTo>
                    <a:pt x="96901" y="56578"/>
                  </a:lnTo>
                  <a:lnTo>
                    <a:pt x="99352" y="56578"/>
                  </a:lnTo>
                  <a:lnTo>
                    <a:pt x="99352" y="54508"/>
                  </a:lnTo>
                  <a:lnTo>
                    <a:pt x="93992" y="54508"/>
                  </a:lnTo>
                  <a:lnTo>
                    <a:pt x="93992" y="56578"/>
                  </a:lnTo>
                  <a:lnTo>
                    <a:pt x="89090" y="61480"/>
                  </a:lnTo>
                  <a:lnTo>
                    <a:pt x="88049" y="61823"/>
                  </a:lnTo>
                  <a:lnTo>
                    <a:pt x="69430" y="61823"/>
                  </a:lnTo>
                  <a:lnTo>
                    <a:pt x="68846" y="61531"/>
                  </a:lnTo>
                  <a:lnTo>
                    <a:pt x="63893" y="56578"/>
                  </a:lnTo>
                  <a:lnTo>
                    <a:pt x="93992" y="56578"/>
                  </a:lnTo>
                  <a:lnTo>
                    <a:pt x="93992" y="54508"/>
                  </a:lnTo>
                  <a:lnTo>
                    <a:pt x="18580" y="54508"/>
                  </a:lnTo>
                  <a:lnTo>
                    <a:pt x="18580" y="53174"/>
                  </a:lnTo>
                  <a:lnTo>
                    <a:pt x="747496" y="53174"/>
                  </a:lnTo>
                  <a:lnTo>
                    <a:pt x="747496" y="51219"/>
                  </a:lnTo>
                  <a:lnTo>
                    <a:pt x="749439" y="51219"/>
                  </a:lnTo>
                  <a:lnTo>
                    <a:pt x="749439" y="50190"/>
                  </a:lnTo>
                  <a:lnTo>
                    <a:pt x="750468" y="50190"/>
                  </a:lnTo>
                  <a:lnTo>
                    <a:pt x="750468" y="8293"/>
                  </a:lnTo>
                  <a:lnTo>
                    <a:pt x="748411" y="8293"/>
                  </a:lnTo>
                  <a:lnTo>
                    <a:pt x="748411" y="49149"/>
                  </a:lnTo>
                  <a:lnTo>
                    <a:pt x="744080" y="49149"/>
                  </a:lnTo>
                  <a:lnTo>
                    <a:pt x="744080" y="51117"/>
                  </a:lnTo>
                  <a:lnTo>
                    <a:pt x="24904" y="51117"/>
                  </a:lnTo>
                  <a:lnTo>
                    <a:pt x="24904" y="45796"/>
                  </a:lnTo>
                  <a:lnTo>
                    <a:pt x="24904" y="44361"/>
                  </a:lnTo>
                  <a:lnTo>
                    <a:pt x="23876" y="44361"/>
                  </a:lnTo>
                  <a:lnTo>
                    <a:pt x="23876" y="43319"/>
                  </a:lnTo>
                  <a:lnTo>
                    <a:pt x="19519" y="43319"/>
                  </a:lnTo>
                  <a:lnTo>
                    <a:pt x="19519" y="44767"/>
                  </a:lnTo>
                  <a:lnTo>
                    <a:pt x="19519" y="45389"/>
                  </a:lnTo>
                  <a:lnTo>
                    <a:pt x="19519" y="46824"/>
                  </a:lnTo>
                  <a:lnTo>
                    <a:pt x="22847" y="46824"/>
                  </a:lnTo>
                  <a:lnTo>
                    <a:pt x="22847" y="51117"/>
                  </a:lnTo>
                  <a:lnTo>
                    <a:pt x="18580" y="51117"/>
                  </a:lnTo>
                  <a:lnTo>
                    <a:pt x="18580" y="45796"/>
                  </a:lnTo>
                  <a:lnTo>
                    <a:pt x="18580" y="44361"/>
                  </a:lnTo>
                  <a:lnTo>
                    <a:pt x="18046" y="44361"/>
                  </a:lnTo>
                  <a:lnTo>
                    <a:pt x="18046" y="43319"/>
                  </a:lnTo>
                  <a:lnTo>
                    <a:pt x="17551" y="43319"/>
                  </a:lnTo>
                  <a:lnTo>
                    <a:pt x="17551" y="44361"/>
                  </a:lnTo>
                  <a:lnTo>
                    <a:pt x="16522" y="44361"/>
                  </a:lnTo>
                  <a:lnTo>
                    <a:pt x="16522" y="45796"/>
                  </a:lnTo>
                  <a:lnTo>
                    <a:pt x="16522" y="51117"/>
                  </a:lnTo>
                  <a:lnTo>
                    <a:pt x="12674" y="51117"/>
                  </a:lnTo>
                  <a:lnTo>
                    <a:pt x="12674" y="53174"/>
                  </a:lnTo>
                  <a:lnTo>
                    <a:pt x="16522" y="53174"/>
                  </a:lnTo>
                  <a:lnTo>
                    <a:pt x="16522" y="54508"/>
                  </a:lnTo>
                  <a:lnTo>
                    <a:pt x="12674" y="54508"/>
                  </a:lnTo>
                  <a:lnTo>
                    <a:pt x="12674" y="56578"/>
                  </a:lnTo>
                  <a:lnTo>
                    <a:pt x="17551" y="56578"/>
                  </a:lnTo>
                  <a:lnTo>
                    <a:pt x="55600" y="56578"/>
                  </a:lnTo>
                  <a:lnTo>
                    <a:pt x="64566" y="65544"/>
                  </a:lnTo>
                  <a:lnTo>
                    <a:pt x="65303" y="64820"/>
                  </a:lnTo>
                  <a:lnTo>
                    <a:pt x="64935" y="65786"/>
                  </a:lnTo>
                  <a:lnTo>
                    <a:pt x="68834" y="67246"/>
                  </a:lnTo>
                  <a:lnTo>
                    <a:pt x="69202" y="66268"/>
                  </a:lnTo>
                  <a:lnTo>
                    <a:pt x="69202" y="67310"/>
                  </a:lnTo>
                  <a:lnTo>
                    <a:pt x="88709" y="67310"/>
                  </a:lnTo>
                  <a:lnTo>
                    <a:pt x="88709" y="66306"/>
                  </a:lnTo>
                  <a:lnTo>
                    <a:pt x="89065" y="67246"/>
                  </a:lnTo>
                  <a:lnTo>
                    <a:pt x="92964" y="65786"/>
                  </a:lnTo>
                  <a:lnTo>
                    <a:pt x="92595" y="64820"/>
                  </a:lnTo>
                  <a:lnTo>
                    <a:pt x="93332" y="65544"/>
                  </a:lnTo>
                  <a:lnTo>
                    <a:pt x="102273" y="56578"/>
                  </a:lnTo>
                  <a:lnTo>
                    <a:pt x="747496" y="56578"/>
                  </a:lnTo>
                  <a:lnTo>
                    <a:pt x="750430" y="56578"/>
                  </a:lnTo>
                  <a:lnTo>
                    <a:pt x="753833" y="56578"/>
                  </a:lnTo>
                  <a:lnTo>
                    <a:pt x="757720" y="56578"/>
                  </a:lnTo>
                  <a:lnTo>
                    <a:pt x="757720" y="5450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3057067" y="3730840"/>
              <a:ext cx="746760" cy="53975"/>
            </a:xfrm>
            <a:custGeom>
              <a:avLst/>
              <a:gdLst/>
              <a:ahLst/>
              <a:cxnLst/>
              <a:rect l="l" t="t" r="r" b="b"/>
              <a:pathLst>
                <a:path w="746760" h="53975">
                  <a:moveTo>
                    <a:pt x="2070" y="8318"/>
                  </a:moveTo>
                  <a:lnTo>
                    <a:pt x="0" y="8318"/>
                  </a:lnTo>
                  <a:lnTo>
                    <a:pt x="0" y="42926"/>
                  </a:lnTo>
                  <a:lnTo>
                    <a:pt x="2070" y="42926"/>
                  </a:lnTo>
                  <a:lnTo>
                    <a:pt x="2070" y="8318"/>
                  </a:lnTo>
                  <a:close/>
                </a:path>
                <a:path w="746760" h="53975">
                  <a:moveTo>
                    <a:pt x="10299" y="41884"/>
                  </a:moveTo>
                  <a:lnTo>
                    <a:pt x="6426" y="41884"/>
                  </a:lnTo>
                  <a:lnTo>
                    <a:pt x="5422" y="41884"/>
                  </a:lnTo>
                  <a:lnTo>
                    <a:pt x="5422" y="42926"/>
                  </a:lnTo>
                  <a:lnTo>
                    <a:pt x="5384" y="44881"/>
                  </a:lnTo>
                  <a:lnTo>
                    <a:pt x="7454" y="44881"/>
                  </a:lnTo>
                  <a:lnTo>
                    <a:pt x="7454" y="43954"/>
                  </a:lnTo>
                  <a:lnTo>
                    <a:pt x="10299" y="43954"/>
                  </a:lnTo>
                  <a:lnTo>
                    <a:pt x="10299" y="41884"/>
                  </a:lnTo>
                  <a:close/>
                </a:path>
                <a:path w="746760" h="53975">
                  <a:moveTo>
                    <a:pt x="86868" y="41935"/>
                  </a:moveTo>
                  <a:lnTo>
                    <a:pt x="84797" y="41935"/>
                  </a:lnTo>
                  <a:lnTo>
                    <a:pt x="84797" y="44881"/>
                  </a:lnTo>
                  <a:lnTo>
                    <a:pt x="86868" y="44881"/>
                  </a:lnTo>
                  <a:lnTo>
                    <a:pt x="86868" y="41935"/>
                  </a:lnTo>
                  <a:close/>
                </a:path>
                <a:path w="746760" h="53975">
                  <a:moveTo>
                    <a:pt x="136525" y="0"/>
                  </a:moveTo>
                  <a:lnTo>
                    <a:pt x="2501" y="0"/>
                  </a:lnTo>
                  <a:lnTo>
                    <a:pt x="2501" y="2057"/>
                  </a:lnTo>
                  <a:lnTo>
                    <a:pt x="136525" y="2057"/>
                  </a:lnTo>
                  <a:lnTo>
                    <a:pt x="136525" y="0"/>
                  </a:lnTo>
                  <a:close/>
                </a:path>
                <a:path w="746760" h="53975">
                  <a:moveTo>
                    <a:pt x="142913" y="41935"/>
                  </a:moveTo>
                  <a:lnTo>
                    <a:pt x="140843" y="41935"/>
                  </a:lnTo>
                  <a:lnTo>
                    <a:pt x="140843" y="44881"/>
                  </a:lnTo>
                  <a:lnTo>
                    <a:pt x="142913" y="44881"/>
                  </a:lnTo>
                  <a:lnTo>
                    <a:pt x="142913" y="41935"/>
                  </a:lnTo>
                  <a:close/>
                </a:path>
                <a:path w="746760" h="53975">
                  <a:moveTo>
                    <a:pt x="194005" y="0"/>
                  </a:moveTo>
                  <a:lnTo>
                    <a:pt x="164769" y="0"/>
                  </a:lnTo>
                  <a:lnTo>
                    <a:pt x="164769" y="2057"/>
                  </a:lnTo>
                  <a:lnTo>
                    <a:pt x="194005" y="2057"/>
                  </a:lnTo>
                  <a:lnTo>
                    <a:pt x="194005" y="0"/>
                  </a:lnTo>
                  <a:close/>
                </a:path>
                <a:path w="746760" h="53975">
                  <a:moveTo>
                    <a:pt x="230619" y="48285"/>
                  </a:moveTo>
                  <a:lnTo>
                    <a:pt x="229577" y="48285"/>
                  </a:lnTo>
                  <a:lnTo>
                    <a:pt x="224332" y="48234"/>
                  </a:lnTo>
                  <a:lnTo>
                    <a:pt x="224332" y="50304"/>
                  </a:lnTo>
                  <a:lnTo>
                    <a:pt x="221081" y="51638"/>
                  </a:lnTo>
                  <a:lnTo>
                    <a:pt x="214172" y="51638"/>
                  </a:lnTo>
                  <a:lnTo>
                    <a:pt x="210921" y="50304"/>
                  </a:lnTo>
                  <a:lnTo>
                    <a:pt x="224332" y="50304"/>
                  </a:lnTo>
                  <a:lnTo>
                    <a:pt x="224332" y="48234"/>
                  </a:lnTo>
                  <a:lnTo>
                    <a:pt x="205701" y="48234"/>
                  </a:lnTo>
                  <a:lnTo>
                    <a:pt x="204685" y="48285"/>
                  </a:lnTo>
                  <a:lnTo>
                    <a:pt x="204685" y="49276"/>
                  </a:lnTo>
                  <a:lnTo>
                    <a:pt x="205701" y="49276"/>
                  </a:lnTo>
                  <a:lnTo>
                    <a:pt x="205308" y="50228"/>
                  </a:lnTo>
                  <a:lnTo>
                    <a:pt x="213575" y="53619"/>
                  </a:lnTo>
                  <a:lnTo>
                    <a:pt x="213969" y="52666"/>
                  </a:lnTo>
                  <a:lnTo>
                    <a:pt x="213969" y="53695"/>
                  </a:lnTo>
                  <a:lnTo>
                    <a:pt x="221272" y="53695"/>
                  </a:lnTo>
                  <a:lnTo>
                    <a:pt x="221272" y="52641"/>
                  </a:lnTo>
                  <a:lnTo>
                    <a:pt x="221665" y="53619"/>
                  </a:lnTo>
                  <a:lnTo>
                    <a:pt x="229971" y="50228"/>
                  </a:lnTo>
                  <a:lnTo>
                    <a:pt x="229577" y="49276"/>
                  </a:lnTo>
                  <a:lnTo>
                    <a:pt x="230619" y="49276"/>
                  </a:lnTo>
                  <a:lnTo>
                    <a:pt x="230619" y="48285"/>
                  </a:lnTo>
                  <a:close/>
                </a:path>
                <a:path w="746760" h="53975">
                  <a:moveTo>
                    <a:pt x="259359" y="41935"/>
                  </a:moveTo>
                  <a:lnTo>
                    <a:pt x="258330" y="41935"/>
                  </a:lnTo>
                  <a:lnTo>
                    <a:pt x="241287" y="41884"/>
                  </a:lnTo>
                  <a:lnTo>
                    <a:pt x="241287" y="43954"/>
                  </a:lnTo>
                  <a:lnTo>
                    <a:pt x="257289" y="43954"/>
                  </a:lnTo>
                  <a:lnTo>
                    <a:pt x="257289" y="44881"/>
                  </a:lnTo>
                  <a:lnTo>
                    <a:pt x="259359" y="44881"/>
                  </a:lnTo>
                  <a:lnTo>
                    <a:pt x="259359" y="41935"/>
                  </a:lnTo>
                  <a:close/>
                </a:path>
                <a:path w="746760" h="53975">
                  <a:moveTo>
                    <a:pt x="265201" y="41935"/>
                  </a:moveTo>
                  <a:lnTo>
                    <a:pt x="263144" y="41935"/>
                  </a:lnTo>
                  <a:lnTo>
                    <a:pt x="263144" y="44881"/>
                  </a:lnTo>
                  <a:lnTo>
                    <a:pt x="265201" y="44881"/>
                  </a:lnTo>
                  <a:lnTo>
                    <a:pt x="265201" y="41935"/>
                  </a:lnTo>
                  <a:close/>
                </a:path>
                <a:path w="746760" h="53975">
                  <a:moveTo>
                    <a:pt x="282740" y="41935"/>
                  </a:moveTo>
                  <a:lnTo>
                    <a:pt x="280682" y="41935"/>
                  </a:lnTo>
                  <a:lnTo>
                    <a:pt x="280682" y="44881"/>
                  </a:lnTo>
                  <a:lnTo>
                    <a:pt x="282740" y="44881"/>
                  </a:lnTo>
                  <a:lnTo>
                    <a:pt x="282740" y="41935"/>
                  </a:lnTo>
                  <a:close/>
                </a:path>
                <a:path w="746760" h="53975">
                  <a:moveTo>
                    <a:pt x="462064" y="41935"/>
                  </a:moveTo>
                  <a:lnTo>
                    <a:pt x="459994" y="41935"/>
                  </a:lnTo>
                  <a:lnTo>
                    <a:pt x="459994" y="44881"/>
                  </a:lnTo>
                  <a:lnTo>
                    <a:pt x="462064" y="44881"/>
                  </a:lnTo>
                  <a:lnTo>
                    <a:pt x="462064" y="41935"/>
                  </a:lnTo>
                  <a:close/>
                </a:path>
                <a:path w="746760" h="53975">
                  <a:moveTo>
                    <a:pt x="480110" y="41935"/>
                  </a:moveTo>
                  <a:lnTo>
                    <a:pt x="478040" y="41935"/>
                  </a:lnTo>
                  <a:lnTo>
                    <a:pt x="478040" y="44881"/>
                  </a:lnTo>
                  <a:lnTo>
                    <a:pt x="480110" y="44881"/>
                  </a:lnTo>
                  <a:lnTo>
                    <a:pt x="480110" y="41935"/>
                  </a:lnTo>
                  <a:close/>
                </a:path>
                <a:path w="746760" h="53975">
                  <a:moveTo>
                    <a:pt x="500570" y="41935"/>
                  </a:moveTo>
                  <a:lnTo>
                    <a:pt x="499541" y="41935"/>
                  </a:lnTo>
                  <a:lnTo>
                    <a:pt x="484898" y="41884"/>
                  </a:lnTo>
                  <a:lnTo>
                    <a:pt x="483870" y="41935"/>
                  </a:lnTo>
                  <a:lnTo>
                    <a:pt x="483870" y="44881"/>
                  </a:lnTo>
                  <a:lnTo>
                    <a:pt x="485940" y="44881"/>
                  </a:lnTo>
                  <a:lnTo>
                    <a:pt x="485940" y="43954"/>
                  </a:lnTo>
                  <a:lnTo>
                    <a:pt x="498500" y="43954"/>
                  </a:lnTo>
                  <a:lnTo>
                    <a:pt x="498500" y="44881"/>
                  </a:lnTo>
                  <a:lnTo>
                    <a:pt x="500570" y="44881"/>
                  </a:lnTo>
                  <a:lnTo>
                    <a:pt x="500570" y="41935"/>
                  </a:lnTo>
                  <a:close/>
                </a:path>
                <a:path w="746760" h="53975">
                  <a:moveTo>
                    <a:pt x="522973" y="41935"/>
                  </a:moveTo>
                  <a:lnTo>
                    <a:pt x="520903" y="41935"/>
                  </a:lnTo>
                  <a:lnTo>
                    <a:pt x="520903" y="44881"/>
                  </a:lnTo>
                  <a:lnTo>
                    <a:pt x="522973" y="44881"/>
                  </a:lnTo>
                  <a:lnTo>
                    <a:pt x="522973" y="41935"/>
                  </a:lnTo>
                  <a:close/>
                </a:path>
                <a:path w="746760" h="53975">
                  <a:moveTo>
                    <a:pt x="578472" y="0"/>
                  </a:moveTo>
                  <a:lnTo>
                    <a:pt x="241287" y="0"/>
                  </a:lnTo>
                  <a:lnTo>
                    <a:pt x="241287" y="2057"/>
                  </a:lnTo>
                  <a:lnTo>
                    <a:pt x="578472" y="2057"/>
                  </a:lnTo>
                  <a:lnTo>
                    <a:pt x="578472" y="0"/>
                  </a:lnTo>
                  <a:close/>
                </a:path>
                <a:path w="746760" h="53975">
                  <a:moveTo>
                    <a:pt x="592670" y="41935"/>
                  </a:moveTo>
                  <a:lnTo>
                    <a:pt x="590600" y="41935"/>
                  </a:lnTo>
                  <a:lnTo>
                    <a:pt x="590600" y="44881"/>
                  </a:lnTo>
                  <a:lnTo>
                    <a:pt x="592670" y="44881"/>
                  </a:lnTo>
                  <a:lnTo>
                    <a:pt x="592670" y="41935"/>
                  </a:lnTo>
                  <a:close/>
                </a:path>
                <a:path w="746760" h="53975">
                  <a:moveTo>
                    <a:pt x="596061" y="41935"/>
                  </a:moveTo>
                  <a:lnTo>
                    <a:pt x="594004" y="41935"/>
                  </a:lnTo>
                  <a:lnTo>
                    <a:pt x="594004" y="44881"/>
                  </a:lnTo>
                  <a:lnTo>
                    <a:pt x="596061" y="44881"/>
                  </a:lnTo>
                  <a:lnTo>
                    <a:pt x="596061" y="41935"/>
                  </a:lnTo>
                  <a:close/>
                </a:path>
                <a:path w="746760" h="53975">
                  <a:moveTo>
                    <a:pt x="658444" y="41935"/>
                  </a:moveTo>
                  <a:lnTo>
                    <a:pt x="656386" y="41935"/>
                  </a:lnTo>
                  <a:lnTo>
                    <a:pt x="656386" y="44881"/>
                  </a:lnTo>
                  <a:lnTo>
                    <a:pt x="658444" y="44881"/>
                  </a:lnTo>
                  <a:lnTo>
                    <a:pt x="658444" y="41935"/>
                  </a:lnTo>
                  <a:close/>
                </a:path>
                <a:path w="746760" h="53975">
                  <a:moveTo>
                    <a:pt x="737857" y="42926"/>
                  </a:moveTo>
                  <a:lnTo>
                    <a:pt x="736828" y="42926"/>
                  </a:lnTo>
                  <a:lnTo>
                    <a:pt x="736828" y="41884"/>
                  </a:lnTo>
                  <a:lnTo>
                    <a:pt x="727570" y="41884"/>
                  </a:lnTo>
                  <a:lnTo>
                    <a:pt x="726528" y="41935"/>
                  </a:lnTo>
                  <a:lnTo>
                    <a:pt x="726528" y="44881"/>
                  </a:lnTo>
                  <a:lnTo>
                    <a:pt x="728599" y="44881"/>
                  </a:lnTo>
                  <a:lnTo>
                    <a:pt x="728599" y="43954"/>
                  </a:lnTo>
                  <a:lnTo>
                    <a:pt x="735799" y="43954"/>
                  </a:lnTo>
                  <a:lnTo>
                    <a:pt x="735799" y="44881"/>
                  </a:lnTo>
                  <a:lnTo>
                    <a:pt x="737857" y="44881"/>
                  </a:lnTo>
                  <a:lnTo>
                    <a:pt x="737857" y="42926"/>
                  </a:lnTo>
                  <a:close/>
                </a:path>
                <a:path w="746760" h="53975">
                  <a:moveTo>
                    <a:pt x="740244" y="0"/>
                  </a:moveTo>
                  <a:lnTo>
                    <a:pt x="606717" y="0"/>
                  </a:lnTo>
                  <a:lnTo>
                    <a:pt x="606717" y="2057"/>
                  </a:lnTo>
                  <a:lnTo>
                    <a:pt x="740244" y="2057"/>
                  </a:lnTo>
                  <a:lnTo>
                    <a:pt x="740244" y="0"/>
                  </a:lnTo>
                  <a:close/>
                </a:path>
                <a:path w="746760" h="53975">
                  <a:moveTo>
                    <a:pt x="746645" y="1028"/>
                  </a:moveTo>
                  <a:lnTo>
                    <a:pt x="745617" y="1028"/>
                  </a:lnTo>
                  <a:lnTo>
                    <a:pt x="745617" y="0"/>
                  </a:lnTo>
                  <a:lnTo>
                    <a:pt x="742188" y="0"/>
                  </a:lnTo>
                  <a:lnTo>
                    <a:pt x="742188" y="1028"/>
                  </a:lnTo>
                  <a:lnTo>
                    <a:pt x="741159" y="1028"/>
                  </a:lnTo>
                  <a:lnTo>
                    <a:pt x="741159" y="42760"/>
                  </a:lnTo>
                  <a:lnTo>
                    <a:pt x="740892" y="43573"/>
                  </a:lnTo>
                  <a:lnTo>
                    <a:pt x="739914" y="43903"/>
                  </a:lnTo>
                  <a:lnTo>
                    <a:pt x="740575" y="45859"/>
                  </a:lnTo>
                  <a:lnTo>
                    <a:pt x="742518" y="45199"/>
                  </a:lnTo>
                  <a:lnTo>
                    <a:pt x="743165" y="43243"/>
                  </a:lnTo>
                  <a:lnTo>
                    <a:pt x="742200" y="42926"/>
                  </a:lnTo>
                  <a:lnTo>
                    <a:pt x="743216" y="42926"/>
                  </a:lnTo>
                  <a:lnTo>
                    <a:pt x="743216" y="2057"/>
                  </a:lnTo>
                  <a:lnTo>
                    <a:pt x="744575" y="2057"/>
                  </a:lnTo>
                  <a:lnTo>
                    <a:pt x="744575" y="42760"/>
                  </a:lnTo>
                  <a:lnTo>
                    <a:pt x="743343" y="46037"/>
                  </a:lnTo>
                  <a:lnTo>
                    <a:pt x="739889" y="47307"/>
                  </a:lnTo>
                  <a:lnTo>
                    <a:pt x="740600" y="49250"/>
                  </a:lnTo>
                  <a:lnTo>
                    <a:pt x="744499" y="47802"/>
                  </a:lnTo>
                  <a:lnTo>
                    <a:pt x="744943" y="47650"/>
                  </a:lnTo>
                  <a:lnTo>
                    <a:pt x="746582" y="43281"/>
                  </a:lnTo>
                  <a:lnTo>
                    <a:pt x="745629" y="42926"/>
                  </a:lnTo>
                  <a:lnTo>
                    <a:pt x="746645" y="42926"/>
                  </a:lnTo>
                  <a:lnTo>
                    <a:pt x="746645" y="10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3069920" y="258687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3069920" y="2585847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308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1308" y="2057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3071228" y="2586875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2097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3071228" y="2585847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39">
                  <a:moveTo>
                    <a:pt x="22097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22097" y="2057"/>
                  </a:lnTo>
                  <a:lnTo>
                    <a:pt x="220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3093326" y="258687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3093326" y="2585847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295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1295" y="2057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3094621" y="258687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3094621" y="2585847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295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1295" y="2057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3095917" y="2586875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3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3094888" y="2586875"/>
              <a:ext cx="2540" cy="56515"/>
            </a:xfrm>
            <a:custGeom>
              <a:avLst/>
              <a:gdLst/>
              <a:ahLst/>
              <a:cxnLst/>
              <a:rect l="l" t="t" r="r" b="b"/>
              <a:pathLst>
                <a:path w="2539" h="56514">
                  <a:moveTo>
                    <a:pt x="2057" y="0"/>
                  </a:moveTo>
                  <a:lnTo>
                    <a:pt x="0" y="0"/>
                  </a:lnTo>
                  <a:lnTo>
                    <a:pt x="0" y="56337"/>
                  </a:lnTo>
                  <a:lnTo>
                    <a:pt x="2057" y="56337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3094621" y="264321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3094621" y="2642171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295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1295" y="2070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3094621" y="2586875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3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3093580" y="2586875"/>
              <a:ext cx="2540" cy="56515"/>
            </a:xfrm>
            <a:custGeom>
              <a:avLst/>
              <a:gdLst/>
              <a:ahLst/>
              <a:cxnLst/>
              <a:rect l="l" t="t" r="r" b="b"/>
              <a:pathLst>
                <a:path w="2539" h="56514">
                  <a:moveTo>
                    <a:pt x="2070" y="0"/>
                  </a:moveTo>
                  <a:lnTo>
                    <a:pt x="0" y="0"/>
                  </a:lnTo>
                  <a:lnTo>
                    <a:pt x="0" y="56337"/>
                  </a:lnTo>
                  <a:lnTo>
                    <a:pt x="2070" y="56337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3093326" y="2586875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3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3092297" y="2586875"/>
              <a:ext cx="2540" cy="56515"/>
            </a:xfrm>
            <a:custGeom>
              <a:avLst/>
              <a:gdLst/>
              <a:ahLst/>
              <a:cxnLst/>
              <a:rect l="l" t="t" r="r" b="b"/>
              <a:pathLst>
                <a:path w="2539" h="56514">
                  <a:moveTo>
                    <a:pt x="2057" y="0"/>
                  </a:moveTo>
                  <a:lnTo>
                    <a:pt x="0" y="0"/>
                  </a:lnTo>
                  <a:lnTo>
                    <a:pt x="0" y="56337"/>
                  </a:lnTo>
                  <a:lnTo>
                    <a:pt x="2057" y="56337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3093326" y="264321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3093326" y="2642171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295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1295" y="2070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3071228" y="262284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3070199" y="2622842"/>
              <a:ext cx="2540" cy="13970"/>
            </a:xfrm>
            <a:custGeom>
              <a:avLst/>
              <a:gdLst/>
              <a:ahLst/>
              <a:cxnLst/>
              <a:rect l="l" t="t" r="r" b="b"/>
              <a:pathLst>
                <a:path w="2539" h="13969">
                  <a:moveTo>
                    <a:pt x="2057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2057" y="13436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3071228" y="2586875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5">
                  <a:moveTo>
                    <a:pt x="0" y="0"/>
                  </a:moveTo>
                  <a:lnTo>
                    <a:pt x="0" y="2037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3070199" y="2586875"/>
              <a:ext cx="2540" cy="20955"/>
            </a:xfrm>
            <a:custGeom>
              <a:avLst/>
              <a:gdLst/>
              <a:ahLst/>
              <a:cxnLst/>
              <a:rect l="l" t="t" r="r" b="b"/>
              <a:pathLst>
                <a:path w="2539" h="20955">
                  <a:moveTo>
                    <a:pt x="2057" y="0"/>
                  </a:moveTo>
                  <a:lnTo>
                    <a:pt x="0" y="0"/>
                  </a:lnTo>
                  <a:lnTo>
                    <a:pt x="0" y="20370"/>
                  </a:lnTo>
                  <a:lnTo>
                    <a:pt x="2057" y="20370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3079026" y="2643212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5">
                  <a:moveTo>
                    <a:pt x="14300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3079026" y="2642171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5" h="2539">
                  <a:moveTo>
                    <a:pt x="14300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14300" y="2070"/>
                  </a:lnTo>
                  <a:lnTo>
                    <a:pt x="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3069920" y="25868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6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3068891" y="2586875"/>
              <a:ext cx="2540" cy="22225"/>
            </a:xfrm>
            <a:custGeom>
              <a:avLst/>
              <a:gdLst/>
              <a:ahLst/>
              <a:cxnLst/>
              <a:rect l="l" t="t" r="r" b="b"/>
              <a:pathLst>
                <a:path w="2539" h="22225">
                  <a:moveTo>
                    <a:pt x="2070" y="0"/>
                  </a:moveTo>
                  <a:lnTo>
                    <a:pt x="0" y="0"/>
                  </a:lnTo>
                  <a:lnTo>
                    <a:pt x="0" y="21666"/>
                  </a:lnTo>
                  <a:lnTo>
                    <a:pt x="2070" y="21666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3069920" y="262110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3068891" y="2621102"/>
              <a:ext cx="2540" cy="13970"/>
            </a:xfrm>
            <a:custGeom>
              <a:avLst/>
              <a:gdLst/>
              <a:ahLst/>
              <a:cxnLst/>
              <a:rect l="l" t="t" r="r" b="b"/>
              <a:pathLst>
                <a:path w="2539" h="13969">
                  <a:moveTo>
                    <a:pt x="2070" y="0"/>
                  </a:moveTo>
                  <a:lnTo>
                    <a:pt x="0" y="0"/>
                  </a:lnTo>
                  <a:lnTo>
                    <a:pt x="0" y="13868"/>
                  </a:lnTo>
                  <a:lnTo>
                    <a:pt x="2070" y="13868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3068205" y="260292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560" y="0"/>
                  </a:moveTo>
                  <a:lnTo>
                    <a:pt x="3886" y="3467"/>
                  </a:lnTo>
                  <a:lnTo>
                    <a:pt x="0" y="12115"/>
                  </a:lnTo>
                  <a:lnTo>
                    <a:pt x="3886" y="20789"/>
                  </a:lnTo>
                  <a:lnTo>
                    <a:pt x="12560" y="24256"/>
                  </a:lnTo>
                  <a:lnTo>
                    <a:pt x="21208" y="20789"/>
                  </a:lnTo>
                  <a:lnTo>
                    <a:pt x="24676" y="12115"/>
                  </a:lnTo>
                  <a:lnTo>
                    <a:pt x="21208" y="3467"/>
                  </a:lnTo>
                  <a:lnTo>
                    <a:pt x="1256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3067075" y="2601810"/>
              <a:ext cx="27305" cy="26670"/>
            </a:xfrm>
            <a:custGeom>
              <a:avLst/>
              <a:gdLst/>
              <a:ahLst/>
              <a:cxnLst/>
              <a:rect l="l" t="t" r="r" b="b"/>
              <a:pathLst>
                <a:path w="27305" h="26669">
                  <a:moveTo>
                    <a:pt x="13690" y="0"/>
                  </a:moveTo>
                  <a:lnTo>
                    <a:pt x="4248" y="3797"/>
                  </a:lnTo>
                  <a:lnTo>
                    <a:pt x="0" y="13233"/>
                  </a:lnTo>
                  <a:lnTo>
                    <a:pt x="4254" y="22720"/>
                  </a:lnTo>
                  <a:lnTo>
                    <a:pt x="13690" y="26479"/>
                  </a:lnTo>
                  <a:lnTo>
                    <a:pt x="19258" y="24257"/>
                  </a:lnTo>
                  <a:lnTo>
                    <a:pt x="13690" y="24257"/>
                  </a:lnTo>
                  <a:lnTo>
                    <a:pt x="5791" y="21107"/>
                  </a:lnTo>
                  <a:lnTo>
                    <a:pt x="2267" y="13219"/>
                  </a:lnTo>
                  <a:lnTo>
                    <a:pt x="5791" y="5384"/>
                  </a:lnTo>
                  <a:lnTo>
                    <a:pt x="13690" y="2222"/>
                  </a:lnTo>
                  <a:lnTo>
                    <a:pt x="19220" y="2222"/>
                  </a:lnTo>
                  <a:lnTo>
                    <a:pt x="13690" y="0"/>
                  </a:lnTo>
                  <a:close/>
                </a:path>
                <a:path w="27305" h="26669">
                  <a:moveTo>
                    <a:pt x="24695" y="13219"/>
                  </a:moveTo>
                  <a:lnTo>
                    <a:pt x="21551" y="21120"/>
                  </a:lnTo>
                  <a:lnTo>
                    <a:pt x="13690" y="24257"/>
                  </a:lnTo>
                  <a:lnTo>
                    <a:pt x="19258" y="24257"/>
                  </a:lnTo>
                  <a:lnTo>
                    <a:pt x="23139" y="22707"/>
                  </a:lnTo>
                  <a:lnTo>
                    <a:pt x="26759" y="13614"/>
                  </a:lnTo>
                  <a:lnTo>
                    <a:pt x="24853" y="13614"/>
                  </a:lnTo>
                  <a:lnTo>
                    <a:pt x="24695" y="13219"/>
                  </a:lnTo>
                  <a:close/>
                </a:path>
                <a:path w="27305" h="26669">
                  <a:moveTo>
                    <a:pt x="24841" y="12852"/>
                  </a:moveTo>
                  <a:lnTo>
                    <a:pt x="24701" y="13233"/>
                  </a:lnTo>
                  <a:lnTo>
                    <a:pt x="24853" y="13614"/>
                  </a:lnTo>
                  <a:lnTo>
                    <a:pt x="25806" y="13233"/>
                  </a:lnTo>
                  <a:lnTo>
                    <a:pt x="24841" y="12852"/>
                  </a:lnTo>
                  <a:close/>
                </a:path>
                <a:path w="27305" h="26669">
                  <a:moveTo>
                    <a:pt x="26758" y="12852"/>
                  </a:moveTo>
                  <a:lnTo>
                    <a:pt x="24853" y="13614"/>
                  </a:lnTo>
                  <a:lnTo>
                    <a:pt x="26759" y="13614"/>
                  </a:lnTo>
                  <a:lnTo>
                    <a:pt x="26905" y="13219"/>
                  </a:lnTo>
                  <a:lnTo>
                    <a:pt x="26758" y="12852"/>
                  </a:lnTo>
                  <a:close/>
                </a:path>
                <a:path w="27305" h="26669">
                  <a:moveTo>
                    <a:pt x="26758" y="12852"/>
                  </a:moveTo>
                  <a:lnTo>
                    <a:pt x="24841" y="12852"/>
                  </a:lnTo>
                  <a:lnTo>
                    <a:pt x="25806" y="13233"/>
                  </a:lnTo>
                  <a:lnTo>
                    <a:pt x="26758" y="12852"/>
                  </a:lnTo>
                  <a:close/>
                </a:path>
                <a:path w="27305" h="26669">
                  <a:moveTo>
                    <a:pt x="19220" y="2222"/>
                  </a:moveTo>
                  <a:lnTo>
                    <a:pt x="13690" y="2222"/>
                  </a:lnTo>
                  <a:lnTo>
                    <a:pt x="21551" y="5384"/>
                  </a:lnTo>
                  <a:lnTo>
                    <a:pt x="24695" y="13219"/>
                  </a:lnTo>
                  <a:lnTo>
                    <a:pt x="24841" y="12852"/>
                  </a:lnTo>
                  <a:lnTo>
                    <a:pt x="26758" y="12852"/>
                  </a:lnTo>
                  <a:lnTo>
                    <a:pt x="23139" y="3797"/>
                  </a:lnTo>
                  <a:lnTo>
                    <a:pt x="19220" y="22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3071647" y="2616784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80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3071647" y="2615742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80" h="2539">
                  <a:moveTo>
                    <a:pt x="17767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17767" y="2070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3071647" y="2613304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80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3071647" y="2612275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80" h="2539">
                  <a:moveTo>
                    <a:pt x="17767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17767" y="2057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3089414" y="26133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79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3088386" y="261330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070" y="0"/>
                  </a:moveTo>
                  <a:lnTo>
                    <a:pt x="0" y="0"/>
                  </a:lnTo>
                  <a:lnTo>
                    <a:pt x="0" y="3479"/>
                  </a:lnTo>
                  <a:lnTo>
                    <a:pt x="2070" y="3479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3071647" y="26133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79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3070618" y="261330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057" y="0"/>
                  </a:moveTo>
                  <a:lnTo>
                    <a:pt x="0" y="0"/>
                  </a:lnTo>
                  <a:lnTo>
                    <a:pt x="0" y="3479"/>
                  </a:lnTo>
                  <a:lnTo>
                    <a:pt x="2057" y="347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3089414" y="260940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0" y="0"/>
                  </a:moveTo>
                  <a:lnTo>
                    <a:pt x="0" y="389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3088386" y="2609405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4">
                  <a:moveTo>
                    <a:pt x="2070" y="0"/>
                  </a:moveTo>
                  <a:lnTo>
                    <a:pt x="0" y="0"/>
                  </a:lnTo>
                  <a:lnTo>
                    <a:pt x="0" y="3898"/>
                  </a:lnTo>
                  <a:lnTo>
                    <a:pt x="2070" y="3898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3080766" y="260419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48" y="520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3080232" y="2603322"/>
              <a:ext cx="10160" cy="6985"/>
            </a:xfrm>
            <a:custGeom>
              <a:avLst/>
              <a:gdLst/>
              <a:ahLst/>
              <a:cxnLst/>
              <a:rect l="l" t="t" r="r" b="b"/>
              <a:pathLst>
                <a:path w="10160" h="6985">
                  <a:moveTo>
                    <a:pt x="1066" y="0"/>
                  </a:moveTo>
                  <a:lnTo>
                    <a:pt x="0" y="1765"/>
                  </a:lnTo>
                  <a:lnTo>
                    <a:pt x="8661" y="6972"/>
                  </a:lnTo>
                  <a:lnTo>
                    <a:pt x="9715" y="520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3071647" y="2604198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9118" y="0"/>
                  </a:moveTo>
                  <a:lnTo>
                    <a:pt x="0" y="520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3071139" y="2603309"/>
              <a:ext cx="10160" cy="7620"/>
            </a:xfrm>
            <a:custGeom>
              <a:avLst/>
              <a:gdLst/>
              <a:ahLst/>
              <a:cxnLst/>
              <a:rect l="l" t="t" r="r" b="b"/>
              <a:pathLst>
                <a:path w="10160" h="7619">
                  <a:moveTo>
                    <a:pt x="9118" y="0"/>
                  </a:moveTo>
                  <a:lnTo>
                    <a:pt x="0" y="5206"/>
                  </a:lnTo>
                  <a:lnTo>
                    <a:pt x="1015" y="6997"/>
                  </a:lnTo>
                  <a:lnTo>
                    <a:pt x="10134" y="1790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3071647" y="260940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0" y="0"/>
                  </a:moveTo>
                  <a:lnTo>
                    <a:pt x="0" y="389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3070618" y="2609405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4">
                  <a:moveTo>
                    <a:pt x="2057" y="0"/>
                  </a:moveTo>
                  <a:lnTo>
                    <a:pt x="0" y="0"/>
                  </a:lnTo>
                  <a:lnTo>
                    <a:pt x="0" y="3898"/>
                  </a:lnTo>
                  <a:lnTo>
                    <a:pt x="2057" y="3898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3071647" y="261678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3070618" y="2616784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057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2057" y="2603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3071647" y="2619387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0"/>
                  </a:moveTo>
                  <a:lnTo>
                    <a:pt x="9118" y="519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3071139" y="2618486"/>
              <a:ext cx="10160" cy="6985"/>
            </a:xfrm>
            <a:custGeom>
              <a:avLst/>
              <a:gdLst/>
              <a:ahLst/>
              <a:cxnLst/>
              <a:rect l="l" t="t" r="r" b="b"/>
              <a:pathLst>
                <a:path w="10160" h="6985">
                  <a:moveTo>
                    <a:pt x="1015" y="0"/>
                  </a:moveTo>
                  <a:lnTo>
                    <a:pt x="0" y="1790"/>
                  </a:lnTo>
                  <a:lnTo>
                    <a:pt x="9118" y="6985"/>
                  </a:lnTo>
                  <a:lnTo>
                    <a:pt x="10134" y="5194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3080766" y="2619387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48" y="0"/>
                  </a:moveTo>
                  <a:lnTo>
                    <a:pt x="0" y="519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3080232" y="2618498"/>
              <a:ext cx="10160" cy="6985"/>
            </a:xfrm>
            <a:custGeom>
              <a:avLst/>
              <a:gdLst/>
              <a:ahLst/>
              <a:cxnLst/>
              <a:rect l="l" t="t" r="r" b="b"/>
              <a:pathLst>
                <a:path w="10160" h="6985">
                  <a:moveTo>
                    <a:pt x="8661" y="0"/>
                  </a:moveTo>
                  <a:lnTo>
                    <a:pt x="0" y="5194"/>
                  </a:lnTo>
                  <a:lnTo>
                    <a:pt x="1066" y="6959"/>
                  </a:lnTo>
                  <a:lnTo>
                    <a:pt x="9715" y="1765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3089414" y="261678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3088386" y="2616784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070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2070" y="2603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3066884" y="2630627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0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3065856" y="2630627"/>
              <a:ext cx="2540" cy="23495"/>
            </a:xfrm>
            <a:custGeom>
              <a:avLst/>
              <a:gdLst/>
              <a:ahLst/>
              <a:cxnLst/>
              <a:rect l="l" t="t" r="r" b="b"/>
              <a:pathLst>
                <a:path w="2539" h="23494">
                  <a:moveTo>
                    <a:pt x="2057" y="0"/>
                  </a:moveTo>
                  <a:lnTo>
                    <a:pt x="0" y="0"/>
                  </a:lnTo>
                  <a:lnTo>
                    <a:pt x="0" y="23406"/>
                  </a:lnTo>
                  <a:lnTo>
                    <a:pt x="2057" y="23406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3063862" y="2630627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3022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3063862" y="2629598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3022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3022" y="2070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3063862" y="2630627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0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3062833" y="2630627"/>
              <a:ext cx="2540" cy="23495"/>
            </a:xfrm>
            <a:custGeom>
              <a:avLst/>
              <a:gdLst/>
              <a:ahLst/>
              <a:cxnLst/>
              <a:rect l="l" t="t" r="r" b="b"/>
              <a:pathLst>
                <a:path w="2539" h="23494">
                  <a:moveTo>
                    <a:pt x="2057" y="0"/>
                  </a:moveTo>
                  <a:lnTo>
                    <a:pt x="0" y="0"/>
                  </a:lnTo>
                  <a:lnTo>
                    <a:pt x="0" y="23406"/>
                  </a:lnTo>
                  <a:lnTo>
                    <a:pt x="2057" y="23406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3068624" y="263497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3067596" y="2634970"/>
              <a:ext cx="2540" cy="13970"/>
            </a:xfrm>
            <a:custGeom>
              <a:avLst/>
              <a:gdLst/>
              <a:ahLst/>
              <a:cxnLst/>
              <a:rect l="l" t="t" r="r" b="b"/>
              <a:pathLst>
                <a:path w="2539" h="13969">
                  <a:moveTo>
                    <a:pt x="2057" y="0"/>
                  </a:moveTo>
                  <a:lnTo>
                    <a:pt x="0" y="0"/>
                  </a:lnTo>
                  <a:lnTo>
                    <a:pt x="0" y="13449"/>
                  </a:lnTo>
                  <a:lnTo>
                    <a:pt x="2057" y="1344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3070364" y="263497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3069323" y="2634970"/>
              <a:ext cx="2540" cy="13970"/>
            </a:xfrm>
            <a:custGeom>
              <a:avLst/>
              <a:gdLst/>
              <a:ahLst/>
              <a:cxnLst/>
              <a:rect l="l" t="t" r="r" b="b"/>
              <a:pathLst>
                <a:path w="2539" h="13969">
                  <a:moveTo>
                    <a:pt x="2070" y="0"/>
                  </a:moveTo>
                  <a:lnTo>
                    <a:pt x="0" y="0"/>
                  </a:lnTo>
                  <a:lnTo>
                    <a:pt x="0" y="13449"/>
                  </a:lnTo>
                  <a:lnTo>
                    <a:pt x="2070" y="13449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3068624" y="263497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3068624" y="2633941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739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1739" y="2057"/>
                  </a:lnTo>
                  <a:lnTo>
                    <a:pt x="17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3066884" y="26332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444" y="1282"/>
                  </a:lnTo>
                  <a:lnTo>
                    <a:pt x="1739" y="17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3065907" y="26329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955" y="0"/>
                  </a:moveTo>
                  <a:lnTo>
                    <a:pt x="0" y="673"/>
                  </a:lnTo>
                  <a:lnTo>
                    <a:pt x="622" y="2425"/>
                  </a:lnTo>
                  <a:lnTo>
                    <a:pt x="2387" y="3022"/>
                  </a:lnTo>
                  <a:lnTo>
                    <a:pt x="3048" y="1066"/>
                  </a:lnTo>
                  <a:lnTo>
                    <a:pt x="2235" y="800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3066465" y="26098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3065729" y="260911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308" y="0"/>
                  </a:moveTo>
                  <a:lnTo>
                    <a:pt x="0" y="1308"/>
                  </a:lnTo>
                  <a:lnTo>
                    <a:pt x="1460" y="2768"/>
                  </a:lnTo>
                  <a:lnTo>
                    <a:pt x="2768" y="1460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3066465" y="261114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3065437" y="2611145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19">
                  <a:moveTo>
                    <a:pt x="2057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2057" y="7366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3066465" y="26185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3065729" y="261778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460" y="0"/>
                  </a:moveTo>
                  <a:lnTo>
                    <a:pt x="0" y="1460"/>
                  </a:lnTo>
                  <a:lnTo>
                    <a:pt x="1308" y="2755"/>
                  </a:lnTo>
                  <a:lnTo>
                    <a:pt x="2768" y="129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3067761" y="2619819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727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3067761" y="2618790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727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1727" y="2057"/>
                  </a:lnTo>
                  <a:lnTo>
                    <a:pt x="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3067761" y="26098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727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3067761" y="2608808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727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1727" y="2070"/>
                  </a:lnTo>
                  <a:lnTo>
                    <a:pt x="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3066884" y="2631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3066884" y="2630055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69" h="2539">
                  <a:moveTo>
                    <a:pt x="876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876" y="2070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3067761" y="263108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3067761" y="2630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8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58" y="2070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3066465" y="25886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3065729" y="25878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308" y="0"/>
                  </a:moveTo>
                  <a:lnTo>
                    <a:pt x="0" y="1308"/>
                  </a:lnTo>
                  <a:lnTo>
                    <a:pt x="1460" y="2768"/>
                  </a:lnTo>
                  <a:lnTo>
                    <a:pt x="2768" y="1460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3066465" y="258991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81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3065437" y="2589911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5">
                  <a:moveTo>
                    <a:pt x="2057" y="0"/>
                  </a:moveTo>
                  <a:lnTo>
                    <a:pt x="0" y="0"/>
                  </a:lnTo>
                  <a:lnTo>
                    <a:pt x="0" y="7810"/>
                  </a:lnTo>
                  <a:lnTo>
                    <a:pt x="2057" y="7810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3066465" y="2597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3065729" y="259698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460" y="0"/>
                  </a:moveTo>
                  <a:lnTo>
                    <a:pt x="0" y="1460"/>
                  </a:lnTo>
                  <a:lnTo>
                    <a:pt x="1308" y="2768"/>
                  </a:lnTo>
                  <a:lnTo>
                    <a:pt x="2768" y="130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3067761" y="25990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3067761" y="2597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8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2158" y="2057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3067761" y="258861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3067761" y="25875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8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2158" y="2057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3093326" y="258343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3092297" y="258343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057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2057" y="3441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3091154" y="258343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3091154" y="2582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3093326" y="264321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4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3092297" y="2643212"/>
              <a:ext cx="2540" cy="8890"/>
            </a:xfrm>
            <a:custGeom>
              <a:avLst/>
              <a:gdLst/>
              <a:ahLst/>
              <a:cxnLst/>
              <a:rect l="l" t="t" r="r" b="b"/>
              <a:pathLst>
                <a:path w="2539" h="8889">
                  <a:moveTo>
                    <a:pt x="2057" y="0"/>
                  </a:moveTo>
                  <a:lnTo>
                    <a:pt x="0" y="0"/>
                  </a:lnTo>
                  <a:lnTo>
                    <a:pt x="0" y="8648"/>
                  </a:lnTo>
                  <a:lnTo>
                    <a:pt x="2057" y="8648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3094621" y="258343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3093580" y="258343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070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2070" y="344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3093326" y="258343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3093326" y="2582392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295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1295" y="2070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3094621" y="26432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95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3093580" y="2643212"/>
              <a:ext cx="2540" cy="10160"/>
            </a:xfrm>
            <a:custGeom>
              <a:avLst/>
              <a:gdLst/>
              <a:ahLst/>
              <a:cxnLst/>
              <a:rect l="l" t="t" r="r" b="b"/>
              <a:pathLst>
                <a:path w="2539" h="10160">
                  <a:moveTo>
                    <a:pt x="2070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2070" y="9956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3067761" y="258343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3067761" y="2582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8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58" y="2070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3067761" y="2583434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181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3066732" y="2583434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39" h="5714">
                  <a:moveTo>
                    <a:pt x="2070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2070" y="518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3067761" y="261981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3066732" y="2619819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30">
                  <a:moveTo>
                    <a:pt x="2070" y="0"/>
                  </a:moveTo>
                  <a:lnTo>
                    <a:pt x="0" y="0"/>
                  </a:lnTo>
                  <a:lnTo>
                    <a:pt x="0" y="11264"/>
                  </a:lnTo>
                  <a:lnTo>
                    <a:pt x="2070" y="11264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3066465" y="258343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3066465" y="2582392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295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1295" y="2070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3066465" y="258343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47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3065437" y="2583434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2057" y="0"/>
                  </a:moveTo>
                  <a:lnTo>
                    <a:pt x="0" y="0"/>
                  </a:lnTo>
                  <a:lnTo>
                    <a:pt x="0" y="6476"/>
                  </a:lnTo>
                  <a:lnTo>
                    <a:pt x="2057" y="6476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3066465" y="261851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115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3065437" y="2618511"/>
              <a:ext cx="2540" cy="12700"/>
            </a:xfrm>
            <a:custGeom>
              <a:avLst/>
              <a:gdLst/>
              <a:ahLst/>
              <a:cxnLst/>
              <a:rect l="l" t="t" r="r" b="b"/>
              <a:pathLst>
                <a:path w="2539" h="12700">
                  <a:moveTo>
                    <a:pt x="2057" y="0"/>
                  </a:moveTo>
                  <a:lnTo>
                    <a:pt x="0" y="0"/>
                  </a:lnTo>
                  <a:lnTo>
                    <a:pt x="0" y="12115"/>
                  </a:lnTo>
                  <a:lnTo>
                    <a:pt x="2057" y="12115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3069920" y="258343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3069920" y="2582392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308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1308" y="2070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3071228" y="2583434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18630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3071228" y="2582392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39">
                  <a:moveTo>
                    <a:pt x="18630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18630" y="2070"/>
                  </a:lnTo>
                  <a:lnTo>
                    <a:pt x="18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3089859" y="258343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3089859" y="2582392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1295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1295" y="2070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3067761" y="259901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3066732" y="2599016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30">
                  <a:moveTo>
                    <a:pt x="2070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2070" y="10833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3066465" y="259772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3065437" y="2597721"/>
              <a:ext cx="2540" cy="13970"/>
            </a:xfrm>
            <a:custGeom>
              <a:avLst/>
              <a:gdLst/>
              <a:ahLst/>
              <a:cxnLst/>
              <a:rect l="l" t="t" r="r" b="b"/>
              <a:pathLst>
                <a:path w="2539" h="13969">
                  <a:moveTo>
                    <a:pt x="2057" y="0"/>
                  </a:moveTo>
                  <a:lnTo>
                    <a:pt x="0" y="0"/>
                  </a:lnTo>
                  <a:lnTo>
                    <a:pt x="0" y="13423"/>
                  </a:lnTo>
                  <a:lnTo>
                    <a:pt x="2057" y="13423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3069920" y="258343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3068891" y="258343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070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2070" y="344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3091154" y="264321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128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3090125" y="2643212"/>
              <a:ext cx="2540" cy="12700"/>
            </a:xfrm>
            <a:custGeom>
              <a:avLst/>
              <a:gdLst/>
              <a:ahLst/>
              <a:cxnLst/>
              <a:rect l="l" t="t" r="r" b="b"/>
              <a:pathLst>
                <a:path w="2539" h="12700">
                  <a:moveTo>
                    <a:pt x="2057" y="0"/>
                  </a:moveTo>
                  <a:lnTo>
                    <a:pt x="0" y="0"/>
                  </a:lnTo>
                  <a:lnTo>
                    <a:pt x="0" y="12128"/>
                  </a:lnTo>
                  <a:lnTo>
                    <a:pt x="2057" y="12128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3091154" y="258343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3090125" y="258343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057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2057" y="3441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3089859" y="258343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3088817" y="258343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070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2070" y="344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3089859" y="2643212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5">
                  <a:moveTo>
                    <a:pt x="0" y="0"/>
                  </a:moveTo>
                  <a:lnTo>
                    <a:pt x="0" y="25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3088817" y="2643212"/>
              <a:ext cx="2540" cy="26034"/>
            </a:xfrm>
            <a:custGeom>
              <a:avLst/>
              <a:gdLst/>
              <a:ahLst/>
              <a:cxnLst/>
              <a:rect l="l" t="t" r="r" b="b"/>
              <a:pathLst>
                <a:path w="2539" h="26035">
                  <a:moveTo>
                    <a:pt x="2070" y="0"/>
                  </a:moveTo>
                  <a:lnTo>
                    <a:pt x="0" y="0"/>
                  </a:lnTo>
                  <a:lnTo>
                    <a:pt x="0" y="25641"/>
                  </a:lnTo>
                  <a:lnTo>
                    <a:pt x="2070" y="2564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3071228" y="2647111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09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3070199" y="2647111"/>
              <a:ext cx="2540" cy="21590"/>
            </a:xfrm>
            <a:custGeom>
              <a:avLst/>
              <a:gdLst/>
              <a:ahLst/>
              <a:cxnLst/>
              <a:rect l="l" t="t" r="r" b="b"/>
              <a:pathLst>
                <a:path w="2539" h="21589">
                  <a:moveTo>
                    <a:pt x="2057" y="0"/>
                  </a:moveTo>
                  <a:lnTo>
                    <a:pt x="0" y="0"/>
                  </a:lnTo>
                  <a:lnTo>
                    <a:pt x="0" y="20993"/>
                  </a:lnTo>
                  <a:lnTo>
                    <a:pt x="2057" y="20993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3071228" y="258343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3070199" y="258343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057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2057" y="3441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3059087" y="2631084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5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3058058" y="2631084"/>
              <a:ext cx="2540" cy="22225"/>
            </a:xfrm>
            <a:custGeom>
              <a:avLst/>
              <a:gdLst/>
              <a:ahLst/>
              <a:cxnLst/>
              <a:rect l="l" t="t" r="r" b="b"/>
              <a:pathLst>
                <a:path w="2539" h="22225">
                  <a:moveTo>
                    <a:pt x="2057" y="0"/>
                  </a:moveTo>
                  <a:lnTo>
                    <a:pt x="0" y="0"/>
                  </a:lnTo>
                  <a:lnTo>
                    <a:pt x="0" y="21653"/>
                  </a:lnTo>
                  <a:lnTo>
                    <a:pt x="2057" y="21653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3053461" y="2641904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26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3053461" y="2640876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626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5626" y="2057"/>
                  </a:lnTo>
                  <a:lnTo>
                    <a:pt x="56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3053461" y="2641904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61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3052432" y="2641904"/>
              <a:ext cx="2540" cy="8890"/>
            </a:xfrm>
            <a:custGeom>
              <a:avLst/>
              <a:gdLst/>
              <a:ahLst/>
              <a:cxnLst/>
              <a:rect l="l" t="t" r="r" b="b"/>
              <a:pathLst>
                <a:path w="2539" h="8889">
                  <a:moveTo>
                    <a:pt x="2070" y="0"/>
                  </a:moveTo>
                  <a:lnTo>
                    <a:pt x="0" y="0"/>
                  </a:lnTo>
                  <a:lnTo>
                    <a:pt x="0" y="8661"/>
                  </a:lnTo>
                  <a:lnTo>
                    <a:pt x="2070" y="866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3053461" y="2632798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26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3053461" y="2631770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626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5626" y="2057"/>
                  </a:lnTo>
                  <a:lnTo>
                    <a:pt x="56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3053461" y="263279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3052432" y="2632798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2070" y="0"/>
                  </a:moveTo>
                  <a:lnTo>
                    <a:pt x="0" y="0"/>
                  </a:lnTo>
                  <a:lnTo>
                    <a:pt x="0" y="9105"/>
                  </a:lnTo>
                  <a:lnTo>
                    <a:pt x="2070" y="9105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3079026" y="263800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3077997" y="2638005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19">
                  <a:moveTo>
                    <a:pt x="2057" y="0"/>
                  </a:moveTo>
                  <a:lnTo>
                    <a:pt x="0" y="0"/>
                  </a:lnTo>
                  <a:lnTo>
                    <a:pt x="0" y="7366"/>
                  </a:lnTo>
                  <a:lnTo>
                    <a:pt x="2057" y="7366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3076854" y="263627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3075825" y="2636278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30">
                  <a:moveTo>
                    <a:pt x="2070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2070" y="10833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3059087" y="2631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3059087" y="2630055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69" h="2539">
                  <a:moveTo>
                    <a:pt x="863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863" y="207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3076854" y="2645371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2171" y="0"/>
                  </a:moveTo>
                  <a:lnTo>
                    <a:pt x="0" y="1739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3076219" y="264457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158" y="0"/>
                  </a:moveTo>
                  <a:lnTo>
                    <a:pt x="0" y="1739"/>
                  </a:lnTo>
                  <a:lnTo>
                    <a:pt x="1282" y="3352"/>
                  </a:lnTo>
                  <a:lnTo>
                    <a:pt x="3454" y="161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3076854" y="2636278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0" y="0"/>
                  </a:moveTo>
                  <a:lnTo>
                    <a:pt x="2171" y="1727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3076219" y="263546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1282" y="0"/>
                  </a:moveTo>
                  <a:lnTo>
                    <a:pt x="0" y="1612"/>
                  </a:lnTo>
                  <a:lnTo>
                    <a:pt x="2158" y="3352"/>
                  </a:lnTo>
                  <a:lnTo>
                    <a:pt x="3454" y="1739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3062986" y="26362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3062986" y="2635250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69" h="2539">
                  <a:moveTo>
                    <a:pt x="876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876" y="2057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3070364" y="263627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3070364" y="2635250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6489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6489" y="2057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3062986" y="26471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3062986" y="2646083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69" h="2539">
                  <a:moveTo>
                    <a:pt x="876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876" y="2070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3070364" y="264711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3070364" y="2646083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6489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6489" y="2070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3066580" y="2650325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80">
                  <a:moveTo>
                    <a:pt x="0" y="0"/>
                  </a:moveTo>
                  <a:lnTo>
                    <a:pt x="0" y="1777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3064294" y="265032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80" h="17780">
                  <a:moveTo>
                    <a:pt x="4572" y="0"/>
                  </a:moveTo>
                  <a:lnTo>
                    <a:pt x="0" y="0"/>
                  </a:lnTo>
                  <a:lnTo>
                    <a:pt x="0" y="17779"/>
                  </a:lnTo>
                  <a:lnTo>
                    <a:pt x="4572" y="17779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3093986" y="2645143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71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3091700" y="2645143"/>
              <a:ext cx="5080" cy="24130"/>
            </a:xfrm>
            <a:custGeom>
              <a:avLst/>
              <a:gdLst/>
              <a:ahLst/>
              <a:cxnLst/>
              <a:rect l="l" t="t" r="r" b="b"/>
              <a:pathLst>
                <a:path w="5080" h="24130">
                  <a:moveTo>
                    <a:pt x="4571" y="0"/>
                  </a:moveTo>
                  <a:lnTo>
                    <a:pt x="0" y="0"/>
                  </a:lnTo>
                  <a:lnTo>
                    <a:pt x="0" y="23710"/>
                  </a:lnTo>
                  <a:lnTo>
                    <a:pt x="4571" y="2371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3081070" y="27144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3078784" y="271445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1" y="431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3078035" y="271142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3076422" y="270979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225" y="0"/>
                  </a:moveTo>
                  <a:lnTo>
                    <a:pt x="0" y="3238"/>
                  </a:lnTo>
                  <a:lnTo>
                    <a:pt x="3035" y="6273"/>
                  </a:lnTo>
                  <a:lnTo>
                    <a:pt x="6273" y="3048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3078035" y="271489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3076549" y="271315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35" y="0"/>
                  </a:moveTo>
                  <a:lnTo>
                    <a:pt x="0" y="2616"/>
                  </a:lnTo>
                  <a:lnTo>
                    <a:pt x="2971" y="6083"/>
                  </a:lnTo>
                  <a:lnTo>
                    <a:pt x="6007" y="3479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3081070" y="271489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3081070" y="2712605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3081502" y="271489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3080016" y="271316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84" y="0"/>
                  </a:moveTo>
                  <a:lnTo>
                    <a:pt x="0" y="3467"/>
                  </a:lnTo>
                  <a:lnTo>
                    <a:pt x="3022" y="6070"/>
                  </a:lnTo>
                  <a:lnTo>
                    <a:pt x="6007" y="2603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3081502" y="27144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3079216" y="271445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4572" y="431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3081502" y="271142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3079889" y="270981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022" y="0"/>
                  </a:moveTo>
                  <a:lnTo>
                    <a:pt x="0" y="3035"/>
                  </a:lnTo>
                  <a:lnTo>
                    <a:pt x="3238" y="6261"/>
                  </a:lnTo>
                  <a:lnTo>
                    <a:pt x="6261" y="3225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3081070" y="27144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3081070" y="2712173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43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1" y="457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3084537" y="271619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3084537" y="2713913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3088868" y="27161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3088868" y="2713913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3072841" y="27161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3072841" y="2713913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3073704" y="271619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3073704" y="2713913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3084537" y="27131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3082251" y="271315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1" y="304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3089732" y="27131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3087446" y="271315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2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2" y="304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3088868" y="27131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3088868" y="271086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3084537" y="27131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3084537" y="271086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3073704" y="27131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330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3073704" y="2710865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4" h="5080">
                  <a:moveTo>
                    <a:pt x="4330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4330" y="4572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3072841" y="27131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863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3072841" y="2710865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863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863" y="457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3078035" y="27131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3075749" y="271315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1" y="304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3072841" y="271315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3070555" y="271315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571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571" y="3048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3084537" y="271142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3082251" y="271142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3084537" y="271619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3082251" y="2716199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4571" y="129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3072841" y="270578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4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91" y="7366"/>
                  </a:lnTo>
                  <a:lnTo>
                    <a:pt x="14300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3070860" y="2703334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30">
                  <a:moveTo>
                    <a:pt x="10655" y="0"/>
                  </a:moveTo>
                  <a:lnTo>
                    <a:pt x="3428" y="2781"/>
                  </a:lnTo>
                  <a:lnTo>
                    <a:pt x="0" y="8674"/>
                  </a:lnTo>
                  <a:lnTo>
                    <a:pt x="3949" y="10972"/>
                  </a:lnTo>
                  <a:lnTo>
                    <a:pt x="6578" y="6464"/>
                  </a:lnTo>
                  <a:lnTo>
                    <a:pt x="10642" y="4902"/>
                  </a:lnTo>
                  <a:lnTo>
                    <a:pt x="14630" y="6438"/>
                  </a:lnTo>
                  <a:lnTo>
                    <a:pt x="16827" y="10845"/>
                  </a:lnTo>
                  <a:lnTo>
                    <a:pt x="20916" y="8801"/>
                  </a:lnTo>
                  <a:lnTo>
                    <a:pt x="17932" y="2806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3072841" y="2716199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4" h="6985">
                  <a:moveTo>
                    <a:pt x="16891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34"/>
                  </a:lnTo>
                  <a:lnTo>
                    <a:pt x="14300" y="5194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3070860" y="2715044"/>
              <a:ext cx="20955" cy="10795"/>
            </a:xfrm>
            <a:custGeom>
              <a:avLst/>
              <a:gdLst/>
              <a:ahLst/>
              <a:cxnLst/>
              <a:rect l="l" t="t" r="r" b="b"/>
              <a:pathLst>
                <a:path w="20955" h="10794">
                  <a:moveTo>
                    <a:pt x="3949" y="0"/>
                  </a:moveTo>
                  <a:lnTo>
                    <a:pt x="0" y="2298"/>
                  </a:lnTo>
                  <a:lnTo>
                    <a:pt x="3479" y="8267"/>
                  </a:lnTo>
                  <a:lnTo>
                    <a:pt x="10655" y="10477"/>
                  </a:lnTo>
                  <a:lnTo>
                    <a:pt x="17881" y="8242"/>
                  </a:lnTo>
                  <a:lnTo>
                    <a:pt x="20916" y="2171"/>
                  </a:lnTo>
                  <a:lnTo>
                    <a:pt x="16827" y="126"/>
                  </a:lnTo>
                  <a:lnTo>
                    <a:pt x="14668" y="4457"/>
                  </a:lnTo>
                  <a:lnTo>
                    <a:pt x="10642" y="5689"/>
                  </a:lnTo>
                  <a:lnTo>
                    <a:pt x="6527" y="4419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3078035" y="271142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3075749" y="271142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571" y="1727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3078035" y="271142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3078035" y="2709138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6502" y="457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3073704" y="270709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97" y="0"/>
                  </a:moveTo>
                  <a:lnTo>
                    <a:pt x="2590" y="1739"/>
                  </a:lnTo>
                  <a:lnTo>
                    <a:pt x="0" y="6057"/>
                  </a:lnTo>
                  <a:lnTo>
                    <a:pt x="15163" y="6057"/>
                  </a:lnTo>
                  <a:lnTo>
                    <a:pt x="12560" y="1739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3071749" y="2704668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791" y="0"/>
                  </a:moveTo>
                  <a:lnTo>
                    <a:pt x="3022" y="2260"/>
                  </a:lnTo>
                  <a:lnTo>
                    <a:pt x="0" y="7315"/>
                  </a:lnTo>
                  <a:lnTo>
                    <a:pt x="3924" y="9664"/>
                  </a:lnTo>
                  <a:lnTo>
                    <a:pt x="6083" y="6057"/>
                  </a:lnTo>
                  <a:lnTo>
                    <a:pt x="9728" y="4838"/>
                  </a:lnTo>
                  <a:lnTo>
                    <a:pt x="12979" y="6032"/>
                  </a:lnTo>
                  <a:lnTo>
                    <a:pt x="15151" y="9664"/>
                  </a:lnTo>
                  <a:lnTo>
                    <a:pt x="19075" y="7315"/>
                  </a:lnTo>
                  <a:lnTo>
                    <a:pt x="16065" y="2285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3073704" y="2716199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63" y="0"/>
                  </a:moveTo>
                  <a:lnTo>
                    <a:pt x="0" y="0"/>
                  </a:lnTo>
                  <a:lnTo>
                    <a:pt x="2590" y="4318"/>
                  </a:lnTo>
                  <a:lnTo>
                    <a:pt x="7797" y="6057"/>
                  </a:lnTo>
                  <a:lnTo>
                    <a:pt x="12560" y="4318"/>
                  </a:lnTo>
                  <a:lnTo>
                    <a:pt x="151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3071749" y="2715018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5151" y="0"/>
                  </a:moveTo>
                  <a:lnTo>
                    <a:pt x="12979" y="3632"/>
                  </a:lnTo>
                  <a:lnTo>
                    <a:pt x="9728" y="4825"/>
                  </a:lnTo>
                  <a:lnTo>
                    <a:pt x="6083" y="3606"/>
                  </a:lnTo>
                  <a:lnTo>
                    <a:pt x="3924" y="0"/>
                  </a:lnTo>
                  <a:lnTo>
                    <a:pt x="0" y="2349"/>
                  </a:lnTo>
                  <a:lnTo>
                    <a:pt x="3022" y="7404"/>
                  </a:lnTo>
                  <a:lnTo>
                    <a:pt x="9791" y="9664"/>
                  </a:lnTo>
                  <a:lnTo>
                    <a:pt x="16065" y="7378"/>
                  </a:lnTo>
                  <a:lnTo>
                    <a:pt x="19075" y="23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3078035" y="271749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3078035" y="2715209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02" y="0"/>
                  </a:moveTo>
                  <a:lnTo>
                    <a:pt x="0" y="0"/>
                  </a:lnTo>
                  <a:lnTo>
                    <a:pt x="0" y="4571"/>
                  </a:lnTo>
                  <a:lnTo>
                    <a:pt x="6502" y="4571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3078035" y="271619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295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3075749" y="2716199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5">
                  <a:moveTo>
                    <a:pt x="4571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4571" y="1295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3067215" y="2709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3065386" y="270788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1295" y="0"/>
                  </a:moveTo>
                  <a:lnTo>
                    <a:pt x="0" y="1727"/>
                  </a:lnTo>
                  <a:lnTo>
                    <a:pt x="3644" y="4470"/>
                  </a:lnTo>
                  <a:lnTo>
                    <a:pt x="4952" y="274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3067215" y="271099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3064929" y="2710992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4572" y="0"/>
                  </a:moveTo>
                  <a:lnTo>
                    <a:pt x="0" y="0"/>
                  </a:lnTo>
                  <a:lnTo>
                    <a:pt x="0" y="7378"/>
                  </a:lnTo>
                  <a:lnTo>
                    <a:pt x="4572" y="737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3067215" y="27183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0"/>
                  </a:moveTo>
                  <a:lnTo>
                    <a:pt x="1295" y="1282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3065602" y="271674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213" y="0"/>
                  </a:moveTo>
                  <a:lnTo>
                    <a:pt x="0" y="3238"/>
                  </a:lnTo>
                  <a:lnTo>
                    <a:pt x="1295" y="4533"/>
                  </a:lnTo>
                  <a:lnTo>
                    <a:pt x="4521" y="128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3068510" y="27196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8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3068510" y="2717368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5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58" y="4572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3091903" y="27196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3091903" y="2717368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71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171" y="457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34" name="object 2534"/>
          <p:cNvSpPr/>
          <p:nvPr/>
        </p:nvSpPr>
        <p:spPr>
          <a:xfrm>
            <a:off x="10545560" y="3076790"/>
            <a:ext cx="435609" cy="77470"/>
          </a:xfrm>
          <a:custGeom>
            <a:avLst/>
            <a:gdLst/>
            <a:ahLst/>
            <a:cxnLst/>
            <a:rect l="l" t="t" r="r" b="b"/>
            <a:pathLst>
              <a:path w="435610" h="77469">
                <a:moveTo>
                  <a:pt x="434225" y="0"/>
                </a:moveTo>
                <a:lnTo>
                  <a:pt x="0" y="71119"/>
                </a:lnTo>
                <a:lnTo>
                  <a:pt x="1028" y="77393"/>
                </a:lnTo>
                <a:lnTo>
                  <a:pt x="435254" y="6261"/>
                </a:lnTo>
                <a:lnTo>
                  <a:pt x="43422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8638070" y="2773705"/>
            <a:ext cx="307340" cy="88900"/>
          </a:xfrm>
          <a:custGeom>
            <a:avLst/>
            <a:gdLst/>
            <a:ahLst/>
            <a:cxnLst/>
            <a:rect l="l" t="t" r="r" b="b"/>
            <a:pathLst>
              <a:path w="307339" h="88900">
                <a:moveTo>
                  <a:pt x="305600" y="0"/>
                </a:moveTo>
                <a:lnTo>
                  <a:pt x="0" y="82473"/>
                </a:lnTo>
                <a:lnTo>
                  <a:pt x="1650" y="88607"/>
                </a:lnTo>
                <a:lnTo>
                  <a:pt x="307251" y="6134"/>
                </a:lnTo>
                <a:lnTo>
                  <a:pt x="30560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8623351" y="3026449"/>
            <a:ext cx="323215" cy="19685"/>
          </a:xfrm>
          <a:custGeom>
            <a:avLst/>
            <a:gdLst/>
            <a:ahLst/>
            <a:cxnLst/>
            <a:rect l="l" t="t" r="r" b="b"/>
            <a:pathLst>
              <a:path w="323214" h="19685">
                <a:moveTo>
                  <a:pt x="322389" y="0"/>
                </a:moveTo>
                <a:lnTo>
                  <a:pt x="0" y="12763"/>
                </a:lnTo>
                <a:lnTo>
                  <a:pt x="241" y="19113"/>
                </a:lnTo>
                <a:lnTo>
                  <a:pt x="322643" y="6350"/>
                </a:lnTo>
                <a:lnTo>
                  <a:pt x="32238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537" name="object 253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522941" y="2366340"/>
            <a:ext cx="52235" cy="84010"/>
          </a:xfrm>
          <a:prstGeom prst="rect">
            <a:avLst/>
          </a:prstGeom>
        </p:spPr>
      </p:pic>
      <p:pic>
        <p:nvPicPr>
          <p:cNvPr id="2538" name="object 253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359492" y="2366340"/>
            <a:ext cx="52235" cy="84010"/>
          </a:xfrm>
          <a:prstGeom prst="rect">
            <a:avLst/>
          </a:prstGeom>
        </p:spPr>
      </p:pic>
      <p:pic>
        <p:nvPicPr>
          <p:cNvPr id="2539" name="object 253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524198" y="2289531"/>
            <a:ext cx="111671" cy="91097"/>
          </a:xfrm>
          <a:prstGeom prst="rect">
            <a:avLst/>
          </a:prstGeom>
        </p:spPr>
      </p:pic>
      <p:pic>
        <p:nvPicPr>
          <p:cNvPr id="2540" name="object 25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0298799" y="2289531"/>
            <a:ext cx="111671" cy="91097"/>
          </a:xfrm>
          <a:prstGeom prst="rect">
            <a:avLst/>
          </a:prstGeom>
        </p:spPr>
      </p:pic>
      <p:grpSp>
        <p:nvGrpSpPr>
          <p:cNvPr id="2541" name="object 2541"/>
          <p:cNvGrpSpPr/>
          <p:nvPr/>
        </p:nvGrpSpPr>
        <p:grpSpPr>
          <a:xfrm>
            <a:off x="8831390" y="5763260"/>
            <a:ext cx="979805" cy="2607945"/>
            <a:chOff x="3776789" y="5763259"/>
            <a:chExt cx="979805" cy="2607945"/>
          </a:xfrm>
        </p:grpSpPr>
        <p:sp>
          <p:nvSpPr>
            <p:cNvPr id="2542" name="object 2542"/>
            <p:cNvSpPr/>
            <p:nvPr/>
          </p:nvSpPr>
          <p:spPr>
            <a:xfrm>
              <a:off x="3830180" y="5786907"/>
              <a:ext cx="877569" cy="2421255"/>
            </a:xfrm>
            <a:custGeom>
              <a:avLst/>
              <a:gdLst/>
              <a:ahLst/>
              <a:cxnLst/>
              <a:rect l="l" t="t" r="r" b="b"/>
              <a:pathLst>
                <a:path w="877570" h="2421254">
                  <a:moveTo>
                    <a:pt x="877252" y="0"/>
                  </a:moveTo>
                  <a:lnTo>
                    <a:pt x="0" y="0"/>
                  </a:lnTo>
                  <a:lnTo>
                    <a:pt x="0" y="2421216"/>
                  </a:lnTo>
                  <a:lnTo>
                    <a:pt x="877252" y="2421216"/>
                  </a:lnTo>
                  <a:lnTo>
                    <a:pt x="877252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3816781" y="8192490"/>
              <a:ext cx="911225" cy="61594"/>
            </a:xfrm>
            <a:custGeom>
              <a:avLst/>
              <a:gdLst/>
              <a:ahLst/>
              <a:cxnLst/>
              <a:rect l="l" t="t" r="r" b="b"/>
              <a:pathLst>
                <a:path w="911225" h="61595">
                  <a:moveTo>
                    <a:pt x="881545" y="0"/>
                  </a:moveTo>
                  <a:lnTo>
                    <a:pt x="0" y="0"/>
                  </a:lnTo>
                  <a:lnTo>
                    <a:pt x="0" y="61429"/>
                  </a:lnTo>
                  <a:lnTo>
                    <a:pt x="910602" y="61429"/>
                  </a:lnTo>
                  <a:lnTo>
                    <a:pt x="881545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3805682" y="5810249"/>
              <a:ext cx="925194" cy="2452370"/>
            </a:xfrm>
            <a:custGeom>
              <a:avLst/>
              <a:gdLst/>
              <a:ahLst/>
              <a:cxnLst/>
              <a:rect l="l" t="t" r="r" b="b"/>
              <a:pathLst>
                <a:path w="925195" h="2452370">
                  <a:moveTo>
                    <a:pt x="925106" y="2445829"/>
                  </a:moveTo>
                  <a:lnTo>
                    <a:pt x="924077" y="2443670"/>
                  </a:lnTo>
                  <a:lnTo>
                    <a:pt x="923290" y="2442006"/>
                  </a:lnTo>
                  <a:lnTo>
                    <a:pt x="923290" y="0"/>
                  </a:lnTo>
                  <a:lnTo>
                    <a:pt x="920115" y="0"/>
                  </a:lnTo>
                  <a:lnTo>
                    <a:pt x="920115" y="2435301"/>
                  </a:lnTo>
                  <a:lnTo>
                    <a:pt x="918286" y="2431440"/>
                  </a:lnTo>
                  <a:lnTo>
                    <a:pt x="918286" y="2441511"/>
                  </a:lnTo>
                  <a:lnTo>
                    <a:pt x="13258" y="2441511"/>
                  </a:lnTo>
                  <a:lnTo>
                    <a:pt x="13258" y="2384399"/>
                  </a:lnTo>
                  <a:lnTo>
                    <a:pt x="891273" y="2384399"/>
                  </a:lnTo>
                  <a:lnTo>
                    <a:pt x="918286" y="2441511"/>
                  </a:lnTo>
                  <a:lnTo>
                    <a:pt x="918286" y="2431440"/>
                  </a:lnTo>
                  <a:lnTo>
                    <a:pt x="896035" y="2384399"/>
                  </a:lnTo>
                  <a:lnTo>
                    <a:pt x="894003" y="2380081"/>
                  </a:lnTo>
                  <a:lnTo>
                    <a:pt x="8940" y="2380081"/>
                  </a:lnTo>
                  <a:lnTo>
                    <a:pt x="8940" y="2445829"/>
                  </a:lnTo>
                  <a:lnTo>
                    <a:pt x="11099" y="2445829"/>
                  </a:lnTo>
                  <a:lnTo>
                    <a:pt x="920115" y="2445829"/>
                  </a:lnTo>
                  <a:lnTo>
                    <a:pt x="920115" y="2449830"/>
                  </a:lnTo>
                  <a:lnTo>
                    <a:pt x="3175" y="244983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2449830"/>
                  </a:lnTo>
                  <a:lnTo>
                    <a:pt x="0" y="2452370"/>
                  </a:lnTo>
                  <a:lnTo>
                    <a:pt x="923290" y="2452370"/>
                  </a:lnTo>
                  <a:lnTo>
                    <a:pt x="923290" y="2449830"/>
                  </a:lnTo>
                  <a:lnTo>
                    <a:pt x="923290" y="2445829"/>
                  </a:lnTo>
                  <a:lnTo>
                    <a:pt x="925106" y="24458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3811765" y="5810249"/>
              <a:ext cx="911860" cy="2448560"/>
            </a:xfrm>
            <a:custGeom>
              <a:avLst/>
              <a:gdLst/>
              <a:ahLst/>
              <a:cxnLst/>
              <a:rect l="l" t="t" r="r" b="b"/>
              <a:pathLst>
                <a:path w="911860" h="2448559">
                  <a:moveTo>
                    <a:pt x="911491" y="0"/>
                  </a:moveTo>
                  <a:lnTo>
                    <a:pt x="908316" y="0"/>
                  </a:lnTo>
                  <a:lnTo>
                    <a:pt x="908316" y="2442210"/>
                  </a:lnTo>
                  <a:lnTo>
                    <a:pt x="5016" y="2442210"/>
                  </a:lnTo>
                  <a:lnTo>
                    <a:pt x="5016" y="2444750"/>
                  </a:lnTo>
                  <a:lnTo>
                    <a:pt x="4318" y="2444750"/>
                  </a:lnTo>
                  <a:lnTo>
                    <a:pt x="4318" y="2540"/>
                  </a:lnTo>
                  <a:lnTo>
                    <a:pt x="0" y="2540"/>
                  </a:lnTo>
                  <a:lnTo>
                    <a:pt x="0" y="2444750"/>
                  </a:lnTo>
                  <a:lnTo>
                    <a:pt x="0" y="2448560"/>
                  </a:lnTo>
                  <a:lnTo>
                    <a:pt x="907046" y="2448560"/>
                  </a:lnTo>
                  <a:lnTo>
                    <a:pt x="907046" y="2444750"/>
                  </a:lnTo>
                  <a:lnTo>
                    <a:pt x="911491" y="2444750"/>
                  </a:lnTo>
                  <a:lnTo>
                    <a:pt x="911491" y="2442210"/>
                  </a:lnTo>
                  <a:lnTo>
                    <a:pt x="911491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3821557" y="8211540"/>
              <a:ext cx="894715" cy="36195"/>
            </a:xfrm>
            <a:custGeom>
              <a:avLst/>
              <a:gdLst/>
              <a:ahLst/>
              <a:cxnLst/>
              <a:rect l="l" t="t" r="r" b="b"/>
              <a:pathLst>
                <a:path w="894714" h="36195">
                  <a:moveTo>
                    <a:pt x="894397" y="0"/>
                  </a:moveTo>
                  <a:lnTo>
                    <a:pt x="0" y="0"/>
                  </a:lnTo>
                  <a:lnTo>
                    <a:pt x="0" y="35712"/>
                  </a:lnTo>
                  <a:lnTo>
                    <a:pt x="894397" y="35712"/>
                  </a:lnTo>
                  <a:lnTo>
                    <a:pt x="894397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3819398" y="8209279"/>
              <a:ext cx="899160" cy="40640"/>
            </a:xfrm>
            <a:custGeom>
              <a:avLst/>
              <a:gdLst/>
              <a:ahLst/>
              <a:cxnLst/>
              <a:rect l="l" t="t" r="r" b="b"/>
              <a:pathLst>
                <a:path w="899160" h="40640">
                  <a:moveTo>
                    <a:pt x="898715" y="0"/>
                  </a:moveTo>
                  <a:lnTo>
                    <a:pt x="894397" y="0"/>
                  </a:lnTo>
                  <a:lnTo>
                    <a:pt x="894397" y="3810"/>
                  </a:lnTo>
                  <a:lnTo>
                    <a:pt x="894397" y="35560"/>
                  </a:lnTo>
                  <a:lnTo>
                    <a:pt x="4318" y="35560"/>
                  </a:lnTo>
                  <a:lnTo>
                    <a:pt x="4318" y="3810"/>
                  </a:lnTo>
                  <a:lnTo>
                    <a:pt x="894397" y="3810"/>
                  </a:lnTo>
                  <a:lnTo>
                    <a:pt x="894397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5560"/>
                  </a:lnTo>
                  <a:lnTo>
                    <a:pt x="0" y="38100"/>
                  </a:lnTo>
                  <a:lnTo>
                    <a:pt x="0" y="40640"/>
                  </a:lnTo>
                  <a:lnTo>
                    <a:pt x="898715" y="40640"/>
                  </a:lnTo>
                  <a:lnTo>
                    <a:pt x="898715" y="38100"/>
                  </a:lnTo>
                  <a:lnTo>
                    <a:pt x="896556" y="38100"/>
                  </a:lnTo>
                  <a:lnTo>
                    <a:pt x="896556" y="37973"/>
                  </a:lnTo>
                  <a:lnTo>
                    <a:pt x="898715" y="37973"/>
                  </a:lnTo>
                  <a:lnTo>
                    <a:pt x="898715" y="35814"/>
                  </a:lnTo>
                  <a:lnTo>
                    <a:pt x="896556" y="35814"/>
                  </a:lnTo>
                  <a:lnTo>
                    <a:pt x="896556" y="35560"/>
                  </a:lnTo>
                  <a:lnTo>
                    <a:pt x="898715" y="35560"/>
                  </a:lnTo>
                  <a:lnTo>
                    <a:pt x="898715" y="3810"/>
                  </a:lnTo>
                  <a:lnTo>
                    <a:pt x="8987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8" name="object 25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829837" y="6795947"/>
              <a:ext cx="434682" cy="736206"/>
            </a:xfrm>
            <a:prstGeom prst="rect">
              <a:avLst/>
            </a:prstGeom>
          </p:spPr>
        </p:pic>
        <p:sp>
          <p:nvSpPr>
            <p:cNvPr id="2549" name="object 2549"/>
            <p:cNvSpPr/>
            <p:nvPr/>
          </p:nvSpPr>
          <p:spPr>
            <a:xfrm>
              <a:off x="4120997" y="6798233"/>
              <a:ext cx="58419" cy="371475"/>
            </a:xfrm>
            <a:custGeom>
              <a:avLst/>
              <a:gdLst/>
              <a:ahLst/>
              <a:cxnLst/>
              <a:rect l="l" t="t" r="r" b="b"/>
              <a:pathLst>
                <a:path w="58420" h="371475">
                  <a:moveTo>
                    <a:pt x="58140" y="320611"/>
                  </a:moveTo>
                  <a:lnTo>
                    <a:pt x="56299" y="294474"/>
                  </a:lnTo>
                  <a:lnTo>
                    <a:pt x="52044" y="261340"/>
                  </a:lnTo>
                  <a:lnTo>
                    <a:pt x="47231" y="218922"/>
                  </a:lnTo>
                  <a:lnTo>
                    <a:pt x="43738" y="164934"/>
                  </a:lnTo>
                  <a:lnTo>
                    <a:pt x="42735" y="135864"/>
                  </a:lnTo>
                  <a:lnTo>
                    <a:pt x="42100" y="109359"/>
                  </a:lnTo>
                  <a:lnTo>
                    <a:pt x="41770" y="85318"/>
                  </a:lnTo>
                  <a:lnTo>
                    <a:pt x="41871" y="37680"/>
                  </a:lnTo>
                  <a:lnTo>
                    <a:pt x="42075" y="26517"/>
                  </a:lnTo>
                  <a:lnTo>
                    <a:pt x="42481" y="7772"/>
                  </a:lnTo>
                  <a:lnTo>
                    <a:pt x="42621" y="4356"/>
                  </a:lnTo>
                  <a:lnTo>
                    <a:pt x="42710" y="2070"/>
                  </a:lnTo>
                  <a:lnTo>
                    <a:pt x="42824" y="0"/>
                  </a:lnTo>
                  <a:lnTo>
                    <a:pt x="304" y="0"/>
                  </a:lnTo>
                  <a:lnTo>
                    <a:pt x="101" y="32080"/>
                  </a:lnTo>
                  <a:lnTo>
                    <a:pt x="0" y="135864"/>
                  </a:lnTo>
                  <a:lnTo>
                    <a:pt x="101" y="152958"/>
                  </a:lnTo>
                  <a:lnTo>
                    <a:pt x="2273" y="205943"/>
                  </a:lnTo>
                  <a:lnTo>
                    <a:pt x="9753" y="272973"/>
                  </a:lnTo>
                  <a:lnTo>
                    <a:pt x="12763" y="293065"/>
                  </a:lnTo>
                  <a:lnTo>
                    <a:pt x="14820" y="292735"/>
                  </a:lnTo>
                  <a:lnTo>
                    <a:pt x="34823" y="368846"/>
                  </a:lnTo>
                  <a:lnTo>
                    <a:pt x="34823" y="371017"/>
                  </a:lnTo>
                  <a:lnTo>
                    <a:pt x="35737" y="371017"/>
                  </a:lnTo>
                  <a:lnTo>
                    <a:pt x="39624" y="370789"/>
                  </a:lnTo>
                  <a:lnTo>
                    <a:pt x="41706" y="368655"/>
                  </a:lnTo>
                  <a:lnTo>
                    <a:pt x="42392" y="368630"/>
                  </a:lnTo>
                  <a:lnTo>
                    <a:pt x="46951" y="365340"/>
                  </a:lnTo>
                  <a:lnTo>
                    <a:pt x="49237" y="359067"/>
                  </a:lnTo>
                  <a:lnTo>
                    <a:pt x="50673" y="356577"/>
                  </a:lnTo>
                  <a:lnTo>
                    <a:pt x="53797" y="348678"/>
                  </a:lnTo>
                  <a:lnTo>
                    <a:pt x="56540" y="338328"/>
                  </a:lnTo>
                  <a:lnTo>
                    <a:pt x="57683" y="332841"/>
                  </a:lnTo>
                  <a:lnTo>
                    <a:pt x="58140" y="327012"/>
                  </a:lnTo>
                  <a:lnTo>
                    <a:pt x="58140" y="32061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4729035" y="7926425"/>
              <a:ext cx="25400" cy="151765"/>
            </a:xfrm>
            <a:custGeom>
              <a:avLst/>
              <a:gdLst/>
              <a:ahLst/>
              <a:cxnLst/>
              <a:rect l="l" t="t" r="r" b="b"/>
              <a:pathLst>
                <a:path w="25400" h="151765">
                  <a:moveTo>
                    <a:pt x="25222" y="0"/>
                  </a:moveTo>
                  <a:lnTo>
                    <a:pt x="14655" y="0"/>
                  </a:lnTo>
                  <a:lnTo>
                    <a:pt x="14655" y="116306"/>
                  </a:lnTo>
                  <a:lnTo>
                    <a:pt x="0" y="134620"/>
                  </a:lnTo>
                  <a:lnTo>
                    <a:pt x="723" y="151765"/>
                  </a:lnTo>
                  <a:lnTo>
                    <a:pt x="2983" y="149579"/>
                  </a:lnTo>
                  <a:lnTo>
                    <a:pt x="8348" y="144216"/>
                  </a:lnTo>
                  <a:lnTo>
                    <a:pt x="14702" y="137464"/>
                  </a:lnTo>
                  <a:lnTo>
                    <a:pt x="19926" y="131114"/>
                  </a:lnTo>
                  <a:lnTo>
                    <a:pt x="25222" y="123710"/>
                  </a:lnTo>
                  <a:lnTo>
                    <a:pt x="25222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4727359" y="7924266"/>
              <a:ext cx="29845" cy="155575"/>
            </a:xfrm>
            <a:custGeom>
              <a:avLst/>
              <a:gdLst/>
              <a:ahLst/>
              <a:cxnLst/>
              <a:rect l="l" t="t" r="r" b="b"/>
              <a:pathLst>
                <a:path w="29845" h="155575">
                  <a:moveTo>
                    <a:pt x="29057" y="4318"/>
                  </a:moveTo>
                  <a:lnTo>
                    <a:pt x="24739" y="4318"/>
                  </a:lnTo>
                  <a:lnTo>
                    <a:pt x="24739" y="115392"/>
                  </a:lnTo>
                  <a:lnTo>
                    <a:pt x="23482" y="123786"/>
                  </a:lnTo>
                  <a:lnTo>
                    <a:pt x="914" y="152349"/>
                  </a:lnTo>
                  <a:lnTo>
                    <a:pt x="3886" y="155486"/>
                  </a:lnTo>
                  <a:lnTo>
                    <a:pt x="29222" y="126111"/>
                  </a:lnTo>
                  <a:lnTo>
                    <a:pt x="29103" y="119265"/>
                  </a:lnTo>
                  <a:lnTo>
                    <a:pt x="29057" y="4318"/>
                  </a:lnTo>
                  <a:close/>
                </a:path>
                <a:path w="29845" h="155575">
                  <a:moveTo>
                    <a:pt x="29057" y="0"/>
                  </a:moveTo>
                  <a:lnTo>
                    <a:pt x="14173" y="0"/>
                  </a:lnTo>
                  <a:lnTo>
                    <a:pt x="14173" y="114350"/>
                  </a:lnTo>
                  <a:lnTo>
                    <a:pt x="13220" y="117221"/>
                  </a:lnTo>
                  <a:lnTo>
                    <a:pt x="12234" y="119303"/>
                  </a:lnTo>
                  <a:lnTo>
                    <a:pt x="10947" y="121640"/>
                  </a:lnTo>
                  <a:lnTo>
                    <a:pt x="10401" y="122402"/>
                  </a:lnTo>
                  <a:lnTo>
                    <a:pt x="0" y="135432"/>
                  </a:lnTo>
                  <a:lnTo>
                    <a:pt x="3365" y="138125"/>
                  </a:lnTo>
                  <a:lnTo>
                    <a:pt x="13779" y="125107"/>
                  </a:lnTo>
                  <a:lnTo>
                    <a:pt x="13906" y="124917"/>
                  </a:lnTo>
                  <a:lnTo>
                    <a:pt x="18453" y="119303"/>
                  </a:lnTo>
                  <a:lnTo>
                    <a:pt x="18491" y="4318"/>
                  </a:lnTo>
                  <a:lnTo>
                    <a:pt x="29057" y="4318"/>
                  </a:lnTo>
                  <a:lnTo>
                    <a:pt x="29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4729911" y="8083968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5">
                  <a:moveTo>
                    <a:pt x="9537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9537" y="17983"/>
                  </a:lnTo>
                  <a:lnTo>
                    <a:pt x="95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4727752" y="8081809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59">
                  <a:moveTo>
                    <a:pt x="13855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13855" y="22301"/>
                  </a:lnTo>
                  <a:lnTo>
                    <a:pt x="13855" y="20142"/>
                  </a:lnTo>
                  <a:lnTo>
                    <a:pt x="9537" y="20142"/>
                  </a:lnTo>
                  <a:lnTo>
                    <a:pt x="9537" y="17983"/>
                  </a:lnTo>
                  <a:lnTo>
                    <a:pt x="4317" y="17983"/>
                  </a:lnTo>
                  <a:lnTo>
                    <a:pt x="4317" y="4317"/>
                  </a:lnTo>
                  <a:lnTo>
                    <a:pt x="13855" y="4317"/>
                  </a:lnTo>
                  <a:lnTo>
                    <a:pt x="13855" y="0"/>
                  </a:lnTo>
                  <a:close/>
                </a:path>
                <a:path w="13970" h="22859">
                  <a:moveTo>
                    <a:pt x="13855" y="4317"/>
                  </a:moveTo>
                  <a:lnTo>
                    <a:pt x="9537" y="4317"/>
                  </a:lnTo>
                  <a:lnTo>
                    <a:pt x="9537" y="20142"/>
                  </a:lnTo>
                  <a:lnTo>
                    <a:pt x="11696" y="20142"/>
                  </a:lnTo>
                  <a:lnTo>
                    <a:pt x="11696" y="17983"/>
                  </a:lnTo>
                  <a:lnTo>
                    <a:pt x="13855" y="17983"/>
                  </a:lnTo>
                  <a:lnTo>
                    <a:pt x="13855" y="4317"/>
                  </a:lnTo>
                  <a:close/>
                </a:path>
                <a:path w="13970" h="22859">
                  <a:moveTo>
                    <a:pt x="13855" y="17983"/>
                  </a:moveTo>
                  <a:lnTo>
                    <a:pt x="11696" y="17983"/>
                  </a:lnTo>
                  <a:lnTo>
                    <a:pt x="11696" y="20142"/>
                  </a:lnTo>
                  <a:lnTo>
                    <a:pt x="13855" y="20142"/>
                  </a:lnTo>
                  <a:lnTo>
                    <a:pt x="13855" y="179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4729911" y="7893748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5">
                  <a:moveTo>
                    <a:pt x="9537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9537" y="17983"/>
                  </a:lnTo>
                  <a:lnTo>
                    <a:pt x="95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4727752" y="7891589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59">
                  <a:moveTo>
                    <a:pt x="13855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13855" y="22301"/>
                  </a:lnTo>
                  <a:lnTo>
                    <a:pt x="13855" y="20142"/>
                  </a:lnTo>
                  <a:lnTo>
                    <a:pt x="9537" y="20142"/>
                  </a:lnTo>
                  <a:lnTo>
                    <a:pt x="9537" y="17983"/>
                  </a:lnTo>
                  <a:lnTo>
                    <a:pt x="4317" y="17983"/>
                  </a:lnTo>
                  <a:lnTo>
                    <a:pt x="4317" y="4318"/>
                  </a:lnTo>
                  <a:lnTo>
                    <a:pt x="13855" y="4318"/>
                  </a:lnTo>
                  <a:lnTo>
                    <a:pt x="13855" y="0"/>
                  </a:lnTo>
                  <a:close/>
                </a:path>
                <a:path w="13970" h="22859">
                  <a:moveTo>
                    <a:pt x="13855" y="4318"/>
                  </a:moveTo>
                  <a:lnTo>
                    <a:pt x="9537" y="4318"/>
                  </a:lnTo>
                  <a:lnTo>
                    <a:pt x="9537" y="20142"/>
                  </a:lnTo>
                  <a:lnTo>
                    <a:pt x="11696" y="20142"/>
                  </a:lnTo>
                  <a:lnTo>
                    <a:pt x="11696" y="17983"/>
                  </a:lnTo>
                  <a:lnTo>
                    <a:pt x="13855" y="17983"/>
                  </a:lnTo>
                  <a:lnTo>
                    <a:pt x="13855" y="4318"/>
                  </a:lnTo>
                  <a:close/>
                </a:path>
                <a:path w="13970" h="22859">
                  <a:moveTo>
                    <a:pt x="13855" y="17983"/>
                  </a:moveTo>
                  <a:lnTo>
                    <a:pt x="11696" y="17983"/>
                  </a:lnTo>
                  <a:lnTo>
                    <a:pt x="11696" y="20142"/>
                  </a:lnTo>
                  <a:lnTo>
                    <a:pt x="13855" y="20142"/>
                  </a:lnTo>
                  <a:lnTo>
                    <a:pt x="13855" y="179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4729911" y="8116734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5">
                  <a:moveTo>
                    <a:pt x="9537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9537" y="17983"/>
                  </a:lnTo>
                  <a:lnTo>
                    <a:pt x="953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4727752" y="8114576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59">
                  <a:moveTo>
                    <a:pt x="13855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13855" y="22301"/>
                  </a:lnTo>
                  <a:lnTo>
                    <a:pt x="13855" y="20142"/>
                  </a:lnTo>
                  <a:lnTo>
                    <a:pt x="9537" y="20142"/>
                  </a:lnTo>
                  <a:lnTo>
                    <a:pt x="9537" y="17983"/>
                  </a:lnTo>
                  <a:lnTo>
                    <a:pt x="4317" y="17983"/>
                  </a:lnTo>
                  <a:lnTo>
                    <a:pt x="4317" y="4318"/>
                  </a:lnTo>
                  <a:lnTo>
                    <a:pt x="13855" y="4318"/>
                  </a:lnTo>
                  <a:lnTo>
                    <a:pt x="13855" y="0"/>
                  </a:lnTo>
                  <a:close/>
                </a:path>
                <a:path w="13970" h="22859">
                  <a:moveTo>
                    <a:pt x="13855" y="4318"/>
                  </a:moveTo>
                  <a:lnTo>
                    <a:pt x="9537" y="4318"/>
                  </a:lnTo>
                  <a:lnTo>
                    <a:pt x="9537" y="20142"/>
                  </a:lnTo>
                  <a:lnTo>
                    <a:pt x="11696" y="20142"/>
                  </a:lnTo>
                  <a:lnTo>
                    <a:pt x="11696" y="17983"/>
                  </a:lnTo>
                  <a:lnTo>
                    <a:pt x="13855" y="17983"/>
                  </a:lnTo>
                  <a:lnTo>
                    <a:pt x="13855" y="4318"/>
                  </a:lnTo>
                  <a:close/>
                </a:path>
                <a:path w="13970" h="22859">
                  <a:moveTo>
                    <a:pt x="13855" y="17983"/>
                  </a:moveTo>
                  <a:lnTo>
                    <a:pt x="11696" y="17983"/>
                  </a:lnTo>
                  <a:lnTo>
                    <a:pt x="11696" y="20142"/>
                  </a:lnTo>
                  <a:lnTo>
                    <a:pt x="13855" y="20142"/>
                  </a:lnTo>
                  <a:lnTo>
                    <a:pt x="13855" y="179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3779126" y="7926425"/>
              <a:ext cx="25400" cy="151765"/>
            </a:xfrm>
            <a:custGeom>
              <a:avLst/>
              <a:gdLst/>
              <a:ahLst/>
              <a:cxnLst/>
              <a:rect l="l" t="t" r="r" b="b"/>
              <a:pathLst>
                <a:path w="25400" h="151765">
                  <a:moveTo>
                    <a:pt x="10566" y="0"/>
                  </a:moveTo>
                  <a:lnTo>
                    <a:pt x="0" y="0"/>
                  </a:lnTo>
                  <a:lnTo>
                    <a:pt x="0" y="123710"/>
                  </a:lnTo>
                  <a:lnTo>
                    <a:pt x="24498" y="151765"/>
                  </a:lnTo>
                  <a:lnTo>
                    <a:pt x="25209" y="134620"/>
                  </a:lnTo>
                  <a:lnTo>
                    <a:pt x="10566" y="11630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3776789" y="7924266"/>
              <a:ext cx="29845" cy="155575"/>
            </a:xfrm>
            <a:custGeom>
              <a:avLst/>
              <a:gdLst/>
              <a:ahLst/>
              <a:cxnLst/>
              <a:rect l="l" t="t" r="r" b="b"/>
              <a:pathLst>
                <a:path w="29845" h="155575">
                  <a:moveTo>
                    <a:pt x="15062" y="0"/>
                  </a:moveTo>
                  <a:lnTo>
                    <a:pt x="177" y="0"/>
                  </a:lnTo>
                  <a:lnTo>
                    <a:pt x="241" y="112306"/>
                  </a:lnTo>
                  <a:lnTo>
                    <a:pt x="0" y="126111"/>
                  </a:lnTo>
                  <a:lnTo>
                    <a:pt x="5867" y="134518"/>
                  </a:lnTo>
                  <a:lnTo>
                    <a:pt x="11245" y="141053"/>
                  </a:lnTo>
                  <a:lnTo>
                    <a:pt x="17668" y="147883"/>
                  </a:lnTo>
                  <a:lnTo>
                    <a:pt x="25336" y="155486"/>
                  </a:lnTo>
                  <a:lnTo>
                    <a:pt x="28321" y="152349"/>
                  </a:lnTo>
                  <a:lnTo>
                    <a:pt x="16649" y="140665"/>
                  </a:lnTo>
                  <a:lnTo>
                    <a:pt x="11861" y="135509"/>
                  </a:lnTo>
                  <a:lnTo>
                    <a:pt x="7086" y="128828"/>
                  </a:lnTo>
                  <a:lnTo>
                    <a:pt x="5753" y="123786"/>
                  </a:lnTo>
                  <a:lnTo>
                    <a:pt x="4495" y="112128"/>
                  </a:lnTo>
                  <a:lnTo>
                    <a:pt x="4495" y="4318"/>
                  </a:lnTo>
                  <a:lnTo>
                    <a:pt x="10744" y="4318"/>
                  </a:lnTo>
                  <a:lnTo>
                    <a:pt x="10782" y="119303"/>
                  </a:lnTo>
                  <a:lnTo>
                    <a:pt x="25857" y="138125"/>
                  </a:lnTo>
                  <a:lnTo>
                    <a:pt x="29235" y="135432"/>
                  </a:lnTo>
                  <a:lnTo>
                    <a:pt x="18021" y="121323"/>
                  </a:lnTo>
                  <a:lnTo>
                    <a:pt x="15036" y="116801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3793921" y="8083968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5">
                  <a:moveTo>
                    <a:pt x="9550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9550" y="17983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3791762" y="8081809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59">
                  <a:moveTo>
                    <a:pt x="13868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2158" y="22301"/>
                  </a:lnTo>
                  <a:lnTo>
                    <a:pt x="2158" y="17983"/>
                  </a:lnTo>
                  <a:lnTo>
                    <a:pt x="4317" y="17983"/>
                  </a:lnTo>
                  <a:lnTo>
                    <a:pt x="4317" y="4317"/>
                  </a:lnTo>
                  <a:lnTo>
                    <a:pt x="13868" y="4317"/>
                  </a:lnTo>
                  <a:lnTo>
                    <a:pt x="13868" y="0"/>
                  </a:lnTo>
                  <a:close/>
                </a:path>
                <a:path w="13970" h="22859">
                  <a:moveTo>
                    <a:pt x="4317" y="17983"/>
                  </a:moveTo>
                  <a:lnTo>
                    <a:pt x="2158" y="17983"/>
                  </a:lnTo>
                  <a:lnTo>
                    <a:pt x="2158" y="22301"/>
                  </a:lnTo>
                  <a:lnTo>
                    <a:pt x="13868" y="22301"/>
                  </a:lnTo>
                  <a:lnTo>
                    <a:pt x="13868" y="20142"/>
                  </a:lnTo>
                  <a:lnTo>
                    <a:pt x="4317" y="20142"/>
                  </a:lnTo>
                  <a:lnTo>
                    <a:pt x="4317" y="17983"/>
                  </a:lnTo>
                  <a:close/>
                </a:path>
                <a:path w="13970" h="22859">
                  <a:moveTo>
                    <a:pt x="13868" y="4317"/>
                  </a:moveTo>
                  <a:lnTo>
                    <a:pt x="9550" y="4317"/>
                  </a:lnTo>
                  <a:lnTo>
                    <a:pt x="9550" y="17983"/>
                  </a:lnTo>
                  <a:lnTo>
                    <a:pt x="4317" y="17983"/>
                  </a:lnTo>
                  <a:lnTo>
                    <a:pt x="4317" y="20142"/>
                  </a:lnTo>
                  <a:lnTo>
                    <a:pt x="13868" y="20142"/>
                  </a:lnTo>
                  <a:lnTo>
                    <a:pt x="1386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3793921" y="7893748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5">
                  <a:moveTo>
                    <a:pt x="9550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9550" y="17983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3791762" y="7891589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59">
                  <a:moveTo>
                    <a:pt x="13868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2158" y="22301"/>
                  </a:lnTo>
                  <a:lnTo>
                    <a:pt x="2158" y="17983"/>
                  </a:lnTo>
                  <a:lnTo>
                    <a:pt x="4317" y="17983"/>
                  </a:lnTo>
                  <a:lnTo>
                    <a:pt x="4317" y="4318"/>
                  </a:lnTo>
                  <a:lnTo>
                    <a:pt x="13868" y="4318"/>
                  </a:lnTo>
                  <a:lnTo>
                    <a:pt x="13868" y="0"/>
                  </a:lnTo>
                  <a:close/>
                </a:path>
                <a:path w="13970" h="22859">
                  <a:moveTo>
                    <a:pt x="4317" y="17983"/>
                  </a:moveTo>
                  <a:lnTo>
                    <a:pt x="2158" y="17983"/>
                  </a:lnTo>
                  <a:lnTo>
                    <a:pt x="2158" y="22301"/>
                  </a:lnTo>
                  <a:lnTo>
                    <a:pt x="13868" y="22301"/>
                  </a:lnTo>
                  <a:lnTo>
                    <a:pt x="13868" y="20142"/>
                  </a:lnTo>
                  <a:lnTo>
                    <a:pt x="4317" y="20142"/>
                  </a:lnTo>
                  <a:lnTo>
                    <a:pt x="4317" y="17983"/>
                  </a:lnTo>
                  <a:close/>
                </a:path>
                <a:path w="13970" h="22859">
                  <a:moveTo>
                    <a:pt x="13868" y="4318"/>
                  </a:moveTo>
                  <a:lnTo>
                    <a:pt x="9550" y="4318"/>
                  </a:lnTo>
                  <a:lnTo>
                    <a:pt x="9550" y="17983"/>
                  </a:lnTo>
                  <a:lnTo>
                    <a:pt x="4317" y="17983"/>
                  </a:lnTo>
                  <a:lnTo>
                    <a:pt x="4317" y="20142"/>
                  </a:lnTo>
                  <a:lnTo>
                    <a:pt x="13868" y="20142"/>
                  </a:lnTo>
                  <a:lnTo>
                    <a:pt x="1386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3793921" y="8116734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5">
                  <a:moveTo>
                    <a:pt x="9550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9550" y="17983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3791762" y="8114576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59">
                  <a:moveTo>
                    <a:pt x="13868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2158" y="22301"/>
                  </a:lnTo>
                  <a:lnTo>
                    <a:pt x="2158" y="17983"/>
                  </a:lnTo>
                  <a:lnTo>
                    <a:pt x="4317" y="17983"/>
                  </a:lnTo>
                  <a:lnTo>
                    <a:pt x="4317" y="4318"/>
                  </a:lnTo>
                  <a:lnTo>
                    <a:pt x="13868" y="4318"/>
                  </a:lnTo>
                  <a:lnTo>
                    <a:pt x="13868" y="0"/>
                  </a:lnTo>
                  <a:close/>
                </a:path>
                <a:path w="13970" h="22859">
                  <a:moveTo>
                    <a:pt x="4317" y="17983"/>
                  </a:moveTo>
                  <a:lnTo>
                    <a:pt x="2158" y="17983"/>
                  </a:lnTo>
                  <a:lnTo>
                    <a:pt x="2158" y="22301"/>
                  </a:lnTo>
                  <a:lnTo>
                    <a:pt x="13868" y="22301"/>
                  </a:lnTo>
                  <a:lnTo>
                    <a:pt x="13868" y="20142"/>
                  </a:lnTo>
                  <a:lnTo>
                    <a:pt x="4317" y="20142"/>
                  </a:lnTo>
                  <a:lnTo>
                    <a:pt x="4317" y="17983"/>
                  </a:lnTo>
                  <a:close/>
                </a:path>
                <a:path w="13970" h="22859">
                  <a:moveTo>
                    <a:pt x="13868" y="4318"/>
                  </a:moveTo>
                  <a:lnTo>
                    <a:pt x="9550" y="4318"/>
                  </a:lnTo>
                  <a:lnTo>
                    <a:pt x="9550" y="17983"/>
                  </a:lnTo>
                  <a:lnTo>
                    <a:pt x="4317" y="17983"/>
                  </a:lnTo>
                  <a:lnTo>
                    <a:pt x="4317" y="20142"/>
                  </a:lnTo>
                  <a:lnTo>
                    <a:pt x="13868" y="20142"/>
                  </a:lnTo>
                  <a:lnTo>
                    <a:pt x="1386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3779126" y="6460540"/>
              <a:ext cx="25400" cy="151765"/>
            </a:xfrm>
            <a:custGeom>
              <a:avLst/>
              <a:gdLst/>
              <a:ahLst/>
              <a:cxnLst/>
              <a:rect l="l" t="t" r="r" b="b"/>
              <a:pathLst>
                <a:path w="25400" h="151765">
                  <a:moveTo>
                    <a:pt x="10566" y="0"/>
                  </a:moveTo>
                  <a:lnTo>
                    <a:pt x="0" y="0"/>
                  </a:lnTo>
                  <a:lnTo>
                    <a:pt x="0" y="123698"/>
                  </a:lnTo>
                  <a:lnTo>
                    <a:pt x="24498" y="151752"/>
                  </a:lnTo>
                  <a:lnTo>
                    <a:pt x="25209" y="134607"/>
                  </a:lnTo>
                  <a:lnTo>
                    <a:pt x="10566" y="11629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3776789" y="6458381"/>
              <a:ext cx="29845" cy="155575"/>
            </a:xfrm>
            <a:custGeom>
              <a:avLst/>
              <a:gdLst/>
              <a:ahLst/>
              <a:cxnLst/>
              <a:rect l="l" t="t" r="r" b="b"/>
              <a:pathLst>
                <a:path w="29845" h="155575">
                  <a:moveTo>
                    <a:pt x="15062" y="0"/>
                  </a:moveTo>
                  <a:lnTo>
                    <a:pt x="177" y="0"/>
                  </a:lnTo>
                  <a:lnTo>
                    <a:pt x="241" y="112293"/>
                  </a:lnTo>
                  <a:lnTo>
                    <a:pt x="0" y="126111"/>
                  </a:lnTo>
                  <a:lnTo>
                    <a:pt x="5867" y="134518"/>
                  </a:lnTo>
                  <a:lnTo>
                    <a:pt x="11245" y="141053"/>
                  </a:lnTo>
                  <a:lnTo>
                    <a:pt x="17668" y="147881"/>
                  </a:lnTo>
                  <a:lnTo>
                    <a:pt x="25336" y="155473"/>
                  </a:lnTo>
                  <a:lnTo>
                    <a:pt x="28321" y="152349"/>
                  </a:lnTo>
                  <a:lnTo>
                    <a:pt x="16649" y="140665"/>
                  </a:lnTo>
                  <a:lnTo>
                    <a:pt x="11861" y="135509"/>
                  </a:lnTo>
                  <a:lnTo>
                    <a:pt x="7086" y="128828"/>
                  </a:lnTo>
                  <a:lnTo>
                    <a:pt x="5753" y="123786"/>
                  </a:lnTo>
                  <a:lnTo>
                    <a:pt x="4495" y="112115"/>
                  </a:lnTo>
                  <a:lnTo>
                    <a:pt x="4495" y="4318"/>
                  </a:lnTo>
                  <a:lnTo>
                    <a:pt x="10744" y="4318"/>
                  </a:lnTo>
                  <a:lnTo>
                    <a:pt x="10782" y="119303"/>
                  </a:lnTo>
                  <a:lnTo>
                    <a:pt x="25857" y="138112"/>
                  </a:lnTo>
                  <a:lnTo>
                    <a:pt x="29235" y="135420"/>
                  </a:lnTo>
                  <a:lnTo>
                    <a:pt x="18021" y="121323"/>
                  </a:lnTo>
                  <a:lnTo>
                    <a:pt x="15036" y="11678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3793921" y="6618071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5">
                  <a:moveTo>
                    <a:pt x="9550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9550" y="17983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3791762" y="6615912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59">
                  <a:moveTo>
                    <a:pt x="13868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2158" y="22301"/>
                  </a:lnTo>
                  <a:lnTo>
                    <a:pt x="2158" y="17983"/>
                  </a:lnTo>
                  <a:lnTo>
                    <a:pt x="4317" y="17983"/>
                  </a:lnTo>
                  <a:lnTo>
                    <a:pt x="4317" y="4318"/>
                  </a:lnTo>
                  <a:lnTo>
                    <a:pt x="13868" y="4318"/>
                  </a:lnTo>
                  <a:lnTo>
                    <a:pt x="13868" y="0"/>
                  </a:lnTo>
                  <a:close/>
                </a:path>
                <a:path w="13970" h="22859">
                  <a:moveTo>
                    <a:pt x="4317" y="17983"/>
                  </a:moveTo>
                  <a:lnTo>
                    <a:pt x="2158" y="17983"/>
                  </a:lnTo>
                  <a:lnTo>
                    <a:pt x="2158" y="22301"/>
                  </a:lnTo>
                  <a:lnTo>
                    <a:pt x="13868" y="22301"/>
                  </a:lnTo>
                  <a:lnTo>
                    <a:pt x="13868" y="20142"/>
                  </a:lnTo>
                  <a:lnTo>
                    <a:pt x="4317" y="20142"/>
                  </a:lnTo>
                  <a:lnTo>
                    <a:pt x="4317" y="17983"/>
                  </a:lnTo>
                  <a:close/>
                </a:path>
                <a:path w="13970" h="22859">
                  <a:moveTo>
                    <a:pt x="13868" y="4318"/>
                  </a:moveTo>
                  <a:lnTo>
                    <a:pt x="9550" y="4318"/>
                  </a:lnTo>
                  <a:lnTo>
                    <a:pt x="9550" y="17983"/>
                  </a:lnTo>
                  <a:lnTo>
                    <a:pt x="4317" y="17983"/>
                  </a:lnTo>
                  <a:lnTo>
                    <a:pt x="4317" y="20142"/>
                  </a:lnTo>
                  <a:lnTo>
                    <a:pt x="13868" y="20142"/>
                  </a:lnTo>
                  <a:lnTo>
                    <a:pt x="1386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3793921" y="6427876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4">
                  <a:moveTo>
                    <a:pt x="9550" y="0"/>
                  </a:moveTo>
                  <a:lnTo>
                    <a:pt x="0" y="0"/>
                  </a:lnTo>
                  <a:lnTo>
                    <a:pt x="0" y="17970"/>
                  </a:lnTo>
                  <a:lnTo>
                    <a:pt x="9550" y="17970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3791762" y="6425704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60">
                  <a:moveTo>
                    <a:pt x="13868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2158" y="22301"/>
                  </a:lnTo>
                  <a:lnTo>
                    <a:pt x="2158" y="17983"/>
                  </a:lnTo>
                  <a:lnTo>
                    <a:pt x="4317" y="17983"/>
                  </a:lnTo>
                  <a:lnTo>
                    <a:pt x="4317" y="4317"/>
                  </a:lnTo>
                  <a:lnTo>
                    <a:pt x="13868" y="4317"/>
                  </a:lnTo>
                  <a:lnTo>
                    <a:pt x="13868" y="0"/>
                  </a:lnTo>
                  <a:close/>
                </a:path>
                <a:path w="13970" h="22860">
                  <a:moveTo>
                    <a:pt x="4317" y="17983"/>
                  </a:moveTo>
                  <a:lnTo>
                    <a:pt x="2158" y="17983"/>
                  </a:lnTo>
                  <a:lnTo>
                    <a:pt x="2158" y="22301"/>
                  </a:lnTo>
                  <a:lnTo>
                    <a:pt x="13868" y="22301"/>
                  </a:lnTo>
                  <a:lnTo>
                    <a:pt x="13868" y="20142"/>
                  </a:lnTo>
                  <a:lnTo>
                    <a:pt x="4317" y="20142"/>
                  </a:lnTo>
                  <a:lnTo>
                    <a:pt x="4317" y="17983"/>
                  </a:lnTo>
                  <a:close/>
                </a:path>
                <a:path w="13970" h="22860">
                  <a:moveTo>
                    <a:pt x="13868" y="4317"/>
                  </a:moveTo>
                  <a:lnTo>
                    <a:pt x="9550" y="4317"/>
                  </a:lnTo>
                  <a:lnTo>
                    <a:pt x="9550" y="17983"/>
                  </a:lnTo>
                  <a:lnTo>
                    <a:pt x="4317" y="17983"/>
                  </a:lnTo>
                  <a:lnTo>
                    <a:pt x="4317" y="20142"/>
                  </a:lnTo>
                  <a:lnTo>
                    <a:pt x="13868" y="20142"/>
                  </a:lnTo>
                  <a:lnTo>
                    <a:pt x="1386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3793921" y="6650850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5">
                  <a:moveTo>
                    <a:pt x="9550" y="0"/>
                  </a:moveTo>
                  <a:lnTo>
                    <a:pt x="0" y="0"/>
                  </a:lnTo>
                  <a:lnTo>
                    <a:pt x="0" y="17970"/>
                  </a:lnTo>
                  <a:lnTo>
                    <a:pt x="9550" y="17970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3791762" y="6648691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59">
                  <a:moveTo>
                    <a:pt x="13868" y="0"/>
                  </a:moveTo>
                  <a:lnTo>
                    <a:pt x="0" y="0"/>
                  </a:lnTo>
                  <a:lnTo>
                    <a:pt x="0" y="22288"/>
                  </a:lnTo>
                  <a:lnTo>
                    <a:pt x="2158" y="22288"/>
                  </a:lnTo>
                  <a:lnTo>
                    <a:pt x="2158" y="17970"/>
                  </a:lnTo>
                  <a:lnTo>
                    <a:pt x="4317" y="17970"/>
                  </a:lnTo>
                  <a:lnTo>
                    <a:pt x="4317" y="4317"/>
                  </a:lnTo>
                  <a:lnTo>
                    <a:pt x="13868" y="4317"/>
                  </a:lnTo>
                  <a:lnTo>
                    <a:pt x="13868" y="0"/>
                  </a:lnTo>
                  <a:close/>
                </a:path>
                <a:path w="13970" h="22859">
                  <a:moveTo>
                    <a:pt x="4317" y="17970"/>
                  </a:moveTo>
                  <a:lnTo>
                    <a:pt x="2158" y="17970"/>
                  </a:lnTo>
                  <a:lnTo>
                    <a:pt x="2158" y="22288"/>
                  </a:lnTo>
                  <a:lnTo>
                    <a:pt x="13868" y="22288"/>
                  </a:lnTo>
                  <a:lnTo>
                    <a:pt x="13868" y="20129"/>
                  </a:lnTo>
                  <a:lnTo>
                    <a:pt x="4317" y="20129"/>
                  </a:lnTo>
                  <a:lnTo>
                    <a:pt x="4317" y="17970"/>
                  </a:lnTo>
                  <a:close/>
                </a:path>
                <a:path w="13970" h="22859">
                  <a:moveTo>
                    <a:pt x="13868" y="4317"/>
                  </a:moveTo>
                  <a:lnTo>
                    <a:pt x="9550" y="4317"/>
                  </a:lnTo>
                  <a:lnTo>
                    <a:pt x="9550" y="17970"/>
                  </a:lnTo>
                  <a:lnTo>
                    <a:pt x="4317" y="17970"/>
                  </a:lnTo>
                  <a:lnTo>
                    <a:pt x="4317" y="20129"/>
                  </a:lnTo>
                  <a:lnTo>
                    <a:pt x="13868" y="20129"/>
                  </a:lnTo>
                  <a:lnTo>
                    <a:pt x="1386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3779126" y="5943333"/>
              <a:ext cx="25400" cy="151765"/>
            </a:xfrm>
            <a:custGeom>
              <a:avLst/>
              <a:gdLst/>
              <a:ahLst/>
              <a:cxnLst/>
              <a:rect l="l" t="t" r="r" b="b"/>
              <a:pathLst>
                <a:path w="25400" h="151764">
                  <a:moveTo>
                    <a:pt x="10566" y="0"/>
                  </a:moveTo>
                  <a:lnTo>
                    <a:pt x="0" y="0"/>
                  </a:lnTo>
                  <a:lnTo>
                    <a:pt x="0" y="123698"/>
                  </a:lnTo>
                  <a:lnTo>
                    <a:pt x="24498" y="151752"/>
                  </a:lnTo>
                  <a:lnTo>
                    <a:pt x="25209" y="134607"/>
                  </a:lnTo>
                  <a:lnTo>
                    <a:pt x="10566" y="11629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3776789" y="5941174"/>
              <a:ext cx="29845" cy="155575"/>
            </a:xfrm>
            <a:custGeom>
              <a:avLst/>
              <a:gdLst/>
              <a:ahLst/>
              <a:cxnLst/>
              <a:rect l="l" t="t" r="r" b="b"/>
              <a:pathLst>
                <a:path w="29845" h="155575">
                  <a:moveTo>
                    <a:pt x="15062" y="0"/>
                  </a:moveTo>
                  <a:lnTo>
                    <a:pt x="177" y="0"/>
                  </a:lnTo>
                  <a:lnTo>
                    <a:pt x="118" y="119303"/>
                  </a:lnTo>
                  <a:lnTo>
                    <a:pt x="0" y="126110"/>
                  </a:lnTo>
                  <a:lnTo>
                    <a:pt x="25349" y="155473"/>
                  </a:lnTo>
                  <a:lnTo>
                    <a:pt x="28321" y="152349"/>
                  </a:lnTo>
                  <a:lnTo>
                    <a:pt x="24866" y="149059"/>
                  </a:lnTo>
                  <a:lnTo>
                    <a:pt x="16649" y="140665"/>
                  </a:lnTo>
                  <a:lnTo>
                    <a:pt x="11861" y="135508"/>
                  </a:lnTo>
                  <a:lnTo>
                    <a:pt x="9385" y="132003"/>
                  </a:lnTo>
                  <a:lnTo>
                    <a:pt x="7086" y="128828"/>
                  </a:lnTo>
                  <a:lnTo>
                    <a:pt x="5753" y="123786"/>
                  </a:lnTo>
                  <a:lnTo>
                    <a:pt x="4813" y="117487"/>
                  </a:lnTo>
                  <a:lnTo>
                    <a:pt x="4648" y="115608"/>
                  </a:lnTo>
                  <a:lnTo>
                    <a:pt x="4495" y="112902"/>
                  </a:lnTo>
                  <a:lnTo>
                    <a:pt x="4495" y="4317"/>
                  </a:lnTo>
                  <a:lnTo>
                    <a:pt x="15062" y="4317"/>
                  </a:lnTo>
                  <a:lnTo>
                    <a:pt x="15062" y="0"/>
                  </a:lnTo>
                  <a:close/>
                </a:path>
                <a:path w="29845" h="155575">
                  <a:moveTo>
                    <a:pt x="15062" y="4317"/>
                  </a:moveTo>
                  <a:lnTo>
                    <a:pt x="10744" y="4317"/>
                  </a:lnTo>
                  <a:lnTo>
                    <a:pt x="10782" y="119303"/>
                  </a:lnTo>
                  <a:lnTo>
                    <a:pt x="15328" y="124904"/>
                  </a:lnTo>
                  <a:lnTo>
                    <a:pt x="15455" y="125094"/>
                  </a:lnTo>
                  <a:lnTo>
                    <a:pt x="25857" y="138112"/>
                  </a:lnTo>
                  <a:lnTo>
                    <a:pt x="29235" y="135420"/>
                  </a:lnTo>
                  <a:lnTo>
                    <a:pt x="18821" y="122402"/>
                  </a:lnTo>
                  <a:lnTo>
                    <a:pt x="18021" y="121323"/>
                  </a:lnTo>
                  <a:lnTo>
                    <a:pt x="15036" y="116789"/>
                  </a:lnTo>
                  <a:lnTo>
                    <a:pt x="1506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3793921" y="6100863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4">
                  <a:moveTo>
                    <a:pt x="9550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9550" y="17983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3791762" y="6098704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60">
                  <a:moveTo>
                    <a:pt x="13868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2158" y="22301"/>
                  </a:lnTo>
                  <a:lnTo>
                    <a:pt x="2158" y="17983"/>
                  </a:lnTo>
                  <a:lnTo>
                    <a:pt x="4317" y="17983"/>
                  </a:lnTo>
                  <a:lnTo>
                    <a:pt x="4317" y="4317"/>
                  </a:lnTo>
                  <a:lnTo>
                    <a:pt x="13868" y="4317"/>
                  </a:lnTo>
                  <a:lnTo>
                    <a:pt x="13868" y="0"/>
                  </a:lnTo>
                  <a:close/>
                </a:path>
                <a:path w="13970" h="22860">
                  <a:moveTo>
                    <a:pt x="4317" y="17983"/>
                  </a:moveTo>
                  <a:lnTo>
                    <a:pt x="2158" y="17983"/>
                  </a:lnTo>
                  <a:lnTo>
                    <a:pt x="2158" y="22301"/>
                  </a:lnTo>
                  <a:lnTo>
                    <a:pt x="13868" y="22301"/>
                  </a:lnTo>
                  <a:lnTo>
                    <a:pt x="13868" y="20142"/>
                  </a:lnTo>
                  <a:lnTo>
                    <a:pt x="4317" y="20142"/>
                  </a:lnTo>
                  <a:lnTo>
                    <a:pt x="4317" y="17983"/>
                  </a:lnTo>
                  <a:close/>
                </a:path>
                <a:path w="13970" h="22860">
                  <a:moveTo>
                    <a:pt x="13868" y="4317"/>
                  </a:moveTo>
                  <a:lnTo>
                    <a:pt x="9550" y="4317"/>
                  </a:lnTo>
                  <a:lnTo>
                    <a:pt x="9550" y="17983"/>
                  </a:lnTo>
                  <a:lnTo>
                    <a:pt x="4317" y="17983"/>
                  </a:lnTo>
                  <a:lnTo>
                    <a:pt x="4317" y="20142"/>
                  </a:lnTo>
                  <a:lnTo>
                    <a:pt x="13868" y="20142"/>
                  </a:lnTo>
                  <a:lnTo>
                    <a:pt x="1386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3793921" y="5910656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4">
                  <a:moveTo>
                    <a:pt x="9550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9550" y="17983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3791762" y="5908497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60">
                  <a:moveTo>
                    <a:pt x="13868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2158" y="22301"/>
                  </a:lnTo>
                  <a:lnTo>
                    <a:pt x="2158" y="17983"/>
                  </a:lnTo>
                  <a:lnTo>
                    <a:pt x="4317" y="17983"/>
                  </a:lnTo>
                  <a:lnTo>
                    <a:pt x="4317" y="4318"/>
                  </a:lnTo>
                  <a:lnTo>
                    <a:pt x="13868" y="4318"/>
                  </a:lnTo>
                  <a:lnTo>
                    <a:pt x="13868" y="0"/>
                  </a:lnTo>
                  <a:close/>
                </a:path>
                <a:path w="13970" h="22860">
                  <a:moveTo>
                    <a:pt x="4317" y="17983"/>
                  </a:moveTo>
                  <a:lnTo>
                    <a:pt x="2158" y="17983"/>
                  </a:lnTo>
                  <a:lnTo>
                    <a:pt x="2158" y="22301"/>
                  </a:lnTo>
                  <a:lnTo>
                    <a:pt x="13868" y="22301"/>
                  </a:lnTo>
                  <a:lnTo>
                    <a:pt x="13868" y="20142"/>
                  </a:lnTo>
                  <a:lnTo>
                    <a:pt x="4317" y="20142"/>
                  </a:lnTo>
                  <a:lnTo>
                    <a:pt x="4317" y="17983"/>
                  </a:lnTo>
                  <a:close/>
                </a:path>
                <a:path w="13970" h="22860">
                  <a:moveTo>
                    <a:pt x="13868" y="4318"/>
                  </a:moveTo>
                  <a:lnTo>
                    <a:pt x="9550" y="4318"/>
                  </a:lnTo>
                  <a:lnTo>
                    <a:pt x="9550" y="17983"/>
                  </a:lnTo>
                  <a:lnTo>
                    <a:pt x="4317" y="17983"/>
                  </a:lnTo>
                  <a:lnTo>
                    <a:pt x="4317" y="20142"/>
                  </a:lnTo>
                  <a:lnTo>
                    <a:pt x="13868" y="20142"/>
                  </a:lnTo>
                  <a:lnTo>
                    <a:pt x="1386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3793921" y="6133642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4">
                  <a:moveTo>
                    <a:pt x="9550" y="0"/>
                  </a:moveTo>
                  <a:lnTo>
                    <a:pt x="0" y="0"/>
                  </a:lnTo>
                  <a:lnTo>
                    <a:pt x="0" y="17970"/>
                  </a:lnTo>
                  <a:lnTo>
                    <a:pt x="9550" y="17970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3791762" y="6131483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60">
                  <a:moveTo>
                    <a:pt x="13868" y="0"/>
                  </a:moveTo>
                  <a:lnTo>
                    <a:pt x="0" y="0"/>
                  </a:lnTo>
                  <a:lnTo>
                    <a:pt x="0" y="22288"/>
                  </a:lnTo>
                  <a:lnTo>
                    <a:pt x="2158" y="22288"/>
                  </a:lnTo>
                  <a:lnTo>
                    <a:pt x="2158" y="17970"/>
                  </a:lnTo>
                  <a:lnTo>
                    <a:pt x="4317" y="17970"/>
                  </a:lnTo>
                  <a:lnTo>
                    <a:pt x="4317" y="4318"/>
                  </a:lnTo>
                  <a:lnTo>
                    <a:pt x="13868" y="4318"/>
                  </a:lnTo>
                  <a:lnTo>
                    <a:pt x="13868" y="0"/>
                  </a:lnTo>
                  <a:close/>
                </a:path>
                <a:path w="13970" h="22860">
                  <a:moveTo>
                    <a:pt x="4317" y="17970"/>
                  </a:moveTo>
                  <a:lnTo>
                    <a:pt x="2158" y="17970"/>
                  </a:lnTo>
                  <a:lnTo>
                    <a:pt x="2158" y="22288"/>
                  </a:lnTo>
                  <a:lnTo>
                    <a:pt x="13868" y="22288"/>
                  </a:lnTo>
                  <a:lnTo>
                    <a:pt x="13868" y="20129"/>
                  </a:lnTo>
                  <a:lnTo>
                    <a:pt x="4317" y="20129"/>
                  </a:lnTo>
                  <a:lnTo>
                    <a:pt x="4317" y="17970"/>
                  </a:lnTo>
                  <a:close/>
                </a:path>
                <a:path w="13970" h="22860">
                  <a:moveTo>
                    <a:pt x="13868" y="4318"/>
                  </a:moveTo>
                  <a:lnTo>
                    <a:pt x="9550" y="4318"/>
                  </a:lnTo>
                  <a:lnTo>
                    <a:pt x="9550" y="17970"/>
                  </a:lnTo>
                  <a:lnTo>
                    <a:pt x="4317" y="17970"/>
                  </a:lnTo>
                  <a:lnTo>
                    <a:pt x="4317" y="20129"/>
                  </a:lnTo>
                  <a:lnTo>
                    <a:pt x="13868" y="20129"/>
                  </a:lnTo>
                  <a:lnTo>
                    <a:pt x="1386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3813924" y="5809818"/>
              <a:ext cx="30480" cy="2451735"/>
            </a:xfrm>
            <a:custGeom>
              <a:avLst/>
              <a:gdLst/>
              <a:ahLst/>
              <a:cxnLst/>
              <a:rect l="l" t="t" r="r" b="b"/>
              <a:pathLst>
                <a:path w="30479" h="2451734">
                  <a:moveTo>
                    <a:pt x="30479" y="0"/>
                  </a:moveTo>
                  <a:lnTo>
                    <a:pt x="0" y="0"/>
                  </a:lnTo>
                  <a:lnTo>
                    <a:pt x="0" y="2451252"/>
                  </a:lnTo>
                  <a:lnTo>
                    <a:pt x="30479" y="2400274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3811765" y="5807659"/>
              <a:ext cx="34925" cy="2461260"/>
            </a:xfrm>
            <a:custGeom>
              <a:avLst/>
              <a:gdLst/>
              <a:ahLst/>
              <a:cxnLst/>
              <a:rect l="l" t="t" r="r" b="b"/>
              <a:pathLst>
                <a:path w="34925" h="2461259">
                  <a:moveTo>
                    <a:pt x="34798" y="0"/>
                  </a:moveTo>
                  <a:lnTo>
                    <a:pt x="0" y="0"/>
                  </a:lnTo>
                  <a:lnTo>
                    <a:pt x="0" y="2461234"/>
                  </a:lnTo>
                  <a:lnTo>
                    <a:pt x="9354" y="2445588"/>
                  </a:lnTo>
                  <a:lnTo>
                    <a:pt x="4317" y="2445588"/>
                  </a:lnTo>
                  <a:lnTo>
                    <a:pt x="4317" y="4318"/>
                  </a:lnTo>
                  <a:lnTo>
                    <a:pt x="34798" y="4317"/>
                  </a:lnTo>
                  <a:lnTo>
                    <a:pt x="34798" y="0"/>
                  </a:lnTo>
                  <a:close/>
                </a:path>
                <a:path w="34925" h="2461259">
                  <a:moveTo>
                    <a:pt x="30479" y="2401838"/>
                  </a:moveTo>
                  <a:lnTo>
                    <a:pt x="4317" y="2445588"/>
                  </a:lnTo>
                  <a:lnTo>
                    <a:pt x="9354" y="2445588"/>
                  </a:lnTo>
                  <a:lnTo>
                    <a:pt x="34798" y="2403030"/>
                  </a:lnTo>
                  <a:lnTo>
                    <a:pt x="34798" y="2402433"/>
                  </a:lnTo>
                  <a:lnTo>
                    <a:pt x="30479" y="2402433"/>
                  </a:lnTo>
                  <a:lnTo>
                    <a:pt x="30479" y="2401838"/>
                  </a:lnTo>
                  <a:close/>
                </a:path>
                <a:path w="34925" h="2461259">
                  <a:moveTo>
                    <a:pt x="30784" y="2401328"/>
                  </a:moveTo>
                  <a:lnTo>
                    <a:pt x="30479" y="2401838"/>
                  </a:lnTo>
                  <a:lnTo>
                    <a:pt x="30479" y="2402433"/>
                  </a:lnTo>
                  <a:lnTo>
                    <a:pt x="32638" y="2402433"/>
                  </a:lnTo>
                  <a:lnTo>
                    <a:pt x="30784" y="2401328"/>
                  </a:lnTo>
                  <a:close/>
                </a:path>
                <a:path w="34925" h="2461259">
                  <a:moveTo>
                    <a:pt x="34798" y="2401328"/>
                  </a:moveTo>
                  <a:lnTo>
                    <a:pt x="30784" y="2401328"/>
                  </a:lnTo>
                  <a:lnTo>
                    <a:pt x="32638" y="2402433"/>
                  </a:lnTo>
                  <a:lnTo>
                    <a:pt x="34798" y="2402433"/>
                  </a:lnTo>
                  <a:lnTo>
                    <a:pt x="34798" y="2401328"/>
                  </a:lnTo>
                  <a:close/>
                </a:path>
                <a:path w="34925" h="2461259">
                  <a:moveTo>
                    <a:pt x="34798" y="4317"/>
                  </a:moveTo>
                  <a:lnTo>
                    <a:pt x="30479" y="4318"/>
                  </a:lnTo>
                  <a:lnTo>
                    <a:pt x="30479" y="2401838"/>
                  </a:lnTo>
                  <a:lnTo>
                    <a:pt x="30784" y="2401328"/>
                  </a:lnTo>
                  <a:lnTo>
                    <a:pt x="34798" y="2401328"/>
                  </a:lnTo>
                  <a:lnTo>
                    <a:pt x="3479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4488053" y="7741386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5">
                  <a:moveTo>
                    <a:pt x="25006" y="0"/>
                  </a:moveTo>
                  <a:lnTo>
                    <a:pt x="15280" y="1967"/>
                  </a:lnTo>
                  <a:lnTo>
                    <a:pt x="7331" y="7332"/>
                  </a:lnTo>
                  <a:lnTo>
                    <a:pt x="1967" y="15285"/>
                  </a:lnTo>
                  <a:lnTo>
                    <a:pt x="0" y="25018"/>
                  </a:lnTo>
                  <a:lnTo>
                    <a:pt x="1967" y="34755"/>
                  </a:lnTo>
                  <a:lnTo>
                    <a:pt x="7331" y="42703"/>
                  </a:lnTo>
                  <a:lnTo>
                    <a:pt x="15280" y="48061"/>
                  </a:lnTo>
                  <a:lnTo>
                    <a:pt x="25006" y="50025"/>
                  </a:lnTo>
                  <a:lnTo>
                    <a:pt x="34744" y="48061"/>
                  </a:lnTo>
                  <a:lnTo>
                    <a:pt x="42697" y="42703"/>
                  </a:lnTo>
                  <a:lnTo>
                    <a:pt x="48059" y="34755"/>
                  </a:lnTo>
                  <a:lnTo>
                    <a:pt x="50025" y="25018"/>
                  </a:lnTo>
                  <a:lnTo>
                    <a:pt x="48059" y="15285"/>
                  </a:lnTo>
                  <a:lnTo>
                    <a:pt x="42697" y="7332"/>
                  </a:lnTo>
                  <a:lnTo>
                    <a:pt x="34744" y="1967"/>
                  </a:lnTo>
                  <a:lnTo>
                    <a:pt x="25006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4598784" y="6365112"/>
              <a:ext cx="60960" cy="1200150"/>
            </a:xfrm>
            <a:custGeom>
              <a:avLst/>
              <a:gdLst/>
              <a:ahLst/>
              <a:cxnLst/>
              <a:rect l="l" t="t" r="r" b="b"/>
              <a:pathLst>
                <a:path w="60960" h="1200150">
                  <a:moveTo>
                    <a:pt x="60960" y="0"/>
                  </a:moveTo>
                  <a:lnTo>
                    <a:pt x="0" y="0"/>
                  </a:lnTo>
                  <a:lnTo>
                    <a:pt x="0" y="1200150"/>
                  </a:lnTo>
                  <a:lnTo>
                    <a:pt x="60960" y="1200150"/>
                  </a:lnTo>
                  <a:lnTo>
                    <a:pt x="60960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4596625" y="6362699"/>
              <a:ext cx="65405" cy="1205230"/>
            </a:xfrm>
            <a:custGeom>
              <a:avLst/>
              <a:gdLst/>
              <a:ahLst/>
              <a:cxnLst/>
              <a:rect l="l" t="t" r="r" b="b"/>
              <a:pathLst>
                <a:path w="65404" h="1205229">
                  <a:moveTo>
                    <a:pt x="65278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132078"/>
                  </a:lnTo>
                  <a:lnTo>
                    <a:pt x="4318" y="1132078"/>
                  </a:lnTo>
                  <a:lnTo>
                    <a:pt x="4318" y="5080"/>
                  </a:lnTo>
                  <a:lnTo>
                    <a:pt x="60960" y="5080"/>
                  </a:lnTo>
                  <a:lnTo>
                    <a:pt x="60960" y="1200150"/>
                  </a:lnTo>
                  <a:lnTo>
                    <a:pt x="4318" y="1200150"/>
                  </a:lnTo>
                  <a:lnTo>
                    <a:pt x="4318" y="1202563"/>
                  </a:lnTo>
                  <a:lnTo>
                    <a:pt x="2159" y="1202563"/>
                  </a:lnTo>
                  <a:lnTo>
                    <a:pt x="0" y="1202563"/>
                  </a:lnTo>
                  <a:lnTo>
                    <a:pt x="0" y="1205230"/>
                  </a:lnTo>
                  <a:lnTo>
                    <a:pt x="2159" y="1205230"/>
                  </a:lnTo>
                  <a:lnTo>
                    <a:pt x="65278" y="1205230"/>
                  </a:lnTo>
                  <a:lnTo>
                    <a:pt x="65278" y="1202690"/>
                  </a:lnTo>
                  <a:lnTo>
                    <a:pt x="65278" y="1202563"/>
                  </a:lnTo>
                  <a:lnTo>
                    <a:pt x="65278" y="1200150"/>
                  </a:lnTo>
                  <a:lnTo>
                    <a:pt x="65278" y="5080"/>
                  </a:lnTo>
                  <a:lnTo>
                    <a:pt x="652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3880612" y="7494777"/>
              <a:ext cx="773430" cy="70485"/>
            </a:xfrm>
            <a:custGeom>
              <a:avLst/>
              <a:gdLst/>
              <a:ahLst/>
              <a:cxnLst/>
              <a:rect l="l" t="t" r="r" b="b"/>
              <a:pathLst>
                <a:path w="773429" h="70484">
                  <a:moveTo>
                    <a:pt x="773417" y="0"/>
                  </a:moveTo>
                  <a:lnTo>
                    <a:pt x="90551" y="0"/>
                  </a:lnTo>
                  <a:lnTo>
                    <a:pt x="90551" y="46062"/>
                  </a:lnTo>
                  <a:lnTo>
                    <a:pt x="32600" y="46062"/>
                  </a:lnTo>
                  <a:lnTo>
                    <a:pt x="32600" y="0"/>
                  </a:lnTo>
                  <a:lnTo>
                    <a:pt x="0" y="0"/>
                  </a:lnTo>
                  <a:lnTo>
                    <a:pt x="0" y="46062"/>
                  </a:lnTo>
                  <a:lnTo>
                    <a:pt x="0" y="70485"/>
                  </a:lnTo>
                  <a:lnTo>
                    <a:pt x="773417" y="70485"/>
                  </a:lnTo>
                  <a:lnTo>
                    <a:pt x="773417" y="46062"/>
                  </a:lnTo>
                  <a:lnTo>
                    <a:pt x="773417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3878453" y="7492999"/>
              <a:ext cx="777875" cy="74930"/>
            </a:xfrm>
            <a:custGeom>
              <a:avLst/>
              <a:gdLst/>
              <a:ahLst/>
              <a:cxnLst/>
              <a:rect l="l" t="t" r="r" b="b"/>
              <a:pathLst>
                <a:path w="777875" h="74929">
                  <a:moveTo>
                    <a:pt x="218605" y="0"/>
                  </a:moveTo>
                  <a:lnTo>
                    <a:pt x="92710" y="0"/>
                  </a:lnTo>
                  <a:lnTo>
                    <a:pt x="92710" y="1270"/>
                  </a:lnTo>
                  <a:lnTo>
                    <a:pt x="92710" y="3810"/>
                  </a:lnTo>
                  <a:lnTo>
                    <a:pt x="218605" y="3810"/>
                  </a:lnTo>
                  <a:lnTo>
                    <a:pt x="218605" y="1270"/>
                  </a:lnTo>
                  <a:lnTo>
                    <a:pt x="218605" y="0"/>
                  </a:lnTo>
                  <a:close/>
                </a:path>
                <a:path w="777875" h="74929">
                  <a:moveTo>
                    <a:pt x="777735" y="0"/>
                  </a:moveTo>
                  <a:lnTo>
                    <a:pt x="276542" y="0"/>
                  </a:lnTo>
                  <a:lnTo>
                    <a:pt x="276542" y="1270"/>
                  </a:lnTo>
                  <a:lnTo>
                    <a:pt x="276542" y="3810"/>
                  </a:lnTo>
                  <a:lnTo>
                    <a:pt x="773417" y="3810"/>
                  </a:lnTo>
                  <a:lnTo>
                    <a:pt x="773417" y="69850"/>
                  </a:lnTo>
                  <a:lnTo>
                    <a:pt x="4318" y="69850"/>
                  </a:lnTo>
                  <a:lnTo>
                    <a:pt x="4318" y="3937"/>
                  </a:lnTo>
                  <a:lnTo>
                    <a:pt x="4318" y="3810"/>
                  </a:lnTo>
                  <a:lnTo>
                    <a:pt x="34759" y="3810"/>
                  </a:lnTo>
                  <a:lnTo>
                    <a:pt x="34759" y="1270"/>
                  </a:lnTo>
                  <a:lnTo>
                    <a:pt x="34759" y="0"/>
                  </a:lnTo>
                  <a:lnTo>
                    <a:pt x="4318" y="0"/>
                  </a:lnTo>
                  <a:lnTo>
                    <a:pt x="4318" y="1270"/>
                  </a:lnTo>
                  <a:lnTo>
                    <a:pt x="4318" y="1778"/>
                  </a:lnTo>
                  <a:lnTo>
                    <a:pt x="2159" y="1778"/>
                  </a:lnTo>
                  <a:lnTo>
                    <a:pt x="2159" y="1270"/>
                  </a:lnTo>
                  <a:lnTo>
                    <a:pt x="4318" y="127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69850"/>
                  </a:lnTo>
                  <a:lnTo>
                    <a:pt x="0" y="74930"/>
                  </a:lnTo>
                  <a:lnTo>
                    <a:pt x="777735" y="74930"/>
                  </a:lnTo>
                  <a:lnTo>
                    <a:pt x="777735" y="69850"/>
                  </a:lnTo>
                  <a:lnTo>
                    <a:pt x="777735" y="3810"/>
                  </a:lnTo>
                  <a:lnTo>
                    <a:pt x="777735" y="1270"/>
                  </a:lnTo>
                  <a:lnTo>
                    <a:pt x="777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4191114" y="7335786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860" y="0"/>
                  </a:moveTo>
                  <a:lnTo>
                    <a:pt x="13962" y="1794"/>
                  </a:lnTo>
                  <a:lnTo>
                    <a:pt x="6696" y="6689"/>
                  </a:lnTo>
                  <a:lnTo>
                    <a:pt x="1796" y="13951"/>
                  </a:lnTo>
                  <a:lnTo>
                    <a:pt x="0" y="22847"/>
                  </a:lnTo>
                  <a:lnTo>
                    <a:pt x="1796" y="31744"/>
                  </a:lnTo>
                  <a:lnTo>
                    <a:pt x="6696" y="39011"/>
                  </a:lnTo>
                  <a:lnTo>
                    <a:pt x="13962" y="43910"/>
                  </a:lnTo>
                  <a:lnTo>
                    <a:pt x="22860" y="45707"/>
                  </a:lnTo>
                  <a:lnTo>
                    <a:pt x="31757" y="43910"/>
                  </a:lnTo>
                  <a:lnTo>
                    <a:pt x="39023" y="39011"/>
                  </a:lnTo>
                  <a:lnTo>
                    <a:pt x="43923" y="31744"/>
                  </a:lnTo>
                  <a:lnTo>
                    <a:pt x="45719" y="22847"/>
                  </a:lnTo>
                  <a:lnTo>
                    <a:pt x="43923" y="13951"/>
                  </a:lnTo>
                  <a:lnTo>
                    <a:pt x="39023" y="6689"/>
                  </a:lnTo>
                  <a:lnTo>
                    <a:pt x="31757" y="1794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4188955" y="7333614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5">
                  <a:moveTo>
                    <a:pt x="25019" y="0"/>
                  </a:moveTo>
                  <a:lnTo>
                    <a:pt x="15280" y="1971"/>
                  </a:lnTo>
                  <a:lnTo>
                    <a:pt x="7327" y="7332"/>
                  </a:lnTo>
                  <a:lnTo>
                    <a:pt x="1966" y="15282"/>
                  </a:lnTo>
                  <a:lnTo>
                    <a:pt x="0" y="25018"/>
                  </a:lnTo>
                  <a:lnTo>
                    <a:pt x="1966" y="34757"/>
                  </a:lnTo>
                  <a:lnTo>
                    <a:pt x="7327" y="42710"/>
                  </a:lnTo>
                  <a:lnTo>
                    <a:pt x="15280" y="48071"/>
                  </a:lnTo>
                  <a:lnTo>
                    <a:pt x="25019" y="50037"/>
                  </a:lnTo>
                  <a:lnTo>
                    <a:pt x="34757" y="48071"/>
                  </a:lnTo>
                  <a:lnTo>
                    <a:pt x="38245" y="45719"/>
                  </a:lnTo>
                  <a:lnTo>
                    <a:pt x="25019" y="45719"/>
                  </a:lnTo>
                  <a:lnTo>
                    <a:pt x="16963" y="44082"/>
                  </a:lnTo>
                  <a:lnTo>
                    <a:pt x="10388" y="39646"/>
                  </a:lnTo>
                  <a:lnTo>
                    <a:pt x="5954" y="33071"/>
                  </a:lnTo>
                  <a:lnTo>
                    <a:pt x="4317" y="25018"/>
                  </a:lnTo>
                  <a:lnTo>
                    <a:pt x="5955" y="16966"/>
                  </a:lnTo>
                  <a:lnTo>
                    <a:pt x="10391" y="10391"/>
                  </a:lnTo>
                  <a:lnTo>
                    <a:pt x="16966" y="5955"/>
                  </a:lnTo>
                  <a:lnTo>
                    <a:pt x="25019" y="4317"/>
                  </a:lnTo>
                  <a:lnTo>
                    <a:pt x="38238" y="4317"/>
                  </a:lnTo>
                  <a:lnTo>
                    <a:pt x="34757" y="1971"/>
                  </a:lnTo>
                  <a:lnTo>
                    <a:pt x="25019" y="0"/>
                  </a:lnTo>
                  <a:close/>
                </a:path>
                <a:path w="50164" h="50165">
                  <a:moveTo>
                    <a:pt x="38238" y="4317"/>
                  </a:moveTo>
                  <a:lnTo>
                    <a:pt x="25019" y="4317"/>
                  </a:lnTo>
                  <a:lnTo>
                    <a:pt x="33073" y="5955"/>
                  </a:lnTo>
                  <a:lnTo>
                    <a:pt x="39650" y="10391"/>
                  </a:lnTo>
                  <a:lnTo>
                    <a:pt x="44087" y="16966"/>
                  </a:lnTo>
                  <a:lnTo>
                    <a:pt x="45720" y="25018"/>
                  </a:lnTo>
                  <a:lnTo>
                    <a:pt x="44083" y="33077"/>
                  </a:lnTo>
                  <a:lnTo>
                    <a:pt x="39643" y="39650"/>
                  </a:lnTo>
                  <a:lnTo>
                    <a:pt x="33064" y="44083"/>
                  </a:lnTo>
                  <a:lnTo>
                    <a:pt x="25019" y="45719"/>
                  </a:lnTo>
                  <a:lnTo>
                    <a:pt x="38245" y="45719"/>
                  </a:lnTo>
                  <a:lnTo>
                    <a:pt x="42710" y="42710"/>
                  </a:lnTo>
                  <a:lnTo>
                    <a:pt x="48071" y="34757"/>
                  </a:lnTo>
                  <a:lnTo>
                    <a:pt x="50037" y="25018"/>
                  </a:lnTo>
                  <a:lnTo>
                    <a:pt x="48071" y="15282"/>
                  </a:lnTo>
                  <a:lnTo>
                    <a:pt x="42710" y="7332"/>
                  </a:lnTo>
                  <a:lnTo>
                    <a:pt x="3823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4203560" y="734821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167" y="0"/>
                  </a:moveTo>
                  <a:lnTo>
                    <a:pt x="4673" y="0"/>
                  </a:lnTo>
                  <a:lnTo>
                    <a:pt x="0" y="4660"/>
                  </a:lnTo>
                  <a:lnTo>
                    <a:pt x="0" y="10413"/>
                  </a:lnTo>
                  <a:lnTo>
                    <a:pt x="0" y="16167"/>
                  </a:lnTo>
                  <a:lnTo>
                    <a:pt x="4673" y="20827"/>
                  </a:lnTo>
                  <a:lnTo>
                    <a:pt x="16167" y="20827"/>
                  </a:lnTo>
                  <a:lnTo>
                    <a:pt x="20828" y="16167"/>
                  </a:lnTo>
                  <a:lnTo>
                    <a:pt x="20828" y="4660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4F4F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3845420" y="733475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860" y="0"/>
                  </a:moveTo>
                  <a:lnTo>
                    <a:pt x="13962" y="1796"/>
                  </a:lnTo>
                  <a:lnTo>
                    <a:pt x="6696" y="6696"/>
                  </a:lnTo>
                  <a:lnTo>
                    <a:pt x="1796" y="13962"/>
                  </a:lnTo>
                  <a:lnTo>
                    <a:pt x="0" y="22860"/>
                  </a:lnTo>
                  <a:lnTo>
                    <a:pt x="1796" y="31757"/>
                  </a:lnTo>
                  <a:lnTo>
                    <a:pt x="6696" y="39023"/>
                  </a:lnTo>
                  <a:lnTo>
                    <a:pt x="13962" y="43923"/>
                  </a:lnTo>
                  <a:lnTo>
                    <a:pt x="22860" y="45720"/>
                  </a:lnTo>
                  <a:lnTo>
                    <a:pt x="31762" y="43923"/>
                  </a:lnTo>
                  <a:lnTo>
                    <a:pt x="39028" y="39023"/>
                  </a:lnTo>
                  <a:lnTo>
                    <a:pt x="43925" y="31757"/>
                  </a:lnTo>
                  <a:lnTo>
                    <a:pt x="45720" y="22860"/>
                  </a:lnTo>
                  <a:lnTo>
                    <a:pt x="43925" y="13962"/>
                  </a:lnTo>
                  <a:lnTo>
                    <a:pt x="39028" y="6696"/>
                  </a:lnTo>
                  <a:lnTo>
                    <a:pt x="31762" y="1796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3843261" y="7332598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5">
                  <a:moveTo>
                    <a:pt x="25018" y="0"/>
                  </a:moveTo>
                  <a:lnTo>
                    <a:pt x="15280" y="1971"/>
                  </a:lnTo>
                  <a:lnTo>
                    <a:pt x="7327" y="7332"/>
                  </a:lnTo>
                  <a:lnTo>
                    <a:pt x="1966" y="15282"/>
                  </a:lnTo>
                  <a:lnTo>
                    <a:pt x="0" y="25018"/>
                  </a:lnTo>
                  <a:lnTo>
                    <a:pt x="1966" y="34757"/>
                  </a:lnTo>
                  <a:lnTo>
                    <a:pt x="7327" y="42710"/>
                  </a:lnTo>
                  <a:lnTo>
                    <a:pt x="15280" y="48071"/>
                  </a:lnTo>
                  <a:lnTo>
                    <a:pt x="25018" y="50037"/>
                  </a:lnTo>
                  <a:lnTo>
                    <a:pt x="34762" y="48071"/>
                  </a:lnTo>
                  <a:lnTo>
                    <a:pt x="38250" y="45719"/>
                  </a:lnTo>
                  <a:lnTo>
                    <a:pt x="25018" y="45719"/>
                  </a:lnTo>
                  <a:lnTo>
                    <a:pt x="16966" y="44082"/>
                  </a:lnTo>
                  <a:lnTo>
                    <a:pt x="10391" y="39646"/>
                  </a:lnTo>
                  <a:lnTo>
                    <a:pt x="5955" y="33071"/>
                  </a:lnTo>
                  <a:lnTo>
                    <a:pt x="4317" y="25018"/>
                  </a:lnTo>
                  <a:lnTo>
                    <a:pt x="5955" y="16966"/>
                  </a:lnTo>
                  <a:lnTo>
                    <a:pt x="10391" y="10391"/>
                  </a:lnTo>
                  <a:lnTo>
                    <a:pt x="16966" y="5955"/>
                  </a:lnTo>
                  <a:lnTo>
                    <a:pt x="25018" y="4318"/>
                  </a:lnTo>
                  <a:lnTo>
                    <a:pt x="38243" y="4318"/>
                  </a:lnTo>
                  <a:lnTo>
                    <a:pt x="34762" y="1971"/>
                  </a:lnTo>
                  <a:lnTo>
                    <a:pt x="25018" y="0"/>
                  </a:lnTo>
                  <a:close/>
                </a:path>
                <a:path w="50164" h="50165">
                  <a:moveTo>
                    <a:pt x="38243" y="4318"/>
                  </a:moveTo>
                  <a:lnTo>
                    <a:pt x="25018" y="4318"/>
                  </a:lnTo>
                  <a:lnTo>
                    <a:pt x="33079" y="5955"/>
                  </a:lnTo>
                  <a:lnTo>
                    <a:pt x="39655" y="10391"/>
                  </a:lnTo>
                  <a:lnTo>
                    <a:pt x="44089" y="16966"/>
                  </a:lnTo>
                  <a:lnTo>
                    <a:pt x="45719" y="25018"/>
                  </a:lnTo>
                  <a:lnTo>
                    <a:pt x="44089" y="33071"/>
                  </a:lnTo>
                  <a:lnTo>
                    <a:pt x="39655" y="39646"/>
                  </a:lnTo>
                  <a:lnTo>
                    <a:pt x="33079" y="44082"/>
                  </a:lnTo>
                  <a:lnTo>
                    <a:pt x="25018" y="45719"/>
                  </a:lnTo>
                  <a:lnTo>
                    <a:pt x="38250" y="45719"/>
                  </a:lnTo>
                  <a:lnTo>
                    <a:pt x="42714" y="42710"/>
                  </a:lnTo>
                  <a:lnTo>
                    <a:pt x="48073" y="34757"/>
                  </a:lnTo>
                  <a:lnTo>
                    <a:pt x="50037" y="25018"/>
                  </a:lnTo>
                  <a:lnTo>
                    <a:pt x="48073" y="15282"/>
                  </a:lnTo>
                  <a:lnTo>
                    <a:pt x="42714" y="7332"/>
                  </a:lnTo>
                  <a:lnTo>
                    <a:pt x="3824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3857866" y="7347203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179" y="0"/>
                  </a:moveTo>
                  <a:lnTo>
                    <a:pt x="4660" y="0"/>
                  </a:lnTo>
                  <a:lnTo>
                    <a:pt x="0" y="4660"/>
                  </a:lnTo>
                  <a:lnTo>
                    <a:pt x="0" y="10414"/>
                  </a:lnTo>
                  <a:lnTo>
                    <a:pt x="0" y="16167"/>
                  </a:lnTo>
                  <a:lnTo>
                    <a:pt x="4660" y="20828"/>
                  </a:lnTo>
                  <a:lnTo>
                    <a:pt x="16179" y="20828"/>
                  </a:lnTo>
                  <a:lnTo>
                    <a:pt x="20840" y="16167"/>
                  </a:lnTo>
                  <a:lnTo>
                    <a:pt x="20840" y="4660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rgbClr val="4F4F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3875900" y="7334757"/>
              <a:ext cx="328930" cy="45720"/>
            </a:xfrm>
            <a:custGeom>
              <a:avLst/>
              <a:gdLst/>
              <a:ahLst/>
              <a:cxnLst/>
              <a:rect l="l" t="t" r="r" b="b"/>
              <a:pathLst>
                <a:path w="328929" h="45720">
                  <a:moveTo>
                    <a:pt x="34975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34975" y="45720"/>
                  </a:lnTo>
                  <a:lnTo>
                    <a:pt x="34975" y="0"/>
                  </a:lnTo>
                  <a:close/>
                </a:path>
                <a:path w="328929" h="45720">
                  <a:moveTo>
                    <a:pt x="219684" y="0"/>
                  </a:moveTo>
                  <a:lnTo>
                    <a:pt x="95783" y="0"/>
                  </a:lnTo>
                  <a:lnTo>
                    <a:pt x="95783" y="45720"/>
                  </a:lnTo>
                  <a:lnTo>
                    <a:pt x="219684" y="45720"/>
                  </a:lnTo>
                  <a:lnTo>
                    <a:pt x="219684" y="0"/>
                  </a:lnTo>
                  <a:close/>
                </a:path>
                <a:path w="328929" h="45720">
                  <a:moveTo>
                    <a:pt x="328549" y="0"/>
                  </a:moveTo>
                  <a:lnTo>
                    <a:pt x="280492" y="0"/>
                  </a:lnTo>
                  <a:lnTo>
                    <a:pt x="280492" y="45720"/>
                  </a:lnTo>
                  <a:lnTo>
                    <a:pt x="328549" y="45720"/>
                  </a:lnTo>
                  <a:lnTo>
                    <a:pt x="3285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3845420" y="6978535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860" y="0"/>
                  </a:moveTo>
                  <a:lnTo>
                    <a:pt x="13962" y="1794"/>
                  </a:lnTo>
                  <a:lnTo>
                    <a:pt x="6696" y="6689"/>
                  </a:lnTo>
                  <a:lnTo>
                    <a:pt x="1796" y="13951"/>
                  </a:lnTo>
                  <a:lnTo>
                    <a:pt x="0" y="22847"/>
                  </a:lnTo>
                  <a:lnTo>
                    <a:pt x="1796" y="31750"/>
                  </a:lnTo>
                  <a:lnTo>
                    <a:pt x="6696" y="39015"/>
                  </a:lnTo>
                  <a:lnTo>
                    <a:pt x="13962" y="43912"/>
                  </a:lnTo>
                  <a:lnTo>
                    <a:pt x="22860" y="45707"/>
                  </a:lnTo>
                  <a:lnTo>
                    <a:pt x="31762" y="43912"/>
                  </a:lnTo>
                  <a:lnTo>
                    <a:pt x="39028" y="39015"/>
                  </a:lnTo>
                  <a:lnTo>
                    <a:pt x="43925" y="31750"/>
                  </a:lnTo>
                  <a:lnTo>
                    <a:pt x="45720" y="22847"/>
                  </a:lnTo>
                  <a:lnTo>
                    <a:pt x="43925" y="13951"/>
                  </a:lnTo>
                  <a:lnTo>
                    <a:pt x="39028" y="6689"/>
                  </a:lnTo>
                  <a:lnTo>
                    <a:pt x="31762" y="1794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3843261" y="6976376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5">
                  <a:moveTo>
                    <a:pt x="25018" y="0"/>
                  </a:moveTo>
                  <a:lnTo>
                    <a:pt x="15280" y="1964"/>
                  </a:lnTo>
                  <a:lnTo>
                    <a:pt x="7327" y="7321"/>
                  </a:lnTo>
                  <a:lnTo>
                    <a:pt x="1966" y="15269"/>
                  </a:lnTo>
                  <a:lnTo>
                    <a:pt x="0" y="25006"/>
                  </a:lnTo>
                  <a:lnTo>
                    <a:pt x="1966" y="34750"/>
                  </a:lnTo>
                  <a:lnTo>
                    <a:pt x="7327" y="42702"/>
                  </a:lnTo>
                  <a:lnTo>
                    <a:pt x="15280" y="48060"/>
                  </a:lnTo>
                  <a:lnTo>
                    <a:pt x="25018" y="50025"/>
                  </a:lnTo>
                  <a:lnTo>
                    <a:pt x="34762" y="48059"/>
                  </a:lnTo>
                  <a:lnTo>
                    <a:pt x="38250" y="45707"/>
                  </a:lnTo>
                  <a:lnTo>
                    <a:pt x="25018" y="45707"/>
                  </a:lnTo>
                  <a:lnTo>
                    <a:pt x="16966" y="44076"/>
                  </a:lnTo>
                  <a:lnTo>
                    <a:pt x="10391" y="39643"/>
                  </a:lnTo>
                  <a:lnTo>
                    <a:pt x="5955" y="33066"/>
                  </a:lnTo>
                  <a:lnTo>
                    <a:pt x="4317" y="25006"/>
                  </a:lnTo>
                  <a:lnTo>
                    <a:pt x="5955" y="16953"/>
                  </a:lnTo>
                  <a:lnTo>
                    <a:pt x="10391" y="10380"/>
                  </a:lnTo>
                  <a:lnTo>
                    <a:pt x="16966" y="5948"/>
                  </a:lnTo>
                  <a:lnTo>
                    <a:pt x="25018" y="4317"/>
                  </a:lnTo>
                  <a:lnTo>
                    <a:pt x="38256" y="4317"/>
                  </a:lnTo>
                  <a:lnTo>
                    <a:pt x="34762" y="1964"/>
                  </a:lnTo>
                  <a:lnTo>
                    <a:pt x="25018" y="0"/>
                  </a:lnTo>
                  <a:close/>
                </a:path>
                <a:path w="50164" h="50165">
                  <a:moveTo>
                    <a:pt x="38256" y="4317"/>
                  </a:moveTo>
                  <a:lnTo>
                    <a:pt x="25018" y="4317"/>
                  </a:lnTo>
                  <a:lnTo>
                    <a:pt x="33079" y="5948"/>
                  </a:lnTo>
                  <a:lnTo>
                    <a:pt x="39655" y="10380"/>
                  </a:lnTo>
                  <a:lnTo>
                    <a:pt x="44089" y="16953"/>
                  </a:lnTo>
                  <a:lnTo>
                    <a:pt x="45719" y="25006"/>
                  </a:lnTo>
                  <a:lnTo>
                    <a:pt x="44089" y="33066"/>
                  </a:lnTo>
                  <a:lnTo>
                    <a:pt x="39655" y="39643"/>
                  </a:lnTo>
                  <a:lnTo>
                    <a:pt x="33079" y="44076"/>
                  </a:lnTo>
                  <a:lnTo>
                    <a:pt x="25018" y="45707"/>
                  </a:lnTo>
                  <a:lnTo>
                    <a:pt x="38250" y="45707"/>
                  </a:lnTo>
                  <a:lnTo>
                    <a:pt x="42714" y="42697"/>
                  </a:lnTo>
                  <a:lnTo>
                    <a:pt x="48073" y="34744"/>
                  </a:lnTo>
                  <a:lnTo>
                    <a:pt x="50037" y="25006"/>
                  </a:lnTo>
                  <a:lnTo>
                    <a:pt x="48073" y="15269"/>
                  </a:lnTo>
                  <a:lnTo>
                    <a:pt x="42714" y="7321"/>
                  </a:lnTo>
                  <a:lnTo>
                    <a:pt x="3825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3857866" y="699096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179" y="0"/>
                  </a:moveTo>
                  <a:lnTo>
                    <a:pt x="4660" y="0"/>
                  </a:lnTo>
                  <a:lnTo>
                    <a:pt x="0" y="4660"/>
                  </a:lnTo>
                  <a:lnTo>
                    <a:pt x="0" y="10413"/>
                  </a:lnTo>
                  <a:lnTo>
                    <a:pt x="0" y="16179"/>
                  </a:lnTo>
                  <a:lnTo>
                    <a:pt x="4660" y="20827"/>
                  </a:lnTo>
                  <a:lnTo>
                    <a:pt x="16179" y="20827"/>
                  </a:lnTo>
                  <a:lnTo>
                    <a:pt x="20840" y="16179"/>
                  </a:lnTo>
                  <a:lnTo>
                    <a:pt x="20840" y="4660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rgbClr val="4F4F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4189209" y="6978535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860" y="0"/>
                  </a:moveTo>
                  <a:lnTo>
                    <a:pt x="13962" y="1794"/>
                  </a:lnTo>
                  <a:lnTo>
                    <a:pt x="6696" y="6689"/>
                  </a:lnTo>
                  <a:lnTo>
                    <a:pt x="1796" y="13951"/>
                  </a:lnTo>
                  <a:lnTo>
                    <a:pt x="0" y="22847"/>
                  </a:lnTo>
                  <a:lnTo>
                    <a:pt x="1796" y="31750"/>
                  </a:lnTo>
                  <a:lnTo>
                    <a:pt x="6696" y="39015"/>
                  </a:lnTo>
                  <a:lnTo>
                    <a:pt x="13962" y="43912"/>
                  </a:lnTo>
                  <a:lnTo>
                    <a:pt x="22860" y="45707"/>
                  </a:lnTo>
                  <a:lnTo>
                    <a:pt x="31757" y="43912"/>
                  </a:lnTo>
                  <a:lnTo>
                    <a:pt x="39023" y="39015"/>
                  </a:lnTo>
                  <a:lnTo>
                    <a:pt x="43923" y="31750"/>
                  </a:lnTo>
                  <a:lnTo>
                    <a:pt x="45720" y="22847"/>
                  </a:lnTo>
                  <a:lnTo>
                    <a:pt x="43923" y="13951"/>
                  </a:lnTo>
                  <a:lnTo>
                    <a:pt x="39023" y="6689"/>
                  </a:lnTo>
                  <a:lnTo>
                    <a:pt x="31757" y="1794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4187050" y="6976376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5">
                  <a:moveTo>
                    <a:pt x="25018" y="0"/>
                  </a:moveTo>
                  <a:lnTo>
                    <a:pt x="15280" y="1964"/>
                  </a:lnTo>
                  <a:lnTo>
                    <a:pt x="7327" y="7321"/>
                  </a:lnTo>
                  <a:lnTo>
                    <a:pt x="1966" y="15269"/>
                  </a:lnTo>
                  <a:lnTo>
                    <a:pt x="0" y="25006"/>
                  </a:lnTo>
                  <a:lnTo>
                    <a:pt x="1966" y="34750"/>
                  </a:lnTo>
                  <a:lnTo>
                    <a:pt x="7327" y="42702"/>
                  </a:lnTo>
                  <a:lnTo>
                    <a:pt x="15280" y="48060"/>
                  </a:lnTo>
                  <a:lnTo>
                    <a:pt x="25018" y="50025"/>
                  </a:lnTo>
                  <a:lnTo>
                    <a:pt x="34757" y="48059"/>
                  </a:lnTo>
                  <a:lnTo>
                    <a:pt x="38245" y="45707"/>
                  </a:lnTo>
                  <a:lnTo>
                    <a:pt x="25018" y="45707"/>
                  </a:lnTo>
                  <a:lnTo>
                    <a:pt x="16966" y="44076"/>
                  </a:lnTo>
                  <a:lnTo>
                    <a:pt x="10391" y="39643"/>
                  </a:lnTo>
                  <a:lnTo>
                    <a:pt x="5955" y="33066"/>
                  </a:lnTo>
                  <a:lnTo>
                    <a:pt x="4317" y="25006"/>
                  </a:lnTo>
                  <a:lnTo>
                    <a:pt x="5955" y="16953"/>
                  </a:lnTo>
                  <a:lnTo>
                    <a:pt x="10391" y="10380"/>
                  </a:lnTo>
                  <a:lnTo>
                    <a:pt x="16966" y="5948"/>
                  </a:lnTo>
                  <a:lnTo>
                    <a:pt x="25018" y="4317"/>
                  </a:lnTo>
                  <a:lnTo>
                    <a:pt x="38251" y="4317"/>
                  </a:lnTo>
                  <a:lnTo>
                    <a:pt x="34757" y="1964"/>
                  </a:lnTo>
                  <a:lnTo>
                    <a:pt x="25018" y="0"/>
                  </a:lnTo>
                  <a:close/>
                </a:path>
                <a:path w="50164" h="50165">
                  <a:moveTo>
                    <a:pt x="38251" y="4317"/>
                  </a:moveTo>
                  <a:lnTo>
                    <a:pt x="25018" y="4317"/>
                  </a:lnTo>
                  <a:lnTo>
                    <a:pt x="33071" y="5948"/>
                  </a:lnTo>
                  <a:lnTo>
                    <a:pt x="39646" y="10380"/>
                  </a:lnTo>
                  <a:lnTo>
                    <a:pt x="44082" y="16953"/>
                  </a:lnTo>
                  <a:lnTo>
                    <a:pt x="45719" y="25006"/>
                  </a:lnTo>
                  <a:lnTo>
                    <a:pt x="44082" y="33066"/>
                  </a:lnTo>
                  <a:lnTo>
                    <a:pt x="39646" y="39643"/>
                  </a:lnTo>
                  <a:lnTo>
                    <a:pt x="33071" y="44076"/>
                  </a:lnTo>
                  <a:lnTo>
                    <a:pt x="25018" y="45707"/>
                  </a:lnTo>
                  <a:lnTo>
                    <a:pt x="38245" y="45707"/>
                  </a:lnTo>
                  <a:lnTo>
                    <a:pt x="42710" y="42697"/>
                  </a:lnTo>
                  <a:lnTo>
                    <a:pt x="48071" y="34744"/>
                  </a:lnTo>
                  <a:lnTo>
                    <a:pt x="50037" y="25006"/>
                  </a:lnTo>
                  <a:lnTo>
                    <a:pt x="48071" y="15269"/>
                  </a:lnTo>
                  <a:lnTo>
                    <a:pt x="42710" y="7321"/>
                  </a:lnTo>
                  <a:lnTo>
                    <a:pt x="3825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4201655" y="699096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167" y="0"/>
                  </a:moveTo>
                  <a:lnTo>
                    <a:pt x="4660" y="0"/>
                  </a:lnTo>
                  <a:lnTo>
                    <a:pt x="0" y="4660"/>
                  </a:lnTo>
                  <a:lnTo>
                    <a:pt x="0" y="10413"/>
                  </a:lnTo>
                  <a:lnTo>
                    <a:pt x="0" y="16179"/>
                  </a:lnTo>
                  <a:lnTo>
                    <a:pt x="4660" y="20827"/>
                  </a:lnTo>
                  <a:lnTo>
                    <a:pt x="16167" y="20827"/>
                  </a:lnTo>
                  <a:lnTo>
                    <a:pt x="20840" y="16179"/>
                  </a:lnTo>
                  <a:lnTo>
                    <a:pt x="20840" y="4660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4F4F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3882809" y="6953249"/>
              <a:ext cx="314325" cy="77470"/>
            </a:xfrm>
            <a:custGeom>
              <a:avLst/>
              <a:gdLst/>
              <a:ahLst/>
              <a:cxnLst/>
              <a:rect l="l" t="t" r="r" b="b"/>
              <a:pathLst>
                <a:path w="314325" h="77470">
                  <a:moveTo>
                    <a:pt x="19951" y="16510"/>
                  </a:moveTo>
                  <a:lnTo>
                    <a:pt x="0" y="16510"/>
                  </a:lnTo>
                  <a:lnTo>
                    <a:pt x="0" y="77470"/>
                  </a:lnTo>
                  <a:lnTo>
                    <a:pt x="19951" y="77470"/>
                  </a:lnTo>
                  <a:lnTo>
                    <a:pt x="19951" y="16510"/>
                  </a:lnTo>
                  <a:close/>
                </a:path>
                <a:path w="314325" h="77470">
                  <a:moveTo>
                    <a:pt x="209918" y="16510"/>
                  </a:moveTo>
                  <a:lnTo>
                    <a:pt x="171145" y="16510"/>
                  </a:lnTo>
                  <a:lnTo>
                    <a:pt x="171145" y="0"/>
                  </a:lnTo>
                  <a:lnTo>
                    <a:pt x="123291" y="0"/>
                  </a:lnTo>
                  <a:lnTo>
                    <a:pt x="123291" y="16510"/>
                  </a:lnTo>
                  <a:lnTo>
                    <a:pt x="86474" y="16510"/>
                  </a:lnTo>
                  <a:lnTo>
                    <a:pt x="86474" y="77470"/>
                  </a:lnTo>
                  <a:lnTo>
                    <a:pt x="209918" y="77470"/>
                  </a:lnTo>
                  <a:lnTo>
                    <a:pt x="209918" y="16510"/>
                  </a:lnTo>
                  <a:close/>
                </a:path>
                <a:path w="314325" h="77470">
                  <a:moveTo>
                    <a:pt x="314020" y="16510"/>
                  </a:moveTo>
                  <a:lnTo>
                    <a:pt x="276440" y="16510"/>
                  </a:lnTo>
                  <a:lnTo>
                    <a:pt x="276440" y="77470"/>
                  </a:lnTo>
                  <a:lnTo>
                    <a:pt x="314020" y="77470"/>
                  </a:lnTo>
                  <a:lnTo>
                    <a:pt x="314020" y="1651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3875659" y="6951979"/>
              <a:ext cx="349250" cy="280035"/>
            </a:xfrm>
            <a:custGeom>
              <a:avLst/>
              <a:gdLst/>
              <a:ahLst/>
              <a:cxnLst/>
              <a:rect l="l" t="t" r="r" b="b"/>
              <a:pathLst>
                <a:path w="349250" h="280034">
                  <a:moveTo>
                    <a:pt x="27101" y="15240"/>
                  </a:moveTo>
                  <a:lnTo>
                    <a:pt x="4991" y="15240"/>
                  </a:lnTo>
                  <a:lnTo>
                    <a:pt x="4991" y="19050"/>
                  </a:lnTo>
                  <a:lnTo>
                    <a:pt x="4991" y="26073"/>
                  </a:lnTo>
                  <a:lnTo>
                    <a:pt x="0" y="26073"/>
                  </a:lnTo>
                  <a:lnTo>
                    <a:pt x="0" y="68935"/>
                  </a:lnTo>
                  <a:lnTo>
                    <a:pt x="4991" y="68935"/>
                  </a:lnTo>
                  <a:lnTo>
                    <a:pt x="4991" y="76200"/>
                  </a:lnTo>
                  <a:lnTo>
                    <a:pt x="4991" y="80010"/>
                  </a:lnTo>
                  <a:lnTo>
                    <a:pt x="27101" y="80010"/>
                  </a:lnTo>
                  <a:lnTo>
                    <a:pt x="27101" y="76200"/>
                  </a:lnTo>
                  <a:lnTo>
                    <a:pt x="9309" y="76200"/>
                  </a:lnTo>
                  <a:lnTo>
                    <a:pt x="9309" y="68935"/>
                  </a:lnTo>
                  <a:lnTo>
                    <a:pt x="27101" y="68935"/>
                  </a:lnTo>
                  <a:lnTo>
                    <a:pt x="27101" y="26073"/>
                  </a:lnTo>
                  <a:lnTo>
                    <a:pt x="9309" y="26073"/>
                  </a:lnTo>
                  <a:lnTo>
                    <a:pt x="9309" y="19050"/>
                  </a:lnTo>
                  <a:lnTo>
                    <a:pt x="27101" y="19050"/>
                  </a:lnTo>
                  <a:lnTo>
                    <a:pt x="27101" y="15240"/>
                  </a:lnTo>
                  <a:close/>
                </a:path>
                <a:path w="349250" h="280034">
                  <a:moveTo>
                    <a:pt x="217068" y="76200"/>
                  </a:moveTo>
                  <a:lnTo>
                    <a:pt x="93624" y="76200"/>
                  </a:lnTo>
                  <a:lnTo>
                    <a:pt x="93624" y="80010"/>
                  </a:lnTo>
                  <a:lnTo>
                    <a:pt x="217068" y="80010"/>
                  </a:lnTo>
                  <a:lnTo>
                    <a:pt x="217068" y="76200"/>
                  </a:lnTo>
                  <a:close/>
                </a:path>
                <a:path w="349250" h="280034">
                  <a:moveTo>
                    <a:pt x="217068" y="26073"/>
                  </a:moveTo>
                  <a:lnTo>
                    <a:pt x="177584" y="26073"/>
                  </a:lnTo>
                  <a:lnTo>
                    <a:pt x="177584" y="68935"/>
                  </a:lnTo>
                  <a:lnTo>
                    <a:pt x="217068" y="68935"/>
                  </a:lnTo>
                  <a:lnTo>
                    <a:pt x="217068" y="26073"/>
                  </a:lnTo>
                  <a:close/>
                </a:path>
                <a:path w="349250" h="280034">
                  <a:moveTo>
                    <a:pt x="217068" y="15240"/>
                  </a:moveTo>
                  <a:lnTo>
                    <a:pt x="180454" y="15240"/>
                  </a:lnTo>
                  <a:lnTo>
                    <a:pt x="180454" y="3810"/>
                  </a:lnTo>
                  <a:lnTo>
                    <a:pt x="180454" y="0"/>
                  </a:lnTo>
                  <a:lnTo>
                    <a:pt x="128282" y="0"/>
                  </a:lnTo>
                  <a:lnTo>
                    <a:pt x="128282" y="3810"/>
                  </a:lnTo>
                  <a:lnTo>
                    <a:pt x="128282" y="15240"/>
                  </a:lnTo>
                  <a:lnTo>
                    <a:pt x="93624" y="15240"/>
                  </a:lnTo>
                  <a:lnTo>
                    <a:pt x="93624" y="19050"/>
                  </a:lnTo>
                  <a:lnTo>
                    <a:pt x="132600" y="19050"/>
                  </a:lnTo>
                  <a:lnTo>
                    <a:pt x="132600" y="15240"/>
                  </a:lnTo>
                  <a:lnTo>
                    <a:pt x="132600" y="3810"/>
                  </a:lnTo>
                  <a:lnTo>
                    <a:pt x="176136" y="3810"/>
                  </a:lnTo>
                  <a:lnTo>
                    <a:pt x="176136" y="15240"/>
                  </a:lnTo>
                  <a:lnTo>
                    <a:pt x="176136" y="17780"/>
                  </a:lnTo>
                  <a:lnTo>
                    <a:pt x="176136" y="19050"/>
                  </a:lnTo>
                  <a:lnTo>
                    <a:pt x="217068" y="19050"/>
                  </a:lnTo>
                  <a:lnTo>
                    <a:pt x="217068" y="17780"/>
                  </a:lnTo>
                  <a:lnTo>
                    <a:pt x="217068" y="15240"/>
                  </a:lnTo>
                  <a:close/>
                </a:path>
                <a:path w="349250" h="280034">
                  <a:moveTo>
                    <a:pt x="310438" y="26073"/>
                  </a:moveTo>
                  <a:lnTo>
                    <a:pt x="283591" y="26073"/>
                  </a:lnTo>
                  <a:lnTo>
                    <a:pt x="283591" y="68935"/>
                  </a:lnTo>
                  <a:lnTo>
                    <a:pt x="310438" y="68935"/>
                  </a:lnTo>
                  <a:lnTo>
                    <a:pt x="310438" y="26073"/>
                  </a:lnTo>
                  <a:close/>
                </a:path>
                <a:path w="349250" h="280034">
                  <a:moveTo>
                    <a:pt x="323329" y="15341"/>
                  </a:moveTo>
                  <a:lnTo>
                    <a:pt x="321170" y="15341"/>
                  </a:lnTo>
                  <a:lnTo>
                    <a:pt x="283591" y="15240"/>
                  </a:lnTo>
                  <a:lnTo>
                    <a:pt x="283591" y="17780"/>
                  </a:lnTo>
                  <a:lnTo>
                    <a:pt x="283591" y="19050"/>
                  </a:lnTo>
                  <a:lnTo>
                    <a:pt x="319011" y="19050"/>
                  </a:lnTo>
                  <a:lnTo>
                    <a:pt x="319011" y="76200"/>
                  </a:lnTo>
                  <a:lnTo>
                    <a:pt x="283591" y="76200"/>
                  </a:lnTo>
                  <a:lnTo>
                    <a:pt x="283591" y="80010"/>
                  </a:lnTo>
                  <a:lnTo>
                    <a:pt x="323329" y="80010"/>
                  </a:lnTo>
                  <a:lnTo>
                    <a:pt x="323329" y="76200"/>
                  </a:lnTo>
                  <a:lnTo>
                    <a:pt x="323329" y="19659"/>
                  </a:lnTo>
                  <a:lnTo>
                    <a:pt x="323329" y="19050"/>
                  </a:lnTo>
                  <a:lnTo>
                    <a:pt x="323329" y="15341"/>
                  </a:lnTo>
                  <a:close/>
                </a:path>
                <a:path w="349250" h="280034">
                  <a:moveTo>
                    <a:pt x="348894" y="260057"/>
                  </a:moveTo>
                  <a:lnTo>
                    <a:pt x="332841" y="243979"/>
                  </a:lnTo>
                  <a:lnTo>
                    <a:pt x="331343" y="245046"/>
                  </a:lnTo>
                  <a:lnTo>
                    <a:pt x="313791" y="257657"/>
                  </a:lnTo>
                  <a:lnTo>
                    <a:pt x="336905" y="279908"/>
                  </a:lnTo>
                  <a:lnTo>
                    <a:pt x="341045" y="273050"/>
                  </a:lnTo>
                  <a:lnTo>
                    <a:pt x="348894" y="2600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4188256" y="6748030"/>
              <a:ext cx="50165" cy="41910"/>
            </a:xfrm>
            <a:custGeom>
              <a:avLst/>
              <a:gdLst/>
              <a:ahLst/>
              <a:cxnLst/>
              <a:rect l="l" t="t" r="r" b="b"/>
              <a:pathLst>
                <a:path w="50164" h="41909">
                  <a:moveTo>
                    <a:pt x="50012" y="0"/>
                  </a:moveTo>
                  <a:lnTo>
                    <a:pt x="0" y="0"/>
                  </a:lnTo>
                  <a:lnTo>
                    <a:pt x="0" y="41427"/>
                  </a:lnTo>
                  <a:lnTo>
                    <a:pt x="50012" y="41427"/>
                  </a:lnTo>
                  <a:lnTo>
                    <a:pt x="50012" y="0"/>
                  </a:lnTo>
                  <a:close/>
                </a:path>
              </a:pathLst>
            </a:custGeom>
            <a:solidFill>
              <a:srgbClr val="C8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4186097" y="6745871"/>
              <a:ext cx="54610" cy="46355"/>
            </a:xfrm>
            <a:custGeom>
              <a:avLst/>
              <a:gdLst/>
              <a:ahLst/>
              <a:cxnLst/>
              <a:rect l="l" t="t" r="r" b="b"/>
              <a:pathLst>
                <a:path w="54610" h="46354">
                  <a:moveTo>
                    <a:pt x="54330" y="0"/>
                  </a:moveTo>
                  <a:lnTo>
                    <a:pt x="0" y="0"/>
                  </a:lnTo>
                  <a:lnTo>
                    <a:pt x="0" y="45745"/>
                  </a:lnTo>
                  <a:lnTo>
                    <a:pt x="54330" y="45745"/>
                  </a:lnTo>
                  <a:lnTo>
                    <a:pt x="54330" y="41427"/>
                  </a:lnTo>
                  <a:lnTo>
                    <a:pt x="4318" y="41427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54330" y="2158"/>
                  </a:lnTo>
                  <a:lnTo>
                    <a:pt x="54330" y="0"/>
                  </a:lnTo>
                  <a:close/>
                </a:path>
                <a:path w="54610" h="46354">
                  <a:moveTo>
                    <a:pt x="54330" y="2158"/>
                  </a:moveTo>
                  <a:lnTo>
                    <a:pt x="4318" y="2158"/>
                  </a:lnTo>
                  <a:lnTo>
                    <a:pt x="4318" y="4317"/>
                  </a:lnTo>
                  <a:lnTo>
                    <a:pt x="50012" y="4317"/>
                  </a:lnTo>
                  <a:lnTo>
                    <a:pt x="50012" y="41427"/>
                  </a:lnTo>
                  <a:lnTo>
                    <a:pt x="54330" y="41427"/>
                  </a:lnTo>
                  <a:lnTo>
                    <a:pt x="54330" y="2158"/>
                  </a:lnTo>
                  <a:close/>
                </a:path>
                <a:path w="54610" h="46354">
                  <a:moveTo>
                    <a:pt x="4318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4068241" y="6130086"/>
              <a:ext cx="443230" cy="651510"/>
            </a:xfrm>
            <a:custGeom>
              <a:avLst/>
              <a:gdLst/>
              <a:ahLst/>
              <a:cxnLst/>
              <a:rect l="l" t="t" r="r" b="b"/>
              <a:pathLst>
                <a:path w="443229" h="651509">
                  <a:moveTo>
                    <a:pt x="279626" y="580072"/>
                  </a:moveTo>
                  <a:lnTo>
                    <a:pt x="144310" y="580072"/>
                  </a:lnTo>
                  <a:lnTo>
                    <a:pt x="185026" y="651509"/>
                  </a:lnTo>
                  <a:lnTo>
                    <a:pt x="238607" y="651509"/>
                  </a:lnTo>
                  <a:lnTo>
                    <a:pt x="279626" y="580072"/>
                  </a:lnTo>
                  <a:close/>
                </a:path>
                <a:path w="443229" h="651509">
                  <a:moveTo>
                    <a:pt x="0" y="367195"/>
                  </a:moveTo>
                  <a:lnTo>
                    <a:pt x="0" y="555790"/>
                  </a:lnTo>
                  <a:lnTo>
                    <a:pt x="1435" y="570788"/>
                  </a:lnTo>
                  <a:lnTo>
                    <a:pt x="12153" y="575792"/>
                  </a:lnTo>
                  <a:lnTo>
                    <a:pt x="21468" y="578566"/>
                  </a:lnTo>
                  <a:lnTo>
                    <a:pt x="31522" y="579804"/>
                  </a:lnTo>
                  <a:lnTo>
                    <a:pt x="39569" y="580105"/>
                  </a:lnTo>
                  <a:lnTo>
                    <a:pt x="42862" y="580072"/>
                  </a:lnTo>
                  <a:lnTo>
                    <a:pt x="279626" y="580072"/>
                  </a:lnTo>
                  <a:lnTo>
                    <a:pt x="280035" y="579361"/>
                  </a:lnTo>
                  <a:lnTo>
                    <a:pt x="426491" y="579361"/>
                  </a:lnTo>
                  <a:lnTo>
                    <a:pt x="435775" y="577926"/>
                  </a:lnTo>
                  <a:lnTo>
                    <a:pt x="442912" y="559358"/>
                  </a:lnTo>
                  <a:lnTo>
                    <a:pt x="441490" y="551497"/>
                  </a:lnTo>
                  <a:lnTo>
                    <a:pt x="441490" y="457200"/>
                  </a:lnTo>
                  <a:lnTo>
                    <a:pt x="442201" y="445058"/>
                  </a:lnTo>
                  <a:lnTo>
                    <a:pt x="428793" y="434339"/>
                  </a:lnTo>
                  <a:lnTo>
                    <a:pt x="381482" y="434339"/>
                  </a:lnTo>
                  <a:lnTo>
                    <a:pt x="380951" y="370052"/>
                  </a:lnTo>
                  <a:lnTo>
                    <a:pt x="38582" y="370052"/>
                  </a:lnTo>
                  <a:lnTo>
                    <a:pt x="0" y="367195"/>
                  </a:lnTo>
                  <a:close/>
                </a:path>
                <a:path w="443229" h="651509">
                  <a:moveTo>
                    <a:pt x="419341" y="433628"/>
                  </a:moveTo>
                  <a:lnTo>
                    <a:pt x="416483" y="433628"/>
                  </a:lnTo>
                  <a:lnTo>
                    <a:pt x="381482" y="434339"/>
                  </a:lnTo>
                  <a:lnTo>
                    <a:pt x="428793" y="434339"/>
                  </a:lnTo>
                  <a:lnTo>
                    <a:pt x="428523" y="434124"/>
                  </a:lnTo>
                  <a:lnTo>
                    <a:pt x="419341" y="433628"/>
                  </a:lnTo>
                  <a:close/>
                </a:path>
                <a:path w="443229" h="651509">
                  <a:moveTo>
                    <a:pt x="38582" y="0"/>
                  </a:moveTo>
                  <a:lnTo>
                    <a:pt x="38582" y="370052"/>
                  </a:lnTo>
                  <a:lnTo>
                    <a:pt x="380951" y="370052"/>
                  </a:lnTo>
                  <a:lnTo>
                    <a:pt x="377901" y="723"/>
                  </a:lnTo>
                  <a:lnTo>
                    <a:pt x="38582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4066082" y="6130086"/>
              <a:ext cx="446405" cy="654050"/>
            </a:xfrm>
            <a:custGeom>
              <a:avLst/>
              <a:gdLst/>
              <a:ahLst/>
              <a:cxnLst/>
              <a:rect l="l" t="t" r="r" b="b"/>
              <a:pathLst>
                <a:path w="446404" h="654050">
                  <a:moveTo>
                    <a:pt x="148956" y="580072"/>
                  </a:moveTo>
                  <a:lnTo>
                    <a:pt x="45021" y="580072"/>
                  </a:lnTo>
                  <a:lnTo>
                    <a:pt x="45097" y="582231"/>
                  </a:lnTo>
                  <a:lnTo>
                    <a:pt x="145211" y="582231"/>
                  </a:lnTo>
                  <a:lnTo>
                    <a:pt x="185927" y="653668"/>
                  </a:lnTo>
                  <a:lnTo>
                    <a:pt x="242011" y="653668"/>
                  </a:lnTo>
                  <a:lnTo>
                    <a:pt x="244491" y="649351"/>
                  </a:lnTo>
                  <a:lnTo>
                    <a:pt x="188442" y="649351"/>
                  </a:lnTo>
                  <a:lnTo>
                    <a:pt x="148956" y="580072"/>
                  </a:lnTo>
                  <a:close/>
                </a:path>
                <a:path w="446404" h="654050">
                  <a:moveTo>
                    <a:pt x="428453" y="577202"/>
                  </a:moveTo>
                  <a:lnTo>
                    <a:pt x="280949" y="577202"/>
                  </a:lnTo>
                  <a:lnTo>
                    <a:pt x="239509" y="649351"/>
                  </a:lnTo>
                  <a:lnTo>
                    <a:pt x="244491" y="649351"/>
                  </a:lnTo>
                  <a:lnTo>
                    <a:pt x="283451" y="581520"/>
                  </a:lnTo>
                  <a:lnTo>
                    <a:pt x="428815" y="581520"/>
                  </a:lnTo>
                  <a:lnTo>
                    <a:pt x="429209" y="581444"/>
                  </a:lnTo>
                  <a:lnTo>
                    <a:pt x="439394" y="579907"/>
                  </a:lnTo>
                  <a:lnTo>
                    <a:pt x="439608" y="579361"/>
                  </a:lnTo>
                  <a:lnTo>
                    <a:pt x="428650" y="579361"/>
                  </a:lnTo>
                  <a:lnTo>
                    <a:pt x="428320" y="577227"/>
                  </a:lnTo>
                  <a:lnTo>
                    <a:pt x="428453" y="577202"/>
                  </a:lnTo>
                  <a:close/>
                </a:path>
                <a:path w="446404" h="654050">
                  <a:moveTo>
                    <a:pt x="0" y="364858"/>
                  </a:moveTo>
                  <a:lnTo>
                    <a:pt x="51" y="556387"/>
                  </a:lnTo>
                  <a:lnTo>
                    <a:pt x="29065" y="581556"/>
                  </a:lnTo>
                  <a:lnTo>
                    <a:pt x="42379" y="582269"/>
                  </a:lnTo>
                  <a:lnTo>
                    <a:pt x="44069" y="582269"/>
                  </a:lnTo>
                  <a:lnTo>
                    <a:pt x="45072" y="582231"/>
                  </a:lnTo>
                  <a:lnTo>
                    <a:pt x="45021" y="580072"/>
                  </a:lnTo>
                  <a:lnTo>
                    <a:pt x="148956" y="580072"/>
                  </a:lnTo>
                  <a:lnTo>
                    <a:pt x="147748" y="577951"/>
                  </a:lnTo>
                  <a:lnTo>
                    <a:pt x="42379" y="577951"/>
                  </a:lnTo>
                  <a:lnTo>
                    <a:pt x="36828" y="577831"/>
                  </a:lnTo>
                  <a:lnTo>
                    <a:pt x="4381" y="556387"/>
                  </a:lnTo>
                  <a:lnTo>
                    <a:pt x="4325" y="555790"/>
                  </a:lnTo>
                  <a:lnTo>
                    <a:pt x="2159" y="555790"/>
                  </a:lnTo>
                  <a:lnTo>
                    <a:pt x="4305" y="555574"/>
                  </a:lnTo>
                  <a:lnTo>
                    <a:pt x="4318" y="369519"/>
                  </a:lnTo>
                  <a:lnTo>
                    <a:pt x="42900" y="369519"/>
                  </a:lnTo>
                  <a:lnTo>
                    <a:pt x="42900" y="367728"/>
                  </a:lnTo>
                  <a:lnTo>
                    <a:pt x="38582" y="367728"/>
                  </a:lnTo>
                  <a:lnTo>
                    <a:pt x="0" y="364858"/>
                  </a:lnTo>
                  <a:close/>
                </a:path>
                <a:path w="446404" h="654050">
                  <a:moveTo>
                    <a:pt x="45021" y="580072"/>
                  </a:moveTo>
                  <a:lnTo>
                    <a:pt x="45021" y="582231"/>
                  </a:lnTo>
                  <a:lnTo>
                    <a:pt x="45021" y="580072"/>
                  </a:lnTo>
                  <a:close/>
                </a:path>
                <a:path w="446404" h="654050">
                  <a:moveTo>
                    <a:pt x="436160" y="435749"/>
                  </a:moveTo>
                  <a:lnTo>
                    <a:pt x="421271" y="435749"/>
                  </a:lnTo>
                  <a:lnTo>
                    <a:pt x="430098" y="436346"/>
                  </a:lnTo>
                  <a:lnTo>
                    <a:pt x="435863" y="441032"/>
                  </a:lnTo>
                  <a:lnTo>
                    <a:pt x="440842" y="444842"/>
                  </a:lnTo>
                  <a:lnTo>
                    <a:pt x="441532" y="453135"/>
                  </a:lnTo>
                  <a:lnTo>
                    <a:pt x="441490" y="550176"/>
                  </a:lnTo>
                  <a:lnTo>
                    <a:pt x="441739" y="552056"/>
                  </a:lnTo>
                  <a:lnTo>
                    <a:pt x="428453" y="577202"/>
                  </a:lnTo>
                  <a:lnTo>
                    <a:pt x="428432" y="577951"/>
                  </a:lnTo>
                  <a:lnTo>
                    <a:pt x="428650" y="579361"/>
                  </a:lnTo>
                  <a:lnTo>
                    <a:pt x="428650" y="577202"/>
                  </a:lnTo>
                  <a:lnTo>
                    <a:pt x="440455" y="577202"/>
                  </a:lnTo>
                  <a:lnTo>
                    <a:pt x="443543" y="569328"/>
                  </a:lnTo>
                  <a:lnTo>
                    <a:pt x="445617" y="563943"/>
                  </a:lnTo>
                  <a:lnTo>
                    <a:pt x="445985" y="560019"/>
                  </a:lnTo>
                  <a:lnTo>
                    <a:pt x="446087" y="552056"/>
                  </a:lnTo>
                  <a:lnTo>
                    <a:pt x="445859" y="550176"/>
                  </a:lnTo>
                  <a:lnTo>
                    <a:pt x="445795" y="457326"/>
                  </a:lnTo>
                  <a:lnTo>
                    <a:pt x="443649" y="457200"/>
                  </a:lnTo>
                  <a:lnTo>
                    <a:pt x="445798" y="457200"/>
                  </a:lnTo>
                  <a:lnTo>
                    <a:pt x="445757" y="453135"/>
                  </a:lnTo>
                  <a:lnTo>
                    <a:pt x="445490" y="443369"/>
                  </a:lnTo>
                  <a:lnTo>
                    <a:pt x="438569" y="437654"/>
                  </a:lnTo>
                  <a:lnTo>
                    <a:pt x="436160" y="435749"/>
                  </a:lnTo>
                  <a:close/>
                </a:path>
                <a:path w="446404" h="654050">
                  <a:moveTo>
                    <a:pt x="440455" y="577202"/>
                  </a:moveTo>
                  <a:lnTo>
                    <a:pt x="428650" y="577202"/>
                  </a:lnTo>
                  <a:lnTo>
                    <a:pt x="428650" y="579361"/>
                  </a:lnTo>
                  <a:lnTo>
                    <a:pt x="439608" y="579361"/>
                  </a:lnTo>
                  <a:lnTo>
                    <a:pt x="440455" y="577202"/>
                  </a:lnTo>
                  <a:close/>
                </a:path>
                <a:path w="446404" h="654050">
                  <a:moveTo>
                    <a:pt x="147726" y="577913"/>
                  </a:moveTo>
                  <a:lnTo>
                    <a:pt x="44945" y="577913"/>
                  </a:lnTo>
                  <a:lnTo>
                    <a:pt x="44005" y="577951"/>
                  </a:lnTo>
                  <a:lnTo>
                    <a:pt x="147748" y="577951"/>
                  </a:lnTo>
                  <a:close/>
                </a:path>
                <a:path w="446404" h="654050">
                  <a:moveTo>
                    <a:pt x="4305" y="555574"/>
                  </a:moveTo>
                  <a:lnTo>
                    <a:pt x="2159" y="555790"/>
                  </a:lnTo>
                  <a:lnTo>
                    <a:pt x="4318" y="555790"/>
                  </a:lnTo>
                  <a:lnTo>
                    <a:pt x="4305" y="555574"/>
                  </a:lnTo>
                  <a:close/>
                </a:path>
                <a:path w="446404" h="654050">
                  <a:moveTo>
                    <a:pt x="4318" y="555574"/>
                  </a:moveTo>
                  <a:lnTo>
                    <a:pt x="4318" y="555709"/>
                  </a:lnTo>
                  <a:lnTo>
                    <a:pt x="4318" y="555574"/>
                  </a:lnTo>
                  <a:close/>
                </a:path>
                <a:path w="446404" h="654050">
                  <a:moveTo>
                    <a:pt x="445798" y="457200"/>
                  </a:moveTo>
                  <a:lnTo>
                    <a:pt x="443649" y="457200"/>
                  </a:lnTo>
                  <a:lnTo>
                    <a:pt x="445795" y="457326"/>
                  </a:lnTo>
                  <a:close/>
                </a:path>
                <a:path w="446404" h="654050">
                  <a:moveTo>
                    <a:pt x="445808" y="457200"/>
                  </a:moveTo>
                  <a:close/>
                </a:path>
                <a:path w="446404" h="654050">
                  <a:moveTo>
                    <a:pt x="382219" y="698"/>
                  </a:moveTo>
                  <a:lnTo>
                    <a:pt x="377901" y="736"/>
                  </a:lnTo>
                  <a:lnTo>
                    <a:pt x="381495" y="436549"/>
                  </a:lnTo>
                  <a:lnTo>
                    <a:pt x="421271" y="435749"/>
                  </a:lnTo>
                  <a:lnTo>
                    <a:pt x="436160" y="435749"/>
                  </a:lnTo>
                  <a:lnTo>
                    <a:pt x="434378" y="434339"/>
                  </a:lnTo>
                  <a:lnTo>
                    <a:pt x="383641" y="434339"/>
                  </a:lnTo>
                  <a:lnTo>
                    <a:pt x="383590" y="432180"/>
                  </a:lnTo>
                  <a:lnTo>
                    <a:pt x="385782" y="432134"/>
                  </a:lnTo>
                  <a:lnTo>
                    <a:pt x="382219" y="698"/>
                  </a:lnTo>
                  <a:close/>
                </a:path>
                <a:path w="446404" h="654050">
                  <a:moveTo>
                    <a:pt x="385782" y="432134"/>
                  </a:moveTo>
                  <a:lnTo>
                    <a:pt x="383590" y="432180"/>
                  </a:lnTo>
                  <a:lnTo>
                    <a:pt x="383641" y="434339"/>
                  </a:lnTo>
                  <a:lnTo>
                    <a:pt x="385800" y="434327"/>
                  </a:lnTo>
                  <a:lnTo>
                    <a:pt x="385782" y="432134"/>
                  </a:lnTo>
                  <a:close/>
                </a:path>
                <a:path w="446404" h="654050">
                  <a:moveTo>
                    <a:pt x="418642" y="431469"/>
                  </a:moveTo>
                  <a:lnTo>
                    <a:pt x="385782" y="432134"/>
                  </a:lnTo>
                  <a:lnTo>
                    <a:pt x="385800" y="434327"/>
                  </a:lnTo>
                  <a:lnTo>
                    <a:pt x="383641" y="434339"/>
                  </a:lnTo>
                  <a:lnTo>
                    <a:pt x="434378" y="434339"/>
                  </a:lnTo>
                  <a:lnTo>
                    <a:pt x="431279" y="431888"/>
                  </a:lnTo>
                  <a:lnTo>
                    <a:pt x="421728" y="431507"/>
                  </a:lnTo>
                  <a:lnTo>
                    <a:pt x="418642" y="431469"/>
                  </a:lnTo>
                  <a:close/>
                </a:path>
                <a:path w="446404" h="654050">
                  <a:moveTo>
                    <a:pt x="42900" y="369519"/>
                  </a:moveTo>
                  <a:lnTo>
                    <a:pt x="4318" y="369519"/>
                  </a:lnTo>
                  <a:lnTo>
                    <a:pt x="42900" y="372376"/>
                  </a:lnTo>
                  <a:lnTo>
                    <a:pt x="42900" y="369519"/>
                  </a:lnTo>
                  <a:close/>
                </a:path>
                <a:path w="446404" h="654050">
                  <a:moveTo>
                    <a:pt x="42900" y="0"/>
                  </a:moveTo>
                  <a:lnTo>
                    <a:pt x="38582" y="0"/>
                  </a:lnTo>
                  <a:lnTo>
                    <a:pt x="38582" y="367728"/>
                  </a:lnTo>
                  <a:lnTo>
                    <a:pt x="42900" y="367728"/>
                  </a:lnTo>
                  <a:lnTo>
                    <a:pt x="429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4175404" y="6679437"/>
              <a:ext cx="161925" cy="19685"/>
            </a:xfrm>
            <a:custGeom>
              <a:avLst/>
              <a:gdLst/>
              <a:ahLst/>
              <a:cxnLst/>
              <a:rect l="l" t="t" r="r" b="b"/>
              <a:pathLst>
                <a:path w="161925" h="19684">
                  <a:moveTo>
                    <a:pt x="158584" y="0"/>
                  </a:moveTo>
                  <a:lnTo>
                    <a:pt x="5003" y="0"/>
                  </a:lnTo>
                  <a:lnTo>
                    <a:pt x="0" y="19291"/>
                  </a:lnTo>
                  <a:lnTo>
                    <a:pt x="161442" y="19291"/>
                  </a:lnTo>
                  <a:lnTo>
                    <a:pt x="158584" y="0"/>
                  </a:lnTo>
                  <a:close/>
                </a:path>
              </a:pathLst>
            </a:custGeom>
            <a:solidFill>
              <a:srgbClr val="4646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4223982" y="6530479"/>
              <a:ext cx="34290" cy="4445"/>
            </a:xfrm>
            <a:custGeom>
              <a:avLst/>
              <a:gdLst/>
              <a:ahLst/>
              <a:cxnLst/>
              <a:rect l="l" t="t" r="r" b="b"/>
              <a:pathLst>
                <a:path w="34289" h="4445">
                  <a:moveTo>
                    <a:pt x="34290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34290" y="4317"/>
                  </a:lnTo>
                  <a:lnTo>
                    <a:pt x="342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10" name="object 261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307141" y="6067488"/>
              <a:ext cx="116497" cy="64046"/>
            </a:xfrm>
            <a:prstGeom prst="rect">
              <a:avLst/>
            </a:prstGeom>
          </p:spPr>
        </p:pic>
        <p:pic>
          <p:nvPicPr>
            <p:cNvPr id="2611" name="object 261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93629" y="6067488"/>
              <a:ext cx="116484" cy="64046"/>
            </a:xfrm>
            <a:prstGeom prst="rect">
              <a:avLst/>
            </a:prstGeom>
          </p:spPr>
        </p:pic>
        <p:pic>
          <p:nvPicPr>
            <p:cNvPr id="2612" name="object 261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23397" y="5925756"/>
              <a:ext cx="74498" cy="85293"/>
            </a:xfrm>
            <a:prstGeom prst="rect">
              <a:avLst/>
            </a:prstGeom>
          </p:spPr>
        </p:pic>
        <p:sp>
          <p:nvSpPr>
            <p:cNvPr id="2613" name="object 2613"/>
            <p:cNvSpPr/>
            <p:nvPr/>
          </p:nvSpPr>
          <p:spPr>
            <a:xfrm>
              <a:off x="3876789" y="5997930"/>
              <a:ext cx="765175" cy="66040"/>
            </a:xfrm>
            <a:custGeom>
              <a:avLst/>
              <a:gdLst/>
              <a:ahLst/>
              <a:cxnLst/>
              <a:rect l="l" t="t" r="r" b="b"/>
              <a:pathLst>
                <a:path w="765175" h="66039">
                  <a:moveTo>
                    <a:pt x="765073" y="0"/>
                  </a:moveTo>
                  <a:lnTo>
                    <a:pt x="0" y="0"/>
                  </a:lnTo>
                  <a:lnTo>
                    <a:pt x="0" y="65722"/>
                  </a:lnTo>
                  <a:lnTo>
                    <a:pt x="765073" y="65722"/>
                  </a:lnTo>
                  <a:lnTo>
                    <a:pt x="765073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3874630" y="5995669"/>
              <a:ext cx="769620" cy="69850"/>
            </a:xfrm>
            <a:custGeom>
              <a:avLst/>
              <a:gdLst/>
              <a:ahLst/>
              <a:cxnLst/>
              <a:rect l="l" t="t" r="r" b="b"/>
              <a:pathLst>
                <a:path w="769620" h="69850">
                  <a:moveTo>
                    <a:pt x="769391" y="0"/>
                  </a:moveTo>
                  <a:lnTo>
                    <a:pt x="765073" y="0"/>
                  </a:lnTo>
                  <a:lnTo>
                    <a:pt x="765073" y="3810"/>
                  </a:lnTo>
                  <a:lnTo>
                    <a:pt x="765073" y="66040"/>
                  </a:lnTo>
                  <a:lnTo>
                    <a:pt x="4318" y="66040"/>
                  </a:lnTo>
                  <a:lnTo>
                    <a:pt x="4318" y="3810"/>
                  </a:lnTo>
                  <a:lnTo>
                    <a:pt x="765073" y="3810"/>
                  </a:lnTo>
                  <a:lnTo>
                    <a:pt x="765073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6040"/>
                  </a:lnTo>
                  <a:lnTo>
                    <a:pt x="0" y="69850"/>
                  </a:lnTo>
                  <a:lnTo>
                    <a:pt x="2159" y="69850"/>
                  </a:lnTo>
                  <a:lnTo>
                    <a:pt x="769391" y="69850"/>
                  </a:lnTo>
                  <a:lnTo>
                    <a:pt x="769391" y="68580"/>
                  </a:lnTo>
                  <a:lnTo>
                    <a:pt x="769391" y="66040"/>
                  </a:lnTo>
                  <a:lnTo>
                    <a:pt x="769391" y="3810"/>
                  </a:lnTo>
                  <a:lnTo>
                    <a:pt x="7693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4129201" y="6154623"/>
              <a:ext cx="261620" cy="403225"/>
            </a:xfrm>
            <a:custGeom>
              <a:avLst/>
              <a:gdLst/>
              <a:ahLst/>
              <a:cxnLst/>
              <a:rect l="l" t="t" r="r" b="b"/>
              <a:pathLst>
                <a:path w="261620" h="403225">
                  <a:moveTo>
                    <a:pt x="30479" y="0"/>
                  </a:moveTo>
                  <a:lnTo>
                    <a:pt x="0" y="0"/>
                  </a:lnTo>
                  <a:lnTo>
                    <a:pt x="0" y="401002"/>
                  </a:lnTo>
                  <a:lnTo>
                    <a:pt x="83819" y="401002"/>
                  </a:lnTo>
                  <a:lnTo>
                    <a:pt x="83819" y="341947"/>
                  </a:lnTo>
                  <a:lnTo>
                    <a:pt x="154076" y="342658"/>
                  </a:lnTo>
                  <a:lnTo>
                    <a:pt x="179069" y="360514"/>
                  </a:lnTo>
                  <a:lnTo>
                    <a:pt x="179069" y="402894"/>
                  </a:lnTo>
                  <a:lnTo>
                    <a:pt x="259079" y="402894"/>
                  </a:lnTo>
                  <a:lnTo>
                    <a:pt x="260997" y="58102"/>
                  </a:lnTo>
                  <a:lnTo>
                    <a:pt x="222897" y="58102"/>
                  </a:lnTo>
                  <a:lnTo>
                    <a:pt x="222897" y="84772"/>
                  </a:lnTo>
                  <a:lnTo>
                    <a:pt x="205752" y="84772"/>
                  </a:lnTo>
                  <a:lnTo>
                    <a:pt x="205752" y="59994"/>
                  </a:lnTo>
                  <a:lnTo>
                    <a:pt x="162890" y="59994"/>
                  </a:lnTo>
                  <a:lnTo>
                    <a:pt x="162890" y="952"/>
                  </a:lnTo>
                  <a:lnTo>
                    <a:pt x="56197" y="952"/>
                  </a:lnTo>
                  <a:lnTo>
                    <a:pt x="56197" y="25704"/>
                  </a:lnTo>
                  <a:lnTo>
                    <a:pt x="30479" y="25704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4127042" y="6152464"/>
              <a:ext cx="265430" cy="407670"/>
            </a:xfrm>
            <a:custGeom>
              <a:avLst/>
              <a:gdLst/>
              <a:ahLst/>
              <a:cxnLst/>
              <a:rect l="l" t="t" r="r" b="b"/>
              <a:pathLst>
                <a:path w="265429" h="407670">
                  <a:moveTo>
                    <a:pt x="162000" y="346290"/>
                  </a:moveTo>
                  <a:lnTo>
                    <a:pt x="88137" y="346290"/>
                  </a:lnTo>
                  <a:lnTo>
                    <a:pt x="155524" y="346963"/>
                  </a:lnTo>
                  <a:lnTo>
                    <a:pt x="179070" y="363791"/>
                  </a:lnTo>
                  <a:lnTo>
                    <a:pt x="179070" y="407212"/>
                  </a:lnTo>
                  <a:lnTo>
                    <a:pt x="263385" y="407212"/>
                  </a:lnTo>
                  <a:lnTo>
                    <a:pt x="263409" y="402894"/>
                  </a:lnTo>
                  <a:lnTo>
                    <a:pt x="183387" y="402894"/>
                  </a:lnTo>
                  <a:lnTo>
                    <a:pt x="183387" y="361568"/>
                  </a:lnTo>
                  <a:lnTo>
                    <a:pt x="162000" y="346290"/>
                  </a:lnTo>
                  <a:close/>
                </a:path>
                <a:path w="265429" h="407670">
                  <a:moveTo>
                    <a:pt x="34798" y="0"/>
                  </a:moveTo>
                  <a:lnTo>
                    <a:pt x="0" y="0"/>
                  </a:lnTo>
                  <a:lnTo>
                    <a:pt x="0" y="405320"/>
                  </a:lnTo>
                  <a:lnTo>
                    <a:pt x="88137" y="405320"/>
                  </a:lnTo>
                  <a:lnTo>
                    <a:pt x="88137" y="401002"/>
                  </a:lnTo>
                  <a:lnTo>
                    <a:pt x="4317" y="401002"/>
                  </a:lnTo>
                  <a:lnTo>
                    <a:pt x="4317" y="4317"/>
                  </a:lnTo>
                  <a:lnTo>
                    <a:pt x="34798" y="4317"/>
                  </a:lnTo>
                  <a:lnTo>
                    <a:pt x="34798" y="0"/>
                  </a:lnTo>
                  <a:close/>
                </a:path>
                <a:path w="265429" h="407670">
                  <a:moveTo>
                    <a:pt x="260997" y="60248"/>
                  </a:moveTo>
                  <a:lnTo>
                    <a:pt x="259092" y="402894"/>
                  </a:lnTo>
                  <a:lnTo>
                    <a:pt x="263409" y="402894"/>
                  </a:lnTo>
                  <a:lnTo>
                    <a:pt x="265304" y="62420"/>
                  </a:lnTo>
                  <a:lnTo>
                    <a:pt x="263156" y="62420"/>
                  </a:lnTo>
                  <a:lnTo>
                    <a:pt x="263156" y="60261"/>
                  </a:lnTo>
                  <a:lnTo>
                    <a:pt x="260997" y="60248"/>
                  </a:lnTo>
                  <a:close/>
                </a:path>
                <a:path w="265429" h="407670">
                  <a:moveTo>
                    <a:pt x="83820" y="341922"/>
                  </a:moveTo>
                  <a:lnTo>
                    <a:pt x="83820" y="401002"/>
                  </a:lnTo>
                  <a:lnTo>
                    <a:pt x="88137" y="401002"/>
                  </a:lnTo>
                  <a:lnTo>
                    <a:pt x="88137" y="346290"/>
                  </a:lnTo>
                  <a:lnTo>
                    <a:pt x="162000" y="346290"/>
                  </a:lnTo>
                  <a:lnTo>
                    <a:pt x="156933" y="342671"/>
                  </a:lnTo>
                  <a:lnTo>
                    <a:pt x="83820" y="341922"/>
                  </a:lnTo>
                  <a:close/>
                </a:path>
                <a:path w="265429" h="407670">
                  <a:moveTo>
                    <a:pt x="167208" y="5270"/>
                  </a:moveTo>
                  <a:lnTo>
                    <a:pt x="162890" y="5270"/>
                  </a:lnTo>
                  <a:lnTo>
                    <a:pt x="162890" y="64312"/>
                  </a:lnTo>
                  <a:lnTo>
                    <a:pt x="205752" y="64312"/>
                  </a:lnTo>
                  <a:lnTo>
                    <a:pt x="205752" y="89090"/>
                  </a:lnTo>
                  <a:lnTo>
                    <a:pt x="227215" y="89090"/>
                  </a:lnTo>
                  <a:lnTo>
                    <a:pt x="227215" y="84772"/>
                  </a:lnTo>
                  <a:lnTo>
                    <a:pt x="210070" y="84772"/>
                  </a:lnTo>
                  <a:lnTo>
                    <a:pt x="210070" y="59994"/>
                  </a:lnTo>
                  <a:lnTo>
                    <a:pt x="167208" y="59994"/>
                  </a:lnTo>
                  <a:lnTo>
                    <a:pt x="167208" y="5270"/>
                  </a:lnTo>
                  <a:close/>
                </a:path>
                <a:path w="265429" h="407670">
                  <a:moveTo>
                    <a:pt x="263156" y="58102"/>
                  </a:moveTo>
                  <a:lnTo>
                    <a:pt x="222897" y="58102"/>
                  </a:lnTo>
                  <a:lnTo>
                    <a:pt x="222897" y="84772"/>
                  </a:lnTo>
                  <a:lnTo>
                    <a:pt x="227215" y="84772"/>
                  </a:lnTo>
                  <a:lnTo>
                    <a:pt x="227215" y="62420"/>
                  </a:lnTo>
                  <a:lnTo>
                    <a:pt x="260985" y="62420"/>
                  </a:lnTo>
                  <a:lnTo>
                    <a:pt x="260997" y="60248"/>
                  </a:lnTo>
                  <a:lnTo>
                    <a:pt x="263156" y="60248"/>
                  </a:lnTo>
                  <a:lnTo>
                    <a:pt x="263156" y="58102"/>
                  </a:lnTo>
                  <a:close/>
                </a:path>
                <a:path w="265429" h="407670">
                  <a:moveTo>
                    <a:pt x="265328" y="58102"/>
                  </a:moveTo>
                  <a:lnTo>
                    <a:pt x="263156" y="58102"/>
                  </a:lnTo>
                  <a:lnTo>
                    <a:pt x="263156" y="62420"/>
                  </a:lnTo>
                  <a:lnTo>
                    <a:pt x="265304" y="62420"/>
                  </a:lnTo>
                  <a:lnTo>
                    <a:pt x="265328" y="58102"/>
                  </a:lnTo>
                  <a:close/>
                </a:path>
                <a:path w="265429" h="407670">
                  <a:moveTo>
                    <a:pt x="263156" y="60248"/>
                  </a:moveTo>
                  <a:lnTo>
                    <a:pt x="260997" y="60248"/>
                  </a:lnTo>
                  <a:lnTo>
                    <a:pt x="263156" y="60261"/>
                  </a:lnTo>
                  <a:close/>
                </a:path>
                <a:path w="265429" h="407670">
                  <a:moveTo>
                    <a:pt x="34798" y="4317"/>
                  </a:moveTo>
                  <a:lnTo>
                    <a:pt x="30479" y="4317"/>
                  </a:lnTo>
                  <a:lnTo>
                    <a:pt x="30479" y="30022"/>
                  </a:lnTo>
                  <a:lnTo>
                    <a:pt x="60515" y="30022"/>
                  </a:lnTo>
                  <a:lnTo>
                    <a:pt x="60515" y="25704"/>
                  </a:lnTo>
                  <a:lnTo>
                    <a:pt x="34798" y="25704"/>
                  </a:lnTo>
                  <a:lnTo>
                    <a:pt x="34798" y="4317"/>
                  </a:lnTo>
                  <a:close/>
                </a:path>
                <a:path w="265429" h="407670">
                  <a:moveTo>
                    <a:pt x="167208" y="952"/>
                  </a:moveTo>
                  <a:lnTo>
                    <a:pt x="56197" y="952"/>
                  </a:lnTo>
                  <a:lnTo>
                    <a:pt x="56197" y="25704"/>
                  </a:lnTo>
                  <a:lnTo>
                    <a:pt x="60515" y="25704"/>
                  </a:lnTo>
                  <a:lnTo>
                    <a:pt x="60515" y="5270"/>
                  </a:lnTo>
                  <a:lnTo>
                    <a:pt x="167208" y="5270"/>
                  </a:lnTo>
                  <a:lnTo>
                    <a:pt x="167208" y="9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17" name="object 261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90555" y="6868159"/>
              <a:ext cx="70865" cy="173990"/>
            </a:xfrm>
            <a:prstGeom prst="rect">
              <a:avLst/>
            </a:prstGeom>
          </p:spPr>
        </p:pic>
        <p:sp>
          <p:nvSpPr>
            <p:cNvPr id="2618" name="object 2618"/>
            <p:cNvSpPr/>
            <p:nvPr/>
          </p:nvSpPr>
          <p:spPr>
            <a:xfrm>
              <a:off x="4095585" y="7201826"/>
              <a:ext cx="60960" cy="276860"/>
            </a:xfrm>
            <a:custGeom>
              <a:avLst/>
              <a:gdLst/>
              <a:ahLst/>
              <a:cxnLst/>
              <a:rect l="l" t="t" r="r" b="b"/>
              <a:pathLst>
                <a:path w="60960" h="276859">
                  <a:moveTo>
                    <a:pt x="60807" y="0"/>
                  </a:moveTo>
                  <a:lnTo>
                    <a:pt x="0" y="0"/>
                  </a:lnTo>
                  <a:lnTo>
                    <a:pt x="0" y="276491"/>
                  </a:lnTo>
                  <a:lnTo>
                    <a:pt x="60807" y="276491"/>
                  </a:lnTo>
                  <a:lnTo>
                    <a:pt x="60807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4093413" y="7199629"/>
              <a:ext cx="65405" cy="280670"/>
            </a:xfrm>
            <a:custGeom>
              <a:avLst/>
              <a:gdLst/>
              <a:ahLst/>
              <a:cxnLst/>
              <a:rect l="l" t="t" r="r" b="b"/>
              <a:pathLst>
                <a:path w="65404" h="280670">
                  <a:moveTo>
                    <a:pt x="65151" y="0"/>
                  </a:moveTo>
                  <a:lnTo>
                    <a:pt x="60807" y="0"/>
                  </a:lnTo>
                  <a:lnTo>
                    <a:pt x="60807" y="3810"/>
                  </a:lnTo>
                  <a:lnTo>
                    <a:pt x="60807" y="276860"/>
                  </a:lnTo>
                  <a:lnTo>
                    <a:pt x="4343" y="276860"/>
                  </a:lnTo>
                  <a:lnTo>
                    <a:pt x="4343" y="4368"/>
                  </a:lnTo>
                  <a:lnTo>
                    <a:pt x="4343" y="3810"/>
                  </a:lnTo>
                  <a:lnTo>
                    <a:pt x="60807" y="3810"/>
                  </a:lnTo>
                  <a:lnTo>
                    <a:pt x="60807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276860"/>
                  </a:lnTo>
                  <a:lnTo>
                    <a:pt x="0" y="280149"/>
                  </a:lnTo>
                  <a:lnTo>
                    <a:pt x="0" y="280670"/>
                  </a:lnTo>
                  <a:lnTo>
                    <a:pt x="65151" y="280670"/>
                  </a:lnTo>
                  <a:lnTo>
                    <a:pt x="65151" y="280149"/>
                  </a:lnTo>
                  <a:lnTo>
                    <a:pt x="65151" y="276860"/>
                  </a:lnTo>
                  <a:lnTo>
                    <a:pt x="65151" y="3810"/>
                  </a:lnTo>
                  <a:lnTo>
                    <a:pt x="65151" y="2540"/>
                  </a:lnTo>
                  <a:lnTo>
                    <a:pt x="65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3910876" y="7201826"/>
              <a:ext cx="60960" cy="276860"/>
            </a:xfrm>
            <a:custGeom>
              <a:avLst/>
              <a:gdLst/>
              <a:ahLst/>
              <a:cxnLst/>
              <a:rect l="l" t="t" r="r" b="b"/>
              <a:pathLst>
                <a:path w="60960" h="276859">
                  <a:moveTo>
                    <a:pt x="60807" y="0"/>
                  </a:moveTo>
                  <a:lnTo>
                    <a:pt x="0" y="0"/>
                  </a:lnTo>
                  <a:lnTo>
                    <a:pt x="0" y="276491"/>
                  </a:lnTo>
                  <a:lnTo>
                    <a:pt x="60807" y="276491"/>
                  </a:lnTo>
                  <a:lnTo>
                    <a:pt x="60807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3908704" y="7199629"/>
              <a:ext cx="65405" cy="280670"/>
            </a:xfrm>
            <a:custGeom>
              <a:avLst/>
              <a:gdLst/>
              <a:ahLst/>
              <a:cxnLst/>
              <a:rect l="l" t="t" r="r" b="b"/>
              <a:pathLst>
                <a:path w="65404" h="280670">
                  <a:moveTo>
                    <a:pt x="65036" y="0"/>
                  </a:moveTo>
                  <a:lnTo>
                    <a:pt x="60807" y="0"/>
                  </a:lnTo>
                  <a:lnTo>
                    <a:pt x="60807" y="3810"/>
                  </a:lnTo>
                  <a:lnTo>
                    <a:pt x="60807" y="276860"/>
                  </a:lnTo>
                  <a:lnTo>
                    <a:pt x="4343" y="276860"/>
                  </a:lnTo>
                  <a:lnTo>
                    <a:pt x="4343" y="4368"/>
                  </a:lnTo>
                  <a:lnTo>
                    <a:pt x="4343" y="3810"/>
                  </a:lnTo>
                  <a:lnTo>
                    <a:pt x="60807" y="3810"/>
                  </a:lnTo>
                  <a:lnTo>
                    <a:pt x="60807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276860"/>
                  </a:lnTo>
                  <a:lnTo>
                    <a:pt x="0" y="280149"/>
                  </a:lnTo>
                  <a:lnTo>
                    <a:pt x="0" y="280670"/>
                  </a:lnTo>
                  <a:lnTo>
                    <a:pt x="65036" y="280670"/>
                  </a:lnTo>
                  <a:lnTo>
                    <a:pt x="65036" y="280149"/>
                  </a:lnTo>
                  <a:lnTo>
                    <a:pt x="65036" y="276860"/>
                  </a:lnTo>
                  <a:lnTo>
                    <a:pt x="65036" y="3810"/>
                  </a:lnTo>
                  <a:lnTo>
                    <a:pt x="65036" y="2540"/>
                  </a:lnTo>
                  <a:lnTo>
                    <a:pt x="650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22" name="object 262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087902" y="6942365"/>
              <a:ext cx="79233" cy="213626"/>
            </a:xfrm>
            <a:prstGeom prst="rect">
              <a:avLst/>
            </a:prstGeom>
          </p:spPr>
        </p:pic>
        <p:sp>
          <p:nvSpPr>
            <p:cNvPr id="2623" name="object 2623"/>
            <p:cNvSpPr/>
            <p:nvPr/>
          </p:nvSpPr>
          <p:spPr>
            <a:xfrm>
              <a:off x="4696904" y="5810757"/>
              <a:ext cx="30480" cy="2450465"/>
            </a:xfrm>
            <a:custGeom>
              <a:avLst/>
              <a:gdLst/>
              <a:ahLst/>
              <a:cxnLst/>
              <a:rect l="l" t="t" r="r" b="b"/>
              <a:pathLst>
                <a:path w="30479" h="2450465">
                  <a:moveTo>
                    <a:pt x="30480" y="0"/>
                  </a:moveTo>
                  <a:lnTo>
                    <a:pt x="0" y="0"/>
                  </a:lnTo>
                  <a:lnTo>
                    <a:pt x="0" y="2399334"/>
                  </a:lnTo>
                  <a:lnTo>
                    <a:pt x="30480" y="2450312"/>
                  </a:lnTo>
                  <a:lnTo>
                    <a:pt x="30480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4694745" y="5808598"/>
              <a:ext cx="34925" cy="2460625"/>
            </a:xfrm>
            <a:custGeom>
              <a:avLst/>
              <a:gdLst/>
              <a:ahLst/>
              <a:cxnLst/>
              <a:rect l="l" t="t" r="r" b="b"/>
              <a:pathLst>
                <a:path w="34925" h="2460625">
                  <a:moveTo>
                    <a:pt x="4013" y="2400388"/>
                  </a:moveTo>
                  <a:lnTo>
                    <a:pt x="304" y="2402598"/>
                  </a:lnTo>
                  <a:lnTo>
                    <a:pt x="34797" y="2460294"/>
                  </a:lnTo>
                  <a:lnTo>
                    <a:pt x="34797" y="2444648"/>
                  </a:lnTo>
                  <a:lnTo>
                    <a:pt x="30479" y="2444648"/>
                  </a:lnTo>
                  <a:lnTo>
                    <a:pt x="4673" y="2401493"/>
                  </a:lnTo>
                  <a:lnTo>
                    <a:pt x="4317" y="2401493"/>
                  </a:lnTo>
                  <a:lnTo>
                    <a:pt x="4317" y="2400898"/>
                  </a:lnTo>
                  <a:lnTo>
                    <a:pt x="4013" y="2400388"/>
                  </a:lnTo>
                  <a:close/>
                </a:path>
                <a:path w="34925" h="2460625">
                  <a:moveTo>
                    <a:pt x="34797" y="4317"/>
                  </a:moveTo>
                  <a:lnTo>
                    <a:pt x="30479" y="4317"/>
                  </a:lnTo>
                  <a:lnTo>
                    <a:pt x="30479" y="2444648"/>
                  </a:lnTo>
                  <a:lnTo>
                    <a:pt x="34797" y="2444648"/>
                  </a:lnTo>
                  <a:lnTo>
                    <a:pt x="34797" y="4317"/>
                  </a:lnTo>
                  <a:close/>
                </a:path>
                <a:path w="34925" h="2460625">
                  <a:moveTo>
                    <a:pt x="34797" y="0"/>
                  </a:moveTo>
                  <a:lnTo>
                    <a:pt x="0" y="0"/>
                  </a:lnTo>
                  <a:lnTo>
                    <a:pt x="0" y="2402090"/>
                  </a:lnTo>
                  <a:lnTo>
                    <a:pt x="304" y="2402598"/>
                  </a:lnTo>
                  <a:lnTo>
                    <a:pt x="4013" y="2400388"/>
                  </a:lnTo>
                  <a:lnTo>
                    <a:pt x="4317" y="2400388"/>
                  </a:lnTo>
                  <a:lnTo>
                    <a:pt x="4317" y="4317"/>
                  </a:lnTo>
                  <a:lnTo>
                    <a:pt x="34797" y="4317"/>
                  </a:lnTo>
                  <a:lnTo>
                    <a:pt x="34797" y="0"/>
                  </a:lnTo>
                  <a:close/>
                </a:path>
                <a:path w="34925" h="2460625">
                  <a:moveTo>
                    <a:pt x="4317" y="2400898"/>
                  </a:moveTo>
                  <a:lnTo>
                    <a:pt x="4317" y="2401493"/>
                  </a:lnTo>
                  <a:lnTo>
                    <a:pt x="4673" y="2401493"/>
                  </a:lnTo>
                  <a:lnTo>
                    <a:pt x="4317" y="2400898"/>
                  </a:lnTo>
                  <a:close/>
                </a:path>
                <a:path w="34925" h="2460625">
                  <a:moveTo>
                    <a:pt x="4317" y="2400388"/>
                  </a:moveTo>
                  <a:lnTo>
                    <a:pt x="4013" y="2400388"/>
                  </a:lnTo>
                  <a:lnTo>
                    <a:pt x="4317" y="2400898"/>
                  </a:lnTo>
                  <a:lnTo>
                    <a:pt x="4317" y="24003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3878262" y="6007506"/>
              <a:ext cx="26034" cy="403225"/>
            </a:xfrm>
            <a:custGeom>
              <a:avLst/>
              <a:gdLst/>
              <a:ahLst/>
              <a:cxnLst/>
              <a:rect l="l" t="t" r="r" b="b"/>
              <a:pathLst>
                <a:path w="26035" h="403225">
                  <a:moveTo>
                    <a:pt x="25539" y="0"/>
                  </a:moveTo>
                  <a:lnTo>
                    <a:pt x="0" y="0"/>
                  </a:lnTo>
                  <a:lnTo>
                    <a:pt x="0" y="402602"/>
                  </a:lnTo>
                  <a:lnTo>
                    <a:pt x="25539" y="402602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3876103" y="6005829"/>
              <a:ext cx="30480" cy="406400"/>
            </a:xfrm>
            <a:custGeom>
              <a:avLst/>
              <a:gdLst/>
              <a:ahLst/>
              <a:cxnLst/>
              <a:rect l="l" t="t" r="r" b="b"/>
              <a:pathLst>
                <a:path w="30479" h="406400">
                  <a:moveTo>
                    <a:pt x="29857" y="0"/>
                  </a:moveTo>
                  <a:lnTo>
                    <a:pt x="25539" y="0"/>
                  </a:lnTo>
                  <a:lnTo>
                    <a:pt x="25539" y="3810"/>
                  </a:lnTo>
                  <a:lnTo>
                    <a:pt x="25539" y="402590"/>
                  </a:lnTo>
                  <a:lnTo>
                    <a:pt x="4318" y="402590"/>
                  </a:lnTo>
                  <a:lnTo>
                    <a:pt x="4318" y="3810"/>
                  </a:lnTo>
                  <a:lnTo>
                    <a:pt x="25539" y="3810"/>
                  </a:lnTo>
                  <a:lnTo>
                    <a:pt x="25539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2590"/>
                  </a:lnTo>
                  <a:lnTo>
                    <a:pt x="0" y="406400"/>
                  </a:lnTo>
                  <a:lnTo>
                    <a:pt x="2159" y="406400"/>
                  </a:lnTo>
                  <a:lnTo>
                    <a:pt x="29857" y="406400"/>
                  </a:lnTo>
                  <a:lnTo>
                    <a:pt x="29857" y="403860"/>
                  </a:lnTo>
                  <a:lnTo>
                    <a:pt x="29857" y="402590"/>
                  </a:lnTo>
                  <a:lnTo>
                    <a:pt x="29857" y="3810"/>
                  </a:lnTo>
                  <a:lnTo>
                    <a:pt x="298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3885742" y="607948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3883596" y="607733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05" y="12"/>
                  </a:lnTo>
                  <a:lnTo>
                    <a:pt x="12" y="3517"/>
                  </a:lnTo>
                  <a:lnTo>
                    <a:pt x="0" y="12230"/>
                  </a:lnTo>
                  <a:lnTo>
                    <a:pt x="3505" y="15735"/>
                  </a:lnTo>
                  <a:lnTo>
                    <a:pt x="12217" y="15735"/>
                  </a:lnTo>
                  <a:lnTo>
                    <a:pt x="15735" y="12230"/>
                  </a:lnTo>
                  <a:lnTo>
                    <a:pt x="15735" y="11430"/>
                  </a:lnTo>
                  <a:lnTo>
                    <a:pt x="5892" y="11430"/>
                  </a:lnTo>
                  <a:lnTo>
                    <a:pt x="4305" y="9842"/>
                  </a:lnTo>
                  <a:lnTo>
                    <a:pt x="4305" y="5905"/>
                  </a:lnTo>
                  <a:lnTo>
                    <a:pt x="5892" y="4318"/>
                  </a:lnTo>
                  <a:lnTo>
                    <a:pt x="15735" y="4318"/>
                  </a:lnTo>
                  <a:lnTo>
                    <a:pt x="15735" y="3517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18"/>
                  </a:moveTo>
                  <a:lnTo>
                    <a:pt x="9817" y="4318"/>
                  </a:lnTo>
                  <a:lnTo>
                    <a:pt x="11417" y="5905"/>
                  </a:lnTo>
                  <a:lnTo>
                    <a:pt x="11417" y="9842"/>
                  </a:lnTo>
                  <a:lnTo>
                    <a:pt x="9817" y="11430"/>
                  </a:lnTo>
                  <a:lnTo>
                    <a:pt x="15735" y="11430"/>
                  </a:lnTo>
                  <a:lnTo>
                    <a:pt x="1573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3885742" y="609892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3883583" y="6096761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30" y="15735"/>
                  </a:lnTo>
                  <a:lnTo>
                    <a:pt x="7874" y="15748"/>
                  </a:lnTo>
                  <a:lnTo>
                    <a:pt x="12217" y="15735"/>
                  </a:lnTo>
                  <a:lnTo>
                    <a:pt x="15748" y="12230"/>
                  </a:lnTo>
                  <a:lnTo>
                    <a:pt x="15748" y="11429"/>
                  </a:lnTo>
                  <a:lnTo>
                    <a:pt x="5905" y="11429"/>
                  </a:lnTo>
                  <a:lnTo>
                    <a:pt x="4318" y="9842"/>
                  </a:lnTo>
                  <a:lnTo>
                    <a:pt x="4318" y="5905"/>
                  </a:lnTo>
                  <a:lnTo>
                    <a:pt x="5905" y="4317"/>
                  </a:lnTo>
                  <a:lnTo>
                    <a:pt x="15748" y="4317"/>
                  </a:lnTo>
                  <a:lnTo>
                    <a:pt x="15748" y="3530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8" y="4317"/>
                  </a:moveTo>
                  <a:lnTo>
                    <a:pt x="9829" y="4317"/>
                  </a:lnTo>
                  <a:lnTo>
                    <a:pt x="11430" y="5905"/>
                  </a:lnTo>
                  <a:lnTo>
                    <a:pt x="11430" y="9842"/>
                  </a:lnTo>
                  <a:lnTo>
                    <a:pt x="9842" y="11429"/>
                  </a:lnTo>
                  <a:lnTo>
                    <a:pt x="15748" y="11429"/>
                  </a:lnTo>
                  <a:lnTo>
                    <a:pt x="1574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3885742" y="601507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3883583" y="6012916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30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30" y="15747"/>
                  </a:lnTo>
                  <a:lnTo>
                    <a:pt x="12217" y="15747"/>
                  </a:lnTo>
                  <a:lnTo>
                    <a:pt x="15735" y="12230"/>
                  </a:lnTo>
                  <a:lnTo>
                    <a:pt x="15737" y="11429"/>
                  </a:lnTo>
                  <a:lnTo>
                    <a:pt x="5905" y="11429"/>
                  </a:lnTo>
                  <a:lnTo>
                    <a:pt x="4318" y="9855"/>
                  </a:lnTo>
                  <a:lnTo>
                    <a:pt x="4318" y="5918"/>
                  </a:lnTo>
                  <a:lnTo>
                    <a:pt x="5905" y="4317"/>
                  </a:lnTo>
                  <a:lnTo>
                    <a:pt x="15748" y="4317"/>
                  </a:lnTo>
                  <a:lnTo>
                    <a:pt x="15748" y="3530"/>
                  </a:lnTo>
                  <a:lnTo>
                    <a:pt x="12230" y="0"/>
                  </a:lnTo>
                  <a:close/>
                </a:path>
                <a:path w="15875" h="15875">
                  <a:moveTo>
                    <a:pt x="15748" y="4317"/>
                  </a:moveTo>
                  <a:lnTo>
                    <a:pt x="9829" y="4317"/>
                  </a:lnTo>
                  <a:lnTo>
                    <a:pt x="11430" y="5918"/>
                  </a:lnTo>
                  <a:lnTo>
                    <a:pt x="11430" y="9855"/>
                  </a:lnTo>
                  <a:lnTo>
                    <a:pt x="9829" y="11429"/>
                  </a:lnTo>
                  <a:lnTo>
                    <a:pt x="15737" y="11429"/>
                  </a:lnTo>
                  <a:lnTo>
                    <a:pt x="1574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3885742" y="611835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3883583" y="611619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30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30" y="15735"/>
                  </a:lnTo>
                  <a:lnTo>
                    <a:pt x="12217" y="15735"/>
                  </a:lnTo>
                  <a:lnTo>
                    <a:pt x="15748" y="12230"/>
                  </a:lnTo>
                  <a:lnTo>
                    <a:pt x="15748" y="11430"/>
                  </a:lnTo>
                  <a:lnTo>
                    <a:pt x="5905" y="11417"/>
                  </a:lnTo>
                  <a:lnTo>
                    <a:pt x="4318" y="9842"/>
                  </a:lnTo>
                  <a:lnTo>
                    <a:pt x="4318" y="5918"/>
                  </a:lnTo>
                  <a:lnTo>
                    <a:pt x="5905" y="4318"/>
                  </a:lnTo>
                  <a:lnTo>
                    <a:pt x="15748" y="4318"/>
                  </a:lnTo>
                  <a:lnTo>
                    <a:pt x="15748" y="3530"/>
                  </a:lnTo>
                  <a:lnTo>
                    <a:pt x="12230" y="0"/>
                  </a:lnTo>
                  <a:close/>
                </a:path>
                <a:path w="15875" h="15875">
                  <a:moveTo>
                    <a:pt x="15748" y="4318"/>
                  </a:moveTo>
                  <a:lnTo>
                    <a:pt x="9829" y="4318"/>
                  </a:lnTo>
                  <a:lnTo>
                    <a:pt x="11430" y="5918"/>
                  </a:lnTo>
                  <a:lnTo>
                    <a:pt x="11430" y="9842"/>
                  </a:lnTo>
                  <a:lnTo>
                    <a:pt x="9842" y="11430"/>
                  </a:lnTo>
                  <a:lnTo>
                    <a:pt x="15748" y="11430"/>
                  </a:lnTo>
                  <a:lnTo>
                    <a:pt x="1574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3885742" y="61377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3883583" y="6135623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30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25" y="12230"/>
                  </a:lnTo>
                  <a:lnTo>
                    <a:pt x="3517" y="15735"/>
                  </a:lnTo>
                  <a:lnTo>
                    <a:pt x="7874" y="15748"/>
                  </a:lnTo>
                  <a:lnTo>
                    <a:pt x="12230" y="15735"/>
                  </a:lnTo>
                  <a:lnTo>
                    <a:pt x="15748" y="12230"/>
                  </a:lnTo>
                  <a:lnTo>
                    <a:pt x="15748" y="11429"/>
                  </a:lnTo>
                  <a:lnTo>
                    <a:pt x="5905" y="11429"/>
                  </a:lnTo>
                  <a:lnTo>
                    <a:pt x="4318" y="9842"/>
                  </a:lnTo>
                  <a:lnTo>
                    <a:pt x="4318" y="5918"/>
                  </a:lnTo>
                  <a:lnTo>
                    <a:pt x="5905" y="4317"/>
                  </a:lnTo>
                  <a:lnTo>
                    <a:pt x="15737" y="4317"/>
                  </a:lnTo>
                  <a:lnTo>
                    <a:pt x="15735" y="3530"/>
                  </a:lnTo>
                  <a:lnTo>
                    <a:pt x="12230" y="0"/>
                  </a:lnTo>
                  <a:close/>
                </a:path>
                <a:path w="15875" h="15875">
                  <a:moveTo>
                    <a:pt x="15737" y="4317"/>
                  </a:moveTo>
                  <a:lnTo>
                    <a:pt x="9829" y="4317"/>
                  </a:lnTo>
                  <a:lnTo>
                    <a:pt x="11430" y="5918"/>
                  </a:lnTo>
                  <a:lnTo>
                    <a:pt x="11430" y="9842"/>
                  </a:lnTo>
                  <a:lnTo>
                    <a:pt x="9829" y="11429"/>
                  </a:lnTo>
                  <a:lnTo>
                    <a:pt x="15748" y="11429"/>
                  </a:lnTo>
                  <a:lnTo>
                    <a:pt x="1573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3885742" y="615721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3883583" y="615505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17" y="15735"/>
                  </a:lnTo>
                  <a:lnTo>
                    <a:pt x="12230" y="15735"/>
                  </a:lnTo>
                  <a:lnTo>
                    <a:pt x="15748" y="12230"/>
                  </a:lnTo>
                  <a:lnTo>
                    <a:pt x="15748" y="11430"/>
                  </a:lnTo>
                  <a:lnTo>
                    <a:pt x="5905" y="11430"/>
                  </a:lnTo>
                  <a:lnTo>
                    <a:pt x="4318" y="9842"/>
                  </a:lnTo>
                  <a:lnTo>
                    <a:pt x="4318" y="5918"/>
                  </a:lnTo>
                  <a:lnTo>
                    <a:pt x="5905" y="4318"/>
                  </a:lnTo>
                  <a:lnTo>
                    <a:pt x="15748" y="4318"/>
                  </a:lnTo>
                  <a:lnTo>
                    <a:pt x="15748" y="3530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8" y="4318"/>
                  </a:moveTo>
                  <a:lnTo>
                    <a:pt x="9829" y="4318"/>
                  </a:lnTo>
                  <a:lnTo>
                    <a:pt x="11430" y="5918"/>
                  </a:lnTo>
                  <a:lnTo>
                    <a:pt x="11430" y="9842"/>
                  </a:lnTo>
                  <a:lnTo>
                    <a:pt x="9829" y="11430"/>
                  </a:lnTo>
                  <a:lnTo>
                    <a:pt x="15748" y="11430"/>
                  </a:lnTo>
                  <a:lnTo>
                    <a:pt x="1574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3885742" y="617664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3883583" y="617448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17" y="15748"/>
                  </a:lnTo>
                  <a:lnTo>
                    <a:pt x="12217" y="15748"/>
                  </a:lnTo>
                  <a:lnTo>
                    <a:pt x="15748" y="12230"/>
                  </a:lnTo>
                  <a:lnTo>
                    <a:pt x="15748" y="11429"/>
                  </a:lnTo>
                  <a:lnTo>
                    <a:pt x="5905" y="11429"/>
                  </a:lnTo>
                  <a:lnTo>
                    <a:pt x="4318" y="9842"/>
                  </a:lnTo>
                  <a:lnTo>
                    <a:pt x="4318" y="5905"/>
                  </a:lnTo>
                  <a:lnTo>
                    <a:pt x="5905" y="4317"/>
                  </a:lnTo>
                  <a:lnTo>
                    <a:pt x="15748" y="4317"/>
                  </a:lnTo>
                  <a:lnTo>
                    <a:pt x="15748" y="3530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8" y="4317"/>
                  </a:moveTo>
                  <a:lnTo>
                    <a:pt x="9829" y="4317"/>
                  </a:lnTo>
                  <a:lnTo>
                    <a:pt x="11417" y="5905"/>
                  </a:lnTo>
                  <a:lnTo>
                    <a:pt x="11430" y="9842"/>
                  </a:lnTo>
                  <a:lnTo>
                    <a:pt x="9829" y="11429"/>
                  </a:lnTo>
                  <a:lnTo>
                    <a:pt x="15748" y="11429"/>
                  </a:lnTo>
                  <a:lnTo>
                    <a:pt x="1574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3885742" y="619607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3883596" y="6193916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05" y="0"/>
                  </a:lnTo>
                  <a:lnTo>
                    <a:pt x="0" y="3517"/>
                  </a:lnTo>
                  <a:lnTo>
                    <a:pt x="0" y="12230"/>
                  </a:lnTo>
                  <a:lnTo>
                    <a:pt x="3517" y="15748"/>
                  </a:lnTo>
                  <a:lnTo>
                    <a:pt x="12204" y="15748"/>
                  </a:lnTo>
                  <a:lnTo>
                    <a:pt x="15722" y="12230"/>
                  </a:lnTo>
                  <a:lnTo>
                    <a:pt x="15724" y="11430"/>
                  </a:lnTo>
                  <a:lnTo>
                    <a:pt x="5892" y="11430"/>
                  </a:lnTo>
                  <a:lnTo>
                    <a:pt x="4305" y="9855"/>
                  </a:lnTo>
                  <a:lnTo>
                    <a:pt x="4305" y="5905"/>
                  </a:lnTo>
                  <a:lnTo>
                    <a:pt x="5892" y="4318"/>
                  </a:lnTo>
                  <a:lnTo>
                    <a:pt x="15735" y="4318"/>
                  </a:lnTo>
                  <a:lnTo>
                    <a:pt x="15735" y="3517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18"/>
                  </a:moveTo>
                  <a:lnTo>
                    <a:pt x="9817" y="4318"/>
                  </a:lnTo>
                  <a:lnTo>
                    <a:pt x="11417" y="5905"/>
                  </a:lnTo>
                  <a:lnTo>
                    <a:pt x="11417" y="9855"/>
                  </a:lnTo>
                  <a:lnTo>
                    <a:pt x="9817" y="11430"/>
                  </a:lnTo>
                  <a:lnTo>
                    <a:pt x="15724" y="11430"/>
                  </a:lnTo>
                  <a:lnTo>
                    <a:pt x="1573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3885742" y="621550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17"/>
                  </a:lnTo>
                  <a:lnTo>
                    <a:pt x="8864" y="11417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3883583" y="621334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30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30" y="15735"/>
                  </a:lnTo>
                  <a:lnTo>
                    <a:pt x="12217" y="15735"/>
                  </a:lnTo>
                  <a:lnTo>
                    <a:pt x="15735" y="12230"/>
                  </a:lnTo>
                  <a:lnTo>
                    <a:pt x="15737" y="11417"/>
                  </a:lnTo>
                  <a:lnTo>
                    <a:pt x="5892" y="11417"/>
                  </a:lnTo>
                  <a:lnTo>
                    <a:pt x="4318" y="9855"/>
                  </a:lnTo>
                  <a:lnTo>
                    <a:pt x="4318" y="5918"/>
                  </a:lnTo>
                  <a:lnTo>
                    <a:pt x="5905" y="4317"/>
                  </a:lnTo>
                  <a:lnTo>
                    <a:pt x="15748" y="4317"/>
                  </a:lnTo>
                  <a:lnTo>
                    <a:pt x="15748" y="3530"/>
                  </a:lnTo>
                  <a:lnTo>
                    <a:pt x="12230" y="0"/>
                  </a:lnTo>
                  <a:close/>
                </a:path>
                <a:path w="15875" h="15875">
                  <a:moveTo>
                    <a:pt x="15748" y="4317"/>
                  </a:moveTo>
                  <a:lnTo>
                    <a:pt x="9829" y="4317"/>
                  </a:lnTo>
                  <a:lnTo>
                    <a:pt x="11430" y="5918"/>
                  </a:lnTo>
                  <a:lnTo>
                    <a:pt x="11417" y="9855"/>
                  </a:lnTo>
                  <a:lnTo>
                    <a:pt x="9842" y="11417"/>
                  </a:lnTo>
                  <a:lnTo>
                    <a:pt x="15737" y="11417"/>
                  </a:lnTo>
                  <a:lnTo>
                    <a:pt x="1574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3885742" y="623493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3883596" y="623277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61" y="0"/>
                  </a:moveTo>
                  <a:lnTo>
                    <a:pt x="3517" y="12"/>
                  </a:lnTo>
                  <a:lnTo>
                    <a:pt x="0" y="3517"/>
                  </a:lnTo>
                  <a:lnTo>
                    <a:pt x="0" y="12230"/>
                  </a:lnTo>
                  <a:lnTo>
                    <a:pt x="3505" y="15748"/>
                  </a:lnTo>
                  <a:lnTo>
                    <a:pt x="12204" y="15748"/>
                  </a:lnTo>
                  <a:lnTo>
                    <a:pt x="15735" y="12230"/>
                  </a:lnTo>
                  <a:lnTo>
                    <a:pt x="15735" y="11430"/>
                  </a:lnTo>
                  <a:lnTo>
                    <a:pt x="5892" y="11430"/>
                  </a:lnTo>
                  <a:lnTo>
                    <a:pt x="4305" y="9842"/>
                  </a:lnTo>
                  <a:lnTo>
                    <a:pt x="4305" y="5905"/>
                  </a:lnTo>
                  <a:lnTo>
                    <a:pt x="5892" y="4330"/>
                  </a:lnTo>
                  <a:lnTo>
                    <a:pt x="15724" y="4318"/>
                  </a:lnTo>
                  <a:lnTo>
                    <a:pt x="15722" y="3517"/>
                  </a:lnTo>
                  <a:lnTo>
                    <a:pt x="12204" y="12"/>
                  </a:lnTo>
                  <a:lnTo>
                    <a:pt x="7861" y="0"/>
                  </a:lnTo>
                  <a:close/>
                </a:path>
                <a:path w="15875" h="15875">
                  <a:moveTo>
                    <a:pt x="15724" y="4318"/>
                  </a:moveTo>
                  <a:lnTo>
                    <a:pt x="9817" y="4318"/>
                  </a:lnTo>
                  <a:lnTo>
                    <a:pt x="11417" y="5905"/>
                  </a:lnTo>
                  <a:lnTo>
                    <a:pt x="11404" y="9842"/>
                  </a:lnTo>
                  <a:lnTo>
                    <a:pt x="9817" y="11430"/>
                  </a:lnTo>
                  <a:lnTo>
                    <a:pt x="15735" y="11430"/>
                  </a:lnTo>
                  <a:lnTo>
                    <a:pt x="1572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3885742" y="625436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3883596" y="6252209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05" y="12"/>
                  </a:lnTo>
                  <a:lnTo>
                    <a:pt x="0" y="3517"/>
                  </a:lnTo>
                  <a:lnTo>
                    <a:pt x="12" y="12230"/>
                  </a:lnTo>
                  <a:lnTo>
                    <a:pt x="3505" y="15735"/>
                  </a:lnTo>
                  <a:lnTo>
                    <a:pt x="7861" y="15748"/>
                  </a:lnTo>
                  <a:lnTo>
                    <a:pt x="12217" y="15735"/>
                  </a:lnTo>
                  <a:lnTo>
                    <a:pt x="15735" y="12230"/>
                  </a:lnTo>
                  <a:lnTo>
                    <a:pt x="15735" y="11429"/>
                  </a:lnTo>
                  <a:lnTo>
                    <a:pt x="5892" y="11429"/>
                  </a:lnTo>
                  <a:lnTo>
                    <a:pt x="4305" y="9842"/>
                  </a:lnTo>
                  <a:lnTo>
                    <a:pt x="4305" y="5905"/>
                  </a:lnTo>
                  <a:lnTo>
                    <a:pt x="5892" y="4317"/>
                  </a:lnTo>
                  <a:lnTo>
                    <a:pt x="15735" y="4317"/>
                  </a:lnTo>
                  <a:lnTo>
                    <a:pt x="15735" y="3517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17"/>
                  </a:moveTo>
                  <a:lnTo>
                    <a:pt x="9817" y="4317"/>
                  </a:lnTo>
                  <a:lnTo>
                    <a:pt x="11417" y="5905"/>
                  </a:lnTo>
                  <a:lnTo>
                    <a:pt x="11417" y="9842"/>
                  </a:lnTo>
                  <a:lnTo>
                    <a:pt x="9817" y="11429"/>
                  </a:lnTo>
                  <a:lnTo>
                    <a:pt x="15735" y="11429"/>
                  </a:lnTo>
                  <a:lnTo>
                    <a:pt x="15735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3885742" y="627379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3883596" y="627164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05" y="12"/>
                  </a:lnTo>
                  <a:lnTo>
                    <a:pt x="12" y="3517"/>
                  </a:lnTo>
                  <a:lnTo>
                    <a:pt x="0" y="12230"/>
                  </a:lnTo>
                  <a:lnTo>
                    <a:pt x="3505" y="15748"/>
                  </a:lnTo>
                  <a:lnTo>
                    <a:pt x="12204" y="15748"/>
                  </a:lnTo>
                  <a:lnTo>
                    <a:pt x="15735" y="12230"/>
                  </a:lnTo>
                  <a:lnTo>
                    <a:pt x="15735" y="11430"/>
                  </a:lnTo>
                  <a:lnTo>
                    <a:pt x="5892" y="11430"/>
                  </a:lnTo>
                  <a:lnTo>
                    <a:pt x="4305" y="9842"/>
                  </a:lnTo>
                  <a:lnTo>
                    <a:pt x="4305" y="5905"/>
                  </a:lnTo>
                  <a:lnTo>
                    <a:pt x="5892" y="4318"/>
                  </a:lnTo>
                  <a:lnTo>
                    <a:pt x="15735" y="4318"/>
                  </a:lnTo>
                  <a:lnTo>
                    <a:pt x="15735" y="3517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18"/>
                  </a:moveTo>
                  <a:lnTo>
                    <a:pt x="5892" y="4318"/>
                  </a:lnTo>
                  <a:lnTo>
                    <a:pt x="9817" y="4330"/>
                  </a:lnTo>
                  <a:lnTo>
                    <a:pt x="11404" y="5905"/>
                  </a:lnTo>
                  <a:lnTo>
                    <a:pt x="11417" y="9842"/>
                  </a:lnTo>
                  <a:lnTo>
                    <a:pt x="9817" y="11430"/>
                  </a:lnTo>
                  <a:lnTo>
                    <a:pt x="15735" y="11430"/>
                  </a:lnTo>
                  <a:lnTo>
                    <a:pt x="1573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3885742" y="6293230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64"/>
                  </a:lnTo>
                  <a:lnTo>
                    <a:pt x="2552" y="11442"/>
                  </a:lnTo>
                  <a:lnTo>
                    <a:pt x="8864" y="11442"/>
                  </a:lnTo>
                  <a:lnTo>
                    <a:pt x="11429" y="8864"/>
                  </a:lnTo>
                  <a:lnTo>
                    <a:pt x="11429" y="5715"/>
                  </a:lnTo>
                  <a:lnTo>
                    <a:pt x="11429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3883583" y="6291071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0" y="12217"/>
                  </a:lnTo>
                  <a:lnTo>
                    <a:pt x="3517" y="15748"/>
                  </a:lnTo>
                  <a:lnTo>
                    <a:pt x="12230" y="15748"/>
                  </a:lnTo>
                  <a:lnTo>
                    <a:pt x="15748" y="12217"/>
                  </a:lnTo>
                  <a:lnTo>
                    <a:pt x="15748" y="11442"/>
                  </a:lnTo>
                  <a:lnTo>
                    <a:pt x="5905" y="11429"/>
                  </a:lnTo>
                  <a:lnTo>
                    <a:pt x="4318" y="9842"/>
                  </a:lnTo>
                  <a:lnTo>
                    <a:pt x="4318" y="5918"/>
                  </a:lnTo>
                  <a:lnTo>
                    <a:pt x="5905" y="4317"/>
                  </a:lnTo>
                  <a:lnTo>
                    <a:pt x="15748" y="4317"/>
                  </a:lnTo>
                  <a:lnTo>
                    <a:pt x="15748" y="3530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8" y="4317"/>
                  </a:moveTo>
                  <a:lnTo>
                    <a:pt x="9829" y="4317"/>
                  </a:lnTo>
                  <a:lnTo>
                    <a:pt x="11430" y="5918"/>
                  </a:lnTo>
                  <a:lnTo>
                    <a:pt x="11417" y="9842"/>
                  </a:lnTo>
                  <a:lnTo>
                    <a:pt x="9829" y="11429"/>
                  </a:lnTo>
                  <a:lnTo>
                    <a:pt x="7874" y="11442"/>
                  </a:lnTo>
                  <a:lnTo>
                    <a:pt x="15748" y="11442"/>
                  </a:lnTo>
                  <a:lnTo>
                    <a:pt x="1574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3885742" y="631266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29" y="8877"/>
                  </a:lnTo>
                  <a:lnTo>
                    <a:pt x="11429" y="5727"/>
                  </a:lnTo>
                  <a:lnTo>
                    <a:pt x="11429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3883583" y="631050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17" y="12"/>
                  </a:lnTo>
                  <a:lnTo>
                    <a:pt x="12" y="3530"/>
                  </a:lnTo>
                  <a:lnTo>
                    <a:pt x="0" y="12230"/>
                  </a:lnTo>
                  <a:lnTo>
                    <a:pt x="3517" y="15748"/>
                  </a:lnTo>
                  <a:lnTo>
                    <a:pt x="12217" y="15748"/>
                  </a:lnTo>
                  <a:lnTo>
                    <a:pt x="15748" y="12230"/>
                  </a:lnTo>
                  <a:lnTo>
                    <a:pt x="15748" y="11430"/>
                  </a:lnTo>
                  <a:lnTo>
                    <a:pt x="5905" y="11430"/>
                  </a:lnTo>
                  <a:lnTo>
                    <a:pt x="4318" y="9842"/>
                  </a:lnTo>
                  <a:lnTo>
                    <a:pt x="4318" y="5905"/>
                  </a:lnTo>
                  <a:lnTo>
                    <a:pt x="5905" y="4318"/>
                  </a:lnTo>
                  <a:lnTo>
                    <a:pt x="15748" y="4318"/>
                  </a:lnTo>
                  <a:lnTo>
                    <a:pt x="15748" y="3530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8" y="4318"/>
                  </a:moveTo>
                  <a:lnTo>
                    <a:pt x="5905" y="4318"/>
                  </a:lnTo>
                  <a:lnTo>
                    <a:pt x="9829" y="4330"/>
                  </a:lnTo>
                  <a:lnTo>
                    <a:pt x="11430" y="5905"/>
                  </a:lnTo>
                  <a:lnTo>
                    <a:pt x="11417" y="9842"/>
                  </a:lnTo>
                  <a:lnTo>
                    <a:pt x="9829" y="11430"/>
                  </a:lnTo>
                  <a:lnTo>
                    <a:pt x="15748" y="11430"/>
                  </a:lnTo>
                  <a:lnTo>
                    <a:pt x="1574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3885742" y="63320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64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29" y="8864"/>
                  </a:lnTo>
                  <a:lnTo>
                    <a:pt x="11429" y="5715"/>
                  </a:lnTo>
                  <a:lnTo>
                    <a:pt x="11429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3883596" y="6329946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17" y="0"/>
                  </a:lnTo>
                  <a:lnTo>
                    <a:pt x="0" y="3505"/>
                  </a:lnTo>
                  <a:lnTo>
                    <a:pt x="0" y="12217"/>
                  </a:lnTo>
                  <a:lnTo>
                    <a:pt x="3505" y="15735"/>
                  </a:lnTo>
                  <a:lnTo>
                    <a:pt x="12204" y="15735"/>
                  </a:lnTo>
                  <a:lnTo>
                    <a:pt x="15735" y="12217"/>
                  </a:lnTo>
                  <a:lnTo>
                    <a:pt x="15735" y="11417"/>
                  </a:lnTo>
                  <a:lnTo>
                    <a:pt x="5892" y="11417"/>
                  </a:lnTo>
                  <a:lnTo>
                    <a:pt x="4305" y="9817"/>
                  </a:lnTo>
                  <a:lnTo>
                    <a:pt x="4305" y="5880"/>
                  </a:lnTo>
                  <a:lnTo>
                    <a:pt x="5892" y="4305"/>
                  </a:lnTo>
                  <a:lnTo>
                    <a:pt x="15724" y="4305"/>
                  </a:lnTo>
                  <a:lnTo>
                    <a:pt x="15722" y="3505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24" y="4305"/>
                  </a:moveTo>
                  <a:lnTo>
                    <a:pt x="9817" y="4305"/>
                  </a:lnTo>
                  <a:lnTo>
                    <a:pt x="11404" y="5880"/>
                  </a:lnTo>
                  <a:lnTo>
                    <a:pt x="11417" y="9817"/>
                  </a:lnTo>
                  <a:lnTo>
                    <a:pt x="9817" y="11417"/>
                  </a:lnTo>
                  <a:lnTo>
                    <a:pt x="15735" y="11417"/>
                  </a:lnTo>
                  <a:lnTo>
                    <a:pt x="15724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3885742" y="635152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3883596" y="634936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05" y="12"/>
                  </a:lnTo>
                  <a:lnTo>
                    <a:pt x="0" y="3517"/>
                  </a:lnTo>
                  <a:lnTo>
                    <a:pt x="0" y="12230"/>
                  </a:lnTo>
                  <a:lnTo>
                    <a:pt x="3505" y="15735"/>
                  </a:lnTo>
                  <a:lnTo>
                    <a:pt x="12217" y="15735"/>
                  </a:lnTo>
                  <a:lnTo>
                    <a:pt x="15735" y="12230"/>
                  </a:lnTo>
                  <a:lnTo>
                    <a:pt x="15735" y="11430"/>
                  </a:lnTo>
                  <a:lnTo>
                    <a:pt x="5892" y="11430"/>
                  </a:lnTo>
                  <a:lnTo>
                    <a:pt x="4305" y="9842"/>
                  </a:lnTo>
                  <a:lnTo>
                    <a:pt x="4305" y="5905"/>
                  </a:lnTo>
                  <a:lnTo>
                    <a:pt x="5892" y="4318"/>
                  </a:lnTo>
                  <a:lnTo>
                    <a:pt x="15735" y="4318"/>
                  </a:lnTo>
                  <a:lnTo>
                    <a:pt x="15735" y="3517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18"/>
                  </a:moveTo>
                  <a:lnTo>
                    <a:pt x="9817" y="4318"/>
                  </a:lnTo>
                  <a:lnTo>
                    <a:pt x="11417" y="5905"/>
                  </a:lnTo>
                  <a:lnTo>
                    <a:pt x="11417" y="9842"/>
                  </a:lnTo>
                  <a:lnTo>
                    <a:pt x="9817" y="11430"/>
                  </a:lnTo>
                  <a:lnTo>
                    <a:pt x="15735" y="11430"/>
                  </a:lnTo>
                  <a:lnTo>
                    <a:pt x="1573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3885742" y="637095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64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29" y="8864"/>
                  </a:lnTo>
                  <a:lnTo>
                    <a:pt x="11429" y="5715"/>
                  </a:lnTo>
                  <a:lnTo>
                    <a:pt x="11429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3883583" y="636879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17" y="12"/>
                  </a:lnTo>
                  <a:lnTo>
                    <a:pt x="25" y="3517"/>
                  </a:lnTo>
                  <a:lnTo>
                    <a:pt x="0" y="12217"/>
                  </a:lnTo>
                  <a:lnTo>
                    <a:pt x="3517" y="15748"/>
                  </a:lnTo>
                  <a:lnTo>
                    <a:pt x="12217" y="15748"/>
                  </a:lnTo>
                  <a:lnTo>
                    <a:pt x="15748" y="12217"/>
                  </a:lnTo>
                  <a:lnTo>
                    <a:pt x="15748" y="11429"/>
                  </a:lnTo>
                  <a:lnTo>
                    <a:pt x="5905" y="11429"/>
                  </a:lnTo>
                  <a:lnTo>
                    <a:pt x="4318" y="9842"/>
                  </a:lnTo>
                  <a:lnTo>
                    <a:pt x="4318" y="5905"/>
                  </a:lnTo>
                  <a:lnTo>
                    <a:pt x="5905" y="4317"/>
                  </a:lnTo>
                  <a:lnTo>
                    <a:pt x="15748" y="4317"/>
                  </a:lnTo>
                  <a:lnTo>
                    <a:pt x="15748" y="3517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8" y="4317"/>
                  </a:moveTo>
                  <a:lnTo>
                    <a:pt x="5905" y="4317"/>
                  </a:lnTo>
                  <a:lnTo>
                    <a:pt x="9829" y="4330"/>
                  </a:lnTo>
                  <a:lnTo>
                    <a:pt x="11417" y="5905"/>
                  </a:lnTo>
                  <a:lnTo>
                    <a:pt x="11417" y="9842"/>
                  </a:lnTo>
                  <a:lnTo>
                    <a:pt x="9829" y="11429"/>
                  </a:lnTo>
                  <a:lnTo>
                    <a:pt x="15748" y="11429"/>
                  </a:lnTo>
                  <a:lnTo>
                    <a:pt x="15748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3885742" y="63900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29" y="8877"/>
                  </a:lnTo>
                  <a:lnTo>
                    <a:pt x="11429" y="5714"/>
                  </a:lnTo>
                  <a:lnTo>
                    <a:pt x="11429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3883596" y="6387896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05" y="12"/>
                  </a:lnTo>
                  <a:lnTo>
                    <a:pt x="0" y="3517"/>
                  </a:lnTo>
                  <a:lnTo>
                    <a:pt x="0" y="12230"/>
                  </a:lnTo>
                  <a:lnTo>
                    <a:pt x="3505" y="15735"/>
                  </a:lnTo>
                  <a:lnTo>
                    <a:pt x="12217" y="15735"/>
                  </a:lnTo>
                  <a:lnTo>
                    <a:pt x="15735" y="12230"/>
                  </a:lnTo>
                  <a:lnTo>
                    <a:pt x="15735" y="11430"/>
                  </a:lnTo>
                  <a:lnTo>
                    <a:pt x="5892" y="11430"/>
                  </a:lnTo>
                  <a:lnTo>
                    <a:pt x="4305" y="9842"/>
                  </a:lnTo>
                  <a:lnTo>
                    <a:pt x="4305" y="5905"/>
                  </a:lnTo>
                  <a:lnTo>
                    <a:pt x="5892" y="4318"/>
                  </a:lnTo>
                  <a:lnTo>
                    <a:pt x="15735" y="4318"/>
                  </a:lnTo>
                  <a:lnTo>
                    <a:pt x="15735" y="3517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18"/>
                  </a:moveTo>
                  <a:lnTo>
                    <a:pt x="9817" y="4318"/>
                  </a:lnTo>
                  <a:lnTo>
                    <a:pt x="11417" y="5905"/>
                  </a:lnTo>
                  <a:lnTo>
                    <a:pt x="11417" y="9842"/>
                  </a:lnTo>
                  <a:lnTo>
                    <a:pt x="9817" y="11430"/>
                  </a:lnTo>
                  <a:lnTo>
                    <a:pt x="15735" y="11430"/>
                  </a:lnTo>
                  <a:lnTo>
                    <a:pt x="1573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63" name="object 266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323677" y="7733550"/>
              <a:ext cx="267347" cy="402005"/>
            </a:xfrm>
            <a:prstGeom prst="rect">
              <a:avLst/>
            </a:prstGeom>
          </p:spPr>
        </p:pic>
        <p:pic>
          <p:nvPicPr>
            <p:cNvPr id="2664" name="object 266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984764" y="7732978"/>
              <a:ext cx="73355" cy="66865"/>
            </a:xfrm>
            <a:prstGeom prst="rect">
              <a:avLst/>
            </a:prstGeom>
          </p:spPr>
        </p:pic>
        <p:pic>
          <p:nvPicPr>
            <p:cNvPr id="2665" name="object 266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473130" y="5914199"/>
              <a:ext cx="73355" cy="66865"/>
            </a:xfrm>
            <a:prstGeom prst="rect">
              <a:avLst/>
            </a:prstGeom>
          </p:spPr>
        </p:pic>
        <p:pic>
          <p:nvPicPr>
            <p:cNvPr id="2666" name="object 266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984764" y="5914199"/>
              <a:ext cx="73355" cy="66865"/>
            </a:xfrm>
            <a:prstGeom prst="rect">
              <a:avLst/>
            </a:prstGeom>
          </p:spPr>
        </p:pic>
        <p:sp>
          <p:nvSpPr>
            <p:cNvPr id="2667" name="object 2667"/>
            <p:cNvSpPr/>
            <p:nvPr/>
          </p:nvSpPr>
          <p:spPr>
            <a:xfrm>
              <a:off x="4160964" y="6523900"/>
              <a:ext cx="22225" cy="19685"/>
            </a:xfrm>
            <a:custGeom>
              <a:avLst/>
              <a:gdLst/>
              <a:ahLst/>
              <a:cxnLst/>
              <a:rect l="l" t="t" r="r" b="b"/>
              <a:pathLst>
                <a:path w="22225" h="19684">
                  <a:moveTo>
                    <a:pt x="16637" y="0"/>
                  </a:moveTo>
                  <a:lnTo>
                    <a:pt x="5549" y="0"/>
                  </a:lnTo>
                  <a:lnTo>
                    <a:pt x="0" y="9575"/>
                  </a:lnTo>
                  <a:lnTo>
                    <a:pt x="5549" y="19176"/>
                  </a:lnTo>
                  <a:lnTo>
                    <a:pt x="16637" y="19176"/>
                  </a:lnTo>
                  <a:lnTo>
                    <a:pt x="22174" y="9575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4157065" y="651813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291" y="0"/>
                  </a:moveTo>
                  <a:lnTo>
                    <a:pt x="6718" y="0"/>
                  </a:lnTo>
                  <a:lnTo>
                    <a:pt x="0" y="6730"/>
                  </a:lnTo>
                  <a:lnTo>
                    <a:pt x="0" y="23291"/>
                  </a:lnTo>
                  <a:lnTo>
                    <a:pt x="6718" y="29997"/>
                  </a:lnTo>
                  <a:lnTo>
                    <a:pt x="23291" y="29997"/>
                  </a:lnTo>
                  <a:lnTo>
                    <a:pt x="29984" y="23291"/>
                  </a:lnTo>
                  <a:lnTo>
                    <a:pt x="29984" y="14998"/>
                  </a:lnTo>
                  <a:lnTo>
                    <a:pt x="29984" y="6730"/>
                  </a:lnTo>
                  <a:lnTo>
                    <a:pt x="23291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4165079" y="652614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833" y="0"/>
                  </a:moveTo>
                  <a:lnTo>
                    <a:pt x="3136" y="0"/>
                  </a:lnTo>
                  <a:lnTo>
                    <a:pt x="0" y="3136"/>
                  </a:lnTo>
                  <a:lnTo>
                    <a:pt x="0" y="10833"/>
                  </a:lnTo>
                  <a:lnTo>
                    <a:pt x="3136" y="13957"/>
                  </a:lnTo>
                  <a:lnTo>
                    <a:pt x="10833" y="13957"/>
                  </a:lnTo>
                  <a:lnTo>
                    <a:pt x="13957" y="10833"/>
                  </a:lnTo>
                  <a:lnTo>
                    <a:pt x="13957" y="6985"/>
                  </a:lnTo>
                  <a:lnTo>
                    <a:pt x="13957" y="3136"/>
                  </a:lnTo>
                  <a:lnTo>
                    <a:pt x="10833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4154589" y="651562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644" y="0"/>
                  </a:moveTo>
                  <a:lnTo>
                    <a:pt x="7670" y="0"/>
                  </a:lnTo>
                  <a:lnTo>
                    <a:pt x="0" y="7696"/>
                  </a:lnTo>
                  <a:lnTo>
                    <a:pt x="0" y="26631"/>
                  </a:lnTo>
                  <a:lnTo>
                    <a:pt x="7670" y="34315"/>
                  </a:lnTo>
                  <a:lnTo>
                    <a:pt x="17145" y="34328"/>
                  </a:lnTo>
                  <a:lnTo>
                    <a:pt x="26644" y="34315"/>
                  </a:lnTo>
                  <a:lnTo>
                    <a:pt x="30955" y="29997"/>
                  </a:lnTo>
                  <a:lnTo>
                    <a:pt x="10058" y="29997"/>
                  </a:lnTo>
                  <a:lnTo>
                    <a:pt x="4330" y="24244"/>
                  </a:lnTo>
                  <a:lnTo>
                    <a:pt x="4330" y="10083"/>
                  </a:lnTo>
                  <a:lnTo>
                    <a:pt x="10058" y="4330"/>
                  </a:lnTo>
                  <a:lnTo>
                    <a:pt x="30948" y="4318"/>
                  </a:lnTo>
                  <a:lnTo>
                    <a:pt x="26644" y="0"/>
                  </a:lnTo>
                  <a:close/>
                </a:path>
                <a:path w="34925" h="34925">
                  <a:moveTo>
                    <a:pt x="30948" y="4318"/>
                  </a:moveTo>
                  <a:lnTo>
                    <a:pt x="17145" y="4318"/>
                  </a:lnTo>
                  <a:lnTo>
                    <a:pt x="24257" y="4330"/>
                  </a:lnTo>
                  <a:lnTo>
                    <a:pt x="29984" y="10083"/>
                  </a:lnTo>
                  <a:lnTo>
                    <a:pt x="29984" y="24244"/>
                  </a:lnTo>
                  <a:lnTo>
                    <a:pt x="24257" y="29997"/>
                  </a:lnTo>
                  <a:lnTo>
                    <a:pt x="30955" y="29997"/>
                  </a:lnTo>
                  <a:lnTo>
                    <a:pt x="34315" y="26631"/>
                  </a:lnTo>
                  <a:lnTo>
                    <a:pt x="34315" y="7696"/>
                  </a:lnTo>
                  <a:lnTo>
                    <a:pt x="3094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4338142" y="6523900"/>
              <a:ext cx="22225" cy="19685"/>
            </a:xfrm>
            <a:custGeom>
              <a:avLst/>
              <a:gdLst/>
              <a:ahLst/>
              <a:cxnLst/>
              <a:rect l="l" t="t" r="r" b="b"/>
              <a:pathLst>
                <a:path w="22225" h="19684">
                  <a:moveTo>
                    <a:pt x="16624" y="0"/>
                  </a:moveTo>
                  <a:lnTo>
                    <a:pt x="5537" y="0"/>
                  </a:lnTo>
                  <a:lnTo>
                    <a:pt x="0" y="9575"/>
                  </a:lnTo>
                  <a:lnTo>
                    <a:pt x="5537" y="19176"/>
                  </a:lnTo>
                  <a:lnTo>
                    <a:pt x="16624" y="19176"/>
                  </a:lnTo>
                  <a:lnTo>
                    <a:pt x="22174" y="9575"/>
                  </a:lnTo>
                  <a:lnTo>
                    <a:pt x="16624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4334230" y="651813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279" y="0"/>
                  </a:moveTo>
                  <a:lnTo>
                    <a:pt x="6718" y="0"/>
                  </a:lnTo>
                  <a:lnTo>
                    <a:pt x="0" y="6730"/>
                  </a:lnTo>
                  <a:lnTo>
                    <a:pt x="0" y="23291"/>
                  </a:lnTo>
                  <a:lnTo>
                    <a:pt x="6718" y="29997"/>
                  </a:lnTo>
                  <a:lnTo>
                    <a:pt x="23279" y="29997"/>
                  </a:lnTo>
                  <a:lnTo>
                    <a:pt x="29971" y="23291"/>
                  </a:lnTo>
                  <a:lnTo>
                    <a:pt x="29971" y="14998"/>
                  </a:lnTo>
                  <a:lnTo>
                    <a:pt x="29971" y="6730"/>
                  </a:lnTo>
                  <a:lnTo>
                    <a:pt x="23279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4342244" y="652614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833" y="0"/>
                  </a:moveTo>
                  <a:lnTo>
                    <a:pt x="3136" y="0"/>
                  </a:lnTo>
                  <a:lnTo>
                    <a:pt x="0" y="3136"/>
                  </a:lnTo>
                  <a:lnTo>
                    <a:pt x="0" y="10833"/>
                  </a:lnTo>
                  <a:lnTo>
                    <a:pt x="3136" y="13957"/>
                  </a:lnTo>
                  <a:lnTo>
                    <a:pt x="10833" y="13957"/>
                  </a:lnTo>
                  <a:lnTo>
                    <a:pt x="13957" y="10833"/>
                  </a:lnTo>
                  <a:lnTo>
                    <a:pt x="13957" y="6985"/>
                  </a:lnTo>
                  <a:lnTo>
                    <a:pt x="13957" y="3136"/>
                  </a:lnTo>
                  <a:lnTo>
                    <a:pt x="10833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4331754" y="651562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657" y="0"/>
                  </a:moveTo>
                  <a:lnTo>
                    <a:pt x="7683" y="0"/>
                  </a:lnTo>
                  <a:lnTo>
                    <a:pt x="0" y="7696"/>
                  </a:lnTo>
                  <a:lnTo>
                    <a:pt x="0" y="26631"/>
                  </a:lnTo>
                  <a:lnTo>
                    <a:pt x="7683" y="34315"/>
                  </a:lnTo>
                  <a:lnTo>
                    <a:pt x="17157" y="34328"/>
                  </a:lnTo>
                  <a:lnTo>
                    <a:pt x="26644" y="34315"/>
                  </a:lnTo>
                  <a:lnTo>
                    <a:pt x="30962" y="29997"/>
                  </a:lnTo>
                  <a:lnTo>
                    <a:pt x="10071" y="29997"/>
                  </a:lnTo>
                  <a:lnTo>
                    <a:pt x="4330" y="24244"/>
                  </a:lnTo>
                  <a:lnTo>
                    <a:pt x="4330" y="10083"/>
                  </a:lnTo>
                  <a:lnTo>
                    <a:pt x="10071" y="4330"/>
                  </a:lnTo>
                  <a:lnTo>
                    <a:pt x="30961" y="4318"/>
                  </a:lnTo>
                  <a:lnTo>
                    <a:pt x="26657" y="0"/>
                  </a:lnTo>
                  <a:close/>
                </a:path>
                <a:path w="34925" h="34925">
                  <a:moveTo>
                    <a:pt x="30961" y="4318"/>
                  </a:moveTo>
                  <a:lnTo>
                    <a:pt x="17157" y="4318"/>
                  </a:lnTo>
                  <a:lnTo>
                    <a:pt x="24256" y="4330"/>
                  </a:lnTo>
                  <a:lnTo>
                    <a:pt x="29997" y="10083"/>
                  </a:lnTo>
                  <a:lnTo>
                    <a:pt x="29997" y="24244"/>
                  </a:lnTo>
                  <a:lnTo>
                    <a:pt x="24256" y="29997"/>
                  </a:lnTo>
                  <a:lnTo>
                    <a:pt x="30962" y="29997"/>
                  </a:lnTo>
                  <a:lnTo>
                    <a:pt x="34328" y="26631"/>
                  </a:lnTo>
                  <a:lnTo>
                    <a:pt x="34328" y="7696"/>
                  </a:lnTo>
                  <a:lnTo>
                    <a:pt x="3096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4149712" y="6556844"/>
              <a:ext cx="53975" cy="48895"/>
            </a:xfrm>
            <a:custGeom>
              <a:avLst/>
              <a:gdLst/>
              <a:ahLst/>
              <a:cxnLst/>
              <a:rect l="l" t="t" r="r" b="b"/>
              <a:pathLst>
                <a:path w="53975" h="48895">
                  <a:moveTo>
                    <a:pt x="53581" y="0"/>
                  </a:moveTo>
                  <a:lnTo>
                    <a:pt x="0" y="0"/>
                  </a:lnTo>
                  <a:lnTo>
                    <a:pt x="0" y="48818"/>
                  </a:lnTo>
                  <a:lnTo>
                    <a:pt x="53581" y="48818"/>
                  </a:lnTo>
                  <a:lnTo>
                    <a:pt x="53581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4147553" y="6554685"/>
              <a:ext cx="58419" cy="53340"/>
            </a:xfrm>
            <a:custGeom>
              <a:avLst/>
              <a:gdLst/>
              <a:ahLst/>
              <a:cxnLst/>
              <a:rect l="l" t="t" r="r" b="b"/>
              <a:pathLst>
                <a:path w="58420" h="53340">
                  <a:moveTo>
                    <a:pt x="57899" y="0"/>
                  </a:moveTo>
                  <a:lnTo>
                    <a:pt x="0" y="0"/>
                  </a:lnTo>
                  <a:lnTo>
                    <a:pt x="0" y="53136"/>
                  </a:lnTo>
                  <a:lnTo>
                    <a:pt x="57899" y="53136"/>
                  </a:lnTo>
                  <a:lnTo>
                    <a:pt x="57899" y="50977"/>
                  </a:lnTo>
                  <a:lnTo>
                    <a:pt x="53581" y="50977"/>
                  </a:lnTo>
                  <a:lnTo>
                    <a:pt x="53581" y="48818"/>
                  </a:lnTo>
                  <a:lnTo>
                    <a:pt x="4317" y="48818"/>
                  </a:lnTo>
                  <a:lnTo>
                    <a:pt x="4317" y="4318"/>
                  </a:lnTo>
                  <a:lnTo>
                    <a:pt x="57899" y="4318"/>
                  </a:lnTo>
                  <a:lnTo>
                    <a:pt x="57899" y="0"/>
                  </a:lnTo>
                  <a:close/>
                </a:path>
                <a:path w="58420" h="53340">
                  <a:moveTo>
                    <a:pt x="57899" y="4318"/>
                  </a:moveTo>
                  <a:lnTo>
                    <a:pt x="53581" y="4318"/>
                  </a:lnTo>
                  <a:lnTo>
                    <a:pt x="53581" y="50977"/>
                  </a:lnTo>
                  <a:lnTo>
                    <a:pt x="55740" y="50977"/>
                  </a:lnTo>
                  <a:lnTo>
                    <a:pt x="55740" y="48818"/>
                  </a:lnTo>
                  <a:lnTo>
                    <a:pt x="57899" y="48818"/>
                  </a:lnTo>
                  <a:lnTo>
                    <a:pt x="57899" y="4318"/>
                  </a:lnTo>
                  <a:close/>
                </a:path>
                <a:path w="58420" h="53340">
                  <a:moveTo>
                    <a:pt x="57899" y="48818"/>
                  </a:moveTo>
                  <a:lnTo>
                    <a:pt x="55740" y="48818"/>
                  </a:lnTo>
                  <a:lnTo>
                    <a:pt x="55740" y="50977"/>
                  </a:lnTo>
                  <a:lnTo>
                    <a:pt x="57899" y="50977"/>
                  </a:lnTo>
                  <a:lnTo>
                    <a:pt x="57899" y="488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4321162" y="6556844"/>
              <a:ext cx="53975" cy="48895"/>
            </a:xfrm>
            <a:custGeom>
              <a:avLst/>
              <a:gdLst/>
              <a:ahLst/>
              <a:cxnLst/>
              <a:rect l="l" t="t" r="r" b="b"/>
              <a:pathLst>
                <a:path w="53975" h="48895">
                  <a:moveTo>
                    <a:pt x="53581" y="0"/>
                  </a:moveTo>
                  <a:lnTo>
                    <a:pt x="0" y="0"/>
                  </a:lnTo>
                  <a:lnTo>
                    <a:pt x="0" y="48818"/>
                  </a:lnTo>
                  <a:lnTo>
                    <a:pt x="53581" y="48818"/>
                  </a:lnTo>
                  <a:lnTo>
                    <a:pt x="53581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4319003" y="6554685"/>
              <a:ext cx="58419" cy="53340"/>
            </a:xfrm>
            <a:custGeom>
              <a:avLst/>
              <a:gdLst/>
              <a:ahLst/>
              <a:cxnLst/>
              <a:rect l="l" t="t" r="r" b="b"/>
              <a:pathLst>
                <a:path w="58420" h="53340">
                  <a:moveTo>
                    <a:pt x="57899" y="0"/>
                  </a:moveTo>
                  <a:lnTo>
                    <a:pt x="0" y="0"/>
                  </a:lnTo>
                  <a:lnTo>
                    <a:pt x="0" y="53136"/>
                  </a:lnTo>
                  <a:lnTo>
                    <a:pt x="57899" y="53136"/>
                  </a:lnTo>
                  <a:lnTo>
                    <a:pt x="57899" y="50977"/>
                  </a:lnTo>
                  <a:lnTo>
                    <a:pt x="53581" y="50977"/>
                  </a:lnTo>
                  <a:lnTo>
                    <a:pt x="53581" y="48818"/>
                  </a:lnTo>
                  <a:lnTo>
                    <a:pt x="4317" y="48818"/>
                  </a:lnTo>
                  <a:lnTo>
                    <a:pt x="4317" y="4318"/>
                  </a:lnTo>
                  <a:lnTo>
                    <a:pt x="57899" y="4318"/>
                  </a:lnTo>
                  <a:lnTo>
                    <a:pt x="57899" y="0"/>
                  </a:lnTo>
                  <a:close/>
                </a:path>
                <a:path w="58420" h="53340">
                  <a:moveTo>
                    <a:pt x="57899" y="4318"/>
                  </a:moveTo>
                  <a:lnTo>
                    <a:pt x="53581" y="4318"/>
                  </a:lnTo>
                  <a:lnTo>
                    <a:pt x="53581" y="50977"/>
                  </a:lnTo>
                  <a:lnTo>
                    <a:pt x="55740" y="50977"/>
                  </a:lnTo>
                  <a:lnTo>
                    <a:pt x="55740" y="48818"/>
                  </a:lnTo>
                  <a:lnTo>
                    <a:pt x="57899" y="48818"/>
                  </a:lnTo>
                  <a:lnTo>
                    <a:pt x="57899" y="4318"/>
                  </a:lnTo>
                  <a:close/>
                </a:path>
                <a:path w="58420" h="53340">
                  <a:moveTo>
                    <a:pt x="57899" y="48818"/>
                  </a:moveTo>
                  <a:lnTo>
                    <a:pt x="55740" y="48818"/>
                  </a:lnTo>
                  <a:lnTo>
                    <a:pt x="55740" y="50977"/>
                  </a:lnTo>
                  <a:lnTo>
                    <a:pt x="57899" y="50977"/>
                  </a:lnTo>
                  <a:lnTo>
                    <a:pt x="57899" y="488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4165803" y="657037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90">
                  <a:moveTo>
                    <a:pt x="18478" y="0"/>
                  </a:moveTo>
                  <a:lnTo>
                    <a:pt x="6172" y="0"/>
                  </a:lnTo>
                  <a:lnTo>
                    <a:pt x="0" y="10655"/>
                  </a:lnTo>
                  <a:lnTo>
                    <a:pt x="6172" y="21323"/>
                  </a:lnTo>
                  <a:lnTo>
                    <a:pt x="18478" y="21323"/>
                  </a:lnTo>
                  <a:lnTo>
                    <a:pt x="24637" y="10655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4161472" y="656396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25869" y="0"/>
                  </a:moveTo>
                  <a:lnTo>
                    <a:pt x="7454" y="0"/>
                  </a:lnTo>
                  <a:lnTo>
                    <a:pt x="0" y="7493"/>
                  </a:lnTo>
                  <a:lnTo>
                    <a:pt x="0" y="25882"/>
                  </a:lnTo>
                  <a:lnTo>
                    <a:pt x="7454" y="33337"/>
                  </a:lnTo>
                  <a:lnTo>
                    <a:pt x="25869" y="33337"/>
                  </a:lnTo>
                  <a:lnTo>
                    <a:pt x="33312" y="25882"/>
                  </a:lnTo>
                  <a:lnTo>
                    <a:pt x="33312" y="16675"/>
                  </a:lnTo>
                  <a:lnTo>
                    <a:pt x="33312" y="7493"/>
                  </a:lnTo>
                  <a:lnTo>
                    <a:pt x="25869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4170375" y="657289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039" y="0"/>
                  </a:moveTo>
                  <a:lnTo>
                    <a:pt x="3479" y="0"/>
                  </a:lnTo>
                  <a:lnTo>
                    <a:pt x="0" y="3467"/>
                  </a:lnTo>
                  <a:lnTo>
                    <a:pt x="0" y="12014"/>
                  </a:lnTo>
                  <a:lnTo>
                    <a:pt x="3479" y="15481"/>
                  </a:lnTo>
                  <a:lnTo>
                    <a:pt x="12039" y="15481"/>
                  </a:lnTo>
                  <a:lnTo>
                    <a:pt x="15506" y="12014"/>
                  </a:lnTo>
                  <a:lnTo>
                    <a:pt x="15506" y="7747"/>
                  </a:lnTo>
                  <a:lnTo>
                    <a:pt x="15506" y="3467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4158945" y="656141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834" y="0"/>
                  </a:moveTo>
                  <a:lnTo>
                    <a:pt x="11508" y="1487"/>
                  </a:lnTo>
                  <a:lnTo>
                    <a:pt x="5521" y="5526"/>
                  </a:lnTo>
                  <a:lnTo>
                    <a:pt x="1481" y="11510"/>
                  </a:lnTo>
                  <a:lnTo>
                    <a:pt x="0" y="18834"/>
                  </a:lnTo>
                  <a:lnTo>
                    <a:pt x="1483" y="26159"/>
                  </a:lnTo>
                  <a:lnTo>
                    <a:pt x="5528" y="32146"/>
                  </a:lnTo>
                  <a:lnTo>
                    <a:pt x="11534" y="36186"/>
                  </a:lnTo>
                  <a:lnTo>
                    <a:pt x="18834" y="37668"/>
                  </a:lnTo>
                  <a:lnTo>
                    <a:pt x="26178" y="36180"/>
                  </a:lnTo>
                  <a:lnTo>
                    <a:pt x="30373" y="33350"/>
                  </a:lnTo>
                  <a:lnTo>
                    <a:pt x="10845" y="33337"/>
                  </a:lnTo>
                  <a:lnTo>
                    <a:pt x="4330" y="26835"/>
                  </a:lnTo>
                  <a:lnTo>
                    <a:pt x="4330" y="10833"/>
                  </a:lnTo>
                  <a:lnTo>
                    <a:pt x="10845" y="4330"/>
                  </a:lnTo>
                  <a:lnTo>
                    <a:pt x="30391" y="4330"/>
                  </a:lnTo>
                  <a:lnTo>
                    <a:pt x="26170" y="1481"/>
                  </a:lnTo>
                  <a:lnTo>
                    <a:pt x="18834" y="0"/>
                  </a:lnTo>
                  <a:close/>
                </a:path>
                <a:path w="38100" h="38100">
                  <a:moveTo>
                    <a:pt x="30391" y="4330"/>
                  </a:moveTo>
                  <a:lnTo>
                    <a:pt x="26860" y="4330"/>
                  </a:lnTo>
                  <a:lnTo>
                    <a:pt x="33337" y="10833"/>
                  </a:lnTo>
                  <a:lnTo>
                    <a:pt x="33337" y="26835"/>
                  </a:lnTo>
                  <a:lnTo>
                    <a:pt x="26860" y="33337"/>
                  </a:lnTo>
                  <a:lnTo>
                    <a:pt x="18834" y="33350"/>
                  </a:lnTo>
                  <a:lnTo>
                    <a:pt x="30391" y="33337"/>
                  </a:lnTo>
                  <a:lnTo>
                    <a:pt x="32159" y="32142"/>
                  </a:lnTo>
                  <a:lnTo>
                    <a:pt x="36190" y="26157"/>
                  </a:lnTo>
                  <a:lnTo>
                    <a:pt x="37668" y="18834"/>
                  </a:lnTo>
                  <a:lnTo>
                    <a:pt x="36189" y="11508"/>
                  </a:lnTo>
                  <a:lnTo>
                    <a:pt x="32156" y="5521"/>
                  </a:lnTo>
                  <a:lnTo>
                    <a:pt x="30391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4170019" y="657247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039" y="0"/>
                  </a:moveTo>
                  <a:lnTo>
                    <a:pt x="3492" y="0"/>
                  </a:lnTo>
                  <a:lnTo>
                    <a:pt x="0" y="3492"/>
                  </a:lnTo>
                  <a:lnTo>
                    <a:pt x="0" y="12052"/>
                  </a:lnTo>
                  <a:lnTo>
                    <a:pt x="3492" y="15519"/>
                  </a:lnTo>
                  <a:lnTo>
                    <a:pt x="12039" y="15519"/>
                  </a:lnTo>
                  <a:lnTo>
                    <a:pt x="15506" y="12052"/>
                  </a:lnTo>
                  <a:lnTo>
                    <a:pt x="15506" y="7772"/>
                  </a:lnTo>
                  <a:lnTo>
                    <a:pt x="15506" y="3492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4166933" y="6564883"/>
              <a:ext cx="26670" cy="25400"/>
            </a:xfrm>
            <a:custGeom>
              <a:avLst/>
              <a:gdLst/>
              <a:ahLst/>
              <a:cxnLst/>
              <a:rect l="l" t="t" r="r" b="b"/>
              <a:pathLst>
                <a:path w="26670" h="25400">
                  <a:moveTo>
                    <a:pt x="26339" y="14071"/>
                  </a:moveTo>
                  <a:lnTo>
                    <a:pt x="25857" y="10718"/>
                  </a:lnTo>
                  <a:lnTo>
                    <a:pt x="23964" y="7391"/>
                  </a:lnTo>
                  <a:lnTo>
                    <a:pt x="23126" y="5702"/>
                  </a:lnTo>
                  <a:lnTo>
                    <a:pt x="23025" y="5461"/>
                  </a:lnTo>
                  <a:lnTo>
                    <a:pt x="23012" y="5600"/>
                  </a:lnTo>
                  <a:lnTo>
                    <a:pt x="22961" y="5245"/>
                  </a:lnTo>
                  <a:lnTo>
                    <a:pt x="23025" y="5461"/>
                  </a:lnTo>
                  <a:lnTo>
                    <a:pt x="23050" y="5245"/>
                  </a:lnTo>
                  <a:lnTo>
                    <a:pt x="22415" y="3581"/>
                  </a:lnTo>
                  <a:lnTo>
                    <a:pt x="21323" y="3136"/>
                  </a:lnTo>
                  <a:lnTo>
                    <a:pt x="21323" y="7264"/>
                  </a:lnTo>
                  <a:lnTo>
                    <a:pt x="20561" y="7391"/>
                  </a:lnTo>
                  <a:lnTo>
                    <a:pt x="21170" y="7277"/>
                  </a:lnTo>
                  <a:lnTo>
                    <a:pt x="21323" y="7264"/>
                  </a:lnTo>
                  <a:lnTo>
                    <a:pt x="21323" y="3136"/>
                  </a:lnTo>
                  <a:lnTo>
                    <a:pt x="20993" y="3009"/>
                  </a:lnTo>
                  <a:lnTo>
                    <a:pt x="20993" y="5245"/>
                  </a:lnTo>
                  <a:lnTo>
                    <a:pt x="20777" y="5245"/>
                  </a:lnTo>
                  <a:lnTo>
                    <a:pt x="20548" y="4546"/>
                  </a:lnTo>
                  <a:lnTo>
                    <a:pt x="20802" y="5130"/>
                  </a:lnTo>
                  <a:lnTo>
                    <a:pt x="20993" y="5245"/>
                  </a:lnTo>
                  <a:lnTo>
                    <a:pt x="20993" y="3009"/>
                  </a:lnTo>
                  <a:lnTo>
                    <a:pt x="20193" y="3009"/>
                  </a:lnTo>
                  <a:lnTo>
                    <a:pt x="19989" y="2959"/>
                  </a:lnTo>
                  <a:lnTo>
                    <a:pt x="19989" y="9131"/>
                  </a:lnTo>
                  <a:lnTo>
                    <a:pt x="17665" y="6794"/>
                  </a:lnTo>
                  <a:lnTo>
                    <a:pt x="18148" y="6997"/>
                  </a:lnTo>
                  <a:lnTo>
                    <a:pt x="18986" y="7251"/>
                  </a:lnTo>
                  <a:lnTo>
                    <a:pt x="19151" y="7607"/>
                  </a:lnTo>
                  <a:lnTo>
                    <a:pt x="19989" y="9131"/>
                  </a:lnTo>
                  <a:lnTo>
                    <a:pt x="19989" y="2959"/>
                  </a:lnTo>
                  <a:lnTo>
                    <a:pt x="19291" y="2768"/>
                  </a:lnTo>
                  <a:lnTo>
                    <a:pt x="19291" y="3467"/>
                  </a:lnTo>
                  <a:lnTo>
                    <a:pt x="19126" y="3822"/>
                  </a:lnTo>
                  <a:lnTo>
                    <a:pt x="18897" y="4229"/>
                  </a:lnTo>
                  <a:lnTo>
                    <a:pt x="18770" y="5194"/>
                  </a:lnTo>
                  <a:lnTo>
                    <a:pt x="18783" y="4724"/>
                  </a:lnTo>
                  <a:lnTo>
                    <a:pt x="18694" y="5130"/>
                  </a:lnTo>
                  <a:lnTo>
                    <a:pt x="18796" y="4546"/>
                  </a:lnTo>
                  <a:lnTo>
                    <a:pt x="18783" y="4724"/>
                  </a:lnTo>
                  <a:lnTo>
                    <a:pt x="18897" y="4229"/>
                  </a:lnTo>
                  <a:lnTo>
                    <a:pt x="19291" y="3467"/>
                  </a:lnTo>
                  <a:lnTo>
                    <a:pt x="19291" y="2768"/>
                  </a:lnTo>
                  <a:lnTo>
                    <a:pt x="19011" y="2692"/>
                  </a:lnTo>
                  <a:lnTo>
                    <a:pt x="16433" y="1536"/>
                  </a:lnTo>
                  <a:lnTo>
                    <a:pt x="16433" y="12268"/>
                  </a:lnTo>
                  <a:lnTo>
                    <a:pt x="16433" y="18453"/>
                  </a:lnTo>
                  <a:lnTo>
                    <a:pt x="13944" y="20955"/>
                  </a:lnTo>
                  <a:lnTo>
                    <a:pt x="7759" y="20955"/>
                  </a:lnTo>
                  <a:lnTo>
                    <a:pt x="5245" y="18453"/>
                  </a:lnTo>
                  <a:lnTo>
                    <a:pt x="5245" y="12268"/>
                  </a:lnTo>
                  <a:lnTo>
                    <a:pt x="7772" y="9753"/>
                  </a:lnTo>
                  <a:lnTo>
                    <a:pt x="13931" y="9753"/>
                  </a:lnTo>
                  <a:lnTo>
                    <a:pt x="16433" y="12268"/>
                  </a:lnTo>
                  <a:lnTo>
                    <a:pt x="16433" y="1536"/>
                  </a:lnTo>
                  <a:lnTo>
                    <a:pt x="14033" y="457"/>
                  </a:lnTo>
                  <a:lnTo>
                    <a:pt x="11112" y="0"/>
                  </a:lnTo>
                  <a:lnTo>
                    <a:pt x="3556" y="0"/>
                  </a:lnTo>
                  <a:lnTo>
                    <a:pt x="0" y="1905"/>
                  </a:lnTo>
                  <a:lnTo>
                    <a:pt x="2044" y="5702"/>
                  </a:lnTo>
                  <a:lnTo>
                    <a:pt x="3340" y="5130"/>
                  </a:lnTo>
                  <a:lnTo>
                    <a:pt x="5613" y="4318"/>
                  </a:lnTo>
                  <a:lnTo>
                    <a:pt x="10579" y="4318"/>
                  </a:lnTo>
                  <a:lnTo>
                    <a:pt x="12877" y="4673"/>
                  </a:lnTo>
                  <a:lnTo>
                    <a:pt x="14605" y="5435"/>
                  </a:lnTo>
                  <a:lnTo>
                    <a:pt x="5372" y="5435"/>
                  </a:lnTo>
                  <a:lnTo>
                    <a:pt x="1054" y="9753"/>
                  </a:lnTo>
                  <a:lnTo>
                    <a:pt x="1028" y="20955"/>
                  </a:lnTo>
                  <a:lnTo>
                    <a:pt x="5384" y="25273"/>
                  </a:lnTo>
                  <a:lnTo>
                    <a:pt x="16319" y="25273"/>
                  </a:lnTo>
                  <a:lnTo>
                    <a:pt x="20624" y="20955"/>
                  </a:lnTo>
                  <a:lnTo>
                    <a:pt x="20612" y="10236"/>
                  </a:lnTo>
                  <a:lnTo>
                    <a:pt x="21602" y="11963"/>
                  </a:lnTo>
                  <a:lnTo>
                    <a:pt x="21945" y="14071"/>
                  </a:lnTo>
                  <a:lnTo>
                    <a:pt x="22034" y="18681"/>
                  </a:lnTo>
                  <a:lnTo>
                    <a:pt x="21793" y="20307"/>
                  </a:lnTo>
                  <a:lnTo>
                    <a:pt x="21564" y="21450"/>
                  </a:lnTo>
                  <a:lnTo>
                    <a:pt x="21234" y="22796"/>
                  </a:lnTo>
                  <a:lnTo>
                    <a:pt x="21107" y="23228"/>
                  </a:lnTo>
                  <a:lnTo>
                    <a:pt x="25209" y="24599"/>
                  </a:lnTo>
                  <a:lnTo>
                    <a:pt x="26250" y="21450"/>
                  </a:lnTo>
                  <a:lnTo>
                    <a:pt x="26339" y="140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4337266" y="657037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90">
                  <a:moveTo>
                    <a:pt x="18478" y="0"/>
                  </a:moveTo>
                  <a:lnTo>
                    <a:pt x="6172" y="0"/>
                  </a:lnTo>
                  <a:lnTo>
                    <a:pt x="0" y="10655"/>
                  </a:lnTo>
                  <a:lnTo>
                    <a:pt x="6172" y="21323"/>
                  </a:lnTo>
                  <a:lnTo>
                    <a:pt x="18478" y="21323"/>
                  </a:lnTo>
                  <a:lnTo>
                    <a:pt x="24637" y="10655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4332922" y="656396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25869" y="0"/>
                  </a:moveTo>
                  <a:lnTo>
                    <a:pt x="7467" y="0"/>
                  </a:lnTo>
                  <a:lnTo>
                    <a:pt x="0" y="7493"/>
                  </a:lnTo>
                  <a:lnTo>
                    <a:pt x="0" y="25882"/>
                  </a:lnTo>
                  <a:lnTo>
                    <a:pt x="7467" y="33337"/>
                  </a:lnTo>
                  <a:lnTo>
                    <a:pt x="25869" y="33337"/>
                  </a:lnTo>
                  <a:lnTo>
                    <a:pt x="33312" y="25882"/>
                  </a:lnTo>
                  <a:lnTo>
                    <a:pt x="33312" y="16675"/>
                  </a:lnTo>
                  <a:lnTo>
                    <a:pt x="33312" y="7493"/>
                  </a:lnTo>
                  <a:lnTo>
                    <a:pt x="25869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4341825" y="657289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052" y="0"/>
                  </a:moveTo>
                  <a:lnTo>
                    <a:pt x="3492" y="0"/>
                  </a:lnTo>
                  <a:lnTo>
                    <a:pt x="0" y="3467"/>
                  </a:lnTo>
                  <a:lnTo>
                    <a:pt x="0" y="12014"/>
                  </a:lnTo>
                  <a:lnTo>
                    <a:pt x="3492" y="15481"/>
                  </a:lnTo>
                  <a:lnTo>
                    <a:pt x="12052" y="15481"/>
                  </a:lnTo>
                  <a:lnTo>
                    <a:pt x="15519" y="12014"/>
                  </a:lnTo>
                  <a:lnTo>
                    <a:pt x="15519" y="7747"/>
                  </a:lnTo>
                  <a:lnTo>
                    <a:pt x="15519" y="3467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4330408" y="656141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834" y="0"/>
                  </a:moveTo>
                  <a:lnTo>
                    <a:pt x="11503" y="1487"/>
                  </a:lnTo>
                  <a:lnTo>
                    <a:pt x="5516" y="5526"/>
                  </a:lnTo>
                  <a:lnTo>
                    <a:pt x="1480" y="11510"/>
                  </a:lnTo>
                  <a:lnTo>
                    <a:pt x="0" y="18834"/>
                  </a:lnTo>
                  <a:lnTo>
                    <a:pt x="1481" y="26159"/>
                  </a:lnTo>
                  <a:lnTo>
                    <a:pt x="5523" y="32146"/>
                  </a:lnTo>
                  <a:lnTo>
                    <a:pt x="11529" y="36186"/>
                  </a:lnTo>
                  <a:lnTo>
                    <a:pt x="18834" y="37668"/>
                  </a:lnTo>
                  <a:lnTo>
                    <a:pt x="26178" y="36180"/>
                  </a:lnTo>
                  <a:lnTo>
                    <a:pt x="30373" y="33350"/>
                  </a:lnTo>
                  <a:lnTo>
                    <a:pt x="10833" y="33337"/>
                  </a:lnTo>
                  <a:lnTo>
                    <a:pt x="4330" y="26835"/>
                  </a:lnTo>
                  <a:lnTo>
                    <a:pt x="4330" y="10833"/>
                  </a:lnTo>
                  <a:lnTo>
                    <a:pt x="10833" y="4330"/>
                  </a:lnTo>
                  <a:lnTo>
                    <a:pt x="30391" y="4330"/>
                  </a:lnTo>
                  <a:lnTo>
                    <a:pt x="26170" y="1481"/>
                  </a:lnTo>
                  <a:lnTo>
                    <a:pt x="18834" y="0"/>
                  </a:lnTo>
                  <a:close/>
                </a:path>
                <a:path w="38100" h="38100">
                  <a:moveTo>
                    <a:pt x="30391" y="4330"/>
                  </a:moveTo>
                  <a:lnTo>
                    <a:pt x="26860" y="4330"/>
                  </a:lnTo>
                  <a:lnTo>
                    <a:pt x="33337" y="10833"/>
                  </a:lnTo>
                  <a:lnTo>
                    <a:pt x="33337" y="26835"/>
                  </a:lnTo>
                  <a:lnTo>
                    <a:pt x="26860" y="33337"/>
                  </a:lnTo>
                  <a:lnTo>
                    <a:pt x="18834" y="33350"/>
                  </a:lnTo>
                  <a:lnTo>
                    <a:pt x="30391" y="33337"/>
                  </a:lnTo>
                  <a:lnTo>
                    <a:pt x="32159" y="32142"/>
                  </a:lnTo>
                  <a:lnTo>
                    <a:pt x="36190" y="26157"/>
                  </a:lnTo>
                  <a:lnTo>
                    <a:pt x="37668" y="18834"/>
                  </a:lnTo>
                  <a:lnTo>
                    <a:pt x="36189" y="11508"/>
                  </a:lnTo>
                  <a:lnTo>
                    <a:pt x="32156" y="5521"/>
                  </a:lnTo>
                  <a:lnTo>
                    <a:pt x="30391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4341482" y="657247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039" y="0"/>
                  </a:moveTo>
                  <a:lnTo>
                    <a:pt x="3479" y="0"/>
                  </a:lnTo>
                  <a:lnTo>
                    <a:pt x="0" y="3492"/>
                  </a:lnTo>
                  <a:lnTo>
                    <a:pt x="0" y="12052"/>
                  </a:lnTo>
                  <a:lnTo>
                    <a:pt x="3479" y="15519"/>
                  </a:lnTo>
                  <a:lnTo>
                    <a:pt x="12039" y="15519"/>
                  </a:lnTo>
                  <a:lnTo>
                    <a:pt x="15506" y="12052"/>
                  </a:lnTo>
                  <a:lnTo>
                    <a:pt x="15506" y="7772"/>
                  </a:lnTo>
                  <a:lnTo>
                    <a:pt x="15506" y="3492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4338396" y="6564883"/>
              <a:ext cx="26670" cy="25400"/>
            </a:xfrm>
            <a:custGeom>
              <a:avLst/>
              <a:gdLst/>
              <a:ahLst/>
              <a:cxnLst/>
              <a:rect l="l" t="t" r="r" b="b"/>
              <a:pathLst>
                <a:path w="26670" h="25400">
                  <a:moveTo>
                    <a:pt x="26339" y="14071"/>
                  </a:moveTo>
                  <a:lnTo>
                    <a:pt x="25857" y="10718"/>
                  </a:lnTo>
                  <a:lnTo>
                    <a:pt x="23964" y="7391"/>
                  </a:lnTo>
                  <a:lnTo>
                    <a:pt x="23075" y="5600"/>
                  </a:lnTo>
                  <a:lnTo>
                    <a:pt x="23025" y="5473"/>
                  </a:lnTo>
                  <a:lnTo>
                    <a:pt x="22999" y="5600"/>
                  </a:lnTo>
                  <a:lnTo>
                    <a:pt x="22961" y="5359"/>
                  </a:lnTo>
                  <a:lnTo>
                    <a:pt x="23063" y="5130"/>
                  </a:lnTo>
                  <a:lnTo>
                    <a:pt x="22402" y="3581"/>
                  </a:lnTo>
                  <a:lnTo>
                    <a:pt x="21361" y="3162"/>
                  </a:lnTo>
                  <a:lnTo>
                    <a:pt x="21361" y="7251"/>
                  </a:lnTo>
                  <a:lnTo>
                    <a:pt x="20561" y="7391"/>
                  </a:lnTo>
                  <a:lnTo>
                    <a:pt x="21170" y="7277"/>
                  </a:lnTo>
                  <a:lnTo>
                    <a:pt x="21361" y="7251"/>
                  </a:lnTo>
                  <a:lnTo>
                    <a:pt x="21361" y="3162"/>
                  </a:lnTo>
                  <a:lnTo>
                    <a:pt x="20980" y="3009"/>
                  </a:lnTo>
                  <a:lnTo>
                    <a:pt x="20980" y="5245"/>
                  </a:lnTo>
                  <a:lnTo>
                    <a:pt x="20764" y="5245"/>
                  </a:lnTo>
                  <a:lnTo>
                    <a:pt x="20548" y="4546"/>
                  </a:lnTo>
                  <a:lnTo>
                    <a:pt x="20802" y="5130"/>
                  </a:lnTo>
                  <a:lnTo>
                    <a:pt x="20980" y="5245"/>
                  </a:lnTo>
                  <a:lnTo>
                    <a:pt x="20980" y="3009"/>
                  </a:lnTo>
                  <a:lnTo>
                    <a:pt x="20193" y="3009"/>
                  </a:lnTo>
                  <a:lnTo>
                    <a:pt x="19951" y="2946"/>
                  </a:lnTo>
                  <a:lnTo>
                    <a:pt x="19951" y="9105"/>
                  </a:lnTo>
                  <a:lnTo>
                    <a:pt x="17665" y="6794"/>
                  </a:lnTo>
                  <a:lnTo>
                    <a:pt x="18148" y="6997"/>
                  </a:lnTo>
                  <a:lnTo>
                    <a:pt x="18973" y="7251"/>
                  </a:lnTo>
                  <a:lnTo>
                    <a:pt x="19126" y="7594"/>
                  </a:lnTo>
                  <a:lnTo>
                    <a:pt x="19951" y="9105"/>
                  </a:lnTo>
                  <a:lnTo>
                    <a:pt x="19951" y="2946"/>
                  </a:lnTo>
                  <a:lnTo>
                    <a:pt x="18999" y="2692"/>
                  </a:lnTo>
                  <a:lnTo>
                    <a:pt x="18884" y="4229"/>
                  </a:lnTo>
                  <a:lnTo>
                    <a:pt x="18821" y="5359"/>
                  </a:lnTo>
                  <a:lnTo>
                    <a:pt x="18770" y="4749"/>
                  </a:lnTo>
                  <a:lnTo>
                    <a:pt x="18643" y="5600"/>
                  </a:lnTo>
                  <a:lnTo>
                    <a:pt x="18808" y="4381"/>
                  </a:lnTo>
                  <a:lnTo>
                    <a:pt x="18770" y="4749"/>
                  </a:lnTo>
                  <a:lnTo>
                    <a:pt x="18884" y="4229"/>
                  </a:lnTo>
                  <a:lnTo>
                    <a:pt x="18884" y="2641"/>
                  </a:lnTo>
                  <a:lnTo>
                    <a:pt x="16433" y="1549"/>
                  </a:lnTo>
                  <a:lnTo>
                    <a:pt x="16433" y="12280"/>
                  </a:lnTo>
                  <a:lnTo>
                    <a:pt x="16433" y="18453"/>
                  </a:lnTo>
                  <a:lnTo>
                    <a:pt x="13931" y="20955"/>
                  </a:lnTo>
                  <a:lnTo>
                    <a:pt x="7759" y="20955"/>
                  </a:lnTo>
                  <a:lnTo>
                    <a:pt x="5245" y="18453"/>
                  </a:lnTo>
                  <a:lnTo>
                    <a:pt x="5245" y="12280"/>
                  </a:lnTo>
                  <a:lnTo>
                    <a:pt x="7772" y="9753"/>
                  </a:lnTo>
                  <a:lnTo>
                    <a:pt x="13919" y="9753"/>
                  </a:lnTo>
                  <a:lnTo>
                    <a:pt x="16433" y="12280"/>
                  </a:lnTo>
                  <a:lnTo>
                    <a:pt x="16433" y="1549"/>
                  </a:lnTo>
                  <a:lnTo>
                    <a:pt x="14033" y="457"/>
                  </a:lnTo>
                  <a:lnTo>
                    <a:pt x="11099" y="0"/>
                  </a:lnTo>
                  <a:lnTo>
                    <a:pt x="3556" y="0"/>
                  </a:lnTo>
                  <a:lnTo>
                    <a:pt x="0" y="1905"/>
                  </a:lnTo>
                  <a:lnTo>
                    <a:pt x="2044" y="5702"/>
                  </a:lnTo>
                  <a:lnTo>
                    <a:pt x="3340" y="5130"/>
                  </a:lnTo>
                  <a:lnTo>
                    <a:pt x="5613" y="4318"/>
                  </a:lnTo>
                  <a:lnTo>
                    <a:pt x="10579" y="4318"/>
                  </a:lnTo>
                  <a:lnTo>
                    <a:pt x="12877" y="4673"/>
                  </a:lnTo>
                  <a:lnTo>
                    <a:pt x="14566" y="5435"/>
                  </a:lnTo>
                  <a:lnTo>
                    <a:pt x="5372" y="5435"/>
                  </a:lnTo>
                  <a:lnTo>
                    <a:pt x="1054" y="9753"/>
                  </a:lnTo>
                  <a:lnTo>
                    <a:pt x="1028" y="20955"/>
                  </a:lnTo>
                  <a:lnTo>
                    <a:pt x="5372" y="25273"/>
                  </a:lnTo>
                  <a:lnTo>
                    <a:pt x="16319" y="25273"/>
                  </a:lnTo>
                  <a:lnTo>
                    <a:pt x="20637" y="20955"/>
                  </a:lnTo>
                  <a:lnTo>
                    <a:pt x="20739" y="10490"/>
                  </a:lnTo>
                  <a:lnTo>
                    <a:pt x="21602" y="11963"/>
                  </a:lnTo>
                  <a:lnTo>
                    <a:pt x="21932" y="14071"/>
                  </a:lnTo>
                  <a:lnTo>
                    <a:pt x="22021" y="18681"/>
                  </a:lnTo>
                  <a:lnTo>
                    <a:pt x="21793" y="20294"/>
                  </a:lnTo>
                  <a:lnTo>
                    <a:pt x="21551" y="21450"/>
                  </a:lnTo>
                  <a:lnTo>
                    <a:pt x="21234" y="22796"/>
                  </a:lnTo>
                  <a:lnTo>
                    <a:pt x="21107" y="23228"/>
                  </a:lnTo>
                  <a:lnTo>
                    <a:pt x="25209" y="24599"/>
                  </a:lnTo>
                  <a:lnTo>
                    <a:pt x="26250" y="21450"/>
                  </a:lnTo>
                  <a:lnTo>
                    <a:pt x="26339" y="140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4114368" y="689041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90">
                  <a:moveTo>
                    <a:pt x="18491" y="0"/>
                  </a:moveTo>
                  <a:lnTo>
                    <a:pt x="6172" y="0"/>
                  </a:lnTo>
                  <a:lnTo>
                    <a:pt x="0" y="10655"/>
                  </a:lnTo>
                  <a:lnTo>
                    <a:pt x="6172" y="21323"/>
                  </a:lnTo>
                  <a:lnTo>
                    <a:pt x="18491" y="21323"/>
                  </a:lnTo>
                  <a:lnTo>
                    <a:pt x="24637" y="10655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4110037" y="688400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25869" y="0"/>
                  </a:moveTo>
                  <a:lnTo>
                    <a:pt x="7467" y="0"/>
                  </a:lnTo>
                  <a:lnTo>
                    <a:pt x="0" y="7493"/>
                  </a:lnTo>
                  <a:lnTo>
                    <a:pt x="0" y="25882"/>
                  </a:lnTo>
                  <a:lnTo>
                    <a:pt x="7467" y="33337"/>
                  </a:lnTo>
                  <a:lnTo>
                    <a:pt x="25869" y="33337"/>
                  </a:lnTo>
                  <a:lnTo>
                    <a:pt x="33312" y="25882"/>
                  </a:lnTo>
                  <a:lnTo>
                    <a:pt x="33312" y="16675"/>
                  </a:lnTo>
                  <a:lnTo>
                    <a:pt x="33312" y="7493"/>
                  </a:lnTo>
                  <a:lnTo>
                    <a:pt x="25869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4118940" y="689293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052" y="0"/>
                  </a:moveTo>
                  <a:lnTo>
                    <a:pt x="3492" y="0"/>
                  </a:lnTo>
                  <a:lnTo>
                    <a:pt x="0" y="3467"/>
                  </a:lnTo>
                  <a:lnTo>
                    <a:pt x="0" y="12026"/>
                  </a:lnTo>
                  <a:lnTo>
                    <a:pt x="3492" y="15494"/>
                  </a:lnTo>
                  <a:lnTo>
                    <a:pt x="12052" y="15494"/>
                  </a:lnTo>
                  <a:lnTo>
                    <a:pt x="15506" y="12026"/>
                  </a:lnTo>
                  <a:lnTo>
                    <a:pt x="15506" y="7747"/>
                  </a:lnTo>
                  <a:lnTo>
                    <a:pt x="15506" y="3467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4107523" y="688145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834" y="0"/>
                  </a:moveTo>
                  <a:lnTo>
                    <a:pt x="11503" y="1487"/>
                  </a:lnTo>
                  <a:lnTo>
                    <a:pt x="5516" y="5524"/>
                  </a:lnTo>
                  <a:lnTo>
                    <a:pt x="1480" y="11505"/>
                  </a:lnTo>
                  <a:lnTo>
                    <a:pt x="0" y="18821"/>
                  </a:lnTo>
                  <a:lnTo>
                    <a:pt x="1480" y="26154"/>
                  </a:lnTo>
                  <a:lnTo>
                    <a:pt x="5516" y="32145"/>
                  </a:lnTo>
                  <a:lnTo>
                    <a:pt x="11503" y="36186"/>
                  </a:lnTo>
                  <a:lnTo>
                    <a:pt x="18834" y="37668"/>
                  </a:lnTo>
                  <a:lnTo>
                    <a:pt x="26164" y="36186"/>
                  </a:lnTo>
                  <a:lnTo>
                    <a:pt x="30366" y="33350"/>
                  </a:lnTo>
                  <a:lnTo>
                    <a:pt x="10833" y="33337"/>
                  </a:lnTo>
                  <a:lnTo>
                    <a:pt x="4330" y="26835"/>
                  </a:lnTo>
                  <a:lnTo>
                    <a:pt x="4343" y="10833"/>
                  </a:lnTo>
                  <a:lnTo>
                    <a:pt x="10833" y="4343"/>
                  </a:lnTo>
                  <a:lnTo>
                    <a:pt x="30362" y="4318"/>
                  </a:lnTo>
                  <a:lnTo>
                    <a:pt x="26164" y="1487"/>
                  </a:lnTo>
                  <a:lnTo>
                    <a:pt x="18834" y="0"/>
                  </a:lnTo>
                  <a:close/>
                </a:path>
                <a:path w="38100" h="38100">
                  <a:moveTo>
                    <a:pt x="30362" y="4318"/>
                  </a:moveTo>
                  <a:lnTo>
                    <a:pt x="18834" y="4318"/>
                  </a:lnTo>
                  <a:lnTo>
                    <a:pt x="26847" y="4343"/>
                  </a:lnTo>
                  <a:lnTo>
                    <a:pt x="33337" y="10833"/>
                  </a:lnTo>
                  <a:lnTo>
                    <a:pt x="33337" y="26835"/>
                  </a:lnTo>
                  <a:lnTo>
                    <a:pt x="26847" y="33337"/>
                  </a:lnTo>
                  <a:lnTo>
                    <a:pt x="18834" y="33350"/>
                  </a:lnTo>
                  <a:lnTo>
                    <a:pt x="30385" y="33337"/>
                  </a:lnTo>
                  <a:lnTo>
                    <a:pt x="32151" y="32145"/>
                  </a:lnTo>
                  <a:lnTo>
                    <a:pt x="36188" y="26154"/>
                  </a:lnTo>
                  <a:lnTo>
                    <a:pt x="37668" y="18821"/>
                  </a:lnTo>
                  <a:lnTo>
                    <a:pt x="36188" y="11505"/>
                  </a:lnTo>
                  <a:lnTo>
                    <a:pt x="32151" y="5524"/>
                  </a:lnTo>
                  <a:lnTo>
                    <a:pt x="3036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4118584" y="689251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052" y="0"/>
                  </a:moveTo>
                  <a:lnTo>
                    <a:pt x="3492" y="0"/>
                  </a:lnTo>
                  <a:lnTo>
                    <a:pt x="0" y="3492"/>
                  </a:lnTo>
                  <a:lnTo>
                    <a:pt x="0" y="12052"/>
                  </a:lnTo>
                  <a:lnTo>
                    <a:pt x="3492" y="15519"/>
                  </a:lnTo>
                  <a:lnTo>
                    <a:pt x="12052" y="15519"/>
                  </a:lnTo>
                  <a:lnTo>
                    <a:pt x="15519" y="12052"/>
                  </a:lnTo>
                  <a:lnTo>
                    <a:pt x="15519" y="7759"/>
                  </a:lnTo>
                  <a:lnTo>
                    <a:pt x="15519" y="3492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4115511" y="6884923"/>
              <a:ext cx="26670" cy="25400"/>
            </a:xfrm>
            <a:custGeom>
              <a:avLst/>
              <a:gdLst/>
              <a:ahLst/>
              <a:cxnLst/>
              <a:rect l="l" t="t" r="r" b="b"/>
              <a:pathLst>
                <a:path w="26670" h="25400">
                  <a:moveTo>
                    <a:pt x="26339" y="14071"/>
                  </a:moveTo>
                  <a:lnTo>
                    <a:pt x="25844" y="10718"/>
                  </a:lnTo>
                  <a:lnTo>
                    <a:pt x="23964" y="7391"/>
                  </a:lnTo>
                  <a:lnTo>
                    <a:pt x="23114" y="5702"/>
                  </a:lnTo>
                  <a:lnTo>
                    <a:pt x="23012" y="5448"/>
                  </a:lnTo>
                  <a:lnTo>
                    <a:pt x="22987" y="5600"/>
                  </a:lnTo>
                  <a:lnTo>
                    <a:pt x="22961" y="5359"/>
                  </a:lnTo>
                  <a:lnTo>
                    <a:pt x="23050" y="5130"/>
                  </a:lnTo>
                  <a:lnTo>
                    <a:pt x="22415" y="3594"/>
                  </a:lnTo>
                  <a:lnTo>
                    <a:pt x="21234" y="3111"/>
                  </a:lnTo>
                  <a:lnTo>
                    <a:pt x="21234" y="7277"/>
                  </a:lnTo>
                  <a:lnTo>
                    <a:pt x="20548" y="7391"/>
                  </a:lnTo>
                  <a:lnTo>
                    <a:pt x="21158" y="7277"/>
                  </a:lnTo>
                  <a:lnTo>
                    <a:pt x="21234" y="3111"/>
                  </a:lnTo>
                  <a:lnTo>
                    <a:pt x="20980" y="3009"/>
                  </a:lnTo>
                  <a:lnTo>
                    <a:pt x="20980" y="5245"/>
                  </a:lnTo>
                  <a:lnTo>
                    <a:pt x="20764" y="5245"/>
                  </a:lnTo>
                  <a:lnTo>
                    <a:pt x="20980" y="5245"/>
                  </a:lnTo>
                  <a:lnTo>
                    <a:pt x="20980" y="3009"/>
                  </a:lnTo>
                  <a:lnTo>
                    <a:pt x="20612" y="2984"/>
                  </a:lnTo>
                  <a:lnTo>
                    <a:pt x="20612" y="4711"/>
                  </a:lnTo>
                  <a:lnTo>
                    <a:pt x="20548" y="4533"/>
                  </a:lnTo>
                  <a:lnTo>
                    <a:pt x="20548" y="3073"/>
                  </a:lnTo>
                  <a:lnTo>
                    <a:pt x="20612" y="4711"/>
                  </a:lnTo>
                  <a:lnTo>
                    <a:pt x="20612" y="2984"/>
                  </a:lnTo>
                  <a:lnTo>
                    <a:pt x="20142" y="3022"/>
                  </a:lnTo>
                  <a:lnTo>
                    <a:pt x="19951" y="2971"/>
                  </a:lnTo>
                  <a:lnTo>
                    <a:pt x="19951" y="9105"/>
                  </a:lnTo>
                  <a:lnTo>
                    <a:pt x="17691" y="6819"/>
                  </a:lnTo>
                  <a:lnTo>
                    <a:pt x="18135" y="7010"/>
                  </a:lnTo>
                  <a:lnTo>
                    <a:pt x="18973" y="7251"/>
                  </a:lnTo>
                  <a:lnTo>
                    <a:pt x="19126" y="7594"/>
                  </a:lnTo>
                  <a:lnTo>
                    <a:pt x="19951" y="9105"/>
                  </a:lnTo>
                  <a:lnTo>
                    <a:pt x="19951" y="2971"/>
                  </a:lnTo>
                  <a:lnTo>
                    <a:pt x="18999" y="2692"/>
                  </a:lnTo>
                  <a:lnTo>
                    <a:pt x="18808" y="2616"/>
                  </a:lnTo>
                  <a:lnTo>
                    <a:pt x="18808" y="4406"/>
                  </a:lnTo>
                  <a:lnTo>
                    <a:pt x="18770" y="4737"/>
                  </a:lnTo>
                  <a:lnTo>
                    <a:pt x="18643" y="5600"/>
                  </a:lnTo>
                  <a:lnTo>
                    <a:pt x="18808" y="4406"/>
                  </a:lnTo>
                  <a:lnTo>
                    <a:pt x="18808" y="2616"/>
                  </a:lnTo>
                  <a:lnTo>
                    <a:pt x="16433" y="1549"/>
                  </a:lnTo>
                  <a:lnTo>
                    <a:pt x="16433" y="12268"/>
                  </a:lnTo>
                  <a:lnTo>
                    <a:pt x="16433" y="18465"/>
                  </a:lnTo>
                  <a:lnTo>
                    <a:pt x="13931" y="20955"/>
                  </a:lnTo>
                  <a:lnTo>
                    <a:pt x="7759" y="20955"/>
                  </a:lnTo>
                  <a:lnTo>
                    <a:pt x="5257" y="18465"/>
                  </a:lnTo>
                  <a:lnTo>
                    <a:pt x="5257" y="12268"/>
                  </a:lnTo>
                  <a:lnTo>
                    <a:pt x="7772" y="9766"/>
                  </a:lnTo>
                  <a:lnTo>
                    <a:pt x="12738" y="9766"/>
                  </a:lnTo>
                  <a:lnTo>
                    <a:pt x="13931" y="9766"/>
                  </a:lnTo>
                  <a:lnTo>
                    <a:pt x="16433" y="12268"/>
                  </a:lnTo>
                  <a:lnTo>
                    <a:pt x="16433" y="1549"/>
                  </a:lnTo>
                  <a:lnTo>
                    <a:pt x="14033" y="469"/>
                  </a:lnTo>
                  <a:lnTo>
                    <a:pt x="11099" y="0"/>
                  </a:lnTo>
                  <a:lnTo>
                    <a:pt x="3543" y="12"/>
                  </a:lnTo>
                  <a:lnTo>
                    <a:pt x="0" y="1905"/>
                  </a:lnTo>
                  <a:lnTo>
                    <a:pt x="2044" y="5702"/>
                  </a:lnTo>
                  <a:lnTo>
                    <a:pt x="3340" y="5130"/>
                  </a:lnTo>
                  <a:lnTo>
                    <a:pt x="5600" y="4318"/>
                  </a:lnTo>
                  <a:lnTo>
                    <a:pt x="10579" y="4318"/>
                  </a:lnTo>
                  <a:lnTo>
                    <a:pt x="12865" y="4673"/>
                  </a:lnTo>
                  <a:lnTo>
                    <a:pt x="14579" y="5448"/>
                  </a:lnTo>
                  <a:lnTo>
                    <a:pt x="5372" y="5448"/>
                  </a:lnTo>
                  <a:lnTo>
                    <a:pt x="1054" y="9753"/>
                  </a:lnTo>
                  <a:lnTo>
                    <a:pt x="1028" y="20955"/>
                  </a:lnTo>
                  <a:lnTo>
                    <a:pt x="5384" y="25273"/>
                  </a:lnTo>
                  <a:lnTo>
                    <a:pt x="16319" y="25260"/>
                  </a:lnTo>
                  <a:lnTo>
                    <a:pt x="20624" y="20955"/>
                  </a:lnTo>
                  <a:lnTo>
                    <a:pt x="20612" y="10248"/>
                  </a:lnTo>
                  <a:lnTo>
                    <a:pt x="21602" y="11963"/>
                  </a:lnTo>
                  <a:lnTo>
                    <a:pt x="21932" y="14071"/>
                  </a:lnTo>
                  <a:lnTo>
                    <a:pt x="22021" y="18681"/>
                  </a:lnTo>
                  <a:lnTo>
                    <a:pt x="21780" y="20294"/>
                  </a:lnTo>
                  <a:lnTo>
                    <a:pt x="21551" y="21450"/>
                  </a:lnTo>
                  <a:lnTo>
                    <a:pt x="21234" y="22796"/>
                  </a:lnTo>
                  <a:lnTo>
                    <a:pt x="21107" y="23228"/>
                  </a:lnTo>
                  <a:lnTo>
                    <a:pt x="25196" y="24599"/>
                  </a:lnTo>
                  <a:lnTo>
                    <a:pt x="26238" y="21450"/>
                  </a:lnTo>
                  <a:lnTo>
                    <a:pt x="26339" y="140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4097058" y="7479779"/>
              <a:ext cx="58419" cy="61594"/>
            </a:xfrm>
            <a:custGeom>
              <a:avLst/>
              <a:gdLst/>
              <a:ahLst/>
              <a:cxnLst/>
              <a:rect l="l" t="t" r="r" b="b"/>
              <a:pathLst>
                <a:path w="58420" h="61595">
                  <a:moveTo>
                    <a:pt x="57937" y="0"/>
                  </a:moveTo>
                  <a:lnTo>
                    <a:pt x="0" y="0"/>
                  </a:lnTo>
                  <a:lnTo>
                    <a:pt x="0" y="61061"/>
                  </a:lnTo>
                  <a:lnTo>
                    <a:pt x="57937" y="61061"/>
                  </a:lnTo>
                  <a:lnTo>
                    <a:pt x="57937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4094899" y="7477620"/>
              <a:ext cx="62865" cy="65405"/>
            </a:xfrm>
            <a:custGeom>
              <a:avLst/>
              <a:gdLst/>
              <a:ahLst/>
              <a:cxnLst/>
              <a:rect l="l" t="t" r="r" b="b"/>
              <a:pathLst>
                <a:path w="62864" h="65404">
                  <a:moveTo>
                    <a:pt x="62255" y="0"/>
                  </a:moveTo>
                  <a:lnTo>
                    <a:pt x="0" y="0"/>
                  </a:lnTo>
                  <a:lnTo>
                    <a:pt x="0" y="65379"/>
                  </a:lnTo>
                  <a:lnTo>
                    <a:pt x="62255" y="65379"/>
                  </a:lnTo>
                  <a:lnTo>
                    <a:pt x="62255" y="61061"/>
                  </a:lnTo>
                  <a:lnTo>
                    <a:pt x="4318" y="61061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62255" y="2159"/>
                  </a:lnTo>
                  <a:lnTo>
                    <a:pt x="62255" y="0"/>
                  </a:lnTo>
                  <a:close/>
                </a:path>
                <a:path w="62864" h="65404">
                  <a:moveTo>
                    <a:pt x="62255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57937" y="4318"/>
                  </a:lnTo>
                  <a:lnTo>
                    <a:pt x="57937" y="61061"/>
                  </a:lnTo>
                  <a:lnTo>
                    <a:pt x="62255" y="61061"/>
                  </a:lnTo>
                  <a:lnTo>
                    <a:pt x="62255" y="2159"/>
                  </a:lnTo>
                  <a:close/>
                </a:path>
                <a:path w="62864" h="65404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4114368" y="749966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90">
                  <a:moveTo>
                    <a:pt x="18491" y="0"/>
                  </a:moveTo>
                  <a:lnTo>
                    <a:pt x="6172" y="0"/>
                  </a:lnTo>
                  <a:lnTo>
                    <a:pt x="0" y="10668"/>
                  </a:lnTo>
                  <a:lnTo>
                    <a:pt x="6172" y="21323"/>
                  </a:lnTo>
                  <a:lnTo>
                    <a:pt x="18491" y="21323"/>
                  </a:lnTo>
                  <a:lnTo>
                    <a:pt x="24637" y="10668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4110037" y="749327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25869" y="0"/>
                  </a:moveTo>
                  <a:lnTo>
                    <a:pt x="7467" y="0"/>
                  </a:lnTo>
                  <a:lnTo>
                    <a:pt x="0" y="7480"/>
                  </a:lnTo>
                  <a:lnTo>
                    <a:pt x="0" y="25869"/>
                  </a:lnTo>
                  <a:lnTo>
                    <a:pt x="7467" y="33324"/>
                  </a:lnTo>
                  <a:lnTo>
                    <a:pt x="25869" y="33324"/>
                  </a:lnTo>
                  <a:lnTo>
                    <a:pt x="33312" y="25869"/>
                  </a:lnTo>
                  <a:lnTo>
                    <a:pt x="33312" y="16662"/>
                  </a:lnTo>
                  <a:lnTo>
                    <a:pt x="33312" y="7480"/>
                  </a:lnTo>
                  <a:lnTo>
                    <a:pt x="25869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4118940" y="750219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052" y="0"/>
                  </a:moveTo>
                  <a:lnTo>
                    <a:pt x="3492" y="0"/>
                  </a:lnTo>
                  <a:lnTo>
                    <a:pt x="0" y="3467"/>
                  </a:lnTo>
                  <a:lnTo>
                    <a:pt x="0" y="12014"/>
                  </a:lnTo>
                  <a:lnTo>
                    <a:pt x="3492" y="15494"/>
                  </a:lnTo>
                  <a:lnTo>
                    <a:pt x="12052" y="15494"/>
                  </a:lnTo>
                  <a:lnTo>
                    <a:pt x="15506" y="12014"/>
                  </a:lnTo>
                  <a:lnTo>
                    <a:pt x="15506" y="7747"/>
                  </a:lnTo>
                  <a:lnTo>
                    <a:pt x="15506" y="3467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4107523" y="749072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834" y="0"/>
                  </a:moveTo>
                  <a:lnTo>
                    <a:pt x="11503" y="1479"/>
                  </a:lnTo>
                  <a:lnTo>
                    <a:pt x="5516" y="5514"/>
                  </a:lnTo>
                  <a:lnTo>
                    <a:pt x="1480" y="11497"/>
                  </a:lnTo>
                  <a:lnTo>
                    <a:pt x="0" y="18821"/>
                  </a:lnTo>
                  <a:lnTo>
                    <a:pt x="1483" y="26152"/>
                  </a:lnTo>
                  <a:lnTo>
                    <a:pt x="5528" y="32138"/>
                  </a:lnTo>
                  <a:lnTo>
                    <a:pt x="11535" y="36175"/>
                  </a:lnTo>
                  <a:lnTo>
                    <a:pt x="18834" y="37655"/>
                  </a:lnTo>
                  <a:lnTo>
                    <a:pt x="26172" y="36169"/>
                  </a:lnTo>
                  <a:lnTo>
                    <a:pt x="30373" y="33337"/>
                  </a:lnTo>
                  <a:lnTo>
                    <a:pt x="18834" y="33337"/>
                  </a:lnTo>
                  <a:lnTo>
                    <a:pt x="10833" y="33312"/>
                  </a:lnTo>
                  <a:lnTo>
                    <a:pt x="4330" y="26835"/>
                  </a:lnTo>
                  <a:lnTo>
                    <a:pt x="4343" y="10820"/>
                  </a:lnTo>
                  <a:lnTo>
                    <a:pt x="10833" y="4330"/>
                  </a:lnTo>
                  <a:lnTo>
                    <a:pt x="30375" y="4317"/>
                  </a:lnTo>
                  <a:lnTo>
                    <a:pt x="26164" y="1479"/>
                  </a:lnTo>
                  <a:lnTo>
                    <a:pt x="18834" y="0"/>
                  </a:lnTo>
                  <a:close/>
                </a:path>
                <a:path w="38100" h="38100">
                  <a:moveTo>
                    <a:pt x="30375" y="4317"/>
                  </a:moveTo>
                  <a:lnTo>
                    <a:pt x="18834" y="4317"/>
                  </a:lnTo>
                  <a:lnTo>
                    <a:pt x="26847" y="4330"/>
                  </a:lnTo>
                  <a:lnTo>
                    <a:pt x="33337" y="10820"/>
                  </a:lnTo>
                  <a:lnTo>
                    <a:pt x="33337" y="26835"/>
                  </a:lnTo>
                  <a:lnTo>
                    <a:pt x="26847" y="33312"/>
                  </a:lnTo>
                  <a:lnTo>
                    <a:pt x="18834" y="33337"/>
                  </a:lnTo>
                  <a:lnTo>
                    <a:pt x="30373" y="33337"/>
                  </a:lnTo>
                  <a:lnTo>
                    <a:pt x="32154" y="32134"/>
                  </a:lnTo>
                  <a:lnTo>
                    <a:pt x="36188" y="26150"/>
                  </a:lnTo>
                  <a:lnTo>
                    <a:pt x="37668" y="18821"/>
                  </a:lnTo>
                  <a:lnTo>
                    <a:pt x="36188" y="11497"/>
                  </a:lnTo>
                  <a:lnTo>
                    <a:pt x="32151" y="5514"/>
                  </a:lnTo>
                  <a:lnTo>
                    <a:pt x="30375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4118584" y="750177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052" y="0"/>
                  </a:moveTo>
                  <a:lnTo>
                    <a:pt x="3492" y="0"/>
                  </a:lnTo>
                  <a:lnTo>
                    <a:pt x="0" y="3492"/>
                  </a:lnTo>
                  <a:lnTo>
                    <a:pt x="0" y="12052"/>
                  </a:lnTo>
                  <a:lnTo>
                    <a:pt x="3492" y="15519"/>
                  </a:lnTo>
                  <a:lnTo>
                    <a:pt x="12052" y="15519"/>
                  </a:lnTo>
                  <a:lnTo>
                    <a:pt x="15519" y="12052"/>
                  </a:lnTo>
                  <a:lnTo>
                    <a:pt x="15519" y="7772"/>
                  </a:lnTo>
                  <a:lnTo>
                    <a:pt x="15519" y="3492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4115511" y="7494180"/>
              <a:ext cx="26670" cy="25400"/>
            </a:xfrm>
            <a:custGeom>
              <a:avLst/>
              <a:gdLst/>
              <a:ahLst/>
              <a:cxnLst/>
              <a:rect l="l" t="t" r="r" b="b"/>
              <a:pathLst>
                <a:path w="26670" h="25400">
                  <a:moveTo>
                    <a:pt x="26339" y="14071"/>
                  </a:moveTo>
                  <a:lnTo>
                    <a:pt x="25844" y="10718"/>
                  </a:lnTo>
                  <a:lnTo>
                    <a:pt x="23964" y="7404"/>
                  </a:lnTo>
                  <a:lnTo>
                    <a:pt x="23126" y="5715"/>
                  </a:lnTo>
                  <a:lnTo>
                    <a:pt x="23012" y="5461"/>
                  </a:lnTo>
                  <a:lnTo>
                    <a:pt x="22898" y="6756"/>
                  </a:lnTo>
                  <a:lnTo>
                    <a:pt x="22948" y="5245"/>
                  </a:lnTo>
                  <a:lnTo>
                    <a:pt x="23012" y="5461"/>
                  </a:lnTo>
                  <a:lnTo>
                    <a:pt x="23037" y="5245"/>
                  </a:lnTo>
                  <a:lnTo>
                    <a:pt x="22415" y="3606"/>
                  </a:lnTo>
                  <a:lnTo>
                    <a:pt x="21310" y="3162"/>
                  </a:lnTo>
                  <a:lnTo>
                    <a:pt x="21310" y="7277"/>
                  </a:lnTo>
                  <a:lnTo>
                    <a:pt x="20561" y="7404"/>
                  </a:lnTo>
                  <a:lnTo>
                    <a:pt x="21170" y="7289"/>
                  </a:lnTo>
                  <a:lnTo>
                    <a:pt x="21310" y="7277"/>
                  </a:lnTo>
                  <a:lnTo>
                    <a:pt x="21310" y="3162"/>
                  </a:lnTo>
                  <a:lnTo>
                    <a:pt x="20942" y="3009"/>
                  </a:lnTo>
                  <a:lnTo>
                    <a:pt x="20942" y="5245"/>
                  </a:lnTo>
                  <a:lnTo>
                    <a:pt x="20777" y="5245"/>
                  </a:lnTo>
                  <a:lnTo>
                    <a:pt x="20548" y="4559"/>
                  </a:lnTo>
                  <a:lnTo>
                    <a:pt x="20802" y="5143"/>
                  </a:lnTo>
                  <a:lnTo>
                    <a:pt x="20942" y="5245"/>
                  </a:lnTo>
                  <a:lnTo>
                    <a:pt x="20942" y="3009"/>
                  </a:lnTo>
                  <a:lnTo>
                    <a:pt x="20180" y="3022"/>
                  </a:lnTo>
                  <a:lnTo>
                    <a:pt x="19964" y="2971"/>
                  </a:lnTo>
                  <a:lnTo>
                    <a:pt x="19964" y="9131"/>
                  </a:lnTo>
                  <a:lnTo>
                    <a:pt x="17691" y="6819"/>
                  </a:lnTo>
                  <a:lnTo>
                    <a:pt x="18135" y="7010"/>
                  </a:lnTo>
                  <a:lnTo>
                    <a:pt x="18973" y="7251"/>
                  </a:lnTo>
                  <a:lnTo>
                    <a:pt x="19126" y="7594"/>
                  </a:lnTo>
                  <a:lnTo>
                    <a:pt x="19964" y="9131"/>
                  </a:lnTo>
                  <a:lnTo>
                    <a:pt x="19964" y="2971"/>
                  </a:lnTo>
                  <a:lnTo>
                    <a:pt x="18999" y="2692"/>
                  </a:lnTo>
                  <a:lnTo>
                    <a:pt x="18884" y="4241"/>
                  </a:lnTo>
                  <a:lnTo>
                    <a:pt x="18757" y="5207"/>
                  </a:lnTo>
                  <a:lnTo>
                    <a:pt x="18770" y="4775"/>
                  </a:lnTo>
                  <a:lnTo>
                    <a:pt x="18643" y="5613"/>
                  </a:lnTo>
                  <a:lnTo>
                    <a:pt x="18808" y="4318"/>
                  </a:lnTo>
                  <a:lnTo>
                    <a:pt x="18770" y="4775"/>
                  </a:lnTo>
                  <a:lnTo>
                    <a:pt x="18884" y="4241"/>
                  </a:lnTo>
                  <a:lnTo>
                    <a:pt x="18884" y="2641"/>
                  </a:lnTo>
                  <a:lnTo>
                    <a:pt x="16433" y="1549"/>
                  </a:lnTo>
                  <a:lnTo>
                    <a:pt x="16433" y="12280"/>
                  </a:lnTo>
                  <a:lnTo>
                    <a:pt x="16433" y="18453"/>
                  </a:lnTo>
                  <a:lnTo>
                    <a:pt x="13931" y="20955"/>
                  </a:lnTo>
                  <a:lnTo>
                    <a:pt x="7759" y="20955"/>
                  </a:lnTo>
                  <a:lnTo>
                    <a:pt x="5245" y="18453"/>
                  </a:lnTo>
                  <a:lnTo>
                    <a:pt x="5245" y="12280"/>
                  </a:lnTo>
                  <a:lnTo>
                    <a:pt x="7772" y="9753"/>
                  </a:lnTo>
                  <a:lnTo>
                    <a:pt x="13919" y="9753"/>
                  </a:lnTo>
                  <a:lnTo>
                    <a:pt x="16433" y="12280"/>
                  </a:lnTo>
                  <a:lnTo>
                    <a:pt x="16433" y="1549"/>
                  </a:lnTo>
                  <a:lnTo>
                    <a:pt x="14033" y="469"/>
                  </a:lnTo>
                  <a:lnTo>
                    <a:pt x="11099" y="0"/>
                  </a:lnTo>
                  <a:lnTo>
                    <a:pt x="3543" y="12"/>
                  </a:lnTo>
                  <a:lnTo>
                    <a:pt x="0" y="1905"/>
                  </a:lnTo>
                  <a:lnTo>
                    <a:pt x="2044" y="5715"/>
                  </a:lnTo>
                  <a:lnTo>
                    <a:pt x="3314" y="5143"/>
                  </a:lnTo>
                  <a:lnTo>
                    <a:pt x="5600" y="4318"/>
                  </a:lnTo>
                  <a:lnTo>
                    <a:pt x="10579" y="4318"/>
                  </a:lnTo>
                  <a:lnTo>
                    <a:pt x="12865" y="4673"/>
                  </a:lnTo>
                  <a:lnTo>
                    <a:pt x="14579" y="5435"/>
                  </a:lnTo>
                  <a:lnTo>
                    <a:pt x="5372" y="5435"/>
                  </a:lnTo>
                  <a:lnTo>
                    <a:pt x="1054" y="9753"/>
                  </a:lnTo>
                  <a:lnTo>
                    <a:pt x="1028" y="20955"/>
                  </a:lnTo>
                  <a:lnTo>
                    <a:pt x="5372" y="25273"/>
                  </a:lnTo>
                  <a:lnTo>
                    <a:pt x="16319" y="25273"/>
                  </a:lnTo>
                  <a:lnTo>
                    <a:pt x="20637" y="20955"/>
                  </a:lnTo>
                  <a:lnTo>
                    <a:pt x="20726" y="10464"/>
                  </a:lnTo>
                  <a:lnTo>
                    <a:pt x="21602" y="11963"/>
                  </a:lnTo>
                  <a:lnTo>
                    <a:pt x="21932" y="14071"/>
                  </a:lnTo>
                  <a:lnTo>
                    <a:pt x="22021" y="18681"/>
                  </a:lnTo>
                  <a:lnTo>
                    <a:pt x="21780" y="20294"/>
                  </a:lnTo>
                  <a:lnTo>
                    <a:pt x="21551" y="21450"/>
                  </a:lnTo>
                  <a:lnTo>
                    <a:pt x="21234" y="22796"/>
                  </a:lnTo>
                  <a:lnTo>
                    <a:pt x="21107" y="23228"/>
                  </a:lnTo>
                  <a:lnTo>
                    <a:pt x="25196" y="24599"/>
                  </a:lnTo>
                  <a:lnTo>
                    <a:pt x="26238" y="21450"/>
                  </a:lnTo>
                  <a:lnTo>
                    <a:pt x="26339" y="140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05" name="object 270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911054" y="7477620"/>
              <a:ext cx="121996" cy="148729"/>
            </a:xfrm>
            <a:prstGeom prst="rect">
              <a:avLst/>
            </a:prstGeom>
          </p:spPr>
        </p:pic>
        <p:sp>
          <p:nvSpPr>
            <p:cNvPr id="2706" name="object 2706"/>
            <p:cNvSpPr/>
            <p:nvPr/>
          </p:nvSpPr>
          <p:spPr>
            <a:xfrm>
              <a:off x="4555032" y="7518463"/>
              <a:ext cx="33655" cy="80010"/>
            </a:xfrm>
            <a:custGeom>
              <a:avLst/>
              <a:gdLst/>
              <a:ahLst/>
              <a:cxnLst/>
              <a:rect l="l" t="t" r="r" b="b"/>
              <a:pathLst>
                <a:path w="33654" h="80009">
                  <a:moveTo>
                    <a:pt x="33337" y="0"/>
                  </a:moveTo>
                  <a:lnTo>
                    <a:pt x="0" y="0"/>
                  </a:lnTo>
                  <a:lnTo>
                    <a:pt x="0" y="79857"/>
                  </a:lnTo>
                  <a:lnTo>
                    <a:pt x="33337" y="79857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4552873" y="7516304"/>
              <a:ext cx="38100" cy="84455"/>
            </a:xfrm>
            <a:custGeom>
              <a:avLst/>
              <a:gdLst/>
              <a:ahLst/>
              <a:cxnLst/>
              <a:rect l="l" t="t" r="r" b="b"/>
              <a:pathLst>
                <a:path w="38100" h="84454">
                  <a:moveTo>
                    <a:pt x="35496" y="0"/>
                  </a:moveTo>
                  <a:lnTo>
                    <a:pt x="0" y="0"/>
                  </a:lnTo>
                  <a:lnTo>
                    <a:pt x="0" y="84175"/>
                  </a:lnTo>
                  <a:lnTo>
                    <a:pt x="37655" y="84175"/>
                  </a:lnTo>
                  <a:lnTo>
                    <a:pt x="37655" y="79857"/>
                  </a:lnTo>
                  <a:lnTo>
                    <a:pt x="4317" y="79857"/>
                  </a:lnTo>
                  <a:lnTo>
                    <a:pt x="4317" y="4317"/>
                  </a:lnTo>
                  <a:lnTo>
                    <a:pt x="33337" y="4317"/>
                  </a:lnTo>
                  <a:lnTo>
                    <a:pt x="33337" y="2158"/>
                  </a:lnTo>
                  <a:lnTo>
                    <a:pt x="35496" y="2158"/>
                  </a:lnTo>
                  <a:lnTo>
                    <a:pt x="35496" y="0"/>
                  </a:lnTo>
                  <a:close/>
                </a:path>
                <a:path w="38100" h="84454">
                  <a:moveTo>
                    <a:pt x="35496" y="2158"/>
                  </a:moveTo>
                  <a:lnTo>
                    <a:pt x="33337" y="2158"/>
                  </a:lnTo>
                  <a:lnTo>
                    <a:pt x="33337" y="79857"/>
                  </a:lnTo>
                  <a:lnTo>
                    <a:pt x="37655" y="79857"/>
                  </a:lnTo>
                  <a:lnTo>
                    <a:pt x="37655" y="4317"/>
                  </a:lnTo>
                  <a:lnTo>
                    <a:pt x="35496" y="4317"/>
                  </a:lnTo>
                  <a:lnTo>
                    <a:pt x="35496" y="2158"/>
                  </a:lnTo>
                  <a:close/>
                </a:path>
                <a:path w="38100" h="84454">
                  <a:moveTo>
                    <a:pt x="37655" y="0"/>
                  </a:moveTo>
                  <a:lnTo>
                    <a:pt x="35496" y="0"/>
                  </a:lnTo>
                  <a:lnTo>
                    <a:pt x="35496" y="4317"/>
                  </a:lnTo>
                  <a:lnTo>
                    <a:pt x="37655" y="4317"/>
                  </a:lnTo>
                  <a:lnTo>
                    <a:pt x="37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4555032" y="7518475"/>
              <a:ext cx="33655" cy="40005"/>
            </a:xfrm>
            <a:custGeom>
              <a:avLst/>
              <a:gdLst/>
              <a:ahLst/>
              <a:cxnLst/>
              <a:rect l="l" t="t" r="r" b="b"/>
              <a:pathLst>
                <a:path w="33654" h="40004">
                  <a:moveTo>
                    <a:pt x="33515" y="0"/>
                  </a:moveTo>
                  <a:lnTo>
                    <a:pt x="0" y="0"/>
                  </a:lnTo>
                  <a:lnTo>
                    <a:pt x="0" y="39751"/>
                  </a:lnTo>
                  <a:lnTo>
                    <a:pt x="33515" y="39751"/>
                  </a:lnTo>
                  <a:lnTo>
                    <a:pt x="33515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4552873" y="7516316"/>
              <a:ext cx="38100" cy="44450"/>
            </a:xfrm>
            <a:custGeom>
              <a:avLst/>
              <a:gdLst/>
              <a:ahLst/>
              <a:cxnLst/>
              <a:rect l="l" t="t" r="r" b="b"/>
              <a:pathLst>
                <a:path w="38100" h="44450">
                  <a:moveTo>
                    <a:pt x="37833" y="0"/>
                  </a:moveTo>
                  <a:lnTo>
                    <a:pt x="0" y="0"/>
                  </a:lnTo>
                  <a:lnTo>
                    <a:pt x="0" y="44068"/>
                  </a:lnTo>
                  <a:lnTo>
                    <a:pt x="37833" y="44068"/>
                  </a:lnTo>
                  <a:lnTo>
                    <a:pt x="37833" y="41909"/>
                  </a:lnTo>
                  <a:lnTo>
                    <a:pt x="33515" y="41909"/>
                  </a:lnTo>
                  <a:lnTo>
                    <a:pt x="33515" y="39750"/>
                  </a:lnTo>
                  <a:lnTo>
                    <a:pt x="4317" y="39750"/>
                  </a:lnTo>
                  <a:lnTo>
                    <a:pt x="4317" y="4317"/>
                  </a:lnTo>
                  <a:lnTo>
                    <a:pt x="37833" y="4317"/>
                  </a:lnTo>
                  <a:lnTo>
                    <a:pt x="37833" y="0"/>
                  </a:lnTo>
                  <a:close/>
                </a:path>
                <a:path w="38100" h="44450">
                  <a:moveTo>
                    <a:pt x="37833" y="4317"/>
                  </a:moveTo>
                  <a:lnTo>
                    <a:pt x="33515" y="4317"/>
                  </a:lnTo>
                  <a:lnTo>
                    <a:pt x="33515" y="41909"/>
                  </a:lnTo>
                  <a:lnTo>
                    <a:pt x="35674" y="41909"/>
                  </a:lnTo>
                  <a:lnTo>
                    <a:pt x="35674" y="39750"/>
                  </a:lnTo>
                  <a:lnTo>
                    <a:pt x="37833" y="39750"/>
                  </a:lnTo>
                  <a:lnTo>
                    <a:pt x="37833" y="4317"/>
                  </a:lnTo>
                  <a:close/>
                </a:path>
                <a:path w="38100" h="44450">
                  <a:moveTo>
                    <a:pt x="37833" y="39750"/>
                  </a:moveTo>
                  <a:lnTo>
                    <a:pt x="35674" y="39750"/>
                  </a:lnTo>
                  <a:lnTo>
                    <a:pt x="35674" y="41909"/>
                  </a:lnTo>
                  <a:lnTo>
                    <a:pt x="37833" y="41909"/>
                  </a:lnTo>
                  <a:lnTo>
                    <a:pt x="37833" y="397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4561471" y="752853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967" y="0"/>
                  </a:moveTo>
                  <a:lnTo>
                    <a:pt x="4889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92"/>
                  </a:lnTo>
                  <a:lnTo>
                    <a:pt x="4889" y="21882"/>
                  </a:lnTo>
                  <a:lnTo>
                    <a:pt x="16967" y="21882"/>
                  </a:lnTo>
                  <a:lnTo>
                    <a:pt x="21856" y="16992"/>
                  </a:lnTo>
                  <a:lnTo>
                    <a:pt x="21856" y="4914"/>
                  </a:lnTo>
                  <a:lnTo>
                    <a:pt x="169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4559325" y="752637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307" y="0"/>
                  </a:moveTo>
                  <a:lnTo>
                    <a:pt x="5841" y="12"/>
                  </a:lnTo>
                  <a:lnTo>
                    <a:pt x="0" y="5880"/>
                  </a:lnTo>
                  <a:lnTo>
                    <a:pt x="0" y="20345"/>
                  </a:lnTo>
                  <a:lnTo>
                    <a:pt x="5841" y="26200"/>
                  </a:lnTo>
                  <a:lnTo>
                    <a:pt x="20307" y="26187"/>
                  </a:lnTo>
                  <a:lnTo>
                    <a:pt x="24612" y="21882"/>
                  </a:lnTo>
                  <a:lnTo>
                    <a:pt x="8229" y="21869"/>
                  </a:lnTo>
                  <a:lnTo>
                    <a:pt x="4317" y="17970"/>
                  </a:lnTo>
                  <a:lnTo>
                    <a:pt x="4317" y="8267"/>
                  </a:lnTo>
                  <a:lnTo>
                    <a:pt x="8242" y="4330"/>
                  </a:lnTo>
                  <a:lnTo>
                    <a:pt x="24606" y="4318"/>
                  </a:lnTo>
                  <a:lnTo>
                    <a:pt x="20307" y="0"/>
                  </a:lnTo>
                  <a:close/>
                </a:path>
                <a:path w="26670" h="26670">
                  <a:moveTo>
                    <a:pt x="24606" y="4318"/>
                  </a:moveTo>
                  <a:lnTo>
                    <a:pt x="13068" y="4318"/>
                  </a:lnTo>
                  <a:lnTo>
                    <a:pt x="17919" y="4330"/>
                  </a:lnTo>
                  <a:lnTo>
                    <a:pt x="21831" y="8267"/>
                  </a:lnTo>
                  <a:lnTo>
                    <a:pt x="21831" y="17970"/>
                  </a:lnTo>
                  <a:lnTo>
                    <a:pt x="17919" y="21882"/>
                  </a:lnTo>
                  <a:lnTo>
                    <a:pt x="24625" y="21869"/>
                  </a:lnTo>
                  <a:lnTo>
                    <a:pt x="26149" y="20345"/>
                  </a:lnTo>
                  <a:lnTo>
                    <a:pt x="26162" y="5880"/>
                  </a:lnTo>
                  <a:lnTo>
                    <a:pt x="2460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4566234" y="753332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550" y="0"/>
                  </a:moveTo>
                  <a:lnTo>
                    <a:pt x="2781" y="0"/>
                  </a:lnTo>
                  <a:lnTo>
                    <a:pt x="0" y="2768"/>
                  </a:lnTo>
                  <a:lnTo>
                    <a:pt x="0" y="6159"/>
                  </a:lnTo>
                  <a:lnTo>
                    <a:pt x="0" y="9550"/>
                  </a:lnTo>
                  <a:lnTo>
                    <a:pt x="2781" y="12306"/>
                  </a:lnTo>
                  <a:lnTo>
                    <a:pt x="9550" y="12306"/>
                  </a:lnTo>
                  <a:lnTo>
                    <a:pt x="12319" y="9550"/>
                  </a:lnTo>
                  <a:lnTo>
                    <a:pt x="12319" y="2768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4564088" y="753116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8305" y="0"/>
                  </a:moveTo>
                  <a:lnTo>
                    <a:pt x="3721" y="12"/>
                  </a:lnTo>
                  <a:lnTo>
                    <a:pt x="0" y="3721"/>
                  </a:lnTo>
                  <a:lnTo>
                    <a:pt x="0" y="12915"/>
                  </a:lnTo>
                  <a:lnTo>
                    <a:pt x="3733" y="16624"/>
                  </a:lnTo>
                  <a:lnTo>
                    <a:pt x="12890" y="16624"/>
                  </a:lnTo>
                  <a:lnTo>
                    <a:pt x="16624" y="12915"/>
                  </a:lnTo>
                  <a:lnTo>
                    <a:pt x="16624" y="12306"/>
                  </a:lnTo>
                  <a:lnTo>
                    <a:pt x="6121" y="12306"/>
                  </a:lnTo>
                  <a:lnTo>
                    <a:pt x="4317" y="10515"/>
                  </a:lnTo>
                  <a:lnTo>
                    <a:pt x="4317" y="6134"/>
                  </a:lnTo>
                  <a:lnTo>
                    <a:pt x="6121" y="4318"/>
                  </a:lnTo>
                  <a:lnTo>
                    <a:pt x="16624" y="4318"/>
                  </a:lnTo>
                  <a:lnTo>
                    <a:pt x="16624" y="3721"/>
                  </a:lnTo>
                  <a:lnTo>
                    <a:pt x="12890" y="12"/>
                  </a:lnTo>
                  <a:lnTo>
                    <a:pt x="8305" y="0"/>
                  </a:lnTo>
                  <a:close/>
                </a:path>
                <a:path w="17145" h="17145">
                  <a:moveTo>
                    <a:pt x="16624" y="4318"/>
                  </a:moveTo>
                  <a:lnTo>
                    <a:pt x="10502" y="4318"/>
                  </a:lnTo>
                  <a:lnTo>
                    <a:pt x="12306" y="6134"/>
                  </a:lnTo>
                  <a:lnTo>
                    <a:pt x="12293" y="10515"/>
                  </a:lnTo>
                  <a:lnTo>
                    <a:pt x="10502" y="12306"/>
                  </a:lnTo>
                  <a:lnTo>
                    <a:pt x="16624" y="12306"/>
                  </a:lnTo>
                  <a:lnTo>
                    <a:pt x="1662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4565561" y="756986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91" y="0"/>
                  </a:moveTo>
                  <a:lnTo>
                    <a:pt x="3073" y="0"/>
                  </a:lnTo>
                  <a:lnTo>
                    <a:pt x="0" y="3073"/>
                  </a:lnTo>
                  <a:lnTo>
                    <a:pt x="0" y="6819"/>
                  </a:lnTo>
                  <a:lnTo>
                    <a:pt x="0" y="10604"/>
                  </a:lnTo>
                  <a:lnTo>
                    <a:pt x="3073" y="13652"/>
                  </a:lnTo>
                  <a:lnTo>
                    <a:pt x="10591" y="13652"/>
                  </a:lnTo>
                  <a:lnTo>
                    <a:pt x="13665" y="10604"/>
                  </a:lnTo>
                  <a:lnTo>
                    <a:pt x="13665" y="3073"/>
                  </a:lnTo>
                  <a:lnTo>
                    <a:pt x="10591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4563414" y="756770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978" y="0"/>
                  </a:moveTo>
                  <a:lnTo>
                    <a:pt x="4025" y="12"/>
                  </a:lnTo>
                  <a:lnTo>
                    <a:pt x="0" y="4025"/>
                  </a:lnTo>
                  <a:lnTo>
                    <a:pt x="12" y="13969"/>
                  </a:lnTo>
                  <a:lnTo>
                    <a:pt x="4025" y="17970"/>
                  </a:lnTo>
                  <a:lnTo>
                    <a:pt x="13931" y="17970"/>
                  </a:lnTo>
                  <a:lnTo>
                    <a:pt x="17970" y="13969"/>
                  </a:lnTo>
                  <a:lnTo>
                    <a:pt x="17970" y="13652"/>
                  </a:lnTo>
                  <a:lnTo>
                    <a:pt x="6413" y="13652"/>
                  </a:lnTo>
                  <a:lnTo>
                    <a:pt x="4317" y="11569"/>
                  </a:lnTo>
                  <a:lnTo>
                    <a:pt x="4317" y="6438"/>
                  </a:lnTo>
                  <a:lnTo>
                    <a:pt x="6426" y="4330"/>
                  </a:lnTo>
                  <a:lnTo>
                    <a:pt x="17970" y="4317"/>
                  </a:lnTo>
                  <a:lnTo>
                    <a:pt x="17970" y="4025"/>
                  </a:lnTo>
                  <a:lnTo>
                    <a:pt x="13944" y="12"/>
                  </a:lnTo>
                  <a:lnTo>
                    <a:pt x="8978" y="0"/>
                  </a:lnTo>
                  <a:close/>
                </a:path>
                <a:path w="18414" h="18415">
                  <a:moveTo>
                    <a:pt x="17970" y="4317"/>
                  </a:moveTo>
                  <a:lnTo>
                    <a:pt x="8978" y="4317"/>
                  </a:lnTo>
                  <a:lnTo>
                    <a:pt x="11544" y="4330"/>
                  </a:lnTo>
                  <a:lnTo>
                    <a:pt x="13652" y="6438"/>
                  </a:lnTo>
                  <a:lnTo>
                    <a:pt x="13652" y="11569"/>
                  </a:lnTo>
                  <a:lnTo>
                    <a:pt x="11556" y="13652"/>
                  </a:lnTo>
                  <a:lnTo>
                    <a:pt x="17970" y="13652"/>
                  </a:lnTo>
                  <a:lnTo>
                    <a:pt x="1797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3790124" y="5765533"/>
              <a:ext cx="946150" cy="41910"/>
            </a:xfrm>
            <a:custGeom>
              <a:avLst/>
              <a:gdLst/>
              <a:ahLst/>
              <a:cxnLst/>
              <a:rect l="l" t="t" r="r" b="b"/>
              <a:pathLst>
                <a:path w="946150" h="41910">
                  <a:moveTo>
                    <a:pt x="945832" y="0"/>
                  </a:moveTo>
                  <a:lnTo>
                    <a:pt x="0" y="0"/>
                  </a:lnTo>
                  <a:lnTo>
                    <a:pt x="0" y="41427"/>
                  </a:lnTo>
                  <a:lnTo>
                    <a:pt x="945832" y="41427"/>
                  </a:lnTo>
                  <a:lnTo>
                    <a:pt x="94583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3787965" y="5763259"/>
              <a:ext cx="950594" cy="45720"/>
            </a:xfrm>
            <a:custGeom>
              <a:avLst/>
              <a:gdLst/>
              <a:ahLst/>
              <a:cxnLst/>
              <a:rect l="l" t="t" r="r" b="b"/>
              <a:pathLst>
                <a:path w="950595" h="45720">
                  <a:moveTo>
                    <a:pt x="950150" y="0"/>
                  </a:moveTo>
                  <a:lnTo>
                    <a:pt x="945832" y="0"/>
                  </a:lnTo>
                  <a:lnTo>
                    <a:pt x="945832" y="3810"/>
                  </a:lnTo>
                  <a:lnTo>
                    <a:pt x="945832" y="41910"/>
                  </a:lnTo>
                  <a:lnTo>
                    <a:pt x="4318" y="41910"/>
                  </a:lnTo>
                  <a:lnTo>
                    <a:pt x="4318" y="3810"/>
                  </a:lnTo>
                  <a:lnTo>
                    <a:pt x="945832" y="3810"/>
                  </a:lnTo>
                  <a:lnTo>
                    <a:pt x="94583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1910"/>
                  </a:lnTo>
                  <a:lnTo>
                    <a:pt x="0" y="43180"/>
                  </a:lnTo>
                  <a:lnTo>
                    <a:pt x="0" y="45720"/>
                  </a:lnTo>
                  <a:lnTo>
                    <a:pt x="950150" y="45720"/>
                  </a:lnTo>
                  <a:lnTo>
                    <a:pt x="950150" y="3810"/>
                  </a:lnTo>
                  <a:lnTo>
                    <a:pt x="9501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18" name="object 271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109720" y="7049071"/>
              <a:ext cx="127787" cy="257403"/>
            </a:xfrm>
            <a:prstGeom prst="rect">
              <a:avLst/>
            </a:prstGeom>
          </p:spPr>
        </p:pic>
        <p:sp>
          <p:nvSpPr>
            <p:cNvPr id="2719" name="object 2719"/>
            <p:cNvSpPr/>
            <p:nvPr/>
          </p:nvSpPr>
          <p:spPr>
            <a:xfrm>
              <a:off x="4090289" y="6941794"/>
              <a:ext cx="74930" cy="11430"/>
            </a:xfrm>
            <a:custGeom>
              <a:avLst/>
              <a:gdLst/>
              <a:ahLst/>
              <a:cxnLst/>
              <a:rect l="l" t="t" r="r" b="b"/>
              <a:pathLst>
                <a:path w="74929" h="11429">
                  <a:moveTo>
                    <a:pt x="70942" y="0"/>
                  </a:moveTo>
                  <a:lnTo>
                    <a:pt x="3581" y="0"/>
                  </a:lnTo>
                  <a:lnTo>
                    <a:pt x="800" y="2159"/>
                  </a:lnTo>
                  <a:lnTo>
                    <a:pt x="0" y="11226"/>
                  </a:lnTo>
                  <a:lnTo>
                    <a:pt x="74383" y="11226"/>
                  </a:lnTo>
                  <a:lnTo>
                    <a:pt x="73672" y="2882"/>
                  </a:lnTo>
                  <a:lnTo>
                    <a:pt x="70942" y="0"/>
                  </a:lnTo>
                  <a:close/>
                </a:path>
              </a:pathLst>
            </a:custGeom>
            <a:solidFill>
              <a:srgbClr val="92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4092524" y="6943953"/>
              <a:ext cx="69215" cy="0"/>
            </a:xfrm>
            <a:custGeom>
              <a:avLst/>
              <a:gdLst/>
              <a:ahLst/>
              <a:cxnLst/>
              <a:rect l="l" t="t" r="r" b="b"/>
              <a:pathLst>
                <a:path w="69214">
                  <a:moveTo>
                    <a:pt x="68592" y="0"/>
                  </a:moveTo>
                  <a:lnTo>
                    <a:pt x="0" y="0"/>
                  </a:lnTo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4092524" y="6941794"/>
              <a:ext cx="69215" cy="4445"/>
            </a:xfrm>
            <a:custGeom>
              <a:avLst/>
              <a:gdLst/>
              <a:ahLst/>
              <a:cxnLst/>
              <a:rect l="l" t="t" r="r" b="b"/>
              <a:pathLst>
                <a:path w="69214" h="4445">
                  <a:moveTo>
                    <a:pt x="6859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68592" y="4318"/>
                  </a:lnTo>
                  <a:lnTo>
                    <a:pt x="685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4731181" y="6549910"/>
              <a:ext cx="11430" cy="80645"/>
            </a:xfrm>
            <a:custGeom>
              <a:avLst/>
              <a:gdLst/>
              <a:ahLst/>
              <a:cxnLst/>
              <a:rect l="l" t="t" r="r" b="b"/>
              <a:pathLst>
                <a:path w="11429" h="80645">
                  <a:moveTo>
                    <a:pt x="5714" y="0"/>
                  </a:moveTo>
                  <a:lnTo>
                    <a:pt x="482" y="0"/>
                  </a:lnTo>
                  <a:lnTo>
                    <a:pt x="0" y="80479"/>
                  </a:lnTo>
                  <a:lnTo>
                    <a:pt x="5714" y="80479"/>
                  </a:lnTo>
                  <a:lnTo>
                    <a:pt x="11430" y="66675"/>
                  </a:lnTo>
                  <a:lnTo>
                    <a:pt x="11430" y="14757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4731181" y="6547751"/>
              <a:ext cx="13970" cy="85090"/>
            </a:xfrm>
            <a:custGeom>
              <a:avLst/>
              <a:gdLst/>
              <a:ahLst/>
              <a:cxnLst/>
              <a:rect l="l" t="t" r="r" b="b"/>
              <a:pathLst>
                <a:path w="13970" h="85090">
                  <a:moveTo>
                    <a:pt x="7200" y="0"/>
                  </a:moveTo>
                  <a:lnTo>
                    <a:pt x="482" y="0"/>
                  </a:lnTo>
                  <a:lnTo>
                    <a:pt x="482" y="4317"/>
                  </a:lnTo>
                  <a:lnTo>
                    <a:pt x="4241" y="4317"/>
                  </a:lnTo>
                  <a:lnTo>
                    <a:pt x="9271" y="17322"/>
                  </a:lnTo>
                  <a:lnTo>
                    <a:pt x="9271" y="68402"/>
                  </a:lnTo>
                  <a:lnTo>
                    <a:pt x="4279" y="80479"/>
                  </a:lnTo>
                  <a:lnTo>
                    <a:pt x="0" y="80479"/>
                  </a:lnTo>
                  <a:lnTo>
                    <a:pt x="0" y="84797"/>
                  </a:lnTo>
                  <a:lnTo>
                    <a:pt x="7162" y="84797"/>
                  </a:lnTo>
                  <a:lnTo>
                    <a:pt x="13588" y="69253"/>
                  </a:lnTo>
                  <a:lnTo>
                    <a:pt x="13588" y="16509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4711662" y="656513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762" y="0"/>
                  </a:moveTo>
                  <a:lnTo>
                    <a:pt x="0" y="0"/>
                  </a:lnTo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4711662" y="6562978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476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762" y="4318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B5B7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4711662" y="661324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762" y="0"/>
                  </a:moveTo>
                  <a:lnTo>
                    <a:pt x="0" y="0"/>
                  </a:lnTo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4711662" y="6611086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476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762" y="4318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B5B7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4735004" y="6566572"/>
              <a:ext cx="0" cy="48260"/>
            </a:xfrm>
            <a:custGeom>
              <a:avLst/>
              <a:gdLst/>
              <a:ahLst/>
              <a:cxnLst/>
              <a:rect l="l" t="t" r="r" b="b"/>
              <a:pathLst>
                <a:path h="48259">
                  <a:moveTo>
                    <a:pt x="0" y="0"/>
                  </a:moveTo>
                  <a:lnTo>
                    <a:pt x="0" y="48107"/>
                  </a:lnTo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4732845" y="6566572"/>
              <a:ext cx="4445" cy="48260"/>
            </a:xfrm>
            <a:custGeom>
              <a:avLst/>
              <a:gdLst/>
              <a:ahLst/>
              <a:cxnLst/>
              <a:rect l="l" t="t" r="r" b="b"/>
              <a:pathLst>
                <a:path w="4445" h="48259">
                  <a:moveTo>
                    <a:pt x="4317" y="0"/>
                  </a:moveTo>
                  <a:lnTo>
                    <a:pt x="0" y="0"/>
                  </a:lnTo>
                  <a:lnTo>
                    <a:pt x="0" y="48107"/>
                  </a:lnTo>
                  <a:lnTo>
                    <a:pt x="4317" y="48107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4736782" y="6566572"/>
              <a:ext cx="0" cy="48260"/>
            </a:xfrm>
            <a:custGeom>
              <a:avLst/>
              <a:gdLst/>
              <a:ahLst/>
              <a:cxnLst/>
              <a:rect l="l" t="t" r="r" b="b"/>
              <a:pathLst>
                <a:path h="48259">
                  <a:moveTo>
                    <a:pt x="0" y="0"/>
                  </a:moveTo>
                  <a:lnTo>
                    <a:pt x="0" y="48107"/>
                  </a:lnTo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4734623" y="6566572"/>
              <a:ext cx="4445" cy="48260"/>
            </a:xfrm>
            <a:custGeom>
              <a:avLst/>
              <a:gdLst/>
              <a:ahLst/>
              <a:cxnLst/>
              <a:rect l="l" t="t" r="r" b="b"/>
              <a:pathLst>
                <a:path w="4445" h="48259">
                  <a:moveTo>
                    <a:pt x="4317" y="0"/>
                  </a:moveTo>
                  <a:lnTo>
                    <a:pt x="0" y="0"/>
                  </a:lnTo>
                  <a:lnTo>
                    <a:pt x="0" y="48107"/>
                  </a:lnTo>
                  <a:lnTo>
                    <a:pt x="4317" y="48107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32" name="object 273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206227" y="6132537"/>
              <a:ext cx="98945" cy="375958"/>
            </a:xfrm>
            <a:prstGeom prst="rect">
              <a:avLst/>
            </a:prstGeom>
          </p:spPr>
        </p:pic>
        <p:sp>
          <p:nvSpPr>
            <p:cNvPr id="2733" name="object 2733"/>
            <p:cNvSpPr/>
            <p:nvPr/>
          </p:nvSpPr>
          <p:spPr>
            <a:xfrm>
              <a:off x="4158958" y="6258661"/>
              <a:ext cx="197485" cy="248285"/>
            </a:xfrm>
            <a:custGeom>
              <a:avLst/>
              <a:gdLst/>
              <a:ahLst/>
              <a:cxnLst/>
              <a:rect l="l" t="t" r="r" b="b"/>
              <a:pathLst>
                <a:path w="197485" h="248284">
                  <a:moveTo>
                    <a:pt x="20726" y="239039"/>
                  </a:moveTo>
                  <a:lnTo>
                    <a:pt x="18173" y="236474"/>
                  </a:lnTo>
                  <a:lnTo>
                    <a:pt x="11849" y="236474"/>
                  </a:lnTo>
                  <a:lnTo>
                    <a:pt x="9296" y="239039"/>
                  </a:lnTo>
                  <a:lnTo>
                    <a:pt x="9296" y="245338"/>
                  </a:lnTo>
                  <a:lnTo>
                    <a:pt x="11849" y="247904"/>
                  </a:lnTo>
                  <a:lnTo>
                    <a:pt x="18173" y="247904"/>
                  </a:lnTo>
                  <a:lnTo>
                    <a:pt x="20726" y="245338"/>
                  </a:lnTo>
                  <a:lnTo>
                    <a:pt x="20726" y="242189"/>
                  </a:lnTo>
                  <a:lnTo>
                    <a:pt x="20726" y="239039"/>
                  </a:lnTo>
                  <a:close/>
                </a:path>
                <a:path w="197485" h="248284">
                  <a:moveTo>
                    <a:pt x="24320" y="124294"/>
                  </a:moveTo>
                  <a:lnTo>
                    <a:pt x="0" y="124294"/>
                  </a:lnTo>
                  <a:lnTo>
                    <a:pt x="0" y="167195"/>
                  </a:lnTo>
                  <a:lnTo>
                    <a:pt x="2159" y="167195"/>
                  </a:lnTo>
                  <a:lnTo>
                    <a:pt x="24320" y="167195"/>
                  </a:lnTo>
                  <a:lnTo>
                    <a:pt x="24320" y="165036"/>
                  </a:lnTo>
                  <a:lnTo>
                    <a:pt x="24320" y="128612"/>
                  </a:lnTo>
                  <a:lnTo>
                    <a:pt x="24320" y="124294"/>
                  </a:lnTo>
                  <a:close/>
                </a:path>
                <a:path w="197485" h="248284">
                  <a:moveTo>
                    <a:pt x="24320" y="0"/>
                  </a:moveTo>
                  <a:lnTo>
                    <a:pt x="0" y="0"/>
                  </a:lnTo>
                  <a:lnTo>
                    <a:pt x="0" y="42887"/>
                  </a:lnTo>
                  <a:lnTo>
                    <a:pt x="2159" y="42887"/>
                  </a:lnTo>
                  <a:lnTo>
                    <a:pt x="24320" y="42887"/>
                  </a:lnTo>
                  <a:lnTo>
                    <a:pt x="24320" y="40728"/>
                  </a:lnTo>
                  <a:lnTo>
                    <a:pt x="24320" y="4318"/>
                  </a:lnTo>
                  <a:lnTo>
                    <a:pt x="24320" y="0"/>
                  </a:lnTo>
                  <a:close/>
                </a:path>
                <a:path w="197485" h="248284">
                  <a:moveTo>
                    <a:pt x="190754" y="239039"/>
                  </a:moveTo>
                  <a:lnTo>
                    <a:pt x="188188" y="236474"/>
                  </a:lnTo>
                  <a:lnTo>
                    <a:pt x="181876" y="236474"/>
                  </a:lnTo>
                  <a:lnTo>
                    <a:pt x="179324" y="239039"/>
                  </a:lnTo>
                  <a:lnTo>
                    <a:pt x="179324" y="245338"/>
                  </a:lnTo>
                  <a:lnTo>
                    <a:pt x="181876" y="247904"/>
                  </a:lnTo>
                  <a:lnTo>
                    <a:pt x="188188" y="247904"/>
                  </a:lnTo>
                  <a:lnTo>
                    <a:pt x="190754" y="245338"/>
                  </a:lnTo>
                  <a:lnTo>
                    <a:pt x="190754" y="242189"/>
                  </a:lnTo>
                  <a:lnTo>
                    <a:pt x="190754" y="239039"/>
                  </a:lnTo>
                  <a:close/>
                </a:path>
                <a:path w="197485" h="248284">
                  <a:moveTo>
                    <a:pt x="197192" y="182880"/>
                  </a:moveTo>
                  <a:lnTo>
                    <a:pt x="172872" y="182880"/>
                  </a:lnTo>
                  <a:lnTo>
                    <a:pt x="172872" y="225767"/>
                  </a:lnTo>
                  <a:lnTo>
                    <a:pt x="175031" y="225767"/>
                  </a:lnTo>
                  <a:lnTo>
                    <a:pt x="197192" y="225767"/>
                  </a:lnTo>
                  <a:lnTo>
                    <a:pt x="197192" y="223608"/>
                  </a:lnTo>
                  <a:lnTo>
                    <a:pt x="197192" y="187198"/>
                  </a:lnTo>
                  <a:lnTo>
                    <a:pt x="197192" y="182880"/>
                  </a:lnTo>
                  <a:close/>
                </a:path>
                <a:path w="197485" h="248284">
                  <a:moveTo>
                    <a:pt x="197192" y="58585"/>
                  </a:moveTo>
                  <a:lnTo>
                    <a:pt x="172872" y="58585"/>
                  </a:lnTo>
                  <a:lnTo>
                    <a:pt x="172872" y="101473"/>
                  </a:lnTo>
                  <a:lnTo>
                    <a:pt x="175031" y="101473"/>
                  </a:lnTo>
                  <a:lnTo>
                    <a:pt x="197192" y="101473"/>
                  </a:lnTo>
                  <a:lnTo>
                    <a:pt x="197192" y="99314"/>
                  </a:lnTo>
                  <a:lnTo>
                    <a:pt x="197192" y="62903"/>
                  </a:lnTo>
                  <a:lnTo>
                    <a:pt x="197192" y="585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4063784" y="6135369"/>
              <a:ext cx="52069" cy="372110"/>
            </a:xfrm>
            <a:custGeom>
              <a:avLst/>
              <a:gdLst/>
              <a:ahLst/>
              <a:cxnLst/>
              <a:rect l="l" t="t" r="r" b="b"/>
              <a:pathLst>
                <a:path w="52070" h="372109">
                  <a:moveTo>
                    <a:pt x="51917" y="0"/>
                  </a:moveTo>
                  <a:lnTo>
                    <a:pt x="368" y="0"/>
                  </a:lnTo>
                  <a:lnTo>
                    <a:pt x="368" y="15240"/>
                  </a:lnTo>
                  <a:lnTo>
                    <a:pt x="0" y="15240"/>
                  </a:lnTo>
                  <a:lnTo>
                    <a:pt x="0" y="370840"/>
                  </a:lnTo>
                  <a:lnTo>
                    <a:pt x="1714" y="370840"/>
                  </a:lnTo>
                  <a:lnTo>
                    <a:pt x="1714" y="372110"/>
                  </a:lnTo>
                  <a:lnTo>
                    <a:pt x="51917" y="372110"/>
                  </a:lnTo>
                  <a:lnTo>
                    <a:pt x="51917" y="370840"/>
                  </a:lnTo>
                  <a:lnTo>
                    <a:pt x="51917" y="15240"/>
                  </a:lnTo>
                  <a:lnTo>
                    <a:pt x="5191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4061587" y="6133147"/>
              <a:ext cx="56515" cy="377190"/>
            </a:xfrm>
            <a:custGeom>
              <a:avLst/>
              <a:gdLst/>
              <a:ahLst/>
              <a:cxnLst/>
              <a:rect l="l" t="t" r="r" b="b"/>
              <a:pathLst>
                <a:path w="56514" h="377190">
                  <a:moveTo>
                    <a:pt x="4356" y="17411"/>
                  </a:moveTo>
                  <a:close/>
                </a:path>
                <a:path w="56514" h="377190">
                  <a:moveTo>
                    <a:pt x="38087" y="14033"/>
                  </a:moveTo>
                  <a:lnTo>
                    <a:pt x="35013" y="13169"/>
                  </a:lnTo>
                  <a:lnTo>
                    <a:pt x="20904" y="13169"/>
                  </a:lnTo>
                  <a:lnTo>
                    <a:pt x="19761" y="14439"/>
                  </a:lnTo>
                  <a:lnTo>
                    <a:pt x="29298" y="14439"/>
                  </a:lnTo>
                  <a:lnTo>
                    <a:pt x="29298" y="45326"/>
                  </a:lnTo>
                  <a:lnTo>
                    <a:pt x="36550" y="45326"/>
                  </a:lnTo>
                  <a:lnTo>
                    <a:pt x="38087" y="41516"/>
                  </a:lnTo>
                  <a:lnTo>
                    <a:pt x="38087" y="14033"/>
                  </a:lnTo>
                  <a:close/>
                </a:path>
                <a:path w="56514" h="377190">
                  <a:moveTo>
                    <a:pt x="56273" y="25"/>
                  </a:moveTo>
                  <a:lnTo>
                    <a:pt x="51955" y="25"/>
                  </a:lnTo>
                  <a:lnTo>
                    <a:pt x="51955" y="4343"/>
                  </a:lnTo>
                  <a:lnTo>
                    <a:pt x="51955" y="372643"/>
                  </a:lnTo>
                  <a:lnTo>
                    <a:pt x="13728" y="371995"/>
                  </a:lnTo>
                  <a:lnTo>
                    <a:pt x="12674" y="371817"/>
                  </a:lnTo>
                  <a:lnTo>
                    <a:pt x="10414" y="371297"/>
                  </a:lnTo>
                  <a:lnTo>
                    <a:pt x="6375" y="367157"/>
                  </a:lnTo>
                  <a:lnTo>
                    <a:pt x="4368" y="363461"/>
                  </a:lnTo>
                  <a:lnTo>
                    <a:pt x="4343" y="17513"/>
                  </a:lnTo>
                  <a:lnTo>
                    <a:pt x="12115" y="4343"/>
                  </a:lnTo>
                  <a:lnTo>
                    <a:pt x="51955" y="4343"/>
                  </a:lnTo>
                  <a:lnTo>
                    <a:pt x="51955" y="25"/>
                  </a:lnTo>
                  <a:lnTo>
                    <a:pt x="12115" y="25"/>
                  </a:lnTo>
                  <a:lnTo>
                    <a:pt x="9207" y="0"/>
                  </a:lnTo>
                  <a:lnTo>
                    <a:pt x="6781" y="1308"/>
                  </a:lnTo>
                  <a:lnTo>
                    <a:pt x="279" y="8382"/>
                  </a:lnTo>
                  <a:lnTo>
                    <a:pt x="127" y="17119"/>
                  </a:lnTo>
                  <a:lnTo>
                    <a:pt x="0" y="365391"/>
                  </a:lnTo>
                  <a:lnTo>
                    <a:pt x="3149" y="370674"/>
                  </a:lnTo>
                  <a:lnTo>
                    <a:pt x="9969" y="376097"/>
                  </a:lnTo>
                  <a:lnTo>
                    <a:pt x="13550" y="376288"/>
                  </a:lnTo>
                  <a:lnTo>
                    <a:pt x="56273" y="377037"/>
                  </a:lnTo>
                  <a:lnTo>
                    <a:pt x="56273" y="374840"/>
                  </a:lnTo>
                  <a:lnTo>
                    <a:pt x="56273" y="4343"/>
                  </a:lnTo>
                  <a:lnTo>
                    <a:pt x="56273" y="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4076128" y="6147587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16916" y="0"/>
                  </a:moveTo>
                  <a:lnTo>
                    <a:pt x="12598" y="0"/>
                  </a:lnTo>
                  <a:lnTo>
                    <a:pt x="12598" y="30835"/>
                  </a:lnTo>
                  <a:lnTo>
                    <a:pt x="6629" y="30835"/>
                  </a:lnTo>
                  <a:lnTo>
                    <a:pt x="4318" y="29311"/>
                  </a:lnTo>
                  <a:lnTo>
                    <a:pt x="4318" y="2539"/>
                  </a:lnTo>
                  <a:lnTo>
                    <a:pt x="0" y="2539"/>
                  </a:lnTo>
                  <a:lnTo>
                    <a:pt x="0" y="31623"/>
                  </a:lnTo>
                  <a:lnTo>
                    <a:pt x="5334" y="35153"/>
                  </a:lnTo>
                  <a:lnTo>
                    <a:pt x="16916" y="35153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4081716" y="6147549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264" y="4317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4081348" y="6209347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5252" y="0"/>
                  </a:moveTo>
                  <a:lnTo>
                    <a:pt x="1143" y="0"/>
                  </a:lnTo>
                  <a:lnTo>
                    <a:pt x="0" y="1269"/>
                  </a:lnTo>
                  <a:lnTo>
                    <a:pt x="9537" y="1269"/>
                  </a:lnTo>
                  <a:lnTo>
                    <a:pt x="9537" y="32143"/>
                  </a:lnTo>
                  <a:lnTo>
                    <a:pt x="16789" y="32143"/>
                  </a:lnTo>
                  <a:lnTo>
                    <a:pt x="18326" y="28346"/>
                  </a:lnTo>
                  <a:lnTo>
                    <a:pt x="18326" y="850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4076128" y="6210617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16916" y="0"/>
                  </a:moveTo>
                  <a:lnTo>
                    <a:pt x="12598" y="0"/>
                  </a:lnTo>
                  <a:lnTo>
                    <a:pt x="12598" y="30835"/>
                  </a:lnTo>
                  <a:lnTo>
                    <a:pt x="6629" y="30835"/>
                  </a:lnTo>
                  <a:lnTo>
                    <a:pt x="4318" y="29298"/>
                  </a:lnTo>
                  <a:lnTo>
                    <a:pt x="4318" y="2540"/>
                  </a:lnTo>
                  <a:lnTo>
                    <a:pt x="0" y="2540"/>
                  </a:lnTo>
                  <a:lnTo>
                    <a:pt x="0" y="31610"/>
                  </a:lnTo>
                  <a:lnTo>
                    <a:pt x="5321" y="35153"/>
                  </a:lnTo>
                  <a:lnTo>
                    <a:pt x="16916" y="35153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4081716" y="6210579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7264" y="4318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4081348" y="6272390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5252" y="0"/>
                  </a:moveTo>
                  <a:lnTo>
                    <a:pt x="1143" y="0"/>
                  </a:lnTo>
                  <a:lnTo>
                    <a:pt x="0" y="1269"/>
                  </a:lnTo>
                  <a:lnTo>
                    <a:pt x="9537" y="1269"/>
                  </a:lnTo>
                  <a:lnTo>
                    <a:pt x="9537" y="32130"/>
                  </a:lnTo>
                  <a:lnTo>
                    <a:pt x="16789" y="32130"/>
                  </a:lnTo>
                  <a:lnTo>
                    <a:pt x="18326" y="28321"/>
                  </a:lnTo>
                  <a:lnTo>
                    <a:pt x="18326" y="825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4076128" y="6273660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16916" y="0"/>
                  </a:moveTo>
                  <a:lnTo>
                    <a:pt x="12598" y="0"/>
                  </a:lnTo>
                  <a:lnTo>
                    <a:pt x="12598" y="30822"/>
                  </a:lnTo>
                  <a:lnTo>
                    <a:pt x="6629" y="30822"/>
                  </a:lnTo>
                  <a:lnTo>
                    <a:pt x="4318" y="29286"/>
                  </a:lnTo>
                  <a:lnTo>
                    <a:pt x="4318" y="2527"/>
                  </a:lnTo>
                  <a:lnTo>
                    <a:pt x="0" y="2527"/>
                  </a:lnTo>
                  <a:lnTo>
                    <a:pt x="0" y="31597"/>
                  </a:lnTo>
                  <a:lnTo>
                    <a:pt x="5334" y="35140"/>
                  </a:lnTo>
                  <a:lnTo>
                    <a:pt x="16916" y="35140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4081716" y="6273609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264" y="4317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4081348" y="6335407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5252" y="0"/>
                  </a:moveTo>
                  <a:lnTo>
                    <a:pt x="1143" y="0"/>
                  </a:lnTo>
                  <a:lnTo>
                    <a:pt x="0" y="1270"/>
                  </a:lnTo>
                  <a:lnTo>
                    <a:pt x="9537" y="1270"/>
                  </a:lnTo>
                  <a:lnTo>
                    <a:pt x="9537" y="32143"/>
                  </a:lnTo>
                  <a:lnTo>
                    <a:pt x="16789" y="32143"/>
                  </a:lnTo>
                  <a:lnTo>
                    <a:pt x="18326" y="28346"/>
                  </a:lnTo>
                  <a:lnTo>
                    <a:pt x="18326" y="850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4076128" y="6336677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16916" y="0"/>
                  </a:moveTo>
                  <a:lnTo>
                    <a:pt x="12598" y="0"/>
                  </a:lnTo>
                  <a:lnTo>
                    <a:pt x="12598" y="30835"/>
                  </a:lnTo>
                  <a:lnTo>
                    <a:pt x="6629" y="30835"/>
                  </a:lnTo>
                  <a:lnTo>
                    <a:pt x="4318" y="29298"/>
                  </a:lnTo>
                  <a:lnTo>
                    <a:pt x="4318" y="2539"/>
                  </a:lnTo>
                  <a:lnTo>
                    <a:pt x="0" y="2539"/>
                  </a:lnTo>
                  <a:lnTo>
                    <a:pt x="0" y="31610"/>
                  </a:lnTo>
                  <a:lnTo>
                    <a:pt x="5334" y="35153"/>
                  </a:lnTo>
                  <a:lnTo>
                    <a:pt x="16916" y="35153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4081716" y="6336626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264" y="4317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4081348" y="6398437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5252" y="0"/>
                  </a:moveTo>
                  <a:lnTo>
                    <a:pt x="1143" y="0"/>
                  </a:lnTo>
                  <a:lnTo>
                    <a:pt x="0" y="1269"/>
                  </a:lnTo>
                  <a:lnTo>
                    <a:pt x="9537" y="1269"/>
                  </a:lnTo>
                  <a:lnTo>
                    <a:pt x="9537" y="32156"/>
                  </a:lnTo>
                  <a:lnTo>
                    <a:pt x="16789" y="32156"/>
                  </a:lnTo>
                  <a:lnTo>
                    <a:pt x="18326" y="28346"/>
                  </a:lnTo>
                  <a:lnTo>
                    <a:pt x="18326" y="838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4076128" y="6399707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16916" y="0"/>
                  </a:moveTo>
                  <a:lnTo>
                    <a:pt x="12598" y="0"/>
                  </a:lnTo>
                  <a:lnTo>
                    <a:pt x="12598" y="30835"/>
                  </a:lnTo>
                  <a:lnTo>
                    <a:pt x="6629" y="30835"/>
                  </a:lnTo>
                  <a:lnTo>
                    <a:pt x="4318" y="29298"/>
                  </a:lnTo>
                  <a:lnTo>
                    <a:pt x="4318" y="2539"/>
                  </a:lnTo>
                  <a:lnTo>
                    <a:pt x="0" y="2539"/>
                  </a:lnTo>
                  <a:lnTo>
                    <a:pt x="0" y="31623"/>
                  </a:lnTo>
                  <a:lnTo>
                    <a:pt x="5334" y="35153"/>
                  </a:lnTo>
                  <a:lnTo>
                    <a:pt x="16916" y="35153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4081716" y="6399656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264" y="4317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4081348" y="6461467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5252" y="0"/>
                  </a:moveTo>
                  <a:lnTo>
                    <a:pt x="1143" y="0"/>
                  </a:lnTo>
                  <a:lnTo>
                    <a:pt x="0" y="1257"/>
                  </a:lnTo>
                  <a:lnTo>
                    <a:pt x="9537" y="1257"/>
                  </a:lnTo>
                  <a:lnTo>
                    <a:pt x="9537" y="32143"/>
                  </a:lnTo>
                  <a:lnTo>
                    <a:pt x="16789" y="32143"/>
                  </a:lnTo>
                  <a:lnTo>
                    <a:pt x="18326" y="28333"/>
                  </a:lnTo>
                  <a:lnTo>
                    <a:pt x="18326" y="838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4076128" y="6462725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16916" y="0"/>
                  </a:moveTo>
                  <a:lnTo>
                    <a:pt x="12598" y="0"/>
                  </a:lnTo>
                  <a:lnTo>
                    <a:pt x="12598" y="30835"/>
                  </a:lnTo>
                  <a:lnTo>
                    <a:pt x="6629" y="30835"/>
                  </a:lnTo>
                  <a:lnTo>
                    <a:pt x="4318" y="29311"/>
                  </a:lnTo>
                  <a:lnTo>
                    <a:pt x="4318" y="2540"/>
                  </a:lnTo>
                  <a:lnTo>
                    <a:pt x="0" y="2540"/>
                  </a:lnTo>
                  <a:lnTo>
                    <a:pt x="0" y="31635"/>
                  </a:lnTo>
                  <a:lnTo>
                    <a:pt x="5334" y="35153"/>
                  </a:lnTo>
                  <a:lnTo>
                    <a:pt x="16916" y="35153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4081716" y="6462686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7264" y="4318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4075227" y="6190322"/>
              <a:ext cx="23495" cy="257175"/>
            </a:xfrm>
            <a:custGeom>
              <a:avLst/>
              <a:gdLst/>
              <a:ahLst/>
              <a:cxnLst/>
              <a:rect l="l" t="t" r="r" b="b"/>
              <a:pathLst>
                <a:path w="23495" h="257175">
                  <a:moveTo>
                    <a:pt x="4584" y="252818"/>
                  </a:moveTo>
                  <a:lnTo>
                    <a:pt x="3568" y="251675"/>
                  </a:lnTo>
                  <a:lnTo>
                    <a:pt x="1028" y="251675"/>
                  </a:lnTo>
                  <a:lnTo>
                    <a:pt x="0" y="252818"/>
                  </a:lnTo>
                  <a:lnTo>
                    <a:pt x="0" y="255625"/>
                  </a:lnTo>
                  <a:lnTo>
                    <a:pt x="1028" y="256755"/>
                  </a:lnTo>
                  <a:lnTo>
                    <a:pt x="3568" y="256755"/>
                  </a:lnTo>
                  <a:lnTo>
                    <a:pt x="4584" y="255625"/>
                  </a:lnTo>
                  <a:lnTo>
                    <a:pt x="4584" y="254215"/>
                  </a:lnTo>
                  <a:lnTo>
                    <a:pt x="4584" y="252818"/>
                  </a:lnTo>
                  <a:close/>
                </a:path>
                <a:path w="23495" h="257175">
                  <a:moveTo>
                    <a:pt x="4584" y="1130"/>
                  </a:moveTo>
                  <a:lnTo>
                    <a:pt x="3568" y="0"/>
                  </a:lnTo>
                  <a:lnTo>
                    <a:pt x="1028" y="0"/>
                  </a:lnTo>
                  <a:lnTo>
                    <a:pt x="0" y="1130"/>
                  </a:lnTo>
                  <a:lnTo>
                    <a:pt x="0" y="3937"/>
                  </a:lnTo>
                  <a:lnTo>
                    <a:pt x="1028" y="5080"/>
                  </a:lnTo>
                  <a:lnTo>
                    <a:pt x="3568" y="5080"/>
                  </a:lnTo>
                  <a:lnTo>
                    <a:pt x="4584" y="3937"/>
                  </a:lnTo>
                  <a:lnTo>
                    <a:pt x="4584" y="2527"/>
                  </a:lnTo>
                  <a:lnTo>
                    <a:pt x="4584" y="1130"/>
                  </a:lnTo>
                  <a:close/>
                </a:path>
                <a:path w="23495" h="257175">
                  <a:moveTo>
                    <a:pt x="22910" y="252818"/>
                  </a:moveTo>
                  <a:lnTo>
                    <a:pt x="21882" y="251675"/>
                  </a:lnTo>
                  <a:lnTo>
                    <a:pt x="19367" y="251675"/>
                  </a:lnTo>
                  <a:lnTo>
                    <a:pt x="18326" y="252818"/>
                  </a:lnTo>
                  <a:lnTo>
                    <a:pt x="18326" y="255625"/>
                  </a:lnTo>
                  <a:lnTo>
                    <a:pt x="19367" y="256755"/>
                  </a:lnTo>
                  <a:lnTo>
                    <a:pt x="21882" y="256755"/>
                  </a:lnTo>
                  <a:lnTo>
                    <a:pt x="22910" y="255625"/>
                  </a:lnTo>
                  <a:lnTo>
                    <a:pt x="22910" y="254215"/>
                  </a:lnTo>
                  <a:lnTo>
                    <a:pt x="22910" y="2528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4402315" y="6135369"/>
              <a:ext cx="52069" cy="370840"/>
            </a:xfrm>
            <a:custGeom>
              <a:avLst/>
              <a:gdLst/>
              <a:ahLst/>
              <a:cxnLst/>
              <a:rect l="l" t="t" r="r" b="b"/>
              <a:pathLst>
                <a:path w="52070" h="370840">
                  <a:moveTo>
                    <a:pt x="51917" y="15240"/>
                  </a:moveTo>
                  <a:lnTo>
                    <a:pt x="51536" y="15240"/>
                  </a:lnTo>
                  <a:lnTo>
                    <a:pt x="51536" y="0"/>
                  </a:lnTo>
                  <a:lnTo>
                    <a:pt x="0" y="0"/>
                  </a:lnTo>
                  <a:lnTo>
                    <a:pt x="0" y="15240"/>
                  </a:lnTo>
                  <a:lnTo>
                    <a:pt x="0" y="370840"/>
                  </a:lnTo>
                  <a:lnTo>
                    <a:pt x="51917" y="370840"/>
                  </a:lnTo>
                  <a:lnTo>
                    <a:pt x="51917" y="1524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4400156" y="6133147"/>
              <a:ext cx="56515" cy="375285"/>
            </a:xfrm>
            <a:custGeom>
              <a:avLst/>
              <a:gdLst/>
              <a:ahLst/>
              <a:cxnLst/>
              <a:rect l="l" t="t" r="r" b="b"/>
              <a:pathLst>
                <a:path w="56514" h="375284">
                  <a:moveTo>
                    <a:pt x="36512" y="14439"/>
                  </a:moveTo>
                  <a:lnTo>
                    <a:pt x="35369" y="13169"/>
                  </a:lnTo>
                  <a:lnTo>
                    <a:pt x="21247" y="13169"/>
                  </a:lnTo>
                  <a:lnTo>
                    <a:pt x="18173" y="14033"/>
                  </a:lnTo>
                  <a:lnTo>
                    <a:pt x="18173" y="41516"/>
                  </a:lnTo>
                  <a:lnTo>
                    <a:pt x="19723" y="45326"/>
                  </a:lnTo>
                  <a:lnTo>
                    <a:pt x="26974" y="45326"/>
                  </a:lnTo>
                  <a:lnTo>
                    <a:pt x="26974" y="14439"/>
                  </a:lnTo>
                  <a:lnTo>
                    <a:pt x="36512" y="14439"/>
                  </a:lnTo>
                  <a:close/>
                </a:path>
                <a:path w="56514" h="375284">
                  <a:moveTo>
                    <a:pt x="56261" y="364515"/>
                  </a:moveTo>
                  <a:lnTo>
                    <a:pt x="56210" y="17411"/>
                  </a:lnTo>
                  <a:lnTo>
                    <a:pt x="52324" y="4343"/>
                  </a:lnTo>
                  <a:lnTo>
                    <a:pt x="51917" y="3911"/>
                  </a:lnTo>
                  <a:lnTo>
                    <a:pt x="51917" y="17513"/>
                  </a:lnTo>
                  <a:lnTo>
                    <a:pt x="51892" y="363715"/>
                  </a:lnTo>
                  <a:lnTo>
                    <a:pt x="49758" y="367042"/>
                  </a:lnTo>
                  <a:lnTo>
                    <a:pt x="45783" y="370408"/>
                  </a:lnTo>
                  <a:lnTo>
                    <a:pt x="43688" y="370560"/>
                  </a:lnTo>
                  <a:lnTo>
                    <a:pt x="43522" y="370560"/>
                  </a:lnTo>
                  <a:lnTo>
                    <a:pt x="42913" y="370547"/>
                  </a:lnTo>
                  <a:lnTo>
                    <a:pt x="4318" y="370547"/>
                  </a:lnTo>
                  <a:lnTo>
                    <a:pt x="4318" y="4343"/>
                  </a:lnTo>
                  <a:lnTo>
                    <a:pt x="44145" y="4343"/>
                  </a:lnTo>
                  <a:lnTo>
                    <a:pt x="51917" y="17513"/>
                  </a:lnTo>
                  <a:lnTo>
                    <a:pt x="51917" y="3911"/>
                  </a:lnTo>
                  <a:lnTo>
                    <a:pt x="49479" y="1308"/>
                  </a:lnTo>
                  <a:lnTo>
                    <a:pt x="47053" y="0"/>
                  </a:lnTo>
                  <a:lnTo>
                    <a:pt x="44145" y="25"/>
                  </a:lnTo>
                  <a:lnTo>
                    <a:pt x="0" y="25"/>
                  </a:lnTo>
                  <a:lnTo>
                    <a:pt x="0" y="374865"/>
                  </a:lnTo>
                  <a:lnTo>
                    <a:pt x="2159" y="374865"/>
                  </a:lnTo>
                  <a:lnTo>
                    <a:pt x="42621" y="374865"/>
                  </a:lnTo>
                  <a:lnTo>
                    <a:pt x="44272" y="374853"/>
                  </a:lnTo>
                  <a:lnTo>
                    <a:pt x="47409" y="374650"/>
                  </a:lnTo>
                  <a:lnTo>
                    <a:pt x="52311" y="370560"/>
                  </a:lnTo>
                  <a:lnTo>
                    <a:pt x="53695" y="369417"/>
                  </a:lnTo>
                  <a:lnTo>
                    <a:pt x="56261" y="3645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4424972" y="6147587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4317" y="0"/>
                  </a:moveTo>
                  <a:lnTo>
                    <a:pt x="0" y="0"/>
                  </a:lnTo>
                  <a:lnTo>
                    <a:pt x="0" y="35153"/>
                  </a:lnTo>
                  <a:lnTo>
                    <a:pt x="11582" y="35153"/>
                  </a:lnTo>
                  <a:lnTo>
                    <a:pt x="16903" y="31623"/>
                  </a:lnTo>
                  <a:lnTo>
                    <a:pt x="16903" y="2539"/>
                  </a:lnTo>
                  <a:lnTo>
                    <a:pt x="12585" y="2539"/>
                  </a:lnTo>
                  <a:lnTo>
                    <a:pt x="12585" y="29311"/>
                  </a:lnTo>
                  <a:lnTo>
                    <a:pt x="10274" y="30835"/>
                  </a:lnTo>
                  <a:lnTo>
                    <a:pt x="4317" y="3083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4429036" y="6147549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264" y="4317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4418330" y="6209347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7195" y="0"/>
                  </a:moveTo>
                  <a:lnTo>
                    <a:pt x="3073" y="0"/>
                  </a:lnTo>
                  <a:lnTo>
                    <a:pt x="0" y="850"/>
                  </a:lnTo>
                  <a:lnTo>
                    <a:pt x="0" y="28346"/>
                  </a:lnTo>
                  <a:lnTo>
                    <a:pt x="1549" y="32143"/>
                  </a:lnTo>
                  <a:lnTo>
                    <a:pt x="8801" y="32143"/>
                  </a:lnTo>
                  <a:lnTo>
                    <a:pt x="8801" y="1269"/>
                  </a:lnTo>
                  <a:lnTo>
                    <a:pt x="18338" y="1269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4424972" y="6210617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4317" y="0"/>
                  </a:moveTo>
                  <a:lnTo>
                    <a:pt x="0" y="0"/>
                  </a:lnTo>
                  <a:lnTo>
                    <a:pt x="0" y="35153"/>
                  </a:lnTo>
                  <a:lnTo>
                    <a:pt x="11582" y="35153"/>
                  </a:lnTo>
                  <a:lnTo>
                    <a:pt x="16903" y="31610"/>
                  </a:lnTo>
                  <a:lnTo>
                    <a:pt x="16903" y="2540"/>
                  </a:lnTo>
                  <a:lnTo>
                    <a:pt x="12585" y="2540"/>
                  </a:lnTo>
                  <a:lnTo>
                    <a:pt x="12585" y="29298"/>
                  </a:lnTo>
                  <a:lnTo>
                    <a:pt x="10274" y="30835"/>
                  </a:lnTo>
                  <a:lnTo>
                    <a:pt x="4317" y="3083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4429036" y="6210579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7264" y="4318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4418330" y="6272390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7195" y="0"/>
                  </a:moveTo>
                  <a:lnTo>
                    <a:pt x="3073" y="0"/>
                  </a:lnTo>
                  <a:lnTo>
                    <a:pt x="0" y="825"/>
                  </a:lnTo>
                  <a:lnTo>
                    <a:pt x="0" y="28321"/>
                  </a:lnTo>
                  <a:lnTo>
                    <a:pt x="1549" y="32130"/>
                  </a:lnTo>
                  <a:lnTo>
                    <a:pt x="8801" y="32130"/>
                  </a:lnTo>
                  <a:lnTo>
                    <a:pt x="8801" y="1269"/>
                  </a:lnTo>
                  <a:lnTo>
                    <a:pt x="18338" y="1269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4424972" y="6273660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4317" y="0"/>
                  </a:moveTo>
                  <a:lnTo>
                    <a:pt x="0" y="0"/>
                  </a:lnTo>
                  <a:lnTo>
                    <a:pt x="0" y="35140"/>
                  </a:lnTo>
                  <a:lnTo>
                    <a:pt x="11582" y="35140"/>
                  </a:lnTo>
                  <a:lnTo>
                    <a:pt x="16903" y="31597"/>
                  </a:lnTo>
                  <a:lnTo>
                    <a:pt x="16903" y="2527"/>
                  </a:lnTo>
                  <a:lnTo>
                    <a:pt x="12585" y="2527"/>
                  </a:lnTo>
                  <a:lnTo>
                    <a:pt x="12585" y="29286"/>
                  </a:lnTo>
                  <a:lnTo>
                    <a:pt x="10274" y="30822"/>
                  </a:lnTo>
                  <a:lnTo>
                    <a:pt x="4317" y="3082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4429036" y="6273609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264" y="4317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4418330" y="6335407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7195" y="0"/>
                  </a:moveTo>
                  <a:lnTo>
                    <a:pt x="3073" y="0"/>
                  </a:lnTo>
                  <a:lnTo>
                    <a:pt x="0" y="850"/>
                  </a:lnTo>
                  <a:lnTo>
                    <a:pt x="0" y="28346"/>
                  </a:lnTo>
                  <a:lnTo>
                    <a:pt x="1549" y="32143"/>
                  </a:lnTo>
                  <a:lnTo>
                    <a:pt x="8801" y="32143"/>
                  </a:lnTo>
                  <a:lnTo>
                    <a:pt x="8801" y="1270"/>
                  </a:lnTo>
                  <a:lnTo>
                    <a:pt x="18338" y="1270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4424972" y="6336677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4317" y="0"/>
                  </a:moveTo>
                  <a:lnTo>
                    <a:pt x="0" y="0"/>
                  </a:lnTo>
                  <a:lnTo>
                    <a:pt x="0" y="35153"/>
                  </a:lnTo>
                  <a:lnTo>
                    <a:pt x="11582" y="35153"/>
                  </a:lnTo>
                  <a:lnTo>
                    <a:pt x="16903" y="31610"/>
                  </a:lnTo>
                  <a:lnTo>
                    <a:pt x="16903" y="2539"/>
                  </a:lnTo>
                  <a:lnTo>
                    <a:pt x="12585" y="2539"/>
                  </a:lnTo>
                  <a:lnTo>
                    <a:pt x="12585" y="29298"/>
                  </a:lnTo>
                  <a:lnTo>
                    <a:pt x="10274" y="30835"/>
                  </a:lnTo>
                  <a:lnTo>
                    <a:pt x="4317" y="3083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4429036" y="6336626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264" y="4317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4418330" y="6398437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7195" y="0"/>
                  </a:moveTo>
                  <a:lnTo>
                    <a:pt x="3073" y="0"/>
                  </a:lnTo>
                  <a:lnTo>
                    <a:pt x="0" y="838"/>
                  </a:lnTo>
                  <a:lnTo>
                    <a:pt x="0" y="28346"/>
                  </a:lnTo>
                  <a:lnTo>
                    <a:pt x="1549" y="32156"/>
                  </a:lnTo>
                  <a:lnTo>
                    <a:pt x="8801" y="32156"/>
                  </a:lnTo>
                  <a:lnTo>
                    <a:pt x="8801" y="1269"/>
                  </a:lnTo>
                  <a:lnTo>
                    <a:pt x="18338" y="1269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4424972" y="6399707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4317" y="0"/>
                  </a:moveTo>
                  <a:lnTo>
                    <a:pt x="0" y="0"/>
                  </a:lnTo>
                  <a:lnTo>
                    <a:pt x="0" y="35153"/>
                  </a:lnTo>
                  <a:lnTo>
                    <a:pt x="11582" y="35153"/>
                  </a:lnTo>
                  <a:lnTo>
                    <a:pt x="16903" y="31610"/>
                  </a:lnTo>
                  <a:lnTo>
                    <a:pt x="16903" y="2539"/>
                  </a:lnTo>
                  <a:lnTo>
                    <a:pt x="12585" y="2539"/>
                  </a:lnTo>
                  <a:lnTo>
                    <a:pt x="12585" y="29298"/>
                  </a:lnTo>
                  <a:lnTo>
                    <a:pt x="10274" y="30835"/>
                  </a:lnTo>
                  <a:lnTo>
                    <a:pt x="4317" y="3083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4429036" y="6399656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264" y="4317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4418330" y="6461467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7195" y="0"/>
                  </a:moveTo>
                  <a:lnTo>
                    <a:pt x="3073" y="0"/>
                  </a:lnTo>
                  <a:lnTo>
                    <a:pt x="0" y="838"/>
                  </a:lnTo>
                  <a:lnTo>
                    <a:pt x="0" y="28333"/>
                  </a:lnTo>
                  <a:lnTo>
                    <a:pt x="1549" y="32143"/>
                  </a:lnTo>
                  <a:lnTo>
                    <a:pt x="8801" y="32143"/>
                  </a:lnTo>
                  <a:lnTo>
                    <a:pt x="8801" y="1257"/>
                  </a:lnTo>
                  <a:lnTo>
                    <a:pt x="18338" y="1257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4424972" y="6462725"/>
              <a:ext cx="17145" cy="35560"/>
            </a:xfrm>
            <a:custGeom>
              <a:avLst/>
              <a:gdLst/>
              <a:ahLst/>
              <a:cxnLst/>
              <a:rect l="l" t="t" r="r" b="b"/>
              <a:pathLst>
                <a:path w="17145" h="35560">
                  <a:moveTo>
                    <a:pt x="4317" y="0"/>
                  </a:moveTo>
                  <a:lnTo>
                    <a:pt x="0" y="0"/>
                  </a:lnTo>
                  <a:lnTo>
                    <a:pt x="0" y="35153"/>
                  </a:lnTo>
                  <a:lnTo>
                    <a:pt x="11582" y="35153"/>
                  </a:lnTo>
                  <a:lnTo>
                    <a:pt x="16903" y="31623"/>
                  </a:lnTo>
                  <a:lnTo>
                    <a:pt x="16903" y="2540"/>
                  </a:lnTo>
                  <a:lnTo>
                    <a:pt x="12585" y="2540"/>
                  </a:lnTo>
                  <a:lnTo>
                    <a:pt x="12585" y="29311"/>
                  </a:lnTo>
                  <a:lnTo>
                    <a:pt x="10274" y="30835"/>
                  </a:lnTo>
                  <a:lnTo>
                    <a:pt x="4317" y="3083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4429036" y="6462686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6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7264" y="4318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4419879" y="6190322"/>
              <a:ext cx="23495" cy="257175"/>
            </a:xfrm>
            <a:custGeom>
              <a:avLst/>
              <a:gdLst/>
              <a:ahLst/>
              <a:cxnLst/>
              <a:rect l="l" t="t" r="r" b="b"/>
              <a:pathLst>
                <a:path w="23495" h="257175">
                  <a:moveTo>
                    <a:pt x="4572" y="252818"/>
                  </a:moveTo>
                  <a:lnTo>
                    <a:pt x="3543" y="251675"/>
                  </a:lnTo>
                  <a:lnTo>
                    <a:pt x="1028" y="251675"/>
                  </a:lnTo>
                  <a:lnTo>
                    <a:pt x="0" y="252818"/>
                  </a:lnTo>
                  <a:lnTo>
                    <a:pt x="0" y="254215"/>
                  </a:lnTo>
                  <a:lnTo>
                    <a:pt x="0" y="255625"/>
                  </a:lnTo>
                  <a:lnTo>
                    <a:pt x="1028" y="256755"/>
                  </a:lnTo>
                  <a:lnTo>
                    <a:pt x="3543" y="256755"/>
                  </a:lnTo>
                  <a:lnTo>
                    <a:pt x="4572" y="255625"/>
                  </a:lnTo>
                  <a:lnTo>
                    <a:pt x="4572" y="252818"/>
                  </a:lnTo>
                  <a:close/>
                </a:path>
                <a:path w="23495" h="257175">
                  <a:moveTo>
                    <a:pt x="22898" y="252818"/>
                  </a:moveTo>
                  <a:lnTo>
                    <a:pt x="21869" y="251675"/>
                  </a:lnTo>
                  <a:lnTo>
                    <a:pt x="19342" y="251675"/>
                  </a:lnTo>
                  <a:lnTo>
                    <a:pt x="18313" y="252818"/>
                  </a:lnTo>
                  <a:lnTo>
                    <a:pt x="18313" y="254215"/>
                  </a:lnTo>
                  <a:lnTo>
                    <a:pt x="18313" y="255625"/>
                  </a:lnTo>
                  <a:lnTo>
                    <a:pt x="19342" y="256755"/>
                  </a:lnTo>
                  <a:lnTo>
                    <a:pt x="21869" y="256755"/>
                  </a:lnTo>
                  <a:lnTo>
                    <a:pt x="22898" y="255625"/>
                  </a:lnTo>
                  <a:lnTo>
                    <a:pt x="22898" y="252818"/>
                  </a:lnTo>
                  <a:close/>
                </a:path>
                <a:path w="23495" h="257175">
                  <a:moveTo>
                    <a:pt x="22898" y="1130"/>
                  </a:moveTo>
                  <a:lnTo>
                    <a:pt x="21869" y="0"/>
                  </a:lnTo>
                  <a:lnTo>
                    <a:pt x="19342" y="0"/>
                  </a:lnTo>
                  <a:lnTo>
                    <a:pt x="18313" y="1130"/>
                  </a:lnTo>
                  <a:lnTo>
                    <a:pt x="18313" y="2527"/>
                  </a:lnTo>
                  <a:lnTo>
                    <a:pt x="18313" y="3937"/>
                  </a:lnTo>
                  <a:lnTo>
                    <a:pt x="19342" y="5080"/>
                  </a:lnTo>
                  <a:lnTo>
                    <a:pt x="21869" y="5080"/>
                  </a:lnTo>
                  <a:lnTo>
                    <a:pt x="22898" y="3937"/>
                  </a:lnTo>
                  <a:lnTo>
                    <a:pt x="22898" y="11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4120921" y="6979056"/>
              <a:ext cx="29845" cy="59055"/>
            </a:xfrm>
            <a:custGeom>
              <a:avLst/>
              <a:gdLst/>
              <a:ahLst/>
              <a:cxnLst/>
              <a:rect l="l" t="t" r="r" b="b"/>
              <a:pathLst>
                <a:path w="29845" h="59054">
                  <a:moveTo>
                    <a:pt x="15735" y="0"/>
                  </a:moveTo>
                  <a:lnTo>
                    <a:pt x="1676" y="0"/>
                  </a:lnTo>
                  <a:lnTo>
                    <a:pt x="0" y="59054"/>
                  </a:lnTo>
                  <a:lnTo>
                    <a:pt x="18541" y="59054"/>
                  </a:lnTo>
                  <a:lnTo>
                    <a:pt x="21920" y="56794"/>
                  </a:lnTo>
                  <a:lnTo>
                    <a:pt x="29806" y="56794"/>
                  </a:lnTo>
                  <a:lnTo>
                    <a:pt x="29806" y="2247"/>
                  </a:lnTo>
                  <a:lnTo>
                    <a:pt x="20802" y="2247"/>
                  </a:lnTo>
                  <a:lnTo>
                    <a:pt x="15735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4120921" y="6976897"/>
              <a:ext cx="32384" cy="63500"/>
            </a:xfrm>
            <a:custGeom>
              <a:avLst/>
              <a:gdLst/>
              <a:ahLst/>
              <a:cxnLst/>
              <a:rect l="l" t="t" r="r" b="b"/>
              <a:pathLst>
                <a:path w="32385" h="63500">
                  <a:moveTo>
                    <a:pt x="16192" y="0"/>
                  </a:moveTo>
                  <a:lnTo>
                    <a:pt x="1676" y="0"/>
                  </a:lnTo>
                  <a:lnTo>
                    <a:pt x="1676" y="4318"/>
                  </a:lnTo>
                  <a:lnTo>
                    <a:pt x="15278" y="4318"/>
                  </a:lnTo>
                  <a:lnTo>
                    <a:pt x="20345" y="6565"/>
                  </a:lnTo>
                  <a:lnTo>
                    <a:pt x="27647" y="6565"/>
                  </a:lnTo>
                  <a:lnTo>
                    <a:pt x="27647" y="56794"/>
                  </a:lnTo>
                  <a:lnTo>
                    <a:pt x="21272" y="56794"/>
                  </a:lnTo>
                  <a:lnTo>
                    <a:pt x="17894" y="59055"/>
                  </a:lnTo>
                  <a:lnTo>
                    <a:pt x="0" y="59055"/>
                  </a:lnTo>
                  <a:lnTo>
                    <a:pt x="0" y="63373"/>
                  </a:lnTo>
                  <a:lnTo>
                    <a:pt x="19202" y="63373"/>
                  </a:lnTo>
                  <a:lnTo>
                    <a:pt x="22580" y="61112"/>
                  </a:lnTo>
                  <a:lnTo>
                    <a:pt x="31965" y="61112"/>
                  </a:lnTo>
                  <a:lnTo>
                    <a:pt x="31965" y="2247"/>
                  </a:lnTo>
                  <a:lnTo>
                    <a:pt x="21259" y="2247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4103471" y="6979056"/>
              <a:ext cx="29845" cy="59055"/>
            </a:xfrm>
            <a:custGeom>
              <a:avLst/>
              <a:gdLst/>
              <a:ahLst/>
              <a:cxnLst/>
              <a:rect l="l" t="t" r="r" b="b"/>
              <a:pathLst>
                <a:path w="29845" h="59054">
                  <a:moveTo>
                    <a:pt x="28117" y="0"/>
                  </a:moveTo>
                  <a:lnTo>
                    <a:pt x="14058" y="0"/>
                  </a:lnTo>
                  <a:lnTo>
                    <a:pt x="8991" y="2247"/>
                  </a:lnTo>
                  <a:lnTo>
                    <a:pt x="0" y="2247"/>
                  </a:lnTo>
                  <a:lnTo>
                    <a:pt x="0" y="56794"/>
                  </a:lnTo>
                  <a:lnTo>
                    <a:pt x="7874" y="56794"/>
                  </a:lnTo>
                  <a:lnTo>
                    <a:pt x="11239" y="59054"/>
                  </a:lnTo>
                  <a:lnTo>
                    <a:pt x="29806" y="59054"/>
                  </a:lnTo>
                  <a:lnTo>
                    <a:pt x="2811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4101312" y="6976897"/>
              <a:ext cx="32384" cy="63500"/>
            </a:xfrm>
            <a:custGeom>
              <a:avLst/>
              <a:gdLst/>
              <a:ahLst/>
              <a:cxnLst/>
              <a:rect l="l" t="t" r="r" b="b"/>
              <a:pathLst>
                <a:path w="32385" h="63500">
                  <a:moveTo>
                    <a:pt x="30276" y="0"/>
                  </a:moveTo>
                  <a:lnTo>
                    <a:pt x="15760" y="0"/>
                  </a:lnTo>
                  <a:lnTo>
                    <a:pt x="10706" y="2247"/>
                  </a:lnTo>
                  <a:lnTo>
                    <a:pt x="0" y="2247"/>
                  </a:lnTo>
                  <a:lnTo>
                    <a:pt x="0" y="61112"/>
                  </a:lnTo>
                  <a:lnTo>
                    <a:pt x="9385" y="61112"/>
                  </a:lnTo>
                  <a:lnTo>
                    <a:pt x="12750" y="63373"/>
                  </a:lnTo>
                  <a:lnTo>
                    <a:pt x="31965" y="63373"/>
                  </a:lnTo>
                  <a:lnTo>
                    <a:pt x="31965" y="59055"/>
                  </a:lnTo>
                  <a:lnTo>
                    <a:pt x="14058" y="59055"/>
                  </a:lnTo>
                  <a:lnTo>
                    <a:pt x="10693" y="56794"/>
                  </a:lnTo>
                  <a:lnTo>
                    <a:pt x="4318" y="56794"/>
                  </a:lnTo>
                  <a:lnTo>
                    <a:pt x="4318" y="6565"/>
                  </a:lnTo>
                  <a:lnTo>
                    <a:pt x="11607" y="6565"/>
                  </a:lnTo>
                  <a:lnTo>
                    <a:pt x="16675" y="4318"/>
                  </a:lnTo>
                  <a:lnTo>
                    <a:pt x="30276" y="4318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4113136" y="6985240"/>
              <a:ext cx="21590" cy="46990"/>
            </a:xfrm>
            <a:custGeom>
              <a:avLst/>
              <a:gdLst/>
              <a:ahLst/>
              <a:cxnLst/>
              <a:rect l="l" t="t" r="r" b="b"/>
              <a:pathLst>
                <a:path w="21589" h="46990">
                  <a:moveTo>
                    <a:pt x="4318" y="0"/>
                  </a:moveTo>
                  <a:lnTo>
                    <a:pt x="0" y="0"/>
                  </a:lnTo>
                  <a:lnTo>
                    <a:pt x="0" y="8432"/>
                  </a:lnTo>
                  <a:lnTo>
                    <a:pt x="4318" y="8432"/>
                  </a:lnTo>
                  <a:lnTo>
                    <a:pt x="4318" y="0"/>
                  </a:lnTo>
                  <a:close/>
                </a:path>
                <a:path w="21589" h="46990">
                  <a:moveTo>
                    <a:pt x="9359" y="1689"/>
                  </a:moveTo>
                  <a:lnTo>
                    <a:pt x="5041" y="1689"/>
                  </a:lnTo>
                  <a:lnTo>
                    <a:pt x="5041" y="45567"/>
                  </a:lnTo>
                  <a:lnTo>
                    <a:pt x="9359" y="45567"/>
                  </a:lnTo>
                  <a:lnTo>
                    <a:pt x="9359" y="1689"/>
                  </a:lnTo>
                  <a:close/>
                </a:path>
                <a:path w="21589" h="46990">
                  <a:moveTo>
                    <a:pt x="21450" y="2527"/>
                  </a:moveTo>
                  <a:lnTo>
                    <a:pt x="17132" y="2527"/>
                  </a:lnTo>
                  <a:lnTo>
                    <a:pt x="17132" y="46405"/>
                  </a:lnTo>
                  <a:lnTo>
                    <a:pt x="21450" y="46405"/>
                  </a:lnTo>
                  <a:lnTo>
                    <a:pt x="21450" y="2527"/>
                  </a:lnTo>
                  <a:close/>
                </a:path>
              </a:pathLst>
            </a:custGeom>
            <a:solidFill>
              <a:srgbClr val="EE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4115295" y="6983081"/>
              <a:ext cx="24130" cy="52705"/>
            </a:xfrm>
            <a:custGeom>
              <a:avLst/>
              <a:gdLst/>
              <a:ahLst/>
              <a:cxnLst/>
              <a:rect l="l" t="t" r="r" b="b"/>
              <a:pathLst>
                <a:path w="24129" h="52704">
                  <a:moveTo>
                    <a:pt x="23609" y="47815"/>
                  </a:moveTo>
                  <a:lnTo>
                    <a:pt x="0" y="47815"/>
                  </a:lnTo>
                  <a:lnTo>
                    <a:pt x="0" y="52120"/>
                  </a:lnTo>
                  <a:lnTo>
                    <a:pt x="23609" y="52120"/>
                  </a:lnTo>
                  <a:lnTo>
                    <a:pt x="23609" y="47815"/>
                  </a:lnTo>
                  <a:close/>
                </a:path>
                <a:path w="24129" h="52704">
                  <a:moveTo>
                    <a:pt x="23609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3609" y="4318"/>
                  </a:lnTo>
                  <a:lnTo>
                    <a:pt x="236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4113136" y="6985240"/>
              <a:ext cx="27940" cy="48895"/>
            </a:xfrm>
            <a:custGeom>
              <a:avLst/>
              <a:gdLst/>
              <a:ahLst/>
              <a:cxnLst/>
              <a:rect l="l" t="t" r="r" b="b"/>
              <a:pathLst>
                <a:path w="27939" h="48895">
                  <a:moveTo>
                    <a:pt x="4318" y="39928"/>
                  </a:moveTo>
                  <a:lnTo>
                    <a:pt x="0" y="39928"/>
                  </a:lnTo>
                  <a:lnTo>
                    <a:pt x="0" y="48361"/>
                  </a:lnTo>
                  <a:lnTo>
                    <a:pt x="4318" y="48361"/>
                  </a:lnTo>
                  <a:lnTo>
                    <a:pt x="4318" y="39928"/>
                  </a:lnTo>
                  <a:close/>
                </a:path>
                <a:path w="27939" h="48895">
                  <a:moveTo>
                    <a:pt x="27927" y="39928"/>
                  </a:moveTo>
                  <a:lnTo>
                    <a:pt x="23609" y="39928"/>
                  </a:lnTo>
                  <a:lnTo>
                    <a:pt x="23609" y="47815"/>
                  </a:lnTo>
                  <a:lnTo>
                    <a:pt x="27927" y="47815"/>
                  </a:lnTo>
                  <a:lnTo>
                    <a:pt x="27927" y="39928"/>
                  </a:lnTo>
                  <a:close/>
                </a:path>
                <a:path w="27939" h="48895">
                  <a:moveTo>
                    <a:pt x="27927" y="0"/>
                  </a:moveTo>
                  <a:lnTo>
                    <a:pt x="23609" y="0"/>
                  </a:lnTo>
                  <a:lnTo>
                    <a:pt x="23609" y="7874"/>
                  </a:lnTo>
                  <a:lnTo>
                    <a:pt x="27927" y="7874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EE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4124376" y="6985240"/>
              <a:ext cx="4445" cy="47625"/>
            </a:xfrm>
            <a:custGeom>
              <a:avLst/>
              <a:gdLst/>
              <a:ahLst/>
              <a:cxnLst/>
              <a:rect l="l" t="t" r="r" b="b"/>
              <a:pathLst>
                <a:path w="4445" h="47625">
                  <a:moveTo>
                    <a:pt x="4318" y="0"/>
                  </a:moveTo>
                  <a:lnTo>
                    <a:pt x="2159" y="0"/>
                  </a:lnTo>
                  <a:lnTo>
                    <a:pt x="0" y="0"/>
                  </a:lnTo>
                  <a:lnTo>
                    <a:pt x="0" y="47244"/>
                  </a:lnTo>
                  <a:lnTo>
                    <a:pt x="2159" y="47244"/>
                  </a:lnTo>
                  <a:lnTo>
                    <a:pt x="4318" y="47244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4104703" y="6982434"/>
              <a:ext cx="45085" cy="52069"/>
            </a:xfrm>
            <a:custGeom>
              <a:avLst/>
              <a:gdLst/>
              <a:ahLst/>
              <a:cxnLst/>
              <a:rect l="l" t="t" r="r" b="b"/>
              <a:pathLst>
                <a:path w="45085" h="52070">
                  <a:moveTo>
                    <a:pt x="4318" y="0"/>
                  </a:moveTo>
                  <a:lnTo>
                    <a:pt x="0" y="0"/>
                  </a:lnTo>
                  <a:lnTo>
                    <a:pt x="0" y="51739"/>
                  </a:lnTo>
                  <a:lnTo>
                    <a:pt x="4318" y="51739"/>
                  </a:lnTo>
                  <a:lnTo>
                    <a:pt x="4318" y="0"/>
                  </a:lnTo>
                  <a:close/>
                </a:path>
                <a:path w="45085" h="52070">
                  <a:moveTo>
                    <a:pt x="44805" y="0"/>
                  </a:moveTo>
                  <a:lnTo>
                    <a:pt x="40487" y="0"/>
                  </a:lnTo>
                  <a:lnTo>
                    <a:pt x="40487" y="51739"/>
                  </a:lnTo>
                  <a:lnTo>
                    <a:pt x="44805" y="51739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3872763" y="6032461"/>
              <a:ext cx="33655" cy="52069"/>
            </a:xfrm>
            <a:custGeom>
              <a:avLst/>
              <a:gdLst/>
              <a:ahLst/>
              <a:cxnLst/>
              <a:rect l="l" t="t" r="r" b="b"/>
              <a:pathLst>
                <a:path w="33654" h="52070">
                  <a:moveTo>
                    <a:pt x="33159" y="0"/>
                  </a:moveTo>
                  <a:lnTo>
                    <a:pt x="0" y="0"/>
                  </a:lnTo>
                  <a:lnTo>
                    <a:pt x="0" y="51562"/>
                  </a:lnTo>
                  <a:lnTo>
                    <a:pt x="33159" y="51562"/>
                  </a:lnTo>
                  <a:lnTo>
                    <a:pt x="33159" y="0"/>
                  </a:lnTo>
                  <a:close/>
                </a:path>
              </a:pathLst>
            </a:custGeom>
            <a:solidFill>
              <a:srgbClr val="CDCF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3870604" y="6030302"/>
              <a:ext cx="38100" cy="55880"/>
            </a:xfrm>
            <a:custGeom>
              <a:avLst/>
              <a:gdLst/>
              <a:ahLst/>
              <a:cxnLst/>
              <a:rect l="l" t="t" r="r" b="b"/>
              <a:pathLst>
                <a:path w="38100" h="55879">
                  <a:moveTo>
                    <a:pt x="37477" y="0"/>
                  </a:moveTo>
                  <a:lnTo>
                    <a:pt x="0" y="0"/>
                  </a:lnTo>
                  <a:lnTo>
                    <a:pt x="0" y="55879"/>
                  </a:lnTo>
                  <a:lnTo>
                    <a:pt x="37477" y="55879"/>
                  </a:lnTo>
                  <a:lnTo>
                    <a:pt x="37477" y="51562"/>
                  </a:lnTo>
                  <a:lnTo>
                    <a:pt x="4318" y="51562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9"/>
                  </a:lnTo>
                  <a:lnTo>
                    <a:pt x="37477" y="2159"/>
                  </a:lnTo>
                  <a:lnTo>
                    <a:pt x="37477" y="0"/>
                  </a:lnTo>
                  <a:close/>
                </a:path>
                <a:path w="38100" h="55879">
                  <a:moveTo>
                    <a:pt x="37477" y="2159"/>
                  </a:moveTo>
                  <a:lnTo>
                    <a:pt x="4318" y="2159"/>
                  </a:lnTo>
                  <a:lnTo>
                    <a:pt x="4318" y="4317"/>
                  </a:lnTo>
                  <a:lnTo>
                    <a:pt x="33159" y="4317"/>
                  </a:lnTo>
                  <a:lnTo>
                    <a:pt x="33159" y="51562"/>
                  </a:lnTo>
                  <a:lnTo>
                    <a:pt x="37477" y="51562"/>
                  </a:lnTo>
                  <a:lnTo>
                    <a:pt x="37477" y="2159"/>
                  </a:lnTo>
                  <a:close/>
                </a:path>
                <a:path w="38100" h="55879">
                  <a:moveTo>
                    <a:pt x="4318" y="2159"/>
                  </a:moveTo>
                  <a:lnTo>
                    <a:pt x="2159" y="2159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3877602" y="604608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707" y="0"/>
                  </a:moveTo>
                  <a:lnTo>
                    <a:pt x="5397" y="0"/>
                  </a:lnTo>
                  <a:lnTo>
                    <a:pt x="0" y="5384"/>
                  </a:lnTo>
                  <a:lnTo>
                    <a:pt x="0" y="18694"/>
                  </a:lnTo>
                  <a:lnTo>
                    <a:pt x="5397" y="24091"/>
                  </a:lnTo>
                  <a:lnTo>
                    <a:pt x="18707" y="24091"/>
                  </a:lnTo>
                  <a:lnTo>
                    <a:pt x="24091" y="18694"/>
                  </a:lnTo>
                  <a:lnTo>
                    <a:pt x="24091" y="12039"/>
                  </a:lnTo>
                  <a:lnTo>
                    <a:pt x="24091" y="5384"/>
                  </a:lnTo>
                  <a:lnTo>
                    <a:pt x="18707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3875443" y="604392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14224" y="0"/>
                  </a:moveTo>
                  <a:lnTo>
                    <a:pt x="6362" y="12"/>
                  </a:lnTo>
                  <a:lnTo>
                    <a:pt x="0" y="6350"/>
                  </a:lnTo>
                  <a:lnTo>
                    <a:pt x="0" y="22047"/>
                  </a:lnTo>
                  <a:lnTo>
                    <a:pt x="6362" y="28409"/>
                  </a:lnTo>
                  <a:lnTo>
                    <a:pt x="22059" y="28409"/>
                  </a:lnTo>
                  <a:lnTo>
                    <a:pt x="26369" y="24091"/>
                  </a:lnTo>
                  <a:lnTo>
                    <a:pt x="8750" y="24079"/>
                  </a:lnTo>
                  <a:lnTo>
                    <a:pt x="4343" y="19672"/>
                  </a:lnTo>
                  <a:lnTo>
                    <a:pt x="4330" y="8737"/>
                  </a:lnTo>
                  <a:lnTo>
                    <a:pt x="8750" y="4318"/>
                  </a:lnTo>
                  <a:lnTo>
                    <a:pt x="26365" y="4318"/>
                  </a:lnTo>
                  <a:lnTo>
                    <a:pt x="22059" y="12"/>
                  </a:lnTo>
                  <a:lnTo>
                    <a:pt x="14224" y="0"/>
                  </a:lnTo>
                  <a:close/>
                </a:path>
                <a:path w="28575" h="28575">
                  <a:moveTo>
                    <a:pt x="26365" y="4318"/>
                  </a:moveTo>
                  <a:lnTo>
                    <a:pt x="19684" y="4318"/>
                  </a:lnTo>
                  <a:lnTo>
                    <a:pt x="24091" y="8737"/>
                  </a:lnTo>
                  <a:lnTo>
                    <a:pt x="24091" y="19672"/>
                  </a:lnTo>
                  <a:lnTo>
                    <a:pt x="19684" y="24079"/>
                  </a:lnTo>
                  <a:lnTo>
                    <a:pt x="14224" y="24091"/>
                  </a:lnTo>
                  <a:lnTo>
                    <a:pt x="26381" y="24079"/>
                  </a:lnTo>
                  <a:lnTo>
                    <a:pt x="28409" y="22047"/>
                  </a:lnTo>
                  <a:lnTo>
                    <a:pt x="28397" y="6350"/>
                  </a:lnTo>
                  <a:lnTo>
                    <a:pt x="2636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3883279" y="605157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893" y="0"/>
                  </a:moveTo>
                  <a:lnTo>
                    <a:pt x="2857" y="0"/>
                  </a:lnTo>
                  <a:lnTo>
                    <a:pt x="0" y="2844"/>
                  </a:lnTo>
                  <a:lnTo>
                    <a:pt x="0" y="9880"/>
                  </a:lnTo>
                  <a:lnTo>
                    <a:pt x="2857" y="12725"/>
                  </a:lnTo>
                  <a:lnTo>
                    <a:pt x="9893" y="12725"/>
                  </a:lnTo>
                  <a:lnTo>
                    <a:pt x="12738" y="9880"/>
                  </a:lnTo>
                  <a:lnTo>
                    <a:pt x="12738" y="6362"/>
                  </a:lnTo>
                  <a:lnTo>
                    <a:pt x="12738" y="2844"/>
                  </a:lnTo>
                  <a:lnTo>
                    <a:pt x="9893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3881120" y="604941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246" y="0"/>
                  </a:moveTo>
                  <a:lnTo>
                    <a:pt x="3835" y="0"/>
                  </a:lnTo>
                  <a:lnTo>
                    <a:pt x="0" y="3810"/>
                  </a:lnTo>
                  <a:lnTo>
                    <a:pt x="0" y="13233"/>
                  </a:lnTo>
                  <a:lnTo>
                    <a:pt x="3835" y="17043"/>
                  </a:lnTo>
                  <a:lnTo>
                    <a:pt x="13246" y="17043"/>
                  </a:lnTo>
                  <a:lnTo>
                    <a:pt x="17056" y="13233"/>
                  </a:lnTo>
                  <a:lnTo>
                    <a:pt x="17056" y="12725"/>
                  </a:lnTo>
                  <a:lnTo>
                    <a:pt x="6210" y="12725"/>
                  </a:lnTo>
                  <a:lnTo>
                    <a:pt x="4317" y="10845"/>
                  </a:lnTo>
                  <a:lnTo>
                    <a:pt x="4317" y="6197"/>
                  </a:lnTo>
                  <a:lnTo>
                    <a:pt x="6210" y="4318"/>
                  </a:lnTo>
                  <a:lnTo>
                    <a:pt x="17056" y="4318"/>
                  </a:lnTo>
                  <a:lnTo>
                    <a:pt x="17056" y="3810"/>
                  </a:lnTo>
                  <a:lnTo>
                    <a:pt x="13246" y="0"/>
                  </a:lnTo>
                  <a:close/>
                </a:path>
                <a:path w="17145" h="17145">
                  <a:moveTo>
                    <a:pt x="17056" y="4318"/>
                  </a:moveTo>
                  <a:lnTo>
                    <a:pt x="10858" y="4318"/>
                  </a:lnTo>
                  <a:lnTo>
                    <a:pt x="12738" y="6197"/>
                  </a:lnTo>
                  <a:lnTo>
                    <a:pt x="12738" y="10845"/>
                  </a:lnTo>
                  <a:lnTo>
                    <a:pt x="10858" y="12725"/>
                  </a:lnTo>
                  <a:lnTo>
                    <a:pt x="17056" y="12725"/>
                  </a:lnTo>
                  <a:lnTo>
                    <a:pt x="1705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4617618" y="6007506"/>
              <a:ext cx="26034" cy="403225"/>
            </a:xfrm>
            <a:custGeom>
              <a:avLst/>
              <a:gdLst/>
              <a:ahLst/>
              <a:cxnLst/>
              <a:rect l="l" t="t" r="r" b="b"/>
              <a:pathLst>
                <a:path w="26035" h="403225">
                  <a:moveTo>
                    <a:pt x="25539" y="0"/>
                  </a:moveTo>
                  <a:lnTo>
                    <a:pt x="0" y="0"/>
                  </a:lnTo>
                  <a:lnTo>
                    <a:pt x="0" y="402602"/>
                  </a:lnTo>
                  <a:lnTo>
                    <a:pt x="25539" y="402602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4615459" y="6005829"/>
              <a:ext cx="30480" cy="406400"/>
            </a:xfrm>
            <a:custGeom>
              <a:avLst/>
              <a:gdLst/>
              <a:ahLst/>
              <a:cxnLst/>
              <a:rect l="l" t="t" r="r" b="b"/>
              <a:pathLst>
                <a:path w="30479" h="406400">
                  <a:moveTo>
                    <a:pt x="29857" y="0"/>
                  </a:moveTo>
                  <a:lnTo>
                    <a:pt x="25539" y="0"/>
                  </a:lnTo>
                  <a:lnTo>
                    <a:pt x="25539" y="3810"/>
                  </a:lnTo>
                  <a:lnTo>
                    <a:pt x="25539" y="402590"/>
                  </a:lnTo>
                  <a:lnTo>
                    <a:pt x="4318" y="402590"/>
                  </a:lnTo>
                  <a:lnTo>
                    <a:pt x="4318" y="3810"/>
                  </a:lnTo>
                  <a:lnTo>
                    <a:pt x="25539" y="3810"/>
                  </a:lnTo>
                  <a:lnTo>
                    <a:pt x="25539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02590"/>
                  </a:lnTo>
                  <a:lnTo>
                    <a:pt x="0" y="406400"/>
                  </a:lnTo>
                  <a:lnTo>
                    <a:pt x="2159" y="406400"/>
                  </a:lnTo>
                  <a:lnTo>
                    <a:pt x="29857" y="406400"/>
                  </a:lnTo>
                  <a:lnTo>
                    <a:pt x="29857" y="403860"/>
                  </a:lnTo>
                  <a:lnTo>
                    <a:pt x="29857" y="402590"/>
                  </a:lnTo>
                  <a:lnTo>
                    <a:pt x="29857" y="3810"/>
                  </a:lnTo>
                  <a:lnTo>
                    <a:pt x="298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4625098" y="607948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4622939" y="607733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30" y="12"/>
                  </a:lnTo>
                  <a:lnTo>
                    <a:pt x="25" y="3517"/>
                  </a:lnTo>
                  <a:lnTo>
                    <a:pt x="0" y="12230"/>
                  </a:lnTo>
                  <a:lnTo>
                    <a:pt x="3530" y="15748"/>
                  </a:lnTo>
                  <a:lnTo>
                    <a:pt x="12217" y="15748"/>
                  </a:lnTo>
                  <a:lnTo>
                    <a:pt x="15747" y="12230"/>
                  </a:lnTo>
                  <a:lnTo>
                    <a:pt x="15747" y="11430"/>
                  </a:lnTo>
                  <a:lnTo>
                    <a:pt x="5905" y="11430"/>
                  </a:lnTo>
                  <a:lnTo>
                    <a:pt x="4330" y="9842"/>
                  </a:lnTo>
                  <a:lnTo>
                    <a:pt x="4317" y="5905"/>
                  </a:lnTo>
                  <a:lnTo>
                    <a:pt x="5905" y="4318"/>
                  </a:lnTo>
                  <a:lnTo>
                    <a:pt x="15747" y="4318"/>
                  </a:lnTo>
                  <a:lnTo>
                    <a:pt x="15747" y="3517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7" y="4318"/>
                  </a:moveTo>
                  <a:lnTo>
                    <a:pt x="9842" y="4318"/>
                  </a:lnTo>
                  <a:lnTo>
                    <a:pt x="11429" y="5905"/>
                  </a:lnTo>
                  <a:lnTo>
                    <a:pt x="11429" y="9842"/>
                  </a:lnTo>
                  <a:lnTo>
                    <a:pt x="9842" y="11430"/>
                  </a:lnTo>
                  <a:lnTo>
                    <a:pt x="15747" y="11430"/>
                  </a:lnTo>
                  <a:lnTo>
                    <a:pt x="1574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4625098" y="609892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4622952" y="6096761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05" y="0"/>
                  </a:lnTo>
                  <a:lnTo>
                    <a:pt x="0" y="3517"/>
                  </a:lnTo>
                  <a:lnTo>
                    <a:pt x="0" y="12230"/>
                  </a:lnTo>
                  <a:lnTo>
                    <a:pt x="3517" y="15735"/>
                  </a:lnTo>
                  <a:lnTo>
                    <a:pt x="7861" y="15748"/>
                  </a:lnTo>
                  <a:lnTo>
                    <a:pt x="12204" y="15735"/>
                  </a:lnTo>
                  <a:lnTo>
                    <a:pt x="15735" y="12230"/>
                  </a:lnTo>
                  <a:lnTo>
                    <a:pt x="15735" y="11429"/>
                  </a:lnTo>
                  <a:lnTo>
                    <a:pt x="5892" y="11429"/>
                  </a:lnTo>
                  <a:lnTo>
                    <a:pt x="4305" y="9842"/>
                  </a:lnTo>
                  <a:lnTo>
                    <a:pt x="4318" y="5905"/>
                  </a:lnTo>
                  <a:lnTo>
                    <a:pt x="5905" y="4317"/>
                  </a:lnTo>
                  <a:lnTo>
                    <a:pt x="15735" y="4317"/>
                  </a:lnTo>
                  <a:lnTo>
                    <a:pt x="15735" y="3517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17"/>
                  </a:moveTo>
                  <a:lnTo>
                    <a:pt x="9817" y="4317"/>
                  </a:lnTo>
                  <a:lnTo>
                    <a:pt x="11404" y="5905"/>
                  </a:lnTo>
                  <a:lnTo>
                    <a:pt x="11417" y="9842"/>
                  </a:lnTo>
                  <a:lnTo>
                    <a:pt x="9829" y="11429"/>
                  </a:lnTo>
                  <a:lnTo>
                    <a:pt x="15735" y="11429"/>
                  </a:lnTo>
                  <a:lnTo>
                    <a:pt x="15735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4625098" y="601507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4622939" y="6012916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30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30" y="15747"/>
                  </a:lnTo>
                  <a:lnTo>
                    <a:pt x="12217" y="15747"/>
                  </a:lnTo>
                  <a:lnTo>
                    <a:pt x="15747" y="12230"/>
                  </a:lnTo>
                  <a:lnTo>
                    <a:pt x="15747" y="11429"/>
                  </a:lnTo>
                  <a:lnTo>
                    <a:pt x="5905" y="11429"/>
                  </a:lnTo>
                  <a:lnTo>
                    <a:pt x="4317" y="9855"/>
                  </a:lnTo>
                  <a:lnTo>
                    <a:pt x="4330" y="5918"/>
                  </a:lnTo>
                  <a:lnTo>
                    <a:pt x="5918" y="4317"/>
                  </a:lnTo>
                  <a:lnTo>
                    <a:pt x="15747" y="4317"/>
                  </a:lnTo>
                  <a:lnTo>
                    <a:pt x="15747" y="3530"/>
                  </a:lnTo>
                  <a:lnTo>
                    <a:pt x="12230" y="0"/>
                  </a:lnTo>
                  <a:close/>
                </a:path>
                <a:path w="15875" h="15875">
                  <a:moveTo>
                    <a:pt x="15747" y="4317"/>
                  </a:moveTo>
                  <a:lnTo>
                    <a:pt x="9829" y="4317"/>
                  </a:lnTo>
                  <a:lnTo>
                    <a:pt x="11429" y="5918"/>
                  </a:lnTo>
                  <a:lnTo>
                    <a:pt x="11429" y="9855"/>
                  </a:lnTo>
                  <a:lnTo>
                    <a:pt x="9842" y="11429"/>
                  </a:lnTo>
                  <a:lnTo>
                    <a:pt x="15747" y="11429"/>
                  </a:lnTo>
                  <a:lnTo>
                    <a:pt x="1574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4625098" y="611835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4622939" y="611619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30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30" y="15735"/>
                  </a:lnTo>
                  <a:lnTo>
                    <a:pt x="12217" y="15735"/>
                  </a:lnTo>
                  <a:lnTo>
                    <a:pt x="15747" y="12230"/>
                  </a:lnTo>
                  <a:lnTo>
                    <a:pt x="15747" y="11430"/>
                  </a:lnTo>
                  <a:lnTo>
                    <a:pt x="5905" y="11417"/>
                  </a:lnTo>
                  <a:lnTo>
                    <a:pt x="4317" y="9842"/>
                  </a:lnTo>
                  <a:lnTo>
                    <a:pt x="4330" y="5918"/>
                  </a:lnTo>
                  <a:lnTo>
                    <a:pt x="5918" y="4318"/>
                  </a:lnTo>
                  <a:lnTo>
                    <a:pt x="15747" y="4318"/>
                  </a:lnTo>
                  <a:lnTo>
                    <a:pt x="15747" y="3530"/>
                  </a:lnTo>
                  <a:lnTo>
                    <a:pt x="12230" y="0"/>
                  </a:lnTo>
                  <a:close/>
                </a:path>
                <a:path w="15875" h="15875">
                  <a:moveTo>
                    <a:pt x="15747" y="4318"/>
                  </a:moveTo>
                  <a:lnTo>
                    <a:pt x="9829" y="4318"/>
                  </a:lnTo>
                  <a:lnTo>
                    <a:pt x="11429" y="5918"/>
                  </a:lnTo>
                  <a:lnTo>
                    <a:pt x="11429" y="9842"/>
                  </a:lnTo>
                  <a:lnTo>
                    <a:pt x="9842" y="11417"/>
                  </a:lnTo>
                  <a:lnTo>
                    <a:pt x="7873" y="11430"/>
                  </a:lnTo>
                  <a:lnTo>
                    <a:pt x="15747" y="11430"/>
                  </a:lnTo>
                  <a:lnTo>
                    <a:pt x="1574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4625098" y="61377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4622939" y="6135623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30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25" y="12230"/>
                  </a:lnTo>
                  <a:lnTo>
                    <a:pt x="3530" y="15735"/>
                  </a:lnTo>
                  <a:lnTo>
                    <a:pt x="7873" y="15748"/>
                  </a:lnTo>
                  <a:lnTo>
                    <a:pt x="12230" y="15735"/>
                  </a:lnTo>
                  <a:lnTo>
                    <a:pt x="15747" y="12230"/>
                  </a:lnTo>
                  <a:lnTo>
                    <a:pt x="15747" y="11429"/>
                  </a:lnTo>
                  <a:lnTo>
                    <a:pt x="5905" y="11429"/>
                  </a:lnTo>
                  <a:lnTo>
                    <a:pt x="4317" y="9842"/>
                  </a:lnTo>
                  <a:lnTo>
                    <a:pt x="4330" y="5918"/>
                  </a:lnTo>
                  <a:lnTo>
                    <a:pt x="5918" y="4317"/>
                  </a:lnTo>
                  <a:lnTo>
                    <a:pt x="15747" y="4317"/>
                  </a:lnTo>
                  <a:lnTo>
                    <a:pt x="15747" y="3530"/>
                  </a:lnTo>
                  <a:lnTo>
                    <a:pt x="12230" y="0"/>
                  </a:lnTo>
                  <a:close/>
                </a:path>
                <a:path w="15875" h="15875">
                  <a:moveTo>
                    <a:pt x="15747" y="4317"/>
                  </a:moveTo>
                  <a:lnTo>
                    <a:pt x="9829" y="4317"/>
                  </a:lnTo>
                  <a:lnTo>
                    <a:pt x="11429" y="5918"/>
                  </a:lnTo>
                  <a:lnTo>
                    <a:pt x="11429" y="9842"/>
                  </a:lnTo>
                  <a:lnTo>
                    <a:pt x="9842" y="11429"/>
                  </a:lnTo>
                  <a:lnTo>
                    <a:pt x="15747" y="11429"/>
                  </a:lnTo>
                  <a:lnTo>
                    <a:pt x="1574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4625098" y="615721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4622939" y="615505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30" y="15735"/>
                  </a:lnTo>
                  <a:lnTo>
                    <a:pt x="12230" y="15735"/>
                  </a:lnTo>
                  <a:lnTo>
                    <a:pt x="15747" y="12230"/>
                  </a:lnTo>
                  <a:lnTo>
                    <a:pt x="15747" y="11430"/>
                  </a:lnTo>
                  <a:lnTo>
                    <a:pt x="5905" y="11430"/>
                  </a:lnTo>
                  <a:lnTo>
                    <a:pt x="4317" y="9842"/>
                  </a:lnTo>
                  <a:lnTo>
                    <a:pt x="4330" y="5918"/>
                  </a:lnTo>
                  <a:lnTo>
                    <a:pt x="5905" y="4318"/>
                  </a:lnTo>
                  <a:lnTo>
                    <a:pt x="15747" y="4318"/>
                  </a:lnTo>
                  <a:lnTo>
                    <a:pt x="15747" y="3530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7" y="4318"/>
                  </a:moveTo>
                  <a:lnTo>
                    <a:pt x="9829" y="4318"/>
                  </a:lnTo>
                  <a:lnTo>
                    <a:pt x="11429" y="5918"/>
                  </a:lnTo>
                  <a:lnTo>
                    <a:pt x="11429" y="9842"/>
                  </a:lnTo>
                  <a:lnTo>
                    <a:pt x="9842" y="11430"/>
                  </a:lnTo>
                  <a:lnTo>
                    <a:pt x="15747" y="11430"/>
                  </a:lnTo>
                  <a:lnTo>
                    <a:pt x="1574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4625098" y="617664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4622939" y="617448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17" y="15748"/>
                  </a:lnTo>
                  <a:lnTo>
                    <a:pt x="12217" y="15748"/>
                  </a:lnTo>
                  <a:lnTo>
                    <a:pt x="15747" y="12230"/>
                  </a:lnTo>
                  <a:lnTo>
                    <a:pt x="15747" y="11429"/>
                  </a:lnTo>
                  <a:lnTo>
                    <a:pt x="5918" y="11429"/>
                  </a:lnTo>
                  <a:lnTo>
                    <a:pt x="4330" y="9842"/>
                  </a:lnTo>
                  <a:lnTo>
                    <a:pt x="4330" y="5905"/>
                  </a:lnTo>
                  <a:lnTo>
                    <a:pt x="5918" y="4317"/>
                  </a:lnTo>
                  <a:lnTo>
                    <a:pt x="15747" y="4317"/>
                  </a:lnTo>
                  <a:lnTo>
                    <a:pt x="15747" y="3530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7" y="4317"/>
                  </a:moveTo>
                  <a:lnTo>
                    <a:pt x="9829" y="4317"/>
                  </a:lnTo>
                  <a:lnTo>
                    <a:pt x="11417" y="5905"/>
                  </a:lnTo>
                  <a:lnTo>
                    <a:pt x="11429" y="9842"/>
                  </a:lnTo>
                  <a:lnTo>
                    <a:pt x="9829" y="11429"/>
                  </a:lnTo>
                  <a:lnTo>
                    <a:pt x="15747" y="11429"/>
                  </a:lnTo>
                  <a:lnTo>
                    <a:pt x="1574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4625098" y="619607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4622952" y="6193916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05" y="0"/>
                  </a:lnTo>
                  <a:lnTo>
                    <a:pt x="0" y="3517"/>
                  </a:lnTo>
                  <a:lnTo>
                    <a:pt x="0" y="12230"/>
                  </a:lnTo>
                  <a:lnTo>
                    <a:pt x="3517" y="15748"/>
                  </a:lnTo>
                  <a:lnTo>
                    <a:pt x="12204" y="15748"/>
                  </a:lnTo>
                  <a:lnTo>
                    <a:pt x="15735" y="12230"/>
                  </a:lnTo>
                  <a:lnTo>
                    <a:pt x="15735" y="11430"/>
                  </a:lnTo>
                  <a:lnTo>
                    <a:pt x="5892" y="11430"/>
                  </a:lnTo>
                  <a:lnTo>
                    <a:pt x="4305" y="9855"/>
                  </a:lnTo>
                  <a:lnTo>
                    <a:pt x="4318" y="5905"/>
                  </a:lnTo>
                  <a:lnTo>
                    <a:pt x="5905" y="4318"/>
                  </a:lnTo>
                  <a:lnTo>
                    <a:pt x="15735" y="4318"/>
                  </a:lnTo>
                  <a:lnTo>
                    <a:pt x="15735" y="3517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18"/>
                  </a:moveTo>
                  <a:lnTo>
                    <a:pt x="9817" y="4318"/>
                  </a:lnTo>
                  <a:lnTo>
                    <a:pt x="11417" y="5905"/>
                  </a:lnTo>
                  <a:lnTo>
                    <a:pt x="11417" y="9855"/>
                  </a:lnTo>
                  <a:lnTo>
                    <a:pt x="9829" y="11430"/>
                  </a:lnTo>
                  <a:lnTo>
                    <a:pt x="15735" y="11430"/>
                  </a:lnTo>
                  <a:lnTo>
                    <a:pt x="1573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4625098" y="621550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17"/>
                  </a:lnTo>
                  <a:lnTo>
                    <a:pt x="8864" y="11417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4622939" y="621334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30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12" y="12230"/>
                  </a:lnTo>
                  <a:lnTo>
                    <a:pt x="3530" y="15735"/>
                  </a:lnTo>
                  <a:lnTo>
                    <a:pt x="12217" y="15735"/>
                  </a:lnTo>
                  <a:lnTo>
                    <a:pt x="15747" y="12230"/>
                  </a:lnTo>
                  <a:lnTo>
                    <a:pt x="15747" y="11417"/>
                  </a:lnTo>
                  <a:lnTo>
                    <a:pt x="5905" y="11417"/>
                  </a:lnTo>
                  <a:lnTo>
                    <a:pt x="4317" y="9855"/>
                  </a:lnTo>
                  <a:lnTo>
                    <a:pt x="4330" y="5905"/>
                  </a:lnTo>
                  <a:lnTo>
                    <a:pt x="5918" y="4317"/>
                  </a:lnTo>
                  <a:lnTo>
                    <a:pt x="15747" y="4317"/>
                  </a:lnTo>
                  <a:lnTo>
                    <a:pt x="15747" y="3530"/>
                  </a:lnTo>
                  <a:lnTo>
                    <a:pt x="12230" y="0"/>
                  </a:lnTo>
                  <a:close/>
                </a:path>
                <a:path w="15875" h="15875">
                  <a:moveTo>
                    <a:pt x="15747" y="4317"/>
                  </a:moveTo>
                  <a:lnTo>
                    <a:pt x="9829" y="4317"/>
                  </a:lnTo>
                  <a:lnTo>
                    <a:pt x="11417" y="5905"/>
                  </a:lnTo>
                  <a:lnTo>
                    <a:pt x="11417" y="9855"/>
                  </a:lnTo>
                  <a:lnTo>
                    <a:pt x="9842" y="11417"/>
                  </a:lnTo>
                  <a:lnTo>
                    <a:pt x="15747" y="11417"/>
                  </a:lnTo>
                  <a:lnTo>
                    <a:pt x="1574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4625098" y="623493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4622952" y="623277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61" y="0"/>
                  </a:moveTo>
                  <a:lnTo>
                    <a:pt x="3517" y="12"/>
                  </a:lnTo>
                  <a:lnTo>
                    <a:pt x="0" y="3517"/>
                  </a:lnTo>
                  <a:lnTo>
                    <a:pt x="0" y="12230"/>
                  </a:lnTo>
                  <a:lnTo>
                    <a:pt x="3505" y="15748"/>
                  </a:lnTo>
                  <a:lnTo>
                    <a:pt x="12204" y="15748"/>
                  </a:lnTo>
                  <a:lnTo>
                    <a:pt x="15735" y="12230"/>
                  </a:lnTo>
                  <a:lnTo>
                    <a:pt x="15735" y="11430"/>
                  </a:lnTo>
                  <a:lnTo>
                    <a:pt x="5892" y="11430"/>
                  </a:lnTo>
                  <a:lnTo>
                    <a:pt x="4318" y="9842"/>
                  </a:lnTo>
                  <a:lnTo>
                    <a:pt x="4305" y="5905"/>
                  </a:lnTo>
                  <a:lnTo>
                    <a:pt x="5892" y="4318"/>
                  </a:lnTo>
                  <a:lnTo>
                    <a:pt x="15735" y="4318"/>
                  </a:lnTo>
                  <a:lnTo>
                    <a:pt x="15735" y="3517"/>
                  </a:lnTo>
                  <a:lnTo>
                    <a:pt x="12204" y="12"/>
                  </a:lnTo>
                  <a:lnTo>
                    <a:pt x="7861" y="0"/>
                  </a:lnTo>
                  <a:close/>
                </a:path>
                <a:path w="15875" h="15875">
                  <a:moveTo>
                    <a:pt x="15735" y="4318"/>
                  </a:moveTo>
                  <a:lnTo>
                    <a:pt x="9829" y="4318"/>
                  </a:lnTo>
                  <a:lnTo>
                    <a:pt x="11417" y="5905"/>
                  </a:lnTo>
                  <a:lnTo>
                    <a:pt x="11404" y="9842"/>
                  </a:lnTo>
                  <a:lnTo>
                    <a:pt x="9817" y="11430"/>
                  </a:lnTo>
                  <a:lnTo>
                    <a:pt x="15735" y="11430"/>
                  </a:lnTo>
                  <a:lnTo>
                    <a:pt x="15735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4625098" y="625436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4622939" y="6252209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30" y="0"/>
                  </a:lnTo>
                  <a:lnTo>
                    <a:pt x="0" y="3517"/>
                  </a:lnTo>
                  <a:lnTo>
                    <a:pt x="25" y="12230"/>
                  </a:lnTo>
                  <a:lnTo>
                    <a:pt x="3530" y="15735"/>
                  </a:lnTo>
                  <a:lnTo>
                    <a:pt x="7873" y="15748"/>
                  </a:lnTo>
                  <a:lnTo>
                    <a:pt x="12230" y="15735"/>
                  </a:lnTo>
                  <a:lnTo>
                    <a:pt x="15747" y="12230"/>
                  </a:lnTo>
                  <a:lnTo>
                    <a:pt x="15747" y="11429"/>
                  </a:lnTo>
                  <a:lnTo>
                    <a:pt x="5905" y="11429"/>
                  </a:lnTo>
                  <a:lnTo>
                    <a:pt x="4317" y="9842"/>
                  </a:lnTo>
                  <a:lnTo>
                    <a:pt x="4330" y="5905"/>
                  </a:lnTo>
                  <a:lnTo>
                    <a:pt x="5905" y="4317"/>
                  </a:lnTo>
                  <a:lnTo>
                    <a:pt x="15747" y="4317"/>
                  </a:lnTo>
                  <a:lnTo>
                    <a:pt x="15747" y="3517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7" y="4317"/>
                  </a:moveTo>
                  <a:lnTo>
                    <a:pt x="9842" y="4317"/>
                  </a:lnTo>
                  <a:lnTo>
                    <a:pt x="11429" y="5905"/>
                  </a:lnTo>
                  <a:lnTo>
                    <a:pt x="11429" y="9842"/>
                  </a:lnTo>
                  <a:lnTo>
                    <a:pt x="9842" y="11429"/>
                  </a:lnTo>
                  <a:lnTo>
                    <a:pt x="15747" y="11429"/>
                  </a:lnTo>
                  <a:lnTo>
                    <a:pt x="1574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4625098" y="627379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4622952" y="627164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17" y="0"/>
                  </a:lnTo>
                  <a:lnTo>
                    <a:pt x="0" y="3517"/>
                  </a:lnTo>
                  <a:lnTo>
                    <a:pt x="0" y="12230"/>
                  </a:lnTo>
                  <a:lnTo>
                    <a:pt x="3505" y="15748"/>
                  </a:lnTo>
                  <a:lnTo>
                    <a:pt x="12204" y="15748"/>
                  </a:lnTo>
                  <a:lnTo>
                    <a:pt x="15735" y="12230"/>
                  </a:lnTo>
                  <a:lnTo>
                    <a:pt x="15735" y="11430"/>
                  </a:lnTo>
                  <a:lnTo>
                    <a:pt x="5905" y="11430"/>
                  </a:lnTo>
                  <a:lnTo>
                    <a:pt x="4318" y="9842"/>
                  </a:lnTo>
                  <a:lnTo>
                    <a:pt x="4318" y="5905"/>
                  </a:lnTo>
                  <a:lnTo>
                    <a:pt x="5892" y="4330"/>
                  </a:lnTo>
                  <a:lnTo>
                    <a:pt x="15735" y="4330"/>
                  </a:lnTo>
                  <a:lnTo>
                    <a:pt x="15735" y="3517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30"/>
                  </a:moveTo>
                  <a:lnTo>
                    <a:pt x="9829" y="4330"/>
                  </a:lnTo>
                  <a:lnTo>
                    <a:pt x="11404" y="5905"/>
                  </a:lnTo>
                  <a:lnTo>
                    <a:pt x="11417" y="9842"/>
                  </a:lnTo>
                  <a:lnTo>
                    <a:pt x="9817" y="11430"/>
                  </a:lnTo>
                  <a:lnTo>
                    <a:pt x="15735" y="11430"/>
                  </a:lnTo>
                  <a:lnTo>
                    <a:pt x="15735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4625098" y="6293230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64"/>
                  </a:lnTo>
                  <a:lnTo>
                    <a:pt x="2552" y="11442"/>
                  </a:lnTo>
                  <a:lnTo>
                    <a:pt x="8864" y="11442"/>
                  </a:lnTo>
                  <a:lnTo>
                    <a:pt x="11430" y="8864"/>
                  </a:lnTo>
                  <a:lnTo>
                    <a:pt x="11430" y="5715"/>
                  </a:lnTo>
                  <a:lnTo>
                    <a:pt x="11430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4622939" y="6291071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17" y="0"/>
                  </a:lnTo>
                  <a:lnTo>
                    <a:pt x="0" y="3530"/>
                  </a:lnTo>
                  <a:lnTo>
                    <a:pt x="0" y="12217"/>
                  </a:lnTo>
                  <a:lnTo>
                    <a:pt x="3517" y="15748"/>
                  </a:lnTo>
                  <a:lnTo>
                    <a:pt x="12230" y="15748"/>
                  </a:lnTo>
                  <a:lnTo>
                    <a:pt x="15747" y="12217"/>
                  </a:lnTo>
                  <a:lnTo>
                    <a:pt x="15747" y="11442"/>
                  </a:lnTo>
                  <a:lnTo>
                    <a:pt x="5918" y="11429"/>
                  </a:lnTo>
                  <a:lnTo>
                    <a:pt x="4330" y="9842"/>
                  </a:lnTo>
                  <a:lnTo>
                    <a:pt x="4330" y="5918"/>
                  </a:lnTo>
                  <a:lnTo>
                    <a:pt x="5918" y="4317"/>
                  </a:lnTo>
                  <a:lnTo>
                    <a:pt x="15747" y="4317"/>
                  </a:lnTo>
                  <a:lnTo>
                    <a:pt x="15747" y="3530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7" y="4317"/>
                  </a:moveTo>
                  <a:lnTo>
                    <a:pt x="9829" y="4317"/>
                  </a:lnTo>
                  <a:lnTo>
                    <a:pt x="11429" y="5918"/>
                  </a:lnTo>
                  <a:lnTo>
                    <a:pt x="11417" y="9842"/>
                  </a:lnTo>
                  <a:lnTo>
                    <a:pt x="9829" y="11429"/>
                  </a:lnTo>
                  <a:lnTo>
                    <a:pt x="7873" y="11442"/>
                  </a:lnTo>
                  <a:lnTo>
                    <a:pt x="15747" y="11442"/>
                  </a:lnTo>
                  <a:lnTo>
                    <a:pt x="1574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4625098" y="631266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30" y="8877"/>
                  </a:lnTo>
                  <a:lnTo>
                    <a:pt x="11430" y="5727"/>
                  </a:lnTo>
                  <a:lnTo>
                    <a:pt x="11430" y="256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4622939" y="631050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30" y="12"/>
                  </a:lnTo>
                  <a:lnTo>
                    <a:pt x="12" y="3530"/>
                  </a:lnTo>
                  <a:lnTo>
                    <a:pt x="0" y="12230"/>
                  </a:lnTo>
                  <a:lnTo>
                    <a:pt x="3517" y="15748"/>
                  </a:lnTo>
                  <a:lnTo>
                    <a:pt x="12217" y="15748"/>
                  </a:lnTo>
                  <a:lnTo>
                    <a:pt x="15747" y="12230"/>
                  </a:lnTo>
                  <a:lnTo>
                    <a:pt x="15747" y="11430"/>
                  </a:lnTo>
                  <a:lnTo>
                    <a:pt x="5905" y="11430"/>
                  </a:lnTo>
                  <a:lnTo>
                    <a:pt x="4330" y="9842"/>
                  </a:lnTo>
                  <a:lnTo>
                    <a:pt x="4317" y="5905"/>
                  </a:lnTo>
                  <a:lnTo>
                    <a:pt x="5905" y="4318"/>
                  </a:lnTo>
                  <a:lnTo>
                    <a:pt x="15747" y="4318"/>
                  </a:lnTo>
                  <a:lnTo>
                    <a:pt x="15747" y="3530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7" y="4318"/>
                  </a:moveTo>
                  <a:lnTo>
                    <a:pt x="5905" y="4318"/>
                  </a:lnTo>
                  <a:lnTo>
                    <a:pt x="9842" y="4330"/>
                  </a:lnTo>
                  <a:lnTo>
                    <a:pt x="11417" y="5905"/>
                  </a:lnTo>
                  <a:lnTo>
                    <a:pt x="11417" y="9842"/>
                  </a:lnTo>
                  <a:lnTo>
                    <a:pt x="9829" y="11430"/>
                  </a:lnTo>
                  <a:lnTo>
                    <a:pt x="15747" y="11430"/>
                  </a:lnTo>
                  <a:lnTo>
                    <a:pt x="1574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4625098" y="63320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64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30" y="8864"/>
                  </a:lnTo>
                  <a:lnTo>
                    <a:pt x="11430" y="5715"/>
                  </a:lnTo>
                  <a:lnTo>
                    <a:pt x="11430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4622952" y="6329946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17" y="0"/>
                  </a:lnTo>
                  <a:lnTo>
                    <a:pt x="0" y="3505"/>
                  </a:lnTo>
                  <a:lnTo>
                    <a:pt x="0" y="12217"/>
                  </a:lnTo>
                  <a:lnTo>
                    <a:pt x="3505" y="15735"/>
                  </a:lnTo>
                  <a:lnTo>
                    <a:pt x="12204" y="15735"/>
                  </a:lnTo>
                  <a:lnTo>
                    <a:pt x="15735" y="12217"/>
                  </a:lnTo>
                  <a:lnTo>
                    <a:pt x="15735" y="11417"/>
                  </a:lnTo>
                  <a:lnTo>
                    <a:pt x="5892" y="11417"/>
                  </a:lnTo>
                  <a:lnTo>
                    <a:pt x="4318" y="9829"/>
                  </a:lnTo>
                  <a:lnTo>
                    <a:pt x="4305" y="5880"/>
                  </a:lnTo>
                  <a:lnTo>
                    <a:pt x="5892" y="4305"/>
                  </a:lnTo>
                  <a:lnTo>
                    <a:pt x="15735" y="4305"/>
                  </a:lnTo>
                  <a:lnTo>
                    <a:pt x="15735" y="3505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05"/>
                  </a:moveTo>
                  <a:lnTo>
                    <a:pt x="9829" y="4305"/>
                  </a:lnTo>
                  <a:lnTo>
                    <a:pt x="11404" y="5880"/>
                  </a:lnTo>
                  <a:lnTo>
                    <a:pt x="11404" y="9829"/>
                  </a:lnTo>
                  <a:lnTo>
                    <a:pt x="9817" y="11417"/>
                  </a:lnTo>
                  <a:lnTo>
                    <a:pt x="15735" y="11417"/>
                  </a:lnTo>
                  <a:lnTo>
                    <a:pt x="1573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4625098" y="635152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4622939" y="634936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30" y="12"/>
                  </a:lnTo>
                  <a:lnTo>
                    <a:pt x="12" y="3517"/>
                  </a:lnTo>
                  <a:lnTo>
                    <a:pt x="0" y="12230"/>
                  </a:lnTo>
                  <a:lnTo>
                    <a:pt x="3530" y="15748"/>
                  </a:lnTo>
                  <a:lnTo>
                    <a:pt x="12217" y="15748"/>
                  </a:lnTo>
                  <a:lnTo>
                    <a:pt x="15747" y="12230"/>
                  </a:lnTo>
                  <a:lnTo>
                    <a:pt x="15747" y="11430"/>
                  </a:lnTo>
                  <a:lnTo>
                    <a:pt x="5905" y="11430"/>
                  </a:lnTo>
                  <a:lnTo>
                    <a:pt x="4330" y="9842"/>
                  </a:lnTo>
                  <a:lnTo>
                    <a:pt x="4317" y="5905"/>
                  </a:lnTo>
                  <a:lnTo>
                    <a:pt x="5905" y="4318"/>
                  </a:lnTo>
                  <a:lnTo>
                    <a:pt x="15747" y="4318"/>
                  </a:lnTo>
                  <a:lnTo>
                    <a:pt x="15747" y="3517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7" y="4318"/>
                  </a:moveTo>
                  <a:lnTo>
                    <a:pt x="9842" y="4318"/>
                  </a:lnTo>
                  <a:lnTo>
                    <a:pt x="11429" y="5905"/>
                  </a:lnTo>
                  <a:lnTo>
                    <a:pt x="11429" y="9842"/>
                  </a:lnTo>
                  <a:lnTo>
                    <a:pt x="9842" y="11430"/>
                  </a:lnTo>
                  <a:lnTo>
                    <a:pt x="15747" y="11430"/>
                  </a:lnTo>
                  <a:lnTo>
                    <a:pt x="1574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4625098" y="637095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64"/>
                  </a:lnTo>
                  <a:lnTo>
                    <a:pt x="2552" y="11430"/>
                  </a:lnTo>
                  <a:lnTo>
                    <a:pt x="8864" y="11430"/>
                  </a:lnTo>
                  <a:lnTo>
                    <a:pt x="11430" y="8864"/>
                  </a:lnTo>
                  <a:lnTo>
                    <a:pt x="11430" y="5715"/>
                  </a:lnTo>
                  <a:lnTo>
                    <a:pt x="11430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4622952" y="636879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17" y="0"/>
                  </a:lnTo>
                  <a:lnTo>
                    <a:pt x="0" y="3517"/>
                  </a:lnTo>
                  <a:lnTo>
                    <a:pt x="0" y="12230"/>
                  </a:lnTo>
                  <a:lnTo>
                    <a:pt x="3505" y="15748"/>
                  </a:lnTo>
                  <a:lnTo>
                    <a:pt x="12204" y="15748"/>
                  </a:lnTo>
                  <a:lnTo>
                    <a:pt x="15735" y="12230"/>
                  </a:lnTo>
                  <a:lnTo>
                    <a:pt x="15735" y="11429"/>
                  </a:lnTo>
                  <a:lnTo>
                    <a:pt x="5905" y="11429"/>
                  </a:lnTo>
                  <a:lnTo>
                    <a:pt x="4318" y="9842"/>
                  </a:lnTo>
                  <a:lnTo>
                    <a:pt x="4318" y="5905"/>
                  </a:lnTo>
                  <a:lnTo>
                    <a:pt x="5892" y="4330"/>
                  </a:lnTo>
                  <a:lnTo>
                    <a:pt x="15735" y="4317"/>
                  </a:lnTo>
                  <a:lnTo>
                    <a:pt x="15735" y="3517"/>
                  </a:lnTo>
                  <a:lnTo>
                    <a:pt x="12204" y="0"/>
                  </a:lnTo>
                  <a:close/>
                </a:path>
                <a:path w="15875" h="15875">
                  <a:moveTo>
                    <a:pt x="15735" y="4317"/>
                  </a:moveTo>
                  <a:lnTo>
                    <a:pt x="7861" y="4317"/>
                  </a:lnTo>
                  <a:lnTo>
                    <a:pt x="9829" y="4330"/>
                  </a:lnTo>
                  <a:lnTo>
                    <a:pt x="11404" y="5905"/>
                  </a:lnTo>
                  <a:lnTo>
                    <a:pt x="11404" y="9842"/>
                  </a:lnTo>
                  <a:lnTo>
                    <a:pt x="9817" y="11429"/>
                  </a:lnTo>
                  <a:lnTo>
                    <a:pt x="15735" y="11429"/>
                  </a:lnTo>
                  <a:lnTo>
                    <a:pt x="15735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4625098" y="63900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52" y="11429"/>
                  </a:lnTo>
                  <a:lnTo>
                    <a:pt x="8864" y="11429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52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4622939" y="6387896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17" y="0"/>
                  </a:moveTo>
                  <a:lnTo>
                    <a:pt x="3530" y="0"/>
                  </a:lnTo>
                  <a:lnTo>
                    <a:pt x="0" y="3517"/>
                  </a:lnTo>
                  <a:lnTo>
                    <a:pt x="12" y="12230"/>
                  </a:lnTo>
                  <a:lnTo>
                    <a:pt x="3530" y="15735"/>
                  </a:lnTo>
                  <a:lnTo>
                    <a:pt x="12230" y="15735"/>
                  </a:lnTo>
                  <a:lnTo>
                    <a:pt x="15747" y="12230"/>
                  </a:lnTo>
                  <a:lnTo>
                    <a:pt x="15747" y="11430"/>
                  </a:lnTo>
                  <a:lnTo>
                    <a:pt x="5905" y="11430"/>
                  </a:lnTo>
                  <a:lnTo>
                    <a:pt x="4317" y="9842"/>
                  </a:lnTo>
                  <a:lnTo>
                    <a:pt x="4330" y="5905"/>
                  </a:lnTo>
                  <a:lnTo>
                    <a:pt x="5905" y="4318"/>
                  </a:lnTo>
                  <a:lnTo>
                    <a:pt x="15747" y="4318"/>
                  </a:lnTo>
                  <a:lnTo>
                    <a:pt x="15747" y="3517"/>
                  </a:lnTo>
                  <a:lnTo>
                    <a:pt x="12217" y="0"/>
                  </a:lnTo>
                  <a:close/>
                </a:path>
                <a:path w="15875" h="15875">
                  <a:moveTo>
                    <a:pt x="15747" y="4318"/>
                  </a:moveTo>
                  <a:lnTo>
                    <a:pt x="9842" y="4318"/>
                  </a:lnTo>
                  <a:lnTo>
                    <a:pt x="11429" y="5905"/>
                  </a:lnTo>
                  <a:lnTo>
                    <a:pt x="11429" y="9842"/>
                  </a:lnTo>
                  <a:lnTo>
                    <a:pt x="9842" y="11430"/>
                  </a:lnTo>
                  <a:lnTo>
                    <a:pt x="15747" y="11430"/>
                  </a:lnTo>
                  <a:lnTo>
                    <a:pt x="1574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4612119" y="6032461"/>
              <a:ext cx="33655" cy="52069"/>
            </a:xfrm>
            <a:custGeom>
              <a:avLst/>
              <a:gdLst/>
              <a:ahLst/>
              <a:cxnLst/>
              <a:rect l="l" t="t" r="r" b="b"/>
              <a:pathLst>
                <a:path w="33654" h="52070">
                  <a:moveTo>
                    <a:pt x="33159" y="0"/>
                  </a:moveTo>
                  <a:lnTo>
                    <a:pt x="0" y="0"/>
                  </a:lnTo>
                  <a:lnTo>
                    <a:pt x="0" y="51562"/>
                  </a:lnTo>
                  <a:lnTo>
                    <a:pt x="33159" y="51562"/>
                  </a:lnTo>
                  <a:lnTo>
                    <a:pt x="33159" y="0"/>
                  </a:lnTo>
                  <a:close/>
                </a:path>
              </a:pathLst>
            </a:custGeom>
            <a:solidFill>
              <a:srgbClr val="CDCF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4609960" y="6030302"/>
              <a:ext cx="38100" cy="55880"/>
            </a:xfrm>
            <a:custGeom>
              <a:avLst/>
              <a:gdLst/>
              <a:ahLst/>
              <a:cxnLst/>
              <a:rect l="l" t="t" r="r" b="b"/>
              <a:pathLst>
                <a:path w="38100" h="55879">
                  <a:moveTo>
                    <a:pt x="37477" y="0"/>
                  </a:moveTo>
                  <a:lnTo>
                    <a:pt x="0" y="0"/>
                  </a:lnTo>
                  <a:lnTo>
                    <a:pt x="0" y="55879"/>
                  </a:lnTo>
                  <a:lnTo>
                    <a:pt x="37477" y="55879"/>
                  </a:lnTo>
                  <a:lnTo>
                    <a:pt x="37477" y="51562"/>
                  </a:lnTo>
                  <a:lnTo>
                    <a:pt x="4318" y="51562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9"/>
                  </a:lnTo>
                  <a:lnTo>
                    <a:pt x="37477" y="2159"/>
                  </a:lnTo>
                  <a:lnTo>
                    <a:pt x="37477" y="0"/>
                  </a:lnTo>
                  <a:close/>
                </a:path>
                <a:path w="38100" h="55879">
                  <a:moveTo>
                    <a:pt x="37477" y="2159"/>
                  </a:moveTo>
                  <a:lnTo>
                    <a:pt x="4318" y="2159"/>
                  </a:lnTo>
                  <a:lnTo>
                    <a:pt x="4318" y="4317"/>
                  </a:lnTo>
                  <a:lnTo>
                    <a:pt x="33159" y="4317"/>
                  </a:lnTo>
                  <a:lnTo>
                    <a:pt x="33159" y="51562"/>
                  </a:lnTo>
                  <a:lnTo>
                    <a:pt x="37477" y="51562"/>
                  </a:lnTo>
                  <a:lnTo>
                    <a:pt x="37477" y="2159"/>
                  </a:lnTo>
                  <a:close/>
                </a:path>
                <a:path w="38100" h="55879">
                  <a:moveTo>
                    <a:pt x="4318" y="2159"/>
                  </a:moveTo>
                  <a:lnTo>
                    <a:pt x="2159" y="2159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4616970" y="604608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694" y="0"/>
                  </a:moveTo>
                  <a:lnTo>
                    <a:pt x="5384" y="0"/>
                  </a:lnTo>
                  <a:lnTo>
                    <a:pt x="0" y="5384"/>
                  </a:lnTo>
                  <a:lnTo>
                    <a:pt x="0" y="18694"/>
                  </a:lnTo>
                  <a:lnTo>
                    <a:pt x="5384" y="24091"/>
                  </a:lnTo>
                  <a:lnTo>
                    <a:pt x="18694" y="24091"/>
                  </a:lnTo>
                  <a:lnTo>
                    <a:pt x="24079" y="18694"/>
                  </a:lnTo>
                  <a:lnTo>
                    <a:pt x="24079" y="12039"/>
                  </a:lnTo>
                  <a:lnTo>
                    <a:pt x="24079" y="5384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4614811" y="604392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14198" y="0"/>
                  </a:moveTo>
                  <a:lnTo>
                    <a:pt x="6350" y="12"/>
                  </a:lnTo>
                  <a:lnTo>
                    <a:pt x="12" y="6350"/>
                  </a:lnTo>
                  <a:lnTo>
                    <a:pt x="0" y="22047"/>
                  </a:lnTo>
                  <a:lnTo>
                    <a:pt x="6350" y="28409"/>
                  </a:lnTo>
                  <a:lnTo>
                    <a:pt x="22047" y="28409"/>
                  </a:lnTo>
                  <a:lnTo>
                    <a:pt x="26356" y="24091"/>
                  </a:lnTo>
                  <a:lnTo>
                    <a:pt x="8737" y="24079"/>
                  </a:lnTo>
                  <a:lnTo>
                    <a:pt x="4330" y="19672"/>
                  </a:lnTo>
                  <a:lnTo>
                    <a:pt x="4318" y="8737"/>
                  </a:lnTo>
                  <a:lnTo>
                    <a:pt x="8737" y="4318"/>
                  </a:lnTo>
                  <a:lnTo>
                    <a:pt x="26352" y="4318"/>
                  </a:lnTo>
                  <a:lnTo>
                    <a:pt x="22047" y="12"/>
                  </a:lnTo>
                  <a:lnTo>
                    <a:pt x="14198" y="0"/>
                  </a:lnTo>
                  <a:close/>
                </a:path>
                <a:path w="28575" h="28575">
                  <a:moveTo>
                    <a:pt x="26352" y="4318"/>
                  </a:moveTo>
                  <a:lnTo>
                    <a:pt x="19659" y="4318"/>
                  </a:lnTo>
                  <a:lnTo>
                    <a:pt x="24079" y="8737"/>
                  </a:lnTo>
                  <a:lnTo>
                    <a:pt x="24066" y="19672"/>
                  </a:lnTo>
                  <a:lnTo>
                    <a:pt x="19659" y="24079"/>
                  </a:lnTo>
                  <a:lnTo>
                    <a:pt x="14198" y="24091"/>
                  </a:lnTo>
                  <a:lnTo>
                    <a:pt x="26369" y="24079"/>
                  </a:lnTo>
                  <a:lnTo>
                    <a:pt x="28397" y="22047"/>
                  </a:lnTo>
                  <a:lnTo>
                    <a:pt x="28384" y="6350"/>
                  </a:lnTo>
                  <a:lnTo>
                    <a:pt x="2635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4622634" y="605157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893" y="0"/>
                  </a:moveTo>
                  <a:lnTo>
                    <a:pt x="2857" y="0"/>
                  </a:lnTo>
                  <a:lnTo>
                    <a:pt x="0" y="2844"/>
                  </a:lnTo>
                  <a:lnTo>
                    <a:pt x="0" y="9880"/>
                  </a:lnTo>
                  <a:lnTo>
                    <a:pt x="2857" y="12725"/>
                  </a:lnTo>
                  <a:lnTo>
                    <a:pt x="9893" y="12725"/>
                  </a:lnTo>
                  <a:lnTo>
                    <a:pt x="12738" y="9880"/>
                  </a:lnTo>
                  <a:lnTo>
                    <a:pt x="12738" y="6362"/>
                  </a:lnTo>
                  <a:lnTo>
                    <a:pt x="12738" y="2844"/>
                  </a:lnTo>
                  <a:lnTo>
                    <a:pt x="9893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4620488" y="604941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233" y="0"/>
                  </a:moveTo>
                  <a:lnTo>
                    <a:pt x="3822" y="0"/>
                  </a:lnTo>
                  <a:lnTo>
                    <a:pt x="0" y="3810"/>
                  </a:lnTo>
                  <a:lnTo>
                    <a:pt x="0" y="13233"/>
                  </a:lnTo>
                  <a:lnTo>
                    <a:pt x="3822" y="17043"/>
                  </a:lnTo>
                  <a:lnTo>
                    <a:pt x="13233" y="17043"/>
                  </a:lnTo>
                  <a:lnTo>
                    <a:pt x="17043" y="13233"/>
                  </a:lnTo>
                  <a:lnTo>
                    <a:pt x="17043" y="12725"/>
                  </a:lnTo>
                  <a:lnTo>
                    <a:pt x="6197" y="12725"/>
                  </a:lnTo>
                  <a:lnTo>
                    <a:pt x="4318" y="10845"/>
                  </a:lnTo>
                  <a:lnTo>
                    <a:pt x="4318" y="6197"/>
                  </a:lnTo>
                  <a:lnTo>
                    <a:pt x="6197" y="4318"/>
                  </a:lnTo>
                  <a:lnTo>
                    <a:pt x="17043" y="4318"/>
                  </a:lnTo>
                  <a:lnTo>
                    <a:pt x="17043" y="3810"/>
                  </a:lnTo>
                  <a:lnTo>
                    <a:pt x="13233" y="0"/>
                  </a:lnTo>
                  <a:close/>
                </a:path>
                <a:path w="17145" h="17145">
                  <a:moveTo>
                    <a:pt x="17043" y="4318"/>
                  </a:moveTo>
                  <a:lnTo>
                    <a:pt x="10845" y="4318"/>
                  </a:lnTo>
                  <a:lnTo>
                    <a:pt x="12725" y="6197"/>
                  </a:lnTo>
                  <a:lnTo>
                    <a:pt x="12725" y="10845"/>
                  </a:lnTo>
                  <a:lnTo>
                    <a:pt x="10845" y="12725"/>
                  </a:lnTo>
                  <a:lnTo>
                    <a:pt x="17043" y="12725"/>
                  </a:lnTo>
                  <a:lnTo>
                    <a:pt x="1704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4366857" y="5826480"/>
              <a:ext cx="154305" cy="14604"/>
            </a:xfrm>
            <a:custGeom>
              <a:avLst/>
              <a:gdLst/>
              <a:ahLst/>
              <a:cxnLst/>
              <a:rect l="l" t="t" r="r" b="b"/>
              <a:pathLst>
                <a:path w="154304" h="14604">
                  <a:moveTo>
                    <a:pt x="77152" y="0"/>
                  </a:moveTo>
                  <a:lnTo>
                    <a:pt x="47116" y="561"/>
                  </a:lnTo>
                  <a:lnTo>
                    <a:pt x="22593" y="2093"/>
                  </a:lnTo>
                  <a:lnTo>
                    <a:pt x="6061" y="4366"/>
                  </a:lnTo>
                  <a:lnTo>
                    <a:pt x="0" y="7150"/>
                  </a:lnTo>
                  <a:lnTo>
                    <a:pt x="6061" y="9926"/>
                  </a:lnTo>
                  <a:lnTo>
                    <a:pt x="22593" y="12195"/>
                  </a:lnTo>
                  <a:lnTo>
                    <a:pt x="47116" y="13725"/>
                  </a:lnTo>
                  <a:lnTo>
                    <a:pt x="77152" y="14287"/>
                  </a:lnTo>
                  <a:lnTo>
                    <a:pt x="107183" y="13725"/>
                  </a:lnTo>
                  <a:lnTo>
                    <a:pt x="131706" y="12195"/>
                  </a:lnTo>
                  <a:lnTo>
                    <a:pt x="148241" y="9926"/>
                  </a:lnTo>
                  <a:lnTo>
                    <a:pt x="154305" y="7150"/>
                  </a:lnTo>
                  <a:lnTo>
                    <a:pt x="148241" y="4366"/>
                  </a:lnTo>
                  <a:lnTo>
                    <a:pt x="131706" y="2093"/>
                  </a:lnTo>
                  <a:lnTo>
                    <a:pt x="107183" y="561"/>
                  </a:lnTo>
                  <a:lnTo>
                    <a:pt x="771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4364818" y="5824321"/>
              <a:ext cx="158750" cy="19050"/>
            </a:xfrm>
            <a:custGeom>
              <a:avLst/>
              <a:gdLst/>
              <a:ahLst/>
              <a:cxnLst/>
              <a:rect l="l" t="t" r="r" b="b"/>
              <a:pathLst>
                <a:path w="158750" h="19050">
                  <a:moveTo>
                    <a:pt x="79190" y="0"/>
                  </a:moveTo>
                  <a:lnTo>
                    <a:pt x="35912" y="1226"/>
                  </a:lnTo>
                  <a:lnTo>
                    <a:pt x="0" y="9563"/>
                  </a:lnTo>
                  <a:lnTo>
                    <a:pt x="984" y="11633"/>
                  </a:lnTo>
                  <a:lnTo>
                    <a:pt x="54139" y="18218"/>
                  </a:lnTo>
                  <a:lnTo>
                    <a:pt x="79190" y="18605"/>
                  </a:lnTo>
                  <a:lnTo>
                    <a:pt x="94780" y="18460"/>
                  </a:lnTo>
                  <a:lnTo>
                    <a:pt x="133940" y="16497"/>
                  </a:lnTo>
                  <a:lnTo>
                    <a:pt x="150278" y="14287"/>
                  </a:lnTo>
                  <a:lnTo>
                    <a:pt x="79190" y="14287"/>
                  </a:lnTo>
                  <a:lnTo>
                    <a:pt x="63682" y="14142"/>
                  </a:lnTo>
                  <a:lnTo>
                    <a:pt x="24834" y="12204"/>
                  </a:lnTo>
                  <a:lnTo>
                    <a:pt x="9470" y="10172"/>
                  </a:lnTo>
                  <a:lnTo>
                    <a:pt x="3892" y="10172"/>
                  </a:lnTo>
                  <a:lnTo>
                    <a:pt x="3092" y="9309"/>
                  </a:lnTo>
                  <a:lnTo>
                    <a:pt x="3892" y="8432"/>
                  </a:lnTo>
                  <a:lnTo>
                    <a:pt x="10529" y="8432"/>
                  </a:lnTo>
                  <a:lnTo>
                    <a:pt x="16159" y="7357"/>
                  </a:lnTo>
                  <a:lnTo>
                    <a:pt x="32792" y="5762"/>
                  </a:lnTo>
                  <a:lnTo>
                    <a:pt x="54295" y="4696"/>
                  </a:lnTo>
                  <a:lnTo>
                    <a:pt x="79190" y="4317"/>
                  </a:lnTo>
                  <a:lnTo>
                    <a:pt x="149186" y="4317"/>
                  </a:lnTo>
                  <a:lnTo>
                    <a:pt x="142796" y="3084"/>
                  </a:lnTo>
                  <a:lnTo>
                    <a:pt x="125858" y="1446"/>
                  </a:lnTo>
                  <a:lnTo>
                    <a:pt x="104236" y="386"/>
                  </a:lnTo>
                  <a:lnTo>
                    <a:pt x="79190" y="0"/>
                  </a:lnTo>
                  <a:close/>
                </a:path>
                <a:path w="158750" h="19050">
                  <a:moveTo>
                    <a:pt x="152489" y="9287"/>
                  </a:moveTo>
                  <a:lnTo>
                    <a:pt x="142220" y="11247"/>
                  </a:lnTo>
                  <a:lnTo>
                    <a:pt x="125583" y="12842"/>
                  </a:lnTo>
                  <a:lnTo>
                    <a:pt x="104080" y="13909"/>
                  </a:lnTo>
                  <a:lnTo>
                    <a:pt x="79190" y="14287"/>
                  </a:lnTo>
                  <a:lnTo>
                    <a:pt x="150278" y="14287"/>
                  </a:lnTo>
                  <a:lnTo>
                    <a:pt x="158091" y="10172"/>
                  </a:lnTo>
                  <a:lnTo>
                    <a:pt x="154489" y="10172"/>
                  </a:lnTo>
                  <a:lnTo>
                    <a:pt x="153879" y="9829"/>
                  </a:lnTo>
                  <a:lnTo>
                    <a:pt x="153104" y="9474"/>
                  </a:lnTo>
                  <a:lnTo>
                    <a:pt x="152489" y="9287"/>
                  </a:lnTo>
                  <a:close/>
                </a:path>
                <a:path w="158750" h="19050">
                  <a:moveTo>
                    <a:pt x="3892" y="8432"/>
                  </a:moveTo>
                  <a:lnTo>
                    <a:pt x="3092" y="9309"/>
                  </a:lnTo>
                  <a:lnTo>
                    <a:pt x="3892" y="10172"/>
                  </a:lnTo>
                  <a:lnTo>
                    <a:pt x="4138" y="9474"/>
                  </a:lnTo>
                  <a:lnTo>
                    <a:pt x="4064" y="8928"/>
                  </a:lnTo>
                  <a:lnTo>
                    <a:pt x="3892" y="8432"/>
                  </a:lnTo>
                  <a:close/>
                </a:path>
                <a:path w="158750" h="19050">
                  <a:moveTo>
                    <a:pt x="5889" y="9318"/>
                  </a:moveTo>
                  <a:lnTo>
                    <a:pt x="4654" y="9677"/>
                  </a:lnTo>
                  <a:lnTo>
                    <a:pt x="3912" y="10115"/>
                  </a:lnTo>
                  <a:lnTo>
                    <a:pt x="9470" y="10172"/>
                  </a:lnTo>
                  <a:lnTo>
                    <a:pt x="6686" y="9563"/>
                  </a:lnTo>
                  <a:lnTo>
                    <a:pt x="5889" y="9318"/>
                  </a:lnTo>
                  <a:close/>
                </a:path>
                <a:path w="158750" h="19050">
                  <a:moveTo>
                    <a:pt x="154472" y="8480"/>
                  </a:moveTo>
                  <a:lnTo>
                    <a:pt x="153727" y="8928"/>
                  </a:lnTo>
                  <a:lnTo>
                    <a:pt x="152507" y="9283"/>
                  </a:lnTo>
                  <a:lnTo>
                    <a:pt x="153104" y="9474"/>
                  </a:lnTo>
                  <a:lnTo>
                    <a:pt x="153879" y="9829"/>
                  </a:lnTo>
                  <a:lnTo>
                    <a:pt x="154489" y="10172"/>
                  </a:lnTo>
                  <a:lnTo>
                    <a:pt x="154242" y="9474"/>
                  </a:lnTo>
                  <a:lnTo>
                    <a:pt x="154316" y="8928"/>
                  </a:lnTo>
                  <a:lnTo>
                    <a:pt x="154472" y="8480"/>
                  </a:lnTo>
                  <a:close/>
                </a:path>
                <a:path w="158750" h="19050">
                  <a:moveTo>
                    <a:pt x="154489" y="8432"/>
                  </a:moveTo>
                  <a:lnTo>
                    <a:pt x="154316" y="8928"/>
                  </a:lnTo>
                  <a:lnTo>
                    <a:pt x="154242" y="9474"/>
                  </a:lnTo>
                  <a:lnTo>
                    <a:pt x="154489" y="10172"/>
                  </a:lnTo>
                  <a:lnTo>
                    <a:pt x="155264" y="9321"/>
                  </a:lnTo>
                  <a:lnTo>
                    <a:pt x="154489" y="8432"/>
                  </a:lnTo>
                  <a:close/>
                </a:path>
                <a:path w="158750" h="19050">
                  <a:moveTo>
                    <a:pt x="158085" y="8432"/>
                  </a:moveTo>
                  <a:lnTo>
                    <a:pt x="154489" y="8432"/>
                  </a:lnTo>
                  <a:lnTo>
                    <a:pt x="155253" y="9283"/>
                  </a:lnTo>
                  <a:lnTo>
                    <a:pt x="154489" y="10172"/>
                  </a:lnTo>
                  <a:lnTo>
                    <a:pt x="158091" y="10172"/>
                  </a:lnTo>
                  <a:lnTo>
                    <a:pt x="158381" y="9563"/>
                  </a:lnTo>
                  <a:lnTo>
                    <a:pt x="158321" y="8928"/>
                  </a:lnTo>
                  <a:lnTo>
                    <a:pt x="158085" y="8432"/>
                  </a:lnTo>
                  <a:close/>
                </a:path>
                <a:path w="158750" h="19050">
                  <a:moveTo>
                    <a:pt x="3892" y="8432"/>
                  </a:moveTo>
                  <a:lnTo>
                    <a:pt x="4064" y="8928"/>
                  </a:lnTo>
                  <a:lnTo>
                    <a:pt x="4138" y="9474"/>
                  </a:lnTo>
                  <a:lnTo>
                    <a:pt x="3912" y="10115"/>
                  </a:lnTo>
                  <a:lnTo>
                    <a:pt x="4654" y="9677"/>
                  </a:lnTo>
                  <a:lnTo>
                    <a:pt x="5873" y="9321"/>
                  </a:lnTo>
                  <a:lnTo>
                    <a:pt x="5276" y="9131"/>
                  </a:lnTo>
                  <a:lnTo>
                    <a:pt x="4489" y="8775"/>
                  </a:lnTo>
                  <a:lnTo>
                    <a:pt x="3892" y="8432"/>
                  </a:lnTo>
                  <a:close/>
                </a:path>
                <a:path w="158750" h="19050">
                  <a:moveTo>
                    <a:pt x="10529" y="8432"/>
                  </a:moveTo>
                  <a:lnTo>
                    <a:pt x="3892" y="8432"/>
                  </a:lnTo>
                  <a:lnTo>
                    <a:pt x="4489" y="8775"/>
                  </a:lnTo>
                  <a:lnTo>
                    <a:pt x="5276" y="9131"/>
                  </a:lnTo>
                  <a:lnTo>
                    <a:pt x="5889" y="9318"/>
                  </a:lnTo>
                  <a:lnTo>
                    <a:pt x="10529" y="8432"/>
                  </a:lnTo>
                  <a:close/>
                </a:path>
                <a:path w="158750" h="19050">
                  <a:moveTo>
                    <a:pt x="149186" y="4317"/>
                  </a:moveTo>
                  <a:lnTo>
                    <a:pt x="79190" y="4317"/>
                  </a:lnTo>
                  <a:lnTo>
                    <a:pt x="94697" y="4463"/>
                  </a:lnTo>
                  <a:lnTo>
                    <a:pt x="109135" y="4878"/>
                  </a:lnTo>
                  <a:lnTo>
                    <a:pt x="151682" y="9042"/>
                  </a:lnTo>
                  <a:lnTo>
                    <a:pt x="152507" y="9283"/>
                  </a:lnTo>
                  <a:lnTo>
                    <a:pt x="153727" y="8928"/>
                  </a:lnTo>
                  <a:lnTo>
                    <a:pt x="154472" y="8480"/>
                  </a:lnTo>
                  <a:lnTo>
                    <a:pt x="158085" y="8432"/>
                  </a:lnTo>
                  <a:lnTo>
                    <a:pt x="157397" y="6985"/>
                  </a:lnTo>
                  <a:lnTo>
                    <a:pt x="156406" y="6108"/>
                  </a:lnTo>
                  <a:lnTo>
                    <a:pt x="155276" y="5689"/>
                  </a:lnTo>
                  <a:lnTo>
                    <a:pt x="153790" y="5206"/>
                  </a:lnTo>
                  <a:lnTo>
                    <a:pt x="14918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3992524" y="5826480"/>
              <a:ext cx="154305" cy="14604"/>
            </a:xfrm>
            <a:custGeom>
              <a:avLst/>
              <a:gdLst/>
              <a:ahLst/>
              <a:cxnLst/>
              <a:rect l="l" t="t" r="r" b="b"/>
              <a:pathLst>
                <a:path w="154304" h="14604">
                  <a:moveTo>
                    <a:pt x="77152" y="0"/>
                  </a:moveTo>
                  <a:lnTo>
                    <a:pt x="47116" y="561"/>
                  </a:lnTo>
                  <a:lnTo>
                    <a:pt x="22593" y="2093"/>
                  </a:lnTo>
                  <a:lnTo>
                    <a:pt x="6061" y="4366"/>
                  </a:lnTo>
                  <a:lnTo>
                    <a:pt x="0" y="7150"/>
                  </a:lnTo>
                  <a:lnTo>
                    <a:pt x="6061" y="9926"/>
                  </a:lnTo>
                  <a:lnTo>
                    <a:pt x="22593" y="12195"/>
                  </a:lnTo>
                  <a:lnTo>
                    <a:pt x="47116" y="13725"/>
                  </a:lnTo>
                  <a:lnTo>
                    <a:pt x="77152" y="14287"/>
                  </a:lnTo>
                  <a:lnTo>
                    <a:pt x="107183" y="13725"/>
                  </a:lnTo>
                  <a:lnTo>
                    <a:pt x="131706" y="12195"/>
                  </a:lnTo>
                  <a:lnTo>
                    <a:pt x="148241" y="9926"/>
                  </a:lnTo>
                  <a:lnTo>
                    <a:pt x="154304" y="7150"/>
                  </a:lnTo>
                  <a:lnTo>
                    <a:pt x="148241" y="4366"/>
                  </a:lnTo>
                  <a:lnTo>
                    <a:pt x="131706" y="2093"/>
                  </a:lnTo>
                  <a:lnTo>
                    <a:pt x="107183" y="561"/>
                  </a:lnTo>
                  <a:lnTo>
                    <a:pt x="771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3990480" y="5824321"/>
              <a:ext cx="457200" cy="309880"/>
            </a:xfrm>
            <a:custGeom>
              <a:avLst/>
              <a:gdLst/>
              <a:ahLst/>
              <a:cxnLst/>
              <a:rect l="l" t="t" r="r" b="b"/>
              <a:pathLst>
                <a:path w="457200" h="309879">
                  <a:moveTo>
                    <a:pt x="158381" y="9563"/>
                  </a:moveTo>
                  <a:lnTo>
                    <a:pt x="153098" y="5080"/>
                  </a:lnTo>
                  <a:lnTo>
                    <a:pt x="153098" y="9474"/>
                  </a:lnTo>
                  <a:lnTo>
                    <a:pt x="152488" y="9296"/>
                  </a:lnTo>
                  <a:lnTo>
                    <a:pt x="142214" y="11252"/>
                  </a:lnTo>
                  <a:lnTo>
                    <a:pt x="125590" y="12852"/>
                  </a:lnTo>
                  <a:lnTo>
                    <a:pt x="104076" y="13919"/>
                  </a:lnTo>
                  <a:lnTo>
                    <a:pt x="79197" y="14287"/>
                  </a:lnTo>
                  <a:lnTo>
                    <a:pt x="63677" y="14147"/>
                  </a:lnTo>
                  <a:lnTo>
                    <a:pt x="24841" y="12204"/>
                  </a:lnTo>
                  <a:lnTo>
                    <a:pt x="5892" y="9321"/>
                  </a:lnTo>
                  <a:lnTo>
                    <a:pt x="4660" y="9677"/>
                  </a:lnTo>
                  <a:lnTo>
                    <a:pt x="5880" y="9321"/>
                  </a:lnTo>
                  <a:lnTo>
                    <a:pt x="10528" y="8432"/>
                  </a:lnTo>
                  <a:lnTo>
                    <a:pt x="16154" y="7366"/>
                  </a:lnTo>
                  <a:lnTo>
                    <a:pt x="32791" y="5765"/>
                  </a:lnTo>
                  <a:lnTo>
                    <a:pt x="54292" y="4699"/>
                  </a:lnTo>
                  <a:lnTo>
                    <a:pt x="79197" y="4318"/>
                  </a:lnTo>
                  <a:lnTo>
                    <a:pt x="94691" y="4470"/>
                  </a:lnTo>
                  <a:lnTo>
                    <a:pt x="133553" y="6400"/>
                  </a:lnTo>
                  <a:lnTo>
                    <a:pt x="153098" y="9474"/>
                  </a:lnTo>
                  <a:lnTo>
                    <a:pt x="153098" y="5080"/>
                  </a:lnTo>
                  <a:lnTo>
                    <a:pt x="104241" y="393"/>
                  </a:lnTo>
                  <a:lnTo>
                    <a:pt x="79197" y="0"/>
                  </a:lnTo>
                  <a:lnTo>
                    <a:pt x="63601" y="152"/>
                  </a:lnTo>
                  <a:lnTo>
                    <a:pt x="24434" y="2108"/>
                  </a:lnTo>
                  <a:lnTo>
                    <a:pt x="0" y="9563"/>
                  </a:lnTo>
                  <a:lnTo>
                    <a:pt x="990" y="11633"/>
                  </a:lnTo>
                  <a:lnTo>
                    <a:pt x="54140" y="18224"/>
                  </a:lnTo>
                  <a:lnTo>
                    <a:pt x="79197" y="18605"/>
                  </a:lnTo>
                  <a:lnTo>
                    <a:pt x="94780" y="18465"/>
                  </a:lnTo>
                  <a:lnTo>
                    <a:pt x="133946" y="16497"/>
                  </a:lnTo>
                  <a:lnTo>
                    <a:pt x="158089" y="10172"/>
                  </a:lnTo>
                  <a:lnTo>
                    <a:pt x="158381" y="9563"/>
                  </a:lnTo>
                  <a:close/>
                </a:path>
                <a:path w="457200" h="309879">
                  <a:moveTo>
                    <a:pt x="457111" y="276186"/>
                  </a:moveTo>
                  <a:lnTo>
                    <a:pt x="448538" y="269036"/>
                  </a:lnTo>
                  <a:lnTo>
                    <a:pt x="448538" y="247916"/>
                  </a:lnTo>
                  <a:lnTo>
                    <a:pt x="448538" y="243598"/>
                  </a:lnTo>
                  <a:lnTo>
                    <a:pt x="434378" y="243598"/>
                  </a:lnTo>
                  <a:lnTo>
                    <a:pt x="412788" y="255943"/>
                  </a:lnTo>
                  <a:lnTo>
                    <a:pt x="412788" y="302895"/>
                  </a:lnTo>
                  <a:lnTo>
                    <a:pt x="248297" y="302895"/>
                  </a:lnTo>
                  <a:lnTo>
                    <a:pt x="249021" y="302412"/>
                  </a:lnTo>
                  <a:lnTo>
                    <a:pt x="251828" y="300532"/>
                  </a:lnTo>
                  <a:lnTo>
                    <a:pt x="256362" y="293789"/>
                  </a:lnTo>
                  <a:lnTo>
                    <a:pt x="258038" y="285534"/>
                  </a:lnTo>
                  <a:lnTo>
                    <a:pt x="256362" y="277279"/>
                  </a:lnTo>
                  <a:lnTo>
                    <a:pt x="253707" y="273342"/>
                  </a:lnTo>
                  <a:lnTo>
                    <a:pt x="253707" y="276199"/>
                  </a:lnTo>
                  <a:lnTo>
                    <a:pt x="253707" y="277126"/>
                  </a:lnTo>
                  <a:lnTo>
                    <a:pt x="253707" y="293954"/>
                  </a:lnTo>
                  <a:lnTo>
                    <a:pt x="253707" y="294855"/>
                  </a:lnTo>
                  <a:lnTo>
                    <a:pt x="251802" y="296760"/>
                  </a:lnTo>
                  <a:lnTo>
                    <a:pt x="253707" y="293954"/>
                  </a:lnTo>
                  <a:lnTo>
                    <a:pt x="253707" y="277126"/>
                  </a:lnTo>
                  <a:lnTo>
                    <a:pt x="251777" y="274281"/>
                  </a:lnTo>
                  <a:lnTo>
                    <a:pt x="253707" y="276199"/>
                  </a:lnTo>
                  <a:lnTo>
                    <a:pt x="253707" y="273342"/>
                  </a:lnTo>
                  <a:lnTo>
                    <a:pt x="251828" y="270535"/>
                  </a:lnTo>
                  <a:lnTo>
                    <a:pt x="249034" y="268655"/>
                  </a:lnTo>
                  <a:lnTo>
                    <a:pt x="248081" y="268020"/>
                  </a:lnTo>
                  <a:lnTo>
                    <a:pt x="248081" y="270586"/>
                  </a:lnTo>
                  <a:lnTo>
                    <a:pt x="248043" y="300520"/>
                  </a:lnTo>
                  <a:lnTo>
                    <a:pt x="246164" y="302399"/>
                  </a:lnTo>
                  <a:lnTo>
                    <a:pt x="245249" y="302412"/>
                  </a:lnTo>
                  <a:lnTo>
                    <a:pt x="248043" y="300520"/>
                  </a:lnTo>
                  <a:lnTo>
                    <a:pt x="248043" y="270560"/>
                  </a:lnTo>
                  <a:lnTo>
                    <a:pt x="245237" y="268655"/>
                  </a:lnTo>
                  <a:lnTo>
                    <a:pt x="246164" y="268655"/>
                  </a:lnTo>
                  <a:lnTo>
                    <a:pt x="248081" y="270586"/>
                  </a:lnTo>
                  <a:lnTo>
                    <a:pt x="248081" y="268020"/>
                  </a:lnTo>
                  <a:lnTo>
                    <a:pt x="245084" y="266001"/>
                  </a:lnTo>
                  <a:lnTo>
                    <a:pt x="236829" y="264325"/>
                  </a:lnTo>
                  <a:lnTo>
                    <a:pt x="228574" y="266001"/>
                  </a:lnTo>
                  <a:lnTo>
                    <a:pt x="228409" y="266115"/>
                  </a:lnTo>
                  <a:lnTo>
                    <a:pt x="228409" y="268655"/>
                  </a:lnTo>
                  <a:lnTo>
                    <a:pt x="228396" y="302412"/>
                  </a:lnTo>
                  <a:lnTo>
                    <a:pt x="227507" y="302399"/>
                  </a:lnTo>
                  <a:lnTo>
                    <a:pt x="225653" y="300558"/>
                  </a:lnTo>
                  <a:lnTo>
                    <a:pt x="228396" y="302412"/>
                  </a:lnTo>
                  <a:lnTo>
                    <a:pt x="228396" y="268668"/>
                  </a:lnTo>
                  <a:lnTo>
                    <a:pt x="225615" y="270548"/>
                  </a:lnTo>
                  <a:lnTo>
                    <a:pt x="227507" y="268655"/>
                  </a:lnTo>
                  <a:lnTo>
                    <a:pt x="228409" y="268655"/>
                  </a:lnTo>
                  <a:lnTo>
                    <a:pt x="228409" y="266115"/>
                  </a:lnTo>
                  <a:lnTo>
                    <a:pt x="221830" y="270535"/>
                  </a:lnTo>
                  <a:lnTo>
                    <a:pt x="221805" y="274358"/>
                  </a:lnTo>
                  <a:lnTo>
                    <a:pt x="221780" y="296684"/>
                  </a:lnTo>
                  <a:lnTo>
                    <a:pt x="219964" y="294855"/>
                  </a:lnTo>
                  <a:lnTo>
                    <a:pt x="219964" y="293992"/>
                  </a:lnTo>
                  <a:lnTo>
                    <a:pt x="221780" y="296684"/>
                  </a:lnTo>
                  <a:lnTo>
                    <a:pt x="221780" y="274396"/>
                  </a:lnTo>
                  <a:lnTo>
                    <a:pt x="219964" y="277088"/>
                  </a:lnTo>
                  <a:lnTo>
                    <a:pt x="219964" y="276199"/>
                  </a:lnTo>
                  <a:lnTo>
                    <a:pt x="221805" y="274358"/>
                  </a:lnTo>
                  <a:lnTo>
                    <a:pt x="221805" y="270573"/>
                  </a:lnTo>
                  <a:lnTo>
                    <a:pt x="217284" y="277279"/>
                  </a:lnTo>
                  <a:lnTo>
                    <a:pt x="215620" y="285534"/>
                  </a:lnTo>
                  <a:lnTo>
                    <a:pt x="217284" y="293789"/>
                  </a:lnTo>
                  <a:lnTo>
                    <a:pt x="221830" y="300532"/>
                  </a:lnTo>
                  <a:lnTo>
                    <a:pt x="225336" y="302895"/>
                  </a:lnTo>
                  <a:lnTo>
                    <a:pt x="122783" y="302895"/>
                  </a:lnTo>
                  <a:lnTo>
                    <a:pt x="122783" y="254431"/>
                  </a:lnTo>
                  <a:lnTo>
                    <a:pt x="109766" y="247916"/>
                  </a:lnTo>
                  <a:lnTo>
                    <a:pt x="101142" y="243598"/>
                  </a:lnTo>
                  <a:lnTo>
                    <a:pt x="87033" y="243598"/>
                  </a:lnTo>
                  <a:lnTo>
                    <a:pt x="87033" y="269036"/>
                  </a:lnTo>
                  <a:lnTo>
                    <a:pt x="78460" y="276186"/>
                  </a:lnTo>
                  <a:lnTo>
                    <a:pt x="78460" y="308610"/>
                  </a:lnTo>
                  <a:lnTo>
                    <a:pt x="80581" y="308648"/>
                  </a:lnTo>
                  <a:lnTo>
                    <a:pt x="122783" y="309397"/>
                  </a:lnTo>
                  <a:lnTo>
                    <a:pt x="122783" y="307213"/>
                  </a:lnTo>
                  <a:lnTo>
                    <a:pt x="412788" y="307213"/>
                  </a:lnTo>
                  <a:lnTo>
                    <a:pt x="412788" y="309397"/>
                  </a:lnTo>
                  <a:lnTo>
                    <a:pt x="457111" y="308610"/>
                  </a:lnTo>
                  <a:lnTo>
                    <a:pt x="457111" y="306489"/>
                  </a:lnTo>
                  <a:lnTo>
                    <a:pt x="457111" y="304330"/>
                  </a:lnTo>
                  <a:lnTo>
                    <a:pt x="457111" y="2761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4086098" y="6090805"/>
              <a:ext cx="346710" cy="8890"/>
            </a:xfrm>
            <a:custGeom>
              <a:avLst/>
              <a:gdLst/>
              <a:ahLst/>
              <a:cxnLst/>
              <a:rect l="l" t="t" r="r" b="b"/>
              <a:pathLst>
                <a:path w="346710" h="8889">
                  <a:moveTo>
                    <a:pt x="8585" y="1917"/>
                  </a:moveTo>
                  <a:lnTo>
                    <a:pt x="6654" y="0"/>
                  </a:lnTo>
                  <a:lnTo>
                    <a:pt x="1930" y="0"/>
                  </a:lnTo>
                  <a:lnTo>
                    <a:pt x="0" y="1917"/>
                  </a:lnTo>
                  <a:lnTo>
                    <a:pt x="0" y="6642"/>
                  </a:lnTo>
                  <a:lnTo>
                    <a:pt x="1930" y="8559"/>
                  </a:lnTo>
                  <a:lnTo>
                    <a:pt x="6654" y="8559"/>
                  </a:lnTo>
                  <a:lnTo>
                    <a:pt x="8585" y="6642"/>
                  </a:lnTo>
                  <a:lnTo>
                    <a:pt x="8585" y="4279"/>
                  </a:lnTo>
                  <a:lnTo>
                    <a:pt x="8585" y="1917"/>
                  </a:lnTo>
                  <a:close/>
                </a:path>
                <a:path w="346710" h="8889">
                  <a:moveTo>
                    <a:pt x="346481" y="1917"/>
                  </a:moveTo>
                  <a:lnTo>
                    <a:pt x="344563" y="0"/>
                  </a:lnTo>
                  <a:lnTo>
                    <a:pt x="339826" y="0"/>
                  </a:lnTo>
                  <a:lnTo>
                    <a:pt x="337908" y="1917"/>
                  </a:lnTo>
                  <a:lnTo>
                    <a:pt x="337908" y="6642"/>
                  </a:lnTo>
                  <a:lnTo>
                    <a:pt x="339826" y="8559"/>
                  </a:lnTo>
                  <a:lnTo>
                    <a:pt x="344563" y="8559"/>
                  </a:lnTo>
                  <a:lnTo>
                    <a:pt x="346481" y="6642"/>
                  </a:lnTo>
                  <a:lnTo>
                    <a:pt x="346481" y="4279"/>
                  </a:lnTo>
                  <a:lnTo>
                    <a:pt x="346481" y="1917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4314698" y="6196507"/>
              <a:ext cx="53975" cy="4445"/>
            </a:xfrm>
            <a:custGeom>
              <a:avLst/>
              <a:gdLst/>
              <a:ahLst/>
              <a:cxnLst/>
              <a:rect l="l" t="t" r="r" b="b"/>
              <a:pathLst>
                <a:path w="53975" h="4445">
                  <a:moveTo>
                    <a:pt x="5358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0" y="4318"/>
                  </a:lnTo>
                  <a:lnTo>
                    <a:pt x="53581" y="4318"/>
                  </a:lnTo>
                  <a:lnTo>
                    <a:pt x="53581" y="2159"/>
                  </a:lnTo>
                  <a:lnTo>
                    <a:pt x="535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4267555" y="652656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82" y="12852"/>
                  </a:lnTo>
                  <a:lnTo>
                    <a:pt x="9982" y="12852"/>
                  </a:lnTo>
                  <a:lnTo>
                    <a:pt x="12865" y="9982"/>
                  </a:lnTo>
                  <a:lnTo>
                    <a:pt x="12865" y="6426"/>
                  </a:lnTo>
                  <a:lnTo>
                    <a:pt x="12865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4063251" y="6505142"/>
              <a:ext cx="438150" cy="229235"/>
            </a:xfrm>
            <a:custGeom>
              <a:avLst/>
              <a:gdLst/>
              <a:ahLst/>
              <a:cxnLst/>
              <a:rect l="l" t="t" r="r" b="b"/>
              <a:pathLst>
                <a:path w="438150" h="229234">
                  <a:moveTo>
                    <a:pt x="5727" y="0"/>
                  </a:moveTo>
                  <a:lnTo>
                    <a:pt x="1409" y="0"/>
                  </a:lnTo>
                  <a:lnTo>
                    <a:pt x="1409" y="45707"/>
                  </a:lnTo>
                  <a:lnTo>
                    <a:pt x="5727" y="45707"/>
                  </a:lnTo>
                  <a:lnTo>
                    <a:pt x="5727" y="0"/>
                  </a:lnTo>
                  <a:close/>
                </a:path>
                <a:path w="438150" h="229234">
                  <a:moveTo>
                    <a:pt x="33934" y="12141"/>
                  </a:moveTo>
                  <a:lnTo>
                    <a:pt x="29616" y="12141"/>
                  </a:lnTo>
                  <a:lnTo>
                    <a:pt x="29616" y="33566"/>
                  </a:lnTo>
                  <a:lnTo>
                    <a:pt x="33934" y="33566"/>
                  </a:lnTo>
                  <a:lnTo>
                    <a:pt x="33934" y="12141"/>
                  </a:lnTo>
                  <a:close/>
                </a:path>
                <a:path w="438150" h="229234">
                  <a:moveTo>
                    <a:pt x="42138" y="155016"/>
                  </a:moveTo>
                  <a:lnTo>
                    <a:pt x="29286" y="145719"/>
                  </a:lnTo>
                  <a:lnTo>
                    <a:pt x="14998" y="145719"/>
                  </a:lnTo>
                  <a:lnTo>
                    <a:pt x="14998" y="170726"/>
                  </a:lnTo>
                  <a:lnTo>
                    <a:pt x="27851" y="172161"/>
                  </a:lnTo>
                  <a:lnTo>
                    <a:pt x="42138" y="182880"/>
                  </a:lnTo>
                  <a:lnTo>
                    <a:pt x="42138" y="155016"/>
                  </a:lnTo>
                  <a:close/>
                </a:path>
                <a:path w="438150" h="229234">
                  <a:moveTo>
                    <a:pt x="85725" y="63550"/>
                  </a:moveTo>
                  <a:lnTo>
                    <a:pt x="44297" y="63550"/>
                  </a:lnTo>
                  <a:lnTo>
                    <a:pt x="44297" y="1422"/>
                  </a:lnTo>
                  <a:lnTo>
                    <a:pt x="39979" y="1422"/>
                  </a:lnTo>
                  <a:lnTo>
                    <a:pt x="39979" y="50698"/>
                  </a:lnTo>
                  <a:lnTo>
                    <a:pt x="0" y="50698"/>
                  </a:lnTo>
                  <a:lnTo>
                    <a:pt x="0" y="55016"/>
                  </a:lnTo>
                  <a:lnTo>
                    <a:pt x="39979" y="55016"/>
                  </a:lnTo>
                  <a:lnTo>
                    <a:pt x="39979" y="63550"/>
                  </a:lnTo>
                  <a:lnTo>
                    <a:pt x="7137" y="63550"/>
                  </a:lnTo>
                  <a:lnTo>
                    <a:pt x="7137" y="67868"/>
                  </a:lnTo>
                  <a:lnTo>
                    <a:pt x="85725" y="67868"/>
                  </a:lnTo>
                  <a:lnTo>
                    <a:pt x="85725" y="63550"/>
                  </a:lnTo>
                  <a:close/>
                </a:path>
                <a:path w="438150" h="229234">
                  <a:moveTo>
                    <a:pt x="217881" y="153581"/>
                  </a:moveTo>
                  <a:lnTo>
                    <a:pt x="175729" y="153581"/>
                  </a:lnTo>
                  <a:lnTo>
                    <a:pt x="175729" y="176441"/>
                  </a:lnTo>
                  <a:lnTo>
                    <a:pt x="217881" y="176441"/>
                  </a:lnTo>
                  <a:lnTo>
                    <a:pt x="217881" y="153581"/>
                  </a:lnTo>
                  <a:close/>
                </a:path>
                <a:path w="438150" h="229234">
                  <a:moveTo>
                    <a:pt x="219316" y="23101"/>
                  </a:moveTo>
                  <a:lnTo>
                    <a:pt x="215468" y="19265"/>
                  </a:lnTo>
                  <a:lnTo>
                    <a:pt x="214998" y="19265"/>
                  </a:lnTo>
                  <a:lnTo>
                    <a:pt x="214998" y="25501"/>
                  </a:lnTo>
                  <a:lnTo>
                    <a:pt x="214998" y="30213"/>
                  </a:lnTo>
                  <a:lnTo>
                    <a:pt x="213093" y="32118"/>
                  </a:lnTo>
                  <a:lnTo>
                    <a:pt x="208381" y="32118"/>
                  </a:lnTo>
                  <a:lnTo>
                    <a:pt x="206463" y="30213"/>
                  </a:lnTo>
                  <a:lnTo>
                    <a:pt x="206463" y="25501"/>
                  </a:lnTo>
                  <a:lnTo>
                    <a:pt x="208381" y="23596"/>
                  </a:lnTo>
                  <a:lnTo>
                    <a:pt x="212255" y="23596"/>
                  </a:lnTo>
                  <a:lnTo>
                    <a:pt x="213093" y="23596"/>
                  </a:lnTo>
                  <a:lnTo>
                    <a:pt x="214998" y="25501"/>
                  </a:lnTo>
                  <a:lnTo>
                    <a:pt x="214998" y="19265"/>
                  </a:lnTo>
                  <a:lnTo>
                    <a:pt x="205994" y="19265"/>
                  </a:lnTo>
                  <a:lnTo>
                    <a:pt x="202145" y="23101"/>
                  </a:lnTo>
                  <a:lnTo>
                    <a:pt x="202145" y="32600"/>
                  </a:lnTo>
                  <a:lnTo>
                    <a:pt x="205994" y="36436"/>
                  </a:lnTo>
                  <a:lnTo>
                    <a:pt x="215468" y="36436"/>
                  </a:lnTo>
                  <a:lnTo>
                    <a:pt x="219316" y="32600"/>
                  </a:lnTo>
                  <a:lnTo>
                    <a:pt x="219316" y="32118"/>
                  </a:lnTo>
                  <a:lnTo>
                    <a:pt x="219316" y="23583"/>
                  </a:lnTo>
                  <a:lnTo>
                    <a:pt x="219316" y="23101"/>
                  </a:lnTo>
                  <a:close/>
                </a:path>
                <a:path w="438150" h="229234">
                  <a:moveTo>
                    <a:pt x="223596" y="52133"/>
                  </a:moveTo>
                  <a:lnTo>
                    <a:pt x="140728" y="52133"/>
                  </a:lnTo>
                  <a:lnTo>
                    <a:pt x="140728" y="56451"/>
                  </a:lnTo>
                  <a:lnTo>
                    <a:pt x="223596" y="56451"/>
                  </a:lnTo>
                  <a:lnTo>
                    <a:pt x="223596" y="52133"/>
                  </a:lnTo>
                  <a:close/>
                </a:path>
                <a:path w="438150" h="229234">
                  <a:moveTo>
                    <a:pt x="227888" y="18376"/>
                  </a:moveTo>
                  <a:lnTo>
                    <a:pt x="224536" y="15024"/>
                  </a:lnTo>
                  <a:lnTo>
                    <a:pt x="223558" y="14046"/>
                  </a:lnTo>
                  <a:lnTo>
                    <a:pt x="223558" y="20764"/>
                  </a:lnTo>
                  <a:lnTo>
                    <a:pt x="223558" y="34950"/>
                  </a:lnTo>
                  <a:lnTo>
                    <a:pt x="217830" y="40690"/>
                  </a:lnTo>
                  <a:lnTo>
                    <a:pt x="203644" y="40690"/>
                  </a:lnTo>
                  <a:lnTo>
                    <a:pt x="197904" y="34950"/>
                  </a:lnTo>
                  <a:lnTo>
                    <a:pt x="197904" y="20764"/>
                  </a:lnTo>
                  <a:lnTo>
                    <a:pt x="203644" y="15024"/>
                  </a:lnTo>
                  <a:lnTo>
                    <a:pt x="217830" y="15024"/>
                  </a:lnTo>
                  <a:lnTo>
                    <a:pt x="223558" y="20764"/>
                  </a:lnTo>
                  <a:lnTo>
                    <a:pt x="223558" y="14046"/>
                  </a:lnTo>
                  <a:lnTo>
                    <a:pt x="220218" y="10693"/>
                  </a:lnTo>
                  <a:lnTo>
                    <a:pt x="201256" y="10693"/>
                  </a:lnTo>
                  <a:lnTo>
                    <a:pt x="193573" y="18376"/>
                  </a:lnTo>
                  <a:lnTo>
                    <a:pt x="193573" y="37338"/>
                  </a:lnTo>
                  <a:lnTo>
                    <a:pt x="201256" y="45021"/>
                  </a:lnTo>
                  <a:lnTo>
                    <a:pt x="220218" y="45021"/>
                  </a:lnTo>
                  <a:lnTo>
                    <a:pt x="224536" y="40690"/>
                  </a:lnTo>
                  <a:lnTo>
                    <a:pt x="227888" y="37338"/>
                  </a:lnTo>
                  <a:lnTo>
                    <a:pt x="227888" y="18376"/>
                  </a:lnTo>
                  <a:close/>
                </a:path>
                <a:path w="438150" h="229234">
                  <a:moveTo>
                    <a:pt x="237159" y="206425"/>
                  </a:moveTo>
                  <a:lnTo>
                    <a:pt x="191452" y="206425"/>
                  </a:lnTo>
                  <a:lnTo>
                    <a:pt x="191452" y="210743"/>
                  </a:lnTo>
                  <a:lnTo>
                    <a:pt x="237159" y="210743"/>
                  </a:lnTo>
                  <a:lnTo>
                    <a:pt x="237159" y="206425"/>
                  </a:lnTo>
                  <a:close/>
                </a:path>
                <a:path w="438150" h="229234">
                  <a:moveTo>
                    <a:pt x="247167" y="58559"/>
                  </a:moveTo>
                  <a:lnTo>
                    <a:pt x="220027" y="58559"/>
                  </a:lnTo>
                  <a:lnTo>
                    <a:pt x="220027" y="62877"/>
                  </a:lnTo>
                  <a:lnTo>
                    <a:pt x="247167" y="62877"/>
                  </a:lnTo>
                  <a:lnTo>
                    <a:pt x="247167" y="58559"/>
                  </a:lnTo>
                  <a:close/>
                </a:path>
                <a:path w="438150" h="229234">
                  <a:moveTo>
                    <a:pt x="256514" y="228612"/>
                  </a:moveTo>
                  <a:lnTo>
                    <a:pt x="256463" y="226504"/>
                  </a:lnTo>
                  <a:lnTo>
                    <a:pt x="256413" y="224294"/>
                  </a:lnTo>
                  <a:lnTo>
                    <a:pt x="255790" y="197891"/>
                  </a:lnTo>
                  <a:lnTo>
                    <a:pt x="255701" y="193573"/>
                  </a:lnTo>
                  <a:lnTo>
                    <a:pt x="252082" y="193573"/>
                  </a:lnTo>
                  <a:lnTo>
                    <a:pt x="252082" y="224294"/>
                  </a:lnTo>
                  <a:lnTo>
                    <a:pt x="175742" y="224294"/>
                  </a:lnTo>
                  <a:lnTo>
                    <a:pt x="175742" y="197891"/>
                  </a:lnTo>
                  <a:lnTo>
                    <a:pt x="251485" y="197891"/>
                  </a:lnTo>
                  <a:lnTo>
                    <a:pt x="252082" y="224294"/>
                  </a:lnTo>
                  <a:lnTo>
                    <a:pt x="252082" y="193573"/>
                  </a:lnTo>
                  <a:lnTo>
                    <a:pt x="171424" y="193573"/>
                  </a:lnTo>
                  <a:lnTo>
                    <a:pt x="171424" y="228612"/>
                  </a:lnTo>
                  <a:lnTo>
                    <a:pt x="256514" y="228612"/>
                  </a:lnTo>
                  <a:close/>
                </a:path>
                <a:path w="438150" h="229234">
                  <a:moveTo>
                    <a:pt x="359702" y="12141"/>
                  </a:moveTo>
                  <a:lnTo>
                    <a:pt x="355384" y="12141"/>
                  </a:lnTo>
                  <a:lnTo>
                    <a:pt x="355384" y="33566"/>
                  </a:lnTo>
                  <a:lnTo>
                    <a:pt x="359702" y="33566"/>
                  </a:lnTo>
                  <a:lnTo>
                    <a:pt x="359702" y="12141"/>
                  </a:lnTo>
                  <a:close/>
                </a:path>
                <a:path w="438150" h="229234">
                  <a:moveTo>
                    <a:pt x="389343" y="0"/>
                  </a:moveTo>
                  <a:lnTo>
                    <a:pt x="385025" y="0"/>
                  </a:lnTo>
                  <a:lnTo>
                    <a:pt x="385025" y="45707"/>
                  </a:lnTo>
                  <a:lnTo>
                    <a:pt x="389343" y="45707"/>
                  </a:lnTo>
                  <a:lnTo>
                    <a:pt x="389343" y="0"/>
                  </a:lnTo>
                  <a:close/>
                </a:path>
                <a:path w="438150" h="229234">
                  <a:moveTo>
                    <a:pt x="390042" y="51409"/>
                  </a:moveTo>
                  <a:lnTo>
                    <a:pt x="350050" y="51409"/>
                  </a:lnTo>
                  <a:lnTo>
                    <a:pt x="350050" y="1422"/>
                  </a:lnTo>
                  <a:lnTo>
                    <a:pt x="345732" y="1422"/>
                  </a:lnTo>
                  <a:lnTo>
                    <a:pt x="345732" y="51409"/>
                  </a:lnTo>
                  <a:lnTo>
                    <a:pt x="345033" y="51409"/>
                  </a:lnTo>
                  <a:lnTo>
                    <a:pt x="345033" y="55727"/>
                  </a:lnTo>
                  <a:lnTo>
                    <a:pt x="345732" y="55727"/>
                  </a:lnTo>
                  <a:lnTo>
                    <a:pt x="345732" y="64985"/>
                  </a:lnTo>
                  <a:lnTo>
                    <a:pt x="310743" y="64985"/>
                  </a:lnTo>
                  <a:lnTo>
                    <a:pt x="310743" y="69303"/>
                  </a:lnTo>
                  <a:lnTo>
                    <a:pt x="340741" y="69303"/>
                  </a:lnTo>
                  <a:lnTo>
                    <a:pt x="340741" y="116420"/>
                  </a:lnTo>
                  <a:lnTo>
                    <a:pt x="41427" y="116420"/>
                  </a:lnTo>
                  <a:lnTo>
                    <a:pt x="41427" y="120738"/>
                  </a:lnTo>
                  <a:lnTo>
                    <a:pt x="340741" y="120738"/>
                  </a:lnTo>
                  <a:lnTo>
                    <a:pt x="340741" y="141427"/>
                  </a:lnTo>
                  <a:lnTo>
                    <a:pt x="305028" y="141427"/>
                  </a:lnTo>
                  <a:lnTo>
                    <a:pt x="305028" y="145745"/>
                  </a:lnTo>
                  <a:lnTo>
                    <a:pt x="340741" y="145745"/>
                  </a:lnTo>
                  <a:lnTo>
                    <a:pt x="340741" y="146443"/>
                  </a:lnTo>
                  <a:lnTo>
                    <a:pt x="345059" y="146443"/>
                  </a:lnTo>
                  <a:lnTo>
                    <a:pt x="345059" y="69303"/>
                  </a:lnTo>
                  <a:lnTo>
                    <a:pt x="385038" y="69303"/>
                  </a:lnTo>
                  <a:lnTo>
                    <a:pt x="385038" y="64985"/>
                  </a:lnTo>
                  <a:lnTo>
                    <a:pt x="350050" y="64985"/>
                  </a:lnTo>
                  <a:lnTo>
                    <a:pt x="350050" y="55727"/>
                  </a:lnTo>
                  <a:lnTo>
                    <a:pt x="390042" y="55727"/>
                  </a:lnTo>
                  <a:lnTo>
                    <a:pt x="390042" y="51409"/>
                  </a:lnTo>
                  <a:close/>
                </a:path>
                <a:path w="438150" h="229234">
                  <a:moveTo>
                    <a:pt x="437908" y="145719"/>
                  </a:moveTo>
                  <a:lnTo>
                    <a:pt x="423621" y="145719"/>
                  </a:lnTo>
                  <a:lnTo>
                    <a:pt x="411492" y="154495"/>
                  </a:lnTo>
                  <a:lnTo>
                    <a:pt x="411492" y="57861"/>
                  </a:lnTo>
                  <a:lnTo>
                    <a:pt x="407174" y="57861"/>
                  </a:lnTo>
                  <a:lnTo>
                    <a:pt x="407174" y="203593"/>
                  </a:lnTo>
                  <a:lnTo>
                    <a:pt x="411492" y="203593"/>
                  </a:lnTo>
                  <a:lnTo>
                    <a:pt x="411492" y="182333"/>
                  </a:lnTo>
                  <a:lnTo>
                    <a:pt x="425043" y="172161"/>
                  </a:lnTo>
                  <a:lnTo>
                    <a:pt x="437908" y="170726"/>
                  </a:lnTo>
                  <a:lnTo>
                    <a:pt x="437908" y="1457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1" name="object 284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121099" y="6604418"/>
              <a:ext cx="78130" cy="178612"/>
            </a:xfrm>
            <a:prstGeom prst="rect">
              <a:avLst/>
            </a:prstGeom>
          </p:spPr>
        </p:pic>
        <p:sp>
          <p:nvSpPr>
            <p:cNvPr id="2842" name="object 2842"/>
            <p:cNvSpPr/>
            <p:nvPr/>
          </p:nvSpPr>
          <p:spPr>
            <a:xfrm>
              <a:off x="4307002" y="6604418"/>
              <a:ext cx="68580" cy="601980"/>
            </a:xfrm>
            <a:custGeom>
              <a:avLst/>
              <a:gdLst/>
              <a:ahLst/>
              <a:cxnLst/>
              <a:rect l="l" t="t" r="r" b="b"/>
              <a:pathLst>
                <a:path w="68579" h="601979">
                  <a:moveTo>
                    <a:pt x="68491" y="129235"/>
                  </a:moveTo>
                  <a:lnTo>
                    <a:pt x="68440" y="122135"/>
                  </a:lnTo>
                  <a:lnTo>
                    <a:pt x="67106" y="97256"/>
                  </a:lnTo>
                  <a:lnTo>
                    <a:pt x="64757" y="74409"/>
                  </a:lnTo>
                  <a:lnTo>
                    <a:pt x="62293" y="55384"/>
                  </a:lnTo>
                  <a:lnTo>
                    <a:pt x="60579" y="41935"/>
                  </a:lnTo>
                  <a:lnTo>
                    <a:pt x="60109" y="37553"/>
                  </a:lnTo>
                  <a:lnTo>
                    <a:pt x="59944" y="31724"/>
                  </a:lnTo>
                  <a:lnTo>
                    <a:pt x="59944" y="13830"/>
                  </a:lnTo>
                  <a:lnTo>
                    <a:pt x="60464" y="4318"/>
                  </a:lnTo>
                  <a:lnTo>
                    <a:pt x="60591" y="2044"/>
                  </a:lnTo>
                  <a:lnTo>
                    <a:pt x="60706" y="0"/>
                  </a:lnTo>
                  <a:lnTo>
                    <a:pt x="19939" y="0"/>
                  </a:lnTo>
                  <a:lnTo>
                    <a:pt x="19189" y="13830"/>
                  </a:lnTo>
                  <a:lnTo>
                    <a:pt x="19189" y="31724"/>
                  </a:lnTo>
                  <a:lnTo>
                    <a:pt x="19354" y="37719"/>
                  </a:lnTo>
                  <a:lnTo>
                    <a:pt x="19837" y="42392"/>
                  </a:lnTo>
                  <a:lnTo>
                    <a:pt x="24041" y="74942"/>
                  </a:lnTo>
                  <a:lnTo>
                    <a:pt x="26352" y="97599"/>
                  </a:lnTo>
                  <a:lnTo>
                    <a:pt x="27673" y="122135"/>
                  </a:lnTo>
                  <a:lnTo>
                    <a:pt x="27724" y="129235"/>
                  </a:lnTo>
                  <a:lnTo>
                    <a:pt x="27444" y="164363"/>
                  </a:lnTo>
                  <a:lnTo>
                    <a:pt x="26695" y="218579"/>
                  </a:lnTo>
                  <a:lnTo>
                    <a:pt x="25628" y="284556"/>
                  </a:lnTo>
                  <a:lnTo>
                    <a:pt x="24396" y="354965"/>
                  </a:lnTo>
                  <a:lnTo>
                    <a:pt x="22275" y="471728"/>
                  </a:lnTo>
                  <a:lnTo>
                    <a:pt x="21259" y="525208"/>
                  </a:lnTo>
                  <a:lnTo>
                    <a:pt x="21412" y="526592"/>
                  </a:lnTo>
                  <a:lnTo>
                    <a:pt x="21450" y="534403"/>
                  </a:lnTo>
                  <a:lnTo>
                    <a:pt x="21094" y="538137"/>
                  </a:lnTo>
                  <a:lnTo>
                    <a:pt x="19304" y="542036"/>
                  </a:lnTo>
                  <a:lnTo>
                    <a:pt x="18008" y="545096"/>
                  </a:lnTo>
                  <a:lnTo>
                    <a:pt x="13284" y="548690"/>
                  </a:lnTo>
                  <a:lnTo>
                    <a:pt x="8864" y="551141"/>
                  </a:lnTo>
                  <a:lnTo>
                    <a:pt x="6667" y="552399"/>
                  </a:lnTo>
                  <a:lnTo>
                    <a:pt x="4559" y="553427"/>
                  </a:lnTo>
                  <a:lnTo>
                    <a:pt x="1447" y="554837"/>
                  </a:lnTo>
                  <a:lnTo>
                    <a:pt x="495" y="555205"/>
                  </a:lnTo>
                  <a:lnTo>
                    <a:pt x="1270" y="557225"/>
                  </a:lnTo>
                  <a:lnTo>
                    <a:pt x="584" y="597141"/>
                  </a:lnTo>
                  <a:lnTo>
                    <a:pt x="0" y="597281"/>
                  </a:lnTo>
                  <a:lnTo>
                    <a:pt x="558" y="599376"/>
                  </a:lnTo>
                  <a:lnTo>
                    <a:pt x="1117" y="601459"/>
                  </a:lnTo>
                  <a:lnTo>
                    <a:pt x="4914" y="600265"/>
                  </a:lnTo>
                  <a:lnTo>
                    <a:pt x="14655" y="596341"/>
                  </a:lnTo>
                  <a:lnTo>
                    <a:pt x="54114" y="564730"/>
                  </a:lnTo>
                  <a:lnTo>
                    <a:pt x="62014" y="534403"/>
                  </a:lnTo>
                  <a:lnTo>
                    <a:pt x="64173" y="415899"/>
                  </a:lnTo>
                  <a:lnTo>
                    <a:pt x="65328" y="349910"/>
                  </a:lnTo>
                  <a:lnTo>
                    <a:pt x="66484" y="281152"/>
                  </a:lnTo>
                  <a:lnTo>
                    <a:pt x="67500" y="216674"/>
                  </a:lnTo>
                  <a:lnTo>
                    <a:pt x="68211" y="163626"/>
                  </a:lnTo>
                  <a:lnTo>
                    <a:pt x="68491" y="1292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4317098" y="6606463"/>
              <a:ext cx="41275" cy="572770"/>
            </a:xfrm>
            <a:custGeom>
              <a:avLst/>
              <a:gdLst/>
              <a:ahLst/>
              <a:cxnLst/>
              <a:rect l="l" t="t" r="r" b="b"/>
              <a:pathLst>
                <a:path w="41275" h="572770">
                  <a:moveTo>
                    <a:pt x="29032" y="0"/>
                  </a:moveTo>
                  <a:lnTo>
                    <a:pt x="28384" y="11785"/>
                  </a:lnTo>
                  <a:lnTo>
                    <a:pt x="28384" y="29679"/>
                  </a:lnTo>
                  <a:lnTo>
                    <a:pt x="28549" y="35674"/>
                  </a:lnTo>
                  <a:lnTo>
                    <a:pt x="29032" y="40347"/>
                  </a:lnTo>
                  <a:lnTo>
                    <a:pt x="30769" y="53916"/>
                  </a:lnTo>
                  <a:lnTo>
                    <a:pt x="33232" y="72886"/>
                  </a:lnTo>
                  <a:lnTo>
                    <a:pt x="35558" y="95545"/>
                  </a:lnTo>
                  <a:lnTo>
                    <a:pt x="36876" y="120091"/>
                  </a:lnTo>
                  <a:lnTo>
                    <a:pt x="36931" y="127063"/>
                  </a:lnTo>
                  <a:lnTo>
                    <a:pt x="36651" y="161042"/>
                  </a:lnTo>
                  <a:lnTo>
                    <a:pt x="35916" y="213133"/>
                  </a:lnTo>
                  <a:lnTo>
                    <a:pt x="34878" y="276356"/>
                  </a:lnTo>
                  <a:lnTo>
                    <a:pt x="33691" y="343733"/>
                  </a:lnTo>
                  <a:lnTo>
                    <a:pt x="30441" y="515264"/>
                  </a:lnTo>
                  <a:lnTo>
                    <a:pt x="30600" y="516724"/>
                  </a:lnTo>
                  <a:lnTo>
                    <a:pt x="16179" y="557123"/>
                  </a:lnTo>
                  <a:lnTo>
                    <a:pt x="12" y="569074"/>
                  </a:lnTo>
                  <a:lnTo>
                    <a:pt x="2349" y="572706"/>
                  </a:lnTo>
                  <a:lnTo>
                    <a:pt x="32345" y="538445"/>
                  </a:lnTo>
                  <a:lnTo>
                    <a:pt x="34937" y="519518"/>
                  </a:lnTo>
                  <a:lnTo>
                    <a:pt x="34937" y="516724"/>
                  </a:lnTo>
                  <a:lnTo>
                    <a:pt x="34772" y="515226"/>
                  </a:lnTo>
                  <a:lnTo>
                    <a:pt x="32613" y="515175"/>
                  </a:lnTo>
                  <a:lnTo>
                    <a:pt x="34759" y="514959"/>
                  </a:lnTo>
                  <a:lnTo>
                    <a:pt x="36821" y="408287"/>
                  </a:lnTo>
                  <a:lnTo>
                    <a:pt x="38012" y="343662"/>
                  </a:lnTo>
                  <a:lnTo>
                    <a:pt x="39201" y="276287"/>
                  </a:lnTo>
                  <a:lnTo>
                    <a:pt x="40238" y="213069"/>
                  </a:lnTo>
                  <a:lnTo>
                    <a:pt x="40971" y="160998"/>
                  </a:lnTo>
                  <a:lnTo>
                    <a:pt x="41249" y="127063"/>
                  </a:lnTo>
                  <a:lnTo>
                    <a:pt x="41198" y="120091"/>
                  </a:lnTo>
                  <a:lnTo>
                    <a:pt x="39861" y="95201"/>
                  </a:lnTo>
                  <a:lnTo>
                    <a:pt x="37518" y="72361"/>
                  </a:lnTo>
                  <a:lnTo>
                    <a:pt x="35048" y="53336"/>
                  </a:lnTo>
                  <a:lnTo>
                    <a:pt x="33324" y="39890"/>
                  </a:lnTo>
                  <a:lnTo>
                    <a:pt x="32867" y="35509"/>
                  </a:lnTo>
                  <a:lnTo>
                    <a:pt x="32704" y="29679"/>
                  </a:lnTo>
                  <a:lnTo>
                    <a:pt x="32710" y="11785"/>
                  </a:lnTo>
                  <a:lnTo>
                    <a:pt x="33337" y="254"/>
                  </a:lnTo>
                  <a:lnTo>
                    <a:pt x="29032" y="0"/>
                  </a:lnTo>
                  <a:close/>
                </a:path>
                <a:path w="41275" h="572770">
                  <a:moveTo>
                    <a:pt x="34759" y="514959"/>
                  </a:moveTo>
                  <a:lnTo>
                    <a:pt x="32613" y="515175"/>
                  </a:lnTo>
                  <a:lnTo>
                    <a:pt x="34772" y="515226"/>
                  </a:lnTo>
                  <a:lnTo>
                    <a:pt x="34759" y="514959"/>
                  </a:lnTo>
                  <a:close/>
                </a:path>
                <a:path w="41275" h="572770">
                  <a:moveTo>
                    <a:pt x="34777" y="514959"/>
                  </a:moveTo>
                  <a:lnTo>
                    <a:pt x="34773" y="515157"/>
                  </a:lnTo>
                  <a:lnTo>
                    <a:pt x="34777" y="514959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4102519" y="6562293"/>
              <a:ext cx="4445" cy="146050"/>
            </a:xfrm>
            <a:custGeom>
              <a:avLst/>
              <a:gdLst/>
              <a:ahLst/>
              <a:cxnLst/>
              <a:rect l="l" t="t" r="r" b="b"/>
              <a:pathLst>
                <a:path w="4445" h="146050">
                  <a:moveTo>
                    <a:pt x="4317" y="0"/>
                  </a:moveTo>
                  <a:lnTo>
                    <a:pt x="0" y="0"/>
                  </a:lnTo>
                  <a:lnTo>
                    <a:pt x="0" y="145719"/>
                  </a:lnTo>
                  <a:lnTo>
                    <a:pt x="4317" y="145719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4205401" y="676088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87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7879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4255655" y="6784212"/>
              <a:ext cx="50800" cy="1477645"/>
            </a:xfrm>
            <a:custGeom>
              <a:avLst/>
              <a:gdLst/>
              <a:ahLst/>
              <a:cxnLst/>
              <a:rect l="l" t="t" r="r" b="b"/>
              <a:pathLst>
                <a:path w="50800" h="1477645">
                  <a:moveTo>
                    <a:pt x="50482" y="0"/>
                  </a:moveTo>
                  <a:lnTo>
                    <a:pt x="0" y="0"/>
                  </a:lnTo>
                  <a:lnTo>
                    <a:pt x="0" y="1477327"/>
                  </a:lnTo>
                  <a:lnTo>
                    <a:pt x="50482" y="1477327"/>
                  </a:lnTo>
                  <a:lnTo>
                    <a:pt x="50482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4253497" y="6781799"/>
              <a:ext cx="55244" cy="1482090"/>
            </a:xfrm>
            <a:custGeom>
              <a:avLst/>
              <a:gdLst/>
              <a:ahLst/>
              <a:cxnLst/>
              <a:rect l="l" t="t" r="r" b="b"/>
              <a:pathLst>
                <a:path w="55245" h="1482090">
                  <a:moveTo>
                    <a:pt x="54800" y="0"/>
                  </a:moveTo>
                  <a:lnTo>
                    <a:pt x="50469" y="0"/>
                  </a:lnTo>
                  <a:lnTo>
                    <a:pt x="50469" y="5080"/>
                  </a:lnTo>
                  <a:lnTo>
                    <a:pt x="50469" y="1477010"/>
                  </a:lnTo>
                  <a:lnTo>
                    <a:pt x="4318" y="1477010"/>
                  </a:lnTo>
                  <a:lnTo>
                    <a:pt x="4318" y="5080"/>
                  </a:lnTo>
                  <a:lnTo>
                    <a:pt x="50469" y="5080"/>
                  </a:lnTo>
                  <a:lnTo>
                    <a:pt x="50469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477010"/>
                  </a:lnTo>
                  <a:lnTo>
                    <a:pt x="0" y="1482090"/>
                  </a:lnTo>
                  <a:lnTo>
                    <a:pt x="2159" y="1482090"/>
                  </a:lnTo>
                  <a:lnTo>
                    <a:pt x="54800" y="1482090"/>
                  </a:lnTo>
                  <a:lnTo>
                    <a:pt x="54800" y="1479550"/>
                  </a:lnTo>
                  <a:lnTo>
                    <a:pt x="54800" y="1477010"/>
                  </a:lnTo>
                  <a:lnTo>
                    <a:pt x="54800" y="5080"/>
                  </a:lnTo>
                  <a:lnTo>
                    <a:pt x="548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4270895" y="6782307"/>
              <a:ext cx="19050" cy="1479550"/>
            </a:xfrm>
            <a:custGeom>
              <a:avLst/>
              <a:gdLst/>
              <a:ahLst/>
              <a:cxnLst/>
              <a:rect l="l" t="t" r="r" b="b"/>
              <a:pathLst>
                <a:path w="19050" h="1479550">
                  <a:moveTo>
                    <a:pt x="19050" y="0"/>
                  </a:moveTo>
                  <a:lnTo>
                    <a:pt x="0" y="0"/>
                  </a:lnTo>
                  <a:lnTo>
                    <a:pt x="0" y="1479232"/>
                  </a:lnTo>
                  <a:lnTo>
                    <a:pt x="19050" y="1479232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4257307" y="6785165"/>
              <a:ext cx="46355" cy="1479550"/>
            </a:xfrm>
            <a:custGeom>
              <a:avLst/>
              <a:gdLst/>
              <a:ahLst/>
              <a:cxnLst/>
              <a:rect l="l" t="t" r="r" b="b"/>
              <a:pathLst>
                <a:path w="46354" h="1479550">
                  <a:moveTo>
                    <a:pt x="4318" y="0"/>
                  </a:moveTo>
                  <a:lnTo>
                    <a:pt x="0" y="0"/>
                  </a:lnTo>
                  <a:lnTo>
                    <a:pt x="0" y="1479232"/>
                  </a:lnTo>
                  <a:lnTo>
                    <a:pt x="4318" y="1479232"/>
                  </a:lnTo>
                  <a:lnTo>
                    <a:pt x="4318" y="0"/>
                  </a:lnTo>
                  <a:close/>
                </a:path>
                <a:path w="46354" h="1479550">
                  <a:moveTo>
                    <a:pt x="46228" y="0"/>
                  </a:moveTo>
                  <a:lnTo>
                    <a:pt x="41910" y="0"/>
                  </a:lnTo>
                  <a:lnTo>
                    <a:pt x="41910" y="1479232"/>
                  </a:lnTo>
                  <a:lnTo>
                    <a:pt x="46228" y="1479232"/>
                  </a:lnTo>
                  <a:lnTo>
                    <a:pt x="46228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4194111" y="7199197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5" h="30479">
                  <a:moveTo>
                    <a:pt x="12827" y="14693"/>
                  </a:moveTo>
                  <a:lnTo>
                    <a:pt x="9766" y="11645"/>
                  </a:lnTo>
                  <a:lnTo>
                    <a:pt x="4051" y="17360"/>
                  </a:lnTo>
                  <a:lnTo>
                    <a:pt x="7099" y="20408"/>
                  </a:lnTo>
                  <a:lnTo>
                    <a:pt x="12827" y="14693"/>
                  </a:lnTo>
                  <a:close/>
                </a:path>
                <a:path w="29845" h="30479">
                  <a:moveTo>
                    <a:pt x="16878" y="3454"/>
                  </a:moveTo>
                  <a:lnTo>
                    <a:pt x="14287" y="0"/>
                  </a:lnTo>
                  <a:lnTo>
                    <a:pt x="0" y="10718"/>
                  </a:lnTo>
                  <a:lnTo>
                    <a:pt x="2590" y="14173"/>
                  </a:lnTo>
                  <a:lnTo>
                    <a:pt x="16878" y="3454"/>
                  </a:lnTo>
                  <a:close/>
                </a:path>
                <a:path w="29845" h="30479">
                  <a:moveTo>
                    <a:pt x="18770" y="18681"/>
                  </a:moveTo>
                  <a:lnTo>
                    <a:pt x="15240" y="16205"/>
                  </a:lnTo>
                  <a:lnTo>
                    <a:pt x="10236" y="23355"/>
                  </a:lnTo>
                  <a:lnTo>
                    <a:pt x="13779" y="25831"/>
                  </a:lnTo>
                  <a:lnTo>
                    <a:pt x="18770" y="18681"/>
                  </a:lnTo>
                  <a:close/>
                </a:path>
                <a:path w="29845" h="30479">
                  <a:moveTo>
                    <a:pt x="29502" y="14376"/>
                  </a:moveTo>
                  <a:lnTo>
                    <a:pt x="25933" y="11950"/>
                  </a:lnTo>
                  <a:lnTo>
                    <a:pt x="15227" y="27660"/>
                  </a:lnTo>
                  <a:lnTo>
                    <a:pt x="18796" y="30099"/>
                  </a:lnTo>
                  <a:lnTo>
                    <a:pt x="29502" y="143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4200982" y="7170051"/>
              <a:ext cx="53975" cy="51435"/>
            </a:xfrm>
            <a:custGeom>
              <a:avLst/>
              <a:gdLst/>
              <a:ahLst/>
              <a:cxnLst/>
              <a:rect l="l" t="t" r="r" b="b"/>
              <a:pathLst>
                <a:path w="53975" h="51434">
                  <a:moveTo>
                    <a:pt x="53733" y="0"/>
                  </a:moveTo>
                  <a:lnTo>
                    <a:pt x="16014" y="10871"/>
                  </a:lnTo>
                  <a:lnTo>
                    <a:pt x="0" y="24599"/>
                  </a:lnTo>
                  <a:lnTo>
                    <a:pt x="27965" y="50977"/>
                  </a:lnTo>
                  <a:lnTo>
                    <a:pt x="29451" y="49631"/>
                  </a:lnTo>
                  <a:lnTo>
                    <a:pt x="31381" y="47879"/>
                  </a:lnTo>
                  <a:lnTo>
                    <a:pt x="36461" y="43662"/>
                  </a:lnTo>
                  <a:lnTo>
                    <a:pt x="51574" y="37325"/>
                  </a:lnTo>
                  <a:lnTo>
                    <a:pt x="53733" y="37325"/>
                  </a:lnTo>
                  <a:lnTo>
                    <a:pt x="53733" y="35166"/>
                  </a:lnTo>
                  <a:lnTo>
                    <a:pt x="53733" y="33007"/>
                  </a:lnTo>
                  <a:lnTo>
                    <a:pt x="53733" y="2298"/>
                  </a:lnTo>
                  <a:lnTo>
                    <a:pt x="537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52" name="object 285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899736" y="6868159"/>
              <a:ext cx="200192" cy="438315"/>
            </a:xfrm>
            <a:prstGeom prst="rect">
              <a:avLst/>
            </a:prstGeom>
          </p:spPr>
        </p:pic>
        <p:sp>
          <p:nvSpPr>
            <p:cNvPr id="2853" name="object 2853"/>
            <p:cNvSpPr/>
            <p:nvPr/>
          </p:nvSpPr>
          <p:spPr>
            <a:xfrm>
              <a:off x="4255655" y="6784212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>
                  <a:moveTo>
                    <a:pt x="50482" y="0"/>
                  </a:moveTo>
                  <a:lnTo>
                    <a:pt x="0" y="0"/>
                  </a:lnTo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4255655" y="6782053"/>
              <a:ext cx="50800" cy="4445"/>
            </a:xfrm>
            <a:custGeom>
              <a:avLst/>
              <a:gdLst/>
              <a:ahLst/>
              <a:cxnLst/>
              <a:rect l="l" t="t" r="r" b="b"/>
              <a:pathLst>
                <a:path w="50800" h="4445">
                  <a:moveTo>
                    <a:pt x="5048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0482" y="4318"/>
                  </a:lnTo>
                  <a:lnTo>
                    <a:pt x="504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4025379" y="735380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77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65" y="11430"/>
                  </a:lnTo>
                  <a:lnTo>
                    <a:pt x="8877" y="11430"/>
                  </a:lnTo>
                  <a:lnTo>
                    <a:pt x="11429" y="8877"/>
                  </a:lnTo>
                  <a:lnTo>
                    <a:pt x="11429" y="5715"/>
                  </a:lnTo>
                  <a:lnTo>
                    <a:pt x="11429" y="2565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4038714" y="752525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77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65" y="11430"/>
                  </a:lnTo>
                  <a:lnTo>
                    <a:pt x="8877" y="11430"/>
                  </a:lnTo>
                  <a:lnTo>
                    <a:pt x="11429" y="8877"/>
                  </a:lnTo>
                  <a:lnTo>
                    <a:pt x="11429" y="5715"/>
                  </a:lnTo>
                  <a:lnTo>
                    <a:pt x="11429" y="2565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4036555" y="7517383"/>
              <a:ext cx="608330" cy="31115"/>
            </a:xfrm>
            <a:custGeom>
              <a:avLst/>
              <a:gdLst/>
              <a:ahLst/>
              <a:cxnLst/>
              <a:rect l="l" t="t" r="r" b="b"/>
              <a:pathLst>
                <a:path w="608329" h="31115">
                  <a:moveTo>
                    <a:pt x="15748" y="10033"/>
                  </a:moveTo>
                  <a:lnTo>
                    <a:pt x="15735" y="9232"/>
                  </a:lnTo>
                  <a:lnTo>
                    <a:pt x="12230" y="5715"/>
                  </a:lnTo>
                  <a:lnTo>
                    <a:pt x="11430" y="5727"/>
                  </a:lnTo>
                  <a:lnTo>
                    <a:pt x="11430" y="11633"/>
                  </a:lnTo>
                  <a:lnTo>
                    <a:pt x="11430" y="15557"/>
                  </a:lnTo>
                  <a:lnTo>
                    <a:pt x="9842" y="17145"/>
                  </a:lnTo>
                  <a:lnTo>
                    <a:pt x="5918" y="17145"/>
                  </a:lnTo>
                  <a:lnTo>
                    <a:pt x="4330" y="15557"/>
                  </a:lnTo>
                  <a:lnTo>
                    <a:pt x="4330" y="11633"/>
                  </a:lnTo>
                  <a:lnTo>
                    <a:pt x="5918" y="10045"/>
                  </a:lnTo>
                  <a:lnTo>
                    <a:pt x="9182" y="10045"/>
                  </a:lnTo>
                  <a:lnTo>
                    <a:pt x="9842" y="10045"/>
                  </a:lnTo>
                  <a:lnTo>
                    <a:pt x="11430" y="11633"/>
                  </a:lnTo>
                  <a:lnTo>
                    <a:pt x="11430" y="5727"/>
                  </a:lnTo>
                  <a:lnTo>
                    <a:pt x="3530" y="5727"/>
                  </a:lnTo>
                  <a:lnTo>
                    <a:pt x="12" y="9232"/>
                  </a:lnTo>
                  <a:lnTo>
                    <a:pt x="0" y="17945"/>
                  </a:lnTo>
                  <a:lnTo>
                    <a:pt x="3530" y="21463"/>
                  </a:lnTo>
                  <a:lnTo>
                    <a:pt x="12230" y="21450"/>
                  </a:lnTo>
                  <a:lnTo>
                    <a:pt x="15735" y="17945"/>
                  </a:lnTo>
                  <a:lnTo>
                    <a:pt x="15748" y="17145"/>
                  </a:lnTo>
                  <a:lnTo>
                    <a:pt x="15748" y="10033"/>
                  </a:lnTo>
                  <a:close/>
                </a:path>
                <a:path w="608329" h="31115">
                  <a:moveTo>
                    <a:pt x="608203" y="6946"/>
                  </a:moveTo>
                  <a:lnTo>
                    <a:pt x="605574" y="4318"/>
                  </a:lnTo>
                  <a:lnTo>
                    <a:pt x="601268" y="0"/>
                  </a:lnTo>
                  <a:lnTo>
                    <a:pt x="584161" y="0"/>
                  </a:lnTo>
                  <a:lnTo>
                    <a:pt x="577227" y="6946"/>
                  </a:lnTo>
                  <a:lnTo>
                    <a:pt x="577227" y="24053"/>
                  </a:lnTo>
                  <a:lnTo>
                    <a:pt x="584161" y="30988"/>
                  </a:lnTo>
                  <a:lnTo>
                    <a:pt x="601268" y="30988"/>
                  </a:lnTo>
                  <a:lnTo>
                    <a:pt x="605574" y="26670"/>
                  </a:lnTo>
                  <a:lnTo>
                    <a:pt x="608203" y="24053"/>
                  </a:lnTo>
                  <a:lnTo>
                    <a:pt x="608203" y="69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3992803" y="758220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266" y="0"/>
                  </a:moveTo>
                  <a:lnTo>
                    <a:pt x="6705" y="0"/>
                  </a:lnTo>
                  <a:lnTo>
                    <a:pt x="0" y="6731"/>
                  </a:lnTo>
                  <a:lnTo>
                    <a:pt x="0" y="14998"/>
                  </a:lnTo>
                  <a:lnTo>
                    <a:pt x="0" y="23291"/>
                  </a:lnTo>
                  <a:lnTo>
                    <a:pt x="6705" y="30010"/>
                  </a:lnTo>
                  <a:lnTo>
                    <a:pt x="23266" y="30010"/>
                  </a:lnTo>
                  <a:lnTo>
                    <a:pt x="29984" y="23291"/>
                  </a:lnTo>
                  <a:lnTo>
                    <a:pt x="29984" y="6731"/>
                  </a:lnTo>
                  <a:lnTo>
                    <a:pt x="23266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3990644" y="758004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619" y="0"/>
                  </a:moveTo>
                  <a:lnTo>
                    <a:pt x="7670" y="0"/>
                  </a:lnTo>
                  <a:lnTo>
                    <a:pt x="0" y="7696"/>
                  </a:lnTo>
                  <a:lnTo>
                    <a:pt x="0" y="26644"/>
                  </a:lnTo>
                  <a:lnTo>
                    <a:pt x="7670" y="34328"/>
                  </a:lnTo>
                  <a:lnTo>
                    <a:pt x="26619" y="34328"/>
                  </a:lnTo>
                  <a:lnTo>
                    <a:pt x="30937" y="30010"/>
                  </a:lnTo>
                  <a:lnTo>
                    <a:pt x="10071" y="29997"/>
                  </a:lnTo>
                  <a:lnTo>
                    <a:pt x="4330" y="24256"/>
                  </a:lnTo>
                  <a:lnTo>
                    <a:pt x="4330" y="10083"/>
                  </a:lnTo>
                  <a:lnTo>
                    <a:pt x="10071" y="4330"/>
                  </a:lnTo>
                  <a:lnTo>
                    <a:pt x="30930" y="4317"/>
                  </a:lnTo>
                  <a:lnTo>
                    <a:pt x="26619" y="0"/>
                  </a:lnTo>
                  <a:close/>
                </a:path>
                <a:path w="34925" h="34925">
                  <a:moveTo>
                    <a:pt x="30930" y="4317"/>
                  </a:moveTo>
                  <a:lnTo>
                    <a:pt x="17145" y="4317"/>
                  </a:lnTo>
                  <a:lnTo>
                    <a:pt x="24231" y="4330"/>
                  </a:lnTo>
                  <a:lnTo>
                    <a:pt x="29972" y="10083"/>
                  </a:lnTo>
                  <a:lnTo>
                    <a:pt x="29972" y="24256"/>
                  </a:lnTo>
                  <a:lnTo>
                    <a:pt x="24231" y="29997"/>
                  </a:lnTo>
                  <a:lnTo>
                    <a:pt x="17145" y="30010"/>
                  </a:lnTo>
                  <a:lnTo>
                    <a:pt x="30949" y="29997"/>
                  </a:lnTo>
                  <a:lnTo>
                    <a:pt x="34302" y="26644"/>
                  </a:lnTo>
                  <a:lnTo>
                    <a:pt x="34302" y="7696"/>
                  </a:lnTo>
                  <a:lnTo>
                    <a:pt x="3093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3999357" y="7588770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93" y="0"/>
                  </a:moveTo>
                  <a:lnTo>
                    <a:pt x="3784" y="0"/>
                  </a:lnTo>
                  <a:lnTo>
                    <a:pt x="0" y="3784"/>
                  </a:lnTo>
                  <a:lnTo>
                    <a:pt x="0" y="8432"/>
                  </a:lnTo>
                  <a:lnTo>
                    <a:pt x="0" y="13093"/>
                  </a:lnTo>
                  <a:lnTo>
                    <a:pt x="3784" y="16878"/>
                  </a:lnTo>
                  <a:lnTo>
                    <a:pt x="13093" y="16878"/>
                  </a:lnTo>
                  <a:lnTo>
                    <a:pt x="16865" y="13093"/>
                  </a:lnTo>
                  <a:lnTo>
                    <a:pt x="16865" y="3784"/>
                  </a:lnTo>
                  <a:lnTo>
                    <a:pt x="13093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3997198" y="7586611"/>
              <a:ext cx="687070" cy="607695"/>
            </a:xfrm>
            <a:custGeom>
              <a:avLst/>
              <a:gdLst/>
              <a:ahLst/>
              <a:cxnLst/>
              <a:rect l="l" t="t" r="r" b="b"/>
              <a:pathLst>
                <a:path w="687070" h="607695">
                  <a:moveTo>
                    <a:pt x="21183" y="4749"/>
                  </a:moveTo>
                  <a:lnTo>
                    <a:pt x="20764" y="4330"/>
                  </a:lnTo>
                  <a:lnTo>
                    <a:pt x="16865" y="431"/>
                  </a:lnTo>
                  <a:lnTo>
                    <a:pt x="16865" y="7137"/>
                  </a:lnTo>
                  <a:lnTo>
                    <a:pt x="16852" y="14058"/>
                  </a:lnTo>
                  <a:lnTo>
                    <a:pt x="14046" y="16865"/>
                  </a:lnTo>
                  <a:lnTo>
                    <a:pt x="7137" y="16865"/>
                  </a:lnTo>
                  <a:lnTo>
                    <a:pt x="4330" y="14058"/>
                  </a:lnTo>
                  <a:lnTo>
                    <a:pt x="4330" y="7137"/>
                  </a:lnTo>
                  <a:lnTo>
                    <a:pt x="7137" y="4330"/>
                  </a:lnTo>
                  <a:lnTo>
                    <a:pt x="14046" y="4330"/>
                  </a:lnTo>
                  <a:lnTo>
                    <a:pt x="16865" y="7137"/>
                  </a:lnTo>
                  <a:lnTo>
                    <a:pt x="16865" y="431"/>
                  </a:lnTo>
                  <a:lnTo>
                    <a:pt x="16446" y="12"/>
                  </a:lnTo>
                  <a:lnTo>
                    <a:pt x="10591" y="0"/>
                  </a:lnTo>
                  <a:lnTo>
                    <a:pt x="4737" y="12"/>
                  </a:lnTo>
                  <a:lnTo>
                    <a:pt x="0" y="4749"/>
                  </a:lnTo>
                  <a:lnTo>
                    <a:pt x="0" y="16446"/>
                  </a:lnTo>
                  <a:lnTo>
                    <a:pt x="4737" y="21183"/>
                  </a:lnTo>
                  <a:lnTo>
                    <a:pt x="10591" y="21196"/>
                  </a:lnTo>
                  <a:lnTo>
                    <a:pt x="16446" y="21183"/>
                  </a:lnTo>
                  <a:lnTo>
                    <a:pt x="20764" y="16865"/>
                  </a:lnTo>
                  <a:lnTo>
                    <a:pt x="21183" y="16446"/>
                  </a:lnTo>
                  <a:lnTo>
                    <a:pt x="21183" y="4749"/>
                  </a:lnTo>
                  <a:close/>
                </a:path>
                <a:path w="687070" h="607695">
                  <a:moveTo>
                    <a:pt x="686993" y="562978"/>
                  </a:moveTo>
                  <a:lnTo>
                    <a:pt x="311073" y="562978"/>
                  </a:lnTo>
                  <a:lnTo>
                    <a:pt x="311073" y="565518"/>
                  </a:lnTo>
                  <a:lnTo>
                    <a:pt x="683818" y="565518"/>
                  </a:lnTo>
                  <a:lnTo>
                    <a:pt x="683818" y="607428"/>
                  </a:lnTo>
                  <a:lnTo>
                    <a:pt x="686993" y="607428"/>
                  </a:lnTo>
                  <a:lnTo>
                    <a:pt x="686993" y="565518"/>
                  </a:lnTo>
                  <a:lnTo>
                    <a:pt x="686993" y="56297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4222546" y="8011032"/>
              <a:ext cx="31750" cy="123189"/>
            </a:xfrm>
            <a:custGeom>
              <a:avLst/>
              <a:gdLst/>
              <a:ahLst/>
              <a:cxnLst/>
              <a:rect l="l" t="t" r="r" b="b"/>
              <a:pathLst>
                <a:path w="31750" h="123190">
                  <a:moveTo>
                    <a:pt x="31432" y="0"/>
                  </a:moveTo>
                  <a:lnTo>
                    <a:pt x="0" y="0"/>
                  </a:lnTo>
                  <a:lnTo>
                    <a:pt x="0" y="122859"/>
                  </a:lnTo>
                  <a:lnTo>
                    <a:pt x="31432" y="122859"/>
                  </a:lnTo>
                  <a:lnTo>
                    <a:pt x="3143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3819639" y="6790639"/>
              <a:ext cx="433070" cy="4445"/>
            </a:xfrm>
            <a:custGeom>
              <a:avLst/>
              <a:gdLst/>
              <a:ahLst/>
              <a:cxnLst/>
              <a:rect l="l" t="t" r="r" b="b"/>
              <a:pathLst>
                <a:path w="433070" h="4445">
                  <a:moveTo>
                    <a:pt x="432447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32447" y="4317"/>
                  </a:lnTo>
                  <a:lnTo>
                    <a:pt x="432447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3985374" y="7571930"/>
              <a:ext cx="43815" cy="0"/>
            </a:xfrm>
            <a:custGeom>
              <a:avLst/>
              <a:gdLst/>
              <a:ahLst/>
              <a:cxnLst/>
              <a:rect l="l" t="t" r="r" b="b"/>
              <a:pathLst>
                <a:path w="43814">
                  <a:moveTo>
                    <a:pt x="43814" y="0"/>
                  </a:moveTo>
                  <a:lnTo>
                    <a:pt x="0" y="0"/>
                  </a:lnTo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3985374" y="756977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81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3814" y="4318"/>
                  </a:lnTo>
                  <a:lnTo>
                    <a:pt x="43814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3815359" y="5806477"/>
              <a:ext cx="910590" cy="11430"/>
            </a:xfrm>
            <a:custGeom>
              <a:avLst/>
              <a:gdLst/>
              <a:ahLst/>
              <a:cxnLst/>
              <a:rect l="l" t="t" r="r" b="b"/>
              <a:pathLst>
                <a:path w="910589" h="11429">
                  <a:moveTo>
                    <a:pt x="910107" y="0"/>
                  </a:moveTo>
                  <a:lnTo>
                    <a:pt x="0" y="0"/>
                  </a:lnTo>
                  <a:lnTo>
                    <a:pt x="27139" y="11430"/>
                  </a:lnTo>
                  <a:lnTo>
                    <a:pt x="884389" y="11430"/>
                  </a:lnTo>
                  <a:lnTo>
                    <a:pt x="910107" y="0"/>
                  </a:lnTo>
                  <a:close/>
                </a:path>
              </a:pathLst>
            </a:custGeom>
            <a:solidFill>
              <a:srgbClr val="4E4F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3814521" y="5804318"/>
              <a:ext cx="911860" cy="2567305"/>
            </a:xfrm>
            <a:custGeom>
              <a:avLst/>
              <a:gdLst/>
              <a:ahLst/>
              <a:cxnLst/>
              <a:rect l="l" t="t" r="r" b="b"/>
              <a:pathLst>
                <a:path w="911860" h="2567304">
                  <a:moveTo>
                    <a:pt x="219671" y="2455761"/>
                  </a:moveTo>
                  <a:lnTo>
                    <a:pt x="206971" y="2455761"/>
                  </a:lnTo>
                  <a:lnTo>
                    <a:pt x="206971" y="2566886"/>
                  </a:lnTo>
                  <a:lnTo>
                    <a:pt x="219671" y="2566886"/>
                  </a:lnTo>
                  <a:lnTo>
                    <a:pt x="219671" y="2455761"/>
                  </a:lnTo>
                  <a:close/>
                </a:path>
                <a:path w="911860" h="2567304">
                  <a:moveTo>
                    <a:pt x="238721" y="2455761"/>
                  </a:moveTo>
                  <a:lnTo>
                    <a:pt x="226021" y="2455761"/>
                  </a:lnTo>
                  <a:lnTo>
                    <a:pt x="226021" y="2566886"/>
                  </a:lnTo>
                  <a:lnTo>
                    <a:pt x="238721" y="2566886"/>
                  </a:lnTo>
                  <a:lnTo>
                    <a:pt x="238721" y="2455761"/>
                  </a:lnTo>
                  <a:close/>
                </a:path>
                <a:path w="911860" h="2567304">
                  <a:moveTo>
                    <a:pt x="437959" y="2442019"/>
                  </a:moveTo>
                  <a:lnTo>
                    <a:pt x="437819" y="2440749"/>
                  </a:lnTo>
                  <a:lnTo>
                    <a:pt x="434352" y="2405989"/>
                  </a:lnTo>
                  <a:lnTo>
                    <a:pt x="433184" y="2405989"/>
                  </a:lnTo>
                  <a:lnTo>
                    <a:pt x="433184" y="2437739"/>
                  </a:lnTo>
                  <a:lnTo>
                    <a:pt x="10909" y="2440749"/>
                  </a:lnTo>
                  <a:lnTo>
                    <a:pt x="31076" y="2407945"/>
                  </a:lnTo>
                  <a:lnTo>
                    <a:pt x="29870" y="2407932"/>
                  </a:lnTo>
                  <a:lnTo>
                    <a:pt x="31076" y="2407932"/>
                  </a:lnTo>
                  <a:lnTo>
                    <a:pt x="203847" y="2408961"/>
                  </a:lnTo>
                  <a:lnTo>
                    <a:pt x="204012" y="2414828"/>
                  </a:lnTo>
                  <a:lnTo>
                    <a:pt x="197472" y="2415413"/>
                  </a:lnTo>
                  <a:lnTo>
                    <a:pt x="190271" y="2416403"/>
                  </a:lnTo>
                  <a:lnTo>
                    <a:pt x="185839" y="2417153"/>
                  </a:lnTo>
                  <a:lnTo>
                    <a:pt x="182232" y="2418029"/>
                  </a:lnTo>
                  <a:lnTo>
                    <a:pt x="178714" y="2419439"/>
                  </a:lnTo>
                  <a:lnTo>
                    <a:pt x="178714" y="2424392"/>
                  </a:lnTo>
                  <a:lnTo>
                    <a:pt x="178689" y="2424531"/>
                  </a:lnTo>
                  <a:lnTo>
                    <a:pt x="178689" y="2423947"/>
                  </a:lnTo>
                  <a:lnTo>
                    <a:pt x="178714" y="2424392"/>
                  </a:lnTo>
                  <a:lnTo>
                    <a:pt x="178714" y="2419439"/>
                  </a:lnTo>
                  <a:lnTo>
                    <a:pt x="178219" y="2419629"/>
                  </a:lnTo>
                  <a:lnTo>
                    <a:pt x="177114" y="2420201"/>
                  </a:lnTo>
                  <a:lnTo>
                    <a:pt x="175310" y="2421661"/>
                  </a:lnTo>
                  <a:lnTo>
                    <a:pt x="174548" y="2422614"/>
                  </a:lnTo>
                  <a:lnTo>
                    <a:pt x="174561" y="2425865"/>
                  </a:lnTo>
                  <a:lnTo>
                    <a:pt x="215976" y="2434348"/>
                  </a:lnTo>
                  <a:lnTo>
                    <a:pt x="224536" y="2434475"/>
                  </a:lnTo>
                  <a:lnTo>
                    <a:pt x="234264" y="2434323"/>
                  </a:lnTo>
                  <a:lnTo>
                    <a:pt x="267563" y="2430157"/>
                  </a:lnTo>
                  <a:lnTo>
                    <a:pt x="270954" y="2428798"/>
                  </a:lnTo>
                  <a:lnTo>
                    <a:pt x="271957" y="2428278"/>
                  </a:lnTo>
                  <a:lnTo>
                    <a:pt x="273761" y="2426805"/>
                  </a:lnTo>
                  <a:lnTo>
                    <a:pt x="274497" y="2425865"/>
                  </a:lnTo>
                  <a:lnTo>
                    <a:pt x="274624" y="2425115"/>
                  </a:lnTo>
                  <a:lnTo>
                    <a:pt x="274624" y="2424531"/>
                  </a:lnTo>
                  <a:lnTo>
                    <a:pt x="274624" y="2423947"/>
                  </a:lnTo>
                  <a:lnTo>
                    <a:pt x="274523" y="2422614"/>
                  </a:lnTo>
                  <a:lnTo>
                    <a:pt x="273761" y="2421661"/>
                  </a:lnTo>
                  <a:lnTo>
                    <a:pt x="272821" y="2420912"/>
                  </a:lnTo>
                  <a:lnTo>
                    <a:pt x="270383" y="2419019"/>
                  </a:lnTo>
                  <a:lnTo>
                    <a:pt x="270383" y="2423947"/>
                  </a:lnTo>
                  <a:lnTo>
                    <a:pt x="270383" y="2424531"/>
                  </a:lnTo>
                  <a:lnTo>
                    <a:pt x="270116" y="2424277"/>
                  </a:lnTo>
                  <a:lnTo>
                    <a:pt x="269036" y="2425115"/>
                  </a:lnTo>
                  <a:lnTo>
                    <a:pt x="266560" y="2425865"/>
                  </a:lnTo>
                  <a:lnTo>
                    <a:pt x="259435" y="2427592"/>
                  </a:lnTo>
                  <a:lnTo>
                    <a:pt x="249656" y="2428951"/>
                  </a:lnTo>
                  <a:lnTo>
                    <a:pt x="238950" y="2429776"/>
                  </a:lnTo>
                  <a:lnTo>
                    <a:pt x="238721" y="2418753"/>
                  </a:lnTo>
                  <a:lnTo>
                    <a:pt x="270116" y="2424277"/>
                  </a:lnTo>
                  <a:lnTo>
                    <a:pt x="270383" y="2424531"/>
                  </a:lnTo>
                  <a:lnTo>
                    <a:pt x="270344" y="2424087"/>
                  </a:lnTo>
                  <a:lnTo>
                    <a:pt x="270383" y="2423947"/>
                  </a:lnTo>
                  <a:lnTo>
                    <a:pt x="270383" y="2419019"/>
                  </a:lnTo>
                  <a:lnTo>
                    <a:pt x="269748" y="2418511"/>
                  </a:lnTo>
                  <a:lnTo>
                    <a:pt x="268986" y="2418334"/>
                  </a:lnTo>
                  <a:lnTo>
                    <a:pt x="263804" y="2417114"/>
                  </a:lnTo>
                  <a:lnTo>
                    <a:pt x="255333" y="2415870"/>
                  </a:lnTo>
                  <a:lnTo>
                    <a:pt x="248602" y="2415095"/>
                  </a:lnTo>
                  <a:lnTo>
                    <a:pt x="241147" y="2414511"/>
                  </a:lnTo>
                  <a:lnTo>
                    <a:pt x="238823" y="2414409"/>
                  </a:lnTo>
                  <a:lnTo>
                    <a:pt x="238963" y="2409177"/>
                  </a:lnTo>
                  <a:lnTo>
                    <a:pt x="430441" y="2410282"/>
                  </a:lnTo>
                  <a:lnTo>
                    <a:pt x="433184" y="2437739"/>
                  </a:lnTo>
                  <a:lnTo>
                    <a:pt x="433184" y="2405989"/>
                  </a:lnTo>
                  <a:lnTo>
                    <a:pt x="239090" y="2404859"/>
                  </a:lnTo>
                  <a:lnTo>
                    <a:pt x="239674" y="2384094"/>
                  </a:lnTo>
                  <a:lnTo>
                    <a:pt x="242392" y="2342654"/>
                  </a:lnTo>
                  <a:lnTo>
                    <a:pt x="246621" y="2295182"/>
                  </a:lnTo>
                  <a:lnTo>
                    <a:pt x="252120" y="2242997"/>
                  </a:lnTo>
                  <a:lnTo>
                    <a:pt x="258622" y="2187448"/>
                  </a:lnTo>
                  <a:lnTo>
                    <a:pt x="265887" y="2129828"/>
                  </a:lnTo>
                  <a:lnTo>
                    <a:pt x="273646" y="2071484"/>
                  </a:lnTo>
                  <a:lnTo>
                    <a:pt x="281673" y="2013737"/>
                  </a:lnTo>
                  <a:lnTo>
                    <a:pt x="297459" y="1905190"/>
                  </a:lnTo>
                  <a:lnTo>
                    <a:pt x="324675" y="1729740"/>
                  </a:lnTo>
                  <a:lnTo>
                    <a:pt x="312140" y="1727669"/>
                  </a:lnTo>
                  <a:lnTo>
                    <a:pt x="298678" y="1812734"/>
                  </a:lnTo>
                  <a:lnTo>
                    <a:pt x="279755" y="1938045"/>
                  </a:lnTo>
                  <a:lnTo>
                    <a:pt x="269100" y="2011959"/>
                  </a:lnTo>
                  <a:lnTo>
                    <a:pt x="261061" y="2069807"/>
                  </a:lnTo>
                  <a:lnTo>
                    <a:pt x="253288" y="2128215"/>
                  </a:lnTo>
                  <a:lnTo>
                    <a:pt x="246011" y="2185898"/>
                  </a:lnTo>
                  <a:lnTo>
                    <a:pt x="239496" y="2241562"/>
                  </a:lnTo>
                  <a:lnTo>
                    <a:pt x="233984" y="2293924"/>
                  </a:lnTo>
                  <a:lnTo>
                    <a:pt x="229730" y="2341664"/>
                  </a:lnTo>
                  <a:lnTo>
                    <a:pt x="226987" y="2383523"/>
                  </a:lnTo>
                  <a:lnTo>
                    <a:pt x="226390" y="2404783"/>
                  </a:lnTo>
                  <a:lnTo>
                    <a:pt x="226263" y="2404783"/>
                  </a:lnTo>
                  <a:lnTo>
                    <a:pt x="226263" y="2409101"/>
                  </a:lnTo>
                  <a:lnTo>
                    <a:pt x="226263" y="2430119"/>
                  </a:lnTo>
                  <a:lnTo>
                    <a:pt x="224536" y="2430157"/>
                  </a:lnTo>
                  <a:lnTo>
                    <a:pt x="216560" y="2430043"/>
                  </a:lnTo>
                  <a:lnTo>
                    <a:pt x="216801" y="2418524"/>
                  </a:lnTo>
                  <a:lnTo>
                    <a:pt x="224536" y="2418334"/>
                  </a:lnTo>
                  <a:lnTo>
                    <a:pt x="226021" y="2418372"/>
                  </a:lnTo>
                  <a:lnTo>
                    <a:pt x="226263" y="2430119"/>
                  </a:lnTo>
                  <a:lnTo>
                    <a:pt x="226263" y="2409101"/>
                  </a:lnTo>
                  <a:lnTo>
                    <a:pt x="226136" y="2414041"/>
                  </a:lnTo>
                  <a:lnTo>
                    <a:pt x="224536" y="2414016"/>
                  </a:lnTo>
                  <a:lnTo>
                    <a:pt x="216700" y="2414155"/>
                  </a:lnTo>
                  <a:lnTo>
                    <a:pt x="216547" y="2409037"/>
                  </a:lnTo>
                  <a:lnTo>
                    <a:pt x="226263" y="2409101"/>
                  </a:lnTo>
                  <a:lnTo>
                    <a:pt x="226263" y="2404783"/>
                  </a:lnTo>
                  <a:lnTo>
                    <a:pt x="216433" y="2404719"/>
                  </a:lnTo>
                  <a:lnTo>
                    <a:pt x="215836" y="2383523"/>
                  </a:lnTo>
                  <a:lnTo>
                    <a:pt x="213093" y="2341664"/>
                  </a:lnTo>
                  <a:lnTo>
                    <a:pt x="208838" y="2293924"/>
                  </a:lnTo>
                  <a:lnTo>
                    <a:pt x="204089" y="2248801"/>
                  </a:lnTo>
                  <a:lnTo>
                    <a:pt x="204089" y="2419197"/>
                  </a:lnTo>
                  <a:lnTo>
                    <a:pt x="203873" y="2429345"/>
                  </a:lnTo>
                  <a:lnTo>
                    <a:pt x="179578" y="2424531"/>
                  </a:lnTo>
                  <a:lnTo>
                    <a:pt x="178955" y="2424201"/>
                  </a:lnTo>
                  <a:lnTo>
                    <a:pt x="178777" y="2424036"/>
                  </a:lnTo>
                  <a:lnTo>
                    <a:pt x="178955" y="2424201"/>
                  </a:lnTo>
                  <a:lnTo>
                    <a:pt x="179273" y="2423947"/>
                  </a:lnTo>
                  <a:lnTo>
                    <a:pt x="204089" y="2419197"/>
                  </a:lnTo>
                  <a:lnTo>
                    <a:pt x="204089" y="2248801"/>
                  </a:lnTo>
                  <a:lnTo>
                    <a:pt x="196799" y="2185898"/>
                  </a:lnTo>
                  <a:lnTo>
                    <a:pt x="189522" y="2128215"/>
                  </a:lnTo>
                  <a:lnTo>
                    <a:pt x="181749" y="2069807"/>
                  </a:lnTo>
                  <a:lnTo>
                    <a:pt x="173723" y="2011959"/>
                  </a:lnTo>
                  <a:lnTo>
                    <a:pt x="163055" y="1938045"/>
                  </a:lnTo>
                  <a:lnTo>
                    <a:pt x="144132" y="1812734"/>
                  </a:lnTo>
                  <a:lnTo>
                    <a:pt x="130683" y="1727669"/>
                  </a:lnTo>
                  <a:lnTo>
                    <a:pt x="118148" y="1729714"/>
                  </a:lnTo>
                  <a:lnTo>
                    <a:pt x="133654" y="1828063"/>
                  </a:lnTo>
                  <a:lnTo>
                    <a:pt x="150495" y="1939886"/>
                  </a:lnTo>
                  <a:lnTo>
                    <a:pt x="159804" y="2004263"/>
                  </a:lnTo>
                  <a:lnTo>
                    <a:pt x="169176" y="2071497"/>
                  </a:lnTo>
                  <a:lnTo>
                    <a:pt x="176936" y="2129828"/>
                  </a:lnTo>
                  <a:lnTo>
                    <a:pt x="184200" y="2187435"/>
                  </a:lnTo>
                  <a:lnTo>
                    <a:pt x="190703" y="2242997"/>
                  </a:lnTo>
                  <a:lnTo>
                    <a:pt x="196189" y="2295182"/>
                  </a:lnTo>
                  <a:lnTo>
                    <a:pt x="200431" y="2342654"/>
                  </a:lnTo>
                  <a:lnTo>
                    <a:pt x="203149" y="2384107"/>
                  </a:lnTo>
                  <a:lnTo>
                    <a:pt x="203720" y="2404643"/>
                  </a:lnTo>
                  <a:lnTo>
                    <a:pt x="28676" y="2403614"/>
                  </a:lnTo>
                  <a:lnTo>
                    <a:pt x="28041" y="2404643"/>
                  </a:lnTo>
                  <a:lnTo>
                    <a:pt x="3149" y="2445118"/>
                  </a:lnTo>
                  <a:lnTo>
                    <a:pt x="437959" y="2442019"/>
                  </a:lnTo>
                  <a:close/>
                </a:path>
                <a:path w="911860" h="2567304">
                  <a:moveTo>
                    <a:pt x="911821" y="4127"/>
                  </a:moveTo>
                  <a:lnTo>
                    <a:pt x="910945" y="0"/>
                  </a:lnTo>
                  <a:lnTo>
                    <a:pt x="900772" y="0"/>
                  </a:lnTo>
                  <a:lnTo>
                    <a:pt x="900772" y="4318"/>
                  </a:lnTo>
                  <a:lnTo>
                    <a:pt x="884770" y="11430"/>
                  </a:lnTo>
                  <a:lnTo>
                    <a:pt x="28422" y="11430"/>
                  </a:lnTo>
                  <a:lnTo>
                    <a:pt x="11531" y="4318"/>
                  </a:lnTo>
                  <a:lnTo>
                    <a:pt x="900772" y="4318"/>
                  </a:lnTo>
                  <a:lnTo>
                    <a:pt x="900772" y="0"/>
                  </a:lnTo>
                  <a:lnTo>
                    <a:pt x="838" y="0"/>
                  </a:lnTo>
                  <a:lnTo>
                    <a:pt x="0" y="4152"/>
                  </a:lnTo>
                  <a:lnTo>
                    <a:pt x="27546" y="15748"/>
                  </a:lnTo>
                  <a:lnTo>
                    <a:pt x="27978" y="15748"/>
                  </a:lnTo>
                  <a:lnTo>
                    <a:pt x="885685" y="15748"/>
                  </a:lnTo>
                  <a:lnTo>
                    <a:pt x="911390" y="4318"/>
                  </a:lnTo>
                  <a:lnTo>
                    <a:pt x="911821" y="41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68" name="object 2868"/>
          <p:cNvGrpSpPr/>
          <p:nvPr/>
        </p:nvGrpSpPr>
        <p:grpSpPr>
          <a:xfrm>
            <a:off x="10105796" y="6237643"/>
            <a:ext cx="868044" cy="1803400"/>
            <a:chOff x="5051196" y="6237643"/>
            <a:chExt cx="868044" cy="1803400"/>
          </a:xfrm>
        </p:grpSpPr>
        <p:sp>
          <p:nvSpPr>
            <p:cNvPr id="2869" name="object 2869"/>
            <p:cNvSpPr/>
            <p:nvPr/>
          </p:nvSpPr>
          <p:spPr>
            <a:xfrm>
              <a:off x="5102275" y="7886941"/>
              <a:ext cx="42545" cy="154305"/>
            </a:xfrm>
            <a:custGeom>
              <a:avLst/>
              <a:gdLst/>
              <a:ahLst/>
              <a:cxnLst/>
              <a:rect l="l" t="t" r="r" b="b"/>
              <a:pathLst>
                <a:path w="42545" h="154304">
                  <a:moveTo>
                    <a:pt x="16929" y="0"/>
                  </a:moveTo>
                  <a:lnTo>
                    <a:pt x="0" y="0"/>
                  </a:lnTo>
                  <a:lnTo>
                    <a:pt x="0" y="153860"/>
                  </a:lnTo>
                  <a:lnTo>
                    <a:pt x="16929" y="153860"/>
                  </a:lnTo>
                  <a:lnTo>
                    <a:pt x="16929" y="0"/>
                  </a:lnTo>
                  <a:close/>
                </a:path>
                <a:path w="42545" h="154304">
                  <a:moveTo>
                    <a:pt x="42329" y="0"/>
                  </a:moveTo>
                  <a:lnTo>
                    <a:pt x="25400" y="0"/>
                  </a:lnTo>
                  <a:lnTo>
                    <a:pt x="25400" y="153860"/>
                  </a:lnTo>
                  <a:lnTo>
                    <a:pt x="42329" y="153860"/>
                  </a:lnTo>
                  <a:lnTo>
                    <a:pt x="423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5066334" y="6291427"/>
              <a:ext cx="837565" cy="1595755"/>
            </a:xfrm>
            <a:custGeom>
              <a:avLst/>
              <a:gdLst/>
              <a:ahLst/>
              <a:cxnLst/>
              <a:rect l="l" t="t" r="r" b="b"/>
              <a:pathLst>
                <a:path w="837564" h="1595754">
                  <a:moveTo>
                    <a:pt x="837361" y="0"/>
                  </a:moveTo>
                  <a:lnTo>
                    <a:pt x="0" y="0"/>
                  </a:lnTo>
                  <a:lnTo>
                    <a:pt x="0" y="1595513"/>
                  </a:lnTo>
                  <a:lnTo>
                    <a:pt x="837361" y="1595513"/>
                  </a:lnTo>
                  <a:lnTo>
                    <a:pt x="83736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5064048" y="6291580"/>
              <a:ext cx="842010" cy="1597660"/>
            </a:xfrm>
            <a:custGeom>
              <a:avLst/>
              <a:gdLst/>
              <a:ahLst/>
              <a:cxnLst/>
              <a:rect l="l" t="t" r="r" b="b"/>
              <a:pathLst>
                <a:path w="842010" h="1597659">
                  <a:moveTo>
                    <a:pt x="841933" y="0"/>
                  </a:moveTo>
                  <a:lnTo>
                    <a:pt x="837361" y="0"/>
                  </a:lnTo>
                  <a:lnTo>
                    <a:pt x="837361" y="1592580"/>
                  </a:lnTo>
                  <a:lnTo>
                    <a:pt x="4572" y="1592580"/>
                  </a:lnTo>
                  <a:lnTo>
                    <a:pt x="4572" y="0"/>
                  </a:lnTo>
                  <a:lnTo>
                    <a:pt x="0" y="0"/>
                  </a:lnTo>
                  <a:lnTo>
                    <a:pt x="0" y="1592580"/>
                  </a:lnTo>
                  <a:lnTo>
                    <a:pt x="0" y="1597660"/>
                  </a:lnTo>
                  <a:lnTo>
                    <a:pt x="841933" y="1597660"/>
                  </a:lnTo>
                  <a:lnTo>
                    <a:pt x="841933" y="1592580"/>
                  </a:lnTo>
                  <a:lnTo>
                    <a:pt x="8419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5085422" y="6269825"/>
              <a:ext cx="798830" cy="1579880"/>
            </a:xfrm>
            <a:custGeom>
              <a:avLst/>
              <a:gdLst/>
              <a:ahLst/>
              <a:cxnLst/>
              <a:rect l="l" t="t" r="r" b="b"/>
              <a:pathLst>
                <a:path w="798829" h="1579879">
                  <a:moveTo>
                    <a:pt x="798271" y="0"/>
                  </a:moveTo>
                  <a:lnTo>
                    <a:pt x="0" y="0"/>
                  </a:lnTo>
                  <a:lnTo>
                    <a:pt x="0" y="1579511"/>
                  </a:lnTo>
                  <a:lnTo>
                    <a:pt x="798271" y="1579511"/>
                  </a:lnTo>
                  <a:lnTo>
                    <a:pt x="79827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5083137" y="6267450"/>
              <a:ext cx="803275" cy="1583690"/>
            </a:xfrm>
            <a:custGeom>
              <a:avLst/>
              <a:gdLst/>
              <a:ahLst/>
              <a:cxnLst/>
              <a:rect l="l" t="t" r="r" b="b"/>
              <a:pathLst>
                <a:path w="803275" h="1583690">
                  <a:moveTo>
                    <a:pt x="541896" y="416941"/>
                  </a:moveTo>
                  <a:lnTo>
                    <a:pt x="261632" y="416941"/>
                  </a:lnTo>
                  <a:lnTo>
                    <a:pt x="261632" y="430364"/>
                  </a:lnTo>
                  <a:lnTo>
                    <a:pt x="261632" y="494703"/>
                  </a:lnTo>
                  <a:lnTo>
                    <a:pt x="261632" y="651598"/>
                  </a:lnTo>
                  <a:lnTo>
                    <a:pt x="541896" y="651598"/>
                  </a:lnTo>
                  <a:lnTo>
                    <a:pt x="541896" y="494703"/>
                  </a:lnTo>
                  <a:lnTo>
                    <a:pt x="541896" y="430364"/>
                  </a:lnTo>
                  <a:lnTo>
                    <a:pt x="541896" y="416941"/>
                  </a:lnTo>
                  <a:close/>
                </a:path>
                <a:path w="803275" h="1583690">
                  <a:moveTo>
                    <a:pt x="802843" y="2540"/>
                  </a:moveTo>
                  <a:lnTo>
                    <a:pt x="802640" y="2540"/>
                  </a:lnTo>
                  <a:lnTo>
                    <a:pt x="802640" y="1270"/>
                  </a:lnTo>
                  <a:lnTo>
                    <a:pt x="801827" y="1270"/>
                  </a:lnTo>
                  <a:lnTo>
                    <a:pt x="801827" y="0"/>
                  </a:lnTo>
                  <a:lnTo>
                    <a:pt x="798271" y="0"/>
                  </a:lnTo>
                  <a:lnTo>
                    <a:pt x="798271" y="5080"/>
                  </a:lnTo>
                  <a:lnTo>
                    <a:pt x="798271" y="1579880"/>
                  </a:lnTo>
                  <a:lnTo>
                    <a:pt x="4572" y="1579880"/>
                  </a:lnTo>
                  <a:lnTo>
                    <a:pt x="4572" y="5080"/>
                  </a:lnTo>
                  <a:lnTo>
                    <a:pt x="798271" y="5080"/>
                  </a:lnTo>
                  <a:lnTo>
                    <a:pt x="798271" y="0"/>
                  </a:lnTo>
                  <a:lnTo>
                    <a:pt x="1003" y="0"/>
                  </a:lnTo>
                  <a:lnTo>
                    <a:pt x="1003" y="1270"/>
                  </a:lnTo>
                  <a:lnTo>
                    <a:pt x="190" y="1270"/>
                  </a:lnTo>
                  <a:lnTo>
                    <a:pt x="190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579880"/>
                  </a:lnTo>
                  <a:lnTo>
                    <a:pt x="0" y="1582420"/>
                  </a:lnTo>
                  <a:lnTo>
                    <a:pt x="457" y="1582420"/>
                  </a:lnTo>
                  <a:lnTo>
                    <a:pt x="457" y="1583690"/>
                  </a:lnTo>
                  <a:lnTo>
                    <a:pt x="802373" y="1583690"/>
                  </a:lnTo>
                  <a:lnTo>
                    <a:pt x="802373" y="1582420"/>
                  </a:lnTo>
                  <a:lnTo>
                    <a:pt x="800557" y="1582420"/>
                  </a:lnTo>
                  <a:lnTo>
                    <a:pt x="800557" y="1581886"/>
                  </a:lnTo>
                  <a:lnTo>
                    <a:pt x="802843" y="1581886"/>
                  </a:lnTo>
                  <a:lnTo>
                    <a:pt x="802843" y="1579880"/>
                  </a:lnTo>
                  <a:lnTo>
                    <a:pt x="802843" y="1579600"/>
                  </a:lnTo>
                  <a:lnTo>
                    <a:pt x="802843" y="5080"/>
                  </a:lnTo>
                  <a:lnTo>
                    <a:pt x="802843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5438432" y="6588048"/>
              <a:ext cx="90170" cy="109855"/>
            </a:xfrm>
            <a:custGeom>
              <a:avLst/>
              <a:gdLst/>
              <a:ahLst/>
              <a:cxnLst/>
              <a:rect l="l" t="t" r="r" b="b"/>
              <a:pathLst>
                <a:path w="90170" h="109854">
                  <a:moveTo>
                    <a:pt x="89700" y="0"/>
                  </a:moveTo>
                  <a:lnTo>
                    <a:pt x="0" y="0"/>
                  </a:lnTo>
                  <a:lnTo>
                    <a:pt x="0" y="109766"/>
                  </a:lnTo>
                  <a:lnTo>
                    <a:pt x="89700" y="109766"/>
                  </a:lnTo>
                  <a:lnTo>
                    <a:pt x="8970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5436273" y="6586220"/>
              <a:ext cx="94615" cy="114300"/>
            </a:xfrm>
            <a:custGeom>
              <a:avLst/>
              <a:gdLst/>
              <a:ahLst/>
              <a:cxnLst/>
              <a:rect l="l" t="t" r="r" b="b"/>
              <a:pathLst>
                <a:path w="94614" h="114300">
                  <a:moveTo>
                    <a:pt x="94018" y="0"/>
                  </a:moveTo>
                  <a:lnTo>
                    <a:pt x="89700" y="0"/>
                  </a:lnTo>
                  <a:lnTo>
                    <a:pt x="89700" y="3810"/>
                  </a:lnTo>
                  <a:lnTo>
                    <a:pt x="89700" y="109220"/>
                  </a:lnTo>
                  <a:lnTo>
                    <a:pt x="4318" y="109220"/>
                  </a:lnTo>
                  <a:lnTo>
                    <a:pt x="4318" y="3810"/>
                  </a:lnTo>
                  <a:lnTo>
                    <a:pt x="89700" y="3810"/>
                  </a:lnTo>
                  <a:lnTo>
                    <a:pt x="897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09220"/>
                  </a:lnTo>
                  <a:lnTo>
                    <a:pt x="0" y="114300"/>
                  </a:lnTo>
                  <a:lnTo>
                    <a:pt x="2159" y="114300"/>
                  </a:lnTo>
                  <a:lnTo>
                    <a:pt x="94018" y="114300"/>
                  </a:lnTo>
                  <a:lnTo>
                    <a:pt x="94018" y="111760"/>
                  </a:lnTo>
                  <a:lnTo>
                    <a:pt x="94018" y="109220"/>
                  </a:lnTo>
                  <a:lnTo>
                    <a:pt x="94018" y="3810"/>
                  </a:lnTo>
                  <a:lnTo>
                    <a:pt x="94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5463362" y="6593078"/>
              <a:ext cx="40640" cy="203835"/>
            </a:xfrm>
            <a:custGeom>
              <a:avLst/>
              <a:gdLst/>
              <a:ahLst/>
              <a:cxnLst/>
              <a:rect l="l" t="t" r="r" b="b"/>
              <a:pathLst>
                <a:path w="40639" h="203834">
                  <a:moveTo>
                    <a:pt x="40081" y="0"/>
                  </a:moveTo>
                  <a:lnTo>
                    <a:pt x="0" y="0"/>
                  </a:lnTo>
                  <a:lnTo>
                    <a:pt x="0" y="203377"/>
                  </a:lnTo>
                  <a:lnTo>
                    <a:pt x="40081" y="203377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5461203" y="6591300"/>
              <a:ext cx="44450" cy="207010"/>
            </a:xfrm>
            <a:custGeom>
              <a:avLst/>
              <a:gdLst/>
              <a:ahLst/>
              <a:cxnLst/>
              <a:rect l="l" t="t" r="r" b="b"/>
              <a:pathLst>
                <a:path w="44450" h="207009">
                  <a:moveTo>
                    <a:pt x="44399" y="0"/>
                  </a:moveTo>
                  <a:lnTo>
                    <a:pt x="40081" y="0"/>
                  </a:lnTo>
                  <a:lnTo>
                    <a:pt x="40081" y="3810"/>
                  </a:lnTo>
                  <a:lnTo>
                    <a:pt x="40081" y="203200"/>
                  </a:lnTo>
                  <a:lnTo>
                    <a:pt x="4318" y="203200"/>
                  </a:lnTo>
                  <a:lnTo>
                    <a:pt x="4318" y="3937"/>
                  </a:lnTo>
                  <a:lnTo>
                    <a:pt x="4318" y="3810"/>
                  </a:lnTo>
                  <a:lnTo>
                    <a:pt x="40081" y="3810"/>
                  </a:lnTo>
                  <a:lnTo>
                    <a:pt x="40081" y="0"/>
                  </a:lnTo>
                  <a:lnTo>
                    <a:pt x="4318" y="0"/>
                  </a:lnTo>
                  <a:lnTo>
                    <a:pt x="4318" y="1270"/>
                  </a:lnTo>
                  <a:lnTo>
                    <a:pt x="4318" y="1778"/>
                  </a:lnTo>
                  <a:lnTo>
                    <a:pt x="2159" y="1778"/>
                  </a:lnTo>
                  <a:lnTo>
                    <a:pt x="2159" y="1270"/>
                  </a:lnTo>
                  <a:lnTo>
                    <a:pt x="4318" y="127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203200"/>
                  </a:lnTo>
                  <a:lnTo>
                    <a:pt x="0" y="207010"/>
                  </a:lnTo>
                  <a:lnTo>
                    <a:pt x="44399" y="207010"/>
                  </a:lnTo>
                  <a:lnTo>
                    <a:pt x="44399" y="203200"/>
                  </a:lnTo>
                  <a:lnTo>
                    <a:pt x="44399" y="3810"/>
                  </a:lnTo>
                  <a:lnTo>
                    <a:pt x="44399" y="1270"/>
                  </a:lnTo>
                  <a:lnTo>
                    <a:pt x="443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5364937" y="6762153"/>
              <a:ext cx="69215" cy="140335"/>
            </a:xfrm>
            <a:custGeom>
              <a:avLst/>
              <a:gdLst/>
              <a:ahLst/>
              <a:cxnLst/>
              <a:rect l="l" t="t" r="r" b="b"/>
              <a:pathLst>
                <a:path w="69214" h="140334">
                  <a:moveTo>
                    <a:pt x="69202" y="0"/>
                  </a:moveTo>
                  <a:lnTo>
                    <a:pt x="0" y="0"/>
                  </a:lnTo>
                  <a:lnTo>
                    <a:pt x="0" y="139750"/>
                  </a:lnTo>
                  <a:lnTo>
                    <a:pt x="69202" y="139750"/>
                  </a:lnTo>
                  <a:lnTo>
                    <a:pt x="6920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5362778" y="6760210"/>
              <a:ext cx="73660" cy="143510"/>
            </a:xfrm>
            <a:custGeom>
              <a:avLst/>
              <a:gdLst/>
              <a:ahLst/>
              <a:cxnLst/>
              <a:rect l="l" t="t" r="r" b="b"/>
              <a:pathLst>
                <a:path w="73660" h="143509">
                  <a:moveTo>
                    <a:pt x="73520" y="0"/>
                  </a:moveTo>
                  <a:lnTo>
                    <a:pt x="69202" y="0"/>
                  </a:lnTo>
                  <a:lnTo>
                    <a:pt x="69202" y="3810"/>
                  </a:lnTo>
                  <a:lnTo>
                    <a:pt x="69202" y="139700"/>
                  </a:lnTo>
                  <a:lnTo>
                    <a:pt x="4318" y="139700"/>
                  </a:lnTo>
                  <a:lnTo>
                    <a:pt x="4318" y="3810"/>
                  </a:lnTo>
                  <a:lnTo>
                    <a:pt x="69202" y="3810"/>
                  </a:lnTo>
                  <a:lnTo>
                    <a:pt x="6920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39700"/>
                  </a:lnTo>
                  <a:lnTo>
                    <a:pt x="0" y="142240"/>
                  </a:lnTo>
                  <a:lnTo>
                    <a:pt x="0" y="143510"/>
                  </a:lnTo>
                  <a:lnTo>
                    <a:pt x="73520" y="143510"/>
                  </a:lnTo>
                  <a:lnTo>
                    <a:pt x="73520" y="142240"/>
                  </a:lnTo>
                  <a:lnTo>
                    <a:pt x="71361" y="142240"/>
                  </a:lnTo>
                  <a:lnTo>
                    <a:pt x="71361" y="141693"/>
                  </a:lnTo>
                  <a:lnTo>
                    <a:pt x="73520" y="141693"/>
                  </a:lnTo>
                  <a:lnTo>
                    <a:pt x="73520" y="139700"/>
                  </a:lnTo>
                  <a:lnTo>
                    <a:pt x="73520" y="139534"/>
                  </a:lnTo>
                  <a:lnTo>
                    <a:pt x="73520" y="3810"/>
                  </a:lnTo>
                  <a:lnTo>
                    <a:pt x="735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5533288" y="6762153"/>
              <a:ext cx="69215" cy="163830"/>
            </a:xfrm>
            <a:custGeom>
              <a:avLst/>
              <a:gdLst/>
              <a:ahLst/>
              <a:cxnLst/>
              <a:rect l="l" t="t" r="r" b="b"/>
              <a:pathLst>
                <a:path w="69214" h="163829">
                  <a:moveTo>
                    <a:pt x="69214" y="0"/>
                  </a:moveTo>
                  <a:lnTo>
                    <a:pt x="0" y="0"/>
                  </a:lnTo>
                  <a:lnTo>
                    <a:pt x="0" y="163715"/>
                  </a:lnTo>
                  <a:lnTo>
                    <a:pt x="69214" y="163715"/>
                  </a:lnTo>
                  <a:lnTo>
                    <a:pt x="6921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5531129" y="6760210"/>
              <a:ext cx="73660" cy="167640"/>
            </a:xfrm>
            <a:custGeom>
              <a:avLst/>
              <a:gdLst/>
              <a:ahLst/>
              <a:cxnLst/>
              <a:rect l="l" t="t" r="r" b="b"/>
              <a:pathLst>
                <a:path w="73660" h="167640">
                  <a:moveTo>
                    <a:pt x="73533" y="0"/>
                  </a:moveTo>
                  <a:lnTo>
                    <a:pt x="69215" y="0"/>
                  </a:lnTo>
                  <a:lnTo>
                    <a:pt x="69215" y="3810"/>
                  </a:lnTo>
                  <a:lnTo>
                    <a:pt x="69215" y="163830"/>
                  </a:lnTo>
                  <a:lnTo>
                    <a:pt x="4318" y="163830"/>
                  </a:lnTo>
                  <a:lnTo>
                    <a:pt x="4318" y="3810"/>
                  </a:lnTo>
                  <a:lnTo>
                    <a:pt x="69215" y="3810"/>
                  </a:lnTo>
                  <a:lnTo>
                    <a:pt x="6921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63830"/>
                  </a:lnTo>
                  <a:lnTo>
                    <a:pt x="0" y="165100"/>
                  </a:lnTo>
                  <a:lnTo>
                    <a:pt x="0" y="167640"/>
                  </a:lnTo>
                  <a:lnTo>
                    <a:pt x="73533" y="167640"/>
                  </a:lnTo>
                  <a:lnTo>
                    <a:pt x="73533" y="3810"/>
                  </a:lnTo>
                  <a:lnTo>
                    <a:pt x="735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5075021" y="7844561"/>
              <a:ext cx="828675" cy="36830"/>
            </a:xfrm>
            <a:custGeom>
              <a:avLst/>
              <a:gdLst/>
              <a:ahLst/>
              <a:cxnLst/>
              <a:rect l="l" t="t" r="r" b="b"/>
              <a:pathLst>
                <a:path w="828675" h="36829">
                  <a:moveTo>
                    <a:pt x="802220" y="0"/>
                  </a:moveTo>
                  <a:lnTo>
                    <a:pt x="0" y="0"/>
                  </a:lnTo>
                  <a:lnTo>
                    <a:pt x="0" y="36779"/>
                  </a:lnTo>
                  <a:lnTo>
                    <a:pt x="828662" y="36779"/>
                  </a:lnTo>
                  <a:lnTo>
                    <a:pt x="802220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5064214" y="6289040"/>
              <a:ext cx="843915" cy="1594485"/>
            </a:xfrm>
            <a:custGeom>
              <a:avLst/>
              <a:gdLst/>
              <a:ahLst/>
              <a:cxnLst/>
              <a:rect l="l" t="t" r="r" b="b"/>
              <a:pathLst>
                <a:path w="843914" h="1594484">
                  <a:moveTo>
                    <a:pt x="32029" y="0"/>
                  </a:moveTo>
                  <a:lnTo>
                    <a:pt x="27711" y="0"/>
                  </a:lnTo>
                  <a:lnTo>
                    <a:pt x="27711" y="5080"/>
                  </a:lnTo>
                  <a:lnTo>
                    <a:pt x="27711" y="1372870"/>
                  </a:lnTo>
                  <a:lnTo>
                    <a:pt x="4318" y="1372870"/>
                  </a:lnTo>
                  <a:lnTo>
                    <a:pt x="4318" y="5080"/>
                  </a:lnTo>
                  <a:lnTo>
                    <a:pt x="27711" y="5080"/>
                  </a:lnTo>
                  <a:lnTo>
                    <a:pt x="27711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372870"/>
                  </a:lnTo>
                  <a:lnTo>
                    <a:pt x="0" y="1375410"/>
                  </a:lnTo>
                  <a:lnTo>
                    <a:pt x="0" y="1377950"/>
                  </a:lnTo>
                  <a:lnTo>
                    <a:pt x="32029" y="1377950"/>
                  </a:lnTo>
                  <a:lnTo>
                    <a:pt x="32029" y="1375410"/>
                  </a:lnTo>
                  <a:lnTo>
                    <a:pt x="29870" y="1375410"/>
                  </a:lnTo>
                  <a:lnTo>
                    <a:pt x="32029" y="1375359"/>
                  </a:lnTo>
                  <a:lnTo>
                    <a:pt x="32029" y="1373200"/>
                  </a:lnTo>
                  <a:lnTo>
                    <a:pt x="29870" y="1373200"/>
                  </a:lnTo>
                  <a:lnTo>
                    <a:pt x="29870" y="1372870"/>
                  </a:lnTo>
                  <a:lnTo>
                    <a:pt x="32029" y="1372870"/>
                  </a:lnTo>
                  <a:lnTo>
                    <a:pt x="32029" y="5080"/>
                  </a:lnTo>
                  <a:lnTo>
                    <a:pt x="32029" y="0"/>
                  </a:lnTo>
                  <a:close/>
                </a:path>
                <a:path w="843914" h="1594484">
                  <a:moveTo>
                    <a:pt x="428167" y="1576628"/>
                  </a:moveTo>
                  <a:lnTo>
                    <a:pt x="428142" y="1575257"/>
                  </a:lnTo>
                  <a:lnTo>
                    <a:pt x="427240" y="1574317"/>
                  </a:lnTo>
                  <a:lnTo>
                    <a:pt x="426262" y="1573618"/>
                  </a:lnTo>
                  <a:lnTo>
                    <a:pt x="425208" y="1572907"/>
                  </a:lnTo>
                  <a:lnTo>
                    <a:pt x="425208" y="1576692"/>
                  </a:lnTo>
                  <a:lnTo>
                    <a:pt x="425018" y="1576768"/>
                  </a:lnTo>
                  <a:lnTo>
                    <a:pt x="424891" y="1576768"/>
                  </a:lnTo>
                  <a:lnTo>
                    <a:pt x="424180" y="1577543"/>
                  </a:lnTo>
                  <a:lnTo>
                    <a:pt x="393839" y="1582877"/>
                  </a:lnTo>
                  <a:lnTo>
                    <a:pt x="395833" y="1582635"/>
                  </a:lnTo>
                  <a:lnTo>
                    <a:pt x="399770" y="1582077"/>
                  </a:lnTo>
                  <a:lnTo>
                    <a:pt x="402983" y="1581404"/>
                  </a:lnTo>
                  <a:lnTo>
                    <a:pt x="403313" y="1581289"/>
                  </a:lnTo>
                  <a:lnTo>
                    <a:pt x="406488" y="1580210"/>
                  </a:lnTo>
                  <a:lnTo>
                    <a:pt x="407441" y="1579791"/>
                  </a:lnTo>
                  <a:lnTo>
                    <a:pt x="408965" y="1578724"/>
                  </a:lnTo>
                  <a:lnTo>
                    <a:pt x="409689" y="1577987"/>
                  </a:lnTo>
                  <a:lnTo>
                    <a:pt x="409765" y="1576984"/>
                  </a:lnTo>
                  <a:lnTo>
                    <a:pt x="409765" y="1576692"/>
                  </a:lnTo>
                  <a:lnTo>
                    <a:pt x="409765" y="1576412"/>
                  </a:lnTo>
                  <a:lnTo>
                    <a:pt x="409689" y="1575409"/>
                  </a:lnTo>
                  <a:lnTo>
                    <a:pt x="408965" y="1574673"/>
                  </a:lnTo>
                  <a:lnTo>
                    <a:pt x="407060" y="1573377"/>
                  </a:lnTo>
                  <a:lnTo>
                    <a:pt x="407060" y="1576692"/>
                  </a:lnTo>
                  <a:lnTo>
                    <a:pt x="406666" y="1576412"/>
                  </a:lnTo>
                  <a:lnTo>
                    <a:pt x="406666" y="1576984"/>
                  </a:lnTo>
                  <a:lnTo>
                    <a:pt x="406361" y="1576743"/>
                  </a:lnTo>
                  <a:lnTo>
                    <a:pt x="405307" y="1577416"/>
                  </a:lnTo>
                  <a:lnTo>
                    <a:pt x="403059" y="1577987"/>
                  </a:lnTo>
                  <a:lnTo>
                    <a:pt x="396595" y="1579321"/>
                  </a:lnTo>
                  <a:lnTo>
                    <a:pt x="387807" y="1580362"/>
                  </a:lnTo>
                  <a:lnTo>
                    <a:pt x="377177" y="1581061"/>
                  </a:lnTo>
                  <a:lnTo>
                    <a:pt x="365252" y="1581289"/>
                  </a:lnTo>
                  <a:lnTo>
                    <a:pt x="356628" y="1581175"/>
                  </a:lnTo>
                  <a:lnTo>
                    <a:pt x="324802" y="1576984"/>
                  </a:lnTo>
                  <a:lnTo>
                    <a:pt x="324091" y="1576666"/>
                  </a:lnTo>
                  <a:lnTo>
                    <a:pt x="323964" y="1576743"/>
                  </a:lnTo>
                  <a:lnTo>
                    <a:pt x="323926" y="1576527"/>
                  </a:lnTo>
                  <a:lnTo>
                    <a:pt x="324091" y="1576666"/>
                  </a:lnTo>
                  <a:lnTo>
                    <a:pt x="324485" y="1576412"/>
                  </a:lnTo>
                  <a:lnTo>
                    <a:pt x="365252" y="1572082"/>
                  </a:lnTo>
                  <a:lnTo>
                    <a:pt x="373849" y="1572209"/>
                  </a:lnTo>
                  <a:lnTo>
                    <a:pt x="406361" y="1576743"/>
                  </a:lnTo>
                  <a:lnTo>
                    <a:pt x="406666" y="1576984"/>
                  </a:lnTo>
                  <a:lnTo>
                    <a:pt x="406666" y="1576412"/>
                  </a:lnTo>
                  <a:lnTo>
                    <a:pt x="407060" y="1576692"/>
                  </a:lnTo>
                  <a:lnTo>
                    <a:pt x="407060" y="1573377"/>
                  </a:lnTo>
                  <a:lnTo>
                    <a:pt x="405587" y="1572374"/>
                  </a:lnTo>
                  <a:lnTo>
                    <a:pt x="404164" y="1572082"/>
                  </a:lnTo>
                  <a:lnTo>
                    <a:pt x="400291" y="1571282"/>
                  </a:lnTo>
                  <a:lnTo>
                    <a:pt x="394385" y="1570558"/>
                  </a:lnTo>
                  <a:lnTo>
                    <a:pt x="399389" y="1570939"/>
                  </a:lnTo>
                  <a:lnTo>
                    <a:pt x="408393" y="1572006"/>
                  </a:lnTo>
                  <a:lnTo>
                    <a:pt x="424954" y="1576692"/>
                  </a:lnTo>
                  <a:lnTo>
                    <a:pt x="425094" y="1576705"/>
                  </a:lnTo>
                  <a:lnTo>
                    <a:pt x="425208" y="1572907"/>
                  </a:lnTo>
                  <a:lnTo>
                    <a:pt x="422757" y="1571231"/>
                  </a:lnTo>
                  <a:lnTo>
                    <a:pt x="415188" y="1569605"/>
                  </a:lnTo>
                  <a:lnTo>
                    <a:pt x="413740" y="1569427"/>
                  </a:lnTo>
                  <a:lnTo>
                    <a:pt x="404456" y="1568284"/>
                  </a:lnTo>
                  <a:lnTo>
                    <a:pt x="395909" y="1567434"/>
                  </a:lnTo>
                  <a:lnTo>
                    <a:pt x="386422" y="1566799"/>
                  </a:lnTo>
                  <a:lnTo>
                    <a:pt x="376148" y="1566392"/>
                  </a:lnTo>
                  <a:lnTo>
                    <a:pt x="365252" y="1566252"/>
                  </a:lnTo>
                  <a:lnTo>
                    <a:pt x="352831" y="1566443"/>
                  </a:lnTo>
                  <a:lnTo>
                    <a:pt x="341274" y="1566951"/>
                  </a:lnTo>
                  <a:lnTo>
                    <a:pt x="336461" y="1567332"/>
                  </a:lnTo>
                  <a:lnTo>
                    <a:pt x="336461" y="1570532"/>
                  </a:lnTo>
                  <a:lnTo>
                    <a:pt x="334645" y="1570748"/>
                  </a:lnTo>
                  <a:lnTo>
                    <a:pt x="330695" y="1571320"/>
                  </a:lnTo>
                  <a:lnTo>
                    <a:pt x="327482" y="1571993"/>
                  </a:lnTo>
                  <a:lnTo>
                    <a:pt x="323977" y="1573187"/>
                  </a:lnTo>
                  <a:lnTo>
                    <a:pt x="323837" y="1573250"/>
                  </a:lnTo>
                  <a:lnTo>
                    <a:pt x="323837" y="1576832"/>
                  </a:lnTo>
                  <a:lnTo>
                    <a:pt x="323811" y="1576984"/>
                  </a:lnTo>
                  <a:lnTo>
                    <a:pt x="323811" y="1576412"/>
                  </a:lnTo>
                  <a:lnTo>
                    <a:pt x="323837" y="1576832"/>
                  </a:lnTo>
                  <a:lnTo>
                    <a:pt x="323837" y="1573250"/>
                  </a:lnTo>
                  <a:lnTo>
                    <a:pt x="323024" y="1573606"/>
                  </a:lnTo>
                  <a:lnTo>
                    <a:pt x="321500" y="1574673"/>
                  </a:lnTo>
                  <a:lnTo>
                    <a:pt x="320763" y="1575409"/>
                  </a:lnTo>
                  <a:lnTo>
                    <a:pt x="320763" y="1577987"/>
                  </a:lnTo>
                  <a:lnTo>
                    <a:pt x="321500" y="1578724"/>
                  </a:lnTo>
                  <a:lnTo>
                    <a:pt x="324891" y="1581023"/>
                  </a:lnTo>
                  <a:lnTo>
                    <a:pt x="330174" y="1582102"/>
                  </a:lnTo>
                  <a:lnTo>
                    <a:pt x="336067" y="1582839"/>
                  </a:lnTo>
                  <a:lnTo>
                    <a:pt x="331089" y="1582445"/>
                  </a:lnTo>
                  <a:lnTo>
                    <a:pt x="305587" y="1576768"/>
                  </a:lnTo>
                  <a:lnTo>
                    <a:pt x="305473" y="1576628"/>
                  </a:lnTo>
                  <a:lnTo>
                    <a:pt x="336461" y="1570532"/>
                  </a:lnTo>
                  <a:lnTo>
                    <a:pt x="336461" y="1567332"/>
                  </a:lnTo>
                  <a:lnTo>
                    <a:pt x="302336" y="1575257"/>
                  </a:lnTo>
                  <a:lnTo>
                    <a:pt x="302336" y="1578140"/>
                  </a:lnTo>
                  <a:lnTo>
                    <a:pt x="344068" y="1586585"/>
                  </a:lnTo>
                  <a:lnTo>
                    <a:pt x="365252" y="1587119"/>
                  </a:lnTo>
                  <a:lnTo>
                    <a:pt x="377659" y="1586941"/>
                  </a:lnTo>
                  <a:lnTo>
                    <a:pt x="389216" y="1586433"/>
                  </a:lnTo>
                  <a:lnTo>
                    <a:pt x="399694" y="1585607"/>
                  </a:lnTo>
                  <a:lnTo>
                    <a:pt x="408851" y="1584515"/>
                  </a:lnTo>
                  <a:lnTo>
                    <a:pt x="412788" y="1583944"/>
                  </a:lnTo>
                  <a:lnTo>
                    <a:pt x="414464" y="1583702"/>
                  </a:lnTo>
                  <a:lnTo>
                    <a:pt x="428167" y="1576692"/>
                  </a:lnTo>
                  <a:close/>
                </a:path>
                <a:path w="843914" h="1594484">
                  <a:moveTo>
                    <a:pt x="843673" y="1594459"/>
                  </a:moveTo>
                  <a:lnTo>
                    <a:pt x="842111" y="1592300"/>
                  </a:lnTo>
                  <a:lnTo>
                    <a:pt x="835253" y="1582762"/>
                  </a:lnTo>
                  <a:lnTo>
                    <a:pt x="835253" y="1590141"/>
                  </a:lnTo>
                  <a:lnTo>
                    <a:pt x="394601" y="1590141"/>
                  </a:lnTo>
                  <a:lnTo>
                    <a:pt x="399440" y="1589925"/>
                  </a:lnTo>
                  <a:lnTo>
                    <a:pt x="414388" y="1588757"/>
                  </a:lnTo>
                  <a:lnTo>
                    <a:pt x="422833" y="1587741"/>
                  </a:lnTo>
                  <a:lnTo>
                    <a:pt x="427431" y="1587195"/>
                  </a:lnTo>
                  <a:lnTo>
                    <a:pt x="435419" y="1586039"/>
                  </a:lnTo>
                  <a:lnTo>
                    <a:pt x="454431" y="1578381"/>
                  </a:lnTo>
                  <a:lnTo>
                    <a:pt x="454431" y="1575015"/>
                  </a:lnTo>
                  <a:lnTo>
                    <a:pt x="453339" y="1573796"/>
                  </a:lnTo>
                  <a:lnTo>
                    <a:pt x="452005" y="1572856"/>
                  </a:lnTo>
                  <a:lnTo>
                    <a:pt x="451281" y="1572514"/>
                  </a:lnTo>
                  <a:lnTo>
                    <a:pt x="451281" y="1576705"/>
                  </a:lnTo>
                  <a:lnTo>
                    <a:pt x="450176" y="1577949"/>
                  </a:lnTo>
                  <a:lnTo>
                    <a:pt x="408724" y="1586077"/>
                  </a:lnTo>
                  <a:lnTo>
                    <a:pt x="365252" y="1587741"/>
                  </a:lnTo>
                  <a:lnTo>
                    <a:pt x="347624" y="1587487"/>
                  </a:lnTo>
                  <a:lnTo>
                    <a:pt x="303491" y="1584058"/>
                  </a:lnTo>
                  <a:lnTo>
                    <a:pt x="279171" y="1576705"/>
                  </a:lnTo>
                  <a:lnTo>
                    <a:pt x="280289" y="1575447"/>
                  </a:lnTo>
                  <a:lnTo>
                    <a:pt x="321741" y="1567319"/>
                  </a:lnTo>
                  <a:lnTo>
                    <a:pt x="365252" y="1565630"/>
                  </a:lnTo>
                  <a:lnTo>
                    <a:pt x="382854" y="1565897"/>
                  </a:lnTo>
                  <a:lnTo>
                    <a:pt x="426974" y="1569326"/>
                  </a:lnTo>
                  <a:lnTo>
                    <a:pt x="451281" y="1576705"/>
                  </a:lnTo>
                  <a:lnTo>
                    <a:pt x="451281" y="1572514"/>
                  </a:lnTo>
                  <a:lnTo>
                    <a:pt x="408990" y="1564144"/>
                  </a:lnTo>
                  <a:lnTo>
                    <a:pt x="365252" y="1562455"/>
                  </a:lnTo>
                  <a:lnTo>
                    <a:pt x="347522" y="1562722"/>
                  </a:lnTo>
                  <a:lnTo>
                    <a:pt x="303034" y="1566189"/>
                  </a:lnTo>
                  <a:lnTo>
                    <a:pt x="276034" y="1575015"/>
                  </a:lnTo>
                  <a:lnTo>
                    <a:pt x="276034" y="1578381"/>
                  </a:lnTo>
                  <a:lnTo>
                    <a:pt x="321475" y="1589239"/>
                  </a:lnTo>
                  <a:lnTo>
                    <a:pt x="334822" y="1590141"/>
                  </a:lnTo>
                  <a:lnTo>
                    <a:pt x="12966" y="1590141"/>
                  </a:lnTo>
                  <a:lnTo>
                    <a:pt x="12966" y="1557680"/>
                  </a:lnTo>
                  <a:lnTo>
                    <a:pt x="811911" y="1557680"/>
                  </a:lnTo>
                  <a:lnTo>
                    <a:pt x="835253" y="1590141"/>
                  </a:lnTo>
                  <a:lnTo>
                    <a:pt x="835253" y="1582762"/>
                  </a:lnTo>
                  <a:lnTo>
                    <a:pt x="817232" y="1557680"/>
                  </a:lnTo>
                  <a:lnTo>
                    <a:pt x="814133" y="1553362"/>
                  </a:lnTo>
                  <a:lnTo>
                    <a:pt x="8648" y="1553362"/>
                  </a:lnTo>
                  <a:lnTo>
                    <a:pt x="8648" y="1594459"/>
                  </a:lnTo>
                  <a:lnTo>
                    <a:pt x="10807" y="1594459"/>
                  </a:lnTo>
                  <a:lnTo>
                    <a:pt x="843673" y="15944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5069408" y="6291440"/>
              <a:ext cx="4445" cy="1590040"/>
            </a:xfrm>
            <a:custGeom>
              <a:avLst/>
              <a:gdLst/>
              <a:ahLst/>
              <a:cxnLst/>
              <a:rect l="l" t="t" r="r" b="b"/>
              <a:pathLst>
                <a:path w="4445" h="1590040">
                  <a:moveTo>
                    <a:pt x="4317" y="0"/>
                  </a:moveTo>
                  <a:lnTo>
                    <a:pt x="0" y="0"/>
                  </a:lnTo>
                  <a:lnTo>
                    <a:pt x="0" y="1589900"/>
                  </a:lnTo>
                  <a:lnTo>
                    <a:pt x="4317" y="158990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5873775" y="6289281"/>
              <a:ext cx="32384" cy="1604645"/>
            </a:xfrm>
            <a:custGeom>
              <a:avLst/>
              <a:gdLst/>
              <a:ahLst/>
              <a:cxnLst/>
              <a:rect l="l" t="t" r="r" b="b"/>
              <a:pathLst>
                <a:path w="32385" h="1604645">
                  <a:moveTo>
                    <a:pt x="3924" y="1556664"/>
                  </a:moveTo>
                  <a:lnTo>
                    <a:pt x="393" y="1559140"/>
                  </a:lnTo>
                  <a:lnTo>
                    <a:pt x="32067" y="1604492"/>
                  </a:lnTo>
                  <a:lnTo>
                    <a:pt x="32067" y="1590763"/>
                  </a:lnTo>
                  <a:lnTo>
                    <a:pt x="27736" y="1590763"/>
                  </a:lnTo>
                  <a:lnTo>
                    <a:pt x="4793" y="1557909"/>
                  </a:lnTo>
                  <a:lnTo>
                    <a:pt x="4317" y="1557909"/>
                  </a:lnTo>
                  <a:lnTo>
                    <a:pt x="4317" y="1557228"/>
                  </a:lnTo>
                  <a:lnTo>
                    <a:pt x="3924" y="1556664"/>
                  </a:lnTo>
                  <a:close/>
                </a:path>
                <a:path w="32385" h="1604645">
                  <a:moveTo>
                    <a:pt x="32067" y="4318"/>
                  </a:moveTo>
                  <a:lnTo>
                    <a:pt x="27736" y="4318"/>
                  </a:lnTo>
                  <a:lnTo>
                    <a:pt x="27736" y="1590763"/>
                  </a:lnTo>
                  <a:lnTo>
                    <a:pt x="32067" y="1590763"/>
                  </a:lnTo>
                  <a:lnTo>
                    <a:pt x="32067" y="4318"/>
                  </a:lnTo>
                  <a:close/>
                </a:path>
                <a:path w="32385" h="1604645">
                  <a:moveTo>
                    <a:pt x="32067" y="0"/>
                  </a:moveTo>
                  <a:lnTo>
                    <a:pt x="0" y="0"/>
                  </a:lnTo>
                  <a:lnTo>
                    <a:pt x="0" y="1558582"/>
                  </a:lnTo>
                  <a:lnTo>
                    <a:pt x="393" y="1559140"/>
                  </a:lnTo>
                  <a:lnTo>
                    <a:pt x="3924" y="1556664"/>
                  </a:lnTo>
                  <a:lnTo>
                    <a:pt x="4317" y="1556664"/>
                  </a:lnTo>
                  <a:lnTo>
                    <a:pt x="4317" y="4318"/>
                  </a:lnTo>
                  <a:lnTo>
                    <a:pt x="32067" y="4318"/>
                  </a:lnTo>
                  <a:lnTo>
                    <a:pt x="32067" y="0"/>
                  </a:lnTo>
                  <a:close/>
                </a:path>
                <a:path w="32385" h="1604645">
                  <a:moveTo>
                    <a:pt x="4317" y="1557228"/>
                  </a:moveTo>
                  <a:lnTo>
                    <a:pt x="4317" y="1557909"/>
                  </a:lnTo>
                  <a:lnTo>
                    <a:pt x="4793" y="1557909"/>
                  </a:lnTo>
                  <a:lnTo>
                    <a:pt x="4317" y="1557228"/>
                  </a:lnTo>
                  <a:close/>
                </a:path>
                <a:path w="32385" h="1604645">
                  <a:moveTo>
                    <a:pt x="4317" y="1556664"/>
                  </a:moveTo>
                  <a:lnTo>
                    <a:pt x="3924" y="1556664"/>
                  </a:lnTo>
                  <a:lnTo>
                    <a:pt x="4317" y="1557228"/>
                  </a:lnTo>
                  <a:lnTo>
                    <a:pt x="4317" y="15566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5834062" y="6803682"/>
              <a:ext cx="29209" cy="777240"/>
            </a:xfrm>
            <a:custGeom>
              <a:avLst/>
              <a:gdLst/>
              <a:ahLst/>
              <a:cxnLst/>
              <a:rect l="l" t="t" r="r" b="b"/>
              <a:pathLst>
                <a:path w="29210" h="777240">
                  <a:moveTo>
                    <a:pt x="29044" y="195033"/>
                  </a:moveTo>
                  <a:lnTo>
                    <a:pt x="0" y="195033"/>
                  </a:lnTo>
                  <a:lnTo>
                    <a:pt x="0" y="776998"/>
                  </a:lnTo>
                  <a:lnTo>
                    <a:pt x="29044" y="776998"/>
                  </a:lnTo>
                  <a:lnTo>
                    <a:pt x="29044" y="195033"/>
                  </a:lnTo>
                  <a:close/>
                </a:path>
                <a:path w="29210" h="777240">
                  <a:moveTo>
                    <a:pt x="29044" y="0"/>
                  </a:moveTo>
                  <a:lnTo>
                    <a:pt x="0" y="0"/>
                  </a:lnTo>
                  <a:lnTo>
                    <a:pt x="0" y="140068"/>
                  </a:lnTo>
                  <a:lnTo>
                    <a:pt x="29044" y="140068"/>
                  </a:lnTo>
                  <a:lnTo>
                    <a:pt x="2904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5834062" y="6803682"/>
              <a:ext cx="29209" cy="777240"/>
            </a:xfrm>
            <a:custGeom>
              <a:avLst/>
              <a:gdLst/>
              <a:ahLst/>
              <a:cxnLst/>
              <a:rect l="l" t="t" r="r" b="b"/>
              <a:pathLst>
                <a:path w="29210" h="777240">
                  <a:moveTo>
                    <a:pt x="29044" y="195033"/>
                  </a:moveTo>
                  <a:lnTo>
                    <a:pt x="0" y="195033"/>
                  </a:lnTo>
                  <a:lnTo>
                    <a:pt x="0" y="776998"/>
                  </a:lnTo>
                  <a:lnTo>
                    <a:pt x="29044" y="776998"/>
                  </a:lnTo>
                  <a:lnTo>
                    <a:pt x="29044" y="195033"/>
                  </a:lnTo>
                  <a:close/>
                </a:path>
                <a:path w="29210" h="777240">
                  <a:moveTo>
                    <a:pt x="29044" y="0"/>
                  </a:moveTo>
                  <a:lnTo>
                    <a:pt x="0" y="0"/>
                  </a:lnTo>
                  <a:lnTo>
                    <a:pt x="0" y="140068"/>
                  </a:lnTo>
                  <a:lnTo>
                    <a:pt x="29044" y="140068"/>
                  </a:lnTo>
                  <a:lnTo>
                    <a:pt x="2904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5831903" y="6802120"/>
              <a:ext cx="33655" cy="781050"/>
            </a:xfrm>
            <a:custGeom>
              <a:avLst/>
              <a:gdLst/>
              <a:ahLst/>
              <a:cxnLst/>
              <a:rect l="l" t="t" r="r" b="b"/>
              <a:pathLst>
                <a:path w="33654" h="781050">
                  <a:moveTo>
                    <a:pt x="33362" y="196596"/>
                  </a:moveTo>
                  <a:lnTo>
                    <a:pt x="29044" y="196596"/>
                  </a:lnTo>
                  <a:lnTo>
                    <a:pt x="29044" y="775970"/>
                  </a:lnTo>
                  <a:lnTo>
                    <a:pt x="4318" y="775970"/>
                  </a:lnTo>
                  <a:lnTo>
                    <a:pt x="4318" y="196596"/>
                  </a:lnTo>
                  <a:lnTo>
                    <a:pt x="0" y="196596"/>
                  </a:lnTo>
                  <a:lnTo>
                    <a:pt x="0" y="775970"/>
                  </a:lnTo>
                  <a:lnTo>
                    <a:pt x="0" y="781050"/>
                  </a:lnTo>
                  <a:lnTo>
                    <a:pt x="2159" y="781050"/>
                  </a:lnTo>
                  <a:lnTo>
                    <a:pt x="33362" y="781050"/>
                  </a:lnTo>
                  <a:lnTo>
                    <a:pt x="33362" y="778510"/>
                  </a:lnTo>
                  <a:lnTo>
                    <a:pt x="33362" y="775970"/>
                  </a:lnTo>
                  <a:lnTo>
                    <a:pt x="33362" y="196596"/>
                  </a:lnTo>
                  <a:close/>
                </a:path>
                <a:path w="33654" h="781050">
                  <a:moveTo>
                    <a:pt x="33362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141630"/>
                  </a:lnTo>
                  <a:lnTo>
                    <a:pt x="4318" y="141630"/>
                  </a:lnTo>
                  <a:lnTo>
                    <a:pt x="4318" y="3810"/>
                  </a:lnTo>
                  <a:lnTo>
                    <a:pt x="29044" y="3810"/>
                  </a:lnTo>
                  <a:lnTo>
                    <a:pt x="29044" y="141630"/>
                  </a:lnTo>
                  <a:lnTo>
                    <a:pt x="33362" y="141630"/>
                  </a:lnTo>
                  <a:lnTo>
                    <a:pt x="33362" y="3810"/>
                  </a:lnTo>
                  <a:lnTo>
                    <a:pt x="333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5827661" y="6888111"/>
              <a:ext cx="47625" cy="49530"/>
            </a:xfrm>
            <a:custGeom>
              <a:avLst/>
              <a:gdLst/>
              <a:ahLst/>
              <a:cxnLst/>
              <a:rect l="l" t="t" r="r" b="b"/>
              <a:pathLst>
                <a:path w="47625" h="49529">
                  <a:moveTo>
                    <a:pt x="47142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47142" y="49479"/>
                  </a:lnTo>
                  <a:lnTo>
                    <a:pt x="47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5827661" y="6888111"/>
              <a:ext cx="47625" cy="49530"/>
            </a:xfrm>
            <a:custGeom>
              <a:avLst/>
              <a:gdLst/>
              <a:ahLst/>
              <a:cxnLst/>
              <a:rect l="l" t="t" r="r" b="b"/>
              <a:pathLst>
                <a:path w="47625" h="49529">
                  <a:moveTo>
                    <a:pt x="47142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47142" y="49479"/>
                  </a:lnTo>
                  <a:lnTo>
                    <a:pt x="4714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5825502" y="6885952"/>
              <a:ext cx="52069" cy="53975"/>
            </a:xfrm>
            <a:custGeom>
              <a:avLst/>
              <a:gdLst/>
              <a:ahLst/>
              <a:cxnLst/>
              <a:rect l="l" t="t" r="r" b="b"/>
              <a:pathLst>
                <a:path w="52070" h="53975">
                  <a:moveTo>
                    <a:pt x="51460" y="0"/>
                  </a:moveTo>
                  <a:lnTo>
                    <a:pt x="0" y="0"/>
                  </a:lnTo>
                  <a:lnTo>
                    <a:pt x="0" y="53809"/>
                  </a:lnTo>
                  <a:lnTo>
                    <a:pt x="51460" y="53809"/>
                  </a:lnTo>
                  <a:lnTo>
                    <a:pt x="51460" y="49491"/>
                  </a:lnTo>
                  <a:lnTo>
                    <a:pt x="4317" y="49491"/>
                  </a:lnTo>
                  <a:lnTo>
                    <a:pt x="4317" y="4317"/>
                  </a:lnTo>
                  <a:lnTo>
                    <a:pt x="2158" y="4317"/>
                  </a:lnTo>
                  <a:lnTo>
                    <a:pt x="2158" y="2158"/>
                  </a:lnTo>
                  <a:lnTo>
                    <a:pt x="51460" y="2158"/>
                  </a:lnTo>
                  <a:lnTo>
                    <a:pt x="51460" y="0"/>
                  </a:lnTo>
                  <a:close/>
                </a:path>
                <a:path w="52070" h="53975">
                  <a:moveTo>
                    <a:pt x="51460" y="2158"/>
                  </a:moveTo>
                  <a:lnTo>
                    <a:pt x="4317" y="2158"/>
                  </a:lnTo>
                  <a:lnTo>
                    <a:pt x="4317" y="4317"/>
                  </a:lnTo>
                  <a:lnTo>
                    <a:pt x="47142" y="4317"/>
                  </a:lnTo>
                  <a:lnTo>
                    <a:pt x="47142" y="49491"/>
                  </a:lnTo>
                  <a:lnTo>
                    <a:pt x="51460" y="49491"/>
                  </a:lnTo>
                  <a:lnTo>
                    <a:pt x="51460" y="2158"/>
                  </a:lnTo>
                  <a:close/>
                </a:path>
                <a:path w="52070" h="53975">
                  <a:moveTo>
                    <a:pt x="4317" y="2158"/>
                  </a:moveTo>
                  <a:lnTo>
                    <a:pt x="2158" y="2158"/>
                  </a:lnTo>
                  <a:lnTo>
                    <a:pt x="2158" y="4317"/>
                  </a:lnTo>
                  <a:lnTo>
                    <a:pt x="4317" y="4317"/>
                  </a:lnTo>
                  <a:lnTo>
                    <a:pt x="4317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5834545" y="689803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26581" y="0"/>
                  </a:moveTo>
                  <a:lnTo>
                    <a:pt x="7645" y="0"/>
                  </a:lnTo>
                  <a:lnTo>
                    <a:pt x="0" y="6565"/>
                  </a:lnTo>
                  <a:lnTo>
                    <a:pt x="0" y="22796"/>
                  </a:lnTo>
                  <a:lnTo>
                    <a:pt x="7645" y="29375"/>
                  </a:lnTo>
                  <a:lnTo>
                    <a:pt x="26581" y="29375"/>
                  </a:lnTo>
                  <a:lnTo>
                    <a:pt x="34226" y="22796"/>
                  </a:lnTo>
                  <a:lnTo>
                    <a:pt x="34226" y="14693"/>
                  </a:lnTo>
                  <a:lnTo>
                    <a:pt x="34226" y="6565"/>
                  </a:lnTo>
                  <a:lnTo>
                    <a:pt x="265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5832386" y="6895871"/>
              <a:ext cx="38735" cy="34290"/>
            </a:xfrm>
            <a:custGeom>
              <a:avLst/>
              <a:gdLst/>
              <a:ahLst/>
              <a:cxnLst/>
              <a:rect l="l" t="t" r="r" b="b"/>
              <a:pathLst>
                <a:path w="38735" h="34290">
                  <a:moveTo>
                    <a:pt x="19278" y="0"/>
                  </a:moveTo>
                  <a:lnTo>
                    <a:pt x="11874" y="1292"/>
                  </a:lnTo>
                  <a:lnTo>
                    <a:pt x="5748" y="4840"/>
                  </a:lnTo>
                  <a:lnTo>
                    <a:pt x="1567" y="10181"/>
                  </a:lnTo>
                  <a:lnTo>
                    <a:pt x="0" y="16852"/>
                  </a:lnTo>
                  <a:lnTo>
                    <a:pt x="1572" y="23511"/>
                  </a:lnTo>
                  <a:lnTo>
                    <a:pt x="5753" y="28849"/>
                  </a:lnTo>
                  <a:lnTo>
                    <a:pt x="11876" y="32399"/>
                  </a:lnTo>
                  <a:lnTo>
                    <a:pt x="19278" y="33693"/>
                  </a:lnTo>
                  <a:lnTo>
                    <a:pt x="26673" y="32399"/>
                  </a:lnTo>
                  <a:lnTo>
                    <a:pt x="31885" y="29375"/>
                  </a:lnTo>
                  <a:lnTo>
                    <a:pt x="15036" y="29375"/>
                  </a:lnTo>
                  <a:lnTo>
                    <a:pt x="11252" y="27901"/>
                  </a:lnTo>
                  <a:lnTo>
                    <a:pt x="5892" y="23279"/>
                  </a:lnTo>
                  <a:lnTo>
                    <a:pt x="4318" y="20205"/>
                  </a:lnTo>
                  <a:lnTo>
                    <a:pt x="4318" y="13487"/>
                  </a:lnTo>
                  <a:lnTo>
                    <a:pt x="5892" y="10414"/>
                  </a:lnTo>
                  <a:lnTo>
                    <a:pt x="11252" y="5791"/>
                  </a:lnTo>
                  <a:lnTo>
                    <a:pt x="15036" y="4318"/>
                  </a:lnTo>
                  <a:lnTo>
                    <a:pt x="31890" y="4318"/>
                  </a:lnTo>
                  <a:lnTo>
                    <a:pt x="26673" y="1292"/>
                  </a:lnTo>
                  <a:lnTo>
                    <a:pt x="19278" y="0"/>
                  </a:lnTo>
                  <a:close/>
                </a:path>
                <a:path w="38735" h="34290">
                  <a:moveTo>
                    <a:pt x="31890" y="4318"/>
                  </a:moveTo>
                  <a:lnTo>
                    <a:pt x="23507" y="4318"/>
                  </a:lnTo>
                  <a:lnTo>
                    <a:pt x="27292" y="5791"/>
                  </a:lnTo>
                  <a:lnTo>
                    <a:pt x="32651" y="10414"/>
                  </a:lnTo>
                  <a:lnTo>
                    <a:pt x="34213" y="13487"/>
                  </a:lnTo>
                  <a:lnTo>
                    <a:pt x="34213" y="20205"/>
                  </a:lnTo>
                  <a:lnTo>
                    <a:pt x="32651" y="23279"/>
                  </a:lnTo>
                  <a:lnTo>
                    <a:pt x="27292" y="27901"/>
                  </a:lnTo>
                  <a:lnTo>
                    <a:pt x="23507" y="29375"/>
                  </a:lnTo>
                  <a:lnTo>
                    <a:pt x="31885" y="29375"/>
                  </a:lnTo>
                  <a:lnTo>
                    <a:pt x="32791" y="28849"/>
                  </a:lnTo>
                  <a:lnTo>
                    <a:pt x="36966" y="23511"/>
                  </a:lnTo>
                  <a:lnTo>
                    <a:pt x="38531" y="16852"/>
                  </a:lnTo>
                  <a:lnTo>
                    <a:pt x="36966" y="10181"/>
                  </a:lnTo>
                  <a:lnTo>
                    <a:pt x="32791" y="4840"/>
                  </a:lnTo>
                  <a:lnTo>
                    <a:pt x="3189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5842596" y="6904723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4046" y="0"/>
                  </a:moveTo>
                  <a:lnTo>
                    <a:pt x="4063" y="0"/>
                  </a:lnTo>
                  <a:lnTo>
                    <a:pt x="0" y="3467"/>
                  </a:lnTo>
                  <a:lnTo>
                    <a:pt x="0" y="12039"/>
                  </a:lnTo>
                  <a:lnTo>
                    <a:pt x="4063" y="15519"/>
                  </a:lnTo>
                  <a:lnTo>
                    <a:pt x="14046" y="15519"/>
                  </a:lnTo>
                  <a:lnTo>
                    <a:pt x="18110" y="12039"/>
                  </a:lnTo>
                  <a:lnTo>
                    <a:pt x="18110" y="7747"/>
                  </a:lnTo>
                  <a:lnTo>
                    <a:pt x="18110" y="3467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5840501" y="6902564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11163" y="0"/>
                  </a:moveTo>
                  <a:lnTo>
                    <a:pt x="5219" y="12"/>
                  </a:lnTo>
                  <a:lnTo>
                    <a:pt x="0" y="4152"/>
                  </a:lnTo>
                  <a:lnTo>
                    <a:pt x="0" y="15671"/>
                  </a:lnTo>
                  <a:lnTo>
                    <a:pt x="5219" y="19824"/>
                  </a:lnTo>
                  <a:lnTo>
                    <a:pt x="11163" y="19837"/>
                  </a:lnTo>
                  <a:lnTo>
                    <a:pt x="17094" y="19824"/>
                  </a:lnTo>
                  <a:lnTo>
                    <a:pt x="22285" y="15671"/>
                  </a:lnTo>
                  <a:lnTo>
                    <a:pt x="22302" y="15519"/>
                  </a:lnTo>
                  <a:lnTo>
                    <a:pt x="9169" y="15519"/>
                  </a:lnTo>
                  <a:lnTo>
                    <a:pt x="7391" y="14820"/>
                  </a:lnTo>
                  <a:lnTo>
                    <a:pt x="4927" y="12699"/>
                  </a:lnTo>
                  <a:lnTo>
                    <a:pt x="4254" y="11353"/>
                  </a:lnTo>
                  <a:lnTo>
                    <a:pt x="4260" y="8458"/>
                  </a:lnTo>
                  <a:lnTo>
                    <a:pt x="4927" y="7124"/>
                  </a:lnTo>
                  <a:lnTo>
                    <a:pt x="7378" y="5016"/>
                  </a:lnTo>
                  <a:lnTo>
                    <a:pt x="9156" y="4317"/>
                  </a:lnTo>
                  <a:lnTo>
                    <a:pt x="22303" y="4317"/>
                  </a:lnTo>
                  <a:lnTo>
                    <a:pt x="22301" y="4152"/>
                  </a:lnTo>
                  <a:lnTo>
                    <a:pt x="17094" y="12"/>
                  </a:lnTo>
                  <a:lnTo>
                    <a:pt x="11163" y="0"/>
                  </a:lnTo>
                  <a:close/>
                </a:path>
                <a:path w="22860" h="20320">
                  <a:moveTo>
                    <a:pt x="22303" y="4317"/>
                  </a:moveTo>
                  <a:lnTo>
                    <a:pt x="13157" y="4317"/>
                  </a:lnTo>
                  <a:lnTo>
                    <a:pt x="14922" y="5016"/>
                  </a:lnTo>
                  <a:lnTo>
                    <a:pt x="17373" y="7124"/>
                  </a:lnTo>
                  <a:lnTo>
                    <a:pt x="18034" y="8458"/>
                  </a:lnTo>
                  <a:lnTo>
                    <a:pt x="18046" y="11353"/>
                  </a:lnTo>
                  <a:lnTo>
                    <a:pt x="17373" y="12699"/>
                  </a:lnTo>
                  <a:lnTo>
                    <a:pt x="14922" y="14820"/>
                  </a:lnTo>
                  <a:lnTo>
                    <a:pt x="13157" y="15519"/>
                  </a:lnTo>
                  <a:lnTo>
                    <a:pt x="22302" y="15519"/>
                  </a:lnTo>
                  <a:lnTo>
                    <a:pt x="22303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5842571" y="691730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88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5840463" y="691515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80"/>
                  </a:lnTo>
                  <a:lnTo>
                    <a:pt x="4063" y="15455"/>
                  </a:lnTo>
                  <a:lnTo>
                    <a:pt x="13144" y="15455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93"/>
                  </a:lnTo>
                  <a:lnTo>
                    <a:pt x="5410" y="10032"/>
                  </a:lnTo>
                  <a:lnTo>
                    <a:pt x="4267" y="7747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7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5842571" y="693625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87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5840463" y="6934098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12" y="12268"/>
                  </a:lnTo>
                  <a:lnTo>
                    <a:pt x="4063" y="15455"/>
                  </a:lnTo>
                  <a:lnTo>
                    <a:pt x="13157" y="15455"/>
                  </a:lnTo>
                  <a:lnTo>
                    <a:pt x="17208" y="12268"/>
                  </a:lnTo>
                  <a:lnTo>
                    <a:pt x="17221" y="11150"/>
                  </a:lnTo>
                  <a:lnTo>
                    <a:pt x="7271" y="11137"/>
                  </a:lnTo>
                  <a:lnTo>
                    <a:pt x="6172" y="10693"/>
                  </a:lnTo>
                  <a:lnTo>
                    <a:pt x="5410" y="10033"/>
                  </a:lnTo>
                  <a:lnTo>
                    <a:pt x="4267" y="7747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8610" y="11137"/>
                  </a:moveTo>
                  <a:lnTo>
                    <a:pt x="7302" y="11150"/>
                  </a:lnTo>
                  <a:lnTo>
                    <a:pt x="9905" y="11150"/>
                  </a:lnTo>
                  <a:lnTo>
                    <a:pt x="8610" y="11137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7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5842571" y="6993090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88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5840463" y="6990943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69" y="0"/>
                  </a:moveTo>
                  <a:lnTo>
                    <a:pt x="4051" y="0"/>
                  </a:lnTo>
                  <a:lnTo>
                    <a:pt x="12" y="3200"/>
                  </a:lnTo>
                  <a:lnTo>
                    <a:pt x="0" y="12268"/>
                  </a:lnTo>
                  <a:lnTo>
                    <a:pt x="4063" y="15430"/>
                  </a:lnTo>
                  <a:lnTo>
                    <a:pt x="8610" y="15443"/>
                  </a:lnTo>
                  <a:lnTo>
                    <a:pt x="13144" y="15430"/>
                  </a:lnTo>
                  <a:lnTo>
                    <a:pt x="17208" y="12268"/>
                  </a:lnTo>
                  <a:lnTo>
                    <a:pt x="17221" y="11125"/>
                  </a:lnTo>
                  <a:lnTo>
                    <a:pt x="7302" y="11125"/>
                  </a:lnTo>
                  <a:lnTo>
                    <a:pt x="6172" y="10668"/>
                  </a:lnTo>
                  <a:lnTo>
                    <a:pt x="5410" y="10020"/>
                  </a:lnTo>
                  <a:lnTo>
                    <a:pt x="4267" y="7734"/>
                  </a:lnTo>
                  <a:lnTo>
                    <a:pt x="5422" y="5422"/>
                  </a:lnTo>
                  <a:lnTo>
                    <a:pt x="6184" y="4762"/>
                  </a:lnTo>
                  <a:lnTo>
                    <a:pt x="7315" y="4305"/>
                  </a:lnTo>
                  <a:lnTo>
                    <a:pt x="17220" y="4305"/>
                  </a:lnTo>
                  <a:lnTo>
                    <a:pt x="17208" y="3200"/>
                  </a:lnTo>
                  <a:lnTo>
                    <a:pt x="13169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20"/>
                  </a:lnTo>
                  <a:lnTo>
                    <a:pt x="11036" y="10668"/>
                  </a:lnTo>
                  <a:lnTo>
                    <a:pt x="9905" y="11125"/>
                  </a:lnTo>
                  <a:lnTo>
                    <a:pt x="17221" y="11125"/>
                  </a:lnTo>
                  <a:lnTo>
                    <a:pt x="17220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5842571" y="7012038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87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5840463" y="700987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12" y="12268"/>
                  </a:lnTo>
                  <a:lnTo>
                    <a:pt x="4051" y="15468"/>
                  </a:lnTo>
                  <a:lnTo>
                    <a:pt x="13157" y="15468"/>
                  </a:lnTo>
                  <a:lnTo>
                    <a:pt x="17208" y="12268"/>
                  </a:lnTo>
                  <a:lnTo>
                    <a:pt x="17221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10" y="10032"/>
                  </a:lnTo>
                  <a:lnTo>
                    <a:pt x="4267" y="7746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7"/>
                  </a:lnTo>
                  <a:lnTo>
                    <a:pt x="17220" y="4317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0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5842571" y="681372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62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5840463" y="681156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63" y="12"/>
                  </a:lnTo>
                  <a:lnTo>
                    <a:pt x="12" y="3187"/>
                  </a:lnTo>
                  <a:lnTo>
                    <a:pt x="0" y="12255"/>
                  </a:lnTo>
                  <a:lnTo>
                    <a:pt x="4063" y="15443"/>
                  </a:lnTo>
                  <a:lnTo>
                    <a:pt x="8610" y="15455"/>
                  </a:lnTo>
                  <a:lnTo>
                    <a:pt x="13157" y="15443"/>
                  </a:lnTo>
                  <a:lnTo>
                    <a:pt x="17208" y="12255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20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187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5842571" y="683305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23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23"/>
                  </a:lnTo>
                  <a:lnTo>
                    <a:pt x="12992" y="5575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5840463" y="683088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63" y="12"/>
                  </a:lnTo>
                  <a:lnTo>
                    <a:pt x="0" y="3187"/>
                  </a:lnTo>
                  <a:lnTo>
                    <a:pt x="12" y="12255"/>
                  </a:lnTo>
                  <a:lnTo>
                    <a:pt x="4038" y="15481"/>
                  </a:lnTo>
                  <a:lnTo>
                    <a:pt x="13169" y="15481"/>
                  </a:lnTo>
                  <a:lnTo>
                    <a:pt x="17208" y="12255"/>
                  </a:lnTo>
                  <a:lnTo>
                    <a:pt x="17220" y="11175"/>
                  </a:lnTo>
                  <a:lnTo>
                    <a:pt x="7284" y="11163"/>
                  </a:lnTo>
                  <a:lnTo>
                    <a:pt x="6184" y="10706"/>
                  </a:lnTo>
                  <a:lnTo>
                    <a:pt x="5422" y="10045"/>
                  </a:lnTo>
                  <a:lnTo>
                    <a:pt x="4267" y="7746"/>
                  </a:lnTo>
                  <a:lnTo>
                    <a:pt x="5410" y="5435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187"/>
                  </a:lnTo>
                  <a:lnTo>
                    <a:pt x="13144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8610" y="11163"/>
                  </a:moveTo>
                  <a:lnTo>
                    <a:pt x="7315" y="11175"/>
                  </a:lnTo>
                  <a:lnTo>
                    <a:pt x="9893" y="11175"/>
                  </a:lnTo>
                  <a:lnTo>
                    <a:pt x="8610" y="11163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45"/>
                  </a:lnTo>
                  <a:lnTo>
                    <a:pt x="11023" y="10706"/>
                  </a:lnTo>
                  <a:lnTo>
                    <a:pt x="9893" y="11175"/>
                  </a:lnTo>
                  <a:lnTo>
                    <a:pt x="17220" y="11175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5842571" y="6852361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62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5840463" y="6850202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12" y="3200"/>
                  </a:lnTo>
                  <a:lnTo>
                    <a:pt x="0" y="12255"/>
                  </a:lnTo>
                  <a:lnTo>
                    <a:pt x="4051" y="15455"/>
                  </a:lnTo>
                  <a:lnTo>
                    <a:pt x="8610" y="15468"/>
                  </a:lnTo>
                  <a:lnTo>
                    <a:pt x="13157" y="15455"/>
                  </a:lnTo>
                  <a:lnTo>
                    <a:pt x="17208" y="12255"/>
                  </a:lnTo>
                  <a:lnTo>
                    <a:pt x="17220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22" y="10033"/>
                  </a:lnTo>
                  <a:lnTo>
                    <a:pt x="4267" y="7721"/>
                  </a:lnTo>
                  <a:lnTo>
                    <a:pt x="5410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1" y="4318"/>
                  </a:lnTo>
                  <a:lnTo>
                    <a:pt x="17208" y="3200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21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0" y="11150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5842571" y="6871678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75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5840463" y="6869531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3" y="0"/>
                  </a:lnTo>
                  <a:lnTo>
                    <a:pt x="0" y="3187"/>
                  </a:lnTo>
                  <a:lnTo>
                    <a:pt x="0" y="12255"/>
                  </a:lnTo>
                  <a:lnTo>
                    <a:pt x="4051" y="15455"/>
                  </a:lnTo>
                  <a:lnTo>
                    <a:pt x="13157" y="15455"/>
                  </a:lnTo>
                  <a:lnTo>
                    <a:pt x="17208" y="12255"/>
                  </a:lnTo>
                  <a:lnTo>
                    <a:pt x="17220" y="11150"/>
                  </a:lnTo>
                  <a:lnTo>
                    <a:pt x="7283" y="11137"/>
                  </a:lnTo>
                  <a:lnTo>
                    <a:pt x="6184" y="10693"/>
                  </a:lnTo>
                  <a:lnTo>
                    <a:pt x="5422" y="10032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05"/>
                  </a:lnTo>
                  <a:lnTo>
                    <a:pt x="17221" y="4305"/>
                  </a:lnTo>
                  <a:lnTo>
                    <a:pt x="17208" y="3187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8610" y="11137"/>
                  </a:moveTo>
                  <a:lnTo>
                    <a:pt x="7315" y="11150"/>
                  </a:lnTo>
                  <a:lnTo>
                    <a:pt x="9905" y="11150"/>
                  </a:lnTo>
                  <a:lnTo>
                    <a:pt x="8610" y="11137"/>
                  </a:lnTo>
                  <a:close/>
                </a:path>
                <a:path w="17779" h="15875">
                  <a:moveTo>
                    <a:pt x="17221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0" y="11150"/>
                  </a:lnTo>
                  <a:lnTo>
                    <a:pt x="1722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5842571" y="703098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75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5840463" y="702882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80"/>
                  </a:lnTo>
                  <a:lnTo>
                    <a:pt x="4063" y="15443"/>
                  </a:lnTo>
                  <a:lnTo>
                    <a:pt x="8610" y="15455"/>
                  </a:lnTo>
                  <a:lnTo>
                    <a:pt x="13144" y="15443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2"/>
                  </a:lnTo>
                  <a:lnTo>
                    <a:pt x="4267" y="7734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7"/>
                  </a:lnTo>
                  <a:lnTo>
                    <a:pt x="17220" y="4317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0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34"/>
                  </a:lnTo>
                  <a:lnTo>
                    <a:pt x="11798" y="10032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5842571" y="704990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63"/>
                  </a:lnTo>
                  <a:lnTo>
                    <a:pt x="10096" y="11163"/>
                  </a:lnTo>
                  <a:lnTo>
                    <a:pt x="12992" y="8661"/>
                  </a:lnTo>
                  <a:lnTo>
                    <a:pt x="12992" y="5587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5840463" y="704775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80"/>
                  </a:lnTo>
                  <a:lnTo>
                    <a:pt x="4051" y="15481"/>
                  </a:lnTo>
                  <a:lnTo>
                    <a:pt x="13157" y="15481"/>
                  </a:lnTo>
                  <a:lnTo>
                    <a:pt x="17208" y="12280"/>
                  </a:lnTo>
                  <a:lnTo>
                    <a:pt x="17221" y="11163"/>
                  </a:lnTo>
                  <a:lnTo>
                    <a:pt x="7315" y="11163"/>
                  </a:lnTo>
                  <a:lnTo>
                    <a:pt x="6184" y="10706"/>
                  </a:lnTo>
                  <a:lnTo>
                    <a:pt x="5422" y="10045"/>
                  </a:lnTo>
                  <a:lnTo>
                    <a:pt x="4267" y="7746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7"/>
                  </a:lnTo>
                  <a:lnTo>
                    <a:pt x="17220" y="4317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0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45"/>
                  </a:lnTo>
                  <a:lnTo>
                    <a:pt x="11036" y="10706"/>
                  </a:lnTo>
                  <a:lnTo>
                    <a:pt x="9905" y="11163"/>
                  </a:lnTo>
                  <a:lnTo>
                    <a:pt x="17221" y="11163"/>
                  </a:lnTo>
                  <a:lnTo>
                    <a:pt x="1722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5842571" y="7068858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74"/>
                  </a:lnTo>
                  <a:lnTo>
                    <a:pt x="2908" y="11163"/>
                  </a:lnTo>
                  <a:lnTo>
                    <a:pt x="10096" y="11163"/>
                  </a:lnTo>
                  <a:lnTo>
                    <a:pt x="12992" y="8674"/>
                  </a:lnTo>
                  <a:lnTo>
                    <a:pt x="12992" y="5587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5840463" y="706669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93"/>
                  </a:lnTo>
                  <a:lnTo>
                    <a:pt x="4063" y="15481"/>
                  </a:lnTo>
                  <a:lnTo>
                    <a:pt x="13157" y="15481"/>
                  </a:lnTo>
                  <a:lnTo>
                    <a:pt x="17208" y="12293"/>
                  </a:lnTo>
                  <a:lnTo>
                    <a:pt x="17221" y="11163"/>
                  </a:lnTo>
                  <a:lnTo>
                    <a:pt x="7302" y="11163"/>
                  </a:lnTo>
                  <a:lnTo>
                    <a:pt x="6172" y="10718"/>
                  </a:lnTo>
                  <a:lnTo>
                    <a:pt x="5410" y="10058"/>
                  </a:lnTo>
                  <a:lnTo>
                    <a:pt x="4267" y="7747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7"/>
                  </a:lnTo>
                  <a:lnTo>
                    <a:pt x="11798" y="10058"/>
                  </a:lnTo>
                  <a:lnTo>
                    <a:pt x="11036" y="10718"/>
                  </a:lnTo>
                  <a:lnTo>
                    <a:pt x="9905" y="11163"/>
                  </a:lnTo>
                  <a:lnTo>
                    <a:pt x="17221" y="11163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5842571" y="708781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62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5840463" y="708566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51" y="0"/>
                  </a:lnTo>
                  <a:lnTo>
                    <a:pt x="12" y="3200"/>
                  </a:lnTo>
                  <a:lnTo>
                    <a:pt x="0" y="12268"/>
                  </a:lnTo>
                  <a:lnTo>
                    <a:pt x="4063" y="15455"/>
                  </a:lnTo>
                  <a:lnTo>
                    <a:pt x="8610" y="15468"/>
                  </a:lnTo>
                  <a:lnTo>
                    <a:pt x="13157" y="15455"/>
                  </a:lnTo>
                  <a:lnTo>
                    <a:pt x="17208" y="12268"/>
                  </a:lnTo>
                  <a:lnTo>
                    <a:pt x="17220" y="11150"/>
                  </a:lnTo>
                  <a:lnTo>
                    <a:pt x="7302" y="11150"/>
                  </a:lnTo>
                  <a:lnTo>
                    <a:pt x="6172" y="10693"/>
                  </a:lnTo>
                  <a:lnTo>
                    <a:pt x="5410" y="10033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84" y="4775"/>
                  </a:lnTo>
                  <a:lnTo>
                    <a:pt x="7315" y="4305"/>
                  </a:lnTo>
                  <a:lnTo>
                    <a:pt x="17220" y="4305"/>
                  </a:lnTo>
                  <a:lnTo>
                    <a:pt x="17208" y="3200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0" y="11150"/>
                  </a:lnTo>
                  <a:lnTo>
                    <a:pt x="17220" y="4305"/>
                  </a:lnTo>
                  <a:close/>
                </a:path>
                <a:path w="17779" h="15875">
                  <a:moveTo>
                    <a:pt x="9905" y="4305"/>
                  </a:moveTo>
                  <a:lnTo>
                    <a:pt x="7315" y="4305"/>
                  </a:lnTo>
                  <a:lnTo>
                    <a:pt x="8610" y="4318"/>
                  </a:lnTo>
                  <a:lnTo>
                    <a:pt x="990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5842571" y="710676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62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5840463" y="7104608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44" y="0"/>
                  </a:moveTo>
                  <a:lnTo>
                    <a:pt x="4063" y="0"/>
                  </a:lnTo>
                  <a:lnTo>
                    <a:pt x="0" y="3175"/>
                  </a:lnTo>
                  <a:lnTo>
                    <a:pt x="0" y="12268"/>
                  </a:lnTo>
                  <a:lnTo>
                    <a:pt x="4063" y="15443"/>
                  </a:lnTo>
                  <a:lnTo>
                    <a:pt x="8610" y="15455"/>
                  </a:lnTo>
                  <a:lnTo>
                    <a:pt x="13144" y="15443"/>
                  </a:lnTo>
                  <a:lnTo>
                    <a:pt x="17208" y="12268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2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175"/>
                  </a:lnTo>
                  <a:lnTo>
                    <a:pt x="13144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32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5842571" y="712571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75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5840463" y="712355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63" y="12"/>
                  </a:lnTo>
                  <a:lnTo>
                    <a:pt x="0" y="3200"/>
                  </a:lnTo>
                  <a:lnTo>
                    <a:pt x="0" y="12280"/>
                  </a:lnTo>
                  <a:lnTo>
                    <a:pt x="4063" y="15443"/>
                  </a:lnTo>
                  <a:lnTo>
                    <a:pt x="8610" y="15455"/>
                  </a:lnTo>
                  <a:lnTo>
                    <a:pt x="13144" y="15443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3"/>
                  </a:lnTo>
                  <a:lnTo>
                    <a:pt x="4267" y="7734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200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33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5842571" y="714463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63"/>
                  </a:lnTo>
                  <a:lnTo>
                    <a:pt x="10096" y="11163"/>
                  </a:lnTo>
                  <a:lnTo>
                    <a:pt x="12992" y="8661"/>
                  </a:lnTo>
                  <a:lnTo>
                    <a:pt x="12992" y="5588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5840463" y="714248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80"/>
                  </a:lnTo>
                  <a:lnTo>
                    <a:pt x="4051" y="15481"/>
                  </a:lnTo>
                  <a:lnTo>
                    <a:pt x="13157" y="15481"/>
                  </a:lnTo>
                  <a:lnTo>
                    <a:pt x="17208" y="12280"/>
                  </a:lnTo>
                  <a:lnTo>
                    <a:pt x="17221" y="11163"/>
                  </a:lnTo>
                  <a:lnTo>
                    <a:pt x="7315" y="11163"/>
                  </a:lnTo>
                  <a:lnTo>
                    <a:pt x="6184" y="10706"/>
                  </a:lnTo>
                  <a:lnTo>
                    <a:pt x="5422" y="10045"/>
                  </a:lnTo>
                  <a:lnTo>
                    <a:pt x="4267" y="7747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7"/>
                  </a:lnTo>
                  <a:lnTo>
                    <a:pt x="11798" y="10045"/>
                  </a:lnTo>
                  <a:lnTo>
                    <a:pt x="11036" y="10706"/>
                  </a:lnTo>
                  <a:lnTo>
                    <a:pt x="9905" y="11163"/>
                  </a:lnTo>
                  <a:lnTo>
                    <a:pt x="17221" y="11163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5842571" y="7163600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75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5840463" y="7161441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63" y="12"/>
                  </a:lnTo>
                  <a:lnTo>
                    <a:pt x="0" y="3200"/>
                  </a:lnTo>
                  <a:lnTo>
                    <a:pt x="0" y="12268"/>
                  </a:lnTo>
                  <a:lnTo>
                    <a:pt x="4051" y="15468"/>
                  </a:lnTo>
                  <a:lnTo>
                    <a:pt x="13157" y="15468"/>
                  </a:lnTo>
                  <a:lnTo>
                    <a:pt x="17208" y="12268"/>
                  </a:lnTo>
                  <a:lnTo>
                    <a:pt x="17221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22" y="10045"/>
                  </a:lnTo>
                  <a:lnTo>
                    <a:pt x="4267" y="7734"/>
                  </a:lnTo>
                  <a:lnTo>
                    <a:pt x="5410" y="5435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200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34"/>
                  </a:lnTo>
                  <a:lnTo>
                    <a:pt x="11798" y="10045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5842571" y="7182548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23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23"/>
                  </a:lnTo>
                  <a:lnTo>
                    <a:pt x="12992" y="5549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5840463" y="718038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51" y="0"/>
                  </a:lnTo>
                  <a:lnTo>
                    <a:pt x="12" y="3187"/>
                  </a:lnTo>
                  <a:lnTo>
                    <a:pt x="0" y="12242"/>
                  </a:lnTo>
                  <a:lnTo>
                    <a:pt x="4051" y="15443"/>
                  </a:lnTo>
                  <a:lnTo>
                    <a:pt x="8610" y="15455"/>
                  </a:lnTo>
                  <a:lnTo>
                    <a:pt x="13157" y="15443"/>
                  </a:lnTo>
                  <a:lnTo>
                    <a:pt x="17208" y="12242"/>
                  </a:lnTo>
                  <a:lnTo>
                    <a:pt x="17220" y="11137"/>
                  </a:lnTo>
                  <a:lnTo>
                    <a:pt x="7315" y="11137"/>
                  </a:lnTo>
                  <a:lnTo>
                    <a:pt x="6184" y="10680"/>
                  </a:lnTo>
                  <a:lnTo>
                    <a:pt x="5422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15" y="4305"/>
                  </a:lnTo>
                  <a:lnTo>
                    <a:pt x="17221" y="4305"/>
                  </a:lnTo>
                  <a:lnTo>
                    <a:pt x="17208" y="3187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05"/>
                  </a:lnTo>
                  <a:close/>
                </a:path>
                <a:path w="17779" h="15875">
                  <a:moveTo>
                    <a:pt x="9905" y="4305"/>
                  </a:moveTo>
                  <a:lnTo>
                    <a:pt x="7315" y="4305"/>
                  </a:lnTo>
                  <a:lnTo>
                    <a:pt x="8610" y="4318"/>
                  </a:lnTo>
                  <a:lnTo>
                    <a:pt x="990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5842571" y="720149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35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35"/>
                  </a:lnTo>
                  <a:lnTo>
                    <a:pt x="12992" y="5549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5840463" y="7199338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3" y="0"/>
                  </a:lnTo>
                  <a:lnTo>
                    <a:pt x="12" y="3187"/>
                  </a:lnTo>
                  <a:lnTo>
                    <a:pt x="0" y="12255"/>
                  </a:lnTo>
                  <a:lnTo>
                    <a:pt x="4063" y="15443"/>
                  </a:lnTo>
                  <a:lnTo>
                    <a:pt x="8610" y="15455"/>
                  </a:lnTo>
                  <a:lnTo>
                    <a:pt x="13157" y="15443"/>
                  </a:lnTo>
                  <a:lnTo>
                    <a:pt x="17208" y="12255"/>
                  </a:lnTo>
                  <a:lnTo>
                    <a:pt x="17220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187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5842571" y="7220445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49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5840463" y="7218286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63" y="12"/>
                  </a:lnTo>
                  <a:lnTo>
                    <a:pt x="0" y="3174"/>
                  </a:lnTo>
                  <a:lnTo>
                    <a:pt x="0" y="12255"/>
                  </a:lnTo>
                  <a:lnTo>
                    <a:pt x="4063" y="15443"/>
                  </a:lnTo>
                  <a:lnTo>
                    <a:pt x="8610" y="15455"/>
                  </a:lnTo>
                  <a:lnTo>
                    <a:pt x="13157" y="15443"/>
                  </a:lnTo>
                  <a:lnTo>
                    <a:pt x="17208" y="12255"/>
                  </a:lnTo>
                  <a:lnTo>
                    <a:pt x="17220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174"/>
                  </a:lnTo>
                  <a:lnTo>
                    <a:pt x="13144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5842571" y="7239381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74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74"/>
                  </a:lnTo>
                  <a:lnTo>
                    <a:pt x="12992" y="5562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5840463" y="7237234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3" y="0"/>
                  </a:lnTo>
                  <a:lnTo>
                    <a:pt x="12" y="3175"/>
                  </a:lnTo>
                  <a:lnTo>
                    <a:pt x="0" y="12268"/>
                  </a:lnTo>
                  <a:lnTo>
                    <a:pt x="4076" y="15443"/>
                  </a:lnTo>
                  <a:lnTo>
                    <a:pt x="13144" y="15443"/>
                  </a:lnTo>
                  <a:lnTo>
                    <a:pt x="17221" y="12268"/>
                  </a:lnTo>
                  <a:lnTo>
                    <a:pt x="17230" y="11125"/>
                  </a:lnTo>
                  <a:lnTo>
                    <a:pt x="7302" y="11125"/>
                  </a:lnTo>
                  <a:lnTo>
                    <a:pt x="6172" y="10680"/>
                  </a:lnTo>
                  <a:lnTo>
                    <a:pt x="5410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05"/>
                  </a:lnTo>
                  <a:lnTo>
                    <a:pt x="17221" y="4305"/>
                  </a:lnTo>
                  <a:lnTo>
                    <a:pt x="17208" y="3175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25"/>
                  </a:lnTo>
                  <a:lnTo>
                    <a:pt x="17230" y="11125"/>
                  </a:lnTo>
                  <a:lnTo>
                    <a:pt x="1722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5842571" y="725832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75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5840463" y="725617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63" y="12"/>
                  </a:lnTo>
                  <a:lnTo>
                    <a:pt x="0" y="3200"/>
                  </a:lnTo>
                  <a:lnTo>
                    <a:pt x="0" y="12268"/>
                  </a:lnTo>
                  <a:lnTo>
                    <a:pt x="4051" y="15468"/>
                  </a:lnTo>
                  <a:lnTo>
                    <a:pt x="13157" y="15468"/>
                  </a:lnTo>
                  <a:lnTo>
                    <a:pt x="17208" y="12268"/>
                  </a:lnTo>
                  <a:lnTo>
                    <a:pt x="17221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22" y="10033"/>
                  </a:lnTo>
                  <a:lnTo>
                    <a:pt x="4267" y="7734"/>
                  </a:lnTo>
                  <a:lnTo>
                    <a:pt x="5410" y="5435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200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34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5842571" y="727727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49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5840463" y="727511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3" y="0"/>
                  </a:lnTo>
                  <a:lnTo>
                    <a:pt x="12" y="3174"/>
                  </a:lnTo>
                  <a:lnTo>
                    <a:pt x="0" y="12268"/>
                  </a:lnTo>
                  <a:lnTo>
                    <a:pt x="4063" y="15443"/>
                  </a:lnTo>
                  <a:lnTo>
                    <a:pt x="8610" y="15455"/>
                  </a:lnTo>
                  <a:lnTo>
                    <a:pt x="13144" y="15443"/>
                  </a:lnTo>
                  <a:lnTo>
                    <a:pt x="17208" y="12268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05"/>
                  </a:lnTo>
                  <a:lnTo>
                    <a:pt x="17221" y="4305"/>
                  </a:lnTo>
                  <a:lnTo>
                    <a:pt x="17208" y="3174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1" y="4305"/>
                  </a:lnTo>
                  <a:close/>
                </a:path>
                <a:path w="17779" h="15875">
                  <a:moveTo>
                    <a:pt x="9905" y="4305"/>
                  </a:moveTo>
                  <a:lnTo>
                    <a:pt x="7302" y="4305"/>
                  </a:lnTo>
                  <a:lnTo>
                    <a:pt x="8610" y="4317"/>
                  </a:lnTo>
                  <a:lnTo>
                    <a:pt x="990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5842571" y="729622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23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23"/>
                  </a:lnTo>
                  <a:lnTo>
                    <a:pt x="12992" y="5562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5840463" y="729406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44" y="0"/>
                  </a:moveTo>
                  <a:lnTo>
                    <a:pt x="4063" y="0"/>
                  </a:lnTo>
                  <a:lnTo>
                    <a:pt x="0" y="3175"/>
                  </a:lnTo>
                  <a:lnTo>
                    <a:pt x="12" y="12255"/>
                  </a:lnTo>
                  <a:lnTo>
                    <a:pt x="4051" y="15443"/>
                  </a:lnTo>
                  <a:lnTo>
                    <a:pt x="8610" y="15455"/>
                  </a:lnTo>
                  <a:lnTo>
                    <a:pt x="13157" y="15443"/>
                  </a:lnTo>
                  <a:lnTo>
                    <a:pt x="17208" y="12255"/>
                  </a:lnTo>
                  <a:lnTo>
                    <a:pt x="17221" y="11137"/>
                  </a:lnTo>
                  <a:lnTo>
                    <a:pt x="7315" y="11137"/>
                  </a:lnTo>
                  <a:lnTo>
                    <a:pt x="6184" y="10680"/>
                  </a:lnTo>
                  <a:lnTo>
                    <a:pt x="5410" y="10020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175"/>
                  </a:lnTo>
                  <a:lnTo>
                    <a:pt x="13144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5842571" y="7315174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35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35"/>
                  </a:lnTo>
                  <a:lnTo>
                    <a:pt x="12992" y="5549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5840463" y="731301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63" y="12"/>
                  </a:lnTo>
                  <a:lnTo>
                    <a:pt x="0" y="3175"/>
                  </a:lnTo>
                  <a:lnTo>
                    <a:pt x="0" y="12242"/>
                  </a:lnTo>
                  <a:lnTo>
                    <a:pt x="4051" y="15443"/>
                  </a:lnTo>
                  <a:lnTo>
                    <a:pt x="13157" y="15443"/>
                  </a:lnTo>
                  <a:lnTo>
                    <a:pt x="17208" y="12242"/>
                  </a:lnTo>
                  <a:lnTo>
                    <a:pt x="17220" y="11137"/>
                  </a:lnTo>
                  <a:lnTo>
                    <a:pt x="7315" y="11137"/>
                  </a:lnTo>
                  <a:lnTo>
                    <a:pt x="6184" y="10680"/>
                  </a:lnTo>
                  <a:lnTo>
                    <a:pt x="5422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175"/>
                  </a:lnTo>
                  <a:lnTo>
                    <a:pt x="13144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5842571" y="733409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87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5840463" y="7331951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51" y="0"/>
                  </a:lnTo>
                  <a:lnTo>
                    <a:pt x="0" y="3200"/>
                  </a:lnTo>
                  <a:lnTo>
                    <a:pt x="0" y="12268"/>
                  </a:lnTo>
                  <a:lnTo>
                    <a:pt x="4063" y="15443"/>
                  </a:lnTo>
                  <a:lnTo>
                    <a:pt x="13144" y="15443"/>
                  </a:lnTo>
                  <a:lnTo>
                    <a:pt x="17208" y="12268"/>
                  </a:lnTo>
                  <a:lnTo>
                    <a:pt x="17221" y="11125"/>
                  </a:lnTo>
                  <a:lnTo>
                    <a:pt x="7302" y="11125"/>
                  </a:lnTo>
                  <a:lnTo>
                    <a:pt x="6172" y="10668"/>
                  </a:lnTo>
                  <a:lnTo>
                    <a:pt x="5410" y="10020"/>
                  </a:lnTo>
                  <a:lnTo>
                    <a:pt x="4267" y="7734"/>
                  </a:lnTo>
                  <a:lnTo>
                    <a:pt x="5422" y="5422"/>
                  </a:lnTo>
                  <a:lnTo>
                    <a:pt x="6184" y="4762"/>
                  </a:lnTo>
                  <a:lnTo>
                    <a:pt x="7315" y="4305"/>
                  </a:lnTo>
                  <a:lnTo>
                    <a:pt x="17220" y="4305"/>
                  </a:lnTo>
                  <a:lnTo>
                    <a:pt x="17208" y="3200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20"/>
                  </a:lnTo>
                  <a:lnTo>
                    <a:pt x="11036" y="10668"/>
                  </a:lnTo>
                  <a:lnTo>
                    <a:pt x="9905" y="11125"/>
                  </a:lnTo>
                  <a:lnTo>
                    <a:pt x="17221" y="11125"/>
                  </a:lnTo>
                  <a:lnTo>
                    <a:pt x="17220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5842571" y="735304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87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5840463" y="735088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12" y="12268"/>
                  </a:lnTo>
                  <a:lnTo>
                    <a:pt x="4063" y="15455"/>
                  </a:lnTo>
                  <a:lnTo>
                    <a:pt x="13157" y="15455"/>
                  </a:lnTo>
                  <a:lnTo>
                    <a:pt x="17208" y="12268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3"/>
                  </a:lnTo>
                  <a:lnTo>
                    <a:pt x="4267" y="7747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7"/>
                  </a:lnTo>
                  <a:lnTo>
                    <a:pt x="11798" y="10033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5842571" y="7371994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75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5840463" y="736983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69" y="0"/>
                  </a:moveTo>
                  <a:lnTo>
                    <a:pt x="4051" y="0"/>
                  </a:lnTo>
                  <a:lnTo>
                    <a:pt x="12" y="3213"/>
                  </a:lnTo>
                  <a:lnTo>
                    <a:pt x="0" y="12280"/>
                  </a:lnTo>
                  <a:lnTo>
                    <a:pt x="4076" y="15443"/>
                  </a:lnTo>
                  <a:lnTo>
                    <a:pt x="8610" y="15455"/>
                  </a:lnTo>
                  <a:lnTo>
                    <a:pt x="13144" y="15443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2"/>
                  </a:lnTo>
                  <a:lnTo>
                    <a:pt x="4267" y="7734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05"/>
                  </a:lnTo>
                  <a:lnTo>
                    <a:pt x="17220" y="4305"/>
                  </a:lnTo>
                  <a:lnTo>
                    <a:pt x="17208" y="3213"/>
                  </a:lnTo>
                  <a:lnTo>
                    <a:pt x="13169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34"/>
                  </a:lnTo>
                  <a:lnTo>
                    <a:pt x="11798" y="10032"/>
                  </a:lnTo>
                  <a:lnTo>
                    <a:pt x="11049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05"/>
                  </a:lnTo>
                  <a:close/>
                </a:path>
                <a:path w="17779" h="15875">
                  <a:moveTo>
                    <a:pt x="9905" y="4305"/>
                  </a:moveTo>
                  <a:lnTo>
                    <a:pt x="7315" y="4305"/>
                  </a:lnTo>
                  <a:lnTo>
                    <a:pt x="8610" y="4317"/>
                  </a:lnTo>
                  <a:lnTo>
                    <a:pt x="990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5842571" y="7390942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36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36"/>
                  </a:lnTo>
                  <a:lnTo>
                    <a:pt x="12992" y="5562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5840463" y="7388783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3" y="0"/>
                  </a:lnTo>
                  <a:lnTo>
                    <a:pt x="0" y="3187"/>
                  </a:lnTo>
                  <a:lnTo>
                    <a:pt x="0" y="12255"/>
                  </a:lnTo>
                  <a:lnTo>
                    <a:pt x="4051" y="15455"/>
                  </a:lnTo>
                  <a:lnTo>
                    <a:pt x="8610" y="15468"/>
                  </a:lnTo>
                  <a:lnTo>
                    <a:pt x="13157" y="15455"/>
                  </a:lnTo>
                  <a:lnTo>
                    <a:pt x="17208" y="12255"/>
                  </a:lnTo>
                  <a:lnTo>
                    <a:pt x="17220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22" y="10033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187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0" y="11150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5842571" y="7409904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63"/>
                  </a:lnTo>
                  <a:lnTo>
                    <a:pt x="0" y="8636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36"/>
                  </a:lnTo>
                  <a:lnTo>
                    <a:pt x="12992" y="5549"/>
                  </a:lnTo>
                  <a:lnTo>
                    <a:pt x="12992" y="2463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5840463" y="740774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76" y="12"/>
                  </a:lnTo>
                  <a:lnTo>
                    <a:pt x="0" y="3162"/>
                  </a:lnTo>
                  <a:lnTo>
                    <a:pt x="0" y="12242"/>
                  </a:lnTo>
                  <a:lnTo>
                    <a:pt x="4051" y="15443"/>
                  </a:lnTo>
                  <a:lnTo>
                    <a:pt x="8610" y="15455"/>
                  </a:lnTo>
                  <a:lnTo>
                    <a:pt x="13157" y="15443"/>
                  </a:lnTo>
                  <a:lnTo>
                    <a:pt x="17208" y="12242"/>
                  </a:lnTo>
                  <a:lnTo>
                    <a:pt x="17220" y="11137"/>
                  </a:lnTo>
                  <a:lnTo>
                    <a:pt x="7315" y="11137"/>
                  </a:lnTo>
                  <a:lnTo>
                    <a:pt x="6184" y="10680"/>
                  </a:lnTo>
                  <a:lnTo>
                    <a:pt x="5422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162"/>
                  </a:lnTo>
                  <a:lnTo>
                    <a:pt x="13144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49" y="4775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5842571" y="742882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87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5840463" y="7426668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12" y="12268"/>
                  </a:lnTo>
                  <a:lnTo>
                    <a:pt x="4063" y="15455"/>
                  </a:lnTo>
                  <a:lnTo>
                    <a:pt x="13157" y="15455"/>
                  </a:lnTo>
                  <a:lnTo>
                    <a:pt x="17208" y="12268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2"/>
                  </a:lnTo>
                  <a:lnTo>
                    <a:pt x="4267" y="7746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7"/>
                  </a:lnTo>
                  <a:lnTo>
                    <a:pt x="17220" y="4317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0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32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5842571" y="7447775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88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5840463" y="7445616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80"/>
                  </a:lnTo>
                  <a:lnTo>
                    <a:pt x="4063" y="15455"/>
                  </a:lnTo>
                  <a:lnTo>
                    <a:pt x="13144" y="15455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93"/>
                  </a:lnTo>
                  <a:lnTo>
                    <a:pt x="5410" y="10032"/>
                  </a:lnTo>
                  <a:lnTo>
                    <a:pt x="4267" y="7746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5842571" y="746673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23"/>
                  </a:lnTo>
                  <a:lnTo>
                    <a:pt x="2908" y="11125"/>
                  </a:lnTo>
                  <a:lnTo>
                    <a:pt x="10096" y="11125"/>
                  </a:lnTo>
                  <a:lnTo>
                    <a:pt x="12992" y="8623"/>
                  </a:lnTo>
                  <a:lnTo>
                    <a:pt x="12992" y="5562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5840463" y="746457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44" y="0"/>
                  </a:moveTo>
                  <a:lnTo>
                    <a:pt x="4063" y="0"/>
                  </a:lnTo>
                  <a:lnTo>
                    <a:pt x="0" y="3175"/>
                  </a:lnTo>
                  <a:lnTo>
                    <a:pt x="12" y="12242"/>
                  </a:lnTo>
                  <a:lnTo>
                    <a:pt x="4051" y="15443"/>
                  </a:lnTo>
                  <a:lnTo>
                    <a:pt x="13157" y="15443"/>
                  </a:lnTo>
                  <a:lnTo>
                    <a:pt x="17208" y="12242"/>
                  </a:lnTo>
                  <a:lnTo>
                    <a:pt x="17220" y="11137"/>
                  </a:lnTo>
                  <a:lnTo>
                    <a:pt x="7283" y="11125"/>
                  </a:lnTo>
                  <a:lnTo>
                    <a:pt x="6184" y="10680"/>
                  </a:lnTo>
                  <a:lnTo>
                    <a:pt x="5410" y="10020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05"/>
                  </a:lnTo>
                  <a:lnTo>
                    <a:pt x="17221" y="4305"/>
                  </a:lnTo>
                  <a:lnTo>
                    <a:pt x="17208" y="3175"/>
                  </a:lnTo>
                  <a:lnTo>
                    <a:pt x="13144" y="0"/>
                  </a:lnTo>
                  <a:close/>
                </a:path>
                <a:path w="17779" h="15875">
                  <a:moveTo>
                    <a:pt x="8610" y="11125"/>
                  </a:moveTo>
                  <a:lnTo>
                    <a:pt x="7315" y="11137"/>
                  </a:lnTo>
                  <a:lnTo>
                    <a:pt x="9905" y="11137"/>
                  </a:lnTo>
                  <a:lnTo>
                    <a:pt x="8610" y="11125"/>
                  </a:lnTo>
                  <a:close/>
                </a:path>
                <a:path w="17779" h="15875">
                  <a:moveTo>
                    <a:pt x="17221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05"/>
                  </a:lnTo>
                  <a:close/>
                </a:path>
                <a:path w="17779" h="15875">
                  <a:moveTo>
                    <a:pt x="9905" y="4305"/>
                  </a:moveTo>
                  <a:lnTo>
                    <a:pt x="7302" y="4305"/>
                  </a:lnTo>
                  <a:lnTo>
                    <a:pt x="8610" y="4318"/>
                  </a:lnTo>
                  <a:lnTo>
                    <a:pt x="990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5842571" y="748565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63"/>
                  </a:lnTo>
                  <a:lnTo>
                    <a:pt x="10096" y="11163"/>
                  </a:lnTo>
                  <a:lnTo>
                    <a:pt x="12992" y="8648"/>
                  </a:lnTo>
                  <a:lnTo>
                    <a:pt x="12992" y="5575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5840463" y="748350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51" y="0"/>
                  </a:lnTo>
                  <a:lnTo>
                    <a:pt x="0" y="3200"/>
                  </a:lnTo>
                  <a:lnTo>
                    <a:pt x="0" y="12268"/>
                  </a:lnTo>
                  <a:lnTo>
                    <a:pt x="4051" y="15468"/>
                  </a:lnTo>
                  <a:lnTo>
                    <a:pt x="8610" y="15481"/>
                  </a:lnTo>
                  <a:lnTo>
                    <a:pt x="13157" y="15468"/>
                  </a:lnTo>
                  <a:lnTo>
                    <a:pt x="17208" y="12268"/>
                  </a:lnTo>
                  <a:lnTo>
                    <a:pt x="17220" y="11163"/>
                  </a:lnTo>
                  <a:lnTo>
                    <a:pt x="7315" y="11163"/>
                  </a:lnTo>
                  <a:lnTo>
                    <a:pt x="6184" y="10706"/>
                  </a:lnTo>
                  <a:lnTo>
                    <a:pt x="5422" y="10045"/>
                  </a:lnTo>
                  <a:lnTo>
                    <a:pt x="4267" y="7734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1" y="4318"/>
                  </a:lnTo>
                  <a:lnTo>
                    <a:pt x="17208" y="3200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34"/>
                  </a:lnTo>
                  <a:lnTo>
                    <a:pt x="11798" y="10045"/>
                  </a:lnTo>
                  <a:lnTo>
                    <a:pt x="11036" y="10706"/>
                  </a:lnTo>
                  <a:lnTo>
                    <a:pt x="9905" y="11163"/>
                  </a:lnTo>
                  <a:lnTo>
                    <a:pt x="17220" y="11163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5842571" y="7504608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61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61"/>
                  </a:lnTo>
                  <a:lnTo>
                    <a:pt x="12992" y="5575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5840463" y="750244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63" y="12"/>
                  </a:lnTo>
                  <a:lnTo>
                    <a:pt x="0" y="3187"/>
                  </a:lnTo>
                  <a:lnTo>
                    <a:pt x="0" y="12280"/>
                  </a:lnTo>
                  <a:lnTo>
                    <a:pt x="4063" y="15455"/>
                  </a:lnTo>
                  <a:lnTo>
                    <a:pt x="13157" y="15455"/>
                  </a:lnTo>
                  <a:lnTo>
                    <a:pt x="17208" y="12280"/>
                  </a:lnTo>
                  <a:lnTo>
                    <a:pt x="17221" y="11150"/>
                  </a:lnTo>
                  <a:lnTo>
                    <a:pt x="7302" y="11150"/>
                  </a:lnTo>
                  <a:lnTo>
                    <a:pt x="6172" y="10693"/>
                  </a:lnTo>
                  <a:lnTo>
                    <a:pt x="5410" y="10032"/>
                  </a:lnTo>
                  <a:lnTo>
                    <a:pt x="4267" y="7734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187"/>
                  </a:lnTo>
                  <a:lnTo>
                    <a:pt x="13144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5842571" y="7523543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74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74"/>
                  </a:lnTo>
                  <a:lnTo>
                    <a:pt x="12992" y="5588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5840463" y="752139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3" y="0"/>
                  </a:lnTo>
                  <a:lnTo>
                    <a:pt x="0" y="3187"/>
                  </a:lnTo>
                  <a:lnTo>
                    <a:pt x="0" y="12280"/>
                  </a:lnTo>
                  <a:lnTo>
                    <a:pt x="4063" y="15443"/>
                  </a:lnTo>
                  <a:lnTo>
                    <a:pt x="8610" y="15455"/>
                  </a:lnTo>
                  <a:lnTo>
                    <a:pt x="13144" y="15443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3"/>
                  </a:lnTo>
                  <a:lnTo>
                    <a:pt x="4267" y="7734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05"/>
                  </a:lnTo>
                  <a:lnTo>
                    <a:pt x="17220" y="4305"/>
                  </a:lnTo>
                  <a:lnTo>
                    <a:pt x="17208" y="3187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33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5842571" y="7542504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87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5840463" y="754034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063" y="12"/>
                  </a:lnTo>
                  <a:lnTo>
                    <a:pt x="0" y="3200"/>
                  </a:lnTo>
                  <a:lnTo>
                    <a:pt x="0" y="12280"/>
                  </a:lnTo>
                  <a:lnTo>
                    <a:pt x="4063" y="15455"/>
                  </a:lnTo>
                  <a:lnTo>
                    <a:pt x="13144" y="15455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93"/>
                  </a:lnTo>
                  <a:lnTo>
                    <a:pt x="5410" y="10032"/>
                  </a:lnTo>
                  <a:lnTo>
                    <a:pt x="4267" y="7746"/>
                  </a:lnTo>
                  <a:lnTo>
                    <a:pt x="5410" y="5435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0" y="4317"/>
                  </a:lnTo>
                  <a:lnTo>
                    <a:pt x="17208" y="3200"/>
                  </a:lnTo>
                  <a:lnTo>
                    <a:pt x="13157" y="12"/>
                  </a:lnTo>
                  <a:lnTo>
                    <a:pt x="8610" y="0"/>
                  </a:lnTo>
                  <a:close/>
                </a:path>
                <a:path w="17779" h="15875">
                  <a:moveTo>
                    <a:pt x="17220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5842571" y="7561110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63"/>
                  </a:lnTo>
                  <a:lnTo>
                    <a:pt x="10096" y="11163"/>
                  </a:lnTo>
                  <a:lnTo>
                    <a:pt x="12992" y="8661"/>
                  </a:lnTo>
                  <a:lnTo>
                    <a:pt x="12992" y="5587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5840463" y="7558963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51" y="0"/>
                  </a:lnTo>
                  <a:lnTo>
                    <a:pt x="0" y="3200"/>
                  </a:lnTo>
                  <a:lnTo>
                    <a:pt x="0" y="12268"/>
                  </a:lnTo>
                  <a:lnTo>
                    <a:pt x="4051" y="15455"/>
                  </a:lnTo>
                  <a:lnTo>
                    <a:pt x="8610" y="15468"/>
                  </a:lnTo>
                  <a:lnTo>
                    <a:pt x="13157" y="15455"/>
                  </a:lnTo>
                  <a:lnTo>
                    <a:pt x="17208" y="12268"/>
                  </a:lnTo>
                  <a:lnTo>
                    <a:pt x="17221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22" y="10033"/>
                  </a:lnTo>
                  <a:lnTo>
                    <a:pt x="4267" y="7734"/>
                  </a:lnTo>
                  <a:lnTo>
                    <a:pt x="5422" y="5422"/>
                  </a:lnTo>
                  <a:lnTo>
                    <a:pt x="6184" y="4762"/>
                  </a:lnTo>
                  <a:lnTo>
                    <a:pt x="7315" y="4305"/>
                  </a:lnTo>
                  <a:lnTo>
                    <a:pt x="17220" y="4305"/>
                  </a:lnTo>
                  <a:lnTo>
                    <a:pt x="17208" y="3200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0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5076748" y="6900672"/>
              <a:ext cx="813435" cy="45085"/>
            </a:xfrm>
            <a:custGeom>
              <a:avLst/>
              <a:gdLst/>
              <a:ahLst/>
              <a:cxnLst/>
              <a:rect l="l" t="t" r="r" b="b"/>
              <a:pathLst>
                <a:path w="813435" h="45084">
                  <a:moveTo>
                    <a:pt x="138696" y="0"/>
                  </a:moveTo>
                  <a:lnTo>
                    <a:pt x="0" y="0"/>
                  </a:lnTo>
                  <a:lnTo>
                    <a:pt x="0" y="44564"/>
                  </a:lnTo>
                  <a:lnTo>
                    <a:pt x="813053" y="43078"/>
                  </a:lnTo>
                  <a:lnTo>
                    <a:pt x="813053" y="17805"/>
                  </a:lnTo>
                  <a:lnTo>
                    <a:pt x="769721" y="17805"/>
                  </a:lnTo>
                  <a:lnTo>
                    <a:pt x="769721" y="1460"/>
                  </a:lnTo>
                  <a:lnTo>
                    <a:pt x="513143" y="1460"/>
                  </a:lnTo>
                  <a:lnTo>
                    <a:pt x="513143" y="22275"/>
                  </a:lnTo>
                  <a:lnTo>
                    <a:pt x="466343" y="22275"/>
                  </a:lnTo>
                  <a:lnTo>
                    <a:pt x="466343" y="1460"/>
                  </a:lnTo>
                  <a:lnTo>
                    <a:pt x="185508" y="1460"/>
                  </a:lnTo>
                  <a:lnTo>
                    <a:pt x="185508" y="22275"/>
                  </a:lnTo>
                  <a:lnTo>
                    <a:pt x="138696" y="22275"/>
                  </a:lnTo>
                  <a:lnTo>
                    <a:pt x="13869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5074589" y="6351612"/>
              <a:ext cx="817880" cy="592455"/>
            </a:xfrm>
            <a:custGeom>
              <a:avLst/>
              <a:gdLst/>
              <a:ahLst/>
              <a:cxnLst/>
              <a:rect l="l" t="t" r="r" b="b"/>
              <a:pathLst>
                <a:path w="817879" h="592454">
                  <a:moveTo>
                    <a:pt x="432104" y="17094"/>
                  </a:moveTo>
                  <a:lnTo>
                    <a:pt x="430530" y="10439"/>
                  </a:lnTo>
                  <a:lnTo>
                    <a:pt x="426250" y="5003"/>
                  </a:lnTo>
                  <a:lnTo>
                    <a:pt x="419912" y="1346"/>
                  </a:lnTo>
                  <a:lnTo>
                    <a:pt x="412153" y="0"/>
                  </a:lnTo>
                  <a:lnTo>
                    <a:pt x="404380" y="1346"/>
                  </a:lnTo>
                  <a:lnTo>
                    <a:pt x="398043" y="5003"/>
                  </a:lnTo>
                  <a:lnTo>
                    <a:pt x="393776" y="10439"/>
                  </a:lnTo>
                  <a:lnTo>
                    <a:pt x="392214" y="17094"/>
                  </a:lnTo>
                  <a:lnTo>
                    <a:pt x="392214" y="29718"/>
                  </a:lnTo>
                  <a:lnTo>
                    <a:pt x="432104" y="29718"/>
                  </a:lnTo>
                  <a:lnTo>
                    <a:pt x="432104" y="17094"/>
                  </a:lnTo>
                  <a:close/>
                </a:path>
                <a:path w="817879" h="592454">
                  <a:moveTo>
                    <a:pt x="817372" y="564807"/>
                  </a:moveTo>
                  <a:lnTo>
                    <a:pt x="774039" y="564807"/>
                  </a:lnTo>
                  <a:lnTo>
                    <a:pt x="774039" y="552107"/>
                  </a:lnTo>
                  <a:lnTo>
                    <a:pt x="774039" y="550837"/>
                  </a:lnTo>
                  <a:lnTo>
                    <a:pt x="774039" y="548297"/>
                  </a:lnTo>
                  <a:lnTo>
                    <a:pt x="513143" y="548297"/>
                  </a:lnTo>
                  <a:lnTo>
                    <a:pt x="513143" y="550837"/>
                  </a:lnTo>
                  <a:lnTo>
                    <a:pt x="513143" y="552107"/>
                  </a:lnTo>
                  <a:lnTo>
                    <a:pt x="513143" y="564807"/>
                  </a:lnTo>
                  <a:lnTo>
                    <a:pt x="513143" y="568617"/>
                  </a:lnTo>
                  <a:lnTo>
                    <a:pt x="470662" y="568617"/>
                  </a:lnTo>
                  <a:lnTo>
                    <a:pt x="470662" y="564807"/>
                  </a:lnTo>
                  <a:lnTo>
                    <a:pt x="470662" y="552107"/>
                  </a:lnTo>
                  <a:lnTo>
                    <a:pt x="470662" y="550837"/>
                  </a:lnTo>
                  <a:lnTo>
                    <a:pt x="470662" y="548297"/>
                  </a:lnTo>
                  <a:lnTo>
                    <a:pt x="185508" y="548297"/>
                  </a:lnTo>
                  <a:lnTo>
                    <a:pt x="185508" y="550837"/>
                  </a:lnTo>
                  <a:lnTo>
                    <a:pt x="185508" y="552107"/>
                  </a:lnTo>
                  <a:lnTo>
                    <a:pt x="185508" y="564807"/>
                  </a:lnTo>
                  <a:lnTo>
                    <a:pt x="185508" y="568617"/>
                  </a:lnTo>
                  <a:lnTo>
                    <a:pt x="143014" y="568617"/>
                  </a:lnTo>
                  <a:lnTo>
                    <a:pt x="143014" y="547027"/>
                  </a:lnTo>
                  <a:lnTo>
                    <a:pt x="0" y="547027"/>
                  </a:lnTo>
                  <a:lnTo>
                    <a:pt x="0" y="592137"/>
                  </a:lnTo>
                  <a:lnTo>
                    <a:pt x="4318" y="592137"/>
                  </a:lnTo>
                  <a:lnTo>
                    <a:pt x="4318" y="550837"/>
                  </a:lnTo>
                  <a:lnTo>
                    <a:pt x="138696" y="550837"/>
                  </a:lnTo>
                  <a:lnTo>
                    <a:pt x="138696" y="552107"/>
                  </a:lnTo>
                  <a:lnTo>
                    <a:pt x="138696" y="564807"/>
                  </a:lnTo>
                  <a:lnTo>
                    <a:pt x="138696" y="568617"/>
                  </a:lnTo>
                  <a:lnTo>
                    <a:pt x="138696" y="573697"/>
                  </a:lnTo>
                  <a:lnTo>
                    <a:pt x="189826" y="573697"/>
                  </a:lnTo>
                  <a:lnTo>
                    <a:pt x="189826" y="568617"/>
                  </a:lnTo>
                  <a:lnTo>
                    <a:pt x="189826" y="564807"/>
                  </a:lnTo>
                  <a:lnTo>
                    <a:pt x="189826" y="552107"/>
                  </a:lnTo>
                  <a:lnTo>
                    <a:pt x="466344" y="552107"/>
                  </a:lnTo>
                  <a:lnTo>
                    <a:pt x="466344" y="564807"/>
                  </a:lnTo>
                  <a:lnTo>
                    <a:pt x="466344" y="568617"/>
                  </a:lnTo>
                  <a:lnTo>
                    <a:pt x="466344" y="573697"/>
                  </a:lnTo>
                  <a:lnTo>
                    <a:pt x="517461" y="573697"/>
                  </a:lnTo>
                  <a:lnTo>
                    <a:pt x="517461" y="568617"/>
                  </a:lnTo>
                  <a:lnTo>
                    <a:pt x="517461" y="564807"/>
                  </a:lnTo>
                  <a:lnTo>
                    <a:pt x="517461" y="552107"/>
                  </a:lnTo>
                  <a:lnTo>
                    <a:pt x="769721" y="552107"/>
                  </a:lnTo>
                  <a:lnTo>
                    <a:pt x="769721" y="564807"/>
                  </a:lnTo>
                  <a:lnTo>
                    <a:pt x="769721" y="568617"/>
                  </a:lnTo>
                  <a:lnTo>
                    <a:pt x="813054" y="568617"/>
                  </a:lnTo>
                  <a:lnTo>
                    <a:pt x="813054" y="573697"/>
                  </a:lnTo>
                  <a:lnTo>
                    <a:pt x="813054" y="592137"/>
                  </a:lnTo>
                  <a:lnTo>
                    <a:pt x="817372" y="592137"/>
                  </a:lnTo>
                  <a:lnTo>
                    <a:pt x="817372" y="573697"/>
                  </a:lnTo>
                  <a:lnTo>
                    <a:pt x="817372" y="568617"/>
                  </a:lnTo>
                  <a:lnTo>
                    <a:pt x="817372" y="5648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5458663" y="6344996"/>
              <a:ext cx="56515" cy="41275"/>
            </a:xfrm>
            <a:custGeom>
              <a:avLst/>
              <a:gdLst/>
              <a:ahLst/>
              <a:cxnLst/>
              <a:rect l="l" t="t" r="r" b="b"/>
              <a:pathLst>
                <a:path w="56514" h="41275">
                  <a:moveTo>
                    <a:pt x="28079" y="0"/>
                  </a:moveTo>
                  <a:lnTo>
                    <a:pt x="17266" y="1888"/>
                  </a:lnTo>
                  <a:lnTo>
                    <a:pt x="8343" y="7048"/>
                  </a:lnTo>
                  <a:lnTo>
                    <a:pt x="2269" y="14780"/>
                  </a:lnTo>
                  <a:lnTo>
                    <a:pt x="0" y="24384"/>
                  </a:lnTo>
                  <a:lnTo>
                    <a:pt x="0" y="40792"/>
                  </a:lnTo>
                  <a:lnTo>
                    <a:pt x="4318" y="40792"/>
                  </a:lnTo>
                  <a:lnTo>
                    <a:pt x="4330" y="18935"/>
                  </a:lnTo>
                  <a:lnTo>
                    <a:pt x="6883" y="13982"/>
                  </a:lnTo>
                  <a:lnTo>
                    <a:pt x="15443" y="6629"/>
                  </a:lnTo>
                  <a:lnTo>
                    <a:pt x="21424" y="4318"/>
                  </a:lnTo>
                  <a:lnTo>
                    <a:pt x="34747" y="4318"/>
                  </a:lnTo>
                  <a:lnTo>
                    <a:pt x="40728" y="6629"/>
                  </a:lnTo>
                  <a:lnTo>
                    <a:pt x="49276" y="13982"/>
                  </a:lnTo>
                  <a:lnTo>
                    <a:pt x="51816" y="18935"/>
                  </a:lnTo>
                  <a:lnTo>
                    <a:pt x="51816" y="40792"/>
                  </a:lnTo>
                  <a:lnTo>
                    <a:pt x="56134" y="40792"/>
                  </a:lnTo>
                  <a:lnTo>
                    <a:pt x="56134" y="24384"/>
                  </a:lnTo>
                  <a:lnTo>
                    <a:pt x="53877" y="14780"/>
                  </a:lnTo>
                  <a:lnTo>
                    <a:pt x="47817" y="7048"/>
                  </a:lnTo>
                  <a:lnTo>
                    <a:pt x="38901" y="1888"/>
                  </a:lnTo>
                  <a:lnTo>
                    <a:pt x="28079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5307761" y="7197077"/>
              <a:ext cx="34925" cy="335280"/>
            </a:xfrm>
            <a:custGeom>
              <a:avLst/>
              <a:gdLst/>
              <a:ahLst/>
              <a:cxnLst/>
              <a:rect l="l" t="t" r="r" b="b"/>
              <a:pathLst>
                <a:path w="34925" h="335279">
                  <a:moveTo>
                    <a:pt x="34455" y="0"/>
                  </a:moveTo>
                  <a:lnTo>
                    <a:pt x="0" y="0"/>
                  </a:lnTo>
                  <a:lnTo>
                    <a:pt x="0" y="334886"/>
                  </a:lnTo>
                  <a:lnTo>
                    <a:pt x="34455" y="334886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5305602" y="7194550"/>
              <a:ext cx="39370" cy="339090"/>
            </a:xfrm>
            <a:custGeom>
              <a:avLst/>
              <a:gdLst/>
              <a:ahLst/>
              <a:cxnLst/>
              <a:rect l="l" t="t" r="r" b="b"/>
              <a:pathLst>
                <a:path w="39370" h="339090">
                  <a:moveTo>
                    <a:pt x="38773" y="0"/>
                  </a:moveTo>
                  <a:lnTo>
                    <a:pt x="34455" y="0"/>
                  </a:lnTo>
                  <a:lnTo>
                    <a:pt x="34455" y="5080"/>
                  </a:lnTo>
                  <a:lnTo>
                    <a:pt x="34455" y="335280"/>
                  </a:lnTo>
                  <a:lnTo>
                    <a:pt x="4318" y="335280"/>
                  </a:lnTo>
                  <a:lnTo>
                    <a:pt x="4318" y="5080"/>
                  </a:lnTo>
                  <a:lnTo>
                    <a:pt x="34455" y="5080"/>
                  </a:lnTo>
                  <a:lnTo>
                    <a:pt x="34455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35280"/>
                  </a:lnTo>
                  <a:lnTo>
                    <a:pt x="0" y="337820"/>
                  </a:lnTo>
                  <a:lnTo>
                    <a:pt x="0" y="339090"/>
                  </a:lnTo>
                  <a:lnTo>
                    <a:pt x="38773" y="339090"/>
                  </a:lnTo>
                  <a:lnTo>
                    <a:pt x="38773" y="337820"/>
                  </a:lnTo>
                  <a:lnTo>
                    <a:pt x="36614" y="337820"/>
                  </a:lnTo>
                  <a:lnTo>
                    <a:pt x="36614" y="337413"/>
                  </a:lnTo>
                  <a:lnTo>
                    <a:pt x="38773" y="337413"/>
                  </a:lnTo>
                  <a:lnTo>
                    <a:pt x="38773" y="335280"/>
                  </a:lnTo>
                  <a:lnTo>
                    <a:pt x="38773" y="5080"/>
                  </a:lnTo>
                  <a:lnTo>
                    <a:pt x="387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5319293" y="7211568"/>
              <a:ext cx="4445" cy="119380"/>
            </a:xfrm>
            <a:custGeom>
              <a:avLst/>
              <a:gdLst/>
              <a:ahLst/>
              <a:cxnLst/>
              <a:rect l="l" t="t" r="r" b="b"/>
              <a:pathLst>
                <a:path w="4445" h="119379">
                  <a:moveTo>
                    <a:pt x="4318" y="91008"/>
                  </a:moveTo>
                  <a:lnTo>
                    <a:pt x="0" y="91008"/>
                  </a:lnTo>
                  <a:lnTo>
                    <a:pt x="0" y="119240"/>
                  </a:lnTo>
                  <a:lnTo>
                    <a:pt x="4318" y="119240"/>
                  </a:lnTo>
                  <a:lnTo>
                    <a:pt x="4318" y="91008"/>
                  </a:lnTo>
                  <a:close/>
                </a:path>
                <a:path w="4445" h="119379">
                  <a:moveTo>
                    <a:pt x="4318" y="49403"/>
                  </a:moveTo>
                  <a:lnTo>
                    <a:pt x="0" y="49403"/>
                  </a:lnTo>
                  <a:lnTo>
                    <a:pt x="0" y="77635"/>
                  </a:lnTo>
                  <a:lnTo>
                    <a:pt x="4318" y="77635"/>
                  </a:lnTo>
                  <a:lnTo>
                    <a:pt x="4318" y="49403"/>
                  </a:lnTo>
                  <a:close/>
                </a:path>
                <a:path w="4445" h="119379">
                  <a:moveTo>
                    <a:pt x="4318" y="0"/>
                  </a:moveTo>
                  <a:lnTo>
                    <a:pt x="0" y="0"/>
                  </a:lnTo>
                  <a:lnTo>
                    <a:pt x="0" y="37896"/>
                  </a:lnTo>
                  <a:lnTo>
                    <a:pt x="4318" y="3789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5328843" y="7237387"/>
              <a:ext cx="5080" cy="99060"/>
            </a:xfrm>
            <a:custGeom>
              <a:avLst/>
              <a:gdLst/>
              <a:ahLst/>
              <a:cxnLst/>
              <a:rect l="l" t="t" r="r" b="b"/>
              <a:pathLst>
                <a:path w="5079" h="99059">
                  <a:moveTo>
                    <a:pt x="4318" y="83007"/>
                  </a:moveTo>
                  <a:lnTo>
                    <a:pt x="0" y="83007"/>
                  </a:lnTo>
                  <a:lnTo>
                    <a:pt x="0" y="98640"/>
                  </a:lnTo>
                  <a:lnTo>
                    <a:pt x="4318" y="98640"/>
                  </a:lnTo>
                  <a:lnTo>
                    <a:pt x="4318" y="83007"/>
                  </a:lnTo>
                  <a:close/>
                </a:path>
                <a:path w="5079" h="99059">
                  <a:moveTo>
                    <a:pt x="4318" y="40132"/>
                  </a:moveTo>
                  <a:lnTo>
                    <a:pt x="0" y="40132"/>
                  </a:lnTo>
                  <a:lnTo>
                    <a:pt x="0" y="55740"/>
                  </a:lnTo>
                  <a:lnTo>
                    <a:pt x="4318" y="55740"/>
                  </a:lnTo>
                  <a:lnTo>
                    <a:pt x="4318" y="40132"/>
                  </a:lnTo>
                  <a:close/>
                </a:path>
                <a:path w="5079" h="99059">
                  <a:moveTo>
                    <a:pt x="4965" y="0"/>
                  </a:moveTo>
                  <a:lnTo>
                    <a:pt x="647" y="0"/>
                  </a:lnTo>
                  <a:lnTo>
                    <a:pt x="647" y="15595"/>
                  </a:lnTo>
                  <a:lnTo>
                    <a:pt x="4965" y="15595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5319293" y="7343076"/>
              <a:ext cx="4445" cy="119380"/>
            </a:xfrm>
            <a:custGeom>
              <a:avLst/>
              <a:gdLst/>
              <a:ahLst/>
              <a:cxnLst/>
              <a:rect l="l" t="t" r="r" b="b"/>
              <a:pathLst>
                <a:path w="4445" h="119379">
                  <a:moveTo>
                    <a:pt x="4318" y="91008"/>
                  </a:moveTo>
                  <a:lnTo>
                    <a:pt x="0" y="91008"/>
                  </a:lnTo>
                  <a:lnTo>
                    <a:pt x="0" y="119240"/>
                  </a:lnTo>
                  <a:lnTo>
                    <a:pt x="4318" y="119240"/>
                  </a:lnTo>
                  <a:lnTo>
                    <a:pt x="4318" y="91008"/>
                  </a:lnTo>
                  <a:close/>
                </a:path>
                <a:path w="4445" h="119379">
                  <a:moveTo>
                    <a:pt x="4318" y="49415"/>
                  </a:moveTo>
                  <a:lnTo>
                    <a:pt x="0" y="49415"/>
                  </a:lnTo>
                  <a:lnTo>
                    <a:pt x="0" y="77622"/>
                  </a:lnTo>
                  <a:lnTo>
                    <a:pt x="4318" y="77622"/>
                  </a:lnTo>
                  <a:lnTo>
                    <a:pt x="4318" y="49415"/>
                  </a:lnTo>
                  <a:close/>
                </a:path>
                <a:path w="4445" h="119379">
                  <a:moveTo>
                    <a:pt x="4318" y="0"/>
                  </a:moveTo>
                  <a:lnTo>
                    <a:pt x="0" y="0"/>
                  </a:lnTo>
                  <a:lnTo>
                    <a:pt x="0" y="37884"/>
                  </a:lnTo>
                  <a:lnTo>
                    <a:pt x="4318" y="37884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5328843" y="7368870"/>
              <a:ext cx="5080" cy="99060"/>
            </a:xfrm>
            <a:custGeom>
              <a:avLst/>
              <a:gdLst/>
              <a:ahLst/>
              <a:cxnLst/>
              <a:rect l="l" t="t" r="r" b="b"/>
              <a:pathLst>
                <a:path w="5079" h="99059">
                  <a:moveTo>
                    <a:pt x="4318" y="40144"/>
                  </a:moveTo>
                  <a:lnTo>
                    <a:pt x="0" y="40144"/>
                  </a:lnTo>
                  <a:lnTo>
                    <a:pt x="0" y="55740"/>
                  </a:lnTo>
                  <a:lnTo>
                    <a:pt x="4318" y="55740"/>
                  </a:lnTo>
                  <a:lnTo>
                    <a:pt x="4318" y="40144"/>
                  </a:lnTo>
                  <a:close/>
                </a:path>
                <a:path w="5079" h="99059">
                  <a:moveTo>
                    <a:pt x="4965" y="83045"/>
                  </a:moveTo>
                  <a:lnTo>
                    <a:pt x="647" y="83045"/>
                  </a:lnTo>
                  <a:lnTo>
                    <a:pt x="647" y="98640"/>
                  </a:lnTo>
                  <a:lnTo>
                    <a:pt x="4965" y="98640"/>
                  </a:lnTo>
                  <a:lnTo>
                    <a:pt x="4965" y="83045"/>
                  </a:lnTo>
                  <a:close/>
                </a:path>
                <a:path w="5079" h="99059">
                  <a:moveTo>
                    <a:pt x="4965" y="0"/>
                  </a:moveTo>
                  <a:lnTo>
                    <a:pt x="647" y="0"/>
                  </a:lnTo>
                  <a:lnTo>
                    <a:pt x="647" y="15621"/>
                  </a:lnTo>
                  <a:lnTo>
                    <a:pt x="4965" y="1562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5319293" y="7473632"/>
              <a:ext cx="4445" cy="28575"/>
            </a:xfrm>
            <a:custGeom>
              <a:avLst/>
              <a:gdLst/>
              <a:ahLst/>
              <a:cxnLst/>
              <a:rect l="l" t="t" r="r" b="b"/>
              <a:pathLst>
                <a:path w="4445" h="28575">
                  <a:moveTo>
                    <a:pt x="4318" y="0"/>
                  </a:moveTo>
                  <a:lnTo>
                    <a:pt x="0" y="0"/>
                  </a:lnTo>
                  <a:lnTo>
                    <a:pt x="0" y="28244"/>
                  </a:lnTo>
                  <a:lnTo>
                    <a:pt x="4318" y="28244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5329491" y="7491463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5" h="15875">
                  <a:moveTo>
                    <a:pt x="4318" y="0"/>
                  </a:moveTo>
                  <a:lnTo>
                    <a:pt x="0" y="0"/>
                  </a:lnTo>
                  <a:lnTo>
                    <a:pt x="0" y="15595"/>
                  </a:lnTo>
                  <a:lnTo>
                    <a:pt x="4318" y="1559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5628881" y="7197077"/>
              <a:ext cx="34925" cy="335280"/>
            </a:xfrm>
            <a:custGeom>
              <a:avLst/>
              <a:gdLst/>
              <a:ahLst/>
              <a:cxnLst/>
              <a:rect l="l" t="t" r="r" b="b"/>
              <a:pathLst>
                <a:path w="34925" h="335279">
                  <a:moveTo>
                    <a:pt x="34480" y="0"/>
                  </a:moveTo>
                  <a:lnTo>
                    <a:pt x="0" y="0"/>
                  </a:lnTo>
                  <a:lnTo>
                    <a:pt x="0" y="334886"/>
                  </a:lnTo>
                  <a:lnTo>
                    <a:pt x="34480" y="334886"/>
                  </a:lnTo>
                  <a:lnTo>
                    <a:pt x="34480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2" name="object 2982"/>
            <p:cNvSpPr/>
            <p:nvPr/>
          </p:nvSpPr>
          <p:spPr>
            <a:xfrm>
              <a:off x="5626722" y="7194550"/>
              <a:ext cx="39370" cy="339090"/>
            </a:xfrm>
            <a:custGeom>
              <a:avLst/>
              <a:gdLst/>
              <a:ahLst/>
              <a:cxnLst/>
              <a:rect l="l" t="t" r="r" b="b"/>
              <a:pathLst>
                <a:path w="39370" h="339090">
                  <a:moveTo>
                    <a:pt x="38798" y="0"/>
                  </a:moveTo>
                  <a:lnTo>
                    <a:pt x="34480" y="0"/>
                  </a:lnTo>
                  <a:lnTo>
                    <a:pt x="34480" y="5080"/>
                  </a:lnTo>
                  <a:lnTo>
                    <a:pt x="34480" y="335280"/>
                  </a:lnTo>
                  <a:lnTo>
                    <a:pt x="4318" y="335280"/>
                  </a:lnTo>
                  <a:lnTo>
                    <a:pt x="4318" y="5080"/>
                  </a:lnTo>
                  <a:lnTo>
                    <a:pt x="34480" y="5080"/>
                  </a:lnTo>
                  <a:lnTo>
                    <a:pt x="3448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35280"/>
                  </a:lnTo>
                  <a:lnTo>
                    <a:pt x="0" y="339090"/>
                  </a:lnTo>
                  <a:lnTo>
                    <a:pt x="2159" y="339090"/>
                  </a:lnTo>
                  <a:lnTo>
                    <a:pt x="38798" y="339090"/>
                  </a:lnTo>
                  <a:lnTo>
                    <a:pt x="38798" y="337820"/>
                  </a:lnTo>
                  <a:lnTo>
                    <a:pt x="38798" y="335280"/>
                  </a:lnTo>
                  <a:lnTo>
                    <a:pt x="38798" y="5080"/>
                  </a:lnTo>
                  <a:lnTo>
                    <a:pt x="387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5647487" y="7211568"/>
              <a:ext cx="4445" cy="119380"/>
            </a:xfrm>
            <a:custGeom>
              <a:avLst/>
              <a:gdLst/>
              <a:ahLst/>
              <a:cxnLst/>
              <a:rect l="l" t="t" r="r" b="b"/>
              <a:pathLst>
                <a:path w="4445" h="119379">
                  <a:moveTo>
                    <a:pt x="4318" y="91008"/>
                  </a:moveTo>
                  <a:lnTo>
                    <a:pt x="0" y="91008"/>
                  </a:lnTo>
                  <a:lnTo>
                    <a:pt x="0" y="119240"/>
                  </a:lnTo>
                  <a:lnTo>
                    <a:pt x="4318" y="119240"/>
                  </a:lnTo>
                  <a:lnTo>
                    <a:pt x="4318" y="91008"/>
                  </a:lnTo>
                  <a:close/>
                </a:path>
                <a:path w="4445" h="119379">
                  <a:moveTo>
                    <a:pt x="4318" y="49403"/>
                  </a:moveTo>
                  <a:lnTo>
                    <a:pt x="0" y="49403"/>
                  </a:lnTo>
                  <a:lnTo>
                    <a:pt x="0" y="77635"/>
                  </a:lnTo>
                  <a:lnTo>
                    <a:pt x="4318" y="77635"/>
                  </a:lnTo>
                  <a:lnTo>
                    <a:pt x="4318" y="49403"/>
                  </a:lnTo>
                  <a:close/>
                </a:path>
                <a:path w="4445" h="119379">
                  <a:moveTo>
                    <a:pt x="4318" y="0"/>
                  </a:moveTo>
                  <a:lnTo>
                    <a:pt x="0" y="0"/>
                  </a:lnTo>
                  <a:lnTo>
                    <a:pt x="0" y="37896"/>
                  </a:lnTo>
                  <a:lnTo>
                    <a:pt x="4318" y="3789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5637288" y="7237387"/>
              <a:ext cx="5080" cy="99060"/>
            </a:xfrm>
            <a:custGeom>
              <a:avLst/>
              <a:gdLst/>
              <a:ahLst/>
              <a:cxnLst/>
              <a:rect l="l" t="t" r="r" b="b"/>
              <a:pathLst>
                <a:path w="5079" h="99059">
                  <a:moveTo>
                    <a:pt x="4318" y="0"/>
                  </a:moveTo>
                  <a:lnTo>
                    <a:pt x="0" y="0"/>
                  </a:lnTo>
                  <a:lnTo>
                    <a:pt x="0" y="15595"/>
                  </a:lnTo>
                  <a:lnTo>
                    <a:pt x="4318" y="15595"/>
                  </a:lnTo>
                  <a:lnTo>
                    <a:pt x="4318" y="0"/>
                  </a:lnTo>
                  <a:close/>
                </a:path>
                <a:path w="5079" h="99059">
                  <a:moveTo>
                    <a:pt x="4978" y="83007"/>
                  </a:moveTo>
                  <a:lnTo>
                    <a:pt x="660" y="83007"/>
                  </a:lnTo>
                  <a:lnTo>
                    <a:pt x="660" y="98640"/>
                  </a:lnTo>
                  <a:lnTo>
                    <a:pt x="4978" y="98640"/>
                  </a:lnTo>
                  <a:lnTo>
                    <a:pt x="4978" y="83007"/>
                  </a:lnTo>
                  <a:close/>
                </a:path>
                <a:path w="5079" h="99059">
                  <a:moveTo>
                    <a:pt x="4978" y="40132"/>
                  </a:moveTo>
                  <a:lnTo>
                    <a:pt x="660" y="40132"/>
                  </a:lnTo>
                  <a:lnTo>
                    <a:pt x="660" y="55740"/>
                  </a:lnTo>
                  <a:lnTo>
                    <a:pt x="4978" y="55740"/>
                  </a:lnTo>
                  <a:lnTo>
                    <a:pt x="4978" y="4013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5647487" y="7343076"/>
              <a:ext cx="4445" cy="119380"/>
            </a:xfrm>
            <a:custGeom>
              <a:avLst/>
              <a:gdLst/>
              <a:ahLst/>
              <a:cxnLst/>
              <a:rect l="l" t="t" r="r" b="b"/>
              <a:pathLst>
                <a:path w="4445" h="119379">
                  <a:moveTo>
                    <a:pt x="4318" y="91008"/>
                  </a:moveTo>
                  <a:lnTo>
                    <a:pt x="0" y="91008"/>
                  </a:lnTo>
                  <a:lnTo>
                    <a:pt x="0" y="119240"/>
                  </a:lnTo>
                  <a:lnTo>
                    <a:pt x="4318" y="119240"/>
                  </a:lnTo>
                  <a:lnTo>
                    <a:pt x="4318" y="91008"/>
                  </a:lnTo>
                  <a:close/>
                </a:path>
                <a:path w="4445" h="119379">
                  <a:moveTo>
                    <a:pt x="4318" y="49415"/>
                  </a:moveTo>
                  <a:lnTo>
                    <a:pt x="0" y="49415"/>
                  </a:lnTo>
                  <a:lnTo>
                    <a:pt x="0" y="77622"/>
                  </a:lnTo>
                  <a:lnTo>
                    <a:pt x="4318" y="77622"/>
                  </a:lnTo>
                  <a:lnTo>
                    <a:pt x="4318" y="49415"/>
                  </a:lnTo>
                  <a:close/>
                </a:path>
                <a:path w="4445" h="119379">
                  <a:moveTo>
                    <a:pt x="4318" y="0"/>
                  </a:moveTo>
                  <a:lnTo>
                    <a:pt x="0" y="0"/>
                  </a:lnTo>
                  <a:lnTo>
                    <a:pt x="0" y="37884"/>
                  </a:lnTo>
                  <a:lnTo>
                    <a:pt x="4318" y="37884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5637288" y="7368870"/>
              <a:ext cx="5080" cy="99060"/>
            </a:xfrm>
            <a:custGeom>
              <a:avLst/>
              <a:gdLst/>
              <a:ahLst/>
              <a:cxnLst/>
              <a:rect l="l" t="t" r="r" b="b"/>
              <a:pathLst>
                <a:path w="5079" h="99059">
                  <a:moveTo>
                    <a:pt x="4318" y="0"/>
                  </a:moveTo>
                  <a:lnTo>
                    <a:pt x="0" y="0"/>
                  </a:lnTo>
                  <a:lnTo>
                    <a:pt x="0" y="15621"/>
                  </a:lnTo>
                  <a:lnTo>
                    <a:pt x="4318" y="15621"/>
                  </a:lnTo>
                  <a:lnTo>
                    <a:pt x="4318" y="0"/>
                  </a:lnTo>
                  <a:close/>
                </a:path>
                <a:path w="5079" h="99059">
                  <a:moveTo>
                    <a:pt x="4978" y="83045"/>
                  </a:moveTo>
                  <a:lnTo>
                    <a:pt x="660" y="83045"/>
                  </a:lnTo>
                  <a:lnTo>
                    <a:pt x="660" y="98640"/>
                  </a:lnTo>
                  <a:lnTo>
                    <a:pt x="4978" y="98640"/>
                  </a:lnTo>
                  <a:lnTo>
                    <a:pt x="4978" y="83045"/>
                  </a:lnTo>
                  <a:close/>
                </a:path>
                <a:path w="5079" h="99059">
                  <a:moveTo>
                    <a:pt x="4978" y="40144"/>
                  </a:moveTo>
                  <a:lnTo>
                    <a:pt x="660" y="40144"/>
                  </a:lnTo>
                  <a:lnTo>
                    <a:pt x="660" y="55740"/>
                  </a:lnTo>
                  <a:lnTo>
                    <a:pt x="4978" y="55740"/>
                  </a:lnTo>
                  <a:lnTo>
                    <a:pt x="4978" y="4014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5647486" y="7473632"/>
              <a:ext cx="4445" cy="28575"/>
            </a:xfrm>
            <a:custGeom>
              <a:avLst/>
              <a:gdLst/>
              <a:ahLst/>
              <a:cxnLst/>
              <a:rect l="l" t="t" r="r" b="b"/>
              <a:pathLst>
                <a:path w="4445" h="28575">
                  <a:moveTo>
                    <a:pt x="4317" y="0"/>
                  </a:moveTo>
                  <a:lnTo>
                    <a:pt x="0" y="0"/>
                  </a:lnTo>
                  <a:lnTo>
                    <a:pt x="0" y="28244"/>
                  </a:lnTo>
                  <a:lnTo>
                    <a:pt x="4317" y="28244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5637949" y="7491463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5" h="15875">
                  <a:moveTo>
                    <a:pt x="4318" y="0"/>
                  </a:moveTo>
                  <a:lnTo>
                    <a:pt x="0" y="0"/>
                  </a:lnTo>
                  <a:lnTo>
                    <a:pt x="0" y="15595"/>
                  </a:lnTo>
                  <a:lnTo>
                    <a:pt x="4318" y="1559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5321185" y="6998970"/>
              <a:ext cx="328930" cy="588010"/>
            </a:xfrm>
            <a:custGeom>
              <a:avLst/>
              <a:gdLst/>
              <a:ahLst/>
              <a:cxnLst/>
              <a:rect l="l" t="t" r="r" b="b"/>
              <a:pathLst>
                <a:path w="328929" h="588009">
                  <a:moveTo>
                    <a:pt x="328714" y="534924"/>
                  </a:moveTo>
                  <a:lnTo>
                    <a:pt x="311175" y="534924"/>
                  </a:lnTo>
                  <a:lnTo>
                    <a:pt x="311175" y="503161"/>
                  </a:lnTo>
                  <a:lnTo>
                    <a:pt x="303352" y="503161"/>
                  </a:lnTo>
                  <a:lnTo>
                    <a:pt x="303352" y="483514"/>
                  </a:lnTo>
                  <a:lnTo>
                    <a:pt x="311823" y="483514"/>
                  </a:lnTo>
                  <a:lnTo>
                    <a:pt x="311823" y="454685"/>
                  </a:lnTo>
                  <a:lnTo>
                    <a:pt x="305955" y="454685"/>
                  </a:lnTo>
                  <a:lnTo>
                    <a:pt x="305955" y="433933"/>
                  </a:lnTo>
                  <a:lnTo>
                    <a:pt x="314426" y="433933"/>
                  </a:lnTo>
                  <a:lnTo>
                    <a:pt x="314426" y="406209"/>
                  </a:lnTo>
                  <a:lnTo>
                    <a:pt x="306616" y="406209"/>
                  </a:lnTo>
                  <a:lnTo>
                    <a:pt x="306616" y="386562"/>
                  </a:lnTo>
                  <a:lnTo>
                    <a:pt x="313766" y="386562"/>
                  </a:lnTo>
                  <a:lnTo>
                    <a:pt x="313766" y="353834"/>
                  </a:lnTo>
                  <a:lnTo>
                    <a:pt x="306616" y="353834"/>
                  </a:lnTo>
                  <a:lnTo>
                    <a:pt x="306616" y="339763"/>
                  </a:lnTo>
                  <a:lnTo>
                    <a:pt x="315074" y="339763"/>
                  </a:lnTo>
                  <a:lnTo>
                    <a:pt x="315074" y="308127"/>
                  </a:lnTo>
                  <a:lnTo>
                    <a:pt x="306616" y="308127"/>
                  </a:lnTo>
                  <a:lnTo>
                    <a:pt x="306616" y="290156"/>
                  </a:lnTo>
                  <a:lnTo>
                    <a:pt x="315074" y="290156"/>
                  </a:lnTo>
                  <a:lnTo>
                    <a:pt x="315074" y="260769"/>
                  </a:lnTo>
                  <a:lnTo>
                    <a:pt x="309854" y="260769"/>
                  </a:lnTo>
                  <a:lnTo>
                    <a:pt x="309854" y="240004"/>
                  </a:lnTo>
                  <a:lnTo>
                    <a:pt x="317677" y="240004"/>
                  </a:lnTo>
                  <a:lnTo>
                    <a:pt x="317677" y="101409"/>
                  </a:lnTo>
                  <a:lnTo>
                    <a:pt x="302717" y="101409"/>
                  </a:lnTo>
                  <a:lnTo>
                    <a:pt x="302717" y="0"/>
                  </a:lnTo>
                  <a:lnTo>
                    <a:pt x="177685" y="0"/>
                  </a:lnTo>
                  <a:lnTo>
                    <a:pt x="151041" y="0"/>
                  </a:lnTo>
                  <a:lnTo>
                    <a:pt x="26009" y="0"/>
                  </a:lnTo>
                  <a:lnTo>
                    <a:pt x="26009" y="101409"/>
                  </a:lnTo>
                  <a:lnTo>
                    <a:pt x="11061" y="101409"/>
                  </a:lnTo>
                  <a:lnTo>
                    <a:pt x="11061" y="240004"/>
                  </a:lnTo>
                  <a:lnTo>
                    <a:pt x="18872" y="240004"/>
                  </a:lnTo>
                  <a:lnTo>
                    <a:pt x="18872" y="260769"/>
                  </a:lnTo>
                  <a:lnTo>
                    <a:pt x="13652" y="260769"/>
                  </a:lnTo>
                  <a:lnTo>
                    <a:pt x="13652" y="290156"/>
                  </a:lnTo>
                  <a:lnTo>
                    <a:pt x="22110" y="290156"/>
                  </a:lnTo>
                  <a:lnTo>
                    <a:pt x="22110" y="308127"/>
                  </a:lnTo>
                  <a:lnTo>
                    <a:pt x="13652" y="308127"/>
                  </a:lnTo>
                  <a:lnTo>
                    <a:pt x="13652" y="339763"/>
                  </a:lnTo>
                  <a:lnTo>
                    <a:pt x="22110" y="339763"/>
                  </a:lnTo>
                  <a:lnTo>
                    <a:pt x="22110" y="353834"/>
                  </a:lnTo>
                  <a:lnTo>
                    <a:pt x="14973" y="353834"/>
                  </a:lnTo>
                  <a:lnTo>
                    <a:pt x="14973" y="386562"/>
                  </a:lnTo>
                  <a:lnTo>
                    <a:pt x="22110" y="386562"/>
                  </a:lnTo>
                  <a:lnTo>
                    <a:pt x="22110" y="406209"/>
                  </a:lnTo>
                  <a:lnTo>
                    <a:pt x="14300" y="406209"/>
                  </a:lnTo>
                  <a:lnTo>
                    <a:pt x="14300" y="433933"/>
                  </a:lnTo>
                  <a:lnTo>
                    <a:pt x="22758" y="433933"/>
                  </a:lnTo>
                  <a:lnTo>
                    <a:pt x="22758" y="454685"/>
                  </a:lnTo>
                  <a:lnTo>
                    <a:pt x="16891" y="454685"/>
                  </a:lnTo>
                  <a:lnTo>
                    <a:pt x="16891" y="483514"/>
                  </a:lnTo>
                  <a:lnTo>
                    <a:pt x="25361" y="483514"/>
                  </a:lnTo>
                  <a:lnTo>
                    <a:pt x="25361" y="503161"/>
                  </a:lnTo>
                  <a:lnTo>
                    <a:pt x="17564" y="503161"/>
                  </a:lnTo>
                  <a:lnTo>
                    <a:pt x="17564" y="534924"/>
                  </a:lnTo>
                  <a:lnTo>
                    <a:pt x="0" y="534924"/>
                  </a:lnTo>
                  <a:lnTo>
                    <a:pt x="0" y="557631"/>
                  </a:lnTo>
                  <a:lnTo>
                    <a:pt x="14300" y="557631"/>
                  </a:lnTo>
                  <a:lnTo>
                    <a:pt x="14300" y="562787"/>
                  </a:lnTo>
                  <a:lnTo>
                    <a:pt x="4572" y="562787"/>
                  </a:lnTo>
                  <a:lnTo>
                    <a:pt x="4572" y="587717"/>
                  </a:lnTo>
                  <a:lnTo>
                    <a:pt x="23723" y="587717"/>
                  </a:lnTo>
                  <a:lnTo>
                    <a:pt x="26454" y="585558"/>
                  </a:lnTo>
                  <a:lnTo>
                    <a:pt x="29197" y="583399"/>
                  </a:lnTo>
                  <a:lnTo>
                    <a:pt x="68008" y="560247"/>
                  </a:lnTo>
                  <a:lnTo>
                    <a:pt x="112674" y="546989"/>
                  </a:lnTo>
                  <a:lnTo>
                    <a:pt x="120904" y="545338"/>
                  </a:lnTo>
                  <a:lnTo>
                    <a:pt x="120713" y="545376"/>
                  </a:lnTo>
                  <a:lnTo>
                    <a:pt x="208000" y="545376"/>
                  </a:lnTo>
                  <a:lnTo>
                    <a:pt x="252755" y="557250"/>
                  </a:lnTo>
                  <a:lnTo>
                    <a:pt x="290004" y="576821"/>
                  </a:lnTo>
                  <a:lnTo>
                    <a:pt x="305028" y="587717"/>
                  </a:lnTo>
                  <a:lnTo>
                    <a:pt x="324180" y="587717"/>
                  </a:lnTo>
                  <a:lnTo>
                    <a:pt x="324180" y="585558"/>
                  </a:lnTo>
                  <a:lnTo>
                    <a:pt x="324180" y="562787"/>
                  </a:lnTo>
                  <a:lnTo>
                    <a:pt x="314426" y="562787"/>
                  </a:lnTo>
                  <a:lnTo>
                    <a:pt x="314426" y="557631"/>
                  </a:lnTo>
                  <a:lnTo>
                    <a:pt x="328714" y="557631"/>
                  </a:lnTo>
                  <a:lnTo>
                    <a:pt x="328714" y="5349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5424347" y="7194854"/>
              <a:ext cx="123189" cy="40640"/>
            </a:xfrm>
            <a:custGeom>
              <a:avLst/>
              <a:gdLst/>
              <a:ahLst/>
              <a:cxnLst/>
              <a:rect l="l" t="t" r="r" b="b"/>
              <a:pathLst>
                <a:path w="123189" h="40640">
                  <a:moveTo>
                    <a:pt x="15163" y="0"/>
                  </a:moveTo>
                  <a:lnTo>
                    <a:pt x="0" y="0"/>
                  </a:lnTo>
                  <a:lnTo>
                    <a:pt x="0" y="31191"/>
                  </a:lnTo>
                  <a:lnTo>
                    <a:pt x="0" y="40119"/>
                  </a:lnTo>
                  <a:lnTo>
                    <a:pt x="15163" y="40119"/>
                  </a:lnTo>
                  <a:lnTo>
                    <a:pt x="15163" y="31191"/>
                  </a:lnTo>
                  <a:lnTo>
                    <a:pt x="15163" y="0"/>
                  </a:lnTo>
                  <a:close/>
                </a:path>
                <a:path w="123189" h="40640">
                  <a:moveTo>
                    <a:pt x="122643" y="0"/>
                  </a:moveTo>
                  <a:lnTo>
                    <a:pt x="106184" y="0"/>
                  </a:lnTo>
                  <a:lnTo>
                    <a:pt x="106184" y="31191"/>
                  </a:lnTo>
                  <a:lnTo>
                    <a:pt x="106184" y="40119"/>
                  </a:lnTo>
                  <a:lnTo>
                    <a:pt x="122643" y="40119"/>
                  </a:lnTo>
                  <a:lnTo>
                    <a:pt x="122643" y="31191"/>
                  </a:lnTo>
                  <a:lnTo>
                    <a:pt x="122643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5451436" y="7197077"/>
              <a:ext cx="41910" cy="36195"/>
            </a:xfrm>
            <a:custGeom>
              <a:avLst/>
              <a:gdLst/>
              <a:ahLst/>
              <a:cxnLst/>
              <a:rect l="l" t="t" r="r" b="b"/>
              <a:pathLst>
                <a:path w="41910" h="36195">
                  <a:moveTo>
                    <a:pt x="20789" y="0"/>
                  </a:moveTo>
                  <a:lnTo>
                    <a:pt x="12703" y="1401"/>
                  </a:lnTo>
                  <a:lnTo>
                    <a:pt x="6094" y="5224"/>
                  </a:lnTo>
                  <a:lnTo>
                    <a:pt x="1635" y="10892"/>
                  </a:lnTo>
                  <a:lnTo>
                    <a:pt x="0" y="17830"/>
                  </a:lnTo>
                  <a:lnTo>
                    <a:pt x="1635" y="24776"/>
                  </a:lnTo>
                  <a:lnTo>
                    <a:pt x="6094" y="30448"/>
                  </a:lnTo>
                  <a:lnTo>
                    <a:pt x="12703" y="34272"/>
                  </a:lnTo>
                  <a:lnTo>
                    <a:pt x="20789" y="35674"/>
                  </a:lnTo>
                  <a:lnTo>
                    <a:pt x="28891" y="34272"/>
                  </a:lnTo>
                  <a:lnTo>
                    <a:pt x="35507" y="30448"/>
                  </a:lnTo>
                  <a:lnTo>
                    <a:pt x="39969" y="24776"/>
                  </a:lnTo>
                  <a:lnTo>
                    <a:pt x="41605" y="17830"/>
                  </a:lnTo>
                  <a:lnTo>
                    <a:pt x="39969" y="10892"/>
                  </a:lnTo>
                  <a:lnTo>
                    <a:pt x="35507" y="5224"/>
                  </a:lnTo>
                  <a:lnTo>
                    <a:pt x="28891" y="1401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5345404" y="7194918"/>
              <a:ext cx="156210" cy="617855"/>
            </a:xfrm>
            <a:custGeom>
              <a:avLst/>
              <a:gdLst/>
              <a:ahLst/>
              <a:cxnLst/>
              <a:rect l="l" t="t" r="r" b="b"/>
              <a:pathLst>
                <a:path w="156210" h="617854">
                  <a:moveTo>
                    <a:pt x="113296" y="550468"/>
                  </a:moveTo>
                  <a:lnTo>
                    <a:pt x="110464" y="538505"/>
                  </a:lnTo>
                  <a:lnTo>
                    <a:pt x="110121" y="538073"/>
                  </a:lnTo>
                  <a:lnTo>
                    <a:pt x="110121" y="542975"/>
                  </a:lnTo>
                  <a:lnTo>
                    <a:pt x="110121" y="557923"/>
                  </a:lnTo>
                  <a:lnTo>
                    <a:pt x="106603" y="564718"/>
                  </a:lnTo>
                  <a:lnTo>
                    <a:pt x="94983" y="574687"/>
                  </a:lnTo>
                  <a:lnTo>
                    <a:pt x="86906" y="577799"/>
                  </a:lnTo>
                  <a:lnTo>
                    <a:pt x="69011" y="577799"/>
                  </a:lnTo>
                  <a:lnTo>
                    <a:pt x="60934" y="574687"/>
                  </a:lnTo>
                  <a:lnTo>
                    <a:pt x="49326" y="564718"/>
                  </a:lnTo>
                  <a:lnTo>
                    <a:pt x="45796" y="557923"/>
                  </a:lnTo>
                  <a:lnTo>
                    <a:pt x="45796" y="542975"/>
                  </a:lnTo>
                  <a:lnTo>
                    <a:pt x="49326" y="536181"/>
                  </a:lnTo>
                  <a:lnTo>
                    <a:pt x="60934" y="526224"/>
                  </a:lnTo>
                  <a:lnTo>
                    <a:pt x="69011" y="523113"/>
                  </a:lnTo>
                  <a:lnTo>
                    <a:pt x="86906" y="523113"/>
                  </a:lnTo>
                  <a:lnTo>
                    <a:pt x="94983" y="526224"/>
                  </a:lnTo>
                  <a:lnTo>
                    <a:pt x="106603" y="536181"/>
                  </a:lnTo>
                  <a:lnTo>
                    <a:pt x="110121" y="542975"/>
                  </a:lnTo>
                  <a:lnTo>
                    <a:pt x="110121" y="538073"/>
                  </a:lnTo>
                  <a:lnTo>
                    <a:pt x="102857" y="528815"/>
                  </a:lnTo>
                  <a:lnTo>
                    <a:pt x="92989" y="523113"/>
                  </a:lnTo>
                  <a:lnTo>
                    <a:pt x="91617" y="522325"/>
                  </a:lnTo>
                  <a:lnTo>
                    <a:pt x="77952" y="519938"/>
                  </a:lnTo>
                  <a:lnTo>
                    <a:pt x="64274" y="522325"/>
                  </a:lnTo>
                  <a:lnTo>
                    <a:pt x="53047" y="528815"/>
                  </a:lnTo>
                  <a:lnTo>
                    <a:pt x="45427" y="538505"/>
                  </a:lnTo>
                  <a:lnTo>
                    <a:pt x="42621" y="550468"/>
                  </a:lnTo>
                  <a:lnTo>
                    <a:pt x="45427" y="562419"/>
                  </a:lnTo>
                  <a:lnTo>
                    <a:pt x="53047" y="572109"/>
                  </a:lnTo>
                  <a:lnTo>
                    <a:pt x="64274" y="578599"/>
                  </a:lnTo>
                  <a:lnTo>
                    <a:pt x="77952" y="580974"/>
                  </a:lnTo>
                  <a:lnTo>
                    <a:pt x="91617" y="578599"/>
                  </a:lnTo>
                  <a:lnTo>
                    <a:pt x="92989" y="577799"/>
                  </a:lnTo>
                  <a:lnTo>
                    <a:pt x="102857" y="572109"/>
                  </a:lnTo>
                  <a:lnTo>
                    <a:pt x="110464" y="562419"/>
                  </a:lnTo>
                  <a:lnTo>
                    <a:pt x="113296" y="550468"/>
                  </a:lnTo>
                  <a:close/>
                </a:path>
                <a:path w="156210" h="617854">
                  <a:moveTo>
                    <a:pt x="123863" y="550468"/>
                  </a:moveTo>
                  <a:lnTo>
                    <a:pt x="120688" y="537019"/>
                  </a:lnTo>
                  <a:lnTo>
                    <a:pt x="120688" y="550468"/>
                  </a:lnTo>
                  <a:lnTo>
                    <a:pt x="119824" y="557758"/>
                  </a:lnTo>
                  <a:lnTo>
                    <a:pt x="86601" y="586117"/>
                  </a:lnTo>
                  <a:lnTo>
                    <a:pt x="77952" y="586854"/>
                  </a:lnTo>
                  <a:lnTo>
                    <a:pt x="69291" y="586117"/>
                  </a:lnTo>
                  <a:lnTo>
                    <a:pt x="36068" y="557758"/>
                  </a:lnTo>
                  <a:lnTo>
                    <a:pt x="35217" y="550468"/>
                  </a:lnTo>
                  <a:lnTo>
                    <a:pt x="36068" y="543179"/>
                  </a:lnTo>
                  <a:lnTo>
                    <a:pt x="69291" y="514807"/>
                  </a:lnTo>
                  <a:lnTo>
                    <a:pt x="77952" y="514057"/>
                  </a:lnTo>
                  <a:lnTo>
                    <a:pt x="86601" y="514807"/>
                  </a:lnTo>
                  <a:lnTo>
                    <a:pt x="119824" y="543179"/>
                  </a:lnTo>
                  <a:lnTo>
                    <a:pt x="120688" y="550468"/>
                  </a:lnTo>
                  <a:lnTo>
                    <a:pt x="120688" y="537019"/>
                  </a:lnTo>
                  <a:lnTo>
                    <a:pt x="120205" y="534974"/>
                  </a:lnTo>
                  <a:lnTo>
                    <a:pt x="110337" y="522414"/>
                  </a:lnTo>
                  <a:lnTo>
                    <a:pt x="95872" y="514057"/>
                  </a:lnTo>
                  <a:lnTo>
                    <a:pt x="95745" y="513981"/>
                  </a:lnTo>
                  <a:lnTo>
                    <a:pt x="77952" y="510882"/>
                  </a:lnTo>
                  <a:lnTo>
                    <a:pt x="60159" y="513981"/>
                  </a:lnTo>
                  <a:lnTo>
                    <a:pt x="45567" y="522414"/>
                  </a:lnTo>
                  <a:lnTo>
                    <a:pt x="35687" y="534974"/>
                  </a:lnTo>
                  <a:lnTo>
                    <a:pt x="32042" y="550468"/>
                  </a:lnTo>
                  <a:lnTo>
                    <a:pt x="35687" y="565962"/>
                  </a:lnTo>
                  <a:lnTo>
                    <a:pt x="45567" y="578510"/>
                  </a:lnTo>
                  <a:lnTo>
                    <a:pt x="60159" y="586943"/>
                  </a:lnTo>
                  <a:lnTo>
                    <a:pt x="77952" y="590029"/>
                  </a:lnTo>
                  <a:lnTo>
                    <a:pt x="95732" y="586943"/>
                  </a:lnTo>
                  <a:lnTo>
                    <a:pt x="95872" y="586854"/>
                  </a:lnTo>
                  <a:lnTo>
                    <a:pt x="110324" y="578510"/>
                  </a:lnTo>
                  <a:lnTo>
                    <a:pt x="120205" y="565962"/>
                  </a:lnTo>
                  <a:lnTo>
                    <a:pt x="123863" y="550468"/>
                  </a:lnTo>
                  <a:close/>
                </a:path>
                <a:path w="156210" h="617854">
                  <a:moveTo>
                    <a:pt x="139623" y="550468"/>
                  </a:moveTo>
                  <a:lnTo>
                    <a:pt x="136448" y="537044"/>
                  </a:lnTo>
                  <a:lnTo>
                    <a:pt x="136448" y="550468"/>
                  </a:lnTo>
                  <a:lnTo>
                    <a:pt x="135267" y="560476"/>
                  </a:lnTo>
                  <a:lnTo>
                    <a:pt x="110744" y="591781"/>
                  </a:lnTo>
                  <a:lnTo>
                    <a:pt x="77952" y="600354"/>
                  </a:lnTo>
                  <a:lnTo>
                    <a:pt x="66116" y="599338"/>
                  </a:lnTo>
                  <a:lnTo>
                    <a:pt x="29375" y="578269"/>
                  </a:lnTo>
                  <a:lnTo>
                    <a:pt x="19456" y="550468"/>
                  </a:lnTo>
                  <a:lnTo>
                    <a:pt x="20624" y="540461"/>
                  </a:lnTo>
                  <a:lnTo>
                    <a:pt x="45148" y="509130"/>
                  </a:lnTo>
                  <a:lnTo>
                    <a:pt x="77952" y="500545"/>
                  </a:lnTo>
                  <a:lnTo>
                    <a:pt x="89776" y="501573"/>
                  </a:lnTo>
                  <a:lnTo>
                    <a:pt x="126517" y="522655"/>
                  </a:lnTo>
                  <a:lnTo>
                    <a:pt x="136448" y="550468"/>
                  </a:lnTo>
                  <a:lnTo>
                    <a:pt x="136448" y="537044"/>
                  </a:lnTo>
                  <a:lnTo>
                    <a:pt x="101866" y="501548"/>
                  </a:lnTo>
                  <a:lnTo>
                    <a:pt x="77952" y="497370"/>
                  </a:lnTo>
                  <a:lnTo>
                    <a:pt x="54025" y="501548"/>
                  </a:lnTo>
                  <a:lnTo>
                    <a:pt x="34429" y="512876"/>
                  </a:lnTo>
                  <a:lnTo>
                    <a:pt x="21158" y="529729"/>
                  </a:lnTo>
                  <a:lnTo>
                    <a:pt x="16281" y="550468"/>
                  </a:lnTo>
                  <a:lnTo>
                    <a:pt x="21158" y="571207"/>
                  </a:lnTo>
                  <a:lnTo>
                    <a:pt x="34429" y="588048"/>
                  </a:lnTo>
                  <a:lnTo>
                    <a:pt x="54025" y="599363"/>
                  </a:lnTo>
                  <a:lnTo>
                    <a:pt x="77952" y="603529"/>
                  </a:lnTo>
                  <a:lnTo>
                    <a:pt x="96164" y="600354"/>
                  </a:lnTo>
                  <a:lnTo>
                    <a:pt x="101866" y="599363"/>
                  </a:lnTo>
                  <a:lnTo>
                    <a:pt x="121475" y="588048"/>
                  </a:lnTo>
                  <a:lnTo>
                    <a:pt x="134721" y="571207"/>
                  </a:lnTo>
                  <a:lnTo>
                    <a:pt x="139623" y="550468"/>
                  </a:lnTo>
                  <a:close/>
                </a:path>
                <a:path w="156210" h="617854">
                  <a:moveTo>
                    <a:pt x="149796" y="19989"/>
                  </a:moveTo>
                  <a:lnTo>
                    <a:pt x="147929" y="12103"/>
                  </a:lnTo>
                  <a:lnTo>
                    <a:pt x="145465" y="8978"/>
                  </a:lnTo>
                  <a:lnTo>
                    <a:pt x="145465" y="15773"/>
                  </a:lnTo>
                  <a:lnTo>
                    <a:pt x="145465" y="24218"/>
                  </a:lnTo>
                  <a:lnTo>
                    <a:pt x="143484" y="28079"/>
                  </a:lnTo>
                  <a:lnTo>
                    <a:pt x="136779" y="33845"/>
                  </a:lnTo>
                  <a:lnTo>
                    <a:pt x="132067" y="35674"/>
                  </a:lnTo>
                  <a:lnTo>
                    <a:pt x="121589" y="35674"/>
                  </a:lnTo>
                  <a:lnTo>
                    <a:pt x="116878" y="33845"/>
                  </a:lnTo>
                  <a:lnTo>
                    <a:pt x="110172" y="28079"/>
                  </a:lnTo>
                  <a:lnTo>
                    <a:pt x="108191" y="24218"/>
                  </a:lnTo>
                  <a:lnTo>
                    <a:pt x="108191" y="15773"/>
                  </a:lnTo>
                  <a:lnTo>
                    <a:pt x="110172" y="11912"/>
                  </a:lnTo>
                  <a:lnTo>
                    <a:pt x="116878" y="6146"/>
                  </a:lnTo>
                  <a:lnTo>
                    <a:pt x="121589" y="4318"/>
                  </a:lnTo>
                  <a:lnTo>
                    <a:pt x="132067" y="4318"/>
                  </a:lnTo>
                  <a:lnTo>
                    <a:pt x="136779" y="6146"/>
                  </a:lnTo>
                  <a:lnTo>
                    <a:pt x="143484" y="11912"/>
                  </a:lnTo>
                  <a:lnTo>
                    <a:pt x="145465" y="15773"/>
                  </a:lnTo>
                  <a:lnTo>
                    <a:pt x="145465" y="8978"/>
                  </a:lnTo>
                  <a:lnTo>
                    <a:pt x="142951" y="5765"/>
                  </a:lnTo>
                  <a:lnTo>
                    <a:pt x="140436" y="4318"/>
                  </a:lnTo>
                  <a:lnTo>
                    <a:pt x="135648" y="1549"/>
                  </a:lnTo>
                  <a:lnTo>
                    <a:pt x="126822" y="0"/>
                  </a:lnTo>
                  <a:lnTo>
                    <a:pt x="117995" y="1549"/>
                  </a:lnTo>
                  <a:lnTo>
                    <a:pt x="110705" y="5765"/>
                  </a:lnTo>
                  <a:lnTo>
                    <a:pt x="105727" y="12103"/>
                  </a:lnTo>
                  <a:lnTo>
                    <a:pt x="103873" y="19989"/>
                  </a:lnTo>
                  <a:lnTo>
                    <a:pt x="105727" y="27889"/>
                  </a:lnTo>
                  <a:lnTo>
                    <a:pt x="110705" y="34226"/>
                  </a:lnTo>
                  <a:lnTo>
                    <a:pt x="117995" y="38455"/>
                  </a:lnTo>
                  <a:lnTo>
                    <a:pt x="126822" y="39992"/>
                  </a:lnTo>
                  <a:lnTo>
                    <a:pt x="135648" y="38455"/>
                  </a:lnTo>
                  <a:lnTo>
                    <a:pt x="140436" y="35674"/>
                  </a:lnTo>
                  <a:lnTo>
                    <a:pt x="142951" y="34226"/>
                  </a:lnTo>
                  <a:lnTo>
                    <a:pt x="147929" y="27889"/>
                  </a:lnTo>
                  <a:lnTo>
                    <a:pt x="149796" y="19989"/>
                  </a:lnTo>
                  <a:close/>
                </a:path>
                <a:path w="156210" h="617854">
                  <a:moveTo>
                    <a:pt x="155892" y="550468"/>
                  </a:moveTo>
                  <a:lnTo>
                    <a:pt x="154292" y="536905"/>
                  </a:lnTo>
                  <a:lnTo>
                    <a:pt x="152717" y="532561"/>
                  </a:lnTo>
                  <a:lnTo>
                    <a:pt x="152717" y="550468"/>
                  </a:lnTo>
                  <a:lnTo>
                    <a:pt x="151206" y="563295"/>
                  </a:lnTo>
                  <a:lnTo>
                    <a:pt x="130911" y="595541"/>
                  </a:lnTo>
                  <a:lnTo>
                    <a:pt x="93065" y="613041"/>
                  </a:lnTo>
                  <a:lnTo>
                    <a:pt x="77952" y="614337"/>
                  </a:lnTo>
                  <a:lnTo>
                    <a:pt x="62826" y="613041"/>
                  </a:lnTo>
                  <a:lnTo>
                    <a:pt x="24980" y="595541"/>
                  </a:lnTo>
                  <a:lnTo>
                    <a:pt x="4673" y="563295"/>
                  </a:lnTo>
                  <a:lnTo>
                    <a:pt x="3175" y="550468"/>
                  </a:lnTo>
                  <a:lnTo>
                    <a:pt x="4673" y="537641"/>
                  </a:lnTo>
                  <a:lnTo>
                    <a:pt x="24980" y="505383"/>
                  </a:lnTo>
                  <a:lnTo>
                    <a:pt x="62826" y="487908"/>
                  </a:lnTo>
                  <a:lnTo>
                    <a:pt x="77952" y="486600"/>
                  </a:lnTo>
                  <a:lnTo>
                    <a:pt x="93065" y="487908"/>
                  </a:lnTo>
                  <a:lnTo>
                    <a:pt x="130911" y="505383"/>
                  </a:lnTo>
                  <a:lnTo>
                    <a:pt x="151206" y="537641"/>
                  </a:lnTo>
                  <a:lnTo>
                    <a:pt x="152717" y="550468"/>
                  </a:lnTo>
                  <a:lnTo>
                    <a:pt x="152717" y="532561"/>
                  </a:lnTo>
                  <a:lnTo>
                    <a:pt x="121437" y="494817"/>
                  </a:lnTo>
                  <a:lnTo>
                    <a:pt x="77952" y="483425"/>
                  </a:lnTo>
                  <a:lnTo>
                    <a:pt x="62280" y="484784"/>
                  </a:lnTo>
                  <a:lnTo>
                    <a:pt x="22923" y="502970"/>
                  </a:lnTo>
                  <a:lnTo>
                    <a:pt x="1587" y="536905"/>
                  </a:lnTo>
                  <a:lnTo>
                    <a:pt x="0" y="550468"/>
                  </a:lnTo>
                  <a:lnTo>
                    <a:pt x="1587" y="564032"/>
                  </a:lnTo>
                  <a:lnTo>
                    <a:pt x="22923" y="597954"/>
                  </a:lnTo>
                  <a:lnTo>
                    <a:pt x="62280" y="616165"/>
                  </a:lnTo>
                  <a:lnTo>
                    <a:pt x="77952" y="617512"/>
                  </a:lnTo>
                  <a:lnTo>
                    <a:pt x="93611" y="616165"/>
                  </a:lnTo>
                  <a:lnTo>
                    <a:pt x="100457" y="614337"/>
                  </a:lnTo>
                  <a:lnTo>
                    <a:pt x="108216" y="612279"/>
                  </a:lnTo>
                  <a:lnTo>
                    <a:pt x="142506" y="588048"/>
                  </a:lnTo>
                  <a:lnTo>
                    <a:pt x="154292" y="564032"/>
                  </a:lnTo>
                  <a:lnTo>
                    <a:pt x="155892" y="55046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93" name="object 2993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557773" y="7678344"/>
              <a:ext cx="155930" cy="134086"/>
            </a:xfrm>
            <a:prstGeom prst="rect">
              <a:avLst/>
            </a:prstGeom>
          </p:spPr>
        </p:pic>
        <p:pic>
          <p:nvPicPr>
            <p:cNvPr id="2994" name="object 299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541282" y="6485344"/>
              <a:ext cx="128035" cy="250913"/>
            </a:xfrm>
            <a:prstGeom prst="rect">
              <a:avLst/>
            </a:prstGeom>
          </p:spPr>
        </p:pic>
        <p:sp>
          <p:nvSpPr>
            <p:cNvPr id="2995" name="object 2995"/>
            <p:cNvSpPr/>
            <p:nvPr/>
          </p:nvSpPr>
          <p:spPr>
            <a:xfrm>
              <a:off x="5364543" y="7344600"/>
              <a:ext cx="243204" cy="104139"/>
            </a:xfrm>
            <a:custGeom>
              <a:avLst/>
              <a:gdLst/>
              <a:ahLst/>
              <a:cxnLst/>
              <a:rect l="l" t="t" r="r" b="b"/>
              <a:pathLst>
                <a:path w="243204" h="104140">
                  <a:moveTo>
                    <a:pt x="242824" y="0"/>
                  </a:moveTo>
                  <a:lnTo>
                    <a:pt x="635" y="0"/>
                  </a:lnTo>
                  <a:lnTo>
                    <a:pt x="0" y="104076"/>
                  </a:lnTo>
                  <a:lnTo>
                    <a:pt x="242824" y="104076"/>
                  </a:lnTo>
                  <a:lnTo>
                    <a:pt x="242824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5398541" y="7346797"/>
              <a:ext cx="17780" cy="27940"/>
            </a:xfrm>
            <a:custGeom>
              <a:avLst/>
              <a:gdLst/>
              <a:ahLst/>
              <a:cxnLst/>
              <a:rect l="l" t="t" r="r" b="b"/>
              <a:pathLst>
                <a:path w="17779" h="27940">
                  <a:moveTo>
                    <a:pt x="0" y="27495"/>
                  </a:moveTo>
                  <a:lnTo>
                    <a:pt x="17233" y="27495"/>
                  </a:lnTo>
                  <a:lnTo>
                    <a:pt x="17233" y="0"/>
                  </a:lnTo>
                  <a:lnTo>
                    <a:pt x="0" y="0"/>
                  </a:lnTo>
                  <a:lnTo>
                    <a:pt x="0" y="274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5364543" y="7227163"/>
              <a:ext cx="243204" cy="120014"/>
            </a:xfrm>
            <a:custGeom>
              <a:avLst/>
              <a:gdLst/>
              <a:ahLst/>
              <a:cxnLst/>
              <a:rect l="l" t="t" r="r" b="b"/>
              <a:pathLst>
                <a:path w="243204" h="120015">
                  <a:moveTo>
                    <a:pt x="242824" y="0"/>
                  </a:moveTo>
                  <a:lnTo>
                    <a:pt x="635" y="0"/>
                  </a:lnTo>
                  <a:lnTo>
                    <a:pt x="0" y="119634"/>
                  </a:lnTo>
                  <a:lnTo>
                    <a:pt x="242824" y="119634"/>
                  </a:lnTo>
                  <a:lnTo>
                    <a:pt x="242824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5460161" y="7246683"/>
              <a:ext cx="50800" cy="8255"/>
            </a:xfrm>
            <a:custGeom>
              <a:avLst/>
              <a:gdLst/>
              <a:ahLst/>
              <a:cxnLst/>
              <a:rect l="l" t="t" r="r" b="b"/>
              <a:pathLst>
                <a:path w="50800" h="8254">
                  <a:moveTo>
                    <a:pt x="50330" y="0"/>
                  </a:moveTo>
                  <a:lnTo>
                    <a:pt x="0" y="0"/>
                  </a:lnTo>
                  <a:lnTo>
                    <a:pt x="0" y="7848"/>
                  </a:lnTo>
                  <a:lnTo>
                    <a:pt x="50330" y="7848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5460161" y="7254532"/>
              <a:ext cx="50800" cy="13335"/>
            </a:xfrm>
            <a:custGeom>
              <a:avLst/>
              <a:gdLst/>
              <a:ahLst/>
              <a:cxnLst/>
              <a:rect l="l" t="t" r="r" b="b"/>
              <a:pathLst>
                <a:path w="50800" h="13334">
                  <a:moveTo>
                    <a:pt x="50330" y="0"/>
                  </a:moveTo>
                  <a:lnTo>
                    <a:pt x="0" y="0"/>
                  </a:lnTo>
                  <a:lnTo>
                    <a:pt x="0" y="13246"/>
                  </a:lnTo>
                  <a:lnTo>
                    <a:pt x="50330" y="13246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5460161" y="7252373"/>
              <a:ext cx="50800" cy="17780"/>
            </a:xfrm>
            <a:custGeom>
              <a:avLst/>
              <a:gdLst/>
              <a:ahLst/>
              <a:cxnLst/>
              <a:rect l="l" t="t" r="r" b="b"/>
              <a:pathLst>
                <a:path w="50800" h="17779">
                  <a:moveTo>
                    <a:pt x="50330" y="13246"/>
                  </a:moveTo>
                  <a:lnTo>
                    <a:pt x="0" y="13246"/>
                  </a:lnTo>
                  <a:lnTo>
                    <a:pt x="0" y="17564"/>
                  </a:lnTo>
                  <a:lnTo>
                    <a:pt x="50330" y="17564"/>
                  </a:lnTo>
                  <a:lnTo>
                    <a:pt x="50330" y="13246"/>
                  </a:lnTo>
                  <a:close/>
                </a:path>
                <a:path w="50800" h="17779">
                  <a:moveTo>
                    <a:pt x="5033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0330" y="4318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5436920" y="7205091"/>
              <a:ext cx="93980" cy="247650"/>
            </a:xfrm>
            <a:custGeom>
              <a:avLst/>
              <a:gdLst/>
              <a:ahLst/>
              <a:cxnLst/>
              <a:rect l="l" t="t" r="r" b="b"/>
              <a:pathLst>
                <a:path w="93979" h="247650">
                  <a:moveTo>
                    <a:pt x="92265" y="165493"/>
                  </a:moveTo>
                  <a:lnTo>
                    <a:pt x="92252" y="165747"/>
                  </a:lnTo>
                  <a:lnTo>
                    <a:pt x="92265" y="165493"/>
                  </a:lnTo>
                  <a:close/>
                </a:path>
                <a:path w="93979" h="247650">
                  <a:moveTo>
                    <a:pt x="93560" y="62953"/>
                  </a:moveTo>
                  <a:lnTo>
                    <a:pt x="93548" y="63207"/>
                  </a:lnTo>
                  <a:lnTo>
                    <a:pt x="93560" y="62953"/>
                  </a:lnTo>
                  <a:close/>
                </a:path>
                <a:path w="93979" h="247650">
                  <a:moveTo>
                    <a:pt x="93586" y="65239"/>
                  </a:moveTo>
                  <a:lnTo>
                    <a:pt x="93548" y="63207"/>
                  </a:lnTo>
                  <a:lnTo>
                    <a:pt x="93548" y="62953"/>
                  </a:lnTo>
                  <a:lnTo>
                    <a:pt x="93560" y="4318"/>
                  </a:lnTo>
                  <a:lnTo>
                    <a:pt x="93560" y="0"/>
                  </a:lnTo>
                  <a:lnTo>
                    <a:pt x="91401" y="0"/>
                  </a:lnTo>
                  <a:lnTo>
                    <a:pt x="70142" y="0"/>
                  </a:lnTo>
                  <a:lnTo>
                    <a:pt x="70142" y="63474"/>
                  </a:lnTo>
                  <a:lnTo>
                    <a:pt x="22250" y="63474"/>
                  </a:lnTo>
                  <a:lnTo>
                    <a:pt x="11506" y="51866"/>
                  </a:lnTo>
                  <a:lnTo>
                    <a:pt x="1308" y="40830"/>
                  </a:lnTo>
                  <a:lnTo>
                    <a:pt x="1308" y="114922"/>
                  </a:lnTo>
                  <a:lnTo>
                    <a:pt x="21793" y="131660"/>
                  </a:lnTo>
                  <a:lnTo>
                    <a:pt x="70142" y="131660"/>
                  </a:lnTo>
                  <a:lnTo>
                    <a:pt x="70142" y="137071"/>
                  </a:lnTo>
                  <a:lnTo>
                    <a:pt x="68821" y="137071"/>
                  </a:lnTo>
                  <a:lnTo>
                    <a:pt x="68821" y="165836"/>
                  </a:lnTo>
                  <a:lnTo>
                    <a:pt x="20878" y="162623"/>
                  </a:lnTo>
                  <a:lnTo>
                    <a:pt x="10807" y="153670"/>
                  </a:lnTo>
                  <a:lnTo>
                    <a:pt x="0" y="144043"/>
                  </a:lnTo>
                  <a:lnTo>
                    <a:pt x="0" y="213626"/>
                  </a:lnTo>
                  <a:lnTo>
                    <a:pt x="20396" y="234188"/>
                  </a:lnTo>
                  <a:lnTo>
                    <a:pt x="68821" y="234188"/>
                  </a:lnTo>
                  <a:lnTo>
                    <a:pt x="68821" y="247446"/>
                  </a:lnTo>
                  <a:lnTo>
                    <a:pt x="90995" y="247446"/>
                  </a:lnTo>
                  <a:lnTo>
                    <a:pt x="90995" y="243128"/>
                  </a:lnTo>
                  <a:lnTo>
                    <a:pt x="90995" y="211772"/>
                  </a:lnTo>
                  <a:lnTo>
                    <a:pt x="90995" y="204101"/>
                  </a:lnTo>
                  <a:lnTo>
                    <a:pt x="70383" y="216623"/>
                  </a:lnTo>
                  <a:lnTo>
                    <a:pt x="23444" y="216623"/>
                  </a:lnTo>
                  <a:lnTo>
                    <a:pt x="23444" y="178739"/>
                  </a:lnTo>
                  <a:lnTo>
                    <a:pt x="76085" y="178739"/>
                  </a:lnTo>
                  <a:lnTo>
                    <a:pt x="83045" y="178765"/>
                  </a:lnTo>
                  <a:lnTo>
                    <a:pt x="87312" y="176580"/>
                  </a:lnTo>
                  <a:lnTo>
                    <a:pt x="91389" y="176580"/>
                  </a:lnTo>
                  <a:lnTo>
                    <a:pt x="90868" y="172262"/>
                  </a:lnTo>
                  <a:lnTo>
                    <a:pt x="92024" y="170840"/>
                  </a:lnTo>
                  <a:lnTo>
                    <a:pt x="92290" y="167767"/>
                  </a:lnTo>
                  <a:lnTo>
                    <a:pt x="92252" y="165747"/>
                  </a:lnTo>
                  <a:lnTo>
                    <a:pt x="92252" y="165493"/>
                  </a:lnTo>
                  <a:lnTo>
                    <a:pt x="92265" y="144919"/>
                  </a:lnTo>
                  <a:lnTo>
                    <a:pt x="92265" y="141389"/>
                  </a:lnTo>
                  <a:lnTo>
                    <a:pt x="92265" y="140601"/>
                  </a:lnTo>
                  <a:lnTo>
                    <a:pt x="92265" y="137071"/>
                  </a:lnTo>
                  <a:lnTo>
                    <a:pt x="92265" y="109232"/>
                  </a:lnTo>
                  <a:lnTo>
                    <a:pt x="92265" y="101549"/>
                  </a:lnTo>
                  <a:lnTo>
                    <a:pt x="71691" y="114071"/>
                  </a:lnTo>
                  <a:lnTo>
                    <a:pt x="24726" y="114071"/>
                  </a:lnTo>
                  <a:lnTo>
                    <a:pt x="24726" y="76225"/>
                  </a:lnTo>
                  <a:lnTo>
                    <a:pt x="77381" y="76225"/>
                  </a:lnTo>
                  <a:lnTo>
                    <a:pt x="84340" y="76250"/>
                  </a:lnTo>
                  <a:lnTo>
                    <a:pt x="88595" y="74066"/>
                  </a:lnTo>
                  <a:lnTo>
                    <a:pt x="92684" y="74066"/>
                  </a:lnTo>
                  <a:lnTo>
                    <a:pt x="92163" y="69735"/>
                  </a:lnTo>
                  <a:lnTo>
                    <a:pt x="93319" y="68326"/>
                  </a:lnTo>
                  <a:lnTo>
                    <a:pt x="93586" y="652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5460161" y="7221359"/>
              <a:ext cx="50800" cy="84455"/>
            </a:xfrm>
            <a:custGeom>
              <a:avLst/>
              <a:gdLst/>
              <a:ahLst/>
              <a:cxnLst/>
              <a:rect l="l" t="t" r="r" b="b"/>
              <a:pathLst>
                <a:path w="50800" h="84454">
                  <a:moveTo>
                    <a:pt x="47713" y="0"/>
                  </a:moveTo>
                  <a:lnTo>
                    <a:pt x="0" y="0"/>
                  </a:lnTo>
                  <a:lnTo>
                    <a:pt x="0" y="25323"/>
                  </a:lnTo>
                  <a:lnTo>
                    <a:pt x="47713" y="25323"/>
                  </a:lnTo>
                  <a:lnTo>
                    <a:pt x="47713" y="0"/>
                  </a:lnTo>
                  <a:close/>
                </a:path>
                <a:path w="50800" h="84454">
                  <a:moveTo>
                    <a:pt x="50330" y="59067"/>
                  </a:moveTo>
                  <a:lnTo>
                    <a:pt x="0" y="59067"/>
                  </a:lnTo>
                  <a:lnTo>
                    <a:pt x="0" y="84391"/>
                  </a:lnTo>
                  <a:lnTo>
                    <a:pt x="50330" y="84391"/>
                  </a:lnTo>
                  <a:lnTo>
                    <a:pt x="50330" y="59067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5460161" y="7305751"/>
              <a:ext cx="50800" cy="13335"/>
            </a:xfrm>
            <a:custGeom>
              <a:avLst/>
              <a:gdLst/>
              <a:ahLst/>
              <a:cxnLst/>
              <a:rect l="l" t="t" r="r" b="b"/>
              <a:pathLst>
                <a:path w="50800" h="13334">
                  <a:moveTo>
                    <a:pt x="50330" y="0"/>
                  </a:moveTo>
                  <a:lnTo>
                    <a:pt x="0" y="0"/>
                  </a:lnTo>
                  <a:lnTo>
                    <a:pt x="0" y="13246"/>
                  </a:lnTo>
                  <a:lnTo>
                    <a:pt x="50330" y="13246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5462066" y="7303592"/>
              <a:ext cx="48895" cy="17780"/>
            </a:xfrm>
            <a:custGeom>
              <a:avLst/>
              <a:gdLst/>
              <a:ahLst/>
              <a:cxnLst/>
              <a:rect l="l" t="t" r="r" b="b"/>
              <a:pathLst>
                <a:path w="48895" h="17779">
                  <a:moveTo>
                    <a:pt x="48425" y="13246"/>
                  </a:moveTo>
                  <a:lnTo>
                    <a:pt x="0" y="13246"/>
                  </a:lnTo>
                  <a:lnTo>
                    <a:pt x="0" y="17564"/>
                  </a:lnTo>
                  <a:lnTo>
                    <a:pt x="48425" y="17564"/>
                  </a:lnTo>
                  <a:lnTo>
                    <a:pt x="48425" y="13246"/>
                  </a:lnTo>
                  <a:close/>
                </a:path>
                <a:path w="48895" h="17779">
                  <a:moveTo>
                    <a:pt x="4842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8425" y="4318"/>
                  </a:lnTo>
                  <a:lnTo>
                    <a:pt x="4842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5460161" y="7332878"/>
              <a:ext cx="50800" cy="25400"/>
            </a:xfrm>
            <a:custGeom>
              <a:avLst/>
              <a:gdLst/>
              <a:ahLst/>
              <a:cxnLst/>
              <a:rect l="l" t="t" r="r" b="b"/>
              <a:pathLst>
                <a:path w="50800" h="25400">
                  <a:moveTo>
                    <a:pt x="50330" y="0"/>
                  </a:moveTo>
                  <a:lnTo>
                    <a:pt x="0" y="0"/>
                  </a:lnTo>
                  <a:lnTo>
                    <a:pt x="0" y="25285"/>
                  </a:lnTo>
                  <a:lnTo>
                    <a:pt x="50330" y="25285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5460161" y="7358164"/>
              <a:ext cx="50800" cy="13335"/>
            </a:xfrm>
            <a:custGeom>
              <a:avLst/>
              <a:gdLst/>
              <a:ahLst/>
              <a:cxnLst/>
              <a:rect l="l" t="t" r="r" b="b"/>
              <a:pathLst>
                <a:path w="50800" h="13334">
                  <a:moveTo>
                    <a:pt x="50330" y="0"/>
                  </a:moveTo>
                  <a:lnTo>
                    <a:pt x="0" y="0"/>
                  </a:lnTo>
                  <a:lnTo>
                    <a:pt x="0" y="13271"/>
                  </a:lnTo>
                  <a:lnTo>
                    <a:pt x="50330" y="13271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5462066" y="7356005"/>
              <a:ext cx="48895" cy="17780"/>
            </a:xfrm>
            <a:custGeom>
              <a:avLst/>
              <a:gdLst/>
              <a:ahLst/>
              <a:cxnLst/>
              <a:rect l="l" t="t" r="r" b="b"/>
              <a:pathLst>
                <a:path w="48895" h="17779">
                  <a:moveTo>
                    <a:pt x="48425" y="13271"/>
                  </a:moveTo>
                  <a:lnTo>
                    <a:pt x="0" y="13271"/>
                  </a:lnTo>
                  <a:lnTo>
                    <a:pt x="0" y="17589"/>
                  </a:lnTo>
                  <a:lnTo>
                    <a:pt x="48425" y="17589"/>
                  </a:lnTo>
                  <a:lnTo>
                    <a:pt x="48425" y="13271"/>
                  </a:lnTo>
                  <a:close/>
                </a:path>
                <a:path w="48895" h="17779">
                  <a:moveTo>
                    <a:pt x="4842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8425" y="4318"/>
                  </a:lnTo>
                  <a:lnTo>
                    <a:pt x="4842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5460161" y="7383577"/>
              <a:ext cx="50800" cy="24130"/>
            </a:xfrm>
            <a:custGeom>
              <a:avLst/>
              <a:gdLst/>
              <a:ahLst/>
              <a:cxnLst/>
              <a:rect l="l" t="t" r="r" b="b"/>
              <a:pathLst>
                <a:path w="50800" h="24129">
                  <a:moveTo>
                    <a:pt x="50330" y="0"/>
                  </a:moveTo>
                  <a:lnTo>
                    <a:pt x="0" y="0"/>
                  </a:lnTo>
                  <a:lnTo>
                    <a:pt x="0" y="23647"/>
                  </a:lnTo>
                  <a:lnTo>
                    <a:pt x="50330" y="23647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5460161" y="7407199"/>
              <a:ext cx="50800" cy="13335"/>
            </a:xfrm>
            <a:custGeom>
              <a:avLst/>
              <a:gdLst/>
              <a:ahLst/>
              <a:cxnLst/>
              <a:rect l="l" t="t" r="r" b="b"/>
              <a:pathLst>
                <a:path w="50800" h="13334">
                  <a:moveTo>
                    <a:pt x="50330" y="0"/>
                  </a:moveTo>
                  <a:lnTo>
                    <a:pt x="0" y="0"/>
                  </a:lnTo>
                  <a:lnTo>
                    <a:pt x="0" y="13271"/>
                  </a:lnTo>
                  <a:lnTo>
                    <a:pt x="50330" y="13271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5462066" y="7405065"/>
              <a:ext cx="48895" cy="4445"/>
            </a:xfrm>
            <a:custGeom>
              <a:avLst/>
              <a:gdLst/>
              <a:ahLst/>
              <a:cxnLst/>
              <a:rect l="l" t="t" r="r" b="b"/>
              <a:pathLst>
                <a:path w="48895" h="4445">
                  <a:moveTo>
                    <a:pt x="48425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8425" y="4317"/>
                  </a:lnTo>
                  <a:lnTo>
                    <a:pt x="4842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5510491" y="7278611"/>
              <a:ext cx="20955" cy="42545"/>
            </a:xfrm>
            <a:custGeom>
              <a:avLst/>
              <a:gdLst/>
              <a:ahLst/>
              <a:cxnLst/>
              <a:rect l="l" t="t" r="r" b="b"/>
              <a:pathLst>
                <a:path w="20954" h="42545">
                  <a:moveTo>
                    <a:pt x="0" y="1816"/>
                  </a:moveTo>
                  <a:lnTo>
                    <a:pt x="0" y="42189"/>
                  </a:lnTo>
                  <a:lnTo>
                    <a:pt x="20370" y="31330"/>
                  </a:lnTo>
                  <a:lnTo>
                    <a:pt x="20370" y="18694"/>
                  </a:lnTo>
                  <a:lnTo>
                    <a:pt x="8928" y="18694"/>
                  </a:lnTo>
                  <a:lnTo>
                    <a:pt x="7645" y="18110"/>
                  </a:lnTo>
                  <a:lnTo>
                    <a:pt x="5080" y="10871"/>
                  </a:lnTo>
                  <a:lnTo>
                    <a:pt x="15913" y="6642"/>
                  </a:lnTo>
                  <a:lnTo>
                    <a:pt x="15286" y="2425"/>
                  </a:lnTo>
                  <a:lnTo>
                    <a:pt x="9537" y="2425"/>
                  </a:lnTo>
                  <a:lnTo>
                    <a:pt x="0" y="1816"/>
                  </a:lnTo>
                  <a:close/>
                </a:path>
                <a:path w="20954" h="42545">
                  <a:moveTo>
                    <a:pt x="20370" y="11455"/>
                  </a:moveTo>
                  <a:lnTo>
                    <a:pt x="15303" y="16294"/>
                  </a:lnTo>
                  <a:lnTo>
                    <a:pt x="8928" y="18694"/>
                  </a:lnTo>
                  <a:lnTo>
                    <a:pt x="20370" y="18694"/>
                  </a:lnTo>
                  <a:lnTo>
                    <a:pt x="20370" y="11455"/>
                  </a:lnTo>
                  <a:close/>
                </a:path>
                <a:path w="20954" h="42545">
                  <a:moveTo>
                    <a:pt x="13360" y="0"/>
                  </a:moveTo>
                  <a:lnTo>
                    <a:pt x="11468" y="1219"/>
                  </a:lnTo>
                  <a:lnTo>
                    <a:pt x="9537" y="2425"/>
                  </a:lnTo>
                  <a:lnTo>
                    <a:pt x="15286" y="2425"/>
                  </a:lnTo>
                  <a:lnTo>
                    <a:pt x="14973" y="317"/>
                  </a:lnTo>
                  <a:lnTo>
                    <a:pt x="13360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5510492" y="7277138"/>
              <a:ext cx="22225" cy="41910"/>
            </a:xfrm>
            <a:custGeom>
              <a:avLst/>
              <a:gdLst/>
              <a:ahLst/>
              <a:cxnLst/>
              <a:rect l="l" t="t" r="r" b="b"/>
              <a:pathLst>
                <a:path w="22225" h="41909">
                  <a:moveTo>
                    <a:pt x="16535" y="35217"/>
                  </a:moveTo>
                  <a:lnTo>
                    <a:pt x="622" y="35217"/>
                  </a:lnTo>
                  <a:lnTo>
                    <a:pt x="0" y="41859"/>
                  </a:lnTo>
                  <a:lnTo>
                    <a:pt x="16535" y="35217"/>
                  </a:lnTo>
                  <a:close/>
                </a:path>
                <a:path w="22225" h="41909">
                  <a:moveTo>
                    <a:pt x="20129" y="723"/>
                  </a:moveTo>
                  <a:lnTo>
                    <a:pt x="17157" y="0"/>
                  </a:lnTo>
                  <a:lnTo>
                    <a:pt x="3949" y="8089"/>
                  </a:lnTo>
                  <a:lnTo>
                    <a:pt x="3238" y="11061"/>
                  </a:lnTo>
                  <a:lnTo>
                    <a:pt x="6210" y="11772"/>
                  </a:lnTo>
                  <a:lnTo>
                    <a:pt x="19418" y="3683"/>
                  </a:lnTo>
                  <a:lnTo>
                    <a:pt x="20129" y="723"/>
                  </a:lnTo>
                  <a:close/>
                </a:path>
                <a:path w="22225" h="41909">
                  <a:moveTo>
                    <a:pt x="21628" y="16052"/>
                  </a:moveTo>
                  <a:lnTo>
                    <a:pt x="18669" y="15278"/>
                  </a:lnTo>
                  <a:lnTo>
                    <a:pt x="10375" y="20116"/>
                  </a:lnTo>
                  <a:lnTo>
                    <a:pt x="9601" y="23075"/>
                  </a:lnTo>
                  <a:lnTo>
                    <a:pt x="12560" y="23850"/>
                  </a:lnTo>
                  <a:lnTo>
                    <a:pt x="20853" y="18999"/>
                  </a:lnTo>
                  <a:lnTo>
                    <a:pt x="21628" y="160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5510491" y="7307783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9537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537" y="4318"/>
                  </a:lnTo>
                  <a:lnTo>
                    <a:pt x="9537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5435333" y="7332230"/>
              <a:ext cx="16510" cy="12065"/>
            </a:xfrm>
            <a:custGeom>
              <a:avLst/>
              <a:gdLst/>
              <a:ahLst/>
              <a:cxnLst/>
              <a:rect l="l" t="t" r="r" b="b"/>
              <a:pathLst>
                <a:path w="16510" h="12065">
                  <a:moveTo>
                    <a:pt x="2971" y="0"/>
                  </a:moveTo>
                  <a:lnTo>
                    <a:pt x="0" y="711"/>
                  </a:lnTo>
                  <a:lnTo>
                    <a:pt x="711" y="3682"/>
                  </a:lnTo>
                  <a:lnTo>
                    <a:pt x="13474" y="11518"/>
                  </a:lnTo>
                  <a:lnTo>
                    <a:pt x="16446" y="10807"/>
                  </a:lnTo>
                  <a:lnTo>
                    <a:pt x="15735" y="7848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5437809" y="7216571"/>
              <a:ext cx="22225" cy="153670"/>
            </a:xfrm>
            <a:custGeom>
              <a:avLst/>
              <a:gdLst/>
              <a:ahLst/>
              <a:cxnLst/>
              <a:rect l="l" t="t" r="r" b="b"/>
              <a:pathLst>
                <a:path w="22225" h="153670">
                  <a:moveTo>
                    <a:pt x="21678" y="113284"/>
                  </a:moveTo>
                  <a:lnTo>
                    <a:pt x="16586" y="113893"/>
                  </a:lnTo>
                  <a:lnTo>
                    <a:pt x="14668" y="112661"/>
                  </a:lnTo>
                  <a:lnTo>
                    <a:pt x="12763" y="111480"/>
                  </a:lnTo>
                  <a:lnTo>
                    <a:pt x="1282" y="101879"/>
                  </a:lnTo>
                  <a:lnTo>
                    <a:pt x="1282" y="113322"/>
                  </a:lnTo>
                  <a:lnTo>
                    <a:pt x="16586" y="122313"/>
                  </a:lnTo>
                  <a:lnTo>
                    <a:pt x="15328" y="125920"/>
                  </a:lnTo>
                  <a:lnTo>
                    <a:pt x="14033" y="129527"/>
                  </a:lnTo>
                  <a:lnTo>
                    <a:pt x="12763" y="130149"/>
                  </a:lnTo>
                  <a:lnTo>
                    <a:pt x="6413" y="127749"/>
                  </a:lnTo>
                  <a:lnTo>
                    <a:pt x="0" y="123685"/>
                  </a:lnTo>
                  <a:lnTo>
                    <a:pt x="0" y="135712"/>
                  </a:lnTo>
                  <a:lnTo>
                    <a:pt x="21678" y="153644"/>
                  </a:lnTo>
                  <a:lnTo>
                    <a:pt x="21678" y="130149"/>
                  </a:lnTo>
                  <a:lnTo>
                    <a:pt x="21678" y="113893"/>
                  </a:lnTo>
                  <a:lnTo>
                    <a:pt x="21678" y="113284"/>
                  </a:lnTo>
                  <a:close/>
                </a:path>
                <a:path w="22225" h="153670">
                  <a:moveTo>
                    <a:pt x="21678" y="10833"/>
                  </a:moveTo>
                  <a:lnTo>
                    <a:pt x="16586" y="11442"/>
                  </a:lnTo>
                  <a:lnTo>
                    <a:pt x="12763" y="9029"/>
                  </a:lnTo>
                  <a:lnTo>
                    <a:pt x="1943" y="0"/>
                  </a:lnTo>
                  <a:lnTo>
                    <a:pt x="1943" y="11442"/>
                  </a:lnTo>
                  <a:lnTo>
                    <a:pt x="16586" y="19875"/>
                  </a:lnTo>
                  <a:lnTo>
                    <a:pt x="15328" y="23495"/>
                  </a:lnTo>
                  <a:lnTo>
                    <a:pt x="14033" y="27114"/>
                  </a:lnTo>
                  <a:lnTo>
                    <a:pt x="12763" y="27724"/>
                  </a:lnTo>
                  <a:lnTo>
                    <a:pt x="6413" y="25298"/>
                  </a:lnTo>
                  <a:lnTo>
                    <a:pt x="1295" y="22898"/>
                  </a:lnTo>
                  <a:lnTo>
                    <a:pt x="1295" y="34950"/>
                  </a:lnTo>
                  <a:lnTo>
                    <a:pt x="21678" y="51206"/>
                  </a:lnTo>
                  <a:lnTo>
                    <a:pt x="21678" y="27724"/>
                  </a:lnTo>
                  <a:lnTo>
                    <a:pt x="21678" y="11442"/>
                  </a:lnTo>
                  <a:lnTo>
                    <a:pt x="21678" y="10833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5435333" y="7229792"/>
              <a:ext cx="16510" cy="12065"/>
            </a:xfrm>
            <a:custGeom>
              <a:avLst/>
              <a:gdLst/>
              <a:ahLst/>
              <a:cxnLst/>
              <a:rect l="l" t="t" r="r" b="b"/>
              <a:pathLst>
                <a:path w="16510" h="12065">
                  <a:moveTo>
                    <a:pt x="2971" y="0"/>
                  </a:moveTo>
                  <a:lnTo>
                    <a:pt x="0" y="711"/>
                  </a:lnTo>
                  <a:lnTo>
                    <a:pt x="711" y="3683"/>
                  </a:lnTo>
                  <a:lnTo>
                    <a:pt x="13474" y="11518"/>
                  </a:lnTo>
                  <a:lnTo>
                    <a:pt x="16446" y="10807"/>
                  </a:lnTo>
                  <a:lnTo>
                    <a:pt x="15735" y="7835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5437886" y="7329779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4" h="20954">
                  <a:moveTo>
                    <a:pt x="11988" y="19837"/>
                  </a:moveTo>
                  <a:lnTo>
                    <a:pt x="11214" y="16878"/>
                  </a:lnTo>
                  <a:lnTo>
                    <a:pt x="2959" y="12052"/>
                  </a:lnTo>
                  <a:lnTo>
                    <a:pt x="0" y="12827"/>
                  </a:lnTo>
                  <a:lnTo>
                    <a:pt x="774" y="15786"/>
                  </a:lnTo>
                  <a:lnTo>
                    <a:pt x="9042" y="20612"/>
                  </a:lnTo>
                  <a:lnTo>
                    <a:pt x="11988" y="19837"/>
                  </a:lnTo>
                  <a:close/>
                </a:path>
                <a:path w="18414" h="20954">
                  <a:moveTo>
                    <a:pt x="18364" y="7785"/>
                  </a:moveTo>
                  <a:lnTo>
                    <a:pt x="17589" y="4838"/>
                  </a:lnTo>
                  <a:lnTo>
                    <a:pt x="9321" y="0"/>
                  </a:lnTo>
                  <a:lnTo>
                    <a:pt x="6362" y="774"/>
                  </a:lnTo>
                  <a:lnTo>
                    <a:pt x="7137" y="3733"/>
                  </a:lnTo>
                  <a:lnTo>
                    <a:pt x="15417" y="8559"/>
                  </a:lnTo>
                  <a:lnTo>
                    <a:pt x="18364" y="77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5449938" y="735721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955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550" y="4318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5437885" y="7241197"/>
              <a:ext cx="12065" cy="8890"/>
            </a:xfrm>
            <a:custGeom>
              <a:avLst/>
              <a:gdLst/>
              <a:ahLst/>
              <a:cxnLst/>
              <a:rect l="l" t="t" r="r" b="b"/>
              <a:pathLst>
                <a:path w="12064" h="8890">
                  <a:moveTo>
                    <a:pt x="2959" y="0"/>
                  </a:moveTo>
                  <a:lnTo>
                    <a:pt x="0" y="787"/>
                  </a:lnTo>
                  <a:lnTo>
                    <a:pt x="787" y="3733"/>
                  </a:lnTo>
                  <a:lnTo>
                    <a:pt x="9042" y="8547"/>
                  </a:lnTo>
                  <a:lnTo>
                    <a:pt x="12001" y="7772"/>
                  </a:lnTo>
                  <a:lnTo>
                    <a:pt x="11214" y="481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5439105" y="7241248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12077"/>
                  </a:lnTo>
                  <a:lnTo>
                    <a:pt x="20383" y="28333"/>
                  </a:lnTo>
                  <a:lnTo>
                    <a:pt x="20383" y="4838"/>
                  </a:lnTo>
                  <a:lnTo>
                    <a:pt x="11468" y="4838"/>
                  </a:lnTo>
                  <a:lnTo>
                    <a:pt x="8267" y="3632"/>
                  </a:lnTo>
                  <a:lnTo>
                    <a:pt x="5118" y="2412"/>
                  </a:lnTo>
                  <a:lnTo>
                    <a:pt x="0" y="0"/>
                  </a:lnTo>
                  <a:close/>
                </a:path>
                <a:path w="20954" h="28575">
                  <a:moveTo>
                    <a:pt x="14033" y="609"/>
                  </a:moveTo>
                  <a:lnTo>
                    <a:pt x="12738" y="4229"/>
                  </a:lnTo>
                  <a:lnTo>
                    <a:pt x="11468" y="4838"/>
                  </a:lnTo>
                  <a:lnTo>
                    <a:pt x="20383" y="4838"/>
                  </a:lnTo>
                  <a:lnTo>
                    <a:pt x="20383" y="1219"/>
                  </a:lnTo>
                  <a:lnTo>
                    <a:pt x="14033" y="609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5449938" y="7256589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955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550" y="4318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5398541" y="7242327"/>
              <a:ext cx="177165" cy="181610"/>
            </a:xfrm>
            <a:custGeom>
              <a:avLst/>
              <a:gdLst/>
              <a:ahLst/>
              <a:cxnLst/>
              <a:rect l="l" t="t" r="r" b="b"/>
              <a:pathLst>
                <a:path w="177164" h="181609">
                  <a:moveTo>
                    <a:pt x="17233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17233" y="30137"/>
                  </a:lnTo>
                  <a:lnTo>
                    <a:pt x="17233" y="0"/>
                  </a:lnTo>
                  <a:close/>
                </a:path>
                <a:path w="177164" h="181609">
                  <a:moveTo>
                    <a:pt x="176542" y="151422"/>
                  </a:moveTo>
                  <a:lnTo>
                    <a:pt x="159346" y="151422"/>
                  </a:lnTo>
                  <a:lnTo>
                    <a:pt x="159346" y="181559"/>
                  </a:lnTo>
                  <a:lnTo>
                    <a:pt x="176542" y="181559"/>
                  </a:lnTo>
                  <a:lnTo>
                    <a:pt x="176542" y="151422"/>
                  </a:lnTo>
                  <a:close/>
                </a:path>
                <a:path w="177164" h="181609">
                  <a:moveTo>
                    <a:pt x="176542" y="50025"/>
                  </a:moveTo>
                  <a:lnTo>
                    <a:pt x="159346" y="50025"/>
                  </a:lnTo>
                  <a:lnTo>
                    <a:pt x="159346" y="80137"/>
                  </a:lnTo>
                  <a:lnTo>
                    <a:pt x="176542" y="80137"/>
                  </a:lnTo>
                  <a:lnTo>
                    <a:pt x="176542" y="500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5767958" y="6364351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1061" y="0"/>
                  </a:moveTo>
                  <a:lnTo>
                    <a:pt x="3187" y="0"/>
                  </a:lnTo>
                  <a:lnTo>
                    <a:pt x="0" y="2743"/>
                  </a:lnTo>
                  <a:lnTo>
                    <a:pt x="0" y="9461"/>
                  </a:lnTo>
                  <a:lnTo>
                    <a:pt x="3187" y="12191"/>
                  </a:lnTo>
                  <a:lnTo>
                    <a:pt x="11061" y="12191"/>
                  </a:lnTo>
                  <a:lnTo>
                    <a:pt x="14236" y="9461"/>
                  </a:lnTo>
                  <a:lnTo>
                    <a:pt x="14236" y="6096"/>
                  </a:lnTo>
                  <a:lnTo>
                    <a:pt x="14236" y="2743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5744464" y="6343904"/>
              <a:ext cx="61594" cy="53340"/>
            </a:xfrm>
            <a:custGeom>
              <a:avLst/>
              <a:gdLst/>
              <a:ahLst/>
              <a:cxnLst/>
              <a:rect l="l" t="t" r="r" b="b"/>
              <a:pathLst>
                <a:path w="61595" h="53339">
                  <a:moveTo>
                    <a:pt x="39839" y="30480"/>
                  </a:moveTo>
                  <a:lnTo>
                    <a:pt x="39827" y="22606"/>
                  </a:lnTo>
                  <a:lnTo>
                    <a:pt x="39801" y="21717"/>
                  </a:lnTo>
                  <a:lnTo>
                    <a:pt x="35572" y="18351"/>
                  </a:lnTo>
                  <a:lnTo>
                    <a:pt x="35572" y="26543"/>
                  </a:lnTo>
                  <a:lnTo>
                    <a:pt x="34251" y="29222"/>
                  </a:lnTo>
                  <a:lnTo>
                    <a:pt x="33375" y="29972"/>
                  </a:lnTo>
                  <a:lnTo>
                    <a:pt x="32092" y="30480"/>
                  </a:lnTo>
                  <a:lnTo>
                    <a:pt x="29146" y="30480"/>
                  </a:lnTo>
                  <a:lnTo>
                    <a:pt x="27863" y="29972"/>
                  </a:lnTo>
                  <a:lnTo>
                    <a:pt x="26987" y="29210"/>
                  </a:lnTo>
                  <a:lnTo>
                    <a:pt x="25654" y="26543"/>
                  </a:lnTo>
                  <a:lnTo>
                    <a:pt x="26987" y="23876"/>
                  </a:lnTo>
                  <a:lnTo>
                    <a:pt x="27863" y="23126"/>
                  </a:lnTo>
                  <a:lnTo>
                    <a:pt x="29146" y="22606"/>
                  </a:lnTo>
                  <a:lnTo>
                    <a:pt x="32080" y="22606"/>
                  </a:lnTo>
                  <a:lnTo>
                    <a:pt x="33375" y="23126"/>
                  </a:lnTo>
                  <a:lnTo>
                    <a:pt x="34251" y="23876"/>
                  </a:lnTo>
                  <a:lnTo>
                    <a:pt x="35572" y="26543"/>
                  </a:lnTo>
                  <a:lnTo>
                    <a:pt x="35572" y="18351"/>
                  </a:lnTo>
                  <a:lnTo>
                    <a:pt x="30619" y="18288"/>
                  </a:lnTo>
                  <a:lnTo>
                    <a:pt x="25730" y="18300"/>
                  </a:lnTo>
                  <a:lnTo>
                    <a:pt x="21399" y="21717"/>
                  </a:lnTo>
                  <a:lnTo>
                    <a:pt x="21399" y="31381"/>
                  </a:lnTo>
                  <a:lnTo>
                    <a:pt x="25730" y="34798"/>
                  </a:lnTo>
                  <a:lnTo>
                    <a:pt x="35509" y="34798"/>
                  </a:lnTo>
                  <a:lnTo>
                    <a:pt x="39814" y="31381"/>
                  </a:lnTo>
                  <a:lnTo>
                    <a:pt x="39839" y="30480"/>
                  </a:lnTo>
                  <a:close/>
                </a:path>
                <a:path w="61595" h="53339">
                  <a:moveTo>
                    <a:pt x="61226" y="26543"/>
                  </a:moveTo>
                  <a:lnTo>
                    <a:pt x="58750" y="16103"/>
                  </a:lnTo>
                  <a:lnTo>
                    <a:pt x="56908" y="13766"/>
                  </a:lnTo>
                  <a:lnTo>
                    <a:pt x="56908" y="20497"/>
                  </a:lnTo>
                  <a:lnTo>
                    <a:pt x="56908" y="32588"/>
                  </a:lnTo>
                  <a:lnTo>
                    <a:pt x="54063" y="38074"/>
                  </a:lnTo>
                  <a:lnTo>
                    <a:pt x="44589" y="46215"/>
                  </a:lnTo>
                  <a:lnTo>
                    <a:pt x="37960" y="48780"/>
                  </a:lnTo>
                  <a:lnTo>
                    <a:pt x="23266" y="48780"/>
                  </a:lnTo>
                  <a:lnTo>
                    <a:pt x="16637" y="46215"/>
                  </a:lnTo>
                  <a:lnTo>
                    <a:pt x="7162" y="38074"/>
                  </a:lnTo>
                  <a:lnTo>
                    <a:pt x="4330" y="32588"/>
                  </a:lnTo>
                  <a:lnTo>
                    <a:pt x="4330" y="20497"/>
                  </a:lnTo>
                  <a:lnTo>
                    <a:pt x="7162" y="15011"/>
                  </a:lnTo>
                  <a:lnTo>
                    <a:pt x="16637" y="6870"/>
                  </a:lnTo>
                  <a:lnTo>
                    <a:pt x="23266" y="4318"/>
                  </a:lnTo>
                  <a:lnTo>
                    <a:pt x="37960" y="4318"/>
                  </a:lnTo>
                  <a:lnTo>
                    <a:pt x="44589" y="6870"/>
                  </a:lnTo>
                  <a:lnTo>
                    <a:pt x="54063" y="15011"/>
                  </a:lnTo>
                  <a:lnTo>
                    <a:pt x="56908" y="20497"/>
                  </a:lnTo>
                  <a:lnTo>
                    <a:pt x="56908" y="13766"/>
                  </a:lnTo>
                  <a:lnTo>
                    <a:pt x="52133" y="7683"/>
                  </a:lnTo>
                  <a:lnTo>
                    <a:pt x="46316" y="4318"/>
                  </a:lnTo>
                  <a:lnTo>
                    <a:pt x="42405" y="2070"/>
                  </a:lnTo>
                  <a:lnTo>
                    <a:pt x="30619" y="0"/>
                  </a:lnTo>
                  <a:lnTo>
                    <a:pt x="18808" y="2070"/>
                  </a:lnTo>
                  <a:lnTo>
                    <a:pt x="9080" y="7683"/>
                  </a:lnTo>
                  <a:lnTo>
                    <a:pt x="2463" y="16103"/>
                  </a:lnTo>
                  <a:lnTo>
                    <a:pt x="0" y="26543"/>
                  </a:lnTo>
                  <a:lnTo>
                    <a:pt x="2463" y="36995"/>
                  </a:lnTo>
                  <a:lnTo>
                    <a:pt x="9080" y="45415"/>
                  </a:lnTo>
                  <a:lnTo>
                    <a:pt x="18808" y="51041"/>
                  </a:lnTo>
                  <a:lnTo>
                    <a:pt x="30619" y="53098"/>
                  </a:lnTo>
                  <a:lnTo>
                    <a:pt x="42405" y="51041"/>
                  </a:lnTo>
                  <a:lnTo>
                    <a:pt x="46316" y="48780"/>
                  </a:lnTo>
                  <a:lnTo>
                    <a:pt x="52133" y="45415"/>
                  </a:lnTo>
                  <a:lnTo>
                    <a:pt x="58750" y="36995"/>
                  </a:lnTo>
                  <a:lnTo>
                    <a:pt x="61226" y="265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5738520" y="6350685"/>
              <a:ext cx="47625" cy="1289685"/>
            </a:xfrm>
            <a:custGeom>
              <a:avLst/>
              <a:gdLst/>
              <a:ahLst/>
              <a:cxnLst/>
              <a:rect l="l" t="t" r="r" b="b"/>
              <a:pathLst>
                <a:path w="47625" h="1289684">
                  <a:moveTo>
                    <a:pt x="13246" y="41490"/>
                  </a:moveTo>
                  <a:lnTo>
                    <a:pt x="13081" y="38442"/>
                  </a:lnTo>
                  <a:lnTo>
                    <a:pt x="7594" y="33502"/>
                  </a:lnTo>
                  <a:lnTo>
                    <a:pt x="4330" y="26962"/>
                  </a:lnTo>
                  <a:lnTo>
                    <a:pt x="4330" y="13512"/>
                  </a:lnTo>
                  <a:lnTo>
                    <a:pt x="6819" y="7721"/>
                  </a:lnTo>
                  <a:lnTo>
                    <a:pt x="11061" y="3060"/>
                  </a:lnTo>
                  <a:lnTo>
                    <a:pt x="10922" y="0"/>
                  </a:lnTo>
                  <a:lnTo>
                    <a:pt x="7874" y="152"/>
                  </a:lnTo>
                  <a:lnTo>
                    <a:pt x="2997" y="5499"/>
                  </a:lnTo>
                  <a:lnTo>
                    <a:pt x="0" y="12331"/>
                  </a:lnTo>
                  <a:lnTo>
                    <a:pt x="0" y="28308"/>
                  </a:lnTo>
                  <a:lnTo>
                    <a:pt x="3924" y="36029"/>
                  </a:lnTo>
                  <a:lnTo>
                    <a:pt x="10198" y="41656"/>
                  </a:lnTo>
                  <a:lnTo>
                    <a:pt x="13246" y="41490"/>
                  </a:lnTo>
                  <a:close/>
                </a:path>
                <a:path w="47625" h="1289684">
                  <a:moveTo>
                    <a:pt x="43675" y="1280147"/>
                  </a:moveTo>
                  <a:lnTo>
                    <a:pt x="40500" y="1277429"/>
                  </a:lnTo>
                  <a:lnTo>
                    <a:pt x="32626" y="1277429"/>
                  </a:lnTo>
                  <a:lnTo>
                    <a:pt x="29438" y="1280147"/>
                  </a:lnTo>
                  <a:lnTo>
                    <a:pt x="29438" y="1286878"/>
                  </a:lnTo>
                  <a:lnTo>
                    <a:pt x="32626" y="1289608"/>
                  </a:lnTo>
                  <a:lnTo>
                    <a:pt x="40500" y="1289608"/>
                  </a:lnTo>
                  <a:lnTo>
                    <a:pt x="43675" y="1286878"/>
                  </a:lnTo>
                  <a:lnTo>
                    <a:pt x="43675" y="1283512"/>
                  </a:lnTo>
                  <a:lnTo>
                    <a:pt x="43675" y="1280147"/>
                  </a:lnTo>
                  <a:close/>
                </a:path>
                <a:path w="47625" h="1289684">
                  <a:moveTo>
                    <a:pt x="47129" y="27851"/>
                  </a:moveTo>
                  <a:lnTo>
                    <a:pt x="47117" y="24790"/>
                  </a:lnTo>
                  <a:lnTo>
                    <a:pt x="44069" y="24815"/>
                  </a:lnTo>
                  <a:lnTo>
                    <a:pt x="42329" y="26568"/>
                  </a:lnTo>
                  <a:lnTo>
                    <a:pt x="39624" y="27774"/>
                  </a:lnTo>
                  <a:lnTo>
                    <a:pt x="32118" y="27774"/>
                  </a:lnTo>
                  <a:lnTo>
                    <a:pt x="28460" y="25247"/>
                  </a:lnTo>
                  <a:lnTo>
                    <a:pt x="27292" y="22174"/>
                  </a:lnTo>
                  <a:lnTo>
                    <a:pt x="24498" y="20942"/>
                  </a:lnTo>
                  <a:lnTo>
                    <a:pt x="23266" y="23736"/>
                  </a:lnTo>
                  <a:lnTo>
                    <a:pt x="25247" y="28752"/>
                  </a:lnTo>
                  <a:lnTo>
                    <a:pt x="30530" y="32080"/>
                  </a:lnTo>
                  <a:lnTo>
                    <a:pt x="40741" y="32080"/>
                  </a:lnTo>
                  <a:lnTo>
                    <a:pt x="44526" y="30480"/>
                  </a:lnTo>
                  <a:lnTo>
                    <a:pt x="47129" y="278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5744464" y="7607655"/>
              <a:ext cx="61594" cy="53340"/>
            </a:xfrm>
            <a:custGeom>
              <a:avLst/>
              <a:gdLst/>
              <a:ahLst/>
              <a:cxnLst/>
              <a:rect l="l" t="t" r="r" b="b"/>
              <a:pathLst>
                <a:path w="61595" h="53340">
                  <a:moveTo>
                    <a:pt x="39839" y="21717"/>
                  </a:moveTo>
                  <a:lnTo>
                    <a:pt x="35572" y="18351"/>
                  </a:lnTo>
                  <a:lnTo>
                    <a:pt x="35572" y="26543"/>
                  </a:lnTo>
                  <a:lnTo>
                    <a:pt x="34251" y="29210"/>
                  </a:lnTo>
                  <a:lnTo>
                    <a:pt x="33375" y="29959"/>
                  </a:lnTo>
                  <a:lnTo>
                    <a:pt x="32092" y="30480"/>
                  </a:lnTo>
                  <a:lnTo>
                    <a:pt x="29146" y="30480"/>
                  </a:lnTo>
                  <a:lnTo>
                    <a:pt x="27863" y="29959"/>
                  </a:lnTo>
                  <a:lnTo>
                    <a:pt x="26987" y="29210"/>
                  </a:lnTo>
                  <a:lnTo>
                    <a:pt x="25654" y="26543"/>
                  </a:lnTo>
                  <a:lnTo>
                    <a:pt x="26987" y="23876"/>
                  </a:lnTo>
                  <a:lnTo>
                    <a:pt x="27863" y="23126"/>
                  </a:lnTo>
                  <a:lnTo>
                    <a:pt x="29146" y="22606"/>
                  </a:lnTo>
                  <a:lnTo>
                    <a:pt x="30619" y="22618"/>
                  </a:lnTo>
                  <a:lnTo>
                    <a:pt x="32092" y="22606"/>
                  </a:lnTo>
                  <a:lnTo>
                    <a:pt x="33375" y="23126"/>
                  </a:lnTo>
                  <a:lnTo>
                    <a:pt x="34251" y="23876"/>
                  </a:lnTo>
                  <a:lnTo>
                    <a:pt x="35572" y="26543"/>
                  </a:lnTo>
                  <a:lnTo>
                    <a:pt x="35572" y="18351"/>
                  </a:lnTo>
                  <a:lnTo>
                    <a:pt x="25730" y="18300"/>
                  </a:lnTo>
                  <a:lnTo>
                    <a:pt x="21399" y="21717"/>
                  </a:lnTo>
                  <a:lnTo>
                    <a:pt x="21399" y="31369"/>
                  </a:lnTo>
                  <a:lnTo>
                    <a:pt x="25730" y="34785"/>
                  </a:lnTo>
                  <a:lnTo>
                    <a:pt x="30619" y="34798"/>
                  </a:lnTo>
                  <a:lnTo>
                    <a:pt x="35509" y="34785"/>
                  </a:lnTo>
                  <a:lnTo>
                    <a:pt x="39839" y="31369"/>
                  </a:lnTo>
                  <a:lnTo>
                    <a:pt x="39839" y="30480"/>
                  </a:lnTo>
                  <a:lnTo>
                    <a:pt x="39839" y="22606"/>
                  </a:lnTo>
                  <a:lnTo>
                    <a:pt x="39839" y="21717"/>
                  </a:lnTo>
                  <a:close/>
                </a:path>
                <a:path w="61595" h="53340">
                  <a:moveTo>
                    <a:pt x="61226" y="26543"/>
                  </a:moveTo>
                  <a:lnTo>
                    <a:pt x="58750" y="16116"/>
                  </a:lnTo>
                  <a:lnTo>
                    <a:pt x="56908" y="13779"/>
                  </a:lnTo>
                  <a:lnTo>
                    <a:pt x="56908" y="20510"/>
                  </a:lnTo>
                  <a:lnTo>
                    <a:pt x="56908" y="32575"/>
                  </a:lnTo>
                  <a:lnTo>
                    <a:pt x="54063" y="38074"/>
                  </a:lnTo>
                  <a:lnTo>
                    <a:pt x="44589" y="46215"/>
                  </a:lnTo>
                  <a:lnTo>
                    <a:pt x="37960" y="48780"/>
                  </a:lnTo>
                  <a:lnTo>
                    <a:pt x="23266" y="48780"/>
                  </a:lnTo>
                  <a:lnTo>
                    <a:pt x="16649" y="46215"/>
                  </a:lnTo>
                  <a:lnTo>
                    <a:pt x="7162" y="38074"/>
                  </a:lnTo>
                  <a:lnTo>
                    <a:pt x="4330" y="32575"/>
                  </a:lnTo>
                  <a:lnTo>
                    <a:pt x="4330" y="20510"/>
                  </a:lnTo>
                  <a:lnTo>
                    <a:pt x="7162" y="15024"/>
                  </a:lnTo>
                  <a:lnTo>
                    <a:pt x="16637" y="6883"/>
                  </a:lnTo>
                  <a:lnTo>
                    <a:pt x="23266" y="4318"/>
                  </a:lnTo>
                  <a:lnTo>
                    <a:pt x="37960" y="4318"/>
                  </a:lnTo>
                  <a:lnTo>
                    <a:pt x="44589" y="6883"/>
                  </a:lnTo>
                  <a:lnTo>
                    <a:pt x="54063" y="15024"/>
                  </a:lnTo>
                  <a:lnTo>
                    <a:pt x="56908" y="20510"/>
                  </a:lnTo>
                  <a:lnTo>
                    <a:pt x="56908" y="13779"/>
                  </a:lnTo>
                  <a:lnTo>
                    <a:pt x="52133" y="7696"/>
                  </a:lnTo>
                  <a:lnTo>
                    <a:pt x="46316" y="4318"/>
                  </a:lnTo>
                  <a:lnTo>
                    <a:pt x="42405" y="2070"/>
                  </a:lnTo>
                  <a:lnTo>
                    <a:pt x="30619" y="0"/>
                  </a:lnTo>
                  <a:lnTo>
                    <a:pt x="18808" y="2070"/>
                  </a:lnTo>
                  <a:lnTo>
                    <a:pt x="9080" y="7696"/>
                  </a:lnTo>
                  <a:lnTo>
                    <a:pt x="2463" y="16116"/>
                  </a:lnTo>
                  <a:lnTo>
                    <a:pt x="0" y="26543"/>
                  </a:lnTo>
                  <a:lnTo>
                    <a:pt x="2463" y="36995"/>
                  </a:lnTo>
                  <a:lnTo>
                    <a:pt x="9080" y="45415"/>
                  </a:lnTo>
                  <a:lnTo>
                    <a:pt x="18808" y="51041"/>
                  </a:lnTo>
                  <a:lnTo>
                    <a:pt x="30619" y="53098"/>
                  </a:lnTo>
                  <a:lnTo>
                    <a:pt x="42405" y="51041"/>
                  </a:lnTo>
                  <a:lnTo>
                    <a:pt x="46316" y="48780"/>
                  </a:lnTo>
                  <a:lnTo>
                    <a:pt x="52133" y="45415"/>
                  </a:lnTo>
                  <a:lnTo>
                    <a:pt x="58750" y="36995"/>
                  </a:lnTo>
                  <a:lnTo>
                    <a:pt x="61226" y="265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5476125" y="7614462"/>
              <a:ext cx="309880" cy="41910"/>
            </a:xfrm>
            <a:custGeom>
              <a:avLst/>
              <a:gdLst/>
              <a:ahLst/>
              <a:cxnLst/>
              <a:rect l="l" t="t" r="r" b="b"/>
              <a:pathLst>
                <a:path w="309879" h="41909">
                  <a:moveTo>
                    <a:pt x="14211" y="16370"/>
                  </a:moveTo>
                  <a:lnTo>
                    <a:pt x="11036" y="13652"/>
                  </a:lnTo>
                  <a:lnTo>
                    <a:pt x="3175" y="13652"/>
                  </a:lnTo>
                  <a:lnTo>
                    <a:pt x="0" y="16370"/>
                  </a:lnTo>
                  <a:lnTo>
                    <a:pt x="0" y="23101"/>
                  </a:lnTo>
                  <a:lnTo>
                    <a:pt x="3175" y="25831"/>
                  </a:lnTo>
                  <a:lnTo>
                    <a:pt x="11036" y="25831"/>
                  </a:lnTo>
                  <a:lnTo>
                    <a:pt x="14211" y="23101"/>
                  </a:lnTo>
                  <a:lnTo>
                    <a:pt x="14211" y="19735"/>
                  </a:lnTo>
                  <a:lnTo>
                    <a:pt x="14211" y="16370"/>
                  </a:lnTo>
                  <a:close/>
                </a:path>
                <a:path w="309879" h="41909">
                  <a:moveTo>
                    <a:pt x="275640" y="41478"/>
                  </a:moveTo>
                  <a:lnTo>
                    <a:pt x="275475" y="38430"/>
                  </a:lnTo>
                  <a:lnTo>
                    <a:pt x="269989" y="33489"/>
                  </a:lnTo>
                  <a:lnTo>
                    <a:pt x="266725" y="26936"/>
                  </a:lnTo>
                  <a:lnTo>
                    <a:pt x="266725" y="13487"/>
                  </a:lnTo>
                  <a:lnTo>
                    <a:pt x="269214" y="7721"/>
                  </a:lnTo>
                  <a:lnTo>
                    <a:pt x="273456" y="3048"/>
                  </a:lnTo>
                  <a:lnTo>
                    <a:pt x="273316" y="0"/>
                  </a:lnTo>
                  <a:lnTo>
                    <a:pt x="270268" y="139"/>
                  </a:lnTo>
                  <a:lnTo>
                    <a:pt x="265391" y="5486"/>
                  </a:lnTo>
                  <a:lnTo>
                    <a:pt x="262394" y="12319"/>
                  </a:lnTo>
                  <a:lnTo>
                    <a:pt x="262394" y="28282"/>
                  </a:lnTo>
                  <a:lnTo>
                    <a:pt x="266319" y="36017"/>
                  </a:lnTo>
                  <a:lnTo>
                    <a:pt x="272592" y="41643"/>
                  </a:lnTo>
                  <a:lnTo>
                    <a:pt x="275640" y="41478"/>
                  </a:lnTo>
                  <a:close/>
                </a:path>
                <a:path w="309879" h="41909">
                  <a:moveTo>
                    <a:pt x="309524" y="27838"/>
                  </a:moveTo>
                  <a:lnTo>
                    <a:pt x="309511" y="24790"/>
                  </a:lnTo>
                  <a:lnTo>
                    <a:pt x="306463" y="24803"/>
                  </a:lnTo>
                  <a:lnTo>
                    <a:pt x="304736" y="26555"/>
                  </a:lnTo>
                  <a:lnTo>
                    <a:pt x="302031" y="27736"/>
                  </a:lnTo>
                  <a:lnTo>
                    <a:pt x="294513" y="27749"/>
                  </a:lnTo>
                  <a:lnTo>
                    <a:pt x="290868" y="25234"/>
                  </a:lnTo>
                  <a:lnTo>
                    <a:pt x="289687" y="22136"/>
                  </a:lnTo>
                  <a:lnTo>
                    <a:pt x="286893" y="20916"/>
                  </a:lnTo>
                  <a:lnTo>
                    <a:pt x="285661" y="23710"/>
                  </a:lnTo>
                  <a:lnTo>
                    <a:pt x="287642" y="28727"/>
                  </a:lnTo>
                  <a:lnTo>
                    <a:pt x="292925" y="32042"/>
                  </a:lnTo>
                  <a:lnTo>
                    <a:pt x="303123" y="32054"/>
                  </a:lnTo>
                  <a:lnTo>
                    <a:pt x="306920" y="30480"/>
                  </a:lnTo>
                  <a:lnTo>
                    <a:pt x="309524" y="278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5452630" y="7607655"/>
              <a:ext cx="61594" cy="53340"/>
            </a:xfrm>
            <a:custGeom>
              <a:avLst/>
              <a:gdLst/>
              <a:ahLst/>
              <a:cxnLst/>
              <a:rect l="l" t="t" r="r" b="b"/>
              <a:pathLst>
                <a:path w="61595" h="53340">
                  <a:moveTo>
                    <a:pt x="39801" y="21717"/>
                  </a:moveTo>
                  <a:lnTo>
                    <a:pt x="35547" y="18364"/>
                  </a:lnTo>
                  <a:lnTo>
                    <a:pt x="35547" y="26543"/>
                  </a:lnTo>
                  <a:lnTo>
                    <a:pt x="34213" y="29210"/>
                  </a:lnTo>
                  <a:lnTo>
                    <a:pt x="33350" y="29959"/>
                  </a:lnTo>
                  <a:lnTo>
                    <a:pt x="32054" y="30480"/>
                  </a:lnTo>
                  <a:lnTo>
                    <a:pt x="29133" y="30480"/>
                  </a:lnTo>
                  <a:lnTo>
                    <a:pt x="27851" y="29959"/>
                  </a:lnTo>
                  <a:lnTo>
                    <a:pt x="26974" y="29210"/>
                  </a:lnTo>
                  <a:lnTo>
                    <a:pt x="25654" y="26543"/>
                  </a:lnTo>
                  <a:lnTo>
                    <a:pt x="26974" y="23876"/>
                  </a:lnTo>
                  <a:lnTo>
                    <a:pt x="27851" y="23126"/>
                  </a:lnTo>
                  <a:lnTo>
                    <a:pt x="29133" y="22606"/>
                  </a:lnTo>
                  <a:lnTo>
                    <a:pt x="30594" y="22618"/>
                  </a:lnTo>
                  <a:lnTo>
                    <a:pt x="32054" y="22606"/>
                  </a:lnTo>
                  <a:lnTo>
                    <a:pt x="33350" y="23126"/>
                  </a:lnTo>
                  <a:lnTo>
                    <a:pt x="34213" y="23876"/>
                  </a:lnTo>
                  <a:lnTo>
                    <a:pt x="35547" y="26543"/>
                  </a:lnTo>
                  <a:lnTo>
                    <a:pt x="35547" y="18364"/>
                  </a:lnTo>
                  <a:lnTo>
                    <a:pt x="25717" y="18300"/>
                  </a:lnTo>
                  <a:lnTo>
                    <a:pt x="21386" y="21717"/>
                  </a:lnTo>
                  <a:lnTo>
                    <a:pt x="21386" y="31369"/>
                  </a:lnTo>
                  <a:lnTo>
                    <a:pt x="25717" y="34785"/>
                  </a:lnTo>
                  <a:lnTo>
                    <a:pt x="30594" y="34798"/>
                  </a:lnTo>
                  <a:lnTo>
                    <a:pt x="35471" y="34785"/>
                  </a:lnTo>
                  <a:lnTo>
                    <a:pt x="39801" y="31369"/>
                  </a:lnTo>
                  <a:lnTo>
                    <a:pt x="39801" y="30480"/>
                  </a:lnTo>
                  <a:lnTo>
                    <a:pt x="39801" y="22606"/>
                  </a:lnTo>
                  <a:lnTo>
                    <a:pt x="39801" y="21717"/>
                  </a:lnTo>
                  <a:close/>
                </a:path>
                <a:path w="61595" h="53340">
                  <a:moveTo>
                    <a:pt x="61188" y="26543"/>
                  </a:moveTo>
                  <a:lnTo>
                    <a:pt x="58724" y="16116"/>
                  </a:lnTo>
                  <a:lnTo>
                    <a:pt x="56870" y="13766"/>
                  </a:lnTo>
                  <a:lnTo>
                    <a:pt x="56870" y="20510"/>
                  </a:lnTo>
                  <a:lnTo>
                    <a:pt x="56870" y="32575"/>
                  </a:lnTo>
                  <a:lnTo>
                    <a:pt x="54038" y="38074"/>
                  </a:lnTo>
                  <a:lnTo>
                    <a:pt x="44564" y="46215"/>
                  </a:lnTo>
                  <a:lnTo>
                    <a:pt x="37947" y="48780"/>
                  </a:lnTo>
                  <a:lnTo>
                    <a:pt x="23241" y="48780"/>
                  </a:lnTo>
                  <a:lnTo>
                    <a:pt x="16624" y="46215"/>
                  </a:lnTo>
                  <a:lnTo>
                    <a:pt x="7150" y="38074"/>
                  </a:lnTo>
                  <a:lnTo>
                    <a:pt x="4318" y="32575"/>
                  </a:lnTo>
                  <a:lnTo>
                    <a:pt x="4318" y="20510"/>
                  </a:lnTo>
                  <a:lnTo>
                    <a:pt x="7150" y="15024"/>
                  </a:lnTo>
                  <a:lnTo>
                    <a:pt x="16624" y="6883"/>
                  </a:lnTo>
                  <a:lnTo>
                    <a:pt x="23241" y="4318"/>
                  </a:lnTo>
                  <a:lnTo>
                    <a:pt x="37947" y="4318"/>
                  </a:lnTo>
                  <a:lnTo>
                    <a:pt x="44564" y="6883"/>
                  </a:lnTo>
                  <a:lnTo>
                    <a:pt x="54038" y="15024"/>
                  </a:lnTo>
                  <a:lnTo>
                    <a:pt x="56870" y="20510"/>
                  </a:lnTo>
                  <a:lnTo>
                    <a:pt x="56870" y="13766"/>
                  </a:lnTo>
                  <a:lnTo>
                    <a:pt x="52108" y="7696"/>
                  </a:lnTo>
                  <a:lnTo>
                    <a:pt x="46291" y="4318"/>
                  </a:lnTo>
                  <a:lnTo>
                    <a:pt x="42379" y="2070"/>
                  </a:lnTo>
                  <a:lnTo>
                    <a:pt x="30594" y="0"/>
                  </a:lnTo>
                  <a:lnTo>
                    <a:pt x="18796" y="2070"/>
                  </a:lnTo>
                  <a:lnTo>
                    <a:pt x="9067" y="7696"/>
                  </a:lnTo>
                  <a:lnTo>
                    <a:pt x="2451" y="16116"/>
                  </a:lnTo>
                  <a:lnTo>
                    <a:pt x="0" y="26543"/>
                  </a:lnTo>
                  <a:lnTo>
                    <a:pt x="2451" y="36995"/>
                  </a:lnTo>
                  <a:lnTo>
                    <a:pt x="9067" y="45415"/>
                  </a:lnTo>
                  <a:lnTo>
                    <a:pt x="18796" y="51041"/>
                  </a:lnTo>
                  <a:lnTo>
                    <a:pt x="30594" y="53098"/>
                  </a:lnTo>
                  <a:lnTo>
                    <a:pt x="42379" y="51041"/>
                  </a:lnTo>
                  <a:lnTo>
                    <a:pt x="46291" y="48780"/>
                  </a:lnTo>
                  <a:lnTo>
                    <a:pt x="52108" y="45415"/>
                  </a:lnTo>
                  <a:lnTo>
                    <a:pt x="58724" y="36995"/>
                  </a:lnTo>
                  <a:lnTo>
                    <a:pt x="61188" y="265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5201081" y="6364351"/>
              <a:ext cx="292735" cy="1292225"/>
            </a:xfrm>
            <a:custGeom>
              <a:avLst/>
              <a:gdLst/>
              <a:ahLst/>
              <a:cxnLst/>
              <a:rect l="l" t="t" r="r" b="b"/>
              <a:pathLst>
                <a:path w="292735" h="1292225">
                  <a:moveTo>
                    <a:pt x="14211" y="2743"/>
                  </a:moveTo>
                  <a:lnTo>
                    <a:pt x="11049" y="0"/>
                  </a:lnTo>
                  <a:lnTo>
                    <a:pt x="3187" y="0"/>
                  </a:lnTo>
                  <a:lnTo>
                    <a:pt x="0" y="2743"/>
                  </a:lnTo>
                  <a:lnTo>
                    <a:pt x="0" y="9461"/>
                  </a:lnTo>
                  <a:lnTo>
                    <a:pt x="3187" y="12192"/>
                  </a:lnTo>
                  <a:lnTo>
                    <a:pt x="11049" y="12192"/>
                  </a:lnTo>
                  <a:lnTo>
                    <a:pt x="14211" y="9461"/>
                  </a:lnTo>
                  <a:lnTo>
                    <a:pt x="14211" y="6096"/>
                  </a:lnTo>
                  <a:lnTo>
                    <a:pt x="14211" y="2743"/>
                  </a:lnTo>
                  <a:close/>
                </a:path>
                <a:path w="292735" h="1292225">
                  <a:moveTo>
                    <a:pt x="258813" y="1291602"/>
                  </a:moveTo>
                  <a:lnTo>
                    <a:pt x="258660" y="1288554"/>
                  </a:lnTo>
                  <a:lnTo>
                    <a:pt x="253212" y="1283601"/>
                  </a:lnTo>
                  <a:lnTo>
                    <a:pt x="249923" y="1277048"/>
                  </a:lnTo>
                  <a:lnTo>
                    <a:pt x="249923" y="1263599"/>
                  </a:lnTo>
                  <a:lnTo>
                    <a:pt x="252412" y="1257820"/>
                  </a:lnTo>
                  <a:lnTo>
                    <a:pt x="256654" y="1253159"/>
                  </a:lnTo>
                  <a:lnTo>
                    <a:pt x="256514" y="1250111"/>
                  </a:lnTo>
                  <a:lnTo>
                    <a:pt x="253466" y="1250251"/>
                  </a:lnTo>
                  <a:lnTo>
                    <a:pt x="248577" y="1255598"/>
                  </a:lnTo>
                  <a:lnTo>
                    <a:pt x="245605" y="1262430"/>
                  </a:lnTo>
                  <a:lnTo>
                    <a:pt x="245605" y="1278394"/>
                  </a:lnTo>
                  <a:lnTo>
                    <a:pt x="249542" y="1286129"/>
                  </a:lnTo>
                  <a:lnTo>
                    <a:pt x="255765" y="1291755"/>
                  </a:lnTo>
                  <a:lnTo>
                    <a:pt x="258813" y="1291602"/>
                  </a:lnTo>
                  <a:close/>
                </a:path>
                <a:path w="292735" h="1292225">
                  <a:moveTo>
                    <a:pt x="292722" y="1277950"/>
                  </a:moveTo>
                  <a:lnTo>
                    <a:pt x="292696" y="1274889"/>
                  </a:lnTo>
                  <a:lnTo>
                    <a:pt x="289648" y="1274914"/>
                  </a:lnTo>
                  <a:lnTo>
                    <a:pt x="287934" y="1276667"/>
                  </a:lnTo>
                  <a:lnTo>
                    <a:pt x="285216" y="1277848"/>
                  </a:lnTo>
                  <a:lnTo>
                    <a:pt x="277685" y="1277848"/>
                  </a:lnTo>
                  <a:lnTo>
                    <a:pt x="274066" y="1275346"/>
                  </a:lnTo>
                  <a:lnTo>
                    <a:pt x="272910" y="1272260"/>
                  </a:lnTo>
                  <a:lnTo>
                    <a:pt x="270129" y="1271016"/>
                  </a:lnTo>
                  <a:lnTo>
                    <a:pt x="268884" y="1273810"/>
                  </a:lnTo>
                  <a:lnTo>
                    <a:pt x="270827" y="1278839"/>
                  </a:lnTo>
                  <a:lnTo>
                    <a:pt x="276110" y="1282153"/>
                  </a:lnTo>
                  <a:lnTo>
                    <a:pt x="286308" y="1282166"/>
                  </a:lnTo>
                  <a:lnTo>
                    <a:pt x="290118" y="1280591"/>
                  </a:lnTo>
                  <a:lnTo>
                    <a:pt x="292722" y="12779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5177599" y="6343904"/>
              <a:ext cx="61594" cy="53340"/>
            </a:xfrm>
            <a:custGeom>
              <a:avLst/>
              <a:gdLst/>
              <a:ahLst/>
              <a:cxnLst/>
              <a:rect l="l" t="t" r="r" b="b"/>
              <a:pathLst>
                <a:path w="61595" h="53339">
                  <a:moveTo>
                    <a:pt x="39801" y="22606"/>
                  </a:moveTo>
                  <a:lnTo>
                    <a:pt x="39776" y="21717"/>
                  </a:lnTo>
                  <a:lnTo>
                    <a:pt x="35534" y="18351"/>
                  </a:lnTo>
                  <a:lnTo>
                    <a:pt x="35534" y="26543"/>
                  </a:lnTo>
                  <a:lnTo>
                    <a:pt x="34213" y="29222"/>
                  </a:lnTo>
                  <a:lnTo>
                    <a:pt x="33350" y="29972"/>
                  </a:lnTo>
                  <a:lnTo>
                    <a:pt x="32067" y="30480"/>
                  </a:lnTo>
                  <a:lnTo>
                    <a:pt x="29133" y="30480"/>
                  </a:lnTo>
                  <a:lnTo>
                    <a:pt x="27851" y="29972"/>
                  </a:lnTo>
                  <a:lnTo>
                    <a:pt x="26974" y="29222"/>
                  </a:lnTo>
                  <a:lnTo>
                    <a:pt x="25641" y="26543"/>
                  </a:lnTo>
                  <a:lnTo>
                    <a:pt x="26974" y="23876"/>
                  </a:lnTo>
                  <a:lnTo>
                    <a:pt x="27851" y="23126"/>
                  </a:lnTo>
                  <a:lnTo>
                    <a:pt x="29133" y="22606"/>
                  </a:lnTo>
                  <a:lnTo>
                    <a:pt x="32067" y="22606"/>
                  </a:lnTo>
                  <a:lnTo>
                    <a:pt x="33350" y="23126"/>
                  </a:lnTo>
                  <a:lnTo>
                    <a:pt x="34213" y="23876"/>
                  </a:lnTo>
                  <a:lnTo>
                    <a:pt x="35534" y="26543"/>
                  </a:lnTo>
                  <a:lnTo>
                    <a:pt x="35534" y="18351"/>
                  </a:lnTo>
                  <a:lnTo>
                    <a:pt x="30594" y="18288"/>
                  </a:lnTo>
                  <a:lnTo>
                    <a:pt x="25717" y="18300"/>
                  </a:lnTo>
                  <a:lnTo>
                    <a:pt x="21386" y="21717"/>
                  </a:lnTo>
                  <a:lnTo>
                    <a:pt x="21386" y="31369"/>
                  </a:lnTo>
                  <a:lnTo>
                    <a:pt x="25717" y="34798"/>
                  </a:lnTo>
                  <a:lnTo>
                    <a:pt x="35483" y="34798"/>
                  </a:lnTo>
                  <a:lnTo>
                    <a:pt x="39801" y="31369"/>
                  </a:lnTo>
                  <a:lnTo>
                    <a:pt x="39801" y="30480"/>
                  </a:lnTo>
                  <a:lnTo>
                    <a:pt x="39801" y="22606"/>
                  </a:lnTo>
                  <a:close/>
                </a:path>
                <a:path w="61595" h="53339">
                  <a:moveTo>
                    <a:pt x="61214" y="26543"/>
                  </a:moveTo>
                  <a:lnTo>
                    <a:pt x="58737" y="16103"/>
                  </a:lnTo>
                  <a:lnTo>
                    <a:pt x="56896" y="13766"/>
                  </a:lnTo>
                  <a:lnTo>
                    <a:pt x="56896" y="20497"/>
                  </a:lnTo>
                  <a:lnTo>
                    <a:pt x="56896" y="32588"/>
                  </a:lnTo>
                  <a:lnTo>
                    <a:pt x="54051" y="38074"/>
                  </a:lnTo>
                  <a:lnTo>
                    <a:pt x="44577" y="46215"/>
                  </a:lnTo>
                  <a:lnTo>
                    <a:pt x="37947" y="48780"/>
                  </a:lnTo>
                  <a:lnTo>
                    <a:pt x="23241" y="48780"/>
                  </a:lnTo>
                  <a:lnTo>
                    <a:pt x="16624" y="46215"/>
                  </a:lnTo>
                  <a:lnTo>
                    <a:pt x="7150" y="38074"/>
                  </a:lnTo>
                  <a:lnTo>
                    <a:pt x="4318" y="32588"/>
                  </a:lnTo>
                  <a:lnTo>
                    <a:pt x="4318" y="20497"/>
                  </a:lnTo>
                  <a:lnTo>
                    <a:pt x="7150" y="15011"/>
                  </a:lnTo>
                  <a:lnTo>
                    <a:pt x="16624" y="6870"/>
                  </a:lnTo>
                  <a:lnTo>
                    <a:pt x="23241" y="4318"/>
                  </a:lnTo>
                  <a:lnTo>
                    <a:pt x="37947" y="4318"/>
                  </a:lnTo>
                  <a:lnTo>
                    <a:pt x="44577" y="6870"/>
                  </a:lnTo>
                  <a:lnTo>
                    <a:pt x="54051" y="15011"/>
                  </a:lnTo>
                  <a:lnTo>
                    <a:pt x="56896" y="20497"/>
                  </a:lnTo>
                  <a:lnTo>
                    <a:pt x="56896" y="13766"/>
                  </a:lnTo>
                  <a:lnTo>
                    <a:pt x="52120" y="7683"/>
                  </a:lnTo>
                  <a:lnTo>
                    <a:pt x="46304" y="4318"/>
                  </a:lnTo>
                  <a:lnTo>
                    <a:pt x="42392" y="2070"/>
                  </a:lnTo>
                  <a:lnTo>
                    <a:pt x="30594" y="0"/>
                  </a:lnTo>
                  <a:lnTo>
                    <a:pt x="18796" y="2070"/>
                  </a:lnTo>
                  <a:lnTo>
                    <a:pt x="9067" y="7683"/>
                  </a:lnTo>
                  <a:lnTo>
                    <a:pt x="2451" y="16103"/>
                  </a:lnTo>
                  <a:lnTo>
                    <a:pt x="0" y="26543"/>
                  </a:lnTo>
                  <a:lnTo>
                    <a:pt x="2451" y="36995"/>
                  </a:lnTo>
                  <a:lnTo>
                    <a:pt x="9067" y="45415"/>
                  </a:lnTo>
                  <a:lnTo>
                    <a:pt x="18796" y="51041"/>
                  </a:lnTo>
                  <a:lnTo>
                    <a:pt x="30594" y="53098"/>
                  </a:lnTo>
                  <a:lnTo>
                    <a:pt x="42392" y="51041"/>
                  </a:lnTo>
                  <a:lnTo>
                    <a:pt x="46291" y="48780"/>
                  </a:lnTo>
                  <a:lnTo>
                    <a:pt x="52120" y="45415"/>
                  </a:lnTo>
                  <a:lnTo>
                    <a:pt x="58737" y="36995"/>
                  </a:lnTo>
                  <a:lnTo>
                    <a:pt x="61214" y="265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5171668" y="6350685"/>
              <a:ext cx="47625" cy="41910"/>
            </a:xfrm>
            <a:custGeom>
              <a:avLst/>
              <a:gdLst/>
              <a:ahLst/>
              <a:cxnLst/>
              <a:rect l="l" t="t" r="r" b="b"/>
              <a:pathLst>
                <a:path w="47625" h="41910">
                  <a:moveTo>
                    <a:pt x="13208" y="41490"/>
                  </a:moveTo>
                  <a:lnTo>
                    <a:pt x="13055" y="38442"/>
                  </a:lnTo>
                  <a:lnTo>
                    <a:pt x="7581" y="33502"/>
                  </a:lnTo>
                  <a:lnTo>
                    <a:pt x="4318" y="26962"/>
                  </a:lnTo>
                  <a:lnTo>
                    <a:pt x="4318" y="13512"/>
                  </a:lnTo>
                  <a:lnTo>
                    <a:pt x="6807" y="7721"/>
                  </a:lnTo>
                  <a:lnTo>
                    <a:pt x="11036" y="3048"/>
                  </a:lnTo>
                  <a:lnTo>
                    <a:pt x="10883" y="0"/>
                  </a:lnTo>
                  <a:lnTo>
                    <a:pt x="7835" y="152"/>
                  </a:lnTo>
                  <a:lnTo>
                    <a:pt x="2984" y="5499"/>
                  </a:lnTo>
                  <a:lnTo>
                    <a:pt x="0" y="12331"/>
                  </a:lnTo>
                  <a:lnTo>
                    <a:pt x="0" y="28308"/>
                  </a:lnTo>
                  <a:lnTo>
                    <a:pt x="3911" y="36029"/>
                  </a:lnTo>
                  <a:lnTo>
                    <a:pt x="10160" y="41656"/>
                  </a:lnTo>
                  <a:lnTo>
                    <a:pt x="13208" y="41490"/>
                  </a:lnTo>
                  <a:close/>
                </a:path>
                <a:path w="47625" h="41910">
                  <a:moveTo>
                    <a:pt x="47117" y="24803"/>
                  </a:moveTo>
                  <a:lnTo>
                    <a:pt x="44056" y="24803"/>
                  </a:lnTo>
                  <a:lnTo>
                    <a:pt x="42316" y="26568"/>
                  </a:lnTo>
                  <a:lnTo>
                    <a:pt x="39585" y="27774"/>
                  </a:lnTo>
                  <a:lnTo>
                    <a:pt x="32092" y="27774"/>
                  </a:lnTo>
                  <a:lnTo>
                    <a:pt x="28460" y="25260"/>
                  </a:lnTo>
                  <a:lnTo>
                    <a:pt x="27305" y="22174"/>
                  </a:lnTo>
                  <a:lnTo>
                    <a:pt x="24511" y="20942"/>
                  </a:lnTo>
                  <a:lnTo>
                    <a:pt x="23279" y="23736"/>
                  </a:lnTo>
                  <a:lnTo>
                    <a:pt x="25234" y="28740"/>
                  </a:lnTo>
                  <a:lnTo>
                    <a:pt x="30505" y="32080"/>
                  </a:lnTo>
                  <a:lnTo>
                    <a:pt x="40703" y="32080"/>
                  </a:lnTo>
                  <a:lnTo>
                    <a:pt x="44500" y="30480"/>
                  </a:lnTo>
                  <a:lnTo>
                    <a:pt x="47117" y="27851"/>
                  </a:lnTo>
                  <a:lnTo>
                    <a:pt x="47117" y="248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5396877" y="6245364"/>
              <a:ext cx="182245" cy="10160"/>
            </a:xfrm>
            <a:custGeom>
              <a:avLst/>
              <a:gdLst/>
              <a:ahLst/>
              <a:cxnLst/>
              <a:rect l="l" t="t" r="r" b="b"/>
              <a:pathLst>
                <a:path w="182245" h="10160">
                  <a:moveTo>
                    <a:pt x="167716" y="0"/>
                  </a:moveTo>
                  <a:lnTo>
                    <a:pt x="12992" y="0"/>
                  </a:lnTo>
                  <a:lnTo>
                    <a:pt x="0" y="10032"/>
                  </a:lnTo>
                  <a:lnTo>
                    <a:pt x="182003" y="10032"/>
                  </a:lnTo>
                  <a:lnTo>
                    <a:pt x="167716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5395557" y="6237643"/>
              <a:ext cx="184785" cy="19685"/>
            </a:xfrm>
            <a:custGeom>
              <a:avLst/>
              <a:gdLst/>
              <a:ahLst/>
              <a:cxnLst/>
              <a:rect l="l" t="t" r="r" b="b"/>
              <a:pathLst>
                <a:path w="184785" h="19685">
                  <a:moveTo>
                    <a:pt x="184569" y="15989"/>
                  </a:moveTo>
                  <a:lnTo>
                    <a:pt x="169722" y="5562"/>
                  </a:lnTo>
                  <a:lnTo>
                    <a:pt x="102489" y="5562"/>
                  </a:lnTo>
                  <a:lnTo>
                    <a:pt x="99123" y="203"/>
                  </a:lnTo>
                  <a:lnTo>
                    <a:pt x="96240" y="127"/>
                  </a:lnTo>
                  <a:lnTo>
                    <a:pt x="96240" y="5562"/>
                  </a:lnTo>
                  <a:lnTo>
                    <a:pt x="88138" y="5562"/>
                  </a:lnTo>
                  <a:lnTo>
                    <a:pt x="89636" y="4216"/>
                  </a:lnTo>
                  <a:lnTo>
                    <a:pt x="92329" y="4318"/>
                  </a:lnTo>
                  <a:lnTo>
                    <a:pt x="94132" y="4292"/>
                  </a:lnTo>
                  <a:lnTo>
                    <a:pt x="95999" y="5346"/>
                  </a:lnTo>
                  <a:lnTo>
                    <a:pt x="96240" y="5562"/>
                  </a:lnTo>
                  <a:lnTo>
                    <a:pt x="96240" y="127"/>
                  </a:lnTo>
                  <a:lnTo>
                    <a:pt x="92329" y="0"/>
                  </a:lnTo>
                  <a:lnTo>
                    <a:pt x="85534" y="203"/>
                  </a:lnTo>
                  <a:lnTo>
                    <a:pt x="82156" y="5562"/>
                  </a:lnTo>
                  <a:lnTo>
                    <a:pt x="13576" y="5562"/>
                  </a:lnTo>
                  <a:lnTo>
                    <a:pt x="0" y="16052"/>
                  </a:lnTo>
                  <a:lnTo>
                    <a:pt x="2641" y="19469"/>
                  </a:lnTo>
                  <a:lnTo>
                    <a:pt x="15049" y="9880"/>
                  </a:lnTo>
                  <a:lnTo>
                    <a:pt x="168363" y="9880"/>
                  </a:lnTo>
                  <a:lnTo>
                    <a:pt x="182092" y="19519"/>
                  </a:lnTo>
                  <a:lnTo>
                    <a:pt x="184569" y="159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5364962" y="7428890"/>
              <a:ext cx="78105" cy="42545"/>
            </a:xfrm>
            <a:custGeom>
              <a:avLst/>
              <a:gdLst/>
              <a:ahLst/>
              <a:cxnLst/>
              <a:rect l="l" t="t" r="r" b="b"/>
              <a:pathLst>
                <a:path w="78104" h="42545">
                  <a:moveTo>
                    <a:pt x="78016" y="0"/>
                  </a:moveTo>
                  <a:lnTo>
                    <a:pt x="0" y="14478"/>
                  </a:lnTo>
                  <a:lnTo>
                    <a:pt x="0" y="42341"/>
                  </a:lnTo>
                  <a:lnTo>
                    <a:pt x="78016" y="42341"/>
                  </a:lnTo>
                  <a:lnTo>
                    <a:pt x="78016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5543092" y="7163638"/>
              <a:ext cx="64135" cy="62865"/>
            </a:xfrm>
            <a:custGeom>
              <a:avLst/>
              <a:gdLst/>
              <a:ahLst/>
              <a:cxnLst/>
              <a:rect l="l" t="t" r="r" b="b"/>
              <a:pathLst>
                <a:path w="64135" h="62865">
                  <a:moveTo>
                    <a:pt x="63715" y="0"/>
                  </a:moveTo>
                  <a:lnTo>
                    <a:pt x="0" y="0"/>
                  </a:lnTo>
                  <a:lnTo>
                    <a:pt x="0" y="62407"/>
                  </a:lnTo>
                  <a:lnTo>
                    <a:pt x="63715" y="62407"/>
                  </a:lnTo>
                  <a:lnTo>
                    <a:pt x="6371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5540933" y="7161479"/>
              <a:ext cx="68580" cy="67310"/>
            </a:xfrm>
            <a:custGeom>
              <a:avLst/>
              <a:gdLst/>
              <a:ahLst/>
              <a:cxnLst/>
              <a:rect l="l" t="t" r="r" b="b"/>
              <a:pathLst>
                <a:path w="68579" h="67309">
                  <a:moveTo>
                    <a:pt x="68033" y="0"/>
                  </a:moveTo>
                  <a:lnTo>
                    <a:pt x="63715" y="0"/>
                  </a:lnTo>
                  <a:lnTo>
                    <a:pt x="63715" y="4318"/>
                  </a:lnTo>
                  <a:lnTo>
                    <a:pt x="63715" y="62407"/>
                  </a:lnTo>
                  <a:lnTo>
                    <a:pt x="4318" y="62407"/>
                  </a:lnTo>
                  <a:lnTo>
                    <a:pt x="4318" y="4318"/>
                  </a:lnTo>
                  <a:lnTo>
                    <a:pt x="63715" y="4318"/>
                  </a:lnTo>
                  <a:lnTo>
                    <a:pt x="63715" y="0"/>
                  </a:lnTo>
                  <a:lnTo>
                    <a:pt x="0" y="0"/>
                  </a:lnTo>
                  <a:lnTo>
                    <a:pt x="0" y="66725"/>
                  </a:lnTo>
                  <a:lnTo>
                    <a:pt x="68033" y="66725"/>
                  </a:lnTo>
                  <a:lnTo>
                    <a:pt x="68033" y="62407"/>
                  </a:lnTo>
                  <a:lnTo>
                    <a:pt x="68033" y="2159"/>
                  </a:lnTo>
                  <a:lnTo>
                    <a:pt x="680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5557265" y="7193559"/>
              <a:ext cx="22860" cy="17145"/>
            </a:xfrm>
            <a:custGeom>
              <a:avLst/>
              <a:gdLst/>
              <a:ahLst/>
              <a:cxnLst/>
              <a:rect l="l" t="t" r="r" b="b"/>
              <a:pathLst>
                <a:path w="22860" h="17145">
                  <a:moveTo>
                    <a:pt x="16814" y="0"/>
                  </a:moveTo>
                  <a:lnTo>
                    <a:pt x="5626" y="0"/>
                  </a:lnTo>
                  <a:lnTo>
                    <a:pt x="0" y="8305"/>
                  </a:lnTo>
                  <a:lnTo>
                    <a:pt x="5626" y="16611"/>
                  </a:lnTo>
                  <a:lnTo>
                    <a:pt x="16814" y="16611"/>
                  </a:lnTo>
                  <a:lnTo>
                    <a:pt x="22415" y="8305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5553328" y="7189165"/>
              <a:ext cx="30480" cy="26034"/>
            </a:xfrm>
            <a:custGeom>
              <a:avLst/>
              <a:gdLst/>
              <a:ahLst/>
              <a:cxnLst/>
              <a:rect l="l" t="t" r="r" b="b"/>
              <a:pathLst>
                <a:path w="30479" h="26034">
                  <a:moveTo>
                    <a:pt x="23520" y="0"/>
                  </a:moveTo>
                  <a:lnTo>
                    <a:pt x="6769" y="0"/>
                  </a:lnTo>
                  <a:lnTo>
                    <a:pt x="0" y="5829"/>
                  </a:lnTo>
                  <a:lnTo>
                    <a:pt x="0" y="13004"/>
                  </a:lnTo>
                  <a:lnTo>
                    <a:pt x="0" y="20167"/>
                  </a:lnTo>
                  <a:lnTo>
                    <a:pt x="6769" y="26009"/>
                  </a:lnTo>
                  <a:lnTo>
                    <a:pt x="23520" y="26009"/>
                  </a:lnTo>
                  <a:lnTo>
                    <a:pt x="30327" y="20167"/>
                  </a:lnTo>
                  <a:lnTo>
                    <a:pt x="30327" y="5829"/>
                  </a:lnTo>
                  <a:lnTo>
                    <a:pt x="23520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5561431" y="7196112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47" y="0"/>
                  </a:moveTo>
                  <a:lnTo>
                    <a:pt x="3162" y="0"/>
                  </a:lnTo>
                  <a:lnTo>
                    <a:pt x="0" y="2730"/>
                  </a:lnTo>
                  <a:lnTo>
                    <a:pt x="0" y="6057"/>
                  </a:lnTo>
                  <a:lnTo>
                    <a:pt x="0" y="9397"/>
                  </a:lnTo>
                  <a:lnTo>
                    <a:pt x="3162" y="12090"/>
                  </a:lnTo>
                  <a:lnTo>
                    <a:pt x="10947" y="12090"/>
                  </a:lnTo>
                  <a:lnTo>
                    <a:pt x="14122" y="9397"/>
                  </a:lnTo>
                  <a:lnTo>
                    <a:pt x="14122" y="2730"/>
                  </a:lnTo>
                  <a:lnTo>
                    <a:pt x="10947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5551512" y="7187311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17297" y="0"/>
                  </a:moveTo>
                  <a:lnTo>
                    <a:pt x="7950" y="25"/>
                  </a:lnTo>
                  <a:lnTo>
                    <a:pt x="0" y="6515"/>
                  </a:lnTo>
                  <a:lnTo>
                    <a:pt x="0" y="23812"/>
                  </a:lnTo>
                  <a:lnTo>
                    <a:pt x="7950" y="30302"/>
                  </a:lnTo>
                  <a:lnTo>
                    <a:pt x="17297" y="30314"/>
                  </a:lnTo>
                  <a:lnTo>
                    <a:pt x="26619" y="30302"/>
                  </a:lnTo>
                  <a:lnTo>
                    <a:pt x="31884" y="25996"/>
                  </a:lnTo>
                  <a:lnTo>
                    <a:pt x="13601" y="25996"/>
                  </a:lnTo>
                  <a:lnTo>
                    <a:pt x="10287" y="24714"/>
                  </a:lnTo>
                  <a:lnTo>
                    <a:pt x="5613" y="20700"/>
                  </a:lnTo>
                  <a:lnTo>
                    <a:pt x="4254" y="18059"/>
                  </a:lnTo>
                  <a:lnTo>
                    <a:pt x="4261" y="12268"/>
                  </a:lnTo>
                  <a:lnTo>
                    <a:pt x="5613" y="9626"/>
                  </a:lnTo>
                  <a:lnTo>
                    <a:pt x="10287" y="5613"/>
                  </a:lnTo>
                  <a:lnTo>
                    <a:pt x="13601" y="4317"/>
                  </a:lnTo>
                  <a:lnTo>
                    <a:pt x="31859" y="4317"/>
                  </a:lnTo>
                  <a:lnTo>
                    <a:pt x="26619" y="25"/>
                  </a:lnTo>
                  <a:lnTo>
                    <a:pt x="17297" y="0"/>
                  </a:lnTo>
                  <a:close/>
                </a:path>
                <a:path w="34925" h="30479">
                  <a:moveTo>
                    <a:pt x="31859" y="4317"/>
                  </a:moveTo>
                  <a:lnTo>
                    <a:pt x="20980" y="4317"/>
                  </a:lnTo>
                  <a:lnTo>
                    <a:pt x="24282" y="5613"/>
                  </a:lnTo>
                  <a:lnTo>
                    <a:pt x="28943" y="9626"/>
                  </a:lnTo>
                  <a:lnTo>
                    <a:pt x="30289" y="12268"/>
                  </a:lnTo>
                  <a:lnTo>
                    <a:pt x="30289" y="18059"/>
                  </a:lnTo>
                  <a:lnTo>
                    <a:pt x="28943" y="20700"/>
                  </a:lnTo>
                  <a:lnTo>
                    <a:pt x="26619" y="22720"/>
                  </a:lnTo>
                  <a:lnTo>
                    <a:pt x="24282" y="24714"/>
                  </a:lnTo>
                  <a:lnTo>
                    <a:pt x="20980" y="25996"/>
                  </a:lnTo>
                  <a:lnTo>
                    <a:pt x="31884" y="25996"/>
                  </a:lnTo>
                  <a:lnTo>
                    <a:pt x="34556" y="23812"/>
                  </a:lnTo>
                  <a:lnTo>
                    <a:pt x="34541" y="6515"/>
                  </a:lnTo>
                  <a:lnTo>
                    <a:pt x="31859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5561749" y="7196429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34" y="0"/>
                  </a:moveTo>
                  <a:lnTo>
                    <a:pt x="3149" y="0"/>
                  </a:lnTo>
                  <a:lnTo>
                    <a:pt x="0" y="2705"/>
                  </a:lnTo>
                  <a:lnTo>
                    <a:pt x="0" y="6057"/>
                  </a:lnTo>
                  <a:lnTo>
                    <a:pt x="0" y="9385"/>
                  </a:lnTo>
                  <a:lnTo>
                    <a:pt x="3149" y="12103"/>
                  </a:lnTo>
                  <a:lnTo>
                    <a:pt x="10934" y="12103"/>
                  </a:lnTo>
                  <a:lnTo>
                    <a:pt x="14122" y="9385"/>
                  </a:lnTo>
                  <a:lnTo>
                    <a:pt x="14122" y="2705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5553570" y="719034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2794" y="19926"/>
                  </a:moveTo>
                  <a:lnTo>
                    <a:pt x="2692" y="19723"/>
                  </a:lnTo>
                  <a:lnTo>
                    <a:pt x="2755" y="19926"/>
                  </a:lnTo>
                  <a:close/>
                </a:path>
                <a:path w="24764" h="24129">
                  <a:moveTo>
                    <a:pt x="24396" y="7315"/>
                  </a:moveTo>
                  <a:lnTo>
                    <a:pt x="21920" y="5397"/>
                  </a:lnTo>
                  <a:lnTo>
                    <a:pt x="22745" y="4343"/>
                  </a:lnTo>
                  <a:lnTo>
                    <a:pt x="23787" y="3022"/>
                  </a:lnTo>
                  <a:lnTo>
                    <a:pt x="21844" y="1511"/>
                  </a:lnTo>
                  <a:lnTo>
                    <a:pt x="20142" y="342"/>
                  </a:lnTo>
                  <a:lnTo>
                    <a:pt x="20142" y="12141"/>
                  </a:lnTo>
                  <a:lnTo>
                    <a:pt x="18821" y="14770"/>
                  </a:lnTo>
                  <a:lnTo>
                    <a:pt x="17945" y="15519"/>
                  </a:lnTo>
                  <a:lnTo>
                    <a:pt x="16675" y="16040"/>
                  </a:lnTo>
                  <a:lnTo>
                    <a:pt x="13792" y="16040"/>
                  </a:lnTo>
                  <a:lnTo>
                    <a:pt x="12509" y="15519"/>
                  </a:lnTo>
                  <a:lnTo>
                    <a:pt x="11645" y="14770"/>
                  </a:lnTo>
                  <a:lnTo>
                    <a:pt x="10337" y="12141"/>
                  </a:lnTo>
                  <a:lnTo>
                    <a:pt x="11645" y="9499"/>
                  </a:lnTo>
                  <a:lnTo>
                    <a:pt x="12509" y="8750"/>
                  </a:lnTo>
                  <a:lnTo>
                    <a:pt x="13779" y="8242"/>
                  </a:lnTo>
                  <a:lnTo>
                    <a:pt x="16675" y="8242"/>
                  </a:lnTo>
                  <a:lnTo>
                    <a:pt x="17957" y="8750"/>
                  </a:lnTo>
                  <a:lnTo>
                    <a:pt x="18821" y="9499"/>
                  </a:lnTo>
                  <a:lnTo>
                    <a:pt x="20142" y="12141"/>
                  </a:lnTo>
                  <a:lnTo>
                    <a:pt x="20142" y="342"/>
                  </a:lnTo>
                  <a:lnTo>
                    <a:pt x="19824" y="114"/>
                  </a:lnTo>
                  <a:lnTo>
                    <a:pt x="19659" y="0"/>
                  </a:lnTo>
                  <a:lnTo>
                    <a:pt x="17183" y="114"/>
                  </a:lnTo>
                  <a:lnTo>
                    <a:pt x="14973" y="25"/>
                  </a:lnTo>
                  <a:lnTo>
                    <a:pt x="13195" y="25"/>
                  </a:lnTo>
                  <a:lnTo>
                    <a:pt x="11772" y="165"/>
                  </a:lnTo>
                  <a:lnTo>
                    <a:pt x="12077" y="3937"/>
                  </a:lnTo>
                  <a:lnTo>
                    <a:pt x="10375" y="3937"/>
                  </a:lnTo>
                  <a:lnTo>
                    <a:pt x="7239" y="6413"/>
                  </a:lnTo>
                  <a:lnTo>
                    <a:pt x="7239" y="17868"/>
                  </a:lnTo>
                  <a:lnTo>
                    <a:pt x="6921" y="17780"/>
                  </a:lnTo>
                  <a:lnTo>
                    <a:pt x="6921" y="19659"/>
                  </a:lnTo>
                  <a:lnTo>
                    <a:pt x="6248" y="18135"/>
                  </a:lnTo>
                  <a:lnTo>
                    <a:pt x="6908" y="19583"/>
                  </a:lnTo>
                  <a:lnTo>
                    <a:pt x="6921" y="17780"/>
                  </a:lnTo>
                  <a:lnTo>
                    <a:pt x="6578" y="17691"/>
                  </a:lnTo>
                  <a:lnTo>
                    <a:pt x="6477" y="17538"/>
                  </a:lnTo>
                  <a:lnTo>
                    <a:pt x="6108" y="16979"/>
                  </a:lnTo>
                  <a:lnTo>
                    <a:pt x="7239" y="17868"/>
                  </a:lnTo>
                  <a:lnTo>
                    <a:pt x="7239" y="6413"/>
                  </a:lnTo>
                  <a:lnTo>
                    <a:pt x="6083" y="7315"/>
                  </a:lnTo>
                  <a:lnTo>
                    <a:pt x="6083" y="16916"/>
                  </a:lnTo>
                  <a:lnTo>
                    <a:pt x="5562" y="16090"/>
                  </a:lnTo>
                  <a:lnTo>
                    <a:pt x="4851" y="15024"/>
                  </a:lnTo>
                  <a:lnTo>
                    <a:pt x="4851" y="19723"/>
                  </a:lnTo>
                  <a:lnTo>
                    <a:pt x="4851" y="15024"/>
                  </a:lnTo>
                  <a:lnTo>
                    <a:pt x="4635" y="14693"/>
                  </a:lnTo>
                  <a:lnTo>
                    <a:pt x="4419" y="13627"/>
                  </a:lnTo>
                  <a:lnTo>
                    <a:pt x="4318" y="10363"/>
                  </a:lnTo>
                  <a:lnTo>
                    <a:pt x="4495" y="9283"/>
                  </a:lnTo>
                  <a:lnTo>
                    <a:pt x="4724" y="8318"/>
                  </a:lnTo>
                  <a:lnTo>
                    <a:pt x="5016" y="7366"/>
                  </a:lnTo>
                  <a:lnTo>
                    <a:pt x="3225" y="6680"/>
                  </a:lnTo>
                  <a:lnTo>
                    <a:pt x="3225" y="18554"/>
                  </a:lnTo>
                  <a:lnTo>
                    <a:pt x="3136" y="18745"/>
                  </a:lnTo>
                  <a:lnTo>
                    <a:pt x="3225" y="18554"/>
                  </a:lnTo>
                  <a:lnTo>
                    <a:pt x="3225" y="6680"/>
                  </a:lnTo>
                  <a:lnTo>
                    <a:pt x="990" y="5803"/>
                  </a:lnTo>
                  <a:lnTo>
                    <a:pt x="0" y="8318"/>
                  </a:lnTo>
                  <a:lnTo>
                    <a:pt x="0" y="13627"/>
                  </a:lnTo>
                  <a:lnTo>
                    <a:pt x="431" y="16167"/>
                  </a:lnTo>
                  <a:lnTo>
                    <a:pt x="2184" y="18859"/>
                  </a:lnTo>
                  <a:lnTo>
                    <a:pt x="2692" y="19723"/>
                  </a:lnTo>
                  <a:lnTo>
                    <a:pt x="2794" y="19443"/>
                  </a:lnTo>
                  <a:lnTo>
                    <a:pt x="2755" y="19583"/>
                  </a:lnTo>
                  <a:lnTo>
                    <a:pt x="2806" y="19456"/>
                  </a:lnTo>
                  <a:lnTo>
                    <a:pt x="2794" y="19926"/>
                  </a:lnTo>
                  <a:lnTo>
                    <a:pt x="2806" y="20053"/>
                  </a:lnTo>
                  <a:lnTo>
                    <a:pt x="3441" y="21412"/>
                  </a:lnTo>
                  <a:lnTo>
                    <a:pt x="4851" y="21932"/>
                  </a:lnTo>
                  <a:lnTo>
                    <a:pt x="5118" y="21780"/>
                  </a:lnTo>
                  <a:lnTo>
                    <a:pt x="5575" y="21932"/>
                  </a:lnTo>
                  <a:lnTo>
                    <a:pt x="6337" y="22123"/>
                  </a:lnTo>
                  <a:lnTo>
                    <a:pt x="10439" y="23685"/>
                  </a:lnTo>
                  <a:lnTo>
                    <a:pt x="12852" y="24015"/>
                  </a:lnTo>
                  <a:lnTo>
                    <a:pt x="19062" y="24003"/>
                  </a:lnTo>
                  <a:lnTo>
                    <a:pt x="22021" y="22656"/>
                  </a:lnTo>
                  <a:lnTo>
                    <a:pt x="20713" y="19850"/>
                  </a:lnTo>
                  <a:lnTo>
                    <a:pt x="24396" y="16941"/>
                  </a:lnTo>
                  <a:lnTo>
                    <a:pt x="24396" y="16040"/>
                  </a:lnTo>
                  <a:lnTo>
                    <a:pt x="24396" y="8242"/>
                  </a:lnTo>
                  <a:lnTo>
                    <a:pt x="24396" y="73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5544819" y="7152500"/>
              <a:ext cx="62230" cy="11430"/>
            </a:xfrm>
            <a:custGeom>
              <a:avLst/>
              <a:gdLst/>
              <a:ahLst/>
              <a:cxnLst/>
              <a:rect l="l" t="t" r="r" b="b"/>
              <a:pathLst>
                <a:path w="62229" h="11429">
                  <a:moveTo>
                    <a:pt x="50279" y="0"/>
                  </a:moveTo>
                  <a:lnTo>
                    <a:pt x="12141" y="0"/>
                  </a:lnTo>
                  <a:lnTo>
                    <a:pt x="0" y="10401"/>
                  </a:lnTo>
                  <a:lnTo>
                    <a:pt x="61988" y="11137"/>
                  </a:lnTo>
                  <a:lnTo>
                    <a:pt x="5027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5543410" y="7150341"/>
              <a:ext cx="65405" cy="15240"/>
            </a:xfrm>
            <a:custGeom>
              <a:avLst/>
              <a:gdLst/>
              <a:ahLst/>
              <a:cxnLst/>
              <a:rect l="l" t="t" r="r" b="b"/>
              <a:pathLst>
                <a:path w="65404" h="15240">
                  <a:moveTo>
                    <a:pt x="52552" y="0"/>
                  </a:moveTo>
                  <a:lnTo>
                    <a:pt x="12750" y="0"/>
                  </a:lnTo>
                  <a:lnTo>
                    <a:pt x="0" y="10921"/>
                  </a:lnTo>
                  <a:lnTo>
                    <a:pt x="2806" y="14198"/>
                  </a:lnTo>
                  <a:lnTo>
                    <a:pt x="14351" y="4318"/>
                  </a:lnTo>
                  <a:lnTo>
                    <a:pt x="50825" y="4318"/>
                  </a:lnTo>
                  <a:lnTo>
                    <a:pt x="61899" y="14858"/>
                  </a:lnTo>
                  <a:lnTo>
                    <a:pt x="64884" y="11734"/>
                  </a:lnTo>
                  <a:lnTo>
                    <a:pt x="525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5366257" y="7163638"/>
              <a:ext cx="64135" cy="62865"/>
            </a:xfrm>
            <a:custGeom>
              <a:avLst/>
              <a:gdLst/>
              <a:ahLst/>
              <a:cxnLst/>
              <a:rect l="l" t="t" r="r" b="b"/>
              <a:pathLst>
                <a:path w="64135" h="62865">
                  <a:moveTo>
                    <a:pt x="63715" y="0"/>
                  </a:moveTo>
                  <a:lnTo>
                    <a:pt x="0" y="0"/>
                  </a:lnTo>
                  <a:lnTo>
                    <a:pt x="0" y="62407"/>
                  </a:lnTo>
                  <a:lnTo>
                    <a:pt x="63715" y="62407"/>
                  </a:lnTo>
                  <a:lnTo>
                    <a:pt x="6371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5364099" y="7161479"/>
              <a:ext cx="68580" cy="67310"/>
            </a:xfrm>
            <a:custGeom>
              <a:avLst/>
              <a:gdLst/>
              <a:ahLst/>
              <a:cxnLst/>
              <a:rect l="l" t="t" r="r" b="b"/>
              <a:pathLst>
                <a:path w="68579" h="67309">
                  <a:moveTo>
                    <a:pt x="68033" y="0"/>
                  </a:moveTo>
                  <a:lnTo>
                    <a:pt x="65874" y="0"/>
                  </a:lnTo>
                  <a:lnTo>
                    <a:pt x="63715" y="0"/>
                  </a:lnTo>
                  <a:lnTo>
                    <a:pt x="63715" y="4318"/>
                  </a:lnTo>
                  <a:lnTo>
                    <a:pt x="63715" y="62407"/>
                  </a:lnTo>
                  <a:lnTo>
                    <a:pt x="4318" y="62407"/>
                  </a:lnTo>
                  <a:lnTo>
                    <a:pt x="4318" y="4318"/>
                  </a:lnTo>
                  <a:lnTo>
                    <a:pt x="63715" y="4318"/>
                  </a:lnTo>
                  <a:lnTo>
                    <a:pt x="63715" y="0"/>
                  </a:lnTo>
                  <a:lnTo>
                    <a:pt x="0" y="0"/>
                  </a:lnTo>
                  <a:lnTo>
                    <a:pt x="0" y="66725"/>
                  </a:lnTo>
                  <a:lnTo>
                    <a:pt x="68033" y="66725"/>
                  </a:lnTo>
                  <a:lnTo>
                    <a:pt x="68033" y="62407"/>
                  </a:lnTo>
                  <a:lnTo>
                    <a:pt x="68033" y="4318"/>
                  </a:lnTo>
                  <a:lnTo>
                    <a:pt x="680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5366257" y="7152500"/>
              <a:ext cx="62230" cy="11430"/>
            </a:xfrm>
            <a:custGeom>
              <a:avLst/>
              <a:gdLst/>
              <a:ahLst/>
              <a:cxnLst/>
              <a:rect l="l" t="t" r="r" b="b"/>
              <a:pathLst>
                <a:path w="62229" h="11429">
                  <a:moveTo>
                    <a:pt x="49847" y="0"/>
                  </a:moveTo>
                  <a:lnTo>
                    <a:pt x="11709" y="0"/>
                  </a:lnTo>
                  <a:lnTo>
                    <a:pt x="0" y="11137"/>
                  </a:lnTo>
                  <a:lnTo>
                    <a:pt x="61988" y="10401"/>
                  </a:lnTo>
                  <a:lnTo>
                    <a:pt x="49847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5364772" y="7150341"/>
              <a:ext cx="65405" cy="15240"/>
            </a:xfrm>
            <a:custGeom>
              <a:avLst/>
              <a:gdLst/>
              <a:ahLst/>
              <a:cxnLst/>
              <a:rect l="l" t="t" r="r" b="b"/>
              <a:pathLst>
                <a:path w="65404" h="15240">
                  <a:moveTo>
                    <a:pt x="52133" y="0"/>
                  </a:moveTo>
                  <a:lnTo>
                    <a:pt x="12331" y="0"/>
                  </a:lnTo>
                  <a:lnTo>
                    <a:pt x="0" y="11734"/>
                  </a:lnTo>
                  <a:lnTo>
                    <a:pt x="2971" y="14858"/>
                  </a:lnTo>
                  <a:lnTo>
                    <a:pt x="14058" y="4318"/>
                  </a:lnTo>
                  <a:lnTo>
                    <a:pt x="50533" y="4318"/>
                  </a:lnTo>
                  <a:lnTo>
                    <a:pt x="62064" y="14198"/>
                  </a:lnTo>
                  <a:lnTo>
                    <a:pt x="64884" y="10921"/>
                  </a:lnTo>
                  <a:lnTo>
                    <a:pt x="521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5398998" y="7125017"/>
              <a:ext cx="177165" cy="35560"/>
            </a:xfrm>
            <a:custGeom>
              <a:avLst/>
              <a:gdLst/>
              <a:ahLst/>
              <a:cxnLst/>
              <a:rect l="l" t="t" r="r" b="b"/>
              <a:pathLst>
                <a:path w="177164" h="35559">
                  <a:moveTo>
                    <a:pt x="59575" y="0"/>
                  </a:moveTo>
                  <a:lnTo>
                    <a:pt x="55257" y="0"/>
                  </a:lnTo>
                  <a:lnTo>
                    <a:pt x="55257" y="21297"/>
                  </a:lnTo>
                  <a:lnTo>
                    <a:pt x="44056" y="30911"/>
                  </a:lnTo>
                  <a:lnTo>
                    <a:pt x="17487" y="30911"/>
                  </a:lnTo>
                  <a:lnTo>
                    <a:pt x="4318" y="19621"/>
                  </a:lnTo>
                  <a:lnTo>
                    <a:pt x="4318" y="1473"/>
                  </a:lnTo>
                  <a:lnTo>
                    <a:pt x="0" y="1473"/>
                  </a:lnTo>
                  <a:lnTo>
                    <a:pt x="0" y="21602"/>
                  </a:lnTo>
                  <a:lnTo>
                    <a:pt x="15887" y="35229"/>
                  </a:lnTo>
                  <a:lnTo>
                    <a:pt x="45643" y="35229"/>
                  </a:lnTo>
                  <a:lnTo>
                    <a:pt x="59575" y="23279"/>
                  </a:lnTo>
                  <a:lnTo>
                    <a:pt x="59575" y="0"/>
                  </a:lnTo>
                  <a:close/>
                </a:path>
                <a:path w="177164" h="35559">
                  <a:moveTo>
                    <a:pt x="176580" y="0"/>
                  </a:moveTo>
                  <a:lnTo>
                    <a:pt x="172262" y="0"/>
                  </a:lnTo>
                  <a:lnTo>
                    <a:pt x="172262" y="21297"/>
                  </a:lnTo>
                  <a:lnTo>
                    <a:pt x="161061" y="30911"/>
                  </a:lnTo>
                  <a:lnTo>
                    <a:pt x="134493" y="30911"/>
                  </a:lnTo>
                  <a:lnTo>
                    <a:pt x="121323" y="19621"/>
                  </a:lnTo>
                  <a:lnTo>
                    <a:pt x="121323" y="1473"/>
                  </a:lnTo>
                  <a:lnTo>
                    <a:pt x="117005" y="1473"/>
                  </a:lnTo>
                  <a:lnTo>
                    <a:pt x="117005" y="21615"/>
                  </a:lnTo>
                  <a:lnTo>
                    <a:pt x="132905" y="35229"/>
                  </a:lnTo>
                  <a:lnTo>
                    <a:pt x="162661" y="35229"/>
                  </a:lnTo>
                  <a:lnTo>
                    <a:pt x="176580" y="23279"/>
                  </a:lnTo>
                  <a:lnTo>
                    <a:pt x="176580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5394794" y="7193559"/>
              <a:ext cx="22860" cy="17145"/>
            </a:xfrm>
            <a:custGeom>
              <a:avLst/>
              <a:gdLst/>
              <a:ahLst/>
              <a:cxnLst/>
              <a:rect l="l" t="t" r="r" b="b"/>
              <a:pathLst>
                <a:path w="22860" h="17145">
                  <a:moveTo>
                    <a:pt x="16802" y="0"/>
                  </a:moveTo>
                  <a:lnTo>
                    <a:pt x="5600" y="0"/>
                  </a:lnTo>
                  <a:lnTo>
                    <a:pt x="0" y="8305"/>
                  </a:lnTo>
                  <a:lnTo>
                    <a:pt x="5600" y="16611"/>
                  </a:lnTo>
                  <a:lnTo>
                    <a:pt x="16802" y="16611"/>
                  </a:lnTo>
                  <a:lnTo>
                    <a:pt x="22415" y="8305"/>
                  </a:lnTo>
                  <a:lnTo>
                    <a:pt x="1680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5390845" y="7189165"/>
              <a:ext cx="30480" cy="26034"/>
            </a:xfrm>
            <a:custGeom>
              <a:avLst/>
              <a:gdLst/>
              <a:ahLst/>
              <a:cxnLst/>
              <a:rect l="l" t="t" r="r" b="b"/>
              <a:pathLst>
                <a:path w="30479" h="26034">
                  <a:moveTo>
                    <a:pt x="23520" y="0"/>
                  </a:moveTo>
                  <a:lnTo>
                    <a:pt x="6769" y="0"/>
                  </a:lnTo>
                  <a:lnTo>
                    <a:pt x="0" y="5829"/>
                  </a:lnTo>
                  <a:lnTo>
                    <a:pt x="0" y="13004"/>
                  </a:lnTo>
                  <a:lnTo>
                    <a:pt x="0" y="20167"/>
                  </a:lnTo>
                  <a:lnTo>
                    <a:pt x="6769" y="26009"/>
                  </a:lnTo>
                  <a:lnTo>
                    <a:pt x="23520" y="26009"/>
                  </a:lnTo>
                  <a:lnTo>
                    <a:pt x="30314" y="20167"/>
                  </a:lnTo>
                  <a:lnTo>
                    <a:pt x="30314" y="5829"/>
                  </a:lnTo>
                  <a:lnTo>
                    <a:pt x="23520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5398960" y="7196112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34" y="0"/>
                  </a:moveTo>
                  <a:lnTo>
                    <a:pt x="3136" y="0"/>
                  </a:lnTo>
                  <a:lnTo>
                    <a:pt x="0" y="2730"/>
                  </a:lnTo>
                  <a:lnTo>
                    <a:pt x="0" y="6057"/>
                  </a:lnTo>
                  <a:lnTo>
                    <a:pt x="0" y="9397"/>
                  </a:lnTo>
                  <a:lnTo>
                    <a:pt x="3136" y="12090"/>
                  </a:lnTo>
                  <a:lnTo>
                    <a:pt x="10934" y="12090"/>
                  </a:lnTo>
                  <a:lnTo>
                    <a:pt x="14109" y="9397"/>
                  </a:lnTo>
                  <a:lnTo>
                    <a:pt x="14109" y="2730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5389041" y="7187311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17272" y="0"/>
                  </a:moveTo>
                  <a:lnTo>
                    <a:pt x="7937" y="25"/>
                  </a:lnTo>
                  <a:lnTo>
                    <a:pt x="0" y="6515"/>
                  </a:lnTo>
                  <a:lnTo>
                    <a:pt x="0" y="23812"/>
                  </a:lnTo>
                  <a:lnTo>
                    <a:pt x="7937" y="30302"/>
                  </a:lnTo>
                  <a:lnTo>
                    <a:pt x="17272" y="30314"/>
                  </a:lnTo>
                  <a:lnTo>
                    <a:pt x="26606" y="30302"/>
                  </a:lnTo>
                  <a:lnTo>
                    <a:pt x="31872" y="25996"/>
                  </a:lnTo>
                  <a:lnTo>
                    <a:pt x="13576" y="25996"/>
                  </a:lnTo>
                  <a:lnTo>
                    <a:pt x="10274" y="24714"/>
                  </a:lnTo>
                  <a:lnTo>
                    <a:pt x="5600" y="20700"/>
                  </a:lnTo>
                  <a:lnTo>
                    <a:pt x="4254" y="18059"/>
                  </a:lnTo>
                  <a:lnTo>
                    <a:pt x="4254" y="12268"/>
                  </a:lnTo>
                  <a:lnTo>
                    <a:pt x="5613" y="9626"/>
                  </a:lnTo>
                  <a:lnTo>
                    <a:pt x="10274" y="5613"/>
                  </a:lnTo>
                  <a:lnTo>
                    <a:pt x="13576" y="4317"/>
                  </a:lnTo>
                  <a:lnTo>
                    <a:pt x="31846" y="4317"/>
                  </a:lnTo>
                  <a:lnTo>
                    <a:pt x="26606" y="25"/>
                  </a:lnTo>
                  <a:lnTo>
                    <a:pt x="17272" y="0"/>
                  </a:lnTo>
                  <a:close/>
                </a:path>
                <a:path w="34925" h="30479">
                  <a:moveTo>
                    <a:pt x="31846" y="4317"/>
                  </a:moveTo>
                  <a:lnTo>
                    <a:pt x="20967" y="4317"/>
                  </a:lnTo>
                  <a:lnTo>
                    <a:pt x="24269" y="5613"/>
                  </a:lnTo>
                  <a:lnTo>
                    <a:pt x="28930" y="9626"/>
                  </a:lnTo>
                  <a:lnTo>
                    <a:pt x="30289" y="12268"/>
                  </a:lnTo>
                  <a:lnTo>
                    <a:pt x="30289" y="18059"/>
                  </a:lnTo>
                  <a:lnTo>
                    <a:pt x="28930" y="20700"/>
                  </a:lnTo>
                  <a:lnTo>
                    <a:pt x="26606" y="22720"/>
                  </a:lnTo>
                  <a:lnTo>
                    <a:pt x="24269" y="24714"/>
                  </a:lnTo>
                  <a:lnTo>
                    <a:pt x="20967" y="25996"/>
                  </a:lnTo>
                  <a:lnTo>
                    <a:pt x="31872" y="25996"/>
                  </a:lnTo>
                  <a:lnTo>
                    <a:pt x="34543" y="23812"/>
                  </a:lnTo>
                  <a:lnTo>
                    <a:pt x="34528" y="6515"/>
                  </a:lnTo>
                  <a:lnTo>
                    <a:pt x="3184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5399265" y="7196429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34" y="0"/>
                  </a:moveTo>
                  <a:lnTo>
                    <a:pt x="3149" y="0"/>
                  </a:lnTo>
                  <a:lnTo>
                    <a:pt x="0" y="2705"/>
                  </a:lnTo>
                  <a:lnTo>
                    <a:pt x="0" y="6057"/>
                  </a:lnTo>
                  <a:lnTo>
                    <a:pt x="0" y="9385"/>
                  </a:lnTo>
                  <a:lnTo>
                    <a:pt x="3149" y="12103"/>
                  </a:lnTo>
                  <a:lnTo>
                    <a:pt x="10934" y="12103"/>
                  </a:lnTo>
                  <a:lnTo>
                    <a:pt x="14109" y="9385"/>
                  </a:lnTo>
                  <a:lnTo>
                    <a:pt x="14109" y="2705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5391073" y="719034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2806" y="19913"/>
                  </a:moveTo>
                  <a:lnTo>
                    <a:pt x="2692" y="19735"/>
                  </a:lnTo>
                  <a:lnTo>
                    <a:pt x="2743" y="19913"/>
                  </a:lnTo>
                  <a:close/>
                </a:path>
                <a:path w="24764" h="24129">
                  <a:moveTo>
                    <a:pt x="24396" y="7327"/>
                  </a:moveTo>
                  <a:lnTo>
                    <a:pt x="21932" y="5410"/>
                  </a:lnTo>
                  <a:lnTo>
                    <a:pt x="22758" y="4343"/>
                  </a:lnTo>
                  <a:lnTo>
                    <a:pt x="23799" y="3022"/>
                  </a:lnTo>
                  <a:lnTo>
                    <a:pt x="21856" y="1511"/>
                  </a:lnTo>
                  <a:lnTo>
                    <a:pt x="20142" y="330"/>
                  </a:lnTo>
                  <a:lnTo>
                    <a:pt x="20142" y="12141"/>
                  </a:lnTo>
                  <a:lnTo>
                    <a:pt x="18821" y="14770"/>
                  </a:lnTo>
                  <a:lnTo>
                    <a:pt x="17957" y="15519"/>
                  </a:lnTo>
                  <a:lnTo>
                    <a:pt x="16675" y="16040"/>
                  </a:lnTo>
                  <a:lnTo>
                    <a:pt x="13792" y="16040"/>
                  </a:lnTo>
                  <a:lnTo>
                    <a:pt x="12522" y="15519"/>
                  </a:lnTo>
                  <a:lnTo>
                    <a:pt x="11658" y="14770"/>
                  </a:lnTo>
                  <a:lnTo>
                    <a:pt x="10350" y="12141"/>
                  </a:lnTo>
                  <a:lnTo>
                    <a:pt x="11658" y="9499"/>
                  </a:lnTo>
                  <a:lnTo>
                    <a:pt x="12522" y="8750"/>
                  </a:lnTo>
                  <a:lnTo>
                    <a:pt x="13792" y="8242"/>
                  </a:lnTo>
                  <a:lnTo>
                    <a:pt x="16687" y="8242"/>
                  </a:lnTo>
                  <a:lnTo>
                    <a:pt x="17957" y="8750"/>
                  </a:lnTo>
                  <a:lnTo>
                    <a:pt x="18821" y="9499"/>
                  </a:lnTo>
                  <a:lnTo>
                    <a:pt x="20142" y="12141"/>
                  </a:lnTo>
                  <a:lnTo>
                    <a:pt x="20142" y="330"/>
                  </a:lnTo>
                  <a:lnTo>
                    <a:pt x="19837" y="114"/>
                  </a:lnTo>
                  <a:lnTo>
                    <a:pt x="19672" y="0"/>
                  </a:lnTo>
                  <a:lnTo>
                    <a:pt x="17183" y="114"/>
                  </a:lnTo>
                  <a:lnTo>
                    <a:pt x="14986" y="25"/>
                  </a:lnTo>
                  <a:lnTo>
                    <a:pt x="13195" y="25"/>
                  </a:lnTo>
                  <a:lnTo>
                    <a:pt x="11785" y="165"/>
                  </a:lnTo>
                  <a:lnTo>
                    <a:pt x="12103" y="3937"/>
                  </a:lnTo>
                  <a:lnTo>
                    <a:pt x="10388" y="3937"/>
                  </a:lnTo>
                  <a:lnTo>
                    <a:pt x="7239" y="6426"/>
                  </a:lnTo>
                  <a:lnTo>
                    <a:pt x="7239" y="17856"/>
                  </a:lnTo>
                  <a:lnTo>
                    <a:pt x="6565" y="17678"/>
                  </a:lnTo>
                  <a:lnTo>
                    <a:pt x="6477" y="17538"/>
                  </a:lnTo>
                  <a:lnTo>
                    <a:pt x="6096" y="16954"/>
                  </a:lnTo>
                  <a:lnTo>
                    <a:pt x="7239" y="17856"/>
                  </a:lnTo>
                  <a:lnTo>
                    <a:pt x="7239" y="6426"/>
                  </a:lnTo>
                  <a:lnTo>
                    <a:pt x="6083" y="7327"/>
                  </a:lnTo>
                  <a:lnTo>
                    <a:pt x="6083" y="16916"/>
                  </a:lnTo>
                  <a:lnTo>
                    <a:pt x="5575" y="16103"/>
                  </a:lnTo>
                  <a:lnTo>
                    <a:pt x="5130" y="15443"/>
                  </a:lnTo>
                  <a:lnTo>
                    <a:pt x="5130" y="20066"/>
                  </a:lnTo>
                  <a:lnTo>
                    <a:pt x="5130" y="21856"/>
                  </a:lnTo>
                  <a:lnTo>
                    <a:pt x="5003" y="19913"/>
                  </a:lnTo>
                  <a:lnTo>
                    <a:pt x="5130" y="20066"/>
                  </a:lnTo>
                  <a:lnTo>
                    <a:pt x="5130" y="15443"/>
                  </a:lnTo>
                  <a:lnTo>
                    <a:pt x="4851" y="15024"/>
                  </a:lnTo>
                  <a:lnTo>
                    <a:pt x="4851" y="19723"/>
                  </a:lnTo>
                  <a:lnTo>
                    <a:pt x="4851" y="15024"/>
                  </a:lnTo>
                  <a:lnTo>
                    <a:pt x="4635" y="14693"/>
                  </a:lnTo>
                  <a:lnTo>
                    <a:pt x="4432" y="13614"/>
                  </a:lnTo>
                  <a:lnTo>
                    <a:pt x="4318" y="10337"/>
                  </a:lnTo>
                  <a:lnTo>
                    <a:pt x="4508" y="9271"/>
                  </a:lnTo>
                  <a:lnTo>
                    <a:pt x="4927" y="7620"/>
                  </a:lnTo>
                  <a:lnTo>
                    <a:pt x="5016" y="7366"/>
                  </a:lnTo>
                  <a:lnTo>
                    <a:pt x="3238" y="6680"/>
                  </a:lnTo>
                  <a:lnTo>
                    <a:pt x="3238" y="18554"/>
                  </a:lnTo>
                  <a:lnTo>
                    <a:pt x="3124" y="18732"/>
                  </a:lnTo>
                  <a:lnTo>
                    <a:pt x="3086" y="18859"/>
                  </a:lnTo>
                  <a:lnTo>
                    <a:pt x="3022" y="18669"/>
                  </a:lnTo>
                  <a:lnTo>
                    <a:pt x="3238" y="18554"/>
                  </a:lnTo>
                  <a:lnTo>
                    <a:pt x="3238" y="6680"/>
                  </a:lnTo>
                  <a:lnTo>
                    <a:pt x="990" y="5803"/>
                  </a:lnTo>
                  <a:lnTo>
                    <a:pt x="12" y="8318"/>
                  </a:lnTo>
                  <a:lnTo>
                    <a:pt x="0" y="13614"/>
                  </a:lnTo>
                  <a:lnTo>
                    <a:pt x="431" y="16154"/>
                  </a:lnTo>
                  <a:lnTo>
                    <a:pt x="2184" y="18859"/>
                  </a:lnTo>
                  <a:lnTo>
                    <a:pt x="2692" y="19735"/>
                  </a:lnTo>
                  <a:lnTo>
                    <a:pt x="2806" y="19443"/>
                  </a:lnTo>
                  <a:lnTo>
                    <a:pt x="2806" y="19913"/>
                  </a:lnTo>
                  <a:lnTo>
                    <a:pt x="2806" y="20066"/>
                  </a:lnTo>
                  <a:lnTo>
                    <a:pt x="3467" y="21437"/>
                  </a:lnTo>
                  <a:lnTo>
                    <a:pt x="4851" y="21932"/>
                  </a:lnTo>
                  <a:lnTo>
                    <a:pt x="5486" y="21907"/>
                  </a:lnTo>
                  <a:lnTo>
                    <a:pt x="6362" y="22123"/>
                  </a:lnTo>
                  <a:lnTo>
                    <a:pt x="10464" y="23685"/>
                  </a:lnTo>
                  <a:lnTo>
                    <a:pt x="12877" y="24015"/>
                  </a:lnTo>
                  <a:lnTo>
                    <a:pt x="19088" y="24003"/>
                  </a:lnTo>
                  <a:lnTo>
                    <a:pt x="22047" y="22656"/>
                  </a:lnTo>
                  <a:lnTo>
                    <a:pt x="20726" y="19837"/>
                  </a:lnTo>
                  <a:lnTo>
                    <a:pt x="24396" y="16929"/>
                  </a:lnTo>
                  <a:lnTo>
                    <a:pt x="24396" y="16040"/>
                  </a:lnTo>
                  <a:lnTo>
                    <a:pt x="24396" y="8242"/>
                  </a:lnTo>
                  <a:lnTo>
                    <a:pt x="24396" y="73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5460530" y="7204888"/>
              <a:ext cx="23495" cy="20320"/>
            </a:xfrm>
            <a:custGeom>
              <a:avLst/>
              <a:gdLst/>
              <a:ahLst/>
              <a:cxnLst/>
              <a:rect l="l" t="t" r="r" b="b"/>
              <a:pathLst>
                <a:path w="23495" h="20320">
                  <a:moveTo>
                    <a:pt x="18173" y="0"/>
                  </a:moveTo>
                  <a:lnTo>
                    <a:pt x="5219" y="0"/>
                  </a:lnTo>
                  <a:lnTo>
                    <a:pt x="0" y="4495"/>
                  </a:lnTo>
                  <a:lnTo>
                    <a:pt x="0" y="15557"/>
                  </a:lnTo>
                  <a:lnTo>
                    <a:pt x="5219" y="20040"/>
                  </a:lnTo>
                  <a:lnTo>
                    <a:pt x="18173" y="20040"/>
                  </a:lnTo>
                  <a:lnTo>
                    <a:pt x="23418" y="15557"/>
                  </a:lnTo>
                  <a:lnTo>
                    <a:pt x="23418" y="10020"/>
                  </a:lnTo>
                  <a:lnTo>
                    <a:pt x="23418" y="4495"/>
                  </a:lnTo>
                  <a:lnTo>
                    <a:pt x="18173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5382729" y="7440041"/>
              <a:ext cx="41910" cy="85725"/>
            </a:xfrm>
            <a:custGeom>
              <a:avLst/>
              <a:gdLst/>
              <a:ahLst/>
              <a:cxnLst/>
              <a:rect l="l" t="t" r="r" b="b"/>
              <a:pathLst>
                <a:path w="41910" h="85725">
                  <a:moveTo>
                    <a:pt x="41617" y="0"/>
                  </a:moveTo>
                  <a:lnTo>
                    <a:pt x="0" y="0"/>
                  </a:lnTo>
                  <a:lnTo>
                    <a:pt x="0" y="85432"/>
                  </a:lnTo>
                  <a:lnTo>
                    <a:pt x="41617" y="85432"/>
                  </a:lnTo>
                  <a:lnTo>
                    <a:pt x="41617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5380571" y="7437882"/>
              <a:ext cx="46355" cy="90170"/>
            </a:xfrm>
            <a:custGeom>
              <a:avLst/>
              <a:gdLst/>
              <a:ahLst/>
              <a:cxnLst/>
              <a:rect l="l" t="t" r="r" b="b"/>
              <a:pathLst>
                <a:path w="46354" h="90170">
                  <a:moveTo>
                    <a:pt x="45935" y="0"/>
                  </a:moveTo>
                  <a:lnTo>
                    <a:pt x="41617" y="0"/>
                  </a:lnTo>
                  <a:lnTo>
                    <a:pt x="41617" y="4318"/>
                  </a:lnTo>
                  <a:lnTo>
                    <a:pt x="41617" y="85432"/>
                  </a:lnTo>
                  <a:lnTo>
                    <a:pt x="4318" y="85432"/>
                  </a:lnTo>
                  <a:lnTo>
                    <a:pt x="4318" y="4318"/>
                  </a:lnTo>
                  <a:lnTo>
                    <a:pt x="41617" y="4318"/>
                  </a:lnTo>
                  <a:lnTo>
                    <a:pt x="41617" y="0"/>
                  </a:lnTo>
                  <a:lnTo>
                    <a:pt x="0" y="0"/>
                  </a:lnTo>
                  <a:lnTo>
                    <a:pt x="0" y="89750"/>
                  </a:lnTo>
                  <a:lnTo>
                    <a:pt x="2159" y="89750"/>
                  </a:lnTo>
                  <a:lnTo>
                    <a:pt x="45935" y="89750"/>
                  </a:lnTo>
                  <a:lnTo>
                    <a:pt x="45935" y="87591"/>
                  </a:lnTo>
                  <a:lnTo>
                    <a:pt x="45935" y="4318"/>
                  </a:lnTo>
                  <a:lnTo>
                    <a:pt x="459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5382501" y="7482941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41846" y="0"/>
                  </a:moveTo>
                  <a:lnTo>
                    <a:pt x="0" y="0"/>
                  </a:lnTo>
                  <a:lnTo>
                    <a:pt x="0" y="42532"/>
                  </a:lnTo>
                  <a:lnTo>
                    <a:pt x="41846" y="42532"/>
                  </a:lnTo>
                  <a:lnTo>
                    <a:pt x="4184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5382501" y="7482941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41846" y="0"/>
                  </a:moveTo>
                  <a:lnTo>
                    <a:pt x="0" y="0"/>
                  </a:lnTo>
                  <a:lnTo>
                    <a:pt x="0" y="42532"/>
                  </a:lnTo>
                  <a:lnTo>
                    <a:pt x="41846" y="42532"/>
                  </a:lnTo>
                  <a:lnTo>
                    <a:pt x="41846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5380342" y="7480782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90">
                  <a:moveTo>
                    <a:pt x="46164" y="0"/>
                  </a:moveTo>
                  <a:lnTo>
                    <a:pt x="0" y="0"/>
                  </a:lnTo>
                  <a:lnTo>
                    <a:pt x="0" y="46850"/>
                  </a:lnTo>
                  <a:lnTo>
                    <a:pt x="46164" y="46850"/>
                  </a:lnTo>
                  <a:lnTo>
                    <a:pt x="46164" y="42532"/>
                  </a:lnTo>
                  <a:lnTo>
                    <a:pt x="4317" y="42532"/>
                  </a:lnTo>
                  <a:lnTo>
                    <a:pt x="4317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46164" y="2158"/>
                  </a:lnTo>
                  <a:lnTo>
                    <a:pt x="46164" y="0"/>
                  </a:lnTo>
                  <a:close/>
                </a:path>
                <a:path w="46354" h="46990">
                  <a:moveTo>
                    <a:pt x="46164" y="2158"/>
                  </a:moveTo>
                  <a:lnTo>
                    <a:pt x="4317" y="2158"/>
                  </a:lnTo>
                  <a:lnTo>
                    <a:pt x="4317" y="4317"/>
                  </a:lnTo>
                  <a:lnTo>
                    <a:pt x="41846" y="4317"/>
                  </a:lnTo>
                  <a:lnTo>
                    <a:pt x="41846" y="42532"/>
                  </a:lnTo>
                  <a:lnTo>
                    <a:pt x="46164" y="42532"/>
                  </a:lnTo>
                  <a:lnTo>
                    <a:pt x="46164" y="2158"/>
                  </a:lnTo>
                  <a:close/>
                </a:path>
                <a:path w="46354" h="46990">
                  <a:moveTo>
                    <a:pt x="4317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7" y="4317"/>
                  </a:lnTo>
                  <a:lnTo>
                    <a:pt x="4317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5391950" y="7451153"/>
              <a:ext cx="22860" cy="17145"/>
            </a:xfrm>
            <a:custGeom>
              <a:avLst/>
              <a:gdLst/>
              <a:ahLst/>
              <a:cxnLst/>
              <a:rect l="l" t="t" r="r" b="b"/>
              <a:pathLst>
                <a:path w="22860" h="17145">
                  <a:moveTo>
                    <a:pt x="16802" y="0"/>
                  </a:moveTo>
                  <a:lnTo>
                    <a:pt x="5600" y="0"/>
                  </a:lnTo>
                  <a:lnTo>
                    <a:pt x="0" y="8305"/>
                  </a:lnTo>
                  <a:lnTo>
                    <a:pt x="5600" y="16624"/>
                  </a:lnTo>
                  <a:lnTo>
                    <a:pt x="16802" y="16624"/>
                  </a:lnTo>
                  <a:lnTo>
                    <a:pt x="22415" y="8305"/>
                  </a:lnTo>
                  <a:lnTo>
                    <a:pt x="1680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5388013" y="7446759"/>
              <a:ext cx="30480" cy="26034"/>
            </a:xfrm>
            <a:custGeom>
              <a:avLst/>
              <a:gdLst/>
              <a:ahLst/>
              <a:cxnLst/>
              <a:rect l="l" t="t" r="r" b="b"/>
              <a:pathLst>
                <a:path w="30479" h="26034">
                  <a:moveTo>
                    <a:pt x="23507" y="0"/>
                  </a:moveTo>
                  <a:lnTo>
                    <a:pt x="6769" y="0"/>
                  </a:lnTo>
                  <a:lnTo>
                    <a:pt x="0" y="5816"/>
                  </a:lnTo>
                  <a:lnTo>
                    <a:pt x="0" y="13004"/>
                  </a:lnTo>
                  <a:lnTo>
                    <a:pt x="0" y="20167"/>
                  </a:lnTo>
                  <a:lnTo>
                    <a:pt x="6769" y="25996"/>
                  </a:lnTo>
                  <a:lnTo>
                    <a:pt x="23507" y="25996"/>
                  </a:lnTo>
                  <a:lnTo>
                    <a:pt x="30314" y="20167"/>
                  </a:lnTo>
                  <a:lnTo>
                    <a:pt x="30314" y="5816"/>
                  </a:lnTo>
                  <a:lnTo>
                    <a:pt x="23507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5396115" y="7453731"/>
              <a:ext cx="14604" cy="12065"/>
            </a:xfrm>
            <a:custGeom>
              <a:avLst/>
              <a:gdLst/>
              <a:ahLst/>
              <a:cxnLst/>
              <a:rect l="l" t="t" r="r" b="b"/>
              <a:pathLst>
                <a:path w="14604" h="12065">
                  <a:moveTo>
                    <a:pt x="10934" y="0"/>
                  </a:moveTo>
                  <a:lnTo>
                    <a:pt x="3149" y="0"/>
                  </a:lnTo>
                  <a:lnTo>
                    <a:pt x="0" y="2705"/>
                  </a:lnTo>
                  <a:lnTo>
                    <a:pt x="0" y="6032"/>
                  </a:lnTo>
                  <a:lnTo>
                    <a:pt x="0" y="9372"/>
                  </a:lnTo>
                  <a:lnTo>
                    <a:pt x="3149" y="12052"/>
                  </a:lnTo>
                  <a:lnTo>
                    <a:pt x="10934" y="12052"/>
                  </a:lnTo>
                  <a:lnTo>
                    <a:pt x="14096" y="9372"/>
                  </a:lnTo>
                  <a:lnTo>
                    <a:pt x="14096" y="2705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5386196" y="7444905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17284" y="0"/>
                  </a:moveTo>
                  <a:lnTo>
                    <a:pt x="7937" y="12"/>
                  </a:lnTo>
                  <a:lnTo>
                    <a:pt x="15" y="6515"/>
                  </a:lnTo>
                  <a:lnTo>
                    <a:pt x="0" y="23812"/>
                  </a:lnTo>
                  <a:lnTo>
                    <a:pt x="7937" y="30314"/>
                  </a:lnTo>
                  <a:lnTo>
                    <a:pt x="17284" y="30340"/>
                  </a:lnTo>
                  <a:lnTo>
                    <a:pt x="26593" y="30314"/>
                  </a:lnTo>
                  <a:lnTo>
                    <a:pt x="31842" y="26022"/>
                  </a:lnTo>
                  <a:lnTo>
                    <a:pt x="13588" y="26022"/>
                  </a:lnTo>
                  <a:lnTo>
                    <a:pt x="10287" y="24726"/>
                  </a:lnTo>
                  <a:lnTo>
                    <a:pt x="5613" y="20713"/>
                  </a:lnTo>
                  <a:lnTo>
                    <a:pt x="4267" y="18059"/>
                  </a:lnTo>
                  <a:lnTo>
                    <a:pt x="4267" y="12268"/>
                  </a:lnTo>
                  <a:lnTo>
                    <a:pt x="5613" y="9626"/>
                  </a:lnTo>
                  <a:lnTo>
                    <a:pt x="10287" y="5600"/>
                  </a:lnTo>
                  <a:lnTo>
                    <a:pt x="13588" y="4318"/>
                  </a:lnTo>
                  <a:lnTo>
                    <a:pt x="31857" y="4318"/>
                  </a:lnTo>
                  <a:lnTo>
                    <a:pt x="26593" y="12"/>
                  </a:lnTo>
                  <a:lnTo>
                    <a:pt x="17284" y="0"/>
                  </a:lnTo>
                  <a:close/>
                </a:path>
                <a:path w="34925" h="30479">
                  <a:moveTo>
                    <a:pt x="31857" y="4318"/>
                  </a:moveTo>
                  <a:lnTo>
                    <a:pt x="20954" y="4318"/>
                  </a:lnTo>
                  <a:lnTo>
                    <a:pt x="24256" y="5600"/>
                  </a:lnTo>
                  <a:lnTo>
                    <a:pt x="28930" y="9626"/>
                  </a:lnTo>
                  <a:lnTo>
                    <a:pt x="30289" y="12268"/>
                  </a:lnTo>
                  <a:lnTo>
                    <a:pt x="30289" y="18059"/>
                  </a:lnTo>
                  <a:lnTo>
                    <a:pt x="28930" y="20713"/>
                  </a:lnTo>
                  <a:lnTo>
                    <a:pt x="24256" y="24726"/>
                  </a:lnTo>
                  <a:lnTo>
                    <a:pt x="20954" y="26022"/>
                  </a:lnTo>
                  <a:lnTo>
                    <a:pt x="31842" y="26022"/>
                  </a:lnTo>
                  <a:lnTo>
                    <a:pt x="34543" y="23812"/>
                  </a:lnTo>
                  <a:lnTo>
                    <a:pt x="34543" y="6515"/>
                  </a:lnTo>
                  <a:lnTo>
                    <a:pt x="3185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5396420" y="7454023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21" y="0"/>
                  </a:moveTo>
                  <a:lnTo>
                    <a:pt x="3136" y="0"/>
                  </a:lnTo>
                  <a:lnTo>
                    <a:pt x="0" y="2705"/>
                  </a:lnTo>
                  <a:lnTo>
                    <a:pt x="0" y="6045"/>
                  </a:lnTo>
                  <a:lnTo>
                    <a:pt x="0" y="9385"/>
                  </a:lnTo>
                  <a:lnTo>
                    <a:pt x="3136" y="12115"/>
                  </a:lnTo>
                  <a:lnTo>
                    <a:pt x="10921" y="12115"/>
                  </a:lnTo>
                  <a:lnTo>
                    <a:pt x="14109" y="9385"/>
                  </a:lnTo>
                  <a:lnTo>
                    <a:pt x="14109" y="2705"/>
                  </a:lnTo>
                  <a:lnTo>
                    <a:pt x="1092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5389168" y="744794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3111" y="20218"/>
                  </a:moveTo>
                  <a:lnTo>
                    <a:pt x="3022" y="20027"/>
                  </a:lnTo>
                  <a:lnTo>
                    <a:pt x="3048" y="20218"/>
                  </a:lnTo>
                  <a:close/>
                </a:path>
                <a:path w="24764" h="24765">
                  <a:moveTo>
                    <a:pt x="24142" y="23101"/>
                  </a:moveTo>
                  <a:lnTo>
                    <a:pt x="22834" y="20256"/>
                  </a:lnTo>
                  <a:lnTo>
                    <a:pt x="22339" y="19177"/>
                  </a:lnTo>
                  <a:lnTo>
                    <a:pt x="21183" y="19608"/>
                  </a:lnTo>
                  <a:lnTo>
                    <a:pt x="19354" y="20180"/>
                  </a:lnTo>
                  <a:lnTo>
                    <a:pt x="23456" y="16941"/>
                  </a:lnTo>
                  <a:lnTo>
                    <a:pt x="23456" y="16040"/>
                  </a:lnTo>
                  <a:lnTo>
                    <a:pt x="23456" y="8229"/>
                  </a:lnTo>
                  <a:lnTo>
                    <a:pt x="23456" y="7315"/>
                  </a:lnTo>
                  <a:lnTo>
                    <a:pt x="21005" y="5410"/>
                  </a:lnTo>
                  <a:lnTo>
                    <a:pt x="21831" y="4343"/>
                  </a:lnTo>
                  <a:lnTo>
                    <a:pt x="22707" y="3213"/>
                  </a:lnTo>
                  <a:lnTo>
                    <a:pt x="22860" y="3022"/>
                  </a:lnTo>
                  <a:lnTo>
                    <a:pt x="20929" y="1524"/>
                  </a:lnTo>
                  <a:lnTo>
                    <a:pt x="19583" y="3213"/>
                  </a:lnTo>
                  <a:lnTo>
                    <a:pt x="20891" y="1498"/>
                  </a:lnTo>
                  <a:lnTo>
                    <a:pt x="19202" y="330"/>
                  </a:lnTo>
                  <a:lnTo>
                    <a:pt x="19202" y="12128"/>
                  </a:lnTo>
                  <a:lnTo>
                    <a:pt x="17856" y="14782"/>
                  </a:lnTo>
                  <a:lnTo>
                    <a:pt x="17018" y="15532"/>
                  </a:lnTo>
                  <a:lnTo>
                    <a:pt x="15735" y="16040"/>
                  </a:lnTo>
                  <a:lnTo>
                    <a:pt x="12852" y="16040"/>
                  </a:lnTo>
                  <a:lnTo>
                    <a:pt x="11582" y="15519"/>
                  </a:lnTo>
                  <a:lnTo>
                    <a:pt x="10706" y="14770"/>
                  </a:lnTo>
                  <a:lnTo>
                    <a:pt x="9410" y="12128"/>
                  </a:lnTo>
                  <a:lnTo>
                    <a:pt x="10718" y="9486"/>
                  </a:lnTo>
                  <a:lnTo>
                    <a:pt x="11582" y="8750"/>
                  </a:lnTo>
                  <a:lnTo>
                    <a:pt x="12852" y="8229"/>
                  </a:lnTo>
                  <a:lnTo>
                    <a:pt x="14312" y="8242"/>
                  </a:lnTo>
                  <a:lnTo>
                    <a:pt x="15735" y="8229"/>
                  </a:lnTo>
                  <a:lnTo>
                    <a:pt x="17018" y="8750"/>
                  </a:lnTo>
                  <a:lnTo>
                    <a:pt x="17881" y="9486"/>
                  </a:lnTo>
                  <a:lnTo>
                    <a:pt x="19202" y="12128"/>
                  </a:lnTo>
                  <a:lnTo>
                    <a:pt x="19202" y="330"/>
                  </a:lnTo>
                  <a:lnTo>
                    <a:pt x="18897" y="114"/>
                  </a:lnTo>
                  <a:lnTo>
                    <a:pt x="18745" y="0"/>
                  </a:lnTo>
                  <a:lnTo>
                    <a:pt x="16268" y="114"/>
                  </a:lnTo>
                  <a:lnTo>
                    <a:pt x="14071" y="25"/>
                  </a:lnTo>
                  <a:lnTo>
                    <a:pt x="12268" y="25"/>
                  </a:lnTo>
                  <a:lnTo>
                    <a:pt x="10833" y="165"/>
                  </a:lnTo>
                  <a:lnTo>
                    <a:pt x="11137" y="3924"/>
                  </a:lnTo>
                  <a:lnTo>
                    <a:pt x="9436" y="3924"/>
                  </a:lnTo>
                  <a:lnTo>
                    <a:pt x="5461" y="7086"/>
                  </a:lnTo>
                  <a:lnTo>
                    <a:pt x="5461" y="17856"/>
                  </a:lnTo>
                  <a:lnTo>
                    <a:pt x="5461" y="20421"/>
                  </a:lnTo>
                  <a:lnTo>
                    <a:pt x="5461" y="22174"/>
                  </a:lnTo>
                  <a:lnTo>
                    <a:pt x="5448" y="20408"/>
                  </a:lnTo>
                  <a:lnTo>
                    <a:pt x="5054" y="19977"/>
                  </a:lnTo>
                  <a:lnTo>
                    <a:pt x="5448" y="20408"/>
                  </a:lnTo>
                  <a:lnTo>
                    <a:pt x="5461" y="17856"/>
                  </a:lnTo>
                  <a:lnTo>
                    <a:pt x="4737" y="17970"/>
                  </a:lnTo>
                  <a:lnTo>
                    <a:pt x="5168" y="17945"/>
                  </a:lnTo>
                  <a:lnTo>
                    <a:pt x="4559" y="18008"/>
                  </a:lnTo>
                  <a:lnTo>
                    <a:pt x="4559" y="19710"/>
                  </a:lnTo>
                  <a:lnTo>
                    <a:pt x="3454" y="19088"/>
                  </a:lnTo>
                  <a:lnTo>
                    <a:pt x="4559" y="19710"/>
                  </a:lnTo>
                  <a:lnTo>
                    <a:pt x="4559" y="18008"/>
                  </a:lnTo>
                  <a:lnTo>
                    <a:pt x="4737" y="17970"/>
                  </a:lnTo>
                  <a:lnTo>
                    <a:pt x="4013" y="18008"/>
                  </a:lnTo>
                  <a:lnTo>
                    <a:pt x="4965" y="17932"/>
                  </a:lnTo>
                  <a:lnTo>
                    <a:pt x="5461" y="17856"/>
                  </a:lnTo>
                  <a:lnTo>
                    <a:pt x="5461" y="7086"/>
                  </a:lnTo>
                  <a:lnTo>
                    <a:pt x="5168" y="7315"/>
                  </a:lnTo>
                  <a:lnTo>
                    <a:pt x="5168" y="15303"/>
                  </a:lnTo>
                  <a:lnTo>
                    <a:pt x="4673" y="14541"/>
                  </a:lnTo>
                  <a:lnTo>
                    <a:pt x="4419" y="13233"/>
                  </a:lnTo>
                  <a:lnTo>
                    <a:pt x="4318" y="9613"/>
                  </a:lnTo>
                  <a:lnTo>
                    <a:pt x="4521" y="8394"/>
                  </a:lnTo>
                  <a:lnTo>
                    <a:pt x="5003" y="6527"/>
                  </a:lnTo>
                  <a:lnTo>
                    <a:pt x="5118" y="6223"/>
                  </a:lnTo>
                  <a:lnTo>
                    <a:pt x="1079" y="4660"/>
                  </a:lnTo>
                  <a:lnTo>
                    <a:pt x="1041" y="4813"/>
                  </a:lnTo>
                  <a:lnTo>
                    <a:pt x="12" y="7429"/>
                  </a:lnTo>
                  <a:lnTo>
                    <a:pt x="0" y="13233"/>
                  </a:lnTo>
                  <a:lnTo>
                    <a:pt x="469" y="16002"/>
                  </a:lnTo>
                  <a:lnTo>
                    <a:pt x="2222" y="18656"/>
                  </a:lnTo>
                  <a:lnTo>
                    <a:pt x="3022" y="20027"/>
                  </a:lnTo>
                  <a:lnTo>
                    <a:pt x="3098" y="19862"/>
                  </a:lnTo>
                  <a:lnTo>
                    <a:pt x="3200" y="19621"/>
                  </a:lnTo>
                  <a:lnTo>
                    <a:pt x="3111" y="20218"/>
                  </a:lnTo>
                  <a:lnTo>
                    <a:pt x="3136" y="20421"/>
                  </a:lnTo>
                  <a:lnTo>
                    <a:pt x="3771" y="21767"/>
                  </a:lnTo>
                  <a:lnTo>
                    <a:pt x="5168" y="22263"/>
                  </a:lnTo>
                  <a:lnTo>
                    <a:pt x="5765" y="22237"/>
                  </a:lnTo>
                  <a:lnTo>
                    <a:pt x="6159" y="22313"/>
                  </a:lnTo>
                  <a:lnTo>
                    <a:pt x="6680" y="22453"/>
                  </a:lnTo>
                  <a:lnTo>
                    <a:pt x="7480" y="22707"/>
                  </a:lnTo>
                  <a:lnTo>
                    <a:pt x="11430" y="24218"/>
                  </a:lnTo>
                  <a:lnTo>
                    <a:pt x="14084" y="24574"/>
                  </a:lnTo>
                  <a:lnTo>
                    <a:pt x="20904" y="24574"/>
                  </a:lnTo>
                  <a:lnTo>
                    <a:pt x="24142" y="2310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5389016" y="7491298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5">
                  <a:moveTo>
                    <a:pt x="21183" y="0"/>
                  </a:moveTo>
                  <a:lnTo>
                    <a:pt x="6121" y="0"/>
                  </a:lnTo>
                  <a:lnTo>
                    <a:pt x="0" y="5232"/>
                  </a:lnTo>
                  <a:lnTo>
                    <a:pt x="0" y="18148"/>
                  </a:lnTo>
                  <a:lnTo>
                    <a:pt x="6121" y="23380"/>
                  </a:lnTo>
                  <a:lnTo>
                    <a:pt x="21183" y="23380"/>
                  </a:lnTo>
                  <a:lnTo>
                    <a:pt x="27292" y="18148"/>
                  </a:lnTo>
                  <a:lnTo>
                    <a:pt x="27292" y="11696"/>
                  </a:lnTo>
                  <a:lnTo>
                    <a:pt x="27292" y="5232"/>
                  </a:lnTo>
                  <a:lnTo>
                    <a:pt x="21183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5386920" y="7489139"/>
              <a:ext cx="31750" cy="27940"/>
            </a:xfrm>
            <a:custGeom>
              <a:avLst/>
              <a:gdLst/>
              <a:ahLst/>
              <a:cxnLst/>
              <a:rect l="l" t="t" r="r" b="b"/>
              <a:pathLst>
                <a:path w="31750" h="27940">
                  <a:moveTo>
                    <a:pt x="15760" y="0"/>
                  </a:moveTo>
                  <a:lnTo>
                    <a:pt x="7264" y="12"/>
                  </a:lnTo>
                  <a:lnTo>
                    <a:pt x="0" y="5930"/>
                  </a:lnTo>
                  <a:lnTo>
                    <a:pt x="0" y="21767"/>
                  </a:lnTo>
                  <a:lnTo>
                    <a:pt x="7264" y="27685"/>
                  </a:lnTo>
                  <a:lnTo>
                    <a:pt x="15760" y="27698"/>
                  </a:lnTo>
                  <a:lnTo>
                    <a:pt x="24231" y="27685"/>
                  </a:lnTo>
                  <a:lnTo>
                    <a:pt x="29506" y="23380"/>
                  </a:lnTo>
                  <a:lnTo>
                    <a:pt x="12484" y="23380"/>
                  </a:lnTo>
                  <a:lnTo>
                    <a:pt x="9563" y="22237"/>
                  </a:lnTo>
                  <a:lnTo>
                    <a:pt x="5435" y="18694"/>
                  </a:lnTo>
                  <a:lnTo>
                    <a:pt x="4254" y="16382"/>
                  </a:lnTo>
                  <a:lnTo>
                    <a:pt x="4260" y="11315"/>
                  </a:lnTo>
                  <a:lnTo>
                    <a:pt x="5435" y="9004"/>
                  </a:lnTo>
                  <a:lnTo>
                    <a:pt x="9563" y="5460"/>
                  </a:lnTo>
                  <a:lnTo>
                    <a:pt x="12484" y="4317"/>
                  </a:lnTo>
                  <a:lnTo>
                    <a:pt x="29506" y="4317"/>
                  </a:lnTo>
                  <a:lnTo>
                    <a:pt x="24231" y="12"/>
                  </a:lnTo>
                  <a:lnTo>
                    <a:pt x="15760" y="0"/>
                  </a:lnTo>
                  <a:close/>
                </a:path>
                <a:path w="31750" h="27940">
                  <a:moveTo>
                    <a:pt x="29506" y="4317"/>
                  </a:moveTo>
                  <a:lnTo>
                    <a:pt x="19024" y="4317"/>
                  </a:lnTo>
                  <a:lnTo>
                    <a:pt x="21932" y="5460"/>
                  </a:lnTo>
                  <a:lnTo>
                    <a:pt x="26047" y="9004"/>
                  </a:lnTo>
                  <a:lnTo>
                    <a:pt x="27216" y="11315"/>
                  </a:lnTo>
                  <a:lnTo>
                    <a:pt x="27216" y="16382"/>
                  </a:lnTo>
                  <a:lnTo>
                    <a:pt x="26047" y="18707"/>
                  </a:lnTo>
                  <a:lnTo>
                    <a:pt x="21932" y="22237"/>
                  </a:lnTo>
                  <a:lnTo>
                    <a:pt x="19024" y="23380"/>
                  </a:lnTo>
                  <a:lnTo>
                    <a:pt x="29506" y="23380"/>
                  </a:lnTo>
                  <a:lnTo>
                    <a:pt x="31483" y="21767"/>
                  </a:lnTo>
                  <a:lnTo>
                    <a:pt x="31483" y="5930"/>
                  </a:lnTo>
                  <a:lnTo>
                    <a:pt x="2950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5394985" y="7496391"/>
              <a:ext cx="15875" cy="13335"/>
            </a:xfrm>
            <a:custGeom>
              <a:avLst/>
              <a:gdLst/>
              <a:ahLst/>
              <a:cxnLst/>
              <a:rect l="l" t="t" r="r" b="b"/>
              <a:pathLst>
                <a:path w="15875" h="13334">
                  <a:moveTo>
                    <a:pt x="11925" y="0"/>
                  </a:moveTo>
                  <a:lnTo>
                    <a:pt x="3441" y="0"/>
                  </a:lnTo>
                  <a:lnTo>
                    <a:pt x="0" y="2984"/>
                  </a:lnTo>
                  <a:lnTo>
                    <a:pt x="0" y="10223"/>
                  </a:lnTo>
                  <a:lnTo>
                    <a:pt x="3441" y="13195"/>
                  </a:lnTo>
                  <a:lnTo>
                    <a:pt x="11925" y="13195"/>
                  </a:lnTo>
                  <a:lnTo>
                    <a:pt x="15341" y="10223"/>
                  </a:lnTo>
                  <a:lnTo>
                    <a:pt x="15341" y="6603"/>
                  </a:lnTo>
                  <a:lnTo>
                    <a:pt x="15341" y="2984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5392889" y="7494232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9791" y="0"/>
                  </a:moveTo>
                  <a:lnTo>
                    <a:pt x="4584" y="12"/>
                  </a:lnTo>
                  <a:lnTo>
                    <a:pt x="0" y="3670"/>
                  </a:lnTo>
                  <a:lnTo>
                    <a:pt x="0" y="13855"/>
                  </a:lnTo>
                  <a:lnTo>
                    <a:pt x="4584" y="17500"/>
                  </a:lnTo>
                  <a:lnTo>
                    <a:pt x="9791" y="17513"/>
                  </a:lnTo>
                  <a:lnTo>
                    <a:pt x="14986" y="17500"/>
                  </a:lnTo>
                  <a:lnTo>
                    <a:pt x="19501" y="13855"/>
                  </a:lnTo>
                  <a:lnTo>
                    <a:pt x="19540" y="13195"/>
                  </a:lnTo>
                  <a:lnTo>
                    <a:pt x="8166" y="13195"/>
                  </a:lnTo>
                  <a:lnTo>
                    <a:pt x="6730" y="12623"/>
                  </a:lnTo>
                  <a:lnTo>
                    <a:pt x="5753" y="11772"/>
                  </a:lnTo>
                  <a:lnTo>
                    <a:pt x="4254" y="8763"/>
                  </a:lnTo>
                  <a:lnTo>
                    <a:pt x="5753" y="5740"/>
                  </a:lnTo>
                  <a:lnTo>
                    <a:pt x="6774" y="4889"/>
                  </a:lnTo>
                  <a:lnTo>
                    <a:pt x="8178" y="4318"/>
                  </a:lnTo>
                  <a:lnTo>
                    <a:pt x="19540" y="4318"/>
                  </a:lnTo>
                  <a:lnTo>
                    <a:pt x="19501" y="3670"/>
                  </a:lnTo>
                  <a:lnTo>
                    <a:pt x="14998" y="12"/>
                  </a:lnTo>
                  <a:lnTo>
                    <a:pt x="9791" y="0"/>
                  </a:lnTo>
                  <a:close/>
                </a:path>
                <a:path w="19685" h="17779">
                  <a:moveTo>
                    <a:pt x="19540" y="4318"/>
                  </a:moveTo>
                  <a:lnTo>
                    <a:pt x="11404" y="4318"/>
                  </a:lnTo>
                  <a:lnTo>
                    <a:pt x="12828" y="4902"/>
                  </a:lnTo>
                  <a:lnTo>
                    <a:pt x="13792" y="5740"/>
                  </a:lnTo>
                  <a:lnTo>
                    <a:pt x="15278" y="8763"/>
                  </a:lnTo>
                  <a:lnTo>
                    <a:pt x="13792" y="11785"/>
                  </a:lnTo>
                  <a:lnTo>
                    <a:pt x="12814" y="12623"/>
                  </a:lnTo>
                  <a:lnTo>
                    <a:pt x="11404" y="13195"/>
                  </a:lnTo>
                  <a:lnTo>
                    <a:pt x="19540" y="13195"/>
                  </a:lnTo>
                  <a:lnTo>
                    <a:pt x="1954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5492483" y="753538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26085" y="0"/>
                  </a:moveTo>
                  <a:lnTo>
                    <a:pt x="7493" y="0"/>
                  </a:lnTo>
                  <a:lnTo>
                    <a:pt x="0" y="6464"/>
                  </a:lnTo>
                  <a:lnTo>
                    <a:pt x="0" y="22390"/>
                  </a:lnTo>
                  <a:lnTo>
                    <a:pt x="7493" y="28829"/>
                  </a:lnTo>
                  <a:lnTo>
                    <a:pt x="26085" y="28829"/>
                  </a:lnTo>
                  <a:lnTo>
                    <a:pt x="33616" y="22390"/>
                  </a:lnTo>
                  <a:lnTo>
                    <a:pt x="33616" y="14427"/>
                  </a:lnTo>
                  <a:lnTo>
                    <a:pt x="33616" y="6464"/>
                  </a:lnTo>
                  <a:lnTo>
                    <a:pt x="26085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5490390" y="7533221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18907" y="0"/>
                  </a:moveTo>
                  <a:lnTo>
                    <a:pt x="8646" y="12"/>
                  </a:lnTo>
                  <a:lnTo>
                    <a:pt x="0" y="7150"/>
                  </a:lnTo>
                  <a:lnTo>
                    <a:pt x="0" y="26009"/>
                  </a:lnTo>
                  <a:lnTo>
                    <a:pt x="8646" y="33134"/>
                  </a:lnTo>
                  <a:lnTo>
                    <a:pt x="29131" y="33134"/>
                  </a:lnTo>
                  <a:lnTo>
                    <a:pt x="34372" y="28828"/>
                  </a:lnTo>
                  <a:lnTo>
                    <a:pt x="14742" y="28828"/>
                  </a:lnTo>
                  <a:lnTo>
                    <a:pt x="11033" y="27393"/>
                  </a:lnTo>
                  <a:lnTo>
                    <a:pt x="5769" y="22859"/>
                  </a:lnTo>
                  <a:lnTo>
                    <a:pt x="4251" y="19862"/>
                  </a:lnTo>
                  <a:lnTo>
                    <a:pt x="4251" y="13296"/>
                  </a:lnTo>
                  <a:lnTo>
                    <a:pt x="5775" y="10286"/>
                  </a:lnTo>
                  <a:lnTo>
                    <a:pt x="11033" y="5765"/>
                  </a:lnTo>
                  <a:lnTo>
                    <a:pt x="14754" y="4317"/>
                  </a:lnTo>
                  <a:lnTo>
                    <a:pt x="34363" y="4317"/>
                  </a:lnTo>
                  <a:lnTo>
                    <a:pt x="29131" y="12"/>
                  </a:lnTo>
                  <a:lnTo>
                    <a:pt x="18907" y="0"/>
                  </a:lnTo>
                  <a:close/>
                </a:path>
                <a:path w="38100" h="33654">
                  <a:moveTo>
                    <a:pt x="34363" y="4317"/>
                  </a:moveTo>
                  <a:lnTo>
                    <a:pt x="23035" y="4317"/>
                  </a:lnTo>
                  <a:lnTo>
                    <a:pt x="26756" y="5765"/>
                  </a:lnTo>
                  <a:lnTo>
                    <a:pt x="32014" y="10286"/>
                  </a:lnTo>
                  <a:lnTo>
                    <a:pt x="33550" y="13296"/>
                  </a:lnTo>
                  <a:lnTo>
                    <a:pt x="33550" y="19862"/>
                  </a:lnTo>
                  <a:lnTo>
                    <a:pt x="31999" y="22872"/>
                  </a:lnTo>
                  <a:lnTo>
                    <a:pt x="26756" y="27393"/>
                  </a:lnTo>
                  <a:lnTo>
                    <a:pt x="23047" y="28828"/>
                  </a:lnTo>
                  <a:lnTo>
                    <a:pt x="34372" y="28828"/>
                  </a:lnTo>
                  <a:lnTo>
                    <a:pt x="37805" y="26009"/>
                  </a:lnTo>
                  <a:lnTo>
                    <a:pt x="37805" y="7150"/>
                  </a:lnTo>
                  <a:lnTo>
                    <a:pt x="34363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5501614" y="7543216"/>
              <a:ext cx="15875" cy="13335"/>
            </a:xfrm>
            <a:custGeom>
              <a:avLst/>
              <a:gdLst/>
              <a:ahLst/>
              <a:cxnLst/>
              <a:rect l="l" t="t" r="r" b="b"/>
              <a:pathLst>
                <a:path w="15875" h="13334">
                  <a:moveTo>
                    <a:pt x="11899" y="0"/>
                  </a:moveTo>
                  <a:lnTo>
                    <a:pt x="3441" y="0"/>
                  </a:lnTo>
                  <a:lnTo>
                    <a:pt x="0" y="2933"/>
                  </a:lnTo>
                  <a:lnTo>
                    <a:pt x="0" y="10236"/>
                  </a:lnTo>
                  <a:lnTo>
                    <a:pt x="3441" y="13169"/>
                  </a:lnTo>
                  <a:lnTo>
                    <a:pt x="11899" y="13169"/>
                  </a:lnTo>
                  <a:lnTo>
                    <a:pt x="15341" y="10236"/>
                  </a:lnTo>
                  <a:lnTo>
                    <a:pt x="15341" y="6591"/>
                  </a:lnTo>
                  <a:lnTo>
                    <a:pt x="15341" y="2933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5499519" y="7541056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9766" y="0"/>
                  </a:moveTo>
                  <a:lnTo>
                    <a:pt x="4584" y="12"/>
                  </a:lnTo>
                  <a:lnTo>
                    <a:pt x="16" y="3632"/>
                  </a:lnTo>
                  <a:lnTo>
                    <a:pt x="0" y="13855"/>
                  </a:lnTo>
                  <a:lnTo>
                    <a:pt x="4584" y="17475"/>
                  </a:lnTo>
                  <a:lnTo>
                    <a:pt x="9766" y="17487"/>
                  </a:lnTo>
                  <a:lnTo>
                    <a:pt x="14947" y="17475"/>
                  </a:lnTo>
                  <a:lnTo>
                    <a:pt x="19545" y="13855"/>
                  </a:lnTo>
                  <a:lnTo>
                    <a:pt x="19552" y="13169"/>
                  </a:lnTo>
                  <a:lnTo>
                    <a:pt x="8153" y="13169"/>
                  </a:lnTo>
                  <a:lnTo>
                    <a:pt x="6730" y="12611"/>
                  </a:lnTo>
                  <a:lnTo>
                    <a:pt x="5753" y="11760"/>
                  </a:lnTo>
                  <a:lnTo>
                    <a:pt x="4254" y="8750"/>
                  </a:lnTo>
                  <a:lnTo>
                    <a:pt x="5753" y="5727"/>
                  </a:lnTo>
                  <a:lnTo>
                    <a:pt x="6730" y="4889"/>
                  </a:lnTo>
                  <a:lnTo>
                    <a:pt x="8153" y="4318"/>
                  </a:lnTo>
                  <a:lnTo>
                    <a:pt x="19552" y="4318"/>
                  </a:lnTo>
                  <a:lnTo>
                    <a:pt x="19545" y="3632"/>
                  </a:lnTo>
                  <a:lnTo>
                    <a:pt x="14947" y="12"/>
                  </a:lnTo>
                  <a:lnTo>
                    <a:pt x="9766" y="0"/>
                  </a:lnTo>
                  <a:close/>
                </a:path>
                <a:path w="19685" h="17779">
                  <a:moveTo>
                    <a:pt x="19552" y="4318"/>
                  </a:moveTo>
                  <a:lnTo>
                    <a:pt x="11379" y="4318"/>
                  </a:lnTo>
                  <a:lnTo>
                    <a:pt x="12801" y="4889"/>
                  </a:lnTo>
                  <a:lnTo>
                    <a:pt x="13779" y="5727"/>
                  </a:lnTo>
                  <a:lnTo>
                    <a:pt x="15278" y="8750"/>
                  </a:lnTo>
                  <a:lnTo>
                    <a:pt x="13779" y="11760"/>
                  </a:lnTo>
                  <a:lnTo>
                    <a:pt x="12801" y="12611"/>
                  </a:lnTo>
                  <a:lnTo>
                    <a:pt x="11379" y="13169"/>
                  </a:lnTo>
                  <a:lnTo>
                    <a:pt x="19552" y="13169"/>
                  </a:lnTo>
                  <a:lnTo>
                    <a:pt x="1955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5527814" y="7428890"/>
              <a:ext cx="79375" cy="43180"/>
            </a:xfrm>
            <a:custGeom>
              <a:avLst/>
              <a:gdLst/>
              <a:ahLst/>
              <a:cxnLst/>
              <a:rect l="l" t="t" r="r" b="b"/>
              <a:pathLst>
                <a:path w="79375" h="43179">
                  <a:moveTo>
                    <a:pt x="78993" y="0"/>
                  </a:moveTo>
                  <a:lnTo>
                    <a:pt x="0" y="15316"/>
                  </a:lnTo>
                  <a:lnTo>
                    <a:pt x="0" y="43167"/>
                  </a:lnTo>
                  <a:lnTo>
                    <a:pt x="78993" y="42341"/>
                  </a:lnTo>
                  <a:lnTo>
                    <a:pt x="78993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5536145" y="7440041"/>
              <a:ext cx="41910" cy="85725"/>
            </a:xfrm>
            <a:custGeom>
              <a:avLst/>
              <a:gdLst/>
              <a:ahLst/>
              <a:cxnLst/>
              <a:rect l="l" t="t" r="r" b="b"/>
              <a:pathLst>
                <a:path w="41910" h="85725">
                  <a:moveTo>
                    <a:pt x="41605" y="0"/>
                  </a:moveTo>
                  <a:lnTo>
                    <a:pt x="0" y="0"/>
                  </a:lnTo>
                  <a:lnTo>
                    <a:pt x="0" y="85432"/>
                  </a:lnTo>
                  <a:lnTo>
                    <a:pt x="41605" y="85432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5536145" y="7440041"/>
              <a:ext cx="41910" cy="85725"/>
            </a:xfrm>
            <a:custGeom>
              <a:avLst/>
              <a:gdLst/>
              <a:ahLst/>
              <a:cxnLst/>
              <a:rect l="l" t="t" r="r" b="b"/>
              <a:pathLst>
                <a:path w="41910" h="85725">
                  <a:moveTo>
                    <a:pt x="41605" y="0"/>
                  </a:moveTo>
                  <a:lnTo>
                    <a:pt x="0" y="0"/>
                  </a:lnTo>
                  <a:lnTo>
                    <a:pt x="0" y="85432"/>
                  </a:lnTo>
                  <a:lnTo>
                    <a:pt x="41605" y="85432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5533986" y="7437882"/>
              <a:ext cx="46355" cy="90170"/>
            </a:xfrm>
            <a:custGeom>
              <a:avLst/>
              <a:gdLst/>
              <a:ahLst/>
              <a:cxnLst/>
              <a:rect l="l" t="t" r="r" b="b"/>
              <a:pathLst>
                <a:path w="46354" h="90170">
                  <a:moveTo>
                    <a:pt x="45923" y="0"/>
                  </a:moveTo>
                  <a:lnTo>
                    <a:pt x="0" y="0"/>
                  </a:lnTo>
                  <a:lnTo>
                    <a:pt x="0" y="89750"/>
                  </a:lnTo>
                  <a:lnTo>
                    <a:pt x="2158" y="89750"/>
                  </a:lnTo>
                  <a:lnTo>
                    <a:pt x="2158" y="85432"/>
                  </a:lnTo>
                  <a:lnTo>
                    <a:pt x="4317" y="85432"/>
                  </a:lnTo>
                  <a:lnTo>
                    <a:pt x="4317" y="4318"/>
                  </a:lnTo>
                  <a:lnTo>
                    <a:pt x="45923" y="4318"/>
                  </a:lnTo>
                  <a:lnTo>
                    <a:pt x="45923" y="0"/>
                  </a:lnTo>
                  <a:close/>
                </a:path>
                <a:path w="46354" h="90170">
                  <a:moveTo>
                    <a:pt x="4317" y="85432"/>
                  </a:moveTo>
                  <a:lnTo>
                    <a:pt x="2158" y="85432"/>
                  </a:lnTo>
                  <a:lnTo>
                    <a:pt x="2158" y="89750"/>
                  </a:lnTo>
                  <a:lnTo>
                    <a:pt x="45923" y="89750"/>
                  </a:lnTo>
                  <a:lnTo>
                    <a:pt x="45923" y="87591"/>
                  </a:lnTo>
                  <a:lnTo>
                    <a:pt x="4317" y="87591"/>
                  </a:lnTo>
                  <a:lnTo>
                    <a:pt x="4317" y="85432"/>
                  </a:lnTo>
                  <a:close/>
                </a:path>
                <a:path w="46354" h="90170">
                  <a:moveTo>
                    <a:pt x="45923" y="4318"/>
                  </a:moveTo>
                  <a:lnTo>
                    <a:pt x="41605" y="4318"/>
                  </a:lnTo>
                  <a:lnTo>
                    <a:pt x="41605" y="85432"/>
                  </a:lnTo>
                  <a:lnTo>
                    <a:pt x="4317" y="85432"/>
                  </a:lnTo>
                  <a:lnTo>
                    <a:pt x="4317" y="87591"/>
                  </a:lnTo>
                  <a:lnTo>
                    <a:pt x="45923" y="87591"/>
                  </a:lnTo>
                  <a:lnTo>
                    <a:pt x="4592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5535942" y="7482941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41808" y="0"/>
                  </a:moveTo>
                  <a:lnTo>
                    <a:pt x="0" y="0"/>
                  </a:lnTo>
                  <a:lnTo>
                    <a:pt x="0" y="42532"/>
                  </a:lnTo>
                  <a:lnTo>
                    <a:pt x="41808" y="42532"/>
                  </a:lnTo>
                  <a:lnTo>
                    <a:pt x="41808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5533783" y="7480782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90">
                  <a:moveTo>
                    <a:pt x="46126" y="0"/>
                  </a:moveTo>
                  <a:lnTo>
                    <a:pt x="41808" y="0"/>
                  </a:lnTo>
                  <a:lnTo>
                    <a:pt x="41808" y="4318"/>
                  </a:lnTo>
                  <a:lnTo>
                    <a:pt x="41808" y="42532"/>
                  </a:lnTo>
                  <a:lnTo>
                    <a:pt x="4318" y="42532"/>
                  </a:lnTo>
                  <a:lnTo>
                    <a:pt x="4318" y="4318"/>
                  </a:lnTo>
                  <a:lnTo>
                    <a:pt x="41808" y="4318"/>
                  </a:lnTo>
                  <a:lnTo>
                    <a:pt x="41808" y="0"/>
                  </a:lnTo>
                  <a:lnTo>
                    <a:pt x="0" y="0"/>
                  </a:lnTo>
                  <a:lnTo>
                    <a:pt x="0" y="46850"/>
                  </a:lnTo>
                  <a:lnTo>
                    <a:pt x="46126" y="46850"/>
                  </a:lnTo>
                  <a:lnTo>
                    <a:pt x="46126" y="42532"/>
                  </a:lnTo>
                  <a:lnTo>
                    <a:pt x="46126" y="2159"/>
                  </a:lnTo>
                  <a:lnTo>
                    <a:pt x="461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5545378" y="7451153"/>
              <a:ext cx="22860" cy="17145"/>
            </a:xfrm>
            <a:custGeom>
              <a:avLst/>
              <a:gdLst/>
              <a:ahLst/>
              <a:cxnLst/>
              <a:rect l="l" t="t" r="r" b="b"/>
              <a:pathLst>
                <a:path w="22860" h="17145">
                  <a:moveTo>
                    <a:pt x="16802" y="0"/>
                  </a:moveTo>
                  <a:lnTo>
                    <a:pt x="5600" y="0"/>
                  </a:lnTo>
                  <a:lnTo>
                    <a:pt x="0" y="8305"/>
                  </a:lnTo>
                  <a:lnTo>
                    <a:pt x="5600" y="16624"/>
                  </a:lnTo>
                  <a:lnTo>
                    <a:pt x="16802" y="16624"/>
                  </a:lnTo>
                  <a:lnTo>
                    <a:pt x="22415" y="8305"/>
                  </a:lnTo>
                  <a:lnTo>
                    <a:pt x="1680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5541429" y="7446759"/>
              <a:ext cx="30480" cy="26034"/>
            </a:xfrm>
            <a:custGeom>
              <a:avLst/>
              <a:gdLst/>
              <a:ahLst/>
              <a:cxnLst/>
              <a:rect l="l" t="t" r="r" b="b"/>
              <a:pathLst>
                <a:path w="30479" h="26034">
                  <a:moveTo>
                    <a:pt x="23520" y="0"/>
                  </a:moveTo>
                  <a:lnTo>
                    <a:pt x="6769" y="0"/>
                  </a:lnTo>
                  <a:lnTo>
                    <a:pt x="0" y="5816"/>
                  </a:lnTo>
                  <a:lnTo>
                    <a:pt x="0" y="13004"/>
                  </a:lnTo>
                  <a:lnTo>
                    <a:pt x="0" y="20167"/>
                  </a:lnTo>
                  <a:lnTo>
                    <a:pt x="6769" y="25996"/>
                  </a:lnTo>
                  <a:lnTo>
                    <a:pt x="23520" y="25996"/>
                  </a:lnTo>
                  <a:lnTo>
                    <a:pt x="30302" y="20167"/>
                  </a:lnTo>
                  <a:lnTo>
                    <a:pt x="30302" y="5816"/>
                  </a:lnTo>
                  <a:lnTo>
                    <a:pt x="23520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5549531" y="7453731"/>
              <a:ext cx="14604" cy="12065"/>
            </a:xfrm>
            <a:custGeom>
              <a:avLst/>
              <a:gdLst/>
              <a:ahLst/>
              <a:cxnLst/>
              <a:rect l="l" t="t" r="r" b="b"/>
              <a:pathLst>
                <a:path w="14604" h="12065">
                  <a:moveTo>
                    <a:pt x="10934" y="0"/>
                  </a:moveTo>
                  <a:lnTo>
                    <a:pt x="3149" y="0"/>
                  </a:lnTo>
                  <a:lnTo>
                    <a:pt x="0" y="2705"/>
                  </a:lnTo>
                  <a:lnTo>
                    <a:pt x="0" y="6032"/>
                  </a:lnTo>
                  <a:lnTo>
                    <a:pt x="0" y="9372"/>
                  </a:lnTo>
                  <a:lnTo>
                    <a:pt x="3149" y="12052"/>
                  </a:lnTo>
                  <a:lnTo>
                    <a:pt x="10934" y="12052"/>
                  </a:lnTo>
                  <a:lnTo>
                    <a:pt x="14109" y="9372"/>
                  </a:lnTo>
                  <a:lnTo>
                    <a:pt x="14109" y="2705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5539625" y="7444905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17259" y="0"/>
                  </a:moveTo>
                  <a:lnTo>
                    <a:pt x="7937" y="12"/>
                  </a:lnTo>
                  <a:lnTo>
                    <a:pt x="15" y="6515"/>
                  </a:lnTo>
                  <a:lnTo>
                    <a:pt x="0" y="23812"/>
                  </a:lnTo>
                  <a:lnTo>
                    <a:pt x="7937" y="30314"/>
                  </a:lnTo>
                  <a:lnTo>
                    <a:pt x="17259" y="30340"/>
                  </a:lnTo>
                  <a:lnTo>
                    <a:pt x="26593" y="30314"/>
                  </a:lnTo>
                  <a:lnTo>
                    <a:pt x="31842" y="26022"/>
                  </a:lnTo>
                  <a:lnTo>
                    <a:pt x="13576" y="26022"/>
                  </a:lnTo>
                  <a:lnTo>
                    <a:pt x="10274" y="24726"/>
                  </a:lnTo>
                  <a:lnTo>
                    <a:pt x="5613" y="20713"/>
                  </a:lnTo>
                  <a:lnTo>
                    <a:pt x="4267" y="18059"/>
                  </a:lnTo>
                  <a:lnTo>
                    <a:pt x="4267" y="12268"/>
                  </a:lnTo>
                  <a:lnTo>
                    <a:pt x="5613" y="9613"/>
                  </a:lnTo>
                  <a:lnTo>
                    <a:pt x="10274" y="5600"/>
                  </a:lnTo>
                  <a:lnTo>
                    <a:pt x="13576" y="4318"/>
                  </a:lnTo>
                  <a:lnTo>
                    <a:pt x="31857" y="4318"/>
                  </a:lnTo>
                  <a:lnTo>
                    <a:pt x="26593" y="12"/>
                  </a:lnTo>
                  <a:lnTo>
                    <a:pt x="17259" y="0"/>
                  </a:lnTo>
                  <a:close/>
                </a:path>
                <a:path w="34925" h="30479">
                  <a:moveTo>
                    <a:pt x="31857" y="4318"/>
                  </a:moveTo>
                  <a:lnTo>
                    <a:pt x="20942" y="4318"/>
                  </a:lnTo>
                  <a:lnTo>
                    <a:pt x="24257" y="5600"/>
                  </a:lnTo>
                  <a:lnTo>
                    <a:pt x="28930" y="9626"/>
                  </a:lnTo>
                  <a:lnTo>
                    <a:pt x="30276" y="12268"/>
                  </a:lnTo>
                  <a:lnTo>
                    <a:pt x="30276" y="18059"/>
                  </a:lnTo>
                  <a:lnTo>
                    <a:pt x="28930" y="20713"/>
                  </a:lnTo>
                  <a:lnTo>
                    <a:pt x="24257" y="24726"/>
                  </a:lnTo>
                  <a:lnTo>
                    <a:pt x="20942" y="26022"/>
                  </a:lnTo>
                  <a:lnTo>
                    <a:pt x="31842" y="26022"/>
                  </a:lnTo>
                  <a:lnTo>
                    <a:pt x="34544" y="23812"/>
                  </a:lnTo>
                  <a:lnTo>
                    <a:pt x="34544" y="6515"/>
                  </a:lnTo>
                  <a:lnTo>
                    <a:pt x="3185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5549823" y="7454023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60" y="0"/>
                  </a:moveTo>
                  <a:lnTo>
                    <a:pt x="3162" y="0"/>
                  </a:lnTo>
                  <a:lnTo>
                    <a:pt x="0" y="2705"/>
                  </a:lnTo>
                  <a:lnTo>
                    <a:pt x="0" y="6045"/>
                  </a:lnTo>
                  <a:lnTo>
                    <a:pt x="0" y="9385"/>
                  </a:lnTo>
                  <a:lnTo>
                    <a:pt x="3162" y="12115"/>
                  </a:lnTo>
                  <a:lnTo>
                    <a:pt x="10960" y="12115"/>
                  </a:lnTo>
                  <a:lnTo>
                    <a:pt x="14122" y="9385"/>
                  </a:lnTo>
                  <a:lnTo>
                    <a:pt x="14122" y="2705"/>
                  </a:lnTo>
                  <a:lnTo>
                    <a:pt x="1096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5542597" y="7447940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5">
                  <a:moveTo>
                    <a:pt x="3111" y="20218"/>
                  </a:moveTo>
                  <a:lnTo>
                    <a:pt x="3009" y="20015"/>
                  </a:lnTo>
                  <a:lnTo>
                    <a:pt x="3035" y="20218"/>
                  </a:lnTo>
                  <a:close/>
                </a:path>
                <a:path w="24129" h="24765">
                  <a:moveTo>
                    <a:pt x="24130" y="23101"/>
                  </a:moveTo>
                  <a:lnTo>
                    <a:pt x="22821" y="20256"/>
                  </a:lnTo>
                  <a:lnTo>
                    <a:pt x="22326" y="19177"/>
                  </a:lnTo>
                  <a:lnTo>
                    <a:pt x="21170" y="19608"/>
                  </a:lnTo>
                  <a:lnTo>
                    <a:pt x="19367" y="20167"/>
                  </a:lnTo>
                  <a:lnTo>
                    <a:pt x="23444" y="16929"/>
                  </a:lnTo>
                  <a:lnTo>
                    <a:pt x="23444" y="16040"/>
                  </a:lnTo>
                  <a:lnTo>
                    <a:pt x="23444" y="8229"/>
                  </a:lnTo>
                  <a:lnTo>
                    <a:pt x="23444" y="7327"/>
                  </a:lnTo>
                  <a:lnTo>
                    <a:pt x="20980" y="5397"/>
                  </a:lnTo>
                  <a:lnTo>
                    <a:pt x="21805" y="4343"/>
                  </a:lnTo>
                  <a:lnTo>
                    <a:pt x="22847" y="3022"/>
                  </a:lnTo>
                  <a:lnTo>
                    <a:pt x="20916" y="1511"/>
                  </a:lnTo>
                  <a:lnTo>
                    <a:pt x="19189" y="317"/>
                  </a:lnTo>
                  <a:lnTo>
                    <a:pt x="19189" y="12128"/>
                  </a:lnTo>
                  <a:lnTo>
                    <a:pt x="17868" y="14782"/>
                  </a:lnTo>
                  <a:lnTo>
                    <a:pt x="17005" y="15519"/>
                  </a:lnTo>
                  <a:lnTo>
                    <a:pt x="15722" y="16040"/>
                  </a:lnTo>
                  <a:lnTo>
                    <a:pt x="12839" y="16040"/>
                  </a:lnTo>
                  <a:lnTo>
                    <a:pt x="11569" y="15519"/>
                  </a:lnTo>
                  <a:lnTo>
                    <a:pt x="10706" y="14782"/>
                  </a:lnTo>
                  <a:lnTo>
                    <a:pt x="9385" y="12128"/>
                  </a:lnTo>
                  <a:lnTo>
                    <a:pt x="10706" y="9486"/>
                  </a:lnTo>
                  <a:lnTo>
                    <a:pt x="11569" y="8750"/>
                  </a:lnTo>
                  <a:lnTo>
                    <a:pt x="12839" y="8229"/>
                  </a:lnTo>
                  <a:lnTo>
                    <a:pt x="14287" y="8242"/>
                  </a:lnTo>
                  <a:lnTo>
                    <a:pt x="15735" y="8229"/>
                  </a:lnTo>
                  <a:lnTo>
                    <a:pt x="17005" y="8750"/>
                  </a:lnTo>
                  <a:lnTo>
                    <a:pt x="17868" y="9486"/>
                  </a:lnTo>
                  <a:lnTo>
                    <a:pt x="19189" y="12128"/>
                  </a:lnTo>
                  <a:lnTo>
                    <a:pt x="19189" y="317"/>
                  </a:lnTo>
                  <a:lnTo>
                    <a:pt x="18897" y="114"/>
                  </a:lnTo>
                  <a:lnTo>
                    <a:pt x="18732" y="0"/>
                  </a:lnTo>
                  <a:lnTo>
                    <a:pt x="16256" y="114"/>
                  </a:lnTo>
                  <a:lnTo>
                    <a:pt x="14058" y="25"/>
                  </a:lnTo>
                  <a:lnTo>
                    <a:pt x="12255" y="25"/>
                  </a:lnTo>
                  <a:lnTo>
                    <a:pt x="10820" y="165"/>
                  </a:lnTo>
                  <a:lnTo>
                    <a:pt x="11137" y="3924"/>
                  </a:lnTo>
                  <a:lnTo>
                    <a:pt x="9436" y="3924"/>
                  </a:lnTo>
                  <a:lnTo>
                    <a:pt x="6591" y="6184"/>
                  </a:lnTo>
                  <a:lnTo>
                    <a:pt x="6591" y="21691"/>
                  </a:lnTo>
                  <a:lnTo>
                    <a:pt x="6464" y="21742"/>
                  </a:lnTo>
                  <a:lnTo>
                    <a:pt x="6489" y="21577"/>
                  </a:lnTo>
                  <a:lnTo>
                    <a:pt x="6591" y="6184"/>
                  </a:lnTo>
                  <a:lnTo>
                    <a:pt x="6527" y="18491"/>
                  </a:lnTo>
                  <a:lnTo>
                    <a:pt x="6527" y="6235"/>
                  </a:lnTo>
                  <a:lnTo>
                    <a:pt x="5461" y="7073"/>
                  </a:lnTo>
                  <a:lnTo>
                    <a:pt x="5461" y="17856"/>
                  </a:lnTo>
                  <a:lnTo>
                    <a:pt x="4851" y="17970"/>
                  </a:lnTo>
                  <a:lnTo>
                    <a:pt x="5168" y="17945"/>
                  </a:lnTo>
                  <a:lnTo>
                    <a:pt x="5168" y="20040"/>
                  </a:lnTo>
                  <a:lnTo>
                    <a:pt x="5168" y="17945"/>
                  </a:lnTo>
                  <a:lnTo>
                    <a:pt x="4483" y="18021"/>
                  </a:lnTo>
                  <a:lnTo>
                    <a:pt x="4851" y="17970"/>
                  </a:lnTo>
                  <a:lnTo>
                    <a:pt x="4013" y="17995"/>
                  </a:lnTo>
                  <a:lnTo>
                    <a:pt x="4927" y="17945"/>
                  </a:lnTo>
                  <a:lnTo>
                    <a:pt x="5461" y="17856"/>
                  </a:lnTo>
                  <a:lnTo>
                    <a:pt x="5461" y="7073"/>
                  </a:lnTo>
                  <a:lnTo>
                    <a:pt x="5130" y="7327"/>
                  </a:lnTo>
                  <a:lnTo>
                    <a:pt x="5130" y="15240"/>
                  </a:lnTo>
                  <a:lnTo>
                    <a:pt x="4673" y="14541"/>
                  </a:lnTo>
                  <a:lnTo>
                    <a:pt x="4419" y="13246"/>
                  </a:lnTo>
                  <a:lnTo>
                    <a:pt x="4318" y="9626"/>
                  </a:lnTo>
                  <a:lnTo>
                    <a:pt x="4521" y="8407"/>
                  </a:lnTo>
                  <a:lnTo>
                    <a:pt x="4749" y="7429"/>
                  </a:lnTo>
                  <a:lnTo>
                    <a:pt x="5003" y="6527"/>
                  </a:lnTo>
                  <a:lnTo>
                    <a:pt x="5105" y="6223"/>
                  </a:lnTo>
                  <a:lnTo>
                    <a:pt x="3543" y="5626"/>
                  </a:lnTo>
                  <a:lnTo>
                    <a:pt x="3543" y="18681"/>
                  </a:lnTo>
                  <a:lnTo>
                    <a:pt x="3441" y="19088"/>
                  </a:lnTo>
                  <a:lnTo>
                    <a:pt x="3543" y="18681"/>
                  </a:lnTo>
                  <a:lnTo>
                    <a:pt x="3543" y="5626"/>
                  </a:lnTo>
                  <a:lnTo>
                    <a:pt x="1092" y="4660"/>
                  </a:lnTo>
                  <a:lnTo>
                    <a:pt x="0" y="7429"/>
                  </a:lnTo>
                  <a:lnTo>
                    <a:pt x="0" y="13246"/>
                  </a:lnTo>
                  <a:lnTo>
                    <a:pt x="469" y="16002"/>
                  </a:lnTo>
                  <a:lnTo>
                    <a:pt x="2209" y="18656"/>
                  </a:lnTo>
                  <a:lnTo>
                    <a:pt x="3009" y="20015"/>
                  </a:lnTo>
                  <a:lnTo>
                    <a:pt x="3098" y="19837"/>
                  </a:lnTo>
                  <a:lnTo>
                    <a:pt x="3200" y="19608"/>
                  </a:lnTo>
                  <a:lnTo>
                    <a:pt x="3111" y="20218"/>
                  </a:lnTo>
                  <a:lnTo>
                    <a:pt x="3124" y="20408"/>
                  </a:lnTo>
                  <a:lnTo>
                    <a:pt x="3746" y="21742"/>
                  </a:lnTo>
                  <a:lnTo>
                    <a:pt x="5168" y="22263"/>
                  </a:lnTo>
                  <a:lnTo>
                    <a:pt x="5765" y="22237"/>
                  </a:lnTo>
                  <a:lnTo>
                    <a:pt x="6146" y="22313"/>
                  </a:lnTo>
                  <a:lnTo>
                    <a:pt x="6667" y="22453"/>
                  </a:lnTo>
                  <a:lnTo>
                    <a:pt x="7467" y="22707"/>
                  </a:lnTo>
                  <a:lnTo>
                    <a:pt x="11417" y="24218"/>
                  </a:lnTo>
                  <a:lnTo>
                    <a:pt x="14058" y="24574"/>
                  </a:lnTo>
                  <a:lnTo>
                    <a:pt x="20891" y="24574"/>
                  </a:lnTo>
                  <a:lnTo>
                    <a:pt x="24130" y="2310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5542432" y="7491298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5">
                  <a:moveTo>
                    <a:pt x="21170" y="0"/>
                  </a:moveTo>
                  <a:lnTo>
                    <a:pt x="6108" y="0"/>
                  </a:lnTo>
                  <a:lnTo>
                    <a:pt x="0" y="5232"/>
                  </a:lnTo>
                  <a:lnTo>
                    <a:pt x="0" y="18148"/>
                  </a:lnTo>
                  <a:lnTo>
                    <a:pt x="6108" y="23380"/>
                  </a:lnTo>
                  <a:lnTo>
                    <a:pt x="21170" y="23380"/>
                  </a:lnTo>
                  <a:lnTo>
                    <a:pt x="27305" y="18148"/>
                  </a:lnTo>
                  <a:lnTo>
                    <a:pt x="27305" y="11696"/>
                  </a:lnTo>
                  <a:lnTo>
                    <a:pt x="27305" y="5232"/>
                  </a:lnTo>
                  <a:lnTo>
                    <a:pt x="21170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5540336" y="7489139"/>
              <a:ext cx="31750" cy="27940"/>
            </a:xfrm>
            <a:custGeom>
              <a:avLst/>
              <a:gdLst/>
              <a:ahLst/>
              <a:cxnLst/>
              <a:rect l="l" t="t" r="r" b="b"/>
              <a:pathLst>
                <a:path w="31750" h="27940">
                  <a:moveTo>
                    <a:pt x="15748" y="0"/>
                  </a:moveTo>
                  <a:lnTo>
                    <a:pt x="7251" y="12"/>
                  </a:lnTo>
                  <a:lnTo>
                    <a:pt x="0" y="5930"/>
                  </a:lnTo>
                  <a:lnTo>
                    <a:pt x="0" y="21767"/>
                  </a:lnTo>
                  <a:lnTo>
                    <a:pt x="7251" y="27685"/>
                  </a:lnTo>
                  <a:lnTo>
                    <a:pt x="15748" y="27698"/>
                  </a:lnTo>
                  <a:lnTo>
                    <a:pt x="24218" y="27685"/>
                  </a:lnTo>
                  <a:lnTo>
                    <a:pt x="29512" y="23380"/>
                  </a:lnTo>
                  <a:lnTo>
                    <a:pt x="12471" y="23380"/>
                  </a:lnTo>
                  <a:lnTo>
                    <a:pt x="9550" y="22237"/>
                  </a:lnTo>
                  <a:lnTo>
                    <a:pt x="5429" y="18694"/>
                  </a:lnTo>
                  <a:lnTo>
                    <a:pt x="4254" y="16382"/>
                  </a:lnTo>
                  <a:lnTo>
                    <a:pt x="4254" y="11315"/>
                  </a:lnTo>
                  <a:lnTo>
                    <a:pt x="5435" y="9004"/>
                  </a:lnTo>
                  <a:lnTo>
                    <a:pt x="9550" y="5460"/>
                  </a:lnTo>
                  <a:lnTo>
                    <a:pt x="12471" y="4317"/>
                  </a:lnTo>
                  <a:lnTo>
                    <a:pt x="29512" y="4317"/>
                  </a:lnTo>
                  <a:lnTo>
                    <a:pt x="24218" y="12"/>
                  </a:lnTo>
                  <a:lnTo>
                    <a:pt x="15748" y="0"/>
                  </a:lnTo>
                  <a:close/>
                </a:path>
                <a:path w="31750" h="27940">
                  <a:moveTo>
                    <a:pt x="29512" y="4317"/>
                  </a:moveTo>
                  <a:lnTo>
                    <a:pt x="19011" y="4317"/>
                  </a:lnTo>
                  <a:lnTo>
                    <a:pt x="21932" y="5460"/>
                  </a:lnTo>
                  <a:lnTo>
                    <a:pt x="26047" y="9004"/>
                  </a:lnTo>
                  <a:lnTo>
                    <a:pt x="27222" y="11315"/>
                  </a:lnTo>
                  <a:lnTo>
                    <a:pt x="27228" y="16382"/>
                  </a:lnTo>
                  <a:lnTo>
                    <a:pt x="26032" y="18707"/>
                  </a:lnTo>
                  <a:lnTo>
                    <a:pt x="21932" y="22237"/>
                  </a:lnTo>
                  <a:lnTo>
                    <a:pt x="19011" y="23380"/>
                  </a:lnTo>
                  <a:lnTo>
                    <a:pt x="29512" y="23380"/>
                  </a:lnTo>
                  <a:lnTo>
                    <a:pt x="31495" y="21767"/>
                  </a:lnTo>
                  <a:lnTo>
                    <a:pt x="31495" y="5930"/>
                  </a:lnTo>
                  <a:lnTo>
                    <a:pt x="2951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5548401" y="7496391"/>
              <a:ext cx="15875" cy="13335"/>
            </a:xfrm>
            <a:custGeom>
              <a:avLst/>
              <a:gdLst/>
              <a:ahLst/>
              <a:cxnLst/>
              <a:rect l="l" t="t" r="r" b="b"/>
              <a:pathLst>
                <a:path w="15875" h="13334">
                  <a:moveTo>
                    <a:pt x="11912" y="0"/>
                  </a:moveTo>
                  <a:lnTo>
                    <a:pt x="3454" y="0"/>
                  </a:lnTo>
                  <a:lnTo>
                    <a:pt x="0" y="2984"/>
                  </a:lnTo>
                  <a:lnTo>
                    <a:pt x="0" y="10223"/>
                  </a:lnTo>
                  <a:lnTo>
                    <a:pt x="3454" y="13195"/>
                  </a:lnTo>
                  <a:lnTo>
                    <a:pt x="11912" y="13195"/>
                  </a:lnTo>
                  <a:lnTo>
                    <a:pt x="15354" y="10223"/>
                  </a:lnTo>
                  <a:lnTo>
                    <a:pt x="15354" y="6603"/>
                  </a:lnTo>
                  <a:lnTo>
                    <a:pt x="15354" y="2984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5371046" y="7022503"/>
              <a:ext cx="225425" cy="489584"/>
            </a:xfrm>
            <a:custGeom>
              <a:avLst/>
              <a:gdLst/>
              <a:ahLst/>
              <a:cxnLst/>
              <a:rect l="l" t="t" r="r" b="b"/>
              <a:pathLst>
                <a:path w="225425" h="489584">
                  <a:moveTo>
                    <a:pt x="4318" y="0"/>
                  </a:moveTo>
                  <a:lnTo>
                    <a:pt x="0" y="0"/>
                  </a:lnTo>
                  <a:lnTo>
                    <a:pt x="0" y="98056"/>
                  </a:lnTo>
                  <a:lnTo>
                    <a:pt x="4318" y="98056"/>
                  </a:lnTo>
                  <a:lnTo>
                    <a:pt x="4318" y="0"/>
                  </a:lnTo>
                  <a:close/>
                </a:path>
                <a:path w="225425" h="489584">
                  <a:moveTo>
                    <a:pt x="5181" y="106222"/>
                  </a:moveTo>
                  <a:lnTo>
                    <a:pt x="863" y="106222"/>
                  </a:lnTo>
                  <a:lnTo>
                    <a:pt x="863" y="115138"/>
                  </a:lnTo>
                  <a:lnTo>
                    <a:pt x="5181" y="115138"/>
                  </a:lnTo>
                  <a:lnTo>
                    <a:pt x="5181" y="106222"/>
                  </a:lnTo>
                  <a:close/>
                </a:path>
                <a:path w="225425" h="489584">
                  <a:moveTo>
                    <a:pt x="74510" y="49009"/>
                  </a:moveTo>
                  <a:lnTo>
                    <a:pt x="70192" y="49009"/>
                  </a:lnTo>
                  <a:lnTo>
                    <a:pt x="70192" y="99542"/>
                  </a:lnTo>
                  <a:lnTo>
                    <a:pt x="74510" y="99542"/>
                  </a:lnTo>
                  <a:lnTo>
                    <a:pt x="74510" y="49009"/>
                  </a:lnTo>
                  <a:close/>
                </a:path>
                <a:path w="225425" h="489584">
                  <a:moveTo>
                    <a:pt x="106591" y="49009"/>
                  </a:moveTo>
                  <a:lnTo>
                    <a:pt x="102273" y="49009"/>
                  </a:lnTo>
                  <a:lnTo>
                    <a:pt x="102273" y="99542"/>
                  </a:lnTo>
                  <a:lnTo>
                    <a:pt x="106591" y="99542"/>
                  </a:lnTo>
                  <a:lnTo>
                    <a:pt x="106591" y="49009"/>
                  </a:lnTo>
                  <a:close/>
                </a:path>
                <a:path w="225425" h="489584">
                  <a:moveTo>
                    <a:pt x="160324" y="49085"/>
                  </a:moveTo>
                  <a:lnTo>
                    <a:pt x="123063" y="49085"/>
                  </a:lnTo>
                  <a:lnTo>
                    <a:pt x="123063" y="94259"/>
                  </a:lnTo>
                  <a:lnTo>
                    <a:pt x="125222" y="94259"/>
                  </a:lnTo>
                  <a:lnTo>
                    <a:pt x="160324" y="94259"/>
                  </a:lnTo>
                  <a:lnTo>
                    <a:pt x="160324" y="92100"/>
                  </a:lnTo>
                  <a:lnTo>
                    <a:pt x="160324" y="53403"/>
                  </a:lnTo>
                  <a:lnTo>
                    <a:pt x="160324" y="49085"/>
                  </a:lnTo>
                  <a:close/>
                </a:path>
                <a:path w="225425" h="489584">
                  <a:moveTo>
                    <a:pt x="194805" y="476046"/>
                  </a:moveTo>
                  <a:lnTo>
                    <a:pt x="194779" y="475399"/>
                  </a:lnTo>
                  <a:lnTo>
                    <a:pt x="190550" y="472008"/>
                  </a:lnTo>
                  <a:lnTo>
                    <a:pt x="190550" y="480491"/>
                  </a:lnTo>
                  <a:lnTo>
                    <a:pt x="189052" y="483501"/>
                  </a:lnTo>
                  <a:lnTo>
                    <a:pt x="188074" y="484352"/>
                  </a:lnTo>
                  <a:lnTo>
                    <a:pt x="186651" y="484924"/>
                  </a:lnTo>
                  <a:lnTo>
                    <a:pt x="183438" y="484924"/>
                  </a:lnTo>
                  <a:lnTo>
                    <a:pt x="182003" y="484352"/>
                  </a:lnTo>
                  <a:lnTo>
                    <a:pt x="181013" y="483501"/>
                  </a:lnTo>
                  <a:lnTo>
                    <a:pt x="179514" y="480491"/>
                  </a:lnTo>
                  <a:lnTo>
                    <a:pt x="181025" y="477469"/>
                  </a:lnTo>
                  <a:lnTo>
                    <a:pt x="182003" y="476618"/>
                  </a:lnTo>
                  <a:lnTo>
                    <a:pt x="183438" y="476046"/>
                  </a:lnTo>
                  <a:lnTo>
                    <a:pt x="186651" y="476046"/>
                  </a:lnTo>
                  <a:lnTo>
                    <a:pt x="188074" y="476618"/>
                  </a:lnTo>
                  <a:lnTo>
                    <a:pt x="189052" y="477469"/>
                  </a:lnTo>
                  <a:lnTo>
                    <a:pt x="190550" y="480491"/>
                  </a:lnTo>
                  <a:lnTo>
                    <a:pt x="190550" y="472008"/>
                  </a:lnTo>
                  <a:lnTo>
                    <a:pt x="190233" y="471741"/>
                  </a:lnTo>
                  <a:lnTo>
                    <a:pt x="185039" y="471728"/>
                  </a:lnTo>
                  <a:lnTo>
                    <a:pt x="179857" y="471741"/>
                  </a:lnTo>
                  <a:lnTo>
                    <a:pt x="175260" y="475399"/>
                  </a:lnTo>
                  <a:lnTo>
                    <a:pt x="175260" y="485584"/>
                  </a:lnTo>
                  <a:lnTo>
                    <a:pt x="179857" y="489229"/>
                  </a:lnTo>
                  <a:lnTo>
                    <a:pt x="185039" y="489242"/>
                  </a:lnTo>
                  <a:lnTo>
                    <a:pt x="190233" y="489229"/>
                  </a:lnTo>
                  <a:lnTo>
                    <a:pt x="194779" y="485584"/>
                  </a:lnTo>
                  <a:lnTo>
                    <a:pt x="194805" y="484924"/>
                  </a:lnTo>
                  <a:lnTo>
                    <a:pt x="194805" y="476046"/>
                  </a:lnTo>
                  <a:close/>
                </a:path>
                <a:path w="225425" h="489584">
                  <a:moveTo>
                    <a:pt x="224485" y="0"/>
                  </a:moveTo>
                  <a:lnTo>
                    <a:pt x="220167" y="0"/>
                  </a:lnTo>
                  <a:lnTo>
                    <a:pt x="220167" y="98056"/>
                  </a:lnTo>
                  <a:lnTo>
                    <a:pt x="224485" y="98056"/>
                  </a:lnTo>
                  <a:lnTo>
                    <a:pt x="224485" y="0"/>
                  </a:lnTo>
                  <a:close/>
                </a:path>
                <a:path w="225425" h="489584">
                  <a:moveTo>
                    <a:pt x="225323" y="106222"/>
                  </a:moveTo>
                  <a:lnTo>
                    <a:pt x="221005" y="106222"/>
                  </a:lnTo>
                  <a:lnTo>
                    <a:pt x="221005" y="115138"/>
                  </a:lnTo>
                  <a:lnTo>
                    <a:pt x="225323" y="115138"/>
                  </a:lnTo>
                  <a:lnTo>
                    <a:pt x="225323" y="1062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5494540" y="7095299"/>
              <a:ext cx="34925" cy="19685"/>
            </a:xfrm>
            <a:custGeom>
              <a:avLst/>
              <a:gdLst/>
              <a:ahLst/>
              <a:cxnLst/>
              <a:rect l="l" t="t" r="r" b="b"/>
              <a:pathLst>
                <a:path w="34925" h="19684">
                  <a:moveTo>
                    <a:pt x="34671" y="0"/>
                  </a:moveTo>
                  <a:lnTo>
                    <a:pt x="0" y="0"/>
                  </a:lnTo>
                  <a:lnTo>
                    <a:pt x="0" y="19304"/>
                  </a:lnTo>
                  <a:lnTo>
                    <a:pt x="34671" y="19304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97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5446014" y="7050049"/>
              <a:ext cx="75565" cy="4445"/>
            </a:xfrm>
            <a:custGeom>
              <a:avLst/>
              <a:gdLst/>
              <a:ahLst/>
              <a:cxnLst/>
              <a:rect l="l" t="t" r="r" b="b"/>
              <a:pathLst>
                <a:path w="75564" h="4445">
                  <a:moveTo>
                    <a:pt x="1644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6446" y="4318"/>
                  </a:lnTo>
                  <a:lnTo>
                    <a:pt x="16446" y="0"/>
                  </a:lnTo>
                  <a:close/>
                </a:path>
                <a:path w="75564" h="4445">
                  <a:moveTo>
                    <a:pt x="75412" y="0"/>
                  </a:moveTo>
                  <a:lnTo>
                    <a:pt x="58940" y="0"/>
                  </a:lnTo>
                  <a:lnTo>
                    <a:pt x="58940" y="4318"/>
                  </a:lnTo>
                  <a:lnTo>
                    <a:pt x="75412" y="4318"/>
                  </a:lnTo>
                  <a:lnTo>
                    <a:pt x="75412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5472010" y="6359410"/>
              <a:ext cx="31750" cy="39370"/>
            </a:xfrm>
            <a:custGeom>
              <a:avLst/>
              <a:gdLst/>
              <a:ahLst/>
              <a:cxnLst/>
              <a:rect l="l" t="t" r="r" b="b"/>
              <a:pathLst>
                <a:path w="31750" h="39370">
                  <a:moveTo>
                    <a:pt x="21336" y="0"/>
                  </a:moveTo>
                  <a:lnTo>
                    <a:pt x="9867" y="0"/>
                  </a:lnTo>
                  <a:lnTo>
                    <a:pt x="5206" y="3987"/>
                  </a:lnTo>
                  <a:lnTo>
                    <a:pt x="5206" y="8928"/>
                  </a:lnTo>
                  <a:lnTo>
                    <a:pt x="4762" y="15227"/>
                  </a:lnTo>
                  <a:lnTo>
                    <a:pt x="723" y="17652"/>
                  </a:lnTo>
                  <a:lnTo>
                    <a:pt x="0" y="21082"/>
                  </a:lnTo>
                  <a:lnTo>
                    <a:pt x="0" y="33007"/>
                  </a:lnTo>
                  <a:lnTo>
                    <a:pt x="6984" y="39001"/>
                  </a:lnTo>
                  <a:lnTo>
                    <a:pt x="24218" y="39001"/>
                  </a:lnTo>
                  <a:lnTo>
                    <a:pt x="31203" y="33007"/>
                  </a:lnTo>
                  <a:lnTo>
                    <a:pt x="31203" y="21920"/>
                  </a:lnTo>
                  <a:lnTo>
                    <a:pt x="29463" y="18567"/>
                  </a:lnTo>
                  <a:lnTo>
                    <a:pt x="26619" y="16141"/>
                  </a:lnTo>
                  <a:lnTo>
                    <a:pt x="26009" y="8928"/>
                  </a:lnTo>
                  <a:lnTo>
                    <a:pt x="26009" y="3987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5469930" y="6357251"/>
              <a:ext cx="35560" cy="43815"/>
            </a:xfrm>
            <a:custGeom>
              <a:avLst/>
              <a:gdLst/>
              <a:ahLst/>
              <a:cxnLst/>
              <a:rect l="l" t="t" r="r" b="b"/>
              <a:pathLst>
                <a:path w="35560" h="43814">
                  <a:moveTo>
                    <a:pt x="4776" y="16100"/>
                  </a:moveTo>
                  <a:lnTo>
                    <a:pt x="3375" y="16929"/>
                  </a:lnTo>
                  <a:lnTo>
                    <a:pt x="1775" y="18846"/>
                  </a:lnTo>
                  <a:lnTo>
                    <a:pt x="98" y="23139"/>
                  </a:lnTo>
                  <a:lnTo>
                    <a:pt x="0" y="36639"/>
                  </a:lnTo>
                  <a:lnTo>
                    <a:pt x="8112" y="43306"/>
                  </a:lnTo>
                  <a:lnTo>
                    <a:pt x="17688" y="43319"/>
                  </a:lnTo>
                  <a:lnTo>
                    <a:pt x="27238" y="43306"/>
                  </a:lnTo>
                  <a:lnTo>
                    <a:pt x="32503" y="39001"/>
                  </a:lnTo>
                  <a:lnTo>
                    <a:pt x="13878" y="39001"/>
                  </a:lnTo>
                  <a:lnTo>
                    <a:pt x="10462" y="37668"/>
                  </a:lnTo>
                  <a:lnTo>
                    <a:pt x="5642" y="33515"/>
                  </a:lnTo>
                  <a:lnTo>
                    <a:pt x="4239" y="30784"/>
                  </a:lnTo>
                  <a:lnTo>
                    <a:pt x="4332" y="24777"/>
                  </a:lnTo>
                  <a:lnTo>
                    <a:pt x="8925" y="18656"/>
                  </a:lnTo>
                  <a:lnTo>
                    <a:pt x="9014" y="17386"/>
                  </a:lnTo>
                  <a:lnTo>
                    <a:pt x="6842" y="17386"/>
                  </a:lnTo>
                  <a:lnTo>
                    <a:pt x="4696" y="17233"/>
                  </a:lnTo>
                  <a:lnTo>
                    <a:pt x="4776" y="16100"/>
                  </a:lnTo>
                  <a:close/>
                </a:path>
                <a:path w="35560" h="43814">
                  <a:moveTo>
                    <a:pt x="30771" y="17228"/>
                  </a:moveTo>
                  <a:lnTo>
                    <a:pt x="30845" y="18122"/>
                  </a:lnTo>
                  <a:lnTo>
                    <a:pt x="28699" y="18300"/>
                  </a:lnTo>
                  <a:lnTo>
                    <a:pt x="27289" y="19938"/>
                  </a:lnTo>
                  <a:lnTo>
                    <a:pt x="29727" y="22034"/>
                  </a:lnTo>
                  <a:lnTo>
                    <a:pt x="31124" y="24777"/>
                  </a:lnTo>
                  <a:lnTo>
                    <a:pt x="31124" y="30784"/>
                  </a:lnTo>
                  <a:lnTo>
                    <a:pt x="29713" y="33527"/>
                  </a:lnTo>
                  <a:lnTo>
                    <a:pt x="24901" y="37668"/>
                  </a:lnTo>
                  <a:lnTo>
                    <a:pt x="21485" y="39001"/>
                  </a:lnTo>
                  <a:lnTo>
                    <a:pt x="32503" y="39001"/>
                  </a:lnTo>
                  <a:lnTo>
                    <a:pt x="35392" y="36639"/>
                  </a:lnTo>
                  <a:lnTo>
                    <a:pt x="35455" y="23380"/>
                  </a:lnTo>
                  <a:lnTo>
                    <a:pt x="33347" y="19430"/>
                  </a:lnTo>
                  <a:lnTo>
                    <a:pt x="30771" y="17228"/>
                  </a:lnTo>
                  <a:close/>
                </a:path>
                <a:path w="35560" h="43814">
                  <a:moveTo>
                    <a:pt x="29712" y="4305"/>
                  </a:moveTo>
                  <a:lnTo>
                    <a:pt x="20050" y="4305"/>
                  </a:lnTo>
                  <a:lnTo>
                    <a:pt x="22158" y="5143"/>
                  </a:lnTo>
                  <a:lnTo>
                    <a:pt x="25105" y="7683"/>
                  </a:lnTo>
                  <a:lnTo>
                    <a:pt x="25930" y="9309"/>
                  </a:lnTo>
                  <a:lnTo>
                    <a:pt x="25935" y="11239"/>
                  </a:lnTo>
                  <a:lnTo>
                    <a:pt x="26572" y="18846"/>
                  </a:lnTo>
                  <a:lnTo>
                    <a:pt x="26691" y="19430"/>
                  </a:lnTo>
                  <a:lnTo>
                    <a:pt x="27289" y="19938"/>
                  </a:lnTo>
                  <a:lnTo>
                    <a:pt x="30108" y="16662"/>
                  </a:lnTo>
                  <a:lnTo>
                    <a:pt x="30724" y="16662"/>
                  </a:lnTo>
                  <a:lnTo>
                    <a:pt x="30264" y="11087"/>
                  </a:lnTo>
                  <a:lnTo>
                    <a:pt x="28089" y="11087"/>
                  </a:lnTo>
                  <a:lnTo>
                    <a:pt x="30246" y="10896"/>
                  </a:lnTo>
                  <a:lnTo>
                    <a:pt x="30185" y="4686"/>
                  </a:lnTo>
                  <a:lnTo>
                    <a:pt x="29712" y="4305"/>
                  </a:lnTo>
                  <a:close/>
                </a:path>
                <a:path w="35560" h="43814">
                  <a:moveTo>
                    <a:pt x="30108" y="16662"/>
                  </a:moveTo>
                  <a:lnTo>
                    <a:pt x="28699" y="18300"/>
                  </a:lnTo>
                  <a:lnTo>
                    <a:pt x="30845" y="18122"/>
                  </a:lnTo>
                  <a:lnTo>
                    <a:pt x="30771" y="17228"/>
                  </a:lnTo>
                  <a:lnTo>
                    <a:pt x="30108" y="16662"/>
                  </a:lnTo>
                  <a:close/>
                </a:path>
                <a:path w="35560" h="43814">
                  <a:moveTo>
                    <a:pt x="5737" y="15532"/>
                  </a:moveTo>
                  <a:lnTo>
                    <a:pt x="4776" y="16100"/>
                  </a:lnTo>
                  <a:lnTo>
                    <a:pt x="4696" y="17233"/>
                  </a:lnTo>
                  <a:lnTo>
                    <a:pt x="6842" y="17386"/>
                  </a:lnTo>
                  <a:lnTo>
                    <a:pt x="5737" y="15532"/>
                  </a:lnTo>
                  <a:close/>
                </a:path>
                <a:path w="35560" h="43814">
                  <a:moveTo>
                    <a:pt x="9144" y="15532"/>
                  </a:moveTo>
                  <a:lnTo>
                    <a:pt x="5737" y="15532"/>
                  </a:lnTo>
                  <a:lnTo>
                    <a:pt x="6842" y="17386"/>
                  </a:lnTo>
                  <a:lnTo>
                    <a:pt x="9014" y="17386"/>
                  </a:lnTo>
                  <a:lnTo>
                    <a:pt x="9144" y="15532"/>
                  </a:lnTo>
                  <a:close/>
                </a:path>
                <a:path w="35560" h="43814">
                  <a:moveTo>
                    <a:pt x="30724" y="16662"/>
                  </a:moveTo>
                  <a:lnTo>
                    <a:pt x="30108" y="16662"/>
                  </a:lnTo>
                  <a:lnTo>
                    <a:pt x="30771" y="17228"/>
                  </a:lnTo>
                  <a:lnTo>
                    <a:pt x="30724" y="16662"/>
                  </a:lnTo>
                  <a:close/>
                </a:path>
                <a:path w="35560" h="43814">
                  <a:moveTo>
                    <a:pt x="5140" y="10934"/>
                  </a:moveTo>
                  <a:lnTo>
                    <a:pt x="4776" y="16100"/>
                  </a:lnTo>
                  <a:lnTo>
                    <a:pt x="5737" y="15532"/>
                  </a:lnTo>
                  <a:lnTo>
                    <a:pt x="9144" y="15532"/>
                  </a:lnTo>
                  <a:lnTo>
                    <a:pt x="9447" y="11087"/>
                  </a:lnTo>
                  <a:lnTo>
                    <a:pt x="7287" y="11087"/>
                  </a:lnTo>
                  <a:lnTo>
                    <a:pt x="5140" y="10934"/>
                  </a:lnTo>
                  <a:close/>
                </a:path>
                <a:path w="35560" h="43814">
                  <a:moveTo>
                    <a:pt x="24368" y="0"/>
                  </a:moveTo>
                  <a:lnTo>
                    <a:pt x="10995" y="0"/>
                  </a:lnTo>
                  <a:lnTo>
                    <a:pt x="5191" y="4686"/>
                  </a:lnTo>
                  <a:lnTo>
                    <a:pt x="5128" y="11087"/>
                  </a:lnTo>
                  <a:lnTo>
                    <a:pt x="5140" y="10934"/>
                  </a:lnTo>
                  <a:lnTo>
                    <a:pt x="9448" y="10934"/>
                  </a:lnTo>
                  <a:lnTo>
                    <a:pt x="9458" y="9309"/>
                  </a:lnTo>
                  <a:lnTo>
                    <a:pt x="10271" y="7683"/>
                  </a:lnTo>
                  <a:lnTo>
                    <a:pt x="13205" y="5143"/>
                  </a:lnTo>
                  <a:lnTo>
                    <a:pt x="15313" y="4305"/>
                  </a:lnTo>
                  <a:lnTo>
                    <a:pt x="29712" y="4305"/>
                  </a:lnTo>
                  <a:lnTo>
                    <a:pt x="24368" y="0"/>
                  </a:lnTo>
                  <a:close/>
                </a:path>
                <a:path w="35560" h="43814">
                  <a:moveTo>
                    <a:pt x="9448" y="10934"/>
                  </a:moveTo>
                  <a:lnTo>
                    <a:pt x="5140" y="10934"/>
                  </a:lnTo>
                  <a:lnTo>
                    <a:pt x="7287" y="11087"/>
                  </a:lnTo>
                  <a:lnTo>
                    <a:pt x="9447" y="11087"/>
                  </a:lnTo>
                  <a:lnTo>
                    <a:pt x="9448" y="10934"/>
                  </a:lnTo>
                  <a:close/>
                </a:path>
                <a:path w="35560" h="43814">
                  <a:moveTo>
                    <a:pt x="30246" y="10896"/>
                  </a:moveTo>
                  <a:lnTo>
                    <a:pt x="28089" y="11087"/>
                  </a:lnTo>
                  <a:lnTo>
                    <a:pt x="30248" y="11087"/>
                  </a:lnTo>
                  <a:lnTo>
                    <a:pt x="30246" y="10896"/>
                  </a:lnTo>
                  <a:close/>
                </a:path>
                <a:path w="35560" h="43814">
                  <a:moveTo>
                    <a:pt x="30248" y="10896"/>
                  </a:moveTo>
                  <a:lnTo>
                    <a:pt x="30248" y="11087"/>
                  </a:lnTo>
                  <a:lnTo>
                    <a:pt x="30248" y="1089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5075021" y="6291580"/>
              <a:ext cx="826135" cy="1591310"/>
            </a:xfrm>
            <a:custGeom>
              <a:avLst/>
              <a:gdLst/>
              <a:ahLst/>
              <a:cxnLst/>
              <a:rect l="l" t="t" r="r" b="b"/>
              <a:pathLst>
                <a:path w="826135" h="1591309">
                  <a:moveTo>
                    <a:pt x="825588" y="0"/>
                  </a:moveTo>
                  <a:lnTo>
                    <a:pt x="821270" y="0"/>
                  </a:lnTo>
                  <a:lnTo>
                    <a:pt x="821270" y="1587500"/>
                  </a:lnTo>
                  <a:lnTo>
                    <a:pt x="0" y="1587500"/>
                  </a:lnTo>
                  <a:lnTo>
                    <a:pt x="0" y="1591310"/>
                  </a:lnTo>
                  <a:lnTo>
                    <a:pt x="825588" y="1591310"/>
                  </a:lnTo>
                  <a:lnTo>
                    <a:pt x="825588" y="1587500"/>
                  </a:lnTo>
                  <a:lnTo>
                    <a:pt x="825588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5076774" y="6998716"/>
              <a:ext cx="239395" cy="898525"/>
            </a:xfrm>
            <a:custGeom>
              <a:avLst/>
              <a:gdLst/>
              <a:ahLst/>
              <a:cxnLst/>
              <a:rect l="l" t="t" r="r" b="b"/>
              <a:pathLst>
                <a:path w="239395" h="898525">
                  <a:moveTo>
                    <a:pt x="116166" y="0"/>
                  </a:moveTo>
                  <a:lnTo>
                    <a:pt x="8661" y="2984"/>
                  </a:lnTo>
                  <a:lnTo>
                    <a:pt x="8661" y="664197"/>
                  </a:lnTo>
                  <a:lnTo>
                    <a:pt x="0" y="664197"/>
                  </a:lnTo>
                  <a:lnTo>
                    <a:pt x="0" y="872235"/>
                  </a:lnTo>
                  <a:lnTo>
                    <a:pt x="78016" y="872235"/>
                  </a:lnTo>
                  <a:lnTo>
                    <a:pt x="78016" y="887082"/>
                  </a:lnTo>
                  <a:lnTo>
                    <a:pt x="81470" y="898207"/>
                  </a:lnTo>
                  <a:lnTo>
                    <a:pt x="127838" y="898207"/>
                  </a:lnTo>
                  <a:lnTo>
                    <a:pt x="131737" y="885596"/>
                  </a:lnTo>
                  <a:lnTo>
                    <a:pt x="131737" y="872578"/>
                  </a:lnTo>
                  <a:lnTo>
                    <a:pt x="239229" y="872578"/>
                  </a:lnTo>
                  <a:lnTo>
                    <a:pt x="239229" y="799426"/>
                  </a:lnTo>
                  <a:lnTo>
                    <a:pt x="116166" y="661225"/>
                  </a:lnTo>
                  <a:lnTo>
                    <a:pt x="11616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5074615" y="6998716"/>
              <a:ext cx="243840" cy="900430"/>
            </a:xfrm>
            <a:custGeom>
              <a:avLst/>
              <a:gdLst/>
              <a:ahLst/>
              <a:cxnLst/>
              <a:rect l="l" t="t" r="r" b="b"/>
              <a:pathLst>
                <a:path w="243839" h="900429">
                  <a:moveTo>
                    <a:pt x="120484" y="0"/>
                  </a:moveTo>
                  <a:lnTo>
                    <a:pt x="116166" y="0"/>
                  </a:lnTo>
                  <a:lnTo>
                    <a:pt x="116166" y="662050"/>
                  </a:lnTo>
                  <a:lnTo>
                    <a:pt x="239229" y="800252"/>
                  </a:lnTo>
                  <a:lnTo>
                    <a:pt x="239229" y="870419"/>
                  </a:lnTo>
                  <a:lnTo>
                    <a:pt x="131737" y="870419"/>
                  </a:lnTo>
                  <a:lnTo>
                    <a:pt x="131737" y="885278"/>
                  </a:lnTo>
                  <a:lnTo>
                    <a:pt x="128396" y="896048"/>
                  </a:lnTo>
                  <a:lnTo>
                    <a:pt x="85216" y="896048"/>
                  </a:lnTo>
                  <a:lnTo>
                    <a:pt x="82334" y="886752"/>
                  </a:lnTo>
                  <a:lnTo>
                    <a:pt x="82334" y="870076"/>
                  </a:lnTo>
                  <a:lnTo>
                    <a:pt x="4317" y="870076"/>
                  </a:lnTo>
                  <a:lnTo>
                    <a:pt x="4317" y="666356"/>
                  </a:lnTo>
                  <a:lnTo>
                    <a:pt x="12979" y="666356"/>
                  </a:lnTo>
                  <a:lnTo>
                    <a:pt x="12979" y="2984"/>
                  </a:lnTo>
                  <a:lnTo>
                    <a:pt x="8661" y="2984"/>
                  </a:lnTo>
                  <a:lnTo>
                    <a:pt x="8661" y="662038"/>
                  </a:lnTo>
                  <a:lnTo>
                    <a:pt x="0" y="662038"/>
                  </a:lnTo>
                  <a:lnTo>
                    <a:pt x="0" y="874394"/>
                  </a:lnTo>
                  <a:lnTo>
                    <a:pt x="78016" y="874394"/>
                  </a:lnTo>
                  <a:lnTo>
                    <a:pt x="78016" y="887399"/>
                  </a:lnTo>
                  <a:lnTo>
                    <a:pt x="82041" y="900366"/>
                  </a:lnTo>
                  <a:lnTo>
                    <a:pt x="131584" y="900366"/>
                  </a:lnTo>
                  <a:lnTo>
                    <a:pt x="136055" y="885926"/>
                  </a:lnTo>
                  <a:lnTo>
                    <a:pt x="136055" y="874737"/>
                  </a:lnTo>
                  <a:lnTo>
                    <a:pt x="243547" y="874737"/>
                  </a:lnTo>
                  <a:lnTo>
                    <a:pt x="243547" y="798614"/>
                  </a:lnTo>
                  <a:lnTo>
                    <a:pt x="120484" y="660412"/>
                  </a:lnTo>
                  <a:lnTo>
                    <a:pt x="1204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9" name="object 3099"/>
            <p:cNvSpPr/>
            <p:nvPr/>
          </p:nvSpPr>
          <p:spPr>
            <a:xfrm>
              <a:off x="5069814" y="6943750"/>
              <a:ext cx="825500" cy="55244"/>
            </a:xfrm>
            <a:custGeom>
              <a:avLst/>
              <a:gdLst/>
              <a:ahLst/>
              <a:cxnLst/>
              <a:rect l="l" t="t" r="r" b="b"/>
              <a:pathLst>
                <a:path w="825500" h="55245">
                  <a:moveTo>
                    <a:pt x="825182" y="0"/>
                  </a:moveTo>
                  <a:lnTo>
                    <a:pt x="0" y="0"/>
                  </a:lnTo>
                  <a:lnTo>
                    <a:pt x="0" y="54965"/>
                  </a:lnTo>
                  <a:lnTo>
                    <a:pt x="825182" y="54965"/>
                  </a:lnTo>
                  <a:lnTo>
                    <a:pt x="82518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5067655" y="6941820"/>
              <a:ext cx="829944" cy="59690"/>
            </a:xfrm>
            <a:custGeom>
              <a:avLst/>
              <a:gdLst/>
              <a:ahLst/>
              <a:cxnLst/>
              <a:rect l="l" t="t" r="r" b="b"/>
              <a:pathLst>
                <a:path w="829945" h="59690">
                  <a:moveTo>
                    <a:pt x="829500" y="0"/>
                  </a:moveTo>
                  <a:lnTo>
                    <a:pt x="825182" y="0"/>
                  </a:lnTo>
                  <a:lnTo>
                    <a:pt x="825182" y="3810"/>
                  </a:lnTo>
                  <a:lnTo>
                    <a:pt x="825182" y="54610"/>
                  </a:lnTo>
                  <a:lnTo>
                    <a:pt x="4318" y="54610"/>
                  </a:lnTo>
                  <a:lnTo>
                    <a:pt x="4318" y="3810"/>
                  </a:lnTo>
                  <a:lnTo>
                    <a:pt x="825182" y="3810"/>
                  </a:lnTo>
                  <a:lnTo>
                    <a:pt x="82518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610"/>
                  </a:lnTo>
                  <a:lnTo>
                    <a:pt x="0" y="59690"/>
                  </a:lnTo>
                  <a:lnTo>
                    <a:pt x="2159" y="59690"/>
                  </a:lnTo>
                  <a:lnTo>
                    <a:pt x="829500" y="59690"/>
                  </a:lnTo>
                  <a:lnTo>
                    <a:pt x="829500" y="57150"/>
                  </a:lnTo>
                  <a:lnTo>
                    <a:pt x="829500" y="54610"/>
                  </a:lnTo>
                  <a:lnTo>
                    <a:pt x="829500" y="3810"/>
                  </a:lnTo>
                  <a:lnTo>
                    <a:pt x="8295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5170373" y="7877987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567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5170373" y="7875828"/>
              <a:ext cx="22860" cy="4445"/>
            </a:xfrm>
            <a:custGeom>
              <a:avLst/>
              <a:gdLst/>
              <a:ahLst/>
              <a:cxnLst/>
              <a:rect l="l" t="t" r="r" b="b"/>
              <a:pathLst>
                <a:path w="22860" h="4445">
                  <a:moveTo>
                    <a:pt x="22567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2567" y="4318"/>
                  </a:lnTo>
                  <a:lnTo>
                    <a:pt x="225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5449493" y="7829347"/>
              <a:ext cx="48895" cy="40640"/>
            </a:xfrm>
            <a:custGeom>
              <a:avLst/>
              <a:gdLst/>
              <a:ahLst/>
              <a:cxnLst/>
              <a:rect l="l" t="t" r="r" b="b"/>
              <a:pathLst>
                <a:path w="48895" h="40640">
                  <a:moveTo>
                    <a:pt x="41579" y="0"/>
                  </a:moveTo>
                  <a:lnTo>
                    <a:pt x="6921" y="0"/>
                  </a:lnTo>
                  <a:lnTo>
                    <a:pt x="0" y="4444"/>
                  </a:lnTo>
                  <a:lnTo>
                    <a:pt x="0" y="40106"/>
                  </a:lnTo>
                  <a:lnTo>
                    <a:pt x="48526" y="40106"/>
                  </a:lnTo>
                  <a:lnTo>
                    <a:pt x="48526" y="5930"/>
                  </a:lnTo>
                  <a:lnTo>
                    <a:pt x="41579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5447906" y="7827759"/>
              <a:ext cx="287655" cy="52705"/>
            </a:xfrm>
            <a:custGeom>
              <a:avLst/>
              <a:gdLst/>
              <a:ahLst/>
              <a:cxnLst/>
              <a:rect l="l" t="t" r="r" b="b"/>
              <a:pathLst>
                <a:path w="287654" h="52704">
                  <a:moveTo>
                    <a:pt x="34328" y="12077"/>
                  </a:moveTo>
                  <a:lnTo>
                    <a:pt x="30365" y="8915"/>
                  </a:lnTo>
                  <a:lnTo>
                    <a:pt x="25844" y="8902"/>
                  </a:lnTo>
                  <a:lnTo>
                    <a:pt x="21310" y="8915"/>
                  </a:lnTo>
                  <a:lnTo>
                    <a:pt x="17360" y="12077"/>
                  </a:lnTo>
                  <a:lnTo>
                    <a:pt x="17360" y="20802"/>
                  </a:lnTo>
                  <a:lnTo>
                    <a:pt x="21310" y="23952"/>
                  </a:lnTo>
                  <a:lnTo>
                    <a:pt x="25844" y="23964"/>
                  </a:lnTo>
                  <a:lnTo>
                    <a:pt x="30365" y="23952"/>
                  </a:lnTo>
                  <a:lnTo>
                    <a:pt x="34315" y="20789"/>
                  </a:lnTo>
                  <a:lnTo>
                    <a:pt x="34328" y="12077"/>
                  </a:lnTo>
                  <a:close/>
                </a:path>
                <a:path w="287654" h="52704">
                  <a:moveTo>
                    <a:pt x="51701" y="6781"/>
                  </a:moveTo>
                  <a:lnTo>
                    <a:pt x="48526" y="4076"/>
                  </a:lnTo>
                  <a:lnTo>
                    <a:pt x="48526" y="8255"/>
                  </a:lnTo>
                  <a:lnTo>
                    <a:pt x="48526" y="40106"/>
                  </a:lnTo>
                  <a:lnTo>
                    <a:pt x="3175" y="40106"/>
                  </a:lnTo>
                  <a:lnTo>
                    <a:pt x="3175" y="6896"/>
                  </a:lnTo>
                  <a:lnTo>
                    <a:pt x="8966" y="3175"/>
                  </a:lnTo>
                  <a:lnTo>
                    <a:pt x="42583" y="3175"/>
                  </a:lnTo>
                  <a:lnTo>
                    <a:pt x="48526" y="8255"/>
                  </a:lnTo>
                  <a:lnTo>
                    <a:pt x="48526" y="4076"/>
                  </a:lnTo>
                  <a:lnTo>
                    <a:pt x="47472" y="3175"/>
                  </a:lnTo>
                  <a:lnTo>
                    <a:pt x="43751" y="0"/>
                  </a:lnTo>
                  <a:lnTo>
                    <a:pt x="8039" y="0"/>
                  </a:lnTo>
                  <a:lnTo>
                    <a:pt x="0" y="5168"/>
                  </a:lnTo>
                  <a:lnTo>
                    <a:pt x="0" y="43281"/>
                  </a:lnTo>
                  <a:lnTo>
                    <a:pt x="51701" y="43281"/>
                  </a:lnTo>
                  <a:lnTo>
                    <a:pt x="51701" y="41694"/>
                  </a:lnTo>
                  <a:lnTo>
                    <a:pt x="51701" y="40106"/>
                  </a:lnTo>
                  <a:lnTo>
                    <a:pt x="51701" y="6781"/>
                  </a:lnTo>
                  <a:close/>
                </a:path>
                <a:path w="287654" h="52704">
                  <a:moveTo>
                    <a:pt x="261073" y="37909"/>
                  </a:moveTo>
                  <a:lnTo>
                    <a:pt x="261048" y="36537"/>
                  </a:lnTo>
                  <a:lnTo>
                    <a:pt x="260159" y="35598"/>
                  </a:lnTo>
                  <a:lnTo>
                    <a:pt x="259168" y="34899"/>
                  </a:lnTo>
                  <a:lnTo>
                    <a:pt x="258127" y="34188"/>
                  </a:lnTo>
                  <a:lnTo>
                    <a:pt x="258127" y="37973"/>
                  </a:lnTo>
                  <a:lnTo>
                    <a:pt x="257924" y="38049"/>
                  </a:lnTo>
                  <a:lnTo>
                    <a:pt x="257797" y="38049"/>
                  </a:lnTo>
                  <a:lnTo>
                    <a:pt x="257098" y="38823"/>
                  </a:lnTo>
                  <a:lnTo>
                    <a:pt x="226745" y="44157"/>
                  </a:lnTo>
                  <a:lnTo>
                    <a:pt x="228739" y="43916"/>
                  </a:lnTo>
                  <a:lnTo>
                    <a:pt x="232689" y="43357"/>
                  </a:lnTo>
                  <a:lnTo>
                    <a:pt x="235902" y="42684"/>
                  </a:lnTo>
                  <a:lnTo>
                    <a:pt x="236232" y="42570"/>
                  </a:lnTo>
                  <a:lnTo>
                    <a:pt x="239407" y="41490"/>
                  </a:lnTo>
                  <a:lnTo>
                    <a:pt x="240360" y="41071"/>
                  </a:lnTo>
                  <a:lnTo>
                    <a:pt x="241884" y="40005"/>
                  </a:lnTo>
                  <a:lnTo>
                    <a:pt x="242608" y="39268"/>
                  </a:lnTo>
                  <a:lnTo>
                    <a:pt x="242671" y="38265"/>
                  </a:lnTo>
                  <a:lnTo>
                    <a:pt x="242671" y="37973"/>
                  </a:lnTo>
                  <a:lnTo>
                    <a:pt x="242671" y="37693"/>
                  </a:lnTo>
                  <a:lnTo>
                    <a:pt x="242608" y="36690"/>
                  </a:lnTo>
                  <a:lnTo>
                    <a:pt x="241884" y="35953"/>
                  </a:lnTo>
                  <a:lnTo>
                    <a:pt x="241020" y="35356"/>
                  </a:lnTo>
                  <a:lnTo>
                    <a:pt x="239979" y="34658"/>
                  </a:lnTo>
                  <a:lnTo>
                    <a:pt x="239979" y="37973"/>
                  </a:lnTo>
                  <a:lnTo>
                    <a:pt x="239585" y="37693"/>
                  </a:lnTo>
                  <a:lnTo>
                    <a:pt x="239585" y="38265"/>
                  </a:lnTo>
                  <a:lnTo>
                    <a:pt x="239280" y="38023"/>
                  </a:lnTo>
                  <a:lnTo>
                    <a:pt x="238213" y="38696"/>
                  </a:lnTo>
                  <a:lnTo>
                    <a:pt x="235966" y="39268"/>
                  </a:lnTo>
                  <a:lnTo>
                    <a:pt x="229514" y="40601"/>
                  </a:lnTo>
                  <a:lnTo>
                    <a:pt x="220713" y="41643"/>
                  </a:lnTo>
                  <a:lnTo>
                    <a:pt x="210083" y="42341"/>
                  </a:lnTo>
                  <a:lnTo>
                    <a:pt x="198132" y="42570"/>
                  </a:lnTo>
                  <a:lnTo>
                    <a:pt x="189522" y="42456"/>
                  </a:lnTo>
                  <a:lnTo>
                    <a:pt x="156997" y="37947"/>
                  </a:lnTo>
                  <a:lnTo>
                    <a:pt x="156870" y="38023"/>
                  </a:lnTo>
                  <a:lnTo>
                    <a:pt x="156819" y="37807"/>
                  </a:lnTo>
                  <a:lnTo>
                    <a:pt x="156997" y="37947"/>
                  </a:lnTo>
                  <a:lnTo>
                    <a:pt x="157391" y="37693"/>
                  </a:lnTo>
                  <a:lnTo>
                    <a:pt x="198132" y="33362"/>
                  </a:lnTo>
                  <a:lnTo>
                    <a:pt x="206743" y="33489"/>
                  </a:lnTo>
                  <a:lnTo>
                    <a:pt x="239280" y="38023"/>
                  </a:lnTo>
                  <a:lnTo>
                    <a:pt x="239585" y="38265"/>
                  </a:lnTo>
                  <a:lnTo>
                    <a:pt x="239585" y="37693"/>
                  </a:lnTo>
                  <a:lnTo>
                    <a:pt x="239979" y="37973"/>
                  </a:lnTo>
                  <a:lnTo>
                    <a:pt x="239979" y="34658"/>
                  </a:lnTo>
                  <a:lnTo>
                    <a:pt x="238493" y="33655"/>
                  </a:lnTo>
                  <a:lnTo>
                    <a:pt x="237070" y="33362"/>
                  </a:lnTo>
                  <a:lnTo>
                    <a:pt x="233210" y="32562"/>
                  </a:lnTo>
                  <a:lnTo>
                    <a:pt x="227317" y="31838"/>
                  </a:lnTo>
                  <a:lnTo>
                    <a:pt x="232295" y="32219"/>
                  </a:lnTo>
                  <a:lnTo>
                    <a:pt x="241300" y="33286"/>
                  </a:lnTo>
                  <a:lnTo>
                    <a:pt x="257860" y="37973"/>
                  </a:lnTo>
                  <a:lnTo>
                    <a:pt x="258013" y="37985"/>
                  </a:lnTo>
                  <a:lnTo>
                    <a:pt x="258127" y="34188"/>
                  </a:lnTo>
                  <a:lnTo>
                    <a:pt x="255676" y="32512"/>
                  </a:lnTo>
                  <a:lnTo>
                    <a:pt x="248094" y="30886"/>
                  </a:lnTo>
                  <a:lnTo>
                    <a:pt x="246646" y="30708"/>
                  </a:lnTo>
                  <a:lnTo>
                    <a:pt x="237363" y="29565"/>
                  </a:lnTo>
                  <a:lnTo>
                    <a:pt x="228803" y="28714"/>
                  </a:lnTo>
                  <a:lnTo>
                    <a:pt x="219316" y="28079"/>
                  </a:lnTo>
                  <a:lnTo>
                    <a:pt x="209029" y="27673"/>
                  </a:lnTo>
                  <a:lnTo>
                    <a:pt x="198132" y="27533"/>
                  </a:lnTo>
                  <a:lnTo>
                    <a:pt x="185712" y="27724"/>
                  </a:lnTo>
                  <a:lnTo>
                    <a:pt x="174155" y="28232"/>
                  </a:lnTo>
                  <a:lnTo>
                    <a:pt x="169354" y="28613"/>
                  </a:lnTo>
                  <a:lnTo>
                    <a:pt x="169354" y="31813"/>
                  </a:lnTo>
                  <a:lnTo>
                    <a:pt x="167538" y="32029"/>
                  </a:lnTo>
                  <a:lnTo>
                    <a:pt x="163601" y="32600"/>
                  </a:lnTo>
                  <a:lnTo>
                    <a:pt x="160388" y="33274"/>
                  </a:lnTo>
                  <a:lnTo>
                    <a:pt x="156883" y="34467"/>
                  </a:lnTo>
                  <a:lnTo>
                    <a:pt x="156743" y="34531"/>
                  </a:lnTo>
                  <a:lnTo>
                    <a:pt x="156743" y="38112"/>
                  </a:lnTo>
                  <a:lnTo>
                    <a:pt x="156705" y="38265"/>
                  </a:lnTo>
                  <a:lnTo>
                    <a:pt x="156705" y="37693"/>
                  </a:lnTo>
                  <a:lnTo>
                    <a:pt x="156743" y="38112"/>
                  </a:lnTo>
                  <a:lnTo>
                    <a:pt x="156743" y="34531"/>
                  </a:lnTo>
                  <a:lnTo>
                    <a:pt x="155930" y="34886"/>
                  </a:lnTo>
                  <a:lnTo>
                    <a:pt x="154406" y="35953"/>
                  </a:lnTo>
                  <a:lnTo>
                    <a:pt x="153670" y="36690"/>
                  </a:lnTo>
                  <a:lnTo>
                    <a:pt x="153670" y="39268"/>
                  </a:lnTo>
                  <a:lnTo>
                    <a:pt x="168998" y="44132"/>
                  </a:lnTo>
                  <a:lnTo>
                    <a:pt x="163982" y="43726"/>
                  </a:lnTo>
                  <a:lnTo>
                    <a:pt x="138480" y="38049"/>
                  </a:lnTo>
                  <a:lnTo>
                    <a:pt x="138379" y="37909"/>
                  </a:lnTo>
                  <a:lnTo>
                    <a:pt x="169354" y="31813"/>
                  </a:lnTo>
                  <a:lnTo>
                    <a:pt x="169354" y="28613"/>
                  </a:lnTo>
                  <a:lnTo>
                    <a:pt x="135229" y="39420"/>
                  </a:lnTo>
                  <a:lnTo>
                    <a:pt x="136144" y="40360"/>
                  </a:lnTo>
                  <a:lnTo>
                    <a:pt x="176949" y="47866"/>
                  </a:lnTo>
                  <a:lnTo>
                    <a:pt x="198132" y="48399"/>
                  </a:lnTo>
                  <a:lnTo>
                    <a:pt x="210540" y="48221"/>
                  </a:lnTo>
                  <a:lnTo>
                    <a:pt x="222110" y="47713"/>
                  </a:lnTo>
                  <a:lnTo>
                    <a:pt x="232600" y="46888"/>
                  </a:lnTo>
                  <a:lnTo>
                    <a:pt x="241757" y="45796"/>
                  </a:lnTo>
                  <a:lnTo>
                    <a:pt x="245694" y="45224"/>
                  </a:lnTo>
                  <a:lnTo>
                    <a:pt x="247370" y="44983"/>
                  </a:lnTo>
                  <a:lnTo>
                    <a:pt x="261073" y="37973"/>
                  </a:lnTo>
                  <a:close/>
                </a:path>
                <a:path w="287654" h="52704">
                  <a:moveTo>
                    <a:pt x="287362" y="36296"/>
                  </a:moveTo>
                  <a:lnTo>
                    <a:pt x="286270" y="35077"/>
                  </a:lnTo>
                  <a:lnTo>
                    <a:pt x="284937" y="34137"/>
                  </a:lnTo>
                  <a:lnTo>
                    <a:pt x="284213" y="33794"/>
                  </a:lnTo>
                  <a:lnTo>
                    <a:pt x="284213" y="37985"/>
                  </a:lnTo>
                  <a:lnTo>
                    <a:pt x="283108" y="39230"/>
                  </a:lnTo>
                  <a:lnTo>
                    <a:pt x="241630" y="47358"/>
                  </a:lnTo>
                  <a:lnTo>
                    <a:pt x="198132" y="49022"/>
                  </a:lnTo>
                  <a:lnTo>
                    <a:pt x="180505" y="48768"/>
                  </a:lnTo>
                  <a:lnTo>
                    <a:pt x="136385" y="45339"/>
                  </a:lnTo>
                  <a:lnTo>
                    <a:pt x="112090" y="37985"/>
                  </a:lnTo>
                  <a:lnTo>
                    <a:pt x="113195" y="36728"/>
                  </a:lnTo>
                  <a:lnTo>
                    <a:pt x="154635" y="28600"/>
                  </a:lnTo>
                  <a:lnTo>
                    <a:pt x="198132" y="26911"/>
                  </a:lnTo>
                  <a:lnTo>
                    <a:pt x="215747" y="27178"/>
                  </a:lnTo>
                  <a:lnTo>
                    <a:pt x="259892" y="30607"/>
                  </a:lnTo>
                  <a:lnTo>
                    <a:pt x="284213" y="37985"/>
                  </a:lnTo>
                  <a:lnTo>
                    <a:pt x="284213" y="33794"/>
                  </a:lnTo>
                  <a:lnTo>
                    <a:pt x="241896" y="25425"/>
                  </a:lnTo>
                  <a:lnTo>
                    <a:pt x="198132" y="23736"/>
                  </a:lnTo>
                  <a:lnTo>
                    <a:pt x="180416" y="24003"/>
                  </a:lnTo>
                  <a:lnTo>
                    <a:pt x="135940" y="27470"/>
                  </a:lnTo>
                  <a:lnTo>
                    <a:pt x="108940" y="36296"/>
                  </a:lnTo>
                  <a:lnTo>
                    <a:pt x="108940" y="39662"/>
                  </a:lnTo>
                  <a:lnTo>
                    <a:pt x="154368" y="50520"/>
                  </a:lnTo>
                  <a:lnTo>
                    <a:pt x="198132" y="52197"/>
                  </a:lnTo>
                  <a:lnTo>
                    <a:pt x="215849" y="51943"/>
                  </a:lnTo>
                  <a:lnTo>
                    <a:pt x="232346" y="51206"/>
                  </a:lnTo>
                  <a:lnTo>
                    <a:pt x="247294" y="50038"/>
                  </a:lnTo>
                  <a:lnTo>
                    <a:pt x="255752" y="49022"/>
                  </a:lnTo>
                  <a:lnTo>
                    <a:pt x="260350" y="48475"/>
                  </a:lnTo>
                  <a:lnTo>
                    <a:pt x="287362" y="39662"/>
                  </a:lnTo>
                  <a:lnTo>
                    <a:pt x="287362" y="3629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5053355" y="6259106"/>
              <a:ext cx="863600" cy="27940"/>
            </a:xfrm>
            <a:custGeom>
              <a:avLst/>
              <a:gdLst/>
              <a:ahLst/>
              <a:cxnLst/>
              <a:rect l="l" t="t" r="r" b="b"/>
              <a:pathLst>
                <a:path w="863600" h="27939">
                  <a:moveTo>
                    <a:pt x="863307" y="0"/>
                  </a:moveTo>
                  <a:lnTo>
                    <a:pt x="0" y="0"/>
                  </a:lnTo>
                  <a:lnTo>
                    <a:pt x="0" y="27863"/>
                  </a:lnTo>
                  <a:lnTo>
                    <a:pt x="863307" y="27863"/>
                  </a:lnTo>
                  <a:lnTo>
                    <a:pt x="86330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5051196" y="6257290"/>
              <a:ext cx="868044" cy="31750"/>
            </a:xfrm>
            <a:custGeom>
              <a:avLst/>
              <a:gdLst/>
              <a:ahLst/>
              <a:cxnLst/>
              <a:rect l="l" t="t" r="r" b="b"/>
              <a:pathLst>
                <a:path w="868045" h="31750">
                  <a:moveTo>
                    <a:pt x="867625" y="0"/>
                  </a:moveTo>
                  <a:lnTo>
                    <a:pt x="863307" y="0"/>
                  </a:lnTo>
                  <a:lnTo>
                    <a:pt x="863307" y="3810"/>
                  </a:lnTo>
                  <a:lnTo>
                    <a:pt x="863307" y="27940"/>
                  </a:lnTo>
                  <a:lnTo>
                    <a:pt x="4318" y="27940"/>
                  </a:lnTo>
                  <a:lnTo>
                    <a:pt x="4318" y="3810"/>
                  </a:lnTo>
                  <a:lnTo>
                    <a:pt x="863307" y="3810"/>
                  </a:lnTo>
                  <a:lnTo>
                    <a:pt x="863307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29210"/>
                  </a:lnTo>
                  <a:lnTo>
                    <a:pt x="0" y="31750"/>
                  </a:lnTo>
                  <a:lnTo>
                    <a:pt x="867625" y="31750"/>
                  </a:lnTo>
                  <a:lnTo>
                    <a:pt x="867625" y="3810"/>
                  </a:lnTo>
                  <a:lnTo>
                    <a:pt x="8676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5159108" y="788951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5159108" y="788736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27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4627" y="4317"/>
                  </a:lnTo>
                  <a:lnTo>
                    <a:pt x="44627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5170817" y="7875409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2085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5170817" y="7873250"/>
              <a:ext cx="22225" cy="4445"/>
            </a:xfrm>
            <a:custGeom>
              <a:avLst/>
              <a:gdLst/>
              <a:ahLst/>
              <a:cxnLst/>
              <a:rect l="l" t="t" r="r" b="b"/>
              <a:pathLst>
                <a:path w="22225" h="4445">
                  <a:moveTo>
                    <a:pt x="22085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2085" y="4317"/>
                  </a:lnTo>
                  <a:lnTo>
                    <a:pt x="22085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5309679" y="6528143"/>
              <a:ext cx="62230" cy="59690"/>
            </a:xfrm>
            <a:custGeom>
              <a:avLst/>
              <a:gdLst/>
              <a:ahLst/>
              <a:cxnLst/>
              <a:rect l="l" t="t" r="r" b="b"/>
              <a:pathLst>
                <a:path w="62229" h="59690">
                  <a:moveTo>
                    <a:pt x="4343" y="0"/>
                  </a:moveTo>
                  <a:lnTo>
                    <a:pt x="0" y="5029"/>
                  </a:lnTo>
                  <a:lnTo>
                    <a:pt x="61950" y="59435"/>
                  </a:lnTo>
                  <a:lnTo>
                    <a:pt x="39890" y="31318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5306707" y="6525056"/>
              <a:ext cx="66675" cy="64135"/>
            </a:xfrm>
            <a:custGeom>
              <a:avLst/>
              <a:gdLst/>
              <a:ahLst/>
              <a:cxnLst/>
              <a:rect l="l" t="t" r="r" b="b"/>
              <a:pathLst>
                <a:path w="66675" h="64134">
                  <a:moveTo>
                    <a:pt x="7086" y="0"/>
                  </a:moveTo>
                  <a:lnTo>
                    <a:pt x="0" y="8343"/>
                  </a:lnTo>
                  <a:lnTo>
                    <a:pt x="63436" y="64122"/>
                  </a:lnTo>
                  <a:lnTo>
                    <a:pt x="66294" y="60921"/>
                  </a:lnTo>
                  <a:lnTo>
                    <a:pt x="6057" y="7886"/>
                  </a:lnTo>
                  <a:lnTo>
                    <a:pt x="7543" y="6172"/>
                  </a:lnTo>
                  <a:lnTo>
                    <a:pt x="41376" y="36004"/>
                  </a:lnTo>
                  <a:lnTo>
                    <a:pt x="44234" y="32804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5346484" y="6525857"/>
              <a:ext cx="78105" cy="165100"/>
            </a:xfrm>
            <a:custGeom>
              <a:avLst/>
              <a:gdLst/>
              <a:ahLst/>
              <a:cxnLst/>
              <a:rect l="l" t="t" r="r" b="b"/>
              <a:pathLst>
                <a:path w="78104" h="165100">
                  <a:moveTo>
                    <a:pt x="38290" y="0"/>
                  </a:moveTo>
                  <a:lnTo>
                    <a:pt x="0" y="32689"/>
                  </a:lnTo>
                  <a:lnTo>
                    <a:pt x="342" y="36004"/>
                  </a:lnTo>
                  <a:lnTo>
                    <a:pt x="1943" y="37719"/>
                  </a:lnTo>
                  <a:lnTo>
                    <a:pt x="5597" y="41269"/>
                  </a:lnTo>
                  <a:lnTo>
                    <a:pt x="12230" y="47605"/>
                  </a:lnTo>
                  <a:lnTo>
                    <a:pt x="18948" y="54371"/>
                  </a:lnTo>
                  <a:lnTo>
                    <a:pt x="22860" y="59207"/>
                  </a:lnTo>
                  <a:lnTo>
                    <a:pt x="24917" y="63322"/>
                  </a:lnTo>
                  <a:lnTo>
                    <a:pt x="26060" y="67208"/>
                  </a:lnTo>
                  <a:lnTo>
                    <a:pt x="26060" y="165049"/>
                  </a:lnTo>
                  <a:lnTo>
                    <a:pt x="76695" y="164592"/>
                  </a:lnTo>
                  <a:lnTo>
                    <a:pt x="76580" y="73723"/>
                  </a:lnTo>
                  <a:lnTo>
                    <a:pt x="77952" y="28689"/>
                  </a:lnTo>
                  <a:lnTo>
                    <a:pt x="77495" y="26403"/>
                  </a:lnTo>
                  <a:lnTo>
                    <a:pt x="74752" y="24574"/>
                  </a:lnTo>
                  <a:lnTo>
                    <a:pt x="72009" y="22860"/>
                  </a:lnTo>
                  <a:lnTo>
                    <a:pt x="58292" y="12001"/>
                  </a:lnTo>
                  <a:lnTo>
                    <a:pt x="41719" y="457"/>
                  </a:lnTo>
                  <a:lnTo>
                    <a:pt x="38290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5342597" y="6526314"/>
              <a:ext cx="83185" cy="164465"/>
            </a:xfrm>
            <a:custGeom>
              <a:avLst/>
              <a:gdLst/>
              <a:ahLst/>
              <a:cxnLst/>
              <a:rect l="l" t="t" r="r" b="b"/>
              <a:pathLst>
                <a:path w="83185" h="164465">
                  <a:moveTo>
                    <a:pt x="44005" y="0"/>
                  </a:moveTo>
                  <a:lnTo>
                    <a:pt x="39204" y="457"/>
                  </a:lnTo>
                  <a:lnTo>
                    <a:pt x="4800" y="30860"/>
                  </a:lnTo>
                  <a:lnTo>
                    <a:pt x="0" y="33832"/>
                  </a:lnTo>
                  <a:lnTo>
                    <a:pt x="1485" y="35547"/>
                  </a:lnTo>
                  <a:lnTo>
                    <a:pt x="6104" y="39531"/>
                  </a:lnTo>
                  <a:lnTo>
                    <a:pt x="14858" y="46934"/>
                  </a:lnTo>
                  <a:lnTo>
                    <a:pt x="23699" y="54787"/>
                  </a:lnTo>
                  <a:lnTo>
                    <a:pt x="28575" y="60121"/>
                  </a:lnTo>
                  <a:lnTo>
                    <a:pt x="30632" y="64236"/>
                  </a:lnTo>
                  <a:lnTo>
                    <a:pt x="29946" y="67094"/>
                  </a:lnTo>
                  <a:lnTo>
                    <a:pt x="29946" y="163563"/>
                  </a:lnTo>
                  <a:lnTo>
                    <a:pt x="80581" y="164134"/>
                  </a:lnTo>
                  <a:lnTo>
                    <a:pt x="80664" y="60121"/>
                  </a:lnTo>
                  <a:lnTo>
                    <a:pt x="81038" y="34518"/>
                  </a:lnTo>
                  <a:lnTo>
                    <a:pt x="82638" y="26288"/>
                  </a:lnTo>
                  <a:lnTo>
                    <a:pt x="79895" y="24460"/>
                  </a:lnTo>
                  <a:lnTo>
                    <a:pt x="77152" y="22745"/>
                  </a:lnTo>
                  <a:lnTo>
                    <a:pt x="62179" y="11887"/>
                  </a:lnTo>
                  <a:lnTo>
                    <a:pt x="44005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5341723" y="6524028"/>
              <a:ext cx="84455" cy="167005"/>
            </a:xfrm>
            <a:custGeom>
              <a:avLst/>
              <a:gdLst/>
              <a:ahLst/>
              <a:cxnLst/>
              <a:rect l="l" t="t" r="r" b="b"/>
              <a:pathLst>
                <a:path w="84454" h="167004">
                  <a:moveTo>
                    <a:pt x="66668" y="14173"/>
                  </a:moveTo>
                  <a:lnTo>
                    <a:pt x="63053" y="14173"/>
                  </a:lnTo>
                  <a:lnTo>
                    <a:pt x="61910" y="16002"/>
                  </a:lnTo>
                  <a:lnTo>
                    <a:pt x="76655" y="26746"/>
                  </a:lnTo>
                  <a:lnTo>
                    <a:pt x="79513" y="28575"/>
                  </a:lnTo>
                  <a:lnTo>
                    <a:pt x="79970" y="29146"/>
                  </a:lnTo>
                  <a:lnTo>
                    <a:pt x="80027" y="29489"/>
                  </a:lnTo>
                  <a:lnTo>
                    <a:pt x="80102" y="34632"/>
                  </a:lnTo>
                  <a:lnTo>
                    <a:pt x="79741" y="36347"/>
                  </a:lnTo>
                  <a:lnTo>
                    <a:pt x="79403" y="59778"/>
                  </a:lnTo>
                  <a:lnTo>
                    <a:pt x="79284" y="166649"/>
                  </a:lnTo>
                  <a:lnTo>
                    <a:pt x="83627" y="166306"/>
                  </a:lnTo>
                  <a:lnTo>
                    <a:pt x="83513" y="76009"/>
                  </a:lnTo>
                  <a:lnTo>
                    <a:pt x="81341" y="75895"/>
                  </a:lnTo>
                  <a:lnTo>
                    <a:pt x="83515" y="75895"/>
                  </a:lnTo>
                  <a:lnTo>
                    <a:pt x="84080" y="37146"/>
                  </a:lnTo>
                  <a:lnTo>
                    <a:pt x="81913" y="36804"/>
                  </a:lnTo>
                  <a:lnTo>
                    <a:pt x="84150" y="36804"/>
                  </a:lnTo>
                  <a:lnTo>
                    <a:pt x="84455" y="35204"/>
                  </a:lnTo>
                  <a:lnTo>
                    <a:pt x="84427" y="29489"/>
                  </a:lnTo>
                  <a:lnTo>
                    <a:pt x="84085" y="28346"/>
                  </a:lnTo>
                  <a:lnTo>
                    <a:pt x="83742" y="27089"/>
                  </a:lnTo>
                  <a:lnTo>
                    <a:pt x="83284" y="25831"/>
                  </a:lnTo>
                  <a:lnTo>
                    <a:pt x="81913" y="24917"/>
                  </a:lnTo>
                  <a:lnTo>
                    <a:pt x="80656" y="24117"/>
                  </a:lnTo>
                  <a:lnTo>
                    <a:pt x="76198" y="21031"/>
                  </a:lnTo>
                  <a:lnTo>
                    <a:pt x="66668" y="14173"/>
                  </a:lnTo>
                  <a:close/>
                </a:path>
                <a:path w="84454" h="167004">
                  <a:moveTo>
                    <a:pt x="4199" y="31558"/>
                  </a:moveTo>
                  <a:lnTo>
                    <a:pt x="2474" y="32804"/>
                  </a:lnTo>
                  <a:lnTo>
                    <a:pt x="1446" y="33718"/>
                  </a:lnTo>
                  <a:lnTo>
                    <a:pt x="74" y="34632"/>
                  </a:lnTo>
                  <a:lnTo>
                    <a:pt x="0" y="37146"/>
                  </a:lnTo>
                  <a:lnTo>
                    <a:pt x="760" y="39319"/>
                  </a:lnTo>
                  <a:lnTo>
                    <a:pt x="1446" y="40005"/>
                  </a:lnTo>
                  <a:lnTo>
                    <a:pt x="3160" y="41376"/>
                  </a:lnTo>
                  <a:lnTo>
                    <a:pt x="5675" y="43434"/>
                  </a:lnTo>
                  <a:lnTo>
                    <a:pt x="9332" y="46634"/>
                  </a:lnTo>
                  <a:lnTo>
                    <a:pt x="14476" y="50977"/>
                  </a:lnTo>
                  <a:lnTo>
                    <a:pt x="18934" y="54864"/>
                  </a:lnTo>
                  <a:lnTo>
                    <a:pt x="23277" y="58750"/>
                  </a:lnTo>
                  <a:lnTo>
                    <a:pt x="24877" y="60236"/>
                  </a:lnTo>
                  <a:lnTo>
                    <a:pt x="26363" y="61722"/>
                  </a:lnTo>
                  <a:lnTo>
                    <a:pt x="27506" y="63093"/>
                  </a:lnTo>
                  <a:lnTo>
                    <a:pt x="27506" y="63322"/>
                  </a:lnTo>
                  <a:lnTo>
                    <a:pt x="28535" y="65493"/>
                  </a:lnTo>
                  <a:lnTo>
                    <a:pt x="28649" y="165849"/>
                  </a:lnTo>
                  <a:lnTo>
                    <a:pt x="32992" y="165849"/>
                  </a:lnTo>
                  <a:lnTo>
                    <a:pt x="33107" y="66751"/>
                  </a:lnTo>
                  <a:lnTo>
                    <a:pt x="32764" y="64236"/>
                  </a:lnTo>
                  <a:lnTo>
                    <a:pt x="31392" y="61379"/>
                  </a:lnTo>
                  <a:lnTo>
                    <a:pt x="30478" y="59778"/>
                  </a:lnTo>
                  <a:lnTo>
                    <a:pt x="28649" y="57950"/>
                  </a:lnTo>
                  <a:lnTo>
                    <a:pt x="26020" y="55549"/>
                  </a:lnTo>
                  <a:lnTo>
                    <a:pt x="22248" y="51892"/>
                  </a:lnTo>
                  <a:lnTo>
                    <a:pt x="10247" y="41719"/>
                  </a:lnTo>
                  <a:lnTo>
                    <a:pt x="8304" y="40119"/>
                  </a:lnTo>
                  <a:lnTo>
                    <a:pt x="4964" y="37261"/>
                  </a:lnTo>
                  <a:lnTo>
                    <a:pt x="4189" y="37261"/>
                  </a:lnTo>
                  <a:lnTo>
                    <a:pt x="3732" y="37033"/>
                  </a:lnTo>
                  <a:lnTo>
                    <a:pt x="3274" y="37033"/>
                  </a:lnTo>
                  <a:lnTo>
                    <a:pt x="3960" y="36347"/>
                  </a:lnTo>
                  <a:lnTo>
                    <a:pt x="5103" y="36347"/>
                  </a:lnTo>
                  <a:lnTo>
                    <a:pt x="5560" y="35890"/>
                  </a:lnTo>
                  <a:lnTo>
                    <a:pt x="6361" y="35204"/>
                  </a:lnTo>
                  <a:lnTo>
                    <a:pt x="6703" y="34975"/>
                  </a:lnTo>
                  <a:lnTo>
                    <a:pt x="6932" y="34861"/>
                  </a:lnTo>
                  <a:lnTo>
                    <a:pt x="8875" y="33147"/>
                  </a:lnTo>
                  <a:lnTo>
                    <a:pt x="5675" y="33147"/>
                  </a:lnTo>
                  <a:lnTo>
                    <a:pt x="4199" y="31558"/>
                  </a:lnTo>
                  <a:close/>
                </a:path>
                <a:path w="84454" h="167004">
                  <a:moveTo>
                    <a:pt x="83513" y="75895"/>
                  </a:moveTo>
                  <a:lnTo>
                    <a:pt x="81341" y="75895"/>
                  </a:lnTo>
                  <a:lnTo>
                    <a:pt x="83513" y="76009"/>
                  </a:lnTo>
                  <a:close/>
                </a:path>
                <a:path w="84454" h="167004">
                  <a:moveTo>
                    <a:pt x="83515" y="75895"/>
                  </a:moveTo>
                  <a:close/>
                </a:path>
                <a:path w="84454" h="167004">
                  <a:moveTo>
                    <a:pt x="3960" y="36347"/>
                  </a:moveTo>
                  <a:lnTo>
                    <a:pt x="3274" y="37033"/>
                  </a:lnTo>
                  <a:lnTo>
                    <a:pt x="3732" y="37033"/>
                  </a:lnTo>
                  <a:lnTo>
                    <a:pt x="4189" y="37261"/>
                  </a:lnTo>
                  <a:lnTo>
                    <a:pt x="4189" y="36804"/>
                  </a:lnTo>
                  <a:lnTo>
                    <a:pt x="3960" y="36347"/>
                  </a:lnTo>
                  <a:close/>
                </a:path>
                <a:path w="84454" h="167004">
                  <a:moveTo>
                    <a:pt x="3960" y="36347"/>
                  </a:moveTo>
                  <a:lnTo>
                    <a:pt x="4189" y="36804"/>
                  </a:lnTo>
                  <a:lnTo>
                    <a:pt x="4189" y="37261"/>
                  </a:lnTo>
                  <a:lnTo>
                    <a:pt x="4417" y="37033"/>
                  </a:lnTo>
                  <a:lnTo>
                    <a:pt x="4456" y="36804"/>
                  </a:lnTo>
                  <a:lnTo>
                    <a:pt x="3960" y="36347"/>
                  </a:lnTo>
                  <a:close/>
                </a:path>
                <a:path w="84454" h="167004">
                  <a:moveTo>
                    <a:pt x="4556" y="36894"/>
                  </a:moveTo>
                  <a:lnTo>
                    <a:pt x="4189" y="37261"/>
                  </a:lnTo>
                  <a:lnTo>
                    <a:pt x="4964" y="37261"/>
                  </a:lnTo>
                  <a:lnTo>
                    <a:pt x="4556" y="36894"/>
                  </a:lnTo>
                  <a:close/>
                </a:path>
                <a:path w="84454" h="167004">
                  <a:moveTo>
                    <a:pt x="84150" y="36804"/>
                  </a:moveTo>
                  <a:lnTo>
                    <a:pt x="84085" y="37147"/>
                  </a:lnTo>
                  <a:lnTo>
                    <a:pt x="84150" y="36804"/>
                  </a:lnTo>
                  <a:close/>
                </a:path>
                <a:path w="84454" h="167004">
                  <a:moveTo>
                    <a:pt x="84085" y="36804"/>
                  </a:moveTo>
                  <a:lnTo>
                    <a:pt x="81913" y="36804"/>
                  </a:lnTo>
                  <a:lnTo>
                    <a:pt x="84080" y="37146"/>
                  </a:lnTo>
                  <a:lnTo>
                    <a:pt x="84085" y="36804"/>
                  </a:lnTo>
                  <a:close/>
                </a:path>
                <a:path w="84454" h="167004">
                  <a:moveTo>
                    <a:pt x="5103" y="36347"/>
                  </a:moveTo>
                  <a:lnTo>
                    <a:pt x="4075" y="36347"/>
                  </a:lnTo>
                  <a:lnTo>
                    <a:pt x="4556" y="36894"/>
                  </a:lnTo>
                  <a:lnTo>
                    <a:pt x="5103" y="36347"/>
                  </a:lnTo>
                  <a:close/>
                </a:path>
                <a:path w="84454" h="167004">
                  <a:moveTo>
                    <a:pt x="4075" y="36347"/>
                  </a:moveTo>
                  <a:close/>
                </a:path>
                <a:path w="84454" h="167004">
                  <a:moveTo>
                    <a:pt x="4532" y="31318"/>
                  </a:moveTo>
                  <a:lnTo>
                    <a:pt x="4199" y="31558"/>
                  </a:lnTo>
                  <a:lnTo>
                    <a:pt x="5675" y="33147"/>
                  </a:lnTo>
                  <a:lnTo>
                    <a:pt x="4532" y="31318"/>
                  </a:lnTo>
                  <a:close/>
                </a:path>
                <a:path w="84454" h="167004">
                  <a:moveTo>
                    <a:pt x="10947" y="31318"/>
                  </a:moveTo>
                  <a:lnTo>
                    <a:pt x="4532" y="31318"/>
                  </a:lnTo>
                  <a:lnTo>
                    <a:pt x="5675" y="33147"/>
                  </a:lnTo>
                  <a:lnTo>
                    <a:pt x="8875" y="33147"/>
                  </a:lnTo>
                  <a:lnTo>
                    <a:pt x="10947" y="31318"/>
                  </a:lnTo>
                  <a:close/>
                </a:path>
                <a:path w="84454" h="167004">
                  <a:moveTo>
                    <a:pt x="45451" y="0"/>
                  </a:moveTo>
                  <a:lnTo>
                    <a:pt x="39850" y="571"/>
                  </a:lnTo>
                  <a:lnTo>
                    <a:pt x="39165" y="571"/>
                  </a:lnTo>
                  <a:lnTo>
                    <a:pt x="4189" y="31546"/>
                  </a:lnTo>
                  <a:lnTo>
                    <a:pt x="4532" y="31318"/>
                  </a:lnTo>
                  <a:lnTo>
                    <a:pt x="10947" y="31318"/>
                  </a:lnTo>
                  <a:lnTo>
                    <a:pt x="40993" y="4800"/>
                  </a:lnTo>
                  <a:lnTo>
                    <a:pt x="44422" y="4457"/>
                  </a:lnTo>
                  <a:lnTo>
                    <a:pt x="52199" y="4457"/>
                  </a:lnTo>
                  <a:lnTo>
                    <a:pt x="45451" y="0"/>
                  </a:lnTo>
                  <a:close/>
                </a:path>
                <a:path w="84454" h="167004">
                  <a:moveTo>
                    <a:pt x="61832" y="15950"/>
                  </a:moveTo>
                  <a:close/>
                </a:path>
                <a:path w="84454" h="167004">
                  <a:moveTo>
                    <a:pt x="63053" y="14173"/>
                  </a:moveTo>
                  <a:lnTo>
                    <a:pt x="61832" y="15950"/>
                  </a:lnTo>
                  <a:lnTo>
                    <a:pt x="63053" y="14173"/>
                  </a:lnTo>
                  <a:close/>
                </a:path>
                <a:path w="84454" h="167004">
                  <a:moveTo>
                    <a:pt x="52199" y="4457"/>
                  </a:moveTo>
                  <a:lnTo>
                    <a:pt x="44422" y="4457"/>
                  </a:lnTo>
                  <a:lnTo>
                    <a:pt x="61832" y="15950"/>
                  </a:lnTo>
                  <a:lnTo>
                    <a:pt x="63053" y="14173"/>
                  </a:lnTo>
                  <a:lnTo>
                    <a:pt x="66668" y="14173"/>
                  </a:lnTo>
                  <a:lnTo>
                    <a:pt x="64311" y="12458"/>
                  </a:lnTo>
                  <a:lnTo>
                    <a:pt x="52199" y="4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5355628" y="6533946"/>
              <a:ext cx="42545" cy="38100"/>
            </a:xfrm>
            <a:custGeom>
              <a:avLst/>
              <a:gdLst/>
              <a:ahLst/>
              <a:cxnLst/>
              <a:rect l="l" t="t" r="r" b="b"/>
              <a:pathLst>
                <a:path w="42545" h="38100">
                  <a:moveTo>
                    <a:pt x="42405" y="3251"/>
                  </a:moveTo>
                  <a:lnTo>
                    <a:pt x="40982" y="1638"/>
                  </a:lnTo>
                  <a:lnTo>
                    <a:pt x="39573" y="0"/>
                  </a:lnTo>
                  <a:lnTo>
                    <a:pt x="0" y="34505"/>
                  </a:lnTo>
                  <a:lnTo>
                    <a:pt x="2832" y="37769"/>
                  </a:lnTo>
                  <a:lnTo>
                    <a:pt x="42405" y="3251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7" name="object 3117"/>
            <p:cNvSpPr/>
            <p:nvPr/>
          </p:nvSpPr>
          <p:spPr>
            <a:xfrm>
              <a:off x="5357787" y="6536017"/>
              <a:ext cx="43180" cy="38100"/>
            </a:xfrm>
            <a:custGeom>
              <a:avLst/>
              <a:gdLst/>
              <a:ahLst/>
              <a:cxnLst/>
              <a:rect l="l" t="t" r="r" b="b"/>
              <a:pathLst>
                <a:path w="43179" h="38100">
                  <a:moveTo>
                    <a:pt x="40220" y="0"/>
                  </a:moveTo>
                  <a:lnTo>
                    <a:pt x="0" y="34747"/>
                  </a:lnTo>
                  <a:lnTo>
                    <a:pt x="2832" y="38023"/>
                  </a:lnTo>
                  <a:lnTo>
                    <a:pt x="43052" y="3263"/>
                  </a:lnTo>
                  <a:lnTo>
                    <a:pt x="40220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5383987" y="6546278"/>
              <a:ext cx="22225" cy="3810"/>
            </a:xfrm>
            <a:custGeom>
              <a:avLst/>
              <a:gdLst/>
              <a:ahLst/>
              <a:cxnLst/>
              <a:rect l="l" t="t" r="r" b="b"/>
              <a:pathLst>
                <a:path w="22225" h="3809">
                  <a:moveTo>
                    <a:pt x="21259" y="0"/>
                  </a:moveTo>
                  <a:lnTo>
                    <a:pt x="0" y="0"/>
                  </a:lnTo>
                  <a:lnTo>
                    <a:pt x="0" y="3530"/>
                  </a:lnTo>
                  <a:lnTo>
                    <a:pt x="21704" y="3530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5381802" y="6541744"/>
              <a:ext cx="26670" cy="10795"/>
            </a:xfrm>
            <a:custGeom>
              <a:avLst/>
              <a:gdLst/>
              <a:ahLst/>
              <a:cxnLst/>
              <a:rect l="l" t="t" r="r" b="b"/>
              <a:pathLst>
                <a:path w="26670" h="10795">
                  <a:moveTo>
                    <a:pt x="26060" y="0"/>
                  </a:moveTo>
                  <a:lnTo>
                    <a:pt x="0" y="0"/>
                  </a:lnTo>
                  <a:lnTo>
                    <a:pt x="0" y="10172"/>
                  </a:lnTo>
                  <a:lnTo>
                    <a:pt x="2171" y="10172"/>
                  </a:lnTo>
                  <a:lnTo>
                    <a:pt x="2171" y="5829"/>
                  </a:lnTo>
                  <a:lnTo>
                    <a:pt x="4343" y="5829"/>
                  </a:lnTo>
                  <a:lnTo>
                    <a:pt x="4343" y="4343"/>
                  </a:lnTo>
                  <a:lnTo>
                    <a:pt x="26060" y="4343"/>
                  </a:lnTo>
                  <a:lnTo>
                    <a:pt x="26060" y="0"/>
                  </a:lnTo>
                  <a:close/>
                </a:path>
                <a:path w="26670" h="10795">
                  <a:moveTo>
                    <a:pt x="4343" y="5829"/>
                  </a:moveTo>
                  <a:lnTo>
                    <a:pt x="2171" y="5829"/>
                  </a:lnTo>
                  <a:lnTo>
                    <a:pt x="2171" y="10172"/>
                  </a:lnTo>
                  <a:lnTo>
                    <a:pt x="26060" y="10172"/>
                  </a:lnTo>
                  <a:lnTo>
                    <a:pt x="26060" y="8001"/>
                  </a:lnTo>
                  <a:lnTo>
                    <a:pt x="4343" y="8001"/>
                  </a:lnTo>
                  <a:lnTo>
                    <a:pt x="4343" y="5829"/>
                  </a:lnTo>
                  <a:close/>
                </a:path>
                <a:path w="26670" h="10795">
                  <a:moveTo>
                    <a:pt x="26060" y="4343"/>
                  </a:moveTo>
                  <a:lnTo>
                    <a:pt x="21716" y="4343"/>
                  </a:lnTo>
                  <a:lnTo>
                    <a:pt x="21716" y="5829"/>
                  </a:lnTo>
                  <a:lnTo>
                    <a:pt x="4343" y="5829"/>
                  </a:lnTo>
                  <a:lnTo>
                    <a:pt x="4343" y="8001"/>
                  </a:lnTo>
                  <a:lnTo>
                    <a:pt x="26060" y="8001"/>
                  </a:lnTo>
                  <a:lnTo>
                    <a:pt x="26060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5301500" y="6488150"/>
              <a:ext cx="83185" cy="70485"/>
            </a:xfrm>
            <a:custGeom>
              <a:avLst/>
              <a:gdLst/>
              <a:ahLst/>
              <a:cxnLst/>
              <a:rect l="l" t="t" r="r" b="b"/>
              <a:pathLst>
                <a:path w="83185" h="70484">
                  <a:moveTo>
                    <a:pt x="37655" y="0"/>
                  </a:moveTo>
                  <a:lnTo>
                    <a:pt x="0" y="32156"/>
                  </a:lnTo>
                  <a:lnTo>
                    <a:pt x="46164" y="70383"/>
                  </a:lnTo>
                  <a:lnTo>
                    <a:pt x="82727" y="36525"/>
                  </a:lnTo>
                  <a:lnTo>
                    <a:pt x="37655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5298135" y="6485344"/>
              <a:ext cx="89535" cy="76200"/>
            </a:xfrm>
            <a:custGeom>
              <a:avLst/>
              <a:gdLst/>
              <a:ahLst/>
              <a:cxnLst/>
              <a:rect l="l" t="t" r="r" b="b"/>
              <a:pathLst>
                <a:path w="89535" h="76200">
                  <a:moveTo>
                    <a:pt x="39624" y="1168"/>
                  </a:moveTo>
                  <a:lnTo>
                    <a:pt x="0" y="34975"/>
                  </a:lnTo>
                  <a:lnTo>
                    <a:pt x="49606" y="76060"/>
                  </a:lnTo>
                  <a:lnTo>
                    <a:pt x="55807" y="70319"/>
                  </a:lnTo>
                  <a:lnTo>
                    <a:pt x="49453" y="70319"/>
                  </a:lnTo>
                  <a:lnTo>
                    <a:pt x="6718" y="34937"/>
                  </a:lnTo>
                  <a:lnTo>
                    <a:pt x="41066" y="5621"/>
                  </a:lnTo>
                  <a:lnTo>
                    <a:pt x="39662" y="4483"/>
                  </a:lnTo>
                  <a:lnTo>
                    <a:pt x="41021" y="2806"/>
                  </a:lnTo>
                  <a:lnTo>
                    <a:pt x="39624" y="1168"/>
                  </a:lnTo>
                  <a:close/>
                </a:path>
                <a:path w="89535" h="76200">
                  <a:moveTo>
                    <a:pt x="40982" y="0"/>
                  </a:moveTo>
                  <a:lnTo>
                    <a:pt x="39624" y="1168"/>
                  </a:lnTo>
                  <a:lnTo>
                    <a:pt x="42430" y="4457"/>
                  </a:lnTo>
                  <a:lnTo>
                    <a:pt x="41066" y="5621"/>
                  </a:lnTo>
                  <a:lnTo>
                    <a:pt x="82804" y="39446"/>
                  </a:lnTo>
                  <a:lnTo>
                    <a:pt x="49453" y="70319"/>
                  </a:lnTo>
                  <a:lnTo>
                    <a:pt x="55807" y="70319"/>
                  </a:lnTo>
                  <a:lnTo>
                    <a:pt x="89395" y="39230"/>
                  </a:lnTo>
                  <a:lnTo>
                    <a:pt x="40982" y="0"/>
                  </a:lnTo>
                  <a:close/>
                </a:path>
                <a:path w="89535" h="76200">
                  <a:moveTo>
                    <a:pt x="41021" y="2806"/>
                  </a:moveTo>
                  <a:lnTo>
                    <a:pt x="39662" y="4483"/>
                  </a:lnTo>
                  <a:lnTo>
                    <a:pt x="41066" y="5621"/>
                  </a:lnTo>
                  <a:lnTo>
                    <a:pt x="42430" y="4457"/>
                  </a:lnTo>
                  <a:lnTo>
                    <a:pt x="41021" y="28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5401005" y="6550774"/>
              <a:ext cx="20955" cy="19685"/>
            </a:xfrm>
            <a:custGeom>
              <a:avLst/>
              <a:gdLst/>
              <a:ahLst/>
              <a:cxnLst/>
              <a:rect l="l" t="t" r="r" b="b"/>
              <a:pathLst>
                <a:path w="20954" h="19684">
                  <a:moveTo>
                    <a:pt x="15201" y="0"/>
                  </a:moveTo>
                  <a:lnTo>
                    <a:pt x="11658" y="914"/>
                  </a:lnTo>
                  <a:lnTo>
                    <a:pt x="1371" y="9829"/>
                  </a:lnTo>
                  <a:lnTo>
                    <a:pt x="1257" y="10058"/>
                  </a:lnTo>
                  <a:lnTo>
                    <a:pt x="800" y="10744"/>
                  </a:lnTo>
                  <a:lnTo>
                    <a:pt x="0" y="11772"/>
                  </a:lnTo>
                  <a:lnTo>
                    <a:pt x="1142" y="13830"/>
                  </a:lnTo>
                  <a:lnTo>
                    <a:pt x="1257" y="14287"/>
                  </a:lnTo>
                  <a:lnTo>
                    <a:pt x="6515" y="18745"/>
                  </a:lnTo>
                  <a:lnTo>
                    <a:pt x="7086" y="19202"/>
                  </a:lnTo>
                  <a:lnTo>
                    <a:pt x="10972" y="19202"/>
                  </a:lnTo>
                  <a:lnTo>
                    <a:pt x="16067" y="14859"/>
                  </a:lnTo>
                  <a:lnTo>
                    <a:pt x="8686" y="14859"/>
                  </a:lnTo>
                  <a:lnTo>
                    <a:pt x="5435" y="12090"/>
                  </a:lnTo>
                  <a:lnTo>
                    <a:pt x="13830" y="4914"/>
                  </a:lnTo>
                  <a:lnTo>
                    <a:pt x="14173" y="4800"/>
                  </a:lnTo>
                  <a:lnTo>
                    <a:pt x="20760" y="4800"/>
                  </a:lnTo>
                  <a:lnTo>
                    <a:pt x="16116" y="685"/>
                  </a:lnTo>
                  <a:lnTo>
                    <a:pt x="15201" y="0"/>
                  </a:lnTo>
                  <a:close/>
                </a:path>
                <a:path w="20954" h="19684">
                  <a:moveTo>
                    <a:pt x="20760" y="4800"/>
                  </a:moveTo>
                  <a:lnTo>
                    <a:pt x="14173" y="4800"/>
                  </a:lnTo>
                  <a:lnTo>
                    <a:pt x="17602" y="7772"/>
                  </a:lnTo>
                  <a:lnTo>
                    <a:pt x="9372" y="14859"/>
                  </a:lnTo>
                  <a:lnTo>
                    <a:pt x="16067" y="14859"/>
                  </a:lnTo>
                  <a:lnTo>
                    <a:pt x="20447" y="11125"/>
                  </a:lnTo>
                  <a:lnTo>
                    <a:pt x="20459" y="9601"/>
                  </a:lnTo>
                  <a:lnTo>
                    <a:pt x="20844" y="7772"/>
                  </a:lnTo>
                  <a:lnTo>
                    <a:pt x="20889" y="4914"/>
                  </a:lnTo>
                  <a:lnTo>
                    <a:pt x="20760" y="480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5421452" y="6555702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39" h="6350">
                  <a:moveTo>
                    <a:pt x="457" y="0"/>
                  </a:moveTo>
                  <a:lnTo>
                    <a:pt x="469" y="2501"/>
                  </a:lnTo>
                  <a:lnTo>
                    <a:pt x="12" y="4673"/>
                  </a:lnTo>
                  <a:lnTo>
                    <a:pt x="0" y="6197"/>
                  </a:lnTo>
                  <a:lnTo>
                    <a:pt x="698" y="5587"/>
                  </a:lnTo>
                  <a:lnTo>
                    <a:pt x="1841" y="3301"/>
                  </a:lnTo>
                  <a:lnTo>
                    <a:pt x="2527" y="1816"/>
                  </a:lnTo>
                  <a:lnTo>
                    <a:pt x="4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5373274" y="6575234"/>
              <a:ext cx="22225" cy="19050"/>
            </a:xfrm>
            <a:custGeom>
              <a:avLst/>
              <a:gdLst/>
              <a:ahLst/>
              <a:cxnLst/>
              <a:rect l="l" t="t" r="r" b="b"/>
              <a:pathLst>
                <a:path w="22225" h="19050">
                  <a:moveTo>
                    <a:pt x="14014" y="0"/>
                  </a:moveTo>
                  <a:lnTo>
                    <a:pt x="10471" y="914"/>
                  </a:lnTo>
                  <a:lnTo>
                    <a:pt x="184" y="9829"/>
                  </a:lnTo>
                  <a:lnTo>
                    <a:pt x="69" y="10058"/>
                  </a:lnTo>
                  <a:lnTo>
                    <a:pt x="0" y="10515"/>
                  </a:lnTo>
                  <a:lnTo>
                    <a:pt x="768" y="12153"/>
                  </a:lnTo>
                  <a:lnTo>
                    <a:pt x="1200" y="13842"/>
                  </a:lnTo>
                  <a:lnTo>
                    <a:pt x="1403" y="15430"/>
                  </a:lnTo>
                  <a:lnTo>
                    <a:pt x="5467" y="18859"/>
                  </a:lnTo>
                  <a:lnTo>
                    <a:pt x="10077" y="18859"/>
                  </a:lnTo>
                  <a:lnTo>
                    <a:pt x="14759" y="14858"/>
                  </a:lnTo>
                  <a:lnTo>
                    <a:pt x="7499" y="14858"/>
                  </a:lnTo>
                  <a:lnTo>
                    <a:pt x="4197" y="12128"/>
                  </a:lnTo>
                  <a:lnTo>
                    <a:pt x="12528" y="4914"/>
                  </a:lnTo>
                  <a:lnTo>
                    <a:pt x="12985" y="4800"/>
                  </a:lnTo>
                  <a:lnTo>
                    <a:pt x="19547" y="4800"/>
                  </a:lnTo>
                  <a:lnTo>
                    <a:pt x="14014" y="0"/>
                  </a:lnTo>
                  <a:close/>
                </a:path>
                <a:path w="22225" h="19050">
                  <a:moveTo>
                    <a:pt x="19547" y="4800"/>
                  </a:moveTo>
                  <a:lnTo>
                    <a:pt x="12985" y="4800"/>
                  </a:lnTo>
                  <a:lnTo>
                    <a:pt x="16414" y="7772"/>
                  </a:lnTo>
                  <a:lnTo>
                    <a:pt x="8070" y="14858"/>
                  </a:lnTo>
                  <a:lnTo>
                    <a:pt x="14759" y="14858"/>
                  </a:lnTo>
                  <a:lnTo>
                    <a:pt x="19843" y="10515"/>
                  </a:lnTo>
                  <a:lnTo>
                    <a:pt x="20986" y="8229"/>
                  </a:lnTo>
                  <a:lnTo>
                    <a:pt x="21786" y="6743"/>
                  </a:lnTo>
                  <a:lnTo>
                    <a:pt x="19547" y="480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5372087" y="6585547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5">
                  <a:moveTo>
                    <a:pt x="1092" y="0"/>
                  </a:moveTo>
                  <a:lnTo>
                    <a:pt x="800" y="431"/>
                  </a:lnTo>
                  <a:lnTo>
                    <a:pt x="0" y="1460"/>
                  </a:lnTo>
                  <a:lnTo>
                    <a:pt x="1257" y="3975"/>
                  </a:lnTo>
                  <a:lnTo>
                    <a:pt x="2590" y="5118"/>
                  </a:lnTo>
                  <a:lnTo>
                    <a:pt x="2387" y="3530"/>
                  </a:lnTo>
                  <a:lnTo>
                    <a:pt x="1955" y="1841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5386057" y="6601320"/>
              <a:ext cx="26670" cy="22860"/>
            </a:xfrm>
            <a:custGeom>
              <a:avLst/>
              <a:gdLst/>
              <a:ahLst/>
              <a:cxnLst/>
              <a:rect l="l" t="t" r="r" b="b"/>
              <a:pathLst>
                <a:path w="26670" h="22859">
                  <a:moveTo>
                    <a:pt x="20548" y="0"/>
                  </a:moveTo>
                  <a:lnTo>
                    <a:pt x="5930" y="0"/>
                  </a:lnTo>
                  <a:lnTo>
                    <a:pt x="0" y="5092"/>
                  </a:lnTo>
                  <a:lnTo>
                    <a:pt x="0" y="17640"/>
                  </a:lnTo>
                  <a:lnTo>
                    <a:pt x="5930" y="22720"/>
                  </a:lnTo>
                  <a:lnTo>
                    <a:pt x="20548" y="22720"/>
                  </a:lnTo>
                  <a:lnTo>
                    <a:pt x="26504" y="17640"/>
                  </a:lnTo>
                  <a:lnTo>
                    <a:pt x="26504" y="11366"/>
                  </a:lnTo>
                  <a:lnTo>
                    <a:pt x="26504" y="5092"/>
                  </a:lnTo>
                  <a:lnTo>
                    <a:pt x="20548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5383964" y="6599174"/>
              <a:ext cx="31115" cy="27305"/>
            </a:xfrm>
            <a:custGeom>
              <a:avLst/>
              <a:gdLst/>
              <a:ahLst/>
              <a:cxnLst/>
              <a:rect l="l" t="t" r="r" b="b"/>
              <a:pathLst>
                <a:path w="31114" h="27304">
                  <a:moveTo>
                    <a:pt x="23593" y="0"/>
                  </a:moveTo>
                  <a:lnTo>
                    <a:pt x="7071" y="0"/>
                  </a:lnTo>
                  <a:lnTo>
                    <a:pt x="0" y="5765"/>
                  </a:lnTo>
                  <a:lnTo>
                    <a:pt x="0" y="21259"/>
                  </a:lnTo>
                  <a:lnTo>
                    <a:pt x="7071" y="27012"/>
                  </a:lnTo>
                  <a:lnTo>
                    <a:pt x="23593" y="27012"/>
                  </a:lnTo>
                  <a:lnTo>
                    <a:pt x="28890" y="22720"/>
                  </a:lnTo>
                  <a:lnTo>
                    <a:pt x="12176" y="22720"/>
                  </a:lnTo>
                  <a:lnTo>
                    <a:pt x="9357" y="21615"/>
                  </a:lnTo>
                  <a:lnTo>
                    <a:pt x="5381" y="18186"/>
                  </a:lnTo>
                  <a:lnTo>
                    <a:pt x="4251" y="15951"/>
                  </a:lnTo>
                  <a:lnTo>
                    <a:pt x="4251" y="11074"/>
                  </a:lnTo>
                  <a:lnTo>
                    <a:pt x="5381" y="8826"/>
                  </a:lnTo>
                  <a:lnTo>
                    <a:pt x="9357" y="5410"/>
                  </a:lnTo>
                  <a:lnTo>
                    <a:pt x="12176" y="4305"/>
                  </a:lnTo>
                  <a:lnTo>
                    <a:pt x="28894" y="4305"/>
                  </a:lnTo>
                  <a:lnTo>
                    <a:pt x="23593" y="0"/>
                  </a:lnTo>
                  <a:close/>
                </a:path>
                <a:path w="31114" h="27304">
                  <a:moveTo>
                    <a:pt x="28894" y="4305"/>
                  </a:moveTo>
                  <a:lnTo>
                    <a:pt x="18488" y="4305"/>
                  </a:lnTo>
                  <a:lnTo>
                    <a:pt x="21307" y="5410"/>
                  </a:lnTo>
                  <a:lnTo>
                    <a:pt x="25295" y="8839"/>
                  </a:lnTo>
                  <a:lnTo>
                    <a:pt x="26425" y="11074"/>
                  </a:lnTo>
                  <a:lnTo>
                    <a:pt x="26425" y="15951"/>
                  </a:lnTo>
                  <a:lnTo>
                    <a:pt x="25295" y="18186"/>
                  </a:lnTo>
                  <a:lnTo>
                    <a:pt x="21307" y="21615"/>
                  </a:lnTo>
                  <a:lnTo>
                    <a:pt x="18488" y="22720"/>
                  </a:lnTo>
                  <a:lnTo>
                    <a:pt x="28890" y="22720"/>
                  </a:lnTo>
                  <a:lnTo>
                    <a:pt x="30693" y="21259"/>
                  </a:lnTo>
                  <a:lnTo>
                    <a:pt x="30693" y="5765"/>
                  </a:lnTo>
                  <a:lnTo>
                    <a:pt x="28894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8" name="object 3128"/>
            <p:cNvSpPr/>
            <p:nvPr/>
          </p:nvSpPr>
          <p:spPr>
            <a:xfrm>
              <a:off x="5392445" y="6607060"/>
              <a:ext cx="14604" cy="10795"/>
            </a:xfrm>
            <a:custGeom>
              <a:avLst/>
              <a:gdLst/>
              <a:ahLst/>
              <a:cxnLst/>
              <a:rect l="l" t="t" r="r" b="b"/>
              <a:pathLst>
                <a:path w="14604" h="10795">
                  <a:moveTo>
                    <a:pt x="10604" y="0"/>
                  </a:moveTo>
                  <a:lnTo>
                    <a:pt x="3530" y="0"/>
                  </a:lnTo>
                  <a:lnTo>
                    <a:pt x="0" y="5219"/>
                  </a:lnTo>
                  <a:lnTo>
                    <a:pt x="3530" y="10490"/>
                  </a:lnTo>
                  <a:lnTo>
                    <a:pt x="10604" y="10490"/>
                  </a:lnTo>
                  <a:lnTo>
                    <a:pt x="14135" y="5219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9" name="object 3129"/>
            <p:cNvSpPr/>
            <p:nvPr/>
          </p:nvSpPr>
          <p:spPr>
            <a:xfrm>
              <a:off x="5389943" y="6604279"/>
              <a:ext cx="19685" cy="16510"/>
            </a:xfrm>
            <a:custGeom>
              <a:avLst/>
              <a:gdLst/>
              <a:ahLst/>
              <a:cxnLst/>
              <a:rect l="l" t="t" r="r" b="b"/>
              <a:pathLst>
                <a:path w="19685" h="16509">
                  <a:moveTo>
                    <a:pt x="14859" y="0"/>
                  </a:moveTo>
                  <a:lnTo>
                    <a:pt x="4279" y="0"/>
                  </a:lnTo>
                  <a:lnTo>
                    <a:pt x="0" y="3670"/>
                  </a:lnTo>
                  <a:lnTo>
                    <a:pt x="0" y="12725"/>
                  </a:lnTo>
                  <a:lnTo>
                    <a:pt x="4279" y="16421"/>
                  </a:lnTo>
                  <a:lnTo>
                    <a:pt x="14859" y="16421"/>
                  </a:lnTo>
                  <a:lnTo>
                    <a:pt x="19126" y="12725"/>
                  </a:lnTo>
                  <a:lnTo>
                    <a:pt x="19126" y="8204"/>
                  </a:lnTo>
                  <a:lnTo>
                    <a:pt x="19126" y="3670"/>
                  </a:lnTo>
                  <a:lnTo>
                    <a:pt x="14859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0" name="object 3130"/>
            <p:cNvSpPr/>
            <p:nvPr/>
          </p:nvSpPr>
          <p:spPr>
            <a:xfrm>
              <a:off x="5388559" y="6603149"/>
              <a:ext cx="21590" cy="19685"/>
            </a:xfrm>
            <a:custGeom>
              <a:avLst/>
              <a:gdLst/>
              <a:ahLst/>
              <a:cxnLst/>
              <a:rect l="l" t="t" r="r" b="b"/>
              <a:pathLst>
                <a:path w="21589" h="19684">
                  <a:moveTo>
                    <a:pt x="21475" y="3975"/>
                  </a:moveTo>
                  <a:lnTo>
                    <a:pt x="16700" y="203"/>
                  </a:lnTo>
                  <a:lnTo>
                    <a:pt x="16700" y="11849"/>
                  </a:lnTo>
                  <a:lnTo>
                    <a:pt x="16700" y="203"/>
                  </a:lnTo>
                  <a:lnTo>
                    <a:pt x="16446" y="0"/>
                  </a:lnTo>
                  <a:lnTo>
                    <a:pt x="14744" y="0"/>
                  </a:lnTo>
                  <a:lnTo>
                    <a:pt x="14744" y="13716"/>
                  </a:lnTo>
                  <a:lnTo>
                    <a:pt x="14287" y="14109"/>
                  </a:lnTo>
                  <a:lnTo>
                    <a:pt x="12623" y="14770"/>
                  </a:lnTo>
                  <a:lnTo>
                    <a:pt x="10325" y="14770"/>
                  </a:lnTo>
                  <a:lnTo>
                    <a:pt x="10375" y="13525"/>
                  </a:lnTo>
                  <a:lnTo>
                    <a:pt x="10477" y="12738"/>
                  </a:lnTo>
                  <a:lnTo>
                    <a:pt x="11772" y="11963"/>
                  </a:lnTo>
                  <a:lnTo>
                    <a:pt x="13068" y="12141"/>
                  </a:lnTo>
                  <a:lnTo>
                    <a:pt x="14668" y="13525"/>
                  </a:lnTo>
                  <a:lnTo>
                    <a:pt x="14744" y="13716"/>
                  </a:lnTo>
                  <a:lnTo>
                    <a:pt x="14744" y="0"/>
                  </a:lnTo>
                  <a:lnTo>
                    <a:pt x="5067" y="0"/>
                  </a:lnTo>
                  <a:lnTo>
                    <a:pt x="38" y="3962"/>
                  </a:lnTo>
                  <a:lnTo>
                    <a:pt x="0" y="13995"/>
                  </a:lnTo>
                  <a:lnTo>
                    <a:pt x="38" y="15074"/>
                  </a:lnTo>
                  <a:lnTo>
                    <a:pt x="5054" y="19075"/>
                  </a:lnTo>
                  <a:lnTo>
                    <a:pt x="9131" y="19075"/>
                  </a:lnTo>
                  <a:lnTo>
                    <a:pt x="10680" y="19494"/>
                  </a:lnTo>
                  <a:lnTo>
                    <a:pt x="10617" y="19075"/>
                  </a:lnTo>
                  <a:lnTo>
                    <a:pt x="16459" y="19075"/>
                  </a:lnTo>
                  <a:lnTo>
                    <a:pt x="21463" y="15074"/>
                  </a:lnTo>
                  <a:lnTo>
                    <a:pt x="21463" y="14770"/>
                  </a:lnTo>
                  <a:lnTo>
                    <a:pt x="21475" y="4305"/>
                  </a:lnTo>
                  <a:lnTo>
                    <a:pt x="21475" y="39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1" name="object 3131"/>
            <p:cNvSpPr/>
            <p:nvPr/>
          </p:nvSpPr>
          <p:spPr>
            <a:xfrm>
              <a:off x="5386057" y="6662191"/>
              <a:ext cx="26670" cy="22860"/>
            </a:xfrm>
            <a:custGeom>
              <a:avLst/>
              <a:gdLst/>
              <a:ahLst/>
              <a:cxnLst/>
              <a:rect l="l" t="t" r="r" b="b"/>
              <a:pathLst>
                <a:path w="26670" h="22859">
                  <a:moveTo>
                    <a:pt x="20548" y="0"/>
                  </a:moveTo>
                  <a:lnTo>
                    <a:pt x="5930" y="0"/>
                  </a:lnTo>
                  <a:lnTo>
                    <a:pt x="0" y="5092"/>
                  </a:lnTo>
                  <a:lnTo>
                    <a:pt x="0" y="17640"/>
                  </a:lnTo>
                  <a:lnTo>
                    <a:pt x="5930" y="22720"/>
                  </a:lnTo>
                  <a:lnTo>
                    <a:pt x="20548" y="22720"/>
                  </a:lnTo>
                  <a:lnTo>
                    <a:pt x="26504" y="17640"/>
                  </a:lnTo>
                  <a:lnTo>
                    <a:pt x="26504" y="11366"/>
                  </a:lnTo>
                  <a:lnTo>
                    <a:pt x="26504" y="5092"/>
                  </a:lnTo>
                  <a:lnTo>
                    <a:pt x="20548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2" name="object 3132"/>
            <p:cNvSpPr/>
            <p:nvPr/>
          </p:nvSpPr>
          <p:spPr>
            <a:xfrm>
              <a:off x="5383964" y="6660032"/>
              <a:ext cx="31115" cy="27305"/>
            </a:xfrm>
            <a:custGeom>
              <a:avLst/>
              <a:gdLst/>
              <a:ahLst/>
              <a:cxnLst/>
              <a:rect l="l" t="t" r="r" b="b"/>
              <a:pathLst>
                <a:path w="31114" h="27304">
                  <a:moveTo>
                    <a:pt x="15338" y="0"/>
                  </a:moveTo>
                  <a:lnTo>
                    <a:pt x="7071" y="12"/>
                  </a:lnTo>
                  <a:lnTo>
                    <a:pt x="0" y="5778"/>
                  </a:lnTo>
                  <a:lnTo>
                    <a:pt x="0" y="21272"/>
                  </a:lnTo>
                  <a:lnTo>
                    <a:pt x="7071" y="27025"/>
                  </a:lnTo>
                  <a:lnTo>
                    <a:pt x="23593" y="27025"/>
                  </a:lnTo>
                  <a:lnTo>
                    <a:pt x="28890" y="22732"/>
                  </a:lnTo>
                  <a:lnTo>
                    <a:pt x="12176" y="22732"/>
                  </a:lnTo>
                  <a:lnTo>
                    <a:pt x="9357" y="21628"/>
                  </a:lnTo>
                  <a:lnTo>
                    <a:pt x="5381" y="18199"/>
                  </a:lnTo>
                  <a:lnTo>
                    <a:pt x="4251" y="15963"/>
                  </a:lnTo>
                  <a:lnTo>
                    <a:pt x="4251" y="11087"/>
                  </a:lnTo>
                  <a:lnTo>
                    <a:pt x="5381" y="8839"/>
                  </a:lnTo>
                  <a:lnTo>
                    <a:pt x="9357" y="5422"/>
                  </a:lnTo>
                  <a:lnTo>
                    <a:pt x="12176" y="4317"/>
                  </a:lnTo>
                  <a:lnTo>
                    <a:pt x="28894" y="4317"/>
                  </a:lnTo>
                  <a:lnTo>
                    <a:pt x="23593" y="12"/>
                  </a:lnTo>
                  <a:lnTo>
                    <a:pt x="15338" y="0"/>
                  </a:lnTo>
                  <a:close/>
                </a:path>
                <a:path w="31114" h="27304">
                  <a:moveTo>
                    <a:pt x="28894" y="4317"/>
                  </a:moveTo>
                  <a:lnTo>
                    <a:pt x="18488" y="4317"/>
                  </a:lnTo>
                  <a:lnTo>
                    <a:pt x="21307" y="5422"/>
                  </a:lnTo>
                  <a:lnTo>
                    <a:pt x="25295" y="8851"/>
                  </a:lnTo>
                  <a:lnTo>
                    <a:pt x="26425" y="11087"/>
                  </a:lnTo>
                  <a:lnTo>
                    <a:pt x="26425" y="15963"/>
                  </a:lnTo>
                  <a:lnTo>
                    <a:pt x="25295" y="18199"/>
                  </a:lnTo>
                  <a:lnTo>
                    <a:pt x="21307" y="21628"/>
                  </a:lnTo>
                  <a:lnTo>
                    <a:pt x="18488" y="22732"/>
                  </a:lnTo>
                  <a:lnTo>
                    <a:pt x="28890" y="22732"/>
                  </a:lnTo>
                  <a:lnTo>
                    <a:pt x="30693" y="21272"/>
                  </a:lnTo>
                  <a:lnTo>
                    <a:pt x="30693" y="5778"/>
                  </a:lnTo>
                  <a:lnTo>
                    <a:pt x="2889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3" name="object 3133"/>
            <p:cNvSpPr/>
            <p:nvPr/>
          </p:nvSpPr>
          <p:spPr>
            <a:xfrm>
              <a:off x="5392445" y="6667931"/>
              <a:ext cx="14604" cy="10795"/>
            </a:xfrm>
            <a:custGeom>
              <a:avLst/>
              <a:gdLst/>
              <a:ahLst/>
              <a:cxnLst/>
              <a:rect l="l" t="t" r="r" b="b"/>
              <a:pathLst>
                <a:path w="14604" h="10795">
                  <a:moveTo>
                    <a:pt x="10604" y="0"/>
                  </a:moveTo>
                  <a:lnTo>
                    <a:pt x="3530" y="0"/>
                  </a:lnTo>
                  <a:lnTo>
                    <a:pt x="0" y="5257"/>
                  </a:lnTo>
                  <a:lnTo>
                    <a:pt x="3530" y="10490"/>
                  </a:lnTo>
                  <a:lnTo>
                    <a:pt x="10604" y="10490"/>
                  </a:lnTo>
                  <a:lnTo>
                    <a:pt x="14135" y="5257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4" name="object 3134"/>
            <p:cNvSpPr/>
            <p:nvPr/>
          </p:nvSpPr>
          <p:spPr>
            <a:xfrm>
              <a:off x="5389943" y="6665176"/>
              <a:ext cx="19685" cy="16510"/>
            </a:xfrm>
            <a:custGeom>
              <a:avLst/>
              <a:gdLst/>
              <a:ahLst/>
              <a:cxnLst/>
              <a:rect l="l" t="t" r="r" b="b"/>
              <a:pathLst>
                <a:path w="19685" h="16509">
                  <a:moveTo>
                    <a:pt x="14859" y="0"/>
                  </a:moveTo>
                  <a:lnTo>
                    <a:pt x="4279" y="0"/>
                  </a:lnTo>
                  <a:lnTo>
                    <a:pt x="0" y="3670"/>
                  </a:lnTo>
                  <a:lnTo>
                    <a:pt x="0" y="12725"/>
                  </a:lnTo>
                  <a:lnTo>
                    <a:pt x="4279" y="16395"/>
                  </a:lnTo>
                  <a:lnTo>
                    <a:pt x="14859" y="16395"/>
                  </a:lnTo>
                  <a:lnTo>
                    <a:pt x="19126" y="12725"/>
                  </a:lnTo>
                  <a:lnTo>
                    <a:pt x="19126" y="8178"/>
                  </a:lnTo>
                  <a:lnTo>
                    <a:pt x="19126" y="3670"/>
                  </a:lnTo>
                  <a:lnTo>
                    <a:pt x="14859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5" name="object 3135"/>
            <p:cNvSpPr/>
            <p:nvPr/>
          </p:nvSpPr>
          <p:spPr>
            <a:xfrm>
              <a:off x="5382501" y="6629311"/>
              <a:ext cx="33020" cy="54610"/>
            </a:xfrm>
            <a:custGeom>
              <a:avLst/>
              <a:gdLst/>
              <a:ahLst/>
              <a:cxnLst/>
              <a:rect l="l" t="t" r="r" b="b"/>
              <a:pathLst>
                <a:path w="33020" h="54609">
                  <a:moveTo>
                    <a:pt x="27533" y="38684"/>
                  </a:moveTo>
                  <a:lnTo>
                    <a:pt x="22504" y="34709"/>
                  </a:lnTo>
                  <a:lnTo>
                    <a:pt x="20802" y="34709"/>
                  </a:lnTo>
                  <a:lnTo>
                    <a:pt x="20802" y="48425"/>
                  </a:lnTo>
                  <a:lnTo>
                    <a:pt x="20345" y="48818"/>
                  </a:lnTo>
                  <a:lnTo>
                    <a:pt x="18681" y="49479"/>
                  </a:lnTo>
                  <a:lnTo>
                    <a:pt x="16383" y="49479"/>
                  </a:lnTo>
                  <a:lnTo>
                    <a:pt x="16433" y="48247"/>
                  </a:lnTo>
                  <a:lnTo>
                    <a:pt x="16535" y="47459"/>
                  </a:lnTo>
                  <a:lnTo>
                    <a:pt x="17856" y="46672"/>
                  </a:lnTo>
                  <a:lnTo>
                    <a:pt x="19138" y="46837"/>
                  </a:lnTo>
                  <a:lnTo>
                    <a:pt x="20726" y="48247"/>
                  </a:lnTo>
                  <a:lnTo>
                    <a:pt x="20802" y="48425"/>
                  </a:lnTo>
                  <a:lnTo>
                    <a:pt x="20802" y="34709"/>
                  </a:lnTo>
                  <a:lnTo>
                    <a:pt x="11125" y="34709"/>
                  </a:lnTo>
                  <a:lnTo>
                    <a:pt x="6096" y="38684"/>
                  </a:lnTo>
                  <a:lnTo>
                    <a:pt x="6057" y="48717"/>
                  </a:lnTo>
                  <a:lnTo>
                    <a:pt x="6096" y="49784"/>
                  </a:lnTo>
                  <a:lnTo>
                    <a:pt x="11112" y="53784"/>
                  </a:lnTo>
                  <a:lnTo>
                    <a:pt x="15125" y="53784"/>
                  </a:lnTo>
                  <a:lnTo>
                    <a:pt x="16738" y="54216"/>
                  </a:lnTo>
                  <a:lnTo>
                    <a:pt x="16675" y="53784"/>
                  </a:lnTo>
                  <a:lnTo>
                    <a:pt x="22517" y="53784"/>
                  </a:lnTo>
                  <a:lnTo>
                    <a:pt x="27520" y="49784"/>
                  </a:lnTo>
                  <a:lnTo>
                    <a:pt x="27520" y="49479"/>
                  </a:lnTo>
                  <a:lnTo>
                    <a:pt x="27533" y="39014"/>
                  </a:lnTo>
                  <a:lnTo>
                    <a:pt x="27533" y="38684"/>
                  </a:lnTo>
                  <a:close/>
                </a:path>
                <a:path w="33020" h="54609">
                  <a:moveTo>
                    <a:pt x="32677" y="0"/>
                  </a:moveTo>
                  <a:lnTo>
                    <a:pt x="0" y="0"/>
                  </a:lnTo>
                  <a:lnTo>
                    <a:pt x="0" y="27825"/>
                  </a:lnTo>
                  <a:lnTo>
                    <a:pt x="32677" y="27825"/>
                  </a:lnTo>
                  <a:lnTo>
                    <a:pt x="32677" y="23507"/>
                  </a:lnTo>
                  <a:lnTo>
                    <a:pt x="32677" y="2159"/>
                  </a:lnTo>
                  <a:lnTo>
                    <a:pt x="326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6" name="object 3136"/>
            <p:cNvSpPr/>
            <p:nvPr/>
          </p:nvSpPr>
          <p:spPr>
            <a:xfrm>
              <a:off x="5384926" y="6543967"/>
              <a:ext cx="22225" cy="6350"/>
            </a:xfrm>
            <a:custGeom>
              <a:avLst/>
              <a:gdLst/>
              <a:ahLst/>
              <a:cxnLst/>
              <a:rect l="l" t="t" r="r" b="b"/>
              <a:pathLst>
                <a:path w="22225" h="6350">
                  <a:moveTo>
                    <a:pt x="21716" y="0"/>
                  </a:moveTo>
                  <a:lnTo>
                    <a:pt x="0" y="0"/>
                  </a:lnTo>
                  <a:lnTo>
                    <a:pt x="0" y="5892"/>
                  </a:lnTo>
                  <a:lnTo>
                    <a:pt x="21716" y="5892"/>
                  </a:lnTo>
                  <a:lnTo>
                    <a:pt x="21716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7" name="object 3137"/>
            <p:cNvSpPr/>
            <p:nvPr/>
          </p:nvSpPr>
          <p:spPr>
            <a:xfrm>
              <a:off x="5382768" y="6541363"/>
              <a:ext cx="26034" cy="10795"/>
            </a:xfrm>
            <a:custGeom>
              <a:avLst/>
              <a:gdLst/>
              <a:ahLst/>
              <a:cxnLst/>
              <a:rect l="l" t="t" r="r" b="b"/>
              <a:pathLst>
                <a:path w="26035" h="10795">
                  <a:moveTo>
                    <a:pt x="26035" y="0"/>
                  </a:moveTo>
                  <a:lnTo>
                    <a:pt x="0" y="0"/>
                  </a:lnTo>
                  <a:lnTo>
                    <a:pt x="0" y="10185"/>
                  </a:lnTo>
                  <a:lnTo>
                    <a:pt x="26035" y="10185"/>
                  </a:lnTo>
                  <a:lnTo>
                    <a:pt x="26035" y="8026"/>
                  </a:lnTo>
                  <a:lnTo>
                    <a:pt x="26035" y="5867"/>
                  </a:lnTo>
                  <a:lnTo>
                    <a:pt x="26035" y="4318"/>
                  </a:lnTo>
                  <a:lnTo>
                    <a:pt x="26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8" name="object 3138"/>
            <p:cNvSpPr/>
            <p:nvPr/>
          </p:nvSpPr>
          <p:spPr>
            <a:xfrm>
              <a:off x="5330824" y="6514554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19634" y="0"/>
                  </a:moveTo>
                  <a:lnTo>
                    <a:pt x="4229" y="4292"/>
                  </a:lnTo>
                  <a:lnTo>
                    <a:pt x="0" y="11417"/>
                  </a:lnTo>
                  <a:lnTo>
                    <a:pt x="2514" y="18008"/>
                  </a:lnTo>
                  <a:lnTo>
                    <a:pt x="5016" y="24612"/>
                  </a:lnTo>
                  <a:lnTo>
                    <a:pt x="13309" y="28232"/>
                  </a:lnTo>
                  <a:lnTo>
                    <a:pt x="28714" y="23939"/>
                  </a:lnTo>
                  <a:lnTo>
                    <a:pt x="32943" y="16840"/>
                  </a:lnTo>
                  <a:lnTo>
                    <a:pt x="27927" y="3619"/>
                  </a:lnTo>
                  <a:lnTo>
                    <a:pt x="19634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9" name="object 3139"/>
            <p:cNvSpPr/>
            <p:nvPr/>
          </p:nvSpPr>
          <p:spPr>
            <a:xfrm>
              <a:off x="5330456" y="651393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4916" y="17906"/>
                  </a:moveTo>
                  <a:lnTo>
                    <a:pt x="868" y="19405"/>
                  </a:lnTo>
                  <a:lnTo>
                    <a:pt x="3301" y="25730"/>
                  </a:lnTo>
                  <a:lnTo>
                    <a:pt x="9905" y="29476"/>
                  </a:lnTo>
                  <a:lnTo>
                    <a:pt x="16840" y="29489"/>
                  </a:lnTo>
                  <a:lnTo>
                    <a:pt x="18625" y="29476"/>
                  </a:lnTo>
                  <a:lnTo>
                    <a:pt x="20256" y="29260"/>
                  </a:lnTo>
                  <a:lnTo>
                    <a:pt x="28943" y="26860"/>
                  </a:lnTo>
                  <a:lnTo>
                    <a:pt x="30343" y="25171"/>
                  </a:lnTo>
                  <a:lnTo>
                    <a:pt x="11417" y="25171"/>
                  </a:lnTo>
                  <a:lnTo>
                    <a:pt x="6489" y="22161"/>
                  </a:lnTo>
                  <a:lnTo>
                    <a:pt x="4916" y="17906"/>
                  </a:lnTo>
                  <a:close/>
                </a:path>
                <a:path w="34289" h="29845">
                  <a:moveTo>
                    <a:pt x="30602" y="4305"/>
                  </a:moveTo>
                  <a:lnTo>
                    <a:pt x="22288" y="4305"/>
                  </a:lnTo>
                  <a:lnTo>
                    <a:pt x="27203" y="7315"/>
                  </a:lnTo>
                  <a:lnTo>
                    <a:pt x="28803" y="11620"/>
                  </a:lnTo>
                  <a:lnTo>
                    <a:pt x="29375" y="14731"/>
                  </a:lnTo>
                  <a:lnTo>
                    <a:pt x="29387" y="18923"/>
                  </a:lnTo>
                  <a:lnTo>
                    <a:pt x="26212" y="23101"/>
                  </a:lnTo>
                  <a:lnTo>
                    <a:pt x="19481" y="24993"/>
                  </a:lnTo>
                  <a:lnTo>
                    <a:pt x="18148" y="25171"/>
                  </a:lnTo>
                  <a:lnTo>
                    <a:pt x="30343" y="25171"/>
                  </a:lnTo>
                  <a:lnTo>
                    <a:pt x="33680" y="21145"/>
                  </a:lnTo>
                  <a:lnTo>
                    <a:pt x="33693" y="13182"/>
                  </a:lnTo>
                  <a:lnTo>
                    <a:pt x="33413" y="11620"/>
                  </a:lnTo>
                  <a:lnTo>
                    <a:pt x="32842" y="10096"/>
                  </a:lnTo>
                  <a:lnTo>
                    <a:pt x="30602" y="4305"/>
                  </a:lnTo>
                  <a:close/>
                </a:path>
                <a:path w="34289" h="29845">
                  <a:moveTo>
                    <a:pt x="16852" y="0"/>
                  </a:moveTo>
                  <a:lnTo>
                    <a:pt x="0" y="16294"/>
                  </a:lnTo>
                  <a:lnTo>
                    <a:pt x="293" y="17906"/>
                  </a:lnTo>
                  <a:lnTo>
                    <a:pt x="863" y="19405"/>
                  </a:lnTo>
                  <a:lnTo>
                    <a:pt x="4902" y="17868"/>
                  </a:lnTo>
                  <a:lnTo>
                    <a:pt x="4317" y="14744"/>
                  </a:lnTo>
                  <a:lnTo>
                    <a:pt x="4305" y="10553"/>
                  </a:lnTo>
                  <a:lnTo>
                    <a:pt x="7467" y="6375"/>
                  </a:lnTo>
                  <a:lnTo>
                    <a:pt x="14198" y="4495"/>
                  </a:lnTo>
                  <a:lnTo>
                    <a:pt x="15544" y="4317"/>
                  </a:lnTo>
                  <a:lnTo>
                    <a:pt x="30602" y="4305"/>
                  </a:lnTo>
                  <a:lnTo>
                    <a:pt x="30391" y="3759"/>
                  </a:lnTo>
                  <a:lnTo>
                    <a:pt x="23787" y="12"/>
                  </a:lnTo>
                  <a:lnTo>
                    <a:pt x="16852" y="0"/>
                  </a:lnTo>
                  <a:close/>
                </a:path>
                <a:path w="34289" h="29845">
                  <a:moveTo>
                    <a:pt x="4902" y="17868"/>
                  </a:moveTo>
                  <a:close/>
                </a:path>
                <a:path w="34289" h="29845">
                  <a:moveTo>
                    <a:pt x="4902" y="17868"/>
                  </a:move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0" name="object 3140"/>
            <p:cNvSpPr/>
            <p:nvPr/>
          </p:nvSpPr>
          <p:spPr>
            <a:xfrm>
              <a:off x="5338229" y="6521005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0883" y="0"/>
                  </a:moveTo>
                  <a:lnTo>
                    <a:pt x="1955" y="2501"/>
                  </a:lnTo>
                  <a:lnTo>
                    <a:pt x="0" y="10401"/>
                  </a:lnTo>
                  <a:lnTo>
                    <a:pt x="6984" y="15773"/>
                  </a:lnTo>
                  <a:lnTo>
                    <a:pt x="15938" y="13271"/>
                  </a:lnTo>
                  <a:lnTo>
                    <a:pt x="17856" y="5410"/>
                  </a:lnTo>
                  <a:lnTo>
                    <a:pt x="10883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1" name="object 3141"/>
            <p:cNvSpPr/>
            <p:nvPr/>
          </p:nvSpPr>
          <p:spPr>
            <a:xfrm>
              <a:off x="5335790" y="6518630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12738" y="304"/>
                  </a:moveTo>
                  <a:lnTo>
                    <a:pt x="2603" y="3149"/>
                  </a:lnTo>
                  <a:lnTo>
                    <a:pt x="0" y="13614"/>
                  </a:lnTo>
                  <a:lnTo>
                    <a:pt x="8966" y="20523"/>
                  </a:lnTo>
                  <a:lnTo>
                    <a:pt x="20167" y="17386"/>
                  </a:lnTo>
                  <a:lnTo>
                    <a:pt x="20560" y="15786"/>
                  </a:lnTo>
                  <a:lnTo>
                    <a:pt x="9880" y="15786"/>
                  </a:lnTo>
                  <a:lnTo>
                    <a:pt x="4876" y="11925"/>
                  </a:lnTo>
                  <a:lnTo>
                    <a:pt x="6197" y="6616"/>
                  </a:lnTo>
                  <a:lnTo>
                    <a:pt x="12848" y="4754"/>
                  </a:lnTo>
                  <a:lnTo>
                    <a:pt x="11988" y="4089"/>
                  </a:lnTo>
                  <a:lnTo>
                    <a:pt x="13322" y="2374"/>
                  </a:lnTo>
                  <a:lnTo>
                    <a:pt x="12738" y="304"/>
                  </a:lnTo>
                  <a:close/>
                </a:path>
                <a:path w="22860" h="20954">
                  <a:moveTo>
                    <a:pt x="13779" y="0"/>
                  </a:moveTo>
                  <a:lnTo>
                    <a:pt x="12738" y="304"/>
                  </a:lnTo>
                  <a:lnTo>
                    <a:pt x="13906" y="4457"/>
                  </a:lnTo>
                  <a:lnTo>
                    <a:pt x="12848" y="4754"/>
                  </a:lnTo>
                  <a:lnTo>
                    <a:pt x="17868" y="8636"/>
                  </a:lnTo>
                  <a:lnTo>
                    <a:pt x="16573" y="13906"/>
                  </a:lnTo>
                  <a:lnTo>
                    <a:pt x="9880" y="15786"/>
                  </a:lnTo>
                  <a:lnTo>
                    <a:pt x="20560" y="15786"/>
                  </a:lnTo>
                  <a:lnTo>
                    <a:pt x="22732" y="6934"/>
                  </a:lnTo>
                  <a:lnTo>
                    <a:pt x="13779" y="0"/>
                  </a:lnTo>
                  <a:close/>
                </a:path>
                <a:path w="22860" h="20954">
                  <a:moveTo>
                    <a:pt x="13322" y="2374"/>
                  </a:moveTo>
                  <a:lnTo>
                    <a:pt x="11988" y="4089"/>
                  </a:lnTo>
                  <a:lnTo>
                    <a:pt x="12848" y="4754"/>
                  </a:lnTo>
                  <a:lnTo>
                    <a:pt x="13906" y="4457"/>
                  </a:lnTo>
                  <a:lnTo>
                    <a:pt x="13322" y="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5343016" y="6522339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8967" y="2286"/>
                  </a:moveTo>
                  <a:lnTo>
                    <a:pt x="2514" y="2286"/>
                  </a:lnTo>
                  <a:lnTo>
                    <a:pt x="4737" y="4114"/>
                  </a:lnTo>
                  <a:lnTo>
                    <a:pt x="7023" y="5956"/>
                  </a:lnTo>
                  <a:lnTo>
                    <a:pt x="6997" y="7670"/>
                  </a:lnTo>
                  <a:lnTo>
                    <a:pt x="10706" y="8140"/>
                  </a:lnTo>
                  <a:lnTo>
                    <a:pt x="11430" y="7747"/>
                  </a:lnTo>
                  <a:lnTo>
                    <a:pt x="12242" y="5245"/>
                  </a:lnTo>
                  <a:lnTo>
                    <a:pt x="12395" y="3898"/>
                  </a:lnTo>
                  <a:lnTo>
                    <a:pt x="9347" y="2832"/>
                  </a:lnTo>
                  <a:lnTo>
                    <a:pt x="8967" y="2286"/>
                  </a:lnTo>
                  <a:close/>
                </a:path>
                <a:path w="12700" h="8254">
                  <a:moveTo>
                    <a:pt x="7378" y="0"/>
                  </a:moveTo>
                  <a:lnTo>
                    <a:pt x="4114" y="1244"/>
                  </a:lnTo>
                  <a:lnTo>
                    <a:pt x="0" y="1473"/>
                  </a:lnTo>
                  <a:lnTo>
                    <a:pt x="660" y="3759"/>
                  </a:lnTo>
                  <a:lnTo>
                    <a:pt x="1790" y="3822"/>
                  </a:lnTo>
                  <a:lnTo>
                    <a:pt x="2514" y="2286"/>
                  </a:lnTo>
                  <a:lnTo>
                    <a:pt x="8967" y="2286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3" name="object 3143"/>
            <p:cNvSpPr/>
            <p:nvPr/>
          </p:nvSpPr>
          <p:spPr>
            <a:xfrm>
              <a:off x="5301500" y="6488176"/>
              <a:ext cx="45085" cy="39370"/>
            </a:xfrm>
            <a:custGeom>
              <a:avLst/>
              <a:gdLst/>
              <a:ahLst/>
              <a:cxnLst/>
              <a:rect l="l" t="t" r="r" b="b"/>
              <a:pathLst>
                <a:path w="45085" h="39370">
                  <a:moveTo>
                    <a:pt x="37655" y="0"/>
                  </a:moveTo>
                  <a:lnTo>
                    <a:pt x="0" y="32131"/>
                  </a:lnTo>
                  <a:lnTo>
                    <a:pt x="7454" y="39141"/>
                  </a:lnTo>
                  <a:lnTo>
                    <a:pt x="44704" y="6489"/>
                  </a:lnTo>
                  <a:lnTo>
                    <a:pt x="37655" y="0"/>
                  </a:lnTo>
                  <a:close/>
                </a:path>
              </a:pathLst>
            </a:custGeom>
            <a:solidFill>
              <a:srgbClr val="3230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5378602" y="6550456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61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7861" y="35534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5" name="object 3145"/>
            <p:cNvSpPr/>
            <p:nvPr/>
          </p:nvSpPr>
          <p:spPr>
            <a:xfrm>
              <a:off x="5387466" y="6550660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86" y="0"/>
                  </a:moveTo>
                  <a:lnTo>
                    <a:pt x="0" y="0"/>
                  </a:lnTo>
                  <a:lnTo>
                    <a:pt x="0" y="34417"/>
                  </a:lnTo>
                  <a:lnTo>
                    <a:pt x="7886" y="3441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6" name="object 3146"/>
            <p:cNvSpPr/>
            <p:nvPr/>
          </p:nvSpPr>
          <p:spPr>
            <a:xfrm>
              <a:off x="5385307" y="6548501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204" y="0"/>
                  </a:moveTo>
                  <a:lnTo>
                    <a:pt x="0" y="0"/>
                  </a:lnTo>
                  <a:lnTo>
                    <a:pt x="0" y="39281"/>
                  </a:lnTo>
                  <a:lnTo>
                    <a:pt x="2158" y="39281"/>
                  </a:lnTo>
                  <a:lnTo>
                    <a:pt x="2158" y="34963"/>
                  </a:lnTo>
                  <a:lnTo>
                    <a:pt x="4317" y="34963"/>
                  </a:lnTo>
                  <a:lnTo>
                    <a:pt x="4317" y="4318"/>
                  </a:lnTo>
                  <a:lnTo>
                    <a:pt x="12204" y="4318"/>
                  </a:lnTo>
                  <a:lnTo>
                    <a:pt x="12204" y="0"/>
                  </a:lnTo>
                  <a:close/>
                </a:path>
                <a:path w="12700" h="39370">
                  <a:moveTo>
                    <a:pt x="4317" y="34963"/>
                  </a:moveTo>
                  <a:lnTo>
                    <a:pt x="2158" y="34963"/>
                  </a:lnTo>
                  <a:lnTo>
                    <a:pt x="2158" y="39281"/>
                  </a:lnTo>
                  <a:lnTo>
                    <a:pt x="12204" y="39281"/>
                  </a:lnTo>
                  <a:lnTo>
                    <a:pt x="12204" y="37122"/>
                  </a:lnTo>
                  <a:lnTo>
                    <a:pt x="4317" y="37122"/>
                  </a:lnTo>
                  <a:lnTo>
                    <a:pt x="4317" y="34963"/>
                  </a:lnTo>
                  <a:close/>
                </a:path>
                <a:path w="12700" h="39370">
                  <a:moveTo>
                    <a:pt x="12204" y="4318"/>
                  </a:moveTo>
                  <a:lnTo>
                    <a:pt x="7886" y="4318"/>
                  </a:lnTo>
                  <a:lnTo>
                    <a:pt x="7886" y="34963"/>
                  </a:lnTo>
                  <a:lnTo>
                    <a:pt x="4317" y="34963"/>
                  </a:lnTo>
                  <a:lnTo>
                    <a:pt x="4317" y="37122"/>
                  </a:lnTo>
                  <a:lnTo>
                    <a:pt x="12204" y="37122"/>
                  </a:lnTo>
                  <a:lnTo>
                    <a:pt x="122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7" name="object 3147"/>
            <p:cNvSpPr/>
            <p:nvPr/>
          </p:nvSpPr>
          <p:spPr>
            <a:xfrm>
              <a:off x="5395328" y="6550660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86" y="0"/>
                  </a:moveTo>
                  <a:lnTo>
                    <a:pt x="0" y="0"/>
                  </a:lnTo>
                  <a:lnTo>
                    <a:pt x="0" y="34417"/>
                  </a:lnTo>
                  <a:lnTo>
                    <a:pt x="7886" y="3441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8" name="object 3148"/>
            <p:cNvSpPr/>
            <p:nvPr/>
          </p:nvSpPr>
          <p:spPr>
            <a:xfrm>
              <a:off x="5393194" y="6548501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179" y="0"/>
                  </a:moveTo>
                  <a:lnTo>
                    <a:pt x="0" y="0"/>
                  </a:lnTo>
                  <a:lnTo>
                    <a:pt x="0" y="39281"/>
                  </a:lnTo>
                  <a:lnTo>
                    <a:pt x="2159" y="39281"/>
                  </a:lnTo>
                  <a:lnTo>
                    <a:pt x="2159" y="34963"/>
                  </a:lnTo>
                  <a:lnTo>
                    <a:pt x="4317" y="34963"/>
                  </a:lnTo>
                  <a:lnTo>
                    <a:pt x="4317" y="4318"/>
                  </a:lnTo>
                  <a:lnTo>
                    <a:pt x="12179" y="4318"/>
                  </a:lnTo>
                  <a:lnTo>
                    <a:pt x="12179" y="0"/>
                  </a:lnTo>
                  <a:close/>
                </a:path>
                <a:path w="12700" h="39370">
                  <a:moveTo>
                    <a:pt x="4317" y="34963"/>
                  </a:moveTo>
                  <a:lnTo>
                    <a:pt x="2159" y="34963"/>
                  </a:lnTo>
                  <a:lnTo>
                    <a:pt x="2159" y="39281"/>
                  </a:lnTo>
                  <a:lnTo>
                    <a:pt x="12179" y="39281"/>
                  </a:lnTo>
                  <a:lnTo>
                    <a:pt x="12179" y="37122"/>
                  </a:lnTo>
                  <a:lnTo>
                    <a:pt x="4317" y="37122"/>
                  </a:lnTo>
                  <a:lnTo>
                    <a:pt x="4317" y="34963"/>
                  </a:lnTo>
                  <a:close/>
                </a:path>
                <a:path w="12700" h="39370">
                  <a:moveTo>
                    <a:pt x="12179" y="4318"/>
                  </a:moveTo>
                  <a:lnTo>
                    <a:pt x="7861" y="4318"/>
                  </a:lnTo>
                  <a:lnTo>
                    <a:pt x="7861" y="34963"/>
                  </a:lnTo>
                  <a:lnTo>
                    <a:pt x="4317" y="34963"/>
                  </a:lnTo>
                  <a:lnTo>
                    <a:pt x="4317" y="37122"/>
                  </a:lnTo>
                  <a:lnTo>
                    <a:pt x="12179" y="37122"/>
                  </a:lnTo>
                  <a:lnTo>
                    <a:pt x="12179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5381523" y="6550850"/>
              <a:ext cx="27940" cy="35560"/>
            </a:xfrm>
            <a:custGeom>
              <a:avLst/>
              <a:gdLst/>
              <a:ahLst/>
              <a:cxnLst/>
              <a:rect l="l" t="t" r="r" b="b"/>
              <a:pathLst>
                <a:path w="27939" h="35559">
                  <a:moveTo>
                    <a:pt x="4318" y="0"/>
                  </a:moveTo>
                  <a:lnTo>
                    <a:pt x="0" y="0"/>
                  </a:lnTo>
                  <a:lnTo>
                    <a:pt x="0" y="34988"/>
                  </a:lnTo>
                  <a:lnTo>
                    <a:pt x="4318" y="34988"/>
                  </a:lnTo>
                  <a:lnTo>
                    <a:pt x="4318" y="0"/>
                  </a:lnTo>
                  <a:close/>
                </a:path>
                <a:path w="27939" h="35559">
                  <a:moveTo>
                    <a:pt x="27635" y="0"/>
                  </a:moveTo>
                  <a:lnTo>
                    <a:pt x="23317" y="0"/>
                  </a:lnTo>
                  <a:lnTo>
                    <a:pt x="23317" y="34988"/>
                  </a:lnTo>
                  <a:lnTo>
                    <a:pt x="27635" y="34988"/>
                  </a:lnTo>
                  <a:lnTo>
                    <a:pt x="27635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5378602" y="6550456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61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7861" y="35534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5377014" y="6548882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4">
                  <a:moveTo>
                    <a:pt x="11036" y="0"/>
                  </a:moveTo>
                  <a:lnTo>
                    <a:pt x="0" y="0"/>
                  </a:lnTo>
                  <a:lnTo>
                    <a:pt x="0" y="38696"/>
                  </a:lnTo>
                  <a:lnTo>
                    <a:pt x="1587" y="38696"/>
                  </a:lnTo>
                  <a:lnTo>
                    <a:pt x="1587" y="35521"/>
                  </a:lnTo>
                  <a:lnTo>
                    <a:pt x="3175" y="35521"/>
                  </a:lnTo>
                  <a:lnTo>
                    <a:pt x="3175" y="3174"/>
                  </a:lnTo>
                  <a:lnTo>
                    <a:pt x="11036" y="3174"/>
                  </a:lnTo>
                  <a:lnTo>
                    <a:pt x="11036" y="0"/>
                  </a:lnTo>
                  <a:close/>
                </a:path>
                <a:path w="11429" h="38734">
                  <a:moveTo>
                    <a:pt x="3175" y="35521"/>
                  </a:moveTo>
                  <a:lnTo>
                    <a:pt x="1587" y="35521"/>
                  </a:lnTo>
                  <a:lnTo>
                    <a:pt x="1587" y="38696"/>
                  </a:lnTo>
                  <a:lnTo>
                    <a:pt x="11036" y="38696"/>
                  </a:lnTo>
                  <a:lnTo>
                    <a:pt x="11036" y="37109"/>
                  </a:lnTo>
                  <a:lnTo>
                    <a:pt x="3175" y="37109"/>
                  </a:lnTo>
                  <a:lnTo>
                    <a:pt x="3175" y="35521"/>
                  </a:lnTo>
                  <a:close/>
                </a:path>
                <a:path w="11429" h="38734">
                  <a:moveTo>
                    <a:pt x="11036" y="3174"/>
                  </a:moveTo>
                  <a:lnTo>
                    <a:pt x="7861" y="3174"/>
                  </a:lnTo>
                  <a:lnTo>
                    <a:pt x="7861" y="35521"/>
                  </a:lnTo>
                  <a:lnTo>
                    <a:pt x="3175" y="35521"/>
                  </a:lnTo>
                  <a:lnTo>
                    <a:pt x="3175" y="37109"/>
                  </a:lnTo>
                  <a:lnTo>
                    <a:pt x="11036" y="37109"/>
                  </a:lnTo>
                  <a:lnTo>
                    <a:pt x="11036" y="31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5403722" y="6550456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48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7848" y="35534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5404713" y="6551295"/>
              <a:ext cx="4445" cy="35560"/>
            </a:xfrm>
            <a:custGeom>
              <a:avLst/>
              <a:gdLst/>
              <a:ahLst/>
              <a:cxnLst/>
              <a:rect l="l" t="t" r="r" b="b"/>
              <a:pathLst>
                <a:path w="4445" h="35559">
                  <a:moveTo>
                    <a:pt x="4318" y="0"/>
                  </a:moveTo>
                  <a:lnTo>
                    <a:pt x="0" y="0"/>
                  </a:lnTo>
                  <a:lnTo>
                    <a:pt x="0" y="34988"/>
                  </a:lnTo>
                  <a:lnTo>
                    <a:pt x="4318" y="34988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5403722" y="6550456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48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7848" y="35534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5402135" y="6548882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4">
                  <a:moveTo>
                    <a:pt x="11023" y="0"/>
                  </a:moveTo>
                  <a:lnTo>
                    <a:pt x="0" y="0"/>
                  </a:lnTo>
                  <a:lnTo>
                    <a:pt x="0" y="38696"/>
                  </a:lnTo>
                  <a:lnTo>
                    <a:pt x="1587" y="38696"/>
                  </a:lnTo>
                  <a:lnTo>
                    <a:pt x="1587" y="35521"/>
                  </a:lnTo>
                  <a:lnTo>
                    <a:pt x="3175" y="35521"/>
                  </a:lnTo>
                  <a:lnTo>
                    <a:pt x="3175" y="3174"/>
                  </a:lnTo>
                  <a:lnTo>
                    <a:pt x="11023" y="3174"/>
                  </a:lnTo>
                  <a:lnTo>
                    <a:pt x="11023" y="0"/>
                  </a:lnTo>
                  <a:close/>
                </a:path>
                <a:path w="11429" h="38734">
                  <a:moveTo>
                    <a:pt x="3175" y="35521"/>
                  </a:moveTo>
                  <a:lnTo>
                    <a:pt x="1587" y="35521"/>
                  </a:lnTo>
                  <a:lnTo>
                    <a:pt x="1587" y="38696"/>
                  </a:lnTo>
                  <a:lnTo>
                    <a:pt x="11023" y="38696"/>
                  </a:lnTo>
                  <a:lnTo>
                    <a:pt x="11023" y="37109"/>
                  </a:lnTo>
                  <a:lnTo>
                    <a:pt x="3175" y="37109"/>
                  </a:lnTo>
                  <a:lnTo>
                    <a:pt x="3175" y="35521"/>
                  </a:lnTo>
                  <a:close/>
                </a:path>
                <a:path w="11429" h="38734">
                  <a:moveTo>
                    <a:pt x="11023" y="3174"/>
                  </a:moveTo>
                  <a:lnTo>
                    <a:pt x="7848" y="3174"/>
                  </a:lnTo>
                  <a:lnTo>
                    <a:pt x="7848" y="35521"/>
                  </a:lnTo>
                  <a:lnTo>
                    <a:pt x="3175" y="35521"/>
                  </a:lnTo>
                  <a:lnTo>
                    <a:pt x="3175" y="37109"/>
                  </a:lnTo>
                  <a:lnTo>
                    <a:pt x="11023" y="37109"/>
                  </a:lnTo>
                  <a:lnTo>
                    <a:pt x="11023" y="31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6" name="object 3156"/>
            <p:cNvSpPr/>
            <p:nvPr/>
          </p:nvSpPr>
          <p:spPr>
            <a:xfrm>
              <a:off x="5393054" y="6551396"/>
              <a:ext cx="4445" cy="34290"/>
            </a:xfrm>
            <a:custGeom>
              <a:avLst/>
              <a:gdLst/>
              <a:ahLst/>
              <a:cxnLst/>
              <a:rect l="l" t="t" r="r" b="b"/>
              <a:pathLst>
                <a:path w="4445" h="34290">
                  <a:moveTo>
                    <a:pt x="4076" y="0"/>
                  </a:moveTo>
                  <a:lnTo>
                    <a:pt x="0" y="0"/>
                  </a:lnTo>
                  <a:lnTo>
                    <a:pt x="0" y="33782"/>
                  </a:lnTo>
                  <a:lnTo>
                    <a:pt x="4076" y="33782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7" name="object 3157"/>
            <p:cNvSpPr/>
            <p:nvPr/>
          </p:nvSpPr>
          <p:spPr>
            <a:xfrm>
              <a:off x="5392699" y="6551015"/>
              <a:ext cx="4445" cy="34290"/>
            </a:xfrm>
            <a:custGeom>
              <a:avLst/>
              <a:gdLst/>
              <a:ahLst/>
              <a:cxnLst/>
              <a:rect l="l" t="t" r="r" b="b"/>
              <a:pathLst>
                <a:path w="4445" h="34290">
                  <a:moveTo>
                    <a:pt x="4317" y="0"/>
                  </a:moveTo>
                  <a:lnTo>
                    <a:pt x="0" y="0"/>
                  </a:lnTo>
                  <a:lnTo>
                    <a:pt x="0" y="34061"/>
                  </a:lnTo>
                  <a:lnTo>
                    <a:pt x="4317" y="34061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8" name="object 3158"/>
            <p:cNvSpPr/>
            <p:nvPr/>
          </p:nvSpPr>
          <p:spPr>
            <a:xfrm>
              <a:off x="5336578" y="6551168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0"/>
                  </a:moveTo>
                  <a:lnTo>
                    <a:pt x="8636" y="7835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9" name="object 3159"/>
            <p:cNvSpPr/>
            <p:nvPr/>
          </p:nvSpPr>
          <p:spPr>
            <a:xfrm>
              <a:off x="5335130" y="6549568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2895" y="0"/>
                  </a:moveTo>
                  <a:lnTo>
                    <a:pt x="0" y="3200"/>
                  </a:lnTo>
                  <a:lnTo>
                    <a:pt x="8636" y="11036"/>
                  </a:lnTo>
                  <a:lnTo>
                    <a:pt x="11531" y="7848"/>
                  </a:lnTo>
                  <a:lnTo>
                    <a:pt x="2895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0" name="object 3160"/>
            <p:cNvSpPr/>
            <p:nvPr/>
          </p:nvSpPr>
          <p:spPr>
            <a:xfrm>
              <a:off x="5384469" y="6728511"/>
              <a:ext cx="24130" cy="5715"/>
            </a:xfrm>
            <a:custGeom>
              <a:avLst/>
              <a:gdLst/>
              <a:ahLst/>
              <a:cxnLst/>
              <a:rect l="l" t="t" r="r" b="b"/>
              <a:pathLst>
                <a:path w="24129" h="5715">
                  <a:moveTo>
                    <a:pt x="24079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4079" y="5587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1" name="object 3161"/>
            <p:cNvSpPr/>
            <p:nvPr/>
          </p:nvSpPr>
          <p:spPr>
            <a:xfrm>
              <a:off x="5384469" y="6728498"/>
              <a:ext cx="24130" cy="3810"/>
            </a:xfrm>
            <a:custGeom>
              <a:avLst/>
              <a:gdLst/>
              <a:ahLst/>
              <a:cxnLst/>
              <a:rect l="l" t="t" r="r" b="b"/>
              <a:pathLst>
                <a:path w="24129" h="3809">
                  <a:moveTo>
                    <a:pt x="24079" y="0"/>
                  </a:moveTo>
                  <a:lnTo>
                    <a:pt x="0" y="0"/>
                  </a:lnTo>
                  <a:lnTo>
                    <a:pt x="0" y="3352"/>
                  </a:lnTo>
                  <a:lnTo>
                    <a:pt x="23571" y="335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5380393" y="6692874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86" y="0"/>
                  </a:moveTo>
                  <a:lnTo>
                    <a:pt x="0" y="0"/>
                  </a:lnTo>
                  <a:lnTo>
                    <a:pt x="0" y="35521"/>
                  </a:lnTo>
                  <a:lnTo>
                    <a:pt x="7886" y="35521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3" name="object 3163"/>
            <p:cNvSpPr/>
            <p:nvPr/>
          </p:nvSpPr>
          <p:spPr>
            <a:xfrm>
              <a:off x="5389283" y="6693801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74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7874" y="34429"/>
                  </a:lnTo>
                  <a:lnTo>
                    <a:pt x="787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4" name="object 3164"/>
            <p:cNvSpPr/>
            <p:nvPr/>
          </p:nvSpPr>
          <p:spPr>
            <a:xfrm>
              <a:off x="5387124" y="6691096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191" y="0"/>
                  </a:moveTo>
                  <a:lnTo>
                    <a:pt x="0" y="0"/>
                  </a:lnTo>
                  <a:lnTo>
                    <a:pt x="0" y="39293"/>
                  </a:lnTo>
                  <a:lnTo>
                    <a:pt x="12191" y="39293"/>
                  </a:lnTo>
                  <a:lnTo>
                    <a:pt x="12191" y="34975"/>
                  </a:lnTo>
                  <a:lnTo>
                    <a:pt x="4318" y="34975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2191" y="2159"/>
                  </a:lnTo>
                  <a:lnTo>
                    <a:pt x="12191" y="0"/>
                  </a:lnTo>
                  <a:close/>
                </a:path>
                <a:path w="12700" h="39370">
                  <a:moveTo>
                    <a:pt x="12191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7874" y="4318"/>
                  </a:lnTo>
                  <a:lnTo>
                    <a:pt x="7874" y="34975"/>
                  </a:lnTo>
                  <a:lnTo>
                    <a:pt x="12191" y="34975"/>
                  </a:lnTo>
                  <a:lnTo>
                    <a:pt x="12191" y="2159"/>
                  </a:lnTo>
                  <a:close/>
                </a:path>
                <a:path w="12700" h="39370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5397131" y="6693801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86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7886" y="34429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6" name="object 3166"/>
            <p:cNvSpPr/>
            <p:nvPr/>
          </p:nvSpPr>
          <p:spPr>
            <a:xfrm>
              <a:off x="5394998" y="6691096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179" y="0"/>
                  </a:moveTo>
                  <a:lnTo>
                    <a:pt x="0" y="0"/>
                  </a:lnTo>
                  <a:lnTo>
                    <a:pt x="0" y="39293"/>
                  </a:lnTo>
                  <a:lnTo>
                    <a:pt x="12179" y="39293"/>
                  </a:lnTo>
                  <a:lnTo>
                    <a:pt x="12179" y="34975"/>
                  </a:lnTo>
                  <a:lnTo>
                    <a:pt x="4317" y="34975"/>
                  </a:lnTo>
                  <a:lnTo>
                    <a:pt x="4317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2179" y="2159"/>
                  </a:lnTo>
                  <a:lnTo>
                    <a:pt x="12179" y="0"/>
                  </a:lnTo>
                  <a:close/>
                </a:path>
                <a:path w="12700" h="39370">
                  <a:moveTo>
                    <a:pt x="12179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7861" y="4318"/>
                  </a:lnTo>
                  <a:lnTo>
                    <a:pt x="7861" y="34975"/>
                  </a:lnTo>
                  <a:lnTo>
                    <a:pt x="12179" y="34975"/>
                  </a:lnTo>
                  <a:lnTo>
                    <a:pt x="12179" y="2159"/>
                  </a:lnTo>
                  <a:close/>
                </a:path>
                <a:path w="12700" h="39370">
                  <a:moveTo>
                    <a:pt x="4317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7" name="object 3167"/>
            <p:cNvSpPr/>
            <p:nvPr/>
          </p:nvSpPr>
          <p:spPr>
            <a:xfrm>
              <a:off x="5383326" y="6693077"/>
              <a:ext cx="27940" cy="35560"/>
            </a:xfrm>
            <a:custGeom>
              <a:avLst/>
              <a:gdLst/>
              <a:ahLst/>
              <a:cxnLst/>
              <a:rect l="l" t="t" r="r" b="b"/>
              <a:pathLst>
                <a:path w="27939" h="35559">
                  <a:moveTo>
                    <a:pt x="4318" y="0"/>
                  </a:moveTo>
                  <a:lnTo>
                    <a:pt x="0" y="0"/>
                  </a:lnTo>
                  <a:lnTo>
                    <a:pt x="0" y="34963"/>
                  </a:lnTo>
                  <a:lnTo>
                    <a:pt x="4318" y="34963"/>
                  </a:lnTo>
                  <a:lnTo>
                    <a:pt x="4318" y="0"/>
                  </a:lnTo>
                  <a:close/>
                </a:path>
                <a:path w="27939" h="35559">
                  <a:moveTo>
                    <a:pt x="27635" y="0"/>
                  </a:moveTo>
                  <a:lnTo>
                    <a:pt x="23317" y="0"/>
                  </a:lnTo>
                  <a:lnTo>
                    <a:pt x="23317" y="34963"/>
                  </a:lnTo>
                  <a:lnTo>
                    <a:pt x="27635" y="34963"/>
                  </a:lnTo>
                  <a:lnTo>
                    <a:pt x="27635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5378234" y="6690715"/>
              <a:ext cx="12700" cy="40005"/>
            </a:xfrm>
            <a:custGeom>
              <a:avLst/>
              <a:gdLst/>
              <a:ahLst/>
              <a:cxnLst/>
              <a:rect l="l" t="t" r="r" b="b"/>
              <a:pathLst>
                <a:path w="12700" h="40004">
                  <a:moveTo>
                    <a:pt x="12204" y="0"/>
                  </a:moveTo>
                  <a:lnTo>
                    <a:pt x="0" y="0"/>
                  </a:lnTo>
                  <a:lnTo>
                    <a:pt x="0" y="39839"/>
                  </a:lnTo>
                  <a:lnTo>
                    <a:pt x="12204" y="39839"/>
                  </a:lnTo>
                  <a:lnTo>
                    <a:pt x="12204" y="35521"/>
                  </a:lnTo>
                  <a:lnTo>
                    <a:pt x="4317" y="35521"/>
                  </a:lnTo>
                  <a:lnTo>
                    <a:pt x="4317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2204" y="2159"/>
                  </a:lnTo>
                  <a:lnTo>
                    <a:pt x="12204" y="0"/>
                  </a:lnTo>
                  <a:close/>
                </a:path>
                <a:path w="12700" h="40004">
                  <a:moveTo>
                    <a:pt x="12204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7874" y="4318"/>
                  </a:lnTo>
                  <a:lnTo>
                    <a:pt x="7874" y="35521"/>
                  </a:lnTo>
                  <a:lnTo>
                    <a:pt x="12204" y="35521"/>
                  </a:lnTo>
                  <a:lnTo>
                    <a:pt x="12204" y="2159"/>
                  </a:lnTo>
                  <a:close/>
                </a:path>
                <a:path w="12700" h="40004">
                  <a:moveTo>
                    <a:pt x="4317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9" name="object 3169"/>
            <p:cNvSpPr/>
            <p:nvPr/>
          </p:nvSpPr>
          <p:spPr>
            <a:xfrm>
              <a:off x="5405526" y="6692874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48" y="0"/>
                  </a:moveTo>
                  <a:lnTo>
                    <a:pt x="0" y="0"/>
                  </a:lnTo>
                  <a:lnTo>
                    <a:pt x="0" y="35521"/>
                  </a:lnTo>
                  <a:lnTo>
                    <a:pt x="7848" y="35521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0" name="object 3170"/>
            <p:cNvSpPr/>
            <p:nvPr/>
          </p:nvSpPr>
          <p:spPr>
            <a:xfrm>
              <a:off x="5406516" y="6692582"/>
              <a:ext cx="4445" cy="35560"/>
            </a:xfrm>
            <a:custGeom>
              <a:avLst/>
              <a:gdLst/>
              <a:ahLst/>
              <a:cxnLst/>
              <a:rect l="l" t="t" r="r" b="b"/>
              <a:pathLst>
                <a:path w="4445" h="35559">
                  <a:moveTo>
                    <a:pt x="4318" y="0"/>
                  </a:moveTo>
                  <a:lnTo>
                    <a:pt x="0" y="0"/>
                  </a:lnTo>
                  <a:lnTo>
                    <a:pt x="0" y="34988"/>
                  </a:lnTo>
                  <a:lnTo>
                    <a:pt x="4318" y="34988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1" name="object 3171"/>
            <p:cNvSpPr/>
            <p:nvPr/>
          </p:nvSpPr>
          <p:spPr>
            <a:xfrm>
              <a:off x="5403367" y="6690715"/>
              <a:ext cx="12700" cy="40005"/>
            </a:xfrm>
            <a:custGeom>
              <a:avLst/>
              <a:gdLst/>
              <a:ahLst/>
              <a:cxnLst/>
              <a:rect l="l" t="t" r="r" b="b"/>
              <a:pathLst>
                <a:path w="12700" h="40004">
                  <a:moveTo>
                    <a:pt x="12166" y="0"/>
                  </a:moveTo>
                  <a:lnTo>
                    <a:pt x="0" y="0"/>
                  </a:lnTo>
                  <a:lnTo>
                    <a:pt x="0" y="39839"/>
                  </a:lnTo>
                  <a:lnTo>
                    <a:pt x="12166" y="39839"/>
                  </a:lnTo>
                  <a:lnTo>
                    <a:pt x="12166" y="35521"/>
                  </a:lnTo>
                  <a:lnTo>
                    <a:pt x="4318" y="35521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2166" y="2159"/>
                  </a:lnTo>
                  <a:lnTo>
                    <a:pt x="12166" y="0"/>
                  </a:lnTo>
                  <a:close/>
                </a:path>
                <a:path w="12700" h="40004">
                  <a:moveTo>
                    <a:pt x="12166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7848" y="4318"/>
                  </a:lnTo>
                  <a:lnTo>
                    <a:pt x="7848" y="35521"/>
                  </a:lnTo>
                  <a:lnTo>
                    <a:pt x="12166" y="35521"/>
                  </a:lnTo>
                  <a:lnTo>
                    <a:pt x="12166" y="2159"/>
                  </a:lnTo>
                  <a:close/>
                </a:path>
                <a:path w="12700" h="40004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2" name="object 3172"/>
            <p:cNvSpPr/>
            <p:nvPr/>
          </p:nvSpPr>
          <p:spPr>
            <a:xfrm>
              <a:off x="5394858" y="6693700"/>
              <a:ext cx="4445" cy="34290"/>
            </a:xfrm>
            <a:custGeom>
              <a:avLst/>
              <a:gdLst/>
              <a:ahLst/>
              <a:cxnLst/>
              <a:rect l="l" t="t" r="r" b="b"/>
              <a:pathLst>
                <a:path w="4445" h="34290">
                  <a:moveTo>
                    <a:pt x="4051" y="0"/>
                  </a:moveTo>
                  <a:lnTo>
                    <a:pt x="0" y="0"/>
                  </a:lnTo>
                  <a:lnTo>
                    <a:pt x="0" y="33794"/>
                  </a:lnTo>
                  <a:lnTo>
                    <a:pt x="4051" y="33794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3" name="object 3173"/>
            <p:cNvSpPr/>
            <p:nvPr/>
          </p:nvSpPr>
          <p:spPr>
            <a:xfrm>
              <a:off x="5382310" y="6693801"/>
              <a:ext cx="28575" cy="42545"/>
            </a:xfrm>
            <a:custGeom>
              <a:avLst/>
              <a:gdLst/>
              <a:ahLst/>
              <a:cxnLst/>
              <a:rect l="l" t="t" r="r" b="b"/>
              <a:pathLst>
                <a:path w="28575" h="42545">
                  <a:moveTo>
                    <a:pt x="28397" y="32537"/>
                  </a:moveTo>
                  <a:lnTo>
                    <a:pt x="16497" y="32537"/>
                  </a:lnTo>
                  <a:lnTo>
                    <a:pt x="16497" y="0"/>
                  </a:lnTo>
                  <a:lnTo>
                    <a:pt x="12179" y="0"/>
                  </a:lnTo>
                  <a:lnTo>
                    <a:pt x="12179" y="32537"/>
                  </a:lnTo>
                  <a:lnTo>
                    <a:pt x="0" y="32537"/>
                  </a:lnTo>
                  <a:lnTo>
                    <a:pt x="0" y="42456"/>
                  </a:lnTo>
                  <a:lnTo>
                    <a:pt x="28397" y="42456"/>
                  </a:lnTo>
                  <a:lnTo>
                    <a:pt x="28397" y="38125"/>
                  </a:lnTo>
                  <a:lnTo>
                    <a:pt x="28397" y="34696"/>
                  </a:lnTo>
                  <a:lnTo>
                    <a:pt x="28397" y="325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4" name="object 3174"/>
            <p:cNvSpPr/>
            <p:nvPr/>
          </p:nvSpPr>
          <p:spPr>
            <a:xfrm>
              <a:off x="5380393" y="6692633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86" y="0"/>
                  </a:moveTo>
                  <a:lnTo>
                    <a:pt x="0" y="0"/>
                  </a:lnTo>
                  <a:lnTo>
                    <a:pt x="0" y="35547"/>
                  </a:lnTo>
                  <a:lnTo>
                    <a:pt x="7886" y="3554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5389283" y="6692823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74" y="0"/>
                  </a:moveTo>
                  <a:lnTo>
                    <a:pt x="0" y="0"/>
                  </a:lnTo>
                  <a:lnTo>
                    <a:pt x="0" y="34416"/>
                  </a:lnTo>
                  <a:lnTo>
                    <a:pt x="7874" y="34416"/>
                  </a:lnTo>
                  <a:lnTo>
                    <a:pt x="787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5387124" y="6690665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191" y="0"/>
                  </a:moveTo>
                  <a:lnTo>
                    <a:pt x="0" y="0"/>
                  </a:lnTo>
                  <a:lnTo>
                    <a:pt x="0" y="39293"/>
                  </a:lnTo>
                  <a:lnTo>
                    <a:pt x="2159" y="39293"/>
                  </a:lnTo>
                  <a:lnTo>
                    <a:pt x="2159" y="34975"/>
                  </a:lnTo>
                  <a:lnTo>
                    <a:pt x="4318" y="34975"/>
                  </a:lnTo>
                  <a:lnTo>
                    <a:pt x="4318" y="4317"/>
                  </a:lnTo>
                  <a:lnTo>
                    <a:pt x="12191" y="4317"/>
                  </a:lnTo>
                  <a:lnTo>
                    <a:pt x="12191" y="0"/>
                  </a:lnTo>
                  <a:close/>
                </a:path>
                <a:path w="12700" h="39370">
                  <a:moveTo>
                    <a:pt x="4318" y="34975"/>
                  </a:moveTo>
                  <a:lnTo>
                    <a:pt x="2159" y="34975"/>
                  </a:lnTo>
                  <a:lnTo>
                    <a:pt x="2159" y="39293"/>
                  </a:lnTo>
                  <a:lnTo>
                    <a:pt x="12191" y="39293"/>
                  </a:lnTo>
                  <a:lnTo>
                    <a:pt x="12191" y="37134"/>
                  </a:lnTo>
                  <a:lnTo>
                    <a:pt x="4318" y="37134"/>
                  </a:lnTo>
                  <a:lnTo>
                    <a:pt x="4318" y="34975"/>
                  </a:lnTo>
                  <a:close/>
                </a:path>
                <a:path w="12700" h="39370">
                  <a:moveTo>
                    <a:pt x="12191" y="4317"/>
                  </a:moveTo>
                  <a:lnTo>
                    <a:pt x="7874" y="4317"/>
                  </a:lnTo>
                  <a:lnTo>
                    <a:pt x="7874" y="34975"/>
                  </a:lnTo>
                  <a:lnTo>
                    <a:pt x="4318" y="34975"/>
                  </a:lnTo>
                  <a:lnTo>
                    <a:pt x="4318" y="37134"/>
                  </a:lnTo>
                  <a:lnTo>
                    <a:pt x="12191" y="37134"/>
                  </a:lnTo>
                  <a:lnTo>
                    <a:pt x="1219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7" name="object 3177"/>
            <p:cNvSpPr/>
            <p:nvPr/>
          </p:nvSpPr>
          <p:spPr>
            <a:xfrm>
              <a:off x="5397131" y="6692823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86" y="0"/>
                  </a:moveTo>
                  <a:lnTo>
                    <a:pt x="0" y="0"/>
                  </a:lnTo>
                  <a:lnTo>
                    <a:pt x="0" y="34416"/>
                  </a:lnTo>
                  <a:lnTo>
                    <a:pt x="7886" y="34416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8" name="object 3178"/>
            <p:cNvSpPr/>
            <p:nvPr/>
          </p:nvSpPr>
          <p:spPr>
            <a:xfrm>
              <a:off x="5394998" y="6690665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179" y="0"/>
                  </a:moveTo>
                  <a:lnTo>
                    <a:pt x="0" y="0"/>
                  </a:lnTo>
                  <a:lnTo>
                    <a:pt x="0" y="39293"/>
                  </a:lnTo>
                  <a:lnTo>
                    <a:pt x="2159" y="39293"/>
                  </a:lnTo>
                  <a:lnTo>
                    <a:pt x="2159" y="34975"/>
                  </a:lnTo>
                  <a:lnTo>
                    <a:pt x="4317" y="34975"/>
                  </a:lnTo>
                  <a:lnTo>
                    <a:pt x="4317" y="4317"/>
                  </a:lnTo>
                  <a:lnTo>
                    <a:pt x="12179" y="4317"/>
                  </a:lnTo>
                  <a:lnTo>
                    <a:pt x="12179" y="0"/>
                  </a:lnTo>
                  <a:close/>
                </a:path>
                <a:path w="12700" h="39370">
                  <a:moveTo>
                    <a:pt x="4317" y="34975"/>
                  </a:moveTo>
                  <a:lnTo>
                    <a:pt x="2159" y="34975"/>
                  </a:lnTo>
                  <a:lnTo>
                    <a:pt x="2159" y="39293"/>
                  </a:lnTo>
                  <a:lnTo>
                    <a:pt x="12179" y="39293"/>
                  </a:lnTo>
                  <a:lnTo>
                    <a:pt x="12179" y="37134"/>
                  </a:lnTo>
                  <a:lnTo>
                    <a:pt x="4317" y="37134"/>
                  </a:lnTo>
                  <a:lnTo>
                    <a:pt x="4317" y="34975"/>
                  </a:lnTo>
                  <a:close/>
                </a:path>
                <a:path w="12700" h="39370">
                  <a:moveTo>
                    <a:pt x="12179" y="4317"/>
                  </a:moveTo>
                  <a:lnTo>
                    <a:pt x="7861" y="4317"/>
                  </a:lnTo>
                  <a:lnTo>
                    <a:pt x="7861" y="34975"/>
                  </a:lnTo>
                  <a:lnTo>
                    <a:pt x="4317" y="34975"/>
                  </a:lnTo>
                  <a:lnTo>
                    <a:pt x="4317" y="37134"/>
                  </a:lnTo>
                  <a:lnTo>
                    <a:pt x="12179" y="37134"/>
                  </a:lnTo>
                  <a:lnTo>
                    <a:pt x="12179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9" name="object 3179"/>
            <p:cNvSpPr/>
            <p:nvPr/>
          </p:nvSpPr>
          <p:spPr>
            <a:xfrm>
              <a:off x="5383326" y="6693001"/>
              <a:ext cx="27940" cy="35560"/>
            </a:xfrm>
            <a:custGeom>
              <a:avLst/>
              <a:gdLst/>
              <a:ahLst/>
              <a:cxnLst/>
              <a:rect l="l" t="t" r="r" b="b"/>
              <a:pathLst>
                <a:path w="27939" h="35559">
                  <a:moveTo>
                    <a:pt x="4318" y="0"/>
                  </a:moveTo>
                  <a:lnTo>
                    <a:pt x="0" y="0"/>
                  </a:lnTo>
                  <a:lnTo>
                    <a:pt x="0" y="35001"/>
                  </a:lnTo>
                  <a:lnTo>
                    <a:pt x="4318" y="35001"/>
                  </a:lnTo>
                  <a:lnTo>
                    <a:pt x="4318" y="0"/>
                  </a:lnTo>
                  <a:close/>
                </a:path>
                <a:path w="27939" h="35559">
                  <a:moveTo>
                    <a:pt x="27635" y="0"/>
                  </a:moveTo>
                  <a:lnTo>
                    <a:pt x="23317" y="0"/>
                  </a:lnTo>
                  <a:lnTo>
                    <a:pt x="23317" y="35001"/>
                  </a:lnTo>
                  <a:lnTo>
                    <a:pt x="27635" y="35001"/>
                  </a:lnTo>
                  <a:lnTo>
                    <a:pt x="27635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0" name="object 3180"/>
            <p:cNvSpPr/>
            <p:nvPr/>
          </p:nvSpPr>
          <p:spPr>
            <a:xfrm>
              <a:off x="5378234" y="6690474"/>
              <a:ext cx="12700" cy="40005"/>
            </a:xfrm>
            <a:custGeom>
              <a:avLst/>
              <a:gdLst/>
              <a:ahLst/>
              <a:cxnLst/>
              <a:rect l="l" t="t" r="r" b="b"/>
              <a:pathLst>
                <a:path w="12700" h="40004">
                  <a:moveTo>
                    <a:pt x="12204" y="0"/>
                  </a:moveTo>
                  <a:lnTo>
                    <a:pt x="0" y="0"/>
                  </a:lnTo>
                  <a:lnTo>
                    <a:pt x="0" y="39865"/>
                  </a:lnTo>
                  <a:lnTo>
                    <a:pt x="2159" y="39865"/>
                  </a:lnTo>
                  <a:lnTo>
                    <a:pt x="2159" y="35547"/>
                  </a:lnTo>
                  <a:lnTo>
                    <a:pt x="4317" y="35547"/>
                  </a:lnTo>
                  <a:lnTo>
                    <a:pt x="4317" y="4318"/>
                  </a:lnTo>
                  <a:lnTo>
                    <a:pt x="12204" y="4318"/>
                  </a:lnTo>
                  <a:lnTo>
                    <a:pt x="12204" y="0"/>
                  </a:lnTo>
                  <a:close/>
                </a:path>
                <a:path w="12700" h="40004">
                  <a:moveTo>
                    <a:pt x="4317" y="35547"/>
                  </a:moveTo>
                  <a:lnTo>
                    <a:pt x="2159" y="35547"/>
                  </a:lnTo>
                  <a:lnTo>
                    <a:pt x="2159" y="39865"/>
                  </a:lnTo>
                  <a:lnTo>
                    <a:pt x="12204" y="39865"/>
                  </a:lnTo>
                  <a:lnTo>
                    <a:pt x="12204" y="37706"/>
                  </a:lnTo>
                  <a:lnTo>
                    <a:pt x="4317" y="37706"/>
                  </a:lnTo>
                  <a:lnTo>
                    <a:pt x="4317" y="35547"/>
                  </a:lnTo>
                  <a:close/>
                </a:path>
                <a:path w="12700" h="40004">
                  <a:moveTo>
                    <a:pt x="12204" y="4318"/>
                  </a:moveTo>
                  <a:lnTo>
                    <a:pt x="7886" y="4318"/>
                  </a:lnTo>
                  <a:lnTo>
                    <a:pt x="7886" y="35547"/>
                  </a:lnTo>
                  <a:lnTo>
                    <a:pt x="4317" y="35547"/>
                  </a:lnTo>
                  <a:lnTo>
                    <a:pt x="4317" y="37706"/>
                  </a:lnTo>
                  <a:lnTo>
                    <a:pt x="12204" y="37706"/>
                  </a:lnTo>
                  <a:lnTo>
                    <a:pt x="122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1" name="object 3181"/>
            <p:cNvSpPr/>
            <p:nvPr/>
          </p:nvSpPr>
          <p:spPr>
            <a:xfrm>
              <a:off x="5405526" y="6692633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48" y="0"/>
                  </a:moveTo>
                  <a:lnTo>
                    <a:pt x="0" y="0"/>
                  </a:lnTo>
                  <a:lnTo>
                    <a:pt x="0" y="35547"/>
                  </a:lnTo>
                  <a:lnTo>
                    <a:pt x="7848" y="35547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2" name="object 3182"/>
            <p:cNvSpPr/>
            <p:nvPr/>
          </p:nvSpPr>
          <p:spPr>
            <a:xfrm>
              <a:off x="5406516" y="6693497"/>
              <a:ext cx="4445" cy="35560"/>
            </a:xfrm>
            <a:custGeom>
              <a:avLst/>
              <a:gdLst/>
              <a:ahLst/>
              <a:cxnLst/>
              <a:rect l="l" t="t" r="r" b="b"/>
              <a:pathLst>
                <a:path w="4445" h="35559">
                  <a:moveTo>
                    <a:pt x="4318" y="0"/>
                  </a:moveTo>
                  <a:lnTo>
                    <a:pt x="0" y="0"/>
                  </a:lnTo>
                  <a:lnTo>
                    <a:pt x="0" y="34950"/>
                  </a:lnTo>
                  <a:lnTo>
                    <a:pt x="4318" y="34950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5403367" y="6690474"/>
              <a:ext cx="12700" cy="40005"/>
            </a:xfrm>
            <a:custGeom>
              <a:avLst/>
              <a:gdLst/>
              <a:ahLst/>
              <a:cxnLst/>
              <a:rect l="l" t="t" r="r" b="b"/>
              <a:pathLst>
                <a:path w="12700" h="40004">
                  <a:moveTo>
                    <a:pt x="12166" y="0"/>
                  </a:moveTo>
                  <a:lnTo>
                    <a:pt x="0" y="0"/>
                  </a:lnTo>
                  <a:lnTo>
                    <a:pt x="0" y="39865"/>
                  </a:lnTo>
                  <a:lnTo>
                    <a:pt x="2159" y="39865"/>
                  </a:lnTo>
                  <a:lnTo>
                    <a:pt x="2159" y="35547"/>
                  </a:lnTo>
                  <a:lnTo>
                    <a:pt x="4318" y="35547"/>
                  </a:lnTo>
                  <a:lnTo>
                    <a:pt x="4318" y="4318"/>
                  </a:lnTo>
                  <a:lnTo>
                    <a:pt x="12166" y="4318"/>
                  </a:lnTo>
                  <a:lnTo>
                    <a:pt x="12166" y="0"/>
                  </a:lnTo>
                  <a:close/>
                </a:path>
                <a:path w="12700" h="40004">
                  <a:moveTo>
                    <a:pt x="4318" y="35547"/>
                  </a:moveTo>
                  <a:lnTo>
                    <a:pt x="2159" y="35547"/>
                  </a:lnTo>
                  <a:lnTo>
                    <a:pt x="2159" y="39865"/>
                  </a:lnTo>
                  <a:lnTo>
                    <a:pt x="12166" y="39865"/>
                  </a:lnTo>
                  <a:lnTo>
                    <a:pt x="12166" y="37706"/>
                  </a:lnTo>
                  <a:lnTo>
                    <a:pt x="4318" y="37706"/>
                  </a:lnTo>
                  <a:lnTo>
                    <a:pt x="4318" y="35547"/>
                  </a:lnTo>
                  <a:close/>
                </a:path>
                <a:path w="12700" h="40004">
                  <a:moveTo>
                    <a:pt x="12166" y="4318"/>
                  </a:moveTo>
                  <a:lnTo>
                    <a:pt x="7848" y="4318"/>
                  </a:lnTo>
                  <a:lnTo>
                    <a:pt x="7848" y="35547"/>
                  </a:lnTo>
                  <a:lnTo>
                    <a:pt x="4318" y="35547"/>
                  </a:lnTo>
                  <a:lnTo>
                    <a:pt x="4318" y="37706"/>
                  </a:lnTo>
                  <a:lnTo>
                    <a:pt x="12166" y="37706"/>
                  </a:lnTo>
                  <a:lnTo>
                    <a:pt x="1216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5394858" y="6693573"/>
              <a:ext cx="4445" cy="34290"/>
            </a:xfrm>
            <a:custGeom>
              <a:avLst/>
              <a:gdLst/>
              <a:ahLst/>
              <a:cxnLst/>
              <a:rect l="l" t="t" r="r" b="b"/>
              <a:pathLst>
                <a:path w="4445" h="34290">
                  <a:moveTo>
                    <a:pt x="4051" y="0"/>
                  </a:moveTo>
                  <a:lnTo>
                    <a:pt x="0" y="0"/>
                  </a:lnTo>
                  <a:lnTo>
                    <a:pt x="0" y="33756"/>
                  </a:lnTo>
                  <a:lnTo>
                    <a:pt x="4051" y="33756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5" name="object 3185"/>
            <p:cNvSpPr/>
            <p:nvPr/>
          </p:nvSpPr>
          <p:spPr>
            <a:xfrm>
              <a:off x="5394490" y="6693204"/>
              <a:ext cx="4445" cy="34290"/>
            </a:xfrm>
            <a:custGeom>
              <a:avLst/>
              <a:gdLst/>
              <a:ahLst/>
              <a:cxnLst/>
              <a:rect l="l" t="t" r="r" b="b"/>
              <a:pathLst>
                <a:path w="4445" h="34290">
                  <a:moveTo>
                    <a:pt x="4318" y="0"/>
                  </a:moveTo>
                  <a:lnTo>
                    <a:pt x="0" y="0"/>
                  </a:lnTo>
                  <a:lnTo>
                    <a:pt x="0" y="34036"/>
                  </a:lnTo>
                  <a:lnTo>
                    <a:pt x="4318" y="3403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6" name="object 3186"/>
            <p:cNvSpPr/>
            <p:nvPr/>
          </p:nvSpPr>
          <p:spPr>
            <a:xfrm>
              <a:off x="5329979" y="6509462"/>
              <a:ext cx="36195" cy="31115"/>
            </a:xfrm>
            <a:custGeom>
              <a:avLst/>
              <a:gdLst/>
              <a:ahLst/>
              <a:cxnLst/>
              <a:rect l="l" t="t" r="r" b="b"/>
              <a:pathLst>
                <a:path w="36195" h="31115">
                  <a:moveTo>
                    <a:pt x="19583" y="0"/>
                  </a:moveTo>
                  <a:lnTo>
                    <a:pt x="12453" y="710"/>
                  </a:lnTo>
                  <a:lnTo>
                    <a:pt x="6194" y="3732"/>
                  </a:lnTo>
                  <a:lnTo>
                    <a:pt x="1917" y="8416"/>
                  </a:lnTo>
                  <a:lnTo>
                    <a:pt x="0" y="14133"/>
                  </a:lnTo>
                  <a:lnTo>
                    <a:pt x="820" y="20255"/>
                  </a:lnTo>
                  <a:lnTo>
                    <a:pt x="4357" y="25617"/>
                  </a:lnTo>
                  <a:lnTo>
                    <a:pt x="9829" y="29275"/>
                  </a:lnTo>
                  <a:lnTo>
                    <a:pt x="16498" y="30910"/>
                  </a:lnTo>
                  <a:lnTo>
                    <a:pt x="23629" y="30199"/>
                  </a:lnTo>
                  <a:lnTo>
                    <a:pt x="29891" y="27183"/>
                  </a:lnTo>
                  <a:lnTo>
                    <a:pt x="34162" y="22502"/>
                  </a:lnTo>
                  <a:lnTo>
                    <a:pt x="36068" y="16789"/>
                  </a:lnTo>
                  <a:lnTo>
                    <a:pt x="35237" y="10679"/>
                  </a:lnTo>
                  <a:lnTo>
                    <a:pt x="31714" y="5303"/>
                  </a:lnTo>
                  <a:lnTo>
                    <a:pt x="26250" y="1637"/>
                  </a:lnTo>
                  <a:lnTo>
                    <a:pt x="19583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7" name="object 3187"/>
            <p:cNvSpPr/>
            <p:nvPr/>
          </p:nvSpPr>
          <p:spPr>
            <a:xfrm>
              <a:off x="5336844" y="6515481"/>
              <a:ext cx="22225" cy="19685"/>
            </a:xfrm>
            <a:custGeom>
              <a:avLst/>
              <a:gdLst/>
              <a:ahLst/>
              <a:cxnLst/>
              <a:rect l="l" t="t" r="r" b="b"/>
              <a:pathLst>
                <a:path w="22225" h="19684">
                  <a:moveTo>
                    <a:pt x="13411" y="0"/>
                  </a:moveTo>
                  <a:lnTo>
                    <a:pt x="2412" y="3073"/>
                  </a:lnTo>
                  <a:lnTo>
                    <a:pt x="0" y="12788"/>
                  </a:lnTo>
                  <a:lnTo>
                    <a:pt x="8610" y="19418"/>
                  </a:lnTo>
                  <a:lnTo>
                    <a:pt x="19621" y="16344"/>
                  </a:lnTo>
                  <a:lnTo>
                    <a:pt x="22021" y="6642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8" name="object 3188"/>
            <p:cNvSpPr/>
            <p:nvPr/>
          </p:nvSpPr>
          <p:spPr>
            <a:xfrm>
              <a:off x="5301500" y="6488150"/>
              <a:ext cx="83185" cy="70485"/>
            </a:xfrm>
            <a:custGeom>
              <a:avLst/>
              <a:gdLst/>
              <a:ahLst/>
              <a:cxnLst/>
              <a:rect l="l" t="t" r="r" b="b"/>
              <a:pathLst>
                <a:path w="83185" h="70484">
                  <a:moveTo>
                    <a:pt x="37655" y="0"/>
                  </a:moveTo>
                  <a:lnTo>
                    <a:pt x="0" y="32156"/>
                  </a:lnTo>
                  <a:lnTo>
                    <a:pt x="46164" y="70383"/>
                  </a:lnTo>
                  <a:lnTo>
                    <a:pt x="82727" y="36525"/>
                  </a:lnTo>
                  <a:lnTo>
                    <a:pt x="3765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9" name="object 3189"/>
            <p:cNvSpPr/>
            <p:nvPr/>
          </p:nvSpPr>
          <p:spPr>
            <a:xfrm>
              <a:off x="5298135" y="6485344"/>
              <a:ext cx="89535" cy="76200"/>
            </a:xfrm>
            <a:custGeom>
              <a:avLst/>
              <a:gdLst/>
              <a:ahLst/>
              <a:cxnLst/>
              <a:rect l="l" t="t" r="r" b="b"/>
              <a:pathLst>
                <a:path w="89535" h="76200">
                  <a:moveTo>
                    <a:pt x="39624" y="1168"/>
                  </a:moveTo>
                  <a:lnTo>
                    <a:pt x="0" y="34975"/>
                  </a:lnTo>
                  <a:lnTo>
                    <a:pt x="49606" y="76060"/>
                  </a:lnTo>
                  <a:lnTo>
                    <a:pt x="55807" y="70319"/>
                  </a:lnTo>
                  <a:lnTo>
                    <a:pt x="49453" y="70319"/>
                  </a:lnTo>
                  <a:lnTo>
                    <a:pt x="6718" y="34937"/>
                  </a:lnTo>
                  <a:lnTo>
                    <a:pt x="41066" y="5621"/>
                  </a:lnTo>
                  <a:lnTo>
                    <a:pt x="39662" y="4483"/>
                  </a:lnTo>
                  <a:lnTo>
                    <a:pt x="41021" y="2806"/>
                  </a:lnTo>
                  <a:lnTo>
                    <a:pt x="39624" y="1168"/>
                  </a:lnTo>
                  <a:close/>
                </a:path>
                <a:path w="89535" h="76200">
                  <a:moveTo>
                    <a:pt x="40982" y="0"/>
                  </a:moveTo>
                  <a:lnTo>
                    <a:pt x="39624" y="1168"/>
                  </a:lnTo>
                  <a:lnTo>
                    <a:pt x="42430" y="4457"/>
                  </a:lnTo>
                  <a:lnTo>
                    <a:pt x="41066" y="5621"/>
                  </a:lnTo>
                  <a:lnTo>
                    <a:pt x="82804" y="39446"/>
                  </a:lnTo>
                  <a:lnTo>
                    <a:pt x="49453" y="70319"/>
                  </a:lnTo>
                  <a:lnTo>
                    <a:pt x="55807" y="70319"/>
                  </a:lnTo>
                  <a:lnTo>
                    <a:pt x="89395" y="39230"/>
                  </a:lnTo>
                  <a:lnTo>
                    <a:pt x="40982" y="0"/>
                  </a:lnTo>
                  <a:close/>
                </a:path>
                <a:path w="89535" h="76200">
                  <a:moveTo>
                    <a:pt x="41021" y="2806"/>
                  </a:moveTo>
                  <a:lnTo>
                    <a:pt x="39662" y="4483"/>
                  </a:lnTo>
                  <a:lnTo>
                    <a:pt x="41066" y="5621"/>
                  </a:lnTo>
                  <a:lnTo>
                    <a:pt x="42430" y="4457"/>
                  </a:lnTo>
                  <a:lnTo>
                    <a:pt x="41021" y="28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0" name="object 3190"/>
            <p:cNvSpPr/>
            <p:nvPr/>
          </p:nvSpPr>
          <p:spPr>
            <a:xfrm>
              <a:off x="5364962" y="6757060"/>
              <a:ext cx="67945" cy="8890"/>
            </a:xfrm>
            <a:custGeom>
              <a:avLst/>
              <a:gdLst/>
              <a:ahLst/>
              <a:cxnLst/>
              <a:rect l="l" t="t" r="r" b="b"/>
              <a:pathLst>
                <a:path w="67945" h="8890">
                  <a:moveTo>
                    <a:pt x="67690" y="0"/>
                  </a:moveTo>
                  <a:lnTo>
                    <a:pt x="0" y="0"/>
                  </a:lnTo>
                  <a:lnTo>
                    <a:pt x="647" y="6515"/>
                  </a:lnTo>
                  <a:lnTo>
                    <a:pt x="3136" y="8775"/>
                  </a:lnTo>
                  <a:lnTo>
                    <a:pt x="64427" y="8775"/>
                  </a:lnTo>
                  <a:lnTo>
                    <a:pt x="66967" y="7086"/>
                  </a:lnTo>
                  <a:lnTo>
                    <a:pt x="67690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1" name="object 3191"/>
            <p:cNvSpPr/>
            <p:nvPr/>
          </p:nvSpPr>
          <p:spPr>
            <a:xfrm>
              <a:off x="5366257" y="6764147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5">
                  <a:moveTo>
                    <a:pt x="67602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5366257" y="6761988"/>
              <a:ext cx="67945" cy="4445"/>
            </a:xfrm>
            <a:custGeom>
              <a:avLst/>
              <a:gdLst/>
              <a:ahLst/>
              <a:cxnLst/>
              <a:rect l="l" t="t" r="r" b="b"/>
              <a:pathLst>
                <a:path w="67945" h="4445">
                  <a:moveTo>
                    <a:pt x="67602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7602" y="4317"/>
                  </a:lnTo>
                  <a:lnTo>
                    <a:pt x="676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3" name="object 319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529211" y="6688442"/>
              <a:ext cx="75349" cy="81368"/>
            </a:xfrm>
            <a:prstGeom prst="rect">
              <a:avLst/>
            </a:prstGeom>
          </p:spPr>
        </p:pic>
        <p:sp>
          <p:nvSpPr>
            <p:cNvPr id="3194" name="object 3194"/>
            <p:cNvSpPr/>
            <p:nvPr/>
          </p:nvSpPr>
          <p:spPr>
            <a:xfrm>
              <a:off x="5472087" y="6597992"/>
              <a:ext cx="25400" cy="94615"/>
            </a:xfrm>
            <a:custGeom>
              <a:avLst/>
              <a:gdLst/>
              <a:ahLst/>
              <a:cxnLst/>
              <a:rect l="l" t="t" r="r" b="b"/>
              <a:pathLst>
                <a:path w="25400" h="94615">
                  <a:moveTo>
                    <a:pt x="24980" y="76733"/>
                  </a:moveTo>
                  <a:lnTo>
                    <a:pt x="24498" y="76352"/>
                  </a:lnTo>
                  <a:lnTo>
                    <a:pt x="19189" y="72047"/>
                  </a:lnTo>
                  <a:lnTo>
                    <a:pt x="5791" y="72047"/>
                  </a:lnTo>
                  <a:lnTo>
                    <a:pt x="0" y="76733"/>
                  </a:lnTo>
                  <a:lnTo>
                    <a:pt x="0" y="89496"/>
                  </a:lnTo>
                  <a:lnTo>
                    <a:pt x="5791" y="94183"/>
                  </a:lnTo>
                  <a:lnTo>
                    <a:pt x="12496" y="94195"/>
                  </a:lnTo>
                  <a:lnTo>
                    <a:pt x="19189" y="94183"/>
                  </a:lnTo>
                  <a:lnTo>
                    <a:pt x="24498" y="89877"/>
                  </a:lnTo>
                  <a:lnTo>
                    <a:pt x="24980" y="89496"/>
                  </a:lnTo>
                  <a:lnTo>
                    <a:pt x="24980" y="76733"/>
                  </a:lnTo>
                  <a:close/>
                </a:path>
                <a:path w="25400" h="94615">
                  <a:moveTo>
                    <a:pt x="24980" y="4660"/>
                  </a:moveTo>
                  <a:lnTo>
                    <a:pt x="24536" y="4305"/>
                  </a:lnTo>
                  <a:lnTo>
                    <a:pt x="19177" y="0"/>
                  </a:lnTo>
                  <a:lnTo>
                    <a:pt x="5803" y="0"/>
                  </a:lnTo>
                  <a:lnTo>
                    <a:pt x="0" y="4660"/>
                  </a:lnTo>
                  <a:lnTo>
                    <a:pt x="0" y="17449"/>
                  </a:lnTo>
                  <a:lnTo>
                    <a:pt x="5803" y="22110"/>
                  </a:lnTo>
                  <a:lnTo>
                    <a:pt x="12496" y="22123"/>
                  </a:lnTo>
                  <a:lnTo>
                    <a:pt x="19177" y="22110"/>
                  </a:lnTo>
                  <a:lnTo>
                    <a:pt x="24536" y="17805"/>
                  </a:lnTo>
                  <a:lnTo>
                    <a:pt x="24980" y="17449"/>
                  </a:lnTo>
                  <a:lnTo>
                    <a:pt x="24980" y="46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5" name="object 3195"/>
            <p:cNvSpPr/>
            <p:nvPr/>
          </p:nvSpPr>
          <p:spPr>
            <a:xfrm>
              <a:off x="5465064" y="6695592"/>
              <a:ext cx="38735" cy="100965"/>
            </a:xfrm>
            <a:custGeom>
              <a:avLst/>
              <a:gdLst/>
              <a:ahLst/>
              <a:cxnLst/>
              <a:rect l="l" t="t" r="r" b="b"/>
              <a:pathLst>
                <a:path w="38735" h="100965">
                  <a:moveTo>
                    <a:pt x="38379" y="0"/>
                  </a:moveTo>
                  <a:lnTo>
                    <a:pt x="0" y="0"/>
                  </a:lnTo>
                  <a:lnTo>
                    <a:pt x="0" y="72986"/>
                  </a:lnTo>
                  <a:lnTo>
                    <a:pt x="0" y="100863"/>
                  </a:lnTo>
                  <a:lnTo>
                    <a:pt x="38379" y="100863"/>
                  </a:lnTo>
                  <a:lnTo>
                    <a:pt x="38379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6" name="object 3196"/>
            <p:cNvSpPr/>
            <p:nvPr/>
          </p:nvSpPr>
          <p:spPr>
            <a:xfrm>
              <a:off x="5464441" y="6766420"/>
              <a:ext cx="38735" cy="19685"/>
            </a:xfrm>
            <a:custGeom>
              <a:avLst/>
              <a:gdLst/>
              <a:ahLst/>
              <a:cxnLst/>
              <a:rect l="l" t="t" r="r" b="b"/>
              <a:pathLst>
                <a:path w="38735" h="19684">
                  <a:moveTo>
                    <a:pt x="24676" y="11658"/>
                  </a:moveTo>
                  <a:lnTo>
                    <a:pt x="22072" y="9423"/>
                  </a:lnTo>
                  <a:lnTo>
                    <a:pt x="15608" y="9423"/>
                  </a:lnTo>
                  <a:lnTo>
                    <a:pt x="12992" y="11658"/>
                  </a:lnTo>
                  <a:lnTo>
                    <a:pt x="12992" y="17195"/>
                  </a:lnTo>
                  <a:lnTo>
                    <a:pt x="15608" y="19469"/>
                  </a:lnTo>
                  <a:lnTo>
                    <a:pt x="22072" y="19469"/>
                  </a:lnTo>
                  <a:lnTo>
                    <a:pt x="24676" y="17195"/>
                  </a:lnTo>
                  <a:lnTo>
                    <a:pt x="24676" y="14439"/>
                  </a:lnTo>
                  <a:lnTo>
                    <a:pt x="24676" y="11658"/>
                  </a:lnTo>
                  <a:close/>
                </a:path>
                <a:path w="38735" h="19684">
                  <a:moveTo>
                    <a:pt x="38341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38341" y="4330"/>
                  </a:lnTo>
                  <a:lnTo>
                    <a:pt x="383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7" name="object 3197"/>
            <p:cNvSpPr/>
            <p:nvPr/>
          </p:nvSpPr>
          <p:spPr>
            <a:xfrm>
              <a:off x="5904966" y="7380224"/>
              <a:ext cx="10795" cy="62865"/>
            </a:xfrm>
            <a:custGeom>
              <a:avLst/>
              <a:gdLst/>
              <a:ahLst/>
              <a:cxnLst/>
              <a:rect l="l" t="t" r="r" b="b"/>
              <a:pathLst>
                <a:path w="10795" h="62865">
                  <a:moveTo>
                    <a:pt x="5194" y="0"/>
                  </a:moveTo>
                  <a:lnTo>
                    <a:pt x="431" y="0"/>
                  </a:lnTo>
                  <a:lnTo>
                    <a:pt x="0" y="62763"/>
                  </a:lnTo>
                  <a:lnTo>
                    <a:pt x="5194" y="62763"/>
                  </a:lnTo>
                  <a:lnTo>
                    <a:pt x="10388" y="52006"/>
                  </a:lnTo>
                  <a:lnTo>
                    <a:pt x="10388" y="11518"/>
                  </a:lnTo>
                  <a:lnTo>
                    <a:pt x="5194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8" name="object 3198"/>
            <p:cNvSpPr/>
            <p:nvPr/>
          </p:nvSpPr>
          <p:spPr>
            <a:xfrm>
              <a:off x="5904966" y="7378065"/>
              <a:ext cx="12700" cy="67310"/>
            </a:xfrm>
            <a:custGeom>
              <a:avLst/>
              <a:gdLst/>
              <a:ahLst/>
              <a:cxnLst/>
              <a:rect l="l" t="t" r="r" b="b"/>
              <a:pathLst>
                <a:path w="12700" h="67309">
                  <a:moveTo>
                    <a:pt x="6591" y="0"/>
                  </a:moveTo>
                  <a:lnTo>
                    <a:pt x="431" y="0"/>
                  </a:lnTo>
                  <a:lnTo>
                    <a:pt x="431" y="4317"/>
                  </a:lnTo>
                  <a:lnTo>
                    <a:pt x="3797" y="4317"/>
                  </a:lnTo>
                  <a:lnTo>
                    <a:pt x="8229" y="14147"/>
                  </a:lnTo>
                  <a:lnTo>
                    <a:pt x="8229" y="53670"/>
                  </a:lnTo>
                  <a:lnTo>
                    <a:pt x="3848" y="62763"/>
                  </a:lnTo>
                  <a:lnTo>
                    <a:pt x="0" y="62763"/>
                  </a:lnTo>
                  <a:lnTo>
                    <a:pt x="0" y="67081"/>
                  </a:lnTo>
                  <a:lnTo>
                    <a:pt x="6553" y="67081"/>
                  </a:lnTo>
                  <a:lnTo>
                    <a:pt x="12547" y="54660"/>
                  </a:lnTo>
                  <a:lnTo>
                    <a:pt x="12547" y="13220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9" name="object 3199"/>
            <p:cNvSpPr/>
            <p:nvPr/>
          </p:nvSpPr>
          <p:spPr>
            <a:xfrm>
              <a:off x="5887199" y="7389939"/>
              <a:ext cx="4445" cy="41910"/>
            </a:xfrm>
            <a:custGeom>
              <a:avLst/>
              <a:gdLst/>
              <a:ahLst/>
              <a:cxnLst/>
              <a:rect l="l" t="t" r="r" b="b"/>
              <a:pathLst>
                <a:path w="4445" h="41909">
                  <a:moveTo>
                    <a:pt x="4330" y="37528"/>
                  </a:moveTo>
                  <a:lnTo>
                    <a:pt x="0" y="37528"/>
                  </a:lnTo>
                  <a:lnTo>
                    <a:pt x="0" y="41846"/>
                  </a:lnTo>
                  <a:lnTo>
                    <a:pt x="4330" y="41846"/>
                  </a:lnTo>
                  <a:lnTo>
                    <a:pt x="4330" y="37528"/>
                  </a:lnTo>
                  <a:close/>
                </a:path>
                <a:path w="4445" h="41909">
                  <a:moveTo>
                    <a:pt x="4330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0" y="4318"/>
                  </a:lnTo>
                  <a:lnTo>
                    <a:pt x="4330" y="4318"/>
                  </a:lnTo>
                  <a:lnTo>
                    <a:pt x="4330" y="2159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0" name="object 3200"/>
            <p:cNvSpPr/>
            <p:nvPr/>
          </p:nvSpPr>
          <p:spPr>
            <a:xfrm>
              <a:off x="5154790" y="7867675"/>
              <a:ext cx="53975" cy="4445"/>
            </a:xfrm>
            <a:custGeom>
              <a:avLst/>
              <a:gdLst/>
              <a:ahLst/>
              <a:cxnLst/>
              <a:rect l="l" t="t" r="r" b="b"/>
              <a:pathLst>
                <a:path w="53975" h="4445">
                  <a:moveTo>
                    <a:pt x="53721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3721" y="4318"/>
                  </a:lnTo>
                  <a:lnTo>
                    <a:pt x="537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1" name="object 3201"/>
            <p:cNvSpPr/>
            <p:nvPr/>
          </p:nvSpPr>
          <p:spPr>
            <a:xfrm>
              <a:off x="5156504" y="7891373"/>
              <a:ext cx="48260" cy="0"/>
            </a:xfrm>
            <a:custGeom>
              <a:avLst/>
              <a:gdLst/>
              <a:ahLst/>
              <a:cxnLst/>
              <a:rect l="l" t="t" r="r" b="b"/>
              <a:pathLst>
                <a:path w="48260">
                  <a:moveTo>
                    <a:pt x="47663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2" name="object 3202"/>
            <p:cNvSpPr/>
            <p:nvPr/>
          </p:nvSpPr>
          <p:spPr>
            <a:xfrm>
              <a:off x="5156504" y="7889214"/>
              <a:ext cx="48260" cy="4445"/>
            </a:xfrm>
            <a:custGeom>
              <a:avLst/>
              <a:gdLst/>
              <a:ahLst/>
              <a:cxnLst/>
              <a:rect l="l" t="t" r="r" b="b"/>
              <a:pathLst>
                <a:path w="48260" h="4445">
                  <a:moveTo>
                    <a:pt x="4766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7663" y="4318"/>
                  </a:lnTo>
                  <a:lnTo>
                    <a:pt x="476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3" name="object 3203"/>
            <p:cNvSpPr/>
            <p:nvPr/>
          </p:nvSpPr>
          <p:spPr>
            <a:xfrm>
              <a:off x="5908433" y="739320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541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4" name="object 3204"/>
            <p:cNvSpPr/>
            <p:nvPr/>
          </p:nvSpPr>
          <p:spPr>
            <a:xfrm>
              <a:off x="5906274" y="7393203"/>
              <a:ext cx="4445" cy="38100"/>
            </a:xfrm>
            <a:custGeom>
              <a:avLst/>
              <a:gdLst/>
              <a:ahLst/>
              <a:cxnLst/>
              <a:rect l="l" t="t" r="r" b="b"/>
              <a:pathLst>
                <a:path w="4445" h="38100">
                  <a:moveTo>
                    <a:pt x="4318" y="0"/>
                  </a:moveTo>
                  <a:lnTo>
                    <a:pt x="0" y="0"/>
                  </a:lnTo>
                  <a:lnTo>
                    <a:pt x="0" y="37541"/>
                  </a:lnTo>
                  <a:lnTo>
                    <a:pt x="4318" y="37541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5910046" y="739320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541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6" name="object 3206"/>
            <p:cNvSpPr/>
            <p:nvPr/>
          </p:nvSpPr>
          <p:spPr>
            <a:xfrm>
              <a:off x="5599188" y="6507238"/>
              <a:ext cx="313055" cy="923925"/>
            </a:xfrm>
            <a:custGeom>
              <a:avLst/>
              <a:gdLst/>
              <a:ahLst/>
              <a:cxnLst/>
              <a:rect l="l" t="t" r="r" b="b"/>
              <a:pathLst>
                <a:path w="313054" h="923925">
                  <a:moveTo>
                    <a:pt x="33858" y="21882"/>
                  </a:moveTo>
                  <a:lnTo>
                    <a:pt x="30797" y="9575"/>
                  </a:lnTo>
                  <a:lnTo>
                    <a:pt x="28994" y="9080"/>
                  </a:lnTo>
                  <a:lnTo>
                    <a:pt x="28994" y="20180"/>
                  </a:lnTo>
                  <a:lnTo>
                    <a:pt x="22352" y="25285"/>
                  </a:lnTo>
                  <a:lnTo>
                    <a:pt x="13601" y="22847"/>
                  </a:lnTo>
                  <a:lnTo>
                    <a:pt x="11836" y="15735"/>
                  </a:lnTo>
                  <a:lnTo>
                    <a:pt x="18478" y="10617"/>
                  </a:lnTo>
                  <a:lnTo>
                    <a:pt x="27216" y="13055"/>
                  </a:lnTo>
                  <a:lnTo>
                    <a:pt x="28994" y="20180"/>
                  </a:lnTo>
                  <a:lnTo>
                    <a:pt x="28994" y="9080"/>
                  </a:lnTo>
                  <a:lnTo>
                    <a:pt x="17564" y="5867"/>
                  </a:lnTo>
                  <a:lnTo>
                    <a:pt x="16700" y="6527"/>
                  </a:lnTo>
                  <a:lnTo>
                    <a:pt x="6959" y="14033"/>
                  </a:lnTo>
                  <a:lnTo>
                    <a:pt x="10007" y="26327"/>
                  </a:lnTo>
                  <a:lnTo>
                    <a:pt x="23266" y="30035"/>
                  </a:lnTo>
                  <a:lnTo>
                    <a:pt x="29425" y="25285"/>
                  </a:lnTo>
                  <a:lnTo>
                    <a:pt x="33858" y="21882"/>
                  </a:lnTo>
                  <a:close/>
                </a:path>
                <a:path w="313054" h="923925">
                  <a:moveTo>
                    <a:pt x="40513" y="19519"/>
                  </a:moveTo>
                  <a:lnTo>
                    <a:pt x="40500" y="10020"/>
                  </a:lnTo>
                  <a:lnTo>
                    <a:pt x="36195" y="4826"/>
                  </a:lnTo>
                  <a:lnTo>
                    <a:pt x="36195" y="12242"/>
                  </a:lnTo>
                  <a:lnTo>
                    <a:pt x="36093" y="19519"/>
                  </a:lnTo>
                  <a:lnTo>
                    <a:pt x="35953" y="20358"/>
                  </a:lnTo>
                  <a:lnTo>
                    <a:pt x="35433" y="21704"/>
                  </a:lnTo>
                  <a:lnTo>
                    <a:pt x="33375" y="27241"/>
                  </a:lnTo>
                  <a:lnTo>
                    <a:pt x="27127" y="31038"/>
                  </a:lnTo>
                  <a:lnTo>
                    <a:pt x="18605" y="31026"/>
                  </a:lnTo>
                  <a:lnTo>
                    <a:pt x="16916" y="30810"/>
                  </a:lnTo>
                  <a:lnTo>
                    <a:pt x="8369" y="28422"/>
                  </a:lnTo>
                  <a:lnTo>
                    <a:pt x="4381" y="23241"/>
                  </a:lnTo>
                  <a:lnTo>
                    <a:pt x="4406" y="15849"/>
                  </a:lnTo>
                  <a:lnTo>
                    <a:pt x="4559" y="15024"/>
                  </a:lnTo>
                  <a:lnTo>
                    <a:pt x="7137" y="8115"/>
                  </a:lnTo>
                  <a:lnTo>
                    <a:pt x="13360" y="4318"/>
                  </a:lnTo>
                  <a:lnTo>
                    <a:pt x="21907" y="4318"/>
                  </a:lnTo>
                  <a:lnTo>
                    <a:pt x="23634" y="4559"/>
                  </a:lnTo>
                  <a:lnTo>
                    <a:pt x="32118" y="6934"/>
                  </a:lnTo>
                  <a:lnTo>
                    <a:pt x="36195" y="12242"/>
                  </a:lnTo>
                  <a:lnTo>
                    <a:pt x="36195" y="4826"/>
                  </a:lnTo>
                  <a:lnTo>
                    <a:pt x="35775" y="4318"/>
                  </a:lnTo>
                  <a:lnTo>
                    <a:pt x="34836" y="3175"/>
                  </a:lnTo>
                  <a:lnTo>
                    <a:pt x="24371" y="279"/>
                  </a:lnTo>
                  <a:lnTo>
                    <a:pt x="22288" y="0"/>
                  </a:lnTo>
                  <a:lnTo>
                    <a:pt x="11849" y="12"/>
                  </a:lnTo>
                  <a:lnTo>
                    <a:pt x="3937" y="4559"/>
                  </a:lnTo>
                  <a:lnTo>
                    <a:pt x="330" y="13970"/>
                  </a:lnTo>
                  <a:lnTo>
                    <a:pt x="0" y="15849"/>
                  </a:lnTo>
                  <a:lnTo>
                    <a:pt x="12" y="25336"/>
                  </a:lnTo>
                  <a:lnTo>
                    <a:pt x="5651" y="32181"/>
                  </a:lnTo>
                  <a:lnTo>
                    <a:pt x="16141" y="35077"/>
                  </a:lnTo>
                  <a:lnTo>
                    <a:pt x="18224" y="35344"/>
                  </a:lnTo>
                  <a:lnTo>
                    <a:pt x="28638" y="35344"/>
                  </a:lnTo>
                  <a:lnTo>
                    <a:pt x="36156" y="31038"/>
                  </a:lnTo>
                  <a:lnTo>
                    <a:pt x="36563" y="30810"/>
                  </a:lnTo>
                  <a:lnTo>
                    <a:pt x="39471" y="23241"/>
                  </a:lnTo>
                  <a:lnTo>
                    <a:pt x="40170" y="21412"/>
                  </a:lnTo>
                  <a:lnTo>
                    <a:pt x="40513" y="19519"/>
                  </a:lnTo>
                  <a:close/>
                </a:path>
                <a:path w="313054" h="923925">
                  <a:moveTo>
                    <a:pt x="313016" y="885964"/>
                  </a:moveTo>
                  <a:lnTo>
                    <a:pt x="308698" y="885964"/>
                  </a:lnTo>
                  <a:lnTo>
                    <a:pt x="308698" y="923505"/>
                  </a:lnTo>
                  <a:lnTo>
                    <a:pt x="313016" y="923505"/>
                  </a:lnTo>
                  <a:lnTo>
                    <a:pt x="313016" y="8859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7" name="object 3207"/>
            <p:cNvSpPr/>
            <p:nvPr/>
          </p:nvSpPr>
          <p:spPr>
            <a:xfrm>
              <a:off x="5609462" y="6517094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39" h="10159">
                  <a:moveTo>
                    <a:pt x="6146" y="0"/>
                  </a:moveTo>
                  <a:lnTo>
                    <a:pt x="5029" y="2273"/>
                  </a:lnTo>
                  <a:lnTo>
                    <a:pt x="3721" y="3517"/>
                  </a:lnTo>
                  <a:lnTo>
                    <a:pt x="2425" y="4813"/>
                  </a:lnTo>
                  <a:lnTo>
                    <a:pt x="0" y="4813"/>
                  </a:lnTo>
                  <a:lnTo>
                    <a:pt x="152" y="6489"/>
                  </a:lnTo>
                  <a:lnTo>
                    <a:pt x="1155" y="9575"/>
                  </a:lnTo>
                  <a:lnTo>
                    <a:pt x="2057" y="10071"/>
                  </a:lnTo>
                  <a:lnTo>
                    <a:pt x="4356" y="9740"/>
                  </a:lnTo>
                  <a:lnTo>
                    <a:pt x="6616" y="9461"/>
                  </a:lnTo>
                  <a:lnTo>
                    <a:pt x="6603" y="7366"/>
                  </a:lnTo>
                  <a:lnTo>
                    <a:pt x="9978" y="4635"/>
                  </a:lnTo>
                  <a:lnTo>
                    <a:pt x="12141" y="2844"/>
                  </a:lnTo>
                  <a:lnTo>
                    <a:pt x="14942" y="2844"/>
                  </a:lnTo>
                  <a:lnTo>
                    <a:pt x="15121" y="2222"/>
                  </a:lnTo>
                  <a:lnTo>
                    <a:pt x="11557" y="2222"/>
                  </a:lnTo>
                  <a:lnTo>
                    <a:pt x="8788" y="990"/>
                  </a:lnTo>
                  <a:lnTo>
                    <a:pt x="6146" y="0"/>
                  </a:lnTo>
                  <a:close/>
                </a:path>
                <a:path w="15239" h="10159">
                  <a:moveTo>
                    <a:pt x="14942" y="2844"/>
                  </a:moveTo>
                  <a:lnTo>
                    <a:pt x="12141" y="2844"/>
                  </a:lnTo>
                  <a:lnTo>
                    <a:pt x="13042" y="4737"/>
                  </a:lnTo>
                  <a:lnTo>
                    <a:pt x="14427" y="4635"/>
                  </a:lnTo>
                  <a:lnTo>
                    <a:pt x="14942" y="2844"/>
                  </a:lnTo>
                  <a:close/>
                </a:path>
                <a:path w="15239" h="10159">
                  <a:moveTo>
                    <a:pt x="15227" y="1854"/>
                  </a:moveTo>
                  <a:lnTo>
                    <a:pt x="11557" y="2222"/>
                  </a:lnTo>
                  <a:lnTo>
                    <a:pt x="15121" y="2222"/>
                  </a:lnTo>
                  <a:lnTo>
                    <a:pt x="15227" y="1854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8" name="object 3208"/>
            <p:cNvSpPr/>
            <p:nvPr/>
          </p:nvSpPr>
          <p:spPr>
            <a:xfrm>
              <a:off x="5327751" y="6507238"/>
              <a:ext cx="40640" cy="35560"/>
            </a:xfrm>
            <a:custGeom>
              <a:avLst/>
              <a:gdLst/>
              <a:ahLst/>
              <a:cxnLst/>
              <a:rect l="l" t="t" r="r" b="b"/>
              <a:pathLst>
                <a:path w="40639" h="35559">
                  <a:moveTo>
                    <a:pt x="33553" y="14033"/>
                  </a:moveTo>
                  <a:lnTo>
                    <a:pt x="28676" y="10274"/>
                  </a:lnTo>
                  <a:lnTo>
                    <a:pt x="28676" y="15735"/>
                  </a:lnTo>
                  <a:lnTo>
                    <a:pt x="26911" y="22847"/>
                  </a:lnTo>
                  <a:lnTo>
                    <a:pt x="18173" y="25285"/>
                  </a:lnTo>
                  <a:lnTo>
                    <a:pt x="11531" y="20180"/>
                  </a:lnTo>
                  <a:lnTo>
                    <a:pt x="13296" y="13055"/>
                  </a:lnTo>
                  <a:lnTo>
                    <a:pt x="22034" y="10617"/>
                  </a:lnTo>
                  <a:lnTo>
                    <a:pt x="28676" y="15735"/>
                  </a:lnTo>
                  <a:lnTo>
                    <a:pt x="28676" y="10274"/>
                  </a:lnTo>
                  <a:lnTo>
                    <a:pt x="22974" y="5867"/>
                  </a:lnTo>
                  <a:lnTo>
                    <a:pt x="21932" y="6159"/>
                  </a:lnTo>
                  <a:lnTo>
                    <a:pt x="9715" y="9575"/>
                  </a:lnTo>
                  <a:lnTo>
                    <a:pt x="6654" y="21882"/>
                  </a:lnTo>
                  <a:lnTo>
                    <a:pt x="17246" y="30035"/>
                  </a:lnTo>
                  <a:lnTo>
                    <a:pt x="30505" y="26327"/>
                  </a:lnTo>
                  <a:lnTo>
                    <a:pt x="30759" y="25285"/>
                  </a:lnTo>
                  <a:lnTo>
                    <a:pt x="33553" y="14033"/>
                  </a:lnTo>
                  <a:close/>
                </a:path>
                <a:path w="40639" h="35559">
                  <a:moveTo>
                    <a:pt x="40525" y="15849"/>
                  </a:moveTo>
                  <a:lnTo>
                    <a:pt x="40182" y="13970"/>
                  </a:lnTo>
                  <a:lnTo>
                    <a:pt x="40030" y="13589"/>
                  </a:lnTo>
                  <a:lnTo>
                    <a:pt x="36588" y="4559"/>
                  </a:lnTo>
                  <a:lnTo>
                    <a:pt x="36156" y="4318"/>
                  </a:lnTo>
                  <a:lnTo>
                    <a:pt x="36118" y="23241"/>
                  </a:lnTo>
                  <a:lnTo>
                    <a:pt x="32143" y="28435"/>
                  </a:lnTo>
                  <a:lnTo>
                    <a:pt x="23609" y="30810"/>
                  </a:lnTo>
                  <a:lnTo>
                    <a:pt x="21920" y="31026"/>
                  </a:lnTo>
                  <a:lnTo>
                    <a:pt x="19558" y="31038"/>
                  </a:lnTo>
                  <a:lnTo>
                    <a:pt x="13385" y="31038"/>
                  </a:lnTo>
                  <a:lnTo>
                    <a:pt x="7137" y="27241"/>
                  </a:lnTo>
                  <a:lnTo>
                    <a:pt x="5067" y="21704"/>
                  </a:lnTo>
                  <a:lnTo>
                    <a:pt x="4559" y="20358"/>
                  </a:lnTo>
                  <a:lnTo>
                    <a:pt x="4406" y="19532"/>
                  </a:lnTo>
                  <a:lnTo>
                    <a:pt x="4394" y="12128"/>
                  </a:lnTo>
                  <a:lnTo>
                    <a:pt x="8394" y="6934"/>
                  </a:lnTo>
                  <a:lnTo>
                    <a:pt x="16929" y="4546"/>
                  </a:lnTo>
                  <a:lnTo>
                    <a:pt x="18618" y="4318"/>
                  </a:lnTo>
                  <a:lnTo>
                    <a:pt x="27139" y="4318"/>
                  </a:lnTo>
                  <a:lnTo>
                    <a:pt x="33388" y="8115"/>
                  </a:lnTo>
                  <a:lnTo>
                    <a:pt x="35445" y="13665"/>
                  </a:lnTo>
                  <a:lnTo>
                    <a:pt x="35966" y="15024"/>
                  </a:lnTo>
                  <a:lnTo>
                    <a:pt x="36106" y="15849"/>
                  </a:lnTo>
                  <a:lnTo>
                    <a:pt x="36118" y="23241"/>
                  </a:lnTo>
                  <a:lnTo>
                    <a:pt x="36118" y="4305"/>
                  </a:lnTo>
                  <a:lnTo>
                    <a:pt x="28651" y="12"/>
                  </a:lnTo>
                  <a:lnTo>
                    <a:pt x="20281" y="0"/>
                  </a:lnTo>
                  <a:lnTo>
                    <a:pt x="18135" y="12"/>
                  </a:lnTo>
                  <a:lnTo>
                    <a:pt x="16154" y="279"/>
                  </a:lnTo>
                  <a:lnTo>
                    <a:pt x="5676" y="3175"/>
                  </a:lnTo>
                  <a:lnTo>
                    <a:pt x="12" y="10033"/>
                  </a:lnTo>
                  <a:lnTo>
                    <a:pt x="0" y="19532"/>
                  </a:lnTo>
                  <a:lnTo>
                    <a:pt x="342" y="21412"/>
                  </a:lnTo>
                  <a:lnTo>
                    <a:pt x="1028" y="23241"/>
                  </a:lnTo>
                  <a:lnTo>
                    <a:pt x="3949" y="30810"/>
                  </a:lnTo>
                  <a:lnTo>
                    <a:pt x="11887" y="35344"/>
                  </a:lnTo>
                  <a:lnTo>
                    <a:pt x="22301" y="35344"/>
                  </a:lnTo>
                  <a:lnTo>
                    <a:pt x="24384" y="35077"/>
                  </a:lnTo>
                  <a:lnTo>
                    <a:pt x="34861" y="32181"/>
                  </a:lnTo>
                  <a:lnTo>
                    <a:pt x="35801" y="31038"/>
                  </a:lnTo>
                  <a:lnTo>
                    <a:pt x="40513" y="25349"/>
                  </a:lnTo>
                  <a:lnTo>
                    <a:pt x="40525" y="158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5342762" y="6517094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59">
                  <a:moveTo>
                    <a:pt x="10798" y="2844"/>
                  </a:moveTo>
                  <a:lnTo>
                    <a:pt x="3111" y="2844"/>
                  </a:lnTo>
                  <a:lnTo>
                    <a:pt x="5841" y="5105"/>
                  </a:lnTo>
                  <a:lnTo>
                    <a:pt x="8623" y="7366"/>
                  </a:lnTo>
                  <a:lnTo>
                    <a:pt x="8585" y="9461"/>
                  </a:lnTo>
                  <a:lnTo>
                    <a:pt x="10883" y="9740"/>
                  </a:lnTo>
                  <a:lnTo>
                    <a:pt x="13169" y="10071"/>
                  </a:lnTo>
                  <a:lnTo>
                    <a:pt x="14071" y="9575"/>
                  </a:lnTo>
                  <a:lnTo>
                    <a:pt x="15087" y="6489"/>
                  </a:lnTo>
                  <a:lnTo>
                    <a:pt x="15252" y="4813"/>
                  </a:lnTo>
                  <a:lnTo>
                    <a:pt x="12776" y="4813"/>
                  </a:lnTo>
                  <a:lnTo>
                    <a:pt x="11506" y="3517"/>
                  </a:lnTo>
                  <a:lnTo>
                    <a:pt x="10798" y="2844"/>
                  </a:lnTo>
                  <a:close/>
                </a:path>
                <a:path w="15875" h="10159">
                  <a:moveTo>
                    <a:pt x="0" y="1854"/>
                  </a:moveTo>
                  <a:lnTo>
                    <a:pt x="800" y="4635"/>
                  </a:lnTo>
                  <a:lnTo>
                    <a:pt x="2184" y="4737"/>
                  </a:lnTo>
                  <a:lnTo>
                    <a:pt x="3111" y="2844"/>
                  </a:lnTo>
                  <a:lnTo>
                    <a:pt x="10798" y="2844"/>
                  </a:lnTo>
                  <a:lnTo>
                    <a:pt x="10198" y="2273"/>
                  </a:lnTo>
                  <a:lnTo>
                    <a:pt x="3683" y="2222"/>
                  </a:lnTo>
                  <a:lnTo>
                    <a:pt x="0" y="1854"/>
                  </a:lnTo>
                  <a:close/>
                </a:path>
                <a:path w="15875" h="10159">
                  <a:moveTo>
                    <a:pt x="9055" y="0"/>
                  </a:moveTo>
                  <a:lnTo>
                    <a:pt x="6451" y="990"/>
                  </a:lnTo>
                  <a:lnTo>
                    <a:pt x="5067" y="1587"/>
                  </a:lnTo>
                  <a:lnTo>
                    <a:pt x="3683" y="2222"/>
                  </a:lnTo>
                  <a:lnTo>
                    <a:pt x="10172" y="2222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0" name="object 3210"/>
            <p:cNvSpPr/>
            <p:nvPr/>
          </p:nvSpPr>
          <p:spPr>
            <a:xfrm>
              <a:off x="5102275" y="6352730"/>
              <a:ext cx="502920" cy="549910"/>
            </a:xfrm>
            <a:custGeom>
              <a:avLst/>
              <a:gdLst/>
              <a:ahLst/>
              <a:cxnLst/>
              <a:rect l="l" t="t" r="r" b="b"/>
              <a:pathLst>
                <a:path w="502920" h="549909">
                  <a:moveTo>
                    <a:pt x="210896" y="140779"/>
                  </a:moveTo>
                  <a:lnTo>
                    <a:pt x="205752" y="139674"/>
                  </a:lnTo>
                  <a:lnTo>
                    <a:pt x="200698" y="139115"/>
                  </a:lnTo>
                  <a:lnTo>
                    <a:pt x="195770" y="139115"/>
                  </a:lnTo>
                  <a:lnTo>
                    <a:pt x="159156" y="150088"/>
                  </a:lnTo>
                  <a:lnTo>
                    <a:pt x="116624" y="198437"/>
                  </a:lnTo>
                  <a:lnTo>
                    <a:pt x="91770" y="253619"/>
                  </a:lnTo>
                  <a:lnTo>
                    <a:pt x="72682" y="317461"/>
                  </a:lnTo>
                  <a:lnTo>
                    <a:pt x="58521" y="383819"/>
                  </a:lnTo>
                  <a:lnTo>
                    <a:pt x="48628" y="446430"/>
                  </a:lnTo>
                  <a:lnTo>
                    <a:pt x="42367" y="498983"/>
                  </a:lnTo>
                  <a:lnTo>
                    <a:pt x="38112" y="548754"/>
                  </a:lnTo>
                  <a:lnTo>
                    <a:pt x="50787" y="549503"/>
                  </a:lnTo>
                  <a:lnTo>
                    <a:pt x="52044" y="532295"/>
                  </a:lnTo>
                  <a:lnTo>
                    <a:pt x="55702" y="493687"/>
                  </a:lnTo>
                  <a:lnTo>
                    <a:pt x="62395" y="439724"/>
                  </a:lnTo>
                  <a:lnTo>
                    <a:pt x="72745" y="376783"/>
                  </a:lnTo>
                  <a:lnTo>
                    <a:pt x="87376" y="311264"/>
                  </a:lnTo>
                  <a:lnTo>
                    <a:pt x="106807" y="249605"/>
                  </a:lnTo>
                  <a:lnTo>
                    <a:pt x="131495" y="198323"/>
                  </a:lnTo>
                  <a:lnTo>
                    <a:pt x="161315" y="163995"/>
                  </a:lnTo>
                  <a:lnTo>
                    <a:pt x="195770" y="151815"/>
                  </a:lnTo>
                  <a:lnTo>
                    <a:pt x="199771" y="151815"/>
                  </a:lnTo>
                  <a:lnTo>
                    <a:pt x="203898" y="152260"/>
                  </a:lnTo>
                  <a:lnTo>
                    <a:pt x="208203" y="153200"/>
                  </a:lnTo>
                  <a:lnTo>
                    <a:pt x="210896" y="140779"/>
                  </a:lnTo>
                  <a:close/>
                </a:path>
                <a:path w="502920" h="549909">
                  <a:moveTo>
                    <a:pt x="502602" y="144424"/>
                  </a:moveTo>
                  <a:lnTo>
                    <a:pt x="457466" y="88646"/>
                  </a:lnTo>
                  <a:lnTo>
                    <a:pt x="414350" y="49263"/>
                  </a:lnTo>
                  <a:lnTo>
                    <a:pt x="374650" y="23482"/>
                  </a:lnTo>
                  <a:lnTo>
                    <a:pt x="334518" y="7264"/>
                  </a:lnTo>
                  <a:lnTo>
                    <a:pt x="290182" y="0"/>
                  </a:lnTo>
                  <a:lnTo>
                    <a:pt x="281393" y="0"/>
                  </a:lnTo>
                  <a:lnTo>
                    <a:pt x="276021" y="1041"/>
                  </a:lnTo>
                  <a:lnTo>
                    <a:pt x="230479" y="8661"/>
                  </a:lnTo>
                  <a:lnTo>
                    <a:pt x="189382" y="27419"/>
                  </a:lnTo>
                  <a:lnTo>
                    <a:pt x="153530" y="55486"/>
                  </a:lnTo>
                  <a:lnTo>
                    <a:pt x="122669" y="91109"/>
                  </a:lnTo>
                  <a:lnTo>
                    <a:pt x="96329" y="132689"/>
                  </a:lnTo>
                  <a:lnTo>
                    <a:pt x="74079" y="178638"/>
                  </a:lnTo>
                  <a:lnTo>
                    <a:pt x="55562" y="227469"/>
                  </a:lnTo>
                  <a:lnTo>
                    <a:pt x="40424" y="277634"/>
                  </a:lnTo>
                  <a:lnTo>
                    <a:pt x="28295" y="327634"/>
                  </a:lnTo>
                  <a:lnTo>
                    <a:pt x="18846" y="375945"/>
                  </a:lnTo>
                  <a:lnTo>
                    <a:pt x="8953" y="441909"/>
                  </a:lnTo>
                  <a:lnTo>
                    <a:pt x="3251" y="495465"/>
                  </a:lnTo>
                  <a:lnTo>
                    <a:pt x="0" y="544690"/>
                  </a:lnTo>
                  <a:lnTo>
                    <a:pt x="12700" y="545096"/>
                  </a:lnTo>
                  <a:lnTo>
                    <a:pt x="12763" y="543102"/>
                  </a:lnTo>
                  <a:lnTo>
                    <a:pt x="12941" y="539254"/>
                  </a:lnTo>
                  <a:lnTo>
                    <a:pt x="17399" y="480555"/>
                  </a:lnTo>
                  <a:lnTo>
                    <a:pt x="22872" y="433298"/>
                  </a:lnTo>
                  <a:lnTo>
                    <a:pt x="31343" y="378142"/>
                  </a:lnTo>
                  <a:lnTo>
                    <a:pt x="43434" y="318071"/>
                  </a:lnTo>
                  <a:lnTo>
                    <a:pt x="59766" y="256133"/>
                  </a:lnTo>
                  <a:lnTo>
                    <a:pt x="75133" y="210286"/>
                  </a:lnTo>
                  <a:lnTo>
                    <a:pt x="93472" y="166382"/>
                  </a:lnTo>
                  <a:lnTo>
                    <a:pt x="114985" y="125691"/>
                  </a:lnTo>
                  <a:lnTo>
                    <a:pt x="139890" y="89496"/>
                  </a:lnTo>
                  <a:lnTo>
                    <a:pt x="168363" y="59055"/>
                  </a:lnTo>
                  <a:lnTo>
                    <a:pt x="200545" y="35534"/>
                  </a:lnTo>
                  <a:lnTo>
                    <a:pt x="236804" y="20027"/>
                  </a:lnTo>
                  <a:lnTo>
                    <a:pt x="277495" y="13614"/>
                  </a:lnTo>
                  <a:lnTo>
                    <a:pt x="278015" y="13601"/>
                  </a:lnTo>
                  <a:lnTo>
                    <a:pt x="279273" y="13360"/>
                  </a:lnTo>
                  <a:lnTo>
                    <a:pt x="283324" y="12700"/>
                  </a:lnTo>
                  <a:lnTo>
                    <a:pt x="290182" y="12700"/>
                  </a:lnTo>
                  <a:lnTo>
                    <a:pt x="348322" y="25146"/>
                  </a:lnTo>
                  <a:lnTo>
                    <a:pt x="390931" y="48006"/>
                  </a:lnTo>
                  <a:lnTo>
                    <a:pt x="439635" y="88557"/>
                  </a:lnTo>
                  <a:lnTo>
                    <a:pt x="492213" y="151739"/>
                  </a:lnTo>
                  <a:lnTo>
                    <a:pt x="502602" y="1444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11" name="object 3211"/>
          <p:cNvGrpSpPr/>
          <p:nvPr/>
        </p:nvGrpSpPr>
        <p:grpSpPr>
          <a:xfrm>
            <a:off x="11380025" y="5966118"/>
            <a:ext cx="868044" cy="1933575"/>
            <a:chOff x="6325425" y="5966117"/>
            <a:chExt cx="868044" cy="1933575"/>
          </a:xfrm>
        </p:grpSpPr>
        <p:sp>
          <p:nvSpPr>
            <p:cNvPr id="3212" name="object 3212"/>
            <p:cNvSpPr/>
            <p:nvPr/>
          </p:nvSpPr>
          <p:spPr>
            <a:xfrm>
              <a:off x="6340551" y="6291427"/>
              <a:ext cx="837565" cy="1595755"/>
            </a:xfrm>
            <a:custGeom>
              <a:avLst/>
              <a:gdLst/>
              <a:ahLst/>
              <a:cxnLst/>
              <a:rect l="l" t="t" r="r" b="b"/>
              <a:pathLst>
                <a:path w="837565" h="1595754">
                  <a:moveTo>
                    <a:pt x="837361" y="0"/>
                  </a:moveTo>
                  <a:lnTo>
                    <a:pt x="0" y="0"/>
                  </a:lnTo>
                  <a:lnTo>
                    <a:pt x="0" y="1595513"/>
                  </a:lnTo>
                  <a:lnTo>
                    <a:pt x="837361" y="1595513"/>
                  </a:lnTo>
                  <a:lnTo>
                    <a:pt x="83736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6338316" y="6291579"/>
              <a:ext cx="842010" cy="1597660"/>
            </a:xfrm>
            <a:custGeom>
              <a:avLst/>
              <a:gdLst/>
              <a:ahLst/>
              <a:cxnLst/>
              <a:rect l="l" t="t" r="r" b="b"/>
              <a:pathLst>
                <a:path w="842009" h="1597659">
                  <a:moveTo>
                    <a:pt x="841883" y="0"/>
                  </a:moveTo>
                  <a:lnTo>
                    <a:pt x="837311" y="0"/>
                  </a:lnTo>
                  <a:lnTo>
                    <a:pt x="837311" y="1592580"/>
                  </a:lnTo>
                  <a:lnTo>
                    <a:pt x="4572" y="1592580"/>
                  </a:lnTo>
                  <a:lnTo>
                    <a:pt x="4572" y="0"/>
                  </a:lnTo>
                  <a:lnTo>
                    <a:pt x="0" y="0"/>
                  </a:lnTo>
                  <a:lnTo>
                    <a:pt x="0" y="1592580"/>
                  </a:lnTo>
                  <a:lnTo>
                    <a:pt x="0" y="1597660"/>
                  </a:lnTo>
                  <a:lnTo>
                    <a:pt x="841883" y="1597660"/>
                  </a:lnTo>
                  <a:lnTo>
                    <a:pt x="841883" y="1592580"/>
                  </a:lnTo>
                  <a:lnTo>
                    <a:pt x="8418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4" name="object 3214"/>
            <p:cNvSpPr/>
            <p:nvPr/>
          </p:nvSpPr>
          <p:spPr>
            <a:xfrm>
              <a:off x="6359639" y="6269825"/>
              <a:ext cx="798830" cy="1579880"/>
            </a:xfrm>
            <a:custGeom>
              <a:avLst/>
              <a:gdLst/>
              <a:ahLst/>
              <a:cxnLst/>
              <a:rect l="l" t="t" r="r" b="b"/>
              <a:pathLst>
                <a:path w="798829" h="1579879">
                  <a:moveTo>
                    <a:pt x="798271" y="0"/>
                  </a:moveTo>
                  <a:lnTo>
                    <a:pt x="0" y="0"/>
                  </a:lnTo>
                  <a:lnTo>
                    <a:pt x="0" y="1579511"/>
                  </a:lnTo>
                  <a:lnTo>
                    <a:pt x="798271" y="1579511"/>
                  </a:lnTo>
                  <a:lnTo>
                    <a:pt x="79827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5" name="object 3215"/>
            <p:cNvSpPr/>
            <p:nvPr/>
          </p:nvSpPr>
          <p:spPr>
            <a:xfrm>
              <a:off x="6357379" y="6267449"/>
              <a:ext cx="803275" cy="1583690"/>
            </a:xfrm>
            <a:custGeom>
              <a:avLst/>
              <a:gdLst/>
              <a:ahLst/>
              <a:cxnLst/>
              <a:rect l="l" t="t" r="r" b="b"/>
              <a:pathLst>
                <a:path w="803275" h="1583690">
                  <a:moveTo>
                    <a:pt x="541858" y="416941"/>
                  </a:moveTo>
                  <a:lnTo>
                    <a:pt x="261708" y="416941"/>
                  </a:lnTo>
                  <a:lnTo>
                    <a:pt x="261708" y="430364"/>
                  </a:lnTo>
                  <a:lnTo>
                    <a:pt x="261708" y="494703"/>
                  </a:lnTo>
                  <a:lnTo>
                    <a:pt x="261708" y="651598"/>
                  </a:lnTo>
                  <a:lnTo>
                    <a:pt x="541858" y="651598"/>
                  </a:lnTo>
                  <a:lnTo>
                    <a:pt x="541858" y="494703"/>
                  </a:lnTo>
                  <a:lnTo>
                    <a:pt x="541858" y="430364"/>
                  </a:lnTo>
                  <a:lnTo>
                    <a:pt x="541858" y="416941"/>
                  </a:lnTo>
                  <a:close/>
                </a:path>
                <a:path w="803275" h="1583690">
                  <a:moveTo>
                    <a:pt x="802868" y="2540"/>
                  </a:moveTo>
                  <a:lnTo>
                    <a:pt x="802640" y="2540"/>
                  </a:lnTo>
                  <a:lnTo>
                    <a:pt x="802640" y="1270"/>
                  </a:lnTo>
                  <a:lnTo>
                    <a:pt x="801763" y="1270"/>
                  </a:lnTo>
                  <a:lnTo>
                    <a:pt x="801763" y="0"/>
                  </a:lnTo>
                  <a:lnTo>
                    <a:pt x="798296" y="0"/>
                  </a:lnTo>
                  <a:lnTo>
                    <a:pt x="798296" y="5080"/>
                  </a:lnTo>
                  <a:lnTo>
                    <a:pt x="798296" y="1579880"/>
                  </a:lnTo>
                  <a:lnTo>
                    <a:pt x="4572" y="1579880"/>
                  </a:lnTo>
                  <a:lnTo>
                    <a:pt x="4572" y="5080"/>
                  </a:lnTo>
                  <a:lnTo>
                    <a:pt x="798296" y="5080"/>
                  </a:lnTo>
                  <a:lnTo>
                    <a:pt x="798296" y="0"/>
                  </a:lnTo>
                  <a:lnTo>
                    <a:pt x="1104" y="0"/>
                  </a:lnTo>
                  <a:lnTo>
                    <a:pt x="1104" y="1270"/>
                  </a:lnTo>
                  <a:lnTo>
                    <a:pt x="215" y="1270"/>
                  </a:lnTo>
                  <a:lnTo>
                    <a:pt x="215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579880"/>
                  </a:lnTo>
                  <a:lnTo>
                    <a:pt x="0" y="1582420"/>
                  </a:lnTo>
                  <a:lnTo>
                    <a:pt x="457" y="1582420"/>
                  </a:lnTo>
                  <a:lnTo>
                    <a:pt x="457" y="1583690"/>
                  </a:lnTo>
                  <a:lnTo>
                    <a:pt x="802398" y="1583690"/>
                  </a:lnTo>
                  <a:lnTo>
                    <a:pt x="802398" y="1582420"/>
                  </a:lnTo>
                  <a:lnTo>
                    <a:pt x="800595" y="1582420"/>
                  </a:lnTo>
                  <a:lnTo>
                    <a:pt x="800595" y="1581937"/>
                  </a:lnTo>
                  <a:lnTo>
                    <a:pt x="802868" y="1581937"/>
                  </a:lnTo>
                  <a:lnTo>
                    <a:pt x="802868" y="1579880"/>
                  </a:lnTo>
                  <a:lnTo>
                    <a:pt x="802868" y="1579651"/>
                  </a:lnTo>
                  <a:lnTo>
                    <a:pt x="802868" y="5080"/>
                  </a:lnTo>
                  <a:lnTo>
                    <a:pt x="802868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6" name="object 3216"/>
            <p:cNvSpPr/>
            <p:nvPr/>
          </p:nvSpPr>
          <p:spPr>
            <a:xfrm>
              <a:off x="6712661" y="6588048"/>
              <a:ext cx="90170" cy="109855"/>
            </a:xfrm>
            <a:custGeom>
              <a:avLst/>
              <a:gdLst/>
              <a:ahLst/>
              <a:cxnLst/>
              <a:rect l="l" t="t" r="r" b="b"/>
              <a:pathLst>
                <a:path w="90170" h="109854">
                  <a:moveTo>
                    <a:pt x="89700" y="0"/>
                  </a:moveTo>
                  <a:lnTo>
                    <a:pt x="0" y="0"/>
                  </a:lnTo>
                  <a:lnTo>
                    <a:pt x="0" y="109766"/>
                  </a:lnTo>
                  <a:lnTo>
                    <a:pt x="89700" y="109766"/>
                  </a:lnTo>
                  <a:lnTo>
                    <a:pt x="8970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7" name="object 3217"/>
            <p:cNvSpPr/>
            <p:nvPr/>
          </p:nvSpPr>
          <p:spPr>
            <a:xfrm>
              <a:off x="6710502" y="6586219"/>
              <a:ext cx="94615" cy="114300"/>
            </a:xfrm>
            <a:custGeom>
              <a:avLst/>
              <a:gdLst/>
              <a:ahLst/>
              <a:cxnLst/>
              <a:rect l="l" t="t" r="r" b="b"/>
              <a:pathLst>
                <a:path w="94615" h="114300">
                  <a:moveTo>
                    <a:pt x="94018" y="0"/>
                  </a:moveTo>
                  <a:lnTo>
                    <a:pt x="89700" y="0"/>
                  </a:lnTo>
                  <a:lnTo>
                    <a:pt x="89700" y="3810"/>
                  </a:lnTo>
                  <a:lnTo>
                    <a:pt x="89700" y="109220"/>
                  </a:lnTo>
                  <a:lnTo>
                    <a:pt x="4318" y="109220"/>
                  </a:lnTo>
                  <a:lnTo>
                    <a:pt x="4318" y="3810"/>
                  </a:lnTo>
                  <a:lnTo>
                    <a:pt x="89700" y="3810"/>
                  </a:lnTo>
                  <a:lnTo>
                    <a:pt x="8970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09220"/>
                  </a:lnTo>
                  <a:lnTo>
                    <a:pt x="0" y="114300"/>
                  </a:lnTo>
                  <a:lnTo>
                    <a:pt x="2159" y="114300"/>
                  </a:lnTo>
                  <a:lnTo>
                    <a:pt x="94018" y="114300"/>
                  </a:lnTo>
                  <a:lnTo>
                    <a:pt x="94018" y="111760"/>
                  </a:lnTo>
                  <a:lnTo>
                    <a:pt x="94018" y="109220"/>
                  </a:lnTo>
                  <a:lnTo>
                    <a:pt x="94018" y="3810"/>
                  </a:lnTo>
                  <a:lnTo>
                    <a:pt x="94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8" name="object 3218"/>
            <p:cNvSpPr/>
            <p:nvPr/>
          </p:nvSpPr>
          <p:spPr>
            <a:xfrm>
              <a:off x="6737591" y="6593078"/>
              <a:ext cx="40640" cy="203835"/>
            </a:xfrm>
            <a:custGeom>
              <a:avLst/>
              <a:gdLst/>
              <a:ahLst/>
              <a:cxnLst/>
              <a:rect l="l" t="t" r="r" b="b"/>
              <a:pathLst>
                <a:path w="40640" h="203834">
                  <a:moveTo>
                    <a:pt x="40081" y="0"/>
                  </a:moveTo>
                  <a:lnTo>
                    <a:pt x="0" y="0"/>
                  </a:lnTo>
                  <a:lnTo>
                    <a:pt x="0" y="203377"/>
                  </a:lnTo>
                  <a:lnTo>
                    <a:pt x="40081" y="203377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9" name="object 3219"/>
            <p:cNvSpPr/>
            <p:nvPr/>
          </p:nvSpPr>
          <p:spPr>
            <a:xfrm>
              <a:off x="6735432" y="6591299"/>
              <a:ext cx="44450" cy="207010"/>
            </a:xfrm>
            <a:custGeom>
              <a:avLst/>
              <a:gdLst/>
              <a:ahLst/>
              <a:cxnLst/>
              <a:rect l="l" t="t" r="r" b="b"/>
              <a:pathLst>
                <a:path w="44450" h="207009">
                  <a:moveTo>
                    <a:pt x="44399" y="0"/>
                  </a:moveTo>
                  <a:lnTo>
                    <a:pt x="40081" y="0"/>
                  </a:lnTo>
                  <a:lnTo>
                    <a:pt x="40081" y="3810"/>
                  </a:lnTo>
                  <a:lnTo>
                    <a:pt x="40081" y="203200"/>
                  </a:lnTo>
                  <a:lnTo>
                    <a:pt x="4318" y="203200"/>
                  </a:lnTo>
                  <a:lnTo>
                    <a:pt x="4318" y="3937"/>
                  </a:lnTo>
                  <a:lnTo>
                    <a:pt x="4318" y="3810"/>
                  </a:lnTo>
                  <a:lnTo>
                    <a:pt x="40081" y="3810"/>
                  </a:lnTo>
                  <a:lnTo>
                    <a:pt x="40081" y="0"/>
                  </a:lnTo>
                  <a:lnTo>
                    <a:pt x="4318" y="0"/>
                  </a:lnTo>
                  <a:lnTo>
                    <a:pt x="4318" y="1270"/>
                  </a:lnTo>
                  <a:lnTo>
                    <a:pt x="4318" y="1778"/>
                  </a:lnTo>
                  <a:lnTo>
                    <a:pt x="2159" y="1778"/>
                  </a:lnTo>
                  <a:lnTo>
                    <a:pt x="2159" y="1270"/>
                  </a:lnTo>
                  <a:lnTo>
                    <a:pt x="4318" y="127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203200"/>
                  </a:lnTo>
                  <a:lnTo>
                    <a:pt x="0" y="207010"/>
                  </a:lnTo>
                  <a:lnTo>
                    <a:pt x="44399" y="207010"/>
                  </a:lnTo>
                  <a:lnTo>
                    <a:pt x="44399" y="203200"/>
                  </a:lnTo>
                  <a:lnTo>
                    <a:pt x="44399" y="3810"/>
                  </a:lnTo>
                  <a:lnTo>
                    <a:pt x="44399" y="1270"/>
                  </a:lnTo>
                  <a:lnTo>
                    <a:pt x="443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0" name="object 3220"/>
            <p:cNvSpPr/>
            <p:nvPr/>
          </p:nvSpPr>
          <p:spPr>
            <a:xfrm>
              <a:off x="6639179" y="6762153"/>
              <a:ext cx="69215" cy="140335"/>
            </a:xfrm>
            <a:custGeom>
              <a:avLst/>
              <a:gdLst/>
              <a:ahLst/>
              <a:cxnLst/>
              <a:rect l="l" t="t" r="r" b="b"/>
              <a:pathLst>
                <a:path w="69215" h="140334">
                  <a:moveTo>
                    <a:pt x="69202" y="0"/>
                  </a:moveTo>
                  <a:lnTo>
                    <a:pt x="0" y="0"/>
                  </a:lnTo>
                  <a:lnTo>
                    <a:pt x="0" y="139750"/>
                  </a:lnTo>
                  <a:lnTo>
                    <a:pt x="69202" y="139750"/>
                  </a:lnTo>
                  <a:lnTo>
                    <a:pt x="6920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1" name="object 3221"/>
            <p:cNvSpPr/>
            <p:nvPr/>
          </p:nvSpPr>
          <p:spPr>
            <a:xfrm>
              <a:off x="6637007" y="6760209"/>
              <a:ext cx="73660" cy="143510"/>
            </a:xfrm>
            <a:custGeom>
              <a:avLst/>
              <a:gdLst/>
              <a:ahLst/>
              <a:cxnLst/>
              <a:rect l="l" t="t" r="r" b="b"/>
              <a:pathLst>
                <a:path w="73659" h="143509">
                  <a:moveTo>
                    <a:pt x="73520" y="0"/>
                  </a:moveTo>
                  <a:lnTo>
                    <a:pt x="69202" y="0"/>
                  </a:lnTo>
                  <a:lnTo>
                    <a:pt x="69202" y="3810"/>
                  </a:lnTo>
                  <a:lnTo>
                    <a:pt x="69202" y="139700"/>
                  </a:lnTo>
                  <a:lnTo>
                    <a:pt x="4305" y="139700"/>
                  </a:lnTo>
                  <a:lnTo>
                    <a:pt x="4305" y="3810"/>
                  </a:lnTo>
                  <a:lnTo>
                    <a:pt x="69202" y="3810"/>
                  </a:lnTo>
                  <a:lnTo>
                    <a:pt x="6920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39700"/>
                  </a:lnTo>
                  <a:lnTo>
                    <a:pt x="0" y="142240"/>
                  </a:lnTo>
                  <a:lnTo>
                    <a:pt x="0" y="143510"/>
                  </a:lnTo>
                  <a:lnTo>
                    <a:pt x="73520" y="143510"/>
                  </a:lnTo>
                  <a:lnTo>
                    <a:pt x="73520" y="142240"/>
                  </a:lnTo>
                  <a:lnTo>
                    <a:pt x="71374" y="142240"/>
                  </a:lnTo>
                  <a:lnTo>
                    <a:pt x="71374" y="141693"/>
                  </a:lnTo>
                  <a:lnTo>
                    <a:pt x="73520" y="141693"/>
                  </a:lnTo>
                  <a:lnTo>
                    <a:pt x="73520" y="139700"/>
                  </a:lnTo>
                  <a:lnTo>
                    <a:pt x="73520" y="139534"/>
                  </a:lnTo>
                  <a:lnTo>
                    <a:pt x="73520" y="3810"/>
                  </a:lnTo>
                  <a:lnTo>
                    <a:pt x="735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2" name="object 3222"/>
            <p:cNvSpPr/>
            <p:nvPr/>
          </p:nvSpPr>
          <p:spPr>
            <a:xfrm>
              <a:off x="6807517" y="6762153"/>
              <a:ext cx="69215" cy="163830"/>
            </a:xfrm>
            <a:custGeom>
              <a:avLst/>
              <a:gdLst/>
              <a:ahLst/>
              <a:cxnLst/>
              <a:rect l="l" t="t" r="r" b="b"/>
              <a:pathLst>
                <a:path w="69215" h="163829">
                  <a:moveTo>
                    <a:pt x="69215" y="0"/>
                  </a:moveTo>
                  <a:lnTo>
                    <a:pt x="0" y="0"/>
                  </a:lnTo>
                  <a:lnTo>
                    <a:pt x="0" y="163715"/>
                  </a:lnTo>
                  <a:lnTo>
                    <a:pt x="69215" y="163715"/>
                  </a:lnTo>
                  <a:lnTo>
                    <a:pt x="6921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3" name="object 3223"/>
            <p:cNvSpPr/>
            <p:nvPr/>
          </p:nvSpPr>
          <p:spPr>
            <a:xfrm>
              <a:off x="6805358" y="6760209"/>
              <a:ext cx="73660" cy="167640"/>
            </a:xfrm>
            <a:custGeom>
              <a:avLst/>
              <a:gdLst/>
              <a:ahLst/>
              <a:cxnLst/>
              <a:rect l="l" t="t" r="r" b="b"/>
              <a:pathLst>
                <a:path w="73659" h="167640">
                  <a:moveTo>
                    <a:pt x="73533" y="0"/>
                  </a:moveTo>
                  <a:lnTo>
                    <a:pt x="69215" y="0"/>
                  </a:lnTo>
                  <a:lnTo>
                    <a:pt x="69215" y="3810"/>
                  </a:lnTo>
                  <a:lnTo>
                    <a:pt x="69215" y="163830"/>
                  </a:lnTo>
                  <a:lnTo>
                    <a:pt x="4318" y="163830"/>
                  </a:lnTo>
                  <a:lnTo>
                    <a:pt x="4318" y="3810"/>
                  </a:lnTo>
                  <a:lnTo>
                    <a:pt x="69215" y="3810"/>
                  </a:lnTo>
                  <a:lnTo>
                    <a:pt x="6921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63830"/>
                  </a:lnTo>
                  <a:lnTo>
                    <a:pt x="0" y="165100"/>
                  </a:lnTo>
                  <a:lnTo>
                    <a:pt x="0" y="167640"/>
                  </a:lnTo>
                  <a:lnTo>
                    <a:pt x="73533" y="167640"/>
                  </a:lnTo>
                  <a:lnTo>
                    <a:pt x="73533" y="3810"/>
                  </a:lnTo>
                  <a:lnTo>
                    <a:pt x="735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4" name="object 3224"/>
            <p:cNvSpPr/>
            <p:nvPr/>
          </p:nvSpPr>
          <p:spPr>
            <a:xfrm>
              <a:off x="6349250" y="7844561"/>
              <a:ext cx="828675" cy="36830"/>
            </a:xfrm>
            <a:custGeom>
              <a:avLst/>
              <a:gdLst/>
              <a:ahLst/>
              <a:cxnLst/>
              <a:rect l="l" t="t" r="r" b="b"/>
              <a:pathLst>
                <a:path w="828675" h="36829">
                  <a:moveTo>
                    <a:pt x="802220" y="0"/>
                  </a:moveTo>
                  <a:lnTo>
                    <a:pt x="0" y="0"/>
                  </a:lnTo>
                  <a:lnTo>
                    <a:pt x="0" y="36779"/>
                  </a:lnTo>
                  <a:lnTo>
                    <a:pt x="828662" y="36779"/>
                  </a:lnTo>
                  <a:lnTo>
                    <a:pt x="802220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5" name="object 3225"/>
            <p:cNvSpPr/>
            <p:nvPr/>
          </p:nvSpPr>
          <p:spPr>
            <a:xfrm>
              <a:off x="6338443" y="6289039"/>
              <a:ext cx="843915" cy="1594485"/>
            </a:xfrm>
            <a:custGeom>
              <a:avLst/>
              <a:gdLst/>
              <a:ahLst/>
              <a:cxnLst/>
              <a:rect l="l" t="t" r="r" b="b"/>
              <a:pathLst>
                <a:path w="843915" h="1594484">
                  <a:moveTo>
                    <a:pt x="32029" y="0"/>
                  </a:moveTo>
                  <a:lnTo>
                    <a:pt x="27711" y="0"/>
                  </a:lnTo>
                  <a:lnTo>
                    <a:pt x="27711" y="5080"/>
                  </a:lnTo>
                  <a:lnTo>
                    <a:pt x="27711" y="1372870"/>
                  </a:lnTo>
                  <a:lnTo>
                    <a:pt x="4318" y="1372870"/>
                  </a:lnTo>
                  <a:lnTo>
                    <a:pt x="4318" y="5080"/>
                  </a:lnTo>
                  <a:lnTo>
                    <a:pt x="27711" y="5080"/>
                  </a:lnTo>
                  <a:lnTo>
                    <a:pt x="27711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372870"/>
                  </a:lnTo>
                  <a:lnTo>
                    <a:pt x="0" y="1375410"/>
                  </a:lnTo>
                  <a:lnTo>
                    <a:pt x="0" y="1377950"/>
                  </a:lnTo>
                  <a:lnTo>
                    <a:pt x="32029" y="1377950"/>
                  </a:lnTo>
                  <a:lnTo>
                    <a:pt x="32029" y="1375410"/>
                  </a:lnTo>
                  <a:lnTo>
                    <a:pt x="29870" y="1375410"/>
                  </a:lnTo>
                  <a:lnTo>
                    <a:pt x="32029" y="1375359"/>
                  </a:lnTo>
                  <a:lnTo>
                    <a:pt x="32029" y="1373200"/>
                  </a:lnTo>
                  <a:lnTo>
                    <a:pt x="29870" y="1373200"/>
                  </a:lnTo>
                  <a:lnTo>
                    <a:pt x="29870" y="1372870"/>
                  </a:lnTo>
                  <a:lnTo>
                    <a:pt x="32029" y="1372870"/>
                  </a:lnTo>
                  <a:lnTo>
                    <a:pt x="32029" y="5080"/>
                  </a:lnTo>
                  <a:lnTo>
                    <a:pt x="32029" y="0"/>
                  </a:lnTo>
                  <a:close/>
                </a:path>
                <a:path w="843915" h="1594484">
                  <a:moveTo>
                    <a:pt x="428167" y="1576628"/>
                  </a:moveTo>
                  <a:lnTo>
                    <a:pt x="428142" y="1575257"/>
                  </a:lnTo>
                  <a:lnTo>
                    <a:pt x="427240" y="1574317"/>
                  </a:lnTo>
                  <a:lnTo>
                    <a:pt x="426262" y="1573618"/>
                  </a:lnTo>
                  <a:lnTo>
                    <a:pt x="425208" y="1572907"/>
                  </a:lnTo>
                  <a:lnTo>
                    <a:pt x="425208" y="1576692"/>
                  </a:lnTo>
                  <a:lnTo>
                    <a:pt x="425018" y="1576768"/>
                  </a:lnTo>
                  <a:lnTo>
                    <a:pt x="424891" y="1576768"/>
                  </a:lnTo>
                  <a:lnTo>
                    <a:pt x="424180" y="1577543"/>
                  </a:lnTo>
                  <a:lnTo>
                    <a:pt x="393839" y="1582877"/>
                  </a:lnTo>
                  <a:lnTo>
                    <a:pt x="395833" y="1582635"/>
                  </a:lnTo>
                  <a:lnTo>
                    <a:pt x="399770" y="1582077"/>
                  </a:lnTo>
                  <a:lnTo>
                    <a:pt x="402983" y="1581404"/>
                  </a:lnTo>
                  <a:lnTo>
                    <a:pt x="403313" y="1581289"/>
                  </a:lnTo>
                  <a:lnTo>
                    <a:pt x="406488" y="1580210"/>
                  </a:lnTo>
                  <a:lnTo>
                    <a:pt x="407441" y="1579791"/>
                  </a:lnTo>
                  <a:lnTo>
                    <a:pt x="408965" y="1578724"/>
                  </a:lnTo>
                  <a:lnTo>
                    <a:pt x="409689" y="1577987"/>
                  </a:lnTo>
                  <a:lnTo>
                    <a:pt x="409765" y="1576984"/>
                  </a:lnTo>
                  <a:lnTo>
                    <a:pt x="409765" y="1576692"/>
                  </a:lnTo>
                  <a:lnTo>
                    <a:pt x="409765" y="1576412"/>
                  </a:lnTo>
                  <a:lnTo>
                    <a:pt x="409689" y="1575409"/>
                  </a:lnTo>
                  <a:lnTo>
                    <a:pt x="408965" y="1574673"/>
                  </a:lnTo>
                  <a:lnTo>
                    <a:pt x="407060" y="1573377"/>
                  </a:lnTo>
                  <a:lnTo>
                    <a:pt x="407060" y="1576692"/>
                  </a:lnTo>
                  <a:lnTo>
                    <a:pt x="406666" y="1576412"/>
                  </a:lnTo>
                  <a:lnTo>
                    <a:pt x="406666" y="1576984"/>
                  </a:lnTo>
                  <a:lnTo>
                    <a:pt x="406361" y="1576743"/>
                  </a:lnTo>
                  <a:lnTo>
                    <a:pt x="405307" y="1577416"/>
                  </a:lnTo>
                  <a:lnTo>
                    <a:pt x="403059" y="1577987"/>
                  </a:lnTo>
                  <a:lnTo>
                    <a:pt x="396595" y="1579321"/>
                  </a:lnTo>
                  <a:lnTo>
                    <a:pt x="387807" y="1580362"/>
                  </a:lnTo>
                  <a:lnTo>
                    <a:pt x="377177" y="1581061"/>
                  </a:lnTo>
                  <a:lnTo>
                    <a:pt x="365252" y="1581289"/>
                  </a:lnTo>
                  <a:lnTo>
                    <a:pt x="356641" y="1581175"/>
                  </a:lnTo>
                  <a:lnTo>
                    <a:pt x="324802" y="1576984"/>
                  </a:lnTo>
                  <a:lnTo>
                    <a:pt x="324091" y="1576666"/>
                  </a:lnTo>
                  <a:lnTo>
                    <a:pt x="323964" y="1576743"/>
                  </a:lnTo>
                  <a:lnTo>
                    <a:pt x="323926" y="1576527"/>
                  </a:lnTo>
                  <a:lnTo>
                    <a:pt x="324091" y="1576666"/>
                  </a:lnTo>
                  <a:lnTo>
                    <a:pt x="324485" y="1576412"/>
                  </a:lnTo>
                  <a:lnTo>
                    <a:pt x="365252" y="1572082"/>
                  </a:lnTo>
                  <a:lnTo>
                    <a:pt x="373849" y="1572209"/>
                  </a:lnTo>
                  <a:lnTo>
                    <a:pt x="406361" y="1576743"/>
                  </a:lnTo>
                  <a:lnTo>
                    <a:pt x="406666" y="1576984"/>
                  </a:lnTo>
                  <a:lnTo>
                    <a:pt x="406666" y="1576412"/>
                  </a:lnTo>
                  <a:lnTo>
                    <a:pt x="407060" y="1576692"/>
                  </a:lnTo>
                  <a:lnTo>
                    <a:pt x="407060" y="1573377"/>
                  </a:lnTo>
                  <a:lnTo>
                    <a:pt x="405587" y="1572374"/>
                  </a:lnTo>
                  <a:lnTo>
                    <a:pt x="404164" y="1572082"/>
                  </a:lnTo>
                  <a:lnTo>
                    <a:pt x="400291" y="1571282"/>
                  </a:lnTo>
                  <a:lnTo>
                    <a:pt x="394385" y="1570558"/>
                  </a:lnTo>
                  <a:lnTo>
                    <a:pt x="399389" y="1570939"/>
                  </a:lnTo>
                  <a:lnTo>
                    <a:pt x="408393" y="1572006"/>
                  </a:lnTo>
                  <a:lnTo>
                    <a:pt x="424954" y="1576692"/>
                  </a:lnTo>
                  <a:lnTo>
                    <a:pt x="425094" y="1576705"/>
                  </a:lnTo>
                  <a:lnTo>
                    <a:pt x="425208" y="1572907"/>
                  </a:lnTo>
                  <a:lnTo>
                    <a:pt x="422757" y="1571231"/>
                  </a:lnTo>
                  <a:lnTo>
                    <a:pt x="415188" y="1569605"/>
                  </a:lnTo>
                  <a:lnTo>
                    <a:pt x="413740" y="1569427"/>
                  </a:lnTo>
                  <a:lnTo>
                    <a:pt x="404456" y="1568284"/>
                  </a:lnTo>
                  <a:lnTo>
                    <a:pt x="395909" y="1567434"/>
                  </a:lnTo>
                  <a:lnTo>
                    <a:pt x="386422" y="1566799"/>
                  </a:lnTo>
                  <a:lnTo>
                    <a:pt x="376148" y="1566392"/>
                  </a:lnTo>
                  <a:lnTo>
                    <a:pt x="365252" y="1566252"/>
                  </a:lnTo>
                  <a:lnTo>
                    <a:pt x="352831" y="1566443"/>
                  </a:lnTo>
                  <a:lnTo>
                    <a:pt x="341274" y="1566951"/>
                  </a:lnTo>
                  <a:lnTo>
                    <a:pt x="336461" y="1567332"/>
                  </a:lnTo>
                  <a:lnTo>
                    <a:pt x="336461" y="1570532"/>
                  </a:lnTo>
                  <a:lnTo>
                    <a:pt x="334645" y="1570748"/>
                  </a:lnTo>
                  <a:lnTo>
                    <a:pt x="330695" y="1571320"/>
                  </a:lnTo>
                  <a:lnTo>
                    <a:pt x="327482" y="1571993"/>
                  </a:lnTo>
                  <a:lnTo>
                    <a:pt x="323977" y="1573187"/>
                  </a:lnTo>
                  <a:lnTo>
                    <a:pt x="323837" y="1573250"/>
                  </a:lnTo>
                  <a:lnTo>
                    <a:pt x="323837" y="1576832"/>
                  </a:lnTo>
                  <a:lnTo>
                    <a:pt x="323811" y="1576984"/>
                  </a:lnTo>
                  <a:lnTo>
                    <a:pt x="323811" y="1576412"/>
                  </a:lnTo>
                  <a:lnTo>
                    <a:pt x="323837" y="1576832"/>
                  </a:lnTo>
                  <a:lnTo>
                    <a:pt x="323837" y="1573250"/>
                  </a:lnTo>
                  <a:lnTo>
                    <a:pt x="323024" y="1573606"/>
                  </a:lnTo>
                  <a:lnTo>
                    <a:pt x="321500" y="1574673"/>
                  </a:lnTo>
                  <a:lnTo>
                    <a:pt x="320763" y="1575409"/>
                  </a:lnTo>
                  <a:lnTo>
                    <a:pt x="320763" y="1577987"/>
                  </a:lnTo>
                  <a:lnTo>
                    <a:pt x="321500" y="1578724"/>
                  </a:lnTo>
                  <a:lnTo>
                    <a:pt x="324891" y="1581023"/>
                  </a:lnTo>
                  <a:lnTo>
                    <a:pt x="330174" y="1582102"/>
                  </a:lnTo>
                  <a:lnTo>
                    <a:pt x="336054" y="1582839"/>
                  </a:lnTo>
                  <a:lnTo>
                    <a:pt x="331089" y="1582445"/>
                  </a:lnTo>
                  <a:lnTo>
                    <a:pt x="305587" y="1576768"/>
                  </a:lnTo>
                  <a:lnTo>
                    <a:pt x="305473" y="1576628"/>
                  </a:lnTo>
                  <a:lnTo>
                    <a:pt x="336461" y="1570532"/>
                  </a:lnTo>
                  <a:lnTo>
                    <a:pt x="336461" y="1567332"/>
                  </a:lnTo>
                  <a:lnTo>
                    <a:pt x="302336" y="1575257"/>
                  </a:lnTo>
                  <a:lnTo>
                    <a:pt x="302336" y="1578140"/>
                  </a:lnTo>
                  <a:lnTo>
                    <a:pt x="344068" y="1586585"/>
                  </a:lnTo>
                  <a:lnTo>
                    <a:pt x="365252" y="1587119"/>
                  </a:lnTo>
                  <a:lnTo>
                    <a:pt x="377659" y="1586941"/>
                  </a:lnTo>
                  <a:lnTo>
                    <a:pt x="389216" y="1586433"/>
                  </a:lnTo>
                  <a:lnTo>
                    <a:pt x="399694" y="1585607"/>
                  </a:lnTo>
                  <a:lnTo>
                    <a:pt x="408851" y="1584515"/>
                  </a:lnTo>
                  <a:lnTo>
                    <a:pt x="412788" y="1583944"/>
                  </a:lnTo>
                  <a:lnTo>
                    <a:pt x="414464" y="1583702"/>
                  </a:lnTo>
                  <a:lnTo>
                    <a:pt x="428167" y="1576692"/>
                  </a:lnTo>
                  <a:close/>
                </a:path>
                <a:path w="843915" h="1594484">
                  <a:moveTo>
                    <a:pt x="843673" y="1594459"/>
                  </a:moveTo>
                  <a:lnTo>
                    <a:pt x="842111" y="1592300"/>
                  </a:lnTo>
                  <a:lnTo>
                    <a:pt x="835253" y="1582762"/>
                  </a:lnTo>
                  <a:lnTo>
                    <a:pt x="835253" y="1590141"/>
                  </a:lnTo>
                  <a:lnTo>
                    <a:pt x="394614" y="1590141"/>
                  </a:lnTo>
                  <a:lnTo>
                    <a:pt x="399453" y="1589925"/>
                  </a:lnTo>
                  <a:lnTo>
                    <a:pt x="414388" y="1588757"/>
                  </a:lnTo>
                  <a:lnTo>
                    <a:pt x="422833" y="1587741"/>
                  </a:lnTo>
                  <a:lnTo>
                    <a:pt x="427431" y="1587195"/>
                  </a:lnTo>
                  <a:lnTo>
                    <a:pt x="435419" y="1586039"/>
                  </a:lnTo>
                  <a:lnTo>
                    <a:pt x="454431" y="1578381"/>
                  </a:lnTo>
                  <a:lnTo>
                    <a:pt x="454431" y="1575015"/>
                  </a:lnTo>
                  <a:lnTo>
                    <a:pt x="453339" y="1573796"/>
                  </a:lnTo>
                  <a:lnTo>
                    <a:pt x="452005" y="1572856"/>
                  </a:lnTo>
                  <a:lnTo>
                    <a:pt x="451281" y="1572514"/>
                  </a:lnTo>
                  <a:lnTo>
                    <a:pt x="451281" y="1576705"/>
                  </a:lnTo>
                  <a:lnTo>
                    <a:pt x="450176" y="1577949"/>
                  </a:lnTo>
                  <a:lnTo>
                    <a:pt x="408724" y="1586077"/>
                  </a:lnTo>
                  <a:lnTo>
                    <a:pt x="365252" y="1587741"/>
                  </a:lnTo>
                  <a:lnTo>
                    <a:pt x="347624" y="1587487"/>
                  </a:lnTo>
                  <a:lnTo>
                    <a:pt x="303479" y="1584058"/>
                  </a:lnTo>
                  <a:lnTo>
                    <a:pt x="279171" y="1576705"/>
                  </a:lnTo>
                  <a:lnTo>
                    <a:pt x="280276" y="1575447"/>
                  </a:lnTo>
                  <a:lnTo>
                    <a:pt x="321741" y="1567319"/>
                  </a:lnTo>
                  <a:lnTo>
                    <a:pt x="365252" y="1565630"/>
                  </a:lnTo>
                  <a:lnTo>
                    <a:pt x="382854" y="1565897"/>
                  </a:lnTo>
                  <a:lnTo>
                    <a:pt x="426974" y="1569326"/>
                  </a:lnTo>
                  <a:lnTo>
                    <a:pt x="451281" y="1576705"/>
                  </a:lnTo>
                  <a:lnTo>
                    <a:pt x="451281" y="1572514"/>
                  </a:lnTo>
                  <a:lnTo>
                    <a:pt x="408990" y="1564144"/>
                  </a:lnTo>
                  <a:lnTo>
                    <a:pt x="365252" y="1562455"/>
                  </a:lnTo>
                  <a:lnTo>
                    <a:pt x="347522" y="1562722"/>
                  </a:lnTo>
                  <a:lnTo>
                    <a:pt x="303034" y="1566189"/>
                  </a:lnTo>
                  <a:lnTo>
                    <a:pt x="276034" y="1575015"/>
                  </a:lnTo>
                  <a:lnTo>
                    <a:pt x="276034" y="1578381"/>
                  </a:lnTo>
                  <a:lnTo>
                    <a:pt x="321475" y="1589239"/>
                  </a:lnTo>
                  <a:lnTo>
                    <a:pt x="334822" y="1590141"/>
                  </a:lnTo>
                  <a:lnTo>
                    <a:pt x="12966" y="1590141"/>
                  </a:lnTo>
                  <a:lnTo>
                    <a:pt x="12966" y="1557680"/>
                  </a:lnTo>
                  <a:lnTo>
                    <a:pt x="811911" y="1557680"/>
                  </a:lnTo>
                  <a:lnTo>
                    <a:pt x="835253" y="1590141"/>
                  </a:lnTo>
                  <a:lnTo>
                    <a:pt x="835253" y="1582762"/>
                  </a:lnTo>
                  <a:lnTo>
                    <a:pt x="817232" y="1557680"/>
                  </a:lnTo>
                  <a:lnTo>
                    <a:pt x="814133" y="1553362"/>
                  </a:lnTo>
                  <a:lnTo>
                    <a:pt x="8648" y="1553362"/>
                  </a:lnTo>
                  <a:lnTo>
                    <a:pt x="8648" y="1594459"/>
                  </a:lnTo>
                  <a:lnTo>
                    <a:pt x="10807" y="1594459"/>
                  </a:lnTo>
                  <a:lnTo>
                    <a:pt x="843673" y="15944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6" name="object 3226"/>
            <p:cNvSpPr/>
            <p:nvPr/>
          </p:nvSpPr>
          <p:spPr>
            <a:xfrm>
              <a:off x="6343637" y="6291440"/>
              <a:ext cx="4445" cy="1590040"/>
            </a:xfrm>
            <a:custGeom>
              <a:avLst/>
              <a:gdLst/>
              <a:ahLst/>
              <a:cxnLst/>
              <a:rect l="l" t="t" r="r" b="b"/>
              <a:pathLst>
                <a:path w="4445" h="1590040">
                  <a:moveTo>
                    <a:pt x="4317" y="0"/>
                  </a:moveTo>
                  <a:lnTo>
                    <a:pt x="0" y="0"/>
                  </a:lnTo>
                  <a:lnTo>
                    <a:pt x="0" y="1589900"/>
                  </a:lnTo>
                  <a:lnTo>
                    <a:pt x="4317" y="158990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7" name="object 3227"/>
            <p:cNvSpPr/>
            <p:nvPr/>
          </p:nvSpPr>
          <p:spPr>
            <a:xfrm>
              <a:off x="7148004" y="6289281"/>
              <a:ext cx="32384" cy="1604645"/>
            </a:xfrm>
            <a:custGeom>
              <a:avLst/>
              <a:gdLst/>
              <a:ahLst/>
              <a:cxnLst/>
              <a:rect l="l" t="t" r="r" b="b"/>
              <a:pathLst>
                <a:path w="32384" h="1604645">
                  <a:moveTo>
                    <a:pt x="3924" y="1556664"/>
                  </a:moveTo>
                  <a:lnTo>
                    <a:pt x="393" y="1559140"/>
                  </a:lnTo>
                  <a:lnTo>
                    <a:pt x="32067" y="1604492"/>
                  </a:lnTo>
                  <a:lnTo>
                    <a:pt x="32067" y="1590763"/>
                  </a:lnTo>
                  <a:lnTo>
                    <a:pt x="27762" y="1590763"/>
                  </a:lnTo>
                  <a:lnTo>
                    <a:pt x="4794" y="1557909"/>
                  </a:lnTo>
                  <a:lnTo>
                    <a:pt x="4317" y="1557909"/>
                  </a:lnTo>
                  <a:lnTo>
                    <a:pt x="4317" y="1557227"/>
                  </a:lnTo>
                  <a:lnTo>
                    <a:pt x="3924" y="1556664"/>
                  </a:lnTo>
                  <a:close/>
                </a:path>
                <a:path w="32384" h="1604645">
                  <a:moveTo>
                    <a:pt x="32067" y="4318"/>
                  </a:moveTo>
                  <a:lnTo>
                    <a:pt x="27762" y="4318"/>
                  </a:lnTo>
                  <a:lnTo>
                    <a:pt x="27762" y="1590763"/>
                  </a:lnTo>
                  <a:lnTo>
                    <a:pt x="32067" y="1590763"/>
                  </a:lnTo>
                  <a:lnTo>
                    <a:pt x="32067" y="4318"/>
                  </a:lnTo>
                  <a:close/>
                </a:path>
                <a:path w="32384" h="1604645">
                  <a:moveTo>
                    <a:pt x="32067" y="0"/>
                  </a:moveTo>
                  <a:lnTo>
                    <a:pt x="0" y="0"/>
                  </a:lnTo>
                  <a:lnTo>
                    <a:pt x="0" y="1558582"/>
                  </a:lnTo>
                  <a:lnTo>
                    <a:pt x="393" y="1559140"/>
                  </a:lnTo>
                  <a:lnTo>
                    <a:pt x="3924" y="1556664"/>
                  </a:lnTo>
                  <a:lnTo>
                    <a:pt x="4317" y="1556664"/>
                  </a:lnTo>
                  <a:lnTo>
                    <a:pt x="4317" y="4318"/>
                  </a:lnTo>
                  <a:lnTo>
                    <a:pt x="32067" y="4318"/>
                  </a:lnTo>
                  <a:lnTo>
                    <a:pt x="32067" y="0"/>
                  </a:lnTo>
                  <a:close/>
                </a:path>
                <a:path w="32384" h="1604645">
                  <a:moveTo>
                    <a:pt x="4317" y="1557227"/>
                  </a:moveTo>
                  <a:lnTo>
                    <a:pt x="4317" y="1557909"/>
                  </a:lnTo>
                  <a:lnTo>
                    <a:pt x="4794" y="1557909"/>
                  </a:lnTo>
                  <a:lnTo>
                    <a:pt x="4317" y="1557227"/>
                  </a:lnTo>
                  <a:close/>
                </a:path>
                <a:path w="32384" h="1604645">
                  <a:moveTo>
                    <a:pt x="4317" y="1556664"/>
                  </a:moveTo>
                  <a:lnTo>
                    <a:pt x="3924" y="1556664"/>
                  </a:lnTo>
                  <a:lnTo>
                    <a:pt x="4317" y="1557227"/>
                  </a:lnTo>
                  <a:lnTo>
                    <a:pt x="4317" y="15566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8" name="object 3228"/>
            <p:cNvSpPr/>
            <p:nvPr/>
          </p:nvSpPr>
          <p:spPr>
            <a:xfrm>
              <a:off x="7108291" y="6803682"/>
              <a:ext cx="29209" cy="777240"/>
            </a:xfrm>
            <a:custGeom>
              <a:avLst/>
              <a:gdLst/>
              <a:ahLst/>
              <a:cxnLst/>
              <a:rect l="l" t="t" r="r" b="b"/>
              <a:pathLst>
                <a:path w="29209" h="777240">
                  <a:moveTo>
                    <a:pt x="29044" y="195033"/>
                  </a:moveTo>
                  <a:lnTo>
                    <a:pt x="0" y="195033"/>
                  </a:lnTo>
                  <a:lnTo>
                    <a:pt x="0" y="776998"/>
                  </a:lnTo>
                  <a:lnTo>
                    <a:pt x="29044" y="776998"/>
                  </a:lnTo>
                  <a:lnTo>
                    <a:pt x="29044" y="195033"/>
                  </a:lnTo>
                  <a:close/>
                </a:path>
                <a:path w="29209" h="777240">
                  <a:moveTo>
                    <a:pt x="29044" y="0"/>
                  </a:moveTo>
                  <a:lnTo>
                    <a:pt x="0" y="0"/>
                  </a:lnTo>
                  <a:lnTo>
                    <a:pt x="0" y="140068"/>
                  </a:lnTo>
                  <a:lnTo>
                    <a:pt x="29044" y="140068"/>
                  </a:lnTo>
                  <a:lnTo>
                    <a:pt x="2904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9" name="object 3229"/>
            <p:cNvSpPr/>
            <p:nvPr/>
          </p:nvSpPr>
          <p:spPr>
            <a:xfrm>
              <a:off x="7108291" y="6803682"/>
              <a:ext cx="29209" cy="777240"/>
            </a:xfrm>
            <a:custGeom>
              <a:avLst/>
              <a:gdLst/>
              <a:ahLst/>
              <a:cxnLst/>
              <a:rect l="l" t="t" r="r" b="b"/>
              <a:pathLst>
                <a:path w="29209" h="777240">
                  <a:moveTo>
                    <a:pt x="29044" y="195033"/>
                  </a:moveTo>
                  <a:lnTo>
                    <a:pt x="0" y="195033"/>
                  </a:lnTo>
                  <a:lnTo>
                    <a:pt x="0" y="776998"/>
                  </a:lnTo>
                  <a:lnTo>
                    <a:pt x="29044" y="776998"/>
                  </a:lnTo>
                  <a:lnTo>
                    <a:pt x="29044" y="195033"/>
                  </a:lnTo>
                  <a:close/>
                </a:path>
                <a:path w="29209" h="777240">
                  <a:moveTo>
                    <a:pt x="29044" y="0"/>
                  </a:moveTo>
                  <a:lnTo>
                    <a:pt x="0" y="0"/>
                  </a:lnTo>
                  <a:lnTo>
                    <a:pt x="0" y="140068"/>
                  </a:lnTo>
                  <a:lnTo>
                    <a:pt x="29044" y="140068"/>
                  </a:lnTo>
                  <a:lnTo>
                    <a:pt x="29044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0" name="object 3230"/>
            <p:cNvSpPr/>
            <p:nvPr/>
          </p:nvSpPr>
          <p:spPr>
            <a:xfrm>
              <a:off x="7106132" y="6802119"/>
              <a:ext cx="33655" cy="781050"/>
            </a:xfrm>
            <a:custGeom>
              <a:avLst/>
              <a:gdLst/>
              <a:ahLst/>
              <a:cxnLst/>
              <a:rect l="l" t="t" r="r" b="b"/>
              <a:pathLst>
                <a:path w="33654" h="781050">
                  <a:moveTo>
                    <a:pt x="33362" y="196596"/>
                  </a:moveTo>
                  <a:lnTo>
                    <a:pt x="29044" y="196596"/>
                  </a:lnTo>
                  <a:lnTo>
                    <a:pt x="29044" y="775970"/>
                  </a:lnTo>
                  <a:lnTo>
                    <a:pt x="4318" y="775970"/>
                  </a:lnTo>
                  <a:lnTo>
                    <a:pt x="4318" y="196596"/>
                  </a:lnTo>
                  <a:lnTo>
                    <a:pt x="0" y="196596"/>
                  </a:lnTo>
                  <a:lnTo>
                    <a:pt x="0" y="775970"/>
                  </a:lnTo>
                  <a:lnTo>
                    <a:pt x="0" y="781050"/>
                  </a:lnTo>
                  <a:lnTo>
                    <a:pt x="2159" y="781050"/>
                  </a:lnTo>
                  <a:lnTo>
                    <a:pt x="33362" y="781050"/>
                  </a:lnTo>
                  <a:lnTo>
                    <a:pt x="33362" y="778510"/>
                  </a:lnTo>
                  <a:lnTo>
                    <a:pt x="33362" y="775970"/>
                  </a:lnTo>
                  <a:lnTo>
                    <a:pt x="33362" y="196596"/>
                  </a:lnTo>
                  <a:close/>
                </a:path>
                <a:path w="33654" h="781050">
                  <a:moveTo>
                    <a:pt x="33362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141630"/>
                  </a:lnTo>
                  <a:lnTo>
                    <a:pt x="4318" y="141630"/>
                  </a:lnTo>
                  <a:lnTo>
                    <a:pt x="4318" y="3810"/>
                  </a:lnTo>
                  <a:lnTo>
                    <a:pt x="29044" y="3810"/>
                  </a:lnTo>
                  <a:lnTo>
                    <a:pt x="29044" y="141630"/>
                  </a:lnTo>
                  <a:lnTo>
                    <a:pt x="33362" y="141630"/>
                  </a:lnTo>
                  <a:lnTo>
                    <a:pt x="33362" y="3810"/>
                  </a:lnTo>
                  <a:lnTo>
                    <a:pt x="333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1" name="object 3231"/>
            <p:cNvSpPr/>
            <p:nvPr/>
          </p:nvSpPr>
          <p:spPr>
            <a:xfrm>
              <a:off x="7101890" y="6888111"/>
              <a:ext cx="47625" cy="49530"/>
            </a:xfrm>
            <a:custGeom>
              <a:avLst/>
              <a:gdLst/>
              <a:ahLst/>
              <a:cxnLst/>
              <a:rect l="l" t="t" r="r" b="b"/>
              <a:pathLst>
                <a:path w="47625" h="49529">
                  <a:moveTo>
                    <a:pt x="47142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47142" y="49479"/>
                  </a:lnTo>
                  <a:lnTo>
                    <a:pt x="47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2" name="object 3232"/>
            <p:cNvSpPr/>
            <p:nvPr/>
          </p:nvSpPr>
          <p:spPr>
            <a:xfrm>
              <a:off x="7101890" y="6888111"/>
              <a:ext cx="47625" cy="49530"/>
            </a:xfrm>
            <a:custGeom>
              <a:avLst/>
              <a:gdLst/>
              <a:ahLst/>
              <a:cxnLst/>
              <a:rect l="l" t="t" r="r" b="b"/>
              <a:pathLst>
                <a:path w="47625" h="49529">
                  <a:moveTo>
                    <a:pt x="47142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47142" y="49479"/>
                  </a:lnTo>
                  <a:lnTo>
                    <a:pt x="47142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3" name="object 3233"/>
            <p:cNvSpPr/>
            <p:nvPr/>
          </p:nvSpPr>
          <p:spPr>
            <a:xfrm>
              <a:off x="7099731" y="6885952"/>
              <a:ext cx="52069" cy="53975"/>
            </a:xfrm>
            <a:custGeom>
              <a:avLst/>
              <a:gdLst/>
              <a:ahLst/>
              <a:cxnLst/>
              <a:rect l="l" t="t" r="r" b="b"/>
              <a:pathLst>
                <a:path w="52070" h="53975">
                  <a:moveTo>
                    <a:pt x="51460" y="0"/>
                  </a:moveTo>
                  <a:lnTo>
                    <a:pt x="0" y="0"/>
                  </a:lnTo>
                  <a:lnTo>
                    <a:pt x="0" y="53809"/>
                  </a:lnTo>
                  <a:lnTo>
                    <a:pt x="51460" y="53809"/>
                  </a:lnTo>
                  <a:lnTo>
                    <a:pt x="51460" y="49491"/>
                  </a:lnTo>
                  <a:lnTo>
                    <a:pt x="4318" y="49491"/>
                  </a:lnTo>
                  <a:lnTo>
                    <a:pt x="4318" y="4317"/>
                  </a:lnTo>
                  <a:lnTo>
                    <a:pt x="2158" y="4317"/>
                  </a:lnTo>
                  <a:lnTo>
                    <a:pt x="2158" y="2158"/>
                  </a:lnTo>
                  <a:lnTo>
                    <a:pt x="51460" y="2158"/>
                  </a:lnTo>
                  <a:lnTo>
                    <a:pt x="51460" y="0"/>
                  </a:lnTo>
                  <a:close/>
                </a:path>
                <a:path w="52070" h="53975">
                  <a:moveTo>
                    <a:pt x="51460" y="2158"/>
                  </a:moveTo>
                  <a:lnTo>
                    <a:pt x="4318" y="2158"/>
                  </a:lnTo>
                  <a:lnTo>
                    <a:pt x="4318" y="4317"/>
                  </a:lnTo>
                  <a:lnTo>
                    <a:pt x="47142" y="4317"/>
                  </a:lnTo>
                  <a:lnTo>
                    <a:pt x="47142" y="49491"/>
                  </a:lnTo>
                  <a:lnTo>
                    <a:pt x="51460" y="49491"/>
                  </a:lnTo>
                  <a:lnTo>
                    <a:pt x="51460" y="2158"/>
                  </a:lnTo>
                  <a:close/>
                </a:path>
                <a:path w="52070" h="53975">
                  <a:moveTo>
                    <a:pt x="4318" y="2158"/>
                  </a:moveTo>
                  <a:lnTo>
                    <a:pt x="2158" y="2158"/>
                  </a:lnTo>
                  <a:lnTo>
                    <a:pt x="2158" y="4317"/>
                  </a:lnTo>
                  <a:lnTo>
                    <a:pt x="4318" y="4317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4" name="object 3234"/>
            <p:cNvSpPr/>
            <p:nvPr/>
          </p:nvSpPr>
          <p:spPr>
            <a:xfrm>
              <a:off x="7108774" y="689803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5">
                  <a:moveTo>
                    <a:pt x="26581" y="0"/>
                  </a:moveTo>
                  <a:lnTo>
                    <a:pt x="7645" y="0"/>
                  </a:lnTo>
                  <a:lnTo>
                    <a:pt x="0" y="6565"/>
                  </a:lnTo>
                  <a:lnTo>
                    <a:pt x="0" y="22796"/>
                  </a:lnTo>
                  <a:lnTo>
                    <a:pt x="7645" y="29375"/>
                  </a:lnTo>
                  <a:lnTo>
                    <a:pt x="26581" y="29375"/>
                  </a:lnTo>
                  <a:lnTo>
                    <a:pt x="34226" y="22796"/>
                  </a:lnTo>
                  <a:lnTo>
                    <a:pt x="34226" y="14693"/>
                  </a:lnTo>
                  <a:lnTo>
                    <a:pt x="34226" y="6565"/>
                  </a:lnTo>
                  <a:lnTo>
                    <a:pt x="265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5" name="object 3235"/>
            <p:cNvSpPr/>
            <p:nvPr/>
          </p:nvSpPr>
          <p:spPr>
            <a:xfrm>
              <a:off x="7106615" y="6895871"/>
              <a:ext cx="38735" cy="34290"/>
            </a:xfrm>
            <a:custGeom>
              <a:avLst/>
              <a:gdLst/>
              <a:ahLst/>
              <a:cxnLst/>
              <a:rect l="l" t="t" r="r" b="b"/>
              <a:pathLst>
                <a:path w="38734" h="34290">
                  <a:moveTo>
                    <a:pt x="19278" y="0"/>
                  </a:moveTo>
                  <a:lnTo>
                    <a:pt x="11874" y="1292"/>
                  </a:lnTo>
                  <a:lnTo>
                    <a:pt x="5748" y="4840"/>
                  </a:lnTo>
                  <a:lnTo>
                    <a:pt x="1567" y="10181"/>
                  </a:lnTo>
                  <a:lnTo>
                    <a:pt x="0" y="16852"/>
                  </a:lnTo>
                  <a:lnTo>
                    <a:pt x="1572" y="23511"/>
                  </a:lnTo>
                  <a:lnTo>
                    <a:pt x="5753" y="28849"/>
                  </a:lnTo>
                  <a:lnTo>
                    <a:pt x="11876" y="32399"/>
                  </a:lnTo>
                  <a:lnTo>
                    <a:pt x="19278" y="33693"/>
                  </a:lnTo>
                  <a:lnTo>
                    <a:pt x="26673" y="32399"/>
                  </a:lnTo>
                  <a:lnTo>
                    <a:pt x="31885" y="29375"/>
                  </a:lnTo>
                  <a:lnTo>
                    <a:pt x="15036" y="29375"/>
                  </a:lnTo>
                  <a:lnTo>
                    <a:pt x="11252" y="27901"/>
                  </a:lnTo>
                  <a:lnTo>
                    <a:pt x="5892" y="23279"/>
                  </a:lnTo>
                  <a:lnTo>
                    <a:pt x="4318" y="20205"/>
                  </a:lnTo>
                  <a:lnTo>
                    <a:pt x="4318" y="13487"/>
                  </a:lnTo>
                  <a:lnTo>
                    <a:pt x="5892" y="10414"/>
                  </a:lnTo>
                  <a:lnTo>
                    <a:pt x="11252" y="5791"/>
                  </a:lnTo>
                  <a:lnTo>
                    <a:pt x="15036" y="4318"/>
                  </a:lnTo>
                  <a:lnTo>
                    <a:pt x="31890" y="4318"/>
                  </a:lnTo>
                  <a:lnTo>
                    <a:pt x="26673" y="1292"/>
                  </a:lnTo>
                  <a:lnTo>
                    <a:pt x="19278" y="0"/>
                  </a:lnTo>
                  <a:close/>
                </a:path>
                <a:path w="38734" h="34290">
                  <a:moveTo>
                    <a:pt x="31890" y="4318"/>
                  </a:moveTo>
                  <a:lnTo>
                    <a:pt x="23507" y="4318"/>
                  </a:lnTo>
                  <a:lnTo>
                    <a:pt x="27292" y="5791"/>
                  </a:lnTo>
                  <a:lnTo>
                    <a:pt x="32651" y="10414"/>
                  </a:lnTo>
                  <a:lnTo>
                    <a:pt x="34213" y="13487"/>
                  </a:lnTo>
                  <a:lnTo>
                    <a:pt x="34213" y="20205"/>
                  </a:lnTo>
                  <a:lnTo>
                    <a:pt x="32651" y="23279"/>
                  </a:lnTo>
                  <a:lnTo>
                    <a:pt x="27292" y="27901"/>
                  </a:lnTo>
                  <a:lnTo>
                    <a:pt x="23507" y="29375"/>
                  </a:lnTo>
                  <a:lnTo>
                    <a:pt x="31885" y="29375"/>
                  </a:lnTo>
                  <a:lnTo>
                    <a:pt x="32791" y="28849"/>
                  </a:lnTo>
                  <a:lnTo>
                    <a:pt x="36966" y="23511"/>
                  </a:lnTo>
                  <a:lnTo>
                    <a:pt x="38531" y="16852"/>
                  </a:lnTo>
                  <a:lnTo>
                    <a:pt x="36966" y="10181"/>
                  </a:lnTo>
                  <a:lnTo>
                    <a:pt x="32791" y="4840"/>
                  </a:lnTo>
                  <a:lnTo>
                    <a:pt x="3189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6" name="object 3236"/>
            <p:cNvSpPr/>
            <p:nvPr/>
          </p:nvSpPr>
          <p:spPr>
            <a:xfrm>
              <a:off x="7116826" y="6904723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5" h="15875">
                  <a:moveTo>
                    <a:pt x="14046" y="0"/>
                  </a:moveTo>
                  <a:lnTo>
                    <a:pt x="4064" y="0"/>
                  </a:lnTo>
                  <a:lnTo>
                    <a:pt x="0" y="3467"/>
                  </a:lnTo>
                  <a:lnTo>
                    <a:pt x="0" y="12039"/>
                  </a:lnTo>
                  <a:lnTo>
                    <a:pt x="4064" y="15519"/>
                  </a:lnTo>
                  <a:lnTo>
                    <a:pt x="14046" y="15519"/>
                  </a:lnTo>
                  <a:lnTo>
                    <a:pt x="18110" y="12039"/>
                  </a:lnTo>
                  <a:lnTo>
                    <a:pt x="18110" y="7747"/>
                  </a:lnTo>
                  <a:lnTo>
                    <a:pt x="18110" y="3467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7" name="object 3237"/>
            <p:cNvSpPr/>
            <p:nvPr/>
          </p:nvSpPr>
          <p:spPr>
            <a:xfrm>
              <a:off x="7114730" y="6902564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59" h="20320">
                  <a:moveTo>
                    <a:pt x="11163" y="0"/>
                  </a:moveTo>
                  <a:lnTo>
                    <a:pt x="5219" y="12"/>
                  </a:lnTo>
                  <a:lnTo>
                    <a:pt x="0" y="4152"/>
                  </a:lnTo>
                  <a:lnTo>
                    <a:pt x="0" y="15671"/>
                  </a:lnTo>
                  <a:lnTo>
                    <a:pt x="5219" y="19824"/>
                  </a:lnTo>
                  <a:lnTo>
                    <a:pt x="11163" y="19837"/>
                  </a:lnTo>
                  <a:lnTo>
                    <a:pt x="17094" y="19824"/>
                  </a:lnTo>
                  <a:lnTo>
                    <a:pt x="22285" y="15671"/>
                  </a:lnTo>
                  <a:lnTo>
                    <a:pt x="22302" y="15519"/>
                  </a:lnTo>
                  <a:lnTo>
                    <a:pt x="9169" y="15519"/>
                  </a:lnTo>
                  <a:lnTo>
                    <a:pt x="7391" y="14820"/>
                  </a:lnTo>
                  <a:lnTo>
                    <a:pt x="4927" y="12699"/>
                  </a:lnTo>
                  <a:lnTo>
                    <a:pt x="4254" y="11353"/>
                  </a:lnTo>
                  <a:lnTo>
                    <a:pt x="4260" y="8458"/>
                  </a:lnTo>
                  <a:lnTo>
                    <a:pt x="4927" y="7124"/>
                  </a:lnTo>
                  <a:lnTo>
                    <a:pt x="7391" y="5016"/>
                  </a:lnTo>
                  <a:lnTo>
                    <a:pt x="9156" y="4317"/>
                  </a:lnTo>
                  <a:lnTo>
                    <a:pt x="22303" y="4317"/>
                  </a:lnTo>
                  <a:lnTo>
                    <a:pt x="22301" y="4152"/>
                  </a:lnTo>
                  <a:lnTo>
                    <a:pt x="17094" y="12"/>
                  </a:lnTo>
                  <a:lnTo>
                    <a:pt x="11163" y="0"/>
                  </a:lnTo>
                  <a:close/>
                </a:path>
                <a:path w="22859" h="20320">
                  <a:moveTo>
                    <a:pt x="22303" y="4317"/>
                  </a:moveTo>
                  <a:lnTo>
                    <a:pt x="13157" y="4317"/>
                  </a:lnTo>
                  <a:lnTo>
                    <a:pt x="14935" y="5016"/>
                  </a:lnTo>
                  <a:lnTo>
                    <a:pt x="17373" y="7124"/>
                  </a:lnTo>
                  <a:lnTo>
                    <a:pt x="18033" y="8458"/>
                  </a:lnTo>
                  <a:lnTo>
                    <a:pt x="18046" y="11353"/>
                  </a:lnTo>
                  <a:lnTo>
                    <a:pt x="17373" y="12699"/>
                  </a:lnTo>
                  <a:lnTo>
                    <a:pt x="14935" y="14820"/>
                  </a:lnTo>
                  <a:lnTo>
                    <a:pt x="13157" y="15519"/>
                  </a:lnTo>
                  <a:lnTo>
                    <a:pt x="22302" y="15519"/>
                  </a:lnTo>
                  <a:lnTo>
                    <a:pt x="22303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8" name="object 3238"/>
            <p:cNvSpPr/>
            <p:nvPr/>
          </p:nvSpPr>
          <p:spPr>
            <a:xfrm>
              <a:off x="7116800" y="691730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88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9" name="object 3239"/>
            <p:cNvSpPr/>
            <p:nvPr/>
          </p:nvSpPr>
          <p:spPr>
            <a:xfrm>
              <a:off x="7114692" y="691515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80"/>
                  </a:lnTo>
                  <a:lnTo>
                    <a:pt x="4064" y="15455"/>
                  </a:lnTo>
                  <a:lnTo>
                    <a:pt x="13144" y="15455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93"/>
                  </a:lnTo>
                  <a:lnTo>
                    <a:pt x="5410" y="10032"/>
                  </a:lnTo>
                  <a:lnTo>
                    <a:pt x="4267" y="7747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7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0" name="object 3240"/>
            <p:cNvSpPr/>
            <p:nvPr/>
          </p:nvSpPr>
          <p:spPr>
            <a:xfrm>
              <a:off x="7116800" y="693625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87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1" name="object 3241"/>
            <p:cNvSpPr/>
            <p:nvPr/>
          </p:nvSpPr>
          <p:spPr>
            <a:xfrm>
              <a:off x="7114692" y="6934098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25" y="12268"/>
                  </a:lnTo>
                  <a:lnTo>
                    <a:pt x="4064" y="15455"/>
                  </a:lnTo>
                  <a:lnTo>
                    <a:pt x="13157" y="15455"/>
                  </a:lnTo>
                  <a:lnTo>
                    <a:pt x="17208" y="12268"/>
                  </a:lnTo>
                  <a:lnTo>
                    <a:pt x="17221" y="11150"/>
                  </a:lnTo>
                  <a:lnTo>
                    <a:pt x="7283" y="11137"/>
                  </a:lnTo>
                  <a:lnTo>
                    <a:pt x="6172" y="10693"/>
                  </a:lnTo>
                  <a:lnTo>
                    <a:pt x="5410" y="10033"/>
                  </a:lnTo>
                  <a:lnTo>
                    <a:pt x="4267" y="7747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8623" y="11137"/>
                  </a:moveTo>
                  <a:lnTo>
                    <a:pt x="7315" y="11150"/>
                  </a:lnTo>
                  <a:lnTo>
                    <a:pt x="9905" y="11150"/>
                  </a:lnTo>
                  <a:lnTo>
                    <a:pt x="8623" y="11137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7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2" name="object 3242"/>
            <p:cNvSpPr/>
            <p:nvPr/>
          </p:nvSpPr>
          <p:spPr>
            <a:xfrm>
              <a:off x="7116800" y="6993090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88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3" name="object 3243"/>
            <p:cNvSpPr/>
            <p:nvPr/>
          </p:nvSpPr>
          <p:spPr>
            <a:xfrm>
              <a:off x="7114692" y="6990943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69" y="0"/>
                  </a:moveTo>
                  <a:lnTo>
                    <a:pt x="4051" y="0"/>
                  </a:lnTo>
                  <a:lnTo>
                    <a:pt x="25" y="3200"/>
                  </a:lnTo>
                  <a:lnTo>
                    <a:pt x="0" y="12268"/>
                  </a:lnTo>
                  <a:lnTo>
                    <a:pt x="4064" y="15430"/>
                  </a:lnTo>
                  <a:lnTo>
                    <a:pt x="8623" y="15443"/>
                  </a:lnTo>
                  <a:lnTo>
                    <a:pt x="13144" y="15430"/>
                  </a:lnTo>
                  <a:lnTo>
                    <a:pt x="17208" y="12268"/>
                  </a:lnTo>
                  <a:lnTo>
                    <a:pt x="17221" y="11125"/>
                  </a:lnTo>
                  <a:lnTo>
                    <a:pt x="7302" y="11125"/>
                  </a:lnTo>
                  <a:lnTo>
                    <a:pt x="6172" y="10668"/>
                  </a:lnTo>
                  <a:lnTo>
                    <a:pt x="5410" y="10020"/>
                  </a:lnTo>
                  <a:lnTo>
                    <a:pt x="4267" y="7734"/>
                  </a:lnTo>
                  <a:lnTo>
                    <a:pt x="5422" y="5422"/>
                  </a:lnTo>
                  <a:lnTo>
                    <a:pt x="6184" y="4762"/>
                  </a:lnTo>
                  <a:lnTo>
                    <a:pt x="7315" y="4305"/>
                  </a:lnTo>
                  <a:lnTo>
                    <a:pt x="17220" y="4305"/>
                  </a:lnTo>
                  <a:lnTo>
                    <a:pt x="17208" y="3200"/>
                  </a:lnTo>
                  <a:lnTo>
                    <a:pt x="13169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20"/>
                  </a:lnTo>
                  <a:lnTo>
                    <a:pt x="11036" y="10668"/>
                  </a:lnTo>
                  <a:lnTo>
                    <a:pt x="9905" y="11125"/>
                  </a:lnTo>
                  <a:lnTo>
                    <a:pt x="17221" y="11125"/>
                  </a:lnTo>
                  <a:lnTo>
                    <a:pt x="17220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4" name="object 3244"/>
            <p:cNvSpPr/>
            <p:nvPr/>
          </p:nvSpPr>
          <p:spPr>
            <a:xfrm>
              <a:off x="7116800" y="7012038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87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7114692" y="700987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25" y="12268"/>
                  </a:lnTo>
                  <a:lnTo>
                    <a:pt x="4051" y="15468"/>
                  </a:lnTo>
                  <a:lnTo>
                    <a:pt x="13157" y="15468"/>
                  </a:lnTo>
                  <a:lnTo>
                    <a:pt x="17208" y="12268"/>
                  </a:lnTo>
                  <a:lnTo>
                    <a:pt x="17221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10" y="10032"/>
                  </a:lnTo>
                  <a:lnTo>
                    <a:pt x="4267" y="7746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7"/>
                  </a:lnTo>
                  <a:lnTo>
                    <a:pt x="17220" y="4317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0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7116800" y="681372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62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7114692" y="6811568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64" y="12"/>
                  </a:lnTo>
                  <a:lnTo>
                    <a:pt x="25" y="3187"/>
                  </a:lnTo>
                  <a:lnTo>
                    <a:pt x="0" y="12255"/>
                  </a:lnTo>
                  <a:lnTo>
                    <a:pt x="4064" y="15443"/>
                  </a:lnTo>
                  <a:lnTo>
                    <a:pt x="8623" y="15455"/>
                  </a:lnTo>
                  <a:lnTo>
                    <a:pt x="13157" y="15443"/>
                  </a:lnTo>
                  <a:lnTo>
                    <a:pt x="17208" y="12255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20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15" y="4317"/>
                  </a:lnTo>
                  <a:lnTo>
                    <a:pt x="17221" y="4317"/>
                  </a:lnTo>
                  <a:lnTo>
                    <a:pt x="17208" y="3187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7116800" y="683305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23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23"/>
                  </a:lnTo>
                  <a:lnTo>
                    <a:pt x="12992" y="5575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9" name="object 3249"/>
            <p:cNvSpPr/>
            <p:nvPr/>
          </p:nvSpPr>
          <p:spPr>
            <a:xfrm>
              <a:off x="7114692" y="683088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64" y="12"/>
                  </a:lnTo>
                  <a:lnTo>
                    <a:pt x="0" y="3187"/>
                  </a:lnTo>
                  <a:lnTo>
                    <a:pt x="25" y="12255"/>
                  </a:lnTo>
                  <a:lnTo>
                    <a:pt x="4038" y="15481"/>
                  </a:lnTo>
                  <a:lnTo>
                    <a:pt x="13169" y="15481"/>
                  </a:lnTo>
                  <a:lnTo>
                    <a:pt x="17208" y="12255"/>
                  </a:lnTo>
                  <a:lnTo>
                    <a:pt x="17220" y="11175"/>
                  </a:lnTo>
                  <a:lnTo>
                    <a:pt x="7284" y="11163"/>
                  </a:lnTo>
                  <a:lnTo>
                    <a:pt x="6184" y="10706"/>
                  </a:lnTo>
                  <a:lnTo>
                    <a:pt x="5422" y="10045"/>
                  </a:lnTo>
                  <a:lnTo>
                    <a:pt x="4267" y="7746"/>
                  </a:lnTo>
                  <a:lnTo>
                    <a:pt x="5410" y="5435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187"/>
                  </a:lnTo>
                  <a:lnTo>
                    <a:pt x="13144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8623" y="11163"/>
                  </a:moveTo>
                  <a:lnTo>
                    <a:pt x="7315" y="11175"/>
                  </a:lnTo>
                  <a:lnTo>
                    <a:pt x="9893" y="11175"/>
                  </a:lnTo>
                  <a:lnTo>
                    <a:pt x="8623" y="11163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45"/>
                  </a:lnTo>
                  <a:lnTo>
                    <a:pt x="11023" y="10706"/>
                  </a:lnTo>
                  <a:lnTo>
                    <a:pt x="9893" y="11175"/>
                  </a:lnTo>
                  <a:lnTo>
                    <a:pt x="17220" y="11175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0" name="object 3250"/>
            <p:cNvSpPr/>
            <p:nvPr/>
          </p:nvSpPr>
          <p:spPr>
            <a:xfrm>
              <a:off x="7116800" y="6852361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62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1" name="object 3251"/>
            <p:cNvSpPr/>
            <p:nvPr/>
          </p:nvSpPr>
          <p:spPr>
            <a:xfrm>
              <a:off x="7114692" y="6850202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25" y="3200"/>
                  </a:lnTo>
                  <a:lnTo>
                    <a:pt x="0" y="12255"/>
                  </a:lnTo>
                  <a:lnTo>
                    <a:pt x="4051" y="15455"/>
                  </a:lnTo>
                  <a:lnTo>
                    <a:pt x="8623" y="15468"/>
                  </a:lnTo>
                  <a:lnTo>
                    <a:pt x="13157" y="15455"/>
                  </a:lnTo>
                  <a:lnTo>
                    <a:pt x="17208" y="12255"/>
                  </a:lnTo>
                  <a:lnTo>
                    <a:pt x="17220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22" y="10033"/>
                  </a:lnTo>
                  <a:lnTo>
                    <a:pt x="4267" y="7721"/>
                  </a:lnTo>
                  <a:lnTo>
                    <a:pt x="5410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1" y="4318"/>
                  </a:lnTo>
                  <a:lnTo>
                    <a:pt x="17208" y="3200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21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0" y="11150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2" name="object 3252"/>
            <p:cNvSpPr/>
            <p:nvPr/>
          </p:nvSpPr>
          <p:spPr>
            <a:xfrm>
              <a:off x="7116800" y="6871678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75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3" name="object 3253"/>
            <p:cNvSpPr/>
            <p:nvPr/>
          </p:nvSpPr>
          <p:spPr>
            <a:xfrm>
              <a:off x="7114692" y="6869531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4" y="0"/>
                  </a:lnTo>
                  <a:lnTo>
                    <a:pt x="0" y="3187"/>
                  </a:lnTo>
                  <a:lnTo>
                    <a:pt x="0" y="12255"/>
                  </a:lnTo>
                  <a:lnTo>
                    <a:pt x="4051" y="15455"/>
                  </a:lnTo>
                  <a:lnTo>
                    <a:pt x="13157" y="15455"/>
                  </a:lnTo>
                  <a:lnTo>
                    <a:pt x="17208" y="12255"/>
                  </a:lnTo>
                  <a:lnTo>
                    <a:pt x="17220" y="11150"/>
                  </a:lnTo>
                  <a:lnTo>
                    <a:pt x="7283" y="11137"/>
                  </a:lnTo>
                  <a:lnTo>
                    <a:pt x="6184" y="10693"/>
                  </a:lnTo>
                  <a:lnTo>
                    <a:pt x="5422" y="10032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05"/>
                  </a:lnTo>
                  <a:lnTo>
                    <a:pt x="17221" y="4305"/>
                  </a:lnTo>
                  <a:lnTo>
                    <a:pt x="17208" y="3187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8623" y="11137"/>
                  </a:moveTo>
                  <a:lnTo>
                    <a:pt x="7315" y="11150"/>
                  </a:lnTo>
                  <a:lnTo>
                    <a:pt x="9905" y="11150"/>
                  </a:lnTo>
                  <a:lnTo>
                    <a:pt x="8623" y="11137"/>
                  </a:lnTo>
                  <a:close/>
                </a:path>
                <a:path w="17779" h="15875">
                  <a:moveTo>
                    <a:pt x="17221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0" y="11150"/>
                  </a:lnTo>
                  <a:lnTo>
                    <a:pt x="1722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7116800" y="703098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75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7114692" y="702882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80"/>
                  </a:lnTo>
                  <a:lnTo>
                    <a:pt x="4064" y="15443"/>
                  </a:lnTo>
                  <a:lnTo>
                    <a:pt x="8623" y="15455"/>
                  </a:lnTo>
                  <a:lnTo>
                    <a:pt x="13144" y="15443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2"/>
                  </a:lnTo>
                  <a:lnTo>
                    <a:pt x="4267" y="7734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7"/>
                  </a:lnTo>
                  <a:lnTo>
                    <a:pt x="17220" y="4317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0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34"/>
                  </a:lnTo>
                  <a:lnTo>
                    <a:pt x="11798" y="10032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7116800" y="704990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63"/>
                  </a:lnTo>
                  <a:lnTo>
                    <a:pt x="10096" y="11163"/>
                  </a:lnTo>
                  <a:lnTo>
                    <a:pt x="12992" y="8661"/>
                  </a:lnTo>
                  <a:lnTo>
                    <a:pt x="12992" y="5587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7114692" y="704775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80"/>
                  </a:lnTo>
                  <a:lnTo>
                    <a:pt x="4051" y="15481"/>
                  </a:lnTo>
                  <a:lnTo>
                    <a:pt x="13157" y="15481"/>
                  </a:lnTo>
                  <a:lnTo>
                    <a:pt x="17208" y="12280"/>
                  </a:lnTo>
                  <a:lnTo>
                    <a:pt x="17221" y="11163"/>
                  </a:lnTo>
                  <a:lnTo>
                    <a:pt x="7315" y="11163"/>
                  </a:lnTo>
                  <a:lnTo>
                    <a:pt x="6184" y="10706"/>
                  </a:lnTo>
                  <a:lnTo>
                    <a:pt x="5422" y="10045"/>
                  </a:lnTo>
                  <a:lnTo>
                    <a:pt x="4267" y="7746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7"/>
                  </a:lnTo>
                  <a:lnTo>
                    <a:pt x="17220" y="4317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0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45"/>
                  </a:lnTo>
                  <a:lnTo>
                    <a:pt x="11036" y="10706"/>
                  </a:lnTo>
                  <a:lnTo>
                    <a:pt x="9905" y="11163"/>
                  </a:lnTo>
                  <a:lnTo>
                    <a:pt x="17221" y="11163"/>
                  </a:lnTo>
                  <a:lnTo>
                    <a:pt x="1722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8" name="object 3258"/>
            <p:cNvSpPr/>
            <p:nvPr/>
          </p:nvSpPr>
          <p:spPr>
            <a:xfrm>
              <a:off x="7116800" y="7068858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74"/>
                  </a:lnTo>
                  <a:lnTo>
                    <a:pt x="2908" y="11163"/>
                  </a:lnTo>
                  <a:lnTo>
                    <a:pt x="10096" y="11163"/>
                  </a:lnTo>
                  <a:lnTo>
                    <a:pt x="12992" y="8674"/>
                  </a:lnTo>
                  <a:lnTo>
                    <a:pt x="12992" y="5587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9" name="object 3259"/>
            <p:cNvSpPr/>
            <p:nvPr/>
          </p:nvSpPr>
          <p:spPr>
            <a:xfrm>
              <a:off x="7114692" y="706669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93"/>
                  </a:lnTo>
                  <a:lnTo>
                    <a:pt x="4064" y="15481"/>
                  </a:lnTo>
                  <a:lnTo>
                    <a:pt x="13157" y="15481"/>
                  </a:lnTo>
                  <a:lnTo>
                    <a:pt x="17208" y="12293"/>
                  </a:lnTo>
                  <a:lnTo>
                    <a:pt x="17221" y="11163"/>
                  </a:lnTo>
                  <a:lnTo>
                    <a:pt x="7302" y="11163"/>
                  </a:lnTo>
                  <a:lnTo>
                    <a:pt x="6172" y="10718"/>
                  </a:lnTo>
                  <a:lnTo>
                    <a:pt x="5410" y="10058"/>
                  </a:lnTo>
                  <a:lnTo>
                    <a:pt x="4267" y="7747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7"/>
                  </a:lnTo>
                  <a:lnTo>
                    <a:pt x="11798" y="10058"/>
                  </a:lnTo>
                  <a:lnTo>
                    <a:pt x="11036" y="10718"/>
                  </a:lnTo>
                  <a:lnTo>
                    <a:pt x="9905" y="11163"/>
                  </a:lnTo>
                  <a:lnTo>
                    <a:pt x="17221" y="11163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7116800" y="708781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62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1" name="object 3261"/>
            <p:cNvSpPr/>
            <p:nvPr/>
          </p:nvSpPr>
          <p:spPr>
            <a:xfrm>
              <a:off x="7114692" y="708566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51" y="0"/>
                  </a:lnTo>
                  <a:lnTo>
                    <a:pt x="25" y="3200"/>
                  </a:lnTo>
                  <a:lnTo>
                    <a:pt x="0" y="12268"/>
                  </a:lnTo>
                  <a:lnTo>
                    <a:pt x="4064" y="15455"/>
                  </a:lnTo>
                  <a:lnTo>
                    <a:pt x="8623" y="15468"/>
                  </a:lnTo>
                  <a:lnTo>
                    <a:pt x="13157" y="15455"/>
                  </a:lnTo>
                  <a:lnTo>
                    <a:pt x="17208" y="12268"/>
                  </a:lnTo>
                  <a:lnTo>
                    <a:pt x="17220" y="11150"/>
                  </a:lnTo>
                  <a:lnTo>
                    <a:pt x="7302" y="11150"/>
                  </a:lnTo>
                  <a:lnTo>
                    <a:pt x="6172" y="10693"/>
                  </a:lnTo>
                  <a:lnTo>
                    <a:pt x="5410" y="10033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84" y="4775"/>
                  </a:lnTo>
                  <a:lnTo>
                    <a:pt x="7315" y="4305"/>
                  </a:lnTo>
                  <a:lnTo>
                    <a:pt x="17220" y="4305"/>
                  </a:lnTo>
                  <a:lnTo>
                    <a:pt x="17208" y="3200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0" y="11150"/>
                  </a:lnTo>
                  <a:lnTo>
                    <a:pt x="17220" y="4305"/>
                  </a:lnTo>
                  <a:close/>
                </a:path>
                <a:path w="17779" h="15875">
                  <a:moveTo>
                    <a:pt x="9905" y="4305"/>
                  </a:moveTo>
                  <a:lnTo>
                    <a:pt x="7315" y="4305"/>
                  </a:lnTo>
                  <a:lnTo>
                    <a:pt x="8623" y="4318"/>
                  </a:lnTo>
                  <a:lnTo>
                    <a:pt x="990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2" name="object 3262"/>
            <p:cNvSpPr/>
            <p:nvPr/>
          </p:nvSpPr>
          <p:spPr>
            <a:xfrm>
              <a:off x="7116800" y="710676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62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3" name="object 3263"/>
            <p:cNvSpPr/>
            <p:nvPr/>
          </p:nvSpPr>
          <p:spPr>
            <a:xfrm>
              <a:off x="7114692" y="7104608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44" y="0"/>
                  </a:moveTo>
                  <a:lnTo>
                    <a:pt x="4064" y="0"/>
                  </a:lnTo>
                  <a:lnTo>
                    <a:pt x="0" y="3175"/>
                  </a:lnTo>
                  <a:lnTo>
                    <a:pt x="0" y="12268"/>
                  </a:lnTo>
                  <a:lnTo>
                    <a:pt x="4064" y="15443"/>
                  </a:lnTo>
                  <a:lnTo>
                    <a:pt x="8623" y="15455"/>
                  </a:lnTo>
                  <a:lnTo>
                    <a:pt x="13144" y="15443"/>
                  </a:lnTo>
                  <a:lnTo>
                    <a:pt x="17208" y="12268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2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175"/>
                  </a:lnTo>
                  <a:lnTo>
                    <a:pt x="13144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32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4" name="object 3264"/>
            <p:cNvSpPr/>
            <p:nvPr/>
          </p:nvSpPr>
          <p:spPr>
            <a:xfrm>
              <a:off x="7116800" y="712571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75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5" name="object 3265"/>
            <p:cNvSpPr/>
            <p:nvPr/>
          </p:nvSpPr>
          <p:spPr>
            <a:xfrm>
              <a:off x="7114692" y="712355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64" y="12"/>
                  </a:lnTo>
                  <a:lnTo>
                    <a:pt x="0" y="3200"/>
                  </a:lnTo>
                  <a:lnTo>
                    <a:pt x="0" y="12280"/>
                  </a:lnTo>
                  <a:lnTo>
                    <a:pt x="4064" y="15443"/>
                  </a:lnTo>
                  <a:lnTo>
                    <a:pt x="8623" y="15455"/>
                  </a:lnTo>
                  <a:lnTo>
                    <a:pt x="13144" y="15443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3"/>
                  </a:lnTo>
                  <a:lnTo>
                    <a:pt x="4267" y="7734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200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33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6" name="object 3266"/>
            <p:cNvSpPr/>
            <p:nvPr/>
          </p:nvSpPr>
          <p:spPr>
            <a:xfrm>
              <a:off x="7116800" y="714463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63"/>
                  </a:lnTo>
                  <a:lnTo>
                    <a:pt x="10096" y="11163"/>
                  </a:lnTo>
                  <a:lnTo>
                    <a:pt x="12992" y="8661"/>
                  </a:lnTo>
                  <a:lnTo>
                    <a:pt x="12992" y="5588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7" name="object 3267"/>
            <p:cNvSpPr/>
            <p:nvPr/>
          </p:nvSpPr>
          <p:spPr>
            <a:xfrm>
              <a:off x="7114692" y="714248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80"/>
                  </a:lnTo>
                  <a:lnTo>
                    <a:pt x="4051" y="15481"/>
                  </a:lnTo>
                  <a:lnTo>
                    <a:pt x="13157" y="15481"/>
                  </a:lnTo>
                  <a:lnTo>
                    <a:pt x="17208" y="12280"/>
                  </a:lnTo>
                  <a:lnTo>
                    <a:pt x="17221" y="11163"/>
                  </a:lnTo>
                  <a:lnTo>
                    <a:pt x="7315" y="11163"/>
                  </a:lnTo>
                  <a:lnTo>
                    <a:pt x="6184" y="10706"/>
                  </a:lnTo>
                  <a:lnTo>
                    <a:pt x="5422" y="10045"/>
                  </a:lnTo>
                  <a:lnTo>
                    <a:pt x="4267" y="7747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7"/>
                  </a:lnTo>
                  <a:lnTo>
                    <a:pt x="11798" y="10045"/>
                  </a:lnTo>
                  <a:lnTo>
                    <a:pt x="11036" y="10706"/>
                  </a:lnTo>
                  <a:lnTo>
                    <a:pt x="9905" y="11163"/>
                  </a:lnTo>
                  <a:lnTo>
                    <a:pt x="17221" y="11163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7116800" y="7163600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75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7114692" y="7161441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64" y="12"/>
                  </a:lnTo>
                  <a:lnTo>
                    <a:pt x="0" y="3200"/>
                  </a:lnTo>
                  <a:lnTo>
                    <a:pt x="0" y="12268"/>
                  </a:lnTo>
                  <a:lnTo>
                    <a:pt x="4051" y="15468"/>
                  </a:lnTo>
                  <a:lnTo>
                    <a:pt x="13157" y="15468"/>
                  </a:lnTo>
                  <a:lnTo>
                    <a:pt x="17208" y="12268"/>
                  </a:lnTo>
                  <a:lnTo>
                    <a:pt x="17221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22" y="10045"/>
                  </a:lnTo>
                  <a:lnTo>
                    <a:pt x="4267" y="7734"/>
                  </a:lnTo>
                  <a:lnTo>
                    <a:pt x="5410" y="5435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200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34"/>
                  </a:lnTo>
                  <a:lnTo>
                    <a:pt x="11798" y="10045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0" name="object 3270"/>
            <p:cNvSpPr/>
            <p:nvPr/>
          </p:nvSpPr>
          <p:spPr>
            <a:xfrm>
              <a:off x="7116800" y="7182548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23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23"/>
                  </a:lnTo>
                  <a:lnTo>
                    <a:pt x="12992" y="5549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1" name="object 3271"/>
            <p:cNvSpPr/>
            <p:nvPr/>
          </p:nvSpPr>
          <p:spPr>
            <a:xfrm>
              <a:off x="7114692" y="718038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51" y="0"/>
                  </a:lnTo>
                  <a:lnTo>
                    <a:pt x="25" y="3187"/>
                  </a:lnTo>
                  <a:lnTo>
                    <a:pt x="0" y="12242"/>
                  </a:lnTo>
                  <a:lnTo>
                    <a:pt x="4051" y="15443"/>
                  </a:lnTo>
                  <a:lnTo>
                    <a:pt x="8623" y="15455"/>
                  </a:lnTo>
                  <a:lnTo>
                    <a:pt x="13157" y="15443"/>
                  </a:lnTo>
                  <a:lnTo>
                    <a:pt x="17208" y="12242"/>
                  </a:lnTo>
                  <a:lnTo>
                    <a:pt x="17220" y="11137"/>
                  </a:lnTo>
                  <a:lnTo>
                    <a:pt x="7315" y="11137"/>
                  </a:lnTo>
                  <a:lnTo>
                    <a:pt x="6184" y="10680"/>
                  </a:lnTo>
                  <a:lnTo>
                    <a:pt x="5422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15" y="4305"/>
                  </a:lnTo>
                  <a:lnTo>
                    <a:pt x="17221" y="4305"/>
                  </a:lnTo>
                  <a:lnTo>
                    <a:pt x="17208" y="3187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05"/>
                  </a:lnTo>
                  <a:close/>
                </a:path>
                <a:path w="17779" h="15875">
                  <a:moveTo>
                    <a:pt x="9905" y="4305"/>
                  </a:moveTo>
                  <a:lnTo>
                    <a:pt x="7315" y="4305"/>
                  </a:lnTo>
                  <a:lnTo>
                    <a:pt x="8623" y="4318"/>
                  </a:lnTo>
                  <a:lnTo>
                    <a:pt x="990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7116800" y="720149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35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35"/>
                  </a:lnTo>
                  <a:lnTo>
                    <a:pt x="12992" y="5549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3" name="object 3273"/>
            <p:cNvSpPr/>
            <p:nvPr/>
          </p:nvSpPr>
          <p:spPr>
            <a:xfrm>
              <a:off x="7114692" y="719933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4" y="0"/>
                  </a:lnTo>
                  <a:lnTo>
                    <a:pt x="25" y="3187"/>
                  </a:lnTo>
                  <a:lnTo>
                    <a:pt x="0" y="12255"/>
                  </a:lnTo>
                  <a:lnTo>
                    <a:pt x="4064" y="15443"/>
                  </a:lnTo>
                  <a:lnTo>
                    <a:pt x="8623" y="15455"/>
                  </a:lnTo>
                  <a:lnTo>
                    <a:pt x="13157" y="15443"/>
                  </a:lnTo>
                  <a:lnTo>
                    <a:pt x="17208" y="12255"/>
                  </a:lnTo>
                  <a:lnTo>
                    <a:pt x="17220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15" y="4318"/>
                  </a:lnTo>
                  <a:lnTo>
                    <a:pt x="17221" y="4318"/>
                  </a:lnTo>
                  <a:lnTo>
                    <a:pt x="17208" y="3187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4" name="object 3274"/>
            <p:cNvSpPr/>
            <p:nvPr/>
          </p:nvSpPr>
          <p:spPr>
            <a:xfrm>
              <a:off x="7116800" y="7220445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49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5" name="object 3275"/>
            <p:cNvSpPr/>
            <p:nvPr/>
          </p:nvSpPr>
          <p:spPr>
            <a:xfrm>
              <a:off x="7114692" y="7218286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64" y="12"/>
                  </a:lnTo>
                  <a:lnTo>
                    <a:pt x="0" y="3174"/>
                  </a:lnTo>
                  <a:lnTo>
                    <a:pt x="0" y="12255"/>
                  </a:lnTo>
                  <a:lnTo>
                    <a:pt x="4064" y="15443"/>
                  </a:lnTo>
                  <a:lnTo>
                    <a:pt x="8623" y="15455"/>
                  </a:lnTo>
                  <a:lnTo>
                    <a:pt x="13157" y="15443"/>
                  </a:lnTo>
                  <a:lnTo>
                    <a:pt x="17208" y="12255"/>
                  </a:lnTo>
                  <a:lnTo>
                    <a:pt x="17220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174"/>
                  </a:lnTo>
                  <a:lnTo>
                    <a:pt x="13144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6" name="object 3276"/>
            <p:cNvSpPr/>
            <p:nvPr/>
          </p:nvSpPr>
          <p:spPr>
            <a:xfrm>
              <a:off x="7116800" y="7239381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74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74"/>
                  </a:lnTo>
                  <a:lnTo>
                    <a:pt x="12992" y="5562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7" name="object 3277"/>
            <p:cNvSpPr/>
            <p:nvPr/>
          </p:nvSpPr>
          <p:spPr>
            <a:xfrm>
              <a:off x="7114692" y="7237234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4" y="0"/>
                  </a:lnTo>
                  <a:lnTo>
                    <a:pt x="25" y="3175"/>
                  </a:lnTo>
                  <a:lnTo>
                    <a:pt x="0" y="12268"/>
                  </a:lnTo>
                  <a:lnTo>
                    <a:pt x="4076" y="15443"/>
                  </a:lnTo>
                  <a:lnTo>
                    <a:pt x="13144" y="15443"/>
                  </a:lnTo>
                  <a:lnTo>
                    <a:pt x="17221" y="12268"/>
                  </a:lnTo>
                  <a:lnTo>
                    <a:pt x="17230" y="11125"/>
                  </a:lnTo>
                  <a:lnTo>
                    <a:pt x="7302" y="11125"/>
                  </a:lnTo>
                  <a:lnTo>
                    <a:pt x="6172" y="10680"/>
                  </a:lnTo>
                  <a:lnTo>
                    <a:pt x="5410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15" y="4305"/>
                  </a:lnTo>
                  <a:lnTo>
                    <a:pt x="17221" y="4305"/>
                  </a:lnTo>
                  <a:lnTo>
                    <a:pt x="17208" y="3175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25"/>
                  </a:lnTo>
                  <a:lnTo>
                    <a:pt x="17230" y="11125"/>
                  </a:lnTo>
                  <a:lnTo>
                    <a:pt x="17221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8" name="object 3278"/>
            <p:cNvSpPr/>
            <p:nvPr/>
          </p:nvSpPr>
          <p:spPr>
            <a:xfrm>
              <a:off x="7116800" y="725832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48"/>
                  </a:lnTo>
                  <a:lnTo>
                    <a:pt x="12992" y="5575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9" name="object 3279"/>
            <p:cNvSpPr/>
            <p:nvPr/>
          </p:nvSpPr>
          <p:spPr>
            <a:xfrm>
              <a:off x="7114692" y="725617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64" y="12"/>
                  </a:lnTo>
                  <a:lnTo>
                    <a:pt x="0" y="3200"/>
                  </a:lnTo>
                  <a:lnTo>
                    <a:pt x="0" y="12268"/>
                  </a:lnTo>
                  <a:lnTo>
                    <a:pt x="4051" y="15468"/>
                  </a:lnTo>
                  <a:lnTo>
                    <a:pt x="13157" y="15468"/>
                  </a:lnTo>
                  <a:lnTo>
                    <a:pt x="17208" y="12268"/>
                  </a:lnTo>
                  <a:lnTo>
                    <a:pt x="17221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22" y="10033"/>
                  </a:lnTo>
                  <a:lnTo>
                    <a:pt x="4267" y="7734"/>
                  </a:lnTo>
                  <a:lnTo>
                    <a:pt x="5410" y="5435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200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34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0" name="object 3280"/>
            <p:cNvSpPr/>
            <p:nvPr/>
          </p:nvSpPr>
          <p:spPr>
            <a:xfrm>
              <a:off x="7116800" y="727727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49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1" name="object 3281"/>
            <p:cNvSpPr/>
            <p:nvPr/>
          </p:nvSpPr>
          <p:spPr>
            <a:xfrm>
              <a:off x="7114692" y="7275118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4" y="0"/>
                  </a:lnTo>
                  <a:lnTo>
                    <a:pt x="25" y="3174"/>
                  </a:lnTo>
                  <a:lnTo>
                    <a:pt x="0" y="12268"/>
                  </a:lnTo>
                  <a:lnTo>
                    <a:pt x="4064" y="15443"/>
                  </a:lnTo>
                  <a:lnTo>
                    <a:pt x="8623" y="15455"/>
                  </a:lnTo>
                  <a:lnTo>
                    <a:pt x="13144" y="15443"/>
                  </a:lnTo>
                  <a:lnTo>
                    <a:pt x="17208" y="12268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15" y="4305"/>
                  </a:lnTo>
                  <a:lnTo>
                    <a:pt x="17221" y="4305"/>
                  </a:lnTo>
                  <a:lnTo>
                    <a:pt x="17208" y="3174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1" y="4305"/>
                  </a:lnTo>
                  <a:close/>
                </a:path>
                <a:path w="17779" h="15875">
                  <a:moveTo>
                    <a:pt x="9905" y="4305"/>
                  </a:moveTo>
                  <a:lnTo>
                    <a:pt x="7315" y="4305"/>
                  </a:lnTo>
                  <a:lnTo>
                    <a:pt x="8623" y="4317"/>
                  </a:lnTo>
                  <a:lnTo>
                    <a:pt x="990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2" name="object 3282"/>
            <p:cNvSpPr/>
            <p:nvPr/>
          </p:nvSpPr>
          <p:spPr>
            <a:xfrm>
              <a:off x="7116800" y="729622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23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23"/>
                  </a:lnTo>
                  <a:lnTo>
                    <a:pt x="12992" y="5562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3" name="object 3283"/>
            <p:cNvSpPr/>
            <p:nvPr/>
          </p:nvSpPr>
          <p:spPr>
            <a:xfrm>
              <a:off x="7114692" y="729406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44" y="0"/>
                  </a:moveTo>
                  <a:lnTo>
                    <a:pt x="4064" y="0"/>
                  </a:lnTo>
                  <a:lnTo>
                    <a:pt x="0" y="3175"/>
                  </a:lnTo>
                  <a:lnTo>
                    <a:pt x="25" y="12255"/>
                  </a:lnTo>
                  <a:lnTo>
                    <a:pt x="4051" y="15443"/>
                  </a:lnTo>
                  <a:lnTo>
                    <a:pt x="8623" y="15455"/>
                  </a:lnTo>
                  <a:lnTo>
                    <a:pt x="13157" y="15443"/>
                  </a:lnTo>
                  <a:lnTo>
                    <a:pt x="17208" y="12255"/>
                  </a:lnTo>
                  <a:lnTo>
                    <a:pt x="17221" y="11137"/>
                  </a:lnTo>
                  <a:lnTo>
                    <a:pt x="7315" y="11137"/>
                  </a:lnTo>
                  <a:lnTo>
                    <a:pt x="6184" y="10680"/>
                  </a:lnTo>
                  <a:lnTo>
                    <a:pt x="5410" y="10020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175"/>
                  </a:lnTo>
                  <a:lnTo>
                    <a:pt x="13144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4" name="object 3284"/>
            <p:cNvSpPr/>
            <p:nvPr/>
          </p:nvSpPr>
          <p:spPr>
            <a:xfrm>
              <a:off x="7116800" y="7315174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35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35"/>
                  </a:lnTo>
                  <a:lnTo>
                    <a:pt x="12992" y="5549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5" name="object 3285"/>
            <p:cNvSpPr/>
            <p:nvPr/>
          </p:nvSpPr>
          <p:spPr>
            <a:xfrm>
              <a:off x="7114692" y="731301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64" y="12"/>
                  </a:lnTo>
                  <a:lnTo>
                    <a:pt x="0" y="3175"/>
                  </a:lnTo>
                  <a:lnTo>
                    <a:pt x="0" y="12242"/>
                  </a:lnTo>
                  <a:lnTo>
                    <a:pt x="4051" y="15443"/>
                  </a:lnTo>
                  <a:lnTo>
                    <a:pt x="13157" y="15443"/>
                  </a:lnTo>
                  <a:lnTo>
                    <a:pt x="17208" y="12242"/>
                  </a:lnTo>
                  <a:lnTo>
                    <a:pt x="17220" y="11137"/>
                  </a:lnTo>
                  <a:lnTo>
                    <a:pt x="7315" y="11137"/>
                  </a:lnTo>
                  <a:lnTo>
                    <a:pt x="6184" y="10680"/>
                  </a:lnTo>
                  <a:lnTo>
                    <a:pt x="5422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175"/>
                  </a:lnTo>
                  <a:lnTo>
                    <a:pt x="13144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6" name="object 3286"/>
            <p:cNvSpPr/>
            <p:nvPr/>
          </p:nvSpPr>
          <p:spPr>
            <a:xfrm>
              <a:off x="7116800" y="733409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87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7" name="object 3287"/>
            <p:cNvSpPr/>
            <p:nvPr/>
          </p:nvSpPr>
          <p:spPr>
            <a:xfrm>
              <a:off x="7114692" y="7331951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51" y="0"/>
                  </a:lnTo>
                  <a:lnTo>
                    <a:pt x="0" y="3200"/>
                  </a:lnTo>
                  <a:lnTo>
                    <a:pt x="0" y="12268"/>
                  </a:lnTo>
                  <a:lnTo>
                    <a:pt x="4064" y="15443"/>
                  </a:lnTo>
                  <a:lnTo>
                    <a:pt x="13144" y="15443"/>
                  </a:lnTo>
                  <a:lnTo>
                    <a:pt x="17208" y="12268"/>
                  </a:lnTo>
                  <a:lnTo>
                    <a:pt x="17221" y="11125"/>
                  </a:lnTo>
                  <a:lnTo>
                    <a:pt x="7302" y="11125"/>
                  </a:lnTo>
                  <a:lnTo>
                    <a:pt x="6172" y="10668"/>
                  </a:lnTo>
                  <a:lnTo>
                    <a:pt x="5410" y="10020"/>
                  </a:lnTo>
                  <a:lnTo>
                    <a:pt x="4267" y="7734"/>
                  </a:lnTo>
                  <a:lnTo>
                    <a:pt x="5422" y="5422"/>
                  </a:lnTo>
                  <a:lnTo>
                    <a:pt x="6184" y="4762"/>
                  </a:lnTo>
                  <a:lnTo>
                    <a:pt x="7315" y="4305"/>
                  </a:lnTo>
                  <a:lnTo>
                    <a:pt x="17220" y="4305"/>
                  </a:lnTo>
                  <a:lnTo>
                    <a:pt x="17208" y="3200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20"/>
                  </a:lnTo>
                  <a:lnTo>
                    <a:pt x="11036" y="10668"/>
                  </a:lnTo>
                  <a:lnTo>
                    <a:pt x="9905" y="11125"/>
                  </a:lnTo>
                  <a:lnTo>
                    <a:pt x="17221" y="11125"/>
                  </a:lnTo>
                  <a:lnTo>
                    <a:pt x="17220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8" name="object 3288"/>
            <p:cNvSpPr/>
            <p:nvPr/>
          </p:nvSpPr>
          <p:spPr>
            <a:xfrm>
              <a:off x="7116800" y="735304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87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9" name="object 3289"/>
            <p:cNvSpPr/>
            <p:nvPr/>
          </p:nvSpPr>
          <p:spPr>
            <a:xfrm>
              <a:off x="7114692" y="735088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25" y="12268"/>
                  </a:lnTo>
                  <a:lnTo>
                    <a:pt x="4064" y="15455"/>
                  </a:lnTo>
                  <a:lnTo>
                    <a:pt x="13157" y="15455"/>
                  </a:lnTo>
                  <a:lnTo>
                    <a:pt x="17208" y="12268"/>
                  </a:lnTo>
                  <a:lnTo>
                    <a:pt x="17221" y="11137"/>
                  </a:lnTo>
                  <a:lnTo>
                    <a:pt x="7315" y="11137"/>
                  </a:lnTo>
                  <a:lnTo>
                    <a:pt x="6172" y="10680"/>
                  </a:lnTo>
                  <a:lnTo>
                    <a:pt x="5410" y="10033"/>
                  </a:lnTo>
                  <a:lnTo>
                    <a:pt x="4267" y="7747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7"/>
                  </a:lnTo>
                  <a:lnTo>
                    <a:pt x="11798" y="10033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0" name="object 3290"/>
            <p:cNvSpPr/>
            <p:nvPr/>
          </p:nvSpPr>
          <p:spPr>
            <a:xfrm>
              <a:off x="7116800" y="7371994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75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1" name="object 3291"/>
            <p:cNvSpPr/>
            <p:nvPr/>
          </p:nvSpPr>
          <p:spPr>
            <a:xfrm>
              <a:off x="7114692" y="736983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69" y="0"/>
                  </a:moveTo>
                  <a:lnTo>
                    <a:pt x="4051" y="0"/>
                  </a:lnTo>
                  <a:lnTo>
                    <a:pt x="25" y="3213"/>
                  </a:lnTo>
                  <a:lnTo>
                    <a:pt x="0" y="12280"/>
                  </a:lnTo>
                  <a:lnTo>
                    <a:pt x="4076" y="15443"/>
                  </a:lnTo>
                  <a:lnTo>
                    <a:pt x="8623" y="15455"/>
                  </a:lnTo>
                  <a:lnTo>
                    <a:pt x="13144" y="15443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2"/>
                  </a:lnTo>
                  <a:lnTo>
                    <a:pt x="4267" y="7734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05"/>
                  </a:lnTo>
                  <a:lnTo>
                    <a:pt x="17220" y="4305"/>
                  </a:lnTo>
                  <a:lnTo>
                    <a:pt x="17208" y="3213"/>
                  </a:lnTo>
                  <a:lnTo>
                    <a:pt x="13169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34"/>
                  </a:lnTo>
                  <a:lnTo>
                    <a:pt x="11798" y="10032"/>
                  </a:lnTo>
                  <a:lnTo>
                    <a:pt x="11049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05"/>
                  </a:lnTo>
                  <a:close/>
                </a:path>
                <a:path w="17779" h="15875">
                  <a:moveTo>
                    <a:pt x="9905" y="4305"/>
                  </a:moveTo>
                  <a:lnTo>
                    <a:pt x="7315" y="4305"/>
                  </a:lnTo>
                  <a:lnTo>
                    <a:pt x="8623" y="4317"/>
                  </a:lnTo>
                  <a:lnTo>
                    <a:pt x="990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2" name="object 3292"/>
            <p:cNvSpPr/>
            <p:nvPr/>
          </p:nvSpPr>
          <p:spPr>
            <a:xfrm>
              <a:off x="7116800" y="7390942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36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36"/>
                  </a:lnTo>
                  <a:lnTo>
                    <a:pt x="12992" y="5562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3" name="object 3293"/>
            <p:cNvSpPr/>
            <p:nvPr/>
          </p:nvSpPr>
          <p:spPr>
            <a:xfrm>
              <a:off x="7114692" y="7388783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4" y="0"/>
                  </a:lnTo>
                  <a:lnTo>
                    <a:pt x="0" y="3187"/>
                  </a:lnTo>
                  <a:lnTo>
                    <a:pt x="0" y="12255"/>
                  </a:lnTo>
                  <a:lnTo>
                    <a:pt x="4051" y="15455"/>
                  </a:lnTo>
                  <a:lnTo>
                    <a:pt x="8623" y="15468"/>
                  </a:lnTo>
                  <a:lnTo>
                    <a:pt x="13157" y="15455"/>
                  </a:lnTo>
                  <a:lnTo>
                    <a:pt x="17208" y="12255"/>
                  </a:lnTo>
                  <a:lnTo>
                    <a:pt x="17220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22" y="10033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8"/>
                  </a:lnTo>
                  <a:lnTo>
                    <a:pt x="17221" y="4318"/>
                  </a:lnTo>
                  <a:lnTo>
                    <a:pt x="17208" y="3187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0" y="11150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4" name="object 3294"/>
            <p:cNvSpPr/>
            <p:nvPr/>
          </p:nvSpPr>
          <p:spPr>
            <a:xfrm>
              <a:off x="7116800" y="7409904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63"/>
                  </a:lnTo>
                  <a:lnTo>
                    <a:pt x="0" y="8636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36"/>
                  </a:lnTo>
                  <a:lnTo>
                    <a:pt x="12992" y="5549"/>
                  </a:lnTo>
                  <a:lnTo>
                    <a:pt x="12992" y="2463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5" name="object 3295"/>
            <p:cNvSpPr/>
            <p:nvPr/>
          </p:nvSpPr>
          <p:spPr>
            <a:xfrm>
              <a:off x="7114692" y="740774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76" y="12"/>
                  </a:lnTo>
                  <a:lnTo>
                    <a:pt x="0" y="3162"/>
                  </a:lnTo>
                  <a:lnTo>
                    <a:pt x="0" y="12242"/>
                  </a:lnTo>
                  <a:lnTo>
                    <a:pt x="4051" y="15443"/>
                  </a:lnTo>
                  <a:lnTo>
                    <a:pt x="8623" y="15455"/>
                  </a:lnTo>
                  <a:lnTo>
                    <a:pt x="13157" y="15443"/>
                  </a:lnTo>
                  <a:lnTo>
                    <a:pt x="17208" y="12242"/>
                  </a:lnTo>
                  <a:lnTo>
                    <a:pt x="17220" y="11137"/>
                  </a:lnTo>
                  <a:lnTo>
                    <a:pt x="7315" y="11137"/>
                  </a:lnTo>
                  <a:lnTo>
                    <a:pt x="6184" y="10680"/>
                  </a:lnTo>
                  <a:lnTo>
                    <a:pt x="5422" y="10020"/>
                  </a:lnTo>
                  <a:lnTo>
                    <a:pt x="4267" y="7708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162"/>
                  </a:lnTo>
                  <a:lnTo>
                    <a:pt x="13144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49" y="4775"/>
                  </a:lnTo>
                  <a:lnTo>
                    <a:pt x="11798" y="5422"/>
                  </a:lnTo>
                  <a:lnTo>
                    <a:pt x="12941" y="7708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6" name="object 3296"/>
            <p:cNvSpPr/>
            <p:nvPr/>
          </p:nvSpPr>
          <p:spPr>
            <a:xfrm>
              <a:off x="7116800" y="742882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48"/>
                  </a:lnTo>
                  <a:lnTo>
                    <a:pt x="12992" y="5587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7" name="object 3297"/>
            <p:cNvSpPr/>
            <p:nvPr/>
          </p:nvSpPr>
          <p:spPr>
            <a:xfrm>
              <a:off x="7114692" y="7426668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25" y="12268"/>
                  </a:lnTo>
                  <a:lnTo>
                    <a:pt x="4064" y="15455"/>
                  </a:lnTo>
                  <a:lnTo>
                    <a:pt x="13157" y="15455"/>
                  </a:lnTo>
                  <a:lnTo>
                    <a:pt x="17208" y="12268"/>
                  </a:lnTo>
                  <a:lnTo>
                    <a:pt x="17221" y="11137"/>
                  </a:lnTo>
                  <a:lnTo>
                    <a:pt x="7315" y="11137"/>
                  </a:lnTo>
                  <a:lnTo>
                    <a:pt x="6172" y="10680"/>
                  </a:lnTo>
                  <a:lnTo>
                    <a:pt x="5410" y="10032"/>
                  </a:lnTo>
                  <a:lnTo>
                    <a:pt x="4267" y="7746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7"/>
                  </a:lnTo>
                  <a:lnTo>
                    <a:pt x="17220" y="4317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0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32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8" name="object 3298"/>
            <p:cNvSpPr/>
            <p:nvPr/>
          </p:nvSpPr>
          <p:spPr>
            <a:xfrm>
              <a:off x="7116800" y="7447775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14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88"/>
                  </a:lnTo>
                  <a:lnTo>
                    <a:pt x="12992" y="25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9" name="object 3299"/>
            <p:cNvSpPr/>
            <p:nvPr/>
          </p:nvSpPr>
          <p:spPr>
            <a:xfrm>
              <a:off x="7114692" y="7445616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51" y="12"/>
                  </a:lnTo>
                  <a:lnTo>
                    <a:pt x="0" y="3213"/>
                  </a:lnTo>
                  <a:lnTo>
                    <a:pt x="0" y="12280"/>
                  </a:lnTo>
                  <a:lnTo>
                    <a:pt x="4064" y="15455"/>
                  </a:lnTo>
                  <a:lnTo>
                    <a:pt x="13144" y="15455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93"/>
                  </a:lnTo>
                  <a:lnTo>
                    <a:pt x="5410" y="10032"/>
                  </a:lnTo>
                  <a:lnTo>
                    <a:pt x="4267" y="7746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0" y="4318"/>
                  </a:lnTo>
                  <a:lnTo>
                    <a:pt x="17208" y="3213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0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0" name="object 3300"/>
            <p:cNvSpPr/>
            <p:nvPr/>
          </p:nvSpPr>
          <p:spPr>
            <a:xfrm>
              <a:off x="7116800" y="746673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23"/>
                  </a:lnTo>
                  <a:lnTo>
                    <a:pt x="2908" y="11125"/>
                  </a:lnTo>
                  <a:lnTo>
                    <a:pt x="10096" y="11125"/>
                  </a:lnTo>
                  <a:lnTo>
                    <a:pt x="12992" y="8623"/>
                  </a:lnTo>
                  <a:lnTo>
                    <a:pt x="12992" y="5562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1" name="object 3301"/>
            <p:cNvSpPr/>
            <p:nvPr/>
          </p:nvSpPr>
          <p:spPr>
            <a:xfrm>
              <a:off x="7114692" y="746457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44" y="0"/>
                  </a:moveTo>
                  <a:lnTo>
                    <a:pt x="4064" y="0"/>
                  </a:lnTo>
                  <a:lnTo>
                    <a:pt x="0" y="3175"/>
                  </a:lnTo>
                  <a:lnTo>
                    <a:pt x="25" y="12242"/>
                  </a:lnTo>
                  <a:lnTo>
                    <a:pt x="4051" y="15443"/>
                  </a:lnTo>
                  <a:lnTo>
                    <a:pt x="13157" y="15443"/>
                  </a:lnTo>
                  <a:lnTo>
                    <a:pt x="17208" y="12242"/>
                  </a:lnTo>
                  <a:lnTo>
                    <a:pt x="17220" y="11137"/>
                  </a:lnTo>
                  <a:lnTo>
                    <a:pt x="7283" y="11125"/>
                  </a:lnTo>
                  <a:lnTo>
                    <a:pt x="6184" y="10680"/>
                  </a:lnTo>
                  <a:lnTo>
                    <a:pt x="5410" y="10020"/>
                  </a:lnTo>
                  <a:lnTo>
                    <a:pt x="4267" y="7721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05"/>
                  </a:lnTo>
                  <a:lnTo>
                    <a:pt x="17221" y="4305"/>
                  </a:lnTo>
                  <a:lnTo>
                    <a:pt x="17208" y="3175"/>
                  </a:lnTo>
                  <a:lnTo>
                    <a:pt x="13144" y="0"/>
                  </a:lnTo>
                  <a:close/>
                </a:path>
                <a:path w="17779" h="15875">
                  <a:moveTo>
                    <a:pt x="8623" y="11125"/>
                  </a:moveTo>
                  <a:lnTo>
                    <a:pt x="7315" y="11137"/>
                  </a:lnTo>
                  <a:lnTo>
                    <a:pt x="9905" y="11137"/>
                  </a:lnTo>
                  <a:lnTo>
                    <a:pt x="8623" y="11125"/>
                  </a:lnTo>
                  <a:close/>
                </a:path>
                <a:path w="17779" h="15875">
                  <a:moveTo>
                    <a:pt x="17221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21"/>
                  </a:lnTo>
                  <a:lnTo>
                    <a:pt x="11798" y="10020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0" y="11137"/>
                  </a:lnTo>
                  <a:lnTo>
                    <a:pt x="17221" y="4305"/>
                  </a:lnTo>
                  <a:close/>
                </a:path>
                <a:path w="17779" h="15875">
                  <a:moveTo>
                    <a:pt x="9905" y="4305"/>
                  </a:moveTo>
                  <a:lnTo>
                    <a:pt x="7302" y="4305"/>
                  </a:lnTo>
                  <a:lnTo>
                    <a:pt x="8623" y="4318"/>
                  </a:lnTo>
                  <a:lnTo>
                    <a:pt x="9905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2" name="object 3302"/>
            <p:cNvSpPr/>
            <p:nvPr/>
          </p:nvSpPr>
          <p:spPr>
            <a:xfrm>
              <a:off x="7116800" y="748565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48"/>
                  </a:lnTo>
                  <a:lnTo>
                    <a:pt x="2908" y="11163"/>
                  </a:lnTo>
                  <a:lnTo>
                    <a:pt x="10096" y="11163"/>
                  </a:lnTo>
                  <a:lnTo>
                    <a:pt x="12992" y="8648"/>
                  </a:lnTo>
                  <a:lnTo>
                    <a:pt x="12992" y="5575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3" name="object 3303"/>
            <p:cNvSpPr/>
            <p:nvPr/>
          </p:nvSpPr>
          <p:spPr>
            <a:xfrm>
              <a:off x="7114692" y="748350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51" y="0"/>
                  </a:lnTo>
                  <a:lnTo>
                    <a:pt x="0" y="3200"/>
                  </a:lnTo>
                  <a:lnTo>
                    <a:pt x="0" y="12268"/>
                  </a:lnTo>
                  <a:lnTo>
                    <a:pt x="4051" y="15468"/>
                  </a:lnTo>
                  <a:lnTo>
                    <a:pt x="8623" y="15481"/>
                  </a:lnTo>
                  <a:lnTo>
                    <a:pt x="13157" y="15468"/>
                  </a:lnTo>
                  <a:lnTo>
                    <a:pt x="17208" y="12268"/>
                  </a:lnTo>
                  <a:lnTo>
                    <a:pt x="17220" y="11163"/>
                  </a:lnTo>
                  <a:lnTo>
                    <a:pt x="7315" y="11163"/>
                  </a:lnTo>
                  <a:lnTo>
                    <a:pt x="6184" y="10706"/>
                  </a:lnTo>
                  <a:lnTo>
                    <a:pt x="5422" y="10045"/>
                  </a:lnTo>
                  <a:lnTo>
                    <a:pt x="4267" y="7734"/>
                  </a:lnTo>
                  <a:lnTo>
                    <a:pt x="5422" y="5435"/>
                  </a:lnTo>
                  <a:lnTo>
                    <a:pt x="6184" y="4775"/>
                  </a:lnTo>
                  <a:lnTo>
                    <a:pt x="7315" y="4318"/>
                  </a:lnTo>
                  <a:lnTo>
                    <a:pt x="17221" y="4318"/>
                  </a:lnTo>
                  <a:lnTo>
                    <a:pt x="17208" y="3200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1" y="4318"/>
                  </a:moveTo>
                  <a:lnTo>
                    <a:pt x="9905" y="4318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34"/>
                  </a:lnTo>
                  <a:lnTo>
                    <a:pt x="11798" y="10045"/>
                  </a:lnTo>
                  <a:lnTo>
                    <a:pt x="11036" y="10706"/>
                  </a:lnTo>
                  <a:lnTo>
                    <a:pt x="9905" y="11163"/>
                  </a:lnTo>
                  <a:lnTo>
                    <a:pt x="17220" y="11163"/>
                  </a:lnTo>
                  <a:lnTo>
                    <a:pt x="17221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4" name="object 3304"/>
            <p:cNvSpPr/>
            <p:nvPr/>
          </p:nvSpPr>
          <p:spPr>
            <a:xfrm>
              <a:off x="7116800" y="750460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76"/>
                  </a:lnTo>
                  <a:lnTo>
                    <a:pt x="0" y="8661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61"/>
                  </a:lnTo>
                  <a:lnTo>
                    <a:pt x="12992" y="5575"/>
                  </a:lnTo>
                  <a:lnTo>
                    <a:pt x="12992" y="247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5" name="object 3305"/>
            <p:cNvSpPr/>
            <p:nvPr/>
          </p:nvSpPr>
          <p:spPr>
            <a:xfrm>
              <a:off x="7114692" y="7502448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64" y="12"/>
                  </a:lnTo>
                  <a:lnTo>
                    <a:pt x="0" y="3187"/>
                  </a:lnTo>
                  <a:lnTo>
                    <a:pt x="0" y="12280"/>
                  </a:lnTo>
                  <a:lnTo>
                    <a:pt x="4064" y="15455"/>
                  </a:lnTo>
                  <a:lnTo>
                    <a:pt x="13157" y="15455"/>
                  </a:lnTo>
                  <a:lnTo>
                    <a:pt x="17208" y="12280"/>
                  </a:lnTo>
                  <a:lnTo>
                    <a:pt x="17221" y="11150"/>
                  </a:lnTo>
                  <a:lnTo>
                    <a:pt x="7302" y="11150"/>
                  </a:lnTo>
                  <a:lnTo>
                    <a:pt x="6172" y="10693"/>
                  </a:lnTo>
                  <a:lnTo>
                    <a:pt x="5410" y="10032"/>
                  </a:lnTo>
                  <a:lnTo>
                    <a:pt x="4267" y="7734"/>
                  </a:lnTo>
                  <a:lnTo>
                    <a:pt x="5410" y="5422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1" y="4317"/>
                  </a:lnTo>
                  <a:lnTo>
                    <a:pt x="17208" y="3187"/>
                  </a:lnTo>
                  <a:lnTo>
                    <a:pt x="13144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1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1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6" name="object 3306"/>
            <p:cNvSpPr/>
            <p:nvPr/>
          </p:nvSpPr>
          <p:spPr>
            <a:xfrm>
              <a:off x="7116800" y="7523543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489"/>
                  </a:lnTo>
                  <a:lnTo>
                    <a:pt x="0" y="8674"/>
                  </a:lnTo>
                  <a:lnTo>
                    <a:pt x="2908" y="11150"/>
                  </a:lnTo>
                  <a:lnTo>
                    <a:pt x="10096" y="11150"/>
                  </a:lnTo>
                  <a:lnTo>
                    <a:pt x="12992" y="8674"/>
                  </a:lnTo>
                  <a:lnTo>
                    <a:pt x="12992" y="5588"/>
                  </a:lnTo>
                  <a:lnTo>
                    <a:pt x="12992" y="2489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7" name="object 3307"/>
            <p:cNvSpPr/>
            <p:nvPr/>
          </p:nvSpPr>
          <p:spPr>
            <a:xfrm>
              <a:off x="7114692" y="7521397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64" y="0"/>
                  </a:lnTo>
                  <a:lnTo>
                    <a:pt x="0" y="3187"/>
                  </a:lnTo>
                  <a:lnTo>
                    <a:pt x="0" y="12280"/>
                  </a:lnTo>
                  <a:lnTo>
                    <a:pt x="4064" y="15443"/>
                  </a:lnTo>
                  <a:lnTo>
                    <a:pt x="8623" y="15455"/>
                  </a:lnTo>
                  <a:lnTo>
                    <a:pt x="13144" y="15443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80"/>
                  </a:lnTo>
                  <a:lnTo>
                    <a:pt x="5410" y="10033"/>
                  </a:lnTo>
                  <a:lnTo>
                    <a:pt x="4267" y="7734"/>
                  </a:lnTo>
                  <a:lnTo>
                    <a:pt x="5410" y="5422"/>
                  </a:lnTo>
                  <a:lnTo>
                    <a:pt x="6172" y="4762"/>
                  </a:lnTo>
                  <a:lnTo>
                    <a:pt x="7302" y="4305"/>
                  </a:lnTo>
                  <a:lnTo>
                    <a:pt x="17220" y="4305"/>
                  </a:lnTo>
                  <a:lnTo>
                    <a:pt x="17208" y="3187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33"/>
                  </a:lnTo>
                  <a:lnTo>
                    <a:pt x="11036" y="10680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8" name="object 3308"/>
            <p:cNvSpPr/>
            <p:nvPr/>
          </p:nvSpPr>
          <p:spPr>
            <a:xfrm>
              <a:off x="7116800" y="7542504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37"/>
                  </a:lnTo>
                  <a:lnTo>
                    <a:pt x="10096" y="11137"/>
                  </a:lnTo>
                  <a:lnTo>
                    <a:pt x="12992" y="8661"/>
                  </a:lnTo>
                  <a:lnTo>
                    <a:pt x="12992" y="5587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9" name="object 3309"/>
            <p:cNvSpPr/>
            <p:nvPr/>
          </p:nvSpPr>
          <p:spPr>
            <a:xfrm>
              <a:off x="7114692" y="754034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064" y="12"/>
                  </a:lnTo>
                  <a:lnTo>
                    <a:pt x="0" y="3200"/>
                  </a:lnTo>
                  <a:lnTo>
                    <a:pt x="0" y="12280"/>
                  </a:lnTo>
                  <a:lnTo>
                    <a:pt x="4064" y="15455"/>
                  </a:lnTo>
                  <a:lnTo>
                    <a:pt x="13144" y="15455"/>
                  </a:lnTo>
                  <a:lnTo>
                    <a:pt x="17208" y="12280"/>
                  </a:lnTo>
                  <a:lnTo>
                    <a:pt x="17221" y="11137"/>
                  </a:lnTo>
                  <a:lnTo>
                    <a:pt x="7302" y="11137"/>
                  </a:lnTo>
                  <a:lnTo>
                    <a:pt x="6172" y="10693"/>
                  </a:lnTo>
                  <a:lnTo>
                    <a:pt x="5410" y="10032"/>
                  </a:lnTo>
                  <a:lnTo>
                    <a:pt x="4267" y="7746"/>
                  </a:lnTo>
                  <a:lnTo>
                    <a:pt x="5410" y="5435"/>
                  </a:lnTo>
                  <a:lnTo>
                    <a:pt x="6172" y="4775"/>
                  </a:lnTo>
                  <a:lnTo>
                    <a:pt x="7302" y="4317"/>
                  </a:lnTo>
                  <a:lnTo>
                    <a:pt x="17220" y="4317"/>
                  </a:lnTo>
                  <a:lnTo>
                    <a:pt x="17208" y="3200"/>
                  </a:lnTo>
                  <a:lnTo>
                    <a:pt x="13157" y="12"/>
                  </a:lnTo>
                  <a:lnTo>
                    <a:pt x="8623" y="0"/>
                  </a:lnTo>
                  <a:close/>
                </a:path>
                <a:path w="17779" h="15875">
                  <a:moveTo>
                    <a:pt x="17220" y="4317"/>
                  </a:moveTo>
                  <a:lnTo>
                    <a:pt x="9905" y="4317"/>
                  </a:lnTo>
                  <a:lnTo>
                    <a:pt x="11036" y="4775"/>
                  </a:lnTo>
                  <a:lnTo>
                    <a:pt x="11798" y="5435"/>
                  </a:lnTo>
                  <a:lnTo>
                    <a:pt x="12941" y="7746"/>
                  </a:lnTo>
                  <a:lnTo>
                    <a:pt x="11798" y="10032"/>
                  </a:lnTo>
                  <a:lnTo>
                    <a:pt x="11036" y="10693"/>
                  </a:lnTo>
                  <a:lnTo>
                    <a:pt x="9905" y="11137"/>
                  </a:lnTo>
                  <a:lnTo>
                    <a:pt x="17221" y="11137"/>
                  </a:lnTo>
                  <a:lnTo>
                    <a:pt x="17220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0" name="object 3310"/>
            <p:cNvSpPr/>
            <p:nvPr/>
          </p:nvSpPr>
          <p:spPr>
            <a:xfrm>
              <a:off x="7116800" y="7561110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4" h="11429">
                  <a:moveTo>
                    <a:pt x="10096" y="0"/>
                  </a:moveTo>
                  <a:lnTo>
                    <a:pt x="2908" y="0"/>
                  </a:lnTo>
                  <a:lnTo>
                    <a:pt x="0" y="2501"/>
                  </a:lnTo>
                  <a:lnTo>
                    <a:pt x="0" y="8661"/>
                  </a:lnTo>
                  <a:lnTo>
                    <a:pt x="2908" y="11163"/>
                  </a:lnTo>
                  <a:lnTo>
                    <a:pt x="10096" y="11163"/>
                  </a:lnTo>
                  <a:lnTo>
                    <a:pt x="12992" y="8661"/>
                  </a:lnTo>
                  <a:lnTo>
                    <a:pt x="12992" y="5587"/>
                  </a:lnTo>
                  <a:lnTo>
                    <a:pt x="12992" y="2501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1" name="object 3311"/>
            <p:cNvSpPr/>
            <p:nvPr/>
          </p:nvSpPr>
          <p:spPr>
            <a:xfrm>
              <a:off x="7114692" y="7558963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157" y="0"/>
                  </a:moveTo>
                  <a:lnTo>
                    <a:pt x="4051" y="0"/>
                  </a:lnTo>
                  <a:lnTo>
                    <a:pt x="0" y="3200"/>
                  </a:lnTo>
                  <a:lnTo>
                    <a:pt x="0" y="12268"/>
                  </a:lnTo>
                  <a:lnTo>
                    <a:pt x="4051" y="15455"/>
                  </a:lnTo>
                  <a:lnTo>
                    <a:pt x="8623" y="15468"/>
                  </a:lnTo>
                  <a:lnTo>
                    <a:pt x="13157" y="15455"/>
                  </a:lnTo>
                  <a:lnTo>
                    <a:pt x="17208" y="12268"/>
                  </a:lnTo>
                  <a:lnTo>
                    <a:pt x="17221" y="11150"/>
                  </a:lnTo>
                  <a:lnTo>
                    <a:pt x="7315" y="11150"/>
                  </a:lnTo>
                  <a:lnTo>
                    <a:pt x="6184" y="10693"/>
                  </a:lnTo>
                  <a:lnTo>
                    <a:pt x="5422" y="10033"/>
                  </a:lnTo>
                  <a:lnTo>
                    <a:pt x="4267" y="7734"/>
                  </a:lnTo>
                  <a:lnTo>
                    <a:pt x="5422" y="5422"/>
                  </a:lnTo>
                  <a:lnTo>
                    <a:pt x="6184" y="4762"/>
                  </a:lnTo>
                  <a:lnTo>
                    <a:pt x="7315" y="4305"/>
                  </a:lnTo>
                  <a:lnTo>
                    <a:pt x="17220" y="4305"/>
                  </a:lnTo>
                  <a:lnTo>
                    <a:pt x="17208" y="3200"/>
                  </a:lnTo>
                  <a:lnTo>
                    <a:pt x="13157" y="0"/>
                  </a:lnTo>
                  <a:close/>
                </a:path>
                <a:path w="17779" h="15875">
                  <a:moveTo>
                    <a:pt x="17220" y="4305"/>
                  </a:moveTo>
                  <a:lnTo>
                    <a:pt x="9905" y="4305"/>
                  </a:lnTo>
                  <a:lnTo>
                    <a:pt x="11036" y="4762"/>
                  </a:lnTo>
                  <a:lnTo>
                    <a:pt x="11798" y="5422"/>
                  </a:lnTo>
                  <a:lnTo>
                    <a:pt x="12941" y="7734"/>
                  </a:lnTo>
                  <a:lnTo>
                    <a:pt x="11798" y="10033"/>
                  </a:lnTo>
                  <a:lnTo>
                    <a:pt x="11036" y="10693"/>
                  </a:lnTo>
                  <a:lnTo>
                    <a:pt x="9905" y="11150"/>
                  </a:lnTo>
                  <a:lnTo>
                    <a:pt x="17221" y="11150"/>
                  </a:lnTo>
                  <a:lnTo>
                    <a:pt x="17220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2" name="object 3312"/>
            <p:cNvSpPr/>
            <p:nvPr/>
          </p:nvSpPr>
          <p:spPr>
            <a:xfrm>
              <a:off x="6350977" y="6900672"/>
              <a:ext cx="813435" cy="45085"/>
            </a:xfrm>
            <a:custGeom>
              <a:avLst/>
              <a:gdLst/>
              <a:ahLst/>
              <a:cxnLst/>
              <a:rect l="l" t="t" r="r" b="b"/>
              <a:pathLst>
                <a:path w="813434" h="45084">
                  <a:moveTo>
                    <a:pt x="138696" y="0"/>
                  </a:moveTo>
                  <a:lnTo>
                    <a:pt x="0" y="0"/>
                  </a:lnTo>
                  <a:lnTo>
                    <a:pt x="0" y="44564"/>
                  </a:lnTo>
                  <a:lnTo>
                    <a:pt x="813053" y="43078"/>
                  </a:lnTo>
                  <a:lnTo>
                    <a:pt x="813053" y="17805"/>
                  </a:lnTo>
                  <a:lnTo>
                    <a:pt x="769721" y="17805"/>
                  </a:lnTo>
                  <a:lnTo>
                    <a:pt x="769721" y="1460"/>
                  </a:lnTo>
                  <a:lnTo>
                    <a:pt x="513143" y="1460"/>
                  </a:lnTo>
                  <a:lnTo>
                    <a:pt x="513143" y="22275"/>
                  </a:lnTo>
                  <a:lnTo>
                    <a:pt x="466344" y="22275"/>
                  </a:lnTo>
                  <a:lnTo>
                    <a:pt x="466344" y="1460"/>
                  </a:lnTo>
                  <a:lnTo>
                    <a:pt x="185508" y="1460"/>
                  </a:lnTo>
                  <a:lnTo>
                    <a:pt x="185508" y="22275"/>
                  </a:lnTo>
                  <a:lnTo>
                    <a:pt x="138696" y="22275"/>
                  </a:lnTo>
                  <a:lnTo>
                    <a:pt x="13869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3" name="object 3313"/>
            <p:cNvSpPr/>
            <p:nvPr/>
          </p:nvSpPr>
          <p:spPr>
            <a:xfrm>
              <a:off x="6348819" y="6351612"/>
              <a:ext cx="817880" cy="592455"/>
            </a:xfrm>
            <a:custGeom>
              <a:avLst/>
              <a:gdLst/>
              <a:ahLst/>
              <a:cxnLst/>
              <a:rect l="l" t="t" r="r" b="b"/>
              <a:pathLst>
                <a:path w="817879" h="592454">
                  <a:moveTo>
                    <a:pt x="432104" y="17094"/>
                  </a:moveTo>
                  <a:lnTo>
                    <a:pt x="430530" y="10439"/>
                  </a:lnTo>
                  <a:lnTo>
                    <a:pt x="426250" y="5003"/>
                  </a:lnTo>
                  <a:lnTo>
                    <a:pt x="419912" y="1346"/>
                  </a:lnTo>
                  <a:lnTo>
                    <a:pt x="412153" y="0"/>
                  </a:lnTo>
                  <a:lnTo>
                    <a:pt x="404380" y="1346"/>
                  </a:lnTo>
                  <a:lnTo>
                    <a:pt x="398043" y="5003"/>
                  </a:lnTo>
                  <a:lnTo>
                    <a:pt x="393776" y="10439"/>
                  </a:lnTo>
                  <a:lnTo>
                    <a:pt x="392214" y="17094"/>
                  </a:lnTo>
                  <a:lnTo>
                    <a:pt x="392214" y="29718"/>
                  </a:lnTo>
                  <a:lnTo>
                    <a:pt x="432104" y="29718"/>
                  </a:lnTo>
                  <a:lnTo>
                    <a:pt x="432104" y="17094"/>
                  </a:lnTo>
                  <a:close/>
                </a:path>
                <a:path w="817879" h="592454">
                  <a:moveTo>
                    <a:pt x="817372" y="564807"/>
                  </a:moveTo>
                  <a:lnTo>
                    <a:pt x="774039" y="564807"/>
                  </a:lnTo>
                  <a:lnTo>
                    <a:pt x="774039" y="552107"/>
                  </a:lnTo>
                  <a:lnTo>
                    <a:pt x="774039" y="550837"/>
                  </a:lnTo>
                  <a:lnTo>
                    <a:pt x="774039" y="548297"/>
                  </a:lnTo>
                  <a:lnTo>
                    <a:pt x="513143" y="548297"/>
                  </a:lnTo>
                  <a:lnTo>
                    <a:pt x="513143" y="550837"/>
                  </a:lnTo>
                  <a:lnTo>
                    <a:pt x="513143" y="552107"/>
                  </a:lnTo>
                  <a:lnTo>
                    <a:pt x="513143" y="564807"/>
                  </a:lnTo>
                  <a:lnTo>
                    <a:pt x="513143" y="568617"/>
                  </a:lnTo>
                  <a:lnTo>
                    <a:pt x="470662" y="568617"/>
                  </a:lnTo>
                  <a:lnTo>
                    <a:pt x="470662" y="564807"/>
                  </a:lnTo>
                  <a:lnTo>
                    <a:pt x="470662" y="552107"/>
                  </a:lnTo>
                  <a:lnTo>
                    <a:pt x="470662" y="550837"/>
                  </a:lnTo>
                  <a:lnTo>
                    <a:pt x="470662" y="548297"/>
                  </a:lnTo>
                  <a:lnTo>
                    <a:pt x="185508" y="548297"/>
                  </a:lnTo>
                  <a:lnTo>
                    <a:pt x="185508" y="550837"/>
                  </a:lnTo>
                  <a:lnTo>
                    <a:pt x="185508" y="552107"/>
                  </a:lnTo>
                  <a:lnTo>
                    <a:pt x="185508" y="564807"/>
                  </a:lnTo>
                  <a:lnTo>
                    <a:pt x="185508" y="568617"/>
                  </a:lnTo>
                  <a:lnTo>
                    <a:pt x="143014" y="568617"/>
                  </a:lnTo>
                  <a:lnTo>
                    <a:pt x="143014" y="547027"/>
                  </a:lnTo>
                  <a:lnTo>
                    <a:pt x="0" y="547027"/>
                  </a:lnTo>
                  <a:lnTo>
                    <a:pt x="0" y="592137"/>
                  </a:lnTo>
                  <a:lnTo>
                    <a:pt x="4318" y="592137"/>
                  </a:lnTo>
                  <a:lnTo>
                    <a:pt x="4318" y="550837"/>
                  </a:lnTo>
                  <a:lnTo>
                    <a:pt x="138696" y="550837"/>
                  </a:lnTo>
                  <a:lnTo>
                    <a:pt x="138696" y="552107"/>
                  </a:lnTo>
                  <a:lnTo>
                    <a:pt x="138696" y="564807"/>
                  </a:lnTo>
                  <a:lnTo>
                    <a:pt x="138696" y="568617"/>
                  </a:lnTo>
                  <a:lnTo>
                    <a:pt x="138696" y="573697"/>
                  </a:lnTo>
                  <a:lnTo>
                    <a:pt x="189826" y="573697"/>
                  </a:lnTo>
                  <a:lnTo>
                    <a:pt x="189826" y="568617"/>
                  </a:lnTo>
                  <a:lnTo>
                    <a:pt x="189826" y="564807"/>
                  </a:lnTo>
                  <a:lnTo>
                    <a:pt x="189826" y="552107"/>
                  </a:lnTo>
                  <a:lnTo>
                    <a:pt x="466344" y="552107"/>
                  </a:lnTo>
                  <a:lnTo>
                    <a:pt x="466344" y="564807"/>
                  </a:lnTo>
                  <a:lnTo>
                    <a:pt x="466344" y="568617"/>
                  </a:lnTo>
                  <a:lnTo>
                    <a:pt x="466344" y="573697"/>
                  </a:lnTo>
                  <a:lnTo>
                    <a:pt x="517461" y="573697"/>
                  </a:lnTo>
                  <a:lnTo>
                    <a:pt x="517461" y="568617"/>
                  </a:lnTo>
                  <a:lnTo>
                    <a:pt x="517461" y="564807"/>
                  </a:lnTo>
                  <a:lnTo>
                    <a:pt x="517461" y="552107"/>
                  </a:lnTo>
                  <a:lnTo>
                    <a:pt x="769734" y="552107"/>
                  </a:lnTo>
                  <a:lnTo>
                    <a:pt x="769734" y="564807"/>
                  </a:lnTo>
                  <a:lnTo>
                    <a:pt x="769734" y="568617"/>
                  </a:lnTo>
                  <a:lnTo>
                    <a:pt x="813054" y="568617"/>
                  </a:lnTo>
                  <a:lnTo>
                    <a:pt x="813054" y="573697"/>
                  </a:lnTo>
                  <a:lnTo>
                    <a:pt x="813054" y="592137"/>
                  </a:lnTo>
                  <a:lnTo>
                    <a:pt x="817372" y="592137"/>
                  </a:lnTo>
                  <a:lnTo>
                    <a:pt x="817372" y="573697"/>
                  </a:lnTo>
                  <a:lnTo>
                    <a:pt x="817372" y="568617"/>
                  </a:lnTo>
                  <a:lnTo>
                    <a:pt x="817372" y="5648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4" name="object 3314"/>
            <p:cNvSpPr/>
            <p:nvPr/>
          </p:nvSpPr>
          <p:spPr>
            <a:xfrm>
              <a:off x="6732892" y="6344996"/>
              <a:ext cx="56515" cy="41275"/>
            </a:xfrm>
            <a:custGeom>
              <a:avLst/>
              <a:gdLst/>
              <a:ahLst/>
              <a:cxnLst/>
              <a:rect l="l" t="t" r="r" b="b"/>
              <a:pathLst>
                <a:path w="56515" h="41275">
                  <a:moveTo>
                    <a:pt x="28079" y="0"/>
                  </a:moveTo>
                  <a:lnTo>
                    <a:pt x="17266" y="1888"/>
                  </a:lnTo>
                  <a:lnTo>
                    <a:pt x="8343" y="7048"/>
                  </a:lnTo>
                  <a:lnTo>
                    <a:pt x="2269" y="14780"/>
                  </a:lnTo>
                  <a:lnTo>
                    <a:pt x="0" y="24384"/>
                  </a:lnTo>
                  <a:lnTo>
                    <a:pt x="0" y="40792"/>
                  </a:lnTo>
                  <a:lnTo>
                    <a:pt x="4318" y="40792"/>
                  </a:lnTo>
                  <a:lnTo>
                    <a:pt x="4330" y="18935"/>
                  </a:lnTo>
                  <a:lnTo>
                    <a:pt x="6883" y="13982"/>
                  </a:lnTo>
                  <a:lnTo>
                    <a:pt x="15443" y="6629"/>
                  </a:lnTo>
                  <a:lnTo>
                    <a:pt x="21424" y="4318"/>
                  </a:lnTo>
                  <a:lnTo>
                    <a:pt x="34747" y="4318"/>
                  </a:lnTo>
                  <a:lnTo>
                    <a:pt x="40728" y="6629"/>
                  </a:lnTo>
                  <a:lnTo>
                    <a:pt x="49275" y="13982"/>
                  </a:lnTo>
                  <a:lnTo>
                    <a:pt x="51816" y="18935"/>
                  </a:lnTo>
                  <a:lnTo>
                    <a:pt x="51816" y="40792"/>
                  </a:lnTo>
                  <a:lnTo>
                    <a:pt x="56133" y="40792"/>
                  </a:lnTo>
                  <a:lnTo>
                    <a:pt x="56133" y="24384"/>
                  </a:lnTo>
                  <a:lnTo>
                    <a:pt x="53877" y="14780"/>
                  </a:lnTo>
                  <a:lnTo>
                    <a:pt x="47817" y="7048"/>
                  </a:lnTo>
                  <a:lnTo>
                    <a:pt x="38901" y="1888"/>
                  </a:lnTo>
                  <a:lnTo>
                    <a:pt x="28079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5" name="object 3315"/>
            <p:cNvSpPr/>
            <p:nvPr/>
          </p:nvSpPr>
          <p:spPr>
            <a:xfrm>
              <a:off x="6581990" y="7197077"/>
              <a:ext cx="34925" cy="335280"/>
            </a:xfrm>
            <a:custGeom>
              <a:avLst/>
              <a:gdLst/>
              <a:ahLst/>
              <a:cxnLst/>
              <a:rect l="l" t="t" r="r" b="b"/>
              <a:pathLst>
                <a:path w="34925" h="335279">
                  <a:moveTo>
                    <a:pt x="34455" y="0"/>
                  </a:moveTo>
                  <a:lnTo>
                    <a:pt x="0" y="0"/>
                  </a:lnTo>
                  <a:lnTo>
                    <a:pt x="0" y="334886"/>
                  </a:lnTo>
                  <a:lnTo>
                    <a:pt x="34455" y="334886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6" name="object 3316"/>
            <p:cNvSpPr/>
            <p:nvPr/>
          </p:nvSpPr>
          <p:spPr>
            <a:xfrm>
              <a:off x="6579832" y="7194550"/>
              <a:ext cx="39370" cy="339090"/>
            </a:xfrm>
            <a:custGeom>
              <a:avLst/>
              <a:gdLst/>
              <a:ahLst/>
              <a:cxnLst/>
              <a:rect l="l" t="t" r="r" b="b"/>
              <a:pathLst>
                <a:path w="39370" h="339090">
                  <a:moveTo>
                    <a:pt x="38773" y="0"/>
                  </a:moveTo>
                  <a:lnTo>
                    <a:pt x="34442" y="0"/>
                  </a:lnTo>
                  <a:lnTo>
                    <a:pt x="34442" y="5080"/>
                  </a:lnTo>
                  <a:lnTo>
                    <a:pt x="34442" y="335280"/>
                  </a:lnTo>
                  <a:lnTo>
                    <a:pt x="4318" y="335280"/>
                  </a:lnTo>
                  <a:lnTo>
                    <a:pt x="4318" y="5080"/>
                  </a:lnTo>
                  <a:lnTo>
                    <a:pt x="34442" y="5080"/>
                  </a:lnTo>
                  <a:lnTo>
                    <a:pt x="3444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35280"/>
                  </a:lnTo>
                  <a:lnTo>
                    <a:pt x="0" y="337820"/>
                  </a:lnTo>
                  <a:lnTo>
                    <a:pt x="0" y="339090"/>
                  </a:lnTo>
                  <a:lnTo>
                    <a:pt x="38773" y="339090"/>
                  </a:lnTo>
                  <a:lnTo>
                    <a:pt x="38773" y="337820"/>
                  </a:lnTo>
                  <a:lnTo>
                    <a:pt x="36614" y="337820"/>
                  </a:lnTo>
                  <a:lnTo>
                    <a:pt x="36614" y="337413"/>
                  </a:lnTo>
                  <a:lnTo>
                    <a:pt x="38773" y="337413"/>
                  </a:lnTo>
                  <a:lnTo>
                    <a:pt x="38773" y="335280"/>
                  </a:lnTo>
                  <a:lnTo>
                    <a:pt x="38773" y="5080"/>
                  </a:lnTo>
                  <a:lnTo>
                    <a:pt x="387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7" name="object 3317"/>
            <p:cNvSpPr/>
            <p:nvPr/>
          </p:nvSpPr>
          <p:spPr>
            <a:xfrm>
              <a:off x="6593510" y="7211567"/>
              <a:ext cx="4445" cy="119380"/>
            </a:xfrm>
            <a:custGeom>
              <a:avLst/>
              <a:gdLst/>
              <a:ahLst/>
              <a:cxnLst/>
              <a:rect l="l" t="t" r="r" b="b"/>
              <a:pathLst>
                <a:path w="4445" h="119379">
                  <a:moveTo>
                    <a:pt x="4330" y="91008"/>
                  </a:moveTo>
                  <a:lnTo>
                    <a:pt x="0" y="91008"/>
                  </a:lnTo>
                  <a:lnTo>
                    <a:pt x="0" y="119240"/>
                  </a:lnTo>
                  <a:lnTo>
                    <a:pt x="4330" y="119240"/>
                  </a:lnTo>
                  <a:lnTo>
                    <a:pt x="4330" y="91008"/>
                  </a:lnTo>
                  <a:close/>
                </a:path>
                <a:path w="4445" h="119379">
                  <a:moveTo>
                    <a:pt x="4330" y="49403"/>
                  </a:moveTo>
                  <a:lnTo>
                    <a:pt x="0" y="49403"/>
                  </a:lnTo>
                  <a:lnTo>
                    <a:pt x="0" y="77635"/>
                  </a:lnTo>
                  <a:lnTo>
                    <a:pt x="4330" y="77635"/>
                  </a:lnTo>
                  <a:lnTo>
                    <a:pt x="4330" y="49403"/>
                  </a:lnTo>
                  <a:close/>
                </a:path>
                <a:path w="4445" h="119379">
                  <a:moveTo>
                    <a:pt x="4330" y="0"/>
                  </a:moveTo>
                  <a:lnTo>
                    <a:pt x="0" y="0"/>
                  </a:lnTo>
                  <a:lnTo>
                    <a:pt x="0" y="37896"/>
                  </a:lnTo>
                  <a:lnTo>
                    <a:pt x="4330" y="37896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8" name="object 3318"/>
            <p:cNvSpPr/>
            <p:nvPr/>
          </p:nvSpPr>
          <p:spPr>
            <a:xfrm>
              <a:off x="6603073" y="7237387"/>
              <a:ext cx="5080" cy="99060"/>
            </a:xfrm>
            <a:custGeom>
              <a:avLst/>
              <a:gdLst/>
              <a:ahLst/>
              <a:cxnLst/>
              <a:rect l="l" t="t" r="r" b="b"/>
              <a:pathLst>
                <a:path w="5079" h="99059">
                  <a:moveTo>
                    <a:pt x="4318" y="83007"/>
                  </a:moveTo>
                  <a:lnTo>
                    <a:pt x="0" y="83007"/>
                  </a:lnTo>
                  <a:lnTo>
                    <a:pt x="0" y="98640"/>
                  </a:lnTo>
                  <a:lnTo>
                    <a:pt x="4318" y="98640"/>
                  </a:lnTo>
                  <a:lnTo>
                    <a:pt x="4318" y="83007"/>
                  </a:lnTo>
                  <a:close/>
                </a:path>
                <a:path w="5079" h="99059">
                  <a:moveTo>
                    <a:pt x="4318" y="40132"/>
                  </a:moveTo>
                  <a:lnTo>
                    <a:pt x="0" y="40132"/>
                  </a:lnTo>
                  <a:lnTo>
                    <a:pt x="0" y="55740"/>
                  </a:lnTo>
                  <a:lnTo>
                    <a:pt x="4318" y="55740"/>
                  </a:lnTo>
                  <a:lnTo>
                    <a:pt x="4318" y="40132"/>
                  </a:lnTo>
                  <a:close/>
                </a:path>
                <a:path w="5079" h="99059">
                  <a:moveTo>
                    <a:pt x="4965" y="0"/>
                  </a:moveTo>
                  <a:lnTo>
                    <a:pt x="635" y="0"/>
                  </a:lnTo>
                  <a:lnTo>
                    <a:pt x="635" y="15595"/>
                  </a:lnTo>
                  <a:lnTo>
                    <a:pt x="4965" y="15595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9" name="object 3319"/>
            <p:cNvSpPr/>
            <p:nvPr/>
          </p:nvSpPr>
          <p:spPr>
            <a:xfrm>
              <a:off x="6593510" y="7343076"/>
              <a:ext cx="4445" cy="119380"/>
            </a:xfrm>
            <a:custGeom>
              <a:avLst/>
              <a:gdLst/>
              <a:ahLst/>
              <a:cxnLst/>
              <a:rect l="l" t="t" r="r" b="b"/>
              <a:pathLst>
                <a:path w="4445" h="119379">
                  <a:moveTo>
                    <a:pt x="4330" y="91008"/>
                  </a:moveTo>
                  <a:lnTo>
                    <a:pt x="0" y="91008"/>
                  </a:lnTo>
                  <a:lnTo>
                    <a:pt x="0" y="119240"/>
                  </a:lnTo>
                  <a:lnTo>
                    <a:pt x="4330" y="119240"/>
                  </a:lnTo>
                  <a:lnTo>
                    <a:pt x="4330" y="91008"/>
                  </a:lnTo>
                  <a:close/>
                </a:path>
                <a:path w="4445" h="119379">
                  <a:moveTo>
                    <a:pt x="4330" y="49415"/>
                  </a:moveTo>
                  <a:lnTo>
                    <a:pt x="0" y="49415"/>
                  </a:lnTo>
                  <a:lnTo>
                    <a:pt x="0" y="77622"/>
                  </a:lnTo>
                  <a:lnTo>
                    <a:pt x="4330" y="77622"/>
                  </a:lnTo>
                  <a:lnTo>
                    <a:pt x="4330" y="49415"/>
                  </a:lnTo>
                  <a:close/>
                </a:path>
                <a:path w="4445" h="119379">
                  <a:moveTo>
                    <a:pt x="4330" y="0"/>
                  </a:moveTo>
                  <a:lnTo>
                    <a:pt x="0" y="0"/>
                  </a:lnTo>
                  <a:lnTo>
                    <a:pt x="0" y="37884"/>
                  </a:lnTo>
                  <a:lnTo>
                    <a:pt x="4330" y="37884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0" name="object 3320"/>
            <p:cNvSpPr/>
            <p:nvPr/>
          </p:nvSpPr>
          <p:spPr>
            <a:xfrm>
              <a:off x="6603073" y="7368870"/>
              <a:ext cx="5080" cy="99060"/>
            </a:xfrm>
            <a:custGeom>
              <a:avLst/>
              <a:gdLst/>
              <a:ahLst/>
              <a:cxnLst/>
              <a:rect l="l" t="t" r="r" b="b"/>
              <a:pathLst>
                <a:path w="5079" h="99059">
                  <a:moveTo>
                    <a:pt x="4318" y="40144"/>
                  </a:moveTo>
                  <a:lnTo>
                    <a:pt x="0" y="40144"/>
                  </a:lnTo>
                  <a:lnTo>
                    <a:pt x="0" y="55740"/>
                  </a:lnTo>
                  <a:lnTo>
                    <a:pt x="4318" y="55740"/>
                  </a:lnTo>
                  <a:lnTo>
                    <a:pt x="4318" y="40144"/>
                  </a:lnTo>
                  <a:close/>
                </a:path>
                <a:path w="5079" h="99059">
                  <a:moveTo>
                    <a:pt x="4965" y="83045"/>
                  </a:moveTo>
                  <a:lnTo>
                    <a:pt x="635" y="83045"/>
                  </a:lnTo>
                  <a:lnTo>
                    <a:pt x="635" y="98640"/>
                  </a:lnTo>
                  <a:lnTo>
                    <a:pt x="4965" y="98640"/>
                  </a:lnTo>
                  <a:lnTo>
                    <a:pt x="4965" y="83045"/>
                  </a:lnTo>
                  <a:close/>
                </a:path>
                <a:path w="5079" h="99059">
                  <a:moveTo>
                    <a:pt x="4965" y="0"/>
                  </a:moveTo>
                  <a:lnTo>
                    <a:pt x="635" y="0"/>
                  </a:lnTo>
                  <a:lnTo>
                    <a:pt x="635" y="15621"/>
                  </a:lnTo>
                  <a:lnTo>
                    <a:pt x="4965" y="1562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1" name="object 3321"/>
            <p:cNvSpPr/>
            <p:nvPr/>
          </p:nvSpPr>
          <p:spPr>
            <a:xfrm>
              <a:off x="6593522" y="7473632"/>
              <a:ext cx="4445" cy="28575"/>
            </a:xfrm>
            <a:custGeom>
              <a:avLst/>
              <a:gdLst/>
              <a:ahLst/>
              <a:cxnLst/>
              <a:rect l="l" t="t" r="r" b="b"/>
              <a:pathLst>
                <a:path w="4445" h="28575">
                  <a:moveTo>
                    <a:pt x="4318" y="0"/>
                  </a:moveTo>
                  <a:lnTo>
                    <a:pt x="0" y="0"/>
                  </a:lnTo>
                  <a:lnTo>
                    <a:pt x="0" y="28244"/>
                  </a:lnTo>
                  <a:lnTo>
                    <a:pt x="4318" y="28244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2" name="object 3322"/>
            <p:cNvSpPr/>
            <p:nvPr/>
          </p:nvSpPr>
          <p:spPr>
            <a:xfrm>
              <a:off x="6603720" y="7491463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5" h="15875">
                  <a:moveTo>
                    <a:pt x="4318" y="0"/>
                  </a:moveTo>
                  <a:lnTo>
                    <a:pt x="0" y="0"/>
                  </a:lnTo>
                  <a:lnTo>
                    <a:pt x="0" y="15595"/>
                  </a:lnTo>
                  <a:lnTo>
                    <a:pt x="4318" y="1559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3" name="object 3323"/>
            <p:cNvSpPr/>
            <p:nvPr/>
          </p:nvSpPr>
          <p:spPr>
            <a:xfrm>
              <a:off x="6903110" y="7197077"/>
              <a:ext cx="34925" cy="335280"/>
            </a:xfrm>
            <a:custGeom>
              <a:avLst/>
              <a:gdLst/>
              <a:ahLst/>
              <a:cxnLst/>
              <a:rect l="l" t="t" r="r" b="b"/>
              <a:pathLst>
                <a:path w="34925" h="335279">
                  <a:moveTo>
                    <a:pt x="34480" y="0"/>
                  </a:moveTo>
                  <a:lnTo>
                    <a:pt x="0" y="0"/>
                  </a:lnTo>
                  <a:lnTo>
                    <a:pt x="0" y="334886"/>
                  </a:lnTo>
                  <a:lnTo>
                    <a:pt x="34480" y="334886"/>
                  </a:lnTo>
                  <a:lnTo>
                    <a:pt x="34480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4" name="object 3324"/>
            <p:cNvSpPr/>
            <p:nvPr/>
          </p:nvSpPr>
          <p:spPr>
            <a:xfrm>
              <a:off x="6900951" y="7194550"/>
              <a:ext cx="39370" cy="339090"/>
            </a:xfrm>
            <a:custGeom>
              <a:avLst/>
              <a:gdLst/>
              <a:ahLst/>
              <a:cxnLst/>
              <a:rect l="l" t="t" r="r" b="b"/>
              <a:pathLst>
                <a:path w="39370" h="339090">
                  <a:moveTo>
                    <a:pt x="38811" y="0"/>
                  </a:moveTo>
                  <a:lnTo>
                    <a:pt x="34480" y="0"/>
                  </a:lnTo>
                  <a:lnTo>
                    <a:pt x="34480" y="5080"/>
                  </a:lnTo>
                  <a:lnTo>
                    <a:pt x="34480" y="335280"/>
                  </a:lnTo>
                  <a:lnTo>
                    <a:pt x="4318" y="335280"/>
                  </a:lnTo>
                  <a:lnTo>
                    <a:pt x="4318" y="5080"/>
                  </a:lnTo>
                  <a:lnTo>
                    <a:pt x="34480" y="5080"/>
                  </a:lnTo>
                  <a:lnTo>
                    <a:pt x="3448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35280"/>
                  </a:lnTo>
                  <a:lnTo>
                    <a:pt x="0" y="339090"/>
                  </a:lnTo>
                  <a:lnTo>
                    <a:pt x="2159" y="339090"/>
                  </a:lnTo>
                  <a:lnTo>
                    <a:pt x="38811" y="339090"/>
                  </a:lnTo>
                  <a:lnTo>
                    <a:pt x="38811" y="337820"/>
                  </a:lnTo>
                  <a:lnTo>
                    <a:pt x="38811" y="335280"/>
                  </a:lnTo>
                  <a:lnTo>
                    <a:pt x="38811" y="5080"/>
                  </a:lnTo>
                  <a:lnTo>
                    <a:pt x="388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5" name="object 3325"/>
            <p:cNvSpPr/>
            <p:nvPr/>
          </p:nvSpPr>
          <p:spPr>
            <a:xfrm>
              <a:off x="6921716" y="7211567"/>
              <a:ext cx="4445" cy="119380"/>
            </a:xfrm>
            <a:custGeom>
              <a:avLst/>
              <a:gdLst/>
              <a:ahLst/>
              <a:cxnLst/>
              <a:rect l="l" t="t" r="r" b="b"/>
              <a:pathLst>
                <a:path w="4445" h="119379">
                  <a:moveTo>
                    <a:pt x="4318" y="91008"/>
                  </a:moveTo>
                  <a:lnTo>
                    <a:pt x="0" y="91008"/>
                  </a:lnTo>
                  <a:lnTo>
                    <a:pt x="0" y="119240"/>
                  </a:lnTo>
                  <a:lnTo>
                    <a:pt x="4318" y="119240"/>
                  </a:lnTo>
                  <a:lnTo>
                    <a:pt x="4318" y="91008"/>
                  </a:lnTo>
                  <a:close/>
                </a:path>
                <a:path w="4445" h="119379">
                  <a:moveTo>
                    <a:pt x="4318" y="49403"/>
                  </a:moveTo>
                  <a:lnTo>
                    <a:pt x="0" y="49403"/>
                  </a:lnTo>
                  <a:lnTo>
                    <a:pt x="0" y="77635"/>
                  </a:lnTo>
                  <a:lnTo>
                    <a:pt x="4318" y="77635"/>
                  </a:lnTo>
                  <a:lnTo>
                    <a:pt x="4318" y="49403"/>
                  </a:lnTo>
                  <a:close/>
                </a:path>
                <a:path w="4445" h="119379">
                  <a:moveTo>
                    <a:pt x="4318" y="0"/>
                  </a:moveTo>
                  <a:lnTo>
                    <a:pt x="0" y="0"/>
                  </a:lnTo>
                  <a:lnTo>
                    <a:pt x="0" y="37896"/>
                  </a:lnTo>
                  <a:lnTo>
                    <a:pt x="4318" y="3789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6" name="object 3326"/>
            <p:cNvSpPr/>
            <p:nvPr/>
          </p:nvSpPr>
          <p:spPr>
            <a:xfrm>
              <a:off x="6911518" y="7237387"/>
              <a:ext cx="5080" cy="99060"/>
            </a:xfrm>
            <a:custGeom>
              <a:avLst/>
              <a:gdLst/>
              <a:ahLst/>
              <a:cxnLst/>
              <a:rect l="l" t="t" r="r" b="b"/>
              <a:pathLst>
                <a:path w="5079" h="99059">
                  <a:moveTo>
                    <a:pt x="4318" y="0"/>
                  </a:moveTo>
                  <a:lnTo>
                    <a:pt x="0" y="0"/>
                  </a:lnTo>
                  <a:lnTo>
                    <a:pt x="0" y="15595"/>
                  </a:lnTo>
                  <a:lnTo>
                    <a:pt x="4318" y="15595"/>
                  </a:lnTo>
                  <a:lnTo>
                    <a:pt x="4318" y="0"/>
                  </a:lnTo>
                  <a:close/>
                </a:path>
                <a:path w="5079" h="99059">
                  <a:moveTo>
                    <a:pt x="4978" y="83007"/>
                  </a:moveTo>
                  <a:lnTo>
                    <a:pt x="660" y="83007"/>
                  </a:lnTo>
                  <a:lnTo>
                    <a:pt x="660" y="98640"/>
                  </a:lnTo>
                  <a:lnTo>
                    <a:pt x="4978" y="98640"/>
                  </a:lnTo>
                  <a:lnTo>
                    <a:pt x="4978" y="83007"/>
                  </a:lnTo>
                  <a:close/>
                </a:path>
                <a:path w="5079" h="99059">
                  <a:moveTo>
                    <a:pt x="4978" y="40132"/>
                  </a:moveTo>
                  <a:lnTo>
                    <a:pt x="660" y="40132"/>
                  </a:lnTo>
                  <a:lnTo>
                    <a:pt x="660" y="55740"/>
                  </a:lnTo>
                  <a:lnTo>
                    <a:pt x="4978" y="55740"/>
                  </a:lnTo>
                  <a:lnTo>
                    <a:pt x="4978" y="4013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7" name="object 3327"/>
            <p:cNvSpPr/>
            <p:nvPr/>
          </p:nvSpPr>
          <p:spPr>
            <a:xfrm>
              <a:off x="6921716" y="7343076"/>
              <a:ext cx="4445" cy="119380"/>
            </a:xfrm>
            <a:custGeom>
              <a:avLst/>
              <a:gdLst/>
              <a:ahLst/>
              <a:cxnLst/>
              <a:rect l="l" t="t" r="r" b="b"/>
              <a:pathLst>
                <a:path w="4445" h="119379">
                  <a:moveTo>
                    <a:pt x="4318" y="91008"/>
                  </a:moveTo>
                  <a:lnTo>
                    <a:pt x="0" y="91008"/>
                  </a:lnTo>
                  <a:lnTo>
                    <a:pt x="0" y="119240"/>
                  </a:lnTo>
                  <a:lnTo>
                    <a:pt x="4318" y="119240"/>
                  </a:lnTo>
                  <a:lnTo>
                    <a:pt x="4318" y="91008"/>
                  </a:lnTo>
                  <a:close/>
                </a:path>
                <a:path w="4445" h="119379">
                  <a:moveTo>
                    <a:pt x="4318" y="49415"/>
                  </a:moveTo>
                  <a:lnTo>
                    <a:pt x="0" y="49415"/>
                  </a:lnTo>
                  <a:lnTo>
                    <a:pt x="0" y="77622"/>
                  </a:lnTo>
                  <a:lnTo>
                    <a:pt x="4318" y="77622"/>
                  </a:lnTo>
                  <a:lnTo>
                    <a:pt x="4318" y="49415"/>
                  </a:lnTo>
                  <a:close/>
                </a:path>
                <a:path w="4445" h="119379">
                  <a:moveTo>
                    <a:pt x="4318" y="0"/>
                  </a:moveTo>
                  <a:lnTo>
                    <a:pt x="0" y="0"/>
                  </a:lnTo>
                  <a:lnTo>
                    <a:pt x="0" y="37884"/>
                  </a:lnTo>
                  <a:lnTo>
                    <a:pt x="4318" y="37884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8" name="object 3328"/>
            <p:cNvSpPr/>
            <p:nvPr/>
          </p:nvSpPr>
          <p:spPr>
            <a:xfrm>
              <a:off x="6911518" y="7368870"/>
              <a:ext cx="5080" cy="99060"/>
            </a:xfrm>
            <a:custGeom>
              <a:avLst/>
              <a:gdLst/>
              <a:ahLst/>
              <a:cxnLst/>
              <a:rect l="l" t="t" r="r" b="b"/>
              <a:pathLst>
                <a:path w="5079" h="99059">
                  <a:moveTo>
                    <a:pt x="4318" y="0"/>
                  </a:moveTo>
                  <a:lnTo>
                    <a:pt x="0" y="0"/>
                  </a:lnTo>
                  <a:lnTo>
                    <a:pt x="0" y="15621"/>
                  </a:lnTo>
                  <a:lnTo>
                    <a:pt x="4318" y="15621"/>
                  </a:lnTo>
                  <a:lnTo>
                    <a:pt x="4318" y="0"/>
                  </a:lnTo>
                  <a:close/>
                </a:path>
                <a:path w="5079" h="99059">
                  <a:moveTo>
                    <a:pt x="4978" y="83045"/>
                  </a:moveTo>
                  <a:lnTo>
                    <a:pt x="660" y="83045"/>
                  </a:lnTo>
                  <a:lnTo>
                    <a:pt x="660" y="98640"/>
                  </a:lnTo>
                  <a:lnTo>
                    <a:pt x="4978" y="98640"/>
                  </a:lnTo>
                  <a:lnTo>
                    <a:pt x="4978" y="83045"/>
                  </a:lnTo>
                  <a:close/>
                </a:path>
                <a:path w="5079" h="99059">
                  <a:moveTo>
                    <a:pt x="4978" y="40144"/>
                  </a:moveTo>
                  <a:lnTo>
                    <a:pt x="660" y="40144"/>
                  </a:lnTo>
                  <a:lnTo>
                    <a:pt x="660" y="55740"/>
                  </a:lnTo>
                  <a:lnTo>
                    <a:pt x="4978" y="55740"/>
                  </a:lnTo>
                  <a:lnTo>
                    <a:pt x="4978" y="4014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9" name="object 3329"/>
            <p:cNvSpPr/>
            <p:nvPr/>
          </p:nvSpPr>
          <p:spPr>
            <a:xfrm>
              <a:off x="6921715" y="7473632"/>
              <a:ext cx="4445" cy="28575"/>
            </a:xfrm>
            <a:custGeom>
              <a:avLst/>
              <a:gdLst/>
              <a:ahLst/>
              <a:cxnLst/>
              <a:rect l="l" t="t" r="r" b="b"/>
              <a:pathLst>
                <a:path w="4445" h="28575">
                  <a:moveTo>
                    <a:pt x="4317" y="0"/>
                  </a:moveTo>
                  <a:lnTo>
                    <a:pt x="0" y="0"/>
                  </a:lnTo>
                  <a:lnTo>
                    <a:pt x="0" y="28244"/>
                  </a:lnTo>
                  <a:lnTo>
                    <a:pt x="4317" y="28244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0" name="object 3330"/>
            <p:cNvSpPr/>
            <p:nvPr/>
          </p:nvSpPr>
          <p:spPr>
            <a:xfrm>
              <a:off x="6912178" y="7491463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5" h="15875">
                  <a:moveTo>
                    <a:pt x="4318" y="0"/>
                  </a:moveTo>
                  <a:lnTo>
                    <a:pt x="0" y="0"/>
                  </a:lnTo>
                  <a:lnTo>
                    <a:pt x="0" y="15595"/>
                  </a:lnTo>
                  <a:lnTo>
                    <a:pt x="4318" y="1559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1" name="object 3331"/>
            <p:cNvSpPr/>
            <p:nvPr/>
          </p:nvSpPr>
          <p:spPr>
            <a:xfrm>
              <a:off x="6595402" y="6998969"/>
              <a:ext cx="328930" cy="588010"/>
            </a:xfrm>
            <a:custGeom>
              <a:avLst/>
              <a:gdLst/>
              <a:ahLst/>
              <a:cxnLst/>
              <a:rect l="l" t="t" r="r" b="b"/>
              <a:pathLst>
                <a:path w="328929" h="588009">
                  <a:moveTo>
                    <a:pt x="328726" y="534924"/>
                  </a:moveTo>
                  <a:lnTo>
                    <a:pt x="311188" y="534924"/>
                  </a:lnTo>
                  <a:lnTo>
                    <a:pt x="311188" y="503161"/>
                  </a:lnTo>
                  <a:lnTo>
                    <a:pt x="303364" y="503161"/>
                  </a:lnTo>
                  <a:lnTo>
                    <a:pt x="303364" y="483514"/>
                  </a:lnTo>
                  <a:lnTo>
                    <a:pt x="311835" y="483514"/>
                  </a:lnTo>
                  <a:lnTo>
                    <a:pt x="311835" y="454685"/>
                  </a:lnTo>
                  <a:lnTo>
                    <a:pt x="305968" y="454685"/>
                  </a:lnTo>
                  <a:lnTo>
                    <a:pt x="305968" y="433933"/>
                  </a:lnTo>
                  <a:lnTo>
                    <a:pt x="314439" y="433933"/>
                  </a:lnTo>
                  <a:lnTo>
                    <a:pt x="314439" y="406209"/>
                  </a:lnTo>
                  <a:lnTo>
                    <a:pt x="306628" y="406209"/>
                  </a:lnTo>
                  <a:lnTo>
                    <a:pt x="306628" y="386562"/>
                  </a:lnTo>
                  <a:lnTo>
                    <a:pt x="313778" y="386562"/>
                  </a:lnTo>
                  <a:lnTo>
                    <a:pt x="313778" y="353834"/>
                  </a:lnTo>
                  <a:lnTo>
                    <a:pt x="306628" y="353834"/>
                  </a:lnTo>
                  <a:lnTo>
                    <a:pt x="306628" y="339763"/>
                  </a:lnTo>
                  <a:lnTo>
                    <a:pt x="315087" y="339763"/>
                  </a:lnTo>
                  <a:lnTo>
                    <a:pt x="315087" y="308127"/>
                  </a:lnTo>
                  <a:lnTo>
                    <a:pt x="306628" y="308127"/>
                  </a:lnTo>
                  <a:lnTo>
                    <a:pt x="306628" y="290156"/>
                  </a:lnTo>
                  <a:lnTo>
                    <a:pt x="315087" y="290156"/>
                  </a:lnTo>
                  <a:lnTo>
                    <a:pt x="315087" y="260769"/>
                  </a:lnTo>
                  <a:lnTo>
                    <a:pt x="309867" y="260769"/>
                  </a:lnTo>
                  <a:lnTo>
                    <a:pt x="309867" y="240004"/>
                  </a:lnTo>
                  <a:lnTo>
                    <a:pt x="317703" y="240004"/>
                  </a:lnTo>
                  <a:lnTo>
                    <a:pt x="317703" y="101409"/>
                  </a:lnTo>
                  <a:lnTo>
                    <a:pt x="302729" y="101409"/>
                  </a:lnTo>
                  <a:lnTo>
                    <a:pt x="302729" y="0"/>
                  </a:lnTo>
                  <a:lnTo>
                    <a:pt x="177698" y="0"/>
                  </a:lnTo>
                  <a:lnTo>
                    <a:pt x="151053" y="0"/>
                  </a:lnTo>
                  <a:lnTo>
                    <a:pt x="26009" y="0"/>
                  </a:lnTo>
                  <a:lnTo>
                    <a:pt x="26009" y="101409"/>
                  </a:lnTo>
                  <a:lnTo>
                    <a:pt x="11074" y="101409"/>
                  </a:lnTo>
                  <a:lnTo>
                    <a:pt x="11074" y="240004"/>
                  </a:lnTo>
                  <a:lnTo>
                    <a:pt x="18872" y="240004"/>
                  </a:lnTo>
                  <a:lnTo>
                    <a:pt x="18872" y="260769"/>
                  </a:lnTo>
                  <a:lnTo>
                    <a:pt x="13665" y="260769"/>
                  </a:lnTo>
                  <a:lnTo>
                    <a:pt x="13665" y="290156"/>
                  </a:lnTo>
                  <a:lnTo>
                    <a:pt x="22123" y="290156"/>
                  </a:lnTo>
                  <a:lnTo>
                    <a:pt x="22123" y="308127"/>
                  </a:lnTo>
                  <a:lnTo>
                    <a:pt x="13665" y="308127"/>
                  </a:lnTo>
                  <a:lnTo>
                    <a:pt x="13665" y="339763"/>
                  </a:lnTo>
                  <a:lnTo>
                    <a:pt x="22123" y="339763"/>
                  </a:lnTo>
                  <a:lnTo>
                    <a:pt x="22123" y="353834"/>
                  </a:lnTo>
                  <a:lnTo>
                    <a:pt x="14986" y="353834"/>
                  </a:lnTo>
                  <a:lnTo>
                    <a:pt x="14986" y="386562"/>
                  </a:lnTo>
                  <a:lnTo>
                    <a:pt x="22123" y="386562"/>
                  </a:lnTo>
                  <a:lnTo>
                    <a:pt x="22123" y="406209"/>
                  </a:lnTo>
                  <a:lnTo>
                    <a:pt x="14312" y="406209"/>
                  </a:lnTo>
                  <a:lnTo>
                    <a:pt x="14312" y="433933"/>
                  </a:lnTo>
                  <a:lnTo>
                    <a:pt x="22771" y="433933"/>
                  </a:lnTo>
                  <a:lnTo>
                    <a:pt x="22771" y="454685"/>
                  </a:lnTo>
                  <a:lnTo>
                    <a:pt x="16903" y="454685"/>
                  </a:lnTo>
                  <a:lnTo>
                    <a:pt x="16903" y="483514"/>
                  </a:lnTo>
                  <a:lnTo>
                    <a:pt x="25374" y="483514"/>
                  </a:lnTo>
                  <a:lnTo>
                    <a:pt x="25374" y="503161"/>
                  </a:lnTo>
                  <a:lnTo>
                    <a:pt x="17576" y="503161"/>
                  </a:lnTo>
                  <a:lnTo>
                    <a:pt x="17576" y="534924"/>
                  </a:lnTo>
                  <a:lnTo>
                    <a:pt x="0" y="534924"/>
                  </a:lnTo>
                  <a:lnTo>
                    <a:pt x="0" y="557631"/>
                  </a:lnTo>
                  <a:lnTo>
                    <a:pt x="14312" y="557631"/>
                  </a:lnTo>
                  <a:lnTo>
                    <a:pt x="14312" y="562787"/>
                  </a:lnTo>
                  <a:lnTo>
                    <a:pt x="4572" y="562787"/>
                  </a:lnTo>
                  <a:lnTo>
                    <a:pt x="4572" y="587717"/>
                  </a:lnTo>
                  <a:lnTo>
                    <a:pt x="23749" y="587717"/>
                  </a:lnTo>
                  <a:lnTo>
                    <a:pt x="26466" y="585558"/>
                  </a:lnTo>
                  <a:lnTo>
                    <a:pt x="29210" y="583399"/>
                  </a:lnTo>
                  <a:lnTo>
                    <a:pt x="68021" y="560247"/>
                  </a:lnTo>
                  <a:lnTo>
                    <a:pt x="112687" y="546989"/>
                  </a:lnTo>
                  <a:lnTo>
                    <a:pt x="120916" y="545338"/>
                  </a:lnTo>
                  <a:lnTo>
                    <a:pt x="120726" y="545376"/>
                  </a:lnTo>
                  <a:lnTo>
                    <a:pt x="208013" y="545376"/>
                  </a:lnTo>
                  <a:lnTo>
                    <a:pt x="252768" y="557250"/>
                  </a:lnTo>
                  <a:lnTo>
                    <a:pt x="290017" y="576821"/>
                  </a:lnTo>
                  <a:lnTo>
                    <a:pt x="305041" y="587717"/>
                  </a:lnTo>
                  <a:lnTo>
                    <a:pt x="324192" y="587717"/>
                  </a:lnTo>
                  <a:lnTo>
                    <a:pt x="324192" y="585558"/>
                  </a:lnTo>
                  <a:lnTo>
                    <a:pt x="324192" y="562787"/>
                  </a:lnTo>
                  <a:lnTo>
                    <a:pt x="314439" y="562787"/>
                  </a:lnTo>
                  <a:lnTo>
                    <a:pt x="314439" y="557631"/>
                  </a:lnTo>
                  <a:lnTo>
                    <a:pt x="328726" y="557631"/>
                  </a:lnTo>
                  <a:lnTo>
                    <a:pt x="328726" y="5349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2" name="object 3332"/>
            <p:cNvSpPr/>
            <p:nvPr/>
          </p:nvSpPr>
          <p:spPr>
            <a:xfrm>
              <a:off x="6698577" y="7194854"/>
              <a:ext cx="123189" cy="40640"/>
            </a:xfrm>
            <a:custGeom>
              <a:avLst/>
              <a:gdLst/>
              <a:ahLst/>
              <a:cxnLst/>
              <a:rect l="l" t="t" r="r" b="b"/>
              <a:pathLst>
                <a:path w="123190" h="40640">
                  <a:moveTo>
                    <a:pt x="15163" y="0"/>
                  </a:moveTo>
                  <a:lnTo>
                    <a:pt x="0" y="0"/>
                  </a:lnTo>
                  <a:lnTo>
                    <a:pt x="0" y="31191"/>
                  </a:lnTo>
                  <a:lnTo>
                    <a:pt x="0" y="40119"/>
                  </a:lnTo>
                  <a:lnTo>
                    <a:pt x="15163" y="40119"/>
                  </a:lnTo>
                  <a:lnTo>
                    <a:pt x="15163" y="31191"/>
                  </a:lnTo>
                  <a:lnTo>
                    <a:pt x="15163" y="0"/>
                  </a:lnTo>
                  <a:close/>
                </a:path>
                <a:path w="123190" h="40640">
                  <a:moveTo>
                    <a:pt x="122643" y="0"/>
                  </a:moveTo>
                  <a:lnTo>
                    <a:pt x="106184" y="0"/>
                  </a:lnTo>
                  <a:lnTo>
                    <a:pt x="106184" y="31191"/>
                  </a:lnTo>
                  <a:lnTo>
                    <a:pt x="106184" y="40119"/>
                  </a:lnTo>
                  <a:lnTo>
                    <a:pt x="122643" y="40119"/>
                  </a:lnTo>
                  <a:lnTo>
                    <a:pt x="122643" y="31191"/>
                  </a:lnTo>
                  <a:lnTo>
                    <a:pt x="122643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3" name="object 3333"/>
            <p:cNvSpPr/>
            <p:nvPr/>
          </p:nvSpPr>
          <p:spPr>
            <a:xfrm>
              <a:off x="6725666" y="7197077"/>
              <a:ext cx="41910" cy="36195"/>
            </a:xfrm>
            <a:custGeom>
              <a:avLst/>
              <a:gdLst/>
              <a:ahLst/>
              <a:cxnLst/>
              <a:rect l="l" t="t" r="r" b="b"/>
              <a:pathLst>
                <a:path w="41909" h="36195">
                  <a:moveTo>
                    <a:pt x="20789" y="0"/>
                  </a:moveTo>
                  <a:lnTo>
                    <a:pt x="12703" y="1401"/>
                  </a:lnTo>
                  <a:lnTo>
                    <a:pt x="6094" y="5224"/>
                  </a:lnTo>
                  <a:lnTo>
                    <a:pt x="1635" y="10892"/>
                  </a:lnTo>
                  <a:lnTo>
                    <a:pt x="0" y="17830"/>
                  </a:lnTo>
                  <a:lnTo>
                    <a:pt x="1635" y="24776"/>
                  </a:lnTo>
                  <a:lnTo>
                    <a:pt x="6094" y="30448"/>
                  </a:lnTo>
                  <a:lnTo>
                    <a:pt x="12703" y="34272"/>
                  </a:lnTo>
                  <a:lnTo>
                    <a:pt x="20789" y="35674"/>
                  </a:lnTo>
                  <a:lnTo>
                    <a:pt x="28891" y="34272"/>
                  </a:lnTo>
                  <a:lnTo>
                    <a:pt x="35507" y="30448"/>
                  </a:lnTo>
                  <a:lnTo>
                    <a:pt x="39969" y="24776"/>
                  </a:lnTo>
                  <a:lnTo>
                    <a:pt x="41605" y="17830"/>
                  </a:lnTo>
                  <a:lnTo>
                    <a:pt x="39969" y="10892"/>
                  </a:lnTo>
                  <a:lnTo>
                    <a:pt x="35507" y="5224"/>
                  </a:lnTo>
                  <a:lnTo>
                    <a:pt x="28891" y="1401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4" name="object 3334"/>
            <p:cNvSpPr/>
            <p:nvPr/>
          </p:nvSpPr>
          <p:spPr>
            <a:xfrm>
              <a:off x="6619634" y="7194918"/>
              <a:ext cx="156210" cy="617855"/>
            </a:xfrm>
            <a:custGeom>
              <a:avLst/>
              <a:gdLst/>
              <a:ahLst/>
              <a:cxnLst/>
              <a:rect l="l" t="t" r="r" b="b"/>
              <a:pathLst>
                <a:path w="156209" h="617854">
                  <a:moveTo>
                    <a:pt x="113296" y="550468"/>
                  </a:moveTo>
                  <a:lnTo>
                    <a:pt x="110464" y="538505"/>
                  </a:lnTo>
                  <a:lnTo>
                    <a:pt x="110121" y="538073"/>
                  </a:lnTo>
                  <a:lnTo>
                    <a:pt x="110121" y="542975"/>
                  </a:lnTo>
                  <a:lnTo>
                    <a:pt x="110121" y="557923"/>
                  </a:lnTo>
                  <a:lnTo>
                    <a:pt x="106603" y="564718"/>
                  </a:lnTo>
                  <a:lnTo>
                    <a:pt x="94983" y="574687"/>
                  </a:lnTo>
                  <a:lnTo>
                    <a:pt x="86906" y="577799"/>
                  </a:lnTo>
                  <a:lnTo>
                    <a:pt x="69011" y="577799"/>
                  </a:lnTo>
                  <a:lnTo>
                    <a:pt x="60934" y="574687"/>
                  </a:lnTo>
                  <a:lnTo>
                    <a:pt x="49326" y="564718"/>
                  </a:lnTo>
                  <a:lnTo>
                    <a:pt x="45796" y="557923"/>
                  </a:lnTo>
                  <a:lnTo>
                    <a:pt x="45796" y="542975"/>
                  </a:lnTo>
                  <a:lnTo>
                    <a:pt x="49326" y="536181"/>
                  </a:lnTo>
                  <a:lnTo>
                    <a:pt x="60934" y="526224"/>
                  </a:lnTo>
                  <a:lnTo>
                    <a:pt x="69011" y="523113"/>
                  </a:lnTo>
                  <a:lnTo>
                    <a:pt x="86906" y="523113"/>
                  </a:lnTo>
                  <a:lnTo>
                    <a:pt x="94983" y="526224"/>
                  </a:lnTo>
                  <a:lnTo>
                    <a:pt x="106603" y="536181"/>
                  </a:lnTo>
                  <a:lnTo>
                    <a:pt x="110121" y="542975"/>
                  </a:lnTo>
                  <a:lnTo>
                    <a:pt x="110121" y="538073"/>
                  </a:lnTo>
                  <a:lnTo>
                    <a:pt x="102857" y="528815"/>
                  </a:lnTo>
                  <a:lnTo>
                    <a:pt x="93002" y="523113"/>
                  </a:lnTo>
                  <a:lnTo>
                    <a:pt x="91617" y="522325"/>
                  </a:lnTo>
                  <a:lnTo>
                    <a:pt x="77965" y="519938"/>
                  </a:lnTo>
                  <a:lnTo>
                    <a:pt x="64287" y="522325"/>
                  </a:lnTo>
                  <a:lnTo>
                    <a:pt x="53047" y="528815"/>
                  </a:lnTo>
                  <a:lnTo>
                    <a:pt x="45427" y="538505"/>
                  </a:lnTo>
                  <a:lnTo>
                    <a:pt x="42621" y="550468"/>
                  </a:lnTo>
                  <a:lnTo>
                    <a:pt x="45427" y="562419"/>
                  </a:lnTo>
                  <a:lnTo>
                    <a:pt x="53047" y="572109"/>
                  </a:lnTo>
                  <a:lnTo>
                    <a:pt x="64287" y="578599"/>
                  </a:lnTo>
                  <a:lnTo>
                    <a:pt x="77965" y="580974"/>
                  </a:lnTo>
                  <a:lnTo>
                    <a:pt x="91617" y="578599"/>
                  </a:lnTo>
                  <a:lnTo>
                    <a:pt x="92989" y="577799"/>
                  </a:lnTo>
                  <a:lnTo>
                    <a:pt x="102857" y="572109"/>
                  </a:lnTo>
                  <a:lnTo>
                    <a:pt x="110464" y="562419"/>
                  </a:lnTo>
                  <a:lnTo>
                    <a:pt x="113296" y="550468"/>
                  </a:lnTo>
                  <a:close/>
                </a:path>
                <a:path w="156209" h="617854">
                  <a:moveTo>
                    <a:pt x="123863" y="550468"/>
                  </a:moveTo>
                  <a:lnTo>
                    <a:pt x="120688" y="537019"/>
                  </a:lnTo>
                  <a:lnTo>
                    <a:pt x="120688" y="550468"/>
                  </a:lnTo>
                  <a:lnTo>
                    <a:pt x="119824" y="557758"/>
                  </a:lnTo>
                  <a:lnTo>
                    <a:pt x="86614" y="586117"/>
                  </a:lnTo>
                  <a:lnTo>
                    <a:pt x="77965" y="586854"/>
                  </a:lnTo>
                  <a:lnTo>
                    <a:pt x="69291" y="586117"/>
                  </a:lnTo>
                  <a:lnTo>
                    <a:pt x="36068" y="557758"/>
                  </a:lnTo>
                  <a:lnTo>
                    <a:pt x="35217" y="550468"/>
                  </a:lnTo>
                  <a:lnTo>
                    <a:pt x="36068" y="543179"/>
                  </a:lnTo>
                  <a:lnTo>
                    <a:pt x="69291" y="514807"/>
                  </a:lnTo>
                  <a:lnTo>
                    <a:pt x="77965" y="514057"/>
                  </a:lnTo>
                  <a:lnTo>
                    <a:pt x="86614" y="514807"/>
                  </a:lnTo>
                  <a:lnTo>
                    <a:pt x="119824" y="543179"/>
                  </a:lnTo>
                  <a:lnTo>
                    <a:pt x="120688" y="550468"/>
                  </a:lnTo>
                  <a:lnTo>
                    <a:pt x="120688" y="537019"/>
                  </a:lnTo>
                  <a:lnTo>
                    <a:pt x="77965" y="510882"/>
                  </a:lnTo>
                  <a:lnTo>
                    <a:pt x="60159" y="513981"/>
                  </a:lnTo>
                  <a:lnTo>
                    <a:pt x="45567" y="522414"/>
                  </a:lnTo>
                  <a:lnTo>
                    <a:pt x="35687" y="534974"/>
                  </a:lnTo>
                  <a:lnTo>
                    <a:pt x="32042" y="550468"/>
                  </a:lnTo>
                  <a:lnTo>
                    <a:pt x="35687" y="565962"/>
                  </a:lnTo>
                  <a:lnTo>
                    <a:pt x="45567" y="578510"/>
                  </a:lnTo>
                  <a:lnTo>
                    <a:pt x="60159" y="586943"/>
                  </a:lnTo>
                  <a:lnTo>
                    <a:pt x="77965" y="590029"/>
                  </a:lnTo>
                  <a:lnTo>
                    <a:pt x="95745" y="586943"/>
                  </a:lnTo>
                  <a:lnTo>
                    <a:pt x="95885" y="586854"/>
                  </a:lnTo>
                  <a:lnTo>
                    <a:pt x="110337" y="578510"/>
                  </a:lnTo>
                  <a:lnTo>
                    <a:pt x="120205" y="565962"/>
                  </a:lnTo>
                  <a:lnTo>
                    <a:pt x="123863" y="550468"/>
                  </a:lnTo>
                  <a:close/>
                </a:path>
                <a:path w="156209" h="617854">
                  <a:moveTo>
                    <a:pt x="139623" y="550468"/>
                  </a:moveTo>
                  <a:lnTo>
                    <a:pt x="136448" y="537044"/>
                  </a:lnTo>
                  <a:lnTo>
                    <a:pt x="136448" y="550468"/>
                  </a:lnTo>
                  <a:lnTo>
                    <a:pt x="135267" y="560476"/>
                  </a:lnTo>
                  <a:lnTo>
                    <a:pt x="110744" y="591781"/>
                  </a:lnTo>
                  <a:lnTo>
                    <a:pt x="77965" y="600354"/>
                  </a:lnTo>
                  <a:lnTo>
                    <a:pt x="66116" y="599338"/>
                  </a:lnTo>
                  <a:lnTo>
                    <a:pt x="29375" y="578269"/>
                  </a:lnTo>
                  <a:lnTo>
                    <a:pt x="19456" y="550468"/>
                  </a:lnTo>
                  <a:lnTo>
                    <a:pt x="20624" y="540461"/>
                  </a:lnTo>
                  <a:lnTo>
                    <a:pt x="45148" y="509130"/>
                  </a:lnTo>
                  <a:lnTo>
                    <a:pt x="77965" y="500545"/>
                  </a:lnTo>
                  <a:lnTo>
                    <a:pt x="89789" y="501573"/>
                  </a:lnTo>
                  <a:lnTo>
                    <a:pt x="126517" y="522655"/>
                  </a:lnTo>
                  <a:lnTo>
                    <a:pt x="136448" y="550468"/>
                  </a:lnTo>
                  <a:lnTo>
                    <a:pt x="136448" y="537044"/>
                  </a:lnTo>
                  <a:lnTo>
                    <a:pt x="101879" y="501548"/>
                  </a:lnTo>
                  <a:lnTo>
                    <a:pt x="77965" y="497370"/>
                  </a:lnTo>
                  <a:lnTo>
                    <a:pt x="54025" y="501548"/>
                  </a:lnTo>
                  <a:lnTo>
                    <a:pt x="34429" y="512876"/>
                  </a:lnTo>
                  <a:lnTo>
                    <a:pt x="21158" y="529729"/>
                  </a:lnTo>
                  <a:lnTo>
                    <a:pt x="16281" y="550468"/>
                  </a:lnTo>
                  <a:lnTo>
                    <a:pt x="21158" y="571207"/>
                  </a:lnTo>
                  <a:lnTo>
                    <a:pt x="34429" y="588048"/>
                  </a:lnTo>
                  <a:lnTo>
                    <a:pt x="54025" y="599363"/>
                  </a:lnTo>
                  <a:lnTo>
                    <a:pt x="77965" y="603529"/>
                  </a:lnTo>
                  <a:lnTo>
                    <a:pt x="96164" y="600354"/>
                  </a:lnTo>
                  <a:lnTo>
                    <a:pt x="101866" y="599363"/>
                  </a:lnTo>
                  <a:lnTo>
                    <a:pt x="121462" y="588048"/>
                  </a:lnTo>
                  <a:lnTo>
                    <a:pt x="134721" y="571207"/>
                  </a:lnTo>
                  <a:lnTo>
                    <a:pt x="139623" y="550468"/>
                  </a:lnTo>
                  <a:close/>
                </a:path>
                <a:path w="156209" h="617854">
                  <a:moveTo>
                    <a:pt x="149796" y="19989"/>
                  </a:moveTo>
                  <a:lnTo>
                    <a:pt x="147929" y="12103"/>
                  </a:lnTo>
                  <a:lnTo>
                    <a:pt x="145465" y="8978"/>
                  </a:lnTo>
                  <a:lnTo>
                    <a:pt x="145465" y="15773"/>
                  </a:lnTo>
                  <a:lnTo>
                    <a:pt x="145465" y="24218"/>
                  </a:lnTo>
                  <a:lnTo>
                    <a:pt x="143484" y="28079"/>
                  </a:lnTo>
                  <a:lnTo>
                    <a:pt x="136779" y="33845"/>
                  </a:lnTo>
                  <a:lnTo>
                    <a:pt x="132067" y="35674"/>
                  </a:lnTo>
                  <a:lnTo>
                    <a:pt x="121589" y="35674"/>
                  </a:lnTo>
                  <a:lnTo>
                    <a:pt x="116878" y="33845"/>
                  </a:lnTo>
                  <a:lnTo>
                    <a:pt x="110172" y="28079"/>
                  </a:lnTo>
                  <a:lnTo>
                    <a:pt x="108191" y="24218"/>
                  </a:lnTo>
                  <a:lnTo>
                    <a:pt x="108191" y="15773"/>
                  </a:lnTo>
                  <a:lnTo>
                    <a:pt x="110172" y="11912"/>
                  </a:lnTo>
                  <a:lnTo>
                    <a:pt x="116878" y="6146"/>
                  </a:lnTo>
                  <a:lnTo>
                    <a:pt x="121589" y="4318"/>
                  </a:lnTo>
                  <a:lnTo>
                    <a:pt x="132067" y="4318"/>
                  </a:lnTo>
                  <a:lnTo>
                    <a:pt x="136779" y="6146"/>
                  </a:lnTo>
                  <a:lnTo>
                    <a:pt x="143484" y="11912"/>
                  </a:lnTo>
                  <a:lnTo>
                    <a:pt x="145465" y="15773"/>
                  </a:lnTo>
                  <a:lnTo>
                    <a:pt x="145465" y="8978"/>
                  </a:lnTo>
                  <a:lnTo>
                    <a:pt x="142951" y="5765"/>
                  </a:lnTo>
                  <a:lnTo>
                    <a:pt x="140436" y="4318"/>
                  </a:lnTo>
                  <a:lnTo>
                    <a:pt x="135648" y="1549"/>
                  </a:lnTo>
                  <a:lnTo>
                    <a:pt x="126822" y="0"/>
                  </a:lnTo>
                  <a:lnTo>
                    <a:pt x="117995" y="1549"/>
                  </a:lnTo>
                  <a:lnTo>
                    <a:pt x="110705" y="5765"/>
                  </a:lnTo>
                  <a:lnTo>
                    <a:pt x="105727" y="12103"/>
                  </a:lnTo>
                  <a:lnTo>
                    <a:pt x="103873" y="19989"/>
                  </a:lnTo>
                  <a:lnTo>
                    <a:pt x="105727" y="27889"/>
                  </a:lnTo>
                  <a:lnTo>
                    <a:pt x="110705" y="34226"/>
                  </a:lnTo>
                  <a:lnTo>
                    <a:pt x="117995" y="38455"/>
                  </a:lnTo>
                  <a:lnTo>
                    <a:pt x="126822" y="39992"/>
                  </a:lnTo>
                  <a:lnTo>
                    <a:pt x="135648" y="38455"/>
                  </a:lnTo>
                  <a:lnTo>
                    <a:pt x="140436" y="35674"/>
                  </a:lnTo>
                  <a:lnTo>
                    <a:pt x="142951" y="34226"/>
                  </a:lnTo>
                  <a:lnTo>
                    <a:pt x="147929" y="27889"/>
                  </a:lnTo>
                  <a:lnTo>
                    <a:pt x="149796" y="19989"/>
                  </a:lnTo>
                  <a:close/>
                </a:path>
                <a:path w="156209" h="617854">
                  <a:moveTo>
                    <a:pt x="155892" y="550468"/>
                  </a:moveTo>
                  <a:lnTo>
                    <a:pt x="154292" y="536905"/>
                  </a:lnTo>
                  <a:lnTo>
                    <a:pt x="152717" y="532561"/>
                  </a:lnTo>
                  <a:lnTo>
                    <a:pt x="152717" y="550468"/>
                  </a:lnTo>
                  <a:lnTo>
                    <a:pt x="151206" y="563295"/>
                  </a:lnTo>
                  <a:lnTo>
                    <a:pt x="130911" y="595541"/>
                  </a:lnTo>
                  <a:lnTo>
                    <a:pt x="93065" y="613041"/>
                  </a:lnTo>
                  <a:lnTo>
                    <a:pt x="77965" y="614337"/>
                  </a:lnTo>
                  <a:lnTo>
                    <a:pt x="62839" y="613041"/>
                  </a:lnTo>
                  <a:lnTo>
                    <a:pt x="24980" y="595541"/>
                  </a:lnTo>
                  <a:lnTo>
                    <a:pt x="4673" y="563295"/>
                  </a:lnTo>
                  <a:lnTo>
                    <a:pt x="3175" y="550468"/>
                  </a:lnTo>
                  <a:lnTo>
                    <a:pt x="4673" y="537641"/>
                  </a:lnTo>
                  <a:lnTo>
                    <a:pt x="24980" y="505383"/>
                  </a:lnTo>
                  <a:lnTo>
                    <a:pt x="62839" y="487908"/>
                  </a:lnTo>
                  <a:lnTo>
                    <a:pt x="77965" y="486600"/>
                  </a:lnTo>
                  <a:lnTo>
                    <a:pt x="93065" y="487908"/>
                  </a:lnTo>
                  <a:lnTo>
                    <a:pt x="130911" y="505383"/>
                  </a:lnTo>
                  <a:lnTo>
                    <a:pt x="151206" y="537641"/>
                  </a:lnTo>
                  <a:lnTo>
                    <a:pt x="152717" y="550468"/>
                  </a:lnTo>
                  <a:lnTo>
                    <a:pt x="152717" y="532561"/>
                  </a:lnTo>
                  <a:lnTo>
                    <a:pt x="121437" y="494817"/>
                  </a:lnTo>
                  <a:lnTo>
                    <a:pt x="77965" y="483425"/>
                  </a:lnTo>
                  <a:lnTo>
                    <a:pt x="62293" y="484784"/>
                  </a:lnTo>
                  <a:lnTo>
                    <a:pt x="22910" y="502970"/>
                  </a:lnTo>
                  <a:lnTo>
                    <a:pt x="1587" y="536905"/>
                  </a:lnTo>
                  <a:lnTo>
                    <a:pt x="0" y="550468"/>
                  </a:lnTo>
                  <a:lnTo>
                    <a:pt x="1587" y="564032"/>
                  </a:lnTo>
                  <a:lnTo>
                    <a:pt x="22910" y="597954"/>
                  </a:lnTo>
                  <a:lnTo>
                    <a:pt x="62293" y="616165"/>
                  </a:lnTo>
                  <a:lnTo>
                    <a:pt x="77965" y="617512"/>
                  </a:lnTo>
                  <a:lnTo>
                    <a:pt x="93624" y="616165"/>
                  </a:lnTo>
                  <a:lnTo>
                    <a:pt x="100457" y="614337"/>
                  </a:lnTo>
                  <a:lnTo>
                    <a:pt x="108216" y="612279"/>
                  </a:lnTo>
                  <a:lnTo>
                    <a:pt x="142506" y="588048"/>
                  </a:lnTo>
                  <a:lnTo>
                    <a:pt x="154292" y="564032"/>
                  </a:lnTo>
                  <a:lnTo>
                    <a:pt x="155892" y="55046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35" name="object 3335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832003" y="7678343"/>
              <a:ext cx="155930" cy="134086"/>
            </a:xfrm>
            <a:prstGeom prst="rect">
              <a:avLst/>
            </a:prstGeom>
          </p:spPr>
        </p:pic>
        <p:pic>
          <p:nvPicPr>
            <p:cNvPr id="3336" name="object 333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815534" y="6485344"/>
              <a:ext cx="128012" cy="250913"/>
            </a:xfrm>
            <a:prstGeom prst="rect">
              <a:avLst/>
            </a:prstGeom>
          </p:spPr>
        </p:pic>
        <p:sp>
          <p:nvSpPr>
            <p:cNvPr id="3337" name="object 3337"/>
            <p:cNvSpPr/>
            <p:nvPr/>
          </p:nvSpPr>
          <p:spPr>
            <a:xfrm>
              <a:off x="6638772" y="7344600"/>
              <a:ext cx="243204" cy="104139"/>
            </a:xfrm>
            <a:custGeom>
              <a:avLst/>
              <a:gdLst/>
              <a:ahLst/>
              <a:cxnLst/>
              <a:rect l="l" t="t" r="r" b="b"/>
              <a:pathLst>
                <a:path w="243204" h="104140">
                  <a:moveTo>
                    <a:pt x="242823" y="0"/>
                  </a:moveTo>
                  <a:lnTo>
                    <a:pt x="634" y="0"/>
                  </a:lnTo>
                  <a:lnTo>
                    <a:pt x="0" y="104076"/>
                  </a:lnTo>
                  <a:lnTo>
                    <a:pt x="242823" y="104076"/>
                  </a:lnTo>
                  <a:lnTo>
                    <a:pt x="242823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8" name="object 3338"/>
            <p:cNvSpPr/>
            <p:nvPr/>
          </p:nvSpPr>
          <p:spPr>
            <a:xfrm>
              <a:off x="6672770" y="7346797"/>
              <a:ext cx="17780" cy="27940"/>
            </a:xfrm>
            <a:custGeom>
              <a:avLst/>
              <a:gdLst/>
              <a:ahLst/>
              <a:cxnLst/>
              <a:rect l="l" t="t" r="r" b="b"/>
              <a:pathLst>
                <a:path w="17779" h="27940">
                  <a:moveTo>
                    <a:pt x="0" y="27495"/>
                  </a:moveTo>
                  <a:lnTo>
                    <a:pt x="17233" y="27495"/>
                  </a:lnTo>
                  <a:lnTo>
                    <a:pt x="17233" y="0"/>
                  </a:lnTo>
                  <a:lnTo>
                    <a:pt x="0" y="0"/>
                  </a:lnTo>
                  <a:lnTo>
                    <a:pt x="0" y="274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9" name="object 3339"/>
            <p:cNvSpPr/>
            <p:nvPr/>
          </p:nvSpPr>
          <p:spPr>
            <a:xfrm>
              <a:off x="6638772" y="7227163"/>
              <a:ext cx="243204" cy="120014"/>
            </a:xfrm>
            <a:custGeom>
              <a:avLst/>
              <a:gdLst/>
              <a:ahLst/>
              <a:cxnLst/>
              <a:rect l="l" t="t" r="r" b="b"/>
              <a:pathLst>
                <a:path w="243204" h="120015">
                  <a:moveTo>
                    <a:pt x="242823" y="0"/>
                  </a:moveTo>
                  <a:lnTo>
                    <a:pt x="634" y="0"/>
                  </a:lnTo>
                  <a:lnTo>
                    <a:pt x="0" y="119634"/>
                  </a:lnTo>
                  <a:lnTo>
                    <a:pt x="242823" y="119634"/>
                  </a:lnTo>
                  <a:lnTo>
                    <a:pt x="242823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0" name="object 3340"/>
            <p:cNvSpPr/>
            <p:nvPr/>
          </p:nvSpPr>
          <p:spPr>
            <a:xfrm>
              <a:off x="6734390" y="7246683"/>
              <a:ext cx="50800" cy="8255"/>
            </a:xfrm>
            <a:custGeom>
              <a:avLst/>
              <a:gdLst/>
              <a:ahLst/>
              <a:cxnLst/>
              <a:rect l="l" t="t" r="r" b="b"/>
              <a:pathLst>
                <a:path w="50800" h="8254">
                  <a:moveTo>
                    <a:pt x="50330" y="0"/>
                  </a:moveTo>
                  <a:lnTo>
                    <a:pt x="0" y="0"/>
                  </a:lnTo>
                  <a:lnTo>
                    <a:pt x="0" y="7848"/>
                  </a:lnTo>
                  <a:lnTo>
                    <a:pt x="50330" y="7848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1" name="object 3341"/>
            <p:cNvSpPr/>
            <p:nvPr/>
          </p:nvSpPr>
          <p:spPr>
            <a:xfrm>
              <a:off x="6734390" y="7254532"/>
              <a:ext cx="50800" cy="13335"/>
            </a:xfrm>
            <a:custGeom>
              <a:avLst/>
              <a:gdLst/>
              <a:ahLst/>
              <a:cxnLst/>
              <a:rect l="l" t="t" r="r" b="b"/>
              <a:pathLst>
                <a:path w="50800" h="13334">
                  <a:moveTo>
                    <a:pt x="50330" y="0"/>
                  </a:moveTo>
                  <a:lnTo>
                    <a:pt x="0" y="0"/>
                  </a:lnTo>
                  <a:lnTo>
                    <a:pt x="0" y="13246"/>
                  </a:lnTo>
                  <a:lnTo>
                    <a:pt x="50330" y="13246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2" name="object 3342"/>
            <p:cNvSpPr/>
            <p:nvPr/>
          </p:nvSpPr>
          <p:spPr>
            <a:xfrm>
              <a:off x="6734391" y="7252373"/>
              <a:ext cx="50800" cy="17780"/>
            </a:xfrm>
            <a:custGeom>
              <a:avLst/>
              <a:gdLst/>
              <a:ahLst/>
              <a:cxnLst/>
              <a:rect l="l" t="t" r="r" b="b"/>
              <a:pathLst>
                <a:path w="50800" h="17779">
                  <a:moveTo>
                    <a:pt x="50330" y="13246"/>
                  </a:moveTo>
                  <a:lnTo>
                    <a:pt x="0" y="13246"/>
                  </a:lnTo>
                  <a:lnTo>
                    <a:pt x="0" y="17564"/>
                  </a:lnTo>
                  <a:lnTo>
                    <a:pt x="50330" y="17564"/>
                  </a:lnTo>
                  <a:lnTo>
                    <a:pt x="50330" y="13246"/>
                  </a:lnTo>
                  <a:close/>
                </a:path>
                <a:path w="50800" h="17779">
                  <a:moveTo>
                    <a:pt x="5033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0330" y="4318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3" name="object 3343"/>
            <p:cNvSpPr/>
            <p:nvPr/>
          </p:nvSpPr>
          <p:spPr>
            <a:xfrm>
              <a:off x="6711162" y="7205091"/>
              <a:ext cx="93980" cy="247650"/>
            </a:xfrm>
            <a:custGeom>
              <a:avLst/>
              <a:gdLst/>
              <a:ahLst/>
              <a:cxnLst/>
              <a:rect l="l" t="t" r="r" b="b"/>
              <a:pathLst>
                <a:path w="93979" h="247650">
                  <a:moveTo>
                    <a:pt x="92252" y="165493"/>
                  </a:moveTo>
                  <a:lnTo>
                    <a:pt x="92240" y="165747"/>
                  </a:lnTo>
                  <a:lnTo>
                    <a:pt x="92252" y="165493"/>
                  </a:lnTo>
                  <a:close/>
                </a:path>
                <a:path w="93979" h="247650">
                  <a:moveTo>
                    <a:pt x="93548" y="62953"/>
                  </a:moveTo>
                  <a:lnTo>
                    <a:pt x="93535" y="63207"/>
                  </a:lnTo>
                  <a:lnTo>
                    <a:pt x="93548" y="62953"/>
                  </a:lnTo>
                  <a:close/>
                </a:path>
                <a:path w="93979" h="247650">
                  <a:moveTo>
                    <a:pt x="93573" y="65239"/>
                  </a:moveTo>
                  <a:lnTo>
                    <a:pt x="93535" y="63207"/>
                  </a:lnTo>
                  <a:lnTo>
                    <a:pt x="93535" y="62953"/>
                  </a:lnTo>
                  <a:lnTo>
                    <a:pt x="93548" y="4318"/>
                  </a:lnTo>
                  <a:lnTo>
                    <a:pt x="93548" y="0"/>
                  </a:lnTo>
                  <a:lnTo>
                    <a:pt x="91389" y="0"/>
                  </a:lnTo>
                  <a:lnTo>
                    <a:pt x="70129" y="0"/>
                  </a:lnTo>
                  <a:lnTo>
                    <a:pt x="70129" y="63474"/>
                  </a:lnTo>
                  <a:lnTo>
                    <a:pt x="22237" y="63474"/>
                  </a:lnTo>
                  <a:lnTo>
                    <a:pt x="11493" y="51866"/>
                  </a:lnTo>
                  <a:lnTo>
                    <a:pt x="1295" y="40830"/>
                  </a:lnTo>
                  <a:lnTo>
                    <a:pt x="1295" y="114922"/>
                  </a:lnTo>
                  <a:lnTo>
                    <a:pt x="21780" y="131660"/>
                  </a:lnTo>
                  <a:lnTo>
                    <a:pt x="70129" y="131660"/>
                  </a:lnTo>
                  <a:lnTo>
                    <a:pt x="70129" y="137071"/>
                  </a:lnTo>
                  <a:lnTo>
                    <a:pt x="68808" y="137071"/>
                  </a:lnTo>
                  <a:lnTo>
                    <a:pt x="68808" y="165836"/>
                  </a:lnTo>
                  <a:lnTo>
                    <a:pt x="20866" y="162623"/>
                  </a:lnTo>
                  <a:lnTo>
                    <a:pt x="10807" y="153670"/>
                  </a:lnTo>
                  <a:lnTo>
                    <a:pt x="0" y="144043"/>
                  </a:lnTo>
                  <a:lnTo>
                    <a:pt x="0" y="213626"/>
                  </a:lnTo>
                  <a:lnTo>
                    <a:pt x="20383" y="234188"/>
                  </a:lnTo>
                  <a:lnTo>
                    <a:pt x="68808" y="234188"/>
                  </a:lnTo>
                  <a:lnTo>
                    <a:pt x="68808" y="247446"/>
                  </a:lnTo>
                  <a:lnTo>
                    <a:pt x="90982" y="247446"/>
                  </a:lnTo>
                  <a:lnTo>
                    <a:pt x="90982" y="243128"/>
                  </a:lnTo>
                  <a:lnTo>
                    <a:pt x="90982" y="211772"/>
                  </a:lnTo>
                  <a:lnTo>
                    <a:pt x="90982" y="204101"/>
                  </a:lnTo>
                  <a:lnTo>
                    <a:pt x="70370" y="216623"/>
                  </a:lnTo>
                  <a:lnTo>
                    <a:pt x="23431" y="216623"/>
                  </a:lnTo>
                  <a:lnTo>
                    <a:pt x="23431" y="178739"/>
                  </a:lnTo>
                  <a:lnTo>
                    <a:pt x="76073" y="178739"/>
                  </a:lnTo>
                  <a:lnTo>
                    <a:pt x="83032" y="178765"/>
                  </a:lnTo>
                  <a:lnTo>
                    <a:pt x="87299" y="176580"/>
                  </a:lnTo>
                  <a:lnTo>
                    <a:pt x="91376" y="176580"/>
                  </a:lnTo>
                  <a:lnTo>
                    <a:pt x="90855" y="172262"/>
                  </a:lnTo>
                  <a:lnTo>
                    <a:pt x="92011" y="170840"/>
                  </a:lnTo>
                  <a:lnTo>
                    <a:pt x="92278" y="167767"/>
                  </a:lnTo>
                  <a:lnTo>
                    <a:pt x="92240" y="165747"/>
                  </a:lnTo>
                  <a:lnTo>
                    <a:pt x="92240" y="165493"/>
                  </a:lnTo>
                  <a:lnTo>
                    <a:pt x="92252" y="144919"/>
                  </a:lnTo>
                  <a:lnTo>
                    <a:pt x="92252" y="141389"/>
                  </a:lnTo>
                  <a:lnTo>
                    <a:pt x="92252" y="140601"/>
                  </a:lnTo>
                  <a:lnTo>
                    <a:pt x="92252" y="137071"/>
                  </a:lnTo>
                  <a:lnTo>
                    <a:pt x="92252" y="109232"/>
                  </a:lnTo>
                  <a:lnTo>
                    <a:pt x="92252" y="101549"/>
                  </a:lnTo>
                  <a:lnTo>
                    <a:pt x="71678" y="114071"/>
                  </a:lnTo>
                  <a:lnTo>
                    <a:pt x="24714" y="114071"/>
                  </a:lnTo>
                  <a:lnTo>
                    <a:pt x="24714" y="76225"/>
                  </a:lnTo>
                  <a:lnTo>
                    <a:pt x="77368" y="76225"/>
                  </a:lnTo>
                  <a:lnTo>
                    <a:pt x="84328" y="76250"/>
                  </a:lnTo>
                  <a:lnTo>
                    <a:pt x="88582" y="74066"/>
                  </a:lnTo>
                  <a:lnTo>
                    <a:pt x="92671" y="74066"/>
                  </a:lnTo>
                  <a:lnTo>
                    <a:pt x="92151" y="69723"/>
                  </a:lnTo>
                  <a:lnTo>
                    <a:pt x="93294" y="68326"/>
                  </a:lnTo>
                  <a:lnTo>
                    <a:pt x="93573" y="652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4" name="object 3344"/>
            <p:cNvSpPr/>
            <p:nvPr/>
          </p:nvSpPr>
          <p:spPr>
            <a:xfrm>
              <a:off x="6734391" y="7221359"/>
              <a:ext cx="50800" cy="84455"/>
            </a:xfrm>
            <a:custGeom>
              <a:avLst/>
              <a:gdLst/>
              <a:ahLst/>
              <a:cxnLst/>
              <a:rect l="l" t="t" r="r" b="b"/>
              <a:pathLst>
                <a:path w="50800" h="84454">
                  <a:moveTo>
                    <a:pt x="47726" y="0"/>
                  </a:moveTo>
                  <a:lnTo>
                    <a:pt x="0" y="0"/>
                  </a:lnTo>
                  <a:lnTo>
                    <a:pt x="0" y="25323"/>
                  </a:lnTo>
                  <a:lnTo>
                    <a:pt x="47726" y="25323"/>
                  </a:lnTo>
                  <a:lnTo>
                    <a:pt x="47726" y="0"/>
                  </a:lnTo>
                  <a:close/>
                </a:path>
                <a:path w="50800" h="84454">
                  <a:moveTo>
                    <a:pt x="50330" y="59067"/>
                  </a:moveTo>
                  <a:lnTo>
                    <a:pt x="0" y="59067"/>
                  </a:lnTo>
                  <a:lnTo>
                    <a:pt x="0" y="84391"/>
                  </a:lnTo>
                  <a:lnTo>
                    <a:pt x="50330" y="84391"/>
                  </a:lnTo>
                  <a:lnTo>
                    <a:pt x="50330" y="59067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5" name="object 3345"/>
            <p:cNvSpPr/>
            <p:nvPr/>
          </p:nvSpPr>
          <p:spPr>
            <a:xfrm>
              <a:off x="6734390" y="7305751"/>
              <a:ext cx="50800" cy="13335"/>
            </a:xfrm>
            <a:custGeom>
              <a:avLst/>
              <a:gdLst/>
              <a:ahLst/>
              <a:cxnLst/>
              <a:rect l="l" t="t" r="r" b="b"/>
              <a:pathLst>
                <a:path w="50800" h="13334">
                  <a:moveTo>
                    <a:pt x="50330" y="0"/>
                  </a:moveTo>
                  <a:lnTo>
                    <a:pt x="0" y="0"/>
                  </a:lnTo>
                  <a:lnTo>
                    <a:pt x="0" y="13246"/>
                  </a:lnTo>
                  <a:lnTo>
                    <a:pt x="50330" y="13246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6" name="object 3346"/>
            <p:cNvSpPr/>
            <p:nvPr/>
          </p:nvSpPr>
          <p:spPr>
            <a:xfrm>
              <a:off x="6736296" y="7303592"/>
              <a:ext cx="48895" cy="17780"/>
            </a:xfrm>
            <a:custGeom>
              <a:avLst/>
              <a:gdLst/>
              <a:ahLst/>
              <a:cxnLst/>
              <a:rect l="l" t="t" r="r" b="b"/>
              <a:pathLst>
                <a:path w="48895" h="17779">
                  <a:moveTo>
                    <a:pt x="48425" y="13246"/>
                  </a:moveTo>
                  <a:lnTo>
                    <a:pt x="0" y="13246"/>
                  </a:lnTo>
                  <a:lnTo>
                    <a:pt x="0" y="17564"/>
                  </a:lnTo>
                  <a:lnTo>
                    <a:pt x="48425" y="17564"/>
                  </a:lnTo>
                  <a:lnTo>
                    <a:pt x="48425" y="13246"/>
                  </a:lnTo>
                  <a:close/>
                </a:path>
                <a:path w="48895" h="17779">
                  <a:moveTo>
                    <a:pt x="4842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8425" y="4318"/>
                  </a:lnTo>
                  <a:lnTo>
                    <a:pt x="4842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7" name="object 3347"/>
            <p:cNvSpPr/>
            <p:nvPr/>
          </p:nvSpPr>
          <p:spPr>
            <a:xfrm>
              <a:off x="6734390" y="7332878"/>
              <a:ext cx="50800" cy="25400"/>
            </a:xfrm>
            <a:custGeom>
              <a:avLst/>
              <a:gdLst/>
              <a:ahLst/>
              <a:cxnLst/>
              <a:rect l="l" t="t" r="r" b="b"/>
              <a:pathLst>
                <a:path w="50800" h="25400">
                  <a:moveTo>
                    <a:pt x="50330" y="0"/>
                  </a:moveTo>
                  <a:lnTo>
                    <a:pt x="0" y="0"/>
                  </a:lnTo>
                  <a:lnTo>
                    <a:pt x="0" y="25285"/>
                  </a:lnTo>
                  <a:lnTo>
                    <a:pt x="50330" y="25285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8" name="object 3348"/>
            <p:cNvSpPr/>
            <p:nvPr/>
          </p:nvSpPr>
          <p:spPr>
            <a:xfrm>
              <a:off x="6734390" y="7358164"/>
              <a:ext cx="50800" cy="13335"/>
            </a:xfrm>
            <a:custGeom>
              <a:avLst/>
              <a:gdLst/>
              <a:ahLst/>
              <a:cxnLst/>
              <a:rect l="l" t="t" r="r" b="b"/>
              <a:pathLst>
                <a:path w="50800" h="13334">
                  <a:moveTo>
                    <a:pt x="50330" y="0"/>
                  </a:moveTo>
                  <a:lnTo>
                    <a:pt x="0" y="0"/>
                  </a:lnTo>
                  <a:lnTo>
                    <a:pt x="0" y="13271"/>
                  </a:lnTo>
                  <a:lnTo>
                    <a:pt x="50330" y="13271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9" name="object 3349"/>
            <p:cNvSpPr/>
            <p:nvPr/>
          </p:nvSpPr>
          <p:spPr>
            <a:xfrm>
              <a:off x="6736296" y="7356005"/>
              <a:ext cx="48895" cy="17780"/>
            </a:xfrm>
            <a:custGeom>
              <a:avLst/>
              <a:gdLst/>
              <a:ahLst/>
              <a:cxnLst/>
              <a:rect l="l" t="t" r="r" b="b"/>
              <a:pathLst>
                <a:path w="48895" h="17779">
                  <a:moveTo>
                    <a:pt x="48425" y="13271"/>
                  </a:moveTo>
                  <a:lnTo>
                    <a:pt x="0" y="13271"/>
                  </a:lnTo>
                  <a:lnTo>
                    <a:pt x="0" y="17589"/>
                  </a:lnTo>
                  <a:lnTo>
                    <a:pt x="48425" y="17589"/>
                  </a:lnTo>
                  <a:lnTo>
                    <a:pt x="48425" y="13271"/>
                  </a:lnTo>
                  <a:close/>
                </a:path>
                <a:path w="48895" h="17779">
                  <a:moveTo>
                    <a:pt x="4842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8425" y="4318"/>
                  </a:lnTo>
                  <a:lnTo>
                    <a:pt x="4842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0" name="object 3350"/>
            <p:cNvSpPr/>
            <p:nvPr/>
          </p:nvSpPr>
          <p:spPr>
            <a:xfrm>
              <a:off x="6734390" y="7383576"/>
              <a:ext cx="50800" cy="24130"/>
            </a:xfrm>
            <a:custGeom>
              <a:avLst/>
              <a:gdLst/>
              <a:ahLst/>
              <a:cxnLst/>
              <a:rect l="l" t="t" r="r" b="b"/>
              <a:pathLst>
                <a:path w="50800" h="24129">
                  <a:moveTo>
                    <a:pt x="50330" y="0"/>
                  </a:moveTo>
                  <a:lnTo>
                    <a:pt x="0" y="0"/>
                  </a:lnTo>
                  <a:lnTo>
                    <a:pt x="0" y="23647"/>
                  </a:lnTo>
                  <a:lnTo>
                    <a:pt x="50330" y="23647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1" name="object 3351"/>
            <p:cNvSpPr/>
            <p:nvPr/>
          </p:nvSpPr>
          <p:spPr>
            <a:xfrm>
              <a:off x="6734390" y="7407198"/>
              <a:ext cx="50800" cy="13335"/>
            </a:xfrm>
            <a:custGeom>
              <a:avLst/>
              <a:gdLst/>
              <a:ahLst/>
              <a:cxnLst/>
              <a:rect l="l" t="t" r="r" b="b"/>
              <a:pathLst>
                <a:path w="50800" h="13334">
                  <a:moveTo>
                    <a:pt x="50330" y="0"/>
                  </a:moveTo>
                  <a:lnTo>
                    <a:pt x="0" y="0"/>
                  </a:lnTo>
                  <a:lnTo>
                    <a:pt x="0" y="13271"/>
                  </a:lnTo>
                  <a:lnTo>
                    <a:pt x="50330" y="13271"/>
                  </a:lnTo>
                  <a:lnTo>
                    <a:pt x="5033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2" name="object 3352"/>
            <p:cNvSpPr/>
            <p:nvPr/>
          </p:nvSpPr>
          <p:spPr>
            <a:xfrm>
              <a:off x="6736295" y="7405065"/>
              <a:ext cx="48895" cy="4445"/>
            </a:xfrm>
            <a:custGeom>
              <a:avLst/>
              <a:gdLst/>
              <a:ahLst/>
              <a:cxnLst/>
              <a:rect l="l" t="t" r="r" b="b"/>
              <a:pathLst>
                <a:path w="48895" h="4445">
                  <a:moveTo>
                    <a:pt x="48425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8425" y="4317"/>
                  </a:lnTo>
                  <a:lnTo>
                    <a:pt x="4842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3" name="object 3353"/>
            <p:cNvSpPr/>
            <p:nvPr/>
          </p:nvSpPr>
          <p:spPr>
            <a:xfrm>
              <a:off x="6784721" y="7278611"/>
              <a:ext cx="20955" cy="42545"/>
            </a:xfrm>
            <a:custGeom>
              <a:avLst/>
              <a:gdLst/>
              <a:ahLst/>
              <a:cxnLst/>
              <a:rect l="l" t="t" r="r" b="b"/>
              <a:pathLst>
                <a:path w="20954" h="42545">
                  <a:moveTo>
                    <a:pt x="0" y="1816"/>
                  </a:moveTo>
                  <a:lnTo>
                    <a:pt x="0" y="42189"/>
                  </a:lnTo>
                  <a:lnTo>
                    <a:pt x="20370" y="31330"/>
                  </a:lnTo>
                  <a:lnTo>
                    <a:pt x="20370" y="18694"/>
                  </a:lnTo>
                  <a:lnTo>
                    <a:pt x="8928" y="18694"/>
                  </a:lnTo>
                  <a:lnTo>
                    <a:pt x="7645" y="18110"/>
                  </a:lnTo>
                  <a:lnTo>
                    <a:pt x="5079" y="10871"/>
                  </a:lnTo>
                  <a:lnTo>
                    <a:pt x="15913" y="6642"/>
                  </a:lnTo>
                  <a:lnTo>
                    <a:pt x="15286" y="2425"/>
                  </a:lnTo>
                  <a:lnTo>
                    <a:pt x="9537" y="2425"/>
                  </a:lnTo>
                  <a:lnTo>
                    <a:pt x="0" y="1816"/>
                  </a:lnTo>
                  <a:close/>
                </a:path>
                <a:path w="20954" h="42545">
                  <a:moveTo>
                    <a:pt x="20370" y="11455"/>
                  </a:moveTo>
                  <a:lnTo>
                    <a:pt x="15303" y="16294"/>
                  </a:lnTo>
                  <a:lnTo>
                    <a:pt x="8928" y="18694"/>
                  </a:lnTo>
                  <a:lnTo>
                    <a:pt x="20370" y="18694"/>
                  </a:lnTo>
                  <a:lnTo>
                    <a:pt x="20370" y="11455"/>
                  </a:lnTo>
                  <a:close/>
                </a:path>
                <a:path w="20954" h="42545">
                  <a:moveTo>
                    <a:pt x="13360" y="0"/>
                  </a:moveTo>
                  <a:lnTo>
                    <a:pt x="11468" y="1219"/>
                  </a:lnTo>
                  <a:lnTo>
                    <a:pt x="9537" y="2425"/>
                  </a:lnTo>
                  <a:lnTo>
                    <a:pt x="15286" y="2425"/>
                  </a:lnTo>
                  <a:lnTo>
                    <a:pt x="14973" y="317"/>
                  </a:lnTo>
                  <a:lnTo>
                    <a:pt x="13360" y="0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4" name="object 3354"/>
            <p:cNvSpPr/>
            <p:nvPr/>
          </p:nvSpPr>
          <p:spPr>
            <a:xfrm>
              <a:off x="6784721" y="7277138"/>
              <a:ext cx="22225" cy="41910"/>
            </a:xfrm>
            <a:custGeom>
              <a:avLst/>
              <a:gdLst/>
              <a:ahLst/>
              <a:cxnLst/>
              <a:rect l="l" t="t" r="r" b="b"/>
              <a:pathLst>
                <a:path w="22225" h="41909">
                  <a:moveTo>
                    <a:pt x="16535" y="35217"/>
                  </a:moveTo>
                  <a:lnTo>
                    <a:pt x="622" y="35217"/>
                  </a:lnTo>
                  <a:lnTo>
                    <a:pt x="0" y="41859"/>
                  </a:lnTo>
                  <a:lnTo>
                    <a:pt x="16535" y="35217"/>
                  </a:lnTo>
                  <a:close/>
                </a:path>
                <a:path w="22225" h="41909">
                  <a:moveTo>
                    <a:pt x="20129" y="723"/>
                  </a:moveTo>
                  <a:lnTo>
                    <a:pt x="17157" y="0"/>
                  </a:lnTo>
                  <a:lnTo>
                    <a:pt x="3962" y="8089"/>
                  </a:lnTo>
                  <a:lnTo>
                    <a:pt x="3238" y="11061"/>
                  </a:lnTo>
                  <a:lnTo>
                    <a:pt x="6210" y="11772"/>
                  </a:lnTo>
                  <a:lnTo>
                    <a:pt x="19418" y="3683"/>
                  </a:lnTo>
                  <a:lnTo>
                    <a:pt x="20129" y="723"/>
                  </a:lnTo>
                  <a:close/>
                </a:path>
                <a:path w="22225" h="41909">
                  <a:moveTo>
                    <a:pt x="21628" y="16052"/>
                  </a:moveTo>
                  <a:lnTo>
                    <a:pt x="18669" y="15278"/>
                  </a:lnTo>
                  <a:lnTo>
                    <a:pt x="10375" y="20116"/>
                  </a:lnTo>
                  <a:lnTo>
                    <a:pt x="9601" y="23075"/>
                  </a:lnTo>
                  <a:lnTo>
                    <a:pt x="12560" y="23850"/>
                  </a:lnTo>
                  <a:lnTo>
                    <a:pt x="20853" y="18999"/>
                  </a:lnTo>
                  <a:lnTo>
                    <a:pt x="21628" y="160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5" name="object 3355"/>
            <p:cNvSpPr/>
            <p:nvPr/>
          </p:nvSpPr>
          <p:spPr>
            <a:xfrm>
              <a:off x="6784721" y="7307783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59" h="4445">
                  <a:moveTo>
                    <a:pt x="9537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537" y="4318"/>
                  </a:lnTo>
                  <a:lnTo>
                    <a:pt x="9537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6" name="object 3356"/>
            <p:cNvSpPr/>
            <p:nvPr/>
          </p:nvSpPr>
          <p:spPr>
            <a:xfrm>
              <a:off x="6709562" y="7332230"/>
              <a:ext cx="16510" cy="12065"/>
            </a:xfrm>
            <a:custGeom>
              <a:avLst/>
              <a:gdLst/>
              <a:ahLst/>
              <a:cxnLst/>
              <a:rect l="l" t="t" r="r" b="b"/>
              <a:pathLst>
                <a:path w="16509" h="12065">
                  <a:moveTo>
                    <a:pt x="2984" y="0"/>
                  </a:moveTo>
                  <a:lnTo>
                    <a:pt x="0" y="711"/>
                  </a:lnTo>
                  <a:lnTo>
                    <a:pt x="711" y="3682"/>
                  </a:lnTo>
                  <a:lnTo>
                    <a:pt x="13474" y="11518"/>
                  </a:lnTo>
                  <a:lnTo>
                    <a:pt x="16446" y="10807"/>
                  </a:lnTo>
                  <a:lnTo>
                    <a:pt x="15735" y="7848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7" name="object 3357"/>
            <p:cNvSpPr/>
            <p:nvPr/>
          </p:nvSpPr>
          <p:spPr>
            <a:xfrm>
              <a:off x="6712039" y="7216571"/>
              <a:ext cx="22225" cy="153670"/>
            </a:xfrm>
            <a:custGeom>
              <a:avLst/>
              <a:gdLst/>
              <a:ahLst/>
              <a:cxnLst/>
              <a:rect l="l" t="t" r="r" b="b"/>
              <a:pathLst>
                <a:path w="22225" h="153670">
                  <a:moveTo>
                    <a:pt x="21678" y="113284"/>
                  </a:moveTo>
                  <a:lnTo>
                    <a:pt x="16586" y="113893"/>
                  </a:lnTo>
                  <a:lnTo>
                    <a:pt x="14668" y="112661"/>
                  </a:lnTo>
                  <a:lnTo>
                    <a:pt x="12763" y="111480"/>
                  </a:lnTo>
                  <a:lnTo>
                    <a:pt x="1282" y="101879"/>
                  </a:lnTo>
                  <a:lnTo>
                    <a:pt x="1282" y="113322"/>
                  </a:lnTo>
                  <a:lnTo>
                    <a:pt x="16586" y="122313"/>
                  </a:lnTo>
                  <a:lnTo>
                    <a:pt x="15328" y="125920"/>
                  </a:lnTo>
                  <a:lnTo>
                    <a:pt x="14033" y="129527"/>
                  </a:lnTo>
                  <a:lnTo>
                    <a:pt x="12763" y="130149"/>
                  </a:lnTo>
                  <a:lnTo>
                    <a:pt x="6413" y="127749"/>
                  </a:lnTo>
                  <a:lnTo>
                    <a:pt x="0" y="123685"/>
                  </a:lnTo>
                  <a:lnTo>
                    <a:pt x="0" y="135712"/>
                  </a:lnTo>
                  <a:lnTo>
                    <a:pt x="21678" y="153644"/>
                  </a:lnTo>
                  <a:lnTo>
                    <a:pt x="21678" y="130149"/>
                  </a:lnTo>
                  <a:lnTo>
                    <a:pt x="21678" y="113893"/>
                  </a:lnTo>
                  <a:lnTo>
                    <a:pt x="21678" y="113284"/>
                  </a:lnTo>
                  <a:close/>
                </a:path>
                <a:path w="22225" h="153670">
                  <a:moveTo>
                    <a:pt x="21678" y="10833"/>
                  </a:moveTo>
                  <a:lnTo>
                    <a:pt x="16586" y="11442"/>
                  </a:lnTo>
                  <a:lnTo>
                    <a:pt x="12763" y="9029"/>
                  </a:lnTo>
                  <a:lnTo>
                    <a:pt x="1943" y="0"/>
                  </a:lnTo>
                  <a:lnTo>
                    <a:pt x="1943" y="11442"/>
                  </a:lnTo>
                  <a:lnTo>
                    <a:pt x="16586" y="19875"/>
                  </a:lnTo>
                  <a:lnTo>
                    <a:pt x="15328" y="23495"/>
                  </a:lnTo>
                  <a:lnTo>
                    <a:pt x="14033" y="27114"/>
                  </a:lnTo>
                  <a:lnTo>
                    <a:pt x="12763" y="27724"/>
                  </a:lnTo>
                  <a:lnTo>
                    <a:pt x="6413" y="25298"/>
                  </a:lnTo>
                  <a:lnTo>
                    <a:pt x="1295" y="22898"/>
                  </a:lnTo>
                  <a:lnTo>
                    <a:pt x="1295" y="34950"/>
                  </a:lnTo>
                  <a:lnTo>
                    <a:pt x="21678" y="51206"/>
                  </a:lnTo>
                  <a:lnTo>
                    <a:pt x="21678" y="27724"/>
                  </a:lnTo>
                  <a:lnTo>
                    <a:pt x="21678" y="11442"/>
                  </a:lnTo>
                  <a:lnTo>
                    <a:pt x="21678" y="10833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8" name="object 3358"/>
            <p:cNvSpPr/>
            <p:nvPr/>
          </p:nvSpPr>
          <p:spPr>
            <a:xfrm>
              <a:off x="6709562" y="7229792"/>
              <a:ext cx="16510" cy="12065"/>
            </a:xfrm>
            <a:custGeom>
              <a:avLst/>
              <a:gdLst/>
              <a:ahLst/>
              <a:cxnLst/>
              <a:rect l="l" t="t" r="r" b="b"/>
              <a:pathLst>
                <a:path w="16509" h="12065">
                  <a:moveTo>
                    <a:pt x="2984" y="0"/>
                  </a:moveTo>
                  <a:lnTo>
                    <a:pt x="0" y="711"/>
                  </a:lnTo>
                  <a:lnTo>
                    <a:pt x="711" y="3683"/>
                  </a:lnTo>
                  <a:lnTo>
                    <a:pt x="13474" y="11518"/>
                  </a:lnTo>
                  <a:lnTo>
                    <a:pt x="16446" y="10807"/>
                  </a:lnTo>
                  <a:lnTo>
                    <a:pt x="15735" y="7835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9" name="object 3359"/>
            <p:cNvSpPr/>
            <p:nvPr/>
          </p:nvSpPr>
          <p:spPr>
            <a:xfrm>
              <a:off x="6712115" y="7329779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1988" y="19837"/>
                  </a:moveTo>
                  <a:lnTo>
                    <a:pt x="11214" y="16878"/>
                  </a:lnTo>
                  <a:lnTo>
                    <a:pt x="2959" y="12052"/>
                  </a:lnTo>
                  <a:lnTo>
                    <a:pt x="0" y="12827"/>
                  </a:lnTo>
                  <a:lnTo>
                    <a:pt x="774" y="15786"/>
                  </a:lnTo>
                  <a:lnTo>
                    <a:pt x="9042" y="20612"/>
                  </a:lnTo>
                  <a:lnTo>
                    <a:pt x="11988" y="19837"/>
                  </a:lnTo>
                  <a:close/>
                </a:path>
                <a:path w="18415" h="20954">
                  <a:moveTo>
                    <a:pt x="18364" y="7785"/>
                  </a:moveTo>
                  <a:lnTo>
                    <a:pt x="17589" y="4838"/>
                  </a:lnTo>
                  <a:lnTo>
                    <a:pt x="9321" y="0"/>
                  </a:lnTo>
                  <a:lnTo>
                    <a:pt x="6362" y="774"/>
                  </a:lnTo>
                  <a:lnTo>
                    <a:pt x="7137" y="3733"/>
                  </a:lnTo>
                  <a:lnTo>
                    <a:pt x="15417" y="8559"/>
                  </a:lnTo>
                  <a:lnTo>
                    <a:pt x="18364" y="77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0" name="object 3360"/>
            <p:cNvSpPr/>
            <p:nvPr/>
          </p:nvSpPr>
          <p:spPr>
            <a:xfrm>
              <a:off x="6724167" y="735721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59" h="4445">
                  <a:moveTo>
                    <a:pt x="955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550" y="4318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1" name="object 3361"/>
            <p:cNvSpPr/>
            <p:nvPr/>
          </p:nvSpPr>
          <p:spPr>
            <a:xfrm>
              <a:off x="6712115" y="7241197"/>
              <a:ext cx="12065" cy="8890"/>
            </a:xfrm>
            <a:custGeom>
              <a:avLst/>
              <a:gdLst/>
              <a:ahLst/>
              <a:cxnLst/>
              <a:rect l="l" t="t" r="r" b="b"/>
              <a:pathLst>
                <a:path w="12065" h="8890">
                  <a:moveTo>
                    <a:pt x="2959" y="0"/>
                  </a:moveTo>
                  <a:lnTo>
                    <a:pt x="0" y="787"/>
                  </a:lnTo>
                  <a:lnTo>
                    <a:pt x="787" y="3733"/>
                  </a:lnTo>
                  <a:lnTo>
                    <a:pt x="9042" y="8547"/>
                  </a:lnTo>
                  <a:lnTo>
                    <a:pt x="12001" y="7772"/>
                  </a:lnTo>
                  <a:lnTo>
                    <a:pt x="11214" y="481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2" name="object 3362"/>
            <p:cNvSpPr/>
            <p:nvPr/>
          </p:nvSpPr>
          <p:spPr>
            <a:xfrm>
              <a:off x="6713334" y="7241248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12077"/>
                  </a:lnTo>
                  <a:lnTo>
                    <a:pt x="20383" y="28333"/>
                  </a:lnTo>
                  <a:lnTo>
                    <a:pt x="20383" y="4838"/>
                  </a:lnTo>
                  <a:lnTo>
                    <a:pt x="11468" y="4838"/>
                  </a:lnTo>
                  <a:lnTo>
                    <a:pt x="8267" y="3632"/>
                  </a:lnTo>
                  <a:lnTo>
                    <a:pt x="5118" y="2412"/>
                  </a:lnTo>
                  <a:lnTo>
                    <a:pt x="0" y="0"/>
                  </a:lnTo>
                  <a:close/>
                </a:path>
                <a:path w="20954" h="28575">
                  <a:moveTo>
                    <a:pt x="14033" y="609"/>
                  </a:moveTo>
                  <a:lnTo>
                    <a:pt x="12738" y="4229"/>
                  </a:lnTo>
                  <a:lnTo>
                    <a:pt x="11468" y="4838"/>
                  </a:lnTo>
                  <a:lnTo>
                    <a:pt x="20383" y="4838"/>
                  </a:lnTo>
                  <a:lnTo>
                    <a:pt x="20383" y="1219"/>
                  </a:lnTo>
                  <a:lnTo>
                    <a:pt x="14033" y="609"/>
                  </a:lnTo>
                  <a:close/>
                </a:path>
              </a:pathLst>
            </a:custGeom>
            <a:solidFill>
              <a:srgbClr val="3E3E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3" name="object 3363"/>
            <p:cNvSpPr/>
            <p:nvPr/>
          </p:nvSpPr>
          <p:spPr>
            <a:xfrm>
              <a:off x="6724167" y="7256589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59" h="4445">
                  <a:moveTo>
                    <a:pt x="955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550" y="4318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4" name="object 3364"/>
            <p:cNvSpPr/>
            <p:nvPr/>
          </p:nvSpPr>
          <p:spPr>
            <a:xfrm>
              <a:off x="6672770" y="7242327"/>
              <a:ext cx="177165" cy="181610"/>
            </a:xfrm>
            <a:custGeom>
              <a:avLst/>
              <a:gdLst/>
              <a:ahLst/>
              <a:cxnLst/>
              <a:rect l="l" t="t" r="r" b="b"/>
              <a:pathLst>
                <a:path w="177165" h="181609">
                  <a:moveTo>
                    <a:pt x="17221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17221" y="30137"/>
                  </a:lnTo>
                  <a:lnTo>
                    <a:pt x="17221" y="0"/>
                  </a:lnTo>
                  <a:close/>
                </a:path>
                <a:path w="177165" h="181609">
                  <a:moveTo>
                    <a:pt x="176542" y="151422"/>
                  </a:moveTo>
                  <a:lnTo>
                    <a:pt x="159346" y="151422"/>
                  </a:lnTo>
                  <a:lnTo>
                    <a:pt x="159346" y="181559"/>
                  </a:lnTo>
                  <a:lnTo>
                    <a:pt x="176542" y="181559"/>
                  </a:lnTo>
                  <a:lnTo>
                    <a:pt x="176542" y="151422"/>
                  </a:lnTo>
                  <a:close/>
                </a:path>
                <a:path w="177165" h="181609">
                  <a:moveTo>
                    <a:pt x="176542" y="50025"/>
                  </a:moveTo>
                  <a:lnTo>
                    <a:pt x="159346" y="50025"/>
                  </a:lnTo>
                  <a:lnTo>
                    <a:pt x="159346" y="80137"/>
                  </a:lnTo>
                  <a:lnTo>
                    <a:pt x="176542" y="80137"/>
                  </a:lnTo>
                  <a:lnTo>
                    <a:pt x="176542" y="500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5" name="object 3365"/>
            <p:cNvSpPr/>
            <p:nvPr/>
          </p:nvSpPr>
          <p:spPr>
            <a:xfrm>
              <a:off x="7042188" y="6364351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1061" y="0"/>
                  </a:moveTo>
                  <a:lnTo>
                    <a:pt x="3187" y="0"/>
                  </a:lnTo>
                  <a:lnTo>
                    <a:pt x="0" y="2743"/>
                  </a:lnTo>
                  <a:lnTo>
                    <a:pt x="0" y="9461"/>
                  </a:lnTo>
                  <a:lnTo>
                    <a:pt x="3187" y="12191"/>
                  </a:lnTo>
                  <a:lnTo>
                    <a:pt x="11061" y="12191"/>
                  </a:lnTo>
                  <a:lnTo>
                    <a:pt x="14236" y="9461"/>
                  </a:lnTo>
                  <a:lnTo>
                    <a:pt x="14236" y="6096"/>
                  </a:lnTo>
                  <a:lnTo>
                    <a:pt x="14236" y="2743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6" name="object 3366"/>
            <p:cNvSpPr/>
            <p:nvPr/>
          </p:nvSpPr>
          <p:spPr>
            <a:xfrm>
              <a:off x="7018693" y="6343903"/>
              <a:ext cx="61594" cy="53340"/>
            </a:xfrm>
            <a:custGeom>
              <a:avLst/>
              <a:gdLst/>
              <a:ahLst/>
              <a:cxnLst/>
              <a:rect l="l" t="t" r="r" b="b"/>
              <a:pathLst>
                <a:path w="61595" h="53339">
                  <a:moveTo>
                    <a:pt x="39839" y="30480"/>
                  </a:moveTo>
                  <a:lnTo>
                    <a:pt x="39827" y="22606"/>
                  </a:lnTo>
                  <a:lnTo>
                    <a:pt x="39801" y="21717"/>
                  </a:lnTo>
                  <a:lnTo>
                    <a:pt x="35572" y="18351"/>
                  </a:lnTo>
                  <a:lnTo>
                    <a:pt x="35572" y="26543"/>
                  </a:lnTo>
                  <a:lnTo>
                    <a:pt x="34251" y="29222"/>
                  </a:lnTo>
                  <a:lnTo>
                    <a:pt x="33375" y="29972"/>
                  </a:lnTo>
                  <a:lnTo>
                    <a:pt x="32092" y="30480"/>
                  </a:lnTo>
                  <a:lnTo>
                    <a:pt x="29146" y="30480"/>
                  </a:lnTo>
                  <a:lnTo>
                    <a:pt x="27863" y="29972"/>
                  </a:lnTo>
                  <a:lnTo>
                    <a:pt x="26987" y="29210"/>
                  </a:lnTo>
                  <a:lnTo>
                    <a:pt x="25654" y="26543"/>
                  </a:lnTo>
                  <a:lnTo>
                    <a:pt x="26987" y="23876"/>
                  </a:lnTo>
                  <a:lnTo>
                    <a:pt x="27863" y="23126"/>
                  </a:lnTo>
                  <a:lnTo>
                    <a:pt x="29146" y="22606"/>
                  </a:lnTo>
                  <a:lnTo>
                    <a:pt x="32080" y="22606"/>
                  </a:lnTo>
                  <a:lnTo>
                    <a:pt x="33375" y="23126"/>
                  </a:lnTo>
                  <a:lnTo>
                    <a:pt x="34251" y="23876"/>
                  </a:lnTo>
                  <a:lnTo>
                    <a:pt x="35572" y="26543"/>
                  </a:lnTo>
                  <a:lnTo>
                    <a:pt x="35572" y="18351"/>
                  </a:lnTo>
                  <a:lnTo>
                    <a:pt x="30619" y="18288"/>
                  </a:lnTo>
                  <a:lnTo>
                    <a:pt x="25730" y="18300"/>
                  </a:lnTo>
                  <a:lnTo>
                    <a:pt x="21399" y="21717"/>
                  </a:lnTo>
                  <a:lnTo>
                    <a:pt x="21399" y="31381"/>
                  </a:lnTo>
                  <a:lnTo>
                    <a:pt x="25730" y="34798"/>
                  </a:lnTo>
                  <a:lnTo>
                    <a:pt x="35509" y="34798"/>
                  </a:lnTo>
                  <a:lnTo>
                    <a:pt x="39814" y="31381"/>
                  </a:lnTo>
                  <a:lnTo>
                    <a:pt x="39839" y="30480"/>
                  </a:lnTo>
                  <a:close/>
                </a:path>
                <a:path w="61595" h="53339">
                  <a:moveTo>
                    <a:pt x="61226" y="26543"/>
                  </a:moveTo>
                  <a:lnTo>
                    <a:pt x="58750" y="16103"/>
                  </a:lnTo>
                  <a:lnTo>
                    <a:pt x="56908" y="13766"/>
                  </a:lnTo>
                  <a:lnTo>
                    <a:pt x="56908" y="20497"/>
                  </a:lnTo>
                  <a:lnTo>
                    <a:pt x="56908" y="32588"/>
                  </a:lnTo>
                  <a:lnTo>
                    <a:pt x="54063" y="38074"/>
                  </a:lnTo>
                  <a:lnTo>
                    <a:pt x="44589" y="46215"/>
                  </a:lnTo>
                  <a:lnTo>
                    <a:pt x="37960" y="48780"/>
                  </a:lnTo>
                  <a:lnTo>
                    <a:pt x="23266" y="48780"/>
                  </a:lnTo>
                  <a:lnTo>
                    <a:pt x="16637" y="46215"/>
                  </a:lnTo>
                  <a:lnTo>
                    <a:pt x="7162" y="38074"/>
                  </a:lnTo>
                  <a:lnTo>
                    <a:pt x="4330" y="32588"/>
                  </a:lnTo>
                  <a:lnTo>
                    <a:pt x="4330" y="20497"/>
                  </a:lnTo>
                  <a:lnTo>
                    <a:pt x="7162" y="15011"/>
                  </a:lnTo>
                  <a:lnTo>
                    <a:pt x="16637" y="6870"/>
                  </a:lnTo>
                  <a:lnTo>
                    <a:pt x="23266" y="4318"/>
                  </a:lnTo>
                  <a:lnTo>
                    <a:pt x="37960" y="4318"/>
                  </a:lnTo>
                  <a:lnTo>
                    <a:pt x="44589" y="6870"/>
                  </a:lnTo>
                  <a:lnTo>
                    <a:pt x="54063" y="15011"/>
                  </a:lnTo>
                  <a:lnTo>
                    <a:pt x="56908" y="20497"/>
                  </a:lnTo>
                  <a:lnTo>
                    <a:pt x="56908" y="13766"/>
                  </a:lnTo>
                  <a:lnTo>
                    <a:pt x="52133" y="7683"/>
                  </a:lnTo>
                  <a:lnTo>
                    <a:pt x="46316" y="4318"/>
                  </a:lnTo>
                  <a:lnTo>
                    <a:pt x="42405" y="2070"/>
                  </a:lnTo>
                  <a:lnTo>
                    <a:pt x="30619" y="0"/>
                  </a:lnTo>
                  <a:lnTo>
                    <a:pt x="18808" y="2070"/>
                  </a:lnTo>
                  <a:lnTo>
                    <a:pt x="9080" y="7683"/>
                  </a:lnTo>
                  <a:lnTo>
                    <a:pt x="2463" y="16103"/>
                  </a:lnTo>
                  <a:lnTo>
                    <a:pt x="0" y="26543"/>
                  </a:lnTo>
                  <a:lnTo>
                    <a:pt x="2463" y="36995"/>
                  </a:lnTo>
                  <a:lnTo>
                    <a:pt x="9080" y="45415"/>
                  </a:lnTo>
                  <a:lnTo>
                    <a:pt x="18808" y="51041"/>
                  </a:lnTo>
                  <a:lnTo>
                    <a:pt x="30619" y="53098"/>
                  </a:lnTo>
                  <a:lnTo>
                    <a:pt x="42405" y="51041"/>
                  </a:lnTo>
                  <a:lnTo>
                    <a:pt x="46316" y="48780"/>
                  </a:lnTo>
                  <a:lnTo>
                    <a:pt x="52133" y="45415"/>
                  </a:lnTo>
                  <a:lnTo>
                    <a:pt x="58750" y="36995"/>
                  </a:lnTo>
                  <a:lnTo>
                    <a:pt x="61226" y="265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7" name="object 3367"/>
            <p:cNvSpPr/>
            <p:nvPr/>
          </p:nvSpPr>
          <p:spPr>
            <a:xfrm>
              <a:off x="7012749" y="6350685"/>
              <a:ext cx="47625" cy="1289685"/>
            </a:xfrm>
            <a:custGeom>
              <a:avLst/>
              <a:gdLst/>
              <a:ahLst/>
              <a:cxnLst/>
              <a:rect l="l" t="t" r="r" b="b"/>
              <a:pathLst>
                <a:path w="47625" h="1289684">
                  <a:moveTo>
                    <a:pt x="13246" y="41490"/>
                  </a:moveTo>
                  <a:lnTo>
                    <a:pt x="13081" y="38442"/>
                  </a:lnTo>
                  <a:lnTo>
                    <a:pt x="7594" y="33502"/>
                  </a:lnTo>
                  <a:lnTo>
                    <a:pt x="4330" y="26962"/>
                  </a:lnTo>
                  <a:lnTo>
                    <a:pt x="4330" y="13512"/>
                  </a:lnTo>
                  <a:lnTo>
                    <a:pt x="6819" y="7721"/>
                  </a:lnTo>
                  <a:lnTo>
                    <a:pt x="11061" y="3060"/>
                  </a:lnTo>
                  <a:lnTo>
                    <a:pt x="10922" y="0"/>
                  </a:lnTo>
                  <a:lnTo>
                    <a:pt x="7874" y="152"/>
                  </a:lnTo>
                  <a:lnTo>
                    <a:pt x="3009" y="5499"/>
                  </a:lnTo>
                  <a:lnTo>
                    <a:pt x="0" y="12331"/>
                  </a:lnTo>
                  <a:lnTo>
                    <a:pt x="0" y="28308"/>
                  </a:lnTo>
                  <a:lnTo>
                    <a:pt x="3937" y="36029"/>
                  </a:lnTo>
                  <a:lnTo>
                    <a:pt x="10198" y="41656"/>
                  </a:lnTo>
                  <a:lnTo>
                    <a:pt x="13246" y="41490"/>
                  </a:lnTo>
                  <a:close/>
                </a:path>
                <a:path w="47625" h="1289684">
                  <a:moveTo>
                    <a:pt x="43675" y="1280147"/>
                  </a:moveTo>
                  <a:lnTo>
                    <a:pt x="40500" y="1277429"/>
                  </a:lnTo>
                  <a:lnTo>
                    <a:pt x="32626" y="1277429"/>
                  </a:lnTo>
                  <a:lnTo>
                    <a:pt x="29438" y="1280147"/>
                  </a:lnTo>
                  <a:lnTo>
                    <a:pt x="29438" y="1286878"/>
                  </a:lnTo>
                  <a:lnTo>
                    <a:pt x="32626" y="1289608"/>
                  </a:lnTo>
                  <a:lnTo>
                    <a:pt x="40500" y="1289608"/>
                  </a:lnTo>
                  <a:lnTo>
                    <a:pt x="43675" y="1286878"/>
                  </a:lnTo>
                  <a:lnTo>
                    <a:pt x="43675" y="1283512"/>
                  </a:lnTo>
                  <a:lnTo>
                    <a:pt x="43675" y="1280147"/>
                  </a:lnTo>
                  <a:close/>
                </a:path>
                <a:path w="47625" h="1289684">
                  <a:moveTo>
                    <a:pt x="47129" y="27851"/>
                  </a:moveTo>
                  <a:lnTo>
                    <a:pt x="47117" y="24790"/>
                  </a:lnTo>
                  <a:lnTo>
                    <a:pt x="44069" y="24815"/>
                  </a:lnTo>
                  <a:lnTo>
                    <a:pt x="42329" y="26568"/>
                  </a:lnTo>
                  <a:lnTo>
                    <a:pt x="39624" y="27774"/>
                  </a:lnTo>
                  <a:lnTo>
                    <a:pt x="32118" y="27774"/>
                  </a:lnTo>
                  <a:lnTo>
                    <a:pt x="28460" y="25247"/>
                  </a:lnTo>
                  <a:lnTo>
                    <a:pt x="27292" y="22174"/>
                  </a:lnTo>
                  <a:lnTo>
                    <a:pt x="24498" y="20942"/>
                  </a:lnTo>
                  <a:lnTo>
                    <a:pt x="23266" y="23736"/>
                  </a:lnTo>
                  <a:lnTo>
                    <a:pt x="25247" y="28752"/>
                  </a:lnTo>
                  <a:lnTo>
                    <a:pt x="30530" y="32080"/>
                  </a:lnTo>
                  <a:lnTo>
                    <a:pt x="40741" y="32080"/>
                  </a:lnTo>
                  <a:lnTo>
                    <a:pt x="44526" y="30480"/>
                  </a:lnTo>
                  <a:lnTo>
                    <a:pt x="47129" y="278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8" name="object 3368"/>
            <p:cNvSpPr/>
            <p:nvPr/>
          </p:nvSpPr>
          <p:spPr>
            <a:xfrm>
              <a:off x="7018693" y="7607655"/>
              <a:ext cx="61594" cy="53340"/>
            </a:xfrm>
            <a:custGeom>
              <a:avLst/>
              <a:gdLst/>
              <a:ahLst/>
              <a:cxnLst/>
              <a:rect l="l" t="t" r="r" b="b"/>
              <a:pathLst>
                <a:path w="61595" h="53340">
                  <a:moveTo>
                    <a:pt x="39839" y="21717"/>
                  </a:moveTo>
                  <a:lnTo>
                    <a:pt x="35572" y="18351"/>
                  </a:lnTo>
                  <a:lnTo>
                    <a:pt x="35572" y="26543"/>
                  </a:lnTo>
                  <a:lnTo>
                    <a:pt x="34251" y="29210"/>
                  </a:lnTo>
                  <a:lnTo>
                    <a:pt x="33375" y="29959"/>
                  </a:lnTo>
                  <a:lnTo>
                    <a:pt x="32092" y="30480"/>
                  </a:lnTo>
                  <a:lnTo>
                    <a:pt x="29146" y="30480"/>
                  </a:lnTo>
                  <a:lnTo>
                    <a:pt x="27863" y="29959"/>
                  </a:lnTo>
                  <a:lnTo>
                    <a:pt x="26987" y="29210"/>
                  </a:lnTo>
                  <a:lnTo>
                    <a:pt x="25654" y="26543"/>
                  </a:lnTo>
                  <a:lnTo>
                    <a:pt x="26987" y="23876"/>
                  </a:lnTo>
                  <a:lnTo>
                    <a:pt x="27863" y="23126"/>
                  </a:lnTo>
                  <a:lnTo>
                    <a:pt x="29146" y="22606"/>
                  </a:lnTo>
                  <a:lnTo>
                    <a:pt x="30619" y="22618"/>
                  </a:lnTo>
                  <a:lnTo>
                    <a:pt x="32092" y="22606"/>
                  </a:lnTo>
                  <a:lnTo>
                    <a:pt x="33375" y="23126"/>
                  </a:lnTo>
                  <a:lnTo>
                    <a:pt x="34251" y="23876"/>
                  </a:lnTo>
                  <a:lnTo>
                    <a:pt x="35572" y="26543"/>
                  </a:lnTo>
                  <a:lnTo>
                    <a:pt x="35572" y="18351"/>
                  </a:lnTo>
                  <a:lnTo>
                    <a:pt x="25730" y="18300"/>
                  </a:lnTo>
                  <a:lnTo>
                    <a:pt x="21399" y="21717"/>
                  </a:lnTo>
                  <a:lnTo>
                    <a:pt x="21399" y="31369"/>
                  </a:lnTo>
                  <a:lnTo>
                    <a:pt x="25730" y="34785"/>
                  </a:lnTo>
                  <a:lnTo>
                    <a:pt x="30619" y="34798"/>
                  </a:lnTo>
                  <a:lnTo>
                    <a:pt x="35509" y="34785"/>
                  </a:lnTo>
                  <a:lnTo>
                    <a:pt x="39839" y="31369"/>
                  </a:lnTo>
                  <a:lnTo>
                    <a:pt x="39839" y="30480"/>
                  </a:lnTo>
                  <a:lnTo>
                    <a:pt x="39839" y="22606"/>
                  </a:lnTo>
                  <a:lnTo>
                    <a:pt x="39839" y="21717"/>
                  </a:lnTo>
                  <a:close/>
                </a:path>
                <a:path w="61595" h="53340">
                  <a:moveTo>
                    <a:pt x="61226" y="26543"/>
                  </a:moveTo>
                  <a:lnTo>
                    <a:pt x="58750" y="16116"/>
                  </a:lnTo>
                  <a:lnTo>
                    <a:pt x="56908" y="13779"/>
                  </a:lnTo>
                  <a:lnTo>
                    <a:pt x="56908" y="20510"/>
                  </a:lnTo>
                  <a:lnTo>
                    <a:pt x="56908" y="32575"/>
                  </a:lnTo>
                  <a:lnTo>
                    <a:pt x="54063" y="38074"/>
                  </a:lnTo>
                  <a:lnTo>
                    <a:pt x="44589" y="46215"/>
                  </a:lnTo>
                  <a:lnTo>
                    <a:pt x="37960" y="48780"/>
                  </a:lnTo>
                  <a:lnTo>
                    <a:pt x="23266" y="48780"/>
                  </a:lnTo>
                  <a:lnTo>
                    <a:pt x="16649" y="46215"/>
                  </a:lnTo>
                  <a:lnTo>
                    <a:pt x="7162" y="38074"/>
                  </a:lnTo>
                  <a:lnTo>
                    <a:pt x="4330" y="32575"/>
                  </a:lnTo>
                  <a:lnTo>
                    <a:pt x="4330" y="20510"/>
                  </a:lnTo>
                  <a:lnTo>
                    <a:pt x="7162" y="15024"/>
                  </a:lnTo>
                  <a:lnTo>
                    <a:pt x="16637" y="6883"/>
                  </a:lnTo>
                  <a:lnTo>
                    <a:pt x="23266" y="4318"/>
                  </a:lnTo>
                  <a:lnTo>
                    <a:pt x="37960" y="4318"/>
                  </a:lnTo>
                  <a:lnTo>
                    <a:pt x="44589" y="6883"/>
                  </a:lnTo>
                  <a:lnTo>
                    <a:pt x="54063" y="15024"/>
                  </a:lnTo>
                  <a:lnTo>
                    <a:pt x="56908" y="20510"/>
                  </a:lnTo>
                  <a:lnTo>
                    <a:pt x="56908" y="13779"/>
                  </a:lnTo>
                  <a:lnTo>
                    <a:pt x="52133" y="7696"/>
                  </a:lnTo>
                  <a:lnTo>
                    <a:pt x="46316" y="4318"/>
                  </a:lnTo>
                  <a:lnTo>
                    <a:pt x="42405" y="2070"/>
                  </a:lnTo>
                  <a:lnTo>
                    <a:pt x="30619" y="0"/>
                  </a:lnTo>
                  <a:lnTo>
                    <a:pt x="18808" y="2070"/>
                  </a:lnTo>
                  <a:lnTo>
                    <a:pt x="9080" y="7696"/>
                  </a:lnTo>
                  <a:lnTo>
                    <a:pt x="2463" y="16116"/>
                  </a:lnTo>
                  <a:lnTo>
                    <a:pt x="0" y="26543"/>
                  </a:lnTo>
                  <a:lnTo>
                    <a:pt x="2463" y="36995"/>
                  </a:lnTo>
                  <a:lnTo>
                    <a:pt x="9080" y="45415"/>
                  </a:lnTo>
                  <a:lnTo>
                    <a:pt x="18808" y="51041"/>
                  </a:lnTo>
                  <a:lnTo>
                    <a:pt x="30619" y="53098"/>
                  </a:lnTo>
                  <a:lnTo>
                    <a:pt x="42405" y="51041"/>
                  </a:lnTo>
                  <a:lnTo>
                    <a:pt x="46316" y="48780"/>
                  </a:lnTo>
                  <a:lnTo>
                    <a:pt x="52133" y="45415"/>
                  </a:lnTo>
                  <a:lnTo>
                    <a:pt x="58750" y="36995"/>
                  </a:lnTo>
                  <a:lnTo>
                    <a:pt x="61226" y="265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9" name="object 3369"/>
            <p:cNvSpPr/>
            <p:nvPr/>
          </p:nvSpPr>
          <p:spPr>
            <a:xfrm>
              <a:off x="6750355" y="7614462"/>
              <a:ext cx="309880" cy="41910"/>
            </a:xfrm>
            <a:custGeom>
              <a:avLst/>
              <a:gdLst/>
              <a:ahLst/>
              <a:cxnLst/>
              <a:rect l="l" t="t" r="r" b="b"/>
              <a:pathLst>
                <a:path w="309879" h="41909">
                  <a:moveTo>
                    <a:pt x="14211" y="16370"/>
                  </a:moveTo>
                  <a:lnTo>
                    <a:pt x="11036" y="13652"/>
                  </a:lnTo>
                  <a:lnTo>
                    <a:pt x="3175" y="13652"/>
                  </a:lnTo>
                  <a:lnTo>
                    <a:pt x="0" y="16370"/>
                  </a:lnTo>
                  <a:lnTo>
                    <a:pt x="0" y="23101"/>
                  </a:lnTo>
                  <a:lnTo>
                    <a:pt x="3175" y="25831"/>
                  </a:lnTo>
                  <a:lnTo>
                    <a:pt x="11036" y="25831"/>
                  </a:lnTo>
                  <a:lnTo>
                    <a:pt x="14211" y="23101"/>
                  </a:lnTo>
                  <a:lnTo>
                    <a:pt x="14211" y="19735"/>
                  </a:lnTo>
                  <a:lnTo>
                    <a:pt x="14211" y="16370"/>
                  </a:lnTo>
                  <a:close/>
                </a:path>
                <a:path w="309879" h="41909">
                  <a:moveTo>
                    <a:pt x="275640" y="41478"/>
                  </a:moveTo>
                  <a:lnTo>
                    <a:pt x="275475" y="38430"/>
                  </a:lnTo>
                  <a:lnTo>
                    <a:pt x="269989" y="33489"/>
                  </a:lnTo>
                  <a:lnTo>
                    <a:pt x="266725" y="26936"/>
                  </a:lnTo>
                  <a:lnTo>
                    <a:pt x="266725" y="13487"/>
                  </a:lnTo>
                  <a:lnTo>
                    <a:pt x="269214" y="7721"/>
                  </a:lnTo>
                  <a:lnTo>
                    <a:pt x="273456" y="3048"/>
                  </a:lnTo>
                  <a:lnTo>
                    <a:pt x="273316" y="0"/>
                  </a:lnTo>
                  <a:lnTo>
                    <a:pt x="270268" y="139"/>
                  </a:lnTo>
                  <a:lnTo>
                    <a:pt x="265404" y="5486"/>
                  </a:lnTo>
                  <a:lnTo>
                    <a:pt x="262394" y="12319"/>
                  </a:lnTo>
                  <a:lnTo>
                    <a:pt x="262394" y="28282"/>
                  </a:lnTo>
                  <a:lnTo>
                    <a:pt x="266331" y="36017"/>
                  </a:lnTo>
                  <a:lnTo>
                    <a:pt x="272592" y="41643"/>
                  </a:lnTo>
                  <a:lnTo>
                    <a:pt x="275640" y="41478"/>
                  </a:lnTo>
                  <a:close/>
                </a:path>
                <a:path w="309879" h="41909">
                  <a:moveTo>
                    <a:pt x="309524" y="27838"/>
                  </a:moveTo>
                  <a:lnTo>
                    <a:pt x="309511" y="24790"/>
                  </a:lnTo>
                  <a:lnTo>
                    <a:pt x="306463" y="24803"/>
                  </a:lnTo>
                  <a:lnTo>
                    <a:pt x="304736" y="26555"/>
                  </a:lnTo>
                  <a:lnTo>
                    <a:pt x="302031" y="27736"/>
                  </a:lnTo>
                  <a:lnTo>
                    <a:pt x="294513" y="27749"/>
                  </a:lnTo>
                  <a:lnTo>
                    <a:pt x="290868" y="25234"/>
                  </a:lnTo>
                  <a:lnTo>
                    <a:pt x="289687" y="22136"/>
                  </a:lnTo>
                  <a:lnTo>
                    <a:pt x="286893" y="20916"/>
                  </a:lnTo>
                  <a:lnTo>
                    <a:pt x="285661" y="23710"/>
                  </a:lnTo>
                  <a:lnTo>
                    <a:pt x="287642" y="28727"/>
                  </a:lnTo>
                  <a:lnTo>
                    <a:pt x="292925" y="32042"/>
                  </a:lnTo>
                  <a:lnTo>
                    <a:pt x="303123" y="32054"/>
                  </a:lnTo>
                  <a:lnTo>
                    <a:pt x="306920" y="30480"/>
                  </a:lnTo>
                  <a:lnTo>
                    <a:pt x="309524" y="278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0" name="object 3370"/>
            <p:cNvSpPr/>
            <p:nvPr/>
          </p:nvSpPr>
          <p:spPr>
            <a:xfrm>
              <a:off x="6726860" y="7607655"/>
              <a:ext cx="61594" cy="53340"/>
            </a:xfrm>
            <a:custGeom>
              <a:avLst/>
              <a:gdLst/>
              <a:ahLst/>
              <a:cxnLst/>
              <a:rect l="l" t="t" r="r" b="b"/>
              <a:pathLst>
                <a:path w="61595" h="53340">
                  <a:moveTo>
                    <a:pt x="39801" y="21717"/>
                  </a:moveTo>
                  <a:lnTo>
                    <a:pt x="35547" y="18364"/>
                  </a:lnTo>
                  <a:lnTo>
                    <a:pt x="35547" y="26543"/>
                  </a:lnTo>
                  <a:lnTo>
                    <a:pt x="34213" y="29210"/>
                  </a:lnTo>
                  <a:lnTo>
                    <a:pt x="33350" y="29959"/>
                  </a:lnTo>
                  <a:lnTo>
                    <a:pt x="32054" y="30480"/>
                  </a:lnTo>
                  <a:lnTo>
                    <a:pt x="29146" y="30480"/>
                  </a:lnTo>
                  <a:lnTo>
                    <a:pt x="27851" y="29959"/>
                  </a:lnTo>
                  <a:lnTo>
                    <a:pt x="26974" y="29210"/>
                  </a:lnTo>
                  <a:lnTo>
                    <a:pt x="25654" y="26543"/>
                  </a:lnTo>
                  <a:lnTo>
                    <a:pt x="26974" y="23876"/>
                  </a:lnTo>
                  <a:lnTo>
                    <a:pt x="27851" y="23126"/>
                  </a:lnTo>
                  <a:lnTo>
                    <a:pt x="29146" y="22606"/>
                  </a:lnTo>
                  <a:lnTo>
                    <a:pt x="30594" y="22618"/>
                  </a:lnTo>
                  <a:lnTo>
                    <a:pt x="32054" y="22606"/>
                  </a:lnTo>
                  <a:lnTo>
                    <a:pt x="33350" y="23126"/>
                  </a:lnTo>
                  <a:lnTo>
                    <a:pt x="34213" y="23876"/>
                  </a:lnTo>
                  <a:lnTo>
                    <a:pt x="35547" y="26543"/>
                  </a:lnTo>
                  <a:lnTo>
                    <a:pt x="35547" y="18364"/>
                  </a:lnTo>
                  <a:lnTo>
                    <a:pt x="25717" y="18300"/>
                  </a:lnTo>
                  <a:lnTo>
                    <a:pt x="21386" y="21717"/>
                  </a:lnTo>
                  <a:lnTo>
                    <a:pt x="21386" y="31369"/>
                  </a:lnTo>
                  <a:lnTo>
                    <a:pt x="25717" y="34785"/>
                  </a:lnTo>
                  <a:lnTo>
                    <a:pt x="30594" y="34798"/>
                  </a:lnTo>
                  <a:lnTo>
                    <a:pt x="35471" y="34785"/>
                  </a:lnTo>
                  <a:lnTo>
                    <a:pt x="39801" y="31369"/>
                  </a:lnTo>
                  <a:lnTo>
                    <a:pt x="39801" y="30480"/>
                  </a:lnTo>
                  <a:lnTo>
                    <a:pt x="39801" y="22606"/>
                  </a:lnTo>
                  <a:lnTo>
                    <a:pt x="39801" y="21717"/>
                  </a:lnTo>
                  <a:close/>
                </a:path>
                <a:path w="61595" h="53340">
                  <a:moveTo>
                    <a:pt x="61188" y="26543"/>
                  </a:moveTo>
                  <a:lnTo>
                    <a:pt x="58724" y="16116"/>
                  </a:lnTo>
                  <a:lnTo>
                    <a:pt x="56870" y="13766"/>
                  </a:lnTo>
                  <a:lnTo>
                    <a:pt x="56870" y="20510"/>
                  </a:lnTo>
                  <a:lnTo>
                    <a:pt x="56870" y="32575"/>
                  </a:lnTo>
                  <a:lnTo>
                    <a:pt x="54038" y="38074"/>
                  </a:lnTo>
                  <a:lnTo>
                    <a:pt x="44564" y="46215"/>
                  </a:lnTo>
                  <a:lnTo>
                    <a:pt x="37947" y="48780"/>
                  </a:lnTo>
                  <a:lnTo>
                    <a:pt x="23241" y="48780"/>
                  </a:lnTo>
                  <a:lnTo>
                    <a:pt x="16624" y="46215"/>
                  </a:lnTo>
                  <a:lnTo>
                    <a:pt x="7150" y="38074"/>
                  </a:lnTo>
                  <a:lnTo>
                    <a:pt x="4318" y="32575"/>
                  </a:lnTo>
                  <a:lnTo>
                    <a:pt x="4318" y="20510"/>
                  </a:lnTo>
                  <a:lnTo>
                    <a:pt x="7150" y="15024"/>
                  </a:lnTo>
                  <a:lnTo>
                    <a:pt x="16624" y="6883"/>
                  </a:lnTo>
                  <a:lnTo>
                    <a:pt x="23241" y="4318"/>
                  </a:lnTo>
                  <a:lnTo>
                    <a:pt x="37947" y="4318"/>
                  </a:lnTo>
                  <a:lnTo>
                    <a:pt x="44564" y="6883"/>
                  </a:lnTo>
                  <a:lnTo>
                    <a:pt x="54038" y="15024"/>
                  </a:lnTo>
                  <a:lnTo>
                    <a:pt x="56870" y="20510"/>
                  </a:lnTo>
                  <a:lnTo>
                    <a:pt x="56870" y="13766"/>
                  </a:lnTo>
                  <a:lnTo>
                    <a:pt x="52108" y="7696"/>
                  </a:lnTo>
                  <a:lnTo>
                    <a:pt x="46291" y="4318"/>
                  </a:lnTo>
                  <a:lnTo>
                    <a:pt x="42379" y="2070"/>
                  </a:lnTo>
                  <a:lnTo>
                    <a:pt x="30594" y="0"/>
                  </a:lnTo>
                  <a:lnTo>
                    <a:pt x="18796" y="2070"/>
                  </a:lnTo>
                  <a:lnTo>
                    <a:pt x="9067" y="7696"/>
                  </a:lnTo>
                  <a:lnTo>
                    <a:pt x="2451" y="16116"/>
                  </a:lnTo>
                  <a:lnTo>
                    <a:pt x="0" y="26543"/>
                  </a:lnTo>
                  <a:lnTo>
                    <a:pt x="2451" y="36995"/>
                  </a:lnTo>
                  <a:lnTo>
                    <a:pt x="9067" y="45415"/>
                  </a:lnTo>
                  <a:lnTo>
                    <a:pt x="18796" y="51041"/>
                  </a:lnTo>
                  <a:lnTo>
                    <a:pt x="30594" y="53098"/>
                  </a:lnTo>
                  <a:lnTo>
                    <a:pt x="42379" y="51041"/>
                  </a:lnTo>
                  <a:lnTo>
                    <a:pt x="46291" y="48780"/>
                  </a:lnTo>
                  <a:lnTo>
                    <a:pt x="52108" y="45415"/>
                  </a:lnTo>
                  <a:lnTo>
                    <a:pt x="58724" y="36995"/>
                  </a:lnTo>
                  <a:lnTo>
                    <a:pt x="61188" y="265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1" name="object 3371"/>
            <p:cNvSpPr/>
            <p:nvPr/>
          </p:nvSpPr>
          <p:spPr>
            <a:xfrm>
              <a:off x="6475311" y="6364350"/>
              <a:ext cx="292735" cy="1292225"/>
            </a:xfrm>
            <a:custGeom>
              <a:avLst/>
              <a:gdLst/>
              <a:ahLst/>
              <a:cxnLst/>
              <a:rect l="l" t="t" r="r" b="b"/>
              <a:pathLst>
                <a:path w="292734" h="1292225">
                  <a:moveTo>
                    <a:pt x="14211" y="2743"/>
                  </a:moveTo>
                  <a:lnTo>
                    <a:pt x="11049" y="0"/>
                  </a:lnTo>
                  <a:lnTo>
                    <a:pt x="3187" y="0"/>
                  </a:lnTo>
                  <a:lnTo>
                    <a:pt x="0" y="2743"/>
                  </a:lnTo>
                  <a:lnTo>
                    <a:pt x="0" y="9461"/>
                  </a:lnTo>
                  <a:lnTo>
                    <a:pt x="3187" y="12192"/>
                  </a:lnTo>
                  <a:lnTo>
                    <a:pt x="11049" y="12192"/>
                  </a:lnTo>
                  <a:lnTo>
                    <a:pt x="14211" y="9461"/>
                  </a:lnTo>
                  <a:lnTo>
                    <a:pt x="14211" y="6096"/>
                  </a:lnTo>
                  <a:lnTo>
                    <a:pt x="14211" y="2743"/>
                  </a:lnTo>
                  <a:close/>
                </a:path>
                <a:path w="292734" h="1292225">
                  <a:moveTo>
                    <a:pt x="258813" y="1291602"/>
                  </a:moveTo>
                  <a:lnTo>
                    <a:pt x="258660" y="1288554"/>
                  </a:lnTo>
                  <a:lnTo>
                    <a:pt x="253212" y="1283601"/>
                  </a:lnTo>
                  <a:lnTo>
                    <a:pt x="249936" y="1277048"/>
                  </a:lnTo>
                  <a:lnTo>
                    <a:pt x="249936" y="1263599"/>
                  </a:lnTo>
                  <a:lnTo>
                    <a:pt x="252412" y="1257820"/>
                  </a:lnTo>
                  <a:lnTo>
                    <a:pt x="256654" y="1253159"/>
                  </a:lnTo>
                  <a:lnTo>
                    <a:pt x="256514" y="1250111"/>
                  </a:lnTo>
                  <a:lnTo>
                    <a:pt x="253466" y="1250251"/>
                  </a:lnTo>
                  <a:lnTo>
                    <a:pt x="248577" y="1255598"/>
                  </a:lnTo>
                  <a:lnTo>
                    <a:pt x="245605" y="1262430"/>
                  </a:lnTo>
                  <a:lnTo>
                    <a:pt x="245605" y="1278394"/>
                  </a:lnTo>
                  <a:lnTo>
                    <a:pt x="249542" y="1286129"/>
                  </a:lnTo>
                  <a:lnTo>
                    <a:pt x="255765" y="1291755"/>
                  </a:lnTo>
                  <a:lnTo>
                    <a:pt x="258813" y="1291602"/>
                  </a:lnTo>
                  <a:close/>
                </a:path>
                <a:path w="292734" h="1292225">
                  <a:moveTo>
                    <a:pt x="292722" y="1277950"/>
                  </a:moveTo>
                  <a:lnTo>
                    <a:pt x="292696" y="1274889"/>
                  </a:lnTo>
                  <a:lnTo>
                    <a:pt x="289648" y="1274914"/>
                  </a:lnTo>
                  <a:lnTo>
                    <a:pt x="287934" y="1276667"/>
                  </a:lnTo>
                  <a:lnTo>
                    <a:pt x="285216" y="1277848"/>
                  </a:lnTo>
                  <a:lnTo>
                    <a:pt x="277685" y="1277848"/>
                  </a:lnTo>
                  <a:lnTo>
                    <a:pt x="274066" y="1275346"/>
                  </a:lnTo>
                  <a:lnTo>
                    <a:pt x="272910" y="1272260"/>
                  </a:lnTo>
                  <a:lnTo>
                    <a:pt x="270129" y="1271016"/>
                  </a:lnTo>
                  <a:lnTo>
                    <a:pt x="268884" y="1273810"/>
                  </a:lnTo>
                  <a:lnTo>
                    <a:pt x="270827" y="1278839"/>
                  </a:lnTo>
                  <a:lnTo>
                    <a:pt x="276110" y="1282153"/>
                  </a:lnTo>
                  <a:lnTo>
                    <a:pt x="286308" y="1282166"/>
                  </a:lnTo>
                  <a:lnTo>
                    <a:pt x="290118" y="1280591"/>
                  </a:lnTo>
                  <a:lnTo>
                    <a:pt x="292722" y="12779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2" name="object 3372"/>
            <p:cNvSpPr/>
            <p:nvPr/>
          </p:nvSpPr>
          <p:spPr>
            <a:xfrm>
              <a:off x="6451828" y="6343903"/>
              <a:ext cx="61594" cy="53340"/>
            </a:xfrm>
            <a:custGeom>
              <a:avLst/>
              <a:gdLst/>
              <a:ahLst/>
              <a:cxnLst/>
              <a:rect l="l" t="t" r="r" b="b"/>
              <a:pathLst>
                <a:path w="61595" h="53339">
                  <a:moveTo>
                    <a:pt x="39801" y="22606"/>
                  </a:moveTo>
                  <a:lnTo>
                    <a:pt x="39776" y="21717"/>
                  </a:lnTo>
                  <a:lnTo>
                    <a:pt x="35534" y="18351"/>
                  </a:lnTo>
                  <a:lnTo>
                    <a:pt x="35534" y="26543"/>
                  </a:lnTo>
                  <a:lnTo>
                    <a:pt x="34213" y="29222"/>
                  </a:lnTo>
                  <a:lnTo>
                    <a:pt x="33350" y="29972"/>
                  </a:lnTo>
                  <a:lnTo>
                    <a:pt x="32067" y="30480"/>
                  </a:lnTo>
                  <a:lnTo>
                    <a:pt x="29133" y="30480"/>
                  </a:lnTo>
                  <a:lnTo>
                    <a:pt x="27851" y="29972"/>
                  </a:lnTo>
                  <a:lnTo>
                    <a:pt x="26974" y="29222"/>
                  </a:lnTo>
                  <a:lnTo>
                    <a:pt x="25641" y="26543"/>
                  </a:lnTo>
                  <a:lnTo>
                    <a:pt x="26974" y="23876"/>
                  </a:lnTo>
                  <a:lnTo>
                    <a:pt x="27851" y="23126"/>
                  </a:lnTo>
                  <a:lnTo>
                    <a:pt x="29133" y="22606"/>
                  </a:lnTo>
                  <a:lnTo>
                    <a:pt x="32067" y="22606"/>
                  </a:lnTo>
                  <a:lnTo>
                    <a:pt x="33350" y="23126"/>
                  </a:lnTo>
                  <a:lnTo>
                    <a:pt x="34213" y="23876"/>
                  </a:lnTo>
                  <a:lnTo>
                    <a:pt x="35534" y="26543"/>
                  </a:lnTo>
                  <a:lnTo>
                    <a:pt x="35534" y="18351"/>
                  </a:lnTo>
                  <a:lnTo>
                    <a:pt x="30594" y="18288"/>
                  </a:lnTo>
                  <a:lnTo>
                    <a:pt x="25717" y="18300"/>
                  </a:lnTo>
                  <a:lnTo>
                    <a:pt x="21386" y="21717"/>
                  </a:lnTo>
                  <a:lnTo>
                    <a:pt x="21386" y="31369"/>
                  </a:lnTo>
                  <a:lnTo>
                    <a:pt x="25717" y="34798"/>
                  </a:lnTo>
                  <a:lnTo>
                    <a:pt x="35483" y="34798"/>
                  </a:lnTo>
                  <a:lnTo>
                    <a:pt x="39801" y="31369"/>
                  </a:lnTo>
                  <a:lnTo>
                    <a:pt x="39801" y="30480"/>
                  </a:lnTo>
                  <a:lnTo>
                    <a:pt x="39801" y="22606"/>
                  </a:lnTo>
                  <a:close/>
                </a:path>
                <a:path w="61595" h="53339">
                  <a:moveTo>
                    <a:pt x="61226" y="26543"/>
                  </a:moveTo>
                  <a:lnTo>
                    <a:pt x="58750" y="16103"/>
                  </a:lnTo>
                  <a:lnTo>
                    <a:pt x="56896" y="13754"/>
                  </a:lnTo>
                  <a:lnTo>
                    <a:pt x="56896" y="20497"/>
                  </a:lnTo>
                  <a:lnTo>
                    <a:pt x="56896" y="32588"/>
                  </a:lnTo>
                  <a:lnTo>
                    <a:pt x="54051" y="38074"/>
                  </a:lnTo>
                  <a:lnTo>
                    <a:pt x="44577" y="46215"/>
                  </a:lnTo>
                  <a:lnTo>
                    <a:pt x="37947" y="48780"/>
                  </a:lnTo>
                  <a:lnTo>
                    <a:pt x="23241" y="48780"/>
                  </a:lnTo>
                  <a:lnTo>
                    <a:pt x="16624" y="46215"/>
                  </a:lnTo>
                  <a:lnTo>
                    <a:pt x="7150" y="38074"/>
                  </a:lnTo>
                  <a:lnTo>
                    <a:pt x="4318" y="32588"/>
                  </a:lnTo>
                  <a:lnTo>
                    <a:pt x="4318" y="20497"/>
                  </a:lnTo>
                  <a:lnTo>
                    <a:pt x="7150" y="15011"/>
                  </a:lnTo>
                  <a:lnTo>
                    <a:pt x="16624" y="6870"/>
                  </a:lnTo>
                  <a:lnTo>
                    <a:pt x="23241" y="4318"/>
                  </a:lnTo>
                  <a:lnTo>
                    <a:pt x="37947" y="4318"/>
                  </a:lnTo>
                  <a:lnTo>
                    <a:pt x="44577" y="6870"/>
                  </a:lnTo>
                  <a:lnTo>
                    <a:pt x="54051" y="15011"/>
                  </a:lnTo>
                  <a:lnTo>
                    <a:pt x="56896" y="20497"/>
                  </a:lnTo>
                  <a:lnTo>
                    <a:pt x="56896" y="13754"/>
                  </a:lnTo>
                  <a:lnTo>
                    <a:pt x="52120" y="7683"/>
                  </a:lnTo>
                  <a:lnTo>
                    <a:pt x="46304" y="4318"/>
                  </a:lnTo>
                  <a:lnTo>
                    <a:pt x="42392" y="2070"/>
                  </a:lnTo>
                  <a:lnTo>
                    <a:pt x="30594" y="0"/>
                  </a:lnTo>
                  <a:lnTo>
                    <a:pt x="18796" y="2070"/>
                  </a:lnTo>
                  <a:lnTo>
                    <a:pt x="9067" y="7683"/>
                  </a:lnTo>
                  <a:lnTo>
                    <a:pt x="2451" y="16103"/>
                  </a:lnTo>
                  <a:lnTo>
                    <a:pt x="0" y="26543"/>
                  </a:lnTo>
                  <a:lnTo>
                    <a:pt x="2451" y="36995"/>
                  </a:lnTo>
                  <a:lnTo>
                    <a:pt x="9067" y="45415"/>
                  </a:lnTo>
                  <a:lnTo>
                    <a:pt x="18796" y="51041"/>
                  </a:lnTo>
                  <a:lnTo>
                    <a:pt x="30594" y="53098"/>
                  </a:lnTo>
                  <a:lnTo>
                    <a:pt x="42392" y="51041"/>
                  </a:lnTo>
                  <a:lnTo>
                    <a:pt x="46304" y="48780"/>
                  </a:lnTo>
                  <a:lnTo>
                    <a:pt x="52120" y="45415"/>
                  </a:lnTo>
                  <a:lnTo>
                    <a:pt x="58750" y="36995"/>
                  </a:lnTo>
                  <a:lnTo>
                    <a:pt x="61226" y="265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3" name="object 3373"/>
            <p:cNvSpPr/>
            <p:nvPr/>
          </p:nvSpPr>
          <p:spPr>
            <a:xfrm>
              <a:off x="6445898" y="6350685"/>
              <a:ext cx="47625" cy="41910"/>
            </a:xfrm>
            <a:custGeom>
              <a:avLst/>
              <a:gdLst/>
              <a:ahLst/>
              <a:cxnLst/>
              <a:rect l="l" t="t" r="r" b="b"/>
              <a:pathLst>
                <a:path w="47625" h="41910">
                  <a:moveTo>
                    <a:pt x="13208" y="41490"/>
                  </a:moveTo>
                  <a:lnTo>
                    <a:pt x="13055" y="38442"/>
                  </a:lnTo>
                  <a:lnTo>
                    <a:pt x="7581" y="33502"/>
                  </a:lnTo>
                  <a:lnTo>
                    <a:pt x="4318" y="26962"/>
                  </a:lnTo>
                  <a:lnTo>
                    <a:pt x="4318" y="13512"/>
                  </a:lnTo>
                  <a:lnTo>
                    <a:pt x="6807" y="7721"/>
                  </a:lnTo>
                  <a:lnTo>
                    <a:pt x="11036" y="3048"/>
                  </a:lnTo>
                  <a:lnTo>
                    <a:pt x="10883" y="0"/>
                  </a:lnTo>
                  <a:lnTo>
                    <a:pt x="7835" y="152"/>
                  </a:lnTo>
                  <a:lnTo>
                    <a:pt x="2984" y="5499"/>
                  </a:lnTo>
                  <a:lnTo>
                    <a:pt x="0" y="12331"/>
                  </a:lnTo>
                  <a:lnTo>
                    <a:pt x="0" y="28308"/>
                  </a:lnTo>
                  <a:lnTo>
                    <a:pt x="3911" y="36029"/>
                  </a:lnTo>
                  <a:lnTo>
                    <a:pt x="10160" y="41656"/>
                  </a:lnTo>
                  <a:lnTo>
                    <a:pt x="13208" y="41490"/>
                  </a:lnTo>
                  <a:close/>
                </a:path>
                <a:path w="47625" h="41910">
                  <a:moveTo>
                    <a:pt x="47117" y="24803"/>
                  </a:moveTo>
                  <a:lnTo>
                    <a:pt x="44056" y="24803"/>
                  </a:lnTo>
                  <a:lnTo>
                    <a:pt x="42316" y="26568"/>
                  </a:lnTo>
                  <a:lnTo>
                    <a:pt x="39585" y="27774"/>
                  </a:lnTo>
                  <a:lnTo>
                    <a:pt x="32092" y="27774"/>
                  </a:lnTo>
                  <a:lnTo>
                    <a:pt x="28460" y="25260"/>
                  </a:lnTo>
                  <a:lnTo>
                    <a:pt x="27305" y="22174"/>
                  </a:lnTo>
                  <a:lnTo>
                    <a:pt x="24511" y="20942"/>
                  </a:lnTo>
                  <a:lnTo>
                    <a:pt x="23279" y="23736"/>
                  </a:lnTo>
                  <a:lnTo>
                    <a:pt x="25234" y="28740"/>
                  </a:lnTo>
                  <a:lnTo>
                    <a:pt x="30505" y="32080"/>
                  </a:lnTo>
                  <a:lnTo>
                    <a:pt x="40703" y="32080"/>
                  </a:lnTo>
                  <a:lnTo>
                    <a:pt x="44500" y="30480"/>
                  </a:lnTo>
                  <a:lnTo>
                    <a:pt x="47117" y="27851"/>
                  </a:lnTo>
                  <a:lnTo>
                    <a:pt x="47117" y="248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4" name="object 3374"/>
            <p:cNvSpPr/>
            <p:nvPr/>
          </p:nvSpPr>
          <p:spPr>
            <a:xfrm>
              <a:off x="6671106" y="6245364"/>
              <a:ext cx="182245" cy="10160"/>
            </a:xfrm>
            <a:custGeom>
              <a:avLst/>
              <a:gdLst/>
              <a:ahLst/>
              <a:cxnLst/>
              <a:rect l="l" t="t" r="r" b="b"/>
              <a:pathLst>
                <a:path w="182245" h="10160">
                  <a:moveTo>
                    <a:pt x="167716" y="0"/>
                  </a:moveTo>
                  <a:lnTo>
                    <a:pt x="12992" y="0"/>
                  </a:lnTo>
                  <a:lnTo>
                    <a:pt x="0" y="10032"/>
                  </a:lnTo>
                  <a:lnTo>
                    <a:pt x="182003" y="10032"/>
                  </a:lnTo>
                  <a:lnTo>
                    <a:pt x="167716" y="0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5" name="object 3375"/>
            <p:cNvSpPr/>
            <p:nvPr/>
          </p:nvSpPr>
          <p:spPr>
            <a:xfrm>
              <a:off x="6639191" y="7428890"/>
              <a:ext cx="78105" cy="42545"/>
            </a:xfrm>
            <a:custGeom>
              <a:avLst/>
              <a:gdLst/>
              <a:ahLst/>
              <a:cxnLst/>
              <a:rect l="l" t="t" r="r" b="b"/>
              <a:pathLst>
                <a:path w="78104" h="42545">
                  <a:moveTo>
                    <a:pt x="78016" y="0"/>
                  </a:moveTo>
                  <a:lnTo>
                    <a:pt x="0" y="14478"/>
                  </a:lnTo>
                  <a:lnTo>
                    <a:pt x="0" y="42341"/>
                  </a:lnTo>
                  <a:lnTo>
                    <a:pt x="78016" y="42341"/>
                  </a:lnTo>
                  <a:lnTo>
                    <a:pt x="78016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6" name="object 3376"/>
            <p:cNvSpPr/>
            <p:nvPr/>
          </p:nvSpPr>
          <p:spPr>
            <a:xfrm>
              <a:off x="6817321" y="7163638"/>
              <a:ext cx="64135" cy="62865"/>
            </a:xfrm>
            <a:custGeom>
              <a:avLst/>
              <a:gdLst/>
              <a:ahLst/>
              <a:cxnLst/>
              <a:rect l="l" t="t" r="r" b="b"/>
              <a:pathLst>
                <a:path w="64134" h="62865">
                  <a:moveTo>
                    <a:pt x="63715" y="0"/>
                  </a:moveTo>
                  <a:lnTo>
                    <a:pt x="0" y="0"/>
                  </a:lnTo>
                  <a:lnTo>
                    <a:pt x="0" y="62407"/>
                  </a:lnTo>
                  <a:lnTo>
                    <a:pt x="63715" y="62407"/>
                  </a:lnTo>
                  <a:lnTo>
                    <a:pt x="6371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7" name="object 3377"/>
            <p:cNvSpPr/>
            <p:nvPr/>
          </p:nvSpPr>
          <p:spPr>
            <a:xfrm>
              <a:off x="6815163" y="7161479"/>
              <a:ext cx="68580" cy="67310"/>
            </a:xfrm>
            <a:custGeom>
              <a:avLst/>
              <a:gdLst/>
              <a:ahLst/>
              <a:cxnLst/>
              <a:rect l="l" t="t" r="r" b="b"/>
              <a:pathLst>
                <a:path w="68579" h="67309">
                  <a:moveTo>
                    <a:pt x="68033" y="0"/>
                  </a:moveTo>
                  <a:lnTo>
                    <a:pt x="63715" y="0"/>
                  </a:lnTo>
                  <a:lnTo>
                    <a:pt x="63715" y="4318"/>
                  </a:lnTo>
                  <a:lnTo>
                    <a:pt x="63715" y="62407"/>
                  </a:lnTo>
                  <a:lnTo>
                    <a:pt x="4318" y="62407"/>
                  </a:lnTo>
                  <a:lnTo>
                    <a:pt x="4318" y="4318"/>
                  </a:lnTo>
                  <a:lnTo>
                    <a:pt x="63715" y="4318"/>
                  </a:lnTo>
                  <a:lnTo>
                    <a:pt x="63715" y="0"/>
                  </a:lnTo>
                  <a:lnTo>
                    <a:pt x="0" y="0"/>
                  </a:lnTo>
                  <a:lnTo>
                    <a:pt x="0" y="66725"/>
                  </a:lnTo>
                  <a:lnTo>
                    <a:pt x="68033" y="66725"/>
                  </a:lnTo>
                  <a:lnTo>
                    <a:pt x="68033" y="62407"/>
                  </a:lnTo>
                  <a:lnTo>
                    <a:pt x="68033" y="2159"/>
                  </a:lnTo>
                  <a:lnTo>
                    <a:pt x="680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8" name="object 3378"/>
            <p:cNvSpPr/>
            <p:nvPr/>
          </p:nvSpPr>
          <p:spPr>
            <a:xfrm>
              <a:off x="6831495" y="7193559"/>
              <a:ext cx="22860" cy="17145"/>
            </a:xfrm>
            <a:custGeom>
              <a:avLst/>
              <a:gdLst/>
              <a:ahLst/>
              <a:cxnLst/>
              <a:rect l="l" t="t" r="r" b="b"/>
              <a:pathLst>
                <a:path w="22859" h="17145">
                  <a:moveTo>
                    <a:pt x="16814" y="0"/>
                  </a:moveTo>
                  <a:lnTo>
                    <a:pt x="5626" y="0"/>
                  </a:lnTo>
                  <a:lnTo>
                    <a:pt x="0" y="8305"/>
                  </a:lnTo>
                  <a:lnTo>
                    <a:pt x="5626" y="16611"/>
                  </a:lnTo>
                  <a:lnTo>
                    <a:pt x="16814" y="16611"/>
                  </a:lnTo>
                  <a:lnTo>
                    <a:pt x="22415" y="8305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9" name="object 3379"/>
            <p:cNvSpPr/>
            <p:nvPr/>
          </p:nvSpPr>
          <p:spPr>
            <a:xfrm>
              <a:off x="6827558" y="7189165"/>
              <a:ext cx="30480" cy="26034"/>
            </a:xfrm>
            <a:custGeom>
              <a:avLst/>
              <a:gdLst/>
              <a:ahLst/>
              <a:cxnLst/>
              <a:rect l="l" t="t" r="r" b="b"/>
              <a:pathLst>
                <a:path w="30479" h="26034">
                  <a:moveTo>
                    <a:pt x="23520" y="0"/>
                  </a:moveTo>
                  <a:lnTo>
                    <a:pt x="6769" y="0"/>
                  </a:lnTo>
                  <a:lnTo>
                    <a:pt x="0" y="5829"/>
                  </a:lnTo>
                  <a:lnTo>
                    <a:pt x="0" y="13004"/>
                  </a:lnTo>
                  <a:lnTo>
                    <a:pt x="0" y="20167"/>
                  </a:lnTo>
                  <a:lnTo>
                    <a:pt x="6769" y="26009"/>
                  </a:lnTo>
                  <a:lnTo>
                    <a:pt x="23520" y="26009"/>
                  </a:lnTo>
                  <a:lnTo>
                    <a:pt x="30327" y="20167"/>
                  </a:lnTo>
                  <a:lnTo>
                    <a:pt x="30327" y="5829"/>
                  </a:lnTo>
                  <a:lnTo>
                    <a:pt x="23520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0" name="object 3380"/>
            <p:cNvSpPr/>
            <p:nvPr/>
          </p:nvSpPr>
          <p:spPr>
            <a:xfrm>
              <a:off x="6835660" y="7196112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47" y="0"/>
                  </a:moveTo>
                  <a:lnTo>
                    <a:pt x="3162" y="0"/>
                  </a:lnTo>
                  <a:lnTo>
                    <a:pt x="0" y="2730"/>
                  </a:lnTo>
                  <a:lnTo>
                    <a:pt x="0" y="6057"/>
                  </a:lnTo>
                  <a:lnTo>
                    <a:pt x="0" y="9397"/>
                  </a:lnTo>
                  <a:lnTo>
                    <a:pt x="3162" y="12090"/>
                  </a:lnTo>
                  <a:lnTo>
                    <a:pt x="10947" y="12090"/>
                  </a:lnTo>
                  <a:lnTo>
                    <a:pt x="14122" y="9397"/>
                  </a:lnTo>
                  <a:lnTo>
                    <a:pt x="14122" y="2730"/>
                  </a:lnTo>
                  <a:lnTo>
                    <a:pt x="10947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1" name="object 3381"/>
            <p:cNvSpPr/>
            <p:nvPr/>
          </p:nvSpPr>
          <p:spPr>
            <a:xfrm>
              <a:off x="6825742" y="7187311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17297" y="0"/>
                  </a:moveTo>
                  <a:lnTo>
                    <a:pt x="7950" y="25"/>
                  </a:lnTo>
                  <a:lnTo>
                    <a:pt x="0" y="6515"/>
                  </a:lnTo>
                  <a:lnTo>
                    <a:pt x="0" y="23812"/>
                  </a:lnTo>
                  <a:lnTo>
                    <a:pt x="7950" y="30302"/>
                  </a:lnTo>
                  <a:lnTo>
                    <a:pt x="17297" y="30314"/>
                  </a:lnTo>
                  <a:lnTo>
                    <a:pt x="26619" y="30302"/>
                  </a:lnTo>
                  <a:lnTo>
                    <a:pt x="31884" y="25996"/>
                  </a:lnTo>
                  <a:lnTo>
                    <a:pt x="13601" y="25996"/>
                  </a:lnTo>
                  <a:lnTo>
                    <a:pt x="10286" y="24714"/>
                  </a:lnTo>
                  <a:lnTo>
                    <a:pt x="5613" y="20700"/>
                  </a:lnTo>
                  <a:lnTo>
                    <a:pt x="4254" y="18059"/>
                  </a:lnTo>
                  <a:lnTo>
                    <a:pt x="4261" y="12268"/>
                  </a:lnTo>
                  <a:lnTo>
                    <a:pt x="5613" y="9626"/>
                  </a:lnTo>
                  <a:lnTo>
                    <a:pt x="10286" y="5613"/>
                  </a:lnTo>
                  <a:lnTo>
                    <a:pt x="13601" y="4317"/>
                  </a:lnTo>
                  <a:lnTo>
                    <a:pt x="31859" y="4317"/>
                  </a:lnTo>
                  <a:lnTo>
                    <a:pt x="26619" y="25"/>
                  </a:lnTo>
                  <a:lnTo>
                    <a:pt x="17297" y="0"/>
                  </a:lnTo>
                  <a:close/>
                </a:path>
                <a:path w="34925" h="30479">
                  <a:moveTo>
                    <a:pt x="31859" y="4317"/>
                  </a:moveTo>
                  <a:lnTo>
                    <a:pt x="20980" y="4317"/>
                  </a:lnTo>
                  <a:lnTo>
                    <a:pt x="24282" y="5613"/>
                  </a:lnTo>
                  <a:lnTo>
                    <a:pt x="28955" y="9626"/>
                  </a:lnTo>
                  <a:lnTo>
                    <a:pt x="30289" y="12268"/>
                  </a:lnTo>
                  <a:lnTo>
                    <a:pt x="30289" y="18059"/>
                  </a:lnTo>
                  <a:lnTo>
                    <a:pt x="28955" y="20700"/>
                  </a:lnTo>
                  <a:lnTo>
                    <a:pt x="24282" y="24714"/>
                  </a:lnTo>
                  <a:lnTo>
                    <a:pt x="20980" y="25996"/>
                  </a:lnTo>
                  <a:lnTo>
                    <a:pt x="31884" y="25996"/>
                  </a:lnTo>
                  <a:lnTo>
                    <a:pt x="34556" y="23812"/>
                  </a:lnTo>
                  <a:lnTo>
                    <a:pt x="34541" y="6515"/>
                  </a:lnTo>
                  <a:lnTo>
                    <a:pt x="31859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2" name="object 3382"/>
            <p:cNvSpPr/>
            <p:nvPr/>
          </p:nvSpPr>
          <p:spPr>
            <a:xfrm>
              <a:off x="6835978" y="7196429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34" y="0"/>
                  </a:moveTo>
                  <a:lnTo>
                    <a:pt x="3149" y="0"/>
                  </a:lnTo>
                  <a:lnTo>
                    <a:pt x="0" y="2705"/>
                  </a:lnTo>
                  <a:lnTo>
                    <a:pt x="0" y="6057"/>
                  </a:lnTo>
                  <a:lnTo>
                    <a:pt x="0" y="9385"/>
                  </a:lnTo>
                  <a:lnTo>
                    <a:pt x="3149" y="12103"/>
                  </a:lnTo>
                  <a:lnTo>
                    <a:pt x="10934" y="12103"/>
                  </a:lnTo>
                  <a:lnTo>
                    <a:pt x="14122" y="9385"/>
                  </a:lnTo>
                  <a:lnTo>
                    <a:pt x="14122" y="2705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3" name="object 3383"/>
            <p:cNvSpPr/>
            <p:nvPr/>
          </p:nvSpPr>
          <p:spPr>
            <a:xfrm>
              <a:off x="6827799" y="719034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5" h="24129">
                  <a:moveTo>
                    <a:pt x="2794" y="19926"/>
                  </a:moveTo>
                  <a:lnTo>
                    <a:pt x="2692" y="19723"/>
                  </a:lnTo>
                  <a:lnTo>
                    <a:pt x="2743" y="19926"/>
                  </a:lnTo>
                  <a:close/>
                </a:path>
                <a:path w="24765" h="24129">
                  <a:moveTo>
                    <a:pt x="24396" y="7315"/>
                  </a:moveTo>
                  <a:lnTo>
                    <a:pt x="21920" y="5397"/>
                  </a:lnTo>
                  <a:lnTo>
                    <a:pt x="22745" y="4343"/>
                  </a:lnTo>
                  <a:lnTo>
                    <a:pt x="23787" y="3022"/>
                  </a:lnTo>
                  <a:lnTo>
                    <a:pt x="21844" y="1511"/>
                  </a:lnTo>
                  <a:lnTo>
                    <a:pt x="20142" y="342"/>
                  </a:lnTo>
                  <a:lnTo>
                    <a:pt x="20142" y="12141"/>
                  </a:lnTo>
                  <a:lnTo>
                    <a:pt x="18821" y="14770"/>
                  </a:lnTo>
                  <a:lnTo>
                    <a:pt x="17945" y="15519"/>
                  </a:lnTo>
                  <a:lnTo>
                    <a:pt x="16675" y="16040"/>
                  </a:lnTo>
                  <a:lnTo>
                    <a:pt x="13792" y="16040"/>
                  </a:lnTo>
                  <a:lnTo>
                    <a:pt x="12509" y="15519"/>
                  </a:lnTo>
                  <a:lnTo>
                    <a:pt x="11645" y="14770"/>
                  </a:lnTo>
                  <a:lnTo>
                    <a:pt x="10337" y="12141"/>
                  </a:lnTo>
                  <a:lnTo>
                    <a:pt x="11645" y="9499"/>
                  </a:lnTo>
                  <a:lnTo>
                    <a:pt x="12509" y="8750"/>
                  </a:lnTo>
                  <a:lnTo>
                    <a:pt x="13779" y="8242"/>
                  </a:lnTo>
                  <a:lnTo>
                    <a:pt x="16675" y="8242"/>
                  </a:lnTo>
                  <a:lnTo>
                    <a:pt x="17957" y="8750"/>
                  </a:lnTo>
                  <a:lnTo>
                    <a:pt x="18821" y="9499"/>
                  </a:lnTo>
                  <a:lnTo>
                    <a:pt x="20142" y="12141"/>
                  </a:lnTo>
                  <a:lnTo>
                    <a:pt x="20142" y="342"/>
                  </a:lnTo>
                  <a:lnTo>
                    <a:pt x="19824" y="114"/>
                  </a:lnTo>
                  <a:lnTo>
                    <a:pt x="19659" y="0"/>
                  </a:lnTo>
                  <a:lnTo>
                    <a:pt x="17183" y="114"/>
                  </a:lnTo>
                  <a:lnTo>
                    <a:pt x="14973" y="25"/>
                  </a:lnTo>
                  <a:lnTo>
                    <a:pt x="13182" y="25"/>
                  </a:lnTo>
                  <a:lnTo>
                    <a:pt x="11772" y="165"/>
                  </a:lnTo>
                  <a:lnTo>
                    <a:pt x="12077" y="3937"/>
                  </a:lnTo>
                  <a:lnTo>
                    <a:pt x="10375" y="3937"/>
                  </a:lnTo>
                  <a:lnTo>
                    <a:pt x="7239" y="6413"/>
                  </a:lnTo>
                  <a:lnTo>
                    <a:pt x="7239" y="17868"/>
                  </a:lnTo>
                  <a:lnTo>
                    <a:pt x="6921" y="17780"/>
                  </a:lnTo>
                  <a:lnTo>
                    <a:pt x="6921" y="19659"/>
                  </a:lnTo>
                  <a:lnTo>
                    <a:pt x="6845" y="19469"/>
                  </a:lnTo>
                  <a:lnTo>
                    <a:pt x="6921" y="19659"/>
                  </a:lnTo>
                  <a:lnTo>
                    <a:pt x="6921" y="17780"/>
                  </a:lnTo>
                  <a:lnTo>
                    <a:pt x="6578" y="17691"/>
                  </a:lnTo>
                  <a:lnTo>
                    <a:pt x="6477" y="17538"/>
                  </a:lnTo>
                  <a:lnTo>
                    <a:pt x="6096" y="16954"/>
                  </a:lnTo>
                  <a:lnTo>
                    <a:pt x="7239" y="17868"/>
                  </a:lnTo>
                  <a:lnTo>
                    <a:pt x="7239" y="6413"/>
                  </a:lnTo>
                  <a:lnTo>
                    <a:pt x="6083" y="7315"/>
                  </a:lnTo>
                  <a:lnTo>
                    <a:pt x="6083" y="16941"/>
                  </a:lnTo>
                  <a:lnTo>
                    <a:pt x="4851" y="15036"/>
                  </a:lnTo>
                  <a:lnTo>
                    <a:pt x="4851" y="19723"/>
                  </a:lnTo>
                  <a:lnTo>
                    <a:pt x="4851" y="15036"/>
                  </a:lnTo>
                  <a:lnTo>
                    <a:pt x="4635" y="14693"/>
                  </a:lnTo>
                  <a:lnTo>
                    <a:pt x="4419" y="13627"/>
                  </a:lnTo>
                  <a:lnTo>
                    <a:pt x="4318" y="10363"/>
                  </a:lnTo>
                  <a:lnTo>
                    <a:pt x="4495" y="9283"/>
                  </a:lnTo>
                  <a:lnTo>
                    <a:pt x="4927" y="7632"/>
                  </a:lnTo>
                  <a:lnTo>
                    <a:pt x="5016" y="7366"/>
                  </a:lnTo>
                  <a:lnTo>
                    <a:pt x="3225" y="6680"/>
                  </a:lnTo>
                  <a:lnTo>
                    <a:pt x="3225" y="18554"/>
                  </a:lnTo>
                  <a:lnTo>
                    <a:pt x="3136" y="18745"/>
                  </a:lnTo>
                  <a:lnTo>
                    <a:pt x="3225" y="18554"/>
                  </a:lnTo>
                  <a:lnTo>
                    <a:pt x="3225" y="6680"/>
                  </a:lnTo>
                  <a:lnTo>
                    <a:pt x="990" y="5803"/>
                  </a:lnTo>
                  <a:lnTo>
                    <a:pt x="0" y="8318"/>
                  </a:lnTo>
                  <a:lnTo>
                    <a:pt x="0" y="13627"/>
                  </a:lnTo>
                  <a:lnTo>
                    <a:pt x="431" y="16167"/>
                  </a:lnTo>
                  <a:lnTo>
                    <a:pt x="2108" y="18745"/>
                  </a:lnTo>
                  <a:lnTo>
                    <a:pt x="2692" y="19723"/>
                  </a:lnTo>
                  <a:lnTo>
                    <a:pt x="2794" y="19443"/>
                  </a:lnTo>
                  <a:lnTo>
                    <a:pt x="2755" y="19583"/>
                  </a:lnTo>
                  <a:lnTo>
                    <a:pt x="2819" y="19443"/>
                  </a:lnTo>
                  <a:lnTo>
                    <a:pt x="2794" y="19926"/>
                  </a:lnTo>
                  <a:lnTo>
                    <a:pt x="2806" y="20053"/>
                  </a:lnTo>
                  <a:lnTo>
                    <a:pt x="3441" y="21424"/>
                  </a:lnTo>
                  <a:lnTo>
                    <a:pt x="4851" y="21932"/>
                  </a:lnTo>
                  <a:lnTo>
                    <a:pt x="5118" y="21780"/>
                  </a:lnTo>
                  <a:lnTo>
                    <a:pt x="5575" y="21932"/>
                  </a:lnTo>
                  <a:lnTo>
                    <a:pt x="6337" y="22123"/>
                  </a:lnTo>
                  <a:lnTo>
                    <a:pt x="10439" y="23685"/>
                  </a:lnTo>
                  <a:lnTo>
                    <a:pt x="12852" y="24015"/>
                  </a:lnTo>
                  <a:lnTo>
                    <a:pt x="19062" y="24003"/>
                  </a:lnTo>
                  <a:lnTo>
                    <a:pt x="22021" y="22656"/>
                  </a:lnTo>
                  <a:lnTo>
                    <a:pt x="20713" y="19850"/>
                  </a:lnTo>
                  <a:lnTo>
                    <a:pt x="24396" y="16941"/>
                  </a:lnTo>
                  <a:lnTo>
                    <a:pt x="24396" y="16040"/>
                  </a:lnTo>
                  <a:lnTo>
                    <a:pt x="24396" y="8242"/>
                  </a:lnTo>
                  <a:lnTo>
                    <a:pt x="24396" y="73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4" name="object 3384"/>
            <p:cNvSpPr/>
            <p:nvPr/>
          </p:nvSpPr>
          <p:spPr>
            <a:xfrm>
              <a:off x="6819049" y="7152500"/>
              <a:ext cx="62230" cy="11430"/>
            </a:xfrm>
            <a:custGeom>
              <a:avLst/>
              <a:gdLst/>
              <a:ahLst/>
              <a:cxnLst/>
              <a:rect l="l" t="t" r="r" b="b"/>
              <a:pathLst>
                <a:path w="62229" h="11429">
                  <a:moveTo>
                    <a:pt x="50279" y="0"/>
                  </a:moveTo>
                  <a:lnTo>
                    <a:pt x="12141" y="0"/>
                  </a:lnTo>
                  <a:lnTo>
                    <a:pt x="0" y="10401"/>
                  </a:lnTo>
                  <a:lnTo>
                    <a:pt x="61988" y="11137"/>
                  </a:lnTo>
                  <a:lnTo>
                    <a:pt x="5027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5" name="object 3385"/>
            <p:cNvSpPr/>
            <p:nvPr/>
          </p:nvSpPr>
          <p:spPr>
            <a:xfrm>
              <a:off x="6817639" y="7150341"/>
              <a:ext cx="65405" cy="15240"/>
            </a:xfrm>
            <a:custGeom>
              <a:avLst/>
              <a:gdLst/>
              <a:ahLst/>
              <a:cxnLst/>
              <a:rect l="l" t="t" r="r" b="b"/>
              <a:pathLst>
                <a:path w="65404" h="15240">
                  <a:moveTo>
                    <a:pt x="52552" y="0"/>
                  </a:moveTo>
                  <a:lnTo>
                    <a:pt x="12750" y="0"/>
                  </a:lnTo>
                  <a:lnTo>
                    <a:pt x="0" y="10921"/>
                  </a:lnTo>
                  <a:lnTo>
                    <a:pt x="2806" y="14198"/>
                  </a:lnTo>
                  <a:lnTo>
                    <a:pt x="14350" y="4318"/>
                  </a:lnTo>
                  <a:lnTo>
                    <a:pt x="50825" y="4318"/>
                  </a:lnTo>
                  <a:lnTo>
                    <a:pt x="61899" y="14858"/>
                  </a:lnTo>
                  <a:lnTo>
                    <a:pt x="64884" y="11734"/>
                  </a:lnTo>
                  <a:lnTo>
                    <a:pt x="525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6" name="object 3386"/>
            <p:cNvSpPr/>
            <p:nvPr/>
          </p:nvSpPr>
          <p:spPr>
            <a:xfrm>
              <a:off x="6640499" y="7163638"/>
              <a:ext cx="64135" cy="62865"/>
            </a:xfrm>
            <a:custGeom>
              <a:avLst/>
              <a:gdLst/>
              <a:ahLst/>
              <a:cxnLst/>
              <a:rect l="l" t="t" r="r" b="b"/>
              <a:pathLst>
                <a:path w="64134" h="62865">
                  <a:moveTo>
                    <a:pt x="63715" y="0"/>
                  </a:moveTo>
                  <a:lnTo>
                    <a:pt x="0" y="0"/>
                  </a:lnTo>
                  <a:lnTo>
                    <a:pt x="0" y="62407"/>
                  </a:lnTo>
                  <a:lnTo>
                    <a:pt x="63715" y="62407"/>
                  </a:lnTo>
                  <a:lnTo>
                    <a:pt x="6371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7" name="object 3387"/>
            <p:cNvSpPr/>
            <p:nvPr/>
          </p:nvSpPr>
          <p:spPr>
            <a:xfrm>
              <a:off x="6638328" y="7161479"/>
              <a:ext cx="68580" cy="67310"/>
            </a:xfrm>
            <a:custGeom>
              <a:avLst/>
              <a:gdLst/>
              <a:ahLst/>
              <a:cxnLst/>
              <a:rect l="l" t="t" r="r" b="b"/>
              <a:pathLst>
                <a:path w="68579" h="67309">
                  <a:moveTo>
                    <a:pt x="68033" y="0"/>
                  </a:moveTo>
                  <a:lnTo>
                    <a:pt x="65887" y="0"/>
                  </a:lnTo>
                  <a:lnTo>
                    <a:pt x="63715" y="0"/>
                  </a:lnTo>
                  <a:lnTo>
                    <a:pt x="63715" y="4318"/>
                  </a:lnTo>
                  <a:lnTo>
                    <a:pt x="63715" y="62407"/>
                  </a:lnTo>
                  <a:lnTo>
                    <a:pt x="4318" y="62407"/>
                  </a:lnTo>
                  <a:lnTo>
                    <a:pt x="4318" y="4318"/>
                  </a:lnTo>
                  <a:lnTo>
                    <a:pt x="63715" y="4318"/>
                  </a:lnTo>
                  <a:lnTo>
                    <a:pt x="63715" y="0"/>
                  </a:lnTo>
                  <a:lnTo>
                    <a:pt x="0" y="0"/>
                  </a:lnTo>
                  <a:lnTo>
                    <a:pt x="0" y="66725"/>
                  </a:lnTo>
                  <a:lnTo>
                    <a:pt x="68033" y="66725"/>
                  </a:lnTo>
                  <a:lnTo>
                    <a:pt x="68033" y="62407"/>
                  </a:lnTo>
                  <a:lnTo>
                    <a:pt x="68033" y="4318"/>
                  </a:lnTo>
                  <a:lnTo>
                    <a:pt x="680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8" name="object 3388"/>
            <p:cNvSpPr/>
            <p:nvPr/>
          </p:nvSpPr>
          <p:spPr>
            <a:xfrm>
              <a:off x="6640487" y="7152500"/>
              <a:ext cx="62230" cy="11430"/>
            </a:xfrm>
            <a:custGeom>
              <a:avLst/>
              <a:gdLst/>
              <a:ahLst/>
              <a:cxnLst/>
              <a:rect l="l" t="t" r="r" b="b"/>
              <a:pathLst>
                <a:path w="62229" h="11429">
                  <a:moveTo>
                    <a:pt x="49847" y="0"/>
                  </a:moveTo>
                  <a:lnTo>
                    <a:pt x="11709" y="0"/>
                  </a:lnTo>
                  <a:lnTo>
                    <a:pt x="0" y="11137"/>
                  </a:lnTo>
                  <a:lnTo>
                    <a:pt x="61988" y="10401"/>
                  </a:lnTo>
                  <a:lnTo>
                    <a:pt x="49847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9" name="object 3389"/>
            <p:cNvSpPr/>
            <p:nvPr/>
          </p:nvSpPr>
          <p:spPr>
            <a:xfrm>
              <a:off x="6639001" y="7150341"/>
              <a:ext cx="65405" cy="15240"/>
            </a:xfrm>
            <a:custGeom>
              <a:avLst/>
              <a:gdLst/>
              <a:ahLst/>
              <a:cxnLst/>
              <a:rect l="l" t="t" r="r" b="b"/>
              <a:pathLst>
                <a:path w="65404" h="15240">
                  <a:moveTo>
                    <a:pt x="52133" y="0"/>
                  </a:moveTo>
                  <a:lnTo>
                    <a:pt x="12331" y="0"/>
                  </a:lnTo>
                  <a:lnTo>
                    <a:pt x="0" y="11734"/>
                  </a:lnTo>
                  <a:lnTo>
                    <a:pt x="2971" y="14858"/>
                  </a:lnTo>
                  <a:lnTo>
                    <a:pt x="14058" y="4318"/>
                  </a:lnTo>
                  <a:lnTo>
                    <a:pt x="50533" y="4318"/>
                  </a:lnTo>
                  <a:lnTo>
                    <a:pt x="62064" y="14198"/>
                  </a:lnTo>
                  <a:lnTo>
                    <a:pt x="64884" y="10921"/>
                  </a:lnTo>
                  <a:lnTo>
                    <a:pt x="521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0" name="object 3390"/>
            <p:cNvSpPr/>
            <p:nvPr/>
          </p:nvSpPr>
          <p:spPr>
            <a:xfrm>
              <a:off x="6673228" y="7125017"/>
              <a:ext cx="177165" cy="35560"/>
            </a:xfrm>
            <a:custGeom>
              <a:avLst/>
              <a:gdLst/>
              <a:ahLst/>
              <a:cxnLst/>
              <a:rect l="l" t="t" r="r" b="b"/>
              <a:pathLst>
                <a:path w="177165" h="35559">
                  <a:moveTo>
                    <a:pt x="59575" y="0"/>
                  </a:moveTo>
                  <a:lnTo>
                    <a:pt x="55257" y="0"/>
                  </a:lnTo>
                  <a:lnTo>
                    <a:pt x="55257" y="21297"/>
                  </a:lnTo>
                  <a:lnTo>
                    <a:pt x="44056" y="30911"/>
                  </a:lnTo>
                  <a:lnTo>
                    <a:pt x="17487" y="30911"/>
                  </a:lnTo>
                  <a:lnTo>
                    <a:pt x="4318" y="19621"/>
                  </a:lnTo>
                  <a:lnTo>
                    <a:pt x="4318" y="1473"/>
                  </a:lnTo>
                  <a:lnTo>
                    <a:pt x="0" y="1473"/>
                  </a:lnTo>
                  <a:lnTo>
                    <a:pt x="0" y="21602"/>
                  </a:lnTo>
                  <a:lnTo>
                    <a:pt x="15887" y="35229"/>
                  </a:lnTo>
                  <a:lnTo>
                    <a:pt x="45643" y="35229"/>
                  </a:lnTo>
                  <a:lnTo>
                    <a:pt x="59575" y="23279"/>
                  </a:lnTo>
                  <a:lnTo>
                    <a:pt x="59575" y="0"/>
                  </a:lnTo>
                  <a:close/>
                </a:path>
                <a:path w="177165" h="35559">
                  <a:moveTo>
                    <a:pt x="176580" y="0"/>
                  </a:moveTo>
                  <a:lnTo>
                    <a:pt x="172262" y="0"/>
                  </a:lnTo>
                  <a:lnTo>
                    <a:pt x="172262" y="21297"/>
                  </a:lnTo>
                  <a:lnTo>
                    <a:pt x="161061" y="30911"/>
                  </a:lnTo>
                  <a:lnTo>
                    <a:pt x="134505" y="30911"/>
                  </a:lnTo>
                  <a:lnTo>
                    <a:pt x="121323" y="19621"/>
                  </a:lnTo>
                  <a:lnTo>
                    <a:pt x="121323" y="1473"/>
                  </a:lnTo>
                  <a:lnTo>
                    <a:pt x="117005" y="1473"/>
                  </a:lnTo>
                  <a:lnTo>
                    <a:pt x="117005" y="21615"/>
                  </a:lnTo>
                  <a:lnTo>
                    <a:pt x="132905" y="35229"/>
                  </a:lnTo>
                  <a:lnTo>
                    <a:pt x="162661" y="35229"/>
                  </a:lnTo>
                  <a:lnTo>
                    <a:pt x="176580" y="23279"/>
                  </a:lnTo>
                  <a:lnTo>
                    <a:pt x="176580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1" name="object 3391"/>
            <p:cNvSpPr/>
            <p:nvPr/>
          </p:nvSpPr>
          <p:spPr>
            <a:xfrm>
              <a:off x="6669024" y="7193559"/>
              <a:ext cx="22860" cy="17145"/>
            </a:xfrm>
            <a:custGeom>
              <a:avLst/>
              <a:gdLst/>
              <a:ahLst/>
              <a:cxnLst/>
              <a:rect l="l" t="t" r="r" b="b"/>
              <a:pathLst>
                <a:path w="22859" h="17145">
                  <a:moveTo>
                    <a:pt x="16802" y="0"/>
                  </a:moveTo>
                  <a:lnTo>
                    <a:pt x="5600" y="0"/>
                  </a:lnTo>
                  <a:lnTo>
                    <a:pt x="0" y="8305"/>
                  </a:lnTo>
                  <a:lnTo>
                    <a:pt x="5600" y="16611"/>
                  </a:lnTo>
                  <a:lnTo>
                    <a:pt x="16802" y="16611"/>
                  </a:lnTo>
                  <a:lnTo>
                    <a:pt x="22415" y="8305"/>
                  </a:lnTo>
                  <a:lnTo>
                    <a:pt x="1680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2" name="object 3392"/>
            <p:cNvSpPr/>
            <p:nvPr/>
          </p:nvSpPr>
          <p:spPr>
            <a:xfrm>
              <a:off x="6665074" y="7189165"/>
              <a:ext cx="30480" cy="26034"/>
            </a:xfrm>
            <a:custGeom>
              <a:avLst/>
              <a:gdLst/>
              <a:ahLst/>
              <a:cxnLst/>
              <a:rect l="l" t="t" r="r" b="b"/>
              <a:pathLst>
                <a:path w="30479" h="26034">
                  <a:moveTo>
                    <a:pt x="23520" y="0"/>
                  </a:moveTo>
                  <a:lnTo>
                    <a:pt x="6769" y="0"/>
                  </a:lnTo>
                  <a:lnTo>
                    <a:pt x="0" y="5829"/>
                  </a:lnTo>
                  <a:lnTo>
                    <a:pt x="0" y="13004"/>
                  </a:lnTo>
                  <a:lnTo>
                    <a:pt x="0" y="20167"/>
                  </a:lnTo>
                  <a:lnTo>
                    <a:pt x="6769" y="26009"/>
                  </a:lnTo>
                  <a:lnTo>
                    <a:pt x="23520" y="26009"/>
                  </a:lnTo>
                  <a:lnTo>
                    <a:pt x="30314" y="20167"/>
                  </a:lnTo>
                  <a:lnTo>
                    <a:pt x="30314" y="5829"/>
                  </a:lnTo>
                  <a:lnTo>
                    <a:pt x="23520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3" name="object 3393"/>
            <p:cNvSpPr/>
            <p:nvPr/>
          </p:nvSpPr>
          <p:spPr>
            <a:xfrm>
              <a:off x="6673189" y="7196112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34" y="0"/>
                  </a:moveTo>
                  <a:lnTo>
                    <a:pt x="3136" y="0"/>
                  </a:lnTo>
                  <a:lnTo>
                    <a:pt x="0" y="2730"/>
                  </a:lnTo>
                  <a:lnTo>
                    <a:pt x="0" y="6057"/>
                  </a:lnTo>
                  <a:lnTo>
                    <a:pt x="0" y="9397"/>
                  </a:lnTo>
                  <a:lnTo>
                    <a:pt x="3136" y="12090"/>
                  </a:lnTo>
                  <a:lnTo>
                    <a:pt x="10934" y="12090"/>
                  </a:lnTo>
                  <a:lnTo>
                    <a:pt x="14109" y="9397"/>
                  </a:lnTo>
                  <a:lnTo>
                    <a:pt x="14109" y="2730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4" name="object 3394"/>
            <p:cNvSpPr/>
            <p:nvPr/>
          </p:nvSpPr>
          <p:spPr>
            <a:xfrm>
              <a:off x="6663258" y="7187311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17284" y="0"/>
                  </a:moveTo>
                  <a:lnTo>
                    <a:pt x="7950" y="25"/>
                  </a:lnTo>
                  <a:lnTo>
                    <a:pt x="0" y="6515"/>
                  </a:lnTo>
                  <a:lnTo>
                    <a:pt x="12" y="23812"/>
                  </a:lnTo>
                  <a:lnTo>
                    <a:pt x="7950" y="30302"/>
                  </a:lnTo>
                  <a:lnTo>
                    <a:pt x="17284" y="30314"/>
                  </a:lnTo>
                  <a:lnTo>
                    <a:pt x="26619" y="30302"/>
                  </a:lnTo>
                  <a:lnTo>
                    <a:pt x="31884" y="25996"/>
                  </a:lnTo>
                  <a:lnTo>
                    <a:pt x="13588" y="25996"/>
                  </a:lnTo>
                  <a:lnTo>
                    <a:pt x="10286" y="24714"/>
                  </a:lnTo>
                  <a:lnTo>
                    <a:pt x="5613" y="20700"/>
                  </a:lnTo>
                  <a:lnTo>
                    <a:pt x="4267" y="18059"/>
                  </a:lnTo>
                  <a:lnTo>
                    <a:pt x="4267" y="12268"/>
                  </a:lnTo>
                  <a:lnTo>
                    <a:pt x="5626" y="9626"/>
                  </a:lnTo>
                  <a:lnTo>
                    <a:pt x="10286" y="5613"/>
                  </a:lnTo>
                  <a:lnTo>
                    <a:pt x="13588" y="4317"/>
                  </a:lnTo>
                  <a:lnTo>
                    <a:pt x="31859" y="4317"/>
                  </a:lnTo>
                  <a:lnTo>
                    <a:pt x="26619" y="25"/>
                  </a:lnTo>
                  <a:lnTo>
                    <a:pt x="17284" y="0"/>
                  </a:lnTo>
                  <a:close/>
                </a:path>
                <a:path w="34925" h="30479">
                  <a:moveTo>
                    <a:pt x="31859" y="4317"/>
                  </a:moveTo>
                  <a:lnTo>
                    <a:pt x="20980" y="4317"/>
                  </a:lnTo>
                  <a:lnTo>
                    <a:pt x="24282" y="5613"/>
                  </a:lnTo>
                  <a:lnTo>
                    <a:pt x="28943" y="9626"/>
                  </a:lnTo>
                  <a:lnTo>
                    <a:pt x="30302" y="12268"/>
                  </a:lnTo>
                  <a:lnTo>
                    <a:pt x="30302" y="18059"/>
                  </a:lnTo>
                  <a:lnTo>
                    <a:pt x="28943" y="20700"/>
                  </a:lnTo>
                  <a:lnTo>
                    <a:pt x="26619" y="22720"/>
                  </a:lnTo>
                  <a:lnTo>
                    <a:pt x="24282" y="24714"/>
                  </a:lnTo>
                  <a:lnTo>
                    <a:pt x="20980" y="25996"/>
                  </a:lnTo>
                  <a:lnTo>
                    <a:pt x="31884" y="25996"/>
                  </a:lnTo>
                  <a:lnTo>
                    <a:pt x="34556" y="23812"/>
                  </a:lnTo>
                  <a:lnTo>
                    <a:pt x="34541" y="6515"/>
                  </a:lnTo>
                  <a:lnTo>
                    <a:pt x="31859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5" name="object 3395"/>
            <p:cNvSpPr/>
            <p:nvPr/>
          </p:nvSpPr>
          <p:spPr>
            <a:xfrm>
              <a:off x="6673494" y="7196429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34" y="0"/>
                  </a:moveTo>
                  <a:lnTo>
                    <a:pt x="3149" y="0"/>
                  </a:lnTo>
                  <a:lnTo>
                    <a:pt x="0" y="2705"/>
                  </a:lnTo>
                  <a:lnTo>
                    <a:pt x="0" y="6057"/>
                  </a:lnTo>
                  <a:lnTo>
                    <a:pt x="0" y="9385"/>
                  </a:lnTo>
                  <a:lnTo>
                    <a:pt x="3149" y="12103"/>
                  </a:lnTo>
                  <a:lnTo>
                    <a:pt x="10934" y="12103"/>
                  </a:lnTo>
                  <a:lnTo>
                    <a:pt x="14109" y="9385"/>
                  </a:lnTo>
                  <a:lnTo>
                    <a:pt x="14109" y="2705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6" name="object 3396"/>
            <p:cNvSpPr/>
            <p:nvPr/>
          </p:nvSpPr>
          <p:spPr>
            <a:xfrm>
              <a:off x="6665303" y="719034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5" h="24129">
                  <a:moveTo>
                    <a:pt x="2806" y="19913"/>
                  </a:moveTo>
                  <a:lnTo>
                    <a:pt x="2692" y="19735"/>
                  </a:lnTo>
                  <a:lnTo>
                    <a:pt x="2743" y="19913"/>
                  </a:lnTo>
                  <a:close/>
                </a:path>
                <a:path w="24765" h="24129">
                  <a:moveTo>
                    <a:pt x="24396" y="7327"/>
                  </a:moveTo>
                  <a:lnTo>
                    <a:pt x="21932" y="5410"/>
                  </a:lnTo>
                  <a:lnTo>
                    <a:pt x="22758" y="4343"/>
                  </a:lnTo>
                  <a:lnTo>
                    <a:pt x="23799" y="3022"/>
                  </a:lnTo>
                  <a:lnTo>
                    <a:pt x="21856" y="1511"/>
                  </a:lnTo>
                  <a:lnTo>
                    <a:pt x="20142" y="330"/>
                  </a:lnTo>
                  <a:lnTo>
                    <a:pt x="20142" y="12141"/>
                  </a:lnTo>
                  <a:lnTo>
                    <a:pt x="18821" y="14770"/>
                  </a:lnTo>
                  <a:lnTo>
                    <a:pt x="17957" y="15519"/>
                  </a:lnTo>
                  <a:lnTo>
                    <a:pt x="16687" y="16040"/>
                  </a:lnTo>
                  <a:lnTo>
                    <a:pt x="13792" y="16040"/>
                  </a:lnTo>
                  <a:lnTo>
                    <a:pt x="12522" y="15519"/>
                  </a:lnTo>
                  <a:lnTo>
                    <a:pt x="11658" y="14770"/>
                  </a:lnTo>
                  <a:lnTo>
                    <a:pt x="10350" y="12141"/>
                  </a:lnTo>
                  <a:lnTo>
                    <a:pt x="11658" y="9499"/>
                  </a:lnTo>
                  <a:lnTo>
                    <a:pt x="12522" y="8750"/>
                  </a:lnTo>
                  <a:lnTo>
                    <a:pt x="13792" y="8242"/>
                  </a:lnTo>
                  <a:lnTo>
                    <a:pt x="16687" y="8242"/>
                  </a:lnTo>
                  <a:lnTo>
                    <a:pt x="17957" y="8750"/>
                  </a:lnTo>
                  <a:lnTo>
                    <a:pt x="18821" y="9499"/>
                  </a:lnTo>
                  <a:lnTo>
                    <a:pt x="20142" y="12141"/>
                  </a:lnTo>
                  <a:lnTo>
                    <a:pt x="20142" y="330"/>
                  </a:lnTo>
                  <a:lnTo>
                    <a:pt x="19837" y="114"/>
                  </a:lnTo>
                  <a:lnTo>
                    <a:pt x="19672" y="0"/>
                  </a:lnTo>
                  <a:lnTo>
                    <a:pt x="17183" y="114"/>
                  </a:lnTo>
                  <a:lnTo>
                    <a:pt x="14986" y="25"/>
                  </a:lnTo>
                  <a:lnTo>
                    <a:pt x="13195" y="25"/>
                  </a:lnTo>
                  <a:lnTo>
                    <a:pt x="11785" y="165"/>
                  </a:lnTo>
                  <a:lnTo>
                    <a:pt x="12103" y="3937"/>
                  </a:lnTo>
                  <a:lnTo>
                    <a:pt x="10401" y="3937"/>
                  </a:lnTo>
                  <a:lnTo>
                    <a:pt x="7162" y="6489"/>
                  </a:lnTo>
                  <a:lnTo>
                    <a:pt x="7162" y="17818"/>
                  </a:lnTo>
                  <a:lnTo>
                    <a:pt x="6565" y="17678"/>
                  </a:lnTo>
                  <a:lnTo>
                    <a:pt x="6477" y="17538"/>
                  </a:lnTo>
                  <a:lnTo>
                    <a:pt x="6096" y="16954"/>
                  </a:lnTo>
                  <a:lnTo>
                    <a:pt x="7162" y="17818"/>
                  </a:lnTo>
                  <a:lnTo>
                    <a:pt x="7162" y="6489"/>
                  </a:lnTo>
                  <a:lnTo>
                    <a:pt x="6083" y="7327"/>
                  </a:lnTo>
                  <a:lnTo>
                    <a:pt x="6083" y="16916"/>
                  </a:lnTo>
                  <a:lnTo>
                    <a:pt x="5575" y="16103"/>
                  </a:lnTo>
                  <a:lnTo>
                    <a:pt x="5130" y="15443"/>
                  </a:lnTo>
                  <a:lnTo>
                    <a:pt x="5130" y="20066"/>
                  </a:lnTo>
                  <a:lnTo>
                    <a:pt x="5130" y="21856"/>
                  </a:lnTo>
                  <a:lnTo>
                    <a:pt x="5003" y="19913"/>
                  </a:lnTo>
                  <a:lnTo>
                    <a:pt x="5130" y="20066"/>
                  </a:lnTo>
                  <a:lnTo>
                    <a:pt x="5130" y="15443"/>
                  </a:lnTo>
                  <a:lnTo>
                    <a:pt x="4851" y="15024"/>
                  </a:lnTo>
                  <a:lnTo>
                    <a:pt x="4851" y="19723"/>
                  </a:lnTo>
                  <a:lnTo>
                    <a:pt x="4851" y="15024"/>
                  </a:lnTo>
                  <a:lnTo>
                    <a:pt x="4648" y="14719"/>
                  </a:lnTo>
                  <a:lnTo>
                    <a:pt x="4648" y="19608"/>
                  </a:lnTo>
                  <a:lnTo>
                    <a:pt x="3136" y="18757"/>
                  </a:lnTo>
                  <a:lnTo>
                    <a:pt x="3238" y="18554"/>
                  </a:lnTo>
                  <a:lnTo>
                    <a:pt x="3149" y="18757"/>
                  </a:lnTo>
                  <a:lnTo>
                    <a:pt x="4648" y="19608"/>
                  </a:lnTo>
                  <a:lnTo>
                    <a:pt x="4648" y="14719"/>
                  </a:lnTo>
                  <a:lnTo>
                    <a:pt x="4432" y="13614"/>
                  </a:lnTo>
                  <a:lnTo>
                    <a:pt x="4318" y="10350"/>
                  </a:lnTo>
                  <a:lnTo>
                    <a:pt x="4508" y="9271"/>
                  </a:lnTo>
                  <a:lnTo>
                    <a:pt x="4927" y="7620"/>
                  </a:lnTo>
                  <a:lnTo>
                    <a:pt x="5016" y="7366"/>
                  </a:lnTo>
                  <a:lnTo>
                    <a:pt x="990" y="5803"/>
                  </a:lnTo>
                  <a:lnTo>
                    <a:pt x="12" y="8318"/>
                  </a:lnTo>
                  <a:lnTo>
                    <a:pt x="0" y="13614"/>
                  </a:lnTo>
                  <a:lnTo>
                    <a:pt x="431" y="16154"/>
                  </a:lnTo>
                  <a:lnTo>
                    <a:pt x="2184" y="18859"/>
                  </a:lnTo>
                  <a:lnTo>
                    <a:pt x="2692" y="19735"/>
                  </a:lnTo>
                  <a:lnTo>
                    <a:pt x="2806" y="19443"/>
                  </a:lnTo>
                  <a:lnTo>
                    <a:pt x="2806" y="19913"/>
                  </a:lnTo>
                  <a:lnTo>
                    <a:pt x="2806" y="20066"/>
                  </a:lnTo>
                  <a:lnTo>
                    <a:pt x="3467" y="21437"/>
                  </a:lnTo>
                  <a:lnTo>
                    <a:pt x="4851" y="21932"/>
                  </a:lnTo>
                  <a:lnTo>
                    <a:pt x="5511" y="21920"/>
                  </a:lnTo>
                  <a:lnTo>
                    <a:pt x="6362" y="22123"/>
                  </a:lnTo>
                  <a:lnTo>
                    <a:pt x="10464" y="23685"/>
                  </a:lnTo>
                  <a:lnTo>
                    <a:pt x="12877" y="24015"/>
                  </a:lnTo>
                  <a:lnTo>
                    <a:pt x="19088" y="24003"/>
                  </a:lnTo>
                  <a:lnTo>
                    <a:pt x="22047" y="22656"/>
                  </a:lnTo>
                  <a:lnTo>
                    <a:pt x="20726" y="19837"/>
                  </a:lnTo>
                  <a:lnTo>
                    <a:pt x="24396" y="16929"/>
                  </a:lnTo>
                  <a:lnTo>
                    <a:pt x="24396" y="16040"/>
                  </a:lnTo>
                  <a:lnTo>
                    <a:pt x="24396" y="8242"/>
                  </a:lnTo>
                  <a:lnTo>
                    <a:pt x="24396" y="73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7" name="object 3397"/>
            <p:cNvSpPr/>
            <p:nvPr/>
          </p:nvSpPr>
          <p:spPr>
            <a:xfrm>
              <a:off x="6734771" y="7204887"/>
              <a:ext cx="23495" cy="20320"/>
            </a:xfrm>
            <a:custGeom>
              <a:avLst/>
              <a:gdLst/>
              <a:ahLst/>
              <a:cxnLst/>
              <a:rect l="l" t="t" r="r" b="b"/>
              <a:pathLst>
                <a:path w="23495" h="20320">
                  <a:moveTo>
                    <a:pt x="18160" y="0"/>
                  </a:moveTo>
                  <a:lnTo>
                    <a:pt x="5206" y="0"/>
                  </a:lnTo>
                  <a:lnTo>
                    <a:pt x="0" y="4495"/>
                  </a:lnTo>
                  <a:lnTo>
                    <a:pt x="0" y="15557"/>
                  </a:lnTo>
                  <a:lnTo>
                    <a:pt x="5206" y="20040"/>
                  </a:lnTo>
                  <a:lnTo>
                    <a:pt x="18160" y="20040"/>
                  </a:lnTo>
                  <a:lnTo>
                    <a:pt x="23418" y="15557"/>
                  </a:lnTo>
                  <a:lnTo>
                    <a:pt x="23418" y="10020"/>
                  </a:lnTo>
                  <a:lnTo>
                    <a:pt x="23418" y="4495"/>
                  </a:lnTo>
                  <a:lnTo>
                    <a:pt x="18160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8" name="object 3398"/>
            <p:cNvSpPr/>
            <p:nvPr/>
          </p:nvSpPr>
          <p:spPr>
            <a:xfrm>
              <a:off x="6656959" y="7440041"/>
              <a:ext cx="41910" cy="85725"/>
            </a:xfrm>
            <a:custGeom>
              <a:avLst/>
              <a:gdLst/>
              <a:ahLst/>
              <a:cxnLst/>
              <a:rect l="l" t="t" r="r" b="b"/>
              <a:pathLst>
                <a:path w="41909" h="85725">
                  <a:moveTo>
                    <a:pt x="41617" y="0"/>
                  </a:moveTo>
                  <a:lnTo>
                    <a:pt x="0" y="0"/>
                  </a:lnTo>
                  <a:lnTo>
                    <a:pt x="0" y="85432"/>
                  </a:lnTo>
                  <a:lnTo>
                    <a:pt x="41617" y="85432"/>
                  </a:lnTo>
                  <a:lnTo>
                    <a:pt x="41617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9" name="object 3399"/>
            <p:cNvSpPr/>
            <p:nvPr/>
          </p:nvSpPr>
          <p:spPr>
            <a:xfrm>
              <a:off x="6654800" y="7437882"/>
              <a:ext cx="46355" cy="90170"/>
            </a:xfrm>
            <a:custGeom>
              <a:avLst/>
              <a:gdLst/>
              <a:ahLst/>
              <a:cxnLst/>
              <a:rect l="l" t="t" r="r" b="b"/>
              <a:pathLst>
                <a:path w="46354" h="90170">
                  <a:moveTo>
                    <a:pt x="45935" y="0"/>
                  </a:moveTo>
                  <a:lnTo>
                    <a:pt x="41617" y="0"/>
                  </a:lnTo>
                  <a:lnTo>
                    <a:pt x="41617" y="4318"/>
                  </a:lnTo>
                  <a:lnTo>
                    <a:pt x="41617" y="85432"/>
                  </a:lnTo>
                  <a:lnTo>
                    <a:pt x="4318" y="85432"/>
                  </a:lnTo>
                  <a:lnTo>
                    <a:pt x="4318" y="4318"/>
                  </a:lnTo>
                  <a:lnTo>
                    <a:pt x="41617" y="4318"/>
                  </a:lnTo>
                  <a:lnTo>
                    <a:pt x="41617" y="0"/>
                  </a:lnTo>
                  <a:lnTo>
                    <a:pt x="0" y="0"/>
                  </a:lnTo>
                  <a:lnTo>
                    <a:pt x="0" y="89750"/>
                  </a:lnTo>
                  <a:lnTo>
                    <a:pt x="2146" y="89750"/>
                  </a:lnTo>
                  <a:lnTo>
                    <a:pt x="45935" y="89750"/>
                  </a:lnTo>
                  <a:lnTo>
                    <a:pt x="45935" y="87591"/>
                  </a:lnTo>
                  <a:lnTo>
                    <a:pt x="45935" y="4318"/>
                  </a:lnTo>
                  <a:lnTo>
                    <a:pt x="459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0" name="object 3400"/>
            <p:cNvSpPr/>
            <p:nvPr/>
          </p:nvSpPr>
          <p:spPr>
            <a:xfrm>
              <a:off x="6656730" y="7482941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09" h="42545">
                  <a:moveTo>
                    <a:pt x="41846" y="0"/>
                  </a:moveTo>
                  <a:lnTo>
                    <a:pt x="0" y="0"/>
                  </a:lnTo>
                  <a:lnTo>
                    <a:pt x="0" y="42532"/>
                  </a:lnTo>
                  <a:lnTo>
                    <a:pt x="41846" y="42532"/>
                  </a:lnTo>
                  <a:lnTo>
                    <a:pt x="4184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1" name="object 3401"/>
            <p:cNvSpPr/>
            <p:nvPr/>
          </p:nvSpPr>
          <p:spPr>
            <a:xfrm>
              <a:off x="6656730" y="7482941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09" h="42545">
                  <a:moveTo>
                    <a:pt x="41846" y="0"/>
                  </a:moveTo>
                  <a:lnTo>
                    <a:pt x="0" y="0"/>
                  </a:lnTo>
                  <a:lnTo>
                    <a:pt x="0" y="42532"/>
                  </a:lnTo>
                  <a:lnTo>
                    <a:pt x="41846" y="42532"/>
                  </a:lnTo>
                  <a:lnTo>
                    <a:pt x="41846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2" name="object 3402"/>
            <p:cNvSpPr/>
            <p:nvPr/>
          </p:nvSpPr>
          <p:spPr>
            <a:xfrm>
              <a:off x="6654571" y="7480782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90">
                  <a:moveTo>
                    <a:pt x="46164" y="0"/>
                  </a:moveTo>
                  <a:lnTo>
                    <a:pt x="0" y="0"/>
                  </a:lnTo>
                  <a:lnTo>
                    <a:pt x="0" y="46850"/>
                  </a:lnTo>
                  <a:lnTo>
                    <a:pt x="46164" y="46850"/>
                  </a:lnTo>
                  <a:lnTo>
                    <a:pt x="46164" y="42532"/>
                  </a:lnTo>
                  <a:lnTo>
                    <a:pt x="4318" y="42532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46164" y="2158"/>
                  </a:lnTo>
                  <a:lnTo>
                    <a:pt x="46164" y="0"/>
                  </a:lnTo>
                  <a:close/>
                </a:path>
                <a:path w="46354" h="46990">
                  <a:moveTo>
                    <a:pt x="46164" y="2158"/>
                  </a:moveTo>
                  <a:lnTo>
                    <a:pt x="4318" y="2158"/>
                  </a:lnTo>
                  <a:lnTo>
                    <a:pt x="4318" y="4317"/>
                  </a:lnTo>
                  <a:lnTo>
                    <a:pt x="41846" y="4317"/>
                  </a:lnTo>
                  <a:lnTo>
                    <a:pt x="41846" y="42532"/>
                  </a:lnTo>
                  <a:lnTo>
                    <a:pt x="46164" y="42532"/>
                  </a:lnTo>
                  <a:lnTo>
                    <a:pt x="46164" y="2158"/>
                  </a:lnTo>
                  <a:close/>
                </a:path>
                <a:path w="46354" h="46990">
                  <a:moveTo>
                    <a:pt x="4318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3" name="object 3403"/>
            <p:cNvSpPr/>
            <p:nvPr/>
          </p:nvSpPr>
          <p:spPr>
            <a:xfrm>
              <a:off x="6666179" y="7451153"/>
              <a:ext cx="22860" cy="17145"/>
            </a:xfrm>
            <a:custGeom>
              <a:avLst/>
              <a:gdLst/>
              <a:ahLst/>
              <a:cxnLst/>
              <a:rect l="l" t="t" r="r" b="b"/>
              <a:pathLst>
                <a:path w="22859" h="17145">
                  <a:moveTo>
                    <a:pt x="16802" y="0"/>
                  </a:moveTo>
                  <a:lnTo>
                    <a:pt x="5600" y="0"/>
                  </a:lnTo>
                  <a:lnTo>
                    <a:pt x="0" y="8305"/>
                  </a:lnTo>
                  <a:lnTo>
                    <a:pt x="5600" y="16624"/>
                  </a:lnTo>
                  <a:lnTo>
                    <a:pt x="16802" y="16624"/>
                  </a:lnTo>
                  <a:lnTo>
                    <a:pt x="22415" y="8305"/>
                  </a:lnTo>
                  <a:lnTo>
                    <a:pt x="1680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4" name="object 3404"/>
            <p:cNvSpPr/>
            <p:nvPr/>
          </p:nvSpPr>
          <p:spPr>
            <a:xfrm>
              <a:off x="6662242" y="7446759"/>
              <a:ext cx="30480" cy="26034"/>
            </a:xfrm>
            <a:custGeom>
              <a:avLst/>
              <a:gdLst/>
              <a:ahLst/>
              <a:cxnLst/>
              <a:rect l="l" t="t" r="r" b="b"/>
              <a:pathLst>
                <a:path w="30479" h="26034">
                  <a:moveTo>
                    <a:pt x="23507" y="0"/>
                  </a:moveTo>
                  <a:lnTo>
                    <a:pt x="6781" y="0"/>
                  </a:lnTo>
                  <a:lnTo>
                    <a:pt x="0" y="5816"/>
                  </a:lnTo>
                  <a:lnTo>
                    <a:pt x="0" y="13004"/>
                  </a:lnTo>
                  <a:lnTo>
                    <a:pt x="0" y="20167"/>
                  </a:lnTo>
                  <a:lnTo>
                    <a:pt x="6781" y="25996"/>
                  </a:lnTo>
                  <a:lnTo>
                    <a:pt x="23507" y="25996"/>
                  </a:lnTo>
                  <a:lnTo>
                    <a:pt x="30314" y="20167"/>
                  </a:lnTo>
                  <a:lnTo>
                    <a:pt x="30314" y="5816"/>
                  </a:lnTo>
                  <a:lnTo>
                    <a:pt x="23507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5" name="object 3405"/>
            <p:cNvSpPr/>
            <p:nvPr/>
          </p:nvSpPr>
          <p:spPr>
            <a:xfrm>
              <a:off x="6670344" y="7453731"/>
              <a:ext cx="14604" cy="12065"/>
            </a:xfrm>
            <a:custGeom>
              <a:avLst/>
              <a:gdLst/>
              <a:ahLst/>
              <a:cxnLst/>
              <a:rect l="l" t="t" r="r" b="b"/>
              <a:pathLst>
                <a:path w="14604" h="12065">
                  <a:moveTo>
                    <a:pt x="10934" y="0"/>
                  </a:moveTo>
                  <a:lnTo>
                    <a:pt x="3149" y="0"/>
                  </a:lnTo>
                  <a:lnTo>
                    <a:pt x="0" y="2705"/>
                  </a:lnTo>
                  <a:lnTo>
                    <a:pt x="0" y="6032"/>
                  </a:lnTo>
                  <a:lnTo>
                    <a:pt x="0" y="9372"/>
                  </a:lnTo>
                  <a:lnTo>
                    <a:pt x="3149" y="12052"/>
                  </a:lnTo>
                  <a:lnTo>
                    <a:pt x="10934" y="12052"/>
                  </a:lnTo>
                  <a:lnTo>
                    <a:pt x="14096" y="9372"/>
                  </a:lnTo>
                  <a:lnTo>
                    <a:pt x="14096" y="2705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6" name="object 3406"/>
            <p:cNvSpPr/>
            <p:nvPr/>
          </p:nvSpPr>
          <p:spPr>
            <a:xfrm>
              <a:off x="6660426" y="7444905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17284" y="0"/>
                  </a:moveTo>
                  <a:lnTo>
                    <a:pt x="7937" y="12"/>
                  </a:lnTo>
                  <a:lnTo>
                    <a:pt x="15" y="6515"/>
                  </a:lnTo>
                  <a:lnTo>
                    <a:pt x="0" y="23812"/>
                  </a:lnTo>
                  <a:lnTo>
                    <a:pt x="7937" y="30314"/>
                  </a:lnTo>
                  <a:lnTo>
                    <a:pt x="17284" y="30340"/>
                  </a:lnTo>
                  <a:lnTo>
                    <a:pt x="26593" y="30314"/>
                  </a:lnTo>
                  <a:lnTo>
                    <a:pt x="31842" y="26022"/>
                  </a:lnTo>
                  <a:lnTo>
                    <a:pt x="13589" y="26022"/>
                  </a:lnTo>
                  <a:lnTo>
                    <a:pt x="10287" y="24726"/>
                  </a:lnTo>
                  <a:lnTo>
                    <a:pt x="5613" y="20713"/>
                  </a:lnTo>
                  <a:lnTo>
                    <a:pt x="4267" y="18059"/>
                  </a:lnTo>
                  <a:lnTo>
                    <a:pt x="4267" y="12268"/>
                  </a:lnTo>
                  <a:lnTo>
                    <a:pt x="5613" y="9626"/>
                  </a:lnTo>
                  <a:lnTo>
                    <a:pt x="10287" y="5600"/>
                  </a:lnTo>
                  <a:lnTo>
                    <a:pt x="13589" y="4318"/>
                  </a:lnTo>
                  <a:lnTo>
                    <a:pt x="31857" y="4318"/>
                  </a:lnTo>
                  <a:lnTo>
                    <a:pt x="26593" y="12"/>
                  </a:lnTo>
                  <a:lnTo>
                    <a:pt x="17284" y="0"/>
                  </a:lnTo>
                  <a:close/>
                </a:path>
                <a:path w="34925" h="30479">
                  <a:moveTo>
                    <a:pt x="31857" y="4318"/>
                  </a:moveTo>
                  <a:lnTo>
                    <a:pt x="20954" y="4318"/>
                  </a:lnTo>
                  <a:lnTo>
                    <a:pt x="24256" y="5600"/>
                  </a:lnTo>
                  <a:lnTo>
                    <a:pt x="28930" y="9626"/>
                  </a:lnTo>
                  <a:lnTo>
                    <a:pt x="30289" y="12268"/>
                  </a:lnTo>
                  <a:lnTo>
                    <a:pt x="30289" y="18059"/>
                  </a:lnTo>
                  <a:lnTo>
                    <a:pt x="28930" y="20713"/>
                  </a:lnTo>
                  <a:lnTo>
                    <a:pt x="24256" y="24726"/>
                  </a:lnTo>
                  <a:lnTo>
                    <a:pt x="20954" y="26022"/>
                  </a:lnTo>
                  <a:lnTo>
                    <a:pt x="31842" y="26022"/>
                  </a:lnTo>
                  <a:lnTo>
                    <a:pt x="34544" y="23812"/>
                  </a:lnTo>
                  <a:lnTo>
                    <a:pt x="34544" y="6515"/>
                  </a:lnTo>
                  <a:lnTo>
                    <a:pt x="3185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7" name="object 3407"/>
            <p:cNvSpPr/>
            <p:nvPr/>
          </p:nvSpPr>
          <p:spPr>
            <a:xfrm>
              <a:off x="6670649" y="7454023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21" y="0"/>
                  </a:moveTo>
                  <a:lnTo>
                    <a:pt x="3136" y="0"/>
                  </a:lnTo>
                  <a:lnTo>
                    <a:pt x="0" y="2705"/>
                  </a:lnTo>
                  <a:lnTo>
                    <a:pt x="0" y="6045"/>
                  </a:lnTo>
                  <a:lnTo>
                    <a:pt x="0" y="9385"/>
                  </a:lnTo>
                  <a:lnTo>
                    <a:pt x="3136" y="12115"/>
                  </a:lnTo>
                  <a:lnTo>
                    <a:pt x="10921" y="12115"/>
                  </a:lnTo>
                  <a:lnTo>
                    <a:pt x="14109" y="9385"/>
                  </a:lnTo>
                  <a:lnTo>
                    <a:pt x="14109" y="2705"/>
                  </a:lnTo>
                  <a:lnTo>
                    <a:pt x="1092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8" name="object 3408"/>
            <p:cNvSpPr/>
            <p:nvPr/>
          </p:nvSpPr>
          <p:spPr>
            <a:xfrm>
              <a:off x="6663398" y="744794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5">
                  <a:moveTo>
                    <a:pt x="3111" y="20218"/>
                  </a:moveTo>
                  <a:lnTo>
                    <a:pt x="3022" y="20027"/>
                  </a:lnTo>
                  <a:lnTo>
                    <a:pt x="3048" y="20218"/>
                  </a:lnTo>
                  <a:close/>
                </a:path>
                <a:path w="24765" h="24765">
                  <a:moveTo>
                    <a:pt x="24142" y="23101"/>
                  </a:moveTo>
                  <a:lnTo>
                    <a:pt x="22834" y="20256"/>
                  </a:lnTo>
                  <a:lnTo>
                    <a:pt x="22339" y="19177"/>
                  </a:lnTo>
                  <a:lnTo>
                    <a:pt x="21183" y="19608"/>
                  </a:lnTo>
                  <a:lnTo>
                    <a:pt x="19354" y="20180"/>
                  </a:lnTo>
                  <a:lnTo>
                    <a:pt x="23456" y="16941"/>
                  </a:lnTo>
                  <a:lnTo>
                    <a:pt x="23456" y="16040"/>
                  </a:lnTo>
                  <a:lnTo>
                    <a:pt x="23456" y="8229"/>
                  </a:lnTo>
                  <a:lnTo>
                    <a:pt x="23456" y="7315"/>
                  </a:lnTo>
                  <a:lnTo>
                    <a:pt x="21005" y="5410"/>
                  </a:lnTo>
                  <a:lnTo>
                    <a:pt x="21831" y="4343"/>
                  </a:lnTo>
                  <a:lnTo>
                    <a:pt x="22707" y="3213"/>
                  </a:lnTo>
                  <a:lnTo>
                    <a:pt x="22860" y="3022"/>
                  </a:lnTo>
                  <a:lnTo>
                    <a:pt x="20929" y="1524"/>
                  </a:lnTo>
                  <a:lnTo>
                    <a:pt x="19583" y="3213"/>
                  </a:lnTo>
                  <a:lnTo>
                    <a:pt x="20891" y="1498"/>
                  </a:lnTo>
                  <a:lnTo>
                    <a:pt x="19202" y="330"/>
                  </a:lnTo>
                  <a:lnTo>
                    <a:pt x="19202" y="12128"/>
                  </a:lnTo>
                  <a:lnTo>
                    <a:pt x="17856" y="14782"/>
                  </a:lnTo>
                  <a:lnTo>
                    <a:pt x="17018" y="15532"/>
                  </a:lnTo>
                  <a:lnTo>
                    <a:pt x="15748" y="16040"/>
                  </a:lnTo>
                  <a:lnTo>
                    <a:pt x="12852" y="16040"/>
                  </a:lnTo>
                  <a:lnTo>
                    <a:pt x="11582" y="15519"/>
                  </a:lnTo>
                  <a:lnTo>
                    <a:pt x="10706" y="14770"/>
                  </a:lnTo>
                  <a:lnTo>
                    <a:pt x="9410" y="12128"/>
                  </a:lnTo>
                  <a:lnTo>
                    <a:pt x="10718" y="9486"/>
                  </a:lnTo>
                  <a:lnTo>
                    <a:pt x="11582" y="8750"/>
                  </a:lnTo>
                  <a:lnTo>
                    <a:pt x="12852" y="8229"/>
                  </a:lnTo>
                  <a:lnTo>
                    <a:pt x="14312" y="8242"/>
                  </a:lnTo>
                  <a:lnTo>
                    <a:pt x="15748" y="8229"/>
                  </a:lnTo>
                  <a:lnTo>
                    <a:pt x="17018" y="8750"/>
                  </a:lnTo>
                  <a:lnTo>
                    <a:pt x="17881" y="9486"/>
                  </a:lnTo>
                  <a:lnTo>
                    <a:pt x="19202" y="12128"/>
                  </a:lnTo>
                  <a:lnTo>
                    <a:pt x="19202" y="330"/>
                  </a:lnTo>
                  <a:lnTo>
                    <a:pt x="18897" y="114"/>
                  </a:lnTo>
                  <a:lnTo>
                    <a:pt x="18745" y="0"/>
                  </a:lnTo>
                  <a:lnTo>
                    <a:pt x="16268" y="114"/>
                  </a:lnTo>
                  <a:lnTo>
                    <a:pt x="14071" y="25"/>
                  </a:lnTo>
                  <a:lnTo>
                    <a:pt x="12268" y="25"/>
                  </a:lnTo>
                  <a:lnTo>
                    <a:pt x="10833" y="165"/>
                  </a:lnTo>
                  <a:lnTo>
                    <a:pt x="11150" y="3924"/>
                  </a:lnTo>
                  <a:lnTo>
                    <a:pt x="9436" y="3924"/>
                  </a:lnTo>
                  <a:lnTo>
                    <a:pt x="5461" y="7086"/>
                  </a:lnTo>
                  <a:lnTo>
                    <a:pt x="5461" y="20421"/>
                  </a:lnTo>
                  <a:lnTo>
                    <a:pt x="5461" y="22174"/>
                  </a:lnTo>
                  <a:lnTo>
                    <a:pt x="5448" y="20408"/>
                  </a:lnTo>
                  <a:lnTo>
                    <a:pt x="5461" y="7086"/>
                  </a:lnTo>
                  <a:lnTo>
                    <a:pt x="5168" y="7315"/>
                  </a:lnTo>
                  <a:lnTo>
                    <a:pt x="5168" y="15303"/>
                  </a:lnTo>
                  <a:lnTo>
                    <a:pt x="5168" y="20040"/>
                  </a:lnTo>
                  <a:lnTo>
                    <a:pt x="5168" y="15303"/>
                  </a:lnTo>
                  <a:lnTo>
                    <a:pt x="4965" y="14998"/>
                  </a:lnTo>
                  <a:lnTo>
                    <a:pt x="4965" y="19926"/>
                  </a:lnTo>
                  <a:lnTo>
                    <a:pt x="3454" y="19075"/>
                  </a:lnTo>
                  <a:lnTo>
                    <a:pt x="3543" y="18884"/>
                  </a:lnTo>
                  <a:lnTo>
                    <a:pt x="3530" y="19113"/>
                  </a:lnTo>
                  <a:lnTo>
                    <a:pt x="4965" y="19926"/>
                  </a:lnTo>
                  <a:lnTo>
                    <a:pt x="4965" y="14998"/>
                  </a:lnTo>
                  <a:lnTo>
                    <a:pt x="4673" y="14541"/>
                  </a:lnTo>
                  <a:lnTo>
                    <a:pt x="4419" y="13233"/>
                  </a:lnTo>
                  <a:lnTo>
                    <a:pt x="4318" y="9613"/>
                  </a:lnTo>
                  <a:lnTo>
                    <a:pt x="4521" y="8394"/>
                  </a:lnTo>
                  <a:lnTo>
                    <a:pt x="5003" y="6527"/>
                  </a:lnTo>
                  <a:lnTo>
                    <a:pt x="5105" y="6223"/>
                  </a:lnTo>
                  <a:lnTo>
                    <a:pt x="1079" y="4660"/>
                  </a:lnTo>
                  <a:lnTo>
                    <a:pt x="1041" y="4813"/>
                  </a:lnTo>
                  <a:lnTo>
                    <a:pt x="12" y="7429"/>
                  </a:lnTo>
                  <a:lnTo>
                    <a:pt x="0" y="13233"/>
                  </a:lnTo>
                  <a:lnTo>
                    <a:pt x="469" y="16002"/>
                  </a:lnTo>
                  <a:lnTo>
                    <a:pt x="2527" y="19177"/>
                  </a:lnTo>
                  <a:lnTo>
                    <a:pt x="3022" y="20027"/>
                  </a:lnTo>
                  <a:lnTo>
                    <a:pt x="3098" y="19850"/>
                  </a:lnTo>
                  <a:lnTo>
                    <a:pt x="3213" y="19608"/>
                  </a:lnTo>
                  <a:lnTo>
                    <a:pt x="3111" y="20218"/>
                  </a:lnTo>
                  <a:lnTo>
                    <a:pt x="3136" y="20421"/>
                  </a:lnTo>
                  <a:lnTo>
                    <a:pt x="3784" y="21780"/>
                  </a:lnTo>
                  <a:lnTo>
                    <a:pt x="5168" y="22263"/>
                  </a:lnTo>
                  <a:lnTo>
                    <a:pt x="5765" y="22237"/>
                  </a:lnTo>
                  <a:lnTo>
                    <a:pt x="6159" y="22313"/>
                  </a:lnTo>
                  <a:lnTo>
                    <a:pt x="6680" y="22453"/>
                  </a:lnTo>
                  <a:lnTo>
                    <a:pt x="7480" y="22707"/>
                  </a:lnTo>
                  <a:lnTo>
                    <a:pt x="11430" y="24218"/>
                  </a:lnTo>
                  <a:lnTo>
                    <a:pt x="14084" y="24574"/>
                  </a:lnTo>
                  <a:lnTo>
                    <a:pt x="20904" y="24574"/>
                  </a:lnTo>
                  <a:lnTo>
                    <a:pt x="24142" y="2310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9" name="object 3409"/>
            <p:cNvSpPr/>
            <p:nvPr/>
          </p:nvSpPr>
          <p:spPr>
            <a:xfrm>
              <a:off x="6663245" y="7491298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5">
                  <a:moveTo>
                    <a:pt x="21183" y="0"/>
                  </a:moveTo>
                  <a:lnTo>
                    <a:pt x="6121" y="0"/>
                  </a:lnTo>
                  <a:lnTo>
                    <a:pt x="0" y="5232"/>
                  </a:lnTo>
                  <a:lnTo>
                    <a:pt x="0" y="18148"/>
                  </a:lnTo>
                  <a:lnTo>
                    <a:pt x="6121" y="23380"/>
                  </a:lnTo>
                  <a:lnTo>
                    <a:pt x="21183" y="23380"/>
                  </a:lnTo>
                  <a:lnTo>
                    <a:pt x="27292" y="18148"/>
                  </a:lnTo>
                  <a:lnTo>
                    <a:pt x="27292" y="11696"/>
                  </a:lnTo>
                  <a:lnTo>
                    <a:pt x="27292" y="5232"/>
                  </a:lnTo>
                  <a:lnTo>
                    <a:pt x="21183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0" name="object 3410"/>
            <p:cNvSpPr/>
            <p:nvPr/>
          </p:nvSpPr>
          <p:spPr>
            <a:xfrm>
              <a:off x="6661150" y="7489139"/>
              <a:ext cx="31750" cy="27940"/>
            </a:xfrm>
            <a:custGeom>
              <a:avLst/>
              <a:gdLst/>
              <a:ahLst/>
              <a:cxnLst/>
              <a:rect l="l" t="t" r="r" b="b"/>
              <a:pathLst>
                <a:path w="31750" h="27940">
                  <a:moveTo>
                    <a:pt x="15760" y="0"/>
                  </a:moveTo>
                  <a:lnTo>
                    <a:pt x="7264" y="12"/>
                  </a:lnTo>
                  <a:lnTo>
                    <a:pt x="0" y="5930"/>
                  </a:lnTo>
                  <a:lnTo>
                    <a:pt x="0" y="21767"/>
                  </a:lnTo>
                  <a:lnTo>
                    <a:pt x="7264" y="27685"/>
                  </a:lnTo>
                  <a:lnTo>
                    <a:pt x="15760" y="27698"/>
                  </a:lnTo>
                  <a:lnTo>
                    <a:pt x="24231" y="27685"/>
                  </a:lnTo>
                  <a:lnTo>
                    <a:pt x="29506" y="23380"/>
                  </a:lnTo>
                  <a:lnTo>
                    <a:pt x="12484" y="23380"/>
                  </a:lnTo>
                  <a:lnTo>
                    <a:pt x="9563" y="22237"/>
                  </a:lnTo>
                  <a:lnTo>
                    <a:pt x="5435" y="18694"/>
                  </a:lnTo>
                  <a:lnTo>
                    <a:pt x="4254" y="16382"/>
                  </a:lnTo>
                  <a:lnTo>
                    <a:pt x="4260" y="11315"/>
                  </a:lnTo>
                  <a:lnTo>
                    <a:pt x="5435" y="9004"/>
                  </a:lnTo>
                  <a:lnTo>
                    <a:pt x="9563" y="5460"/>
                  </a:lnTo>
                  <a:lnTo>
                    <a:pt x="12484" y="4317"/>
                  </a:lnTo>
                  <a:lnTo>
                    <a:pt x="29506" y="4317"/>
                  </a:lnTo>
                  <a:lnTo>
                    <a:pt x="24231" y="12"/>
                  </a:lnTo>
                  <a:lnTo>
                    <a:pt x="15760" y="0"/>
                  </a:lnTo>
                  <a:close/>
                </a:path>
                <a:path w="31750" h="27940">
                  <a:moveTo>
                    <a:pt x="29506" y="4317"/>
                  </a:moveTo>
                  <a:lnTo>
                    <a:pt x="19024" y="4317"/>
                  </a:lnTo>
                  <a:lnTo>
                    <a:pt x="21932" y="5460"/>
                  </a:lnTo>
                  <a:lnTo>
                    <a:pt x="26047" y="9004"/>
                  </a:lnTo>
                  <a:lnTo>
                    <a:pt x="27216" y="11315"/>
                  </a:lnTo>
                  <a:lnTo>
                    <a:pt x="27216" y="16382"/>
                  </a:lnTo>
                  <a:lnTo>
                    <a:pt x="26047" y="18707"/>
                  </a:lnTo>
                  <a:lnTo>
                    <a:pt x="21932" y="22237"/>
                  </a:lnTo>
                  <a:lnTo>
                    <a:pt x="19024" y="23380"/>
                  </a:lnTo>
                  <a:lnTo>
                    <a:pt x="29506" y="23380"/>
                  </a:lnTo>
                  <a:lnTo>
                    <a:pt x="31483" y="21767"/>
                  </a:lnTo>
                  <a:lnTo>
                    <a:pt x="31483" y="5930"/>
                  </a:lnTo>
                  <a:lnTo>
                    <a:pt x="2950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1" name="object 3411"/>
            <p:cNvSpPr/>
            <p:nvPr/>
          </p:nvSpPr>
          <p:spPr>
            <a:xfrm>
              <a:off x="6669214" y="7496391"/>
              <a:ext cx="15875" cy="13335"/>
            </a:xfrm>
            <a:custGeom>
              <a:avLst/>
              <a:gdLst/>
              <a:ahLst/>
              <a:cxnLst/>
              <a:rect l="l" t="t" r="r" b="b"/>
              <a:pathLst>
                <a:path w="15875" h="13334">
                  <a:moveTo>
                    <a:pt x="11925" y="0"/>
                  </a:moveTo>
                  <a:lnTo>
                    <a:pt x="3441" y="0"/>
                  </a:lnTo>
                  <a:lnTo>
                    <a:pt x="0" y="2984"/>
                  </a:lnTo>
                  <a:lnTo>
                    <a:pt x="0" y="10223"/>
                  </a:lnTo>
                  <a:lnTo>
                    <a:pt x="3441" y="13195"/>
                  </a:lnTo>
                  <a:lnTo>
                    <a:pt x="11925" y="13195"/>
                  </a:lnTo>
                  <a:lnTo>
                    <a:pt x="15354" y="10223"/>
                  </a:lnTo>
                  <a:lnTo>
                    <a:pt x="15354" y="6603"/>
                  </a:lnTo>
                  <a:lnTo>
                    <a:pt x="15354" y="2984"/>
                  </a:lnTo>
                  <a:lnTo>
                    <a:pt x="11925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2" name="object 3412"/>
            <p:cNvSpPr/>
            <p:nvPr/>
          </p:nvSpPr>
          <p:spPr>
            <a:xfrm>
              <a:off x="6667119" y="7494231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4" h="17779">
                  <a:moveTo>
                    <a:pt x="9791" y="0"/>
                  </a:moveTo>
                  <a:lnTo>
                    <a:pt x="4584" y="12"/>
                  </a:lnTo>
                  <a:lnTo>
                    <a:pt x="0" y="3670"/>
                  </a:lnTo>
                  <a:lnTo>
                    <a:pt x="0" y="13855"/>
                  </a:lnTo>
                  <a:lnTo>
                    <a:pt x="4584" y="17500"/>
                  </a:lnTo>
                  <a:lnTo>
                    <a:pt x="9791" y="17513"/>
                  </a:lnTo>
                  <a:lnTo>
                    <a:pt x="14985" y="17500"/>
                  </a:lnTo>
                  <a:lnTo>
                    <a:pt x="19501" y="13855"/>
                  </a:lnTo>
                  <a:lnTo>
                    <a:pt x="19540" y="13195"/>
                  </a:lnTo>
                  <a:lnTo>
                    <a:pt x="8166" y="13195"/>
                  </a:lnTo>
                  <a:lnTo>
                    <a:pt x="6730" y="12623"/>
                  </a:lnTo>
                  <a:lnTo>
                    <a:pt x="5753" y="11772"/>
                  </a:lnTo>
                  <a:lnTo>
                    <a:pt x="4254" y="8763"/>
                  </a:lnTo>
                  <a:lnTo>
                    <a:pt x="5753" y="5740"/>
                  </a:lnTo>
                  <a:lnTo>
                    <a:pt x="6774" y="4889"/>
                  </a:lnTo>
                  <a:lnTo>
                    <a:pt x="8178" y="4318"/>
                  </a:lnTo>
                  <a:lnTo>
                    <a:pt x="19540" y="4318"/>
                  </a:lnTo>
                  <a:lnTo>
                    <a:pt x="19501" y="3670"/>
                  </a:lnTo>
                  <a:lnTo>
                    <a:pt x="14998" y="12"/>
                  </a:lnTo>
                  <a:lnTo>
                    <a:pt x="9791" y="0"/>
                  </a:lnTo>
                  <a:close/>
                </a:path>
                <a:path w="19684" h="17779">
                  <a:moveTo>
                    <a:pt x="19540" y="4318"/>
                  </a:moveTo>
                  <a:lnTo>
                    <a:pt x="11404" y="4318"/>
                  </a:lnTo>
                  <a:lnTo>
                    <a:pt x="12828" y="4902"/>
                  </a:lnTo>
                  <a:lnTo>
                    <a:pt x="13792" y="5740"/>
                  </a:lnTo>
                  <a:lnTo>
                    <a:pt x="15278" y="8763"/>
                  </a:lnTo>
                  <a:lnTo>
                    <a:pt x="13792" y="11785"/>
                  </a:lnTo>
                  <a:lnTo>
                    <a:pt x="12814" y="12623"/>
                  </a:lnTo>
                  <a:lnTo>
                    <a:pt x="11404" y="13195"/>
                  </a:lnTo>
                  <a:lnTo>
                    <a:pt x="19540" y="13195"/>
                  </a:lnTo>
                  <a:lnTo>
                    <a:pt x="1954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3" name="object 3413"/>
            <p:cNvSpPr/>
            <p:nvPr/>
          </p:nvSpPr>
          <p:spPr>
            <a:xfrm>
              <a:off x="6766712" y="753538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26085" y="0"/>
                  </a:moveTo>
                  <a:lnTo>
                    <a:pt x="7493" y="0"/>
                  </a:lnTo>
                  <a:lnTo>
                    <a:pt x="0" y="6464"/>
                  </a:lnTo>
                  <a:lnTo>
                    <a:pt x="0" y="22390"/>
                  </a:lnTo>
                  <a:lnTo>
                    <a:pt x="7493" y="28829"/>
                  </a:lnTo>
                  <a:lnTo>
                    <a:pt x="26085" y="28829"/>
                  </a:lnTo>
                  <a:lnTo>
                    <a:pt x="33616" y="22390"/>
                  </a:lnTo>
                  <a:lnTo>
                    <a:pt x="33616" y="14427"/>
                  </a:lnTo>
                  <a:lnTo>
                    <a:pt x="33616" y="6464"/>
                  </a:lnTo>
                  <a:lnTo>
                    <a:pt x="26085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4" name="object 3414"/>
            <p:cNvSpPr/>
            <p:nvPr/>
          </p:nvSpPr>
          <p:spPr>
            <a:xfrm>
              <a:off x="6764619" y="7533220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18907" y="0"/>
                  </a:moveTo>
                  <a:lnTo>
                    <a:pt x="8646" y="12"/>
                  </a:lnTo>
                  <a:lnTo>
                    <a:pt x="0" y="7150"/>
                  </a:lnTo>
                  <a:lnTo>
                    <a:pt x="0" y="26009"/>
                  </a:lnTo>
                  <a:lnTo>
                    <a:pt x="8646" y="33134"/>
                  </a:lnTo>
                  <a:lnTo>
                    <a:pt x="29131" y="33134"/>
                  </a:lnTo>
                  <a:lnTo>
                    <a:pt x="34372" y="28828"/>
                  </a:lnTo>
                  <a:lnTo>
                    <a:pt x="14742" y="28828"/>
                  </a:lnTo>
                  <a:lnTo>
                    <a:pt x="11033" y="27393"/>
                  </a:lnTo>
                  <a:lnTo>
                    <a:pt x="5769" y="22859"/>
                  </a:lnTo>
                  <a:lnTo>
                    <a:pt x="4251" y="19862"/>
                  </a:lnTo>
                  <a:lnTo>
                    <a:pt x="4251" y="13296"/>
                  </a:lnTo>
                  <a:lnTo>
                    <a:pt x="5775" y="10286"/>
                  </a:lnTo>
                  <a:lnTo>
                    <a:pt x="11033" y="5765"/>
                  </a:lnTo>
                  <a:lnTo>
                    <a:pt x="14754" y="4317"/>
                  </a:lnTo>
                  <a:lnTo>
                    <a:pt x="34363" y="4317"/>
                  </a:lnTo>
                  <a:lnTo>
                    <a:pt x="29131" y="12"/>
                  </a:lnTo>
                  <a:lnTo>
                    <a:pt x="18907" y="0"/>
                  </a:lnTo>
                  <a:close/>
                </a:path>
                <a:path w="38100" h="33654">
                  <a:moveTo>
                    <a:pt x="34363" y="4317"/>
                  </a:moveTo>
                  <a:lnTo>
                    <a:pt x="23035" y="4317"/>
                  </a:lnTo>
                  <a:lnTo>
                    <a:pt x="26756" y="5765"/>
                  </a:lnTo>
                  <a:lnTo>
                    <a:pt x="32014" y="10286"/>
                  </a:lnTo>
                  <a:lnTo>
                    <a:pt x="33550" y="13296"/>
                  </a:lnTo>
                  <a:lnTo>
                    <a:pt x="33550" y="19862"/>
                  </a:lnTo>
                  <a:lnTo>
                    <a:pt x="31999" y="22872"/>
                  </a:lnTo>
                  <a:lnTo>
                    <a:pt x="26756" y="27393"/>
                  </a:lnTo>
                  <a:lnTo>
                    <a:pt x="23047" y="28828"/>
                  </a:lnTo>
                  <a:lnTo>
                    <a:pt x="34372" y="28828"/>
                  </a:lnTo>
                  <a:lnTo>
                    <a:pt x="37805" y="26009"/>
                  </a:lnTo>
                  <a:lnTo>
                    <a:pt x="37805" y="7150"/>
                  </a:lnTo>
                  <a:lnTo>
                    <a:pt x="34363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5" name="object 3415"/>
            <p:cNvSpPr/>
            <p:nvPr/>
          </p:nvSpPr>
          <p:spPr>
            <a:xfrm>
              <a:off x="6775843" y="7543215"/>
              <a:ext cx="15875" cy="13335"/>
            </a:xfrm>
            <a:custGeom>
              <a:avLst/>
              <a:gdLst/>
              <a:ahLst/>
              <a:cxnLst/>
              <a:rect l="l" t="t" r="r" b="b"/>
              <a:pathLst>
                <a:path w="15875" h="13334">
                  <a:moveTo>
                    <a:pt x="11899" y="0"/>
                  </a:moveTo>
                  <a:lnTo>
                    <a:pt x="3441" y="0"/>
                  </a:lnTo>
                  <a:lnTo>
                    <a:pt x="0" y="2933"/>
                  </a:lnTo>
                  <a:lnTo>
                    <a:pt x="0" y="10236"/>
                  </a:lnTo>
                  <a:lnTo>
                    <a:pt x="3441" y="13169"/>
                  </a:lnTo>
                  <a:lnTo>
                    <a:pt x="11899" y="13169"/>
                  </a:lnTo>
                  <a:lnTo>
                    <a:pt x="15341" y="10236"/>
                  </a:lnTo>
                  <a:lnTo>
                    <a:pt x="15341" y="6591"/>
                  </a:lnTo>
                  <a:lnTo>
                    <a:pt x="15341" y="2933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6" name="object 3416"/>
            <p:cNvSpPr/>
            <p:nvPr/>
          </p:nvSpPr>
          <p:spPr>
            <a:xfrm>
              <a:off x="6773748" y="7541056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4" h="17779">
                  <a:moveTo>
                    <a:pt x="9766" y="0"/>
                  </a:moveTo>
                  <a:lnTo>
                    <a:pt x="4584" y="12"/>
                  </a:lnTo>
                  <a:lnTo>
                    <a:pt x="16" y="3632"/>
                  </a:lnTo>
                  <a:lnTo>
                    <a:pt x="0" y="13855"/>
                  </a:lnTo>
                  <a:lnTo>
                    <a:pt x="4584" y="17475"/>
                  </a:lnTo>
                  <a:lnTo>
                    <a:pt x="9766" y="17487"/>
                  </a:lnTo>
                  <a:lnTo>
                    <a:pt x="14947" y="17475"/>
                  </a:lnTo>
                  <a:lnTo>
                    <a:pt x="19545" y="13855"/>
                  </a:lnTo>
                  <a:lnTo>
                    <a:pt x="19552" y="13169"/>
                  </a:lnTo>
                  <a:lnTo>
                    <a:pt x="8153" y="13169"/>
                  </a:lnTo>
                  <a:lnTo>
                    <a:pt x="6730" y="12611"/>
                  </a:lnTo>
                  <a:lnTo>
                    <a:pt x="5753" y="11760"/>
                  </a:lnTo>
                  <a:lnTo>
                    <a:pt x="4254" y="8750"/>
                  </a:lnTo>
                  <a:lnTo>
                    <a:pt x="5753" y="5727"/>
                  </a:lnTo>
                  <a:lnTo>
                    <a:pt x="6730" y="4889"/>
                  </a:lnTo>
                  <a:lnTo>
                    <a:pt x="8153" y="4318"/>
                  </a:lnTo>
                  <a:lnTo>
                    <a:pt x="19552" y="4318"/>
                  </a:lnTo>
                  <a:lnTo>
                    <a:pt x="19545" y="3632"/>
                  </a:lnTo>
                  <a:lnTo>
                    <a:pt x="14947" y="12"/>
                  </a:lnTo>
                  <a:lnTo>
                    <a:pt x="9766" y="0"/>
                  </a:lnTo>
                  <a:close/>
                </a:path>
                <a:path w="19684" h="17779">
                  <a:moveTo>
                    <a:pt x="19552" y="4318"/>
                  </a:moveTo>
                  <a:lnTo>
                    <a:pt x="11379" y="4318"/>
                  </a:lnTo>
                  <a:lnTo>
                    <a:pt x="12801" y="4889"/>
                  </a:lnTo>
                  <a:lnTo>
                    <a:pt x="13779" y="5727"/>
                  </a:lnTo>
                  <a:lnTo>
                    <a:pt x="15278" y="8750"/>
                  </a:lnTo>
                  <a:lnTo>
                    <a:pt x="13779" y="11760"/>
                  </a:lnTo>
                  <a:lnTo>
                    <a:pt x="12801" y="12611"/>
                  </a:lnTo>
                  <a:lnTo>
                    <a:pt x="11379" y="13169"/>
                  </a:lnTo>
                  <a:lnTo>
                    <a:pt x="19552" y="13169"/>
                  </a:lnTo>
                  <a:lnTo>
                    <a:pt x="19552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7" name="object 3417"/>
            <p:cNvSpPr/>
            <p:nvPr/>
          </p:nvSpPr>
          <p:spPr>
            <a:xfrm>
              <a:off x="6802043" y="7428890"/>
              <a:ext cx="79375" cy="43180"/>
            </a:xfrm>
            <a:custGeom>
              <a:avLst/>
              <a:gdLst/>
              <a:ahLst/>
              <a:cxnLst/>
              <a:rect l="l" t="t" r="r" b="b"/>
              <a:pathLst>
                <a:path w="79375" h="43179">
                  <a:moveTo>
                    <a:pt x="78993" y="0"/>
                  </a:moveTo>
                  <a:lnTo>
                    <a:pt x="0" y="15316"/>
                  </a:lnTo>
                  <a:lnTo>
                    <a:pt x="0" y="43167"/>
                  </a:lnTo>
                  <a:lnTo>
                    <a:pt x="78993" y="42341"/>
                  </a:lnTo>
                  <a:lnTo>
                    <a:pt x="78993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8" name="object 3418"/>
            <p:cNvSpPr/>
            <p:nvPr/>
          </p:nvSpPr>
          <p:spPr>
            <a:xfrm>
              <a:off x="6810375" y="7440041"/>
              <a:ext cx="41910" cy="85725"/>
            </a:xfrm>
            <a:custGeom>
              <a:avLst/>
              <a:gdLst/>
              <a:ahLst/>
              <a:cxnLst/>
              <a:rect l="l" t="t" r="r" b="b"/>
              <a:pathLst>
                <a:path w="41909" h="85725">
                  <a:moveTo>
                    <a:pt x="41605" y="0"/>
                  </a:moveTo>
                  <a:lnTo>
                    <a:pt x="0" y="0"/>
                  </a:lnTo>
                  <a:lnTo>
                    <a:pt x="0" y="85432"/>
                  </a:lnTo>
                  <a:lnTo>
                    <a:pt x="41605" y="85432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9" name="object 3419"/>
            <p:cNvSpPr/>
            <p:nvPr/>
          </p:nvSpPr>
          <p:spPr>
            <a:xfrm>
              <a:off x="6810375" y="7440041"/>
              <a:ext cx="41910" cy="85725"/>
            </a:xfrm>
            <a:custGeom>
              <a:avLst/>
              <a:gdLst/>
              <a:ahLst/>
              <a:cxnLst/>
              <a:rect l="l" t="t" r="r" b="b"/>
              <a:pathLst>
                <a:path w="41909" h="85725">
                  <a:moveTo>
                    <a:pt x="41605" y="0"/>
                  </a:moveTo>
                  <a:lnTo>
                    <a:pt x="0" y="0"/>
                  </a:lnTo>
                  <a:lnTo>
                    <a:pt x="0" y="85432"/>
                  </a:lnTo>
                  <a:lnTo>
                    <a:pt x="41605" y="85432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0" name="object 3420"/>
            <p:cNvSpPr/>
            <p:nvPr/>
          </p:nvSpPr>
          <p:spPr>
            <a:xfrm>
              <a:off x="6808216" y="7437882"/>
              <a:ext cx="46355" cy="90170"/>
            </a:xfrm>
            <a:custGeom>
              <a:avLst/>
              <a:gdLst/>
              <a:ahLst/>
              <a:cxnLst/>
              <a:rect l="l" t="t" r="r" b="b"/>
              <a:pathLst>
                <a:path w="46354" h="90170">
                  <a:moveTo>
                    <a:pt x="45923" y="0"/>
                  </a:moveTo>
                  <a:lnTo>
                    <a:pt x="0" y="0"/>
                  </a:lnTo>
                  <a:lnTo>
                    <a:pt x="0" y="89750"/>
                  </a:lnTo>
                  <a:lnTo>
                    <a:pt x="2158" y="89750"/>
                  </a:lnTo>
                  <a:lnTo>
                    <a:pt x="2158" y="85432"/>
                  </a:lnTo>
                  <a:lnTo>
                    <a:pt x="4317" y="85432"/>
                  </a:lnTo>
                  <a:lnTo>
                    <a:pt x="4317" y="4318"/>
                  </a:lnTo>
                  <a:lnTo>
                    <a:pt x="45923" y="4318"/>
                  </a:lnTo>
                  <a:lnTo>
                    <a:pt x="45923" y="0"/>
                  </a:lnTo>
                  <a:close/>
                </a:path>
                <a:path w="46354" h="90170">
                  <a:moveTo>
                    <a:pt x="4317" y="85432"/>
                  </a:moveTo>
                  <a:lnTo>
                    <a:pt x="2158" y="85432"/>
                  </a:lnTo>
                  <a:lnTo>
                    <a:pt x="2158" y="89750"/>
                  </a:lnTo>
                  <a:lnTo>
                    <a:pt x="45923" y="89750"/>
                  </a:lnTo>
                  <a:lnTo>
                    <a:pt x="45923" y="87591"/>
                  </a:lnTo>
                  <a:lnTo>
                    <a:pt x="4317" y="87591"/>
                  </a:lnTo>
                  <a:lnTo>
                    <a:pt x="4317" y="85432"/>
                  </a:lnTo>
                  <a:close/>
                </a:path>
                <a:path w="46354" h="90170">
                  <a:moveTo>
                    <a:pt x="45923" y="4318"/>
                  </a:moveTo>
                  <a:lnTo>
                    <a:pt x="41605" y="4318"/>
                  </a:lnTo>
                  <a:lnTo>
                    <a:pt x="41605" y="85432"/>
                  </a:lnTo>
                  <a:lnTo>
                    <a:pt x="4317" y="85432"/>
                  </a:lnTo>
                  <a:lnTo>
                    <a:pt x="4317" y="87591"/>
                  </a:lnTo>
                  <a:lnTo>
                    <a:pt x="45923" y="87591"/>
                  </a:lnTo>
                  <a:lnTo>
                    <a:pt x="4592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1" name="object 3421"/>
            <p:cNvSpPr/>
            <p:nvPr/>
          </p:nvSpPr>
          <p:spPr>
            <a:xfrm>
              <a:off x="6810171" y="7482941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09" h="42545">
                  <a:moveTo>
                    <a:pt x="41808" y="0"/>
                  </a:moveTo>
                  <a:lnTo>
                    <a:pt x="0" y="0"/>
                  </a:lnTo>
                  <a:lnTo>
                    <a:pt x="0" y="42532"/>
                  </a:lnTo>
                  <a:lnTo>
                    <a:pt x="41808" y="42532"/>
                  </a:lnTo>
                  <a:lnTo>
                    <a:pt x="41808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2" name="object 3422"/>
            <p:cNvSpPr/>
            <p:nvPr/>
          </p:nvSpPr>
          <p:spPr>
            <a:xfrm>
              <a:off x="6808013" y="7480782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90">
                  <a:moveTo>
                    <a:pt x="46126" y="0"/>
                  </a:moveTo>
                  <a:lnTo>
                    <a:pt x="41808" y="0"/>
                  </a:lnTo>
                  <a:lnTo>
                    <a:pt x="41808" y="4318"/>
                  </a:lnTo>
                  <a:lnTo>
                    <a:pt x="41808" y="42532"/>
                  </a:lnTo>
                  <a:lnTo>
                    <a:pt x="4318" y="42532"/>
                  </a:lnTo>
                  <a:lnTo>
                    <a:pt x="4318" y="4318"/>
                  </a:lnTo>
                  <a:lnTo>
                    <a:pt x="41808" y="4318"/>
                  </a:lnTo>
                  <a:lnTo>
                    <a:pt x="41808" y="0"/>
                  </a:lnTo>
                  <a:lnTo>
                    <a:pt x="0" y="0"/>
                  </a:lnTo>
                  <a:lnTo>
                    <a:pt x="0" y="46850"/>
                  </a:lnTo>
                  <a:lnTo>
                    <a:pt x="46126" y="46850"/>
                  </a:lnTo>
                  <a:lnTo>
                    <a:pt x="46126" y="42532"/>
                  </a:lnTo>
                  <a:lnTo>
                    <a:pt x="46126" y="2159"/>
                  </a:lnTo>
                  <a:lnTo>
                    <a:pt x="461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3" name="object 3423"/>
            <p:cNvSpPr/>
            <p:nvPr/>
          </p:nvSpPr>
          <p:spPr>
            <a:xfrm>
              <a:off x="6819607" y="7451153"/>
              <a:ext cx="22860" cy="17145"/>
            </a:xfrm>
            <a:custGeom>
              <a:avLst/>
              <a:gdLst/>
              <a:ahLst/>
              <a:cxnLst/>
              <a:rect l="l" t="t" r="r" b="b"/>
              <a:pathLst>
                <a:path w="22859" h="17145">
                  <a:moveTo>
                    <a:pt x="16802" y="0"/>
                  </a:moveTo>
                  <a:lnTo>
                    <a:pt x="5600" y="0"/>
                  </a:lnTo>
                  <a:lnTo>
                    <a:pt x="0" y="8305"/>
                  </a:lnTo>
                  <a:lnTo>
                    <a:pt x="5600" y="16624"/>
                  </a:lnTo>
                  <a:lnTo>
                    <a:pt x="16802" y="16624"/>
                  </a:lnTo>
                  <a:lnTo>
                    <a:pt x="22415" y="8305"/>
                  </a:lnTo>
                  <a:lnTo>
                    <a:pt x="1680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4" name="object 3424"/>
            <p:cNvSpPr/>
            <p:nvPr/>
          </p:nvSpPr>
          <p:spPr>
            <a:xfrm>
              <a:off x="6815658" y="7446759"/>
              <a:ext cx="30480" cy="26034"/>
            </a:xfrm>
            <a:custGeom>
              <a:avLst/>
              <a:gdLst/>
              <a:ahLst/>
              <a:cxnLst/>
              <a:rect l="l" t="t" r="r" b="b"/>
              <a:pathLst>
                <a:path w="30479" h="26034">
                  <a:moveTo>
                    <a:pt x="23520" y="0"/>
                  </a:moveTo>
                  <a:lnTo>
                    <a:pt x="6769" y="0"/>
                  </a:lnTo>
                  <a:lnTo>
                    <a:pt x="0" y="5816"/>
                  </a:lnTo>
                  <a:lnTo>
                    <a:pt x="0" y="13004"/>
                  </a:lnTo>
                  <a:lnTo>
                    <a:pt x="0" y="20167"/>
                  </a:lnTo>
                  <a:lnTo>
                    <a:pt x="6769" y="25996"/>
                  </a:lnTo>
                  <a:lnTo>
                    <a:pt x="23520" y="25996"/>
                  </a:lnTo>
                  <a:lnTo>
                    <a:pt x="30302" y="20167"/>
                  </a:lnTo>
                  <a:lnTo>
                    <a:pt x="30302" y="5816"/>
                  </a:lnTo>
                  <a:lnTo>
                    <a:pt x="23520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5" name="object 3425"/>
            <p:cNvSpPr/>
            <p:nvPr/>
          </p:nvSpPr>
          <p:spPr>
            <a:xfrm>
              <a:off x="6823760" y="7453731"/>
              <a:ext cx="14604" cy="12065"/>
            </a:xfrm>
            <a:custGeom>
              <a:avLst/>
              <a:gdLst/>
              <a:ahLst/>
              <a:cxnLst/>
              <a:rect l="l" t="t" r="r" b="b"/>
              <a:pathLst>
                <a:path w="14604" h="12065">
                  <a:moveTo>
                    <a:pt x="10934" y="0"/>
                  </a:moveTo>
                  <a:lnTo>
                    <a:pt x="3149" y="0"/>
                  </a:lnTo>
                  <a:lnTo>
                    <a:pt x="0" y="2705"/>
                  </a:lnTo>
                  <a:lnTo>
                    <a:pt x="0" y="6032"/>
                  </a:lnTo>
                  <a:lnTo>
                    <a:pt x="0" y="9372"/>
                  </a:lnTo>
                  <a:lnTo>
                    <a:pt x="3149" y="12052"/>
                  </a:lnTo>
                  <a:lnTo>
                    <a:pt x="10934" y="12052"/>
                  </a:lnTo>
                  <a:lnTo>
                    <a:pt x="14109" y="9372"/>
                  </a:lnTo>
                  <a:lnTo>
                    <a:pt x="14109" y="2705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6" name="object 3426"/>
            <p:cNvSpPr/>
            <p:nvPr/>
          </p:nvSpPr>
          <p:spPr>
            <a:xfrm>
              <a:off x="6813854" y="7444905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17259" y="0"/>
                  </a:moveTo>
                  <a:lnTo>
                    <a:pt x="7937" y="12"/>
                  </a:lnTo>
                  <a:lnTo>
                    <a:pt x="15" y="6515"/>
                  </a:lnTo>
                  <a:lnTo>
                    <a:pt x="0" y="23812"/>
                  </a:lnTo>
                  <a:lnTo>
                    <a:pt x="7937" y="30314"/>
                  </a:lnTo>
                  <a:lnTo>
                    <a:pt x="17259" y="30340"/>
                  </a:lnTo>
                  <a:lnTo>
                    <a:pt x="26593" y="30314"/>
                  </a:lnTo>
                  <a:lnTo>
                    <a:pt x="31850" y="26022"/>
                  </a:lnTo>
                  <a:lnTo>
                    <a:pt x="13589" y="26022"/>
                  </a:lnTo>
                  <a:lnTo>
                    <a:pt x="10274" y="24726"/>
                  </a:lnTo>
                  <a:lnTo>
                    <a:pt x="5613" y="20713"/>
                  </a:lnTo>
                  <a:lnTo>
                    <a:pt x="4267" y="18059"/>
                  </a:lnTo>
                  <a:lnTo>
                    <a:pt x="4267" y="12268"/>
                  </a:lnTo>
                  <a:lnTo>
                    <a:pt x="5613" y="9613"/>
                  </a:lnTo>
                  <a:lnTo>
                    <a:pt x="10274" y="5600"/>
                  </a:lnTo>
                  <a:lnTo>
                    <a:pt x="13589" y="4318"/>
                  </a:lnTo>
                  <a:lnTo>
                    <a:pt x="31866" y="4318"/>
                  </a:lnTo>
                  <a:lnTo>
                    <a:pt x="26593" y="12"/>
                  </a:lnTo>
                  <a:lnTo>
                    <a:pt x="17259" y="0"/>
                  </a:lnTo>
                  <a:close/>
                </a:path>
                <a:path w="34925" h="30479">
                  <a:moveTo>
                    <a:pt x="31866" y="4318"/>
                  </a:moveTo>
                  <a:lnTo>
                    <a:pt x="20942" y="4318"/>
                  </a:lnTo>
                  <a:lnTo>
                    <a:pt x="24256" y="5600"/>
                  </a:lnTo>
                  <a:lnTo>
                    <a:pt x="28930" y="9626"/>
                  </a:lnTo>
                  <a:lnTo>
                    <a:pt x="30276" y="12268"/>
                  </a:lnTo>
                  <a:lnTo>
                    <a:pt x="30276" y="18059"/>
                  </a:lnTo>
                  <a:lnTo>
                    <a:pt x="28930" y="20713"/>
                  </a:lnTo>
                  <a:lnTo>
                    <a:pt x="24256" y="24726"/>
                  </a:lnTo>
                  <a:lnTo>
                    <a:pt x="20942" y="26022"/>
                  </a:lnTo>
                  <a:lnTo>
                    <a:pt x="31850" y="26022"/>
                  </a:lnTo>
                  <a:lnTo>
                    <a:pt x="34556" y="23812"/>
                  </a:lnTo>
                  <a:lnTo>
                    <a:pt x="34556" y="6515"/>
                  </a:lnTo>
                  <a:lnTo>
                    <a:pt x="3186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7" name="object 3427"/>
            <p:cNvSpPr/>
            <p:nvPr/>
          </p:nvSpPr>
          <p:spPr>
            <a:xfrm>
              <a:off x="6824052" y="7454023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960" y="0"/>
                  </a:moveTo>
                  <a:lnTo>
                    <a:pt x="3162" y="0"/>
                  </a:lnTo>
                  <a:lnTo>
                    <a:pt x="0" y="2705"/>
                  </a:lnTo>
                  <a:lnTo>
                    <a:pt x="0" y="6045"/>
                  </a:lnTo>
                  <a:lnTo>
                    <a:pt x="0" y="9385"/>
                  </a:lnTo>
                  <a:lnTo>
                    <a:pt x="3162" y="12115"/>
                  </a:lnTo>
                  <a:lnTo>
                    <a:pt x="10960" y="12115"/>
                  </a:lnTo>
                  <a:lnTo>
                    <a:pt x="14122" y="9385"/>
                  </a:lnTo>
                  <a:lnTo>
                    <a:pt x="14122" y="2705"/>
                  </a:lnTo>
                  <a:lnTo>
                    <a:pt x="1096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8" name="object 3428"/>
            <p:cNvSpPr/>
            <p:nvPr/>
          </p:nvSpPr>
          <p:spPr>
            <a:xfrm>
              <a:off x="6816826" y="7447940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5">
                  <a:moveTo>
                    <a:pt x="3111" y="20218"/>
                  </a:moveTo>
                  <a:lnTo>
                    <a:pt x="3009" y="20015"/>
                  </a:lnTo>
                  <a:lnTo>
                    <a:pt x="3035" y="20218"/>
                  </a:lnTo>
                  <a:close/>
                </a:path>
                <a:path w="24129" h="24765">
                  <a:moveTo>
                    <a:pt x="24130" y="23101"/>
                  </a:moveTo>
                  <a:lnTo>
                    <a:pt x="22821" y="20256"/>
                  </a:lnTo>
                  <a:lnTo>
                    <a:pt x="22326" y="19177"/>
                  </a:lnTo>
                  <a:lnTo>
                    <a:pt x="21170" y="19608"/>
                  </a:lnTo>
                  <a:lnTo>
                    <a:pt x="19367" y="20167"/>
                  </a:lnTo>
                  <a:lnTo>
                    <a:pt x="23444" y="16929"/>
                  </a:lnTo>
                  <a:lnTo>
                    <a:pt x="23444" y="16040"/>
                  </a:lnTo>
                  <a:lnTo>
                    <a:pt x="23444" y="8229"/>
                  </a:lnTo>
                  <a:lnTo>
                    <a:pt x="23444" y="7327"/>
                  </a:lnTo>
                  <a:lnTo>
                    <a:pt x="20980" y="5397"/>
                  </a:lnTo>
                  <a:lnTo>
                    <a:pt x="21805" y="4343"/>
                  </a:lnTo>
                  <a:lnTo>
                    <a:pt x="22847" y="3022"/>
                  </a:lnTo>
                  <a:lnTo>
                    <a:pt x="20916" y="1511"/>
                  </a:lnTo>
                  <a:lnTo>
                    <a:pt x="19189" y="317"/>
                  </a:lnTo>
                  <a:lnTo>
                    <a:pt x="19189" y="12128"/>
                  </a:lnTo>
                  <a:lnTo>
                    <a:pt x="17868" y="14782"/>
                  </a:lnTo>
                  <a:lnTo>
                    <a:pt x="17005" y="15519"/>
                  </a:lnTo>
                  <a:lnTo>
                    <a:pt x="15722" y="16040"/>
                  </a:lnTo>
                  <a:lnTo>
                    <a:pt x="12839" y="16040"/>
                  </a:lnTo>
                  <a:lnTo>
                    <a:pt x="11569" y="15519"/>
                  </a:lnTo>
                  <a:lnTo>
                    <a:pt x="10706" y="14782"/>
                  </a:lnTo>
                  <a:lnTo>
                    <a:pt x="9385" y="12128"/>
                  </a:lnTo>
                  <a:lnTo>
                    <a:pt x="10706" y="9486"/>
                  </a:lnTo>
                  <a:lnTo>
                    <a:pt x="11569" y="8750"/>
                  </a:lnTo>
                  <a:lnTo>
                    <a:pt x="12839" y="8229"/>
                  </a:lnTo>
                  <a:lnTo>
                    <a:pt x="14287" y="8242"/>
                  </a:lnTo>
                  <a:lnTo>
                    <a:pt x="15735" y="8229"/>
                  </a:lnTo>
                  <a:lnTo>
                    <a:pt x="17005" y="8750"/>
                  </a:lnTo>
                  <a:lnTo>
                    <a:pt x="17868" y="9486"/>
                  </a:lnTo>
                  <a:lnTo>
                    <a:pt x="19189" y="12128"/>
                  </a:lnTo>
                  <a:lnTo>
                    <a:pt x="19189" y="317"/>
                  </a:lnTo>
                  <a:lnTo>
                    <a:pt x="18897" y="114"/>
                  </a:lnTo>
                  <a:lnTo>
                    <a:pt x="18732" y="0"/>
                  </a:lnTo>
                  <a:lnTo>
                    <a:pt x="16256" y="114"/>
                  </a:lnTo>
                  <a:lnTo>
                    <a:pt x="14058" y="25"/>
                  </a:lnTo>
                  <a:lnTo>
                    <a:pt x="12255" y="25"/>
                  </a:lnTo>
                  <a:lnTo>
                    <a:pt x="10820" y="165"/>
                  </a:lnTo>
                  <a:lnTo>
                    <a:pt x="11150" y="3924"/>
                  </a:lnTo>
                  <a:lnTo>
                    <a:pt x="9436" y="3924"/>
                  </a:lnTo>
                  <a:lnTo>
                    <a:pt x="5461" y="7073"/>
                  </a:lnTo>
                  <a:lnTo>
                    <a:pt x="5461" y="17856"/>
                  </a:lnTo>
                  <a:lnTo>
                    <a:pt x="4838" y="17970"/>
                  </a:lnTo>
                  <a:lnTo>
                    <a:pt x="5168" y="17945"/>
                  </a:lnTo>
                  <a:lnTo>
                    <a:pt x="5168" y="20040"/>
                  </a:lnTo>
                  <a:lnTo>
                    <a:pt x="5168" y="17945"/>
                  </a:lnTo>
                  <a:lnTo>
                    <a:pt x="4470" y="18021"/>
                  </a:lnTo>
                  <a:lnTo>
                    <a:pt x="4838" y="17970"/>
                  </a:lnTo>
                  <a:lnTo>
                    <a:pt x="4013" y="17995"/>
                  </a:lnTo>
                  <a:lnTo>
                    <a:pt x="4927" y="17945"/>
                  </a:lnTo>
                  <a:lnTo>
                    <a:pt x="5461" y="17856"/>
                  </a:lnTo>
                  <a:lnTo>
                    <a:pt x="5461" y="7073"/>
                  </a:lnTo>
                  <a:lnTo>
                    <a:pt x="5130" y="7327"/>
                  </a:lnTo>
                  <a:lnTo>
                    <a:pt x="5130" y="15240"/>
                  </a:lnTo>
                  <a:lnTo>
                    <a:pt x="4673" y="14541"/>
                  </a:lnTo>
                  <a:lnTo>
                    <a:pt x="4419" y="13246"/>
                  </a:lnTo>
                  <a:lnTo>
                    <a:pt x="4318" y="9626"/>
                  </a:lnTo>
                  <a:lnTo>
                    <a:pt x="4533" y="8407"/>
                  </a:lnTo>
                  <a:lnTo>
                    <a:pt x="4749" y="7429"/>
                  </a:lnTo>
                  <a:lnTo>
                    <a:pt x="5003" y="6527"/>
                  </a:lnTo>
                  <a:lnTo>
                    <a:pt x="5105" y="6223"/>
                  </a:lnTo>
                  <a:lnTo>
                    <a:pt x="3543" y="5626"/>
                  </a:lnTo>
                  <a:lnTo>
                    <a:pt x="3543" y="18681"/>
                  </a:lnTo>
                  <a:lnTo>
                    <a:pt x="3441" y="19088"/>
                  </a:lnTo>
                  <a:lnTo>
                    <a:pt x="3543" y="18681"/>
                  </a:lnTo>
                  <a:lnTo>
                    <a:pt x="3543" y="5626"/>
                  </a:lnTo>
                  <a:lnTo>
                    <a:pt x="1092" y="4660"/>
                  </a:lnTo>
                  <a:lnTo>
                    <a:pt x="0" y="7429"/>
                  </a:lnTo>
                  <a:lnTo>
                    <a:pt x="0" y="13246"/>
                  </a:lnTo>
                  <a:lnTo>
                    <a:pt x="469" y="16002"/>
                  </a:lnTo>
                  <a:lnTo>
                    <a:pt x="2197" y="18656"/>
                  </a:lnTo>
                  <a:lnTo>
                    <a:pt x="3009" y="20015"/>
                  </a:lnTo>
                  <a:lnTo>
                    <a:pt x="3098" y="19837"/>
                  </a:lnTo>
                  <a:lnTo>
                    <a:pt x="3200" y="19608"/>
                  </a:lnTo>
                  <a:lnTo>
                    <a:pt x="3111" y="20218"/>
                  </a:lnTo>
                  <a:lnTo>
                    <a:pt x="3124" y="20408"/>
                  </a:lnTo>
                  <a:lnTo>
                    <a:pt x="3759" y="21755"/>
                  </a:lnTo>
                  <a:lnTo>
                    <a:pt x="5168" y="22263"/>
                  </a:lnTo>
                  <a:lnTo>
                    <a:pt x="5765" y="22237"/>
                  </a:lnTo>
                  <a:lnTo>
                    <a:pt x="6146" y="22313"/>
                  </a:lnTo>
                  <a:lnTo>
                    <a:pt x="6667" y="22453"/>
                  </a:lnTo>
                  <a:lnTo>
                    <a:pt x="7467" y="22707"/>
                  </a:lnTo>
                  <a:lnTo>
                    <a:pt x="11417" y="24218"/>
                  </a:lnTo>
                  <a:lnTo>
                    <a:pt x="14058" y="24574"/>
                  </a:lnTo>
                  <a:lnTo>
                    <a:pt x="20891" y="24574"/>
                  </a:lnTo>
                  <a:lnTo>
                    <a:pt x="24130" y="2310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9" name="object 3429"/>
            <p:cNvSpPr/>
            <p:nvPr/>
          </p:nvSpPr>
          <p:spPr>
            <a:xfrm>
              <a:off x="6816661" y="7491298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5">
                  <a:moveTo>
                    <a:pt x="21170" y="0"/>
                  </a:moveTo>
                  <a:lnTo>
                    <a:pt x="6108" y="0"/>
                  </a:lnTo>
                  <a:lnTo>
                    <a:pt x="0" y="5232"/>
                  </a:lnTo>
                  <a:lnTo>
                    <a:pt x="0" y="18148"/>
                  </a:lnTo>
                  <a:lnTo>
                    <a:pt x="6108" y="23380"/>
                  </a:lnTo>
                  <a:lnTo>
                    <a:pt x="21170" y="23380"/>
                  </a:lnTo>
                  <a:lnTo>
                    <a:pt x="27304" y="18148"/>
                  </a:lnTo>
                  <a:lnTo>
                    <a:pt x="27304" y="11696"/>
                  </a:lnTo>
                  <a:lnTo>
                    <a:pt x="27304" y="5232"/>
                  </a:lnTo>
                  <a:lnTo>
                    <a:pt x="21170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0" name="object 3430"/>
            <p:cNvSpPr/>
            <p:nvPr/>
          </p:nvSpPr>
          <p:spPr>
            <a:xfrm>
              <a:off x="6814566" y="7489139"/>
              <a:ext cx="31750" cy="27940"/>
            </a:xfrm>
            <a:custGeom>
              <a:avLst/>
              <a:gdLst/>
              <a:ahLst/>
              <a:cxnLst/>
              <a:rect l="l" t="t" r="r" b="b"/>
              <a:pathLst>
                <a:path w="31750" h="27940">
                  <a:moveTo>
                    <a:pt x="15748" y="0"/>
                  </a:moveTo>
                  <a:lnTo>
                    <a:pt x="7251" y="12"/>
                  </a:lnTo>
                  <a:lnTo>
                    <a:pt x="0" y="5930"/>
                  </a:lnTo>
                  <a:lnTo>
                    <a:pt x="0" y="21767"/>
                  </a:lnTo>
                  <a:lnTo>
                    <a:pt x="7251" y="27685"/>
                  </a:lnTo>
                  <a:lnTo>
                    <a:pt x="15748" y="27698"/>
                  </a:lnTo>
                  <a:lnTo>
                    <a:pt x="24218" y="27685"/>
                  </a:lnTo>
                  <a:lnTo>
                    <a:pt x="29512" y="23380"/>
                  </a:lnTo>
                  <a:lnTo>
                    <a:pt x="12471" y="23380"/>
                  </a:lnTo>
                  <a:lnTo>
                    <a:pt x="9550" y="22237"/>
                  </a:lnTo>
                  <a:lnTo>
                    <a:pt x="5429" y="18694"/>
                  </a:lnTo>
                  <a:lnTo>
                    <a:pt x="4254" y="16382"/>
                  </a:lnTo>
                  <a:lnTo>
                    <a:pt x="4254" y="11315"/>
                  </a:lnTo>
                  <a:lnTo>
                    <a:pt x="5435" y="9004"/>
                  </a:lnTo>
                  <a:lnTo>
                    <a:pt x="9550" y="5460"/>
                  </a:lnTo>
                  <a:lnTo>
                    <a:pt x="12471" y="4317"/>
                  </a:lnTo>
                  <a:lnTo>
                    <a:pt x="29512" y="4317"/>
                  </a:lnTo>
                  <a:lnTo>
                    <a:pt x="24218" y="12"/>
                  </a:lnTo>
                  <a:lnTo>
                    <a:pt x="15748" y="0"/>
                  </a:lnTo>
                  <a:close/>
                </a:path>
                <a:path w="31750" h="27940">
                  <a:moveTo>
                    <a:pt x="29512" y="4317"/>
                  </a:moveTo>
                  <a:lnTo>
                    <a:pt x="19011" y="4317"/>
                  </a:lnTo>
                  <a:lnTo>
                    <a:pt x="21932" y="5460"/>
                  </a:lnTo>
                  <a:lnTo>
                    <a:pt x="26047" y="9004"/>
                  </a:lnTo>
                  <a:lnTo>
                    <a:pt x="27222" y="11315"/>
                  </a:lnTo>
                  <a:lnTo>
                    <a:pt x="27228" y="16382"/>
                  </a:lnTo>
                  <a:lnTo>
                    <a:pt x="26032" y="18707"/>
                  </a:lnTo>
                  <a:lnTo>
                    <a:pt x="21932" y="22237"/>
                  </a:lnTo>
                  <a:lnTo>
                    <a:pt x="19011" y="23380"/>
                  </a:lnTo>
                  <a:lnTo>
                    <a:pt x="29512" y="23380"/>
                  </a:lnTo>
                  <a:lnTo>
                    <a:pt x="31495" y="21767"/>
                  </a:lnTo>
                  <a:lnTo>
                    <a:pt x="31495" y="5930"/>
                  </a:lnTo>
                  <a:lnTo>
                    <a:pt x="2951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1" name="object 3431"/>
            <p:cNvSpPr/>
            <p:nvPr/>
          </p:nvSpPr>
          <p:spPr>
            <a:xfrm>
              <a:off x="6822630" y="7496391"/>
              <a:ext cx="15875" cy="13335"/>
            </a:xfrm>
            <a:custGeom>
              <a:avLst/>
              <a:gdLst/>
              <a:ahLst/>
              <a:cxnLst/>
              <a:rect l="l" t="t" r="r" b="b"/>
              <a:pathLst>
                <a:path w="15875" h="13334">
                  <a:moveTo>
                    <a:pt x="11912" y="0"/>
                  </a:moveTo>
                  <a:lnTo>
                    <a:pt x="3454" y="0"/>
                  </a:lnTo>
                  <a:lnTo>
                    <a:pt x="0" y="2984"/>
                  </a:lnTo>
                  <a:lnTo>
                    <a:pt x="0" y="10223"/>
                  </a:lnTo>
                  <a:lnTo>
                    <a:pt x="3454" y="13195"/>
                  </a:lnTo>
                  <a:lnTo>
                    <a:pt x="11912" y="13195"/>
                  </a:lnTo>
                  <a:lnTo>
                    <a:pt x="15354" y="10223"/>
                  </a:lnTo>
                  <a:lnTo>
                    <a:pt x="15354" y="6603"/>
                  </a:lnTo>
                  <a:lnTo>
                    <a:pt x="15354" y="2984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2" name="object 3432"/>
            <p:cNvSpPr/>
            <p:nvPr/>
          </p:nvSpPr>
          <p:spPr>
            <a:xfrm>
              <a:off x="6645275" y="7022503"/>
              <a:ext cx="225425" cy="489584"/>
            </a:xfrm>
            <a:custGeom>
              <a:avLst/>
              <a:gdLst/>
              <a:ahLst/>
              <a:cxnLst/>
              <a:rect l="l" t="t" r="r" b="b"/>
              <a:pathLst>
                <a:path w="225425" h="489584">
                  <a:moveTo>
                    <a:pt x="4318" y="0"/>
                  </a:moveTo>
                  <a:lnTo>
                    <a:pt x="0" y="0"/>
                  </a:lnTo>
                  <a:lnTo>
                    <a:pt x="0" y="98056"/>
                  </a:lnTo>
                  <a:lnTo>
                    <a:pt x="4318" y="98056"/>
                  </a:lnTo>
                  <a:lnTo>
                    <a:pt x="4318" y="0"/>
                  </a:lnTo>
                  <a:close/>
                </a:path>
                <a:path w="225425" h="489584">
                  <a:moveTo>
                    <a:pt x="5181" y="106222"/>
                  </a:moveTo>
                  <a:lnTo>
                    <a:pt x="863" y="106222"/>
                  </a:lnTo>
                  <a:lnTo>
                    <a:pt x="863" y="115138"/>
                  </a:lnTo>
                  <a:lnTo>
                    <a:pt x="5181" y="115138"/>
                  </a:lnTo>
                  <a:lnTo>
                    <a:pt x="5181" y="106222"/>
                  </a:lnTo>
                  <a:close/>
                </a:path>
                <a:path w="225425" h="489584">
                  <a:moveTo>
                    <a:pt x="74510" y="49009"/>
                  </a:moveTo>
                  <a:lnTo>
                    <a:pt x="70192" y="49009"/>
                  </a:lnTo>
                  <a:lnTo>
                    <a:pt x="70192" y="99542"/>
                  </a:lnTo>
                  <a:lnTo>
                    <a:pt x="74510" y="99542"/>
                  </a:lnTo>
                  <a:lnTo>
                    <a:pt x="74510" y="49009"/>
                  </a:lnTo>
                  <a:close/>
                </a:path>
                <a:path w="225425" h="489584">
                  <a:moveTo>
                    <a:pt x="106591" y="49009"/>
                  </a:moveTo>
                  <a:lnTo>
                    <a:pt x="102273" y="49009"/>
                  </a:lnTo>
                  <a:lnTo>
                    <a:pt x="102273" y="99542"/>
                  </a:lnTo>
                  <a:lnTo>
                    <a:pt x="106591" y="99542"/>
                  </a:lnTo>
                  <a:lnTo>
                    <a:pt x="106591" y="49009"/>
                  </a:lnTo>
                  <a:close/>
                </a:path>
                <a:path w="225425" h="489584">
                  <a:moveTo>
                    <a:pt x="160324" y="49085"/>
                  </a:moveTo>
                  <a:lnTo>
                    <a:pt x="123063" y="49085"/>
                  </a:lnTo>
                  <a:lnTo>
                    <a:pt x="123063" y="94259"/>
                  </a:lnTo>
                  <a:lnTo>
                    <a:pt x="125222" y="94259"/>
                  </a:lnTo>
                  <a:lnTo>
                    <a:pt x="160324" y="94259"/>
                  </a:lnTo>
                  <a:lnTo>
                    <a:pt x="160324" y="92100"/>
                  </a:lnTo>
                  <a:lnTo>
                    <a:pt x="160324" y="53403"/>
                  </a:lnTo>
                  <a:lnTo>
                    <a:pt x="160324" y="49085"/>
                  </a:lnTo>
                  <a:close/>
                </a:path>
                <a:path w="225425" h="489584">
                  <a:moveTo>
                    <a:pt x="194805" y="476046"/>
                  </a:moveTo>
                  <a:lnTo>
                    <a:pt x="194779" y="475399"/>
                  </a:lnTo>
                  <a:lnTo>
                    <a:pt x="190550" y="472008"/>
                  </a:lnTo>
                  <a:lnTo>
                    <a:pt x="190550" y="480491"/>
                  </a:lnTo>
                  <a:lnTo>
                    <a:pt x="189052" y="483501"/>
                  </a:lnTo>
                  <a:lnTo>
                    <a:pt x="188074" y="484352"/>
                  </a:lnTo>
                  <a:lnTo>
                    <a:pt x="186651" y="484924"/>
                  </a:lnTo>
                  <a:lnTo>
                    <a:pt x="183438" y="484924"/>
                  </a:lnTo>
                  <a:lnTo>
                    <a:pt x="182003" y="484352"/>
                  </a:lnTo>
                  <a:lnTo>
                    <a:pt x="181013" y="483501"/>
                  </a:lnTo>
                  <a:lnTo>
                    <a:pt x="179514" y="480491"/>
                  </a:lnTo>
                  <a:lnTo>
                    <a:pt x="181025" y="477469"/>
                  </a:lnTo>
                  <a:lnTo>
                    <a:pt x="182003" y="476618"/>
                  </a:lnTo>
                  <a:lnTo>
                    <a:pt x="183438" y="476046"/>
                  </a:lnTo>
                  <a:lnTo>
                    <a:pt x="186651" y="476046"/>
                  </a:lnTo>
                  <a:lnTo>
                    <a:pt x="188074" y="476618"/>
                  </a:lnTo>
                  <a:lnTo>
                    <a:pt x="189052" y="477469"/>
                  </a:lnTo>
                  <a:lnTo>
                    <a:pt x="190550" y="480491"/>
                  </a:lnTo>
                  <a:lnTo>
                    <a:pt x="190550" y="472008"/>
                  </a:lnTo>
                  <a:lnTo>
                    <a:pt x="190233" y="471741"/>
                  </a:lnTo>
                  <a:lnTo>
                    <a:pt x="185039" y="471728"/>
                  </a:lnTo>
                  <a:lnTo>
                    <a:pt x="179857" y="471741"/>
                  </a:lnTo>
                  <a:lnTo>
                    <a:pt x="175260" y="475399"/>
                  </a:lnTo>
                  <a:lnTo>
                    <a:pt x="175260" y="485584"/>
                  </a:lnTo>
                  <a:lnTo>
                    <a:pt x="179857" y="489229"/>
                  </a:lnTo>
                  <a:lnTo>
                    <a:pt x="185039" y="489242"/>
                  </a:lnTo>
                  <a:lnTo>
                    <a:pt x="190233" y="489229"/>
                  </a:lnTo>
                  <a:lnTo>
                    <a:pt x="194779" y="485584"/>
                  </a:lnTo>
                  <a:lnTo>
                    <a:pt x="194805" y="484924"/>
                  </a:lnTo>
                  <a:lnTo>
                    <a:pt x="194805" y="476046"/>
                  </a:lnTo>
                  <a:close/>
                </a:path>
                <a:path w="225425" h="489584">
                  <a:moveTo>
                    <a:pt x="224485" y="0"/>
                  </a:moveTo>
                  <a:lnTo>
                    <a:pt x="220167" y="0"/>
                  </a:lnTo>
                  <a:lnTo>
                    <a:pt x="220167" y="98056"/>
                  </a:lnTo>
                  <a:lnTo>
                    <a:pt x="224485" y="98056"/>
                  </a:lnTo>
                  <a:lnTo>
                    <a:pt x="224485" y="0"/>
                  </a:lnTo>
                  <a:close/>
                </a:path>
                <a:path w="225425" h="489584">
                  <a:moveTo>
                    <a:pt x="225323" y="106222"/>
                  </a:moveTo>
                  <a:lnTo>
                    <a:pt x="221005" y="106222"/>
                  </a:lnTo>
                  <a:lnTo>
                    <a:pt x="221005" y="115138"/>
                  </a:lnTo>
                  <a:lnTo>
                    <a:pt x="225323" y="115138"/>
                  </a:lnTo>
                  <a:lnTo>
                    <a:pt x="225323" y="1062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3" name="object 3433"/>
            <p:cNvSpPr/>
            <p:nvPr/>
          </p:nvSpPr>
          <p:spPr>
            <a:xfrm>
              <a:off x="6768769" y="7095299"/>
              <a:ext cx="34925" cy="19685"/>
            </a:xfrm>
            <a:custGeom>
              <a:avLst/>
              <a:gdLst/>
              <a:ahLst/>
              <a:cxnLst/>
              <a:rect l="l" t="t" r="r" b="b"/>
              <a:pathLst>
                <a:path w="34925" h="19684">
                  <a:moveTo>
                    <a:pt x="34671" y="0"/>
                  </a:moveTo>
                  <a:lnTo>
                    <a:pt x="0" y="0"/>
                  </a:lnTo>
                  <a:lnTo>
                    <a:pt x="0" y="19304"/>
                  </a:lnTo>
                  <a:lnTo>
                    <a:pt x="34671" y="19304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97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4" name="object 3434"/>
            <p:cNvSpPr/>
            <p:nvPr/>
          </p:nvSpPr>
          <p:spPr>
            <a:xfrm>
              <a:off x="6720243" y="7050049"/>
              <a:ext cx="75565" cy="4445"/>
            </a:xfrm>
            <a:custGeom>
              <a:avLst/>
              <a:gdLst/>
              <a:ahLst/>
              <a:cxnLst/>
              <a:rect l="l" t="t" r="r" b="b"/>
              <a:pathLst>
                <a:path w="75565" h="4445">
                  <a:moveTo>
                    <a:pt x="1644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6446" y="4318"/>
                  </a:lnTo>
                  <a:lnTo>
                    <a:pt x="16446" y="0"/>
                  </a:lnTo>
                  <a:close/>
                </a:path>
                <a:path w="75565" h="4445">
                  <a:moveTo>
                    <a:pt x="75412" y="0"/>
                  </a:moveTo>
                  <a:lnTo>
                    <a:pt x="58940" y="0"/>
                  </a:lnTo>
                  <a:lnTo>
                    <a:pt x="58940" y="4318"/>
                  </a:lnTo>
                  <a:lnTo>
                    <a:pt x="75412" y="4318"/>
                  </a:lnTo>
                  <a:lnTo>
                    <a:pt x="75412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5" name="object 3435"/>
            <p:cNvSpPr/>
            <p:nvPr/>
          </p:nvSpPr>
          <p:spPr>
            <a:xfrm>
              <a:off x="6746240" y="6359410"/>
              <a:ext cx="31750" cy="39370"/>
            </a:xfrm>
            <a:custGeom>
              <a:avLst/>
              <a:gdLst/>
              <a:ahLst/>
              <a:cxnLst/>
              <a:rect l="l" t="t" r="r" b="b"/>
              <a:pathLst>
                <a:path w="31750" h="39370">
                  <a:moveTo>
                    <a:pt x="21335" y="0"/>
                  </a:moveTo>
                  <a:lnTo>
                    <a:pt x="9867" y="0"/>
                  </a:lnTo>
                  <a:lnTo>
                    <a:pt x="5206" y="3987"/>
                  </a:lnTo>
                  <a:lnTo>
                    <a:pt x="5206" y="8928"/>
                  </a:lnTo>
                  <a:lnTo>
                    <a:pt x="4762" y="15227"/>
                  </a:lnTo>
                  <a:lnTo>
                    <a:pt x="723" y="17652"/>
                  </a:lnTo>
                  <a:lnTo>
                    <a:pt x="0" y="21082"/>
                  </a:lnTo>
                  <a:lnTo>
                    <a:pt x="0" y="33007"/>
                  </a:lnTo>
                  <a:lnTo>
                    <a:pt x="6984" y="39001"/>
                  </a:lnTo>
                  <a:lnTo>
                    <a:pt x="24218" y="39001"/>
                  </a:lnTo>
                  <a:lnTo>
                    <a:pt x="31203" y="33007"/>
                  </a:lnTo>
                  <a:lnTo>
                    <a:pt x="31203" y="21920"/>
                  </a:lnTo>
                  <a:lnTo>
                    <a:pt x="29476" y="18567"/>
                  </a:lnTo>
                  <a:lnTo>
                    <a:pt x="26631" y="16141"/>
                  </a:lnTo>
                  <a:lnTo>
                    <a:pt x="26009" y="8928"/>
                  </a:lnTo>
                  <a:lnTo>
                    <a:pt x="26009" y="3987"/>
                  </a:lnTo>
                  <a:lnTo>
                    <a:pt x="21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6" name="object 3436"/>
            <p:cNvSpPr/>
            <p:nvPr/>
          </p:nvSpPr>
          <p:spPr>
            <a:xfrm>
              <a:off x="6744160" y="6357251"/>
              <a:ext cx="35560" cy="43815"/>
            </a:xfrm>
            <a:custGeom>
              <a:avLst/>
              <a:gdLst/>
              <a:ahLst/>
              <a:cxnLst/>
              <a:rect l="l" t="t" r="r" b="b"/>
              <a:pathLst>
                <a:path w="35559" h="43814">
                  <a:moveTo>
                    <a:pt x="4776" y="16100"/>
                  </a:moveTo>
                  <a:lnTo>
                    <a:pt x="3375" y="16929"/>
                  </a:lnTo>
                  <a:lnTo>
                    <a:pt x="1775" y="18846"/>
                  </a:lnTo>
                  <a:lnTo>
                    <a:pt x="98" y="23139"/>
                  </a:lnTo>
                  <a:lnTo>
                    <a:pt x="0" y="36639"/>
                  </a:lnTo>
                  <a:lnTo>
                    <a:pt x="8112" y="43306"/>
                  </a:lnTo>
                  <a:lnTo>
                    <a:pt x="17688" y="43319"/>
                  </a:lnTo>
                  <a:lnTo>
                    <a:pt x="27238" y="43306"/>
                  </a:lnTo>
                  <a:lnTo>
                    <a:pt x="32503" y="39001"/>
                  </a:lnTo>
                  <a:lnTo>
                    <a:pt x="13878" y="39001"/>
                  </a:lnTo>
                  <a:lnTo>
                    <a:pt x="10462" y="37668"/>
                  </a:lnTo>
                  <a:lnTo>
                    <a:pt x="5642" y="33515"/>
                  </a:lnTo>
                  <a:lnTo>
                    <a:pt x="4239" y="30784"/>
                  </a:lnTo>
                  <a:lnTo>
                    <a:pt x="4332" y="24777"/>
                  </a:lnTo>
                  <a:lnTo>
                    <a:pt x="8925" y="18656"/>
                  </a:lnTo>
                  <a:lnTo>
                    <a:pt x="9014" y="17386"/>
                  </a:lnTo>
                  <a:lnTo>
                    <a:pt x="6842" y="17386"/>
                  </a:lnTo>
                  <a:lnTo>
                    <a:pt x="4696" y="17233"/>
                  </a:lnTo>
                  <a:lnTo>
                    <a:pt x="4776" y="16100"/>
                  </a:lnTo>
                  <a:close/>
                </a:path>
                <a:path w="35559" h="43814">
                  <a:moveTo>
                    <a:pt x="30771" y="17228"/>
                  </a:moveTo>
                  <a:lnTo>
                    <a:pt x="30845" y="18122"/>
                  </a:lnTo>
                  <a:lnTo>
                    <a:pt x="28711" y="18300"/>
                  </a:lnTo>
                  <a:lnTo>
                    <a:pt x="27289" y="19938"/>
                  </a:lnTo>
                  <a:lnTo>
                    <a:pt x="29727" y="22034"/>
                  </a:lnTo>
                  <a:lnTo>
                    <a:pt x="31124" y="24777"/>
                  </a:lnTo>
                  <a:lnTo>
                    <a:pt x="31124" y="30784"/>
                  </a:lnTo>
                  <a:lnTo>
                    <a:pt x="29713" y="33527"/>
                  </a:lnTo>
                  <a:lnTo>
                    <a:pt x="24901" y="37668"/>
                  </a:lnTo>
                  <a:lnTo>
                    <a:pt x="21485" y="39001"/>
                  </a:lnTo>
                  <a:lnTo>
                    <a:pt x="32503" y="39001"/>
                  </a:lnTo>
                  <a:lnTo>
                    <a:pt x="35392" y="36639"/>
                  </a:lnTo>
                  <a:lnTo>
                    <a:pt x="35455" y="23380"/>
                  </a:lnTo>
                  <a:lnTo>
                    <a:pt x="33347" y="19430"/>
                  </a:lnTo>
                  <a:lnTo>
                    <a:pt x="30771" y="17228"/>
                  </a:lnTo>
                  <a:close/>
                </a:path>
                <a:path w="35559" h="43814">
                  <a:moveTo>
                    <a:pt x="29712" y="4305"/>
                  </a:moveTo>
                  <a:lnTo>
                    <a:pt x="20050" y="4305"/>
                  </a:lnTo>
                  <a:lnTo>
                    <a:pt x="22158" y="5143"/>
                  </a:lnTo>
                  <a:lnTo>
                    <a:pt x="25105" y="7683"/>
                  </a:lnTo>
                  <a:lnTo>
                    <a:pt x="25930" y="9309"/>
                  </a:lnTo>
                  <a:lnTo>
                    <a:pt x="25935" y="11239"/>
                  </a:lnTo>
                  <a:lnTo>
                    <a:pt x="26572" y="18846"/>
                  </a:lnTo>
                  <a:lnTo>
                    <a:pt x="26691" y="19430"/>
                  </a:lnTo>
                  <a:lnTo>
                    <a:pt x="27289" y="19938"/>
                  </a:lnTo>
                  <a:lnTo>
                    <a:pt x="30108" y="16662"/>
                  </a:lnTo>
                  <a:lnTo>
                    <a:pt x="30724" y="16662"/>
                  </a:lnTo>
                  <a:lnTo>
                    <a:pt x="30264" y="11087"/>
                  </a:lnTo>
                  <a:lnTo>
                    <a:pt x="28089" y="11087"/>
                  </a:lnTo>
                  <a:lnTo>
                    <a:pt x="30246" y="10896"/>
                  </a:lnTo>
                  <a:lnTo>
                    <a:pt x="30185" y="4686"/>
                  </a:lnTo>
                  <a:lnTo>
                    <a:pt x="29712" y="4305"/>
                  </a:lnTo>
                  <a:close/>
                </a:path>
                <a:path w="35559" h="43814">
                  <a:moveTo>
                    <a:pt x="30108" y="16662"/>
                  </a:moveTo>
                  <a:lnTo>
                    <a:pt x="28711" y="18300"/>
                  </a:lnTo>
                  <a:lnTo>
                    <a:pt x="30845" y="18122"/>
                  </a:lnTo>
                  <a:lnTo>
                    <a:pt x="30771" y="17228"/>
                  </a:lnTo>
                  <a:lnTo>
                    <a:pt x="30108" y="16662"/>
                  </a:lnTo>
                  <a:close/>
                </a:path>
                <a:path w="35559" h="43814">
                  <a:moveTo>
                    <a:pt x="5737" y="15532"/>
                  </a:moveTo>
                  <a:lnTo>
                    <a:pt x="4776" y="16100"/>
                  </a:lnTo>
                  <a:lnTo>
                    <a:pt x="4696" y="17233"/>
                  </a:lnTo>
                  <a:lnTo>
                    <a:pt x="6842" y="17386"/>
                  </a:lnTo>
                  <a:lnTo>
                    <a:pt x="5737" y="15532"/>
                  </a:lnTo>
                  <a:close/>
                </a:path>
                <a:path w="35559" h="43814">
                  <a:moveTo>
                    <a:pt x="9144" y="15532"/>
                  </a:moveTo>
                  <a:lnTo>
                    <a:pt x="5737" y="15532"/>
                  </a:lnTo>
                  <a:lnTo>
                    <a:pt x="6842" y="17386"/>
                  </a:lnTo>
                  <a:lnTo>
                    <a:pt x="9014" y="17386"/>
                  </a:lnTo>
                  <a:lnTo>
                    <a:pt x="9144" y="15532"/>
                  </a:lnTo>
                  <a:close/>
                </a:path>
                <a:path w="35559" h="43814">
                  <a:moveTo>
                    <a:pt x="30724" y="16662"/>
                  </a:moveTo>
                  <a:lnTo>
                    <a:pt x="30108" y="16662"/>
                  </a:lnTo>
                  <a:lnTo>
                    <a:pt x="30771" y="17228"/>
                  </a:lnTo>
                  <a:lnTo>
                    <a:pt x="30724" y="16662"/>
                  </a:lnTo>
                  <a:close/>
                </a:path>
                <a:path w="35559" h="43814">
                  <a:moveTo>
                    <a:pt x="5140" y="10934"/>
                  </a:moveTo>
                  <a:lnTo>
                    <a:pt x="4776" y="16100"/>
                  </a:lnTo>
                  <a:lnTo>
                    <a:pt x="5737" y="15532"/>
                  </a:lnTo>
                  <a:lnTo>
                    <a:pt x="9144" y="15532"/>
                  </a:lnTo>
                  <a:lnTo>
                    <a:pt x="9447" y="11087"/>
                  </a:lnTo>
                  <a:lnTo>
                    <a:pt x="7287" y="11087"/>
                  </a:lnTo>
                  <a:lnTo>
                    <a:pt x="5140" y="10934"/>
                  </a:lnTo>
                  <a:close/>
                </a:path>
                <a:path w="35559" h="43814">
                  <a:moveTo>
                    <a:pt x="24368" y="0"/>
                  </a:moveTo>
                  <a:lnTo>
                    <a:pt x="10995" y="0"/>
                  </a:lnTo>
                  <a:lnTo>
                    <a:pt x="5191" y="4686"/>
                  </a:lnTo>
                  <a:lnTo>
                    <a:pt x="5128" y="11087"/>
                  </a:lnTo>
                  <a:lnTo>
                    <a:pt x="5140" y="10934"/>
                  </a:lnTo>
                  <a:lnTo>
                    <a:pt x="9448" y="10934"/>
                  </a:lnTo>
                  <a:lnTo>
                    <a:pt x="9458" y="9309"/>
                  </a:lnTo>
                  <a:lnTo>
                    <a:pt x="10271" y="7683"/>
                  </a:lnTo>
                  <a:lnTo>
                    <a:pt x="13205" y="5143"/>
                  </a:lnTo>
                  <a:lnTo>
                    <a:pt x="15313" y="4305"/>
                  </a:lnTo>
                  <a:lnTo>
                    <a:pt x="29712" y="4305"/>
                  </a:lnTo>
                  <a:lnTo>
                    <a:pt x="24368" y="0"/>
                  </a:lnTo>
                  <a:close/>
                </a:path>
                <a:path w="35559" h="43814">
                  <a:moveTo>
                    <a:pt x="9448" y="10934"/>
                  </a:moveTo>
                  <a:lnTo>
                    <a:pt x="5140" y="10934"/>
                  </a:lnTo>
                  <a:lnTo>
                    <a:pt x="7287" y="11087"/>
                  </a:lnTo>
                  <a:lnTo>
                    <a:pt x="9447" y="11087"/>
                  </a:lnTo>
                  <a:lnTo>
                    <a:pt x="9448" y="10934"/>
                  </a:lnTo>
                  <a:close/>
                </a:path>
                <a:path w="35559" h="43814">
                  <a:moveTo>
                    <a:pt x="30246" y="10896"/>
                  </a:moveTo>
                  <a:lnTo>
                    <a:pt x="28089" y="11087"/>
                  </a:lnTo>
                  <a:lnTo>
                    <a:pt x="30248" y="11087"/>
                  </a:lnTo>
                  <a:lnTo>
                    <a:pt x="30246" y="10896"/>
                  </a:lnTo>
                  <a:close/>
                </a:path>
                <a:path w="35559" h="43814">
                  <a:moveTo>
                    <a:pt x="30248" y="10896"/>
                  </a:moveTo>
                  <a:lnTo>
                    <a:pt x="30248" y="11087"/>
                  </a:lnTo>
                  <a:lnTo>
                    <a:pt x="30248" y="1089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7" name="object 3437"/>
            <p:cNvSpPr/>
            <p:nvPr/>
          </p:nvSpPr>
          <p:spPr>
            <a:xfrm>
              <a:off x="6349251" y="6291579"/>
              <a:ext cx="826135" cy="1591310"/>
            </a:xfrm>
            <a:custGeom>
              <a:avLst/>
              <a:gdLst/>
              <a:ahLst/>
              <a:cxnLst/>
              <a:rect l="l" t="t" r="r" b="b"/>
              <a:pathLst>
                <a:path w="826134" h="1591309">
                  <a:moveTo>
                    <a:pt x="825588" y="0"/>
                  </a:moveTo>
                  <a:lnTo>
                    <a:pt x="821270" y="0"/>
                  </a:lnTo>
                  <a:lnTo>
                    <a:pt x="821270" y="1587500"/>
                  </a:lnTo>
                  <a:lnTo>
                    <a:pt x="0" y="1587500"/>
                  </a:lnTo>
                  <a:lnTo>
                    <a:pt x="0" y="1591310"/>
                  </a:lnTo>
                  <a:lnTo>
                    <a:pt x="825588" y="1591310"/>
                  </a:lnTo>
                  <a:lnTo>
                    <a:pt x="825588" y="1587500"/>
                  </a:lnTo>
                  <a:lnTo>
                    <a:pt x="825588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8" name="object 3438"/>
            <p:cNvSpPr/>
            <p:nvPr/>
          </p:nvSpPr>
          <p:spPr>
            <a:xfrm>
              <a:off x="6351003" y="6998716"/>
              <a:ext cx="239395" cy="898525"/>
            </a:xfrm>
            <a:custGeom>
              <a:avLst/>
              <a:gdLst/>
              <a:ahLst/>
              <a:cxnLst/>
              <a:rect l="l" t="t" r="r" b="b"/>
              <a:pathLst>
                <a:path w="239395" h="898525">
                  <a:moveTo>
                    <a:pt x="116166" y="0"/>
                  </a:moveTo>
                  <a:lnTo>
                    <a:pt x="8661" y="2984"/>
                  </a:lnTo>
                  <a:lnTo>
                    <a:pt x="8661" y="664197"/>
                  </a:lnTo>
                  <a:lnTo>
                    <a:pt x="0" y="664197"/>
                  </a:lnTo>
                  <a:lnTo>
                    <a:pt x="0" y="872235"/>
                  </a:lnTo>
                  <a:lnTo>
                    <a:pt x="78016" y="872235"/>
                  </a:lnTo>
                  <a:lnTo>
                    <a:pt x="78016" y="887082"/>
                  </a:lnTo>
                  <a:lnTo>
                    <a:pt x="81470" y="898220"/>
                  </a:lnTo>
                  <a:lnTo>
                    <a:pt x="127838" y="898220"/>
                  </a:lnTo>
                  <a:lnTo>
                    <a:pt x="131737" y="885596"/>
                  </a:lnTo>
                  <a:lnTo>
                    <a:pt x="131737" y="872578"/>
                  </a:lnTo>
                  <a:lnTo>
                    <a:pt x="239229" y="872578"/>
                  </a:lnTo>
                  <a:lnTo>
                    <a:pt x="239229" y="799426"/>
                  </a:lnTo>
                  <a:lnTo>
                    <a:pt x="116166" y="661225"/>
                  </a:lnTo>
                  <a:lnTo>
                    <a:pt x="11616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9" name="object 3439"/>
            <p:cNvSpPr/>
            <p:nvPr/>
          </p:nvSpPr>
          <p:spPr>
            <a:xfrm>
              <a:off x="6348844" y="6998716"/>
              <a:ext cx="243840" cy="900430"/>
            </a:xfrm>
            <a:custGeom>
              <a:avLst/>
              <a:gdLst/>
              <a:ahLst/>
              <a:cxnLst/>
              <a:rect l="l" t="t" r="r" b="b"/>
              <a:pathLst>
                <a:path w="243840" h="900429">
                  <a:moveTo>
                    <a:pt x="120484" y="0"/>
                  </a:moveTo>
                  <a:lnTo>
                    <a:pt x="116166" y="0"/>
                  </a:lnTo>
                  <a:lnTo>
                    <a:pt x="116166" y="662050"/>
                  </a:lnTo>
                  <a:lnTo>
                    <a:pt x="239229" y="800252"/>
                  </a:lnTo>
                  <a:lnTo>
                    <a:pt x="239229" y="870419"/>
                  </a:lnTo>
                  <a:lnTo>
                    <a:pt x="131737" y="870419"/>
                  </a:lnTo>
                  <a:lnTo>
                    <a:pt x="131737" y="885278"/>
                  </a:lnTo>
                  <a:lnTo>
                    <a:pt x="128397" y="896061"/>
                  </a:lnTo>
                  <a:lnTo>
                    <a:pt x="85217" y="896061"/>
                  </a:lnTo>
                  <a:lnTo>
                    <a:pt x="82334" y="886752"/>
                  </a:lnTo>
                  <a:lnTo>
                    <a:pt x="82334" y="870076"/>
                  </a:lnTo>
                  <a:lnTo>
                    <a:pt x="4318" y="870076"/>
                  </a:lnTo>
                  <a:lnTo>
                    <a:pt x="4318" y="666356"/>
                  </a:lnTo>
                  <a:lnTo>
                    <a:pt x="12979" y="666356"/>
                  </a:lnTo>
                  <a:lnTo>
                    <a:pt x="12979" y="2984"/>
                  </a:lnTo>
                  <a:lnTo>
                    <a:pt x="8661" y="2984"/>
                  </a:lnTo>
                  <a:lnTo>
                    <a:pt x="8661" y="662038"/>
                  </a:lnTo>
                  <a:lnTo>
                    <a:pt x="0" y="662038"/>
                  </a:lnTo>
                  <a:lnTo>
                    <a:pt x="0" y="874394"/>
                  </a:lnTo>
                  <a:lnTo>
                    <a:pt x="78016" y="874394"/>
                  </a:lnTo>
                  <a:lnTo>
                    <a:pt x="78016" y="887399"/>
                  </a:lnTo>
                  <a:lnTo>
                    <a:pt x="82042" y="900379"/>
                  </a:lnTo>
                  <a:lnTo>
                    <a:pt x="131584" y="900379"/>
                  </a:lnTo>
                  <a:lnTo>
                    <a:pt x="136055" y="885926"/>
                  </a:lnTo>
                  <a:lnTo>
                    <a:pt x="136055" y="874737"/>
                  </a:lnTo>
                  <a:lnTo>
                    <a:pt x="243547" y="874737"/>
                  </a:lnTo>
                  <a:lnTo>
                    <a:pt x="243547" y="798601"/>
                  </a:lnTo>
                  <a:lnTo>
                    <a:pt x="120484" y="660412"/>
                  </a:lnTo>
                  <a:lnTo>
                    <a:pt x="1204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0" name="object 3440"/>
            <p:cNvSpPr/>
            <p:nvPr/>
          </p:nvSpPr>
          <p:spPr>
            <a:xfrm>
              <a:off x="6344043" y="6943750"/>
              <a:ext cx="825500" cy="55244"/>
            </a:xfrm>
            <a:custGeom>
              <a:avLst/>
              <a:gdLst/>
              <a:ahLst/>
              <a:cxnLst/>
              <a:rect l="l" t="t" r="r" b="b"/>
              <a:pathLst>
                <a:path w="825500" h="55245">
                  <a:moveTo>
                    <a:pt x="825182" y="0"/>
                  </a:moveTo>
                  <a:lnTo>
                    <a:pt x="0" y="0"/>
                  </a:lnTo>
                  <a:lnTo>
                    <a:pt x="0" y="54965"/>
                  </a:lnTo>
                  <a:lnTo>
                    <a:pt x="825182" y="54965"/>
                  </a:lnTo>
                  <a:lnTo>
                    <a:pt x="82518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1" name="object 3441"/>
            <p:cNvSpPr/>
            <p:nvPr/>
          </p:nvSpPr>
          <p:spPr>
            <a:xfrm>
              <a:off x="6341885" y="6941819"/>
              <a:ext cx="829944" cy="59690"/>
            </a:xfrm>
            <a:custGeom>
              <a:avLst/>
              <a:gdLst/>
              <a:ahLst/>
              <a:cxnLst/>
              <a:rect l="l" t="t" r="r" b="b"/>
              <a:pathLst>
                <a:path w="829945" h="59690">
                  <a:moveTo>
                    <a:pt x="829500" y="0"/>
                  </a:moveTo>
                  <a:lnTo>
                    <a:pt x="825182" y="0"/>
                  </a:lnTo>
                  <a:lnTo>
                    <a:pt x="825182" y="3810"/>
                  </a:lnTo>
                  <a:lnTo>
                    <a:pt x="825182" y="54610"/>
                  </a:lnTo>
                  <a:lnTo>
                    <a:pt x="4318" y="54610"/>
                  </a:lnTo>
                  <a:lnTo>
                    <a:pt x="4318" y="3810"/>
                  </a:lnTo>
                  <a:lnTo>
                    <a:pt x="825182" y="3810"/>
                  </a:lnTo>
                  <a:lnTo>
                    <a:pt x="82518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4610"/>
                  </a:lnTo>
                  <a:lnTo>
                    <a:pt x="0" y="59690"/>
                  </a:lnTo>
                  <a:lnTo>
                    <a:pt x="2159" y="59690"/>
                  </a:lnTo>
                  <a:lnTo>
                    <a:pt x="829500" y="59690"/>
                  </a:lnTo>
                  <a:lnTo>
                    <a:pt x="829500" y="57150"/>
                  </a:lnTo>
                  <a:lnTo>
                    <a:pt x="829500" y="54610"/>
                  </a:lnTo>
                  <a:lnTo>
                    <a:pt x="829500" y="3810"/>
                  </a:lnTo>
                  <a:lnTo>
                    <a:pt x="8295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2" name="object 3442"/>
            <p:cNvSpPr/>
            <p:nvPr/>
          </p:nvSpPr>
          <p:spPr>
            <a:xfrm>
              <a:off x="6444602" y="7877987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567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3" name="object 3443"/>
            <p:cNvSpPr/>
            <p:nvPr/>
          </p:nvSpPr>
          <p:spPr>
            <a:xfrm>
              <a:off x="6444602" y="7875828"/>
              <a:ext cx="22860" cy="4445"/>
            </a:xfrm>
            <a:custGeom>
              <a:avLst/>
              <a:gdLst/>
              <a:ahLst/>
              <a:cxnLst/>
              <a:rect l="l" t="t" r="r" b="b"/>
              <a:pathLst>
                <a:path w="22860" h="4445">
                  <a:moveTo>
                    <a:pt x="22567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2567" y="4318"/>
                  </a:lnTo>
                  <a:lnTo>
                    <a:pt x="225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4" name="object 3444"/>
            <p:cNvSpPr/>
            <p:nvPr/>
          </p:nvSpPr>
          <p:spPr>
            <a:xfrm>
              <a:off x="6723722" y="7829346"/>
              <a:ext cx="48895" cy="40640"/>
            </a:xfrm>
            <a:custGeom>
              <a:avLst/>
              <a:gdLst/>
              <a:ahLst/>
              <a:cxnLst/>
              <a:rect l="l" t="t" r="r" b="b"/>
              <a:pathLst>
                <a:path w="48895" h="40640">
                  <a:moveTo>
                    <a:pt x="41579" y="0"/>
                  </a:moveTo>
                  <a:lnTo>
                    <a:pt x="6921" y="0"/>
                  </a:lnTo>
                  <a:lnTo>
                    <a:pt x="0" y="4444"/>
                  </a:lnTo>
                  <a:lnTo>
                    <a:pt x="0" y="40106"/>
                  </a:lnTo>
                  <a:lnTo>
                    <a:pt x="48526" y="40106"/>
                  </a:lnTo>
                  <a:lnTo>
                    <a:pt x="48526" y="5930"/>
                  </a:lnTo>
                  <a:lnTo>
                    <a:pt x="41579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5" name="object 3445"/>
            <p:cNvSpPr/>
            <p:nvPr/>
          </p:nvSpPr>
          <p:spPr>
            <a:xfrm>
              <a:off x="6722135" y="7827759"/>
              <a:ext cx="287655" cy="52705"/>
            </a:xfrm>
            <a:custGeom>
              <a:avLst/>
              <a:gdLst/>
              <a:ahLst/>
              <a:cxnLst/>
              <a:rect l="l" t="t" r="r" b="b"/>
              <a:pathLst>
                <a:path w="287654" h="52704">
                  <a:moveTo>
                    <a:pt x="34328" y="12077"/>
                  </a:moveTo>
                  <a:lnTo>
                    <a:pt x="30365" y="8915"/>
                  </a:lnTo>
                  <a:lnTo>
                    <a:pt x="25844" y="8902"/>
                  </a:lnTo>
                  <a:lnTo>
                    <a:pt x="21310" y="8915"/>
                  </a:lnTo>
                  <a:lnTo>
                    <a:pt x="17360" y="12077"/>
                  </a:lnTo>
                  <a:lnTo>
                    <a:pt x="17360" y="20802"/>
                  </a:lnTo>
                  <a:lnTo>
                    <a:pt x="21310" y="23952"/>
                  </a:lnTo>
                  <a:lnTo>
                    <a:pt x="25844" y="23964"/>
                  </a:lnTo>
                  <a:lnTo>
                    <a:pt x="30365" y="23952"/>
                  </a:lnTo>
                  <a:lnTo>
                    <a:pt x="34315" y="20789"/>
                  </a:lnTo>
                  <a:lnTo>
                    <a:pt x="34328" y="12077"/>
                  </a:lnTo>
                  <a:close/>
                </a:path>
                <a:path w="287654" h="52704">
                  <a:moveTo>
                    <a:pt x="51701" y="6781"/>
                  </a:moveTo>
                  <a:lnTo>
                    <a:pt x="48526" y="4076"/>
                  </a:lnTo>
                  <a:lnTo>
                    <a:pt x="48526" y="8255"/>
                  </a:lnTo>
                  <a:lnTo>
                    <a:pt x="48526" y="40106"/>
                  </a:lnTo>
                  <a:lnTo>
                    <a:pt x="3175" y="40106"/>
                  </a:lnTo>
                  <a:lnTo>
                    <a:pt x="3175" y="6896"/>
                  </a:lnTo>
                  <a:lnTo>
                    <a:pt x="8966" y="3175"/>
                  </a:lnTo>
                  <a:lnTo>
                    <a:pt x="42583" y="3175"/>
                  </a:lnTo>
                  <a:lnTo>
                    <a:pt x="48526" y="8255"/>
                  </a:lnTo>
                  <a:lnTo>
                    <a:pt x="48526" y="4076"/>
                  </a:lnTo>
                  <a:lnTo>
                    <a:pt x="47472" y="3175"/>
                  </a:lnTo>
                  <a:lnTo>
                    <a:pt x="43751" y="0"/>
                  </a:lnTo>
                  <a:lnTo>
                    <a:pt x="8039" y="0"/>
                  </a:lnTo>
                  <a:lnTo>
                    <a:pt x="0" y="5168"/>
                  </a:lnTo>
                  <a:lnTo>
                    <a:pt x="0" y="43281"/>
                  </a:lnTo>
                  <a:lnTo>
                    <a:pt x="51701" y="43281"/>
                  </a:lnTo>
                  <a:lnTo>
                    <a:pt x="51701" y="41694"/>
                  </a:lnTo>
                  <a:lnTo>
                    <a:pt x="51701" y="40106"/>
                  </a:lnTo>
                  <a:lnTo>
                    <a:pt x="51701" y="6781"/>
                  </a:lnTo>
                  <a:close/>
                </a:path>
                <a:path w="287654" h="52704">
                  <a:moveTo>
                    <a:pt x="261073" y="37909"/>
                  </a:moveTo>
                  <a:lnTo>
                    <a:pt x="261048" y="36537"/>
                  </a:lnTo>
                  <a:lnTo>
                    <a:pt x="260159" y="35598"/>
                  </a:lnTo>
                  <a:lnTo>
                    <a:pt x="259168" y="34899"/>
                  </a:lnTo>
                  <a:lnTo>
                    <a:pt x="258127" y="34188"/>
                  </a:lnTo>
                  <a:lnTo>
                    <a:pt x="258127" y="37973"/>
                  </a:lnTo>
                  <a:lnTo>
                    <a:pt x="257924" y="38049"/>
                  </a:lnTo>
                  <a:lnTo>
                    <a:pt x="257797" y="38049"/>
                  </a:lnTo>
                  <a:lnTo>
                    <a:pt x="257111" y="38823"/>
                  </a:lnTo>
                  <a:lnTo>
                    <a:pt x="226745" y="44157"/>
                  </a:lnTo>
                  <a:lnTo>
                    <a:pt x="228739" y="43916"/>
                  </a:lnTo>
                  <a:lnTo>
                    <a:pt x="232689" y="43357"/>
                  </a:lnTo>
                  <a:lnTo>
                    <a:pt x="235902" y="42684"/>
                  </a:lnTo>
                  <a:lnTo>
                    <a:pt x="236232" y="42570"/>
                  </a:lnTo>
                  <a:lnTo>
                    <a:pt x="239407" y="41490"/>
                  </a:lnTo>
                  <a:lnTo>
                    <a:pt x="240360" y="41071"/>
                  </a:lnTo>
                  <a:lnTo>
                    <a:pt x="241884" y="40005"/>
                  </a:lnTo>
                  <a:lnTo>
                    <a:pt x="242608" y="39268"/>
                  </a:lnTo>
                  <a:lnTo>
                    <a:pt x="242671" y="38265"/>
                  </a:lnTo>
                  <a:lnTo>
                    <a:pt x="242671" y="37973"/>
                  </a:lnTo>
                  <a:lnTo>
                    <a:pt x="242671" y="37693"/>
                  </a:lnTo>
                  <a:lnTo>
                    <a:pt x="242608" y="36690"/>
                  </a:lnTo>
                  <a:lnTo>
                    <a:pt x="241884" y="35953"/>
                  </a:lnTo>
                  <a:lnTo>
                    <a:pt x="241020" y="35356"/>
                  </a:lnTo>
                  <a:lnTo>
                    <a:pt x="239979" y="34658"/>
                  </a:lnTo>
                  <a:lnTo>
                    <a:pt x="239979" y="37973"/>
                  </a:lnTo>
                  <a:lnTo>
                    <a:pt x="239585" y="37693"/>
                  </a:lnTo>
                  <a:lnTo>
                    <a:pt x="239585" y="38265"/>
                  </a:lnTo>
                  <a:lnTo>
                    <a:pt x="239280" y="38023"/>
                  </a:lnTo>
                  <a:lnTo>
                    <a:pt x="238213" y="38696"/>
                  </a:lnTo>
                  <a:lnTo>
                    <a:pt x="235966" y="39268"/>
                  </a:lnTo>
                  <a:lnTo>
                    <a:pt x="229514" y="40601"/>
                  </a:lnTo>
                  <a:lnTo>
                    <a:pt x="220713" y="41643"/>
                  </a:lnTo>
                  <a:lnTo>
                    <a:pt x="210083" y="42341"/>
                  </a:lnTo>
                  <a:lnTo>
                    <a:pt x="198132" y="42570"/>
                  </a:lnTo>
                  <a:lnTo>
                    <a:pt x="189522" y="42456"/>
                  </a:lnTo>
                  <a:lnTo>
                    <a:pt x="156997" y="37947"/>
                  </a:lnTo>
                  <a:lnTo>
                    <a:pt x="156870" y="38023"/>
                  </a:lnTo>
                  <a:lnTo>
                    <a:pt x="156819" y="37807"/>
                  </a:lnTo>
                  <a:lnTo>
                    <a:pt x="156997" y="37947"/>
                  </a:lnTo>
                  <a:lnTo>
                    <a:pt x="157391" y="37693"/>
                  </a:lnTo>
                  <a:lnTo>
                    <a:pt x="198132" y="33362"/>
                  </a:lnTo>
                  <a:lnTo>
                    <a:pt x="206743" y="33489"/>
                  </a:lnTo>
                  <a:lnTo>
                    <a:pt x="239280" y="38023"/>
                  </a:lnTo>
                  <a:lnTo>
                    <a:pt x="239407" y="37947"/>
                  </a:lnTo>
                  <a:lnTo>
                    <a:pt x="239407" y="38112"/>
                  </a:lnTo>
                  <a:lnTo>
                    <a:pt x="239585" y="38265"/>
                  </a:lnTo>
                  <a:lnTo>
                    <a:pt x="239585" y="37693"/>
                  </a:lnTo>
                  <a:lnTo>
                    <a:pt x="239979" y="37973"/>
                  </a:lnTo>
                  <a:lnTo>
                    <a:pt x="239979" y="34658"/>
                  </a:lnTo>
                  <a:lnTo>
                    <a:pt x="238493" y="33655"/>
                  </a:lnTo>
                  <a:lnTo>
                    <a:pt x="237070" y="33362"/>
                  </a:lnTo>
                  <a:lnTo>
                    <a:pt x="233210" y="32562"/>
                  </a:lnTo>
                  <a:lnTo>
                    <a:pt x="227317" y="31838"/>
                  </a:lnTo>
                  <a:lnTo>
                    <a:pt x="232295" y="32219"/>
                  </a:lnTo>
                  <a:lnTo>
                    <a:pt x="241300" y="33286"/>
                  </a:lnTo>
                  <a:lnTo>
                    <a:pt x="257860" y="37973"/>
                  </a:lnTo>
                  <a:lnTo>
                    <a:pt x="258013" y="37985"/>
                  </a:lnTo>
                  <a:lnTo>
                    <a:pt x="258127" y="34188"/>
                  </a:lnTo>
                  <a:lnTo>
                    <a:pt x="255676" y="32512"/>
                  </a:lnTo>
                  <a:lnTo>
                    <a:pt x="248094" y="30886"/>
                  </a:lnTo>
                  <a:lnTo>
                    <a:pt x="246646" y="30708"/>
                  </a:lnTo>
                  <a:lnTo>
                    <a:pt x="237363" y="29565"/>
                  </a:lnTo>
                  <a:lnTo>
                    <a:pt x="228803" y="28714"/>
                  </a:lnTo>
                  <a:lnTo>
                    <a:pt x="219316" y="28079"/>
                  </a:lnTo>
                  <a:lnTo>
                    <a:pt x="209029" y="27673"/>
                  </a:lnTo>
                  <a:lnTo>
                    <a:pt x="198132" y="27533"/>
                  </a:lnTo>
                  <a:lnTo>
                    <a:pt x="185712" y="27724"/>
                  </a:lnTo>
                  <a:lnTo>
                    <a:pt x="174155" y="28232"/>
                  </a:lnTo>
                  <a:lnTo>
                    <a:pt x="169354" y="28613"/>
                  </a:lnTo>
                  <a:lnTo>
                    <a:pt x="169354" y="31813"/>
                  </a:lnTo>
                  <a:lnTo>
                    <a:pt x="167538" y="32029"/>
                  </a:lnTo>
                  <a:lnTo>
                    <a:pt x="163601" y="32600"/>
                  </a:lnTo>
                  <a:lnTo>
                    <a:pt x="160388" y="33274"/>
                  </a:lnTo>
                  <a:lnTo>
                    <a:pt x="156883" y="34467"/>
                  </a:lnTo>
                  <a:lnTo>
                    <a:pt x="156743" y="34531"/>
                  </a:lnTo>
                  <a:lnTo>
                    <a:pt x="156743" y="38112"/>
                  </a:lnTo>
                  <a:lnTo>
                    <a:pt x="156705" y="38265"/>
                  </a:lnTo>
                  <a:lnTo>
                    <a:pt x="156705" y="37693"/>
                  </a:lnTo>
                  <a:lnTo>
                    <a:pt x="156743" y="38112"/>
                  </a:lnTo>
                  <a:lnTo>
                    <a:pt x="156743" y="34531"/>
                  </a:lnTo>
                  <a:lnTo>
                    <a:pt x="155930" y="34886"/>
                  </a:lnTo>
                  <a:lnTo>
                    <a:pt x="154406" y="35953"/>
                  </a:lnTo>
                  <a:lnTo>
                    <a:pt x="153670" y="36690"/>
                  </a:lnTo>
                  <a:lnTo>
                    <a:pt x="153670" y="39268"/>
                  </a:lnTo>
                  <a:lnTo>
                    <a:pt x="168998" y="44132"/>
                  </a:lnTo>
                  <a:lnTo>
                    <a:pt x="163982" y="43726"/>
                  </a:lnTo>
                  <a:lnTo>
                    <a:pt x="138480" y="38049"/>
                  </a:lnTo>
                  <a:lnTo>
                    <a:pt x="138379" y="37909"/>
                  </a:lnTo>
                  <a:lnTo>
                    <a:pt x="169354" y="31813"/>
                  </a:lnTo>
                  <a:lnTo>
                    <a:pt x="169354" y="28613"/>
                  </a:lnTo>
                  <a:lnTo>
                    <a:pt x="135229" y="36537"/>
                  </a:lnTo>
                  <a:lnTo>
                    <a:pt x="135229" y="39420"/>
                  </a:lnTo>
                  <a:lnTo>
                    <a:pt x="176949" y="47866"/>
                  </a:lnTo>
                  <a:lnTo>
                    <a:pt x="198132" y="48399"/>
                  </a:lnTo>
                  <a:lnTo>
                    <a:pt x="210540" y="48221"/>
                  </a:lnTo>
                  <a:lnTo>
                    <a:pt x="222110" y="47713"/>
                  </a:lnTo>
                  <a:lnTo>
                    <a:pt x="232600" y="46888"/>
                  </a:lnTo>
                  <a:lnTo>
                    <a:pt x="241757" y="45796"/>
                  </a:lnTo>
                  <a:lnTo>
                    <a:pt x="245694" y="45224"/>
                  </a:lnTo>
                  <a:lnTo>
                    <a:pt x="247370" y="44983"/>
                  </a:lnTo>
                  <a:lnTo>
                    <a:pt x="261073" y="37973"/>
                  </a:lnTo>
                  <a:close/>
                </a:path>
                <a:path w="287654" h="52704">
                  <a:moveTo>
                    <a:pt x="287362" y="36296"/>
                  </a:moveTo>
                  <a:lnTo>
                    <a:pt x="286283" y="35077"/>
                  </a:lnTo>
                  <a:lnTo>
                    <a:pt x="284937" y="34137"/>
                  </a:lnTo>
                  <a:lnTo>
                    <a:pt x="284213" y="33794"/>
                  </a:lnTo>
                  <a:lnTo>
                    <a:pt x="284213" y="37985"/>
                  </a:lnTo>
                  <a:lnTo>
                    <a:pt x="283108" y="39230"/>
                  </a:lnTo>
                  <a:lnTo>
                    <a:pt x="241642" y="47358"/>
                  </a:lnTo>
                  <a:lnTo>
                    <a:pt x="198132" y="49022"/>
                  </a:lnTo>
                  <a:lnTo>
                    <a:pt x="180505" y="48768"/>
                  </a:lnTo>
                  <a:lnTo>
                    <a:pt x="136385" y="45339"/>
                  </a:lnTo>
                  <a:lnTo>
                    <a:pt x="112090" y="37985"/>
                  </a:lnTo>
                  <a:lnTo>
                    <a:pt x="113195" y="36728"/>
                  </a:lnTo>
                  <a:lnTo>
                    <a:pt x="154635" y="28600"/>
                  </a:lnTo>
                  <a:lnTo>
                    <a:pt x="198132" y="26911"/>
                  </a:lnTo>
                  <a:lnTo>
                    <a:pt x="215747" y="27178"/>
                  </a:lnTo>
                  <a:lnTo>
                    <a:pt x="259892" y="30607"/>
                  </a:lnTo>
                  <a:lnTo>
                    <a:pt x="284213" y="37985"/>
                  </a:lnTo>
                  <a:lnTo>
                    <a:pt x="284213" y="33794"/>
                  </a:lnTo>
                  <a:lnTo>
                    <a:pt x="241896" y="25425"/>
                  </a:lnTo>
                  <a:lnTo>
                    <a:pt x="198132" y="23736"/>
                  </a:lnTo>
                  <a:lnTo>
                    <a:pt x="180416" y="24003"/>
                  </a:lnTo>
                  <a:lnTo>
                    <a:pt x="135940" y="27470"/>
                  </a:lnTo>
                  <a:lnTo>
                    <a:pt x="108940" y="36296"/>
                  </a:lnTo>
                  <a:lnTo>
                    <a:pt x="108940" y="39662"/>
                  </a:lnTo>
                  <a:lnTo>
                    <a:pt x="154368" y="50520"/>
                  </a:lnTo>
                  <a:lnTo>
                    <a:pt x="198132" y="52197"/>
                  </a:lnTo>
                  <a:lnTo>
                    <a:pt x="215849" y="51943"/>
                  </a:lnTo>
                  <a:lnTo>
                    <a:pt x="232346" y="51206"/>
                  </a:lnTo>
                  <a:lnTo>
                    <a:pt x="247294" y="50038"/>
                  </a:lnTo>
                  <a:lnTo>
                    <a:pt x="255752" y="49022"/>
                  </a:lnTo>
                  <a:lnTo>
                    <a:pt x="260350" y="48475"/>
                  </a:lnTo>
                  <a:lnTo>
                    <a:pt x="287362" y="39662"/>
                  </a:lnTo>
                  <a:lnTo>
                    <a:pt x="287362" y="3629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6" name="object 3446"/>
            <p:cNvSpPr/>
            <p:nvPr/>
          </p:nvSpPr>
          <p:spPr>
            <a:xfrm>
              <a:off x="6433337" y="788951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7" name="object 3447"/>
            <p:cNvSpPr/>
            <p:nvPr/>
          </p:nvSpPr>
          <p:spPr>
            <a:xfrm>
              <a:off x="6433337" y="788736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27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4627" y="4317"/>
                  </a:lnTo>
                  <a:lnTo>
                    <a:pt x="44627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8" name="object 3448"/>
            <p:cNvSpPr/>
            <p:nvPr/>
          </p:nvSpPr>
          <p:spPr>
            <a:xfrm>
              <a:off x="6445046" y="7875409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2085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9" name="object 3449"/>
            <p:cNvSpPr/>
            <p:nvPr/>
          </p:nvSpPr>
          <p:spPr>
            <a:xfrm>
              <a:off x="6445046" y="7873250"/>
              <a:ext cx="22225" cy="4445"/>
            </a:xfrm>
            <a:custGeom>
              <a:avLst/>
              <a:gdLst/>
              <a:ahLst/>
              <a:cxnLst/>
              <a:rect l="l" t="t" r="r" b="b"/>
              <a:pathLst>
                <a:path w="22225" h="4445">
                  <a:moveTo>
                    <a:pt x="22085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2085" y="4317"/>
                  </a:lnTo>
                  <a:lnTo>
                    <a:pt x="22085" y="0"/>
                  </a:lnTo>
                  <a:close/>
                </a:path>
              </a:pathLst>
            </a:custGeom>
            <a:solidFill>
              <a:srgbClr val="F5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0" name="object 3450"/>
            <p:cNvSpPr/>
            <p:nvPr/>
          </p:nvSpPr>
          <p:spPr>
            <a:xfrm>
              <a:off x="6583895" y="6528143"/>
              <a:ext cx="62230" cy="59690"/>
            </a:xfrm>
            <a:custGeom>
              <a:avLst/>
              <a:gdLst/>
              <a:ahLst/>
              <a:cxnLst/>
              <a:rect l="l" t="t" r="r" b="b"/>
              <a:pathLst>
                <a:path w="62229" h="59690">
                  <a:moveTo>
                    <a:pt x="4343" y="0"/>
                  </a:moveTo>
                  <a:lnTo>
                    <a:pt x="0" y="5029"/>
                  </a:lnTo>
                  <a:lnTo>
                    <a:pt x="61950" y="59435"/>
                  </a:lnTo>
                  <a:lnTo>
                    <a:pt x="39890" y="31318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1" name="object 3451"/>
            <p:cNvSpPr/>
            <p:nvPr/>
          </p:nvSpPr>
          <p:spPr>
            <a:xfrm>
              <a:off x="6580924" y="6525056"/>
              <a:ext cx="66675" cy="64135"/>
            </a:xfrm>
            <a:custGeom>
              <a:avLst/>
              <a:gdLst/>
              <a:ahLst/>
              <a:cxnLst/>
              <a:rect l="l" t="t" r="r" b="b"/>
              <a:pathLst>
                <a:path w="66675" h="64134">
                  <a:moveTo>
                    <a:pt x="7086" y="0"/>
                  </a:moveTo>
                  <a:lnTo>
                    <a:pt x="0" y="8343"/>
                  </a:lnTo>
                  <a:lnTo>
                    <a:pt x="63436" y="64122"/>
                  </a:lnTo>
                  <a:lnTo>
                    <a:pt x="66294" y="60921"/>
                  </a:lnTo>
                  <a:lnTo>
                    <a:pt x="6057" y="7886"/>
                  </a:lnTo>
                  <a:lnTo>
                    <a:pt x="7543" y="6172"/>
                  </a:lnTo>
                  <a:lnTo>
                    <a:pt x="41376" y="36004"/>
                  </a:lnTo>
                  <a:lnTo>
                    <a:pt x="44234" y="32804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2" name="object 3452"/>
            <p:cNvSpPr/>
            <p:nvPr/>
          </p:nvSpPr>
          <p:spPr>
            <a:xfrm>
              <a:off x="6620700" y="6525857"/>
              <a:ext cx="78105" cy="165100"/>
            </a:xfrm>
            <a:custGeom>
              <a:avLst/>
              <a:gdLst/>
              <a:ahLst/>
              <a:cxnLst/>
              <a:rect l="l" t="t" r="r" b="b"/>
              <a:pathLst>
                <a:path w="78104" h="165100">
                  <a:moveTo>
                    <a:pt x="38404" y="0"/>
                  </a:moveTo>
                  <a:lnTo>
                    <a:pt x="0" y="32689"/>
                  </a:lnTo>
                  <a:lnTo>
                    <a:pt x="342" y="36004"/>
                  </a:lnTo>
                  <a:lnTo>
                    <a:pt x="1955" y="37719"/>
                  </a:lnTo>
                  <a:lnTo>
                    <a:pt x="5602" y="41269"/>
                  </a:lnTo>
                  <a:lnTo>
                    <a:pt x="12231" y="47605"/>
                  </a:lnTo>
                  <a:lnTo>
                    <a:pt x="18948" y="54371"/>
                  </a:lnTo>
                  <a:lnTo>
                    <a:pt x="22859" y="59207"/>
                  </a:lnTo>
                  <a:lnTo>
                    <a:pt x="24917" y="63322"/>
                  </a:lnTo>
                  <a:lnTo>
                    <a:pt x="26060" y="67208"/>
                  </a:lnTo>
                  <a:lnTo>
                    <a:pt x="26060" y="165049"/>
                  </a:lnTo>
                  <a:lnTo>
                    <a:pt x="76695" y="164592"/>
                  </a:lnTo>
                  <a:lnTo>
                    <a:pt x="76580" y="73723"/>
                  </a:lnTo>
                  <a:lnTo>
                    <a:pt x="77952" y="28689"/>
                  </a:lnTo>
                  <a:lnTo>
                    <a:pt x="77495" y="26403"/>
                  </a:lnTo>
                  <a:lnTo>
                    <a:pt x="74752" y="24574"/>
                  </a:lnTo>
                  <a:lnTo>
                    <a:pt x="72008" y="22860"/>
                  </a:lnTo>
                  <a:lnTo>
                    <a:pt x="58292" y="12001"/>
                  </a:lnTo>
                  <a:lnTo>
                    <a:pt x="41833" y="457"/>
                  </a:lnTo>
                  <a:lnTo>
                    <a:pt x="38404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3" name="object 3453"/>
            <p:cNvSpPr/>
            <p:nvPr/>
          </p:nvSpPr>
          <p:spPr>
            <a:xfrm>
              <a:off x="6616814" y="6526314"/>
              <a:ext cx="83185" cy="164465"/>
            </a:xfrm>
            <a:custGeom>
              <a:avLst/>
              <a:gdLst/>
              <a:ahLst/>
              <a:cxnLst/>
              <a:rect l="l" t="t" r="r" b="b"/>
              <a:pathLst>
                <a:path w="83184" h="164465">
                  <a:moveTo>
                    <a:pt x="44119" y="0"/>
                  </a:moveTo>
                  <a:lnTo>
                    <a:pt x="39204" y="457"/>
                  </a:lnTo>
                  <a:lnTo>
                    <a:pt x="4800" y="30860"/>
                  </a:lnTo>
                  <a:lnTo>
                    <a:pt x="0" y="33832"/>
                  </a:lnTo>
                  <a:lnTo>
                    <a:pt x="1600" y="35547"/>
                  </a:lnTo>
                  <a:lnTo>
                    <a:pt x="6152" y="39531"/>
                  </a:lnTo>
                  <a:lnTo>
                    <a:pt x="14873" y="46934"/>
                  </a:lnTo>
                  <a:lnTo>
                    <a:pt x="23701" y="54787"/>
                  </a:lnTo>
                  <a:lnTo>
                    <a:pt x="28575" y="60121"/>
                  </a:lnTo>
                  <a:lnTo>
                    <a:pt x="30632" y="64236"/>
                  </a:lnTo>
                  <a:lnTo>
                    <a:pt x="29946" y="67094"/>
                  </a:lnTo>
                  <a:lnTo>
                    <a:pt x="29946" y="163563"/>
                  </a:lnTo>
                  <a:lnTo>
                    <a:pt x="80581" y="164134"/>
                  </a:lnTo>
                  <a:lnTo>
                    <a:pt x="80664" y="60121"/>
                  </a:lnTo>
                  <a:lnTo>
                    <a:pt x="81038" y="34518"/>
                  </a:lnTo>
                  <a:lnTo>
                    <a:pt x="82638" y="26288"/>
                  </a:lnTo>
                  <a:lnTo>
                    <a:pt x="79895" y="24460"/>
                  </a:lnTo>
                  <a:lnTo>
                    <a:pt x="77152" y="22745"/>
                  </a:lnTo>
                  <a:lnTo>
                    <a:pt x="62179" y="11887"/>
                  </a:lnTo>
                  <a:lnTo>
                    <a:pt x="44119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4" name="object 3454"/>
            <p:cNvSpPr/>
            <p:nvPr/>
          </p:nvSpPr>
          <p:spPr>
            <a:xfrm>
              <a:off x="6616002" y="6524028"/>
              <a:ext cx="84455" cy="167005"/>
            </a:xfrm>
            <a:custGeom>
              <a:avLst/>
              <a:gdLst/>
              <a:ahLst/>
              <a:cxnLst/>
              <a:rect l="l" t="t" r="r" b="b"/>
              <a:pathLst>
                <a:path w="84454" h="167004">
                  <a:moveTo>
                    <a:pt x="66605" y="14173"/>
                  </a:moveTo>
                  <a:lnTo>
                    <a:pt x="62990" y="14173"/>
                  </a:lnTo>
                  <a:lnTo>
                    <a:pt x="61847" y="16002"/>
                  </a:lnTo>
                  <a:lnTo>
                    <a:pt x="76592" y="26746"/>
                  </a:lnTo>
                  <a:lnTo>
                    <a:pt x="79564" y="28575"/>
                  </a:lnTo>
                  <a:lnTo>
                    <a:pt x="79907" y="29146"/>
                  </a:lnTo>
                  <a:lnTo>
                    <a:pt x="79964" y="29489"/>
                  </a:lnTo>
                  <a:lnTo>
                    <a:pt x="80039" y="34632"/>
                  </a:lnTo>
                  <a:lnTo>
                    <a:pt x="79678" y="36347"/>
                  </a:lnTo>
                  <a:lnTo>
                    <a:pt x="79341" y="59778"/>
                  </a:lnTo>
                  <a:lnTo>
                    <a:pt x="79221" y="166649"/>
                  </a:lnTo>
                  <a:lnTo>
                    <a:pt x="83564" y="166306"/>
                  </a:lnTo>
                  <a:lnTo>
                    <a:pt x="83687" y="59778"/>
                  </a:lnTo>
                  <a:lnTo>
                    <a:pt x="84016" y="37146"/>
                  </a:lnTo>
                  <a:lnTo>
                    <a:pt x="81850" y="36804"/>
                  </a:lnTo>
                  <a:lnTo>
                    <a:pt x="84087" y="36804"/>
                  </a:lnTo>
                  <a:lnTo>
                    <a:pt x="84392" y="35204"/>
                  </a:lnTo>
                  <a:lnTo>
                    <a:pt x="84270" y="29146"/>
                  </a:lnTo>
                  <a:lnTo>
                    <a:pt x="84021" y="28346"/>
                  </a:lnTo>
                  <a:lnTo>
                    <a:pt x="83793" y="27089"/>
                  </a:lnTo>
                  <a:lnTo>
                    <a:pt x="83221" y="25831"/>
                  </a:lnTo>
                  <a:lnTo>
                    <a:pt x="81850" y="24917"/>
                  </a:lnTo>
                  <a:lnTo>
                    <a:pt x="80592" y="24117"/>
                  </a:lnTo>
                  <a:lnTo>
                    <a:pt x="76135" y="21031"/>
                  </a:lnTo>
                  <a:lnTo>
                    <a:pt x="66605" y="14173"/>
                  </a:lnTo>
                  <a:close/>
                </a:path>
                <a:path w="84454" h="167004">
                  <a:moveTo>
                    <a:pt x="4136" y="31558"/>
                  </a:moveTo>
                  <a:lnTo>
                    <a:pt x="2411" y="32804"/>
                  </a:lnTo>
                  <a:lnTo>
                    <a:pt x="1383" y="33718"/>
                  </a:lnTo>
                  <a:lnTo>
                    <a:pt x="11" y="34632"/>
                  </a:lnTo>
                  <a:lnTo>
                    <a:pt x="0" y="37261"/>
                  </a:lnTo>
                  <a:lnTo>
                    <a:pt x="811" y="39319"/>
                  </a:lnTo>
                  <a:lnTo>
                    <a:pt x="3097" y="41376"/>
                  </a:lnTo>
                  <a:lnTo>
                    <a:pt x="5612" y="43434"/>
                  </a:lnTo>
                  <a:lnTo>
                    <a:pt x="9269" y="46634"/>
                  </a:lnTo>
                  <a:lnTo>
                    <a:pt x="18985" y="54864"/>
                  </a:lnTo>
                  <a:lnTo>
                    <a:pt x="21156" y="56921"/>
                  </a:lnTo>
                  <a:lnTo>
                    <a:pt x="23214" y="58750"/>
                  </a:lnTo>
                  <a:lnTo>
                    <a:pt x="24814" y="60236"/>
                  </a:lnTo>
                  <a:lnTo>
                    <a:pt x="26300" y="61722"/>
                  </a:lnTo>
                  <a:lnTo>
                    <a:pt x="27443" y="63093"/>
                  </a:lnTo>
                  <a:lnTo>
                    <a:pt x="27443" y="63322"/>
                  </a:lnTo>
                  <a:lnTo>
                    <a:pt x="28586" y="65493"/>
                  </a:lnTo>
                  <a:lnTo>
                    <a:pt x="28586" y="165849"/>
                  </a:lnTo>
                  <a:lnTo>
                    <a:pt x="32929" y="165849"/>
                  </a:lnTo>
                  <a:lnTo>
                    <a:pt x="33044" y="66751"/>
                  </a:lnTo>
                  <a:lnTo>
                    <a:pt x="32701" y="64236"/>
                  </a:lnTo>
                  <a:lnTo>
                    <a:pt x="8241" y="40119"/>
                  </a:lnTo>
                  <a:lnTo>
                    <a:pt x="4900" y="37261"/>
                  </a:lnTo>
                  <a:lnTo>
                    <a:pt x="4126" y="37261"/>
                  </a:lnTo>
                  <a:lnTo>
                    <a:pt x="3669" y="37033"/>
                  </a:lnTo>
                  <a:lnTo>
                    <a:pt x="3211" y="37033"/>
                  </a:lnTo>
                  <a:lnTo>
                    <a:pt x="4011" y="36347"/>
                  </a:lnTo>
                  <a:lnTo>
                    <a:pt x="5040" y="36347"/>
                  </a:lnTo>
                  <a:lnTo>
                    <a:pt x="5497" y="35890"/>
                  </a:lnTo>
                  <a:lnTo>
                    <a:pt x="6297" y="35204"/>
                  </a:lnTo>
                  <a:lnTo>
                    <a:pt x="6653" y="34975"/>
                  </a:lnTo>
                  <a:lnTo>
                    <a:pt x="6869" y="34861"/>
                  </a:lnTo>
                  <a:lnTo>
                    <a:pt x="8812" y="33147"/>
                  </a:lnTo>
                  <a:lnTo>
                    <a:pt x="5612" y="33147"/>
                  </a:lnTo>
                  <a:lnTo>
                    <a:pt x="4136" y="31558"/>
                  </a:lnTo>
                  <a:close/>
                </a:path>
                <a:path w="84454" h="167004">
                  <a:moveTo>
                    <a:pt x="4011" y="36347"/>
                  </a:moveTo>
                  <a:lnTo>
                    <a:pt x="3211" y="37033"/>
                  </a:lnTo>
                  <a:lnTo>
                    <a:pt x="3669" y="37033"/>
                  </a:lnTo>
                  <a:lnTo>
                    <a:pt x="4126" y="37261"/>
                  </a:lnTo>
                  <a:lnTo>
                    <a:pt x="4011" y="36347"/>
                  </a:lnTo>
                  <a:close/>
                </a:path>
                <a:path w="84454" h="167004">
                  <a:moveTo>
                    <a:pt x="4066" y="36510"/>
                  </a:moveTo>
                  <a:lnTo>
                    <a:pt x="4126" y="37261"/>
                  </a:lnTo>
                  <a:lnTo>
                    <a:pt x="4354" y="37033"/>
                  </a:lnTo>
                  <a:lnTo>
                    <a:pt x="4392" y="36804"/>
                  </a:lnTo>
                  <a:lnTo>
                    <a:pt x="4066" y="36510"/>
                  </a:lnTo>
                  <a:close/>
                </a:path>
                <a:path w="84454" h="167004">
                  <a:moveTo>
                    <a:pt x="4493" y="36894"/>
                  </a:moveTo>
                  <a:lnTo>
                    <a:pt x="4126" y="37261"/>
                  </a:lnTo>
                  <a:lnTo>
                    <a:pt x="4900" y="37261"/>
                  </a:lnTo>
                  <a:lnTo>
                    <a:pt x="4493" y="36894"/>
                  </a:lnTo>
                  <a:close/>
                </a:path>
                <a:path w="84454" h="167004">
                  <a:moveTo>
                    <a:pt x="84087" y="36804"/>
                  </a:moveTo>
                  <a:lnTo>
                    <a:pt x="84021" y="37147"/>
                  </a:lnTo>
                  <a:lnTo>
                    <a:pt x="84087" y="36804"/>
                  </a:lnTo>
                  <a:close/>
                </a:path>
                <a:path w="84454" h="167004">
                  <a:moveTo>
                    <a:pt x="84021" y="36804"/>
                  </a:moveTo>
                  <a:lnTo>
                    <a:pt x="81850" y="36804"/>
                  </a:lnTo>
                  <a:lnTo>
                    <a:pt x="84016" y="37146"/>
                  </a:lnTo>
                  <a:lnTo>
                    <a:pt x="84021" y="36804"/>
                  </a:lnTo>
                  <a:close/>
                </a:path>
                <a:path w="84454" h="167004">
                  <a:moveTo>
                    <a:pt x="5040" y="36347"/>
                  </a:moveTo>
                  <a:lnTo>
                    <a:pt x="4011" y="36347"/>
                  </a:lnTo>
                  <a:lnTo>
                    <a:pt x="4138" y="36576"/>
                  </a:lnTo>
                  <a:lnTo>
                    <a:pt x="4493" y="36894"/>
                  </a:lnTo>
                  <a:lnTo>
                    <a:pt x="5040" y="36347"/>
                  </a:lnTo>
                  <a:close/>
                </a:path>
                <a:path w="84454" h="167004">
                  <a:moveTo>
                    <a:pt x="4469" y="31318"/>
                  </a:moveTo>
                  <a:lnTo>
                    <a:pt x="4136" y="31558"/>
                  </a:lnTo>
                  <a:lnTo>
                    <a:pt x="5612" y="33147"/>
                  </a:lnTo>
                  <a:lnTo>
                    <a:pt x="4469" y="31318"/>
                  </a:lnTo>
                  <a:close/>
                </a:path>
                <a:path w="84454" h="167004">
                  <a:moveTo>
                    <a:pt x="10884" y="31318"/>
                  </a:moveTo>
                  <a:lnTo>
                    <a:pt x="4469" y="31318"/>
                  </a:lnTo>
                  <a:lnTo>
                    <a:pt x="5612" y="33147"/>
                  </a:lnTo>
                  <a:lnTo>
                    <a:pt x="8812" y="33147"/>
                  </a:lnTo>
                  <a:lnTo>
                    <a:pt x="10884" y="31318"/>
                  </a:lnTo>
                  <a:close/>
                </a:path>
                <a:path w="84454" h="167004">
                  <a:moveTo>
                    <a:pt x="45388" y="0"/>
                  </a:moveTo>
                  <a:lnTo>
                    <a:pt x="39787" y="571"/>
                  </a:lnTo>
                  <a:lnTo>
                    <a:pt x="39102" y="571"/>
                  </a:lnTo>
                  <a:lnTo>
                    <a:pt x="4126" y="31546"/>
                  </a:lnTo>
                  <a:lnTo>
                    <a:pt x="4469" y="31318"/>
                  </a:lnTo>
                  <a:lnTo>
                    <a:pt x="10884" y="31318"/>
                  </a:lnTo>
                  <a:lnTo>
                    <a:pt x="40930" y="4800"/>
                  </a:lnTo>
                  <a:lnTo>
                    <a:pt x="44359" y="4457"/>
                  </a:lnTo>
                  <a:lnTo>
                    <a:pt x="52136" y="4457"/>
                  </a:lnTo>
                  <a:lnTo>
                    <a:pt x="45388" y="0"/>
                  </a:lnTo>
                  <a:close/>
                </a:path>
                <a:path w="84454" h="167004">
                  <a:moveTo>
                    <a:pt x="61769" y="15950"/>
                  </a:moveTo>
                  <a:close/>
                </a:path>
                <a:path w="84454" h="167004">
                  <a:moveTo>
                    <a:pt x="62990" y="14173"/>
                  </a:moveTo>
                  <a:lnTo>
                    <a:pt x="61769" y="15950"/>
                  </a:lnTo>
                  <a:lnTo>
                    <a:pt x="62990" y="14173"/>
                  </a:lnTo>
                  <a:close/>
                </a:path>
                <a:path w="84454" h="167004">
                  <a:moveTo>
                    <a:pt x="52136" y="4457"/>
                  </a:moveTo>
                  <a:lnTo>
                    <a:pt x="44359" y="4457"/>
                  </a:lnTo>
                  <a:lnTo>
                    <a:pt x="61769" y="15950"/>
                  </a:lnTo>
                  <a:lnTo>
                    <a:pt x="62990" y="14173"/>
                  </a:lnTo>
                  <a:lnTo>
                    <a:pt x="66605" y="14173"/>
                  </a:lnTo>
                  <a:lnTo>
                    <a:pt x="64248" y="12458"/>
                  </a:lnTo>
                  <a:lnTo>
                    <a:pt x="52136" y="4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5" name="object 3455"/>
            <p:cNvSpPr/>
            <p:nvPr/>
          </p:nvSpPr>
          <p:spPr>
            <a:xfrm>
              <a:off x="6629844" y="6533946"/>
              <a:ext cx="42545" cy="38100"/>
            </a:xfrm>
            <a:custGeom>
              <a:avLst/>
              <a:gdLst/>
              <a:ahLst/>
              <a:cxnLst/>
              <a:rect l="l" t="t" r="r" b="b"/>
              <a:pathLst>
                <a:path w="42545" h="38100">
                  <a:moveTo>
                    <a:pt x="42418" y="3251"/>
                  </a:moveTo>
                  <a:lnTo>
                    <a:pt x="40995" y="1638"/>
                  </a:lnTo>
                  <a:lnTo>
                    <a:pt x="39585" y="0"/>
                  </a:lnTo>
                  <a:lnTo>
                    <a:pt x="0" y="34505"/>
                  </a:lnTo>
                  <a:lnTo>
                    <a:pt x="2844" y="37769"/>
                  </a:lnTo>
                  <a:lnTo>
                    <a:pt x="42418" y="3251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6" name="object 3456"/>
            <p:cNvSpPr/>
            <p:nvPr/>
          </p:nvSpPr>
          <p:spPr>
            <a:xfrm>
              <a:off x="6632016" y="6536017"/>
              <a:ext cx="43180" cy="38100"/>
            </a:xfrm>
            <a:custGeom>
              <a:avLst/>
              <a:gdLst/>
              <a:ahLst/>
              <a:cxnLst/>
              <a:rect l="l" t="t" r="r" b="b"/>
              <a:pathLst>
                <a:path w="43179" h="38100">
                  <a:moveTo>
                    <a:pt x="40220" y="0"/>
                  </a:moveTo>
                  <a:lnTo>
                    <a:pt x="0" y="34747"/>
                  </a:lnTo>
                  <a:lnTo>
                    <a:pt x="2832" y="38023"/>
                  </a:lnTo>
                  <a:lnTo>
                    <a:pt x="43052" y="3263"/>
                  </a:lnTo>
                  <a:lnTo>
                    <a:pt x="40220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7" name="object 3457"/>
            <p:cNvSpPr/>
            <p:nvPr/>
          </p:nvSpPr>
          <p:spPr>
            <a:xfrm>
              <a:off x="6658216" y="6546278"/>
              <a:ext cx="22225" cy="3810"/>
            </a:xfrm>
            <a:custGeom>
              <a:avLst/>
              <a:gdLst/>
              <a:ahLst/>
              <a:cxnLst/>
              <a:rect l="l" t="t" r="r" b="b"/>
              <a:pathLst>
                <a:path w="22225" h="3809">
                  <a:moveTo>
                    <a:pt x="21259" y="0"/>
                  </a:moveTo>
                  <a:lnTo>
                    <a:pt x="0" y="0"/>
                  </a:lnTo>
                  <a:lnTo>
                    <a:pt x="0" y="3530"/>
                  </a:lnTo>
                  <a:lnTo>
                    <a:pt x="21704" y="3530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8" name="object 3458"/>
            <p:cNvSpPr/>
            <p:nvPr/>
          </p:nvSpPr>
          <p:spPr>
            <a:xfrm>
              <a:off x="6656019" y="6541744"/>
              <a:ext cx="26670" cy="10795"/>
            </a:xfrm>
            <a:custGeom>
              <a:avLst/>
              <a:gdLst/>
              <a:ahLst/>
              <a:cxnLst/>
              <a:rect l="l" t="t" r="r" b="b"/>
              <a:pathLst>
                <a:path w="26670" h="10795">
                  <a:moveTo>
                    <a:pt x="26060" y="0"/>
                  </a:moveTo>
                  <a:lnTo>
                    <a:pt x="0" y="0"/>
                  </a:lnTo>
                  <a:lnTo>
                    <a:pt x="0" y="10172"/>
                  </a:lnTo>
                  <a:lnTo>
                    <a:pt x="2171" y="10172"/>
                  </a:lnTo>
                  <a:lnTo>
                    <a:pt x="2171" y="5829"/>
                  </a:lnTo>
                  <a:lnTo>
                    <a:pt x="4343" y="5829"/>
                  </a:lnTo>
                  <a:lnTo>
                    <a:pt x="4343" y="4343"/>
                  </a:lnTo>
                  <a:lnTo>
                    <a:pt x="26060" y="4343"/>
                  </a:lnTo>
                  <a:lnTo>
                    <a:pt x="26060" y="0"/>
                  </a:lnTo>
                  <a:close/>
                </a:path>
                <a:path w="26670" h="10795">
                  <a:moveTo>
                    <a:pt x="4343" y="5829"/>
                  </a:moveTo>
                  <a:lnTo>
                    <a:pt x="2171" y="5829"/>
                  </a:lnTo>
                  <a:lnTo>
                    <a:pt x="2171" y="10172"/>
                  </a:lnTo>
                  <a:lnTo>
                    <a:pt x="26060" y="10172"/>
                  </a:lnTo>
                  <a:lnTo>
                    <a:pt x="26060" y="8001"/>
                  </a:lnTo>
                  <a:lnTo>
                    <a:pt x="4343" y="8001"/>
                  </a:lnTo>
                  <a:lnTo>
                    <a:pt x="4343" y="5829"/>
                  </a:lnTo>
                  <a:close/>
                </a:path>
                <a:path w="26670" h="10795">
                  <a:moveTo>
                    <a:pt x="26060" y="4343"/>
                  </a:moveTo>
                  <a:lnTo>
                    <a:pt x="21717" y="4343"/>
                  </a:lnTo>
                  <a:lnTo>
                    <a:pt x="21717" y="5829"/>
                  </a:lnTo>
                  <a:lnTo>
                    <a:pt x="4343" y="5829"/>
                  </a:lnTo>
                  <a:lnTo>
                    <a:pt x="4343" y="8001"/>
                  </a:lnTo>
                  <a:lnTo>
                    <a:pt x="26060" y="8001"/>
                  </a:lnTo>
                  <a:lnTo>
                    <a:pt x="26060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9" name="object 3459"/>
            <p:cNvSpPr/>
            <p:nvPr/>
          </p:nvSpPr>
          <p:spPr>
            <a:xfrm>
              <a:off x="6575729" y="6488150"/>
              <a:ext cx="83185" cy="70485"/>
            </a:xfrm>
            <a:custGeom>
              <a:avLst/>
              <a:gdLst/>
              <a:ahLst/>
              <a:cxnLst/>
              <a:rect l="l" t="t" r="r" b="b"/>
              <a:pathLst>
                <a:path w="83184" h="70484">
                  <a:moveTo>
                    <a:pt x="37655" y="0"/>
                  </a:moveTo>
                  <a:lnTo>
                    <a:pt x="0" y="32156"/>
                  </a:lnTo>
                  <a:lnTo>
                    <a:pt x="46164" y="70383"/>
                  </a:lnTo>
                  <a:lnTo>
                    <a:pt x="82727" y="36525"/>
                  </a:lnTo>
                  <a:lnTo>
                    <a:pt x="37655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0" name="object 3460"/>
            <p:cNvSpPr/>
            <p:nvPr/>
          </p:nvSpPr>
          <p:spPr>
            <a:xfrm>
              <a:off x="6572364" y="6485344"/>
              <a:ext cx="89535" cy="76200"/>
            </a:xfrm>
            <a:custGeom>
              <a:avLst/>
              <a:gdLst/>
              <a:ahLst/>
              <a:cxnLst/>
              <a:rect l="l" t="t" r="r" b="b"/>
              <a:pathLst>
                <a:path w="89534" h="76200">
                  <a:moveTo>
                    <a:pt x="39624" y="1168"/>
                  </a:moveTo>
                  <a:lnTo>
                    <a:pt x="0" y="34975"/>
                  </a:lnTo>
                  <a:lnTo>
                    <a:pt x="49606" y="76060"/>
                  </a:lnTo>
                  <a:lnTo>
                    <a:pt x="55807" y="70319"/>
                  </a:lnTo>
                  <a:lnTo>
                    <a:pt x="49453" y="70319"/>
                  </a:lnTo>
                  <a:lnTo>
                    <a:pt x="6718" y="34937"/>
                  </a:lnTo>
                  <a:lnTo>
                    <a:pt x="41066" y="5621"/>
                  </a:lnTo>
                  <a:lnTo>
                    <a:pt x="39662" y="4483"/>
                  </a:lnTo>
                  <a:lnTo>
                    <a:pt x="41021" y="2806"/>
                  </a:lnTo>
                  <a:lnTo>
                    <a:pt x="39624" y="1168"/>
                  </a:lnTo>
                  <a:close/>
                </a:path>
                <a:path w="89534" h="76200">
                  <a:moveTo>
                    <a:pt x="40982" y="0"/>
                  </a:moveTo>
                  <a:lnTo>
                    <a:pt x="39624" y="1168"/>
                  </a:lnTo>
                  <a:lnTo>
                    <a:pt x="42430" y="4457"/>
                  </a:lnTo>
                  <a:lnTo>
                    <a:pt x="41066" y="5621"/>
                  </a:lnTo>
                  <a:lnTo>
                    <a:pt x="82803" y="39446"/>
                  </a:lnTo>
                  <a:lnTo>
                    <a:pt x="49453" y="70319"/>
                  </a:lnTo>
                  <a:lnTo>
                    <a:pt x="55807" y="70319"/>
                  </a:lnTo>
                  <a:lnTo>
                    <a:pt x="89395" y="39230"/>
                  </a:lnTo>
                  <a:lnTo>
                    <a:pt x="40982" y="0"/>
                  </a:lnTo>
                  <a:close/>
                </a:path>
                <a:path w="89534" h="76200">
                  <a:moveTo>
                    <a:pt x="41021" y="2806"/>
                  </a:moveTo>
                  <a:lnTo>
                    <a:pt x="39662" y="4483"/>
                  </a:lnTo>
                  <a:lnTo>
                    <a:pt x="41066" y="5621"/>
                  </a:lnTo>
                  <a:lnTo>
                    <a:pt x="42430" y="4457"/>
                  </a:lnTo>
                  <a:lnTo>
                    <a:pt x="41021" y="28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1" name="object 3461"/>
            <p:cNvSpPr/>
            <p:nvPr/>
          </p:nvSpPr>
          <p:spPr>
            <a:xfrm>
              <a:off x="6675335" y="6550774"/>
              <a:ext cx="20955" cy="19685"/>
            </a:xfrm>
            <a:custGeom>
              <a:avLst/>
              <a:gdLst/>
              <a:ahLst/>
              <a:cxnLst/>
              <a:rect l="l" t="t" r="r" b="b"/>
              <a:pathLst>
                <a:path w="20954" h="19684">
                  <a:moveTo>
                    <a:pt x="15087" y="0"/>
                  </a:moveTo>
                  <a:lnTo>
                    <a:pt x="11544" y="914"/>
                  </a:lnTo>
                  <a:lnTo>
                    <a:pt x="1257" y="9829"/>
                  </a:lnTo>
                  <a:lnTo>
                    <a:pt x="1143" y="10058"/>
                  </a:lnTo>
                  <a:lnTo>
                    <a:pt x="0" y="11772"/>
                  </a:lnTo>
                  <a:lnTo>
                    <a:pt x="1028" y="13830"/>
                  </a:lnTo>
                  <a:lnTo>
                    <a:pt x="1143" y="14287"/>
                  </a:lnTo>
                  <a:lnTo>
                    <a:pt x="6400" y="18745"/>
                  </a:lnTo>
                  <a:lnTo>
                    <a:pt x="6972" y="19202"/>
                  </a:lnTo>
                  <a:lnTo>
                    <a:pt x="10858" y="19202"/>
                  </a:lnTo>
                  <a:lnTo>
                    <a:pt x="15946" y="14859"/>
                  </a:lnTo>
                  <a:lnTo>
                    <a:pt x="8572" y="14859"/>
                  </a:lnTo>
                  <a:lnTo>
                    <a:pt x="5321" y="12090"/>
                  </a:lnTo>
                  <a:lnTo>
                    <a:pt x="13716" y="4914"/>
                  </a:lnTo>
                  <a:lnTo>
                    <a:pt x="14058" y="4800"/>
                  </a:lnTo>
                  <a:lnTo>
                    <a:pt x="20646" y="4800"/>
                  </a:lnTo>
                  <a:lnTo>
                    <a:pt x="16001" y="685"/>
                  </a:lnTo>
                  <a:lnTo>
                    <a:pt x="15087" y="0"/>
                  </a:lnTo>
                  <a:close/>
                </a:path>
                <a:path w="20954" h="19684">
                  <a:moveTo>
                    <a:pt x="20646" y="4800"/>
                  </a:moveTo>
                  <a:lnTo>
                    <a:pt x="14058" y="4800"/>
                  </a:lnTo>
                  <a:lnTo>
                    <a:pt x="17500" y="7772"/>
                  </a:lnTo>
                  <a:lnTo>
                    <a:pt x="9258" y="14859"/>
                  </a:lnTo>
                  <a:lnTo>
                    <a:pt x="15946" y="14859"/>
                  </a:lnTo>
                  <a:lnTo>
                    <a:pt x="20320" y="11125"/>
                  </a:lnTo>
                  <a:lnTo>
                    <a:pt x="20345" y="9829"/>
                  </a:lnTo>
                  <a:lnTo>
                    <a:pt x="20345" y="9601"/>
                  </a:lnTo>
                  <a:lnTo>
                    <a:pt x="20730" y="7772"/>
                  </a:lnTo>
                  <a:lnTo>
                    <a:pt x="20775" y="4914"/>
                  </a:lnTo>
                  <a:lnTo>
                    <a:pt x="20646" y="480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2" name="object 3462"/>
            <p:cNvSpPr/>
            <p:nvPr/>
          </p:nvSpPr>
          <p:spPr>
            <a:xfrm>
              <a:off x="6695655" y="6555702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40" h="6350">
                  <a:moveTo>
                    <a:pt x="469" y="0"/>
                  </a:moveTo>
                  <a:lnTo>
                    <a:pt x="482" y="2501"/>
                  </a:lnTo>
                  <a:lnTo>
                    <a:pt x="25" y="4673"/>
                  </a:lnTo>
                  <a:lnTo>
                    <a:pt x="25" y="4902"/>
                  </a:lnTo>
                  <a:lnTo>
                    <a:pt x="0" y="6197"/>
                  </a:lnTo>
                  <a:lnTo>
                    <a:pt x="711" y="5587"/>
                  </a:lnTo>
                  <a:lnTo>
                    <a:pt x="1854" y="3301"/>
                  </a:lnTo>
                  <a:lnTo>
                    <a:pt x="2540" y="1816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3" name="object 3463"/>
            <p:cNvSpPr/>
            <p:nvPr/>
          </p:nvSpPr>
          <p:spPr>
            <a:xfrm>
              <a:off x="6647491" y="6575234"/>
              <a:ext cx="22225" cy="19050"/>
            </a:xfrm>
            <a:custGeom>
              <a:avLst/>
              <a:gdLst/>
              <a:ahLst/>
              <a:cxnLst/>
              <a:rect l="l" t="t" r="r" b="b"/>
              <a:pathLst>
                <a:path w="22225" h="19050">
                  <a:moveTo>
                    <a:pt x="14014" y="0"/>
                  </a:moveTo>
                  <a:lnTo>
                    <a:pt x="10471" y="914"/>
                  </a:lnTo>
                  <a:lnTo>
                    <a:pt x="184" y="9829"/>
                  </a:lnTo>
                  <a:lnTo>
                    <a:pt x="69" y="10058"/>
                  </a:lnTo>
                  <a:lnTo>
                    <a:pt x="0" y="10515"/>
                  </a:lnTo>
                  <a:lnTo>
                    <a:pt x="768" y="12153"/>
                  </a:lnTo>
                  <a:lnTo>
                    <a:pt x="1200" y="13842"/>
                  </a:lnTo>
                  <a:lnTo>
                    <a:pt x="1403" y="15430"/>
                  </a:lnTo>
                  <a:lnTo>
                    <a:pt x="5467" y="18859"/>
                  </a:lnTo>
                  <a:lnTo>
                    <a:pt x="10179" y="18859"/>
                  </a:lnTo>
                  <a:lnTo>
                    <a:pt x="14812" y="14858"/>
                  </a:lnTo>
                  <a:lnTo>
                    <a:pt x="7499" y="14858"/>
                  </a:lnTo>
                  <a:lnTo>
                    <a:pt x="4235" y="12090"/>
                  </a:lnTo>
                  <a:lnTo>
                    <a:pt x="12528" y="4914"/>
                  </a:lnTo>
                  <a:lnTo>
                    <a:pt x="12985" y="4800"/>
                  </a:lnTo>
                  <a:lnTo>
                    <a:pt x="19587" y="4800"/>
                  </a:lnTo>
                  <a:lnTo>
                    <a:pt x="14928" y="685"/>
                  </a:lnTo>
                  <a:lnTo>
                    <a:pt x="14014" y="0"/>
                  </a:lnTo>
                  <a:close/>
                </a:path>
                <a:path w="22225" h="19050">
                  <a:moveTo>
                    <a:pt x="19587" y="4800"/>
                  </a:moveTo>
                  <a:lnTo>
                    <a:pt x="12985" y="4800"/>
                  </a:lnTo>
                  <a:lnTo>
                    <a:pt x="16414" y="7772"/>
                  </a:lnTo>
                  <a:lnTo>
                    <a:pt x="8185" y="14858"/>
                  </a:lnTo>
                  <a:lnTo>
                    <a:pt x="14812" y="14858"/>
                  </a:lnTo>
                  <a:lnTo>
                    <a:pt x="19843" y="10515"/>
                  </a:lnTo>
                  <a:lnTo>
                    <a:pt x="21101" y="8229"/>
                  </a:lnTo>
                  <a:lnTo>
                    <a:pt x="21786" y="6743"/>
                  </a:lnTo>
                  <a:lnTo>
                    <a:pt x="19587" y="480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4" name="object 3464"/>
            <p:cNvSpPr/>
            <p:nvPr/>
          </p:nvSpPr>
          <p:spPr>
            <a:xfrm>
              <a:off x="6646303" y="6585547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5">
                  <a:moveTo>
                    <a:pt x="1092" y="0"/>
                  </a:moveTo>
                  <a:lnTo>
                    <a:pt x="800" y="431"/>
                  </a:lnTo>
                  <a:lnTo>
                    <a:pt x="0" y="1460"/>
                  </a:lnTo>
                  <a:lnTo>
                    <a:pt x="1257" y="3975"/>
                  </a:lnTo>
                  <a:lnTo>
                    <a:pt x="2590" y="5118"/>
                  </a:lnTo>
                  <a:lnTo>
                    <a:pt x="2387" y="3530"/>
                  </a:lnTo>
                  <a:lnTo>
                    <a:pt x="1955" y="1841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5" name="object 3465"/>
            <p:cNvSpPr/>
            <p:nvPr/>
          </p:nvSpPr>
          <p:spPr>
            <a:xfrm>
              <a:off x="6660286" y="6601320"/>
              <a:ext cx="26670" cy="22860"/>
            </a:xfrm>
            <a:custGeom>
              <a:avLst/>
              <a:gdLst/>
              <a:ahLst/>
              <a:cxnLst/>
              <a:rect l="l" t="t" r="r" b="b"/>
              <a:pathLst>
                <a:path w="26670" h="22859">
                  <a:moveTo>
                    <a:pt x="20548" y="0"/>
                  </a:moveTo>
                  <a:lnTo>
                    <a:pt x="5930" y="0"/>
                  </a:lnTo>
                  <a:lnTo>
                    <a:pt x="0" y="5092"/>
                  </a:lnTo>
                  <a:lnTo>
                    <a:pt x="0" y="17640"/>
                  </a:lnTo>
                  <a:lnTo>
                    <a:pt x="5930" y="22720"/>
                  </a:lnTo>
                  <a:lnTo>
                    <a:pt x="20548" y="22720"/>
                  </a:lnTo>
                  <a:lnTo>
                    <a:pt x="26504" y="17640"/>
                  </a:lnTo>
                  <a:lnTo>
                    <a:pt x="26504" y="11366"/>
                  </a:lnTo>
                  <a:lnTo>
                    <a:pt x="26504" y="5092"/>
                  </a:lnTo>
                  <a:lnTo>
                    <a:pt x="20548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6" name="object 3466"/>
            <p:cNvSpPr/>
            <p:nvPr/>
          </p:nvSpPr>
          <p:spPr>
            <a:xfrm>
              <a:off x="6658193" y="6599174"/>
              <a:ext cx="31115" cy="27305"/>
            </a:xfrm>
            <a:custGeom>
              <a:avLst/>
              <a:gdLst/>
              <a:ahLst/>
              <a:cxnLst/>
              <a:rect l="l" t="t" r="r" b="b"/>
              <a:pathLst>
                <a:path w="31115" h="27304">
                  <a:moveTo>
                    <a:pt x="23593" y="0"/>
                  </a:moveTo>
                  <a:lnTo>
                    <a:pt x="7071" y="0"/>
                  </a:lnTo>
                  <a:lnTo>
                    <a:pt x="0" y="5765"/>
                  </a:lnTo>
                  <a:lnTo>
                    <a:pt x="0" y="21259"/>
                  </a:lnTo>
                  <a:lnTo>
                    <a:pt x="7071" y="27012"/>
                  </a:lnTo>
                  <a:lnTo>
                    <a:pt x="23593" y="27012"/>
                  </a:lnTo>
                  <a:lnTo>
                    <a:pt x="28890" y="22720"/>
                  </a:lnTo>
                  <a:lnTo>
                    <a:pt x="12176" y="22720"/>
                  </a:lnTo>
                  <a:lnTo>
                    <a:pt x="9357" y="21615"/>
                  </a:lnTo>
                  <a:lnTo>
                    <a:pt x="5381" y="18186"/>
                  </a:lnTo>
                  <a:lnTo>
                    <a:pt x="4251" y="15951"/>
                  </a:lnTo>
                  <a:lnTo>
                    <a:pt x="4251" y="11074"/>
                  </a:lnTo>
                  <a:lnTo>
                    <a:pt x="5381" y="8826"/>
                  </a:lnTo>
                  <a:lnTo>
                    <a:pt x="9357" y="5410"/>
                  </a:lnTo>
                  <a:lnTo>
                    <a:pt x="12176" y="4305"/>
                  </a:lnTo>
                  <a:lnTo>
                    <a:pt x="28894" y="4305"/>
                  </a:lnTo>
                  <a:lnTo>
                    <a:pt x="23593" y="0"/>
                  </a:lnTo>
                  <a:close/>
                </a:path>
                <a:path w="31115" h="27304">
                  <a:moveTo>
                    <a:pt x="28894" y="4305"/>
                  </a:moveTo>
                  <a:lnTo>
                    <a:pt x="18488" y="4305"/>
                  </a:lnTo>
                  <a:lnTo>
                    <a:pt x="21307" y="5410"/>
                  </a:lnTo>
                  <a:lnTo>
                    <a:pt x="25295" y="8839"/>
                  </a:lnTo>
                  <a:lnTo>
                    <a:pt x="26425" y="11074"/>
                  </a:lnTo>
                  <a:lnTo>
                    <a:pt x="26425" y="15951"/>
                  </a:lnTo>
                  <a:lnTo>
                    <a:pt x="25295" y="18186"/>
                  </a:lnTo>
                  <a:lnTo>
                    <a:pt x="21307" y="21615"/>
                  </a:lnTo>
                  <a:lnTo>
                    <a:pt x="18488" y="22720"/>
                  </a:lnTo>
                  <a:lnTo>
                    <a:pt x="28890" y="22720"/>
                  </a:lnTo>
                  <a:lnTo>
                    <a:pt x="30693" y="21259"/>
                  </a:lnTo>
                  <a:lnTo>
                    <a:pt x="30693" y="5765"/>
                  </a:lnTo>
                  <a:lnTo>
                    <a:pt x="28894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7" name="object 3467"/>
            <p:cNvSpPr/>
            <p:nvPr/>
          </p:nvSpPr>
          <p:spPr>
            <a:xfrm>
              <a:off x="6666674" y="6607060"/>
              <a:ext cx="14604" cy="10795"/>
            </a:xfrm>
            <a:custGeom>
              <a:avLst/>
              <a:gdLst/>
              <a:ahLst/>
              <a:cxnLst/>
              <a:rect l="l" t="t" r="r" b="b"/>
              <a:pathLst>
                <a:path w="14604" h="10795">
                  <a:moveTo>
                    <a:pt x="10604" y="0"/>
                  </a:moveTo>
                  <a:lnTo>
                    <a:pt x="3543" y="0"/>
                  </a:lnTo>
                  <a:lnTo>
                    <a:pt x="0" y="5219"/>
                  </a:lnTo>
                  <a:lnTo>
                    <a:pt x="3543" y="10490"/>
                  </a:lnTo>
                  <a:lnTo>
                    <a:pt x="10604" y="10490"/>
                  </a:lnTo>
                  <a:lnTo>
                    <a:pt x="14135" y="5219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8" name="object 3468"/>
            <p:cNvSpPr/>
            <p:nvPr/>
          </p:nvSpPr>
          <p:spPr>
            <a:xfrm>
              <a:off x="6664172" y="6604279"/>
              <a:ext cx="19685" cy="16510"/>
            </a:xfrm>
            <a:custGeom>
              <a:avLst/>
              <a:gdLst/>
              <a:ahLst/>
              <a:cxnLst/>
              <a:rect l="l" t="t" r="r" b="b"/>
              <a:pathLst>
                <a:path w="19684" h="16509">
                  <a:moveTo>
                    <a:pt x="14858" y="0"/>
                  </a:moveTo>
                  <a:lnTo>
                    <a:pt x="4279" y="0"/>
                  </a:lnTo>
                  <a:lnTo>
                    <a:pt x="0" y="3670"/>
                  </a:lnTo>
                  <a:lnTo>
                    <a:pt x="0" y="12725"/>
                  </a:lnTo>
                  <a:lnTo>
                    <a:pt x="4279" y="16421"/>
                  </a:lnTo>
                  <a:lnTo>
                    <a:pt x="14858" y="16421"/>
                  </a:lnTo>
                  <a:lnTo>
                    <a:pt x="19138" y="12725"/>
                  </a:lnTo>
                  <a:lnTo>
                    <a:pt x="19138" y="8204"/>
                  </a:lnTo>
                  <a:lnTo>
                    <a:pt x="19138" y="3670"/>
                  </a:lnTo>
                  <a:lnTo>
                    <a:pt x="14858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9" name="object 3469"/>
            <p:cNvSpPr/>
            <p:nvPr/>
          </p:nvSpPr>
          <p:spPr>
            <a:xfrm>
              <a:off x="6662788" y="6603149"/>
              <a:ext cx="21590" cy="19685"/>
            </a:xfrm>
            <a:custGeom>
              <a:avLst/>
              <a:gdLst/>
              <a:ahLst/>
              <a:cxnLst/>
              <a:rect l="l" t="t" r="r" b="b"/>
              <a:pathLst>
                <a:path w="21590" h="19684">
                  <a:moveTo>
                    <a:pt x="21475" y="3975"/>
                  </a:moveTo>
                  <a:lnTo>
                    <a:pt x="16700" y="203"/>
                  </a:lnTo>
                  <a:lnTo>
                    <a:pt x="16700" y="11849"/>
                  </a:lnTo>
                  <a:lnTo>
                    <a:pt x="16700" y="203"/>
                  </a:lnTo>
                  <a:lnTo>
                    <a:pt x="16446" y="0"/>
                  </a:lnTo>
                  <a:lnTo>
                    <a:pt x="14744" y="0"/>
                  </a:lnTo>
                  <a:lnTo>
                    <a:pt x="14744" y="13716"/>
                  </a:lnTo>
                  <a:lnTo>
                    <a:pt x="14287" y="14109"/>
                  </a:lnTo>
                  <a:lnTo>
                    <a:pt x="12623" y="14770"/>
                  </a:lnTo>
                  <a:lnTo>
                    <a:pt x="10325" y="14770"/>
                  </a:lnTo>
                  <a:lnTo>
                    <a:pt x="10375" y="13525"/>
                  </a:lnTo>
                  <a:lnTo>
                    <a:pt x="10477" y="12738"/>
                  </a:lnTo>
                  <a:lnTo>
                    <a:pt x="11772" y="11963"/>
                  </a:lnTo>
                  <a:lnTo>
                    <a:pt x="13068" y="12141"/>
                  </a:lnTo>
                  <a:lnTo>
                    <a:pt x="14668" y="13525"/>
                  </a:lnTo>
                  <a:lnTo>
                    <a:pt x="14744" y="13716"/>
                  </a:lnTo>
                  <a:lnTo>
                    <a:pt x="14744" y="0"/>
                  </a:lnTo>
                  <a:lnTo>
                    <a:pt x="5067" y="0"/>
                  </a:lnTo>
                  <a:lnTo>
                    <a:pt x="38" y="3962"/>
                  </a:lnTo>
                  <a:lnTo>
                    <a:pt x="0" y="13995"/>
                  </a:lnTo>
                  <a:lnTo>
                    <a:pt x="38" y="15074"/>
                  </a:lnTo>
                  <a:lnTo>
                    <a:pt x="5054" y="19075"/>
                  </a:lnTo>
                  <a:lnTo>
                    <a:pt x="9131" y="19075"/>
                  </a:lnTo>
                  <a:lnTo>
                    <a:pt x="10680" y="19494"/>
                  </a:lnTo>
                  <a:lnTo>
                    <a:pt x="10617" y="19075"/>
                  </a:lnTo>
                  <a:lnTo>
                    <a:pt x="16459" y="19075"/>
                  </a:lnTo>
                  <a:lnTo>
                    <a:pt x="21463" y="15074"/>
                  </a:lnTo>
                  <a:lnTo>
                    <a:pt x="21463" y="14770"/>
                  </a:lnTo>
                  <a:lnTo>
                    <a:pt x="21475" y="4305"/>
                  </a:lnTo>
                  <a:lnTo>
                    <a:pt x="21475" y="39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0" name="object 3470"/>
            <p:cNvSpPr/>
            <p:nvPr/>
          </p:nvSpPr>
          <p:spPr>
            <a:xfrm>
              <a:off x="6660286" y="6662191"/>
              <a:ext cx="26670" cy="22860"/>
            </a:xfrm>
            <a:custGeom>
              <a:avLst/>
              <a:gdLst/>
              <a:ahLst/>
              <a:cxnLst/>
              <a:rect l="l" t="t" r="r" b="b"/>
              <a:pathLst>
                <a:path w="26670" h="22859">
                  <a:moveTo>
                    <a:pt x="20548" y="0"/>
                  </a:moveTo>
                  <a:lnTo>
                    <a:pt x="5930" y="0"/>
                  </a:lnTo>
                  <a:lnTo>
                    <a:pt x="0" y="5092"/>
                  </a:lnTo>
                  <a:lnTo>
                    <a:pt x="0" y="17640"/>
                  </a:lnTo>
                  <a:lnTo>
                    <a:pt x="5930" y="22720"/>
                  </a:lnTo>
                  <a:lnTo>
                    <a:pt x="20548" y="22720"/>
                  </a:lnTo>
                  <a:lnTo>
                    <a:pt x="26504" y="17640"/>
                  </a:lnTo>
                  <a:lnTo>
                    <a:pt x="26504" y="11366"/>
                  </a:lnTo>
                  <a:lnTo>
                    <a:pt x="26504" y="5092"/>
                  </a:lnTo>
                  <a:lnTo>
                    <a:pt x="20548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1" name="object 3471"/>
            <p:cNvSpPr/>
            <p:nvPr/>
          </p:nvSpPr>
          <p:spPr>
            <a:xfrm>
              <a:off x="6658193" y="6660032"/>
              <a:ext cx="31115" cy="27305"/>
            </a:xfrm>
            <a:custGeom>
              <a:avLst/>
              <a:gdLst/>
              <a:ahLst/>
              <a:cxnLst/>
              <a:rect l="l" t="t" r="r" b="b"/>
              <a:pathLst>
                <a:path w="31115" h="27304">
                  <a:moveTo>
                    <a:pt x="15338" y="0"/>
                  </a:moveTo>
                  <a:lnTo>
                    <a:pt x="7071" y="12"/>
                  </a:lnTo>
                  <a:lnTo>
                    <a:pt x="0" y="5778"/>
                  </a:lnTo>
                  <a:lnTo>
                    <a:pt x="0" y="21272"/>
                  </a:lnTo>
                  <a:lnTo>
                    <a:pt x="7071" y="27025"/>
                  </a:lnTo>
                  <a:lnTo>
                    <a:pt x="23593" y="27025"/>
                  </a:lnTo>
                  <a:lnTo>
                    <a:pt x="28890" y="22732"/>
                  </a:lnTo>
                  <a:lnTo>
                    <a:pt x="12176" y="22732"/>
                  </a:lnTo>
                  <a:lnTo>
                    <a:pt x="9357" y="21628"/>
                  </a:lnTo>
                  <a:lnTo>
                    <a:pt x="5381" y="18199"/>
                  </a:lnTo>
                  <a:lnTo>
                    <a:pt x="4251" y="15963"/>
                  </a:lnTo>
                  <a:lnTo>
                    <a:pt x="4251" y="11087"/>
                  </a:lnTo>
                  <a:lnTo>
                    <a:pt x="5381" y="8839"/>
                  </a:lnTo>
                  <a:lnTo>
                    <a:pt x="9357" y="5422"/>
                  </a:lnTo>
                  <a:lnTo>
                    <a:pt x="12176" y="4317"/>
                  </a:lnTo>
                  <a:lnTo>
                    <a:pt x="28894" y="4317"/>
                  </a:lnTo>
                  <a:lnTo>
                    <a:pt x="23593" y="12"/>
                  </a:lnTo>
                  <a:lnTo>
                    <a:pt x="15338" y="0"/>
                  </a:lnTo>
                  <a:close/>
                </a:path>
                <a:path w="31115" h="27304">
                  <a:moveTo>
                    <a:pt x="28894" y="4317"/>
                  </a:moveTo>
                  <a:lnTo>
                    <a:pt x="18488" y="4317"/>
                  </a:lnTo>
                  <a:lnTo>
                    <a:pt x="21307" y="5422"/>
                  </a:lnTo>
                  <a:lnTo>
                    <a:pt x="25295" y="8851"/>
                  </a:lnTo>
                  <a:lnTo>
                    <a:pt x="26425" y="11087"/>
                  </a:lnTo>
                  <a:lnTo>
                    <a:pt x="26425" y="15963"/>
                  </a:lnTo>
                  <a:lnTo>
                    <a:pt x="25295" y="18199"/>
                  </a:lnTo>
                  <a:lnTo>
                    <a:pt x="21307" y="21628"/>
                  </a:lnTo>
                  <a:lnTo>
                    <a:pt x="18488" y="22732"/>
                  </a:lnTo>
                  <a:lnTo>
                    <a:pt x="28890" y="22732"/>
                  </a:lnTo>
                  <a:lnTo>
                    <a:pt x="30693" y="21272"/>
                  </a:lnTo>
                  <a:lnTo>
                    <a:pt x="30693" y="5778"/>
                  </a:lnTo>
                  <a:lnTo>
                    <a:pt x="2889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2" name="object 3472"/>
            <p:cNvSpPr/>
            <p:nvPr/>
          </p:nvSpPr>
          <p:spPr>
            <a:xfrm>
              <a:off x="6666674" y="6667931"/>
              <a:ext cx="14604" cy="10795"/>
            </a:xfrm>
            <a:custGeom>
              <a:avLst/>
              <a:gdLst/>
              <a:ahLst/>
              <a:cxnLst/>
              <a:rect l="l" t="t" r="r" b="b"/>
              <a:pathLst>
                <a:path w="14604" h="10795">
                  <a:moveTo>
                    <a:pt x="10604" y="0"/>
                  </a:moveTo>
                  <a:lnTo>
                    <a:pt x="3543" y="0"/>
                  </a:lnTo>
                  <a:lnTo>
                    <a:pt x="0" y="5257"/>
                  </a:lnTo>
                  <a:lnTo>
                    <a:pt x="3543" y="10490"/>
                  </a:lnTo>
                  <a:lnTo>
                    <a:pt x="10604" y="10490"/>
                  </a:lnTo>
                  <a:lnTo>
                    <a:pt x="14135" y="5257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3" name="object 3473"/>
            <p:cNvSpPr/>
            <p:nvPr/>
          </p:nvSpPr>
          <p:spPr>
            <a:xfrm>
              <a:off x="6664172" y="6665176"/>
              <a:ext cx="19685" cy="16510"/>
            </a:xfrm>
            <a:custGeom>
              <a:avLst/>
              <a:gdLst/>
              <a:ahLst/>
              <a:cxnLst/>
              <a:rect l="l" t="t" r="r" b="b"/>
              <a:pathLst>
                <a:path w="19684" h="16509">
                  <a:moveTo>
                    <a:pt x="14858" y="0"/>
                  </a:moveTo>
                  <a:lnTo>
                    <a:pt x="4279" y="0"/>
                  </a:lnTo>
                  <a:lnTo>
                    <a:pt x="0" y="3670"/>
                  </a:lnTo>
                  <a:lnTo>
                    <a:pt x="0" y="12725"/>
                  </a:lnTo>
                  <a:lnTo>
                    <a:pt x="4279" y="16395"/>
                  </a:lnTo>
                  <a:lnTo>
                    <a:pt x="14858" y="16395"/>
                  </a:lnTo>
                  <a:lnTo>
                    <a:pt x="19138" y="12725"/>
                  </a:lnTo>
                  <a:lnTo>
                    <a:pt x="19138" y="8178"/>
                  </a:lnTo>
                  <a:lnTo>
                    <a:pt x="19138" y="3670"/>
                  </a:lnTo>
                  <a:lnTo>
                    <a:pt x="14858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4" name="object 3474"/>
            <p:cNvSpPr/>
            <p:nvPr/>
          </p:nvSpPr>
          <p:spPr>
            <a:xfrm>
              <a:off x="6656730" y="6629311"/>
              <a:ext cx="33020" cy="54610"/>
            </a:xfrm>
            <a:custGeom>
              <a:avLst/>
              <a:gdLst/>
              <a:ahLst/>
              <a:cxnLst/>
              <a:rect l="l" t="t" r="r" b="b"/>
              <a:pathLst>
                <a:path w="33020" h="54609">
                  <a:moveTo>
                    <a:pt x="27533" y="38684"/>
                  </a:moveTo>
                  <a:lnTo>
                    <a:pt x="22504" y="34709"/>
                  </a:lnTo>
                  <a:lnTo>
                    <a:pt x="20802" y="34709"/>
                  </a:lnTo>
                  <a:lnTo>
                    <a:pt x="20802" y="48425"/>
                  </a:lnTo>
                  <a:lnTo>
                    <a:pt x="20345" y="48818"/>
                  </a:lnTo>
                  <a:lnTo>
                    <a:pt x="18681" y="49479"/>
                  </a:lnTo>
                  <a:lnTo>
                    <a:pt x="16383" y="49479"/>
                  </a:lnTo>
                  <a:lnTo>
                    <a:pt x="16433" y="48247"/>
                  </a:lnTo>
                  <a:lnTo>
                    <a:pt x="16535" y="47459"/>
                  </a:lnTo>
                  <a:lnTo>
                    <a:pt x="17856" y="46672"/>
                  </a:lnTo>
                  <a:lnTo>
                    <a:pt x="19138" y="46837"/>
                  </a:lnTo>
                  <a:lnTo>
                    <a:pt x="20726" y="48247"/>
                  </a:lnTo>
                  <a:lnTo>
                    <a:pt x="20802" y="48425"/>
                  </a:lnTo>
                  <a:lnTo>
                    <a:pt x="20802" y="34709"/>
                  </a:lnTo>
                  <a:lnTo>
                    <a:pt x="11125" y="34709"/>
                  </a:lnTo>
                  <a:lnTo>
                    <a:pt x="6096" y="38684"/>
                  </a:lnTo>
                  <a:lnTo>
                    <a:pt x="6057" y="48717"/>
                  </a:lnTo>
                  <a:lnTo>
                    <a:pt x="6096" y="49784"/>
                  </a:lnTo>
                  <a:lnTo>
                    <a:pt x="11112" y="53784"/>
                  </a:lnTo>
                  <a:lnTo>
                    <a:pt x="15125" y="53784"/>
                  </a:lnTo>
                  <a:lnTo>
                    <a:pt x="16738" y="54216"/>
                  </a:lnTo>
                  <a:lnTo>
                    <a:pt x="16675" y="53784"/>
                  </a:lnTo>
                  <a:lnTo>
                    <a:pt x="22517" y="53784"/>
                  </a:lnTo>
                  <a:lnTo>
                    <a:pt x="27520" y="49784"/>
                  </a:lnTo>
                  <a:lnTo>
                    <a:pt x="27520" y="49479"/>
                  </a:lnTo>
                  <a:lnTo>
                    <a:pt x="27533" y="39014"/>
                  </a:lnTo>
                  <a:lnTo>
                    <a:pt x="27533" y="38684"/>
                  </a:lnTo>
                  <a:close/>
                </a:path>
                <a:path w="33020" h="54609">
                  <a:moveTo>
                    <a:pt x="32677" y="0"/>
                  </a:moveTo>
                  <a:lnTo>
                    <a:pt x="0" y="0"/>
                  </a:lnTo>
                  <a:lnTo>
                    <a:pt x="0" y="27825"/>
                  </a:lnTo>
                  <a:lnTo>
                    <a:pt x="32677" y="27825"/>
                  </a:lnTo>
                  <a:lnTo>
                    <a:pt x="32677" y="23507"/>
                  </a:lnTo>
                  <a:lnTo>
                    <a:pt x="32677" y="2159"/>
                  </a:lnTo>
                  <a:lnTo>
                    <a:pt x="326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5" name="object 3475"/>
            <p:cNvSpPr/>
            <p:nvPr/>
          </p:nvSpPr>
          <p:spPr>
            <a:xfrm>
              <a:off x="6659156" y="6543967"/>
              <a:ext cx="22225" cy="6350"/>
            </a:xfrm>
            <a:custGeom>
              <a:avLst/>
              <a:gdLst/>
              <a:ahLst/>
              <a:cxnLst/>
              <a:rect l="l" t="t" r="r" b="b"/>
              <a:pathLst>
                <a:path w="22225" h="6350">
                  <a:moveTo>
                    <a:pt x="21717" y="0"/>
                  </a:moveTo>
                  <a:lnTo>
                    <a:pt x="0" y="0"/>
                  </a:lnTo>
                  <a:lnTo>
                    <a:pt x="0" y="5892"/>
                  </a:lnTo>
                  <a:lnTo>
                    <a:pt x="21717" y="5892"/>
                  </a:lnTo>
                  <a:lnTo>
                    <a:pt x="21717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6" name="object 3476"/>
            <p:cNvSpPr/>
            <p:nvPr/>
          </p:nvSpPr>
          <p:spPr>
            <a:xfrm>
              <a:off x="6656997" y="6541363"/>
              <a:ext cx="26034" cy="10795"/>
            </a:xfrm>
            <a:custGeom>
              <a:avLst/>
              <a:gdLst/>
              <a:ahLst/>
              <a:cxnLst/>
              <a:rect l="l" t="t" r="r" b="b"/>
              <a:pathLst>
                <a:path w="26034" h="10795">
                  <a:moveTo>
                    <a:pt x="26035" y="0"/>
                  </a:moveTo>
                  <a:lnTo>
                    <a:pt x="0" y="0"/>
                  </a:lnTo>
                  <a:lnTo>
                    <a:pt x="0" y="10185"/>
                  </a:lnTo>
                  <a:lnTo>
                    <a:pt x="26035" y="10185"/>
                  </a:lnTo>
                  <a:lnTo>
                    <a:pt x="26035" y="8026"/>
                  </a:lnTo>
                  <a:lnTo>
                    <a:pt x="26035" y="5867"/>
                  </a:lnTo>
                  <a:lnTo>
                    <a:pt x="26035" y="4318"/>
                  </a:lnTo>
                  <a:lnTo>
                    <a:pt x="26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7" name="object 3477"/>
            <p:cNvSpPr/>
            <p:nvPr/>
          </p:nvSpPr>
          <p:spPr>
            <a:xfrm>
              <a:off x="6605054" y="6514554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19634" y="0"/>
                  </a:moveTo>
                  <a:lnTo>
                    <a:pt x="4229" y="4292"/>
                  </a:lnTo>
                  <a:lnTo>
                    <a:pt x="0" y="11417"/>
                  </a:lnTo>
                  <a:lnTo>
                    <a:pt x="2514" y="18008"/>
                  </a:lnTo>
                  <a:lnTo>
                    <a:pt x="5016" y="24612"/>
                  </a:lnTo>
                  <a:lnTo>
                    <a:pt x="13309" y="28232"/>
                  </a:lnTo>
                  <a:lnTo>
                    <a:pt x="28714" y="23939"/>
                  </a:lnTo>
                  <a:lnTo>
                    <a:pt x="32943" y="16840"/>
                  </a:lnTo>
                  <a:lnTo>
                    <a:pt x="27927" y="3619"/>
                  </a:lnTo>
                  <a:lnTo>
                    <a:pt x="19634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8" name="object 3478"/>
            <p:cNvSpPr/>
            <p:nvPr/>
          </p:nvSpPr>
          <p:spPr>
            <a:xfrm>
              <a:off x="6604685" y="651393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5">
                  <a:moveTo>
                    <a:pt x="4902" y="17868"/>
                  </a:moveTo>
                  <a:lnTo>
                    <a:pt x="868" y="19405"/>
                  </a:lnTo>
                  <a:lnTo>
                    <a:pt x="3301" y="25730"/>
                  </a:lnTo>
                  <a:lnTo>
                    <a:pt x="9905" y="29476"/>
                  </a:lnTo>
                  <a:lnTo>
                    <a:pt x="16840" y="29489"/>
                  </a:lnTo>
                  <a:lnTo>
                    <a:pt x="18625" y="29476"/>
                  </a:lnTo>
                  <a:lnTo>
                    <a:pt x="20256" y="29260"/>
                  </a:lnTo>
                  <a:lnTo>
                    <a:pt x="28943" y="26860"/>
                  </a:lnTo>
                  <a:lnTo>
                    <a:pt x="30343" y="25171"/>
                  </a:lnTo>
                  <a:lnTo>
                    <a:pt x="11417" y="25171"/>
                  </a:lnTo>
                  <a:lnTo>
                    <a:pt x="6489" y="22161"/>
                  </a:lnTo>
                  <a:lnTo>
                    <a:pt x="4902" y="17868"/>
                  </a:lnTo>
                  <a:close/>
                </a:path>
                <a:path w="34290" h="29845">
                  <a:moveTo>
                    <a:pt x="30603" y="4305"/>
                  </a:moveTo>
                  <a:lnTo>
                    <a:pt x="22288" y="4305"/>
                  </a:lnTo>
                  <a:lnTo>
                    <a:pt x="27203" y="7315"/>
                  </a:lnTo>
                  <a:lnTo>
                    <a:pt x="28803" y="11620"/>
                  </a:lnTo>
                  <a:lnTo>
                    <a:pt x="29375" y="14731"/>
                  </a:lnTo>
                  <a:lnTo>
                    <a:pt x="29387" y="18923"/>
                  </a:lnTo>
                  <a:lnTo>
                    <a:pt x="26212" y="23101"/>
                  </a:lnTo>
                  <a:lnTo>
                    <a:pt x="19494" y="24993"/>
                  </a:lnTo>
                  <a:lnTo>
                    <a:pt x="18148" y="25171"/>
                  </a:lnTo>
                  <a:lnTo>
                    <a:pt x="30343" y="25171"/>
                  </a:lnTo>
                  <a:lnTo>
                    <a:pt x="33680" y="21145"/>
                  </a:lnTo>
                  <a:lnTo>
                    <a:pt x="33693" y="13182"/>
                  </a:lnTo>
                  <a:lnTo>
                    <a:pt x="33413" y="11620"/>
                  </a:lnTo>
                  <a:lnTo>
                    <a:pt x="32854" y="10096"/>
                  </a:lnTo>
                  <a:lnTo>
                    <a:pt x="30603" y="4305"/>
                  </a:lnTo>
                  <a:close/>
                </a:path>
                <a:path w="34290" h="29845">
                  <a:moveTo>
                    <a:pt x="16852" y="0"/>
                  </a:moveTo>
                  <a:lnTo>
                    <a:pt x="0" y="16294"/>
                  </a:lnTo>
                  <a:lnTo>
                    <a:pt x="279" y="17868"/>
                  </a:lnTo>
                  <a:lnTo>
                    <a:pt x="863" y="19405"/>
                  </a:lnTo>
                  <a:lnTo>
                    <a:pt x="4902" y="17868"/>
                  </a:lnTo>
                  <a:lnTo>
                    <a:pt x="4318" y="14744"/>
                  </a:lnTo>
                  <a:lnTo>
                    <a:pt x="4305" y="10553"/>
                  </a:lnTo>
                  <a:lnTo>
                    <a:pt x="7467" y="6375"/>
                  </a:lnTo>
                  <a:lnTo>
                    <a:pt x="14198" y="4495"/>
                  </a:lnTo>
                  <a:lnTo>
                    <a:pt x="15532" y="4317"/>
                  </a:lnTo>
                  <a:lnTo>
                    <a:pt x="30603" y="4305"/>
                  </a:lnTo>
                  <a:lnTo>
                    <a:pt x="30391" y="3759"/>
                  </a:lnTo>
                  <a:lnTo>
                    <a:pt x="23787" y="12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9" name="object 3479"/>
            <p:cNvSpPr/>
            <p:nvPr/>
          </p:nvSpPr>
          <p:spPr>
            <a:xfrm>
              <a:off x="6612470" y="6521005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5" h="15875">
                  <a:moveTo>
                    <a:pt x="10871" y="0"/>
                  </a:moveTo>
                  <a:lnTo>
                    <a:pt x="1943" y="2501"/>
                  </a:lnTo>
                  <a:lnTo>
                    <a:pt x="0" y="10401"/>
                  </a:lnTo>
                  <a:lnTo>
                    <a:pt x="6972" y="15773"/>
                  </a:lnTo>
                  <a:lnTo>
                    <a:pt x="15925" y="13271"/>
                  </a:lnTo>
                  <a:lnTo>
                    <a:pt x="17843" y="5410"/>
                  </a:lnTo>
                  <a:lnTo>
                    <a:pt x="10871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0" name="object 3480"/>
            <p:cNvSpPr/>
            <p:nvPr/>
          </p:nvSpPr>
          <p:spPr>
            <a:xfrm>
              <a:off x="6610019" y="6518630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59" h="20954">
                  <a:moveTo>
                    <a:pt x="12738" y="304"/>
                  </a:moveTo>
                  <a:lnTo>
                    <a:pt x="2603" y="3149"/>
                  </a:lnTo>
                  <a:lnTo>
                    <a:pt x="0" y="13614"/>
                  </a:lnTo>
                  <a:lnTo>
                    <a:pt x="8966" y="20523"/>
                  </a:lnTo>
                  <a:lnTo>
                    <a:pt x="20180" y="17386"/>
                  </a:lnTo>
                  <a:lnTo>
                    <a:pt x="20571" y="15786"/>
                  </a:lnTo>
                  <a:lnTo>
                    <a:pt x="9880" y="15786"/>
                  </a:lnTo>
                  <a:lnTo>
                    <a:pt x="4876" y="11925"/>
                  </a:lnTo>
                  <a:lnTo>
                    <a:pt x="6197" y="6616"/>
                  </a:lnTo>
                  <a:lnTo>
                    <a:pt x="12848" y="4754"/>
                  </a:lnTo>
                  <a:lnTo>
                    <a:pt x="11988" y="4089"/>
                  </a:lnTo>
                  <a:lnTo>
                    <a:pt x="13322" y="2374"/>
                  </a:lnTo>
                  <a:lnTo>
                    <a:pt x="12738" y="304"/>
                  </a:lnTo>
                  <a:close/>
                </a:path>
                <a:path w="22859" h="20954">
                  <a:moveTo>
                    <a:pt x="13779" y="0"/>
                  </a:moveTo>
                  <a:lnTo>
                    <a:pt x="12738" y="304"/>
                  </a:lnTo>
                  <a:lnTo>
                    <a:pt x="13906" y="4457"/>
                  </a:lnTo>
                  <a:lnTo>
                    <a:pt x="12848" y="4754"/>
                  </a:lnTo>
                  <a:lnTo>
                    <a:pt x="17868" y="8636"/>
                  </a:lnTo>
                  <a:lnTo>
                    <a:pt x="16573" y="13906"/>
                  </a:lnTo>
                  <a:lnTo>
                    <a:pt x="9880" y="15786"/>
                  </a:lnTo>
                  <a:lnTo>
                    <a:pt x="20571" y="15786"/>
                  </a:lnTo>
                  <a:lnTo>
                    <a:pt x="22732" y="6934"/>
                  </a:lnTo>
                  <a:lnTo>
                    <a:pt x="13779" y="0"/>
                  </a:lnTo>
                  <a:close/>
                </a:path>
                <a:path w="22859" h="20954">
                  <a:moveTo>
                    <a:pt x="13322" y="2374"/>
                  </a:moveTo>
                  <a:lnTo>
                    <a:pt x="11988" y="4089"/>
                  </a:lnTo>
                  <a:lnTo>
                    <a:pt x="12848" y="4754"/>
                  </a:lnTo>
                  <a:lnTo>
                    <a:pt x="13906" y="4457"/>
                  </a:lnTo>
                  <a:lnTo>
                    <a:pt x="13322" y="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1" name="object 3481"/>
            <p:cNvSpPr/>
            <p:nvPr/>
          </p:nvSpPr>
          <p:spPr>
            <a:xfrm>
              <a:off x="6617246" y="6522339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8967" y="2286"/>
                  </a:moveTo>
                  <a:lnTo>
                    <a:pt x="2514" y="2286"/>
                  </a:lnTo>
                  <a:lnTo>
                    <a:pt x="7023" y="5956"/>
                  </a:lnTo>
                  <a:lnTo>
                    <a:pt x="6997" y="7670"/>
                  </a:lnTo>
                  <a:lnTo>
                    <a:pt x="10706" y="8140"/>
                  </a:lnTo>
                  <a:lnTo>
                    <a:pt x="11429" y="7747"/>
                  </a:lnTo>
                  <a:lnTo>
                    <a:pt x="12242" y="5245"/>
                  </a:lnTo>
                  <a:lnTo>
                    <a:pt x="12395" y="3898"/>
                  </a:lnTo>
                  <a:lnTo>
                    <a:pt x="9347" y="2832"/>
                  </a:lnTo>
                  <a:lnTo>
                    <a:pt x="8967" y="2286"/>
                  </a:lnTo>
                  <a:close/>
                </a:path>
                <a:path w="12700" h="8254">
                  <a:moveTo>
                    <a:pt x="7378" y="0"/>
                  </a:moveTo>
                  <a:lnTo>
                    <a:pt x="4114" y="1244"/>
                  </a:lnTo>
                  <a:lnTo>
                    <a:pt x="0" y="1473"/>
                  </a:lnTo>
                  <a:lnTo>
                    <a:pt x="660" y="3759"/>
                  </a:lnTo>
                  <a:lnTo>
                    <a:pt x="1790" y="3822"/>
                  </a:lnTo>
                  <a:lnTo>
                    <a:pt x="2514" y="2286"/>
                  </a:lnTo>
                  <a:lnTo>
                    <a:pt x="8967" y="2286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2" name="object 3482"/>
            <p:cNvSpPr/>
            <p:nvPr/>
          </p:nvSpPr>
          <p:spPr>
            <a:xfrm>
              <a:off x="6575729" y="6488176"/>
              <a:ext cx="45085" cy="39370"/>
            </a:xfrm>
            <a:custGeom>
              <a:avLst/>
              <a:gdLst/>
              <a:ahLst/>
              <a:cxnLst/>
              <a:rect l="l" t="t" r="r" b="b"/>
              <a:pathLst>
                <a:path w="45084" h="39370">
                  <a:moveTo>
                    <a:pt x="37655" y="0"/>
                  </a:moveTo>
                  <a:lnTo>
                    <a:pt x="0" y="32131"/>
                  </a:lnTo>
                  <a:lnTo>
                    <a:pt x="7454" y="39141"/>
                  </a:lnTo>
                  <a:lnTo>
                    <a:pt x="44703" y="6489"/>
                  </a:lnTo>
                  <a:lnTo>
                    <a:pt x="37655" y="0"/>
                  </a:lnTo>
                  <a:close/>
                </a:path>
              </a:pathLst>
            </a:custGeom>
            <a:solidFill>
              <a:srgbClr val="3230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3" name="object 3483"/>
            <p:cNvSpPr/>
            <p:nvPr/>
          </p:nvSpPr>
          <p:spPr>
            <a:xfrm>
              <a:off x="6652831" y="6550456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61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7861" y="35534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4" name="object 3484"/>
            <p:cNvSpPr/>
            <p:nvPr/>
          </p:nvSpPr>
          <p:spPr>
            <a:xfrm>
              <a:off x="6661696" y="6550660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86" y="0"/>
                  </a:moveTo>
                  <a:lnTo>
                    <a:pt x="0" y="0"/>
                  </a:lnTo>
                  <a:lnTo>
                    <a:pt x="0" y="34417"/>
                  </a:lnTo>
                  <a:lnTo>
                    <a:pt x="7886" y="3441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5" name="object 3485"/>
            <p:cNvSpPr/>
            <p:nvPr/>
          </p:nvSpPr>
          <p:spPr>
            <a:xfrm>
              <a:off x="6659537" y="6548501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204" y="0"/>
                  </a:moveTo>
                  <a:lnTo>
                    <a:pt x="0" y="0"/>
                  </a:lnTo>
                  <a:lnTo>
                    <a:pt x="0" y="39281"/>
                  </a:lnTo>
                  <a:lnTo>
                    <a:pt x="2158" y="39281"/>
                  </a:lnTo>
                  <a:lnTo>
                    <a:pt x="2158" y="34963"/>
                  </a:lnTo>
                  <a:lnTo>
                    <a:pt x="4317" y="34963"/>
                  </a:lnTo>
                  <a:lnTo>
                    <a:pt x="4317" y="4318"/>
                  </a:lnTo>
                  <a:lnTo>
                    <a:pt x="12204" y="4318"/>
                  </a:lnTo>
                  <a:lnTo>
                    <a:pt x="12204" y="0"/>
                  </a:lnTo>
                  <a:close/>
                </a:path>
                <a:path w="12700" h="39370">
                  <a:moveTo>
                    <a:pt x="4317" y="34963"/>
                  </a:moveTo>
                  <a:lnTo>
                    <a:pt x="2158" y="34963"/>
                  </a:lnTo>
                  <a:lnTo>
                    <a:pt x="2158" y="39281"/>
                  </a:lnTo>
                  <a:lnTo>
                    <a:pt x="12204" y="39281"/>
                  </a:lnTo>
                  <a:lnTo>
                    <a:pt x="12204" y="37122"/>
                  </a:lnTo>
                  <a:lnTo>
                    <a:pt x="4317" y="37122"/>
                  </a:lnTo>
                  <a:lnTo>
                    <a:pt x="4317" y="34963"/>
                  </a:lnTo>
                  <a:close/>
                </a:path>
                <a:path w="12700" h="39370">
                  <a:moveTo>
                    <a:pt x="12204" y="4318"/>
                  </a:moveTo>
                  <a:lnTo>
                    <a:pt x="7899" y="4318"/>
                  </a:lnTo>
                  <a:lnTo>
                    <a:pt x="7899" y="34963"/>
                  </a:lnTo>
                  <a:lnTo>
                    <a:pt x="4317" y="34963"/>
                  </a:lnTo>
                  <a:lnTo>
                    <a:pt x="4317" y="37122"/>
                  </a:lnTo>
                  <a:lnTo>
                    <a:pt x="12204" y="37122"/>
                  </a:lnTo>
                  <a:lnTo>
                    <a:pt x="122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6" name="object 3486"/>
            <p:cNvSpPr/>
            <p:nvPr/>
          </p:nvSpPr>
          <p:spPr>
            <a:xfrm>
              <a:off x="6669557" y="6550660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86" y="0"/>
                  </a:moveTo>
                  <a:lnTo>
                    <a:pt x="0" y="0"/>
                  </a:lnTo>
                  <a:lnTo>
                    <a:pt x="0" y="34417"/>
                  </a:lnTo>
                  <a:lnTo>
                    <a:pt x="7886" y="3441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7" name="object 3487"/>
            <p:cNvSpPr/>
            <p:nvPr/>
          </p:nvSpPr>
          <p:spPr>
            <a:xfrm>
              <a:off x="6667436" y="6548501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166" y="0"/>
                  </a:moveTo>
                  <a:lnTo>
                    <a:pt x="0" y="0"/>
                  </a:lnTo>
                  <a:lnTo>
                    <a:pt x="0" y="39281"/>
                  </a:lnTo>
                  <a:lnTo>
                    <a:pt x="2146" y="39281"/>
                  </a:lnTo>
                  <a:lnTo>
                    <a:pt x="2146" y="34963"/>
                  </a:lnTo>
                  <a:lnTo>
                    <a:pt x="4305" y="34963"/>
                  </a:lnTo>
                  <a:lnTo>
                    <a:pt x="4305" y="4318"/>
                  </a:lnTo>
                  <a:lnTo>
                    <a:pt x="12166" y="4318"/>
                  </a:lnTo>
                  <a:lnTo>
                    <a:pt x="12166" y="0"/>
                  </a:lnTo>
                  <a:close/>
                </a:path>
                <a:path w="12700" h="39370">
                  <a:moveTo>
                    <a:pt x="4305" y="34963"/>
                  </a:moveTo>
                  <a:lnTo>
                    <a:pt x="2146" y="34963"/>
                  </a:lnTo>
                  <a:lnTo>
                    <a:pt x="2146" y="39281"/>
                  </a:lnTo>
                  <a:lnTo>
                    <a:pt x="12166" y="39281"/>
                  </a:lnTo>
                  <a:lnTo>
                    <a:pt x="12166" y="37122"/>
                  </a:lnTo>
                  <a:lnTo>
                    <a:pt x="4305" y="37122"/>
                  </a:lnTo>
                  <a:lnTo>
                    <a:pt x="4305" y="34963"/>
                  </a:lnTo>
                  <a:close/>
                </a:path>
                <a:path w="12700" h="39370">
                  <a:moveTo>
                    <a:pt x="12166" y="4318"/>
                  </a:moveTo>
                  <a:lnTo>
                    <a:pt x="7848" y="4318"/>
                  </a:lnTo>
                  <a:lnTo>
                    <a:pt x="7848" y="34963"/>
                  </a:lnTo>
                  <a:lnTo>
                    <a:pt x="4305" y="34963"/>
                  </a:lnTo>
                  <a:lnTo>
                    <a:pt x="4305" y="37122"/>
                  </a:lnTo>
                  <a:lnTo>
                    <a:pt x="12166" y="37122"/>
                  </a:lnTo>
                  <a:lnTo>
                    <a:pt x="1216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8" name="object 3488"/>
            <p:cNvSpPr/>
            <p:nvPr/>
          </p:nvSpPr>
          <p:spPr>
            <a:xfrm>
              <a:off x="6655752" y="6550850"/>
              <a:ext cx="27940" cy="35560"/>
            </a:xfrm>
            <a:custGeom>
              <a:avLst/>
              <a:gdLst/>
              <a:ahLst/>
              <a:cxnLst/>
              <a:rect l="l" t="t" r="r" b="b"/>
              <a:pathLst>
                <a:path w="27940" h="35559">
                  <a:moveTo>
                    <a:pt x="4318" y="0"/>
                  </a:moveTo>
                  <a:lnTo>
                    <a:pt x="0" y="0"/>
                  </a:lnTo>
                  <a:lnTo>
                    <a:pt x="0" y="34988"/>
                  </a:lnTo>
                  <a:lnTo>
                    <a:pt x="4318" y="34988"/>
                  </a:lnTo>
                  <a:lnTo>
                    <a:pt x="4318" y="0"/>
                  </a:lnTo>
                  <a:close/>
                </a:path>
                <a:path w="27940" h="35559">
                  <a:moveTo>
                    <a:pt x="27635" y="0"/>
                  </a:moveTo>
                  <a:lnTo>
                    <a:pt x="23317" y="0"/>
                  </a:lnTo>
                  <a:lnTo>
                    <a:pt x="23317" y="34988"/>
                  </a:lnTo>
                  <a:lnTo>
                    <a:pt x="27635" y="34988"/>
                  </a:lnTo>
                  <a:lnTo>
                    <a:pt x="27635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9" name="object 3489"/>
            <p:cNvSpPr/>
            <p:nvPr/>
          </p:nvSpPr>
          <p:spPr>
            <a:xfrm>
              <a:off x="6652831" y="6550456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61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7861" y="35534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0" name="object 3490"/>
            <p:cNvSpPr/>
            <p:nvPr/>
          </p:nvSpPr>
          <p:spPr>
            <a:xfrm>
              <a:off x="6651244" y="6548882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4">
                  <a:moveTo>
                    <a:pt x="11036" y="0"/>
                  </a:moveTo>
                  <a:lnTo>
                    <a:pt x="0" y="0"/>
                  </a:lnTo>
                  <a:lnTo>
                    <a:pt x="0" y="38696"/>
                  </a:lnTo>
                  <a:lnTo>
                    <a:pt x="1587" y="38696"/>
                  </a:lnTo>
                  <a:lnTo>
                    <a:pt x="1587" y="35521"/>
                  </a:lnTo>
                  <a:lnTo>
                    <a:pt x="3175" y="35521"/>
                  </a:lnTo>
                  <a:lnTo>
                    <a:pt x="3175" y="3174"/>
                  </a:lnTo>
                  <a:lnTo>
                    <a:pt x="11036" y="3174"/>
                  </a:lnTo>
                  <a:lnTo>
                    <a:pt x="11036" y="0"/>
                  </a:lnTo>
                  <a:close/>
                </a:path>
                <a:path w="11429" h="38734">
                  <a:moveTo>
                    <a:pt x="3175" y="35521"/>
                  </a:moveTo>
                  <a:lnTo>
                    <a:pt x="1587" y="35521"/>
                  </a:lnTo>
                  <a:lnTo>
                    <a:pt x="1587" y="38696"/>
                  </a:lnTo>
                  <a:lnTo>
                    <a:pt x="11036" y="38696"/>
                  </a:lnTo>
                  <a:lnTo>
                    <a:pt x="11036" y="37109"/>
                  </a:lnTo>
                  <a:lnTo>
                    <a:pt x="3175" y="37109"/>
                  </a:lnTo>
                  <a:lnTo>
                    <a:pt x="3175" y="35521"/>
                  </a:lnTo>
                  <a:close/>
                </a:path>
                <a:path w="11429" h="38734">
                  <a:moveTo>
                    <a:pt x="11036" y="3174"/>
                  </a:moveTo>
                  <a:lnTo>
                    <a:pt x="7861" y="3174"/>
                  </a:lnTo>
                  <a:lnTo>
                    <a:pt x="7861" y="35521"/>
                  </a:lnTo>
                  <a:lnTo>
                    <a:pt x="3175" y="35521"/>
                  </a:lnTo>
                  <a:lnTo>
                    <a:pt x="3175" y="37109"/>
                  </a:lnTo>
                  <a:lnTo>
                    <a:pt x="11036" y="37109"/>
                  </a:lnTo>
                  <a:lnTo>
                    <a:pt x="11036" y="31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1" name="object 3491"/>
            <p:cNvSpPr/>
            <p:nvPr/>
          </p:nvSpPr>
          <p:spPr>
            <a:xfrm>
              <a:off x="6677952" y="6550456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48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7848" y="35534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2" name="object 3492"/>
            <p:cNvSpPr/>
            <p:nvPr/>
          </p:nvSpPr>
          <p:spPr>
            <a:xfrm>
              <a:off x="6678942" y="6551295"/>
              <a:ext cx="4445" cy="35560"/>
            </a:xfrm>
            <a:custGeom>
              <a:avLst/>
              <a:gdLst/>
              <a:ahLst/>
              <a:cxnLst/>
              <a:rect l="l" t="t" r="r" b="b"/>
              <a:pathLst>
                <a:path w="4445" h="35559">
                  <a:moveTo>
                    <a:pt x="4318" y="0"/>
                  </a:moveTo>
                  <a:lnTo>
                    <a:pt x="0" y="0"/>
                  </a:lnTo>
                  <a:lnTo>
                    <a:pt x="0" y="34988"/>
                  </a:lnTo>
                  <a:lnTo>
                    <a:pt x="4318" y="34988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3" name="object 3493"/>
            <p:cNvSpPr/>
            <p:nvPr/>
          </p:nvSpPr>
          <p:spPr>
            <a:xfrm>
              <a:off x="6677952" y="6550456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48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7848" y="35534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4" name="object 3494"/>
            <p:cNvSpPr/>
            <p:nvPr/>
          </p:nvSpPr>
          <p:spPr>
            <a:xfrm>
              <a:off x="6676364" y="6548882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4">
                  <a:moveTo>
                    <a:pt x="11023" y="0"/>
                  </a:moveTo>
                  <a:lnTo>
                    <a:pt x="0" y="0"/>
                  </a:lnTo>
                  <a:lnTo>
                    <a:pt x="0" y="38696"/>
                  </a:lnTo>
                  <a:lnTo>
                    <a:pt x="1587" y="38696"/>
                  </a:lnTo>
                  <a:lnTo>
                    <a:pt x="1587" y="35521"/>
                  </a:lnTo>
                  <a:lnTo>
                    <a:pt x="3175" y="35521"/>
                  </a:lnTo>
                  <a:lnTo>
                    <a:pt x="3175" y="3174"/>
                  </a:lnTo>
                  <a:lnTo>
                    <a:pt x="11023" y="3174"/>
                  </a:lnTo>
                  <a:lnTo>
                    <a:pt x="11023" y="0"/>
                  </a:lnTo>
                  <a:close/>
                </a:path>
                <a:path w="11429" h="38734">
                  <a:moveTo>
                    <a:pt x="3175" y="35521"/>
                  </a:moveTo>
                  <a:lnTo>
                    <a:pt x="1587" y="35521"/>
                  </a:lnTo>
                  <a:lnTo>
                    <a:pt x="1587" y="38696"/>
                  </a:lnTo>
                  <a:lnTo>
                    <a:pt x="11023" y="38696"/>
                  </a:lnTo>
                  <a:lnTo>
                    <a:pt x="11023" y="37109"/>
                  </a:lnTo>
                  <a:lnTo>
                    <a:pt x="3175" y="37109"/>
                  </a:lnTo>
                  <a:lnTo>
                    <a:pt x="3175" y="35521"/>
                  </a:lnTo>
                  <a:close/>
                </a:path>
                <a:path w="11429" h="38734">
                  <a:moveTo>
                    <a:pt x="11023" y="3174"/>
                  </a:moveTo>
                  <a:lnTo>
                    <a:pt x="7848" y="3174"/>
                  </a:lnTo>
                  <a:lnTo>
                    <a:pt x="7848" y="35521"/>
                  </a:lnTo>
                  <a:lnTo>
                    <a:pt x="3175" y="35521"/>
                  </a:lnTo>
                  <a:lnTo>
                    <a:pt x="3175" y="37109"/>
                  </a:lnTo>
                  <a:lnTo>
                    <a:pt x="11023" y="37109"/>
                  </a:lnTo>
                  <a:lnTo>
                    <a:pt x="11023" y="31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5" name="object 3495"/>
            <p:cNvSpPr/>
            <p:nvPr/>
          </p:nvSpPr>
          <p:spPr>
            <a:xfrm>
              <a:off x="6667284" y="6551396"/>
              <a:ext cx="4445" cy="34290"/>
            </a:xfrm>
            <a:custGeom>
              <a:avLst/>
              <a:gdLst/>
              <a:ahLst/>
              <a:cxnLst/>
              <a:rect l="l" t="t" r="r" b="b"/>
              <a:pathLst>
                <a:path w="4445" h="34290">
                  <a:moveTo>
                    <a:pt x="4076" y="0"/>
                  </a:moveTo>
                  <a:lnTo>
                    <a:pt x="0" y="0"/>
                  </a:lnTo>
                  <a:lnTo>
                    <a:pt x="0" y="33782"/>
                  </a:lnTo>
                  <a:lnTo>
                    <a:pt x="4076" y="33782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6" name="object 3496"/>
            <p:cNvSpPr/>
            <p:nvPr/>
          </p:nvSpPr>
          <p:spPr>
            <a:xfrm>
              <a:off x="6666928" y="6551015"/>
              <a:ext cx="4445" cy="34290"/>
            </a:xfrm>
            <a:custGeom>
              <a:avLst/>
              <a:gdLst/>
              <a:ahLst/>
              <a:cxnLst/>
              <a:rect l="l" t="t" r="r" b="b"/>
              <a:pathLst>
                <a:path w="4445" h="34290">
                  <a:moveTo>
                    <a:pt x="4317" y="0"/>
                  </a:moveTo>
                  <a:lnTo>
                    <a:pt x="0" y="0"/>
                  </a:lnTo>
                  <a:lnTo>
                    <a:pt x="0" y="34061"/>
                  </a:lnTo>
                  <a:lnTo>
                    <a:pt x="4317" y="34061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7" name="object 3497"/>
            <p:cNvSpPr/>
            <p:nvPr/>
          </p:nvSpPr>
          <p:spPr>
            <a:xfrm>
              <a:off x="6610807" y="6551168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90" h="8254">
                  <a:moveTo>
                    <a:pt x="0" y="0"/>
                  </a:moveTo>
                  <a:lnTo>
                    <a:pt x="8636" y="7835"/>
                  </a:lnTo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8" name="object 3498"/>
            <p:cNvSpPr/>
            <p:nvPr/>
          </p:nvSpPr>
          <p:spPr>
            <a:xfrm>
              <a:off x="6609359" y="6549567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5" h="11429">
                  <a:moveTo>
                    <a:pt x="2895" y="0"/>
                  </a:moveTo>
                  <a:lnTo>
                    <a:pt x="0" y="3200"/>
                  </a:lnTo>
                  <a:lnTo>
                    <a:pt x="8635" y="11036"/>
                  </a:lnTo>
                  <a:lnTo>
                    <a:pt x="11531" y="7848"/>
                  </a:lnTo>
                  <a:lnTo>
                    <a:pt x="2895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9" name="object 3499"/>
            <p:cNvSpPr/>
            <p:nvPr/>
          </p:nvSpPr>
          <p:spPr>
            <a:xfrm>
              <a:off x="6658698" y="6728510"/>
              <a:ext cx="24130" cy="5715"/>
            </a:xfrm>
            <a:custGeom>
              <a:avLst/>
              <a:gdLst/>
              <a:ahLst/>
              <a:cxnLst/>
              <a:rect l="l" t="t" r="r" b="b"/>
              <a:pathLst>
                <a:path w="24129" h="5715">
                  <a:moveTo>
                    <a:pt x="24079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4079" y="5587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0" name="object 3500"/>
            <p:cNvSpPr/>
            <p:nvPr/>
          </p:nvSpPr>
          <p:spPr>
            <a:xfrm>
              <a:off x="6658698" y="6728498"/>
              <a:ext cx="24130" cy="3810"/>
            </a:xfrm>
            <a:custGeom>
              <a:avLst/>
              <a:gdLst/>
              <a:ahLst/>
              <a:cxnLst/>
              <a:rect l="l" t="t" r="r" b="b"/>
              <a:pathLst>
                <a:path w="24129" h="3809">
                  <a:moveTo>
                    <a:pt x="24079" y="0"/>
                  </a:moveTo>
                  <a:lnTo>
                    <a:pt x="0" y="0"/>
                  </a:lnTo>
                  <a:lnTo>
                    <a:pt x="0" y="3352"/>
                  </a:lnTo>
                  <a:lnTo>
                    <a:pt x="23571" y="335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1" name="object 3501"/>
            <p:cNvSpPr/>
            <p:nvPr/>
          </p:nvSpPr>
          <p:spPr>
            <a:xfrm>
              <a:off x="6654622" y="6692874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86" y="0"/>
                  </a:moveTo>
                  <a:lnTo>
                    <a:pt x="0" y="0"/>
                  </a:lnTo>
                  <a:lnTo>
                    <a:pt x="0" y="35521"/>
                  </a:lnTo>
                  <a:lnTo>
                    <a:pt x="7886" y="35521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2" name="object 3502"/>
            <p:cNvSpPr/>
            <p:nvPr/>
          </p:nvSpPr>
          <p:spPr>
            <a:xfrm>
              <a:off x="6663512" y="6693801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74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7874" y="34429"/>
                  </a:lnTo>
                  <a:lnTo>
                    <a:pt x="787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3" name="object 3503"/>
            <p:cNvSpPr/>
            <p:nvPr/>
          </p:nvSpPr>
          <p:spPr>
            <a:xfrm>
              <a:off x="6661353" y="6691096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192" y="0"/>
                  </a:moveTo>
                  <a:lnTo>
                    <a:pt x="0" y="0"/>
                  </a:lnTo>
                  <a:lnTo>
                    <a:pt x="0" y="39293"/>
                  </a:lnTo>
                  <a:lnTo>
                    <a:pt x="12192" y="39293"/>
                  </a:lnTo>
                  <a:lnTo>
                    <a:pt x="12192" y="34975"/>
                  </a:lnTo>
                  <a:lnTo>
                    <a:pt x="4318" y="34975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2192" y="2159"/>
                  </a:lnTo>
                  <a:lnTo>
                    <a:pt x="12192" y="0"/>
                  </a:lnTo>
                  <a:close/>
                </a:path>
                <a:path w="12700" h="39370">
                  <a:moveTo>
                    <a:pt x="12192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7874" y="4318"/>
                  </a:lnTo>
                  <a:lnTo>
                    <a:pt x="7874" y="34975"/>
                  </a:lnTo>
                  <a:lnTo>
                    <a:pt x="12192" y="34975"/>
                  </a:lnTo>
                  <a:lnTo>
                    <a:pt x="12192" y="2159"/>
                  </a:lnTo>
                  <a:close/>
                </a:path>
                <a:path w="12700" h="39370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4" name="object 3504"/>
            <p:cNvSpPr/>
            <p:nvPr/>
          </p:nvSpPr>
          <p:spPr>
            <a:xfrm>
              <a:off x="6671360" y="6693801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86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7886" y="34429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5" name="object 3505"/>
            <p:cNvSpPr/>
            <p:nvPr/>
          </p:nvSpPr>
          <p:spPr>
            <a:xfrm>
              <a:off x="6669227" y="6691096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179" y="0"/>
                  </a:moveTo>
                  <a:lnTo>
                    <a:pt x="0" y="0"/>
                  </a:lnTo>
                  <a:lnTo>
                    <a:pt x="0" y="39293"/>
                  </a:lnTo>
                  <a:lnTo>
                    <a:pt x="12179" y="39293"/>
                  </a:lnTo>
                  <a:lnTo>
                    <a:pt x="12179" y="34975"/>
                  </a:lnTo>
                  <a:lnTo>
                    <a:pt x="4318" y="34975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2179" y="2159"/>
                  </a:lnTo>
                  <a:lnTo>
                    <a:pt x="12179" y="0"/>
                  </a:lnTo>
                  <a:close/>
                </a:path>
                <a:path w="12700" h="39370">
                  <a:moveTo>
                    <a:pt x="12179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7861" y="4318"/>
                  </a:lnTo>
                  <a:lnTo>
                    <a:pt x="7861" y="34975"/>
                  </a:lnTo>
                  <a:lnTo>
                    <a:pt x="12179" y="34975"/>
                  </a:lnTo>
                  <a:lnTo>
                    <a:pt x="12179" y="2159"/>
                  </a:lnTo>
                  <a:close/>
                </a:path>
                <a:path w="12700" h="39370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6" name="object 3506"/>
            <p:cNvSpPr/>
            <p:nvPr/>
          </p:nvSpPr>
          <p:spPr>
            <a:xfrm>
              <a:off x="6657556" y="6693077"/>
              <a:ext cx="27940" cy="35560"/>
            </a:xfrm>
            <a:custGeom>
              <a:avLst/>
              <a:gdLst/>
              <a:ahLst/>
              <a:cxnLst/>
              <a:rect l="l" t="t" r="r" b="b"/>
              <a:pathLst>
                <a:path w="27940" h="35559">
                  <a:moveTo>
                    <a:pt x="4318" y="0"/>
                  </a:moveTo>
                  <a:lnTo>
                    <a:pt x="0" y="0"/>
                  </a:lnTo>
                  <a:lnTo>
                    <a:pt x="0" y="34963"/>
                  </a:lnTo>
                  <a:lnTo>
                    <a:pt x="4318" y="34963"/>
                  </a:lnTo>
                  <a:lnTo>
                    <a:pt x="4318" y="0"/>
                  </a:lnTo>
                  <a:close/>
                </a:path>
                <a:path w="27940" h="35559">
                  <a:moveTo>
                    <a:pt x="27635" y="0"/>
                  </a:moveTo>
                  <a:lnTo>
                    <a:pt x="23317" y="0"/>
                  </a:lnTo>
                  <a:lnTo>
                    <a:pt x="23317" y="34963"/>
                  </a:lnTo>
                  <a:lnTo>
                    <a:pt x="27635" y="34963"/>
                  </a:lnTo>
                  <a:lnTo>
                    <a:pt x="27635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7" name="object 3507"/>
            <p:cNvSpPr/>
            <p:nvPr/>
          </p:nvSpPr>
          <p:spPr>
            <a:xfrm>
              <a:off x="6652463" y="6690715"/>
              <a:ext cx="12700" cy="40005"/>
            </a:xfrm>
            <a:custGeom>
              <a:avLst/>
              <a:gdLst/>
              <a:ahLst/>
              <a:cxnLst/>
              <a:rect l="l" t="t" r="r" b="b"/>
              <a:pathLst>
                <a:path w="12700" h="40004">
                  <a:moveTo>
                    <a:pt x="12204" y="0"/>
                  </a:moveTo>
                  <a:lnTo>
                    <a:pt x="0" y="0"/>
                  </a:lnTo>
                  <a:lnTo>
                    <a:pt x="0" y="39839"/>
                  </a:lnTo>
                  <a:lnTo>
                    <a:pt x="12204" y="39839"/>
                  </a:lnTo>
                  <a:lnTo>
                    <a:pt x="12204" y="35521"/>
                  </a:lnTo>
                  <a:lnTo>
                    <a:pt x="4317" y="35521"/>
                  </a:lnTo>
                  <a:lnTo>
                    <a:pt x="4317" y="4318"/>
                  </a:lnTo>
                  <a:lnTo>
                    <a:pt x="2158" y="4318"/>
                  </a:lnTo>
                  <a:lnTo>
                    <a:pt x="2158" y="2159"/>
                  </a:lnTo>
                  <a:lnTo>
                    <a:pt x="12204" y="2159"/>
                  </a:lnTo>
                  <a:lnTo>
                    <a:pt x="12204" y="0"/>
                  </a:lnTo>
                  <a:close/>
                </a:path>
                <a:path w="12700" h="40004">
                  <a:moveTo>
                    <a:pt x="12204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7886" y="4318"/>
                  </a:lnTo>
                  <a:lnTo>
                    <a:pt x="7886" y="35521"/>
                  </a:lnTo>
                  <a:lnTo>
                    <a:pt x="12204" y="35521"/>
                  </a:lnTo>
                  <a:lnTo>
                    <a:pt x="12204" y="2159"/>
                  </a:lnTo>
                  <a:close/>
                </a:path>
                <a:path w="12700" h="40004">
                  <a:moveTo>
                    <a:pt x="4317" y="2159"/>
                  </a:moveTo>
                  <a:lnTo>
                    <a:pt x="2158" y="2159"/>
                  </a:lnTo>
                  <a:lnTo>
                    <a:pt x="2158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8" name="object 3508"/>
            <p:cNvSpPr/>
            <p:nvPr/>
          </p:nvSpPr>
          <p:spPr>
            <a:xfrm>
              <a:off x="6679755" y="6692874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48" y="0"/>
                  </a:moveTo>
                  <a:lnTo>
                    <a:pt x="0" y="0"/>
                  </a:lnTo>
                  <a:lnTo>
                    <a:pt x="0" y="35521"/>
                  </a:lnTo>
                  <a:lnTo>
                    <a:pt x="7848" y="35521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9" name="object 3509"/>
            <p:cNvSpPr/>
            <p:nvPr/>
          </p:nvSpPr>
          <p:spPr>
            <a:xfrm>
              <a:off x="6680746" y="6692582"/>
              <a:ext cx="4445" cy="35560"/>
            </a:xfrm>
            <a:custGeom>
              <a:avLst/>
              <a:gdLst/>
              <a:ahLst/>
              <a:cxnLst/>
              <a:rect l="l" t="t" r="r" b="b"/>
              <a:pathLst>
                <a:path w="4445" h="35559">
                  <a:moveTo>
                    <a:pt x="4318" y="0"/>
                  </a:moveTo>
                  <a:lnTo>
                    <a:pt x="0" y="0"/>
                  </a:lnTo>
                  <a:lnTo>
                    <a:pt x="0" y="34988"/>
                  </a:lnTo>
                  <a:lnTo>
                    <a:pt x="4318" y="34988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0" name="object 3510"/>
            <p:cNvSpPr/>
            <p:nvPr/>
          </p:nvSpPr>
          <p:spPr>
            <a:xfrm>
              <a:off x="6677596" y="6690715"/>
              <a:ext cx="12700" cy="40005"/>
            </a:xfrm>
            <a:custGeom>
              <a:avLst/>
              <a:gdLst/>
              <a:ahLst/>
              <a:cxnLst/>
              <a:rect l="l" t="t" r="r" b="b"/>
              <a:pathLst>
                <a:path w="12700" h="40004">
                  <a:moveTo>
                    <a:pt x="12166" y="0"/>
                  </a:moveTo>
                  <a:lnTo>
                    <a:pt x="0" y="0"/>
                  </a:lnTo>
                  <a:lnTo>
                    <a:pt x="0" y="39839"/>
                  </a:lnTo>
                  <a:lnTo>
                    <a:pt x="12166" y="39839"/>
                  </a:lnTo>
                  <a:lnTo>
                    <a:pt x="12166" y="35521"/>
                  </a:lnTo>
                  <a:lnTo>
                    <a:pt x="4318" y="35521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12166" y="2159"/>
                  </a:lnTo>
                  <a:lnTo>
                    <a:pt x="12166" y="0"/>
                  </a:lnTo>
                  <a:close/>
                </a:path>
                <a:path w="12700" h="40004">
                  <a:moveTo>
                    <a:pt x="12166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7848" y="4318"/>
                  </a:lnTo>
                  <a:lnTo>
                    <a:pt x="7848" y="35521"/>
                  </a:lnTo>
                  <a:lnTo>
                    <a:pt x="12166" y="35521"/>
                  </a:lnTo>
                  <a:lnTo>
                    <a:pt x="12166" y="2159"/>
                  </a:lnTo>
                  <a:close/>
                </a:path>
                <a:path w="12700" h="40004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1" name="object 3511"/>
            <p:cNvSpPr/>
            <p:nvPr/>
          </p:nvSpPr>
          <p:spPr>
            <a:xfrm>
              <a:off x="6669087" y="6693700"/>
              <a:ext cx="4445" cy="34290"/>
            </a:xfrm>
            <a:custGeom>
              <a:avLst/>
              <a:gdLst/>
              <a:ahLst/>
              <a:cxnLst/>
              <a:rect l="l" t="t" r="r" b="b"/>
              <a:pathLst>
                <a:path w="4445" h="34290">
                  <a:moveTo>
                    <a:pt x="4051" y="0"/>
                  </a:moveTo>
                  <a:lnTo>
                    <a:pt x="0" y="0"/>
                  </a:lnTo>
                  <a:lnTo>
                    <a:pt x="0" y="33794"/>
                  </a:lnTo>
                  <a:lnTo>
                    <a:pt x="4051" y="33794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2" name="object 3512"/>
            <p:cNvSpPr/>
            <p:nvPr/>
          </p:nvSpPr>
          <p:spPr>
            <a:xfrm>
              <a:off x="6656527" y="6693801"/>
              <a:ext cx="28575" cy="42545"/>
            </a:xfrm>
            <a:custGeom>
              <a:avLst/>
              <a:gdLst/>
              <a:ahLst/>
              <a:cxnLst/>
              <a:rect l="l" t="t" r="r" b="b"/>
              <a:pathLst>
                <a:path w="28575" h="42545">
                  <a:moveTo>
                    <a:pt x="28409" y="32537"/>
                  </a:moveTo>
                  <a:lnTo>
                    <a:pt x="16510" y="32537"/>
                  </a:lnTo>
                  <a:lnTo>
                    <a:pt x="16510" y="0"/>
                  </a:lnTo>
                  <a:lnTo>
                    <a:pt x="12192" y="0"/>
                  </a:lnTo>
                  <a:lnTo>
                    <a:pt x="12192" y="32537"/>
                  </a:lnTo>
                  <a:lnTo>
                    <a:pt x="0" y="32537"/>
                  </a:lnTo>
                  <a:lnTo>
                    <a:pt x="0" y="42456"/>
                  </a:lnTo>
                  <a:lnTo>
                    <a:pt x="28409" y="42456"/>
                  </a:lnTo>
                  <a:lnTo>
                    <a:pt x="28409" y="38125"/>
                  </a:lnTo>
                  <a:lnTo>
                    <a:pt x="28409" y="34696"/>
                  </a:lnTo>
                  <a:lnTo>
                    <a:pt x="28409" y="325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3" name="object 3513"/>
            <p:cNvSpPr/>
            <p:nvPr/>
          </p:nvSpPr>
          <p:spPr>
            <a:xfrm>
              <a:off x="6654622" y="6692633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86" y="0"/>
                  </a:moveTo>
                  <a:lnTo>
                    <a:pt x="0" y="0"/>
                  </a:lnTo>
                  <a:lnTo>
                    <a:pt x="0" y="35547"/>
                  </a:lnTo>
                  <a:lnTo>
                    <a:pt x="7886" y="3554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4" name="object 3514"/>
            <p:cNvSpPr/>
            <p:nvPr/>
          </p:nvSpPr>
          <p:spPr>
            <a:xfrm>
              <a:off x="6663512" y="6692823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74" y="0"/>
                  </a:moveTo>
                  <a:lnTo>
                    <a:pt x="0" y="0"/>
                  </a:lnTo>
                  <a:lnTo>
                    <a:pt x="0" y="34416"/>
                  </a:lnTo>
                  <a:lnTo>
                    <a:pt x="7874" y="34416"/>
                  </a:lnTo>
                  <a:lnTo>
                    <a:pt x="787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5" name="object 3515"/>
            <p:cNvSpPr/>
            <p:nvPr/>
          </p:nvSpPr>
          <p:spPr>
            <a:xfrm>
              <a:off x="6661353" y="6690664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192" y="0"/>
                  </a:moveTo>
                  <a:lnTo>
                    <a:pt x="0" y="0"/>
                  </a:lnTo>
                  <a:lnTo>
                    <a:pt x="0" y="39293"/>
                  </a:lnTo>
                  <a:lnTo>
                    <a:pt x="2159" y="39293"/>
                  </a:lnTo>
                  <a:lnTo>
                    <a:pt x="2159" y="34975"/>
                  </a:lnTo>
                  <a:lnTo>
                    <a:pt x="4318" y="34975"/>
                  </a:lnTo>
                  <a:lnTo>
                    <a:pt x="4318" y="4317"/>
                  </a:lnTo>
                  <a:lnTo>
                    <a:pt x="12192" y="4317"/>
                  </a:lnTo>
                  <a:lnTo>
                    <a:pt x="12192" y="0"/>
                  </a:lnTo>
                  <a:close/>
                </a:path>
                <a:path w="12700" h="39370">
                  <a:moveTo>
                    <a:pt x="4318" y="34975"/>
                  </a:moveTo>
                  <a:lnTo>
                    <a:pt x="2159" y="34975"/>
                  </a:lnTo>
                  <a:lnTo>
                    <a:pt x="2159" y="39293"/>
                  </a:lnTo>
                  <a:lnTo>
                    <a:pt x="12192" y="39293"/>
                  </a:lnTo>
                  <a:lnTo>
                    <a:pt x="12192" y="37134"/>
                  </a:lnTo>
                  <a:lnTo>
                    <a:pt x="4318" y="37134"/>
                  </a:lnTo>
                  <a:lnTo>
                    <a:pt x="4318" y="34975"/>
                  </a:lnTo>
                  <a:close/>
                </a:path>
                <a:path w="12700" h="39370">
                  <a:moveTo>
                    <a:pt x="12192" y="4317"/>
                  </a:moveTo>
                  <a:lnTo>
                    <a:pt x="7874" y="4317"/>
                  </a:lnTo>
                  <a:lnTo>
                    <a:pt x="7874" y="34975"/>
                  </a:lnTo>
                  <a:lnTo>
                    <a:pt x="4318" y="34975"/>
                  </a:lnTo>
                  <a:lnTo>
                    <a:pt x="4318" y="37134"/>
                  </a:lnTo>
                  <a:lnTo>
                    <a:pt x="12192" y="37134"/>
                  </a:lnTo>
                  <a:lnTo>
                    <a:pt x="1219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6" name="object 3516"/>
            <p:cNvSpPr/>
            <p:nvPr/>
          </p:nvSpPr>
          <p:spPr>
            <a:xfrm>
              <a:off x="6671360" y="6692823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7886" y="0"/>
                  </a:moveTo>
                  <a:lnTo>
                    <a:pt x="0" y="0"/>
                  </a:lnTo>
                  <a:lnTo>
                    <a:pt x="0" y="34416"/>
                  </a:lnTo>
                  <a:lnTo>
                    <a:pt x="7886" y="34416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7" name="object 3517"/>
            <p:cNvSpPr/>
            <p:nvPr/>
          </p:nvSpPr>
          <p:spPr>
            <a:xfrm>
              <a:off x="6669227" y="6690664"/>
              <a:ext cx="12700" cy="39370"/>
            </a:xfrm>
            <a:custGeom>
              <a:avLst/>
              <a:gdLst/>
              <a:ahLst/>
              <a:cxnLst/>
              <a:rect l="l" t="t" r="r" b="b"/>
              <a:pathLst>
                <a:path w="12700" h="39370">
                  <a:moveTo>
                    <a:pt x="12179" y="0"/>
                  </a:moveTo>
                  <a:lnTo>
                    <a:pt x="0" y="0"/>
                  </a:lnTo>
                  <a:lnTo>
                    <a:pt x="0" y="39293"/>
                  </a:lnTo>
                  <a:lnTo>
                    <a:pt x="2159" y="39293"/>
                  </a:lnTo>
                  <a:lnTo>
                    <a:pt x="2159" y="34975"/>
                  </a:lnTo>
                  <a:lnTo>
                    <a:pt x="4318" y="34975"/>
                  </a:lnTo>
                  <a:lnTo>
                    <a:pt x="4318" y="4317"/>
                  </a:lnTo>
                  <a:lnTo>
                    <a:pt x="12179" y="4317"/>
                  </a:lnTo>
                  <a:lnTo>
                    <a:pt x="12179" y="0"/>
                  </a:lnTo>
                  <a:close/>
                </a:path>
                <a:path w="12700" h="39370">
                  <a:moveTo>
                    <a:pt x="4318" y="34975"/>
                  </a:moveTo>
                  <a:lnTo>
                    <a:pt x="2159" y="34975"/>
                  </a:lnTo>
                  <a:lnTo>
                    <a:pt x="2159" y="39293"/>
                  </a:lnTo>
                  <a:lnTo>
                    <a:pt x="12179" y="39293"/>
                  </a:lnTo>
                  <a:lnTo>
                    <a:pt x="12179" y="37134"/>
                  </a:lnTo>
                  <a:lnTo>
                    <a:pt x="4318" y="37134"/>
                  </a:lnTo>
                  <a:lnTo>
                    <a:pt x="4318" y="34975"/>
                  </a:lnTo>
                  <a:close/>
                </a:path>
                <a:path w="12700" h="39370">
                  <a:moveTo>
                    <a:pt x="12179" y="4317"/>
                  </a:moveTo>
                  <a:lnTo>
                    <a:pt x="7861" y="4317"/>
                  </a:lnTo>
                  <a:lnTo>
                    <a:pt x="7861" y="34975"/>
                  </a:lnTo>
                  <a:lnTo>
                    <a:pt x="4318" y="34975"/>
                  </a:lnTo>
                  <a:lnTo>
                    <a:pt x="4318" y="37134"/>
                  </a:lnTo>
                  <a:lnTo>
                    <a:pt x="12179" y="37134"/>
                  </a:lnTo>
                  <a:lnTo>
                    <a:pt x="12179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8" name="object 3518"/>
            <p:cNvSpPr/>
            <p:nvPr/>
          </p:nvSpPr>
          <p:spPr>
            <a:xfrm>
              <a:off x="6657556" y="6693001"/>
              <a:ext cx="27940" cy="35560"/>
            </a:xfrm>
            <a:custGeom>
              <a:avLst/>
              <a:gdLst/>
              <a:ahLst/>
              <a:cxnLst/>
              <a:rect l="l" t="t" r="r" b="b"/>
              <a:pathLst>
                <a:path w="27940" h="35559">
                  <a:moveTo>
                    <a:pt x="4318" y="0"/>
                  </a:moveTo>
                  <a:lnTo>
                    <a:pt x="0" y="0"/>
                  </a:lnTo>
                  <a:lnTo>
                    <a:pt x="0" y="35001"/>
                  </a:lnTo>
                  <a:lnTo>
                    <a:pt x="4318" y="35001"/>
                  </a:lnTo>
                  <a:lnTo>
                    <a:pt x="4318" y="0"/>
                  </a:lnTo>
                  <a:close/>
                </a:path>
                <a:path w="27940" h="35559">
                  <a:moveTo>
                    <a:pt x="27635" y="0"/>
                  </a:moveTo>
                  <a:lnTo>
                    <a:pt x="23317" y="0"/>
                  </a:lnTo>
                  <a:lnTo>
                    <a:pt x="23317" y="35001"/>
                  </a:lnTo>
                  <a:lnTo>
                    <a:pt x="27635" y="35001"/>
                  </a:lnTo>
                  <a:lnTo>
                    <a:pt x="27635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9" name="object 3519"/>
            <p:cNvSpPr/>
            <p:nvPr/>
          </p:nvSpPr>
          <p:spPr>
            <a:xfrm>
              <a:off x="6652463" y="6690474"/>
              <a:ext cx="12700" cy="40005"/>
            </a:xfrm>
            <a:custGeom>
              <a:avLst/>
              <a:gdLst/>
              <a:ahLst/>
              <a:cxnLst/>
              <a:rect l="l" t="t" r="r" b="b"/>
              <a:pathLst>
                <a:path w="12700" h="40004">
                  <a:moveTo>
                    <a:pt x="12204" y="0"/>
                  </a:moveTo>
                  <a:lnTo>
                    <a:pt x="0" y="0"/>
                  </a:lnTo>
                  <a:lnTo>
                    <a:pt x="0" y="39865"/>
                  </a:lnTo>
                  <a:lnTo>
                    <a:pt x="2158" y="39865"/>
                  </a:lnTo>
                  <a:lnTo>
                    <a:pt x="2158" y="35547"/>
                  </a:lnTo>
                  <a:lnTo>
                    <a:pt x="4317" y="35547"/>
                  </a:lnTo>
                  <a:lnTo>
                    <a:pt x="4317" y="4318"/>
                  </a:lnTo>
                  <a:lnTo>
                    <a:pt x="12204" y="4318"/>
                  </a:lnTo>
                  <a:lnTo>
                    <a:pt x="12204" y="0"/>
                  </a:lnTo>
                  <a:close/>
                </a:path>
                <a:path w="12700" h="40004">
                  <a:moveTo>
                    <a:pt x="4317" y="35547"/>
                  </a:moveTo>
                  <a:lnTo>
                    <a:pt x="2158" y="35547"/>
                  </a:lnTo>
                  <a:lnTo>
                    <a:pt x="2158" y="39865"/>
                  </a:lnTo>
                  <a:lnTo>
                    <a:pt x="12204" y="39865"/>
                  </a:lnTo>
                  <a:lnTo>
                    <a:pt x="12204" y="37706"/>
                  </a:lnTo>
                  <a:lnTo>
                    <a:pt x="4317" y="37706"/>
                  </a:lnTo>
                  <a:lnTo>
                    <a:pt x="4317" y="35547"/>
                  </a:lnTo>
                  <a:close/>
                </a:path>
                <a:path w="12700" h="40004">
                  <a:moveTo>
                    <a:pt x="12204" y="4318"/>
                  </a:moveTo>
                  <a:lnTo>
                    <a:pt x="7886" y="4318"/>
                  </a:lnTo>
                  <a:lnTo>
                    <a:pt x="7886" y="35547"/>
                  </a:lnTo>
                  <a:lnTo>
                    <a:pt x="4317" y="35547"/>
                  </a:lnTo>
                  <a:lnTo>
                    <a:pt x="4317" y="37706"/>
                  </a:lnTo>
                  <a:lnTo>
                    <a:pt x="12204" y="37706"/>
                  </a:lnTo>
                  <a:lnTo>
                    <a:pt x="1220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0" name="object 3520"/>
            <p:cNvSpPr/>
            <p:nvPr/>
          </p:nvSpPr>
          <p:spPr>
            <a:xfrm>
              <a:off x="6679755" y="6692633"/>
              <a:ext cx="8255" cy="35560"/>
            </a:xfrm>
            <a:custGeom>
              <a:avLst/>
              <a:gdLst/>
              <a:ahLst/>
              <a:cxnLst/>
              <a:rect l="l" t="t" r="r" b="b"/>
              <a:pathLst>
                <a:path w="8254" h="35559">
                  <a:moveTo>
                    <a:pt x="7848" y="0"/>
                  </a:moveTo>
                  <a:lnTo>
                    <a:pt x="0" y="0"/>
                  </a:lnTo>
                  <a:lnTo>
                    <a:pt x="0" y="35547"/>
                  </a:lnTo>
                  <a:lnTo>
                    <a:pt x="7848" y="35547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1" name="object 3521"/>
            <p:cNvSpPr/>
            <p:nvPr/>
          </p:nvSpPr>
          <p:spPr>
            <a:xfrm>
              <a:off x="6680746" y="6693497"/>
              <a:ext cx="4445" cy="35560"/>
            </a:xfrm>
            <a:custGeom>
              <a:avLst/>
              <a:gdLst/>
              <a:ahLst/>
              <a:cxnLst/>
              <a:rect l="l" t="t" r="r" b="b"/>
              <a:pathLst>
                <a:path w="4445" h="35559">
                  <a:moveTo>
                    <a:pt x="4318" y="0"/>
                  </a:moveTo>
                  <a:lnTo>
                    <a:pt x="0" y="0"/>
                  </a:lnTo>
                  <a:lnTo>
                    <a:pt x="0" y="34950"/>
                  </a:lnTo>
                  <a:lnTo>
                    <a:pt x="4318" y="34950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2" name="object 3522"/>
            <p:cNvSpPr/>
            <p:nvPr/>
          </p:nvSpPr>
          <p:spPr>
            <a:xfrm>
              <a:off x="6677596" y="6690474"/>
              <a:ext cx="12700" cy="40005"/>
            </a:xfrm>
            <a:custGeom>
              <a:avLst/>
              <a:gdLst/>
              <a:ahLst/>
              <a:cxnLst/>
              <a:rect l="l" t="t" r="r" b="b"/>
              <a:pathLst>
                <a:path w="12700" h="40004">
                  <a:moveTo>
                    <a:pt x="12166" y="0"/>
                  </a:moveTo>
                  <a:lnTo>
                    <a:pt x="0" y="0"/>
                  </a:lnTo>
                  <a:lnTo>
                    <a:pt x="0" y="39865"/>
                  </a:lnTo>
                  <a:lnTo>
                    <a:pt x="2159" y="39865"/>
                  </a:lnTo>
                  <a:lnTo>
                    <a:pt x="2159" y="35547"/>
                  </a:lnTo>
                  <a:lnTo>
                    <a:pt x="4318" y="35547"/>
                  </a:lnTo>
                  <a:lnTo>
                    <a:pt x="4318" y="4318"/>
                  </a:lnTo>
                  <a:lnTo>
                    <a:pt x="12166" y="4318"/>
                  </a:lnTo>
                  <a:lnTo>
                    <a:pt x="12166" y="0"/>
                  </a:lnTo>
                  <a:close/>
                </a:path>
                <a:path w="12700" h="40004">
                  <a:moveTo>
                    <a:pt x="4318" y="35547"/>
                  </a:moveTo>
                  <a:lnTo>
                    <a:pt x="2159" y="35547"/>
                  </a:lnTo>
                  <a:lnTo>
                    <a:pt x="2159" y="39865"/>
                  </a:lnTo>
                  <a:lnTo>
                    <a:pt x="12166" y="39865"/>
                  </a:lnTo>
                  <a:lnTo>
                    <a:pt x="12166" y="37706"/>
                  </a:lnTo>
                  <a:lnTo>
                    <a:pt x="4318" y="37706"/>
                  </a:lnTo>
                  <a:lnTo>
                    <a:pt x="4318" y="35547"/>
                  </a:lnTo>
                  <a:close/>
                </a:path>
                <a:path w="12700" h="40004">
                  <a:moveTo>
                    <a:pt x="12166" y="4318"/>
                  </a:moveTo>
                  <a:lnTo>
                    <a:pt x="7848" y="4318"/>
                  </a:lnTo>
                  <a:lnTo>
                    <a:pt x="7848" y="35547"/>
                  </a:lnTo>
                  <a:lnTo>
                    <a:pt x="4318" y="35547"/>
                  </a:lnTo>
                  <a:lnTo>
                    <a:pt x="4318" y="37706"/>
                  </a:lnTo>
                  <a:lnTo>
                    <a:pt x="12166" y="37706"/>
                  </a:lnTo>
                  <a:lnTo>
                    <a:pt x="12166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3" name="object 3523"/>
            <p:cNvSpPr/>
            <p:nvPr/>
          </p:nvSpPr>
          <p:spPr>
            <a:xfrm>
              <a:off x="6669087" y="6693573"/>
              <a:ext cx="4445" cy="34290"/>
            </a:xfrm>
            <a:custGeom>
              <a:avLst/>
              <a:gdLst/>
              <a:ahLst/>
              <a:cxnLst/>
              <a:rect l="l" t="t" r="r" b="b"/>
              <a:pathLst>
                <a:path w="4445" h="34290">
                  <a:moveTo>
                    <a:pt x="4051" y="0"/>
                  </a:moveTo>
                  <a:lnTo>
                    <a:pt x="0" y="0"/>
                  </a:lnTo>
                  <a:lnTo>
                    <a:pt x="0" y="33756"/>
                  </a:lnTo>
                  <a:lnTo>
                    <a:pt x="4051" y="33756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4" name="object 3524"/>
            <p:cNvSpPr/>
            <p:nvPr/>
          </p:nvSpPr>
          <p:spPr>
            <a:xfrm>
              <a:off x="6668719" y="6693204"/>
              <a:ext cx="4445" cy="34290"/>
            </a:xfrm>
            <a:custGeom>
              <a:avLst/>
              <a:gdLst/>
              <a:ahLst/>
              <a:cxnLst/>
              <a:rect l="l" t="t" r="r" b="b"/>
              <a:pathLst>
                <a:path w="4445" h="34290">
                  <a:moveTo>
                    <a:pt x="4318" y="0"/>
                  </a:moveTo>
                  <a:lnTo>
                    <a:pt x="0" y="0"/>
                  </a:lnTo>
                  <a:lnTo>
                    <a:pt x="0" y="34036"/>
                  </a:lnTo>
                  <a:lnTo>
                    <a:pt x="4318" y="3403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5" name="object 3525"/>
            <p:cNvSpPr/>
            <p:nvPr/>
          </p:nvSpPr>
          <p:spPr>
            <a:xfrm>
              <a:off x="6604208" y="6509462"/>
              <a:ext cx="36195" cy="31115"/>
            </a:xfrm>
            <a:custGeom>
              <a:avLst/>
              <a:gdLst/>
              <a:ahLst/>
              <a:cxnLst/>
              <a:rect l="l" t="t" r="r" b="b"/>
              <a:pathLst>
                <a:path w="36195" h="31115">
                  <a:moveTo>
                    <a:pt x="19588" y="0"/>
                  </a:moveTo>
                  <a:lnTo>
                    <a:pt x="12453" y="710"/>
                  </a:lnTo>
                  <a:lnTo>
                    <a:pt x="6194" y="3732"/>
                  </a:lnTo>
                  <a:lnTo>
                    <a:pt x="1917" y="8416"/>
                  </a:lnTo>
                  <a:lnTo>
                    <a:pt x="0" y="14133"/>
                  </a:lnTo>
                  <a:lnTo>
                    <a:pt x="820" y="20255"/>
                  </a:lnTo>
                  <a:lnTo>
                    <a:pt x="4357" y="25617"/>
                  </a:lnTo>
                  <a:lnTo>
                    <a:pt x="9829" y="29275"/>
                  </a:lnTo>
                  <a:lnTo>
                    <a:pt x="16498" y="30910"/>
                  </a:lnTo>
                  <a:lnTo>
                    <a:pt x="23629" y="30199"/>
                  </a:lnTo>
                  <a:lnTo>
                    <a:pt x="29891" y="27183"/>
                  </a:lnTo>
                  <a:lnTo>
                    <a:pt x="34162" y="22502"/>
                  </a:lnTo>
                  <a:lnTo>
                    <a:pt x="36068" y="16789"/>
                  </a:lnTo>
                  <a:lnTo>
                    <a:pt x="35237" y="10679"/>
                  </a:lnTo>
                  <a:lnTo>
                    <a:pt x="31716" y="5303"/>
                  </a:lnTo>
                  <a:lnTo>
                    <a:pt x="26255" y="1637"/>
                  </a:lnTo>
                  <a:lnTo>
                    <a:pt x="19588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6" name="object 3526"/>
            <p:cNvSpPr/>
            <p:nvPr/>
          </p:nvSpPr>
          <p:spPr>
            <a:xfrm>
              <a:off x="6611073" y="6515481"/>
              <a:ext cx="22225" cy="19685"/>
            </a:xfrm>
            <a:custGeom>
              <a:avLst/>
              <a:gdLst/>
              <a:ahLst/>
              <a:cxnLst/>
              <a:rect l="l" t="t" r="r" b="b"/>
              <a:pathLst>
                <a:path w="22225" h="19684">
                  <a:moveTo>
                    <a:pt x="13411" y="0"/>
                  </a:moveTo>
                  <a:lnTo>
                    <a:pt x="2412" y="3073"/>
                  </a:lnTo>
                  <a:lnTo>
                    <a:pt x="0" y="12788"/>
                  </a:lnTo>
                  <a:lnTo>
                    <a:pt x="8610" y="19418"/>
                  </a:lnTo>
                  <a:lnTo>
                    <a:pt x="19621" y="16344"/>
                  </a:lnTo>
                  <a:lnTo>
                    <a:pt x="22021" y="6642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7" name="object 3527"/>
            <p:cNvSpPr/>
            <p:nvPr/>
          </p:nvSpPr>
          <p:spPr>
            <a:xfrm>
              <a:off x="6575729" y="6488150"/>
              <a:ext cx="83185" cy="70485"/>
            </a:xfrm>
            <a:custGeom>
              <a:avLst/>
              <a:gdLst/>
              <a:ahLst/>
              <a:cxnLst/>
              <a:rect l="l" t="t" r="r" b="b"/>
              <a:pathLst>
                <a:path w="83184" h="70484">
                  <a:moveTo>
                    <a:pt x="37655" y="0"/>
                  </a:moveTo>
                  <a:lnTo>
                    <a:pt x="0" y="32156"/>
                  </a:lnTo>
                  <a:lnTo>
                    <a:pt x="46164" y="70383"/>
                  </a:lnTo>
                  <a:lnTo>
                    <a:pt x="82727" y="36525"/>
                  </a:lnTo>
                  <a:lnTo>
                    <a:pt x="3765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8" name="object 3528"/>
            <p:cNvSpPr/>
            <p:nvPr/>
          </p:nvSpPr>
          <p:spPr>
            <a:xfrm>
              <a:off x="6572364" y="6485344"/>
              <a:ext cx="89535" cy="76200"/>
            </a:xfrm>
            <a:custGeom>
              <a:avLst/>
              <a:gdLst/>
              <a:ahLst/>
              <a:cxnLst/>
              <a:rect l="l" t="t" r="r" b="b"/>
              <a:pathLst>
                <a:path w="89534" h="76200">
                  <a:moveTo>
                    <a:pt x="39624" y="1168"/>
                  </a:moveTo>
                  <a:lnTo>
                    <a:pt x="0" y="34975"/>
                  </a:lnTo>
                  <a:lnTo>
                    <a:pt x="49606" y="76060"/>
                  </a:lnTo>
                  <a:lnTo>
                    <a:pt x="55807" y="70319"/>
                  </a:lnTo>
                  <a:lnTo>
                    <a:pt x="49453" y="70319"/>
                  </a:lnTo>
                  <a:lnTo>
                    <a:pt x="6718" y="34937"/>
                  </a:lnTo>
                  <a:lnTo>
                    <a:pt x="41066" y="5621"/>
                  </a:lnTo>
                  <a:lnTo>
                    <a:pt x="39662" y="4483"/>
                  </a:lnTo>
                  <a:lnTo>
                    <a:pt x="41021" y="2806"/>
                  </a:lnTo>
                  <a:lnTo>
                    <a:pt x="39624" y="1168"/>
                  </a:lnTo>
                  <a:close/>
                </a:path>
                <a:path w="89534" h="76200">
                  <a:moveTo>
                    <a:pt x="40982" y="0"/>
                  </a:moveTo>
                  <a:lnTo>
                    <a:pt x="39624" y="1168"/>
                  </a:lnTo>
                  <a:lnTo>
                    <a:pt x="42430" y="4457"/>
                  </a:lnTo>
                  <a:lnTo>
                    <a:pt x="41066" y="5621"/>
                  </a:lnTo>
                  <a:lnTo>
                    <a:pt x="82803" y="39446"/>
                  </a:lnTo>
                  <a:lnTo>
                    <a:pt x="49453" y="70319"/>
                  </a:lnTo>
                  <a:lnTo>
                    <a:pt x="55807" y="70319"/>
                  </a:lnTo>
                  <a:lnTo>
                    <a:pt x="89395" y="39230"/>
                  </a:lnTo>
                  <a:lnTo>
                    <a:pt x="40982" y="0"/>
                  </a:lnTo>
                  <a:close/>
                </a:path>
                <a:path w="89534" h="76200">
                  <a:moveTo>
                    <a:pt x="41021" y="2806"/>
                  </a:moveTo>
                  <a:lnTo>
                    <a:pt x="39662" y="4483"/>
                  </a:lnTo>
                  <a:lnTo>
                    <a:pt x="41066" y="5621"/>
                  </a:lnTo>
                  <a:lnTo>
                    <a:pt x="42430" y="4457"/>
                  </a:lnTo>
                  <a:lnTo>
                    <a:pt x="41021" y="28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9" name="object 3529"/>
            <p:cNvSpPr/>
            <p:nvPr/>
          </p:nvSpPr>
          <p:spPr>
            <a:xfrm>
              <a:off x="6639191" y="6757060"/>
              <a:ext cx="67945" cy="8890"/>
            </a:xfrm>
            <a:custGeom>
              <a:avLst/>
              <a:gdLst/>
              <a:ahLst/>
              <a:cxnLst/>
              <a:rect l="l" t="t" r="r" b="b"/>
              <a:pathLst>
                <a:path w="67945" h="8890">
                  <a:moveTo>
                    <a:pt x="67691" y="0"/>
                  </a:moveTo>
                  <a:lnTo>
                    <a:pt x="0" y="0"/>
                  </a:lnTo>
                  <a:lnTo>
                    <a:pt x="647" y="6515"/>
                  </a:lnTo>
                  <a:lnTo>
                    <a:pt x="3136" y="8775"/>
                  </a:lnTo>
                  <a:lnTo>
                    <a:pt x="64427" y="8775"/>
                  </a:lnTo>
                  <a:lnTo>
                    <a:pt x="66967" y="7086"/>
                  </a:lnTo>
                  <a:lnTo>
                    <a:pt x="67691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0" name="object 3530"/>
            <p:cNvSpPr/>
            <p:nvPr/>
          </p:nvSpPr>
          <p:spPr>
            <a:xfrm>
              <a:off x="6640487" y="6764147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5">
                  <a:moveTo>
                    <a:pt x="67602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1" name="object 3531"/>
            <p:cNvSpPr/>
            <p:nvPr/>
          </p:nvSpPr>
          <p:spPr>
            <a:xfrm>
              <a:off x="6640487" y="6761988"/>
              <a:ext cx="67945" cy="4445"/>
            </a:xfrm>
            <a:custGeom>
              <a:avLst/>
              <a:gdLst/>
              <a:ahLst/>
              <a:cxnLst/>
              <a:rect l="l" t="t" r="r" b="b"/>
              <a:pathLst>
                <a:path w="67945" h="4445">
                  <a:moveTo>
                    <a:pt x="67602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67602" y="4317"/>
                  </a:lnTo>
                  <a:lnTo>
                    <a:pt x="676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32" name="object 3532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803440" y="6688442"/>
              <a:ext cx="75349" cy="81368"/>
            </a:xfrm>
            <a:prstGeom prst="rect">
              <a:avLst/>
            </a:prstGeom>
          </p:spPr>
        </p:pic>
        <p:sp>
          <p:nvSpPr>
            <p:cNvPr id="3533" name="object 3533"/>
            <p:cNvSpPr/>
            <p:nvPr/>
          </p:nvSpPr>
          <p:spPr>
            <a:xfrm>
              <a:off x="6746316" y="6597992"/>
              <a:ext cx="25400" cy="94615"/>
            </a:xfrm>
            <a:custGeom>
              <a:avLst/>
              <a:gdLst/>
              <a:ahLst/>
              <a:cxnLst/>
              <a:rect l="l" t="t" r="r" b="b"/>
              <a:pathLst>
                <a:path w="25400" h="94615">
                  <a:moveTo>
                    <a:pt x="24980" y="76733"/>
                  </a:moveTo>
                  <a:lnTo>
                    <a:pt x="24498" y="76352"/>
                  </a:lnTo>
                  <a:lnTo>
                    <a:pt x="19189" y="72047"/>
                  </a:lnTo>
                  <a:lnTo>
                    <a:pt x="5791" y="72047"/>
                  </a:lnTo>
                  <a:lnTo>
                    <a:pt x="0" y="76733"/>
                  </a:lnTo>
                  <a:lnTo>
                    <a:pt x="0" y="89496"/>
                  </a:lnTo>
                  <a:lnTo>
                    <a:pt x="5791" y="94183"/>
                  </a:lnTo>
                  <a:lnTo>
                    <a:pt x="12496" y="94195"/>
                  </a:lnTo>
                  <a:lnTo>
                    <a:pt x="19189" y="94183"/>
                  </a:lnTo>
                  <a:lnTo>
                    <a:pt x="24498" y="89877"/>
                  </a:lnTo>
                  <a:lnTo>
                    <a:pt x="24980" y="89496"/>
                  </a:lnTo>
                  <a:lnTo>
                    <a:pt x="24980" y="76733"/>
                  </a:lnTo>
                  <a:close/>
                </a:path>
                <a:path w="25400" h="94615">
                  <a:moveTo>
                    <a:pt x="24980" y="4660"/>
                  </a:moveTo>
                  <a:lnTo>
                    <a:pt x="24536" y="4305"/>
                  </a:lnTo>
                  <a:lnTo>
                    <a:pt x="19177" y="0"/>
                  </a:lnTo>
                  <a:lnTo>
                    <a:pt x="5803" y="0"/>
                  </a:lnTo>
                  <a:lnTo>
                    <a:pt x="0" y="4660"/>
                  </a:lnTo>
                  <a:lnTo>
                    <a:pt x="0" y="17449"/>
                  </a:lnTo>
                  <a:lnTo>
                    <a:pt x="5803" y="22110"/>
                  </a:lnTo>
                  <a:lnTo>
                    <a:pt x="12496" y="22123"/>
                  </a:lnTo>
                  <a:lnTo>
                    <a:pt x="19177" y="22110"/>
                  </a:lnTo>
                  <a:lnTo>
                    <a:pt x="24536" y="17805"/>
                  </a:lnTo>
                  <a:lnTo>
                    <a:pt x="24980" y="17449"/>
                  </a:lnTo>
                  <a:lnTo>
                    <a:pt x="24980" y="46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4" name="object 3534"/>
            <p:cNvSpPr/>
            <p:nvPr/>
          </p:nvSpPr>
          <p:spPr>
            <a:xfrm>
              <a:off x="6739293" y="6695592"/>
              <a:ext cx="38735" cy="100965"/>
            </a:xfrm>
            <a:custGeom>
              <a:avLst/>
              <a:gdLst/>
              <a:ahLst/>
              <a:cxnLst/>
              <a:rect l="l" t="t" r="r" b="b"/>
              <a:pathLst>
                <a:path w="38734" h="100965">
                  <a:moveTo>
                    <a:pt x="38379" y="0"/>
                  </a:moveTo>
                  <a:lnTo>
                    <a:pt x="0" y="0"/>
                  </a:lnTo>
                  <a:lnTo>
                    <a:pt x="0" y="72986"/>
                  </a:lnTo>
                  <a:lnTo>
                    <a:pt x="0" y="100863"/>
                  </a:lnTo>
                  <a:lnTo>
                    <a:pt x="38379" y="100863"/>
                  </a:lnTo>
                  <a:lnTo>
                    <a:pt x="38379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5" name="object 3535"/>
            <p:cNvSpPr/>
            <p:nvPr/>
          </p:nvSpPr>
          <p:spPr>
            <a:xfrm>
              <a:off x="6738671" y="6766420"/>
              <a:ext cx="38735" cy="19685"/>
            </a:xfrm>
            <a:custGeom>
              <a:avLst/>
              <a:gdLst/>
              <a:ahLst/>
              <a:cxnLst/>
              <a:rect l="l" t="t" r="r" b="b"/>
              <a:pathLst>
                <a:path w="38734" h="19684">
                  <a:moveTo>
                    <a:pt x="24676" y="11658"/>
                  </a:moveTo>
                  <a:lnTo>
                    <a:pt x="22072" y="9423"/>
                  </a:lnTo>
                  <a:lnTo>
                    <a:pt x="15608" y="9423"/>
                  </a:lnTo>
                  <a:lnTo>
                    <a:pt x="12992" y="11658"/>
                  </a:lnTo>
                  <a:lnTo>
                    <a:pt x="12992" y="17195"/>
                  </a:lnTo>
                  <a:lnTo>
                    <a:pt x="15608" y="19469"/>
                  </a:lnTo>
                  <a:lnTo>
                    <a:pt x="22072" y="19469"/>
                  </a:lnTo>
                  <a:lnTo>
                    <a:pt x="24676" y="17195"/>
                  </a:lnTo>
                  <a:lnTo>
                    <a:pt x="24676" y="14439"/>
                  </a:lnTo>
                  <a:lnTo>
                    <a:pt x="24676" y="11658"/>
                  </a:lnTo>
                  <a:close/>
                </a:path>
                <a:path w="38734" h="19684">
                  <a:moveTo>
                    <a:pt x="38341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38341" y="4330"/>
                  </a:lnTo>
                  <a:lnTo>
                    <a:pt x="383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6" name="object 3536"/>
            <p:cNvSpPr/>
            <p:nvPr/>
          </p:nvSpPr>
          <p:spPr>
            <a:xfrm>
              <a:off x="7179208" y="7380224"/>
              <a:ext cx="10795" cy="62865"/>
            </a:xfrm>
            <a:custGeom>
              <a:avLst/>
              <a:gdLst/>
              <a:ahLst/>
              <a:cxnLst/>
              <a:rect l="l" t="t" r="r" b="b"/>
              <a:pathLst>
                <a:path w="10795" h="62865">
                  <a:moveTo>
                    <a:pt x="5181" y="0"/>
                  </a:moveTo>
                  <a:lnTo>
                    <a:pt x="419" y="0"/>
                  </a:lnTo>
                  <a:lnTo>
                    <a:pt x="0" y="62763"/>
                  </a:lnTo>
                  <a:lnTo>
                    <a:pt x="5181" y="62763"/>
                  </a:lnTo>
                  <a:lnTo>
                    <a:pt x="10375" y="52006"/>
                  </a:lnTo>
                  <a:lnTo>
                    <a:pt x="10375" y="11518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7" name="object 3537"/>
            <p:cNvSpPr/>
            <p:nvPr/>
          </p:nvSpPr>
          <p:spPr>
            <a:xfrm>
              <a:off x="7179208" y="7378065"/>
              <a:ext cx="12700" cy="67310"/>
            </a:xfrm>
            <a:custGeom>
              <a:avLst/>
              <a:gdLst/>
              <a:ahLst/>
              <a:cxnLst/>
              <a:rect l="l" t="t" r="r" b="b"/>
              <a:pathLst>
                <a:path w="12700" h="67309">
                  <a:moveTo>
                    <a:pt x="6578" y="0"/>
                  </a:moveTo>
                  <a:lnTo>
                    <a:pt x="419" y="0"/>
                  </a:lnTo>
                  <a:lnTo>
                    <a:pt x="419" y="4317"/>
                  </a:lnTo>
                  <a:lnTo>
                    <a:pt x="3784" y="4317"/>
                  </a:lnTo>
                  <a:lnTo>
                    <a:pt x="8216" y="14147"/>
                  </a:lnTo>
                  <a:lnTo>
                    <a:pt x="8216" y="53670"/>
                  </a:lnTo>
                  <a:lnTo>
                    <a:pt x="3835" y="62763"/>
                  </a:lnTo>
                  <a:lnTo>
                    <a:pt x="0" y="62763"/>
                  </a:lnTo>
                  <a:lnTo>
                    <a:pt x="0" y="67081"/>
                  </a:lnTo>
                  <a:lnTo>
                    <a:pt x="6540" y="67081"/>
                  </a:lnTo>
                  <a:lnTo>
                    <a:pt x="12534" y="54660"/>
                  </a:lnTo>
                  <a:lnTo>
                    <a:pt x="12534" y="13220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8" name="object 3538"/>
            <p:cNvSpPr/>
            <p:nvPr/>
          </p:nvSpPr>
          <p:spPr>
            <a:xfrm>
              <a:off x="7161428" y="7389939"/>
              <a:ext cx="4445" cy="41910"/>
            </a:xfrm>
            <a:custGeom>
              <a:avLst/>
              <a:gdLst/>
              <a:ahLst/>
              <a:cxnLst/>
              <a:rect l="l" t="t" r="r" b="b"/>
              <a:pathLst>
                <a:path w="4445" h="41909">
                  <a:moveTo>
                    <a:pt x="4330" y="37528"/>
                  </a:moveTo>
                  <a:lnTo>
                    <a:pt x="0" y="37528"/>
                  </a:lnTo>
                  <a:lnTo>
                    <a:pt x="0" y="41846"/>
                  </a:lnTo>
                  <a:lnTo>
                    <a:pt x="4330" y="41846"/>
                  </a:lnTo>
                  <a:lnTo>
                    <a:pt x="4330" y="37528"/>
                  </a:lnTo>
                  <a:close/>
                </a:path>
                <a:path w="4445" h="41909">
                  <a:moveTo>
                    <a:pt x="4330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0" y="4318"/>
                  </a:lnTo>
                  <a:lnTo>
                    <a:pt x="4330" y="4318"/>
                  </a:lnTo>
                  <a:lnTo>
                    <a:pt x="4330" y="2159"/>
                  </a:lnTo>
                  <a:lnTo>
                    <a:pt x="4330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9" name="object 3539"/>
            <p:cNvSpPr/>
            <p:nvPr/>
          </p:nvSpPr>
          <p:spPr>
            <a:xfrm>
              <a:off x="6429019" y="7867675"/>
              <a:ext cx="53975" cy="4445"/>
            </a:xfrm>
            <a:custGeom>
              <a:avLst/>
              <a:gdLst/>
              <a:ahLst/>
              <a:cxnLst/>
              <a:rect l="l" t="t" r="r" b="b"/>
              <a:pathLst>
                <a:path w="53975" h="4445">
                  <a:moveTo>
                    <a:pt x="53721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3721" y="4318"/>
                  </a:lnTo>
                  <a:lnTo>
                    <a:pt x="537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0" name="object 3540"/>
            <p:cNvSpPr/>
            <p:nvPr/>
          </p:nvSpPr>
          <p:spPr>
            <a:xfrm>
              <a:off x="6430733" y="7891373"/>
              <a:ext cx="48260" cy="0"/>
            </a:xfrm>
            <a:custGeom>
              <a:avLst/>
              <a:gdLst/>
              <a:ahLst/>
              <a:cxnLst/>
              <a:rect l="l" t="t" r="r" b="b"/>
              <a:pathLst>
                <a:path w="48260">
                  <a:moveTo>
                    <a:pt x="47663" y="0"/>
                  </a:moveTo>
                  <a:lnTo>
                    <a:pt x="0" y="0"/>
                  </a:lnTo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1" name="object 3541"/>
            <p:cNvSpPr/>
            <p:nvPr/>
          </p:nvSpPr>
          <p:spPr>
            <a:xfrm>
              <a:off x="6430733" y="7889214"/>
              <a:ext cx="48260" cy="4445"/>
            </a:xfrm>
            <a:custGeom>
              <a:avLst/>
              <a:gdLst/>
              <a:ahLst/>
              <a:cxnLst/>
              <a:rect l="l" t="t" r="r" b="b"/>
              <a:pathLst>
                <a:path w="48260" h="4445">
                  <a:moveTo>
                    <a:pt x="4766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7663" y="4318"/>
                  </a:lnTo>
                  <a:lnTo>
                    <a:pt x="476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2" name="object 3542"/>
            <p:cNvSpPr/>
            <p:nvPr/>
          </p:nvSpPr>
          <p:spPr>
            <a:xfrm>
              <a:off x="7182662" y="739320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541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3" name="object 3543"/>
            <p:cNvSpPr/>
            <p:nvPr/>
          </p:nvSpPr>
          <p:spPr>
            <a:xfrm>
              <a:off x="7180503" y="7393203"/>
              <a:ext cx="4445" cy="38100"/>
            </a:xfrm>
            <a:custGeom>
              <a:avLst/>
              <a:gdLst/>
              <a:ahLst/>
              <a:cxnLst/>
              <a:rect l="l" t="t" r="r" b="b"/>
              <a:pathLst>
                <a:path w="4445" h="38100">
                  <a:moveTo>
                    <a:pt x="4318" y="0"/>
                  </a:moveTo>
                  <a:lnTo>
                    <a:pt x="0" y="0"/>
                  </a:lnTo>
                  <a:lnTo>
                    <a:pt x="0" y="37541"/>
                  </a:lnTo>
                  <a:lnTo>
                    <a:pt x="4318" y="37541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4" name="object 3544"/>
            <p:cNvSpPr/>
            <p:nvPr/>
          </p:nvSpPr>
          <p:spPr>
            <a:xfrm>
              <a:off x="7184275" y="739320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541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5" name="object 3545"/>
            <p:cNvSpPr/>
            <p:nvPr/>
          </p:nvSpPr>
          <p:spPr>
            <a:xfrm>
              <a:off x="6873418" y="6507238"/>
              <a:ext cx="313055" cy="923925"/>
            </a:xfrm>
            <a:custGeom>
              <a:avLst/>
              <a:gdLst/>
              <a:ahLst/>
              <a:cxnLst/>
              <a:rect l="l" t="t" r="r" b="b"/>
              <a:pathLst>
                <a:path w="313054" h="923925">
                  <a:moveTo>
                    <a:pt x="33858" y="21882"/>
                  </a:moveTo>
                  <a:lnTo>
                    <a:pt x="30797" y="9575"/>
                  </a:lnTo>
                  <a:lnTo>
                    <a:pt x="28994" y="9080"/>
                  </a:lnTo>
                  <a:lnTo>
                    <a:pt x="28994" y="20180"/>
                  </a:lnTo>
                  <a:lnTo>
                    <a:pt x="22352" y="25285"/>
                  </a:lnTo>
                  <a:lnTo>
                    <a:pt x="13601" y="22847"/>
                  </a:lnTo>
                  <a:lnTo>
                    <a:pt x="11836" y="15735"/>
                  </a:lnTo>
                  <a:lnTo>
                    <a:pt x="18478" y="10617"/>
                  </a:lnTo>
                  <a:lnTo>
                    <a:pt x="27216" y="13055"/>
                  </a:lnTo>
                  <a:lnTo>
                    <a:pt x="28994" y="20180"/>
                  </a:lnTo>
                  <a:lnTo>
                    <a:pt x="28994" y="9080"/>
                  </a:lnTo>
                  <a:lnTo>
                    <a:pt x="17564" y="5867"/>
                  </a:lnTo>
                  <a:lnTo>
                    <a:pt x="16700" y="6527"/>
                  </a:lnTo>
                  <a:lnTo>
                    <a:pt x="6959" y="14033"/>
                  </a:lnTo>
                  <a:lnTo>
                    <a:pt x="10007" y="26327"/>
                  </a:lnTo>
                  <a:lnTo>
                    <a:pt x="23279" y="30035"/>
                  </a:lnTo>
                  <a:lnTo>
                    <a:pt x="29438" y="25285"/>
                  </a:lnTo>
                  <a:lnTo>
                    <a:pt x="33858" y="21882"/>
                  </a:lnTo>
                  <a:close/>
                </a:path>
                <a:path w="313054" h="923925">
                  <a:moveTo>
                    <a:pt x="40513" y="19519"/>
                  </a:moveTo>
                  <a:lnTo>
                    <a:pt x="40500" y="10020"/>
                  </a:lnTo>
                  <a:lnTo>
                    <a:pt x="36195" y="4826"/>
                  </a:lnTo>
                  <a:lnTo>
                    <a:pt x="36195" y="12242"/>
                  </a:lnTo>
                  <a:lnTo>
                    <a:pt x="36093" y="19519"/>
                  </a:lnTo>
                  <a:lnTo>
                    <a:pt x="35953" y="20358"/>
                  </a:lnTo>
                  <a:lnTo>
                    <a:pt x="35433" y="21704"/>
                  </a:lnTo>
                  <a:lnTo>
                    <a:pt x="33375" y="27241"/>
                  </a:lnTo>
                  <a:lnTo>
                    <a:pt x="27127" y="31038"/>
                  </a:lnTo>
                  <a:lnTo>
                    <a:pt x="18605" y="31026"/>
                  </a:lnTo>
                  <a:lnTo>
                    <a:pt x="16916" y="30810"/>
                  </a:lnTo>
                  <a:lnTo>
                    <a:pt x="8369" y="28422"/>
                  </a:lnTo>
                  <a:lnTo>
                    <a:pt x="4381" y="23241"/>
                  </a:lnTo>
                  <a:lnTo>
                    <a:pt x="4406" y="15849"/>
                  </a:lnTo>
                  <a:lnTo>
                    <a:pt x="4559" y="15024"/>
                  </a:lnTo>
                  <a:lnTo>
                    <a:pt x="7137" y="8115"/>
                  </a:lnTo>
                  <a:lnTo>
                    <a:pt x="13360" y="4318"/>
                  </a:lnTo>
                  <a:lnTo>
                    <a:pt x="21907" y="4318"/>
                  </a:lnTo>
                  <a:lnTo>
                    <a:pt x="23634" y="4559"/>
                  </a:lnTo>
                  <a:lnTo>
                    <a:pt x="32118" y="6934"/>
                  </a:lnTo>
                  <a:lnTo>
                    <a:pt x="36195" y="12242"/>
                  </a:lnTo>
                  <a:lnTo>
                    <a:pt x="36195" y="4826"/>
                  </a:lnTo>
                  <a:lnTo>
                    <a:pt x="35775" y="4318"/>
                  </a:lnTo>
                  <a:lnTo>
                    <a:pt x="34836" y="3175"/>
                  </a:lnTo>
                  <a:lnTo>
                    <a:pt x="24371" y="279"/>
                  </a:lnTo>
                  <a:lnTo>
                    <a:pt x="22288" y="0"/>
                  </a:lnTo>
                  <a:lnTo>
                    <a:pt x="11849" y="12"/>
                  </a:lnTo>
                  <a:lnTo>
                    <a:pt x="3937" y="4559"/>
                  </a:lnTo>
                  <a:lnTo>
                    <a:pt x="330" y="13970"/>
                  </a:lnTo>
                  <a:lnTo>
                    <a:pt x="0" y="15849"/>
                  </a:lnTo>
                  <a:lnTo>
                    <a:pt x="12" y="25336"/>
                  </a:lnTo>
                  <a:lnTo>
                    <a:pt x="5651" y="32181"/>
                  </a:lnTo>
                  <a:lnTo>
                    <a:pt x="16141" y="35077"/>
                  </a:lnTo>
                  <a:lnTo>
                    <a:pt x="18224" y="35344"/>
                  </a:lnTo>
                  <a:lnTo>
                    <a:pt x="28638" y="35344"/>
                  </a:lnTo>
                  <a:lnTo>
                    <a:pt x="36156" y="31038"/>
                  </a:lnTo>
                  <a:lnTo>
                    <a:pt x="36563" y="30810"/>
                  </a:lnTo>
                  <a:lnTo>
                    <a:pt x="39471" y="23241"/>
                  </a:lnTo>
                  <a:lnTo>
                    <a:pt x="40170" y="21412"/>
                  </a:lnTo>
                  <a:lnTo>
                    <a:pt x="40513" y="19519"/>
                  </a:lnTo>
                  <a:close/>
                </a:path>
                <a:path w="313054" h="923925">
                  <a:moveTo>
                    <a:pt x="313016" y="885964"/>
                  </a:moveTo>
                  <a:lnTo>
                    <a:pt x="308698" y="885964"/>
                  </a:lnTo>
                  <a:lnTo>
                    <a:pt x="308698" y="923505"/>
                  </a:lnTo>
                  <a:lnTo>
                    <a:pt x="313016" y="923505"/>
                  </a:lnTo>
                  <a:lnTo>
                    <a:pt x="313016" y="8859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6" name="object 3546"/>
            <p:cNvSpPr/>
            <p:nvPr/>
          </p:nvSpPr>
          <p:spPr>
            <a:xfrm>
              <a:off x="6883692" y="6517094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40" h="10159">
                  <a:moveTo>
                    <a:pt x="6146" y="0"/>
                  </a:moveTo>
                  <a:lnTo>
                    <a:pt x="5029" y="2273"/>
                  </a:lnTo>
                  <a:lnTo>
                    <a:pt x="3721" y="3517"/>
                  </a:lnTo>
                  <a:lnTo>
                    <a:pt x="2425" y="4813"/>
                  </a:lnTo>
                  <a:lnTo>
                    <a:pt x="0" y="4813"/>
                  </a:lnTo>
                  <a:lnTo>
                    <a:pt x="152" y="6489"/>
                  </a:lnTo>
                  <a:lnTo>
                    <a:pt x="1155" y="9575"/>
                  </a:lnTo>
                  <a:lnTo>
                    <a:pt x="2057" y="10071"/>
                  </a:lnTo>
                  <a:lnTo>
                    <a:pt x="4356" y="9740"/>
                  </a:lnTo>
                  <a:lnTo>
                    <a:pt x="6616" y="9461"/>
                  </a:lnTo>
                  <a:lnTo>
                    <a:pt x="6603" y="7366"/>
                  </a:lnTo>
                  <a:lnTo>
                    <a:pt x="9978" y="4635"/>
                  </a:lnTo>
                  <a:lnTo>
                    <a:pt x="12141" y="2844"/>
                  </a:lnTo>
                  <a:lnTo>
                    <a:pt x="14942" y="2844"/>
                  </a:lnTo>
                  <a:lnTo>
                    <a:pt x="15121" y="2222"/>
                  </a:lnTo>
                  <a:lnTo>
                    <a:pt x="11556" y="2222"/>
                  </a:lnTo>
                  <a:lnTo>
                    <a:pt x="8788" y="990"/>
                  </a:lnTo>
                  <a:lnTo>
                    <a:pt x="6146" y="0"/>
                  </a:lnTo>
                  <a:close/>
                </a:path>
                <a:path w="15240" h="10159">
                  <a:moveTo>
                    <a:pt x="14942" y="2844"/>
                  </a:moveTo>
                  <a:lnTo>
                    <a:pt x="12141" y="2844"/>
                  </a:lnTo>
                  <a:lnTo>
                    <a:pt x="13042" y="4737"/>
                  </a:lnTo>
                  <a:lnTo>
                    <a:pt x="14427" y="4635"/>
                  </a:lnTo>
                  <a:lnTo>
                    <a:pt x="14942" y="2844"/>
                  </a:lnTo>
                  <a:close/>
                </a:path>
                <a:path w="15240" h="10159">
                  <a:moveTo>
                    <a:pt x="15227" y="1854"/>
                  </a:moveTo>
                  <a:lnTo>
                    <a:pt x="11556" y="2222"/>
                  </a:lnTo>
                  <a:lnTo>
                    <a:pt x="15121" y="2222"/>
                  </a:lnTo>
                  <a:lnTo>
                    <a:pt x="15227" y="1854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7" name="object 3547"/>
            <p:cNvSpPr/>
            <p:nvPr/>
          </p:nvSpPr>
          <p:spPr>
            <a:xfrm>
              <a:off x="6601981" y="6507238"/>
              <a:ext cx="40640" cy="35560"/>
            </a:xfrm>
            <a:custGeom>
              <a:avLst/>
              <a:gdLst/>
              <a:ahLst/>
              <a:cxnLst/>
              <a:rect l="l" t="t" r="r" b="b"/>
              <a:pathLst>
                <a:path w="40640" h="35559">
                  <a:moveTo>
                    <a:pt x="33540" y="14033"/>
                  </a:moveTo>
                  <a:lnTo>
                    <a:pt x="28676" y="10287"/>
                  </a:lnTo>
                  <a:lnTo>
                    <a:pt x="28676" y="15735"/>
                  </a:lnTo>
                  <a:lnTo>
                    <a:pt x="26911" y="22847"/>
                  </a:lnTo>
                  <a:lnTo>
                    <a:pt x="18173" y="25285"/>
                  </a:lnTo>
                  <a:lnTo>
                    <a:pt x="11531" y="20180"/>
                  </a:lnTo>
                  <a:lnTo>
                    <a:pt x="13296" y="13055"/>
                  </a:lnTo>
                  <a:lnTo>
                    <a:pt x="22034" y="10617"/>
                  </a:lnTo>
                  <a:lnTo>
                    <a:pt x="28676" y="15735"/>
                  </a:lnTo>
                  <a:lnTo>
                    <a:pt x="28676" y="10287"/>
                  </a:lnTo>
                  <a:lnTo>
                    <a:pt x="22974" y="5867"/>
                  </a:lnTo>
                  <a:lnTo>
                    <a:pt x="21932" y="6159"/>
                  </a:lnTo>
                  <a:lnTo>
                    <a:pt x="9715" y="9575"/>
                  </a:lnTo>
                  <a:lnTo>
                    <a:pt x="6654" y="21882"/>
                  </a:lnTo>
                  <a:lnTo>
                    <a:pt x="17233" y="30035"/>
                  </a:lnTo>
                  <a:lnTo>
                    <a:pt x="30505" y="26327"/>
                  </a:lnTo>
                  <a:lnTo>
                    <a:pt x="30759" y="25285"/>
                  </a:lnTo>
                  <a:lnTo>
                    <a:pt x="33540" y="14033"/>
                  </a:lnTo>
                  <a:close/>
                </a:path>
                <a:path w="40640" h="35559">
                  <a:moveTo>
                    <a:pt x="40525" y="15849"/>
                  </a:moveTo>
                  <a:lnTo>
                    <a:pt x="40182" y="13970"/>
                  </a:lnTo>
                  <a:lnTo>
                    <a:pt x="36588" y="4559"/>
                  </a:lnTo>
                  <a:lnTo>
                    <a:pt x="36156" y="4318"/>
                  </a:lnTo>
                  <a:lnTo>
                    <a:pt x="36131" y="23241"/>
                  </a:lnTo>
                  <a:lnTo>
                    <a:pt x="32131" y="28435"/>
                  </a:lnTo>
                  <a:lnTo>
                    <a:pt x="23609" y="30810"/>
                  </a:lnTo>
                  <a:lnTo>
                    <a:pt x="21932" y="31026"/>
                  </a:lnTo>
                  <a:lnTo>
                    <a:pt x="19558" y="31038"/>
                  </a:lnTo>
                  <a:lnTo>
                    <a:pt x="13385" y="31038"/>
                  </a:lnTo>
                  <a:lnTo>
                    <a:pt x="7137" y="27241"/>
                  </a:lnTo>
                  <a:lnTo>
                    <a:pt x="5067" y="21704"/>
                  </a:lnTo>
                  <a:lnTo>
                    <a:pt x="4559" y="20358"/>
                  </a:lnTo>
                  <a:lnTo>
                    <a:pt x="4406" y="19532"/>
                  </a:lnTo>
                  <a:lnTo>
                    <a:pt x="4394" y="12128"/>
                  </a:lnTo>
                  <a:lnTo>
                    <a:pt x="8382" y="6934"/>
                  </a:lnTo>
                  <a:lnTo>
                    <a:pt x="16929" y="4546"/>
                  </a:lnTo>
                  <a:lnTo>
                    <a:pt x="18618" y="4318"/>
                  </a:lnTo>
                  <a:lnTo>
                    <a:pt x="27127" y="4318"/>
                  </a:lnTo>
                  <a:lnTo>
                    <a:pt x="33388" y="8115"/>
                  </a:lnTo>
                  <a:lnTo>
                    <a:pt x="35966" y="15024"/>
                  </a:lnTo>
                  <a:lnTo>
                    <a:pt x="36118" y="15849"/>
                  </a:lnTo>
                  <a:lnTo>
                    <a:pt x="36131" y="23241"/>
                  </a:lnTo>
                  <a:lnTo>
                    <a:pt x="36131" y="4305"/>
                  </a:lnTo>
                  <a:lnTo>
                    <a:pt x="28651" y="12"/>
                  </a:lnTo>
                  <a:lnTo>
                    <a:pt x="20269" y="0"/>
                  </a:lnTo>
                  <a:lnTo>
                    <a:pt x="18122" y="12"/>
                  </a:lnTo>
                  <a:lnTo>
                    <a:pt x="16154" y="279"/>
                  </a:lnTo>
                  <a:lnTo>
                    <a:pt x="5676" y="3175"/>
                  </a:lnTo>
                  <a:lnTo>
                    <a:pt x="12" y="10033"/>
                  </a:lnTo>
                  <a:lnTo>
                    <a:pt x="0" y="19532"/>
                  </a:lnTo>
                  <a:lnTo>
                    <a:pt x="342" y="21412"/>
                  </a:lnTo>
                  <a:lnTo>
                    <a:pt x="1028" y="23241"/>
                  </a:lnTo>
                  <a:lnTo>
                    <a:pt x="3949" y="30810"/>
                  </a:lnTo>
                  <a:lnTo>
                    <a:pt x="11887" y="35344"/>
                  </a:lnTo>
                  <a:lnTo>
                    <a:pt x="22301" y="35344"/>
                  </a:lnTo>
                  <a:lnTo>
                    <a:pt x="24371" y="35077"/>
                  </a:lnTo>
                  <a:lnTo>
                    <a:pt x="34861" y="32181"/>
                  </a:lnTo>
                  <a:lnTo>
                    <a:pt x="35801" y="31038"/>
                  </a:lnTo>
                  <a:lnTo>
                    <a:pt x="40500" y="25349"/>
                  </a:lnTo>
                  <a:lnTo>
                    <a:pt x="40525" y="158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8" name="object 3548"/>
            <p:cNvSpPr/>
            <p:nvPr/>
          </p:nvSpPr>
          <p:spPr>
            <a:xfrm>
              <a:off x="6616992" y="6517094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59">
                  <a:moveTo>
                    <a:pt x="10798" y="2844"/>
                  </a:moveTo>
                  <a:lnTo>
                    <a:pt x="3111" y="2844"/>
                  </a:lnTo>
                  <a:lnTo>
                    <a:pt x="5841" y="5105"/>
                  </a:lnTo>
                  <a:lnTo>
                    <a:pt x="8623" y="7366"/>
                  </a:lnTo>
                  <a:lnTo>
                    <a:pt x="8585" y="9461"/>
                  </a:lnTo>
                  <a:lnTo>
                    <a:pt x="10883" y="9740"/>
                  </a:lnTo>
                  <a:lnTo>
                    <a:pt x="13169" y="10071"/>
                  </a:lnTo>
                  <a:lnTo>
                    <a:pt x="14071" y="9575"/>
                  </a:lnTo>
                  <a:lnTo>
                    <a:pt x="15087" y="6489"/>
                  </a:lnTo>
                  <a:lnTo>
                    <a:pt x="15252" y="4813"/>
                  </a:lnTo>
                  <a:lnTo>
                    <a:pt x="12776" y="4813"/>
                  </a:lnTo>
                  <a:lnTo>
                    <a:pt x="11506" y="3517"/>
                  </a:lnTo>
                  <a:lnTo>
                    <a:pt x="10798" y="2844"/>
                  </a:lnTo>
                  <a:close/>
                </a:path>
                <a:path w="15875" h="10159">
                  <a:moveTo>
                    <a:pt x="0" y="1854"/>
                  </a:moveTo>
                  <a:lnTo>
                    <a:pt x="800" y="4635"/>
                  </a:lnTo>
                  <a:lnTo>
                    <a:pt x="2184" y="4737"/>
                  </a:lnTo>
                  <a:lnTo>
                    <a:pt x="3111" y="2844"/>
                  </a:lnTo>
                  <a:lnTo>
                    <a:pt x="10798" y="2844"/>
                  </a:lnTo>
                  <a:lnTo>
                    <a:pt x="10198" y="2273"/>
                  </a:lnTo>
                  <a:lnTo>
                    <a:pt x="3682" y="2222"/>
                  </a:lnTo>
                  <a:lnTo>
                    <a:pt x="0" y="1854"/>
                  </a:lnTo>
                  <a:close/>
                </a:path>
                <a:path w="15875" h="10159">
                  <a:moveTo>
                    <a:pt x="9055" y="0"/>
                  </a:moveTo>
                  <a:lnTo>
                    <a:pt x="6451" y="990"/>
                  </a:lnTo>
                  <a:lnTo>
                    <a:pt x="5067" y="1587"/>
                  </a:lnTo>
                  <a:lnTo>
                    <a:pt x="3682" y="2222"/>
                  </a:lnTo>
                  <a:lnTo>
                    <a:pt x="10172" y="2222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9" name="object 3549"/>
            <p:cNvSpPr/>
            <p:nvPr/>
          </p:nvSpPr>
          <p:spPr>
            <a:xfrm>
              <a:off x="6607772" y="5966117"/>
              <a:ext cx="284480" cy="529590"/>
            </a:xfrm>
            <a:custGeom>
              <a:avLst/>
              <a:gdLst/>
              <a:ahLst/>
              <a:cxnLst/>
              <a:rect l="l" t="t" r="r" b="b"/>
              <a:pathLst>
                <a:path w="284479" h="529589">
                  <a:moveTo>
                    <a:pt x="137020" y="355"/>
                  </a:moveTo>
                  <a:lnTo>
                    <a:pt x="124320" y="0"/>
                  </a:lnTo>
                  <a:lnTo>
                    <a:pt x="120942" y="62826"/>
                  </a:lnTo>
                  <a:lnTo>
                    <a:pt x="114769" y="122936"/>
                  </a:lnTo>
                  <a:lnTo>
                    <a:pt x="106273" y="180022"/>
                  </a:lnTo>
                  <a:lnTo>
                    <a:pt x="95961" y="233768"/>
                  </a:lnTo>
                  <a:lnTo>
                    <a:pt x="84302" y="283857"/>
                  </a:lnTo>
                  <a:lnTo>
                    <a:pt x="71793" y="329996"/>
                  </a:lnTo>
                  <a:lnTo>
                    <a:pt x="58928" y="371856"/>
                  </a:lnTo>
                  <a:lnTo>
                    <a:pt x="37020" y="433908"/>
                  </a:lnTo>
                  <a:lnTo>
                    <a:pt x="14198" y="489178"/>
                  </a:lnTo>
                  <a:lnTo>
                    <a:pt x="0" y="519074"/>
                  </a:lnTo>
                  <a:lnTo>
                    <a:pt x="11239" y="524992"/>
                  </a:lnTo>
                  <a:lnTo>
                    <a:pt x="32905" y="478028"/>
                  </a:lnTo>
                  <a:lnTo>
                    <a:pt x="62776" y="400304"/>
                  </a:lnTo>
                  <a:lnTo>
                    <a:pt x="79286" y="349415"/>
                  </a:lnTo>
                  <a:lnTo>
                    <a:pt x="95491" y="291376"/>
                  </a:lnTo>
                  <a:lnTo>
                    <a:pt x="110388" y="226809"/>
                  </a:lnTo>
                  <a:lnTo>
                    <a:pt x="122948" y="156362"/>
                  </a:lnTo>
                  <a:lnTo>
                    <a:pt x="132168" y="80670"/>
                  </a:lnTo>
                  <a:lnTo>
                    <a:pt x="137020" y="355"/>
                  </a:lnTo>
                  <a:close/>
                </a:path>
                <a:path w="284479" h="529589">
                  <a:moveTo>
                    <a:pt x="284480" y="523328"/>
                  </a:moveTo>
                  <a:lnTo>
                    <a:pt x="256565" y="460756"/>
                  </a:lnTo>
                  <a:lnTo>
                    <a:pt x="242646" y="424573"/>
                  </a:lnTo>
                  <a:lnTo>
                    <a:pt x="227596" y="381203"/>
                  </a:lnTo>
                  <a:lnTo>
                    <a:pt x="212242" y="331190"/>
                  </a:lnTo>
                  <a:lnTo>
                    <a:pt x="197421" y="275056"/>
                  </a:lnTo>
                  <a:lnTo>
                    <a:pt x="183972" y="213334"/>
                  </a:lnTo>
                  <a:lnTo>
                    <a:pt x="172720" y="146558"/>
                  </a:lnTo>
                  <a:lnTo>
                    <a:pt x="164503" y="75272"/>
                  </a:lnTo>
                  <a:lnTo>
                    <a:pt x="160147" y="0"/>
                  </a:lnTo>
                  <a:lnTo>
                    <a:pt x="147459" y="355"/>
                  </a:lnTo>
                  <a:lnTo>
                    <a:pt x="152298" y="81305"/>
                  </a:lnTo>
                  <a:lnTo>
                    <a:pt x="161518" y="157619"/>
                  </a:lnTo>
                  <a:lnTo>
                    <a:pt x="174078" y="228625"/>
                  </a:lnTo>
                  <a:lnTo>
                    <a:pt x="188963" y="293712"/>
                  </a:lnTo>
                  <a:lnTo>
                    <a:pt x="205168" y="352221"/>
                  </a:lnTo>
                  <a:lnTo>
                    <a:pt x="221678" y="403517"/>
                  </a:lnTo>
                  <a:lnTo>
                    <a:pt x="237477" y="446938"/>
                  </a:lnTo>
                  <a:lnTo>
                    <a:pt x="262864" y="507657"/>
                  </a:lnTo>
                  <a:lnTo>
                    <a:pt x="273227" y="529209"/>
                  </a:lnTo>
                  <a:lnTo>
                    <a:pt x="284480" y="5233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0" name="object 3550"/>
            <p:cNvSpPr/>
            <p:nvPr/>
          </p:nvSpPr>
          <p:spPr>
            <a:xfrm>
              <a:off x="6671106" y="6245364"/>
              <a:ext cx="182245" cy="10160"/>
            </a:xfrm>
            <a:custGeom>
              <a:avLst/>
              <a:gdLst/>
              <a:ahLst/>
              <a:cxnLst/>
              <a:rect l="l" t="t" r="r" b="b"/>
              <a:pathLst>
                <a:path w="182245" h="10160">
                  <a:moveTo>
                    <a:pt x="167716" y="0"/>
                  </a:moveTo>
                  <a:lnTo>
                    <a:pt x="12992" y="0"/>
                  </a:lnTo>
                  <a:lnTo>
                    <a:pt x="0" y="10032"/>
                  </a:lnTo>
                  <a:lnTo>
                    <a:pt x="182003" y="10032"/>
                  </a:lnTo>
                  <a:lnTo>
                    <a:pt x="167716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1" name="object 3551"/>
            <p:cNvSpPr/>
            <p:nvPr/>
          </p:nvSpPr>
          <p:spPr>
            <a:xfrm>
              <a:off x="6325425" y="6243205"/>
              <a:ext cx="868044" cy="46355"/>
            </a:xfrm>
            <a:custGeom>
              <a:avLst/>
              <a:gdLst/>
              <a:ahLst/>
              <a:cxnLst/>
              <a:rect l="l" t="t" r="r" b="b"/>
              <a:pathLst>
                <a:path w="868045" h="46354">
                  <a:moveTo>
                    <a:pt x="528929" y="10426"/>
                  </a:moveTo>
                  <a:lnTo>
                    <a:pt x="514083" y="0"/>
                  </a:lnTo>
                  <a:lnTo>
                    <a:pt x="357936" y="0"/>
                  </a:lnTo>
                  <a:lnTo>
                    <a:pt x="344360" y="10490"/>
                  </a:lnTo>
                  <a:lnTo>
                    <a:pt x="347002" y="13906"/>
                  </a:lnTo>
                  <a:lnTo>
                    <a:pt x="359410" y="4318"/>
                  </a:lnTo>
                  <a:lnTo>
                    <a:pt x="512724" y="4318"/>
                  </a:lnTo>
                  <a:lnTo>
                    <a:pt x="526453" y="13957"/>
                  </a:lnTo>
                  <a:lnTo>
                    <a:pt x="528929" y="10426"/>
                  </a:lnTo>
                  <a:close/>
                </a:path>
                <a:path w="868045" h="46354">
                  <a:moveTo>
                    <a:pt x="867625" y="14084"/>
                  </a:moveTo>
                  <a:lnTo>
                    <a:pt x="863307" y="14084"/>
                  </a:lnTo>
                  <a:lnTo>
                    <a:pt x="863307" y="17894"/>
                  </a:lnTo>
                  <a:lnTo>
                    <a:pt x="863307" y="42024"/>
                  </a:lnTo>
                  <a:lnTo>
                    <a:pt x="4318" y="42024"/>
                  </a:lnTo>
                  <a:lnTo>
                    <a:pt x="4318" y="17894"/>
                  </a:lnTo>
                  <a:lnTo>
                    <a:pt x="863307" y="17894"/>
                  </a:lnTo>
                  <a:lnTo>
                    <a:pt x="863307" y="14084"/>
                  </a:lnTo>
                  <a:lnTo>
                    <a:pt x="0" y="14084"/>
                  </a:lnTo>
                  <a:lnTo>
                    <a:pt x="0" y="17894"/>
                  </a:lnTo>
                  <a:lnTo>
                    <a:pt x="0" y="42024"/>
                  </a:lnTo>
                  <a:lnTo>
                    <a:pt x="0" y="43294"/>
                  </a:lnTo>
                  <a:lnTo>
                    <a:pt x="0" y="45834"/>
                  </a:lnTo>
                  <a:lnTo>
                    <a:pt x="867625" y="45834"/>
                  </a:lnTo>
                  <a:lnTo>
                    <a:pt x="867625" y="17894"/>
                  </a:lnTo>
                  <a:lnTo>
                    <a:pt x="867625" y="140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2" name="object 3552"/>
            <p:cNvSpPr/>
            <p:nvPr/>
          </p:nvSpPr>
          <p:spPr>
            <a:xfrm>
              <a:off x="6327584" y="6259106"/>
              <a:ext cx="863600" cy="27940"/>
            </a:xfrm>
            <a:custGeom>
              <a:avLst/>
              <a:gdLst/>
              <a:ahLst/>
              <a:cxnLst/>
              <a:rect l="l" t="t" r="r" b="b"/>
              <a:pathLst>
                <a:path w="863600" h="27939">
                  <a:moveTo>
                    <a:pt x="863307" y="0"/>
                  </a:moveTo>
                  <a:lnTo>
                    <a:pt x="0" y="0"/>
                  </a:lnTo>
                  <a:lnTo>
                    <a:pt x="0" y="27863"/>
                  </a:lnTo>
                  <a:lnTo>
                    <a:pt x="863307" y="27863"/>
                  </a:lnTo>
                  <a:lnTo>
                    <a:pt x="86330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3" name="object 3553"/>
            <p:cNvSpPr/>
            <p:nvPr/>
          </p:nvSpPr>
          <p:spPr>
            <a:xfrm>
              <a:off x="6325425" y="6257289"/>
              <a:ext cx="868044" cy="31750"/>
            </a:xfrm>
            <a:custGeom>
              <a:avLst/>
              <a:gdLst/>
              <a:ahLst/>
              <a:cxnLst/>
              <a:rect l="l" t="t" r="r" b="b"/>
              <a:pathLst>
                <a:path w="868045" h="31750">
                  <a:moveTo>
                    <a:pt x="867625" y="0"/>
                  </a:moveTo>
                  <a:lnTo>
                    <a:pt x="863307" y="0"/>
                  </a:lnTo>
                  <a:lnTo>
                    <a:pt x="863307" y="3810"/>
                  </a:lnTo>
                  <a:lnTo>
                    <a:pt x="863307" y="27940"/>
                  </a:lnTo>
                  <a:lnTo>
                    <a:pt x="4318" y="27940"/>
                  </a:lnTo>
                  <a:lnTo>
                    <a:pt x="4318" y="3810"/>
                  </a:lnTo>
                  <a:lnTo>
                    <a:pt x="863307" y="3810"/>
                  </a:lnTo>
                  <a:lnTo>
                    <a:pt x="863307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29210"/>
                  </a:lnTo>
                  <a:lnTo>
                    <a:pt x="0" y="31750"/>
                  </a:lnTo>
                  <a:lnTo>
                    <a:pt x="867625" y="31750"/>
                  </a:lnTo>
                  <a:lnTo>
                    <a:pt x="867625" y="3810"/>
                  </a:lnTo>
                  <a:lnTo>
                    <a:pt x="8676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554" name="object 3554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7557212" y="6197333"/>
            <a:ext cx="973835" cy="1731276"/>
          </a:xfrm>
          <a:prstGeom prst="rect">
            <a:avLst/>
          </a:prstGeom>
        </p:spPr>
      </p:pic>
      <p:pic>
        <p:nvPicPr>
          <p:cNvPr id="3555" name="object 3555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10415486" y="6594094"/>
            <a:ext cx="75323" cy="175679"/>
          </a:xfrm>
          <a:prstGeom prst="rect">
            <a:avLst/>
          </a:prstGeom>
        </p:spPr>
      </p:pic>
      <p:pic>
        <p:nvPicPr>
          <p:cNvPr id="3556" name="object 3556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11689702" y="6594094"/>
            <a:ext cx="75323" cy="175679"/>
          </a:xfrm>
          <a:prstGeom prst="rect">
            <a:avLst/>
          </a:prstGeom>
        </p:spPr>
      </p:pic>
      <p:pic>
        <p:nvPicPr>
          <p:cNvPr id="3557" name="object 3557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9150185" y="7042151"/>
            <a:ext cx="132587" cy="214655"/>
          </a:xfrm>
          <a:prstGeom prst="rect">
            <a:avLst/>
          </a:prstGeom>
        </p:spPr>
      </p:pic>
      <p:pic>
        <p:nvPicPr>
          <p:cNvPr id="3558" name="object 3558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8962161" y="7042492"/>
            <a:ext cx="130644" cy="214312"/>
          </a:xfrm>
          <a:prstGeom prst="rect">
            <a:avLst/>
          </a:prstGeom>
        </p:spPr>
      </p:pic>
      <p:sp>
        <p:nvSpPr>
          <p:cNvPr id="3559" name="object 3559"/>
          <p:cNvSpPr txBox="1"/>
          <p:nvPr/>
        </p:nvSpPr>
        <p:spPr>
          <a:xfrm>
            <a:off x="5761990" y="484274"/>
            <a:ext cx="1957070" cy="57404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2700">
              <a:spcBef>
                <a:spcPts val="580"/>
              </a:spcBef>
            </a:pP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Disyuntor</a:t>
            </a:r>
            <a:r>
              <a:rPr sz="8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principal</a:t>
            </a:r>
            <a:r>
              <a:rPr sz="8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5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8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35" dirty="0">
                <a:solidFill>
                  <a:srgbClr val="171514"/>
                </a:solidFill>
                <a:latin typeface="Arial"/>
                <a:cs typeface="Arial"/>
              </a:rPr>
              <a:t>orejeta</a:t>
            </a:r>
            <a:r>
              <a:rPr sz="8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principal</a:t>
            </a:r>
            <a:endParaRPr sz="800">
              <a:latin typeface="Arial"/>
              <a:cs typeface="Arial"/>
            </a:endParaRPr>
          </a:p>
          <a:p>
            <a:pPr marL="12700" marR="411480">
              <a:lnSpc>
                <a:spcPct val="150000"/>
              </a:lnSpc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Centro</a:t>
            </a:r>
            <a:r>
              <a:rPr sz="8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carga</a:t>
            </a:r>
            <a:r>
              <a:rPr sz="8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8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Arial"/>
                <a:cs typeface="Arial"/>
              </a:rPr>
              <a:t>medidor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b="1" spc="10" dirty="0">
                <a:solidFill>
                  <a:srgbClr val="171514"/>
                </a:solidFill>
                <a:latin typeface="Arial"/>
                <a:cs typeface="Arial"/>
              </a:rPr>
              <a:t>combinaciones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60" name="object 3560"/>
          <p:cNvSpPr txBox="1"/>
          <p:nvPr/>
        </p:nvSpPr>
        <p:spPr>
          <a:xfrm>
            <a:off x="7957745" y="485544"/>
            <a:ext cx="438404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combinaciones de centros de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incluyen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sirve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desconexión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 de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.Algunos.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las.combinaciones.de.centros.de.carga.del.medidor,.sin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embargo.no.incluyen.una.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interruptor.y.se.denomina.como.solo.orejeta.principal.o,.más.simplemente,.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combinaciones.del.centro.de.carga.del.medidor.de.la.orejeta.principal.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combos.aún.deben.cumplir.con.la.regla.de.las.seis.desconexiones.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561" name="object 3561"/>
          <p:cNvSpPr txBox="1"/>
          <p:nvPr/>
        </p:nvSpPr>
        <p:spPr>
          <a:xfrm>
            <a:off x="8994946" y="2691314"/>
            <a:ext cx="887730" cy="518159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450" spc="25" dirty="0">
                <a:solidFill>
                  <a:srgbClr val="0B0A07"/>
                </a:solidFill>
                <a:latin typeface="Microsoft Sans Serif"/>
                <a:cs typeface="Microsoft Sans Serif"/>
              </a:rPr>
              <a:t>Interruptor</a:t>
            </a:r>
            <a:r>
              <a:rPr sz="450" spc="-10" dirty="0">
                <a:solidFill>
                  <a:srgbClr val="0B0A07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B0A07"/>
                </a:solidFill>
                <a:latin typeface="Microsoft Sans Serif"/>
                <a:cs typeface="Microsoft Sans Serif"/>
              </a:rPr>
              <a:t>del</a:t>
            </a:r>
            <a:r>
              <a:rPr sz="450" spc="-10" dirty="0">
                <a:solidFill>
                  <a:srgbClr val="0B0A07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B0A07"/>
                </a:solidFill>
                <a:latin typeface="Microsoft Sans Serif"/>
                <a:cs typeface="Microsoft Sans Serif"/>
              </a:rPr>
              <a:t>circuito</a:t>
            </a:r>
            <a:r>
              <a:rPr sz="450" spc="-10" dirty="0">
                <a:solidFill>
                  <a:srgbClr val="0B0A07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B0A07"/>
                </a:solidFill>
                <a:latin typeface="Microsoft Sans Serif"/>
                <a:cs typeface="Microsoft Sans Serif"/>
              </a:rPr>
              <a:t>principal</a:t>
            </a:r>
            <a:endParaRPr sz="450">
              <a:latin typeface="Microsoft Sans Serif"/>
              <a:cs typeface="Microsoft Sans Serif"/>
            </a:endParaRPr>
          </a:p>
          <a:p>
            <a:pPr marR="203835" algn="ctr">
              <a:spcBef>
                <a:spcPts val="320"/>
              </a:spcBef>
            </a:pPr>
            <a:r>
              <a:rPr sz="800" dirty="0">
                <a:solidFill>
                  <a:srgbClr val="0B0A07"/>
                </a:solidFill>
                <a:latin typeface="Microsoft Sans Serif"/>
                <a:cs typeface="Microsoft Sans Serif"/>
              </a:rPr>
              <a:t>Rama</a:t>
            </a:r>
            <a:endParaRPr sz="800">
              <a:latin typeface="Microsoft Sans Serif"/>
              <a:cs typeface="Microsoft Sans Serif"/>
            </a:endParaRPr>
          </a:p>
          <a:p>
            <a:pPr marR="233045" algn="ctr">
              <a:spcBef>
                <a:spcPts val="50"/>
              </a:spcBef>
            </a:pPr>
            <a:r>
              <a:rPr sz="750" spc="20" dirty="0">
                <a:solidFill>
                  <a:srgbClr val="0B0A07"/>
                </a:solidFill>
                <a:latin typeface="Microsoft Sans Serif"/>
                <a:cs typeface="Microsoft Sans Serif"/>
              </a:rPr>
              <a:t>Cortacircuitos</a:t>
            </a:r>
            <a:endParaRPr sz="750">
              <a:latin typeface="Microsoft Sans Serif"/>
              <a:cs typeface="Microsoft Sans Serif"/>
            </a:endParaRPr>
          </a:p>
          <a:p>
            <a:pPr marR="171450" algn="ctr">
              <a:spcBef>
                <a:spcPts val="210"/>
              </a:spcBef>
            </a:pPr>
            <a:r>
              <a:rPr sz="600" spc="-5" dirty="0">
                <a:solidFill>
                  <a:srgbClr val="0B0A07"/>
                </a:solidFill>
                <a:latin typeface="Microsoft Sans Serif"/>
                <a:cs typeface="Microsoft Sans Serif"/>
              </a:rPr>
              <a:t>Espacio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562" name="object 3562"/>
          <p:cNvSpPr txBox="1"/>
          <p:nvPr/>
        </p:nvSpPr>
        <p:spPr>
          <a:xfrm>
            <a:off x="11007102" y="2854721"/>
            <a:ext cx="647065" cy="393065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635" algn="ctr">
              <a:spcBef>
                <a:spcPts val="150"/>
              </a:spcBef>
            </a:pPr>
            <a:r>
              <a:rPr sz="800" dirty="0">
                <a:solidFill>
                  <a:srgbClr val="0B0A07"/>
                </a:solidFill>
                <a:latin typeface="Microsoft Sans Serif"/>
                <a:cs typeface="Microsoft Sans Serif"/>
              </a:rPr>
              <a:t>Rama</a:t>
            </a:r>
            <a:endParaRPr sz="800">
              <a:latin typeface="Microsoft Sans Serif"/>
              <a:cs typeface="Microsoft Sans Serif"/>
            </a:endParaRPr>
          </a:p>
          <a:p>
            <a:pPr algn="ctr">
              <a:spcBef>
                <a:spcPts val="50"/>
              </a:spcBef>
            </a:pPr>
            <a:r>
              <a:rPr sz="750" spc="20" dirty="0">
                <a:solidFill>
                  <a:srgbClr val="0B0A07"/>
                </a:solidFill>
                <a:latin typeface="Microsoft Sans Serif"/>
                <a:cs typeface="Microsoft Sans Serif"/>
              </a:rPr>
              <a:t>Cortacircuitos</a:t>
            </a:r>
            <a:endParaRPr sz="750">
              <a:latin typeface="Microsoft Sans Serif"/>
              <a:cs typeface="Microsoft Sans Serif"/>
            </a:endParaRPr>
          </a:p>
          <a:p>
            <a:pPr marL="60960" algn="ctr">
              <a:spcBef>
                <a:spcPts val="210"/>
              </a:spcBef>
            </a:pPr>
            <a:r>
              <a:rPr sz="600" spc="-5" dirty="0">
                <a:solidFill>
                  <a:srgbClr val="0B0A07"/>
                </a:solidFill>
                <a:latin typeface="Microsoft Sans Serif"/>
                <a:cs typeface="Microsoft Sans Serif"/>
              </a:rPr>
              <a:t>Espacio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563" name="object 3563"/>
          <p:cNvSpPr txBox="1"/>
          <p:nvPr/>
        </p:nvSpPr>
        <p:spPr>
          <a:xfrm>
            <a:off x="7998839" y="3963073"/>
            <a:ext cx="967740" cy="4026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320" algn="ctr">
              <a:spcBef>
                <a:spcPts val="100"/>
              </a:spcBef>
            </a:pPr>
            <a:r>
              <a:rPr sz="550" spc="35" dirty="0">
                <a:solidFill>
                  <a:srgbClr val="0A0706"/>
                </a:solidFill>
                <a:latin typeface="Microsoft Sans Serif"/>
                <a:cs typeface="Microsoft Sans Serif"/>
              </a:rPr>
              <a:t>Interruptor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principal</a:t>
            </a:r>
            <a:endParaRPr sz="550">
              <a:latin typeface="Microsoft Sans Serif"/>
              <a:cs typeface="Microsoft Sans Serif"/>
            </a:endParaRPr>
          </a:p>
          <a:p>
            <a:pPr algn="ctr">
              <a:spcBef>
                <a:spcPts val="540"/>
              </a:spcBef>
            </a:pP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Centro</a:t>
            </a:r>
            <a:r>
              <a:rPr sz="55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5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carga</a:t>
            </a:r>
            <a:r>
              <a:rPr sz="55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del</a:t>
            </a:r>
            <a:r>
              <a:rPr sz="55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medidor</a:t>
            </a:r>
            <a:endParaRPr sz="550">
              <a:latin typeface="Microsoft Sans Serif"/>
              <a:cs typeface="Microsoft Sans Serif"/>
            </a:endParaRPr>
          </a:p>
          <a:p>
            <a:pPr marL="12065" algn="ctr">
              <a:spcBef>
                <a:spcPts val="240"/>
              </a:spcBef>
            </a:pPr>
            <a:r>
              <a:rPr sz="85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Combinación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564" name="object 3564"/>
          <p:cNvSpPr txBox="1"/>
          <p:nvPr/>
        </p:nvSpPr>
        <p:spPr>
          <a:xfrm>
            <a:off x="9980039" y="3975773"/>
            <a:ext cx="967740" cy="4089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Orejeta</a:t>
            </a:r>
            <a:r>
              <a:rPr sz="450" spc="-3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principal</a:t>
            </a:r>
            <a:endParaRPr sz="45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4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Centro</a:t>
            </a:r>
            <a:r>
              <a:rPr sz="55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5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carga</a:t>
            </a:r>
            <a:r>
              <a:rPr sz="55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del</a:t>
            </a:r>
            <a:r>
              <a:rPr sz="55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medidor</a:t>
            </a:r>
            <a:endParaRPr sz="550">
              <a:latin typeface="Microsoft Sans Serif"/>
              <a:cs typeface="Microsoft Sans Serif"/>
            </a:endParaRPr>
          </a:p>
          <a:p>
            <a:pPr marL="12065" algn="ctr">
              <a:spcBef>
                <a:spcPts val="240"/>
              </a:spcBef>
            </a:pPr>
            <a:r>
              <a:rPr sz="85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Combinación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565" name="object 3565"/>
          <p:cNvSpPr txBox="1"/>
          <p:nvPr/>
        </p:nvSpPr>
        <p:spPr>
          <a:xfrm>
            <a:off x="5761991" y="4685141"/>
            <a:ext cx="120967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Entrada</a:t>
            </a:r>
            <a:r>
              <a:rPr sz="950" b="1" spc="-5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50" b="1" spc="-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Arial"/>
                <a:cs typeface="Arial"/>
              </a:rPr>
              <a:t>servicio</a:t>
            </a: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566" name="object 3566"/>
          <p:cNvSpPr txBox="1"/>
          <p:nvPr/>
        </p:nvSpPr>
        <p:spPr>
          <a:xfrm>
            <a:off x="7957750" y="4643232"/>
            <a:ext cx="407416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Algunas.combinaciones.de.centros.de.carga.de.medidores.Siemens.están.diseñadas.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para.la.entrada.de.servicio.elevada,.otros.están.diseñados.para.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entrada.de.servicio.subterránea..Sin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embargo.la.mayoría.están.diseñadas.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ya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sea.para.servicio.aéreo.o.subterráneo.e.incluir.un.cable.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canal.para.usar.con.conductores.de.servicio.subterráneos.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67" name="object 3567"/>
          <p:cNvSpPr txBox="1"/>
          <p:nvPr/>
        </p:nvSpPr>
        <p:spPr>
          <a:xfrm>
            <a:off x="7525861" y="8030051"/>
            <a:ext cx="956944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0A0706"/>
                </a:solidFill>
                <a:latin typeface="Microsoft Sans Serif"/>
                <a:cs typeface="Microsoft Sans Serif"/>
              </a:rPr>
              <a:t>Servicio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gastos</a:t>
            </a:r>
            <a:r>
              <a:rPr sz="55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generales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568" name="object 3568"/>
          <p:cNvSpPr txBox="1"/>
          <p:nvPr/>
        </p:nvSpPr>
        <p:spPr>
          <a:xfrm>
            <a:off x="10514258" y="8000707"/>
            <a:ext cx="1292860" cy="289823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5875">
              <a:spcBef>
                <a:spcPts val="180"/>
              </a:spcBef>
            </a:pPr>
            <a:r>
              <a:rPr sz="70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Gastos</a:t>
            </a:r>
            <a:r>
              <a:rPr sz="700" spc="-3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generales</a:t>
            </a:r>
            <a:r>
              <a:rPr sz="700" spc="-3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combinados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110"/>
              </a:spcBef>
            </a:pPr>
            <a:r>
              <a:rPr sz="950" spc="45" dirty="0">
                <a:solidFill>
                  <a:srgbClr val="0A0706"/>
                </a:solidFill>
                <a:latin typeface="Microsoft Sans Serif"/>
                <a:cs typeface="Microsoft Sans Serif"/>
              </a:rPr>
              <a:t>o</a:t>
            </a:r>
            <a:r>
              <a:rPr sz="950" spc="-4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servicio</a:t>
            </a:r>
            <a:r>
              <a:rPr sz="950" spc="-3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50" spc="40" dirty="0">
                <a:solidFill>
                  <a:srgbClr val="0A0706"/>
                </a:solidFill>
                <a:latin typeface="Microsoft Sans Serif"/>
                <a:cs typeface="Microsoft Sans Serif"/>
              </a:rPr>
              <a:t>subterráneo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569" name="object 3569"/>
          <p:cNvSpPr txBox="1"/>
          <p:nvPr/>
        </p:nvSpPr>
        <p:spPr>
          <a:xfrm>
            <a:off x="8737582" y="8436933"/>
            <a:ext cx="114300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Servicio</a:t>
            </a:r>
            <a:r>
              <a:rPr sz="900" spc="-6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Subterráneo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3570" name="object 3570"/>
          <p:cNvGrpSpPr/>
          <p:nvPr/>
        </p:nvGrpSpPr>
        <p:grpSpPr>
          <a:xfrm>
            <a:off x="5054600" y="0"/>
            <a:ext cx="2466340" cy="127000"/>
            <a:chOff x="0" y="0"/>
            <a:chExt cx="2466340" cy="127000"/>
          </a:xfrm>
        </p:grpSpPr>
        <p:sp>
          <p:nvSpPr>
            <p:cNvPr id="3571" name="object 3571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72" name="object 357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3573" name="object 3573"/>
          <p:cNvSpPr txBox="1"/>
          <p:nvPr/>
        </p:nvSpPr>
        <p:spPr>
          <a:xfrm>
            <a:off x="5220462" y="1"/>
            <a:ext cx="22745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Traducido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del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inglés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 </a:t>
            </a:r>
            <a:r>
              <a:rPr sz="600" spc="10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al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español</a:t>
            </a:r>
            <a:r>
              <a:rPr sz="600" spc="10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-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 </a:t>
            </a:r>
            <a:r>
              <a:rPr sz="600" spc="20" dirty="0">
                <a:solidFill>
                  <a:srgbClr val="0E2B46"/>
                </a:solidFill>
                <a:latin typeface="Microsoft Sans Serif"/>
                <a:cs typeface="Microsoft Sans Serif"/>
                <a:hlinkClick r:id="rId44"/>
              </a:rPr>
              <a:t>www.onlinedoctranslator.com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574" name="object 3574"/>
          <p:cNvSpPr txBox="1"/>
          <p:nvPr/>
        </p:nvSpPr>
        <p:spPr>
          <a:xfrm>
            <a:off x="896620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150873" y="1797431"/>
            <a:ext cx="721855" cy="1765299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9036634" y="1569275"/>
            <a:ext cx="433070" cy="372110"/>
            <a:chOff x="3982034" y="1569275"/>
            <a:chExt cx="433070" cy="372110"/>
          </a:xfrm>
        </p:grpSpPr>
        <p:sp>
          <p:nvSpPr>
            <p:cNvPr id="4" name="object 4"/>
            <p:cNvSpPr/>
            <p:nvPr/>
          </p:nvSpPr>
          <p:spPr>
            <a:xfrm>
              <a:off x="3985209" y="1572450"/>
              <a:ext cx="426720" cy="355600"/>
            </a:xfrm>
            <a:custGeom>
              <a:avLst/>
              <a:gdLst/>
              <a:ahLst/>
              <a:cxnLst/>
              <a:rect l="l" t="t" r="r" b="b"/>
              <a:pathLst>
                <a:path w="426720" h="355600">
                  <a:moveTo>
                    <a:pt x="426465" y="0"/>
                  </a:moveTo>
                  <a:lnTo>
                    <a:pt x="123442" y="158911"/>
                  </a:lnTo>
                  <a:lnTo>
                    <a:pt x="0" y="248923"/>
                  </a:lnTo>
                  <a:lnTo>
                    <a:pt x="35949" y="303373"/>
                  </a:lnTo>
                  <a:lnTo>
                    <a:pt x="211099" y="35560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181855" y="1909876"/>
              <a:ext cx="56515" cy="31115"/>
            </a:xfrm>
            <a:custGeom>
              <a:avLst/>
              <a:gdLst/>
              <a:ahLst/>
              <a:cxnLst/>
              <a:rect l="l" t="t" r="r" b="b"/>
              <a:pathLst>
                <a:path w="56514" h="31114">
                  <a:moveTo>
                    <a:pt x="8102" y="0"/>
                  </a:moveTo>
                  <a:lnTo>
                    <a:pt x="0" y="30987"/>
                  </a:lnTo>
                  <a:lnTo>
                    <a:pt x="4107" y="30367"/>
                  </a:lnTo>
                  <a:lnTo>
                    <a:pt x="10771" y="29579"/>
                  </a:lnTo>
                  <a:lnTo>
                    <a:pt x="18875" y="28832"/>
                  </a:lnTo>
                  <a:lnTo>
                    <a:pt x="27305" y="28333"/>
                  </a:lnTo>
                  <a:lnTo>
                    <a:pt x="35818" y="28142"/>
                  </a:lnTo>
                  <a:lnTo>
                    <a:pt x="43613" y="28219"/>
                  </a:lnTo>
                  <a:lnTo>
                    <a:pt x="50448" y="28544"/>
                  </a:lnTo>
                  <a:lnTo>
                    <a:pt x="56083" y="29095"/>
                  </a:lnTo>
                  <a:lnTo>
                    <a:pt x="50902" y="26814"/>
                  </a:lnTo>
                  <a:lnTo>
                    <a:pt x="18583" y="7712"/>
                  </a:lnTo>
                  <a:lnTo>
                    <a:pt x="81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442231" y="1543876"/>
            <a:ext cx="433070" cy="396875"/>
            <a:chOff x="5387631" y="1543875"/>
            <a:chExt cx="433070" cy="396875"/>
          </a:xfrm>
        </p:grpSpPr>
        <p:sp>
          <p:nvSpPr>
            <p:cNvPr id="7" name="object 7"/>
            <p:cNvSpPr/>
            <p:nvPr/>
          </p:nvSpPr>
          <p:spPr>
            <a:xfrm>
              <a:off x="5390806" y="1547050"/>
              <a:ext cx="426720" cy="381000"/>
            </a:xfrm>
            <a:custGeom>
              <a:avLst/>
              <a:gdLst/>
              <a:ahLst/>
              <a:cxnLst/>
              <a:rect l="l" t="t" r="r" b="b"/>
              <a:pathLst>
                <a:path w="426720" h="381000">
                  <a:moveTo>
                    <a:pt x="0" y="0"/>
                  </a:moveTo>
                  <a:lnTo>
                    <a:pt x="303023" y="170259"/>
                  </a:lnTo>
                  <a:lnTo>
                    <a:pt x="426464" y="266700"/>
                  </a:lnTo>
                  <a:lnTo>
                    <a:pt x="390511" y="325040"/>
                  </a:lnTo>
                  <a:lnTo>
                    <a:pt x="215353" y="38100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564720" y="1909699"/>
              <a:ext cx="56515" cy="31115"/>
            </a:xfrm>
            <a:custGeom>
              <a:avLst/>
              <a:gdLst/>
              <a:ahLst/>
              <a:cxnLst/>
              <a:rect l="l" t="t" r="r" b="b"/>
              <a:pathLst>
                <a:path w="56514" h="31114">
                  <a:moveTo>
                    <a:pt x="47459" y="0"/>
                  </a:moveTo>
                  <a:lnTo>
                    <a:pt x="11201" y="24388"/>
                  </a:lnTo>
                  <a:lnTo>
                    <a:pt x="0" y="29921"/>
                  </a:lnTo>
                  <a:lnTo>
                    <a:pt x="5619" y="29280"/>
                  </a:lnTo>
                  <a:lnTo>
                    <a:pt x="12447" y="28840"/>
                  </a:lnTo>
                  <a:lnTo>
                    <a:pt x="20240" y="28626"/>
                  </a:lnTo>
                  <a:lnTo>
                    <a:pt x="28752" y="28663"/>
                  </a:lnTo>
                  <a:lnTo>
                    <a:pt x="36388" y="28962"/>
                  </a:lnTo>
                  <a:lnTo>
                    <a:pt x="43164" y="29470"/>
                  </a:lnTo>
                  <a:lnTo>
                    <a:pt x="56108" y="30848"/>
                  </a:lnTo>
                  <a:lnTo>
                    <a:pt x="474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9964572" y="1652879"/>
            <a:ext cx="32384" cy="170180"/>
            <a:chOff x="4909972" y="1652879"/>
            <a:chExt cx="32384" cy="170180"/>
          </a:xfrm>
        </p:grpSpPr>
        <p:sp>
          <p:nvSpPr>
            <p:cNvPr id="10" name="object 10"/>
            <p:cNvSpPr/>
            <p:nvPr/>
          </p:nvSpPr>
          <p:spPr>
            <a:xfrm>
              <a:off x="4926025" y="1652879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700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909972" y="1769135"/>
              <a:ext cx="32384" cy="53975"/>
            </a:xfrm>
            <a:custGeom>
              <a:avLst/>
              <a:gdLst/>
              <a:ahLst/>
              <a:cxnLst/>
              <a:rect l="l" t="t" r="r" b="b"/>
              <a:pathLst>
                <a:path w="32385" h="53975">
                  <a:moveTo>
                    <a:pt x="32029" y="0"/>
                  </a:moveTo>
                  <a:lnTo>
                    <a:pt x="0" y="0"/>
                  </a:lnTo>
                  <a:lnTo>
                    <a:pt x="1633" y="3815"/>
                  </a:lnTo>
                  <a:lnTo>
                    <a:pt x="4079" y="10061"/>
                  </a:lnTo>
                  <a:lnTo>
                    <a:pt x="15115" y="48186"/>
                  </a:lnTo>
                  <a:lnTo>
                    <a:pt x="16014" y="53771"/>
                  </a:lnTo>
                  <a:lnTo>
                    <a:pt x="16908" y="48186"/>
                  </a:lnTo>
                  <a:lnTo>
                    <a:pt x="27211" y="12090"/>
                  </a:lnTo>
                  <a:lnTo>
                    <a:pt x="32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11132959" y="1678266"/>
            <a:ext cx="32384" cy="170180"/>
            <a:chOff x="6078359" y="1678266"/>
            <a:chExt cx="32384" cy="170180"/>
          </a:xfrm>
        </p:grpSpPr>
        <p:sp>
          <p:nvSpPr>
            <p:cNvPr id="13" name="object 13"/>
            <p:cNvSpPr/>
            <p:nvPr/>
          </p:nvSpPr>
          <p:spPr>
            <a:xfrm>
              <a:off x="6094412" y="1678266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h="127000">
                  <a:moveTo>
                    <a:pt x="0" y="0"/>
                  </a:moveTo>
                  <a:lnTo>
                    <a:pt x="0" y="12700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078359" y="1794522"/>
              <a:ext cx="32384" cy="53975"/>
            </a:xfrm>
            <a:custGeom>
              <a:avLst/>
              <a:gdLst/>
              <a:ahLst/>
              <a:cxnLst/>
              <a:rect l="l" t="t" r="r" b="b"/>
              <a:pathLst>
                <a:path w="32385" h="53975">
                  <a:moveTo>
                    <a:pt x="32042" y="0"/>
                  </a:moveTo>
                  <a:lnTo>
                    <a:pt x="0" y="0"/>
                  </a:lnTo>
                  <a:lnTo>
                    <a:pt x="1633" y="3816"/>
                  </a:lnTo>
                  <a:lnTo>
                    <a:pt x="4078" y="10066"/>
                  </a:lnTo>
                  <a:lnTo>
                    <a:pt x="15121" y="48197"/>
                  </a:lnTo>
                  <a:lnTo>
                    <a:pt x="16014" y="53784"/>
                  </a:lnTo>
                  <a:lnTo>
                    <a:pt x="16908" y="48197"/>
                  </a:lnTo>
                  <a:lnTo>
                    <a:pt x="27217" y="1209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11100766" y="1869364"/>
            <a:ext cx="86995" cy="1649095"/>
            <a:chOff x="6046165" y="1869363"/>
            <a:chExt cx="86995" cy="1649095"/>
          </a:xfrm>
        </p:grpSpPr>
        <p:sp>
          <p:nvSpPr>
            <p:cNvPr id="16" name="object 16"/>
            <p:cNvSpPr/>
            <p:nvPr/>
          </p:nvSpPr>
          <p:spPr>
            <a:xfrm>
              <a:off x="6046152" y="1869363"/>
              <a:ext cx="86995" cy="1649095"/>
            </a:xfrm>
            <a:custGeom>
              <a:avLst/>
              <a:gdLst/>
              <a:ahLst/>
              <a:cxnLst/>
              <a:rect l="l" t="t" r="r" b="b"/>
              <a:pathLst>
                <a:path w="86995" h="1649095">
                  <a:moveTo>
                    <a:pt x="86677" y="0"/>
                  </a:moveTo>
                  <a:lnTo>
                    <a:pt x="0" y="0"/>
                  </a:lnTo>
                  <a:lnTo>
                    <a:pt x="0" y="1642110"/>
                  </a:lnTo>
                  <a:lnTo>
                    <a:pt x="952" y="1642110"/>
                  </a:lnTo>
                  <a:lnTo>
                    <a:pt x="952" y="1648790"/>
                  </a:lnTo>
                  <a:lnTo>
                    <a:pt x="25704" y="1648790"/>
                  </a:lnTo>
                  <a:lnTo>
                    <a:pt x="25704" y="1642110"/>
                  </a:lnTo>
                  <a:lnTo>
                    <a:pt x="86677" y="1642110"/>
                  </a:lnTo>
                  <a:lnTo>
                    <a:pt x="8667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071869" y="1869998"/>
              <a:ext cx="0" cy="1648460"/>
            </a:xfrm>
            <a:custGeom>
              <a:avLst/>
              <a:gdLst/>
              <a:ahLst/>
              <a:cxnLst/>
              <a:rect l="l" t="t" r="r" b="b"/>
              <a:pathLst>
                <a:path h="1648460">
                  <a:moveTo>
                    <a:pt x="0" y="1648155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11087177" y="1822755"/>
            <a:ext cx="320675" cy="1697989"/>
            <a:chOff x="6032576" y="1822754"/>
            <a:chExt cx="320675" cy="1697989"/>
          </a:xfrm>
        </p:grpSpPr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90513" y="1858595"/>
              <a:ext cx="156184" cy="165133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191897" y="1869363"/>
              <a:ext cx="0" cy="1640205"/>
            </a:xfrm>
            <a:custGeom>
              <a:avLst/>
              <a:gdLst/>
              <a:ahLst/>
              <a:cxnLst/>
              <a:rect l="l" t="t" r="r" b="b"/>
              <a:pathLst>
                <a:path h="1640204">
                  <a:moveTo>
                    <a:pt x="0" y="0"/>
                  </a:moveTo>
                  <a:lnTo>
                    <a:pt x="0" y="1640205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034735" y="1835149"/>
              <a:ext cx="316230" cy="34290"/>
            </a:xfrm>
            <a:custGeom>
              <a:avLst/>
              <a:gdLst/>
              <a:ahLst/>
              <a:cxnLst/>
              <a:rect l="l" t="t" r="r" b="b"/>
              <a:pathLst>
                <a:path w="316229" h="34289">
                  <a:moveTo>
                    <a:pt x="316230" y="6350"/>
                  </a:moveTo>
                  <a:lnTo>
                    <a:pt x="315302" y="6350"/>
                  </a:lnTo>
                  <a:lnTo>
                    <a:pt x="315302" y="1270"/>
                  </a:lnTo>
                  <a:lnTo>
                    <a:pt x="5676" y="1270"/>
                  </a:lnTo>
                  <a:lnTo>
                    <a:pt x="5676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6350"/>
                  </a:lnTo>
                  <a:lnTo>
                    <a:pt x="0" y="34290"/>
                  </a:lnTo>
                  <a:lnTo>
                    <a:pt x="316230" y="34290"/>
                  </a:lnTo>
                  <a:lnTo>
                    <a:pt x="316230" y="635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034735" y="1835073"/>
              <a:ext cx="316230" cy="34290"/>
            </a:xfrm>
            <a:custGeom>
              <a:avLst/>
              <a:gdLst/>
              <a:ahLst/>
              <a:cxnLst/>
              <a:rect l="l" t="t" r="r" b="b"/>
              <a:pathLst>
                <a:path w="316229" h="34289">
                  <a:moveTo>
                    <a:pt x="0" y="34289"/>
                  </a:moveTo>
                  <a:lnTo>
                    <a:pt x="316230" y="34289"/>
                  </a:lnTo>
                  <a:lnTo>
                    <a:pt x="316230" y="6667"/>
                  </a:lnTo>
                  <a:lnTo>
                    <a:pt x="314325" y="952"/>
                  </a:lnTo>
                  <a:lnTo>
                    <a:pt x="306705" y="952"/>
                  </a:lnTo>
                  <a:lnTo>
                    <a:pt x="7607" y="952"/>
                  </a:lnTo>
                  <a:lnTo>
                    <a:pt x="0" y="0"/>
                  </a:lnTo>
                  <a:lnTo>
                    <a:pt x="0" y="5714"/>
                  </a:lnTo>
                  <a:lnTo>
                    <a:pt x="0" y="3428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153480" y="1838248"/>
              <a:ext cx="11430" cy="29209"/>
            </a:xfrm>
            <a:custGeom>
              <a:avLst/>
              <a:gdLst/>
              <a:ahLst/>
              <a:cxnLst/>
              <a:rect l="l" t="t" r="r" b="b"/>
              <a:pathLst>
                <a:path w="11429" h="29210">
                  <a:moveTo>
                    <a:pt x="11429" y="0"/>
                  </a:moveTo>
                  <a:lnTo>
                    <a:pt x="0" y="0"/>
                  </a:lnTo>
                  <a:lnTo>
                    <a:pt x="0" y="28892"/>
                  </a:lnTo>
                  <a:lnTo>
                    <a:pt x="11429" y="2920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131572" y="1873173"/>
              <a:ext cx="32384" cy="1632585"/>
            </a:xfrm>
            <a:custGeom>
              <a:avLst/>
              <a:gdLst/>
              <a:ahLst/>
              <a:cxnLst/>
              <a:rect l="l" t="t" r="r" b="b"/>
              <a:pathLst>
                <a:path w="32385" h="1632585">
                  <a:moveTo>
                    <a:pt x="32372" y="0"/>
                  </a:moveTo>
                  <a:lnTo>
                    <a:pt x="0" y="0"/>
                  </a:lnTo>
                  <a:lnTo>
                    <a:pt x="0" y="1632572"/>
                  </a:lnTo>
                  <a:lnTo>
                    <a:pt x="32372" y="1632572"/>
                  </a:lnTo>
                  <a:lnTo>
                    <a:pt x="32372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073152" y="2122093"/>
              <a:ext cx="20320" cy="46990"/>
            </a:xfrm>
            <a:custGeom>
              <a:avLst/>
              <a:gdLst/>
              <a:ahLst/>
              <a:cxnLst/>
              <a:rect l="l" t="t" r="r" b="b"/>
              <a:pathLst>
                <a:path w="20320" h="46989">
                  <a:moveTo>
                    <a:pt x="19761" y="0"/>
                  </a:moveTo>
                  <a:lnTo>
                    <a:pt x="0" y="0"/>
                  </a:lnTo>
                  <a:lnTo>
                    <a:pt x="0" y="46990"/>
                  </a:lnTo>
                  <a:lnTo>
                    <a:pt x="19761" y="46990"/>
                  </a:lnTo>
                  <a:lnTo>
                    <a:pt x="19761" y="0"/>
                  </a:lnTo>
                  <a:close/>
                </a:path>
              </a:pathLst>
            </a:custGeom>
            <a:solidFill>
              <a:srgbClr val="5D5E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073152" y="2122093"/>
              <a:ext cx="20320" cy="46990"/>
            </a:xfrm>
            <a:custGeom>
              <a:avLst/>
              <a:gdLst/>
              <a:ahLst/>
              <a:cxnLst/>
              <a:rect l="l" t="t" r="r" b="b"/>
              <a:pathLst>
                <a:path w="20320" h="46989">
                  <a:moveTo>
                    <a:pt x="19761" y="46989"/>
                  </a:moveTo>
                  <a:lnTo>
                    <a:pt x="0" y="46989"/>
                  </a:lnTo>
                  <a:lnTo>
                    <a:pt x="0" y="0"/>
                  </a:lnTo>
                  <a:lnTo>
                    <a:pt x="19761" y="0"/>
                  </a:lnTo>
                  <a:lnTo>
                    <a:pt x="19761" y="4698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075121" y="2219502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0"/>
                  </a:moveTo>
                  <a:lnTo>
                    <a:pt x="0" y="0"/>
                  </a:lnTo>
                  <a:lnTo>
                    <a:pt x="0" y="37592"/>
                  </a:lnTo>
                  <a:lnTo>
                    <a:pt x="15811" y="37592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5D5E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075121" y="2219502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37592"/>
                  </a:moveTo>
                  <a:lnTo>
                    <a:pt x="0" y="37592"/>
                  </a:lnTo>
                  <a:lnTo>
                    <a:pt x="0" y="0"/>
                  </a:lnTo>
                  <a:lnTo>
                    <a:pt x="15811" y="0"/>
                  </a:lnTo>
                  <a:lnTo>
                    <a:pt x="15811" y="3759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075680" y="2134158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4">
                  <a:moveTo>
                    <a:pt x="15887" y="17145"/>
                  </a:moveTo>
                  <a:lnTo>
                    <a:pt x="0" y="17145"/>
                  </a:lnTo>
                </a:path>
                <a:path w="16510" h="17144">
                  <a:moveTo>
                    <a:pt x="1588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077915" y="2123046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0"/>
                  </a:moveTo>
                  <a:lnTo>
                    <a:pt x="0" y="44691"/>
                  </a:lnTo>
                </a:path>
              </a:pathLst>
            </a:custGeom>
            <a:ln w="4318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088710" y="2123046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0"/>
                  </a:moveTo>
                  <a:lnTo>
                    <a:pt x="0" y="44691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077064" y="222356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05" y="0"/>
                  </a:lnTo>
                  <a:lnTo>
                    <a:pt x="0" y="2590"/>
                  </a:lnTo>
                  <a:lnTo>
                    <a:pt x="0" y="5791"/>
                  </a:lnTo>
                  <a:lnTo>
                    <a:pt x="0" y="8966"/>
                  </a:lnTo>
                  <a:lnTo>
                    <a:pt x="2705" y="11557"/>
                  </a:lnTo>
                  <a:lnTo>
                    <a:pt x="9321" y="11557"/>
                  </a:lnTo>
                  <a:lnTo>
                    <a:pt x="12001" y="8966"/>
                  </a:lnTo>
                  <a:lnTo>
                    <a:pt x="12001" y="2590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077064" y="222356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91"/>
                  </a:moveTo>
                  <a:lnTo>
                    <a:pt x="0" y="8966"/>
                  </a:lnTo>
                  <a:lnTo>
                    <a:pt x="2705" y="11557"/>
                  </a:lnTo>
                  <a:lnTo>
                    <a:pt x="6007" y="11557"/>
                  </a:lnTo>
                  <a:lnTo>
                    <a:pt x="9321" y="11557"/>
                  </a:lnTo>
                  <a:lnTo>
                    <a:pt x="12001" y="8966"/>
                  </a:lnTo>
                  <a:lnTo>
                    <a:pt x="12001" y="5791"/>
                  </a:lnTo>
                  <a:lnTo>
                    <a:pt x="12001" y="2590"/>
                  </a:lnTo>
                  <a:lnTo>
                    <a:pt x="9321" y="0"/>
                  </a:lnTo>
                  <a:lnTo>
                    <a:pt x="6007" y="0"/>
                  </a:lnTo>
                  <a:lnTo>
                    <a:pt x="2705" y="0"/>
                  </a:lnTo>
                  <a:lnTo>
                    <a:pt x="0" y="2590"/>
                  </a:lnTo>
                  <a:lnTo>
                    <a:pt x="0" y="5791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077597" y="222356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91"/>
                  </a:moveTo>
                  <a:lnTo>
                    <a:pt x="0" y="8966"/>
                  </a:lnTo>
                  <a:lnTo>
                    <a:pt x="2692" y="11557"/>
                  </a:lnTo>
                  <a:lnTo>
                    <a:pt x="6032" y="11557"/>
                  </a:lnTo>
                  <a:lnTo>
                    <a:pt x="9321" y="11557"/>
                  </a:lnTo>
                  <a:lnTo>
                    <a:pt x="12001" y="8966"/>
                  </a:lnTo>
                  <a:lnTo>
                    <a:pt x="12001" y="5791"/>
                  </a:lnTo>
                  <a:lnTo>
                    <a:pt x="12001" y="2590"/>
                  </a:lnTo>
                  <a:lnTo>
                    <a:pt x="9321" y="0"/>
                  </a:lnTo>
                  <a:lnTo>
                    <a:pt x="6032" y="0"/>
                  </a:lnTo>
                  <a:lnTo>
                    <a:pt x="2692" y="0"/>
                  </a:lnTo>
                  <a:lnTo>
                    <a:pt x="0" y="2590"/>
                  </a:lnTo>
                  <a:lnTo>
                    <a:pt x="0" y="579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079667" y="2226843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911"/>
                  </a:lnTo>
                  <a:lnTo>
                    <a:pt x="762" y="5143"/>
                  </a:lnTo>
                  <a:lnTo>
                    <a:pt x="8000" y="124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079667" y="2226843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62" y="5143"/>
                  </a:moveTo>
                  <a:lnTo>
                    <a:pt x="8000" y="1244"/>
                  </a:lnTo>
                  <a:lnTo>
                    <a:pt x="7226" y="0"/>
                  </a:lnTo>
                  <a:lnTo>
                    <a:pt x="0" y="3911"/>
                  </a:lnTo>
                  <a:lnTo>
                    <a:pt x="762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079985" y="222572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40" y="0"/>
                  </a:moveTo>
                  <a:lnTo>
                    <a:pt x="266" y="2146"/>
                  </a:lnTo>
                  <a:lnTo>
                    <a:pt x="0" y="2552"/>
                  </a:lnTo>
                  <a:lnTo>
                    <a:pt x="0" y="3898"/>
                  </a:lnTo>
                  <a:lnTo>
                    <a:pt x="266" y="4559"/>
                  </a:lnTo>
                  <a:lnTo>
                    <a:pt x="5448" y="1752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081103" y="2225421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61"/>
                  </a:lnTo>
                  <a:lnTo>
                    <a:pt x="3911" y="8000"/>
                  </a:lnTo>
                  <a:lnTo>
                    <a:pt x="5130" y="722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081103" y="2225421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30" y="7226"/>
                  </a:moveTo>
                  <a:lnTo>
                    <a:pt x="1231" y="0"/>
                  </a:lnTo>
                  <a:lnTo>
                    <a:pt x="0" y="761"/>
                  </a:lnTo>
                  <a:lnTo>
                    <a:pt x="3911" y="8000"/>
                  </a:lnTo>
                  <a:lnTo>
                    <a:pt x="5130" y="722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077064" y="224128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05" y="0"/>
                  </a:lnTo>
                  <a:lnTo>
                    <a:pt x="0" y="2590"/>
                  </a:lnTo>
                  <a:lnTo>
                    <a:pt x="0" y="5791"/>
                  </a:lnTo>
                  <a:lnTo>
                    <a:pt x="0" y="8953"/>
                  </a:lnTo>
                  <a:lnTo>
                    <a:pt x="2705" y="11544"/>
                  </a:lnTo>
                  <a:lnTo>
                    <a:pt x="9321" y="11544"/>
                  </a:lnTo>
                  <a:lnTo>
                    <a:pt x="12001" y="8953"/>
                  </a:lnTo>
                  <a:lnTo>
                    <a:pt x="12001" y="2590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077064" y="224128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91"/>
                  </a:moveTo>
                  <a:lnTo>
                    <a:pt x="0" y="8953"/>
                  </a:lnTo>
                  <a:lnTo>
                    <a:pt x="2705" y="11544"/>
                  </a:lnTo>
                  <a:lnTo>
                    <a:pt x="6007" y="11544"/>
                  </a:lnTo>
                  <a:lnTo>
                    <a:pt x="9321" y="11544"/>
                  </a:lnTo>
                  <a:lnTo>
                    <a:pt x="12001" y="8953"/>
                  </a:lnTo>
                  <a:lnTo>
                    <a:pt x="12001" y="5791"/>
                  </a:lnTo>
                  <a:lnTo>
                    <a:pt x="12001" y="2590"/>
                  </a:lnTo>
                  <a:lnTo>
                    <a:pt x="9321" y="0"/>
                  </a:lnTo>
                  <a:lnTo>
                    <a:pt x="6007" y="0"/>
                  </a:lnTo>
                  <a:lnTo>
                    <a:pt x="2705" y="0"/>
                  </a:lnTo>
                  <a:lnTo>
                    <a:pt x="0" y="2590"/>
                  </a:lnTo>
                  <a:lnTo>
                    <a:pt x="0" y="5791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077597" y="224128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91"/>
                  </a:moveTo>
                  <a:lnTo>
                    <a:pt x="0" y="8953"/>
                  </a:lnTo>
                  <a:lnTo>
                    <a:pt x="2692" y="11544"/>
                  </a:lnTo>
                  <a:lnTo>
                    <a:pt x="6032" y="11544"/>
                  </a:lnTo>
                  <a:lnTo>
                    <a:pt x="9321" y="11544"/>
                  </a:lnTo>
                  <a:lnTo>
                    <a:pt x="12001" y="8953"/>
                  </a:lnTo>
                  <a:lnTo>
                    <a:pt x="12001" y="5791"/>
                  </a:lnTo>
                  <a:lnTo>
                    <a:pt x="12001" y="2590"/>
                  </a:lnTo>
                  <a:lnTo>
                    <a:pt x="9321" y="0"/>
                  </a:lnTo>
                  <a:lnTo>
                    <a:pt x="6032" y="0"/>
                  </a:lnTo>
                  <a:lnTo>
                    <a:pt x="2692" y="0"/>
                  </a:lnTo>
                  <a:lnTo>
                    <a:pt x="0" y="2590"/>
                  </a:lnTo>
                  <a:lnTo>
                    <a:pt x="0" y="579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079667" y="2244559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911"/>
                  </a:lnTo>
                  <a:lnTo>
                    <a:pt x="762" y="5143"/>
                  </a:lnTo>
                  <a:lnTo>
                    <a:pt x="8000" y="124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079667" y="2244559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62" y="5143"/>
                  </a:moveTo>
                  <a:lnTo>
                    <a:pt x="8000" y="1244"/>
                  </a:lnTo>
                  <a:lnTo>
                    <a:pt x="7226" y="0"/>
                  </a:lnTo>
                  <a:lnTo>
                    <a:pt x="0" y="3911"/>
                  </a:lnTo>
                  <a:lnTo>
                    <a:pt x="762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079985" y="224344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40" y="0"/>
                  </a:moveTo>
                  <a:lnTo>
                    <a:pt x="266" y="2146"/>
                  </a:lnTo>
                  <a:lnTo>
                    <a:pt x="0" y="2552"/>
                  </a:lnTo>
                  <a:lnTo>
                    <a:pt x="0" y="3898"/>
                  </a:lnTo>
                  <a:lnTo>
                    <a:pt x="266" y="4559"/>
                  </a:lnTo>
                  <a:lnTo>
                    <a:pt x="5448" y="1752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081103" y="2243137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61"/>
                  </a:lnTo>
                  <a:lnTo>
                    <a:pt x="3911" y="8000"/>
                  </a:lnTo>
                  <a:lnTo>
                    <a:pt x="5130" y="722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081103" y="2243137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30" y="7226"/>
                  </a:moveTo>
                  <a:lnTo>
                    <a:pt x="1231" y="0"/>
                  </a:lnTo>
                  <a:lnTo>
                    <a:pt x="0" y="761"/>
                  </a:lnTo>
                  <a:lnTo>
                    <a:pt x="3911" y="8000"/>
                  </a:lnTo>
                  <a:lnTo>
                    <a:pt x="5130" y="722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053696" y="2127097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0"/>
                  </a:moveTo>
                  <a:lnTo>
                    <a:pt x="0" y="0"/>
                  </a:lnTo>
                  <a:lnTo>
                    <a:pt x="0" y="37604"/>
                  </a:lnTo>
                  <a:lnTo>
                    <a:pt x="15811" y="37604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5D5E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053696" y="2127110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37591"/>
                  </a:moveTo>
                  <a:lnTo>
                    <a:pt x="0" y="37591"/>
                  </a:lnTo>
                  <a:lnTo>
                    <a:pt x="0" y="0"/>
                  </a:lnTo>
                  <a:lnTo>
                    <a:pt x="15811" y="0"/>
                  </a:lnTo>
                  <a:lnTo>
                    <a:pt x="15811" y="3759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055626" y="213117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17" y="0"/>
                  </a:lnTo>
                  <a:lnTo>
                    <a:pt x="0" y="2590"/>
                  </a:lnTo>
                  <a:lnTo>
                    <a:pt x="0" y="5791"/>
                  </a:lnTo>
                  <a:lnTo>
                    <a:pt x="0" y="8966"/>
                  </a:lnTo>
                  <a:lnTo>
                    <a:pt x="2717" y="11557"/>
                  </a:lnTo>
                  <a:lnTo>
                    <a:pt x="9321" y="11557"/>
                  </a:lnTo>
                  <a:lnTo>
                    <a:pt x="12001" y="8966"/>
                  </a:lnTo>
                  <a:lnTo>
                    <a:pt x="12001" y="2590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055626" y="213117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91"/>
                  </a:moveTo>
                  <a:lnTo>
                    <a:pt x="0" y="8966"/>
                  </a:lnTo>
                  <a:lnTo>
                    <a:pt x="2717" y="11557"/>
                  </a:lnTo>
                  <a:lnTo>
                    <a:pt x="6019" y="11557"/>
                  </a:lnTo>
                  <a:lnTo>
                    <a:pt x="9321" y="11557"/>
                  </a:lnTo>
                  <a:lnTo>
                    <a:pt x="12001" y="8966"/>
                  </a:lnTo>
                  <a:lnTo>
                    <a:pt x="12001" y="5791"/>
                  </a:lnTo>
                  <a:lnTo>
                    <a:pt x="12001" y="2590"/>
                  </a:lnTo>
                  <a:lnTo>
                    <a:pt x="9321" y="0"/>
                  </a:lnTo>
                  <a:lnTo>
                    <a:pt x="6019" y="0"/>
                  </a:lnTo>
                  <a:lnTo>
                    <a:pt x="2717" y="0"/>
                  </a:lnTo>
                  <a:lnTo>
                    <a:pt x="0" y="2590"/>
                  </a:lnTo>
                  <a:lnTo>
                    <a:pt x="0" y="5791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056160" y="213117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91"/>
                  </a:moveTo>
                  <a:lnTo>
                    <a:pt x="0" y="8966"/>
                  </a:lnTo>
                  <a:lnTo>
                    <a:pt x="2705" y="11557"/>
                  </a:lnTo>
                  <a:lnTo>
                    <a:pt x="6045" y="11557"/>
                  </a:lnTo>
                  <a:lnTo>
                    <a:pt x="9321" y="11557"/>
                  </a:lnTo>
                  <a:lnTo>
                    <a:pt x="12001" y="8966"/>
                  </a:lnTo>
                  <a:lnTo>
                    <a:pt x="12001" y="5791"/>
                  </a:lnTo>
                  <a:lnTo>
                    <a:pt x="12001" y="2590"/>
                  </a:lnTo>
                  <a:lnTo>
                    <a:pt x="9321" y="0"/>
                  </a:lnTo>
                  <a:lnTo>
                    <a:pt x="6045" y="0"/>
                  </a:lnTo>
                  <a:lnTo>
                    <a:pt x="2705" y="0"/>
                  </a:lnTo>
                  <a:lnTo>
                    <a:pt x="0" y="2590"/>
                  </a:lnTo>
                  <a:lnTo>
                    <a:pt x="0" y="579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058230" y="2134450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911"/>
                  </a:lnTo>
                  <a:lnTo>
                    <a:pt x="774" y="5143"/>
                  </a:lnTo>
                  <a:lnTo>
                    <a:pt x="8000" y="124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058230" y="2134450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74" y="5143"/>
                  </a:moveTo>
                  <a:lnTo>
                    <a:pt x="8000" y="1244"/>
                  </a:lnTo>
                  <a:lnTo>
                    <a:pt x="7226" y="0"/>
                  </a:lnTo>
                  <a:lnTo>
                    <a:pt x="0" y="3911"/>
                  </a:lnTo>
                  <a:lnTo>
                    <a:pt x="774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058560" y="213333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27" y="0"/>
                  </a:moveTo>
                  <a:lnTo>
                    <a:pt x="266" y="2146"/>
                  </a:lnTo>
                  <a:lnTo>
                    <a:pt x="0" y="2552"/>
                  </a:lnTo>
                  <a:lnTo>
                    <a:pt x="0" y="3898"/>
                  </a:lnTo>
                  <a:lnTo>
                    <a:pt x="266" y="4559"/>
                  </a:lnTo>
                  <a:lnTo>
                    <a:pt x="5435" y="1752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059665" y="2133028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74"/>
                  </a:lnTo>
                  <a:lnTo>
                    <a:pt x="3911" y="8000"/>
                  </a:lnTo>
                  <a:lnTo>
                    <a:pt x="5143" y="722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059665" y="2133028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43" y="7226"/>
                  </a:moveTo>
                  <a:lnTo>
                    <a:pt x="1231" y="0"/>
                  </a:lnTo>
                  <a:lnTo>
                    <a:pt x="0" y="774"/>
                  </a:lnTo>
                  <a:lnTo>
                    <a:pt x="3911" y="8000"/>
                  </a:lnTo>
                  <a:lnTo>
                    <a:pt x="5143" y="722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055626" y="214889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17" y="0"/>
                  </a:lnTo>
                  <a:lnTo>
                    <a:pt x="0" y="2590"/>
                  </a:lnTo>
                  <a:lnTo>
                    <a:pt x="0" y="5791"/>
                  </a:lnTo>
                  <a:lnTo>
                    <a:pt x="0" y="8966"/>
                  </a:lnTo>
                  <a:lnTo>
                    <a:pt x="2717" y="11557"/>
                  </a:lnTo>
                  <a:lnTo>
                    <a:pt x="9321" y="11557"/>
                  </a:lnTo>
                  <a:lnTo>
                    <a:pt x="12001" y="8966"/>
                  </a:lnTo>
                  <a:lnTo>
                    <a:pt x="12001" y="2590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055626" y="214889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91"/>
                  </a:moveTo>
                  <a:lnTo>
                    <a:pt x="0" y="8966"/>
                  </a:lnTo>
                  <a:lnTo>
                    <a:pt x="2717" y="11557"/>
                  </a:lnTo>
                  <a:lnTo>
                    <a:pt x="6019" y="11557"/>
                  </a:lnTo>
                  <a:lnTo>
                    <a:pt x="9321" y="11557"/>
                  </a:lnTo>
                  <a:lnTo>
                    <a:pt x="12001" y="8966"/>
                  </a:lnTo>
                  <a:lnTo>
                    <a:pt x="12001" y="5791"/>
                  </a:lnTo>
                  <a:lnTo>
                    <a:pt x="12001" y="2590"/>
                  </a:lnTo>
                  <a:lnTo>
                    <a:pt x="9321" y="0"/>
                  </a:lnTo>
                  <a:lnTo>
                    <a:pt x="6019" y="0"/>
                  </a:lnTo>
                  <a:lnTo>
                    <a:pt x="2717" y="0"/>
                  </a:lnTo>
                  <a:lnTo>
                    <a:pt x="0" y="2590"/>
                  </a:lnTo>
                  <a:lnTo>
                    <a:pt x="0" y="5791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056160" y="214889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91"/>
                  </a:moveTo>
                  <a:lnTo>
                    <a:pt x="0" y="8966"/>
                  </a:lnTo>
                  <a:lnTo>
                    <a:pt x="2705" y="11557"/>
                  </a:lnTo>
                  <a:lnTo>
                    <a:pt x="6045" y="11557"/>
                  </a:lnTo>
                  <a:lnTo>
                    <a:pt x="9321" y="11557"/>
                  </a:lnTo>
                  <a:lnTo>
                    <a:pt x="12001" y="8966"/>
                  </a:lnTo>
                  <a:lnTo>
                    <a:pt x="12001" y="5791"/>
                  </a:lnTo>
                  <a:lnTo>
                    <a:pt x="12001" y="2590"/>
                  </a:lnTo>
                  <a:lnTo>
                    <a:pt x="9321" y="0"/>
                  </a:lnTo>
                  <a:lnTo>
                    <a:pt x="6045" y="0"/>
                  </a:lnTo>
                  <a:lnTo>
                    <a:pt x="2705" y="0"/>
                  </a:lnTo>
                  <a:lnTo>
                    <a:pt x="0" y="2590"/>
                  </a:lnTo>
                  <a:lnTo>
                    <a:pt x="0" y="579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058230" y="2152167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911"/>
                  </a:lnTo>
                  <a:lnTo>
                    <a:pt x="774" y="5143"/>
                  </a:lnTo>
                  <a:lnTo>
                    <a:pt x="8000" y="124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058230" y="2152167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74" y="5143"/>
                  </a:moveTo>
                  <a:lnTo>
                    <a:pt x="8000" y="1244"/>
                  </a:lnTo>
                  <a:lnTo>
                    <a:pt x="7226" y="0"/>
                  </a:lnTo>
                  <a:lnTo>
                    <a:pt x="0" y="3911"/>
                  </a:lnTo>
                  <a:lnTo>
                    <a:pt x="774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058560" y="2151049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27" y="0"/>
                  </a:moveTo>
                  <a:lnTo>
                    <a:pt x="266" y="2146"/>
                  </a:lnTo>
                  <a:lnTo>
                    <a:pt x="0" y="2552"/>
                  </a:lnTo>
                  <a:lnTo>
                    <a:pt x="0" y="3898"/>
                  </a:lnTo>
                  <a:lnTo>
                    <a:pt x="266" y="4559"/>
                  </a:lnTo>
                  <a:lnTo>
                    <a:pt x="5435" y="1752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059665" y="2150745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74"/>
                  </a:lnTo>
                  <a:lnTo>
                    <a:pt x="3911" y="8000"/>
                  </a:lnTo>
                  <a:lnTo>
                    <a:pt x="5143" y="722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059665" y="2150745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43" y="7226"/>
                  </a:moveTo>
                  <a:lnTo>
                    <a:pt x="1231" y="0"/>
                  </a:lnTo>
                  <a:lnTo>
                    <a:pt x="0" y="774"/>
                  </a:lnTo>
                  <a:lnTo>
                    <a:pt x="3911" y="8000"/>
                  </a:lnTo>
                  <a:lnTo>
                    <a:pt x="5143" y="722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073152" y="2633916"/>
              <a:ext cx="20320" cy="46990"/>
            </a:xfrm>
            <a:custGeom>
              <a:avLst/>
              <a:gdLst/>
              <a:ahLst/>
              <a:cxnLst/>
              <a:rect l="l" t="t" r="r" b="b"/>
              <a:pathLst>
                <a:path w="20320" h="46989">
                  <a:moveTo>
                    <a:pt x="19761" y="0"/>
                  </a:moveTo>
                  <a:lnTo>
                    <a:pt x="0" y="0"/>
                  </a:lnTo>
                  <a:lnTo>
                    <a:pt x="0" y="46977"/>
                  </a:lnTo>
                  <a:lnTo>
                    <a:pt x="19761" y="46977"/>
                  </a:lnTo>
                  <a:lnTo>
                    <a:pt x="19761" y="0"/>
                  </a:lnTo>
                  <a:close/>
                </a:path>
              </a:pathLst>
            </a:custGeom>
            <a:solidFill>
              <a:srgbClr val="5D5E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073152" y="2633903"/>
              <a:ext cx="20320" cy="46990"/>
            </a:xfrm>
            <a:custGeom>
              <a:avLst/>
              <a:gdLst/>
              <a:ahLst/>
              <a:cxnLst/>
              <a:rect l="l" t="t" r="r" b="b"/>
              <a:pathLst>
                <a:path w="20320" h="46989">
                  <a:moveTo>
                    <a:pt x="19761" y="46990"/>
                  </a:moveTo>
                  <a:lnTo>
                    <a:pt x="0" y="46990"/>
                  </a:lnTo>
                  <a:lnTo>
                    <a:pt x="0" y="0"/>
                  </a:lnTo>
                  <a:lnTo>
                    <a:pt x="19761" y="0"/>
                  </a:lnTo>
                  <a:lnTo>
                    <a:pt x="19761" y="4699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075121" y="2731325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0"/>
                  </a:moveTo>
                  <a:lnTo>
                    <a:pt x="0" y="0"/>
                  </a:lnTo>
                  <a:lnTo>
                    <a:pt x="0" y="37592"/>
                  </a:lnTo>
                  <a:lnTo>
                    <a:pt x="15811" y="37592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5D5E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075121" y="2731312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37604"/>
                  </a:moveTo>
                  <a:lnTo>
                    <a:pt x="0" y="37604"/>
                  </a:lnTo>
                  <a:lnTo>
                    <a:pt x="0" y="0"/>
                  </a:lnTo>
                  <a:lnTo>
                    <a:pt x="15811" y="0"/>
                  </a:lnTo>
                  <a:lnTo>
                    <a:pt x="15811" y="3760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075680" y="2645981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4">
                  <a:moveTo>
                    <a:pt x="15887" y="17132"/>
                  </a:moveTo>
                  <a:lnTo>
                    <a:pt x="0" y="17132"/>
                  </a:lnTo>
                </a:path>
                <a:path w="16510" h="17144">
                  <a:moveTo>
                    <a:pt x="1588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077915" y="2634856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0"/>
                  </a:moveTo>
                  <a:lnTo>
                    <a:pt x="0" y="44691"/>
                  </a:lnTo>
                </a:path>
              </a:pathLst>
            </a:custGeom>
            <a:ln w="4318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088710" y="2634856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0"/>
                  </a:moveTo>
                  <a:lnTo>
                    <a:pt x="0" y="44691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077064" y="273538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05" y="0"/>
                  </a:lnTo>
                  <a:lnTo>
                    <a:pt x="0" y="2578"/>
                  </a:lnTo>
                  <a:lnTo>
                    <a:pt x="0" y="5765"/>
                  </a:lnTo>
                  <a:lnTo>
                    <a:pt x="0" y="8940"/>
                  </a:lnTo>
                  <a:lnTo>
                    <a:pt x="2705" y="11531"/>
                  </a:lnTo>
                  <a:lnTo>
                    <a:pt x="9321" y="11531"/>
                  </a:lnTo>
                  <a:lnTo>
                    <a:pt x="12001" y="8940"/>
                  </a:lnTo>
                  <a:lnTo>
                    <a:pt x="12001" y="2578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077064" y="273538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65"/>
                  </a:moveTo>
                  <a:lnTo>
                    <a:pt x="0" y="8940"/>
                  </a:lnTo>
                  <a:lnTo>
                    <a:pt x="2705" y="11531"/>
                  </a:lnTo>
                  <a:lnTo>
                    <a:pt x="6007" y="11531"/>
                  </a:lnTo>
                  <a:lnTo>
                    <a:pt x="9321" y="11531"/>
                  </a:lnTo>
                  <a:lnTo>
                    <a:pt x="12001" y="8940"/>
                  </a:lnTo>
                  <a:lnTo>
                    <a:pt x="12001" y="5765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07" y="0"/>
                  </a:lnTo>
                  <a:lnTo>
                    <a:pt x="2705" y="0"/>
                  </a:lnTo>
                  <a:lnTo>
                    <a:pt x="0" y="2578"/>
                  </a:lnTo>
                  <a:lnTo>
                    <a:pt x="0" y="5765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077597" y="273538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65"/>
                  </a:moveTo>
                  <a:lnTo>
                    <a:pt x="0" y="8940"/>
                  </a:lnTo>
                  <a:lnTo>
                    <a:pt x="2692" y="11531"/>
                  </a:lnTo>
                  <a:lnTo>
                    <a:pt x="6032" y="11531"/>
                  </a:lnTo>
                  <a:lnTo>
                    <a:pt x="9321" y="11531"/>
                  </a:lnTo>
                  <a:lnTo>
                    <a:pt x="12001" y="8940"/>
                  </a:lnTo>
                  <a:lnTo>
                    <a:pt x="12001" y="5765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32" y="0"/>
                  </a:lnTo>
                  <a:lnTo>
                    <a:pt x="2692" y="0"/>
                  </a:lnTo>
                  <a:lnTo>
                    <a:pt x="0" y="2578"/>
                  </a:lnTo>
                  <a:lnTo>
                    <a:pt x="0" y="576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079667" y="2738653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924"/>
                  </a:lnTo>
                  <a:lnTo>
                    <a:pt x="762" y="5143"/>
                  </a:lnTo>
                  <a:lnTo>
                    <a:pt x="8000" y="124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079667" y="2738653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62" y="5143"/>
                  </a:moveTo>
                  <a:lnTo>
                    <a:pt x="8000" y="1244"/>
                  </a:lnTo>
                  <a:lnTo>
                    <a:pt x="7226" y="0"/>
                  </a:lnTo>
                  <a:lnTo>
                    <a:pt x="0" y="3924"/>
                  </a:lnTo>
                  <a:lnTo>
                    <a:pt x="762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079985" y="273753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40" y="0"/>
                  </a:moveTo>
                  <a:lnTo>
                    <a:pt x="1816" y="1092"/>
                  </a:lnTo>
                  <a:lnTo>
                    <a:pt x="266" y="2159"/>
                  </a:lnTo>
                  <a:lnTo>
                    <a:pt x="0" y="2552"/>
                  </a:lnTo>
                  <a:lnTo>
                    <a:pt x="0" y="3911"/>
                  </a:lnTo>
                  <a:lnTo>
                    <a:pt x="266" y="4546"/>
                  </a:lnTo>
                  <a:lnTo>
                    <a:pt x="5448" y="1765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081103" y="2737243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62"/>
                  </a:lnTo>
                  <a:lnTo>
                    <a:pt x="3911" y="7975"/>
                  </a:lnTo>
                  <a:lnTo>
                    <a:pt x="5130" y="721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081103" y="2737243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30" y="7213"/>
                  </a:moveTo>
                  <a:lnTo>
                    <a:pt x="1231" y="0"/>
                  </a:lnTo>
                  <a:lnTo>
                    <a:pt x="0" y="762"/>
                  </a:lnTo>
                  <a:lnTo>
                    <a:pt x="3911" y="7975"/>
                  </a:lnTo>
                  <a:lnTo>
                    <a:pt x="5130" y="721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077064" y="275309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05" y="0"/>
                  </a:lnTo>
                  <a:lnTo>
                    <a:pt x="0" y="2603"/>
                  </a:lnTo>
                  <a:lnTo>
                    <a:pt x="0" y="5791"/>
                  </a:lnTo>
                  <a:lnTo>
                    <a:pt x="0" y="8966"/>
                  </a:lnTo>
                  <a:lnTo>
                    <a:pt x="2705" y="11544"/>
                  </a:lnTo>
                  <a:lnTo>
                    <a:pt x="9321" y="11544"/>
                  </a:lnTo>
                  <a:lnTo>
                    <a:pt x="12001" y="8966"/>
                  </a:lnTo>
                  <a:lnTo>
                    <a:pt x="12001" y="2603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077064" y="275309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91"/>
                  </a:moveTo>
                  <a:lnTo>
                    <a:pt x="0" y="8966"/>
                  </a:lnTo>
                  <a:lnTo>
                    <a:pt x="2705" y="11544"/>
                  </a:lnTo>
                  <a:lnTo>
                    <a:pt x="6007" y="11544"/>
                  </a:lnTo>
                  <a:lnTo>
                    <a:pt x="9321" y="11544"/>
                  </a:lnTo>
                  <a:lnTo>
                    <a:pt x="12001" y="8966"/>
                  </a:lnTo>
                  <a:lnTo>
                    <a:pt x="12001" y="5791"/>
                  </a:lnTo>
                  <a:lnTo>
                    <a:pt x="12001" y="2603"/>
                  </a:lnTo>
                  <a:lnTo>
                    <a:pt x="9321" y="0"/>
                  </a:lnTo>
                  <a:lnTo>
                    <a:pt x="6007" y="0"/>
                  </a:lnTo>
                  <a:lnTo>
                    <a:pt x="2705" y="0"/>
                  </a:lnTo>
                  <a:lnTo>
                    <a:pt x="0" y="2603"/>
                  </a:lnTo>
                  <a:lnTo>
                    <a:pt x="0" y="5791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077597" y="275309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91"/>
                  </a:moveTo>
                  <a:lnTo>
                    <a:pt x="0" y="8966"/>
                  </a:lnTo>
                  <a:lnTo>
                    <a:pt x="2692" y="11544"/>
                  </a:lnTo>
                  <a:lnTo>
                    <a:pt x="6032" y="11544"/>
                  </a:lnTo>
                  <a:lnTo>
                    <a:pt x="9321" y="11544"/>
                  </a:lnTo>
                  <a:lnTo>
                    <a:pt x="12001" y="8966"/>
                  </a:lnTo>
                  <a:lnTo>
                    <a:pt x="12001" y="5791"/>
                  </a:lnTo>
                  <a:lnTo>
                    <a:pt x="12001" y="2603"/>
                  </a:lnTo>
                  <a:lnTo>
                    <a:pt x="9321" y="0"/>
                  </a:lnTo>
                  <a:lnTo>
                    <a:pt x="6032" y="0"/>
                  </a:lnTo>
                  <a:lnTo>
                    <a:pt x="2692" y="0"/>
                  </a:lnTo>
                  <a:lnTo>
                    <a:pt x="0" y="2603"/>
                  </a:lnTo>
                  <a:lnTo>
                    <a:pt x="0" y="579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079667" y="2756357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924"/>
                  </a:lnTo>
                  <a:lnTo>
                    <a:pt x="762" y="5168"/>
                  </a:lnTo>
                  <a:lnTo>
                    <a:pt x="8000" y="1257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079667" y="2756357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62" y="5168"/>
                  </a:moveTo>
                  <a:lnTo>
                    <a:pt x="8000" y="1257"/>
                  </a:lnTo>
                  <a:lnTo>
                    <a:pt x="7226" y="0"/>
                  </a:lnTo>
                  <a:lnTo>
                    <a:pt x="0" y="3924"/>
                  </a:lnTo>
                  <a:lnTo>
                    <a:pt x="762" y="516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079985" y="275525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40" y="0"/>
                  </a:moveTo>
                  <a:lnTo>
                    <a:pt x="266" y="2159"/>
                  </a:lnTo>
                  <a:lnTo>
                    <a:pt x="0" y="2565"/>
                  </a:lnTo>
                  <a:lnTo>
                    <a:pt x="0" y="3886"/>
                  </a:lnTo>
                  <a:lnTo>
                    <a:pt x="266" y="4559"/>
                  </a:lnTo>
                  <a:lnTo>
                    <a:pt x="5448" y="1739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081103" y="2754947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62"/>
                  </a:lnTo>
                  <a:lnTo>
                    <a:pt x="3911" y="7988"/>
                  </a:lnTo>
                  <a:lnTo>
                    <a:pt x="5130" y="722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081103" y="2754947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30" y="7226"/>
                  </a:moveTo>
                  <a:lnTo>
                    <a:pt x="1231" y="0"/>
                  </a:lnTo>
                  <a:lnTo>
                    <a:pt x="0" y="762"/>
                  </a:lnTo>
                  <a:lnTo>
                    <a:pt x="3911" y="7988"/>
                  </a:lnTo>
                  <a:lnTo>
                    <a:pt x="5130" y="722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053696" y="2638920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0"/>
                  </a:moveTo>
                  <a:lnTo>
                    <a:pt x="0" y="0"/>
                  </a:lnTo>
                  <a:lnTo>
                    <a:pt x="0" y="37592"/>
                  </a:lnTo>
                  <a:lnTo>
                    <a:pt x="15811" y="37592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5D5E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053696" y="2638920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37592"/>
                  </a:moveTo>
                  <a:lnTo>
                    <a:pt x="0" y="37592"/>
                  </a:lnTo>
                  <a:lnTo>
                    <a:pt x="0" y="0"/>
                  </a:lnTo>
                  <a:lnTo>
                    <a:pt x="15811" y="0"/>
                  </a:lnTo>
                  <a:lnTo>
                    <a:pt x="15811" y="3759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055626" y="264299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17" y="0"/>
                  </a:lnTo>
                  <a:lnTo>
                    <a:pt x="0" y="2578"/>
                  </a:lnTo>
                  <a:lnTo>
                    <a:pt x="0" y="5778"/>
                  </a:lnTo>
                  <a:lnTo>
                    <a:pt x="0" y="8953"/>
                  </a:lnTo>
                  <a:lnTo>
                    <a:pt x="2717" y="11531"/>
                  </a:lnTo>
                  <a:lnTo>
                    <a:pt x="9321" y="11531"/>
                  </a:lnTo>
                  <a:lnTo>
                    <a:pt x="12001" y="8953"/>
                  </a:lnTo>
                  <a:lnTo>
                    <a:pt x="12001" y="2578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055626" y="264299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53"/>
                  </a:lnTo>
                  <a:lnTo>
                    <a:pt x="2717" y="11531"/>
                  </a:lnTo>
                  <a:lnTo>
                    <a:pt x="6019" y="11531"/>
                  </a:lnTo>
                  <a:lnTo>
                    <a:pt x="9321" y="11531"/>
                  </a:lnTo>
                  <a:lnTo>
                    <a:pt x="12001" y="8953"/>
                  </a:lnTo>
                  <a:lnTo>
                    <a:pt x="12001" y="5778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19" y="0"/>
                  </a:lnTo>
                  <a:lnTo>
                    <a:pt x="2717" y="0"/>
                  </a:lnTo>
                  <a:lnTo>
                    <a:pt x="0" y="2578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056160" y="264299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53"/>
                  </a:lnTo>
                  <a:lnTo>
                    <a:pt x="2705" y="11531"/>
                  </a:lnTo>
                  <a:lnTo>
                    <a:pt x="6045" y="11531"/>
                  </a:lnTo>
                  <a:lnTo>
                    <a:pt x="9321" y="11531"/>
                  </a:lnTo>
                  <a:lnTo>
                    <a:pt x="12001" y="8953"/>
                  </a:lnTo>
                  <a:lnTo>
                    <a:pt x="12001" y="5778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45" y="0"/>
                  </a:lnTo>
                  <a:lnTo>
                    <a:pt x="2705" y="0"/>
                  </a:lnTo>
                  <a:lnTo>
                    <a:pt x="0" y="2578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058230" y="2646273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911"/>
                  </a:lnTo>
                  <a:lnTo>
                    <a:pt x="774" y="5130"/>
                  </a:lnTo>
                  <a:lnTo>
                    <a:pt x="8000" y="1231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058230" y="2646273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74" y="5130"/>
                  </a:moveTo>
                  <a:lnTo>
                    <a:pt x="8000" y="1231"/>
                  </a:lnTo>
                  <a:lnTo>
                    <a:pt x="7226" y="0"/>
                  </a:lnTo>
                  <a:lnTo>
                    <a:pt x="0" y="3911"/>
                  </a:lnTo>
                  <a:lnTo>
                    <a:pt x="774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058560" y="264514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27" y="0"/>
                  </a:moveTo>
                  <a:lnTo>
                    <a:pt x="266" y="2146"/>
                  </a:lnTo>
                  <a:lnTo>
                    <a:pt x="0" y="2552"/>
                  </a:lnTo>
                  <a:lnTo>
                    <a:pt x="0" y="3898"/>
                  </a:lnTo>
                  <a:lnTo>
                    <a:pt x="266" y="4559"/>
                  </a:lnTo>
                  <a:lnTo>
                    <a:pt x="5435" y="1752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059665" y="2644851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62"/>
                  </a:lnTo>
                  <a:lnTo>
                    <a:pt x="3911" y="7988"/>
                  </a:lnTo>
                  <a:lnTo>
                    <a:pt x="5143" y="721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059665" y="2644851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43" y="7213"/>
                  </a:moveTo>
                  <a:lnTo>
                    <a:pt x="1231" y="0"/>
                  </a:lnTo>
                  <a:lnTo>
                    <a:pt x="0" y="762"/>
                  </a:lnTo>
                  <a:lnTo>
                    <a:pt x="3911" y="7988"/>
                  </a:lnTo>
                  <a:lnTo>
                    <a:pt x="5143" y="721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055626" y="266071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17" y="0"/>
                  </a:lnTo>
                  <a:lnTo>
                    <a:pt x="0" y="2578"/>
                  </a:lnTo>
                  <a:lnTo>
                    <a:pt x="0" y="5778"/>
                  </a:lnTo>
                  <a:lnTo>
                    <a:pt x="0" y="8953"/>
                  </a:lnTo>
                  <a:lnTo>
                    <a:pt x="2717" y="11544"/>
                  </a:lnTo>
                  <a:lnTo>
                    <a:pt x="9321" y="11544"/>
                  </a:lnTo>
                  <a:lnTo>
                    <a:pt x="12001" y="8953"/>
                  </a:lnTo>
                  <a:lnTo>
                    <a:pt x="12001" y="2578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055626" y="266071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53"/>
                  </a:lnTo>
                  <a:lnTo>
                    <a:pt x="2717" y="11544"/>
                  </a:lnTo>
                  <a:lnTo>
                    <a:pt x="6019" y="11544"/>
                  </a:lnTo>
                  <a:lnTo>
                    <a:pt x="9321" y="11544"/>
                  </a:lnTo>
                  <a:lnTo>
                    <a:pt x="12001" y="8953"/>
                  </a:lnTo>
                  <a:lnTo>
                    <a:pt x="12001" y="5778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19" y="0"/>
                  </a:lnTo>
                  <a:lnTo>
                    <a:pt x="2717" y="0"/>
                  </a:lnTo>
                  <a:lnTo>
                    <a:pt x="0" y="2578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056160" y="266071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53"/>
                  </a:lnTo>
                  <a:lnTo>
                    <a:pt x="2705" y="11544"/>
                  </a:lnTo>
                  <a:lnTo>
                    <a:pt x="6045" y="11544"/>
                  </a:lnTo>
                  <a:lnTo>
                    <a:pt x="9321" y="11544"/>
                  </a:lnTo>
                  <a:lnTo>
                    <a:pt x="12001" y="8953"/>
                  </a:lnTo>
                  <a:lnTo>
                    <a:pt x="12001" y="5778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45" y="0"/>
                  </a:lnTo>
                  <a:lnTo>
                    <a:pt x="2705" y="0"/>
                  </a:lnTo>
                  <a:lnTo>
                    <a:pt x="0" y="2578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058230" y="2663977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911"/>
                  </a:lnTo>
                  <a:lnTo>
                    <a:pt x="774" y="5156"/>
                  </a:lnTo>
                  <a:lnTo>
                    <a:pt x="8000" y="124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058230" y="2663977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74" y="5156"/>
                  </a:moveTo>
                  <a:lnTo>
                    <a:pt x="8000" y="1244"/>
                  </a:lnTo>
                  <a:lnTo>
                    <a:pt x="7226" y="0"/>
                  </a:lnTo>
                  <a:lnTo>
                    <a:pt x="0" y="3911"/>
                  </a:lnTo>
                  <a:lnTo>
                    <a:pt x="774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058560" y="266287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27" y="0"/>
                  </a:moveTo>
                  <a:lnTo>
                    <a:pt x="266" y="2146"/>
                  </a:lnTo>
                  <a:lnTo>
                    <a:pt x="0" y="2540"/>
                  </a:lnTo>
                  <a:lnTo>
                    <a:pt x="0" y="3886"/>
                  </a:lnTo>
                  <a:lnTo>
                    <a:pt x="266" y="4546"/>
                  </a:lnTo>
                  <a:lnTo>
                    <a:pt x="5435" y="1739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059665" y="2662555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74"/>
                  </a:lnTo>
                  <a:lnTo>
                    <a:pt x="3911" y="8000"/>
                  </a:lnTo>
                  <a:lnTo>
                    <a:pt x="5143" y="7239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059665" y="2662555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43" y="7239"/>
                  </a:moveTo>
                  <a:lnTo>
                    <a:pt x="1231" y="0"/>
                  </a:lnTo>
                  <a:lnTo>
                    <a:pt x="0" y="774"/>
                  </a:lnTo>
                  <a:lnTo>
                    <a:pt x="3911" y="8000"/>
                  </a:lnTo>
                  <a:lnTo>
                    <a:pt x="5143" y="723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073152" y="3134525"/>
              <a:ext cx="20320" cy="46990"/>
            </a:xfrm>
            <a:custGeom>
              <a:avLst/>
              <a:gdLst/>
              <a:ahLst/>
              <a:cxnLst/>
              <a:rect l="l" t="t" r="r" b="b"/>
              <a:pathLst>
                <a:path w="20320" h="46989">
                  <a:moveTo>
                    <a:pt x="19761" y="0"/>
                  </a:moveTo>
                  <a:lnTo>
                    <a:pt x="0" y="0"/>
                  </a:lnTo>
                  <a:lnTo>
                    <a:pt x="0" y="46990"/>
                  </a:lnTo>
                  <a:lnTo>
                    <a:pt x="19761" y="46990"/>
                  </a:lnTo>
                  <a:lnTo>
                    <a:pt x="19761" y="0"/>
                  </a:lnTo>
                  <a:close/>
                </a:path>
              </a:pathLst>
            </a:custGeom>
            <a:solidFill>
              <a:srgbClr val="5D5E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073152" y="3134512"/>
              <a:ext cx="20320" cy="47625"/>
            </a:xfrm>
            <a:custGeom>
              <a:avLst/>
              <a:gdLst/>
              <a:ahLst/>
              <a:cxnLst/>
              <a:rect l="l" t="t" r="r" b="b"/>
              <a:pathLst>
                <a:path w="20320" h="47625">
                  <a:moveTo>
                    <a:pt x="19761" y="47002"/>
                  </a:moveTo>
                  <a:lnTo>
                    <a:pt x="0" y="47002"/>
                  </a:lnTo>
                  <a:lnTo>
                    <a:pt x="0" y="0"/>
                  </a:lnTo>
                  <a:lnTo>
                    <a:pt x="19761" y="0"/>
                  </a:lnTo>
                  <a:lnTo>
                    <a:pt x="19761" y="4700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075121" y="3231934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0"/>
                  </a:moveTo>
                  <a:lnTo>
                    <a:pt x="0" y="0"/>
                  </a:lnTo>
                  <a:lnTo>
                    <a:pt x="0" y="37592"/>
                  </a:lnTo>
                  <a:lnTo>
                    <a:pt x="15811" y="37592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5D5E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075121" y="3231921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37604"/>
                  </a:moveTo>
                  <a:lnTo>
                    <a:pt x="0" y="37604"/>
                  </a:lnTo>
                  <a:lnTo>
                    <a:pt x="0" y="0"/>
                  </a:lnTo>
                  <a:lnTo>
                    <a:pt x="15811" y="0"/>
                  </a:lnTo>
                  <a:lnTo>
                    <a:pt x="15811" y="3760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075680" y="3146577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4">
                  <a:moveTo>
                    <a:pt x="15887" y="17145"/>
                  </a:moveTo>
                  <a:lnTo>
                    <a:pt x="0" y="17145"/>
                  </a:lnTo>
                </a:path>
                <a:path w="16510" h="17144">
                  <a:moveTo>
                    <a:pt x="1588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077915" y="3135464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0"/>
                  </a:moveTo>
                  <a:lnTo>
                    <a:pt x="0" y="44691"/>
                  </a:lnTo>
                </a:path>
              </a:pathLst>
            </a:custGeom>
            <a:ln w="4318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088710" y="3135464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0"/>
                  </a:moveTo>
                  <a:lnTo>
                    <a:pt x="0" y="44691"/>
                  </a:lnTo>
                </a:path>
              </a:pathLst>
            </a:custGeom>
            <a:ln w="4318">
              <a:solidFill>
                <a:srgbClr val="B7B9B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077064" y="323599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05" y="0"/>
                  </a:lnTo>
                  <a:lnTo>
                    <a:pt x="0" y="2578"/>
                  </a:lnTo>
                  <a:lnTo>
                    <a:pt x="0" y="5778"/>
                  </a:lnTo>
                  <a:lnTo>
                    <a:pt x="0" y="8953"/>
                  </a:lnTo>
                  <a:lnTo>
                    <a:pt x="2705" y="11531"/>
                  </a:lnTo>
                  <a:lnTo>
                    <a:pt x="9321" y="11531"/>
                  </a:lnTo>
                  <a:lnTo>
                    <a:pt x="12001" y="8953"/>
                  </a:lnTo>
                  <a:lnTo>
                    <a:pt x="12001" y="2578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077064" y="323599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53"/>
                  </a:lnTo>
                  <a:lnTo>
                    <a:pt x="2705" y="11531"/>
                  </a:lnTo>
                  <a:lnTo>
                    <a:pt x="6007" y="11531"/>
                  </a:lnTo>
                  <a:lnTo>
                    <a:pt x="9321" y="11531"/>
                  </a:lnTo>
                  <a:lnTo>
                    <a:pt x="12001" y="8953"/>
                  </a:lnTo>
                  <a:lnTo>
                    <a:pt x="12001" y="5778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07" y="0"/>
                  </a:lnTo>
                  <a:lnTo>
                    <a:pt x="2705" y="0"/>
                  </a:lnTo>
                  <a:lnTo>
                    <a:pt x="0" y="2578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077597" y="323599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53"/>
                  </a:lnTo>
                  <a:lnTo>
                    <a:pt x="2692" y="11531"/>
                  </a:lnTo>
                  <a:lnTo>
                    <a:pt x="6032" y="11531"/>
                  </a:lnTo>
                  <a:lnTo>
                    <a:pt x="9321" y="11531"/>
                  </a:lnTo>
                  <a:lnTo>
                    <a:pt x="12001" y="8953"/>
                  </a:lnTo>
                  <a:lnTo>
                    <a:pt x="12001" y="5778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32" y="0"/>
                  </a:lnTo>
                  <a:lnTo>
                    <a:pt x="2692" y="0"/>
                  </a:lnTo>
                  <a:lnTo>
                    <a:pt x="0" y="2578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079667" y="3239287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898"/>
                  </a:lnTo>
                  <a:lnTo>
                    <a:pt x="762" y="5118"/>
                  </a:lnTo>
                  <a:lnTo>
                    <a:pt x="8000" y="1219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079667" y="3239287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62" y="5118"/>
                  </a:moveTo>
                  <a:lnTo>
                    <a:pt x="8000" y="1219"/>
                  </a:lnTo>
                  <a:lnTo>
                    <a:pt x="7226" y="0"/>
                  </a:lnTo>
                  <a:lnTo>
                    <a:pt x="0" y="3898"/>
                  </a:lnTo>
                  <a:lnTo>
                    <a:pt x="762" y="511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079985" y="323814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40" y="0"/>
                  </a:moveTo>
                  <a:lnTo>
                    <a:pt x="266" y="2146"/>
                  </a:lnTo>
                  <a:lnTo>
                    <a:pt x="0" y="2552"/>
                  </a:lnTo>
                  <a:lnTo>
                    <a:pt x="0" y="3911"/>
                  </a:lnTo>
                  <a:lnTo>
                    <a:pt x="266" y="4559"/>
                  </a:lnTo>
                  <a:lnTo>
                    <a:pt x="5448" y="1752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081103" y="3237839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74"/>
                  </a:lnTo>
                  <a:lnTo>
                    <a:pt x="3911" y="8000"/>
                  </a:lnTo>
                  <a:lnTo>
                    <a:pt x="5130" y="722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081103" y="3237839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30" y="7226"/>
                  </a:moveTo>
                  <a:lnTo>
                    <a:pt x="1231" y="0"/>
                  </a:lnTo>
                  <a:lnTo>
                    <a:pt x="0" y="774"/>
                  </a:lnTo>
                  <a:lnTo>
                    <a:pt x="3911" y="8000"/>
                  </a:lnTo>
                  <a:lnTo>
                    <a:pt x="5130" y="722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077064" y="325371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05" y="0"/>
                  </a:lnTo>
                  <a:lnTo>
                    <a:pt x="0" y="2578"/>
                  </a:lnTo>
                  <a:lnTo>
                    <a:pt x="0" y="5778"/>
                  </a:lnTo>
                  <a:lnTo>
                    <a:pt x="0" y="8966"/>
                  </a:lnTo>
                  <a:lnTo>
                    <a:pt x="2705" y="11544"/>
                  </a:lnTo>
                  <a:lnTo>
                    <a:pt x="9321" y="11544"/>
                  </a:lnTo>
                  <a:lnTo>
                    <a:pt x="12001" y="8966"/>
                  </a:lnTo>
                  <a:lnTo>
                    <a:pt x="12001" y="2578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077064" y="325371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66"/>
                  </a:lnTo>
                  <a:lnTo>
                    <a:pt x="2705" y="11544"/>
                  </a:lnTo>
                  <a:lnTo>
                    <a:pt x="6007" y="11544"/>
                  </a:lnTo>
                  <a:lnTo>
                    <a:pt x="9321" y="11544"/>
                  </a:lnTo>
                  <a:lnTo>
                    <a:pt x="12001" y="8966"/>
                  </a:lnTo>
                  <a:lnTo>
                    <a:pt x="12001" y="5778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07" y="0"/>
                  </a:lnTo>
                  <a:lnTo>
                    <a:pt x="2705" y="0"/>
                  </a:lnTo>
                  <a:lnTo>
                    <a:pt x="0" y="2578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077597" y="325371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66"/>
                  </a:lnTo>
                  <a:lnTo>
                    <a:pt x="2692" y="11544"/>
                  </a:lnTo>
                  <a:lnTo>
                    <a:pt x="6032" y="11544"/>
                  </a:lnTo>
                  <a:lnTo>
                    <a:pt x="9321" y="11544"/>
                  </a:lnTo>
                  <a:lnTo>
                    <a:pt x="12001" y="8966"/>
                  </a:lnTo>
                  <a:lnTo>
                    <a:pt x="12001" y="5778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32" y="0"/>
                  </a:lnTo>
                  <a:lnTo>
                    <a:pt x="2692" y="0"/>
                  </a:lnTo>
                  <a:lnTo>
                    <a:pt x="0" y="2578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079667" y="3256991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898"/>
                  </a:lnTo>
                  <a:lnTo>
                    <a:pt x="762" y="5130"/>
                  </a:lnTo>
                  <a:lnTo>
                    <a:pt x="8000" y="1219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079667" y="3256991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62" y="5130"/>
                  </a:moveTo>
                  <a:lnTo>
                    <a:pt x="8000" y="1219"/>
                  </a:lnTo>
                  <a:lnTo>
                    <a:pt x="7226" y="0"/>
                  </a:lnTo>
                  <a:lnTo>
                    <a:pt x="0" y="3898"/>
                  </a:lnTo>
                  <a:lnTo>
                    <a:pt x="762" y="513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079985" y="325587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3340" y="0"/>
                  </a:moveTo>
                  <a:lnTo>
                    <a:pt x="266" y="2120"/>
                  </a:lnTo>
                  <a:lnTo>
                    <a:pt x="0" y="2539"/>
                  </a:lnTo>
                  <a:lnTo>
                    <a:pt x="0" y="3886"/>
                  </a:lnTo>
                  <a:lnTo>
                    <a:pt x="266" y="4559"/>
                  </a:lnTo>
                  <a:lnTo>
                    <a:pt x="5448" y="1739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081103" y="3255568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4">
                  <a:moveTo>
                    <a:pt x="1231" y="0"/>
                  </a:moveTo>
                  <a:lnTo>
                    <a:pt x="0" y="774"/>
                  </a:lnTo>
                  <a:lnTo>
                    <a:pt x="3911" y="7988"/>
                  </a:lnTo>
                  <a:lnTo>
                    <a:pt x="5130" y="721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081103" y="3255568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4">
                  <a:moveTo>
                    <a:pt x="5130" y="7213"/>
                  </a:moveTo>
                  <a:lnTo>
                    <a:pt x="1231" y="0"/>
                  </a:lnTo>
                  <a:lnTo>
                    <a:pt x="0" y="774"/>
                  </a:lnTo>
                  <a:lnTo>
                    <a:pt x="3911" y="7988"/>
                  </a:lnTo>
                  <a:lnTo>
                    <a:pt x="5130" y="721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053696" y="3139528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0"/>
                  </a:moveTo>
                  <a:lnTo>
                    <a:pt x="0" y="0"/>
                  </a:lnTo>
                  <a:lnTo>
                    <a:pt x="0" y="37592"/>
                  </a:lnTo>
                  <a:lnTo>
                    <a:pt x="15811" y="37592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5D5E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053696" y="3139516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811" y="37604"/>
                  </a:moveTo>
                  <a:lnTo>
                    <a:pt x="0" y="37604"/>
                  </a:lnTo>
                  <a:lnTo>
                    <a:pt x="0" y="0"/>
                  </a:lnTo>
                  <a:lnTo>
                    <a:pt x="15811" y="0"/>
                  </a:lnTo>
                  <a:lnTo>
                    <a:pt x="15811" y="3760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055626" y="314361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17" y="0"/>
                  </a:lnTo>
                  <a:lnTo>
                    <a:pt x="0" y="2578"/>
                  </a:lnTo>
                  <a:lnTo>
                    <a:pt x="0" y="5778"/>
                  </a:lnTo>
                  <a:lnTo>
                    <a:pt x="0" y="8953"/>
                  </a:lnTo>
                  <a:lnTo>
                    <a:pt x="2717" y="11531"/>
                  </a:lnTo>
                  <a:lnTo>
                    <a:pt x="9321" y="11531"/>
                  </a:lnTo>
                  <a:lnTo>
                    <a:pt x="12001" y="8953"/>
                  </a:lnTo>
                  <a:lnTo>
                    <a:pt x="12001" y="2578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055626" y="314361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53"/>
                  </a:lnTo>
                  <a:lnTo>
                    <a:pt x="2717" y="11531"/>
                  </a:lnTo>
                  <a:lnTo>
                    <a:pt x="6019" y="11531"/>
                  </a:lnTo>
                  <a:lnTo>
                    <a:pt x="9321" y="11531"/>
                  </a:lnTo>
                  <a:lnTo>
                    <a:pt x="12001" y="8953"/>
                  </a:lnTo>
                  <a:lnTo>
                    <a:pt x="12001" y="5778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19" y="0"/>
                  </a:lnTo>
                  <a:lnTo>
                    <a:pt x="2717" y="0"/>
                  </a:lnTo>
                  <a:lnTo>
                    <a:pt x="0" y="2578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056160" y="314361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53"/>
                  </a:lnTo>
                  <a:lnTo>
                    <a:pt x="2705" y="11531"/>
                  </a:lnTo>
                  <a:lnTo>
                    <a:pt x="6045" y="11531"/>
                  </a:lnTo>
                  <a:lnTo>
                    <a:pt x="9321" y="11531"/>
                  </a:lnTo>
                  <a:lnTo>
                    <a:pt x="12001" y="8953"/>
                  </a:lnTo>
                  <a:lnTo>
                    <a:pt x="12001" y="5778"/>
                  </a:lnTo>
                  <a:lnTo>
                    <a:pt x="12001" y="2578"/>
                  </a:lnTo>
                  <a:lnTo>
                    <a:pt x="9321" y="0"/>
                  </a:lnTo>
                  <a:lnTo>
                    <a:pt x="6045" y="0"/>
                  </a:lnTo>
                  <a:lnTo>
                    <a:pt x="2705" y="0"/>
                  </a:lnTo>
                  <a:lnTo>
                    <a:pt x="0" y="2578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058230" y="3146882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911"/>
                  </a:lnTo>
                  <a:lnTo>
                    <a:pt x="774" y="5156"/>
                  </a:lnTo>
                  <a:lnTo>
                    <a:pt x="8000" y="124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058230" y="3146882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74" y="5156"/>
                  </a:moveTo>
                  <a:lnTo>
                    <a:pt x="8000" y="1244"/>
                  </a:lnTo>
                  <a:lnTo>
                    <a:pt x="7226" y="0"/>
                  </a:lnTo>
                  <a:lnTo>
                    <a:pt x="0" y="3911"/>
                  </a:lnTo>
                  <a:lnTo>
                    <a:pt x="774" y="5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058560" y="314576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27" y="0"/>
                  </a:moveTo>
                  <a:lnTo>
                    <a:pt x="266" y="2133"/>
                  </a:lnTo>
                  <a:lnTo>
                    <a:pt x="0" y="2552"/>
                  </a:lnTo>
                  <a:lnTo>
                    <a:pt x="0" y="3873"/>
                  </a:lnTo>
                  <a:lnTo>
                    <a:pt x="266" y="4559"/>
                  </a:lnTo>
                  <a:lnTo>
                    <a:pt x="5435" y="1727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059665" y="3145447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74"/>
                  </a:lnTo>
                  <a:lnTo>
                    <a:pt x="3911" y="8013"/>
                  </a:lnTo>
                  <a:lnTo>
                    <a:pt x="5143" y="722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059665" y="3145447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43" y="7226"/>
                  </a:moveTo>
                  <a:lnTo>
                    <a:pt x="1231" y="0"/>
                  </a:lnTo>
                  <a:lnTo>
                    <a:pt x="0" y="774"/>
                  </a:lnTo>
                  <a:lnTo>
                    <a:pt x="3911" y="8013"/>
                  </a:lnTo>
                  <a:lnTo>
                    <a:pt x="5143" y="722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055626" y="316130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21" y="0"/>
                  </a:moveTo>
                  <a:lnTo>
                    <a:pt x="2717" y="0"/>
                  </a:lnTo>
                  <a:lnTo>
                    <a:pt x="0" y="2590"/>
                  </a:lnTo>
                  <a:lnTo>
                    <a:pt x="0" y="5778"/>
                  </a:lnTo>
                  <a:lnTo>
                    <a:pt x="0" y="8966"/>
                  </a:lnTo>
                  <a:lnTo>
                    <a:pt x="2717" y="11544"/>
                  </a:lnTo>
                  <a:lnTo>
                    <a:pt x="9321" y="11544"/>
                  </a:lnTo>
                  <a:lnTo>
                    <a:pt x="12001" y="8966"/>
                  </a:lnTo>
                  <a:lnTo>
                    <a:pt x="12001" y="2590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055626" y="316130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66"/>
                  </a:lnTo>
                  <a:lnTo>
                    <a:pt x="2717" y="11544"/>
                  </a:lnTo>
                  <a:lnTo>
                    <a:pt x="6019" y="11544"/>
                  </a:lnTo>
                  <a:lnTo>
                    <a:pt x="9321" y="11544"/>
                  </a:lnTo>
                  <a:lnTo>
                    <a:pt x="12001" y="8966"/>
                  </a:lnTo>
                  <a:lnTo>
                    <a:pt x="12001" y="5778"/>
                  </a:lnTo>
                  <a:lnTo>
                    <a:pt x="12001" y="2590"/>
                  </a:lnTo>
                  <a:lnTo>
                    <a:pt x="9321" y="0"/>
                  </a:lnTo>
                  <a:lnTo>
                    <a:pt x="6019" y="0"/>
                  </a:lnTo>
                  <a:lnTo>
                    <a:pt x="2717" y="0"/>
                  </a:lnTo>
                  <a:lnTo>
                    <a:pt x="0" y="2590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056160" y="316130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5778"/>
                  </a:moveTo>
                  <a:lnTo>
                    <a:pt x="0" y="8966"/>
                  </a:lnTo>
                  <a:lnTo>
                    <a:pt x="2705" y="11544"/>
                  </a:lnTo>
                  <a:lnTo>
                    <a:pt x="6045" y="11544"/>
                  </a:lnTo>
                  <a:lnTo>
                    <a:pt x="9321" y="11544"/>
                  </a:lnTo>
                  <a:lnTo>
                    <a:pt x="12001" y="8966"/>
                  </a:lnTo>
                  <a:lnTo>
                    <a:pt x="12001" y="5778"/>
                  </a:lnTo>
                  <a:lnTo>
                    <a:pt x="12001" y="2590"/>
                  </a:lnTo>
                  <a:lnTo>
                    <a:pt x="9321" y="0"/>
                  </a:lnTo>
                  <a:lnTo>
                    <a:pt x="6045" y="0"/>
                  </a:lnTo>
                  <a:lnTo>
                    <a:pt x="2705" y="0"/>
                  </a:lnTo>
                  <a:lnTo>
                    <a:pt x="0" y="2590"/>
                  </a:lnTo>
                  <a:lnTo>
                    <a:pt x="0" y="577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058230" y="3164586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226" y="0"/>
                  </a:moveTo>
                  <a:lnTo>
                    <a:pt x="0" y="3937"/>
                  </a:lnTo>
                  <a:lnTo>
                    <a:pt x="774" y="5143"/>
                  </a:lnTo>
                  <a:lnTo>
                    <a:pt x="8000" y="124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058230" y="3164586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74" y="5143"/>
                  </a:moveTo>
                  <a:lnTo>
                    <a:pt x="8000" y="1244"/>
                  </a:lnTo>
                  <a:lnTo>
                    <a:pt x="7226" y="0"/>
                  </a:lnTo>
                  <a:lnTo>
                    <a:pt x="0" y="3937"/>
                  </a:lnTo>
                  <a:lnTo>
                    <a:pt x="774" y="5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058560" y="316346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327" y="0"/>
                  </a:moveTo>
                  <a:lnTo>
                    <a:pt x="266" y="2146"/>
                  </a:lnTo>
                  <a:lnTo>
                    <a:pt x="0" y="2552"/>
                  </a:lnTo>
                  <a:lnTo>
                    <a:pt x="0" y="3898"/>
                  </a:lnTo>
                  <a:lnTo>
                    <a:pt x="266" y="4559"/>
                  </a:lnTo>
                  <a:lnTo>
                    <a:pt x="5435" y="1752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059665" y="3163163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1231" y="0"/>
                  </a:moveTo>
                  <a:lnTo>
                    <a:pt x="0" y="762"/>
                  </a:lnTo>
                  <a:lnTo>
                    <a:pt x="3911" y="8000"/>
                  </a:lnTo>
                  <a:lnTo>
                    <a:pt x="5143" y="722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059665" y="3163163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5">
                  <a:moveTo>
                    <a:pt x="5143" y="7226"/>
                  </a:moveTo>
                  <a:lnTo>
                    <a:pt x="1231" y="0"/>
                  </a:lnTo>
                  <a:lnTo>
                    <a:pt x="0" y="762"/>
                  </a:lnTo>
                  <a:lnTo>
                    <a:pt x="3911" y="8000"/>
                  </a:lnTo>
                  <a:lnTo>
                    <a:pt x="5143" y="722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164910" y="1872856"/>
              <a:ext cx="24130" cy="1631950"/>
            </a:xfrm>
            <a:custGeom>
              <a:avLst/>
              <a:gdLst/>
              <a:ahLst/>
              <a:cxnLst/>
              <a:rect l="l" t="t" r="r" b="b"/>
              <a:pathLst>
                <a:path w="24129" h="1631950">
                  <a:moveTo>
                    <a:pt x="0" y="0"/>
                  </a:moveTo>
                  <a:lnTo>
                    <a:pt x="0" y="1631632"/>
                  </a:lnTo>
                  <a:lnTo>
                    <a:pt x="23812" y="1631632"/>
                  </a:lnTo>
                  <a:lnTo>
                    <a:pt x="23812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155385" y="1873796"/>
              <a:ext cx="11430" cy="1630045"/>
            </a:xfrm>
            <a:custGeom>
              <a:avLst/>
              <a:gdLst/>
              <a:ahLst/>
              <a:cxnLst/>
              <a:rect l="l" t="t" r="r" b="b"/>
              <a:pathLst>
                <a:path w="11429" h="1630045">
                  <a:moveTo>
                    <a:pt x="11429" y="0"/>
                  </a:moveTo>
                  <a:lnTo>
                    <a:pt x="0" y="0"/>
                  </a:lnTo>
                  <a:lnTo>
                    <a:pt x="0" y="1629422"/>
                  </a:lnTo>
                  <a:lnTo>
                    <a:pt x="11429" y="1629422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164275" y="1835359"/>
              <a:ext cx="24765" cy="33020"/>
            </a:xfrm>
            <a:custGeom>
              <a:avLst/>
              <a:gdLst/>
              <a:ahLst/>
              <a:cxnLst/>
              <a:rect l="l" t="t" r="r" b="b"/>
              <a:pathLst>
                <a:path w="24764" h="33019">
                  <a:moveTo>
                    <a:pt x="24447" y="2254"/>
                  </a:moveTo>
                  <a:lnTo>
                    <a:pt x="135" y="2254"/>
                  </a:lnTo>
                  <a:lnTo>
                    <a:pt x="153" y="2728"/>
                  </a:lnTo>
                  <a:lnTo>
                    <a:pt x="262" y="12760"/>
                  </a:lnTo>
                  <a:lnTo>
                    <a:pt x="317" y="32416"/>
                  </a:lnTo>
                  <a:lnTo>
                    <a:pt x="24447" y="31464"/>
                  </a:lnTo>
                  <a:lnTo>
                    <a:pt x="24447" y="2254"/>
                  </a:lnTo>
                  <a:close/>
                </a:path>
                <a:path w="24764" h="33019">
                  <a:moveTo>
                    <a:pt x="47" y="0"/>
                  </a:moveTo>
                  <a:lnTo>
                    <a:pt x="0" y="2254"/>
                  </a:lnTo>
                  <a:lnTo>
                    <a:pt x="135" y="2254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131572" y="2315768"/>
              <a:ext cx="57785" cy="0"/>
            </a:xfrm>
            <a:custGeom>
              <a:avLst/>
              <a:gdLst/>
              <a:ahLst/>
              <a:cxnLst/>
              <a:rect l="l" t="t" r="r" b="b"/>
              <a:pathLst>
                <a:path w="57785">
                  <a:moveTo>
                    <a:pt x="57772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135370" y="2319578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>
                  <a:moveTo>
                    <a:pt x="4890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AEBE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131572" y="3041561"/>
              <a:ext cx="57785" cy="0"/>
            </a:xfrm>
            <a:custGeom>
              <a:avLst/>
              <a:gdLst/>
              <a:ahLst/>
              <a:cxnLst/>
              <a:rect l="l" t="t" r="r" b="b"/>
              <a:pathLst>
                <a:path w="57785">
                  <a:moveTo>
                    <a:pt x="57772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135370" y="3045371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>
                  <a:moveTo>
                    <a:pt x="4890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AEBE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046165" y="1869363"/>
              <a:ext cx="300990" cy="1649095"/>
            </a:xfrm>
            <a:custGeom>
              <a:avLst/>
              <a:gdLst/>
              <a:ahLst/>
              <a:cxnLst/>
              <a:rect l="l" t="t" r="r" b="b"/>
              <a:pathLst>
                <a:path w="300989" h="1649095">
                  <a:moveTo>
                    <a:pt x="0" y="0"/>
                  </a:moveTo>
                  <a:lnTo>
                    <a:pt x="0" y="1648790"/>
                  </a:lnTo>
                  <a:lnTo>
                    <a:pt x="25704" y="1648790"/>
                  </a:lnTo>
                  <a:lnTo>
                    <a:pt x="25704" y="1639265"/>
                  </a:lnTo>
                  <a:lnTo>
                    <a:pt x="300977" y="1639265"/>
                  </a:lnTo>
                  <a:lnTo>
                    <a:pt x="300977" y="1905"/>
                  </a:lnTo>
                </a:path>
                <a:path w="300989" h="1649095">
                  <a:moveTo>
                    <a:pt x="85407" y="1636382"/>
                  </a:moveTo>
                  <a:lnTo>
                    <a:pt x="144462" y="1636382"/>
                  </a:lnTo>
                  <a:lnTo>
                    <a:pt x="144462" y="1905"/>
                  </a:lnTo>
                  <a:lnTo>
                    <a:pt x="85407" y="1905"/>
                  </a:lnTo>
                  <a:lnTo>
                    <a:pt x="85407" y="163638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189980" y="1838883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5">
                  <a:moveTo>
                    <a:pt x="0" y="0"/>
                  </a:moveTo>
                  <a:lnTo>
                    <a:pt x="0" y="25717"/>
                  </a:lnTo>
                </a:path>
              </a:pathLst>
            </a:custGeom>
            <a:ln w="4318">
              <a:solidFill>
                <a:srgbClr val="CACCC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040285" y="1840318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4">
                  <a:moveTo>
                    <a:pt x="0" y="0"/>
                  </a:moveTo>
                  <a:lnTo>
                    <a:pt x="304012" y="0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128067" y="1829041"/>
              <a:ext cx="61594" cy="6350"/>
            </a:xfrm>
            <a:custGeom>
              <a:avLst/>
              <a:gdLst/>
              <a:ahLst/>
              <a:cxnLst/>
              <a:rect l="l" t="t" r="r" b="b"/>
              <a:pathLst>
                <a:path w="61595" h="6350">
                  <a:moveTo>
                    <a:pt x="57150" y="0"/>
                  </a:moveTo>
                  <a:lnTo>
                    <a:pt x="4762" y="0"/>
                  </a:lnTo>
                  <a:lnTo>
                    <a:pt x="0" y="6032"/>
                  </a:lnTo>
                  <a:lnTo>
                    <a:pt x="60972" y="5397"/>
                  </a:lnTo>
                  <a:lnTo>
                    <a:pt x="57150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128067" y="1829041"/>
              <a:ext cx="61594" cy="6350"/>
            </a:xfrm>
            <a:custGeom>
              <a:avLst/>
              <a:gdLst/>
              <a:ahLst/>
              <a:cxnLst/>
              <a:rect l="l" t="t" r="r" b="b"/>
              <a:pathLst>
                <a:path w="61595" h="6350">
                  <a:moveTo>
                    <a:pt x="0" y="6032"/>
                  </a:moveTo>
                  <a:lnTo>
                    <a:pt x="4762" y="0"/>
                  </a:lnTo>
                  <a:lnTo>
                    <a:pt x="57150" y="0"/>
                  </a:lnTo>
                  <a:lnTo>
                    <a:pt x="60972" y="5397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152324" y="1824913"/>
              <a:ext cx="12065" cy="3810"/>
            </a:xfrm>
            <a:custGeom>
              <a:avLst/>
              <a:gdLst/>
              <a:ahLst/>
              <a:cxnLst/>
              <a:rect l="l" t="t" r="r" b="b"/>
              <a:pathLst>
                <a:path w="12064" h="3810">
                  <a:moveTo>
                    <a:pt x="8407" y="0"/>
                  </a:moveTo>
                  <a:lnTo>
                    <a:pt x="3225" y="0"/>
                  </a:lnTo>
                  <a:lnTo>
                    <a:pt x="927" y="1333"/>
                  </a:lnTo>
                  <a:lnTo>
                    <a:pt x="0" y="3225"/>
                  </a:lnTo>
                  <a:lnTo>
                    <a:pt x="11595" y="2819"/>
                  </a:lnTo>
                  <a:lnTo>
                    <a:pt x="10553" y="1143"/>
                  </a:lnTo>
                  <a:lnTo>
                    <a:pt x="8407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152324" y="1824913"/>
              <a:ext cx="12065" cy="3810"/>
            </a:xfrm>
            <a:custGeom>
              <a:avLst/>
              <a:gdLst/>
              <a:ahLst/>
              <a:cxnLst/>
              <a:rect l="l" t="t" r="r" b="b"/>
              <a:pathLst>
                <a:path w="12064" h="3810">
                  <a:moveTo>
                    <a:pt x="0" y="3225"/>
                  </a:moveTo>
                  <a:lnTo>
                    <a:pt x="927" y="1333"/>
                  </a:lnTo>
                  <a:lnTo>
                    <a:pt x="3225" y="0"/>
                  </a:lnTo>
                  <a:lnTo>
                    <a:pt x="5918" y="0"/>
                  </a:lnTo>
                  <a:lnTo>
                    <a:pt x="8407" y="0"/>
                  </a:lnTo>
                  <a:lnTo>
                    <a:pt x="10553" y="1143"/>
                  </a:lnTo>
                  <a:lnTo>
                    <a:pt x="11595" y="2819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133630" y="1831733"/>
              <a:ext cx="50165" cy="0"/>
            </a:xfrm>
            <a:custGeom>
              <a:avLst/>
              <a:gdLst/>
              <a:ahLst/>
              <a:cxnLst/>
              <a:rect l="l" t="t" r="r" b="b"/>
              <a:pathLst>
                <a:path w="50164">
                  <a:moveTo>
                    <a:pt x="0" y="0"/>
                  </a:moveTo>
                  <a:lnTo>
                    <a:pt x="49695" y="0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113780" y="1869363"/>
              <a:ext cx="0" cy="1638935"/>
            </a:xfrm>
            <a:custGeom>
              <a:avLst/>
              <a:gdLst/>
              <a:ahLst/>
              <a:cxnLst/>
              <a:rect l="l" t="t" r="r" b="b"/>
              <a:pathLst>
                <a:path h="1638935">
                  <a:moveTo>
                    <a:pt x="0" y="0"/>
                  </a:moveTo>
                  <a:lnTo>
                    <a:pt x="0" y="1638922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081064" y="3098088"/>
              <a:ext cx="17145" cy="4445"/>
            </a:xfrm>
            <a:custGeom>
              <a:avLst/>
              <a:gdLst/>
              <a:ahLst/>
              <a:cxnLst/>
              <a:rect l="l" t="t" r="r" b="b"/>
              <a:pathLst>
                <a:path w="17145" h="4444">
                  <a:moveTo>
                    <a:pt x="0" y="4267"/>
                  </a:moveTo>
                  <a:lnTo>
                    <a:pt x="2095" y="1663"/>
                  </a:lnTo>
                  <a:lnTo>
                    <a:pt x="5308" y="0"/>
                  </a:lnTo>
                  <a:lnTo>
                    <a:pt x="8902" y="0"/>
                  </a:lnTo>
                  <a:lnTo>
                    <a:pt x="12064" y="0"/>
                  </a:lnTo>
                  <a:lnTo>
                    <a:pt x="14922" y="1282"/>
                  </a:lnTo>
                  <a:lnTo>
                    <a:pt x="16992" y="3352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078550" y="3109518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30">
                  <a:moveTo>
                    <a:pt x="22860" y="0"/>
                  </a:moveTo>
                  <a:lnTo>
                    <a:pt x="22860" y="6299"/>
                  </a:lnTo>
                  <a:lnTo>
                    <a:pt x="17741" y="11429"/>
                  </a:lnTo>
                  <a:lnTo>
                    <a:pt x="11417" y="11429"/>
                  </a:lnTo>
                  <a:lnTo>
                    <a:pt x="5105" y="11429"/>
                  </a:lnTo>
                  <a:lnTo>
                    <a:pt x="0" y="6299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096648" y="1917940"/>
              <a:ext cx="9525" cy="1501775"/>
            </a:xfrm>
            <a:custGeom>
              <a:avLst/>
              <a:gdLst/>
              <a:ahLst/>
              <a:cxnLst/>
              <a:rect l="l" t="t" r="r" b="b"/>
              <a:pathLst>
                <a:path w="9525" h="1501775">
                  <a:moveTo>
                    <a:pt x="9525" y="1493735"/>
                  </a:moveTo>
                  <a:lnTo>
                    <a:pt x="7391" y="1491627"/>
                  </a:lnTo>
                  <a:lnTo>
                    <a:pt x="2133" y="1491627"/>
                  </a:lnTo>
                  <a:lnTo>
                    <a:pt x="0" y="1493735"/>
                  </a:lnTo>
                  <a:lnTo>
                    <a:pt x="0" y="1499019"/>
                  </a:lnTo>
                  <a:lnTo>
                    <a:pt x="2133" y="1501152"/>
                  </a:lnTo>
                  <a:lnTo>
                    <a:pt x="7391" y="1501152"/>
                  </a:lnTo>
                  <a:lnTo>
                    <a:pt x="9525" y="1499019"/>
                  </a:lnTo>
                  <a:lnTo>
                    <a:pt x="9525" y="1496390"/>
                  </a:lnTo>
                  <a:lnTo>
                    <a:pt x="9525" y="1493735"/>
                  </a:lnTo>
                  <a:close/>
                </a:path>
                <a:path w="9525" h="1501775">
                  <a:moveTo>
                    <a:pt x="9525" y="1472793"/>
                  </a:moveTo>
                  <a:lnTo>
                    <a:pt x="7391" y="1470660"/>
                  </a:lnTo>
                  <a:lnTo>
                    <a:pt x="2133" y="1470660"/>
                  </a:lnTo>
                  <a:lnTo>
                    <a:pt x="0" y="1472793"/>
                  </a:lnTo>
                  <a:lnTo>
                    <a:pt x="0" y="1478051"/>
                  </a:lnTo>
                  <a:lnTo>
                    <a:pt x="2133" y="1480185"/>
                  </a:lnTo>
                  <a:lnTo>
                    <a:pt x="7391" y="1480185"/>
                  </a:lnTo>
                  <a:lnTo>
                    <a:pt x="9525" y="1478051"/>
                  </a:lnTo>
                  <a:lnTo>
                    <a:pt x="9525" y="1475422"/>
                  </a:lnTo>
                  <a:lnTo>
                    <a:pt x="9525" y="1472793"/>
                  </a:lnTo>
                  <a:close/>
                </a:path>
                <a:path w="9525" h="1501775">
                  <a:moveTo>
                    <a:pt x="9525" y="23088"/>
                  </a:moveTo>
                  <a:lnTo>
                    <a:pt x="7391" y="20955"/>
                  </a:lnTo>
                  <a:lnTo>
                    <a:pt x="2133" y="20955"/>
                  </a:lnTo>
                  <a:lnTo>
                    <a:pt x="0" y="23088"/>
                  </a:lnTo>
                  <a:lnTo>
                    <a:pt x="0" y="28346"/>
                  </a:lnTo>
                  <a:lnTo>
                    <a:pt x="2133" y="30480"/>
                  </a:lnTo>
                  <a:lnTo>
                    <a:pt x="7391" y="30480"/>
                  </a:lnTo>
                  <a:lnTo>
                    <a:pt x="9525" y="28346"/>
                  </a:lnTo>
                  <a:lnTo>
                    <a:pt x="9525" y="25717"/>
                  </a:lnTo>
                  <a:lnTo>
                    <a:pt x="9525" y="23088"/>
                  </a:lnTo>
                  <a:close/>
                </a:path>
                <a:path w="9525" h="1501775">
                  <a:moveTo>
                    <a:pt x="9525" y="2133"/>
                  </a:moveTo>
                  <a:lnTo>
                    <a:pt x="7391" y="0"/>
                  </a:ln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7" name="object 167"/>
          <p:cNvGrpSpPr/>
          <p:nvPr/>
        </p:nvGrpSpPr>
        <p:grpSpPr>
          <a:xfrm>
            <a:off x="9320810" y="1814715"/>
            <a:ext cx="1290955" cy="1669414"/>
            <a:chOff x="4266209" y="1814715"/>
            <a:chExt cx="1290955" cy="1669414"/>
          </a:xfrm>
        </p:grpSpPr>
        <p:sp>
          <p:nvSpPr>
            <p:cNvPr id="168" name="object 168"/>
            <p:cNvSpPr/>
            <p:nvPr/>
          </p:nvSpPr>
          <p:spPr>
            <a:xfrm>
              <a:off x="4268368" y="1816874"/>
              <a:ext cx="1286510" cy="111760"/>
            </a:xfrm>
            <a:custGeom>
              <a:avLst/>
              <a:gdLst/>
              <a:ahLst/>
              <a:cxnLst/>
              <a:rect l="l" t="t" r="r" b="b"/>
              <a:pathLst>
                <a:path w="1286510" h="111760">
                  <a:moveTo>
                    <a:pt x="1286306" y="0"/>
                  </a:moveTo>
                  <a:lnTo>
                    <a:pt x="0" y="0"/>
                  </a:lnTo>
                  <a:lnTo>
                    <a:pt x="0" y="111417"/>
                  </a:lnTo>
                  <a:lnTo>
                    <a:pt x="1286306" y="111417"/>
                  </a:lnTo>
                  <a:lnTo>
                    <a:pt x="1286306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268368" y="1816874"/>
              <a:ext cx="1286510" cy="111760"/>
            </a:xfrm>
            <a:custGeom>
              <a:avLst/>
              <a:gdLst/>
              <a:ahLst/>
              <a:cxnLst/>
              <a:rect l="l" t="t" r="r" b="b"/>
              <a:pathLst>
                <a:path w="1286510" h="111760">
                  <a:moveTo>
                    <a:pt x="0" y="0"/>
                  </a:moveTo>
                  <a:lnTo>
                    <a:pt x="1286306" y="0"/>
                  </a:lnTo>
                  <a:lnTo>
                    <a:pt x="1286306" y="111429"/>
                  </a:lnTo>
                  <a:lnTo>
                    <a:pt x="0" y="111429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959769" y="1906651"/>
              <a:ext cx="539750" cy="1534160"/>
            </a:xfrm>
            <a:custGeom>
              <a:avLst/>
              <a:gdLst/>
              <a:ahLst/>
              <a:cxnLst/>
              <a:rect l="l" t="t" r="r" b="b"/>
              <a:pathLst>
                <a:path w="539750" h="1534160">
                  <a:moveTo>
                    <a:pt x="539203" y="0"/>
                  </a:moveTo>
                  <a:lnTo>
                    <a:pt x="0" y="0"/>
                  </a:lnTo>
                  <a:lnTo>
                    <a:pt x="0" y="1533791"/>
                  </a:lnTo>
                  <a:lnTo>
                    <a:pt x="539203" y="1533791"/>
                  </a:lnTo>
                  <a:lnTo>
                    <a:pt x="53920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959769" y="1906663"/>
              <a:ext cx="539750" cy="1534160"/>
            </a:xfrm>
            <a:custGeom>
              <a:avLst/>
              <a:gdLst/>
              <a:ahLst/>
              <a:cxnLst/>
              <a:rect l="l" t="t" r="r" b="b"/>
              <a:pathLst>
                <a:path w="539750" h="1534160">
                  <a:moveTo>
                    <a:pt x="0" y="1533778"/>
                  </a:moveTo>
                  <a:lnTo>
                    <a:pt x="539203" y="1533778"/>
                  </a:lnTo>
                  <a:lnTo>
                    <a:pt x="539203" y="0"/>
                  </a:lnTo>
                  <a:lnTo>
                    <a:pt x="0" y="0"/>
                  </a:lnTo>
                  <a:lnTo>
                    <a:pt x="0" y="15337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959769" y="1906663"/>
              <a:ext cx="539750" cy="1534160"/>
            </a:xfrm>
            <a:custGeom>
              <a:avLst/>
              <a:gdLst/>
              <a:ahLst/>
              <a:cxnLst/>
              <a:rect l="l" t="t" r="r" b="b"/>
              <a:pathLst>
                <a:path w="539750" h="1534160">
                  <a:moveTo>
                    <a:pt x="0" y="1533778"/>
                  </a:moveTo>
                  <a:lnTo>
                    <a:pt x="539203" y="1533778"/>
                  </a:lnTo>
                  <a:lnTo>
                    <a:pt x="539203" y="0"/>
                  </a:lnTo>
                  <a:lnTo>
                    <a:pt x="0" y="0"/>
                  </a:lnTo>
                  <a:lnTo>
                    <a:pt x="0" y="153377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321086" y="1904415"/>
              <a:ext cx="610870" cy="1536065"/>
            </a:xfrm>
            <a:custGeom>
              <a:avLst/>
              <a:gdLst/>
              <a:ahLst/>
              <a:cxnLst/>
              <a:rect l="l" t="t" r="r" b="b"/>
              <a:pathLst>
                <a:path w="610870" h="1536064">
                  <a:moveTo>
                    <a:pt x="610831" y="0"/>
                  </a:moveTo>
                  <a:lnTo>
                    <a:pt x="0" y="0"/>
                  </a:lnTo>
                  <a:lnTo>
                    <a:pt x="0" y="1536026"/>
                  </a:lnTo>
                  <a:lnTo>
                    <a:pt x="610831" y="1536026"/>
                  </a:lnTo>
                  <a:lnTo>
                    <a:pt x="61083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321086" y="1904428"/>
              <a:ext cx="610870" cy="1536065"/>
            </a:xfrm>
            <a:custGeom>
              <a:avLst/>
              <a:gdLst/>
              <a:ahLst/>
              <a:cxnLst/>
              <a:rect l="l" t="t" r="r" b="b"/>
              <a:pathLst>
                <a:path w="610870" h="1536064">
                  <a:moveTo>
                    <a:pt x="0" y="1536014"/>
                  </a:moveTo>
                  <a:lnTo>
                    <a:pt x="610831" y="1536014"/>
                  </a:lnTo>
                  <a:lnTo>
                    <a:pt x="610831" y="0"/>
                  </a:lnTo>
                  <a:lnTo>
                    <a:pt x="0" y="0"/>
                  </a:lnTo>
                  <a:lnTo>
                    <a:pt x="0" y="153601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321086" y="1904428"/>
              <a:ext cx="610870" cy="1536065"/>
            </a:xfrm>
            <a:custGeom>
              <a:avLst/>
              <a:gdLst/>
              <a:ahLst/>
              <a:cxnLst/>
              <a:rect l="l" t="t" r="r" b="b"/>
              <a:pathLst>
                <a:path w="610870" h="1536064">
                  <a:moveTo>
                    <a:pt x="0" y="1536014"/>
                  </a:moveTo>
                  <a:lnTo>
                    <a:pt x="610831" y="1536014"/>
                  </a:lnTo>
                  <a:lnTo>
                    <a:pt x="610831" y="0"/>
                  </a:lnTo>
                  <a:lnTo>
                    <a:pt x="0" y="0"/>
                  </a:lnTo>
                  <a:lnTo>
                    <a:pt x="0" y="153601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305173" y="1880539"/>
              <a:ext cx="1202055" cy="489584"/>
            </a:xfrm>
            <a:custGeom>
              <a:avLst/>
              <a:gdLst/>
              <a:ahLst/>
              <a:cxnLst/>
              <a:rect l="l" t="t" r="r" b="b"/>
              <a:pathLst>
                <a:path w="1202054" h="489585">
                  <a:moveTo>
                    <a:pt x="624725" y="441706"/>
                  </a:moveTo>
                  <a:lnTo>
                    <a:pt x="19888" y="441706"/>
                  </a:lnTo>
                  <a:lnTo>
                    <a:pt x="19888" y="489458"/>
                  </a:lnTo>
                  <a:lnTo>
                    <a:pt x="624725" y="489458"/>
                  </a:lnTo>
                  <a:lnTo>
                    <a:pt x="624725" y="441706"/>
                  </a:lnTo>
                  <a:close/>
                </a:path>
                <a:path w="1202054" h="489585">
                  <a:moveTo>
                    <a:pt x="1201750" y="0"/>
                  </a:moveTo>
                  <a:lnTo>
                    <a:pt x="0" y="0"/>
                  </a:lnTo>
                  <a:lnTo>
                    <a:pt x="0" y="23888"/>
                  </a:lnTo>
                  <a:lnTo>
                    <a:pt x="1201750" y="23888"/>
                  </a:lnTo>
                  <a:lnTo>
                    <a:pt x="120175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7" name="object 17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23137" y="3385858"/>
              <a:ext cx="66438" cy="98031"/>
            </a:xfrm>
            <a:prstGeom prst="rect">
              <a:avLst/>
            </a:prstGeom>
          </p:spPr>
        </p:pic>
        <p:sp>
          <p:nvSpPr>
            <p:cNvPr id="178" name="object 178"/>
            <p:cNvSpPr/>
            <p:nvPr/>
          </p:nvSpPr>
          <p:spPr>
            <a:xfrm>
              <a:off x="4761801" y="2978848"/>
              <a:ext cx="40640" cy="37465"/>
            </a:xfrm>
            <a:custGeom>
              <a:avLst/>
              <a:gdLst/>
              <a:ahLst/>
              <a:cxnLst/>
              <a:rect l="l" t="t" r="r" b="b"/>
              <a:pathLst>
                <a:path w="40639" h="37464">
                  <a:moveTo>
                    <a:pt x="0" y="0"/>
                  </a:moveTo>
                  <a:lnTo>
                    <a:pt x="0" y="37299"/>
                  </a:lnTo>
                  <a:lnTo>
                    <a:pt x="40284" y="37299"/>
                  </a:lnTo>
                  <a:lnTo>
                    <a:pt x="40284" y="1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761801" y="2978848"/>
              <a:ext cx="40640" cy="37465"/>
            </a:xfrm>
            <a:custGeom>
              <a:avLst/>
              <a:gdLst/>
              <a:ahLst/>
              <a:cxnLst/>
              <a:rect l="l" t="t" r="r" b="b"/>
              <a:pathLst>
                <a:path w="40639" h="37464">
                  <a:moveTo>
                    <a:pt x="0" y="0"/>
                  </a:moveTo>
                  <a:lnTo>
                    <a:pt x="40284" y="1485"/>
                  </a:lnTo>
                  <a:lnTo>
                    <a:pt x="40284" y="37299"/>
                  </a:lnTo>
                  <a:lnTo>
                    <a:pt x="0" y="37299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761801" y="2731122"/>
              <a:ext cx="41275" cy="50800"/>
            </a:xfrm>
            <a:custGeom>
              <a:avLst/>
              <a:gdLst/>
              <a:ahLst/>
              <a:cxnLst/>
              <a:rect l="l" t="t" r="r" b="b"/>
              <a:pathLst>
                <a:path w="41275" h="50800">
                  <a:moveTo>
                    <a:pt x="40779" y="0"/>
                  </a:moveTo>
                  <a:lnTo>
                    <a:pt x="0" y="0"/>
                  </a:lnTo>
                  <a:lnTo>
                    <a:pt x="0" y="50736"/>
                  </a:lnTo>
                  <a:lnTo>
                    <a:pt x="40284" y="50736"/>
                  </a:lnTo>
                  <a:lnTo>
                    <a:pt x="40779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761801" y="2731122"/>
              <a:ext cx="41275" cy="50800"/>
            </a:xfrm>
            <a:custGeom>
              <a:avLst/>
              <a:gdLst/>
              <a:ahLst/>
              <a:cxnLst/>
              <a:rect l="l" t="t" r="r" b="b"/>
              <a:pathLst>
                <a:path w="41275" h="50800">
                  <a:moveTo>
                    <a:pt x="0" y="0"/>
                  </a:moveTo>
                  <a:lnTo>
                    <a:pt x="40779" y="0"/>
                  </a:lnTo>
                  <a:lnTo>
                    <a:pt x="40284" y="50736"/>
                  </a:lnTo>
                  <a:lnTo>
                    <a:pt x="0" y="50736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269358" y="1932279"/>
              <a:ext cx="50165" cy="1452880"/>
            </a:xfrm>
            <a:custGeom>
              <a:avLst/>
              <a:gdLst/>
              <a:ahLst/>
              <a:cxnLst/>
              <a:rect l="l" t="t" r="r" b="b"/>
              <a:pathLst>
                <a:path w="50164" h="1452879">
                  <a:moveTo>
                    <a:pt x="49745" y="0"/>
                  </a:moveTo>
                  <a:lnTo>
                    <a:pt x="0" y="0"/>
                  </a:lnTo>
                  <a:lnTo>
                    <a:pt x="0" y="1452448"/>
                  </a:lnTo>
                  <a:lnTo>
                    <a:pt x="49745" y="1452448"/>
                  </a:lnTo>
                  <a:lnTo>
                    <a:pt x="49745" y="0"/>
                  </a:lnTo>
                  <a:close/>
                </a:path>
              </a:pathLst>
            </a:custGeom>
            <a:solidFill>
              <a:srgbClr val="898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269358" y="1932279"/>
              <a:ext cx="50165" cy="1452880"/>
            </a:xfrm>
            <a:custGeom>
              <a:avLst/>
              <a:gdLst/>
              <a:ahLst/>
              <a:cxnLst/>
              <a:rect l="l" t="t" r="r" b="b"/>
              <a:pathLst>
                <a:path w="50164" h="1452879">
                  <a:moveTo>
                    <a:pt x="0" y="0"/>
                  </a:moveTo>
                  <a:lnTo>
                    <a:pt x="49745" y="0"/>
                  </a:lnTo>
                  <a:lnTo>
                    <a:pt x="49745" y="1452460"/>
                  </a:lnTo>
                  <a:lnTo>
                    <a:pt x="0" y="1452460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502935" y="1932279"/>
              <a:ext cx="50165" cy="1452880"/>
            </a:xfrm>
            <a:custGeom>
              <a:avLst/>
              <a:gdLst/>
              <a:ahLst/>
              <a:cxnLst/>
              <a:rect l="l" t="t" r="r" b="b"/>
              <a:pathLst>
                <a:path w="50164" h="1452879">
                  <a:moveTo>
                    <a:pt x="49745" y="0"/>
                  </a:moveTo>
                  <a:lnTo>
                    <a:pt x="0" y="0"/>
                  </a:lnTo>
                  <a:lnTo>
                    <a:pt x="0" y="1452448"/>
                  </a:lnTo>
                  <a:lnTo>
                    <a:pt x="49745" y="1452448"/>
                  </a:lnTo>
                  <a:lnTo>
                    <a:pt x="49745" y="0"/>
                  </a:lnTo>
                  <a:close/>
                </a:path>
              </a:pathLst>
            </a:custGeom>
            <a:solidFill>
              <a:srgbClr val="898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502935" y="1932279"/>
              <a:ext cx="50165" cy="1452880"/>
            </a:xfrm>
            <a:custGeom>
              <a:avLst/>
              <a:gdLst/>
              <a:ahLst/>
              <a:cxnLst/>
              <a:rect l="l" t="t" r="r" b="b"/>
              <a:pathLst>
                <a:path w="50164" h="1452879">
                  <a:moveTo>
                    <a:pt x="0" y="0"/>
                  </a:moveTo>
                  <a:lnTo>
                    <a:pt x="49745" y="0"/>
                  </a:lnTo>
                  <a:lnTo>
                    <a:pt x="49745" y="1452460"/>
                  </a:lnTo>
                  <a:lnTo>
                    <a:pt x="0" y="1452460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497171" y="2044687"/>
              <a:ext cx="241300" cy="241300"/>
            </a:xfrm>
            <a:custGeom>
              <a:avLst/>
              <a:gdLst/>
              <a:ahLst/>
              <a:cxnLst/>
              <a:rect l="l" t="t" r="r" b="b"/>
              <a:pathLst>
                <a:path w="241300" h="241300">
                  <a:moveTo>
                    <a:pt x="120383" y="0"/>
                  </a:moveTo>
                  <a:lnTo>
                    <a:pt x="73519" y="9460"/>
                  </a:lnTo>
                  <a:lnTo>
                    <a:pt x="35255" y="35258"/>
                  </a:lnTo>
                  <a:lnTo>
                    <a:pt x="9458" y="73519"/>
                  </a:lnTo>
                  <a:lnTo>
                    <a:pt x="0" y="120370"/>
                  </a:lnTo>
                  <a:lnTo>
                    <a:pt x="9458" y="167235"/>
                  </a:lnTo>
                  <a:lnTo>
                    <a:pt x="35255" y="205505"/>
                  </a:lnTo>
                  <a:lnTo>
                    <a:pt x="73519" y="231305"/>
                  </a:lnTo>
                  <a:lnTo>
                    <a:pt x="120383" y="240766"/>
                  </a:lnTo>
                  <a:lnTo>
                    <a:pt x="167233" y="231305"/>
                  </a:lnTo>
                  <a:lnTo>
                    <a:pt x="205495" y="205505"/>
                  </a:lnTo>
                  <a:lnTo>
                    <a:pt x="231293" y="167235"/>
                  </a:lnTo>
                  <a:lnTo>
                    <a:pt x="240753" y="120370"/>
                  </a:lnTo>
                  <a:lnTo>
                    <a:pt x="231293" y="73519"/>
                  </a:lnTo>
                  <a:lnTo>
                    <a:pt x="205495" y="35258"/>
                  </a:lnTo>
                  <a:lnTo>
                    <a:pt x="167233" y="9460"/>
                  </a:lnTo>
                  <a:lnTo>
                    <a:pt x="120383" y="0"/>
                  </a:lnTo>
                  <a:close/>
                </a:path>
              </a:pathLst>
            </a:custGeom>
            <a:solidFill>
              <a:srgbClr val="3F40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497171" y="2044687"/>
              <a:ext cx="241300" cy="241300"/>
            </a:xfrm>
            <a:custGeom>
              <a:avLst/>
              <a:gdLst/>
              <a:ahLst/>
              <a:cxnLst/>
              <a:rect l="l" t="t" r="r" b="b"/>
              <a:pathLst>
                <a:path w="241300" h="241300">
                  <a:moveTo>
                    <a:pt x="240753" y="120370"/>
                  </a:moveTo>
                  <a:lnTo>
                    <a:pt x="231293" y="167235"/>
                  </a:lnTo>
                  <a:lnTo>
                    <a:pt x="205495" y="205505"/>
                  </a:lnTo>
                  <a:lnTo>
                    <a:pt x="167233" y="231305"/>
                  </a:lnTo>
                  <a:lnTo>
                    <a:pt x="120383" y="240766"/>
                  </a:lnTo>
                  <a:lnTo>
                    <a:pt x="73519" y="231305"/>
                  </a:lnTo>
                  <a:lnTo>
                    <a:pt x="35255" y="205505"/>
                  </a:lnTo>
                  <a:lnTo>
                    <a:pt x="9458" y="167235"/>
                  </a:lnTo>
                  <a:lnTo>
                    <a:pt x="0" y="120370"/>
                  </a:lnTo>
                  <a:lnTo>
                    <a:pt x="9458" y="73519"/>
                  </a:lnTo>
                  <a:lnTo>
                    <a:pt x="35255" y="35258"/>
                  </a:lnTo>
                  <a:lnTo>
                    <a:pt x="73519" y="9460"/>
                  </a:lnTo>
                  <a:lnTo>
                    <a:pt x="120383" y="0"/>
                  </a:lnTo>
                  <a:lnTo>
                    <a:pt x="167233" y="9460"/>
                  </a:lnTo>
                  <a:lnTo>
                    <a:pt x="205495" y="35258"/>
                  </a:lnTo>
                  <a:lnTo>
                    <a:pt x="231293" y="73519"/>
                  </a:lnTo>
                  <a:lnTo>
                    <a:pt x="240753" y="12037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568824" y="2199347"/>
              <a:ext cx="6985" cy="45720"/>
            </a:xfrm>
            <a:custGeom>
              <a:avLst/>
              <a:gdLst/>
              <a:ahLst/>
              <a:cxnLst/>
              <a:rect l="l" t="t" r="r" b="b"/>
              <a:pathLst>
                <a:path w="6985" h="45719">
                  <a:moveTo>
                    <a:pt x="0" y="45529"/>
                  </a:moveTo>
                  <a:lnTo>
                    <a:pt x="6451" y="45529"/>
                  </a:lnTo>
                  <a:lnTo>
                    <a:pt x="6451" y="0"/>
                  </a:lnTo>
                  <a:lnTo>
                    <a:pt x="0" y="0"/>
                  </a:lnTo>
                  <a:lnTo>
                    <a:pt x="0" y="45529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567656" y="2198611"/>
              <a:ext cx="7620" cy="46355"/>
            </a:xfrm>
            <a:custGeom>
              <a:avLst/>
              <a:gdLst/>
              <a:ahLst/>
              <a:cxnLst/>
              <a:rect l="l" t="t" r="r" b="b"/>
              <a:pathLst>
                <a:path w="7620" h="46355">
                  <a:moveTo>
                    <a:pt x="0" y="0"/>
                  </a:moveTo>
                  <a:lnTo>
                    <a:pt x="7619" y="0"/>
                  </a:lnTo>
                  <a:lnTo>
                    <a:pt x="7619" y="46266"/>
                  </a:lnTo>
                  <a:lnTo>
                    <a:pt x="0" y="46266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575276" y="2199347"/>
              <a:ext cx="6350" cy="45720"/>
            </a:xfrm>
            <a:custGeom>
              <a:avLst/>
              <a:gdLst/>
              <a:ahLst/>
              <a:cxnLst/>
              <a:rect l="l" t="t" r="r" b="b"/>
              <a:pathLst>
                <a:path w="6350" h="45719">
                  <a:moveTo>
                    <a:pt x="0" y="45529"/>
                  </a:moveTo>
                  <a:lnTo>
                    <a:pt x="5956" y="45529"/>
                  </a:lnTo>
                  <a:lnTo>
                    <a:pt x="5956" y="0"/>
                  </a:lnTo>
                  <a:lnTo>
                    <a:pt x="0" y="0"/>
                  </a:lnTo>
                  <a:lnTo>
                    <a:pt x="0" y="45529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559020" y="2198090"/>
              <a:ext cx="32384" cy="47625"/>
            </a:xfrm>
            <a:custGeom>
              <a:avLst/>
              <a:gdLst/>
              <a:ahLst/>
              <a:cxnLst/>
              <a:rect l="l" t="t" r="r" b="b"/>
              <a:pathLst>
                <a:path w="32385" h="47625">
                  <a:moveTo>
                    <a:pt x="16255" y="520"/>
                  </a:moveTo>
                  <a:lnTo>
                    <a:pt x="23875" y="520"/>
                  </a:lnTo>
                  <a:lnTo>
                    <a:pt x="23875" y="46786"/>
                  </a:lnTo>
                  <a:lnTo>
                    <a:pt x="16255" y="46786"/>
                  </a:lnTo>
                  <a:lnTo>
                    <a:pt x="16255" y="520"/>
                  </a:lnTo>
                  <a:close/>
                </a:path>
                <a:path w="32385" h="47625">
                  <a:moveTo>
                    <a:pt x="0" y="0"/>
                  </a:moveTo>
                  <a:lnTo>
                    <a:pt x="7645" y="0"/>
                  </a:lnTo>
                  <a:lnTo>
                    <a:pt x="7645" y="47028"/>
                  </a:lnTo>
                  <a:lnTo>
                    <a:pt x="0" y="47028"/>
                  </a:lnTo>
                  <a:lnTo>
                    <a:pt x="0" y="0"/>
                  </a:lnTo>
                  <a:close/>
                </a:path>
                <a:path w="32385" h="47625">
                  <a:moveTo>
                    <a:pt x="24371" y="0"/>
                  </a:moveTo>
                  <a:lnTo>
                    <a:pt x="32016" y="0"/>
                  </a:lnTo>
                  <a:lnTo>
                    <a:pt x="32016" y="47028"/>
                  </a:lnTo>
                  <a:lnTo>
                    <a:pt x="24371" y="47028"/>
                  </a:lnTo>
                  <a:lnTo>
                    <a:pt x="2437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573054" y="2199208"/>
              <a:ext cx="4445" cy="45085"/>
            </a:xfrm>
            <a:custGeom>
              <a:avLst/>
              <a:gdLst/>
              <a:ahLst/>
              <a:cxnLst/>
              <a:rect l="l" t="t" r="r" b="b"/>
              <a:pathLst>
                <a:path w="4445" h="45085">
                  <a:moveTo>
                    <a:pt x="3937" y="0"/>
                  </a:moveTo>
                  <a:lnTo>
                    <a:pt x="0" y="0"/>
                  </a:lnTo>
                  <a:lnTo>
                    <a:pt x="0" y="44678"/>
                  </a:lnTo>
                  <a:lnTo>
                    <a:pt x="3937" y="44678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574781" y="219934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5046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661344" y="2199347"/>
              <a:ext cx="6985" cy="45720"/>
            </a:xfrm>
            <a:custGeom>
              <a:avLst/>
              <a:gdLst/>
              <a:ahLst/>
              <a:cxnLst/>
              <a:rect l="l" t="t" r="r" b="b"/>
              <a:pathLst>
                <a:path w="6985" h="45719">
                  <a:moveTo>
                    <a:pt x="0" y="45529"/>
                  </a:moveTo>
                  <a:lnTo>
                    <a:pt x="6451" y="45529"/>
                  </a:lnTo>
                  <a:lnTo>
                    <a:pt x="6451" y="0"/>
                  </a:lnTo>
                  <a:lnTo>
                    <a:pt x="0" y="0"/>
                  </a:lnTo>
                  <a:lnTo>
                    <a:pt x="0" y="45529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660176" y="2198611"/>
              <a:ext cx="7620" cy="46355"/>
            </a:xfrm>
            <a:custGeom>
              <a:avLst/>
              <a:gdLst/>
              <a:ahLst/>
              <a:cxnLst/>
              <a:rect l="l" t="t" r="r" b="b"/>
              <a:pathLst>
                <a:path w="7620" h="46355">
                  <a:moveTo>
                    <a:pt x="0" y="0"/>
                  </a:moveTo>
                  <a:lnTo>
                    <a:pt x="7620" y="0"/>
                  </a:lnTo>
                  <a:lnTo>
                    <a:pt x="7620" y="46266"/>
                  </a:lnTo>
                  <a:lnTo>
                    <a:pt x="0" y="46266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667796" y="2199347"/>
              <a:ext cx="6350" cy="45720"/>
            </a:xfrm>
            <a:custGeom>
              <a:avLst/>
              <a:gdLst/>
              <a:ahLst/>
              <a:cxnLst/>
              <a:rect l="l" t="t" r="r" b="b"/>
              <a:pathLst>
                <a:path w="6350" h="45719">
                  <a:moveTo>
                    <a:pt x="0" y="45529"/>
                  </a:moveTo>
                  <a:lnTo>
                    <a:pt x="5956" y="45529"/>
                  </a:lnTo>
                  <a:lnTo>
                    <a:pt x="5956" y="0"/>
                  </a:lnTo>
                  <a:lnTo>
                    <a:pt x="0" y="0"/>
                  </a:lnTo>
                  <a:lnTo>
                    <a:pt x="0" y="45529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651540" y="2198090"/>
              <a:ext cx="32384" cy="47625"/>
            </a:xfrm>
            <a:custGeom>
              <a:avLst/>
              <a:gdLst/>
              <a:ahLst/>
              <a:cxnLst/>
              <a:rect l="l" t="t" r="r" b="b"/>
              <a:pathLst>
                <a:path w="32385" h="47625">
                  <a:moveTo>
                    <a:pt x="16256" y="520"/>
                  </a:moveTo>
                  <a:lnTo>
                    <a:pt x="23875" y="520"/>
                  </a:lnTo>
                  <a:lnTo>
                    <a:pt x="23875" y="46786"/>
                  </a:lnTo>
                  <a:lnTo>
                    <a:pt x="16256" y="46786"/>
                  </a:lnTo>
                  <a:lnTo>
                    <a:pt x="16256" y="520"/>
                  </a:lnTo>
                  <a:close/>
                </a:path>
                <a:path w="32385" h="47625">
                  <a:moveTo>
                    <a:pt x="0" y="0"/>
                  </a:moveTo>
                  <a:lnTo>
                    <a:pt x="7645" y="0"/>
                  </a:lnTo>
                  <a:lnTo>
                    <a:pt x="7645" y="47028"/>
                  </a:lnTo>
                  <a:lnTo>
                    <a:pt x="0" y="47028"/>
                  </a:lnTo>
                  <a:lnTo>
                    <a:pt x="0" y="0"/>
                  </a:lnTo>
                  <a:close/>
                </a:path>
                <a:path w="32385" h="47625">
                  <a:moveTo>
                    <a:pt x="24371" y="0"/>
                  </a:moveTo>
                  <a:lnTo>
                    <a:pt x="32004" y="0"/>
                  </a:lnTo>
                  <a:lnTo>
                    <a:pt x="32004" y="47028"/>
                  </a:lnTo>
                  <a:lnTo>
                    <a:pt x="24371" y="47028"/>
                  </a:lnTo>
                  <a:lnTo>
                    <a:pt x="2437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665573" y="2199208"/>
              <a:ext cx="4445" cy="45085"/>
            </a:xfrm>
            <a:custGeom>
              <a:avLst/>
              <a:gdLst/>
              <a:ahLst/>
              <a:cxnLst/>
              <a:rect l="l" t="t" r="r" b="b"/>
              <a:pathLst>
                <a:path w="4445" h="45085">
                  <a:moveTo>
                    <a:pt x="3937" y="0"/>
                  </a:moveTo>
                  <a:lnTo>
                    <a:pt x="0" y="0"/>
                  </a:lnTo>
                  <a:lnTo>
                    <a:pt x="0" y="44678"/>
                  </a:lnTo>
                  <a:lnTo>
                    <a:pt x="3937" y="44678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667300" y="219934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5046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568824" y="2079129"/>
              <a:ext cx="6985" cy="45720"/>
            </a:xfrm>
            <a:custGeom>
              <a:avLst/>
              <a:gdLst/>
              <a:ahLst/>
              <a:cxnLst/>
              <a:rect l="l" t="t" r="r" b="b"/>
              <a:pathLst>
                <a:path w="6985" h="45719">
                  <a:moveTo>
                    <a:pt x="0" y="45542"/>
                  </a:moveTo>
                  <a:lnTo>
                    <a:pt x="6451" y="45542"/>
                  </a:lnTo>
                  <a:lnTo>
                    <a:pt x="6451" y="0"/>
                  </a:lnTo>
                  <a:lnTo>
                    <a:pt x="0" y="0"/>
                  </a:lnTo>
                  <a:lnTo>
                    <a:pt x="0" y="45542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567656" y="2078393"/>
              <a:ext cx="7620" cy="46355"/>
            </a:xfrm>
            <a:custGeom>
              <a:avLst/>
              <a:gdLst/>
              <a:ahLst/>
              <a:cxnLst/>
              <a:rect l="l" t="t" r="r" b="b"/>
              <a:pathLst>
                <a:path w="7620" h="46355">
                  <a:moveTo>
                    <a:pt x="0" y="0"/>
                  </a:moveTo>
                  <a:lnTo>
                    <a:pt x="7619" y="0"/>
                  </a:lnTo>
                  <a:lnTo>
                    <a:pt x="7619" y="46278"/>
                  </a:lnTo>
                  <a:lnTo>
                    <a:pt x="0" y="46278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575276" y="2079129"/>
              <a:ext cx="6350" cy="45720"/>
            </a:xfrm>
            <a:custGeom>
              <a:avLst/>
              <a:gdLst/>
              <a:ahLst/>
              <a:cxnLst/>
              <a:rect l="l" t="t" r="r" b="b"/>
              <a:pathLst>
                <a:path w="6350" h="45719">
                  <a:moveTo>
                    <a:pt x="0" y="45542"/>
                  </a:moveTo>
                  <a:lnTo>
                    <a:pt x="5956" y="45542"/>
                  </a:lnTo>
                  <a:lnTo>
                    <a:pt x="5956" y="0"/>
                  </a:lnTo>
                  <a:lnTo>
                    <a:pt x="0" y="0"/>
                  </a:lnTo>
                  <a:lnTo>
                    <a:pt x="0" y="45542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559020" y="2077885"/>
              <a:ext cx="32384" cy="47625"/>
            </a:xfrm>
            <a:custGeom>
              <a:avLst/>
              <a:gdLst/>
              <a:ahLst/>
              <a:cxnLst/>
              <a:rect l="l" t="t" r="r" b="b"/>
              <a:pathLst>
                <a:path w="32385" h="47625">
                  <a:moveTo>
                    <a:pt x="16255" y="507"/>
                  </a:moveTo>
                  <a:lnTo>
                    <a:pt x="23875" y="507"/>
                  </a:lnTo>
                  <a:lnTo>
                    <a:pt x="23875" y="46786"/>
                  </a:lnTo>
                  <a:lnTo>
                    <a:pt x="16255" y="46786"/>
                  </a:lnTo>
                  <a:lnTo>
                    <a:pt x="16255" y="507"/>
                  </a:lnTo>
                  <a:close/>
                </a:path>
                <a:path w="32385" h="47625">
                  <a:moveTo>
                    <a:pt x="0" y="0"/>
                  </a:moveTo>
                  <a:lnTo>
                    <a:pt x="7645" y="0"/>
                  </a:lnTo>
                  <a:lnTo>
                    <a:pt x="7645" y="47028"/>
                  </a:lnTo>
                  <a:lnTo>
                    <a:pt x="0" y="47028"/>
                  </a:lnTo>
                  <a:lnTo>
                    <a:pt x="0" y="0"/>
                  </a:lnTo>
                  <a:close/>
                </a:path>
                <a:path w="32385" h="47625">
                  <a:moveTo>
                    <a:pt x="24371" y="0"/>
                  </a:moveTo>
                  <a:lnTo>
                    <a:pt x="32016" y="0"/>
                  </a:lnTo>
                  <a:lnTo>
                    <a:pt x="32016" y="47028"/>
                  </a:lnTo>
                  <a:lnTo>
                    <a:pt x="24371" y="47028"/>
                  </a:lnTo>
                  <a:lnTo>
                    <a:pt x="2437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573054" y="2079002"/>
              <a:ext cx="4445" cy="45085"/>
            </a:xfrm>
            <a:custGeom>
              <a:avLst/>
              <a:gdLst/>
              <a:ahLst/>
              <a:cxnLst/>
              <a:rect l="l" t="t" r="r" b="b"/>
              <a:pathLst>
                <a:path w="4445" h="45085">
                  <a:moveTo>
                    <a:pt x="3937" y="0"/>
                  </a:moveTo>
                  <a:lnTo>
                    <a:pt x="0" y="0"/>
                  </a:lnTo>
                  <a:lnTo>
                    <a:pt x="0" y="44691"/>
                  </a:lnTo>
                  <a:lnTo>
                    <a:pt x="3937" y="44691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574781" y="207912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5059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661344" y="2079129"/>
              <a:ext cx="6985" cy="45720"/>
            </a:xfrm>
            <a:custGeom>
              <a:avLst/>
              <a:gdLst/>
              <a:ahLst/>
              <a:cxnLst/>
              <a:rect l="l" t="t" r="r" b="b"/>
              <a:pathLst>
                <a:path w="6985" h="45719">
                  <a:moveTo>
                    <a:pt x="0" y="45542"/>
                  </a:moveTo>
                  <a:lnTo>
                    <a:pt x="6451" y="45542"/>
                  </a:lnTo>
                  <a:lnTo>
                    <a:pt x="6451" y="0"/>
                  </a:lnTo>
                  <a:lnTo>
                    <a:pt x="0" y="0"/>
                  </a:lnTo>
                  <a:lnTo>
                    <a:pt x="0" y="45542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660176" y="2078393"/>
              <a:ext cx="7620" cy="46355"/>
            </a:xfrm>
            <a:custGeom>
              <a:avLst/>
              <a:gdLst/>
              <a:ahLst/>
              <a:cxnLst/>
              <a:rect l="l" t="t" r="r" b="b"/>
              <a:pathLst>
                <a:path w="7620" h="46355">
                  <a:moveTo>
                    <a:pt x="0" y="0"/>
                  </a:moveTo>
                  <a:lnTo>
                    <a:pt x="7620" y="0"/>
                  </a:lnTo>
                  <a:lnTo>
                    <a:pt x="7620" y="46278"/>
                  </a:lnTo>
                  <a:lnTo>
                    <a:pt x="0" y="46278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667796" y="2079129"/>
              <a:ext cx="6350" cy="45720"/>
            </a:xfrm>
            <a:custGeom>
              <a:avLst/>
              <a:gdLst/>
              <a:ahLst/>
              <a:cxnLst/>
              <a:rect l="l" t="t" r="r" b="b"/>
              <a:pathLst>
                <a:path w="6350" h="45719">
                  <a:moveTo>
                    <a:pt x="0" y="45542"/>
                  </a:moveTo>
                  <a:lnTo>
                    <a:pt x="5956" y="45542"/>
                  </a:lnTo>
                  <a:lnTo>
                    <a:pt x="5956" y="0"/>
                  </a:lnTo>
                  <a:lnTo>
                    <a:pt x="0" y="0"/>
                  </a:lnTo>
                  <a:lnTo>
                    <a:pt x="0" y="45542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651540" y="2077885"/>
              <a:ext cx="32384" cy="47625"/>
            </a:xfrm>
            <a:custGeom>
              <a:avLst/>
              <a:gdLst/>
              <a:ahLst/>
              <a:cxnLst/>
              <a:rect l="l" t="t" r="r" b="b"/>
              <a:pathLst>
                <a:path w="32385" h="47625">
                  <a:moveTo>
                    <a:pt x="16256" y="507"/>
                  </a:moveTo>
                  <a:lnTo>
                    <a:pt x="23875" y="507"/>
                  </a:lnTo>
                  <a:lnTo>
                    <a:pt x="23875" y="46786"/>
                  </a:lnTo>
                  <a:lnTo>
                    <a:pt x="16256" y="46786"/>
                  </a:lnTo>
                  <a:lnTo>
                    <a:pt x="16256" y="507"/>
                  </a:lnTo>
                  <a:close/>
                </a:path>
                <a:path w="32385" h="47625">
                  <a:moveTo>
                    <a:pt x="0" y="0"/>
                  </a:moveTo>
                  <a:lnTo>
                    <a:pt x="7645" y="0"/>
                  </a:lnTo>
                  <a:lnTo>
                    <a:pt x="7645" y="47028"/>
                  </a:lnTo>
                  <a:lnTo>
                    <a:pt x="0" y="47028"/>
                  </a:lnTo>
                  <a:lnTo>
                    <a:pt x="0" y="0"/>
                  </a:lnTo>
                  <a:close/>
                </a:path>
                <a:path w="32385" h="47625">
                  <a:moveTo>
                    <a:pt x="24371" y="0"/>
                  </a:moveTo>
                  <a:lnTo>
                    <a:pt x="32004" y="0"/>
                  </a:lnTo>
                  <a:lnTo>
                    <a:pt x="32004" y="47028"/>
                  </a:lnTo>
                  <a:lnTo>
                    <a:pt x="24371" y="47028"/>
                  </a:lnTo>
                  <a:lnTo>
                    <a:pt x="24371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665573" y="2079002"/>
              <a:ext cx="4445" cy="45085"/>
            </a:xfrm>
            <a:custGeom>
              <a:avLst/>
              <a:gdLst/>
              <a:ahLst/>
              <a:cxnLst/>
              <a:rect l="l" t="t" r="r" b="b"/>
              <a:pathLst>
                <a:path w="4445" h="45085">
                  <a:moveTo>
                    <a:pt x="3937" y="0"/>
                  </a:moveTo>
                  <a:lnTo>
                    <a:pt x="0" y="0"/>
                  </a:lnTo>
                  <a:lnTo>
                    <a:pt x="0" y="44691"/>
                  </a:lnTo>
                  <a:lnTo>
                    <a:pt x="3937" y="44691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667300" y="207912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5059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573765" y="2056625"/>
              <a:ext cx="93980" cy="227329"/>
            </a:xfrm>
            <a:custGeom>
              <a:avLst/>
              <a:gdLst/>
              <a:ahLst/>
              <a:cxnLst/>
              <a:rect l="l" t="t" r="r" b="b"/>
              <a:pathLst>
                <a:path w="93979" h="227330">
                  <a:moveTo>
                    <a:pt x="93535" y="191998"/>
                  </a:moveTo>
                  <a:lnTo>
                    <a:pt x="93535" y="210921"/>
                  </a:lnTo>
                </a:path>
                <a:path w="93979" h="227330">
                  <a:moveTo>
                    <a:pt x="0" y="191998"/>
                  </a:moveTo>
                  <a:lnTo>
                    <a:pt x="0" y="210921"/>
                  </a:lnTo>
                </a:path>
                <a:path w="93979" h="227330">
                  <a:moveTo>
                    <a:pt x="93535" y="0"/>
                  </a:moveTo>
                  <a:lnTo>
                    <a:pt x="93535" y="18910"/>
                  </a:lnTo>
                </a:path>
                <a:path w="93979" h="227330">
                  <a:moveTo>
                    <a:pt x="0" y="0"/>
                  </a:moveTo>
                  <a:lnTo>
                    <a:pt x="0" y="18910"/>
                  </a:lnTo>
                </a:path>
                <a:path w="93979" h="227330">
                  <a:moveTo>
                    <a:pt x="19913" y="223837"/>
                  </a:moveTo>
                  <a:lnTo>
                    <a:pt x="37820" y="202958"/>
                  </a:lnTo>
                </a:path>
                <a:path w="93979" h="227330">
                  <a:moveTo>
                    <a:pt x="43789" y="226834"/>
                  </a:moveTo>
                  <a:lnTo>
                    <a:pt x="43789" y="206933"/>
                  </a:lnTo>
                </a:path>
                <a:path w="93979" h="227330">
                  <a:moveTo>
                    <a:pt x="64668" y="224828"/>
                  </a:moveTo>
                  <a:lnTo>
                    <a:pt x="50749" y="204939"/>
                  </a:lnTo>
                </a:path>
              </a:pathLst>
            </a:custGeom>
            <a:ln w="4318">
              <a:solidFill>
                <a:srgbClr val="A2A4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602619" y="2257094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0" y="0"/>
                  </a:moveTo>
                  <a:lnTo>
                    <a:pt x="34823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609591" y="2177008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24866" y="0"/>
                  </a:moveTo>
                  <a:lnTo>
                    <a:pt x="0" y="0"/>
                  </a:lnTo>
                  <a:lnTo>
                    <a:pt x="0" y="25869"/>
                  </a:lnTo>
                  <a:lnTo>
                    <a:pt x="24866" y="25869"/>
                  </a:lnTo>
                  <a:lnTo>
                    <a:pt x="24866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479264" y="2026793"/>
              <a:ext cx="276860" cy="276860"/>
            </a:xfrm>
            <a:custGeom>
              <a:avLst/>
              <a:gdLst/>
              <a:ahLst/>
              <a:cxnLst/>
              <a:rect l="l" t="t" r="r" b="b"/>
              <a:pathLst>
                <a:path w="276860" h="276860">
                  <a:moveTo>
                    <a:pt x="276555" y="138264"/>
                  </a:moveTo>
                  <a:lnTo>
                    <a:pt x="269506" y="181976"/>
                  </a:lnTo>
                  <a:lnTo>
                    <a:pt x="249879" y="219938"/>
                  </a:lnTo>
                  <a:lnTo>
                    <a:pt x="219949" y="249873"/>
                  </a:lnTo>
                  <a:lnTo>
                    <a:pt x="181994" y="269505"/>
                  </a:lnTo>
                  <a:lnTo>
                    <a:pt x="138290" y="276555"/>
                  </a:lnTo>
                  <a:lnTo>
                    <a:pt x="94579" y="269505"/>
                  </a:lnTo>
                  <a:lnTo>
                    <a:pt x="56616" y="249873"/>
                  </a:lnTo>
                  <a:lnTo>
                    <a:pt x="26681" y="219938"/>
                  </a:lnTo>
                  <a:lnTo>
                    <a:pt x="7049" y="181976"/>
                  </a:lnTo>
                  <a:lnTo>
                    <a:pt x="0" y="138264"/>
                  </a:lnTo>
                  <a:lnTo>
                    <a:pt x="7049" y="94561"/>
                  </a:lnTo>
                  <a:lnTo>
                    <a:pt x="26681" y="56605"/>
                  </a:lnTo>
                  <a:lnTo>
                    <a:pt x="56616" y="26676"/>
                  </a:lnTo>
                  <a:lnTo>
                    <a:pt x="94579" y="7048"/>
                  </a:lnTo>
                  <a:lnTo>
                    <a:pt x="138290" y="0"/>
                  </a:lnTo>
                  <a:lnTo>
                    <a:pt x="181994" y="7048"/>
                  </a:lnTo>
                  <a:lnTo>
                    <a:pt x="219949" y="26676"/>
                  </a:lnTo>
                  <a:lnTo>
                    <a:pt x="249879" y="56605"/>
                  </a:lnTo>
                  <a:lnTo>
                    <a:pt x="269506" y="94561"/>
                  </a:lnTo>
                  <a:lnTo>
                    <a:pt x="276555" y="138264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935893" y="1910384"/>
              <a:ext cx="18415" cy="1518285"/>
            </a:xfrm>
            <a:custGeom>
              <a:avLst/>
              <a:gdLst/>
              <a:ahLst/>
              <a:cxnLst/>
              <a:rect l="l" t="t" r="r" b="b"/>
              <a:pathLst>
                <a:path w="18414" h="1518285">
                  <a:moveTo>
                    <a:pt x="17907" y="0"/>
                  </a:moveTo>
                  <a:lnTo>
                    <a:pt x="0" y="0"/>
                  </a:lnTo>
                  <a:lnTo>
                    <a:pt x="0" y="1518119"/>
                  </a:lnTo>
                  <a:lnTo>
                    <a:pt x="17907" y="1518119"/>
                  </a:lnTo>
                  <a:lnTo>
                    <a:pt x="179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935893" y="1910397"/>
              <a:ext cx="18415" cy="1518285"/>
            </a:xfrm>
            <a:custGeom>
              <a:avLst/>
              <a:gdLst/>
              <a:ahLst/>
              <a:cxnLst/>
              <a:rect l="l" t="t" r="r" b="b"/>
              <a:pathLst>
                <a:path w="18414" h="1518285">
                  <a:moveTo>
                    <a:pt x="0" y="1518107"/>
                  </a:moveTo>
                  <a:lnTo>
                    <a:pt x="17906" y="1518107"/>
                  </a:lnTo>
                  <a:lnTo>
                    <a:pt x="17906" y="0"/>
                  </a:lnTo>
                  <a:lnTo>
                    <a:pt x="0" y="0"/>
                  </a:lnTo>
                  <a:lnTo>
                    <a:pt x="0" y="1518107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519356" y="298082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06" y="0"/>
                  </a:moveTo>
                  <a:lnTo>
                    <a:pt x="4025" y="0"/>
                  </a:lnTo>
                  <a:lnTo>
                    <a:pt x="0" y="4013"/>
                  </a:lnTo>
                  <a:lnTo>
                    <a:pt x="0" y="13893"/>
                  </a:lnTo>
                  <a:lnTo>
                    <a:pt x="4025" y="17906"/>
                  </a:lnTo>
                  <a:lnTo>
                    <a:pt x="13906" y="17906"/>
                  </a:lnTo>
                  <a:lnTo>
                    <a:pt x="17919" y="13893"/>
                  </a:lnTo>
                  <a:lnTo>
                    <a:pt x="17919" y="8966"/>
                  </a:lnTo>
                  <a:lnTo>
                    <a:pt x="17919" y="4013"/>
                  </a:lnTo>
                  <a:lnTo>
                    <a:pt x="139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519356" y="298082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919" y="8966"/>
                  </a:moveTo>
                  <a:lnTo>
                    <a:pt x="17919" y="13893"/>
                  </a:lnTo>
                  <a:lnTo>
                    <a:pt x="13906" y="17906"/>
                  </a:lnTo>
                  <a:lnTo>
                    <a:pt x="8966" y="17906"/>
                  </a:lnTo>
                  <a:lnTo>
                    <a:pt x="4025" y="17906"/>
                  </a:lnTo>
                  <a:lnTo>
                    <a:pt x="0" y="13893"/>
                  </a:lnTo>
                  <a:lnTo>
                    <a:pt x="0" y="8966"/>
                  </a:lnTo>
                  <a:lnTo>
                    <a:pt x="0" y="4013"/>
                  </a:lnTo>
                  <a:lnTo>
                    <a:pt x="4025" y="0"/>
                  </a:lnTo>
                  <a:lnTo>
                    <a:pt x="8966" y="0"/>
                  </a:lnTo>
                  <a:lnTo>
                    <a:pt x="13906" y="0"/>
                  </a:lnTo>
                  <a:lnTo>
                    <a:pt x="17919" y="4013"/>
                  </a:lnTo>
                  <a:lnTo>
                    <a:pt x="17919" y="8966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523839" y="2971368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72" y="0"/>
                  </a:moveTo>
                  <a:lnTo>
                    <a:pt x="1790" y="0"/>
                  </a:lnTo>
                  <a:lnTo>
                    <a:pt x="0" y="1790"/>
                  </a:lnTo>
                  <a:lnTo>
                    <a:pt x="0" y="11468"/>
                  </a:lnTo>
                  <a:lnTo>
                    <a:pt x="7962" y="11468"/>
                  </a:lnTo>
                  <a:lnTo>
                    <a:pt x="7962" y="1790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523839" y="2971368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68"/>
                  </a:moveTo>
                  <a:lnTo>
                    <a:pt x="7962" y="4000"/>
                  </a:lnTo>
                  <a:lnTo>
                    <a:pt x="7962" y="1790"/>
                  </a:lnTo>
                  <a:lnTo>
                    <a:pt x="6172" y="0"/>
                  </a:lnTo>
                  <a:lnTo>
                    <a:pt x="3975" y="0"/>
                  </a:lnTo>
                  <a:lnTo>
                    <a:pt x="1790" y="0"/>
                  </a:lnTo>
                  <a:lnTo>
                    <a:pt x="0" y="1790"/>
                  </a:lnTo>
                  <a:lnTo>
                    <a:pt x="0" y="4000"/>
                  </a:lnTo>
                  <a:lnTo>
                    <a:pt x="0" y="11468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523839" y="299674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59"/>
                  </a:lnTo>
                  <a:lnTo>
                    <a:pt x="1790" y="11963"/>
                  </a:lnTo>
                  <a:lnTo>
                    <a:pt x="6172" y="11963"/>
                  </a:lnTo>
                  <a:lnTo>
                    <a:pt x="7962" y="10159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523839" y="299674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62"/>
                  </a:lnTo>
                  <a:lnTo>
                    <a:pt x="7962" y="10159"/>
                  </a:lnTo>
                  <a:lnTo>
                    <a:pt x="6172" y="11963"/>
                  </a:lnTo>
                  <a:lnTo>
                    <a:pt x="3975" y="11963"/>
                  </a:lnTo>
                  <a:lnTo>
                    <a:pt x="1790" y="11963"/>
                  </a:lnTo>
                  <a:lnTo>
                    <a:pt x="0" y="10159"/>
                  </a:lnTo>
                  <a:lnTo>
                    <a:pt x="0" y="7962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519356" y="230484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06" y="0"/>
                  </a:moveTo>
                  <a:lnTo>
                    <a:pt x="4025" y="0"/>
                  </a:lnTo>
                  <a:lnTo>
                    <a:pt x="0" y="4013"/>
                  </a:lnTo>
                  <a:lnTo>
                    <a:pt x="0" y="13893"/>
                  </a:lnTo>
                  <a:lnTo>
                    <a:pt x="4025" y="17906"/>
                  </a:lnTo>
                  <a:lnTo>
                    <a:pt x="13906" y="17906"/>
                  </a:lnTo>
                  <a:lnTo>
                    <a:pt x="17919" y="13893"/>
                  </a:lnTo>
                  <a:lnTo>
                    <a:pt x="17919" y="8953"/>
                  </a:lnTo>
                  <a:lnTo>
                    <a:pt x="17919" y="4013"/>
                  </a:lnTo>
                  <a:lnTo>
                    <a:pt x="139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519356" y="230484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919" y="8953"/>
                  </a:moveTo>
                  <a:lnTo>
                    <a:pt x="17919" y="13893"/>
                  </a:lnTo>
                  <a:lnTo>
                    <a:pt x="13906" y="17906"/>
                  </a:lnTo>
                  <a:lnTo>
                    <a:pt x="8966" y="17906"/>
                  </a:lnTo>
                  <a:lnTo>
                    <a:pt x="4025" y="17906"/>
                  </a:lnTo>
                  <a:lnTo>
                    <a:pt x="0" y="13893"/>
                  </a:lnTo>
                  <a:lnTo>
                    <a:pt x="0" y="8953"/>
                  </a:lnTo>
                  <a:lnTo>
                    <a:pt x="0" y="4013"/>
                  </a:lnTo>
                  <a:lnTo>
                    <a:pt x="4025" y="0"/>
                  </a:lnTo>
                  <a:lnTo>
                    <a:pt x="8966" y="0"/>
                  </a:lnTo>
                  <a:lnTo>
                    <a:pt x="13906" y="0"/>
                  </a:lnTo>
                  <a:lnTo>
                    <a:pt x="17919" y="4013"/>
                  </a:lnTo>
                  <a:lnTo>
                    <a:pt x="17919" y="8953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523839" y="2295385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72" y="0"/>
                  </a:moveTo>
                  <a:lnTo>
                    <a:pt x="1790" y="0"/>
                  </a:lnTo>
                  <a:lnTo>
                    <a:pt x="0" y="1790"/>
                  </a:lnTo>
                  <a:lnTo>
                    <a:pt x="0" y="11455"/>
                  </a:lnTo>
                  <a:lnTo>
                    <a:pt x="7962" y="11455"/>
                  </a:lnTo>
                  <a:lnTo>
                    <a:pt x="7962" y="1790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523839" y="2295385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55"/>
                  </a:moveTo>
                  <a:lnTo>
                    <a:pt x="7962" y="3987"/>
                  </a:lnTo>
                  <a:lnTo>
                    <a:pt x="7962" y="1790"/>
                  </a:lnTo>
                  <a:lnTo>
                    <a:pt x="6172" y="0"/>
                  </a:lnTo>
                  <a:lnTo>
                    <a:pt x="3975" y="0"/>
                  </a:lnTo>
                  <a:lnTo>
                    <a:pt x="1790" y="0"/>
                  </a:lnTo>
                  <a:lnTo>
                    <a:pt x="0" y="1790"/>
                  </a:lnTo>
                  <a:lnTo>
                    <a:pt x="0" y="3987"/>
                  </a:lnTo>
                  <a:lnTo>
                    <a:pt x="0" y="11455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523839" y="2320759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60"/>
                  </a:lnTo>
                  <a:lnTo>
                    <a:pt x="1790" y="11950"/>
                  </a:lnTo>
                  <a:lnTo>
                    <a:pt x="6172" y="11950"/>
                  </a:lnTo>
                  <a:lnTo>
                    <a:pt x="7962" y="10160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523839" y="2320759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62"/>
                  </a:lnTo>
                  <a:lnTo>
                    <a:pt x="7962" y="10160"/>
                  </a:lnTo>
                  <a:lnTo>
                    <a:pt x="6172" y="11950"/>
                  </a:lnTo>
                  <a:lnTo>
                    <a:pt x="3975" y="11950"/>
                  </a:lnTo>
                  <a:lnTo>
                    <a:pt x="1790" y="11950"/>
                  </a:lnTo>
                  <a:lnTo>
                    <a:pt x="0" y="10160"/>
                  </a:lnTo>
                  <a:lnTo>
                    <a:pt x="0" y="7962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519356" y="199096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06" y="0"/>
                  </a:moveTo>
                  <a:lnTo>
                    <a:pt x="4025" y="0"/>
                  </a:lnTo>
                  <a:lnTo>
                    <a:pt x="0" y="4013"/>
                  </a:lnTo>
                  <a:lnTo>
                    <a:pt x="0" y="13906"/>
                  </a:lnTo>
                  <a:lnTo>
                    <a:pt x="4025" y="17919"/>
                  </a:lnTo>
                  <a:lnTo>
                    <a:pt x="13906" y="17919"/>
                  </a:lnTo>
                  <a:lnTo>
                    <a:pt x="17919" y="13906"/>
                  </a:lnTo>
                  <a:lnTo>
                    <a:pt x="17919" y="8953"/>
                  </a:lnTo>
                  <a:lnTo>
                    <a:pt x="17919" y="4013"/>
                  </a:lnTo>
                  <a:lnTo>
                    <a:pt x="139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519356" y="199096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919" y="8953"/>
                  </a:moveTo>
                  <a:lnTo>
                    <a:pt x="17919" y="13906"/>
                  </a:lnTo>
                  <a:lnTo>
                    <a:pt x="13906" y="17919"/>
                  </a:lnTo>
                  <a:lnTo>
                    <a:pt x="8966" y="17919"/>
                  </a:lnTo>
                  <a:lnTo>
                    <a:pt x="4025" y="17919"/>
                  </a:lnTo>
                  <a:lnTo>
                    <a:pt x="0" y="13906"/>
                  </a:lnTo>
                  <a:lnTo>
                    <a:pt x="0" y="8953"/>
                  </a:lnTo>
                  <a:lnTo>
                    <a:pt x="0" y="4013"/>
                  </a:lnTo>
                  <a:lnTo>
                    <a:pt x="4025" y="0"/>
                  </a:lnTo>
                  <a:lnTo>
                    <a:pt x="8966" y="0"/>
                  </a:lnTo>
                  <a:lnTo>
                    <a:pt x="13906" y="0"/>
                  </a:lnTo>
                  <a:lnTo>
                    <a:pt x="17919" y="4013"/>
                  </a:lnTo>
                  <a:lnTo>
                    <a:pt x="17919" y="8953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523839" y="198151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72" y="0"/>
                  </a:moveTo>
                  <a:lnTo>
                    <a:pt x="1790" y="0"/>
                  </a:lnTo>
                  <a:lnTo>
                    <a:pt x="0" y="1790"/>
                  </a:lnTo>
                  <a:lnTo>
                    <a:pt x="0" y="11442"/>
                  </a:lnTo>
                  <a:lnTo>
                    <a:pt x="7962" y="11442"/>
                  </a:lnTo>
                  <a:lnTo>
                    <a:pt x="7962" y="1790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523839" y="198151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42"/>
                  </a:moveTo>
                  <a:lnTo>
                    <a:pt x="7962" y="3987"/>
                  </a:lnTo>
                  <a:lnTo>
                    <a:pt x="7962" y="1790"/>
                  </a:lnTo>
                  <a:lnTo>
                    <a:pt x="6172" y="0"/>
                  </a:lnTo>
                  <a:lnTo>
                    <a:pt x="3975" y="0"/>
                  </a:lnTo>
                  <a:lnTo>
                    <a:pt x="1790" y="0"/>
                  </a:lnTo>
                  <a:lnTo>
                    <a:pt x="0" y="1790"/>
                  </a:lnTo>
                  <a:lnTo>
                    <a:pt x="0" y="3987"/>
                  </a:lnTo>
                  <a:lnTo>
                    <a:pt x="0" y="11442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523839" y="200689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47"/>
                  </a:lnTo>
                  <a:lnTo>
                    <a:pt x="1790" y="11937"/>
                  </a:lnTo>
                  <a:lnTo>
                    <a:pt x="6172" y="11937"/>
                  </a:lnTo>
                  <a:lnTo>
                    <a:pt x="7962" y="10147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523839" y="200689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50"/>
                  </a:lnTo>
                  <a:lnTo>
                    <a:pt x="7962" y="10147"/>
                  </a:lnTo>
                  <a:lnTo>
                    <a:pt x="6172" y="11937"/>
                  </a:lnTo>
                  <a:lnTo>
                    <a:pt x="3975" y="11937"/>
                  </a:lnTo>
                  <a:lnTo>
                    <a:pt x="1790" y="11937"/>
                  </a:lnTo>
                  <a:lnTo>
                    <a:pt x="0" y="10147"/>
                  </a:lnTo>
                  <a:lnTo>
                    <a:pt x="0" y="7950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898097" y="184174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93" y="0"/>
                  </a:moveTo>
                  <a:lnTo>
                    <a:pt x="4013" y="0"/>
                  </a:lnTo>
                  <a:lnTo>
                    <a:pt x="0" y="4013"/>
                  </a:lnTo>
                  <a:lnTo>
                    <a:pt x="0" y="13906"/>
                  </a:lnTo>
                  <a:lnTo>
                    <a:pt x="4013" y="17919"/>
                  </a:lnTo>
                  <a:lnTo>
                    <a:pt x="13893" y="17919"/>
                  </a:lnTo>
                  <a:lnTo>
                    <a:pt x="17906" y="13906"/>
                  </a:lnTo>
                  <a:lnTo>
                    <a:pt x="17906" y="8953"/>
                  </a:lnTo>
                  <a:lnTo>
                    <a:pt x="17906" y="4013"/>
                  </a:lnTo>
                  <a:lnTo>
                    <a:pt x="13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898097" y="184174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906" y="8953"/>
                  </a:moveTo>
                  <a:lnTo>
                    <a:pt x="17906" y="13906"/>
                  </a:lnTo>
                  <a:lnTo>
                    <a:pt x="13893" y="17919"/>
                  </a:lnTo>
                  <a:lnTo>
                    <a:pt x="8953" y="17919"/>
                  </a:lnTo>
                  <a:lnTo>
                    <a:pt x="4013" y="17919"/>
                  </a:lnTo>
                  <a:lnTo>
                    <a:pt x="0" y="13906"/>
                  </a:lnTo>
                  <a:lnTo>
                    <a:pt x="0" y="8953"/>
                  </a:lnTo>
                  <a:lnTo>
                    <a:pt x="0" y="4013"/>
                  </a:lnTo>
                  <a:lnTo>
                    <a:pt x="4013" y="0"/>
                  </a:lnTo>
                  <a:lnTo>
                    <a:pt x="8953" y="0"/>
                  </a:lnTo>
                  <a:lnTo>
                    <a:pt x="13893" y="0"/>
                  </a:lnTo>
                  <a:lnTo>
                    <a:pt x="17906" y="4013"/>
                  </a:lnTo>
                  <a:lnTo>
                    <a:pt x="17906" y="8953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902555" y="183229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72" y="0"/>
                  </a:moveTo>
                  <a:lnTo>
                    <a:pt x="1790" y="0"/>
                  </a:lnTo>
                  <a:lnTo>
                    <a:pt x="0" y="1790"/>
                  </a:lnTo>
                  <a:lnTo>
                    <a:pt x="0" y="11442"/>
                  </a:lnTo>
                  <a:lnTo>
                    <a:pt x="7962" y="11442"/>
                  </a:lnTo>
                  <a:lnTo>
                    <a:pt x="7962" y="1790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902555" y="183229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42"/>
                  </a:moveTo>
                  <a:lnTo>
                    <a:pt x="7962" y="3987"/>
                  </a:lnTo>
                  <a:lnTo>
                    <a:pt x="7962" y="1790"/>
                  </a:lnTo>
                  <a:lnTo>
                    <a:pt x="6172" y="0"/>
                  </a:lnTo>
                  <a:lnTo>
                    <a:pt x="4000" y="0"/>
                  </a:lnTo>
                  <a:lnTo>
                    <a:pt x="1790" y="0"/>
                  </a:lnTo>
                  <a:lnTo>
                    <a:pt x="0" y="1790"/>
                  </a:lnTo>
                  <a:lnTo>
                    <a:pt x="0" y="3987"/>
                  </a:lnTo>
                  <a:lnTo>
                    <a:pt x="0" y="11442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902555" y="185766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47"/>
                  </a:lnTo>
                  <a:lnTo>
                    <a:pt x="1790" y="11937"/>
                  </a:lnTo>
                  <a:lnTo>
                    <a:pt x="6172" y="11937"/>
                  </a:lnTo>
                  <a:lnTo>
                    <a:pt x="7962" y="10147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902555" y="185766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50"/>
                  </a:lnTo>
                  <a:lnTo>
                    <a:pt x="7962" y="10147"/>
                  </a:lnTo>
                  <a:lnTo>
                    <a:pt x="6172" y="11937"/>
                  </a:lnTo>
                  <a:lnTo>
                    <a:pt x="4000" y="11937"/>
                  </a:lnTo>
                  <a:lnTo>
                    <a:pt x="1790" y="11937"/>
                  </a:lnTo>
                  <a:lnTo>
                    <a:pt x="0" y="10147"/>
                  </a:lnTo>
                  <a:lnTo>
                    <a:pt x="0" y="7950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279303" y="184174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93" y="0"/>
                  </a:moveTo>
                  <a:lnTo>
                    <a:pt x="4000" y="0"/>
                  </a:lnTo>
                  <a:lnTo>
                    <a:pt x="0" y="4013"/>
                  </a:lnTo>
                  <a:lnTo>
                    <a:pt x="0" y="13906"/>
                  </a:lnTo>
                  <a:lnTo>
                    <a:pt x="4000" y="17919"/>
                  </a:lnTo>
                  <a:lnTo>
                    <a:pt x="13893" y="17919"/>
                  </a:lnTo>
                  <a:lnTo>
                    <a:pt x="17907" y="13906"/>
                  </a:lnTo>
                  <a:lnTo>
                    <a:pt x="17907" y="8953"/>
                  </a:lnTo>
                  <a:lnTo>
                    <a:pt x="17907" y="4013"/>
                  </a:lnTo>
                  <a:lnTo>
                    <a:pt x="13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279303" y="184174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907" y="8953"/>
                  </a:moveTo>
                  <a:lnTo>
                    <a:pt x="17907" y="13906"/>
                  </a:lnTo>
                  <a:lnTo>
                    <a:pt x="13893" y="17919"/>
                  </a:lnTo>
                  <a:lnTo>
                    <a:pt x="8953" y="17919"/>
                  </a:lnTo>
                  <a:lnTo>
                    <a:pt x="4000" y="17919"/>
                  </a:lnTo>
                  <a:lnTo>
                    <a:pt x="0" y="13906"/>
                  </a:lnTo>
                  <a:lnTo>
                    <a:pt x="0" y="8953"/>
                  </a:lnTo>
                  <a:lnTo>
                    <a:pt x="0" y="4013"/>
                  </a:lnTo>
                  <a:lnTo>
                    <a:pt x="4000" y="0"/>
                  </a:lnTo>
                  <a:lnTo>
                    <a:pt x="8953" y="0"/>
                  </a:lnTo>
                  <a:lnTo>
                    <a:pt x="13893" y="0"/>
                  </a:lnTo>
                  <a:lnTo>
                    <a:pt x="17907" y="4013"/>
                  </a:lnTo>
                  <a:lnTo>
                    <a:pt x="17907" y="8953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283773" y="183229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84" y="0"/>
                  </a:moveTo>
                  <a:lnTo>
                    <a:pt x="1790" y="0"/>
                  </a:lnTo>
                  <a:lnTo>
                    <a:pt x="0" y="1790"/>
                  </a:lnTo>
                  <a:lnTo>
                    <a:pt x="0" y="11442"/>
                  </a:lnTo>
                  <a:lnTo>
                    <a:pt x="7962" y="11442"/>
                  </a:lnTo>
                  <a:lnTo>
                    <a:pt x="7962" y="1790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283773" y="183229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42"/>
                  </a:moveTo>
                  <a:lnTo>
                    <a:pt x="7962" y="3987"/>
                  </a:lnTo>
                  <a:lnTo>
                    <a:pt x="7962" y="1790"/>
                  </a:lnTo>
                  <a:lnTo>
                    <a:pt x="6184" y="0"/>
                  </a:lnTo>
                  <a:lnTo>
                    <a:pt x="3975" y="0"/>
                  </a:lnTo>
                  <a:lnTo>
                    <a:pt x="1790" y="0"/>
                  </a:lnTo>
                  <a:lnTo>
                    <a:pt x="0" y="1790"/>
                  </a:lnTo>
                  <a:lnTo>
                    <a:pt x="0" y="3987"/>
                  </a:lnTo>
                  <a:lnTo>
                    <a:pt x="0" y="11442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283773" y="185766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47"/>
                  </a:lnTo>
                  <a:lnTo>
                    <a:pt x="1790" y="11937"/>
                  </a:lnTo>
                  <a:lnTo>
                    <a:pt x="6184" y="11937"/>
                  </a:lnTo>
                  <a:lnTo>
                    <a:pt x="7962" y="10147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283773" y="185766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50"/>
                  </a:lnTo>
                  <a:lnTo>
                    <a:pt x="7962" y="10147"/>
                  </a:lnTo>
                  <a:lnTo>
                    <a:pt x="6184" y="11937"/>
                  </a:lnTo>
                  <a:lnTo>
                    <a:pt x="3975" y="11937"/>
                  </a:lnTo>
                  <a:lnTo>
                    <a:pt x="1790" y="11937"/>
                  </a:lnTo>
                  <a:lnTo>
                    <a:pt x="0" y="10147"/>
                  </a:lnTo>
                  <a:lnTo>
                    <a:pt x="0" y="7950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516879" y="184174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93" y="0"/>
                  </a:moveTo>
                  <a:lnTo>
                    <a:pt x="4013" y="0"/>
                  </a:lnTo>
                  <a:lnTo>
                    <a:pt x="0" y="4013"/>
                  </a:lnTo>
                  <a:lnTo>
                    <a:pt x="0" y="13906"/>
                  </a:lnTo>
                  <a:lnTo>
                    <a:pt x="4013" y="17919"/>
                  </a:lnTo>
                  <a:lnTo>
                    <a:pt x="13893" y="17919"/>
                  </a:lnTo>
                  <a:lnTo>
                    <a:pt x="17894" y="13906"/>
                  </a:lnTo>
                  <a:lnTo>
                    <a:pt x="17894" y="8953"/>
                  </a:lnTo>
                  <a:lnTo>
                    <a:pt x="17894" y="4013"/>
                  </a:lnTo>
                  <a:lnTo>
                    <a:pt x="13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516879" y="184174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894" y="8953"/>
                  </a:moveTo>
                  <a:lnTo>
                    <a:pt x="17894" y="13906"/>
                  </a:lnTo>
                  <a:lnTo>
                    <a:pt x="13893" y="17919"/>
                  </a:lnTo>
                  <a:lnTo>
                    <a:pt x="8940" y="17919"/>
                  </a:lnTo>
                  <a:lnTo>
                    <a:pt x="4013" y="17919"/>
                  </a:lnTo>
                  <a:lnTo>
                    <a:pt x="0" y="13906"/>
                  </a:lnTo>
                  <a:lnTo>
                    <a:pt x="0" y="8953"/>
                  </a:lnTo>
                  <a:lnTo>
                    <a:pt x="0" y="4013"/>
                  </a:lnTo>
                  <a:lnTo>
                    <a:pt x="4013" y="0"/>
                  </a:lnTo>
                  <a:lnTo>
                    <a:pt x="8940" y="0"/>
                  </a:lnTo>
                  <a:lnTo>
                    <a:pt x="13893" y="0"/>
                  </a:lnTo>
                  <a:lnTo>
                    <a:pt x="17894" y="4013"/>
                  </a:lnTo>
                  <a:lnTo>
                    <a:pt x="17894" y="8953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521350" y="183229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72" y="0"/>
                  </a:moveTo>
                  <a:lnTo>
                    <a:pt x="1777" y="0"/>
                  </a:lnTo>
                  <a:lnTo>
                    <a:pt x="0" y="1790"/>
                  </a:lnTo>
                  <a:lnTo>
                    <a:pt x="0" y="11442"/>
                  </a:lnTo>
                  <a:lnTo>
                    <a:pt x="7962" y="11442"/>
                  </a:lnTo>
                  <a:lnTo>
                    <a:pt x="7962" y="1790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521350" y="183229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42"/>
                  </a:moveTo>
                  <a:lnTo>
                    <a:pt x="7962" y="3987"/>
                  </a:lnTo>
                  <a:lnTo>
                    <a:pt x="7962" y="1790"/>
                  </a:lnTo>
                  <a:lnTo>
                    <a:pt x="6172" y="0"/>
                  </a:lnTo>
                  <a:lnTo>
                    <a:pt x="3975" y="0"/>
                  </a:lnTo>
                  <a:lnTo>
                    <a:pt x="1777" y="0"/>
                  </a:lnTo>
                  <a:lnTo>
                    <a:pt x="0" y="1790"/>
                  </a:lnTo>
                  <a:lnTo>
                    <a:pt x="0" y="3987"/>
                  </a:lnTo>
                  <a:lnTo>
                    <a:pt x="0" y="11442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521350" y="185766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47"/>
                  </a:lnTo>
                  <a:lnTo>
                    <a:pt x="1777" y="11937"/>
                  </a:lnTo>
                  <a:lnTo>
                    <a:pt x="6172" y="11937"/>
                  </a:lnTo>
                  <a:lnTo>
                    <a:pt x="7962" y="10147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521350" y="185766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50"/>
                  </a:lnTo>
                  <a:lnTo>
                    <a:pt x="7962" y="10147"/>
                  </a:lnTo>
                  <a:lnTo>
                    <a:pt x="6172" y="11937"/>
                  </a:lnTo>
                  <a:lnTo>
                    <a:pt x="3975" y="11937"/>
                  </a:lnTo>
                  <a:lnTo>
                    <a:pt x="1777" y="11937"/>
                  </a:lnTo>
                  <a:lnTo>
                    <a:pt x="0" y="10147"/>
                  </a:lnTo>
                  <a:lnTo>
                    <a:pt x="0" y="7950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519356" y="328923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06" y="0"/>
                  </a:moveTo>
                  <a:lnTo>
                    <a:pt x="4025" y="0"/>
                  </a:lnTo>
                  <a:lnTo>
                    <a:pt x="0" y="4000"/>
                  </a:lnTo>
                  <a:lnTo>
                    <a:pt x="0" y="13893"/>
                  </a:lnTo>
                  <a:lnTo>
                    <a:pt x="4025" y="17894"/>
                  </a:lnTo>
                  <a:lnTo>
                    <a:pt x="13906" y="17894"/>
                  </a:lnTo>
                  <a:lnTo>
                    <a:pt x="17919" y="13893"/>
                  </a:lnTo>
                  <a:lnTo>
                    <a:pt x="17919" y="8940"/>
                  </a:lnTo>
                  <a:lnTo>
                    <a:pt x="17919" y="4000"/>
                  </a:lnTo>
                  <a:lnTo>
                    <a:pt x="139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519356" y="328923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919" y="8940"/>
                  </a:moveTo>
                  <a:lnTo>
                    <a:pt x="17919" y="13893"/>
                  </a:lnTo>
                  <a:lnTo>
                    <a:pt x="13906" y="17894"/>
                  </a:lnTo>
                  <a:lnTo>
                    <a:pt x="8966" y="17894"/>
                  </a:lnTo>
                  <a:lnTo>
                    <a:pt x="4025" y="17894"/>
                  </a:lnTo>
                  <a:lnTo>
                    <a:pt x="0" y="13893"/>
                  </a:lnTo>
                  <a:lnTo>
                    <a:pt x="0" y="8940"/>
                  </a:lnTo>
                  <a:lnTo>
                    <a:pt x="0" y="4000"/>
                  </a:lnTo>
                  <a:lnTo>
                    <a:pt x="4025" y="0"/>
                  </a:lnTo>
                  <a:lnTo>
                    <a:pt x="8966" y="0"/>
                  </a:lnTo>
                  <a:lnTo>
                    <a:pt x="13906" y="0"/>
                  </a:lnTo>
                  <a:lnTo>
                    <a:pt x="17919" y="4000"/>
                  </a:lnTo>
                  <a:lnTo>
                    <a:pt x="17919" y="8940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523839" y="3279775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72" y="0"/>
                  </a:moveTo>
                  <a:lnTo>
                    <a:pt x="1790" y="0"/>
                  </a:lnTo>
                  <a:lnTo>
                    <a:pt x="0" y="1790"/>
                  </a:lnTo>
                  <a:lnTo>
                    <a:pt x="0" y="11442"/>
                  </a:lnTo>
                  <a:lnTo>
                    <a:pt x="7962" y="11442"/>
                  </a:lnTo>
                  <a:lnTo>
                    <a:pt x="7962" y="1790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523839" y="3279775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42"/>
                  </a:moveTo>
                  <a:lnTo>
                    <a:pt x="7962" y="3975"/>
                  </a:lnTo>
                  <a:lnTo>
                    <a:pt x="7962" y="1790"/>
                  </a:lnTo>
                  <a:lnTo>
                    <a:pt x="6172" y="0"/>
                  </a:lnTo>
                  <a:lnTo>
                    <a:pt x="3975" y="0"/>
                  </a:lnTo>
                  <a:lnTo>
                    <a:pt x="1790" y="0"/>
                  </a:lnTo>
                  <a:lnTo>
                    <a:pt x="0" y="1790"/>
                  </a:lnTo>
                  <a:lnTo>
                    <a:pt x="0" y="3975"/>
                  </a:lnTo>
                  <a:lnTo>
                    <a:pt x="0" y="11442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523839" y="330513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60"/>
                  </a:lnTo>
                  <a:lnTo>
                    <a:pt x="1790" y="11950"/>
                  </a:lnTo>
                  <a:lnTo>
                    <a:pt x="6172" y="11950"/>
                  </a:lnTo>
                  <a:lnTo>
                    <a:pt x="7962" y="10160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523839" y="330513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75"/>
                  </a:lnTo>
                  <a:lnTo>
                    <a:pt x="7962" y="10160"/>
                  </a:lnTo>
                  <a:lnTo>
                    <a:pt x="6172" y="11950"/>
                  </a:lnTo>
                  <a:lnTo>
                    <a:pt x="3975" y="11950"/>
                  </a:lnTo>
                  <a:lnTo>
                    <a:pt x="1790" y="11950"/>
                  </a:lnTo>
                  <a:lnTo>
                    <a:pt x="0" y="10160"/>
                  </a:lnTo>
                  <a:lnTo>
                    <a:pt x="0" y="7975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281296" y="298082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93" y="0"/>
                  </a:moveTo>
                  <a:lnTo>
                    <a:pt x="4013" y="0"/>
                  </a:lnTo>
                  <a:lnTo>
                    <a:pt x="0" y="4013"/>
                  </a:lnTo>
                  <a:lnTo>
                    <a:pt x="0" y="13893"/>
                  </a:lnTo>
                  <a:lnTo>
                    <a:pt x="4013" y="17906"/>
                  </a:lnTo>
                  <a:lnTo>
                    <a:pt x="13893" y="17906"/>
                  </a:lnTo>
                  <a:lnTo>
                    <a:pt x="17894" y="13893"/>
                  </a:lnTo>
                  <a:lnTo>
                    <a:pt x="17894" y="8966"/>
                  </a:lnTo>
                  <a:lnTo>
                    <a:pt x="17894" y="4013"/>
                  </a:lnTo>
                  <a:lnTo>
                    <a:pt x="13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281296" y="298082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894" y="8966"/>
                  </a:moveTo>
                  <a:lnTo>
                    <a:pt x="17894" y="13893"/>
                  </a:lnTo>
                  <a:lnTo>
                    <a:pt x="13893" y="17906"/>
                  </a:lnTo>
                  <a:lnTo>
                    <a:pt x="8953" y="17906"/>
                  </a:lnTo>
                  <a:lnTo>
                    <a:pt x="4013" y="17906"/>
                  </a:lnTo>
                  <a:lnTo>
                    <a:pt x="0" y="13893"/>
                  </a:lnTo>
                  <a:lnTo>
                    <a:pt x="0" y="8966"/>
                  </a:lnTo>
                  <a:lnTo>
                    <a:pt x="0" y="4013"/>
                  </a:lnTo>
                  <a:lnTo>
                    <a:pt x="4013" y="0"/>
                  </a:lnTo>
                  <a:lnTo>
                    <a:pt x="8953" y="0"/>
                  </a:lnTo>
                  <a:lnTo>
                    <a:pt x="13893" y="0"/>
                  </a:lnTo>
                  <a:lnTo>
                    <a:pt x="17894" y="4013"/>
                  </a:lnTo>
                  <a:lnTo>
                    <a:pt x="17894" y="8966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285767" y="2971368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72" y="0"/>
                  </a:moveTo>
                  <a:lnTo>
                    <a:pt x="1777" y="0"/>
                  </a:lnTo>
                  <a:lnTo>
                    <a:pt x="0" y="1790"/>
                  </a:lnTo>
                  <a:lnTo>
                    <a:pt x="0" y="11468"/>
                  </a:lnTo>
                  <a:lnTo>
                    <a:pt x="7962" y="11468"/>
                  </a:lnTo>
                  <a:lnTo>
                    <a:pt x="7962" y="1790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285767" y="2971368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68"/>
                  </a:moveTo>
                  <a:lnTo>
                    <a:pt x="7962" y="4000"/>
                  </a:lnTo>
                  <a:lnTo>
                    <a:pt x="7962" y="1790"/>
                  </a:lnTo>
                  <a:lnTo>
                    <a:pt x="6172" y="0"/>
                  </a:lnTo>
                  <a:lnTo>
                    <a:pt x="3975" y="0"/>
                  </a:lnTo>
                  <a:lnTo>
                    <a:pt x="1777" y="0"/>
                  </a:lnTo>
                  <a:lnTo>
                    <a:pt x="0" y="1790"/>
                  </a:lnTo>
                  <a:lnTo>
                    <a:pt x="0" y="4000"/>
                  </a:lnTo>
                  <a:lnTo>
                    <a:pt x="0" y="11468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285767" y="299674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59"/>
                  </a:lnTo>
                  <a:lnTo>
                    <a:pt x="1777" y="11963"/>
                  </a:lnTo>
                  <a:lnTo>
                    <a:pt x="6172" y="11963"/>
                  </a:lnTo>
                  <a:lnTo>
                    <a:pt x="7962" y="10159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285767" y="299674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62"/>
                  </a:lnTo>
                  <a:lnTo>
                    <a:pt x="7962" y="10159"/>
                  </a:lnTo>
                  <a:lnTo>
                    <a:pt x="6172" y="11963"/>
                  </a:lnTo>
                  <a:lnTo>
                    <a:pt x="3975" y="11963"/>
                  </a:lnTo>
                  <a:lnTo>
                    <a:pt x="1777" y="11963"/>
                  </a:lnTo>
                  <a:lnTo>
                    <a:pt x="0" y="10159"/>
                  </a:lnTo>
                  <a:lnTo>
                    <a:pt x="0" y="7962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281296" y="230484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93" y="0"/>
                  </a:moveTo>
                  <a:lnTo>
                    <a:pt x="4013" y="0"/>
                  </a:lnTo>
                  <a:lnTo>
                    <a:pt x="0" y="4013"/>
                  </a:lnTo>
                  <a:lnTo>
                    <a:pt x="0" y="13893"/>
                  </a:lnTo>
                  <a:lnTo>
                    <a:pt x="4013" y="17906"/>
                  </a:lnTo>
                  <a:lnTo>
                    <a:pt x="13893" y="17906"/>
                  </a:lnTo>
                  <a:lnTo>
                    <a:pt x="17894" y="13893"/>
                  </a:lnTo>
                  <a:lnTo>
                    <a:pt x="17894" y="8953"/>
                  </a:lnTo>
                  <a:lnTo>
                    <a:pt x="17894" y="4013"/>
                  </a:lnTo>
                  <a:lnTo>
                    <a:pt x="13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281296" y="230484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894" y="8953"/>
                  </a:moveTo>
                  <a:lnTo>
                    <a:pt x="17894" y="13893"/>
                  </a:lnTo>
                  <a:lnTo>
                    <a:pt x="13893" y="17906"/>
                  </a:lnTo>
                  <a:lnTo>
                    <a:pt x="8953" y="17906"/>
                  </a:lnTo>
                  <a:lnTo>
                    <a:pt x="4013" y="17906"/>
                  </a:lnTo>
                  <a:lnTo>
                    <a:pt x="0" y="13893"/>
                  </a:lnTo>
                  <a:lnTo>
                    <a:pt x="0" y="8953"/>
                  </a:lnTo>
                  <a:lnTo>
                    <a:pt x="0" y="4013"/>
                  </a:lnTo>
                  <a:lnTo>
                    <a:pt x="4013" y="0"/>
                  </a:lnTo>
                  <a:lnTo>
                    <a:pt x="8953" y="0"/>
                  </a:lnTo>
                  <a:lnTo>
                    <a:pt x="13893" y="0"/>
                  </a:lnTo>
                  <a:lnTo>
                    <a:pt x="17894" y="4013"/>
                  </a:lnTo>
                  <a:lnTo>
                    <a:pt x="17894" y="8953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285767" y="2295385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72" y="0"/>
                  </a:moveTo>
                  <a:lnTo>
                    <a:pt x="1777" y="0"/>
                  </a:lnTo>
                  <a:lnTo>
                    <a:pt x="0" y="1790"/>
                  </a:lnTo>
                  <a:lnTo>
                    <a:pt x="0" y="11455"/>
                  </a:lnTo>
                  <a:lnTo>
                    <a:pt x="7962" y="11455"/>
                  </a:lnTo>
                  <a:lnTo>
                    <a:pt x="7962" y="1790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285767" y="2295385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55"/>
                  </a:moveTo>
                  <a:lnTo>
                    <a:pt x="7962" y="3987"/>
                  </a:lnTo>
                  <a:lnTo>
                    <a:pt x="7962" y="1790"/>
                  </a:lnTo>
                  <a:lnTo>
                    <a:pt x="6172" y="0"/>
                  </a:lnTo>
                  <a:lnTo>
                    <a:pt x="3975" y="0"/>
                  </a:lnTo>
                  <a:lnTo>
                    <a:pt x="1777" y="0"/>
                  </a:lnTo>
                  <a:lnTo>
                    <a:pt x="0" y="1790"/>
                  </a:lnTo>
                  <a:lnTo>
                    <a:pt x="0" y="3987"/>
                  </a:lnTo>
                  <a:lnTo>
                    <a:pt x="0" y="11455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285767" y="2320759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60"/>
                  </a:lnTo>
                  <a:lnTo>
                    <a:pt x="1777" y="11950"/>
                  </a:lnTo>
                  <a:lnTo>
                    <a:pt x="6172" y="11950"/>
                  </a:lnTo>
                  <a:lnTo>
                    <a:pt x="7962" y="10160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285767" y="2320759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62"/>
                  </a:lnTo>
                  <a:lnTo>
                    <a:pt x="7962" y="10160"/>
                  </a:lnTo>
                  <a:lnTo>
                    <a:pt x="6172" y="11950"/>
                  </a:lnTo>
                  <a:lnTo>
                    <a:pt x="3975" y="11950"/>
                  </a:lnTo>
                  <a:lnTo>
                    <a:pt x="1777" y="11950"/>
                  </a:lnTo>
                  <a:lnTo>
                    <a:pt x="0" y="10160"/>
                  </a:lnTo>
                  <a:lnTo>
                    <a:pt x="0" y="7962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281296" y="199096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93" y="0"/>
                  </a:moveTo>
                  <a:lnTo>
                    <a:pt x="4013" y="0"/>
                  </a:lnTo>
                  <a:lnTo>
                    <a:pt x="0" y="4013"/>
                  </a:lnTo>
                  <a:lnTo>
                    <a:pt x="0" y="13906"/>
                  </a:lnTo>
                  <a:lnTo>
                    <a:pt x="4013" y="17919"/>
                  </a:lnTo>
                  <a:lnTo>
                    <a:pt x="13893" y="17919"/>
                  </a:lnTo>
                  <a:lnTo>
                    <a:pt x="17894" y="13906"/>
                  </a:lnTo>
                  <a:lnTo>
                    <a:pt x="17894" y="8953"/>
                  </a:lnTo>
                  <a:lnTo>
                    <a:pt x="17894" y="4013"/>
                  </a:lnTo>
                  <a:lnTo>
                    <a:pt x="13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281296" y="199096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894" y="8953"/>
                  </a:moveTo>
                  <a:lnTo>
                    <a:pt x="17894" y="13906"/>
                  </a:lnTo>
                  <a:lnTo>
                    <a:pt x="13893" y="17919"/>
                  </a:lnTo>
                  <a:lnTo>
                    <a:pt x="8953" y="17919"/>
                  </a:lnTo>
                  <a:lnTo>
                    <a:pt x="4013" y="17919"/>
                  </a:lnTo>
                  <a:lnTo>
                    <a:pt x="0" y="13906"/>
                  </a:lnTo>
                  <a:lnTo>
                    <a:pt x="0" y="8953"/>
                  </a:lnTo>
                  <a:lnTo>
                    <a:pt x="0" y="4013"/>
                  </a:lnTo>
                  <a:lnTo>
                    <a:pt x="4013" y="0"/>
                  </a:lnTo>
                  <a:lnTo>
                    <a:pt x="8953" y="0"/>
                  </a:lnTo>
                  <a:lnTo>
                    <a:pt x="13893" y="0"/>
                  </a:lnTo>
                  <a:lnTo>
                    <a:pt x="17894" y="4013"/>
                  </a:lnTo>
                  <a:lnTo>
                    <a:pt x="17894" y="8953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285767" y="198151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72" y="0"/>
                  </a:moveTo>
                  <a:lnTo>
                    <a:pt x="1777" y="0"/>
                  </a:lnTo>
                  <a:lnTo>
                    <a:pt x="0" y="1790"/>
                  </a:lnTo>
                  <a:lnTo>
                    <a:pt x="0" y="11442"/>
                  </a:lnTo>
                  <a:lnTo>
                    <a:pt x="7962" y="11442"/>
                  </a:lnTo>
                  <a:lnTo>
                    <a:pt x="7962" y="1790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285767" y="198151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42"/>
                  </a:moveTo>
                  <a:lnTo>
                    <a:pt x="7962" y="3987"/>
                  </a:lnTo>
                  <a:lnTo>
                    <a:pt x="7962" y="1790"/>
                  </a:lnTo>
                  <a:lnTo>
                    <a:pt x="6172" y="0"/>
                  </a:lnTo>
                  <a:lnTo>
                    <a:pt x="3975" y="0"/>
                  </a:lnTo>
                  <a:lnTo>
                    <a:pt x="1777" y="0"/>
                  </a:lnTo>
                  <a:lnTo>
                    <a:pt x="0" y="1790"/>
                  </a:lnTo>
                  <a:lnTo>
                    <a:pt x="0" y="3987"/>
                  </a:lnTo>
                  <a:lnTo>
                    <a:pt x="0" y="11442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285767" y="200689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47"/>
                  </a:lnTo>
                  <a:lnTo>
                    <a:pt x="1777" y="11937"/>
                  </a:lnTo>
                  <a:lnTo>
                    <a:pt x="6172" y="11937"/>
                  </a:lnTo>
                  <a:lnTo>
                    <a:pt x="7962" y="10147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285767" y="200689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50"/>
                  </a:lnTo>
                  <a:lnTo>
                    <a:pt x="7962" y="10147"/>
                  </a:lnTo>
                  <a:lnTo>
                    <a:pt x="6172" y="11937"/>
                  </a:lnTo>
                  <a:lnTo>
                    <a:pt x="3975" y="11937"/>
                  </a:lnTo>
                  <a:lnTo>
                    <a:pt x="1777" y="11937"/>
                  </a:lnTo>
                  <a:lnTo>
                    <a:pt x="0" y="10147"/>
                  </a:lnTo>
                  <a:lnTo>
                    <a:pt x="0" y="7950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281296" y="328923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93" y="0"/>
                  </a:moveTo>
                  <a:lnTo>
                    <a:pt x="4013" y="0"/>
                  </a:lnTo>
                  <a:lnTo>
                    <a:pt x="0" y="4000"/>
                  </a:lnTo>
                  <a:lnTo>
                    <a:pt x="0" y="13893"/>
                  </a:lnTo>
                  <a:lnTo>
                    <a:pt x="4013" y="17894"/>
                  </a:lnTo>
                  <a:lnTo>
                    <a:pt x="13893" y="17894"/>
                  </a:lnTo>
                  <a:lnTo>
                    <a:pt x="17894" y="13893"/>
                  </a:lnTo>
                  <a:lnTo>
                    <a:pt x="17894" y="8940"/>
                  </a:lnTo>
                  <a:lnTo>
                    <a:pt x="17894" y="4000"/>
                  </a:lnTo>
                  <a:lnTo>
                    <a:pt x="13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281296" y="328923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7894" y="8940"/>
                  </a:moveTo>
                  <a:lnTo>
                    <a:pt x="17894" y="13893"/>
                  </a:lnTo>
                  <a:lnTo>
                    <a:pt x="13893" y="17894"/>
                  </a:lnTo>
                  <a:lnTo>
                    <a:pt x="8953" y="17894"/>
                  </a:lnTo>
                  <a:lnTo>
                    <a:pt x="4013" y="17894"/>
                  </a:lnTo>
                  <a:lnTo>
                    <a:pt x="0" y="13893"/>
                  </a:lnTo>
                  <a:lnTo>
                    <a:pt x="0" y="8940"/>
                  </a:lnTo>
                  <a:lnTo>
                    <a:pt x="0" y="4000"/>
                  </a:lnTo>
                  <a:lnTo>
                    <a:pt x="4013" y="0"/>
                  </a:lnTo>
                  <a:lnTo>
                    <a:pt x="8953" y="0"/>
                  </a:lnTo>
                  <a:lnTo>
                    <a:pt x="13893" y="0"/>
                  </a:lnTo>
                  <a:lnTo>
                    <a:pt x="17894" y="4000"/>
                  </a:lnTo>
                  <a:lnTo>
                    <a:pt x="17894" y="8940"/>
                  </a:lnTo>
                  <a:close/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285767" y="3279775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172" y="0"/>
                  </a:moveTo>
                  <a:lnTo>
                    <a:pt x="1777" y="0"/>
                  </a:lnTo>
                  <a:lnTo>
                    <a:pt x="0" y="1790"/>
                  </a:lnTo>
                  <a:lnTo>
                    <a:pt x="0" y="11442"/>
                  </a:lnTo>
                  <a:lnTo>
                    <a:pt x="7962" y="11442"/>
                  </a:lnTo>
                  <a:lnTo>
                    <a:pt x="7962" y="1790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285767" y="3279775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11442"/>
                  </a:moveTo>
                  <a:lnTo>
                    <a:pt x="7962" y="3975"/>
                  </a:lnTo>
                  <a:lnTo>
                    <a:pt x="7962" y="1790"/>
                  </a:lnTo>
                  <a:lnTo>
                    <a:pt x="6172" y="0"/>
                  </a:lnTo>
                  <a:lnTo>
                    <a:pt x="3975" y="0"/>
                  </a:lnTo>
                  <a:lnTo>
                    <a:pt x="1777" y="0"/>
                  </a:lnTo>
                  <a:lnTo>
                    <a:pt x="0" y="1790"/>
                  </a:lnTo>
                  <a:lnTo>
                    <a:pt x="0" y="3975"/>
                  </a:lnTo>
                  <a:lnTo>
                    <a:pt x="0" y="11442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285767" y="330513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0"/>
                  </a:moveTo>
                  <a:lnTo>
                    <a:pt x="0" y="10160"/>
                  </a:lnTo>
                  <a:lnTo>
                    <a:pt x="1777" y="11950"/>
                  </a:lnTo>
                  <a:lnTo>
                    <a:pt x="6172" y="11950"/>
                  </a:lnTo>
                  <a:lnTo>
                    <a:pt x="7962" y="10160"/>
                  </a:lnTo>
                  <a:lnTo>
                    <a:pt x="7962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285767" y="3305137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962" y="495"/>
                  </a:moveTo>
                  <a:lnTo>
                    <a:pt x="7962" y="7975"/>
                  </a:lnTo>
                  <a:lnTo>
                    <a:pt x="7962" y="10160"/>
                  </a:lnTo>
                  <a:lnTo>
                    <a:pt x="6172" y="11950"/>
                  </a:lnTo>
                  <a:lnTo>
                    <a:pt x="3975" y="11950"/>
                  </a:lnTo>
                  <a:lnTo>
                    <a:pt x="1777" y="11950"/>
                  </a:lnTo>
                  <a:lnTo>
                    <a:pt x="0" y="10160"/>
                  </a:lnTo>
                  <a:lnTo>
                    <a:pt x="0" y="7975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497474" y="2130501"/>
              <a:ext cx="20955" cy="76200"/>
            </a:xfrm>
            <a:custGeom>
              <a:avLst/>
              <a:gdLst/>
              <a:ahLst/>
              <a:cxnLst/>
              <a:rect l="l" t="t" r="r" b="b"/>
              <a:pathLst>
                <a:path w="20954" h="76200">
                  <a:moveTo>
                    <a:pt x="20891" y="0"/>
                  </a:moveTo>
                  <a:lnTo>
                    <a:pt x="0" y="0"/>
                  </a:lnTo>
                  <a:lnTo>
                    <a:pt x="0" y="76098"/>
                  </a:lnTo>
                  <a:lnTo>
                    <a:pt x="20891" y="76098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513146" y="2172284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0"/>
                  </a:moveTo>
                  <a:lnTo>
                    <a:pt x="0" y="4401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513146" y="2172284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0"/>
                  </a:moveTo>
                  <a:lnTo>
                    <a:pt x="0" y="44018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513146" y="2129751"/>
              <a:ext cx="0" cy="48260"/>
            </a:xfrm>
            <a:custGeom>
              <a:avLst/>
              <a:gdLst/>
              <a:ahLst/>
              <a:cxnLst/>
              <a:rect l="l" t="t" r="r" b="b"/>
              <a:pathLst>
                <a:path h="48260">
                  <a:moveTo>
                    <a:pt x="0" y="0"/>
                  </a:moveTo>
                  <a:lnTo>
                    <a:pt x="0" y="4775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513146" y="2129751"/>
              <a:ext cx="0" cy="48260"/>
            </a:xfrm>
            <a:custGeom>
              <a:avLst/>
              <a:gdLst/>
              <a:ahLst/>
              <a:cxnLst/>
              <a:rect l="l" t="t" r="r" b="b"/>
              <a:pathLst>
                <a:path h="48260">
                  <a:moveTo>
                    <a:pt x="0" y="0"/>
                  </a:moveTo>
                  <a:lnTo>
                    <a:pt x="0" y="47751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513895" y="213423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804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513895" y="213423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8049"/>
                  </a:lnTo>
                </a:path>
              </a:pathLst>
            </a:custGeom>
            <a:ln w="4318">
              <a:solidFill>
                <a:srgbClr val="ADAFB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497474" y="2611005"/>
              <a:ext cx="20955" cy="76200"/>
            </a:xfrm>
            <a:custGeom>
              <a:avLst/>
              <a:gdLst/>
              <a:ahLst/>
              <a:cxnLst/>
              <a:rect l="l" t="t" r="r" b="b"/>
              <a:pathLst>
                <a:path w="20954" h="76200">
                  <a:moveTo>
                    <a:pt x="20891" y="0"/>
                  </a:moveTo>
                  <a:lnTo>
                    <a:pt x="0" y="0"/>
                  </a:lnTo>
                  <a:lnTo>
                    <a:pt x="0" y="76098"/>
                  </a:lnTo>
                  <a:lnTo>
                    <a:pt x="20891" y="76098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513146" y="265278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0"/>
                  </a:moveTo>
                  <a:lnTo>
                    <a:pt x="0" y="4400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513146" y="265278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0"/>
                  </a:moveTo>
                  <a:lnTo>
                    <a:pt x="0" y="44005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513146" y="2610256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h="52069">
                  <a:moveTo>
                    <a:pt x="0" y="0"/>
                  </a:moveTo>
                  <a:lnTo>
                    <a:pt x="0" y="5148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513146" y="2610256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h="52069">
                  <a:moveTo>
                    <a:pt x="0" y="0"/>
                  </a:moveTo>
                  <a:lnTo>
                    <a:pt x="0" y="51485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513895" y="26147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0"/>
                  </a:moveTo>
                  <a:lnTo>
                    <a:pt x="0" y="4103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513895" y="26147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0"/>
                  </a:moveTo>
                  <a:lnTo>
                    <a:pt x="0" y="41033"/>
                  </a:lnTo>
                </a:path>
              </a:pathLst>
            </a:custGeom>
            <a:ln w="4318">
              <a:solidFill>
                <a:srgbClr val="ADAFB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497474" y="3076587"/>
              <a:ext cx="20955" cy="76200"/>
            </a:xfrm>
            <a:custGeom>
              <a:avLst/>
              <a:gdLst/>
              <a:ahLst/>
              <a:cxnLst/>
              <a:rect l="l" t="t" r="r" b="b"/>
              <a:pathLst>
                <a:path w="20954" h="76200">
                  <a:moveTo>
                    <a:pt x="20891" y="0"/>
                  </a:moveTo>
                  <a:lnTo>
                    <a:pt x="0" y="0"/>
                  </a:lnTo>
                  <a:lnTo>
                    <a:pt x="0" y="76111"/>
                  </a:lnTo>
                  <a:lnTo>
                    <a:pt x="20891" y="76111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513146" y="3118370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0"/>
                  </a:moveTo>
                  <a:lnTo>
                    <a:pt x="0" y="4400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513146" y="3118370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0"/>
                  </a:moveTo>
                  <a:lnTo>
                    <a:pt x="0" y="44005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513146" y="3075851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h="52069">
                  <a:moveTo>
                    <a:pt x="0" y="0"/>
                  </a:moveTo>
                  <a:lnTo>
                    <a:pt x="0" y="5146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513146" y="3075851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h="52069">
                  <a:moveTo>
                    <a:pt x="0" y="0"/>
                  </a:moveTo>
                  <a:lnTo>
                    <a:pt x="0" y="5146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513895" y="308032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0"/>
                  </a:moveTo>
                  <a:lnTo>
                    <a:pt x="0" y="4103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513895" y="308032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0"/>
                  </a:moveTo>
                  <a:lnTo>
                    <a:pt x="0" y="41033"/>
                  </a:lnTo>
                </a:path>
              </a:pathLst>
            </a:custGeom>
            <a:ln w="4318">
              <a:solidFill>
                <a:srgbClr val="ADAFB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305922" y="1907654"/>
              <a:ext cx="1203960" cy="0"/>
            </a:xfrm>
            <a:custGeom>
              <a:avLst/>
              <a:gdLst/>
              <a:ahLst/>
              <a:cxnLst/>
              <a:rect l="l" t="t" r="r" b="b"/>
              <a:pathLst>
                <a:path w="1203960">
                  <a:moveTo>
                    <a:pt x="1203744" y="0"/>
                  </a:moveTo>
                  <a:lnTo>
                    <a:pt x="0" y="0"/>
                  </a:lnTo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305922" y="1907654"/>
              <a:ext cx="1203960" cy="0"/>
            </a:xfrm>
            <a:custGeom>
              <a:avLst/>
              <a:gdLst/>
              <a:ahLst/>
              <a:cxnLst/>
              <a:rect l="l" t="t" r="r" b="b"/>
              <a:pathLst>
                <a:path w="1203960">
                  <a:moveTo>
                    <a:pt x="1203744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310392" y="1876577"/>
              <a:ext cx="1191895" cy="0"/>
            </a:xfrm>
            <a:custGeom>
              <a:avLst/>
              <a:gdLst/>
              <a:ahLst/>
              <a:cxnLst/>
              <a:rect l="l" t="t" r="r" b="b"/>
              <a:pathLst>
                <a:path w="1191895">
                  <a:moveTo>
                    <a:pt x="1191552" y="0"/>
                  </a:moveTo>
                  <a:lnTo>
                    <a:pt x="0" y="0"/>
                  </a:lnTo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310392" y="1876577"/>
              <a:ext cx="1191895" cy="0"/>
            </a:xfrm>
            <a:custGeom>
              <a:avLst/>
              <a:gdLst/>
              <a:ahLst/>
              <a:cxnLst/>
              <a:rect l="l" t="t" r="r" b="b"/>
              <a:pathLst>
                <a:path w="1191895">
                  <a:moveTo>
                    <a:pt x="1191552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82848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305172" y="1882533"/>
              <a:ext cx="1202055" cy="22225"/>
            </a:xfrm>
            <a:custGeom>
              <a:avLst/>
              <a:gdLst/>
              <a:ahLst/>
              <a:cxnLst/>
              <a:rect l="l" t="t" r="r" b="b"/>
              <a:pathLst>
                <a:path w="1202054" h="22225">
                  <a:moveTo>
                    <a:pt x="1201750" y="21894"/>
                  </a:moveTo>
                  <a:lnTo>
                    <a:pt x="1201254" y="14427"/>
                  </a:lnTo>
                  <a:lnTo>
                    <a:pt x="1201254" y="9207"/>
                  </a:lnTo>
                  <a:lnTo>
                    <a:pt x="1201254" y="3987"/>
                  </a:lnTo>
                  <a:lnTo>
                    <a:pt x="1199019" y="0"/>
                  </a:lnTo>
                  <a:lnTo>
                    <a:pt x="5968" y="0"/>
                  </a:lnTo>
                  <a:lnTo>
                    <a:pt x="3733" y="990"/>
                  </a:lnTo>
                  <a:lnTo>
                    <a:pt x="2235" y="6959"/>
                  </a:lnTo>
                  <a:lnTo>
                    <a:pt x="749" y="12941"/>
                  </a:lnTo>
                  <a:lnTo>
                    <a:pt x="0" y="21894"/>
                  </a:lnTo>
                </a:path>
              </a:pathLst>
            </a:custGeom>
            <a:ln w="4318">
              <a:solidFill>
                <a:srgbClr val="ECECE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315117" y="2375979"/>
              <a:ext cx="619125" cy="0"/>
            </a:xfrm>
            <a:custGeom>
              <a:avLst/>
              <a:gdLst/>
              <a:ahLst/>
              <a:cxnLst/>
              <a:rect l="l" t="t" r="r" b="b"/>
              <a:pathLst>
                <a:path w="619125">
                  <a:moveTo>
                    <a:pt x="618794" y="0"/>
                  </a:moveTo>
                  <a:lnTo>
                    <a:pt x="0" y="0"/>
                  </a:lnTo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315117" y="2375979"/>
              <a:ext cx="619125" cy="0"/>
            </a:xfrm>
            <a:custGeom>
              <a:avLst/>
              <a:gdLst/>
              <a:ahLst/>
              <a:cxnLst/>
              <a:rect l="l" t="t" r="r" b="b"/>
              <a:pathLst>
                <a:path w="619125">
                  <a:moveTo>
                    <a:pt x="618794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77797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325061" y="2320264"/>
              <a:ext cx="603250" cy="43815"/>
            </a:xfrm>
            <a:custGeom>
              <a:avLst/>
              <a:gdLst/>
              <a:ahLst/>
              <a:cxnLst/>
              <a:rect l="l" t="t" r="r" b="b"/>
              <a:pathLst>
                <a:path w="603250" h="43814">
                  <a:moveTo>
                    <a:pt x="0" y="43764"/>
                  </a:moveTo>
                  <a:lnTo>
                    <a:pt x="0" y="0"/>
                  </a:lnTo>
                  <a:lnTo>
                    <a:pt x="602881" y="0"/>
                  </a:lnTo>
                  <a:lnTo>
                    <a:pt x="602881" y="43764"/>
                  </a:lnTo>
                </a:path>
              </a:pathLst>
            </a:custGeom>
            <a:ln w="4318">
              <a:solidFill>
                <a:srgbClr val="BDBFC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760302" y="2777401"/>
              <a:ext cx="43815" cy="210820"/>
            </a:xfrm>
            <a:custGeom>
              <a:avLst/>
              <a:gdLst/>
              <a:ahLst/>
              <a:cxnLst/>
              <a:rect l="l" t="t" r="r" b="b"/>
              <a:pathLst>
                <a:path w="43814" h="210819">
                  <a:moveTo>
                    <a:pt x="41783" y="0"/>
                  </a:moveTo>
                  <a:lnTo>
                    <a:pt x="41783" y="5943"/>
                  </a:lnTo>
                  <a:lnTo>
                    <a:pt x="1498" y="5943"/>
                  </a:lnTo>
                  <a:lnTo>
                    <a:pt x="0" y="19380"/>
                  </a:lnTo>
                  <a:lnTo>
                    <a:pt x="0" y="202933"/>
                  </a:lnTo>
                  <a:lnTo>
                    <a:pt x="1498" y="210400"/>
                  </a:lnTo>
                  <a:lnTo>
                    <a:pt x="1498" y="204419"/>
                  </a:lnTo>
                  <a:lnTo>
                    <a:pt x="41783" y="204419"/>
                  </a:lnTo>
                  <a:lnTo>
                    <a:pt x="41783" y="210400"/>
                  </a:lnTo>
                  <a:lnTo>
                    <a:pt x="43281" y="201447"/>
                  </a:lnTo>
                  <a:lnTo>
                    <a:pt x="43281" y="17894"/>
                  </a:lnTo>
                  <a:lnTo>
                    <a:pt x="41783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760302" y="2777401"/>
              <a:ext cx="43815" cy="210820"/>
            </a:xfrm>
            <a:custGeom>
              <a:avLst/>
              <a:gdLst/>
              <a:ahLst/>
              <a:cxnLst/>
              <a:rect l="l" t="t" r="r" b="b"/>
              <a:pathLst>
                <a:path w="43814" h="210819">
                  <a:moveTo>
                    <a:pt x="1498" y="5943"/>
                  </a:moveTo>
                  <a:lnTo>
                    <a:pt x="0" y="19380"/>
                  </a:lnTo>
                  <a:lnTo>
                    <a:pt x="0" y="202933"/>
                  </a:lnTo>
                  <a:lnTo>
                    <a:pt x="1498" y="210400"/>
                  </a:lnTo>
                  <a:lnTo>
                    <a:pt x="1498" y="204419"/>
                  </a:lnTo>
                  <a:lnTo>
                    <a:pt x="41783" y="204419"/>
                  </a:lnTo>
                  <a:lnTo>
                    <a:pt x="41783" y="210400"/>
                  </a:lnTo>
                  <a:lnTo>
                    <a:pt x="43281" y="201447"/>
                  </a:lnTo>
                  <a:lnTo>
                    <a:pt x="43281" y="17894"/>
                  </a:lnTo>
                  <a:lnTo>
                    <a:pt x="41783" y="0"/>
                  </a:lnTo>
                  <a:lnTo>
                    <a:pt x="41783" y="5943"/>
                  </a:lnTo>
                  <a:lnTo>
                    <a:pt x="1498" y="59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446930" y="2783344"/>
              <a:ext cx="354330" cy="13970"/>
            </a:xfrm>
            <a:custGeom>
              <a:avLst/>
              <a:gdLst/>
              <a:ahLst/>
              <a:cxnLst/>
              <a:rect l="l" t="t" r="r" b="b"/>
              <a:pathLst>
                <a:path w="354329" h="13969">
                  <a:moveTo>
                    <a:pt x="35814" y="0"/>
                  </a:moveTo>
                  <a:lnTo>
                    <a:pt x="0" y="0"/>
                  </a:lnTo>
                  <a:lnTo>
                    <a:pt x="0" y="13436"/>
                  </a:lnTo>
                  <a:lnTo>
                    <a:pt x="35814" y="13436"/>
                  </a:lnTo>
                  <a:lnTo>
                    <a:pt x="35814" y="0"/>
                  </a:lnTo>
                  <a:close/>
                </a:path>
                <a:path w="354329" h="13969">
                  <a:moveTo>
                    <a:pt x="354164" y="13436"/>
                  </a:moveTo>
                  <a:lnTo>
                    <a:pt x="352183" y="0"/>
                  </a:lnTo>
                  <a:lnTo>
                    <a:pt x="316357" y="0"/>
                  </a:lnTo>
                  <a:lnTo>
                    <a:pt x="314871" y="13436"/>
                  </a:lnTo>
                  <a:lnTo>
                    <a:pt x="354164" y="13436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763287" y="2783344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312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763287" y="2783344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312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B0B2B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760302" y="2978848"/>
              <a:ext cx="43815" cy="0"/>
            </a:xfrm>
            <a:custGeom>
              <a:avLst/>
              <a:gdLst/>
              <a:ahLst/>
              <a:cxnLst/>
              <a:rect l="l" t="t" r="r" b="b"/>
              <a:pathLst>
                <a:path w="43814">
                  <a:moveTo>
                    <a:pt x="43281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760302" y="2978848"/>
              <a:ext cx="43815" cy="0"/>
            </a:xfrm>
            <a:custGeom>
              <a:avLst/>
              <a:gdLst/>
              <a:ahLst/>
              <a:cxnLst/>
              <a:rect l="l" t="t" r="r" b="b"/>
              <a:pathLst>
                <a:path w="43814">
                  <a:moveTo>
                    <a:pt x="4328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767770" y="27460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46" y="0"/>
                  </a:moveTo>
                  <a:lnTo>
                    <a:pt x="2006" y="0"/>
                  </a:lnTo>
                  <a:lnTo>
                    <a:pt x="0" y="2006"/>
                  </a:lnTo>
                  <a:lnTo>
                    <a:pt x="0" y="6946"/>
                  </a:lnTo>
                  <a:lnTo>
                    <a:pt x="2006" y="8966"/>
                  </a:lnTo>
                  <a:lnTo>
                    <a:pt x="6946" y="8966"/>
                  </a:lnTo>
                  <a:lnTo>
                    <a:pt x="8953" y="6946"/>
                  </a:lnTo>
                  <a:lnTo>
                    <a:pt x="8953" y="4483"/>
                  </a:lnTo>
                  <a:lnTo>
                    <a:pt x="8953" y="2006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767770" y="27460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4483"/>
                  </a:moveTo>
                  <a:lnTo>
                    <a:pt x="8953" y="6946"/>
                  </a:lnTo>
                  <a:lnTo>
                    <a:pt x="6946" y="8966"/>
                  </a:lnTo>
                  <a:lnTo>
                    <a:pt x="4470" y="8966"/>
                  </a:lnTo>
                  <a:lnTo>
                    <a:pt x="2006" y="8966"/>
                  </a:lnTo>
                  <a:lnTo>
                    <a:pt x="0" y="6946"/>
                  </a:lnTo>
                  <a:lnTo>
                    <a:pt x="0" y="4483"/>
                  </a:lnTo>
                  <a:lnTo>
                    <a:pt x="0" y="2006"/>
                  </a:lnTo>
                  <a:lnTo>
                    <a:pt x="2006" y="0"/>
                  </a:lnTo>
                  <a:lnTo>
                    <a:pt x="4470" y="0"/>
                  </a:lnTo>
                  <a:lnTo>
                    <a:pt x="6946" y="0"/>
                  </a:lnTo>
                  <a:lnTo>
                    <a:pt x="8953" y="2006"/>
                  </a:lnTo>
                  <a:lnTo>
                    <a:pt x="8953" y="4483"/>
                  </a:lnTo>
                  <a:close/>
                </a:path>
              </a:pathLst>
            </a:custGeom>
            <a:ln w="4318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785677" y="27460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46" y="0"/>
                  </a:moveTo>
                  <a:lnTo>
                    <a:pt x="1993" y="0"/>
                  </a:lnTo>
                  <a:lnTo>
                    <a:pt x="0" y="2006"/>
                  </a:lnTo>
                  <a:lnTo>
                    <a:pt x="0" y="6946"/>
                  </a:lnTo>
                  <a:lnTo>
                    <a:pt x="1993" y="8966"/>
                  </a:lnTo>
                  <a:lnTo>
                    <a:pt x="6946" y="8966"/>
                  </a:lnTo>
                  <a:lnTo>
                    <a:pt x="8953" y="6946"/>
                  </a:lnTo>
                  <a:lnTo>
                    <a:pt x="8953" y="4483"/>
                  </a:lnTo>
                  <a:lnTo>
                    <a:pt x="8953" y="2006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785677" y="27460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4483"/>
                  </a:moveTo>
                  <a:lnTo>
                    <a:pt x="8953" y="6946"/>
                  </a:lnTo>
                  <a:lnTo>
                    <a:pt x="6946" y="8966"/>
                  </a:lnTo>
                  <a:lnTo>
                    <a:pt x="4470" y="8966"/>
                  </a:lnTo>
                  <a:lnTo>
                    <a:pt x="1993" y="8966"/>
                  </a:lnTo>
                  <a:lnTo>
                    <a:pt x="0" y="6946"/>
                  </a:lnTo>
                  <a:lnTo>
                    <a:pt x="0" y="4483"/>
                  </a:lnTo>
                  <a:lnTo>
                    <a:pt x="0" y="2006"/>
                  </a:lnTo>
                  <a:lnTo>
                    <a:pt x="1993" y="0"/>
                  </a:lnTo>
                  <a:lnTo>
                    <a:pt x="4470" y="0"/>
                  </a:lnTo>
                  <a:lnTo>
                    <a:pt x="6946" y="0"/>
                  </a:lnTo>
                  <a:lnTo>
                    <a:pt x="8953" y="2006"/>
                  </a:lnTo>
                  <a:lnTo>
                    <a:pt x="8953" y="4483"/>
                  </a:lnTo>
                  <a:close/>
                </a:path>
              </a:pathLst>
            </a:custGeom>
            <a:ln w="4318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767770" y="2992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46" y="0"/>
                  </a:moveTo>
                  <a:lnTo>
                    <a:pt x="2006" y="0"/>
                  </a:lnTo>
                  <a:lnTo>
                    <a:pt x="0" y="2019"/>
                  </a:lnTo>
                  <a:lnTo>
                    <a:pt x="0" y="6946"/>
                  </a:lnTo>
                  <a:lnTo>
                    <a:pt x="2006" y="8966"/>
                  </a:lnTo>
                  <a:lnTo>
                    <a:pt x="6946" y="8966"/>
                  </a:lnTo>
                  <a:lnTo>
                    <a:pt x="8953" y="6946"/>
                  </a:lnTo>
                  <a:lnTo>
                    <a:pt x="8953" y="4470"/>
                  </a:lnTo>
                  <a:lnTo>
                    <a:pt x="8953" y="2019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767770" y="2992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4470"/>
                  </a:moveTo>
                  <a:lnTo>
                    <a:pt x="8953" y="6946"/>
                  </a:lnTo>
                  <a:lnTo>
                    <a:pt x="6946" y="8966"/>
                  </a:lnTo>
                  <a:lnTo>
                    <a:pt x="4470" y="8966"/>
                  </a:lnTo>
                  <a:lnTo>
                    <a:pt x="2006" y="8966"/>
                  </a:lnTo>
                  <a:lnTo>
                    <a:pt x="0" y="6946"/>
                  </a:lnTo>
                  <a:lnTo>
                    <a:pt x="0" y="4470"/>
                  </a:lnTo>
                  <a:lnTo>
                    <a:pt x="0" y="2019"/>
                  </a:lnTo>
                  <a:lnTo>
                    <a:pt x="2006" y="0"/>
                  </a:lnTo>
                  <a:lnTo>
                    <a:pt x="4470" y="0"/>
                  </a:lnTo>
                  <a:lnTo>
                    <a:pt x="6946" y="0"/>
                  </a:lnTo>
                  <a:lnTo>
                    <a:pt x="8953" y="2019"/>
                  </a:lnTo>
                  <a:lnTo>
                    <a:pt x="8953" y="4470"/>
                  </a:lnTo>
                  <a:close/>
                </a:path>
              </a:pathLst>
            </a:custGeom>
            <a:ln w="4318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785677" y="2992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46" y="0"/>
                  </a:moveTo>
                  <a:lnTo>
                    <a:pt x="1993" y="0"/>
                  </a:lnTo>
                  <a:lnTo>
                    <a:pt x="0" y="2019"/>
                  </a:lnTo>
                  <a:lnTo>
                    <a:pt x="0" y="6946"/>
                  </a:lnTo>
                  <a:lnTo>
                    <a:pt x="1993" y="8966"/>
                  </a:lnTo>
                  <a:lnTo>
                    <a:pt x="6946" y="8966"/>
                  </a:lnTo>
                  <a:lnTo>
                    <a:pt x="8953" y="6946"/>
                  </a:lnTo>
                  <a:lnTo>
                    <a:pt x="8953" y="4470"/>
                  </a:lnTo>
                  <a:lnTo>
                    <a:pt x="8953" y="2019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785677" y="2992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4470"/>
                  </a:moveTo>
                  <a:lnTo>
                    <a:pt x="8953" y="6946"/>
                  </a:lnTo>
                  <a:lnTo>
                    <a:pt x="6946" y="8966"/>
                  </a:lnTo>
                  <a:lnTo>
                    <a:pt x="4470" y="8966"/>
                  </a:lnTo>
                  <a:lnTo>
                    <a:pt x="1993" y="8966"/>
                  </a:lnTo>
                  <a:lnTo>
                    <a:pt x="0" y="6946"/>
                  </a:lnTo>
                  <a:lnTo>
                    <a:pt x="0" y="4470"/>
                  </a:lnTo>
                  <a:lnTo>
                    <a:pt x="0" y="2019"/>
                  </a:lnTo>
                  <a:lnTo>
                    <a:pt x="1993" y="0"/>
                  </a:lnTo>
                  <a:lnTo>
                    <a:pt x="4470" y="0"/>
                  </a:lnTo>
                  <a:lnTo>
                    <a:pt x="6946" y="0"/>
                  </a:lnTo>
                  <a:lnTo>
                    <a:pt x="8953" y="2019"/>
                  </a:lnTo>
                  <a:lnTo>
                    <a:pt x="8953" y="4470"/>
                  </a:lnTo>
                  <a:close/>
                </a:path>
              </a:pathLst>
            </a:custGeom>
            <a:ln w="4318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445444" y="2978848"/>
              <a:ext cx="40640" cy="37465"/>
            </a:xfrm>
            <a:custGeom>
              <a:avLst/>
              <a:gdLst/>
              <a:ahLst/>
              <a:cxnLst/>
              <a:rect l="l" t="t" r="r" b="b"/>
              <a:pathLst>
                <a:path w="40639" h="37464">
                  <a:moveTo>
                    <a:pt x="0" y="0"/>
                  </a:moveTo>
                  <a:lnTo>
                    <a:pt x="0" y="37299"/>
                  </a:lnTo>
                  <a:lnTo>
                    <a:pt x="40284" y="37299"/>
                  </a:lnTo>
                  <a:lnTo>
                    <a:pt x="40284" y="1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445444" y="2978848"/>
              <a:ext cx="40640" cy="37465"/>
            </a:xfrm>
            <a:custGeom>
              <a:avLst/>
              <a:gdLst/>
              <a:ahLst/>
              <a:cxnLst/>
              <a:rect l="l" t="t" r="r" b="b"/>
              <a:pathLst>
                <a:path w="40639" h="37464">
                  <a:moveTo>
                    <a:pt x="0" y="0"/>
                  </a:moveTo>
                  <a:lnTo>
                    <a:pt x="40284" y="1485"/>
                  </a:lnTo>
                  <a:lnTo>
                    <a:pt x="40284" y="37299"/>
                  </a:lnTo>
                  <a:lnTo>
                    <a:pt x="0" y="37299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445444" y="2731122"/>
              <a:ext cx="41275" cy="50800"/>
            </a:xfrm>
            <a:custGeom>
              <a:avLst/>
              <a:gdLst/>
              <a:ahLst/>
              <a:cxnLst/>
              <a:rect l="l" t="t" r="r" b="b"/>
              <a:pathLst>
                <a:path w="41275" h="50800">
                  <a:moveTo>
                    <a:pt x="40779" y="0"/>
                  </a:moveTo>
                  <a:lnTo>
                    <a:pt x="0" y="0"/>
                  </a:lnTo>
                  <a:lnTo>
                    <a:pt x="0" y="50736"/>
                  </a:lnTo>
                  <a:lnTo>
                    <a:pt x="40284" y="50736"/>
                  </a:lnTo>
                  <a:lnTo>
                    <a:pt x="40779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445444" y="2731122"/>
              <a:ext cx="41275" cy="50800"/>
            </a:xfrm>
            <a:custGeom>
              <a:avLst/>
              <a:gdLst/>
              <a:ahLst/>
              <a:cxnLst/>
              <a:rect l="l" t="t" r="r" b="b"/>
              <a:pathLst>
                <a:path w="41275" h="50800">
                  <a:moveTo>
                    <a:pt x="0" y="0"/>
                  </a:moveTo>
                  <a:lnTo>
                    <a:pt x="40779" y="0"/>
                  </a:lnTo>
                  <a:lnTo>
                    <a:pt x="40284" y="50736"/>
                  </a:lnTo>
                  <a:lnTo>
                    <a:pt x="0" y="50736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443945" y="2777401"/>
              <a:ext cx="43815" cy="210820"/>
            </a:xfrm>
            <a:custGeom>
              <a:avLst/>
              <a:gdLst/>
              <a:ahLst/>
              <a:cxnLst/>
              <a:rect l="l" t="t" r="r" b="b"/>
              <a:pathLst>
                <a:path w="43814" h="210819">
                  <a:moveTo>
                    <a:pt x="41783" y="0"/>
                  </a:moveTo>
                  <a:lnTo>
                    <a:pt x="41783" y="5943"/>
                  </a:lnTo>
                  <a:lnTo>
                    <a:pt x="1498" y="5943"/>
                  </a:lnTo>
                  <a:lnTo>
                    <a:pt x="0" y="19380"/>
                  </a:lnTo>
                  <a:lnTo>
                    <a:pt x="0" y="202933"/>
                  </a:lnTo>
                  <a:lnTo>
                    <a:pt x="1498" y="210400"/>
                  </a:lnTo>
                  <a:lnTo>
                    <a:pt x="1498" y="204419"/>
                  </a:lnTo>
                  <a:lnTo>
                    <a:pt x="41783" y="204419"/>
                  </a:lnTo>
                  <a:lnTo>
                    <a:pt x="41783" y="210400"/>
                  </a:lnTo>
                  <a:lnTo>
                    <a:pt x="43281" y="201447"/>
                  </a:lnTo>
                  <a:lnTo>
                    <a:pt x="43281" y="17894"/>
                  </a:lnTo>
                  <a:lnTo>
                    <a:pt x="41783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443945" y="2777401"/>
              <a:ext cx="43815" cy="210820"/>
            </a:xfrm>
            <a:custGeom>
              <a:avLst/>
              <a:gdLst/>
              <a:ahLst/>
              <a:cxnLst/>
              <a:rect l="l" t="t" r="r" b="b"/>
              <a:pathLst>
                <a:path w="43814" h="210819">
                  <a:moveTo>
                    <a:pt x="1498" y="5943"/>
                  </a:moveTo>
                  <a:lnTo>
                    <a:pt x="0" y="19380"/>
                  </a:lnTo>
                  <a:lnTo>
                    <a:pt x="0" y="202933"/>
                  </a:lnTo>
                  <a:lnTo>
                    <a:pt x="1498" y="210400"/>
                  </a:lnTo>
                  <a:lnTo>
                    <a:pt x="1498" y="204419"/>
                  </a:lnTo>
                  <a:lnTo>
                    <a:pt x="41783" y="204419"/>
                  </a:lnTo>
                  <a:lnTo>
                    <a:pt x="41783" y="210400"/>
                  </a:lnTo>
                  <a:lnTo>
                    <a:pt x="43281" y="201447"/>
                  </a:lnTo>
                  <a:lnTo>
                    <a:pt x="43281" y="17894"/>
                  </a:lnTo>
                  <a:lnTo>
                    <a:pt x="41783" y="0"/>
                  </a:lnTo>
                  <a:lnTo>
                    <a:pt x="41783" y="5943"/>
                  </a:lnTo>
                  <a:lnTo>
                    <a:pt x="1498" y="59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445444" y="2783344"/>
              <a:ext cx="39370" cy="13970"/>
            </a:xfrm>
            <a:custGeom>
              <a:avLst/>
              <a:gdLst/>
              <a:ahLst/>
              <a:cxnLst/>
              <a:rect l="l" t="t" r="r" b="b"/>
              <a:pathLst>
                <a:path w="39370" h="13969">
                  <a:moveTo>
                    <a:pt x="37299" y="0"/>
                  </a:moveTo>
                  <a:lnTo>
                    <a:pt x="1485" y="0"/>
                  </a:lnTo>
                  <a:lnTo>
                    <a:pt x="0" y="13436"/>
                  </a:lnTo>
                  <a:lnTo>
                    <a:pt x="39293" y="13436"/>
                  </a:lnTo>
                  <a:lnTo>
                    <a:pt x="37299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446930" y="2783344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312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446930" y="2783344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312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B0B2B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443945" y="2978848"/>
              <a:ext cx="43815" cy="0"/>
            </a:xfrm>
            <a:custGeom>
              <a:avLst/>
              <a:gdLst/>
              <a:ahLst/>
              <a:cxnLst/>
              <a:rect l="l" t="t" r="r" b="b"/>
              <a:pathLst>
                <a:path w="43814">
                  <a:moveTo>
                    <a:pt x="43281" y="0"/>
                  </a:moveTo>
                  <a:lnTo>
                    <a:pt x="0" y="0"/>
                  </a:lnTo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443945" y="2978848"/>
              <a:ext cx="43815" cy="0"/>
            </a:xfrm>
            <a:custGeom>
              <a:avLst/>
              <a:gdLst/>
              <a:ahLst/>
              <a:cxnLst/>
              <a:rect l="l" t="t" r="r" b="b"/>
              <a:pathLst>
                <a:path w="43814">
                  <a:moveTo>
                    <a:pt x="4328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451413" y="27460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46" y="0"/>
                  </a:moveTo>
                  <a:lnTo>
                    <a:pt x="2006" y="0"/>
                  </a:lnTo>
                  <a:lnTo>
                    <a:pt x="0" y="2006"/>
                  </a:lnTo>
                  <a:lnTo>
                    <a:pt x="0" y="6946"/>
                  </a:lnTo>
                  <a:lnTo>
                    <a:pt x="2006" y="8966"/>
                  </a:lnTo>
                  <a:lnTo>
                    <a:pt x="6946" y="8966"/>
                  </a:lnTo>
                  <a:lnTo>
                    <a:pt x="8953" y="6946"/>
                  </a:lnTo>
                  <a:lnTo>
                    <a:pt x="8953" y="4483"/>
                  </a:lnTo>
                  <a:lnTo>
                    <a:pt x="8953" y="2006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451413" y="27460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4483"/>
                  </a:moveTo>
                  <a:lnTo>
                    <a:pt x="8953" y="6946"/>
                  </a:lnTo>
                  <a:lnTo>
                    <a:pt x="6946" y="8966"/>
                  </a:lnTo>
                  <a:lnTo>
                    <a:pt x="4470" y="8966"/>
                  </a:lnTo>
                  <a:lnTo>
                    <a:pt x="2006" y="8966"/>
                  </a:lnTo>
                  <a:lnTo>
                    <a:pt x="0" y="6946"/>
                  </a:lnTo>
                  <a:lnTo>
                    <a:pt x="0" y="4483"/>
                  </a:lnTo>
                  <a:lnTo>
                    <a:pt x="0" y="2006"/>
                  </a:lnTo>
                  <a:lnTo>
                    <a:pt x="2006" y="0"/>
                  </a:lnTo>
                  <a:lnTo>
                    <a:pt x="4470" y="0"/>
                  </a:lnTo>
                  <a:lnTo>
                    <a:pt x="6946" y="0"/>
                  </a:lnTo>
                  <a:lnTo>
                    <a:pt x="8953" y="2006"/>
                  </a:lnTo>
                  <a:lnTo>
                    <a:pt x="8953" y="4483"/>
                  </a:lnTo>
                  <a:close/>
                </a:path>
              </a:pathLst>
            </a:custGeom>
            <a:ln w="4318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469320" y="27460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46" y="0"/>
                  </a:moveTo>
                  <a:lnTo>
                    <a:pt x="2006" y="0"/>
                  </a:lnTo>
                  <a:lnTo>
                    <a:pt x="0" y="2006"/>
                  </a:lnTo>
                  <a:lnTo>
                    <a:pt x="0" y="6946"/>
                  </a:lnTo>
                  <a:lnTo>
                    <a:pt x="2006" y="8966"/>
                  </a:lnTo>
                  <a:lnTo>
                    <a:pt x="6946" y="8966"/>
                  </a:lnTo>
                  <a:lnTo>
                    <a:pt x="8953" y="6946"/>
                  </a:lnTo>
                  <a:lnTo>
                    <a:pt x="8953" y="4483"/>
                  </a:lnTo>
                  <a:lnTo>
                    <a:pt x="8953" y="2006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469320" y="27460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4483"/>
                  </a:moveTo>
                  <a:lnTo>
                    <a:pt x="8953" y="6946"/>
                  </a:lnTo>
                  <a:lnTo>
                    <a:pt x="6946" y="8966"/>
                  </a:lnTo>
                  <a:lnTo>
                    <a:pt x="4470" y="8966"/>
                  </a:lnTo>
                  <a:lnTo>
                    <a:pt x="2006" y="8966"/>
                  </a:lnTo>
                  <a:lnTo>
                    <a:pt x="0" y="6946"/>
                  </a:lnTo>
                  <a:lnTo>
                    <a:pt x="0" y="4483"/>
                  </a:lnTo>
                  <a:lnTo>
                    <a:pt x="0" y="2006"/>
                  </a:lnTo>
                  <a:lnTo>
                    <a:pt x="2006" y="0"/>
                  </a:lnTo>
                  <a:lnTo>
                    <a:pt x="4470" y="0"/>
                  </a:lnTo>
                  <a:lnTo>
                    <a:pt x="6946" y="0"/>
                  </a:lnTo>
                  <a:lnTo>
                    <a:pt x="8953" y="2006"/>
                  </a:lnTo>
                  <a:lnTo>
                    <a:pt x="8953" y="4483"/>
                  </a:lnTo>
                  <a:close/>
                </a:path>
              </a:pathLst>
            </a:custGeom>
            <a:ln w="4318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451413" y="2992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46" y="0"/>
                  </a:moveTo>
                  <a:lnTo>
                    <a:pt x="2006" y="0"/>
                  </a:lnTo>
                  <a:lnTo>
                    <a:pt x="0" y="2019"/>
                  </a:lnTo>
                  <a:lnTo>
                    <a:pt x="0" y="6946"/>
                  </a:lnTo>
                  <a:lnTo>
                    <a:pt x="2006" y="8966"/>
                  </a:lnTo>
                  <a:lnTo>
                    <a:pt x="6946" y="8966"/>
                  </a:lnTo>
                  <a:lnTo>
                    <a:pt x="8953" y="6946"/>
                  </a:lnTo>
                  <a:lnTo>
                    <a:pt x="8953" y="4470"/>
                  </a:lnTo>
                  <a:lnTo>
                    <a:pt x="8953" y="2019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451413" y="2992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4470"/>
                  </a:moveTo>
                  <a:lnTo>
                    <a:pt x="8953" y="6946"/>
                  </a:lnTo>
                  <a:lnTo>
                    <a:pt x="6946" y="8966"/>
                  </a:lnTo>
                  <a:lnTo>
                    <a:pt x="4470" y="8966"/>
                  </a:lnTo>
                  <a:lnTo>
                    <a:pt x="2006" y="8966"/>
                  </a:lnTo>
                  <a:lnTo>
                    <a:pt x="0" y="6946"/>
                  </a:lnTo>
                  <a:lnTo>
                    <a:pt x="0" y="4470"/>
                  </a:lnTo>
                  <a:lnTo>
                    <a:pt x="0" y="2019"/>
                  </a:lnTo>
                  <a:lnTo>
                    <a:pt x="2006" y="0"/>
                  </a:lnTo>
                  <a:lnTo>
                    <a:pt x="4470" y="0"/>
                  </a:lnTo>
                  <a:lnTo>
                    <a:pt x="6946" y="0"/>
                  </a:lnTo>
                  <a:lnTo>
                    <a:pt x="8953" y="2019"/>
                  </a:lnTo>
                  <a:lnTo>
                    <a:pt x="8953" y="4470"/>
                  </a:lnTo>
                  <a:close/>
                </a:path>
              </a:pathLst>
            </a:custGeom>
            <a:ln w="4318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469320" y="2992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46" y="0"/>
                  </a:moveTo>
                  <a:lnTo>
                    <a:pt x="2006" y="0"/>
                  </a:lnTo>
                  <a:lnTo>
                    <a:pt x="0" y="2019"/>
                  </a:lnTo>
                  <a:lnTo>
                    <a:pt x="0" y="6946"/>
                  </a:lnTo>
                  <a:lnTo>
                    <a:pt x="2006" y="8966"/>
                  </a:lnTo>
                  <a:lnTo>
                    <a:pt x="6946" y="8966"/>
                  </a:lnTo>
                  <a:lnTo>
                    <a:pt x="8953" y="6946"/>
                  </a:lnTo>
                  <a:lnTo>
                    <a:pt x="8953" y="4470"/>
                  </a:lnTo>
                  <a:lnTo>
                    <a:pt x="8953" y="2019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469320" y="2992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4470"/>
                  </a:moveTo>
                  <a:lnTo>
                    <a:pt x="8953" y="6946"/>
                  </a:lnTo>
                  <a:lnTo>
                    <a:pt x="6946" y="8966"/>
                  </a:lnTo>
                  <a:lnTo>
                    <a:pt x="4470" y="8966"/>
                  </a:lnTo>
                  <a:lnTo>
                    <a:pt x="2006" y="8966"/>
                  </a:lnTo>
                  <a:lnTo>
                    <a:pt x="0" y="6946"/>
                  </a:lnTo>
                  <a:lnTo>
                    <a:pt x="0" y="4470"/>
                  </a:lnTo>
                  <a:lnTo>
                    <a:pt x="0" y="2019"/>
                  </a:lnTo>
                  <a:lnTo>
                    <a:pt x="2006" y="0"/>
                  </a:lnTo>
                  <a:lnTo>
                    <a:pt x="4470" y="0"/>
                  </a:lnTo>
                  <a:lnTo>
                    <a:pt x="6946" y="0"/>
                  </a:lnTo>
                  <a:lnTo>
                    <a:pt x="8953" y="2019"/>
                  </a:lnTo>
                  <a:lnTo>
                    <a:pt x="8953" y="4470"/>
                  </a:lnTo>
                  <a:close/>
                </a:path>
              </a:pathLst>
            </a:custGeom>
            <a:ln w="4318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539945" y="3314699"/>
              <a:ext cx="155575" cy="41910"/>
            </a:xfrm>
            <a:custGeom>
              <a:avLst/>
              <a:gdLst/>
              <a:ahLst/>
              <a:cxnLst/>
              <a:rect l="l" t="t" r="r" b="b"/>
              <a:pathLst>
                <a:path w="155575" h="41910">
                  <a:moveTo>
                    <a:pt x="155206" y="12700"/>
                  </a:moveTo>
                  <a:lnTo>
                    <a:pt x="99479" y="12700"/>
                  </a:lnTo>
                  <a:lnTo>
                    <a:pt x="99479" y="0"/>
                  </a:lnTo>
                  <a:lnTo>
                    <a:pt x="61683" y="0"/>
                  </a:lnTo>
                  <a:lnTo>
                    <a:pt x="61683" y="12700"/>
                  </a:lnTo>
                  <a:lnTo>
                    <a:pt x="0" y="12700"/>
                  </a:lnTo>
                  <a:lnTo>
                    <a:pt x="0" y="41910"/>
                  </a:lnTo>
                  <a:lnTo>
                    <a:pt x="155206" y="41910"/>
                  </a:lnTo>
                  <a:lnTo>
                    <a:pt x="155206" y="1270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621529" y="3325050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5">
                  <a:moveTo>
                    <a:pt x="0" y="29832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611077" y="3444417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5" h="30479">
                  <a:moveTo>
                    <a:pt x="29845" y="14922"/>
                  </a:moveTo>
                  <a:lnTo>
                    <a:pt x="29845" y="23164"/>
                  </a:lnTo>
                  <a:lnTo>
                    <a:pt x="23164" y="29857"/>
                  </a:lnTo>
                  <a:lnTo>
                    <a:pt x="14935" y="29857"/>
                  </a:lnTo>
                  <a:lnTo>
                    <a:pt x="6680" y="29857"/>
                  </a:lnTo>
                  <a:lnTo>
                    <a:pt x="0" y="23164"/>
                  </a:lnTo>
                  <a:lnTo>
                    <a:pt x="0" y="14922"/>
                  </a:lnTo>
                  <a:lnTo>
                    <a:pt x="0" y="6680"/>
                  </a:lnTo>
                  <a:lnTo>
                    <a:pt x="6680" y="0"/>
                  </a:lnTo>
                  <a:lnTo>
                    <a:pt x="14935" y="0"/>
                  </a:lnTo>
                  <a:lnTo>
                    <a:pt x="23164" y="0"/>
                  </a:lnTo>
                  <a:lnTo>
                    <a:pt x="29845" y="6680"/>
                  </a:lnTo>
                  <a:lnTo>
                    <a:pt x="29845" y="14922"/>
                  </a:lnTo>
                  <a:close/>
                </a:path>
              </a:pathLst>
            </a:custGeom>
            <a:ln w="4318">
              <a:solidFill>
                <a:srgbClr val="9496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603622" y="3436950"/>
              <a:ext cx="45085" cy="10795"/>
            </a:xfrm>
            <a:custGeom>
              <a:avLst/>
              <a:gdLst/>
              <a:ahLst/>
              <a:cxnLst/>
              <a:rect l="l" t="t" r="r" b="b"/>
              <a:pathLst>
                <a:path w="45085" h="10795">
                  <a:moveTo>
                    <a:pt x="44754" y="0"/>
                  </a:moveTo>
                  <a:lnTo>
                    <a:pt x="0" y="0"/>
                  </a:lnTo>
                  <a:lnTo>
                    <a:pt x="0" y="10452"/>
                  </a:lnTo>
                  <a:lnTo>
                    <a:pt x="44754" y="10452"/>
                  </a:lnTo>
                  <a:lnTo>
                    <a:pt x="44754" y="0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603622" y="3436950"/>
              <a:ext cx="45085" cy="10795"/>
            </a:xfrm>
            <a:custGeom>
              <a:avLst/>
              <a:gdLst/>
              <a:ahLst/>
              <a:cxnLst/>
              <a:rect l="l" t="t" r="r" b="b"/>
              <a:pathLst>
                <a:path w="45085" h="10795">
                  <a:moveTo>
                    <a:pt x="0" y="10452"/>
                  </a:moveTo>
                  <a:lnTo>
                    <a:pt x="44754" y="10452"/>
                  </a:lnTo>
                  <a:lnTo>
                    <a:pt x="44754" y="0"/>
                  </a:lnTo>
                  <a:lnTo>
                    <a:pt x="0" y="0"/>
                  </a:lnTo>
                  <a:lnTo>
                    <a:pt x="0" y="10452"/>
                  </a:lnTo>
                  <a:close/>
                </a:path>
              </a:pathLst>
            </a:custGeom>
            <a:ln w="4318">
              <a:solidFill>
                <a:srgbClr val="787A7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401451" y="3407892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5011" y="0"/>
                  </a:moveTo>
                  <a:lnTo>
                    <a:pt x="4330" y="0"/>
                  </a:lnTo>
                  <a:lnTo>
                    <a:pt x="0" y="4343"/>
                  </a:lnTo>
                  <a:lnTo>
                    <a:pt x="0" y="15024"/>
                  </a:lnTo>
                  <a:lnTo>
                    <a:pt x="4330" y="19354"/>
                  </a:lnTo>
                  <a:lnTo>
                    <a:pt x="15011" y="19354"/>
                  </a:lnTo>
                  <a:lnTo>
                    <a:pt x="19342" y="15024"/>
                  </a:lnTo>
                  <a:lnTo>
                    <a:pt x="19342" y="9664"/>
                  </a:lnTo>
                  <a:lnTo>
                    <a:pt x="19342" y="4343"/>
                  </a:lnTo>
                  <a:lnTo>
                    <a:pt x="1501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401451" y="3407892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342" y="9664"/>
                  </a:moveTo>
                  <a:lnTo>
                    <a:pt x="19342" y="15024"/>
                  </a:lnTo>
                  <a:lnTo>
                    <a:pt x="15011" y="19354"/>
                  </a:lnTo>
                  <a:lnTo>
                    <a:pt x="9664" y="19354"/>
                  </a:lnTo>
                  <a:lnTo>
                    <a:pt x="4330" y="19354"/>
                  </a:lnTo>
                  <a:lnTo>
                    <a:pt x="0" y="15024"/>
                  </a:lnTo>
                  <a:lnTo>
                    <a:pt x="0" y="9664"/>
                  </a:lnTo>
                  <a:lnTo>
                    <a:pt x="0" y="4343"/>
                  </a:lnTo>
                  <a:lnTo>
                    <a:pt x="4330" y="0"/>
                  </a:lnTo>
                  <a:lnTo>
                    <a:pt x="9664" y="0"/>
                  </a:lnTo>
                  <a:lnTo>
                    <a:pt x="15011" y="0"/>
                  </a:lnTo>
                  <a:lnTo>
                    <a:pt x="19342" y="4343"/>
                  </a:lnTo>
                  <a:lnTo>
                    <a:pt x="19342" y="9664"/>
                  </a:lnTo>
                  <a:close/>
                </a:path>
              </a:pathLst>
            </a:custGeom>
            <a:ln w="4318">
              <a:solidFill>
                <a:srgbClr val="57585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395000" y="3401428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32" y="16129"/>
                  </a:moveTo>
                  <a:lnTo>
                    <a:pt x="32232" y="25044"/>
                  </a:lnTo>
                  <a:lnTo>
                    <a:pt x="25019" y="32258"/>
                  </a:lnTo>
                  <a:lnTo>
                    <a:pt x="16116" y="32258"/>
                  </a:lnTo>
                  <a:lnTo>
                    <a:pt x="7226" y="32258"/>
                  </a:lnTo>
                  <a:lnTo>
                    <a:pt x="0" y="25044"/>
                  </a:lnTo>
                  <a:lnTo>
                    <a:pt x="0" y="16129"/>
                  </a:lnTo>
                  <a:lnTo>
                    <a:pt x="0" y="7239"/>
                  </a:lnTo>
                  <a:lnTo>
                    <a:pt x="7226" y="0"/>
                  </a:lnTo>
                  <a:lnTo>
                    <a:pt x="16116" y="0"/>
                  </a:lnTo>
                  <a:lnTo>
                    <a:pt x="25019" y="0"/>
                  </a:lnTo>
                  <a:lnTo>
                    <a:pt x="32232" y="7239"/>
                  </a:lnTo>
                  <a:lnTo>
                    <a:pt x="32232" y="16129"/>
                  </a:lnTo>
                  <a:close/>
                </a:path>
              </a:pathLst>
            </a:custGeom>
            <a:ln w="4318">
              <a:solidFill>
                <a:srgbClr val="6C6D6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833492" y="3407892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998" y="0"/>
                  </a:moveTo>
                  <a:lnTo>
                    <a:pt x="4305" y="0"/>
                  </a:lnTo>
                  <a:lnTo>
                    <a:pt x="0" y="4343"/>
                  </a:lnTo>
                  <a:lnTo>
                    <a:pt x="0" y="15024"/>
                  </a:lnTo>
                  <a:lnTo>
                    <a:pt x="4305" y="19354"/>
                  </a:lnTo>
                  <a:lnTo>
                    <a:pt x="14998" y="19354"/>
                  </a:lnTo>
                  <a:lnTo>
                    <a:pt x="19329" y="15024"/>
                  </a:lnTo>
                  <a:lnTo>
                    <a:pt x="19329" y="9664"/>
                  </a:lnTo>
                  <a:lnTo>
                    <a:pt x="19329" y="4343"/>
                  </a:lnTo>
                  <a:lnTo>
                    <a:pt x="1499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833492" y="3407892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329" y="9664"/>
                  </a:moveTo>
                  <a:lnTo>
                    <a:pt x="19329" y="15024"/>
                  </a:lnTo>
                  <a:lnTo>
                    <a:pt x="14998" y="19354"/>
                  </a:lnTo>
                  <a:lnTo>
                    <a:pt x="9652" y="19354"/>
                  </a:lnTo>
                  <a:lnTo>
                    <a:pt x="4305" y="19354"/>
                  </a:lnTo>
                  <a:lnTo>
                    <a:pt x="0" y="15024"/>
                  </a:lnTo>
                  <a:lnTo>
                    <a:pt x="0" y="9664"/>
                  </a:lnTo>
                  <a:lnTo>
                    <a:pt x="0" y="4343"/>
                  </a:lnTo>
                  <a:lnTo>
                    <a:pt x="4305" y="0"/>
                  </a:lnTo>
                  <a:lnTo>
                    <a:pt x="9652" y="0"/>
                  </a:lnTo>
                  <a:lnTo>
                    <a:pt x="14998" y="0"/>
                  </a:lnTo>
                  <a:lnTo>
                    <a:pt x="19329" y="4343"/>
                  </a:lnTo>
                  <a:lnTo>
                    <a:pt x="19329" y="9664"/>
                  </a:lnTo>
                  <a:close/>
                </a:path>
              </a:pathLst>
            </a:custGeom>
            <a:ln w="4318">
              <a:solidFill>
                <a:srgbClr val="57585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827041" y="3401428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32" y="16129"/>
                  </a:moveTo>
                  <a:lnTo>
                    <a:pt x="32232" y="25044"/>
                  </a:lnTo>
                  <a:lnTo>
                    <a:pt x="25019" y="32258"/>
                  </a:lnTo>
                  <a:lnTo>
                    <a:pt x="16103" y="32258"/>
                  </a:lnTo>
                  <a:lnTo>
                    <a:pt x="7213" y="32258"/>
                  </a:lnTo>
                  <a:lnTo>
                    <a:pt x="0" y="25044"/>
                  </a:lnTo>
                  <a:lnTo>
                    <a:pt x="0" y="16129"/>
                  </a:lnTo>
                  <a:lnTo>
                    <a:pt x="0" y="7239"/>
                  </a:lnTo>
                  <a:lnTo>
                    <a:pt x="7213" y="0"/>
                  </a:lnTo>
                  <a:lnTo>
                    <a:pt x="16103" y="0"/>
                  </a:lnTo>
                  <a:lnTo>
                    <a:pt x="25019" y="0"/>
                  </a:lnTo>
                  <a:lnTo>
                    <a:pt x="32232" y="7239"/>
                  </a:lnTo>
                  <a:lnTo>
                    <a:pt x="32232" y="16129"/>
                  </a:lnTo>
                  <a:close/>
                </a:path>
              </a:pathLst>
            </a:custGeom>
            <a:ln w="4318">
              <a:solidFill>
                <a:srgbClr val="6C6D6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063223" y="344891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83" y="0"/>
                  </a:moveTo>
                  <a:lnTo>
                    <a:pt x="2679" y="0"/>
                  </a:lnTo>
                  <a:lnTo>
                    <a:pt x="0" y="2654"/>
                  </a:lnTo>
                  <a:lnTo>
                    <a:pt x="0" y="9258"/>
                  </a:lnTo>
                  <a:lnTo>
                    <a:pt x="2679" y="11912"/>
                  </a:lnTo>
                  <a:lnTo>
                    <a:pt x="9283" y="11912"/>
                  </a:lnTo>
                  <a:lnTo>
                    <a:pt x="11950" y="9258"/>
                  </a:lnTo>
                  <a:lnTo>
                    <a:pt x="11950" y="5943"/>
                  </a:lnTo>
                  <a:lnTo>
                    <a:pt x="11950" y="2654"/>
                  </a:lnTo>
                  <a:lnTo>
                    <a:pt x="9283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063223" y="344891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50" y="5943"/>
                  </a:moveTo>
                  <a:lnTo>
                    <a:pt x="11950" y="9258"/>
                  </a:lnTo>
                  <a:lnTo>
                    <a:pt x="9283" y="11912"/>
                  </a:lnTo>
                  <a:lnTo>
                    <a:pt x="5981" y="11912"/>
                  </a:lnTo>
                  <a:lnTo>
                    <a:pt x="2679" y="11912"/>
                  </a:lnTo>
                  <a:lnTo>
                    <a:pt x="0" y="9258"/>
                  </a:lnTo>
                  <a:lnTo>
                    <a:pt x="0" y="5943"/>
                  </a:lnTo>
                  <a:lnTo>
                    <a:pt x="0" y="2654"/>
                  </a:lnTo>
                  <a:lnTo>
                    <a:pt x="2679" y="0"/>
                  </a:lnTo>
                  <a:lnTo>
                    <a:pt x="5981" y="0"/>
                  </a:lnTo>
                  <a:lnTo>
                    <a:pt x="9283" y="0"/>
                  </a:lnTo>
                  <a:lnTo>
                    <a:pt x="11950" y="2654"/>
                  </a:lnTo>
                  <a:lnTo>
                    <a:pt x="11950" y="59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0" name="object 36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24983" y="3355708"/>
              <a:ext cx="64592" cy="64604"/>
            </a:xfrm>
            <a:prstGeom prst="rect">
              <a:avLst/>
            </a:prstGeom>
          </p:spPr>
        </p:pic>
      </p:grpSp>
      <p:grpSp>
        <p:nvGrpSpPr>
          <p:cNvPr id="361" name="object 361"/>
          <p:cNvGrpSpPr/>
          <p:nvPr/>
        </p:nvGrpSpPr>
        <p:grpSpPr>
          <a:xfrm>
            <a:off x="8597253" y="5608320"/>
            <a:ext cx="840105" cy="1950720"/>
            <a:chOff x="3542652" y="5608320"/>
            <a:chExt cx="840105" cy="1950720"/>
          </a:xfrm>
        </p:grpSpPr>
        <p:sp>
          <p:nvSpPr>
            <p:cNvPr id="362" name="object 362"/>
            <p:cNvSpPr/>
            <p:nvPr/>
          </p:nvSpPr>
          <p:spPr>
            <a:xfrm>
              <a:off x="3544849" y="5609844"/>
              <a:ext cx="835660" cy="1946910"/>
            </a:xfrm>
            <a:custGeom>
              <a:avLst/>
              <a:gdLst/>
              <a:ahLst/>
              <a:cxnLst/>
              <a:rect l="l" t="t" r="r" b="b"/>
              <a:pathLst>
                <a:path w="835660" h="1946909">
                  <a:moveTo>
                    <a:pt x="835075" y="0"/>
                  </a:moveTo>
                  <a:lnTo>
                    <a:pt x="0" y="0"/>
                  </a:lnTo>
                  <a:lnTo>
                    <a:pt x="0" y="1946757"/>
                  </a:lnTo>
                  <a:lnTo>
                    <a:pt x="835075" y="1946757"/>
                  </a:lnTo>
                  <a:lnTo>
                    <a:pt x="8350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542652" y="5608319"/>
              <a:ext cx="840105" cy="1950720"/>
            </a:xfrm>
            <a:custGeom>
              <a:avLst/>
              <a:gdLst/>
              <a:ahLst/>
              <a:cxnLst/>
              <a:rect l="l" t="t" r="r" b="b"/>
              <a:pathLst>
                <a:path w="840104" h="1950720">
                  <a:moveTo>
                    <a:pt x="566610" y="512457"/>
                  </a:moveTo>
                  <a:lnTo>
                    <a:pt x="273545" y="512457"/>
                  </a:lnTo>
                  <a:lnTo>
                    <a:pt x="273545" y="528993"/>
                  </a:lnTo>
                  <a:lnTo>
                    <a:pt x="273545" y="608266"/>
                  </a:lnTo>
                  <a:lnTo>
                    <a:pt x="273545" y="801624"/>
                  </a:lnTo>
                  <a:lnTo>
                    <a:pt x="566610" y="801624"/>
                  </a:lnTo>
                  <a:lnTo>
                    <a:pt x="566610" y="608266"/>
                  </a:lnTo>
                  <a:lnTo>
                    <a:pt x="566610" y="528993"/>
                  </a:lnTo>
                  <a:lnTo>
                    <a:pt x="566610" y="512457"/>
                  </a:lnTo>
                  <a:close/>
                </a:path>
                <a:path w="840104" h="1950720">
                  <a:moveTo>
                    <a:pt x="839482" y="1270"/>
                  </a:moveTo>
                  <a:lnTo>
                    <a:pt x="839089" y="1270"/>
                  </a:lnTo>
                  <a:lnTo>
                    <a:pt x="839089" y="0"/>
                  </a:lnTo>
                  <a:lnTo>
                    <a:pt x="835164" y="0"/>
                  </a:lnTo>
                  <a:lnTo>
                    <a:pt x="835164" y="3810"/>
                  </a:lnTo>
                  <a:lnTo>
                    <a:pt x="835164" y="1945640"/>
                  </a:lnTo>
                  <a:lnTo>
                    <a:pt x="4318" y="1945640"/>
                  </a:lnTo>
                  <a:lnTo>
                    <a:pt x="4318" y="3810"/>
                  </a:lnTo>
                  <a:lnTo>
                    <a:pt x="835164" y="3810"/>
                  </a:lnTo>
                  <a:lnTo>
                    <a:pt x="835164" y="0"/>
                  </a:lnTo>
                  <a:lnTo>
                    <a:pt x="381" y="0"/>
                  </a:lnTo>
                  <a:lnTo>
                    <a:pt x="381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1945640"/>
                  </a:lnTo>
                  <a:lnTo>
                    <a:pt x="0" y="1948180"/>
                  </a:lnTo>
                  <a:lnTo>
                    <a:pt x="228" y="1948180"/>
                  </a:lnTo>
                  <a:lnTo>
                    <a:pt x="228" y="1949450"/>
                  </a:lnTo>
                  <a:lnTo>
                    <a:pt x="1358" y="1949450"/>
                  </a:lnTo>
                  <a:lnTo>
                    <a:pt x="1358" y="1950720"/>
                  </a:lnTo>
                  <a:lnTo>
                    <a:pt x="838111" y="1950720"/>
                  </a:lnTo>
                  <a:lnTo>
                    <a:pt x="838111" y="1949450"/>
                  </a:lnTo>
                  <a:lnTo>
                    <a:pt x="839241" y="1949450"/>
                  </a:lnTo>
                  <a:lnTo>
                    <a:pt x="839241" y="1948256"/>
                  </a:lnTo>
                  <a:lnTo>
                    <a:pt x="839482" y="1948256"/>
                  </a:lnTo>
                  <a:lnTo>
                    <a:pt x="839482" y="1946097"/>
                  </a:lnTo>
                  <a:lnTo>
                    <a:pt x="837323" y="1946097"/>
                  </a:lnTo>
                  <a:lnTo>
                    <a:pt x="837323" y="1945640"/>
                  </a:lnTo>
                  <a:lnTo>
                    <a:pt x="839482" y="1945640"/>
                  </a:lnTo>
                  <a:lnTo>
                    <a:pt x="839482" y="3810"/>
                  </a:lnTo>
                  <a:lnTo>
                    <a:pt x="839482" y="1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4" name="object 3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11955" y="5999480"/>
              <a:ext cx="98158" cy="261620"/>
            </a:xfrm>
            <a:prstGeom prst="rect">
              <a:avLst/>
            </a:prstGeom>
          </p:spPr>
        </p:pic>
      </p:grpSp>
      <p:sp>
        <p:nvSpPr>
          <p:cNvPr id="365" name="object 365"/>
          <p:cNvSpPr/>
          <p:nvPr/>
        </p:nvSpPr>
        <p:spPr>
          <a:xfrm>
            <a:off x="8015910" y="6477928"/>
            <a:ext cx="503555" cy="1251585"/>
          </a:xfrm>
          <a:custGeom>
            <a:avLst/>
            <a:gdLst/>
            <a:ahLst/>
            <a:cxnLst/>
            <a:rect l="l" t="t" r="r" b="b"/>
            <a:pathLst>
              <a:path w="503554" h="1251584">
                <a:moveTo>
                  <a:pt x="503262" y="0"/>
                </a:moveTo>
                <a:lnTo>
                  <a:pt x="0" y="39852"/>
                </a:lnTo>
                <a:lnTo>
                  <a:pt x="17678" y="1251267"/>
                </a:lnTo>
                <a:lnTo>
                  <a:pt x="503262" y="1105674"/>
                </a:lnTo>
                <a:lnTo>
                  <a:pt x="503262" y="0"/>
                </a:lnTo>
                <a:close/>
              </a:path>
            </a:pathLst>
          </a:custGeom>
          <a:solidFill>
            <a:srgbClr val="97999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6" name="object 366"/>
          <p:cNvGrpSpPr/>
          <p:nvPr/>
        </p:nvGrpSpPr>
        <p:grpSpPr>
          <a:xfrm>
            <a:off x="8889657" y="6214109"/>
            <a:ext cx="76835" cy="176530"/>
            <a:chOff x="3835056" y="6214109"/>
            <a:chExt cx="76835" cy="176530"/>
          </a:xfrm>
        </p:grpSpPr>
        <p:sp>
          <p:nvSpPr>
            <p:cNvPr id="367" name="object 367"/>
            <p:cNvSpPr/>
            <p:nvPr/>
          </p:nvSpPr>
          <p:spPr>
            <a:xfrm>
              <a:off x="3837228" y="6216599"/>
              <a:ext cx="72390" cy="172720"/>
            </a:xfrm>
            <a:custGeom>
              <a:avLst/>
              <a:gdLst/>
              <a:ahLst/>
              <a:cxnLst/>
              <a:rect l="l" t="t" r="r" b="b"/>
              <a:pathLst>
                <a:path w="72389" h="172720">
                  <a:moveTo>
                    <a:pt x="72389" y="0"/>
                  </a:moveTo>
                  <a:lnTo>
                    <a:pt x="0" y="0"/>
                  </a:lnTo>
                  <a:lnTo>
                    <a:pt x="0" y="172237"/>
                  </a:lnTo>
                  <a:lnTo>
                    <a:pt x="72389" y="172237"/>
                  </a:lnTo>
                  <a:lnTo>
                    <a:pt x="72389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835057" y="6214109"/>
              <a:ext cx="76835" cy="176530"/>
            </a:xfrm>
            <a:custGeom>
              <a:avLst/>
              <a:gdLst/>
              <a:ahLst/>
              <a:cxnLst/>
              <a:rect l="l" t="t" r="r" b="b"/>
              <a:pathLst>
                <a:path w="76835" h="176529">
                  <a:moveTo>
                    <a:pt x="76720" y="0"/>
                  </a:moveTo>
                  <a:lnTo>
                    <a:pt x="72402" y="0"/>
                  </a:lnTo>
                  <a:lnTo>
                    <a:pt x="72402" y="5080"/>
                  </a:lnTo>
                  <a:lnTo>
                    <a:pt x="72402" y="172720"/>
                  </a:lnTo>
                  <a:lnTo>
                    <a:pt x="4318" y="172720"/>
                  </a:lnTo>
                  <a:lnTo>
                    <a:pt x="4318" y="5080"/>
                  </a:lnTo>
                  <a:lnTo>
                    <a:pt x="72402" y="5080"/>
                  </a:lnTo>
                  <a:lnTo>
                    <a:pt x="7240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72720"/>
                  </a:lnTo>
                  <a:lnTo>
                    <a:pt x="0" y="175260"/>
                  </a:lnTo>
                  <a:lnTo>
                    <a:pt x="0" y="176530"/>
                  </a:lnTo>
                  <a:lnTo>
                    <a:pt x="76720" y="176530"/>
                  </a:lnTo>
                  <a:lnTo>
                    <a:pt x="76720" y="175260"/>
                  </a:lnTo>
                  <a:lnTo>
                    <a:pt x="74561" y="175260"/>
                  </a:lnTo>
                  <a:lnTo>
                    <a:pt x="74561" y="174726"/>
                  </a:lnTo>
                  <a:lnTo>
                    <a:pt x="76720" y="174726"/>
                  </a:lnTo>
                  <a:lnTo>
                    <a:pt x="76720" y="172720"/>
                  </a:lnTo>
                  <a:lnTo>
                    <a:pt x="76720" y="172567"/>
                  </a:lnTo>
                  <a:lnTo>
                    <a:pt x="76720" y="5080"/>
                  </a:lnTo>
                  <a:lnTo>
                    <a:pt x="767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9" name="object 369"/>
          <p:cNvGrpSpPr/>
          <p:nvPr/>
        </p:nvGrpSpPr>
        <p:grpSpPr>
          <a:xfrm>
            <a:off x="9065794" y="6214109"/>
            <a:ext cx="76835" cy="207010"/>
            <a:chOff x="4011193" y="6214109"/>
            <a:chExt cx="76835" cy="207010"/>
          </a:xfrm>
        </p:grpSpPr>
        <p:sp>
          <p:nvSpPr>
            <p:cNvPr id="370" name="object 370"/>
            <p:cNvSpPr/>
            <p:nvPr/>
          </p:nvSpPr>
          <p:spPr>
            <a:xfrm>
              <a:off x="4013365" y="6216586"/>
              <a:ext cx="72390" cy="201930"/>
            </a:xfrm>
            <a:custGeom>
              <a:avLst/>
              <a:gdLst/>
              <a:ahLst/>
              <a:cxnLst/>
              <a:rect l="l" t="t" r="r" b="b"/>
              <a:pathLst>
                <a:path w="72389" h="201929">
                  <a:moveTo>
                    <a:pt x="72389" y="0"/>
                  </a:moveTo>
                  <a:lnTo>
                    <a:pt x="0" y="0"/>
                  </a:lnTo>
                  <a:lnTo>
                    <a:pt x="0" y="201764"/>
                  </a:lnTo>
                  <a:lnTo>
                    <a:pt x="72389" y="201764"/>
                  </a:lnTo>
                  <a:lnTo>
                    <a:pt x="72389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011193" y="6214109"/>
              <a:ext cx="76835" cy="207010"/>
            </a:xfrm>
            <a:custGeom>
              <a:avLst/>
              <a:gdLst/>
              <a:ahLst/>
              <a:cxnLst/>
              <a:rect l="l" t="t" r="r" b="b"/>
              <a:pathLst>
                <a:path w="76835" h="207010">
                  <a:moveTo>
                    <a:pt x="76720" y="0"/>
                  </a:moveTo>
                  <a:lnTo>
                    <a:pt x="72402" y="0"/>
                  </a:lnTo>
                  <a:lnTo>
                    <a:pt x="72402" y="5080"/>
                  </a:lnTo>
                  <a:lnTo>
                    <a:pt x="72402" y="201930"/>
                  </a:lnTo>
                  <a:lnTo>
                    <a:pt x="4318" y="201930"/>
                  </a:lnTo>
                  <a:lnTo>
                    <a:pt x="4318" y="5080"/>
                  </a:lnTo>
                  <a:lnTo>
                    <a:pt x="72402" y="5080"/>
                  </a:lnTo>
                  <a:lnTo>
                    <a:pt x="7240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01930"/>
                  </a:lnTo>
                  <a:lnTo>
                    <a:pt x="0" y="204470"/>
                  </a:lnTo>
                  <a:lnTo>
                    <a:pt x="0" y="207010"/>
                  </a:lnTo>
                  <a:lnTo>
                    <a:pt x="76720" y="207010"/>
                  </a:lnTo>
                  <a:lnTo>
                    <a:pt x="76720" y="204470"/>
                  </a:lnTo>
                  <a:lnTo>
                    <a:pt x="74561" y="204470"/>
                  </a:lnTo>
                  <a:lnTo>
                    <a:pt x="74561" y="204241"/>
                  </a:lnTo>
                  <a:lnTo>
                    <a:pt x="76720" y="204241"/>
                  </a:lnTo>
                  <a:lnTo>
                    <a:pt x="76720" y="202082"/>
                  </a:lnTo>
                  <a:lnTo>
                    <a:pt x="74561" y="202082"/>
                  </a:lnTo>
                  <a:lnTo>
                    <a:pt x="74561" y="201930"/>
                  </a:lnTo>
                  <a:lnTo>
                    <a:pt x="76720" y="201930"/>
                  </a:lnTo>
                  <a:lnTo>
                    <a:pt x="76720" y="5080"/>
                  </a:lnTo>
                  <a:lnTo>
                    <a:pt x="767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2" name="object 372"/>
          <p:cNvGrpSpPr/>
          <p:nvPr/>
        </p:nvGrpSpPr>
        <p:grpSpPr>
          <a:xfrm>
            <a:off x="8586394" y="7548487"/>
            <a:ext cx="873125" cy="50165"/>
            <a:chOff x="3531793" y="7548486"/>
            <a:chExt cx="873125" cy="50165"/>
          </a:xfrm>
        </p:grpSpPr>
        <p:sp>
          <p:nvSpPr>
            <p:cNvPr id="373" name="object 373"/>
            <p:cNvSpPr/>
            <p:nvPr/>
          </p:nvSpPr>
          <p:spPr>
            <a:xfrm>
              <a:off x="3533952" y="7550645"/>
              <a:ext cx="867410" cy="45720"/>
            </a:xfrm>
            <a:custGeom>
              <a:avLst/>
              <a:gdLst/>
              <a:ahLst/>
              <a:cxnLst/>
              <a:rect l="l" t="t" r="r" b="b"/>
              <a:pathLst>
                <a:path w="867410" h="45720">
                  <a:moveTo>
                    <a:pt x="839215" y="0"/>
                  </a:moveTo>
                  <a:lnTo>
                    <a:pt x="0" y="0"/>
                  </a:lnTo>
                  <a:lnTo>
                    <a:pt x="0" y="45339"/>
                  </a:lnTo>
                  <a:lnTo>
                    <a:pt x="866889" y="45339"/>
                  </a:lnTo>
                  <a:lnTo>
                    <a:pt x="839215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531793" y="7548486"/>
              <a:ext cx="873125" cy="50165"/>
            </a:xfrm>
            <a:custGeom>
              <a:avLst/>
              <a:gdLst/>
              <a:ahLst/>
              <a:cxnLst/>
              <a:rect l="l" t="t" r="r" b="b"/>
              <a:pathLst>
                <a:path w="873125" h="50165">
                  <a:moveTo>
                    <a:pt x="439254" y="26568"/>
                  </a:moveTo>
                  <a:lnTo>
                    <a:pt x="438289" y="25298"/>
                  </a:lnTo>
                  <a:lnTo>
                    <a:pt x="437184" y="24384"/>
                  </a:lnTo>
                  <a:lnTo>
                    <a:pt x="434949" y="22618"/>
                  </a:lnTo>
                  <a:lnTo>
                    <a:pt x="434949" y="28244"/>
                  </a:lnTo>
                  <a:lnTo>
                    <a:pt x="434797" y="28689"/>
                  </a:lnTo>
                  <a:lnTo>
                    <a:pt x="432790" y="30099"/>
                  </a:lnTo>
                  <a:lnTo>
                    <a:pt x="429412" y="31153"/>
                  </a:lnTo>
                  <a:lnTo>
                    <a:pt x="419785" y="33502"/>
                  </a:lnTo>
                  <a:lnTo>
                    <a:pt x="409740" y="34925"/>
                  </a:lnTo>
                  <a:lnTo>
                    <a:pt x="412610" y="34213"/>
                  </a:lnTo>
                  <a:lnTo>
                    <a:pt x="413842" y="33718"/>
                  </a:lnTo>
                  <a:lnTo>
                    <a:pt x="420001" y="28575"/>
                  </a:lnTo>
                  <a:lnTo>
                    <a:pt x="420001" y="27914"/>
                  </a:lnTo>
                  <a:lnTo>
                    <a:pt x="419887" y="26657"/>
                  </a:lnTo>
                  <a:lnTo>
                    <a:pt x="419163" y="25742"/>
                  </a:lnTo>
                  <a:lnTo>
                    <a:pt x="418223" y="24968"/>
                  </a:lnTo>
                  <a:lnTo>
                    <a:pt x="415404" y="22758"/>
                  </a:lnTo>
                  <a:lnTo>
                    <a:pt x="415328" y="28244"/>
                  </a:lnTo>
                  <a:lnTo>
                    <a:pt x="372935" y="33718"/>
                  </a:lnTo>
                  <a:lnTo>
                    <a:pt x="363943" y="33566"/>
                  </a:lnTo>
                  <a:lnTo>
                    <a:pt x="331127" y="28575"/>
                  </a:lnTo>
                  <a:lnTo>
                    <a:pt x="330504" y="28257"/>
                  </a:lnTo>
                  <a:lnTo>
                    <a:pt x="330073" y="28575"/>
                  </a:lnTo>
                  <a:lnTo>
                    <a:pt x="330504" y="28244"/>
                  </a:lnTo>
                  <a:lnTo>
                    <a:pt x="330962" y="27914"/>
                  </a:lnTo>
                  <a:lnTo>
                    <a:pt x="372935" y="22758"/>
                  </a:lnTo>
                  <a:lnTo>
                    <a:pt x="381901" y="22923"/>
                  </a:lnTo>
                  <a:lnTo>
                    <a:pt x="415328" y="28244"/>
                  </a:lnTo>
                  <a:lnTo>
                    <a:pt x="415328" y="22694"/>
                  </a:lnTo>
                  <a:lnTo>
                    <a:pt x="410972" y="21691"/>
                  </a:lnTo>
                  <a:lnTo>
                    <a:pt x="417957" y="22656"/>
                  </a:lnTo>
                  <a:lnTo>
                    <a:pt x="423672" y="23622"/>
                  </a:lnTo>
                  <a:lnTo>
                    <a:pt x="434949" y="28244"/>
                  </a:lnTo>
                  <a:lnTo>
                    <a:pt x="434949" y="22618"/>
                  </a:lnTo>
                  <a:lnTo>
                    <a:pt x="433298" y="21297"/>
                  </a:lnTo>
                  <a:lnTo>
                    <a:pt x="425996" y="19494"/>
                  </a:lnTo>
                  <a:lnTo>
                    <a:pt x="425335" y="19329"/>
                  </a:lnTo>
                  <a:lnTo>
                    <a:pt x="384352" y="15354"/>
                  </a:lnTo>
                  <a:lnTo>
                    <a:pt x="372935" y="15176"/>
                  </a:lnTo>
                  <a:lnTo>
                    <a:pt x="359918" y="15405"/>
                  </a:lnTo>
                  <a:lnTo>
                    <a:pt x="347789" y="16040"/>
                  </a:lnTo>
                  <a:lnTo>
                    <a:pt x="336791" y="17056"/>
                  </a:lnTo>
                  <a:lnTo>
                    <a:pt x="335927" y="17183"/>
                  </a:lnTo>
                  <a:lnTo>
                    <a:pt x="335927" y="21602"/>
                  </a:lnTo>
                  <a:lnTo>
                    <a:pt x="333235" y="22263"/>
                  </a:lnTo>
                  <a:lnTo>
                    <a:pt x="325932" y="29819"/>
                  </a:lnTo>
                  <a:lnTo>
                    <a:pt x="326682" y="30746"/>
                  </a:lnTo>
                  <a:lnTo>
                    <a:pt x="327596" y="31508"/>
                  </a:lnTo>
                  <a:lnTo>
                    <a:pt x="330517" y="33782"/>
                  </a:lnTo>
                  <a:lnTo>
                    <a:pt x="334810" y="34798"/>
                  </a:lnTo>
                  <a:lnTo>
                    <a:pt x="327914" y="33820"/>
                  </a:lnTo>
                  <a:lnTo>
                    <a:pt x="310934" y="28244"/>
                  </a:lnTo>
                  <a:lnTo>
                    <a:pt x="311073" y="27800"/>
                  </a:lnTo>
                  <a:lnTo>
                    <a:pt x="313080" y="26377"/>
                  </a:lnTo>
                  <a:lnTo>
                    <a:pt x="316560" y="25298"/>
                  </a:lnTo>
                  <a:lnTo>
                    <a:pt x="326072" y="22987"/>
                  </a:lnTo>
                  <a:lnTo>
                    <a:pt x="335927" y="21602"/>
                  </a:lnTo>
                  <a:lnTo>
                    <a:pt x="335927" y="17183"/>
                  </a:lnTo>
                  <a:lnTo>
                    <a:pt x="306603" y="26568"/>
                  </a:lnTo>
                  <a:lnTo>
                    <a:pt x="306603" y="29921"/>
                  </a:lnTo>
                  <a:lnTo>
                    <a:pt x="350723" y="40640"/>
                  </a:lnTo>
                  <a:lnTo>
                    <a:pt x="372935" y="41300"/>
                  </a:lnTo>
                  <a:lnTo>
                    <a:pt x="385940" y="41084"/>
                  </a:lnTo>
                  <a:lnTo>
                    <a:pt x="424573" y="37071"/>
                  </a:lnTo>
                  <a:lnTo>
                    <a:pt x="424929" y="36982"/>
                  </a:lnTo>
                  <a:lnTo>
                    <a:pt x="429387" y="35890"/>
                  </a:lnTo>
                  <a:lnTo>
                    <a:pt x="434619" y="33782"/>
                  </a:lnTo>
                  <a:lnTo>
                    <a:pt x="436054" y="33032"/>
                  </a:lnTo>
                  <a:lnTo>
                    <a:pt x="438315" y="31153"/>
                  </a:lnTo>
                  <a:lnTo>
                    <a:pt x="439254" y="29921"/>
                  </a:lnTo>
                  <a:lnTo>
                    <a:pt x="439254" y="26568"/>
                  </a:lnTo>
                  <a:close/>
                </a:path>
                <a:path w="873125" h="50165">
                  <a:moveTo>
                    <a:pt x="872896" y="49657"/>
                  </a:moveTo>
                  <a:lnTo>
                    <a:pt x="871575" y="47498"/>
                  </a:lnTo>
                  <a:lnTo>
                    <a:pt x="865200" y="37058"/>
                  </a:lnTo>
                  <a:lnTo>
                    <a:pt x="865200" y="45339"/>
                  </a:lnTo>
                  <a:lnTo>
                    <a:pt x="397954" y="45339"/>
                  </a:lnTo>
                  <a:lnTo>
                    <a:pt x="408762" y="44767"/>
                  </a:lnTo>
                  <a:lnTo>
                    <a:pt x="424434" y="43319"/>
                  </a:lnTo>
                  <a:lnTo>
                    <a:pt x="436130" y="41668"/>
                  </a:lnTo>
                  <a:lnTo>
                    <a:pt x="438124" y="41389"/>
                  </a:lnTo>
                  <a:lnTo>
                    <a:pt x="446506" y="39966"/>
                  </a:lnTo>
                  <a:lnTo>
                    <a:pt x="466763" y="30238"/>
                  </a:lnTo>
                  <a:lnTo>
                    <a:pt x="466750" y="26250"/>
                  </a:lnTo>
                  <a:lnTo>
                    <a:pt x="465594" y="24650"/>
                  </a:lnTo>
                  <a:lnTo>
                    <a:pt x="464121" y="23444"/>
                  </a:lnTo>
                  <a:lnTo>
                    <a:pt x="462457" y="22491"/>
                  </a:lnTo>
                  <a:lnTo>
                    <a:pt x="462457" y="28244"/>
                  </a:lnTo>
                  <a:lnTo>
                    <a:pt x="461365" y="29730"/>
                  </a:lnTo>
                  <a:lnTo>
                    <a:pt x="418350" y="39624"/>
                  </a:lnTo>
                  <a:lnTo>
                    <a:pt x="372935" y="41668"/>
                  </a:lnTo>
                  <a:lnTo>
                    <a:pt x="354520" y="41363"/>
                  </a:lnTo>
                  <a:lnTo>
                    <a:pt x="308444" y="37134"/>
                  </a:lnTo>
                  <a:lnTo>
                    <a:pt x="283387" y="28244"/>
                  </a:lnTo>
                  <a:lnTo>
                    <a:pt x="284467" y="26771"/>
                  </a:lnTo>
                  <a:lnTo>
                    <a:pt x="327482" y="16878"/>
                  </a:lnTo>
                  <a:lnTo>
                    <a:pt x="372935" y="14820"/>
                  </a:lnTo>
                  <a:lnTo>
                    <a:pt x="391325" y="15138"/>
                  </a:lnTo>
                  <a:lnTo>
                    <a:pt x="437400" y="19354"/>
                  </a:lnTo>
                  <a:lnTo>
                    <a:pt x="462457" y="28244"/>
                  </a:lnTo>
                  <a:lnTo>
                    <a:pt x="462457" y="22491"/>
                  </a:lnTo>
                  <a:lnTo>
                    <a:pt x="418769" y="12585"/>
                  </a:lnTo>
                  <a:lnTo>
                    <a:pt x="372935" y="10502"/>
                  </a:lnTo>
                  <a:lnTo>
                    <a:pt x="354368" y="10833"/>
                  </a:lnTo>
                  <a:lnTo>
                    <a:pt x="307721" y="15100"/>
                  </a:lnTo>
                  <a:lnTo>
                    <a:pt x="279082" y="26250"/>
                  </a:lnTo>
                  <a:lnTo>
                    <a:pt x="279082" y="30238"/>
                  </a:lnTo>
                  <a:lnTo>
                    <a:pt x="327063" y="43916"/>
                  </a:lnTo>
                  <a:lnTo>
                    <a:pt x="347687" y="45339"/>
                  </a:lnTo>
                  <a:lnTo>
                    <a:pt x="4318" y="45339"/>
                  </a:lnTo>
                  <a:lnTo>
                    <a:pt x="4318" y="4318"/>
                  </a:lnTo>
                  <a:lnTo>
                    <a:pt x="840155" y="4318"/>
                  </a:lnTo>
                  <a:lnTo>
                    <a:pt x="865200" y="45339"/>
                  </a:lnTo>
                  <a:lnTo>
                    <a:pt x="865200" y="37058"/>
                  </a:lnTo>
                  <a:lnTo>
                    <a:pt x="845210" y="4318"/>
                  </a:lnTo>
                  <a:lnTo>
                    <a:pt x="842581" y="0"/>
                  </a:lnTo>
                  <a:lnTo>
                    <a:pt x="0" y="0"/>
                  </a:lnTo>
                  <a:lnTo>
                    <a:pt x="0" y="49657"/>
                  </a:lnTo>
                  <a:lnTo>
                    <a:pt x="2159" y="49657"/>
                  </a:lnTo>
                  <a:lnTo>
                    <a:pt x="872896" y="496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5" name="object 375"/>
          <p:cNvGrpSpPr/>
          <p:nvPr/>
        </p:nvGrpSpPr>
        <p:grpSpPr>
          <a:xfrm>
            <a:off x="8577314" y="5633721"/>
            <a:ext cx="33655" cy="1962785"/>
            <a:chOff x="3522713" y="5633720"/>
            <a:chExt cx="33655" cy="1962785"/>
          </a:xfrm>
        </p:grpSpPr>
        <p:sp>
          <p:nvSpPr>
            <p:cNvPr id="376" name="object 376"/>
            <p:cNvSpPr/>
            <p:nvPr/>
          </p:nvSpPr>
          <p:spPr>
            <a:xfrm>
              <a:off x="3522713" y="5633719"/>
              <a:ext cx="33655" cy="1696720"/>
            </a:xfrm>
            <a:custGeom>
              <a:avLst/>
              <a:gdLst/>
              <a:ahLst/>
              <a:cxnLst/>
              <a:rect l="l" t="t" r="r" b="b"/>
              <a:pathLst>
                <a:path w="33654" h="1696720">
                  <a:moveTo>
                    <a:pt x="33324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692910"/>
                  </a:lnTo>
                  <a:lnTo>
                    <a:pt x="0" y="1695450"/>
                  </a:lnTo>
                  <a:lnTo>
                    <a:pt x="0" y="1696720"/>
                  </a:lnTo>
                  <a:lnTo>
                    <a:pt x="33324" y="1696720"/>
                  </a:lnTo>
                  <a:lnTo>
                    <a:pt x="33324" y="1695450"/>
                  </a:lnTo>
                  <a:lnTo>
                    <a:pt x="31165" y="1695450"/>
                  </a:lnTo>
                  <a:lnTo>
                    <a:pt x="31165" y="1694865"/>
                  </a:lnTo>
                  <a:lnTo>
                    <a:pt x="33324" y="1694865"/>
                  </a:lnTo>
                  <a:lnTo>
                    <a:pt x="33324" y="1692910"/>
                  </a:lnTo>
                  <a:lnTo>
                    <a:pt x="33324" y="1692706"/>
                  </a:lnTo>
                  <a:lnTo>
                    <a:pt x="33324" y="5080"/>
                  </a:lnTo>
                  <a:lnTo>
                    <a:pt x="333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528148" y="5636450"/>
              <a:ext cx="4445" cy="1959610"/>
            </a:xfrm>
            <a:custGeom>
              <a:avLst/>
              <a:gdLst/>
              <a:ahLst/>
              <a:cxnLst/>
              <a:rect l="l" t="t" r="r" b="b"/>
              <a:pathLst>
                <a:path w="4445" h="1959609">
                  <a:moveTo>
                    <a:pt x="4317" y="0"/>
                  </a:moveTo>
                  <a:lnTo>
                    <a:pt x="0" y="0"/>
                  </a:lnTo>
                  <a:lnTo>
                    <a:pt x="0" y="1959533"/>
                  </a:lnTo>
                  <a:lnTo>
                    <a:pt x="4317" y="1959533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8" name="object 378"/>
          <p:cNvGrpSpPr/>
          <p:nvPr/>
        </p:nvGrpSpPr>
        <p:grpSpPr>
          <a:xfrm>
            <a:off x="8505127" y="5570640"/>
            <a:ext cx="966469" cy="2047239"/>
            <a:chOff x="3450526" y="5570639"/>
            <a:chExt cx="966469" cy="2047239"/>
          </a:xfrm>
        </p:grpSpPr>
        <p:sp>
          <p:nvSpPr>
            <p:cNvPr id="379" name="object 379"/>
            <p:cNvSpPr/>
            <p:nvPr/>
          </p:nvSpPr>
          <p:spPr>
            <a:xfrm>
              <a:off x="4369651" y="5634291"/>
              <a:ext cx="33655" cy="1976755"/>
            </a:xfrm>
            <a:custGeom>
              <a:avLst/>
              <a:gdLst/>
              <a:ahLst/>
              <a:cxnLst/>
              <a:rect l="l" t="t" r="r" b="b"/>
              <a:pathLst>
                <a:path w="33654" h="1976754">
                  <a:moveTo>
                    <a:pt x="33350" y="0"/>
                  </a:moveTo>
                  <a:lnTo>
                    <a:pt x="0" y="0"/>
                  </a:lnTo>
                  <a:lnTo>
                    <a:pt x="0" y="1920163"/>
                  </a:lnTo>
                  <a:lnTo>
                    <a:pt x="304" y="1920671"/>
                  </a:lnTo>
                  <a:lnTo>
                    <a:pt x="33350" y="1976424"/>
                  </a:lnTo>
                  <a:lnTo>
                    <a:pt x="33350" y="1960664"/>
                  </a:lnTo>
                  <a:lnTo>
                    <a:pt x="33350" y="4318"/>
                  </a:lnTo>
                  <a:lnTo>
                    <a:pt x="33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328007" y="6267779"/>
              <a:ext cx="30480" cy="958215"/>
            </a:xfrm>
            <a:custGeom>
              <a:avLst/>
              <a:gdLst/>
              <a:ahLst/>
              <a:cxnLst/>
              <a:rect l="l" t="t" r="r" b="b"/>
              <a:pathLst>
                <a:path w="30479" h="958215">
                  <a:moveTo>
                    <a:pt x="30378" y="240372"/>
                  </a:moveTo>
                  <a:lnTo>
                    <a:pt x="0" y="240372"/>
                  </a:lnTo>
                  <a:lnTo>
                    <a:pt x="0" y="957643"/>
                  </a:lnTo>
                  <a:lnTo>
                    <a:pt x="30378" y="957643"/>
                  </a:lnTo>
                  <a:lnTo>
                    <a:pt x="30378" y="240372"/>
                  </a:lnTo>
                  <a:close/>
                </a:path>
                <a:path w="30479" h="958215">
                  <a:moveTo>
                    <a:pt x="30378" y="0"/>
                  </a:moveTo>
                  <a:lnTo>
                    <a:pt x="0" y="0"/>
                  </a:lnTo>
                  <a:lnTo>
                    <a:pt x="0" y="172605"/>
                  </a:lnTo>
                  <a:lnTo>
                    <a:pt x="30378" y="172605"/>
                  </a:lnTo>
                  <a:lnTo>
                    <a:pt x="30378" y="0"/>
                  </a:lnTo>
                  <a:close/>
                </a:path>
              </a:pathLst>
            </a:custGeom>
            <a:solidFill>
              <a:srgbClr val="D9D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328007" y="6267779"/>
              <a:ext cx="30480" cy="958215"/>
            </a:xfrm>
            <a:custGeom>
              <a:avLst/>
              <a:gdLst/>
              <a:ahLst/>
              <a:cxnLst/>
              <a:rect l="l" t="t" r="r" b="b"/>
              <a:pathLst>
                <a:path w="30479" h="958215">
                  <a:moveTo>
                    <a:pt x="30378" y="240372"/>
                  </a:moveTo>
                  <a:lnTo>
                    <a:pt x="0" y="240372"/>
                  </a:lnTo>
                  <a:lnTo>
                    <a:pt x="0" y="957643"/>
                  </a:lnTo>
                  <a:lnTo>
                    <a:pt x="30378" y="957643"/>
                  </a:lnTo>
                  <a:lnTo>
                    <a:pt x="30378" y="240372"/>
                  </a:lnTo>
                  <a:close/>
                </a:path>
                <a:path w="30479" h="958215">
                  <a:moveTo>
                    <a:pt x="30378" y="0"/>
                  </a:moveTo>
                  <a:lnTo>
                    <a:pt x="0" y="0"/>
                  </a:lnTo>
                  <a:lnTo>
                    <a:pt x="0" y="172605"/>
                  </a:lnTo>
                  <a:lnTo>
                    <a:pt x="30378" y="172605"/>
                  </a:lnTo>
                  <a:lnTo>
                    <a:pt x="30378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325848" y="6266179"/>
              <a:ext cx="34925" cy="961390"/>
            </a:xfrm>
            <a:custGeom>
              <a:avLst/>
              <a:gdLst/>
              <a:ahLst/>
              <a:cxnLst/>
              <a:rect l="l" t="t" r="r" b="b"/>
              <a:pathLst>
                <a:path w="34925" h="961390">
                  <a:moveTo>
                    <a:pt x="34696" y="241973"/>
                  </a:moveTo>
                  <a:lnTo>
                    <a:pt x="30378" y="241973"/>
                  </a:lnTo>
                  <a:lnTo>
                    <a:pt x="30378" y="957580"/>
                  </a:lnTo>
                  <a:lnTo>
                    <a:pt x="4318" y="957580"/>
                  </a:lnTo>
                  <a:lnTo>
                    <a:pt x="4318" y="241973"/>
                  </a:lnTo>
                  <a:lnTo>
                    <a:pt x="0" y="241973"/>
                  </a:lnTo>
                  <a:lnTo>
                    <a:pt x="0" y="957580"/>
                  </a:lnTo>
                  <a:lnTo>
                    <a:pt x="0" y="961390"/>
                  </a:lnTo>
                  <a:lnTo>
                    <a:pt x="2159" y="961390"/>
                  </a:lnTo>
                  <a:lnTo>
                    <a:pt x="34696" y="961390"/>
                  </a:lnTo>
                  <a:lnTo>
                    <a:pt x="34696" y="958850"/>
                  </a:lnTo>
                  <a:lnTo>
                    <a:pt x="34696" y="957580"/>
                  </a:lnTo>
                  <a:lnTo>
                    <a:pt x="34696" y="241973"/>
                  </a:lnTo>
                  <a:close/>
                </a:path>
                <a:path w="34925" h="961390">
                  <a:moveTo>
                    <a:pt x="3469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174205"/>
                  </a:lnTo>
                  <a:lnTo>
                    <a:pt x="4318" y="174205"/>
                  </a:lnTo>
                  <a:lnTo>
                    <a:pt x="4318" y="3810"/>
                  </a:lnTo>
                  <a:lnTo>
                    <a:pt x="30378" y="3810"/>
                  </a:lnTo>
                  <a:lnTo>
                    <a:pt x="30378" y="174205"/>
                  </a:lnTo>
                  <a:lnTo>
                    <a:pt x="34696" y="174205"/>
                  </a:lnTo>
                  <a:lnTo>
                    <a:pt x="34696" y="3810"/>
                  </a:lnTo>
                  <a:lnTo>
                    <a:pt x="346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321302" y="6371843"/>
              <a:ext cx="49530" cy="61594"/>
            </a:xfrm>
            <a:custGeom>
              <a:avLst/>
              <a:gdLst/>
              <a:ahLst/>
              <a:cxnLst/>
              <a:rect l="l" t="t" r="r" b="b"/>
              <a:pathLst>
                <a:path w="49529" h="61595">
                  <a:moveTo>
                    <a:pt x="49326" y="0"/>
                  </a:moveTo>
                  <a:lnTo>
                    <a:pt x="0" y="0"/>
                  </a:lnTo>
                  <a:lnTo>
                    <a:pt x="0" y="60985"/>
                  </a:lnTo>
                  <a:lnTo>
                    <a:pt x="49326" y="60985"/>
                  </a:lnTo>
                  <a:lnTo>
                    <a:pt x="4932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321302" y="6371843"/>
              <a:ext cx="49530" cy="61594"/>
            </a:xfrm>
            <a:custGeom>
              <a:avLst/>
              <a:gdLst/>
              <a:ahLst/>
              <a:cxnLst/>
              <a:rect l="l" t="t" r="r" b="b"/>
              <a:pathLst>
                <a:path w="49529" h="61595">
                  <a:moveTo>
                    <a:pt x="49326" y="0"/>
                  </a:moveTo>
                  <a:lnTo>
                    <a:pt x="0" y="0"/>
                  </a:lnTo>
                  <a:lnTo>
                    <a:pt x="0" y="60985"/>
                  </a:lnTo>
                  <a:lnTo>
                    <a:pt x="49326" y="60985"/>
                  </a:lnTo>
                  <a:lnTo>
                    <a:pt x="49326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319143" y="6369684"/>
              <a:ext cx="53975" cy="65405"/>
            </a:xfrm>
            <a:custGeom>
              <a:avLst/>
              <a:gdLst/>
              <a:ahLst/>
              <a:cxnLst/>
              <a:rect l="l" t="t" r="r" b="b"/>
              <a:pathLst>
                <a:path w="53975" h="65404">
                  <a:moveTo>
                    <a:pt x="53644" y="0"/>
                  </a:moveTo>
                  <a:lnTo>
                    <a:pt x="0" y="0"/>
                  </a:lnTo>
                  <a:lnTo>
                    <a:pt x="0" y="65303"/>
                  </a:lnTo>
                  <a:lnTo>
                    <a:pt x="53644" y="65303"/>
                  </a:lnTo>
                  <a:lnTo>
                    <a:pt x="53644" y="60985"/>
                  </a:lnTo>
                  <a:lnTo>
                    <a:pt x="4318" y="60985"/>
                  </a:lnTo>
                  <a:lnTo>
                    <a:pt x="4318" y="4317"/>
                  </a:lnTo>
                  <a:lnTo>
                    <a:pt x="2159" y="4317"/>
                  </a:lnTo>
                  <a:lnTo>
                    <a:pt x="2159" y="2159"/>
                  </a:lnTo>
                  <a:lnTo>
                    <a:pt x="53644" y="2159"/>
                  </a:lnTo>
                  <a:lnTo>
                    <a:pt x="53644" y="0"/>
                  </a:lnTo>
                  <a:close/>
                </a:path>
                <a:path w="53975" h="65404">
                  <a:moveTo>
                    <a:pt x="53644" y="2159"/>
                  </a:moveTo>
                  <a:lnTo>
                    <a:pt x="4318" y="2159"/>
                  </a:lnTo>
                  <a:lnTo>
                    <a:pt x="4318" y="4317"/>
                  </a:lnTo>
                  <a:lnTo>
                    <a:pt x="49326" y="4317"/>
                  </a:lnTo>
                  <a:lnTo>
                    <a:pt x="49326" y="60985"/>
                  </a:lnTo>
                  <a:lnTo>
                    <a:pt x="53644" y="60985"/>
                  </a:lnTo>
                  <a:lnTo>
                    <a:pt x="53644" y="2159"/>
                  </a:lnTo>
                  <a:close/>
                </a:path>
                <a:path w="53975" h="65404">
                  <a:moveTo>
                    <a:pt x="4318" y="2159"/>
                  </a:moveTo>
                  <a:lnTo>
                    <a:pt x="2159" y="2159"/>
                  </a:lnTo>
                  <a:lnTo>
                    <a:pt x="2159" y="4317"/>
                  </a:lnTo>
                  <a:lnTo>
                    <a:pt x="4318" y="4317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328515" y="6384048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894" y="0"/>
                  </a:moveTo>
                  <a:lnTo>
                    <a:pt x="10919" y="1422"/>
                  </a:lnTo>
                  <a:lnTo>
                    <a:pt x="5232" y="5302"/>
                  </a:lnTo>
                  <a:lnTo>
                    <a:pt x="1402" y="11058"/>
                  </a:lnTo>
                  <a:lnTo>
                    <a:pt x="0" y="18110"/>
                  </a:lnTo>
                  <a:lnTo>
                    <a:pt x="1402" y="25154"/>
                  </a:lnTo>
                  <a:lnTo>
                    <a:pt x="5232" y="30907"/>
                  </a:lnTo>
                  <a:lnTo>
                    <a:pt x="10919" y="34785"/>
                  </a:lnTo>
                  <a:lnTo>
                    <a:pt x="17894" y="36207"/>
                  </a:lnTo>
                  <a:lnTo>
                    <a:pt x="24876" y="34785"/>
                  </a:lnTo>
                  <a:lnTo>
                    <a:pt x="30567" y="30907"/>
                  </a:lnTo>
                  <a:lnTo>
                    <a:pt x="34398" y="25154"/>
                  </a:lnTo>
                  <a:lnTo>
                    <a:pt x="35801" y="18110"/>
                  </a:lnTo>
                  <a:lnTo>
                    <a:pt x="34398" y="11058"/>
                  </a:lnTo>
                  <a:lnTo>
                    <a:pt x="30567" y="5302"/>
                  </a:lnTo>
                  <a:lnTo>
                    <a:pt x="24876" y="1422"/>
                  </a:lnTo>
                  <a:lnTo>
                    <a:pt x="178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326356" y="6381889"/>
              <a:ext cx="40640" cy="65405"/>
            </a:xfrm>
            <a:custGeom>
              <a:avLst/>
              <a:gdLst/>
              <a:ahLst/>
              <a:cxnLst/>
              <a:rect l="l" t="t" r="r" b="b"/>
              <a:pathLst>
                <a:path w="40639" h="65404">
                  <a:moveTo>
                    <a:pt x="26289" y="51447"/>
                  </a:moveTo>
                  <a:lnTo>
                    <a:pt x="26276" y="51193"/>
                  </a:lnTo>
                  <a:lnTo>
                    <a:pt x="22326" y="47129"/>
                  </a:lnTo>
                  <a:lnTo>
                    <a:pt x="21971" y="47129"/>
                  </a:lnTo>
                  <a:lnTo>
                    <a:pt x="21971" y="53530"/>
                  </a:lnTo>
                  <a:lnTo>
                    <a:pt x="21971" y="58775"/>
                  </a:lnTo>
                  <a:lnTo>
                    <a:pt x="19900" y="60858"/>
                  </a:lnTo>
                  <a:lnTo>
                    <a:pt x="14808" y="60858"/>
                  </a:lnTo>
                  <a:lnTo>
                    <a:pt x="12712" y="58775"/>
                  </a:lnTo>
                  <a:lnTo>
                    <a:pt x="12712" y="53530"/>
                  </a:lnTo>
                  <a:lnTo>
                    <a:pt x="14808" y="51447"/>
                  </a:lnTo>
                  <a:lnTo>
                    <a:pt x="19900" y="51447"/>
                  </a:lnTo>
                  <a:lnTo>
                    <a:pt x="21971" y="53530"/>
                  </a:lnTo>
                  <a:lnTo>
                    <a:pt x="21971" y="47129"/>
                  </a:lnTo>
                  <a:lnTo>
                    <a:pt x="12382" y="47129"/>
                  </a:lnTo>
                  <a:lnTo>
                    <a:pt x="8382" y="51193"/>
                  </a:lnTo>
                  <a:lnTo>
                    <a:pt x="8382" y="61137"/>
                  </a:lnTo>
                  <a:lnTo>
                    <a:pt x="12395" y="65176"/>
                  </a:lnTo>
                  <a:lnTo>
                    <a:pt x="17360" y="65189"/>
                  </a:lnTo>
                  <a:lnTo>
                    <a:pt x="22326" y="65176"/>
                  </a:lnTo>
                  <a:lnTo>
                    <a:pt x="26276" y="61137"/>
                  </a:lnTo>
                  <a:lnTo>
                    <a:pt x="26289" y="60858"/>
                  </a:lnTo>
                  <a:lnTo>
                    <a:pt x="26289" y="51447"/>
                  </a:lnTo>
                  <a:close/>
                </a:path>
                <a:path w="40639" h="65404">
                  <a:moveTo>
                    <a:pt x="40119" y="20269"/>
                  </a:moveTo>
                  <a:lnTo>
                    <a:pt x="38531" y="12395"/>
                  </a:lnTo>
                  <a:lnTo>
                    <a:pt x="35788" y="8280"/>
                  </a:lnTo>
                  <a:lnTo>
                    <a:pt x="35788" y="11442"/>
                  </a:lnTo>
                  <a:lnTo>
                    <a:pt x="35788" y="29095"/>
                  </a:lnTo>
                  <a:lnTo>
                    <a:pt x="28752" y="36195"/>
                  </a:lnTo>
                  <a:lnTo>
                    <a:pt x="24371" y="36207"/>
                  </a:lnTo>
                  <a:lnTo>
                    <a:pt x="23571" y="36207"/>
                  </a:lnTo>
                  <a:lnTo>
                    <a:pt x="20053" y="36207"/>
                  </a:lnTo>
                  <a:lnTo>
                    <a:pt x="11366" y="36195"/>
                  </a:lnTo>
                  <a:lnTo>
                    <a:pt x="4330" y="29095"/>
                  </a:lnTo>
                  <a:lnTo>
                    <a:pt x="4330" y="11442"/>
                  </a:lnTo>
                  <a:lnTo>
                    <a:pt x="11366" y="4343"/>
                  </a:lnTo>
                  <a:lnTo>
                    <a:pt x="23571" y="4330"/>
                  </a:lnTo>
                  <a:lnTo>
                    <a:pt x="28752" y="4343"/>
                  </a:lnTo>
                  <a:lnTo>
                    <a:pt x="35788" y="11442"/>
                  </a:lnTo>
                  <a:lnTo>
                    <a:pt x="35788" y="8280"/>
                  </a:lnTo>
                  <a:lnTo>
                    <a:pt x="34239" y="5956"/>
                  </a:lnTo>
                  <a:lnTo>
                    <a:pt x="31864" y="4318"/>
                  </a:lnTo>
                  <a:lnTo>
                    <a:pt x="27876" y="1600"/>
                  </a:lnTo>
                  <a:lnTo>
                    <a:pt x="20053" y="0"/>
                  </a:lnTo>
                  <a:lnTo>
                    <a:pt x="12230" y="1600"/>
                  </a:lnTo>
                  <a:lnTo>
                    <a:pt x="5867" y="5956"/>
                  </a:lnTo>
                  <a:lnTo>
                    <a:pt x="1574" y="12395"/>
                  </a:lnTo>
                  <a:lnTo>
                    <a:pt x="0" y="20269"/>
                  </a:lnTo>
                  <a:lnTo>
                    <a:pt x="1574" y="28155"/>
                  </a:lnTo>
                  <a:lnTo>
                    <a:pt x="5867" y="34594"/>
                  </a:lnTo>
                  <a:lnTo>
                    <a:pt x="12230" y="38938"/>
                  </a:lnTo>
                  <a:lnTo>
                    <a:pt x="20053" y="40525"/>
                  </a:lnTo>
                  <a:lnTo>
                    <a:pt x="27876" y="38938"/>
                  </a:lnTo>
                  <a:lnTo>
                    <a:pt x="31864" y="36207"/>
                  </a:lnTo>
                  <a:lnTo>
                    <a:pt x="34239" y="34594"/>
                  </a:lnTo>
                  <a:lnTo>
                    <a:pt x="38531" y="28155"/>
                  </a:lnTo>
                  <a:lnTo>
                    <a:pt x="40119" y="2026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336897" y="6508153"/>
              <a:ext cx="13970" cy="6985"/>
            </a:xfrm>
            <a:custGeom>
              <a:avLst/>
              <a:gdLst/>
              <a:ahLst/>
              <a:cxnLst/>
              <a:rect l="l" t="t" r="r" b="b"/>
              <a:pathLst>
                <a:path w="13970" h="6984">
                  <a:moveTo>
                    <a:pt x="0" y="6794"/>
                  </a:moveTo>
                  <a:lnTo>
                    <a:pt x="13601" y="6794"/>
                  </a:lnTo>
                  <a:lnTo>
                    <a:pt x="13601" y="0"/>
                  </a:lnTo>
                  <a:lnTo>
                    <a:pt x="0" y="0"/>
                  </a:lnTo>
                  <a:lnTo>
                    <a:pt x="0" y="6794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334751" y="649904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966" y="0"/>
                  </a:moveTo>
                  <a:lnTo>
                    <a:pt x="3987" y="12"/>
                  </a:lnTo>
                  <a:lnTo>
                    <a:pt x="0" y="4076"/>
                  </a:lnTo>
                  <a:lnTo>
                    <a:pt x="0" y="14008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4008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30" y="11658"/>
                  </a:lnTo>
                  <a:lnTo>
                    <a:pt x="4330" y="6438"/>
                  </a:lnTo>
                  <a:lnTo>
                    <a:pt x="6426" y="4330"/>
                  </a:lnTo>
                  <a:lnTo>
                    <a:pt x="17906" y="4330"/>
                  </a:lnTo>
                  <a:lnTo>
                    <a:pt x="17894" y="4076"/>
                  </a:lnTo>
                  <a:lnTo>
                    <a:pt x="13944" y="12"/>
                  </a:lnTo>
                  <a:lnTo>
                    <a:pt x="8966" y="0"/>
                  </a:lnTo>
                  <a:close/>
                </a:path>
                <a:path w="18414" h="18415">
                  <a:moveTo>
                    <a:pt x="17906" y="4330"/>
                  </a:moveTo>
                  <a:lnTo>
                    <a:pt x="11493" y="4330"/>
                  </a:lnTo>
                  <a:lnTo>
                    <a:pt x="13576" y="6438"/>
                  </a:lnTo>
                  <a:lnTo>
                    <a:pt x="13576" y="11658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906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336897" y="652457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334751" y="652241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17" y="6413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7"/>
                  </a:moveTo>
                  <a:lnTo>
                    <a:pt x="11506" y="4317"/>
                  </a:lnTo>
                  <a:lnTo>
                    <a:pt x="13588" y="6413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336897" y="628014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334751" y="627799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8966" y="18059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30" y="11645"/>
                  </a:lnTo>
                  <a:lnTo>
                    <a:pt x="4330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8"/>
                  </a:moveTo>
                  <a:lnTo>
                    <a:pt x="11506" y="4318"/>
                  </a:lnTo>
                  <a:lnTo>
                    <a:pt x="13576" y="6400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336897" y="630397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48"/>
                  </a:lnTo>
                  <a:lnTo>
                    <a:pt x="0" y="10642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42"/>
                  </a:lnTo>
                  <a:lnTo>
                    <a:pt x="13601" y="6858"/>
                  </a:lnTo>
                  <a:lnTo>
                    <a:pt x="13601" y="304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334751" y="630181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19" y="0"/>
                  </a:moveTo>
                  <a:lnTo>
                    <a:pt x="4000" y="0"/>
                  </a:lnTo>
                  <a:lnTo>
                    <a:pt x="0" y="4038"/>
                  </a:lnTo>
                  <a:lnTo>
                    <a:pt x="0" y="13982"/>
                  </a:lnTo>
                  <a:lnTo>
                    <a:pt x="3987" y="18033"/>
                  </a:lnTo>
                  <a:lnTo>
                    <a:pt x="8966" y="18046"/>
                  </a:lnTo>
                  <a:lnTo>
                    <a:pt x="13931" y="18033"/>
                  </a:lnTo>
                  <a:lnTo>
                    <a:pt x="17881" y="13982"/>
                  </a:lnTo>
                  <a:lnTo>
                    <a:pt x="17894" y="13715"/>
                  </a:lnTo>
                  <a:lnTo>
                    <a:pt x="6413" y="13715"/>
                  </a:lnTo>
                  <a:lnTo>
                    <a:pt x="4330" y="11620"/>
                  </a:lnTo>
                  <a:lnTo>
                    <a:pt x="4330" y="6375"/>
                  </a:lnTo>
                  <a:lnTo>
                    <a:pt x="6400" y="4317"/>
                  </a:lnTo>
                  <a:lnTo>
                    <a:pt x="17895" y="4317"/>
                  </a:lnTo>
                  <a:lnTo>
                    <a:pt x="17894" y="4038"/>
                  </a:lnTo>
                  <a:lnTo>
                    <a:pt x="13919" y="0"/>
                  </a:lnTo>
                  <a:close/>
                </a:path>
                <a:path w="18414" h="18414">
                  <a:moveTo>
                    <a:pt x="17895" y="4317"/>
                  </a:moveTo>
                  <a:lnTo>
                    <a:pt x="11518" y="4317"/>
                  </a:lnTo>
                  <a:lnTo>
                    <a:pt x="13576" y="6375"/>
                  </a:lnTo>
                  <a:lnTo>
                    <a:pt x="13588" y="11620"/>
                  </a:lnTo>
                  <a:lnTo>
                    <a:pt x="11506" y="13715"/>
                  </a:lnTo>
                  <a:lnTo>
                    <a:pt x="17894" y="13715"/>
                  </a:lnTo>
                  <a:lnTo>
                    <a:pt x="17895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336897" y="632777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334751" y="632561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4000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4000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05" y="11645"/>
                  </a:lnTo>
                  <a:lnTo>
                    <a:pt x="4318" y="6400"/>
                  </a:lnTo>
                  <a:lnTo>
                    <a:pt x="6413" y="4330"/>
                  </a:lnTo>
                  <a:lnTo>
                    <a:pt x="17894" y="4330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30"/>
                  </a:moveTo>
                  <a:lnTo>
                    <a:pt x="11506" y="4330"/>
                  </a:lnTo>
                  <a:lnTo>
                    <a:pt x="13576" y="6400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336897" y="635158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60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334738" y="634942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44" y="0"/>
                  </a:moveTo>
                  <a:lnTo>
                    <a:pt x="4013" y="0"/>
                  </a:lnTo>
                  <a:lnTo>
                    <a:pt x="12" y="4038"/>
                  </a:lnTo>
                  <a:lnTo>
                    <a:pt x="0" y="13995"/>
                  </a:lnTo>
                  <a:lnTo>
                    <a:pt x="4013" y="18034"/>
                  </a:lnTo>
                  <a:lnTo>
                    <a:pt x="13944" y="18034"/>
                  </a:lnTo>
                  <a:lnTo>
                    <a:pt x="17894" y="13995"/>
                  </a:lnTo>
                  <a:lnTo>
                    <a:pt x="17907" y="13716"/>
                  </a:lnTo>
                  <a:lnTo>
                    <a:pt x="6426" y="13716"/>
                  </a:lnTo>
                  <a:lnTo>
                    <a:pt x="4343" y="11633"/>
                  </a:lnTo>
                  <a:lnTo>
                    <a:pt x="4330" y="6388"/>
                  </a:lnTo>
                  <a:lnTo>
                    <a:pt x="6426" y="4318"/>
                  </a:lnTo>
                  <a:lnTo>
                    <a:pt x="17907" y="4318"/>
                  </a:lnTo>
                  <a:lnTo>
                    <a:pt x="17894" y="4038"/>
                  </a:lnTo>
                  <a:lnTo>
                    <a:pt x="13944" y="0"/>
                  </a:lnTo>
                  <a:close/>
                </a:path>
                <a:path w="18414" h="18414">
                  <a:moveTo>
                    <a:pt x="17907" y="4318"/>
                  </a:moveTo>
                  <a:lnTo>
                    <a:pt x="11518" y="4318"/>
                  </a:lnTo>
                  <a:lnTo>
                    <a:pt x="13588" y="6388"/>
                  </a:lnTo>
                  <a:lnTo>
                    <a:pt x="13588" y="11633"/>
                  </a:lnTo>
                  <a:lnTo>
                    <a:pt x="11518" y="13716"/>
                  </a:lnTo>
                  <a:lnTo>
                    <a:pt x="17907" y="13716"/>
                  </a:lnTo>
                  <a:lnTo>
                    <a:pt x="1790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336897" y="654792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334751" y="654577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4000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4000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05" y="11645"/>
                  </a:lnTo>
                  <a:lnTo>
                    <a:pt x="4318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11506" y="4318"/>
                  </a:lnTo>
                  <a:lnTo>
                    <a:pt x="13576" y="6400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336897" y="657127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334738" y="656911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44" y="0"/>
                  </a:moveTo>
                  <a:lnTo>
                    <a:pt x="4000" y="0"/>
                  </a:lnTo>
                  <a:lnTo>
                    <a:pt x="12" y="4051"/>
                  </a:lnTo>
                  <a:lnTo>
                    <a:pt x="0" y="13995"/>
                  </a:lnTo>
                  <a:lnTo>
                    <a:pt x="4013" y="18046"/>
                  </a:lnTo>
                  <a:lnTo>
                    <a:pt x="13944" y="18046"/>
                  </a:lnTo>
                  <a:lnTo>
                    <a:pt x="17894" y="13995"/>
                  </a:lnTo>
                  <a:lnTo>
                    <a:pt x="17907" y="13728"/>
                  </a:lnTo>
                  <a:lnTo>
                    <a:pt x="6426" y="13728"/>
                  </a:lnTo>
                  <a:lnTo>
                    <a:pt x="4343" y="11645"/>
                  </a:lnTo>
                  <a:lnTo>
                    <a:pt x="4330" y="6400"/>
                  </a:lnTo>
                  <a:lnTo>
                    <a:pt x="6426" y="4318"/>
                  </a:lnTo>
                  <a:lnTo>
                    <a:pt x="17907" y="4305"/>
                  </a:lnTo>
                  <a:lnTo>
                    <a:pt x="17894" y="4051"/>
                  </a:lnTo>
                  <a:lnTo>
                    <a:pt x="13944" y="0"/>
                  </a:lnTo>
                  <a:close/>
                </a:path>
                <a:path w="18414" h="18415">
                  <a:moveTo>
                    <a:pt x="17907" y="4305"/>
                  </a:moveTo>
                  <a:lnTo>
                    <a:pt x="8978" y="4305"/>
                  </a:lnTo>
                  <a:lnTo>
                    <a:pt x="11518" y="4318"/>
                  </a:lnTo>
                  <a:lnTo>
                    <a:pt x="13588" y="6400"/>
                  </a:lnTo>
                  <a:lnTo>
                    <a:pt x="13588" y="11645"/>
                  </a:lnTo>
                  <a:lnTo>
                    <a:pt x="11518" y="13728"/>
                  </a:lnTo>
                  <a:lnTo>
                    <a:pt x="17907" y="13728"/>
                  </a:lnTo>
                  <a:lnTo>
                    <a:pt x="17907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336897" y="659462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334738" y="659246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44" y="0"/>
                  </a:moveTo>
                  <a:lnTo>
                    <a:pt x="4013" y="0"/>
                  </a:lnTo>
                  <a:lnTo>
                    <a:pt x="0" y="4051"/>
                  </a:lnTo>
                  <a:lnTo>
                    <a:pt x="12" y="13995"/>
                  </a:lnTo>
                  <a:lnTo>
                    <a:pt x="4000" y="18046"/>
                  </a:lnTo>
                  <a:lnTo>
                    <a:pt x="13944" y="18046"/>
                  </a:lnTo>
                  <a:lnTo>
                    <a:pt x="17894" y="13995"/>
                  </a:lnTo>
                  <a:lnTo>
                    <a:pt x="17907" y="13728"/>
                  </a:lnTo>
                  <a:lnTo>
                    <a:pt x="6426" y="13728"/>
                  </a:lnTo>
                  <a:lnTo>
                    <a:pt x="4343" y="11645"/>
                  </a:lnTo>
                  <a:lnTo>
                    <a:pt x="4343" y="6400"/>
                  </a:lnTo>
                  <a:lnTo>
                    <a:pt x="6426" y="4318"/>
                  </a:lnTo>
                  <a:lnTo>
                    <a:pt x="17907" y="4318"/>
                  </a:lnTo>
                  <a:lnTo>
                    <a:pt x="17894" y="4051"/>
                  </a:lnTo>
                  <a:lnTo>
                    <a:pt x="13944" y="0"/>
                  </a:lnTo>
                  <a:close/>
                </a:path>
                <a:path w="18414" h="18415">
                  <a:moveTo>
                    <a:pt x="17907" y="4318"/>
                  </a:moveTo>
                  <a:lnTo>
                    <a:pt x="11518" y="4318"/>
                  </a:lnTo>
                  <a:lnTo>
                    <a:pt x="13588" y="6400"/>
                  </a:lnTo>
                  <a:lnTo>
                    <a:pt x="13588" y="11645"/>
                  </a:lnTo>
                  <a:lnTo>
                    <a:pt x="11518" y="13728"/>
                  </a:lnTo>
                  <a:lnTo>
                    <a:pt x="17907" y="13728"/>
                  </a:lnTo>
                  <a:lnTo>
                    <a:pt x="17907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336897" y="661796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7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334738" y="661581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44" y="0"/>
                  </a:moveTo>
                  <a:lnTo>
                    <a:pt x="4000" y="0"/>
                  </a:lnTo>
                  <a:lnTo>
                    <a:pt x="12" y="4063"/>
                  </a:lnTo>
                  <a:lnTo>
                    <a:pt x="0" y="13995"/>
                  </a:lnTo>
                  <a:lnTo>
                    <a:pt x="4013" y="18033"/>
                  </a:lnTo>
                  <a:lnTo>
                    <a:pt x="13944" y="18033"/>
                  </a:lnTo>
                  <a:lnTo>
                    <a:pt x="17894" y="13995"/>
                  </a:lnTo>
                  <a:lnTo>
                    <a:pt x="17907" y="13728"/>
                  </a:lnTo>
                  <a:lnTo>
                    <a:pt x="6426" y="13715"/>
                  </a:lnTo>
                  <a:lnTo>
                    <a:pt x="4343" y="11645"/>
                  </a:lnTo>
                  <a:lnTo>
                    <a:pt x="4343" y="6413"/>
                  </a:lnTo>
                  <a:lnTo>
                    <a:pt x="6426" y="4317"/>
                  </a:lnTo>
                  <a:lnTo>
                    <a:pt x="17907" y="4317"/>
                  </a:lnTo>
                  <a:lnTo>
                    <a:pt x="17894" y="4063"/>
                  </a:lnTo>
                  <a:lnTo>
                    <a:pt x="13944" y="0"/>
                  </a:lnTo>
                  <a:close/>
                </a:path>
                <a:path w="18414" h="18415">
                  <a:moveTo>
                    <a:pt x="17907" y="4317"/>
                  </a:moveTo>
                  <a:lnTo>
                    <a:pt x="11518" y="4317"/>
                  </a:lnTo>
                  <a:lnTo>
                    <a:pt x="13601" y="6413"/>
                  </a:lnTo>
                  <a:lnTo>
                    <a:pt x="13588" y="11645"/>
                  </a:lnTo>
                  <a:lnTo>
                    <a:pt x="11518" y="13715"/>
                  </a:lnTo>
                  <a:lnTo>
                    <a:pt x="8978" y="13728"/>
                  </a:lnTo>
                  <a:lnTo>
                    <a:pt x="17907" y="13728"/>
                  </a:lnTo>
                  <a:lnTo>
                    <a:pt x="1790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336897" y="664131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68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8"/>
                  </a:lnTo>
                  <a:lnTo>
                    <a:pt x="13601" y="6883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334738" y="663915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44" y="0"/>
                  </a:moveTo>
                  <a:lnTo>
                    <a:pt x="4000" y="0"/>
                  </a:lnTo>
                  <a:lnTo>
                    <a:pt x="0" y="4063"/>
                  </a:lnTo>
                  <a:lnTo>
                    <a:pt x="0" y="14008"/>
                  </a:lnTo>
                  <a:lnTo>
                    <a:pt x="4013" y="18059"/>
                  </a:lnTo>
                  <a:lnTo>
                    <a:pt x="13944" y="18059"/>
                  </a:lnTo>
                  <a:lnTo>
                    <a:pt x="17894" y="14008"/>
                  </a:lnTo>
                  <a:lnTo>
                    <a:pt x="17907" y="13741"/>
                  </a:lnTo>
                  <a:lnTo>
                    <a:pt x="6426" y="13741"/>
                  </a:lnTo>
                  <a:lnTo>
                    <a:pt x="4343" y="11658"/>
                  </a:lnTo>
                  <a:lnTo>
                    <a:pt x="4343" y="6413"/>
                  </a:lnTo>
                  <a:lnTo>
                    <a:pt x="6426" y="4317"/>
                  </a:lnTo>
                  <a:lnTo>
                    <a:pt x="17907" y="4317"/>
                  </a:lnTo>
                  <a:lnTo>
                    <a:pt x="17894" y="4063"/>
                  </a:lnTo>
                  <a:lnTo>
                    <a:pt x="13944" y="0"/>
                  </a:lnTo>
                  <a:close/>
                </a:path>
                <a:path w="18414" h="18415">
                  <a:moveTo>
                    <a:pt x="17907" y="4317"/>
                  </a:moveTo>
                  <a:lnTo>
                    <a:pt x="11518" y="4317"/>
                  </a:lnTo>
                  <a:lnTo>
                    <a:pt x="13588" y="6413"/>
                  </a:lnTo>
                  <a:lnTo>
                    <a:pt x="13588" y="11658"/>
                  </a:lnTo>
                  <a:lnTo>
                    <a:pt x="11518" y="13741"/>
                  </a:lnTo>
                  <a:lnTo>
                    <a:pt x="17907" y="13741"/>
                  </a:lnTo>
                  <a:lnTo>
                    <a:pt x="1790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336897" y="666466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67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7"/>
                  </a:lnTo>
                  <a:lnTo>
                    <a:pt x="13601" y="6870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334751" y="666252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4000" y="18034"/>
                  </a:lnTo>
                  <a:lnTo>
                    <a:pt x="13931" y="18034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16"/>
                  </a:lnTo>
                  <a:lnTo>
                    <a:pt x="4318" y="11645"/>
                  </a:lnTo>
                  <a:lnTo>
                    <a:pt x="4330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11506" y="4318"/>
                  </a:lnTo>
                  <a:lnTo>
                    <a:pt x="13588" y="6400"/>
                  </a:lnTo>
                  <a:lnTo>
                    <a:pt x="13576" y="11645"/>
                  </a:lnTo>
                  <a:lnTo>
                    <a:pt x="11506" y="13716"/>
                  </a:lnTo>
                  <a:lnTo>
                    <a:pt x="896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336897" y="668801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55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334751" y="668585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12"/>
                  </a:lnTo>
                  <a:lnTo>
                    <a:pt x="0" y="4064"/>
                  </a:lnTo>
                  <a:lnTo>
                    <a:pt x="0" y="13995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30" y="11645"/>
                  </a:lnTo>
                  <a:lnTo>
                    <a:pt x="4318" y="6400"/>
                  </a:lnTo>
                  <a:lnTo>
                    <a:pt x="6413" y="4330"/>
                  </a:lnTo>
                  <a:lnTo>
                    <a:pt x="17894" y="4330"/>
                  </a:lnTo>
                  <a:lnTo>
                    <a:pt x="17881" y="4064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30"/>
                  </a:moveTo>
                  <a:lnTo>
                    <a:pt x="11506" y="4330"/>
                  </a:lnTo>
                  <a:lnTo>
                    <a:pt x="13576" y="6400"/>
                  </a:lnTo>
                  <a:lnTo>
                    <a:pt x="13588" y="11645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336897" y="671136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68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8"/>
                  </a:lnTo>
                  <a:lnTo>
                    <a:pt x="13601" y="6870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334751" y="670920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966" y="0"/>
                  </a:moveTo>
                  <a:lnTo>
                    <a:pt x="3987" y="12"/>
                  </a:lnTo>
                  <a:lnTo>
                    <a:pt x="0" y="4063"/>
                  </a:lnTo>
                  <a:lnTo>
                    <a:pt x="0" y="14008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4008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18" y="11658"/>
                  </a:lnTo>
                  <a:lnTo>
                    <a:pt x="4330" y="6413"/>
                  </a:lnTo>
                  <a:lnTo>
                    <a:pt x="6413" y="4330"/>
                  </a:lnTo>
                  <a:lnTo>
                    <a:pt x="17894" y="4330"/>
                  </a:lnTo>
                  <a:lnTo>
                    <a:pt x="17881" y="4063"/>
                  </a:lnTo>
                  <a:lnTo>
                    <a:pt x="13931" y="12"/>
                  </a:lnTo>
                  <a:lnTo>
                    <a:pt x="8966" y="0"/>
                  </a:lnTo>
                  <a:close/>
                </a:path>
                <a:path w="18414" h="18415">
                  <a:moveTo>
                    <a:pt x="17894" y="4330"/>
                  </a:moveTo>
                  <a:lnTo>
                    <a:pt x="11506" y="4330"/>
                  </a:lnTo>
                  <a:lnTo>
                    <a:pt x="13588" y="6413"/>
                  </a:lnTo>
                  <a:lnTo>
                    <a:pt x="13576" y="11658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336897" y="673470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98"/>
                  </a:lnTo>
                  <a:lnTo>
                    <a:pt x="0" y="10668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68"/>
                  </a:lnTo>
                  <a:lnTo>
                    <a:pt x="13601" y="6870"/>
                  </a:lnTo>
                  <a:lnTo>
                    <a:pt x="13601" y="309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334751" y="673256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44" y="0"/>
                  </a:moveTo>
                  <a:lnTo>
                    <a:pt x="3987" y="0"/>
                  </a:lnTo>
                  <a:lnTo>
                    <a:pt x="0" y="4063"/>
                  </a:lnTo>
                  <a:lnTo>
                    <a:pt x="0" y="13995"/>
                  </a:lnTo>
                  <a:lnTo>
                    <a:pt x="4000" y="18033"/>
                  </a:lnTo>
                  <a:lnTo>
                    <a:pt x="13919" y="18033"/>
                  </a:lnTo>
                  <a:lnTo>
                    <a:pt x="17881" y="13995"/>
                  </a:lnTo>
                  <a:lnTo>
                    <a:pt x="17894" y="13715"/>
                  </a:lnTo>
                  <a:lnTo>
                    <a:pt x="6400" y="13715"/>
                  </a:lnTo>
                  <a:lnTo>
                    <a:pt x="4318" y="11645"/>
                  </a:lnTo>
                  <a:lnTo>
                    <a:pt x="4330" y="6413"/>
                  </a:lnTo>
                  <a:lnTo>
                    <a:pt x="6426" y="4305"/>
                  </a:lnTo>
                  <a:lnTo>
                    <a:pt x="17906" y="4305"/>
                  </a:lnTo>
                  <a:lnTo>
                    <a:pt x="17894" y="4063"/>
                  </a:lnTo>
                  <a:lnTo>
                    <a:pt x="13944" y="0"/>
                  </a:lnTo>
                  <a:close/>
                </a:path>
                <a:path w="18414" h="18415">
                  <a:moveTo>
                    <a:pt x="17906" y="4305"/>
                  </a:moveTo>
                  <a:lnTo>
                    <a:pt x="11493" y="4305"/>
                  </a:lnTo>
                  <a:lnTo>
                    <a:pt x="13576" y="6413"/>
                  </a:lnTo>
                  <a:lnTo>
                    <a:pt x="13576" y="11645"/>
                  </a:lnTo>
                  <a:lnTo>
                    <a:pt x="11506" y="13715"/>
                  </a:lnTo>
                  <a:lnTo>
                    <a:pt x="17894" y="13715"/>
                  </a:lnTo>
                  <a:lnTo>
                    <a:pt x="17906" y="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336897" y="675806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55"/>
                  </a:lnTo>
                  <a:lnTo>
                    <a:pt x="13601" y="6883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334751" y="675590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0"/>
                  </a:lnTo>
                  <a:lnTo>
                    <a:pt x="0" y="4063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44" y="18046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30" y="11645"/>
                  </a:lnTo>
                  <a:lnTo>
                    <a:pt x="4330" y="6400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63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7"/>
                  </a:moveTo>
                  <a:lnTo>
                    <a:pt x="11506" y="4317"/>
                  </a:lnTo>
                  <a:lnTo>
                    <a:pt x="13576" y="6400"/>
                  </a:lnTo>
                  <a:lnTo>
                    <a:pt x="13588" y="11645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336897" y="678141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54"/>
                  </a:lnTo>
                  <a:lnTo>
                    <a:pt x="10566" y="13754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334751" y="677925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59"/>
                  </a:lnTo>
                  <a:lnTo>
                    <a:pt x="8966" y="18072"/>
                  </a:lnTo>
                  <a:lnTo>
                    <a:pt x="13944" y="18059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26" y="13741"/>
                  </a:lnTo>
                  <a:lnTo>
                    <a:pt x="4330" y="11645"/>
                  </a:lnTo>
                  <a:lnTo>
                    <a:pt x="4318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11506" y="4318"/>
                  </a:lnTo>
                  <a:lnTo>
                    <a:pt x="13576" y="6400"/>
                  </a:lnTo>
                  <a:lnTo>
                    <a:pt x="13588" y="11645"/>
                  </a:lnTo>
                  <a:lnTo>
                    <a:pt x="11493" y="13741"/>
                  </a:lnTo>
                  <a:lnTo>
                    <a:pt x="17894" y="13741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336897" y="680477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668"/>
                  </a:lnTo>
                  <a:lnTo>
                    <a:pt x="3060" y="13716"/>
                  </a:lnTo>
                  <a:lnTo>
                    <a:pt x="10566" y="13716"/>
                  </a:lnTo>
                  <a:lnTo>
                    <a:pt x="13601" y="10668"/>
                  </a:lnTo>
                  <a:lnTo>
                    <a:pt x="13601" y="6858"/>
                  </a:lnTo>
                  <a:lnTo>
                    <a:pt x="13601" y="3060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334751" y="680261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19" y="0"/>
                  </a:moveTo>
                  <a:lnTo>
                    <a:pt x="4000" y="0"/>
                  </a:lnTo>
                  <a:lnTo>
                    <a:pt x="0" y="4038"/>
                  </a:lnTo>
                  <a:lnTo>
                    <a:pt x="0" y="13995"/>
                  </a:lnTo>
                  <a:lnTo>
                    <a:pt x="4000" y="18021"/>
                  </a:lnTo>
                  <a:lnTo>
                    <a:pt x="8966" y="18033"/>
                  </a:lnTo>
                  <a:lnTo>
                    <a:pt x="13919" y="18021"/>
                  </a:lnTo>
                  <a:lnTo>
                    <a:pt x="17894" y="13995"/>
                  </a:lnTo>
                  <a:lnTo>
                    <a:pt x="17895" y="13715"/>
                  </a:lnTo>
                  <a:lnTo>
                    <a:pt x="6400" y="13715"/>
                  </a:lnTo>
                  <a:lnTo>
                    <a:pt x="4330" y="11658"/>
                  </a:lnTo>
                  <a:lnTo>
                    <a:pt x="4318" y="6388"/>
                  </a:lnTo>
                  <a:lnTo>
                    <a:pt x="6400" y="4317"/>
                  </a:lnTo>
                  <a:lnTo>
                    <a:pt x="17894" y="4317"/>
                  </a:lnTo>
                  <a:lnTo>
                    <a:pt x="17881" y="4038"/>
                  </a:lnTo>
                  <a:lnTo>
                    <a:pt x="13919" y="0"/>
                  </a:lnTo>
                  <a:close/>
                </a:path>
                <a:path w="18414" h="18415">
                  <a:moveTo>
                    <a:pt x="17894" y="4317"/>
                  </a:moveTo>
                  <a:lnTo>
                    <a:pt x="11506" y="4317"/>
                  </a:lnTo>
                  <a:lnTo>
                    <a:pt x="13576" y="6388"/>
                  </a:lnTo>
                  <a:lnTo>
                    <a:pt x="13576" y="11658"/>
                  </a:lnTo>
                  <a:lnTo>
                    <a:pt x="11518" y="13715"/>
                  </a:lnTo>
                  <a:lnTo>
                    <a:pt x="17895" y="13715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336897" y="682812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642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42"/>
                  </a:lnTo>
                  <a:lnTo>
                    <a:pt x="13601" y="6870"/>
                  </a:lnTo>
                  <a:lnTo>
                    <a:pt x="13601" y="3060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334751" y="682597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4000" y="0"/>
                  </a:lnTo>
                  <a:lnTo>
                    <a:pt x="0" y="4038"/>
                  </a:lnTo>
                  <a:lnTo>
                    <a:pt x="0" y="13982"/>
                  </a:lnTo>
                  <a:lnTo>
                    <a:pt x="4000" y="18033"/>
                  </a:lnTo>
                  <a:lnTo>
                    <a:pt x="8966" y="18046"/>
                  </a:lnTo>
                  <a:lnTo>
                    <a:pt x="13931" y="18033"/>
                  </a:lnTo>
                  <a:lnTo>
                    <a:pt x="17894" y="13982"/>
                  </a:lnTo>
                  <a:lnTo>
                    <a:pt x="17894" y="13728"/>
                  </a:lnTo>
                  <a:lnTo>
                    <a:pt x="6413" y="13715"/>
                  </a:lnTo>
                  <a:lnTo>
                    <a:pt x="4330" y="11633"/>
                  </a:lnTo>
                  <a:lnTo>
                    <a:pt x="4330" y="6388"/>
                  </a:lnTo>
                  <a:lnTo>
                    <a:pt x="6400" y="4317"/>
                  </a:lnTo>
                  <a:lnTo>
                    <a:pt x="17894" y="4317"/>
                  </a:lnTo>
                  <a:lnTo>
                    <a:pt x="17881" y="4038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7"/>
                  </a:moveTo>
                  <a:lnTo>
                    <a:pt x="11506" y="4317"/>
                  </a:lnTo>
                  <a:lnTo>
                    <a:pt x="13576" y="6388"/>
                  </a:lnTo>
                  <a:lnTo>
                    <a:pt x="13588" y="11633"/>
                  </a:lnTo>
                  <a:lnTo>
                    <a:pt x="11506" y="13715"/>
                  </a:lnTo>
                  <a:lnTo>
                    <a:pt x="8966" y="13728"/>
                  </a:lnTo>
                  <a:lnTo>
                    <a:pt x="17894" y="13728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336897" y="685145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98"/>
                  </a:lnTo>
                  <a:lnTo>
                    <a:pt x="0" y="10667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7"/>
                  </a:lnTo>
                  <a:lnTo>
                    <a:pt x="13601" y="6870"/>
                  </a:lnTo>
                  <a:lnTo>
                    <a:pt x="13601" y="309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334751" y="684930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44" y="0"/>
                  </a:moveTo>
                  <a:lnTo>
                    <a:pt x="3987" y="0"/>
                  </a:lnTo>
                  <a:lnTo>
                    <a:pt x="0" y="4076"/>
                  </a:lnTo>
                  <a:lnTo>
                    <a:pt x="0" y="14008"/>
                  </a:lnTo>
                  <a:lnTo>
                    <a:pt x="4000" y="18059"/>
                  </a:lnTo>
                  <a:lnTo>
                    <a:pt x="13931" y="18046"/>
                  </a:lnTo>
                  <a:lnTo>
                    <a:pt x="17881" y="14008"/>
                  </a:lnTo>
                  <a:lnTo>
                    <a:pt x="17894" y="13741"/>
                  </a:lnTo>
                  <a:lnTo>
                    <a:pt x="6400" y="13728"/>
                  </a:lnTo>
                  <a:lnTo>
                    <a:pt x="4330" y="11671"/>
                  </a:lnTo>
                  <a:lnTo>
                    <a:pt x="4330" y="6426"/>
                  </a:lnTo>
                  <a:lnTo>
                    <a:pt x="6426" y="4317"/>
                  </a:lnTo>
                  <a:lnTo>
                    <a:pt x="17906" y="4317"/>
                  </a:lnTo>
                  <a:lnTo>
                    <a:pt x="17894" y="4076"/>
                  </a:lnTo>
                  <a:lnTo>
                    <a:pt x="13944" y="0"/>
                  </a:lnTo>
                  <a:close/>
                </a:path>
                <a:path w="18414" h="18415">
                  <a:moveTo>
                    <a:pt x="17906" y="4317"/>
                  </a:moveTo>
                  <a:lnTo>
                    <a:pt x="11493" y="4317"/>
                  </a:lnTo>
                  <a:lnTo>
                    <a:pt x="13576" y="6426"/>
                  </a:lnTo>
                  <a:lnTo>
                    <a:pt x="13576" y="11671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906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336897" y="687481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67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67"/>
                  </a:lnTo>
                  <a:lnTo>
                    <a:pt x="13601" y="6857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334751" y="687265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966" y="0"/>
                  </a:moveTo>
                  <a:lnTo>
                    <a:pt x="4000" y="12"/>
                  </a:lnTo>
                  <a:lnTo>
                    <a:pt x="0" y="4051"/>
                  </a:lnTo>
                  <a:lnTo>
                    <a:pt x="0" y="14008"/>
                  </a:lnTo>
                  <a:lnTo>
                    <a:pt x="4000" y="18046"/>
                  </a:lnTo>
                  <a:lnTo>
                    <a:pt x="13931" y="18046"/>
                  </a:lnTo>
                  <a:lnTo>
                    <a:pt x="17881" y="14008"/>
                  </a:lnTo>
                  <a:lnTo>
                    <a:pt x="17894" y="13728"/>
                  </a:lnTo>
                  <a:lnTo>
                    <a:pt x="6400" y="13728"/>
                  </a:lnTo>
                  <a:lnTo>
                    <a:pt x="4317" y="11658"/>
                  </a:lnTo>
                  <a:lnTo>
                    <a:pt x="4330" y="6413"/>
                  </a:lnTo>
                  <a:lnTo>
                    <a:pt x="6413" y="4330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12"/>
                  </a:lnTo>
                  <a:lnTo>
                    <a:pt x="8966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8966" y="4318"/>
                  </a:lnTo>
                  <a:lnTo>
                    <a:pt x="11506" y="4330"/>
                  </a:lnTo>
                  <a:lnTo>
                    <a:pt x="13588" y="6413"/>
                  </a:lnTo>
                  <a:lnTo>
                    <a:pt x="13576" y="11658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336897" y="689817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334751" y="689601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12"/>
                  </a:lnTo>
                  <a:lnTo>
                    <a:pt x="0" y="4064"/>
                  </a:lnTo>
                  <a:lnTo>
                    <a:pt x="0" y="13995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30" y="11645"/>
                  </a:lnTo>
                  <a:lnTo>
                    <a:pt x="4318" y="6400"/>
                  </a:lnTo>
                  <a:lnTo>
                    <a:pt x="6413" y="4330"/>
                  </a:lnTo>
                  <a:lnTo>
                    <a:pt x="17894" y="4318"/>
                  </a:lnTo>
                  <a:lnTo>
                    <a:pt x="17881" y="4064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8966" y="4318"/>
                  </a:lnTo>
                  <a:lnTo>
                    <a:pt x="11506" y="4330"/>
                  </a:lnTo>
                  <a:lnTo>
                    <a:pt x="13576" y="6400"/>
                  </a:lnTo>
                  <a:lnTo>
                    <a:pt x="13588" y="11645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336897" y="692149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80"/>
                  </a:lnTo>
                  <a:lnTo>
                    <a:pt x="3060" y="13754"/>
                  </a:lnTo>
                  <a:lnTo>
                    <a:pt x="10566" y="13754"/>
                  </a:lnTo>
                  <a:lnTo>
                    <a:pt x="13601" y="10680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334751" y="691934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0"/>
                  </a:lnTo>
                  <a:lnTo>
                    <a:pt x="0" y="4063"/>
                  </a:lnTo>
                  <a:lnTo>
                    <a:pt x="0" y="14020"/>
                  </a:lnTo>
                  <a:lnTo>
                    <a:pt x="3987" y="18072"/>
                  </a:lnTo>
                  <a:lnTo>
                    <a:pt x="13931" y="18072"/>
                  </a:lnTo>
                  <a:lnTo>
                    <a:pt x="17881" y="14020"/>
                  </a:lnTo>
                  <a:lnTo>
                    <a:pt x="17894" y="13754"/>
                  </a:lnTo>
                  <a:lnTo>
                    <a:pt x="6413" y="13754"/>
                  </a:lnTo>
                  <a:lnTo>
                    <a:pt x="4330" y="11671"/>
                  </a:lnTo>
                  <a:lnTo>
                    <a:pt x="4318" y="6400"/>
                  </a:lnTo>
                  <a:lnTo>
                    <a:pt x="6413" y="4330"/>
                  </a:lnTo>
                  <a:lnTo>
                    <a:pt x="17894" y="4317"/>
                  </a:lnTo>
                  <a:lnTo>
                    <a:pt x="17894" y="4063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7"/>
                  </a:moveTo>
                  <a:lnTo>
                    <a:pt x="8966" y="4317"/>
                  </a:lnTo>
                  <a:lnTo>
                    <a:pt x="11506" y="4330"/>
                  </a:lnTo>
                  <a:lnTo>
                    <a:pt x="13576" y="6400"/>
                  </a:lnTo>
                  <a:lnTo>
                    <a:pt x="13576" y="11671"/>
                  </a:lnTo>
                  <a:lnTo>
                    <a:pt x="11506" y="13754"/>
                  </a:lnTo>
                  <a:lnTo>
                    <a:pt x="17894" y="13754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336897" y="694486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7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334751" y="694270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4000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11506" y="4318"/>
                  </a:lnTo>
                  <a:lnTo>
                    <a:pt x="13588" y="6400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336897" y="696821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80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80"/>
                  </a:lnTo>
                  <a:lnTo>
                    <a:pt x="13601" y="6857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334751" y="696605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12"/>
                  </a:lnTo>
                  <a:lnTo>
                    <a:pt x="0" y="4063"/>
                  </a:lnTo>
                  <a:lnTo>
                    <a:pt x="0" y="14008"/>
                  </a:lnTo>
                  <a:lnTo>
                    <a:pt x="4000" y="18033"/>
                  </a:lnTo>
                  <a:lnTo>
                    <a:pt x="8966" y="18046"/>
                  </a:lnTo>
                  <a:lnTo>
                    <a:pt x="13919" y="18033"/>
                  </a:lnTo>
                  <a:lnTo>
                    <a:pt x="17881" y="14008"/>
                  </a:lnTo>
                  <a:lnTo>
                    <a:pt x="17894" y="13728"/>
                  </a:lnTo>
                  <a:lnTo>
                    <a:pt x="6400" y="13728"/>
                  </a:lnTo>
                  <a:lnTo>
                    <a:pt x="4330" y="11671"/>
                  </a:lnTo>
                  <a:lnTo>
                    <a:pt x="4330" y="6413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63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7"/>
                  </a:moveTo>
                  <a:lnTo>
                    <a:pt x="11506" y="4317"/>
                  </a:lnTo>
                  <a:lnTo>
                    <a:pt x="13588" y="6413"/>
                  </a:lnTo>
                  <a:lnTo>
                    <a:pt x="13576" y="11671"/>
                  </a:lnTo>
                  <a:lnTo>
                    <a:pt x="11518" y="13728"/>
                  </a:lnTo>
                  <a:lnTo>
                    <a:pt x="17894" y="13728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336897" y="699156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67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67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334751" y="698940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4008"/>
                  </a:lnTo>
                  <a:lnTo>
                    <a:pt x="4000" y="18046"/>
                  </a:lnTo>
                  <a:lnTo>
                    <a:pt x="13919" y="18046"/>
                  </a:lnTo>
                  <a:lnTo>
                    <a:pt x="17881" y="14008"/>
                  </a:lnTo>
                  <a:lnTo>
                    <a:pt x="17894" y="13728"/>
                  </a:lnTo>
                  <a:lnTo>
                    <a:pt x="6400" y="13716"/>
                  </a:lnTo>
                  <a:lnTo>
                    <a:pt x="4318" y="11658"/>
                  </a:lnTo>
                  <a:lnTo>
                    <a:pt x="4318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11506" y="4318"/>
                  </a:lnTo>
                  <a:lnTo>
                    <a:pt x="13576" y="6400"/>
                  </a:lnTo>
                  <a:lnTo>
                    <a:pt x="13576" y="11658"/>
                  </a:lnTo>
                  <a:lnTo>
                    <a:pt x="11506" y="13716"/>
                  </a:lnTo>
                  <a:lnTo>
                    <a:pt x="896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336897" y="701493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48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4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334751" y="701277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19" y="0"/>
                  </a:moveTo>
                  <a:lnTo>
                    <a:pt x="4000" y="0"/>
                  </a:lnTo>
                  <a:lnTo>
                    <a:pt x="0" y="4025"/>
                  </a:lnTo>
                  <a:lnTo>
                    <a:pt x="0" y="13982"/>
                  </a:lnTo>
                  <a:lnTo>
                    <a:pt x="3987" y="18033"/>
                  </a:lnTo>
                  <a:lnTo>
                    <a:pt x="8966" y="18046"/>
                  </a:lnTo>
                  <a:lnTo>
                    <a:pt x="13944" y="18033"/>
                  </a:lnTo>
                  <a:lnTo>
                    <a:pt x="17881" y="13982"/>
                  </a:lnTo>
                  <a:lnTo>
                    <a:pt x="17894" y="13728"/>
                  </a:lnTo>
                  <a:lnTo>
                    <a:pt x="6413" y="13715"/>
                  </a:lnTo>
                  <a:lnTo>
                    <a:pt x="4318" y="11645"/>
                  </a:lnTo>
                  <a:lnTo>
                    <a:pt x="4330" y="6375"/>
                  </a:lnTo>
                  <a:lnTo>
                    <a:pt x="6400" y="4317"/>
                  </a:lnTo>
                  <a:lnTo>
                    <a:pt x="17895" y="4317"/>
                  </a:lnTo>
                  <a:lnTo>
                    <a:pt x="17881" y="4025"/>
                  </a:lnTo>
                  <a:lnTo>
                    <a:pt x="13919" y="0"/>
                  </a:lnTo>
                  <a:close/>
                </a:path>
                <a:path w="18414" h="18415">
                  <a:moveTo>
                    <a:pt x="17895" y="4317"/>
                  </a:moveTo>
                  <a:lnTo>
                    <a:pt x="11518" y="4317"/>
                  </a:lnTo>
                  <a:lnTo>
                    <a:pt x="13576" y="6375"/>
                  </a:lnTo>
                  <a:lnTo>
                    <a:pt x="13576" y="11645"/>
                  </a:lnTo>
                  <a:lnTo>
                    <a:pt x="11506" y="13715"/>
                  </a:lnTo>
                  <a:lnTo>
                    <a:pt x="8966" y="13728"/>
                  </a:lnTo>
                  <a:lnTo>
                    <a:pt x="17894" y="13728"/>
                  </a:lnTo>
                  <a:lnTo>
                    <a:pt x="17895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336897" y="703826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42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42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334751" y="703610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82"/>
                  </a:lnTo>
                  <a:lnTo>
                    <a:pt x="3987" y="18046"/>
                  </a:lnTo>
                  <a:lnTo>
                    <a:pt x="8966" y="18059"/>
                  </a:lnTo>
                  <a:lnTo>
                    <a:pt x="13931" y="18046"/>
                  </a:lnTo>
                  <a:lnTo>
                    <a:pt x="17881" y="13982"/>
                  </a:lnTo>
                  <a:lnTo>
                    <a:pt x="17894" y="13741"/>
                  </a:lnTo>
                  <a:lnTo>
                    <a:pt x="6413" y="13728"/>
                  </a:lnTo>
                  <a:lnTo>
                    <a:pt x="4330" y="11633"/>
                  </a:lnTo>
                  <a:lnTo>
                    <a:pt x="4318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11506" y="4318"/>
                  </a:lnTo>
                  <a:lnTo>
                    <a:pt x="13576" y="6400"/>
                  </a:lnTo>
                  <a:lnTo>
                    <a:pt x="13588" y="11633"/>
                  </a:lnTo>
                  <a:lnTo>
                    <a:pt x="11506" y="13728"/>
                  </a:lnTo>
                  <a:lnTo>
                    <a:pt x="8966" y="13741"/>
                  </a:lnTo>
                  <a:lnTo>
                    <a:pt x="17894" y="13741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336897" y="706160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55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334751" y="705944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966" y="0"/>
                  </a:moveTo>
                  <a:lnTo>
                    <a:pt x="3987" y="12"/>
                  </a:lnTo>
                  <a:lnTo>
                    <a:pt x="0" y="4064"/>
                  </a:lnTo>
                  <a:lnTo>
                    <a:pt x="0" y="13995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30" y="11645"/>
                  </a:lnTo>
                  <a:lnTo>
                    <a:pt x="4305" y="6413"/>
                  </a:lnTo>
                  <a:lnTo>
                    <a:pt x="6413" y="4330"/>
                  </a:lnTo>
                  <a:lnTo>
                    <a:pt x="17894" y="4318"/>
                  </a:lnTo>
                  <a:lnTo>
                    <a:pt x="17881" y="4064"/>
                  </a:lnTo>
                  <a:lnTo>
                    <a:pt x="13931" y="12"/>
                  </a:lnTo>
                  <a:lnTo>
                    <a:pt x="8966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8966" y="4318"/>
                  </a:lnTo>
                  <a:lnTo>
                    <a:pt x="11506" y="4330"/>
                  </a:lnTo>
                  <a:lnTo>
                    <a:pt x="13576" y="6413"/>
                  </a:lnTo>
                  <a:lnTo>
                    <a:pt x="13588" y="11645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336897" y="708496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642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42"/>
                  </a:lnTo>
                  <a:lnTo>
                    <a:pt x="13601" y="6870"/>
                  </a:lnTo>
                  <a:lnTo>
                    <a:pt x="13601" y="3060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334751" y="708280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966" y="0"/>
                  </a:moveTo>
                  <a:lnTo>
                    <a:pt x="3987" y="12"/>
                  </a:lnTo>
                  <a:lnTo>
                    <a:pt x="0" y="4051"/>
                  </a:lnTo>
                  <a:lnTo>
                    <a:pt x="0" y="13982"/>
                  </a:lnTo>
                  <a:lnTo>
                    <a:pt x="3987" y="18059"/>
                  </a:lnTo>
                  <a:lnTo>
                    <a:pt x="13944" y="18059"/>
                  </a:lnTo>
                  <a:lnTo>
                    <a:pt x="17894" y="13982"/>
                  </a:lnTo>
                  <a:lnTo>
                    <a:pt x="17906" y="13741"/>
                  </a:lnTo>
                  <a:lnTo>
                    <a:pt x="6426" y="13741"/>
                  </a:lnTo>
                  <a:lnTo>
                    <a:pt x="4330" y="11633"/>
                  </a:lnTo>
                  <a:lnTo>
                    <a:pt x="4330" y="6388"/>
                  </a:lnTo>
                  <a:lnTo>
                    <a:pt x="6400" y="4330"/>
                  </a:lnTo>
                  <a:lnTo>
                    <a:pt x="17894" y="4317"/>
                  </a:lnTo>
                  <a:lnTo>
                    <a:pt x="17881" y="4051"/>
                  </a:lnTo>
                  <a:lnTo>
                    <a:pt x="13931" y="12"/>
                  </a:lnTo>
                  <a:lnTo>
                    <a:pt x="8966" y="0"/>
                  </a:lnTo>
                  <a:close/>
                </a:path>
                <a:path w="18414" h="18415">
                  <a:moveTo>
                    <a:pt x="17894" y="4317"/>
                  </a:moveTo>
                  <a:lnTo>
                    <a:pt x="11506" y="4317"/>
                  </a:lnTo>
                  <a:lnTo>
                    <a:pt x="13576" y="6388"/>
                  </a:lnTo>
                  <a:lnTo>
                    <a:pt x="13576" y="11633"/>
                  </a:lnTo>
                  <a:lnTo>
                    <a:pt x="11493" y="13741"/>
                  </a:lnTo>
                  <a:lnTo>
                    <a:pt x="17906" y="13741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336897" y="710830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67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7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334751" y="710614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3987" y="0"/>
                  </a:lnTo>
                  <a:lnTo>
                    <a:pt x="0" y="4064"/>
                  </a:lnTo>
                  <a:lnTo>
                    <a:pt x="0" y="14008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4008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18" y="11658"/>
                  </a:lnTo>
                  <a:lnTo>
                    <a:pt x="4318" y="6400"/>
                  </a:lnTo>
                  <a:lnTo>
                    <a:pt x="6413" y="4330"/>
                  </a:lnTo>
                  <a:lnTo>
                    <a:pt x="17894" y="4318"/>
                  </a:lnTo>
                  <a:lnTo>
                    <a:pt x="17894" y="4064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8966" y="4318"/>
                  </a:lnTo>
                  <a:lnTo>
                    <a:pt x="11506" y="4330"/>
                  </a:lnTo>
                  <a:lnTo>
                    <a:pt x="13576" y="6400"/>
                  </a:lnTo>
                  <a:lnTo>
                    <a:pt x="13576" y="11658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336897" y="713167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48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4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334751" y="712951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966" y="0"/>
                  </a:moveTo>
                  <a:lnTo>
                    <a:pt x="4000" y="12"/>
                  </a:lnTo>
                  <a:lnTo>
                    <a:pt x="0" y="4025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375"/>
                  </a:lnTo>
                  <a:lnTo>
                    <a:pt x="6400" y="4317"/>
                  </a:lnTo>
                  <a:lnTo>
                    <a:pt x="17895" y="4317"/>
                  </a:lnTo>
                  <a:lnTo>
                    <a:pt x="17881" y="4025"/>
                  </a:lnTo>
                  <a:lnTo>
                    <a:pt x="13919" y="12"/>
                  </a:lnTo>
                  <a:lnTo>
                    <a:pt x="8966" y="0"/>
                  </a:lnTo>
                  <a:close/>
                </a:path>
                <a:path w="18414" h="18415">
                  <a:moveTo>
                    <a:pt x="17895" y="4317"/>
                  </a:moveTo>
                  <a:lnTo>
                    <a:pt x="11518" y="4317"/>
                  </a:lnTo>
                  <a:lnTo>
                    <a:pt x="13576" y="6375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5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336897" y="715501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334751" y="715285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31" y="0"/>
                  </a:moveTo>
                  <a:lnTo>
                    <a:pt x="4000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5">
                  <a:moveTo>
                    <a:pt x="17894" y="4318"/>
                  </a:moveTo>
                  <a:lnTo>
                    <a:pt x="11506" y="4318"/>
                  </a:lnTo>
                  <a:lnTo>
                    <a:pt x="13588" y="6400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336897" y="71783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67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7"/>
                  </a:lnTo>
                  <a:lnTo>
                    <a:pt x="13601" y="6883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334738" y="717619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44" y="0"/>
                  </a:moveTo>
                  <a:lnTo>
                    <a:pt x="4000" y="0"/>
                  </a:lnTo>
                  <a:lnTo>
                    <a:pt x="0" y="4063"/>
                  </a:lnTo>
                  <a:lnTo>
                    <a:pt x="12" y="14008"/>
                  </a:lnTo>
                  <a:lnTo>
                    <a:pt x="4013" y="18046"/>
                  </a:lnTo>
                  <a:lnTo>
                    <a:pt x="8978" y="18059"/>
                  </a:lnTo>
                  <a:lnTo>
                    <a:pt x="13956" y="18046"/>
                  </a:lnTo>
                  <a:lnTo>
                    <a:pt x="17894" y="14008"/>
                  </a:lnTo>
                  <a:lnTo>
                    <a:pt x="17907" y="13741"/>
                  </a:lnTo>
                  <a:lnTo>
                    <a:pt x="6426" y="13728"/>
                  </a:lnTo>
                  <a:lnTo>
                    <a:pt x="4330" y="11645"/>
                  </a:lnTo>
                  <a:lnTo>
                    <a:pt x="4343" y="6413"/>
                  </a:lnTo>
                  <a:lnTo>
                    <a:pt x="6426" y="4317"/>
                  </a:lnTo>
                  <a:lnTo>
                    <a:pt x="17907" y="4317"/>
                  </a:lnTo>
                  <a:lnTo>
                    <a:pt x="17894" y="4063"/>
                  </a:lnTo>
                  <a:lnTo>
                    <a:pt x="13944" y="0"/>
                  </a:lnTo>
                  <a:close/>
                </a:path>
                <a:path w="18414" h="18415">
                  <a:moveTo>
                    <a:pt x="17907" y="4317"/>
                  </a:moveTo>
                  <a:lnTo>
                    <a:pt x="11506" y="4317"/>
                  </a:lnTo>
                  <a:lnTo>
                    <a:pt x="13588" y="6413"/>
                  </a:lnTo>
                  <a:lnTo>
                    <a:pt x="13601" y="11645"/>
                  </a:lnTo>
                  <a:lnTo>
                    <a:pt x="11518" y="13728"/>
                  </a:lnTo>
                  <a:lnTo>
                    <a:pt x="8978" y="13741"/>
                  </a:lnTo>
                  <a:lnTo>
                    <a:pt x="17907" y="13741"/>
                  </a:lnTo>
                  <a:lnTo>
                    <a:pt x="17907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336897" y="720129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98"/>
                  </a:lnTo>
                  <a:lnTo>
                    <a:pt x="0" y="10668"/>
                  </a:lnTo>
                  <a:lnTo>
                    <a:pt x="3060" y="13754"/>
                  </a:lnTo>
                  <a:lnTo>
                    <a:pt x="10566" y="13754"/>
                  </a:lnTo>
                  <a:lnTo>
                    <a:pt x="13601" y="10668"/>
                  </a:lnTo>
                  <a:lnTo>
                    <a:pt x="13601" y="6870"/>
                  </a:lnTo>
                  <a:lnTo>
                    <a:pt x="13601" y="309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533597" y="5710605"/>
              <a:ext cx="855344" cy="1506855"/>
            </a:xfrm>
            <a:custGeom>
              <a:avLst/>
              <a:gdLst/>
              <a:ahLst/>
              <a:cxnLst/>
              <a:rect l="l" t="t" r="r" b="b"/>
              <a:pathLst>
                <a:path w="855345" h="1506854">
                  <a:moveTo>
                    <a:pt x="451916" y="21056"/>
                  </a:moveTo>
                  <a:lnTo>
                    <a:pt x="450265" y="12865"/>
                  </a:lnTo>
                  <a:lnTo>
                    <a:pt x="445808" y="6172"/>
                  </a:lnTo>
                  <a:lnTo>
                    <a:pt x="439178" y="1663"/>
                  </a:lnTo>
                  <a:lnTo>
                    <a:pt x="431063" y="0"/>
                  </a:lnTo>
                  <a:lnTo>
                    <a:pt x="422935" y="1663"/>
                  </a:lnTo>
                  <a:lnTo>
                    <a:pt x="416306" y="6172"/>
                  </a:lnTo>
                  <a:lnTo>
                    <a:pt x="411848" y="12865"/>
                  </a:lnTo>
                  <a:lnTo>
                    <a:pt x="410210" y="21056"/>
                  </a:lnTo>
                  <a:lnTo>
                    <a:pt x="410210" y="36626"/>
                  </a:lnTo>
                  <a:lnTo>
                    <a:pt x="451916" y="36626"/>
                  </a:lnTo>
                  <a:lnTo>
                    <a:pt x="451916" y="21056"/>
                  </a:lnTo>
                  <a:close/>
                </a:path>
                <a:path w="855345" h="1506854">
                  <a:moveTo>
                    <a:pt x="819048" y="1492846"/>
                  </a:moveTo>
                  <a:lnTo>
                    <a:pt x="819035" y="1492605"/>
                  </a:lnTo>
                  <a:lnTo>
                    <a:pt x="815086" y="1488541"/>
                  </a:lnTo>
                  <a:lnTo>
                    <a:pt x="814743" y="1488541"/>
                  </a:lnTo>
                  <a:lnTo>
                    <a:pt x="814743" y="1494955"/>
                  </a:lnTo>
                  <a:lnTo>
                    <a:pt x="814730" y="1500200"/>
                  </a:lnTo>
                  <a:lnTo>
                    <a:pt x="812647" y="1502283"/>
                  </a:lnTo>
                  <a:lnTo>
                    <a:pt x="807567" y="1502283"/>
                  </a:lnTo>
                  <a:lnTo>
                    <a:pt x="805484" y="1500200"/>
                  </a:lnTo>
                  <a:lnTo>
                    <a:pt x="805472" y="1494955"/>
                  </a:lnTo>
                  <a:lnTo>
                    <a:pt x="807567" y="1492859"/>
                  </a:lnTo>
                  <a:lnTo>
                    <a:pt x="811733" y="1492859"/>
                  </a:lnTo>
                  <a:lnTo>
                    <a:pt x="812660" y="1492859"/>
                  </a:lnTo>
                  <a:lnTo>
                    <a:pt x="814743" y="1494955"/>
                  </a:lnTo>
                  <a:lnTo>
                    <a:pt x="814743" y="1488541"/>
                  </a:lnTo>
                  <a:lnTo>
                    <a:pt x="810120" y="1488528"/>
                  </a:lnTo>
                  <a:lnTo>
                    <a:pt x="805141" y="1488541"/>
                  </a:lnTo>
                  <a:lnTo>
                    <a:pt x="801154" y="1492605"/>
                  </a:lnTo>
                  <a:lnTo>
                    <a:pt x="801141" y="1502537"/>
                  </a:lnTo>
                  <a:lnTo>
                    <a:pt x="805141" y="1506601"/>
                  </a:lnTo>
                  <a:lnTo>
                    <a:pt x="815086" y="1506601"/>
                  </a:lnTo>
                  <a:lnTo>
                    <a:pt x="819035" y="1502537"/>
                  </a:lnTo>
                  <a:lnTo>
                    <a:pt x="819048" y="1502283"/>
                  </a:lnTo>
                  <a:lnTo>
                    <a:pt x="819048" y="1492846"/>
                  </a:lnTo>
                  <a:close/>
                </a:path>
                <a:path w="855345" h="1506854">
                  <a:moveTo>
                    <a:pt x="854875" y="674522"/>
                  </a:moveTo>
                  <a:lnTo>
                    <a:pt x="0" y="674522"/>
                  </a:lnTo>
                  <a:lnTo>
                    <a:pt x="0" y="729780"/>
                  </a:lnTo>
                  <a:lnTo>
                    <a:pt x="854875" y="729780"/>
                  </a:lnTo>
                  <a:lnTo>
                    <a:pt x="854875" y="6745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935399" y="5702960"/>
              <a:ext cx="59055" cy="50165"/>
            </a:xfrm>
            <a:custGeom>
              <a:avLst/>
              <a:gdLst/>
              <a:ahLst/>
              <a:cxnLst/>
              <a:rect l="l" t="t" r="r" b="b"/>
              <a:pathLst>
                <a:path w="59054" h="50164">
                  <a:moveTo>
                    <a:pt x="29260" y="0"/>
                  </a:moveTo>
                  <a:lnTo>
                    <a:pt x="17866" y="2322"/>
                  </a:lnTo>
                  <a:lnTo>
                    <a:pt x="8572" y="8653"/>
                  </a:lnTo>
                  <a:lnTo>
                    <a:pt x="2307" y="18039"/>
                  </a:lnTo>
                  <a:lnTo>
                    <a:pt x="0" y="29527"/>
                  </a:lnTo>
                  <a:lnTo>
                    <a:pt x="0" y="49771"/>
                  </a:lnTo>
                  <a:lnTo>
                    <a:pt x="4317" y="49771"/>
                  </a:lnTo>
                  <a:lnTo>
                    <a:pt x="4317" y="29527"/>
                  </a:lnTo>
                  <a:lnTo>
                    <a:pt x="6279" y="19709"/>
                  </a:lnTo>
                  <a:lnTo>
                    <a:pt x="11626" y="11703"/>
                  </a:lnTo>
                  <a:lnTo>
                    <a:pt x="19555" y="6306"/>
                  </a:lnTo>
                  <a:lnTo>
                    <a:pt x="29260" y="4317"/>
                  </a:lnTo>
                  <a:lnTo>
                    <a:pt x="38963" y="6306"/>
                  </a:lnTo>
                  <a:lnTo>
                    <a:pt x="46888" y="11703"/>
                  </a:lnTo>
                  <a:lnTo>
                    <a:pt x="52231" y="19709"/>
                  </a:lnTo>
                  <a:lnTo>
                    <a:pt x="54190" y="29527"/>
                  </a:lnTo>
                  <a:lnTo>
                    <a:pt x="54190" y="49771"/>
                  </a:lnTo>
                  <a:lnTo>
                    <a:pt x="58508" y="49771"/>
                  </a:lnTo>
                  <a:lnTo>
                    <a:pt x="58508" y="29527"/>
                  </a:lnTo>
                  <a:lnTo>
                    <a:pt x="56203" y="18039"/>
                  </a:lnTo>
                  <a:lnTo>
                    <a:pt x="49942" y="8653"/>
                  </a:lnTo>
                  <a:lnTo>
                    <a:pt x="40653" y="2322"/>
                  </a:lnTo>
                  <a:lnTo>
                    <a:pt x="29260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777399" y="6752615"/>
              <a:ext cx="36195" cy="413384"/>
            </a:xfrm>
            <a:custGeom>
              <a:avLst/>
              <a:gdLst/>
              <a:ahLst/>
              <a:cxnLst/>
              <a:rect l="l" t="t" r="r" b="b"/>
              <a:pathLst>
                <a:path w="36195" h="413384">
                  <a:moveTo>
                    <a:pt x="36042" y="0"/>
                  </a:moveTo>
                  <a:lnTo>
                    <a:pt x="0" y="0"/>
                  </a:lnTo>
                  <a:lnTo>
                    <a:pt x="0" y="412762"/>
                  </a:lnTo>
                  <a:lnTo>
                    <a:pt x="36042" y="412762"/>
                  </a:lnTo>
                  <a:lnTo>
                    <a:pt x="36042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775240" y="6750049"/>
              <a:ext cx="40640" cy="417830"/>
            </a:xfrm>
            <a:custGeom>
              <a:avLst/>
              <a:gdLst/>
              <a:ahLst/>
              <a:cxnLst/>
              <a:rect l="l" t="t" r="r" b="b"/>
              <a:pathLst>
                <a:path w="40639" h="417829">
                  <a:moveTo>
                    <a:pt x="40360" y="0"/>
                  </a:moveTo>
                  <a:lnTo>
                    <a:pt x="36042" y="0"/>
                  </a:lnTo>
                  <a:lnTo>
                    <a:pt x="36042" y="5080"/>
                  </a:lnTo>
                  <a:lnTo>
                    <a:pt x="36042" y="412750"/>
                  </a:lnTo>
                  <a:lnTo>
                    <a:pt x="4318" y="412750"/>
                  </a:lnTo>
                  <a:lnTo>
                    <a:pt x="4318" y="5080"/>
                  </a:lnTo>
                  <a:lnTo>
                    <a:pt x="36042" y="5080"/>
                  </a:lnTo>
                  <a:lnTo>
                    <a:pt x="3604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12750"/>
                  </a:lnTo>
                  <a:lnTo>
                    <a:pt x="0" y="415290"/>
                  </a:lnTo>
                  <a:lnTo>
                    <a:pt x="0" y="417830"/>
                  </a:lnTo>
                  <a:lnTo>
                    <a:pt x="40360" y="417830"/>
                  </a:lnTo>
                  <a:lnTo>
                    <a:pt x="40360" y="415328"/>
                  </a:lnTo>
                  <a:lnTo>
                    <a:pt x="40360" y="413169"/>
                  </a:lnTo>
                  <a:lnTo>
                    <a:pt x="38201" y="413169"/>
                  </a:lnTo>
                  <a:lnTo>
                    <a:pt x="38201" y="412750"/>
                  </a:lnTo>
                  <a:lnTo>
                    <a:pt x="40360" y="412750"/>
                  </a:lnTo>
                  <a:lnTo>
                    <a:pt x="40360" y="5080"/>
                  </a:lnTo>
                  <a:lnTo>
                    <a:pt x="403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789565" y="6770496"/>
              <a:ext cx="4445" cy="147320"/>
            </a:xfrm>
            <a:custGeom>
              <a:avLst/>
              <a:gdLst/>
              <a:ahLst/>
              <a:cxnLst/>
              <a:rect l="l" t="t" r="r" b="b"/>
              <a:pathLst>
                <a:path w="4445" h="147320">
                  <a:moveTo>
                    <a:pt x="4318" y="112179"/>
                  </a:moveTo>
                  <a:lnTo>
                    <a:pt x="0" y="112179"/>
                  </a:lnTo>
                  <a:lnTo>
                    <a:pt x="0" y="146964"/>
                  </a:lnTo>
                  <a:lnTo>
                    <a:pt x="4318" y="146964"/>
                  </a:lnTo>
                  <a:lnTo>
                    <a:pt x="4318" y="112179"/>
                  </a:lnTo>
                  <a:close/>
                </a:path>
                <a:path w="4445" h="147320">
                  <a:moveTo>
                    <a:pt x="4318" y="60871"/>
                  </a:moveTo>
                  <a:lnTo>
                    <a:pt x="0" y="60871"/>
                  </a:lnTo>
                  <a:lnTo>
                    <a:pt x="0" y="95681"/>
                  </a:lnTo>
                  <a:lnTo>
                    <a:pt x="4318" y="95681"/>
                  </a:lnTo>
                  <a:lnTo>
                    <a:pt x="4318" y="60871"/>
                  </a:lnTo>
                  <a:close/>
                </a:path>
                <a:path w="4445" h="147320">
                  <a:moveTo>
                    <a:pt x="4318" y="0"/>
                  </a:moveTo>
                  <a:lnTo>
                    <a:pt x="0" y="0"/>
                  </a:lnTo>
                  <a:lnTo>
                    <a:pt x="0" y="46685"/>
                  </a:lnTo>
                  <a:lnTo>
                    <a:pt x="4318" y="4668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799560" y="6802310"/>
              <a:ext cx="5080" cy="121920"/>
            </a:xfrm>
            <a:custGeom>
              <a:avLst/>
              <a:gdLst/>
              <a:ahLst/>
              <a:cxnLst/>
              <a:rect l="l" t="t" r="r" b="b"/>
              <a:pathLst>
                <a:path w="5079" h="121920">
                  <a:moveTo>
                    <a:pt x="4318" y="102323"/>
                  </a:moveTo>
                  <a:lnTo>
                    <a:pt x="0" y="102323"/>
                  </a:lnTo>
                  <a:lnTo>
                    <a:pt x="0" y="121564"/>
                  </a:lnTo>
                  <a:lnTo>
                    <a:pt x="4318" y="121564"/>
                  </a:lnTo>
                  <a:lnTo>
                    <a:pt x="4318" y="102323"/>
                  </a:lnTo>
                  <a:close/>
                </a:path>
                <a:path w="5079" h="121920">
                  <a:moveTo>
                    <a:pt x="4318" y="49441"/>
                  </a:moveTo>
                  <a:lnTo>
                    <a:pt x="0" y="49441"/>
                  </a:lnTo>
                  <a:lnTo>
                    <a:pt x="0" y="68694"/>
                  </a:lnTo>
                  <a:lnTo>
                    <a:pt x="4318" y="68694"/>
                  </a:lnTo>
                  <a:lnTo>
                    <a:pt x="4318" y="49441"/>
                  </a:lnTo>
                  <a:close/>
                </a:path>
                <a:path w="5079" h="121920">
                  <a:moveTo>
                    <a:pt x="4991" y="0"/>
                  </a:moveTo>
                  <a:lnTo>
                    <a:pt x="673" y="0"/>
                  </a:lnTo>
                  <a:lnTo>
                    <a:pt x="673" y="19215"/>
                  </a:lnTo>
                  <a:lnTo>
                    <a:pt x="4991" y="19215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789565" y="6932561"/>
              <a:ext cx="4445" cy="147320"/>
            </a:xfrm>
            <a:custGeom>
              <a:avLst/>
              <a:gdLst/>
              <a:ahLst/>
              <a:cxnLst/>
              <a:rect l="l" t="t" r="r" b="b"/>
              <a:pathLst>
                <a:path w="4445" h="147320">
                  <a:moveTo>
                    <a:pt x="4318" y="112166"/>
                  </a:moveTo>
                  <a:lnTo>
                    <a:pt x="0" y="112166"/>
                  </a:lnTo>
                  <a:lnTo>
                    <a:pt x="0" y="146951"/>
                  </a:lnTo>
                  <a:lnTo>
                    <a:pt x="4318" y="146951"/>
                  </a:lnTo>
                  <a:lnTo>
                    <a:pt x="4318" y="112166"/>
                  </a:lnTo>
                  <a:close/>
                </a:path>
                <a:path w="4445" h="147320">
                  <a:moveTo>
                    <a:pt x="4318" y="60896"/>
                  </a:moveTo>
                  <a:lnTo>
                    <a:pt x="0" y="60896"/>
                  </a:lnTo>
                  <a:lnTo>
                    <a:pt x="0" y="95681"/>
                  </a:lnTo>
                  <a:lnTo>
                    <a:pt x="4318" y="95681"/>
                  </a:lnTo>
                  <a:lnTo>
                    <a:pt x="4318" y="60896"/>
                  </a:lnTo>
                  <a:close/>
                </a:path>
                <a:path w="4445" h="147320">
                  <a:moveTo>
                    <a:pt x="4318" y="0"/>
                  </a:moveTo>
                  <a:lnTo>
                    <a:pt x="0" y="0"/>
                  </a:lnTo>
                  <a:lnTo>
                    <a:pt x="0" y="46697"/>
                  </a:lnTo>
                  <a:lnTo>
                    <a:pt x="4318" y="4669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799560" y="6964374"/>
              <a:ext cx="5080" cy="121920"/>
            </a:xfrm>
            <a:custGeom>
              <a:avLst/>
              <a:gdLst/>
              <a:ahLst/>
              <a:cxnLst/>
              <a:rect l="l" t="t" r="r" b="b"/>
              <a:pathLst>
                <a:path w="5079" h="121920">
                  <a:moveTo>
                    <a:pt x="4318" y="49453"/>
                  </a:moveTo>
                  <a:lnTo>
                    <a:pt x="0" y="49453"/>
                  </a:lnTo>
                  <a:lnTo>
                    <a:pt x="0" y="68668"/>
                  </a:lnTo>
                  <a:lnTo>
                    <a:pt x="4318" y="68668"/>
                  </a:lnTo>
                  <a:lnTo>
                    <a:pt x="4318" y="49453"/>
                  </a:lnTo>
                  <a:close/>
                </a:path>
                <a:path w="5079" h="121920">
                  <a:moveTo>
                    <a:pt x="4991" y="102336"/>
                  </a:moveTo>
                  <a:lnTo>
                    <a:pt x="673" y="102336"/>
                  </a:lnTo>
                  <a:lnTo>
                    <a:pt x="673" y="121551"/>
                  </a:lnTo>
                  <a:lnTo>
                    <a:pt x="4991" y="121551"/>
                  </a:lnTo>
                  <a:lnTo>
                    <a:pt x="4991" y="102336"/>
                  </a:lnTo>
                  <a:close/>
                </a:path>
                <a:path w="5079" h="121920">
                  <a:moveTo>
                    <a:pt x="4991" y="0"/>
                  </a:moveTo>
                  <a:lnTo>
                    <a:pt x="673" y="0"/>
                  </a:lnTo>
                  <a:lnTo>
                    <a:pt x="673" y="19227"/>
                  </a:lnTo>
                  <a:lnTo>
                    <a:pt x="4991" y="19227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789565" y="7093483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17" y="0"/>
                  </a:moveTo>
                  <a:lnTo>
                    <a:pt x="0" y="0"/>
                  </a:lnTo>
                  <a:lnTo>
                    <a:pt x="0" y="34797"/>
                  </a:lnTo>
                  <a:lnTo>
                    <a:pt x="4317" y="34797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800233" y="7115467"/>
              <a:ext cx="4445" cy="19685"/>
            </a:xfrm>
            <a:custGeom>
              <a:avLst/>
              <a:gdLst/>
              <a:ahLst/>
              <a:cxnLst/>
              <a:rect l="l" t="t" r="r" b="b"/>
              <a:pathLst>
                <a:path w="4445" h="19684">
                  <a:moveTo>
                    <a:pt x="4318" y="0"/>
                  </a:moveTo>
                  <a:lnTo>
                    <a:pt x="0" y="0"/>
                  </a:lnTo>
                  <a:lnTo>
                    <a:pt x="0" y="19215"/>
                  </a:lnTo>
                  <a:lnTo>
                    <a:pt x="4318" y="19215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113365" y="6752615"/>
              <a:ext cx="36195" cy="413384"/>
            </a:xfrm>
            <a:custGeom>
              <a:avLst/>
              <a:gdLst/>
              <a:ahLst/>
              <a:cxnLst/>
              <a:rect l="l" t="t" r="r" b="b"/>
              <a:pathLst>
                <a:path w="36195" h="413384">
                  <a:moveTo>
                    <a:pt x="36067" y="0"/>
                  </a:moveTo>
                  <a:lnTo>
                    <a:pt x="0" y="0"/>
                  </a:lnTo>
                  <a:lnTo>
                    <a:pt x="0" y="412762"/>
                  </a:lnTo>
                  <a:lnTo>
                    <a:pt x="36067" y="412762"/>
                  </a:lnTo>
                  <a:lnTo>
                    <a:pt x="36067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111206" y="6750049"/>
              <a:ext cx="40640" cy="417830"/>
            </a:xfrm>
            <a:custGeom>
              <a:avLst/>
              <a:gdLst/>
              <a:ahLst/>
              <a:cxnLst/>
              <a:rect l="l" t="t" r="r" b="b"/>
              <a:pathLst>
                <a:path w="40639" h="417829">
                  <a:moveTo>
                    <a:pt x="40373" y="0"/>
                  </a:moveTo>
                  <a:lnTo>
                    <a:pt x="36055" y="0"/>
                  </a:lnTo>
                  <a:lnTo>
                    <a:pt x="36055" y="5080"/>
                  </a:lnTo>
                  <a:lnTo>
                    <a:pt x="36055" y="412750"/>
                  </a:lnTo>
                  <a:lnTo>
                    <a:pt x="4318" y="412750"/>
                  </a:lnTo>
                  <a:lnTo>
                    <a:pt x="4318" y="5080"/>
                  </a:lnTo>
                  <a:lnTo>
                    <a:pt x="36055" y="5080"/>
                  </a:lnTo>
                  <a:lnTo>
                    <a:pt x="36055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12750"/>
                  </a:lnTo>
                  <a:lnTo>
                    <a:pt x="0" y="417830"/>
                  </a:lnTo>
                  <a:lnTo>
                    <a:pt x="2159" y="417830"/>
                  </a:lnTo>
                  <a:lnTo>
                    <a:pt x="40373" y="417830"/>
                  </a:lnTo>
                  <a:lnTo>
                    <a:pt x="40373" y="415290"/>
                  </a:lnTo>
                  <a:lnTo>
                    <a:pt x="40373" y="412750"/>
                  </a:lnTo>
                  <a:lnTo>
                    <a:pt x="40373" y="5080"/>
                  </a:lnTo>
                  <a:lnTo>
                    <a:pt x="403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132923" y="6770496"/>
              <a:ext cx="4445" cy="147320"/>
            </a:xfrm>
            <a:custGeom>
              <a:avLst/>
              <a:gdLst/>
              <a:ahLst/>
              <a:cxnLst/>
              <a:rect l="l" t="t" r="r" b="b"/>
              <a:pathLst>
                <a:path w="4445" h="147320">
                  <a:moveTo>
                    <a:pt x="4305" y="112179"/>
                  </a:moveTo>
                  <a:lnTo>
                    <a:pt x="0" y="112179"/>
                  </a:lnTo>
                  <a:lnTo>
                    <a:pt x="0" y="146964"/>
                  </a:lnTo>
                  <a:lnTo>
                    <a:pt x="4305" y="146964"/>
                  </a:lnTo>
                  <a:lnTo>
                    <a:pt x="4305" y="112179"/>
                  </a:lnTo>
                  <a:close/>
                </a:path>
                <a:path w="4445" h="147320">
                  <a:moveTo>
                    <a:pt x="4305" y="60871"/>
                  </a:moveTo>
                  <a:lnTo>
                    <a:pt x="0" y="60871"/>
                  </a:lnTo>
                  <a:lnTo>
                    <a:pt x="0" y="95681"/>
                  </a:lnTo>
                  <a:lnTo>
                    <a:pt x="4305" y="95681"/>
                  </a:lnTo>
                  <a:lnTo>
                    <a:pt x="4305" y="60871"/>
                  </a:lnTo>
                  <a:close/>
                </a:path>
                <a:path w="4445" h="147320">
                  <a:moveTo>
                    <a:pt x="4305" y="0"/>
                  </a:moveTo>
                  <a:lnTo>
                    <a:pt x="0" y="0"/>
                  </a:lnTo>
                  <a:lnTo>
                    <a:pt x="0" y="46685"/>
                  </a:lnTo>
                  <a:lnTo>
                    <a:pt x="4305" y="46685"/>
                  </a:lnTo>
                  <a:lnTo>
                    <a:pt x="4305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122255" y="6802310"/>
              <a:ext cx="5080" cy="121920"/>
            </a:xfrm>
            <a:custGeom>
              <a:avLst/>
              <a:gdLst/>
              <a:ahLst/>
              <a:cxnLst/>
              <a:rect l="l" t="t" r="r" b="b"/>
              <a:pathLst>
                <a:path w="5079" h="121920">
                  <a:moveTo>
                    <a:pt x="4318" y="0"/>
                  </a:moveTo>
                  <a:lnTo>
                    <a:pt x="0" y="0"/>
                  </a:lnTo>
                  <a:lnTo>
                    <a:pt x="0" y="19215"/>
                  </a:lnTo>
                  <a:lnTo>
                    <a:pt x="4318" y="19215"/>
                  </a:lnTo>
                  <a:lnTo>
                    <a:pt x="4318" y="0"/>
                  </a:lnTo>
                  <a:close/>
                </a:path>
                <a:path w="5079" h="121920">
                  <a:moveTo>
                    <a:pt x="5003" y="102323"/>
                  </a:moveTo>
                  <a:lnTo>
                    <a:pt x="685" y="102323"/>
                  </a:lnTo>
                  <a:lnTo>
                    <a:pt x="685" y="121564"/>
                  </a:lnTo>
                  <a:lnTo>
                    <a:pt x="5003" y="121564"/>
                  </a:lnTo>
                  <a:lnTo>
                    <a:pt x="5003" y="102323"/>
                  </a:lnTo>
                  <a:close/>
                </a:path>
                <a:path w="5079" h="121920">
                  <a:moveTo>
                    <a:pt x="5003" y="49441"/>
                  </a:moveTo>
                  <a:lnTo>
                    <a:pt x="685" y="49441"/>
                  </a:lnTo>
                  <a:lnTo>
                    <a:pt x="685" y="68694"/>
                  </a:lnTo>
                  <a:lnTo>
                    <a:pt x="5003" y="68694"/>
                  </a:lnTo>
                  <a:lnTo>
                    <a:pt x="5003" y="49441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132923" y="6932561"/>
              <a:ext cx="4445" cy="147320"/>
            </a:xfrm>
            <a:custGeom>
              <a:avLst/>
              <a:gdLst/>
              <a:ahLst/>
              <a:cxnLst/>
              <a:rect l="l" t="t" r="r" b="b"/>
              <a:pathLst>
                <a:path w="4445" h="147320">
                  <a:moveTo>
                    <a:pt x="4305" y="112166"/>
                  </a:moveTo>
                  <a:lnTo>
                    <a:pt x="0" y="112166"/>
                  </a:lnTo>
                  <a:lnTo>
                    <a:pt x="0" y="146951"/>
                  </a:lnTo>
                  <a:lnTo>
                    <a:pt x="4305" y="146951"/>
                  </a:lnTo>
                  <a:lnTo>
                    <a:pt x="4305" y="112166"/>
                  </a:lnTo>
                  <a:close/>
                </a:path>
                <a:path w="4445" h="147320">
                  <a:moveTo>
                    <a:pt x="4305" y="60896"/>
                  </a:moveTo>
                  <a:lnTo>
                    <a:pt x="0" y="60896"/>
                  </a:lnTo>
                  <a:lnTo>
                    <a:pt x="0" y="95681"/>
                  </a:lnTo>
                  <a:lnTo>
                    <a:pt x="4305" y="95681"/>
                  </a:lnTo>
                  <a:lnTo>
                    <a:pt x="4305" y="60896"/>
                  </a:lnTo>
                  <a:close/>
                </a:path>
                <a:path w="4445" h="147320">
                  <a:moveTo>
                    <a:pt x="4305" y="0"/>
                  </a:moveTo>
                  <a:lnTo>
                    <a:pt x="0" y="0"/>
                  </a:lnTo>
                  <a:lnTo>
                    <a:pt x="0" y="46697"/>
                  </a:lnTo>
                  <a:lnTo>
                    <a:pt x="4305" y="46697"/>
                  </a:lnTo>
                  <a:lnTo>
                    <a:pt x="4305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122255" y="6964374"/>
              <a:ext cx="5080" cy="121920"/>
            </a:xfrm>
            <a:custGeom>
              <a:avLst/>
              <a:gdLst/>
              <a:ahLst/>
              <a:cxnLst/>
              <a:rect l="l" t="t" r="r" b="b"/>
              <a:pathLst>
                <a:path w="5079" h="121920">
                  <a:moveTo>
                    <a:pt x="4318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4318" y="19227"/>
                  </a:lnTo>
                  <a:lnTo>
                    <a:pt x="4318" y="0"/>
                  </a:lnTo>
                  <a:close/>
                </a:path>
                <a:path w="5079" h="121920">
                  <a:moveTo>
                    <a:pt x="5003" y="102336"/>
                  </a:moveTo>
                  <a:lnTo>
                    <a:pt x="685" y="102336"/>
                  </a:lnTo>
                  <a:lnTo>
                    <a:pt x="685" y="121551"/>
                  </a:lnTo>
                  <a:lnTo>
                    <a:pt x="5003" y="121551"/>
                  </a:lnTo>
                  <a:lnTo>
                    <a:pt x="5003" y="102336"/>
                  </a:lnTo>
                  <a:close/>
                </a:path>
                <a:path w="5079" h="121920">
                  <a:moveTo>
                    <a:pt x="5003" y="49453"/>
                  </a:moveTo>
                  <a:lnTo>
                    <a:pt x="685" y="49453"/>
                  </a:lnTo>
                  <a:lnTo>
                    <a:pt x="685" y="68668"/>
                  </a:lnTo>
                  <a:lnTo>
                    <a:pt x="5003" y="68668"/>
                  </a:lnTo>
                  <a:lnTo>
                    <a:pt x="5003" y="49453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132922" y="7093483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05" y="0"/>
                  </a:moveTo>
                  <a:lnTo>
                    <a:pt x="0" y="0"/>
                  </a:lnTo>
                  <a:lnTo>
                    <a:pt x="0" y="34797"/>
                  </a:lnTo>
                  <a:lnTo>
                    <a:pt x="4305" y="34797"/>
                  </a:lnTo>
                  <a:lnTo>
                    <a:pt x="4305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122940" y="7115467"/>
              <a:ext cx="4445" cy="19685"/>
            </a:xfrm>
            <a:custGeom>
              <a:avLst/>
              <a:gdLst/>
              <a:ahLst/>
              <a:cxnLst/>
              <a:rect l="l" t="t" r="r" b="b"/>
              <a:pathLst>
                <a:path w="4445" h="19684">
                  <a:moveTo>
                    <a:pt x="4317" y="0"/>
                  </a:moveTo>
                  <a:lnTo>
                    <a:pt x="0" y="0"/>
                  </a:lnTo>
                  <a:lnTo>
                    <a:pt x="0" y="19215"/>
                  </a:lnTo>
                  <a:lnTo>
                    <a:pt x="4317" y="1921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791559" y="6508965"/>
              <a:ext cx="344170" cy="723900"/>
            </a:xfrm>
            <a:custGeom>
              <a:avLst/>
              <a:gdLst/>
              <a:ahLst/>
              <a:cxnLst/>
              <a:rect l="l" t="t" r="r" b="b"/>
              <a:pathLst>
                <a:path w="344170" h="723900">
                  <a:moveTo>
                    <a:pt x="343687" y="659282"/>
                  </a:moveTo>
                  <a:lnTo>
                    <a:pt x="325348" y="659282"/>
                  </a:lnTo>
                  <a:lnTo>
                    <a:pt x="325348" y="620141"/>
                  </a:lnTo>
                  <a:lnTo>
                    <a:pt x="317157" y="620141"/>
                  </a:lnTo>
                  <a:lnTo>
                    <a:pt x="317157" y="594918"/>
                  </a:lnTo>
                  <a:lnTo>
                    <a:pt x="326021" y="594918"/>
                  </a:lnTo>
                  <a:lnTo>
                    <a:pt x="326021" y="560412"/>
                  </a:lnTo>
                  <a:lnTo>
                    <a:pt x="319874" y="560412"/>
                  </a:lnTo>
                  <a:lnTo>
                    <a:pt x="319874" y="533806"/>
                  </a:lnTo>
                  <a:lnTo>
                    <a:pt x="328726" y="533806"/>
                  </a:lnTo>
                  <a:lnTo>
                    <a:pt x="328726" y="500646"/>
                  </a:lnTo>
                  <a:lnTo>
                    <a:pt x="320560" y="500646"/>
                  </a:lnTo>
                  <a:lnTo>
                    <a:pt x="320560" y="475437"/>
                  </a:lnTo>
                  <a:lnTo>
                    <a:pt x="328053" y="475437"/>
                  </a:lnTo>
                  <a:lnTo>
                    <a:pt x="328053" y="436092"/>
                  </a:lnTo>
                  <a:lnTo>
                    <a:pt x="320560" y="436092"/>
                  </a:lnTo>
                  <a:lnTo>
                    <a:pt x="320560" y="417728"/>
                  </a:lnTo>
                  <a:lnTo>
                    <a:pt x="329412" y="417728"/>
                  </a:lnTo>
                  <a:lnTo>
                    <a:pt x="329412" y="379768"/>
                  </a:lnTo>
                  <a:lnTo>
                    <a:pt x="320560" y="379768"/>
                  </a:lnTo>
                  <a:lnTo>
                    <a:pt x="320560" y="356628"/>
                  </a:lnTo>
                  <a:lnTo>
                    <a:pt x="329412" y="356628"/>
                  </a:lnTo>
                  <a:lnTo>
                    <a:pt x="329412" y="321386"/>
                  </a:lnTo>
                  <a:lnTo>
                    <a:pt x="323951" y="321386"/>
                  </a:lnTo>
                  <a:lnTo>
                    <a:pt x="323951" y="294817"/>
                  </a:lnTo>
                  <a:lnTo>
                    <a:pt x="332143" y="294817"/>
                  </a:lnTo>
                  <a:lnTo>
                    <a:pt x="332143" y="124993"/>
                  </a:lnTo>
                  <a:lnTo>
                    <a:pt x="316496" y="124993"/>
                  </a:lnTo>
                  <a:lnTo>
                    <a:pt x="316496" y="0"/>
                  </a:lnTo>
                  <a:lnTo>
                    <a:pt x="185788" y="0"/>
                  </a:lnTo>
                  <a:lnTo>
                    <a:pt x="157899" y="0"/>
                  </a:lnTo>
                  <a:lnTo>
                    <a:pt x="27203" y="0"/>
                  </a:lnTo>
                  <a:lnTo>
                    <a:pt x="27203" y="124993"/>
                  </a:lnTo>
                  <a:lnTo>
                    <a:pt x="11569" y="124993"/>
                  </a:lnTo>
                  <a:lnTo>
                    <a:pt x="11569" y="294817"/>
                  </a:lnTo>
                  <a:lnTo>
                    <a:pt x="19723" y="294817"/>
                  </a:lnTo>
                  <a:lnTo>
                    <a:pt x="19723" y="321386"/>
                  </a:lnTo>
                  <a:lnTo>
                    <a:pt x="14287" y="321386"/>
                  </a:lnTo>
                  <a:lnTo>
                    <a:pt x="14287" y="356628"/>
                  </a:lnTo>
                  <a:lnTo>
                    <a:pt x="23139" y="356628"/>
                  </a:lnTo>
                  <a:lnTo>
                    <a:pt x="23139" y="379768"/>
                  </a:lnTo>
                  <a:lnTo>
                    <a:pt x="14287" y="379768"/>
                  </a:lnTo>
                  <a:lnTo>
                    <a:pt x="14287" y="417728"/>
                  </a:lnTo>
                  <a:lnTo>
                    <a:pt x="23139" y="417728"/>
                  </a:lnTo>
                  <a:lnTo>
                    <a:pt x="23139" y="436092"/>
                  </a:lnTo>
                  <a:lnTo>
                    <a:pt x="15659" y="436092"/>
                  </a:lnTo>
                  <a:lnTo>
                    <a:pt x="15659" y="475437"/>
                  </a:lnTo>
                  <a:lnTo>
                    <a:pt x="23139" y="475437"/>
                  </a:lnTo>
                  <a:lnTo>
                    <a:pt x="23139" y="500646"/>
                  </a:lnTo>
                  <a:lnTo>
                    <a:pt x="14960" y="500646"/>
                  </a:lnTo>
                  <a:lnTo>
                    <a:pt x="14960" y="533806"/>
                  </a:lnTo>
                  <a:lnTo>
                    <a:pt x="23812" y="533806"/>
                  </a:lnTo>
                  <a:lnTo>
                    <a:pt x="23812" y="560412"/>
                  </a:lnTo>
                  <a:lnTo>
                    <a:pt x="17665" y="560412"/>
                  </a:lnTo>
                  <a:lnTo>
                    <a:pt x="17665" y="594918"/>
                  </a:lnTo>
                  <a:lnTo>
                    <a:pt x="26517" y="594918"/>
                  </a:lnTo>
                  <a:lnTo>
                    <a:pt x="26517" y="620141"/>
                  </a:lnTo>
                  <a:lnTo>
                    <a:pt x="18364" y="620141"/>
                  </a:lnTo>
                  <a:lnTo>
                    <a:pt x="18364" y="659282"/>
                  </a:lnTo>
                  <a:lnTo>
                    <a:pt x="0" y="659282"/>
                  </a:lnTo>
                  <a:lnTo>
                    <a:pt x="0" y="686257"/>
                  </a:lnTo>
                  <a:lnTo>
                    <a:pt x="14960" y="686257"/>
                  </a:lnTo>
                  <a:lnTo>
                    <a:pt x="14960" y="693610"/>
                  </a:lnTo>
                  <a:lnTo>
                    <a:pt x="4775" y="693610"/>
                  </a:lnTo>
                  <a:lnTo>
                    <a:pt x="4775" y="723353"/>
                  </a:lnTo>
                  <a:lnTo>
                    <a:pt x="24777" y="723353"/>
                  </a:lnTo>
                  <a:lnTo>
                    <a:pt x="27101" y="721194"/>
                  </a:lnTo>
                  <a:lnTo>
                    <a:pt x="29425" y="719035"/>
                  </a:lnTo>
                  <a:lnTo>
                    <a:pt x="63233" y="693788"/>
                  </a:lnTo>
                  <a:lnTo>
                    <a:pt x="106565" y="676478"/>
                  </a:lnTo>
                  <a:lnTo>
                    <a:pt x="126161" y="671169"/>
                  </a:lnTo>
                  <a:lnTo>
                    <a:pt x="217512" y="671169"/>
                  </a:lnTo>
                  <a:lnTo>
                    <a:pt x="255181" y="682332"/>
                  </a:lnTo>
                  <a:lnTo>
                    <a:pt x="296125" y="704443"/>
                  </a:lnTo>
                  <a:lnTo>
                    <a:pt x="318935" y="723353"/>
                  </a:lnTo>
                  <a:lnTo>
                    <a:pt x="338937" y="723353"/>
                  </a:lnTo>
                  <a:lnTo>
                    <a:pt x="338937" y="721194"/>
                  </a:lnTo>
                  <a:lnTo>
                    <a:pt x="338937" y="693610"/>
                  </a:lnTo>
                  <a:lnTo>
                    <a:pt x="328726" y="693610"/>
                  </a:lnTo>
                  <a:lnTo>
                    <a:pt x="328726" y="686257"/>
                  </a:lnTo>
                  <a:lnTo>
                    <a:pt x="343687" y="686257"/>
                  </a:lnTo>
                  <a:lnTo>
                    <a:pt x="343687" y="6592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899382" y="6749897"/>
              <a:ext cx="128905" cy="49530"/>
            </a:xfrm>
            <a:custGeom>
              <a:avLst/>
              <a:gdLst/>
              <a:ahLst/>
              <a:cxnLst/>
              <a:rect l="l" t="t" r="r" b="b"/>
              <a:pathLst>
                <a:path w="128904" h="49529">
                  <a:moveTo>
                    <a:pt x="15862" y="0"/>
                  </a:moveTo>
                  <a:lnTo>
                    <a:pt x="0" y="0"/>
                  </a:lnTo>
                  <a:lnTo>
                    <a:pt x="0" y="38468"/>
                  </a:lnTo>
                  <a:lnTo>
                    <a:pt x="0" y="49441"/>
                  </a:lnTo>
                  <a:lnTo>
                    <a:pt x="15862" y="49441"/>
                  </a:lnTo>
                  <a:lnTo>
                    <a:pt x="15862" y="38468"/>
                  </a:lnTo>
                  <a:lnTo>
                    <a:pt x="15862" y="0"/>
                  </a:lnTo>
                  <a:close/>
                </a:path>
                <a:path w="128904" h="49529">
                  <a:moveTo>
                    <a:pt x="128282" y="0"/>
                  </a:moveTo>
                  <a:lnTo>
                    <a:pt x="111074" y="0"/>
                  </a:lnTo>
                  <a:lnTo>
                    <a:pt x="111074" y="38468"/>
                  </a:lnTo>
                  <a:lnTo>
                    <a:pt x="111074" y="49441"/>
                  </a:lnTo>
                  <a:lnTo>
                    <a:pt x="128282" y="49441"/>
                  </a:lnTo>
                  <a:lnTo>
                    <a:pt x="128282" y="38468"/>
                  </a:lnTo>
                  <a:lnTo>
                    <a:pt x="128282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927716" y="6752615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21742" y="0"/>
                  </a:moveTo>
                  <a:lnTo>
                    <a:pt x="13282" y="1733"/>
                  </a:lnTo>
                  <a:lnTo>
                    <a:pt x="6370" y="6454"/>
                  </a:lnTo>
                  <a:lnTo>
                    <a:pt x="1709" y="13448"/>
                  </a:lnTo>
                  <a:lnTo>
                    <a:pt x="0" y="21996"/>
                  </a:lnTo>
                  <a:lnTo>
                    <a:pt x="1709" y="30558"/>
                  </a:lnTo>
                  <a:lnTo>
                    <a:pt x="6370" y="37545"/>
                  </a:lnTo>
                  <a:lnTo>
                    <a:pt x="13282" y="42254"/>
                  </a:lnTo>
                  <a:lnTo>
                    <a:pt x="21742" y="43980"/>
                  </a:lnTo>
                  <a:lnTo>
                    <a:pt x="30217" y="42254"/>
                  </a:lnTo>
                  <a:lnTo>
                    <a:pt x="37136" y="37545"/>
                  </a:lnTo>
                  <a:lnTo>
                    <a:pt x="41800" y="30558"/>
                  </a:lnTo>
                  <a:lnTo>
                    <a:pt x="43510" y="21996"/>
                  </a:lnTo>
                  <a:lnTo>
                    <a:pt x="41800" y="13448"/>
                  </a:lnTo>
                  <a:lnTo>
                    <a:pt x="37136" y="6454"/>
                  </a:lnTo>
                  <a:lnTo>
                    <a:pt x="30217" y="1733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925557" y="6750456"/>
              <a:ext cx="48260" cy="48895"/>
            </a:xfrm>
            <a:custGeom>
              <a:avLst/>
              <a:gdLst/>
              <a:ahLst/>
              <a:cxnLst/>
              <a:rect l="l" t="t" r="r" b="b"/>
              <a:pathLst>
                <a:path w="48260" h="48895">
                  <a:moveTo>
                    <a:pt x="23901" y="0"/>
                  </a:moveTo>
                  <a:lnTo>
                    <a:pt x="14589" y="1909"/>
                  </a:lnTo>
                  <a:lnTo>
                    <a:pt x="6992" y="7096"/>
                  </a:lnTo>
                  <a:lnTo>
                    <a:pt x="1875" y="14773"/>
                  </a:lnTo>
                  <a:lnTo>
                    <a:pt x="0" y="24155"/>
                  </a:lnTo>
                  <a:lnTo>
                    <a:pt x="1887" y="33548"/>
                  </a:lnTo>
                  <a:lnTo>
                    <a:pt x="7007" y="41222"/>
                  </a:lnTo>
                  <a:lnTo>
                    <a:pt x="14598" y="46399"/>
                  </a:lnTo>
                  <a:lnTo>
                    <a:pt x="23901" y="48298"/>
                  </a:lnTo>
                  <a:lnTo>
                    <a:pt x="33219" y="46399"/>
                  </a:lnTo>
                  <a:lnTo>
                    <a:pt x="36770" y="43980"/>
                  </a:lnTo>
                  <a:lnTo>
                    <a:pt x="23901" y="43980"/>
                  </a:lnTo>
                  <a:lnTo>
                    <a:pt x="16287" y="42420"/>
                  </a:lnTo>
                  <a:lnTo>
                    <a:pt x="10061" y="38177"/>
                  </a:lnTo>
                  <a:lnTo>
                    <a:pt x="5859" y="31880"/>
                  </a:lnTo>
                  <a:lnTo>
                    <a:pt x="4318" y="24155"/>
                  </a:lnTo>
                  <a:lnTo>
                    <a:pt x="5872" y="16440"/>
                  </a:lnTo>
                  <a:lnTo>
                    <a:pt x="10075" y="10140"/>
                  </a:lnTo>
                  <a:lnTo>
                    <a:pt x="16296" y="5888"/>
                  </a:lnTo>
                  <a:lnTo>
                    <a:pt x="23901" y="4318"/>
                  </a:lnTo>
                  <a:lnTo>
                    <a:pt x="36753" y="4318"/>
                  </a:lnTo>
                  <a:lnTo>
                    <a:pt x="33222" y="1909"/>
                  </a:lnTo>
                  <a:lnTo>
                    <a:pt x="23901" y="0"/>
                  </a:lnTo>
                  <a:close/>
                </a:path>
                <a:path w="48260" h="48895">
                  <a:moveTo>
                    <a:pt x="36753" y="4318"/>
                  </a:moveTo>
                  <a:lnTo>
                    <a:pt x="23901" y="4318"/>
                  </a:lnTo>
                  <a:lnTo>
                    <a:pt x="31522" y="5888"/>
                  </a:lnTo>
                  <a:lnTo>
                    <a:pt x="37753" y="10140"/>
                  </a:lnTo>
                  <a:lnTo>
                    <a:pt x="41960" y="16440"/>
                  </a:lnTo>
                  <a:lnTo>
                    <a:pt x="43510" y="24155"/>
                  </a:lnTo>
                  <a:lnTo>
                    <a:pt x="41966" y="31880"/>
                  </a:lnTo>
                  <a:lnTo>
                    <a:pt x="37758" y="38177"/>
                  </a:lnTo>
                  <a:lnTo>
                    <a:pt x="31524" y="42420"/>
                  </a:lnTo>
                  <a:lnTo>
                    <a:pt x="23901" y="43980"/>
                  </a:lnTo>
                  <a:lnTo>
                    <a:pt x="36770" y="43980"/>
                  </a:lnTo>
                  <a:lnTo>
                    <a:pt x="40817" y="41222"/>
                  </a:lnTo>
                  <a:lnTo>
                    <a:pt x="45939" y="33548"/>
                  </a:lnTo>
                  <a:lnTo>
                    <a:pt x="47828" y="24155"/>
                  </a:lnTo>
                  <a:lnTo>
                    <a:pt x="45950" y="14773"/>
                  </a:lnTo>
                  <a:lnTo>
                    <a:pt x="40827" y="7096"/>
                  </a:lnTo>
                  <a:lnTo>
                    <a:pt x="36753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9" name="object 47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816286" y="7345565"/>
              <a:ext cx="164096" cy="165671"/>
            </a:xfrm>
            <a:prstGeom prst="rect">
              <a:avLst/>
            </a:prstGeom>
          </p:spPr>
        </p:pic>
        <p:pic>
          <p:nvPicPr>
            <p:cNvPr id="480" name="object 48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38485" y="7345565"/>
              <a:ext cx="164096" cy="165671"/>
            </a:xfrm>
            <a:prstGeom prst="rect">
              <a:avLst/>
            </a:prstGeom>
          </p:spPr>
        </p:pic>
        <p:pic>
          <p:nvPicPr>
            <p:cNvPr id="481" name="object 48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21800" y="5875870"/>
              <a:ext cx="133410" cy="308292"/>
            </a:xfrm>
            <a:prstGeom prst="rect">
              <a:avLst/>
            </a:prstGeom>
          </p:spPr>
        </p:pic>
        <p:sp>
          <p:nvSpPr>
            <p:cNvPr id="482" name="object 482"/>
            <p:cNvSpPr/>
            <p:nvPr/>
          </p:nvSpPr>
          <p:spPr>
            <a:xfrm>
              <a:off x="3836822" y="6934466"/>
              <a:ext cx="254635" cy="128270"/>
            </a:xfrm>
            <a:custGeom>
              <a:avLst/>
              <a:gdLst/>
              <a:ahLst/>
              <a:cxnLst/>
              <a:rect l="l" t="t" r="r" b="b"/>
              <a:pathLst>
                <a:path w="254635" h="128270">
                  <a:moveTo>
                    <a:pt x="254012" y="0"/>
                  </a:moveTo>
                  <a:lnTo>
                    <a:pt x="660" y="0"/>
                  </a:lnTo>
                  <a:lnTo>
                    <a:pt x="0" y="128231"/>
                  </a:lnTo>
                  <a:lnTo>
                    <a:pt x="254012" y="128231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872395" y="6937184"/>
              <a:ext cx="18415" cy="34290"/>
            </a:xfrm>
            <a:custGeom>
              <a:avLst/>
              <a:gdLst/>
              <a:ahLst/>
              <a:cxnLst/>
              <a:rect l="l" t="t" r="r" b="b"/>
              <a:pathLst>
                <a:path w="18414" h="34290">
                  <a:moveTo>
                    <a:pt x="0" y="33870"/>
                  </a:moveTo>
                  <a:lnTo>
                    <a:pt x="18008" y="33870"/>
                  </a:lnTo>
                  <a:lnTo>
                    <a:pt x="18008" y="0"/>
                  </a:lnTo>
                  <a:lnTo>
                    <a:pt x="0" y="0"/>
                  </a:lnTo>
                  <a:lnTo>
                    <a:pt x="0" y="338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836822" y="6789699"/>
              <a:ext cx="254635" cy="147955"/>
            </a:xfrm>
            <a:custGeom>
              <a:avLst/>
              <a:gdLst/>
              <a:ahLst/>
              <a:cxnLst/>
              <a:rect l="l" t="t" r="r" b="b"/>
              <a:pathLst>
                <a:path w="254635" h="147954">
                  <a:moveTo>
                    <a:pt x="254012" y="0"/>
                  </a:moveTo>
                  <a:lnTo>
                    <a:pt x="660" y="0"/>
                  </a:lnTo>
                  <a:lnTo>
                    <a:pt x="0" y="147485"/>
                  </a:lnTo>
                  <a:lnTo>
                    <a:pt x="254012" y="147485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936847" y="6813753"/>
              <a:ext cx="52705" cy="10160"/>
            </a:xfrm>
            <a:custGeom>
              <a:avLst/>
              <a:gdLst/>
              <a:ahLst/>
              <a:cxnLst/>
              <a:rect l="l" t="t" r="r" b="b"/>
              <a:pathLst>
                <a:path w="52704" h="10159">
                  <a:moveTo>
                    <a:pt x="52654" y="0"/>
                  </a:moveTo>
                  <a:lnTo>
                    <a:pt x="0" y="0"/>
                  </a:lnTo>
                  <a:lnTo>
                    <a:pt x="0" y="9677"/>
                  </a:lnTo>
                  <a:lnTo>
                    <a:pt x="52654" y="9677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936847" y="6823430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09">
                  <a:moveTo>
                    <a:pt x="52654" y="0"/>
                  </a:moveTo>
                  <a:lnTo>
                    <a:pt x="0" y="0"/>
                  </a:lnTo>
                  <a:lnTo>
                    <a:pt x="0" y="16332"/>
                  </a:lnTo>
                  <a:lnTo>
                    <a:pt x="52654" y="16332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936847" y="6821271"/>
              <a:ext cx="52705" cy="20955"/>
            </a:xfrm>
            <a:custGeom>
              <a:avLst/>
              <a:gdLst/>
              <a:ahLst/>
              <a:cxnLst/>
              <a:rect l="l" t="t" r="r" b="b"/>
              <a:pathLst>
                <a:path w="52704" h="20954">
                  <a:moveTo>
                    <a:pt x="52654" y="16332"/>
                  </a:moveTo>
                  <a:lnTo>
                    <a:pt x="0" y="16332"/>
                  </a:lnTo>
                  <a:lnTo>
                    <a:pt x="0" y="20650"/>
                  </a:lnTo>
                  <a:lnTo>
                    <a:pt x="52654" y="20650"/>
                  </a:lnTo>
                  <a:lnTo>
                    <a:pt x="52654" y="16332"/>
                  </a:lnTo>
                  <a:close/>
                </a:path>
                <a:path w="52704" h="20954">
                  <a:moveTo>
                    <a:pt x="5265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2654" y="4318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912641" y="6763029"/>
              <a:ext cx="97790" cy="304165"/>
            </a:xfrm>
            <a:custGeom>
              <a:avLst/>
              <a:gdLst/>
              <a:ahLst/>
              <a:cxnLst/>
              <a:rect l="l" t="t" r="r" b="b"/>
              <a:pathLst>
                <a:path w="97789" h="304165">
                  <a:moveTo>
                    <a:pt x="96329" y="203542"/>
                  </a:moveTo>
                  <a:lnTo>
                    <a:pt x="96316" y="203758"/>
                  </a:lnTo>
                  <a:lnTo>
                    <a:pt x="96329" y="203542"/>
                  </a:lnTo>
                  <a:close/>
                </a:path>
                <a:path w="97789" h="304165">
                  <a:moveTo>
                    <a:pt x="97663" y="77165"/>
                  </a:moveTo>
                  <a:lnTo>
                    <a:pt x="97650" y="77381"/>
                  </a:lnTo>
                  <a:lnTo>
                    <a:pt x="97663" y="77165"/>
                  </a:lnTo>
                  <a:close/>
                </a:path>
                <a:path w="97789" h="304165">
                  <a:moveTo>
                    <a:pt x="97688" y="79794"/>
                  </a:moveTo>
                  <a:lnTo>
                    <a:pt x="97650" y="77381"/>
                  </a:lnTo>
                  <a:lnTo>
                    <a:pt x="97650" y="77165"/>
                  </a:lnTo>
                  <a:lnTo>
                    <a:pt x="97663" y="4305"/>
                  </a:lnTo>
                  <a:lnTo>
                    <a:pt x="97663" y="0"/>
                  </a:lnTo>
                  <a:lnTo>
                    <a:pt x="95504" y="0"/>
                  </a:lnTo>
                  <a:lnTo>
                    <a:pt x="73367" y="0"/>
                  </a:lnTo>
                  <a:lnTo>
                    <a:pt x="73367" y="78219"/>
                  </a:lnTo>
                  <a:lnTo>
                    <a:pt x="23228" y="78219"/>
                  </a:lnTo>
                  <a:lnTo>
                    <a:pt x="11150" y="62839"/>
                  </a:lnTo>
                  <a:lnTo>
                    <a:pt x="1346" y="50342"/>
                  </a:lnTo>
                  <a:lnTo>
                    <a:pt x="1346" y="140792"/>
                  </a:lnTo>
                  <a:lnTo>
                    <a:pt x="22631" y="161251"/>
                  </a:lnTo>
                  <a:lnTo>
                    <a:pt x="73367" y="161251"/>
                  </a:lnTo>
                  <a:lnTo>
                    <a:pt x="73367" y="168910"/>
                  </a:lnTo>
                  <a:lnTo>
                    <a:pt x="71996" y="168910"/>
                  </a:lnTo>
                  <a:lnTo>
                    <a:pt x="71996" y="204381"/>
                  </a:lnTo>
                  <a:lnTo>
                    <a:pt x="21805" y="200418"/>
                  </a:lnTo>
                  <a:lnTo>
                    <a:pt x="10274" y="188341"/>
                  </a:lnTo>
                  <a:lnTo>
                    <a:pt x="0" y="177571"/>
                  </a:lnTo>
                  <a:lnTo>
                    <a:pt x="0" y="262458"/>
                  </a:lnTo>
                  <a:lnTo>
                    <a:pt x="21158" y="287591"/>
                  </a:lnTo>
                  <a:lnTo>
                    <a:pt x="71996" y="287591"/>
                  </a:lnTo>
                  <a:lnTo>
                    <a:pt x="71996" y="303949"/>
                  </a:lnTo>
                  <a:lnTo>
                    <a:pt x="94983" y="303949"/>
                  </a:lnTo>
                  <a:lnTo>
                    <a:pt x="94983" y="299631"/>
                  </a:lnTo>
                  <a:lnTo>
                    <a:pt x="94983" y="259943"/>
                  </a:lnTo>
                  <a:lnTo>
                    <a:pt x="94983" y="251548"/>
                  </a:lnTo>
                  <a:lnTo>
                    <a:pt x="73456" y="266954"/>
                  </a:lnTo>
                  <a:lnTo>
                    <a:pt x="24320" y="266954"/>
                  </a:lnTo>
                  <a:lnTo>
                    <a:pt x="24320" y="219278"/>
                  </a:lnTo>
                  <a:lnTo>
                    <a:pt x="79489" y="219278"/>
                  </a:lnTo>
                  <a:lnTo>
                    <a:pt x="86842" y="219329"/>
                  </a:lnTo>
                  <a:lnTo>
                    <a:pt x="90424" y="217119"/>
                  </a:lnTo>
                  <a:lnTo>
                    <a:pt x="95491" y="217119"/>
                  </a:lnTo>
                  <a:lnTo>
                    <a:pt x="94919" y="211416"/>
                  </a:lnTo>
                  <a:lnTo>
                    <a:pt x="96100" y="209702"/>
                  </a:lnTo>
                  <a:lnTo>
                    <a:pt x="96342" y="206121"/>
                  </a:lnTo>
                  <a:lnTo>
                    <a:pt x="96316" y="203758"/>
                  </a:lnTo>
                  <a:lnTo>
                    <a:pt x="96316" y="203542"/>
                  </a:lnTo>
                  <a:lnTo>
                    <a:pt x="96329" y="177596"/>
                  </a:lnTo>
                  <a:lnTo>
                    <a:pt x="96329" y="173278"/>
                  </a:lnTo>
                  <a:lnTo>
                    <a:pt x="96329" y="168910"/>
                  </a:lnTo>
                  <a:lnTo>
                    <a:pt x="96329" y="133578"/>
                  </a:lnTo>
                  <a:lnTo>
                    <a:pt x="96329" y="125171"/>
                  </a:lnTo>
                  <a:lnTo>
                    <a:pt x="74828" y="140576"/>
                  </a:lnTo>
                  <a:lnTo>
                    <a:pt x="25654" y="140576"/>
                  </a:lnTo>
                  <a:lnTo>
                    <a:pt x="25654" y="92900"/>
                  </a:lnTo>
                  <a:lnTo>
                    <a:pt x="80848" y="92900"/>
                  </a:lnTo>
                  <a:lnTo>
                    <a:pt x="88188" y="92951"/>
                  </a:lnTo>
                  <a:lnTo>
                    <a:pt x="91782" y="90741"/>
                  </a:lnTo>
                  <a:lnTo>
                    <a:pt x="96862" y="90741"/>
                  </a:lnTo>
                  <a:lnTo>
                    <a:pt x="96278" y="85039"/>
                  </a:lnTo>
                  <a:lnTo>
                    <a:pt x="97434" y="83362"/>
                  </a:lnTo>
                  <a:lnTo>
                    <a:pt x="97688" y="797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936847" y="6782574"/>
              <a:ext cx="52705" cy="104139"/>
            </a:xfrm>
            <a:custGeom>
              <a:avLst/>
              <a:gdLst/>
              <a:ahLst/>
              <a:cxnLst/>
              <a:rect l="l" t="t" r="r" b="b"/>
              <a:pathLst>
                <a:path w="52704" h="104140">
                  <a:moveTo>
                    <a:pt x="49911" y="0"/>
                  </a:moveTo>
                  <a:lnTo>
                    <a:pt x="0" y="0"/>
                  </a:lnTo>
                  <a:lnTo>
                    <a:pt x="0" y="31203"/>
                  </a:lnTo>
                  <a:lnTo>
                    <a:pt x="49911" y="31203"/>
                  </a:lnTo>
                  <a:lnTo>
                    <a:pt x="49911" y="0"/>
                  </a:lnTo>
                  <a:close/>
                </a:path>
                <a:path w="52704" h="104140">
                  <a:moveTo>
                    <a:pt x="52654" y="72783"/>
                  </a:moveTo>
                  <a:lnTo>
                    <a:pt x="0" y="72783"/>
                  </a:lnTo>
                  <a:lnTo>
                    <a:pt x="0" y="103987"/>
                  </a:lnTo>
                  <a:lnTo>
                    <a:pt x="52654" y="103987"/>
                  </a:lnTo>
                  <a:lnTo>
                    <a:pt x="52654" y="72783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936847" y="6886562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09">
                  <a:moveTo>
                    <a:pt x="52654" y="0"/>
                  </a:moveTo>
                  <a:lnTo>
                    <a:pt x="0" y="0"/>
                  </a:lnTo>
                  <a:lnTo>
                    <a:pt x="0" y="16332"/>
                  </a:lnTo>
                  <a:lnTo>
                    <a:pt x="52654" y="16332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938841" y="6884403"/>
              <a:ext cx="50800" cy="20955"/>
            </a:xfrm>
            <a:custGeom>
              <a:avLst/>
              <a:gdLst/>
              <a:ahLst/>
              <a:cxnLst/>
              <a:rect l="l" t="t" r="r" b="b"/>
              <a:pathLst>
                <a:path w="50800" h="20954">
                  <a:moveTo>
                    <a:pt x="50660" y="16332"/>
                  </a:moveTo>
                  <a:lnTo>
                    <a:pt x="0" y="16332"/>
                  </a:lnTo>
                  <a:lnTo>
                    <a:pt x="0" y="20650"/>
                  </a:lnTo>
                  <a:lnTo>
                    <a:pt x="50660" y="20650"/>
                  </a:lnTo>
                  <a:lnTo>
                    <a:pt x="50660" y="16332"/>
                  </a:lnTo>
                  <a:close/>
                </a:path>
                <a:path w="50800" h="20954">
                  <a:moveTo>
                    <a:pt x="5066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0660" y="4318"/>
                  </a:lnTo>
                  <a:lnTo>
                    <a:pt x="50660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3936847" y="6919988"/>
              <a:ext cx="52705" cy="31750"/>
            </a:xfrm>
            <a:custGeom>
              <a:avLst/>
              <a:gdLst/>
              <a:ahLst/>
              <a:cxnLst/>
              <a:rect l="l" t="t" r="r" b="b"/>
              <a:pathLst>
                <a:path w="52704" h="31750">
                  <a:moveTo>
                    <a:pt x="52654" y="0"/>
                  </a:moveTo>
                  <a:lnTo>
                    <a:pt x="0" y="0"/>
                  </a:lnTo>
                  <a:lnTo>
                    <a:pt x="0" y="31191"/>
                  </a:lnTo>
                  <a:lnTo>
                    <a:pt x="52654" y="31191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936847" y="6951167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09">
                  <a:moveTo>
                    <a:pt x="52654" y="0"/>
                  </a:moveTo>
                  <a:lnTo>
                    <a:pt x="0" y="0"/>
                  </a:lnTo>
                  <a:lnTo>
                    <a:pt x="0" y="16332"/>
                  </a:lnTo>
                  <a:lnTo>
                    <a:pt x="52654" y="16332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938841" y="6949020"/>
              <a:ext cx="50800" cy="20955"/>
            </a:xfrm>
            <a:custGeom>
              <a:avLst/>
              <a:gdLst/>
              <a:ahLst/>
              <a:cxnLst/>
              <a:rect l="l" t="t" r="r" b="b"/>
              <a:pathLst>
                <a:path w="50800" h="20954">
                  <a:moveTo>
                    <a:pt x="50660" y="16319"/>
                  </a:moveTo>
                  <a:lnTo>
                    <a:pt x="0" y="16319"/>
                  </a:lnTo>
                  <a:lnTo>
                    <a:pt x="0" y="20637"/>
                  </a:lnTo>
                  <a:lnTo>
                    <a:pt x="50660" y="20637"/>
                  </a:lnTo>
                  <a:lnTo>
                    <a:pt x="50660" y="16319"/>
                  </a:lnTo>
                  <a:close/>
                </a:path>
                <a:path w="50800" h="20954">
                  <a:moveTo>
                    <a:pt x="5066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0660" y="4318"/>
                  </a:lnTo>
                  <a:lnTo>
                    <a:pt x="50660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936847" y="6982472"/>
              <a:ext cx="52705" cy="29209"/>
            </a:xfrm>
            <a:custGeom>
              <a:avLst/>
              <a:gdLst/>
              <a:ahLst/>
              <a:cxnLst/>
              <a:rect l="l" t="t" r="r" b="b"/>
              <a:pathLst>
                <a:path w="52704" h="29209">
                  <a:moveTo>
                    <a:pt x="52654" y="0"/>
                  </a:moveTo>
                  <a:lnTo>
                    <a:pt x="0" y="0"/>
                  </a:lnTo>
                  <a:lnTo>
                    <a:pt x="0" y="29146"/>
                  </a:lnTo>
                  <a:lnTo>
                    <a:pt x="52654" y="29146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936847" y="7011593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09">
                  <a:moveTo>
                    <a:pt x="52654" y="0"/>
                  </a:moveTo>
                  <a:lnTo>
                    <a:pt x="0" y="0"/>
                  </a:lnTo>
                  <a:lnTo>
                    <a:pt x="0" y="16357"/>
                  </a:lnTo>
                  <a:lnTo>
                    <a:pt x="52654" y="16357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938841" y="7009460"/>
              <a:ext cx="50800" cy="4445"/>
            </a:xfrm>
            <a:custGeom>
              <a:avLst/>
              <a:gdLst/>
              <a:ahLst/>
              <a:cxnLst/>
              <a:rect l="l" t="t" r="r" b="b"/>
              <a:pathLst>
                <a:path w="50800" h="4445">
                  <a:moveTo>
                    <a:pt x="5066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0660" y="4318"/>
                  </a:lnTo>
                  <a:lnTo>
                    <a:pt x="50660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989501" y="6853123"/>
              <a:ext cx="21590" cy="52069"/>
            </a:xfrm>
            <a:custGeom>
              <a:avLst/>
              <a:gdLst/>
              <a:ahLst/>
              <a:cxnLst/>
              <a:rect l="l" t="t" r="r" b="b"/>
              <a:pathLst>
                <a:path w="21589" h="52070">
                  <a:moveTo>
                    <a:pt x="0" y="2235"/>
                  </a:moveTo>
                  <a:lnTo>
                    <a:pt x="0" y="51981"/>
                  </a:lnTo>
                  <a:lnTo>
                    <a:pt x="21297" y="38620"/>
                  </a:lnTo>
                  <a:lnTo>
                    <a:pt x="21297" y="23037"/>
                  </a:lnTo>
                  <a:lnTo>
                    <a:pt x="9347" y="23037"/>
                  </a:lnTo>
                  <a:lnTo>
                    <a:pt x="7988" y="22288"/>
                  </a:lnTo>
                  <a:lnTo>
                    <a:pt x="6642" y="17856"/>
                  </a:lnTo>
                  <a:lnTo>
                    <a:pt x="5321" y="13398"/>
                  </a:lnTo>
                  <a:lnTo>
                    <a:pt x="16649" y="8191"/>
                  </a:lnTo>
                  <a:lnTo>
                    <a:pt x="15995" y="2984"/>
                  </a:lnTo>
                  <a:lnTo>
                    <a:pt x="9982" y="2984"/>
                  </a:lnTo>
                  <a:lnTo>
                    <a:pt x="0" y="2235"/>
                  </a:lnTo>
                  <a:close/>
                </a:path>
                <a:path w="21589" h="52070">
                  <a:moveTo>
                    <a:pt x="21297" y="14135"/>
                  </a:moveTo>
                  <a:lnTo>
                    <a:pt x="15989" y="20066"/>
                  </a:lnTo>
                  <a:lnTo>
                    <a:pt x="12674" y="21577"/>
                  </a:lnTo>
                  <a:lnTo>
                    <a:pt x="9347" y="23037"/>
                  </a:lnTo>
                  <a:lnTo>
                    <a:pt x="21297" y="23037"/>
                  </a:lnTo>
                  <a:lnTo>
                    <a:pt x="21297" y="14135"/>
                  </a:lnTo>
                  <a:close/>
                </a:path>
                <a:path w="21589" h="52070">
                  <a:moveTo>
                    <a:pt x="13982" y="0"/>
                  </a:moveTo>
                  <a:lnTo>
                    <a:pt x="12001" y="1498"/>
                  </a:lnTo>
                  <a:lnTo>
                    <a:pt x="9982" y="2984"/>
                  </a:lnTo>
                  <a:lnTo>
                    <a:pt x="15995" y="2984"/>
                  </a:lnTo>
                  <a:lnTo>
                    <a:pt x="15671" y="406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3C3C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989502" y="6851840"/>
              <a:ext cx="22860" cy="51435"/>
            </a:xfrm>
            <a:custGeom>
              <a:avLst/>
              <a:gdLst/>
              <a:ahLst/>
              <a:cxnLst/>
              <a:rect l="l" t="t" r="r" b="b"/>
              <a:pathLst>
                <a:path w="22860" h="51434">
                  <a:moveTo>
                    <a:pt x="17310" y="42887"/>
                  </a:moveTo>
                  <a:lnTo>
                    <a:pt x="660" y="42887"/>
                  </a:lnTo>
                  <a:lnTo>
                    <a:pt x="0" y="51054"/>
                  </a:lnTo>
                  <a:lnTo>
                    <a:pt x="17310" y="42887"/>
                  </a:lnTo>
                  <a:close/>
                </a:path>
                <a:path w="22860" h="51434">
                  <a:moveTo>
                    <a:pt x="20891" y="495"/>
                  </a:moveTo>
                  <a:lnTo>
                    <a:pt x="17868" y="0"/>
                  </a:lnTo>
                  <a:lnTo>
                    <a:pt x="4051" y="9944"/>
                  </a:lnTo>
                  <a:lnTo>
                    <a:pt x="3556" y="12954"/>
                  </a:lnTo>
                  <a:lnTo>
                    <a:pt x="6578" y="13449"/>
                  </a:lnTo>
                  <a:lnTo>
                    <a:pt x="20396" y="3517"/>
                  </a:lnTo>
                  <a:lnTo>
                    <a:pt x="20891" y="495"/>
                  </a:lnTo>
                  <a:close/>
                </a:path>
                <a:path w="22860" h="51434">
                  <a:moveTo>
                    <a:pt x="22453" y="19380"/>
                  </a:moveTo>
                  <a:lnTo>
                    <a:pt x="19443" y="18821"/>
                  </a:lnTo>
                  <a:lnTo>
                    <a:pt x="10782" y="24777"/>
                  </a:lnTo>
                  <a:lnTo>
                    <a:pt x="10223" y="27774"/>
                  </a:lnTo>
                  <a:lnTo>
                    <a:pt x="13220" y="28333"/>
                  </a:lnTo>
                  <a:lnTo>
                    <a:pt x="21894" y="22377"/>
                  </a:lnTo>
                  <a:lnTo>
                    <a:pt x="22453" y="193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989501" y="6889584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998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982" y="4318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3911066" y="6919734"/>
              <a:ext cx="17145" cy="13335"/>
            </a:xfrm>
            <a:custGeom>
              <a:avLst/>
              <a:gdLst/>
              <a:ahLst/>
              <a:cxnLst/>
              <a:rect l="l" t="t" r="r" b="b"/>
              <a:pathLst>
                <a:path w="17145" h="13334">
                  <a:moveTo>
                    <a:pt x="3009" y="0"/>
                  </a:moveTo>
                  <a:lnTo>
                    <a:pt x="0" y="482"/>
                  </a:lnTo>
                  <a:lnTo>
                    <a:pt x="482" y="3492"/>
                  </a:lnTo>
                  <a:lnTo>
                    <a:pt x="13830" y="13157"/>
                  </a:lnTo>
                  <a:lnTo>
                    <a:pt x="16840" y="12674"/>
                  </a:lnTo>
                  <a:lnTo>
                    <a:pt x="16357" y="9652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3913467" y="6776643"/>
              <a:ext cx="22860" cy="189865"/>
            </a:xfrm>
            <a:custGeom>
              <a:avLst/>
              <a:gdLst/>
              <a:ahLst/>
              <a:cxnLst/>
              <a:rect l="l" t="t" r="r" b="b"/>
              <a:pathLst>
                <a:path w="22860" h="189865">
                  <a:moveTo>
                    <a:pt x="22669" y="139623"/>
                  </a:moveTo>
                  <a:lnTo>
                    <a:pt x="17348" y="140385"/>
                  </a:lnTo>
                  <a:lnTo>
                    <a:pt x="15341" y="138874"/>
                  </a:lnTo>
                  <a:lnTo>
                    <a:pt x="13347" y="137414"/>
                  </a:lnTo>
                  <a:lnTo>
                    <a:pt x="1346" y="125577"/>
                  </a:lnTo>
                  <a:lnTo>
                    <a:pt x="1346" y="139674"/>
                  </a:lnTo>
                  <a:lnTo>
                    <a:pt x="17348" y="150761"/>
                  </a:lnTo>
                  <a:lnTo>
                    <a:pt x="16027" y="155232"/>
                  </a:lnTo>
                  <a:lnTo>
                    <a:pt x="14681" y="159677"/>
                  </a:lnTo>
                  <a:lnTo>
                    <a:pt x="13347" y="160426"/>
                  </a:lnTo>
                  <a:lnTo>
                    <a:pt x="6705" y="157454"/>
                  </a:lnTo>
                  <a:lnTo>
                    <a:pt x="0" y="152438"/>
                  </a:lnTo>
                  <a:lnTo>
                    <a:pt x="0" y="167284"/>
                  </a:lnTo>
                  <a:lnTo>
                    <a:pt x="22669" y="189382"/>
                  </a:lnTo>
                  <a:lnTo>
                    <a:pt x="22669" y="160426"/>
                  </a:lnTo>
                  <a:lnTo>
                    <a:pt x="22669" y="140385"/>
                  </a:lnTo>
                  <a:lnTo>
                    <a:pt x="22669" y="139623"/>
                  </a:lnTo>
                  <a:close/>
                </a:path>
                <a:path w="22860" h="189865">
                  <a:moveTo>
                    <a:pt x="22669" y="13373"/>
                  </a:moveTo>
                  <a:lnTo>
                    <a:pt x="17348" y="14109"/>
                  </a:lnTo>
                  <a:lnTo>
                    <a:pt x="13347" y="11137"/>
                  </a:lnTo>
                  <a:lnTo>
                    <a:pt x="2032" y="0"/>
                  </a:lnTo>
                  <a:lnTo>
                    <a:pt x="2032" y="14109"/>
                  </a:lnTo>
                  <a:lnTo>
                    <a:pt x="17348" y="24511"/>
                  </a:lnTo>
                  <a:lnTo>
                    <a:pt x="14681" y="33439"/>
                  </a:lnTo>
                  <a:lnTo>
                    <a:pt x="13347" y="34175"/>
                  </a:lnTo>
                  <a:lnTo>
                    <a:pt x="6705" y="31191"/>
                  </a:lnTo>
                  <a:lnTo>
                    <a:pt x="1358" y="28232"/>
                  </a:lnTo>
                  <a:lnTo>
                    <a:pt x="1358" y="43078"/>
                  </a:lnTo>
                  <a:lnTo>
                    <a:pt x="22669" y="63119"/>
                  </a:lnTo>
                  <a:lnTo>
                    <a:pt x="22669" y="34175"/>
                  </a:lnTo>
                  <a:lnTo>
                    <a:pt x="22669" y="14109"/>
                  </a:lnTo>
                  <a:lnTo>
                    <a:pt x="22669" y="13373"/>
                  </a:lnTo>
                  <a:close/>
                </a:path>
              </a:pathLst>
            </a:custGeom>
            <a:solidFill>
              <a:srgbClr val="3C3C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3911066" y="6793471"/>
              <a:ext cx="17145" cy="13335"/>
            </a:xfrm>
            <a:custGeom>
              <a:avLst/>
              <a:gdLst/>
              <a:ahLst/>
              <a:cxnLst/>
              <a:rect l="l" t="t" r="r" b="b"/>
              <a:pathLst>
                <a:path w="17145" h="13334">
                  <a:moveTo>
                    <a:pt x="3009" y="0"/>
                  </a:moveTo>
                  <a:lnTo>
                    <a:pt x="0" y="482"/>
                  </a:lnTo>
                  <a:lnTo>
                    <a:pt x="482" y="3505"/>
                  </a:lnTo>
                  <a:lnTo>
                    <a:pt x="13830" y="13144"/>
                  </a:lnTo>
                  <a:lnTo>
                    <a:pt x="16840" y="12661"/>
                  </a:lnTo>
                  <a:lnTo>
                    <a:pt x="16357" y="9651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3913721" y="6916711"/>
              <a:ext cx="19050" cy="24765"/>
            </a:xfrm>
            <a:custGeom>
              <a:avLst/>
              <a:gdLst/>
              <a:ahLst/>
              <a:cxnLst/>
              <a:rect l="l" t="t" r="r" b="b"/>
              <a:pathLst>
                <a:path w="19050" h="24765">
                  <a:moveTo>
                    <a:pt x="12192" y="23799"/>
                  </a:moveTo>
                  <a:lnTo>
                    <a:pt x="11633" y="20802"/>
                  </a:lnTo>
                  <a:lnTo>
                    <a:pt x="3009" y="14859"/>
                  </a:lnTo>
                  <a:lnTo>
                    <a:pt x="0" y="15405"/>
                  </a:lnTo>
                  <a:lnTo>
                    <a:pt x="558" y="18415"/>
                  </a:lnTo>
                  <a:lnTo>
                    <a:pt x="9194" y="24358"/>
                  </a:lnTo>
                  <a:lnTo>
                    <a:pt x="12192" y="23799"/>
                  </a:lnTo>
                  <a:close/>
                </a:path>
                <a:path w="19050" h="24765">
                  <a:moveTo>
                    <a:pt x="18884" y="8953"/>
                  </a:moveTo>
                  <a:lnTo>
                    <a:pt x="18326" y="5943"/>
                  </a:lnTo>
                  <a:lnTo>
                    <a:pt x="9652" y="0"/>
                  </a:lnTo>
                  <a:lnTo>
                    <a:pt x="6654" y="558"/>
                  </a:lnTo>
                  <a:lnTo>
                    <a:pt x="7213" y="3556"/>
                  </a:lnTo>
                  <a:lnTo>
                    <a:pt x="15875" y="9512"/>
                  </a:lnTo>
                  <a:lnTo>
                    <a:pt x="18884" y="89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3926154" y="6950494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9982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982" y="4317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3913720" y="6807530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3009" y="0"/>
                  </a:moveTo>
                  <a:lnTo>
                    <a:pt x="0" y="558"/>
                  </a:lnTo>
                  <a:lnTo>
                    <a:pt x="558" y="3555"/>
                  </a:lnTo>
                  <a:lnTo>
                    <a:pt x="9194" y="9512"/>
                  </a:lnTo>
                  <a:lnTo>
                    <a:pt x="12192" y="8953"/>
                  </a:lnTo>
                  <a:lnTo>
                    <a:pt x="11645" y="5956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3914825" y="6807060"/>
              <a:ext cx="21590" cy="35560"/>
            </a:xfrm>
            <a:custGeom>
              <a:avLst/>
              <a:gdLst/>
              <a:ahLst/>
              <a:cxnLst/>
              <a:rect l="l" t="t" r="r" b="b"/>
              <a:pathLst>
                <a:path w="21589" h="35559">
                  <a:moveTo>
                    <a:pt x="0" y="0"/>
                  </a:moveTo>
                  <a:lnTo>
                    <a:pt x="0" y="14871"/>
                  </a:lnTo>
                  <a:lnTo>
                    <a:pt x="21310" y="34937"/>
                  </a:lnTo>
                  <a:lnTo>
                    <a:pt x="21310" y="5956"/>
                  </a:lnTo>
                  <a:lnTo>
                    <a:pt x="11988" y="5956"/>
                  </a:lnTo>
                  <a:lnTo>
                    <a:pt x="5346" y="3009"/>
                  </a:lnTo>
                  <a:lnTo>
                    <a:pt x="0" y="0"/>
                  </a:lnTo>
                  <a:close/>
                </a:path>
                <a:path w="21589" h="35559">
                  <a:moveTo>
                    <a:pt x="14668" y="749"/>
                  </a:moveTo>
                  <a:lnTo>
                    <a:pt x="13322" y="5232"/>
                  </a:lnTo>
                  <a:lnTo>
                    <a:pt x="11988" y="5956"/>
                  </a:lnTo>
                  <a:lnTo>
                    <a:pt x="21310" y="5956"/>
                  </a:lnTo>
                  <a:lnTo>
                    <a:pt x="21310" y="1523"/>
                  </a:lnTo>
                  <a:lnTo>
                    <a:pt x="14668" y="749"/>
                  </a:lnTo>
                  <a:close/>
                </a:path>
              </a:pathLst>
            </a:custGeom>
            <a:solidFill>
              <a:srgbClr val="3C3C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926154" y="6826465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9982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982" y="4317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9EA0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3872395" y="6808406"/>
              <a:ext cx="184785" cy="224154"/>
            </a:xfrm>
            <a:custGeom>
              <a:avLst/>
              <a:gdLst/>
              <a:ahLst/>
              <a:cxnLst/>
              <a:rect l="l" t="t" r="r" b="b"/>
              <a:pathLst>
                <a:path w="184785" h="224154">
                  <a:moveTo>
                    <a:pt x="18008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18008" y="37147"/>
                  </a:lnTo>
                  <a:lnTo>
                    <a:pt x="18008" y="0"/>
                  </a:lnTo>
                  <a:close/>
                </a:path>
                <a:path w="184785" h="224154">
                  <a:moveTo>
                    <a:pt x="184683" y="186626"/>
                  </a:moveTo>
                  <a:lnTo>
                    <a:pt x="166687" y="186626"/>
                  </a:lnTo>
                  <a:lnTo>
                    <a:pt x="166687" y="223748"/>
                  </a:lnTo>
                  <a:lnTo>
                    <a:pt x="184683" y="223748"/>
                  </a:lnTo>
                  <a:lnTo>
                    <a:pt x="184683" y="186626"/>
                  </a:lnTo>
                  <a:close/>
                </a:path>
                <a:path w="184785" h="224154">
                  <a:moveTo>
                    <a:pt x="184683" y="61633"/>
                  </a:moveTo>
                  <a:lnTo>
                    <a:pt x="166687" y="61633"/>
                  </a:lnTo>
                  <a:lnTo>
                    <a:pt x="166687" y="98780"/>
                  </a:lnTo>
                  <a:lnTo>
                    <a:pt x="184683" y="98780"/>
                  </a:lnTo>
                  <a:lnTo>
                    <a:pt x="184683" y="616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0" name="object 51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228160" y="5701601"/>
              <a:ext cx="70065" cy="64439"/>
            </a:xfrm>
            <a:prstGeom prst="rect">
              <a:avLst/>
            </a:prstGeom>
          </p:spPr>
        </p:pic>
        <p:pic>
          <p:nvPicPr>
            <p:cNvPr id="511" name="object 51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28160" y="7259167"/>
              <a:ext cx="70065" cy="64414"/>
            </a:xfrm>
            <a:prstGeom prst="rect">
              <a:avLst/>
            </a:prstGeom>
          </p:spPr>
        </p:pic>
        <p:pic>
          <p:nvPicPr>
            <p:cNvPr id="512" name="object 51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922839" y="7259167"/>
              <a:ext cx="70053" cy="64414"/>
            </a:xfrm>
            <a:prstGeom prst="rect">
              <a:avLst/>
            </a:prstGeom>
          </p:spPr>
        </p:pic>
        <p:pic>
          <p:nvPicPr>
            <p:cNvPr id="513" name="object 51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35133" y="5701601"/>
              <a:ext cx="70053" cy="64439"/>
            </a:xfrm>
            <a:prstGeom prst="rect">
              <a:avLst/>
            </a:prstGeom>
          </p:spPr>
        </p:pic>
        <p:sp>
          <p:nvSpPr>
            <p:cNvPr id="514" name="object 514"/>
            <p:cNvSpPr/>
            <p:nvPr/>
          </p:nvSpPr>
          <p:spPr>
            <a:xfrm>
              <a:off x="3870629" y="5579656"/>
              <a:ext cx="190500" cy="12700"/>
            </a:xfrm>
            <a:custGeom>
              <a:avLst/>
              <a:gdLst/>
              <a:ahLst/>
              <a:cxnLst/>
              <a:rect l="l" t="t" r="r" b="b"/>
              <a:pathLst>
                <a:path w="190500" h="12700">
                  <a:moveTo>
                    <a:pt x="175463" y="0"/>
                  </a:moveTo>
                  <a:lnTo>
                    <a:pt x="13601" y="0"/>
                  </a:lnTo>
                  <a:lnTo>
                    <a:pt x="0" y="12369"/>
                  </a:lnTo>
                  <a:lnTo>
                    <a:pt x="190423" y="12369"/>
                  </a:lnTo>
                  <a:lnTo>
                    <a:pt x="175463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3869182" y="5570638"/>
              <a:ext cx="193675" cy="23495"/>
            </a:xfrm>
            <a:custGeom>
              <a:avLst/>
              <a:gdLst/>
              <a:ahLst/>
              <a:cxnLst/>
              <a:rect l="l" t="t" r="r" b="b"/>
              <a:pathLst>
                <a:path w="193675" h="23495">
                  <a:moveTo>
                    <a:pt x="193255" y="19710"/>
                  </a:moveTo>
                  <a:lnTo>
                    <a:pt x="177685" y="6858"/>
                  </a:lnTo>
                  <a:lnTo>
                    <a:pt x="107403" y="6858"/>
                  </a:lnTo>
                  <a:lnTo>
                    <a:pt x="106895" y="5994"/>
                  </a:lnTo>
                  <a:lnTo>
                    <a:pt x="103111" y="2184"/>
                  </a:lnTo>
                  <a:lnTo>
                    <a:pt x="101676" y="1079"/>
                  </a:lnTo>
                  <a:lnTo>
                    <a:pt x="101676" y="6858"/>
                  </a:lnTo>
                  <a:lnTo>
                    <a:pt x="91389" y="6858"/>
                  </a:lnTo>
                  <a:lnTo>
                    <a:pt x="94030" y="4165"/>
                  </a:lnTo>
                  <a:lnTo>
                    <a:pt x="96659" y="4318"/>
                  </a:lnTo>
                  <a:lnTo>
                    <a:pt x="98425" y="4279"/>
                  </a:lnTo>
                  <a:lnTo>
                    <a:pt x="100418" y="5562"/>
                  </a:lnTo>
                  <a:lnTo>
                    <a:pt x="101676" y="6858"/>
                  </a:lnTo>
                  <a:lnTo>
                    <a:pt x="101676" y="1079"/>
                  </a:lnTo>
                  <a:lnTo>
                    <a:pt x="100342" y="38"/>
                  </a:lnTo>
                  <a:lnTo>
                    <a:pt x="96659" y="0"/>
                  </a:lnTo>
                  <a:lnTo>
                    <a:pt x="92989" y="38"/>
                  </a:lnTo>
                  <a:lnTo>
                    <a:pt x="90220" y="2184"/>
                  </a:lnTo>
                  <a:lnTo>
                    <a:pt x="86436" y="5994"/>
                  </a:lnTo>
                  <a:lnTo>
                    <a:pt x="85915" y="6858"/>
                  </a:lnTo>
                  <a:lnTo>
                    <a:pt x="14224" y="6858"/>
                  </a:lnTo>
                  <a:lnTo>
                    <a:pt x="0" y="19786"/>
                  </a:lnTo>
                  <a:lnTo>
                    <a:pt x="2908" y="22974"/>
                  </a:lnTo>
                  <a:lnTo>
                    <a:pt x="15887" y="11176"/>
                  </a:lnTo>
                  <a:lnTo>
                    <a:pt x="176136" y="11176"/>
                  </a:lnTo>
                  <a:lnTo>
                    <a:pt x="190500" y="23050"/>
                  </a:lnTo>
                  <a:lnTo>
                    <a:pt x="193255" y="197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837241" y="7038327"/>
              <a:ext cx="81915" cy="52705"/>
            </a:xfrm>
            <a:custGeom>
              <a:avLst/>
              <a:gdLst/>
              <a:ahLst/>
              <a:cxnLst/>
              <a:rect l="l" t="t" r="r" b="b"/>
              <a:pathLst>
                <a:path w="81914" h="52704">
                  <a:moveTo>
                    <a:pt x="81622" y="0"/>
                  </a:moveTo>
                  <a:lnTo>
                    <a:pt x="0" y="17843"/>
                  </a:lnTo>
                  <a:lnTo>
                    <a:pt x="0" y="52184"/>
                  </a:lnTo>
                  <a:lnTo>
                    <a:pt x="81622" y="52184"/>
                  </a:lnTo>
                  <a:lnTo>
                    <a:pt x="81622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023601" y="6711416"/>
              <a:ext cx="66675" cy="77470"/>
            </a:xfrm>
            <a:custGeom>
              <a:avLst/>
              <a:gdLst/>
              <a:ahLst/>
              <a:cxnLst/>
              <a:rect l="l" t="t" r="r" b="b"/>
              <a:pathLst>
                <a:path w="66675" h="77470">
                  <a:moveTo>
                    <a:pt x="66636" y="0"/>
                  </a:moveTo>
                  <a:lnTo>
                    <a:pt x="0" y="0"/>
                  </a:lnTo>
                  <a:lnTo>
                    <a:pt x="0" y="76936"/>
                  </a:lnTo>
                  <a:lnTo>
                    <a:pt x="66636" y="76936"/>
                  </a:lnTo>
                  <a:lnTo>
                    <a:pt x="66636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021442" y="6709257"/>
              <a:ext cx="71120" cy="81280"/>
            </a:xfrm>
            <a:custGeom>
              <a:avLst/>
              <a:gdLst/>
              <a:ahLst/>
              <a:cxnLst/>
              <a:rect l="l" t="t" r="r" b="b"/>
              <a:pathLst>
                <a:path w="71120" h="81279">
                  <a:moveTo>
                    <a:pt x="70954" y="0"/>
                  </a:moveTo>
                  <a:lnTo>
                    <a:pt x="66636" y="0"/>
                  </a:lnTo>
                  <a:lnTo>
                    <a:pt x="66636" y="4318"/>
                  </a:lnTo>
                  <a:lnTo>
                    <a:pt x="66636" y="76936"/>
                  </a:lnTo>
                  <a:lnTo>
                    <a:pt x="4318" y="76936"/>
                  </a:lnTo>
                  <a:lnTo>
                    <a:pt x="4318" y="4318"/>
                  </a:lnTo>
                  <a:lnTo>
                    <a:pt x="66636" y="4318"/>
                  </a:lnTo>
                  <a:lnTo>
                    <a:pt x="66636" y="0"/>
                  </a:lnTo>
                  <a:lnTo>
                    <a:pt x="0" y="0"/>
                  </a:lnTo>
                  <a:lnTo>
                    <a:pt x="0" y="81254"/>
                  </a:lnTo>
                  <a:lnTo>
                    <a:pt x="70954" y="81254"/>
                  </a:lnTo>
                  <a:lnTo>
                    <a:pt x="70954" y="76936"/>
                  </a:lnTo>
                  <a:lnTo>
                    <a:pt x="70954" y="2159"/>
                  </a:lnTo>
                  <a:lnTo>
                    <a:pt x="709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038434" y="6748271"/>
              <a:ext cx="23495" cy="20955"/>
            </a:xfrm>
            <a:custGeom>
              <a:avLst/>
              <a:gdLst/>
              <a:ahLst/>
              <a:cxnLst/>
              <a:rect l="l" t="t" r="r" b="b"/>
              <a:pathLst>
                <a:path w="23495" h="20954">
                  <a:moveTo>
                    <a:pt x="17602" y="0"/>
                  </a:moveTo>
                  <a:lnTo>
                    <a:pt x="5867" y="0"/>
                  </a:lnTo>
                  <a:lnTo>
                    <a:pt x="0" y="10248"/>
                  </a:lnTo>
                  <a:lnTo>
                    <a:pt x="5867" y="20510"/>
                  </a:lnTo>
                  <a:lnTo>
                    <a:pt x="17602" y="20510"/>
                  </a:lnTo>
                  <a:lnTo>
                    <a:pt x="23456" y="10248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B8BA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034320" y="6742899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4">
                  <a:moveTo>
                    <a:pt x="24599" y="0"/>
                  </a:moveTo>
                  <a:lnTo>
                    <a:pt x="7073" y="0"/>
                  </a:lnTo>
                  <a:lnTo>
                    <a:pt x="0" y="7137"/>
                  </a:lnTo>
                  <a:lnTo>
                    <a:pt x="0" y="16001"/>
                  </a:lnTo>
                  <a:lnTo>
                    <a:pt x="0" y="24853"/>
                  </a:lnTo>
                  <a:lnTo>
                    <a:pt x="7073" y="32029"/>
                  </a:lnTo>
                  <a:lnTo>
                    <a:pt x="24599" y="32029"/>
                  </a:lnTo>
                  <a:lnTo>
                    <a:pt x="31724" y="24853"/>
                  </a:lnTo>
                  <a:lnTo>
                    <a:pt x="31724" y="7137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042803" y="675144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429" y="0"/>
                  </a:moveTo>
                  <a:lnTo>
                    <a:pt x="3289" y="0"/>
                  </a:lnTo>
                  <a:lnTo>
                    <a:pt x="0" y="3352"/>
                  </a:lnTo>
                  <a:lnTo>
                    <a:pt x="0" y="7454"/>
                  </a:lnTo>
                  <a:lnTo>
                    <a:pt x="0" y="11582"/>
                  </a:lnTo>
                  <a:lnTo>
                    <a:pt x="3289" y="14897"/>
                  </a:lnTo>
                  <a:lnTo>
                    <a:pt x="11429" y="14897"/>
                  </a:lnTo>
                  <a:lnTo>
                    <a:pt x="14744" y="11582"/>
                  </a:lnTo>
                  <a:lnTo>
                    <a:pt x="14744" y="3352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B8BA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032453" y="6741083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8046" y="0"/>
                  </a:moveTo>
                  <a:lnTo>
                    <a:pt x="11013" y="1434"/>
                  </a:lnTo>
                  <a:lnTo>
                    <a:pt x="5284" y="5341"/>
                  </a:lnTo>
                  <a:lnTo>
                    <a:pt x="1424" y="11128"/>
                  </a:lnTo>
                  <a:lnTo>
                    <a:pt x="0" y="18199"/>
                  </a:lnTo>
                  <a:lnTo>
                    <a:pt x="1423" y="25257"/>
                  </a:lnTo>
                  <a:lnTo>
                    <a:pt x="5280" y="31040"/>
                  </a:lnTo>
                  <a:lnTo>
                    <a:pt x="11008" y="34949"/>
                  </a:lnTo>
                  <a:lnTo>
                    <a:pt x="18046" y="36385"/>
                  </a:lnTo>
                  <a:lnTo>
                    <a:pt x="25073" y="34949"/>
                  </a:lnTo>
                  <a:lnTo>
                    <a:pt x="29295" y="32067"/>
                  </a:lnTo>
                  <a:lnTo>
                    <a:pt x="10464" y="32054"/>
                  </a:lnTo>
                  <a:lnTo>
                    <a:pt x="4317" y="25844"/>
                  </a:lnTo>
                  <a:lnTo>
                    <a:pt x="4330" y="10528"/>
                  </a:lnTo>
                  <a:lnTo>
                    <a:pt x="10464" y="4330"/>
                  </a:lnTo>
                  <a:lnTo>
                    <a:pt x="29314" y="4330"/>
                  </a:lnTo>
                  <a:lnTo>
                    <a:pt x="25071" y="1434"/>
                  </a:lnTo>
                  <a:lnTo>
                    <a:pt x="18046" y="0"/>
                  </a:lnTo>
                  <a:close/>
                </a:path>
                <a:path w="36195" h="36829">
                  <a:moveTo>
                    <a:pt x="29314" y="4330"/>
                  </a:moveTo>
                  <a:lnTo>
                    <a:pt x="25603" y="4330"/>
                  </a:lnTo>
                  <a:lnTo>
                    <a:pt x="31750" y="10528"/>
                  </a:lnTo>
                  <a:lnTo>
                    <a:pt x="31737" y="25844"/>
                  </a:lnTo>
                  <a:lnTo>
                    <a:pt x="25603" y="32054"/>
                  </a:lnTo>
                  <a:lnTo>
                    <a:pt x="18046" y="32067"/>
                  </a:lnTo>
                  <a:lnTo>
                    <a:pt x="29314" y="32054"/>
                  </a:lnTo>
                  <a:lnTo>
                    <a:pt x="30800" y="31040"/>
                  </a:lnTo>
                  <a:lnTo>
                    <a:pt x="34655" y="25257"/>
                  </a:lnTo>
                  <a:lnTo>
                    <a:pt x="36067" y="18199"/>
                  </a:lnTo>
                  <a:lnTo>
                    <a:pt x="34650" y="11128"/>
                  </a:lnTo>
                  <a:lnTo>
                    <a:pt x="30795" y="5341"/>
                  </a:lnTo>
                  <a:lnTo>
                    <a:pt x="29314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043121" y="675184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442" y="0"/>
                  </a:moveTo>
                  <a:lnTo>
                    <a:pt x="3289" y="0"/>
                  </a:lnTo>
                  <a:lnTo>
                    <a:pt x="0" y="3327"/>
                  </a:lnTo>
                  <a:lnTo>
                    <a:pt x="0" y="7442"/>
                  </a:lnTo>
                  <a:lnTo>
                    <a:pt x="0" y="11556"/>
                  </a:lnTo>
                  <a:lnTo>
                    <a:pt x="3289" y="14909"/>
                  </a:lnTo>
                  <a:lnTo>
                    <a:pt x="11442" y="14909"/>
                  </a:lnTo>
                  <a:lnTo>
                    <a:pt x="14770" y="11556"/>
                  </a:lnTo>
                  <a:lnTo>
                    <a:pt x="14770" y="3327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034663" y="6744855"/>
              <a:ext cx="25400" cy="28575"/>
            </a:xfrm>
            <a:custGeom>
              <a:avLst/>
              <a:gdLst/>
              <a:ahLst/>
              <a:cxnLst/>
              <a:rect l="l" t="t" r="r" b="b"/>
              <a:pathLst>
                <a:path w="25400" h="28575">
                  <a:moveTo>
                    <a:pt x="2895" y="23825"/>
                  </a:moveTo>
                  <a:lnTo>
                    <a:pt x="2819" y="23622"/>
                  </a:lnTo>
                  <a:lnTo>
                    <a:pt x="2806" y="23825"/>
                  </a:lnTo>
                  <a:close/>
                </a:path>
                <a:path w="25400" h="28575">
                  <a:moveTo>
                    <a:pt x="25387" y="9144"/>
                  </a:moveTo>
                  <a:lnTo>
                    <a:pt x="22517" y="6261"/>
                  </a:lnTo>
                  <a:lnTo>
                    <a:pt x="24879" y="3721"/>
                  </a:lnTo>
                  <a:lnTo>
                    <a:pt x="22834" y="1841"/>
                  </a:lnTo>
                  <a:lnTo>
                    <a:pt x="21043" y="381"/>
                  </a:lnTo>
                  <a:lnTo>
                    <a:pt x="21043" y="11493"/>
                  </a:lnTo>
                  <a:lnTo>
                    <a:pt x="21031" y="17373"/>
                  </a:lnTo>
                  <a:lnTo>
                    <a:pt x="18681" y="19723"/>
                  </a:lnTo>
                  <a:lnTo>
                    <a:pt x="18605" y="24041"/>
                  </a:lnTo>
                  <a:lnTo>
                    <a:pt x="18008" y="24257"/>
                  </a:lnTo>
                  <a:lnTo>
                    <a:pt x="13855" y="24257"/>
                  </a:lnTo>
                  <a:lnTo>
                    <a:pt x="12496" y="24041"/>
                  </a:lnTo>
                  <a:lnTo>
                    <a:pt x="18605" y="24041"/>
                  </a:lnTo>
                  <a:lnTo>
                    <a:pt x="18605" y="19723"/>
                  </a:lnTo>
                  <a:lnTo>
                    <a:pt x="12954" y="19710"/>
                  </a:lnTo>
                  <a:lnTo>
                    <a:pt x="10629" y="17373"/>
                  </a:lnTo>
                  <a:lnTo>
                    <a:pt x="10629" y="11493"/>
                  </a:lnTo>
                  <a:lnTo>
                    <a:pt x="12954" y="9144"/>
                  </a:lnTo>
                  <a:lnTo>
                    <a:pt x="18681" y="9144"/>
                  </a:lnTo>
                  <a:lnTo>
                    <a:pt x="21043" y="11493"/>
                  </a:lnTo>
                  <a:lnTo>
                    <a:pt x="21043" y="381"/>
                  </a:lnTo>
                  <a:lnTo>
                    <a:pt x="20586" y="0"/>
                  </a:lnTo>
                  <a:lnTo>
                    <a:pt x="17881" y="127"/>
                  </a:lnTo>
                  <a:lnTo>
                    <a:pt x="15582" y="12"/>
                  </a:lnTo>
                  <a:lnTo>
                    <a:pt x="13703" y="12"/>
                  </a:lnTo>
                  <a:lnTo>
                    <a:pt x="12153" y="190"/>
                  </a:lnTo>
                  <a:lnTo>
                    <a:pt x="12636" y="4470"/>
                  </a:lnTo>
                  <a:lnTo>
                    <a:pt x="13957" y="4343"/>
                  </a:lnTo>
                  <a:lnTo>
                    <a:pt x="15582" y="4343"/>
                  </a:lnTo>
                  <a:lnTo>
                    <a:pt x="18478" y="4533"/>
                  </a:lnTo>
                  <a:lnTo>
                    <a:pt x="19342" y="4826"/>
                  </a:lnTo>
                  <a:lnTo>
                    <a:pt x="10541" y="4826"/>
                  </a:lnTo>
                  <a:lnTo>
                    <a:pt x="6311" y="9131"/>
                  </a:lnTo>
                  <a:lnTo>
                    <a:pt x="6311" y="19723"/>
                  </a:lnTo>
                  <a:lnTo>
                    <a:pt x="9309" y="22796"/>
                  </a:lnTo>
                  <a:lnTo>
                    <a:pt x="7442" y="21958"/>
                  </a:lnTo>
                  <a:lnTo>
                    <a:pt x="7061" y="21856"/>
                  </a:lnTo>
                  <a:lnTo>
                    <a:pt x="7061" y="24269"/>
                  </a:lnTo>
                  <a:lnTo>
                    <a:pt x="6997" y="23545"/>
                  </a:lnTo>
                  <a:lnTo>
                    <a:pt x="7061" y="24269"/>
                  </a:lnTo>
                  <a:lnTo>
                    <a:pt x="7061" y="21856"/>
                  </a:lnTo>
                  <a:lnTo>
                    <a:pt x="6819" y="21780"/>
                  </a:lnTo>
                  <a:lnTo>
                    <a:pt x="6731" y="21590"/>
                  </a:lnTo>
                  <a:lnTo>
                    <a:pt x="5727" y="19735"/>
                  </a:lnTo>
                  <a:lnTo>
                    <a:pt x="5257" y="18923"/>
                  </a:lnTo>
                  <a:lnTo>
                    <a:pt x="5257" y="24345"/>
                  </a:lnTo>
                  <a:lnTo>
                    <a:pt x="5257" y="25552"/>
                  </a:lnTo>
                  <a:lnTo>
                    <a:pt x="5219" y="25908"/>
                  </a:lnTo>
                  <a:lnTo>
                    <a:pt x="5219" y="24269"/>
                  </a:lnTo>
                  <a:lnTo>
                    <a:pt x="5257" y="18923"/>
                  </a:lnTo>
                  <a:lnTo>
                    <a:pt x="4673" y="17894"/>
                  </a:lnTo>
                  <a:lnTo>
                    <a:pt x="4394" y="16167"/>
                  </a:lnTo>
                  <a:lnTo>
                    <a:pt x="4318" y="12166"/>
                  </a:lnTo>
                  <a:lnTo>
                    <a:pt x="4508" y="10782"/>
                  </a:lnTo>
                  <a:lnTo>
                    <a:pt x="4711" y="9804"/>
                  </a:lnTo>
                  <a:lnTo>
                    <a:pt x="5092" y="8280"/>
                  </a:lnTo>
                  <a:lnTo>
                    <a:pt x="990" y="6908"/>
                  </a:lnTo>
                  <a:lnTo>
                    <a:pt x="25" y="9804"/>
                  </a:lnTo>
                  <a:lnTo>
                    <a:pt x="0" y="16167"/>
                  </a:lnTo>
                  <a:lnTo>
                    <a:pt x="419" y="19113"/>
                  </a:lnTo>
                  <a:lnTo>
                    <a:pt x="2311" y="22567"/>
                  </a:lnTo>
                  <a:lnTo>
                    <a:pt x="2819" y="23622"/>
                  </a:lnTo>
                  <a:lnTo>
                    <a:pt x="2959" y="22263"/>
                  </a:lnTo>
                  <a:lnTo>
                    <a:pt x="2895" y="23825"/>
                  </a:lnTo>
                  <a:lnTo>
                    <a:pt x="2844" y="23952"/>
                  </a:lnTo>
                  <a:lnTo>
                    <a:pt x="3441" y="25374"/>
                  </a:lnTo>
                  <a:lnTo>
                    <a:pt x="4978" y="26022"/>
                  </a:lnTo>
                  <a:lnTo>
                    <a:pt x="5613" y="25984"/>
                  </a:lnTo>
                  <a:lnTo>
                    <a:pt x="6210" y="26111"/>
                  </a:lnTo>
                  <a:lnTo>
                    <a:pt x="8077" y="26962"/>
                  </a:lnTo>
                  <a:lnTo>
                    <a:pt x="10769" y="28181"/>
                  </a:lnTo>
                  <a:lnTo>
                    <a:pt x="13322" y="28575"/>
                  </a:lnTo>
                  <a:lnTo>
                    <a:pt x="19913" y="28562"/>
                  </a:lnTo>
                  <a:lnTo>
                    <a:pt x="23025" y="26898"/>
                  </a:lnTo>
                  <a:lnTo>
                    <a:pt x="21577" y="24257"/>
                  </a:lnTo>
                  <a:lnTo>
                    <a:pt x="21323" y="23812"/>
                  </a:lnTo>
                  <a:lnTo>
                    <a:pt x="25387" y="19723"/>
                  </a:lnTo>
                  <a:lnTo>
                    <a:pt x="25387" y="91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025417" y="6697700"/>
              <a:ext cx="65405" cy="13970"/>
            </a:xfrm>
            <a:custGeom>
              <a:avLst/>
              <a:gdLst/>
              <a:ahLst/>
              <a:cxnLst/>
              <a:rect l="l" t="t" r="r" b="b"/>
              <a:pathLst>
                <a:path w="65404" h="13970">
                  <a:moveTo>
                    <a:pt x="52590" y="0"/>
                  </a:moveTo>
                  <a:lnTo>
                    <a:pt x="12700" y="0"/>
                  </a:lnTo>
                  <a:lnTo>
                    <a:pt x="0" y="12827"/>
                  </a:lnTo>
                  <a:lnTo>
                    <a:pt x="64820" y="13716"/>
                  </a:lnTo>
                  <a:lnTo>
                    <a:pt x="5259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023880" y="6695541"/>
              <a:ext cx="68580" cy="17780"/>
            </a:xfrm>
            <a:custGeom>
              <a:avLst/>
              <a:gdLst/>
              <a:ahLst/>
              <a:cxnLst/>
              <a:rect l="l" t="t" r="r" b="b"/>
              <a:pathLst>
                <a:path w="68579" h="17779">
                  <a:moveTo>
                    <a:pt x="55105" y="0"/>
                  </a:moveTo>
                  <a:lnTo>
                    <a:pt x="13335" y="0"/>
                  </a:lnTo>
                  <a:lnTo>
                    <a:pt x="0" y="13461"/>
                  </a:lnTo>
                  <a:lnTo>
                    <a:pt x="3073" y="16497"/>
                  </a:lnTo>
                  <a:lnTo>
                    <a:pt x="15138" y="4317"/>
                  </a:lnTo>
                  <a:lnTo>
                    <a:pt x="53162" y="4317"/>
                  </a:lnTo>
                  <a:lnTo>
                    <a:pt x="64744" y="17310"/>
                  </a:lnTo>
                  <a:lnTo>
                    <a:pt x="67970" y="14439"/>
                  </a:lnTo>
                  <a:lnTo>
                    <a:pt x="551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3838613" y="6711416"/>
              <a:ext cx="66675" cy="77470"/>
            </a:xfrm>
            <a:custGeom>
              <a:avLst/>
              <a:gdLst/>
              <a:ahLst/>
              <a:cxnLst/>
              <a:rect l="l" t="t" r="r" b="b"/>
              <a:pathLst>
                <a:path w="66675" h="77470">
                  <a:moveTo>
                    <a:pt x="66649" y="0"/>
                  </a:moveTo>
                  <a:lnTo>
                    <a:pt x="0" y="0"/>
                  </a:lnTo>
                  <a:lnTo>
                    <a:pt x="0" y="76936"/>
                  </a:lnTo>
                  <a:lnTo>
                    <a:pt x="66649" y="76936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3836454" y="6709257"/>
              <a:ext cx="71120" cy="81280"/>
            </a:xfrm>
            <a:custGeom>
              <a:avLst/>
              <a:gdLst/>
              <a:ahLst/>
              <a:cxnLst/>
              <a:rect l="l" t="t" r="r" b="b"/>
              <a:pathLst>
                <a:path w="71120" h="81279">
                  <a:moveTo>
                    <a:pt x="70967" y="0"/>
                  </a:moveTo>
                  <a:lnTo>
                    <a:pt x="68808" y="0"/>
                  </a:lnTo>
                  <a:lnTo>
                    <a:pt x="66649" y="0"/>
                  </a:lnTo>
                  <a:lnTo>
                    <a:pt x="66649" y="4318"/>
                  </a:lnTo>
                  <a:lnTo>
                    <a:pt x="66649" y="76936"/>
                  </a:lnTo>
                  <a:lnTo>
                    <a:pt x="4318" y="76936"/>
                  </a:lnTo>
                  <a:lnTo>
                    <a:pt x="4318" y="4318"/>
                  </a:lnTo>
                  <a:lnTo>
                    <a:pt x="66649" y="4318"/>
                  </a:lnTo>
                  <a:lnTo>
                    <a:pt x="66649" y="0"/>
                  </a:lnTo>
                  <a:lnTo>
                    <a:pt x="0" y="0"/>
                  </a:lnTo>
                  <a:lnTo>
                    <a:pt x="0" y="81254"/>
                  </a:lnTo>
                  <a:lnTo>
                    <a:pt x="70967" y="81254"/>
                  </a:lnTo>
                  <a:lnTo>
                    <a:pt x="70967" y="76936"/>
                  </a:lnTo>
                  <a:lnTo>
                    <a:pt x="70967" y="4318"/>
                  </a:lnTo>
                  <a:lnTo>
                    <a:pt x="709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838613" y="6697700"/>
              <a:ext cx="65405" cy="13970"/>
            </a:xfrm>
            <a:custGeom>
              <a:avLst/>
              <a:gdLst/>
              <a:ahLst/>
              <a:cxnLst/>
              <a:rect l="l" t="t" r="r" b="b"/>
              <a:pathLst>
                <a:path w="65404" h="13970">
                  <a:moveTo>
                    <a:pt x="52146" y="0"/>
                  </a:moveTo>
                  <a:lnTo>
                    <a:pt x="12255" y="0"/>
                  </a:lnTo>
                  <a:lnTo>
                    <a:pt x="0" y="13716"/>
                  </a:lnTo>
                  <a:lnTo>
                    <a:pt x="64846" y="12827"/>
                  </a:lnTo>
                  <a:lnTo>
                    <a:pt x="5214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837000" y="6695541"/>
              <a:ext cx="68580" cy="17780"/>
            </a:xfrm>
            <a:custGeom>
              <a:avLst/>
              <a:gdLst/>
              <a:ahLst/>
              <a:cxnLst/>
              <a:rect l="l" t="t" r="r" b="b"/>
              <a:pathLst>
                <a:path w="68579" h="17779">
                  <a:moveTo>
                    <a:pt x="54660" y="0"/>
                  </a:moveTo>
                  <a:lnTo>
                    <a:pt x="12903" y="0"/>
                  </a:lnTo>
                  <a:lnTo>
                    <a:pt x="0" y="14439"/>
                  </a:lnTo>
                  <a:lnTo>
                    <a:pt x="3225" y="17310"/>
                  </a:lnTo>
                  <a:lnTo>
                    <a:pt x="14833" y="4317"/>
                  </a:lnTo>
                  <a:lnTo>
                    <a:pt x="52857" y="4317"/>
                  </a:lnTo>
                  <a:lnTo>
                    <a:pt x="64922" y="16497"/>
                  </a:lnTo>
                  <a:lnTo>
                    <a:pt x="67995" y="13461"/>
                  </a:lnTo>
                  <a:lnTo>
                    <a:pt x="546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3872966" y="6663816"/>
              <a:ext cx="184785" cy="43180"/>
            </a:xfrm>
            <a:custGeom>
              <a:avLst/>
              <a:gdLst/>
              <a:ahLst/>
              <a:cxnLst/>
              <a:rect l="l" t="t" r="r" b="b"/>
              <a:pathLst>
                <a:path w="184785" h="43179">
                  <a:moveTo>
                    <a:pt x="62115" y="0"/>
                  </a:moveTo>
                  <a:lnTo>
                    <a:pt x="57785" y="0"/>
                  </a:lnTo>
                  <a:lnTo>
                    <a:pt x="57785" y="26568"/>
                  </a:lnTo>
                  <a:lnTo>
                    <a:pt x="45910" y="38569"/>
                  </a:lnTo>
                  <a:lnTo>
                    <a:pt x="18249" y="38569"/>
                  </a:lnTo>
                  <a:lnTo>
                    <a:pt x="4318" y="24536"/>
                  </a:lnTo>
                  <a:lnTo>
                    <a:pt x="4318" y="1828"/>
                  </a:lnTo>
                  <a:lnTo>
                    <a:pt x="0" y="1828"/>
                  </a:lnTo>
                  <a:lnTo>
                    <a:pt x="0" y="26314"/>
                  </a:lnTo>
                  <a:lnTo>
                    <a:pt x="16446" y="42887"/>
                  </a:lnTo>
                  <a:lnTo>
                    <a:pt x="47713" y="42887"/>
                  </a:lnTo>
                  <a:lnTo>
                    <a:pt x="62115" y="28346"/>
                  </a:lnTo>
                  <a:lnTo>
                    <a:pt x="62115" y="0"/>
                  </a:lnTo>
                  <a:close/>
                </a:path>
                <a:path w="184785" h="43179">
                  <a:moveTo>
                    <a:pt x="184531" y="0"/>
                  </a:moveTo>
                  <a:lnTo>
                    <a:pt x="180213" y="0"/>
                  </a:lnTo>
                  <a:lnTo>
                    <a:pt x="180213" y="26568"/>
                  </a:lnTo>
                  <a:lnTo>
                    <a:pt x="168325" y="38569"/>
                  </a:lnTo>
                  <a:lnTo>
                    <a:pt x="140665" y="38569"/>
                  </a:lnTo>
                  <a:lnTo>
                    <a:pt x="126707" y="24536"/>
                  </a:lnTo>
                  <a:lnTo>
                    <a:pt x="126707" y="1828"/>
                  </a:lnTo>
                  <a:lnTo>
                    <a:pt x="122402" y="1828"/>
                  </a:lnTo>
                  <a:lnTo>
                    <a:pt x="122402" y="26314"/>
                  </a:lnTo>
                  <a:lnTo>
                    <a:pt x="138861" y="42887"/>
                  </a:lnTo>
                  <a:lnTo>
                    <a:pt x="170129" y="42887"/>
                  </a:lnTo>
                  <a:lnTo>
                    <a:pt x="184531" y="28346"/>
                  </a:lnTo>
                  <a:lnTo>
                    <a:pt x="184531" y="0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3868445" y="6748271"/>
              <a:ext cx="23495" cy="20955"/>
            </a:xfrm>
            <a:custGeom>
              <a:avLst/>
              <a:gdLst/>
              <a:ahLst/>
              <a:cxnLst/>
              <a:rect l="l" t="t" r="r" b="b"/>
              <a:pathLst>
                <a:path w="23495" h="20954">
                  <a:moveTo>
                    <a:pt x="17589" y="0"/>
                  </a:moveTo>
                  <a:lnTo>
                    <a:pt x="5880" y="0"/>
                  </a:lnTo>
                  <a:lnTo>
                    <a:pt x="0" y="10248"/>
                  </a:lnTo>
                  <a:lnTo>
                    <a:pt x="5880" y="20510"/>
                  </a:lnTo>
                  <a:lnTo>
                    <a:pt x="17589" y="20510"/>
                  </a:lnTo>
                  <a:lnTo>
                    <a:pt x="23456" y="10248"/>
                  </a:lnTo>
                  <a:lnTo>
                    <a:pt x="17589" y="0"/>
                  </a:lnTo>
                  <a:close/>
                </a:path>
              </a:pathLst>
            </a:custGeom>
            <a:solidFill>
              <a:srgbClr val="B8BA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3864330" y="6742899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4">
                  <a:moveTo>
                    <a:pt x="24612" y="0"/>
                  </a:moveTo>
                  <a:lnTo>
                    <a:pt x="7086" y="0"/>
                  </a:lnTo>
                  <a:lnTo>
                    <a:pt x="0" y="7137"/>
                  </a:lnTo>
                  <a:lnTo>
                    <a:pt x="0" y="16001"/>
                  </a:lnTo>
                  <a:lnTo>
                    <a:pt x="0" y="24853"/>
                  </a:lnTo>
                  <a:lnTo>
                    <a:pt x="7086" y="32029"/>
                  </a:lnTo>
                  <a:lnTo>
                    <a:pt x="24612" y="32029"/>
                  </a:lnTo>
                  <a:lnTo>
                    <a:pt x="31711" y="24853"/>
                  </a:lnTo>
                  <a:lnTo>
                    <a:pt x="31711" y="7137"/>
                  </a:lnTo>
                  <a:lnTo>
                    <a:pt x="24612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3872814" y="675144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429" y="0"/>
                  </a:moveTo>
                  <a:lnTo>
                    <a:pt x="3289" y="0"/>
                  </a:lnTo>
                  <a:lnTo>
                    <a:pt x="0" y="3352"/>
                  </a:lnTo>
                  <a:lnTo>
                    <a:pt x="0" y="7454"/>
                  </a:lnTo>
                  <a:lnTo>
                    <a:pt x="0" y="11582"/>
                  </a:lnTo>
                  <a:lnTo>
                    <a:pt x="3289" y="14897"/>
                  </a:lnTo>
                  <a:lnTo>
                    <a:pt x="11429" y="14897"/>
                  </a:lnTo>
                  <a:lnTo>
                    <a:pt x="14757" y="11582"/>
                  </a:lnTo>
                  <a:lnTo>
                    <a:pt x="14757" y="3352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B8BA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862476" y="6741083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8046" y="0"/>
                  </a:moveTo>
                  <a:lnTo>
                    <a:pt x="11012" y="1434"/>
                  </a:lnTo>
                  <a:lnTo>
                    <a:pt x="5280" y="5341"/>
                  </a:lnTo>
                  <a:lnTo>
                    <a:pt x="1419" y="11128"/>
                  </a:lnTo>
                  <a:lnTo>
                    <a:pt x="0" y="18199"/>
                  </a:lnTo>
                  <a:lnTo>
                    <a:pt x="1414" y="25262"/>
                  </a:lnTo>
                  <a:lnTo>
                    <a:pt x="5275" y="31045"/>
                  </a:lnTo>
                  <a:lnTo>
                    <a:pt x="11010" y="34951"/>
                  </a:lnTo>
                  <a:lnTo>
                    <a:pt x="18046" y="36385"/>
                  </a:lnTo>
                  <a:lnTo>
                    <a:pt x="25073" y="34951"/>
                  </a:lnTo>
                  <a:lnTo>
                    <a:pt x="29302" y="32067"/>
                  </a:lnTo>
                  <a:lnTo>
                    <a:pt x="10477" y="32054"/>
                  </a:lnTo>
                  <a:lnTo>
                    <a:pt x="4330" y="25844"/>
                  </a:lnTo>
                  <a:lnTo>
                    <a:pt x="4317" y="10528"/>
                  </a:lnTo>
                  <a:lnTo>
                    <a:pt x="10464" y="4330"/>
                  </a:lnTo>
                  <a:lnTo>
                    <a:pt x="29323" y="4330"/>
                  </a:lnTo>
                  <a:lnTo>
                    <a:pt x="25075" y="1434"/>
                  </a:lnTo>
                  <a:lnTo>
                    <a:pt x="18046" y="0"/>
                  </a:lnTo>
                  <a:close/>
                </a:path>
                <a:path w="36195" h="36829">
                  <a:moveTo>
                    <a:pt x="29323" y="4330"/>
                  </a:moveTo>
                  <a:lnTo>
                    <a:pt x="25590" y="4330"/>
                  </a:lnTo>
                  <a:lnTo>
                    <a:pt x="31750" y="10528"/>
                  </a:lnTo>
                  <a:lnTo>
                    <a:pt x="31750" y="25844"/>
                  </a:lnTo>
                  <a:lnTo>
                    <a:pt x="25590" y="32054"/>
                  </a:lnTo>
                  <a:lnTo>
                    <a:pt x="18046" y="32067"/>
                  </a:lnTo>
                  <a:lnTo>
                    <a:pt x="29321" y="32054"/>
                  </a:lnTo>
                  <a:lnTo>
                    <a:pt x="30802" y="31045"/>
                  </a:lnTo>
                  <a:lnTo>
                    <a:pt x="34661" y="25262"/>
                  </a:lnTo>
                  <a:lnTo>
                    <a:pt x="36080" y="18199"/>
                  </a:lnTo>
                  <a:lnTo>
                    <a:pt x="34666" y="11128"/>
                  </a:lnTo>
                  <a:lnTo>
                    <a:pt x="30807" y="5341"/>
                  </a:lnTo>
                  <a:lnTo>
                    <a:pt x="29323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873131" y="675184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442" y="0"/>
                  </a:moveTo>
                  <a:lnTo>
                    <a:pt x="3289" y="0"/>
                  </a:lnTo>
                  <a:lnTo>
                    <a:pt x="0" y="3327"/>
                  </a:lnTo>
                  <a:lnTo>
                    <a:pt x="0" y="7442"/>
                  </a:lnTo>
                  <a:lnTo>
                    <a:pt x="0" y="11556"/>
                  </a:lnTo>
                  <a:lnTo>
                    <a:pt x="3289" y="14909"/>
                  </a:lnTo>
                  <a:lnTo>
                    <a:pt x="11442" y="14909"/>
                  </a:lnTo>
                  <a:lnTo>
                    <a:pt x="14770" y="11556"/>
                  </a:lnTo>
                  <a:lnTo>
                    <a:pt x="14770" y="3327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864673" y="6744855"/>
              <a:ext cx="25400" cy="28575"/>
            </a:xfrm>
            <a:custGeom>
              <a:avLst/>
              <a:gdLst/>
              <a:ahLst/>
              <a:cxnLst/>
              <a:rect l="l" t="t" r="r" b="b"/>
              <a:pathLst>
                <a:path w="25400" h="28575">
                  <a:moveTo>
                    <a:pt x="2908" y="23812"/>
                  </a:moveTo>
                  <a:lnTo>
                    <a:pt x="2832" y="23583"/>
                  </a:lnTo>
                  <a:lnTo>
                    <a:pt x="2806" y="23812"/>
                  </a:lnTo>
                  <a:close/>
                </a:path>
                <a:path w="25400" h="28575">
                  <a:moveTo>
                    <a:pt x="25374" y="9144"/>
                  </a:moveTo>
                  <a:lnTo>
                    <a:pt x="22517" y="6261"/>
                  </a:lnTo>
                  <a:lnTo>
                    <a:pt x="24866" y="3721"/>
                  </a:lnTo>
                  <a:lnTo>
                    <a:pt x="22834" y="1841"/>
                  </a:lnTo>
                  <a:lnTo>
                    <a:pt x="21031" y="381"/>
                  </a:lnTo>
                  <a:lnTo>
                    <a:pt x="21031" y="11493"/>
                  </a:lnTo>
                  <a:lnTo>
                    <a:pt x="21031" y="17373"/>
                  </a:lnTo>
                  <a:lnTo>
                    <a:pt x="18681" y="19723"/>
                  </a:lnTo>
                  <a:lnTo>
                    <a:pt x="18618" y="24041"/>
                  </a:lnTo>
                  <a:lnTo>
                    <a:pt x="18021" y="24257"/>
                  </a:lnTo>
                  <a:lnTo>
                    <a:pt x="13855" y="24257"/>
                  </a:lnTo>
                  <a:lnTo>
                    <a:pt x="12496" y="24041"/>
                  </a:lnTo>
                  <a:lnTo>
                    <a:pt x="18618" y="24041"/>
                  </a:lnTo>
                  <a:lnTo>
                    <a:pt x="18618" y="19723"/>
                  </a:lnTo>
                  <a:lnTo>
                    <a:pt x="12954" y="19710"/>
                  </a:lnTo>
                  <a:lnTo>
                    <a:pt x="10629" y="17373"/>
                  </a:lnTo>
                  <a:lnTo>
                    <a:pt x="10629" y="11493"/>
                  </a:lnTo>
                  <a:lnTo>
                    <a:pt x="12954" y="9144"/>
                  </a:lnTo>
                  <a:lnTo>
                    <a:pt x="18681" y="9144"/>
                  </a:lnTo>
                  <a:lnTo>
                    <a:pt x="21031" y="11493"/>
                  </a:lnTo>
                  <a:lnTo>
                    <a:pt x="21031" y="381"/>
                  </a:lnTo>
                  <a:lnTo>
                    <a:pt x="20574" y="0"/>
                  </a:lnTo>
                  <a:lnTo>
                    <a:pt x="17881" y="127"/>
                  </a:lnTo>
                  <a:lnTo>
                    <a:pt x="15582" y="12"/>
                  </a:lnTo>
                  <a:lnTo>
                    <a:pt x="13703" y="12"/>
                  </a:lnTo>
                  <a:lnTo>
                    <a:pt x="12153" y="190"/>
                  </a:lnTo>
                  <a:lnTo>
                    <a:pt x="12636" y="4470"/>
                  </a:lnTo>
                  <a:lnTo>
                    <a:pt x="13957" y="4343"/>
                  </a:lnTo>
                  <a:lnTo>
                    <a:pt x="15582" y="4343"/>
                  </a:lnTo>
                  <a:lnTo>
                    <a:pt x="18465" y="4533"/>
                  </a:lnTo>
                  <a:lnTo>
                    <a:pt x="19329" y="4826"/>
                  </a:lnTo>
                  <a:lnTo>
                    <a:pt x="10541" y="4826"/>
                  </a:lnTo>
                  <a:lnTo>
                    <a:pt x="6311" y="9131"/>
                  </a:lnTo>
                  <a:lnTo>
                    <a:pt x="6311" y="19723"/>
                  </a:lnTo>
                  <a:lnTo>
                    <a:pt x="9309" y="22796"/>
                  </a:lnTo>
                  <a:lnTo>
                    <a:pt x="7442" y="21958"/>
                  </a:lnTo>
                  <a:lnTo>
                    <a:pt x="6832" y="21780"/>
                  </a:lnTo>
                  <a:lnTo>
                    <a:pt x="6743" y="21590"/>
                  </a:lnTo>
                  <a:lnTo>
                    <a:pt x="5740" y="19735"/>
                  </a:lnTo>
                  <a:lnTo>
                    <a:pt x="5257" y="18897"/>
                  </a:lnTo>
                  <a:lnTo>
                    <a:pt x="5257" y="24345"/>
                  </a:lnTo>
                  <a:lnTo>
                    <a:pt x="5257" y="25539"/>
                  </a:lnTo>
                  <a:lnTo>
                    <a:pt x="5219" y="25908"/>
                  </a:lnTo>
                  <a:lnTo>
                    <a:pt x="5245" y="24345"/>
                  </a:lnTo>
                  <a:lnTo>
                    <a:pt x="5257" y="18897"/>
                  </a:lnTo>
                  <a:lnTo>
                    <a:pt x="4673" y="17868"/>
                  </a:lnTo>
                  <a:lnTo>
                    <a:pt x="4394" y="16154"/>
                  </a:lnTo>
                  <a:lnTo>
                    <a:pt x="4318" y="12128"/>
                  </a:lnTo>
                  <a:lnTo>
                    <a:pt x="4508" y="10756"/>
                  </a:lnTo>
                  <a:lnTo>
                    <a:pt x="4711" y="9766"/>
                  </a:lnTo>
                  <a:lnTo>
                    <a:pt x="5080" y="8280"/>
                  </a:lnTo>
                  <a:lnTo>
                    <a:pt x="977" y="6934"/>
                  </a:lnTo>
                  <a:lnTo>
                    <a:pt x="38" y="9766"/>
                  </a:lnTo>
                  <a:lnTo>
                    <a:pt x="0" y="16154"/>
                  </a:lnTo>
                  <a:lnTo>
                    <a:pt x="419" y="19113"/>
                  </a:lnTo>
                  <a:lnTo>
                    <a:pt x="2311" y="22542"/>
                  </a:lnTo>
                  <a:lnTo>
                    <a:pt x="2832" y="23583"/>
                  </a:lnTo>
                  <a:lnTo>
                    <a:pt x="2959" y="22263"/>
                  </a:lnTo>
                  <a:lnTo>
                    <a:pt x="2908" y="23812"/>
                  </a:lnTo>
                  <a:lnTo>
                    <a:pt x="2844" y="23952"/>
                  </a:lnTo>
                  <a:lnTo>
                    <a:pt x="3454" y="25387"/>
                  </a:lnTo>
                  <a:lnTo>
                    <a:pt x="4978" y="26022"/>
                  </a:lnTo>
                  <a:lnTo>
                    <a:pt x="5613" y="25984"/>
                  </a:lnTo>
                  <a:lnTo>
                    <a:pt x="6210" y="26111"/>
                  </a:lnTo>
                  <a:lnTo>
                    <a:pt x="10769" y="28181"/>
                  </a:lnTo>
                  <a:lnTo>
                    <a:pt x="13335" y="28575"/>
                  </a:lnTo>
                  <a:lnTo>
                    <a:pt x="19926" y="28562"/>
                  </a:lnTo>
                  <a:lnTo>
                    <a:pt x="23037" y="26898"/>
                  </a:lnTo>
                  <a:lnTo>
                    <a:pt x="21602" y="24257"/>
                  </a:lnTo>
                  <a:lnTo>
                    <a:pt x="21348" y="23799"/>
                  </a:lnTo>
                  <a:lnTo>
                    <a:pt x="25374" y="19723"/>
                  </a:lnTo>
                  <a:lnTo>
                    <a:pt x="25374" y="91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937215" y="676225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9011" y="0"/>
                  </a:moveTo>
                  <a:lnTo>
                    <a:pt x="5486" y="0"/>
                  </a:lnTo>
                  <a:lnTo>
                    <a:pt x="0" y="5549"/>
                  </a:lnTo>
                  <a:lnTo>
                    <a:pt x="0" y="19189"/>
                  </a:lnTo>
                  <a:lnTo>
                    <a:pt x="5486" y="24701"/>
                  </a:lnTo>
                  <a:lnTo>
                    <a:pt x="19011" y="24701"/>
                  </a:lnTo>
                  <a:lnTo>
                    <a:pt x="24511" y="19189"/>
                  </a:lnTo>
                  <a:lnTo>
                    <a:pt x="24511" y="12357"/>
                  </a:lnTo>
                  <a:lnTo>
                    <a:pt x="24511" y="5549"/>
                  </a:lnTo>
                  <a:lnTo>
                    <a:pt x="19011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855834" y="7052055"/>
              <a:ext cx="43815" cy="105410"/>
            </a:xfrm>
            <a:custGeom>
              <a:avLst/>
              <a:gdLst/>
              <a:ahLst/>
              <a:cxnLst/>
              <a:rect l="l" t="t" r="r" b="b"/>
              <a:pathLst>
                <a:path w="43814" h="105409">
                  <a:moveTo>
                    <a:pt x="43548" y="0"/>
                  </a:moveTo>
                  <a:lnTo>
                    <a:pt x="0" y="0"/>
                  </a:lnTo>
                  <a:lnTo>
                    <a:pt x="0" y="105308"/>
                  </a:lnTo>
                  <a:lnTo>
                    <a:pt x="43548" y="105308"/>
                  </a:lnTo>
                  <a:lnTo>
                    <a:pt x="43548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853675" y="7049769"/>
              <a:ext cx="48260" cy="109220"/>
            </a:xfrm>
            <a:custGeom>
              <a:avLst/>
              <a:gdLst/>
              <a:ahLst/>
              <a:cxnLst/>
              <a:rect l="l" t="t" r="r" b="b"/>
              <a:pathLst>
                <a:path w="48260" h="109220">
                  <a:moveTo>
                    <a:pt x="47866" y="0"/>
                  </a:moveTo>
                  <a:lnTo>
                    <a:pt x="43548" y="0"/>
                  </a:lnTo>
                  <a:lnTo>
                    <a:pt x="43548" y="5080"/>
                  </a:lnTo>
                  <a:lnTo>
                    <a:pt x="43548" y="105410"/>
                  </a:lnTo>
                  <a:lnTo>
                    <a:pt x="4318" y="105410"/>
                  </a:lnTo>
                  <a:lnTo>
                    <a:pt x="4318" y="5080"/>
                  </a:lnTo>
                  <a:lnTo>
                    <a:pt x="43548" y="5080"/>
                  </a:lnTo>
                  <a:lnTo>
                    <a:pt x="43548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05410"/>
                  </a:lnTo>
                  <a:lnTo>
                    <a:pt x="0" y="109220"/>
                  </a:lnTo>
                  <a:lnTo>
                    <a:pt x="2159" y="109220"/>
                  </a:lnTo>
                  <a:lnTo>
                    <a:pt x="47866" y="109220"/>
                  </a:lnTo>
                  <a:lnTo>
                    <a:pt x="47866" y="107950"/>
                  </a:lnTo>
                  <a:lnTo>
                    <a:pt x="47866" y="105410"/>
                  </a:lnTo>
                  <a:lnTo>
                    <a:pt x="47866" y="5080"/>
                  </a:lnTo>
                  <a:lnTo>
                    <a:pt x="478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855618" y="7104951"/>
              <a:ext cx="43815" cy="52705"/>
            </a:xfrm>
            <a:custGeom>
              <a:avLst/>
              <a:gdLst/>
              <a:ahLst/>
              <a:cxnLst/>
              <a:rect l="l" t="t" r="r" b="b"/>
              <a:pathLst>
                <a:path w="43814" h="52704">
                  <a:moveTo>
                    <a:pt x="43764" y="0"/>
                  </a:moveTo>
                  <a:lnTo>
                    <a:pt x="0" y="0"/>
                  </a:lnTo>
                  <a:lnTo>
                    <a:pt x="0" y="52412"/>
                  </a:lnTo>
                  <a:lnTo>
                    <a:pt x="43764" y="52412"/>
                  </a:lnTo>
                  <a:lnTo>
                    <a:pt x="43764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855618" y="7104951"/>
              <a:ext cx="43815" cy="52705"/>
            </a:xfrm>
            <a:custGeom>
              <a:avLst/>
              <a:gdLst/>
              <a:ahLst/>
              <a:cxnLst/>
              <a:rect l="l" t="t" r="r" b="b"/>
              <a:pathLst>
                <a:path w="43814" h="52704">
                  <a:moveTo>
                    <a:pt x="43764" y="0"/>
                  </a:moveTo>
                  <a:lnTo>
                    <a:pt x="0" y="0"/>
                  </a:lnTo>
                  <a:lnTo>
                    <a:pt x="0" y="52412"/>
                  </a:lnTo>
                  <a:lnTo>
                    <a:pt x="43764" y="52412"/>
                  </a:lnTo>
                  <a:lnTo>
                    <a:pt x="43764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853459" y="7102792"/>
              <a:ext cx="48260" cy="57150"/>
            </a:xfrm>
            <a:custGeom>
              <a:avLst/>
              <a:gdLst/>
              <a:ahLst/>
              <a:cxnLst/>
              <a:rect l="l" t="t" r="r" b="b"/>
              <a:pathLst>
                <a:path w="48260" h="57150">
                  <a:moveTo>
                    <a:pt x="48082" y="0"/>
                  </a:moveTo>
                  <a:lnTo>
                    <a:pt x="0" y="0"/>
                  </a:lnTo>
                  <a:lnTo>
                    <a:pt x="0" y="56730"/>
                  </a:lnTo>
                  <a:lnTo>
                    <a:pt x="48082" y="56730"/>
                  </a:lnTo>
                  <a:lnTo>
                    <a:pt x="48082" y="52412"/>
                  </a:lnTo>
                  <a:lnTo>
                    <a:pt x="4317" y="52412"/>
                  </a:lnTo>
                  <a:lnTo>
                    <a:pt x="4317" y="4318"/>
                  </a:lnTo>
                  <a:lnTo>
                    <a:pt x="2158" y="4318"/>
                  </a:lnTo>
                  <a:lnTo>
                    <a:pt x="2158" y="2159"/>
                  </a:lnTo>
                  <a:lnTo>
                    <a:pt x="48082" y="2159"/>
                  </a:lnTo>
                  <a:lnTo>
                    <a:pt x="48082" y="0"/>
                  </a:lnTo>
                  <a:close/>
                </a:path>
                <a:path w="48260" h="57150">
                  <a:moveTo>
                    <a:pt x="48082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43764" y="4318"/>
                  </a:lnTo>
                  <a:lnTo>
                    <a:pt x="43764" y="52412"/>
                  </a:lnTo>
                  <a:lnTo>
                    <a:pt x="48082" y="52412"/>
                  </a:lnTo>
                  <a:lnTo>
                    <a:pt x="48082" y="2159"/>
                  </a:lnTo>
                  <a:close/>
                </a:path>
                <a:path w="48260" h="57150">
                  <a:moveTo>
                    <a:pt x="4317" y="2159"/>
                  </a:moveTo>
                  <a:lnTo>
                    <a:pt x="2158" y="2159"/>
                  </a:lnTo>
                  <a:lnTo>
                    <a:pt x="2158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865486" y="7065771"/>
              <a:ext cx="23495" cy="20955"/>
            </a:xfrm>
            <a:custGeom>
              <a:avLst/>
              <a:gdLst/>
              <a:ahLst/>
              <a:cxnLst/>
              <a:rect l="l" t="t" r="r" b="b"/>
              <a:pathLst>
                <a:path w="23495" h="20954">
                  <a:moveTo>
                    <a:pt x="17576" y="0"/>
                  </a:moveTo>
                  <a:lnTo>
                    <a:pt x="5854" y="0"/>
                  </a:lnTo>
                  <a:lnTo>
                    <a:pt x="0" y="10236"/>
                  </a:lnTo>
                  <a:lnTo>
                    <a:pt x="5854" y="20485"/>
                  </a:lnTo>
                  <a:lnTo>
                    <a:pt x="17576" y="20485"/>
                  </a:lnTo>
                  <a:lnTo>
                    <a:pt x="23456" y="10236"/>
                  </a:lnTo>
                  <a:lnTo>
                    <a:pt x="17576" y="0"/>
                  </a:lnTo>
                  <a:close/>
                </a:path>
              </a:pathLst>
            </a:custGeom>
            <a:solidFill>
              <a:srgbClr val="B8BA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3861358" y="7060361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4">
                  <a:moveTo>
                    <a:pt x="24587" y="0"/>
                  </a:moveTo>
                  <a:lnTo>
                    <a:pt x="7073" y="0"/>
                  </a:lnTo>
                  <a:lnTo>
                    <a:pt x="0" y="7162"/>
                  </a:lnTo>
                  <a:lnTo>
                    <a:pt x="0" y="16027"/>
                  </a:lnTo>
                  <a:lnTo>
                    <a:pt x="0" y="24853"/>
                  </a:lnTo>
                  <a:lnTo>
                    <a:pt x="7073" y="32054"/>
                  </a:lnTo>
                  <a:lnTo>
                    <a:pt x="24587" y="32054"/>
                  </a:lnTo>
                  <a:lnTo>
                    <a:pt x="31711" y="24853"/>
                  </a:lnTo>
                  <a:lnTo>
                    <a:pt x="31711" y="7162"/>
                  </a:lnTo>
                  <a:lnTo>
                    <a:pt x="24587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3869842" y="706894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442" y="0"/>
                  </a:moveTo>
                  <a:lnTo>
                    <a:pt x="3289" y="0"/>
                  </a:lnTo>
                  <a:lnTo>
                    <a:pt x="0" y="3314"/>
                  </a:lnTo>
                  <a:lnTo>
                    <a:pt x="0" y="7442"/>
                  </a:lnTo>
                  <a:lnTo>
                    <a:pt x="0" y="11556"/>
                  </a:lnTo>
                  <a:lnTo>
                    <a:pt x="3289" y="14871"/>
                  </a:lnTo>
                  <a:lnTo>
                    <a:pt x="11442" y="14871"/>
                  </a:lnTo>
                  <a:lnTo>
                    <a:pt x="14757" y="11556"/>
                  </a:lnTo>
                  <a:lnTo>
                    <a:pt x="14757" y="3314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B8BA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859504" y="7058571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8033" y="0"/>
                  </a:moveTo>
                  <a:lnTo>
                    <a:pt x="11003" y="1432"/>
                  </a:lnTo>
                  <a:lnTo>
                    <a:pt x="5278" y="5337"/>
                  </a:lnTo>
                  <a:lnTo>
                    <a:pt x="1422" y="11122"/>
                  </a:lnTo>
                  <a:lnTo>
                    <a:pt x="0" y="18199"/>
                  </a:lnTo>
                  <a:lnTo>
                    <a:pt x="1424" y="25258"/>
                  </a:lnTo>
                  <a:lnTo>
                    <a:pt x="5283" y="31034"/>
                  </a:lnTo>
                  <a:lnTo>
                    <a:pt x="11008" y="34935"/>
                  </a:lnTo>
                  <a:lnTo>
                    <a:pt x="18033" y="36372"/>
                  </a:lnTo>
                  <a:lnTo>
                    <a:pt x="25057" y="34935"/>
                  </a:lnTo>
                  <a:lnTo>
                    <a:pt x="29289" y="32054"/>
                  </a:lnTo>
                  <a:lnTo>
                    <a:pt x="18033" y="32054"/>
                  </a:lnTo>
                  <a:lnTo>
                    <a:pt x="10464" y="32029"/>
                  </a:lnTo>
                  <a:lnTo>
                    <a:pt x="4317" y="25844"/>
                  </a:lnTo>
                  <a:lnTo>
                    <a:pt x="4317" y="10515"/>
                  </a:lnTo>
                  <a:lnTo>
                    <a:pt x="10464" y="4330"/>
                  </a:lnTo>
                  <a:lnTo>
                    <a:pt x="29312" y="4330"/>
                  </a:lnTo>
                  <a:lnTo>
                    <a:pt x="25057" y="1432"/>
                  </a:lnTo>
                  <a:lnTo>
                    <a:pt x="18033" y="0"/>
                  </a:lnTo>
                  <a:close/>
                </a:path>
                <a:path w="36195" h="36829">
                  <a:moveTo>
                    <a:pt x="29312" y="4330"/>
                  </a:moveTo>
                  <a:lnTo>
                    <a:pt x="25577" y="4330"/>
                  </a:lnTo>
                  <a:lnTo>
                    <a:pt x="31737" y="10515"/>
                  </a:lnTo>
                  <a:lnTo>
                    <a:pt x="31737" y="25844"/>
                  </a:lnTo>
                  <a:lnTo>
                    <a:pt x="25577" y="32029"/>
                  </a:lnTo>
                  <a:lnTo>
                    <a:pt x="18033" y="32054"/>
                  </a:lnTo>
                  <a:lnTo>
                    <a:pt x="29289" y="32054"/>
                  </a:lnTo>
                  <a:lnTo>
                    <a:pt x="30789" y="31034"/>
                  </a:lnTo>
                  <a:lnTo>
                    <a:pt x="34652" y="25258"/>
                  </a:lnTo>
                  <a:lnTo>
                    <a:pt x="36067" y="18199"/>
                  </a:lnTo>
                  <a:lnTo>
                    <a:pt x="34652" y="11122"/>
                  </a:lnTo>
                  <a:lnTo>
                    <a:pt x="30789" y="5337"/>
                  </a:lnTo>
                  <a:lnTo>
                    <a:pt x="29312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870159" y="706930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429" y="0"/>
                  </a:moveTo>
                  <a:lnTo>
                    <a:pt x="3289" y="0"/>
                  </a:lnTo>
                  <a:lnTo>
                    <a:pt x="0" y="3352"/>
                  </a:lnTo>
                  <a:lnTo>
                    <a:pt x="0" y="7467"/>
                  </a:lnTo>
                  <a:lnTo>
                    <a:pt x="0" y="11582"/>
                  </a:lnTo>
                  <a:lnTo>
                    <a:pt x="3289" y="14935"/>
                  </a:lnTo>
                  <a:lnTo>
                    <a:pt x="11429" y="14935"/>
                  </a:lnTo>
                  <a:lnTo>
                    <a:pt x="14757" y="11582"/>
                  </a:lnTo>
                  <a:lnTo>
                    <a:pt x="14757" y="3352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862679" y="7062330"/>
              <a:ext cx="25400" cy="29845"/>
            </a:xfrm>
            <a:custGeom>
              <a:avLst/>
              <a:gdLst/>
              <a:ahLst/>
              <a:cxnLst/>
              <a:rect l="l" t="t" r="r" b="b"/>
              <a:pathLst>
                <a:path w="25400" h="29845">
                  <a:moveTo>
                    <a:pt x="3225" y="24180"/>
                  </a:moveTo>
                  <a:lnTo>
                    <a:pt x="3149" y="23977"/>
                  </a:lnTo>
                  <a:lnTo>
                    <a:pt x="3124" y="24180"/>
                  </a:lnTo>
                  <a:close/>
                </a:path>
                <a:path w="25400" h="29845">
                  <a:moveTo>
                    <a:pt x="25247" y="27432"/>
                  </a:moveTo>
                  <a:lnTo>
                    <a:pt x="23914" y="24968"/>
                  </a:lnTo>
                  <a:lnTo>
                    <a:pt x="23202" y="23634"/>
                  </a:lnTo>
                  <a:lnTo>
                    <a:pt x="21894" y="24206"/>
                  </a:lnTo>
                  <a:lnTo>
                    <a:pt x="19837" y="24968"/>
                  </a:lnTo>
                  <a:lnTo>
                    <a:pt x="15125" y="24955"/>
                  </a:lnTo>
                  <a:lnTo>
                    <a:pt x="12966" y="24612"/>
                  </a:lnTo>
                  <a:lnTo>
                    <a:pt x="11709" y="24066"/>
                  </a:lnTo>
                  <a:lnTo>
                    <a:pt x="14859" y="24066"/>
                  </a:lnTo>
                  <a:lnTo>
                    <a:pt x="20129" y="24053"/>
                  </a:lnTo>
                  <a:lnTo>
                    <a:pt x="24384" y="19748"/>
                  </a:lnTo>
                  <a:lnTo>
                    <a:pt x="24396" y="9131"/>
                  </a:lnTo>
                  <a:lnTo>
                    <a:pt x="21539" y="6261"/>
                  </a:lnTo>
                  <a:lnTo>
                    <a:pt x="23317" y="4330"/>
                  </a:lnTo>
                  <a:lnTo>
                    <a:pt x="23888" y="3721"/>
                  </a:lnTo>
                  <a:lnTo>
                    <a:pt x="21844" y="1854"/>
                  </a:lnTo>
                  <a:lnTo>
                    <a:pt x="20053" y="381"/>
                  </a:lnTo>
                  <a:lnTo>
                    <a:pt x="20053" y="11493"/>
                  </a:lnTo>
                  <a:lnTo>
                    <a:pt x="20053" y="17386"/>
                  </a:lnTo>
                  <a:lnTo>
                    <a:pt x="17703" y="19735"/>
                  </a:lnTo>
                  <a:lnTo>
                    <a:pt x="11963" y="19723"/>
                  </a:lnTo>
                  <a:lnTo>
                    <a:pt x="9652" y="17386"/>
                  </a:lnTo>
                  <a:lnTo>
                    <a:pt x="9652" y="11493"/>
                  </a:lnTo>
                  <a:lnTo>
                    <a:pt x="11976" y="9131"/>
                  </a:lnTo>
                  <a:lnTo>
                    <a:pt x="17703" y="9131"/>
                  </a:lnTo>
                  <a:lnTo>
                    <a:pt x="20053" y="11493"/>
                  </a:lnTo>
                  <a:lnTo>
                    <a:pt x="20053" y="381"/>
                  </a:lnTo>
                  <a:lnTo>
                    <a:pt x="19723" y="101"/>
                  </a:lnTo>
                  <a:lnTo>
                    <a:pt x="16903" y="101"/>
                  </a:lnTo>
                  <a:lnTo>
                    <a:pt x="14605" y="12"/>
                  </a:lnTo>
                  <a:lnTo>
                    <a:pt x="12712" y="12"/>
                  </a:lnTo>
                  <a:lnTo>
                    <a:pt x="11150" y="190"/>
                  </a:lnTo>
                  <a:lnTo>
                    <a:pt x="11645" y="4483"/>
                  </a:lnTo>
                  <a:lnTo>
                    <a:pt x="12979" y="4330"/>
                  </a:lnTo>
                  <a:lnTo>
                    <a:pt x="14605" y="4330"/>
                  </a:lnTo>
                  <a:lnTo>
                    <a:pt x="17487" y="4533"/>
                  </a:lnTo>
                  <a:lnTo>
                    <a:pt x="18313" y="4826"/>
                  </a:lnTo>
                  <a:lnTo>
                    <a:pt x="14859" y="4813"/>
                  </a:lnTo>
                  <a:lnTo>
                    <a:pt x="9537" y="4826"/>
                  </a:lnTo>
                  <a:lnTo>
                    <a:pt x="7899" y="6515"/>
                  </a:lnTo>
                  <a:lnTo>
                    <a:pt x="7899" y="22377"/>
                  </a:lnTo>
                  <a:lnTo>
                    <a:pt x="7378" y="22225"/>
                  </a:lnTo>
                  <a:lnTo>
                    <a:pt x="7378" y="24765"/>
                  </a:lnTo>
                  <a:lnTo>
                    <a:pt x="7264" y="23837"/>
                  </a:lnTo>
                  <a:lnTo>
                    <a:pt x="7378" y="24765"/>
                  </a:lnTo>
                  <a:lnTo>
                    <a:pt x="7378" y="22225"/>
                  </a:lnTo>
                  <a:lnTo>
                    <a:pt x="7175" y="22161"/>
                  </a:lnTo>
                  <a:lnTo>
                    <a:pt x="7099" y="21996"/>
                  </a:lnTo>
                  <a:lnTo>
                    <a:pt x="6553" y="21005"/>
                  </a:lnTo>
                  <a:lnTo>
                    <a:pt x="7899" y="22377"/>
                  </a:lnTo>
                  <a:lnTo>
                    <a:pt x="7899" y="6515"/>
                  </a:lnTo>
                  <a:lnTo>
                    <a:pt x="5613" y="8864"/>
                  </a:lnTo>
                  <a:lnTo>
                    <a:pt x="5613" y="21996"/>
                  </a:lnTo>
                  <a:lnTo>
                    <a:pt x="5613" y="24828"/>
                  </a:lnTo>
                  <a:lnTo>
                    <a:pt x="5613" y="25361"/>
                  </a:lnTo>
                  <a:lnTo>
                    <a:pt x="5575" y="24765"/>
                  </a:lnTo>
                  <a:lnTo>
                    <a:pt x="5613" y="21996"/>
                  </a:lnTo>
                  <a:lnTo>
                    <a:pt x="5295" y="22072"/>
                  </a:lnTo>
                  <a:lnTo>
                    <a:pt x="5295" y="24206"/>
                  </a:lnTo>
                  <a:lnTo>
                    <a:pt x="5295" y="22072"/>
                  </a:lnTo>
                  <a:lnTo>
                    <a:pt x="4762" y="22174"/>
                  </a:lnTo>
                  <a:lnTo>
                    <a:pt x="4483" y="22225"/>
                  </a:lnTo>
                  <a:lnTo>
                    <a:pt x="4762" y="22174"/>
                  </a:lnTo>
                  <a:lnTo>
                    <a:pt x="5613" y="21996"/>
                  </a:lnTo>
                  <a:lnTo>
                    <a:pt x="5613" y="8864"/>
                  </a:lnTo>
                  <a:lnTo>
                    <a:pt x="5346" y="9131"/>
                  </a:lnTo>
                  <a:lnTo>
                    <a:pt x="5346" y="18796"/>
                  </a:lnTo>
                  <a:lnTo>
                    <a:pt x="4724" y="17691"/>
                  </a:lnTo>
                  <a:lnTo>
                    <a:pt x="4394" y="15684"/>
                  </a:lnTo>
                  <a:lnTo>
                    <a:pt x="4318" y="11239"/>
                  </a:lnTo>
                  <a:lnTo>
                    <a:pt x="4546" y="9702"/>
                  </a:lnTo>
                  <a:lnTo>
                    <a:pt x="4762" y="8597"/>
                  </a:lnTo>
                  <a:lnTo>
                    <a:pt x="5194" y="6896"/>
                  </a:lnTo>
                  <a:lnTo>
                    <a:pt x="1092" y="5537"/>
                  </a:lnTo>
                  <a:lnTo>
                    <a:pt x="76" y="8597"/>
                  </a:lnTo>
                  <a:lnTo>
                    <a:pt x="0" y="15684"/>
                  </a:lnTo>
                  <a:lnTo>
                    <a:pt x="469" y="18923"/>
                  </a:lnTo>
                  <a:lnTo>
                    <a:pt x="2679" y="22974"/>
                  </a:lnTo>
                  <a:lnTo>
                    <a:pt x="3111" y="23837"/>
                  </a:lnTo>
                  <a:lnTo>
                    <a:pt x="3149" y="23977"/>
                  </a:lnTo>
                  <a:lnTo>
                    <a:pt x="3289" y="22656"/>
                  </a:lnTo>
                  <a:lnTo>
                    <a:pt x="3225" y="24180"/>
                  </a:lnTo>
                  <a:lnTo>
                    <a:pt x="3759" y="25793"/>
                  </a:lnTo>
                  <a:lnTo>
                    <a:pt x="5295" y="26441"/>
                  </a:lnTo>
                  <a:lnTo>
                    <a:pt x="5969" y="26390"/>
                  </a:lnTo>
                  <a:lnTo>
                    <a:pt x="7061" y="26682"/>
                  </a:lnTo>
                  <a:lnTo>
                    <a:pt x="11798" y="28829"/>
                  </a:lnTo>
                  <a:lnTo>
                    <a:pt x="14605" y="29273"/>
                  </a:lnTo>
                  <a:lnTo>
                    <a:pt x="21831" y="29273"/>
                  </a:lnTo>
                  <a:lnTo>
                    <a:pt x="25247" y="274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3862425" y="7115251"/>
              <a:ext cx="28575" cy="29209"/>
            </a:xfrm>
            <a:custGeom>
              <a:avLst/>
              <a:gdLst/>
              <a:ahLst/>
              <a:cxnLst/>
              <a:rect l="l" t="t" r="r" b="b"/>
              <a:pathLst>
                <a:path w="28575" h="29209">
                  <a:moveTo>
                    <a:pt x="22148" y="0"/>
                  </a:moveTo>
                  <a:lnTo>
                    <a:pt x="6388" y="0"/>
                  </a:lnTo>
                  <a:lnTo>
                    <a:pt x="0" y="6451"/>
                  </a:lnTo>
                  <a:lnTo>
                    <a:pt x="0" y="22377"/>
                  </a:lnTo>
                  <a:lnTo>
                    <a:pt x="6388" y="28829"/>
                  </a:lnTo>
                  <a:lnTo>
                    <a:pt x="22148" y="28829"/>
                  </a:lnTo>
                  <a:lnTo>
                    <a:pt x="28549" y="22377"/>
                  </a:lnTo>
                  <a:lnTo>
                    <a:pt x="28549" y="14414"/>
                  </a:lnTo>
                  <a:lnTo>
                    <a:pt x="28549" y="6451"/>
                  </a:lnTo>
                  <a:lnTo>
                    <a:pt x="22148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3860279" y="7113092"/>
              <a:ext cx="33020" cy="33655"/>
            </a:xfrm>
            <a:custGeom>
              <a:avLst/>
              <a:gdLst/>
              <a:ahLst/>
              <a:cxnLst/>
              <a:rect l="l" t="t" r="r" b="b"/>
              <a:pathLst>
                <a:path w="33020" h="33654">
                  <a:moveTo>
                    <a:pt x="25501" y="0"/>
                  </a:moveTo>
                  <a:lnTo>
                    <a:pt x="7327" y="0"/>
                  </a:lnTo>
                  <a:lnTo>
                    <a:pt x="0" y="7429"/>
                  </a:lnTo>
                  <a:lnTo>
                    <a:pt x="12" y="25717"/>
                  </a:lnTo>
                  <a:lnTo>
                    <a:pt x="7327" y="33134"/>
                  </a:lnTo>
                  <a:lnTo>
                    <a:pt x="16433" y="33146"/>
                  </a:lnTo>
                  <a:lnTo>
                    <a:pt x="25501" y="33134"/>
                  </a:lnTo>
                  <a:lnTo>
                    <a:pt x="29770" y="28828"/>
                  </a:lnTo>
                  <a:lnTo>
                    <a:pt x="9740" y="28816"/>
                  </a:lnTo>
                  <a:lnTo>
                    <a:pt x="4305" y="23355"/>
                  </a:lnTo>
                  <a:lnTo>
                    <a:pt x="4305" y="9791"/>
                  </a:lnTo>
                  <a:lnTo>
                    <a:pt x="9740" y="4330"/>
                  </a:lnTo>
                  <a:lnTo>
                    <a:pt x="29775" y="4317"/>
                  </a:lnTo>
                  <a:lnTo>
                    <a:pt x="25501" y="0"/>
                  </a:lnTo>
                  <a:close/>
                </a:path>
                <a:path w="33020" h="33654">
                  <a:moveTo>
                    <a:pt x="29775" y="4317"/>
                  </a:moveTo>
                  <a:lnTo>
                    <a:pt x="16433" y="4317"/>
                  </a:lnTo>
                  <a:lnTo>
                    <a:pt x="23088" y="4330"/>
                  </a:lnTo>
                  <a:lnTo>
                    <a:pt x="28524" y="9791"/>
                  </a:lnTo>
                  <a:lnTo>
                    <a:pt x="28524" y="23355"/>
                  </a:lnTo>
                  <a:lnTo>
                    <a:pt x="23088" y="28816"/>
                  </a:lnTo>
                  <a:lnTo>
                    <a:pt x="16433" y="28828"/>
                  </a:lnTo>
                  <a:lnTo>
                    <a:pt x="29782" y="28816"/>
                  </a:lnTo>
                  <a:lnTo>
                    <a:pt x="32854" y="25717"/>
                  </a:lnTo>
                  <a:lnTo>
                    <a:pt x="32854" y="7429"/>
                  </a:lnTo>
                  <a:lnTo>
                    <a:pt x="29775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3868674" y="712153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12458" y="0"/>
                  </a:moveTo>
                  <a:lnTo>
                    <a:pt x="3581" y="0"/>
                  </a:lnTo>
                  <a:lnTo>
                    <a:pt x="0" y="3657"/>
                  </a:lnTo>
                  <a:lnTo>
                    <a:pt x="0" y="12598"/>
                  </a:lnTo>
                  <a:lnTo>
                    <a:pt x="3581" y="16243"/>
                  </a:lnTo>
                  <a:lnTo>
                    <a:pt x="12458" y="16243"/>
                  </a:lnTo>
                  <a:lnTo>
                    <a:pt x="16040" y="12598"/>
                  </a:lnTo>
                  <a:lnTo>
                    <a:pt x="16040" y="8128"/>
                  </a:lnTo>
                  <a:lnTo>
                    <a:pt x="16040" y="3657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3866527" y="711937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185" y="0"/>
                  </a:moveTo>
                  <a:lnTo>
                    <a:pt x="4508" y="12"/>
                  </a:lnTo>
                  <a:lnTo>
                    <a:pt x="0" y="4648"/>
                  </a:lnTo>
                  <a:lnTo>
                    <a:pt x="0" y="15938"/>
                  </a:lnTo>
                  <a:lnTo>
                    <a:pt x="4521" y="20561"/>
                  </a:lnTo>
                  <a:lnTo>
                    <a:pt x="15836" y="20561"/>
                  </a:lnTo>
                  <a:lnTo>
                    <a:pt x="20024" y="16243"/>
                  </a:lnTo>
                  <a:lnTo>
                    <a:pt x="6946" y="16243"/>
                  </a:lnTo>
                  <a:lnTo>
                    <a:pt x="4317" y="13601"/>
                  </a:lnTo>
                  <a:lnTo>
                    <a:pt x="4317" y="6984"/>
                  </a:lnTo>
                  <a:lnTo>
                    <a:pt x="6946" y="4330"/>
                  </a:lnTo>
                  <a:lnTo>
                    <a:pt x="20012" y="4317"/>
                  </a:lnTo>
                  <a:lnTo>
                    <a:pt x="15836" y="12"/>
                  </a:lnTo>
                  <a:lnTo>
                    <a:pt x="10185" y="0"/>
                  </a:lnTo>
                  <a:close/>
                </a:path>
                <a:path w="20954" h="20954">
                  <a:moveTo>
                    <a:pt x="20012" y="4317"/>
                  </a:moveTo>
                  <a:lnTo>
                    <a:pt x="10185" y="4317"/>
                  </a:lnTo>
                  <a:lnTo>
                    <a:pt x="13385" y="4330"/>
                  </a:lnTo>
                  <a:lnTo>
                    <a:pt x="16027" y="6984"/>
                  </a:lnTo>
                  <a:lnTo>
                    <a:pt x="16014" y="13601"/>
                  </a:lnTo>
                  <a:lnTo>
                    <a:pt x="13385" y="16243"/>
                  </a:lnTo>
                  <a:lnTo>
                    <a:pt x="20024" y="16243"/>
                  </a:lnTo>
                  <a:lnTo>
                    <a:pt x="20320" y="15938"/>
                  </a:lnTo>
                  <a:lnTo>
                    <a:pt x="20332" y="4648"/>
                  </a:lnTo>
                  <a:lnTo>
                    <a:pt x="2001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3970642" y="7169581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27317" y="0"/>
                  </a:moveTo>
                  <a:lnTo>
                    <a:pt x="7861" y="0"/>
                  </a:lnTo>
                  <a:lnTo>
                    <a:pt x="0" y="7962"/>
                  </a:lnTo>
                  <a:lnTo>
                    <a:pt x="0" y="27584"/>
                  </a:lnTo>
                  <a:lnTo>
                    <a:pt x="7861" y="35534"/>
                  </a:lnTo>
                  <a:lnTo>
                    <a:pt x="27317" y="35534"/>
                  </a:lnTo>
                  <a:lnTo>
                    <a:pt x="35191" y="27584"/>
                  </a:lnTo>
                  <a:lnTo>
                    <a:pt x="35191" y="17780"/>
                  </a:lnTo>
                  <a:lnTo>
                    <a:pt x="35191" y="7962"/>
                  </a:lnTo>
                  <a:lnTo>
                    <a:pt x="27317" y="0"/>
                  </a:lnTo>
                  <a:close/>
                </a:path>
              </a:pathLst>
            </a:custGeom>
            <a:solidFill>
              <a:srgbClr val="6566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3968483" y="716742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773" y="0"/>
                  </a:moveTo>
                  <a:lnTo>
                    <a:pt x="12064" y="1575"/>
                  </a:lnTo>
                  <a:lnTo>
                    <a:pt x="5786" y="5854"/>
                  </a:lnTo>
                  <a:lnTo>
                    <a:pt x="1559" y="12190"/>
                  </a:lnTo>
                  <a:lnTo>
                    <a:pt x="0" y="19938"/>
                  </a:lnTo>
                  <a:lnTo>
                    <a:pt x="1559" y="27685"/>
                  </a:lnTo>
                  <a:lnTo>
                    <a:pt x="5786" y="34015"/>
                  </a:lnTo>
                  <a:lnTo>
                    <a:pt x="12064" y="38285"/>
                  </a:lnTo>
                  <a:lnTo>
                    <a:pt x="19773" y="39852"/>
                  </a:lnTo>
                  <a:lnTo>
                    <a:pt x="27456" y="38285"/>
                  </a:lnTo>
                  <a:lnTo>
                    <a:pt x="31493" y="35534"/>
                  </a:lnTo>
                  <a:lnTo>
                    <a:pt x="11226" y="35521"/>
                  </a:lnTo>
                  <a:lnTo>
                    <a:pt x="4330" y="28574"/>
                  </a:lnTo>
                  <a:lnTo>
                    <a:pt x="4318" y="11302"/>
                  </a:lnTo>
                  <a:lnTo>
                    <a:pt x="11226" y="4343"/>
                  </a:lnTo>
                  <a:lnTo>
                    <a:pt x="31472" y="4317"/>
                  </a:lnTo>
                  <a:lnTo>
                    <a:pt x="27456" y="1575"/>
                  </a:lnTo>
                  <a:lnTo>
                    <a:pt x="19773" y="0"/>
                  </a:lnTo>
                  <a:close/>
                </a:path>
                <a:path w="40004" h="40004">
                  <a:moveTo>
                    <a:pt x="31472" y="4317"/>
                  </a:moveTo>
                  <a:lnTo>
                    <a:pt x="19773" y="4317"/>
                  </a:lnTo>
                  <a:lnTo>
                    <a:pt x="28257" y="4343"/>
                  </a:lnTo>
                  <a:lnTo>
                    <a:pt x="35191" y="11302"/>
                  </a:lnTo>
                  <a:lnTo>
                    <a:pt x="35191" y="28574"/>
                  </a:lnTo>
                  <a:lnTo>
                    <a:pt x="28257" y="35521"/>
                  </a:lnTo>
                  <a:lnTo>
                    <a:pt x="19773" y="35534"/>
                  </a:lnTo>
                  <a:lnTo>
                    <a:pt x="31512" y="35521"/>
                  </a:lnTo>
                  <a:lnTo>
                    <a:pt x="33723" y="34015"/>
                  </a:lnTo>
                  <a:lnTo>
                    <a:pt x="37949" y="27685"/>
                  </a:lnTo>
                  <a:lnTo>
                    <a:pt x="39509" y="19938"/>
                  </a:lnTo>
                  <a:lnTo>
                    <a:pt x="37949" y="12190"/>
                  </a:lnTo>
                  <a:lnTo>
                    <a:pt x="33723" y="5854"/>
                  </a:lnTo>
                  <a:lnTo>
                    <a:pt x="3147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3980205" y="7179246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12458" y="0"/>
                  </a:moveTo>
                  <a:lnTo>
                    <a:pt x="3594" y="0"/>
                  </a:lnTo>
                  <a:lnTo>
                    <a:pt x="0" y="3619"/>
                  </a:lnTo>
                  <a:lnTo>
                    <a:pt x="0" y="12573"/>
                  </a:lnTo>
                  <a:lnTo>
                    <a:pt x="3594" y="16217"/>
                  </a:lnTo>
                  <a:lnTo>
                    <a:pt x="12458" y="16217"/>
                  </a:lnTo>
                  <a:lnTo>
                    <a:pt x="16052" y="12573"/>
                  </a:lnTo>
                  <a:lnTo>
                    <a:pt x="16052" y="8115"/>
                  </a:lnTo>
                  <a:lnTo>
                    <a:pt x="16052" y="3619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3978046" y="71770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824" y="0"/>
                  </a:moveTo>
                  <a:lnTo>
                    <a:pt x="4546" y="0"/>
                  </a:lnTo>
                  <a:lnTo>
                    <a:pt x="12" y="4610"/>
                  </a:lnTo>
                  <a:lnTo>
                    <a:pt x="0" y="15913"/>
                  </a:lnTo>
                  <a:lnTo>
                    <a:pt x="4546" y="20535"/>
                  </a:lnTo>
                  <a:lnTo>
                    <a:pt x="15824" y="20535"/>
                  </a:lnTo>
                  <a:lnTo>
                    <a:pt x="20071" y="16217"/>
                  </a:lnTo>
                  <a:lnTo>
                    <a:pt x="6972" y="16217"/>
                  </a:lnTo>
                  <a:lnTo>
                    <a:pt x="4330" y="13563"/>
                  </a:lnTo>
                  <a:lnTo>
                    <a:pt x="4317" y="6959"/>
                  </a:lnTo>
                  <a:lnTo>
                    <a:pt x="6959" y="4330"/>
                  </a:lnTo>
                  <a:lnTo>
                    <a:pt x="20070" y="4318"/>
                  </a:lnTo>
                  <a:lnTo>
                    <a:pt x="15824" y="0"/>
                  </a:lnTo>
                  <a:close/>
                </a:path>
                <a:path w="20954" h="20954">
                  <a:moveTo>
                    <a:pt x="20070" y="4318"/>
                  </a:moveTo>
                  <a:lnTo>
                    <a:pt x="10185" y="4318"/>
                  </a:lnTo>
                  <a:lnTo>
                    <a:pt x="13411" y="4330"/>
                  </a:lnTo>
                  <a:lnTo>
                    <a:pt x="16052" y="6959"/>
                  </a:lnTo>
                  <a:lnTo>
                    <a:pt x="16040" y="13563"/>
                  </a:lnTo>
                  <a:lnTo>
                    <a:pt x="13398" y="16217"/>
                  </a:lnTo>
                  <a:lnTo>
                    <a:pt x="20071" y="16217"/>
                  </a:lnTo>
                  <a:lnTo>
                    <a:pt x="20370" y="15913"/>
                  </a:lnTo>
                  <a:lnTo>
                    <a:pt x="20358" y="4610"/>
                  </a:lnTo>
                  <a:lnTo>
                    <a:pt x="20070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007612" y="7038327"/>
              <a:ext cx="83185" cy="53340"/>
            </a:xfrm>
            <a:custGeom>
              <a:avLst/>
              <a:gdLst/>
              <a:ahLst/>
              <a:cxnLst/>
              <a:rect l="l" t="t" r="r" b="b"/>
              <a:pathLst>
                <a:path w="83185" h="53340">
                  <a:moveTo>
                    <a:pt x="82626" y="0"/>
                  </a:moveTo>
                  <a:lnTo>
                    <a:pt x="0" y="18897"/>
                  </a:lnTo>
                  <a:lnTo>
                    <a:pt x="0" y="53238"/>
                  </a:lnTo>
                  <a:lnTo>
                    <a:pt x="82626" y="52184"/>
                  </a:lnTo>
                  <a:lnTo>
                    <a:pt x="82626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016336" y="7052055"/>
              <a:ext cx="43815" cy="105410"/>
            </a:xfrm>
            <a:custGeom>
              <a:avLst/>
              <a:gdLst/>
              <a:ahLst/>
              <a:cxnLst/>
              <a:rect l="l" t="t" r="r" b="b"/>
              <a:pathLst>
                <a:path w="43814" h="105409">
                  <a:moveTo>
                    <a:pt x="43535" y="0"/>
                  </a:moveTo>
                  <a:lnTo>
                    <a:pt x="0" y="0"/>
                  </a:lnTo>
                  <a:lnTo>
                    <a:pt x="0" y="105308"/>
                  </a:lnTo>
                  <a:lnTo>
                    <a:pt x="43535" y="105308"/>
                  </a:lnTo>
                  <a:lnTo>
                    <a:pt x="43535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016336" y="7052055"/>
              <a:ext cx="43815" cy="105410"/>
            </a:xfrm>
            <a:custGeom>
              <a:avLst/>
              <a:gdLst/>
              <a:ahLst/>
              <a:cxnLst/>
              <a:rect l="l" t="t" r="r" b="b"/>
              <a:pathLst>
                <a:path w="43814" h="105409">
                  <a:moveTo>
                    <a:pt x="43535" y="0"/>
                  </a:moveTo>
                  <a:lnTo>
                    <a:pt x="0" y="0"/>
                  </a:lnTo>
                  <a:lnTo>
                    <a:pt x="0" y="105308"/>
                  </a:lnTo>
                  <a:lnTo>
                    <a:pt x="43535" y="105308"/>
                  </a:lnTo>
                  <a:lnTo>
                    <a:pt x="43535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014178" y="7049769"/>
              <a:ext cx="48260" cy="109220"/>
            </a:xfrm>
            <a:custGeom>
              <a:avLst/>
              <a:gdLst/>
              <a:ahLst/>
              <a:cxnLst/>
              <a:rect l="l" t="t" r="r" b="b"/>
              <a:pathLst>
                <a:path w="48260" h="109220">
                  <a:moveTo>
                    <a:pt x="47853" y="0"/>
                  </a:moveTo>
                  <a:lnTo>
                    <a:pt x="43535" y="0"/>
                  </a:lnTo>
                  <a:lnTo>
                    <a:pt x="43535" y="5080"/>
                  </a:lnTo>
                  <a:lnTo>
                    <a:pt x="43535" y="105410"/>
                  </a:lnTo>
                  <a:lnTo>
                    <a:pt x="4318" y="105410"/>
                  </a:lnTo>
                  <a:lnTo>
                    <a:pt x="4318" y="5080"/>
                  </a:lnTo>
                  <a:lnTo>
                    <a:pt x="43535" y="5080"/>
                  </a:lnTo>
                  <a:lnTo>
                    <a:pt x="43535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05410"/>
                  </a:lnTo>
                  <a:lnTo>
                    <a:pt x="0" y="109220"/>
                  </a:lnTo>
                  <a:lnTo>
                    <a:pt x="2159" y="109220"/>
                  </a:lnTo>
                  <a:lnTo>
                    <a:pt x="47853" y="109220"/>
                  </a:lnTo>
                  <a:lnTo>
                    <a:pt x="47853" y="107950"/>
                  </a:lnTo>
                  <a:lnTo>
                    <a:pt x="47853" y="105410"/>
                  </a:lnTo>
                  <a:lnTo>
                    <a:pt x="47853" y="5080"/>
                  </a:lnTo>
                  <a:lnTo>
                    <a:pt x="478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016121" y="7104951"/>
              <a:ext cx="43815" cy="52705"/>
            </a:xfrm>
            <a:custGeom>
              <a:avLst/>
              <a:gdLst/>
              <a:ahLst/>
              <a:cxnLst/>
              <a:rect l="l" t="t" r="r" b="b"/>
              <a:pathLst>
                <a:path w="43814" h="52704">
                  <a:moveTo>
                    <a:pt x="43738" y="0"/>
                  </a:moveTo>
                  <a:lnTo>
                    <a:pt x="0" y="0"/>
                  </a:lnTo>
                  <a:lnTo>
                    <a:pt x="0" y="52412"/>
                  </a:lnTo>
                  <a:lnTo>
                    <a:pt x="43738" y="52412"/>
                  </a:lnTo>
                  <a:lnTo>
                    <a:pt x="43738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013962" y="7102792"/>
              <a:ext cx="48260" cy="57150"/>
            </a:xfrm>
            <a:custGeom>
              <a:avLst/>
              <a:gdLst/>
              <a:ahLst/>
              <a:cxnLst/>
              <a:rect l="l" t="t" r="r" b="b"/>
              <a:pathLst>
                <a:path w="48260" h="57150">
                  <a:moveTo>
                    <a:pt x="48069" y="0"/>
                  </a:moveTo>
                  <a:lnTo>
                    <a:pt x="43751" y="0"/>
                  </a:lnTo>
                  <a:lnTo>
                    <a:pt x="43751" y="4318"/>
                  </a:lnTo>
                  <a:lnTo>
                    <a:pt x="43751" y="52412"/>
                  </a:lnTo>
                  <a:lnTo>
                    <a:pt x="4318" y="52412"/>
                  </a:lnTo>
                  <a:lnTo>
                    <a:pt x="4318" y="4318"/>
                  </a:lnTo>
                  <a:lnTo>
                    <a:pt x="43751" y="4318"/>
                  </a:lnTo>
                  <a:lnTo>
                    <a:pt x="43751" y="0"/>
                  </a:lnTo>
                  <a:lnTo>
                    <a:pt x="0" y="0"/>
                  </a:lnTo>
                  <a:lnTo>
                    <a:pt x="0" y="56730"/>
                  </a:lnTo>
                  <a:lnTo>
                    <a:pt x="48069" y="56730"/>
                  </a:lnTo>
                  <a:lnTo>
                    <a:pt x="48069" y="52412"/>
                  </a:lnTo>
                  <a:lnTo>
                    <a:pt x="48069" y="2159"/>
                  </a:lnTo>
                  <a:lnTo>
                    <a:pt x="480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025988" y="7065771"/>
              <a:ext cx="23495" cy="20955"/>
            </a:xfrm>
            <a:custGeom>
              <a:avLst/>
              <a:gdLst/>
              <a:ahLst/>
              <a:cxnLst/>
              <a:rect l="l" t="t" r="r" b="b"/>
              <a:pathLst>
                <a:path w="23495" h="20954">
                  <a:moveTo>
                    <a:pt x="17576" y="0"/>
                  </a:moveTo>
                  <a:lnTo>
                    <a:pt x="5880" y="0"/>
                  </a:lnTo>
                  <a:lnTo>
                    <a:pt x="0" y="10236"/>
                  </a:lnTo>
                  <a:lnTo>
                    <a:pt x="5880" y="20485"/>
                  </a:lnTo>
                  <a:lnTo>
                    <a:pt x="17576" y="20485"/>
                  </a:lnTo>
                  <a:lnTo>
                    <a:pt x="23456" y="10236"/>
                  </a:lnTo>
                  <a:lnTo>
                    <a:pt x="17576" y="0"/>
                  </a:lnTo>
                  <a:close/>
                </a:path>
              </a:pathLst>
            </a:custGeom>
            <a:solidFill>
              <a:srgbClr val="B8BA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021861" y="7060361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4">
                  <a:moveTo>
                    <a:pt x="24612" y="0"/>
                  </a:moveTo>
                  <a:lnTo>
                    <a:pt x="7086" y="0"/>
                  </a:lnTo>
                  <a:lnTo>
                    <a:pt x="0" y="7162"/>
                  </a:lnTo>
                  <a:lnTo>
                    <a:pt x="0" y="16027"/>
                  </a:lnTo>
                  <a:lnTo>
                    <a:pt x="0" y="24853"/>
                  </a:lnTo>
                  <a:lnTo>
                    <a:pt x="7086" y="32054"/>
                  </a:lnTo>
                  <a:lnTo>
                    <a:pt x="24612" y="32054"/>
                  </a:lnTo>
                  <a:lnTo>
                    <a:pt x="31711" y="24853"/>
                  </a:lnTo>
                  <a:lnTo>
                    <a:pt x="31711" y="7162"/>
                  </a:lnTo>
                  <a:lnTo>
                    <a:pt x="24612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030332" y="706894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442" y="0"/>
                  </a:moveTo>
                  <a:lnTo>
                    <a:pt x="3301" y="0"/>
                  </a:lnTo>
                  <a:lnTo>
                    <a:pt x="0" y="3314"/>
                  </a:lnTo>
                  <a:lnTo>
                    <a:pt x="0" y="7442"/>
                  </a:lnTo>
                  <a:lnTo>
                    <a:pt x="0" y="11556"/>
                  </a:lnTo>
                  <a:lnTo>
                    <a:pt x="3301" y="14871"/>
                  </a:lnTo>
                  <a:lnTo>
                    <a:pt x="11442" y="14871"/>
                  </a:lnTo>
                  <a:lnTo>
                    <a:pt x="14782" y="11556"/>
                  </a:lnTo>
                  <a:lnTo>
                    <a:pt x="14782" y="3314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B8BA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020007" y="7058571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8021" y="0"/>
                  </a:moveTo>
                  <a:lnTo>
                    <a:pt x="11001" y="1432"/>
                  </a:lnTo>
                  <a:lnTo>
                    <a:pt x="5276" y="5337"/>
                  </a:lnTo>
                  <a:lnTo>
                    <a:pt x="1419" y="11122"/>
                  </a:lnTo>
                  <a:lnTo>
                    <a:pt x="0" y="18199"/>
                  </a:lnTo>
                  <a:lnTo>
                    <a:pt x="1413" y="25258"/>
                  </a:lnTo>
                  <a:lnTo>
                    <a:pt x="5272" y="31034"/>
                  </a:lnTo>
                  <a:lnTo>
                    <a:pt x="10999" y="34935"/>
                  </a:lnTo>
                  <a:lnTo>
                    <a:pt x="18021" y="36372"/>
                  </a:lnTo>
                  <a:lnTo>
                    <a:pt x="25048" y="34935"/>
                  </a:lnTo>
                  <a:lnTo>
                    <a:pt x="29287" y="32054"/>
                  </a:lnTo>
                  <a:lnTo>
                    <a:pt x="18021" y="32054"/>
                  </a:lnTo>
                  <a:lnTo>
                    <a:pt x="10477" y="32029"/>
                  </a:lnTo>
                  <a:lnTo>
                    <a:pt x="4330" y="25844"/>
                  </a:lnTo>
                  <a:lnTo>
                    <a:pt x="4317" y="10515"/>
                  </a:lnTo>
                  <a:lnTo>
                    <a:pt x="10477" y="4330"/>
                  </a:lnTo>
                  <a:lnTo>
                    <a:pt x="29315" y="4330"/>
                  </a:lnTo>
                  <a:lnTo>
                    <a:pt x="25048" y="1430"/>
                  </a:lnTo>
                  <a:lnTo>
                    <a:pt x="18021" y="0"/>
                  </a:lnTo>
                  <a:close/>
                </a:path>
                <a:path w="36195" h="36829">
                  <a:moveTo>
                    <a:pt x="29315" y="4330"/>
                  </a:moveTo>
                  <a:lnTo>
                    <a:pt x="25577" y="4330"/>
                  </a:lnTo>
                  <a:lnTo>
                    <a:pt x="31737" y="10515"/>
                  </a:lnTo>
                  <a:lnTo>
                    <a:pt x="31750" y="25844"/>
                  </a:lnTo>
                  <a:lnTo>
                    <a:pt x="25577" y="32029"/>
                  </a:lnTo>
                  <a:lnTo>
                    <a:pt x="18021" y="32054"/>
                  </a:lnTo>
                  <a:lnTo>
                    <a:pt x="29287" y="32054"/>
                  </a:lnTo>
                  <a:lnTo>
                    <a:pt x="30789" y="31034"/>
                  </a:lnTo>
                  <a:lnTo>
                    <a:pt x="34660" y="25258"/>
                  </a:lnTo>
                  <a:lnTo>
                    <a:pt x="36080" y="18199"/>
                  </a:lnTo>
                  <a:lnTo>
                    <a:pt x="34660" y="11117"/>
                  </a:lnTo>
                  <a:lnTo>
                    <a:pt x="30789" y="5332"/>
                  </a:lnTo>
                  <a:lnTo>
                    <a:pt x="29315" y="43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030649" y="706930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455" y="0"/>
                  </a:moveTo>
                  <a:lnTo>
                    <a:pt x="3314" y="0"/>
                  </a:lnTo>
                  <a:lnTo>
                    <a:pt x="0" y="3352"/>
                  </a:lnTo>
                  <a:lnTo>
                    <a:pt x="0" y="7467"/>
                  </a:lnTo>
                  <a:lnTo>
                    <a:pt x="0" y="11582"/>
                  </a:lnTo>
                  <a:lnTo>
                    <a:pt x="3314" y="14935"/>
                  </a:lnTo>
                  <a:lnTo>
                    <a:pt x="11455" y="14935"/>
                  </a:lnTo>
                  <a:lnTo>
                    <a:pt x="14770" y="11582"/>
                  </a:lnTo>
                  <a:lnTo>
                    <a:pt x="14770" y="3352"/>
                  </a:lnTo>
                  <a:lnTo>
                    <a:pt x="11455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023182" y="7062330"/>
              <a:ext cx="25400" cy="29845"/>
            </a:xfrm>
            <a:custGeom>
              <a:avLst/>
              <a:gdLst/>
              <a:ahLst/>
              <a:cxnLst/>
              <a:rect l="l" t="t" r="r" b="b"/>
              <a:pathLst>
                <a:path w="25400" h="29845">
                  <a:moveTo>
                    <a:pt x="3225" y="24193"/>
                  </a:moveTo>
                  <a:lnTo>
                    <a:pt x="3149" y="23990"/>
                  </a:lnTo>
                  <a:lnTo>
                    <a:pt x="3124" y="24193"/>
                  </a:lnTo>
                  <a:close/>
                </a:path>
                <a:path w="25400" h="29845">
                  <a:moveTo>
                    <a:pt x="25222" y="27432"/>
                  </a:moveTo>
                  <a:lnTo>
                    <a:pt x="23876" y="24968"/>
                  </a:lnTo>
                  <a:lnTo>
                    <a:pt x="23164" y="23634"/>
                  </a:lnTo>
                  <a:lnTo>
                    <a:pt x="21869" y="24206"/>
                  </a:lnTo>
                  <a:lnTo>
                    <a:pt x="19824" y="24968"/>
                  </a:lnTo>
                  <a:lnTo>
                    <a:pt x="15113" y="24955"/>
                  </a:lnTo>
                  <a:lnTo>
                    <a:pt x="12954" y="24612"/>
                  </a:lnTo>
                  <a:lnTo>
                    <a:pt x="11709" y="24066"/>
                  </a:lnTo>
                  <a:lnTo>
                    <a:pt x="14846" y="24066"/>
                  </a:lnTo>
                  <a:lnTo>
                    <a:pt x="20142" y="24053"/>
                  </a:lnTo>
                  <a:lnTo>
                    <a:pt x="24384" y="19748"/>
                  </a:lnTo>
                  <a:lnTo>
                    <a:pt x="24384" y="9131"/>
                  </a:lnTo>
                  <a:lnTo>
                    <a:pt x="21539" y="6248"/>
                  </a:lnTo>
                  <a:lnTo>
                    <a:pt x="23876" y="3721"/>
                  </a:lnTo>
                  <a:lnTo>
                    <a:pt x="21856" y="1854"/>
                  </a:lnTo>
                  <a:lnTo>
                    <a:pt x="20078" y="393"/>
                  </a:lnTo>
                  <a:lnTo>
                    <a:pt x="20078" y="11493"/>
                  </a:lnTo>
                  <a:lnTo>
                    <a:pt x="20078" y="17373"/>
                  </a:lnTo>
                  <a:lnTo>
                    <a:pt x="17716" y="19735"/>
                  </a:lnTo>
                  <a:lnTo>
                    <a:pt x="16637" y="19748"/>
                  </a:lnTo>
                  <a:lnTo>
                    <a:pt x="14846" y="19748"/>
                  </a:lnTo>
                  <a:lnTo>
                    <a:pt x="11988" y="19735"/>
                  </a:lnTo>
                  <a:lnTo>
                    <a:pt x="9626" y="17373"/>
                  </a:lnTo>
                  <a:lnTo>
                    <a:pt x="9626" y="11493"/>
                  </a:lnTo>
                  <a:lnTo>
                    <a:pt x="11988" y="9131"/>
                  </a:lnTo>
                  <a:lnTo>
                    <a:pt x="17716" y="9131"/>
                  </a:lnTo>
                  <a:lnTo>
                    <a:pt x="20078" y="11493"/>
                  </a:lnTo>
                  <a:lnTo>
                    <a:pt x="20078" y="393"/>
                  </a:lnTo>
                  <a:lnTo>
                    <a:pt x="19608" y="0"/>
                  </a:lnTo>
                  <a:lnTo>
                    <a:pt x="16903" y="101"/>
                  </a:lnTo>
                  <a:lnTo>
                    <a:pt x="14605" y="12"/>
                  </a:lnTo>
                  <a:lnTo>
                    <a:pt x="12700" y="12"/>
                  </a:lnTo>
                  <a:lnTo>
                    <a:pt x="11150" y="190"/>
                  </a:lnTo>
                  <a:lnTo>
                    <a:pt x="11645" y="4483"/>
                  </a:lnTo>
                  <a:lnTo>
                    <a:pt x="12966" y="4330"/>
                  </a:lnTo>
                  <a:lnTo>
                    <a:pt x="14605" y="4330"/>
                  </a:lnTo>
                  <a:lnTo>
                    <a:pt x="16522" y="4229"/>
                  </a:lnTo>
                  <a:lnTo>
                    <a:pt x="18910" y="4800"/>
                  </a:lnTo>
                  <a:lnTo>
                    <a:pt x="9563" y="4813"/>
                  </a:lnTo>
                  <a:lnTo>
                    <a:pt x="7899" y="6502"/>
                  </a:lnTo>
                  <a:lnTo>
                    <a:pt x="7899" y="22377"/>
                  </a:lnTo>
                  <a:lnTo>
                    <a:pt x="7391" y="22237"/>
                  </a:lnTo>
                  <a:lnTo>
                    <a:pt x="7391" y="24739"/>
                  </a:lnTo>
                  <a:lnTo>
                    <a:pt x="7302" y="25158"/>
                  </a:lnTo>
                  <a:lnTo>
                    <a:pt x="7378" y="24714"/>
                  </a:lnTo>
                  <a:lnTo>
                    <a:pt x="7391" y="22237"/>
                  </a:lnTo>
                  <a:lnTo>
                    <a:pt x="7277" y="23863"/>
                  </a:lnTo>
                  <a:lnTo>
                    <a:pt x="6819" y="22758"/>
                  </a:lnTo>
                  <a:lnTo>
                    <a:pt x="7277" y="23863"/>
                  </a:lnTo>
                  <a:lnTo>
                    <a:pt x="7277" y="22199"/>
                  </a:lnTo>
                  <a:lnTo>
                    <a:pt x="7099" y="21996"/>
                  </a:lnTo>
                  <a:lnTo>
                    <a:pt x="6540" y="21018"/>
                  </a:lnTo>
                  <a:lnTo>
                    <a:pt x="7899" y="22377"/>
                  </a:lnTo>
                  <a:lnTo>
                    <a:pt x="7899" y="6502"/>
                  </a:lnTo>
                  <a:lnTo>
                    <a:pt x="5613" y="8826"/>
                  </a:lnTo>
                  <a:lnTo>
                    <a:pt x="5613" y="21996"/>
                  </a:lnTo>
                  <a:lnTo>
                    <a:pt x="5295" y="22072"/>
                  </a:lnTo>
                  <a:lnTo>
                    <a:pt x="5295" y="24206"/>
                  </a:lnTo>
                  <a:lnTo>
                    <a:pt x="5295" y="22072"/>
                  </a:lnTo>
                  <a:lnTo>
                    <a:pt x="4762" y="22174"/>
                  </a:lnTo>
                  <a:lnTo>
                    <a:pt x="4483" y="22225"/>
                  </a:lnTo>
                  <a:lnTo>
                    <a:pt x="4762" y="22174"/>
                  </a:lnTo>
                  <a:lnTo>
                    <a:pt x="5613" y="21996"/>
                  </a:lnTo>
                  <a:lnTo>
                    <a:pt x="5613" y="8826"/>
                  </a:lnTo>
                  <a:lnTo>
                    <a:pt x="5308" y="9131"/>
                  </a:lnTo>
                  <a:lnTo>
                    <a:pt x="5308" y="18770"/>
                  </a:lnTo>
                  <a:lnTo>
                    <a:pt x="4724" y="17703"/>
                  </a:lnTo>
                  <a:lnTo>
                    <a:pt x="4394" y="15709"/>
                  </a:lnTo>
                  <a:lnTo>
                    <a:pt x="4318" y="11277"/>
                  </a:lnTo>
                  <a:lnTo>
                    <a:pt x="4546" y="9715"/>
                  </a:lnTo>
                  <a:lnTo>
                    <a:pt x="4775" y="8610"/>
                  </a:lnTo>
                  <a:lnTo>
                    <a:pt x="5194" y="6896"/>
                  </a:lnTo>
                  <a:lnTo>
                    <a:pt x="1104" y="5537"/>
                  </a:lnTo>
                  <a:lnTo>
                    <a:pt x="76" y="8610"/>
                  </a:lnTo>
                  <a:lnTo>
                    <a:pt x="0" y="15709"/>
                  </a:lnTo>
                  <a:lnTo>
                    <a:pt x="469" y="18935"/>
                  </a:lnTo>
                  <a:lnTo>
                    <a:pt x="2667" y="22987"/>
                  </a:lnTo>
                  <a:lnTo>
                    <a:pt x="3111" y="23863"/>
                  </a:lnTo>
                  <a:lnTo>
                    <a:pt x="3149" y="23990"/>
                  </a:lnTo>
                  <a:lnTo>
                    <a:pt x="3289" y="22669"/>
                  </a:lnTo>
                  <a:lnTo>
                    <a:pt x="3225" y="24193"/>
                  </a:lnTo>
                  <a:lnTo>
                    <a:pt x="3759" y="25793"/>
                  </a:lnTo>
                  <a:lnTo>
                    <a:pt x="5295" y="26441"/>
                  </a:lnTo>
                  <a:lnTo>
                    <a:pt x="5969" y="26390"/>
                  </a:lnTo>
                  <a:lnTo>
                    <a:pt x="7048" y="26682"/>
                  </a:lnTo>
                  <a:lnTo>
                    <a:pt x="8839" y="27508"/>
                  </a:lnTo>
                  <a:lnTo>
                    <a:pt x="11785" y="28829"/>
                  </a:lnTo>
                  <a:lnTo>
                    <a:pt x="14592" y="29273"/>
                  </a:lnTo>
                  <a:lnTo>
                    <a:pt x="21818" y="29273"/>
                  </a:lnTo>
                  <a:lnTo>
                    <a:pt x="25222" y="274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022928" y="7115251"/>
              <a:ext cx="28575" cy="29209"/>
            </a:xfrm>
            <a:custGeom>
              <a:avLst/>
              <a:gdLst/>
              <a:ahLst/>
              <a:cxnLst/>
              <a:rect l="l" t="t" r="r" b="b"/>
              <a:pathLst>
                <a:path w="28575" h="29209">
                  <a:moveTo>
                    <a:pt x="22148" y="0"/>
                  </a:moveTo>
                  <a:lnTo>
                    <a:pt x="6375" y="0"/>
                  </a:lnTo>
                  <a:lnTo>
                    <a:pt x="0" y="6451"/>
                  </a:lnTo>
                  <a:lnTo>
                    <a:pt x="0" y="22377"/>
                  </a:lnTo>
                  <a:lnTo>
                    <a:pt x="6375" y="28829"/>
                  </a:lnTo>
                  <a:lnTo>
                    <a:pt x="22148" y="28829"/>
                  </a:lnTo>
                  <a:lnTo>
                    <a:pt x="28549" y="22377"/>
                  </a:lnTo>
                  <a:lnTo>
                    <a:pt x="28549" y="14414"/>
                  </a:lnTo>
                  <a:lnTo>
                    <a:pt x="28549" y="6451"/>
                  </a:lnTo>
                  <a:lnTo>
                    <a:pt x="22148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020794" y="7113092"/>
              <a:ext cx="33020" cy="33655"/>
            </a:xfrm>
            <a:custGeom>
              <a:avLst/>
              <a:gdLst/>
              <a:ahLst/>
              <a:cxnLst/>
              <a:rect l="l" t="t" r="r" b="b"/>
              <a:pathLst>
                <a:path w="33020" h="33654">
                  <a:moveTo>
                    <a:pt x="25488" y="0"/>
                  </a:moveTo>
                  <a:lnTo>
                    <a:pt x="7302" y="0"/>
                  </a:lnTo>
                  <a:lnTo>
                    <a:pt x="0" y="7429"/>
                  </a:lnTo>
                  <a:lnTo>
                    <a:pt x="12" y="25717"/>
                  </a:lnTo>
                  <a:lnTo>
                    <a:pt x="7302" y="33134"/>
                  </a:lnTo>
                  <a:lnTo>
                    <a:pt x="16395" y="33146"/>
                  </a:lnTo>
                  <a:lnTo>
                    <a:pt x="25488" y="33134"/>
                  </a:lnTo>
                  <a:lnTo>
                    <a:pt x="29757" y="28828"/>
                  </a:lnTo>
                  <a:lnTo>
                    <a:pt x="9728" y="28816"/>
                  </a:lnTo>
                  <a:lnTo>
                    <a:pt x="4305" y="23355"/>
                  </a:lnTo>
                  <a:lnTo>
                    <a:pt x="4305" y="9778"/>
                  </a:lnTo>
                  <a:lnTo>
                    <a:pt x="9728" y="4330"/>
                  </a:lnTo>
                  <a:lnTo>
                    <a:pt x="29762" y="4317"/>
                  </a:lnTo>
                  <a:lnTo>
                    <a:pt x="25488" y="0"/>
                  </a:lnTo>
                  <a:close/>
                </a:path>
                <a:path w="33020" h="33654">
                  <a:moveTo>
                    <a:pt x="29762" y="4317"/>
                  </a:moveTo>
                  <a:lnTo>
                    <a:pt x="16395" y="4317"/>
                  </a:lnTo>
                  <a:lnTo>
                    <a:pt x="23063" y="4330"/>
                  </a:lnTo>
                  <a:lnTo>
                    <a:pt x="28511" y="9778"/>
                  </a:lnTo>
                  <a:lnTo>
                    <a:pt x="28524" y="23355"/>
                  </a:lnTo>
                  <a:lnTo>
                    <a:pt x="23063" y="28816"/>
                  </a:lnTo>
                  <a:lnTo>
                    <a:pt x="16395" y="28828"/>
                  </a:lnTo>
                  <a:lnTo>
                    <a:pt x="29769" y="28816"/>
                  </a:lnTo>
                  <a:lnTo>
                    <a:pt x="32842" y="25717"/>
                  </a:lnTo>
                  <a:lnTo>
                    <a:pt x="32842" y="7429"/>
                  </a:lnTo>
                  <a:lnTo>
                    <a:pt x="29762" y="43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029163" y="712153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12458" y="0"/>
                  </a:moveTo>
                  <a:lnTo>
                    <a:pt x="3606" y="0"/>
                  </a:lnTo>
                  <a:lnTo>
                    <a:pt x="0" y="3657"/>
                  </a:lnTo>
                  <a:lnTo>
                    <a:pt x="0" y="12598"/>
                  </a:lnTo>
                  <a:lnTo>
                    <a:pt x="3606" y="16243"/>
                  </a:lnTo>
                  <a:lnTo>
                    <a:pt x="12458" y="16243"/>
                  </a:lnTo>
                  <a:lnTo>
                    <a:pt x="16065" y="12598"/>
                  </a:lnTo>
                  <a:lnTo>
                    <a:pt x="16065" y="8128"/>
                  </a:lnTo>
                  <a:lnTo>
                    <a:pt x="16065" y="3657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3843718" y="6537464"/>
              <a:ext cx="235585" cy="602615"/>
            </a:xfrm>
            <a:custGeom>
              <a:avLst/>
              <a:gdLst/>
              <a:ahLst/>
              <a:cxnLst/>
              <a:rect l="l" t="t" r="r" b="b"/>
              <a:pathLst>
                <a:path w="235585" h="602615">
                  <a:moveTo>
                    <a:pt x="4318" y="0"/>
                  </a:moveTo>
                  <a:lnTo>
                    <a:pt x="0" y="0"/>
                  </a:lnTo>
                  <a:lnTo>
                    <a:pt x="0" y="120853"/>
                  </a:lnTo>
                  <a:lnTo>
                    <a:pt x="4318" y="120853"/>
                  </a:lnTo>
                  <a:lnTo>
                    <a:pt x="4318" y="0"/>
                  </a:lnTo>
                  <a:close/>
                </a:path>
                <a:path w="235585" h="602615">
                  <a:moveTo>
                    <a:pt x="5219" y="130937"/>
                  </a:moveTo>
                  <a:lnTo>
                    <a:pt x="901" y="130937"/>
                  </a:lnTo>
                  <a:lnTo>
                    <a:pt x="901" y="141909"/>
                  </a:lnTo>
                  <a:lnTo>
                    <a:pt x="5219" y="141909"/>
                  </a:lnTo>
                  <a:lnTo>
                    <a:pt x="5219" y="130937"/>
                  </a:lnTo>
                  <a:close/>
                </a:path>
                <a:path w="235585" h="602615">
                  <a:moveTo>
                    <a:pt x="203669" y="586549"/>
                  </a:moveTo>
                  <a:lnTo>
                    <a:pt x="203352" y="586232"/>
                  </a:lnTo>
                  <a:lnTo>
                    <a:pt x="199351" y="582168"/>
                  </a:lnTo>
                  <a:lnTo>
                    <a:pt x="199351" y="588911"/>
                  </a:lnTo>
                  <a:lnTo>
                    <a:pt x="199351" y="595490"/>
                  </a:lnTo>
                  <a:lnTo>
                    <a:pt x="196684" y="598157"/>
                  </a:lnTo>
                  <a:lnTo>
                    <a:pt x="190271" y="598157"/>
                  </a:lnTo>
                  <a:lnTo>
                    <a:pt x="187604" y="595490"/>
                  </a:lnTo>
                  <a:lnTo>
                    <a:pt x="187604" y="588911"/>
                  </a:lnTo>
                  <a:lnTo>
                    <a:pt x="190271" y="586244"/>
                  </a:lnTo>
                  <a:lnTo>
                    <a:pt x="195414" y="586244"/>
                  </a:lnTo>
                  <a:lnTo>
                    <a:pt x="196684" y="586244"/>
                  </a:lnTo>
                  <a:lnTo>
                    <a:pt x="199351" y="588911"/>
                  </a:lnTo>
                  <a:lnTo>
                    <a:pt x="199351" y="582168"/>
                  </a:lnTo>
                  <a:lnTo>
                    <a:pt x="199123" y="581926"/>
                  </a:lnTo>
                  <a:lnTo>
                    <a:pt x="193471" y="581914"/>
                  </a:lnTo>
                  <a:lnTo>
                    <a:pt x="187833" y="581926"/>
                  </a:lnTo>
                  <a:lnTo>
                    <a:pt x="183286" y="586549"/>
                  </a:lnTo>
                  <a:lnTo>
                    <a:pt x="183286" y="597852"/>
                  </a:lnTo>
                  <a:lnTo>
                    <a:pt x="187833" y="602475"/>
                  </a:lnTo>
                  <a:lnTo>
                    <a:pt x="199123" y="602475"/>
                  </a:lnTo>
                  <a:lnTo>
                    <a:pt x="203365" y="598157"/>
                  </a:lnTo>
                  <a:lnTo>
                    <a:pt x="203669" y="597852"/>
                  </a:lnTo>
                  <a:lnTo>
                    <a:pt x="203669" y="586549"/>
                  </a:lnTo>
                  <a:close/>
                </a:path>
                <a:path w="235585" h="602615">
                  <a:moveTo>
                    <a:pt x="235521" y="130937"/>
                  </a:moveTo>
                  <a:lnTo>
                    <a:pt x="231203" y="130937"/>
                  </a:lnTo>
                  <a:lnTo>
                    <a:pt x="231203" y="141909"/>
                  </a:lnTo>
                  <a:lnTo>
                    <a:pt x="235521" y="141909"/>
                  </a:lnTo>
                  <a:lnTo>
                    <a:pt x="235521" y="1309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3949255" y="5720206"/>
              <a:ext cx="33020" cy="48260"/>
            </a:xfrm>
            <a:custGeom>
              <a:avLst/>
              <a:gdLst/>
              <a:ahLst/>
              <a:cxnLst/>
              <a:rect l="l" t="t" r="r" b="b"/>
              <a:pathLst>
                <a:path w="33020" h="48260">
                  <a:moveTo>
                    <a:pt x="22301" y="0"/>
                  </a:moveTo>
                  <a:lnTo>
                    <a:pt x="10299" y="0"/>
                  </a:lnTo>
                  <a:lnTo>
                    <a:pt x="5435" y="4927"/>
                  </a:lnTo>
                  <a:lnTo>
                    <a:pt x="5435" y="10998"/>
                  </a:lnTo>
                  <a:lnTo>
                    <a:pt x="4965" y="18783"/>
                  </a:lnTo>
                  <a:lnTo>
                    <a:pt x="736" y="21767"/>
                  </a:lnTo>
                  <a:lnTo>
                    <a:pt x="0" y="25996"/>
                  </a:lnTo>
                  <a:lnTo>
                    <a:pt x="0" y="40690"/>
                  </a:lnTo>
                  <a:lnTo>
                    <a:pt x="7302" y="48082"/>
                  </a:lnTo>
                  <a:lnTo>
                    <a:pt x="25323" y="48082"/>
                  </a:lnTo>
                  <a:lnTo>
                    <a:pt x="32639" y="40690"/>
                  </a:lnTo>
                  <a:lnTo>
                    <a:pt x="32639" y="27025"/>
                  </a:lnTo>
                  <a:lnTo>
                    <a:pt x="30810" y="22898"/>
                  </a:lnTo>
                  <a:lnTo>
                    <a:pt x="27838" y="19913"/>
                  </a:lnTo>
                  <a:lnTo>
                    <a:pt x="27190" y="10998"/>
                  </a:lnTo>
                  <a:lnTo>
                    <a:pt x="27190" y="4927"/>
                  </a:lnTo>
                  <a:lnTo>
                    <a:pt x="22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3522713" y="5636259"/>
              <a:ext cx="880744" cy="1968500"/>
            </a:xfrm>
            <a:custGeom>
              <a:avLst/>
              <a:gdLst/>
              <a:ahLst/>
              <a:cxnLst/>
              <a:rect l="l" t="t" r="r" b="b"/>
              <a:pathLst>
                <a:path w="880745" h="1968500">
                  <a:moveTo>
                    <a:pt x="461340" y="110401"/>
                  </a:moveTo>
                  <a:lnTo>
                    <a:pt x="459282" y="105714"/>
                  </a:lnTo>
                  <a:lnTo>
                    <a:pt x="457022" y="103466"/>
                  </a:lnTo>
                  <a:lnTo>
                    <a:pt x="457022" y="111556"/>
                  </a:lnTo>
                  <a:lnTo>
                    <a:pt x="457009" y="123456"/>
                  </a:lnTo>
                  <a:lnTo>
                    <a:pt x="450646" y="129857"/>
                  </a:lnTo>
                  <a:lnTo>
                    <a:pt x="447078" y="129870"/>
                  </a:lnTo>
                  <a:lnTo>
                    <a:pt x="446138" y="129870"/>
                  </a:lnTo>
                  <a:lnTo>
                    <a:pt x="442849" y="129870"/>
                  </a:lnTo>
                  <a:lnTo>
                    <a:pt x="435051" y="129857"/>
                  </a:lnTo>
                  <a:lnTo>
                    <a:pt x="428713" y="123456"/>
                  </a:lnTo>
                  <a:lnTo>
                    <a:pt x="428802" y="111556"/>
                  </a:lnTo>
                  <a:lnTo>
                    <a:pt x="428891" y="110604"/>
                  </a:lnTo>
                  <a:lnTo>
                    <a:pt x="430098" y="107086"/>
                  </a:lnTo>
                  <a:lnTo>
                    <a:pt x="430999" y="105752"/>
                  </a:lnTo>
                  <a:lnTo>
                    <a:pt x="433603" y="103898"/>
                  </a:lnTo>
                  <a:lnTo>
                    <a:pt x="433666" y="102730"/>
                  </a:lnTo>
                  <a:lnTo>
                    <a:pt x="433768" y="100965"/>
                  </a:lnTo>
                  <a:lnTo>
                    <a:pt x="434136" y="94945"/>
                  </a:lnTo>
                  <a:lnTo>
                    <a:pt x="434136" y="94818"/>
                  </a:lnTo>
                  <a:lnTo>
                    <a:pt x="434149" y="90043"/>
                  </a:lnTo>
                  <a:lnTo>
                    <a:pt x="438061" y="86118"/>
                  </a:lnTo>
                  <a:lnTo>
                    <a:pt x="445452" y="86118"/>
                  </a:lnTo>
                  <a:lnTo>
                    <a:pt x="447636" y="86118"/>
                  </a:lnTo>
                  <a:lnTo>
                    <a:pt x="451573" y="90043"/>
                  </a:lnTo>
                  <a:lnTo>
                    <a:pt x="451573" y="95084"/>
                  </a:lnTo>
                  <a:lnTo>
                    <a:pt x="452285" y="104813"/>
                  </a:lnTo>
                  <a:lnTo>
                    <a:pt x="452856" y="105384"/>
                  </a:lnTo>
                  <a:lnTo>
                    <a:pt x="455434" y="107975"/>
                  </a:lnTo>
                  <a:lnTo>
                    <a:pt x="457022" y="111556"/>
                  </a:lnTo>
                  <a:lnTo>
                    <a:pt x="457022" y="103466"/>
                  </a:lnTo>
                  <a:lnTo>
                    <a:pt x="456476" y="102920"/>
                  </a:lnTo>
                  <a:lnTo>
                    <a:pt x="456438" y="102336"/>
                  </a:lnTo>
                  <a:lnTo>
                    <a:pt x="455891" y="94945"/>
                  </a:lnTo>
                  <a:lnTo>
                    <a:pt x="455879" y="94805"/>
                  </a:lnTo>
                  <a:lnTo>
                    <a:pt x="455879" y="87693"/>
                  </a:lnTo>
                  <a:lnTo>
                    <a:pt x="454304" y="86106"/>
                  </a:lnTo>
                  <a:lnTo>
                    <a:pt x="450062" y="81800"/>
                  </a:lnTo>
                  <a:lnTo>
                    <a:pt x="435635" y="81800"/>
                  </a:lnTo>
                  <a:lnTo>
                    <a:pt x="429831" y="87693"/>
                  </a:lnTo>
                  <a:lnTo>
                    <a:pt x="429818" y="94945"/>
                  </a:lnTo>
                  <a:lnTo>
                    <a:pt x="429412" y="101561"/>
                  </a:lnTo>
                  <a:lnTo>
                    <a:pt x="424383" y="115557"/>
                  </a:lnTo>
                  <a:lnTo>
                    <a:pt x="425818" y="122796"/>
                  </a:lnTo>
                  <a:lnTo>
                    <a:pt x="429780" y="128727"/>
                  </a:lnTo>
                  <a:lnTo>
                    <a:pt x="435648" y="132715"/>
                  </a:lnTo>
                  <a:lnTo>
                    <a:pt x="442849" y="134188"/>
                  </a:lnTo>
                  <a:lnTo>
                    <a:pt x="450049" y="132715"/>
                  </a:lnTo>
                  <a:lnTo>
                    <a:pt x="454228" y="129870"/>
                  </a:lnTo>
                  <a:lnTo>
                    <a:pt x="455917" y="128727"/>
                  </a:lnTo>
                  <a:lnTo>
                    <a:pt x="459879" y="122796"/>
                  </a:lnTo>
                  <a:lnTo>
                    <a:pt x="461340" y="115557"/>
                  </a:lnTo>
                  <a:lnTo>
                    <a:pt x="461340" y="110401"/>
                  </a:lnTo>
                  <a:close/>
                </a:path>
                <a:path w="880745" h="1968500">
                  <a:moveTo>
                    <a:pt x="880287" y="0"/>
                  </a:moveTo>
                  <a:lnTo>
                    <a:pt x="875969" y="0"/>
                  </a:lnTo>
                  <a:lnTo>
                    <a:pt x="875969" y="1964690"/>
                  </a:lnTo>
                  <a:lnTo>
                    <a:pt x="4318" y="196469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964690"/>
                  </a:lnTo>
                  <a:lnTo>
                    <a:pt x="0" y="1968500"/>
                  </a:lnTo>
                  <a:lnTo>
                    <a:pt x="880287" y="1968500"/>
                  </a:lnTo>
                  <a:lnTo>
                    <a:pt x="880287" y="1964690"/>
                  </a:lnTo>
                  <a:lnTo>
                    <a:pt x="8802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3533953" y="5636259"/>
              <a:ext cx="863600" cy="1962150"/>
            </a:xfrm>
            <a:custGeom>
              <a:avLst/>
              <a:gdLst/>
              <a:ahLst/>
              <a:cxnLst/>
              <a:rect l="l" t="t" r="r" b="b"/>
              <a:pathLst>
                <a:path w="863600" h="1962150">
                  <a:moveTo>
                    <a:pt x="863587" y="0"/>
                  </a:moveTo>
                  <a:lnTo>
                    <a:pt x="859269" y="0"/>
                  </a:lnTo>
                  <a:lnTo>
                    <a:pt x="859269" y="1957070"/>
                  </a:lnTo>
                  <a:lnTo>
                    <a:pt x="0" y="1957070"/>
                  </a:lnTo>
                  <a:lnTo>
                    <a:pt x="0" y="1962150"/>
                  </a:lnTo>
                  <a:lnTo>
                    <a:pt x="863587" y="1962150"/>
                  </a:lnTo>
                  <a:lnTo>
                    <a:pt x="863587" y="1957070"/>
                  </a:lnTo>
                  <a:lnTo>
                    <a:pt x="863587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3535756" y="6508153"/>
              <a:ext cx="250825" cy="1107440"/>
            </a:xfrm>
            <a:custGeom>
              <a:avLst/>
              <a:gdLst/>
              <a:ahLst/>
              <a:cxnLst/>
              <a:rect l="l" t="t" r="r" b="b"/>
              <a:pathLst>
                <a:path w="250825" h="1107440">
                  <a:moveTo>
                    <a:pt x="121513" y="0"/>
                  </a:moveTo>
                  <a:lnTo>
                    <a:pt x="9055" y="3670"/>
                  </a:lnTo>
                  <a:lnTo>
                    <a:pt x="9055" y="818603"/>
                  </a:lnTo>
                  <a:lnTo>
                    <a:pt x="0" y="818603"/>
                  </a:lnTo>
                  <a:lnTo>
                    <a:pt x="0" y="1075004"/>
                  </a:lnTo>
                  <a:lnTo>
                    <a:pt x="81610" y="1075004"/>
                  </a:lnTo>
                  <a:lnTo>
                    <a:pt x="81610" y="1093304"/>
                  </a:lnTo>
                  <a:lnTo>
                    <a:pt x="85242" y="1107046"/>
                  </a:lnTo>
                  <a:lnTo>
                    <a:pt x="133743" y="1107046"/>
                  </a:lnTo>
                  <a:lnTo>
                    <a:pt x="137845" y="1091476"/>
                  </a:lnTo>
                  <a:lnTo>
                    <a:pt x="137845" y="1075448"/>
                  </a:lnTo>
                  <a:lnTo>
                    <a:pt x="250278" y="1075448"/>
                  </a:lnTo>
                  <a:lnTo>
                    <a:pt x="250278" y="985253"/>
                  </a:lnTo>
                  <a:lnTo>
                    <a:pt x="121513" y="814933"/>
                  </a:lnTo>
                  <a:lnTo>
                    <a:pt x="121513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3533597" y="6508153"/>
              <a:ext cx="254635" cy="1109345"/>
            </a:xfrm>
            <a:custGeom>
              <a:avLst/>
              <a:gdLst/>
              <a:ahLst/>
              <a:cxnLst/>
              <a:rect l="l" t="t" r="r" b="b"/>
              <a:pathLst>
                <a:path w="254635" h="1109345">
                  <a:moveTo>
                    <a:pt x="125831" y="0"/>
                  </a:moveTo>
                  <a:lnTo>
                    <a:pt x="121513" y="0"/>
                  </a:lnTo>
                  <a:lnTo>
                    <a:pt x="121513" y="815657"/>
                  </a:lnTo>
                  <a:lnTo>
                    <a:pt x="250278" y="985977"/>
                  </a:lnTo>
                  <a:lnTo>
                    <a:pt x="250278" y="1073289"/>
                  </a:lnTo>
                  <a:lnTo>
                    <a:pt x="137845" y="1073289"/>
                  </a:lnTo>
                  <a:lnTo>
                    <a:pt x="137845" y="1091196"/>
                  </a:lnTo>
                  <a:lnTo>
                    <a:pt x="134238" y="1104887"/>
                  </a:lnTo>
                  <a:lnTo>
                    <a:pt x="89065" y="1104887"/>
                  </a:lnTo>
                  <a:lnTo>
                    <a:pt x="85928" y="1093025"/>
                  </a:lnTo>
                  <a:lnTo>
                    <a:pt x="85928" y="1072845"/>
                  </a:lnTo>
                  <a:lnTo>
                    <a:pt x="4318" y="1072845"/>
                  </a:lnTo>
                  <a:lnTo>
                    <a:pt x="4318" y="820762"/>
                  </a:lnTo>
                  <a:lnTo>
                    <a:pt x="13373" y="820762"/>
                  </a:lnTo>
                  <a:lnTo>
                    <a:pt x="13373" y="3670"/>
                  </a:lnTo>
                  <a:lnTo>
                    <a:pt x="9055" y="3670"/>
                  </a:lnTo>
                  <a:lnTo>
                    <a:pt x="9055" y="816444"/>
                  </a:lnTo>
                  <a:lnTo>
                    <a:pt x="0" y="816444"/>
                  </a:lnTo>
                  <a:lnTo>
                    <a:pt x="0" y="1077163"/>
                  </a:lnTo>
                  <a:lnTo>
                    <a:pt x="81610" y="1077163"/>
                  </a:lnTo>
                  <a:lnTo>
                    <a:pt x="81610" y="1093584"/>
                  </a:lnTo>
                  <a:lnTo>
                    <a:pt x="85737" y="1109205"/>
                  </a:lnTo>
                  <a:lnTo>
                    <a:pt x="137566" y="1109205"/>
                  </a:lnTo>
                  <a:lnTo>
                    <a:pt x="142163" y="1091755"/>
                  </a:lnTo>
                  <a:lnTo>
                    <a:pt x="142163" y="1077607"/>
                  </a:lnTo>
                  <a:lnTo>
                    <a:pt x="254596" y="1077607"/>
                  </a:lnTo>
                  <a:lnTo>
                    <a:pt x="254596" y="984529"/>
                  </a:lnTo>
                  <a:lnTo>
                    <a:pt x="125831" y="814209"/>
                  </a:lnTo>
                  <a:lnTo>
                    <a:pt x="1258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3528491" y="6440385"/>
              <a:ext cx="863600" cy="67945"/>
            </a:xfrm>
            <a:custGeom>
              <a:avLst/>
              <a:gdLst/>
              <a:ahLst/>
              <a:cxnLst/>
              <a:rect l="l" t="t" r="r" b="b"/>
              <a:pathLst>
                <a:path w="863600" h="67945">
                  <a:moveTo>
                    <a:pt x="863269" y="0"/>
                  </a:moveTo>
                  <a:lnTo>
                    <a:pt x="0" y="0"/>
                  </a:lnTo>
                  <a:lnTo>
                    <a:pt x="0" y="67767"/>
                  </a:lnTo>
                  <a:lnTo>
                    <a:pt x="863269" y="67767"/>
                  </a:lnTo>
                  <a:lnTo>
                    <a:pt x="863269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3526333" y="6437629"/>
              <a:ext cx="868044" cy="72390"/>
            </a:xfrm>
            <a:custGeom>
              <a:avLst/>
              <a:gdLst/>
              <a:ahLst/>
              <a:cxnLst/>
              <a:rect l="l" t="t" r="r" b="b"/>
              <a:pathLst>
                <a:path w="868045" h="72390">
                  <a:moveTo>
                    <a:pt x="867587" y="0"/>
                  </a:moveTo>
                  <a:lnTo>
                    <a:pt x="863269" y="0"/>
                  </a:lnTo>
                  <a:lnTo>
                    <a:pt x="863269" y="5080"/>
                  </a:lnTo>
                  <a:lnTo>
                    <a:pt x="863269" y="68580"/>
                  </a:lnTo>
                  <a:lnTo>
                    <a:pt x="4318" y="68580"/>
                  </a:lnTo>
                  <a:lnTo>
                    <a:pt x="4318" y="5080"/>
                  </a:lnTo>
                  <a:lnTo>
                    <a:pt x="863269" y="5080"/>
                  </a:lnTo>
                  <a:lnTo>
                    <a:pt x="863269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8580"/>
                  </a:lnTo>
                  <a:lnTo>
                    <a:pt x="0" y="72390"/>
                  </a:lnTo>
                  <a:lnTo>
                    <a:pt x="2159" y="72390"/>
                  </a:lnTo>
                  <a:lnTo>
                    <a:pt x="867587" y="72390"/>
                  </a:lnTo>
                  <a:lnTo>
                    <a:pt x="867587" y="71120"/>
                  </a:lnTo>
                  <a:lnTo>
                    <a:pt x="867587" y="68580"/>
                  </a:lnTo>
                  <a:lnTo>
                    <a:pt x="867587" y="5080"/>
                  </a:lnTo>
                  <a:lnTo>
                    <a:pt x="8675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3633685" y="7591831"/>
              <a:ext cx="24130" cy="0"/>
            </a:xfrm>
            <a:custGeom>
              <a:avLst/>
              <a:gdLst/>
              <a:ahLst/>
              <a:cxnLst/>
              <a:rect l="l" t="t" r="r" b="b"/>
              <a:pathLst>
                <a:path w="24129">
                  <a:moveTo>
                    <a:pt x="23583" y="0"/>
                  </a:moveTo>
                  <a:lnTo>
                    <a:pt x="0" y="0"/>
                  </a:lnTo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3633685" y="7589672"/>
              <a:ext cx="24130" cy="4445"/>
            </a:xfrm>
            <a:custGeom>
              <a:avLst/>
              <a:gdLst/>
              <a:ahLst/>
              <a:cxnLst/>
              <a:rect l="l" t="t" r="r" b="b"/>
              <a:pathLst>
                <a:path w="24129" h="4445">
                  <a:moveTo>
                    <a:pt x="2358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3583" y="4318"/>
                  </a:lnTo>
                  <a:lnTo>
                    <a:pt x="235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3925684" y="7531887"/>
              <a:ext cx="50800" cy="49530"/>
            </a:xfrm>
            <a:custGeom>
              <a:avLst/>
              <a:gdLst/>
              <a:ahLst/>
              <a:cxnLst/>
              <a:rect l="l" t="t" r="r" b="b"/>
              <a:pathLst>
                <a:path w="50800" h="49529">
                  <a:moveTo>
                    <a:pt x="43510" y="0"/>
                  </a:moveTo>
                  <a:lnTo>
                    <a:pt x="7238" y="0"/>
                  </a:lnTo>
                  <a:lnTo>
                    <a:pt x="0" y="5486"/>
                  </a:lnTo>
                  <a:lnTo>
                    <a:pt x="0" y="49441"/>
                  </a:lnTo>
                  <a:lnTo>
                    <a:pt x="50761" y="49441"/>
                  </a:lnTo>
                  <a:lnTo>
                    <a:pt x="50761" y="7315"/>
                  </a:lnTo>
                  <a:lnTo>
                    <a:pt x="4351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3923525" y="7529728"/>
              <a:ext cx="302260" cy="64769"/>
            </a:xfrm>
            <a:custGeom>
              <a:avLst/>
              <a:gdLst/>
              <a:ahLst/>
              <a:cxnLst/>
              <a:rect l="l" t="t" r="r" b="b"/>
              <a:pathLst>
                <a:path w="302260" h="64770">
                  <a:moveTo>
                    <a:pt x="36944" y="15227"/>
                  </a:moveTo>
                  <a:lnTo>
                    <a:pt x="32740" y="10972"/>
                  </a:lnTo>
                  <a:lnTo>
                    <a:pt x="22326" y="10972"/>
                  </a:lnTo>
                  <a:lnTo>
                    <a:pt x="18148" y="15227"/>
                  </a:lnTo>
                  <a:lnTo>
                    <a:pt x="18148" y="25692"/>
                  </a:lnTo>
                  <a:lnTo>
                    <a:pt x="22326" y="29933"/>
                  </a:lnTo>
                  <a:lnTo>
                    <a:pt x="32740" y="29933"/>
                  </a:lnTo>
                  <a:lnTo>
                    <a:pt x="36944" y="25692"/>
                  </a:lnTo>
                  <a:lnTo>
                    <a:pt x="36944" y="15290"/>
                  </a:lnTo>
                  <a:close/>
                </a:path>
                <a:path w="302260" h="64770">
                  <a:moveTo>
                    <a:pt x="55079" y="8585"/>
                  </a:moveTo>
                  <a:lnTo>
                    <a:pt x="50838" y="4318"/>
                  </a:lnTo>
                  <a:lnTo>
                    <a:pt x="50761" y="10363"/>
                  </a:lnTo>
                  <a:lnTo>
                    <a:pt x="50761" y="49441"/>
                  </a:lnTo>
                  <a:lnTo>
                    <a:pt x="4318" y="49441"/>
                  </a:lnTo>
                  <a:lnTo>
                    <a:pt x="4318" y="8724"/>
                  </a:lnTo>
                  <a:lnTo>
                    <a:pt x="10121" y="4318"/>
                  </a:lnTo>
                  <a:lnTo>
                    <a:pt x="44767" y="4318"/>
                  </a:lnTo>
                  <a:lnTo>
                    <a:pt x="50761" y="10363"/>
                  </a:lnTo>
                  <a:lnTo>
                    <a:pt x="50761" y="4241"/>
                  </a:lnTo>
                  <a:lnTo>
                    <a:pt x="46570" y="0"/>
                  </a:lnTo>
                  <a:lnTo>
                    <a:pt x="8661" y="0"/>
                  </a:lnTo>
                  <a:lnTo>
                    <a:pt x="0" y="6578"/>
                  </a:lnTo>
                  <a:lnTo>
                    <a:pt x="0" y="53759"/>
                  </a:lnTo>
                  <a:lnTo>
                    <a:pt x="55079" y="53759"/>
                  </a:lnTo>
                  <a:lnTo>
                    <a:pt x="55079" y="51600"/>
                  </a:lnTo>
                  <a:lnTo>
                    <a:pt x="55079" y="49441"/>
                  </a:lnTo>
                  <a:lnTo>
                    <a:pt x="55079" y="8585"/>
                  </a:lnTo>
                  <a:close/>
                </a:path>
                <a:path w="302260" h="64770">
                  <a:moveTo>
                    <a:pt x="274129" y="45326"/>
                  </a:moveTo>
                  <a:lnTo>
                    <a:pt x="273151" y="44056"/>
                  </a:lnTo>
                  <a:lnTo>
                    <a:pt x="272059" y="43141"/>
                  </a:lnTo>
                  <a:lnTo>
                    <a:pt x="269824" y="41376"/>
                  </a:lnTo>
                  <a:lnTo>
                    <a:pt x="269824" y="47002"/>
                  </a:lnTo>
                  <a:lnTo>
                    <a:pt x="244627" y="53682"/>
                  </a:lnTo>
                  <a:lnTo>
                    <a:pt x="247472" y="52971"/>
                  </a:lnTo>
                  <a:lnTo>
                    <a:pt x="248704" y="52476"/>
                  </a:lnTo>
                  <a:lnTo>
                    <a:pt x="254876" y="47332"/>
                  </a:lnTo>
                  <a:lnTo>
                    <a:pt x="254876" y="46672"/>
                  </a:lnTo>
                  <a:lnTo>
                    <a:pt x="254762" y="45415"/>
                  </a:lnTo>
                  <a:lnTo>
                    <a:pt x="254038" y="44500"/>
                  </a:lnTo>
                  <a:lnTo>
                    <a:pt x="250278" y="41516"/>
                  </a:lnTo>
                  <a:lnTo>
                    <a:pt x="250202" y="47002"/>
                  </a:lnTo>
                  <a:lnTo>
                    <a:pt x="207797" y="52476"/>
                  </a:lnTo>
                  <a:lnTo>
                    <a:pt x="198805" y="52324"/>
                  </a:lnTo>
                  <a:lnTo>
                    <a:pt x="166001" y="47332"/>
                  </a:lnTo>
                  <a:lnTo>
                    <a:pt x="165379" y="47002"/>
                  </a:lnTo>
                  <a:lnTo>
                    <a:pt x="207797" y="41516"/>
                  </a:lnTo>
                  <a:lnTo>
                    <a:pt x="216763" y="41681"/>
                  </a:lnTo>
                  <a:lnTo>
                    <a:pt x="250202" y="47002"/>
                  </a:lnTo>
                  <a:lnTo>
                    <a:pt x="250202" y="41452"/>
                  </a:lnTo>
                  <a:lnTo>
                    <a:pt x="245859" y="40449"/>
                  </a:lnTo>
                  <a:lnTo>
                    <a:pt x="252818" y="41414"/>
                  </a:lnTo>
                  <a:lnTo>
                    <a:pt x="258533" y="42379"/>
                  </a:lnTo>
                  <a:lnTo>
                    <a:pt x="269824" y="47002"/>
                  </a:lnTo>
                  <a:lnTo>
                    <a:pt x="269824" y="41376"/>
                  </a:lnTo>
                  <a:lnTo>
                    <a:pt x="268173" y="40055"/>
                  </a:lnTo>
                  <a:lnTo>
                    <a:pt x="260858" y="38252"/>
                  </a:lnTo>
                  <a:lnTo>
                    <a:pt x="260197" y="38087"/>
                  </a:lnTo>
                  <a:lnTo>
                    <a:pt x="219214" y="34112"/>
                  </a:lnTo>
                  <a:lnTo>
                    <a:pt x="207797" y="33934"/>
                  </a:lnTo>
                  <a:lnTo>
                    <a:pt x="194779" y="34163"/>
                  </a:lnTo>
                  <a:lnTo>
                    <a:pt x="182638" y="34798"/>
                  </a:lnTo>
                  <a:lnTo>
                    <a:pt x="171653" y="35814"/>
                  </a:lnTo>
                  <a:lnTo>
                    <a:pt x="170840" y="35928"/>
                  </a:lnTo>
                  <a:lnTo>
                    <a:pt x="170840" y="40347"/>
                  </a:lnTo>
                  <a:lnTo>
                    <a:pt x="168109" y="41021"/>
                  </a:lnTo>
                  <a:lnTo>
                    <a:pt x="160807" y="48577"/>
                  </a:lnTo>
                  <a:lnTo>
                    <a:pt x="161544" y="49504"/>
                  </a:lnTo>
                  <a:lnTo>
                    <a:pt x="165379" y="52539"/>
                  </a:lnTo>
                  <a:lnTo>
                    <a:pt x="169735" y="53568"/>
                  </a:lnTo>
                  <a:lnTo>
                    <a:pt x="162763" y="52578"/>
                  </a:lnTo>
                  <a:lnTo>
                    <a:pt x="145783" y="47002"/>
                  </a:lnTo>
                  <a:lnTo>
                    <a:pt x="145923" y="46558"/>
                  </a:lnTo>
                  <a:lnTo>
                    <a:pt x="147929" y="45135"/>
                  </a:lnTo>
                  <a:lnTo>
                    <a:pt x="151396" y="44056"/>
                  </a:lnTo>
                  <a:lnTo>
                    <a:pt x="160921" y="41744"/>
                  </a:lnTo>
                  <a:lnTo>
                    <a:pt x="170840" y="40347"/>
                  </a:lnTo>
                  <a:lnTo>
                    <a:pt x="170840" y="35928"/>
                  </a:lnTo>
                  <a:lnTo>
                    <a:pt x="141452" y="45326"/>
                  </a:lnTo>
                  <a:lnTo>
                    <a:pt x="141452" y="48679"/>
                  </a:lnTo>
                  <a:lnTo>
                    <a:pt x="185585" y="59397"/>
                  </a:lnTo>
                  <a:lnTo>
                    <a:pt x="207797" y="60058"/>
                  </a:lnTo>
                  <a:lnTo>
                    <a:pt x="220802" y="59842"/>
                  </a:lnTo>
                  <a:lnTo>
                    <a:pt x="259435" y="55829"/>
                  </a:lnTo>
                  <a:lnTo>
                    <a:pt x="259791" y="55740"/>
                  </a:lnTo>
                  <a:lnTo>
                    <a:pt x="264248" y="54648"/>
                  </a:lnTo>
                  <a:lnTo>
                    <a:pt x="269494" y="52539"/>
                  </a:lnTo>
                  <a:lnTo>
                    <a:pt x="270916" y="51790"/>
                  </a:lnTo>
                  <a:lnTo>
                    <a:pt x="273177" y="49911"/>
                  </a:lnTo>
                  <a:lnTo>
                    <a:pt x="274129" y="48679"/>
                  </a:lnTo>
                  <a:lnTo>
                    <a:pt x="274129" y="45326"/>
                  </a:lnTo>
                  <a:close/>
                </a:path>
                <a:path w="302260" h="64770">
                  <a:moveTo>
                    <a:pt x="301637" y="45008"/>
                  </a:moveTo>
                  <a:lnTo>
                    <a:pt x="300469" y="43408"/>
                  </a:lnTo>
                  <a:lnTo>
                    <a:pt x="299008" y="42202"/>
                  </a:lnTo>
                  <a:lnTo>
                    <a:pt x="297332" y="41249"/>
                  </a:lnTo>
                  <a:lnTo>
                    <a:pt x="297332" y="47002"/>
                  </a:lnTo>
                  <a:lnTo>
                    <a:pt x="296240" y="48488"/>
                  </a:lnTo>
                  <a:lnTo>
                    <a:pt x="253225" y="58381"/>
                  </a:lnTo>
                  <a:lnTo>
                    <a:pt x="207797" y="60426"/>
                  </a:lnTo>
                  <a:lnTo>
                    <a:pt x="189382" y="60121"/>
                  </a:lnTo>
                  <a:lnTo>
                    <a:pt x="143319" y="55892"/>
                  </a:lnTo>
                  <a:lnTo>
                    <a:pt x="118262" y="47002"/>
                  </a:lnTo>
                  <a:lnTo>
                    <a:pt x="119341" y="45529"/>
                  </a:lnTo>
                  <a:lnTo>
                    <a:pt x="162344" y="35636"/>
                  </a:lnTo>
                  <a:lnTo>
                    <a:pt x="207797" y="33578"/>
                  </a:lnTo>
                  <a:lnTo>
                    <a:pt x="226199" y="33896"/>
                  </a:lnTo>
                  <a:lnTo>
                    <a:pt x="272275" y="38112"/>
                  </a:lnTo>
                  <a:lnTo>
                    <a:pt x="297332" y="47002"/>
                  </a:lnTo>
                  <a:lnTo>
                    <a:pt x="297332" y="41249"/>
                  </a:lnTo>
                  <a:lnTo>
                    <a:pt x="253644" y="31343"/>
                  </a:lnTo>
                  <a:lnTo>
                    <a:pt x="207797" y="29260"/>
                  </a:lnTo>
                  <a:lnTo>
                    <a:pt x="189230" y="29591"/>
                  </a:lnTo>
                  <a:lnTo>
                    <a:pt x="142595" y="33858"/>
                  </a:lnTo>
                  <a:lnTo>
                    <a:pt x="113957" y="45008"/>
                  </a:lnTo>
                  <a:lnTo>
                    <a:pt x="113957" y="48996"/>
                  </a:lnTo>
                  <a:lnTo>
                    <a:pt x="161925" y="62674"/>
                  </a:lnTo>
                  <a:lnTo>
                    <a:pt x="207797" y="64744"/>
                  </a:lnTo>
                  <a:lnTo>
                    <a:pt x="226352" y="64439"/>
                  </a:lnTo>
                  <a:lnTo>
                    <a:pt x="243636" y="63525"/>
                  </a:lnTo>
                  <a:lnTo>
                    <a:pt x="259308" y="62077"/>
                  </a:lnTo>
                  <a:lnTo>
                    <a:pt x="271005" y="60426"/>
                  </a:lnTo>
                  <a:lnTo>
                    <a:pt x="272999" y="60147"/>
                  </a:lnTo>
                  <a:lnTo>
                    <a:pt x="301637" y="48996"/>
                  </a:lnTo>
                  <a:lnTo>
                    <a:pt x="301637" y="4500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3511283" y="5596597"/>
              <a:ext cx="903605" cy="34925"/>
            </a:xfrm>
            <a:custGeom>
              <a:avLst/>
              <a:gdLst/>
              <a:ahLst/>
              <a:cxnLst/>
              <a:rect l="l" t="t" r="r" b="b"/>
              <a:pathLst>
                <a:path w="903604" h="34925">
                  <a:moveTo>
                    <a:pt x="903147" y="0"/>
                  </a:moveTo>
                  <a:lnTo>
                    <a:pt x="0" y="0"/>
                  </a:lnTo>
                  <a:lnTo>
                    <a:pt x="0" y="34340"/>
                  </a:lnTo>
                  <a:lnTo>
                    <a:pt x="903147" y="34340"/>
                  </a:lnTo>
                  <a:lnTo>
                    <a:pt x="90314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3509111" y="5594349"/>
              <a:ext cx="908050" cy="39370"/>
            </a:xfrm>
            <a:custGeom>
              <a:avLst/>
              <a:gdLst/>
              <a:ahLst/>
              <a:cxnLst/>
              <a:rect l="l" t="t" r="r" b="b"/>
              <a:pathLst>
                <a:path w="908050" h="39370">
                  <a:moveTo>
                    <a:pt x="907478" y="0"/>
                  </a:moveTo>
                  <a:lnTo>
                    <a:pt x="903160" y="0"/>
                  </a:lnTo>
                  <a:lnTo>
                    <a:pt x="903160" y="3810"/>
                  </a:lnTo>
                  <a:lnTo>
                    <a:pt x="903160" y="34290"/>
                  </a:lnTo>
                  <a:lnTo>
                    <a:pt x="4318" y="34290"/>
                  </a:lnTo>
                  <a:lnTo>
                    <a:pt x="4318" y="3810"/>
                  </a:lnTo>
                  <a:lnTo>
                    <a:pt x="903160" y="3810"/>
                  </a:lnTo>
                  <a:lnTo>
                    <a:pt x="9031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290"/>
                  </a:lnTo>
                  <a:lnTo>
                    <a:pt x="0" y="36830"/>
                  </a:lnTo>
                  <a:lnTo>
                    <a:pt x="0" y="39370"/>
                  </a:lnTo>
                  <a:lnTo>
                    <a:pt x="907478" y="39370"/>
                  </a:lnTo>
                  <a:lnTo>
                    <a:pt x="907478" y="36830"/>
                  </a:lnTo>
                  <a:lnTo>
                    <a:pt x="905319" y="36830"/>
                  </a:lnTo>
                  <a:lnTo>
                    <a:pt x="905319" y="36588"/>
                  </a:lnTo>
                  <a:lnTo>
                    <a:pt x="907478" y="36588"/>
                  </a:lnTo>
                  <a:lnTo>
                    <a:pt x="907478" y="34429"/>
                  </a:lnTo>
                  <a:lnTo>
                    <a:pt x="905319" y="34429"/>
                  </a:lnTo>
                  <a:lnTo>
                    <a:pt x="905319" y="34290"/>
                  </a:lnTo>
                  <a:lnTo>
                    <a:pt x="907478" y="34290"/>
                  </a:lnTo>
                  <a:lnTo>
                    <a:pt x="907478" y="3810"/>
                  </a:lnTo>
                  <a:lnTo>
                    <a:pt x="9074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3621874" y="7606055"/>
              <a:ext cx="46990" cy="0"/>
            </a:xfrm>
            <a:custGeom>
              <a:avLst/>
              <a:gdLst/>
              <a:ahLst/>
              <a:cxnLst/>
              <a:rect l="l" t="t" r="r" b="b"/>
              <a:pathLst>
                <a:path w="46989">
                  <a:moveTo>
                    <a:pt x="46710" y="0"/>
                  </a:moveTo>
                  <a:lnTo>
                    <a:pt x="0" y="0"/>
                  </a:lnTo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3621874" y="7603896"/>
              <a:ext cx="46990" cy="4445"/>
            </a:xfrm>
            <a:custGeom>
              <a:avLst/>
              <a:gdLst/>
              <a:ahLst/>
              <a:cxnLst/>
              <a:rect l="l" t="t" r="r" b="b"/>
              <a:pathLst>
                <a:path w="46989" h="4445">
                  <a:moveTo>
                    <a:pt x="4671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6710" y="4318"/>
                  </a:lnTo>
                  <a:lnTo>
                    <a:pt x="46710" y="0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3634143" y="7588643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>
                  <a:moveTo>
                    <a:pt x="23101" y="0"/>
                  </a:moveTo>
                  <a:lnTo>
                    <a:pt x="0" y="0"/>
                  </a:lnTo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3634143" y="7586484"/>
              <a:ext cx="23495" cy="4445"/>
            </a:xfrm>
            <a:custGeom>
              <a:avLst/>
              <a:gdLst/>
              <a:ahLst/>
              <a:cxnLst/>
              <a:rect l="l" t="t" r="r" b="b"/>
              <a:pathLst>
                <a:path w="23495" h="4445">
                  <a:moveTo>
                    <a:pt x="23101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3101" y="4318"/>
                  </a:lnTo>
                  <a:lnTo>
                    <a:pt x="23101" y="0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1" name="object 59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767785" y="5875870"/>
              <a:ext cx="133416" cy="308292"/>
            </a:xfrm>
            <a:prstGeom prst="rect">
              <a:avLst/>
            </a:prstGeom>
          </p:spPr>
        </p:pic>
        <p:sp>
          <p:nvSpPr>
            <p:cNvPr id="592" name="object 592"/>
            <p:cNvSpPr/>
            <p:nvPr/>
          </p:nvSpPr>
          <p:spPr>
            <a:xfrm>
              <a:off x="3837241" y="6210312"/>
              <a:ext cx="71120" cy="11430"/>
            </a:xfrm>
            <a:custGeom>
              <a:avLst/>
              <a:gdLst/>
              <a:ahLst/>
              <a:cxnLst/>
              <a:rect l="l" t="t" r="r" b="b"/>
              <a:pathLst>
                <a:path w="71120" h="11429">
                  <a:moveTo>
                    <a:pt x="70815" y="0"/>
                  </a:moveTo>
                  <a:lnTo>
                    <a:pt x="0" y="0"/>
                  </a:lnTo>
                  <a:lnTo>
                    <a:pt x="685" y="8026"/>
                  </a:lnTo>
                  <a:lnTo>
                    <a:pt x="3276" y="10807"/>
                  </a:lnTo>
                  <a:lnTo>
                    <a:pt x="67424" y="10807"/>
                  </a:lnTo>
                  <a:lnTo>
                    <a:pt x="70078" y="8724"/>
                  </a:lnTo>
                  <a:lnTo>
                    <a:pt x="70815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3838613" y="6219037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20">
                  <a:moveTo>
                    <a:pt x="70713" y="0"/>
                  </a:moveTo>
                  <a:lnTo>
                    <a:pt x="0" y="0"/>
                  </a:lnTo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3838613" y="6216878"/>
              <a:ext cx="71120" cy="4445"/>
            </a:xfrm>
            <a:custGeom>
              <a:avLst/>
              <a:gdLst/>
              <a:ahLst/>
              <a:cxnLst/>
              <a:rect l="l" t="t" r="r" b="b"/>
              <a:pathLst>
                <a:path w="71120" h="4445">
                  <a:moveTo>
                    <a:pt x="7071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70713" y="4318"/>
                  </a:lnTo>
                  <a:lnTo>
                    <a:pt x="707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5" name="object 59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009174" y="6126225"/>
              <a:ext cx="78692" cy="99301"/>
            </a:xfrm>
            <a:prstGeom prst="rect">
              <a:avLst/>
            </a:prstGeom>
          </p:spPr>
        </p:pic>
        <p:sp>
          <p:nvSpPr>
            <p:cNvPr id="596" name="object 596"/>
            <p:cNvSpPr/>
            <p:nvPr/>
          </p:nvSpPr>
          <p:spPr>
            <a:xfrm>
              <a:off x="3949370" y="6014732"/>
              <a:ext cx="26670" cy="115570"/>
            </a:xfrm>
            <a:custGeom>
              <a:avLst/>
              <a:gdLst/>
              <a:ahLst/>
              <a:cxnLst/>
              <a:rect l="l" t="t" r="r" b="b"/>
              <a:pathLst>
                <a:path w="26670" h="115570">
                  <a:moveTo>
                    <a:pt x="26047" y="94729"/>
                  </a:moveTo>
                  <a:lnTo>
                    <a:pt x="24485" y="93154"/>
                  </a:lnTo>
                  <a:lnTo>
                    <a:pt x="20231" y="88836"/>
                  </a:lnTo>
                  <a:lnTo>
                    <a:pt x="5803" y="88836"/>
                  </a:lnTo>
                  <a:lnTo>
                    <a:pt x="0" y="94729"/>
                  </a:lnTo>
                  <a:lnTo>
                    <a:pt x="0" y="109207"/>
                  </a:lnTo>
                  <a:lnTo>
                    <a:pt x="5803" y="115112"/>
                  </a:lnTo>
                  <a:lnTo>
                    <a:pt x="20231" y="115100"/>
                  </a:lnTo>
                  <a:lnTo>
                    <a:pt x="24485" y="110782"/>
                  </a:lnTo>
                  <a:lnTo>
                    <a:pt x="26047" y="109207"/>
                  </a:lnTo>
                  <a:lnTo>
                    <a:pt x="26047" y="94729"/>
                  </a:lnTo>
                  <a:close/>
                </a:path>
                <a:path w="26670" h="115570">
                  <a:moveTo>
                    <a:pt x="26047" y="20408"/>
                  </a:moveTo>
                  <a:lnTo>
                    <a:pt x="26035" y="5905"/>
                  </a:lnTo>
                  <a:lnTo>
                    <a:pt x="24460" y="4318"/>
                  </a:lnTo>
                  <a:lnTo>
                    <a:pt x="20231" y="12"/>
                  </a:lnTo>
                  <a:lnTo>
                    <a:pt x="13030" y="0"/>
                  </a:lnTo>
                  <a:lnTo>
                    <a:pt x="5791" y="12"/>
                  </a:lnTo>
                  <a:lnTo>
                    <a:pt x="0" y="5905"/>
                  </a:lnTo>
                  <a:lnTo>
                    <a:pt x="0" y="20408"/>
                  </a:lnTo>
                  <a:lnTo>
                    <a:pt x="5803" y="26301"/>
                  </a:lnTo>
                  <a:lnTo>
                    <a:pt x="20231" y="26301"/>
                  </a:lnTo>
                  <a:lnTo>
                    <a:pt x="24498" y="21971"/>
                  </a:lnTo>
                  <a:lnTo>
                    <a:pt x="26047" y="2040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3941991" y="6134556"/>
              <a:ext cx="40640" cy="124460"/>
            </a:xfrm>
            <a:custGeom>
              <a:avLst/>
              <a:gdLst/>
              <a:ahLst/>
              <a:cxnLst/>
              <a:rect l="l" t="t" r="r" b="b"/>
              <a:pathLst>
                <a:path w="40639" h="124460">
                  <a:moveTo>
                    <a:pt x="40106" y="0"/>
                  </a:moveTo>
                  <a:lnTo>
                    <a:pt x="0" y="0"/>
                  </a:lnTo>
                  <a:lnTo>
                    <a:pt x="0" y="89966"/>
                  </a:lnTo>
                  <a:lnTo>
                    <a:pt x="0" y="124307"/>
                  </a:lnTo>
                  <a:lnTo>
                    <a:pt x="40106" y="124307"/>
                  </a:lnTo>
                  <a:lnTo>
                    <a:pt x="4010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3941330" y="6222364"/>
              <a:ext cx="40640" cy="23495"/>
            </a:xfrm>
            <a:custGeom>
              <a:avLst/>
              <a:gdLst/>
              <a:ahLst/>
              <a:cxnLst/>
              <a:rect l="l" t="t" r="r" b="b"/>
              <a:pathLst>
                <a:path w="40639" h="23495">
                  <a:moveTo>
                    <a:pt x="25806" y="13868"/>
                  </a:moveTo>
                  <a:lnTo>
                    <a:pt x="23075" y="11087"/>
                  </a:lnTo>
                  <a:lnTo>
                    <a:pt x="16319" y="11087"/>
                  </a:lnTo>
                  <a:lnTo>
                    <a:pt x="13589" y="13868"/>
                  </a:lnTo>
                  <a:lnTo>
                    <a:pt x="13589" y="20675"/>
                  </a:lnTo>
                  <a:lnTo>
                    <a:pt x="16319" y="23444"/>
                  </a:lnTo>
                  <a:lnTo>
                    <a:pt x="23075" y="23444"/>
                  </a:lnTo>
                  <a:lnTo>
                    <a:pt x="25806" y="20675"/>
                  </a:lnTo>
                  <a:lnTo>
                    <a:pt x="25806" y="17272"/>
                  </a:lnTo>
                  <a:lnTo>
                    <a:pt x="25806" y="13868"/>
                  </a:lnTo>
                  <a:close/>
                </a:path>
                <a:path w="40639" h="23495">
                  <a:moveTo>
                    <a:pt x="4010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0106" y="4318"/>
                  </a:lnTo>
                  <a:lnTo>
                    <a:pt x="401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3450526" y="6473355"/>
              <a:ext cx="33020" cy="1119505"/>
            </a:xfrm>
            <a:custGeom>
              <a:avLst/>
              <a:gdLst/>
              <a:ahLst/>
              <a:cxnLst/>
              <a:rect l="l" t="t" r="r" b="b"/>
              <a:pathLst>
                <a:path w="33020" h="1119504">
                  <a:moveTo>
                    <a:pt x="32613" y="0"/>
                  </a:moveTo>
                  <a:lnTo>
                    <a:pt x="0" y="0"/>
                  </a:lnTo>
                  <a:lnTo>
                    <a:pt x="0" y="1118971"/>
                  </a:lnTo>
                  <a:lnTo>
                    <a:pt x="32613" y="1118971"/>
                  </a:lnTo>
                  <a:lnTo>
                    <a:pt x="32613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0" name="object 600"/>
          <p:cNvGrpSpPr/>
          <p:nvPr/>
        </p:nvGrpSpPr>
        <p:grpSpPr>
          <a:xfrm>
            <a:off x="7970913" y="6471019"/>
            <a:ext cx="607060" cy="1279525"/>
            <a:chOff x="2916313" y="6471018"/>
            <a:chExt cx="607060" cy="1279525"/>
          </a:xfrm>
        </p:grpSpPr>
        <p:sp>
          <p:nvSpPr>
            <p:cNvPr id="601" name="object 601"/>
            <p:cNvSpPr/>
            <p:nvPr/>
          </p:nvSpPr>
          <p:spPr>
            <a:xfrm>
              <a:off x="2948165" y="6515468"/>
              <a:ext cx="33020" cy="1232535"/>
            </a:xfrm>
            <a:custGeom>
              <a:avLst/>
              <a:gdLst/>
              <a:ahLst/>
              <a:cxnLst/>
              <a:rect l="l" t="t" r="r" b="b"/>
              <a:pathLst>
                <a:path w="33019" h="1232534">
                  <a:moveTo>
                    <a:pt x="32638" y="0"/>
                  </a:moveTo>
                  <a:lnTo>
                    <a:pt x="0" y="0"/>
                  </a:lnTo>
                  <a:lnTo>
                    <a:pt x="0" y="1232496"/>
                  </a:lnTo>
                  <a:lnTo>
                    <a:pt x="32638" y="1232496"/>
                  </a:lnTo>
                  <a:lnTo>
                    <a:pt x="32638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2948165" y="6473354"/>
              <a:ext cx="535305" cy="1275080"/>
            </a:xfrm>
            <a:custGeom>
              <a:avLst/>
              <a:gdLst/>
              <a:ahLst/>
              <a:cxnLst/>
              <a:rect l="l" t="t" r="r" b="b"/>
              <a:pathLst>
                <a:path w="535304" h="1275079">
                  <a:moveTo>
                    <a:pt x="534974" y="1118971"/>
                  </a:moveTo>
                  <a:lnTo>
                    <a:pt x="504177" y="1114374"/>
                  </a:lnTo>
                  <a:lnTo>
                    <a:pt x="7708" y="1266837"/>
                  </a:lnTo>
                  <a:lnTo>
                    <a:pt x="32639" y="1274610"/>
                  </a:lnTo>
                  <a:lnTo>
                    <a:pt x="426910" y="1152448"/>
                  </a:lnTo>
                  <a:lnTo>
                    <a:pt x="534974" y="1118971"/>
                  </a:lnTo>
                  <a:close/>
                </a:path>
                <a:path w="535304" h="1275079">
                  <a:moveTo>
                    <a:pt x="534974" y="0"/>
                  </a:moveTo>
                  <a:lnTo>
                    <a:pt x="502361" y="0"/>
                  </a:lnTo>
                  <a:lnTo>
                    <a:pt x="0" y="42113"/>
                  </a:lnTo>
                  <a:lnTo>
                    <a:pt x="32639" y="42113"/>
                  </a:lnTo>
                  <a:lnTo>
                    <a:pt x="534974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3361880" y="7606956"/>
              <a:ext cx="66675" cy="19050"/>
            </a:xfrm>
            <a:custGeom>
              <a:avLst/>
              <a:gdLst/>
              <a:ahLst/>
              <a:cxnLst/>
              <a:rect l="l" t="t" r="r" b="b"/>
              <a:pathLst>
                <a:path w="66675" h="19050">
                  <a:moveTo>
                    <a:pt x="52387" y="0"/>
                  </a:moveTo>
                  <a:lnTo>
                    <a:pt x="0" y="16497"/>
                  </a:lnTo>
                  <a:lnTo>
                    <a:pt x="13195" y="18846"/>
                  </a:lnTo>
                  <a:lnTo>
                    <a:pt x="66319" y="2374"/>
                  </a:lnTo>
                  <a:lnTo>
                    <a:pt x="523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2943517" y="6471018"/>
              <a:ext cx="542290" cy="1279525"/>
            </a:xfrm>
            <a:custGeom>
              <a:avLst/>
              <a:gdLst/>
              <a:ahLst/>
              <a:cxnLst/>
              <a:rect l="l" t="t" r="r" b="b"/>
              <a:pathLst>
                <a:path w="542289" h="1279525">
                  <a:moveTo>
                    <a:pt x="541794" y="0"/>
                  </a:moveTo>
                  <a:lnTo>
                    <a:pt x="537476" y="342"/>
                  </a:lnTo>
                  <a:lnTo>
                    <a:pt x="537476" y="4673"/>
                  </a:lnTo>
                  <a:lnTo>
                    <a:pt x="537476" y="9525"/>
                  </a:lnTo>
                  <a:lnTo>
                    <a:pt x="537476" y="10452"/>
                  </a:lnTo>
                  <a:lnTo>
                    <a:pt x="537476" y="1118616"/>
                  </a:lnTo>
                  <a:lnTo>
                    <a:pt x="531266" y="1117219"/>
                  </a:lnTo>
                  <a:lnTo>
                    <a:pt x="531266" y="1121638"/>
                  </a:lnTo>
                  <a:lnTo>
                    <a:pt x="484543" y="1136103"/>
                  </a:lnTo>
                  <a:lnTo>
                    <a:pt x="470598" y="1133729"/>
                  </a:lnTo>
                  <a:lnTo>
                    <a:pt x="413677" y="1150353"/>
                  </a:lnTo>
                  <a:lnTo>
                    <a:pt x="413981" y="1154569"/>
                  </a:lnTo>
                  <a:lnTo>
                    <a:pt x="421601" y="1155611"/>
                  </a:lnTo>
                  <a:lnTo>
                    <a:pt x="39446" y="1274025"/>
                  </a:lnTo>
                  <a:lnTo>
                    <a:pt x="39446" y="1259217"/>
                  </a:lnTo>
                  <a:lnTo>
                    <a:pt x="507085" y="1116190"/>
                  </a:lnTo>
                  <a:lnTo>
                    <a:pt x="531266" y="1121638"/>
                  </a:lnTo>
                  <a:lnTo>
                    <a:pt x="531266" y="1117219"/>
                  </a:lnTo>
                  <a:lnTo>
                    <a:pt x="509168" y="1112240"/>
                  </a:lnTo>
                  <a:lnTo>
                    <a:pt x="509168" y="12788"/>
                  </a:lnTo>
                  <a:lnTo>
                    <a:pt x="537476" y="10452"/>
                  </a:lnTo>
                  <a:lnTo>
                    <a:pt x="537476" y="9525"/>
                  </a:lnTo>
                  <a:lnTo>
                    <a:pt x="537197" y="6134"/>
                  </a:lnTo>
                  <a:lnTo>
                    <a:pt x="509168" y="8445"/>
                  </a:lnTo>
                  <a:lnTo>
                    <a:pt x="509168" y="6896"/>
                  </a:lnTo>
                  <a:lnTo>
                    <a:pt x="537476" y="4673"/>
                  </a:lnTo>
                  <a:lnTo>
                    <a:pt x="537476" y="342"/>
                  </a:lnTo>
                  <a:lnTo>
                    <a:pt x="509168" y="2565"/>
                  </a:lnTo>
                  <a:lnTo>
                    <a:pt x="509168" y="2336"/>
                  </a:lnTo>
                  <a:lnTo>
                    <a:pt x="504850" y="2336"/>
                  </a:lnTo>
                  <a:lnTo>
                    <a:pt x="504850" y="2895"/>
                  </a:lnTo>
                  <a:lnTo>
                    <a:pt x="504850" y="7239"/>
                  </a:lnTo>
                  <a:lnTo>
                    <a:pt x="504850" y="8801"/>
                  </a:lnTo>
                  <a:lnTo>
                    <a:pt x="504850" y="13144"/>
                  </a:lnTo>
                  <a:lnTo>
                    <a:pt x="504850" y="1112367"/>
                  </a:lnTo>
                  <a:lnTo>
                    <a:pt x="39446" y="1254696"/>
                  </a:lnTo>
                  <a:lnTo>
                    <a:pt x="39446" y="51473"/>
                  </a:lnTo>
                  <a:lnTo>
                    <a:pt x="504850" y="13144"/>
                  </a:lnTo>
                  <a:lnTo>
                    <a:pt x="504850" y="8801"/>
                  </a:lnTo>
                  <a:lnTo>
                    <a:pt x="35128" y="47498"/>
                  </a:lnTo>
                  <a:lnTo>
                    <a:pt x="35128" y="1256017"/>
                  </a:lnTo>
                  <a:lnTo>
                    <a:pt x="34836" y="1256106"/>
                  </a:lnTo>
                  <a:lnTo>
                    <a:pt x="35128" y="1257071"/>
                  </a:lnTo>
                  <a:lnTo>
                    <a:pt x="35128" y="1274318"/>
                  </a:lnTo>
                  <a:lnTo>
                    <a:pt x="4318" y="1268082"/>
                  </a:lnTo>
                  <a:lnTo>
                    <a:pt x="4318" y="46443"/>
                  </a:lnTo>
                  <a:lnTo>
                    <a:pt x="504850" y="7239"/>
                  </a:lnTo>
                  <a:lnTo>
                    <a:pt x="504850" y="2895"/>
                  </a:lnTo>
                  <a:lnTo>
                    <a:pt x="0" y="42456"/>
                  </a:lnTo>
                  <a:lnTo>
                    <a:pt x="0" y="1271612"/>
                  </a:lnTo>
                  <a:lnTo>
                    <a:pt x="37401" y="1279182"/>
                  </a:lnTo>
                  <a:lnTo>
                    <a:pt x="51777" y="1274724"/>
                  </a:lnTo>
                  <a:lnTo>
                    <a:pt x="432193" y="1156855"/>
                  </a:lnTo>
                  <a:lnTo>
                    <a:pt x="431850" y="1152652"/>
                  </a:lnTo>
                  <a:lnTo>
                    <a:pt x="424611" y="1151661"/>
                  </a:lnTo>
                  <a:lnTo>
                    <a:pt x="470852" y="1138148"/>
                  </a:lnTo>
                  <a:lnTo>
                    <a:pt x="484835" y="1140536"/>
                  </a:lnTo>
                  <a:lnTo>
                    <a:pt x="492544" y="1138148"/>
                  </a:lnTo>
                  <a:lnTo>
                    <a:pt x="499135" y="1136103"/>
                  </a:lnTo>
                  <a:lnTo>
                    <a:pt x="541794" y="1122895"/>
                  </a:lnTo>
                  <a:lnTo>
                    <a:pt x="541794" y="1121308"/>
                  </a:lnTo>
                  <a:lnTo>
                    <a:pt x="541794" y="1119238"/>
                  </a:lnTo>
                  <a:lnTo>
                    <a:pt x="541794" y="4673"/>
                  </a:lnTo>
                  <a:lnTo>
                    <a:pt x="5417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2944875" y="6518351"/>
              <a:ext cx="31115" cy="1223645"/>
            </a:xfrm>
            <a:custGeom>
              <a:avLst/>
              <a:gdLst/>
              <a:ahLst/>
              <a:cxnLst/>
              <a:rect l="l" t="t" r="r" b="b"/>
              <a:pathLst>
                <a:path w="31114" h="1223645">
                  <a:moveTo>
                    <a:pt x="215" y="0"/>
                  </a:moveTo>
                  <a:lnTo>
                    <a:pt x="0" y="4318"/>
                  </a:lnTo>
                  <a:lnTo>
                    <a:pt x="26504" y="5588"/>
                  </a:lnTo>
                  <a:lnTo>
                    <a:pt x="26504" y="1223200"/>
                  </a:lnTo>
                  <a:lnTo>
                    <a:pt x="30822" y="1223200"/>
                  </a:lnTo>
                  <a:lnTo>
                    <a:pt x="30822" y="147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2918472" y="7071982"/>
              <a:ext cx="26034" cy="53975"/>
            </a:xfrm>
            <a:custGeom>
              <a:avLst/>
              <a:gdLst/>
              <a:ahLst/>
              <a:cxnLst/>
              <a:rect l="l" t="t" r="r" b="b"/>
              <a:pathLst>
                <a:path w="26035" h="53975">
                  <a:moveTo>
                    <a:pt x="25133" y="0"/>
                  </a:moveTo>
                  <a:lnTo>
                    <a:pt x="6794" y="0"/>
                  </a:lnTo>
                  <a:lnTo>
                    <a:pt x="0" y="10287"/>
                  </a:lnTo>
                  <a:lnTo>
                    <a:pt x="0" y="42570"/>
                  </a:lnTo>
                  <a:lnTo>
                    <a:pt x="6121" y="53568"/>
                  </a:lnTo>
                  <a:lnTo>
                    <a:pt x="25844" y="53568"/>
                  </a:lnTo>
                  <a:lnTo>
                    <a:pt x="25133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2916313" y="7069823"/>
              <a:ext cx="28575" cy="58419"/>
            </a:xfrm>
            <a:custGeom>
              <a:avLst/>
              <a:gdLst/>
              <a:ahLst/>
              <a:cxnLst/>
              <a:rect l="l" t="t" r="r" b="b"/>
              <a:pathLst>
                <a:path w="28575" h="58420">
                  <a:moveTo>
                    <a:pt x="27292" y="0"/>
                  </a:moveTo>
                  <a:lnTo>
                    <a:pt x="7785" y="0"/>
                  </a:lnTo>
                  <a:lnTo>
                    <a:pt x="0" y="11798"/>
                  </a:lnTo>
                  <a:lnTo>
                    <a:pt x="0" y="45300"/>
                  </a:lnTo>
                  <a:lnTo>
                    <a:pt x="7010" y="57886"/>
                  </a:lnTo>
                  <a:lnTo>
                    <a:pt x="28003" y="57886"/>
                  </a:lnTo>
                  <a:lnTo>
                    <a:pt x="28003" y="53568"/>
                  </a:lnTo>
                  <a:lnTo>
                    <a:pt x="9550" y="53568"/>
                  </a:lnTo>
                  <a:lnTo>
                    <a:pt x="4318" y="44170"/>
                  </a:lnTo>
                  <a:lnTo>
                    <a:pt x="4318" y="13093"/>
                  </a:lnTo>
                  <a:lnTo>
                    <a:pt x="10109" y="4318"/>
                  </a:lnTo>
                  <a:lnTo>
                    <a:pt x="27292" y="4318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2932061" y="7083653"/>
              <a:ext cx="10795" cy="33020"/>
            </a:xfrm>
            <a:custGeom>
              <a:avLst/>
              <a:gdLst/>
              <a:ahLst/>
              <a:cxnLst/>
              <a:rect l="l" t="t" r="r" b="b"/>
              <a:pathLst>
                <a:path w="10794" h="33020">
                  <a:moveTo>
                    <a:pt x="10210" y="0"/>
                  </a:moveTo>
                  <a:lnTo>
                    <a:pt x="0" y="0"/>
                  </a:lnTo>
                  <a:lnTo>
                    <a:pt x="0" y="32943"/>
                  </a:lnTo>
                  <a:lnTo>
                    <a:pt x="10210" y="32943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2929902" y="7081494"/>
              <a:ext cx="14604" cy="37465"/>
            </a:xfrm>
            <a:custGeom>
              <a:avLst/>
              <a:gdLst/>
              <a:ahLst/>
              <a:cxnLst/>
              <a:rect l="l" t="t" r="r" b="b"/>
              <a:pathLst>
                <a:path w="14605" h="37465">
                  <a:moveTo>
                    <a:pt x="14528" y="0"/>
                  </a:moveTo>
                  <a:lnTo>
                    <a:pt x="0" y="0"/>
                  </a:lnTo>
                  <a:lnTo>
                    <a:pt x="0" y="37261"/>
                  </a:lnTo>
                  <a:lnTo>
                    <a:pt x="2159" y="37261"/>
                  </a:lnTo>
                  <a:lnTo>
                    <a:pt x="2159" y="32943"/>
                  </a:lnTo>
                  <a:lnTo>
                    <a:pt x="4318" y="32943"/>
                  </a:lnTo>
                  <a:lnTo>
                    <a:pt x="4318" y="4318"/>
                  </a:lnTo>
                  <a:lnTo>
                    <a:pt x="14528" y="4318"/>
                  </a:lnTo>
                  <a:lnTo>
                    <a:pt x="14528" y="0"/>
                  </a:lnTo>
                  <a:close/>
                </a:path>
                <a:path w="14605" h="37465">
                  <a:moveTo>
                    <a:pt x="4318" y="32943"/>
                  </a:moveTo>
                  <a:lnTo>
                    <a:pt x="2159" y="32943"/>
                  </a:lnTo>
                  <a:lnTo>
                    <a:pt x="2159" y="37261"/>
                  </a:lnTo>
                  <a:lnTo>
                    <a:pt x="14528" y="37261"/>
                  </a:lnTo>
                  <a:lnTo>
                    <a:pt x="14528" y="35102"/>
                  </a:lnTo>
                  <a:lnTo>
                    <a:pt x="4318" y="35102"/>
                  </a:lnTo>
                  <a:lnTo>
                    <a:pt x="4318" y="32943"/>
                  </a:lnTo>
                  <a:close/>
                </a:path>
                <a:path w="14605" h="37465">
                  <a:moveTo>
                    <a:pt x="14528" y="4318"/>
                  </a:moveTo>
                  <a:lnTo>
                    <a:pt x="10210" y="4318"/>
                  </a:lnTo>
                  <a:lnTo>
                    <a:pt x="10210" y="32943"/>
                  </a:lnTo>
                  <a:lnTo>
                    <a:pt x="4318" y="32943"/>
                  </a:lnTo>
                  <a:lnTo>
                    <a:pt x="4318" y="35102"/>
                  </a:lnTo>
                  <a:lnTo>
                    <a:pt x="14528" y="35102"/>
                  </a:lnTo>
                  <a:lnTo>
                    <a:pt x="14528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3500615" y="6543166"/>
              <a:ext cx="22860" cy="136525"/>
            </a:xfrm>
            <a:custGeom>
              <a:avLst/>
              <a:gdLst/>
              <a:ahLst/>
              <a:cxnLst/>
              <a:rect l="l" t="t" r="r" b="b"/>
              <a:pathLst>
                <a:path w="22860" h="136525">
                  <a:moveTo>
                    <a:pt x="9525" y="0"/>
                  </a:moveTo>
                  <a:lnTo>
                    <a:pt x="0" y="0"/>
                  </a:lnTo>
                  <a:lnTo>
                    <a:pt x="0" y="118833"/>
                  </a:lnTo>
                  <a:lnTo>
                    <a:pt x="1358" y="126377"/>
                  </a:lnTo>
                  <a:lnTo>
                    <a:pt x="12242" y="135991"/>
                  </a:lnTo>
                  <a:lnTo>
                    <a:pt x="22440" y="135991"/>
                  </a:lnTo>
                  <a:lnTo>
                    <a:pt x="21165" y="127050"/>
                  </a:lnTo>
                  <a:lnTo>
                    <a:pt x="17665" y="127050"/>
                  </a:lnTo>
                  <a:lnTo>
                    <a:pt x="10871" y="120180"/>
                  </a:lnTo>
                  <a:lnTo>
                    <a:pt x="9525" y="116751"/>
                  </a:lnTo>
                  <a:lnTo>
                    <a:pt x="9525" y="0"/>
                  </a:lnTo>
                  <a:close/>
                </a:path>
                <a:path w="22860" h="136525">
                  <a:moveTo>
                    <a:pt x="21069" y="126377"/>
                  </a:moveTo>
                  <a:lnTo>
                    <a:pt x="17665" y="127050"/>
                  </a:lnTo>
                  <a:lnTo>
                    <a:pt x="21165" y="127050"/>
                  </a:lnTo>
                  <a:lnTo>
                    <a:pt x="21069" y="126377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3498456" y="6541007"/>
              <a:ext cx="24765" cy="140970"/>
            </a:xfrm>
            <a:custGeom>
              <a:avLst/>
              <a:gdLst/>
              <a:ahLst/>
              <a:cxnLst/>
              <a:rect l="l" t="t" r="r" b="b"/>
              <a:pathLst>
                <a:path w="24764" h="140970">
                  <a:moveTo>
                    <a:pt x="15051" y="134950"/>
                  </a:moveTo>
                  <a:lnTo>
                    <a:pt x="7505" y="134950"/>
                  </a:lnTo>
                  <a:lnTo>
                    <a:pt x="14020" y="140512"/>
                  </a:lnTo>
                  <a:lnTo>
                    <a:pt x="24409" y="140233"/>
                  </a:lnTo>
                  <a:lnTo>
                    <a:pt x="24599" y="140233"/>
                  </a:lnTo>
                  <a:lnTo>
                    <a:pt x="24599" y="135991"/>
                  </a:lnTo>
                  <a:lnTo>
                    <a:pt x="23075" y="135928"/>
                  </a:lnTo>
                  <a:lnTo>
                    <a:pt x="20142" y="135750"/>
                  </a:lnTo>
                  <a:lnTo>
                    <a:pt x="15051" y="134950"/>
                  </a:lnTo>
                  <a:close/>
                </a:path>
                <a:path w="24764" h="140970">
                  <a:moveTo>
                    <a:pt x="24599" y="140233"/>
                  </a:moveTo>
                  <a:lnTo>
                    <a:pt x="24409" y="140233"/>
                  </a:lnTo>
                  <a:lnTo>
                    <a:pt x="24599" y="140309"/>
                  </a:lnTo>
                  <a:close/>
                </a:path>
                <a:path w="24764" h="140970">
                  <a:moveTo>
                    <a:pt x="13843" y="0"/>
                  </a:moveTo>
                  <a:lnTo>
                    <a:pt x="0" y="0"/>
                  </a:lnTo>
                  <a:lnTo>
                    <a:pt x="120" y="121678"/>
                  </a:lnTo>
                  <a:lnTo>
                    <a:pt x="1422" y="129476"/>
                  </a:lnTo>
                  <a:lnTo>
                    <a:pt x="7518" y="134962"/>
                  </a:lnTo>
                  <a:lnTo>
                    <a:pt x="15051" y="134950"/>
                  </a:lnTo>
                  <a:lnTo>
                    <a:pt x="13677" y="134734"/>
                  </a:lnTo>
                  <a:lnTo>
                    <a:pt x="10372" y="131724"/>
                  </a:lnTo>
                  <a:lnTo>
                    <a:pt x="8013" y="129641"/>
                  </a:lnTo>
                  <a:lnTo>
                    <a:pt x="6451" y="126834"/>
                  </a:lnTo>
                  <a:lnTo>
                    <a:pt x="5041" y="123393"/>
                  </a:lnTo>
                  <a:lnTo>
                    <a:pt x="4724" y="122389"/>
                  </a:lnTo>
                  <a:lnTo>
                    <a:pt x="4372" y="120992"/>
                  </a:lnTo>
                  <a:lnTo>
                    <a:pt x="2159" y="120992"/>
                  </a:lnTo>
                  <a:lnTo>
                    <a:pt x="4279" y="120599"/>
                  </a:lnTo>
                  <a:lnTo>
                    <a:pt x="4318" y="4318"/>
                  </a:lnTo>
                  <a:lnTo>
                    <a:pt x="13843" y="4318"/>
                  </a:lnTo>
                  <a:lnTo>
                    <a:pt x="13843" y="0"/>
                  </a:lnTo>
                  <a:close/>
                </a:path>
                <a:path w="24764" h="140970">
                  <a:moveTo>
                    <a:pt x="10375" y="131724"/>
                  </a:moveTo>
                  <a:close/>
                </a:path>
                <a:path w="24764" h="140970">
                  <a:moveTo>
                    <a:pt x="13843" y="4318"/>
                  </a:moveTo>
                  <a:lnTo>
                    <a:pt x="9525" y="4318"/>
                  </a:lnTo>
                  <a:lnTo>
                    <a:pt x="9525" y="119316"/>
                  </a:lnTo>
                  <a:lnTo>
                    <a:pt x="11188" y="123558"/>
                  </a:lnTo>
                  <a:lnTo>
                    <a:pt x="14909" y="127304"/>
                  </a:lnTo>
                  <a:lnTo>
                    <a:pt x="17767" y="130225"/>
                  </a:lnTo>
                  <a:lnTo>
                    <a:pt x="20891" y="130759"/>
                  </a:lnTo>
                  <a:lnTo>
                    <a:pt x="22491" y="130746"/>
                  </a:lnTo>
                  <a:lnTo>
                    <a:pt x="23647" y="130657"/>
                  </a:lnTo>
                  <a:lnTo>
                    <a:pt x="22809" y="126415"/>
                  </a:lnTo>
                  <a:lnTo>
                    <a:pt x="21704" y="126415"/>
                  </a:lnTo>
                  <a:lnTo>
                    <a:pt x="19964" y="126250"/>
                  </a:lnTo>
                  <a:lnTo>
                    <a:pt x="16421" y="122694"/>
                  </a:lnTo>
                  <a:lnTo>
                    <a:pt x="15252" y="120992"/>
                  </a:lnTo>
                  <a:lnTo>
                    <a:pt x="14630" y="119951"/>
                  </a:lnTo>
                  <a:lnTo>
                    <a:pt x="14076" y="118910"/>
                  </a:lnTo>
                  <a:lnTo>
                    <a:pt x="11684" y="118910"/>
                  </a:lnTo>
                  <a:lnTo>
                    <a:pt x="13690" y="118122"/>
                  </a:lnTo>
                  <a:lnTo>
                    <a:pt x="13843" y="118122"/>
                  </a:lnTo>
                  <a:lnTo>
                    <a:pt x="13843" y="4318"/>
                  </a:lnTo>
                  <a:close/>
                </a:path>
                <a:path w="24764" h="140970">
                  <a:moveTo>
                    <a:pt x="4279" y="120599"/>
                  </a:moveTo>
                  <a:lnTo>
                    <a:pt x="2159" y="120992"/>
                  </a:lnTo>
                  <a:lnTo>
                    <a:pt x="4318" y="120992"/>
                  </a:lnTo>
                  <a:lnTo>
                    <a:pt x="4279" y="120599"/>
                  </a:lnTo>
                  <a:close/>
                </a:path>
                <a:path w="24764" h="140970">
                  <a:moveTo>
                    <a:pt x="4318" y="120761"/>
                  </a:moveTo>
                  <a:lnTo>
                    <a:pt x="4318" y="120992"/>
                  </a:lnTo>
                  <a:lnTo>
                    <a:pt x="4318" y="120761"/>
                  </a:lnTo>
                  <a:close/>
                </a:path>
                <a:path w="24764" h="140970">
                  <a:moveTo>
                    <a:pt x="4318" y="120599"/>
                  </a:moveTo>
                  <a:lnTo>
                    <a:pt x="4318" y="120761"/>
                  </a:lnTo>
                  <a:lnTo>
                    <a:pt x="4318" y="120599"/>
                  </a:lnTo>
                  <a:close/>
                </a:path>
                <a:path w="24764" h="140970">
                  <a:moveTo>
                    <a:pt x="13690" y="118122"/>
                  </a:moveTo>
                  <a:lnTo>
                    <a:pt x="11684" y="118910"/>
                  </a:lnTo>
                  <a:lnTo>
                    <a:pt x="13843" y="118910"/>
                  </a:lnTo>
                  <a:lnTo>
                    <a:pt x="13843" y="118456"/>
                  </a:lnTo>
                  <a:lnTo>
                    <a:pt x="13690" y="118122"/>
                  </a:lnTo>
                  <a:close/>
                </a:path>
                <a:path w="24764" h="140970">
                  <a:moveTo>
                    <a:pt x="13843" y="118456"/>
                  </a:moveTo>
                  <a:lnTo>
                    <a:pt x="13843" y="118910"/>
                  </a:lnTo>
                  <a:lnTo>
                    <a:pt x="14076" y="118910"/>
                  </a:lnTo>
                  <a:lnTo>
                    <a:pt x="13843" y="118456"/>
                  </a:lnTo>
                  <a:close/>
                </a:path>
                <a:path w="24764" h="140970">
                  <a:moveTo>
                    <a:pt x="13843" y="118122"/>
                  </a:moveTo>
                  <a:lnTo>
                    <a:pt x="13690" y="118122"/>
                  </a:lnTo>
                  <a:lnTo>
                    <a:pt x="13843" y="118456"/>
                  </a:lnTo>
                  <a:lnTo>
                    <a:pt x="13843" y="1181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3485667" y="6598119"/>
              <a:ext cx="33020" cy="61594"/>
            </a:xfrm>
            <a:custGeom>
              <a:avLst/>
              <a:gdLst/>
              <a:ahLst/>
              <a:cxnLst/>
              <a:rect l="l" t="t" r="r" b="b"/>
              <a:pathLst>
                <a:path w="33020" h="61595">
                  <a:moveTo>
                    <a:pt x="32613" y="0"/>
                  </a:moveTo>
                  <a:lnTo>
                    <a:pt x="0" y="0"/>
                  </a:lnTo>
                  <a:lnTo>
                    <a:pt x="0" y="61125"/>
                  </a:lnTo>
                  <a:lnTo>
                    <a:pt x="32613" y="61125"/>
                  </a:lnTo>
                  <a:lnTo>
                    <a:pt x="32613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3483508" y="6595960"/>
              <a:ext cx="37465" cy="66040"/>
            </a:xfrm>
            <a:custGeom>
              <a:avLst/>
              <a:gdLst/>
              <a:ahLst/>
              <a:cxnLst/>
              <a:rect l="l" t="t" r="r" b="b"/>
              <a:pathLst>
                <a:path w="37464" h="66040">
                  <a:moveTo>
                    <a:pt x="36931" y="0"/>
                  </a:moveTo>
                  <a:lnTo>
                    <a:pt x="0" y="0"/>
                  </a:lnTo>
                  <a:lnTo>
                    <a:pt x="0" y="65443"/>
                  </a:lnTo>
                  <a:lnTo>
                    <a:pt x="36931" y="65443"/>
                  </a:lnTo>
                  <a:lnTo>
                    <a:pt x="36931" y="63284"/>
                  </a:lnTo>
                  <a:lnTo>
                    <a:pt x="32613" y="63284"/>
                  </a:lnTo>
                  <a:lnTo>
                    <a:pt x="32613" y="61125"/>
                  </a:lnTo>
                  <a:lnTo>
                    <a:pt x="4318" y="61125"/>
                  </a:lnTo>
                  <a:lnTo>
                    <a:pt x="4318" y="4318"/>
                  </a:lnTo>
                  <a:lnTo>
                    <a:pt x="36931" y="4318"/>
                  </a:lnTo>
                  <a:lnTo>
                    <a:pt x="36931" y="0"/>
                  </a:lnTo>
                  <a:close/>
                </a:path>
                <a:path w="37464" h="66040">
                  <a:moveTo>
                    <a:pt x="36931" y="4318"/>
                  </a:moveTo>
                  <a:lnTo>
                    <a:pt x="32613" y="4318"/>
                  </a:lnTo>
                  <a:lnTo>
                    <a:pt x="32613" y="63284"/>
                  </a:lnTo>
                  <a:lnTo>
                    <a:pt x="34772" y="63284"/>
                  </a:lnTo>
                  <a:lnTo>
                    <a:pt x="34772" y="61125"/>
                  </a:lnTo>
                  <a:lnTo>
                    <a:pt x="36931" y="61125"/>
                  </a:lnTo>
                  <a:lnTo>
                    <a:pt x="36931" y="4318"/>
                  </a:lnTo>
                  <a:close/>
                </a:path>
                <a:path w="37464" h="66040">
                  <a:moveTo>
                    <a:pt x="36931" y="61125"/>
                  </a:moveTo>
                  <a:lnTo>
                    <a:pt x="34772" y="61125"/>
                  </a:lnTo>
                  <a:lnTo>
                    <a:pt x="34772" y="63284"/>
                  </a:lnTo>
                  <a:lnTo>
                    <a:pt x="36931" y="63284"/>
                  </a:lnTo>
                  <a:lnTo>
                    <a:pt x="36931" y="611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3510013" y="6598805"/>
              <a:ext cx="4445" cy="61594"/>
            </a:xfrm>
            <a:custGeom>
              <a:avLst/>
              <a:gdLst/>
              <a:ahLst/>
              <a:cxnLst/>
              <a:rect l="l" t="t" r="r" b="b"/>
              <a:pathLst>
                <a:path w="4445" h="61595">
                  <a:moveTo>
                    <a:pt x="4317" y="0"/>
                  </a:moveTo>
                  <a:lnTo>
                    <a:pt x="0" y="0"/>
                  </a:lnTo>
                  <a:lnTo>
                    <a:pt x="0" y="61112"/>
                  </a:lnTo>
                  <a:lnTo>
                    <a:pt x="4317" y="6111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43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3500615" y="7209319"/>
              <a:ext cx="22860" cy="136525"/>
            </a:xfrm>
            <a:custGeom>
              <a:avLst/>
              <a:gdLst/>
              <a:ahLst/>
              <a:cxnLst/>
              <a:rect l="l" t="t" r="r" b="b"/>
              <a:pathLst>
                <a:path w="22860" h="136525">
                  <a:moveTo>
                    <a:pt x="9525" y="0"/>
                  </a:moveTo>
                  <a:lnTo>
                    <a:pt x="0" y="0"/>
                  </a:lnTo>
                  <a:lnTo>
                    <a:pt x="0" y="118821"/>
                  </a:lnTo>
                  <a:lnTo>
                    <a:pt x="1358" y="126364"/>
                  </a:lnTo>
                  <a:lnTo>
                    <a:pt x="12242" y="135991"/>
                  </a:lnTo>
                  <a:lnTo>
                    <a:pt x="22440" y="135991"/>
                  </a:lnTo>
                  <a:lnTo>
                    <a:pt x="21167" y="127050"/>
                  </a:lnTo>
                  <a:lnTo>
                    <a:pt x="17665" y="127050"/>
                  </a:lnTo>
                  <a:lnTo>
                    <a:pt x="14287" y="123609"/>
                  </a:lnTo>
                  <a:lnTo>
                    <a:pt x="10871" y="120180"/>
                  </a:lnTo>
                  <a:lnTo>
                    <a:pt x="9525" y="116751"/>
                  </a:lnTo>
                  <a:lnTo>
                    <a:pt x="9525" y="0"/>
                  </a:lnTo>
                  <a:close/>
                </a:path>
                <a:path w="22860" h="136525">
                  <a:moveTo>
                    <a:pt x="21069" y="126364"/>
                  </a:moveTo>
                  <a:lnTo>
                    <a:pt x="17665" y="127050"/>
                  </a:lnTo>
                  <a:lnTo>
                    <a:pt x="21167" y="127050"/>
                  </a:lnTo>
                  <a:lnTo>
                    <a:pt x="21069" y="126364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3498456" y="7207161"/>
              <a:ext cx="24765" cy="140970"/>
            </a:xfrm>
            <a:custGeom>
              <a:avLst/>
              <a:gdLst/>
              <a:ahLst/>
              <a:cxnLst/>
              <a:rect l="l" t="t" r="r" b="b"/>
              <a:pathLst>
                <a:path w="24764" h="140970">
                  <a:moveTo>
                    <a:pt x="13843" y="0"/>
                  </a:moveTo>
                  <a:lnTo>
                    <a:pt x="0" y="0"/>
                  </a:lnTo>
                  <a:lnTo>
                    <a:pt x="101" y="121551"/>
                  </a:lnTo>
                  <a:lnTo>
                    <a:pt x="1422" y="129476"/>
                  </a:lnTo>
                  <a:lnTo>
                    <a:pt x="7518" y="134962"/>
                  </a:lnTo>
                  <a:lnTo>
                    <a:pt x="14020" y="140512"/>
                  </a:lnTo>
                  <a:lnTo>
                    <a:pt x="24409" y="140233"/>
                  </a:lnTo>
                  <a:lnTo>
                    <a:pt x="24599" y="140233"/>
                  </a:lnTo>
                  <a:lnTo>
                    <a:pt x="24599" y="135991"/>
                  </a:lnTo>
                  <a:lnTo>
                    <a:pt x="23075" y="135928"/>
                  </a:lnTo>
                  <a:lnTo>
                    <a:pt x="20142" y="135750"/>
                  </a:lnTo>
                  <a:lnTo>
                    <a:pt x="13677" y="134734"/>
                  </a:lnTo>
                  <a:lnTo>
                    <a:pt x="10375" y="131724"/>
                  </a:lnTo>
                  <a:lnTo>
                    <a:pt x="8013" y="129641"/>
                  </a:lnTo>
                  <a:lnTo>
                    <a:pt x="6451" y="126834"/>
                  </a:lnTo>
                  <a:lnTo>
                    <a:pt x="5041" y="123393"/>
                  </a:lnTo>
                  <a:lnTo>
                    <a:pt x="4724" y="122377"/>
                  </a:lnTo>
                  <a:lnTo>
                    <a:pt x="4375" y="120980"/>
                  </a:lnTo>
                  <a:lnTo>
                    <a:pt x="2159" y="120980"/>
                  </a:lnTo>
                  <a:lnTo>
                    <a:pt x="4279" y="120599"/>
                  </a:lnTo>
                  <a:lnTo>
                    <a:pt x="4318" y="4318"/>
                  </a:lnTo>
                  <a:lnTo>
                    <a:pt x="13843" y="4318"/>
                  </a:lnTo>
                  <a:lnTo>
                    <a:pt x="13843" y="0"/>
                  </a:lnTo>
                  <a:close/>
                </a:path>
                <a:path w="24764" h="140970">
                  <a:moveTo>
                    <a:pt x="24599" y="140233"/>
                  </a:moveTo>
                  <a:lnTo>
                    <a:pt x="24409" y="140233"/>
                  </a:lnTo>
                  <a:lnTo>
                    <a:pt x="24599" y="140309"/>
                  </a:lnTo>
                  <a:close/>
                </a:path>
                <a:path w="24764" h="140970">
                  <a:moveTo>
                    <a:pt x="13843" y="4318"/>
                  </a:moveTo>
                  <a:lnTo>
                    <a:pt x="9525" y="4318"/>
                  </a:lnTo>
                  <a:lnTo>
                    <a:pt x="9525" y="119316"/>
                  </a:lnTo>
                  <a:lnTo>
                    <a:pt x="11188" y="123545"/>
                  </a:lnTo>
                  <a:lnTo>
                    <a:pt x="14922" y="127292"/>
                  </a:lnTo>
                  <a:lnTo>
                    <a:pt x="17767" y="130213"/>
                  </a:lnTo>
                  <a:lnTo>
                    <a:pt x="20891" y="130759"/>
                  </a:lnTo>
                  <a:lnTo>
                    <a:pt x="22478" y="130746"/>
                  </a:lnTo>
                  <a:lnTo>
                    <a:pt x="23647" y="130644"/>
                  </a:lnTo>
                  <a:lnTo>
                    <a:pt x="22799" y="126428"/>
                  </a:lnTo>
                  <a:lnTo>
                    <a:pt x="21704" y="126403"/>
                  </a:lnTo>
                  <a:lnTo>
                    <a:pt x="19964" y="126250"/>
                  </a:lnTo>
                  <a:lnTo>
                    <a:pt x="16421" y="122682"/>
                  </a:lnTo>
                  <a:lnTo>
                    <a:pt x="15252" y="120980"/>
                  </a:lnTo>
                  <a:lnTo>
                    <a:pt x="14630" y="119951"/>
                  </a:lnTo>
                  <a:lnTo>
                    <a:pt x="14076" y="118910"/>
                  </a:lnTo>
                  <a:lnTo>
                    <a:pt x="11684" y="118910"/>
                  </a:lnTo>
                  <a:lnTo>
                    <a:pt x="13690" y="118110"/>
                  </a:lnTo>
                  <a:lnTo>
                    <a:pt x="13843" y="118110"/>
                  </a:lnTo>
                  <a:lnTo>
                    <a:pt x="13843" y="4318"/>
                  </a:lnTo>
                  <a:close/>
                </a:path>
                <a:path w="24764" h="140970">
                  <a:moveTo>
                    <a:pt x="14897" y="127279"/>
                  </a:moveTo>
                  <a:close/>
                </a:path>
                <a:path w="24764" h="140970">
                  <a:moveTo>
                    <a:pt x="14897" y="127279"/>
                  </a:moveTo>
                  <a:close/>
                </a:path>
                <a:path w="24764" h="140970">
                  <a:moveTo>
                    <a:pt x="22796" y="126415"/>
                  </a:moveTo>
                  <a:lnTo>
                    <a:pt x="22478" y="126428"/>
                  </a:lnTo>
                  <a:lnTo>
                    <a:pt x="22799" y="126428"/>
                  </a:lnTo>
                  <a:close/>
                </a:path>
                <a:path w="24764" h="140970">
                  <a:moveTo>
                    <a:pt x="4279" y="120599"/>
                  </a:moveTo>
                  <a:lnTo>
                    <a:pt x="2159" y="120980"/>
                  </a:lnTo>
                  <a:lnTo>
                    <a:pt x="4318" y="120980"/>
                  </a:lnTo>
                  <a:lnTo>
                    <a:pt x="4279" y="120599"/>
                  </a:lnTo>
                  <a:close/>
                </a:path>
                <a:path w="24764" h="140970">
                  <a:moveTo>
                    <a:pt x="4318" y="120751"/>
                  </a:moveTo>
                  <a:lnTo>
                    <a:pt x="4318" y="120980"/>
                  </a:lnTo>
                  <a:lnTo>
                    <a:pt x="4318" y="120751"/>
                  </a:lnTo>
                  <a:close/>
                </a:path>
                <a:path w="24764" h="140970">
                  <a:moveTo>
                    <a:pt x="4318" y="120599"/>
                  </a:moveTo>
                  <a:lnTo>
                    <a:pt x="4318" y="120751"/>
                  </a:lnTo>
                  <a:lnTo>
                    <a:pt x="4318" y="120599"/>
                  </a:lnTo>
                  <a:close/>
                </a:path>
                <a:path w="24764" h="140970">
                  <a:moveTo>
                    <a:pt x="13690" y="118110"/>
                  </a:moveTo>
                  <a:lnTo>
                    <a:pt x="11684" y="118910"/>
                  </a:lnTo>
                  <a:lnTo>
                    <a:pt x="13843" y="118910"/>
                  </a:lnTo>
                  <a:lnTo>
                    <a:pt x="13843" y="118452"/>
                  </a:lnTo>
                  <a:lnTo>
                    <a:pt x="13690" y="118110"/>
                  </a:lnTo>
                  <a:close/>
                </a:path>
                <a:path w="24764" h="140970">
                  <a:moveTo>
                    <a:pt x="13843" y="118452"/>
                  </a:moveTo>
                  <a:lnTo>
                    <a:pt x="13843" y="118910"/>
                  </a:lnTo>
                  <a:lnTo>
                    <a:pt x="14076" y="118910"/>
                  </a:lnTo>
                  <a:lnTo>
                    <a:pt x="13843" y="118452"/>
                  </a:lnTo>
                  <a:close/>
                </a:path>
                <a:path w="24764" h="140970">
                  <a:moveTo>
                    <a:pt x="13843" y="118110"/>
                  </a:moveTo>
                  <a:lnTo>
                    <a:pt x="13690" y="118110"/>
                  </a:lnTo>
                  <a:lnTo>
                    <a:pt x="13843" y="118452"/>
                  </a:lnTo>
                  <a:lnTo>
                    <a:pt x="13843" y="1181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3485667" y="7264247"/>
              <a:ext cx="33020" cy="61594"/>
            </a:xfrm>
            <a:custGeom>
              <a:avLst/>
              <a:gdLst/>
              <a:ahLst/>
              <a:cxnLst/>
              <a:rect l="l" t="t" r="r" b="b"/>
              <a:pathLst>
                <a:path w="33020" h="61595">
                  <a:moveTo>
                    <a:pt x="32613" y="0"/>
                  </a:moveTo>
                  <a:lnTo>
                    <a:pt x="0" y="0"/>
                  </a:lnTo>
                  <a:lnTo>
                    <a:pt x="0" y="61150"/>
                  </a:lnTo>
                  <a:lnTo>
                    <a:pt x="32613" y="61150"/>
                  </a:lnTo>
                  <a:lnTo>
                    <a:pt x="32613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3483508" y="7262088"/>
              <a:ext cx="37465" cy="66040"/>
            </a:xfrm>
            <a:custGeom>
              <a:avLst/>
              <a:gdLst/>
              <a:ahLst/>
              <a:cxnLst/>
              <a:rect l="l" t="t" r="r" b="b"/>
              <a:pathLst>
                <a:path w="37464" h="66040">
                  <a:moveTo>
                    <a:pt x="36931" y="0"/>
                  </a:moveTo>
                  <a:lnTo>
                    <a:pt x="0" y="0"/>
                  </a:lnTo>
                  <a:lnTo>
                    <a:pt x="0" y="65468"/>
                  </a:lnTo>
                  <a:lnTo>
                    <a:pt x="36931" y="65468"/>
                  </a:lnTo>
                  <a:lnTo>
                    <a:pt x="36931" y="63309"/>
                  </a:lnTo>
                  <a:lnTo>
                    <a:pt x="32613" y="63309"/>
                  </a:lnTo>
                  <a:lnTo>
                    <a:pt x="32613" y="61150"/>
                  </a:lnTo>
                  <a:lnTo>
                    <a:pt x="4318" y="61150"/>
                  </a:lnTo>
                  <a:lnTo>
                    <a:pt x="4318" y="4318"/>
                  </a:lnTo>
                  <a:lnTo>
                    <a:pt x="36931" y="4318"/>
                  </a:lnTo>
                  <a:lnTo>
                    <a:pt x="36931" y="0"/>
                  </a:lnTo>
                  <a:close/>
                </a:path>
                <a:path w="37464" h="66040">
                  <a:moveTo>
                    <a:pt x="36931" y="4318"/>
                  </a:moveTo>
                  <a:lnTo>
                    <a:pt x="32613" y="4318"/>
                  </a:lnTo>
                  <a:lnTo>
                    <a:pt x="32613" y="63309"/>
                  </a:lnTo>
                  <a:lnTo>
                    <a:pt x="34772" y="63309"/>
                  </a:lnTo>
                  <a:lnTo>
                    <a:pt x="34772" y="61150"/>
                  </a:lnTo>
                  <a:lnTo>
                    <a:pt x="36931" y="61150"/>
                  </a:lnTo>
                  <a:lnTo>
                    <a:pt x="36931" y="4318"/>
                  </a:lnTo>
                  <a:close/>
                </a:path>
                <a:path w="37464" h="66040">
                  <a:moveTo>
                    <a:pt x="36931" y="61150"/>
                  </a:moveTo>
                  <a:lnTo>
                    <a:pt x="34772" y="61150"/>
                  </a:lnTo>
                  <a:lnTo>
                    <a:pt x="34772" y="63309"/>
                  </a:lnTo>
                  <a:lnTo>
                    <a:pt x="36931" y="63309"/>
                  </a:lnTo>
                  <a:lnTo>
                    <a:pt x="36931" y="611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3510013" y="7264958"/>
              <a:ext cx="4445" cy="61594"/>
            </a:xfrm>
            <a:custGeom>
              <a:avLst/>
              <a:gdLst/>
              <a:ahLst/>
              <a:cxnLst/>
              <a:rect l="l" t="t" r="r" b="b"/>
              <a:pathLst>
                <a:path w="4445" h="61595">
                  <a:moveTo>
                    <a:pt x="4317" y="0"/>
                  </a:moveTo>
                  <a:lnTo>
                    <a:pt x="0" y="0"/>
                  </a:lnTo>
                  <a:lnTo>
                    <a:pt x="0" y="61112"/>
                  </a:lnTo>
                  <a:lnTo>
                    <a:pt x="4317" y="6111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43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0" name="object 620"/>
          <p:cNvGrpSpPr/>
          <p:nvPr/>
        </p:nvGrpSpPr>
        <p:grpSpPr>
          <a:xfrm>
            <a:off x="9438195" y="6976199"/>
            <a:ext cx="31750" cy="81915"/>
            <a:chOff x="4383595" y="6976198"/>
            <a:chExt cx="31750" cy="81915"/>
          </a:xfrm>
        </p:grpSpPr>
        <p:sp>
          <p:nvSpPr>
            <p:cNvPr id="621" name="object 621"/>
            <p:cNvSpPr/>
            <p:nvPr/>
          </p:nvSpPr>
          <p:spPr>
            <a:xfrm>
              <a:off x="4402188" y="6978357"/>
              <a:ext cx="11430" cy="77470"/>
            </a:xfrm>
            <a:custGeom>
              <a:avLst/>
              <a:gdLst/>
              <a:ahLst/>
              <a:cxnLst/>
              <a:rect l="l" t="t" r="r" b="b"/>
              <a:pathLst>
                <a:path w="11429" h="77470">
                  <a:moveTo>
                    <a:pt x="5435" y="0"/>
                  </a:moveTo>
                  <a:lnTo>
                    <a:pt x="457" y="0"/>
                  </a:lnTo>
                  <a:lnTo>
                    <a:pt x="0" y="77368"/>
                  </a:lnTo>
                  <a:lnTo>
                    <a:pt x="5435" y="77368"/>
                  </a:lnTo>
                  <a:lnTo>
                    <a:pt x="10871" y="64084"/>
                  </a:lnTo>
                  <a:lnTo>
                    <a:pt x="10871" y="14185"/>
                  </a:lnTo>
                  <a:lnTo>
                    <a:pt x="543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402188" y="6976198"/>
              <a:ext cx="13335" cy="81915"/>
            </a:xfrm>
            <a:custGeom>
              <a:avLst/>
              <a:gdLst/>
              <a:ahLst/>
              <a:cxnLst/>
              <a:rect l="l" t="t" r="r" b="b"/>
              <a:pathLst>
                <a:path w="13335" h="81915">
                  <a:moveTo>
                    <a:pt x="6921" y="0"/>
                  </a:moveTo>
                  <a:lnTo>
                    <a:pt x="457" y="0"/>
                  </a:lnTo>
                  <a:lnTo>
                    <a:pt x="457" y="4317"/>
                  </a:lnTo>
                  <a:lnTo>
                    <a:pt x="3949" y="4317"/>
                  </a:lnTo>
                  <a:lnTo>
                    <a:pt x="8712" y="16738"/>
                  </a:lnTo>
                  <a:lnTo>
                    <a:pt x="8712" y="65811"/>
                  </a:lnTo>
                  <a:lnTo>
                    <a:pt x="3987" y="77368"/>
                  </a:lnTo>
                  <a:lnTo>
                    <a:pt x="0" y="77368"/>
                  </a:lnTo>
                  <a:lnTo>
                    <a:pt x="0" y="81686"/>
                  </a:lnTo>
                  <a:lnTo>
                    <a:pt x="6883" y="81686"/>
                  </a:lnTo>
                  <a:lnTo>
                    <a:pt x="13030" y="66662"/>
                  </a:lnTo>
                  <a:lnTo>
                    <a:pt x="13030" y="15938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383595" y="6990829"/>
              <a:ext cx="5080" cy="50800"/>
            </a:xfrm>
            <a:custGeom>
              <a:avLst/>
              <a:gdLst/>
              <a:ahLst/>
              <a:cxnLst/>
              <a:rect l="l" t="t" r="r" b="b"/>
              <a:pathLst>
                <a:path w="5079" h="50800">
                  <a:moveTo>
                    <a:pt x="4533" y="46266"/>
                  </a:moveTo>
                  <a:lnTo>
                    <a:pt x="0" y="46266"/>
                  </a:lnTo>
                  <a:lnTo>
                    <a:pt x="0" y="50584"/>
                  </a:lnTo>
                  <a:lnTo>
                    <a:pt x="4533" y="50584"/>
                  </a:lnTo>
                  <a:lnTo>
                    <a:pt x="4533" y="46266"/>
                  </a:lnTo>
                  <a:close/>
                </a:path>
                <a:path w="5079" h="50800">
                  <a:moveTo>
                    <a:pt x="4533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0" y="4318"/>
                  </a:lnTo>
                  <a:lnTo>
                    <a:pt x="4533" y="4318"/>
                  </a:lnTo>
                  <a:lnTo>
                    <a:pt x="4533" y="2159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4" name="object 624"/>
          <p:cNvSpPr/>
          <p:nvPr/>
        </p:nvSpPr>
        <p:spPr>
          <a:xfrm>
            <a:off x="8037728" y="6488938"/>
            <a:ext cx="496570" cy="1254760"/>
          </a:xfrm>
          <a:custGeom>
            <a:avLst/>
            <a:gdLst/>
            <a:ahLst/>
            <a:cxnLst/>
            <a:rect l="l" t="t" r="r" b="b"/>
            <a:pathLst>
              <a:path w="496570" h="1254759">
                <a:moveTo>
                  <a:pt x="496519" y="0"/>
                </a:moveTo>
                <a:lnTo>
                  <a:pt x="492201" y="0"/>
                </a:lnTo>
                <a:lnTo>
                  <a:pt x="492201" y="1097902"/>
                </a:lnTo>
                <a:lnTo>
                  <a:pt x="442556" y="1114399"/>
                </a:lnTo>
                <a:lnTo>
                  <a:pt x="427659" y="1110983"/>
                </a:lnTo>
                <a:lnTo>
                  <a:pt x="357670" y="1131176"/>
                </a:lnTo>
                <a:lnTo>
                  <a:pt x="376250" y="1136027"/>
                </a:lnTo>
                <a:lnTo>
                  <a:pt x="0" y="1250556"/>
                </a:lnTo>
                <a:lnTo>
                  <a:pt x="1257" y="1254683"/>
                </a:lnTo>
                <a:lnTo>
                  <a:pt x="392137" y="1135697"/>
                </a:lnTo>
                <a:lnTo>
                  <a:pt x="373976" y="1130973"/>
                </a:lnTo>
                <a:lnTo>
                  <a:pt x="427786" y="1115441"/>
                </a:lnTo>
                <a:lnTo>
                  <a:pt x="442772" y="1118882"/>
                </a:lnTo>
                <a:lnTo>
                  <a:pt x="496519" y="1101026"/>
                </a:lnTo>
                <a:lnTo>
                  <a:pt x="49651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5" name="object 625"/>
          <p:cNvGrpSpPr/>
          <p:nvPr/>
        </p:nvGrpSpPr>
        <p:grpSpPr>
          <a:xfrm>
            <a:off x="8671967" y="7579615"/>
            <a:ext cx="56515" cy="31115"/>
            <a:chOff x="3617366" y="7579614"/>
            <a:chExt cx="56515" cy="31115"/>
          </a:xfrm>
        </p:grpSpPr>
        <p:sp>
          <p:nvSpPr>
            <p:cNvPr id="626" name="object 626"/>
            <p:cNvSpPr/>
            <p:nvPr/>
          </p:nvSpPr>
          <p:spPr>
            <a:xfrm>
              <a:off x="3617366" y="7579614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5">
                  <a:moveTo>
                    <a:pt x="5623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6235" y="4318"/>
                  </a:lnTo>
                  <a:lnTo>
                    <a:pt x="562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3619169" y="7608328"/>
              <a:ext cx="50165" cy="0"/>
            </a:xfrm>
            <a:custGeom>
              <a:avLst/>
              <a:gdLst/>
              <a:ahLst/>
              <a:cxnLst/>
              <a:rect l="l" t="t" r="r" b="b"/>
              <a:pathLst>
                <a:path w="50164">
                  <a:moveTo>
                    <a:pt x="49860" y="0"/>
                  </a:moveTo>
                  <a:lnTo>
                    <a:pt x="0" y="0"/>
                  </a:lnTo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3619169" y="7606169"/>
              <a:ext cx="50165" cy="4445"/>
            </a:xfrm>
            <a:custGeom>
              <a:avLst/>
              <a:gdLst/>
              <a:ahLst/>
              <a:cxnLst/>
              <a:rect l="l" t="t" r="r" b="b"/>
              <a:pathLst>
                <a:path w="50164" h="4445">
                  <a:moveTo>
                    <a:pt x="49860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9860" y="4317"/>
                  </a:lnTo>
                  <a:lnTo>
                    <a:pt x="498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9" name="object 629"/>
          <p:cNvGrpSpPr/>
          <p:nvPr/>
        </p:nvGrpSpPr>
        <p:grpSpPr>
          <a:xfrm>
            <a:off x="9458236" y="6994360"/>
            <a:ext cx="6350" cy="46355"/>
            <a:chOff x="4403636" y="6994359"/>
            <a:chExt cx="6350" cy="46355"/>
          </a:xfrm>
        </p:grpSpPr>
        <p:sp>
          <p:nvSpPr>
            <p:cNvPr id="630" name="object 630"/>
            <p:cNvSpPr/>
            <p:nvPr/>
          </p:nvSpPr>
          <p:spPr>
            <a:xfrm>
              <a:off x="4405795" y="6994359"/>
              <a:ext cx="0" cy="46355"/>
            </a:xfrm>
            <a:custGeom>
              <a:avLst/>
              <a:gdLst/>
              <a:ahLst/>
              <a:cxnLst/>
              <a:rect l="l" t="t" r="r" b="b"/>
              <a:pathLst>
                <a:path h="46354">
                  <a:moveTo>
                    <a:pt x="0" y="0"/>
                  </a:moveTo>
                  <a:lnTo>
                    <a:pt x="0" y="46253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403636" y="6994359"/>
              <a:ext cx="4445" cy="46355"/>
            </a:xfrm>
            <a:custGeom>
              <a:avLst/>
              <a:gdLst/>
              <a:ahLst/>
              <a:cxnLst/>
              <a:rect l="l" t="t" r="r" b="b"/>
              <a:pathLst>
                <a:path w="4445" h="46354">
                  <a:moveTo>
                    <a:pt x="4318" y="0"/>
                  </a:moveTo>
                  <a:lnTo>
                    <a:pt x="0" y="0"/>
                  </a:lnTo>
                  <a:lnTo>
                    <a:pt x="0" y="46253"/>
                  </a:lnTo>
                  <a:lnTo>
                    <a:pt x="4318" y="46253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407509" y="6994359"/>
              <a:ext cx="0" cy="46355"/>
            </a:xfrm>
            <a:custGeom>
              <a:avLst/>
              <a:gdLst/>
              <a:ahLst/>
              <a:cxnLst/>
              <a:rect l="l" t="t" r="r" b="b"/>
              <a:pathLst>
                <a:path h="46354">
                  <a:moveTo>
                    <a:pt x="0" y="0"/>
                  </a:moveTo>
                  <a:lnTo>
                    <a:pt x="0" y="46253"/>
                  </a:lnTo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405350" y="6994359"/>
              <a:ext cx="4445" cy="46355"/>
            </a:xfrm>
            <a:custGeom>
              <a:avLst/>
              <a:gdLst/>
              <a:ahLst/>
              <a:cxnLst/>
              <a:rect l="l" t="t" r="r" b="b"/>
              <a:pathLst>
                <a:path w="4445" h="46354">
                  <a:moveTo>
                    <a:pt x="4318" y="0"/>
                  </a:moveTo>
                  <a:lnTo>
                    <a:pt x="0" y="0"/>
                  </a:lnTo>
                  <a:lnTo>
                    <a:pt x="0" y="46253"/>
                  </a:lnTo>
                  <a:lnTo>
                    <a:pt x="4318" y="46253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4" name="object 634"/>
          <p:cNvGrpSpPr/>
          <p:nvPr/>
        </p:nvGrpSpPr>
        <p:grpSpPr>
          <a:xfrm>
            <a:off x="9136990" y="5902921"/>
            <a:ext cx="42545" cy="43180"/>
            <a:chOff x="4082389" y="5902921"/>
            <a:chExt cx="42545" cy="43180"/>
          </a:xfrm>
        </p:grpSpPr>
        <p:sp>
          <p:nvSpPr>
            <p:cNvPr id="635" name="object 635"/>
            <p:cNvSpPr/>
            <p:nvPr/>
          </p:nvSpPr>
          <p:spPr>
            <a:xfrm>
              <a:off x="4082389" y="5902921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79">
                  <a:moveTo>
                    <a:pt x="35140" y="26174"/>
                  </a:moveTo>
                  <a:lnTo>
                    <a:pt x="32092" y="11785"/>
                  </a:lnTo>
                  <a:lnTo>
                    <a:pt x="30403" y="11239"/>
                  </a:lnTo>
                  <a:lnTo>
                    <a:pt x="30403" y="24650"/>
                  </a:lnTo>
                  <a:lnTo>
                    <a:pt x="23241" y="31140"/>
                  </a:lnTo>
                  <a:lnTo>
                    <a:pt x="14109" y="28130"/>
                  </a:lnTo>
                  <a:lnTo>
                    <a:pt x="12103" y="18605"/>
                  </a:lnTo>
                  <a:lnTo>
                    <a:pt x="19253" y="12103"/>
                  </a:lnTo>
                  <a:lnTo>
                    <a:pt x="28384" y="15100"/>
                  </a:lnTo>
                  <a:lnTo>
                    <a:pt x="30403" y="24650"/>
                  </a:lnTo>
                  <a:lnTo>
                    <a:pt x="30403" y="11239"/>
                  </a:lnTo>
                  <a:lnTo>
                    <a:pt x="18224" y="7213"/>
                  </a:lnTo>
                  <a:lnTo>
                    <a:pt x="17284" y="8051"/>
                  </a:lnTo>
                  <a:lnTo>
                    <a:pt x="7366" y="17081"/>
                  </a:lnTo>
                  <a:lnTo>
                    <a:pt x="10401" y="31445"/>
                  </a:lnTo>
                  <a:lnTo>
                    <a:pt x="24282" y="36017"/>
                  </a:lnTo>
                  <a:lnTo>
                    <a:pt x="29654" y="31140"/>
                  </a:lnTo>
                  <a:lnTo>
                    <a:pt x="35140" y="26174"/>
                  </a:lnTo>
                  <a:close/>
                </a:path>
                <a:path w="42545" h="43179">
                  <a:moveTo>
                    <a:pt x="42176" y="12306"/>
                  </a:moveTo>
                  <a:lnTo>
                    <a:pt x="36741" y="4318"/>
                  </a:lnTo>
                  <a:lnTo>
                    <a:pt x="36512" y="3975"/>
                  </a:lnTo>
                  <a:lnTo>
                    <a:pt x="25425" y="342"/>
                  </a:lnTo>
                  <a:lnTo>
                    <a:pt x="23228" y="0"/>
                  </a:lnTo>
                  <a:lnTo>
                    <a:pt x="12153" y="0"/>
                  </a:lnTo>
                  <a:lnTo>
                    <a:pt x="3924" y="5740"/>
                  </a:lnTo>
                  <a:lnTo>
                    <a:pt x="1041" y="14744"/>
                  </a:lnTo>
                  <a:lnTo>
                    <a:pt x="5575" y="14732"/>
                  </a:lnTo>
                  <a:lnTo>
                    <a:pt x="7467" y="8851"/>
                  </a:lnTo>
                  <a:lnTo>
                    <a:pt x="14008" y="4330"/>
                  </a:lnTo>
                  <a:lnTo>
                    <a:pt x="22821" y="4330"/>
                  </a:lnTo>
                  <a:lnTo>
                    <a:pt x="24523" y="4584"/>
                  </a:lnTo>
                  <a:lnTo>
                    <a:pt x="33337" y="7467"/>
                  </a:lnTo>
                  <a:lnTo>
                    <a:pt x="37858" y="14109"/>
                  </a:lnTo>
                  <a:lnTo>
                    <a:pt x="37782" y="23456"/>
                  </a:lnTo>
                  <a:lnTo>
                    <a:pt x="37592" y="24777"/>
                  </a:lnTo>
                  <a:lnTo>
                    <a:pt x="37020" y="26530"/>
                  </a:lnTo>
                  <a:lnTo>
                    <a:pt x="34721" y="33693"/>
                  </a:lnTo>
                  <a:lnTo>
                    <a:pt x="28130" y="38239"/>
                  </a:lnTo>
                  <a:lnTo>
                    <a:pt x="19380" y="38239"/>
                  </a:lnTo>
                  <a:lnTo>
                    <a:pt x="17640" y="37973"/>
                  </a:lnTo>
                  <a:lnTo>
                    <a:pt x="8826" y="35102"/>
                  </a:lnTo>
                  <a:lnTo>
                    <a:pt x="4330" y="28460"/>
                  </a:lnTo>
                  <a:lnTo>
                    <a:pt x="4394" y="19138"/>
                  </a:lnTo>
                  <a:lnTo>
                    <a:pt x="4597" y="17805"/>
                  </a:lnTo>
                  <a:lnTo>
                    <a:pt x="5575" y="14732"/>
                  </a:lnTo>
                  <a:lnTo>
                    <a:pt x="1041" y="14744"/>
                  </a:lnTo>
                  <a:lnTo>
                    <a:pt x="342" y="16916"/>
                  </a:lnTo>
                  <a:lnTo>
                    <a:pt x="0" y="19138"/>
                  </a:lnTo>
                  <a:lnTo>
                    <a:pt x="0" y="30264"/>
                  </a:lnTo>
                  <a:lnTo>
                    <a:pt x="5651" y="38595"/>
                  </a:lnTo>
                  <a:lnTo>
                    <a:pt x="16725" y="42214"/>
                  </a:lnTo>
                  <a:lnTo>
                    <a:pt x="18923" y="42557"/>
                  </a:lnTo>
                  <a:lnTo>
                    <a:pt x="29984" y="42557"/>
                  </a:lnTo>
                  <a:lnTo>
                    <a:pt x="36207" y="38239"/>
                  </a:lnTo>
                  <a:lnTo>
                    <a:pt x="38252" y="36830"/>
                  </a:lnTo>
                  <a:lnTo>
                    <a:pt x="41109" y="27940"/>
                  </a:lnTo>
                  <a:lnTo>
                    <a:pt x="41846" y="25679"/>
                  </a:lnTo>
                  <a:lnTo>
                    <a:pt x="42176" y="23456"/>
                  </a:lnTo>
                  <a:lnTo>
                    <a:pt x="42176" y="123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093019" y="5914567"/>
              <a:ext cx="16510" cy="12700"/>
            </a:xfrm>
            <a:custGeom>
              <a:avLst/>
              <a:gdLst/>
              <a:ahLst/>
              <a:cxnLst/>
              <a:rect l="l" t="t" r="r" b="b"/>
              <a:pathLst>
                <a:path w="16510" h="12700">
                  <a:moveTo>
                    <a:pt x="6464" y="0"/>
                  </a:moveTo>
                  <a:lnTo>
                    <a:pt x="5283" y="2781"/>
                  </a:lnTo>
                  <a:lnTo>
                    <a:pt x="3911" y="4330"/>
                  </a:lnTo>
                  <a:lnTo>
                    <a:pt x="2552" y="5918"/>
                  </a:lnTo>
                  <a:lnTo>
                    <a:pt x="0" y="5930"/>
                  </a:lnTo>
                  <a:lnTo>
                    <a:pt x="190" y="8000"/>
                  </a:lnTo>
                  <a:lnTo>
                    <a:pt x="723" y="9880"/>
                  </a:lnTo>
                  <a:lnTo>
                    <a:pt x="1231" y="11772"/>
                  </a:lnTo>
                  <a:lnTo>
                    <a:pt x="2171" y="12382"/>
                  </a:lnTo>
                  <a:lnTo>
                    <a:pt x="6946" y="11645"/>
                  </a:lnTo>
                  <a:lnTo>
                    <a:pt x="6934" y="9055"/>
                  </a:lnTo>
                  <a:lnTo>
                    <a:pt x="10442" y="5714"/>
                  </a:lnTo>
                  <a:lnTo>
                    <a:pt x="12725" y="3492"/>
                  </a:lnTo>
                  <a:lnTo>
                    <a:pt x="15647" y="3492"/>
                  </a:lnTo>
                  <a:lnTo>
                    <a:pt x="15835" y="2730"/>
                  </a:lnTo>
                  <a:lnTo>
                    <a:pt x="12103" y="2730"/>
                  </a:lnTo>
                  <a:lnTo>
                    <a:pt x="10655" y="1943"/>
                  </a:lnTo>
                  <a:lnTo>
                    <a:pt x="9207" y="1206"/>
                  </a:lnTo>
                  <a:lnTo>
                    <a:pt x="6464" y="0"/>
                  </a:lnTo>
                  <a:close/>
                </a:path>
                <a:path w="16510" h="12700">
                  <a:moveTo>
                    <a:pt x="15647" y="3492"/>
                  </a:moveTo>
                  <a:lnTo>
                    <a:pt x="12725" y="3492"/>
                  </a:lnTo>
                  <a:lnTo>
                    <a:pt x="13665" y="5829"/>
                  </a:lnTo>
                  <a:lnTo>
                    <a:pt x="15100" y="5714"/>
                  </a:lnTo>
                  <a:lnTo>
                    <a:pt x="15647" y="3492"/>
                  </a:lnTo>
                  <a:close/>
                </a:path>
                <a:path w="16510" h="12700">
                  <a:moveTo>
                    <a:pt x="15951" y="2260"/>
                  </a:moveTo>
                  <a:lnTo>
                    <a:pt x="12103" y="2730"/>
                  </a:lnTo>
                  <a:lnTo>
                    <a:pt x="15835" y="2730"/>
                  </a:lnTo>
                  <a:lnTo>
                    <a:pt x="15951" y="226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7" name="object 637"/>
          <p:cNvGrpSpPr/>
          <p:nvPr/>
        </p:nvGrpSpPr>
        <p:grpSpPr>
          <a:xfrm>
            <a:off x="8853018" y="5902921"/>
            <a:ext cx="42545" cy="43180"/>
            <a:chOff x="3798417" y="5902921"/>
            <a:chExt cx="42545" cy="43180"/>
          </a:xfrm>
        </p:grpSpPr>
        <p:sp>
          <p:nvSpPr>
            <p:cNvPr id="638" name="object 638"/>
            <p:cNvSpPr/>
            <p:nvPr/>
          </p:nvSpPr>
          <p:spPr>
            <a:xfrm>
              <a:off x="3798417" y="5902921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79">
                  <a:moveTo>
                    <a:pt x="34823" y="17068"/>
                  </a:moveTo>
                  <a:lnTo>
                    <a:pt x="30086" y="12776"/>
                  </a:lnTo>
                  <a:lnTo>
                    <a:pt x="30086" y="18605"/>
                  </a:lnTo>
                  <a:lnTo>
                    <a:pt x="28092" y="28130"/>
                  </a:lnTo>
                  <a:lnTo>
                    <a:pt x="18961" y="31140"/>
                  </a:lnTo>
                  <a:lnTo>
                    <a:pt x="11785" y="24650"/>
                  </a:lnTo>
                  <a:lnTo>
                    <a:pt x="13804" y="15100"/>
                  </a:lnTo>
                  <a:lnTo>
                    <a:pt x="22923" y="12103"/>
                  </a:lnTo>
                  <a:lnTo>
                    <a:pt x="30086" y="18605"/>
                  </a:lnTo>
                  <a:lnTo>
                    <a:pt x="30086" y="12776"/>
                  </a:lnTo>
                  <a:lnTo>
                    <a:pt x="23964" y="7213"/>
                  </a:lnTo>
                  <a:lnTo>
                    <a:pt x="22771" y="7607"/>
                  </a:lnTo>
                  <a:lnTo>
                    <a:pt x="10096" y="11785"/>
                  </a:lnTo>
                  <a:lnTo>
                    <a:pt x="7048" y="26174"/>
                  </a:lnTo>
                  <a:lnTo>
                    <a:pt x="17919" y="36017"/>
                  </a:lnTo>
                  <a:lnTo>
                    <a:pt x="31800" y="31445"/>
                  </a:lnTo>
                  <a:lnTo>
                    <a:pt x="31864" y="31140"/>
                  </a:lnTo>
                  <a:lnTo>
                    <a:pt x="34823" y="17068"/>
                  </a:lnTo>
                  <a:close/>
                </a:path>
                <a:path w="42545" h="43179">
                  <a:moveTo>
                    <a:pt x="42189" y="19138"/>
                  </a:moveTo>
                  <a:lnTo>
                    <a:pt x="41859" y="16916"/>
                  </a:lnTo>
                  <a:lnTo>
                    <a:pt x="41135" y="14732"/>
                  </a:lnTo>
                  <a:lnTo>
                    <a:pt x="38277" y="5727"/>
                  </a:lnTo>
                  <a:lnTo>
                    <a:pt x="36233" y="4318"/>
                  </a:lnTo>
                  <a:lnTo>
                    <a:pt x="30010" y="0"/>
                  </a:lnTo>
                  <a:lnTo>
                    <a:pt x="18961" y="0"/>
                  </a:lnTo>
                  <a:lnTo>
                    <a:pt x="16751" y="342"/>
                  </a:lnTo>
                  <a:lnTo>
                    <a:pt x="5676" y="3987"/>
                  </a:lnTo>
                  <a:lnTo>
                    <a:pt x="0" y="12319"/>
                  </a:lnTo>
                  <a:lnTo>
                    <a:pt x="12" y="23469"/>
                  </a:lnTo>
                  <a:lnTo>
                    <a:pt x="342" y="25679"/>
                  </a:lnTo>
                  <a:lnTo>
                    <a:pt x="1041" y="27863"/>
                  </a:lnTo>
                  <a:lnTo>
                    <a:pt x="5143" y="26530"/>
                  </a:lnTo>
                  <a:lnTo>
                    <a:pt x="4584" y="24790"/>
                  </a:lnTo>
                  <a:lnTo>
                    <a:pt x="4381" y="23469"/>
                  </a:lnTo>
                  <a:lnTo>
                    <a:pt x="4330" y="14135"/>
                  </a:lnTo>
                  <a:lnTo>
                    <a:pt x="8864" y="7467"/>
                  </a:lnTo>
                  <a:lnTo>
                    <a:pt x="17665" y="4584"/>
                  </a:lnTo>
                  <a:lnTo>
                    <a:pt x="19405" y="4318"/>
                  </a:lnTo>
                  <a:lnTo>
                    <a:pt x="28168" y="4318"/>
                  </a:lnTo>
                  <a:lnTo>
                    <a:pt x="34747" y="8851"/>
                  </a:lnTo>
                  <a:lnTo>
                    <a:pt x="37604" y="17818"/>
                  </a:lnTo>
                  <a:lnTo>
                    <a:pt x="37795" y="19138"/>
                  </a:lnTo>
                  <a:lnTo>
                    <a:pt x="37871" y="28460"/>
                  </a:lnTo>
                  <a:lnTo>
                    <a:pt x="33362" y="35102"/>
                  </a:lnTo>
                  <a:lnTo>
                    <a:pt x="24561" y="37973"/>
                  </a:lnTo>
                  <a:lnTo>
                    <a:pt x="22821" y="38239"/>
                  </a:lnTo>
                  <a:lnTo>
                    <a:pt x="14058" y="38239"/>
                  </a:lnTo>
                  <a:lnTo>
                    <a:pt x="7454" y="33693"/>
                  </a:lnTo>
                  <a:lnTo>
                    <a:pt x="5156" y="26543"/>
                  </a:lnTo>
                  <a:lnTo>
                    <a:pt x="1041" y="27863"/>
                  </a:lnTo>
                  <a:lnTo>
                    <a:pt x="3937" y="36830"/>
                  </a:lnTo>
                  <a:lnTo>
                    <a:pt x="12204" y="42557"/>
                  </a:lnTo>
                  <a:lnTo>
                    <a:pt x="23266" y="42557"/>
                  </a:lnTo>
                  <a:lnTo>
                    <a:pt x="25476" y="42214"/>
                  </a:lnTo>
                  <a:lnTo>
                    <a:pt x="36537" y="38595"/>
                  </a:lnTo>
                  <a:lnTo>
                    <a:pt x="36779" y="38239"/>
                  </a:lnTo>
                  <a:lnTo>
                    <a:pt x="42189" y="30276"/>
                  </a:lnTo>
                  <a:lnTo>
                    <a:pt x="42189" y="191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3814013" y="5914567"/>
              <a:ext cx="16510" cy="12700"/>
            </a:xfrm>
            <a:custGeom>
              <a:avLst/>
              <a:gdLst/>
              <a:ahLst/>
              <a:cxnLst/>
              <a:rect l="l" t="t" r="r" b="b"/>
              <a:pathLst>
                <a:path w="16510" h="12700">
                  <a:moveTo>
                    <a:pt x="11304" y="3492"/>
                  </a:moveTo>
                  <a:lnTo>
                    <a:pt x="3251" y="3492"/>
                  </a:lnTo>
                  <a:lnTo>
                    <a:pt x="6134" y="6286"/>
                  </a:lnTo>
                  <a:lnTo>
                    <a:pt x="9042" y="9055"/>
                  </a:lnTo>
                  <a:lnTo>
                    <a:pt x="9004" y="11645"/>
                  </a:lnTo>
                  <a:lnTo>
                    <a:pt x="13792" y="12382"/>
                  </a:lnTo>
                  <a:lnTo>
                    <a:pt x="14732" y="11772"/>
                  </a:lnTo>
                  <a:lnTo>
                    <a:pt x="15786" y="8000"/>
                  </a:lnTo>
                  <a:lnTo>
                    <a:pt x="15976" y="5930"/>
                  </a:lnTo>
                  <a:lnTo>
                    <a:pt x="13385" y="5918"/>
                  </a:lnTo>
                  <a:lnTo>
                    <a:pt x="11304" y="3492"/>
                  </a:lnTo>
                  <a:close/>
                </a:path>
                <a:path w="16510" h="12700">
                  <a:moveTo>
                    <a:pt x="9486" y="0"/>
                  </a:moveTo>
                  <a:lnTo>
                    <a:pt x="6769" y="1206"/>
                  </a:lnTo>
                  <a:lnTo>
                    <a:pt x="5321" y="1943"/>
                  </a:lnTo>
                  <a:lnTo>
                    <a:pt x="3860" y="2730"/>
                  </a:lnTo>
                  <a:lnTo>
                    <a:pt x="117" y="2730"/>
                  </a:lnTo>
                  <a:lnTo>
                    <a:pt x="863" y="5714"/>
                  </a:lnTo>
                  <a:lnTo>
                    <a:pt x="2311" y="5829"/>
                  </a:lnTo>
                  <a:lnTo>
                    <a:pt x="3251" y="3492"/>
                  </a:lnTo>
                  <a:lnTo>
                    <a:pt x="11304" y="3492"/>
                  </a:lnTo>
                  <a:lnTo>
                    <a:pt x="10680" y="2781"/>
                  </a:lnTo>
                  <a:lnTo>
                    <a:pt x="3860" y="2730"/>
                  </a:lnTo>
                  <a:lnTo>
                    <a:pt x="0" y="2260"/>
                  </a:lnTo>
                  <a:lnTo>
                    <a:pt x="10457" y="2260"/>
                  </a:lnTo>
                  <a:lnTo>
                    <a:pt x="94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40" name="object 6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8897443" y="6526531"/>
            <a:ext cx="243751" cy="142239"/>
          </a:xfrm>
          <a:prstGeom prst="rect">
            <a:avLst/>
          </a:prstGeom>
        </p:spPr>
      </p:pic>
      <p:sp>
        <p:nvSpPr>
          <p:cNvPr id="641" name="object 641"/>
          <p:cNvSpPr/>
          <p:nvPr/>
        </p:nvSpPr>
        <p:spPr>
          <a:xfrm>
            <a:off x="8928354" y="7150240"/>
            <a:ext cx="168275" cy="513715"/>
          </a:xfrm>
          <a:custGeom>
            <a:avLst/>
            <a:gdLst/>
            <a:ahLst/>
            <a:cxnLst/>
            <a:rect l="l" t="t" r="r" b="b"/>
            <a:pathLst>
              <a:path w="168275" h="513715">
                <a:moveTo>
                  <a:pt x="6235" y="0"/>
                </a:moveTo>
                <a:lnTo>
                  <a:pt x="0" y="1206"/>
                </a:lnTo>
                <a:lnTo>
                  <a:pt x="99491" y="513435"/>
                </a:lnTo>
                <a:lnTo>
                  <a:pt x="105752" y="513219"/>
                </a:lnTo>
                <a:lnTo>
                  <a:pt x="168198" y="990"/>
                </a:lnTo>
                <a:lnTo>
                  <a:pt x="161886" y="228"/>
                </a:lnTo>
                <a:lnTo>
                  <a:pt x="101879" y="492480"/>
                </a:lnTo>
                <a:lnTo>
                  <a:pt x="623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42" name="object 642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8887600" y="6009894"/>
            <a:ext cx="78707" cy="215684"/>
          </a:xfrm>
          <a:prstGeom prst="rect">
            <a:avLst/>
          </a:prstGeom>
        </p:spPr>
      </p:pic>
      <p:pic>
        <p:nvPicPr>
          <p:cNvPr id="643" name="object 643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077452" y="6009894"/>
            <a:ext cx="57378" cy="120014"/>
          </a:xfrm>
          <a:prstGeom prst="rect">
            <a:avLst/>
          </a:prstGeom>
        </p:spPr>
      </p:pic>
      <p:sp>
        <p:nvSpPr>
          <p:cNvPr id="644" name="object 644"/>
          <p:cNvSpPr txBox="1"/>
          <p:nvPr/>
        </p:nvSpPr>
        <p:spPr>
          <a:xfrm>
            <a:off x="5762379" y="501035"/>
            <a:ext cx="63246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60" dirty="0">
                <a:solidFill>
                  <a:srgbClr val="171514"/>
                </a:solidFill>
                <a:latin typeface="Arial"/>
                <a:cs typeface="Arial"/>
              </a:rPr>
              <a:t>Montaje</a:t>
            </a:r>
            <a:endParaRPr sz="1150">
              <a:latin typeface="Arial"/>
              <a:cs typeface="Arial"/>
            </a:endParaRPr>
          </a:p>
        </p:txBody>
      </p:sp>
      <p:sp>
        <p:nvSpPr>
          <p:cNvPr id="654" name="object 65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32</a:t>
            </a:fld>
            <a:endParaRPr spc="15" dirty="0"/>
          </a:p>
        </p:txBody>
      </p:sp>
      <p:sp>
        <p:nvSpPr>
          <p:cNvPr id="645" name="object 645"/>
          <p:cNvSpPr txBox="1"/>
          <p:nvPr/>
        </p:nvSpPr>
        <p:spPr>
          <a:xfrm>
            <a:off x="7958209" y="484524"/>
            <a:ext cx="463169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48970">
              <a:lnSpc>
                <a:spcPct val="150000"/>
              </a:lnSpc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Algunos.combos.de.centros.de.carga.de.medidores.Siemens.están.diseñados.para.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montaje.en.superficie.y.otros.están.diseñados.para.montaje.empotrado..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ct val="150000"/>
              </a:lnSpc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Las.unidades.diseñadas.para.montaje.en.superficie.pueden.adaptarse.para.montaje.empotrado.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montaje.con.el.uso.de.un.kit.de.rieles.a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ras.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9493576" y="1368233"/>
            <a:ext cx="906780" cy="272510"/>
          </a:xfrm>
          <a:prstGeom prst="rect">
            <a:avLst/>
          </a:prstGeom>
        </p:spPr>
        <p:txBody>
          <a:bodyPr vert="horz" wrap="square" lIns="0" tIns="64135" rIns="0" bIns="0" rtlCol="0">
            <a:spAutoFit/>
          </a:bodyPr>
          <a:lstStyle/>
          <a:p>
            <a:pPr marL="32384" algn="ctr">
              <a:spcBef>
                <a:spcPts val="505"/>
              </a:spcBef>
            </a:pPr>
            <a:r>
              <a:rPr sz="6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Instalado</a:t>
            </a:r>
            <a:r>
              <a:rPr sz="600" spc="-2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fábrica</a:t>
            </a:r>
            <a:endParaRPr sz="600">
              <a:latin typeface="Microsoft Sans Serif"/>
              <a:cs typeface="Microsoft Sans Serif"/>
            </a:endParaRPr>
          </a:p>
          <a:p>
            <a:pPr algn="ctr">
              <a:spcBef>
                <a:spcPts val="340"/>
              </a:spcBef>
            </a:pPr>
            <a:r>
              <a:rPr sz="50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Rieles</a:t>
            </a:r>
            <a:r>
              <a:rPr sz="5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montaje</a:t>
            </a:r>
            <a:r>
              <a:rPr sz="5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empotrado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10687363" y="1458152"/>
            <a:ext cx="840740" cy="2235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5244" algn="ctr">
              <a:spcBef>
                <a:spcPts val="100"/>
              </a:spcBef>
            </a:pPr>
            <a:r>
              <a:rPr sz="5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Instalado</a:t>
            </a:r>
            <a:r>
              <a:rPr sz="500" spc="-2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en</a:t>
            </a:r>
            <a:r>
              <a:rPr sz="5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Campo</a:t>
            </a:r>
            <a:endParaRPr sz="500">
              <a:latin typeface="Microsoft Sans Serif"/>
              <a:cs typeface="Microsoft Sans Serif"/>
            </a:endParaRPr>
          </a:p>
          <a:p>
            <a:pPr algn="ctr">
              <a:spcBef>
                <a:spcPts val="360"/>
              </a:spcBef>
            </a:pPr>
            <a:r>
              <a:rPr sz="50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Riel</a:t>
            </a:r>
            <a:r>
              <a:rPr sz="5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montaje</a:t>
            </a:r>
            <a:r>
              <a:rPr sz="5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empotrado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8001389" y="3732591"/>
            <a:ext cx="1003300" cy="428625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R="4445" algn="ctr">
              <a:spcBef>
                <a:spcPts val="275"/>
              </a:spcBef>
            </a:pP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Combinación</a:t>
            </a:r>
            <a:r>
              <a:rPr sz="45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45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medidores</a:t>
            </a:r>
            <a:endParaRPr sz="450">
              <a:latin typeface="Microsoft Sans Serif"/>
              <a:cs typeface="Microsoft Sans Serif"/>
            </a:endParaRPr>
          </a:p>
          <a:p>
            <a:pPr algn="ctr">
              <a:spcBef>
                <a:spcPts val="309"/>
              </a:spcBef>
            </a:pPr>
            <a:r>
              <a:rPr sz="8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Diseñado</a:t>
            </a:r>
            <a:r>
              <a:rPr sz="800" spc="-5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para</a:t>
            </a:r>
            <a:endParaRPr sz="800">
              <a:latin typeface="Microsoft Sans Serif"/>
              <a:cs typeface="Microsoft Sans Serif"/>
            </a:endParaRPr>
          </a:p>
          <a:p>
            <a:pPr algn="ctr">
              <a:spcBef>
                <a:spcPts val="290"/>
              </a:spcBef>
            </a:pPr>
            <a:r>
              <a:rPr sz="7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Superficie</a:t>
            </a:r>
            <a:r>
              <a:rPr sz="750" spc="-4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montanosa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9505755" y="3732591"/>
            <a:ext cx="862330" cy="427355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61594">
              <a:spcBef>
                <a:spcPts val="275"/>
              </a:spcBef>
            </a:pP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Combinación</a:t>
            </a:r>
            <a:r>
              <a:rPr sz="45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45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medidores</a:t>
            </a:r>
            <a:endParaRPr sz="450">
              <a:latin typeface="Microsoft Sans Serif"/>
              <a:cs typeface="Microsoft Sans Serif"/>
            </a:endParaRPr>
          </a:p>
          <a:p>
            <a:pPr marL="68580">
              <a:spcBef>
                <a:spcPts val="309"/>
              </a:spcBef>
            </a:pPr>
            <a:r>
              <a:rPr sz="8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Diseñado</a:t>
            </a:r>
            <a:r>
              <a:rPr sz="800" spc="-2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para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340"/>
              </a:spcBef>
            </a:pPr>
            <a:r>
              <a:rPr sz="70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Montaje</a:t>
            </a:r>
            <a:r>
              <a:rPr sz="700" spc="-4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A0706"/>
                </a:solidFill>
                <a:latin typeface="Microsoft Sans Serif"/>
                <a:cs typeface="Microsoft Sans Serif"/>
              </a:rPr>
              <a:t>empotrado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50" name="object 650"/>
          <p:cNvSpPr txBox="1"/>
          <p:nvPr/>
        </p:nvSpPr>
        <p:spPr>
          <a:xfrm>
            <a:off x="10798971" y="3799185"/>
            <a:ext cx="862330" cy="2667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0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Montaje</a:t>
            </a:r>
            <a:r>
              <a:rPr sz="700" spc="-3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A0706"/>
                </a:solidFill>
                <a:latin typeface="Microsoft Sans Serif"/>
                <a:cs typeface="Microsoft Sans Serif"/>
              </a:rPr>
              <a:t>empotrado</a:t>
            </a:r>
            <a:endParaRPr sz="700">
              <a:latin typeface="Microsoft Sans Serif"/>
              <a:cs typeface="Microsoft Sans Serif"/>
            </a:endParaRPr>
          </a:p>
          <a:p>
            <a:pPr marL="24130" algn="ctr">
              <a:spcBef>
                <a:spcPts val="610"/>
              </a:spcBef>
            </a:pP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Juego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rieles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51" name="object 651"/>
          <p:cNvSpPr txBox="1"/>
          <p:nvPr/>
        </p:nvSpPr>
        <p:spPr>
          <a:xfrm>
            <a:off x="5762380" y="4536860"/>
            <a:ext cx="11042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Terminales</a:t>
            </a:r>
            <a:r>
              <a:rPr sz="60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Arial"/>
                <a:cs typeface="Arial"/>
              </a:rPr>
              <a:t>alimentación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7958142" y="4451769"/>
            <a:ext cx="455612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Algunas.combinaciones.de.centros.de.carga.de.medidores.Siemens.tienen.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orejetas.en.el.extremo.opuesto.del.autobús.del.centro.de.carga.a.la.línea.principal.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disyuntor..Esto.permite.que.los.cables.se.conecten.a.un.descendente.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el.centro.de.carga.solo.de.la.araña.principal,.siempre.que.el.centro.de.carga.del.medidor.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las.calificaciones.actuales.no.se.superan.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53" name="object 653"/>
          <p:cNvSpPr txBox="1"/>
          <p:nvPr/>
        </p:nvSpPr>
        <p:spPr>
          <a:xfrm>
            <a:off x="8551638" y="7706460"/>
            <a:ext cx="8502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Terminales</a:t>
            </a:r>
            <a:r>
              <a:rPr sz="5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alimentación</a:t>
            </a:r>
            <a:endParaRPr sz="5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597342" y="2556510"/>
            <a:ext cx="840105" cy="1950720"/>
            <a:chOff x="3542741" y="2556510"/>
            <a:chExt cx="840105" cy="1950720"/>
          </a:xfrm>
        </p:grpSpPr>
        <p:sp>
          <p:nvSpPr>
            <p:cNvPr id="3" name="object 3"/>
            <p:cNvSpPr/>
            <p:nvPr/>
          </p:nvSpPr>
          <p:spPr>
            <a:xfrm>
              <a:off x="3544938" y="2558021"/>
              <a:ext cx="835660" cy="1946910"/>
            </a:xfrm>
            <a:custGeom>
              <a:avLst/>
              <a:gdLst/>
              <a:ahLst/>
              <a:cxnLst/>
              <a:rect l="l" t="t" r="r" b="b"/>
              <a:pathLst>
                <a:path w="835660" h="1946910">
                  <a:moveTo>
                    <a:pt x="835075" y="0"/>
                  </a:moveTo>
                  <a:lnTo>
                    <a:pt x="0" y="0"/>
                  </a:lnTo>
                  <a:lnTo>
                    <a:pt x="0" y="1946757"/>
                  </a:lnTo>
                  <a:lnTo>
                    <a:pt x="835075" y="1946757"/>
                  </a:lnTo>
                  <a:lnTo>
                    <a:pt x="8350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542741" y="2556509"/>
              <a:ext cx="840105" cy="1950720"/>
            </a:xfrm>
            <a:custGeom>
              <a:avLst/>
              <a:gdLst/>
              <a:ahLst/>
              <a:cxnLst/>
              <a:rect l="l" t="t" r="r" b="b"/>
              <a:pathLst>
                <a:path w="840104" h="1950720">
                  <a:moveTo>
                    <a:pt x="839482" y="1270"/>
                  </a:moveTo>
                  <a:lnTo>
                    <a:pt x="839101" y="1270"/>
                  </a:lnTo>
                  <a:lnTo>
                    <a:pt x="839101" y="0"/>
                  </a:lnTo>
                  <a:lnTo>
                    <a:pt x="835164" y="0"/>
                  </a:lnTo>
                  <a:lnTo>
                    <a:pt x="835164" y="3810"/>
                  </a:lnTo>
                  <a:lnTo>
                    <a:pt x="835164" y="1945640"/>
                  </a:lnTo>
                  <a:lnTo>
                    <a:pt x="4318" y="1945640"/>
                  </a:lnTo>
                  <a:lnTo>
                    <a:pt x="4318" y="3810"/>
                  </a:lnTo>
                  <a:lnTo>
                    <a:pt x="835164" y="3810"/>
                  </a:lnTo>
                  <a:lnTo>
                    <a:pt x="835164" y="0"/>
                  </a:lnTo>
                  <a:lnTo>
                    <a:pt x="381" y="0"/>
                  </a:lnTo>
                  <a:lnTo>
                    <a:pt x="381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1945640"/>
                  </a:lnTo>
                  <a:lnTo>
                    <a:pt x="0" y="1948180"/>
                  </a:lnTo>
                  <a:lnTo>
                    <a:pt x="228" y="1948180"/>
                  </a:lnTo>
                  <a:lnTo>
                    <a:pt x="228" y="1949450"/>
                  </a:lnTo>
                  <a:lnTo>
                    <a:pt x="1384" y="1949450"/>
                  </a:lnTo>
                  <a:lnTo>
                    <a:pt x="1384" y="1950720"/>
                  </a:lnTo>
                  <a:lnTo>
                    <a:pt x="838085" y="1950720"/>
                  </a:lnTo>
                  <a:lnTo>
                    <a:pt x="838085" y="1949450"/>
                  </a:lnTo>
                  <a:lnTo>
                    <a:pt x="839241" y="1949450"/>
                  </a:lnTo>
                  <a:lnTo>
                    <a:pt x="839241" y="1948243"/>
                  </a:lnTo>
                  <a:lnTo>
                    <a:pt x="839482" y="1948243"/>
                  </a:lnTo>
                  <a:lnTo>
                    <a:pt x="839482" y="1946084"/>
                  </a:lnTo>
                  <a:lnTo>
                    <a:pt x="837323" y="1946084"/>
                  </a:lnTo>
                  <a:lnTo>
                    <a:pt x="837323" y="1945640"/>
                  </a:lnTo>
                  <a:lnTo>
                    <a:pt x="839482" y="1945640"/>
                  </a:lnTo>
                  <a:lnTo>
                    <a:pt x="839482" y="3810"/>
                  </a:lnTo>
                  <a:lnTo>
                    <a:pt x="839482" y="1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816286" y="3068941"/>
              <a:ext cx="293370" cy="289560"/>
            </a:xfrm>
            <a:custGeom>
              <a:avLst/>
              <a:gdLst/>
              <a:ahLst/>
              <a:cxnLst/>
              <a:rect l="l" t="t" r="r" b="b"/>
              <a:pathLst>
                <a:path w="293370" h="289560">
                  <a:moveTo>
                    <a:pt x="293065" y="0"/>
                  </a:moveTo>
                  <a:lnTo>
                    <a:pt x="0" y="0"/>
                  </a:lnTo>
                  <a:lnTo>
                    <a:pt x="0" y="16548"/>
                  </a:lnTo>
                  <a:lnTo>
                    <a:pt x="0" y="95821"/>
                  </a:lnTo>
                  <a:lnTo>
                    <a:pt x="0" y="289179"/>
                  </a:lnTo>
                  <a:lnTo>
                    <a:pt x="293065" y="289179"/>
                  </a:lnTo>
                  <a:lnTo>
                    <a:pt x="293065" y="95821"/>
                  </a:lnTo>
                  <a:lnTo>
                    <a:pt x="293065" y="16548"/>
                  </a:lnTo>
                  <a:lnTo>
                    <a:pt x="293065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912044" y="2947670"/>
              <a:ext cx="98158" cy="261619"/>
            </a:xfrm>
            <a:prstGeom prst="rect">
              <a:avLst/>
            </a:prstGeom>
          </p:spPr>
        </p:pic>
      </p:grpSp>
      <p:sp>
        <p:nvSpPr>
          <p:cNvPr id="7" name="object 7"/>
          <p:cNvSpPr/>
          <p:nvPr/>
        </p:nvSpPr>
        <p:spPr>
          <a:xfrm>
            <a:off x="8015999" y="3426105"/>
            <a:ext cx="503555" cy="1251585"/>
          </a:xfrm>
          <a:custGeom>
            <a:avLst/>
            <a:gdLst/>
            <a:ahLst/>
            <a:cxnLst/>
            <a:rect l="l" t="t" r="r" b="b"/>
            <a:pathLst>
              <a:path w="503554" h="1251585">
                <a:moveTo>
                  <a:pt x="503262" y="0"/>
                </a:moveTo>
                <a:lnTo>
                  <a:pt x="0" y="39839"/>
                </a:lnTo>
                <a:lnTo>
                  <a:pt x="17678" y="1251267"/>
                </a:lnTo>
                <a:lnTo>
                  <a:pt x="503262" y="1105674"/>
                </a:lnTo>
                <a:lnTo>
                  <a:pt x="503262" y="0"/>
                </a:lnTo>
                <a:close/>
              </a:path>
            </a:pathLst>
          </a:custGeom>
          <a:solidFill>
            <a:srgbClr val="999B9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8889747" y="3162300"/>
            <a:ext cx="76835" cy="176530"/>
            <a:chOff x="3835146" y="3162300"/>
            <a:chExt cx="76835" cy="176530"/>
          </a:xfrm>
        </p:grpSpPr>
        <p:sp>
          <p:nvSpPr>
            <p:cNvPr id="9" name="object 9"/>
            <p:cNvSpPr/>
            <p:nvPr/>
          </p:nvSpPr>
          <p:spPr>
            <a:xfrm>
              <a:off x="3837317" y="3164763"/>
              <a:ext cx="72390" cy="172720"/>
            </a:xfrm>
            <a:custGeom>
              <a:avLst/>
              <a:gdLst/>
              <a:ahLst/>
              <a:cxnLst/>
              <a:rect l="l" t="t" r="r" b="b"/>
              <a:pathLst>
                <a:path w="72389" h="172720">
                  <a:moveTo>
                    <a:pt x="72389" y="0"/>
                  </a:moveTo>
                  <a:lnTo>
                    <a:pt x="0" y="0"/>
                  </a:lnTo>
                  <a:lnTo>
                    <a:pt x="0" y="172250"/>
                  </a:lnTo>
                  <a:lnTo>
                    <a:pt x="72389" y="172250"/>
                  </a:lnTo>
                  <a:lnTo>
                    <a:pt x="72389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835146" y="3162299"/>
              <a:ext cx="76835" cy="176530"/>
            </a:xfrm>
            <a:custGeom>
              <a:avLst/>
              <a:gdLst/>
              <a:ahLst/>
              <a:cxnLst/>
              <a:rect l="l" t="t" r="r" b="b"/>
              <a:pathLst>
                <a:path w="76835" h="176529">
                  <a:moveTo>
                    <a:pt x="76720" y="0"/>
                  </a:moveTo>
                  <a:lnTo>
                    <a:pt x="72402" y="0"/>
                  </a:lnTo>
                  <a:lnTo>
                    <a:pt x="72402" y="5080"/>
                  </a:lnTo>
                  <a:lnTo>
                    <a:pt x="72402" y="172720"/>
                  </a:lnTo>
                  <a:lnTo>
                    <a:pt x="4318" y="172720"/>
                  </a:lnTo>
                  <a:lnTo>
                    <a:pt x="4318" y="5080"/>
                  </a:lnTo>
                  <a:lnTo>
                    <a:pt x="72402" y="5080"/>
                  </a:lnTo>
                  <a:lnTo>
                    <a:pt x="7240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72720"/>
                  </a:lnTo>
                  <a:lnTo>
                    <a:pt x="0" y="175260"/>
                  </a:lnTo>
                  <a:lnTo>
                    <a:pt x="0" y="176530"/>
                  </a:lnTo>
                  <a:lnTo>
                    <a:pt x="76720" y="176530"/>
                  </a:lnTo>
                  <a:lnTo>
                    <a:pt x="76720" y="175260"/>
                  </a:lnTo>
                  <a:lnTo>
                    <a:pt x="74561" y="175260"/>
                  </a:lnTo>
                  <a:lnTo>
                    <a:pt x="74561" y="174713"/>
                  </a:lnTo>
                  <a:lnTo>
                    <a:pt x="76720" y="174713"/>
                  </a:lnTo>
                  <a:lnTo>
                    <a:pt x="76720" y="172720"/>
                  </a:lnTo>
                  <a:lnTo>
                    <a:pt x="76720" y="172554"/>
                  </a:lnTo>
                  <a:lnTo>
                    <a:pt x="76720" y="5080"/>
                  </a:lnTo>
                  <a:lnTo>
                    <a:pt x="76720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835146" y="3162299"/>
              <a:ext cx="76835" cy="176530"/>
            </a:xfrm>
            <a:custGeom>
              <a:avLst/>
              <a:gdLst/>
              <a:ahLst/>
              <a:cxnLst/>
              <a:rect l="l" t="t" r="r" b="b"/>
              <a:pathLst>
                <a:path w="76835" h="176529">
                  <a:moveTo>
                    <a:pt x="76720" y="0"/>
                  </a:moveTo>
                  <a:lnTo>
                    <a:pt x="72402" y="0"/>
                  </a:lnTo>
                  <a:lnTo>
                    <a:pt x="72402" y="5080"/>
                  </a:lnTo>
                  <a:lnTo>
                    <a:pt x="72402" y="172720"/>
                  </a:lnTo>
                  <a:lnTo>
                    <a:pt x="4318" y="172720"/>
                  </a:lnTo>
                  <a:lnTo>
                    <a:pt x="4318" y="5080"/>
                  </a:lnTo>
                  <a:lnTo>
                    <a:pt x="72402" y="5080"/>
                  </a:lnTo>
                  <a:lnTo>
                    <a:pt x="7240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72720"/>
                  </a:lnTo>
                  <a:lnTo>
                    <a:pt x="0" y="175260"/>
                  </a:lnTo>
                  <a:lnTo>
                    <a:pt x="0" y="176530"/>
                  </a:lnTo>
                  <a:lnTo>
                    <a:pt x="76720" y="176530"/>
                  </a:lnTo>
                  <a:lnTo>
                    <a:pt x="76720" y="175260"/>
                  </a:lnTo>
                  <a:lnTo>
                    <a:pt x="74561" y="175260"/>
                  </a:lnTo>
                  <a:lnTo>
                    <a:pt x="74561" y="174713"/>
                  </a:lnTo>
                  <a:lnTo>
                    <a:pt x="76720" y="174713"/>
                  </a:lnTo>
                  <a:lnTo>
                    <a:pt x="76720" y="172720"/>
                  </a:lnTo>
                  <a:lnTo>
                    <a:pt x="76720" y="172554"/>
                  </a:lnTo>
                  <a:lnTo>
                    <a:pt x="76720" y="5080"/>
                  </a:lnTo>
                  <a:lnTo>
                    <a:pt x="76720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9065896" y="3162300"/>
            <a:ext cx="76835" cy="207010"/>
            <a:chOff x="4011295" y="3162300"/>
            <a:chExt cx="76835" cy="207010"/>
          </a:xfrm>
        </p:grpSpPr>
        <p:sp>
          <p:nvSpPr>
            <p:cNvPr id="13" name="object 13"/>
            <p:cNvSpPr/>
            <p:nvPr/>
          </p:nvSpPr>
          <p:spPr>
            <a:xfrm>
              <a:off x="4013454" y="3164763"/>
              <a:ext cx="72390" cy="201930"/>
            </a:xfrm>
            <a:custGeom>
              <a:avLst/>
              <a:gdLst/>
              <a:ahLst/>
              <a:cxnLst/>
              <a:rect l="l" t="t" r="r" b="b"/>
              <a:pathLst>
                <a:path w="72389" h="201929">
                  <a:moveTo>
                    <a:pt x="72389" y="0"/>
                  </a:moveTo>
                  <a:lnTo>
                    <a:pt x="0" y="0"/>
                  </a:lnTo>
                  <a:lnTo>
                    <a:pt x="0" y="201764"/>
                  </a:lnTo>
                  <a:lnTo>
                    <a:pt x="72389" y="201764"/>
                  </a:lnTo>
                  <a:lnTo>
                    <a:pt x="72389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011295" y="3162299"/>
              <a:ext cx="76835" cy="207010"/>
            </a:xfrm>
            <a:custGeom>
              <a:avLst/>
              <a:gdLst/>
              <a:ahLst/>
              <a:cxnLst/>
              <a:rect l="l" t="t" r="r" b="b"/>
              <a:pathLst>
                <a:path w="76835" h="207010">
                  <a:moveTo>
                    <a:pt x="76708" y="0"/>
                  </a:moveTo>
                  <a:lnTo>
                    <a:pt x="72390" y="0"/>
                  </a:lnTo>
                  <a:lnTo>
                    <a:pt x="72390" y="5080"/>
                  </a:lnTo>
                  <a:lnTo>
                    <a:pt x="72390" y="201930"/>
                  </a:lnTo>
                  <a:lnTo>
                    <a:pt x="4318" y="201930"/>
                  </a:lnTo>
                  <a:lnTo>
                    <a:pt x="4318" y="5080"/>
                  </a:lnTo>
                  <a:lnTo>
                    <a:pt x="72390" y="5080"/>
                  </a:lnTo>
                  <a:lnTo>
                    <a:pt x="723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01930"/>
                  </a:lnTo>
                  <a:lnTo>
                    <a:pt x="0" y="204470"/>
                  </a:lnTo>
                  <a:lnTo>
                    <a:pt x="0" y="207010"/>
                  </a:lnTo>
                  <a:lnTo>
                    <a:pt x="76708" y="207010"/>
                  </a:lnTo>
                  <a:lnTo>
                    <a:pt x="76708" y="204470"/>
                  </a:lnTo>
                  <a:lnTo>
                    <a:pt x="74549" y="204470"/>
                  </a:lnTo>
                  <a:lnTo>
                    <a:pt x="74549" y="204228"/>
                  </a:lnTo>
                  <a:lnTo>
                    <a:pt x="76708" y="204228"/>
                  </a:lnTo>
                  <a:lnTo>
                    <a:pt x="76708" y="202069"/>
                  </a:lnTo>
                  <a:lnTo>
                    <a:pt x="74549" y="202069"/>
                  </a:lnTo>
                  <a:lnTo>
                    <a:pt x="74549" y="201930"/>
                  </a:lnTo>
                  <a:lnTo>
                    <a:pt x="76708" y="201930"/>
                  </a:lnTo>
                  <a:lnTo>
                    <a:pt x="76708" y="5080"/>
                  </a:lnTo>
                  <a:lnTo>
                    <a:pt x="76708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011295" y="3162299"/>
              <a:ext cx="76835" cy="207010"/>
            </a:xfrm>
            <a:custGeom>
              <a:avLst/>
              <a:gdLst/>
              <a:ahLst/>
              <a:cxnLst/>
              <a:rect l="l" t="t" r="r" b="b"/>
              <a:pathLst>
                <a:path w="76835" h="207010">
                  <a:moveTo>
                    <a:pt x="76708" y="0"/>
                  </a:moveTo>
                  <a:lnTo>
                    <a:pt x="72390" y="0"/>
                  </a:lnTo>
                  <a:lnTo>
                    <a:pt x="72390" y="5080"/>
                  </a:lnTo>
                  <a:lnTo>
                    <a:pt x="72390" y="201930"/>
                  </a:lnTo>
                  <a:lnTo>
                    <a:pt x="4318" y="201930"/>
                  </a:lnTo>
                  <a:lnTo>
                    <a:pt x="4318" y="5080"/>
                  </a:lnTo>
                  <a:lnTo>
                    <a:pt x="72390" y="5080"/>
                  </a:lnTo>
                  <a:lnTo>
                    <a:pt x="7239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201930"/>
                  </a:lnTo>
                  <a:lnTo>
                    <a:pt x="0" y="204470"/>
                  </a:lnTo>
                  <a:lnTo>
                    <a:pt x="0" y="207010"/>
                  </a:lnTo>
                  <a:lnTo>
                    <a:pt x="76708" y="207010"/>
                  </a:lnTo>
                  <a:lnTo>
                    <a:pt x="76708" y="204470"/>
                  </a:lnTo>
                  <a:lnTo>
                    <a:pt x="74549" y="204470"/>
                  </a:lnTo>
                  <a:lnTo>
                    <a:pt x="74549" y="204228"/>
                  </a:lnTo>
                  <a:lnTo>
                    <a:pt x="76708" y="204228"/>
                  </a:lnTo>
                  <a:lnTo>
                    <a:pt x="76708" y="202069"/>
                  </a:lnTo>
                  <a:lnTo>
                    <a:pt x="74549" y="202069"/>
                  </a:lnTo>
                  <a:lnTo>
                    <a:pt x="74549" y="201930"/>
                  </a:lnTo>
                  <a:lnTo>
                    <a:pt x="76708" y="201930"/>
                  </a:lnTo>
                  <a:lnTo>
                    <a:pt x="76708" y="5080"/>
                  </a:lnTo>
                  <a:lnTo>
                    <a:pt x="7670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8586483" y="4496664"/>
            <a:ext cx="873125" cy="50165"/>
            <a:chOff x="3531882" y="4496663"/>
            <a:chExt cx="873125" cy="50165"/>
          </a:xfrm>
        </p:grpSpPr>
        <p:sp>
          <p:nvSpPr>
            <p:cNvPr id="17" name="object 17"/>
            <p:cNvSpPr/>
            <p:nvPr/>
          </p:nvSpPr>
          <p:spPr>
            <a:xfrm>
              <a:off x="3534041" y="4498822"/>
              <a:ext cx="867410" cy="45720"/>
            </a:xfrm>
            <a:custGeom>
              <a:avLst/>
              <a:gdLst/>
              <a:ahLst/>
              <a:cxnLst/>
              <a:rect l="l" t="t" r="r" b="b"/>
              <a:pathLst>
                <a:path w="867410" h="45720">
                  <a:moveTo>
                    <a:pt x="839215" y="0"/>
                  </a:moveTo>
                  <a:lnTo>
                    <a:pt x="0" y="0"/>
                  </a:lnTo>
                  <a:lnTo>
                    <a:pt x="0" y="45338"/>
                  </a:lnTo>
                  <a:lnTo>
                    <a:pt x="866889" y="45338"/>
                  </a:lnTo>
                  <a:lnTo>
                    <a:pt x="839215" y="0"/>
                  </a:lnTo>
                  <a:close/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531883" y="4496663"/>
              <a:ext cx="873125" cy="50165"/>
            </a:xfrm>
            <a:custGeom>
              <a:avLst/>
              <a:gdLst/>
              <a:ahLst/>
              <a:cxnLst/>
              <a:rect l="l" t="t" r="r" b="b"/>
              <a:pathLst>
                <a:path w="873125" h="50164">
                  <a:moveTo>
                    <a:pt x="439267" y="26568"/>
                  </a:moveTo>
                  <a:lnTo>
                    <a:pt x="438289" y="25298"/>
                  </a:lnTo>
                  <a:lnTo>
                    <a:pt x="437197" y="24384"/>
                  </a:lnTo>
                  <a:lnTo>
                    <a:pt x="434962" y="22618"/>
                  </a:lnTo>
                  <a:lnTo>
                    <a:pt x="434962" y="28244"/>
                  </a:lnTo>
                  <a:lnTo>
                    <a:pt x="409740" y="34925"/>
                  </a:lnTo>
                  <a:lnTo>
                    <a:pt x="412610" y="34213"/>
                  </a:lnTo>
                  <a:lnTo>
                    <a:pt x="413842" y="33718"/>
                  </a:lnTo>
                  <a:lnTo>
                    <a:pt x="420001" y="28575"/>
                  </a:lnTo>
                  <a:lnTo>
                    <a:pt x="420001" y="27914"/>
                  </a:lnTo>
                  <a:lnTo>
                    <a:pt x="419887" y="26657"/>
                  </a:lnTo>
                  <a:lnTo>
                    <a:pt x="419163" y="25742"/>
                  </a:lnTo>
                  <a:lnTo>
                    <a:pt x="418223" y="24968"/>
                  </a:lnTo>
                  <a:lnTo>
                    <a:pt x="415404" y="22758"/>
                  </a:lnTo>
                  <a:lnTo>
                    <a:pt x="415328" y="28244"/>
                  </a:lnTo>
                  <a:lnTo>
                    <a:pt x="372935" y="33718"/>
                  </a:lnTo>
                  <a:lnTo>
                    <a:pt x="363943" y="33566"/>
                  </a:lnTo>
                  <a:lnTo>
                    <a:pt x="331127" y="28575"/>
                  </a:lnTo>
                  <a:lnTo>
                    <a:pt x="330504" y="28257"/>
                  </a:lnTo>
                  <a:lnTo>
                    <a:pt x="330073" y="28575"/>
                  </a:lnTo>
                  <a:lnTo>
                    <a:pt x="330504" y="28244"/>
                  </a:lnTo>
                  <a:lnTo>
                    <a:pt x="330962" y="27914"/>
                  </a:lnTo>
                  <a:lnTo>
                    <a:pt x="372935" y="22758"/>
                  </a:lnTo>
                  <a:lnTo>
                    <a:pt x="381901" y="22923"/>
                  </a:lnTo>
                  <a:lnTo>
                    <a:pt x="415328" y="28244"/>
                  </a:lnTo>
                  <a:lnTo>
                    <a:pt x="415328" y="22694"/>
                  </a:lnTo>
                  <a:lnTo>
                    <a:pt x="410972" y="21691"/>
                  </a:lnTo>
                  <a:lnTo>
                    <a:pt x="417957" y="22656"/>
                  </a:lnTo>
                  <a:lnTo>
                    <a:pt x="423672" y="23622"/>
                  </a:lnTo>
                  <a:lnTo>
                    <a:pt x="434962" y="28244"/>
                  </a:lnTo>
                  <a:lnTo>
                    <a:pt x="434962" y="22618"/>
                  </a:lnTo>
                  <a:lnTo>
                    <a:pt x="433298" y="21297"/>
                  </a:lnTo>
                  <a:lnTo>
                    <a:pt x="425996" y="19494"/>
                  </a:lnTo>
                  <a:lnTo>
                    <a:pt x="425335" y="19329"/>
                  </a:lnTo>
                  <a:lnTo>
                    <a:pt x="384352" y="15354"/>
                  </a:lnTo>
                  <a:lnTo>
                    <a:pt x="372935" y="15176"/>
                  </a:lnTo>
                  <a:lnTo>
                    <a:pt x="359918" y="15405"/>
                  </a:lnTo>
                  <a:lnTo>
                    <a:pt x="347789" y="16040"/>
                  </a:lnTo>
                  <a:lnTo>
                    <a:pt x="336791" y="17056"/>
                  </a:lnTo>
                  <a:lnTo>
                    <a:pt x="335927" y="17183"/>
                  </a:lnTo>
                  <a:lnTo>
                    <a:pt x="335927" y="21602"/>
                  </a:lnTo>
                  <a:lnTo>
                    <a:pt x="333235" y="22263"/>
                  </a:lnTo>
                  <a:lnTo>
                    <a:pt x="325932" y="29819"/>
                  </a:lnTo>
                  <a:lnTo>
                    <a:pt x="326682" y="30746"/>
                  </a:lnTo>
                  <a:lnTo>
                    <a:pt x="327596" y="31508"/>
                  </a:lnTo>
                  <a:lnTo>
                    <a:pt x="330517" y="33782"/>
                  </a:lnTo>
                  <a:lnTo>
                    <a:pt x="334835" y="34798"/>
                  </a:lnTo>
                  <a:lnTo>
                    <a:pt x="327914" y="33820"/>
                  </a:lnTo>
                  <a:lnTo>
                    <a:pt x="310934" y="28244"/>
                  </a:lnTo>
                  <a:lnTo>
                    <a:pt x="311073" y="27800"/>
                  </a:lnTo>
                  <a:lnTo>
                    <a:pt x="313080" y="26377"/>
                  </a:lnTo>
                  <a:lnTo>
                    <a:pt x="316560" y="25298"/>
                  </a:lnTo>
                  <a:lnTo>
                    <a:pt x="326072" y="22987"/>
                  </a:lnTo>
                  <a:lnTo>
                    <a:pt x="335927" y="21602"/>
                  </a:lnTo>
                  <a:lnTo>
                    <a:pt x="335927" y="17183"/>
                  </a:lnTo>
                  <a:lnTo>
                    <a:pt x="306603" y="26568"/>
                  </a:lnTo>
                  <a:lnTo>
                    <a:pt x="306603" y="29921"/>
                  </a:lnTo>
                  <a:lnTo>
                    <a:pt x="350735" y="40640"/>
                  </a:lnTo>
                  <a:lnTo>
                    <a:pt x="372935" y="41300"/>
                  </a:lnTo>
                  <a:lnTo>
                    <a:pt x="385940" y="41084"/>
                  </a:lnTo>
                  <a:lnTo>
                    <a:pt x="424573" y="37071"/>
                  </a:lnTo>
                  <a:lnTo>
                    <a:pt x="424929" y="36982"/>
                  </a:lnTo>
                  <a:lnTo>
                    <a:pt x="429387" y="35890"/>
                  </a:lnTo>
                  <a:lnTo>
                    <a:pt x="434632" y="33782"/>
                  </a:lnTo>
                  <a:lnTo>
                    <a:pt x="436054" y="33032"/>
                  </a:lnTo>
                  <a:lnTo>
                    <a:pt x="438315" y="31153"/>
                  </a:lnTo>
                  <a:lnTo>
                    <a:pt x="439267" y="29921"/>
                  </a:lnTo>
                  <a:lnTo>
                    <a:pt x="439267" y="26568"/>
                  </a:lnTo>
                  <a:close/>
                </a:path>
                <a:path w="873125" h="50164">
                  <a:moveTo>
                    <a:pt x="872896" y="49657"/>
                  </a:moveTo>
                  <a:lnTo>
                    <a:pt x="871575" y="47498"/>
                  </a:lnTo>
                  <a:lnTo>
                    <a:pt x="865200" y="37058"/>
                  </a:lnTo>
                  <a:lnTo>
                    <a:pt x="865200" y="45339"/>
                  </a:lnTo>
                  <a:lnTo>
                    <a:pt x="397954" y="45339"/>
                  </a:lnTo>
                  <a:lnTo>
                    <a:pt x="408762" y="44767"/>
                  </a:lnTo>
                  <a:lnTo>
                    <a:pt x="424434" y="43319"/>
                  </a:lnTo>
                  <a:lnTo>
                    <a:pt x="436130" y="41668"/>
                  </a:lnTo>
                  <a:lnTo>
                    <a:pt x="438124" y="41389"/>
                  </a:lnTo>
                  <a:lnTo>
                    <a:pt x="446506" y="39966"/>
                  </a:lnTo>
                  <a:lnTo>
                    <a:pt x="466763" y="30238"/>
                  </a:lnTo>
                  <a:lnTo>
                    <a:pt x="466763" y="26250"/>
                  </a:lnTo>
                  <a:lnTo>
                    <a:pt x="465594" y="24650"/>
                  </a:lnTo>
                  <a:lnTo>
                    <a:pt x="464134" y="23444"/>
                  </a:lnTo>
                  <a:lnTo>
                    <a:pt x="462457" y="22491"/>
                  </a:lnTo>
                  <a:lnTo>
                    <a:pt x="462457" y="28244"/>
                  </a:lnTo>
                  <a:lnTo>
                    <a:pt x="461365" y="29730"/>
                  </a:lnTo>
                  <a:lnTo>
                    <a:pt x="418350" y="39624"/>
                  </a:lnTo>
                  <a:lnTo>
                    <a:pt x="372935" y="41668"/>
                  </a:lnTo>
                  <a:lnTo>
                    <a:pt x="354520" y="41363"/>
                  </a:lnTo>
                  <a:lnTo>
                    <a:pt x="308444" y="37134"/>
                  </a:lnTo>
                  <a:lnTo>
                    <a:pt x="283387" y="28244"/>
                  </a:lnTo>
                  <a:lnTo>
                    <a:pt x="284467" y="26771"/>
                  </a:lnTo>
                  <a:lnTo>
                    <a:pt x="327482" y="16878"/>
                  </a:lnTo>
                  <a:lnTo>
                    <a:pt x="372935" y="14820"/>
                  </a:lnTo>
                  <a:lnTo>
                    <a:pt x="391325" y="15138"/>
                  </a:lnTo>
                  <a:lnTo>
                    <a:pt x="437400" y="19354"/>
                  </a:lnTo>
                  <a:lnTo>
                    <a:pt x="462457" y="28244"/>
                  </a:lnTo>
                  <a:lnTo>
                    <a:pt x="462457" y="22491"/>
                  </a:lnTo>
                  <a:lnTo>
                    <a:pt x="418769" y="12585"/>
                  </a:lnTo>
                  <a:lnTo>
                    <a:pt x="372935" y="10502"/>
                  </a:lnTo>
                  <a:lnTo>
                    <a:pt x="354368" y="10833"/>
                  </a:lnTo>
                  <a:lnTo>
                    <a:pt x="307721" y="15100"/>
                  </a:lnTo>
                  <a:lnTo>
                    <a:pt x="279082" y="26250"/>
                  </a:lnTo>
                  <a:lnTo>
                    <a:pt x="279082" y="30238"/>
                  </a:lnTo>
                  <a:lnTo>
                    <a:pt x="327075" y="43916"/>
                  </a:lnTo>
                  <a:lnTo>
                    <a:pt x="347687" y="45339"/>
                  </a:lnTo>
                  <a:lnTo>
                    <a:pt x="4318" y="45339"/>
                  </a:lnTo>
                  <a:lnTo>
                    <a:pt x="4318" y="4318"/>
                  </a:lnTo>
                  <a:lnTo>
                    <a:pt x="840155" y="4318"/>
                  </a:lnTo>
                  <a:lnTo>
                    <a:pt x="865200" y="45339"/>
                  </a:lnTo>
                  <a:lnTo>
                    <a:pt x="865200" y="37058"/>
                  </a:lnTo>
                  <a:lnTo>
                    <a:pt x="845210" y="4318"/>
                  </a:lnTo>
                  <a:lnTo>
                    <a:pt x="842581" y="0"/>
                  </a:lnTo>
                  <a:lnTo>
                    <a:pt x="0" y="0"/>
                  </a:lnTo>
                  <a:lnTo>
                    <a:pt x="0" y="49657"/>
                  </a:lnTo>
                  <a:lnTo>
                    <a:pt x="2159" y="49657"/>
                  </a:lnTo>
                  <a:lnTo>
                    <a:pt x="872896" y="4965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8577403" y="2581911"/>
            <a:ext cx="33655" cy="1962785"/>
            <a:chOff x="3522802" y="2581910"/>
            <a:chExt cx="33655" cy="1962785"/>
          </a:xfrm>
        </p:grpSpPr>
        <p:sp>
          <p:nvSpPr>
            <p:cNvPr id="20" name="object 20"/>
            <p:cNvSpPr/>
            <p:nvPr/>
          </p:nvSpPr>
          <p:spPr>
            <a:xfrm>
              <a:off x="3524961" y="2584627"/>
              <a:ext cx="29209" cy="1692275"/>
            </a:xfrm>
            <a:custGeom>
              <a:avLst/>
              <a:gdLst/>
              <a:ahLst/>
              <a:cxnLst/>
              <a:rect l="l" t="t" r="r" b="b"/>
              <a:pathLst>
                <a:path w="29210" h="1692275">
                  <a:moveTo>
                    <a:pt x="29006" y="0"/>
                  </a:moveTo>
                  <a:lnTo>
                    <a:pt x="0" y="0"/>
                  </a:lnTo>
                  <a:lnTo>
                    <a:pt x="0" y="1692135"/>
                  </a:lnTo>
                  <a:lnTo>
                    <a:pt x="29006" y="1692135"/>
                  </a:lnTo>
                  <a:lnTo>
                    <a:pt x="2900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522802" y="2581909"/>
              <a:ext cx="33655" cy="1696720"/>
            </a:xfrm>
            <a:custGeom>
              <a:avLst/>
              <a:gdLst/>
              <a:ahLst/>
              <a:cxnLst/>
              <a:rect l="l" t="t" r="r" b="b"/>
              <a:pathLst>
                <a:path w="33654" h="1696720">
                  <a:moveTo>
                    <a:pt x="33324" y="0"/>
                  </a:moveTo>
                  <a:lnTo>
                    <a:pt x="29006" y="0"/>
                  </a:lnTo>
                  <a:lnTo>
                    <a:pt x="29006" y="5080"/>
                  </a:lnTo>
                  <a:lnTo>
                    <a:pt x="29006" y="1692910"/>
                  </a:lnTo>
                  <a:lnTo>
                    <a:pt x="4318" y="1692910"/>
                  </a:lnTo>
                  <a:lnTo>
                    <a:pt x="4318" y="5080"/>
                  </a:lnTo>
                  <a:lnTo>
                    <a:pt x="29006" y="5080"/>
                  </a:lnTo>
                  <a:lnTo>
                    <a:pt x="29006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692910"/>
                  </a:lnTo>
                  <a:lnTo>
                    <a:pt x="0" y="1695450"/>
                  </a:lnTo>
                  <a:lnTo>
                    <a:pt x="0" y="1696720"/>
                  </a:lnTo>
                  <a:lnTo>
                    <a:pt x="33324" y="1696720"/>
                  </a:lnTo>
                  <a:lnTo>
                    <a:pt x="33324" y="1695450"/>
                  </a:lnTo>
                  <a:lnTo>
                    <a:pt x="31165" y="1695450"/>
                  </a:lnTo>
                  <a:lnTo>
                    <a:pt x="31165" y="1694853"/>
                  </a:lnTo>
                  <a:lnTo>
                    <a:pt x="33324" y="1694853"/>
                  </a:lnTo>
                  <a:lnTo>
                    <a:pt x="33324" y="1692910"/>
                  </a:lnTo>
                  <a:lnTo>
                    <a:pt x="33324" y="1692706"/>
                  </a:lnTo>
                  <a:lnTo>
                    <a:pt x="33324" y="5080"/>
                  </a:lnTo>
                  <a:lnTo>
                    <a:pt x="33324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528237" y="2584627"/>
              <a:ext cx="4445" cy="1959610"/>
            </a:xfrm>
            <a:custGeom>
              <a:avLst/>
              <a:gdLst/>
              <a:ahLst/>
              <a:cxnLst/>
              <a:rect l="l" t="t" r="r" b="b"/>
              <a:pathLst>
                <a:path w="4445" h="1959610">
                  <a:moveTo>
                    <a:pt x="4317" y="0"/>
                  </a:moveTo>
                  <a:lnTo>
                    <a:pt x="0" y="0"/>
                  </a:lnTo>
                  <a:lnTo>
                    <a:pt x="0" y="1959533"/>
                  </a:lnTo>
                  <a:lnTo>
                    <a:pt x="4317" y="1959533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8505216" y="2518817"/>
            <a:ext cx="966469" cy="2047239"/>
            <a:chOff x="3450615" y="2518816"/>
            <a:chExt cx="966469" cy="2047239"/>
          </a:xfrm>
        </p:grpSpPr>
        <p:sp>
          <p:nvSpPr>
            <p:cNvPr id="24" name="object 24"/>
            <p:cNvSpPr/>
            <p:nvPr/>
          </p:nvSpPr>
          <p:spPr>
            <a:xfrm>
              <a:off x="4371898" y="2584627"/>
              <a:ext cx="29209" cy="1966595"/>
            </a:xfrm>
            <a:custGeom>
              <a:avLst/>
              <a:gdLst/>
              <a:ahLst/>
              <a:cxnLst/>
              <a:rect l="l" t="t" r="r" b="b"/>
              <a:pathLst>
                <a:path w="29210" h="1966595">
                  <a:moveTo>
                    <a:pt x="29032" y="0"/>
                  </a:moveTo>
                  <a:lnTo>
                    <a:pt x="0" y="0"/>
                  </a:lnTo>
                  <a:lnTo>
                    <a:pt x="0" y="1917407"/>
                  </a:lnTo>
                  <a:lnTo>
                    <a:pt x="29032" y="1966391"/>
                  </a:lnTo>
                  <a:lnTo>
                    <a:pt x="29032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369739" y="2582468"/>
              <a:ext cx="33655" cy="1976755"/>
            </a:xfrm>
            <a:custGeom>
              <a:avLst/>
              <a:gdLst/>
              <a:ahLst/>
              <a:cxnLst/>
              <a:rect l="l" t="t" r="r" b="b"/>
              <a:pathLst>
                <a:path w="33654" h="1976754">
                  <a:moveTo>
                    <a:pt x="4025" y="1918474"/>
                  </a:moveTo>
                  <a:lnTo>
                    <a:pt x="304" y="1920671"/>
                  </a:lnTo>
                  <a:lnTo>
                    <a:pt x="33350" y="1976424"/>
                  </a:lnTo>
                  <a:lnTo>
                    <a:pt x="33350" y="1960664"/>
                  </a:lnTo>
                  <a:lnTo>
                    <a:pt x="29032" y="1960664"/>
                  </a:lnTo>
                  <a:lnTo>
                    <a:pt x="4673" y="1919566"/>
                  </a:lnTo>
                  <a:lnTo>
                    <a:pt x="4317" y="1919566"/>
                  </a:lnTo>
                  <a:lnTo>
                    <a:pt x="4317" y="1918967"/>
                  </a:lnTo>
                  <a:lnTo>
                    <a:pt x="4025" y="1918474"/>
                  </a:lnTo>
                  <a:close/>
                </a:path>
                <a:path w="33654" h="1976754">
                  <a:moveTo>
                    <a:pt x="33350" y="4317"/>
                  </a:moveTo>
                  <a:lnTo>
                    <a:pt x="29032" y="4317"/>
                  </a:lnTo>
                  <a:lnTo>
                    <a:pt x="29032" y="1960664"/>
                  </a:lnTo>
                  <a:lnTo>
                    <a:pt x="33350" y="1960664"/>
                  </a:lnTo>
                  <a:lnTo>
                    <a:pt x="33350" y="4317"/>
                  </a:lnTo>
                  <a:close/>
                </a:path>
                <a:path w="33654" h="1976754">
                  <a:moveTo>
                    <a:pt x="33350" y="0"/>
                  </a:moveTo>
                  <a:lnTo>
                    <a:pt x="0" y="0"/>
                  </a:lnTo>
                  <a:lnTo>
                    <a:pt x="0" y="1920163"/>
                  </a:lnTo>
                  <a:lnTo>
                    <a:pt x="304" y="1920671"/>
                  </a:lnTo>
                  <a:lnTo>
                    <a:pt x="4025" y="1918474"/>
                  </a:lnTo>
                  <a:lnTo>
                    <a:pt x="4317" y="1918474"/>
                  </a:lnTo>
                  <a:lnTo>
                    <a:pt x="4317" y="4317"/>
                  </a:lnTo>
                  <a:lnTo>
                    <a:pt x="33350" y="4317"/>
                  </a:lnTo>
                  <a:lnTo>
                    <a:pt x="33350" y="0"/>
                  </a:lnTo>
                  <a:close/>
                </a:path>
                <a:path w="33654" h="1976754">
                  <a:moveTo>
                    <a:pt x="4317" y="1918967"/>
                  </a:moveTo>
                  <a:lnTo>
                    <a:pt x="4317" y="1919566"/>
                  </a:lnTo>
                  <a:lnTo>
                    <a:pt x="4673" y="1919566"/>
                  </a:lnTo>
                  <a:lnTo>
                    <a:pt x="4317" y="1918967"/>
                  </a:lnTo>
                  <a:close/>
                </a:path>
                <a:path w="33654" h="1976754">
                  <a:moveTo>
                    <a:pt x="4317" y="1918474"/>
                  </a:moveTo>
                  <a:lnTo>
                    <a:pt x="4025" y="1918474"/>
                  </a:lnTo>
                  <a:lnTo>
                    <a:pt x="4317" y="1918967"/>
                  </a:lnTo>
                  <a:lnTo>
                    <a:pt x="4317" y="1918474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328096" y="3215957"/>
              <a:ext cx="30480" cy="958215"/>
            </a:xfrm>
            <a:custGeom>
              <a:avLst/>
              <a:gdLst/>
              <a:ahLst/>
              <a:cxnLst/>
              <a:rect l="l" t="t" r="r" b="b"/>
              <a:pathLst>
                <a:path w="30479" h="958214">
                  <a:moveTo>
                    <a:pt x="30378" y="0"/>
                  </a:moveTo>
                  <a:lnTo>
                    <a:pt x="0" y="0"/>
                  </a:lnTo>
                  <a:lnTo>
                    <a:pt x="0" y="957643"/>
                  </a:lnTo>
                  <a:lnTo>
                    <a:pt x="30378" y="957643"/>
                  </a:lnTo>
                  <a:lnTo>
                    <a:pt x="30378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328096" y="3215957"/>
              <a:ext cx="30480" cy="958215"/>
            </a:xfrm>
            <a:custGeom>
              <a:avLst/>
              <a:gdLst/>
              <a:ahLst/>
              <a:cxnLst/>
              <a:rect l="l" t="t" r="r" b="b"/>
              <a:pathLst>
                <a:path w="30479" h="958214">
                  <a:moveTo>
                    <a:pt x="30378" y="240385"/>
                  </a:moveTo>
                  <a:lnTo>
                    <a:pt x="0" y="240385"/>
                  </a:lnTo>
                  <a:lnTo>
                    <a:pt x="0" y="957643"/>
                  </a:lnTo>
                  <a:lnTo>
                    <a:pt x="30378" y="957643"/>
                  </a:lnTo>
                  <a:lnTo>
                    <a:pt x="30378" y="240385"/>
                  </a:lnTo>
                  <a:close/>
                </a:path>
                <a:path w="30479" h="958214">
                  <a:moveTo>
                    <a:pt x="30378" y="0"/>
                  </a:moveTo>
                  <a:lnTo>
                    <a:pt x="0" y="0"/>
                  </a:lnTo>
                  <a:lnTo>
                    <a:pt x="0" y="172605"/>
                  </a:lnTo>
                  <a:lnTo>
                    <a:pt x="30378" y="172605"/>
                  </a:lnTo>
                  <a:lnTo>
                    <a:pt x="30378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325937" y="3214369"/>
              <a:ext cx="34925" cy="961390"/>
            </a:xfrm>
            <a:custGeom>
              <a:avLst/>
              <a:gdLst/>
              <a:ahLst/>
              <a:cxnLst/>
              <a:rect l="l" t="t" r="r" b="b"/>
              <a:pathLst>
                <a:path w="34925" h="961389">
                  <a:moveTo>
                    <a:pt x="34696" y="241973"/>
                  </a:moveTo>
                  <a:lnTo>
                    <a:pt x="30378" y="241973"/>
                  </a:lnTo>
                  <a:lnTo>
                    <a:pt x="30378" y="957580"/>
                  </a:lnTo>
                  <a:lnTo>
                    <a:pt x="4318" y="957580"/>
                  </a:lnTo>
                  <a:lnTo>
                    <a:pt x="4318" y="241973"/>
                  </a:lnTo>
                  <a:lnTo>
                    <a:pt x="0" y="241973"/>
                  </a:lnTo>
                  <a:lnTo>
                    <a:pt x="0" y="957580"/>
                  </a:lnTo>
                  <a:lnTo>
                    <a:pt x="0" y="961390"/>
                  </a:lnTo>
                  <a:lnTo>
                    <a:pt x="2159" y="961390"/>
                  </a:lnTo>
                  <a:lnTo>
                    <a:pt x="34696" y="961390"/>
                  </a:lnTo>
                  <a:lnTo>
                    <a:pt x="34696" y="958850"/>
                  </a:lnTo>
                  <a:lnTo>
                    <a:pt x="34696" y="957580"/>
                  </a:lnTo>
                  <a:lnTo>
                    <a:pt x="34696" y="241973"/>
                  </a:lnTo>
                  <a:close/>
                </a:path>
                <a:path w="34925" h="961389">
                  <a:moveTo>
                    <a:pt x="3469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174193"/>
                  </a:lnTo>
                  <a:lnTo>
                    <a:pt x="4318" y="174193"/>
                  </a:lnTo>
                  <a:lnTo>
                    <a:pt x="4318" y="3810"/>
                  </a:lnTo>
                  <a:lnTo>
                    <a:pt x="30378" y="3810"/>
                  </a:lnTo>
                  <a:lnTo>
                    <a:pt x="30378" y="174193"/>
                  </a:lnTo>
                  <a:lnTo>
                    <a:pt x="34696" y="174193"/>
                  </a:lnTo>
                  <a:lnTo>
                    <a:pt x="34696" y="3810"/>
                  </a:lnTo>
                  <a:lnTo>
                    <a:pt x="34696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321390" y="3320021"/>
              <a:ext cx="49530" cy="61594"/>
            </a:xfrm>
            <a:custGeom>
              <a:avLst/>
              <a:gdLst/>
              <a:ahLst/>
              <a:cxnLst/>
              <a:rect l="l" t="t" r="r" b="b"/>
              <a:pathLst>
                <a:path w="49529" h="61595">
                  <a:moveTo>
                    <a:pt x="49326" y="0"/>
                  </a:moveTo>
                  <a:lnTo>
                    <a:pt x="0" y="0"/>
                  </a:lnTo>
                  <a:lnTo>
                    <a:pt x="0" y="60985"/>
                  </a:lnTo>
                  <a:lnTo>
                    <a:pt x="49326" y="60985"/>
                  </a:lnTo>
                  <a:lnTo>
                    <a:pt x="49326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321390" y="3320021"/>
              <a:ext cx="49530" cy="61594"/>
            </a:xfrm>
            <a:custGeom>
              <a:avLst/>
              <a:gdLst/>
              <a:ahLst/>
              <a:cxnLst/>
              <a:rect l="l" t="t" r="r" b="b"/>
              <a:pathLst>
                <a:path w="49529" h="61595">
                  <a:moveTo>
                    <a:pt x="49326" y="0"/>
                  </a:moveTo>
                  <a:lnTo>
                    <a:pt x="0" y="0"/>
                  </a:lnTo>
                  <a:lnTo>
                    <a:pt x="0" y="60985"/>
                  </a:lnTo>
                  <a:lnTo>
                    <a:pt x="49326" y="60985"/>
                  </a:lnTo>
                  <a:lnTo>
                    <a:pt x="49326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319231" y="3317862"/>
              <a:ext cx="53975" cy="65405"/>
            </a:xfrm>
            <a:custGeom>
              <a:avLst/>
              <a:gdLst/>
              <a:ahLst/>
              <a:cxnLst/>
              <a:rect l="l" t="t" r="r" b="b"/>
              <a:pathLst>
                <a:path w="53975" h="65404">
                  <a:moveTo>
                    <a:pt x="53644" y="0"/>
                  </a:moveTo>
                  <a:lnTo>
                    <a:pt x="0" y="0"/>
                  </a:lnTo>
                  <a:lnTo>
                    <a:pt x="0" y="65303"/>
                  </a:lnTo>
                  <a:lnTo>
                    <a:pt x="53644" y="65303"/>
                  </a:lnTo>
                  <a:lnTo>
                    <a:pt x="53644" y="60985"/>
                  </a:lnTo>
                  <a:lnTo>
                    <a:pt x="4318" y="60985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8"/>
                  </a:lnTo>
                  <a:lnTo>
                    <a:pt x="53644" y="2158"/>
                  </a:lnTo>
                  <a:lnTo>
                    <a:pt x="53644" y="0"/>
                  </a:lnTo>
                  <a:close/>
                </a:path>
                <a:path w="53975" h="65404">
                  <a:moveTo>
                    <a:pt x="53644" y="2158"/>
                  </a:moveTo>
                  <a:lnTo>
                    <a:pt x="4318" y="2158"/>
                  </a:lnTo>
                  <a:lnTo>
                    <a:pt x="4318" y="4318"/>
                  </a:lnTo>
                  <a:lnTo>
                    <a:pt x="49326" y="4318"/>
                  </a:lnTo>
                  <a:lnTo>
                    <a:pt x="49326" y="60985"/>
                  </a:lnTo>
                  <a:lnTo>
                    <a:pt x="53644" y="60985"/>
                  </a:lnTo>
                  <a:lnTo>
                    <a:pt x="53644" y="2158"/>
                  </a:lnTo>
                  <a:close/>
                </a:path>
                <a:path w="53975" h="65404">
                  <a:moveTo>
                    <a:pt x="4318" y="2158"/>
                  </a:moveTo>
                  <a:lnTo>
                    <a:pt x="2159" y="2158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8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328604" y="333222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894" y="0"/>
                  </a:moveTo>
                  <a:lnTo>
                    <a:pt x="10919" y="1422"/>
                  </a:lnTo>
                  <a:lnTo>
                    <a:pt x="5232" y="5302"/>
                  </a:lnTo>
                  <a:lnTo>
                    <a:pt x="1402" y="11058"/>
                  </a:lnTo>
                  <a:lnTo>
                    <a:pt x="0" y="18110"/>
                  </a:lnTo>
                  <a:lnTo>
                    <a:pt x="1402" y="25154"/>
                  </a:lnTo>
                  <a:lnTo>
                    <a:pt x="5232" y="30907"/>
                  </a:lnTo>
                  <a:lnTo>
                    <a:pt x="10919" y="34785"/>
                  </a:lnTo>
                  <a:lnTo>
                    <a:pt x="17894" y="36207"/>
                  </a:lnTo>
                  <a:lnTo>
                    <a:pt x="24876" y="34785"/>
                  </a:lnTo>
                  <a:lnTo>
                    <a:pt x="30567" y="30907"/>
                  </a:lnTo>
                  <a:lnTo>
                    <a:pt x="34398" y="25154"/>
                  </a:lnTo>
                  <a:lnTo>
                    <a:pt x="35801" y="18110"/>
                  </a:lnTo>
                  <a:lnTo>
                    <a:pt x="34398" y="11058"/>
                  </a:lnTo>
                  <a:lnTo>
                    <a:pt x="30567" y="5302"/>
                  </a:lnTo>
                  <a:lnTo>
                    <a:pt x="24876" y="1422"/>
                  </a:lnTo>
                  <a:lnTo>
                    <a:pt x="17894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326445" y="3330066"/>
              <a:ext cx="40640" cy="65405"/>
            </a:xfrm>
            <a:custGeom>
              <a:avLst/>
              <a:gdLst/>
              <a:ahLst/>
              <a:cxnLst/>
              <a:rect l="l" t="t" r="r" b="b"/>
              <a:pathLst>
                <a:path w="40639" h="65404">
                  <a:moveTo>
                    <a:pt x="26289" y="51447"/>
                  </a:moveTo>
                  <a:lnTo>
                    <a:pt x="26276" y="51181"/>
                  </a:lnTo>
                  <a:lnTo>
                    <a:pt x="22326" y="47129"/>
                  </a:lnTo>
                  <a:lnTo>
                    <a:pt x="21971" y="47129"/>
                  </a:lnTo>
                  <a:lnTo>
                    <a:pt x="21971" y="53530"/>
                  </a:lnTo>
                  <a:lnTo>
                    <a:pt x="21971" y="58788"/>
                  </a:lnTo>
                  <a:lnTo>
                    <a:pt x="19900" y="60858"/>
                  </a:lnTo>
                  <a:lnTo>
                    <a:pt x="18973" y="60871"/>
                  </a:lnTo>
                  <a:lnTo>
                    <a:pt x="17360" y="60871"/>
                  </a:lnTo>
                  <a:lnTo>
                    <a:pt x="14808" y="60858"/>
                  </a:lnTo>
                  <a:lnTo>
                    <a:pt x="12712" y="58788"/>
                  </a:lnTo>
                  <a:lnTo>
                    <a:pt x="12712" y="53530"/>
                  </a:lnTo>
                  <a:lnTo>
                    <a:pt x="14808" y="51447"/>
                  </a:lnTo>
                  <a:lnTo>
                    <a:pt x="19900" y="51447"/>
                  </a:lnTo>
                  <a:lnTo>
                    <a:pt x="21971" y="53530"/>
                  </a:lnTo>
                  <a:lnTo>
                    <a:pt x="21971" y="47129"/>
                  </a:lnTo>
                  <a:lnTo>
                    <a:pt x="12382" y="47129"/>
                  </a:lnTo>
                  <a:lnTo>
                    <a:pt x="8394" y="51181"/>
                  </a:lnTo>
                  <a:lnTo>
                    <a:pt x="8394" y="61125"/>
                  </a:lnTo>
                  <a:lnTo>
                    <a:pt x="12382" y="65189"/>
                  </a:lnTo>
                  <a:lnTo>
                    <a:pt x="22326" y="65189"/>
                  </a:lnTo>
                  <a:lnTo>
                    <a:pt x="26276" y="61125"/>
                  </a:lnTo>
                  <a:lnTo>
                    <a:pt x="26289" y="60871"/>
                  </a:lnTo>
                  <a:lnTo>
                    <a:pt x="26289" y="51447"/>
                  </a:lnTo>
                  <a:close/>
                </a:path>
                <a:path w="40639" h="65404">
                  <a:moveTo>
                    <a:pt x="40119" y="20269"/>
                  </a:moveTo>
                  <a:lnTo>
                    <a:pt x="38531" y="12395"/>
                  </a:lnTo>
                  <a:lnTo>
                    <a:pt x="35788" y="8280"/>
                  </a:lnTo>
                  <a:lnTo>
                    <a:pt x="35788" y="11442"/>
                  </a:lnTo>
                  <a:lnTo>
                    <a:pt x="35788" y="29095"/>
                  </a:lnTo>
                  <a:lnTo>
                    <a:pt x="28752" y="36195"/>
                  </a:lnTo>
                  <a:lnTo>
                    <a:pt x="24371" y="36207"/>
                  </a:lnTo>
                  <a:lnTo>
                    <a:pt x="23571" y="36207"/>
                  </a:lnTo>
                  <a:lnTo>
                    <a:pt x="20053" y="36207"/>
                  </a:lnTo>
                  <a:lnTo>
                    <a:pt x="11366" y="36195"/>
                  </a:lnTo>
                  <a:lnTo>
                    <a:pt x="4330" y="29095"/>
                  </a:lnTo>
                  <a:lnTo>
                    <a:pt x="4330" y="11442"/>
                  </a:lnTo>
                  <a:lnTo>
                    <a:pt x="11366" y="4330"/>
                  </a:lnTo>
                  <a:lnTo>
                    <a:pt x="23571" y="4330"/>
                  </a:lnTo>
                  <a:lnTo>
                    <a:pt x="28752" y="4330"/>
                  </a:lnTo>
                  <a:lnTo>
                    <a:pt x="35788" y="11442"/>
                  </a:lnTo>
                  <a:lnTo>
                    <a:pt x="35788" y="8280"/>
                  </a:lnTo>
                  <a:lnTo>
                    <a:pt x="34239" y="5943"/>
                  </a:lnTo>
                  <a:lnTo>
                    <a:pt x="31864" y="4318"/>
                  </a:lnTo>
                  <a:lnTo>
                    <a:pt x="27876" y="1600"/>
                  </a:lnTo>
                  <a:lnTo>
                    <a:pt x="20053" y="0"/>
                  </a:lnTo>
                  <a:lnTo>
                    <a:pt x="12230" y="1600"/>
                  </a:lnTo>
                  <a:lnTo>
                    <a:pt x="5867" y="5943"/>
                  </a:lnTo>
                  <a:lnTo>
                    <a:pt x="1574" y="12395"/>
                  </a:lnTo>
                  <a:lnTo>
                    <a:pt x="0" y="20269"/>
                  </a:lnTo>
                  <a:lnTo>
                    <a:pt x="1574" y="28155"/>
                  </a:lnTo>
                  <a:lnTo>
                    <a:pt x="5867" y="34594"/>
                  </a:lnTo>
                  <a:lnTo>
                    <a:pt x="12230" y="38938"/>
                  </a:lnTo>
                  <a:lnTo>
                    <a:pt x="20053" y="40525"/>
                  </a:lnTo>
                  <a:lnTo>
                    <a:pt x="27876" y="38938"/>
                  </a:lnTo>
                  <a:lnTo>
                    <a:pt x="31864" y="36207"/>
                  </a:lnTo>
                  <a:lnTo>
                    <a:pt x="34239" y="34594"/>
                  </a:lnTo>
                  <a:lnTo>
                    <a:pt x="38531" y="28155"/>
                  </a:lnTo>
                  <a:lnTo>
                    <a:pt x="40119" y="20269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336986" y="3456330"/>
              <a:ext cx="13970" cy="6985"/>
            </a:xfrm>
            <a:custGeom>
              <a:avLst/>
              <a:gdLst/>
              <a:ahLst/>
              <a:cxnLst/>
              <a:rect l="l" t="t" r="r" b="b"/>
              <a:pathLst>
                <a:path w="13970" h="6985">
                  <a:moveTo>
                    <a:pt x="0" y="6794"/>
                  </a:moveTo>
                  <a:lnTo>
                    <a:pt x="13601" y="6794"/>
                  </a:lnTo>
                  <a:lnTo>
                    <a:pt x="13601" y="0"/>
                  </a:lnTo>
                  <a:lnTo>
                    <a:pt x="0" y="0"/>
                  </a:lnTo>
                  <a:lnTo>
                    <a:pt x="0" y="6794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334840" y="344722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8966" y="0"/>
                  </a:moveTo>
                  <a:lnTo>
                    <a:pt x="3987" y="12"/>
                  </a:lnTo>
                  <a:lnTo>
                    <a:pt x="0" y="4076"/>
                  </a:lnTo>
                  <a:lnTo>
                    <a:pt x="0" y="13995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30" y="11645"/>
                  </a:lnTo>
                  <a:lnTo>
                    <a:pt x="4330" y="6438"/>
                  </a:lnTo>
                  <a:lnTo>
                    <a:pt x="6426" y="4330"/>
                  </a:lnTo>
                  <a:lnTo>
                    <a:pt x="17906" y="4330"/>
                  </a:lnTo>
                  <a:lnTo>
                    <a:pt x="17894" y="4076"/>
                  </a:lnTo>
                  <a:lnTo>
                    <a:pt x="13944" y="12"/>
                  </a:lnTo>
                  <a:lnTo>
                    <a:pt x="8966" y="0"/>
                  </a:lnTo>
                  <a:close/>
                </a:path>
                <a:path w="18414" h="18414">
                  <a:moveTo>
                    <a:pt x="17906" y="4330"/>
                  </a:moveTo>
                  <a:lnTo>
                    <a:pt x="11493" y="4330"/>
                  </a:lnTo>
                  <a:lnTo>
                    <a:pt x="13576" y="6438"/>
                  </a:lnTo>
                  <a:lnTo>
                    <a:pt x="13588" y="11645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906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336986" y="347273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68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8"/>
                  </a:lnTo>
                  <a:lnTo>
                    <a:pt x="13601" y="6870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334840" y="34705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17" y="6413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8"/>
                  </a:moveTo>
                  <a:lnTo>
                    <a:pt x="11506" y="4318"/>
                  </a:lnTo>
                  <a:lnTo>
                    <a:pt x="13588" y="6413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336986" y="322831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68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8"/>
                  </a:lnTo>
                  <a:lnTo>
                    <a:pt x="13601" y="6870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334840" y="322616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8"/>
                  </a:moveTo>
                  <a:lnTo>
                    <a:pt x="11506" y="4318"/>
                  </a:lnTo>
                  <a:lnTo>
                    <a:pt x="13588" y="6400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336986" y="325215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48"/>
                  </a:lnTo>
                  <a:lnTo>
                    <a:pt x="0" y="10642"/>
                  </a:lnTo>
                  <a:lnTo>
                    <a:pt x="3060" y="13715"/>
                  </a:lnTo>
                  <a:lnTo>
                    <a:pt x="10566" y="13715"/>
                  </a:lnTo>
                  <a:lnTo>
                    <a:pt x="13601" y="10642"/>
                  </a:lnTo>
                  <a:lnTo>
                    <a:pt x="13601" y="6857"/>
                  </a:lnTo>
                  <a:lnTo>
                    <a:pt x="13601" y="304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334840" y="325000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19" y="0"/>
                  </a:moveTo>
                  <a:lnTo>
                    <a:pt x="4000" y="0"/>
                  </a:lnTo>
                  <a:lnTo>
                    <a:pt x="0" y="4025"/>
                  </a:lnTo>
                  <a:lnTo>
                    <a:pt x="0" y="13970"/>
                  </a:lnTo>
                  <a:lnTo>
                    <a:pt x="4000" y="18021"/>
                  </a:lnTo>
                  <a:lnTo>
                    <a:pt x="13931" y="18021"/>
                  </a:lnTo>
                  <a:lnTo>
                    <a:pt x="17881" y="13970"/>
                  </a:lnTo>
                  <a:lnTo>
                    <a:pt x="17894" y="13703"/>
                  </a:lnTo>
                  <a:lnTo>
                    <a:pt x="6413" y="13703"/>
                  </a:lnTo>
                  <a:lnTo>
                    <a:pt x="4330" y="11620"/>
                  </a:lnTo>
                  <a:lnTo>
                    <a:pt x="4330" y="6362"/>
                  </a:lnTo>
                  <a:lnTo>
                    <a:pt x="6400" y="4305"/>
                  </a:lnTo>
                  <a:lnTo>
                    <a:pt x="17895" y="4305"/>
                  </a:lnTo>
                  <a:lnTo>
                    <a:pt x="17894" y="4025"/>
                  </a:lnTo>
                  <a:lnTo>
                    <a:pt x="13919" y="0"/>
                  </a:lnTo>
                  <a:close/>
                </a:path>
                <a:path w="18414" h="18414">
                  <a:moveTo>
                    <a:pt x="17895" y="4305"/>
                  </a:moveTo>
                  <a:lnTo>
                    <a:pt x="11518" y="4305"/>
                  </a:lnTo>
                  <a:lnTo>
                    <a:pt x="13576" y="6362"/>
                  </a:lnTo>
                  <a:lnTo>
                    <a:pt x="13588" y="11620"/>
                  </a:lnTo>
                  <a:lnTo>
                    <a:pt x="11506" y="13703"/>
                  </a:lnTo>
                  <a:lnTo>
                    <a:pt x="17894" y="13703"/>
                  </a:lnTo>
                  <a:lnTo>
                    <a:pt x="17895" y="4305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336986" y="327595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60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334840" y="327379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19" y="0"/>
                  </a:moveTo>
                  <a:lnTo>
                    <a:pt x="4000" y="0"/>
                  </a:lnTo>
                  <a:lnTo>
                    <a:pt x="0" y="4038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18" y="6388"/>
                  </a:lnTo>
                  <a:lnTo>
                    <a:pt x="6400" y="4330"/>
                  </a:lnTo>
                  <a:lnTo>
                    <a:pt x="17895" y="4330"/>
                  </a:lnTo>
                  <a:lnTo>
                    <a:pt x="17881" y="4038"/>
                  </a:lnTo>
                  <a:lnTo>
                    <a:pt x="13919" y="0"/>
                  </a:lnTo>
                  <a:close/>
                </a:path>
                <a:path w="18414" h="18414">
                  <a:moveTo>
                    <a:pt x="17895" y="4330"/>
                  </a:moveTo>
                  <a:lnTo>
                    <a:pt x="11506" y="4330"/>
                  </a:lnTo>
                  <a:lnTo>
                    <a:pt x="13576" y="6388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5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336986" y="329975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68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8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334840" y="329759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12"/>
                  </a:lnTo>
                  <a:lnTo>
                    <a:pt x="0" y="4063"/>
                  </a:lnTo>
                  <a:lnTo>
                    <a:pt x="0" y="14008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4008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18" y="11658"/>
                  </a:lnTo>
                  <a:lnTo>
                    <a:pt x="4318" y="6400"/>
                  </a:lnTo>
                  <a:lnTo>
                    <a:pt x="6413" y="4330"/>
                  </a:lnTo>
                  <a:lnTo>
                    <a:pt x="17894" y="4330"/>
                  </a:lnTo>
                  <a:lnTo>
                    <a:pt x="17881" y="4063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30"/>
                  </a:moveTo>
                  <a:lnTo>
                    <a:pt x="11506" y="4330"/>
                  </a:lnTo>
                  <a:lnTo>
                    <a:pt x="13576" y="6400"/>
                  </a:lnTo>
                  <a:lnTo>
                    <a:pt x="13576" y="11658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336986" y="349610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68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68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334840" y="349394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12"/>
                  </a:lnTo>
                  <a:lnTo>
                    <a:pt x="0" y="4051"/>
                  </a:lnTo>
                  <a:lnTo>
                    <a:pt x="0" y="14008"/>
                  </a:lnTo>
                  <a:lnTo>
                    <a:pt x="4000" y="18046"/>
                  </a:lnTo>
                  <a:lnTo>
                    <a:pt x="13919" y="18046"/>
                  </a:lnTo>
                  <a:lnTo>
                    <a:pt x="17881" y="14008"/>
                  </a:lnTo>
                  <a:lnTo>
                    <a:pt x="17894" y="13728"/>
                  </a:lnTo>
                  <a:lnTo>
                    <a:pt x="6400" y="13728"/>
                  </a:lnTo>
                  <a:lnTo>
                    <a:pt x="4318" y="11658"/>
                  </a:lnTo>
                  <a:lnTo>
                    <a:pt x="4318" y="6400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76" y="6400"/>
                  </a:lnTo>
                  <a:lnTo>
                    <a:pt x="13576" y="11658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336986" y="351944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34840" y="351729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4000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30" y="11645"/>
                  </a:lnTo>
                  <a:lnTo>
                    <a:pt x="4318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8"/>
                  </a:moveTo>
                  <a:lnTo>
                    <a:pt x="11506" y="4318"/>
                  </a:lnTo>
                  <a:lnTo>
                    <a:pt x="13576" y="6400"/>
                  </a:lnTo>
                  <a:lnTo>
                    <a:pt x="13588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336986" y="354280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7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334840" y="354064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4000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400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88" y="6400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336986" y="356614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334840" y="356398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63"/>
                  </a:lnTo>
                  <a:lnTo>
                    <a:pt x="0" y="13982"/>
                  </a:lnTo>
                  <a:lnTo>
                    <a:pt x="3987" y="18033"/>
                  </a:lnTo>
                  <a:lnTo>
                    <a:pt x="8966" y="18046"/>
                  </a:lnTo>
                  <a:lnTo>
                    <a:pt x="13944" y="18033"/>
                  </a:lnTo>
                  <a:lnTo>
                    <a:pt x="17894" y="13982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413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63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88" y="6413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336986" y="358950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68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8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334840" y="358734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13" y="13728"/>
                  </a:lnTo>
                  <a:lnTo>
                    <a:pt x="4318" y="11658"/>
                  </a:lnTo>
                  <a:lnTo>
                    <a:pt x="4318" y="6400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76" y="6400"/>
                  </a:lnTo>
                  <a:lnTo>
                    <a:pt x="13576" y="11658"/>
                  </a:lnTo>
                  <a:lnTo>
                    <a:pt x="11506" y="13728"/>
                  </a:lnTo>
                  <a:lnTo>
                    <a:pt x="8966" y="13741"/>
                  </a:lnTo>
                  <a:lnTo>
                    <a:pt x="17894" y="13741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336986" y="36128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42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42"/>
                  </a:lnTo>
                  <a:lnTo>
                    <a:pt x="13601" y="6858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334840" y="361068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8966" y="0"/>
                  </a:moveTo>
                  <a:lnTo>
                    <a:pt x="3987" y="12"/>
                  </a:lnTo>
                  <a:lnTo>
                    <a:pt x="0" y="4063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8966" y="18059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426"/>
                  </a:lnTo>
                  <a:lnTo>
                    <a:pt x="6413" y="4330"/>
                  </a:lnTo>
                  <a:lnTo>
                    <a:pt x="17894" y="4330"/>
                  </a:lnTo>
                  <a:lnTo>
                    <a:pt x="17881" y="4063"/>
                  </a:lnTo>
                  <a:lnTo>
                    <a:pt x="13931" y="12"/>
                  </a:lnTo>
                  <a:lnTo>
                    <a:pt x="8966" y="0"/>
                  </a:lnTo>
                  <a:close/>
                </a:path>
                <a:path w="18414" h="18414">
                  <a:moveTo>
                    <a:pt x="17894" y="4330"/>
                  </a:moveTo>
                  <a:lnTo>
                    <a:pt x="11506" y="4330"/>
                  </a:lnTo>
                  <a:lnTo>
                    <a:pt x="13588" y="6426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336986" y="363618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55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334840" y="363404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82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82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30" y="11633"/>
                  </a:lnTo>
                  <a:lnTo>
                    <a:pt x="4318" y="6388"/>
                  </a:lnTo>
                  <a:lnTo>
                    <a:pt x="6413" y="4318"/>
                  </a:lnTo>
                  <a:lnTo>
                    <a:pt x="17894" y="4305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05"/>
                  </a:moveTo>
                  <a:lnTo>
                    <a:pt x="8966" y="4305"/>
                  </a:lnTo>
                  <a:lnTo>
                    <a:pt x="11506" y="4318"/>
                  </a:lnTo>
                  <a:lnTo>
                    <a:pt x="13576" y="6388"/>
                  </a:lnTo>
                  <a:lnTo>
                    <a:pt x="13588" y="11633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05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336986" y="365954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98"/>
                  </a:lnTo>
                  <a:lnTo>
                    <a:pt x="0" y="10667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7"/>
                  </a:lnTo>
                  <a:lnTo>
                    <a:pt x="13601" y="6870"/>
                  </a:lnTo>
                  <a:lnTo>
                    <a:pt x="13601" y="309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334840" y="365739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400"/>
                  </a:lnTo>
                  <a:lnTo>
                    <a:pt x="6413" y="4318"/>
                  </a:lnTo>
                  <a:lnTo>
                    <a:pt x="17894" y="4305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05"/>
                  </a:moveTo>
                  <a:lnTo>
                    <a:pt x="8966" y="4305"/>
                  </a:lnTo>
                  <a:lnTo>
                    <a:pt x="11506" y="4318"/>
                  </a:lnTo>
                  <a:lnTo>
                    <a:pt x="13588" y="6400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05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336986" y="368288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98"/>
                  </a:lnTo>
                  <a:lnTo>
                    <a:pt x="0" y="10668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68"/>
                  </a:lnTo>
                  <a:lnTo>
                    <a:pt x="13601" y="6870"/>
                  </a:lnTo>
                  <a:lnTo>
                    <a:pt x="13601" y="309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334840" y="368073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44" y="0"/>
                  </a:moveTo>
                  <a:lnTo>
                    <a:pt x="3987" y="0"/>
                  </a:lnTo>
                  <a:lnTo>
                    <a:pt x="0" y="4063"/>
                  </a:lnTo>
                  <a:lnTo>
                    <a:pt x="0" y="13995"/>
                  </a:lnTo>
                  <a:lnTo>
                    <a:pt x="4000" y="18034"/>
                  </a:lnTo>
                  <a:lnTo>
                    <a:pt x="13919" y="18034"/>
                  </a:lnTo>
                  <a:lnTo>
                    <a:pt x="17881" y="13995"/>
                  </a:lnTo>
                  <a:lnTo>
                    <a:pt x="17894" y="13715"/>
                  </a:lnTo>
                  <a:lnTo>
                    <a:pt x="6400" y="13715"/>
                  </a:lnTo>
                  <a:lnTo>
                    <a:pt x="4318" y="11645"/>
                  </a:lnTo>
                  <a:lnTo>
                    <a:pt x="4330" y="6413"/>
                  </a:lnTo>
                  <a:lnTo>
                    <a:pt x="6426" y="4305"/>
                  </a:lnTo>
                  <a:lnTo>
                    <a:pt x="17906" y="4305"/>
                  </a:lnTo>
                  <a:lnTo>
                    <a:pt x="17894" y="4063"/>
                  </a:lnTo>
                  <a:lnTo>
                    <a:pt x="13944" y="0"/>
                  </a:lnTo>
                  <a:close/>
                </a:path>
                <a:path w="18414" h="18414">
                  <a:moveTo>
                    <a:pt x="17906" y="4305"/>
                  </a:moveTo>
                  <a:lnTo>
                    <a:pt x="11493" y="4305"/>
                  </a:lnTo>
                  <a:lnTo>
                    <a:pt x="13576" y="6413"/>
                  </a:lnTo>
                  <a:lnTo>
                    <a:pt x="13576" y="11645"/>
                  </a:lnTo>
                  <a:lnTo>
                    <a:pt x="11506" y="13715"/>
                  </a:lnTo>
                  <a:lnTo>
                    <a:pt x="17894" y="13715"/>
                  </a:lnTo>
                  <a:lnTo>
                    <a:pt x="17906" y="4305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336986" y="370624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55"/>
                  </a:lnTo>
                  <a:lnTo>
                    <a:pt x="13601" y="6883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334840" y="370408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63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44" y="18046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30" y="11645"/>
                  </a:lnTo>
                  <a:lnTo>
                    <a:pt x="4330" y="6400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63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76" y="6400"/>
                  </a:lnTo>
                  <a:lnTo>
                    <a:pt x="13588" y="11645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336986" y="372959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54"/>
                  </a:lnTo>
                  <a:lnTo>
                    <a:pt x="10566" y="13754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334840" y="372743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59"/>
                  </a:lnTo>
                  <a:lnTo>
                    <a:pt x="8966" y="18072"/>
                  </a:lnTo>
                  <a:lnTo>
                    <a:pt x="13944" y="18059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26" y="13741"/>
                  </a:lnTo>
                  <a:lnTo>
                    <a:pt x="4330" y="11645"/>
                  </a:lnTo>
                  <a:lnTo>
                    <a:pt x="4318" y="6400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76" y="6400"/>
                  </a:lnTo>
                  <a:lnTo>
                    <a:pt x="13588" y="11645"/>
                  </a:lnTo>
                  <a:lnTo>
                    <a:pt x="11493" y="13741"/>
                  </a:lnTo>
                  <a:lnTo>
                    <a:pt x="17894" y="13741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336986" y="375295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668"/>
                  </a:lnTo>
                  <a:lnTo>
                    <a:pt x="3060" y="13716"/>
                  </a:lnTo>
                  <a:lnTo>
                    <a:pt x="10566" y="13716"/>
                  </a:lnTo>
                  <a:lnTo>
                    <a:pt x="13601" y="10668"/>
                  </a:lnTo>
                  <a:lnTo>
                    <a:pt x="13601" y="6858"/>
                  </a:lnTo>
                  <a:lnTo>
                    <a:pt x="13601" y="3060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334840" y="37507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19" y="0"/>
                  </a:moveTo>
                  <a:lnTo>
                    <a:pt x="4000" y="0"/>
                  </a:lnTo>
                  <a:lnTo>
                    <a:pt x="0" y="4038"/>
                  </a:lnTo>
                  <a:lnTo>
                    <a:pt x="0" y="13995"/>
                  </a:lnTo>
                  <a:lnTo>
                    <a:pt x="4000" y="18021"/>
                  </a:lnTo>
                  <a:lnTo>
                    <a:pt x="13919" y="18021"/>
                  </a:lnTo>
                  <a:lnTo>
                    <a:pt x="17894" y="13995"/>
                  </a:lnTo>
                  <a:lnTo>
                    <a:pt x="17895" y="13715"/>
                  </a:lnTo>
                  <a:lnTo>
                    <a:pt x="6400" y="13715"/>
                  </a:lnTo>
                  <a:lnTo>
                    <a:pt x="4330" y="11658"/>
                  </a:lnTo>
                  <a:lnTo>
                    <a:pt x="4318" y="6388"/>
                  </a:lnTo>
                  <a:lnTo>
                    <a:pt x="6400" y="4317"/>
                  </a:lnTo>
                  <a:lnTo>
                    <a:pt x="17894" y="4317"/>
                  </a:lnTo>
                  <a:lnTo>
                    <a:pt x="17881" y="4038"/>
                  </a:lnTo>
                  <a:lnTo>
                    <a:pt x="13919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76" y="6388"/>
                  </a:lnTo>
                  <a:lnTo>
                    <a:pt x="13576" y="11658"/>
                  </a:lnTo>
                  <a:lnTo>
                    <a:pt x="11518" y="13715"/>
                  </a:lnTo>
                  <a:lnTo>
                    <a:pt x="17895" y="13715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36986" y="377630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60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334840" y="377414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4000" y="0"/>
                  </a:lnTo>
                  <a:lnTo>
                    <a:pt x="0" y="4038"/>
                  </a:lnTo>
                  <a:lnTo>
                    <a:pt x="0" y="13995"/>
                  </a:lnTo>
                  <a:lnTo>
                    <a:pt x="4000" y="18033"/>
                  </a:lnTo>
                  <a:lnTo>
                    <a:pt x="8966" y="18046"/>
                  </a:lnTo>
                  <a:lnTo>
                    <a:pt x="13931" y="18033"/>
                  </a:lnTo>
                  <a:lnTo>
                    <a:pt x="17881" y="13995"/>
                  </a:lnTo>
                  <a:lnTo>
                    <a:pt x="17894" y="13715"/>
                  </a:lnTo>
                  <a:lnTo>
                    <a:pt x="6413" y="13715"/>
                  </a:lnTo>
                  <a:lnTo>
                    <a:pt x="4330" y="11633"/>
                  </a:lnTo>
                  <a:lnTo>
                    <a:pt x="4330" y="6388"/>
                  </a:lnTo>
                  <a:lnTo>
                    <a:pt x="6400" y="4317"/>
                  </a:lnTo>
                  <a:lnTo>
                    <a:pt x="17894" y="4317"/>
                  </a:lnTo>
                  <a:lnTo>
                    <a:pt x="17881" y="4038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76" y="6388"/>
                  </a:lnTo>
                  <a:lnTo>
                    <a:pt x="13588" y="11633"/>
                  </a:lnTo>
                  <a:lnTo>
                    <a:pt x="11506" y="13715"/>
                  </a:lnTo>
                  <a:lnTo>
                    <a:pt x="17894" y="13715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336986" y="379963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98"/>
                  </a:lnTo>
                  <a:lnTo>
                    <a:pt x="0" y="10667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7"/>
                  </a:lnTo>
                  <a:lnTo>
                    <a:pt x="13601" y="6870"/>
                  </a:lnTo>
                  <a:lnTo>
                    <a:pt x="13601" y="309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34840" y="379747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44" y="0"/>
                  </a:moveTo>
                  <a:lnTo>
                    <a:pt x="3987" y="0"/>
                  </a:lnTo>
                  <a:lnTo>
                    <a:pt x="0" y="4076"/>
                  </a:lnTo>
                  <a:lnTo>
                    <a:pt x="0" y="14008"/>
                  </a:lnTo>
                  <a:lnTo>
                    <a:pt x="4000" y="18059"/>
                  </a:lnTo>
                  <a:lnTo>
                    <a:pt x="13931" y="18046"/>
                  </a:lnTo>
                  <a:lnTo>
                    <a:pt x="17881" y="14008"/>
                  </a:lnTo>
                  <a:lnTo>
                    <a:pt x="17894" y="13741"/>
                  </a:lnTo>
                  <a:lnTo>
                    <a:pt x="6400" y="13728"/>
                  </a:lnTo>
                  <a:lnTo>
                    <a:pt x="4330" y="11671"/>
                  </a:lnTo>
                  <a:lnTo>
                    <a:pt x="4330" y="6426"/>
                  </a:lnTo>
                  <a:lnTo>
                    <a:pt x="6426" y="4317"/>
                  </a:lnTo>
                  <a:lnTo>
                    <a:pt x="17906" y="4317"/>
                  </a:lnTo>
                  <a:lnTo>
                    <a:pt x="17894" y="4076"/>
                  </a:lnTo>
                  <a:lnTo>
                    <a:pt x="13944" y="0"/>
                  </a:lnTo>
                  <a:close/>
                </a:path>
                <a:path w="18414" h="18414">
                  <a:moveTo>
                    <a:pt x="17906" y="4317"/>
                  </a:moveTo>
                  <a:lnTo>
                    <a:pt x="11493" y="4317"/>
                  </a:lnTo>
                  <a:lnTo>
                    <a:pt x="13576" y="6426"/>
                  </a:lnTo>
                  <a:lnTo>
                    <a:pt x="13576" y="11671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906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336986" y="382299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67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67"/>
                  </a:lnTo>
                  <a:lnTo>
                    <a:pt x="13601" y="6857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334840" y="382084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4000" y="0"/>
                  </a:lnTo>
                  <a:lnTo>
                    <a:pt x="0" y="4038"/>
                  </a:lnTo>
                  <a:lnTo>
                    <a:pt x="0" y="13995"/>
                  </a:lnTo>
                  <a:lnTo>
                    <a:pt x="4000" y="18034"/>
                  </a:lnTo>
                  <a:lnTo>
                    <a:pt x="13931" y="18034"/>
                  </a:lnTo>
                  <a:lnTo>
                    <a:pt x="17881" y="13995"/>
                  </a:lnTo>
                  <a:lnTo>
                    <a:pt x="17894" y="13716"/>
                  </a:lnTo>
                  <a:lnTo>
                    <a:pt x="6400" y="13716"/>
                  </a:lnTo>
                  <a:lnTo>
                    <a:pt x="4317" y="11645"/>
                  </a:lnTo>
                  <a:lnTo>
                    <a:pt x="4330" y="6400"/>
                  </a:lnTo>
                  <a:lnTo>
                    <a:pt x="6413" y="4318"/>
                  </a:lnTo>
                  <a:lnTo>
                    <a:pt x="17894" y="4305"/>
                  </a:lnTo>
                  <a:lnTo>
                    <a:pt x="17881" y="4038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05"/>
                  </a:moveTo>
                  <a:lnTo>
                    <a:pt x="8966" y="4305"/>
                  </a:lnTo>
                  <a:lnTo>
                    <a:pt x="11506" y="4318"/>
                  </a:lnTo>
                  <a:lnTo>
                    <a:pt x="13588" y="6400"/>
                  </a:lnTo>
                  <a:lnTo>
                    <a:pt x="13576" y="11645"/>
                  </a:lnTo>
                  <a:lnTo>
                    <a:pt x="11506" y="13716"/>
                  </a:lnTo>
                  <a:lnTo>
                    <a:pt x="17894" y="13716"/>
                  </a:lnTo>
                  <a:lnTo>
                    <a:pt x="17894" y="4305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36986" y="384634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334840" y="384418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12"/>
                  </a:lnTo>
                  <a:lnTo>
                    <a:pt x="0" y="4063"/>
                  </a:lnTo>
                  <a:lnTo>
                    <a:pt x="0" y="13995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30" y="11645"/>
                  </a:lnTo>
                  <a:lnTo>
                    <a:pt x="4318" y="6400"/>
                  </a:lnTo>
                  <a:lnTo>
                    <a:pt x="6413" y="4330"/>
                  </a:lnTo>
                  <a:lnTo>
                    <a:pt x="17894" y="4317"/>
                  </a:lnTo>
                  <a:lnTo>
                    <a:pt x="17881" y="4063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8966" y="4317"/>
                  </a:lnTo>
                  <a:lnTo>
                    <a:pt x="11506" y="4330"/>
                  </a:lnTo>
                  <a:lnTo>
                    <a:pt x="13576" y="6400"/>
                  </a:lnTo>
                  <a:lnTo>
                    <a:pt x="13588" y="11645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336986" y="386967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80"/>
                  </a:lnTo>
                  <a:lnTo>
                    <a:pt x="3060" y="13754"/>
                  </a:lnTo>
                  <a:lnTo>
                    <a:pt x="10566" y="13754"/>
                  </a:lnTo>
                  <a:lnTo>
                    <a:pt x="13601" y="10680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34840" y="386751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63"/>
                  </a:lnTo>
                  <a:lnTo>
                    <a:pt x="0" y="14020"/>
                  </a:lnTo>
                  <a:lnTo>
                    <a:pt x="3987" y="18072"/>
                  </a:lnTo>
                  <a:lnTo>
                    <a:pt x="13931" y="18072"/>
                  </a:lnTo>
                  <a:lnTo>
                    <a:pt x="17881" y="14020"/>
                  </a:lnTo>
                  <a:lnTo>
                    <a:pt x="17894" y="13754"/>
                  </a:lnTo>
                  <a:lnTo>
                    <a:pt x="6413" y="13754"/>
                  </a:lnTo>
                  <a:lnTo>
                    <a:pt x="4330" y="11671"/>
                  </a:lnTo>
                  <a:lnTo>
                    <a:pt x="4318" y="6400"/>
                  </a:lnTo>
                  <a:lnTo>
                    <a:pt x="6413" y="4330"/>
                  </a:lnTo>
                  <a:lnTo>
                    <a:pt x="17894" y="4330"/>
                  </a:lnTo>
                  <a:lnTo>
                    <a:pt x="17894" y="4063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30"/>
                  </a:moveTo>
                  <a:lnTo>
                    <a:pt x="11506" y="4330"/>
                  </a:lnTo>
                  <a:lnTo>
                    <a:pt x="13576" y="6400"/>
                  </a:lnTo>
                  <a:lnTo>
                    <a:pt x="13576" y="11671"/>
                  </a:lnTo>
                  <a:lnTo>
                    <a:pt x="11506" y="13754"/>
                  </a:lnTo>
                  <a:lnTo>
                    <a:pt x="17894" y="13754"/>
                  </a:lnTo>
                  <a:lnTo>
                    <a:pt x="17894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336986" y="389304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334840" y="389088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4000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400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88" y="6400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336986" y="391638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80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80"/>
                  </a:lnTo>
                  <a:lnTo>
                    <a:pt x="13601" y="6857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334840" y="391422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12"/>
                  </a:lnTo>
                  <a:lnTo>
                    <a:pt x="0" y="4063"/>
                  </a:lnTo>
                  <a:lnTo>
                    <a:pt x="0" y="14008"/>
                  </a:lnTo>
                  <a:lnTo>
                    <a:pt x="4000" y="18034"/>
                  </a:lnTo>
                  <a:lnTo>
                    <a:pt x="13919" y="18034"/>
                  </a:lnTo>
                  <a:lnTo>
                    <a:pt x="17881" y="14008"/>
                  </a:lnTo>
                  <a:lnTo>
                    <a:pt x="17894" y="13728"/>
                  </a:lnTo>
                  <a:lnTo>
                    <a:pt x="6400" y="13728"/>
                  </a:lnTo>
                  <a:lnTo>
                    <a:pt x="4330" y="11671"/>
                  </a:lnTo>
                  <a:lnTo>
                    <a:pt x="4330" y="6413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63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8"/>
                  </a:moveTo>
                  <a:lnTo>
                    <a:pt x="11506" y="4318"/>
                  </a:lnTo>
                  <a:lnTo>
                    <a:pt x="13588" y="6413"/>
                  </a:lnTo>
                  <a:lnTo>
                    <a:pt x="13576" y="11671"/>
                  </a:lnTo>
                  <a:lnTo>
                    <a:pt x="11518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336986" y="393974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67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67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334840" y="393758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4008"/>
                  </a:lnTo>
                  <a:lnTo>
                    <a:pt x="4000" y="18046"/>
                  </a:lnTo>
                  <a:lnTo>
                    <a:pt x="13919" y="18046"/>
                  </a:lnTo>
                  <a:lnTo>
                    <a:pt x="17881" y="14008"/>
                  </a:lnTo>
                  <a:lnTo>
                    <a:pt x="17894" y="13728"/>
                  </a:lnTo>
                  <a:lnTo>
                    <a:pt x="6400" y="13715"/>
                  </a:lnTo>
                  <a:lnTo>
                    <a:pt x="4318" y="11658"/>
                  </a:lnTo>
                  <a:lnTo>
                    <a:pt x="4318" y="6400"/>
                  </a:lnTo>
                  <a:lnTo>
                    <a:pt x="6413" y="4318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8"/>
                  </a:moveTo>
                  <a:lnTo>
                    <a:pt x="11506" y="4318"/>
                  </a:lnTo>
                  <a:lnTo>
                    <a:pt x="13576" y="6400"/>
                  </a:lnTo>
                  <a:lnTo>
                    <a:pt x="13576" y="11658"/>
                  </a:lnTo>
                  <a:lnTo>
                    <a:pt x="11506" y="13715"/>
                  </a:lnTo>
                  <a:lnTo>
                    <a:pt x="8966" y="13728"/>
                  </a:lnTo>
                  <a:lnTo>
                    <a:pt x="17894" y="13728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336986" y="396311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48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4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334840" y="396095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19" y="0"/>
                  </a:moveTo>
                  <a:lnTo>
                    <a:pt x="4000" y="0"/>
                  </a:lnTo>
                  <a:lnTo>
                    <a:pt x="0" y="4025"/>
                  </a:lnTo>
                  <a:lnTo>
                    <a:pt x="0" y="13982"/>
                  </a:lnTo>
                  <a:lnTo>
                    <a:pt x="3987" y="18033"/>
                  </a:lnTo>
                  <a:lnTo>
                    <a:pt x="8966" y="18046"/>
                  </a:lnTo>
                  <a:lnTo>
                    <a:pt x="13944" y="18033"/>
                  </a:lnTo>
                  <a:lnTo>
                    <a:pt x="17881" y="13982"/>
                  </a:lnTo>
                  <a:lnTo>
                    <a:pt x="17894" y="13715"/>
                  </a:lnTo>
                  <a:lnTo>
                    <a:pt x="6413" y="13715"/>
                  </a:lnTo>
                  <a:lnTo>
                    <a:pt x="4318" y="11645"/>
                  </a:lnTo>
                  <a:lnTo>
                    <a:pt x="4330" y="6375"/>
                  </a:lnTo>
                  <a:lnTo>
                    <a:pt x="6400" y="4317"/>
                  </a:lnTo>
                  <a:lnTo>
                    <a:pt x="17895" y="4317"/>
                  </a:lnTo>
                  <a:lnTo>
                    <a:pt x="17881" y="4025"/>
                  </a:lnTo>
                  <a:lnTo>
                    <a:pt x="13919" y="0"/>
                  </a:lnTo>
                  <a:close/>
                </a:path>
                <a:path w="18414" h="18414">
                  <a:moveTo>
                    <a:pt x="17895" y="4317"/>
                  </a:moveTo>
                  <a:lnTo>
                    <a:pt x="11518" y="4317"/>
                  </a:lnTo>
                  <a:lnTo>
                    <a:pt x="13576" y="6375"/>
                  </a:lnTo>
                  <a:lnTo>
                    <a:pt x="13576" y="11645"/>
                  </a:lnTo>
                  <a:lnTo>
                    <a:pt x="11506" y="13715"/>
                  </a:lnTo>
                  <a:lnTo>
                    <a:pt x="17894" y="13715"/>
                  </a:lnTo>
                  <a:lnTo>
                    <a:pt x="17895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336986" y="398644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42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42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334840" y="398428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51"/>
                  </a:lnTo>
                  <a:lnTo>
                    <a:pt x="0" y="13982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82"/>
                  </a:lnTo>
                  <a:lnTo>
                    <a:pt x="17894" y="13741"/>
                  </a:lnTo>
                  <a:lnTo>
                    <a:pt x="6413" y="13728"/>
                  </a:lnTo>
                  <a:lnTo>
                    <a:pt x="4330" y="11633"/>
                  </a:lnTo>
                  <a:lnTo>
                    <a:pt x="4318" y="6400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76" y="6400"/>
                  </a:lnTo>
                  <a:lnTo>
                    <a:pt x="13588" y="11633"/>
                  </a:lnTo>
                  <a:lnTo>
                    <a:pt x="11506" y="13728"/>
                  </a:lnTo>
                  <a:lnTo>
                    <a:pt x="8966" y="13741"/>
                  </a:lnTo>
                  <a:lnTo>
                    <a:pt x="17894" y="13741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336986" y="400978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55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55"/>
                  </a:lnTo>
                  <a:lnTo>
                    <a:pt x="13601" y="6870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334840" y="400762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8966" y="0"/>
                  </a:moveTo>
                  <a:lnTo>
                    <a:pt x="3987" y="12"/>
                  </a:lnTo>
                  <a:lnTo>
                    <a:pt x="0" y="4063"/>
                  </a:lnTo>
                  <a:lnTo>
                    <a:pt x="0" y="13995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3995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30" y="11645"/>
                  </a:lnTo>
                  <a:lnTo>
                    <a:pt x="4305" y="6413"/>
                  </a:lnTo>
                  <a:lnTo>
                    <a:pt x="6413" y="4330"/>
                  </a:lnTo>
                  <a:lnTo>
                    <a:pt x="17894" y="4330"/>
                  </a:lnTo>
                  <a:lnTo>
                    <a:pt x="17881" y="4063"/>
                  </a:lnTo>
                  <a:lnTo>
                    <a:pt x="13931" y="12"/>
                  </a:lnTo>
                  <a:lnTo>
                    <a:pt x="8966" y="0"/>
                  </a:lnTo>
                  <a:close/>
                </a:path>
                <a:path w="18414" h="18414">
                  <a:moveTo>
                    <a:pt x="17894" y="4330"/>
                  </a:moveTo>
                  <a:lnTo>
                    <a:pt x="11506" y="4330"/>
                  </a:lnTo>
                  <a:lnTo>
                    <a:pt x="13576" y="6413"/>
                  </a:lnTo>
                  <a:lnTo>
                    <a:pt x="13588" y="11645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336986" y="403313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642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42"/>
                  </a:lnTo>
                  <a:lnTo>
                    <a:pt x="13601" y="6870"/>
                  </a:lnTo>
                  <a:lnTo>
                    <a:pt x="13601" y="3060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334840" y="403098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8966" y="0"/>
                  </a:moveTo>
                  <a:lnTo>
                    <a:pt x="3987" y="12"/>
                  </a:lnTo>
                  <a:lnTo>
                    <a:pt x="0" y="4051"/>
                  </a:lnTo>
                  <a:lnTo>
                    <a:pt x="0" y="13982"/>
                  </a:lnTo>
                  <a:lnTo>
                    <a:pt x="3987" y="18059"/>
                  </a:lnTo>
                  <a:lnTo>
                    <a:pt x="13944" y="18059"/>
                  </a:lnTo>
                  <a:lnTo>
                    <a:pt x="17894" y="13982"/>
                  </a:lnTo>
                  <a:lnTo>
                    <a:pt x="17906" y="13741"/>
                  </a:lnTo>
                  <a:lnTo>
                    <a:pt x="6426" y="13741"/>
                  </a:lnTo>
                  <a:lnTo>
                    <a:pt x="4330" y="11633"/>
                  </a:lnTo>
                  <a:lnTo>
                    <a:pt x="4330" y="6388"/>
                  </a:lnTo>
                  <a:lnTo>
                    <a:pt x="6400" y="4330"/>
                  </a:lnTo>
                  <a:lnTo>
                    <a:pt x="17894" y="4318"/>
                  </a:lnTo>
                  <a:lnTo>
                    <a:pt x="17881" y="4051"/>
                  </a:lnTo>
                  <a:lnTo>
                    <a:pt x="13931" y="12"/>
                  </a:lnTo>
                  <a:lnTo>
                    <a:pt x="8966" y="0"/>
                  </a:lnTo>
                  <a:close/>
                </a:path>
                <a:path w="18414" h="18414">
                  <a:moveTo>
                    <a:pt x="17894" y="4318"/>
                  </a:moveTo>
                  <a:lnTo>
                    <a:pt x="11506" y="4318"/>
                  </a:lnTo>
                  <a:lnTo>
                    <a:pt x="13576" y="6388"/>
                  </a:lnTo>
                  <a:lnTo>
                    <a:pt x="13576" y="11633"/>
                  </a:lnTo>
                  <a:lnTo>
                    <a:pt x="11493" y="13741"/>
                  </a:lnTo>
                  <a:lnTo>
                    <a:pt x="17906" y="13741"/>
                  </a:lnTo>
                  <a:lnTo>
                    <a:pt x="17894" y="431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336986" y="405648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67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7"/>
                  </a:lnTo>
                  <a:lnTo>
                    <a:pt x="13601" y="6870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334840" y="405432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3987" y="0"/>
                  </a:lnTo>
                  <a:lnTo>
                    <a:pt x="0" y="4063"/>
                  </a:lnTo>
                  <a:lnTo>
                    <a:pt x="0" y="14008"/>
                  </a:lnTo>
                  <a:lnTo>
                    <a:pt x="3987" y="18059"/>
                  </a:lnTo>
                  <a:lnTo>
                    <a:pt x="13931" y="18059"/>
                  </a:lnTo>
                  <a:lnTo>
                    <a:pt x="17881" y="14008"/>
                  </a:lnTo>
                  <a:lnTo>
                    <a:pt x="17894" y="13741"/>
                  </a:lnTo>
                  <a:lnTo>
                    <a:pt x="6413" y="13741"/>
                  </a:lnTo>
                  <a:lnTo>
                    <a:pt x="4318" y="11658"/>
                  </a:lnTo>
                  <a:lnTo>
                    <a:pt x="4318" y="6400"/>
                  </a:lnTo>
                  <a:lnTo>
                    <a:pt x="6413" y="4330"/>
                  </a:lnTo>
                  <a:lnTo>
                    <a:pt x="17894" y="4317"/>
                  </a:lnTo>
                  <a:lnTo>
                    <a:pt x="17894" y="4063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8966" y="4317"/>
                  </a:lnTo>
                  <a:lnTo>
                    <a:pt x="11506" y="4330"/>
                  </a:lnTo>
                  <a:lnTo>
                    <a:pt x="13576" y="6400"/>
                  </a:lnTo>
                  <a:lnTo>
                    <a:pt x="13576" y="11658"/>
                  </a:lnTo>
                  <a:lnTo>
                    <a:pt x="11506" y="13741"/>
                  </a:lnTo>
                  <a:lnTo>
                    <a:pt x="17894" y="13741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336986" y="407984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48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8"/>
                  </a:lnTo>
                  <a:lnTo>
                    <a:pt x="13601" y="304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334840" y="407769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8966" y="0"/>
                  </a:moveTo>
                  <a:lnTo>
                    <a:pt x="4000" y="12"/>
                  </a:lnTo>
                  <a:lnTo>
                    <a:pt x="0" y="4025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375"/>
                  </a:lnTo>
                  <a:lnTo>
                    <a:pt x="6400" y="4318"/>
                  </a:lnTo>
                  <a:lnTo>
                    <a:pt x="17895" y="4318"/>
                  </a:lnTo>
                  <a:lnTo>
                    <a:pt x="17881" y="4025"/>
                  </a:lnTo>
                  <a:lnTo>
                    <a:pt x="13919" y="12"/>
                  </a:lnTo>
                  <a:lnTo>
                    <a:pt x="8966" y="0"/>
                  </a:lnTo>
                  <a:close/>
                </a:path>
                <a:path w="18414" h="18414">
                  <a:moveTo>
                    <a:pt x="17895" y="4318"/>
                  </a:moveTo>
                  <a:lnTo>
                    <a:pt x="11518" y="4318"/>
                  </a:lnTo>
                  <a:lnTo>
                    <a:pt x="13576" y="6375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5" y="431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336986" y="410319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566" y="13728"/>
                  </a:lnTo>
                  <a:lnTo>
                    <a:pt x="13601" y="10655"/>
                  </a:lnTo>
                  <a:lnTo>
                    <a:pt x="13601" y="6857"/>
                  </a:lnTo>
                  <a:lnTo>
                    <a:pt x="13601" y="307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334840" y="4101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31" y="0"/>
                  </a:moveTo>
                  <a:lnTo>
                    <a:pt x="4000" y="0"/>
                  </a:lnTo>
                  <a:lnTo>
                    <a:pt x="0" y="4051"/>
                  </a:lnTo>
                  <a:lnTo>
                    <a:pt x="0" y="13995"/>
                  </a:lnTo>
                  <a:lnTo>
                    <a:pt x="3987" y="18046"/>
                  </a:lnTo>
                  <a:lnTo>
                    <a:pt x="13931" y="18046"/>
                  </a:lnTo>
                  <a:lnTo>
                    <a:pt x="17881" y="13995"/>
                  </a:lnTo>
                  <a:lnTo>
                    <a:pt x="17894" y="13728"/>
                  </a:lnTo>
                  <a:lnTo>
                    <a:pt x="6413" y="13728"/>
                  </a:lnTo>
                  <a:lnTo>
                    <a:pt x="4318" y="11645"/>
                  </a:lnTo>
                  <a:lnTo>
                    <a:pt x="4330" y="6400"/>
                  </a:lnTo>
                  <a:lnTo>
                    <a:pt x="6413" y="4317"/>
                  </a:lnTo>
                  <a:lnTo>
                    <a:pt x="17894" y="4317"/>
                  </a:lnTo>
                  <a:lnTo>
                    <a:pt x="17881" y="4051"/>
                  </a:lnTo>
                  <a:lnTo>
                    <a:pt x="13931" y="0"/>
                  </a:lnTo>
                  <a:close/>
                </a:path>
                <a:path w="18414" h="18414">
                  <a:moveTo>
                    <a:pt x="17894" y="4317"/>
                  </a:moveTo>
                  <a:lnTo>
                    <a:pt x="11506" y="4317"/>
                  </a:lnTo>
                  <a:lnTo>
                    <a:pt x="13588" y="6400"/>
                  </a:lnTo>
                  <a:lnTo>
                    <a:pt x="13576" y="11645"/>
                  </a:lnTo>
                  <a:lnTo>
                    <a:pt x="11506" y="13728"/>
                  </a:lnTo>
                  <a:lnTo>
                    <a:pt x="17894" y="13728"/>
                  </a:lnTo>
                  <a:lnTo>
                    <a:pt x="17894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336986" y="412653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68"/>
                  </a:lnTo>
                  <a:lnTo>
                    <a:pt x="3060" y="13741"/>
                  </a:lnTo>
                  <a:lnTo>
                    <a:pt x="10566" y="13741"/>
                  </a:lnTo>
                  <a:lnTo>
                    <a:pt x="13601" y="10668"/>
                  </a:lnTo>
                  <a:lnTo>
                    <a:pt x="13601" y="6883"/>
                  </a:lnTo>
                  <a:lnTo>
                    <a:pt x="13601" y="3086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334827" y="412437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44" y="0"/>
                  </a:moveTo>
                  <a:lnTo>
                    <a:pt x="4000" y="0"/>
                  </a:lnTo>
                  <a:lnTo>
                    <a:pt x="0" y="4063"/>
                  </a:lnTo>
                  <a:lnTo>
                    <a:pt x="12" y="14008"/>
                  </a:lnTo>
                  <a:lnTo>
                    <a:pt x="4013" y="18046"/>
                  </a:lnTo>
                  <a:lnTo>
                    <a:pt x="13956" y="18046"/>
                  </a:lnTo>
                  <a:lnTo>
                    <a:pt x="17894" y="14008"/>
                  </a:lnTo>
                  <a:lnTo>
                    <a:pt x="17907" y="13741"/>
                  </a:lnTo>
                  <a:lnTo>
                    <a:pt x="6426" y="13728"/>
                  </a:lnTo>
                  <a:lnTo>
                    <a:pt x="4330" y="11645"/>
                  </a:lnTo>
                  <a:lnTo>
                    <a:pt x="4343" y="6413"/>
                  </a:lnTo>
                  <a:lnTo>
                    <a:pt x="6426" y="4317"/>
                  </a:lnTo>
                  <a:lnTo>
                    <a:pt x="17907" y="4317"/>
                  </a:lnTo>
                  <a:lnTo>
                    <a:pt x="17894" y="4063"/>
                  </a:lnTo>
                  <a:lnTo>
                    <a:pt x="13944" y="0"/>
                  </a:lnTo>
                  <a:close/>
                </a:path>
                <a:path w="18414" h="18414">
                  <a:moveTo>
                    <a:pt x="17907" y="4317"/>
                  </a:moveTo>
                  <a:lnTo>
                    <a:pt x="11506" y="4317"/>
                  </a:lnTo>
                  <a:lnTo>
                    <a:pt x="13588" y="6413"/>
                  </a:lnTo>
                  <a:lnTo>
                    <a:pt x="13601" y="11645"/>
                  </a:lnTo>
                  <a:lnTo>
                    <a:pt x="11518" y="13728"/>
                  </a:lnTo>
                  <a:lnTo>
                    <a:pt x="8978" y="13741"/>
                  </a:lnTo>
                  <a:lnTo>
                    <a:pt x="17907" y="13741"/>
                  </a:lnTo>
                  <a:lnTo>
                    <a:pt x="17907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336986" y="414947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60" y="0"/>
                  </a:lnTo>
                  <a:lnTo>
                    <a:pt x="0" y="3098"/>
                  </a:lnTo>
                  <a:lnTo>
                    <a:pt x="0" y="10667"/>
                  </a:lnTo>
                  <a:lnTo>
                    <a:pt x="3060" y="13754"/>
                  </a:lnTo>
                  <a:lnTo>
                    <a:pt x="10566" y="13754"/>
                  </a:lnTo>
                  <a:lnTo>
                    <a:pt x="13601" y="10667"/>
                  </a:lnTo>
                  <a:lnTo>
                    <a:pt x="13601" y="6870"/>
                  </a:lnTo>
                  <a:lnTo>
                    <a:pt x="13601" y="309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533686" y="3333317"/>
              <a:ext cx="855344" cy="832485"/>
            </a:xfrm>
            <a:custGeom>
              <a:avLst/>
              <a:gdLst/>
              <a:ahLst/>
              <a:cxnLst/>
              <a:rect l="l" t="t" r="r" b="b"/>
              <a:pathLst>
                <a:path w="855345" h="832485">
                  <a:moveTo>
                    <a:pt x="819048" y="818311"/>
                  </a:moveTo>
                  <a:lnTo>
                    <a:pt x="819035" y="818070"/>
                  </a:lnTo>
                  <a:lnTo>
                    <a:pt x="815086" y="814006"/>
                  </a:lnTo>
                  <a:lnTo>
                    <a:pt x="814743" y="814006"/>
                  </a:lnTo>
                  <a:lnTo>
                    <a:pt x="814743" y="820420"/>
                  </a:lnTo>
                  <a:lnTo>
                    <a:pt x="814730" y="825665"/>
                  </a:lnTo>
                  <a:lnTo>
                    <a:pt x="812647" y="827747"/>
                  </a:lnTo>
                  <a:lnTo>
                    <a:pt x="807567" y="827747"/>
                  </a:lnTo>
                  <a:lnTo>
                    <a:pt x="805484" y="825665"/>
                  </a:lnTo>
                  <a:lnTo>
                    <a:pt x="805472" y="820420"/>
                  </a:lnTo>
                  <a:lnTo>
                    <a:pt x="807567" y="818324"/>
                  </a:lnTo>
                  <a:lnTo>
                    <a:pt x="811733" y="818324"/>
                  </a:lnTo>
                  <a:lnTo>
                    <a:pt x="812660" y="818324"/>
                  </a:lnTo>
                  <a:lnTo>
                    <a:pt x="814743" y="820420"/>
                  </a:lnTo>
                  <a:lnTo>
                    <a:pt x="814743" y="814006"/>
                  </a:lnTo>
                  <a:lnTo>
                    <a:pt x="805141" y="814006"/>
                  </a:lnTo>
                  <a:lnTo>
                    <a:pt x="801154" y="818070"/>
                  </a:lnTo>
                  <a:lnTo>
                    <a:pt x="801141" y="828001"/>
                  </a:lnTo>
                  <a:lnTo>
                    <a:pt x="805141" y="832065"/>
                  </a:lnTo>
                  <a:lnTo>
                    <a:pt x="815086" y="832065"/>
                  </a:lnTo>
                  <a:lnTo>
                    <a:pt x="819035" y="828001"/>
                  </a:lnTo>
                  <a:lnTo>
                    <a:pt x="819048" y="827747"/>
                  </a:lnTo>
                  <a:lnTo>
                    <a:pt x="819048" y="818311"/>
                  </a:lnTo>
                  <a:close/>
                </a:path>
                <a:path w="855345" h="832485">
                  <a:moveTo>
                    <a:pt x="854875" y="0"/>
                  </a:moveTo>
                  <a:lnTo>
                    <a:pt x="0" y="0"/>
                  </a:lnTo>
                  <a:lnTo>
                    <a:pt x="0" y="55245"/>
                  </a:lnTo>
                  <a:lnTo>
                    <a:pt x="854875" y="55245"/>
                  </a:lnTo>
                  <a:lnTo>
                    <a:pt x="854875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943896" y="2658795"/>
              <a:ext cx="41910" cy="36830"/>
            </a:xfrm>
            <a:custGeom>
              <a:avLst/>
              <a:gdLst/>
              <a:ahLst/>
              <a:cxnLst/>
              <a:rect l="l" t="t" r="r" b="b"/>
              <a:pathLst>
                <a:path w="41910" h="36830">
                  <a:moveTo>
                    <a:pt x="20853" y="0"/>
                  </a:moveTo>
                  <a:lnTo>
                    <a:pt x="12735" y="1652"/>
                  </a:lnTo>
                  <a:lnTo>
                    <a:pt x="6107" y="6159"/>
                  </a:lnTo>
                  <a:lnTo>
                    <a:pt x="1638" y="12848"/>
                  </a:lnTo>
                  <a:lnTo>
                    <a:pt x="0" y="21043"/>
                  </a:lnTo>
                  <a:lnTo>
                    <a:pt x="0" y="36614"/>
                  </a:lnTo>
                  <a:lnTo>
                    <a:pt x="41706" y="36614"/>
                  </a:lnTo>
                  <a:lnTo>
                    <a:pt x="41706" y="21043"/>
                  </a:lnTo>
                  <a:lnTo>
                    <a:pt x="40068" y="12848"/>
                  </a:lnTo>
                  <a:lnTo>
                    <a:pt x="35599" y="6159"/>
                  </a:lnTo>
                  <a:lnTo>
                    <a:pt x="28971" y="1652"/>
                  </a:lnTo>
                  <a:lnTo>
                    <a:pt x="20853" y="0"/>
                  </a:lnTo>
                  <a:close/>
                </a:path>
              </a:pathLst>
            </a:custGeom>
            <a:solidFill>
              <a:srgbClr val="6A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935488" y="2651137"/>
              <a:ext cx="59055" cy="50165"/>
            </a:xfrm>
            <a:custGeom>
              <a:avLst/>
              <a:gdLst/>
              <a:ahLst/>
              <a:cxnLst/>
              <a:rect l="l" t="t" r="r" b="b"/>
              <a:pathLst>
                <a:path w="59054" h="50164">
                  <a:moveTo>
                    <a:pt x="29260" y="0"/>
                  </a:moveTo>
                  <a:lnTo>
                    <a:pt x="17866" y="2322"/>
                  </a:lnTo>
                  <a:lnTo>
                    <a:pt x="8572" y="8653"/>
                  </a:lnTo>
                  <a:lnTo>
                    <a:pt x="2307" y="18039"/>
                  </a:lnTo>
                  <a:lnTo>
                    <a:pt x="0" y="29527"/>
                  </a:lnTo>
                  <a:lnTo>
                    <a:pt x="0" y="49771"/>
                  </a:lnTo>
                  <a:lnTo>
                    <a:pt x="4318" y="49771"/>
                  </a:lnTo>
                  <a:lnTo>
                    <a:pt x="4318" y="29527"/>
                  </a:lnTo>
                  <a:lnTo>
                    <a:pt x="6279" y="19709"/>
                  </a:lnTo>
                  <a:lnTo>
                    <a:pt x="11626" y="11703"/>
                  </a:lnTo>
                  <a:lnTo>
                    <a:pt x="19555" y="6306"/>
                  </a:lnTo>
                  <a:lnTo>
                    <a:pt x="29260" y="4318"/>
                  </a:lnTo>
                  <a:lnTo>
                    <a:pt x="38963" y="6306"/>
                  </a:lnTo>
                  <a:lnTo>
                    <a:pt x="46888" y="11703"/>
                  </a:lnTo>
                  <a:lnTo>
                    <a:pt x="52231" y="19709"/>
                  </a:lnTo>
                  <a:lnTo>
                    <a:pt x="54190" y="29527"/>
                  </a:lnTo>
                  <a:lnTo>
                    <a:pt x="54190" y="49771"/>
                  </a:lnTo>
                  <a:lnTo>
                    <a:pt x="58508" y="49771"/>
                  </a:lnTo>
                  <a:lnTo>
                    <a:pt x="58508" y="29527"/>
                  </a:lnTo>
                  <a:lnTo>
                    <a:pt x="56205" y="18039"/>
                  </a:lnTo>
                  <a:lnTo>
                    <a:pt x="49947" y="8653"/>
                  </a:lnTo>
                  <a:lnTo>
                    <a:pt x="40658" y="2322"/>
                  </a:lnTo>
                  <a:lnTo>
                    <a:pt x="2926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777487" y="3700792"/>
              <a:ext cx="36195" cy="413384"/>
            </a:xfrm>
            <a:custGeom>
              <a:avLst/>
              <a:gdLst/>
              <a:ahLst/>
              <a:cxnLst/>
              <a:rect l="l" t="t" r="r" b="b"/>
              <a:pathLst>
                <a:path w="36195" h="413385">
                  <a:moveTo>
                    <a:pt x="36042" y="0"/>
                  </a:moveTo>
                  <a:lnTo>
                    <a:pt x="0" y="0"/>
                  </a:lnTo>
                  <a:lnTo>
                    <a:pt x="0" y="412762"/>
                  </a:lnTo>
                  <a:lnTo>
                    <a:pt x="36042" y="412762"/>
                  </a:lnTo>
                  <a:lnTo>
                    <a:pt x="3604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775329" y="3698239"/>
              <a:ext cx="40640" cy="417830"/>
            </a:xfrm>
            <a:custGeom>
              <a:avLst/>
              <a:gdLst/>
              <a:ahLst/>
              <a:cxnLst/>
              <a:rect l="l" t="t" r="r" b="b"/>
              <a:pathLst>
                <a:path w="40639" h="417829">
                  <a:moveTo>
                    <a:pt x="40360" y="0"/>
                  </a:moveTo>
                  <a:lnTo>
                    <a:pt x="36042" y="0"/>
                  </a:lnTo>
                  <a:lnTo>
                    <a:pt x="36042" y="5080"/>
                  </a:lnTo>
                  <a:lnTo>
                    <a:pt x="36042" y="412750"/>
                  </a:lnTo>
                  <a:lnTo>
                    <a:pt x="4318" y="412750"/>
                  </a:lnTo>
                  <a:lnTo>
                    <a:pt x="4318" y="5080"/>
                  </a:lnTo>
                  <a:lnTo>
                    <a:pt x="36042" y="5080"/>
                  </a:lnTo>
                  <a:lnTo>
                    <a:pt x="3604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12750"/>
                  </a:lnTo>
                  <a:lnTo>
                    <a:pt x="0" y="415290"/>
                  </a:lnTo>
                  <a:lnTo>
                    <a:pt x="0" y="417830"/>
                  </a:lnTo>
                  <a:lnTo>
                    <a:pt x="40360" y="417830"/>
                  </a:lnTo>
                  <a:lnTo>
                    <a:pt x="40360" y="415315"/>
                  </a:lnTo>
                  <a:lnTo>
                    <a:pt x="40360" y="413156"/>
                  </a:lnTo>
                  <a:lnTo>
                    <a:pt x="38201" y="413156"/>
                  </a:lnTo>
                  <a:lnTo>
                    <a:pt x="38201" y="412750"/>
                  </a:lnTo>
                  <a:lnTo>
                    <a:pt x="40360" y="412750"/>
                  </a:lnTo>
                  <a:lnTo>
                    <a:pt x="40360" y="5080"/>
                  </a:lnTo>
                  <a:lnTo>
                    <a:pt x="40360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789654" y="3718686"/>
              <a:ext cx="4445" cy="147320"/>
            </a:xfrm>
            <a:custGeom>
              <a:avLst/>
              <a:gdLst/>
              <a:ahLst/>
              <a:cxnLst/>
              <a:rect l="l" t="t" r="r" b="b"/>
              <a:pathLst>
                <a:path w="4445" h="147320">
                  <a:moveTo>
                    <a:pt x="4318" y="112166"/>
                  </a:moveTo>
                  <a:lnTo>
                    <a:pt x="0" y="112166"/>
                  </a:lnTo>
                  <a:lnTo>
                    <a:pt x="0" y="146951"/>
                  </a:lnTo>
                  <a:lnTo>
                    <a:pt x="4318" y="146951"/>
                  </a:lnTo>
                  <a:lnTo>
                    <a:pt x="4318" y="112166"/>
                  </a:lnTo>
                  <a:close/>
                </a:path>
                <a:path w="4445" h="147320">
                  <a:moveTo>
                    <a:pt x="4318" y="60871"/>
                  </a:moveTo>
                  <a:lnTo>
                    <a:pt x="0" y="60871"/>
                  </a:lnTo>
                  <a:lnTo>
                    <a:pt x="0" y="95669"/>
                  </a:lnTo>
                  <a:lnTo>
                    <a:pt x="4318" y="95669"/>
                  </a:lnTo>
                  <a:lnTo>
                    <a:pt x="4318" y="60871"/>
                  </a:lnTo>
                  <a:close/>
                </a:path>
                <a:path w="4445" h="147320">
                  <a:moveTo>
                    <a:pt x="4318" y="0"/>
                  </a:moveTo>
                  <a:lnTo>
                    <a:pt x="0" y="0"/>
                  </a:lnTo>
                  <a:lnTo>
                    <a:pt x="0" y="46672"/>
                  </a:lnTo>
                  <a:lnTo>
                    <a:pt x="4318" y="4667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799662" y="3750487"/>
              <a:ext cx="5080" cy="121920"/>
            </a:xfrm>
            <a:custGeom>
              <a:avLst/>
              <a:gdLst/>
              <a:ahLst/>
              <a:cxnLst/>
              <a:rect l="l" t="t" r="r" b="b"/>
              <a:pathLst>
                <a:path w="5079" h="121920">
                  <a:moveTo>
                    <a:pt x="4318" y="102323"/>
                  </a:moveTo>
                  <a:lnTo>
                    <a:pt x="0" y="102323"/>
                  </a:lnTo>
                  <a:lnTo>
                    <a:pt x="0" y="121564"/>
                  </a:lnTo>
                  <a:lnTo>
                    <a:pt x="4318" y="121564"/>
                  </a:lnTo>
                  <a:lnTo>
                    <a:pt x="4318" y="102323"/>
                  </a:lnTo>
                  <a:close/>
                </a:path>
                <a:path w="5079" h="121920">
                  <a:moveTo>
                    <a:pt x="4318" y="49441"/>
                  </a:moveTo>
                  <a:lnTo>
                    <a:pt x="0" y="49441"/>
                  </a:lnTo>
                  <a:lnTo>
                    <a:pt x="0" y="68694"/>
                  </a:lnTo>
                  <a:lnTo>
                    <a:pt x="4318" y="68694"/>
                  </a:lnTo>
                  <a:lnTo>
                    <a:pt x="4318" y="49441"/>
                  </a:lnTo>
                  <a:close/>
                </a:path>
                <a:path w="5079" h="121920">
                  <a:moveTo>
                    <a:pt x="4978" y="0"/>
                  </a:moveTo>
                  <a:lnTo>
                    <a:pt x="660" y="0"/>
                  </a:lnTo>
                  <a:lnTo>
                    <a:pt x="660" y="19215"/>
                  </a:lnTo>
                  <a:lnTo>
                    <a:pt x="4978" y="19215"/>
                  </a:lnTo>
                  <a:lnTo>
                    <a:pt x="4978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789654" y="3880738"/>
              <a:ext cx="4445" cy="147320"/>
            </a:xfrm>
            <a:custGeom>
              <a:avLst/>
              <a:gdLst/>
              <a:ahLst/>
              <a:cxnLst/>
              <a:rect l="l" t="t" r="r" b="b"/>
              <a:pathLst>
                <a:path w="4445" h="147320">
                  <a:moveTo>
                    <a:pt x="4318" y="112166"/>
                  </a:moveTo>
                  <a:lnTo>
                    <a:pt x="0" y="112166"/>
                  </a:lnTo>
                  <a:lnTo>
                    <a:pt x="0" y="146951"/>
                  </a:lnTo>
                  <a:lnTo>
                    <a:pt x="4318" y="146951"/>
                  </a:lnTo>
                  <a:lnTo>
                    <a:pt x="4318" y="112166"/>
                  </a:lnTo>
                  <a:close/>
                </a:path>
                <a:path w="4445" h="147320">
                  <a:moveTo>
                    <a:pt x="4318" y="60896"/>
                  </a:moveTo>
                  <a:lnTo>
                    <a:pt x="0" y="60896"/>
                  </a:lnTo>
                  <a:lnTo>
                    <a:pt x="0" y="95681"/>
                  </a:lnTo>
                  <a:lnTo>
                    <a:pt x="4318" y="95681"/>
                  </a:lnTo>
                  <a:lnTo>
                    <a:pt x="4318" y="60896"/>
                  </a:lnTo>
                  <a:close/>
                </a:path>
                <a:path w="4445" h="147320">
                  <a:moveTo>
                    <a:pt x="4318" y="0"/>
                  </a:moveTo>
                  <a:lnTo>
                    <a:pt x="0" y="0"/>
                  </a:lnTo>
                  <a:lnTo>
                    <a:pt x="0" y="46697"/>
                  </a:lnTo>
                  <a:lnTo>
                    <a:pt x="4318" y="4669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799662" y="3912552"/>
              <a:ext cx="5080" cy="121920"/>
            </a:xfrm>
            <a:custGeom>
              <a:avLst/>
              <a:gdLst/>
              <a:ahLst/>
              <a:cxnLst/>
              <a:rect l="l" t="t" r="r" b="b"/>
              <a:pathLst>
                <a:path w="5079" h="121920">
                  <a:moveTo>
                    <a:pt x="4318" y="49453"/>
                  </a:moveTo>
                  <a:lnTo>
                    <a:pt x="0" y="49453"/>
                  </a:lnTo>
                  <a:lnTo>
                    <a:pt x="0" y="68668"/>
                  </a:lnTo>
                  <a:lnTo>
                    <a:pt x="4318" y="68668"/>
                  </a:lnTo>
                  <a:lnTo>
                    <a:pt x="4318" y="49453"/>
                  </a:lnTo>
                  <a:close/>
                </a:path>
                <a:path w="5079" h="121920">
                  <a:moveTo>
                    <a:pt x="4978" y="102336"/>
                  </a:moveTo>
                  <a:lnTo>
                    <a:pt x="660" y="102336"/>
                  </a:lnTo>
                  <a:lnTo>
                    <a:pt x="660" y="121551"/>
                  </a:lnTo>
                  <a:lnTo>
                    <a:pt x="4978" y="121551"/>
                  </a:lnTo>
                  <a:lnTo>
                    <a:pt x="4978" y="102336"/>
                  </a:lnTo>
                  <a:close/>
                </a:path>
                <a:path w="5079" h="121920">
                  <a:moveTo>
                    <a:pt x="4978" y="0"/>
                  </a:moveTo>
                  <a:lnTo>
                    <a:pt x="660" y="0"/>
                  </a:lnTo>
                  <a:lnTo>
                    <a:pt x="660" y="19227"/>
                  </a:lnTo>
                  <a:lnTo>
                    <a:pt x="4978" y="19227"/>
                  </a:lnTo>
                  <a:lnTo>
                    <a:pt x="4978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789654" y="4041660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17" y="0"/>
                  </a:moveTo>
                  <a:lnTo>
                    <a:pt x="0" y="0"/>
                  </a:lnTo>
                  <a:lnTo>
                    <a:pt x="0" y="34798"/>
                  </a:lnTo>
                  <a:lnTo>
                    <a:pt x="4317" y="34798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800322" y="4063644"/>
              <a:ext cx="4445" cy="19685"/>
            </a:xfrm>
            <a:custGeom>
              <a:avLst/>
              <a:gdLst/>
              <a:ahLst/>
              <a:cxnLst/>
              <a:rect l="l" t="t" r="r" b="b"/>
              <a:pathLst>
                <a:path w="4445" h="19685">
                  <a:moveTo>
                    <a:pt x="4317" y="0"/>
                  </a:moveTo>
                  <a:lnTo>
                    <a:pt x="0" y="0"/>
                  </a:lnTo>
                  <a:lnTo>
                    <a:pt x="0" y="19215"/>
                  </a:lnTo>
                  <a:lnTo>
                    <a:pt x="4317" y="1921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113453" y="3700792"/>
              <a:ext cx="36195" cy="413384"/>
            </a:xfrm>
            <a:custGeom>
              <a:avLst/>
              <a:gdLst/>
              <a:ahLst/>
              <a:cxnLst/>
              <a:rect l="l" t="t" r="r" b="b"/>
              <a:pathLst>
                <a:path w="36195" h="413385">
                  <a:moveTo>
                    <a:pt x="36067" y="0"/>
                  </a:moveTo>
                  <a:lnTo>
                    <a:pt x="0" y="0"/>
                  </a:lnTo>
                  <a:lnTo>
                    <a:pt x="0" y="412762"/>
                  </a:lnTo>
                  <a:lnTo>
                    <a:pt x="36067" y="412762"/>
                  </a:lnTo>
                  <a:lnTo>
                    <a:pt x="36067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111294" y="3698239"/>
              <a:ext cx="40640" cy="417830"/>
            </a:xfrm>
            <a:custGeom>
              <a:avLst/>
              <a:gdLst/>
              <a:ahLst/>
              <a:cxnLst/>
              <a:rect l="l" t="t" r="r" b="b"/>
              <a:pathLst>
                <a:path w="40639" h="417829">
                  <a:moveTo>
                    <a:pt x="40373" y="0"/>
                  </a:moveTo>
                  <a:lnTo>
                    <a:pt x="36055" y="0"/>
                  </a:lnTo>
                  <a:lnTo>
                    <a:pt x="36055" y="5080"/>
                  </a:lnTo>
                  <a:lnTo>
                    <a:pt x="36055" y="412750"/>
                  </a:lnTo>
                  <a:lnTo>
                    <a:pt x="4318" y="412750"/>
                  </a:lnTo>
                  <a:lnTo>
                    <a:pt x="4318" y="5080"/>
                  </a:lnTo>
                  <a:lnTo>
                    <a:pt x="36055" y="5080"/>
                  </a:lnTo>
                  <a:lnTo>
                    <a:pt x="36055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412750"/>
                  </a:lnTo>
                  <a:lnTo>
                    <a:pt x="0" y="417830"/>
                  </a:lnTo>
                  <a:lnTo>
                    <a:pt x="2159" y="417830"/>
                  </a:lnTo>
                  <a:lnTo>
                    <a:pt x="40373" y="417830"/>
                  </a:lnTo>
                  <a:lnTo>
                    <a:pt x="40373" y="415290"/>
                  </a:lnTo>
                  <a:lnTo>
                    <a:pt x="40373" y="412750"/>
                  </a:lnTo>
                  <a:lnTo>
                    <a:pt x="40373" y="5080"/>
                  </a:lnTo>
                  <a:lnTo>
                    <a:pt x="40373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133011" y="3718686"/>
              <a:ext cx="4445" cy="147320"/>
            </a:xfrm>
            <a:custGeom>
              <a:avLst/>
              <a:gdLst/>
              <a:ahLst/>
              <a:cxnLst/>
              <a:rect l="l" t="t" r="r" b="b"/>
              <a:pathLst>
                <a:path w="4445" h="147320">
                  <a:moveTo>
                    <a:pt x="4318" y="112166"/>
                  </a:moveTo>
                  <a:lnTo>
                    <a:pt x="0" y="112166"/>
                  </a:lnTo>
                  <a:lnTo>
                    <a:pt x="0" y="146951"/>
                  </a:lnTo>
                  <a:lnTo>
                    <a:pt x="4318" y="146951"/>
                  </a:lnTo>
                  <a:lnTo>
                    <a:pt x="4318" y="112166"/>
                  </a:lnTo>
                  <a:close/>
                </a:path>
                <a:path w="4445" h="147320">
                  <a:moveTo>
                    <a:pt x="4318" y="60871"/>
                  </a:moveTo>
                  <a:lnTo>
                    <a:pt x="0" y="60871"/>
                  </a:lnTo>
                  <a:lnTo>
                    <a:pt x="0" y="95669"/>
                  </a:lnTo>
                  <a:lnTo>
                    <a:pt x="4318" y="95669"/>
                  </a:lnTo>
                  <a:lnTo>
                    <a:pt x="4318" y="60871"/>
                  </a:lnTo>
                  <a:close/>
                </a:path>
                <a:path w="4445" h="147320">
                  <a:moveTo>
                    <a:pt x="4318" y="0"/>
                  </a:moveTo>
                  <a:lnTo>
                    <a:pt x="0" y="0"/>
                  </a:lnTo>
                  <a:lnTo>
                    <a:pt x="0" y="46672"/>
                  </a:lnTo>
                  <a:lnTo>
                    <a:pt x="4318" y="46672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122343" y="3750487"/>
              <a:ext cx="5080" cy="121920"/>
            </a:xfrm>
            <a:custGeom>
              <a:avLst/>
              <a:gdLst/>
              <a:ahLst/>
              <a:cxnLst/>
              <a:rect l="l" t="t" r="r" b="b"/>
              <a:pathLst>
                <a:path w="5079" h="121920">
                  <a:moveTo>
                    <a:pt x="4318" y="0"/>
                  </a:moveTo>
                  <a:lnTo>
                    <a:pt x="0" y="0"/>
                  </a:lnTo>
                  <a:lnTo>
                    <a:pt x="0" y="19215"/>
                  </a:lnTo>
                  <a:lnTo>
                    <a:pt x="4318" y="19215"/>
                  </a:lnTo>
                  <a:lnTo>
                    <a:pt x="4318" y="0"/>
                  </a:lnTo>
                  <a:close/>
                </a:path>
                <a:path w="5079" h="121920">
                  <a:moveTo>
                    <a:pt x="5003" y="102323"/>
                  </a:moveTo>
                  <a:lnTo>
                    <a:pt x="685" y="102323"/>
                  </a:lnTo>
                  <a:lnTo>
                    <a:pt x="685" y="121564"/>
                  </a:lnTo>
                  <a:lnTo>
                    <a:pt x="5003" y="121564"/>
                  </a:lnTo>
                  <a:lnTo>
                    <a:pt x="5003" y="102323"/>
                  </a:lnTo>
                  <a:close/>
                </a:path>
                <a:path w="5079" h="121920">
                  <a:moveTo>
                    <a:pt x="5003" y="49441"/>
                  </a:moveTo>
                  <a:lnTo>
                    <a:pt x="685" y="49441"/>
                  </a:lnTo>
                  <a:lnTo>
                    <a:pt x="685" y="68694"/>
                  </a:lnTo>
                  <a:lnTo>
                    <a:pt x="5003" y="68694"/>
                  </a:lnTo>
                  <a:lnTo>
                    <a:pt x="5003" y="49441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133011" y="3880738"/>
              <a:ext cx="4445" cy="147320"/>
            </a:xfrm>
            <a:custGeom>
              <a:avLst/>
              <a:gdLst/>
              <a:ahLst/>
              <a:cxnLst/>
              <a:rect l="l" t="t" r="r" b="b"/>
              <a:pathLst>
                <a:path w="4445" h="147320">
                  <a:moveTo>
                    <a:pt x="4318" y="112166"/>
                  </a:moveTo>
                  <a:lnTo>
                    <a:pt x="0" y="112166"/>
                  </a:lnTo>
                  <a:lnTo>
                    <a:pt x="0" y="146951"/>
                  </a:lnTo>
                  <a:lnTo>
                    <a:pt x="4318" y="146951"/>
                  </a:lnTo>
                  <a:lnTo>
                    <a:pt x="4318" y="112166"/>
                  </a:lnTo>
                  <a:close/>
                </a:path>
                <a:path w="4445" h="147320">
                  <a:moveTo>
                    <a:pt x="4318" y="60896"/>
                  </a:moveTo>
                  <a:lnTo>
                    <a:pt x="0" y="60896"/>
                  </a:lnTo>
                  <a:lnTo>
                    <a:pt x="0" y="95681"/>
                  </a:lnTo>
                  <a:lnTo>
                    <a:pt x="4318" y="95681"/>
                  </a:lnTo>
                  <a:lnTo>
                    <a:pt x="4318" y="60896"/>
                  </a:lnTo>
                  <a:close/>
                </a:path>
                <a:path w="4445" h="147320">
                  <a:moveTo>
                    <a:pt x="4318" y="0"/>
                  </a:moveTo>
                  <a:lnTo>
                    <a:pt x="0" y="0"/>
                  </a:lnTo>
                  <a:lnTo>
                    <a:pt x="0" y="46697"/>
                  </a:lnTo>
                  <a:lnTo>
                    <a:pt x="4318" y="46697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122343" y="3912552"/>
              <a:ext cx="5080" cy="121920"/>
            </a:xfrm>
            <a:custGeom>
              <a:avLst/>
              <a:gdLst/>
              <a:ahLst/>
              <a:cxnLst/>
              <a:rect l="l" t="t" r="r" b="b"/>
              <a:pathLst>
                <a:path w="5079" h="121920">
                  <a:moveTo>
                    <a:pt x="4318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4318" y="19227"/>
                  </a:lnTo>
                  <a:lnTo>
                    <a:pt x="4318" y="0"/>
                  </a:lnTo>
                  <a:close/>
                </a:path>
                <a:path w="5079" h="121920">
                  <a:moveTo>
                    <a:pt x="5003" y="102336"/>
                  </a:moveTo>
                  <a:lnTo>
                    <a:pt x="685" y="102336"/>
                  </a:lnTo>
                  <a:lnTo>
                    <a:pt x="685" y="121551"/>
                  </a:lnTo>
                  <a:lnTo>
                    <a:pt x="5003" y="121551"/>
                  </a:lnTo>
                  <a:lnTo>
                    <a:pt x="5003" y="102336"/>
                  </a:lnTo>
                  <a:close/>
                </a:path>
                <a:path w="5079" h="121920">
                  <a:moveTo>
                    <a:pt x="5003" y="49453"/>
                  </a:moveTo>
                  <a:lnTo>
                    <a:pt x="685" y="49453"/>
                  </a:lnTo>
                  <a:lnTo>
                    <a:pt x="685" y="68668"/>
                  </a:lnTo>
                  <a:lnTo>
                    <a:pt x="5003" y="68668"/>
                  </a:lnTo>
                  <a:lnTo>
                    <a:pt x="5003" y="49453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133011" y="4041660"/>
              <a:ext cx="4445" cy="34925"/>
            </a:xfrm>
            <a:custGeom>
              <a:avLst/>
              <a:gdLst/>
              <a:ahLst/>
              <a:cxnLst/>
              <a:rect l="l" t="t" r="r" b="b"/>
              <a:pathLst>
                <a:path w="4445" h="34925">
                  <a:moveTo>
                    <a:pt x="4317" y="0"/>
                  </a:moveTo>
                  <a:lnTo>
                    <a:pt x="0" y="0"/>
                  </a:lnTo>
                  <a:lnTo>
                    <a:pt x="0" y="34798"/>
                  </a:lnTo>
                  <a:lnTo>
                    <a:pt x="4317" y="34798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123029" y="4063644"/>
              <a:ext cx="4445" cy="19685"/>
            </a:xfrm>
            <a:custGeom>
              <a:avLst/>
              <a:gdLst/>
              <a:ahLst/>
              <a:cxnLst/>
              <a:rect l="l" t="t" r="r" b="b"/>
              <a:pathLst>
                <a:path w="4445" h="19685">
                  <a:moveTo>
                    <a:pt x="4317" y="0"/>
                  </a:moveTo>
                  <a:lnTo>
                    <a:pt x="0" y="0"/>
                  </a:lnTo>
                  <a:lnTo>
                    <a:pt x="0" y="19215"/>
                  </a:lnTo>
                  <a:lnTo>
                    <a:pt x="4317" y="1921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791648" y="3457142"/>
              <a:ext cx="344170" cy="723900"/>
            </a:xfrm>
            <a:custGeom>
              <a:avLst/>
              <a:gdLst/>
              <a:ahLst/>
              <a:cxnLst/>
              <a:rect l="l" t="t" r="r" b="b"/>
              <a:pathLst>
                <a:path w="344170" h="723900">
                  <a:moveTo>
                    <a:pt x="343687" y="659282"/>
                  </a:moveTo>
                  <a:lnTo>
                    <a:pt x="325348" y="659282"/>
                  </a:lnTo>
                  <a:lnTo>
                    <a:pt x="325348" y="620141"/>
                  </a:lnTo>
                  <a:lnTo>
                    <a:pt x="317157" y="620141"/>
                  </a:lnTo>
                  <a:lnTo>
                    <a:pt x="317157" y="594918"/>
                  </a:lnTo>
                  <a:lnTo>
                    <a:pt x="326021" y="594918"/>
                  </a:lnTo>
                  <a:lnTo>
                    <a:pt x="326021" y="560412"/>
                  </a:lnTo>
                  <a:lnTo>
                    <a:pt x="319874" y="560412"/>
                  </a:lnTo>
                  <a:lnTo>
                    <a:pt x="319874" y="533806"/>
                  </a:lnTo>
                  <a:lnTo>
                    <a:pt x="328739" y="533806"/>
                  </a:lnTo>
                  <a:lnTo>
                    <a:pt x="328739" y="500646"/>
                  </a:lnTo>
                  <a:lnTo>
                    <a:pt x="320560" y="500646"/>
                  </a:lnTo>
                  <a:lnTo>
                    <a:pt x="320560" y="475437"/>
                  </a:lnTo>
                  <a:lnTo>
                    <a:pt x="328053" y="475437"/>
                  </a:lnTo>
                  <a:lnTo>
                    <a:pt x="328053" y="436092"/>
                  </a:lnTo>
                  <a:lnTo>
                    <a:pt x="320560" y="436092"/>
                  </a:lnTo>
                  <a:lnTo>
                    <a:pt x="320560" y="417728"/>
                  </a:lnTo>
                  <a:lnTo>
                    <a:pt x="329412" y="417728"/>
                  </a:lnTo>
                  <a:lnTo>
                    <a:pt x="329412" y="379768"/>
                  </a:lnTo>
                  <a:lnTo>
                    <a:pt x="320560" y="379768"/>
                  </a:lnTo>
                  <a:lnTo>
                    <a:pt x="320560" y="356628"/>
                  </a:lnTo>
                  <a:lnTo>
                    <a:pt x="329412" y="356628"/>
                  </a:lnTo>
                  <a:lnTo>
                    <a:pt x="329412" y="321386"/>
                  </a:lnTo>
                  <a:lnTo>
                    <a:pt x="323964" y="321386"/>
                  </a:lnTo>
                  <a:lnTo>
                    <a:pt x="323964" y="294817"/>
                  </a:lnTo>
                  <a:lnTo>
                    <a:pt x="332143" y="294817"/>
                  </a:lnTo>
                  <a:lnTo>
                    <a:pt x="332143" y="124980"/>
                  </a:lnTo>
                  <a:lnTo>
                    <a:pt x="316496" y="124980"/>
                  </a:lnTo>
                  <a:lnTo>
                    <a:pt x="316496" y="0"/>
                  </a:lnTo>
                  <a:lnTo>
                    <a:pt x="185788" y="0"/>
                  </a:lnTo>
                  <a:lnTo>
                    <a:pt x="157899" y="0"/>
                  </a:lnTo>
                  <a:lnTo>
                    <a:pt x="27203" y="0"/>
                  </a:lnTo>
                  <a:lnTo>
                    <a:pt x="27203" y="124980"/>
                  </a:lnTo>
                  <a:lnTo>
                    <a:pt x="11569" y="124980"/>
                  </a:lnTo>
                  <a:lnTo>
                    <a:pt x="11569" y="294817"/>
                  </a:lnTo>
                  <a:lnTo>
                    <a:pt x="19723" y="294817"/>
                  </a:lnTo>
                  <a:lnTo>
                    <a:pt x="19723" y="321386"/>
                  </a:lnTo>
                  <a:lnTo>
                    <a:pt x="14287" y="321386"/>
                  </a:lnTo>
                  <a:lnTo>
                    <a:pt x="14287" y="356628"/>
                  </a:lnTo>
                  <a:lnTo>
                    <a:pt x="23139" y="356628"/>
                  </a:lnTo>
                  <a:lnTo>
                    <a:pt x="23139" y="379768"/>
                  </a:lnTo>
                  <a:lnTo>
                    <a:pt x="14287" y="379768"/>
                  </a:lnTo>
                  <a:lnTo>
                    <a:pt x="14287" y="417728"/>
                  </a:lnTo>
                  <a:lnTo>
                    <a:pt x="23139" y="417728"/>
                  </a:lnTo>
                  <a:lnTo>
                    <a:pt x="23139" y="436092"/>
                  </a:lnTo>
                  <a:lnTo>
                    <a:pt x="15659" y="436092"/>
                  </a:lnTo>
                  <a:lnTo>
                    <a:pt x="15659" y="475437"/>
                  </a:lnTo>
                  <a:lnTo>
                    <a:pt x="23139" y="475437"/>
                  </a:lnTo>
                  <a:lnTo>
                    <a:pt x="23139" y="500646"/>
                  </a:lnTo>
                  <a:lnTo>
                    <a:pt x="14960" y="500646"/>
                  </a:lnTo>
                  <a:lnTo>
                    <a:pt x="14960" y="533806"/>
                  </a:lnTo>
                  <a:lnTo>
                    <a:pt x="23812" y="533806"/>
                  </a:lnTo>
                  <a:lnTo>
                    <a:pt x="23812" y="560412"/>
                  </a:lnTo>
                  <a:lnTo>
                    <a:pt x="17665" y="560412"/>
                  </a:lnTo>
                  <a:lnTo>
                    <a:pt x="17665" y="594918"/>
                  </a:lnTo>
                  <a:lnTo>
                    <a:pt x="26530" y="594918"/>
                  </a:lnTo>
                  <a:lnTo>
                    <a:pt x="26530" y="620141"/>
                  </a:lnTo>
                  <a:lnTo>
                    <a:pt x="18364" y="620141"/>
                  </a:lnTo>
                  <a:lnTo>
                    <a:pt x="18364" y="659282"/>
                  </a:lnTo>
                  <a:lnTo>
                    <a:pt x="0" y="659282"/>
                  </a:lnTo>
                  <a:lnTo>
                    <a:pt x="0" y="686257"/>
                  </a:lnTo>
                  <a:lnTo>
                    <a:pt x="14960" y="686257"/>
                  </a:lnTo>
                  <a:lnTo>
                    <a:pt x="14960" y="693610"/>
                  </a:lnTo>
                  <a:lnTo>
                    <a:pt x="4775" y="693610"/>
                  </a:lnTo>
                  <a:lnTo>
                    <a:pt x="4775" y="723353"/>
                  </a:lnTo>
                  <a:lnTo>
                    <a:pt x="24777" y="723353"/>
                  </a:lnTo>
                  <a:lnTo>
                    <a:pt x="27101" y="721194"/>
                  </a:lnTo>
                  <a:lnTo>
                    <a:pt x="29425" y="719035"/>
                  </a:lnTo>
                  <a:lnTo>
                    <a:pt x="63233" y="693788"/>
                  </a:lnTo>
                  <a:lnTo>
                    <a:pt x="106565" y="676478"/>
                  </a:lnTo>
                  <a:lnTo>
                    <a:pt x="126161" y="671169"/>
                  </a:lnTo>
                  <a:lnTo>
                    <a:pt x="217512" y="671169"/>
                  </a:lnTo>
                  <a:lnTo>
                    <a:pt x="255181" y="682332"/>
                  </a:lnTo>
                  <a:lnTo>
                    <a:pt x="296125" y="704443"/>
                  </a:lnTo>
                  <a:lnTo>
                    <a:pt x="318935" y="723353"/>
                  </a:lnTo>
                  <a:lnTo>
                    <a:pt x="338937" y="723353"/>
                  </a:lnTo>
                  <a:lnTo>
                    <a:pt x="338937" y="721194"/>
                  </a:lnTo>
                  <a:lnTo>
                    <a:pt x="338937" y="693610"/>
                  </a:lnTo>
                  <a:lnTo>
                    <a:pt x="328739" y="693610"/>
                  </a:lnTo>
                  <a:lnTo>
                    <a:pt x="328739" y="686257"/>
                  </a:lnTo>
                  <a:lnTo>
                    <a:pt x="343687" y="686257"/>
                  </a:lnTo>
                  <a:lnTo>
                    <a:pt x="343687" y="659282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899471" y="3698074"/>
              <a:ext cx="128905" cy="49530"/>
            </a:xfrm>
            <a:custGeom>
              <a:avLst/>
              <a:gdLst/>
              <a:ahLst/>
              <a:cxnLst/>
              <a:rect l="l" t="t" r="r" b="b"/>
              <a:pathLst>
                <a:path w="128904" h="49529">
                  <a:moveTo>
                    <a:pt x="15862" y="0"/>
                  </a:moveTo>
                  <a:lnTo>
                    <a:pt x="0" y="0"/>
                  </a:lnTo>
                  <a:lnTo>
                    <a:pt x="0" y="38455"/>
                  </a:lnTo>
                  <a:lnTo>
                    <a:pt x="0" y="49441"/>
                  </a:lnTo>
                  <a:lnTo>
                    <a:pt x="15862" y="49441"/>
                  </a:lnTo>
                  <a:lnTo>
                    <a:pt x="15862" y="38455"/>
                  </a:lnTo>
                  <a:lnTo>
                    <a:pt x="15862" y="0"/>
                  </a:lnTo>
                  <a:close/>
                </a:path>
                <a:path w="128904" h="49529">
                  <a:moveTo>
                    <a:pt x="128282" y="0"/>
                  </a:moveTo>
                  <a:lnTo>
                    <a:pt x="111074" y="0"/>
                  </a:lnTo>
                  <a:lnTo>
                    <a:pt x="111074" y="38455"/>
                  </a:lnTo>
                  <a:lnTo>
                    <a:pt x="111074" y="49441"/>
                  </a:lnTo>
                  <a:lnTo>
                    <a:pt x="128282" y="49441"/>
                  </a:lnTo>
                  <a:lnTo>
                    <a:pt x="128282" y="38455"/>
                  </a:lnTo>
                  <a:lnTo>
                    <a:pt x="12828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927805" y="3700792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21742" y="0"/>
                  </a:moveTo>
                  <a:lnTo>
                    <a:pt x="13282" y="1733"/>
                  </a:lnTo>
                  <a:lnTo>
                    <a:pt x="6370" y="6454"/>
                  </a:lnTo>
                  <a:lnTo>
                    <a:pt x="1709" y="13448"/>
                  </a:lnTo>
                  <a:lnTo>
                    <a:pt x="0" y="21996"/>
                  </a:lnTo>
                  <a:lnTo>
                    <a:pt x="1709" y="30558"/>
                  </a:lnTo>
                  <a:lnTo>
                    <a:pt x="6370" y="37545"/>
                  </a:lnTo>
                  <a:lnTo>
                    <a:pt x="13282" y="42254"/>
                  </a:lnTo>
                  <a:lnTo>
                    <a:pt x="21742" y="43980"/>
                  </a:lnTo>
                  <a:lnTo>
                    <a:pt x="30217" y="42254"/>
                  </a:lnTo>
                  <a:lnTo>
                    <a:pt x="37136" y="37545"/>
                  </a:lnTo>
                  <a:lnTo>
                    <a:pt x="41800" y="30558"/>
                  </a:lnTo>
                  <a:lnTo>
                    <a:pt x="43510" y="21996"/>
                  </a:lnTo>
                  <a:lnTo>
                    <a:pt x="41800" y="13448"/>
                  </a:lnTo>
                  <a:lnTo>
                    <a:pt x="37136" y="6454"/>
                  </a:lnTo>
                  <a:lnTo>
                    <a:pt x="30217" y="1733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925646" y="3698633"/>
              <a:ext cx="48260" cy="48895"/>
            </a:xfrm>
            <a:custGeom>
              <a:avLst/>
              <a:gdLst/>
              <a:ahLst/>
              <a:cxnLst/>
              <a:rect l="l" t="t" r="r" b="b"/>
              <a:pathLst>
                <a:path w="48260" h="48895">
                  <a:moveTo>
                    <a:pt x="23901" y="0"/>
                  </a:moveTo>
                  <a:lnTo>
                    <a:pt x="14589" y="1909"/>
                  </a:lnTo>
                  <a:lnTo>
                    <a:pt x="6992" y="7096"/>
                  </a:lnTo>
                  <a:lnTo>
                    <a:pt x="1875" y="14773"/>
                  </a:lnTo>
                  <a:lnTo>
                    <a:pt x="0" y="24155"/>
                  </a:lnTo>
                  <a:lnTo>
                    <a:pt x="1887" y="33548"/>
                  </a:lnTo>
                  <a:lnTo>
                    <a:pt x="7007" y="41222"/>
                  </a:lnTo>
                  <a:lnTo>
                    <a:pt x="14598" y="46399"/>
                  </a:lnTo>
                  <a:lnTo>
                    <a:pt x="23901" y="48298"/>
                  </a:lnTo>
                  <a:lnTo>
                    <a:pt x="33219" y="46399"/>
                  </a:lnTo>
                  <a:lnTo>
                    <a:pt x="36770" y="43980"/>
                  </a:lnTo>
                  <a:lnTo>
                    <a:pt x="23901" y="43980"/>
                  </a:lnTo>
                  <a:lnTo>
                    <a:pt x="16289" y="42420"/>
                  </a:lnTo>
                  <a:lnTo>
                    <a:pt x="10066" y="38177"/>
                  </a:lnTo>
                  <a:lnTo>
                    <a:pt x="5865" y="31880"/>
                  </a:lnTo>
                  <a:lnTo>
                    <a:pt x="4318" y="24155"/>
                  </a:lnTo>
                  <a:lnTo>
                    <a:pt x="5872" y="16440"/>
                  </a:lnTo>
                  <a:lnTo>
                    <a:pt x="10075" y="10140"/>
                  </a:lnTo>
                  <a:lnTo>
                    <a:pt x="16296" y="5888"/>
                  </a:lnTo>
                  <a:lnTo>
                    <a:pt x="23901" y="4318"/>
                  </a:lnTo>
                  <a:lnTo>
                    <a:pt x="36753" y="4318"/>
                  </a:lnTo>
                  <a:lnTo>
                    <a:pt x="33222" y="1909"/>
                  </a:lnTo>
                  <a:lnTo>
                    <a:pt x="23901" y="0"/>
                  </a:lnTo>
                  <a:close/>
                </a:path>
                <a:path w="48260" h="48895">
                  <a:moveTo>
                    <a:pt x="36753" y="4318"/>
                  </a:moveTo>
                  <a:lnTo>
                    <a:pt x="23901" y="4318"/>
                  </a:lnTo>
                  <a:lnTo>
                    <a:pt x="31522" y="5888"/>
                  </a:lnTo>
                  <a:lnTo>
                    <a:pt x="37753" y="10140"/>
                  </a:lnTo>
                  <a:lnTo>
                    <a:pt x="41960" y="16440"/>
                  </a:lnTo>
                  <a:lnTo>
                    <a:pt x="43510" y="24155"/>
                  </a:lnTo>
                  <a:lnTo>
                    <a:pt x="41966" y="31880"/>
                  </a:lnTo>
                  <a:lnTo>
                    <a:pt x="37758" y="38177"/>
                  </a:lnTo>
                  <a:lnTo>
                    <a:pt x="31524" y="42420"/>
                  </a:lnTo>
                  <a:lnTo>
                    <a:pt x="23901" y="43980"/>
                  </a:lnTo>
                  <a:lnTo>
                    <a:pt x="36770" y="43980"/>
                  </a:lnTo>
                  <a:lnTo>
                    <a:pt x="40817" y="41222"/>
                  </a:lnTo>
                  <a:lnTo>
                    <a:pt x="45939" y="33548"/>
                  </a:lnTo>
                  <a:lnTo>
                    <a:pt x="47828" y="24155"/>
                  </a:lnTo>
                  <a:lnTo>
                    <a:pt x="45950" y="14773"/>
                  </a:lnTo>
                  <a:lnTo>
                    <a:pt x="40827" y="7096"/>
                  </a:lnTo>
                  <a:lnTo>
                    <a:pt x="36753" y="431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6" name="object 1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16375" y="4293742"/>
              <a:ext cx="164096" cy="165671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38574" y="4293742"/>
              <a:ext cx="164096" cy="165671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21889" y="2824060"/>
              <a:ext cx="133410" cy="308279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3836911" y="3882644"/>
              <a:ext cx="254635" cy="128270"/>
            </a:xfrm>
            <a:custGeom>
              <a:avLst/>
              <a:gdLst/>
              <a:ahLst/>
              <a:cxnLst/>
              <a:rect l="l" t="t" r="r" b="b"/>
              <a:pathLst>
                <a:path w="254635" h="128270">
                  <a:moveTo>
                    <a:pt x="254012" y="0"/>
                  </a:moveTo>
                  <a:lnTo>
                    <a:pt x="660" y="0"/>
                  </a:lnTo>
                  <a:lnTo>
                    <a:pt x="0" y="128231"/>
                  </a:lnTo>
                  <a:lnTo>
                    <a:pt x="254012" y="128231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872483" y="3885361"/>
              <a:ext cx="18415" cy="34290"/>
            </a:xfrm>
            <a:custGeom>
              <a:avLst/>
              <a:gdLst/>
              <a:ahLst/>
              <a:cxnLst/>
              <a:rect l="l" t="t" r="r" b="b"/>
              <a:pathLst>
                <a:path w="18414" h="34289">
                  <a:moveTo>
                    <a:pt x="0" y="33870"/>
                  </a:moveTo>
                  <a:lnTo>
                    <a:pt x="18008" y="33870"/>
                  </a:lnTo>
                  <a:lnTo>
                    <a:pt x="18008" y="0"/>
                  </a:lnTo>
                  <a:lnTo>
                    <a:pt x="0" y="0"/>
                  </a:lnTo>
                  <a:lnTo>
                    <a:pt x="0" y="3387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836911" y="3737876"/>
              <a:ext cx="254635" cy="147955"/>
            </a:xfrm>
            <a:custGeom>
              <a:avLst/>
              <a:gdLst/>
              <a:ahLst/>
              <a:cxnLst/>
              <a:rect l="l" t="t" r="r" b="b"/>
              <a:pathLst>
                <a:path w="254635" h="147954">
                  <a:moveTo>
                    <a:pt x="254012" y="0"/>
                  </a:moveTo>
                  <a:lnTo>
                    <a:pt x="660" y="0"/>
                  </a:lnTo>
                  <a:lnTo>
                    <a:pt x="0" y="147485"/>
                  </a:lnTo>
                  <a:lnTo>
                    <a:pt x="254012" y="147485"/>
                  </a:lnTo>
                  <a:lnTo>
                    <a:pt x="25401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936936" y="3761943"/>
              <a:ext cx="52705" cy="10160"/>
            </a:xfrm>
            <a:custGeom>
              <a:avLst/>
              <a:gdLst/>
              <a:ahLst/>
              <a:cxnLst/>
              <a:rect l="l" t="t" r="r" b="b"/>
              <a:pathLst>
                <a:path w="52704" h="10160">
                  <a:moveTo>
                    <a:pt x="52654" y="0"/>
                  </a:moveTo>
                  <a:lnTo>
                    <a:pt x="0" y="0"/>
                  </a:lnTo>
                  <a:lnTo>
                    <a:pt x="0" y="9677"/>
                  </a:lnTo>
                  <a:lnTo>
                    <a:pt x="52654" y="9677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936936" y="3771607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10">
                  <a:moveTo>
                    <a:pt x="52654" y="0"/>
                  </a:moveTo>
                  <a:lnTo>
                    <a:pt x="0" y="0"/>
                  </a:lnTo>
                  <a:lnTo>
                    <a:pt x="0" y="16332"/>
                  </a:lnTo>
                  <a:lnTo>
                    <a:pt x="52654" y="16332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936936" y="3769448"/>
              <a:ext cx="52705" cy="20955"/>
            </a:xfrm>
            <a:custGeom>
              <a:avLst/>
              <a:gdLst/>
              <a:ahLst/>
              <a:cxnLst/>
              <a:rect l="l" t="t" r="r" b="b"/>
              <a:pathLst>
                <a:path w="52704" h="20954">
                  <a:moveTo>
                    <a:pt x="52654" y="16332"/>
                  </a:moveTo>
                  <a:lnTo>
                    <a:pt x="0" y="16332"/>
                  </a:lnTo>
                  <a:lnTo>
                    <a:pt x="0" y="20650"/>
                  </a:lnTo>
                  <a:lnTo>
                    <a:pt x="52654" y="20650"/>
                  </a:lnTo>
                  <a:lnTo>
                    <a:pt x="52654" y="16332"/>
                  </a:lnTo>
                  <a:close/>
                </a:path>
                <a:path w="52704" h="20954">
                  <a:moveTo>
                    <a:pt x="5265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2654" y="4318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912730" y="3711193"/>
              <a:ext cx="97790" cy="304165"/>
            </a:xfrm>
            <a:custGeom>
              <a:avLst/>
              <a:gdLst/>
              <a:ahLst/>
              <a:cxnLst/>
              <a:rect l="l" t="t" r="r" b="b"/>
              <a:pathLst>
                <a:path w="97789" h="304164">
                  <a:moveTo>
                    <a:pt x="96329" y="203555"/>
                  </a:moveTo>
                  <a:lnTo>
                    <a:pt x="96316" y="203771"/>
                  </a:lnTo>
                  <a:lnTo>
                    <a:pt x="96329" y="203555"/>
                  </a:lnTo>
                  <a:close/>
                </a:path>
                <a:path w="97789" h="304164">
                  <a:moveTo>
                    <a:pt x="97688" y="79806"/>
                  </a:moveTo>
                  <a:lnTo>
                    <a:pt x="97663" y="77393"/>
                  </a:lnTo>
                  <a:lnTo>
                    <a:pt x="97663" y="77177"/>
                  </a:lnTo>
                  <a:lnTo>
                    <a:pt x="97663" y="4318"/>
                  </a:lnTo>
                  <a:lnTo>
                    <a:pt x="97663" y="0"/>
                  </a:lnTo>
                  <a:lnTo>
                    <a:pt x="95504" y="0"/>
                  </a:lnTo>
                  <a:lnTo>
                    <a:pt x="73367" y="0"/>
                  </a:lnTo>
                  <a:lnTo>
                    <a:pt x="73367" y="78232"/>
                  </a:lnTo>
                  <a:lnTo>
                    <a:pt x="23228" y="78232"/>
                  </a:lnTo>
                  <a:lnTo>
                    <a:pt x="11150" y="62852"/>
                  </a:lnTo>
                  <a:lnTo>
                    <a:pt x="1346" y="50355"/>
                  </a:lnTo>
                  <a:lnTo>
                    <a:pt x="1346" y="140804"/>
                  </a:lnTo>
                  <a:lnTo>
                    <a:pt x="22631" y="161264"/>
                  </a:lnTo>
                  <a:lnTo>
                    <a:pt x="73367" y="161264"/>
                  </a:lnTo>
                  <a:lnTo>
                    <a:pt x="73367" y="168922"/>
                  </a:lnTo>
                  <a:lnTo>
                    <a:pt x="71996" y="168922"/>
                  </a:lnTo>
                  <a:lnTo>
                    <a:pt x="71996" y="204393"/>
                  </a:lnTo>
                  <a:lnTo>
                    <a:pt x="21805" y="200431"/>
                  </a:lnTo>
                  <a:lnTo>
                    <a:pt x="10274" y="188353"/>
                  </a:lnTo>
                  <a:lnTo>
                    <a:pt x="0" y="177584"/>
                  </a:lnTo>
                  <a:lnTo>
                    <a:pt x="0" y="262470"/>
                  </a:lnTo>
                  <a:lnTo>
                    <a:pt x="21158" y="287604"/>
                  </a:lnTo>
                  <a:lnTo>
                    <a:pt x="71996" y="287604"/>
                  </a:lnTo>
                  <a:lnTo>
                    <a:pt x="71996" y="303961"/>
                  </a:lnTo>
                  <a:lnTo>
                    <a:pt x="94983" y="303961"/>
                  </a:lnTo>
                  <a:lnTo>
                    <a:pt x="94983" y="299643"/>
                  </a:lnTo>
                  <a:lnTo>
                    <a:pt x="94983" y="259956"/>
                  </a:lnTo>
                  <a:lnTo>
                    <a:pt x="94983" y="251561"/>
                  </a:lnTo>
                  <a:lnTo>
                    <a:pt x="73456" y="266966"/>
                  </a:lnTo>
                  <a:lnTo>
                    <a:pt x="24320" y="266966"/>
                  </a:lnTo>
                  <a:lnTo>
                    <a:pt x="24320" y="219290"/>
                  </a:lnTo>
                  <a:lnTo>
                    <a:pt x="79489" y="219290"/>
                  </a:lnTo>
                  <a:lnTo>
                    <a:pt x="86842" y="219341"/>
                  </a:lnTo>
                  <a:lnTo>
                    <a:pt x="90424" y="217131"/>
                  </a:lnTo>
                  <a:lnTo>
                    <a:pt x="95491" y="217131"/>
                  </a:lnTo>
                  <a:lnTo>
                    <a:pt x="94919" y="211429"/>
                  </a:lnTo>
                  <a:lnTo>
                    <a:pt x="96100" y="209715"/>
                  </a:lnTo>
                  <a:lnTo>
                    <a:pt x="96342" y="206133"/>
                  </a:lnTo>
                  <a:lnTo>
                    <a:pt x="96316" y="203771"/>
                  </a:lnTo>
                  <a:lnTo>
                    <a:pt x="96316" y="203555"/>
                  </a:lnTo>
                  <a:lnTo>
                    <a:pt x="96329" y="177609"/>
                  </a:lnTo>
                  <a:lnTo>
                    <a:pt x="96329" y="173291"/>
                  </a:lnTo>
                  <a:lnTo>
                    <a:pt x="96329" y="168922"/>
                  </a:lnTo>
                  <a:lnTo>
                    <a:pt x="96329" y="133591"/>
                  </a:lnTo>
                  <a:lnTo>
                    <a:pt x="96329" y="125183"/>
                  </a:lnTo>
                  <a:lnTo>
                    <a:pt x="74841" y="140589"/>
                  </a:lnTo>
                  <a:lnTo>
                    <a:pt x="25654" y="140589"/>
                  </a:lnTo>
                  <a:lnTo>
                    <a:pt x="25654" y="92913"/>
                  </a:lnTo>
                  <a:lnTo>
                    <a:pt x="80848" y="92913"/>
                  </a:lnTo>
                  <a:lnTo>
                    <a:pt x="88188" y="92964"/>
                  </a:lnTo>
                  <a:lnTo>
                    <a:pt x="91782" y="90754"/>
                  </a:lnTo>
                  <a:lnTo>
                    <a:pt x="96862" y="90754"/>
                  </a:lnTo>
                  <a:lnTo>
                    <a:pt x="96278" y="85064"/>
                  </a:lnTo>
                  <a:lnTo>
                    <a:pt x="97447" y="83375"/>
                  </a:lnTo>
                  <a:lnTo>
                    <a:pt x="97688" y="79806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936936" y="3730751"/>
              <a:ext cx="52705" cy="104139"/>
            </a:xfrm>
            <a:custGeom>
              <a:avLst/>
              <a:gdLst/>
              <a:ahLst/>
              <a:cxnLst/>
              <a:rect l="l" t="t" r="r" b="b"/>
              <a:pathLst>
                <a:path w="52704" h="104139">
                  <a:moveTo>
                    <a:pt x="49911" y="0"/>
                  </a:moveTo>
                  <a:lnTo>
                    <a:pt x="0" y="0"/>
                  </a:lnTo>
                  <a:lnTo>
                    <a:pt x="0" y="31203"/>
                  </a:lnTo>
                  <a:lnTo>
                    <a:pt x="49911" y="31203"/>
                  </a:lnTo>
                  <a:lnTo>
                    <a:pt x="49911" y="0"/>
                  </a:lnTo>
                  <a:close/>
                </a:path>
                <a:path w="52704" h="104139">
                  <a:moveTo>
                    <a:pt x="52654" y="72783"/>
                  </a:moveTo>
                  <a:lnTo>
                    <a:pt x="0" y="72783"/>
                  </a:lnTo>
                  <a:lnTo>
                    <a:pt x="0" y="103987"/>
                  </a:lnTo>
                  <a:lnTo>
                    <a:pt x="52654" y="103987"/>
                  </a:lnTo>
                  <a:lnTo>
                    <a:pt x="52654" y="72783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936936" y="3834739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10">
                  <a:moveTo>
                    <a:pt x="52654" y="0"/>
                  </a:moveTo>
                  <a:lnTo>
                    <a:pt x="0" y="0"/>
                  </a:lnTo>
                  <a:lnTo>
                    <a:pt x="0" y="16332"/>
                  </a:lnTo>
                  <a:lnTo>
                    <a:pt x="52654" y="16332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938930" y="3832580"/>
              <a:ext cx="50800" cy="20955"/>
            </a:xfrm>
            <a:custGeom>
              <a:avLst/>
              <a:gdLst/>
              <a:ahLst/>
              <a:cxnLst/>
              <a:rect l="l" t="t" r="r" b="b"/>
              <a:pathLst>
                <a:path w="50800" h="20954">
                  <a:moveTo>
                    <a:pt x="50660" y="16332"/>
                  </a:moveTo>
                  <a:lnTo>
                    <a:pt x="0" y="16332"/>
                  </a:lnTo>
                  <a:lnTo>
                    <a:pt x="0" y="20650"/>
                  </a:lnTo>
                  <a:lnTo>
                    <a:pt x="50660" y="20650"/>
                  </a:lnTo>
                  <a:lnTo>
                    <a:pt x="50660" y="16332"/>
                  </a:lnTo>
                  <a:close/>
                </a:path>
                <a:path w="50800" h="20954">
                  <a:moveTo>
                    <a:pt x="5066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0660" y="4318"/>
                  </a:lnTo>
                  <a:lnTo>
                    <a:pt x="50660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936936" y="3868166"/>
              <a:ext cx="52705" cy="31750"/>
            </a:xfrm>
            <a:custGeom>
              <a:avLst/>
              <a:gdLst/>
              <a:ahLst/>
              <a:cxnLst/>
              <a:rect l="l" t="t" r="r" b="b"/>
              <a:pathLst>
                <a:path w="52704" h="31750">
                  <a:moveTo>
                    <a:pt x="52654" y="0"/>
                  </a:moveTo>
                  <a:lnTo>
                    <a:pt x="0" y="0"/>
                  </a:lnTo>
                  <a:lnTo>
                    <a:pt x="0" y="31191"/>
                  </a:lnTo>
                  <a:lnTo>
                    <a:pt x="52654" y="31191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936936" y="3899344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10">
                  <a:moveTo>
                    <a:pt x="52654" y="0"/>
                  </a:moveTo>
                  <a:lnTo>
                    <a:pt x="0" y="0"/>
                  </a:lnTo>
                  <a:lnTo>
                    <a:pt x="0" y="16332"/>
                  </a:lnTo>
                  <a:lnTo>
                    <a:pt x="52654" y="16332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938930" y="3897197"/>
              <a:ext cx="50800" cy="20955"/>
            </a:xfrm>
            <a:custGeom>
              <a:avLst/>
              <a:gdLst/>
              <a:ahLst/>
              <a:cxnLst/>
              <a:rect l="l" t="t" r="r" b="b"/>
              <a:pathLst>
                <a:path w="50800" h="20954">
                  <a:moveTo>
                    <a:pt x="50660" y="16319"/>
                  </a:moveTo>
                  <a:lnTo>
                    <a:pt x="0" y="16319"/>
                  </a:lnTo>
                  <a:lnTo>
                    <a:pt x="0" y="20637"/>
                  </a:lnTo>
                  <a:lnTo>
                    <a:pt x="50660" y="20637"/>
                  </a:lnTo>
                  <a:lnTo>
                    <a:pt x="50660" y="16319"/>
                  </a:lnTo>
                  <a:close/>
                </a:path>
                <a:path w="50800" h="20954">
                  <a:moveTo>
                    <a:pt x="5066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50660" y="4318"/>
                  </a:lnTo>
                  <a:lnTo>
                    <a:pt x="50660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936936" y="3930650"/>
              <a:ext cx="52705" cy="29209"/>
            </a:xfrm>
            <a:custGeom>
              <a:avLst/>
              <a:gdLst/>
              <a:ahLst/>
              <a:cxnLst/>
              <a:rect l="l" t="t" r="r" b="b"/>
              <a:pathLst>
                <a:path w="52704" h="29210">
                  <a:moveTo>
                    <a:pt x="52654" y="0"/>
                  </a:moveTo>
                  <a:lnTo>
                    <a:pt x="0" y="0"/>
                  </a:lnTo>
                  <a:lnTo>
                    <a:pt x="0" y="29146"/>
                  </a:lnTo>
                  <a:lnTo>
                    <a:pt x="52654" y="29146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936936" y="3959771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10">
                  <a:moveTo>
                    <a:pt x="52654" y="0"/>
                  </a:moveTo>
                  <a:lnTo>
                    <a:pt x="0" y="0"/>
                  </a:lnTo>
                  <a:lnTo>
                    <a:pt x="0" y="16357"/>
                  </a:lnTo>
                  <a:lnTo>
                    <a:pt x="52654" y="16357"/>
                  </a:lnTo>
                  <a:lnTo>
                    <a:pt x="5265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938930" y="3957637"/>
              <a:ext cx="50800" cy="4445"/>
            </a:xfrm>
            <a:custGeom>
              <a:avLst/>
              <a:gdLst/>
              <a:ahLst/>
              <a:cxnLst/>
              <a:rect l="l" t="t" r="r" b="b"/>
              <a:pathLst>
                <a:path w="50800" h="4445">
                  <a:moveTo>
                    <a:pt x="50660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50660" y="4317"/>
                  </a:lnTo>
                  <a:lnTo>
                    <a:pt x="50660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989590" y="3801300"/>
              <a:ext cx="21590" cy="52069"/>
            </a:xfrm>
            <a:custGeom>
              <a:avLst/>
              <a:gdLst/>
              <a:ahLst/>
              <a:cxnLst/>
              <a:rect l="l" t="t" r="r" b="b"/>
              <a:pathLst>
                <a:path w="21589" h="52070">
                  <a:moveTo>
                    <a:pt x="0" y="2235"/>
                  </a:moveTo>
                  <a:lnTo>
                    <a:pt x="0" y="51981"/>
                  </a:lnTo>
                  <a:lnTo>
                    <a:pt x="21297" y="38620"/>
                  </a:lnTo>
                  <a:lnTo>
                    <a:pt x="21297" y="23037"/>
                  </a:lnTo>
                  <a:lnTo>
                    <a:pt x="9347" y="23037"/>
                  </a:lnTo>
                  <a:lnTo>
                    <a:pt x="8000" y="22288"/>
                  </a:lnTo>
                  <a:lnTo>
                    <a:pt x="6642" y="17856"/>
                  </a:lnTo>
                  <a:lnTo>
                    <a:pt x="5321" y="13398"/>
                  </a:lnTo>
                  <a:lnTo>
                    <a:pt x="16649" y="8191"/>
                  </a:lnTo>
                  <a:lnTo>
                    <a:pt x="15995" y="2984"/>
                  </a:lnTo>
                  <a:lnTo>
                    <a:pt x="9982" y="2984"/>
                  </a:lnTo>
                  <a:lnTo>
                    <a:pt x="0" y="2235"/>
                  </a:lnTo>
                  <a:close/>
                </a:path>
                <a:path w="21589" h="52070">
                  <a:moveTo>
                    <a:pt x="21297" y="14135"/>
                  </a:moveTo>
                  <a:lnTo>
                    <a:pt x="15989" y="20065"/>
                  </a:lnTo>
                  <a:lnTo>
                    <a:pt x="12674" y="21577"/>
                  </a:lnTo>
                  <a:lnTo>
                    <a:pt x="9347" y="23037"/>
                  </a:lnTo>
                  <a:lnTo>
                    <a:pt x="21297" y="23037"/>
                  </a:lnTo>
                  <a:lnTo>
                    <a:pt x="21297" y="14135"/>
                  </a:lnTo>
                  <a:close/>
                </a:path>
                <a:path w="21589" h="52070">
                  <a:moveTo>
                    <a:pt x="13982" y="0"/>
                  </a:moveTo>
                  <a:lnTo>
                    <a:pt x="12001" y="1498"/>
                  </a:lnTo>
                  <a:lnTo>
                    <a:pt x="9982" y="2984"/>
                  </a:lnTo>
                  <a:lnTo>
                    <a:pt x="15995" y="2984"/>
                  </a:lnTo>
                  <a:lnTo>
                    <a:pt x="15671" y="406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989590" y="3800017"/>
              <a:ext cx="22860" cy="51435"/>
            </a:xfrm>
            <a:custGeom>
              <a:avLst/>
              <a:gdLst/>
              <a:ahLst/>
              <a:cxnLst/>
              <a:rect l="l" t="t" r="r" b="b"/>
              <a:pathLst>
                <a:path w="22860" h="51435">
                  <a:moveTo>
                    <a:pt x="17310" y="42887"/>
                  </a:moveTo>
                  <a:lnTo>
                    <a:pt x="660" y="42887"/>
                  </a:lnTo>
                  <a:lnTo>
                    <a:pt x="0" y="51054"/>
                  </a:lnTo>
                  <a:lnTo>
                    <a:pt x="17310" y="42887"/>
                  </a:lnTo>
                  <a:close/>
                </a:path>
                <a:path w="22860" h="51435">
                  <a:moveTo>
                    <a:pt x="20891" y="495"/>
                  </a:moveTo>
                  <a:lnTo>
                    <a:pt x="17868" y="0"/>
                  </a:lnTo>
                  <a:lnTo>
                    <a:pt x="4051" y="9944"/>
                  </a:lnTo>
                  <a:lnTo>
                    <a:pt x="3568" y="12954"/>
                  </a:lnTo>
                  <a:lnTo>
                    <a:pt x="6578" y="13449"/>
                  </a:lnTo>
                  <a:lnTo>
                    <a:pt x="20396" y="3517"/>
                  </a:lnTo>
                  <a:lnTo>
                    <a:pt x="20891" y="495"/>
                  </a:lnTo>
                  <a:close/>
                </a:path>
                <a:path w="22860" h="51435">
                  <a:moveTo>
                    <a:pt x="22453" y="19380"/>
                  </a:moveTo>
                  <a:lnTo>
                    <a:pt x="19443" y="18821"/>
                  </a:lnTo>
                  <a:lnTo>
                    <a:pt x="10782" y="24777"/>
                  </a:lnTo>
                  <a:lnTo>
                    <a:pt x="10223" y="27774"/>
                  </a:lnTo>
                  <a:lnTo>
                    <a:pt x="13220" y="28333"/>
                  </a:lnTo>
                  <a:lnTo>
                    <a:pt x="21894" y="22377"/>
                  </a:lnTo>
                  <a:lnTo>
                    <a:pt x="22453" y="1938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989590" y="3837762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998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982" y="4318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911155" y="3867911"/>
              <a:ext cx="17145" cy="13335"/>
            </a:xfrm>
            <a:custGeom>
              <a:avLst/>
              <a:gdLst/>
              <a:ahLst/>
              <a:cxnLst/>
              <a:rect l="l" t="t" r="r" b="b"/>
              <a:pathLst>
                <a:path w="17145" h="13335">
                  <a:moveTo>
                    <a:pt x="3009" y="0"/>
                  </a:moveTo>
                  <a:lnTo>
                    <a:pt x="0" y="482"/>
                  </a:lnTo>
                  <a:lnTo>
                    <a:pt x="482" y="3492"/>
                  </a:lnTo>
                  <a:lnTo>
                    <a:pt x="13830" y="13157"/>
                  </a:lnTo>
                  <a:lnTo>
                    <a:pt x="16840" y="12674"/>
                  </a:lnTo>
                  <a:lnTo>
                    <a:pt x="16357" y="9651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913555" y="3724820"/>
              <a:ext cx="22860" cy="189865"/>
            </a:xfrm>
            <a:custGeom>
              <a:avLst/>
              <a:gdLst/>
              <a:ahLst/>
              <a:cxnLst/>
              <a:rect l="l" t="t" r="r" b="b"/>
              <a:pathLst>
                <a:path w="22860" h="189864">
                  <a:moveTo>
                    <a:pt x="22682" y="139623"/>
                  </a:moveTo>
                  <a:lnTo>
                    <a:pt x="17360" y="140385"/>
                  </a:lnTo>
                  <a:lnTo>
                    <a:pt x="15341" y="138874"/>
                  </a:lnTo>
                  <a:lnTo>
                    <a:pt x="13347" y="137414"/>
                  </a:lnTo>
                  <a:lnTo>
                    <a:pt x="1346" y="125577"/>
                  </a:lnTo>
                  <a:lnTo>
                    <a:pt x="1346" y="139674"/>
                  </a:lnTo>
                  <a:lnTo>
                    <a:pt x="17360" y="150761"/>
                  </a:lnTo>
                  <a:lnTo>
                    <a:pt x="14681" y="159677"/>
                  </a:lnTo>
                  <a:lnTo>
                    <a:pt x="13347" y="160426"/>
                  </a:lnTo>
                  <a:lnTo>
                    <a:pt x="6705" y="157454"/>
                  </a:lnTo>
                  <a:lnTo>
                    <a:pt x="0" y="152438"/>
                  </a:lnTo>
                  <a:lnTo>
                    <a:pt x="0" y="167284"/>
                  </a:lnTo>
                  <a:lnTo>
                    <a:pt x="22682" y="189382"/>
                  </a:lnTo>
                  <a:lnTo>
                    <a:pt x="22682" y="160426"/>
                  </a:lnTo>
                  <a:lnTo>
                    <a:pt x="22682" y="140385"/>
                  </a:lnTo>
                  <a:lnTo>
                    <a:pt x="22682" y="139623"/>
                  </a:lnTo>
                  <a:close/>
                </a:path>
                <a:path w="22860" h="189864">
                  <a:moveTo>
                    <a:pt x="22682" y="13360"/>
                  </a:moveTo>
                  <a:lnTo>
                    <a:pt x="17360" y="14109"/>
                  </a:lnTo>
                  <a:lnTo>
                    <a:pt x="13347" y="11137"/>
                  </a:lnTo>
                  <a:lnTo>
                    <a:pt x="2044" y="0"/>
                  </a:lnTo>
                  <a:lnTo>
                    <a:pt x="2044" y="14109"/>
                  </a:lnTo>
                  <a:lnTo>
                    <a:pt x="17360" y="24511"/>
                  </a:lnTo>
                  <a:lnTo>
                    <a:pt x="14681" y="33439"/>
                  </a:lnTo>
                  <a:lnTo>
                    <a:pt x="13347" y="34175"/>
                  </a:lnTo>
                  <a:lnTo>
                    <a:pt x="6705" y="31191"/>
                  </a:lnTo>
                  <a:lnTo>
                    <a:pt x="1358" y="28232"/>
                  </a:lnTo>
                  <a:lnTo>
                    <a:pt x="1358" y="43091"/>
                  </a:lnTo>
                  <a:lnTo>
                    <a:pt x="22682" y="63119"/>
                  </a:lnTo>
                  <a:lnTo>
                    <a:pt x="22682" y="34175"/>
                  </a:lnTo>
                  <a:lnTo>
                    <a:pt x="22682" y="14109"/>
                  </a:lnTo>
                  <a:lnTo>
                    <a:pt x="22682" y="1336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911155" y="3741648"/>
              <a:ext cx="17145" cy="13335"/>
            </a:xfrm>
            <a:custGeom>
              <a:avLst/>
              <a:gdLst/>
              <a:ahLst/>
              <a:cxnLst/>
              <a:rect l="l" t="t" r="r" b="b"/>
              <a:pathLst>
                <a:path w="17145" h="13335">
                  <a:moveTo>
                    <a:pt x="3009" y="0"/>
                  </a:moveTo>
                  <a:lnTo>
                    <a:pt x="0" y="482"/>
                  </a:lnTo>
                  <a:lnTo>
                    <a:pt x="482" y="3505"/>
                  </a:lnTo>
                  <a:lnTo>
                    <a:pt x="13830" y="13144"/>
                  </a:lnTo>
                  <a:lnTo>
                    <a:pt x="16840" y="12661"/>
                  </a:lnTo>
                  <a:lnTo>
                    <a:pt x="16357" y="9651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913809" y="3864889"/>
              <a:ext cx="19050" cy="24765"/>
            </a:xfrm>
            <a:custGeom>
              <a:avLst/>
              <a:gdLst/>
              <a:ahLst/>
              <a:cxnLst/>
              <a:rect l="l" t="t" r="r" b="b"/>
              <a:pathLst>
                <a:path w="19050" h="24764">
                  <a:moveTo>
                    <a:pt x="12192" y="23799"/>
                  </a:moveTo>
                  <a:lnTo>
                    <a:pt x="11645" y="20802"/>
                  </a:lnTo>
                  <a:lnTo>
                    <a:pt x="3009" y="14859"/>
                  </a:lnTo>
                  <a:lnTo>
                    <a:pt x="0" y="15405"/>
                  </a:lnTo>
                  <a:lnTo>
                    <a:pt x="558" y="18415"/>
                  </a:lnTo>
                  <a:lnTo>
                    <a:pt x="9194" y="24358"/>
                  </a:lnTo>
                  <a:lnTo>
                    <a:pt x="12192" y="23799"/>
                  </a:lnTo>
                  <a:close/>
                </a:path>
                <a:path w="19050" h="24764">
                  <a:moveTo>
                    <a:pt x="18884" y="8953"/>
                  </a:moveTo>
                  <a:lnTo>
                    <a:pt x="18326" y="5943"/>
                  </a:lnTo>
                  <a:lnTo>
                    <a:pt x="9652" y="0"/>
                  </a:lnTo>
                  <a:lnTo>
                    <a:pt x="6654" y="558"/>
                  </a:lnTo>
                  <a:lnTo>
                    <a:pt x="7213" y="3556"/>
                  </a:lnTo>
                  <a:lnTo>
                    <a:pt x="15875" y="9512"/>
                  </a:lnTo>
                  <a:lnTo>
                    <a:pt x="18884" y="8953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926243" y="389867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999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994" y="4317"/>
                  </a:lnTo>
                  <a:lnTo>
                    <a:pt x="9994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913822" y="3755707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2997" y="0"/>
                  </a:moveTo>
                  <a:lnTo>
                    <a:pt x="0" y="558"/>
                  </a:lnTo>
                  <a:lnTo>
                    <a:pt x="546" y="3555"/>
                  </a:lnTo>
                  <a:lnTo>
                    <a:pt x="9182" y="9512"/>
                  </a:lnTo>
                  <a:lnTo>
                    <a:pt x="12179" y="8966"/>
                  </a:lnTo>
                  <a:lnTo>
                    <a:pt x="11633" y="5956"/>
                  </a:lnTo>
                  <a:lnTo>
                    <a:pt x="299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914914" y="3755237"/>
              <a:ext cx="21590" cy="35560"/>
            </a:xfrm>
            <a:custGeom>
              <a:avLst/>
              <a:gdLst/>
              <a:ahLst/>
              <a:cxnLst/>
              <a:rect l="l" t="t" r="r" b="b"/>
              <a:pathLst>
                <a:path w="21589" h="35560">
                  <a:moveTo>
                    <a:pt x="0" y="0"/>
                  </a:moveTo>
                  <a:lnTo>
                    <a:pt x="0" y="14871"/>
                  </a:lnTo>
                  <a:lnTo>
                    <a:pt x="21323" y="34937"/>
                  </a:lnTo>
                  <a:lnTo>
                    <a:pt x="21323" y="5956"/>
                  </a:lnTo>
                  <a:lnTo>
                    <a:pt x="11988" y="5956"/>
                  </a:lnTo>
                  <a:lnTo>
                    <a:pt x="5346" y="3009"/>
                  </a:lnTo>
                  <a:lnTo>
                    <a:pt x="0" y="0"/>
                  </a:lnTo>
                  <a:close/>
                </a:path>
                <a:path w="21589" h="35560">
                  <a:moveTo>
                    <a:pt x="14668" y="749"/>
                  </a:moveTo>
                  <a:lnTo>
                    <a:pt x="13322" y="5232"/>
                  </a:lnTo>
                  <a:lnTo>
                    <a:pt x="11988" y="5956"/>
                  </a:lnTo>
                  <a:lnTo>
                    <a:pt x="21323" y="5956"/>
                  </a:lnTo>
                  <a:lnTo>
                    <a:pt x="21323" y="1524"/>
                  </a:lnTo>
                  <a:lnTo>
                    <a:pt x="14668" y="749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926243" y="3774643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999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9994" y="4317"/>
                  </a:lnTo>
                  <a:lnTo>
                    <a:pt x="9994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872484" y="3756583"/>
              <a:ext cx="184785" cy="224154"/>
            </a:xfrm>
            <a:custGeom>
              <a:avLst/>
              <a:gdLst/>
              <a:ahLst/>
              <a:cxnLst/>
              <a:rect l="l" t="t" r="r" b="b"/>
              <a:pathLst>
                <a:path w="184785" h="224154">
                  <a:moveTo>
                    <a:pt x="18008" y="0"/>
                  </a:moveTo>
                  <a:lnTo>
                    <a:pt x="0" y="0"/>
                  </a:lnTo>
                  <a:lnTo>
                    <a:pt x="0" y="37147"/>
                  </a:lnTo>
                  <a:lnTo>
                    <a:pt x="18008" y="37147"/>
                  </a:lnTo>
                  <a:lnTo>
                    <a:pt x="18008" y="0"/>
                  </a:lnTo>
                  <a:close/>
                </a:path>
                <a:path w="184785" h="224154">
                  <a:moveTo>
                    <a:pt x="184683" y="186626"/>
                  </a:moveTo>
                  <a:lnTo>
                    <a:pt x="166687" y="186626"/>
                  </a:lnTo>
                  <a:lnTo>
                    <a:pt x="166687" y="223748"/>
                  </a:lnTo>
                  <a:lnTo>
                    <a:pt x="184683" y="223748"/>
                  </a:lnTo>
                  <a:lnTo>
                    <a:pt x="184683" y="186626"/>
                  </a:lnTo>
                  <a:close/>
                </a:path>
                <a:path w="184785" h="224154">
                  <a:moveTo>
                    <a:pt x="184683" y="61633"/>
                  </a:moveTo>
                  <a:lnTo>
                    <a:pt x="166687" y="61633"/>
                  </a:lnTo>
                  <a:lnTo>
                    <a:pt x="166687" y="98780"/>
                  </a:lnTo>
                  <a:lnTo>
                    <a:pt x="184683" y="98780"/>
                  </a:lnTo>
                  <a:lnTo>
                    <a:pt x="184683" y="61633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28249" y="2649778"/>
              <a:ext cx="70065" cy="64439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28249" y="4207344"/>
              <a:ext cx="70065" cy="64414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22928" y="4207344"/>
              <a:ext cx="70053" cy="64414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35222" y="2649778"/>
              <a:ext cx="70053" cy="64439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3870718" y="2527833"/>
              <a:ext cx="190500" cy="12700"/>
            </a:xfrm>
            <a:custGeom>
              <a:avLst/>
              <a:gdLst/>
              <a:ahLst/>
              <a:cxnLst/>
              <a:rect l="l" t="t" r="r" b="b"/>
              <a:pathLst>
                <a:path w="190500" h="12700">
                  <a:moveTo>
                    <a:pt x="175463" y="0"/>
                  </a:moveTo>
                  <a:lnTo>
                    <a:pt x="13614" y="0"/>
                  </a:lnTo>
                  <a:lnTo>
                    <a:pt x="0" y="12369"/>
                  </a:lnTo>
                  <a:lnTo>
                    <a:pt x="190423" y="12369"/>
                  </a:lnTo>
                  <a:lnTo>
                    <a:pt x="175463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869271" y="2518816"/>
              <a:ext cx="193675" cy="23495"/>
            </a:xfrm>
            <a:custGeom>
              <a:avLst/>
              <a:gdLst/>
              <a:ahLst/>
              <a:cxnLst/>
              <a:rect l="l" t="t" r="r" b="b"/>
              <a:pathLst>
                <a:path w="193675" h="23494">
                  <a:moveTo>
                    <a:pt x="193255" y="19723"/>
                  </a:moveTo>
                  <a:lnTo>
                    <a:pt x="177685" y="6858"/>
                  </a:lnTo>
                  <a:lnTo>
                    <a:pt x="107403" y="6858"/>
                  </a:lnTo>
                  <a:lnTo>
                    <a:pt x="106895" y="5994"/>
                  </a:lnTo>
                  <a:lnTo>
                    <a:pt x="103111" y="2184"/>
                  </a:lnTo>
                  <a:lnTo>
                    <a:pt x="101676" y="1079"/>
                  </a:lnTo>
                  <a:lnTo>
                    <a:pt x="101676" y="6858"/>
                  </a:lnTo>
                  <a:lnTo>
                    <a:pt x="91389" y="6858"/>
                  </a:lnTo>
                  <a:lnTo>
                    <a:pt x="94030" y="4165"/>
                  </a:lnTo>
                  <a:lnTo>
                    <a:pt x="96659" y="4318"/>
                  </a:lnTo>
                  <a:lnTo>
                    <a:pt x="98437" y="4279"/>
                  </a:lnTo>
                  <a:lnTo>
                    <a:pt x="100418" y="5562"/>
                  </a:lnTo>
                  <a:lnTo>
                    <a:pt x="101676" y="6858"/>
                  </a:lnTo>
                  <a:lnTo>
                    <a:pt x="101676" y="1079"/>
                  </a:lnTo>
                  <a:lnTo>
                    <a:pt x="100342" y="38"/>
                  </a:lnTo>
                  <a:lnTo>
                    <a:pt x="96659" y="0"/>
                  </a:lnTo>
                  <a:lnTo>
                    <a:pt x="92989" y="38"/>
                  </a:lnTo>
                  <a:lnTo>
                    <a:pt x="90233" y="2184"/>
                  </a:lnTo>
                  <a:lnTo>
                    <a:pt x="86436" y="5994"/>
                  </a:lnTo>
                  <a:lnTo>
                    <a:pt x="85915" y="6858"/>
                  </a:lnTo>
                  <a:lnTo>
                    <a:pt x="14224" y="6858"/>
                  </a:lnTo>
                  <a:lnTo>
                    <a:pt x="0" y="19786"/>
                  </a:lnTo>
                  <a:lnTo>
                    <a:pt x="2908" y="22974"/>
                  </a:lnTo>
                  <a:lnTo>
                    <a:pt x="15887" y="11176"/>
                  </a:lnTo>
                  <a:lnTo>
                    <a:pt x="176136" y="11176"/>
                  </a:lnTo>
                  <a:lnTo>
                    <a:pt x="190500" y="23050"/>
                  </a:lnTo>
                  <a:lnTo>
                    <a:pt x="193255" y="19723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837330" y="3986504"/>
              <a:ext cx="81915" cy="52705"/>
            </a:xfrm>
            <a:custGeom>
              <a:avLst/>
              <a:gdLst/>
              <a:ahLst/>
              <a:cxnLst/>
              <a:rect l="l" t="t" r="r" b="b"/>
              <a:pathLst>
                <a:path w="81914" h="52704">
                  <a:moveTo>
                    <a:pt x="81622" y="0"/>
                  </a:moveTo>
                  <a:lnTo>
                    <a:pt x="0" y="17843"/>
                  </a:lnTo>
                  <a:lnTo>
                    <a:pt x="0" y="52184"/>
                  </a:lnTo>
                  <a:lnTo>
                    <a:pt x="81622" y="52184"/>
                  </a:lnTo>
                  <a:lnTo>
                    <a:pt x="8162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023690" y="3659593"/>
              <a:ext cx="66675" cy="77470"/>
            </a:xfrm>
            <a:custGeom>
              <a:avLst/>
              <a:gdLst/>
              <a:ahLst/>
              <a:cxnLst/>
              <a:rect l="l" t="t" r="r" b="b"/>
              <a:pathLst>
                <a:path w="66675" h="77470">
                  <a:moveTo>
                    <a:pt x="66636" y="0"/>
                  </a:moveTo>
                  <a:lnTo>
                    <a:pt x="0" y="0"/>
                  </a:lnTo>
                  <a:lnTo>
                    <a:pt x="0" y="76936"/>
                  </a:lnTo>
                  <a:lnTo>
                    <a:pt x="66636" y="76936"/>
                  </a:lnTo>
                  <a:lnTo>
                    <a:pt x="66636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021531" y="3657434"/>
              <a:ext cx="71120" cy="81280"/>
            </a:xfrm>
            <a:custGeom>
              <a:avLst/>
              <a:gdLst/>
              <a:ahLst/>
              <a:cxnLst/>
              <a:rect l="l" t="t" r="r" b="b"/>
              <a:pathLst>
                <a:path w="71120" h="81279">
                  <a:moveTo>
                    <a:pt x="70954" y="0"/>
                  </a:moveTo>
                  <a:lnTo>
                    <a:pt x="0" y="0"/>
                  </a:lnTo>
                  <a:lnTo>
                    <a:pt x="0" y="81254"/>
                  </a:lnTo>
                  <a:lnTo>
                    <a:pt x="70954" y="81254"/>
                  </a:lnTo>
                  <a:lnTo>
                    <a:pt x="70954" y="76936"/>
                  </a:lnTo>
                  <a:lnTo>
                    <a:pt x="4317" y="76936"/>
                  </a:lnTo>
                  <a:lnTo>
                    <a:pt x="4317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70954" y="2158"/>
                  </a:lnTo>
                  <a:lnTo>
                    <a:pt x="70954" y="0"/>
                  </a:lnTo>
                  <a:close/>
                </a:path>
                <a:path w="71120" h="81279">
                  <a:moveTo>
                    <a:pt x="70954" y="2158"/>
                  </a:moveTo>
                  <a:lnTo>
                    <a:pt x="4317" y="2158"/>
                  </a:lnTo>
                  <a:lnTo>
                    <a:pt x="4317" y="4317"/>
                  </a:lnTo>
                  <a:lnTo>
                    <a:pt x="66636" y="4317"/>
                  </a:lnTo>
                  <a:lnTo>
                    <a:pt x="66636" y="76936"/>
                  </a:lnTo>
                  <a:lnTo>
                    <a:pt x="70954" y="76936"/>
                  </a:lnTo>
                  <a:lnTo>
                    <a:pt x="70954" y="2158"/>
                  </a:lnTo>
                  <a:close/>
                </a:path>
                <a:path w="71120" h="81279">
                  <a:moveTo>
                    <a:pt x="4317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7" y="4317"/>
                  </a:lnTo>
                  <a:lnTo>
                    <a:pt x="4317" y="2158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021531" y="3657434"/>
              <a:ext cx="71120" cy="81280"/>
            </a:xfrm>
            <a:custGeom>
              <a:avLst/>
              <a:gdLst/>
              <a:ahLst/>
              <a:cxnLst/>
              <a:rect l="l" t="t" r="r" b="b"/>
              <a:pathLst>
                <a:path w="71120" h="81279">
                  <a:moveTo>
                    <a:pt x="70954" y="0"/>
                  </a:moveTo>
                  <a:lnTo>
                    <a:pt x="0" y="0"/>
                  </a:lnTo>
                  <a:lnTo>
                    <a:pt x="0" y="81254"/>
                  </a:lnTo>
                  <a:lnTo>
                    <a:pt x="70954" y="81254"/>
                  </a:lnTo>
                  <a:lnTo>
                    <a:pt x="70954" y="76936"/>
                  </a:lnTo>
                  <a:lnTo>
                    <a:pt x="4317" y="76936"/>
                  </a:lnTo>
                  <a:lnTo>
                    <a:pt x="4317" y="4317"/>
                  </a:lnTo>
                  <a:lnTo>
                    <a:pt x="2159" y="4317"/>
                  </a:lnTo>
                  <a:lnTo>
                    <a:pt x="2159" y="2158"/>
                  </a:lnTo>
                  <a:lnTo>
                    <a:pt x="70954" y="2158"/>
                  </a:lnTo>
                  <a:lnTo>
                    <a:pt x="70954" y="0"/>
                  </a:lnTo>
                  <a:close/>
                </a:path>
                <a:path w="71120" h="81279">
                  <a:moveTo>
                    <a:pt x="70954" y="2158"/>
                  </a:moveTo>
                  <a:lnTo>
                    <a:pt x="4317" y="2158"/>
                  </a:lnTo>
                  <a:lnTo>
                    <a:pt x="4317" y="4317"/>
                  </a:lnTo>
                  <a:lnTo>
                    <a:pt x="66636" y="4317"/>
                  </a:lnTo>
                  <a:lnTo>
                    <a:pt x="66636" y="76936"/>
                  </a:lnTo>
                  <a:lnTo>
                    <a:pt x="70954" y="76936"/>
                  </a:lnTo>
                  <a:lnTo>
                    <a:pt x="70954" y="2158"/>
                  </a:lnTo>
                  <a:close/>
                </a:path>
                <a:path w="71120" h="81279">
                  <a:moveTo>
                    <a:pt x="4317" y="2158"/>
                  </a:moveTo>
                  <a:lnTo>
                    <a:pt x="2159" y="2158"/>
                  </a:lnTo>
                  <a:lnTo>
                    <a:pt x="2159" y="4317"/>
                  </a:lnTo>
                  <a:lnTo>
                    <a:pt x="4317" y="4317"/>
                  </a:lnTo>
                  <a:lnTo>
                    <a:pt x="4317" y="215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038523" y="3696449"/>
              <a:ext cx="23495" cy="20955"/>
            </a:xfrm>
            <a:custGeom>
              <a:avLst/>
              <a:gdLst/>
              <a:ahLst/>
              <a:cxnLst/>
              <a:rect l="l" t="t" r="r" b="b"/>
              <a:pathLst>
                <a:path w="23495" h="20954">
                  <a:moveTo>
                    <a:pt x="17602" y="0"/>
                  </a:moveTo>
                  <a:lnTo>
                    <a:pt x="5867" y="0"/>
                  </a:lnTo>
                  <a:lnTo>
                    <a:pt x="0" y="10248"/>
                  </a:lnTo>
                  <a:lnTo>
                    <a:pt x="5867" y="20510"/>
                  </a:lnTo>
                  <a:lnTo>
                    <a:pt x="17602" y="20510"/>
                  </a:lnTo>
                  <a:lnTo>
                    <a:pt x="23456" y="10248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034408" y="3691077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24599" y="0"/>
                  </a:moveTo>
                  <a:lnTo>
                    <a:pt x="7086" y="0"/>
                  </a:lnTo>
                  <a:lnTo>
                    <a:pt x="0" y="7137"/>
                  </a:lnTo>
                  <a:lnTo>
                    <a:pt x="0" y="16001"/>
                  </a:lnTo>
                  <a:lnTo>
                    <a:pt x="0" y="24853"/>
                  </a:lnTo>
                  <a:lnTo>
                    <a:pt x="7086" y="32029"/>
                  </a:lnTo>
                  <a:lnTo>
                    <a:pt x="24599" y="32029"/>
                  </a:lnTo>
                  <a:lnTo>
                    <a:pt x="31724" y="24853"/>
                  </a:lnTo>
                  <a:lnTo>
                    <a:pt x="31724" y="7137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042892" y="369963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29" y="0"/>
                  </a:moveTo>
                  <a:lnTo>
                    <a:pt x="3289" y="0"/>
                  </a:lnTo>
                  <a:lnTo>
                    <a:pt x="0" y="3340"/>
                  </a:lnTo>
                  <a:lnTo>
                    <a:pt x="0" y="7442"/>
                  </a:lnTo>
                  <a:lnTo>
                    <a:pt x="0" y="11569"/>
                  </a:lnTo>
                  <a:lnTo>
                    <a:pt x="3289" y="14884"/>
                  </a:lnTo>
                  <a:lnTo>
                    <a:pt x="11429" y="14884"/>
                  </a:lnTo>
                  <a:lnTo>
                    <a:pt x="14744" y="11569"/>
                  </a:lnTo>
                  <a:lnTo>
                    <a:pt x="14744" y="3340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032542" y="3689261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8046" y="0"/>
                  </a:moveTo>
                  <a:lnTo>
                    <a:pt x="11013" y="1434"/>
                  </a:lnTo>
                  <a:lnTo>
                    <a:pt x="5284" y="5341"/>
                  </a:lnTo>
                  <a:lnTo>
                    <a:pt x="1424" y="11128"/>
                  </a:lnTo>
                  <a:lnTo>
                    <a:pt x="0" y="18199"/>
                  </a:lnTo>
                  <a:lnTo>
                    <a:pt x="1424" y="25262"/>
                  </a:lnTo>
                  <a:lnTo>
                    <a:pt x="5284" y="31045"/>
                  </a:lnTo>
                  <a:lnTo>
                    <a:pt x="11013" y="34951"/>
                  </a:lnTo>
                  <a:lnTo>
                    <a:pt x="18046" y="36385"/>
                  </a:lnTo>
                  <a:lnTo>
                    <a:pt x="25079" y="34951"/>
                  </a:lnTo>
                  <a:lnTo>
                    <a:pt x="29325" y="32054"/>
                  </a:lnTo>
                  <a:lnTo>
                    <a:pt x="10464" y="32054"/>
                  </a:lnTo>
                  <a:lnTo>
                    <a:pt x="4317" y="25844"/>
                  </a:lnTo>
                  <a:lnTo>
                    <a:pt x="4330" y="10528"/>
                  </a:lnTo>
                  <a:lnTo>
                    <a:pt x="10464" y="4330"/>
                  </a:lnTo>
                  <a:lnTo>
                    <a:pt x="29314" y="4330"/>
                  </a:lnTo>
                  <a:lnTo>
                    <a:pt x="25071" y="1434"/>
                  </a:lnTo>
                  <a:lnTo>
                    <a:pt x="18046" y="0"/>
                  </a:lnTo>
                  <a:close/>
                </a:path>
                <a:path w="36195" h="36829">
                  <a:moveTo>
                    <a:pt x="29314" y="4330"/>
                  </a:moveTo>
                  <a:lnTo>
                    <a:pt x="25603" y="4330"/>
                  </a:lnTo>
                  <a:lnTo>
                    <a:pt x="31750" y="10528"/>
                  </a:lnTo>
                  <a:lnTo>
                    <a:pt x="31737" y="25844"/>
                  </a:lnTo>
                  <a:lnTo>
                    <a:pt x="25603" y="32054"/>
                  </a:lnTo>
                  <a:lnTo>
                    <a:pt x="29325" y="32054"/>
                  </a:lnTo>
                  <a:lnTo>
                    <a:pt x="30805" y="31045"/>
                  </a:lnTo>
                  <a:lnTo>
                    <a:pt x="34657" y="25262"/>
                  </a:lnTo>
                  <a:lnTo>
                    <a:pt x="36067" y="18199"/>
                  </a:lnTo>
                  <a:lnTo>
                    <a:pt x="34650" y="11128"/>
                  </a:lnTo>
                  <a:lnTo>
                    <a:pt x="30795" y="5341"/>
                  </a:lnTo>
                  <a:lnTo>
                    <a:pt x="29314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043210" y="370001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42" y="0"/>
                  </a:moveTo>
                  <a:lnTo>
                    <a:pt x="3289" y="0"/>
                  </a:lnTo>
                  <a:lnTo>
                    <a:pt x="0" y="3340"/>
                  </a:lnTo>
                  <a:lnTo>
                    <a:pt x="0" y="7442"/>
                  </a:lnTo>
                  <a:lnTo>
                    <a:pt x="0" y="11557"/>
                  </a:lnTo>
                  <a:lnTo>
                    <a:pt x="3289" y="14909"/>
                  </a:lnTo>
                  <a:lnTo>
                    <a:pt x="11442" y="14909"/>
                  </a:lnTo>
                  <a:lnTo>
                    <a:pt x="14770" y="11557"/>
                  </a:lnTo>
                  <a:lnTo>
                    <a:pt x="14770" y="3340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034752" y="3693032"/>
              <a:ext cx="25400" cy="28575"/>
            </a:xfrm>
            <a:custGeom>
              <a:avLst/>
              <a:gdLst/>
              <a:ahLst/>
              <a:cxnLst/>
              <a:rect l="l" t="t" r="r" b="b"/>
              <a:pathLst>
                <a:path w="25400" h="28575">
                  <a:moveTo>
                    <a:pt x="2895" y="23825"/>
                  </a:moveTo>
                  <a:lnTo>
                    <a:pt x="2819" y="23622"/>
                  </a:lnTo>
                  <a:lnTo>
                    <a:pt x="2806" y="23825"/>
                  </a:lnTo>
                  <a:close/>
                </a:path>
                <a:path w="25400" h="28575">
                  <a:moveTo>
                    <a:pt x="25387" y="9144"/>
                  </a:moveTo>
                  <a:lnTo>
                    <a:pt x="22517" y="6273"/>
                  </a:lnTo>
                  <a:lnTo>
                    <a:pt x="24879" y="3721"/>
                  </a:lnTo>
                  <a:lnTo>
                    <a:pt x="22834" y="1841"/>
                  </a:lnTo>
                  <a:lnTo>
                    <a:pt x="21043" y="381"/>
                  </a:lnTo>
                  <a:lnTo>
                    <a:pt x="21043" y="11493"/>
                  </a:lnTo>
                  <a:lnTo>
                    <a:pt x="21031" y="17373"/>
                  </a:lnTo>
                  <a:lnTo>
                    <a:pt x="18681" y="19723"/>
                  </a:lnTo>
                  <a:lnTo>
                    <a:pt x="18580" y="24053"/>
                  </a:lnTo>
                  <a:lnTo>
                    <a:pt x="18008" y="24257"/>
                  </a:lnTo>
                  <a:lnTo>
                    <a:pt x="13843" y="24257"/>
                  </a:lnTo>
                  <a:lnTo>
                    <a:pt x="12522" y="24053"/>
                  </a:lnTo>
                  <a:lnTo>
                    <a:pt x="15836" y="24053"/>
                  </a:lnTo>
                  <a:lnTo>
                    <a:pt x="18580" y="24053"/>
                  </a:lnTo>
                  <a:lnTo>
                    <a:pt x="18580" y="19723"/>
                  </a:lnTo>
                  <a:lnTo>
                    <a:pt x="12954" y="19710"/>
                  </a:lnTo>
                  <a:lnTo>
                    <a:pt x="10629" y="17373"/>
                  </a:lnTo>
                  <a:lnTo>
                    <a:pt x="10629" y="11493"/>
                  </a:lnTo>
                  <a:lnTo>
                    <a:pt x="12954" y="9144"/>
                  </a:lnTo>
                  <a:lnTo>
                    <a:pt x="18681" y="9144"/>
                  </a:lnTo>
                  <a:lnTo>
                    <a:pt x="21043" y="11493"/>
                  </a:lnTo>
                  <a:lnTo>
                    <a:pt x="21043" y="381"/>
                  </a:lnTo>
                  <a:lnTo>
                    <a:pt x="20586" y="0"/>
                  </a:lnTo>
                  <a:lnTo>
                    <a:pt x="17881" y="114"/>
                  </a:lnTo>
                  <a:lnTo>
                    <a:pt x="15582" y="12"/>
                  </a:lnTo>
                  <a:lnTo>
                    <a:pt x="13703" y="12"/>
                  </a:lnTo>
                  <a:lnTo>
                    <a:pt x="12153" y="190"/>
                  </a:lnTo>
                  <a:lnTo>
                    <a:pt x="12636" y="4483"/>
                  </a:lnTo>
                  <a:lnTo>
                    <a:pt x="13957" y="4330"/>
                  </a:lnTo>
                  <a:lnTo>
                    <a:pt x="15582" y="4330"/>
                  </a:lnTo>
                  <a:lnTo>
                    <a:pt x="18478" y="4533"/>
                  </a:lnTo>
                  <a:lnTo>
                    <a:pt x="19367" y="4838"/>
                  </a:lnTo>
                  <a:lnTo>
                    <a:pt x="15836" y="4826"/>
                  </a:lnTo>
                  <a:lnTo>
                    <a:pt x="10528" y="4838"/>
                  </a:lnTo>
                  <a:lnTo>
                    <a:pt x="6311" y="9131"/>
                  </a:lnTo>
                  <a:lnTo>
                    <a:pt x="6324" y="19735"/>
                  </a:lnTo>
                  <a:lnTo>
                    <a:pt x="9309" y="22796"/>
                  </a:lnTo>
                  <a:lnTo>
                    <a:pt x="7442" y="21958"/>
                  </a:lnTo>
                  <a:lnTo>
                    <a:pt x="7073" y="21856"/>
                  </a:lnTo>
                  <a:lnTo>
                    <a:pt x="7073" y="24257"/>
                  </a:lnTo>
                  <a:lnTo>
                    <a:pt x="6997" y="23545"/>
                  </a:lnTo>
                  <a:lnTo>
                    <a:pt x="7073" y="24257"/>
                  </a:lnTo>
                  <a:lnTo>
                    <a:pt x="7073" y="21856"/>
                  </a:lnTo>
                  <a:lnTo>
                    <a:pt x="6819" y="21780"/>
                  </a:lnTo>
                  <a:lnTo>
                    <a:pt x="6731" y="21590"/>
                  </a:lnTo>
                  <a:lnTo>
                    <a:pt x="5727" y="19735"/>
                  </a:lnTo>
                  <a:lnTo>
                    <a:pt x="5257" y="18910"/>
                  </a:lnTo>
                  <a:lnTo>
                    <a:pt x="5257" y="24358"/>
                  </a:lnTo>
                  <a:lnTo>
                    <a:pt x="5257" y="25552"/>
                  </a:lnTo>
                  <a:lnTo>
                    <a:pt x="5219" y="25908"/>
                  </a:lnTo>
                  <a:lnTo>
                    <a:pt x="5207" y="24257"/>
                  </a:lnTo>
                  <a:lnTo>
                    <a:pt x="5257" y="18910"/>
                  </a:lnTo>
                  <a:lnTo>
                    <a:pt x="4673" y="17881"/>
                  </a:lnTo>
                  <a:lnTo>
                    <a:pt x="4394" y="16167"/>
                  </a:lnTo>
                  <a:lnTo>
                    <a:pt x="4318" y="12166"/>
                  </a:lnTo>
                  <a:lnTo>
                    <a:pt x="4508" y="10769"/>
                  </a:lnTo>
                  <a:lnTo>
                    <a:pt x="4711" y="9791"/>
                  </a:lnTo>
                  <a:lnTo>
                    <a:pt x="5092" y="8267"/>
                  </a:lnTo>
                  <a:lnTo>
                    <a:pt x="990" y="6908"/>
                  </a:lnTo>
                  <a:lnTo>
                    <a:pt x="25" y="9791"/>
                  </a:lnTo>
                  <a:lnTo>
                    <a:pt x="0" y="16167"/>
                  </a:lnTo>
                  <a:lnTo>
                    <a:pt x="419" y="19113"/>
                  </a:lnTo>
                  <a:lnTo>
                    <a:pt x="2311" y="22555"/>
                  </a:lnTo>
                  <a:lnTo>
                    <a:pt x="2819" y="23622"/>
                  </a:lnTo>
                  <a:lnTo>
                    <a:pt x="2959" y="22250"/>
                  </a:lnTo>
                  <a:lnTo>
                    <a:pt x="2895" y="23825"/>
                  </a:lnTo>
                  <a:lnTo>
                    <a:pt x="2844" y="23952"/>
                  </a:lnTo>
                  <a:lnTo>
                    <a:pt x="3441" y="25374"/>
                  </a:lnTo>
                  <a:lnTo>
                    <a:pt x="4978" y="26022"/>
                  </a:lnTo>
                  <a:lnTo>
                    <a:pt x="5613" y="25984"/>
                  </a:lnTo>
                  <a:lnTo>
                    <a:pt x="6210" y="26098"/>
                  </a:lnTo>
                  <a:lnTo>
                    <a:pt x="8077" y="26962"/>
                  </a:lnTo>
                  <a:lnTo>
                    <a:pt x="10769" y="28168"/>
                  </a:lnTo>
                  <a:lnTo>
                    <a:pt x="13322" y="28575"/>
                  </a:lnTo>
                  <a:lnTo>
                    <a:pt x="19913" y="28562"/>
                  </a:lnTo>
                  <a:lnTo>
                    <a:pt x="23025" y="26885"/>
                  </a:lnTo>
                  <a:lnTo>
                    <a:pt x="21577" y="24257"/>
                  </a:lnTo>
                  <a:lnTo>
                    <a:pt x="21336" y="23812"/>
                  </a:lnTo>
                  <a:lnTo>
                    <a:pt x="25387" y="19735"/>
                  </a:lnTo>
                  <a:lnTo>
                    <a:pt x="19164" y="19723"/>
                  </a:lnTo>
                  <a:lnTo>
                    <a:pt x="25387" y="19723"/>
                  </a:lnTo>
                  <a:lnTo>
                    <a:pt x="25387" y="9144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025506" y="3645877"/>
              <a:ext cx="65405" cy="13970"/>
            </a:xfrm>
            <a:custGeom>
              <a:avLst/>
              <a:gdLst/>
              <a:ahLst/>
              <a:cxnLst/>
              <a:rect l="l" t="t" r="r" b="b"/>
              <a:pathLst>
                <a:path w="65404" h="13970">
                  <a:moveTo>
                    <a:pt x="52590" y="0"/>
                  </a:moveTo>
                  <a:lnTo>
                    <a:pt x="12700" y="0"/>
                  </a:lnTo>
                  <a:lnTo>
                    <a:pt x="0" y="12826"/>
                  </a:lnTo>
                  <a:lnTo>
                    <a:pt x="64820" y="13715"/>
                  </a:lnTo>
                  <a:lnTo>
                    <a:pt x="52590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023969" y="3643718"/>
              <a:ext cx="68580" cy="17780"/>
            </a:xfrm>
            <a:custGeom>
              <a:avLst/>
              <a:gdLst/>
              <a:ahLst/>
              <a:cxnLst/>
              <a:rect l="l" t="t" r="r" b="b"/>
              <a:pathLst>
                <a:path w="68579" h="17779">
                  <a:moveTo>
                    <a:pt x="55105" y="0"/>
                  </a:moveTo>
                  <a:lnTo>
                    <a:pt x="13335" y="0"/>
                  </a:lnTo>
                  <a:lnTo>
                    <a:pt x="0" y="13462"/>
                  </a:lnTo>
                  <a:lnTo>
                    <a:pt x="3073" y="16497"/>
                  </a:lnTo>
                  <a:lnTo>
                    <a:pt x="15138" y="4318"/>
                  </a:lnTo>
                  <a:lnTo>
                    <a:pt x="53162" y="4318"/>
                  </a:lnTo>
                  <a:lnTo>
                    <a:pt x="64744" y="17310"/>
                  </a:lnTo>
                  <a:lnTo>
                    <a:pt x="67970" y="14439"/>
                  </a:lnTo>
                  <a:lnTo>
                    <a:pt x="55105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838701" y="3659593"/>
              <a:ext cx="66675" cy="77470"/>
            </a:xfrm>
            <a:custGeom>
              <a:avLst/>
              <a:gdLst/>
              <a:ahLst/>
              <a:cxnLst/>
              <a:rect l="l" t="t" r="r" b="b"/>
              <a:pathLst>
                <a:path w="66675" h="77470">
                  <a:moveTo>
                    <a:pt x="66649" y="0"/>
                  </a:moveTo>
                  <a:lnTo>
                    <a:pt x="0" y="0"/>
                  </a:lnTo>
                  <a:lnTo>
                    <a:pt x="0" y="76936"/>
                  </a:lnTo>
                  <a:lnTo>
                    <a:pt x="66649" y="76936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836542" y="3657434"/>
              <a:ext cx="71120" cy="81280"/>
            </a:xfrm>
            <a:custGeom>
              <a:avLst/>
              <a:gdLst/>
              <a:ahLst/>
              <a:cxnLst/>
              <a:rect l="l" t="t" r="r" b="b"/>
              <a:pathLst>
                <a:path w="71120" h="81279">
                  <a:moveTo>
                    <a:pt x="68808" y="0"/>
                  </a:moveTo>
                  <a:lnTo>
                    <a:pt x="0" y="0"/>
                  </a:lnTo>
                  <a:lnTo>
                    <a:pt x="0" y="81254"/>
                  </a:lnTo>
                  <a:lnTo>
                    <a:pt x="70967" y="81254"/>
                  </a:lnTo>
                  <a:lnTo>
                    <a:pt x="70967" y="76936"/>
                  </a:lnTo>
                  <a:lnTo>
                    <a:pt x="4318" y="76936"/>
                  </a:lnTo>
                  <a:lnTo>
                    <a:pt x="4318" y="4317"/>
                  </a:lnTo>
                  <a:lnTo>
                    <a:pt x="66649" y="4317"/>
                  </a:lnTo>
                  <a:lnTo>
                    <a:pt x="66649" y="2158"/>
                  </a:lnTo>
                  <a:lnTo>
                    <a:pt x="68808" y="2158"/>
                  </a:lnTo>
                  <a:lnTo>
                    <a:pt x="68808" y="0"/>
                  </a:lnTo>
                  <a:close/>
                </a:path>
                <a:path w="71120" h="81279">
                  <a:moveTo>
                    <a:pt x="68808" y="2158"/>
                  </a:moveTo>
                  <a:lnTo>
                    <a:pt x="66649" y="2158"/>
                  </a:lnTo>
                  <a:lnTo>
                    <a:pt x="66649" y="76936"/>
                  </a:lnTo>
                  <a:lnTo>
                    <a:pt x="70967" y="76936"/>
                  </a:lnTo>
                  <a:lnTo>
                    <a:pt x="70967" y="4317"/>
                  </a:lnTo>
                  <a:lnTo>
                    <a:pt x="68808" y="4317"/>
                  </a:lnTo>
                  <a:lnTo>
                    <a:pt x="68808" y="2158"/>
                  </a:lnTo>
                  <a:close/>
                </a:path>
                <a:path w="71120" h="81279">
                  <a:moveTo>
                    <a:pt x="70967" y="0"/>
                  </a:moveTo>
                  <a:lnTo>
                    <a:pt x="68808" y="0"/>
                  </a:lnTo>
                  <a:lnTo>
                    <a:pt x="68808" y="4317"/>
                  </a:lnTo>
                  <a:lnTo>
                    <a:pt x="70967" y="4317"/>
                  </a:lnTo>
                  <a:lnTo>
                    <a:pt x="70967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836542" y="3657434"/>
              <a:ext cx="71120" cy="81280"/>
            </a:xfrm>
            <a:custGeom>
              <a:avLst/>
              <a:gdLst/>
              <a:ahLst/>
              <a:cxnLst/>
              <a:rect l="l" t="t" r="r" b="b"/>
              <a:pathLst>
                <a:path w="71120" h="81279">
                  <a:moveTo>
                    <a:pt x="68808" y="0"/>
                  </a:moveTo>
                  <a:lnTo>
                    <a:pt x="0" y="0"/>
                  </a:lnTo>
                  <a:lnTo>
                    <a:pt x="0" y="81254"/>
                  </a:lnTo>
                  <a:lnTo>
                    <a:pt x="70967" y="81254"/>
                  </a:lnTo>
                  <a:lnTo>
                    <a:pt x="70967" y="76936"/>
                  </a:lnTo>
                  <a:lnTo>
                    <a:pt x="4318" y="76936"/>
                  </a:lnTo>
                  <a:lnTo>
                    <a:pt x="4318" y="4317"/>
                  </a:lnTo>
                  <a:lnTo>
                    <a:pt x="66649" y="4317"/>
                  </a:lnTo>
                  <a:lnTo>
                    <a:pt x="66649" y="2158"/>
                  </a:lnTo>
                  <a:lnTo>
                    <a:pt x="68808" y="2158"/>
                  </a:lnTo>
                  <a:lnTo>
                    <a:pt x="68808" y="0"/>
                  </a:lnTo>
                  <a:close/>
                </a:path>
                <a:path w="71120" h="81279">
                  <a:moveTo>
                    <a:pt x="68808" y="2158"/>
                  </a:moveTo>
                  <a:lnTo>
                    <a:pt x="66649" y="2158"/>
                  </a:lnTo>
                  <a:lnTo>
                    <a:pt x="66649" y="76936"/>
                  </a:lnTo>
                  <a:lnTo>
                    <a:pt x="70967" y="76936"/>
                  </a:lnTo>
                  <a:lnTo>
                    <a:pt x="70967" y="4317"/>
                  </a:lnTo>
                  <a:lnTo>
                    <a:pt x="68808" y="4317"/>
                  </a:lnTo>
                  <a:lnTo>
                    <a:pt x="68808" y="2158"/>
                  </a:lnTo>
                  <a:close/>
                </a:path>
                <a:path w="71120" h="81279">
                  <a:moveTo>
                    <a:pt x="70967" y="0"/>
                  </a:moveTo>
                  <a:lnTo>
                    <a:pt x="68808" y="0"/>
                  </a:lnTo>
                  <a:lnTo>
                    <a:pt x="68808" y="4317"/>
                  </a:lnTo>
                  <a:lnTo>
                    <a:pt x="70967" y="4317"/>
                  </a:lnTo>
                  <a:lnTo>
                    <a:pt x="70967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838701" y="3645877"/>
              <a:ext cx="65405" cy="13970"/>
            </a:xfrm>
            <a:custGeom>
              <a:avLst/>
              <a:gdLst/>
              <a:ahLst/>
              <a:cxnLst/>
              <a:rect l="l" t="t" r="r" b="b"/>
              <a:pathLst>
                <a:path w="65404" h="13970">
                  <a:moveTo>
                    <a:pt x="52146" y="0"/>
                  </a:moveTo>
                  <a:lnTo>
                    <a:pt x="12255" y="0"/>
                  </a:lnTo>
                  <a:lnTo>
                    <a:pt x="0" y="13715"/>
                  </a:lnTo>
                  <a:lnTo>
                    <a:pt x="64846" y="12826"/>
                  </a:lnTo>
                  <a:lnTo>
                    <a:pt x="52146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837089" y="3643718"/>
              <a:ext cx="68580" cy="17780"/>
            </a:xfrm>
            <a:custGeom>
              <a:avLst/>
              <a:gdLst/>
              <a:ahLst/>
              <a:cxnLst/>
              <a:rect l="l" t="t" r="r" b="b"/>
              <a:pathLst>
                <a:path w="68579" h="17779">
                  <a:moveTo>
                    <a:pt x="54660" y="0"/>
                  </a:moveTo>
                  <a:lnTo>
                    <a:pt x="12903" y="0"/>
                  </a:lnTo>
                  <a:lnTo>
                    <a:pt x="0" y="14439"/>
                  </a:lnTo>
                  <a:lnTo>
                    <a:pt x="3225" y="17310"/>
                  </a:lnTo>
                  <a:lnTo>
                    <a:pt x="14833" y="4318"/>
                  </a:lnTo>
                  <a:lnTo>
                    <a:pt x="52857" y="4318"/>
                  </a:lnTo>
                  <a:lnTo>
                    <a:pt x="64922" y="16497"/>
                  </a:lnTo>
                  <a:lnTo>
                    <a:pt x="67995" y="13462"/>
                  </a:lnTo>
                  <a:lnTo>
                    <a:pt x="54660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873055" y="3611993"/>
              <a:ext cx="184785" cy="43180"/>
            </a:xfrm>
            <a:custGeom>
              <a:avLst/>
              <a:gdLst/>
              <a:ahLst/>
              <a:cxnLst/>
              <a:rect l="l" t="t" r="r" b="b"/>
              <a:pathLst>
                <a:path w="184785" h="43179">
                  <a:moveTo>
                    <a:pt x="62115" y="0"/>
                  </a:moveTo>
                  <a:lnTo>
                    <a:pt x="57797" y="0"/>
                  </a:lnTo>
                  <a:lnTo>
                    <a:pt x="57797" y="26568"/>
                  </a:lnTo>
                  <a:lnTo>
                    <a:pt x="45910" y="38569"/>
                  </a:lnTo>
                  <a:lnTo>
                    <a:pt x="18249" y="38569"/>
                  </a:lnTo>
                  <a:lnTo>
                    <a:pt x="4318" y="24536"/>
                  </a:lnTo>
                  <a:lnTo>
                    <a:pt x="4318" y="1828"/>
                  </a:lnTo>
                  <a:lnTo>
                    <a:pt x="0" y="1828"/>
                  </a:lnTo>
                  <a:lnTo>
                    <a:pt x="0" y="26314"/>
                  </a:lnTo>
                  <a:lnTo>
                    <a:pt x="16446" y="42887"/>
                  </a:lnTo>
                  <a:lnTo>
                    <a:pt x="47713" y="42887"/>
                  </a:lnTo>
                  <a:lnTo>
                    <a:pt x="62115" y="28346"/>
                  </a:lnTo>
                  <a:lnTo>
                    <a:pt x="62115" y="0"/>
                  </a:lnTo>
                  <a:close/>
                </a:path>
                <a:path w="184785" h="43179">
                  <a:moveTo>
                    <a:pt x="184531" y="0"/>
                  </a:moveTo>
                  <a:lnTo>
                    <a:pt x="180213" y="0"/>
                  </a:lnTo>
                  <a:lnTo>
                    <a:pt x="180213" y="26568"/>
                  </a:lnTo>
                  <a:lnTo>
                    <a:pt x="168325" y="38569"/>
                  </a:lnTo>
                  <a:lnTo>
                    <a:pt x="140665" y="38569"/>
                  </a:lnTo>
                  <a:lnTo>
                    <a:pt x="126720" y="24536"/>
                  </a:lnTo>
                  <a:lnTo>
                    <a:pt x="126720" y="1828"/>
                  </a:lnTo>
                  <a:lnTo>
                    <a:pt x="122402" y="1828"/>
                  </a:lnTo>
                  <a:lnTo>
                    <a:pt x="122402" y="26314"/>
                  </a:lnTo>
                  <a:lnTo>
                    <a:pt x="138861" y="42887"/>
                  </a:lnTo>
                  <a:lnTo>
                    <a:pt x="170129" y="42887"/>
                  </a:lnTo>
                  <a:lnTo>
                    <a:pt x="184531" y="28346"/>
                  </a:lnTo>
                  <a:lnTo>
                    <a:pt x="184531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868534" y="3696449"/>
              <a:ext cx="23495" cy="20955"/>
            </a:xfrm>
            <a:custGeom>
              <a:avLst/>
              <a:gdLst/>
              <a:ahLst/>
              <a:cxnLst/>
              <a:rect l="l" t="t" r="r" b="b"/>
              <a:pathLst>
                <a:path w="23495" h="20954">
                  <a:moveTo>
                    <a:pt x="17589" y="0"/>
                  </a:moveTo>
                  <a:lnTo>
                    <a:pt x="5880" y="0"/>
                  </a:lnTo>
                  <a:lnTo>
                    <a:pt x="0" y="10248"/>
                  </a:lnTo>
                  <a:lnTo>
                    <a:pt x="5880" y="20510"/>
                  </a:lnTo>
                  <a:lnTo>
                    <a:pt x="17589" y="20510"/>
                  </a:lnTo>
                  <a:lnTo>
                    <a:pt x="23456" y="10248"/>
                  </a:lnTo>
                  <a:lnTo>
                    <a:pt x="17589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864419" y="3691077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24612" y="0"/>
                  </a:moveTo>
                  <a:lnTo>
                    <a:pt x="7086" y="0"/>
                  </a:lnTo>
                  <a:lnTo>
                    <a:pt x="0" y="7137"/>
                  </a:lnTo>
                  <a:lnTo>
                    <a:pt x="0" y="16001"/>
                  </a:lnTo>
                  <a:lnTo>
                    <a:pt x="0" y="24853"/>
                  </a:lnTo>
                  <a:lnTo>
                    <a:pt x="7086" y="32029"/>
                  </a:lnTo>
                  <a:lnTo>
                    <a:pt x="24612" y="32029"/>
                  </a:lnTo>
                  <a:lnTo>
                    <a:pt x="31711" y="24853"/>
                  </a:lnTo>
                  <a:lnTo>
                    <a:pt x="31711" y="7137"/>
                  </a:lnTo>
                  <a:lnTo>
                    <a:pt x="24612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872903" y="369963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42" y="0"/>
                  </a:moveTo>
                  <a:lnTo>
                    <a:pt x="3289" y="0"/>
                  </a:lnTo>
                  <a:lnTo>
                    <a:pt x="0" y="3340"/>
                  </a:lnTo>
                  <a:lnTo>
                    <a:pt x="0" y="7442"/>
                  </a:lnTo>
                  <a:lnTo>
                    <a:pt x="0" y="11569"/>
                  </a:lnTo>
                  <a:lnTo>
                    <a:pt x="3289" y="14884"/>
                  </a:lnTo>
                  <a:lnTo>
                    <a:pt x="11442" y="14884"/>
                  </a:lnTo>
                  <a:lnTo>
                    <a:pt x="14757" y="11569"/>
                  </a:lnTo>
                  <a:lnTo>
                    <a:pt x="14757" y="3340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862565" y="3689261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8046" y="0"/>
                  </a:moveTo>
                  <a:lnTo>
                    <a:pt x="11012" y="1434"/>
                  </a:lnTo>
                  <a:lnTo>
                    <a:pt x="5280" y="5341"/>
                  </a:lnTo>
                  <a:lnTo>
                    <a:pt x="1419" y="11128"/>
                  </a:lnTo>
                  <a:lnTo>
                    <a:pt x="0" y="18199"/>
                  </a:lnTo>
                  <a:lnTo>
                    <a:pt x="1414" y="25262"/>
                  </a:lnTo>
                  <a:lnTo>
                    <a:pt x="5275" y="31045"/>
                  </a:lnTo>
                  <a:lnTo>
                    <a:pt x="11010" y="34951"/>
                  </a:lnTo>
                  <a:lnTo>
                    <a:pt x="18046" y="36385"/>
                  </a:lnTo>
                  <a:lnTo>
                    <a:pt x="25075" y="34951"/>
                  </a:lnTo>
                  <a:lnTo>
                    <a:pt x="29325" y="32054"/>
                  </a:lnTo>
                  <a:lnTo>
                    <a:pt x="10477" y="32054"/>
                  </a:lnTo>
                  <a:lnTo>
                    <a:pt x="4330" y="25844"/>
                  </a:lnTo>
                  <a:lnTo>
                    <a:pt x="4317" y="10528"/>
                  </a:lnTo>
                  <a:lnTo>
                    <a:pt x="10477" y="4330"/>
                  </a:lnTo>
                  <a:lnTo>
                    <a:pt x="29323" y="4330"/>
                  </a:lnTo>
                  <a:lnTo>
                    <a:pt x="25075" y="1434"/>
                  </a:lnTo>
                  <a:lnTo>
                    <a:pt x="18046" y="0"/>
                  </a:lnTo>
                  <a:close/>
                </a:path>
                <a:path w="36195" h="36829">
                  <a:moveTo>
                    <a:pt x="29323" y="4330"/>
                  </a:moveTo>
                  <a:lnTo>
                    <a:pt x="25603" y="4330"/>
                  </a:lnTo>
                  <a:lnTo>
                    <a:pt x="31750" y="10528"/>
                  </a:lnTo>
                  <a:lnTo>
                    <a:pt x="31750" y="25844"/>
                  </a:lnTo>
                  <a:lnTo>
                    <a:pt x="25590" y="32054"/>
                  </a:lnTo>
                  <a:lnTo>
                    <a:pt x="29325" y="32054"/>
                  </a:lnTo>
                  <a:lnTo>
                    <a:pt x="30807" y="31045"/>
                  </a:lnTo>
                  <a:lnTo>
                    <a:pt x="34666" y="25262"/>
                  </a:lnTo>
                  <a:lnTo>
                    <a:pt x="36080" y="18199"/>
                  </a:lnTo>
                  <a:lnTo>
                    <a:pt x="34666" y="11128"/>
                  </a:lnTo>
                  <a:lnTo>
                    <a:pt x="30807" y="5341"/>
                  </a:lnTo>
                  <a:lnTo>
                    <a:pt x="29323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873233" y="370001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30" y="0"/>
                  </a:moveTo>
                  <a:lnTo>
                    <a:pt x="3276" y="0"/>
                  </a:lnTo>
                  <a:lnTo>
                    <a:pt x="0" y="3340"/>
                  </a:lnTo>
                  <a:lnTo>
                    <a:pt x="0" y="7442"/>
                  </a:lnTo>
                  <a:lnTo>
                    <a:pt x="0" y="11557"/>
                  </a:lnTo>
                  <a:lnTo>
                    <a:pt x="3276" y="14909"/>
                  </a:lnTo>
                  <a:lnTo>
                    <a:pt x="11430" y="14909"/>
                  </a:lnTo>
                  <a:lnTo>
                    <a:pt x="14757" y="11557"/>
                  </a:lnTo>
                  <a:lnTo>
                    <a:pt x="14757" y="334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864762" y="3693032"/>
              <a:ext cx="25400" cy="28575"/>
            </a:xfrm>
            <a:custGeom>
              <a:avLst/>
              <a:gdLst/>
              <a:ahLst/>
              <a:cxnLst/>
              <a:rect l="l" t="t" r="r" b="b"/>
              <a:pathLst>
                <a:path w="25400" h="28575">
                  <a:moveTo>
                    <a:pt x="2908" y="23812"/>
                  </a:moveTo>
                  <a:lnTo>
                    <a:pt x="2832" y="23583"/>
                  </a:lnTo>
                  <a:lnTo>
                    <a:pt x="2806" y="23812"/>
                  </a:lnTo>
                  <a:close/>
                </a:path>
                <a:path w="25400" h="28575">
                  <a:moveTo>
                    <a:pt x="25374" y="9144"/>
                  </a:moveTo>
                  <a:lnTo>
                    <a:pt x="22517" y="6261"/>
                  </a:lnTo>
                  <a:lnTo>
                    <a:pt x="24866" y="3721"/>
                  </a:lnTo>
                  <a:lnTo>
                    <a:pt x="22834" y="1841"/>
                  </a:lnTo>
                  <a:lnTo>
                    <a:pt x="21043" y="393"/>
                  </a:lnTo>
                  <a:lnTo>
                    <a:pt x="21043" y="11493"/>
                  </a:lnTo>
                  <a:lnTo>
                    <a:pt x="21031" y="17373"/>
                  </a:lnTo>
                  <a:lnTo>
                    <a:pt x="18681" y="19723"/>
                  </a:lnTo>
                  <a:lnTo>
                    <a:pt x="18605" y="24053"/>
                  </a:lnTo>
                  <a:lnTo>
                    <a:pt x="18021" y="24257"/>
                  </a:lnTo>
                  <a:lnTo>
                    <a:pt x="13868" y="24257"/>
                  </a:lnTo>
                  <a:lnTo>
                    <a:pt x="12522" y="24053"/>
                  </a:lnTo>
                  <a:lnTo>
                    <a:pt x="15849" y="24053"/>
                  </a:lnTo>
                  <a:lnTo>
                    <a:pt x="18605" y="24053"/>
                  </a:lnTo>
                  <a:lnTo>
                    <a:pt x="18605" y="19723"/>
                  </a:lnTo>
                  <a:lnTo>
                    <a:pt x="12954" y="19710"/>
                  </a:lnTo>
                  <a:lnTo>
                    <a:pt x="10629" y="17373"/>
                  </a:lnTo>
                  <a:lnTo>
                    <a:pt x="10629" y="11493"/>
                  </a:lnTo>
                  <a:lnTo>
                    <a:pt x="12954" y="9144"/>
                  </a:lnTo>
                  <a:lnTo>
                    <a:pt x="18694" y="9144"/>
                  </a:lnTo>
                  <a:lnTo>
                    <a:pt x="21043" y="11493"/>
                  </a:lnTo>
                  <a:lnTo>
                    <a:pt x="21043" y="393"/>
                  </a:lnTo>
                  <a:lnTo>
                    <a:pt x="20574" y="0"/>
                  </a:lnTo>
                  <a:lnTo>
                    <a:pt x="17881" y="114"/>
                  </a:lnTo>
                  <a:lnTo>
                    <a:pt x="15582" y="12"/>
                  </a:lnTo>
                  <a:lnTo>
                    <a:pt x="13703" y="12"/>
                  </a:lnTo>
                  <a:lnTo>
                    <a:pt x="12153" y="190"/>
                  </a:lnTo>
                  <a:lnTo>
                    <a:pt x="12636" y="4483"/>
                  </a:lnTo>
                  <a:lnTo>
                    <a:pt x="13957" y="4330"/>
                  </a:lnTo>
                  <a:lnTo>
                    <a:pt x="15582" y="4330"/>
                  </a:lnTo>
                  <a:lnTo>
                    <a:pt x="18465" y="4533"/>
                  </a:lnTo>
                  <a:lnTo>
                    <a:pt x="19329" y="4826"/>
                  </a:lnTo>
                  <a:lnTo>
                    <a:pt x="10541" y="4826"/>
                  </a:lnTo>
                  <a:lnTo>
                    <a:pt x="6311" y="9131"/>
                  </a:lnTo>
                  <a:lnTo>
                    <a:pt x="6311" y="19723"/>
                  </a:lnTo>
                  <a:lnTo>
                    <a:pt x="9309" y="22796"/>
                  </a:lnTo>
                  <a:lnTo>
                    <a:pt x="7442" y="21958"/>
                  </a:lnTo>
                  <a:lnTo>
                    <a:pt x="6832" y="21780"/>
                  </a:lnTo>
                  <a:lnTo>
                    <a:pt x="6743" y="21590"/>
                  </a:lnTo>
                  <a:lnTo>
                    <a:pt x="5740" y="19735"/>
                  </a:lnTo>
                  <a:lnTo>
                    <a:pt x="5257" y="18897"/>
                  </a:lnTo>
                  <a:lnTo>
                    <a:pt x="5257" y="24345"/>
                  </a:lnTo>
                  <a:lnTo>
                    <a:pt x="5257" y="25552"/>
                  </a:lnTo>
                  <a:lnTo>
                    <a:pt x="5219" y="25908"/>
                  </a:lnTo>
                  <a:lnTo>
                    <a:pt x="5245" y="24345"/>
                  </a:lnTo>
                  <a:lnTo>
                    <a:pt x="5257" y="18897"/>
                  </a:lnTo>
                  <a:lnTo>
                    <a:pt x="4673" y="17868"/>
                  </a:lnTo>
                  <a:lnTo>
                    <a:pt x="4394" y="16141"/>
                  </a:lnTo>
                  <a:lnTo>
                    <a:pt x="4318" y="12128"/>
                  </a:lnTo>
                  <a:lnTo>
                    <a:pt x="4508" y="10756"/>
                  </a:lnTo>
                  <a:lnTo>
                    <a:pt x="4711" y="9766"/>
                  </a:lnTo>
                  <a:lnTo>
                    <a:pt x="5080" y="8267"/>
                  </a:lnTo>
                  <a:lnTo>
                    <a:pt x="977" y="6921"/>
                  </a:lnTo>
                  <a:lnTo>
                    <a:pt x="38" y="9766"/>
                  </a:lnTo>
                  <a:lnTo>
                    <a:pt x="0" y="16141"/>
                  </a:lnTo>
                  <a:lnTo>
                    <a:pt x="419" y="19100"/>
                  </a:lnTo>
                  <a:lnTo>
                    <a:pt x="2311" y="22542"/>
                  </a:lnTo>
                  <a:lnTo>
                    <a:pt x="2832" y="23583"/>
                  </a:lnTo>
                  <a:lnTo>
                    <a:pt x="2959" y="22250"/>
                  </a:lnTo>
                  <a:lnTo>
                    <a:pt x="2908" y="23812"/>
                  </a:lnTo>
                  <a:lnTo>
                    <a:pt x="2844" y="23952"/>
                  </a:lnTo>
                  <a:lnTo>
                    <a:pt x="3454" y="25387"/>
                  </a:lnTo>
                  <a:lnTo>
                    <a:pt x="4978" y="26022"/>
                  </a:lnTo>
                  <a:lnTo>
                    <a:pt x="5613" y="25984"/>
                  </a:lnTo>
                  <a:lnTo>
                    <a:pt x="6210" y="26098"/>
                  </a:lnTo>
                  <a:lnTo>
                    <a:pt x="10769" y="28168"/>
                  </a:lnTo>
                  <a:lnTo>
                    <a:pt x="13335" y="28575"/>
                  </a:lnTo>
                  <a:lnTo>
                    <a:pt x="19926" y="28562"/>
                  </a:lnTo>
                  <a:lnTo>
                    <a:pt x="23037" y="26885"/>
                  </a:lnTo>
                  <a:lnTo>
                    <a:pt x="21602" y="24257"/>
                  </a:lnTo>
                  <a:lnTo>
                    <a:pt x="21348" y="23799"/>
                  </a:lnTo>
                  <a:lnTo>
                    <a:pt x="25374" y="19723"/>
                  </a:lnTo>
                  <a:lnTo>
                    <a:pt x="25374" y="9144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937304" y="371043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024" y="0"/>
                  </a:moveTo>
                  <a:lnTo>
                    <a:pt x="5486" y="0"/>
                  </a:lnTo>
                  <a:lnTo>
                    <a:pt x="0" y="5549"/>
                  </a:lnTo>
                  <a:lnTo>
                    <a:pt x="0" y="19189"/>
                  </a:lnTo>
                  <a:lnTo>
                    <a:pt x="5486" y="24701"/>
                  </a:lnTo>
                  <a:lnTo>
                    <a:pt x="19024" y="24701"/>
                  </a:lnTo>
                  <a:lnTo>
                    <a:pt x="24511" y="19189"/>
                  </a:lnTo>
                  <a:lnTo>
                    <a:pt x="24511" y="12357"/>
                  </a:lnTo>
                  <a:lnTo>
                    <a:pt x="24511" y="5549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855923" y="4000233"/>
              <a:ext cx="43815" cy="105410"/>
            </a:xfrm>
            <a:custGeom>
              <a:avLst/>
              <a:gdLst/>
              <a:ahLst/>
              <a:cxnLst/>
              <a:rect l="l" t="t" r="r" b="b"/>
              <a:pathLst>
                <a:path w="43814" h="105410">
                  <a:moveTo>
                    <a:pt x="43548" y="0"/>
                  </a:moveTo>
                  <a:lnTo>
                    <a:pt x="0" y="0"/>
                  </a:lnTo>
                  <a:lnTo>
                    <a:pt x="0" y="105308"/>
                  </a:lnTo>
                  <a:lnTo>
                    <a:pt x="43548" y="105308"/>
                  </a:lnTo>
                  <a:lnTo>
                    <a:pt x="43548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853764" y="3997959"/>
              <a:ext cx="48260" cy="109220"/>
            </a:xfrm>
            <a:custGeom>
              <a:avLst/>
              <a:gdLst/>
              <a:ahLst/>
              <a:cxnLst/>
              <a:rect l="l" t="t" r="r" b="b"/>
              <a:pathLst>
                <a:path w="48260" h="109220">
                  <a:moveTo>
                    <a:pt x="47866" y="0"/>
                  </a:moveTo>
                  <a:lnTo>
                    <a:pt x="43548" y="0"/>
                  </a:lnTo>
                  <a:lnTo>
                    <a:pt x="43548" y="3810"/>
                  </a:lnTo>
                  <a:lnTo>
                    <a:pt x="43548" y="105410"/>
                  </a:lnTo>
                  <a:lnTo>
                    <a:pt x="4318" y="105410"/>
                  </a:lnTo>
                  <a:lnTo>
                    <a:pt x="4318" y="3810"/>
                  </a:lnTo>
                  <a:lnTo>
                    <a:pt x="43548" y="3810"/>
                  </a:lnTo>
                  <a:lnTo>
                    <a:pt x="43548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05410"/>
                  </a:lnTo>
                  <a:lnTo>
                    <a:pt x="0" y="109220"/>
                  </a:lnTo>
                  <a:lnTo>
                    <a:pt x="2159" y="109220"/>
                  </a:lnTo>
                  <a:lnTo>
                    <a:pt x="47866" y="109220"/>
                  </a:lnTo>
                  <a:lnTo>
                    <a:pt x="47866" y="107950"/>
                  </a:lnTo>
                  <a:lnTo>
                    <a:pt x="47866" y="105410"/>
                  </a:lnTo>
                  <a:lnTo>
                    <a:pt x="47866" y="3810"/>
                  </a:lnTo>
                  <a:lnTo>
                    <a:pt x="47866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853764" y="3997959"/>
              <a:ext cx="48260" cy="109220"/>
            </a:xfrm>
            <a:custGeom>
              <a:avLst/>
              <a:gdLst/>
              <a:ahLst/>
              <a:cxnLst/>
              <a:rect l="l" t="t" r="r" b="b"/>
              <a:pathLst>
                <a:path w="48260" h="109220">
                  <a:moveTo>
                    <a:pt x="47866" y="0"/>
                  </a:moveTo>
                  <a:lnTo>
                    <a:pt x="43548" y="0"/>
                  </a:lnTo>
                  <a:lnTo>
                    <a:pt x="43548" y="3810"/>
                  </a:lnTo>
                  <a:lnTo>
                    <a:pt x="43548" y="105410"/>
                  </a:lnTo>
                  <a:lnTo>
                    <a:pt x="4318" y="105410"/>
                  </a:lnTo>
                  <a:lnTo>
                    <a:pt x="4318" y="3810"/>
                  </a:lnTo>
                  <a:lnTo>
                    <a:pt x="43548" y="3810"/>
                  </a:lnTo>
                  <a:lnTo>
                    <a:pt x="43548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05410"/>
                  </a:lnTo>
                  <a:lnTo>
                    <a:pt x="0" y="109220"/>
                  </a:lnTo>
                  <a:lnTo>
                    <a:pt x="2159" y="109220"/>
                  </a:lnTo>
                  <a:lnTo>
                    <a:pt x="47866" y="109220"/>
                  </a:lnTo>
                  <a:lnTo>
                    <a:pt x="47866" y="107950"/>
                  </a:lnTo>
                  <a:lnTo>
                    <a:pt x="47866" y="105410"/>
                  </a:lnTo>
                  <a:lnTo>
                    <a:pt x="47866" y="3810"/>
                  </a:lnTo>
                  <a:lnTo>
                    <a:pt x="47866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855707" y="4053128"/>
              <a:ext cx="43815" cy="52705"/>
            </a:xfrm>
            <a:custGeom>
              <a:avLst/>
              <a:gdLst/>
              <a:ahLst/>
              <a:cxnLst/>
              <a:rect l="l" t="t" r="r" b="b"/>
              <a:pathLst>
                <a:path w="43814" h="52704">
                  <a:moveTo>
                    <a:pt x="43764" y="0"/>
                  </a:moveTo>
                  <a:lnTo>
                    <a:pt x="0" y="0"/>
                  </a:lnTo>
                  <a:lnTo>
                    <a:pt x="0" y="52412"/>
                  </a:lnTo>
                  <a:lnTo>
                    <a:pt x="43764" y="52412"/>
                  </a:lnTo>
                  <a:lnTo>
                    <a:pt x="43764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855707" y="4053128"/>
              <a:ext cx="43815" cy="52705"/>
            </a:xfrm>
            <a:custGeom>
              <a:avLst/>
              <a:gdLst/>
              <a:ahLst/>
              <a:cxnLst/>
              <a:rect l="l" t="t" r="r" b="b"/>
              <a:pathLst>
                <a:path w="43814" h="52704">
                  <a:moveTo>
                    <a:pt x="43764" y="0"/>
                  </a:moveTo>
                  <a:lnTo>
                    <a:pt x="0" y="0"/>
                  </a:lnTo>
                  <a:lnTo>
                    <a:pt x="0" y="52412"/>
                  </a:lnTo>
                  <a:lnTo>
                    <a:pt x="43764" y="52412"/>
                  </a:lnTo>
                  <a:lnTo>
                    <a:pt x="43764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853548" y="4050969"/>
              <a:ext cx="48260" cy="57150"/>
            </a:xfrm>
            <a:custGeom>
              <a:avLst/>
              <a:gdLst/>
              <a:ahLst/>
              <a:cxnLst/>
              <a:rect l="l" t="t" r="r" b="b"/>
              <a:pathLst>
                <a:path w="48260" h="57150">
                  <a:moveTo>
                    <a:pt x="48082" y="0"/>
                  </a:moveTo>
                  <a:lnTo>
                    <a:pt x="0" y="0"/>
                  </a:lnTo>
                  <a:lnTo>
                    <a:pt x="0" y="56730"/>
                  </a:lnTo>
                  <a:lnTo>
                    <a:pt x="48082" y="56730"/>
                  </a:lnTo>
                  <a:lnTo>
                    <a:pt x="48082" y="52412"/>
                  </a:lnTo>
                  <a:lnTo>
                    <a:pt x="4318" y="52412"/>
                  </a:lnTo>
                  <a:lnTo>
                    <a:pt x="4318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48082" y="2159"/>
                  </a:lnTo>
                  <a:lnTo>
                    <a:pt x="48082" y="0"/>
                  </a:lnTo>
                  <a:close/>
                </a:path>
                <a:path w="48260" h="57150">
                  <a:moveTo>
                    <a:pt x="48082" y="2159"/>
                  </a:moveTo>
                  <a:lnTo>
                    <a:pt x="4318" y="2159"/>
                  </a:lnTo>
                  <a:lnTo>
                    <a:pt x="4318" y="4318"/>
                  </a:lnTo>
                  <a:lnTo>
                    <a:pt x="43764" y="4318"/>
                  </a:lnTo>
                  <a:lnTo>
                    <a:pt x="43764" y="52412"/>
                  </a:lnTo>
                  <a:lnTo>
                    <a:pt x="48082" y="52412"/>
                  </a:lnTo>
                  <a:lnTo>
                    <a:pt x="48082" y="2159"/>
                  </a:lnTo>
                  <a:close/>
                </a:path>
                <a:path w="48260" h="57150">
                  <a:moveTo>
                    <a:pt x="4318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8" y="4318"/>
                  </a:lnTo>
                  <a:lnTo>
                    <a:pt x="4318" y="2159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865575" y="4013949"/>
              <a:ext cx="23495" cy="20955"/>
            </a:xfrm>
            <a:custGeom>
              <a:avLst/>
              <a:gdLst/>
              <a:ahLst/>
              <a:cxnLst/>
              <a:rect l="l" t="t" r="r" b="b"/>
              <a:pathLst>
                <a:path w="23495" h="20954">
                  <a:moveTo>
                    <a:pt x="17576" y="0"/>
                  </a:moveTo>
                  <a:lnTo>
                    <a:pt x="5854" y="0"/>
                  </a:lnTo>
                  <a:lnTo>
                    <a:pt x="0" y="10236"/>
                  </a:lnTo>
                  <a:lnTo>
                    <a:pt x="5854" y="20485"/>
                  </a:lnTo>
                  <a:lnTo>
                    <a:pt x="17576" y="20485"/>
                  </a:lnTo>
                  <a:lnTo>
                    <a:pt x="23456" y="10236"/>
                  </a:lnTo>
                  <a:lnTo>
                    <a:pt x="17576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861447" y="4008539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24587" y="0"/>
                  </a:moveTo>
                  <a:lnTo>
                    <a:pt x="7073" y="0"/>
                  </a:lnTo>
                  <a:lnTo>
                    <a:pt x="0" y="7162"/>
                  </a:lnTo>
                  <a:lnTo>
                    <a:pt x="0" y="16027"/>
                  </a:lnTo>
                  <a:lnTo>
                    <a:pt x="0" y="24853"/>
                  </a:lnTo>
                  <a:lnTo>
                    <a:pt x="7073" y="32054"/>
                  </a:lnTo>
                  <a:lnTo>
                    <a:pt x="24587" y="32054"/>
                  </a:lnTo>
                  <a:lnTo>
                    <a:pt x="31711" y="24853"/>
                  </a:lnTo>
                  <a:lnTo>
                    <a:pt x="31711" y="7162"/>
                  </a:lnTo>
                  <a:lnTo>
                    <a:pt x="24587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869931" y="401712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42" y="0"/>
                  </a:moveTo>
                  <a:lnTo>
                    <a:pt x="3301" y="0"/>
                  </a:lnTo>
                  <a:lnTo>
                    <a:pt x="0" y="3314"/>
                  </a:lnTo>
                  <a:lnTo>
                    <a:pt x="0" y="7442"/>
                  </a:lnTo>
                  <a:lnTo>
                    <a:pt x="0" y="11556"/>
                  </a:lnTo>
                  <a:lnTo>
                    <a:pt x="3301" y="14871"/>
                  </a:lnTo>
                  <a:lnTo>
                    <a:pt x="11442" y="14871"/>
                  </a:lnTo>
                  <a:lnTo>
                    <a:pt x="14757" y="11556"/>
                  </a:lnTo>
                  <a:lnTo>
                    <a:pt x="14757" y="3314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859593" y="4006748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8034" y="0"/>
                  </a:moveTo>
                  <a:lnTo>
                    <a:pt x="11008" y="1432"/>
                  </a:lnTo>
                  <a:lnTo>
                    <a:pt x="5283" y="5337"/>
                  </a:lnTo>
                  <a:lnTo>
                    <a:pt x="1424" y="11122"/>
                  </a:lnTo>
                  <a:lnTo>
                    <a:pt x="0" y="18199"/>
                  </a:lnTo>
                  <a:lnTo>
                    <a:pt x="1424" y="25258"/>
                  </a:lnTo>
                  <a:lnTo>
                    <a:pt x="5283" y="31034"/>
                  </a:lnTo>
                  <a:lnTo>
                    <a:pt x="11008" y="34935"/>
                  </a:lnTo>
                  <a:lnTo>
                    <a:pt x="18034" y="36372"/>
                  </a:lnTo>
                  <a:lnTo>
                    <a:pt x="25057" y="34935"/>
                  </a:lnTo>
                  <a:lnTo>
                    <a:pt x="29289" y="32054"/>
                  </a:lnTo>
                  <a:lnTo>
                    <a:pt x="18034" y="32054"/>
                  </a:lnTo>
                  <a:lnTo>
                    <a:pt x="10464" y="32029"/>
                  </a:lnTo>
                  <a:lnTo>
                    <a:pt x="4318" y="25844"/>
                  </a:lnTo>
                  <a:lnTo>
                    <a:pt x="4318" y="10515"/>
                  </a:lnTo>
                  <a:lnTo>
                    <a:pt x="10464" y="4330"/>
                  </a:lnTo>
                  <a:lnTo>
                    <a:pt x="29293" y="4317"/>
                  </a:lnTo>
                  <a:lnTo>
                    <a:pt x="25057" y="1432"/>
                  </a:lnTo>
                  <a:lnTo>
                    <a:pt x="18034" y="0"/>
                  </a:lnTo>
                  <a:close/>
                </a:path>
                <a:path w="36195" h="36829">
                  <a:moveTo>
                    <a:pt x="29293" y="4317"/>
                  </a:moveTo>
                  <a:lnTo>
                    <a:pt x="18034" y="4317"/>
                  </a:lnTo>
                  <a:lnTo>
                    <a:pt x="25577" y="4330"/>
                  </a:lnTo>
                  <a:lnTo>
                    <a:pt x="31737" y="10515"/>
                  </a:lnTo>
                  <a:lnTo>
                    <a:pt x="31737" y="25844"/>
                  </a:lnTo>
                  <a:lnTo>
                    <a:pt x="25577" y="32029"/>
                  </a:lnTo>
                  <a:lnTo>
                    <a:pt x="18034" y="32054"/>
                  </a:lnTo>
                  <a:lnTo>
                    <a:pt x="29289" y="32054"/>
                  </a:lnTo>
                  <a:lnTo>
                    <a:pt x="30789" y="31034"/>
                  </a:lnTo>
                  <a:lnTo>
                    <a:pt x="34652" y="25258"/>
                  </a:lnTo>
                  <a:lnTo>
                    <a:pt x="36068" y="18199"/>
                  </a:lnTo>
                  <a:lnTo>
                    <a:pt x="34652" y="11122"/>
                  </a:lnTo>
                  <a:lnTo>
                    <a:pt x="30789" y="5337"/>
                  </a:lnTo>
                  <a:lnTo>
                    <a:pt x="29293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870248" y="401747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42" y="0"/>
                  </a:moveTo>
                  <a:lnTo>
                    <a:pt x="3289" y="0"/>
                  </a:lnTo>
                  <a:lnTo>
                    <a:pt x="0" y="3352"/>
                  </a:lnTo>
                  <a:lnTo>
                    <a:pt x="0" y="7467"/>
                  </a:lnTo>
                  <a:lnTo>
                    <a:pt x="0" y="11582"/>
                  </a:lnTo>
                  <a:lnTo>
                    <a:pt x="3289" y="14935"/>
                  </a:lnTo>
                  <a:lnTo>
                    <a:pt x="11442" y="14935"/>
                  </a:lnTo>
                  <a:lnTo>
                    <a:pt x="14757" y="11582"/>
                  </a:lnTo>
                  <a:lnTo>
                    <a:pt x="14757" y="3352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862781" y="4010507"/>
              <a:ext cx="25400" cy="29845"/>
            </a:xfrm>
            <a:custGeom>
              <a:avLst/>
              <a:gdLst/>
              <a:ahLst/>
              <a:cxnLst/>
              <a:rect l="l" t="t" r="r" b="b"/>
              <a:pathLst>
                <a:path w="25400" h="29845">
                  <a:moveTo>
                    <a:pt x="3213" y="24180"/>
                  </a:moveTo>
                  <a:lnTo>
                    <a:pt x="3136" y="23977"/>
                  </a:lnTo>
                  <a:lnTo>
                    <a:pt x="3111" y="24180"/>
                  </a:lnTo>
                  <a:close/>
                </a:path>
                <a:path w="25400" h="29845">
                  <a:moveTo>
                    <a:pt x="25234" y="27432"/>
                  </a:moveTo>
                  <a:lnTo>
                    <a:pt x="23901" y="24968"/>
                  </a:lnTo>
                  <a:lnTo>
                    <a:pt x="23190" y="23634"/>
                  </a:lnTo>
                  <a:lnTo>
                    <a:pt x="21882" y="24206"/>
                  </a:lnTo>
                  <a:lnTo>
                    <a:pt x="19824" y="24968"/>
                  </a:lnTo>
                  <a:lnTo>
                    <a:pt x="15113" y="24955"/>
                  </a:lnTo>
                  <a:lnTo>
                    <a:pt x="12954" y="24612"/>
                  </a:lnTo>
                  <a:lnTo>
                    <a:pt x="11684" y="24053"/>
                  </a:lnTo>
                  <a:lnTo>
                    <a:pt x="20116" y="24053"/>
                  </a:lnTo>
                  <a:lnTo>
                    <a:pt x="24371" y="19748"/>
                  </a:lnTo>
                  <a:lnTo>
                    <a:pt x="24384" y="9131"/>
                  </a:lnTo>
                  <a:lnTo>
                    <a:pt x="21526" y="6261"/>
                  </a:lnTo>
                  <a:lnTo>
                    <a:pt x="23304" y="4330"/>
                  </a:lnTo>
                  <a:lnTo>
                    <a:pt x="23876" y="3721"/>
                  </a:lnTo>
                  <a:lnTo>
                    <a:pt x="21818" y="1841"/>
                  </a:lnTo>
                  <a:lnTo>
                    <a:pt x="20040" y="381"/>
                  </a:lnTo>
                  <a:lnTo>
                    <a:pt x="20040" y="11493"/>
                  </a:lnTo>
                  <a:lnTo>
                    <a:pt x="20040" y="17386"/>
                  </a:lnTo>
                  <a:lnTo>
                    <a:pt x="17691" y="19735"/>
                  </a:lnTo>
                  <a:lnTo>
                    <a:pt x="11950" y="19723"/>
                  </a:lnTo>
                  <a:lnTo>
                    <a:pt x="9639" y="17386"/>
                  </a:lnTo>
                  <a:lnTo>
                    <a:pt x="9639" y="11493"/>
                  </a:lnTo>
                  <a:lnTo>
                    <a:pt x="11963" y="9131"/>
                  </a:lnTo>
                  <a:lnTo>
                    <a:pt x="17691" y="9131"/>
                  </a:lnTo>
                  <a:lnTo>
                    <a:pt x="20040" y="11493"/>
                  </a:lnTo>
                  <a:lnTo>
                    <a:pt x="20040" y="381"/>
                  </a:lnTo>
                  <a:lnTo>
                    <a:pt x="19710" y="101"/>
                  </a:lnTo>
                  <a:lnTo>
                    <a:pt x="16891" y="101"/>
                  </a:lnTo>
                  <a:lnTo>
                    <a:pt x="14592" y="12"/>
                  </a:lnTo>
                  <a:lnTo>
                    <a:pt x="12700" y="12"/>
                  </a:lnTo>
                  <a:lnTo>
                    <a:pt x="11137" y="190"/>
                  </a:lnTo>
                  <a:lnTo>
                    <a:pt x="11633" y="4483"/>
                  </a:lnTo>
                  <a:lnTo>
                    <a:pt x="12966" y="4330"/>
                  </a:lnTo>
                  <a:lnTo>
                    <a:pt x="14592" y="4330"/>
                  </a:lnTo>
                  <a:lnTo>
                    <a:pt x="17475" y="4533"/>
                  </a:lnTo>
                  <a:lnTo>
                    <a:pt x="18300" y="4826"/>
                  </a:lnTo>
                  <a:lnTo>
                    <a:pt x="14846" y="4813"/>
                  </a:lnTo>
                  <a:lnTo>
                    <a:pt x="9525" y="4826"/>
                  </a:lnTo>
                  <a:lnTo>
                    <a:pt x="7899" y="6502"/>
                  </a:lnTo>
                  <a:lnTo>
                    <a:pt x="7899" y="22377"/>
                  </a:lnTo>
                  <a:lnTo>
                    <a:pt x="7366" y="22237"/>
                  </a:lnTo>
                  <a:lnTo>
                    <a:pt x="7366" y="24765"/>
                  </a:lnTo>
                  <a:lnTo>
                    <a:pt x="7289" y="25158"/>
                  </a:lnTo>
                  <a:lnTo>
                    <a:pt x="7353" y="24765"/>
                  </a:lnTo>
                  <a:lnTo>
                    <a:pt x="7366" y="22237"/>
                  </a:lnTo>
                  <a:lnTo>
                    <a:pt x="7251" y="23837"/>
                  </a:lnTo>
                  <a:lnTo>
                    <a:pt x="6807" y="22745"/>
                  </a:lnTo>
                  <a:lnTo>
                    <a:pt x="7251" y="23837"/>
                  </a:lnTo>
                  <a:lnTo>
                    <a:pt x="7251" y="22199"/>
                  </a:lnTo>
                  <a:lnTo>
                    <a:pt x="7099" y="21996"/>
                  </a:lnTo>
                  <a:lnTo>
                    <a:pt x="6565" y="21018"/>
                  </a:lnTo>
                  <a:lnTo>
                    <a:pt x="7899" y="22377"/>
                  </a:lnTo>
                  <a:lnTo>
                    <a:pt x="7899" y="6502"/>
                  </a:lnTo>
                  <a:lnTo>
                    <a:pt x="5334" y="9131"/>
                  </a:lnTo>
                  <a:lnTo>
                    <a:pt x="5334" y="18796"/>
                  </a:lnTo>
                  <a:lnTo>
                    <a:pt x="5283" y="24206"/>
                  </a:lnTo>
                  <a:lnTo>
                    <a:pt x="5283" y="18707"/>
                  </a:lnTo>
                  <a:lnTo>
                    <a:pt x="4749" y="17767"/>
                  </a:lnTo>
                  <a:lnTo>
                    <a:pt x="4749" y="22174"/>
                  </a:lnTo>
                  <a:lnTo>
                    <a:pt x="4470" y="22225"/>
                  </a:lnTo>
                  <a:lnTo>
                    <a:pt x="4749" y="22174"/>
                  </a:lnTo>
                  <a:lnTo>
                    <a:pt x="4749" y="17767"/>
                  </a:lnTo>
                  <a:lnTo>
                    <a:pt x="4381" y="15684"/>
                  </a:lnTo>
                  <a:lnTo>
                    <a:pt x="4305" y="11239"/>
                  </a:lnTo>
                  <a:lnTo>
                    <a:pt x="4533" y="9702"/>
                  </a:lnTo>
                  <a:lnTo>
                    <a:pt x="4762" y="8597"/>
                  </a:lnTo>
                  <a:lnTo>
                    <a:pt x="5181" y="6896"/>
                  </a:lnTo>
                  <a:lnTo>
                    <a:pt x="1079" y="5537"/>
                  </a:lnTo>
                  <a:lnTo>
                    <a:pt x="63" y="8597"/>
                  </a:lnTo>
                  <a:lnTo>
                    <a:pt x="0" y="15684"/>
                  </a:lnTo>
                  <a:lnTo>
                    <a:pt x="457" y="18923"/>
                  </a:lnTo>
                  <a:lnTo>
                    <a:pt x="2159" y="21932"/>
                  </a:lnTo>
                  <a:lnTo>
                    <a:pt x="3098" y="23837"/>
                  </a:lnTo>
                  <a:lnTo>
                    <a:pt x="3136" y="23977"/>
                  </a:lnTo>
                  <a:lnTo>
                    <a:pt x="3276" y="22656"/>
                  </a:lnTo>
                  <a:lnTo>
                    <a:pt x="3213" y="24180"/>
                  </a:lnTo>
                  <a:lnTo>
                    <a:pt x="3746" y="25793"/>
                  </a:lnTo>
                  <a:lnTo>
                    <a:pt x="5283" y="26441"/>
                  </a:lnTo>
                  <a:lnTo>
                    <a:pt x="5956" y="26390"/>
                  </a:lnTo>
                  <a:lnTo>
                    <a:pt x="7048" y="26682"/>
                  </a:lnTo>
                  <a:lnTo>
                    <a:pt x="11785" y="28829"/>
                  </a:lnTo>
                  <a:lnTo>
                    <a:pt x="14592" y="29273"/>
                  </a:lnTo>
                  <a:lnTo>
                    <a:pt x="21818" y="29273"/>
                  </a:lnTo>
                  <a:lnTo>
                    <a:pt x="25234" y="27432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862514" y="4063428"/>
              <a:ext cx="28575" cy="29209"/>
            </a:xfrm>
            <a:custGeom>
              <a:avLst/>
              <a:gdLst/>
              <a:ahLst/>
              <a:cxnLst/>
              <a:rect l="l" t="t" r="r" b="b"/>
              <a:pathLst>
                <a:path w="28575" h="29210">
                  <a:moveTo>
                    <a:pt x="22148" y="0"/>
                  </a:moveTo>
                  <a:lnTo>
                    <a:pt x="6388" y="0"/>
                  </a:lnTo>
                  <a:lnTo>
                    <a:pt x="0" y="6451"/>
                  </a:lnTo>
                  <a:lnTo>
                    <a:pt x="0" y="22377"/>
                  </a:lnTo>
                  <a:lnTo>
                    <a:pt x="6388" y="28829"/>
                  </a:lnTo>
                  <a:lnTo>
                    <a:pt x="22148" y="28829"/>
                  </a:lnTo>
                  <a:lnTo>
                    <a:pt x="28549" y="22377"/>
                  </a:lnTo>
                  <a:lnTo>
                    <a:pt x="28549" y="14414"/>
                  </a:lnTo>
                  <a:lnTo>
                    <a:pt x="28549" y="6451"/>
                  </a:lnTo>
                  <a:lnTo>
                    <a:pt x="22148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860368" y="4061269"/>
              <a:ext cx="33020" cy="33655"/>
            </a:xfrm>
            <a:custGeom>
              <a:avLst/>
              <a:gdLst/>
              <a:ahLst/>
              <a:cxnLst/>
              <a:rect l="l" t="t" r="r" b="b"/>
              <a:pathLst>
                <a:path w="33020" h="33654">
                  <a:moveTo>
                    <a:pt x="25501" y="0"/>
                  </a:moveTo>
                  <a:lnTo>
                    <a:pt x="7327" y="0"/>
                  </a:lnTo>
                  <a:lnTo>
                    <a:pt x="0" y="7429"/>
                  </a:lnTo>
                  <a:lnTo>
                    <a:pt x="12" y="25717"/>
                  </a:lnTo>
                  <a:lnTo>
                    <a:pt x="7327" y="33134"/>
                  </a:lnTo>
                  <a:lnTo>
                    <a:pt x="25501" y="33134"/>
                  </a:lnTo>
                  <a:lnTo>
                    <a:pt x="29770" y="28828"/>
                  </a:lnTo>
                  <a:lnTo>
                    <a:pt x="9740" y="28816"/>
                  </a:lnTo>
                  <a:lnTo>
                    <a:pt x="4305" y="23355"/>
                  </a:lnTo>
                  <a:lnTo>
                    <a:pt x="4305" y="9791"/>
                  </a:lnTo>
                  <a:lnTo>
                    <a:pt x="9740" y="4330"/>
                  </a:lnTo>
                  <a:lnTo>
                    <a:pt x="29787" y="4330"/>
                  </a:lnTo>
                  <a:lnTo>
                    <a:pt x="25501" y="0"/>
                  </a:lnTo>
                  <a:close/>
                </a:path>
                <a:path w="33020" h="33654">
                  <a:moveTo>
                    <a:pt x="29787" y="4330"/>
                  </a:moveTo>
                  <a:lnTo>
                    <a:pt x="23088" y="4330"/>
                  </a:lnTo>
                  <a:lnTo>
                    <a:pt x="28524" y="9791"/>
                  </a:lnTo>
                  <a:lnTo>
                    <a:pt x="28524" y="23355"/>
                  </a:lnTo>
                  <a:lnTo>
                    <a:pt x="23088" y="28816"/>
                  </a:lnTo>
                  <a:lnTo>
                    <a:pt x="16433" y="28828"/>
                  </a:lnTo>
                  <a:lnTo>
                    <a:pt x="29782" y="28816"/>
                  </a:lnTo>
                  <a:lnTo>
                    <a:pt x="32854" y="25717"/>
                  </a:lnTo>
                  <a:lnTo>
                    <a:pt x="32854" y="7429"/>
                  </a:lnTo>
                  <a:lnTo>
                    <a:pt x="29787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868762" y="4069714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458" y="0"/>
                  </a:moveTo>
                  <a:lnTo>
                    <a:pt x="3581" y="0"/>
                  </a:lnTo>
                  <a:lnTo>
                    <a:pt x="0" y="3657"/>
                  </a:lnTo>
                  <a:lnTo>
                    <a:pt x="0" y="12598"/>
                  </a:lnTo>
                  <a:lnTo>
                    <a:pt x="3581" y="16243"/>
                  </a:lnTo>
                  <a:lnTo>
                    <a:pt x="12458" y="16243"/>
                  </a:lnTo>
                  <a:lnTo>
                    <a:pt x="16040" y="12598"/>
                  </a:lnTo>
                  <a:lnTo>
                    <a:pt x="16040" y="8127"/>
                  </a:lnTo>
                  <a:lnTo>
                    <a:pt x="16040" y="3657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866616" y="4067555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185" y="0"/>
                  </a:moveTo>
                  <a:lnTo>
                    <a:pt x="4508" y="12"/>
                  </a:lnTo>
                  <a:lnTo>
                    <a:pt x="0" y="4648"/>
                  </a:lnTo>
                  <a:lnTo>
                    <a:pt x="0" y="15938"/>
                  </a:lnTo>
                  <a:lnTo>
                    <a:pt x="4521" y="20561"/>
                  </a:lnTo>
                  <a:lnTo>
                    <a:pt x="15836" y="20561"/>
                  </a:lnTo>
                  <a:lnTo>
                    <a:pt x="20024" y="16243"/>
                  </a:lnTo>
                  <a:lnTo>
                    <a:pt x="6946" y="16243"/>
                  </a:lnTo>
                  <a:lnTo>
                    <a:pt x="4317" y="13601"/>
                  </a:lnTo>
                  <a:lnTo>
                    <a:pt x="4317" y="6985"/>
                  </a:lnTo>
                  <a:lnTo>
                    <a:pt x="6946" y="4330"/>
                  </a:lnTo>
                  <a:lnTo>
                    <a:pt x="20024" y="4330"/>
                  </a:lnTo>
                  <a:lnTo>
                    <a:pt x="15836" y="12"/>
                  </a:lnTo>
                  <a:lnTo>
                    <a:pt x="10185" y="0"/>
                  </a:lnTo>
                  <a:close/>
                </a:path>
                <a:path w="20954" h="20954">
                  <a:moveTo>
                    <a:pt x="20024" y="4330"/>
                  </a:moveTo>
                  <a:lnTo>
                    <a:pt x="13385" y="4330"/>
                  </a:lnTo>
                  <a:lnTo>
                    <a:pt x="16027" y="6985"/>
                  </a:lnTo>
                  <a:lnTo>
                    <a:pt x="16014" y="13601"/>
                  </a:lnTo>
                  <a:lnTo>
                    <a:pt x="13385" y="16243"/>
                  </a:lnTo>
                  <a:lnTo>
                    <a:pt x="20024" y="16243"/>
                  </a:lnTo>
                  <a:lnTo>
                    <a:pt x="20320" y="15938"/>
                  </a:lnTo>
                  <a:lnTo>
                    <a:pt x="20332" y="4648"/>
                  </a:lnTo>
                  <a:lnTo>
                    <a:pt x="20024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970731" y="4117759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27317" y="0"/>
                  </a:moveTo>
                  <a:lnTo>
                    <a:pt x="7861" y="0"/>
                  </a:lnTo>
                  <a:lnTo>
                    <a:pt x="0" y="7962"/>
                  </a:lnTo>
                  <a:lnTo>
                    <a:pt x="0" y="27584"/>
                  </a:lnTo>
                  <a:lnTo>
                    <a:pt x="7861" y="35534"/>
                  </a:lnTo>
                  <a:lnTo>
                    <a:pt x="27317" y="35534"/>
                  </a:lnTo>
                  <a:lnTo>
                    <a:pt x="35191" y="27584"/>
                  </a:lnTo>
                  <a:lnTo>
                    <a:pt x="35191" y="17779"/>
                  </a:lnTo>
                  <a:lnTo>
                    <a:pt x="35191" y="7962"/>
                  </a:lnTo>
                  <a:lnTo>
                    <a:pt x="27317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968572" y="411560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773" y="0"/>
                  </a:moveTo>
                  <a:lnTo>
                    <a:pt x="12064" y="1575"/>
                  </a:lnTo>
                  <a:lnTo>
                    <a:pt x="5786" y="5854"/>
                  </a:lnTo>
                  <a:lnTo>
                    <a:pt x="1559" y="12190"/>
                  </a:lnTo>
                  <a:lnTo>
                    <a:pt x="0" y="19938"/>
                  </a:lnTo>
                  <a:lnTo>
                    <a:pt x="1559" y="27685"/>
                  </a:lnTo>
                  <a:lnTo>
                    <a:pt x="5786" y="34015"/>
                  </a:lnTo>
                  <a:lnTo>
                    <a:pt x="12064" y="38285"/>
                  </a:lnTo>
                  <a:lnTo>
                    <a:pt x="19773" y="39852"/>
                  </a:lnTo>
                  <a:lnTo>
                    <a:pt x="27456" y="38285"/>
                  </a:lnTo>
                  <a:lnTo>
                    <a:pt x="31512" y="35521"/>
                  </a:lnTo>
                  <a:lnTo>
                    <a:pt x="11226" y="35521"/>
                  </a:lnTo>
                  <a:lnTo>
                    <a:pt x="4330" y="28575"/>
                  </a:lnTo>
                  <a:lnTo>
                    <a:pt x="4318" y="11302"/>
                  </a:lnTo>
                  <a:lnTo>
                    <a:pt x="11239" y="4343"/>
                  </a:lnTo>
                  <a:lnTo>
                    <a:pt x="31472" y="4318"/>
                  </a:lnTo>
                  <a:lnTo>
                    <a:pt x="27456" y="1575"/>
                  </a:lnTo>
                  <a:lnTo>
                    <a:pt x="19773" y="0"/>
                  </a:lnTo>
                  <a:close/>
                </a:path>
                <a:path w="40004" h="40004">
                  <a:moveTo>
                    <a:pt x="31472" y="4318"/>
                  </a:moveTo>
                  <a:lnTo>
                    <a:pt x="19773" y="4318"/>
                  </a:lnTo>
                  <a:lnTo>
                    <a:pt x="28257" y="4343"/>
                  </a:lnTo>
                  <a:lnTo>
                    <a:pt x="35191" y="11302"/>
                  </a:lnTo>
                  <a:lnTo>
                    <a:pt x="35191" y="28575"/>
                  </a:lnTo>
                  <a:lnTo>
                    <a:pt x="28257" y="35521"/>
                  </a:lnTo>
                  <a:lnTo>
                    <a:pt x="31512" y="35521"/>
                  </a:lnTo>
                  <a:lnTo>
                    <a:pt x="33723" y="34015"/>
                  </a:lnTo>
                  <a:lnTo>
                    <a:pt x="37949" y="27685"/>
                  </a:lnTo>
                  <a:lnTo>
                    <a:pt x="39509" y="19938"/>
                  </a:lnTo>
                  <a:lnTo>
                    <a:pt x="37949" y="12190"/>
                  </a:lnTo>
                  <a:lnTo>
                    <a:pt x="33723" y="5854"/>
                  </a:lnTo>
                  <a:lnTo>
                    <a:pt x="31472" y="431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980294" y="4127423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458" y="0"/>
                  </a:moveTo>
                  <a:lnTo>
                    <a:pt x="3594" y="0"/>
                  </a:lnTo>
                  <a:lnTo>
                    <a:pt x="0" y="3619"/>
                  </a:lnTo>
                  <a:lnTo>
                    <a:pt x="0" y="12572"/>
                  </a:lnTo>
                  <a:lnTo>
                    <a:pt x="3594" y="16217"/>
                  </a:lnTo>
                  <a:lnTo>
                    <a:pt x="12458" y="16217"/>
                  </a:lnTo>
                  <a:lnTo>
                    <a:pt x="16052" y="12572"/>
                  </a:lnTo>
                  <a:lnTo>
                    <a:pt x="16052" y="8115"/>
                  </a:lnTo>
                  <a:lnTo>
                    <a:pt x="16052" y="3619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978135" y="412526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824" y="0"/>
                  </a:moveTo>
                  <a:lnTo>
                    <a:pt x="4546" y="0"/>
                  </a:lnTo>
                  <a:lnTo>
                    <a:pt x="12" y="4610"/>
                  </a:lnTo>
                  <a:lnTo>
                    <a:pt x="0" y="15913"/>
                  </a:lnTo>
                  <a:lnTo>
                    <a:pt x="4546" y="20535"/>
                  </a:lnTo>
                  <a:lnTo>
                    <a:pt x="15836" y="20535"/>
                  </a:lnTo>
                  <a:lnTo>
                    <a:pt x="20071" y="16217"/>
                  </a:lnTo>
                  <a:lnTo>
                    <a:pt x="6972" y="16217"/>
                  </a:lnTo>
                  <a:lnTo>
                    <a:pt x="4330" y="13563"/>
                  </a:lnTo>
                  <a:lnTo>
                    <a:pt x="4318" y="6959"/>
                  </a:lnTo>
                  <a:lnTo>
                    <a:pt x="6972" y="4330"/>
                  </a:lnTo>
                  <a:lnTo>
                    <a:pt x="20070" y="4317"/>
                  </a:lnTo>
                  <a:lnTo>
                    <a:pt x="15824" y="0"/>
                  </a:lnTo>
                  <a:close/>
                </a:path>
                <a:path w="20954" h="20954">
                  <a:moveTo>
                    <a:pt x="20070" y="4317"/>
                  </a:moveTo>
                  <a:lnTo>
                    <a:pt x="10185" y="4317"/>
                  </a:lnTo>
                  <a:lnTo>
                    <a:pt x="13411" y="4330"/>
                  </a:lnTo>
                  <a:lnTo>
                    <a:pt x="16052" y="6959"/>
                  </a:lnTo>
                  <a:lnTo>
                    <a:pt x="16040" y="13563"/>
                  </a:lnTo>
                  <a:lnTo>
                    <a:pt x="13398" y="16217"/>
                  </a:lnTo>
                  <a:lnTo>
                    <a:pt x="20071" y="16217"/>
                  </a:lnTo>
                  <a:lnTo>
                    <a:pt x="20370" y="15913"/>
                  </a:lnTo>
                  <a:lnTo>
                    <a:pt x="20358" y="4610"/>
                  </a:lnTo>
                  <a:lnTo>
                    <a:pt x="20070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007700" y="3986504"/>
              <a:ext cx="83185" cy="53340"/>
            </a:xfrm>
            <a:custGeom>
              <a:avLst/>
              <a:gdLst/>
              <a:ahLst/>
              <a:cxnLst/>
              <a:rect l="l" t="t" r="r" b="b"/>
              <a:pathLst>
                <a:path w="83185" h="53339">
                  <a:moveTo>
                    <a:pt x="82626" y="0"/>
                  </a:moveTo>
                  <a:lnTo>
                    <a:pt x="0" y="18897"/>
                  </a:lnTo>
                  <a:lnTo>
                    <a:pt x="0" y="53238"/>
                  </a:lnTo>
                  <a:lnTo>
                    <a:pt x="82626" y="52184"/>
                  </a:lnTo>
                  <a:lnTo>
                    <a:pt x="82626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016425" y="4000233"/>
              <a:ext cx="43815" cy="105410"/>
            </a:xfrm>
            <a:custGeom>
              <a:avLst/>
              <a:gdLst/>
              <a:ahLst/>
              <a:cxnLst/>
              <a:rect l="l" t="t" r="r" b="b"/>
              <a:pathLst>
                <a:path w="43814" h="105410">
                  <a:moveTo>
                    <a:pt x="43535" y="0"/>
                  </a:moveTo>
                  <a:lnTo>
                    <a:pt x="0" y="0"/>
                  </a:lnTo>
                  <a:lnTo>
                    <a:pt x="0" y="105308"/>
                  </a:lnTo>
                  <a:lnTo>
                    <a:pt x="43535" y="105308"/>
                  </a:lnTo>
                  <a:lnTo>
                    <a:pt x="4353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016425" y="4000233"/>
              <a:ext cx="43815" cy="105410"/>
            </a:xfrm>
            <a:custGeom>
              <a:avLst/>
              <a:gdLst/>
              <a:ahLst/>
              <a:cxnLst/>
              <a:rect l="l" t="t" r="r" b="b"/>
              <a:pathLst>
                <a:path w="43814" h="105410">
                  <a:moveTo>
                    <a:pt x="43535" y="0"/>
                  </a:moveTo>
                  <a:lnTo>
                    <a:pt x="0" y="0"/>
                  </a:lnTo>
                  <a:lnTo>
                    <a:pt x="0" y="105308"/>
                  </a:lnTo>
                  <a:lnTo>
                    <a:pt x="43535" y="105308"/>
                  </a:lnTo>
                  <a:lnTo>
                    <a:pt x="43535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014266" y="3997959"/>
              <a:ext cx="48260" cy="109220"/>
            </a:xfrm>
            <a:custGeom>
              <a:avLst/>
              <a:gdLst/>
              <a:ahLst/>
              <a:cxnLst/>
              <a:rect l="l" t="t" r="r" b="b"/>
              <a:pathLst>
                <a:path w="48260" h="109220">
                  <a:moveTo>
                    <a:pt x="47853" y="0"/>
                  </a:moveTo>
                  <a:lnTo>
                    <a:pt x="43535" y="0"/>
                  </a:lnTo>
                  <a:lnTo>
                    <a:pt x="43535" y="3810"/>
                  </a:lnTo>
                  <a:lnTo>
                    <a:pt x="43535" y="105410"/>
                  </a:lnTo>
                  <a:lnTo>
                    <a:pt x="4318" y="105410"/>
                  </a:lnTo>
                  <a:lnTo>
                    <a:pt x="4318" y="3810"/>
                  </a:lnTo>
                  <a:lnTo>
                    <a:pt x="43535" y="3810"/>
                  </a:lnTo>
                  <a:lnTo>
                    <a:pt x="4353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05410"/>
                  </a:lnTo>
                  <a:lnTo>
                    <a:pt x="0" y="109220"/>
                  </a:lnTo>
                  <a:lnTo>
                    <a:pt x="2159" y="109220"/>
                  </a:lnTo>
                  <a:lnTo>
                    <a:pt x="47853" y="109220"/>
                  </a:lnTo>
                  <a:lnTo>
                    <a:pt x="47853" y="107950"/>
                  </a:lnTo>
                  <a:lnTo>
                    <a:pt x="47853" y="105410"/>
                  </a:lnTo>
                  <a:lnTo>
                    <a:pt x="47853" y="3810"/>
                  </a:lnTo>
                  <a:lnTo>
                    <a:pt x="47853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016209" y="4053128"/>
              <a:ext cx="43815" cy="52705"/>
            </a:xfrm>
            <a:custGeom>
              <a:avLst/>
              <a:gdLst/>
              <a:ahLst/>
              <a:cxnLst/>
              <a:rect l="l" t="t" r="r" b="b"/>
              <a:pathLst>
                <a:path w="43814" h="52704">
                  <a:moveTo>
                    <a:pt x="43738" y="0"/>
                  </a:moveTo>
                  <a:lnTo>
                    <a:pt x="0" y="0"/>
                  </a:lnTo>
                  <a:lnTo>
                    <a:pt x="0" y="52412"/>
                  </a:lnTo>
                  <a:lnTo>
                    <a:pt x="43738" y="52412"/>
                  </a:lnTo>
                  <a:lnTo>
                    <a:pt x="43738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014050" y="4050969"/>
              <a:ext cx="48260" cy="57150"/>
            </a:xfrm>
            <a:custGeom>
              <a:avLst/>
              <a:gdLst/>
              <a:ahLst/>
              <a:cxnLst/>
              <a:rect l="l" t="t" r="r" b="b"/>
              <a:pathLst>
                <a:path w="48260" h="57150">
                  <a:moveTo>
                    <a:pt x="48069" y="0"/>
                  </a:moveTo>
                  <a:lnTo>
                    <a:pt x="0" y="0"/>
                  </a:lnTo>
                  <a:lnTo>
                    <a:pt x="0" y="56730"/>
                  </a:lnTo>
                  <a:lnTo>
                    <a:pt x="48069" y="56730"/>
                  </a:lnTo>
                  <a:lnTo>
                    <a:pt x="48069" y="52412"/>
                  </a:lnTo>
                  <a:lnTo>
                    <a:pt x="4317" y="52412"/>
                  </a:lnTo>
                  <a:lnTo>
                    <a:pt x="4317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48069" y="2159"/>
                  </a:lnTo>
                  <a:lnTo>
                    <a:pt x="48069" y="0"/>
                  </a:lnTo>
                  <a:close/>
                </a:path>
                <a:path w="48260" h="57150">
                  <a:moveTo>
                    <a:pt x="48069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43751" y="4318"/>
                  </a:lnTo>
                  <a:lnTo>
                    <a:pt x="43751" y="52412"/>
                  </a:lnTo>
                  <a:lnTo>
                    <a:pt x="48069" y="52412"/>
                  </a:lnTo>
                  <a:lnTo>
                    <a:pt x="48069" y="2159"/>
                  </a:lnTo>
                  <a:close/>
                </a:path>
                <a:path w="48260" h="57150">
                  <a:moveTo>
                    <a:pt x="4317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014050" y="4050969"/>
              <a:ext cx="48260" cy="57150"/>
            </a:xfrm>
            <a:custGeom>
              <a:avLst/>
              <a:gdLst/>
              <a:ahLst/>
              <a:cxnLst/>
              <a:rect l="l" t="t" r="r" b="b"/>
              <a:pathLst>
                <a:path w="48260" h="57150">
                  <a:moveTo>
                    <a:pt x="48069" y="0"/>
                  </a:moveTo>
                  <a:lnTo>
                    <a:pt x="0" y="0"/>
                  </a:lnTo>
                  <a:lnTo>
                    <a:pt x="0" y="56730"/>
                  </a:lnTo>
                  <a:lnTo>
                    <a:pt x="48069" y="56730"/>
                  </a:lnTo>
                  <a:lnTo>
                    <a:pt x="48069" y="52412"/>
                  </a:lnTo>
                  <a:lnTo>
                    <a:pt x="4317" y="52412"/>
                  </a:lnTo>
                  <a:lnTo>
                    <a:pt x="4317" y="4318"/>
                  </a:lnTo>
                  <a:lnTo>
                    <a:pt x="2159" y="4318"/>
                  </a:lnTo>
                  <a:lnTo>
                    <a:pt x="2159" y="2159"/>
                  </a:lnTo>
                  <a:lnTo>
                    <a:pt x="48069" y="2159"/>
                  </a:lnTo>
                  <a:lnTo>
                    <a:pt x="48069" y="0"/>
                  </a:lnTo>
                  <a:close/>
                </a:path>
                <a:path w="48260" h="57150">
                  <a:moveTo>
                    <a:pt x="48069" y="2159"/>
                  </a:moveTo>
                  <a:lnTo>
                    <a:pt x="4317" y="2159"/>
                  </a:lnTo>
                  <a:lnTo>
                    <a:pt x="4317" y="4318"/>
                  </a:lnTo>
                  <a:lnTo>
                    <a:pt x="43751" y="4318"/>
                  </a:lnTo>
                  <a:lnTo>
                    <a:pt x="43751" y="52412"/>
                  </a:lnTo>
                  <a:lnTo>
                    <a:pt x="48069" y="52412"/>
                  </a:lnTo>
                  <a:lnTo>
                    <a:pt x="48069" y="2159"/>
                  </a:lnTo>
                  <a:close/>
                </a:path>
                <a:path w="48260" h="57150">
                  <a:moveTo>
                    <a:pt x="4317" y="2159"/>
                  </a:moveTo>
                  <a:lnTo>
                    <a:pt x="2159" y="2159"/>
                  </a:lnTo>
                  <a:lnTo>
                    <a:pt x="2159" y="4318"/>
                  </a:lnTo>
                  <a:lnTo>
                    <a:pt x="4317" y="4318"/>
                  </a:lnTo>
                  <a:lnTo>
                    <a:pt x="4317" y="2159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026077" y="4013949"/>
              <a:ext cx="23495" cy="20955"/>
            </a:xfrm>
            <a:custGeom>
              <a:avLst/>
              <a:gdLst/>
              <a:ahLst/>
              <a:cxnLst/>
              <a:rect l="l" t="t" r="r" b="b"/>
              <a:pathLst>
                <a:path w="23495" h="20954">
                  <a:moveTo>
                    <a:pt x="17576" y="0"/>
                  </a:moveTo>
                  <a:lnTo>
                    <a:pt x="5880" y="0"/>
                  </a:lnTo>
                  <a:lnTo>
                    <a:pt x="0" y="10236"/>
                  </a:lnTo>
                  <a:lnTo>
                    <a:pt x="5880" y="20485"/>
                  </a:lnTo>
                  <a:lnTo>
                    <a:pt x="17576" y="20485"/>
                  </a:lnTo>
                  <a:lnTo>
                    <a:pt x="23456" y="10236"/>
                  </a:lnTo>
                  <a:lnTo>
                    <a:pt x="17576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021962" y="4008539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24599" y="0"/>
                  </a:moveTo>
                  <a:lnTo>
                    <a:pt x="7073" y="0"/>
                  </a:lnTo>
                  <a:lnTo>
                    <a:pt x="0" y="7162"/>
                  </a:lnTo>
                  <a:lnTo>
                    <a:pt x="0" y="16027"/>
                  </a:lnTo>
                  <a:lnTo>
                    <a:pt x="0" y="24853"/>
                  </a:lnTo>
                  <a:lnTo>
                    <a:pt x="7073" y="32054"/>
                  </a:lnTo>
                  <a:lnTo>
                    <a:pt x="24599" y="32054"/>
                  </a:lnTo>
                  <a:lnTo>
                    <a:pt x="31699" y="24853"/>
                  </a:lnTo>
                  <a:lnTo>
                    <a:pt x="31699" y="7162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91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030421" y="401712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42" y="0"/>
                  </a:moveTo>
                  <a:lnTo>
                    <a:pt x="3301" y="0"/>
                  </a:lnTo>
                  <a:lnTo>
                    <a:pt x="0" y="3314"/>
                  </a:lnTo>
                  <a:lnTo>
                    <a:pt x="0" y="7442"/>
                  </a:lnTo>
                  <a:lnTo>
                    <a:pt x="0" y="11556"/>
                  </a:lnTo>
                  <a:lnTo>
                    <a:pt x="3301" y="14871"/>
                  </a:lnTo>
                  <a:lnTo>
                    <a:pt x="11442" y="14871"/>
                  </a:lnTo>
                  <a:lnTo>
                    <a:pt x="14782" y="11556"/>
                  </a:lnTo>
                  <a:lnTo>
                    <a:pt x="14782" y="3314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020096" y="4006748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8021" y="0"/>
                  </a:moveTo>
                  <a:lnTo>
                    <a:pt x="11001" y="1432"/>
                  </a:lnTo>
                  <a:lnTo>
                    <a:pt x="5276" y="5337"/>
                  </a:lnTo>
                  <a:lnTo>
                    <a:pt x="1419" y="11122"/>
                  </a:lnTo>
                  <a:lnTo>
                    <a:pt x="0" y="18199"/>
                  </a:lnTo>
                  <a:lnTo>
                    <a:pt x="1413" y="25258"/>
                  </a:lnTo>
                  <a:lnTo>
                    <a:pt x="5272" y="31034"/>
                  </a:lnTo>
                  <a:lnTo>
                    <a:pt x="10999" y="34935"/>
                  </a:lnTo>
                  <a:lnTo>
                    <a:pt x="18021" y="36372"/>
                  </a:lnTo>
                  <a:lnTo>
                    <a:pt x="25054" y="34935"/>
                  </a:lnTo>
                  <a:lnTo>
                    <a:pt x="29292" y="32054"/>
                  </a:lnTo>
                  <a:lnTo>
                    <a:pt x="18021" y="32054"/>
                  </a:lnTo>
                  <a:lnTo>
                    <a:pt x="10477" y="32029"/>
                  </a:lnTo>
                  <a:lnTo>
                    <a:pt x="4330" y="25844"/>
                  </a:lnTo>
                  <a:lnTo>
                    <a:pt x="4317" y="10515"/>
                  </a:lnTo>
                  <a:lnTo>
                    <a:pt x="10477" y="4330"/>
                  </a:lnTo>
                  <a:lnTo>
                    <a:pt x="29301" y="4317"/>
                  </a:lnTo>
                  <a:lnTo>
                    <a:pt x="25054" y="1430"/>
                  </a:lnTo>
                  <a:lnTo>
                    <a:pt x="18021" y="0"/>
                  </a:lnTo>
                  <a:close/>
                </a:path>
                <a:path w="36195" h="36829">
                  <a:moveTo>
                    <a:pt x="29301" y="4317"/>
                  </a:moveTo>
                  <a:lnTo>
                    <a:pt x="18021" y="4317"/>
                  </a:lnTo>
                  <a:lnTo>
                    <a:pt x="25577" y="4330"/>
                  </a:lnTo>
                  <a:lnTo>
                    <a:pt x="31737" y="10515"/>
                  </a:lnTo>
                  <a:lnTo>
                    <a:pt x="31750" y="25844"/>
                  </a:lnTo>
                  <a:lnTo>
                    <a:pt x="25577" y="32029"/>
                  </a:lnTo>
                  <a:lnTo>
                    <a:pt x="18021" y="32054"/>
                  </a:lnTo>
                  <a:lnTo>
                    <a:pt x="29292" y="32054"/>
                  </a:lnTo>
                  <a:lnTo>
                    <a:pt x="30794" y="31034"/>
                  </a:lnTo>
                  <a:lnTo>
                    <a:pt x="34662" y="25258"/>
                  </a:lnTo>
                  <a:lnTo>
                    <a:pt x="36080" y="18199"/>
                  </a:lnTo>
                  <a:lnTo>
                    <a:pt x="34662" y="11117"/>
                  </a:lnTo>
                  <a:lnTo>
                    <a:pt x="30794" y="5332"/>
                  </a:lnTo>
                  <a:lnTo>
                    <a:pt x="29301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030738" y="401747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55" y="0"/>
                  </a:moveTo>
                  <a:lnTo>
                    <a:pt x="3314" y="0"/>
                  </a:lnTo>
                  <a:lnTo>
                    <a:pt x="0" y="3352"/>
                  </a:lnTo>
                  <a:lnTo>
                    <a:pt x="0" y="7467"/>
                  </a:lnTo>
                  <a:lnTo>
                    <a:pt x="0" y="11582"/>
                  </a:lnTo>
                  <a:lnTo>
                    <a:pt x="3314" y="14935"/>
                  </a:lnTo>
                  <a:lnTo>
                    <a:pt x="11455" y="14935"/>
                  </a:lnTo>
                  <a:lnTo>
                    <a:pt x="14770" y="11582"/>
                  </a:lnTo>
                  <a:lnTo>
                    <a:pt x="14770" y="3352"/>
                  </a:lnTo>
                  <a:lnTo>
                    <a:pt x="11455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023271" y="4010507"/>
              <a:ext cx="25400" cy="29845"/>
            </a:xfrm>
            <a:custGeom>
              <a:avLst/>
              <a:gdLst/>
              <a:ahLst/>
              <a:cxnLst/>
              <a:rect l="l" t="t" r="r" b="b"/>
              <a:pathLst>
                <a:path w="25400" h="29845">
                  <a:moveTo>
                    <a:pt x="3225" y="24193"/>
                  </a:moveTo>
                  <a:lnTo>
                    <a:pt x="3149" y="23990"/>
                  </a:lnTo>
                  <a:lnTo>
                    <a:pt x="3124" y="24193"/>
                  </a:lnTo>
                  <a:close/>
                </a:path>
                <a:path w="25400" h="29845">
                  <a:moveTo>
                    <a:pt x="25222" y="27432"/>
                  </a:moveTo>
                  <a:lnTo>
                    <a:pt x="23876" y="24968"/>
                  </a:lnTo>
                  <a:lnTo>
                    <a:pt x="23164" y="23634"/>
                  </a:lnTo>
                  <a:lnTo>
                    <a:pt x="21869" y="24206"/>
                  </a:lnTo>
                  <a:lnTo>
                    <a:pt x="19824" y="24968"/>
                  </a:lnTo>
                  <a:lnTo>
                    <a:pt x="15113" y="24955"/>
                  </a:lnTo>
                  <a:lnTo>
                    <a:pt x="12954" y="24612"/>
                  </a:lnTo>
                  <a:lnTo>
                    <a:pt x="11696" y="24053"/>
                  </a:lnTo>
                  <a:lnTo>
                    <a:pt x="20142" y="24053"/>
                  </a:lnTo>
                  <a:lnTo>
                    <a:pt x="24384" y="19748"/>
                  </a:lnTo>
                  <a:lnTo>
                    <a:pt x="24384" y="9131"/>
                  </a:lnTo>
                  <a:lnTo>
                    <a:pt x="21539" y="6248"/>
                  </a:lnTo>
                  <a:lnTo>
                    <a:pt x="23876" y="3721"/>
                  </a:lnTo>
                  <a:lnTo>
                    <a:pt x="21856" y="1854"/>
                  </a:lnTo>
                  <a:lnTo>
                    <a:pt x="20078" y="393"/>
                  </a:lnTo>
                  <a:lnTo>
                    <a:pt x="20078" y="11493"/>
                  </a:lnTo>
                  <a:lnTo>
                    <a:pt x="20078" y="17373"/>
                  </a:lnTo>
                  <a:lnTo>
                    <a:pt x="17716" y="19735"/>
                  </a:lnTo>
                  <a:lnTo>
                    <a:pt x="16637" y="19748"/>
                  </a:lnTo>
                  <a:lnTo>
                    <a:pt x="14846" y="19748"/>
                  </a:lnTo>
                  <a:lnTo>
                    <a:pt x="11988" y="19735"/>
                  </a:lnTo>
                  <a:lnTo>
                    <a:pt x="9626" y="17373"/>
                  </a:lnTo>
                  <a:lnTo>
                    <a:pt x="9626" y="11493"/>
                  </a:lnTo>
                  <a:lnTo>
                    <a:pt x="11988" y="9131"/>
                  </a:lnTo>
                  <a:lnTo>
                    <a:pt x="17716" y="9131"/>
                  </a:lnTo>
                  <a:lnTo>
                    <a:pt x="20078" y="11493"/>
                  </a:lnTo>
                  <a:lnTo>
                    <a:pt x="20078" y="393"/>
                  </a:lnTo>
                  <a:lnTo>
                    <a:pt x="19608" y="0"/>
                  </a:lnTo>
                  <a:lnTo>
                    <a:pt x="16903" y="101"/>
                  </a:lnTo>
                  <a:lnTo>
                    <a:pt x="14605" y="12"/>
                  </a:lnTo>
                  <a:lnTo>
                    <a:pt x="12712" y="12"/>
                  </a:lnTo>
                  <a:lnTo>
                    <a:pt x="11150" y="190"/>
                  </a:lnTo>
                  <a:lnTo>
                    <a:pt x="11645" y="4483"/>
                  </a:lnTo>
                  <a:lnTo>
                    <a:pt x="12966" y="4330"/>
                  </a:lnTo>
                  <a:lnTo>
                    <a:pt x="14605" y="4330"/>
                  </a:lnTo>
                  <a:lnTo>
                    <a:pt x="16522" y="4229"/>
                  </a:lnTo>
                  <a:lnTo>
                    <a:pt x="18923" y="4800"/>
                  </a:lnTo>
                  <a:lnTo>
                    <a:pt x="9563" y="4813"/>
                  </a:lnTo>
                  <a:lnTo>
                    <a:pt x="7899" y="6502"/>
                  </a:lnTo>
                  <a:lnTo>
                    <a:pt x="7899" y="22377"/>
                  </a:lnTo>
                  <a:lnTo>
                    <a:pt x="7391" y="22237"/>
                  </a:lnTo>
                  <a:lnTo>
                    <a:pt x="7391" y="24739"/>
                  </a:lnTo>
                  <a:lnTo>
                    <a:pt x="7302" y="25158"/>
                  </a:lnTo>
                  <a:lnTo>
                    <a:pt x="7378" y="24714"/>
                  </a:lnTo>
                  <a:lnTo>
                    <a:pt x="7391" y="22237"/>
                  </a:lnTo>
                  <a:lnTo>
                    <a:pt x="7277" y="23863"/>
                  </a:lnTo>
                  <a:lnTo>
                    <a:pt x="6819" y="22758"/>
                  </a:lnTo>
                  <a:lnTo>
                    <a:pt x="7277" y="23863"/>
                  </a:lnTo>
                  <a:lnTo>
                    <a:pt x="7277" y="22199"/>
                  </a:lnTo>
                  <a:lnTo>
                    <a:pt x="7099" y="21996"/>
                  </a:lnTo>
                  <a:lnTo>
                    <a:pt x="6540" y="21018"/>
                  </a:lnTo>
                  <a:lnTo>
                    <a:pt x="7899" y="22377"/>
                  </a:lnTo>
                  <a:lnTo>
                    <a:pt x="7899" y="6502"/>
                  </a:lnTo>
                  <a:lnTo>
                    <a:pt x="5613" y="8826"/>
                  </a:lnTo>
                  <a:lnTo>
                    <a:pt x="5613" y="21996"/>
                  </a:lnTo>
                  <a:lnTo>
                    <a:pt x="5308" y="22059"/>
                  </a:lnTo>
                  <a:lnTo>
                    <a:pt x="5308" y="24206"/>
                  </a:lnTo>
                  <a:lnTo>
                    <a:pt x="5308" y="22059"/>
                  </a:lnTo>
                  <a:lnTo>
                    <a:pt x="4749" y="22174"/>
                  </a:lnTo>
                  <a:lnTo>
                    <a:pt x="4483" y="22225"/>
                  </a:lnTo>
                  <a:lnTo>
                    <a:pt x="4749" y="22174"/>
                  </a:lnTo>
                  <a:lnTo>
                    <a:pt x="5613" y="21996"/>
                  </a:lnTo>
                  <a:lnTo>
                    <a:pt x="5613" y="8826"/>
                  </a:lnTo>
                  <a:lnTo>
                    <a:pt x="5308" y="9131"/>
                  </a:lnTo>
                  <a:lnTo>
                    <a:pt x="5308" y="18770"/>
                  </a:lnTo>
                  <a:lnTo>
                    <a:pt x="4724" y="17703"/>
                  </a:lnTo>
                  <a:lnTo>
                    <a:pt x="4394" y="15709"/>
                  </a:lnTo>
                  <a:lnTo>
                    <a:pt x="4318" y="11277"/>
                  </a:lnTo>
                  <a:lnTo>
                    <a:pt x="4546" y="9715"/>
                  </a:lnTo>
                  <a:lnTo>
                    <a:pt x="4775" y="8610"/>
                  </a:lnTo>
                  <a:lnTo>
                    <a:pt x="5194" y="6896"/>
                  </a:lnTo>
                  <a:lnTo>
                    <a:pt x="1104" y="5537"/>
                  </a:lnTo>
                  <a:lnTo>
                    <a:pt x="76" y="8610"/>
                  </a:lnTo>
                  <a:lnTo>
                    <a:pt x="0" y="15709"/>
                  </a:lnTo>
                  <a:lnTo>
                    <a:pt x="469" y="18935"/>
                  </a:lnTo>
                  <a:lnTo>
                    <a:pt x="2667" y="22987"/>
                  </a:lnTo>
                  <a:lnTo>
                    <a:pt x="3111" y="23863"/>
                  </a:lnTo>
                  <a:lnTo>
                    <a:pt x="3149" y="23990"/>
                  </a:lnTo>
                  <a:lnTo>
                    <a:pt x="3289" y="22669"/>
                  </a:lnTo>
                  <a:lnTo>
                    <a:pt x="3225" y="24193"/>
                  </a:lnTo>
                  <a:lnTo>
                    <a:pt x="3759" y="25793"/>
                  </a:lnTo>
                  <a:lnTo>
                    <a:pt x="5308" y="26441"/>
                  </a:lnTo>
                  <a:lnTo>
                    <a:pt x="5969" y="26390"/>
                  </a:lnTo>
                  <a:lnTo>
                    <a:pt x="7048" y="26682"/>
                  </a:lnTo>
                  <a:lnTo>
                    <a:pt x="11785" y="28829"/>
                  </a:lnTo>
                  <a:lnTo>
                    <a:pt x="14592" y="29273"/>
                  </a:lnTo>
                  <a:lnTo>
                    <a:pt x="21818" y="29273"/>
                  </a:lnTo>
                  <a:lnTo>
                    <a:pt x="25222" y="27432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023017" y="4063428"/>
              <a:ext cx="28575" cy="29209"/>
            </a:xfrm>
            <a:custGeom>
              <a:avLst/>
              <a:gdLst/>
              <a:ahLst/>
              <a:cxnLst/>
              <a:rect l="l" t="t" r="r" b="b"/>
              <a:pathLst>
                <a:path w="28575" h="29210">
                  <a:moveTo>
                    <a:pt x="22148" y="0"/>
                  </a:moveTo>
                  <a:lnTo>
                    <a:pt x="6375" y="0"/>
                  </a:lnTo>
                  <a:lnTo>
                    <a:pt x="0" y="6451"/>
                  </a:lnTo>
                  <a:lnTo>
                    <a:pt x="0" y="22377"/>
                  </a:lnTo>
                  <a:lnTo>
                    <a:pt x="6375" y="28829"/>
                  </a:lnTo>
                  <a:lnTo>
                    <a:pt x="22148" y="28829"/>
                  </a:lnTo>
                  <a:lnTo>
                    <a:pt x="28562" y="22377"/>
                  </a:lnTo>
                  <a:lnTo>
                    <a:pt x="28562" y="14414"/>
                  </a:lnTo>
                  <a:lnTo>
                    <a:pt x="28562" y="6451"/>
                  </a:lnTo>
                  <a:lnTo>
                    <a:pt x="22148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020883" y="4061269"/>
              <a:ext cx="33020" cy="33655"/>
            </a:xfrm>
            <a:custGeom>
              <a:avLst/>
              <a:gdLst/>
              <a:ahLst/>
              <a:cxnLst/>
              <a:rect l="l" t="t" r="r" b="b"/>
              <a:pathLst>
                <a:path w="33020" h="33654">
                  <a:moveTo>
                    <a:pt x="25488" y="0"/>
                  </a:moveTo>
                  <a:lnTo>
                    <a:pt x="7302" y="0"/>
                  </a:lnTo>
                  <a:lnTo>
                    <a:pt x="0" y="7429"/>
                  </a:lnTo>
                  <a:lnTo>
                    <a:pt x="12" y="25717"/>
                  </a:lnTo>
                  <a:lnTo>
                    <a:pt x="7302" y="33134"/>
                  </a:lnTo>
                  <a:lnTo>
                    <a:pt x="25488" y="33134"/>
                  </a:lnTo>
                  <a:lnTo>
                    <a:pt x="29757" y="28828"/>
                  </a:lnTo>
                  <a:lnTo>
                    <a:pt x="9728" y="28816"/>
                  </a:lnTo>
                  <a:lnTo>
                    <a:pt x="4305" y="23355"/>
                  </a:lnTo>
                  <a:lnTo>
                    <a:pt x="4305" y="9778"/>
                  </a:lnTo>
                  <a:lnTo>
                    <a:pt x="9728" y="4330"/>
                  </a:lnTo>
                  <a:lnTo>
                    <a:pt x="29775" y="4330"/>
                  </a:lnTo>
                  <a:lnTo>
                    <a:pt x="25488" y="0"/>
                  </a:lnTo>
                  <a:close/>
                </a:path>
                <a:path w="33020" h="33654">
                  <a:moveTo>
                    <a:pt x="29775" y="4330"/>
                  </a:moveTo>
                  <a:lnTo>
                    <a:pt x="23075" y="4330"/>
                  </a:lnTo>
                  <a:lnTo>
                    <a:pt x="28511" y="9778"/>
                  </a:lnTo>
                  <a:lnTo>
                    <a:pt x="28524" y="23355"/>
                  </a:lnTo>
                  <a:lnTo>
                    <a:pt x="23075" y="28816"/>
                  </a:lnTo>
                  <a:lnTo>
                    <a:pt x="16408" y="28828"/>
                  </a:lnTo>
                  <a:lnTo>
                    <a:pt x="29769" y="28816"/>
                  </a:lnTo>
                  <a:lnTo>
                    <a:pt x="32842" y="25717"/>
                  </a:lnTo>
                  <a:lnTo>
                    <a:pt x="32842" y="7429"/>
                  </a:lnTo>
                  <a:lnTo>
                    <a:pt x="29775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029252" y="4069714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458" y="0"/>
                  </a:moveTo>
                  <a:lnTo>
                    <a:pt x="3606" y="0"/>
                  </a:lnTo>
                  <a:lnTo>
                    <a:pt x="0" y="3657"/>
                  </a:lnTo>
                  <a:lnTo>
                    <a:pt x="0" y="12598"/>
                  </a:lnTo>
                  <a:lnTo>
                    <a:pt x="3606" y="16243"/>
                  </a:lnTo>
                  <a:lnTo>
                    <a:pt x="12458" y="16243"/>
                  </a:lnTo>
                  <a:lnTo>
                    <a:pt x="16065" y="12598"/>
                  </a:lnTo>
                  <a:lnTo>
                    <a:pt x="16065" y="8127"/>
                  </a:lnTo>
                  <a:lnTo>
                    <a:pt x="16065" y="3657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027093" y="4067555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198" y="0"/>
                  </a:moveTo>
                  <a:lnTo>
                    <a:pt x="4546" y="12"/>
                  </a:lnTo>
                  <a:lnTo>
                    <a:pt x="0" y="4635"/>
                  </a:lnTo>
                  <a:lnTo>
                    <a:pt x="0" y="15938"/>
                  </a:lnTo>
                  <a:lnTo>
                    <a:pt x="4546" y="20561"/>
                  </a:lnTo>
                  <a:lnTo>
                    <a:pt x="15836" y="20561"/>
                  </a:lnTo>
                  <a:lnTo>
                    <a:pt x="20083" y="16243"/>
                  </a:lnTo>
                  <a:lnTo>
                    <a:pt x="6985" y="16243"/>
                  </a:lnTo>
                  <a:lnTo>
                    <a:pt x="4318" y="13576"/>
                  </a:lnTo>
                  <a:lnTo>
                    <a:pt x="4318" y="6997"/>
                  </a:lnTo>
                  <a:lnTo>
                    <a:pt x="6985" y="4330"/>
                  </a:lnTo>
                  <a:lnTo>
                    <a:pt x="20083" y="4330"/>
                  </a:lnTo>
                  <a:lnTo>
                    <a:pt x="15836" y="12"/>
                  </a:lnTo>
                  <a:lnTo>
                    <a:pt x="10198" y="0"/>
                  </a:lnTo>
                  <a:close/>
                </a:path>
                <a:path w="20954" h="20954">
                  <a:moveTo>
                    <a:pt x="20083" y="4330"/>
                  </a:moveTo>
                  <a:lnTo>
                    <a:pt x="13398" y="4330"/>
                  </a:lnTo>
                  <a:lnTo>
                    <a:pt x="16065" y="6997"/>
                  </a:lnTo>
                  <a:lnTo>
                    <a:pt x="16065" y="13576"/>
                  </a:lnTo>
                  <a:lnTo>
                    <a:pt x="13398" y="16243"/>
                  </a:lnTo>
                  <a:lnTo>
                    <a:pt x="20083" y="16243"/>
                  </a:lnTo>
                  <a:lnTo>
                    <a:pt x="20383" y="15938"/>
                  </a:lnTo>
                  <a:lnTo>
                    <a:pt x="20383" y="4635"/>
                  </a:lnTo>
                  <a:lnTo>
                    <a:pt x="20083" y="433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843807" y="3485654"/>
              <a:ext cx="235585" cy="142240"/>
            </a:xfrm>
            <a:custGeom>
              <a:avLst/>
              <a:gdLst/>
              <a:ahLst/>
              <a:cxnLst/>
              <a:rect l="l" t="t" r="r" b="b"/>
              <a:pathLst>
                <a:path w="235585" h="142239">
                  <a:moveTo>
                    <a:pt x="4318" y="0"/>
                  </a:moveTo>
                  <a:lnTo>
                    <a:pt x="0" y="0"/>
                  </a:lnTo>
                  <a:lnTo>
                    <a:pt x="0" y="120853"/>
                  </a:lnTo>
                  <a:lnTo>
                    <a:pt x="4318" y="120853"/>
                  </a:lnTo>
                  <a:lnTo>
                    <a:pt x="4318" y="0"/>
                  </a:lnTo>
                  <a:close/>
                </a:path>
                <a:path w="235585" h="142239">
                  <a:moveTo>
                    <a:pt x="5219" y="130937"/>
                  </a:moveTo>
                  <a:lnTo>
                    <a:pt x="901" y="130937"/>
                  </a:lnTo>
                  <a:lnTo>
                    <a:pt x="901" y="141897"/>
                  </a:lnTo>
                  <a:lnTo>
                    <a:pt x="5219" y="141897"/>
                  </a:lnTo>
                  <a:lnTo>
                    <a:pt x="5219" y="130937"/>
                  </a:lnTo>
                  <a:close/>
                </a:path>
                <a:path w="235585" h="142239">
                  <a:moveTo>
                    <a:pt x="235521" y="130937"/>
                  </a:moveTo>
                  <a:lnTo>
                    <a:pt x="231203" y="130937"/>
                  </a:lnTo>
                  <a:lnTo>
                    <a:pt x="231203" y="141897"/>
                  </a:lnTo>
                  <a:lnTo>
                    <a:pt x="235521" y="141897"/>
                  </a:lnTo>
                  <a:lnTo>
                    <a:pt x="235521" y="130937"/>
                  </a:lnTo>
                  <a:close/>
                </a:path>
              </a:pathLst>
            </a:custGeom>
            <a:solidFill>
              <a:srgbClr val="63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949344" y="2668384"/>
              <a:ext cx="33020" cy="48260"/>
            </a:xfrm>
            <a:custGeom>
              <a:avLst/>
              <a:gdLst/>
              <a:ahLst/>
              <a:cxnLst/>
              <a:rect l="l" t="t" r="r" b="b"/>
              <a:pathLst>
                <a:path w="33020" h="48260">
                  <a:moveTo>
                    <a:pt x="22313" y="0"/>
                  </a:moveTo>
                  <a:lnTo>
                    <a:pt x="10299" y="0"/>
                  </a:lnTo>
                  <a:lnTo>
                    <a:pt x="5435" y="4927"/>
                  </a:lnTo>
                  <a:lnTo>
                    <a:pt x="5435" y="11010"/>
                  </a:lnTo>
                  <a:lnTo>
                    <a:pt x="4965" y="18783"/>
                  </a:lnTo>
                  <a:lnTo>
                    <a:pt x="736" y="21767"/>
                  </a:lnTo>
                  <a:lnTo>
                    <a:pt x="0" y="25996"/>
                  </a:lnTo>
                  <a:lnTo>
                    <a:pt x="0" y="40690"/>
                  </a:lnTo>
                  <a:lnTo>
                    <a:pt x="7302" y="48082"/>
                  </a:lnTo>
                  <a:lnTo>
                    <a:pt x="25323" y="48082"/>
                  </a:lnTo>
                  <a:lnTo>
                    <a:pt x="32638" y="40690"/>
                  </a:lnTo>
                  <a:lnTo>
                    <a:pt x="32638" y="27025"/>
                  </a:lnTo>
                  <a:lnTo>
                    <a:pt x="30810" y="22898"/>
                  </a:lnTo>
                  <a:lnTo>
                    <a:pt x="27838" y="19913"/>
                  </a:lnTo>
                  <a:lnTo>
                    <a:pt x="27190" y="11010"/>
                  </a:lnTo>
                  <a:lnTo>
                    <a:pt x="27190" y="4927"/>
                  </a:lnTo>
                  <a:lnTo>
                    <a:pt x="22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522802" y="2584449"/>
              <a:ext cx="880744" cy="1968500"/>
            </a:xfrm>
            <a:custGeom>
              <a:avLst/>
              <a:gdLst/>
              <a:ahLst/>
              <a:cxnLst/>
              <a:rect l="l" t="t" r="r" b="b"/>
              <a:pathLst>
                <a:path w="880745" h="1968500">
                  <a:moveTo>
                    <a:pt x="461340" y="110388"/>
                  </a:moveTo>
                  <a:lnTo>
                    <a:pt x="459282" y="105702"/>
                  </a:lnTo>
                  <a:lnTo>
                    <a:pt x="457022" y="103454"/>
                  </a:lnTo>
                  <a:lnTo>
                    <a:pt x="457022" y="111544"/>
                  </a:lnTo>
                  <a:lnTo>
                    <a:pt x="457009" y="123444"/>
                  </a:lnTo>
                  <a:lnTo>
                    <a:pt x="450659" y="129844"/>
                  </a:lnTo>
                  <a:lnTo>
                    <a:pt x="435051" y="129844"/>
                  </a:lnTo>
                  <a:lnTo>
                    <a:pt x="428713" y="123444"/>
                  </a:lnTo>
                  <a:lnTo>
                    <a:pt x="428802" y="111544"/>
                  </a:lnTo>
                  <a:lnTo>
                    <a:pt x="428891" y="110591"/>
                  </a:lnTo>
                  <a:lnTo>
                    <a:pt x="430098" y="107073"/>
                  </a:lnTo>
                  <a:lnTo>
                    <a:pt x="430999" y="105740"/>
                  </a:lnTo>
                  <a:lnTo>
                    <a:pt x="433603" y="103886"/>
                  </a:lnTo>
                  <a:lnTo>
                    <a:pt x="433666" y="102717"/>
                  </a:lnTo>
                  <a:lnTo>
                    <a:pt x="433768" y="100952"/>
                  </a:lnTo>
                  <a:lnTo>
                    <a:pt x="434136" y="94945"/>
                  </a:lnTo>
                  <a:lnTo>
                    <a:pt x="434136" y="94805"/>
                  </a:lnTo>
                  <a:lnTo>
                    <a:pt x="434149" y="90030"/>
                  </a:lnTo>
                  <a:lnTo>
                    <a:pt x="438061" y="86106"/>
                  </a:lnTo>
                  <a:lnTo>
                    <a:pt x="447636" y="86106"/>
                  </a:lnTo>
                  <a:lnTo>
                    <a:pt x="451573" y="90030"/>
                  </a:lnTo>
                  <a:lnTo>
                    <a:pt x="451573" y="95072"/>
                  </a:lnTo>
                  <a:lnTo>
                    <a:pt x="452285" y="104813"/>
                  </a:lnTo>
                  <a:lnTo>
                    <a:pt x="452856" y="105371"/>
                  </a:lnTo>
                  <a:lnTo>
                    <a:pt x="455434" y="107962"/>
                  </a:lnTo>
                  <a:lnTo>
                    <a:pt x="457022" y="111544"/>
                  </a:lnTo>
                  <a:lnTo>
                    <a:pt x="457022" y="103454"/>
                  </a:lnTo>
                  <a:lnTo>
                    <a:pt x="456476" y="102908"/>
                  </a:lnTo>
                  <a:lnTo>
                    <a:pt x="456438" y="102323"/>
                  </a:lnTo>
                  <a:lnTo>
                    <a:pt x="455891" y="94945"/>
                  </a:lnTo>
                  <a:lnTo>
                    <a:pt x="455879" y="94792"/>
                  </a:lnTo>
                  <a:lnTo>
                    <a:pt x="455879" y="87680"/>
                  </a:lnTo>
                  <a:lnTo>
                    <a:pt x="454317" y="86106"/>
                  </a:lnTo>
                  <a:lnTo>
                    <a:pt x="450062" y="81788"/>
                  </a:lnTo>
                  <a:lnTo>
                    <a:pt x="442849" y="81775"/>
                  </a:lnTo>
                  <a:lnTo>
                    <a:pt x="435635" y="81788"/>
                  </a:lnTo>
                  <a:lnTo>
                    <a:pt x="429831" y="87680"/>
                  </a:lnTo>
                  <a:lnTo>
                    <a:pt x="429818" y="94945"/>
                  </a:lnTo>
                  <a:lnTo>
                    <a:pt x="429412" y="101549"/>
                  </a:lnTo>
                  <a:lnTo>
                    <a:pt x="424383" y="115544"/>
                  </a:lnTo>
                  <a:lnTo>
                    <a:pt x="425818" y="122796"/>
                  </a:lnTo>
                  <a:lnTo>
                    <a:pt x="429780" y="128714"/>
                  </a:lnTo>
                  <a:lnTo>
                    <a:pt x="435648" y="132715"/>
                  </a:lnTo>
                  <a:lnTo>
                    <a:pt x="442849" y="134175"/>
                  </a:lnTo>
                  <a:lnTo>
                    <a:pt x="450049" y="132715"/>
                  </a:lnTo>
                  <a:lnTo>
                    <a:pt x="454253" y="129844"/>
                  </a:lnTo>
                  <a:lnTo>
                    <a:pt x="455917" y="128714"/>
                  </a:lnTo>
                  <a:lnTo>
                    <a:pt x="459879" y="122796"/>
                  </a:lnTo>
                  <a:lnTo>
                    <a:pt x="461340" y="115544"/>
                  </a:lnTo>
                  <a:lnTo>
                    <a:pt x="461340" y="110388"/>
                  </a:lnTo>
                  <a:close/>
                </a:path>
                <a:path w="880745" h="1968500">
                  <a:moveTo>
                    <a:pt x="880287" y="0"/>
                  </a:moveTo>
                  <a:lnTo>
                    <a:pt x="875969" y="0"/>
                  </a:lnTo>
                  <a:lnTo>
                    <a:pt x="875969" y="1964690"/>
                  </a:lnTo>
                  <a:lnTo>
                    <a:pt x="4318" y="1964690"/>
                  </a:lnTo>
                  <a:lnTo>
                    <a:pt x="4318" y="0"/>
                  </a:lnTo>
                  <a:lnTo>
                    <a:pt x="0" y="0"/>
                  </a:lnTo>
                  <a:lnTo>
                    <a:pt x="0" y="1964690"/>
                  </a:lnTo>
                  <a:lnTo>
                    <a:pt x="0" y="1968500"/>
                  </a:lnTo>
                  <a:lnTo>
                    <a:pt x="880287" y="1968500"/>
                  </a:lnTo>
                  <a:lnTo>
                    <a:pt x="880287" y="1964690"/>
                  </a:lnTo>
                  <a:lnTo>
                    <a:pt x="880287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534041" y="2584449"/>
              <a:ext cx="863600" cy="1962150"/>
            </a:xfrm>
            <a:custGeom>
              <a:avLst/>
              <a:gdLst/>
              <a:ahLst/>
              <a:cxnLst/>
              <a:rect l="l" t="t" r="r" b="b"/>
              <a:pathLst>
                <a:path w="863600" h="1962150">
                  <a:moveTo>
                    <a:pt x="863587" y="0"/>
                  </a:moveTo>
                  <a:lnTo>
                    <a:pt x="859269" y="0"/>
                  </a:lnTo>
                  <a:lnTo>
                    <a:pt x="859269" y="1957070"/>
                  </a:lnTo>
                  <a:lnTo>
                    <a:pt x="0" y="1957070"/>
                  </a:lnTo>
                  <a:lnTo>
                    <a:pt x="0" y="1962150"/>
                  </a:lnTo>
                  <a:lnTo>
                    <a:pt x="863587" y="1962150"/>
                  </a:lnTo>
                  <a:lnTo>
                    <a:pt x="863587" y="1957070"/>
                  </a:lnTo>
                  <a:lnTo>
                    <a:pt x="863587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535845" y="3456330"/>
              <a:ext cx="250825" cy="1107440"/>
            </a:xfrm>
            <a:custGeom>
              <a:avLst/>
              <a:gdLst/>
              <a:ahLst/>
              <a:cxnLst/>
              <a:rect l="l" t="t" r="r" b="b"/>
              <a:pathLst>
                <a:path w="250825" h="1107439">
                  <a:moveTo>
                    <a:pt x="121526" y="0"/>
                  </a:moveTo>
                  <a:lnTo>
                    <a:pt x="9055" y="3657"/>
                  </a:lnTo>
                  <a:lnTo>
                    <a:pt x="9055" y="818603"/>
                  </a:lnTo>
                  <a:lnTo>
                    <a:pt x="0" y="818603"/>
                  </a:lnTo>
                  <a:lnTo>
                    <a:pt x="0" y="1075004"/>
                  </a:lnTo>
                  <a:lnTo>
                    <a:pt x="81610" y="1075004"/>
                  </a:lnTo>
                  <a:lnTo>
                    <a:pt x="81610" y="1093304"/>
                  </a:lnTo>
                  <a:lnTo>
                    <a:pt x="85242" y="1107046"/>
                  </a:lnTo>
                  <a:lnTo>
                    <a:pt x="133743" y="1107046"/>
                  </a:lnTo>
                  <a:lnTo>
                    <a:pt x="137845" y="1091476"/>
                  </a:lnTo>
                  <a:lnTo>
                    <a:pt x="137845" y="1075448"/>
                  </a:lnTo>
                  <a:lnTo>
                    <a:pt x="250278" y="1075448"/>
                  </a:lnTo>
                  <a:lnTo>
                    <a:pt x="250278" y="985253"/>
                  </a:lnTo>
                  <a:lnTo>
                    <a:pt x="121526" y="814933"/>
                  </a:lnTo>
                  <a:lnTo>
                    <a:pt x="121526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533686" y="3456330"/>
              <a:ext cx="254635" cy="1109345"/>
            </a:xfrm>
            <a:custGeom>
              <a:avLst/>
              <a:gdLst/>
              <a:ahLst/>
              <a:cxnLst/>
              <a:rect l="l" t="t" r="r" b="b"/>
              <a:pathLst>
                <a:path w="254635" h="1109345">
                  <a:moveTo>
                    <a:pt x="125831" y="0"/>
                  </a:moveTo>
                  <a:lnTo>
                    <a:pt x="121513" y="0"/>
                  </a:lnTo>
                  <a:lnTo>
                    <a:pt x="121513" y="815657"/>
                  </a:lnTo>
                  <a:lnTo>
                    <a:pt x="250278" y="985977"/>
                  </a:lnTo>
                  <a:lnTo>
                    <a:pt x="250278" y="1073289"/>
                  </a:lnTo>
                  <a:lnTo>
                    <a:pt x="137845" y="1073289"/>
                  </a:lnTo>
                  <a:lnTo>
                    <a:pt x="137845" y="1091196"/>
                  </a:lnTo>
                  <a:lnTo>
                    <a:pt x="134238" y="1104887"/>
                  </a:lnTo>
                  <a:lnTo>
                    <a:pt x="89065" y="1104887"/>
                  </a:lnTo>
                  <a:lnTo>
                    <a:pt x="85928" y="1093025"/>
                  </a:lnTo>
                  <a:lnTo>
                    <a:pt x="85928" y="1072845"/>
                  </a:lnTo>
                  <a:lnTo>
                    <a:pt x="4318" y="1072845"/>
                  </a:lnTo>
                  <a:lnTo>
                    <a:pt x="4318" y="820762"/>
                  </a:lnTo>
                  <a:lnTo>
                    <a:pt x="13373" y="820762"/>
                  </a:lnTo>
                  <a:lnTo>
                    <a:pt x="13373" y="3657"/>
                  </a:lnTo>
                  <a:lnTo>
                    <a:pt x="9055" y="3657"/>
                  </a:lnTo>
                  <a:lnTo>
                    <a:pt x="9055" y="816444"/>
                  </a:lnTo>
                  <a:lnTo>
                    <a:pt x="0" y="816444"/>
                  </a:lnTo>
                  <a:lnTo>
                    <a:pt x="0" y="1077163"/>
                  </a:lnTo>
                  <a:lnTo>
                    <a:pt x="81610" y="1077163"/>
                  </a:lnTo>
                  <a:lnTo>
                    <a:pt x="81610" y="1093584"/>
                  </a:lnTo>
                  <a:lnTo>
                    <a:pt x="85737" y="1109205"/>
                  </a:lnTo>
                  <a:lnTo>
                    <a:pt x="137579" y="1109205"/>
                  </a:lnTo>
                  <a:lnTo>
                    <a:pt x="142163" y="1091755"/>
                  </a:lnTo>
                  <a:lnTo>
                    <a:pt x="142163" y="1077607"/>
                  </a:lnTo>
                  <a:lnTo>
                    <a:pt x="254596" y="1077607"/>
                  </a:lnTo>
                  <a:lnTo>
                    <a:pt x="254596" y="984529"/>
                  </a:lnTo>
                  <a:lnTo>
                    <a:pt x="125831" y="814209"/>
                  </a:lnTo>
                  <a:lnTo>
                    <a:pt x="125831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528580" y="3388563"/>
              <a:ext cx="863600" cy="67945"/>
            </a:xfrm>
            <a:custGeom>
              <a:avLst/>
              <a:gdLst/>
              <a:ahLst/>
              <a:cxnLst/>
              <a:rect l="l" t="t" r="r" b="b"/>
              <a:pathLst>
                <a:path w="863600" h="67945">
                  <a:moveTo>
                    <a:pt x="863269" y="0"/>
                  </a:moveTo>
                  <a:lnTo>
                    <a:pt x="0" y="0"/>
                  </a:lnTo>
                  <a:lnTo>
                    <a:pt x="0" y="67767"/>
                  </a:lnTo>
                  <a:lnTo>
                    <a:pt x="863269" y="67767"/>
                  </a:lnTo>
                  <a:lnTo>
                    <a:pt x="863269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526421" y="3385819"/>
              <a:ext cx="868044" cy="72390"/>
            </a:xfrm>
            <a:custGeom>
              <a:avLst/>
              <a:gdLst/>
              <a:ahLst/>
              <a:cxnLst/>
              <a:rect l="l" t="t" r="r" b="b"/>
              <a:pathLst>
                <a:path w="868045" h="72389">
                  <a:moveTo>
                    <a:pt x="867587" y="0"/>
                  </a:moveTo>
                  <a:lnTo>
                    <a:pt x="863269" y="0"/>
                  </a:lnTo>
                  <a:lnTo>
                    <a:pt x="863269" y="5080"/>
                  </a:lnTo>
                  <a:lnTo>
                    <a:pt x="863269" y="68580"/>
                  </a:lnTo>
                  <a:lnTo>
                    <a:pt x="4318" y="68580"/>
                  </a:lnTo>
                  <a:lnTo>
                    <a:pt x="4318" y="5080"/>
                  </a:lnTo>
                  <a:lnTo>
                    <a:pt x="863269" y="5080"/>
                  </a:lnTo>
                  <a:lnTo>
                    <a:pt x="863269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8580"/>
                  </a:lnTo>
                  <a:lnTo>
                    <a:pt x="0" y="72390"/>
                  </a:lnTo>
                  <a:lnTo>
                    <a:pt x="2159" y="72390"/>
                  </a:lnTo>
                  <a:lnTo>
                    <a:pt x="867587" y="72390"/>
                  </a:lnTo>
                  <a:lnTo>
                    <a:pt x="867587" y="71120"/>
                  </a:lnTo>
                  <a:lnTo>
                    <a:pt x="867587" y="68580"/>
                  </a:lnTo>
                  <a:lnTo>
                    <a:pt x="867587" y="5080"/>
                  </a:lnTo>
                  <a:lnTo>
                    <a:pt x="867587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633774" y="4540008"/>
              <a:ext cx="24130" cy="0"/>
            </a:xfrm>
            <a:custGeom>
              <a:avLst/>
              <a:gdLst/>
              <a:ahLst/>
              <a:cxnLst/>
              <a:rect l="l" t="t" r="r" b="b"/>
              <a:pathLst>
                <a:path w="24129">
                  <a:moveTo>
                    <a:pt x="23596" y="0"/>
                  </a:moveTo>
                  <a:lnTo>
                    <a:pt x="0" y="0"/>
                  </a:lnTo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633774" y="4537849"/>
              <a:ext cx="24130" cy="4445"/>
            </a:xfrm>
            <a:custGeom>
              <a:avLst/>
              <a:gdLst/>
              <a:ahLst/>
              <a:cxnLst/>
              <a:rect l="l" t="t" r="r" b="b"/>
              <a:pathLst>
                <a:path w="24129" h="4445">
                  <a:moveTo>
                    <a:pt x="2359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3596" y="4318"/>
                  </a:lnTo>
                  <a:lnTo>
                    <a:pt x="23596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925773" y="4480064"/>
              <a:ext cx="50800" cy="49530"/>
            </a:xfrm>
            <a:custGeom>
              <a:avLst/>
              <a:gdLst/>
              <a:ahLst/>
              <a:cxnLst/>
              <a:rect l="l" t="t" r="r" b="b"/>
              <a:pathLst>
                <a:path w="50800" h="49529">
                  <a:moveTo>
                    <a:pt x="43510" y="0"/>
                  </a:moveTo>
                  <a:lnTo>
                    <a:pt x="7238" y="0"/>
                  </a:lnTo>
                  <a:lnTo>
                    <a:pt x="0" y="5486"/>
                  </a:lnTo>
                  <a:lnTo>
                    <a:pt x="0" y="49441"/>
                  </a:lnTo>
                  <a:lnTo>
                    <a:pt x="50761" y="49441"/>
                  </a:lnTo>
                  <a:lnTo>
                    <a:pt x="50761" y="7315"/>
                  </a:lnTo>
                  <a:lnTo>
                    <a:pt x="43510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923614" y="4477905"/>
              <a:ext cx="302260" cy="64769"/>
            </a:xfrm>
            <a:custGeom>
              <a:avLst/>
              <a:gdLst/>
              <a:ahLst/>
              <a:cxnLst/>
              <a:rect l="l" t="t" r="r" b="b"/>
              <a:pathLst>
                <a:path w="302260" h="64770">
                  <a:moveTo>
                    <a:pt x="36944" y="15227"/>
                  </a:moveTo>
                  <a:lnTo>
                    <a:pt x="32740" y="10972"/>
                  </a:lnTo>
                  <a:lnTo>
                    <a:pt x="22326" y="10972"/>
                  </a:lnTo>
                  <a:lnTo>
                    <a:pt x="18148" y="15227"/>
                  </a:lnTo>
                  <a:lnTo>
                    <a:pt x="18148" y="25692"/>
                  </a:lnTo>
                  <a:lnTo>
                    <a:pt x="22326" y="29933"/>
                  </a:lnTo>
                  <a:lnTo>
                    <a:pt x="32740" y="29933"/>
                  </a:lnTo>
                  <a:lnTo>
                    <a:pt x="36944" y="25692"/>
                  </a:lnTo>
                  <a:lnTo>
                    <a:pt x="36944" y="15290"/>
                  </a:lnTo>
                  <a:close/>
                </a:path>
                <a:path w="302260" h="64770">
                  <a:moveTo>
                    <a:pt x="55079" y="8585"/>
                  </a:moveTo>
                  <a:lnTo>
                    <a:pt x="50838" y="4318"/>
                  </a:lnTo>
                  <a:lnTo>
                    <a:pt x="50761" y="10363"/>
                  </a:lnTo>
                  <a:lnTo>
                    <a:pt x="50761" y="49441"/>
                  </a:lnTo>
                  <a:lnTo>
                    <a:pt x="4318" y="49441"/>
                  </a:lnTo>
                  <a:lnTo>
                    <a:pt x="4318" y="8724"/>
                  </a:lnTo>
                  <a:lnTo>
                    <a:pt x="10121" y="4318"/>
                  </a:lnTo>
                  <a:lnTo>
                    <a:pt x="44767" y="4318"/>
                  </a:lnTo>
                  <a:lnTo>
                    <a:pt x="50761" y="10363"/>
                  </a:lnTo>
                  <a:lnTo>
                    <a:pt x="50761" y="4241"/>
                  </a:lnTo>
                  <a:lnTo>
                    <a:pt x="46570" y="0"/>
                  </a:lnTo>
                  <a:lnTo>
                    <a:pt x="8661" y="0"/>
                  </a:lnTo>
                  <a:lnTo>
                    <a:pt x="0" y="6578"/>
                  </a:lnTo>
                  <a:lnTo>
                    <a:pt x="0" y="53759"/>
                  </a:lnTo>
                  <a:lnTo>
                    <a:pt x="55079" y="53759"/>
                  </a:lnTo>
                  <a:lnTo>
                    <a:pt x="55079" y="51600"/>
                  </a:lnTo>
                  <a:lnTo>
                    <a:pt x="55079" y="49441"/>
                  </a:lnTo>
                  <a:lnTo>
                    <a:pt x="55079" y="8585"/>
                  </a:lnTo>
                  <a:close/>
                </a:path>
                <a:path w="302260" h="64770">
                  <a:moveTo>
                    <a:pt x="274129" y="45326"/>
                  </a:moveTo>
                  <a:lnTo>
                    <a:pt x="273151" y="44056"/>
                  </a:lnTo>
                  <a:lnTo>
                    <a:pt x="272059" y="43141"/>
                  </a:lnTo>
                  <a:lnTo>
                    <a:pt x="269824" y="41376"/>
                  </a:lnTo>
                  <a:lnTo>
                    <a:pt x="269824" y="47002"/>
                  </a:lnTo>
                  <a:lnTo>
                    <a:pt x="244627" y="53682"/>
                  </a:lnTo>
                  <a:lnTo>
                    <a:pt x="247472" y="52971"/>
                  </a:lnTo>
                  <a:lnTo>
                    <a:pt x="248704" y="52476"/>
                  </a:lnTo>
                  <a:lnTo>
                    <a:pt x="254876" y="47332"/>
                  </a:lnTo>
                  <a:lnTo>
                    <a:pt x="254876" y="46672"/>
                  </a:lnTo>
                  <a:lnTo>
                    <a:pt x="254762" y="45415"/>
                  </a:lnTo>
                  <a:lnTo>
                    <a:pt x="254038" y="44500"/>
                  </a:lnTo>
                  <a:lnTo>
                    <a:pt x="251180" y="42240"/>
                  </a:lnTo>
                  <a:lnTo>
                    <a:pt x="251180" y="47015"/>
                  </a:lnTo>
                  <a:lnTo>
                    <a:pt x="250647" y="47332"/>
                  </a:lnTo>
                  <a:lnTo>
                    <a:pt x="251167" y="47015"/>
                  </a:lnTo>
                  <a:lnTo>
                    <a:pt x="251180" y="42240"/>
                  </a:lnTo>
                  <a:lnTo>
                    <a:pt x="250278" y="41516"/>
                  </a:lnTo>
                  <a:lnTo>
                    <a:pt x="250202" y="47002"/>
                  </a:lnTo>
                  <a:lnTo>
                    <a:pt x="207797" y="52476"/>
                  </a:lnTo>
                  <a:lnTo>
                    <a:pt x="198805" y="52324"/>
                  </a:lnTo>
                  <a:lnTo>
                    <a:pt x="166001" y="47332"/>
                  </a:lnTo>
                  <a:lnTo>
                    <a:pt x="165379" y="47002"/>
                  </a:lnTo>
                  <a:lnTo>
                    <a:pt x="207797" y="41516"/>
                  </a:lnTo>
                  <a:lnTo>
                    <a:pt x="216763" y="41681"/>
                  </a:lnTo>
                  <a:lnTo>
                    <a:pt x="250202" y="47002"/>
                  </a:lnTo>
                  <a:lnTo>
                    <a:pt x="250202" y="41452"/>
                  </a:lnTo>
                  <a:lnTo>
                    <a:pt x="245859" y="40449"/>
                  </a:lnTo>
                  <a:lnTo>
                    <a:pt x="252818" y="41414"/>
                  </a:lnTo>
                  <a:lnTo>
                    <a:pt x="258533" y="42379"/>
                  </a:lnTo>
                  <a:lnTo>
                    <a:pt x="269824" y="47002"/>
                  </a:lnTo>
                  <a:lnTo>
                    <a:pt x="269824" y="41376"/>
                  </a:lnTo>
                  <a:lnTo>
                    <a:pt x="268173" y="40055"/>
                  </a:lnTo>
                  <a:lnTo>
                    <a:pt x="260858" y="38252"/>
                  </a:lnTo>
                  <a:lnTo>
                    <a:pt x="260197" y="38087"/>
                  </a:lnTo>
                  <a:lnTo>
                    <a:pt x="219214" y="34112"/>
                  </a:lnTo>
                  <a:lnTo>
                    <a:pt x="207797" y="33934"/>
                  </a:lnTo>
                  <a:lnTo>
                    <a:pt x="194779" y="34163"/>
                  </a:lnTo>
                  <a:lnTo>
                    <a:pt x="182651" y="34798"/>
                  </a:lnTo>
                  <a:lnTo>
                    <a:pt x="171653" y="35814"/>
                  </a:lnTo>
                  <a:lnTo>
                    <a:pt x="170840" y="35928"/>
                  </a:lnTo>
                  <a:lnTo>
                    <a:pt x="170840" y="40347"/>
                  </a:lnTo>
                  <a:lnTo>
                    <a:pt x="168109" y="41021"/>
                  </a:lnTo>
                  <a:lnTo>
                    <a:pt x="160807" y="48577"/>
                  </a:lnTo>
                  <a:lnTo>
                    <a:pt x="161556" y="49504"/>
                  </a:lnTo>
                  <a:lnTo>
                    <a:pt x="162471" y="50266"/>
                  </a:lnTo>
                  <a:lnTo>
                    <a:pt x="165392" y="52539"/>
                  </a:lnTo>
                  <a:lnTo>
                    <a:pt x="169748" y="53568"/>
                  </a:lnTo>
                  <a:lnTo>
                    <a:pt x="162763" y="52578"/>
                  </a:lnTo>
                  <a:lnTo>
                    <a:pt x="145783" y="47002"/>
                  </a:lnTo>
                  <a:lnTo>
                    <a:pt x="145923" y="46558"/>
                  </a:lnTo>
                  <a:lnTo>
                    <a:pt x="147929" y="45135"/>
                  </a:lnTo>
                  <a:lnTo>
                    <a:pt x="151396" y="44056"/>
                  </a:lnTo>
                  <a:lnTo>
                    <a:pt x="160921" y="41744"/>
                  </a:lnTo>
                  <a:lnTo>
                    <a:pt x="170840" y="40347"/>
                  </a:lnTo>
                  <a:lnTo>
                    <a:pt x="170840" y="35928"/>
                  </a:lnTo>
                  <a:lnTo>
                    <a:pt x="141452" y="45326"/>
                  </a:lnTo>
                  <a:lnTo>
                    <a:pt x="141452" y="48679"/>
                  </a:lnTo>
                  <a:lnTo>
                    <a:pt x="185585" y="59397"/>
                  </a:lnTo>
                  <a:lnTo>
                    <a:pt x="207797" y="60058"/>
                  </a:lnTo>
                  <a:lnTo>
                    <a:pt x="220802" y="59842"/>
                  </a:lnTo>
                  <a:lnTo>
                    <a:pt x="259448" y="55829"/>
                  </a:lnTo>
                  <a:lnTo>
                    <a:pt x="259803" y="55740"/>
                  </a:lnTo>
                  <a:lnTo>
                    <a:pt x="264248" y="54648"/>
                  </a:lnTo>
                  <a:lnTo>
                    <a:pt x="269494" y="52539"/>
                  </a:lnTo>
                  <a:lnTo>
                    <a:pt x="270916" y="51790"/>
                  </a:lnTo>
                  <a:lnTo>
                    <a:pt x="273177" y="49911"/>
                  </a:lnTo>
                  <a:lnTo>
                    <a:pt x="274129" y="48679"/>
                  </a:lnTo>
                  <a:lnTo>
                    <a:pt x="274129" y="45326"/>
                  </a:lnTo>
                  <a:close/>
                </a:path>
                <a:path w="302260" h="64770">
                  <a:moveTo>
                    <a:pt x="301637" y="45008"/>
                  </a:moveTo>
                  <a:lnTo>
                    <a:pt x="300469" y="43408"/>
                  </a:lnTo>
                  <a:lnTo>
                    <a:pt x="299008" y="42202"/>
                  </a:lnTo>
                  <a:lnTo>
                    <a:pt x="297332" y="41249"/>
                  </a:lnTo>
                  <a:lnTo>
                    <a:pt x="297332" y="47002"/>
                  </a:lnTo>
                  <a:lnTo>
                    <a:pt x="296240" y="48488"/>
                  </a:lnTo>
                  <a:lnTo>
                    <a:pt x="253225" y="58381"/>
                  </a:lnTo>
                  <a:lnTo>
                    <a:pt x="207797" y="60426"/>
                  </a:lnTo>
                  <a:lnTo>
                    <a:pt x="189382" y="60121"/>
                  </a:lnTo>
                  <a:lnTo>
                    <a:pt x="143319" y="55892"/>
                  </a:lnTo>
                  <a:lnTo>
                    <a:pt x="118262" y="47002"/>
                  </a:lnTo>
                  <a:lnTo>
                    <a:pt x="119341" y="45529"/>
                  </a:lnTo>
                  <a:lnTo>
                    <a:pt x="162344" y="35636"/>
                  </a:lnTo>
                  <a:lnTo>
                    <a:pt x="207797" y="33578"/>
                  </a:lnTo>
                  <a:lnTo>
                    <a:pt x="226199" y="33896"/>
                  </a:lnTo>
                  <a:lnTo>
                    <a:pt x="272275" y="38112"/>
                  </a:lnTo>
                  <a:lnTo>
                    <a:pt x="297332" y="47002"/>
                  </a:lnTo>
                  <a:lnTo>
                    <a:pt x="297332" y="41249"/>
                  </a:lnTo>
                  <a:lnTo>
                    <a:pt x="253644" y="31343"/>
                  </a:lnTo>
                  <a:lnTo>
                    <a:pt x="207797" y="29260"/>
                  </a:lnTo>
                  <a:lnTo>
                    <a:pt x="189230" y="29591"/>
                  </a:lnTo>
                  <a:lnTo>
                    <a:pt x="142595" y="33858"/>
                  </a:lnTo>
                  <a:lnTo>
                    <a:pt x="113957" y="45008"/>
                  </a:lnTo>
                  <a:lnTo>
                    <a:pt x="113957" y="48996"/>
                  </a:lnTo>
                  <a:lnTo>
                    <a:pt x="161925" y="62674"/>
                  </a:lnTo>
                  <a:lnTo>
                    <a:pt x="207797" y="64744"/>
                  </a:lnTo>
                  <a:lnTo>
                    <a:pt x="226352" y="64439"/>
                  </a:lnTo>
                  <a:lnTo>
                    <a:pt x="243636" y="63525"/>
                  </a:lnTo>
                  <a:lnTo>
                    <a:pt x="259308" y="62077"/>
                  </a:lnTo>
                  <a:lnTo>
                    <a:pt x="271005" y="60426"/>
                  </a:lnTo>
                  <a:lnTo>
                    <a:pt x="272999" y="60147"/>
                  </a:lnTo>
                  <a:lnTo>
                    <a:pt x="301637" y="48996"/>
                  </a:lnTo>
                  <a:lnTo>
                    <a:pt x="301637" y="4500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511372" y="2544775"/>
              <a:ext cx="903605" cy="34925"/>
            </a:xfrm>
            <a:custGeom>
              <a:avLst/>
              <a:gdLst/>
              <a:ahLst/>
              <a:cxnLst/>
              <a:rect l="l" t="t" r="r" b="b"/>
              <a:pathLst>
                <a:path w="903604" h="34925">
                  <a:moveTo>
                    <a:pt x="903147" y="0"/>
                  </a:moveTo>
                  <a:lnTo>
                    <a:pt x="0" y="0"/>
                  </a:lnTo>
                  <a:lnTo>
                    <a:pt x="0" y="34340"/>
                  </a:lnTo>
                  <a:lnTo>
                    <a:pt x="903147" y="34340"/>
                  </a:lnTo>
                  <a:lnTo>
                    <a:pt x="903147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509200" y="2542539"/>
              <a:ext cx="908050" cy="39370"/>
            </a:xfrm>
            <a:custGeom>
              <a:avLst/>
              <a:gdLst/>
              <a:ahLst/>
              <a:cxnLst/>
              <a:rect l="l" t="t" r="r" b="b"/>
              <a:pathLst>
                <a:path w="908050" h="39369">
                  <a:moveTo>
                    <a:pt x="907478" y="0"/>
                  </a:moveTo>
                  <a:lnTo>
                    <a:pt x="903160" y="0"/>
                  </a:lnTo>
                  <a:lnTo>
                    <a:pt x="903160" y="3810"/>
                  </a:lnTo>
                  <a:lnTo>
                    <a:pt x="903160" y="34290"/>
                  </a:lnTo>
                  <a:lnTo>
                    <a:pt x="4318" y="34290"/>
                  </a:lnTo>
                  <a:lnTo>
                    <a:pt x="4318" y="3810"/>
                  </a:lnTo>
                  <a:lnTo>
                    <a:pt x="903160" y="3810"/>
                  </a:lnTo>
                  <a:lnTo>
                    <a:pt x="9031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34290"/>
                  </a:lnTo>
                  <a:lnTo>
                    <a:pt x="0" y="36830"/>
                  </a:lnTo>
                  <a:lnTo>
                    <a:pt x="0" y="39370"/>
                  </a:lnTo>
                  <a:lnTo>
                    <a:pt x="907478" y="39370"/>
                  </a:lnTo>
                  <a:lnTo>
                    <a:pt x="907478" y="36830"/>
                  </a:lnTo>
                  <a:lnTo>
                    <a:pt x="905319" y="36830"/>
                  </a:lnTo>
                  <a:lnTo>
                    <a:pt x="905319" y="36576"/>
                  </a:lnTo>
                  <a:lnTo>
                    <a:pt x="907478" y="36576"/>
                  </a:lnTo>
                  <a:lnTo>
                    <a:pt x="907478" y="34417"/>
                  </a:lnTo>
                  <a:lnTo>
                    <a:pt x="905319" y="34417"/>
                  </a:lnTo>
                  <a:lnTo>
                    <a:pt x="905319" y="34290"/>
                  </a:lnTo>
                  <a:lnTo>
                    <a:pt x="907478" y="34290"/>
                  </a:lnTo>
                  <a:lnTo>
                    <a:pt x="907478" y="3810"/>
                  </a:lnTo>
                  <a:lnTo>
                    <a:pt x="90747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621963" y="4554232"/>
              <a:ext cx="46990" cy="0"/>
            </a:xfrm>
            <a:custGeom>
              <a:avLst/>
              <a:gdLst/>
              <a:ahLst/>
              <a:cxnLst/>
              <a:rect l="l" t="t" r="r" b="b"/>
              <a:pathLst>
                <a:path w="46989">
                  <a:moveTo>
                    <a:pt x="46710" y="0"/>
                  </a:moveTo>
                  <a:lnTo>
                    <a:pt x="0" y="0"/>
                  </a:lnTo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621963" y="4552073"/>
              <a:ext cx="46990" cy="4445"/>
            </a:xfrm>
            <a:custGeom>
              <a:avLst/>
              <a:gdLst/>
              <a:ahLst/>
              <a:cxnLst/>
              <a:rect l="l" t="t" r="r" b="b"/>
              <a:pathLst>
                <a:path w="46989" h="4445">
                  <a:moveTo>
                    <a:pt x="4671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6710" y="4318"/>
                  </a:lnTo>
                  <a:lnTo>
                    <a:pt x="46710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634231" y="4536820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>
                  <a:moveTo>
                    <a:pt x="23113" y="0"/>
                  </a:moveTo>
                  <a:lnTo>
                    <a:pt x="0" y="0"/>
                  </a:lnTo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634231" y="4534661"/>
              <a:ext cx="23495" cy="4445"/>
            </a:xfrm>
            <a:custGeom>
              <a:avLst/>
              <a:gdLst/>
              <a:ahLst/>
              <a:cxnLst/>
              <a:rect l="l" t="t" r="r" b="b"/>
              <a:pathLst>
                <a:path w="23495" h="4445">
                  <a:moveTo>
                    <a:pt x="23113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3113" y="4317"/>
                  </a:lnTo>
                  <a:lnTo>
                    <a:pt x="23113" y="0"/>
                  </a:lnTo>
                  <a:close/>
                </a:path>
              </a:pathLst>
            </a:custGeom>
            <a:solidFill>
              <a:srgbClr val="EF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3" name="object 2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67874" y="2824060"/>
              <a:ext cx="133416" cy="308279"/>
            </a:xfrm>
            <a:prstGeom prst="rect">
              <a:avLst/>
            </a:prstGeom>
          </p:spPr>
        </p:pic>
        <p:sp>
          <p:nvSpPr>
            <p:cNvPr id="244" name="object 244"/>
            <p:cNvSpPr/>
            <p:nvPr/>
          </p:nvSpPr>
          <p:spPr>
            <a:xfrm>
              <a:off x="3837330" y="3158490"/>
              <a:ext cx="71120" cy="11430"/>
            </a:xfrm>
            <a:custGeom>
              <a:avLst/>
              <a:gdLst/>
              <a:ahLst/>
              <a:cxnLst/>
              <a:rect l="l" t="t" r="r" b="b"/>
              <a:pathLst>
                <a:path w="71120" h="11430">
                  <a:moveTo>
                    <a:pt x="70827" y="0"/>
                  </a:moveTo>
                  <a:lnTo>
                    <a:pt x="0" y="0"/>
                  </a:lnTo>
                  <a:lnTo>
                    <a:pt x="685" y="8039"/>
                  </a:lnTo>
                  <a:lnTo>
                    <a:pt x="3276" y="10807"/>
                  </a:lnTo>
                  <a:lnTo>
                    <a:pt x="67424" y="10807"/>
                  </a:lnTo>
                  <a:lnTo>
                    <a:pt x="70078" y="8737"/>
                  </a:lnTo>
                  <a:lnTo>
                    <a:pt x="70827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838701" y="3167227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20">
                  <a:moveTo>
                    <a:pt x="70713" y="0"/>
                  </a:moveTo>
                  <a:lnTo>
                    <a:pt x="0" y="0"/>
                  </a:lnTo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838701" y="3165068"/>
              <a:ext cx="71120" cy="4445"/>
            </a:xfrm>
            <a:custGeom>
              <a:avLst/>
              <a:gdLst/>
              <a:ahLst/>
              <a:cxnLst/>
              <a:rect l="l" t="t" r="r" b="b"/>
              <a:pathLst>
                <a:path w="71120" h="4444">
                  <a:moveTo>
                    <a:pt x="7071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70713" y="4318"/>
                  </a:lnTo>
                  <a:lnTo>
                    <a:pt x="70713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09262" y="3074403"/>
              <a:ext cx="78697" cy="99301"/>
            </a:xfrm>
            <a:prstGeom prst="rect">
              <a:avLst/>
            </a:prstGeom>
          </p:spPr>
        </p:pic>
        <p:sp>
          <p:nvSpPr>
            <p:cNvPr id="248" name="object 248"/>
            <p:cNvSpPr/>
            <p:nvPr/>
          </p:nvSpPr>
          <p:spPr>
            <a:xfrm>
              <a:off x="3949458" y="2962909"/>
              <a:ext cx="26670" cy="115570"/>
            </a:xfrm>
            <a:custGeom>
              <a:avLst/>
              <a:gdLst/>
              <a:ahLst/>
              <a:cxnLst/>
              <a:rect l="l" t="t" r="r" b="b"/>
              <a:pathLst>
                <a:path w="26670" h="115569">
                  <a:moveTo>
                    <a:pt x="26047" y="94742"/>
                  </a:moveTo>
                  <a:lnTo>
                    <a:pt x="24472" y="93154"/>
                  </a:lnTo>
                  <a:lnTo>
                    <a:pt x="20231" y="88836"/>
                  </a:lnTo>
                  <a:lnTo>
                    <a:pt x="5803" y="88836"/>
                  </a:lnTo>
                  <a:lnTo>
                    <a:pt x="0" y="94742"/>
                  </a:lnTo>
                  <a:lnTo>
                    <a:pt x="0" y="109207"/>
                  </a:lnTo>
                  <a:lnTo>
                    <a:pt x="5803" y="115112"/>
                  </a:lnTo>
                  <a:lnTo>
                    <a:pt x="20231" y="115112"/>
                  </a:lnTo>
                  <a:lnTo>
                    <a:pt x="24472" y="110794"/>
                  </a:lnTo>
                  <a:lnTo>
                    <a:pt x="26047" y="109207"/>
                  </a:lnTo>
                  <a:lnTo>
                    <a:pt x="26047" y="94742"/>
                  </a:lnTo>
                  <a:close/>
                </a:path>
                <a:path w="26670" h="115569">
                  <a:moveTo>
                    <a:pt x="26047" y="20408"/>
                  </a:moveTo>
                  <a:lnTo>
                    <a:pt x="26035" y="5905"/>
                  </a:lnTo>
                  <a:lnTo>
                    <a:pt x="24472" y="4330"/>
                  </a:lnTo>
                  <a:lnTo>
                    <a:pt x="20231" y="12"/>
                  </a:lnTo>
                  <a:lnTo>
                    <a:pt x="13030" y="0"/>
                  </a:lnTo>
                  <a:lnTo>
                    <a:pt x="5791" y="12"/>
                  </a:lnTo>
                  <a:lnTo>
                    <a:pt x="0" y="5905"/>
                  </a:lnTo>
                  <a:lnTo>
                    <a:pt x="0" y="20408"/>
                  </a:lnTo>
                  <a:lnTo>
                    <a:pt x="5803" y="26301"/>
                  </a:lnTo>
                  <a:lnTo>
                    <a:pt x="20231" y="26301"/>
                  </a:lnTo>
                  <a:lnTo>
                    <a:pt x="24498" y="21971"/>
                  </a:lnTo>
                  <a:lnTo>
                    <a:pt x="26047" y="20408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942080" y="3082734"/>
              <a:ext cx="40640" cy="124460"/>
            </a:xfrm>
            <a:custGeom>
              <a:avLst/>
              <a:gdLst/>
              <a:ahLst/>
              <a:cxnLst/>
              <a:rect l="l" t="t" r="r" b="b"/>
              <a:pathLst>
                <a:path w="40639" h="124460">
                  <a:moveTo>
                    <a:pt x="40106" y="0"/>
                  </a:moveTo>
                  <a:lnTo>
                    <a:pt x="0" y="0"/>
                  </a:lnTo>
                  <a:lnTo>
                    <a:pt x="0" y="89966"/>
                  </a:lnTo>
                  <a:lnTo>
                    <a:pt x="0" y="124294"/>
                  </a:lnTo>
                  <a:lnTo>
                    <a:pt x="40106" y="124294"/>
                  </a:lnTo>
                  <a:lnTo>
                    <a:pt x="40106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941419" y="3170541"/>
              <a:ext cx="40640" cy="23495"/>
            </a:xfrm>
            <a:custGeom>
              <a:avLst/>
              <a:gdLst/>
              <a:ahLst/>
              <a:cxnLst/>
              <a:rect l="l" t="t" r="r" b="b"/>
              <a:pathLst>
                <a:path w="40639" h="23494">
                  <a:moveTo>
                    <a:pt x="25806" y="13868"/>
                  </a:moveTo>
                  <a:lnTo>
                    <a:pt x="23075" y="11087"/>
                  </a:lnTo>
                  <a:lnTo>
                    <a:pt x="16319" y="11087"/>
                  </a:lnTo>
                  <a:lnTo>
                    <a:pt x="13589" y="13868"/>
                  </a:lnTo>
                  <a:lnTo>
                    <a:pt x="13589" y="20662"/>
                  </a:lnTo>
                  <a:lnTo>
                    <a:pt x="16319" y="23444"/>
                  </a:lnTo>
                  <a:lnTo>
                    <a:pt x="23075" y="23444"/>
                  </a:lnTo>
                  <a:lnTo>
                    <a:pt x="25806" y="20662"/>
                  </a:lnTo>
                  <a:lnTo>
                    <a:pt x="25806" y="17272"/>
                  </a:lnTo>
                  <a:lnTo>
                    <a:pt x="25806" y="13868"/>
                  </a:lnTo>
                  <a:close/>
                </a:path>
                <a:path w="40639" h="23494">
                  <a:moveTo>
                    <a:pt x="4010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0106" y="4318"/>
                  </a:lnTo>
                  <a:lnTo>
                    <a:pt x="40106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450615" y="3421532"/>
              <a:ext cx="33020" cy="1119505"/>
            </a:xfrm>
            <a:custGeom>
              <a:avLst/>
              <a:gdLst/>
              <a:ahLst/>
              <a:cxnLst/>
              <a:rect l="l" t="t" r="r" b="b"/>
              <a:pathLst>
                <a:path w="33020" h="1119504">
                  <a:moveTo>
                    <a:pt x="32613" y="0"/>
                  </a:moveTo>
                  <a:lnTo>
                    <a:pt x="0" y="0"/>
                  </a:lnTo>
                  <a:lnTo>
                    <a:pt x="0" y="1118971"/>
                  </a:lnTo>
                  <a:lnTo>
                    <a:pt x="32613" y="1118971"/>
                  </a:lnTo>
                  <a:lnTo>
                    <a:pt x="32613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2" name="object 252"/>
          <p:cNvGrpSpPr/>
          <p:nvPr/>
        </p:nvGrpSpPr>
        <p:grpSpPr>
          <a:xfrm>
            <a:off x="7971002" y="3419196"/>
            <a:ext cx="607060" cy="1279525"/>
            <a:chOff x="2916402" y="3419195"/>
            <a:chExt cx="607060" cy="1279525"/>
          </a:xfrm>
        </p:grpSpPr>
        <p:sp>
          <p:nvSpPr>
            <p:cNvPr id="253" name="object 253"/>
            <p:cNvSpPr/>
            <p:nvPr/>
          </p:nvSpPr>
          <p:spPr>
            <a:xfrm>
              <a:off x="2948254" y="3463645"/>
              <a:ext cx="33020" cy="1232535"/>
            </a:xfrm>
            <a:custGeom>
              <a:avLst/>
              <a:gdLst/>
              <a:ahLst/>
              <a:cxnLst/>
              <a:rect l="l" t="t" r="r" b="b"/>
              <a:pathLst>
                <a:path w="33019" h="1232535">
                  <a:moveTo>
                    <a:pt x="32638" y="0"/>
                  </a:moveTo>
                  <a:lnTo>
                    <a:pt x="0" y="0"/>
                  </a:lnTo>
                  <a:lnTo>
                    <a:pt x="0" y="1232496"/>
                  </a:lnTo>
                  <a:lnTo>
                    <a:pt x="32638" y="1232496"/>
                  </a:lnTo>
                  <a:lnTo>
                    <a:pt x="32638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2948254" y="3421544"/>
              <a:ext cx="535305" cy="1275080"/>
            </a:xfrm>
            <a:custGeom>
              <a:avLst/>
              <a:gdLst/>
              <a:ahLst/>
              <a:cxnLst/>
              <a:rect l="l" t="t" r="r" b="b"/>
              <a:pathLst>
                <a:path w="535304" h="1275079">
                  <a:moveTo>
                    <a:pt x="534987" y="1118958"/>
                  </a:moveTo>
                  <a:lnTo>
                    <a:pt x="504177" y="1114361"/>
                  </a:lnTo>
                  <a:lnTo>
                    <a:pt x="7708" y="1266825"/>
                  </a:lnTo>
                  <a:lnTo>
                    <a:pt x="32639" y="1274597"/>
                  </a:lnTo>
                  <a:lnTo>
                    <a:pt x="426910" y="1152436"/>
                  </a:lnTo>
                  <a:lnTo>
                    <a:pt x="534987" y="1118958"/>
                  </a:lnTo>
                  <a:close/>
                </a:path>
                <a:path w="535304" h="1275079">
                  <a:moveTo>
                    <a:pt x="534987" y="0"/>
                  </a:moveTo>
                  <a:lnTo>
                    <a:pt x="502361" y="0"/>
                  </a:lnTo>
                  <a:lnTo>
                    <a:pt x="0" y="42087"/>
                  </a:lnTo>
                  <a:lnTo>
                    <a:pt x="32639" y="42087"/>
                  </a:lnTo>
                  <a:lnTo>
                    <a:pt x="534987" y="0"/>
                  </a:lnTo>
                  <a:close/>
                </a:path>
              </a:pathLst>
            </a:custGeom>
            <a:solidFill>
              <a:srgbClr val="8587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361969" y="4555134"/>
              <a:ext cx="66675" cy="19050"/>
            </a:xfrm>
            <a:custGeom>
              <a:avLst/>
              <a:gdLst/>
              <a:ahLst/>
              <a:cxnLst/>
              <a:rect l="l" t="t" r="r" b="b"/>
              <a:pathLst>
                <a:path w="66675" h="19050">
                  <a:moveTo>
                    <a:pt x="52387" y="0"/>
                  </a:moveTo>
                  <a:lnTo>
                    <a:pt x="0" y="16497"/>
                  </a:lnTo>
                  <a:lnTo>
                    <a:pt x="13195" y="18846"/>
                  </a:lnTo>
                  <a:lnTo>
                    <a:pt x="66319" y="2374"/>
                  </a:lnTo>
                  <a:lnTo>
                    <a:pt x="523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2943606" y="3419195"/>
              <a:ext cx="542290" cy="1279525"/>
            </a:xfrm>
            <a:custGeom>
              <a:avLst/>
              <a:gdLst/>
              <a:ahLst/>
              <a:cxnLst/>
              <a:rect l="l" t="t" r="r" b="b"/>
              <a:pathLst>
                <a:path w="542289" h="1279525">
                  <a:moveTo>
                    <a:pt x="541794" y="0"/>
                  </a:moveTo>
                  <a:lnTo>
                    <a:pt x="537476" y="342"/>
                  </a:lnTo>
                  <a:lnTo>
                    <a:pt x="537476" y="4673"/>
                  </a:lnTo>
                  <a:lnTo>
                    <a:pt x="537476" y="9512"/>
                  </a:lnTo>
                  <a:lnTo>
                    <a:pt x="537476" y="10439"/>
                  </a:lnTo>
                  <a:lnTo>
                    <a:pt x="537476" y="1118616"/>
                  </a:lnTo>
                  <a:lnTo>
                    <a:pt x="531266" y="1117219"/>
                  </a:lnTo>
                  <a:lnTo>
                    <a:pt x="531266" y="1121638"/>
                  </a:lnTo>
                  <a:lnTo>
                    <a:pt x="484543" y="1136103"/>
                  </a:lnTo>
                  <a:lnTo>
                    <a:pt x="470598" y="1133729"/>
                  </a:lnTo>
                  <a:lnTo>
                    <a:pt x="413677" y="1150353"/>
                  </a:lnTo>
                  <a:lnTo>
                    <a:pt x="413981" y="1154569"/>
                  </a:lnTo>
                  <a:lnTo>
                    <a:pt x="421601" y="1155611"/>
                  </a:lnTo>
                  <a:lnTo>
                    <a:pt x="39446" y="1274025"/>
                  </a:lnTo>
                  <a:lnTo>
                    <a:pt x="39446" y="1259217"/>
                  </a:lnTo>
                  <a:lnTo>
                    <a:pt x="507085" y="1116190"/>
                  </a:lnTo>
                  <a:lnTo>
                    <a:pt x="531266" y="1121638"/>
                  </a:lnTo>
                  <a:lnTo>
                    <a:pt x="531266" y="1117219"/>
                  </a:lnTo>
                  <a:lnTo>
                    <a:pt x="509168" y="1112240"/>
                  </a:lnTo>
                  <a:lnTo>
                    <a:pt x="509168" y="12776"/>
                  </a:lnTo>
                  <a:lnTo>
                    <a:pt x="537476" y="10439"/>
                  </a:lnTo>
                  <a:lnTo>
                    <a:pt x="537476" y="9512"/>
                  </a:lnTo>
                  <a:lnTo>
                    <a:pt x="537197" y="6134"/>
                  </a:lnTo>
                  <a:lnTo>
                    <a:pt x="509168" y="8445"/>
                  </a:lnTo>
                  <a:lnTo>
                    <a:pt x="509168" y="6896"/>
                  </a:lnTo>
                  <a:lnTo>
                    <a:pt x="537476" y="4673"/>
                  </a:lnTo>
                  <a:lnTo>
                    <a:pt x="537476" y="342"/>
                  </a:lnTo>
                  <a:lnTo>
                    <a:pt x="509168" y="2565"/>
                  </a:lnTo>
                  <a:lnTo>
                    <a:pt x="509168" y="2349"/>
                  </a:lnTo>
                  <a:lnTo>
                    <a:pt x="504850" y="2349"/>
                  </a:lnTo>
                  <a:lnTo>
                    <a:pt x="504850" y="2895"/>
                  </a:lnTo>
                  <a:lnTo>
                    <a:pt x="504850" y="7239"/>
                  </a:lnTo>
                  <a:lnTo>
                    <a:pt x="504850" y="8801"/>
                  </a:lnTo>
                  <a:lnTo>
                    <a:pt x="504850" y="13131"/>
                  </a:lnTo>
                  <a:lnTo>
                    <a:pt x="504850" y="1112367"/>
                  </a:lnTo>
                  <a:lnTo>
                    <a:pt x="39446" y="1254696"/>
                  </a:lnTo>
                  <a:lnTo>
                    <a:pt x="39446" y="51473"/>
                  </a:lnTo>
                  <a:lnTo>
                    <a:pt x="504850" y="13131"/>
                  </a:lnTo>
                  <a:lnTo>
                    <a:pt x="504850" y="8801"/>
                  </a:lnTo>
                  <a:lnTo>
                    <a:pt x="35128" y="47498"/>
                  </a:lnTo>
                  <a:lnTo>
                    <a:pt x="35128" y="1256017"/>
                  </a:lnTo>
                  <a:lnTo>
                    <a:pt x="34836" y="1256106"/>
                  </a:lnTo>
                  <a:lnTo>
                    <a:pt x="35128" y="1257071"/>
                  </a:lnTo>
                  <a:lnTo>
                    <a:pt x="35128" y="1274318"/>
                  </a:lnTo>
                  <a:lnTo>
                    <a:pt x="4318" y="1268082"/>
                  </a:lnTo>
                  <a:lnTo>
                    <a:pt x="4318" y="46443"/>
                  </a:lnTo>
                  <a:lnTo>
                    <a:pt x="504850" y="7239"/>
                  </a:lnTo>
                  <a:lnTo>
                    <a:pt x="504850" y="2895"/>
                  </a:lnTo>
                  <a:lnTo>
                    <a:pt x="0" y="42456"/>
                  </a:lnTo>
                  <a:lnTo>
                    <a:pt x="0" y="1271612"/>
                  </a:lnTo>
                  <a:lnTo>
                    <a:pt x="37401" y="1279182"/>
                  </a:lnTo>
                  <a:lnTo>
                    <a:pt x="51777" y="1274724"/>
                  </a:lnTo>
                  <a:lnTo>
                    <a:pt x="432193" y="1156855"/>
                  </a:lnTo>
                  <a:lnTo>
                    <a:pt x="431850" y="1152652"/>
                  </a:lnTo>
                  <a:lnTo>
                    <a:pt x="424611" y="1151661"/>
                  </a:lnTo>
                  <a:lnTo>
                    <a:pt x="470852" y="1138148"/>
                  </a:lnTo>
                  <a:lnTo>
                    <a:pt x="484835" y="1140536"/>
                  </a:lnTo>
                  <a:lnTo>
                    <a:pt x="492544" y="1138148"/>
                  </a:lnTo>
                  <a:lnTo>
                    <a:pt x="499135" y="1136103"/>
                  </a:lnTo>
                  <a:lnTo>
                    <a:pt x="541794" y="1122895"/>
                  </a:lnTo>
                  <a:lnTo>
                    <a:pt x="541794" y="1121308"/>
                  </a:lnTo>
                  <a:lnTo>
                    <a:pt x="541794" y="1119238"/>
                  </a:lnTo>
                  <a:lnTo>
                    <a:pt x="541794" y="4673"/>
                  </a:lnTo>
                  <a:lnTo>
                    <a:pt x="541794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2944964" y="3466528"/>
              <a:ext cx="31115" cy="1223645"/>
            </a:xfrm>
            <a:custGeom>
              <a:avLst/>
              <a:gdLst/>
              <a:ahLst/>
              <a:cxnLst/>
              <a:rect l="l" t="t" r="r" b="b"/>
              <a:pathLst>
                <a:path w="31114" h="1223645">
                  <a:moveTo>
                    <a:pt x="215" y="0"/>
                  </a:moveTo>
                  <a:lnTo>
                    <a:pt x="0" y="4317"/>
                  </a:lnTo>
                  <a:lnTo>
                    <a:pt x="26504" y="5587"/>
                  </a:lnTo>
                  <a:lnTo>
                    <a:pt x="26504" y="1223200"/>
                  </a:lnTo>
                  <a:lnTo>
                    <a:pt x="30822" y="1223200"/>
                  </a:lnTo>
                  <a:lnTo>
                    <a:pt x="30822" y="147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2918561" y="4020159"/>
              <a:ext cx="26034" cy="53975"/>
            </a:xfrm>
            <a:custGeom>
              <a:avLst/>
              <a:gdLst/>
              <a:ahLst/>
              <a:cxnLst/>
              <a:rect l="l" t="t" r="r" b="b"/>
              <a:pathLst>
                <a:path w="26035" h="53975">
                  <a:moveTo>
                    <a:pt x="25133" y="0"/>
                  </a:moveTo>
                  <a:lnTo>
                    <a:pt x="6794" y="0"/>
                  </a:lnTo>
                  <a:lnTo>
                    <a:pt x="0" y="10287"/>
                  </a:lnTo>
                  <a:lnTo>
                    <a:pt x="0" y="42570"/>
                  </a:lnTo>
                  <a:lnTo>
                    <a:pt x="6121" y="53568"/>
                  </a:lnTo>
                  <a:lnTo>
                    <a:pt x="25844" y="53568"/>
                  </a:lnTo>
                  <a:lnTo>
                    <a:pt x="25133" y="0"/>
                  </a:lnTo>
                  <a:close/>
                </a:path>
              </a:pathLst>
            </a:custGeom>
            <a:solidFill>
              <a:srgbClr val="99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2916402" y="4018000"/>
              <a:ext cx="28575" cy="58419"/>
            </a:xfrm>
            <a:custGeom>
              <a:avLst/>
              <a:gdLst/>
              <a:ahLst/>
              <a:cxnLst/>
              <a:rect l="l" t="t" r="r" b="b"/>
              <a:pathLst>
                <a:path w="28575" h="58420">
                  <a:moveTo>
                    <a:pt x="27292" y="0"/>
                  </a:moveTo>
                  <a:lnTo>
                    <a:pt x="7785" y="0"/>
                  </a:lnTo>
                  <a:lnTo>
                    <a:pt x="0" y="11798"/>
                  </a:lnTo>
                  <a:lnTo>
                    <a:pt x="0" y="45300"/>
                  </a:lnTo>
                  <a:lnTo>
                    <a:pt x="7010" y="57886"/>
                  </a:lnTo>
                  <a:lnTo>
                    <a:pt x="28003" y="57886"/>
                  </a:lnTo>
                  <a:lnTo>
                    <a:pt x="28003" y="53568"/>
                  </a:lnTo>
                  <a:lnTo>
                    <a:pt x="9550" y="53568"/>
                  </a:lnTo>
                  <a:lnTo>
                    <a:pt x="4318" y="44170"/>
                  </a:lnTo>
                  <a:lnTo>
                    <a:pt x="4318" y="13093"/>
                  </a:lnTo>
                  <a:lnTo>
                    <a:pt x="10109" y="4318"/>
                  </a:lnTo>
                  <a:lnTo>
                    <a:pt x="27292" y="4318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2932150" y="4031830"/>
              <a:ext cx="10795" cy="33020"/>
            </a:xfrm>
            <a:custGeom>
              <a:avLst/>
              <a:gdLst/>
              <a:ahLst/>
              <a:cxnLst/>
              <a:rect l="l" t="t" r="r" b="b"/>
              <a:pathLst>
                <a:path w="10794" h="33020">
                  <a:moveTo>
                    <a:pt x="10210" y="0"/>
                  </a:moveTo>
                  <a:lnTo>
                    <a:pt x="0" y="0"/>
                  </a:lnTo>
                  <a:lnTo>
                    <a:pt x="0" y="32943"/>
                  </a:lnTo>
                  <a:lnTo>
                    <a:pt x="10210" y="32943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EEEF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2929991" y="4029671"/>
              <a:ext cx="14604" cy="37465"/>
            </a:xfrm>
            <a:custGeom>
              <a:avLst/>
              <a:gdLst/>
              <a:ahLst/>
              <a:cxnLst/>
              <a:rect l="l" t="t" r="r" b="b"/>
              <a:pathLst>
                <a:path w="14605" h="37464">
                  <a:moveTo>
                    <a:pt x="14528" y="0"/>
                  </a:moveTo>
                  <a:lnTo>
                    <a:pt x="0" y="0"/>
                  </a:lnTo>
                  <a:lnTo>
                    <a:pt x="0" y="37261"/>
                  </a:lnTo>
                  <a:lnTo>
                    <a:pt x="2158" y="37261"/>
                  </a:lnTo>
                  <a:lnTo>
                    <a:pt x="2158" y="32943"/>
                  </a:lnTo>
                  <a:lnTo>
                    <a:pt x="4318" y="32943"/>
                  </a:lnTo>
                  <a:lnTo>
                    <a:pt x="4318" y="4317"/>
                  </a:lnTo>
                  <a:lnTo>
                    <a:pt x="14528" y="4317"/>
                  </a:lnTo>
                  <a:lnTo>
                    <a:pt x="14528" y="0"/>
                  </a:lnTo>
                  <a:close/>
                </a:path>
                <a:path w="14605" h="37464">
                  <a:moveTo>
                    <a:pt x="4318" y="32943"/>
                  </a:moveTo>
                  <a:lnTo>
                    <a:pt x="2158" y="32943"/>
                  </a:lnTo>
                  <a:lnTo>
                    <a:pt x="2158" y="37261"/>
                  </a:lnTo>
                  <a:lnTo>
                    <a:pt x="14528" y="37261"/>
                  </a:lnTo>
                  <a:lnTo>
                    <a:pt x="14528" y="35102"/>
                  </a:lnTo>
                  <a:lnTo>
                    <a:pt x="4318" y="35102"/>
                  </a:lnTo>
                  <a:lnTo>
                    <a:pt x="4318" y="32943"/>
                  </a:lnTo>
                  <a:close/>
                </a:path>
                <a:path w="14605" h="37464">
                  <a:moveTo>
                    <a:pt x="14528" y="4317"/>
                  </a:moveTo>
                  <a:lnTo>
                    <a:pt x="10210" y="4317"/>
                  </a:lnTo>
                  <a:lnTo>
                    <a:pt x="10210" y="32943"/>
                  </a:lnTo>
                  <a:lnTo>
                    <a:pt x="4318" y="32943"/>
                  </a:lnTo>
                  <a:lnTo>
                    <a:pt x="4318" y="35102"/>
                  </a:lnTo>
                  <a:lnTo>
                    <a:pt x="14528" y="35102"/>
                  </a:lnTo>
                  <a:lnTo>
                    <a:pt x="14528" y="431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500704" y="3491344"/>
              <a:ext cx="22860" cy="136525"/>
            </a:xfrm>
            <a:custGeom>
              <a:avLst/>
              <a:gdLst/>
              <a:ahLst/>
              <a:cxnLst/>
              <a:rect l="l" t="t" r="r" b="b"/>
              <a:pathLst>
                <a:path w="22860" h="136525">
                  <a:moveTo>
                    <a:pt x="9525" y="0"/>
                  </a:moveTo>
                  <a:lnTo>
                    <a:pt x="0" y="0"/>
                  </a:lnTo>
                  <a:lnTo>
                    <a:pt x="0" y="118833"/>
                  </a:lnTo>
                  <a:lnTo>
                    <a:pt x="1358" y="126377"/>
                  </a:lnTo>
                  <a:lnTo>
                    <a:pt x="12242" y="135991"/>
                  </a:lnTo>
                  <a:lnTo>
                    <a:pt x="22440" y="135991"/>
                  </a:lnTo>
                  <a:lnTo>
                    <a:pt x="21165" y="127050"/>
                  </a:lnTo>
                  <a:lnTo>
                    <a:pt x="17665" y="127050"/>
                  </a:lnTo>
                  <a:lnTo>
                    <a:pt x="10871" y="120180"/>
                  </a:lnTo>
                  <a:lnTo>
                    <a:pt x="9525" y="116763"/>
                  </a:lnTo>
                  <a:lnTo>
                    <a:pt x="9525" y="0"/>
                  </a:lnTo>
                  <a:close/>
                </a:path>
                <a:path w="22860" h="136525">
                  <a:moveTo>
                    <a:pt x="21069" y="126377"/>
                  </a:moveTo>
                  <a:lnTo>
                    <a:pt x="17665" y="127050"/>
                  </a:lnTo>
                  <a:lnTo>
                    <a:pt x="21165" y="127050"/>
                  </a:lnTo>
                  <a:lnTo>
                    <a:pt x="21069" y="126377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498545" y="3489185"/>
              <a:ext cx="24765" cy="140970"/>
            </a:xfrm>
            <a:custGeom>
              <a:avLst/>
              <a:gdLst/>
              <a:ahLst/>
              <a:cxnLst/>
              <a:rect l="l" t="t" r="r" b="b"/>
              <a:pathLst>
                <a:path w="24764" h="140970">
                  <a:moveTo>
                    <a:pt x="15132" y="134962"/>
                  </a:moveTo>
                  <a:lnTo>
                    <a:pt x="7505" y="134962"/>
                  </a:lnTo>
                  <a:lnTo>
                    <a:pt x="14020" y="140512"/>
                  </a:lnTo>
                  <a:lnTo>
                    <a:pt x="24409" y="140233"/>
                  </a:lnTo>
                  <a:lnTo>
                    <a:pt x="24599" y="140233"/>
                  </a:lnTo>
                  <a:lnTo>
                    <a:pt x="24599" y="135991"/>
                  </a:lnTo>
                  <a:lnTo>
                    <a:pt x="23075" y="135928"/>
                  </a:lnTo>
                  <a:lnTo>
                    <a:pt x="20142" y="135750"/>
                  </a:lnTo>
                  <a:lnTo>
                    <a:pt x="15132" y="134962"/>
                  </a:lnTo>
                  <a:close/>
                </a:path>
                <a:path w="24764" h="140970">
                  <a:moveTo>
                    <a:pt x="24599" y="140233"/>
                  </a:moveTo>
                  <a:lnTo>
                    <a:pt x="24409" y="140233"/>
                  </a:lnTo>
                  <a:lnTo>
                    <a:pt x="24599" y="140309"/>
                  </a:lnTo>
                  <a:close/>
                </a:path>
                <a:path w="24764" h="140970">
                  <a:moveTo>
                    <a:pt x="13842" y="0"/>
                  </a:moveTo>
                  <a:lnTo>
                    <a:pt x="0" y="0"/>
                  </a:lnTo>
                  <a:lnTo>
                    <a:pt x="120" y="121678"/>
                  </a:lnTo>
                  <a:lnTo>
                    <a:pt x="1422" y="129489"/>
                  </a:lnTo>
                  <a:lnTo>
                    <a:pt x="7518" y="134975"/>
                  </a:lnTo>
                  <a:lnTo>
                    <a:pt x="15132" y="134962"/>
                  </a:lnTo>
                  <a:lnTo>
                    <a:pt x="13677" y="134734"/>
                  </a:lnTo>
                  <a:lnTo>
                    <a:pt x="10386" y="131737"/>
                  </a:lnTo>
                  <a:lnTo>
                    <a:pt x="8013" y="129654"/>
                  </a:lnTo>
                  <a:lnTo>
                    <a:pt x="6451" y="126847"/>
                  </a:lnTo>
                  <a:lnTo>
                    <a:pt x="5041" y="123405"/>
                  </a:lnTo>
                  <a:lnTo>
                    <a:pt x="4724" y="122389"/>
                  </a:lnTo>
                  <a:lnTo>
                    <a:pt x="4372" y="120992"/>
                  </a:lnTo>
                  <a:lnTo>
                    <a:pt x="2159" y="120992"/>
                  </a:lnTo>
                  <a:lnTo>
                    <a:pt x="4279" y="120599"/>
                  </a:lnTo>
                  <a:lnTo>
                    <a:pt x="4317" y="4317"/>
                  </a:lnTo>
                  <a:lnTo>
                    <a:pt x="13842" y="4317"/>
                  </a:lnTo>
                  <a:lnTo>
                    <a:pt x="13842" y="0"/>
                  </a:lnTo>
                  <a:close/>
                </a:path>
                <a:path w="24764" h="140970">
                  <a:moveTo>
                    <a:pt x="10386" y="131737"/>
                  </a:moveTo>
                  <a:close/>
                </a:path>
                <a:path w="24764" h="140970">
                  <a:moveTo>
                    <a:pt x="13842" y="4317"/>
                  </a:moveTo>
                  <a:lnTo>
                    <a:pt x="9525" y="4317"/>
                  </a:lnTo>
                  <a:lnTo>
                    <a:pt x="9525" y="119329"/>
                  </a:lnTo>
                  <a:lnTo>
                    <a:pt x="11201" y="123545"/>
                  </a:lnTo>
                  <a:lnTo>
                    <a:pt x="17779" y="130238"/>
                  </a:lnTo>
                  <a:lnTo>
                    <a:pt x="20904" y="130771"/>
                  </a:lnTo>
                  <a:lnTo>
                    <a:pt x="22491" y="130746"/>
                  </a:lnTo>
                  <a:lnTo>
                    <a:pt x="23647" y="130657"/>
                  </a:lnTo>
                  <a:lnTo>
                    <a:pt x="22809" y="126428"/>
                  </a:lnTo>
                  <a:lnTo>
                    <a:pt x="21716" y="126415"/>
                  </a:lnTo>
                  <a:lnTo>
                    <a:pt x="19964" y="126263"/>
                  </a:lnTo>
                  <a:lnTo>
                    <a:pt x="16421" y="122694"/>
                  </a:lnTo>
                  <a:lnTo>
                    <a:pt x="15254" y="120992"/>
                  </a:lnTo>
                  <a:lnTo>
                    <a:pt x="14643" y="119951"/>
                  </a:lnTo>
                  <a:lnTo>
                    <a:pt x="14086" y="118922"/>
                  </a:lnTo>
                  <a:lnTo>
                    <a:pt x="11684" y="118922"/>
                  </a:lnTo>
                  <a:lnTo>
                    <a:pt x="13690" y="118122"/>
                  </a:lnTo>
                  <a:lnTo>
                    <a:pt x="13842" y="118122"/>
                  </a:lnTo>
                  <a:lnTo>
                    <a:pt x="13842" y="4317"/>
                  </a:lnTo>
                  <a:close/>
                </a:path>
                <a:path w="24764" h="140970">
                  <a:moveTo>
                    <a:pt x="22809" y="126415"/>
                  </a:moveTo>
                  <a:lnTo>
                    <a:pt x="22491" y="126428"/>
                  </a:lnTo>
                  <a:lnTo>
                    <a:pt x="22809" y="126428"/>
                  </a:lnTo>
                  <a:close/>
                </a:path>
                <a:path w="24764" h="140970">
                  <a:moveTo>
                    <a:pt x="4279" y="120599"/>
                  </a:moveTo>
                  <a:lnTo>
                    <a:pt x="2159" y="120992"/>
                  </a:lnTo>
                  <a:lnTo>
                    <a:pt x="4317" y="120992"/>
                  </a:lnTo>
                  <a:lnTo>
                    <a:pt x="4279" y="120599"/>
                  </a:lnTo>
                  <a:close/>
                </a:path>
                <a:path w="24764" h="140970">
                  <a:moveTo>
                    <a:pt x="4317" y="120761"/>
                  </a:moveTo>
                  <a:lnTo>
                    <a:pt x="4317" y="120992"/>
                  </a:lnTo>
                  <a:lnTo>
                    <a:pt x="4317" y="120761"/>
                  </a:lnTo>
                  <a:close/>
                </a:path>
                <a:path w="24764" h="140970">
                  <a:moveTo>
                    <a:pt x="4317" y="120599"/>
                  </a:moveTo>
                  <a:lnTo>
                    <a:pt x="4317" y="120761"/>
                  </a:lnTo>
                  <a:lnTo>
                    <a:pt x="4317" y="120599"/>
                  </a:lnTo>
                  <a:close/>
                </a:path>
                <a:path w="24764" h="140970">
                  <a:moveTo>
                    <a:pt x="13690" y="118122"/>
                  </a:moveTo>
                  <a:lnTo>
                    <a:pt x="11684" y="118922"/>
                  </a:lnTo>
                  <a:lnTo>
                    <a:pt x="13842" y="118922"/>
                  </a:lnTo>
                  <a:lnTo>
                    <a:pt x="13842" y="118456"/>
                  </a:lnTo>
                  <a:lnTo>
                    <a:pt x="13690" y="118122"/>
                  </a:lnTo>
                  <a:close/>
                </a:path>
                <a:path w="24764" h="140970">
                  <a:moveTo>
                    <a:pt x="13842" y="118456"/>
                  </a:moveTo>
                  <a:lnTo>
                    <a:pt x="13842" y="118922"/>
                  </a:lnTo>
                  <a:lnTo>
                    <a:pt x="14086" y="118922"/>
                  </a:lnTo>
                  <a:lnTo>
                    <a:pt x="13842" y="118456"/>
                  </a:lnTo>
                  <a:close/>
                </a:path>
                <a:path w="24764" h="140970">
                  <a:moveTo>
                    <a:pt x="13842" y="118122"/>
                  </a:moveTo>
                  <a:lnTo>
                    <a:pt x="13690" y="118122"/>
                  </a:lnTo>
                  <a:lnTo>
                    <a:pt x="13842" y="118456"/>
                  </a:lnTo>
                  <a:lnTo>
                    <a:pt x="13842" y="118122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485756" y="3546284"/>
              <a:ext cx="33020" cy="61594"/>
            </a:xfrm>
            <a:custGeom>
              <a:avLst/>
              <a:gdLst/>
              <a:ahLst/>
              <a:cxnLst/>
              <a:rect l="l" t="t" r="r" b="b"/>
              <a:pathLst>
                <a:path w="33020" h="61595">
                  <a:moveTo>
                    <a:pt x="32613" y="0"/>
                  </a:moveTo>
                  <a:lnTo>
                    <a:pt x="0" y="0"/>
                  </a:lnTo>
                  <a:lnTo>
                    <a:pt x="0" y="61137"/>
                  </a:lnTo>
                  <a:lnTo>
                    <a:pt x="32613" y="61137"/>
                  </a:lnTo>
                  <a:lnTo>
                    <a:pt x="32613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483597" y="3544125"/>
              <a:ext cx="37465" cy="66040"/>
            </a:xfrm>
            <a:custGeom>
              <a:avLst/>
              <a:gdLst/>
              <a:ahLst/>
              <a:cxnLst/>
              <a:rect l="l" t="t" r="r" b="b"/>
              <a:pathLst>
                <a:path w="37464" h="66039">
                  <a:moveTo>
                    <a:pt x="36931" y="0"/>
                  </a:moveTo>
                  <a:lnTo>
                    <a:pt x="0" y="0"/>
                  </a:lnTo>
                  <a:lnTo>
                    <a:pt x="0" y="65455"/>
                  </a:lnTo>
                  <a:lnTo>
                    <a:pt x="36931" y="65455"/>
                  </a:lnTo>
                  <a:lnTo>
                    <a:pt x="36931" y="63296"/>
                  </a:lnTo>
                  <a:lnTo>
                    <a:pt x="32613" y="63296"/>
                  </a:lnTo>
                  <a:lnTo>
                    <a:pt x="32613" y="61137"/>
                  </a:lnTo>
                  <a:lnTo>
                    <a:pt x="4318" y="61137"/>
                  </a:lnTo>
                  <a:lnTo>
                    <a:pt x="4318" y="4317"/>
                  </a:lnTo>
                  <a:lnTo>
                    <a:pt x="36931" y="4317"/>
                  </a:lnTo>
                  <a:lnTo>
                    <a:pt x="36931" y="0"/>
                  </a:lnTo>
                  <a:close/>
                </a:path>
                <a:path w="37464" h="66039">
                  <a:moveTo>
                    <a:pt x="36931" y="4317"/>
                  </a:moveTo>
                  <a:lnTo>
                    <a:pt x="32613" y="4317"/>
                  </a:lnTo>
                  <a:lnTo>
                    <a:pt x="32613" y="63296"/>
                  </a:lnTo>
                  <a:lnTo>
                    <a:pt x="34772" y="63296"/>
                  </a:lnTo>
                  <a:lnTo>
                    <a:pt x="34772" y="61137"/>
                  </a:lnTo>
                  <a:lnTo>
                    <a:pt x="36931" y="61137"/>
                  </a:lnTo>
                  <a:lnTo>
                    <a:pt x="36931" y="4317"/>
                  </a:lnTo>
                  <a:close/>
                </a:path>
                <a:path w="37464" h="66039">
                  <a:moveTo>
                    <a:pt x="36931" y="61137"/>
                  </a:moveTo>
                  <a:lnTo>
                    <a:pt x="34772" y="61137"/>
                  </a:lnTo>
                  <a:lnTo>
                    <a:pt x="34772" y="63296"/>
                  </a:lnTo>
                  <a:lnTo>
                    <a:pt x="36931" y="63296"/>
                  </a:lnTo>
                  <a:lnTo>
                    <a:pt x="36931" y="61137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510102" y="3546982"/>
              <a:ext cx="4445" cy="61594"/>
            </a:xfrm>
            <a:custGeom>
              <a:avLst/>
              <a:gdLst/>
              <a:ahLst/>
              <a:cxnLst/>
              <a:rect l="l" t="t" r="r" b="b"/>
              <a:pathLst>
                <a:path w="4445" h="61595">
                  <a:moveTo>
                    <a:pt x="4317" y="0"/>
                  </a:moveTo>
                  <a:lnTo>
                    <a:pt x="0" y="0"/>
                  </a:lnTo>
                  <a:lnTo>
                    <a:pt x="0" y="61125"/>
                  </a:lnTo>
                  <a:lnTo>
                    <a:pt x="4317" y="61125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500704" y="4157497"/>
              <a:ext cx="22860" cy="136525"/>
            </a:xfrm>
            <a:custGeom>
              <a:avLst/>
              <a:gdLst/>
              <a:ahLst/>
              <a:cxnLst/>
              <a:rect l="l" t="t" r="r" b="b"/>
              <a:pathLst>
                <a:path w="22860" h="136525">
                  <a:moveTo>
                    <a:pt x="9525" y="0"/>
                  </a:moveTo>
                  <a:lnTo>
                    <a:pt x="0" y="0"/>
                  </a:lnTo>
                  <a:lnTo>
                    <a:pt x="0" y="118821"/>
                  </a:lnTo>
                  <a:lnTo>
                    <a:pt x="1358" y="126364"/>
                  </a:lnTo>
                  <a:lnTo>
                    <a:pt x="12242" y="135991"/>
                  </a:lnTo>
                  <a:lnTo>
                    <a:pt x="22440" y="135991"/>
                  </a:lnTo>
                  <a:lnTo>
                    <a:pt x="21167" y="127050"/>
                  </a:lnTo>
                  <a:lnTo>
                    <a:pt x="17665" y="127050"/>
                  </a:lnTo>
                  <a:lnTo>
                    <a:pt x="14287" y="123609"/>
                  </a:lnTo>
                  <a:lnTo>
                    <a:pt x="10871" y="120180"/>
                  </a:lnTo>
                  <a:lnTo>
                    <a:pt x="9525" y="116751"/>
                  </a:lnTo>
                  <a:lnTo>
                    <a:pt x="9525" y="0"/>
                  </a:lnTo>
                  <a:close/>
                </a:path>
                <a:path w="22860" h="136525">
                  <a:moveTo>
                    <a:pt x="21069" y="126364"/>
                  </a:moveTo>
                  <a:lnTo>
                    <a:pt x="17665" y="127050"/>
                  </a:lnTo>
                  <a:lnTo>
                    <a:pt x="21167" y="127050"/>
                  </a:lnTo>
                  <a:lnTo>
                    <a:pt x="21069" y="126364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498545" y="4155338"/>
              <a:ext cx="24765" cy="140970"/>
            </a:xfrm>
            <a:custGeom>
              <a:avLst/>
              <a:gdLst/>
              <a:ahLst/>
              <a:cxnLst/>
              <a:rect l="l" t="t" r="r" b="b"/>
              <a:pathLst>
                <a:path w="24764" h="140970">
                  <a:moveTo>
                    <a:pt x="13842" y="0"/>
                  </a:moveTo>
                  <a:lnTo>
                    <a:pt x="0" y="0"/>
                  </a:lnTo>
                  <a:lnTo>
                    <a:pt x="101" y="121551"/>
                  </a:lnTo>
                  <a:lnTo>
                    <a:pt x="1422" y="129476"/>
                  </a:lnTo>
                  <a:lnTo>
                    <a:pt x="7518" y="134962"/>
                  </a:lnTo>
                  <a:lnTo>
                    <a:pt x="14020" y="140512"/>
                  </a:lnTo>
                  <a:lnTo>
                    <a:pt x="24409" y="140233"/>
                  </a:lnTo>
                  <a:lnTo>
                    <a:pt x="24599" y="140233"/>
                  </a:lnTo>
                  <a:lnTo>
                    <a:pt x="24599" y="135991"/>
                  </a:lnTo>
                  <a:lnTo>
                    <a:pt x="23075" y="135928"/>
                  </a:lnTo>
                  <a:lnTo>
                    <a:pt x="20142" y="135750"/>
                  </a:lnTo>
                  <a:lnTo>
                    <a:pt x="13690" y="134734"/>
                  </a:lnTo>
                  <a:lnTo>
                    <a:pt x="10375" y="131724"/>
                  </a:lnTo>
                  <a:lnTo>
                    <a:pt x="8013" y="129641"/>
                  </a:lnTo>
                  <a:lnTo>
                    <a:pt x="6451" y="126834"/>
                  </a:lnTo>
                  <a:lnTo>
                    <a:pt x="5041" y="123393"/>
                  </a:lnTo>
                  <a:lnTo>
                    <a:pt x="4724" y="122377"/>
                  </a:lnTo>
                  <a:lnTo>
                    <a:pt x="4375" y="120980"/>
                  </a:lnTo>
                  <a:lnTo>
                    <a:pt x="2159" y="120980"/>
                  </a:lnTo>
                  <a:lnTo>
                    <a:pt x="4279" y="120599"/>
                  </a:lnTo>
                  <a:lnTo>
                    <a:pt x="4317" y="4317"/>
                  </a:lnTo>
                  <a:lnTo>
                    <a:pt x="13842" y="4317"/>
                  </a:lnTo>
                  <a:lnTo>
                    <a:pt x="13842" y="0"/>
                  </a:lnTo>
                  <a:close/>
                </a:path>
                <a:path w="24764" h="140970">
                  <a:moveTo>
                    <a:pt x="24599" y="140233"/>
                  </a:moveTo>
                  <a:lnTo>
                    <a:pt x="24409" y="140233"/>
                  </a:lnTo>
                  <a:lnTo>
                    <a:pt x="24599" y="140309"/>
                  </a:lnTo>
                  <a:close/>
                </a:path>
                <a:path w="24764" h="140970">
                  <a:moveTo>
                    <a:pt x="13842" y="4317"/>
                  </a:moveTo>
                  <a:lnTo>
                    <a:pt x="9525" y="4317"/>
                  </a:lnTo>
                  <a:lnTo>
                    <a:pt x="9525" y="119316"/>
                  </a:lnTo>
                  <a:lnTo>
                    <a:pt x="11201" y="123545"/>
                  </a:lnTo>
                  <a:lnTo>
                    <a:pt x="14922" y="127292"/>
                  </a:lnTo>
                  <a:lnTo>
                    <a:pt x="17767" y="130213"/>
                  </a:lnTo>
                  <a:lnTo>
                    <a:pt x="20891" y="130759"/>
                  </a:lnTo>
                  <a:lnTo>
                    <a:pt x="22478" y="130746"/>
                  </a:lnTo>
                  <a:lnTo>
                    <a:pt x="23647" y="130644"/>
                  </a:lnTo>
                  <a:lnTo>
                    <a:pt x="22799" y="126428"/>
                  </a:lnTo>
                  <a:lnTo>
                    <a:pt x="21704" y="126403"/>
                  </a:lnTo>
                  <a:lnTo>
                    <a:pt x="19964" y="126250"/>
                  </a:lnTo>
                  <a:lnTo>
                    <a:pt x="16421" y="122681"/>
                  </a:lnTo>
                  <a:lnTo>
                    <a:pt x="15253" y="120980"/>
                  </a:lnTo>
                  <a:lnTo>
                    <a:pt x="14643" y="119951"/>
                  </a:lnTo>
                  <a:lnTo>
                    <a:pt x="14079" y="118910"/>
                  </a:lnTo>
                  <a:lnTo>
                    <a:pt x="11684" y="118910"/>
                  </a:lnTo>
                  <a:lnTo>
                    <a:pt x="13690" y="118110"/>
                  </a:lnTo>
                  <a:lnTo>
                    <a:pt x="13842" y="118110"/>
                  </a:lnTo>
                  <a:lnTo>
                    <a:pt x="13842" y="4317"/>
                  </a:lnTo>
                  <a:close/>
                </a:path>
                <a:path w="24764" h="140970">
                  <a:moveTo>
                    <a:pt x="14897" y="127279"/>
                  </a:moveTo>
                  <a:close/>
                </a:path>
                <a:path w="24764" h="140970">
                  <a:moveTo>
                    <a:pt x="14897" y="127279"/>
                  </a:moveTo>
                  <a:close/>
                </a:path>
                <a:path w="24764" h="140970">
                  <a:moveTo>
                    <a:pt x="22796" y="126415"/>
                  </a:moveTo>
                  <a:lnTo>
                    <a:pt x="22478" y="126428"/>
                  </a:lnTo>
                  <a:lnTo>
                    <a:pt x="22799" y="126428"/>
                  </a:lnTo>
                  <a:close/>
                </a:path>
                <a:path w="24764" h="140970">
                  <a:moveTo>
                    <a:pt x="4279" y="120599"/>
                  </a:moveTo>
                  <a:lnTo>
                    <a:pt x="2159" y="120980"/>
                  </a:lnTo>
                  <a:lnTo>
                    <a:pt x="4317" y="120980"/>
                  </a:lnTo>
                  <a:lnTo>
                    <a:pt x="4279" y="120599"/>
                  </a:lnTo>
                  <a:close/>
                </a:path>
                <a:path w="24764" h="140970">
                  <a:moveTo>
                    <a:pt x="4317" y="120751"/>
                  </a:moveTo>
                  <a:lnTo>
                    <a:pt x="4317" y="120980"/>
                  </a:lnTo>
                  <a:lnTo>
                    <a:pt x="4317" y="120751"/>
                  </a:lnTo>
                  <a:close/>
                </a:path>
                <a:path w="24764" h="140970">
                  <a:moveTo>
                    <a:pt x="4317" y="120599"/>
                  </a:moveTo>
                  <a:lnTo>
                    <a:pt x="4317" y="120751"/>
                  </a:lnTo>
                  <a:lnTo>
                    <a:pt x="4317" y="120599"/>
                  </a:lnTo>
                  <a:close/>
                </a:path>
                <a:path w="24764" h="140970">
                  <a:moveTo>
                    <a:pt x="13690" y="118110"/>
                  </a:moveTo>
                  <a:lnTo>
                    <a:pt x="11684" y="118910"/>
                  </a:lnTo>
                  <a:lnTo>
                    <a:pt x="13842" y="118910"/>
                  </a:lnTo>
                  <a:lnTo>
                    <a:pt x="13842" y="118452"/>
                  </a:lnTo>
                  <a:lnTo>
                    <a:pt x="13690" y="118110"/>
                  </a:lnTo>
                  <a:close/>
                </a:path>
                <a:path w="24764" h="140970">
                  <a:moveTo>
                    <a:pt x="13842" y="118452"/>
                  </a:moveTo>
                  <a:lnTo>
                    <a:pt x="13842" y="118910"/>
                  </a:lnTo>
                  <a:lnTo>
                    <a:pt x="14079" y="118910"/>
                  </a:lnTo>
                  <a:lnTo>
                    <a:pt x="13842" y="118452"/>
                  </a:lnTo>
                  <a:close/>
                </a:path>
                <a:path w="24764" h="140970">
                  <a:moveTo>
                    <a:pt x="13842" y="118110"/>
                  </a:moveTo>
                  <a:lnTo>
                    <a:pt x="13690" y="118110"/>
                  </a:lnTo>
                  <a:lnTo>
                    <a:pt x="13842" y="118452"/>
                  </a:lnTo>
                  <a:lnTo>
                    <a:pt x="13842" y="11811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485756" y="4212424"/>
              <a:ext cx="33020" cy="61594"/>
            </a:xfrm>
            <a:custGeom>
              <a:avLst/>
              <a:gdLst/>
              <a:ahLst/>
              <a:cxnLst/>
              <a:rect l="l" t="t" r="r" b="b"/>
              <a:pathLst>
                <a:path w="33020" h="61595">
                  <a:moveTo>
                    <a:pt x="32613" y="0"/>
                  </a:moveTo>
                  <a:lnTo>
                    <a:pt x="0" y="0"/>
                  </a:lnTo>
                  <a:lnTo>
                    <a:pt x="0" y="61150"/>
                  </a:lnTo>
                  <a:lnTo>
                    <a:pt x="32613" y="61150"/>
                  </a:lnTo>
                  <a:lnTo>
                    <a:pt x="32613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483597" y="4210265"/>
              <a:ext cx="37465" cy="66040"/>
            </a:xfrm>
            <a:custGeom>
              <a:avLst/>
              <a:gdLst/>
              <a:ahLst/>
              <a:cxnLst/>
              <a:rect l="l" t="t" r="r" b="b"/>
              <a:pathLst>
                <a:path w="37464" h="66039">
                  <a:moveTo>
                    <a:pt x="36931" y="0"/>
                  </a:moveTo>
                  <a:lnTo>
                    <a:pt x="0" y="0"/>
                  </a:lnTo>
                  <a:lnTo>
                    <a:pt x="0" y="65468"/>
                  </a:lnTo>
                  <a:lnTo>
                    <a:pt x="36931" y="65468"/>
                  </a:lnTo>
                  <a:lnTo>
                    <a:pt x="36931" y="63309"/>
                  </a:lnTo>
                  <a:lnTo>
                    <a:pt x="32613" y="63309"/>
                  </a:lnTo>
                  <a:lnTo>
                    <a:pt x="32613" y="61150"/>
                  </a:lnTo>
                  <a:lnTo>
                    <a:pt x="4318" y="61150"/>
                  </a:lnTo>
                  <a:lnTo>
                    <a:pt x="4318" y="4318"/>
                  </a:lnTo>
                  <a:lnTo>
                    <a:pt x="36931" y="4318"/>
                  </a:lnTo>
                  <a:lnTo>
                    <a:pt x="36931" y="0"/>
                  </a:lnTo>
                  <a:close/>
                </a:path>
                <a:path w="37464" h="66039">
                  <a:moveTo>
                    <a:pt x="36931" y="4318"/>
                  </a:moveTo>
                  <a:lnTo>
                    <a:pt x="32613" y="4318"/>
                  </a:lnTo>
                  <a:lnTo>
                    <a:pt x="32613" y="63309"/>
                  </a:lnTo>
                  <a:lnTo>
                    <a:pt x="34772" y="63309"/>
                  </a:lnTo>
                  <a:lnTo>
                    <a:pt x="34772" y="61150"/>
                  </a:lnTo>
                  <a:lnTo>
                    <a:pt x="36931" y="61150"/>
                  </a:lnTo>
                  <a:lnTo>
                    <a:pt x="36931" y="4318"/>
                  </a:lnTo>
                  <a:close/>
                </a:path>
                <a:path w="37464" h="66039">
                  <a:moveTo>
                    <a:pt x="36931" y="61150"/>
                  </a:moveTo>
                  <a:lnTo>
                    <a:pt x="34772" y="61150"/>
                  </a:lnTo>
                  <a:lnTo>
                    <a:pt x="34772" y="63309"/>
                  </a:lnTo>
                  <a:lnTo>
                    <a:pt x="36931" y="63309"/>
                  </a:lnTo>
                  <a:lnTo>
                    <a:pt x="36931" y="6115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510102" y="4213136"/>
              <a:ext cx="4445" cy="61594"/>
            </a:xfrm>
            <a:custGeom>
              <a:avLst/>
              <a:gdLst/>
              <a:ahLst/>
              <a:cxnLst/>
              <a:rect l="l" t="t" r="r" b="b"/>
              <a:pathLst>
                <a:path w="4445" h="61595">
                  <a:moveTo>
                    <a:pt x="4317" y="0"/>
                  </a:moveTo>
                  <a:lnTo>
                    <a:pt x="0" y="0"/>
                  </a:lnTo>
                  <a:lnTo>
                    <a:pt x="0" y="61112"/>
                  </a:lnTo>
                  <a:lnTo>
                    <a:pt x="4317" y="6111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2" name="object 272"/>
          <p:cNvGrpSpPr/>
          <p:nvPr/>
        </p:nvGrpSpPr>
        <p:grpSpPr>
          <a:xfrm>
            <a:off x="9438284" y="3924377"/>
            <a:ext cx="31750" cy="81915"/>
            <a:chOff x="4383684" y="3924376"/>
            <a:chExt cx="31750" cy="81915"/>
          </a:xfrm>
        </p:grpSpPr>
        <p:sp>
          <p:nvSpPr>
            <p:cNvPr id="273" name="object 273"/>
            <p:cNvSpPr/>
            <p:nvPr/>
          </p:nvSpPr>
          <p:spPr>
            <a:xfrm>
              <a:off x="4402277" y="3926535"/>
              <a:ext cx="11430" cy="77470"/>
            </a:xfrm>
            <a:custGeom>
              <a:avLst/>
              <a:gdLst/>
              <a:ahLst/>
              <a:cxnLst/>
              <a:rect l="l" t="t" r="r" b="b"/>
              <a:pathLst>
                <a:path w="11429" h="77470">
                  <a:moveTo>
                    <a:pt x="5435" y="0"/>
                  </a:moveTo>
                  <a:lnTo>
                    <a:pt x="457" y="0"/>
                  </a:lnTo>
                  <a:lnTo>
                    <a:pt x="0" y="77368"/>
                  </a:lnTo>
                  <a:lnTo>
                    <a:pt x="5435" y="77368"/>
                  </a:lnTo>
                  <a:lnTo>
                    <a:pt x="10871" y="64084"/>
                  </a:lnTo>
                  <a:lnTo>
                    <a:pt x="10871" y="14185"/>
                  </a:lnTo>
                  <a:lnTo>
                    <a:pt x="5435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402277" y="3924376"/>
              <a:ext cx="13335" cy="81915"/>
            </a:xfrm>
            <a:custGeom>
              <a:avLst/>
              <a:gdLst/>
              <a:ahLst/>
              <a:cxnLst/>
              <a:rect l="l" t="t" r="r" b="b"/>
              <a:pathLst>
                <a:path w="13335" h="81914">
                  <a:moveTo>
                    <a:pt x="6921" y="0"/>
                  </a:moveTo>
                  <a:lnTo>
                    <a:pt x="457" y="0"/>
                  </a:lnTo>
                  <a:lnTo>
                    <a:pt x="457" y="4318"/>
                  </a:lnTo>
                  <a:lnTo>
                    <a:pt x="3949" y="4318"/>
                  </a:lnTo>
                  <a:lnTo>
                    <a:pt x="8712" y="16738"/>
                  </a:lnTo>
                  <a:lnTo>
                    <a:pt x="8712" y="65811"/>
                  </a:lnTo>
                  <a:lnTo>
                    <a:pt x="3987" y="77368"/>
                  </a:lnTo>
                  <a:lnTo>
                    <a:pt x="0" y="77368"/>
                  </a:lnTo>
                  <a:lnTo>
                    <a:pt x="0" y="81686"/>
                  </a:lnTo>
                  <a:lnTo>
                    <a:pt x="6883" y="81686"/>
                  </a:lnTo>
                  <a:lnTo>
                    <a:pt x="13030" y="66662"/>
                  </a:lnTo>
                  <a:lnTo>
                    <a:pt x="13030" y="15938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383684" y="394116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33" y="0"/>
                  </a:moveTo>
                  <a:lnTo>
                    <a:pt x="0" y="0"/>
                  </a:lnTo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383684" y="3939006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4533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533" y="4317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B5B7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383684" y="3987431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33" y="0"/>
                  </a:moveTo>
                  <a:lnTo>
                    <a:pt x="0" y="0"/>
                  </a:lnTo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383684" y="3985272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453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533" y="431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B5B7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9" name="object 279"/>
          <p:cNvSpPr/>
          <p:nvPr/>
        </p:nvSpPr>
        <p:spPr>
          <a:xfrm>
            <a:off x="8037817" y="3437115"/>
            <a:ext cx="496570" cy="1254760"/>
          </a:xfrm>
          <a:custGeom>
            <a:avLst/>
            <a:gdLst/>
            <a:ahLst/>
            <a:cxnLst/>
            <a:rect l="l" t="t" r="r" b="b"/>
            <a:pathLst>
              <a:path w="496570" h="1254760">
                <a:moveTo>
                  <a:pt x="496519" y="0"/>
                </a:moveTo>
                <a:lnTo>
                  <a:pt x="492201" y="0"/>
                </a:lnTo>
                <a:lnTo>
                  <a:pt x="492201" y="1097902"/>
                </a:lnTo>
                <a:lnTo>
                  <a:pt x="442556" y="1114399"/>
                </a:lnTo>
                <a:lnTo>
                  <a:pt x="427659" y="1110983"/>
                </a:lnTo>
                <a:lnTo>
                  <a:pt x="357670" y="1131176"/>
                </a:lnTo>
                <a:lnTo>
                  <a:pt x="376250" y="1136027"/>
                </a:lnTo>
                <a:lnTo>
                  <a:pt x="0" y="1250556"/>
                </a:lnTo>
                <a:lnTo>
                  <a:pt x="1257" y="1254683"/>
                </a:lnTo>
                <a:lnTo>
                  <a:pt x="392137" y="1135697"/>
                </a:lnTo>
                <a:lnTo>
                  <a:pt x="373976" y="1130973"/>
                </a:lnTo>
                <a:lnTo>
                  <a:pt x="427786" y="1115440"/>
                </a:lnTo>
                <a:lnTo>
                  <a:pt x="442772" y="1118882"/>
                </a:lnTo>
                <a:lnTo>
                  <a:pt x="496519" y="1101026"/>
                </a:lnTo>
                <a:lnTo>
                  <a:pt x="49651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0" name="object 280"/>
          <p:cNvGrpSpPr/>
          <p:nvPr/>
        </p:nvGrpSpPr>
        <p:grpSpPr>
          <a:xfrm>
            <a:off x="8672056" y="4527792"/>
            <a:ext cx="56515" cy="31115"/>
            <a:chOff x="3617455" y="4527791"/>
            <a:chExt cx="56515" cy="31115"/>
          </a:xfrm>
        </p:grpSpPr>
        <p:sp>
          <p:nvSpPr>
            <p:cNvPr id="281" name="object 281"/>
            <p:cNvSpPr/>
            <p:nvPr/>
          </p:nvSpPr>
          <p:spPr>
            <a:xfrm>
              <a:off x="3617455" y="4527791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5">
                  <a:moveTo>
                    <a:pt x="56235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56235" y="4317"/>
                  </a:lnTo>
                  <a:lnTo>
                    <a:pt x="56235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619271" y="4556506"/>
              <a:ext cx="50165" cy="0"/>
            </a:xfrm>
            <a:custGeom>
              <a:avLst/>
              <a:gdLst/>
              <a:ahLst/>
              <a:cxnLst/>
              <a:rect l="l" t="t" r="r" b="b"/>
              <a:pathLst>
                <a:path w="50164">
                  <a:moveTo>
                    <a:pt x="49847" y="0"/>
                  </a:moveTo>
                  <a:lnTo>
                    <a:pt x="0" y="0"/>
                  </a:lnTo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619271" y="4554347"/>
              <a:ext cx="50165" cy="4445"/>
            </a:xfrm>
            <a:custGeom>
              <a:avLst/>
              <a:gdLst/>
              <a:ahLst/>
              <a:cxnLst/>
              <a:rect l="l" t="t" r="r" b="b"/>
              <a:pathLst>
                <a:path w="50164" h="4445">
                  <a:moveTo>
                    <a:pt x="49847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9847" y="4317"/>
                  </a:lnTo>
                  <a:lnTo>
                    <a:pt x="49847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4" name="object 284"/>
          <p:cNvGrpSpPr/>
          <p:nvPr/>
        </p:nvGrpSpPr>
        <p:grpSpPr>
          <a:xfrm>
            <a:off x="9458325" y="3942538"/>
            <a:ext cx="6350" cy="46355"/>
            <a:chOff x="4403725" y="3942537"/>
            <a:chExt cx="6350" cy="46355"/>
          </a:xfrm>
        </p:grpSpPr>
        <p:sp>
          <p:nvSpPr>
            <p:cNvPr id="285" name="object 285"/>
            <p:cNvSpPr/>
            <p:nvPr/>
          </p:nvSpPr>
          <p:spPr>
            <a:xfrm>
              <a:off x="4405884" y="3942537"/>
              <a:ext cx="0" cy="46355"/>
            </a:xfrm>
            <a:custGeom>
              <a:avLst/>
              <a:gdLst/>
              <a:ahLst/>
              <a:cxnLst/>
              <a:rect l="l" t="t" r="r" b="b"/>
              <a:pathLst>
                <a:path h="46354">
                  <a:moveTo>
                    <a:pt x="0" y="0"/>
                  </a:moveTo>
                  <a:lnTo>
                    <a:pt x="0" y="46253"/>
                  </a:lnTo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403725" y="3942537"/>
              <a:ext cx="4445" cy="46355"/>
            </a:xfrm>
            <a:custGeom>
              <a:avLst/>
              <a:gdLst/>
              <a:ahLst/>
              <a:cxnLst/>
              <a:rect l="l" t="t" r="r" b="b"/>
              <a:pathLst>
                <a:path w="4445" h="46354">
                  <a:moveTo>
                    <a:pt x="4317" y="0"/>
                  </a:moveTo>
                  <a:lnTo>
                    <a:pt x="0" y="0"/>
                  </a:lnTo>
                  <a:lnTo>
                    <a:pt x="0" y="46253"/>
                  </a:lnTo>
                  <a:lnTo>
                    <a:pt x="4317" y="46253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407598" y="3942537"/>
              <a:ext cx="0" cy="46355"/>
            </a:xfrm>
            <a:custGeom>
              <a:avLst/>
              <a:gdLst/>
              <a:ahLst/>
              <a:cxnLst/>
              <a:rect l="l" t="t" r="r" b="b"/>
              <a:pathLst>
                <a:path h="46354">
                  <a:moveTo>
                    <a:pt x="0" y="0"/>
                  </a:moveTo>
                  <a:lnTo>
                    <a:pt x="0" y="46253"/>
                  </a:lnTo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405439" y="3942537"/>
              <a:ext cx="4445" cy="46355"/>
            </a:xfrm>
            <a:custGeom>
              <a:avLst/>
              <a:gdLst/>
              <a:ahLst/>
              <a:cxnLst/>
              <a:rect l="l" t="t" r="r" b="b"/>
              <a:pathLst>
                <a:path w="4445" h="46354">
                  <a:moveTo>
                    <a:pt x="4318" y="0"/>
                  </a:moveTo>
                  <a:lnTo>
                    <a:pt x="0" y="0"/>
                  </a:lnTo>
                  <a:lnTo>
                    <a:pt x="0" y="46253"/>
                  </a:lnTo>
                  <a:lnTo>
                    <a:pt x="4318" y="46253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9" name="object 289"/>
          <p:cNvGrpSpPr/>
          <p:nvPr/>
        </p:nvGrpSpPr>
        <p:grpSpPr>
          <a:xfrm>
            <a:off x="9137079" y="2851099"/>
            <a:ext cx="42545" cy="43180"/>
            <a:chOff x="4082478" y="2851099"/>
            <a:chExt cx="42545" cy="43180"/>
          </a:xfrm>
        </p:grpSpPr>
        <p:sp>
          <p:nvSpPr>
            <p:cNvPr id="290" name="object 290"/>
            <p:cNvSpPr/>
            <p:nvPr/>
          </p:nvSpPr>
          <p:spPr>
            <a:xfrm>
              <a:off x="4082478" y="2851099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80">
                  <a:moveTo>
                    <a:pt x="5582" y="14731"/>
                  </a:moveTo>
                  <a:lnTo>
                    <a:pt x="1049" y="14744"/>
                  </a:lnTo>
                  <a:lnTo>
                    <a:pt x="342" y="16916"/>
                  </a:lnTo>
                  <a:lnTo>
                    <a:pt x="0" y="19138"/>
                  </a:lnTo>
                  <a:lnTo>
                    <a:pt x="0" y="30264"/>
                  </a:lnTo>
                  <a:lnTo>
                    <a:pt x="5651" y="38595"/>
                  </a:lnTo>
                  <a:lnTo>
                    <a:pt x="16725" y="42214"/>
                  </a:lnTo>
                  <a:lnTo>
                    <a:pt x="18935" y="42557"/>
                  </a:lnTo>
                  <a:lnTo>
                    <a:pt x="29984" y="42557"/>
                  </a:lnTo>
                  <a:lnTo>
                    <a:pt x="36217" y="38239"/>
                  </a:lnTo>
                  <a:lnTo>
                    <a:pt x="19380" y="38239"/>
                  </a:lnTo>
                  <a:lnTo>
                    <a:pt x="17640" y="37973"/>
                  </a:lnTo>
                  <a:lnTo>
                    <a:pt x="8826" y="35102"/>
                  </a:lnTo>
                  <a:lnTo>
                    <a:pt x="4330" y="28460"/>
                  </a:lnTo>
                  <a:lnTo>
                    <a:pt x="4397" y="19138"/>
                  </a:lnTo>
                  <a:lnTo>
                    <a:pt x="4597" y="17805"/>
                  </a:lnTo>
                  <a:lnTo>
                    <a:pt x="5582" y="14731"/>
                  </a:lnTo>
                  <a:close/>
                </a:path>
                <a:path w="42545" h="43180">
                  <a:moveTo>
                    <a:pt x="37020" y="26543"/>
                  </a:moveTo>
                  <a:lnTo>
                    <a:pt x="34721" y="33693"/>
                  </a:lnTo>
                  <a:lnTo>
                    <a:pt x="28130" y="38239"/>
                  </a:lnTo>
                  <a:lnTo>
                    <a:pt x="36217" y="38239"/>
                  </a:lnTo>
                  <a:lnTo>
                    <a:pt x="38252" y="36829"/>
                  </a:lnTo>
                  <a:lnTo>
                    <a:pt x="41110" y="27940"/>
                  </a:lnTo>
                  <a:lnTo>
                    <a:pt x="37020" y="26543"/>
                  </a:lnTo>
                  <a:close/>
                </a:path>
                <a:path w="42545" h="43180">
                  <a:moveTo>
                    <a:pt x="36745" y="4318"/>
                  </a:moveTo>
                  <a:lnTo>
                    <a:pt x="22771" y="4318"/>
                  </a:lnTo>
                  <a:lnTo>
                    <a:pt x="24523" y="4584"/>
                  </a:lnTo>
                  <a:lnTo>
                    <a:pt x="33337" y="7467"/>
                  </a:lnTo>
                  <a:lnTo>
                    <a:pt x="37858" y="14109"/>
                  </a:lnTo>
                  <a:lnTo>
                    <a:pt x="37791" y="23456"/>
                  </a:lnTo>
                  <a:lnTo>
                    <a:pt x="37592" y="24777"/>
                  </a:lnTo>
                  <a:lnTo>
                    <a:pt x="37020" y="26543"/>
                  </a:lnTo>
                  <a:lnTo>
                    <a:pt x="41135" y="27863"/>
                  </a:lnTo>
                  <a:lnTo>
                    <a:pt x="41846" y="25679"/>
                  </a:lnTo>
                  <a:lnTo>
                    <a:pt x="42176" y="23456"/>
                  </a:lnTo>
                  <a:lnTo>
                    <a:pt x="42176" y="12306"/>
                  </a:lnTo>
                  <a:lnTo>
                    <a:pt x="36745" y="4318"/>
                  </a:lnTo>
                  <a:close/>
                </a:path>
                <a:path w="42545" h="43180">
                  <a:moveTo>
                    <a:pt x="23228" y="0"/>
                  </a:moveTo>
                  <a:lnTo>
                    <a:pt x="12153" y="0"/>
                  </a:lnTo>
                  <a:lnTo>
                    <a:pt x="3924" y="5740"/>
                  </a:lnTo>
                  <a:lnTo>
                    <a:pt x="1041" y="14744"/>
                  </a:lnTo>
                  <a:lnTo>
                    <a:pt x="5582" y="14731"/>
                  </a:lnTo>
                  <a:lnTo>
                    <a:pt x="7467" y="8851"/>
                  </a:lnTo>
                  <a:lnTo>
                    <a:pt x="14008" y="4330"/>
                  </a:lnTo>
                  <a:lnTo>
                    <a:pt x="36745" y="4318"/>
                  </a:lnTo>
                  <a:lnTo>
                    <a:pt x="36512" y="3975"/>
                  </a:lnTo>
                  <a:lnTo>
                    <a:pt x="25425" y="342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4B4B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089844" y="2858312"/>
              <a:ext cx="27940" cy="29209"/>
            </a:xfrm>
            <a:custGeom>
              <a:avLst/>
              <a:gdLst/>
              <a:ahLst/>
              <a:cxnLst/>
              <a:rect l="l" t="t" r="r" b="b"/>
              <a:pathLst>
                <a:path w="27939" h="29210">
                  <a:moveTo>
                    <a:pt x="9918" y="838"/>
                  </a:moveTo>
                  <a:lnTo>
                    <a:pt x="0" y="9867"/>
                  </a:lnTo>
                  <a:lnTo>
                    <a:pt x="3035" y="24244"/>
                  </a:lnTo>
                  <a:lnTo>
                    <a:pt x="16916" y="28816"/>
                  </a:lnTo>
                  <a:lnTo>
                    <a:pt x="22303" y="23926"/>
                  </a:lnTo>
                  <a:lnTo>
                    <a:pt x="15875" y="23926"/>
                  </a:lnTo>
                  <a:lnTo>
                    <a:pt x="6743" y="20916"/>
                  </a:lnTo>
                  <a:lnTo>
                    <a:pt x="4737" y="11391"/>
                  </a:lnTo>
                  <a:lnTo>
                    <a:pt x="11894" y="4886"/>
                  </a:lnTo>
                  <a:lnTo>
                    <a:pt x="10706" y="4495"/>
                  </a:lnTo>
                  <a:lnTo>
                    <a:pt x="11379" y="2438"/>
                  </a:lnTo>
                  <a:lnTo>
                    <a:pt x="9918" y="838"/>
                  </a:lnTo>
                  <a:close/>
                </a:path>
                <a:path w="27939" h="29210">
                  <a:moveTo>
                    <a:pt x="10858" y="0"/>
                  </a:moveTo>
                  <a:lnTo>
                    <a:pt x="9918" y="838"/>
                  </a:lnTo>
                  <a:lnTo>
                    <a:pt x="12826" y="4038"/>
                  </a:lnTo>
                  <a:lnTo>
                    <a:pt x="11894" y="4886"/>
                  </a:lnTo>
                  <a:lnTo>
                    <a:pt x="21018" y="7886"/>
                  </a:lnTo>
                  <a:lnTo>
                    <a:pt x="23037" y="17437"/>
                  </a:lnTo>
                  <a:lnTo>
                    <a:pt x="15875" y="23926"/>
                  </a:lnTo>
                  <a:lnTo>
                    <a:pt x="22303" y="23926"/>
                  </a:lnTo>
                  <a:lnTo>
                    <a:pt x="27774" y="18961"/>
                  </a:lnTo>
                  <a:lnTo>
                    <a:pt x="24726" y="4572"/>
                  </a:lnTo>
                  <a:lnTo>
                    <a:pt x="10858" y="0"/>
                  </a:lnTo>
                  <a:close/>
                </a:path>
                <a:path w="27939" h="29210">
                  <a:moveTo>
                    <a:pt x="11379" y="2438"/>
                  </a:moveTo>
                  <a:lnTo>
                    <a:pt x="10706" y="4495"/>
                  </a:lnTo>
                  <a:lnTo>
                    <a:pt x="11894" y="4886"/>
                  </a:lnTo>
                  <a:lnTo>
                    <a:pt x="12826" y="4038"/>
                  </a:lnTo>
                  <a:lnTo>
                    <a:pt x="11379" y="2438"/>
                  </a:lnTo>
                  <a:close/>
                </a:path>
              </a:pathLst>
            </a:custGeom>
            <a:solidFill>
              <a:srgbClr val="62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093108" y="2862745"/>
              <a:ext cx="16510" cy="12700"/>
            </a:xfrm>
            <a:custGeom>
              <a:avLst/>
              <a:gdLst/>
              <a:ahLst/>
              <a:cxnLst/>
              <a:rect l="l" t="t" r="r" b="b"/>
              <a:pathLst>
                <a:path w="16510" h="12700">
                  <a:moveTo>
                    <a:pt x="6464" y="0"/>
                  </a:moveTo>
                  <a:lnTo>
                    <a:pt x="5283" y="2781"/>
                  </a:lnTo>
                  <a:lnTo>
                    <a:pt x="3911" y="4330"/>
                  </a:lnTo>
                  <a:lnTo>
                    <a:pt x="2552" y="5918"/>
                  </a:lnTo>
                  <a:lnTo>
                    <a:pt x="0" y="5930"/>
                  </a:lnTo>
                  <a:lnTo>
                    <a:pt x="190" y="8000"/>
                  </a:lnTo>
                  <a:lnTo>
                    <a:pt x="723" y="9880"/>
                  </a:lnTo>
                  <a:lnTo>
                    <a:pt x="1231" y="11772"/>
                  </a:lnTo>
                  <a:lnTo>
                    <a:pt x="2171" y="12382"/>
                  </a:lnTo>
                  <a:lnTo>
                    <a:pt x="4572" y="12001"/>
                  </a:lnTo>
                  <a:lnTo>
                    <a:pt x="6946" y="11658"/>
                  </a:lnTo>
                  <a:lnTo>
                    <a:pt x="6934" y="9055"/>
                  </a:lnTo>
                  <a:lnTo>
                    <a:pt x="10442" y="5715"/>
                  </a:lnTo>
                  <a:lnTo>
                    <a:pt x="12725" y="3492"/>
                  </a:lnTo>
                  <a:lnTo>
                    <a:pt x="15652" y="3492"/>
                  </a:lnTo>
                  <a:lnTo>
                    <a:pt x="15837" y="2730"/>
                  </a:lnTo>
                  <a:lnTo>
                    <a:pt x="12103" y="2730"/>
                  </a:lnTo>
                  <a:lnTo>
                    <a:pt x="10655" y="1943"/>
                  </a:lnTo>
                  <a:lnTo>
                    <a:pt x="9207" y="1206"/>
                  </a:lnTo>
                  <a:lnTo>
                    <a:pt x="6464" y="0"/>
                  </a:lnTo>
                  <a:close/>
                </a:path>
                <a:path w="16510" h="12700">
                  <a:moveTo>
                    <a:pt x="15652" y="3492"/>
                  </a:moveTo>
                  <a:lnTo>
                    <a:pt x="12725" y="3492"/>
                  </a:lnTo>
                  <a:lnTo>
                    <a:pt x="13665" y="5829"/>
                  </a:lnTo>
                  <a:lnTo>
                    <a:pt x="15113" y="5715"/>
                  </a:lnTo>
                  <a:lnTo>
                    <a:pt x="15652" y="3492"/>
                  </a:lnTo>
                  <a:close/>
                </a:path>
                <a:path w="16510" h="12700">
                  <a:moveTo>
                    <a:pt x="15951" y="2260"/>
                  </a:moveTo>
                  <a:lnTo>
                    <a:pt x="12103" y="2730"/>
                  </a:lnTo>
                  <a:lnTo>
                    <a:pt x="15837" y="2730"/>
                  </a:lnTo>
                  <a:lnTo>
                    <a:pt x="15951" y="226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3" name="object 293"/>
          <p:cNvGrpSpPr/>
          <p:nvPr/>
        </p:nvGrpSpPr>
        <p:grpSpPr>
          <a:xfrm>
            <a:off x="8853107" y="2851099"/>
            <a:ext cx="42545" cy="43180"/>
            <a:chOff x="3798506" y="2851099"/>
            <a:chExt cx="42545" cy="43180"/>
          </a:xfrm>
        </p:grpSpPr>
        <p:sp>
          <p:nvSpPr>
            <p:cNvPr id="294" name="object 294"/>
            <p:cNvSpPr/>
            <p:nvPr/>
          </p:nvSpPr>
          <p:spPr>
            <a:xfrm>
              <a:off x="3798506" y="2851099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80">
                  <a:moveTo>
                    <a:pt x="5156" y="26543"/>
                  </a:moveTo>
                  <a:lnTo>
                    <a:pt x="1041" y="27863"/>
                  </a:lnTo>
                  <a:lnTo>
                    <a:pt x="3936" y="36829"/>
                  </a:lnTo>
                  <a:lnTo>
                    <a:pt x="12204" y="42557"/>
                  </a:lnTo>
                  <a:lnTo>
                    <a:pt x="23266" y="42557"/>
                  </a:lnTo>
                  <a:lnTo>
                    <a:pt x="25476" y="42214"/>
                  </a:lnTo>
                  <a:lnTo>
                    <a:pt x="36537" y="38595"/>
                  </a:lnTo>
                  <a:lnTo>
                    <a:pt x="36780" y="38239"/>
                  </a:lnTo>
                  <a:lnTo>
                    <a:pt x="14058" y="38239"/>
                  </a:lnTo>
                  <a:lnTo>
                    <a:pt x="7454" y="33693"/>
                  </a:lnTo>
                  <a:lnTo>
                    <a:pt x="5156" y="26543"/>
                  </a:lnTo>
                  <a:close/>
                </a:path>
                <a:path w="42545" h="43180">
                  <a:moveTo>
                    <a:pt x="36242" y="4318"/>
                  </a:moveTo>
                  <a:lnTo>
                    <a:pt x="28168" y="4318"/>
                  </a:lnTo>
                  <a:lnTo>
                    <a:pt x="34747" y="8851"/>
                  </a:lnTo>
                  <a:lnTo>
                    <a:pt x="37604" y="17818"/>
                  </a:lnTo>
                  <a:lnTo>
                    <a:pt x="37802" y="19138"/>
                  </a:lnTo>
                  <a:lnTo>
                    <a:pt x="37871" y="28460"/>
                  </a:lnTo>
                  <a:lnTo>
                    <a:pt x="33362" y="35102"/>
                  </a:lnTo>
                  <a:lnTo>
                    <a:pt x="24561" y="37973"/>
                  </a:lnTo>
                  <a:lnTo>
                    <a:pt x="22821" y="38239"/>
                  </a:lnTo>
                  <a:lnTo>
                    <a:pt x="36780" y="38239"/>
                  </a:lnTo>
                  <a:lnTo>
                    <a:pt x="42202" y="30276"/>
                  </a:lnTo>
                  <a:lnTo>
                    <a:pt x="42189" y="19138"/>
                  </a:lnTo>
                  <a:lnTo>
                    <a:pt x="41859" y="16916"/>
                  </a:lnTo>
                  <a:lnTo>
                    <a:pt x="41143" y="14731"/>
                  </a:lnTo>
                  <a:lnTo>
                    <a:pt x="38277" y="5727"/>
                  </a:lnTo>
                  <a:lnTo>
                    <a:pt x="36242" y="4318"/>
                  </a:lnTo>
                  <a:close/>
                </a:path>
                <a:path w="42545" h="43180">
                  <a:moveTo>
                    <a:pt x="30010" y="0"/>
                  </a:moveTo>
                  <a:lnTo>
                    <a:pt x="18961" y="0"/>
                  </a:lnTo>
                  <a:lnTo>
                    <a:pt x="16751" y="342"/>
                  </a:lnTo>
                  <a:lnTo>
                    <a:pt x="5676" y="3987"/>
                  </a:lnTo>
                  <a:lnTo>
                    <a:pt x="0" y="12319"/>
                  </a:lnTo>
                  <a:lnTo>
                    <a:pt x="12" y="23469"/>
                  </a:lnTo>
                  <a:lnTo>
                    <a:pt x="342" y="25679"/>
                  </a:lnTo>
                  <a:lnTo>
                    <a:pt x="1041" y="27863"/>
                  </a:lnTo>
                  <a:lnTo>
                    <a:pt x="5156" y="26543"/>
                  </a:lnTo>
                  <a:lnTo>
                    <a:pt x="4584" y="24790"/>
                  </a:lnTo>
                  <a:lnTo>
                    <a:pt x="4394" y="23469"/>
                  </a:lnTo>
                  <a:lnTo>
                    <a:pt x="4330" y="14135"/>
                  </a:lnTo>
                  <a:lnTo>
                    <a:pt x="8864" y="7467"/>
                  </a:lnTo>
                  <a:lnTo>
                    <a:pt x="17665" y="4584"/>
                  </a:lnTo>
                  <a:lnTo>
                    <a:pt x="19405" y="4318"/>
                  </a:lnTo>
                  <a:lnTo>
                    <a:pt x="36242" y="4318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4B4B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805555" y="2858312"/>
              <a:ext cx="27940" cy="29209"/>
            </a:xfrm>
            <a:custGeom>
              <a:avLst/>
              <a:gdLst/>
              <a:ahLst/>
              <a:cxnLst/>
              <a:rect l="l" t="t" r="r" b="b"/>
              <a:pathLst>
                <a:path w="27939" h="29210">
                  <a:moveTo>
                    <a:pt x="15722" y="393"/>
                  </a:moveTo>
                  <a:lnTo>
                    <a:pt x="3048" y="4572"/>
                  </a:lnTo>
                  <a:lnTo>
                    <a:pt x="0" y="18961"/>
                  </a:lnTo>
                  <a:lnTo>
                    <a:pt x="10871" y="28816"/>
                  </a:lnTo>
                  <a:lnTo>
                    <a:pt x="24752" y="24244"/>
                  </a:lnTo>
                  <a:lnTo>
                    <a:pt x="24819" y="23926"/>
                  </a:lnTo>
                  <a:lnTo>
                    <a:pt x="11912" y="23926"/>
                  </a:lnTo>
                  <a:lnTo>
                    <a:pt x="4737" y="17437"/>
                  </a:lnTo>
                  <a:lnTo>
                    <a:pt x="6756" y="7886"/>
                  </a:lnTo>
                  <a:lnTo>
                    <a:pt x="15883" y="4889"/>
                  </a:lnTo>
                  <a:lnTo>
                    <a:pt x="14947" y="4038"/>
                  </a:lnTo>
                  <a:lnTo>
                    <a:pt x="16395" y="2438"/>
                  </a:lnTo>
                  <a:lnTo>
                    <a:pt x="15722" y="393"/>
                  </a:lnTo>
                  <a:close/>
                </a:path>
                <a:path w="27939" h="29210">
                  <a:moveTo>
                    <a:pt x="16916" y="0"/>
                  </a:moveTo>
                  <a:lnTo>
                    <a:pt x="15722" y="393"/>
                  </a:lnTo>
                  <a:lnTo>
                    <a:pt x="17081" y="4495"/>
                  </a:lnTo>
                  <a:lnTo>
                    <a:pt x="15883" y="4889"/>
                  </a:lnTo>
                  <a:lnTo>
                    <a:pt x="23037" y="11391"/>
                  </a:lnTo>
                  <a:lnTo>
                    <a:pt x="21043" y="20916"/>
                  </a:lnTo>
                  <a:lnTo>
                    <a:pt x="11912" y="23926"/>
                  </a:lnTo>
                  <a:lnTo>
                    <a:pt x="24819" y="23926"/>
                  </a:lnTo>
                  <a:lnTo>
                    <a:pt x="27774" y="9867"/>
                  </a:lnTo>
                  <a:lnTo>
                    <a:pt x="16916" y="0"/>
                  </a:lnTo>
                  <a:close/>
                </a:path>
                <a:path w="27939" h="29210">
                  <a:moveTo>
                    <a:pt x="16395" y="2438"/>
                  </a:moveTo>
                  <a:lnTo>
                    <a:pt x="14947" y="4038"/>
                  </a:lnTo>
                  <a:lnTo>
                    <a:pt x="15883" y="4889"/>
                  </a:lnTo>
                  <a:lnTo>
                    <a:pt x="17081" y="4495"/>
                  </a:lnTo>
                  <a:lnTo>
                    <a:pt x="16395" y="2438"/>
                  </a:lnTo>
                  <a:close/>
                </a:path>
              </a:pathLst>
            </a:custGeom>
            <a:solidFill>
              <a:srgbClr val="62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814102" y="2862745"/>
              <a:ext cx="16510" cy="12700"/>
            </a:xfrm>
            <a:custGeom>
              <a:avLst/>
              <a:gdLst/>
              <a:ahLst/>
              <a:cxnLst/>
              <a:rect l="l" t="t" r="r" b="b"/>
              <a:pathLst>
                <a:path w="16510" h="12700">
                  <a:moveTo>
                    <a:pt x="11310" y="3492"/>
                  </a:moveTo>
                  <a:lnTo>
                    <a:pt x="3251" y="3492"/>
                  </a:lnTo>
                  <a:lnTo>
                    <a:pt x="6134" y="6286"/>
                  </a:lnTo>
                  <a:lnTo>
                    <a:pt x="9042" y="9055"/>
                  </a:lnTo>
                  <a:lnTo>
                    <a:pt x="9004" y="11658"/>
                  </a:lnTo>
                  <a:lnTo>
                    <a:pt x="11391" y="12001"/>
                  </a:lnTo>
                  <a:lnTo>
                    <a:pt x="13792" y="12382"/>
                  </a:lnTo>
                  <a:lnTo>
                    <a:pt x="14732" y="11772"/>
                  </a:lnTo>
                  <a:lnTo>
                    <a:pt x="15786" y="8000"/>
                  </a:lnTo>
                  <a:lnTo>
                    <a:pt x="15976" y="5930"/>
                  </a:lnTo>
                  <a:lnTo>
                    <a:pt x="13385" y="5918"/>
                  </a:lnTo>
                  <a:lnTo>
                    <a:pt x="12052" y="4330"/>
                  </a:lnTo>
                  <a:lnTo>
                    <a:pt x="11310" y="3492"/>
                  </a:lnTo>
                  <a:close/>
                </a:path>
                <a:path w="16510" h="12700">
                  <a:moveTo>
                    <a:pt x="9486" y="0"/>
                  </a:moveTo>
                  <a:lnTo>
                    <a:pt x="6769" y="1206"/>
                  </a:lnTo>
                  <a:lnTo>
                    <a:pt x="5321" y="1943"/>
                  </a:lnTo>
                  <a:lnTo>
                    <a:pt x="3860" y="2730"/>
                  </a:lnTo>
                  <a:lnTo>
                    <a:pt x="117" y="2730"/>
                  </a:lnTo>
                  <a:lnTo>
                    <a:pt x="863" y="5715"/>
                  </a:lnTo>
                  <a:lnTo>
                    <a:pt x="2311" y="5829"/>
                  </a:lnTo>
                  <a:lnTo>
                    <a:pt x="3251" y="3492"/>
                  </a:lnTo>
                  <a:lnTo>
                    <a:pt x="11310" y="3492"/>
                  </a:lnTo>
                  <a:lnTo>
                    <a:pt x="10680" y="2781"/>
                  </a:lnTo>
                  <a:lnTo>
                    <a:pt x="3860" y="2730"/>
                  </a:lnTo>
                  <a:lnTo>
                    <a:pt x="0" y="2260"/>
                  </a:lnTo>
                  <a:lnTo>
                    <a:pt x="10457" y="2260"/>
                  </a:lnTo>
                  <a:lnTo>
                    <a:pt x="94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7" name="object 297"/>
          <p:cNvSpPr/>
          <p:nvPr/>
        </p:nvSpPr>
        <p:spPr>
          <a:xfrm>
            <a:off x="8897531" y="3611879"/>
            <a:ext cx="64135" cy="2540"/>
          </a:xfrm>
          <a:custGeom>
            <a:avLst/>
            <a:gdLst/>
            <a:ahLst/>
            <a:cxnLst/>
            <a:rect l="l" t="t" r="r" b="b"/>
            <a:pathLst>
              <a:path w="64135" h="2539">
                <a:moveTo>
                  <a:pt x="0" y="2425"/>
                </a:moveTo>
                <a:lnTo>
                  <a:pt x="63842" y="2425"/>
                </a:lnTo>
                <a:lnTo>
                  <a:pt x="63842" y="0"/>
                </a:lnTo>
                <a:lnTo>
                  <a:pt x="0" y="0"/>
                </a:lnTo>
                <a:lnTo>
                  <a:pt x="0" y="242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8897531" y="3476714"/>
            <a:ext cx="64135" cy="635"/>
          </a:xfrm>
          <a:custGeom>
            <a:avLst/>
            <a:gdLst/>
            <a:ahLst/>
            <a:cxnLst/>
            <a:rect l="l" t="t" r="r" b="b"/>
            <a:pathLst>
              <a:path w="64135" h="635">
                <a:moveTo>
                  <a:pt x="0" y="546"/>
                </a:moveTo>
                <a:lnTo>
                  <a:pt x="63842" y="546"/>
                </a:lnTo>
                <a:lnTo>
                  <a:pt x="63842" y="0"/>
                </a:lnTo>
                <a:lnTo>
                  <a:pt x="0" y="0"/>
                </a:lnTo>
                <a:lnTo>
                  <a:pt x="0" y="54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8957501" y="3611879"/>
            <a:ext cx="64135" cy="2540"/>
          </a:xfrm>
          <a:custGeom>
            <a:avLst/>
            <a:gdLst/>
            <a:ahLst/>
            <a:cxnLst/>
            <a:rect l="l" t="t" r="r" b="b"/>
            <a:pathLst>
              <a:path w="64135" h="2539">
                <a:moveTo>
                  <a:pt x="0" y="2425"/>
                </a:moveTo>
                <a:lnTo>
                  <a:pt x="63842" y="2425"/>
                </a:lnTo>
                <a:lnTo>
                  <a:pt x="63842" y="0"/>
                </a:lnTo>
                <a:lnTo>
                  <a:pt x="0" y="0"/>
                </a:lnTo>
                <a:lnTo>
                  <a:pt x="0" y="242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8957501" y="3476714"/>
            <a:ext cx="64135" cy="635"/>
          </a:xfrm>
          <a:custGeom>
            <a:avLst/>
            <a:gdLst/>
            <a:ahLst/>
            <a:cxnLst/>
            <a:rect l="l" t="t" r="r" b="b"/>
            <a:pathLst>
              <a:path w="64135" h="635">
                <a:moveTo>
                  <a:pt x="0" y="546"/>
                </a:moveTo>
                <a:lnTo>
                  <a:pt x="63842" y="546"/>
                </a:lnTo>
                <a:lnTo>
                  <a:pt x="63842" y="0"/>
                </a:lnTo>
                <a:lnTo>
                  <a:pt x="0" y="0"/>
                </a:lnTo>
                <a:lnTo>
                  <a:pt x="0" y="54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1" name="object 301"/>
          <p:cNvGrpSpPr/>
          <p:nvPr/>
        </p:nvGrpSpPr>
        <p:grpSpPr>
          <a:xfrm>
            <a:off x="8897530" y="3474720"/>
            <a:ext cx="243840" cy="142240"/>
            <a:chOff x="3842930" y="3474720"/>
            <a:chExt cx="243840" cy="142240"/>
          </a:xfrm>
        </p:grpSpPr>
        <p:sp>
          <p:nvSpPr>
            <p:cNvPr id="302" name="object 302"/>
            <p:cNvSpPr/>
            <p:nvPr/>
          </p:nvSpPr>
          <p:spPr>
            <a:xfrm>
              <a:off x="3962869" y="3611880"/>
              <a:ext cx="64135" cy="2540"/>
            </a:xfrm>
            <a:custGeom>
              <a:avLst/>
              <a:gdLst/>
              <a:ahLst/>
              <a:cxnLst/>
              <a:rect l="l" t="t" r="r" b="b"/>
              <a:pathLst>
                <a:path w="64135" h="2539">
                  <a:moveTo>
                    <a:pt x="0" y="2425"/>
                  </a:moveTo>
                  <a:lnTo>
                    <a:pt x="63842" y="2425"/>
                  </a:lnTo>
                  <a:lnTo>
                    <a:pt x="63842" y="0"/>
                  </a:lnTo>
                  <a:lnTo>
                    <a:pt x="0" y="0"/>
                  </a:lnTo>
                  <a:lnTo>
                    <a:pt x="0" y="24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3" name="object 30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42930" y="3474720"/>
              <a:ext cx="243751" cy="142239"/>
            </a:xfrm>
            <a:prstGeom prst="rect">
              <a:avLst/>
            </a:prstGeom>
          </p:spPr>
        </p:pic>
        <p:sp>
          <p:nvSpPr>
            <p:cNvPr id="304" name="object 304"/>
            <p:cNvSpPr/>
            <p:nvPr/>
          </p:nvSpPr>
          <p:spPr>
            <a:xfrm>
              <a:off x="3962869" y="3476713"/>
              <a:ext cx="64135" cy="635"/>
            </a:xfrm>
            <a:custGeom>
              <a:avLst/>
              <a:gdLst/>
              <a:ahLst/>
              <a:cxnLst/>
              <a:rect l="l" t="t" r="r" b="b"/>
              <a:pathLst>
                <a:path w="64135" h="635">
                  <a:moveTo>
                    <a:pt x="0" y="546"/>
                  </a:moveTo>
                  <a:lnTo>
                    <a:pt x="63842" y="546"/>
                  </a:lnTo>
                  <a:lnTo>
                    <a:pt x="63842" y="0"/>
                  </a:lnTo>
                  <a:lnTo>
                    <a:pt x="0" y="0"/>
                  </a:lnTo>
                  <a:lnTo>
                    <a:pt x="0" y="5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5" name="object 305"/>
          <p:cNvGrpSpPr/>
          <p:nvPr/>
        </p:nvGrpSpPr>
        <p:grpSpPr>
          <a:xfrm>
            <a:off x="8922042" y="4099637"/>
            <a:ext cx="177800" cy="536575"/>
            <a:chOff x="3867442" y="4099636"/>
            <a:chExt cx="177800" cy="536575"/>
          </a:xfrm>
        </p:grpSpPr>
        <p:sp>
          <p:nvSpPr>
            <p:cNvPr id="306" name="object 306"/>
            <p:cNvSpPr/>
            <p:nvPr/>
          </p:nvSpPr>
          <p:spPr>
            <a:xfrm>
              <a:off x="3873792" y="4102188"/>
              <a:ext cx="15875" cy="419100"/>
            </a:xfrm>
            <a:custGeom>
              <a:avLst/>
              <a:gdLst/>
              <a:ahLst/>
              <a:cxnLst/>
              <a:rect l="l" t="t" r="r" b="b"/>
              <a:pathLst>
                <a:path w="15875" h="419100">
                  <a:moveTo>
                    <a:pt x="0" y="0"/>
                  </a:moveTo>
                  <a:lnTo>
                    <a:pt x="15875" y="419100"/>
                  </a:lnTo>
                  <a:lnTo>
                    <a:pt x="15626" y="328612"/>
                  </a:lnTo>
                  <a:lnTo>
                    <a:pt x="13890" y="254793"/>
                  </a:lnTo>
                  <a:lnTo>
                    <a:pt x="9177" y="158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867442" y="4099635"/>
              <a:ext cx="177800" cy="536575"/>
            </a:xfrm>
            <a:custGeom>
              <a:avLst/>
              <a:gdLst/>
              <a:ahLst/>
              <a:cxnLst/>
              <a:rect l="l" t="t" r="r" b="b"/>
              <a:pathLst>
                <a:path w="177800" h="536575">
                  <a:moveTo>
                    <a:pt x="28575" y="453402"/>
                  </a:moveTo>
                  <a:lnTo>
                    <a:pt x="15875" y="453402"/>
                  </a:lnTo>
                  <a:lnTo>
                    <a:pt x="15875" y="535952"/>
                  </a:lnTo>
                  <a:lnTo>
                    <a:pt x="28575" y="535952"/>
                  </a:lnTo>
                  <a:lnTo>
                    <a:pt x="28575" y="453402"/>
                  </a:lnTo>
                  <a:close/>
                </a:path>
                <a:path w="177800" h="536575">
                  <a:moveTo>
                    <a:pt x="28575" y="421652"/>
                  </a:moveTo>
                  <a:lnTo>
                    <a:pt x="27876" y="360692"/>
                  </a:lnTo>
                  <a:lnTo>
                    <a:pt x="26085" y="293014"/>
                  </a:lnTo>
                  <a:lnTo>
                    <a:pt x="23533" y="223215"/>
                  </a:lnTo>
                  <a:lnTo>
                    <a:pt x="20624" y="155854"/>
                  </a:lnTo>
                  <a:lnTo>
                    <a:pt x="15163" y="46723"/>
                  </a:lnTo>
                  <a:lnTo>
                    <a:pt x="12687" y="2171"/>
                  </a:lnTo>
                  <a:lnTo>
                    <a:pt x="0" y="2921"/>
                  </a:lnTo>
                  <a:lnTo>
                    <a:pt x="4622" y="88353"/>
                  </a:lnTo>
                  <a:lnTo>
                    <a:pt x="9626" y="194322"/>
                  </a:lnTo>
                  <a:lnTo>
                    <a:pt x="12001" y="253568"/>
                  </a:lnTo>
                  <a:lnTo>
                    <a:pt x="13995" y="313131"/>
                  </a:lnTo>
                  <a:lnTo>
                    <a:pt x="15367" y="370128"/>
                  </a:lnTo>
                  <a:lnTo>
                    <a:pt x="15875" y="421652"/>
                  </a:lnTo>
                  <a:lnTo>
                    <a:pt x="28575" y="421652"/>
                  </a:lnTo>
                  <a:close/>
                </a:path>
                <a:path w="177800" h="536575">
                  <a:moveTo>
                    <a:pt x="50800" y="453402"/>
                  </a:moveTo>
                  <a:lnTo>
                    <a:pt x="38100" y="453402"/>
                  </a:lnTo>
                  <a:lnTo>
                    <a:pt x="38100" y="535952"/>
                  </a:lnTo>
                  <a:lnTo>
                    <a:pt x="50800" y="535952"/>
                  </a:lnTo>
                  <a:lnTo>
                    <a:pt x="50800" y="453402"/>
                  </a:lnTo>
                  <a:close/>
                </a:path>
                <a:path w="177800" h="536575">
                  <a:moveTo>
                    <a:pt x="177266" y="5092"/>
                  </a:moveTo>
                  <a:lnTo>
                    <a:pt x="146138" y="46418"/>
                  </a:lnTo>
                  <a:lnTo>
                    <a:pt x="126187" y="96469"/>
                  </a:lnTo>
                  <a:lnTo>
                    <a:pt x="103314" y="157416"/>
                  </a:lnTo>
                  <a:lnTo>
                    <a:pt x="80416" y="224040"/>
                  </a:lnTo>
                  <a:lnTo>
                    <a:pt x="60426" y="291109"/>
                  </a:lnTo>
                  <a:lnTo>
                    <a:pt x="46215" y="353517"/>
                  </a:lnTo>
                  <a:lnTo>
                    <a:pt x="40779" y="406311"/>
                  </a:lnTo>
                  <a:lnTo>
                    <a:pt x="40944" y="414972"/>
                  </a:lnTo>
                  <a:lnTo>
                    <a:pt x="41287" y="419023"/>
                  </a:lnTo>
                  <a:lnTo>
                    <a:pt x="53949" y="417931"/>
                  </a:lnTo>
                  <a:lnTo>
                    <a:pt x="53479" y="410425"/>
                  </a:lnTo>
                  <a:lnTo>
                    <a:pt x="53479" y="406311"/>
                  </a:lnTo>
                  <a:lnTo>
                    <a:pt x="58724" y="355727"/>
                  </a:lnTo>
                  <a:lnTo>
                    <a:pt x="72694" y="294398"/>
                  </a:lnTo>
                  <a:lnTo>
                    <a:pt x="87160" y="244754"/>
                  </a:lnTo>
                  <a:lnTo>
                    <a:pt x="103695" y="194487"/>
                  </a:lnTo>
                  <a:lnTo>
                    <a:pt x="121056" y="145846"/>
                  </a:lnTo>
                  <a:lnTo>
                    <a:pt x="138023" y="101066"/>
                  </a:lnTo>
                  <a:lnTo>
                    <a:pt x="160032" y="46012"/>
                  </a:lnTo>
                  <a:lnTo>
                    <a:pt x="177266" y="50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8" name="object 308"/>
          <p:cNvSpPr/>
          <p:nvPr/>
        </p:nvSpPr>
        <p:spPr>
          <a:xfrm>
            <a:off x="9122068" y="3575138"/>
            <a:ext cx="447675" cy="6350"/>
          </a:xfrm>
          <a:custGeom>
            <a:avLst/>
            <a:gdLst/>
            <a:ahLst/>
            <a:cxnLst/>
            <a:rect l="l" t="t" r="r" b="b"/>
            <a:pathLst>
              <a:path w="447675" h="6350">
                <a:moveTo>
                  <a:pt x="447675" y="0"/>
                </a:moveTo>
                <a:lnTo>
                  <a:pt x="0" y="0"/>
                </a:lnTo>
                <a:lnTo>
                  <a:pt x="0" y="6350"/>
                </a:lnTo>
                <a:lnTo>
                  <a:pt x="447675" y="6350"/>
                </a:lnTo>
                <a:lnTo>
                  <a:pt x="44767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9111171" y="3876764"/>
            <a:ext cx="448309" cy="19685"/>
          </a:xfrm>
          <a:custGeom>
            <a:avLst/>
            <a:gdLst/>
            <a:ahLst/>
            <a:cxnLst/>
            <a:rect l="l" t="t" r="r" b="b"/>
            <a:pathLst>
              <a:path w="448310" h="19685">
                <a:moveTo>
                  <a:pt x="447649" y="0"/>
                </a:moveTo>
                <a:lnTo>
                  <a:pt x="0" y="12763"/>
                </a:lnTo>
                <a:lnTo>
                  <a:pt x="177" y="19113"/>
                </a:lnTo>
                <a:lnTo>
                  <a:pt x="447827" y="6350"/>
                </a:lnTo>
                <a:lnTo>
                  <a:pt x="44764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10" name="object 31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8887689" y="2958071"/>
            <a:ext cx="78707" cy="215684"/>
          </a:xfrm>
          <a:prstGeom prst="rect">
            <a:avLst/>
          </a:prstGeom>
        </p:spPr>
      </p:pic>
      <p:pic>
        <p:nvPicPr>
          <p:cNvPr id="311" name="object 31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9077540" y="2958072"/>
            <a:ext cx="57378" cy="120015"/>
          </a:xfrm>
          <a:prstGeom prst="rect">
            <a:avLst/>
          </a:prstGeom>
        </p:spPr>
      </p:pic>
      <p:grpSp>
        <p:nvGrpSpPr>
          <p:cNvPr id="312" name="object 312"/>
          <p:cNvGrpSpPr/>
          <p:nvPr/>
        </p:nvGrpSpPr>
        <p:grpSpPr>
          <a:xfrm>
            <a:off x="7971002" y="6779273"/>
            <a:ext cx="1435100" cy="2134870"/>
            <a:chOff x="2916402" y="6779273"/>
            <a:chExt cx="1435100" cy="2134870"/>
          </a:xfrm>
        </p:grpSpPr>
        <p:sp>
          <p:nvSpPr>
            <p:cNvPr id="313" name="object 313"/>
            <p:cNvSpPr/>
            <p:nvPr/>
          </p:nvSpPr>
          <p:spPr>
            <a:xfrm>
              <a:off x="2966339" y="6840347"/>
              <a:ext cx="1348105" cy="2053589"/>
            </a:xfrm>
            <a:custGeom>
              <a:avLst/>
              <a:gdLst/>
              <a:ahLst/>
              <a:cxnLst/>
              <a:rect l="l" t="t" r="r" b="b"/>
              <a:pathLst>
                <a:path w="1348104" h="2053590">
                  <a:moveTo>
                    <a:pt x="1347965" y="0"/>
                  </a:moveTo>
                  <a:lnTo>
                    <a:pt x="0" y="0"/>
                  </a:lnTo>
                  <a:lnTo>
                    <a:pt x="0" y="2053577"/>
                  </a:lnTo>
                  <a:lnTo>
                    <a:pt x="1347965" y="2053577"/>
                  </a:lnTo>
                  <a:lnTo>
                    <a:pt x="134796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2966326" y="6840334"/>
              <a:ext cx="1348105" cy="2053589"/>
            </a:xfrm>
            <a:custGeom>
              <a:avLst/>
              <a:gdLst/>
              <a:ahLst/>
              <a:cxnLst/>
              <a:rect l="l" t="t" r="r" b="b"/>
              <a:pathLst>
                <a:path w="1348104" h="2053590">
                  <a:moveTo>
                    <a:pt x="1347978" y="2053589"/>
                  </a:moveTo>
                  <a:lnTo>
                    <a:pt x="0" y="2053589"/>
                  </a:lnTo>
                  <a:lnTo>
                    <a:pt x="0" y="0"/>
                  </a:lnTo>
                  <a:lnTo>
                    <a:pt x="1347978" y="0"/>
                  </a:lnTo>
                  <a:lnTo>
                    <a:pt x="1347978" y="205358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324273" y="6999249"/>
              <a:ext cx="24765" cy="158115"/>
            </a:xfrm>
            <a:custGeom>
              <a:avLst/>
              <a:gdLst/>
              <a:ahLst/>
              <a:cxnLst/>
              <a:rect l="l" t="t" r="r" b="b"/>
              <a:pathLst>
                <a:path w="24764" h="158115">
                  <a:moveTo>
                    <a:pt x="24447" y="0"/>
                  </a:moveTo>
                  <a:lnTo>
                    <a:pt x="13360" y="0"/>
                  </a:lnTo>
                  <a:lnTo>
                    <a:pt x="13360" y="122224"/>
                  </a:lnTo>
                  <a:lnTo>
                    <a:pt x="8902" y="127787"/>
                  </a:lnTo>
                  <a:lnTo>
                    <a:pt x="0" y="141122"/>
                  </a:lnTo>
                  <a:lnTo>
                    <a:pt x="1117" y="157797"/>
                  </a:lnTo>
                  <a:lnTo>
                    <a:pt x="3117" y="155765"/>
                  </a:lnTo>
                  <a:lnTo>
                    <a:pt x="7932" y="150710"/>
                  </a:lnTo>
                  <a:lnTo>
                    <a:pt x="13788" y="144199"/>
                  </a:lnTo>
                  <a:lnTo>
                    <a:pt x="18910" y="137794"/>
                  </a:lnTo>
                  <a:lnTo>
                    <a:pt x="24447" y="129997"/>
                  </a:lnTo>
                  <a:lnTo>
                    <a:pt x="24447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324273" y="6999249"/>
              <a:ext cx="24765" cy="158115"/>
            </a:xfrm>
            <a:custGeom>
              <a:avLst/>
              <a:gdLst/>
              <a:ahLst/>
              <a:cxnLst/>
              <a:rect l="l" t="t" r="r" b="b"/>
              <a:pathLst>
                <a:path w="24764" h="158115">
                  <a:moveTo>
                    <a:pt x="0" y="141122"/>
                  </a:moveTo>
                  <a:lnTo>
                    <a:pt x="8902" y="127787"/>
                  </a:lnTo>
                  <a:lnTo>
                    <a:pt x="13360" y="122224"/>
                  </a:lnTo>
                  <a:lnTo>
                    <a:pt x="13360" y="114439"/>
                  </a:lnTo>
                  <a:lnTo>
                    <a:pt x="13360" y="0"/>
                  </a:lnTo>
                  <a:lnTo>
                    <a:pt x="24447" y="0"/>
                  </a:lnTo>
                  <a:lnTo>
                    <a:pt x="24447" y="115557"/>
                  </a:lnTo>
                  <a:lnTo>
                    <a:pt x="24447" y="129997"/>
                  </a:lnTo>
                  <a:lnTo>
                    <a:pt x="18910" y="137794"/>
                  </a:lnTo>
                  <a:lnTo>
                    <a:pt x="13788" y="144199"/>
                  </a:lnTo>
                  <a:lnTo>
                    <a:pt x="7932" y="150710"/>
                  </a:lnTo>
                  <a:lnTo>
                    <a:pt x="3117" y="155765"/>
                  </a:lnTo>
                  <a:lnTo>
                    <a:pt x="1117" y="157797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309709" y="8256066"/>
              <a:ext cx="66675" cy="66675"/>
            </a:xfrm>
            <a:custGeom>
              <a:avLst/>
              <a:gdLst/>
              <a:ahLst/>
              <a:cxnLst/>
              <a:rect l="l" t="t" r="r" b="b"/>
              <a:pathLst>
                <a:path w="66675" h="66675">
                  <a:moveTo>
                    <a:pt x="66675" y="0"/>
                  </a:moveTo>
                  <a:lnTo>
                    <a:pt x="0" y="0"/>
                  </a:lnTo>
                  <a:lnTo>
                    <a:pt x="0" y="62230"/>
                  </a:lnTo>
                  <a:lnTo>
                    <a:pt x="0" y="66675"/>
                  </a:lnTo>
                  <a:lnTo>
                    <a:pt x="66675" y="66675"/>
                  </a:lnTo>
                  <a:lnTo>
                    <a:pt x="66675" y="62230"/>
                  </a:lnTo>
                  <a:lnTo>
                    <a:pt x="66675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309708" y="8256067"/>
              <a:ext cx="66675" cy="66675"/>
            </a:xfrm>
            <a:custGeom>
              <a:avLst/>
              <a:gdLst/>
              <a:ahLst/>
              <a:cxnLst/>
              <a:rect l="l" t="t" r="r" b="b"/>
              <a:pathLst>
                <a:path w="66675" h="66675">
                  <a:moveTo>
                    <a:pt x="0" y="66674"/>
                  </a:moveTo>
                  <a:lnTo>
                    <a:pt x="66675" y="66674"/>
                  </a:lnTo>
                  <a:lnTo>
                    <a:pt x="66675" y="0"/>
                  </a:lnTo>
                  <a:lnTo>
                    <a:pt x="0" y="0"/>
                  </a:lnTo>
                  <a:lnTo>
                    <a:pt x="0" y="66674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340823" y="8251622"/>
              <a:ext cx="66675" cy="66675"/>
            </a:xfrm>
            <a:custGeom>
              <a:avLst/>
              <a:gdLst/>
              <a:ahLst/>
              <a:cxnLst/>
              <a:rect l="l" t="t" r="r" b="b"/>
              <a:pathLst>
                <a:path w="66675" h="66675">
                  <a:moveTo>
                    <a:pt x="66675" y="0"/>
                  </a:moveTo>
                  <a:lnTo>
                    <a:pt x="0" y="0"/>
                  </a:lnTo>
                  <a:lnTo>
                    <a:pt x="0" y="66674"/>
                  </a:lnTo>
                  <a:lnTo>
                    <a:pt x="66675" y="66674"/>
                  </a:lnTo>
                  <a:lnTo>
                    <a:pt x="66675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340823" y="8251622"/>
              <a:ext cx="66675" cy="66675"/>
            </a:xfrm>
            <a:custGeom>
              <a:avLst/>
              <a:gdLst/>
              <a:ahLst/>
              <a:cxnLst/>
              <a:rect l="l" t="t" r="r" b="b"/>
              <a:pathLst>
                <a:path w="66675" h="66675">
                  <a:moveTo>
                    <a:pt x="0" y="66674"/>
                  </a:moveTo>
                  <a:lnTo>
                    <a:pt x="66675" y="66674"/>
                  </a:lnTo>
                  <a:lnTo>
                    <a:pt x="66675" y="0"/>
                  </a:lnTo>
                  <a:lnTo>
                    <a:pt x="0" y="0"/>
                  </a:lnTo>
                  <a:lnTo>
                    <a:pt x="0" y="66674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389706" y="6851434"/>
              <a:ext cx="48895" cy="2049145"/>
            </a:xfrm>
            <a:custGeom>
              <a:avLst/>
              <a:gdLst/>
              <a:ahLst/>
              <a:cxnLst/>
              <a:rect l="l" t="t" r="r" b="b"/>
              <a:pathLst>
                <a:path w="48895" h="2049145">
                  <a:moveTo>
                    <a:pt x="48895" y="0"/>
                  </a:moveTo>
                  <a:lnTo>
                    <a:pt x="0" y="0"/>
                  </a:lnTo>
                  <a:lnTo>
                    <a:pt x="0" y="2049145"/>
                  </a:lnTo>
                  <a:lnTo>
                    <a:pt x="48895" y="2049145"/>
                  </a:lnTo>
                  <a:lnTo>
                    <a:pt x="48895" y="0"/>
                  </a:lnTo>
                  <a:close/>
                </a:path>
              </a:pathLst>
            </a:custGeom>
            <a:solidFill>
              <a:srgbClr val="B6B8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389706" y="6851447"/>
              <a:ext cx="48895" cy="2049145"/>
            </a:xfrm>
            <a:custGeom>
              <a:avLst/>
              <a:gdLst/>
              <a:ahLst/>
              <a:cxnLst/>
              <a:rect l="l" t="t" r="r" b="b"/>
              <a:pathLst>
                <a:path w="48895" h="2049145">
                  <a:moveTo>
                    <a:pt x="0" y="2049132"/>
                  </a:moveTo>
                  <a:lnTo>
                    <a:pt x="48894" y="2049132"/>
                  </a:lnTo>
                  <a:lnTo>
                    <a:pt x="48894" y="0"/>
                  </a:lnTo>
                  <a:lnTo>
                    <a:pt x="0" y="0"/>
                  </a:lnTo>
                  <a:lnTo>
                    <a:pt x="0" y="204913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138004" y="7837208"/>
              <a:ext cx="60325" cy="9525"/>
            </a:xfrm>
            <a:custGeom>
              <a:avLst/>
              <a:gdLst/>
              <a:ahLst/>
              <a:cxnLst/>
              <a:rect l="l" t="t" r="r" b="b"/>
              <a:pathLst>
                <a:path w="60325" h="9525">
                  <a:moveTo>
                    <a:pt x="0" y="9385"/>
                  </a:moveTo>
                  <a:lnTo>
                    <a:pt x="60020" y="9385"/>
                  </a:lnTo>
                  <a:lnTo>
                    <a:pt x="60020" y="0"/>
                  </a:lnTo>
                  <a:lnTo>
                    <a:pt x="0" y="0"/>
                  </a:lnTo>
                  <a:lnTo>
                    <a:pt x="0" y="9385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4" name="object 3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38004" y="7483818"/>
              <a:ext cx="74968" cy="362775"/>
            </a:xfrm>
            <a:prstGeom prst="rect">
              <a:avLst/>
            </a:prstGeom>
          </p:spPr>
        </p:pic>
        <p:sp>
          <p:nvSpPr>
            <p:cNvPr id="325" name="object 325"/>
            <p:cNvSpPr/>
            <p:nvPr/>
          </p:nvSpPr>
          <p:spPr>
            <a:xfrm>
              <a:off x="3028581" y="8002702"/>
              <a:ext cx="274955" cy="48895"/>
            </a:xfrm>
            <a:custGeom>
              <a:avLst/>
              <a:gdLst/>
              <a:ahLst/>
              <a:cxnLst/>
              <a:rect l="l" t="t" r="r" b="b"/>
              <a:pathLst>
                <a:path w="274954" h="48895">
                  <a:moveTo>
                    <a:pt x="24447" y="0"/>
                  </a:moveTo>
                  <a:lnTo>
                    <a:pt x="0" y="0"/>
                  </a:lnTo>
                  <a:lnTo>
                    <a:pt x="0" y="48895"/>
                  </a:lnTo>
                  <a:lnTo>
                    <a:pt x="24447" y="48895"/>
                  </a:lnTo>
                  <a:lnTo>
                    <a:pt x="24447" y="0"/>
                  </a:lnTo>
                  <a:close/>
                </a:path>
                <a:path w="274954" h="48895">
                  <a:moveTo>
                    <a:pt x="209664" y="0"/>
                  </a:moveTo>
                  <a:lnTo>
                    <a:pt x="79438" y="0"/>
                  </a:lnTo>
                  <a:lnTo>
                    <a:pt x="79438" y="48895"/>
                  </a:lnTo>
                  <a:lnTo>
                    <a:pt x="209664" y="48895"/>
                  </a:lnTo>
                  <a:lnTo>
                    <a:pt x="209664" y="0"/>
                  </a:lnTo>
                  <a:close/>
                </a:path>
                <a:path w="274954" h="48895">
                  <a:moveTo>
                    <a:pt x="274472" y="0"/>
                  </a:moveTo>
                  <a:lnTo>
                    <a:pt x="264655" y="0"/>
                  </a:lnTo>
                  <a:lnTo>
                    <a:pt x="264655" y="48895"/>
                  </a:lnTo>
                  <a:lnTo>
                    <a:pt x="274472" y="48895"/>
                  </a:lnTo>
                  <a:lnTo>
                    <a:pt x="274472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168103" y="801599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4">
                  <a:moveTo>
                    <a:pt x="14249" y="0"/>
                  </a:moveTo>
                  <a:lnTo>
                    <a:pt x="3911" y="723"/>
                  </a:lnTo>
                  <a:lnTo>
                    <a:pt x="0" y="5245"/>
                  </a:lnTo>
                  <a:lnTo>
                    <a:pt x="711" y="15595"/>
                  </a:lnTo>
                  <a:lnTo>
                    <a:pt x="5206" y="19494"/>
                  </a:lnTo>
                  <a:lnTo>
                    <a:pt x="15557" y="18783"/>
                  </a:lnTo>
                  <a:lnTo>
                    <a:pt x="19456" y="14262"/>
                  </a:lnTo>
                  <a:lnTo>
                    <a:pt x="19126" y="9105"/>
                  </a:lnTo>
                  <a:lnTo>
                    <a:pt x="18757" y="3911"/>
                  </a:lnTo>
                  <a:lnTo>
                    <a:pt x="1424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163341" y="801126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3888" y="13843"/>
                  </a:moveTo>
                  <a:lnTo>
                    <a:pt x="24218" y="18999"/>
                  </a:lnTo>
                  <a:lnTo>
                    <a:pt x="20319" y="23520"/>
                  </a:lnTo>
                  <a:lnTo>
                    <a:pt x="15138" y="23863"/>
                  </a:lnTo>
                  <a:lnTo>
                    <a:pt x="9969" y="24231"/>
                  </a:lnTo>
                  <a:lnTo>
                    <a:pt x="5473" y="20332"/>
                  </a:lnTo>
                  <a:lnTo>
                    <a:pt x="5130" y="15138"/>
                  </a:lnTo>
                  <a:lnTo>
                    <a:pt x="4762" y="9982"/>
                  </a:lnTo>
                  <a:lnTo>
                    <a:pt x="8674" y="5461"/>
                  </a:lnTo>
                  <a:lnTo>
                    <a:pt x="13843" y="5118"/>
                  </a:lnTo>
                  <a:lnTo>
                    <a:pt x="19011" y="4737"/>
                  </a:lnTo>
                  <a:lnTo>
                    <a:pt x="23520" y="8648"/>
                  </a:lnTo>
                  <a:lnTo>
                    <a:pt x="23888" y="13843"/>
                  </a:lnTo>
                  <a:close/>
                </a:path>
                <a:path w="29210" h="29209">
                  <a:moveTo>
                    <a:pt x="28943" y="14465"/>
                  </a:moveTo>
                  <a:lnTo>
                    <a:pt x="28943" y="22479"/>
                  </a:lnTo>
                  <a:lnTo>
                    <a:pt x="22479" y="28956"/>
                  </a:lnTo>
                  <a:lnTo>
                    <a:pt x="14478" y="28956"/>
                  </a:lnTo>
                  <a:lnTo>
                    <a:pt x="6477" y="28956"/>
                  </a:lnTo>
                  <a:lnTo>
                    <a:pt x="0" y="22479"/>
                  </a:lnTo>
                  <a:lnTo>
                    <a:pt x="0" y="14465"/>
                  </a:lnTo>
                  <a:lnTo>
                    <a:pt x="0" y="6489"/>
                  </a:lnTo>
                  <a:lnTo>
                    <a:pt x="6477" y="0"/>
                  </a:lnTo>
                  <a:lnTo>
                    <a:pt x="14478" y="0"/>
                  </a:lnTo>
                  <a:lnTo>
                    <a:pt x="22479" y="0"/>
                  </a:lnTo>
                  <a:lnTo>
                    <a:pt x="28943" y="6489"/>
                  </a:lnTo>
                  <a:lnTo>
                    <a:pt x="28943" y="1446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028581" y="7495972"/>
              <a:ext cx="274955" cy="48895"/>
            </a:xfrm>
            <a:custGeom>
              <a:avLst/>
              <a:gdLst/>
              <a:ahLst/>
              <a:cxnLst/>
              <a:rect l="l" t="t" r="r" b="b"/>
              <a:pathLst>
                <a:path w="274954" h="48895">
                  <a:moveTo>
                    <a:pt x="274472" y="0"/>
                  </a:moveTo>
                  <a:lnTo>
                    <a:pt x="0" y="0"/>
                  </a:lnTo>
                  <a:lnTo>
                    <a:pt x="0" y="48894"/>
                  </a:lnTo>
                  <a:lnTo>
                    <a:pt x="274472" y="48894"/>
                  </a:lnTo>
                  <a:lnTo>
                    <a:pt x="274472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154743" y="7837208"/>
              <a:ext cx="59690" cy="55244"/>
            </a:xfrm>
            <a:custGeom>
              <a:avLst/>
              <a:gdLst/>
              <a:ahLst/>
              <a:cxnLst/>
              <a:rect l="l" t="t" r="r" b="b"/>
              <a:pathLst>
                <a:path w="59689" h="55245">
                  <a:moveTo>
                    <a:pt x="59486" y="0"/>
                  </a:moveTo>
                  <a:lnTo>
                    <a:pt x="0" y="0"/>
                  </a:lnTo>
                  <a:lnTo>
                    <a:pt x="0" y="9359"/>
                  </a:lnTo>
                  <a:lnTo>
                    <a:pt x="0" y="54851"/>
                  </a:lnTo>
                  <a:lnTo>
                    <a:pt x="59486" y="54851"/>
                  </a:lnTo>
                  <a:lnTo>
                    <a:pt x="59486" y="9359"/>
                  </a:lnTo>
                  <a:lnTo>
                    <a:pt x="59486" y="0"/>
                  </a:lnTo>
                  <a:close/>
                </a:path>
              </a:pathLst>
            </a:custGeom>
            <a:solidFill>
              <a:srgbClr val="B6B8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154743" y="7837208"/>
              <a:ext cx="59690" cy="55244"/>
            </a:xfrm>
            <a:custGeom>
              <a:avLst/>
              <a:gdLst/>
              <a:ahLst/>
              <a:cxnLst/>
              <a:rect l="l" t="t" r="r" b="b"/>
              <a:pathLst>
                <a:path w="59689" h="55245">
                  <a:moveTo>
                    <a:pt x="0" y="0"/>
                  </a:moveTo>
                  <a:lnTo>
                    <a:pt x="59499" y="0"/>
                  </a:lnTo>
                  <a:lnTo>
                    <a:pt x="59499" y="54851"/>
                  </a:lnTo>
                  <a:lnTo>
                    <a:pt x="0" y="54851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199130" y="7594320"/>
              <a:ext cx="94615" cy="252729"/>
            </a:xfrm>
            <a:custGeom>
              <a:avLst/>
              <a:gdLst/>
              <a:ahLst/>
              <a:cxnLst/>
              <a:rect l="l" t="t" r="r" b="b"/>
              <a:pathLst>
                <a:path w="94614" h="252729">
                  <a:moveTo>
                    <a:pt x="94475" y="0"/>
                  </a:moveTo>
                  <a:lnTo>
                    <a:pt x="0" y="0"/>
                  </a:lnTo>
                  <a:lnTo>
                    <a:pt x="0" y="64439"/>
                  </a:lnTo>
                  <a:lnTo>
                    <a:pt x="0" y="252247"/>
                  </a:lnTo>
                  <a:lnTo>
                    <a:pt x="94475" y="252247"/>
                  </a:lnTo>
                  <a:lnTo>
                    <a:pt x="94475" y="64439"/>
                  </a:lnTo>
                  <a:lnTo>
                    <a:pt x="94475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199129" y="7594320"/>
              <a:ext cx="94615" cy="252729"/>
            </a:xfrm>
            <a:custGeom>
              <a:avLst/>
              <a:gdLst/>
              <a:ahLst/>
              <a:cxnLst/>
              <a:rect l="l" t="t" r="r" b="b"/>
              <a:pathLst>
                <a:path w="94614" h="252729">
                  <a:moveTo>
                    <a:pt x="94475" y="252247"/>
                  </a:moveTo>
                  <a:lnTo>
                    <a:pt x="0" y="252247"/>
                  </a:lnTo>
                  <a:lnTo>
                    <a:pt x="0" y="0"/>
                  </a:lnTo>
                  <a:lnTo>
                    <a:pt x="94475" y="0"/>
                  </a:lnTo>
                  <a:lnTo>
                    <a:pt x="94475" y="252247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3" name="object 33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196424" y="7647635"/>
              <a:ext cx="101015" cy="96088"/>
            </a:xfrm>
            <a:prstGeom prst="rect">
              <a:avLst/>
            </a:prstGeom>
          </p:spPr>
        </p:pic>
        <p:sp>
          <p:nvSpPr>
            <p:cNvPr id="334" name="object 334"/>
            <p:cNvSpPr/>
            <p:nvPr/>
          </p:nvSpPr>
          <p:spPr>
            <a:xfrm>
              <a:off x="3043567" y="7594320"/>
              <a:ext cx="94615" cy="252729"/>
            </a:xfrm>
            <a:custGeom>
              <a:avLst/>
              <a:gdLst/>
              <a:ahLst/>
              <a:cxnLst/>
              <a:rect l="l" t="t" r="r" b="b"/>
              <a:pathLst>
                <a:path w="94614" h="252729">
                  <a:moveTo>
                    <a:pt x="94462" y="0"/>
                  </a:moveTo>
                  <a:lnTo>
                    <a:pt x="0" y="0"/>
                  </a:lnTo>
                  <a:lnTo>
                    <a:pt x="0" y="64439"/>
                  </a:lnTo>
                  <a:lnTo>
                    <a:pt x="0" y="252247"/>
                  </a:lnTo>
                  <a:lnTo>
                    <a:pt x="94462" y="252247"/>
                  </a:lnTo>
                  <a:lnTo>
                    <a:pt x="94462" y="64439"/>
                  </a:lnTo>
                  <a:lnTo>
                    <a:pt x="94462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043567" y="7594320"/>
              <a:ext cx="94615" cy="252729"/>
            </a:xfrm>
            <a:custGeom>
              <a:avLst/>
              <a:gdLst/>
              <a:ahLst/>
              <a:cxnLst/>
              <a:rect l="l" t="t" r="r" b="b"/>
              <a:pathLst>
                <a:path w="94614" h="252729">
                  <a:moveTo>
                    <a:pt x="0" y="252247"/>
                  </a:moveTo>
                  <a:lnTo>
                    <a:pt x="94475" y="252247"/>
                  </a:lnTo>
                  <a:lnTo>
                    <a:pt x="94475" y="0"/>
                  </a:lnTo>
                  <a:lnTo>
                    <a:pt x="0" y="0"/>
                  </a:lnTo>
                  <a:lnTo>
                    <a:pt x="0" y="252247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069170" y="7658760"/>
              <a:ext cx="24130" cy="15240"/>
            </a:xfrm>
            <a:custGeom>
              <a:avLst/>
              <a:gdLst/>
              <a:ahLst/>
              <a:cxnLst/>
              <a:rect l="l" t="t" r="r" b="b"/>
              <a:pathLst>
                <a:path w="24130" h="15240">
                  <a:moveTo>
                    <a:pt x="0" y="15087"/>
                  </a:moveTo>
                  <a:lnTo>
                    <a:pt x="24041" y="15087"/>
                  </a:lnTo>
                  <a:lnTo>
                    <a:pt x="24041" y="0"/>
                  </a:lnTo>
                  <a:lnTo>
                    <a:pt x="0" y="0"/>
                  </a:lnTo>
                  <a:lnTo>
                    <a:pt x="0" y="15087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069170" y="764979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23583" y="11239"/>
                  </a:moveTo>
                  <a:lnTo>
                    <a:pt x="24041" y="17614"/>
                  </a:lnTo>
                  <a:lnTo>
                    <a:pt x="19202" y="23164"/>
                  </a:lnTo>
                  <a:lnTo>
                    <a:pt x="12839" y="23609"/>
                  </a:lnTo>
                  <a:lnTo>
                    <a:pt x="6438" y="24053"/>
                  </a:lnTo>
                  <a:lnTo>
                    <a:pt x="888" y="19240"/>
                  </a:lnTo>
                  <a:lnTo>
                    <a:pt x="444" y="12839"/>
                  </a:lnTo>
                  <a:lnTo>
                    <a:pt x="0" y="6451"/>
                  </a:lnTo>
                  <a:lnTo>
                    <a:pt x="4838" y="914"/>
                  </a:lnTo>
                  <a:lnTo>
                    <a:pt x="11201" y="469"/>
                  </a:lnTo>
                  <a:lnTo>
                    <a:pt x="17602" y="0"/>
                  </a:lnTo>
                  <a:lnTo>
                    <a:pt x="23139" y="4838"/>
                  </a:lnTo>
                  <a:lnTo>
                    <a:pt x="23583" y="11239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8" name="object 33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231095" y="7429919"/>
              <a:ext cx="70142" cy="150164"/>
            </a:xfrm>
            <a:prstGeom prst="rect">
              <a:avLst/>
            </a:prstGeom>
          </p:spPr>
        </p:pic>
        <p:sp>
          <p:nvSpPr>
            <p:cNvPr id="339" name="object 339"/>
            <p:cNvSpPr/>
            <p:nvPr/>
          </p:nvSpPr>
          <p:spPr>
            <a:xfrm>
              <a:off x="3238245" y="7902130"/>
              <a:ext cx="55244" cy="270510"/>
            </a:xfrm>
            <a:custGeom>
              <a:avLst/>
              <a:gdLst/>
              <a:ahLst/>
              <a:cxnLst/>
              <a:rect l="l" t="t" r="r" b="b"/>
              <a:pathLst>
                <a:path w="55245" h="270509">
                  <a:moveTo>
                    <a:pt x="54991" y="0"/>
                  </a:moveTo>
                  <a:lnTo>
                    <a:pt x="0" y="0"/>
                  </a:lnTo>
                  <a:lnTo>
                    <a:pt x="0" y="270040"/>
                  </a:lnTo>
                  <a:lnTo>
                    <a:pt x="54991" y="270040"/>
                  </a:lnTo>
                  <a:lnTo>
                    <a:pt x="54991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238245" y="7902130"/>
              <a:ext cx="55244" cy="270510"/>
            </a:xfrm>
            <a:custGeom>
              <a:avLst/>
              <a:gdLst/>
              <a:ahLst/>
              <a:cxnLst/>
              <a:rect l="l" t="t" r="r" b="b"/>
              <a:pathLst>
                <a:path w="55245" h="270509">
                  <a:moveTo>
                    <a:pt x="0" y="270040"/>
                  </a:moveTo>
                  <a:lnTo>
                    <a:pt x="54991" y="270040"/>
                  </a:lnTo>
                  <a:lnTo>
                    <a:pt x="54991" y="0"/>
                  </a:lnTo>
                  <a:lnTo>
                    <a:pt x="0" y="0"/>
                  </a:lnTo>
                  <a:lnTo>
                    <a:pt x="0" y="270040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238245" y="7902130"/>
              <a:ext cx="55244" cy="270510"/>
            </a:xfrm>
            <a:custGeom>
              <a:avLst/>
              <a:gdLst/>
              <a:ahLst/>
              <a:cxnLst/>
              <a:rect l="l" t="t" r="r" b="b"/>
              <a:pathLst>
                <a:path w="55245" h="270509">
                  <a:moveTo>
                    <a:pt x="0" y="270040"/>
                  </a:moveTo>
                  <a:lnTo>
                    <a:pt x="54991" y="270040"/>
                  </a:lnTo>
                  <a:lnTo>
                    <a:pt x="54991" y="0"/>
                  </a:lnTo>
                  <a:lnTo>
                    <a:pt x="0" y="0"/>
                  </a:lnTo>
                  <a:lnTo>
                    <a:pt x="0" y="27004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226562" y="7588199"/>
              <a:ext cx="68580" cy="71120"/>
            </a:xfrm>
            <a:custGeom>
              <a:avLst/>
              <a:gdLst/>
              <a:ahLst/>
              <a:cxnLst/>
              <a:rect l="l" t="t" r="r" b="b"/>
              <a:pathLst>
                <a:path w="68579" h="71120">
                  <a:moveTo>
                    <a:pt x="68351" y="0"/>
                  </a:moveTo>
                  <a:lnTo>
                    <a:pt x="0" y="0"/>
                  </a:lnTo>
                  <a:lnTo>
                    <a:pt x="0" y="70561"/>
                  </a:lnTo>
                  <a:lnTo>
                    <a:pt x="68351" y="70561"/>
                  </a:lnTo>
                  <a:lnTo>
                    <a:pt x="68351" y="0"/>
                  </a:lnTo>
                  <a:close/>
                </a:path>
              </a:pathLst>
            </a:custGeom>
            <a:solidFill>
              <a:srgbClr val="D5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226562" y="7588199"/>
              <a:ext cx="68580" cy="71120"/>
            </a:xfrm>
            <a:custGeom>
              <a:avLst/>
              <a:gdLst/>
              <a:ahLst/>
              <a:cxnLst/>
              <a:rect l="l" t="t" r="r" b="b"/>
              <a:pathLst>
                <a:path w="68579" h="71120">
                  <a:moveTo>
                    <a:pt x="0" y="70561"/>
                  </a:moveTo>
                  <a:lnTo>
                    <a:pt x="68338" y="70561"/>
                  </a:lnTo>
                  <a:lnTo>
                    <a:pt x="68338" y="0"/>
                  </a:lnTo>
                  <a:lnTo>
                    <a:pt x="0" y="0"/>
                  </a:lnTo>
                  <a:lnTo>
                    <a:pt x="0" y="705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229343" y="7767117"/>
              <a:ext cx="71755" cy="137160"/>
            </a:xfrm>
            <a:custGeom>
              <a:avLst/>
              <a:gdLst/>
              <a:ahLst/>
              <a:cxnLst/>
              <a:rect l="l" t="t" r="r" b="b"/>
              <a:pathLst>
                <a:path w="71754" h="137159">
                  <a:moveTo>
                    <a:pt x="43865" y="0"/>
                  </a:moveTo>
                  <a:lnTo>
                    <a:pt x="27279" y="0"/>
                  </a:lnTo>
                  <a:lnTo>
                    <a:pt x="20574" y="6718"/>
                  </a:lnTo>
                  <a:lnTo>
                    <a:pt x="20574" y="14998"/>
                  </a:lnTo>
                  <a:lnTo>
                    <a:pt x="0" y="14998"/>
                  </a:lnTo>
                  <a:lnTo>
                    <a:pt x="0" y="136690"/>
                  </a:lnTo>
                  <a:lnTo>
                    <a:pt x="71704" y="135585"/>
                  </a:lnTo>
                  <a:lnTo>
                    <a:pt x="71704" y="14998"/>
                  </a:lnTo>
                  <a:lnTo>
                    <a:pt x="50571" y="14998"/>
                  </a:lnTo>
                  <a:lnTo>
                    <a:pt x="50571" y="6718"/>
                  </a:lnTo>
                  <a:lnTo>
                    <a:pt x="43865" y="0"/>
                  </a:lnTo>
                  <a:close/>
                </a:path>
              </a:pathLst>
            </a:custGeom>
            <a:solidFill>
              <a:srgbClr val="D5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229343" y="7767117"/>
              <a:ext cx="71755" cy="137160"/>
            </a:xfrm>
            <a:custGeom>
              <a:avLst/>
              <a:gdLst/>
              <a:ahLst/>
              <a:cxnLst/>
              <a:rect l="l" t="t" r="r" b="b"/>
              <a:pathLst>
                <a:path w="71754" h="137159">
                  <a:moveTo>
                    <a:pt x="43865" y="0"/>
                  </a:moveTo>
                  <a:lnTo>
                    <a:pt x="27279" y="0"/>
                  </a:lnTo>
                  <a:lnTo>
                    <a:pt x="20574" y="6718"/>
                  </a:lnTo>
                  <a:lnTo>
                    <a:pt x="20574" y="14998"/>
                  </a:lnTo>
                  <a:lnTo>
                    <a:pt x="0" y="14998"/>
                  </a:lnTo>
                  <a:lnTo>
                    <a:pt x="0" y="136690"/>
                  </a:lnTo>
                  <a:lnTo>
                    <a:pt x="71704" y="135585"/>
                  </a:lnTo>
                  <a:lnTo>
                    <a:pt x="71704" y="14998"/>
                  </a:lnTo>
                  <a:lnTo>
                    <a:pt x="50571" y="14998"/>
                  </a:lnTo>
                  <a:lnTo>
                    <a:pt x="50571" y="6718"/>
                  </a:lnTo>
                  <a:lnTo>
                    <a:pt x="43865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229343" y="7767117"/>
              <a:ext cx="71755" cy="137160"/>
            </a:xfrm>
            <a:custGeom>
              <a:avLst/>
              <a:gdLst/>
              <a:ahLst/>
              <a:cxnLst/>
              <a:rect l="l" t="t" r="r" b="b"/>
              <a:pathLst>
                <a:path w="71754" h="137159">
                  <a:moveTo>
                    <a:pt x="71704" y="135585"/>
                  </a:moveTo>
                  <a:lnTo>
                    <a:pt x="71704" y="14998"/>
                  </a:lnTo>
                  <a:lnTo>
                    <a:pt x="50571" y="14998"/>
                  </a:lnTo>
                  <a:lnTo>
                    <a:pt x="50571" y="6718"/>
                  </a:lnTo>
                  <a:lnTo>
                    <a:pt x="43865" y="0"/>
                  </a:lnTo>
                  <a:lnTo>
                    <a:pt x="35572" y="0"/>
                  </a:lnTo>
                  <a:lnTo>
                    <a:pt x="27279" y="0"/>
                  </a:lnTo>
                  <a:lnTo>
                    <a:pt x="20574" y="6718"/>
                  </a:lnTo>
                  <a:lnTo>
                    <a:pt x="20574" y="14998"/>
                  </a:lnTo>
                  <a:lnTo>
                    <a:pt x="0" y="14998"/>
                  </a:lnTo>
                  <a:lnTo>
                    <a:pt x="0" y="136690"/>
                  </a:lnTo>
                  <a:lnTo>
                    <a:pt x="71704" y="135585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246310" y="7786840"/>
              <a:ext cx="36195" cy="52705"/>
            </a:xfrm>
            <a:custGeom>
              <a:avLst/>
              <a:gdLst/>
              <a:ahLst/>
              <a:cxnLst/>
              <a:rect l="l" t="t" r="r" b="b"/>
              <a:pathLst>
                <a:path w="36195" h="52704">
                  <a:moveTo>
                    <a:pt x="9639" y="558"/>
                  </a:moveTo>
                  <a:lnTo>
                    <a:pt x="18161" y="558"/>
                  </a:lnTo>
                  <a:lnTo>
                    <a:pt x="18161" y="52247"/>
                  </a:lnTo>
                  <a:lnTo>
                    <a:pt x="9639" y="52247"/>
                  </a:lnTo>
                  <a:lnTo>
                    <a:pt x="9639" y="558"/>
                  </a:lnTo>
                  <a:close/>
                </a:path>
                <a:path w="36195" h="52704">
                  <a:moveTo>
                    <a:pt x="18161" y="558"/>
                  </a:moveTo>
                  <a:lnTo>
                    <a:pt x="26682" y="558"/>
                  </a:lnTo>
                  <a:lnTo>
                    <a:pt x="26682" y="52247"/>
                  </a:lnTo>
                  <a:lnTo>
                    <a:pt x="18161" y="52247"/>
                  </a:lnTo>
                  <a:lnTo>
                    <a:pt x="18161" y="558"/>
                  </a:lnTo>
                  <a:close/>
                </a:path>
                <a:path w="36195" h="52704">
                  <a:moveTo>
                    <a:pt x="0" y="0"/>
                  </a:moveTo>
                  <a:lnTo>
                    <a:pt x="8521" y="0"/>
                  </a:lnTo>
                  <a:lnTo>
                    <a:pt x="8521" y="52527"/>
                  </a:lnTo>
                  <a:lnTo>
                    <a:pt x="0" y="52527"/>
                  </a:lnTo>
                  <a:lnTo>
                    <a:pt x="0" y="0"/>
                  </a:lnTo>
                  <a:close/>
                </a:path>
                <a:path w="36195" h="52704">
                  <a:moveTo>
                    <a:pt x="27241" y="0"/>
                  </a:moveTo>
                  <a:lnTo>
                    <a:pt x="35763" y="0"/>
                  </a:lnTo>
                  <a:lnTo>
                    <a:pt x="35763" y="52527"/>
                  </a:lnTo>
                  <a:lnTo>
                    <a:pt x="27241" y="52527"/>
                  </a:lnTo>
                  <a:lnTo>
                    <a:pt x="27241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261982" y="7788072"/>
              <a:ext cx="4445" cy="50165"/>
            </a:xfrm>
            <a:custGeom>
              <a:avLst/>
              <a:gdLst/>
              <a:ahLst/>
              <a:cxnLst/>
              <a:rect l="l" t="t" r="r" b="b"/>
              <a:pathLst>
                <a:path w="4445" h="50165">
                  <a:moveTo>
                    <a:pt x="4432" y="0"/>
                  </a:moveTo>
                  <a:lnTo>
                    <a:pt x="0" y="0"/>
                  </a:lnTo>
                  <a:lnTo>
                    <a:pt x="0" y="49936"/>
                  </a:lnTo>
                  <a:lnTo>
                    <a:pt x="4432" y="49936"/>
                  </a:lnTo>
                  <a:lnTo>
                    <a:pt x="443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263912" y="778822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h="50800">
                  <a:moveTo>
                    <a:pt x="0" y="5033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254387" y="785705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7602" y="0"/>
                  </a:moveTo>
                  <a:lnTo>
                    <a:pt x="4838" y="889"/>
                  </a:lnTo>
                  <a:lnTo>
                    <a:pt x="0" y="6438"/>
                  </a:lnTo>
                  <a:lnTo>
                    <a:pt x="889" y="19215"/>
                  </a:lnTo>
                  <a:lnTo>
                    <a:pt x="6438" y="24028"/>
                  </a:lnTo>
                  <a:lnTo>
                    <a:pt x="19240" y="23139"/>
                  </a:lnTo>
                  <a:lnTo>
                    <a:pt x="24041" y="17602"/>
                  </a:lnTo>
                  <a:lnTo>
                    <a:pt x="23583" y="11214"/>
                  </a:lnTo>
                  <a:lnTo>
                    <a:pt x="23139" y="4813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254387" y="785705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583" y="11214"/>
                  </a:moveTo>
                  <a:lnTo>
                    <a:pt x="24041" y="17602"/>
                  </a:lnTo>
                  <a:lnTo>
                    <a:pt x="19240" y="23139"/>
                  </a:lnTo>
                  <a:lnTo>
                    <a:pt x="12839" y="23583"/>
                  </a:lnTo>
                  <a:lnTo>
                    <a:pt x="6438" y="24028"/>
                  </a:lnTo>
                  <a:lnTo>
                    <a:pt x="889" y="19215"/>
                  </a:lnTo>
                  <a:lnTo>
                    <a:pt x="444" y="12827"/>
                  </a:lnTo>
                  <a:lnTo>
                    <a:pt x="0" y="6438"/>
                  </a:lnTo>
                  <a:lnTo>
                    <a:pt x="4838" y="889"/>
                  </a:lnTo>
                  <a:lnTo>
                    <a:pt x="11239" y="444"/>
                  </a:lnTo>
                  <a:lnTo>
                    <a:pt x="17602" y="0"/>
                  </a:lnTo>
                  <a:lnTo>
                    <a:pt x="23139" y="4813"/>
                  </a:lnTo>
                  <a:lnTo>
                    <a:pt x="23583" y="1121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248545" y="785120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725" y="17856"/>
                  </a:moveTo>
                  <a:lnTo>
                    <a:pt x="35725" y="27711"/>
                  </a:lnTo>
                  <a:lnTo>
                    <a:pt x="27724" y="35712"/>
                  </a:lnTo>
                  <a:lnTo>
                    <a:pt x="17818" y="35712"/>
                  </a:lnTo>
                  <a:lnTo>
                    <a:pt x="8000" y="35712"/>
                  </a:lnTo>
                  <a:lnTo>
                    <a:pt x="0" y="27711"/>
                  </a:lnTo>
                  <a:lnTo>
                    <a:pt x="0" y="17856"/>
                  </a:lnTo>
                  <a:lnTo>
                    <a:pt x="0" y="7988"/>
                  </a:lnTo>
                  <a:lnTo>
                    <a:pt x="8000" y="0"/>
                  </a:lnTo>
                  <a:lnTo>
                    <a:pt x="17818" y="0"/>
                  </a:lnTo>
                  <a:lnTo>
                    <a:pt x="27724" y="0"/>
                  </a:lnTo>
                  <a:lnTo>
                    <a:pt x="35725" y="7988"/>
                  </a:lnTo>
                  <a:lnTo>
                    <a:pt x="35725" y="17856"/>
                  </a:lnTo>
                  <a:close/>
                </a:path>
              </a:pathLst>
            </a:custGeom>
            <a:ln w="4318">
              <a:solidFill>
                <a:srgbClr val="E1E2E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245091" y="784777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595" y="21285"/>
                  </a:moveTo>
                  <a:lnTo>
                    <a:pt x="40923" y="29574"/>
                  </a:lnTo>
                  <a:lnTo>
                    <a:pt x="36363" y="36344"/>
                  </a:lnTo>
                  <a:lnTo>
                    <a:pt x="29597" y="40909"/>
                  </a:lnTo>
                  <a:lnTo>
                    <a:pt x="21310" y="42583"/>
                  </a:lnTo>
                  <a:lnTo>
                    <a:pt x="13024" y="40909"/>
                  </a:lnTo>
                  <a:lnTo>
                    <a:pt x="6249" y="36344"/>
                  </a:lnTo>
                  <a:lnTo>
                    <a:pt x="1677" y="29574"/>
                  </a:lnTo>
                  <a:lnTo>
                    <a:pt x="0" y="21285"/>
                  </a:lnTo>
                  <a:lnTo>
                    <a:pt x="1677" y="12998"/>
                  </a:lnTo>
                  <a:lnTo>
                    <a:pt x="6249" y="6232"/>
                  </a:lnTo>
                  <a:lnTo>
                    <a:pt x="13024" y="1672"/>
                  </a:lnTo>
                  <a:lnTo>
                    <a:pt x="21310" y="0"/>
                  </a:lnTo>
                  <a:lnTo>
                    <a:pt x="29597" y="1672"/>
                  </a:lnTo>
                  <a:lnTo>
                    <a:pt x="36363" y="6232"/>
                  </a:lnTo>
                  <a:lnTo>
                    <a:pt x="40923" y="12998"/>
                  </a:lnTo>
                  <a:lnTo>
                    <a:pt x="42595" y="21285"/>
                  </a:lnTo>
                  <a:close/>
                </a:path>
              </a:pathLst>
            </a:custGeom>
            <a:ln w="4318">
              <a:solidFill>
                <a:srgbClr val="4646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362172" y="827295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7602" y="0"/>
                  </a:moveTo>
                  <a:lnTo>
                    <a:pt x="4800" y="914"/>
                  </a:lnTo>
                  <a:lnTo>
                    <a:pt x="0" y="6438"/>
                  </a:lnTo>
                  <a:lnTo>
                    <a:pt x="901" y="19227"/>
                  </a:lnTo>
                  <a:lnTo>
                    <a:pt x="6438" y="24028"/>
                  </a:lnTo>
                  <a:lnTo>
                    <a:pt x="19202" y="23152"/>
                  </a:lnTo>
                  <a:lnTo>
                    <a:pt x="24041" y="17589"/>
                  </a:lnTo>
                  <a:lnTo>
                    <a:pt x="23596" y="11214"/>
                  </a:lnTo>
                  <a:lnTo>
                    <a:pt x="23152" y="4838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362172" y="827295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596" y="11214"/>
                  </a:moveTo>
                  <a:lnTo>
                    <a:pt x="24041" y="17589"/>
                  </a:lnTo>
                  <a:lnTo>
                    <a:pt x="19202" y="23152"/>
                  </a:lnTo>
                  <a:lnTo>
                    <a:pt x="12801" y="23596"/>
                  </a:lnTo>
                  <a:lnTo>
                    <a:pt x="6438" y="24028"/>
                  </a:lnTo>
                  <a:lnTo>
                    <a:pt x="901" y="19227"/>
                  </a:lnTo>
                  <a:lnTo>
                    <a:pt x="444" y="12827"/>
                  </a:lnTo>
                  <a:lnTo>
                    <a:pt x="0" y="6438"/>
                  </a:lnTo>
                  <a:lnTo>
                    <a:pt x="4800" y="914"/>
                  </a:lnTo>
                  <a:lnTo>
                    <a:pt x="11201" y="444"/>
                  </a:lnTo>
                  <a:lnTo>
                    <a:pt x="17602" y="0"/>
                  </a:lnTo>
                  <a:lnTo>
                    <a:pt x="23152" y="4838"/>
                  </a:lnTo>
                  <a:lnTo>
                    <a:pt x="23596" y="1121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356330" y="8267116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79" h="36195">
                  <a:moveTo>
                    <a:pt x="30035" y="30873"/>
                  </a:moveTo>
                  <a:lnTo>
                    <a:pt x="26835" y="33858"/>
                  </a:lnTo>
                  <a:lnTo>
                    <a:pt x="22555" y="35699"/>
                  </a:lnTo>
                  <a:lnTo>
                    <a:pt x="17830" y="35699"/>
                  </a:lnTo>
                  <a:lnTo>
                    <a:pt x="7962" y="35699"/>
                  </a:lnTo>
                  <a:lnTo>
                    <a:pt x="0" y="27686"/>
                  </a:lnTo>
                  <a:lnTo>
                    <a:pt x="0" y="17843"/>
                  </a:lnTo>
                  <a:lnTo>
                    <a:pt x="0" y="8001"/>
                  </a:lnTo>
                  <a:lnTo>
                    <a:pt x="7962" y="0"/>
                  </a:lnTo>
                  <a:lnTo>
                    <a:pt x="17830" y="0"/>
                  </a:lnTo>
                  <a:lnTo>
                    <a:pt x="22771" y="0"/>
                  </a:lnTo>
                  <a:lnTo>
                    <a:pt x="27241" y="1993"/>
                  </a:lnTo>
                  <a:lnTo>
                    <a:pt x="30479" y="5219"/>
                  </a:lnTo>
                </a:path>
              </a:pathLst>
            </a:custGeom>
            <a:ln w="4318">
              <a:solidFill>
                <a:srgbClr val="E1E2E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352876" y="8263687"/>
              <a:ext cx="36830" cy="43180"/>
            </a:xfrm>
            <a:custGeom>
              <a:avLst/>
              <a:gdLst/>
              <a:ahLst/>
              <a:cxnLst/>
              <a:rect l="l" t="t" r="r" b="b"/>
              <a:pathLst>
                <a:path w="36829" h="43179">
                  <a:moveTo>
                    <a:pt x="36347" y="36322"/>
                  </a:moveTo>
                  <a:lnTo>
                    <a:pt x="32486" y="40182"/>
                  </a:lnTo>
                  <a:lnTo>
                    <a:pt x="27165" y="42557"/>
                  </a:lnTo>
                  <a:lnTo>
                    <a:pt x="21285" y="42557"/>
                  </a:lnTo>
                  <a:lnTo>
                    <a:pt x="12998" y="40883"/>
                  </a:lnTo>
                  <a:lnTo>
                    <a:pt x="6232" y="36320"/>
                  </a:lnTo>
                  <a:lnTo>
                    <a:pt x="1672" y="29554"/>
                  </a:lnTo>
                  <a:lnTo>
                    <a:pt x="0" y="21272"/>
                  </a:lnTo>
                  <a:lnTo>
                    <a:pt x="1672" y="12992"/>
                  </a:lnTo>
                  <a:lnTo>
                    <a:pt x="6232" y="6230"/>
                  </a:lnTo>
                  <a:lnTo>
                    <a:pt x="12998" y="1671"/>
                  </a:lnTo>
                  <a:lnTo>
                    <a:pt x="21285" y="0"/>
                  </a:lnTo>
                  <a:lnTo>
                    <a:pt x="26009" y="0"/>
                  </a:lnTo>
                  <a:lnTo>
                    <a:pt x="30365" y="1511"/>
                  </a:lnTo>
                  <a:lnTo>
                    <a:pt x="33896" y="4114"/>
                  </a:lnTo>
                </a:path>
              </a:pathLst>
            </a:custGeom>
            <a:ln w="4318">
              <a:solidFill>
                <a:srgbClr val="4646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254387" y="754867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7602" y="0"/>
                  </a:moveTo>
                  <a:lnTo>
                    <a:pt x="4838" y="901"/>
                  </a:lnTo>
                  <a:lnTo>
                    <a:pt x="0" y="6438"/>
                  </a:lnTo>
                  <a:lnTo>
                    <a:pt x="889" y="19227"/>
                  </a:lnTo>
                  <a:lnTo>
                    <a:pt x="6438" y="24041"/>
                  </a:lnTo>
                  <a:lnTo>
                    <a:pt x="12839" y="23571"/>
                  </a:lnTo>
                  <a:lnTo>
                    <a:pt x="19240" y="23152"/>
                  </a:lnTo>
                  <a:lnTo>
                    <a:pt x="24041" y="17602"/>
                  </a:lnTo>
                  <a:lnTo>
                    <a:pt x="23583" y="11226"/>
                  </a:lnTo>
                  <a:lnTo>
                    <a:pt x="23139" y="4825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254387" y="754867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583" y="11226"/>
                  </a:moveTo>
                  <a:lnTo>
                    <a:pt x="24041" y="17602"/>
                  </a:lnTo>
                  <a:lnTo>
                    <a:pt x="19240" y="23152"/>
                  </a:lnTo>
                  <a:lnTo>
                    <a:pt x="12839" y="23571"/>
                  </a:lnTo>
                  <a:lnTo>
                    <a:pt x="6438" y="24041"/>
                  </a:lnTo>
                  <a:lnTo>
                    <a:pt x="889" y="19227"/>
                  </a:lnTo>
                  <a:lnTo>
                    <a:pt x="444" y="12826"/>
                  </a:lnTo>
                  <a:lnTo>
                    <a:pt x="0" y="6438"/>
                  </a:lnTo>
                  <a:lnTo>
                    <a:pt x="4838" y="901"/>
                  </a:lnTo>
                  <a:lnTo>
                    <a:pt x="11239" y="457"/>
                  </a:lnTo>
                  <a:lnTo>
                    <a:pt x="17602" y="0"/>
                  </a:lnTo>
                  <a:lnTo>
                    <a:pt x="23139" y="4825"/>
                  </a:lnTo>
                  <a:lnTo>
                    <a:pt x="23583" y="11226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258820" y="777599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86" y="0"/>
                  </a:moveTo>
                  <a:lnTo>
                    <a:pt x="2717" y="0"/>
                  </a:lnTo>
                  <a:lnTo>
                    <a:pt x="0" y="2743"/>
                  </a:lnTo>
                  <a:lnTo>
                    <a:pt x="0" y="9499"/>
                  </a:lnTo>
                  <a:lnTo>
                    <a:pt x="2717" y="12230"/>
                  </a:lnTo>
                  <a:lnTo>
                    <a:pt x="9486" y="12230"/>
                  </a:lnTo>
                  <a:lnTo>
                    <a:pt x="12204" y="9499"/>
                  </a:lnTo>
                  <a:lnTo>
                    <a:pt x="12204" y="6121"/>
                  </a:lnTo>
                  <a:lnTo>
                    <a:pt x="12204" y="2743"/>
                  </a:lnTo>
                  <a:lnTo>
                    <a:pt x="9486" y="0"/>
                  </a:lnTo>
                  <a:close/>
                </a:path>
              </a:pathLst>
            </a:custGeom>
            <a:solidFill>
              <a:srgbClr val="5253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238538" y="7597089"/>
              <a:ext cx="44450" cy="54610"/>
            </a:xfrm>
            <a:custGeom>
              <a:avLst/>
              <a:gdLst/>
              <a:ahLst/>
              <a:cxnLst/>
              <a:rect l="l" t="t" r="r" b="b"/>
              <a:pathLst>
                <a:path w="44450" h="54609">
                  <a:moveTo>
                    <a:pt x="28308" y="54457"/>
                  </a:moveTo>
                  <a:lnTo>
                    <a:pt x="43865" y="54457"/>
                  </a:lnTo>
                  <a:lnTo>
                    <a:pt x="43865" y="0"/>
                  </a:lnTo>
                  <a:lnTo>
                    <a:pt x="28308" y="0"/>
                  </a:lnTo>
                  <a:lnTo>
                    <a:pt x="28308" y="54457"/>
                  </a:lnTo>
                  <a:close/>
                </a:path>
                <a:path w="44450" h="54609">
                  <a:moveTo>
                    <a:pt x="0" y="54457"/>
                  </a:moveTo>
                  <a:lnTo>
                    <a:pt x="15519" y="54457"/>
                  </a:lnTo>
                  <a:lnTo>
                    <a:pt x="15519" y="0"/>
                  </a:lnTo>
                  <a:lnTo>
                    <a:pt x="0" y="0"/>
                  </a:lnTo>
                  <a:lnTo>
                    <a:pt x="0" y="54457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252673" y="7598207"/>
              <a:ext cx="15875" cy="50165"/>
            </a:xfrm>
            <a:custGeom>
              <a:avLst/>
              <a:gdLst/>
              <a:ahLst/>
              <a:cxnLst/>
              <a:rect l="l" t="t" r="r" b="b"/>
              <a:pathLst>
                <a:path w="15875" h="50165">
                  <a:moveTo>
                    <a:pt x="15557" y="0"/>
                  </a:moveTo>
                  <a:lnTo>
                    <a:pt x="15557" y="49999"/>
                  </a:lnTo>
                </a:path>
                <a:path w="15875" h="50165">
                  <a:moveTo>
                    <a:pt x="0" y="0"/>
                  </a:moveTo>
                  <a:lnTo>
                    <a:pt x="0" y="49999"/>
                  </a:lnTo>
                </a:path>
              </a:pathLst>
            </a:custGeom>
            <a:ln w="4318">
              <a:solidFill>
                <a:srgbClr val="F4F4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260458" y="7597089"/>
              <a:ext cx="0" cy="52705"/>
            </a:xfrm>
            <a:custGeom>
              <a:avLst/>
              <a:gdLst/>
              <a:ahLst/>
              <a:cxnLst/>
              <a:rect l="l" t="t" r="r" b="b"/>
              <a:pathLst>
                <a:path h="52704">
                  <a:moveTo>
                    <a:pt x="0" y="0"/>
                  </a:moveTo>
                  <a:lnTo>
                    <a:pt x="0" y="52235"/>
                  </a:lnTo>
                </a:path>
              </a:pathLst>
            </a:custGeom>
            <a:ln w="4318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259074" y="745206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811" y="0"/>
                  </a:moveTo>
                  <a:lnTo>
                    <a:pt x="0" y="0"/>
                  </a:lnTo>
                  <a:lnTo>
                    <a:pt x="0" y="15836"/>
                  </a:lnTo>
                  <a:lnTo>
                    <a:pt x="15811" y="15836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259074" y="745208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811" y="15824"/>
                  </a:moveTo>
                  <a:lnTo>
                    <a:pt x="0" y="15824"/>
                  </a:lnTo>
                  <a:lnTo>
                    <a:pt x="0" y="0"/>
                  </a:lnTo>
                  <a:lnTo>
                    <a:pt x="15811" y="0"/>
                  </a:lnTo>
                  <a:lnTo>
                    <a:pt x="15811" y="1582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260750" y="7512101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4">
                  <a:moveTo>
                    <a:pt x="12496" y="0"/>
                  </a:moveTo>
                  <a:lnTo>
                    <a:pt x="0" y="0"/>
                  </a:lnTo>
                  <a:lnTo>
                    <a:pt x="0" y="6654"/>
                  </a:lnTo>
                  <a:lnTo>
                    <a:pt x="12496" y="6654"/>
                  </a:lnTo>
                  <a:lnTo>
                    <a:pt x="12496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260750" y="7512088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4">
                  <a:moveTo>
                    <a:pt x="0" y="6667"/>
                  </a:moveTo>
                  <a:lnTo>
                    <a:pt x="12496" y="6667"/>
                  </a:lnTo>
                  <a:lnTo>
                    <a:pt x="12496" y="0"/>
                  </a:lnTo>
                  <a:lnTo>
                    <a:pt x="0" y="0"/>
                  </a:lnTo>
                  <a:lnTo>
                    <a:pt x="0" y="6667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8" name="object 36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045841" y="7429919"/>
              <a:ext cx="70180" cy="150164"/>
            </a:xfrm>
            <a:prstGeom prst="rect">
              <a:avLst/>
            </a:prstGeom>
          </p:spPr>
        </p:pic>
        <p:sp>
          <p:nvSpPr>
            <p:cNvPr id="369" name="object 369"/>
            <p:cNvSpPr/>
            <p:nvPr/>
          </p:nvSpPr>
          <p:spPr>
            <a:xfrm>
              <a:off x="3053029" y="7902130"/>
              <a:ext cx="55244" cy="270510"/>
            </a:xfrm>
            <a:custGeom>
              <a:avLst/>
              <a:gdLst/>
              <a:ahLst/>
              <a:cxnLst/>
              <a:rect l="l" t="t" r="r" b="b"/>
              <a:pathLst>
                <a:path w="55244" h="270509">
                  <a:moveTo>
                    <a:pt x="54991" y="0"/>
                  </a:moveTo>
                  <a:lnTo>
                    <a:pt x="0" y="0"/>
                  </a:lnTo>
                  <a:lnTo>
                    <a:pt x="0" y="270040"/>
                  </a:lnTo>
                  <a:lnTo>
                    <a:pt x="54991" y="270040"/>
                  </a:lnTo>
                  <a:lnTo>
                    <a:pt x="54991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053029" y="7902130"/>
              <a:ext cx="55244" cy="270510"/>
            </a:xfrm>
            <a:custGeom>
              <a:avLst/>
              <a:gdLst/>
              <a:ahLst/>
              <a:cxnLst/>
              <a:rect l="l" t="t" r="r" b="b"/>
              <a:pathLst>
                <a:path w="55244" h="270509">
                  <a:moveTo>
                    <a:pt x="0" y="270040"/>
                  </a:moveTo>
                  <a:lnTo>
                    <a:pt x="54991" y="270040"/>
                  </a:lnTo>
                  <a:lnTo>
                    <a:pt x="54991" y="0"/>
                  </a:lnTo>
                  <a:lnTo>
                    <a:pt x="0" y="0"/>
                  </a:lnTo>
                  <a:lnTo>
                    <a:pt x="0" y="270040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053029" y="7902130"/>
              <a:ext cx="55244" cy="270510"/>
            </a:xfrm>
            <a:custGeom>
              <a:avLst/>
              <a:gdLst/>
              <a:ahLst/>
              <a:cxnLst/>
              <a:rect l="l" t="t" r="r" b="b"/>
              <a:pathLst>
                <a:path w="55244" h="270509">
                  <a:moveTo>
                    <a:pt x="0" y="270040"/>
                  </a:moveTo>
                  <a:lnTo>
                    <a:pt x="54991" y="270040"/>
                  </a:lnTo>
                  <a:lnTo>
                    <a:pt x="54991" y="0"/>
                  </a:lnTo>
                  <a:lnTo>
                    <a:pt x="0" y="0"/>
                  </a:lnTo>
                  <a:lnTo>
                    <a:pt x="0" y="27004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041345" y="7588199"/>
              <a:ext cx="68580" cy="71120"/>
            </a:xfrm>
            <a:custGeom>
              <a:avLst/>
              <a:gdLst/>
              <a:ahLst/>
              <a:cxnLst/>
              <a:rect l="l" t="t" r="r" b="b"/>
              <a:pathLst>
                <a:path w="68580" h="71120">
                  <a:moveTo>
                    <a:pt x="68351" y="0"/>
                  </a:moveTo>
                  <a:lnTo>
                    <a:pt x="0" y="0"/>
                  </a:lnTo>
                  <a:lnTo>
                    <a:pt x="0" y="70561"/>
                  </a:lnTo>
                  <a:lnTo>
                    <a:pt x="68351" y="70561"/>
                  </a:lnTo>
                  <a:lnTo>
                    <a:pt x="68351" y="0"/>
                  </a:lnTo>
                  <a:close/>
                </a:path>
              </a:pathLst>
            </a:custGeom>
            <a:solidFill>
              <a:srgbClr val="D5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041345" y="7588199"/>
              <a:ext cx="68580" cy="71120"/>
            </a:xfrm>
            <a:custGeom>
              <a:avLst/>
              <a:gdLst/>
              <a:ahLst/>
              <a:cxnLst/>
              <a:rect l="l" t="t" r="r" b="b"/>
              <a:pathLst>
                <a:path w="68580" h="71120">
                  <a:moveTo>
                    <a:pt x="0" y="70561"/>
                  </a:moveTo>
                  <a:lnTo>
                    <a:pt x="68338" y="70561"/>
                  </a:lnTo>
                  <a:lnTo>
                    <a:pt x="68338" y="0"/>
                  </a:lnTo>
                  <a:lnTo>
                    <a:pt x="0" y="0"/>
                  </a:lnTo>
                  <a:lnTo>
                    <a:pt x="0" y="705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" name="object 37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041967" y="7764958"/>
              <a:ext cx="76022" cy="141008"/>
            </a:xfrm>
            <a:prstGeom prst="rect">
              <a:avLst/>
            </a:prstGeom>
          </p:spPr>
        </p:pic>
        <p:pic>
          <p:nvPicPr>
            <p:cNvPr id="375" name="object 37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536492" y="6915963"/>
              <a:ext cx="84315" cy="84048"/>
            </a:xfrm>
            <a:prstGeom prst="rect">
              <a:avLst/>
            </a:prstGeom>
          </p:spPr>
        </p:pic>
        <p:sp>
          <p:nvSpPr>
            <p:cNvPr id="376" name="object 376"/>
            <p:cNvSpPr/>
            <p:nvPr/>
          </p:nvSpPr>
          <p:spPr>
            <a:xfrm>
              <a:off x="3444748" y="8860574"/>
              <a:ext cx="880744" cy="51435"/>
            </a:xfrm>
            <a:custGeom>
              <a:avLst/>
              <a:gdLst/>
              <a:ahLst/>
              <a:cxnLst/>
              <a:rect l="l" t="t" r="r" b="b"/>
              <a:pathLst>
                <a:path w="880745" h="51434">
                  <a:moveTo>
                    <a:pt x="880643" y="0"/>
                  </a:moveTo>
                  <a:lnTo>
                    <a:pt x="0" y="0"/>
                  </a:lnTo>
                  <a:lnTo>
                    <a:pt x="0" y="32181"/>
                  </a:lnTo>
                  <a:lnTo>
                    <a:pt x="0" y="51117"/>
                  </a:lnTo>
                  <a:lnTo>
                    <a:pt x="880643" y="51117"/>
                  </a:lnTo>
                  <a:lnTo>
                    <a:pt x="880643" y="32181"/>
                  </a:lnTo>
                  <a:lnTo>
                    <a:pt x="880643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444735" y="8860587"/>
              <a:ext cx="880744" cy="51435"/>
            </a:xfrm>
            <a:custGeom>
              <a:avLst/>
              <a:gdLst/>
              <a:ahLst/>
              <a:cxnLst/>
              <a:rect l="l" t="t" r="r" b="b"/>
              <a:pathLst>
                <a:path w="880745" h="51434">
                  <a:moveTo>
                    <a:pt x="880656" y="51104"/>
                  </a:moveTo>
                  <a:lnTo>
                    <a:pt x="0" y="51104"/>
                  </a:lnTo>
                  <a:lnTo>
                    <a:pt x="0" y="0"/>
                  </a:lnTo>
                  <a:lnTo>
                    <a:pt x="880656" y="0"/>
                  </a:lnTo>
                  <a:lnTo>
                    <a:pt x="880656" y="5110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2940215" y="8860574"/>
              <a:ext cx="445134" cy="51435"/>
            </a:xfrm>
            <a:custGeom>
              <a:avLst/>
              <a:gdLst/>
              <a:ahLst/>
              <a:cxnLst/>
              <a:rect l="l" t="t" r="r" b="b"/>
              <a:pathLst>
                <a:path w="445135" h="51434">
                  <a:moveTo>
                    <a:pt x="445071" y="0"/>
                  </a:moveTo>
                  <a:lnTo>
                    <a:pt x="0" y="0"/>
                  </a:lnTo>
                  <a:lnTo>
                    <a:pt x="0" y="51117"/>
                  </a:lnTo>
                  <a:lnTo>
                    <a:pt x="445071" y="51117"/>
                  </a:lnTo>
                  <a:lnTo>
                    <a:pt x="445071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2940215" y="8860587"/>
              <a:ext cx="445134" cy="51435"/>
            </a:xfrm>
            <a:custGeom>
              <a:avLst/>
              <a:gdLst/>
              <a:ahLst/>
              <a:cxnLst/>
              <a:rect l="l" t="t" r="r" b="b"/>
              <a:pathLst>
                <a:path w="445135" h="51434">
                  <a:moveTo>
                    <a:pt x="445071" y="51104"/>
                  </a:moveTo>
                  <a:lnTo>
                    <a:pt x="0" y="51104"/>
                  </a:lnTo>
                  <a:lnTo>
                    <a:pt x="0" y="0"/>
                  </a:lnTo>
                  <a:lnTo>
                    <a:pt x="445071" y="0"/>
                  </a:lnTo>
                  <a:lnTo>
                    <a:pt x="445071" y="5110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283163" y="6842544"/>
              <a:ext cx="42545" cy="2069464"/>
            </a:xfrm>
            <a:custGeom>
              <a:avLst/>
              <a:gdLst/>
              <a:ahLst/>
              <a:cxnLst/>
              <a:rect l="l" t="t" r="r" b="b"/>
              <a:pathLst>
                <a:path w="42545" h="2069465">
                  <a:moveTo>
                    <a:pt x="42227" y="0"/>
                  </a:moveTo>
                  <a:lnTo>
                    <a:pt x="0" y="0"/>
                  </a:lnTo>
                  <a:lnTo>
                    <a:pt x="0" y="2018042"/>
                  </a:lnTo>
                  <a:lnTo>
                    <a:pt x="42227" y="2069147"/>
                  </a:lnTo>
                  <a:lnTo>
                    <a:pt x="42227" y="0"/>
                  </a:lnTo>
                  <a:close/>
                </a:path>
              </a:pathLst>
            </a:custGeom>
            <a:solidFill>
              <a:srgbClr val="6C6E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283163" y="6842544"/>
              <a:ext cx="42545" cy="2069464"/>
            </a:xfrm>
            <a:custGeom>
              <a:avLst/>
              <a:gdLst/>
              <a:ahLst/>
              <a:cxnLst/>
              <a:rect l="l" t="t" r="r" b="b"/>
              <a:pathLst>
                <a:path w="42545" h="2069465">
                  <a:moveTo>
                    <a:pt x="0" y="2018042"/>
                  </a:moveTo>
                  <a:lnTo>
                    <a:pt x="42227" y="2069147"/>
                  </a:lnTo>
                  <a:lnTo>
                    <a:pt x="42227" y="0"/>
                  </a:lnTo>
                  <a:lnTo>
                    <a:pt x="0" y="0"/>
                  </a:lnTo>
                  <a:lnTo>
                    <a:pt x="0" y="201804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440569" y="8248853"/>
              <a:ext cx="869315" cy="68580"/>
            </a:xfrm>
            <a:custGeom>
              <a:avLst/>
              <a:gdLst/>
              <a:ahLst/>
              <a:cxnLst/>
              <a:rect l="l" t="t" r="r" b="b"/>
              <a:pathLst>
                <a:path w="869314" h="68579">
                  <a:moveTo>
                    <a:pt x="869276" y="0"/>
                  </a:moveTo>
                  <a:lnTo>
                    <a:pt x="0" y="0"/>
                  </a:lnTo>
                  <a:lnTo>
                    <a:pt x="0" y="68338"/>
                  </a:lnTo>
                  <a:lnTo>
                    <a:pt x="869276" y="68338"/>
                  </a:lnTo>
                  <a:lnTo>
                    <a:pt x="86927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440569" y="8248853"/>
              <a:ext cx="869315" cy="68580"/>
            </a:xfrm>
            <a:custGeom>
              <a:avLst/>
              <a:gdLst/>
              <a:ahLst/>
              <a:cxnLst/>
              <a:rect l="l" t="t" r="r" b="b"/>
              <a:pathLst>
                <a:path w="869314" h="68579">
                  <a:moveTo>
                    <a:pt x="0" y="68338"/>
                  </a:moveTo>
                  <a:lnTo>
                    <a:pt x="869276" y="68338"/>
                  </a:lnTo>
                  <a:lnTo>
                    <a:pt x="869276" y="0"/>
                  </a:lnTo>
                  <a:lnTo>
                    <a:pt x="0" y="0"/>
                  </a:lnTo>
                  <a:lnTo>
                    <a:pt x="0" y="6833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345548" y="8253844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>
                  <a:moveTo>
                    <a:pt x="41668" y="0"/>
                  </a:moveTo>
                  <a:lnTo>
                    <a:pt x="0" y="0"/>
                  </a:lnTo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345548" y="8253844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>
                  <a:moveTo>
                    <a:pt x="41668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1E2E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444735" y="8253844"/>
              <a:ext cx="855344" cy="0"/>
            </a:xfrm>
            <a:custGeom>
              <a:avLst/>
              <a:gdLst/>
              <a:ahLst/>
              <a:cxnLst/>
              <a:rect l="l" t="t" r="r" b="b"/>
              <a:pathLst>
                <a:path w="855345">
                  <a:moveTo>
                    <a:pt x="855103" y="0"/>
                  </a:moveTo>
                  <a:lnTo>
                    <a:pt x="0" y="0"/>
                  </a:lnTo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444735" y="8253844"/>
              <a:ext cx="855344" cy="0"/>
            </a:xfrm>
            <a:custGeom>
              <a:avLst/>
              <a:gdLst/>
              <a:ahLst/>
              <a:cxnLst/>
              <a:rect l="l" t="t" r="r" b="b"/>
              <a:pathLst>
                <a:path w="855345">
                  <a:moveTo>
                    <a:pt x="855103" y="0"/>
                  </a:moveTo>
                  <a:lnTo>
                    <a:pt x="0" y="0"/>
                  </a:lnTo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444735" y="8253844"/>
              <a:ext cx="855344" cy="0"/>
            </a:xfrm>
            <a:custGeom>
              <a:avLst/>
              <a:gdLst/>
              <a:ahLst/>
              <a:cxnLst/>
              <a:rect l="l" t="t" r="r" b="b"/>
              <a:pathLst>
                <a:path w="855345">
                  <a:moveTo>
                    <a:pt x="855103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9" name="object 38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220997" y="8248358"/>
              <a:ext cx="79324" cy="84327"/>
            </a:xfrm>
            <a:prstGeom prst="rect">
              <a:avLst/>
            </a:prstGeom>
          </p:spPr>
        </p:pic>
        <p:sp>
          <p:nvSpPr>
            <p:cNvPr id="390" name="object 390"/>
            <p:cNvSpPr/>
            <p:nvPr/>
          </p:nvSpPr>
          <p:spPr>
            <a:xfrm>
              <a:off x="3444735" y="8263852"/>
              <a:ext cx="38735" cy="66675"/>
            </a:xfrm>
            <a:custGeom>
              <a:avLst/>
              <a:gdLst/>
              <a:ahLst/>
              <a:cxnLst/>
              <a:rect l="l" t="t" r="r" b="b"/>
              <a:pathLst>
                <a:path w="38735" h="66675">
                  <a:moveTo>
                    <a:pt x="38315" y="0"/>
                  </a:moveTo>
                  <a:lnTo>
                    <a:pt x="0" y="0"/>
                  </a:lnTo>
                  <a:lnTo>
                    <a:pt x="0" y="66675"/>
                  </a:lnTo>
                  <a:lnTo>
                    <a:pt x="38315" y="66675"/>
                  </a:lnTo>
                  <a:lnTo>
                    <a:pt x="38315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444735" y="8263852"/>
              <a:ext cx="38735" cy="66675"/>
            </a:xfrm>
            <a:custGeom>
              <a:avLst/>
              <a:gdLst/>
              <a:ahLst/>
              <a:cxnLst/>
              <a:rect l="l" t="t" r="r" b="b"/>
              <a:pathLst>
                <a:path w="38735" h="66675">
                  <a:moveTo>
                    <a:pt x="0" y="0"/>
                  </a:moveTo>
                  <a:lnTo>
                    <a:pt x="38328" y="0"/>
                  </a:lnTo>
                  <a:lnTo>
                    <a:pt x="38328" y="66675"/>
                  </a:lnTo>
                  <a:lnTo>
                    <a:pt x="0" y="66675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3441395" y="6983679"/>
              <a:ext cx="662305" cy="1471930"/>
            </a:xfrm>
            <a:custGeom>
              <a:avLst/>
              <a:gdLst/>
              <a:ahLst/>
              <a:cxnLst/>
              <a:rect l="l" t="t" r="r" b="b"/>
              <a:pathLst>
                <a:path w="662304" h="1471929">
                  <a:moveTo>
                    <a:pt x="598398" y="0"/>
                  </a:moveTo>
                  <a:lnTo>
                    <a:pt x="273354" y="0"/>
                  </a:lnTo>
                  <a:lnTo>
                    <a:pt x="273354" y="61683"/>
                  </a:lnTo>
                  <a:lnTo>
                    <a:pt x="238378" y="61683"/>
                  </a:lnTo>
                  <a:lnTo>
                    <a:pt x="238378" y="201701"/>
                  </a:lnTo>
                  <a:lnTo>
                    <a:pt x="206679" y="201701"/>
                  </a:lnTo>
                  <a:lnTo>
                    <a:pt x="206679" y="326707"/>
                  </a:lnTo>
                  <a:lnTo>
                    <a:pt x="233362" y="326707"/>
                  </a:lnTo>
                  <a:lnTo>
                    <a:pt x="233362" y="581748"/>
                  </a:lnTo>
                  <a:lnTo>
                    <a:pt x="205041" y="581748"/>
                  </a:lnTo>
                  <a:lnTo>
                    <a:pt x="205041" y="646747"/>
                  </a:lnTo>
                  <a:lnTo>
                    <a:pt x="233362" y="646747"/>
                  </a:lnTo>
                  <a:lnTo>
                    <a:pt x="233362" y="963447"/>
                  </a:lnTo>
                  <a:lnTo>
                    <a:pt x="208356" y="963447"/>
                  </a:lnTo>
                  <a:lnTo>
                    <a:pt x="208356" y="986802"/>
                  </a:lnTo>
                  <a:lnTo>
                    <a:pt x="20015" y="986802"/>
                  </a:lnTo>
                  <a:lnTo>
                    <a:pt x="20015" y="956792"/>
                  </a:lnTo>
                  <a:lnTo>
                    <a:pt x="0" y="956792"/>
                  </a:lnTo>
                  <a:lnTo>
                    <a:pt x="0" y="1106817"/>
                  </a:lnTo>
                  <a:lnTo>
                    <a:pt x="21691" y="1106817"/>
                  </a:lnTo>
                  <a:lnTo>
                    <a:pt x="21691" y="1091806"/>
                  </a:lnTo>
                  <a:lnTo>
                    <a:pt x="236702" y="1091806"/>
                  </a:lnTo>
                  <a:lnTo>
                    <a:pt x="236702" y="1345184"/>
                  </a:lnTo>
                  <a:lnTo>
                    <a:pt x="206679" y="1345184"/>
                  </a:lnTo>
                  <a:lnTo>
                    <a:pt x="206679" y="1408518"/>
                  </a:lnTo>
                  <a:lnTo>
                    <a:pt x="236702" y="1408518"/>
                  </a:lnTo>
                  <a:lnTo>
                    <a:pt x="236702" y="1471853"/>
                  </a:lnTo>
                  <a:lnTo>
                    <a:pt x="626745" y="1471853"/>
                  </a:lnTo>
                  <a:lnTo>
                    <a:pt x="626745" y="1411859"/>
                  </a:lnTo>
                  <a:lnTo>
                    <a:pt x="661758" y="1411859"/>
                  </a:lnTo>
                  <a:lnTo>
                    <a:pt x="661758" y="1340180"/>
                  </a:lnTo>
                  <a:lnTo>
                    <a:pt x="626745" y="1340180"/>
                  </a:lnTo>
                  <a:lnTo>
                    <a:pt x="626745" y="1108481"/>
                  </a:lnTo>
                  <a:lnTo>
                    <a:pt x="630097" y="981798"/>
                  </a:lnTo>
                  <a:lnTo>
                    <a:pt x="630097" y="653427"/>
                  </a:lnTo>
                  <a:lnTo>
                    <a:pt x="660082" y="653427"/>
                  </a:lnTo>
                  <a:lnTo>
                    <a:pt x="660082" y="576745"/>
                  </a:lnTo>
                  <a:lnTo>
                    <a:pt x="631736" y="576745"/>
                  </a:lnTo>
                  <a:lnTo>
                    <a:pt x="631736" y="331711"/>
                  </a:lnTo>
                  <a:lnTo>
                    <a:pt x="658406" y="331711"/>
                  </a:lnTo>
                  <a:lnTo>
                    <a:pt x="658406" y="198361"/>
                  </a:lnTo>
                  <a:lnTo>
                    <a:pt x="628421" y="198361"/>
                  </a:lnTo>
                  <a:lnTo>
                    <a:pt x="628421" y="71678"/>
                  </a:lnTo>
                  <a:lnTo>
                    <a:pt x="598398" y="71678"/>
                  </a:lnTo>
                  <a:lnTo>
                    <a:pt x="59839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3441395" y="6983679"/>
              <a:ext cx="662305" cy="1471930"/>
            </a:xfrm>
            <a:custGeom>
              <a:avLst/>
              <a:gdLst/>
              <a:ahLst/>
              <a:cxnLst/>
              <a:rect l="l" t="t" r="r" b="b"/>
              <a:pathLst>
                <a:path w="662304" h="1471929">
                  <a:moveTo>
                    <a:pt x="630097" y="981798"/>
                  </a:moveTo>
                  <a:lnTo>
                    <a:pt x="630097" y="653427"/>
                  </a:lnTo>
                  <a:lnTo>
                    <a:pt x="660082" y="653427"/>
                  </a:lnTo>
                  <a:lnTo>
                    <a:pt x="660082" y="576745"/>
                  </a:lnTo>
                  <a:lnTo>
                    <a:pt x="631736" y="576745"/>
                  </a:lnTo>
                  <a:lnTo>
                    <a:pt x="631736" y="331711"/>
                  </a:lnTo>
                  <a:lnTo>
                    <a:pt x="658406" y="331711"/>
                  </a:lnTo>
                  <a:lnTo>
                    <a:pt x="658406" y="198361"/>
                  </a:lnTo>
                  <a:lnTo>
                    <a:pt x="628421" y="198361"/>
                  </a:lnTo>
                  <a:lnTo>
                    <a:pt x="628421" y="71678"/>
                  </a:lnTo>
                  <a:lnTo>
                    <a:pt x="598398" y="71678"/>
                  </a:lnTo>
                  <a:lnTo>
                    <a:pt x="598398" y="0"/>
                  </a:lnTo>
                  <a:lnTo>
                    <a:pt x="273354" y="0"/>
                  </a:lnTo>
                  <a:lnTo>
                    <a:pt x="273354" y="61683"/>
                  </a:lnTo>
                  <a:lnTo>
                    <a:pt x="238378" y="61683"/>
                  </a:lnTo>
                  <a:lnTo>
                    <a:pt x="238378" y="201701"/>
                  </a:lnTo>
                  <a:lnTo>
                    <a:pt x="206679" y="201701"/>
                  </a:lnTo>
                  <a:lnTo>
                    <a:pt x="206679" y="326707"/>
                  </a:lnTo>
                  <a:lnTo>
                    <a:pt x="233362" y="326707"/>
                  </a:lnTo>
                  <a:lnTo>
                    <a:pt x="233362" y="581748"/>
                  </a:lnTo>
                  <a:lnTo>
                    <a:pt x="205041" y="581748"/>
                  </a:lnTo>
                  <a:lnTo>
                    <a:pt x="205041" y="646747"/>
                  </a:lnTo>
                  <a:lnTo>
                    <a:pt x="233362" y="646747"/>
                  </a:lnTo>
                  <a:lnTo>
                    <a:pt x="233362" y="963447"/>
                  </a:lnTo>
                  <a:lnTo>
                    <a:pt x="208356" y="963447"/>
                  </a:lnTo>
                  <a:lnTo>
                    <a:pt x="208356" y="986802"/>
                  </a:lnTo>
                  <a:lnTo>
                    <a:pt x="20015" y="986802"/>
                  </a:lnTo>
                  <a:lnTo>
                    <a:pt x="20015" y="956792"/>
                  </a:lnTo>
                  <a:lnTo>
                    <a:pt x="0" y="956792"/>
                  </a:lnTo>
                  <a:lnTo>
                    <a:pt x="0" y="1106817"/>
                  </a:lnTo>
                  <a:lnTo>
                    <a:pt x="21691" y="1106817"/>
                  </a:lnTo>
                  <a:lnTo>
                    <a:pt x="21691" y="1091806"/>
                  </a:lnTo>
                  <a:lnTo>
                    <a:pt x="236702" y="1091806"/>
                  </a:lnTo>
                  <a:lnTo>
                    <a:pt x="236702" y="1345184"/>
                  </a:lnTo>
                  <a:lnTo>
                    <a:pt x="206679" y="1345184"/>
                  </a:lnTo>
                  <a:lnTo>
                    <a:pt x="206679" y="1408518"/>
                  </a:lnTo>
                  <a:lnTo>
                    <a:pt x="236702" y="1408518"/>
                  </a:lnTo>
                  <a:lnTo>
                    <a:pt x="236702" y="1471853"/>
                  </a:lnTo>
                  <a:lnTo>
                    <a:pt x="626745" y="1471853"/>
                  </a:lnTo>
                  <a:lnTo>
                    <a:pt x="626745" y="1411859"/>
                  </a:lnTo>
                  <a:lnTo>
                    <a:pt x="661758" y="1411859"/>
                  </a:lnTo>
                  <a:lnTo>
                    <a:pt x="661758" y="1340180"/>
                  </a:lnTo>
                  <a:lnTo>
                    <a:pt x="626745" y="1340180"/>
                  </a:lnTo>
                  <a:lnTo>
                    <a:pt x="626745" y="1108481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014266" y="6992582"/>
              <a:ext cx="0" cy="1447165"/>
            </a:xfrm>
            <a:custGeom>
              <a:avLst/>
              <a:gdLst/>
              <a:ahLst/>
              <a:cxnLst/>
              <a:rect l="l" t="t" r="r" b="b"/>
              <a:pathLst>
                <a:path h="1447165">
                  <a:moveTo>
                    <a:pt x="0" y="1098753"/>
                  </a:moveTo>
                  <a:lnTo>
                    <a:pt x="0" y="1446834"/>
                  </a:lnTo>
                </a:path>
                <a:path h="1447165">
                  <a:moveTo>
                    <a:pt x="0" y="0"/>
                  </a:moveTo>
                  <a:lnTo>
                    <a:pt x="0" y="968717"/>
                  </a:lnTo>
                </a:path>
              </a:pathLst>
            </a:custGeom>
            <a:ln w="4318">
              <a:solidFill>
                <a:srgbClr val="63646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3729786" y="6992582"/>
              <a:ext cx="0" cy="1449070"/>
            </a:xfrm>
            <a:custGeom>
              <a:avLst/>
              <a:gdLst/>
              <a:ahLst/>
              <a:cxnLst/>
              <a:rect l="l" t="t" r="r" b="b"/>
              <a:pathLst>
                <a:path h="1449070">
                  <a:moveTo>
                    <a:pt x="0" y="0"/>
                  </a:moveTo>
                  <a:lnTo>
                    <a:pt x="0" y="1449044"/>
                  </a:lnTo>
                </a:path>
              </a:pathLst>
            </a:custGeom>
            <a:ln w="4318">
              <a:solidFill>
                <a:srgbClr val="63646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743096" y="7962963"/>
              <a:ext cx="260350" cy="127635"/>
            </a:xfrm>
            <a:custGeom>
              <a:avLst/>
              <a:gdLst/>
              <a:ahLst/>
              <a:cxnLst/>
              <a:rect l="l" t="t" r="r" b="b"/>
              <a:pathLst>
                <a:path w="260350" h="127634">
                  <a:moveTo>
                    <a:pt x="55841" y="838"/>
                  </a:moveTo>
                  <a:lnTo>
                    <a:pt x="0" y="838"/>
                  </a:lnTo>
                  <a:lnTo>
                    <a:pt x="0" y="127533"/>
                  </a:lnTo>
                  <a:lnTo>
                    <a:pt x="55841" y="127533"/>
                  </a:lnTo>
                  <a:lnTo>
                    <a:pt x="55841" y="838"/>
                  </a:lnTo>
                  <a:close/>
                </a:path>
                <a:path w="260350" h="127634">
                  <a:moveTo>
                    <a:pt x="260045" y="0"/>
                  </a:moveTo>
                  <a:lnTo>
                    <a:pt x="157543" y="0"/>
                  </a:lnTo>
                  <a:lnTo>
                    <a:pt x="157543" y="125018"/>
                  </a:lnTo>
                  <a:lnTo>
                    <a:pt x="260045" y="125018"/>
                  </a:lnTo>
                  <a:lnTo>
                    <a:pt x="260045" y="0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798951" y="7963789"/>
              <a:ext cx="183515" cy="124460"/>
            </a:xfrm>
            <a:custGeom>
              <a:avLst/>
              <a:gdLst/>
              <a:ahLst/>
              <a:cxnLst/>
              <a:rect l="l" t="t" r="r" b="b"/>
              <a:pathLst>
                <a:path w="183514" h="124459">
                  <a:moveTo>
                    <a:pt x="101688" y="0"/>
                  </a:moveTo>
                  <a:lnTo>
                    <a:pt x="0" y="0"/>
                  </a:lnTo>
                  <a:lnTo>
                    <a:pt x="0" y="124193"/>
                  </a:lnTo>
                  <a:lnTo>
                    <a:pt x="101688" y="124193"/>
                  </a:lnTo>
                  <a:lnTo>
                    <a:pt x="101688" y="0"/>
                  </a:lnTo>
                  <a:close/>
                </a:path>
                <a:path w="183514" h="124459">
                  <a:moveTo>
                    <a:pt x="183349" y="4191"/>
                  </a:moveTo>
                  <a:lnTo>
                    <a:pt x="167500" y="4191"/>
                  </a:lnTo>
                  <a:lnTo>
                    <a:pt x="167500" y="67525"/>
                  </a:lnTo>
                  <a:lnTo>
                    <a:pt x="183349" y="67525"/>
                  </a:lnTo>
                  <a:lnTo>
                    <a:pt x="183349" y="4191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935615" y="7967967"/>
              <a:ext cx="12700" cy="59690"/>
            </a:xfrm>
            <a:custGeom>
              <a:avLst/>
              <a:gdLst/>
              <a:ahLst/>
              <a:cxnLst/>
              <a:rect l="l" t="t" r="r" b="b"/>
              <a:pathLst>
                <a:path w="12700" h="59690">
                  <a:moveTo>
                    <a:pt x="12496" y="0"/>
                  </a:moveTo>
                  <a:lnTo>
                    <a:pt x="0" y="0"/>
                  </a:lnTo>
                  <a:lnTo>
                    <a:pt x="0" y="59169"/>
                  </a:lnTo>
                  <a:lnTo>
                    <a:pt x="12496" y="59169"/>
                  </a:lnTo>
                  <a:lnTo>
                    <a:pt x="12496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908971" y="7980464"/>
              <a:ext cx="15875" cy="41275"/>
            </a:xfrm>
            <a:custGeom>
              <a:avLst/>
              <a:gdLst/>
              <a:ahLst/>
              <a:cxnLst/>
              <a:rect l="l" t="t" r="r" b="b"/>
              <a:pathLst>
                <a:path w="15875" h="41275">
                  <a:moveTo>
                    <a:pt x="15811" y="0"/>
                  </a:moveTo>
                  <a:lnTo>
                    <a:pt x="0" y="0"/>
                  </a:lnTo>
                  <a:lnTo>
                    <a:pt x="0" y="40843"/>
                  </a:lnTo>
                  <a:lnTo>
                    <a:pt x="15811" y="40843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DF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743553" y="8247545"/>
              <a:ext cx="263525" cy="179705"/>
            </a:xfrm>
            <a:custGeom>
              <a:avLst/>
              <a:gdLst/>
              <a:ahLst/>
              <a:cxnLst/>
              <a:rect l="l" t="t" r="r" b="b"/>
              <a:pathLst>
                <a:path w="263525" h="179704">
                  <a:moveTo>
                    <a:pt x="263055" y="0"/>
                  </a:moveTo>
                  <a:lnTo>
                    <a:pt x="660" y="0"/>
                  </a:lnTo>
                  <a:lnTo>
                    <a:pt x="0" y="116789"/>
                  </a:lnTo>
                  <a:lnTo>
                    <a:pt x="142913" y="116789"/>
                  </a:lnTo>
                  <a:lnTo>
                    <a:pt x="142913" y="179654"/>
                  </a:lnTo>
                  <a:lnTo>
                    <a:pt x="262902" y="179654"/>
                  </a:lnTo>
                  <a:lnTo>
                    <a:pt x="262902" y="116789"/>
                  </a:lnTo>
                  <a:lnTo>
                    <a:pt x="263055" y="116789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847134" y="8329231"/>
              <a:ext cx="54610" cy="29845"/>
            </a:xfrm>
            <a:custGeom>
              <a:avLst/>
              <a:gdLst/>
              <a:ahLst/>
              <a:cxnLst/>
              <a:rect l="l" t="t" r="r" b="b"/>
              <a:pathLst>
                <a:path w="54610" h="29845">
                  <a:moveTo>
                    <a:pt x="54546" y="0"/>
                  </a:moveTo>
                  <a:lnTo>
                    <a:pt x="0" y="0"/>
                  </a:lnTo>
                  <a:lnTo>
                    <a:pt x="0" y="29413"/>
                  </a:lnTo>
                  <a:lnTo>
                    <a:pt x="54546" y="29413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847134" y="8358632"/>
              <a:ext cx="54610" cy="15875"/>
            </a:xfrm>
            <a:custGeom>
              <a:avLst/>
              <a:gdLst/>
              <a:ahLst/>
              <a:cxnLst/>
              <a:rect l="l" t="t" r="r" b="b"/>
              <a:pathLst>
                <a:path w="54610" h="15875">
                  <a:moveTo>
                    <a:pt x="54546" y="0"/>
                  </a:moveTo>
                  <a:lnTo>
                    <a:pt x="0" y="0"/>
                  </a:lnTo>
                  <a:lnTo>
                    <a:pt x="0" y="15417"/>
                  </a:lnTo>
                  <a:lnTo>
                    <a:pt x="54546" y="15417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849179" y="8358645"/>
              <a:ext cx="52705" cy="15875"/>
            </a:xfrm>
            <a:custGeom>
              <a:avLst/>
              <a:gdLst/>
              <a:ahLst/>
              <a:cxnLst/>
              <a:rect l="l" t="t" r="r" b="b"/>
              <a:pathLst>
                <a:path w="52704" h="15875">
                  <a:moveTo>
                    <a:pt x="52501" y="15405"/>
                  </a:moveTo>
                  <a:lnTo>
                    <a:pt x="0" y="15405"/>
                  </a:lnTo>
                </a:path>
                <a:path w="52704" h="15875">
                  <a:moveTo>
                    <a:pt x="5250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3E4E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847134" y="8390166"/>
              <a:ext cx="54610" cy="29845"/>
            </a:xfrm>
            <a:custGeom>
              <a:avLst/>
              <a:gdLst/>
              <a:ahLst/>
              <a:cxnLst/>
              <a:rect l="l" t="t" r="r" b="b"/>
              <a:pathLst>
                <a:path w="54610" h="29845">
                  <a:moveTo>
                    <a:pt x="54546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54546" y="29425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847134" y="8419592"/>
              <a:ext cx="54610" cy="15875"/>
            </a:xfrm>
            <a:custGeom>
              <a:avLst/>
              <a:gdLst/>
              <a:ahLst/>
              <a:cxnLst/>
              <a:rect l="l" t="t" r="r" b="b"/>
              <a:pathLst>
                <a:path w="54610" h="15875">
                  <a:moveTo>
                    <a:pt x="54546" y="0"/>
                  </a:moveTo>
                  <a:lnTo>
                    <a:pt x="0" y="0"/>
                  </a:lnTo>
                  <a:lnTo>
                    <a:pt x="0" y="15392"/>
                  </a:lnTo>
                  <a:lnTo>
                    <a:pt x="54546" y="15392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849179" y="8419592"/>
              <a:ext cx="52705" cy="15875"/>
            </a:xfrm>
            <a:custGeom>
              <a:avLst/>
              <a:gdLst/>
              <a:ahLst/>
              <a:cxnLst/>
              <a:rect l="l" t="t" r="r" b="b"/>
              <a:pathLst>
                <a:path w="52704" h="15875">
                  <a:moveTo>
                    <a:pt x="52501" y="15392"/>
                  </a:moveTo>
                  <a:lnTo>
                    <a:pt x="0" y="15392"/>
                  </a:lnTo>
                </a:path>
                <a:path w="52704" h="15875">
                  <a:moveTo>
                    <a:pt x="5250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3E4E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901681" y="8327136"/>
              <a:ext cx="22225" cy="49530"/>
            </a:xfrm>
            <a:custGeom>
              <a:avLst/>
              <a:gdLst/>
              <a:ahLst/>
              <a:cxnLst/>
              <a:rect l="l" t="t" r="r" b="b"/>
              <a:pathLst>
                <a:path w="22225" h="49529">
                  <a:moveTo>
                    <a:pt x="0" y="2108"/>
                  </a:moveTo>
                  <a:lnTo>
                    <a:pt x="0" y="49021"/>
                  </a:lnTo>
                  <a:lnTo>
                    <a:pt x="22098" y="36410"/>
                  </a:lnTo>
                  <a:lnTo>
                    <a:pt x="22098" y="21729"/>
                  </a:lnTo>
                  <a:lnTo>
                    <a:pt x="9677" y="21729"/>
                  </a:lnTo>
                  <a:lnTo>
                    <a:pt x="8255" y="21018"/>
                  </a:lnTo>
                  <a:lnTo>
                    <a:pt x="5499" y="12598"/>
                  </a:lnTo>
                  <a:lnTo>
                    <a:pt x="17259" y="7696"/>
                  </a:lnTo>
                  <a:lnTo>
                    <a:pt x="16566" y="2793"/>
                  </a:lnTo>
                  <a:lnTo>
                    <a:pt x="10337" y="2793"/>
                  </a:lnTo>
                  <a:lnTo>
                    <a:pt x="0" y="2108"/>
                  </a:lnTo>
                  <a:close/>
                </a:path>
                <a:path w="22225" h="49529">
                  <a:moveTo>
                    <a:pt x="22098" y="13322"/>
                  </a:moveTo>
                  <a:lnTo>
                    <a:pt x="16560" y="18910"/>
                  </a:lnTo>
                  <a:lnTo>
                    <a:pt x="9677" y="21729"/>
                  </a:lnTo>
                  <a:lnTo>
                    <a:pt x="22098" y="21729"/>
                  </a:lnTo>
                  <a:lnTo>
                    <a:pt x="22098" y="13322"/>
                  </a:lnTo>
                  <a:close/>
                </a:path>
                <a:path w="22225" h="49529">
                  <a:moveTo>
                    <a:pt x="14465" y="0"/>
                  </a:moveTo>
                  <a:lnTo>
                    <a:pt x="10337" y="2793"/>
                  </a:lnTo>
                  <a:lnTo>
                    <a:pt x="16566" y="2793"/>
                  </a:lnTo>
                  <a:lnTo>
                    <a:pt x="16217" y="330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907180" y="8331352"/>
              <a:ext cx="16510" cy="19685"/>
            </a:xfrm>
            <a:custGeom>
              <a:avLst/>
              <a:gdLst/>
              <a:ahLst/>
              <a:cxnLst/>
              <a:rect l="l" t="t" r="r" b="b"/>
              <a:pathLst>
                <a:path w="16510" h="19684">
                  <a:moveTo>
                    <a:pt x="8966" y="0"/>
                  </a:moveTo>
                  <a:lnTo>
                    <a:pt x="0" y="5600"/>
                  </a:lnTo>
                </a:path>
                <a:path w="16510" h="19684">
                  <a:moveTo>
                    <a:pt x="15887" y="13982"/>
                  </a:moveTo>
                  <a:lnTo>
                    <a:pt x="6921" y="19608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901681" y="8366379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7932" y="0"/>
                  </a:moveTo>
                  <a:lnTo>
                    <a:pt x="673" y="0"/>
                  </a:lnTo>
                  <a:lnTo>
                    <a:pt x="0" y="7670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901681" y="836354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337" y="0"/>
                  </a:lnTo>
                </a:path>
              </a:pathLst>
            </a:custGeom>
            <a:ln w="4318">
              <a:solidFill>
                <a:srgbClr val="A4A6A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822242" y="8391537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70" h="9525">
                  <a:moveTo>
                    <a:pt x="13842" y="9144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2C4C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824325" y="8374050"/>
              <a:ext cx="22225" cy="59690"/>
            </a:xfrm>
            <a:custGeom>
              <a:avLst/>
              <a:gdLst/>
              <a:ahLst/>
              <a:cxnLst/>
              <a:rect l="l" t="t" r="r" b="b"/>
              <a:pathLst>
                <a:path w="22225" h="59690">
                  <a:moveTo>
                    <a:pt x="0" y="26631"/>
                  </a:moveTo>
                  <a:lnTo>
                    <a:pt x="0" y="40614"/>
                  </a:lnTo>
                  <a:lnTo>
                    <a:pt x="22098" y="59524"/>
                  </a:lnTo>
                  <a:lnTo>
                    <a:pt x="22098" y="32207"/>
                  </a:lnTo>
                  <a:lnTo>
                    <a:pt x="12433" y="32207"/>
                  </a:lnTo>
                  <a:lnTo>
                    <a:pt x="5549" y="29438"/>
                  </a:lnTo>
                  <a:lnTo>
                    <a:pt x="0" y="26631"/>
                  </a:lnTo>
                  <a:close/>
                </a:path>
                <a:path w="22225" h="59690">
                  <a:moveTo>
                    <a:pt x="711" y="0"/>
                  </a:moveTo>
                  <a:lnTo>
                    <a:pt x="711" y="13309"/>
                  </a:lnTo>
                  <a:lnTo>
                    <a:pt x="16598" y="23126"/>
                  </a:lnTo>
                  <a:lnTo>
                    <a:pt x="15176" y="27330"/>
                  </a:lnTo>
                  <a:lnTo>
                    <a:pt x="13804" y="31508"/>
                  </a:lnTo>
                  <a:lnTo>
                    <a:pt x="12433" y="32207"/>
                  </a:lnTo>
                  <a:lnTo>
                    <a:pt x="22098" y="32207"/>
                  </a:lnTo>
                  <a:lnTo>
                    <a:pt x="22098" y="13309"/>
                  </a:lnTo>
                  <a:lnTo>
                    <a:pt x="16598" y="13309"/>
                  </a:lnTo>
                  <a:lnTo>
                    <a:pt x="14516" y="11925"/>
                  </a:lnTo>
                  <a:lnTo>
                    <a:pt x="12433" y="10502"/>
                  </a:lnTo>
                  <a:lnTo>
                    <a:pt x="711" y="0"/>
                  </a:lnTo>
                  <a:close/>
                </a:path>
                <a:path w="22225" h="59690">
                  <a:moveTo>
                    <a:pt x="22098" y="12623"/>
                  </a:moveTo>
                  <a:lnTo>
                    <a:pt x="16598" y="13309"/>
                  </a:lnTo>
                  <a:lnTo>
                    <a:pt x="22098" y="13309"/>
                  </a:lnTo>
                  <a:lnTo>
                    <a:pt x="22098" y="12623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825036" y="8388769"/>
              <a:ext cx="16510" cy="19685"/>
            </a:xfrm>
            <a:custGeom>
              <a:avLst/>
              <a:gdLst/>
              <a:ahLst/>
              <a:cxnLst/>
              <a:rect l="l" t="t" r="r" b="b"/>
              <a:pathLst>
                <a:path w="16510" h="19684">
                  <a:moveTo>
                    <a:pt x="6883" y="0"/>
                  </a:moveTo>
                  <a:lnTo>
                    <a:pt x="15887" y="5600"/>
                  </a:lnTo>
                </a:path>
                <a:path w="16510" h="19684">
                  <a:moveTo>
                    <a:pt x="0" y="13995"/>
                  </a:moveTo>
                  <a:lnTo>
                    <a:pt x="8966" y="19621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836085" y="8420976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33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4A6A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788079" y="8290026"/>
              <a:ext cx="172720" cy="146685"/>
            </a:xfrm>
            <a:custGeom>
              <a:avLst/>
              <a:gdLst/>
              <a:ahLst/>
              <a:cxnLst/>
              <a:rect l="l" t="t" r="r" b="b"/>
              <a:pathLst>
                <a:path w="172720" h="146684">
                  <a:moveTo>
                    <a:pt x="172643" y="146456"/>
                  </a:moveTo>
                  <a:lnTo>
                    <a:pt x="172643" y="111455"/>
                  </a:lnTo>
                </a:path>
                <a:path w="172720" h="146684">
                  <a:moveTo>
                    <a:pt x="0" y="35026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825697" y="8281619"/>
              <a:ext cx="97155" cy="123825"/>
            </a:xfrm>
            <a:custGeom>
              <a:avLst/>
              <a:gdLst/>
              <a:ahLst/>
              <a:cxnLst/>
              <a:rect l="l" t="t" r="r" b="b"/>
              <a:pathLst>
                <a:path w="97154" h="123825">
                  <a:moveTo>
                    <a:pt x="0" y="11214"/>
                  </a:moveTo>
                  <a:lnTo>
                    <a:pt x="0" y="85432"/>
                  </a:lnTo>
                  <a:lnTo>
                    <a:pt x="20726" y="107835"/>
                  </a:lnTo>
                  <a:lnTo>
                    <a:pt x="74599" y="107835"/>
                  </a:lnTo>
                  <a:lnTo>
                    <a:pt x="74599" y="123253"/>
                  </a:lnTo>
                  <a:lnTo>
                    <a:pt x="93916" y="123253"/>
                  </a:lnTo>
                  <a:lnTo>
                    <a:pt x="93916" y="92430"/>
                  </a:lnTo>
                  <a:lnTo>
                    <a:pt x="20726" y="92430"/>
                  </a:lnTo>
                  <a:lnTo>
                    <a:pt x="20726" y="43433"/>
                  </a:lnTo>
                  <a:lnTo>
                    <a:pt x="96672" y="43433"/>
                  </a:lnTo>
                  <a:lnTo>
                    <a:pt x="95593" y="33604"/>
                  </a:lnTo>
                  <a:lnTo>
                    <a:pt x="19354" y="33604"/>
                  </a:lnTo>
                  <a:lnTo>
                    <a:pt x="0" y="11214"/>
                  </a:lnTo>
                  <a:close/>
                </a:path>
                <a:path w="97154" h="123825">
                  <a:moveTo>
                    <a:pt x="93916" y="79844"/>
                  </a:moveTo>
                  <a:lnTo>
                    <a:pt x="74599" y="92430"/>
                  </a:lnTo>
                  <a:lnTo>
                    <a:pt x="93916" y="92430"/>
                  </a:lnTo>
                  <a:lnTo>
                    <a:pt x="93916" y="79844"/>
                  </a:lnTo>
                  <a:close/>
                </a:path>
                <a:path w="97154" h="123825">
                  <a:moveTo>
                    <a:pt x="95288" y="0"/>
                  </a:moveTo>
                  <a:lnTo>
                    <a:pt x="74599" y="0"/>
                  </a:lnTo>
                  <a:lnTo>
                    <a:pt x="74599" y="33604"/>
                  </a:lnTo>
                  <a:lnTo>
                    <a:pt x="95593" y="33604"/>
                  </a:lnTo>
                  <a:lnTo>
                    <a:pt x="95288" y="30822"/>
                  </a:lnTo>
                  <a:lnTo>
                    <a:pt x="9528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825697" y="8281619"/>
              <a:ext cx="97155" cy="123825"/>
            </a:xfrm>
            <a:custGeom>
              <a:avLst/>
              <a:gdLst/>
              <a:ahLst/>
              <a:cxnLst/>
              <a:rect l="l" t="t" r="r" b="b"/>
              <a:pathLst>
                <a:path w="97154" h="123825">
                  <a:moveTo>
                    <a:pt x="95288" y="0"/>
                  </a:moveTo>
                  <a:lnTo>
                    <a:pt x="95288" y="30822"/>
                  </a:lnTo>
                  <a:lnTo>
                    <a:pt x="96672" y="43433"/>
                  </a:lnTo>
                  <a:lnTo>
                    <a:pt x="80111" y="43433"/>
                  </a:lnTo>
                  <a:lnTo>
                    <a:pt x="20726" y="43433"/>
                  </a:lnTo>
                  <a:lnTo>
                    <a:pt x="20726" y="92430"/>
                  </a:lnTo>
                  <a:lnTo>
                    <a:pt x="74599" y="92430"/>
                  </a:lnTo>
                  <a:lnTo>
                    <a:pt x="93916" y="79844"/>
                  </a:lnTo>
                  <a:lnTo>
                    <a:pt x="93916" y="123253"/>
                  </a:lnTo>
                  <a:lnTo>
                    <a:pt x="74599" y="123253"/>
                  </a:lnTo>
                  <a:lnTo>
                    <a:pt x="74599" y="107835"/>
                  </a:lnTo>
                  <a:lnTo>
                    <a:pt x="20726" y="107835"/>
                  </a:lnTo>
                  <a:lnTo>
                    <a:pt x="0" y="85432"/>
                  </a:lnTo>
                  <a:lnTo>
                    <a:pt x="0" y="11214"/>
                  </a:lnTo>
                  <a:lnTo>
                    <a:pt x="19354" y="33604"/>
                  </a:lnTo>
                  <a:lnTo>
                    <a:pt x="74599" y="33604"/>
                  </a:lnTo>
                  <a:lnTo>
                    <a:pt x="74599" y="0"/>
                  </a:lnTo>
                  <a:lnTo>
                    <a:pt x="95288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743553" y="6995642"/>
              <a:ext cx="263525" cy="111760"/>
            </a:xfrm>
            <a:custGeom>
              <a:avLst/>
              <a:gdLst/>
              <a:ahLst/>
              <a:cxnLst/>
              <a:rect l="l" t="t" r="r" b="b"/>
              <a:pathLst>
                <a:path w="263525" h="111759">
                  <a:moveTo>
                    <a:pt x="263055" y="0"/>
                  </a:moveTo>
                  <a:lnTo>
                    <a:pt x="660" y="0"/>
                  </a:lnTo>
                  <a:lnTo>
                    <a:pt x="0" y="111544"/>
                  </a:lnTo>
                  <a:lnTo>
                    <a:pt x="263055" y="111544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9" name="object 41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823360" y="6992848"/>
              <a:ext cx="101168" cy="192150"/>
            </a:xfrm>
            <a:prstGeom prst="rect">
              <a:avLst/>
            </a:prstGeom>
          </p:spPr>
        </p:pic>
        <p:sp>
          <p:nvSpPr>
            <p:cNvPr id="420" name="object 420"/>
            <p:cNvSpPr/>
            <p:nvPr/>
          </p:nvSpPr>
          <p:spPr>
            <a:xfrm>
              <a:off x="3743553" y="7817650"/>
              <a:ext cx="263525" cy="145415"/>
            </a:xfrm>
            <a:custGeom>
              <a:avLst/>
              <a:gdLst/>
              <a:ahLst/>
              <a:cxnLst/>
              <a:rect l="l" t="t" r="r" b="b"/>
              <a:pathLst>
                <a:path w="263525" h="145415">
                  <a:moveTo>
                    <a:pt x="263055" y="0"/>
                  </a:moveTo>
                  <a:lnTo>
                    <a:pt x="660" y="0"/>
                  </a:lnTo>
                  <a:lnTo>
                    <a:pt x="0" y="145275"/>
                  </a:lnTo>
                  <a:lnTo>
                    <a:pt x="263055" y="145275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847134" y="7868412"/>
              <a:ext cx="54610" cy="32384"/>
            </a:xfrm>
            <a:custGeom>
              <a:avLst/>
              <a:gdLst/>
              <a:ahLst/>
              <a:cxnLst/>
              <a:rect l="l" t="t" r="r" b="b"/>
              <a:pathLst>
                <a:path w="54610" h="32384">
                  <a:moveTo>
                    <a:pt x="54546" y="0"/>
                  </a:moveTo>
                  <a:lnTo>
                    <a:pt x="0" y="0"/>
                  </a:lnTo>
                  <a:lnTo>
                    <a:pt x="0" y="32004"/>
                  </a:lnTo>
                  <a:lnTo>
                    <a:pt x="54546" y="32004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847134" y="7900416"/>
              <a:ext cx="54610" cy="17145"/>
            </a:xfrm>
            <a:custGeom>
              <a:avLst/>
              <a:gdLst/>
              <a:ahLst/>
              <a:cxnLst/>
              <a:rect l="l" t="t" r="r" b="b"/>
              <a:pathLst>
                <a:path w="54610" h="17145">
                  <a:moveTo>
                    <a:pt x="54546" y="0"/>
                  </a:moveTo>
                  <a:lnTo>
                    <a:pt x="0" y="0"/>
                  </a:lnTo>
                  <a:lnTo>
                    <a:pt x="0" y="16763"/>
                  </a:lnTo>
                  <a:lnTo>
                    <a:pt x="54546" y="16763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849179" y="7900416"/>
              <a:ext cx="52705" cy="17145"/>
            </a:xfrm>
            <a:custGeom>
              <a:avLst/>
              <a:gdLst/>
              <a:ahLst/>
              <a:cxnLst/>
              <a:rect l="l" t="t" r="r" b="b"/>
              <a:pathLst>
                <a:path w="52704" h="17145">
                  <a:moveTo>
                    <a:pt x="52501" y="16763"/>
                  </a:moveTo>
                  <a:lnTo>
                    <a:pt x="0" y="16763"/>
                  </a:lnTo>
                </a:path>
                <a:path w="52704" h="17145">
                  <a:moveTo>
                    <a:pt x="5250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3E4E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3901681" y="7866139"/>
              <a:ext cx="22225" cy="53340"/>
            </a:xfrm>
            <a:custGeom>
              <a:avLst/>
              <a:gdLst/>
              <a:ahLst/>
              <a:cxnLst/>
              <a:rect l="l" t="t" r="r" b="b"/>
              <a:pathLst>
                <a:path w="22225" h="53340">
                  <a:moveTo>
                    <a:pt x="0" y="2273"/>
                  </a:moveTo>
                  <a:lnTo>
                    <a:pt x="0" y="53327"/>
                  </a:lnTo>
                  <a:lnTo>
                    <a:pt x="22098" y="39624"/>
                  </a:lnTo>
                  <a:lnTo>
                    <a:pt x="22098" y="23634"/>
                  </a:lnTo>
                  <a:lnTo>
                    <a:pt x="9677" y="23634"/>
                  </a:lnTo>
                  <a:lnTo>
                    <a:pt x="8255" y="22860"/>
                  </a:lnTo>
                  <a:lnTo>
                    <a:pt x="5499" y="13716"/>
                  </a:lnTo>
                  <a:lnTo>
                    <a:pt x="17259" y="8407"/>
                  </a:lnTo>
                  <a:lnTo>
                    <a:pt x="16562" y="3048"/>
                  </a:lnTo>
                  <a:lnTo>
                    <a:pt x="10337" y="3048"/>
                  </a:lnTo>
                  <a:lnTo>
                    <a:pt x="0" y="2273"/>
                  </a:lnTo>
                  <a:close/>
                </a:path>
                <a:path w="22225" h="53340">
                  <a:moveTo>
                    <a:pt x="22098" y="14478"/>
                  </a:moveTo>
                  <a:lnTo>
                    <a:pt x="16560" y="20574"/>
                  </a:lnTo>
                  <a:lnTo>
                    <a:pt x="13093" y="22098"/>
                  </a:lnTo>
                  <a:lnTo>
                    <a:pt x="9677" y="23634"/>
                  </a:lnTo>
                  <a:lnTo>
                    <a:pt x="22098" y="23634"/>
                  </a:lnTo>
                  <a:lnTo>
                    <a:pt x="22098" y="14478"/>
                  </a:lnTo>
                  <a:close/>
                </a:path>
                <a:path w="22225" h="53340">
                  <a:moveTo>
                    <a:pt x="14465" y="0"/>
                  </a:moveTo>
                  <a:lnTo>
                    <a:pt x="12420" y="1536"/>
                  </a:lnTo>
                  <a:lnTo>
                    <a:pt x="10337" y="3048"/>
                  </a:lnTo>
                  <a:lnTo>
                    <a:pt x="16562" y="3048"/>
                  </a:lnTo>
                  <a:lnTo>
                    <a:pt x="16217" y="393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3907180" y="7870723"/>
              <a:ext cx="16510" cy="21590"/>
            </a:xfrm>
            <a:custGeom>
              <a:avLst/>
              <a:gdLst/>
              <a:ahLst/>
              <a:cxnLst/>
              <a:rect l="l" t="t" r="r" b="b"/>
              <a:pathLst>
                <a:path w="16510" h="21590">
                  <a:moveTo>
                    <a:pt x="8966" y="0"/>
                  </a:moveTo>
                  <a:lnTo>
                    <a:pt x="0" y="6096"/>
                  </a:lnTo>
                </a:path>
                <a:path w="16510" h="21590">
                  <a:moveTo>
                    <a:pt x="15887" y="15227"/>
                  </a:moveTo>
                  <a:lnTo>
                    <a:pt x="6921" y="21336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3901681" y="7908811"/>
              <a:ext cx="18415" cy="8890"/>
            </a:xfrm>
            <a:custGeom>
              <a:avLst/>
              <a:gdLst/>
              <a:ahLst/>
              <a:cxnLst/>
              <a:rect l="l" t="t" r="r" b="b"/>
              <a:pathLst>
                <a:path w="18414" h="8890">
                  <a:moveTo>
                    <a:pt x="17932" y="0"/>
                  </a:moveTo>
                  <a:lnTo>
                    <a:pt x="673" y="0"/>
                  </a:lnTo>
                  <a:lnTo>
                    <a:pt x="0" y="8369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901681" y="7905762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337" y="0"/>
                  </a:lnTo>
                </a:path>
              </a:pathLst>
            </a:custGeom>
            <a:ln w="4318">
              <a:solidFill>
                <a:srgbClr val="A4A6A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3788079" y="7825765"/>
              <a:ext cx="172720" cy="101600"/>
            </a:xfrm>
            <a:custGeom>
              <a:avLst/>
              <a:gdLst/>
              <a:ahLst/>
              <a:cxnLst/>
              <a:rect l="l" t="t" r="r" b="b"/>
              <a:pathLst>
                <a:path w="172720" h="101600">
                  <a:moveTo>
                    <a:pt x="172643" y="101307"/>
                  </a:moveTo>
                  <a:lnTo>
                    <a:pt x="172643" y="63233"/>
                  </a:lnTo>
                </a:path>
                <a:path w="172720" h="101600">
                  <a:moveTo>
                    <a:pt x="0" y="3810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743553" y="7690421"/>
              <a:ext cx="263525" cy="132080"/>
            </a:xfrm>
            <a:custGeom>
              <a:avLst/>
              <a:gdLst/>
              <a:ahLst/>
              <a:cxnLst/>
              <a:rect l="l" t="t" r="r" b="b"/>
              <a:pathLst>
                <a:path w="263525" h="132079">
                  <a:moveTo>
                    <a:pt x="263055" y="0"/>
                  </a:moveTo>
                  <a:lnTo>
                    <a:pt x="660" y="0"/>
                  </a:lnTo>
                  <a:lnTo>
                    <a:pt x="0" y="131546"/>
                  </a:lnTo>
                  <a:lnTo>
                    <a:pt x="263055" y="131546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0" name="object 43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820083" y="7734376"/>
              <a:ext cx="105143" cy="119456"/>
            </a:xfrm>
            <a:prstGeom prst="rect">
              <a:avLst/>
            </a:prstGeom>
          </p:spPr>
        </p:pic>
        <p:sp>
          <p:nvSpPr>
            <p:cNvPr id="431" name="object 431"/>
            <p:cNvSpPr/>
            <p:nvPr/>
          </p:nvSpPr>
          <p:spPr>
            <a:xfrm>
              <a:off x="3788079" y="7693977"/>
              <a:ext cx="172720" cy="101600"/>
            </a:xfrm>
            <a:custGeom>
              <a:avLst/>
              <a:gdLst/>
              <a:ahLst/>
              <a:cxnLst/>
              <a:rect l="l" t="t" r="r" b="b"/>
              <a:pathLst>
                <a:path w="172720" h="101600">
                  <a:moveTo>
                    <a:pt x="172643" y="101307"/>
                  </a:moveTo>
                  <a:lnTo>
                    <a:pt x="172643" y="63233"/>
                  </a:lnTo>
                </a:path>
                <a:path w="172720" h="101600">
                  <a:moveTo>
                    <a:pt x="0" y="38099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3743553" y="7561681"/>
              <a:ext cx="263525" cy="132080"/>
            </a:xfrm>
            <a:custGeom>
              <a:avLst/>
              <a:gdLst/>
              <a:ahLst/>
              <a:cxnLst/>
              <a:rect l="l" t="t" r="r" b="b"/>
              <a:pathLst>
                <a:path w="263525" h="132079">
                  <a:moveTo>
                    <a:pt x="263055" y="0"/>
                  </a:moveTo>
                  <a:lnTo>
                    <a:pt x="660" y="0"/>
                  </a:lnTo>
                  <a:lnTo>
                    <a:pt x="0" y="131533"/>
                  </a:lnTo>
                  <a:lnTo>
                    <a:pt x="263055" y="131533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3" name="object 43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820083" y="7605623"/>
              <a:ext cx="105143" cy="119456"/>
            </a:xfrm>
            <a:prstGeom prst="rect">
              <a:avLst/>
            </a:prstGeom>
          </p:spPr>
        </p:pic>
        <p:sp>
          <p:nvSpPr>
            <p:cNvPr id="434" name="object 434"/>
            <p:cNvSpPr/>
            <p:nvPr/>
          </p:nvSpPr>
          <p:spPr>
            <a:xfrm>
              <a:off x="3788079" y="7565263"/>
              <a:ext cx="172720" cy="101600"/>
            </a:xfrm>
            <a:custGeom>
              <a:avLst/>
              <a:gdLst/>
              <a:ahLst/>
              <a:cxnLst/>
              <a:rect l="l" t="t" r="r" b="b"/>
              <a:pathLst>
                <a:path w="172720" h="101600">
                  <a:moveTo>
                    <a:pt x="172643" y="101295"/>
                  </a:moveTo>
                  <a:lnTo>
                    <a:pt x="172643" y="63207"/>
                  </a:lnTo>
                </a:path>
                <a:path w="172720" h="101600">
                  <a:moveTo>
                    <a:pt x="0" y="38074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743553" y="7433716"/>
              <a:ext cx="263525" cy="132080"/>
            </a:xfrm>
            <a:custGeom>
              <a:avLst/>
              <a:gdLst/>
              <a:ahLst/>
              <a:cxnLst/>
              <a:rect l="l" t="t" r="r" b="b"/>
              <a:pathLst>
                <a:path w="263525" h="132079">
                  <a:moveTo>
                    <a:pt x="263055" y="0"/>
                  </a:moveTo>
                  <a:lnTo>
                    <a:pt x="660" y="0"/>
                  </a:lnTo>
                  <a:lnTo>
                    <a:pt x="0" y="131546"/>
                  </a:lnTo>
                  <a:lnTo>
                    <a:pt x="263055" y="131546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6" name="object 436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820083" y="7477658"/>
              <a:ext cx="105143" cy="119456"/>
            </a:xfrm>
            <a:prstGeom prst="rect">
              <a:avLst/>
            </a:prstGeom>
          </p:spPr>
        </p:pic>
        <p:sp>
          <p:nvSpPr>
            <p:cNvPr id="437" name="object 437"/>
            <p:cNvSpPr/>
            <p:nvPr/>
          </p:nvSpPr>
          <p:spPr>
            <a:xfrm>
              <a:off x="3960723" y="750050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810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788079" y="7439558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813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743553" y="7308024"/>
              <a:ext cx="263525" cy="132080"/>
            </a:xfrm>
            <a:custGeom>
              <a:avLst/>
              <a:gdLst/>
              <a:ahLst/>
              <a:cxnLst/>
              <a:rect l="l" t="t" r="r" b="b"/>
              <a:pathLst>
                <a:path w="263525" h="132079">
                  <a:moveTo>
                    <a:pt x="263055" y="0"/>
                  </a:moveTo>
                  <a:lnTo>
                    <a:pt x="660" y="0"/>
                  </a:lnTo>
                  <a:lnTo>
                    <a:pt x="0" y="131533"/>
                  </a:lnTo>
                  <a:lnTo>
                    <a:pt x="263055" y="131533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0" name="object 44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820083" y="7351954"/>
              <a:ext cx="105143" cy="119468"/>
            </a:xfrm>
            <a:prstGeom prst="rect">
              <a:avLst/>
            </a:prstGeom>
          </p:spPr>
        </p:pic>
        <p:sp>
          <p:nvSpPr>
            <p:cNvPr id="441" name="object 441"/>
            <p:cNvSpPr/>
            <p:nvPr/>
          </p:nvSpPr>
          <p:spPr>
            <a:xfrm>
              <a:off x="3788079" y="7311580"/>
              <a:ext cx="172720" cy="101600"/>
            </a:xfrm>
            <a:custGeom>
              <a:avLst/>
              <a:gdLst/>
              <a:ahLst/>
              <a:cxnLst/>
              <a:rect l="l" t="t" r="r" b="b"/>
              <a:pathLst>
                <a:path w="172720" h="101600">
                  <a:moveTo>
                    <a:pt x="172643" y="101320"/>
                  </a:moveTo>
                  <a:lnTo>
                    <a:pt x="172643" y="63233"/>
                  </a:lnTo>
                </a:path>
                <a:path w="172720" h="101600">
                  <a:moveTo>
                    <a:pt x="0" y="38087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743553" y="7178522"/>
              <a:ext cx="263525" cy="132080"/>
            </a:xfrm>
            <a:custGeom>
              <a:avLst/>
              <a:gdLst/>
              <a:ahLst/>
              <a:cxnLst/>
              <a:rect l="l" t="t" r="r" b="b"/>
              <a:pathLst>
                <a:path w="263525" h="132079">
                  <a:moveTo>
                    <a:pt x="263055" y="0"/>
                  </a:moveTo>
                  <a:lnTo>
                    <a:pt x="660" y="0"/>
                  </a:lnTo>
                  <a:lnTo>
                    <a:pt x="0" y="131546"/>
                  </a:lnTo>
                  <a:lnTo>
                    <a:pt x="263055" y="131546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3" name="object 44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820083" y="7222452"/>
              <a:ext cx="105143" cy="119468"/>
            </a:xfrm>
            <a:prstGeom prst="rect">
              <a:avLst/>
            </a:prstGeom>
          </p:spPr>
        </p:pic>
        <p:sp>
          <p:nvSpPr>
            <p:cNvPr id="444" name="object 444"/>
            <p:cNvSpPr/>
            <p:nvPr/>
          </p:nvSpPr>
          <p:spPr>
            <a:xfrm>
              <a:off x="3788079" y="7182078"/>
              <a:ext cx="172720" cy="101600"/>
            </a:xfrm>
            <a:custGeom>
              <a:avLst/>
              <a:gdLst/>
              <a:ahLst/>
              <a:cxnLst/>
              <a:rect l="l" t="t" r="r" b="b"/>
              <a:pathLst>
                <a:path w="172720" h="101600">
                  <a:moveTo>
                    <a:pt x="172643" y="101320"/>
                  </a:moveTo>
                  <a:lnTo>
                    <a:pt x="172643" y="63220"/>
                  </a:lnTo>
                </a:path>
                <a:path w="172720" h="101600">
                  <a:moveTo>
                    <a:pt x="0" y="38087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743553" y="7049795"/>
              <a:ext cx="263525" cy="132080"/>
            </a:xfrm>
            <a:custGeom>
              <a:avLst/>
              <a:gdLst/>
              <a:ahLst/>
              <a:cxnLst/>
              <a:rect l="l" t="t" r="r" b="b"/>
              <a:pathLst>
                <a:path w="263525" h="132079">
                  <a:moveTo>
                    <a:pt x="263055" y="0"/>
                  </a:moveTo>
                  <a:lnTo>
                    <a:pt x="660" y="0"/>
                  </a:lnTo>
                  <a:lnTo>
                    <a:pt x="0" y="131521"/>
                  </a:lnTo>
                  <a:lnTo>
                    <a:pt x="263055" y="131521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847134" y="7053351"/>
              <a:ext cx="54610" cy="10160"/>
            </a:xfrm>
            <a:custGeom>
              <a:avLst/>
              <a:gdLst/>
              <a:ahLst/>
              <a:cxnLst/>
              <a:rect l="l" t="t" r="r" b="b"/>
              <a:pathLst>
                <a:path w="54610" h="10159">
                  <a:moveTo>
                    <a:pt x="54546" y="0"/>
                  </a:moveTo>
                  <a:lnTo>
                    <a:pt x="0" y="0"/>
                  </a:lnTo>
                  <a:lnTo>
                    <a:pt x="0" y="9893"/>
                  </a:lnTo>
                  <a:lnTo>
                    <a:pt x="54546" y="9893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847134" y="7063245"/>
              <a:ext cx="54610" cy="17145"/>
            </a:xfrm>
            <a:custGeom>
              <a:avLst/>
              <a:gdLst/>
              <a:ahLst/>
              <a:cxnLst/>
              <a:rect l="l" t="t" r="r" b="b"/>
              <a:pathLst>
                <a:path w="54610" h="17145">
                  <a:moveTo>
                    <a:pt x="54546" y="0"/>
                  </a:moveTo>
                  <a:lnTo>
                    <a:pt x="0" y="0"/>
                  </a:lnTo>
                  <a:lnTo>
                    <a:pt x="0" y="16763"/>
                  </a:lnTo>
                  <a:lnTo>
                    <a:pt x="54546" y="16763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847134" y="7063245"/>
              <a:ext cx="54610" cy="17145"/>
            </a:xfrm>
            <a:custGeom>
              <a:avLst/>
              <a:gdLst/>
              <a:ahLst/>
              <a:cxnLst/>
              <a:rect l="l" t="t" r="r" b="b"/>
              <a:pathLst>
                <a:path w="54610" h="17145">
                  <a:moveTo>
                    <a:pt x="54546" y="16763"/>
                  </a:moveTo>
                  <a:lnTo>
                    <a:pt x="0" y="16763"/>
                  </a:lnTo>
                </a:path>
                <a:path w="54610" h="17145">
                  <a:moveTo>
                    <a:pt x="54546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3E4E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747897" y="7972476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371" y="0"/>
                  </a:moveTo>
                  <a:lnTo>
                    <a:pt x="14884" y="1915"/>
                  </a:lnTo>
                  <a:lnTo>
                    <a:pt x="7137" y="7138"/>
                  </a:lnTo>
                  <a:lnTo>
                    <a:pt x="1914" y="14889"/>
                  </a:lnTo>
                  <a:lnTo>
                    <a:pt x="0" y="24383"/>
                  </a:lnTo>
                  <a:lnTo>
                    <a:pt x="1914" y="33873"/>
                  </a:lnTo>
                  <a:lnTo>
                    <a:pt x="7137" y="41624"/>
                  </a:lnTo>
                  <a:lnTo>
                    <a:pt x="14884" y="46851"/>
                  </a:lnTo>
                  <a:lnTo>
                    <a:pt x="24371" y="48767"/>
                  </a:lnTo>
                  <a:lnTo>
                    <a:pt x="33863" y="46851"/>
                  </a:lnTo>
                  <a:lnTo>
                    <a:pt x="41609" y="41624"/>
                  </a:lnTo>
                  <a:lnTo>
                    <a:pt x="46829" y="33873"/>
                  </a:lnTo>
                  <a:lnTo>
                    <a:pt x="48742" y="24383"/>
                  </a:lnTo>
                  <a:lnTo>
                    <a:pt x="46829" y="14889"/>
                  </a:lnTo>
                  <a:lnTo>
                    <a:pt x="41609" y="7138"/>
                  </a:lnTo>
                  <a:lnTo>
                    <a:pt x="33863" y="1915"/>
                  </a:lnTo>
                  <a:lnTo>
                    <a:pt x="24371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747897" y="7972476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48742" y="24383"/>
                  </a:moveTo>
                  <a:lnTo>
                    <a:pt x="46829" y="33873"/>
                  </a:lnTo>
                  <a:lnTo>
                    <a:pt x="41609" y="41624"/>
                  </a:lnTo>
                  <a:lnTo>
                    <a:pt x="33863" y="46851"/>
                  </a:lnTo>
                  <a:lnTo>
                    <a:pt x="24371" y="48767"/>
                  </a:lnTo>
                  <a:lnTo>
                    <a:pt x="14884" y="46851"/>
                  </a:lnTo>
                  <a:lnTo>
                    <a:pt x="7137" y="41624"/>
                  </a:lnTo>
                  <a:lnTo>
                    <a:pt x="1914" y="33873"/>
                  </a:lnTo>
                  <a:lnTo>
                    <a:pt x="0" y="24383"/>
                  </a:lnTo>
                  <a:lnTo>
                    <a:pt x="1914" y="14889"/>
                  </a:lnTo>
                  <a:lnTo>
                    <a:pt x="7137" y="7138"/>
                  </a:lnTo>
                  <a:lnTo>
                    <a:pt x="14884" y="1915"/>
                  </a:lnTo>
                  <a:lnTo>
                    <a:pt x="24371" y="0"/>
                  </a:lnTo>
                  <a:lnTo>
                    <a:pt x="33863" y="1915"/>
                  </a:lnTo>
                  <a:lnTo>
                    <a:pt x="41609" y="7138"/>
                  </a:lnTo>
                  <a:lnTo>
                    <a:pt x="46829" y="14889"/>
                  </a:lnTo>
                  <a:lnTo>
                    <a:pt x="48742" y="24383"/>
                  </a:lnTo>
                  <a:close/>
                </a:path>
              </a:pathLst>
            </a:custGeom>
            <a:ln w="4318">
              <a:solidFill>
                <a:srgbClr val="8C8E9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759403" y="798358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4">
                  <a:moveTo>
                    <a:pt x="19977" y="0"/>
                  </a:moveTo>
                  <a:lnTo>
                    <a:pt x="5765" y="0"/>
                  </a:lnTo>
                  <a:lnTo>
                    <a:pt x="0" y="5753"/>
                  </a:lnTo>
                  <a:lnTo>
                    <a:pt x="0" y="19989"/>
                  </a:lnTo>
                  <a:lnTo>
                    <a:pt x="5765" y="25755"/>
                  </a:lnTo>
                  <a:lnTo>
                    <a:pt x="19977" y="25755"/>
                  </a:lnTo>
                  <a:lnTo>
                    <a:pt x="25742" y="19989"/>
                  </a:lnTo>
                  <a:lnTo>
                    <a:pt x="25742" y="12865"/>
                  </a:lnTo>
                  <a:lnTo>
                    <a:pt x="25742" y="5753"/>
                  </a:lnTo>
                  <a:lnTo>
                    <a:pt x="19977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759403" y="798358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4">
                  <a:moveTo>
                    <a:pt x="25742" y="12865"/>
                  </a:moveTo>
                  <a:lnTo>
                    <a:pt x="25742" y="19989"/>
                  </a:lnTo>
                  <a:lnTo>
                    <a:pt x="19977" y="25755"/>
                  </a:lnTo>
                  <a:lnTo>
                    <a:pt x="12865" y="25755"/>
                  </a:lnTo>
                  <a:lnTo>
                    <a:pt x="5765" y="25755"/>
                  </a:lnTo>
                  <a:lnTo>
                    <a:pt x="0" y="19989"/>
                  </a:lnTo>
                  <a:lnTo>
                    <a:pt x="0" y="12865"/>
                  </a:lnTo>
                  <a:lnTo>
                    <a:pt x="0" y="5753"/>
                  </a:lnTo>
                  <a:lnTo>
                    <a:pt x="5765" y="0"/>
                  </a:lnTo>
                  <a:lnTo>
                    <a:pt x="12865" y="0"/>
                  </a:lnTo>
                  <a:lnTo>
                    <a:pt x="19977" y="0"/>
                  </a:lnTo>
                  <a:lnTo>
                    <a:pt x="25742" y="5753"/>
                  </a:lnTo>
                  <a:lnTo>
                    <a:pt x="25742" y="12865"/>
                  </a:lnTo>
                  <a:close/>
                </a:path>
              </a:pathLst>
            </a:custGeom>
            <a:ln w="4318">
              <a:solidFill>
                <a:srgbClr val="8C8E9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747897" y="8034159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371" y="0"/>
                  </a:moveTo>
                  <a:lnTo>
                    <a:pt x="14884" y="1913"/>
                  </a:lnTo>
                  <a:lnTo>
                    <a:pt x="7137" y="7134"/>
                  </a:lnTo>
                  <a:lnTo>
                    <a:pt x="1914" y="14884"/>
                  </a:lnTo>
                  <a:lnTo>
                    <a:pt x="0" y="24384"/>
                  </a:lnTo>
                  <a:lnTo>
                    <a:pt x="1914" y="33863"/>
                  </a:lnTo>
                  <a:lnTo>
                    <a:pt x="7137" y="41606"/>
                  </a:lnTo>
                  <a:lnTo>
                    <a:pt x="14884" y="46827"/>
                  </a:lnTo>
                  <a:lnTo>
                    <a:pt x="24371" y="48742"/>
                  </a:lnTo>
                  <a:lnTo>
                    <a:pt x="33863" y="46827"/>
                  </a:lnTo>
                  <a:lnTo>
                    <a:pt x="41609" y="41606"/>
                  </a:lnTo>
                  <a:lnTo>
                    <a:pt x="46829" y="33863"/>
                  </a:lnTo>
                  <a:lnTo>
                    <a:pt x="48742" y="24384"/>
                  </a:lnTo>
                  <a:lnTo>
                    <a:pt x="46829" y="14884"/>
                  </a:lnTo>
                  <a:lnTo>
                    <a:pt x="41609" y="7134"/>
                  </a:lnTo>
                  <a:lnTo>
                    <a:pt x="33863" y="1913"/>
                  </a:lnTo>
                  <a:lnTo>
                    <a:pt x="24371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747897" y="8034159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48742" y="24384"/>
                  </a:moveTo>
                  <a:lnTo>
                    <a:pt x="46829" y="33863"/>
                  </a:lnTo>
                  <a:lnTo>
                    <a:pt x="41609" y="41606"/>
                  </a:lnTo>
                  <a:lnTo>
                    <a:pt x="33863" y="46827"/>
                  </a:lnTo>
                  <a:lnTo>
                    <a:pt x="24371" y="48742"/>
                  </a:lnTo>
                  <a:lnTo>
                    <a:pt x="14884" y="46827"/>
                  </a:lnTo>
                  <a:lnTo>
                    <a:pt x="7137" y="41606"/>
                  </a:lnTo>
                  <a:lnTo>
                    <a:pt x="1914" y="33863"/>
                  </a:lnTo>
                  <a:lnTo>
                    <a:pt x="0" y="24384"/>
                  </a:lnTo>
                  <a:lnTo>
                    <a:pt x="1914" y="14884"/>
                  </a:lnTo>
                  <a:lnTo>
                    <a:pt x="7137" y="7134"/>
                  </a:lnTo>
                  <a:lnTo>
                    <a:pt x="14884" y="1913"/>
                  </a:lnTo>
                  <a:lnTo>
                    <a:pt x="24371" y="0"/>
                  </a:lnTo>
                  <a:lnTo>
                    <a:pt x="33863" y="1913"/>
                  </a:lnTo>
                  <a:lnTo>
                    <a:pt x="41609" y="7134"/>
                  </a:lnTo>
                  <a:lnTo>
                    <a:pt x="46829" y="14884"/>
                  </a:lnTo>
                  <a:lnTo>
                    <a:pt x="48742" y="24384"/>
                  </a:lnTo>
                  <a:close/>
                </a:path>
              </a:pathLst>
            </a:custGeom>
            <a:ln w="4318">
              <a:solidFill>
                <a:srgbClr val="8C8E9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759403" y="804524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4">
                  <a:moveTo>
                    <a:pt x="19977" y="0"/>
                  </a:moveTo>
                  <a:lnTo>
                    <a:pt x="5765" y="0"/>
                  </a:lnTo>
                  <a:lnTo>
                    <a:pt x="0" y="5778"/>
                  </a:lnTo>
                  <a:lnTo>
                    <a:pt x="0" y="20002"/>
                  </a:lnTo>
                  <a:lnTo>
                    <a:pt x="5765" y="25780"/>
                  </a:lnTo>
                  <a:lnTo>
                    <a:pt x="19977" y="25780"/>
                  </a:lnTo>
                  <a:lnTo>
                    <a:pt x="25742" y="20002"/>
                  </a:lnTo>
                  <a:lnTo>
                    <a:pt x="25742" y="12877"/>
                  </a:lnTo>
                  <a:lnTo>
                    <a:pt x="25742" y="5778"/>
                  </a:lnTo>
                  <a:lnTo>
                    <a:pt x="19977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759403" y="804524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4">
                  <a:moveTo>
                    <a:pt x="25742" y="12877"/>
                  </a:moveTo>
                  <a:lnTo>
                    <a:pt x="25742" y="20002"/>
                  </a:lnTo>
                  <a:lnTo>
                    <a:pt x="19977" y="25780"/>
                  </a:lnTo>
                  <a:lnTo>
                    <a:pt x="12865" y="25780"/>
                  </a:lnTo>
                  <a:lnTo>
                    <a:pt x="5765" y="25780"/>
                  </a:lnTo>
                  <a:lnTo>
                    <a:pt x="0" y="20002"/>
                  </a:lnTo>
                  <a:lnTo>
                    <a:pt x="0" y="12877"/>
                  </a:lnTo>
                  <a:lnTo>
                    <a:pt x="0" y="5778"/>
                  </a:lnTo>
                  <a:lnTo>
                    <a:pt x="5765" y="0"/>
                  </a:lnTo>
                  <a:lnTo>
                    <a:pt x="12865" y="0"/>
                  </a:lnTo>
                  <a:lnTo>
                    <a:pt x="19977" y="0"/>
                  </a:lnTo>
                  <a:lnTo>
                    <a:pt x="25742" y="5778"/>
                  </a:lnTo>
                  <a:lnTo>
                    <a:pt x="25742" y="12877"/>
                  </a:lnTo>
                  <a:close/>
                </a:path>
              </a:pathLst>
            </a:custGeom>
            <a:ln w="4318">
              <a:solidFill>
                <a:srgbClr val="8C8E9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7" name="object 45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483584" y="8611895"/>
              <a:ext cx="193992" cy="179006"/>
            </a:xfrm>
            <a:prstGeom prst="rect">
              <a:avLst/>
            </a:prstGeom>
          </p:spPr>
        </p:pic>
        <p:pic>
          <p:nvPicPr>
            <p:cNvPr id="458" name="object 45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881399" y="8611895"/>
              <a:ext cx="194005" cy="179006"/>
            </a:xfrm>
            <a:prstGeom prst="rect">
              <a:avLst/>
            </a:prstGeom>
          </p:spPr>
        </p:pic>
        <p:pic>
          <p:nvPicPr>
            <p:cNvPr id="459" name="object 45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725430" y="8642325"/>
              <a:ext cx="112585" cy="112585"/>
            </a:xfrm>
            <a:prstGeom prst="rect">
              <a:avLst/>
            </a:prstGeom>
          </p:spPr>
        </p:pic>
        <p:sp>
          <p:nvSpPr>
            <p:cNvPr id="460" name="object 460"/>
            <p:cNvSpPr/>
            <p:nvPr/>
          </p:nvSpPr>
          <p:spPr>
            <a:xfrm>
              <a:off x="4075430" y="720853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1798" y="0"/>
                  </a:moveTo>
                  <a:lnTo>
                    <a:pt x="3949" y="0"/>
                  </a:lnTo>
                  <a:lnTo>
                    <a:pt x="0" y="6794"/>
                  </a:lnTo>
                  <a:lnTo>
                    <a:pt x="3949" y="13601"/>
                  </a:lnTo>
                  <a:lnTo>
                    <a:pt x="11798" y="13601"/>
                  </a:lnTo>
                  <a:lnTo>
                    <a:pt x="15748" y="6794"/>
                  </a:lnTo>
                  <a:lnTo>
                    <a:pt x="11798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072648" y="720495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522" y="0"/>
                  </a:moveTo>
                  <a:lnTo>
                    <a:pt x="4762" y="0"/>
                  </a:lnTo>
                  <a:lnTo>
                    <a:pt x="0" y="4762"/>
                  </a:lnTo>
                  <a:lnTo>
                    <a:pt x="0" y="10629"/>
                  </a:lnTo>
                  <a:lnTo>
                    <a:pt x="0" y="16497"/>
                  </a:lnTo>
                  <a:lnTo>
                    <a:pt x="4762" y="21259"/>
                  </a:lnTo>
                  <a:lnTo>
                    <a:pt x="16522" y="21259"/>
                  </a:lnTo>
                  <a:lnTo>
                    <a:pt x="21285" y="16497"/>
                  </a:lnTo>
                  <a:lnTo>
                    <a:pt x="21285" y="4762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078338" y="721064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696" y="0"/>
                  </a:moveTo>
                  <a:lnTo>
                    <a:pt x="2197" y="0"/>
                  </a:lnTo>
                  <a:lnTo>
                    <a:pt x="0" y="2209"/>
                  </a:lnTo>
                  <a:lnTo>
                    <a:pt x="0" y="4940"/>
                  </a:lnTo>
                  <a:lnTo>
                    <a:pt x="0" y="7683"/>
                  </a:lnTo>
                  <a:lnTo>
                    <a:pt x="2197" y="9893"/>
                  </a:lnTo>
                  <a:lnTo>
                    <a:pt x="7696" y="9893"/>
                  </a:lnTo>
                  <a:lnTo>
                    <a:pt x="9893" y="7683"/>
                  </a:lnTo>
                  <a:lnTo>
                    <a:pt x="9893" y="2209"/>
                  </a:lnTo>
                  <a:lnTo>
                    <a:pt x="7696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071708" y="720403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6560" y="3289"/>
                  </a:moveTo>
                  <a:lnTo>
                    <a:pt x="21361" y="11544"/>
                  </a:lnTo>
                  <a:lnTo>
                    <a:pt x="16560" y="19824"/>
                  </a:lnTo>
                  <a:lnTo>
                    <a:pt x="7035" y="19824"/>
                  </a:lnTo>
                  <a:lnTo>
                    <a:pt x="2235" y="11544"/>
                  </a:lnTo>
                  <a:lnTo>
                    <a:pt x="7035" y="3289"/>
                  </a:lnTo>
                  <a:lnTo>
                    <a:pt x="16560" y="3289"/>
                  </a:lnTo>
                  <a:close/>
                </a:path>
                <a:path w="24129" h="24129">
                  <a:moveTo>
                    <a:pt x="0" y="11785"/>
                  </a:moveTo>
                  <a:lnTo>
                    <a:pt x="0" y="5283"/>
                  </a:lnTo>
                  <a:lnTo>
                    <a:pt x="5257" y="0"/>
                  </a:lnTo>
                  <a:lnTo>
                    <a:pt x="11798" y="0"/>
                  </a:lnTo>
                  <a:lnTo>
                    <a:pt x="18313" y="0"/>
                  </a:lnTo>
                  <a:lnTo>
                    <a:pt x="23634" y="5283"/>
                  </a:lnTo>
                  <a:lnTo>
                    <a:pt x="23634" y="11785"/>
                  </a:lnTo>
                  <a:lnTo>
                    <a:pt x="23634" y="18326"/>
                  </a:lnTo>
                  <a:lnTo>
                    <a:pt x="18313" y="23609"/>
                  </a:lnTo>
                  <a:lnTo>
                    <a:pt x="11798" y="23609"/>
                  </a:lnTo>
                  <a:lnTo>
                    <a:pt x="5257" y="23609"/>
                  </a:lnTo>
                  <a:lnTo>
                    <a:pt x="0" y="18326"/>
                  </a:lnTo>
                  <a:lnTo>
                    <a:pt x="0" y="1178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077525" y="720985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96" y="0"/>
                  </a:moveTo>
                  <a:lnTo>
                    <a:pt x="2666" y="0"/>
                  </a:lnTo>
                  <a:lnTo>
                    <a:pt x="0" y="2679"/>
                  </a:lnTo>
                  <a:lnTo>
                    <a:pt x="0" y="5994"/>
                  </a:lnTo>
                  <a:lnTo>
                    <a:pt x="0" y="9347"/>
                  </a:lnTo>
                  <a:lnTo>
                    <a:pt x="2666" y="12026"/>
                  </a:lnTo>
                  <a:lnTo>
                    <a:pt x="9664" y="12026"/>
                  </a:lnTo>
                  <a:lnTo>
                    <a:pt x="12014" y="9702"/>
                  </a:lnTo>
                  <a:lnTo>
                    <a:pt x="12014" y="2679"/>
                  </a:lnTo>
                  <a:lnTo>
                    <a:pt x="9296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077525" y="720985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5994"/>
                  </a:moveTo>
                  <a:lnTo>
                    <a:pt x="0" y="2679"/>
                  </a:lnTo>
                  <a:lnTo>
                    <a:pt x="2666" y="0"/>
                  </a:lnTo>
                  <a:lnTo>
                    <a:pt x="6019" y="0"/>
                  </a:lnTo>
                  <a:lnTo>
                    <a:pt x="9296" y="0"/>
                  </a:lnTo>
                  <a:lnTo>
                    <a:pt x="12014" y="2679"/>
                  </a:lnTo>
                  <a:lnTo>
                    <a:pt x="12014" y="5994"/>
                  </a:lnTo>
                  <a:lnTo>
                    <a:pt x="12014" y="9702"/>
                  </a:lnTo>
                  <a:lnTo>
                    <a:pt x="9664" y="12026"/>
                  </a:lnTo>
                  <a:lnTo>
                    <a:pt x="6019" y="12026"/>
                  </a:lnTo>
                  <a:lnTo>
                    <a:pt x="2666" y="12026"/>
                  </a:lnTo>
                  <a:lnTo>
                    <a:pt x="0" y="9347"/>
                  </a:lnTo>
                  <a:lnTo>
                    <a:pt x="0" y="599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080306" y="721156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0"/>
                  </a:moveTo>
                  <a:lnTo>
                    <a:pt x="6921" y="10566"/>
                  </a:lnTo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080306" y="721156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0"/>
                  </a:moveTo>
                  <a:lnTo>
                    <a:pt x="6921" y="10566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656304" y="720853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1785" y="0"/>
                  </a:moveTo>
                  <a:lnTo>
                    <a:pt x="3937" y="0"/>
                  </a:lnTo>
                  <a:lnTo>
                    <a:pt x="0" y="6794"/>
                  </a:lnTo>
                  <a:lnTo>
                    <a:pt x="3937" y="13601"/>
                  </a:lnTo>
                  <a:lnTo>
                    <a:pt x="11785" y="13601"/>
                  </a:lnTo>
                  <a:lnTo>
                    <a:pt x="15735" y="6794"/>
                  </a:lnTo>
                  <a:lnTo>
                    <a:pt x="11785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653510" y="720495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522" y="0"/>
                  </a:moveTo>
                  <a:lnTo>
                    <a:pt x="4762" y="0"/>
                  </a:lnTo>
                  <a:lnTo>
                    <a:pt x="0" y="4762"/>
                  </a:lnTo>
                  <a:lnTo>
                    <a:pt x="0" y="10629"/>
                  </a:lnTo>
                  <a:lnTo>
                    <a:pt x="0" y="16497"/>
                  </a:lnTo>
                  <a:lnTo>
                    <a:pt x="4762" y="21259"/>
                  </a:lnTo>
                  <a:lnTo>
                    <a:pt x="16522" y="21259"/>
                  </a:lnTo>
                  <a:lnTo>
                    <a:pt x="21285" y="16497"/>
                  </a:lnTo>
                  <a:lnTo>
                    <a:pt x="21285" y="4762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659200" y="721064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696" y="0"/>
                  </a:moveTo>
                  <a:lnTo>
                    <a:pt x="2197" y="0"/>
                  </a:lnTo>
                  <a:lnTo>
                    <a:pt x="0" y="2209"/>
                  </a:lnTo>
                  <a:lnTo>
                    <a:pt x="0" y="4940"/>
                  </a:lnTo>
                  <a:lnTo>
                    <a:pt x="0" y="7683"/>
                  </a:lnTo>
                  <a:lnTo>
                    <a:pt x="2197" y="9893"/>
                  </a:lnTo>
                  <a:lnTo>
                    <a:pt x="7696" y="9893"/>
                  </a:lnTo>
                  <a:lnTo>
                    <a:pt x="9931" y="7683"/>
                  </a:lnTo>
                  <a:lnTo>
                    <a:pt x="9931" y="2209"/>
                  </a:lnTo>
                  <a:lnTo>
                    <a:pt x="7696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652583" y="720403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6548" y="3289"/>
                  </a:moveTo>
                  <a:lnTo>
                    <a:pt x="21348" y="11544"/>
                  </a:lnTo>
                  <a:lnTo>
                    <a:pt x="16548" y="19824"/>
                  </a:lnTo>
                  <a:lnTo>
                    <a:pt x="7023" y="19824"/>
                  </a:lnTo>
                  <a:lnTo>
                    <a:pt x="2260" y="11544"/>
                  </a:lnTo>
                  <a:lnTo>
                    <a:pt x="7023" y="3289"/>
                  </a:lnTo>
                  <a:lnTo>
                    <a:pt x="16548" y="3289"/>
                  </a:lnTo>
                  <a:close/>
                </a:path>
                <a:path w="24129" h="24129">
                  <a:moveTo>
                    <a:pt x="0" y="11785"/>
                  </a:moveTo>
                  <a:lnTo>
                    <a:pt x="0" y="5283"/>
                  </a:lnTo>
                  <a:lnTo>
                    <a:pt x="5283" y="0"/>
                  </a:lnTo>
                  <a:lnTo>
                    <a:pt x="11823" y="0"/>
                  </a:lnTo>
                  <a:lnTo>
                    <a:pt x="18300" y="0"/>
                  </a:lnTo>
                  <a:lnTo>
                    <a:pt x="23621" y="5283"/>
                  </a:lnTo>
                  <a:lnTo>
                    <a:pt x="23621" y="11785"/>
                  </a:lnTo>
                  <a:lnTo>
                    <a:pt x="23621" y="18326"/>
                  </a:lnTo>
                  <a:lnTo>
                    <a:pt x="18300" y="23609"/>
                  </a:lnTo>
                  <a:lnTo>
                    <a:pt x="11823" y="23609"/>
                  </a:lnTo>
                  <a:lnTo>
                    <a:pt x="5283" y="23609"/>
                  </a:lnTo>
                  <a:lnTo>
                    <a:pt x="0" y="18326"/>
                  </a:lnTo>
                  <a:lnTo>
                    <a:pt x="0" y="1178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658387" y="720985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96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5994"/>
                  </a:lnTo>
                  <a:lnTo>
                    <a:pt x="0" y="9347"/>
                  </a:lnTo>
                  <a:lnTo>
                    <a:pt x="2679" y="12026"/>
                  </a:lnTo>
                  <a:lnTo>
                    <a:pt x="9664" y="12026"/>
                  </a:lnTo>
                  <a:lnTo>
                    <a:pt x="12014" y="9702"/>
                  </a:lnTo>
                  <a:lnTo>
                    <a:pt x="12014" y="2679"/>
                  </a:lnTo>
                  <a:lnTo>
                    <a:pt x="9296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658387" y="720985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5994"/>
                  </a:moveTo>
                  <a:lnTo>
                    <a:pt x="0" y="2679"/>
                  </a:lnTo>
                  <a:lnTo>
                    <a:pt x="2679" y="0"/>
                  </a:lnTo>
                  <a:lnTo>
                    <a:pt x="6019" y="0"/>
                  </a:lnTo>
                  <a:lnTo>
                    <a:pt x="9296" y="0"/>
                  </a:lnTo>
                  <a:lnTo>
                    <a:pt x="12014" y="2679"/>
                  </a:lnTo>
                  <a:lnTo>
                    <a:pt x="12014" y="5994"/>
                  </a:lnTo>
                  <a:lnTo>
                    <a:pt x="12014" y="9702"/>
                  </a:lnTo>
                  <a:lnTo>
                    <a:pt x="9664" y="12026"/>
                  </a:lnTo>
                  <a:lnTo>
                    <a:pt x="6019" y="12026"/>
                  </a:lnTo>
                  <a:lnTo>
                    <a:pt x="2679" y="12026"/>
                  </a:lnTo>
                  <a:lnTo>
                    <a:pt x="0" y="9347"/>
                  </a:lnTo>
                  <a:lnTo>
                    <a:pt x="0" y="599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661206" y="721156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0"/>
                  </a:moveTo>
                  <a:lnTo>
                    <a:pt x="6883" y="10566"/>
                  </a:lnTo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661206" y="721156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0"/>
                  </a:moveTo>
                  <a:lnTo>
                    <a:pt x="6883" y="10566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075430" y="8353476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1798" y="0"/>
                  </a:moveTo>
                  <a:lnTo>
                    <a:pt x="3949" y="0"/>
                  </a:lnTo>
                  <a:lnTo>
                    <a:pt x="0" y="6807"/>
                  </a:lnTo>
                  <a:lnTo>
                    <a:pt x="3949" y="13588"/>
                  </a:lnTo>
                  <a:lnTo>
                    <a:pt x="11798" y="13588"/>
                  </a:lnTo>
                  <a:lnTo>
                    <a:pt x="15748" y="6807"/>
                  </a:lnTo>
                  <a:lnTo>
                    <a:pt x="11798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072648" y="834986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522" y="0"/>
                  </a:moveTo>
                  <a:lnTo>
                    <a:pt x="4762" y="0"/>
                  </a:lnTo>
                  <a:lnTo>
                    <a:pt x="0" y="4762"/>
                  </a:lnTo>
                  <a:lnTo>
                    <a:pt x="0" y="10655"/>
                  </a:lnTo>
                  <a:lnTo>
                    <a:pt x="0" y="16535"/>
                  </a:lnTo>
                  <a:lnTo>
                    <a:pt x="4762" y="21297"/>
                  </a:lnTo>
                  <a:lnTo>
                    <a:pt x="16522" y="21297"/>
                  </a:lnTo>
                  <a:lnTo>
                    <a:pt x="21285" y="16535"/>
                  </a:lnTo>
                  <a:lnTo>
                    <a:pt x="21285" y="4762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078338" y="835557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696" y="0"/>
                  </a:moveTo>
                  <a:lnTo>
                    <a:pt x="2197" y="0"/>
                  </a:lnTo>
                  <a:lnTo>
                    <a:pt x="0" y="2222"/>
                  </a:lnTo>
                  <a:lnTo>
                    <a:pt x="0" y="4953"/>
                  </a:lnTo>
                  <a:lnTo>
                    <a:pt x="0" y="7696"/>
                  </a:lnTo>
                  <a:lnTo>
                    <a:pt x="2197" y="9893"/>
                  </a:lnTo>
                  <a:lnTo>
                    <a:pt x="7696" y="9893"/>
                  </a:lnTo>
                  <a:lnTo>
                    <a:pt x="9893" y="7696"/>
                  </a:lnTo>
                  <a:lnTo>
                    <a:pt x="9893" y="2222"/>
                  </a:lnTo>
                  <a:lnTo>
                    <a:pt x="7696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071708" y="834898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6560" y="3302"/>
                  </a:moveTo>
                  <a:lnTo>
                    <a:pt x="21361" y="11544"/>
                  </a:lnTo>
                  <a:lnTo>
                    <a:pt x="16560" y="19824"/>
                  </a:lnTo>
                  <a:lnTo>
                    <a:pt x="7035" y="19824"/>
                  </a:lnTo>
                  <a:lnTo>
                    <a:pt x="2235" y="11544"/>
                  </a:lnTo>
                  <a:lnTo>
                    <a:pt x="7035" y="3302"/>
                  </a:lnTo>
                  <a:lnTo>
                    <a:pt x="16560" y="3302"/>
                  </a:lnTo>
                  <a:close/>
                </a:path>
                <a:path w="24129" h="24129">
                  <a:moveTo>
                    <a:pt x="0" y="11798"/>
                  </a:moveTo>
                  <a:lnTo>
                    <a:pt x="0" y="5270"/>
                  </a:lnTo>
                  <a:lnTo>
                    <a:pt x="5257" y="0"/>
                  </a:lnTo>
                  <a:lnTo>
                    <a:pt x="11798" y="0"/>
                  </a:lnTo>
                  <a:lnTo>
                    <a:pt x="18313" y="0"/>
                  </a:lnTo>
                  <a:lnTo>
                    <a:pt x="23634" y="5270"/>
                  </a:lnTo>
                  <a:lnTo>
                    <a:pt x="23634" y="11798"/>
                  </a:lnTo>
                  <a:lnTo>
                    <a:pt x="23634" y="18338"/>
                  </a:lnTo>
                  <a:lnTo>
                    <a:pt x="18313" y="23609"/>
                  </a:lnTo>
                  <a:lnTo>
                    <a:pt x="11798" y="23609"/>
                  </a:lnTo>
                  <a:lnTo>
                    <a:pt x="5257" y="23609"/>
                  </a:lnTo>
                  <a:lnTo>
                    <a:pt x="0" y="18338"/>
                  </a:lnTo>
                  <a:lnTo>
                    <a:pt x="0" y="1179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077525" y="83547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96" y="0"/>
                  </a:moveTo>
                  <a:lnTo>
                    <a:pt x="2666" y="0"/>
                  </a:lnTo>
                  <a:lnTo>
                    <a:pt x="0" y="2667"/>
                  </a:lnTo>
                  <a:lnTo>
                    <a:pt x="0" y="6007"/>
                  </a:lnTo>
                  <a:lnTo>
                    <a:pt x="0" y="9347"/>
                  </a:lnTo>
                  <a:lnTo>
                    <a:pt x="2666" y="12026"/>
                  </a:lnTo>
                  <a:lnTo>
                    <a:pt x="9664" y="12026"/>
                  </a:lnTo>
                  <a:lnTo>
                    <a:pt x="12014" y="9690"/>
                  </a:lnTo>
                  <a:lnTo>
                    <a:pt x="12014" y="2667"/>
                  </a:lnTo>
                  <a:lnTo>
                    <a:pt x="9296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077525" y="83547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6007"/>
                  </a:moveTo>
                  <a:lnTo>
                    <a:pt x="0" y="2667"/>
                  </a:lnTo>
                  <a:lnTo>
                    <a:pt x="2666" y="0"/>
                  </a:lnTo>
                  <a:lnTo>
                    <a:pt x="6019" y="0"/>
                  </a:lnTo>
                  <a:lnTo>
                    <a:pt x="9296" y="0"/>
                  </a:lnTo>
                  <a:lnTo>
                    <a:pt x="12014" y="2667"/>
                  </a:lnTo>
                  <a:lnTo>
                    <a:pt x="12014" y="6007"/>
                  </a:lnTo>
                  <a:lnTo>
                    <a:pt x="12014" y="9690"/>
                  </a:lnTo>
                  <a:lnTo>
                    <a:pt x="9664" y="12026"/>
                  </a:lnTo>
                  <a:lnTo>
                    <a:pt x="6019" y="12026"/>
                  </a:lnTo>
                  <a:lnTo>
                    <a:pt x="2666" y="12026"/>
                  </a:lnTo>
                  <a:lnTo>
                    <a:pt x="0" y="9347"/>
                  </a:lnTo>
                  <a:lnTo>
                    <a:pt x="0" y="6007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080306" y="835649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0"/>
                  </a:moveTo>
                  <a:lnTo>
                    <a:pt x="6921" y="10566"/>
                  </a:lnTo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080306" y="835649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0"/>
                  </a:moveTo>
                  <a:lnTo>
                    <a:pt x="6921" y="10566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656304" y="8353476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1785" y="0"/>
                  </a:moveTo>
                  <a:lnTo>
                    <a:pt x="3937" y="0"/>
                  </a:lnTo>
                  <a:lnTo>
                    <a:pt x="0" y="6807"/>
                  </a:lnTo>
                  <a:lnTo>
                    <a:pt x="3937" y="13588"/>
                  </a:lnTo>
                  <a:lnTo>
                    <a:pt x="11785" y="13588"/>
                  </a:lnTo>
                  <a:lnTo>
                    <a:pt x="15735" y="6807"/>
                  </a:lnTo>
                  <a:lnTo>
                    <a:pt x="11785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653510" y="834986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522" y="0"/>
                  </a:moveTo>
                  <a:lnTo>
                    <a:pt x="4762" y="0"/>
                  </a:lnTo>
                  <a:lnTo>
                    <a:pt x="0" y="4762"/>
                  </a:lnTo>
                  <a:lnTo>
                    <a:pt x="0" y="10655"/>
                  </a:lnTo>
                  <a:lnTo>
                    <a:pt x="0" y="16535"/>
                  </a:lnTo>
                  <a:lnTo>
                    <a:pt x="4762" y="21297"/>
                  </a:lnTo>
                  <a:lnTo>
                    <a:pt x="16522" y="21297"/>
                  </a:lnTo>
                  <a:lnTo>
                    <a:pt x="21285" y="16535"/>
                  </a:lnTo>
                  <a:lnTo>
                    <a:pt x="21285" y="4762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659200" y="835557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696" y="0"/>
                  </a:moveTo>
                  <a:lnTo>
                    <a:pt x="2197" y="0"/>
                  </a:lnTo>
                  <a:lnTo>
                    <a:pt x="0" y="2222"/>
                  </a:lnTo>
                  <a:lnTo>
                    <a:pt x="0" y="4953"/>
                  </a:lnTo>
                  <a:lnTo>
                    <a:pt x="0" y="7696"/>
                  </a:lnTo>
                  <a:lnTo>
                    <a:pt x="2197" y="9893"/>
                  </a:lnTo>
                  <a:lnTo>
                    <a:pt x="7696" y="9893"/>
                  </a:lnTo>
                  <a:lnTo>
                    <a:pt x="9931" y="7696"/>
                  </a:lnTo>
                  <a:lnTo>
                    <a:pt x="9931" y="2222"/>
                  </a:lnTo>
                  <a:lnTo>
                    <a:pt x="7696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652583" y="834898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6548" y="3302"/>
                  </a:moveTo>
                  <a:lnTo>
                    <a:pt x="21348" y="11544"/>
                  </a:lnTo>
                  <a:lnTo>
                    <a:pt x="16548" y="19824"/>
                  </a:lnTo>
                  <a:lnTo>
                    <a:pt x="7023" y="19824"/>
                  </a:lnTo>
                  <a:lnTo>
                    <a:pt x="2260" y="11544"/>
                  </a:lnTo>
                  <a:lnTo>
                    <a:pt x="7023" y="3302"/>
                  </a:lnTo>
                  <a:lnTo>
                    <a:pt x="16548" y="3302"/>
                  </a:lnTo>
                  <a:close/>
                </a:path>
                <a:path w="24129" h="24129">
                  <a:moveTo>
                    <a:pt x="0" y="11798"/>
                  </a:moveTo>
                  <a:lnTo>
                    <a:pt x="0" y="5270"/>
                  </a:lnTo>
                  <a:lnTo>
                    <a:pt x="5283" y="0"/>
                  </a:lnTo>
                  <a:lnTo>
                    <a:pt x="11823" y="0"/>
                  </a:lnTo>
                  <a:lnTo>
                    <a:pt x="18300" y="0"/>
                  </a:lnTo>
                  <a:lnTo>
                    <a:pt x="23621" y="5270"/>
                  </a:lnTo>
                  <a:lnTo>
                    <a:pt x="23621" y="11798"/>
                  </a:lnTo>
                  <a:lnTo>
                    <a:pt x="23621" y="18338"/>
                  </a:lnTo>
                  <a:lnTo>
                    <a:pt x="18300" y="23609"/>
                  </a:lnTo>
                  <a:lnTo>
                    <a:pt x="11823" y="23609"/>
                  </a:lnTo>
                  <a:lnTo>
                    <a:pt x="5283" y="23609"/>
                  </a:lnTo>
                  <a:lnTo>
                    <a:pt x="0" y="18338"/>
                  </a:lnTo>
                  <a:lnTo>
                    <a:pt x="0" y="1179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658387" y="83547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96" y="0"/>
                  </a:moveTo>
                  <a:lnTo>
                    <a:pt x="2679" y="0"/>
                  </a:lnTo>
                  <a:lnTo>
                    <a:pt x="0" y="2667"/>
                  </a:lnTo>
                  <a:lnTo>
                    <a:pt x="0" y="6007"/>
                  </a:lnTo>
                  <a:lnTo>
                    <a:pt x="0" y="9347"/>
                  </a:lnTo>
                  <a:lnTo>
                    <a:pt x="2679" y="12026"/>
                  </a:lnTo>
                  <a:lnTo>
                    <a:pt x="9664" y="12026"/>
                  </a:lnTo>
                  <a:lnTo>
                    <a:pt x="12014" y="9690"/>
                  </a:lnTo>
                  <a:lnTo>
                    <a:pt x="12014" y="2667"/>
                  </a:lnTo>
                  <a:lnTo>
                    <a:pt x="9296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658387" y="83547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6007"/>
                  </a:moveTo>
                  <a:lnTo>
                    <a:pt x="0" y="2667"/>
                  </a:lnTo>
                  <a:lnTo>
                    <a:pt x="2679" y="0"/>
                  </a:lnTo>
                  <a:lnTo>
                    <a:pt x="6019" y="0"/>
                  </a:lnTo>
                  <a:lnTo>
                    <a:pt x="9296" y="0"/>
                  </a:lnTo>
                  <a:lnTo>
                    <a:pt x="12014" y="2667"/>
                  </a:lnTo>
                  <a:lnTo>
                    <a:pt x="12014" y="6007"/>
                  </a:lnTo>
                  <a:lnTo>
                    <a:pt x="12014" y="9690"/>
                  </a:lnTo>
                  <a:lnTo>
                    <a:pt x="9664" y="12026"/>
                  </a:lnTo>
                  <a:lnTo>
                    <a:pt x="6019" y="12026"/>
                  </a:lnTo>
                  <a:lnTo>
                    <a:pt x="2679" y="12026"/>
                  </a:lnTo>
                  <a:lnTo>
                    <a:pt x="0" y="9347"/>
                  </a:lnTo>
                  <a:lnTo>
                    <a:pt x="0" y="6007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661206" y="835649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0"/>
                  </a:moveTo>
                  <a:lnTo>
                    <a:pt x="6883" y="10566"/>
                  </a:lnTo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661206" y="835649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0"/>
                  </a:moveTo>
                  <a:lnTo>
                    <a:pt x="6883" y="10566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3460407" y="8285759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1823" y="0"/>
                  </a:moveTo>
                  <a:lnTo>
                    <a:pt x="3975" y="0"/>
                  </a:lnTo>
                  <a:lnTo>
                    <a:pt x="0" y="6807"/>
                  </a:lnTo>
                  <a:lnTo>
                    <a:pt x="3975" y="13588"/>
                  </a:lnTo>
                  <a:lnTo>
                    <a:pt x="11823" y="13588"/>
                  </a:lnTo>
                  <a:lnTo>
                    <a:pt x="15773" y="6807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457651" y="828216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522" y="0"/>
                  </a:moveTo>
                  <a:lnTo>
                    <a:pt x="4762" y="0"/>
                  </a:lnTo>
                  <a:lnTo>
                    <a:pt x="0" y="4762"/>
                  </a:lnTo>
                  <a:lnTo>
                    <a:pt x="0" y="10642"/>
                  </a:lnTo>
                  <a:lnTo>
                    <a:pt x="0" y="16522"/>
                  </a:lnTo>
                  <a:lnTo>
                    <a:pt x="4762" y="21285"/>
                  </a:lnTo>
                  <a:lnTo>
                    <a:pt x="16522" y="21285"/>
                  </a:lnTo>
                  <a:lnTo>
                    <a:pt x="21285" y="16522"/>
                  </a:lnTo>
                  <a:lnTo>
                    <a:pt x="21285" y="4762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463340" y="828786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670" y="0"/>
                  </a:moveTo>
                  <a:lnTo>
                    <a:pt x="2197" y="0"/>
                  </a:lnTo>
                  <a:lnTo>
                    <a:pt x="0" y="2209"/>
                  </a:lnTo>
                  <a:lnTo>
                    <a:pt x="0" y="4940"/>
                  </a:lnTo>
                  <a:lnTo>
                    <a:pt x="0" y="7683"/>
                  </a:lnTo>
                  <a:lnTo>
                    <a:pt x="2197" y="9893"/>
                  </a:lnTo>
                  <a:lnTo>
                    <a:pt x="7670" y="9893"/>
                  </a:lnTo>
                  <a:lnTo>
                    <a:pt x="9893" y="7683"/>
                  </a:lnTo>
                  <a:lnTo>
                    <a:pt x="9893" y="2209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456686" y="828126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6586" y="3302"/>
                  </a:moveTo>
                  <a:lnTo>
                    <a:pt x="21348" y="11544"/>
                  </a:lnTo>
                  <a:lnTo>
                    <a:pt x="16586" y="19824"/>
                  </a:lnTo>
                  <a:lnTo>
                    <a:pt x="7061" y="19824"/>
                  </a:lnTo>
                  <a:lnTo>
                    <a:pt x="2260" y="11544"/>
                  </a:lnTo>
                  <a:lnTo>
                    <a:pt x="7061" y="3302"/>
                  </a:lnTo>
                  <a:lnTo>
                    <a:pt x="16586" y="3302"/>
                  </a:lnTo>
                  <a:close/>
                </a:path>
                <a:path w="24129" h="24129">
                  <a:moveTo>
                    <a:pt x="0" y="11798"/>
                  </a:moveTo>
                  <a:lnTo>
                    <a:pt x="0" y="5283"/>
                  </a:lnTo>
                  <a:lnTo>
                    <a:pt x="5283" y="0"/>
                  </a:lnTo>
                  <a:lnTo>
                    <a:pt x="11823" y="0"/>
                  </a:lnTo>
                  <a:lnTo>
                    <a:pt x="18338" y="0"/>
                  </a:lnTo>
                  <a:lnTo>
                    <a:pt x="23660" y="5283"/>
                  </a:lnTo>
                  <a:lnTo>
                    <a:pt x="23660" y="11798"/>
                  </a:lnTo>
                  <a:lnTo>
                    <a:pt x="23660" y="18300"/>
                  </a:lnTo>
                  <a:lnTo>
                    <a:pt x="18338" y="23609"/>
                  </a:lnTo>
                  <a:lnTo>
                    <a:pt x="11823" y="23609"/>
                  </a:lnTo>
                  <a:lnTo>
                    <a:pt x="5283" y="23609"/>
                  </a:lnTo>
                  <a:lnTo>
                    <a:pt x="0" y="18300"/>
                  </a:lnTo>
                  <a:lnTo>
                    <a:pt x="0" y="1179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462527" y="828706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96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6019"/>
                  </a:lnTo>
                  <a:lnTo>
                    <a:pt x="0" y="9359"/>
                  </a:lnTo>
                  <a:lnTo>
                    <a:pt x="2679" y="12039"/>
                  </a:lnTo>
                  <a:lnTo>
                    <a:pt x="9664" y="12039"/>
                  </a:lnTo>
                  <a:lnTo>
                    <a:pt x="12014" y="9702"/>
                  </a:lnTo>
                  <a:lnTo>
                    <a:pt x="12014" y="2679"/>
                  </a:lnTo>
                  <a:lnTo>
                    <a:pt x="9296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462527" y="828706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6019"/>
                  </a:moveTo>
                  <a:lnTo>
                    <a:pt x="0" y="2679"/>
                  </a:lnTo>
                  <a:lnTo>
                    <a:pt x="2679" y="0"/>
                  </a:lnTo>
                  <a:lnTo>
                    <a:pt x="6019" y="0"/>
                  </a:lnTo>
                  <a:lnTo>
                    <a:pt x="9296" y="0"/>
                  </a:lnTo>
                  <a:lnTo>
                    <a:pt x="12014" y="2679"/>
                  </a:lnTo>
                  <a:lnTo>
                    <a:pt x="12014" y="6019"/>
                  </a:lnTo>
                  <a:lnTo>
                    <a:pt x="12014" y="9702"/>
                  </a:lnTo>
                  <a:lnTo>
                    <a:pt x="9664" y="12039"/>
                  </a:lnTo>
                  <a:lnTo>
                    <a:pt x="6019" y="12039"/>
                  </a:lnTo>
                  <a:lnTo>
                    <a:pt x="2679" y="12039"/>
                  </a:lnTo>
                  <a:lnTo>
                    <a:pt x="0" y="9359"/>
                  </a:lnTo>
                  <a:lnTo>
                    <a:pt x="0" y="6019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465309" y="8288782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0"/>
                  </a:moveTo>
                  <a:lnTo>
                    <a:pt x="6921" y="10566"/>
                  </a:lnTo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465309" y="8288782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0"/>
                  </a:moveTo>
                  <a:lnTo>
                    <a:pt x="6921" y="10566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826891" y="7176757"/>
              <a:ext cx="97155" cy="134620"/>
            </a:xfrm>
            <a:custGeom>
              <a:avLst/>
              <a:gdLst/>
              <a:ahLst/>
              <a:cxnLst/>
              <a:rect l="l" t="t" r="r" b="b"/>
              <a:pathLst>
                <a:path w="97154" h="134620">
                  <a:moveTo>
                    <a:pt x="0" y="12192"/>
                  </a:moveTo>
                  <a:lnTo>
                    <a:pt x="0" y="92925"/>
                  </a:lnTo>
                  <a:lnTo>
                    <a:pt x="20726" y="117297"/>
                  </a:lnTo>
                  <a:lnTo>
                    <a:pt x="74599" y="117297"/>
                  </a:lnTo>
                  <a:lnTo>
                    <a:pt x="74599" y="134061"/>
                  </a:lnTo>
                  <a:lnTo>
                    <a:pt x="93916" y="134061"/>
                  </a:lnTo>
                  <a:lnTo>
                    <a:pt x="93916" y="100533"/>
                  </a:lnTo>
                  <a:lnTo>
                    <a:pt x="20726" y="100533"/>
                  </a:lnTo>
                  <a:lnTo>
                    <a:pt x="20726" y="47218"/>
                  </a:lnTo>
                  <a:lnTo>
                    <a:pt x="96659" y="47218"/>
                  </a:lnTo>
                  <a:lnTo>
                    <a:pt x="95593" y="36563"/>
                  </a:lnTo>
                  <a:lnTo>
                    <a:pt x="19354" y="36563"/>
                  </a:lnTo>
                  <a:lnTo>
                    <a:pt x="0" y="12192"/>
                  </a:lnTo>
                  <a:close/>
                </a:path>
                <a:path w="97154" h="134620">
                  <a:moveTo>
                    <a:pt x="93916" y="86829"/>
                  </a:moveTo>
                  <a:lnTo>
                    <a:pt x="74599" y="100533"/>
                  </a:lnTo>
                  <a:lnTo>
                    <a:pt x="93916" y="100533"/>
                  </a:lnTo>
                  <a:lnTo>
                    <a:pt x="93916" y="86829"/>
                  </a:lnTo>
                  <a:close/>
                </a:path>
                <a:path w="97154" h="134620">
                  <a:moveTo>
                    <a:pt x="95288" y="0"/>
                  </a:moveTo>
                  <a:lnTo>
                    <a:pt x="74599" y="0"/>
                  </a:lnTo>
                  <a:lnTo>
                    <a:pt x="74599" y="36563"/>
                  </a:lnTo>
                  <a:lnTo>
                    <a:pt x="95593" y="36563"/>
                  </a:lnTo>
                  <a:lnTo>
                    <a:pt x="95288" y="33515"/>
                  </a:lnTo>
                  <a:lnTo>
                    <a:pt x="9528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3825697" y="7176757"/>
              <a:ext cx="97155" cy="134620"/>
            </a:xfrm>
            <a:custGeom>
              <a:avLst/>
              <a:gdLst/>
              <a:ahLst/>
              <a:cxnLst/>
              <a:rect l="l" t="t" r="r" b="b"/>
              <a:pathLst>
                <a:path w="97154" h="134620">
                  <a:moveTo>
                    <a:pt x="95288" y="0"/>
                  </a:moveTo>
                  <a:lnTo>
                    <a:pt x="95288" y="33515"/>
                  </a:lnTo>
                  <a:lnTo>
                    <a:pt x="96672" y="47218"/>
                  </a:lnTo>
                  <a:lnTo>
                    <a:pt x="80111" y="47218"/>
                  </a:lnTo>
                  <a:lnTo>
                    <a:pt x="20726" y="47218"/>
                  </a:lnTo>
                  <a:lnTo>
                    <a:pt x="20726" y="100533"/>
                  </a:lnTo>
                  <a:lnTo>
                    <a:pt x="74599" y="100533"/>
                  </a:lnTo>
                  <a:lnTo>
                    <a:pt x="93916" y="86829"/>
                  </a:lnTo>
                  <a:lnTo>
                    <a:pt x="93916" y="134061"/>
                  </a:lnTo>
                  <a:lnTo>
                    <a:pt x="74599" y="134061"/>
                  </a:lnTo>
                  <a:lnTo>
                    <a:pt x="74599" y="117297"/>
                  </a:lnTo>
                  <a:lnTo>
                    <a:pt x="20726" y="117297"/>
                  </a:lnTo>
                  <a:lnTo>
                    <a:pt x="0" y="92925"/>
                  </a:lnTo>
                  <a:lnTo>
                    <a:pt x="0" y="12192"/>
                  </a:lnTo>
                  <a:lnTo>
                    <a:pt x="19354" y="36563"/>
                  </a:lnTo>
                  <a:lnTo>
                    <a:pt x="74599" y="36563"/>
                  </a:lnTo>
                  <a:lnTo>
                    <a:pt x="74599" y="0"/>
                  </a:lnTo>
                  <a:lnTo>
                    <a:pt x="95288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3825697" y="7304722"/>
              <a:ext cx="97155" cy="134620"/>
            </a:xfrm>
            <a:custGeom>
              <a:avLst/>
              <a:gdLst/>
              <a:ahLst/>
              <a:cxnLst/>
              <a:rect l="l" t="t" r="r" b="b"/>
              <a:pathLst>
                <a:path w="97154" h="134620">
                  <a:moveTo>
                    <a:pt x="0" y="12179"/>
                  </a:moveTo>
                  <a:lnTo>
                    <a:pt x="0" y="92938"/>
                  </a:lnTo>
                  <a:lnTo>
                    <a:pt x="20726" y="117309"/>
                  </a:lnTo>
                  <a:lnTo>
                    <a:pt x="74599" y="117309"/>
                  </a:lnTo>
                  <a:lnTo>
                    <a:pt x="74599" y="134073"/>
                  </a:lnTo>
                  <a:lnTo>
                    <a:pt x="93916" y="134073"/>
                  </a:lnTo>
                  <a:lnTo>
                    <a:pt x="93916" y="100571"/>
                  </a:lnTo>
                  <a:lnTo>
                    <a:pt x="20726" y="100571"/>
                  </a:lnTo>
                  <a:lnTo>
                    <a:pt x="20726" y="47231"/>
                  </a:lnTo>
                  <a:lnTo>
                    <a:pt x="96672" y="47231"/>
                  </a:lnTo>
                  <a:lnTo>
                    <a:pt x="95595" y="36563"/>
                  </a:lnTo>
                  <a:lnTo>
                    <a:pt x="19354" y="36563"/>
                  </a:lnTo>
                  <a:lnTo>
                    <a:pt x="0" y="12179"/>
                  </a:lnTo>
                  <a:close/>
                </a:path>
                <a:path w="97154" h="134620">
                  <a:moveTo>
                    <a:pt x="93916" y="86829"/>
                  </a:moveTo>
                  <a:lnTo>
                    <a:pt x="74599" y="100571"/>
                  </a:lnTo>
                  <a:lnTo>
                    <a:pt x="93916" y="100571"/>
                  </a:lnTo>
                  <a:lnTo>
                    <a:pt x="93916" y="86829"/>
                  </a:lnTo>
                  <a:close/>
                </a:path>
                <a:path w="97154" h="134620">
                  <a:moveTo>
                    <a:pt x="95288" y="0"/>
                  </a:moveTo>
                  <a:lnTo>
                    <a:pt x="74599" y="0"/>
                  </a:lnTo>
                  <a:lnTo>
                    <a:pt x="74599" y="36563"/>
                  </a:lnTo>
                  <a:lnTo>
                    <a:pt x="95595" y="36563"/>
                  </a:lnTo>
                  <a:lnTo>
                    <a:pt x="95288" y="33515"/>
                  </a:lnTo>
                  <a:lnTo>
                    <a:pt x="9528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3825697" y="7304722"/>
              <a:ext cx="97155" cy="134620"/>
            </a:xfrm>
            <a:custGeom>
              <a:avLst/>
              <a:gdLst/>
              <a:ahLst/>
              <a:cxnLst/>
              <a:rect l="l" t="t" r="r" b="b"/>
              <a:pathLst>
                <a:path w="97154" h="134620">
                  <a:moveTo>
                    <a:pt x="95288" y="0"/>
                  </a:moveTo>
                  <a:lnTo>
                    <a:pt x="95288" y="33515"/>
                  </a:lnTo>
                  <a:lnTo>
                    <a:pt x="96672" y="47231"/>
                  </a:lnTo>
                  <a:lnTo>
                    <a:pt x="80111" y="47231"/>
                  </a:lnTo>
                  <a:lnTo>
                    <a:pt x="20726" y="47231"/>
                  </a:lnTo>
                  <a:lnTo>
                    <a:pt x="20726" y="100571"/>
                  </a:lnTo>
                  <a:lnTo>
                    <a:pt x="74599" y="100571"/>
                  </a:lnTo>
                  <a:lnTo>
                    <a:pt x="93916" y="86829"/>
                  </a:lnTo>
                  <a:lnTo>
                    <a:pt x="93916" y="134073"/>
                  </a:lnTo>
                  <a:lnTo>
                    <a:pt x="74599" y="134073"/>
                  </a:lnTo>
                  <a:lnTo>
                    <a:pt x="74599" y="117309"/>
                  </a:lnTo>
                  <a:lnTo>
                    <a:pt x="20726" y="117309"/>
                  </a:lnTo>
                  <a:lnTo>
                    <a:pt x="0" y="92938"/>
                  </a:lnTo>
                  <a:lnTo>
                    <a:pt x="0" y="12179"/>
                  </a:lnTo>
                  <a:lnTo>
                    <a:pt x="19354" y="36563"/>
                  </a:lnTo>
                  <a:lnTo>
                    <a:pt x="74599" y="36563"/>
                  </a:lnTo>
                  <a:lnTo>
                    <a:pt x="74599" y="0"/>
                  </a:lnTo>
                  <a:lnTo>
                    <a:pt x="95288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3825697" y="7432688"/>
              <a:ext cx="97155" cy="134620"/>
            </a:xfrm>
            <a:custGeom>
              <a:avLst/>
              <a:gdLst/>
              <a:ahLst/>
              <a:cxnLst/>
              <a:rect l="l" t="t" r="r" b="b"/>
              <a:pathLst>
                <a:path w="97154" h="134620">
                  <a:moveTo>
                    <a:pt x="0" y="12204"/>
                  </a:moveTo>
                  <a:lnTo>
                    <a:pt x="0" y="92951"/>
                  </a:lnTo>
                  <a:lnTo>
                    <a:pt x="20726" y="117309"/>
                  </a:lnTo>
                  <a:lnTo>
                    <a:pt x="74599" y="117309"/>
                  </a:lnTo>
                  <a:lnTo>
                    <a:pt x="74599" y="134073"/>
                  </a:lnTo>
                  <a:lnTo>
                    <a:pt x="93916" y="134073"/>
                  </a:lnTo>
                  <a:lnTo>
                    <a:pt x="93916" y="100558"/>
                  </a:lnTo>
                  <a:lnTo>
                    <a:pt x="20726" y="100558"/>
                  </a:lnTo>
                  <a:lnTo>
                    <a:pt x="20726" y="47231"/>
                  </a:lnTo>
                  <a:lnTo>
                    <a:pt x="96672" y="47231"/>
                  </a:lnTo>
                  <a:lnTo>
                    <a:pt x="95596" y="36576"/>
                  </a:lnTo>
                  <a:lnTo>
                    <a:pt x="19354" y="36576"/>
                  </a:lnTo>
                  <a:lnTo>
                    <a:pt x="0" y="12204"/>
                  </a:lnTo>
                  <a:close/>
                </a:path>
                <a:path w="97154" h="134620">
                  <a:moveTo>
                    <a:pt x="93916" y="86868"/>
                  </a:moveTo>
                  <a:lnTo>
                    <a:pt x="74599" y="100558"/>
                  </a:lnTo>
                  <a:lnTo>
                    <a:pt x="93916" y="100558"/>
                  </a:lnTo>
                  <a:lnTo>
                    <a:pt x="93916" y="86868"/>
                  </a:lnTo>
                  <a:close/>
                </a:path>
                <a:path w="97154" h="134620">
                  <a:moveTo>
                    <a:pt x="95288" y="0"/>
                  </a:moveTo>
                  <a:lnTo>
                    <a:pt x="74599" y="0"/>
                  </a:lnTo>
                  <a:lnTo>
                    <a:pt x="74599" y="36576"/>
                  </a:lnTo>
                  <a:lnTo>
                    <a:pt x="95596" y="36576"/>
                  </a:lnTo>
                  <a:lnTo>
                    <a:pt x="95288" y="33528"/>
                  </a:lnTo>
                  <a:lnTo>
                    <a:pt x="9528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3825697" y="7432688"/>
              <a:ext cx="97155" cy="134620"/>
            </a:xfrm>
            <a:custGeom>
              <a:avLst/>
              <a:gdLst/>
              <a:ahLst/>
              <a:cxnLst/>
              <a:rect l="l" t="t" r="r" b="b"/>
              <a:pathLst>
                <a:path w="97154" h="134620">
                  <a:moveTo>
                    <a:pt x="95288" y="0"/>
                  </a:moveTo>
                  <a:lnTo>
                    <a:pt x="95288" y="33528"/>
                  </a:lnTo>
                  <a:lnTo>
                    <a:pt x="96672" y="47231"/>
                  </a:lnTo>
                  <a:lnTo>
                    <a:pt x="80111" y="47231"/>
                  </a:lnTo>
                  <a:lnTo>
                    <a:pt x="20726" y="47231"/>
                  </a:lnTo>
                  <a:lnTo>
                    <a:pt x="20726" y="100558"/>
                  </a:lnTo>
                  <a:lnTo>
                    <a:pt x="74599" y="100558"/>
                  </a:lnTo>
                  <a:lnTo>
                    <a:pt x="93916" y="86868"/>
                  </a:lnTo>
                  <a:lnTo>
                    <a:pt x="93916" y="134073"/>
                  </a:lnTo>
                  <a:lnTo>
                    <a:pt x="74599" y="134073"/>
                  </a:lnTo>
                  <a:lnTo>
                    <a:pt x="74599" y="117309"/>
                  </a:lnTo>
                  <a:lnTo>
                    <a:pt x="20726" y="117309"/>
                  </a:lnTo>
                  <a:lnTo>
                    <a:pt x="0" y="92951"/>
                  </a:lnTo>
                  <a:lnTo>
                    <a:pt x="0" y="12204"/>
                  </a:lnTo>
                  <a:lnTo>
                    <a:pt x="19354" y="36576"/>
                  </a:lnTo>
                  <a:lnTo>
                    <a:pt x="74599" y="36576"/>
                  </a:lnTo>
                  <a:lnTo>
                    <a:pt x="74599" y="0"/>
                  </a:lnTo>
                  <a:lnTo>
                    <a:pt x="95288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3825697" y="7560678"/>
              <a:ext cx="97155" cy="134620"/>
            </a:xfrm>
            <a:custGeom>
              <a:avLst/>
              <a:gdLst/>
              <a:ahLst/>
              <a:cxnLst/>
              <a:rect l="l" t="t" r="r" b="b"/>
              <a:pathLst>
                <a:path w="97154" h="134620">
                  <a:moveTo>
                    <a:pt x="0" y="12192"/>
                  </a:moveTo>
                  <a:lnTo>
                    <a:pt x="0" y="92951"/>
                  </a:lnTo>
                  <a:lnTo>
                    <a:pt x="20726" y="117322"/>
                  </a:lnTo>
                  <a:lnTo>
                    <a:pt x="74599" y="117322"/>
                  </a:lnTo>
                  <a:lnTo>
                    <a:pt x="74599" y="134086"/>
                  </a:lnTo>
                  <a:lnTo>
                    <a:pt x="93916" y="134086"/>
                  </a:lnTo>
                  <a:lnTo>
                    <a:pt x="93916" y="100558"/>
                  </a:lnTo>
                  <a:lnTo>
                    <a:pt x="20726" y="100558"/>
                  </a:lnTo>
                  <a:lnTo>
                    <a:pt x="20726" y="47244"/>
                  </a:lnTo>
                  <a:lnTo>
                    <a:pt x="96672" y="47244"/>
                  </a:lnTo>
                  <a:lnTo>
                    <a:pt x="95597" y="36576"/>
                  </a:lnTo>
                  <a:lnTo>
                    <a:pt x="19354" y="36576"/>
                  </a:lnTo>
                  <a:lnTo>
                    <a:pt x="0" y="12192"/>
                  </a:lnTo>
                  <a:close/>
                </a:path>
                <a:path w="97154" h="134620">
                  <a:moveTo>
                    <a:pt x="93916" y="86842"/>
                  </a:moveTo>
                  <a:lnTo>
                    <a:pt x="74599" y="100558"/>
                  </a:lnTo>
                  <a:lnTo>
                    <a:pt x="93916" y="100558"/>
                  </a:lnTo>
                  <a:lnTo>
                    <a:pt x="93916" y="86842"/>
                  </a:lnTo>
                  <a:close/>
                </a:path>
                <a:path w="97154" h="134620">
                  <a:moveTo>
                    <a:pt x="95288" y="0"/>
                  </a:moveTo>
                  <a:lnTo>
                    <a:pt x="74599" y="0"/>
                  </a:lnTo>
                  <a:lnTo>
                    <a:pt x="74599" y="36576"/>
                  </a:lnTo>
                  <a:lnTo>
                    <a:pt x="95597" y="36576"/>
                  </a:lnTo>
                  <a:lnTo>
                    <a:pt x="95288" y="33502"/>
                  </a:lnTo>
                  <a:lnTo>
                    <a:pt x="9528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3825697" y="7560678"/>
              <a:ext cx="97155" cy="134620"/>
            </a:xfrm>
            <a:custGeom>
              <a:avLst/>
              <a:gdLst/>
              <a:ahLst/>
              <a:cxnLst/>
              <a:rect l="l" t="t" r="r" b="b"/>
              <a:pathLst>
                <a:path w="97154" h="134620">
                  <a:moveTo>
                    <a:pt x="95288" y="0"/>
                  </a:moveTo>
                  <a:lnTo>
                    <a:pt x="95288" y="33502"/>
                  </a:lnTo>
                  <a:lnTo>
                    <a:pt x="96672" y="47244"/>
                  </a:lnTo>
                  <a:lnTo>
                    <a:pt x="80111" y="47244"/>
                  </a:lnTo>
                  <a:lnTo>
                    <a:pt x="20726" y="47244"/>
                  </a:lnTo>
                  <a:lnTo>
                    <a:pt x="20726" y="100558"/>
                  </a:lnTo>
                  <a:lnTo>
                    <a:pt x="74599" y="100558"/>
                  </a:lnTo>
                  <a:lnTo>
                    <a:pt x="93916" y="86842"/>
                  </a:lnTo>
                  <a:lnTo>
                    <a:pt x="93916" y="134086"/>
                  </a:lnTo>
                  <a:lnTo>
                    <a:pt x="74599" y="134086"/>
                  </a:lnTo>
                  <a:lnTo>
                    <a:pt x="74599" y="117322"/>
                  </a:lnTo>
                  <a:lnTo>
                    <a:pt x="20726" y="117322"/>
                  </a:lnTo>
                  <a:lnTo>
                    <a:pt x="0" y="92951"/>
                  </a:lnTo>
                  <a:lnTo>
                    <a:pt x="0" y="12192"/>
                  </a:lnTo>
                  <a:lnTo>
                    <a:pt x="19354" y="36576"/>
                  </a:lnTo>
                  <a:lnTo>
                    <a:pt x="74599" y="36576"/>
                  </a:lnTo>
                  <a:lnTo>
                    <a:pt x="74599" y="0"/>
                  </a:lnTo>
                  <a:lnTo>
                    <a:pt x="95288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825697" y="7688656"/>
              <a:ext cx="97155" cy="134620"/>
            </a:xfrm>
            <a:custGeom>
              <a:avLst/>
              <a:gdLst/>
              <a:ahLst/>
              <a:cxnLst/>
              <a:rect l="l" t="t" r="r" b="b"/>
              <a:pathLst>
                <a:path w="97154" h="134620">
                  <a:moveTo>
                    <a:pt x="0" y="12179"/>
                  </a:moveTo>
                  <a:lnTo>
                    <a:pt x="0" y="92938"/>
                  </a:lnTo>
                  <a:lnTo>
                    <a:pt x="20726" y="117309"/>
                  </a:lnTo>
                  <a:lnTo>
                    <a:pt x="74599" y="117309"/>
                  </a:lnTo>
                  <a:lnTo>
                    <a:pt x="74599" y="134061"/>
                  </a:lnTo>
                  <a:lnTo>
                    <a:pt x="93916" y="134061"/>
                  </a:lnTo>
                  <a:lnTo>
                    <a:pt x="93916" y="100558"/>
                  </a:lnTo>
                  <a:lnTo>
                    <a:pt x="20726" y="100558"/>
                  </a:lnTo>
                  <a:lnTo>
                    <a:pt x="20726" y="47231"/>
                  </a:lnTo>
                  <a:lnTo>
                    <a:pt x="96672" y="47231"/>
                  </a:lnTo>
                  <a:lnTo>
                    <a:pt x="95596" y="36576"/>
                  </a:lnTo>
                  <a:lnTo>
                    <a:pt x="19354" y="36576"/>
                  </a:lnTo>
                  <a:lnTo>
                    <a:pt x="0" y="12179"/>
                  </a:lnTo>
                  <a:close/>
                </a:path>
                <a:path w="97154" h="134620">
                  <a:moveTo>
                    <a:pt x="93916" y="86842"/>
                  </a:moveTo>
                  <a:lnTo>
                    <a:pt x="74599" y="100558"/>
                  </a:lnTo>
                  <a:lnTo>
                    <a:pt x="93916" y="100558"/>
                  </a:lnTo>
                  <a:lnTo>
                    <a:pt x="93916" y="86842"/>
                  </a:lnTo>
                  <a:close/>
                </a:path>
                <a:path w="97154" h="134620">
                  <a:moveTo>
                    <a:pt x="95288" y="0"/>
                  </a:moveTo>
                  <a:lnTo>
                    <a:pt x="74599" y="0"/>
                  </a:lnTo>
                  <a:lnTo>
                    <a:pt x="74599" y="36576"/>
                  </a:lnTo>
                  <a:lnTo>
                    <a:pt x="95596" y="36576"/>
                  </a:lnTo>
                  <a:lnTo>
                    <a:pt x="95288" y="33528"/>
                  </a:lnTo>
                  <a:lnTo>
                    <a:pt x="9528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3825697" y="7688656"/>
              <a:ext cx="97155" cy="134620"/>
            </a:xfrm>
            <a:custGeom>
              <a:avLst/>
              <a:gdLst/>
              <a:ahLst/>
              <a:cxnLst/>
              <a:rect l="l" t="t" r="r" b="b"/>
              <a:pathLst>
                <a:path w="97154" h="134620">
                  <a:moveTo>
                    <a:pt x="95288" y="0"/>
                  </a:moveTo>
                  <a:lnTo>
                    <a:pt x="95288" y="33528"/>
                  </a:lnTo>
                  <a:lnTo>
                    <a:pt x="96672" y="47231"/>
                  </a:lnTo>
                  <a:lnTo>
                    <a:pt x="80111" y="47231"/>
                  </a:lnTo>
                  <a:lnTo>
                    <a:pt x="20726" y="47231"/>
                  </a:lnTo>
                  <a:lnTo>
                    <a:pt x="20726" y="100558"/>
                  </a:lnTo>
                  <a:lnTo>
                    <a:pt x="74599" y="100558"/>
                  </a:lnTo>
                  <a:lnTo>
                    <a:pt x="93916" y="86842"/>
                  </a:lnTo>
                  <a:lnTo>
                    <a:pt x="93916" y="134061"/>
                  </a:lnTo>
                  <a:lnTo>
                    <a:pt x="74599" y="134061"/>
                  </a:lnTo>
                  <a:lnTo>
                    <a:pt x="74599" y="117309"/>
                  </a:lnTo>
                  <a:lnTo>
                    <a:pt x="20726" y="117309"/>
                  </a:lnTo>
                  <a:lnTo>
                    <a:pt x="0" y="92938"/>
                  </a:lnTo>
                  <a:lnTo>
                    <a:pt x="0" y="12179"/>
                  </a:lnTo>
                  <a:lnTo>
                    <a:pt x="19354" y="36576"/>
                  </a:lnTo>
                  <a:lnTo>
                    <a:pt x="74599" y="36576"/>
                  </a:lnTo>
                  <a:lnTo>
                    <a:pt x="74599" y="0"/>
                  </a:lnTo>
                  <a:lnTo>
                    <a:pt x="95288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3825697" y="7816621"/>
              <a:ext cx="97155" cy="145415"/>
            </a:xfrm>
            <a:custGeom>
              <a:avLst/>
              <a:gdLst/>
              <a:ahLst/>
              <a:cxnLst/>
              <a:rect l="l" t="t" r="r" b="b"/>
              <a:pathLst>
                <a:path w="97154" h="145415">
                  <a:moveTo>
                    <a:pt x="0" y="12204"/>
                  </a:moveTo>
                  <a:lnTo>
                    <a:pt x="0" y="92951"/>
                  </a:lnTo>
                  <a:lnTo>
                    <a:pt x="20726" y="117322"/>
                  </a:lnTo>
                  <a:lnTo>
                    <a:pt x="74599" y="117322"/>
                  </a:lnTo>
                  <a:lnTo>
                    <a:pt x="74599" y="145186"/>
                  </a:lnTo>
                  <a:lnTo>
                    <a:pt x="93916" y="145186"/>
                  </a:lnTo>
                  <a:lnTo>
                    <a:pt x="93916" y="100558"/>
                  </a:lnTo>
                  <a:lnTo>
                    <a:pt x="20726" y="100558"/>
                  </a:lnTo>
                  <a:lnTo>
                    <a:pt x="20726" y="47244"/>
                  </a:lnTo>
                  <a:lnTo>
                    <a:pt x="96672" y="47244"/>
                  </a:lnTo>
                  <a:lnTo>
                    <a:pt x="95593" y="36563"/>
                  </a:lnTo>
                  <a:lnTo>
                    <a:pt x="19354" y="36563"/>
                  </a:lnTo>
                  <a:lnTo>
                    <a:pt x="0" y="12204"/>
                  </a:lnTo>
                  <a:close/>
                </a:path>
                <a:path w="97154" h="145415">
                  <a:moveTo>
                    <a:pt x="93916" y="86829"/>
                  </a:moveTo>
                  <a:lnTo>
                    <a:pt x="74599" y="100558"/>
                  </a:lnTo>
                  <a:lnTo>
                    <a:pt x="93916" y="100558"/>
                  </a:lnTo>
                  <a:lnTo>
                    <a:pt x="93916" y="86829"/>
                  </a:lnTo>
                  <a:close/>
                </a:path>
                <a:path w="97154" h="145415">
                  <a:moveTo>
                    <a:pt x="95288" y="0"/>
                  </a:moveTo>
                  <a:lnTo>
                    <a:pt x="74599" y="0"/>
                  </a:lnTo>
                  <a:lnTo>
                    <a:pt x="74599" y="36563"/>
                  </a:lnTo>
                  <a:lnTo>
                    <a:pt x="95593" y="36563"/>
                  </a:lnTo>
                  <a:lnTo>
                    <a:pt x="95288" y="33540"/>
                  </a:lnTo>
                  <a:lnTo>
                    <a:pt x="9528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3825697" y="7816621"/>
              <a:ext cx="97155" cy="145415"/>
            </a:xfrm>
            <a:custGeom>
              <a:avLst/>
              <a:gdLst/>
              <a:ahLst/>
              <a:cxnLst/>
              <a:rect l="l" t="t" r="r" b="b"/>
              <a:pathLst>
                <a:path w="97154" h="145415">
                  <a:moveTo>
                    <a:pt x="95288" y="0"/>
                  </a:moveTo>
                  <a:lnTo>
                    <a:pt x="95288" y="33540"/>
                  </a:lnTo>
                  <a:lnTo>
                    <a:pt x="96672" y="47244"/>
                  </a:lnTo>
                  <a:lnTo>
                    <a:pt x="80111" y="47244"/>
                  </a:lnTo>
                  <a:lnTo>
                    <a:pt x="20726" y="47244"/>
                  </a:lnTo>
                  <a:lnTo>
                    <a:pt x="20726" y="100558"/>
                  </a:lnTo>
                  <a:lnTo>
                    <a:pt x="74599" y="100558"/>
                  </a:lnTo>
                  <a:lnTo>
                    <a:pt x="93916" y="86829"/>
                  </a:lnTo>
                  <a:lnTo>
                    <a:pt x="93916" y="145186"/>
                  </a:lnTo>
                  <a:lnTo>
                    <a:pt x="74599" y="145186"/>
                  </a:lnTo>
                  <a:lnTo>
                    <a:pt x="74599" y="117322"/>
                  </a:lnTo>
                  <a:lnTo>
                    <a:pt x="20726" y="117322"/>
                  </a:lnTo>
                  <a:lnTo>
                    <a:pt x="0" y="92951"/>
                  </a:lnTo>
                  <a:lnTo>
                    <a:pt x="0" y="12204"/>
                  </a:lnTo>
                  <a:lnTo>
                    <a:pt x="19354" y="36563"/>
                  </a:lnTo>
                  <a:lnTo>
                    <a:pt x="74599" y="36563"/>
                  </a:lnTo>
                  <a:lnTo>
                    <a:pt x="74599" y="0"/>
                  </a:lnTo>
                  <a:lnTo>
                    <a:pt x="95288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3743553" y="8097545"/>
              <a:ext cx="263525" cy="116839"/>
            </a:xfrm>
            <a:custGeom>
              <a:avLst/>
              <a:gdLst/>
              <a:ahLst/>
              <a:cxnLst/>
              <a:rect l="l" t="t" r="r" b="b"/>
              <a:pathLst>
                <a:path w="263525" h="116840">
                  <a:moveTo>
                    <a:pt x="263055" y="0"/>
                  </a:moveTo>
                  <a:lnTo>
                    <a:pt x="660" y="0"/>
                  </a:lnTo>
                  <a:lnTo>
                    <a:pt x="0" y="116776"/>
                  </a:lnTo>
                  <a:lnTo>
                    <a:pt x="263055" y="116776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3847134" y="8135848"/>
              <a:ext cx="54610" cy="29845"/>
            </a:xfrm>
            <a:custGeom>
              <a:avLst/>
              <a:gdLst/>
              <a:ahLst/>
              <a:cxnLst/>
              <a:rect l="l" t="t" r="r" b="b"/>
              <a:pathLst>
                <a:path w="54610" h="29845">
                  <a:moveTo>
                    <a:pt x="54546" y="0"/>
                  </a:moveTo>
                  <a:lnTo>
                    <a:pt x="0" y="0"/>
                  </a:lnTo>
                  <a:lnTo>
                    <a:pt x="0" y="29451"/>
                  </a:lnTo>
                  <a:lnTo>
                    <a:pt x="54546" y="29451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3847134" y="8165300"/>
              <a:ext cx="54610" cy="15875"/>
            </a:xfrm>
            <a:custGeom>
              <a:avLst/>
              <a:gdLst/>
              <a:ahLst/>
              <a:cxnLst/>
              <a:rect l="l" t="t" r="r" b="b"/>
              <a:pathLst>
                <a:path w="54610" h="15875">
                  <a:moveTo>
                    <a:pt x="54546" y="0"/>
                  </a:moveTo>
                  <a:lnTo>
                    <a:pt x="0" y="0"/>
                  </a:lnTo>
                  <a:lnTo>
                    <a:pt x="0" y="15405"/>
                  </a:lnTo>
                  <a:lnTo>
                    <a:pt x="54546" y="15405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3849179" y="8165300"/>
              <a:ext cx="52705" cy="15875"/>
            </a:xfrm>
            <a:custGeom>
              <a:avLst/>
              <a:gdLst/>
              <a:ahLst/>
              <a:cxnLst/>
              <a:rect l="l" t="t" r="r" b="b"/>
              <a:pathLst>
                <a:path w="52704" h="15875">
                  <a:moveTo>
                    <a:pt x="52501" y="15405"/>
                  </a:moveTo>
                  <a:lnTo>
                    <a:pt x="0" y="15405"/>
                  </a:lnTo>
                </a:path>
                <a:path w="52704" h="15875">
                  <a:moveTo>
                    <a:pt x="5250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3E4E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847134" y="8196796"/>
              <a:ext cx="54610" cy="29845"/>
            </a:xfrm>
            <a:custGeom>
              <a:avLst/>
              <a:gdLst/>
              <a:ahLst/>
              <a:cxnLst/>
              <a:rect l="l" t="t" r="r" b="b"/>
              <a:pathLst>
                <a:path w="54610" h="29845">
                  <a:moveTo>
                    <a:pt x="54546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54546" y="29425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3847134" y="8226234"/>
              <a:ext cx="54610" cy="15875"/>
            </a:xfrm>
            <a:custGeom>
              <a:avLst/>
              <a:gdLst/>
              <a:ahLst/>
              <a:cxnLst/>
              <a:rect l="l" t="t" r="r" b="b"/>
              <a:pathLst>
                <a:path w="54610" h="15875">
                  <a:moveTo>
                    <a:pt x="54546" y="0"/>
                  </a:moveTo>
                  <a:lnTo>
                    <a:pt x="0" y="0"/>
                  </a:lnTo>
                  <a:lnTo>
                    <a:pt x="0" y="15405"/>
                  </a:lnTo>
                  <a:lnTo>
                    <a:pt x="54546" y="15405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3849179" y="8226222"/>
              <a:ext cx="52705" cy="15875"/>
            </a:xfrm>
            <a:custGeom>
              <a:avLst/>
              <a:gdLst/>
              <a:ahLst/>
              <a:cxnLst/>
              <a:rect l="l" t="t" r="r" b="b"/>
              <a:pathLst>
                <a:path w="52704" h="15875">
                  <a:moveTo>
                    <a:pt x="52501" y="15417"/>
                  </a:moveTo>
                  <a:lnTo>
                    <a:pt x="0" y="15417"/>
                  </a:lnTo>
                </a:path>
                <a:path w="52704" h="15875">
                  <a:moveTo>
                    <a:pt x="5250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3E4E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3901681" y="8133766"/>
              <a:ext cx="22225" cy="49530"/>
            </a:xfrm>
            <a:custGeom>
              <a:avLst/>
              <a:gdLst/>
              <a:ahLst/>
              <a:cxnLst/>
              <a:rect l="l" t="t" r="r" b="b"/>
              <a:pathLst>
                <a:path w="22225" h="49529">
                  <a:moveTo>
                    <a:pt x="0" y="2082"/>
                  </a:moveTo>
                  <a:lnTo>
                    <a:pt x="0" y="49034"/>
                  </a:lnTo>
                  <a:lnTo>
                    <a:pt x="22098" y="36436"/>
                  </a:lnTo>
                  <a:lnTo>
                    <a:pt x="22098" y="21729"/>
                  </a:lnTo>
                  <a:lnTo>
                    <a:pt x="9677" y="21729"/>
                  </a:lnTo>
                  <a:lnTo>
                    <a:pt x="8255" y="21018"/>
                  </a:lnTo>
                  <a:lnTo>
                    <a:pt x="5499" y="12623"/>
                  </a:lnTo>
                  <a:lnTo>
                    <a:pt x="17259" y="7721"/>
                  </a:lnTo>
                  <a:lnTo>
                    <a:pt x="16563" y="2819"/>
                  </a:lnTo>
                  <a:lnTo>
                    <a:pt x="10337" y="2819"/>
                  </a:lnTo>
                  <a:lnTo>
                    <a:pt x="0" y="2082"/>
                  </a:lnTo>
                  <a:close/>
                </a:path>
                <a:path w="22225" h="49529">
                  <a:moveTo>
                    <a:pt x="22098" y="13322"/>
                  </a:moveTo>
                  <a:lnTo>
                    <a:pt x="16560" y="18910"/>
                  </a:lnTo>
                  <a:lnTo>
                    <a:pt x="9677" y="21729"/>
                  </a:lnTo>
                  <a:lnTo>
                    <a:pt x="22098" y="21729"/>
                  </a:lnTo>
                  <a:lnTo>
                    <a:pt x="22098" y="13322"/>
                  </a:lnTo>
                  <a:close/>
                </a:path>
                <a:path w="22225" h="49529">
                  <a:moveTo>
                    <a:pt x="14465" y="0"/>
                  </a:moveTo>
                  <a:lnTo>
                    <a:pt x="10337" y="2819"/>
                  </a:lnTo>
                  <a:lnTo>
                    <a:pt x="16563" y="2819"/>
                  </a:lnTo>
                  <a:lnTo>
                    <a:pt x="16217" y="381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907180" y="8137982"/>
              <a:ext cx="16510" cy="19685"/>
            </a:xfrm>
            <a:custGeom>
              <a:avLst/>
              <a:gdLst/>
              <a:ahLst/>
              <a:cxnLst/>
              <a:rect l="l" t="t" r="r" b="b"/>
              <a:pathLst>
                <a:path w="16510" h="19684">
                  <a:moveTo>
                    <a:pt x="8966" y="0"/>
                  </a:moveTo>
                  <a:lnTo>
                    <a:pt x="0" y="5613"/>
                  </a:lnTo>
                </a:path>
                <a:path w="16510" h="19684">
                  <a:moveTo>
                    <a:pt x="15887" y="14008"/>
                  </a:moveTo>
                  <a:lnTo>
                    <a:pt x="6921" y="19596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901681" y="8172996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7932" y="0"/>
                  </a:moveTo>
                  <a:lnTo>
                    <a:pt x="673" y="0"/>
                  </a:lnTo>
                  <a:lnTo>
                    <a:pt x="0" y="7708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3901681" y="8170202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337" y="0"/>
                  </a:lnTo>
                </a:path>
              </a:pathLst>
            </a:custGeom>
            <a:ln w="4318">
              <a:solidFill>
                <a:srgbClr val="A4A6A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3822242" y="8198218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70" h="9525">
                  <a:moveTo>
                    <a:pt x="13842" y="9105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2C4C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3824325" y="8180705"/>
              <a:ext cx="22225" cy="59690"/>
            </a:xfrm>
            <a:custGeom>
              <a:avLst/>
              <a:gdLst/>
              <a:ahLst/>
              <a:cxnLst/>
              <a:rect l="l" t="t" r="r" b="b"/>
              <a:pathLst>
                <a:path w="22225" h="59690">
                  <a:moveTo>
                    <a:pt x="0" y="26619"/>
                  </a:moveTo>
                  <a:lnTo>
                    <a:pt x="0" y="40614"/>
                  </a:lnTo>
                  <a:lnTo>
                    <a:pt x="22098" y="59512"/>
                  </a:lnTo>
                  <a:lnTo>
                    <a:pt x="22098" y="32219"/>
                  </a:lnTo>
                  <a:lnTo>
                    <a:pt x="12433" y="32219"/>
                  </a:lnTo>
                  <a:lnTo>
                    <a:pt x="8966" y="30822"/>
                  </a:lnTo>
                  <a:lnTo>
                    <a:pt x="5549" y="29400"/>
                  </a:lnTo>
                  <a:lnTo>
                    <a:pt x="0" y="26619"/>
                  </a:lnTo>
                  <a:close/>
                </a:path>
                <a:path w="22225" h="59690">
                  <a:moveTo>
                    <a:pt x="711" y="0"/>
                  </a:moveTo>
                  <a:lnTo>
                    <a:pt x="711" y="13309"/>
                  </a:lnTo>
                  <a:lnTo>
                    <a:pt x="16598" y="23101"/>
                  </a:lnTo>
                  <a:lnTo>
                    <a:pt x="15176" y="27317"/>
                  </a:lnTo>
                  <a:lnTo>
                    <a:pt x="13804" y="31496"/>
                  </a:lnTo>
                  <a:lnTo>
                    <a:pt x="12433" y="32219"/>
                  </a:lnTo>
                  <a:lnTo>
                    <a:pt x="22098" y="32219"/>
                  </a:lnTo>
                  <a:lnTo>
                    <a:pt x="22098" y="13309"/>
                  </a:lnTo>
                  <a:lnTo>
                    <a:pt x="16598" y="13309"/>
                  </a:lnTo>
                  <a:lnTo>
                    <a:pt x="12433" y="10515"/>
                  </a:lnTo>
                  <a:lnTo>
                    <a:pt x="711" y="0"/>
                  </a:lnTo>
                  <a:close/>
                </a:path>
                <a:path w="22225" h="59690">
                  <a:moveTo>
                    <a:pt x="22098" y="12611"/>
                  </a:moveTo>
                  <a:lnTo>
                    <a:pt x="16598" y="13309"/>
                  </a:lnTo>
                  <a:lnTo>
                    <a:pt x="22098" y="13309"/>
                  </a:lnTo>
                  <a:lnTo>
                    <a:pt x="22098" y="12611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3825036" y="8195386"/>
              <a:ext cx="16510" cy="19685"/>
            </a:xfrm>
            <a:custGeom>
              <a:avLst/>
              <a:gdLst/>
              <a:ahLst/>
              <a:cxnLst/>
              <a:rect l="l" t="t" r="r" b="b"/>
              <a:pathLst>
                <a:path w="16510" h="19684">
                  <a:moveTo>
                    <a:pt x="6883" y="0"/>
                  </a:moveTo>
                  <a:lnTo>
                    <a:pt x="15887" y="5638"/>
                  </a:lnTo>
                </a:path>
                <a:path w="16510" h="19684">
                  <a:moveTo>
                    <a:pt x="0" y="14020"/>
                  </a:moveTo>
                  <a:lnTo>
                    <a:pt x="8966" y="19646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3788079" y="8096669"/>
              <a:ext cx="172720" cy="93345"/>
            </a:xfrm>
            <a:custGeom>
              <a:avLst/>
              <a:gdLst/>
              <a:ahLst/>
              <a:cxnLst/>
              <a:rect l="l" t="t" r="r" b="b"/>
              <a:pathLst>
                <a:path w="172720" h="93345">
                  <a:moveTo>
                    <a:pt x="172643" y="93129"/>
                  </a:moveTo>
                  <a:lnTo>
                    <a:pt x="172643" y="58115"/>
                  </a:lnTo>
                </a:path>
                <a:path w="172720" h="93345">
                  <a:moveTo>
                    <a:pt x="0" y="35013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3847134" y="8105064"/>
              <a:ext cx="54610" cy="15875"/>
            </a:xfrm>
            <a:custGeom>
              <a:avLst/>
              <a:gdLst/>
              <a:ahLst/>
              <a:cxnLst/>
              <a:rect l="l" t="t" r="r" b="b"/>
              <a:pathLst>
                <a:path w="54610" h="15875">
                  <a:moveTo>
                    <a:pt x="54546" y="0"/>
                  </a:moveTo>
                  <a:lnTo>
                    <a:pt x="0" y="0"/>
                  </a:lnTo>
                  <a:lnTo>
                    <a:pt x="0" y="15417"/>
                  </a:lnTo>
                  <a:lnTo>
                    <a:pt x="54546" y="15417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3849179" y="8120481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4">
                  <a:moveTo>
                    <a:pt x="5250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3E4E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824325" y="8094942"/>
              <a:ext cx="22225" cy="24130"/>
            </a:xfrm>
            <a:custGeom>
              <a:avLst/>
              <a:gdLst/>
              <a:ahLst/>
              <a:cxnLst/>
              <a:rect l="l" t="t" r="r" b="b"/>
              <a:pathLst>
                <a:path w="22225" h="24129">
                  <a:moveTo>
                    <a:pt x="22098" y="0"/>
                  </a:moveTo>
                  <a:lnTo>
                    <a:pt x="0" y="1104"/>
                  </a:lnTo>
                  <a:lnTo>
                    <a:pt x="0" y="5245"/>
                  </a:lnTo>
                  <a:lnTo>
                    <a:pt x="22098" y="24130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825697" y="8088262"/>
              <a:ext cx="97155" cy="123825"/>
            </a:xfrm>
            <a:custGeom>
              <a:avLst/>
              <a:gdLst/>
              <a:ahLst/>
              <a:cxnLst/>
              <a:rect l="l" t="t" r="r" b="b"/>
              <a:pathLst>
                <a:path w="97154" h="123825">
                  <a:moveTo>
                    <a:pt x="0" y="11214"/>
                  </a:moveTo>
                  <a:lnTo>
                    <a:pt x="0" y="85432"/>
                  </a:lnTo>
                  <a:lnTo>
                    <a:pt x="20726" y="107848"/>
                  </a:lnTo>
                  <a:lnTo>
                    <a:pt x="74599" y="107848"/>
                  </a:lnTo>
                  <a:lnTo>
                    <a:pt x="74599" y="123266"/>
                  </a:lnTo>
                  <a:lnTo>
                    <a:pt x="93916" y="123266"/>
                  </a:lnTo>
                  <a:lnTo>
                    <a:pt x="93916" y="92443"/>
                  </a:lnTo>
                  <a:lnTo>
                    <a:pt x="20726" y="92443"/>
                  </a:lnTo>
                  <a:lnTo>
                    <a:pt x="20726" y="43421"/>
                  </a:lnTo>
                  <a:lnTo>
                    <a:pt x="96672" y="43421"/>
                  </a:lnTo>
                  <a:lnTo>
                    <a:pt x="95596" y="33616"/>
                  </a:lnTo>
                  <a:lnTo>
                    <a:pt x="19354" y="33616"/>
                  </a:lnTo>
                  <a:lnTo>
                    <a:pt x="0" y="11214"/>
                  </a:lnTo>
                  <a:close/>
                </a:path>
                <a:path w="97154" h="123825">
                  <a:moveTo>
                    <a:pt x="93916" y="79819"/>
                  </a:moveTo>
                  <a:lnTo>
                    <a:pt x="74599" y="92443"/>
                  </a:lnTo>
                  <a:lnTo>
                    <a:pt x="93916" y="92443"/>
                  </a:lnTo>
                  <a:lnTo>
                    <a:pt x="93916" y="79819"/>
                  </a:lnTo>
                  <a:close/>
                </a:path>
                <a:path w="97154" h="123825">
                  <a:moveTo>
                    <a:pt x="95288" y="0"/>
                  </a:moveTo>
                  <a:lnTo>
                    <a:pt x="74599" y="0"/>
                  </a:lnTo>
                  <a:lnTo>
                    <a:pt x="74599" y="33616"/>
                  </a:lnTo>
                  <a:lnTo>
                    <a:pt x="95596" y="33616"/>
                  </a:lnTo>
                  <a:lnTo>
                    <a:pt x="95288" y="30810"/>
                  </a:lnTo>
                  <a:lnTo>
                    <a:pt x="9528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3825697" y="8088262"/>
              <a:ext cx="97155" cy="123825"/>
            </a:xfrm>
            <a:custGeom>
              <a:avLst/>
              <a:gdLst/>
              <a:ahLst/>
              <a:cxnLst/>
              <a:rect l="l" t="t" r="r" b="b"/>
              <a:pathLst>
                <a:path w="97154" h="123825">
                  <a:moveTo>
                    <a:pt x="95288" y="0"/>
                  </a:moveTo>
                  <a:lnTo>
                    <a:pt x="95288" y="30810"/>
                  </a:lnTo>
                  <a:lnTo>
                    <a:pt x="96672" y="43421"/>
                  </a:lnTo>
                  <a:lnTo>
                    <a:pt x="80111" y="43421"/>
                  </a:lnTo>
                  <a:lnTo>
                    <a:pt x="20726" y="43421"/>
                  </a:lnTo>
                  <a:lnTo>
                    <a:pt x="20726" y="92443"/>
                  </a:lnTo>
                  <a:lnTo>
                    <a:pt x="74599" y="92443"/>
                  </a:lnTo>
                  <a:lnTo>
                    <a:pt x="93916" y="79819"/>
                  </a:lnTo>
                  <a:lnTo>
                    <a:pt x="93916" y="123266"/>
                  </a:lnTo>
                  <a:lnTo>
                    <a:pt x="74599" y="123266"/>
                  </a:lnTo>
                  <a:lnTo>
                    <a:pt x="74599" y="107848"/>
                  </a:lnTo>
                  <a:lnTo>
                    <a:pt x="20726" y="107848"/>
                  </a:lnTo>
                  <a:lnTo>
                    <a:pt x="0" y="85432"/>
                  </a:lnTo>
                  <a:lnTo>
                    <a:pt x="0" y="11214"/>
                  </a:lnTo>
                  <a:lnTo>
                    <a:pt x="19354" y="33616"/>
                  </a:lnTo>
                  <a:lnTo>
                    <a:pt x="74599" y="33616"/>
                  </a:lnTo>
                  <a:lnTo>
                    <a:pt x="74599" y="0"/>
                  </a:lnTo>
                  <a:lnTo>
                    <a:pt x="95288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3743553" y="8215884"/>
              <a:ext cx="263525" cy="116839"/>
            </a:xfrm>
            <a:custGeom>
              <a:avLst/>
              <a:gdLst/>
              <a:ahLst/>
              <a:cxnLst/>
              <a:rect l="l" t="t" r="r" b="b"/>
              <a:pathLst>
                <a:path w="263525" h="116840">
                  <a:moveTo>
                    <a:pt x="263055" y="0"/>
                  </a:moveTo>
                  <a:lnTo>
                    <a:pt x="660" y="0"/>
                  </a:lnTo>
                  <a:lnTo>
                    <a:pt x="0" y="116789"/>
                  </a:lnTo>
                  <a:lnTo>
                    <a:pt x="263055" y="116789"/>
                  </a:lnTo>
                  <a:lnTo>
                    <a:pt x="263055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3847134" y="8254225"/>
              <a:ext cx="54610" cy="29845"/>
            </a:xfrm>
            <a:custGeom>
              <a:avLst/>
              <a:gdLst/>
              <a:ahLst/>
              <a:cxnLst/>
              <a:rect l="l" t="t" r="r" b="b"/>
              <a:pathLst>
                <a:path w="54610" h="29845">
                  <a:moveTo>
                    <a:pt x="54546" y="0"/>
                  </a:moveTo>
                  <a:lnTo>
                    <a:pt x="0" y="0"/>
                  </a:lnTo>
                  <a:lnTo>
                    <a:pt x="0" y="29413"/>
                  </a:lnTo>
                  <a:lnTo>
                    <a:pt x="54546" y="29413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3847134" y="8283638"/>
              <a:ext cx="54610" cy="15875"/>
            </a:xfrm>
            <a:custGeom>
              <a:avLst/>
              <a:gdLst/>
              <a:ahLst/>
              <a:cxnLst/>
              <a:rect l="l" t="t" r="r" b="b"/>
              <a:pathLst>
                <a:path w="54610" h="15875">
                  <a:moveTo>
                    <a:pt x="54546" y="0"/>
                  </a:moveTo>
                  <a:lnTo>
                    <a:pt x="0" y="0"/>
                  </a:lnTo>
                  <a:lnTo>
                    <a:pt x="0" y="15417"/>
                  </a:lnTo>
                  <a:lnTo>
                    <a:pt x="54546" y="15417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849179" y="8283638"/>
              <a:ext cx="52705" cy="15875"/>
            </a:xfrm>
            <a:custGeom>
              <a:avLst/>
              <a:gdLst/>
              <a:ahLst/>
              <a:cxnLst/>
              <a:rect l="l" t="t" r="r" b="b"/>
              <a:pathLst>
                <a:path w="52704" h="15875">
                  <a:moveTo>
                    <a:pt x="52501" y="15417"/>
                  </a:moveTo>
                  <a:lnTo>
                    <a:pt x="0" y="15417"/>
                  </a:lnTo>
                </a:path>
                <a:path w="52704" h="15875">
                  <a:moveTo>
                    <a:pt x="5250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3E4E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847134" y="8315147"/>
              <a:ext cx="54610" cy="29845"/>
            </a:xfrm>
            <a:custGeom>
              <a:avLst/>
              <a:gdLst/>
              <a:ahLst/>
              <a:cxnLst/>
              <a:rect l="l" t="t" r="r" b="b"/>
              <a:pathLst>
                <a:path w="54610" h="29845">
                  <a:moveTo>
                    <a:pt x="54546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54546" y="29425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847134" y="8344573"/>
              <a:ext cx="54610" cy="15875"/>
            </a:xfrm>
            <a:custGeom>
              <a:avLst/>
              <a:gdLst/>
              <a:ahLst/>
              <a:cxnLst/>
              <a:rect l="l" t="t" r="r" b="b"/>
              <a:pathLst>
                <a:path w="54610" h="15875">
                  <a:moveTo>
                    <a:pt x="54546" y="0"/>
                  </a:moveTo>
                  <a:lnTo>
                    <a:pt x="0" y="0"/>
                  </a:lnTo>
                  <a:lnTo>
                    <a:pt x="0" y="15392"/>
                  </a:lnTo>
                  <a:lnTo>
                    <a:pt x="54546" y="15392"/>
                  </a:lnTo>
                  <a:lnTo>
                    <a:pt x="54546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849179" y="8344573"/>
              <a:ext cx="52705" cy="15875"/>
            </a:xfrm>
            <a:custGeom>
              <a:avLst/>
              <a:gdLst/>
              <a:ahLst/>
              <a:cxnLst/>
              <a:rect l="l" t="t" r="r" b="b"/>
              <a:pathLst>
                <a:path w="52704" h="15875">
                  <a:moveTo>
                    <a:pt x="52501" y="15392"/>
                  </a:moveTo>
                  <a:lnTo>
                    <a:pt x="0" y="15392"/>
                  </a:lnTo>
                </a:path>
                <a:path w="52704" h="15875">
                  <a:moveTo>
                    <a:pt x="52501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E3E4E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901681" y="8252117"/>
              <a:ext cx="22225" cy="49530"/>
            </a:xfrm>
            <a:custGeom>
              <a:avLst/>
              <a:gdLst/>
              <a:ahLst/>
              <a:cxnLst/>
              <a:rect l="l" t="t" r="r" b="b"/>
              <a:pathLst>
                <a:path w="22225" h="49529">
                  <a:moveTo>
                    <a:pt x="0" y="2108"/>
                  </a:moveTo>
                  <a:lnTo>
                    <a:pt x="0" y="49034"/>
                  </a:lnTo>
                  <a:lnTo>
                    <a:pt x="22098" y="36423"/>
                  </a:lnTo>
                  <a:lnTo>
                    <a:pt x="22098" y="21729"/>
                  </a:lnTo>
                  <a:lnTo>
                    <a:pt x="9677" y="21729"/>
                  </a:lnTo>
                  <a:lnTo>
                    <a:pt x="8255" y="21018"/>
                  </a:lnTo>
                  <a:lnTo>
                    <a:pt x="5499" y="12611"/>
                  </a:lnTo>
                  <a:lnTo>
                    <a:pt x="17259" y="7708"/>
                  </a:lnTo>
                  <a:lnTo>
                    <a:pt x="16563" y="2793"/>
                  </a:lnTo>
                  <a:lnTo>
                    <a:pt x="10337" y="2793"/>
                  </a:lnTo>
                  <a:lnTo>
                    <a:pt x="0" y="2108"/>
                  </a:lnTo>
                  <a:close/>
                </a:path>
                <a:path w="22225" h="49529">
                  <a:moveTo>
                    <a:pt x="22098" y="13334"/>
                  </a:moveTo>
                  <a:lnTo>
                    <a:pt x="16560" y="18935"/>
                  </a:lnTo>
                  <a:lnTo>
                    <a:pt x="13093" y="20319"/>
                  </a:lnTo>
                  <a:lnTo>
                    <a:pt x="9677" y="21729"/>
                  </a:lnTo>
                  <a:lnTo>
                    <a:pt x="22098" y="21729"/>
                  </a:lnTo>
                  <a:lnTo>
                    <a:pt x="22098" y="13334"/>
                  </a:lnTo>
                  <a:close/>
                </a:path>
                <a:path w="22225" h="49529">
                  <a:moveTo>
                    <a:pt x="14465" y="0"/>
                  </a:moveTo>
                  <a:lnTo>
                    <a:pt x="12420" y="1409"/>
                  </a:lnTo>
                  <a:lnTo>
                    <a:pt x="10337" y="2793"/>
                  </a:lnTo>
                  <a:lnTo>
                    <a:pt x="16563" y="2793"/>
                  </a:lnTo>
                  <a:lnTo>
                    <a:pt x="16217" y="355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907180" y="8256333"/>
              <a:ext cx="16510" cy="19685"/>
            </a:xfrm>
            <a:custGeom>
              <a:avLst/>
              <a:gdLst/>
              <a:ahLst/>
              <a:cxnLst/>
              <a:rect l="l" t="t" r="r" b="b"/>
              <a:pathLst>
                <a:path w="16510" h="19684">
                  <a:moveTo>
                    <a:pt x="8966" y="0"/>
                  </a:moveTo>
                  <a:lnTo>
                    <a:pt x="0" y="5613"/>
                  </a:lnTo>
                </a:path>
                <a:path w="16510" h="19684">
                  <a:moveTo>
                    <a:pt x="15887" y="13982"/>
                  </a:moveTo>
                  <a:lnTo>
                    <a:pt x="6921" y="19621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901681" y="8291360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7932" y="0"/>
                  </a:moveTo>
                  <a:lnTo>
                    <a:pt x="673" y="0"/>
                  </a:lnTo>
                  <a:lnTo>
                    <a:pt x="0" y="7696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901681" y="8288540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337" y="0"/>
                  </a:lnTo>
                </a:path>
              </a:pathLst>
            </a:custGeom>
            <a:ln w="4318">
              <a:solidFill>
                <a:srgbClr val="A4A6A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822242" y="8316531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70" h="9525">
                  <a:moveTo>
                    <a:pt x="13842" y="9131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C2C4C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824325" y="8299056"/>
              <a:ext cx="22225" cy="59690"/>
            </a:xfrm>
            <a:custGeom>
              <a:avLst/>
              <a:gdLst/>
              <a:ahLst/>
              <a:cxnLst/>
              <a:rect l="l" t="t" r="r" b="b"/>
              <a:pathLst>
                <a:path w="22225" h="59690">
                  <a:moveTo>
                    <a:pt x="0" y="26606"/>
                  </a:moveTo>
                  <a:lnTo>
                    <a:pt x="0" y="40614"/>
                  </a:lnTo>
                  <a:lnTo>
                    <a:pt x="22098" y="59524"/>
                  </a:lnTo>
                  <a:lnTo>
                    <a:pt x="22098" y="32194"/>
                  </a:lnTo>
                  <a:lnTo>
                    <a:pt x="12433" y="32194"/>
                  </a:lnTo>
                  <a:lnTo>
                    <a:pt x="5549" y="29413"/>
                  </a:lnTo>
                  <a:lnTo>
                    <a:pt x="0" y="26606"/>
                  </a:lnTo>
                  <a:close/>
                </a:path>
                <a:path w="22225" h="59690">
                  <a:moveTo>
                    <a:pt x="711" y="0"/>
                  </a:moveTo>
                  <a:lnTo>
                    <a:pt x="711" y="13296"/>
                  </a:lnTo>
                  <a:lnTo>
                    <a:pt x="16598" y="23113"/>
                  </a:lnTo>
                  <a:lnTo>
                    <a:pt x="15176" y="27292"/>
                  </a:lnTo>
                  <a:lnTo>
                    <a:pt x="13804" y="31495"/>
                  </a:lnTo>
                  <a:lnTo>
                    <a:pt x="12433" y="32194"/>
                  </a:lnTo>
                  <a:lnTo>
                    <a:pt x="22098" y="32194"/>
                  </a:lnTo>
                  <a:lnTo>
                    <a:pt x="22098" y="13296"/>
                  </a:lnTo>
                  <a:lnTo>
                    <a:pt x="16598" y="13296"/>
                  </a:lnTo>
                  <a:lnTo>
                    <a:pt x="12433" y="10477"/>
                  </a:lnTo>
                  <a:lnTo>
                    <a:pt x="711" y="0"/>
                  </a:lnTo>
                  <a:close/>
                </a:path>
                <a:path w="22225" h="59690">
                  <a:moveTo>
                    <a:pt x="22098" y="12623"/>
                  </a:moveTo>
                  <a:lnTo>
                    <a:pt x="16598" y="13296"/>
                  </a:lnTo>
                  <a:lnTo>
                    <a:pt x="22098" y="13296"/>
                  </a:lnTo>
                  <a:lnTo>
                    <a:pt x="22098" y="12623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3825036" y="8313750"/>
              <a:ext cx="16510" cy="19685"/>
            </a:xfrm>
            <a:custGeom>
              <a:avLst/>
              <a:gdLst/>
              <a:ahLst/>
              <a:cxnLst/>
              <a:rect l="l" t="t" r="r" b="b"/>
              <a:pathLst>
                <a:path w="16510" h="19684">
                  <a:moveTo>
                    <a:pt x="6883" y="0"/>
                  </a:moveTo>
                  <a:lnTo>
                    <a:pt x="15887" y="5613"/>
                  </a:lnTo>
                </a:path>
                <a:path w="16510" h="19684">
                  <a:moveTo>
                    <a:pt x="0" y="13995"/>
                  </a:moveTo>
                  <a:lnTo>
                    <a:pt x="8966" y="19634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3836085" y="834595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33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A4A6A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788079" y="8215020"/>
              <a:ext cx="172720" cy="163195"/>
            </a:xfrm>
            <a:custGeom>
              <a:avLst/>
              <a:gdLst/>
              <a:ahLst/>
              <a:cxnLst/>
              <a:rect l="l" t="t" r="r" b="b"/>
              <a:pathLst>
                <a:path w="172720" h="163195">
                  <a:moveTo>
                    <a:pt x="172643" y="93014"/>
                  </a:moveTo>
                  <a:lnTo>
                    <a:pt x="172643" y="57988"/>
                  </a:lnTo>
                </a:path>
                <a:path w="172720" h="163195">
                  <a:moveTo>
                    <a:pt x="0" y="35013"/>
                  </a:moveTo>
                  <a:lnTo>
                    <a:pt x="0" y="0"/>
                  </a:lnTo>
                </a:path>
                <a:path w="172720" h="163195">
                  <a:moveTo>
                    <a:pt x="0" y="163004"/>
                  </a:moveTo>
                  <a:lnTo>
                    <a:pt x="0" y="12799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825697" y="8206613"/>
              <a:ext cx="97155" cy="123825"/>
            </a:xfrm>
            <a:custGeom>
              <a:avLst/>
              <a:gdLst/>
              <a:ahLst/>
              <a:cxnLst/>
              <a:rect l="l" t="t" r="r" b="b"/>
              <a:pathLst>
                <a:path w="97154" h="123825">
                  <a:moveTo>
                    <a:pt x="0" y="11214"/>
                  </a:moveTo>
                  <a:lnTo>
                    <a:pt x="0" y="85432"/>
                  </a:lnTo>
                  <a:lnTo>
                    <a:pt x="20726" y="107822"/>
                  </a:lnTo>
                  <a:lnTo>
                    <a:pt x="74599" y="107822"/>
                  </a:lnTo>
                  <a:lnTo>
                    <a:pt x="74599" y="123253"/>
                  </a:lnTo>
                  <a:lnTo>
                    <a:pt x="93916" y="123253"/>
                  </a:lnTo>
                  <a:lnTo>
                    <a:pt x="93916" y="92443"/>
                  </a:lnTo>
                  <a:lnTo>
                    <a:pt x="20726" y="92443"/>
                  </a:lnTo>
                  <a:lnTo>
                    <a:pt x="20726" y="43421"/>
                  </a:lnTo>
                  <a:lnTo>
                    <a:pt x="96672" y="43421"/>
                  </a:lnTo>
                  <a:lnTo>
                    <a:pt x="95594" y="33604"/>
                  </a:lnTo>
                  <a:lnTo>
                    <a:pt x="19354" y="33604"/>
                  </a:lnTo>
                  <a:lnTo>
                    <a:pt x="0" y="11214"/>
                  </a:lnTo>
                  <a:close/>
                </a:path>
                <a:path w="97154" h="123825">
                  <a:moveTo>
                    <a:pt x="93916" y="79844"/>
                  </a:moveTo>
                  <a:lnTo>
                    <a:pt x="74599" y="92443"/>
                  </a:lnTo>
                  <a:lnTo>
                    <a:pt x="93916" y="92443"/>
                  </a:lnTo>
                  <a:lnTo>
                    <a:pt x="93916" y="79844"/>
                  </a:lnTo>
                  <a:close/>
                </a:path>
                <a:path w="97154" h="123825">
                  <a:moveTo>
                    <a:pt x="95288" y="0"/>
                  </a:moveTo>
                  <a:lnTo>
                    <a:pt x="74599" y="0"/>
                  </a:lnTo>
                  <a:lnTo>
                    <a:pt x="74599" y="33604"/>
                  </a:lnTo>
                  <a:lnTo>
                    <a:pt x="95594" y="33604"/>
                  </a:lnTo>
                  <a:lnTo>
                    <a:pt x="95288" y="30810"/>
                  </a:lnTo>
                  <a:lnTo>
                    <a:pt x="9528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825697" y="8206613"/>
              <a:ext cx="97155" cy="123825"/>
            </a:xfrm>
            <a:custGeom>
              <a:avLst/>
              <a:gdLst/>
              <a:ahLst/>
              <a:cxnLst/>
              <a:rect l="l" t="t" r="r" b="b"/>
              <a:pathLst>
                <a:path w="97154" h="123825">
                  <a:moveTo>
                    <a:pt x="95288" y="0"/>
                  </a:moveTo>
                  <a:lnTo>
                    <a:pt x="95288" y="30810"/>
                  </a:lnTo>
                  <a:lnTo>
                    <a:pt x="96672" y="43421"/>
                  </a:lnTo>
                  <a:lnTo>
                    <a:pt x="80111" y="43421"/>
                  </a:lnTo>
                  <a:lnTo>
                    <a:pt x="20726" y="43421"/>
                  </a:lnTo>
                  <a:lnTo>
                    <a:pt x="20726" y="92443"/>
                  </a:lnTo>
                  <a:lnTo>
                    <a:pt x="74599" y="92443"/>
                  </a:lnTo>
                  <a:lnTo>
                    <a:pt x="93916" y="79844"/>
                  </a:lnTo>
                  <a:lnTo>
                    <a:pt x="93916" y="123253"/>
                  </a:lnTo>
                  <a:lnTo>
                    <a:pt x="74599" y="123253"/>
                  </a:lnTo>
                  <a:lnTo>
                    <a:pt x="74599" y="107822"/>
                  </a:lnTo>
                  <a:lnTo>
                    <a:pt x="20726" y="107822"/>
                  </a:lnTo>
                  <a:lnTo>
                    <a:pt x="0" y="85432"/>
                  </a:lnTo>
                  <a:lnTo>
                    <a:pt x="0" y="11214"/>
                  </a:lnTo>
                  <a:lnTo>
                    <a:pt x="19354" y="33604"/>
                  </a:lnTo>
                  <a:lnTo>
                    <a:pt x="74599" y="33604"/>
                  </a:lnTo>
                  <a:lnTo>
                    <a:pt x="74599" y="0"/>
                  </a:lnTo>
                  <a:lnTo>
                    <a:pt x="95288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0" name="object 55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820083" y="7046481"/>
              <a:ext cx="105143" cy="166712"/>
            </a:xfrm>
            <a:prstGeom prst="rect">
              <a:avLst/>
            </a:prstGeom>
          </p:spPr>
        </p:pic>
        <p:sp>
          <p:nvSpPr>
            <p:cNvPr id="551" name="object 551"/>
            <p:cNvSpPr/>
            <p:nvPr/>
          </p:nvSpPr>
          <p:spPr>
            <a:xfrm>
              <a:off x="3788079" y="7053351"/>
              <a:ext cx="172720" cy="101600"/>
            </a:xfrm>
            <a:custGeom>
              <a:avLst/>
              <a:gdLst/>
              <a:ahLst/>
              <a:cxnLst/>
              <a:rect l="l" t="t" r="r" b="b"/>
              <a:pathLst>
                <a:path w="172720" h="101600">
                  <a:moveTo>
                    <a:pt x="172643" y="101307"/>
                  </a:moveTo>
                  <a:lnTo>
                    <a:pt x="172643" y="63233"/>
                  </a:lnTo>
                </a:path>
                <a:path w="172720" h="101600">
                  <a:moveTo>
                    <a:pt x="0" y="38074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249191" y="7466101"/>
              <a:ext cx="27940" cy="821690"/>
            </a:xfrm>
            <a:custGeom>
              <a:avLst/>
              <a:gdLst/>
              <a:ahLst/>
              <a:cxnLst/>
              <a:rect l="l" t="t" r="r" b="b"/>
              <a:pathLst>
                <a:path w="27939" h="821690">
                  <a:moveTo>
                    <a:pt x="27914" y="0"/>
                  </a:moveTo>
                  <a:lnTo>
                    <a:pt x="0" y="0"/>
                  </a:lnTo>
                  <a:lnTo>
                    <a:pt x="0" y="821474"/>
                  </a:lnTo>
                  <a:lnTo>
                    <a:pt x="27914" y="821474"/>
                  </a:lnTo>
                  <a:lnTo>
                    <a:pt x="27914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249191" y="7466101"/>
              <a:ext cx="27940" cy="821690"/>
            </a:xfrm>
            <a:custGeom>
              <a:avLst/>
              <a:gdLst/>
              <a:ahLst/>
              <a:cxnLst/>
              <a:rect l="l" t="t" r="r" b="b"/>
              <a:pathLst>
                <a:path w="27939" h="821690">
                  <a:moveTo>
                    <a:pt x="27914" y="0"/>
                  </a:moveTo>
                  <a:lnTo>
                    <a:pt x="0" y="0"/>
                  </a:lnTo>
                  <a:lnTo>
                    <a:pt x="0" y="821474"/>
                  </a:lnTo>
                  <a:lnTo>
                    <a:pt x="27914" y="821474"/>
                  </a:lnTo>
                  <a:lnTo>
                    <a:pt x="27914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249191" y="7466101"/>
              <a:ext cx="27940" cy="821690"/>
            </a:xfrm>
            <a:custGeom>
              <a:avLst/>
              <a:gdLst/>
              <a:ahLst/>
              <a:cxnLst/>
              <a:rect l="l" t="t" r="r" b="b"/>
              <a:pathLst>
                <a:path w="27939" h="821690">
                  <a:moveTo>
                    <a:pt x="0" y="821474"/>
                  </a:moveTo>
                  <a:lnTo>
                    <a:pt x="27914" y="821474"/>
                  </a:lnTo>
                  <a:lnTo>
                    <a:pt x="27914" y="0"/>
                  </a:lnTo>
                  <a:lnTo>
                    <a:pt x="0" y="0"/>
                  </a:lnTo>
                  <a:lnTo>
                    <a:pt x="0" y="821474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257382" y="752809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3"/>
                  </a:lnTo>
                  <a:lnTo>
                    <a:pt x="0" y="9690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90"/>
                  </a:lnTo>
                  <a:lnTo>
                    <a:pt x="12458" y="6235"/>
                  </a:lnTo>
                  <a:lnTo>
                    <a:pt x="12458" y="2793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257382" y="752809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690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90"/>
                  </a:lnTo>
                  <a:lnTo>
                    <a:pt x="0" y="6235"/>
                  </a:lnTo>
                  <a:lnTo>
                    <a:pt x="0" y="2793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3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257382" y="75018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55" y="12496"/>
                  </a:lnTo>
                  <a:lnTo>
                    <a:pt x="9677" y="12496"/>
                  </a:lnTo>
                  <a:lnTo>
                    <a:pt x="12458" y="9702"/>
                  </a:lnTo>
                  <a:lnTo>
                    <a:pt x="12458" y="6248"/>
                  </a:lnTo>
                  <a:lnTo>
                    <a:pt x="12458" y="2806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257382" y="75018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702"/>
                  </a:lnTo>
                  <a:lnTo>
                    <a:pt x="9677" y="12496"/>
                  </a:lnTo>
                  <a:lnTo>
                    <a:pt x="6210" y="12496"/>
                  </a:lnTo>
                  <a:lnTo>
                    <a:pt x="2755" y="12496"/>
                  </a:lnTo>
                  <a:lnTo>
                    <a:pt x="0" y="9702"/>
                  </a:lnTo>
                  <a:lnTo>
                    <a:pt x="0" y="6248"/>
                  </a:lnTo>
                  <a:lnTo>
                    <a:pt x="0" y="2806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806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257382" y="74756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806"/>
                  </a:lnTo>
                  <a:lnTo>
                    <a:pt x="0" y="9715"/>
                  </a:lnTo>
                  <a:lnTo>
                    <a:pt x="2755" y="12496"/>
                  </a:lnTo>
                  <a:lnTo>
                    <a:pt x="9677" y="12496"/>
                  </a:lnTo>
                  <a:lnTo>
                    <a:pt x="12458" y="9715"/>
                  </a:lnTo>
                  <a:lnTo>
                    <a:pt x="12458" y="6248"/>
                  </a:lnTo>
                  <a:lnTo>
                    <a:pt x="12458" y="2806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257382" y="74756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715"/>
                  </a:lnTo>
                  <a:lnTo>
                    <a:pt x="9677" y="12496"/>
                  </a:lnTo>
                  <a:lnTo>
                    <a:pt x="6210" y="12496"/>
                  </a:lnTo>
                  <a:lnTo>
                    <a:pt x="2755" y="12496"/>
                  </a:lnTo>
                  <a:lnTo>
                    <a:pt x="0" y="9715"/>
                  </a:lnTo>
                  <a:lnTo>
                    <a:pt x="0" y="6248"/>
                  </a:lnTo>
                  <a:lnTo>
                    <a:pt x="0" y="2806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806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257382" y="754931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4"/>
                  </a:lnTo>
                  <a:lnTo>
                    <a:pt x="0" y="9702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702"/>
                  </a:lnTo>
                  <a:lnTo>
                    <a:pt x="12458" y="6235"/>
                  </a:lnTo>
                  <a:lnTo>
                    <a:pt x="12458" y="2794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257382" y="754931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702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702"/>
                  </a:lnTo>
                  <a:lnTo>
                    <a:pt x="0" y="6235"/>
                  </a:lnTo>
                  <a:lnTo>
                    <a:pt x="0" y="2794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4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257382" y="757054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55" y="12496"/>
                  </a:lnTo>
                  <a:lnTo>
                    <a:pt x="9677" y="12496"/>
                  </a:lnTo>
                  <a:lnTo>
                    <a:pt x="12458" y="9690"/>
                  </a:lnTo>
                  <a:lnTo>
                    <a:pt x="12458" y="6248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257382" y="757054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690"/>
                  </a:lnTo>
                  <a:lnTo>
                    <a:pt x="9677" y="12496"/>
                  </a:lnTo>
                  <a:lnTo>
                    <a:pt x="6210" y="12496"/>
                  </a:lnTo>
                  <a:lnTo>
                    <a:pt x="2755" y="12496"/>
                  </a:lnTo>
                  <a:lnTo>
                    <a:pt x="0" y="9690"/>
                  </a:lnTo>
                  <a:lnTo>
                    <a:pt x="0" y="6248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257382" y="759176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3"/>
                  </a:lnTo>
                  <a:lnTo>
                    <a:pt x="0" y="9690"/>
                  </a:lnTo>
                  <a:lnTo>
                    <a:pt x="2755" y="12509"/>
                  </a:lnTo>
                  <a:lnTo>
                    <a:pt x="9677" y="12509"/>
                  </a:lnTo>
                  <a:lnTo>
                    <a:pt x="12458" y="9690"/>
                  </a:lnTo>
                  <a:lnTo>
                    <a:pt x="12458" y="6235"/>
                  </a:lnTo>
                  <a:lnTo>
                    <a:pt x="12458" y="2793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257382" y="759176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690"/>
                  </a:lnTo>
                  <a:lnTo>
                    <a:pt x="9677" y="12509"/>
                  </a:lnTo>
                  <a:lnTo>
                    <a:pt x="6210" y="12509"/>
                  </a:lnTo>
                  <a:lnTo>
                    <a:pt x="2755" y="12509"/>
                  </a:lnTo>
                  <a:lnTo>
                    <a:pt x="0" y="9690"/>
                  </a:lnTo>
                  <a:lnTo>
                    <a:pt x="0" y="6235"/>
                  </a:lnTo>
                  <a:lnTo>
                    <a:pt x="0" y="2793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3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257382" y="761298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4"/>
                  </a:lnTo>
                  <a:lnTo>
                    <a:pt x="0" y="9702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702"/>
                  </a:lnTo>
                  <a:lnTo>
                    <a:pt x="12458" y="6261"/>
                  </a:lnTo>
                  <a:lnTo>
                    <a:pt x="12458" y="2794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257382" y="761298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61"/>
                  </a:moveTo>
                  <a:lnTo>
                    <a:pt x="12458" y="9702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702"/>
                  </a:lnTo>
                  <a:lnTo>
                    <a:pt x="0" y="6261"/>
                  </a:lnTo>
                  <a:lnTo>
                    <a:pt x="0" y="2794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4"/>
                  </a:lnTo>
                  <a:lnTo>
                    <a:pt x="12458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257382" y="76342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3"/>
                  </a:lnTo>
                  <a:lnTo>
                    <a:pt x="0" y="9690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90"/>
                  </a:lnTo>
                  <a:lnTo>
                    <a:pt x="12458" y="6248"/>
                  </a:lnTo>
                  <a:lnTo>
                    <a:pt x="12458" y="2793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257382" y="76342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690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90"/>
                  </a:lnTo>
                  <a:lnTo>
                    <a:pt x="0" y="6248"/>
                  </a:lnTo>
                  <a:lnTo>
                    <a:pt x="0" y="2793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3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257382" y="765544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4"/>
                  </a:lnTo>
                  <a:lnTo>
                    <a:pt x="0" y="9690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90"/>
                  </a:lnTo>
                  <a:lnTo>
                    <a:pt x="12458" y="6235"/>
                  </a:lnTo>
                  <a:lnTo>
                    <a:pt x="12458" y="2794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257382" y="765544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690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90"/>
                  </a:lnTo>
                  <a:lnTo>
                    <a:pt x="0" y="6235"/>
                  </a:lnTo>
                  <a:lnTo>
                    <a:pt x="0" y="2794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4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257382" y="767668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55" y="12471"/>
                  </a:lnTo>
                  <a:lnTo>
                    <a:pt x="9677" y="12471"/>
                  </a:lnTo>
                  <a:lnTo>
                    <a:pt x="12458" y="9690"/>
                  </a:lnTo>
                  <a:lnTo>
                    <a:pt x="12458" y="6223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257382" y="767668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23"/>
                  </a:moveTo>
                  <a:lnTo>
                    <a:pt x="12458" y="9690"/>
                  </a:lnTo>
                  <a:lnTo>
                    <a:pt x="9677" y="12471"/>
                  </a:lnTo>
                  <a:lnTo>
                    <a:pt x="6210" y="12471"/>
                  </a:lnTo>
                  <a:lnTo>
                    <a:pt x="2755" y="12471"/>
                  </a:lnTo>
                  <a:lnTo>
                    <a:pt x="0" y="9690"/>
                  </a:lnTo>
                  <a:lnTo>
                    <a:pt x="0" y="6223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23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257382" y="769790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90"/>
                  </a:lnTo>
                  <a:lnTo>
                    <a:pt x="12458" y="6261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257382" y="769790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61"/>
                  </a:moveTo>
                  <a:lnTo>
                    <a:pt x="12458" y="9690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90"/>
                  </a:lnTo>
                  <a:lnTo>
                    <a:pt x="0" y="6261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257382" y="771912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3"/>
                  </a:lnTo>
                  <a:lnTo>
                    <a:pt x="0" y="9690"/>
                  </a:lnTo>
                  <a:lnTo>
                    <a:pt x="2755" y="12509"/>
                  </a:lnTo>
                  <a:lnTo>
                    <a:pt x="9677" y="12509"/>
                  </a:lnTo>
                  <a:lnTo>
                    <a:pt x="12458" y="9690"/>
                  </a:lnTo>
                  <a:lnTo>
                    <a:pt x="12458" y="6248"/>
                  </a:lnTo>
                  <a:lnTo>
                    <a:pt x="12458" y="2793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257382" y="771912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690"/>
                  </a:lnTo>
                  <a:lnTo>
                    <a:pt x="9677" y="12509"/>
                  </a:lnTo>
                  <a:lnTo>
                    <a:pt x="6210" y="12509"/>
                  </a:lnTo>
                  <a:lnTo>
                    <a:pt x="2755" y="12509"/>
                  </a:lnTo>
                  <a:lnTo>
                    <a:pt x="0" y="9690"/>
                  </a:lnTo>
                  <a:lnTo>
                    <a:pt x="0" y="6248"/>
                  </a:lnTo>
                  <a:lnTo>
                    <a:pt x="0" y="2793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3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257382" y="77403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677"/>
                  </a:lnTo>
                  <a:lnTo>
                    <a:pt x="2755" y="12471"/>
                  </a:lnTo>
                  <a:lnTo>
                    <a:pt x="9677" y="12471"/>
                  </a:lnTo>
                  <a:lnTo>
                    <a:pt x="12458" y="9677"/>
                  </a:lnTo>
                  <a:lnTo>
                    <a:pt x="12458" y="6210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257382" y="77403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10"/>
                  </a:moveTo>
                  <a:lnTo>
                    <a:pt x="12458" y="9677"/>
                  </a:lnTo>
                  <a:lnTo>
                    <a:pt x="9677" y="12471"/>
                  </a:lnTo>
                  <a:lnTo>
                    <a:pt x="6210" y="12471"/>
                  </a:lnTo>
                  <a:lnTo>
                    <a:pt x="2755" y="12471"/>
                  </a:lnTo>
                  <a:lnTo>
                    <a:pt x="0" y="9677"/>
                  </a:lnTo>
                  <a:lnTo>
                    <a:pt x="0" y="6210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1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257382" y="776155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819"/>
                  </a:lnTo>
                  <a:lnTo>
                    <a:pt x="0" y="9728"/>
                  </a:lnTo>
                  <a:lnTo>
                    <a:pt x="2755" y="12534"/>
                  </a:lnTo>
                  <a:lnTo>
                    <a:pt x="9677" y="12534"/>
                  </a:lnTo>
                  <a:lnTo>
                    <a:pt x="12458" y="9728"/>
                  </a:lnTo>
                  <a:lnTo>
                    <a:pt x="12458" y="6248"/>
                  </a:lnTo>
                  <a:lnTo>
                    <a:pt x="12458" y="2819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257382" y="776155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728"/>
                  </a:lnTo>
                  <a:lnTo>
                    <a:pt x="9677" y="12534"/>
                  </a:lnTo>
                  <a:lnTo>
                    <a:pt x="6210" y="12534"/>
                  </a:lnTo>
                  <a:lnTo>
                    <a:pt x="2755" y="12534"/>
                  </a:lnTo>
                  <a:lnTo>
                    <a:pt x="0" y="9728"/>
                  </a:lnTo>
                  <a:lnTo>
                    <a:pt x="0" y="6248"/>
                  </a:lnTo>
                  <a:lnTo>
                    <a:pt x="0" y="2819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819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257382" y="778281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55" y="12496"/>
                  </a:lnTo>
                  <a:lnTo>
                    <a:pt x="9677" y="12496"/>
                  </a:lnTo>
                  <a:lnTo>
                    <a:pt x="12458" y="9690"/>
                  </a:lnTo>
                  <a:lnTo>
                    <a:pt x="12458" y="6223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257382" y="778281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23"/>
                  </a:moveTo>
                  <a:lnTo>
                    <a:pt x="12458" y="9690"/>
                  </a:lnTo>
                  <a:lnTo>
                    <a:pt x="9677" y="12496"/>
                  </a:lnTo>
                  <a:lnTo>
                    <a:pt x="6210" y="12496"/>
                  </a:lnTo>
                  <a:lnTo>
                    <a:pt x="2755" y="12496"/>
                  </a:lnTo>
                  <a:lnTo>
                    <a:pt x="0" y="9690"/>
                  </a:lnTo>
                  <a:lnTo>
                    <a:pt x="0" y="6223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23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257382" y="780403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4"/>
                  </a:lnTo>
                  <a:lnTo>
                    <a:pt x="0" y="9690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90"/>
                  </a:lnTo>
                  <a:lnTo>
                    <a:pt x="12458" y="6248"/>
                  </a:lnTo>
                  <a:lnTo>
                    <a:pt x="12458" y="2794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257382" y="780403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690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90"/>
                  </a:lnTo>
                  <a:lnTo>
                    <a:pt x="0" y="6248"/>
                  </a:lnTo>
                  <a:lnTo>
                    <a:pt x="0" y="2794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4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257382" y="782525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806"/>
                  </a:lnTo>
                  <a:lnTo>
                    <a:pt x="0" y="9690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90"/>
                  </a:lnTo>
                  <a:lnTo>
                    <a:pt x="12458" y="6235"/>
                  </a:lnTo>
                  <a:lnTo>
                    <a:pt x="12458" y="2806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257382" y="782525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690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90"/>
                  </a:lnTo>
                  <a:lnTo>
                    <a:pt x="0" y="6235"/>
                  </a:lnTo>
                  <a:lnTo>
                    <a:pt x="0" y="2806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806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257382" y="784649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55" y="12471"/>
                  </a:lnTo>
                  <a:lnTo>
                    <a:pt x="9677" y="12471"/>
                  </a:lnTo>
                  <a:lnTo>
                    <a:pt x="12458" y="9690"/>
                  </a:lnTo>
                  <a:lnTo>
                    <a:pt x="12458" y="6222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257382" y="784649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22"/>
                  </a:moveTo>
                  <a:lnTo>
                    <a:pt x="12458" y="9690"/>
                  </a:lnTo>
                  <a:lnTo>
                    <a:pt x="9677" y="12471"/>
                  </a:lnTo>
                  <a:lnTo>
                    <a:pt x="6210" y="12471"/>
                  </a:lnTo>
                  <a:lnTo>
                    <a:pt x="2755" y="12471"/>
                  </a:lnTo>
                  <a:lnTo>
                    <a:pt x="0" y="9690"/>
                  </a:lnTo>
                  <a:lnTo>
                    <a:pt x="0" y="6222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2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257382" y="78677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4"/>
                  </a:lnTo>
                  <a:lnTo>
                    <a:pt x="0" y="9677"/>
                  </a:lnTo>
                  <a:lnTo>
                    <a:pt x="2755" y="12471"/>
                  </a:lnTo>
                  <a:lnTo>
                    <a:pt x="9677" y="12471"/>
                  </a:lnTo>
                  <a:lnTo>
                    <a:pt x="12458" y="9677"/>
                  </a:lnTo>
                  <a:lnTo>
                    <a:pt x="12458" y="6223"/>
                  </a:lnTo>
                  <a:lnTo>
                    <a:pt x="12458" y="2794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257382" y="78677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23"/>
                  </a:moveTo>
                  <a:lnTo>
                    <a:pt x="12458" y="9677"/>
                  </a:lnTo>
                  <a:lnTo>
                    <a:pt x="9677" y="12471"/>
                  </a:lnTo>
                  <a:lnTo>
                    <a:pt x="6210" y="12471"/>
                  </a:lnTo>
                  <a:lnTo>
                    <a:pt x="2755" y="12471"/>
                  </a:lnTo>
                  <a:lnTo>
                    <a:pt x="0" y="9677"/>
                  </a:lnTo>
                  <a:lnTo>
                    <a:pt x="0" y="6223"/>
                  </a:lnTo>
                  <a:lnTo>
                    <a:pt x="0" y="2794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4"/>
                  </a:lnTo>
                  <a:lnTo>
                    <a:pt x="12458" y="6223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257382" y="7888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677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77"/>
                  </a:lnTo>
                  <a:lnTo>
                    <a:pt x="12458" y="6248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257382" y="7888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677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77"/>
                  </a:lnTo>
                  <a:lnTo>
                    <a:pt x="0" y="6248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257382" y="791015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55" y="12496"/>
                  </a:lnTo>
                  <a:lnTo>
                    <a:pt x="9677" y="12496"/>
                  </a:lnTo>
                  <a:lnTo>
                    <a:pt x="12458" y="9702"/>
                  </a:lnTo>
                  <a:lnTo>
                    <a:pt x="12458" y="6261"/>
                  </a:lnTo>
                  <a:lnTo>
                    <a:pt x="12458" y="2806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257382" y="791015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61"/>
                  </a:moveTo>
                  <a:lnTo>
                    <a:pt x="12458" y="9702"/>
                  </a:lnTo>
                  <a:lnTo>
                    <a:pt x="9677" y="12496"/>
                  </a:lnTo>
                  <a:lnTo>
                    <a:pt x="6210" y="12496"/>
                  </a:lnTo>
                  <a:lnTo>
                    <a:pt x="2755" y="12496"/>
                  </a:lnTo>
                  <a:lnTo>
                    <a:pt x="0" y="9702"/>
                  </a:lnTo>
                  <a:lnTo>
                    <a:pt x="0" y="6261"/>
                  </a:lnTo>
                  <a:lnTo>
                    <a:pt x="0" y="2806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806"/>
                  </a:lnTo>
                  <a:lnTo>
                    <a:pt x="12458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257382" y="79313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3"/>
                  </a:lnTo>
                  <a:lnTo>
                    <a:pt x="0" y="9702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702"/>
                  </a:lnTo>
                  <a:lnTo>
                    <a:pt x="12458" y="6261"/>
                  </a:lnTo>
                  <a:lnTo>
                    <a:pt x="12458" y="2793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257382" y="79313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61"/>
                  </a:moveTo>
                  <a:lnTo>
                    <a:pt x="12458" y="9702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702"/>
                  </a:lnTo>
                  <a:lnTo>
                    <a:pt x="0" y="6261"/>
                  </a:lnTo>
                  <a:lnTo>
                    <a:pt x="0" y="2793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3"/>
                  </a:lnTo>
                  <a:lnTo>
                    <a:pt x="12458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257382" y="79526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90"/>
                  </a:lnTo>
                  <a:lnTo>
                    <a:pt x="12458" y="6222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257382" y="79526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22"/>
                  </a:moveTo>
                  <a:lnTo>
                    <a:pt x="12458" y="9690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90"/>
                  </a:lnTo>
                  <a:lnTo>
                    <a:pt x="0" y="6222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2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257382" y="797384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4"/>
                  </a:lnTo>
                  <a:lnTo>
                    <a:pt x="0" y="9690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90"/>
                  </a:lnTo>
                  <a:lnTo>
                    <a:pt x="12458" y="6235"/>
                  </a:lnTo>
                  <a:lnTo>
                    <a:pt x="12458" y="2794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257382" y="797384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690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90"/>
                  </a:lnTo>
                  <a:lnTo>
                    <a:pt x="0" y="6235"/>
                  </a:lnTo>
                  <a:lnTo>
                    <a:pt x="0" y="2794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4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257382" y="79950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702"/>
                  </a:lnTo>
                  <a:lnTo>
                    <a:pt x="12458" y="6235"/>
                  </a:lnTo>
                  <a:lnTo>
                    <a:pt x="12458" y="2806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257382" y="79950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702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702"/>
                  </a:lnTo>
                  <a:lnTo>
                    <a:pt x="0" y="6235"/>
                  </a:lnTo>
                  <a:lnTo>
                    <a:pt x="0" y="2806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806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257382" y="801630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702"/>
                  </a:lnTo>
                  <a:lnTo>
                    <a:pt x="2755" y="12471"/>
                  </a:lnTo>
                  <a:lnTo>
                    <a:pt x="9677" y="12471"/>
                  </a:lnTo>
                  <a:lnTo>
                    <a:pt x="12458" y="9702"/>
                  </a:lnTo>
                  <a:lnTo>
                    <a:pt x="12458" y="6248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257382" y="801630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702"/>
                  </a:lnTo>
                  <a:lnTo>
                    <a:pt x="9677" y="12471"/>
                  </a:lnTo>
                  <a:lnTo>
                    <a:pt x="6210" y="12471"/>
                  </a:lnTo>
                  <a:lnTo>
                    <a:pt x="2755" y="12471"/>
                  </a:lnTo>
                  <a:lnTo>
                    <a:pt x="0" y="9702"/>
                  </a:lnTo>
                  <a:lnTo>
                    <a:pt x="0" y="6248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257382" y="803753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68"/>
                  </a:lnTo>
                  <a:lnTo>
                    <a:pt x="0" y="9677"/>
                  </a:lnTo>
                  <a:lnTo>
                    <a:pt x="2755" y="12471"/>
                  </a:lnTo>
                  <a:lnTo>
                    <a:pt x="9677" y="12471"/>
                  </a:lnTo>
                  <a:lnTo>
                    <a:pt x="12458" y="9677"/>
                  </a:lnTo>
                  <a:lnTo>
                    <a:pt x="12458" y="6223"/>
                  </a:lnTo>
                  <a:lnTo>
                    <a:pt x="12458" y="2768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257382" y="803753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23"/>
                  </a:moveTo>
                  <a:lnTo>
                    <a:pt x="12458" y="9677"/>
                  </a:lnTo>
                  <a:lnTo>
                    <a:pt x="9677" y="12471"/>
                  </a:lnTo>
                  <a:lnTo>
                    <a:pt x="6210" y="12471"/>
                  </a:lnTo>
                  <a:lnTo>
                    <a:pt x="2755" y="12471"/>
                  </a:lnTo>
                  <a:lnTo>
                    <a:pt x="0" y="9677"/>
                  </a:lnTo>
                  <a:lnTo>
                    <a:pt x="0" y="6223"/>
                  </a:lnTo>
                  <a:lnTo>
                    <a:pt x="0" y="2768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68"/>
                  </a:lnTo>
                  <a:lnTo>
                    <a:pt x="12458" y="6223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257382" y="805874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55" y="12509"/>
                  </a:lnTo>
                  <a:lnTo>
                    <a:pt x="9677" y="12509"/>
                  </a:lnTo>
                  <a:lnTo>
                    <a:pt x="12458" y="9702"/>
                  </a:lnTo>
                  <a:lnTo>
                    <a:pt x="12458" y="6248"/>
                  </a:lnTo>
                  <a:lnTo>
                    <a:pt x="12458" y="2806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257382" y="805874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702"/>
                  </a:lnTo>
                  <a:lnTo>
                    <a:pt x="9677" y="12509"/>
                  </a:lnTo>
                  <a:lnTo>
                    <a:pt x="6210" y="12509"/>
                  </a:lnTo>
                  <a:lnTo>
                    <a:pt x="2755" y="12509"/>
                  </a:lnTo>
                  <a:lnTo>
                    <a:pt x="0" y="9702"/>
                  </a:lnTo>
                  <a:lnTo>
                    <a:pt x="0" y="6248"/>
                  </a:lnTo>
                  <a:lnTo>
                    <a:pt x="0" y="2806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806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257382" y="807998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702"/>
                  </a:lnTo>
                  <a:lnTo>
                    <a:pt x="12458" y="6235"/>
                  </a:lnTo>
                  <a:lnTo>
                    <a:pt x="12458" y="2806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257382" y="807998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702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702"/>
                  </a:lnTo>
                  <a:lnTo>
                    <a:pt x="0" y="6235"/>
                  </a:lnTo>
                  <a:lnTo>
                    <a:pt x="0" y="2806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806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257382" y="810121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4"/>
                  </a:lnTo>
                  <a:lnTo>
                    <a:pt x="0" y="9702"/>
                  </a:lnTo>
                  <a:lnTo>
                    <a:pt x="2755" y="12458"/>
                  </a:lnTo>
                  <a:lnTo>
                    <a:pt x="9677" y="12458"/>
                  </a:lnTo>
                  <a:lnTo>
                    <a:pt x="12458" y="9702"/>
                  </a:lnTo>
                  <a:lnTo>
                    <a:pt x="12458" y="6248"/>
                  </a:lnTo>
                  <a:lnTo>
                    <a:pt x="12458" y="2794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257382" y="810121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702"/>
                  </a:lnTo>
                  <a:lnTo>
                    <a:pt x="9677" y="12458"/>
                  </a:lnTo>
                  <a:lnTo>
                    <a:pt x="6210" y="12458"/>
                  </a:lnTo>
                  <a:lnTo>
                    <a:pt x="2755" y="12458"/>
                  </a:lnTo>
                  <a:lnTo>
                    <a:pt x="0" y="9702"/>
                  </a:lnTo>
                  <a:lnTo>
                    <a:pt x="0" y="6248"/>
                  </a:lnTo>
                  <a:lnTo>
                    <a:pt x="0" y="2794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4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257382" y="81224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55"/>
                  </a:lnTo>
                  <a:lnTo>
                    <a:pt x="0" y="9652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52"/>
                  </a:lnTo>
                  <a:lnTo>
                    <a:pt x="12458" y="6235"/>
                  </a:lnTo>
                  <a:lnTo>
                    <a:pt x="12458" y="2755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257382" y="81224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652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52"/>
                  </a:lnTo>
                  <a:lnTo>
                    <a:pt x="0" y="6235"/>
                  </a:lnTo>
                  <a:lnTo>
                    <a:pt x="0" y="2755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55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257382" y="814367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3"/>
                  </a:lnTo>
                  <a:lnTo>
                    <a:pt x="0" y="9664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64"/>
                  </a:lnTo>
                  <a:lnTo>
                    <a:pt x="12458" y="6235"/>
                  </a:lnTo>
                  <a:lnTo>
                    <a:pt x="12458" y="2793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257382" y="814367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664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64"/>
                  </a:lnTo>
                  <a:lnTo>
                    <a:pt x="0" y="6235"/>
                  </a:lnTo>
                  <a:lnTo>
                    <a:pt x="0" y="2793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3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257382" y="816488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55" y="12496"/>
                  </a:lnTo>
                  <a:lnTo>
                    <a:pt x="9677" y="12496"/>
                  </a:lnTo>
                  <a:lnTo>
                    <a:pt x="12458" y="9702"/>
                  </a:lnTo>
                  <a:lnTo>
                    <a:pt x="12458" y="6248"/>
                  </a:lnTo>
                  <a:lnTo>
                    <a:pt x="12458" y="2806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257382" y="816488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48"/>
                  </a:moveTo>
                  <a:lnTo>
                    <a:pt x="12458" y="9702"/>
                  </a:lnTo>
                  <a:lnTo>
                    <a:pt x="9677" y="12496"/>
                  </a:lnTo>
                  <a:lnTo>
                    <a:pt x="6210" y="12496"/>
                  </a:lnTo>
                  <a:lnTo>
                    <a:pt x="2755" y="12496"/>
                  </a:lnTo>
                  <a:lnTo>
                    <a:pt x="0" y="9702"/>
                  </a:lnTo>
                  <a:lnTo>
                    <a:pt x="0" y="6248"/>
                  </a:lnTo>
                  <a:lnTo>
                    <a:pt x="0" y="2806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806"/>
                  </a:lnTo>
                  <a:lnTo>
                    <a:pt x="12458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257382" y="818611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3"/>
                  </a:lnTo>
                  <a:lnTo>
                    <a:pt x="0" y="9702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702"/>
                  </a:lnTo>
                  <a:lnTo>
                    <a:pt x="12458" y="6261"/>
                  </a:lnTo>
                  <a:lnTo>
                    <a:pt x="12458" y="2793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257382" y="818611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61"/>
                  </a:moveTo>
                  <a:lnTo>
                    <a:pt x="12458" y="9702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702"/>
                  </a:lnTo>
                  <a:lnTo>
                    <a:pt x="0" y="6261"/>
                  </a:lnTo>
                  <a:lnTo>
                    <a:pt x="0" y="2793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3"/>
                  </a:lnTo>
                  <a:lnTo>
                    <a:pt x="12458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257382" y="820733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3"/>
                  </a:lnTo>
                  <a:lnTo>
                    <a:pt x="0" y="9690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90"/>
                  </a:lnTo>
                  <a:lnTo>
                    <a:pt x="12458" y="6261"/>
                  </a:lnTo>
                  <a:lnTo>
                    <a:pt x="12458" y="2793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257382" y="820733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61"/>
                  </a:moveTo>
                  <a:lnTo>
                    <a:pt x="12458" y="9690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90"/>
                  </a:lnTo>
                  <a:lnTo>
                    <a:pt x="0" y="6261"/>
                  </a:lnTo>
                  <a:lnTo>
                    <a:pt x="0" y="2793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3"/>
                  </a:lnTo>
                  <a:lnTo>
                    <a:pt x="12458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257382" y="82285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677"/>
                  </a:lnTo>
                  <a:lnTo>
                    <a:pt x="2755" y="12484"/>
                  </a:lnTo>
                  <a:lnTo>
                    <a:pt x="9677" y="12484"/>
                  </a:lnTo>
                  <a:lnTo>
                    <a:pt x="12458" y="9677"/>
                  </a:lnTo>
                  <a:lnTo>
                    <a:pt x="12458" y="6235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257382" y="82285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35"/>
                  </a:moveTo>
                  <a:lnTo>
                    <a:pt x="12458" y="9677"/>
                  </a:lnTo>
                  <a:lnTo>
                    <a:pt x="9677" y="12484"/>
                  </a:lnTo>
                  <a:lnTo>
                    <a:pt x="6210" y="12484"/>
                  </a:lnTo>
                  <a:lnTo>
                    <a:pt x="2755" y="12484"/>
                  </a:lnTo>
                  <a:lnTo>
                    <a:pt x="0" y="9677"/>
                  </a:lnTo>
                  <a:lnTo>
                    <a:pt x="0" y="6235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257382" y="824980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55" y="12471"/>
                  </a:lnTo>
                  <a:lnTo>
                    <a:pt x="9677" y="12471"/>
                  </a:lnTo>
                  <a:lnTo>
                    <a:pt x="12458" y="9690"/>
                  </a:lnTo>
                  <a:lnTo>
                    <a:pt x="12458" y="6222"/>
                  </a:lnTo>
                  <a:lnTo>
                    <a:pt x="12458" y="2781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257382" y="824980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22"/>
                  </a:moveTo>
                  <a:lnTo>
                    <a:pt x="12458" y="9690"/>
                  </a:lnTo>
                  <a:lnTo>
                    <a:pt x="9677" y="12471"/>
                  </a:lnTo>
                  <a:lnTo>
                    <a:pt x="6210" y="12471"/>
                  </a:lnTo>
                  <a:lnTo>
                    <a:pt x="2755" y="12471"/>
                  </a:lnTo>
                  <a:lnTo>
                    <a:pt x="0" y="9690"/>
                  </a:lnTo>
                  <a:lnTo>
                    <a:pt x="0" y="6222"/>
                  </a:lnTo>
                  <a:lnTo>
                    <a:pt x="0" y="2781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81"/>
                  </a:lnTo>
                  <a:lnTo>
                    <a:pt x="12458" y="622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257382" y="827102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755" y="0"/>
                  </a:lnTo>
                  <a:lnTo>
                    <a:pt x="0" y="2794"/>
                  </a:lnTo>
                  <a:lnTo>
                    <a:pt x="0" y="9690"/>
                  </a:lnTo>
                  <a:lnTo>
                    <a:pt x="2755" y="12458"/>
                  </a:lnTo>
                  <a:lnTo>
                    <a:pt x="9677" y="12458"/>
                  </a:lnTo>
                  <a:lnTo>
                    <a:pt x="12458" y="9690"/>
                  </a:lnTo>
                  <a:lnTo>
                    <a:pt x="12458" y="6210"/>
                  </a:lnTo>
                  <a:lnTo>
                    <a:pt x="12458" y="2794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257382" y="827102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58" y="6210"/>
                  </a:moveTo>
                  <a:lnTo>
                    <a:pt x="12458" y="9690"/>
                  </a:lnTo>
                  <a:lnTo>
                    <a:pt x="9677" y="12458"/>
                  </a:lnTo>
                  <a:lnTo>
                    <a:pt x="6210" y="12458"/>
                  </a:lnTo>
                  <a:lnTo>
                    <a:pt x="2755" y="12458"/>
                  </a:lnTo>
                  <a:lnTo>
                    <a:pt x="0" y="9690"/>
                  </a:lnTo>
                  <a:lnTo>
                    <a:pt x="0" y="6210"/>
                  </a:lnTo>
                  <a:lnTo>
                    <a:pt x="0" y="2794"/>
                  </a:lnTo>
                  <a:lnTo>
                    <a:pt x="2755" y="0"/>
                  </a:lnTo>
                  <a:lnTo>
                    <a:pt x="6210" y="0"/>
                  </a:lnTo>
                  <a:lnTo>
                    <a:pt x="9677" y="0"/>
                  </a:lnTo>
                  <a:lnTo>
                    <a:pt x="12458" y="2794"/>
                  </a:lnTo>
                  <a:lnTo>
                    <a:pt x="12458" y="621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078008" y="759007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48" y="0"/>
                  </a:lnTo>
                  <a:lnTo>
                    <a:pt x="0" y="3047"/>
                  </a:lnTo>
                  <a:lnTo>
                    <a:pt x="0" y="10579"/>
                  </a:lnTo>
                  <a:lnTo>
                    <a:pt x="3048" y="13652"/>
                  </a:lnTo>
                  <a:lnTo>
                    <a:pt x="10566" y="13652"/>
                  </a:lnTo>
                  <a:lnTo>
                    <a:pt x="13614" y="10579"/>
                  </a:lnTo>
                  <a:lnTo>
                    <a:pt x="13614" y="6819"/>
                  </a:lnTo>
                  <a:lnTo>
                    <a:pt x="13614" y="3047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078008" y="759007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14" y="6819"/>
                  </a:moveTo>
                  <a:lnTo>
                    <a:pt x="13614" y="10579"/>
                  </a:lnTo>
                  <a:lnTo>
                    <a:pt x="10566" y="13652"/>
                  </a:lnTo>
                  <a:lnTo>
                    <a:pt x="6807" y="13652"/>
                  </a:lnTo>
                  <a:lnTo>
                    <a:pt x="3048" y="13652"/>
                  </a:lnTo>
                  <a:lnTo>
                    <a:pt x="0" y="10579"/>
                  </a:lnTo>
                  <a:lnTo>
                    <a:pt x="0" y="6819"/>
                  </a:lnTo>
                  <a:lnTo>
                    <a:pt x="0" y="3047"/>
                  </a:lnTo>
                  <a:lnTo>
                    <a:pt x="3048" y="0"/>
                  </a:lnTo>
                  <a:lnTo>
                    <a:pt x="6807" y="0"/>
                  </a:lnTo>
                  <a:lnTo>
                    <a:pt x="10566" y="0"/>
                  </a:lnTo>
                  <a:lnTo>
                    <a:pt x="13614" y="3047"/>
                  </a:lnTo>
                  <a:lnTo>
                    <a:pt x="13614" y="6819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3659606" y="759007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04" y="0"/>
                  </a:moveTo>
                  <a:lnTo>
                    <a:pt x="3048" y="0"/>
                  </a:lnTo>
                  <a:lnTo>
                    <a:pt x="0" y="3047"/>
                  </a:lnTo>
                  <a:lnTo>
                    <a:pt x="0" y="10579"/>
                  </a:lnTo>
                  <a:lnTo>
                    <a:pt x="3048" y="13652"/>
                  </a:lnTo>
                  <a:lnTo>
                    <a:pt x="10604" y="13652"/>
                  </a:lnTo>
                  <a:lnTo>
                    <a:pt x="13652" y="10579"/>
                  </a:lnTo>
                  <a:lnTo>
                    <a:pt x="13652" y="6819"/>
                  </a:lnTo>
                  <a:lnTo>
                    <a:pt x="13652" y="3047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3659606" y="759007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52" y="6819"/>
                  </a:moveTo>
                  <a:lnTo>
                    <a:pt x="13652" y="10579"/>
                  </a:lnTo>
                  <a:lnTo>
                    <a:pt x="10604" y="13652"/>
                  </a:lnTo>
                  <a:lnTo>
                    <a:pt x="6807" y="13652"/>
                  </a:lnTo>
                  <a:lnTo>
                    <a:pt x="3048" y="13652"/>
                  </a:lnTo>
                  <a:lnTo>
                    <a:pt x="0" y="10579"/>
                  </a:lnTo>
                  <a:lnTo>
                    <a:pt x="0" y="6819"/>
                  </a:lnTo>
                  <a:lnTo>
                    <a:pt x="0" y="3047"/>
                  </a:lnTo>
                  <a:lnTo>
                    <a:pt x="3048" y="0"/>
                  </a:lnTo>
                  <a:lnTo>
                    <a:pt x="6807" y="0"/>
                  </a:lnTo>
                  <a:lnTo>
                    <a:pt x="10604" y="0"/>
                  </a:lnTo>
                  <a:lnTo>
                    <a:pt x="13652" y="3047"/>
                  </a:lnTo>
                  <a:lnTo>
                    <a:pt x="13652" y="6819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3659606" y="727340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04" y="0"/>
                  </a:moveTo>
                  <a:lnTo>
                    <a:pt x="3048" y="0"/>
                  </a:lnTo>
                  <a:lnTo>
                    <a:pt x="0" y="3047"/>
                  </a:lnTo>
                  <a:lnTo>
                    <a:pt x="0" y="10591"/>
                  </a:lnTo>
                  <a:lnTo>
                    <a:pt x="3048" y="13652"/>
                  </a:lnTo>
                  <a:lnTo>
                    <a:pt x="10604" y="13652"/>
                  </a:lnTo>
                  <a:lnTo>
                    <a:pt x="13652" y="10591"/>
                  </a:lnTo>
                  <a:lnTo>
                    <a:pt x="13652" y="6832"/>
                  </a:lnTo>
                  <a:lnTo>
                    <a:pt x="13652" y="3047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3659606" y="727340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52" y="6832"/>
                  </a:moveTo>
                  <a:lnTo>
                    <a:pt x="13652" y="10591"/>
                  </a:lnTo>
                  <a:lnTo>
                    <a:pt x="10604" y="13652"/>
                  </a:lnTo>
                  <a:lnTo>
                    <a:pt x="6807" y="13652"/>
                  </a:lnTo>
                  <a:lnTo>
                    <a:pt x="3048" y="13652"/>
                  </a:lnTo>
                  <a:lnTo>
                    <a:pt x="0" y="10591"/>
                  </a:lnTo>
                  <a:lnTo>
                    <a:pt x="0" y="6832"/>
                  </a:lnTo>
                  <a:lnTo>
                    <a:pt x="0" y="3047"/>
                  </a:lnTo>
                  <a:lnTo>
                    <a:pt x="3048" y="0"/>
                  </a:lnTo>
                  <a:lnTo>
                    <a:pt x="6807" y="0"/>
                  </a:lnTo>
                  <a:lnTo>
                    <a:pt x="10604" y="0"/>
                  </a:lnTo>
                  <a:lnTo>
                    <a:pt x="13652" y="3047"/>
                  </a:lnTo>
                  <a:lnTo>
                    <a:pt x="13652" y="683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074655" y="727340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04" y="0"/>
                  </a:moveTo>
                  <a:lnTo>
                    <a:pt x="3048" y="0"/>
                  </a:lnTo>
                  <a:lnTo>
                    <a:pt x="0" y="3047"/>
                  </a:lnTo>
                  <a:lnTo>
                    <a:pt x="0" y="10591"/>
                  </a:lnTo>
                  <a:lnTo>
                    <a:pt x="3048" y="13652"/>
                  </a:lnTo>
                  <a:lnTo>
                    <a:pt x="10604" y="13652"/>
                  </a:lnTo>
                  <a:lnTo>
                    <a:pt x="13652" y="10591"/>
                  </a:lnTo>
                  <a:lnTo>
                    <a:pt x="13652" y="6832"/>
                  </a:lnTo>
                  <a:lnTo>
                    <a:pt x="13652" y="3047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3736441" y="6995363"/>
              <a:ext cx="352425" cy="1431925"/>
            </a:xfrm>
            <a:custGeom>
              <a:avLst/>
              <a:gdLst/>
              <a:ahLst/>
              <a:cxnLst/>
              <a:rect l="l" t="t" r="r" b="b"/>
              <a:pathLst>
                <a:path w="352425" h="1431925">
                  <a:moveTo>
                    <a:pt x="351866" y="284873"/>
                  </a:moveTo>
                  <a:lnTo>
                    <a:pt x="351866" y="288632"/>
                  </a:lnTo>
                  <a:lnTo>
                    <a:pt x="348818" y="291693"/>
                  </a:lnTo>
                  <a:lnTo>
                    <a:pt x="345020" y="291693"/>
                  </a:lnTo>
                  <a:lnTo>
                    <a:pt x="341261" y="291693"/>
                  </a:lnTo>
                  <a:lnTo>
                    <a:pt x="338213" y="288632"/>
                  </a:lnTo>
                  <a:lnTo>
                    <a:pt x="338213" y="284873"/>
                  </a:lnTo>
                  <a:lnTo>
                    <a:pt x="338213" y="281089"/>
                  </a:lnTo>
                  <a:lnTo>
                    <a:pt x="341261" y="278041"/>
                  </a:lnTo>
                  <a:lnTo>
                    <a:pt x="345020" y="278041"/>
                  </a:lnTo>
                  <a:lnTo>
                    <a:pt x="348818" y="278041"/>
                  </a:lnTo>
                  <a:lnTo>
                    <a:pt x="351866" y="281089"/>
                  </a:lnTo>
                  <a:lnTo>
                    <a:pt x="351866" y="284873"/>
                  </a:lnTo>
                  <a:close/>
                </a:path>
                <a:path w="352425" h="1431925">
                  <a:moveTo>
                    <a:pt x="106667" y="1431836"/>
                  </a:moveTo>
                  <a:lnTo>
                    <a:pt x="0" y="1431836"/>
                  </a:lnTo>
                  <a:lnTo>
                    <a:pt x="0" y="0"/>
                  </a:lnTo>
                  <a:lnTo>
                    <a:pt x="270192" y="279"/>
                  </a:lnTo>
                  <a:lnTo>
                    <a:pt x="270192" y="1431836"/>
                  </a:lnTo>
                  <a:lnTo>
                    <a:pt x="168363" y="1431836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9" name="object 639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803446" y="7967891"/>
              <a:ext cx="179349" cy="115938"/>
            </a:xfrm>
            <a:prstGeom prst="rect">
              <a:avLst/>
            </a:prstGeom>
          </p:spPr>
        </p:pic>
        <p:sp>
          <p:nvSpPr>
            <p:cNvPr id="640" name="object 640"/>
            <p:cNvSpPr/>
            <p:nvPr/>
          </p:nvSpPr>
          <p:spPr>
            <a:xfrm>
              <a:off x="4007307" y="7961300"/>
              <a:ext cx="121920" cy="130175"/>
            </a:xfrm>
            <a:custGeom>
              <a:avLst/>
              <a:gdLst/>
              <a:ahLst/>
              <a:cxnLst/>
              <a:rect l="l" t="t" r="r" b="b"/>
              <a:pathLst>
                <a:path w="121920" h="130175">
                  <a:moveTo>
                    <a:pt x="121665" y="0"/>
                  </a:moveTo>
                  <a:lnTo>
                    <a:pt x="0" y="0"/>
                  </a:lnTo>
                  <a:lnTo>
                    <a:pt x="0" y="130035"/>
                  </a:lnTo>
                  <a:lnTo>
                    <a:pt x="121665" y="130035"/>
                  </a:lnTo>
                  <a:lnTo>
                    <a:pt x="121665" y="0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007307" y="7961312"/>
              <a:ext cx="121920" cy="130175"/>
            </a:xfrm>
            <a:custGeom>
              <a:avLst/>
              <a:gdLst/>
              <a:ahLst/>
              <a:cxnLst/>
              <a:rect l="l" t="t" r="r" b="b"/>
              <a:pathLst>
                <a:path w="121920" h="130175">
                  <a:moveTo>
                    <a:pt x="0" y="130022"/>
                  </a:moveTo>
                  <a:lnTo>
                    <a:pt x="121665" y="130022"/>
                  </a:lnTo>
                  <a:lnTo>
                    <a:pt x="121665" y="0"/>
                  </a:lnTo>
                  <a:lnTo>
                    <a:pt x="0" y="0"/>
                  </a:lnTo>
                  <a:lnTo>
                    <a:pt x="0" y="13002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3710584" y="7967980"/>
              <a:ext cx="22225" cy="118745"/>
            </a:xfrm>
            <a:custGeom>
              <a:avLst/>
              <a:gdLst/>
              <a:ahLst/>
              <a:cxnLst/>
              <a:rect l="l" t="t" r="r" b="b"/>
              <a:pathLst>
                <a:path w="22225" h="118745">
                  <a:moveTo>
                    <a:pt x="21691" y="0"/>
                  </a:moveTo>
                  <a:lnTo>
                    <a:pt x="0" y="0"/>
                  </a:lnTo>
                  <a:lnTo>
                    <a:pt x="0" y="118351"/>
                  </a:lnTo>
                  <a:lnTo>
                    <a:pt x="21691" y="118351"/>
                  </a:lnTo>
                  <a:lnTo>
                    <a:pt x="21691" y="0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3710584" y="7967967"/>
              <a:ext cx="22225" cy="118745"/>
            </a:xfrm>
            <a:custGeom>
              <a:avLst/>
              <a:gdLst/>
              <a:ahLst/>
              <a:cxnLst/>
              <a:rect l="l" t="t" r="r" b="b"/>
              <a:pathLst>
                <a:path w="22225" h="118745">
                  <a:moveTo>
                    <a:pt x="21691" y="118363"/>
                  </a:moveTo>
                  <a:lnTo>
                    <a:pt x="0" y="118363"/>
                  </a:lnTo>
                  <a:lnTo>
                    <a:pt x="0" y="0"/>
                  </a:lnTo>
                  <a:lnTo>
                    <a:pt x="21691" y="0"/>
                  </a:lnTo>
                  <a:lnTo>
                    <a:pt x="21691" y="118363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3716426" y="7055917"/>
              <a:ext cx="314960" cy="904875"/>
            </a:xfrm>
            <a:custGeom>
              <a:avLst/>
              <a:gdLst/>
              <a:ahLst/>
              <a:cxnLst/>
              <a:rect l="l" t="t" r="r" b="b"/>
              <a:pathLst>
                <a:path w="314960" h="904875">
                  <a:moveTo>
                    <a:pt x="314515" y="0"/>
                  </a:moveTo>
                  <a:lnTo>
                    <a:pt x="314515" y="904544"/>
                  </a:lnTo>
                </a:path>
                <a:path w="314960" h="904875">
                  <a:moveTo>
                    <a:pt x="0" y="0"/>
                  </a:moveTo>
                  <a:lnTo>
                    <a:pt x="0" y="904544"/>
                  </a:lnTo>
                </a:path>
              </a:pathLst>
            </a:custGeom>
            <a:ln w="4318">
              <a:solidFill>
                <a:srgbClr val="7C7E81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3697528" y="7070369"/>
              <a:ext cx="354965" cy="890269"/>
            </a:xfrm>
            <a:custGeom>
              <a:avLst/>
              <a:gdLst/>
              <a:ahLst/>
              <a:cxnLst/>
              <a:rect l="l" t="t" r="r" b="b"/>
              <a:pathLst>
                <a:path w="354964" h="890270">
                  <a:moveTo>
                    <a:pt x="354507" y="0"/>
                  </a:moveTo>
                  <a:lnTo>
                    <a:pt x="354507" y="23329"/>
                  </a:lnTo>
                </a:path>
                <a:path w="354964" h="890270">
                  <a:moveTo>
                    <a:pt x="354507" y="66675"/>
                  </a:moveTo>
                  <a:lnTo>
                    <a:pt x="354507" y="90004"/>
                  </a:lnTo>
                </a:path>
                <a:path w="354964" h="890270">
                  <a:moveTo>
                    <a:pt x="354507" y="133350"/>
                  </a:moveTo>
                  <a:lnTo>
                    <a:pt x="354507" y="156679"/>
                  </a:lnTo>
                </a:path>
                <a:path w="354964" h="890270">
                  <a:moveTo>
                    <a:pt x="354507" y="200025"/>
                  </a:moveTo>
                  <a:lnTo>
                    <a:pt x="354507" y="223354"/>
                  </a:lnTo>
                </a:path>
                <a:path w="354964" h="890270">
                  <a:moveTo>
                    <a:pt x="354507" y="266700"/>
                  </a:moveTo>
                  <a:lnTo>
                    <a:pt x="354507" y="290029"/>
                  </a:lnTo>
                </a:path>
                <a:path w="354964" h="890270">
                  <a:moveTo>
                    <a:pt x="354507" y="333375"/>
                  </a:moveTo>
                  <a:lnTo>
                    <a:pt x="354507" y="356704"/>
                  </a:lnTo>
                </a:path>
                <a:path w="354964" h="890270">
                  <a:moveTo>
                    <a:pt x="354507" y="400050"/>
                  </a:moveTo>
                  <a:lnTo>
                    <a:pt x="354507" y="423379"/>
                  </a:lnTo>
                </a:path>
                <a:path w="354964" h="890270">
                  <a:moveTo>
                    <a:pt x="354507" y="466725"/>
                  </a:moveTo>
                  <a:lnTo>
                    <a:pt x="354507" y="490054"/>
                  </a:lnTo>
                </a:path>
                <a:path w="354964" h="890270">
                  <a:moveTo>
                    <a:pt x="354507" y="533400"/>
                  </a:moveTo>
                  <a:lnTo>
                    <a:pt x="354507" y="556729"/>
                  </a:lnTo>
                </a:path>
                <a:path w="354964" h="890270">
                  <a:moveTo>
                    <a:pt x="354507" y="600075"/>
                  </a:moveTo>
                  <a:lnTo>
                    <a:pt x="354507" y="623404"/>
                  </a:lnTo>
                </a:path>
                <a:path w="354964" h="890270">
                  <a:moveTo>
                    <a:pt x="354507" y="666750"/>
                  </a:moveTo>
                  <a:lnTo>
                    <a:pt x="354507" y="690067"/>
                  </a:lnTo>
                </a:path>
                <a:path w="354964" h="890270">
                  <a:moveTo>
                    <a:pt x="354507" y="733425"/>
                  </a:moveTo>
                  <a:lnTo>
                    <a:pt x="354507" y="756742"/>
                  </a:lnTo>
                </a:path>
                <a:path w="354964" h="890270">
                  <a:moveTo>
                    <a:pt x="354507" y="800100"/>
                  </a:moveTo>
                  <a:lnTo>
                    <a:pt x="354507" y="823417"/>
                  </a:lnTo>
                </a:path>
                <a:path w="354964" h="890270">
                  <a:moveTo>
                    <a:pt x="354507" y="866775"/>
                  </a:moveTo>
                  <a:lnTo>
                    <a:pt x="354507" y="890092"/>
                  </a:lnTo>
                </a:path>
                <a:path w="354964" h="890270">
                  <a:moveTo>
                    <a:pt x="0" y="0"/>
                  </a:moveTo>
                  <a:lnTo>
                    <a:pt x="0" y="23329"/>
                  </a:lnTo>
                </a:path>
                <a:path w="354964" h="890270">
                  <a:moveTo>
                    <a:pt x="0" y="66675"/>
                  </a:moveTo>
                  <a:lnTo>
                    <a:pt x="0" y="90004"/>
                  </a:lnTo>
                </a:path>
                <a:path w="354964" h="890270">
                  <a:moveTo>
                    <a:pt x="0" y="133350"/>
                  </a:moveTo>
                  <a:lnTo>
                    <a:pt x="0" y="156679"/>
                  </a:lnTo>
                </a:path>
                <a:path w="354964" h="890270">
                  <a:moveTo>
                    <a:pt x="0" y="200025"/>
                  </a:moveTo>
                  <a:lnTo>
                    <a:pt x="0" y="223354"/>
                  </a:lnTo>
                </a:path>
                <a:path w="354964" h="890270">
                  <a:moveTo>
                    <a:pt x="0" y="266700"/>
                  </a:moveTo>
                  <a:lnTo>
                    <a:pt x="0" y="290029"/>
                  </a:lnTo>
                </a:path>
                <a:path w="354964" h="890270">
                  <a:moveTo>
                    <a:pt x="0" y="333375"/>
                  </a:moveTo>
                  <a:lnTo>
                    <a:pt x="0" y="356704"/>
                  </a:lnTo>
                </a:path>
                <a:path w="354964" h="890270">
                  <a:moveTo>
                    <a:pt x="0" y="400050"/>
                  </a:moveTo>
                  <a:lnTo>
                    <a:pt x="0" y="423379"/>
                  </a:lnTo>
                </a:path>
                <a:path w="354964" h="890270">
                  <a:moveTo>
                    <a:pt x="0" y="466725"/>
                  </a:moveTo>
                  <a:lnTo>
                    <a:pt x="0" y="490054"/>
                  </a:lnTo>
                </a:path>
                <a:path w="354964" h="890270">
                  <a:moveTo>
                    <a:pt x="0" y="533400"/>
                  </a:moveTo>
                  <a:lnTo>
                    <a:pt x="0" y="556729"/>
                  </a:lnTo>
                </a:path>
                <a:path w="354964" h="890270">
                  <a:moveTo>
                    <a:pt x="0" y="600075"/>
                  </a:moveTo>
                  <a:lnTo>
                    <a:pt x="0" y="623404"/>
                  </a:lnTo>
                </a:path>
                <a:path w="354964" h="890270">
                  <a:moveTo>
                    <a:pt x="0" y="666750"/>
                  </a:moveTo>
                  <a:lnTo>
                    <a:pt x="0" y="690067"/>
                  </a:lnTo>
                </a:path>
                <a:path w="354964" h="890270">
                  <a:moveTo>
                    <a:pt x="0" y="733425"/>
                  </a:moveTo>
                  <a:lnTo>
                    <a:pt x="0" y="756742"/>
                  </a:lnTo>
                </a:path>
                <a:path w="354964" h="890270">
                  <a:moveTo>
                    <a:pt x="0" y="800100"/>
                  </a:moveTo>
                  <a:lnTo>
                    <a:pt x="0" y="823417"/>
                  </a:lnTo>
                </a:path>
                <a:path w="354964" h="890270">
                  <a:moveTo>
                    <a:pt x="0" y="866775"/>
                  </a:moveTo>
                  <a:lnTo>
                    <a:pt x="0" y="890092"/>
                  </a:lnTo>
                </a:path>
              </a:pathLst>
            </a:custGeom>
            <a:ln w="4318">
              <a:solidFill>
                <a:srgbClr val="7C7E8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3686441" y="7079259"/>
              <a:ext cx="377190" cy="826135"/>
            </a:xfrm>
            <a:custGeom>
              <a:avLst/>
              <a:gdLst/>
              <a:ahLst/>
              <a:cxnLst/>
              <a:rect l="l" t="t" r="r" b="b"/>
              <a:pathLst>
                <a:path w="377189" h="826134">
                  <a:moveTo>
                    <a:pt x="376720" y="0"/>
                  </a:moveTo>
                  <a:lnTo>
                    <a:pt x="376720" y="12204"/>
                  </a:lnTo>
                </a:path>
                <a:path w="377189" h="826134">
                  <a:moveTo>
                    <a:pt x="376720" y="67767"/>
                  </a:moveTo>
                  <a:lnTo>
                    <a:pt x="376720" y="79997"/>
                  </a:lnTo>
                </a:path>
                <a:path w="377189" h="826134">
                  <a:moveTo>
                    <a:pt x="376720" y="135559"/>
                  </a:moveTo>
                  <a:lnTo>
                    <a:pt x="376720" y="147789"/>
                  </a:lnTo>
                </a:path>
                <a:path w="377189" h="826134">
                  <a:moveTo>
                    <a:pt x="376720" y="203352"/>
                  </a:moveTo>
                  <a:lnTo>
                    <a:pt x="376720" y="215582"/>
                  </a:lnTo>
                </a:path>
                <a:path w="377189" h="826134">
                  <a:moveTo>
                    <a:pt x="376720" y="271132"/>
                  </a:moveTo>
                  <a:lnTo>
                    <a:pt x="376720" y="283349"/>
                  </a:lnTo>
                </a:path>
                <a:path w="377189" h="826134">
                  <a:moveTo>
                    <a:pt x="376720" y="338924"/>
                  </a:moveTo>
                  <a:lnTo>
                    <a:pt x="376720" y="351142"/>
                  </a:lnTo>
                </a:path>
                <a:path w="377189" h="826134">
                  <a:moveTo>
                    <a:pt x="376720" y="406692"/>
                  </a:moveTo>
                  <a:lnTo>
                    <a:pt x="376720" y="418934"/>
                  </a:lnTo>
                </a:path>
                <a:path w="377189" h="826134">
                  <a:moveTo>
                    <a:pt x="376720" y="474484"/>
                  </a:moveTo>
                  <a:lnTo>
                    <a:pt x="376720" y="486702"/>
                  </a:lnTo>
                </a:path>
                <a:path w="377189" h="826134">
                  <a:moveTo>
                    <a:pt x="376720" y="542277"/>
                  </a:moveTo>
                  <a:lnTo>
                    <a:pt x="376720" y="554494"/>
                  </a:lnTo>
                </a:path>
                <a:path w="377189" h="826134">
                  <a:moveTo>
                    <a:pt x="376720" y="610069"/>
                  </a:moveTo>
                  <a:lnTo>
                    <a:pt x="376720" y="622299"/>
                  </a:lnTo>
                </a:path>
                <a:path w="377189" h="826134">
                  <a:moveTo>
                    <a:pt x="376720" y="677837"/>
                  </a:moveTo>
                  <a:lnTo>
                    <a:pt x="376720" y="690067"/>
                  </a:lnTo>
                </a:path>
                <a:path w="377189" h="826134">
                  <a:moveTo>
                    <a:pt x="376720" y="745629"/>
                  </a:moveTo>
                  <a:lnTo>
                    <a:pt x="376720" y="757847"/>
                  </a:lnTo>
                </a:path>
                <a:path w="377189" h="826134">
                  <a:moveTo>
                    <a:pt x="376720" y="813396"/>
                  </a:moveTo>
                  <a:lnTo>
                    <a:pt x="376720" y="825614"/>
                  </a:lnTo>
                </a:path>
                <a:path w="377189" h="826134">
                  <a:moveTo>
                    <a:pt x="0" y="0"/>
                  </a:moveTo>
                  <a:lnTo>
                    <a:pt x="0" y="12204"/>
                  </a:lnTo>
                </a:path>
                <a:path w="377189" h="826134">
                  <a:moveTo>
                    <a:pt x="0" y="67767"/>
                  </a:moveTo>
                  <a:lnTo>
                    <a:pt x="0" y="79997"/>
                  </a:lnTo>
                </a:path>
                <a:path w="377189" h="826134">
                  <a:moveTo>
                    <a:pt x="0" y="135559"/>
                  </a:moveTo>
                  <a:lnTo>
                    <a:pt x="0" y="147789"/>
                  </a:lnTo>
                </a:path>
                <a:path w="377189" h="826134">
                  <a:moveTo>
                    <a:pt x="0" y="203352"/>
                  </a:moveTo>
                  <a:lnTo>
                    <a:pt x="0" y="215582"/>
                  </a:lnTo>
                </a:path>
                <a:path w="377189" h="826134">
                  <a:moveTo>
                    <a:pt x="0" y="271132"/>
                  </a:moveTo>
                  <a:lnTo>
                    <a:pt x="0" y="283349"/>
                  </a:lnTo>
                </a:path>
                <a:path w="377189" h="826134">
                  <a:moveTo>
                    <a:pt x="0" y="338924"/>
                  </a:moveTo>
                  <a:lnTo>
                    <a:pt x="0" y="351142"/>
                  </a:lnTo>
                </a:path>
                <a:path w="377189" h="826134">
                  <a:moveTo>
                    <a:pt x="0" y="406692"/>
                  </a:moveTo>
                  <a:lnTo>
                    <a:pt x="0" y="418934"/>
                  </a:lnTo>
                </a:path>
                <a:path w="377189" h="826134">
                  <a:moveTo>
                    <a:pt x="0" y="474484"/>
                  </a:moveTo>
                  <a:lnTo>
                    <a:pt x="0" y="486702"/>
                  </a:lnTo>
                </a:path>
                <a:path w="377189" h="826134">
                  <a:moveTo>
                    <a:pt x="0" y="542277"/>
                  </a:moveTo>
                  <a:lnTo>
                    <a:pt x="0" y="554494"/>
                  </a:lnTo>
                </a:path>
                <a:path w="377189" h="826134">
                  <a:moveTo>
                    <a:pt x="0" y="610069"/>
                  </a:moveTo>
                  <a:lnTo>
                    <a:pt x="0" y="622299"/>
                  </a:lnTo>
                </a:path>
                <a:path w="377189" h="826134">
                  <a:moveTo>
                    <a:pt x="0" y="677837"/>
                  </a:moveTo>
                  <a:lnTo>
                    <a:pt x="0" y="690067"/>
                  </a:lnTo>
                </a:path>
                <a:path w="377189" h="826134">
                  <a:moveTo>
                    <a:pt x="0" y="745629"/>
                  </a:moveTo>
                  <a:lnTo>
                    <a:pt x="0" y="757847"/>
                  </a:lnTo>
                </a:path>
                <a:path w="377189" h="826134">
                  <a:moveTo>
                    <a:pt x="0" y="813396"/>
                  </a:moveTo>
                  <a:lnTo>
                    <a:pt x="0" y="825614"/>
                  </a:lnTo>
                </a:path>
              </a:pathLst>
            </a:custGeom>
            <a:ln w="4318">
              <a:solidFill>
                <a:srgbClr val="ABADB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3697528" y="8113814"/>
              <a:ext cx="19050" cy="327025"/>
            </a:xfrm>
            <a:custGeom>
              <a:avLst/>
              <a:gdLst/>
              <a:ahLst/>
              <a:cxnLst/>
              <a:rect l="l" t="t" r="r" b="b"/>
              <a:pathLst>
                <a:path w="19050" h="327025">
                  <a:moveTo>
                    <a:pt x="18897" y="57797"/>
                  </a:moveTo>
                  <a:lnTo>
                    <a:pt x="18897" y="100012"/>
                  </a:lnTo>
                </a:path>
                <a:path w="19050" h="327025">
                  <a:moveTo>
                    <a:pt x="18897" y="0"/>
                  </a:moveTo>
                  <a:lnTo>
                    <a:pt x="18897" y="42240"/>
                  </a:lnTo>
                </a:path>
                <a:path w="19050" h="327025">
                  <a:moveTo>
                    <a:pt x="18897" y="114477"/>
                  </a:moveTo>
                  <a:lnTo>
                    <a:pt x="18897" y="156717"/>
                  </a:lnTo>
                </a:path>
                <a:path w="19050" h="327025">
                  <a:moveTo>
                    <a:pt x="18897" y="171145"/>
                  </a:moveTo>
                  <a:lnTo>
                    <a:pt x="18897" y="213372"/>
                  </a:lnTo>
                </a:path>
                <a:path w="19050" h="327025">
                  <a:moveTo>
                    <a:pt x="18897" y="227799"/>
                  </a:moveTo>
                  <a:lnTo>
                    <a:pt x="18897" y="270052"/>
                  </a:lnTo>
                </a:path>
                <a:path w="19050" h="327025">
                  <a:moveTo>
                    <a:pt x="18897" y="284492"/>
                  </a:moveTo>
                  <a:lnTo>
                    <a:pt x="18897" y="326720"/>
                  </a:lnTo>
                </a:path>
                <a:path w="19050" h="327025">
                  <a:moveTo>
                    <a:pt x="0" y="36690"/>
                  </a:moveTo>
                  <a:lnTo>
                    <a:pt x="0" y="60020"/>
                  </a:lnTo>
                </a:path>
                <a:path w="19050" h="327025">
                  <a:moveTo>
                    <a:pt x="0" y="103365"/>
                  </a:moveTo>
                  <a:lnTo>
                    <a:pt x="0" y="126695"/>
                  </a:lnTo>
                </a:path>
                <a:path w="19050" h="327025">
                  <a:moveTo>
                    <a:pt x="0" y="303390"/>
                  </a:moveTo>
                  <a:lnTo>
                    <a:pt x="0" y="326720"/>
                  </a:lnTo>
                </a:path>
                <a:path w="19050" h="327025">
                  <a:moveTo>
                    <a:pt x="0" y="237820"/>
                  </a:moveTo>
                  <a:lnTo>
                    <a:pt x="0" y="261175"/>
                  </a:lnTo>
                </a:path>
                <a:path w="19050" h="327025">
                  <a:moveTo>
                    <a:pt x="0" y="172275"/>
                  </a:moveTo>
                  <a:lnTo>
                    <a:pt x="0" y="195605"/>
                  </a:lnTo>
                </a:path>
              </a:pathLst>
            </a:custGeom>
            <a:ln w="4318">
              <a:solidFill>
                <a:srgbClr val="7C7E8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3686441" y="8169376"/>
              <a:ext cx="0" cy="215900"/>
            </a:xfrm>
            <a:custGeom>
              <a:avLst/>
              <a:gdLst/>
              <a:ahLst/>
              <a:cxnLst/>
              <a:rect l="l" t="t" r="r" b="b"/>
              <a:pathLst>
                <a:path h="215900">
                  <a:moveTo>
                    <a:pt x="0" y="0"/>
                  </a:moveTo>
                  <a:lnTo>
                    <a:pt x="0" y="12230"/>
                  </a:lnTo>
                </a:path>
                <a:path h="215900">
                  <a:moveTo>
                    <a:pt x="0" y="67779"/>
                  </a:moveTo>
                  <a:lnTo>
                    <a:pt x="0" y="80022"/>
                  </a:lnTo>
                </a:path>
                <a:path h="215900">
                  <a:moveTo>
                    <a:pt x="0" y="135547"/>
                  </a:moveTo>
                  <a:lnTo>
                    <a:pt x="0" y="147815"/>
                  </a:lnTo>
                </a:path>
                <a:path h="215900">
                  <a:moveTo>
                    <a:pt x="0" y="203352"/>
                  </a:moveTo>
                  <a:lnTo>
                    <a:pt x="0" y="215582"/>
                  </a:lnTo>
                </a:path>
              </a:pathLst>
            </a:custGeom>
            <a:ln w="4318">
              <a:solidFill>
                <a:srgbClr val="ABADB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030941" y="8113814"/>
              <a:ext cx="19050" cy="327025"/>
            </a:xfrm>
            <a:custGeom>
              <a:avLst/>
              <a:gdLst/>
              <a:ahLst/>
              <a:cxnLst/>
              <a:rect l="l" t="t" r="r" b="b"/>
              <a:pathLst>
                <a:path w="19050" h="327025">
                  <a:moveTo>
                    <a:pt x="0" y="57797"/>
                  </a:moveTo>
                  <a:lnTo>
                    <a:pt x="0" y="100012"/>
                  </a:lnTo>
                </a:path>
                <a:path w="19050" h="327025">
                  <a:moveTo>
                    <a:pt x="0" y="0"/>
                  </a:moveTo>
                  <a:lnTo>
                    <a:pt x="0" y="42240"/>
                  </a:lnTo>
                </a:path>
                <a:path w="19050" h="327025">
                  <a:moveTo>
                    <a:pt x="0" y="114477"/>
                  </a:moveTo>
                  <a:lnTo>
                    <a:pt x="0" y="156717"/>
                  </a:lnTo>
                </a:path>
                <a:path w="19050" h="327025">
                  <a:moveTo>
                    <a:pt x="0" y="171145"/>
                  </a:moveTo>
                  <a:lnTo>
                    <a:pt x="0" y="213372"/>
                  </a:lnTo>
                </a:path>
                <a:path w="19050" h="327025">
                  <a:moveTo>
                    <a:pt x="0" y="227799"/>
                  </a:moveTo>
                  <a:lnTo>
                    <a:pt x="0" y="270052"/>
                  </a:lnTo>
                </a:path>
                <a:path w="19050" h="327025">
                  <a:moveTo>
                    <a:pt x="0" y="284492"/>
                  </a:moveTo>
                  <a:lnTo>
                    <a:pt x="0" y="326720"/>
                  </a:lnTo>
                </a:path>
                <a:path w="19050" h="327025">
                  <a:moveTo>
                    <a:pt x="18859" y="36690"/>
                  </a:moveTo>
                  <a:lnTo>
                    <a:pt x="18859" y="60020"/>
                  </a:lnTo>
                </a:path>
                <a:path w="19050" h="327025">
                  <a:moveTo>
                    <a:pt x="18859" y="103365"/>
                  </a:moveTo>
                  <a:lnTo>
                    <a:pt x="18859" y="126695"/>
                  </a:lnTo>
                </a:path>
                <a:path w="19050" h="327025">
                  <a:moveTo>
                    <a:pt x="18859" y="303390"/>
                  </a:moveTo>
                  <a:lnTo>
                    <a:pt x="18859" y="326720"/>
                  </a:lnTo>
                </a:path>
                <a:path w="19050" h="327025">
                  <a:moveTo>
                    <a:pt x="18859" y="237820"/>
                  </a:moveTo>
                  <a:lnTo>
                    <a:pt x="18859" y="261175"/>
                  </a:lnTo>
                </a:path>
                <a:path w="19050" h="327025">
                  <a:moveTo>
                    <a:pt x="18859" y="172275"/>
                  </a:moveTo>
                  <a:lnTo>
                    <a:pt x="18859" y="195605"/>
                  </a:lnTo>
                </a:path>
              </a:pathLst>
            </a:custGeom>
            <a:ln w="4318">
              <a:solidFill>
                <a:srgbClr val="7C7E8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060926" y="8169376"/>
              <a:ext cx="0" cy="215900"/>
            </a:xfrm>
            <a:custGeom>
              <a:avLst/>
              <a:gdLst/>
              <a:ahLst/>
              <a:cxnLst/>
              <a:rect l="l" t="t" r="r" b="b"/>
              <a:pathLst>
                <a:path h="215900">
                  <a:moveTo>
                    <a:pt x="0" y="0"/>
                  </a:moveTo>
                  <a:lnTo>
                    <a:pt x="0" y="12230"/>
                  </a:lnTo>
                </a:path>
                <a:path h="215900">
                  <a:moveTo>
                    <a:pt x="0" y="67779"/>
                  </a:moveTo>
                  <a:lnTo>
                    <a:pt x="0" y="80022"/>
                  </a:lnTo>
                </a:path>
                <a:path h="215900">
                  <a:moveTo>
                    <a:pt x="0" y="135547"/>
                  </a:moveTo>
                  <a:lnTo>
                    <a:pt x="0" y="147815"/>
                  </a:lnTo>
                </a:path>
                <a:path h="215900">
                  <a:moveTo>
                    <a:pt x="0" y="203352"/>
                  </a:moveTo>
                  <a:lnTo>
                    <a:pt x="0" y="215582"/>
                  </a:lnTo>
                </a:path>
              </a:pathLst>
            </a:custGeom>
            <a:ln w="4318">
              <a:solidFill>
                <a:srgbClr val="ABADB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3518636" y="7984922"/>
              <a:ext cx="73660" cy="67945"/>
            </a:xfrm>
            <a:custGeom>
              <a:avLst/>
              <a:gdLst/>
              <a:ahLst/>
              <a:cxnLst/>
              <a:rect l="l" t="t" r="r" b="b"/>
              <a:pathLst>
                <a:path w="73660" h="67945">
                  <a:moveTo>
                    <a:pt x="0" y="0"/>
                  </a:moveTo>
                  <a:lnTo>
                    <a:pt x="24434" y="0"/>
                  </a:lnTo>
                </a:path>
                <a:path w="73660" h="67945">
                  <a:moveTo>
                    <a:pt x="48882" y="0"/>
                  </a:moveTo>
                  <a:lnTo>
                    <a:pt x="73329" y="0"/>
                  </a:lnTo>
                </a:path>
                <a:path w="73660" h="67945">
                  <a:moveTo>
                    <a:pt x="0" y="67805"/>
                  </a:moveTo>
                  <a:lnTo>
                    <a:pt x="24434" y="67805"/>
                  </a:lnTo>
                </a:path>
                <a:path w="73660" h="67945">
                  <a:moveTo>
                    <a:pt x="48882" y="67805"/>
                  </a:moveTo>
                  <a:lnTo>
                    <a:pt x="73329" y="67805"/>
                  </a:lnTo>
                </a:path>
              </a:pathLst>
            </a:custGeom>
            <a:ln w="4318">
              <a:solidFill>
                <a:srgbClr val="7C7E8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3660876" y="7984922"/>
              <a:ext cx="17780" cy="67945"/>
            </a:xfrm>
            <a:custGeom>
              <a:avLst/>
              <a:gdLst/>
              <a:ahLst/>
              <a:cxnLst/>
              <a:rect l="l" t="t" r="r" b="b"/>
              <a:pathLst>
                <a:path w="17779" h="67945">
                  <a:moveTo>
                    <a:pt x="0" y="67805"/>
                  </a:moveTo>
                  <a:lnTo>
                    <a:pt x="17780" y="67805"/>
                  </a:lnTo>
                </a:path>
                <a:path w="17779" h="67945">
                  <a:moveTo>
                    <a:pt x="0" y="0"/>
                  </a:moveTo>
                  <a:lnTo>
                    <a:pt x="17780" y="0"/>
                  </a:lnTo>
                </a:path>
              </a:pathLst>
            </a:custGeom>
            <a:ln w="4318">
              <a:solidFill>
                <a:srgbClr val="ABADB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3483064" y="8011160"/>
              <a:ext cx="196215" cy="13970"/>
            </a:xfrm>
            <a:custGeom>
              <a:avLst/>
              <a:gdLst/>
              <a:ahLst/>
              <a:cxnLst/>
              <a:rect l="l" t="t" r="r" b="b"/>
              <a:pathLst>
                <a:path w="196214" h="13970">
                  <a:moveTo>
                    <a:pt x="195592" y="7620"/>
                  </a:moveTo>
                  <a:lnTo>
                    <a:pt x="161137" y="7620"/>
                  </a:lnTo>
                  <a:lnTo>
                    <a:pt x="161137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0" y="13970"/>
                  </a:lnTo>
                  <a:lnTo>
                    <a:pt x="195592" y="13970"/>
                  </a:lnTo>
                  <a:lnTo>
                    <a:pt x="195592" y="762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3686441" y="8104937"/>
              <a:ext cx="374650" cy="19050"/>
            </a:xfrm>
            <a:custGeom>
              <a:avLst/>
              <a:gdLst/>
              <a:ahLst/>
              <a:cxnLst/>
              <a:rect l="l" t="t" r="r" b="b"/>
              <a:pathLst>
                <a:path w="374650" h="19050">
                  <a:moveTo>
                    <a:pt x="374484" y="6654"/>
                  </a:moveTo>
                  <a:lnTo>
                    <a:pt x="374484" y="18859"/>
                  </a:lnTo>
                </a:path>
                <a:path w="374650" h="1905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4318">
              <a:solidFill>
                <a:srgbClr val="ABADB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3438639" y="7587094"/>
              <a:ext cx="29209" cy="51435"/>
            </a:xfrm>
            <a:custGeom>
              <a:avLst/>
              <a:gdLst/>
              <a:ahLst/>
              <a:cxnLst/>
              <a:rect l="l" t="t" r="r" b="b"/>
              <a:pathLst>
                <a:path w="29210" h="51434">
                  <a:moveTo>
                    <a:pt x="28867" y="0"/>
                  </a:moveTo>
                  <a:lnTo>
                    <a:pt x="0" y="0"/>
                  </a:lnTo>
                  <a:lnTo>
                    <a:pt x="0" y="51104"/>
                  </a:lnTo>
                  <a:lnTo>
                    <a:pt x="28867" y="51104"/>
                  </a:lnTo>
                  <a:lnTo>
                    <a:pt x="28867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3438639" y="7587094"/>
              <a:ext cx="29209" cy="51435"/>
            </a:xfrm>
            <a:custGeom>
              <a:avLst/>
              <a:gdLst/>
              <a:ahLst/>
              <a:cxnLst/>
              <a:rect l="l" t="t" r="r" b="b"/>
              <a:pathLst>
                <a:path w="29210" h="51434">
                  <a:moveTo>
                    <a:pt x="28867" y="51104"/>
                  </a:moveTo>
                  <a:lnTo>
                    <a:pt x="0" y="51104"/>
                  </a:lnTo>
                  <a:lnTo>
                    <a:pt x="0" y="0"/>
                  </a:lnTo>
                  <a:lnTo>
                    <a:pt x="28867" y="0"/>
                  </a:lnTo>
                  <a:lnTo>
                    <a:pt x="28867" y="5110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3464229" y="7466101"/>
              <a:ext cx="27940" cy="821690"/>
            </a:xfrm>
            <a:custGeom>
              <a:avLst/>
              <a:gdLst/>
              <a:ahLst/>
              <a:cxnLst/>
              <a:rect l="l" t="t" r="r" b="b"/>
              <a:pathLst>
                <a:path w="27939" h="821690">
                  <a:moveTo>
                    <a:pt x="27901" y="0"/>
                  </a:moveTo>
                  <a:lnTo>
                    <a:pt x="0" y="0"/>
                  </a:lnTo>
                  <a:lnTo>
                    <a:pt x="0" y="821474"/>
                  </a:lnTo>
                  <a:lnTo>
                    <a:pt x="27901" y="821474"/>
                  </a:lnTo>
                  <a:lnTo>
                    <a:pt x="27901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3464229" y="7466101"/>
              <a:ext cx="27940" cy="821690"/>
            </a:xfrm>
            <a:custGeom>
              <a:avLst/>
              <a:gdLst/>
              <a:ahLst/>
              <a:cxnLst/>
              <a:rect l="l" t="t" r="r" b="b"/>
              <a:pathLst>
                <a:path w="27939" h="821690">
                  <a:moveTo>
                    <a:pt x="27901" y="0"/>
                  </a:moveTo>
                  <a:lnTo>
                    <a:pt x="0" y="0"/>
                  </a:lnTo>
                  <a:lnTo>
                    <a:pt x="0" y="821474"/>
                  </a:lnTo>
                  <a:lnTo>
                    <a:pt x="27901" y="821474"/>
                  </a:lnTo>
                  <a:lnTo>
                    <a:pt x="27901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3464229" y="7466101"/>
              <a:ext cx="27940" cy="821690"/>
            </a:xfrm>
            <a:custGeom>
              <a:avLst/>
              <a:gdLst/>
              <a:ahLst/>
              <a:cxnLst/>
              <a:rect l="l" t="t" r="r" b="b"/>
              <a:pathLst>
                <a:path w="27939" h="821690">
                  <a:moveTo>
                    <a:pt x="0" y="821474"/>
                  </a:moveTo>
                  <a:lnTo>
                    <a:pt x="27914" y="821474"/>
                  </a:lnTo>
                  <a:lnTo>
                    <a:pt x="27914" y="0"/>
                  </a:lnTo>
                  <a:lnTo>
                    <a:pt x="0" y="0"/>
                  </a:lnTo>
                  <a:lnTo>
                    <a:pt x="0" y="821474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3472383" y="752809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3"/>
                  </a:lnTo>
                  <a:lnTo>
                    <a:pt x="0" y="9690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90"/>
                  </a:lnTo>
                  <a:lnTo>
                    <a:pt x="12496" y="6235"/>
                  </a:lnTo>
                  <a:lnTo>
                    <a:pt x="12496" y="2793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3472383" y="752809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690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90"/>
                  </a:lnTo>
                  <a:lnTo>
                    <a:pt x="0" y="6235"/>
                  </a:lnTo>
                  <a:lnTo>
                    <a:pt x="0" y="2793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3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3472383" y="75018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94" y="12496"/>
                  </a:lnTo>
                  <a:lnTo>
                    <a:pt x="9715" y="12496"/>
                  </a:lnTo>
                  <a:lnTo>
                    <a:pt x="12496" y="9702"/>
                  </a:lnTo>
                  <a:lnTo>
                    <a:pt x="12496" y="6248"/>
                  </a:lnTo>
                  <a:lnTo>
                    <a:pt x="12496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3472383" y="75018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702"/>
                  </a:lnTo>
                  <a:lnTo>
                    <a:pt x="9715" y="12496"/>
                  </a:lnTo>
                  <a:lnTo>
                    <a:pt x="6248" y="12496"/>
                  </a:lnTo>
                  <a:lnTo>
                    <a:pt x="2794" y="12496"/>
                  </a:lnTo>
                  <a:lnTo>
                    <a:pt x="0" y="9702"/>
                  </a:lnTo>
                  <a:lnTo>
                    <a:pt x="0" y="6248"/>
                  </a:lnTo>
                  <a:lnTo>
                    <a:pt x="0" y="2806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806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3472383" y="74756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715"/>
                  </a:lnTo>
                  <a:lnTo>
                    <a:pt x="2794" y="12496"/>
                  </a:lnTo>
                  <a:lnTo>
                    <a:pt x="9715" y="12496"/>
                  </a:lnTo>
                  <a:lnTo>
                    <a:pt x="12496" y="9715"/>
                  </a:lnTo>
                  <a:lnTo>
                    <a:pt x="12496" y="6248"/>
                  </a:lnTo>
                  <a:lnTo>
                    <a:pt x="12496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3472383" y="74756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715"/>
                  </a:lnTo>
                  <a:lnTo>
                    <a:pt x="9715" y="12496"/>
                  </a:lnTo>
                  <a:lnTo>
                    <a:pt x="6248" y="12496"/>
                  </a:lnTo>
                  <a:lnTo>
                    <a:pt x="2794" y="12496"/>
                  </a:lnTo>
                  <a:lnTo>
                    <a:pt x="0" y="9715"/>
                  </a:lnTo>
                  <a:lnTo>
                    <a:pt x="0" y="6248"/>
                  </a:lnTo>
                  <a:lnTo>
                    <a:pt x="0" y="2806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806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3472383" y="754931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4"/>
                  </a:lnTo>
                  <a:lnTo>
                    <a:pt x="0" y="9702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702"/>
                  </a:lnTo>
                  <a:lnTo>
                    <a:pt x="12496" y="6235"/>
                  </a:lnTo>
                  <a:lnTo>
                    <a:pt x="12496" y="2794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3472383" y="754931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702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702"/>
                  </a:lnTo>
                  <a:lnTo>
                    <a:pt x="0" y="6235"/>
                  </a:lnTo>
                  <a:lnTo>
                    <a:pt x="0" y="2794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4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3472383" y="757054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94" y="12496"/>
                  </a:lnTo>
                  <a:lnTo>
                    <a:pt x="9715" y="12496"/>
                  </a:lnTo>
                  <a:lnTo>
                    <a:pt x="12496" y="9690"/>
                  </a:lnTo>
                  <a:lnTo>
                    <a:pt x="12496" y="6248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3472383" y="757054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690"/>
                  </a:lnTo>
                  <a:lnTo>
                    <a:pt x="9715" y="12496"/>
                  </a:lnTo>
                  <a:lnTo>
                    <a:pt x="6248" y="12496"/>
                  </a:lnTo>
                  <a:lnTo>
                    <a:pt x="2794" y="12496"/>
                  </a:lnTo>
                  <a:lnTo>
                    <a:pt x="0" y="9690"/>
                  </a:lnTo>
                  <a:lnTo>
                    <a:pt x="0" y="6248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3472383" y="759176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3"/>
                  </a:lnTo>
                  <a:lnTo>
                    <a:pt x="0" y="9690"/>
                  </a:lnTo>
                  <a:lnTo>
                    <a:pt x="2794" y="12509"/>
                  </a:lnTo>
                  <a:lnTo>
                    <a:pt x="9715" y="12509"/>
                  </a:lnTo>
                  <a:lnTo>
                    <a:pt x="12496" y="9690"/>
                  </a:lnTo>
                  <a:lnTo>
                    <a:pt x="12496" y="6235"/>
                  </a:lnTo>
                  <a:lnTo>
                    <a:pt x="12496" y="2793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3472383" y="759176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690"/>
                  </a:lnTo>
                  <a:lnTo>
                    <a:pt x="9715" y="12509"/>
                  </a:lnTo>
                  <a:lnTo>
                    <a:pt x="6248" y="12509"/>
                  </a:lnTo>
                  <a:lnTo>
                    <a:pt x="2794" y="12509"/>
                  </a:lnTo>
                  <a:lnTo>
                    <a:pt x="0" y="9690"/>
                  </a:lnTo>
                  <a:lnTo>
                    <a:pt x="0" y="6235"/>
                  </a:lnTo>
                  <a:lnTo>
                    <a:pt x="0" y="2793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3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3472383" y="761298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4"/>
                  </a:lnTo>
                  <a:lnTo>
                    <a:pt x="0" y="9702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702"/>
                  </a:lnTo>
                  <a:lnTo>
                    <a:pt x="12496" y="6261"/>
                  </a:lnTo>
                  <a:lnTo>
                    <a:pt x="12496" y="2794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3472383" y="761298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61"/>
                  </a:moveTo>
                  <a:lnTo>
                    <a:pt x="12496" y="9702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702"/>
                  </a:lnTo>
                  <a:lnTo>
                    <a:pt x="0" y="6261"/>
                  </a:lnTo>
                  <a:lnTo>
                    <a:pt x="0" y="2794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4"/>
                  </a:lnTo>
                  <a:lnTo>
                    <a:pt x="12496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3472383" y="76342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3"/>
                  </a:lnTo>
                  <a:lnTo>
                    <a:pt x="0" y="9690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90"/>
                  </a:lnTo>
                  <a:lnTo>
                    <a:pt x="12496" y="6248"/>
                  </a:lnTo>
                  <a:lnTo>
                    <a:pt x="12496" y="2793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3472383" y="76342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690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90"/>
                  </a:lnTo>
                  <a:lnTo>
                    <a:pt x="0" y="6248"/>
                  </a:lnTo>
                  <a:lnTo>
                    <a:pt x="0" y="2793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3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3472383" y="765544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4"/>
                  </a:lnTo>
                  <a:lnTo>
                    <a:pt x="0" y="9690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90"/>
                  </a:lnTo>
                  <a:lnTo>
                    <a:pt x="12496" y="6235"/>
                  </a:lnTo>
                  <a:lnTo>
                    <a:pt x="12496" y="2794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3472383" y="765544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690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90"/>
                  </a:lnTo>
                  <a:lnTo>
                    <a:pt x="0" y="6235"/>
                  </a:lnTo>
                  <a:lnTo>
                    <a:pt x="0" y="2794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4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3472383" y="767668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94" y="12471"/>
                  </a:lnTo>
                  <a:lnTo>
                    <a:pt x="9715" y="12471"/>
                  </a:lnTo>
                  <a:lnTo>
                    <a:pt x="12496" y="9690"/>
                  </a:lnTo>
                  <a:lnTo>
                    <a:pt x="12496" y="6223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3472383" y="767668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23"/>
                  </a:moveTo>
                  <a:lnTo>
                    <a:pt x="12496" y="9690"/>
                  </a:lnTo>
                  <a:lnTo>
                    <a:pt x="9715" y="12471"/>
                  </a:lnTo>
                  <a:lnTo>
                    <a:pt x="6248" y="12471"/>
                  </a:lnTo>
                  <a:lnTo>
                    <a:pt x="2794" y="12471"/>
                  </a:lnTo>
                  <a:lnTo>
                    <a:pt x="0" y="9690"/>
                  </a:lnTo>
                  <a:lnTo>
                    <a:pt x="0" y="6223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23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3472383" y="769790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90"/>
                  </a:lnTo>
                  <a:lnTo>
                    <a:pt x="12496" y="6261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3472383" y="769790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61"/>
                  </a:moveTo>
                  <a:lnTo>
                    <a:pt x="12496" y="9690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90"/>
                  </a:lnTo>
                  <a:lnTo>
                    <a:pt x="0" y="6261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3472383" y="771912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3"/>
                  </a:lnTo>
                  <a:lnTo>
                    <a:pt x="0" y="9690"/>
                  </a:lnTo>
                  <a:lnTo>
                    <a:pt x="2794" y="12509"/>
                  </a:lnTo>
                  <a:lnTo>
                    <a:pt x="9715" y="12509"/>
                  </a:lnTo>
                  <a:lnTo>
                    <a:pt x="12496" y="9690"/>
                  </a:lnTo>
                  <a:lnTo>
                    <a:pt x="12496" y="6248"/>
                  </a:lnTo>
                  <a:lnTo>
                    <a:pt x="12496" y="2793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3472383" y="771912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690"/>
                  </a:lnTo>
                  <a:lnTo>
                    <a:pt x="9715" y="12509"/>
                  </a:lnTo>
                  <a:lnTo>
                    <a:pt x="6248" y="12509"/>
                  </a:lnTo>
                  <a:lnTo>
                    <a:pt x="2794" y="12509"/>
                  </a:lnTo>
                  <a:lnTo>
                    <a:pt x="0" y="9690"/>
                  </a:lnTo>
                  <a:lnTo>
                    <a:pt x="0" y="6248"/>
                  </a:lnTo>
                  <a:lnTo>
                    <a:pt x="0" y="2793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3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3472383" y="77403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677"/>
                  </a:lnTo>
                  <a:lnTo>
                    <a:pt x="2794" y="12471"/>
                  </a:lnTo>
                  <a:lnTo>
                    <a:pt x="9715" y="12471"/>
                  </a:lnTo>
                  <a:lnTo>
                    <a:pt x="12496" y="9677"/>
                  </a:lnTo>
                  <a:lnTo>
                    <a:pt x="12496" y="6210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3472383" y="77403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10"/>
                  </a:moveTo>
                  <a:lnTo>
                    <a:pt x="12496" y="9677"/>
                  </a:lnTo>
                  <a:lnTo>
                    <a:pt x="9715" y="12471"/>
                  </a:lnTo>
                  <a:lnTo>
                    <a:pt x="6248" y="12471"/>
                  </a:lnTo>
                  <a:lnTo>
                    <a:pt x="2794" y="12471"/>
                  </a:lnTo>
                  <a:lnTo>
                    <a:pt x="0" y="9677"/>
                  </a:lnTo>
                  <a:lnTo>
                    <a:pt x="0" y="6210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1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3472383" y="776155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819"/>
                  </a:lnTo>
                  <a:lnTo>
                    <a:pt x="0" y="9728"/>
                  </a:lnTo>
                  <a:lnTo>
                    <a:pt x="2794" y="12534"/>
                  </a:lnTo>
                  <a:lnTo>
                    <a:pt x="9715" y="12534"/>
                  </a:lnTo>
                  <a:lnTo>
                    <a:pt x="12496" y="9728"/>
                  </a:lnTo>
                  <a:lnTo>
                    <a:pt x="12496" y="6248"/>
                  </a:lnTo>
                  <a:lnTo>
                    <a:pt x="12496" y="2819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3472383" y="776155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728"/>
                  </a:lnTo>
                  <a:lnTo>
                    <a:pt x="9715" y="12534"/>
                  </a:lnTo>
                  <a:lnTo>
                    <a:pt x="6248" y="12534"/>
                  </a:lnTo>
                  <a:lnTo>
                    <a:pt x="2794" y="12534"/>
                  </a:lnTo>
                  <a:lnTo>
                    <a:pt x="0" y="9728"/>
                  </a:lnTo>
                  <a:lnTo>
                    <a:pt x="0" y="6248"/>
                  </a:lnTo>
                  <a:lnTo>
                    <a:pt x="0" y="2819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819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3472383" y="778281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94" y="12496"/>
                  </a:lnTo>
                  <a:lnTo>
                    <a:pt x="9715" y="12496"/>
                  </a:lnTo>
                  <a:lnTo>
                    <a:pt x="12496" y="9690"/>
                  </a:lnTo>
                  <a:lnTo>
                    <a:pt x="12496" y="6223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3472383" y="778281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23"/>
                  </a:moveTo>
                  <a:lnTo>
                    <a:pt x="12496" y="9690"/>
                  </a:lnTo>
                  <a:lnTo>
                    <a:pt x="9715" y="12496"/>
                  </a:lnTo>
                  <a:lnTo>
                    <a:pt x="6248" y="12496"/>
                  </a:lnTo>
                  <a:lnTo>
                    <a:pt x="2794" y="12496"/>
                  </a:lnTo>
                  <a:lnTo>
                    <a:pt x="0" y="9690"/>
                  </a:lnTo>
                  <a:lnTo>
                    <a:pt x="0" y="6223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23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3472383" y="780403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4"/>
                  </a:lnTo>
                  <a:lnTo>
                    <a:pt x="0" y="9690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90"/>
                  </a:lnTo>
                  <a:lnTo>
                    <a:pt x="12496" y="6248"/>
                  </a:lnTo>
                  <a:lnTo>
                    <a:pt x="12496" y="2794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3472383" y="780403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690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90"/>
                  </a:lnTo>
                  <a:lnTo>
                    <a:pt x="0" y="6248"/>
                  </a:lnTo>
                  <a:lnTo>
                    <a:pt x="0" y="2794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4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3472383" y="782525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690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90"/>
                  </a:lnTo>
                  <a:lnTo>
                    <a:pt x="12496" y="6235"/>
                  </a:lnTo>
                  <a:lnTo>
                    <a:pt x="12496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3472383" y="782525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690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90"/>
                  </a:lnTo>
                  <a:lnTo>
                    <a:pt x="0" y="6235"/>
                  </a:lnTo>
                  <a:lnTo>
                    <a:pt x="0" y="2806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806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3472383" y="784649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94" y="12471"/>
                  </a:lnTo>
                  <a:lnTo>
                    <a:pt x="9715" y="12471"/>
                  </a:lnTo>
                  <a:lnTo>
                    <a:pt x="12496" y="9690"/>
                  </a:lnTo>
                  <a:lnTo>
                    <a:pt x="12496" y="6222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3472383" y="784649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22"/>
                  </a:moveTo>
                  <a:lnTo>
                    <a:pt x="12496" y="9690"/>
                  </a:lnTo>
                  <a:lnTo>
                    <a:pt x="9715" y="12471"/>
                  </a:lnTo>
                  <a:lnTo>
                    <a:pt x="6248" y="12471"/>
                  </a:lnTo>
                  <a:lnTo>
                    <a:pt x="2794" y="12471"/>
                  </a:lnTo>
                  <a:lnTo>
                    <a:pt x="0" y="9690"/>
                  </a:lnTo>
                  <a:lnTo>
                    <a:pt x="0" y="6222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2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3472383" y="78677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4"/>
                  </a:lnTo>
                  <a:lnTo>
                    <a:pt x="0" y="9677"/>
                  </a:lnTo>
                  <a:lnTo>
                    <a:pt x="2794" y="12471"/>
                  </a:lnTo>
                  <a:lnTo>
                    <a:pt x="9715" y="12471"/>
                  </a:lnTo>
                  <a:lnTo>
                    <a:pt x="12496" y="9677"/>
                  </a:lnTo>
                  <a:lnTo>
                    <a:pt x="12496" y="6223"/>
                  </a:lnTo>
                  <a:lnTo>
                    <a:pt x="12496" y="2794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3472383" y="78677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23"/>
                  </a:moveTo>
                  <a:lnTo>
                    <a:pt x="12496" y="9677"/>
                  </a:lnTo>
                  <a:lnTo>
                    <a:pt x="9715" y="12471"/>
                  </a:lnTo>
                  <a:lnTo>
                    <a:pt x="6248" y="12471"/>
                  </a:lnTo>
                  <a:lnTo>
                    <a:pt x="2794" y="12471"/>
                  </a:lnTo>
                  <a:lnTo>
                    <a:pt x="0" y="9677"/>
                  </a:lnTo>
                  <a:lnTo>
                    <a:pt x="0" y="6223"/>
                  </a:lnTo>
                  <a:lnTo>
                    <a:pt x="0" y="2794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4"/>
                  </a:lnTo>
                  <a:lnTo>
                    <a:pt x="12496" y="6223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3472383" y="7888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677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77"/>
                  </a:lnTo>
                  <a:lnTo>
                    <a:pt x="12496" y="6248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3472383" y="7888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677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77"/>
                  </a:lnTo>
                  <a:lnTo>
                    <a:pt x="0" y="6248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3472383" y="791015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94" y="12496"/>
                  </a:lnTo>
                  <a:lnTo>
                    <a:pt x="9715" y="12496"/>
                  </a:lnTo>
                  <a:lnTo>
                    <a:pt x="12496" y="9702"/>
                  </a:lnTo>
                  <a:lnTo>
                    <a:pt x="12496" y="6261"/>
                  </a:lnTo>
                  <a:lnTo>
                    <a:pt x="12496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3472383" y="791015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61"/>
                  </a:moveTo>
                  <a:lnTo>
                    <a:pt x="12496" y="9702"/>
                  </a:lnTo>
                  <a:lnTo>
                    <a:pt x="9715" y="12496"/>
                  </a:lnTo>
                  <a:lnTo>
                    <a:pt x="6248" y="12496"/>
                  </a:lnTo>
                  <a:lnTo>
                    <a:pt x="2794" y="12496"/>
                  </a:lnTo>
                  <a:lnTo>
                    <a:pt x="0" y="9702"/>
                  </a:lnTo>
                  <a:lnTo>
                    <a:pt x="0" y="6261"/>
                  </a:lnTo>
                  <a:lnTo>
                    <a:pt x="0" y="2806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806"/>
                  </a:lnTo>
                  <a:lnTo>
                    <a:pt x="12496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3472383" y="79313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3"/>
                  </a:lnTo>
                  <a:lnTo>
                    <a:pt x="0" y="9702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702"/>
                  </a:lnTo>
                  <a:lnTo>
                    <a:pt x="12496" y="6261"/>
                  </a:lnTo>
                  <a:lnTo>
                    <a:pt x="12496" y="2793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3472383" y="79313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61"/>
                  </a:moveTo>
                  <a:lnTo>
                    <a:pt x="12496" y="9702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702"/>
                  </a:lnTo>
                  <a:lnTo>
                    <a:pt x="0" y="6261"/>
                  </a:lnTo>
                  <a:lnTo>
                    <a:pt x="0" y="2793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3"/>
                  </a:lnTo>
                  <a:lnTo>
                    <a:pt x="12496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3472383" y="79526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90"/>
                  </a:lnTo>
                  <a:lnTo>
                    <a:pt x="12496" y="6222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3472383" y="795262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22"/>
                  </a:moveTo>
                  <a:lnTo>
                    <a:pt x="12496" y="9690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90"/>
                  </a:lnTo>
                  <a:lnTo>
                    <a:pt x="0" y="6222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2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3472383" y="797384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4"/>
                  </a:lnTo>
                  <a:lnTo>
                    <a:pt x="0" y="9690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90"/>
                  </a:lnTo>
                  <a:lnTo>
                    <a:pt x="12496" y="6235"/>
                  </a:lnTo>
                  <a:lnTo>
                    <a:pt x="12496" y="2794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3472383" y="797384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690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90"/>
                  </a:lnTo>
                  <a:lnTo>
                    <a:pt x="0" y="6235"/>
                  </a:lnTo>
                  <a:lnTo>
                    <a:pt x="0" y="2794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4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3472383" y="79950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702"/>
                  </a:lnTo>
                  <a:lnTo>
                    <a:pt x="12496" y="6235"/>
                  </a:lnTo>
                  <a:lnTo>
                    <a:pt x="12496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3472383" y="79950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702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702"/>
                  </a:lnTo>
                  <a:lnTo>
                    <a:pt x="0" y="6235"/>
                  </a:lnTo>
                  <a:lnTo>
                    <a:pt x="0" y="2806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806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3472383" y="801630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702"/>
                  </a:lnTo>
                  <a:lnTo>
                    <a:pt x="2794" y="12471"/>
                  </a:lnTo>
                  <a:lnTo>
                    <a:pt x="9715" y="12471"/>
                  </a:lnTo>
                  <a:lnTo>
                    <a:pt x="12496" y="9702"/>
                  </a:lnTo>
                  <a:lnTo>
                    <a:pt x="12496" y="6248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3472383" y="801630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702"/>
                  </a:lnTo>
                  <a:lnTo>
                    <a:pt x="9715" y="12471"/>
                  </a:lnTo>
                  <a:lnTo>
                    <a:pt x="6248" y="12471"/>
                  </a:lnTo>
                  <a:lnTo>
                    <a:pt x="2794" y="12471"/>
                  </a:lnTo>
                  <a:lnTo>
                    <a:pt x="0" y="9702"/>
                  </a:lnTo>
                  <a:lnTo>
                    <a:pt x="0" y="6248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3472383" y="803753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68"/>
                  </a:lnTo>
                  <a:lnTo>
                    <a:pt x="0" y="9677"/>
                  </a:lnTo>
                  <a:lnTo>
                    <a:pt x="2794" y="12471"/>
                  </a:lnTo>
                  <a:lnTo>
                    <a:pt x="9715" y="12471"/>
                  </a:lnTo>
                  <a:lnTo>
                    <a:pt x="12496" y="9677"/>
                  </a:lnTo>
                  <a:lnTo>
                    <a:pt x="12496" y="6223"/>
                  </a:lnTo>
                  <a:lnTo>
                    <a:pt x="12496" y="2768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3472383" y="803753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23"/>
                  </a:moveTo>
                  <a:lnTo>
                    <a:pt x="12496" y="9677"/>
                  </a:lnTo>
                  <a:lnTo>
                    <a:pt x="9715" y="12471"/>
                  </a:lnTo>
                  <a:lnTo>
                    <a:pt x="6248" y="12471"/>
                  </a:lnTo>
                  <a:lnTo>
                    <a:pt x="2794" y="12471"/>
                  </a:lnTo>
                  <a:lnTo>
                    <a:pt x="0" y="9677"/>
                  </a:lnTo>
                  <a:lnTo>
                    <a:pt x="0" y="6223"/>
                  </a:lnTo>
                  <a:lnTo>
                    <a:pt x="0" y="2768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68"/>
                  </a:lnTo>
                  <a:lnTo>
                    <a:pt x="12496" y="6223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3472383" y="805874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94" y="12509"/>
                  </a:lnTo>
                  <a:lnTo>
                    <a:pt x="9715" y="12509"/>
                  </a:lnTo>
                  <a:lnTo>
                    <a:pt x="12496" y="9702"/>
                  </a:lnTo>
                  <a:lnTo>
                    <a:pt x="12496" y="6248"/>
                  </a:lnTo>
                  <a:lnTo>
                    <a:pt x="12496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3472383" y="805874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702"/>
                  </a:lnTo>
                  <a:lnTo>
                    <a:pt x="9715" y="12509"/>
                  </a:lnTo>
                  <a:lnTo>
                    <a:pt x="6248" y="12509"/>
                  </a:lnTo>
                  <a:lnTo>
                    <a:pt x="2794" y="12509"/>
                  </a:lnTo>
                  <a:lnTo>
                    <a:pt x="0" y="9702"/>
                  </a:lnTo>
                  <a:lnTo>
                    <a:pt x="0" y="6248"/>
                  </a:lnTo>
                  <a:lnTo>
                    <a:pt x="0" y="2806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806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3472383" y="807998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702"/>
                  </a:lnTo>
                  <a:lnTo>
                    <a:pt x="12496" y="6235"/>
                  </a:lnTo>
                  <a:lnTo>
                    <a:pt x="12496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3472383" y="807998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702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702"/>
                  </a:lnTo>
                  <a:lnTo>
                    <a:pt x="0" y="6235"/>
                  </a:lnTo>
                  <a:lnTo>
                    <a:pt x="0" y="2806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806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3472383" y="810121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4"/>
                  </a:lnTo>
                  <a:lnTo>
                    <a:pt x="0" y="9702"/>
                  </a:lnTo>
                  <a:lnTo>
                    <a:pt x="2794" y="12458"/>
                  </a:lnTo>
                  <a:lnTo>
                    <a:pt x="9715" y="12458"/>
                  </a:lnTo>
                  <a:lnTo>
                    <a:pt x="12496" y="9702"/>
                  </a:lnTo>
                  <a:lnTo>
                    <a:pt x="12496" y="6248"/>
                  </a:lnTo>
                  <a:lnTo>
                    <a:pt x="12496" y="2794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3472383" y="810121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702"/>
                  </a:lnTo>
                  <a:lnTo>
                    <a:pt x="9715" y="12458"/>
                  </a:lnTo>
                  <a:lnTo>
                    <a:pt x="6248" y="12458"/>
                  </a:lnTo>
                  <a:lnTo>
                    <a:pt x="2794" y="12458"/>
                  </a:lnTo>
                  <a:lnTo>
                    <a:pt x="0" y="9702"/>
                  </a:lnTo>
                  <a:lnTo>
                    <a:pt x="0" y="6248"/>
                  </a:lnTo>
                  <a:lnTo>
                    <a:pt x="0" y="2794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4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3472383" y="81224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55"/>
                  </a:lnTo>
                  <a:lnTo>
                    <a:pt x="0" y="9652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52"/>
                  </a:lnTo>
                  <a:lnTo>
                    <a:pt x="12496" y="6235"/>
                  </a:lnTo>
                  <a:lnTo>
                    <a:pt x="12496" y="2755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3472383" y="81224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652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52"/>
                  </a:lnTo>
                  <a:lnTo>
                    <a:pt x="0" y="6235"/>
                  </a:lnTo>
                  <a:lnTo>
                    <a:pt x="0" y="2755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55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3472383" y="814367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3"/>
                  </a:lnTo>
                  <a:lnTo>
                    <a:pt x="0" y="9664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64"/>
                  </a:lnTo>
                  <a:lnTo>
                    <a:pt x="12496" y="6235"/>
                  </a:lnTo>
                  <a:lnTo>
                    <a:pt x="12496" y="2793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3472383" y="814367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664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64"/>
                  </a:lnTo>
                  <a:lnTo>
                    <a:pt x="0" y="6235"/>
                  </a:lnTo>
                  <a:lnTo>
                    <a:pt x="0" y="2793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3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3472383" y="816488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702"/>
                  </a:lnTo>
                  <a:lnTo>
                    <a:pt x="2794" y="12496"/>
                  </a:lnTo>
                  <a:lnTo>
                    <a:pt x="9715" y="12496"/>
                  </a:lnTo>
                  <a:lnTo>
                    <a:pt x="12496" y="9702"/>
                  </a:lnTo>
                  <a:lnTo>
                    <a:pt x="12496" y="6248"/>
                  </a:lnTo>
                  <a:lnTo>
                    <a:pt x="12496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3472383" y="816488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48"/>
                  </a:moveTo>
                  <a:lnTo>
                    <a:pt x="12496" y="9702"/>
                  </a:lnTo>
                  <a:lnTo>
                    <a:pt x="9715" y="12496"/>
                  </a:lnTo>
                  <a:lnTo>
                    <a:pt x="6248" y="12496"/>
                  </a:lnTo>
                  <a:lnTo>
                    <a:pt x="2794" y="12496"/>
                  </a:lnTo>
                  <a:lnTo>
                    <a:pt x="0" y="9702"/>
                  </a:lnTo>
                  <a:lnTo>
                    <a:pt x="0" y="6248"/>
                  </a:lnTo>
                  <a:lnTo>
                    <a:pt x="0" y="2806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806"/>
                  </a:lnTo>
                  <a:lnTo>
                    <a:pt x="12496" y="624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3472383" y="818611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3"/>
                  </a:lnTo>
                  <a:lnTo>
                    <a:pt x="0" y="9702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702"/>
                  </a:lnTo>
                  <a:lnTo>
                    <a:pt x="12496" y="6261"/>
                  </a:lnTo>
                  <a:lnTo>
                    <a:pt x="12496" y="2793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3472383" y="818611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61"/>
                  </a:moveTo>
                  <a:lnTo>
                    <a:pt x="12496" y="9702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702"/>
                  </a:lnTo>
                  <a:lnTo>
                    <a:pt x="0" y="6261"/>
                  </a:lnTo>
                  <a:lnTo>
                    <a:pt x="0" y="2793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3"/>
                  </a:lnTo>
                  <a:lnTo>
                    <a:pt x="12496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3472383" y="820733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3"/>
                  </a:lnTo>
                  <a:lnTo>
                    <a:pt x="0" y="9690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90"/>
                  </a:lnTo>
                  <a:lnTo>
                    <a:pt x="12496" y="6261"/>
                  </a:lnTo>
                  <a:lnTo>
                    <a:pt x="12496" y="2793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3472383" y="820733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61"/>
                  </a:moveTo>
                  <a:lnTo>
                    <a:pt x="12496" y="9690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90"/>
                  </a:lnTo>
                  <a:lnTo>
                    <a:pt x="0" y="6261"/>
                  </a:lnTo>
                  <a:lnTo>
                    <a:pt x="0" y="2793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3"/>
                  </a:lnTo>
                  <a:lnTo>
                    <a:pt x="12496" y="6261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3472383" y="82285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677"/>
                  </a:lnTo>
                  <a:lnTo>
                    <a:pt x="2794" y="12484"/>
                  </a:lnTo>
                  <a:lnTo>
                    <a:pt x="9715" y="12484"/>
                  </a:lnTo>
                  <a:lnTo>
                    <a:pt x="12496" y="9677"/>
                  </a:lnTo>
                  <a:lnTo>
                    <a:pt x="12496" y="6235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3472383" y="82285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35"/>
                  </a:moveTo>
                  <a:lnTo>
                    <a:pt x="12496" y="9677"/>
                  </a:lnTo>
                  <a:lnTo>
                    <a:pt x="9715" y="12484"/>
                  </a:lnTo>
                  <a:lnTo>
                    <a:pt x="6248" y="12484"/>
                  </a:lnTo>
                  <a:lnTo>
                    <a:pt x="2794" y="12484"/>
                  </a:lnTo>
                  <a:lnTo>
                    <a:pt x="0" y="9677"/>
                  </a:lnTo>
                  <a:lnTo>
                    <a:pt x="0" y="6235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3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3472383" y="824980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81"/>
                  </a:lnTo>
                  <a:lnTo>
                    <a:pt x="0" y="9690"/>
                  </a:lnTo>
                  <a:lnTo>
                    <a:pt x="2794" y="12471"/>
                  </a:lnTo>
                  <a:lnTo>
                    <a:pt x="9715" y="12471"/>
                  </a:lnTo>
                  <a:lnTo>
                    <a:pt x="12496" y="9690"/>
                  </a:lnTo>
                  <a:lnTo>
                    <a:pt x="12496" y="6222"/>
                  </a:lnTo>
                  <a:lnTo>
                    <a:pt x="12496" y="278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3472383" y="824980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22"/>
                  </a:moveTo>
                  <a:lnTo>
                    <a:pt x="12496" y="9690"/>
                  </a:lnTo>
                  <a:lnTo>
                    <a:pt x="9715" y="12471"/>
                  </a:lnTo>
                  <a:lnTo>
                    <a:pt x="6248" y="12471"/>
                  </a:lnTo>
                  <a:lnTo>
                    <a:pt x="2794" y="12471"/>
                  </a:lnTo>
                  <a:lnTo>
                    <a:pt x="0" y="9690"/>
                  </a:lnTo>
                  <a:lnTo>
                    <a:pt x="0" y="6222"/>
                  </a:lnTo>
                  <a:lnTo>
                    <a:pt x="0" y="2781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81"/>
                  </a:lnTo>
                  <a:lnTo>
                    <a:pt x="12496" y="622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3472383" y="827102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794" y="0"/>
                  </a:lnTo>
                  <a:lnTo>
                    <a:pt x="0" y="2794"/>
                  </a:lnTo>
                  <a:lnTo>
                    <a:pt x="0" y="9690"/>
                  </a:lnTo>
                  <a:lnTo>
                    <a:pt x="2794" y="12458"/>
                  </a:lnTo>
                  <a:lnTo>
                    <a:pt x="9715" y="12458"/>
                  </a:lnTo>
                  <a:lnTo>
                    <a:pt x="12496" y="9690"/>
                  </a:lnTo>
                  <a:lnTo>
                    <a:pt x="12496" y="6210"/>
                  </a:lnTo>
                  <a:lnTo>
                    <a:pt x="12496" y="2794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3472383" y="827102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496" y="6210"/>
                  </a:moveTo>
                  <a:lnTo>
                    <a:pt x="12496" y="9690"/>
                  </a:lnTo>
                  <a:lnTo>
                    <a:pt x="9715" y="12458"/>
                  </a:lnTo>
                  <a:lnTo>
                    <a:pt x="6248" y="12458"/>
                  </a:lnTo>
                  <a:lnTo>
                    <a:pt x="2794" y="12458"/>
                  </a:lnTo>
                  <a:lnTo>
                    <a:pt x="0" y="9690"/>
                  </a:lnTo>
                  <a:lnTo>
                    <a:pt x="0" y="6210"/>
                  </a:lnTo>
                  <a:lnTo>
                    <a:pt x="0" y="2794"/>
                  </a:lnTo>
                  <a:lnTo>
                    <a:pt x="2794" y="0"/>
                  </a:lnTo>
                  <a:lnTo>
                    <a:pt x="6248" y="0"/>
                  </a:lnTo>
                  <a:lnTo>
                    <a:pt x="9715" y="0"/>
                  </a:lnTo>
                  <a:lnTo>
                    <a:pt x="12496" y="2794"/>
                  </a:lnTo>
                  <a:lnTo>
                    <a:pt x="12496" y="621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3484740" y="8250517"/>
              <a:ext cx="35560" cy="75565"/>
            </a:xfrm>
            <a:custGeom>
              <a:avLst/>
              <a:gdLst/>
              <a:ahLst/>
              <a:cxnLst/>
              <a:rect l="l" t="t" r="r" b="b"/>
              <a:pathLst>
                <a:path w="35560" h="75565">
                  <a:moveTo>
                    <a:pt x="35013" y="0"/>
                  </a:moveTo>
                  <a:lnTo>
                    <a:pt x="0" y="0"/>
                  </a:lnTo>
                  <a:lnTo>
                    <a:pt x="0" y="75006"/>
                  </a:lnTo>
                  <a:lnTo>
                    <a:pt x="35013" y="75006"/>
                  </a:lnTo>
                  <a:lnTo>
                    <a:pt x="35013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3484740" y="8250517"/>
              <a:ext cx="35560" cy="75565"/>
            </a:xfrm>
            <a:custGeom>
              <a:avLst/>
              <a:gdLst/>
              <a:ahLst/>
              <a:cxnLst/>
              <a:rect l="l" t="t" r="r" b="b"/>
              <a:pathLst>
                <a:path w="35560" h="75565">
                  <a:moveTo>
                    <a:pt x="0" y="0"/>
                  </a:moveTo>
                  <a:lnTo>
                    <a:pt x="35013" y="0"/>
                  </a:lnTo>
                  <a:lnTo>
                    <a:pt x="35013" y="75006"/>
                  </a:lnTo>
                  <a:lnTo>
                    <a:pt x="0" y="75006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3444735" y="6848107"/>
              <a:ext cx="875665" cy="2054860"/>
            </a:xfrm>
            <a:custGeom>
              <a:avLst/>
              <a:gdLst/>
              <a:ahLst/>
              <a:cxnLst/>
              <a:rect l="l" t="t" r="r" b="b"/>
              <a:pathLst>
                <a:path w="875664" h="2054859">
                  <a:moveTo>
                    <a:pt x="875118" y="0"/>
                  </a:moveTo>
                  <a:lnTo>
                    <a:pt x="875118" y="2054720"/>
                  </a:lnTo>
                  <a:lnTo>
                    <a:pt x="0" y="2054720"/>
                  </a:lnTo>
                </a:path>
              </a:pathLst>
            </a:custGeom>
            <a:ln w="4318">
              <a:solidFill>
                <a:srgbClr val="E1E2E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2934665" y="6842544"/>
              <a:ext cx="42545" cy="2069464"/>
            </a:xfrm>
            <a:custGeom>
              <a:avLst/>
              <a:gdLst/>
              <a:ahLst/>
              <a:cxnLst/>
              <a:rect l="l" t="t" r="r" b="b"/>
              <a:pathLst>
                <a:path w="42544" h="2069465">
                  <a:moveTo>
                    <a:pt x="42227" y="0"/>
                  </a:moveTo>
                  <a:lnTo>
                    <a:pt x="0" y="0"/>
                  </a:lnTo>
                  <a:lnTo>
                    <a:pt x="0" y="2069147"/>
                  </a:lnTo>
                  <a:lnTo>
                    <a:pt x="42227" y="2018042"/>
                  </a:lnTo>
                  <a:lnTo>
                    <a:pt x="42227" y="0"/>
                  </a:lnTo>
                  <a:close/>
                </a:path>
              </a:pathLst>
            </a:custGeom>
            <a:solidFill>
              <a:srgbClr val="6C6E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2934665" y="6842544"/>
              <a:ext cx="42545" cy="2069464"/>
            </a:xfrm>
            <a:custGeom>
              <a:avLst/>
              <a:gdLst/>
              <a:ahLst/>
              <a:cxnLst/>
              <a:rect l="l" t="t" r="r" b="b"/>
              <a:pathLst>
                <a:path w="42544" h="2069465">
                  <a:moveTo>
                    <a:pt x="42227" y="2018042"/>
                  </a:moveTo>
                  <a:lnTo>
                    <a:pt x="0" y="2069147"/>
                  </a:lnTo>
                  <a:lnTo>
                    <a:pt x="0" y="0"/>
                  </a:lnTo>
                  <a:lnTo>
                    <a:pt x="42227" y="0"/>
                  </a:lnTo>
                  <a:lnTo>
                    <a:pt x="42227" y="2018042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2940215" y="6848107"/>
              <a:ext cx="875665" cy="2054860"/>
            </a:xfrm>
            <a:custGeom>
              <a:avLst/>
              <a:gdLst/>
              <a:ahLst/>
              <a:cxnLst/>
              <a:rect l="l" t="t" r="r" b="b"/>
              <a:pathLst>
                <a:path w="875664" h="2054859">
                  <a:moveTo>
                    <a:pt x="0" y="0"/>
                  </a:moveTo>
                  <a:lnTo>
                    <a:pt x="0" y="2054720"/>
                  </a:lnTo>
                  <a:lnTo>
                    <a:pt x="875106" y="2054720"/>
                  </a:lnTo>
                </a:path>
                <a:path w="875664" h="2054859">
                  <a:moveTo>
                    <a:pt x="0" y="0"/>
                  </a:moveTo>
                  <a:lnTo>
                    <a:pt x="0" y="2054720"/>
                  </a:lnTo>
                  <a:lnTo>
                    <a:pt x="875106" y="2054720"/>
                  </a:lnTo>
                </a:path>
              </a:pathLst>
            </a:custGeom>
            <a:ln w="4318">
              <a:solidFill>
                <a:srgbClr val="E1E2E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2" name="object 74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102747" y="8722144"/>
              <a:ext cx="69684" cy="63525"/>
            </a:xfrm>
            <a:prstGeom prst="rect">
              <a:avLst/>
            </a:prstGeom>
          </p:spPr>
        </p:pic>
        <p:pic>
          <p:nvPicPr>
            <p:cNvPr id="743" name="object 74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102747" y="6919061"/>
              <a:ext cx="69684" cy="63512"/>
            </a:xfrm>
            <a:prstGeom prst="rect">
              <a:avLst/>
            </a:prstGeom>
          </p:spPr>
        </p:pic>
        <p:pic>
          <p:nvPicPr>
            <p:cNvPr id="744" name="object 74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081007" y="8722144"/>
              <a:ext cx="69722" cy="63525"/>
            </a:xfrm>
            <a:prstGeom prst="rect">
              <a:avLst/>
            </a:prstGeom>
          </p:spPr>
        </p:pic>
        <p:pic>
          <p:nvPicPr>
            <p:cNvPr id="745" name="object 74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081007" y="6919061"/>
              <a:ext cx="69722" cy="63512"/>
            </a:xfrm>
            <a:prstGeom prst="rect">
              <a:avLst/>
            </a:prstGeom>
          </p:spPr>
        </p:pic>
        <p:pic>
          <p:nvPicPr>
            <p:cNvPr id="746" name="object 74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083875" y="8583498"/>
              <a:ext cx="69659" cy="69672"/>
            </a:xfrm>
            <a:prstGeom prst="rect">
              <a:avLst/>
            </a:prstGeom>
          </p:spPr>
        </p:pic>
        <p:pic>
          <p:nvPicPr>
            <p:cNvPr id="747" name="object 74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177195" y="8583498"/>
              <a:ext cx="69697" cy="69672"/>
            </a:xfrm>
            <a:prstGeom prst="rect">
              <a:avLst/>
            </a:prstGeom>
          </p:spPr>
        </p:pic>
        <p:sp>
          <p:nvSpPr>
            <p:cNvPr id="748" name="object 748"/>
            <p:cNvSpPr/>
            <p:nvPr/>
          </p:nvSpPr>
          <p:spPr>
            <a:xfrm>
              <a:off x="3468890" y="8860587"/>
              <a:ext cx="814705" cy="0"/>
            </a:xfrm>
            <a:custGeom>
              <a:avLst/>
              <a:gdLst/>
              <a:ahLst/>
              <a:cxnLst/>
              <a:rect l="l" t="t" r="r" b="b"/>
              <a:pathLst>
                <a:path w="814704">
                  <a:moveTo>
                    <a:pt x="0" y="0"/>
                  </a:moveTo>
                  <a:lnTo>
                    <a:pt x="814273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3758095" y="8497214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168" y="0"/>
                  </a:moveTo>
                  <a:lnTo>
                    <a:pt x="1485" y="0"/>
                  </a:lnTo>
                  <a:lnTo>
                    <a:pt x="0" y="1473"/>
                  </a:lnTo>
                  <a:lnTo>
                    <a:pt x="0" y="5168"/>
                  </a:lnTo>
                  <a:lnTo>
                    <a:pt x="1485" y="6680"/>
                  </a:lnTo>
                  <a:lnTo>
                    <a:pt x="5168" y="6680"/>
                  </a:lnTo>
                  <a:lnTo>
                    <a:pt x="6667" y="5168"/>
                  </a:lnTo>
                  <a:lnTo>
                    <a:pt x="6667" y="3314"/>
                  </a:lnTo>
                  <a:lnTo>
                    <a:pt x="6667" y="1473"/>
                  </a:lnTo>
                  <a:lnTo>
                    <a:pt x="516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3758095" y="8497214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667" y="3314"/>
                  </a:moveTo>
                  <a:lnTo>
                    <a:pt x="6667" y="5168"/>
                  </a:lnTo>
                  <a:lnTo>
                    <a:pt x="5168" y="6680"/>
                  </a:lnTo>
                  <a:lnTo>
                    <a:pt x="3352" y="6680"/>
                  </a:lnTo>
                  <a:lnTo>
                    <a:pt x="1485" y="6680"/>
                  </a:lnTo>
                  <a:lnTo>
                    <a:pt x="0" y="5168"/>
                  </a:lnTo>
                  <a:lnTo>
                    <a:pt x="0" y="3314"/>
                  </a:lnTo>
                  <a:lnTo>
                    <a:pt x="0" y="1473"/>
                  </a:lnTo>
                  <a:lnTo>
                    <a:pt x="1485" y="0"/>
                  </a:lnTo>
                  <a:lnTo>
                    <a:pt x="3352" y="0"/>
                  </a:lnTo>
                  <a:lnTo>
                    <a:pt x="5168" y="0"/>
                  </a:lnTo>
                  <a:lnTo>
                    <a:pt x="6667" y="1473"/>
                  </a:lnTo>
                  <a:lnTo>
                    <a:pt x="6667" y="331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3933113" y="8497214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181" y="0"/>
                  </a:moveTo>
                  <a:lnTo>
                    <a:pt x="1498" y="0"/>
                  </a:lnTo>
                  <a:lnTo>
                    <a:pt x="0" y="1473"/>
                  </a:lnTo>
                  <a:lnTo>
                    <a:pt x="0" y="5168"/>
                  </a:lnTo>
                  <a:lnTo>
                    <a:pt x="1498" y="6680"/>
                  </a:lnTo>
                  <a:lnTo>
                    <a:pt x="5181" y="6680"/>
                  </a:lnTo>
                  <a:lnTo>
                    <a:pt x="6667" y="5168"/>
                  </a:lnTo>
                  <a:lnTo>
                    <a:pt x="6667" y="3314"/>
                  </a:lnTo>
                  <a:lnTo>
                    <a:pt x="6667" y="1473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2990773" y="8497214"/>
              <a:ext cx="1279525" cy="393700"/>
            </a:xfrm>
            <a:custGeom>
              <a:avLst/>
              <a:gdLst/>
              <a:ahLst/>
              <a:cxnLst/>
              <a:rect l="l" t="t" r="r" b="b"/>
              <a:pathLst>
                <a:path w="1279525" h="393700">
                  <a:moveTo>
                    <a:pt x="949007" y="3314"/>
                  </a:moveTo>
                  <a:lnTo>
                    <a:pt x="949007" y="5168"/>
                  </a:lnTo>
                  <a:lnTo>
                    <a:pt x="947521" y="6680"/>
                  </a:lnTo>
                  <a:lnTo>
                    <a:pt x="945692" y="6680"/>
                  </a:lnTo>
                  <a:lnTo>
                    <a:pt x="943838" y="6680"/>
                  </a:lnTo>
                  <a:lnTo>
                    <a:pt x="942340" y="5168"/>
                  </a:lnTo>
                  <a:lnTo>
                    <a:pt x="942340" y="3314"/>
                  </a:lnTo>
                  <a:lnTo>
                    <a:pt x="942340" y="1473"/>
                  </a:lnTo>
                  <a:lnTo>
                    <a:pt x="943838" y="0"/>
                  </a:lnTo>
                  <a:lnTo>
                    <a:pt x="945692" y="0"/>
                  </a:lnTo>
                  <a:lnTo>
                    <a:pt x="947521" y="0"/>
                  </a:lnTo>
                  <a:lnTo>
                    <a:pt x="949007" y="1473"/>
                  </a:lnTo>
                  <a:lnTo>
                    <a:pt x="949007" y="3314"/>
                  </a:lnTo>
                  <a:close/>
                </a:path>
                <a:path w="1279525" h="393700">
                  <a:moveTo>
                    <a:pt x="1279067" y="361708"/>
                  </a:moveTo>
                  <a:lnTo>
                    <a:pt x="1279067" y="321691"/>
                  </a:lnTo>
                  <a:lnTo>
                    <a:pt x="482282" y="321691"/>
                  </a:lnTo>
                  <a:lnTo>
                    <a:pt x="482282" y="361708"/>
                  </a:lnTo>
                </a:path>
                <a:path w="1279525" h="393700">
                  <a:moveTo>
                    <a:pt x="394512" y="361708"/>
                  </a:moveTo>
                  <a:lnTo>
                    <a:pt x="394512" y="321691"/>
                  </a:lnTo>
                  <a:lnTo>
                    <a:pt x="0" y="321691"/>
                  </a:lnTo>
                  <a:lnTo>
                    <a:pt x="0" y="361708"/>
                  </a:lnTo>
                </a:path>
                <a:path w="1279525" h="393700">
                  <a:moveTo>
                    <a:pt x="472313" y="340055"/>
                  </a:moveTo>
                  <a:lnTo>
                    <a:pt x="483958" y="340055"/>
                  </a:lnTo>
                  <a:lnTo>
                    <a:pt x="483958" y="393382"/>
                  </a:lnTo>
                  <a:lnTo>
                    <a:pt x="472313" y="393382"/>
                  </a:lnTo>
                  <a:lnTo>
                    <a:pt x="472313" y="340055"/>
                  </a:lnTo>
                  <a:close/>
                </a:path>
                <a:path w="1279525" h="393700">
                  <a:moveTo>
                    <a:pt x="462305" y="338366"/>
                  </a:moveTo>
                  <a:lnTo>
                    <a:pt x="472313" y="338366"/>
                  </a:lnTo>
                  <a:lnTo>
                    <a:pt x="472313" y="265036"/>
                  </a:lnTo>
                  <a:lnTo>
                    <a:pt x="462305" y="265036"/>
                  </a:lnTo>
                  <a:lnTo>
                    <a:pt x="462305" y="338366"/>
                  </a:lnTo>
                  <a:close/>
                </a:path>
                <a:path w="1279525" h="393700">
                  <a:moveTo>
                    <a:pt x="463969" y="350024"/>
                  </a:moveTo>
                  <a:lnTo>
                    <a:pt x="463969" y="368376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3874782" y="8857259"/>
              <a:ext cx="53975" cy="40005"/>
            </a:xfrm>
            <a:custGeom>
              <a:avLst/>
              <a:gdLst/>
              <a:ahLst/>
              <a:cxnLst/>
              <a:rect l="l" t="t" r="r" b="b"/>
              <a:pathLst>
                <a:path w="53975" h="40004">
                  <a:moveTo>
                    <a:pt x="53352" y="0"/>
                  </a:moveTo>
                  <a:lnTo>
                    <a:pt x="0" y="0"/>
                  </a:lnTo>
                  <a:lnTo>
                    <a:pt x="0" y="40004"/>
                  </a:lnTo>
                  <a:lnTo>
                    <a:pt x="53352" y="40004"/>
                  </a:lnTo>
                  <a:lnTo>
                    <a:pt x="53352" y="0"/>
                  </a:lnTo>
                  <a:close/>
                </a:path>
              </a:pathLst>
            </a:custGeom>
            <a:solidFill>
              <a:srgbClr val="A7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3064217" y="8857259"/>
              <a:ext cx="1209040" cy="40005"/>
            </a:xfrm>
            <a:custGeom>
              <a:avLst/>
              <a:gdLst/>
              <a:ahLst/>
              <a:cxnLst/>
              <a:rect l="l" t="t" r="r" b="b"/>
              <a:pathLst>
                <a:path w="1209039" h="40004">
                  <a:moveTo>
                    <a:pt x="810564" y="0"/>
                  </a:moveTo>
                  <a:lnTo>
                    <a:pt x="863917" y="0"/>
                  </a:lnTo>
                  <a:lnTo>
                    <a:pt x="863917" y="40004"/>
                  </a:lnTo>
                  <a:lnTo>
                    <a:pt x="810564" y="40004"/>
                  </a:lnTo>
                  <a:lnTo>
                    <a:pt x="810564" y="0"/>
                  </a:lnTo>
                  <a:close/>
                </a:path>
                <a:path w="1209039" h="40004">
                  <a:moveTo>
                    <a:pt x="845566" y="19989"/>
                  </a:moveTo>
                  <a:lnTo>
                    <a:pt x="845566" y="24599"/>
                  </a:lnTo>
                  <a:lnTo>
                    <a:pt x="841857" y="28320"/>
                  </a:lnTo>
                  <a:lnTo>
                    <a:pt x="837234" y="28320"/>
                  </a:lnTo>
                  <a:lnTo>
                    <a:pt x="832624" y="28320"/>
                  </a:lnTo>
                  <a:lnTo>
                    <a:pt x="828903" y="24599"/>
                  </a:lnTo>
                  <a:lnTo>
                    <a:pt x="828903" y="19989"/>
                  </a:lnTo>
                  <a:lnTo>
                    <a:pt x="828903" y="15392"/>
                  </a:lnTo>
                  <a:lnTo>
                    <a:pt x="832624" y="11658"/>
                  </a:lnTo>
                  <a:lnTo>
                    <a:pt x="837234" y="11658"/>
                  </a:lnTo>
                  <a:lnTo>
                    <a:pt x="841857" y="11658"/>
                  </a:lnTo>
                  <a:lnTo>
                    <a:pt x="845566" y="15392"/>
                  </a:lnTo>
                  <a:lnTo>
                    <a:pt x="845566" y="19989"/>
                  </a:lnTo>
                  <a:close/>
                </a:path>
                <a:path w="1209039" h="40004">
                  <a:moveTo>
                    <a:pt x="1168946" y="23317"/>
                  </a:moveTo>
                  <a:lnTo>
                    <a:pt x="1163315" y="26571"/>
                  </a:lnTo>
                  <a:lnTo>
                    <a:pt x="1147957" y="29222"/>
                  </a:lnTo>
                  <a:lnTo>
                    <a:pt x="1125178" y="31007"/>
                  </a:lnTo>
                  <a:lnTo>
                    <a:pt x="1097280" y="31661"/>
                  </a:lnTo>
                  <a:lnTo>
                    <a:pt x="1069375" y="31007"/>
                  </a:lnTo>
                  <a:lnTo>
                    <a:pt x="1046583" y="29222"/>
                  </a:lnTo>
                  <a:lnTo>
                    <a:pt x="1031212" y="26571"/>
                  </a:lnTo>
                  <a:lnTo>
                    <a:pt x="1025575" y="23317"/>
                  </a:lnTo>
                  <a:lnTo>
                    <a:pt x="1031212" y="20081"/>
                  </a:lnTo>
                  <a:lnTo>
                    <a:pt x="1046583" y="17432"/>
                  </a:lnTo>
                  <a:lnTo>
                    <a:pt x="1069375" y="15643"/>
                  </a:lnTo>
                  <a:lnTo>
                    <a:pt x="1097280" y="14985"/>
                  </a:lnTo>
                  <a:lnTo>
                    <a:pt x="1125178" y="15643"/>
                  </a:lnTo>
                  <a:lnTo>
                    <a:pt x="1147957" y="17432"/>
                  </a:lnTo>
                  <a:lnTo>
                    <a:pt x="1163315" y="20081"/>
                  </a:lnTo>
                  <a:lnTo>
                    <a:pt x="1168946" y="23317"/>
                  </a:lnTo>
                  <a:close/>
                </a:path>
                <a:path w="1209039" h="40004">
                  <a:moveTo>
                    <a:pt x="973150" y="21666"/>
                  </a:moveTo>
                  <a:lnTo>
                    <a:pt x="969409" y="23815"/>
                  </a:lnTo>
                  <a:lnTo>
                    <a:pt x="959210" y="25571"/>
                  </a:lnTo>
                  <a:lnTo>
                    <a:pt x="944084" y="26756"/>
                  </a:lnTo>
                  <a:lnTo>
                    <a:pt x="925563" y="27190"/>
                  </a:lnTo>
                  <a:lnTo>
                    <a:pt x="907053" y="26756"/>
                  </a:lnTo>
                  <a:lnTo>
                    <a:pt x="891940" y="25571"/>
                  </a:lnTo>
                  <a:lnTo>
                    <a:pt x="881750" y="23815"/>
                  </a:lnTo>
                  <a:lnTo>
                    <a:pt x="878014" y="21666"/>
                  </a:lnTo>
                  <a:lnTo>
                    <a:pt x="881750" y="19513"/>
                  </a:lnTo>
                  <a:lnTo>
                    <a:pt x="891940" y="17762"/>
                  </a:lnTo>
                  <a:lnTo>
                    <a:pt x="907053" y="16585"/>
                  </a:lnTo>
                  <a:lnTo>
                    <a:pt x="925563" y="16154"/>
                  </a:lnTo>
                  <a:lnTo>
                    <a:pt x="944084" y="16585"/>
                  </a:lnTo>
                  <a:lnTo>
                    <a:pt x="959210" y="17762"/>
                  </a:lnTo>
                  <a:lnTo>
                    <a:pt x="969409" y="19513"/>
                  </a:lnTo>
                  <a:lnTo>
                    <a:pt x="973150" y="21666"/>
                  </a:lnTo>
                  <a:close/>
                </a:path>
                <a:path w="1209039" h="40004">
                  <a:moveTo>
                    <a:pt x="783107" y="21666"/>
                  </a:moveTo>
                  <a:lnTo>
                    <a:pt x="779371" y="23815"/>
                  </a:lnTo>
                  <a:lnTo>
                    <a:pt x="769180" y="25571"/>
                  </a:lnTo>
                  <a:lnTo>
                    <a:pt x="754062" y="26756"/>
                  </a:lnTo>
                  <a:lnTo>
                    <a:pt x="735545" y="27190"/>
                  </a:lnTo>
                  <a:lnTo>
                    <a:pt x="717036" y="26756"/>
                  </a:lnTo>
                  <a:lnTo>
                    <a:pt x="701922" y="25571"/>
                  </a:lnTo>
                  <a:lnTo>
                    <a:pt x="691733" y="23815"/>
                  </a:lnTo>
                  <a:lnTo>
                    <a:pt x="687997" y="21666"/>
                  </a:lnTo>
                  <a:lnTo>
                    <a:pt x="691733" y="19513"/>
                  </a:lnTo>
                  <a:lnTo>
                    <a:pt x="701922" y="17762"/>
                  </a:lnTo>
                  <a:lnTo>
                    <a:pt x="717036" y="16585"/>
                  </a:lnTo>
                  <a:lnTo>
                    <a:pt x="735545" y="16154"/>
                  </a:lnTo>
                  <a:lnTo>
                    <a:pt x="754062" y="16585"/>
                  </a:lnTo>
                  <a:lnTo>
                    <a:pt x="769180" y="17762"/>
                  </a:lnTo>
                  <a:lnTo>
                    <a:pt x="779371" y="19513"/>
                  </a:lnTo>
                  <a:lnTo>
                    <a:pt x="783107" y="21666"/>
                  </a:lnTo>
                  <a:close/>
                </a:path>
                <a:path w="1209039" h="40004">
                  <a:moveTo>
                    <a:pt x="1185570" y="23317"/>
                  </a:moveTo>
                  <a:lnTo>
                    <a:pt x="1178634" y="27314"/>
                  </a:lnTo>
                  <a:lnTo>
                    <a:pt x="1159717" y="30584"/>
                  </a:lnTo>
                  <a:lnTo>
                    <a:pt x="1131654" y="32793"/>
                  </a:lnTo>
                  <a:lnTo>
                    <a:pt x="1097280" y="33604"/>
                  </a:lnTo>
                  <a:lnTo>
                    <a:pt x="1062899" y="32793"/>
                  </a:lnTo>
                  <a:lnTo>
                    <a:pt x="1034822" y="30584"/>
                  </a:lnTo>
                  <a:lnTo>
                    <a:pt x="1015893" y="27314"/>
                  </a:lnTo>
                  <a:lnTo>
                    <a:pt x="1008951" y="23317"/>
                  </a:lnTo>
                  <a:lnTo>
                    <a:pt x="1015893" y="19322"/>
                  </a:lnTo>
                  <a:lnTo>
                    <a:pt x="1034822" y="16055"/>
                  </a:lnTo>
                  <a:lnTo>
                    <a:pt x="1062899" y="13851"/>
                  </a:lnTo>
                  <a:lnTo>
                    <a:pt x="1097280" y="13042"/>
                  </a:lnTo>
                  <a:lnTo>
                    <a:pt x="1131654" y="13851"/>
                  </a:lnTo>
                  <a:lnTo>
                    <a:pt x="1159717" y="16055"/>
                  </a:lnTo>
                  <a:lnTo>
                    <a:pt x="1178634" y="19322"/>
                  </a:lnTo>
                  <a:lnTo>
                    <a:pt x="1185570" y="23317"/>
                  </a:lnTo>
                  <a:close/>
                </a:path>
                <a:path w="1209039" h="40004">
                  <a:moveTo>
                    <a:pt x="1208862" y="23317"/>
                  </a:moveTo>
                  <a:lnTo>
                    <a:pt x="1200092" y="28377"/>
                  </a:lnTo>
                  <a:lnTo>
                    <a:pt x="1176178" y="32502"/>
                  </a:lnTo>
                  <a:lnTo>
                    <a:pt x="1140710" y="35279"/>
                  </a:lnTo>
                  <a:lnTo>
                    <a:pt x="1097280" y="36296"/>
                  </a:lnTo>
                  <a:lnTo>
                    <a:pt x="1053833" y="35279"/>
                  </a:lnTo>
                  <a:lnTo>
                    <a:pt x="1018366" y="32502"/>
                  </a:lnTo>
                  <a:lnTo>
                    <a:pt x="994461" y="28377"/>
                  </a:lnTo>
                  <a:lnTo>
                    <a:pt x="985697" y="23317"/>
                  </a:lnTo>
                  <a:lnTo>
                    <a:pt x="994461" y="18276"/>
                  </a:lnTo>
                  <a:lnTo>
                    <a:pt x="1018366" y="14158"/>
                  </a:lnTo>
                  <a:lnTo>
                    <a:pt x="1053833" y="11381"/>
                  </a:lnTo>
                  <a:lnTo>
                    <a:pt x="1097280" y="10363"/>
                  </a:lnTo>
                  <a:lnTo>
                    <a:pt x="1140710" y="11381"/>
                  </a:lnTo>
                  <a:lnTo>
                    <a:pt x="1176178" y="14158"/>
                  </a:lnTo>
                  <a:lnTo>
                    <a:pt x="1200092" y="18276"/>
                  </a:lnTo>
                  <a:lnTo>
                    <a:pt x="1208862" y="23317"/>
                  </a:lnTo>
                  <a:close/>
                </a:path>
                <a:path w="1209039" h="40004">
                  <a:moveTo>
                    <a:pt x="628992" y="23317"/>
                  </a:moveTo>
                  <a:lnTo>
                    <a:pt x="623355" y="26571"/>
                  </a:lnTo>
                  <a:lnTo>
                    <a:pt x="607985" y="29222"/>
                  </a:lnTo>
                  <a:lnTo>
                    <a:pt x="585192" y="31007"/>
                  </a:lnTo>
                  <a:lnTo>
                    <a:pt x="557288" y="31661"/>
                  </a:lnTo>
                  <a:lnTo>
                    <a:pt x="529392" y="31007"/>
                  </a:lnTo>
                  <a:lnTo>
                    <a:pt x="506617" y="29222"/>
                  </a:lnTo>
                  <a:lnTo>
                    <a:pt x="491264" y="26571"/>
                  </a:lnTo>
                  <a:lnTo>
                    <a:pt x="485635" y="23317"/>
                  </a:lnTo>
                  <a:lnTo>
                    <a:pt x="491264" y="20081"/>
                  </a:lnTo>
                  <a:lnTo>
                    <a:pt x="506617" y="17432"/>
                  </a:lnTo>
                  <a:lnTo>
                    <a:pt x="529392" y="15643"/>
                  </a:lnTo>
                  <a:lnTo>
                    <a:pt x="557288" y="14985"/>
                  </a:lnTo>
                  <a:lnTo>
                    <a:pt x="585192" y="15643"/>
                  </a:lnTo>
                  <a:lnTo>
                    <a:pt x="607985" y="17432"/>
                  </a:lnTo>
                  <a:lnTo>
                    <a:pt x="623355" y="20081"/>
                  </a:lnTo>
                  <a:lnTo>
                    <a:pt x="628992" y="23317"/>
                  </a:lnTo>
                  <a:close/>
                </a:path>
                <a:path w="1209039" h="40004">
                  <a:moveTo>
                    <a:pt x="645617" y="23317"/>
                  </a:moveTo>
                  <a:lnTo>
                    <a:pt x="638675" y="27314"/>
                  </a:lnTo>
                  <a:lnTo>
                    <a:pt x="619745" y="30584"/>
                  </a:lnTo>
                  <a:lnTo>
                    <a:pt x="591669" y="32793"/>
                  </a:lnTo>
                  <a:lnTo>
                    <a:pt x="557288" y="33604"/>
                  </a:lnTo>
                  <a:lnTo>
                    <a:pt x="522913" y="32793"/>
                  </a:lnTo>
                  <a:lnTo>
                    <a:pt x="494850" y="30584"/>
                  </a:lnTo>
                  <a:lnTo>
                    <a:pt x="475933" y="27314"/>
                  </a:lnTo>
                  <a:lnTo>
                    <a:pt x="468998" y="23317"/>
                  </a:lnTo>
                  <a:lnTo>
                    <a:pt x="475933" y="19322"/>
                  </a:lnTo>
                  <a:lnTo>
                    <a:pt x="494850" y="16055"/>
                  </a:lnTo>
                  <a:lnTo>
                    <a:pt x="522913" y="13851"/>
                  </a:lnTo>
                  <a:lnTo>
                    <a:pt x="557288" y="13042"/>
                  </a:lnTo>
                  <a:lnTo>
                    <a:pt x="591669" y="13851"/>
                  </a:lnTo>
                  <a:lnTo>
                    <a:pt x="619745" y="16055"/>
                  </a:lnTo>
                  <a:lnTo>
                    <a:pt x="638675" y="19322"/>
                  </a:lnTo>
                  <a:lnTo>
                    <a:pt x="645617" y="23317"/>
                  </a:lnTo>
                  <a:close/>
                </a:path>
                <a:path w="1209039" h="40004">
                  <a:moveTo>
                    <a:pt x="668870" y="23317"/>
                  </a:moveTo>
                  <a:lnTo>
                    <a:pt x="660101" y="28377"/>
                  </a:lnTo>
                  <a:lnTo>
                    <a:pt x="636187" y="32502"/>
                  </a:lnTo>
                  <a:lnTo>
                    <a:pt x="600719" y="35279"/>
                  </a:lnTo>
                  <a:lnTo>
                    <a:pt x="557288" y="36296"/>
                  </a:lnTo>
                  <a:lnTo>
                    <a:pt x="513863" y="35279"/>
                  </a:lnTo>
                  <a:lnTo>
                    <a:pt x="478394" y="32502"/>
                  </a:lnTo>
                  <a:lnTo>
                    <a:pt x="454477" y="28377"/>
                  </a:lnTo>
                  <a:lnTo>
                    <a:pt x="445706" y="23317"/>
                  </a:lnTo>
                  <a:lnTo>
                    <a:pt x="454477" y="18276"/>
                  </a:lnTo>
                  <a:lnTo>
                    <a:pt x="478394" y="14158"/>
                  </a:lnTo>
                  <a:lnTo>
                    <a:pt x="513863" y="11381"/>
                  </a:lnTo>
                  <a:lnTo>
                    <a:pt x="557288" y="10363"/>
                  </a:lnTo>
                  <a:lnTo>
                    <a:pt x="600719" y="11381"/>
                  </a:lnTo>
                  <a:lnTo>
                    <a:pt x="636187" y="14158"/>
                  </a:lnTo>
                  <a:lnTo>
                    <a:pt x="660101" y="18276"/>
                  </a:lnTo>
                  <a:lnTo>
                    <a:pt x="668870" y="23317"/>
                  </a:lnTo>
                  <a:close/>
                </a:path>
                <a:path w="1209039" h="40004">
                  <a:moveTo>
                    <a:pt x="183248" y="23317"/>
                  </a:moveTo>
                  <a:lnTo>
                    <a:pt x="177619" y="26571"/>
                  </a:lnTo>
                  <a:lnTo>
                    <a:pt x="162266" y="29222"/>
                  </a:lnTo>
                  <a:lnTo>
                    <a:pt x="139491" y="31007"/>
                  </a:lnTo>
                  <a:lnTo>
                    <a:pt x="111594" y="31661"/>
                  </a:lnTo>
                  <a:lnTo>
                    <a:pt x="83691" y="31007"/>
                  </a:lnTo>
                  <a:lnTo>
                    <a:pt x="60912" y="29222"/>
                  </a:lnTo>
                  <a:lnTo>
                    <a:pt x="45558" y="26571"/>
                  </a:lnTo>
                  <a:lnTo>
                    <a:pt x="39928" y="23317"/>
                  </a:lnTo>
                  <a:lnTo>
                    <a:pt x="45558" y="20081"/>
                  </a:lnTo>
                  <a:lnTo>
                    <a:pt x="60912" y="17432"/>
                  </a:lnTo>
                  <a:lnTo>
                    <a:pt x="83691" y="15643"/>
                  </a:lnTo>
                  <a:lnTo>
                    <a:pt x="111594" y="14985"/>
                  </a:lnTo>
                  <a:lnTo>
                    <a:pt x="139491" y="15643"/>
                  </a:lnTo>
                  <a:lnTo>
                    <a:pt x="162266" y="17432"/>
                  </a:lnTo>
                  <a:lnTo>
                    <a:pt x="177619" y="20081"/>
                  </a:lnTo>
                  <a:lnTo>
                    <a:pt x="183248" y="23317"/>
                  </a:lnTo>
                  <a:close/>
                </a:path>
                <a:path w="1209039" h="40004">
                  <a:moveTo>
                    <a:pt x="199923" y="23317"/>
                  </a:moveTo>
                  <a:lnTo>
                    <a:pt x="192980" y="27314"/>
                  </a:lnTo>
                  <a:lnTo>
                    <a:pt x="174047" y="30584"/>
                  </a:lnTo>
                  <a:lnTo>
                    <a:pt x="145970" y="32793"/>
                  </a:lnTo>
                  <a:lnTo>
                    <a:pt x="111594" y="33604"/>
                  </a:lnTo>
                  <a:lnTo>
                    <a:pt x="77218" y="32793"/>
                  </a:lnTo>
                  <a:lnTo>
                    <a:pt x="49150" y="30584"/>
                  </a:lnTo>
                  <a:lnTo>
                    <a:pt x="30229" y="27314"/>
                  </a:lnTo>
                  <a:lnTo>
                    <a:pt x="23291" y="23317"/>
                  </a:lnTo>
                  <a:lnTo>
                    <a:pt x="30229" y="19322"/>
                  </a:lnTo>
                  <a:lnTo>
                    <a:pt x="49150" y="16055"/>
                  </a:lnTo>
                  <a:lnTo>
                    <a:pt x="77218" y="13851"/>
                  </a:lnTo>
                  <a:lnTo>
                    <a:pt x="111594" y="13042"/>
                  </a:lnTo>
                  <a:lnTo>
                    <a:pt x="145970" y="13851"/>
                  </a:lnTo>
                  <a:lnTo>
                    <a:pt x="174047" y="16055"/>
                  </a:lnTo>
                  <a:lnTo>
                    <a:pt x="192980" y="19322"/>
                  </a:lnTo>
                  <a:lnTo>
                    <a:pt x="199923" y="23317"/>
                  </a:lnTo>
                  <a:close/>
                </a:path>
                <a:path w="1209039" h="40004">
                  <a:moveTo>
                    <a:pt x="223177" y="23317"/>
                  </a:moveTo>
                  <a:lnTo>
                    <a:pt x="214405" y="28377"/>
                  </a:lnTo>
                  <a:lnTo>
                    <a:pt x="190488" y="32502"/>
                  </a:lnTo>
                  <a:lnTo>
                    <a:pt x="155020" y="35279"/>
                  </a:lnTo>
                  <a:lnTo>
                    <a:pt x="111594" y="36296"/>
                  </a:lnTo>
                  <a:lnTo>
                    <a:pt x="68162" y="35279"/>
                  </a:lnTo>
                  <a:lnTo>
                    <a:pt x="32689" y="32502"/>
                  </a:lnTo>
                  <a:lnTo>
                    <a:pt x="8771" y="28377"/>
                  </a:lnTo>
                  <a:lnTo>
                    <a:pt x="0" y="23317"/>
                  </a:lnTo>
                  <a:lnTo>
                    <a:pt x="8771" y="18276"/>
                  </a:lnTo>
                  <a:lnTo>
                    <a:pt x="32689" y="14158"/>
                  </a:lnTo>
                  <a:lnTo>
                    <a:pt x="68162" y="11381"/>
                  </a:lnTo>
                  <a:lnTo>
                    <a:pt x="111594" y="10363"/>
                  </a:lnTo>
                  <a:lnTo>
                    <a:pt x="155020" y="11381"/>
                  </a:lnTo>
                  <a:lnTo>
                    <a:pt x="190488" y="14158"/>
                  </a:lnTo>
                  <a:lnTo>
                    <a:pt x="214405" y="18276"/>
                  </a:lnTo>
                  <a:lnTo>
                    <a:pt x="223177" y="23317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3560864" y="6940347"/>
              <a:ext cx="36195" cy="51435"/>
            </a:xfrm>
            <a:custGeom>
              <a:avLst/>
              <a:gdLst/>
              <a:ahLst/>
              <a:cxnLst/>
              <a:rect l="l" t="t" r="r" b="b"/>
              <a:pathLst>
                <a:path w="36195" h="51434">
                  <a:moveTo>
                    <a:pt x="27609" y="0"/>
                  </a:moveTo>
                  <a:lnTo>
                    <a:pt x="7962" y="0"/>
                  </a:lnTo>
                  <a:lnTo>
                    <a:pt x="0" y="7962"/>
                  </a:lnTo>
                  <a:lnTo>
                    <a:pt x="0" y="51104"/>
                  </a:lnTo>
                  <a:lnTo>
                    <a:pt x="35572" y="51104"/>
                  </a:lnTo>
                  <a:lnTo>
                    <a:pt x="35572" y="17767"/>
                  </a:lnTo>
                  <a:lnTo>
                    <a:pt x="35572" y="7962"/>
                  </a:lnTo>
                  <a:lnTo>
                    <a:pt x="27609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3061093" y="6940347"/>
              <a:ext cx="535940" cy="899160"/>
            </a:xfrm>
            <a:custGeom>
              <a:avLst/>
              <a:gdLst/>
              <a:ahLst/>
              <a:cxnLst/>
              <a:rect l="l" t="t" r="r" b="b"/>
              <a:pathLst>
                <a:path w="535939" h="899159">
                  <a:moveTo>
                    <a:pt x="535343" y="17767"/>
                  </a:moveTo>
                  <a:lnTo>
                    <a:pt x="535343" y="7962"/>
                  </a:lnTo>
                  <a:lnTo>
                    <a:pt x="527380" y="0"/>
                  </a:lnTo>
                  <a:lnTo>
                    <a:pt x="517550" y="0"/>
                  </a:lnTo>
                  <a:lnTo>
                    <a:pt x="507733" y="0"/>
                  </a:lnTo>
                  <a:lnTo>
                    <a:pt x="499770" y="7962"/>
                  </a:lnTo>
                  <a:lnTo>
                    <a:pt x="499770" y="17767"/>
                  </a:lnTo>
                  <a:lnTo>
                    <a:pt x="499770" y="51104"/>
                  </a:lnTo>
                  <a:lnTo>
                    <a:pt x="535343" y="51104"/>
                  </a:lnTo>
                  <a:lnTo>
                    <a:pt x="535343" y="17767"/>
                  </a:lnTo>
                  <a:close/>
                </a:path>
                <a:path w="535939" h="899159">
                  <a:moveTo>
                    <a:pt x="9639" y="847051"/>
                  </a:moveTo>
                  <a:lnTo>
                    <a:pt x="18161" y="847051"/>
                  </a:lnTo>
                  <a:lnTo>
                    <a:pt x="18161" y="898740"/>
                  </a:lnTo>
                  <a:lnTo>
                    <a:pt x="9639" y="898740"/>
                  </a:lnTo>
                  <a:lnTo>
                    <a:pt x="9639" y="847051"/>
                  </a:lnTo>
                  <a:close/>
                </a:path>
                <a:path w="535939" h="899159">
                  <a:moveTo>
                    <a:pt x="18161" y="847051"/>
                  </a:moveTo>
                  <a:lnTo>
                    <a:pt x="26682" y="847051"/>
                  </a:lnTo>
                  <a:lnTo>
                    <a:pt x="26682" y="898740"/>
                  </a:lnTo>
                  <a:lnTo>
                    <a:pt x="18161" y="898740"/>
                  </a:lnTo>
                  <a:lnTo>
                    <a:pt x="18161" y="847051"/>
                  </a:lnTo>
                  <a:close/>
                </a:path>
                <a:path w="535939" h="899159">
                  <a:moveTo>
                    <a:pt x="0" y="846493"/>
                  </a:moveTo>
                  <a:lnTo>
                    <a:pt x="8521" y="846493"/>
                  </a:lnTo>
                  <a:lnTo>
                    <a:pt x="8521" y="899020"/>
                  </a:lnTo>
                  <a:lnTo>
                    <a:pt x="0" y="899020"/>
                  </a:lnTo>
                  <a:lnTo>
                    <a:pt x="0" y="846493"/>
                  </a:lnTo>
                  <a:close/>
                </a:path>
                <a:path w="535939" h="899159">
                  <a:moveTo>
                    <a:pt x="27241" y="846493"/>
                  </a:moveTo>
                  <a:lnTo>
                    <a:pt x="35763" y="846493"/>
                  </a:lnTo>
                  <a:lnTo>
                    <a:pt x="35763" y="899020"/>
                  </a:lnTo>
                  <a:lnTo>
                    <a:pt x="27241" y="899020"/>
                  </a:lnTo>
                  <a:lnTo>
                    <a:pt x="27241" y="846493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3076765" y="7788072"/>
              <a:ext cx="4445" cy="50165"/>
            </a:xfrm>
            <a:custGeom>
              <a:avLst/>
              <a:gdLst/>
              <a:ahLst/>
              <a:cxnLst/>
              <a:rect l="l" t="t" r="r" b="b"/>
              <a:pathLst>
                <a:path w="4444" h="50165">
                  <a:moveTo>
                    <a:pt x="4432" y="0"/>
                  </a:moveTo>
                  <a:lnTo>
                    <a:pt x="0" y="0"/>
                  </a:lnTo>
                  <a:lnTo>
                    <a:pt x="0" y="49936"/>
                  </a:lnTo>
                  <a:lnTo>
                    <a:pt x="4432" y="49936"/>
                  </a:lnTo>
                  <a:lnTo>
                    <a:pt x="443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3078695" y="778822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h="50800">
                  <a:moveTo>
                    <a:pt x="0" y="5033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3061274" y="8069035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15529" y="0"/>
                  </a:moveTo>
                  <a:lnTo>
                    <a:pt x="9050" y="2103"/>
                  </a:lnTo>
                  <a:lnTo>
                    <a:pt x="3826" y="6488"/>
                  </a:lnTo>
                  <a:lnTo>
                    <a:pt x="568" y="12762"/>
                  </a:lnTo>
                  <a:lnTo>
                    <a:pt x="0" y="19799"/>
                  </a:lnTo>
                  <a:lnTo>
                    <a:pt x="2108" y="26284"/>
                  </a:lnTo>
                  <a:lnTo>
                    <a:pt x="6497" y="31507"/>
                  </a:lnTo>
                  <a:lnTo>
                    <a:pt x="12773" y="34758"/>
                  </a:lnTo>
                  <a:lnTo>
                    <a:pt x="19795" y="35314"/>
                  </a:lnTo>
                  <a:lnTo>
                    <a:pt x="26274" y="33204"/>
                  </a:lnTo>
                  <a:lnTo>
                    <a:pt x="31498" y="28820"/>
                  </a:lnTo>
                  <a:lnTo>
                    <a:pt x="34756" y="22554"/>
                  </a:lnTo>
                  <a:lnTo>
                    <a:pt x="35325" y="15509"/>
                  </a:lnTo>
                  <a:lnTo>
                    <a:pt x="33216" y="9023"/>
                  </a:lnTo>
                  <a:lnTo>
                    <a:pt x="28827" y="3807"/>
                  </a:lnTo>
                  <a:lnTo>
                    <a:pt x="22552" y="570"/>
                  </a:lnTo>
                  <a:lnTo>
                    <a:pt x="15529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3061274" y="8069035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568" y="12762"/>
                  </a:moveTo>
                  <a:lnTo>
                    <a:pt x="19795" y="35314"/>
                  </a:lnTo>
                  <a:lnTo>
                    <a:pt x="26274" y="33204"/>
                  </a:lnTo>
                  <a:lnTo>
                    <a:pt x="31498" y="28820"/>
                  </a:lnTo>
                  <a:lnTo>
                    <a:pt x="34756" y="22554"/>
                  </a:lnTo>
                  <a:lnTo>
                    <a:pt x="35325" y="15509"/>
                  </a:lnTo>
                  <a:lnTo>
                    <a:pt x="33216" y="9023"/>
                  </a:lnTo>
                  <a:lnTo>
                    <a:pt x="28827" y="3807"/>
                  </a:lnTo>
                  <a:lnTo>
                    <a:pt x="22552" y="570"/>
                  </a:lnTo>
                  <a:lnTo>
                    <a:pt x="15529" y="0"/>
                  </a:lnTo>
                  <a:lnTo>
                    <a:pt x="9050" y="2103"/>
                  </a:lnTo>
                  <a:lnTo>
                    <a:pt x="3826" y="6488"/>
                  </a:lnTo>
                  <a:lnTo>
                    <a:pt x="568" y="12762"/>
                  </a:lnTo>
                  <a:close/>
                </a:path>
              </a:pathLst>
            </a:custGeom>
            <a:ln w="4318">
              <a:solidFill>
                <a:srgbClr val="4B4B4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3067837" y="807533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8178" y="0"/>
                  </a:moveTo>
                  <a:lnTo>
                    <a:pt x="0" y="7899"/>
                  </a:lnTo>
                  <a:lnTo>
                    <a:pt x="2743" y="18948"/>
                  </a:lnTo>
                  <a:lnTo>
                    <a:pt x="13690" y="22110"/>
                  </a:lnTo>
                  <a:lnTo>
                    <a:pt x="21869" y="14173"/>
                  </a:lnTo>
                  <a:lnTo>
                    <a:pt x="19113" y="3136"/>
                  </a:lnTo>
                  <a:lnTo>
                    <a:pt x="8178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3067837" y="807533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3690" y="22110"/>
                  </a:moveTo>
                  <a:lnTo>
                    <a:pt x="21869" y="14173"/>
                  </a:lnTo>
                  <a:lnTo>
                    <a:pt x="19113" y="3136"/>
                  </a:lnTo>
                  <a:lnTo>
                    <a:pt x="8178" y="0"/>
                  </a:lnTo>
                  <a:lnTo>
                    <a:pt x="0" y="7899"/>
                  </a:lnTo>
                  <a:lnTo>
                    <a:pt x="2743" y="18948"/>
                  </a:lnTo>
                  <a:lnTo>
                    <a:pt x="13690" y="22110"/>
                  </a:lnTo>
                  <a:close/>
                </a:path>
              </a:pathLst>
            </a:custGeom>
            <a:ln w="4318">
              <a:solidFill>
                <a:srgbClr val="62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3074009" y="8083880"/>
              <a:ext cx="15240" cy="12065"/>
            </a:xfrm>
            <a:custGeom>
              <a:avLst/>
              <a:gdLst/>
              <a:ahLst/>
              <a:cxnLst/>
              <a:rect l="l" t="t" r="r" b="b"/>
              <a:pathLst>
                <a:path w="15239" h="12065">
                  <a:moveTo>
                    <a:pt x="9900" y="9296"/>
                  </a:moveTo>
                  <a:lnTo>
                    <a:pt x="3606" y="9296"/>
                  </a:lnTo>
                  <a:lnTo>
                    <a:pt x="4978" y="9982"/>
                  </a:lnTo>
                  <a:lnTo>
                    <a:pt x="6400" y="10604"/>
                  </a:lnTo>
                  <a:lnTo>
                    <a:pt x="9004" y="11645"/>
                  </a:lnTo>
                  <a:lnTo>
                    <a:pt x="9900" y="9296"/>
                  </a:lnTo>
                  <a:close/>
                </a:path>
                <a:path w="15239" h="12065">
                  <a:moveTo>
                    <a:pt x="2044" y="6464"/>
                  </a:moveTo>
                  <a:lnTo>
                    <a:pt x="673" y="6616"/>
                  </a:lnTo>
                  <a:lnTo>
                    <a:pt x="0" y="9842"/>
                  </a:lnTo>
                  <a:lnTo>
                    <a:pt x="3606" y="9296"/>
                  </a:lnTo>
                  <a:lnTo>
                    <a:pt x="9900" y="9296"/>
                  </a:lnTo>
                  <a:lnTo>
                    <a:pt x="10007" y="9016"/>
                  </a:lnTo>
                  <a:lnTo>
                    <a:pt x="10360" y="8585"/>
                  </a:lnTo>
                  <a:lnTo>
                    <a:pt x="3009" y="8585"/>
                  </a:lnTo>
                  <a:lnTo>
                    <a:pt x="2044" y="6464"/>
                  </a:lnTo>
                  <a:close/>
                </a:path>
                <a:path w="15239" h="12065">
                  <a:moveTo>
                    <a:pt x="12611" y="0"/>
                  </a:moveTo>
                  <a:lnTo>
                    <a:pt x="10375" y="393"/>
                  </a:lnTo>
                  <a:lnTo>
                    <a:pt x="8153" y="838"/>
                  </a:lnTo>
                  <a:lnTo>
                    <a:pt x="8255" y="3238"/>
                  </a:lnTo>
                  <a:lnTo>
                    <a:pt x="3009" y="8585"/>
                  </a:lnTo>
                  <a:lnTo>
                    <a:pt x="10360" y="8585"/>
                  </a:lnTo>
                  <a:lnTo>
                    <a:pt x="12458" y="6019"/>
                  </a:lnTo>
                  <a:lnTo>
                    <a:pt x="14884" y="5918"/>
                  </a:lnTo>
                  <a:lnTo>
                    <a:pt x="14617" y="3987"/>
                  </a:lnTo>
                  <a:lnTo>
                    <a:pt x="13500" y="507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3069170" y="785705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17602" y="0"/>
                  </a:moveTo>
                  <a:lnTo>
                    <a:pt x="4838" y="889"/>
                  </a:lnTo>
                  <a:lnTo>
                    <a:pt x="0" y="6438"/>
                  </a:lnTo>
                  <a:lnTo>
                    <a:pt x="888" y="19215"/>
                  </a:lnTo>
                  <a:lnTo>
                    <a:pt x="6438" y="24028"/>
                  </a:lnTo>
                  <a:lnTo>
                    <a:pt x="19202" y="23139"/>
                  </a:lnTo>
                  <a:lnTo>
                    <a:pt x="24041" y="17602"/>
                  </a:lnTo>
                  <a:lnTo>
                    <a:pt x="23583" y="11214"/>
                  </a:lnTo>
                  <a:lnTo>
                    <a:pt x="23139" y="4813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3069170" y="785705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23583" y="11214"/>
                  </a:moveTo>
                  <a:lnTo>
                    <a:pt x="24041" y="17602"/>
                  </a:lnTo>
                  <a:lnTo>
                    <a:pt x="19202" y="23139"/>
                  </a:lnTo>
                  <a:lnTo>
                    <a:pt x="12839" y="23583"/>
                  </a:lnTo>
                  <a:lnTo>
                    <a:pt x="6438" y="24028"/>
                  </a:lnTo>
                  <a:lnTo>
                    <a:pt x="888" y="19215"/>
                  </a:lnTo>
                  <a:lnTo>
                    <a:pt x="444" y="12827"/>
                  </a:lnTo>
                  <a:lnTo>
                    <a:pt x="0" y="6438"/>
                  </a:lnTo>
                  <a:lnTo>
                    <a:pt x="4838" y="889"/>
                  </a:lnTo>
                  <a:lnTo>
                    <a:pt x="11201" y="444"/>
                  </a:lnTo>
                  <a:lnTo>
                    <a:pt x="17602" y="0"/>
                  </a:lnTo>
                  <a:lnTo>
                    <a:pt x="23139" y="4813"/>
                  </a:lnTo>
                  <a:lnTo>
                    <a:pt x="23583" y="1121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3063328" y="785120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5687" y="17856"/>
                  </a:moveTo>
                  <a:lnTo>
                    <a:pt x="35687" y="27711"/>
                  </a:lnTo>
                  <a:lnTo>
                    <a:pt x="27686" y="35712"/>
                  </a:lnTo>
                  <a:lnTo>
                    <a:pt x="17818" y="35712"/>
                  </a:lnTo>
                  <a:lnTo>
                    <a:pt x="7962" y="35712"/>
                  </a:lnTo>
                  <a:lnTo>
                    <a:pt x="0" y="27711"/>
                  </a:lnTo>
                  <a:lnTo>
                    <a:pt x="0" y="17856"/>
                  </a:lnTo>
                  <a:lnTo>
                    <a:pt x="0" y="7988"/>
                  </a:lnTo>
                  <a:lnTo>
                    <a:pt x="7962" y="0"/>
                  </a:lnTo>
                  <a:lnTo>
                    <a:pt x="17818" y="0"/>
                  </a:lnTo>
                  <a:lnTo>
                    <a:pt x="27686" y="0"/>
                  </a:lnTo>
                  <a:lnTo>
                    <a:pt x="35687" y="7988"/>
                  </a:lnTo>
                  <a:lnTo>
                    <a:pt x="35687" y="17856"/>
                  </a:lnTo>
                  <a:close/>
                </a:path>
              </a:pathLst>
            </a:custGeom>
            <a:ln w="4318">
              <a:solidFill>
                <a:srgbClr val="E1E2E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3059874" y="784777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595" y="21285"/>
                  </a:moveTo>
                  <a:lnTo>
                    <a:pt x="40917" y="29574"/>
                  </a:lnTo>
                  <a:lnTo>
                    <a:pt x="36344" y="36344"/>
                  </a:lnTo>
                  <a:lnTo>
                    <a:pt x="29565" y="40909"/>
                  </a:lnTo>
                  <a:lnTo>
                    <a:pt x="21272" y="42583"/>
                  </a:lnTo>
                  <a:lnTo>
                    <a:pt x="12992" y="40909"/>
                  </a:lnTo>
                  <a:lnTo>
                    <a:pt x="6230" y="36344"/>
                  </a:lnTo>
                  <a:lnTo>
                    <a:pt x="1671" y="29574"/>
                  </a:lnTo>
                  <a:lnTo>
                    <a:pt x="0" y="21285"/>
                  </a:lnTo>
                  <a:lnTo>
                    <a:pt x="1671" y="12998"/>
                  </a:lnTo>
                  <a:lnTo>
                    <a:pt x="6230" y="6232"/>
                  </a:lnTo>
                  <a:lnTo>
                    <a:pt x="12992" y="1672"/>
                  </a:lnTo>
                  <a:lnTo>
                    <a:pt x="21272" y="0"/>
                  </a:lnTo>
                  <a:lnTo>
                    <a:pt x="29565" y="1672"/>
                  </a:lnTo>
                  <a:lnTo>
                    <a:pt x="36344" y="6232"/>
                  </a:lnTo>
                  <a:lnTo>
                    <a:pt x="40917" y="12998"/>
                  </a:lnTo>
                  <a:lnTo>
                    <a:pt x="42595" y="21285"/>
                  </a:lnTo>
                  <a:close/>
                </a:path>
              </a:pathLst>
            </a:custGeom>
            <a:ln w="4318">
              <a:solidFill>
                <a:srgbClr val="4646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3069170" y="754867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17602" y="0"/>
                  </a:moveTo>
                  <a:lnTo>
                    <a:pt x="4838" y="901"/>
                  </a:lnTo>
                  <a:lnTo>
                    <a:pt x="0" y="6438"/>
                  </a:lnTo>
                  <a:lnTo>
                    <a:pt x="888" y="19227"/>
                  </a:lnTo>
                  <a:lnTo>
                    <a:pt x="6438" y="24041"/>
                  </a:lnTo>
                  <a:lnTo>
                    <a:pt x="19202" y="23152"/>
                  </a:lnTo>
                  <a:lnTo>
                    <a:pt x="24041" y="17602"/>
                  </a:lnTo>
                  <a:lnTo>
                    <a:pt x="23583" y="11226"/>
                  </a:lnTo>
                  <a:lnTo>
                    <a:pt x="23139" y="4825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3069170" y="754867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23583" y="11226"/>
                  </a:moveTo>
                  <a:lnTo>
                    <a:pt x="24041" y="17602"/>
                  </a:lnTo>
                  <a:lnTo>
                    <a:pt x="19202" y="23152"/>
                  </a:lnTo>
                  <a:lnTo>
                    <a:pt x="12839" y="23571"/>
                  </a:lnTo>
                  <a:lnTo>
                    <a:pt x="6438" y="24041"/>
                  </a:lnTo>
                  <a:lnTo>
                    <a:pt x="888" y="19227"/>
                  </a:lnTo>
                  <a:lnTo>
                    <a:pt x="444" y="12826"/>
                  </a:lnTo>
                  <a:lnTo>
                    <a:pt x="0" y="6438"/>
                  </a:lnTo>
                  <a:lnTo>
                    <a:pt x="4838" y="901"/>
                  </a:lnTo>
                  <a:lnTo>
                    <a:pt x="11201" y="457"/>
                  </a:lnTo>
                  <a:lnTo>
                    <a:pt x="17602" y="0"/>
                  </a:lnTo>
                  <a:lnTo>
                    <a:pt x="23139" y="4825"/>
                  </a:lnTo>
                  <a:lnTo>
                    <a:pt x="23583" y="11226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3070364" y="813327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5849" y="0"/>
                  </a:moveTo>
                  <a:lnTo>
                    <a:pt x="4356" y="812"/>
                  </a:lnTo>
                  <a:lnTo>
                    <a:pt x="0" y="5778"/>
                  </a:lnTo>
                  <a:lnTo>
                    <a:pt x="774" y="17322"/>
                  </a:lnTo>
                  <a:lnTo>
                    <a:pt x="5803" y="21666"/>
                  </a:lnTo>
                  <a:lnTo>
                    <a:pt x="17297" y="20878"/>
                  </a:lnTo>
                  <a:lnTo>
                    <a:pt x="21653" y="15862"/>
                  </a:lnTo>
                  <a:lnTo>
                    <a:pt x="21247" y="10096"/>
                  </a:lnTo>
                  <a:lnTo>
                    <a:pt x="20828" y="4356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3070364" y="813327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247" y="10096"/>
                  </a:moveTo>
                  <a:lnTo>
                    <a:pt x="21653" y="15862"/>
                  </a:lnTo>
                  <a:lnTo>
                    <a:pt x="17297" y="20878"/>
                  </a:lnTo>
                  <a:lnTo>
                    <a:pt x="11531" y="21259"/>
                  </a:lnTo>
                  <a:lnTo>
                    <a:pt x="5803" y="21666"/>
                  </a:lnTo>
                  <a:lnTo>
                    <a:pt x="774" y="17322"/>
                  </a:lnTo>
                  <a:lnTo>
                    <a:pt x="406" y="11569"/>
                  </a:lnTo>
                  <a:lnTo>
                    <a:pt x="0" y="5778"/>
                  </a:lnTo>
                  <a:lnTo>
                    <a:pt x="4356" y="812"/>
                  </a:lnTo>
                  <a:lnTo>
                    <a:pt x="10083" y="419"/>
                  </a:lnTo>
                  <a:lnTo>
                    <a:pt x="15849" y="0"/>
                  </a:lnTo>
                  <a:lnTo>
                    <a:pt x="20828" y="4356"/>
                  </a:lnTo>
                  <a:lnTo>
                    <a:pt x="21247" y="10096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3065081" y="812801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181" y="16078"/>
                  </a:moveTo>
                  <a:lnTo>
                    <a:pt x="32181" y="24942"/>
                  </a:lnTo>
                  <a:lnTo>
                    <a:pt x="24968" y="32169"/>
                  </a:lnTo>
                  <a:lnTo>
                    <a:pt x="16065" y="32169"/>
                  </a:lnTo>
                  <a:lnTo>
                    <a:pt x="7175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13"/>
                  </a:lnTo>
                  <a:lnTo>
                    <a:pt x="7175" y="0"/>
                  </a:lnTo>
                  <a:lnTo>
                    <a:pt x="16065" y="0"/>
                  </a:lnTo>
                  <a:lnTo>
                    <a:pt x="24968" y="0"/>
                  </a:lnTo>
                  <a:lnTo>
                    <a:pt x="32181" y="7213"/>
                  </a:lnTo>
                  <a:lnTo>
                    <a:pt x="32181" y="16078"/>
                  </a:lnTo>
                  <a:close/>
                </a:path>
              </a:pathLst>
            </a:custGeom>
            <a:ln w="4318">
              <a:solidFill>
                <a:srgbClr val="E1E2E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3061995" y="812491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354" y="19176"/>
                  </a:moveTo>
                  <a:lnTo>
                    <a:pt x="36844" y="26638"/>
                  </a:lnTo>
                  <a:lnTo>
                    <a:pt x="32729" y="32739"/>
                  </a:lnTo>
                  <a:lnTo>
                    <a:pt x="26625" y="36855"/>
                  </a:lnTo>
                  <a:lnTo>
                    <a:pt x="19151" y="38366"/>
                  </a:lnTo>
                  <a:lnTo>
                    <a:pt x="11701" y="36855"/>
                  </a:lnTo>
                  <a:lnTo>
                    <a:pt x="5613" y="32739"/>
                  </a:lnTo>
                  <a:lnTo>
                    <a:pt x="1506" y="26638"/>
                  </a:lnTo>
                  <a:lnTo>
                    <a:pt x="0" y="19176"/>
                  </a:lnTo>
                  <a:lnTo>
                    <a:pt x="1506" y="11717"/>
                  </a:lnTo>
                  <a:lnTo>
                    <a:pt x="5613" y="5621"/>
                  </a:lnTo>
                  <a:lnTo>
                    <a:pt x="11701" y="1508"/>
                  </a:lnTo>
                  <a:lnTo>
                    <a:pt x="19151" y="0"/>
                  </a:lnTo>
                  <a:lnTo>
                    <a:pt x="26625" y="1508"/>
                  </a:lnTo>
                  <a:lnTo>
                    <a:pt x="32729" y="5621"/>
                  </a:lnTo>
                  <a:lnTo>
                    <a:pt x="36844" y="11717"/>
                  </a:lnTo>
                  <a:lnTo>
                    <a:pt x="38354" y="19176"/>
                  </a:lnTo>
                  <a:close/>
                </a:path>
              </a:pathLst>
            </a:custGeom>
            <a:ln w="4318">
              <a:solidFill>
                <a:srgbClr val="4646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3075127" y="8135607"/>
              <a:ext cx="11430" cy="17145"/>
            </a:xfrm>
            <a:custGeom>
              <a:avLst/>
              <a:gdLst/>
              <a:ahLst/>
              <a:cxnLst/>
              <a:rect l="l" t="t" r="r" b="b"/>
              <a:pathLst>
                <a:path w="11430" h="17145">
                  <a:moveTo>
                    <a:pt x="11201" y="0"/>
                  </a:moveTo>
                  <a:lnTo>
                    <a:pt x="0" y="16992"/>
                  </a:lnTo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3075127" y="8135607"/>
              <a:ext cx="11430" cy="17145"/>
            </a:xfrm>
            <a:custGeom>
              <a:avLst/>
              <a:gdLst/>
              <a:ahLst/>
              <a:cxnLst/>
              <a:rect l="l" t="t" r="r" b="b"/>
              <a:pathLst>
                <a:path w="11430" h="17145">
                  <a:moveTo>
                    <a:pt x="11201" y="0"/>
                  </a:moveTo>
                  <a:lnTo>
                    <a:pt x="0" y="16992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3174771" y="785486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4">
                  <a:moveTo>
                    <a:pt x="14249" y="0"/>
                  </a:moveTo>
                  <a:lnTo>
                    <a:pt x="3898" y="749"/>
                  </a:lnTo>
                  <a:lnTo>
                    <a:pt x="0" y="5219"/>
                  </a:lnTo>
                  <a:lnTo>
                    <a:pt x="698" y="15582"/>
                  </a:lnTo>
                  <a:lnTo>
                    <a:pt x="5206" y="19494"/>
                  </a:lnTo>
                  <a:lnTo>
                    <a:pt x="15582" y="18757"/>
                  </a:lnTo>
                  <a:lnTo>
                    <a:pt x="19494" y="14287"/>
                  </a:lnTo>
                  <a:lnTo>
                    <a:pt x="19113" y="9093"/>
                  </a:lnTo>
                  <a:lnTo>
                    <a:pt x="18745" y="3937"/>
                  </a:lnTo>
                  <a:lnTo>
                    <a:pt x="14249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3170008" y="78501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3875" y="13817"/>
                  </a:moveTo>
                  <a:lnTo>
                    <a:pt x="24256" y="19011"/>
                  </a:lnTo>
                  <a:lnTo>
                    <a:pt x="20345" y="23482"/>
                  </a:lnTo>
                  <a:lnTo>
                    <a:pt x="15138" y="23850"/>
                  </a:lnTo>
                  <a:lnTo>
                    <a:pt x="9969" y="24218"/>
                  </a:lnTo>
                  <a:lnTo>
                    <a:pt x="5461" y="20307"/>
                  </a:lnTo>
                  <a:lnTo>
                    <a:pt x="5130" y="15125"/>
                  </a:lnTo>
                  <a:lnTo>
                    <a:pt x="4762" y="9944"/>
                  </a:lnTo>
                  <a:lnTo>
                    <a:pt x="8661" y="5473"/>
                  </a:lnTo>
                  <a:lnTo>
                    <a:pt x="13830" y="5092"/>
                  </a:lnTo>
                  <a:lnTo>
                    <a:pt x="19011" y="4724"/>
                  </a:lnTo>
                  <a:lnTo>
                    <a:pt x="23507" y="8661"/>
                  </a:lnTo>
                  <a:lnTo>
                    <a:pt x="23875" y="13817"/>
                  </a:lnTo>
                  <a:close/>
                </a:path>
                <a:path w="29210" h="29209">
                  <a:moveTo>
                    <a:pt x="28943" y="14465"/>
                  </a:moveTo>
                  <a:lnTo>
                    <a:pt x="28943" y="22440"/>
                  </a:lnTo>
                  <a:lnTo>
                    <a:pt x="22466" y="28943"/>
                  </a:lnTo>
                  <a:lnTo>
                    <a:pt x="14465" y="28943"/>
                  </a:lnTo>
                  <a:lnTo>
                    <a:pt x="6464" y="28943"/>
                  </a:lnTo>
                  <a:lnTo>
                    <a:pt x="0" y="22440"/>
                  </a:lnTo>
                  <a:lnTo>
                    <a:pt x="0" y="14465"/>
                  </a:lnTo>
                  <a:lnTo>
                    <a:pt x="0" y="6477"/>
                  </a:lnTo>
                  <a:lnTo>
                    <a:pt x="6464" y="0"/>
                  </a:lnTo>
                  <a:lnTo>
                    <a:pt x="14465" y="0"/>
                  </a:lnTo>
                  <a:lnTo>
                    <a:pt x="22466" y="0"/>
                  </a:lnTo>
                  <a:lnTo>
                    <a:pt x="28943" y="6477"/>
                  </a:lnTo>
                  <a:lnTo>
                    <a:pt x="28943" y="1446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3168103" y="7509269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4">
                  <a:moveTo>
                    <a:pt x="14249" y="0"/>
                  </a:moveTo>
                  <a:lnTo>
                    <a:pt x="3911" y="736"/>
                  </a:lnTo>
                  <a:lnTo>
                    <a:pt x="0" y="5219"/>
                  </a:lnTo>
                  <a:lnTo>
                    <a:pt x="711" y="15582"/>
                  </a:lnTo>
                  <a:lnTo>
                    <a:pt x="5206" y="19494"/>
                  </a:lnTo>
                  <a:lnTo>
                    <a:pt x="15557" y="18757"/>
                  </a:lnTo>
                  <a:lnTo>
                    <a:pt x="19456" y="14287"/>
                  </a:lnTo>
                  <a:lnTo>
                    <a:pt x="19126" y="9093"/>
                  </a:lnTo>
                  <a:lnTo>
                    <a:pt x="18757" y="3924"/>
                  </a:lnTo>
                  <a:lnTo>
                    <a:pt x="1424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3163341" y="75045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3888" y="13830"/>
                  </a:moveTo>
                  <a:lnTo>
                    <a:pt x="24218" y="19024"/>
                  </a:lnTo>
                  <a:lnTo>
                    <a:pt x="20319" y="23494"/>
                  </a:lnTo>
                  <a:lnTo>
                    <a:pt x="15138" y="23850"/>
                  </a:lnTo>
                  <a:lnTo>
                    <a:pt x="9969" y="24231"/>
                  </a:lnTo>
                  <a:lnTo>
                    <a:pt x="5473" y="20319"/>
                  </a:lnTo>
                  <a:lnTo>
                    <a:pt x="5130" y="15125"/>
                  </a:lnTo>
                  <a:lnTo>
                    <a:pt x="4762" y="9956"/>
                  </a:lnTo>
                  <a:lnTo>
                    <a:pt x="8674" y="5473"/>
                  </a:lnTo>
                  <a:lnTo>
                    <a:pt x="13843" y="5105"/>
                  </a:lnTo>
                  <a:lnTo>
                    <a:pt x="19011" y="4737"/>
                  </a:lnTo>
                  <a:lnTo>
                    <a:pt x="23520" y="8661"/>
                  </a:lnTo>
                  <a:lnTo>
                    <a:pt x="23888" y="13830"/>
                  </a:lnTo>
                  <a:close/>
                </a:path>
                <a:path w="29210" h="29209">
                  <a:moveTo>
                    <a:pt x="28943" y="14465"/>
                  </a:moveTo>
                  <a:lnTo>
                    <a:pt x="28943" y="22453"/>
                  </a:lnTo>
                  <a:lnTo>
                    <a:pt x="22479" y="28955"/>
                  </a:lnTo>
                  <a:lnTo>
                    <a:pt x="14478" y="28955"/>
                  </a:lnTo>
                  <a:lnTo>
                    <a:pt x="6477" y="28955"/>
                  </a:lnTo>
                  <a:lnTo>
                    <a:pt x="0" y="22453"/>
                  </a:lnTo>
                  <a:lnTo>
                    <a:pt x="0" y="14465"/>
                  </a:lnTo>
                  <a:lnTo>
                    <a:pt x="0" y="6476"/>
                  </a:lnTo>
                  <a:lnTo>
                    <a:pt x="6477" y="0"/>
                  </a:lnTo>
                  <a:lnTo>
                    <a:pt x="14478" y="0"/>
                  </a:lnTo>
                  <a:lnTo>
                    <a:pt x="22479" y="0"/>
                  </a:lnTo>
                  <a:lnTo>
                    <a:pt x="28943" y="6476"/>
                  </a:lnTo>
                  <a:lnTo>
                    <a:pt x="28943" y="14465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3246859" y="8069035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15513" y="0"/>
                  </a:moveTo>
                  <a:lnTo>
                    <a:pt x="9023" y="2103"/>
                  </a:lnTo>
                  <a:lnTo>
                    <a:pt x="3805" y="6488"/>
                  </a:lnTo>
                  <a:lnTo>
                    <a:pt x="568" y="12762"/>
                  </a:lnTo>
                  <a:lnTo>
                    <a:pt x="0" y="19799"/>
                  </a:lnTo>
                  <a:lnTo>
                    <a:pt x="2104" y="26284"/>
                  </a:lnTo>
                  <a:lnTo>
                    <a:pt x="6482" y="31507"/>
                  </a:lnTo>
                  <a:lnTo>
                    <a:pt x="12735" y="34758"/>
                  </a:lnTo>
                  <a:lnTo>
                    <a:pt x="19782" y="35314"/>
                  </a:lnTo>
                  <a:lnTo>
                    <a:pt x="26276" y="33204"/>
                  </a:lnTo>
                  <a:lnTo>
                    <a:pt x="31509" y="28820"/>
                  </a:lnTo>
                  <a:lnTo>
                    <a:pt x="34770" y="22554"/>
                  </a:lnTo>
                  <a:lnTo>
                    <a:pt x="35332" y="15509"/>
                  </a:lnTo>
                  <a:lnTo>
                    <a:pt x="33225" y="9023"/>
                  </a:lnTo>
                  <a:lnTo>
                    <a:pt x="28838" y="3807"/>
                  </a:lnTo>
                  <a:lnTo>
                    <a:pt x="22565" y="570"/>
                  </a:lnTo>
                  <a:lnTo>
                    <a:pt x="15513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3246859" y="8069035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568" y="12762"/>
                  </a:moveTo>
                  <a:lnTo>
                    <a:pt x="19782" y="35314"/>
                  </a:lnTo>
                  <a:lnTo>
                    <a:pt x="26276" y="33204"/>
                  </a:lnTo>
                  <a:lnTo>
                    <a:pt x="31509" y="28820"/>
                  </a:lnTo>
                  <a:lnTo>
                    <a:pt x="34770" y="22554"/>
                  </a:lnTo>
                  <a:lnTo>
                    <a:pt x="35332" y="15509"/>
                  </a:lnTo>
                  <a:lnTo>
                    <a:pt x="33225" y="9023"/>
                  </a:lnTo>
                  <a:lnTo>
                    <a:pt x="28838" y="3807"/>
                  </a:lnTo>
                  <a:lnTo>
                    <a:pt x="22565" y="570"/>
                  </a:lnTo>
                  <a:lnTo>
                    <a:pt x="15513" y="0"/>
                  </a:lnTo>
                  <a:lnTo>
                    <a:pt x="9023" y="2103"/>
                  </a:lnTo>
                  <a:lnTo>
                    <a:pt x="3805" y="6488"/>
                  </a:lnTo>
                  <a:lnTo>
                    <a:pt x="568" y="12762"/>
                  </a:lnTo>
                  <a:close/>
                </a:path>
              </a:pathLst>
            </a:custGeom>
            <a:ln w="4318">
              <a:solidFill>
                <a:srgbClr val="4B4B4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3253384" y="807533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8178" y="0"/>
                  </a:moveTo>
                  <a:lnTo>
                    <a:pt x="0" y="7899"/>
                  </a:lnTo>
                  <a:lnTo>
                    <a:pt x="2793" y="18948"/>
                  </a:lnTo>
                  <a:lnTo>
                    <a:pt x="13690" y="22110"/>
                  </a:lnTo>
                  <a:lnTo>
                    <a:pt x="21920" y="14173"/>
                  </a:lnTo>
                  <a:lnTo>
                    <a:pt x="19126" y="3136"/>
                  </a:lnTo>
                  <a:lnTo>
                    <a:pt x="8178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3253384" y="807533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3690" y="22110"/>
                  </a:moveTo>
                  <a:lnTo>
                    <a:pt x="21920" y="14173"/>
                  </a:lnTo>
                  <a:lnTo>
                    <a:pt x="19126" y="3136"/>
                  </a:lnTo>
                  <a:lnTo>
                    <a:pt x="8178" y="0"/>
                  </a:lnTo>
                  <a:lnTo>
                    <a:pt x="0" y="7899"/>
                  </a:lnTo>
                  <a:lnTo>
                    <a:pt x="2793" y="18948"/>
                  </a:lnTo>
                  <a:lnTo>
                    <a:pt x="13690" y="22110"/>
                  </a:lnTo>
                  <a:close/>
                </a:path>
              </a:pathLst>
            </a:custGeom>
            <a:ln w="4318">
              <a:solidFill>
                <a:srgbClr val="62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3259594" y="8083880"/>
              <a:ext cx="15240" cy="12065"/>
            </a:xfrm>
            <a:custGeom>
              <a:avLst/>
              <a:gdLst/>
              <a:ahLst/>
              <a:cxnLst/>
              <a:rect l="l" t="t" r="r" b="b"/>
              <a:pathLst>
                <a:path w="15239" h="12065">
                  <a:moveTo>
                    <a:pt x="9896" y="9296"/>
                  </a:moveTo>
                  <a:lnTo>
                    <a:pt x="3568" y="9296"/>
                  </a:lnTo>
                  <a:lnTo>
                    <a:pt x="4991" y="9982"/>
                  </a:lnTo>
                  <a:lnTo>
                    <a:pt x="6362" y="10604"/>
                  </a:lnTo>
                  <a:lnTo>
                    <a:pt x="8966" y="11645"/>
                  </a:lnTo>
                  <a:lnTo>
                    <a:pt x="9896" y="9296"/>
                  </a:lnTo>
                  <a:close/>
                </a:path>
                <a:path w="15239" h="12065">
                  <a:moveTo>
                    <a:pt x="2006" y="6464"/>
                  </a:moveTo>
                  <a:lnTo>
                    <a:pt x="673" y="6616"/>
                  </a:lnTo>
                  <a:lnTo>
                    <a:pt x="0" y="9842"/>
                  </a:lnTo>
                  <a:lnTo>
                    <a:pt x="3568" y="9296"/>
                  </a:lnTo>
                  <a:lnTo>
                    <a:pt x="9896" y="9296"/>
                  </a:lnTo>
                  <a:lnTo>
                    <a:pt x="10007" y="9016"/>
                  </a:lnTo>
                  <a:lnTo>
                    <a:pt x="10362" y="8585"/>
                  </a:lnTo>
                  <a:lnTo>
                    <a:pt x="2984" y="8585"/>
                  </a:lnTo>
                  <a:lnTo>
                    <a:pt x="2006" y="6464"/>
                  </a:lnTo>
                  <a:close/>
                </a:path>
                <a:path w="15239" h="12065">
                  <a:moveTo>
                    <a:pt x="12611" y="0"/>
                  </a:moveTo>
                  <a:lnTo>
                    <a:pt x="10350" y="393"/>
                  </a:lnTo>
                  <a:lnTo>
                    <a:pt x="8153" y="838"/>
                  </a:lnTo>
                  <a:lnTo>
                    <a:pt x="8229" y="3238"/>
                  </a:lnTo>
                  <a:lnTo>
                    <a:pt x="5525" y="6019"/>
                  </a:lnTo>
                  <a:lnTo>
                    <a:pt x="2984" y="8585"/>
                  </a:lnTo>
                  <a:lnTo>
                    <a:pt x="10362" y="8585"/>
                  </a:lnTo>
                  <a:lnTo>
                    <a:pt x="12471" y="6019"/>
                  </a:lnTo>
                  <a:lnTo>
                    <a:pt x="14846" y="5918"/>
                  </a:lnTo>
                  <a:lnTo>
                    <a:pt x="14630" y="3987"/>
                  </a:lnTo>
                  <a:lnTo>
                    <a:pt x="13512" y="507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3255949" y="813327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5811" y="0"/>
                  </a:moveTo>
                  <a:lnTo>
                    <a:pt x="4317" y="812"/>
                  </a:lnTo>
                  <a:lnTo>
                    <a:pt x="0" y="5778"/>
                  </a:lnTo>
                  <a:lnTo>
                    <a:pt x="368" y="11569"/>
                  </a:lnTo>
                  <a:lnTo>
                    <a:pt x="787" y="17322"/>
                  </a:lnTo>
                  <a:lnTo>
                    <a:pt x="5765" y="21666"/>
                  </a:lnTo>
                  <a:lnTo>
                    <a:pt x="17297" y="20878"/>
                  </a:lnTo>
                  <a:lnTo>
                    <a:pt x="21653" y="15862"/>
                  </a:lnTo>
                  <a:lnTo>
                    <a:pt x="21247" y="10096"/>
                  </a:lnTo>
                  <a:lnTo>
                    <a:pt x="20840" y="4356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3255949" y="813327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247" y="10096"/>
                  </a:moveTo>
                  <a:lnTo>
                    <a:pt x="21653" y="15862"/>
                  </a:lnTo>
                  <a:lnTo>
                    <a:pt x="17297" y="20878"/>
                  </a:lnTo>
                  <a:lnTo>
                    <a:pt x="11531" y="21259"/>
                  </a:lnTo>
                  <a:lnTo>
                    <a:pt x="5765" y="21666"/>
                  </a:lnTo>
                  <a:lnTo>
                    <a:pt x="787" y="17322"/>
                  </a:lnTo>
                  <a:lnTo>
                    <a:pt x="368" y="11569"/>
                  </a:lnTo>
                  <a:lnTo>
                    <a:pt x="0" y="5778"/>
                  </a:lnTo>
                  <a:lnTo>
                    <a:pt x="4317" y="812"/>
                  </a:lnTo>
                  <a:lnTo>
                    <a:pt x="10083" y="419"/>
                  </a:lnTo>
                  <a:lnTo>
                    <a:pt x="15811" y="0"/>
                  </a:lnTo>
                  <a:lnTo>
                    <a:pt x="20840" y="4356"/>
                  </a:lnTo>
                  <a:lnTo>
                    <a:pt x="21247" y="10096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3250666" y="812801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143" y="16078"/>
                  </a:moveTo>
                  <a:lnTo>
                    <a:pt x="32143" y="24942"/>
                  </a:lnTo>
                  <a:lnTo>
                    <a:pt x="24968" y="32169"/>
                  </a:lnTo>
                  <a:lnTo>
                    <a:pt x="16078" y="32169"/>
                  </a:lnTo>
                  <a:lnTo>
                    <a:pt x="7175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13"/>
                  </a:lnTo>
                  <a:lnTo>
                    <a:pt x="7175" y="0"/>
                  </a:lnTo>
                  <a:lnTo>
                    <a:pt x="16078" y="0"/>
                  </a:lnTo>
                  <a:lnTo>
                    <a:pt x="24968" y="0"/>
                  </a:lnTo>
                  <a:lnTo>
                    <a:pt x="32143" y="7213"/>
                  </a:lnTo>
                  <a:lnTo>
                    <a:pt x="32143" y="16078"/>
                  </a:lnTo>
                  <a:close/>
                </a:path>
              </a:pathLst>
            </a:custGeom>
            <a:ln w="4318">
              <a:solidFill>
                <a:srgbClr val="E1E2E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3247542" y="812491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392" y="19176"/>
                  </a:moveTo>
                  <a:lnTo>
                    <a:pt x="36884" y="26638"/>
                  </a:lnTo>
                  <a:lnTo>
                    <a:pt x="32773" y="32739"/>
                  </a:lnTo>
                  <a:lnTo>
                    <a:pt x="26674" y="36855"/>
                  </a:lnTo>
                  <a:lnTo>
                    <a:pt x="19202" y="38366"/>
                  </a:lnTo>
                  <a:lnTo>
                    <a:pt x="11728" y="36855"/>
                  </a:lnTo>
                  <a:lnTo>
                    <a:pt x="5624" y="32739"/>
                  </a:lnTo>
                  <a:lnTo>
                    <a:pt x="1509" y="26638"/>
                  </a:lnTo>
                  <a:lnTo>
                    <a:pt x="0" y="19176"/>
                  </a:lnTo>
                  <a:lnTo>
                    <a:pt x="1509" y="11717"/>
                  </a:lnTo>
                  <a:lnTo>
                    <a:pt x="5624" y="5621"/>
                  </a:lnTo>
                  <a:lnTo>
                    <a:pt x="11728" y="1508"/>
                  </a:lnTo>
                  <a:lnTo>
                    <a:pt x="19202" y="0"/>
                  </a:lnTo>
                  <a:lnTo>
                    <a:pt x="26674" y="1508"/>
                  </a:lnTo>
                  <a:lnTo>
                    <a:pt x="32773" y="5621"/>
                  </a:lnTo>
                  <a:lnTo>
                    <a:pt x="36884" y="11717"/>
                  </a:lnTo>
                  <a:lnTo>
                    <a:pt x="38392" y="19176"/>
                  </a:lnTo>
                  <a:close/>
                </a:path>
              </a:pathLst>
            </a:custGeom>
            <a:ln w="4318">
              <a:solidFill>
                <a:srgbClr val="4646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3260712" y="8135607"/>
              <a:ext cx="11430" cy="17145"/>
            </a:xfrm>
            <a:custGeom>
              <a:avLst/>
              <a:gdLst/>
              <a:ahLst/>
              <a:cxnLst/>
              <a:rect l="l" t="t" r="r" b="b"/>
              <a:pathLst>
                <a:path w="11429" h="17145">
                  <a:moveTo>
                    <a:pt x="11163" y="0"/>
                  </a:moveTo>
                  <a:lnTo>
                    <a:pt x="0" y="16992"/>
                  </a:lnTo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3260712" y="8135607"/>
              <a:ext cx="11430" cy="17145"/>
            </a:xfrm>
            <a:custGeom>
              <a:avLst/>
              <a:gdLst/>
              <a:ahLst/>
              <a:cxnLst/>
              <a:rect l="l" t="t" r="r" b="b"/>
              <a:pathLst>
                <a:path w="11429" h="17145">
                  <a:moveTo>
                    <a:pt x="11163" y="0"/>
                  </a:moveTo>
                  <a:lnTo>
                    <a:pt x="0" y="16992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3073565" y="777599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86" y="0"/>
                  </a:moveTo>
                  <a:lnTo>
                    <a:pt x="2755" y="0"/>
                  </a:lnTo>
                  <a:lnTo>
                    <a:pt x="0" y="2743"/>
                  </a:lnTo>
                  <a:lnTo>
                    <a:pt x="0" y="9499"/>
                  </a:lnTo>
                  <a:lnTo>
                    <a:pt x="2755" y="12230"/>
                  </a:lnTo>
                  <a:lnTo>
                    <a:pt x="9486" y="12230"/>
                  </a:lnTo>
                  <a:lnTo>
                    <a:pt x="12242" y="9499"/>
                  </a:lnTo>
                  <a:lnTo>
                    <a:pt x="12242" y="6121"/>
                  </a:lnTo>
                  <a:lnTo>
                    <a:pt x="12242" y="2743"/>
                  </a:lnTo>
                  <a:lnTo>
                    <a:pt x="9486" y="0"/>
                  </a:lnTo>
                  <a:close/>
                </a:path>
              </a:pathLst>
            </a:custGeom>
            <a:solidFill>
              <a:srgbClr val="5253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3053283" y="7597089"/>
              <a:ext cx="44450" cy="54610"/>
            </a:xfrm>
            <a:custGeom>
              <a:avLst/>
              <a:gdLst/>
              <a:ahLst/>
              <a:cxnLst/>
              <a:rect l="l" t="t" r="r" b="b"/>
              <a:pathLst>
                <a:path w="44450" h="54609">
                  <a:moveTo>
                    <a:pt x="28346" y="54457"/>
                  </a:moveTo>
                  <a:lnTo>
                    <a:pt x="43903" y="54457"/>
                  </a:lnTo>
                  <a:lnTo>
                    <a:pt x="43903" y="0"/>
                  </a:lnTo>
                  <a:lnTo>
                    <a:pt x="28346" y="0"/>
                  </a:lnTo>
                  <a:lnTo>
                    <a:pt x="28346" y="54457"/>
                  </a:lnTo>
                  <a:close/>
                </a:path>
                <a:path w="44450" h="54609">
                  <a:moveTo>
                    <a:pt x="0" y="54457"/>
                  </a:moveTo>
                  <a:lnTo>
                    <a:pt x="15557" y="54457"/>
                  </a:lnTo>
                  <a:lnTo>
                    <a:pt x="15557" y="0"/>
                  </a:lnTo>
                  <a:lnTo>
                    <a:pt x="0" y="0"/>
                  </a:lnTo>
                  <a:lnTo>
                    <a:pt x="0" y="54457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3067456" y="7598207"/>
              <a:ext cx="15875" cy="50165"/>
            </a:xfrm>
            <a:custGeom>
              <a:avLst/>
              <a:gdLst/>
              <a:ahLst/>
              <a:cxnLst/>
              <a:rect l="l" t="t" r="r" b="b"/>
              <a:pathLst>
                <a:path w="15875" h="50165">
                  <a:moveTo>
                    <a:pt x="15557" y="0"/>
                  </a:moveTo>
                  <a:lnTo>
                    <a:pt x="15557" y="49999"/>
                  </a:lnTo>
                </a:path>
                <a:path w="15875" h="50165">
                  <a:moveTo>
                    <a:pt x="0" y="0"/>
                  </a:moveTo>
                  <a:lnTo>
                    <a:pt x="0" y="49999"/>
                  </a:lnTo>
                </a:path>
              </a:pathLst>
            </a:custGeom>
            <a:ln w="4318">
              <a:solidFill>
                <a:srgbClr val="F4F4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3075241" y="7597089"/>
              <a:ext cx="0" cy="52705"/>
            </a:xfrm>
            <a:custGeom>
              <a:avLst/>
              <a:gdLst/>
              <a:ahLst/>
              <a:cxnLst/>
              <a:rect l="l" t="t" r="r" b="b"/>
              <a:pathLst>
                <a:path h="52704">
                  <a:moveTo>
                    <a:pt x="0" y="0"/>
                  </a:moveTo>
                  <a:lnTo>
                    <a:pt x="0" y="52235"/>
                  </a:lnTo>
                </a:path>
              </a:pathLst>
            </a:custGeom>
            <a:ln w="4318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3081337" y="7902130"/>
              <a:ext cx="311150" cy="145415"/>
            </a:xfrm>
            <a:custGeom>
              <a:avLst/>
              <a:gdLst/>
              <a:ahLst/>
              <a:cxnLst/>
              <a:rect l="l" t="t" r="r" b="b"/>
              <a:pathLst>
                <a:path w="311150" h="145415">
                  <a:moveTo>
                    <a:pt x="0" y="0"/>
                  </a:moveTo>
                  <a:lnTo>
                    <a:pt x="0" y="101688"/>
                  </a:lnTo>
                  <a:lnTo>
                    <a:pt x="156" y="112492"/>
                  </a:lnTo>
                  <a:lnTo>
                    <a:pt x="30437" y="144179"/>
                  </a:lnTo>
                  <a:lnTo>
                    <a:pt x="42367" y="145062"/>
                  </a:lnTo>
                  <a:lnTo>
                    <a:pt x="53352" y="145008"/>
                  </a:lnTo>
                  <a:lnTo>
                    <a:pt x="310603" y="145008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6" name="object 796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262541" y="7899971"/>
              <a:ext cx="127127" cy="87710"/>
            </a:xfrm>
            <a:prstGeom prst="rect">
              <a:avLst/>
            </a:prstGeom>
          </p:spPr>
        </p:pic>
        <p:sp>
          <p:nvSpPr>
            <p:cNvPr id="797" name="object 797"/>
            <p:cNvSpPr/>
            <p:nvPr/>
          </p:nvSpPr>
          <p:spPr>
            <a:xfrm>
              <a:off x="3054692" y="8113814"/>
              <a:ext cx="53340" cy="0"/>
            </a:xfrm>
            <a:custGeom>
              <a:avLst/>
              <a:gdLst/>
              <a:ahLst/>
              <a:cxnLst/>
              <a:rect l="l" t="t" r="r" b="b"/>
              <a:pathLst>
                <a:path w="53339">
                  <a:moveTo>
                    <a:pt x="53327" y="0"/>
                  </a:moveTo>
                  <a:lnTo>
                    <a:pt x="0" y="0"/>
                  </a:lnTo>
                </a:path>
              </a:pathLst>
            </a:custGeom>
            <a:solidFill>
              <a:srgbClr val="D5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3054692" y="8113814"/>
              <a:ext cx="53340" cy="0"/>
            </a:xfrm>
            <a:custGeom>
              <a:avLst/>
              <a:gdLst/>
              <a:ahLst/>
              <a:cxnLst/>
              <a:rect l="l" t="t" r="r" b="b"/>
              <a:pathLst>
                <a:path w="53339">
                  <a:moveTo>
                    <a:pt x="53327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3241065" y="8113814"/>
              <a:ext cx="53975" cy="0"/>
            </a:xfrm>
            <a:custGeom>
              <a:avLst/>
              <a:gdLst/>
              <a:ahLst/>
              <a:cxnLst/>
              <a:rect l="l" t="t" r="r" b="b"/>
              <a:pathLst>
                <a:path w="53975">
                  <a:moveTo>
                    <a:pt x="53352" y="0"/>
                  </a:moveTo>
                  <a:lnTo>
                    <a:pt x="0" y="0"/>
                  </a:lnTo>
                </a:path>
              </a:pathLst>
            </a:custGeom>
            <a:solidFill>
              <a:srgbClr val="D5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3241065" y="8113814"/>
              <a:ext cx="53975" cy="0"/>
            </a:xfrm>
            <a:custGeom>
              <a:avLst/>
              <a:gdLst/>
              <a:ahLst/>
              <a:cxnLst/>
              <a:rect l="l" t="t" r="r" b="b"/>
              <a:pathLst>
                <a:path w="53975">
                  <a:moveTo>
                    <a:pt x="53352" y="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3073857" y="745206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811" y="0"/>
                  </a:moveTo>
                  <a:lnTo>
                    <a:pt x="0" y="0"/>
                  </a:lnTo>
                  <a:lnTo>
                    <a:pt x="0" y="15836"/>
                  </a:lnTo>
                  <a:lnTo>
                    <a:pt x="15811" y="15836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3073857" y="745208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811" y="15824"/>
                  </a:moveTo>
                  <a:lnTo>
                    <a:pt x="0" y="15824"/>
                  </a:lnTo>
                  <a:lnTo>
                    <a:pt x="0" y="0"/>
                  </a:lnTo>
                  <a:lnTo>
                    <a:pt x="15811" y="0"/>
                  </a:lnTo>
                  <a:lnTo>
                    <a:pt x="15811" y="1582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3075533" y="7512101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4">
                  <a:moveTo>
                    <a:pt x="12496" y="0"/>
                  </a:moveTo>
                  <a:lnTo>
                    <a:pt x="0" y="0"/>
                  </a:lnTo>
                  <a:lnTo>
                    <a:pt x="0" y="6654"/>
                  </a:lnTo>
                  <a:lnTo>
                    <a:pt x="12496" y="6654"/>
                  </a:lnTo>
                  <a:lnTo>
                    <a:pt x="12496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3075533" y="7512088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4">
                  <a:moveTo>
                    <a:pt x="0" y="6667"/>
                  </a:moveTo>
                  <a:lnTo>
                    <a:pt x="12496" y="6667"/>
                  </a:lnTo>
                  <a:lnTo>
                    <a:pt x="12496" y="0"/>
                  </a:lnTo>
                  <a:lnTo>
                    <a:pt x="0" y="0"/>
                  </a:lnTo>
                  <a:lnTo>
                    <a:pt x="0" y="6667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3068574" y="770708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804" y="0"/>
                  </a:moveTo>
                  <a:lnTo>
                    <a:pt x="3987" y="0"/>
                  </a:lnTo>
                  <a:lnTo>
                    <a:pt x="0" y="4013"/>
                  </a:lnTo>
                  <a:lnTo>
                    <a:pt x="0" y="13817"/>
                  </a:lnTo>
                  <a:lnTo>
                    <a:pt x="3987" y="17805"/>
                  </a:lnTo>
                  <a:lnTo>
                    <a:pt x="13804" y="17805"/>
                  </a:lnTo>
                  <a:lnTo>
                    <a:pt x="17792" y="13817"/>
                  </a:lnTo>
                  <a:lnTo>
                    <a:pt x="17792" y="8915"/>
                  </a:lnTo>
                  <a:lnTo>
                    <a:pt x="17792" y="4013"/>
                  </a:lnTo>
                  <a:lnTo>
                    <a:pt x="13804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3041904" y="7690447"/>
              <a:ext cx="97155" cy="51435"/>
            </a:xfrm>
            <a:custGeom>
              <a:avLst/>
              <a:gdLst/>
              <a:ahLst/>
              <a:cxnLst/>
              <a:rect l="l" t="t" r="r" b="b"/>
              <a:pathLst>
                <a:path w="97155" h="51434">
                  <a:moveTo>
                    <a:pt x="44462" y="25552"/>
                  </a:moveTo>
                  <a:lnTo>
                    <a:pt x="44462" y="30454"/>
                  </a:lnTo>
                  <a:lnTo>
                    <a:pt x="40474" y="34442"/>
                  </a:lnTo>
                  <a:lnTo>
                    <a:pt x="35559" y="34442"/>
                  </a:lnTo>
                  <a:lnTo>
                    <a:pt x="30657" y="34442"/>
                  </a:lnTo>
                  <a:lnTo>
                    <a:pt x="26669" y="30454"/>
                  </a:lnTo>
                  <a:lnTo>
                    <a:pt x="26669" y="25552"/>
                  </a:lnTo>
                  <a:lnTo>
                    <a:pt x="26669" y="20650"/>
                  </a:lnTo>
                  <a:lnTo>
                    <a:pt x="30657" y="16636"/>
                  </a:lnTo>
                  <a:lnTo>
                    <a:pt x="35559" y="16636"/>
                  </a:lnTo>
                  <a:lnTo>
                    <a:pt x="40474" y="16636"/>
                  </a:lnTo>
                  <a:lnTo>
                    <a:pt x="44462" y="20650"/>
                  </a:lnTo>
                  <a:lnTo>
                    <a:pt x="44462" y="25552"/>
                  </a:lnTo>
                  <a:close/>
                </a:path>
                <a:path w="97155" h="51434">
                  <a:moveTo>
                    <a:pt x="96697" y="2209"/>
                  </a:moveTo>
                  <a:lnTo>
                    <a:pt x="76682" y="2209"/>
                  </a:lnTo>
                  <a:lnTo>
                    <a:pt x="68897" y="6654"/>
                  </a:lnTo>
                  <a:lnTo>
                    <a:pt x="55549" y="6654"/>
                  </a:lnTo>
                  <a:lnTo>
                    <a:pt x="46685" y="0"/>
                  </a:lnTo>
                  <a:lnTo>
                    <a:pt x="0" y="0"/>
                  </a:lnTo>
                </a:path>
                <a:path w="97155" h="51434">
                  <a:moveTo>
                    <a:pt x="96697" y="48882"/>
                  </a:moveTo>
                  <a:lnTo>
                    <a:pt x="76682" y="48882"/>
                  </a:lnTo>
                  <a:lnTo>
                    <a:pt x="68897" y="44449"/>
                  </a:lnTo>
                  <a:lnTo>
                    <a:pt x="55549" y="44449"/>
                  </a:lnTo>
                  <a:lnTo>
                    <a:pt x="46685" y="51117"/>
                  </a:lnTo>
                  <a:lnTo>
                    <a:pt x="0" y="51117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3097453" y="769710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95"/>
                  </a:lnTo>
                </a:path>
              </a:pathLst>
            </a:custGeom>
            <a:solidFill>
              <a:srgbClr val="A8AA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3097453" y="769710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95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3104146" y="770155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2402" y="0"/>
                  </a:moveTo>
                  <a:lnTo>
                    <a:pt x="6477" y="0"/>
                  </a:lnTo>
                  <a:lnTo>
                    <a:pt x="0" y="6438"/>
                  </a:lnTo>
                  <a:lnTo>
                    <a:pt x="0" y="22415"/>
                  </a:lnTo>
                  <a:lnTo>
                    <a:pt x="6477" y="28879"/>
                  </a:lnTo>
                  <a:lnTo>
                    <a:pt x="22402" y="28879"/>
                  </a:lnTo>
                  <a:lnTo>
                    <a:pt x="28867" y="22415"/>
                  </a:lnTo>
                  <a:lnTo>
                    <a:pt x="28867" y="14439"/>
                  </a:lnTo>
                  <a:lnTo>
                    <a:pt x="28867" y="6438"/>
                  </a:lnTo>
                  <a:lnTo>
                    <a:pt x="22402" y="0"/>
                  </a:lnTo>
                  <a:close/>
                </a:path>
              </a:pathLst>
            </a:custGeom>
            <a:solidFill>
              <a:srgbClr val="A8AA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3104146" y="770155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867" y="14439"/>
                  </a:moveTo>
                  <a:lnTo>
                    <a:pt x="28867" y="22415"/>
                  </a:lnTo>
                  <a:lnTo>
                    <a:pt x="22402" y="28879"/>
                  </a:lnTo>
                  <a:lnTo>
                    <a:pt x="14439" y="28879"/>
                  </a:lnTo>
                  <a:lnTo>
                    <a:pt x="6477" y="28879"/>
                  </a:lnTo>
                  <a:lnTo>
                    <a:pt x="0" y="22415"/>
                  </a:lnTo>
                  <a:lnTo>
                    <a:pt x="0" y="14439"/>
                  </a:lnTo>
                  <a:lnTo>
                    <a:pt x="0" y="6438"/>
                  </a:lnTo>
                  <a:lnTo>
                    <a:pt x="6477" y="0"/>
                  </a:lnTo>
                  <a:lnTo>
                    <a:pt x="14439" y="0"/>
                  </a:lnTo>
                  <a:lnTo>
                    <a:pt x="22402" y="0"/>
                  </a:lnTo>
                  <a:lnTo>
                    <a:pt x="28867" y="6438"/>
                  </a:lnTo>
                  <a:lnTo>
                    <a:pt x="28867" y="14439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3116351" y="7712659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168" y="0"/>
                  </a:moveTo>
                  <a:lnTo>
                    <a:pt x="1485" y="0"/>
                  </a:lnTo>
                  <a:lnTo>
                    <a:pt x="0" y="1498"/>
                  </a:lnTo>
                  <a:lnTo>
                    <a:pt x="0" y="5194"/>
                  </a:lnTo>
                  <a:lnTo>
                    <a:pt x="1485" y="6680"/>
                  </a:lnTo>
                  <a:lnTo>
                    <a:pt x="5168" y="6680"/>
                  </a:lnTo>
                  <a:lnTo>
                    <a:pt x="6654" y="5194"/>
                  </a:lnTo>
                  <a:lnTo>
                    <a:pt x="6654" y="3340"/>
                  </a:lnTo>
                  <a:lnTo>
                    <a:pt x="6654" y="1498"/>
                  </a:lnTo>
                  <a:lnTo>
                    <a:pt x="5168" y="0"/>
                  </a:lnTo>
                  <a:close/>
                </a:path>
              </a:pathLst>
            </a:custGeom>
            <a:solidFill>
              <a:srgbClr val="2320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3116351" y="7712659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654" y="3340"/>
                  </a:moveTo>
                  <a:lnTo>
                    <a:pt x="6654" y="5194"/>
                  </a:lnTo>
                  <a:lnTo>
                    <a:pt x="5168" y="6680"/>
                  </a:lnTo>
                  <a:lnTo>
                    <a:pt x="3352" y="6680"/>
                  </a:lnTo>
                  <a:lnTo>
                    <a:pt x="1485" y="6680"/>
                  </a:lnTo>
                  <a:lnTo>
                    <a:pt x="0" y="5194"/>
                  </a:lnTo>
                  <a:lnTo>
                    <a:pt x="0" y="3340"/>
                  </a:lnTo>
                  <a:lnTo>
                    <a:pt x="0" y="1498"/>
                  </a:lnTo>
                  <a:lnTo>
                    <a:pt x="1485" y="0"/>
                  </a:lnTo>
                  <a:lnTo>
                    <a:pt x="3352" y="0"/>
                  </a:lnTo>
                  <a:lnTo>
                    <a:pt x="5168" y="0"/>
                  </a:lnTo>
                  <a:lnTo>
                    <a:pt x="6654" y="1498"/>
                  </a:lnTo>
                  <a:lnTo>
                    <a:pt x="6654" y="334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3389706" y="6849224"/>
              <a:ext cx="31750" cy="2051685"/>
            </a:xfrm>
            <a:custGeom>
              <a:avLst/>
              <a:gdLst/>
              <a:ahLst/>
              <a:cxnLst/>
              <a:rect l="l" t="t" r="r" b="b"/>
              <a:pathLst>
                <a:path w="31750" h="2051684">
                  <a:moveTo>
                    <a:pt x="31140" y="0"/>
                  </a:moveTo>
                  <a:lnTo>
                    <a:pt x="0" y="0"/>
                  </a:lnTo>
                  <a:lnTo>
                    <a:pt x="0" y="2051354"/>
                  </a:lnTo>
                  <a:lnTo>
                    <a:pt x="31140" y="2051354"/>
                  </a:lnTo>
                  <a:lnTo>
                    <a:pt x="31140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3393059" y="6852564"/>
              <a:ext cx="40005" cy="2051685"/>
            </a:xfrm>
            <a:custGeom>
              <a:avLst/>
              <a:gdLst/>
              <a:ahLst/>
              <a:cxnLst/>
              <a:rect l="l" t="t" r="r" b="b"/>
              <a:pathLst>
                <a:path w="40004" h="2051684">
                  <a:moveTo>
                    <a:pt x="0" y="0"/>
                  </a:moveTo>
                  <a:lnTo>
                    <a:pt x="0" y="2051380"/>
                  </a:lnTo>
                </a:path>
                <a:path w="40004" h="2051684">
                  <a:moveTo>
                    <a:pt x="39992" y="0"/>
                  </a:moveTo>
                  <a:lnTo>
                    <a:pt x="39992" y="2051380"/>
                  </a:lnTo>
                </a:path>
              </a:pathLst>
            </a:custGeom>
            <a:ln w="4318">
              <a:solidFill>
                <a:srgbClr val="E1E2E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2918561" y="6807555"/>
              <a:ext cx="1417320" cy="41910"/>
            </a:xfrm>
            <a:custGeom>
              <a:avLst/>
              <a:gdLst/>
              <a:ahLst/>
              <a:cxnLst/>
              <a:rect l="l" t="t" r="r" b="b"/>
              <a:pathLst>
                <a:path w="1417320" h="41909">
                  <a:moveTo>
                    <a:pt x="1416837" y="0"/>
                  </a:moveTo>
                  <a:lnTo>
                    <a:pt x="0" y="0"/>
                  </a:lnTo>
                  <a:lnTo>
                    <a:pt x="0" y="41668"/>
                  </a:lnTo>
                  <a:lnTo>
                    <a:pt x="1416837" y="41668"/>
                  </a:lnTo>
                  <a:lnTo>
                    <a:pt x="1416837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2918561" y="6807555"/>
              <a:ext cx="1417320" cy="41910"/>
            </a:xfrm>
            <a:custGeom>
              <a:avLst/>
              <a:gdLst/>
              <a:ahLst/>
              <a:cxnLst/>
              <a:rect l="l" t="t" r="r" b="b"/>
              <a:pathLst>
                <a:path w="1417320" h="41909">
                  <a:moveTo>
                    <a:pt x="1416837" y="41668"/>
                  </a:moveTo>
                  <a:lnTo>
                    <a:pt x="0" y="41668"/>
                  </a:lnTo>
                  <a:lnTo>
                    <a:pt x="0" y="0"/>
                  </a:lnTo>
                  <a:lnTo>
                    <a:pt x="1416837" y="0"/>
                  </a:lnTo>
                  <a:lnTo>
                    <a:pt x="1416837" y="41668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3047479" y="6789775"/>
              <a:ext cx="233679" cy="15240"/>
            </a:xfrm>
            <a:custGeom>
              <a:avLst/>
              <a:gdLst/>
              <a:ahLst/>
              <a:cxnLst/>
              <a:rect l="l" t="t" r="r" b="b"/>
              <a:pathLst>
                <a:path w="233679" h="15240">
                  <a:moveTo>
                    <a:pt x="215023" y="0"/>
                  </a:moveTo>
                  <a:lnTo>
                    <a:pt x="16675" y="0"/>
                  </a:lnTo>
                  <a:lnTo>
                    <a:pt x="0" y="14986"/>
                  </a:lnTo>
                  <a:lnTo>
                    <a:pt x="233362" y="14986"/>
                  </a:lnTo>
                  <a:lnTo>
                    <a:pt x="215023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3047479" y="6781432"/>
              <a:ext cx="233679" cy="23495"/>
            </a:xfrm>
            <a:custGeom>
              <a:avLst/>
              <a:gdLst/>
              <a:ahLst/>
              <a:cxnLst/>
              <a:rect l="l" t="t" r="r" b="b"/>
              <a:pathLst>
                <a:path w="233679" h="23495">
                  <a:moveTo>
                    <a:pt x="0" y="23329"/>
                  </a:moveTo>
                  <a:lnTo>
                    <a:pt x="16675" y="8343"/>
                  </a:lnTo>
                  <a:lnTo>
                    <a:pt x="215023" y="8343"/>
                  </a:lnTo>
                  <a:lnTo>
                    <a:pt x="233362" y="23329"/>
                  </a:lnTo>
                </a:path>
                <a:path w="233679" h="23495">
                  <a:moveTo>
                    <a:pt x="105003" y="8343"/>
                  </a:moveTo>
                  <a:lnTo>
                    <a:pt x="109981" y="0"/>
                  </a:lnTo>
                  <a:lnTo>
                    <a:pt x="116687" y="0"/>
                  </a:lnTo>
                  <a:lnTo>
                    <a:pt x="123342" y="0"/>
                  </a:lnTo>
                  <a:lnTo>
                    <a:pt x="128333" y="8343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325391" y="7164819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4" h="19050">
                  <a:moveTo>
                    <a:pt x="7785" y="0"/>
                  </a:moveTo>
                  <a:lnTo>
                    <a:pt x="0" y="0"/>
                  </a:lnTo>
                  <a:lnTo>
                    <a:pt x="0" y="18884"/>
                  </a:lnTo>
                  <a:lnTo>
                    <a:pt x="7785" y="18884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325391" y="7164819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4" h="19050">
                  <a:moveTo>
                    <a:pt x="7785" y="18884"/>
                  </a:moveTo>
                  <a:lnTo>
                    <a:pt x="0" y="18884"/>
                  </a:lnTo>
                  <a:lnTo>
                    <a:pt x="0" y="0"/>
                  </a:lnTo>
                  <a:lnTo>
                    <a:pt x="7785" y="0"/>
                  </a:lnTo>
                  <a:lnTo>
                    <a:pt x="7785" y="1888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325391" y="7199274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4" h="19050">
                  <a:moveTo>
                    <a:pt x="7785" y="0"/>
                  </a:moveTo>
                  <a:lnTo>
                    <a:pt x="0" y="0"/>
                  </a:lnTo>
                  <a:lnTo>
                    <a:pt x="0" y="18884"/>
                  </a:lnTo>
                  <a:lnTo>
                    <a:pt x="7785" y="18884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325391" y="7199274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4" h="19050">
                  <a:moveTo>
                    <a:pt x="7785" y="18884"/>
                  </a:moveTo>
                  <a:lnTo>
                    <a:pt x="0" y="18884"/>
                  </a:lnTo>
                  <a:lnTo>
                    <a:pt x="0" y="0"/>
                  </a:lnTo>
                  <a:lnTo>
                    <a:pt x="7785" y="0"/>
                  </a:lnTo>
                  <a:lnTo>
                    <a:pt x="7785" y="18884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324273" y="8590559"/>
              <a:ext cx="24765" cy="158115"/>
            </a:xfrm>
            <a:custGeom>
              <a:avLst/>
              <a:gdLst/>
              <a:ahLst/>
              <a:cxnLst/>
              <a:rect l="l" t="t" r="r" b="b"/>
              <a:pathLst>
                <a:path w="24764" h="158115">
                  <a:moveTo>
                    <a:pt x="24447" y="0"/>
                  </a:moveTo>
                  <a:lnTo>
                    <a:pt x="13360" y="0"/>
                  </a:lnTo>
                  <a:lnTo>
                    <a:pt x="13360" y="122224"/>
                  </a:lnTo>
                  <a:lnTo>
                    <a:pt x="8902" y="127812"/>
                  </a:lnTo>
                  <a:lnTo>
                    <a:pt x="0" y="141109"/>
                  </a:lnTo>
                  <a:lnTo>
                    <a:pt x="1117" y="157784"/>
                  </a:lnTo>
                  <a:lnTo>
                    <a:pt x="3117" y="155756"/>
                  </a:lnTo>
                  <a:lnTo>
                    <a:pt x="7932" y="150709"/>
                  </a:lnTo>
                  <a:lnTo>
                    <a:pt x="13788" y="144202"/>
                  </a:lnTo>
                  <a:lnTo>
                    <a:pt x="18910" y="137794"/>
                  </a:lnTo>
                  <a:lnTo>
                    <a:pt x="24447" y="130009"/>
                  </a:lnTo>
                  <a:lnTo>
                    <a:pt x="24447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324273" y="8590559"/>
              <a:ext cx="24765" cy="158115"/>
            </a:xfrm>
            <a:custGeom>
              <a:avLst/>
              <a:gdLst/>
              <a:ahLst/>
              <a:cxnLst/>
              <a:rect l="l" t="t" r="r" b="b"/>
              <a:pathLst>
                <a:path w="24764" h="158115">
                  <a:moveTo>
                    <a:pt x="0" y="141109"/>
                  </a:moveTo>
                  <a:lnTo>
                    <a:pt x="8902" y="127812"/>
                  </a:lnTo>
                  <a:lnTo>
                    <a:pt x="13360" y="122224"/>
                  </a:lnTo>
                  <a:lnTo>
                    <a:pt x="13360" y="114477"/>
                  </a:lnTo>
                  <a:lnTo>
                    <a:pt x="13360" y="0"/>
                  </a:lnTo>
                  <a:lnTo>
                    <a:pt x="24447" y="0"/>
                  </a:lnTo>
                  <a:lnTo>
                    <a:pt x="24447" y="115557"/>
                  </a:lnTo>
                  <a:lnTo>
                    <a:pt x="24447" y="130009"/>
                  </a:lnTo>
                  <a:lnTo>
                    <a:pt x="18910" y="137794"/>
                  </a:lnTo>
                  <a:lnTo>
                    <a:pt x="13788" y="144202"/>
                  </a:lnTo>
                  <a:lnTo>
                    <a:pt x="7932" y="150709"/>
                  </a:lnTo>
                  <a:lnTo>
                    <a:pt x="3117" y="155756"/>
                  </a:lnTo>
                  <a:lnTo>
                    <a:pt x="1117" y="157784"/>
                  </a:lnTo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325391" y="8756129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4" h="19050">
                  <a:moveTo>
                    <a:pt x="7785" y="0"/>
                  </a:moveTo>
                  <a:lnTo>
                    <a:pt x="0" y="0"/>
                  </a:lnTo>
                  <a:lnTo>
                    <a:pt x="0" y="18910"/>
                  </a:lnTo>
                  <a:lnTo>
                    <a:pt x="7785" y="18910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325391" y="8756129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4" h="19050">
                  <a:moveTo>
                    <a:pt x="7785" y="18910"/>
                  </a:moveTo>
                  <a:lnTo>
                    <a:pt x="0" y="18910"/>
                  </a:lnTo>
                  <a:lnTo>
                    <a:pt x="0" y="0"/>
                  </a:lnTo>
                  <a:lnTo>
                    <a:pt x="7785" y="0"/>
                  </a:lnTo>
                  <a:lnTo>
                    <a:pt x="7785" y="18910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325391" y="8790584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4" h="19050">
                  <a:moveTo>
                    <a:pt x="7785" y="0"/>
                  </a:moveTo>
                  <a:lnTo>
                    <a:pt x="0" y="0"/>
                  </a:lnTo>
                  <a:lnTo>
                    <a:pt x="0" y="18897"/>
                  </a:lnTo>
                  <a:lnTo>
                    <a:pt x="7785" y="18897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325391" y="8790584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4" h="19050">
                  <a:moveTo>
                    <a:pt x="7785" y="18897"/>
                  </a:moveTo>
                  <a:lnTo>
                    <a:pt x="0" y="18897"/>
                  </a:lnTo>
                  <a:lnTo>
                    <a:pt x="0" y="0"/>
                  </a:lnTo>
                  <a:lnTo>
                    <a:pt x="7785" y="0"/>
                  </a:lnTo>
                  <a:lnTo>
                    <a:pt x="7785" y="18897"/>
                  </a:lnTo>
                  <a:close/>
                </a:path>
              </a:pathLst>
            </a:custGeom>
            <a:ln w="4318">
              <a:solidFill>
                <a:srgbClr val="23202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9" name="object 82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826891" y="7044601"/>
              <a:ext cx="96659" cy="134061"/>
            </a:xfrm>
            <a:prstGeom prst="rect">
              <a:avLst/>
            </a:prstGeom>
          </p:spPr>
        </p:pic>
      </p:grpSp>
      <p:sp>
        <p:nvSpPr>
          <p:cNvPr id="830" name="object 830"/>
          <p:cNvSpPr txBox="1"/>
          <p:nvPr/>
        </p:nvSpPr>
        <p:spPr>
          <a:xfrm>
            <a:off x="5762470" y="545235"/>
            <a:ext cx="11722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5" dirty="0">
                <a:solidFill>
                  <a:srgbClr val="171514"/>
                </a:solidFill>
                <a:latin typeface="Arial"/>
                <a:cs typeface="Arial"/>
              </a:rPr>
              <a:t>Capacidad</a:t>
            </a:r>
            <a:r>
              <a:rPr sz="80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8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circuito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38" name="object 83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33</a:t>
            </a:fld>
            <a:endParaRPr spc="15" dirty="0"/>
          </a:p>
        </p:txBody>
      </p:sp>
      <p:sp>
        <p:nvSpPr>
          <p:cNvPr id="831" name="object 831"/>
          <p:cNvSpPr txBox="1"/>
          <p:nvPr/>
        </p:nvSpPr>
        <p:spPr>
          <a:xfrm>
            <a:off x="7958232" y="484274"/>
            <a:ext cx="430022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Cada.combinación.de.centros.de.carga.del.medidor.tiene.una.capacidad.de.circuito..Para.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Las.combinaciones.de.centros.de.carga.de.medidores.de.Siemens,.las.más.comunes.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la.capacidad.del.circuito.es.de.ocho.espacios.de.una.pulgada.y.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6.posibles.circuitos.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32" name="object 832"/>
          <p:cNvSpPr txBox="1"/>
          <p:nvPr/>
        </p:nvSpPr>
        <p:spPr>
          <a:xfrm>
            <a:off x="7958301" y="1217065"/>
            <a:ext cx="487997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Por.ejemplo,.el.centro.de.carga.del.medidor.MC08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6B </a:t>
            </a:r>
            <a:r>
              <a:rPr sz="8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5CT. </a:t>
            </a:r>
            <a:r>
              <a:rPr sz="8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combinación.que.se.muestra.en.la.siguiente.ilustración,.proporciona.un.principal.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disyuntor.y.espacio.para.circuitos.exteriores.adicionales.como.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para.un.aire.acondicionado.o.una.bomba.de.pozo..Las.orejetas.de.alimentación.de.la.unidad.pu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ser.utilizado.para.suministrar.energía.a.una.carga.solamente.de.terminales.principales.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central.que.protege.los.circuitos.interiores.de.la.casa..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33" name="object 833"/>
          <p:cNvSpPr txBox="1"/>
          <p:nvPr/>
        </p:nvSpPr>
        <p:spPr>
          <a:xfrm>
            <a:off x="9585830" y="3499452"/>
            <a:ext cx="887730" cy="556260"/>
          </a:xfrm>
          <a:prstGeom prst="rect">
            <a:avLst/>
          </a:prstGeom>
        </p:spPr>
        <p:txBody>
          <a:bodyPr vert="horz" wrap="square" lIns="0" tIns="48895" rIns="0" bIns="0" rtlCol="0">
            <a:spAutoFit/>
          </a:bodyPr>
          <a:lstStyle/>
          <a:p>
            <a:pPr marL="12700">
              <a:spcBef>
                <a:spcPts val="385"/>
              </a:spcBef>
            </a:pPr>
            <a:r>
              <a:rPr sz="45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Interruptor</a:t>
            </a:r>
            <a:r>
              <a:rPr sz="4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del</a:t>
            </a:r>
            <a:r>
              <a:rPr sz="4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circuito</a:t>
            </a:r>
            <a:r>
              <a:rPr sz="4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principal</a:t>
            </a:r>
            <a:endParaRPr sz="450">
              <a:latin typeface="Microsoft Sans Serif"/>
              <a:cs typeface="Microsoft Sans Serif"/>
            </a:endParaRPr>
          </a:p>
          <a:p>
            <a:pPr marR="203835" algn="ctr">
              <a:spcBef>
                <a:spcPts val="509"/>
              </a:spcBef>
            </a:pPr>
            <a:r>
              <a:rPr sz="800" dirty="0">
                <a:solidFill>
                  <a:srgbClr val="0B0A07"/>
                </a:solidFill>
                <a:latin typeface="Microsoft Sans Serif"/>
                <a:cs typeface="Microsoft Sans Serif"/>
              </a:rPr>
              <a:t>Rama</a:t>
            </a:r>
            <a:endParaRPr sz="800">
              <a:latin typeface="Microsoft Sans Serif"/>
              <a:cs typeface="Microsoft Sans Serif"/>
            </a:endParaRPr>
          </a:p>
          <a:p>
            <a:pPr marR="233045" algn="ctr">
              <a:spcBef>
                <a:spcPts val="50"/>
              </a:spcBef>
            </a:pPr>
            <a:r>
              <a:rPr sz="750" spc="20" dirty="0">
                <a:solidFill>
                  <a:srgbClr val="0B0A07"/>
                </a:solidFill>
                <a:latin typeface="Microsoft Sans Serif"/>
                <a:cs typeface="Microsoft Sans Serif"/>
              </a:rPr>
              <a:t>Cortacircuitos</a:t>
            </a:r>
            <a:endParaRPr sz="750">
              <a:latin typeface="Microsoft Sans Serif"/>
              <a:cs typeface="Microsoft Sans Serif"/>
            </a:endParaRPr>
          </a:p>
          <a:p>
            <a:pPr marR="171450" algn="ctr">
              <a:spcBef>
                <a:spcPts val="210"/>
              </a:spcBef>
            </a:pPr>
            <a:r>
              <a:rPr sz="600" spc="-5" dirty="0">
                <a:solidFill>
                  <a:srgbClr val="0B0A07"/>
                </a:solidFill>
                <a:latin typeface="Microsoft Sans Serif"/>
                <a:cs typeface="Microsoft Sans Serif"/>
              </a:rPr>
              <a:t>Espacio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34" name="object 834"/>
          <p:cNvSpPr txBox="1"/>
          <p:nvPr/>
        </p:nvSpPr>
        <p:spPr>
          <a:xfrm>
            <a:off x="8577921" y="4660989"/>
            <a:ext cx="72263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A </a:t>
            </a:r>
            <a:r>
              <a:rPr sz="35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la</a:t>
            </a:r>
            <a:r>
              <a:rPr sz="3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lengüeta</a:t>
            </a:r>
            <a:r>
              <a:rPr sz="3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principal</a:t>
            </a:r>
            <a:r>
              <a:rPr sz="3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solamente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835" name="object 835"/>
          <p:cNvSpPr txBox="1"/>
          <p:nvPr/>
        </p:nvSpPr>
        <p:spPr>
          <a:xfrm>
            <a:off x="8671012" y="4757497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Centro</a:t>
            </a:r>
            <a:r>
              <a:rPr sz="550" spc="-3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50" spc="-2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36" name="object 836"/>
          <p:cNvSpPr txBox="1"/>
          <p:nvPr/>
        </p:nvSpPr>
        <p:spPr>
          <a:xfrm>
            <a:off x="7958300" y="5113040"/>
            <a:ext cx="464566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8453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Cuando.una.combinación.de.centro.de.carga.del.medidor.se.usa.sin.otro.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para.alimentar.toda.la.casa,.se.necesitan.más.circuitos.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que.un.08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6.la.configuración.puede.proporcionar..Para.tales.aplicaciones,.</a:t>
            </a:r>
            <a:endParaRPr sz="9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Siemens.ofrece.combinaciones.de.centros.de.carga.de.medidores.de.gran.capacidad.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como.el.MC4040B 200SECW.que.se.muestra.en.la.siguiente.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ilustración..Este.combo.de.medidores.tiene.un.área.de.enchufe.a.la.izquierda.y.un.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interior.del.centro.de.carga.de.tamaño.completo.a.la.derecha.con.40.espacios.de.una-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pulgada.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para.40.circuitos.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37" name="object 837"/>
          <p:cNvSpPr txBox="1"/>
          <p:nvPr/>
        </p:nvSpPr>
        <p:spPr>
          <a:xfrm>
            <a:off x="8071131" y="9027319"/>
            <a:ext cx="1241425" cy="2462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7625">
              <a:spcBef>
                <a:spcPts val="100"/>
              </a:spcBef>
            </a:pP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Combo</a:t>
            </a:r>
            <a:r>
              <a:rPr sz="5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medidores</a:t>
            </a:r>
            <a:r>
              <a:rPr sz="5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con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un</a:t>
            </a:r>
            <a:r>
              <a:rPr sz="5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centro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540"/>
              </a:spcBef>
            </a:pP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carga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tamaño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completo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527809" y="2153298"/>
            <a:ext cx="1073785" cy="1337945"/>
            <a:chOff x="3473208" y="2153297"/>
            <a:chExt cx="1073785" cy="1337945"/>
          </a:xfrm>
        </p:grpSpPr>
        <p:sp>
          <p:nvSpPr>
            <p:cNvPr id="3" name="object 3"/>
            <p:cNvSpPr/>
            <p:nvPr/>
          </p:nvSpPr>
          <p:spPr>
            <a:xfrm>
              <a:off x="3575316" y="2159647"/>
              <a:ext cx="965200" cy="1320800"/>
            </a:xfrm>
            <a:custGeom>
              <a:avLst/>
              <a:gdLst/>
              <a:ahLst/>
              <a:cxnLst/>
              <a:rect l="l" t="t" r="r" b="b"/>
              <a:pathLst>
                <a:path w="965200" h="1320800">
                  <a:moveTo>
                    <a:pt x="965200" y="1320800"/>
                  </a:moveTo>
                  <a:lnTo>
                    <a:pt x="0" y="1320800"/>
                  </a:lnTo>
                  <a:lnTo>
                    <a:pt x="0" y="0"/>
                  </a:lnTo>
                  <a:lnTo>
                    <a:pt x="965200" y="0"/>
                  </a:lnTo>
                  <a:lnTo>
                    <a:pt x="965200" y="132080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729138" y="2853918"/>
              <a:ext cx="148590" cy="631190"/>
            </a:xfrm>
            <a:custGeom>
              <a:avLst/>
              <a:gdLst/>
              <a:ahLst/>
              <a:cxnLst/>
              <a:rect l="l" t="t" r="r" b="b"/>
              <a:pathLst>
                <a:path w="148589" h="631189">
                  <a:moveTo>
                    <a:pt x="0" y="0"/>
                  </a:moveTo>
                  <a:lnTo>
                    <a:pt x="0" y="342900"/>
                  </a:lnTo>
                  <a:lnTo>
                    <a:pt x="148158" y="575729"/>
                  </a:lnTo>
                  <a:lnTo>
                    <a:pt x="148158" y="6307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729138" y="2320518"/>
              <a:ext cx="511175" cy="1164590"/>
            </a:xfrm>
            <a:custGeom>
              <a:avLst/>
              <a:gdLst/>
              <a:ahLst/>
              <a:cxnLst/>
              <a:rect l="l" t="t" r="r" b="b"/>
              <a:pathLst>
                <a:path w="511175" h="1164589">
                  <a:moveTo>
                    <a:pt x="148158" y="1164158"/>
                  </a:moveTo>
                  <a:lnTo>
                    <a:pt x="148158" y="1109129"/>
                  </a:lnTo>
                  <a:lnTo>
                    <a:pt x="0" y="876300"/>
                  </a:lnTo>
                  <a:lnTo>
                    <a:pt x="0" y="533400"/>
                  </a:lnTo>
                </a:path>
                <a:path w="511175" h="1164589">
                  <a:moveTo>
                    <a:pt x="510819" y="182029"/>
                  </a:moveTo>
                  <a:lnTo>
                    <a:pt x="504316" y="230421"/>
                  </a:lnTo>
                  <a:lnTo>
                    <a:pt x="485964" y="273906"/>
                  </a:lnTo>
                  <a:lnTo>
                    <a:pt x="457498" y="310749"/>
                  </a:lnTo>
                  <a:lnTo>
                    <a:pt x="420655" y="339215"/>
                  </a:lnTo>
                  <a:lnTo>
                    <a:pt x="377169" y="357567"/>
                  </a:lnTo>
                  <a:lnTo>
                    <a:pt x="328777" y="364070"/>
                  </a:lnTo>
                  <a:lnTo>
                    <a:pt x="280386" y="357567"/>
                  </a:lnTo>
                  <a:lnTo>
                    <a:pt x="236903" y="339215"/>
                  </a:lnTo>
                  <a:lnTo>
                    <a:pt x="200063" y="310749"/>
                  </a:lnTo>
                  <a:lnTo>
                    <a:pt x="171600" y="273906"/>
                  </a:lnTo>
                  <a:lnTo>
                    <a:pt x="153250" y="230421"/>
                  </a:lnTo>
                  <a:lnTo>
                    <a:pt x="146748" y="182029"/>
                  </a:lnTo>
                  <a:lnTo>
                    <a:pt x="153250" y="133638"/>
                  </a:lnTo>
                  <a:lnTo>
                    <a:pt x="171600" y="90154"/>
                  </a:lnTo>
                  <a:lnTo>
                    <a:pt x="200063" y="53314"/>
                  </a:lnTo>
                  <a:lnTo>
                    <a:pt x="236903" y="24852"/>
                  </a:lnTo>
                  <a:lnTo>
                    <a:pt x="280386" y="6502"/>
                  </a:lnTo>
                  <a:lnTo>
                    <a:pt x="328777" y="0"/>
                  </a:lnTo>
                  <a:lnTo>
                    <a:pt x="377169" y="6502"/>
                  </a:lnTo>
                  <a:lnTo>
                    <a:pt x="420655" y="24852"/>
                  </a:lnTo>
                  <a:lnTo>
                    <a:pt x="457498" y="53314"/>
                  </a:lnTo>
                  <a:lnTo>
                    <a:pt x="485964" y="90154"/>
                  </a:lnTo>
                  <a:lnTo>
                    <a:pt x="504316" y="133638"/>
                  </a:lnTo>
                  <a:lnTo>
                    <a:pt x="510819" y="182029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473208" y="3122879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>
                  <a:moveTo>
                    <a:pt x="177800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9997833" y="2643657"/>
            <a:ext cx="364490" cy="364490"/>
          </a:xfrm>
          <a:custGeom>
            <a:avLst/>
            <a:gdLst/>
            <a:ahLst/>
            <a:cxnLst/>
            <a:rect l="l" t="t" r="r" b="b"/>
            <a:pathLst>
              <a:path w="364489" h="364489">
                <a:moveTo>
                  <a:pt x="364070" y="182041"/>
                </a:moveTo>
                <a:lnTo>
                  <a:pt x="357567" y="230432"/>
                </a:lnTo>
                <a:lnTo>
                  <a:pt x="339215" y="273915"/>
                </a:lnTo>
                <a:lnTo>
                  <a:pt x="310749" y="310756"/>
                </a:lnTo>
                <a:lnTo>
                  <a:pt x="273906" y="339218"/>
                </a:lnTo>
                <a:lnTo>
                  <a:pt x="230421" y="357568"/>
                </a:lnTo>
                <a:lnTo>
                  <a:pt x="182029" y="364070"/>
                </a:lnTo>
                <a:lnTo>
                  <a:pt x="133638" y="357568"/>
                </a:lnTo>
                <a:lnTo>
                  <a:pt x="90154" y="339218"/>
                </a:lnTo>
                <a:lnTo>
                  <a:pt x="53314" y="310756"/>
                </a:lnTo>
                <a:lnTo>
                  <a:pt x="24852" y="273915"/>
                </a:lnTo>
                <a:lnTo>
                  <a:pt x="6502" y="230432"/>
                </a:lnTo>
                <a:lnTo>
                  <a:pt x="0" y="182041"/>
                </a:lnTo>
                <a:lnTo>
                  <a:pt x="6502" y="133649"/>
                </a:lnTo>
                <a:lnTo>
                  <a:pt x="24852" y="90164"/>
                </a:lnTo>
                <a:lnTo>
                  <a:pt x="53314" y="53320"/>
                </a:lnTo>
                <a:lnTo>
                  <a:pt x="90154" y="24855"/>
                </a:lnTo>
                <a:lnTo>
                  <a:pt x="133638" y="6503"/>
                </a:lnTo>
                <a:lnTo>
                  <a:pt x="182029" y="0"/>
                </a:lnTo>
                <a:lnTo>
                  <a:pt x="230421" y="6503"/>
                </a:lnTo>
                <a:lnTo>
                  <a:pt x="273906" y="24855"/>
                </a:lnTo>
                <a:lnTo>
                  <a:pt x="310749" y="53320"/>
                </a:lnTo>
                <a:lnTo>
                  <a:pt x="339215" y="90164"/>
                </a:lnTo>
                <a:lnTo>
                  <a:pt x="357567" y="133649"/>
                </a:lnTo>
                <a:lnTo>
                  <a:pt x="364070" y="182041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622138" y="2295105"/>
            <a:ext cx="364490" cy="364490"/>
          </a:xfrm>
          <a:custGeom>
            <a:avLst/>
            <a:gdLst/>
            <a:ahLst/>
            <a:cxnLst/>
            <a:rect l="l" t="t" r="r" b="b"/>
            <a:pathLst>
              <a:path w="364490" h="364489">
                <a:moveTo>
                  <a:pt x="364070" y="182041"/>
                </a:moveTo>
                <a:lnTo>
                  <a:pt x="357567" y="230432"/>
                </a:lnTo>
                <a:lnTo>
                  <a:pt x="339215" y="273915"/>
                </a:lnTo>
                <a:lnTo>
                  <a:pt x="310749" y="310756"/>
                </a:lnTo>
                <a:lnTo>
                  <a:pt x="273906" y="339218"/>
                </a:lnTo>
                <a:lnTo>
                  <a:pt x="230421" y="357568"/>
                </a:lnTo>
                <a:lnTo>
                  <a:pt x="182029" y="364070"/>
                </a:lnTo>
                <a:lnTo>
                  <a:pt x="133638" y="357568"/>
                </a:lnTo>
                <a:lnTo>
                  <a:pt x="90154" y="339218"/>
                </a:lnTo>
                <a:lnTo>
                  <a:pt x="53314" y="310756"/>
                </a:lnTo>
                <a:lnTo>
                  <a:pt x="24852" y="273915"/>
                </a:lnTo>
                <a:lnTo>
                  <a:pt x="6502" y="230432"/>
                </a:lnTo>
                <a:lnTo>
                  <a:pt x="0" y="182041"/>
                </a:lnTo>
                <a:lnTo>
                  <a:pt x="6502" y="133649"/>
                </a:lnTo>
                <a:lnTo>
                  <a:pt x="24852" y="90164"/>
                </a:lnTo>
                <a:lnTo>
                  <a:pt x="53314" y="53320"/>
                </a:lnTo>
                <a:lnTo>
                  <a:pt x="90154" y="24855"/>
                </a:lnTo>
                <a:lnTo>
                  <a:pt x="133638" y="6503"/>
                </a:lnTo>
                <a:lnTo>
                  <a:pt x="182029" y="0"/>
                </a:lnTo>
                <a:lnTo>
                  <a:pt x="230421" y="6503"/>
                </a:lnTo>
                <a:lnTo>
                  <a:pt x="273906" y="24855"/>
                </a:lnTo>
                <a:lnTo>
                  <a:pt x="310749" y="53320"/>
                </a:lnTo>
                <a:lnTo>
                  <a:pt x="339215" y="90164"/>
                </a:lnTo>
                <a:lnTo>
                  <a:pt x="357567" y="133649"/>
                </a:lnTo>
                <a:lnTo>
                  <a:pt x="364070" y="182041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5761899" y="488335"/>
            <a:ext cx="17970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b="1" spc="15" dirty="0">
                <a:solidFill>
                  <a:srgbClr val="171514"/>
                </a:solidFill>
                <a:latin typeface="Arial"/>
                <a:cs typeface="Arial"/>
              </a:rPr>
              <a:t>Carga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medidor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no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-65" dirty="0">
                <a:solidFill>
                  <a:srgbClr val="171514"/>
                </a:solidFill>
                <a:latin typeface="Arial"/>
                <a:cs typeface="Arial"/>
              </a:rPr>
              <a:t>EUSERC</a:t>
            </a:r>
            <a:r>
              <a:rPr sz="95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950" spc="-2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Combinaciones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centrales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34</a:t>
            </a:fld>
            <a:endParaRPr spc="15" dirty="0"/>
          </a:p>
        </p:txBody>
      </p:sp>
      <p:sp>
        <p:nvSpPr>
          <p:cNvPr id="10" name="object 10"/>
          <p:cNvSpPr txBox="1"/>
          <p:nvPr/>
        </p:nvSpPr>
        <p:spPr>
          <a:xfrm>
            <a:off x="7957655" y="484525"/>
            <a:ext cx="429323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65430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diseñados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monofásicos,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tres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hilos,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20/240.VAC.servicio.y.tener.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25.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a.400.amp.clasificaciones.de.corriente.continua.y.un.22,000.amp.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ct val="150000"/>
              </a:lnSpc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clasificación.de.interrupción..Todos.los.centros.de.carga.del.medidor.que.no.EUSERC.son.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diseñado.para.montaje.en.superficie.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7729" y="1584346"/>
            <a:ext cx="39700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Siemens.no-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EUSERC.medidor.centros.de.carga.medidor.centros.de.carga. 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están.disponibles.en.las.siguientes.configuraciones.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629916" y="2159647"/>
            <a:ext cx="965200" cy="115416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0" rIns="0" bIns="0" rtlCol="0">
            <a:spAutoFit/>
          </a:bodyPr>
          <a:lstStyle/>
          <a:p>
            <a:pPr marL="182880">
              <a:spcBef>
                <a:spcPts val="3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363909" y="2159647"/>
            <a:ext cx="880744" cy="115416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0" rIns="0" bIns="0" rtlCol="0">
            <a:spAutoFit/>
          </a:bodyPr>
          <a:lstStyle/>
          <a:p>
            <a:pPr marL="140970">
              <a:spcBef>
                <a:spcPts val="3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883533" y="2300757"/>
            <a:ext cx="584200" cy="287898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61594" rIns="0" bIns="0" rtlCol="0">
            <a:spAutoFit/>
          </a:bodyPr>
          <a:lstStyle/>
          <a:p>
            <a:pPr marL="163830">
              <a:spcBef>
                <a:spcPts val="484"/>
              </a:spcBef>
            </a:pP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700">
              <a:latin typeface="Microsoft Sans Serif"/>
              <a:cs typeface="Microsoft Sans Serif"/>
            </a:endParaRPr>
          </a:p>
          <a:p>
            <a:pPr marL="138430">
              <a:spcBef>
                <a:spcPts val="22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467733" y="2300758"/>
            <a:ext cx="580390" cy="293029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74295" rIns="0" bIns="0" rtlCol="0">
            <a:spAutoFit/>
          </a:bodyPr>
          <a:lstStyle/>
          <a:p>
            <a:pPr marL="161925">
              <a:spcBef>
                <a:spcPts val="58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600">
              <a:latin typeface="Microsoft Sans Serif"/>
              <a:cs typeface="Microsoft Sans Serif"/>
            </a:endParaRPr>
          </a:p>
          <a:p>
            <a:pPr marL="122555">
              <a:spcBef>
                <a:spcPts val="19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Centrar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920939" y="2922002"/>
            <a:ext cx="548640" cy="314325"/>
          </a:xfrm>
          <a:prstGeom prst="rect">
            <a:avLst/>
          </a:prstGeom>
        </p:spPr>
        <p:txBody>
          <a:bodyPr vert="horz" wrap="square" lIns="0" tIns="71755" rIns="0" bIns="0" rtlCol="0">
            <a:spAutoFit/>
          </a:bodyPr>
          <a:lstStyle/>
          <a:p>
            <a:pPr marL="32384">
              <a:spcBef>
                <a:spcPts val="56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Retirable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31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Canal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alambre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934212" y="3067416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1363909" y="2773476"/>
            <a:ext cx="880744" cy="412934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spcBef>
                <a:spcPts val="55"/>
              </a:spcBef>
            </a:pPr>
            <a:endParaRPr sz="650">
              <a:latin typeface="Times New Roman"/>
              <a:cs typeface="Times New Roman"/>
            </a:endParaRPr>
          </a:p>
          <a:p>
            <a:pPr marL="159385"/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631106" y="3530806"/>
            <a:ext cx="915035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11454">
              <a:lnSpc>
                <a:spcPct val="106700"/>
              </a:lnSpc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Combinado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1384878" y="3538440"/>
            <a:ext cx="787400" cy="2546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spcBef>
                <a:spcPts val="360"/>
              </a:spcBef>
            </a:pP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gastos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generales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170566" y="3599399"/>
            <a:ext cx="5422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145274" y="3931302"/>
            <a:ext cx="248094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957729" y="4264810"/>
            <a:ext cx="4491990" cy="44522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centros de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combinados </a:t>
            </a:r>
            <a:r>
              <a:rPr sz="8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arriba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8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8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toma.del.medidor.en.la.parte.superior.y.un.centro.de.carga.en.la.parte.inferior..Pueden.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aceptar.un.servicio.aéreo.o.puede.ser.alimentado.desde.subterráneos.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través.de.un.canalón.removible,.como.se.mostró.anteriormente.en.la.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entrada.de.servicio..Están.disponibles.con.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50.o.200.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continua..Capacidades.del.circuito.del.centro.de.carga.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van.de.ocho.a.40.circuitos.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603250">
              <a:lnSpc>
                <a:spcPct val="141200"/>
              </a:lnSpc>
              <a:spcBef>
                <a:spcPts val="5"/>
              </a:spcBef>
            </a:pP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centros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uno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alimentar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arriba.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o.subterráneos..Están.disponibles.con.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400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endParaRPr sz="850">
              <a:latin typeface="Microsoft Sans Serif"/>
              <a:cs typeface="Microsoft Sans Serif"/>
            </a:endParaRPr>
          </a:p>
          <a:p>
            <a:pPr marL="12700" marR="218440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capacidades.de.corriente.continua..Las.capacidades.del.circuito.del.centro.de.carga.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van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ocho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circuitos.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Los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centros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uno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8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350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400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veces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denominan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paneles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3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5" dirty="0">
                <a:solidFill>
                  <a:srgbClr val="171514"/>
                </a:solidFill>
                <a:latin typeface="Arial"/>
                <a:cs typeface="Arial"/>
              </a:rPr>
              <a:t>casa</a:t>
            </a:r>
            <a:endParaRPr sz="850">
              <a:latin typeface="Arial"/>
              <a:cs typeface="Arial"/>
            </a:endParaRPr>
          </a:p>
          <a:p>
            <a:pPr marL="12700" marR="328930">
              <a:lnSpc>
                <a:spcPct val="141200"/>
              </a:lnSpc>
            </a:pP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;.sin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embargo,.estos.dispositivos.no.solo.se.utilizan.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para.aplicaciones.para.viviendas.unifamiliares,.pero.también.para.apartamentos,.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condominios,.clubhouses,.y.otras.aplicaciones.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290195">
              <a:lnSpc>
                <a:spcPct val="141200"/>
              </a:lnSpc>
              <a:spcBef>
                <a:spcPts val="5"/>
              </a:spcBef>
            </a:pP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Los.centros.de.carga.del.medidor.de.servicio.superior-inferior.tienen.un.medidor.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toma.en.la.parte.superior.y.un.centro.de.carga.en.la.parte.inferior..Son.</a:t>
            </a:r>
            <a:r>
              <a:rPr sz="850" spc="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con.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Capacidades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continua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el.centro.de.carga.tiene.ocho.circuitos..Estos.centros.de.carga.del.medidor.son.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a.veces.referido.como.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paneles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remolque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.porque.pueden.ser.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se.monta.fácilmente.en.un.poste.de.teléfono.cerca.de.un.remolque.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277110" y="1056030"/>
          <a:ext cx="793750" cy="1155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3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88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13664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Centro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carga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42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Metro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4635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Enchufe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1147310" y="1101497"/>
          <a:ext cx="1085850" cy="10648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3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854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Carga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L="10668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Centrar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66597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  <a:spcBef>
                          <a:spcPts val="439"/>
                        </a:spcBef>
                      </a:pPr>
                      <a:r>
                        <a:rPr sz="7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Metro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9715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Enchufe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5879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7051560" y="1532280"/>
            <a:ext cx="279400" cy="279400"/>
          </a:xfrm>
          <a:custGeom>
            <a:avLst/>
            <a:gdLst/>
            <a:ahLst/>
            <a:cxnLst/>
            <a:rect l="l" t="t" r="r" b="b"/>
            <a:pathLst>
              <a:path w="279400" h="279400">
                <a:moveTo>
                  <a:pt x="279400" y="139700"/>
                </a:moveTo>
                <a:lnTo>
                  <a:pt x="272277" y="183855"/>
                </a:lnTo>
                <a:lnTo>
                  <a:pt x="252445" y="222204"/>
                </a:lnTo>
                <a:lnTo>
                  <a:pt x="222204" y="252445"/>
                </a:lnTo>
                <a:lnTo>
                  <a:pt x="183855" y="272277"/>
                </a:lnTo>
                <a:lnTo>
                  <a:pt x="139700" y="279400"/>
                </a:lnTo>
                <a:lnTo>
                  <a:pt x="95544" y="272277"/>
                </a:lnTo>
                <a:lnTo>
                  <a:pt x="57195" y="252445"/>
                </a:lnTo>
                <a:lnTo>
                  <a:pt x="26954" y="222204"/>
                </a:lnTo>
                <a:lnTo>
                  <a:pt x="7122" y="183855"/>
                </a:lnTo>
                <a:lnTo>
                  <a:pt x="0" y="139700"/>
                </a:lnTo>
                <a:lnTo>
                  <a:pt x="7122" y="95544"/>
                </a:lnTo>
                <a:lnTo>
                  <a:pt x="26954" y="57195"/>
                </a:lnTo>
                <a:lnTo>
                  <a:pt x="57195" y="26954"/>
                </a:lnTo>
                <a:lnTo>
                  <a:pt x="95544" y="7122"/>
                </a:lnTo>
                <a:lnTo>
                  <a:pt x="139700" y="0"/>
                </a:lnTo>
                <a:lnTo>
                  <a:pt x="183855" y="7122"/>
                </a:lnTo>
                <a:lnTo>
                  <a:pt x="222204" y="26954"/>
                </a:lnTo>
                <a:lnTo>
                  <a:pt x="252445" y="57195"/>
                </a:lnTo>
                <a:lnTo>
                  <a:pt x="272277" y="95544"/>
                </a:lnTo>
                <a:lnTo>
                  <a:pt x="279400" y="139700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346960" y="1671129"/>
            <a:ext cx="279400" cy="279400"/>
          </a:xfrm>
          <a:custGeom>
            <a:avLst/>
            <a:gdLst/>
            <a:ahLst/>
            <a:cxnLst/>
            <a:rect l="l" t="t" r="r" b="b"/>
            <a:pathLst>
              <a:path w="279400" h="279400">
                <a:moveTo>
                  <a:pt x="279400" y="139700"/>
                </a:moveTo>
                <a:lnTo>
                  <a:pt x="272277" y="183855"/>
                </a:lnTo>
                <a:lnTo>
                  <a:pt x="252445" y="222204"/>
                </a:lnTo>
                <a:lnTo>
                  <a:pt x="222204" y="252445"/>
                </a:lnTo>
                <a:lnTo>
                  <a:pt x="183855" y="272277"/>
                </a:lnTo>
                <a:lnTo>
                  <a:pt x="139700" y="279400"/>
                </a:lnTo>
                <a:lnTo>
                  <a:pt x="95544" y="272277"/>
                </a:lnTo>
                <a:lnTo>
                  <a:pt x="57195" y="252445"/>
                </a:lnTo>
                <a:lnTo>
                  <a:pt x="26954" y="222204"/>
                </a:lnTo>
                <a:lnTo>
                  <a:pt x="7122" y="183855"/>
                </a:lnTo>
                <a:lnTo>
                  <a:pt x="0" y="139700"/>
                </a:lnTo>
                <a:lnTo>
                  <a:pt x="7122" y="95539"/>
                </a:lnTo>
                <a:lnTo>
                  <a:pt x="26954" y="57190"/>
                </a:lnTo>
                <a:lnTo>
                  <a:pt x="57195" y="26950"/>
                </a:lnTo>
                <a:lnTo>
                  <a:pt x="95544" y="7120"/>
                </a:lnTo>
                <a:lnTo>
                  <a:pt x="139700" y="0"/>
                </a:lnTo>
                <a:lnTo>
                  <a:pt x="183855" y="7120"/>
                </a:lnTo>
                <a:lnTo>
                  <a:pt x="222204" y="26950"/>
                </a:lnTo>
                <a:lnTo>
                  <a:pt x="252445" y="57190"/>
                </a:lnTo>
                <a:lnTo>
                  <a:pt x="272277" y="95539"/>
                </a:lnTo>
                <a:lnTo>
                  <a:pt x="279400" y="139700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604260" y="1532280"/>
            <a:ext cx="279400" cy="279400"/>
          </a:xfrm>
          <a:custGeom>
            <a:avLst/>
            <a:gdLst/>
            <a:ahLst/>
            <a:cxnLst/>
            <a:rect l="l" t="t" r="r" b="b"/>
            <a:pathLst>
              <a:path w="279400" h="279400">
                <a:moveTo>
                  <a:pt x="279400" y="139700"/>
                </a:moveTo>
                <a:lnTo>
                  <a:pt x="272277" y="183855"/>
                </a:lnTo>
                <a:lnTo>
                  <a:pt x="252445" y="222204"/>
                </a:lnTo>
                <a:lnTo>
                  <a:pt x="222204" y="252445"/>
                </a:lnTo>
                <a:lnTo>
                  <a:pt x="183855" y="272277"/>
                </a:lnTo>
                <a:lnTo>
                  <a:pt x="139700" y="279400"/>
                </a:lnTo>
                <a:lnTo>
                  <a:pt x="95544" y="272277"/>
                </a:lnTo>
                <a:lnTo>
                  <a:pt x="57195" y="252445"/>
                </a:lnTo>
                <a:lnTo>
                  <a:pt x="26954" y="222204"/>
                </a:lnTo>
                <a:lnTo>
                  <a:pt x="7122" y="183855"/>
                </a:lnTo>
                <a:lnTo>
                  <a:pt x="0" y="139700"/>
                </a:lnTo>
                <a:lnTo>
                  <a:pt x="7122" y="95544"/>
                </a:lnTo>
                <a:lnTo>
                  <a:pt x="26954" y="57195"/>
                </a:lnTo>
                <a:lnTo>
                  <a:pt x="57195" y="26954"/>
                </a:lnTo>
                <a:lnTo>
                  <a:pt x="95544" y="7122"/>
                </a:lnTo>
                <a:lnTo>
                  <a:pt x="139700" y="0"/>
                </a:lnTo>
                <a:lnTo>
                  <a:pt x="183855" y="7122"/>
                </a:lnTo>
                <a:lnTo>
                  <a:pt x="222204" y="26954"/>
                </a:lnTo>
                <a:lnTo>
                  <a:pt x="252445" y="57195"/>
                </a:lnTo>
                <a:lnTo>
                  <a:pt x="272277" y="95544"/>
                </a:lnTo>
                <a:lnTo>
                  <a:pt x="279400" y="139700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280660" y="1163129"/>
            <a:ext cx="279400" cy="279400"/>
          </a:xfrm>
          <a:custGeom>
            <a:avLst/>
            <a:gdLst/>
            <a:ahLst/>
            <a:cxnLst/>
            <a:rect l="l" t="t" r="r" b="b"/>
            <a:pathLst>
              <a:path w="279400" h="279400">
                <a:moveTo>
                  <a:pt x="279400" y="139700"/>
                </a:moveTo>
                <a:lnTo>
                  <a:pt x="272277" y="183855"/>
                </a:lnTo>
                <a:lnTo>
                  <a:pt x="252445" y="222204"/>
                </a:lnTo>
                <a:lnTo>
                  <a:pt x="222204" y="252445"/>
                </a:lnTo>
                <a:lnTo>
                  <a:pt x="183855" y="272277"/>
                </a:lnTo>
                <a:lnTo>
                  <a:pt x="139700" y="279400"/>
                </a:lnTo>
                <a:lnTo>
                  <a:pt x="95544" y="272277"/>
                </a:lnTo>
                <a:lnTo>
                  <a:pt x="57195" y="252445"/>
                </a:lnTo>
                <a:lnTo>
                  <a:pt x="26954" y="222204"/>
                </a:lnTo>
                <a:lnTo>
                  <a:pt x="7122" y="183855"/>
                </a:lnTo>
                <a:lnTo>
                  <a:pt x="0" y="139700"/>
                </a:lnTo>
                <a:lnTo>
                  <a:pt x="7122" y="95539"/>
                </a:lnTo>
                <a:lnTo>
                  <a:pt x="26954" y="57190"/>
                </a:lnTo>
                <a:lnTo>
                  <a:pt x="57195" y="26950"/>
                </a:lnTo>
                <a:lnTo>
                  <a:pt x="95544" y="7120"/>
                </a:lnTo>
                <a:lnTo>
                  <a:pt x="139700" y="0"/>
                </a:lnTo>
                <a:lnTo>
                  <a:pt x="183855" y="7120"/>
                </a:lnTo>
                <a:lnTo>
                  <a:pt x="222204" y="26950"/>
                </a:lnTo>
                <a:lnTo>
                  <a:pt x="252445" y="57190"/>
                </a:lnTo>
                <a:lnTo>
                  <a:pt x="272277" y="95539"/>
                </a:lnTo>
                <a:lnTo>
                  <a:pt x="279400" y="139700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762630" y="487067"/>
            <a:ext cx="164973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Centro</a:t>
            </a:r>
            <a:r>
              <a:rPr sz="90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carga</a:t>
            </a:r>
            <a:r>
              <a:rPr sz="90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90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35" dirty="0">
                <a:solidFill>
                  <a:srgbClr val="171514"/>
                </a:solidFill>
                <a:latin typeface="Arial"/>
                <a:cs typeface="Arial"/>
              </a:rPr>
              <a:t>medidor </a:t>
            </a:r>
            <a:r>
              <a:rPr sz="900" b="1" spc="-2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70" dirty="0">
                <a:solidFill>
                  <a:srgbClr val="171514"/>
                </a:solidFill>
                <a:latin typeface="Arial"/>
                <a:cs typeface="Arial"/>
              </a:rPr>
              <a:t>EUSERC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combinaciones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35</a:t>
            </a:fld>
            <a:endParaRPr spc="15" dirty="0"/>
          </a:p>
        </p:txBody>
      </p:sp>
      <p:sp>
        <p:nvSpPr>
          <p:cNvPr id="9" name="object 9"/>
          <p:cNvSpPr txBox="1"/>
          <p:nvPr/>
        </p:nvSpPr>
        <p:spPr>
          <a:xfrm>
            <a:off x="7958396" y="484527"/>
            <a:ext cx="38360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00760" y="1062381"/>
            <a:ext cx="381000" cy="344325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175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750">
              <a:latin typeface="Times New Roman"/>
              <a:cs typeface="Times New Roman"/>
            </a:endParaRPr>
          </a:p>
          <a:p>
            <a:pPr marL="59055">
              <a:spcBef>
                <a:spcPts val="5"/>
              </a:spcBef>
            </a:pP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700">
              <a:latin typeface="Microsoft Sans Serif"/>
              <a:cs typeface="Microsoft Sans Serif"/>
            </a:endParaRPr>
          </a:p>
          <a:p>
            <a:pPr marL="33655">
              <a:spcBef>
                <a:spcPts val="219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381760" y="1062380"/>
            <a:ext cx="393700" cy="350096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1270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850">
              <a:latin typeface="Times New Roman"/>
              <a:cs typeface="Times New Roman"/>
            </a:endParaRPr>
          </a:p>
          <a:p>
            <a:pPr marL="95250">
              <a:spcBef>
                <a:spcPts val="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600">
              <a:latin typeface="Microsoft Sans Serif"/>
              <a:cs typeface="Microsoft Sans Serif"/>
            </a:endParaRPr>
          </a:p>
          <a:p>
            <a:pPr marL="55880">
              <a:spcBef>
                <a:spcPts val="19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Centrar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566160" y="1101345"/>
            <a:ext cx="355600" cy="326371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99695" rIns="0" bIns="0" rtlCol="0">
            <a:spAutoFit/>
          </a:bodyPr>
          <a:lstStyle/>
          <a:p>
            <a:pPr marL="46355">
              <a:spcBef>
                <a:spcPts val="785"/>
              </a:spcBef>
            </a:pP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700">
              <a:latin typeface="Microsoft Sans Serif"/>
              <a:cs typeface="Microsoft Sans Serif"/>
            </a:endParaRPr>
          </a:p>
          <a:p>
            <a:pPr marL="20955">
              <a:spcBef>
                <a:spcPts val="22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921760" y="1101344"/>
            <a:ext cx="711200" cy="269304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 marL="88900">
              <a:spcBef>
                <a:spcPts val="63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983597" y="2256371"/>
            <a:ext cx="73850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40970">
              <a:lnSpc>
                <a:spcPct val="106700"/>
              </a:lnSpc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postes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190096" y="2256380"/>
            <a:ext cx="73850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66370">
              <a:lnSpc>
                <a:spcPct val="106700"/>
              </a:lnSpc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postes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769501" y="2263991"/>
            <a:ext cx="72072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620" algn="ctr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spcBef>
                <a:spcPts val="359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450218" y="2263991"/>
            <a:ext cx="54229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endParaRPr sz="750">
              <a:latin typeface="Microsoft Sans Serif"/>
              <a:cs typeface="Microsoft Sans Serif"/>
            </a:endParaRPr>
          </a:p>
          <a:p>
            <a:pPr marL="12700" algn="ctr">
              <a:spcBef>
                <a:spcPts val="359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400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91411" y="2629980"/>
            <a:ext cx="22980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958461" y="2975231"/>
            <a:ext cx="4846955" cy="24193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63245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medidor,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uno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otro,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montantes,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rieles.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para.ajustar.las.profundidades.de.montaje.semiempotrado,.pero.montado.en.superficie.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productos.también.están.disponibles..Estos.centros.de.carga.de.medidores.tienen.un.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toma.del.medidor.a.la.izquierda.y.un.centro.de.media.carga.a.la.derecha..Ellos.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pueden.ser.alimentados.desde.aérea.o.subterránea..Están.disponibles. con.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 de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continua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00 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225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 Centro de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las.capacidades.de.los.circuitos.van.de.seis.a.48.circuitos.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Los.centros.de.carga.del.medidor.por.arriba-debajo,.entre.los-pernos.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centro.de.carga.en.la.parte.superior.y.son.alimentación.subterránea.solo..Tanto.las.versio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disponible.con.valores.de.corriente.continua.de.200.o.225.amp..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las.capacidades.del.circuito.central.van.desde.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2.a.42.circuitos.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958460" y="5538091"/>
            <a:ext cx="4348480" cy="27882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1209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Los.productos.de.centro.de.carga.plena.lados.lados.deben.ser.superficiales.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montado,.pero.ofrecen.la.mayor.cantidad.de.espacio.de.cableado..Estos.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centros de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 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alimentar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arriba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bajo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corriente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tiene.una.capacidad.de.40.circuitos.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36195">
              <a:lnSpc>
                <a:spcPct val="150000"/>
              </a:lnSpc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construcción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400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amperios,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uno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otro,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una.toma.de.medidor.a.la.izquierda.y.un.centro.de.carga.completa.a.la.derecha..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Tanto.los.productos.de.alimentación.subterráneos.como.los.subterráneos.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disponibles..Las.versiones.de.montaje.superficial.y.empotrado.están.disponibles..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ct val="150000"/>
              </a:lnSpc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Todas.las.versiones.tienen.una.clasificación.de.corriente.continua.de.320.amperios.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(400.amperios.de.corriente.máxima)..Carga</a:t>
            </a:r>
            <a:r>
              <a:rPr sz="800" spc="10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.las.capacidades.del.circuito.central.van.desde.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dos.(interruptor.principal.solamente).a.42.circuitos..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255322" y="3671888"/>
            <a:ext cx="64135" cy="2115185"/>
            <a:chOff x="1200721" y="3671887"/>
            <a:chExt cx="64135" cy="2115185"/>
          </a:xfrm>
        </p:grpSpPr>
        <p:sp>
          <p:nvSpPr>
            <p:cNvPr id="3" name="object 3"/>
            <p:cNvSpPr/>
            <p:nvPr/>
          </p:nvSpPr>
          <p:spPr>
            <a:xfrm>
              <a:off x="1232827" y="3671887"/>
              <a:ext cx="0" cy="2028825"/>
            </a:xfrm>
            <a:custGeom>
              <a:avLst/>
              <a:gdLst/>
              <a:ahLst/>
              <a:cxnLst/>
              <a:rect l="l" t="t" r="r" b="b"/>
              <a:pathLst>
                <a:path h="2028825">
                  <a:moveTo>
                    <a:pt x="0" y="0"/>
                  </a:moveTo>
                  <a:lnTo>
                    <a:pt x="0" y="2028698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00721" y="5679084"/>
              <a:ext cx="64071" cy="10755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6706921" y="3671888"/>
            <a:ext cx="64135" cy="1863089"/>
            <a:chOff x="1652320" y="3671887"/>
            <a:chExt cx="64135" cy="1863089"/>
          </a:xfrm>
        </p:grpSpPr>
        <p:sp>
          <p:nvSpPr>
            <p:cNvPr id="6" name="object 6"/>
            <p:cNvSpPr/>
            <p:nvPr/>
          </p:nvSpPr>
          <p:spPr>
            <a:xfrm>
              <a:off x="1684426" y="3671887"/>
              <a:ext cx="0" cy="1777364"/>
            </a:xfrm>
            <a:custGeom>
              <a:avLst/>
              <a:gdLst/>
              <a:ahLst/>
              <a:cxnLst/>
              <a:rect l="l" t="t" r="r" b="b"/>
              <a:pathLst>
                <a:path h="1777364">
                  <a:moveTo>
                    <a:pt x="0" y="0"/>
                  </a:moveTo>
                  <a:lnTo>
                    <a:pt x="0" y="1776844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52320" y="5427230"/>
              <a:ext cx="64058" cy="107556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7201726" y="3671888"/>
            <a:ext cx="64135" cy="1550035"/>
            <a:chOff x="2147125" y="3671887"/>
            <a:chExt cx="64135" cy="1550035"/>
          </a:xfrm>
        </p:grpSpPr>
        <p:sp>
          <p:nvSpPr>
            <p:cNvPr id="9" name="object 9"/>
            <p:cNvSpPr/>
            <p:nvPr/>
          </p:nvSpPr>
          <p:spPr>
            <a:xfrm>
              <a:off x="2179231" y="3671887"/>
              <a:ext cx="0" cy="1463675"/>
            </a:xfrm>
            <a:custGeom>
              <a:avLst/>
              <a:gdLst/>
              <a:ahLst/>
              <a:cxnLst/>
              <a:rect l="l" t="t" r="r" b="b"/>
              <a:pathLst>
                <a:path h="1463675">
                  <a:moveTo>
                    <a:pt x="0" y="0"/>
                  </a:moveTo>
                  <a:lnTo>
                    <a:pt x="0" y="1463446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47125" y="5113845"/>
              <a:ext cx="64058" cy="107556"/>
            </a:xfrm>
            <a:prstGeom prst="rect">
              <a:avLst/>
            </a:prstGeom>
          </p:spPr>
        </p:pic>
      </p:grpSp>
      <p:grpSp>
        <p:nvGrpSpPr>
          <p:cNvPr id="11" name="object 11"/>
          <p:cNvGrpSpPr/>
          <p:nvPr/>
        </p:nvGrpSpPr>
        <p:grpSpPr>
          <a:xfrm>
            <a:off x="7647052" y="3671888"/>
            <a:ext cx="64135" cy="1054735"/>
            <a:chOff x="2592451" y="3671887"/>
            <a:chExt cx="64135" cy="1054735"/>
          </a:xfrm>
        </p:grpSpPr>
        <p:sp>
          <p:nvSpPr>
            <p:cNvPr id="12" name="object 12"/>
            <p:cNvSpPr/>
            <p:nvPr/>
          </p:nvSpPr>
          <p:spPr>
            <a:xfrm>
              <a:off x="2624556" y="3671887"/>
              <a:ext cx="0" cy="969010"/>
            </a:xfrm>
            <a:custGeom>
              <a:avLst/>
              <a:gdLst/>
              <a:ahLst/>
              <a:cxnLst/>
              <a:rect l="l" t="t" r="r" b="b"/>
              <a:pathLst>
                <a:path h="969010">
                  <a:moveTo>
                    <a:pt x="0" y="0"/>
                  </a:moveTo>
                  <a:lnTo>
                    <a:pt x="0" y="968654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92451" y="4619053"/>
              <a:ext cx="64058" cy="107543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8141856" y="3671887"/>
            <a:ext cx="64135" cy="725170"/>
            <a:chOff x="3087255" y="3671887"/>
            <a:chExt cx="64135" cy="725170"/>
          </a:xfrm>
        </p:grpSpPr>
        <p:sp>
          <p:nvSpPr>
            <p:cNvPr id="15" name="object 15"/>
            <p:cNvSpPr/>
            <p:nvPr/>
          </p:nvSpPr>
          <p:spPr>
            <a:xfrm>
              <a:off x="3119361" y="3671887"/>
              <a:ext cx="0" cy="638810"/>
            </a:xfrm>
            <a:custGeom>
              <a:avLst/>
              <a:gdLst/>
              <a:ahLst/>
              <a:cxnLst/>
              <a:rect l="l" t="t" r="r" b="b"/>
              <a:pathLst>
                <a:path h="638810">
                  <a:moveTo>
                    <a:pt x="0" y="0"/>
                  </a:moveTo>
                  <a:lnTo>
                    <a:pt x="0" y="638784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87255" y="4289170"/>
              <a:ext cx="64058" cy="107556"/>
            </a:xfrm>
            <a:prstGeom prst="rect">
              <a:avLst/>
            </a:prstGeom>
          </p:spPr>
        </p:pic>
      </p:grpSp>
      <p:grpSp>
        <p:nvGrpSpPr>
          <p:cNvPr id="17" name="object 17"/>
          <p:cNvGrpSpPr/>
          <p:nvPr/>
        </p:nvGrpSpPr>
        <p:grpSpPr>
          <a:xfrm>
            <a:off x="8620176" y="3671888"/>
            <a:ext cx="64135" cy="329565"/>
            <a:chOff x="3565575" y="3671887"/>
            <a:chExt cx="64135" cy="329565"/>
          </a:xfrm>
        </p:grpSpPr>
        <p:sp>
          <p:nvSpPr>
            <p:cNvPr id="18" name="object 18"/>
            <p:cNvSpPr/>
            <p:nvPr/>
          </p:nvSpPr>
          <p:spPr>
            <a:xfrm>
              <a:off x="3597681" y="3671887"/>
              <a:ext cx="0" cy="243204"/>
            </a:xfrm>
            <a:custGeom>
              <a:avLst/>
              <a:gdLst/>
              <a:ahLst/>
              <a:cxnLst/>
              <a:rect l="l" t="t" r="r" b="b"/>
              <a:pathLst>
                <a:path h="243204">
                  <a:moveTo>
                    <a:pt x="0" y="0"/>
                  </a:moveTo>
                  <a:lnTo>
                    <a:pt x="0" y="24295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565575" y="3893337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64058" y="0"/>
                  </a:moveTo>
                  <a:lnTo>
                    <a:pt x="0" y="0"/>
                  </a:lnTo>
                  <a:lnTo>
                    <a:pt x="3273" y="7637"/>
                  </a:lnTo>
                  <a:lnTo>
                    <a:pt x="8164" y="20134"/>
                  </a:lnTo>
                  <a:lnTo>
                    <a:pt x="23621" y="67878"/>
                  </a:lnTo>
                  <a:lnTo>
                    <a:pt x="32029" y="107556"/>
                  </a:lnTo>
                  <a:lnTo>
                    <a:pt x="33821" y="96384"/>
                  </a:lnTo>
                  <a:lnTo>
                    <a:pt x="45123" y="51498"/>
                  </a:lnTo>
                  <a:lnTo>
                    <a:pt x="54433" y="24187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9079090" y="3662350"/>
            <a:ext cx="1435100" cy="414655"/>
            <a:chOff x="4024490" y="3662349"/>
            <a:chExt cx="1435100" cy="414655"/>
          </a:xfrm>
        </p:grpSpPr>
        <p:sp>
          <p:nvSpPr>
            <p:cNvPr id="21" name="object 21"/>
            <p:cNvSpPr/>
            <p:nvPr/>
          </p:nvSpPr>
          <p:spPr>
            <a:xfrm>
              <a:off x="4030840" y="3668699"/>
              <a:ext cx="1422400" cy="321945"/>
            </a:xfrm>
            <a:custGeom>
              <a:avLst/>
              <a:gdLst/>
              <a:ahLst/>
              <a:cxnLst/>
              <a:rect l="l" t="t" r="r" b="b"/>
              <a:pathLst>
                <a:path w="1422400" h="321945">
                  <a:moveTo>
                    <a:pt x="0" y="8458"/>
                  </a:moveTo>
                  <a:lnTo>
                    <a:pt x="0" y="135458"/>
                  </a:lnTo>
                  <a:lnTo>
                    <a:pt x="1422400" y="135458"/>
                  </a:lnTo>
                  <a:lnTo>
                    <a:pt x="1422400" y="0"/>
                  </a:lnTo>
                </a:path>
                <a:path w="1422400" h="321945">
                  <a:moveTo>
                    <a:pt x="474141" y="0"/>
                  </a:moveTo>
                  <a:lnTo>
                    <a:pt x="474141" y="127000"/>
                  </a:lnTo>
                </a:path>
                <a:path w="1422400" h="321945">
                  <a:moveTo>
                    <a:pt x="948270" y="8458"/>
                  </a:moveTo>
                  <a:lnTo>
                    <a:pt x="948270" y="127000"/>
                  </a:lnTo>
                </a:path>
                <a:path w="1422400" h="321945">
                  <a:moveTo>
                    <a:pt x="694270" y="127000"/>
                  </a:moveTo>
                  <a:lnTo>
                    <a:pt x="694270" y="321729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693005" y="3968940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64071" y="0"/>
                  </a:moveTo>
                  <a:lnTo>
                    <a:pt x="0" y="0"/>
                  </a:lnTo>
                  <a:lnTo>
                    <a:pt x="3280" y="7637"/>
                  </a:lnTo>
                  <a:lnTo>
                    <a:pt x="8174" y="20132"/>
                  </a:lnTo>
                  <a:lnTo>
                    <a:pt x="23626" y="67870"/>
                  </a:lnTo>
                  <a:lnTo>
                    <a:pt x="32042" y="107556"/>
                  </a:lnTo>
                  <a:lnTo>
                    <a:pt x="33828" y="96378"/>
                  </a:lnTo>
                  <a:lnTo>
                    <a:pt x="45110" y="51485"/>
                  </a:lnTo>
                  <a:lnTo>
                    <a:pt x="54433" y="24185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5762540" y="557934"/>
            <a:ext cx="20364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25" dirty="0">
                <a:solidFill>
                  <a:srgbClr val="171514"/>
                </a:solidFill>
                <a:latin typeface="Arial"/>
                <a:cs typeface="Arial"/>
              </a:rPr>
              <a:t>Números</a:t>
            </a:r>
            <a:r>
              <a:rPr sz="7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15" dirty="0">
                <a:solidFill>
                  <a:srgbClr val="171514"/>
                </a:solidFill>
                <a:latin typeface="Arial"/>
                <a:cs typeface="Arial"/>
              </a:rPr>
              <a:t>pieza</a:t>
            </a:r>
            <a:r>
              <a:rPr sz="7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10" dirty="0">
                <a:solidFill>
                  <a:srgbClr val="171514"/>
                </a:solidFill>
                <a:latin typeface="Arial"/>
                <a:cs typeface="Arial"/>
              </a:rPr>
              <a:t>combinados</a:t>
            </a:r>
            <a:r>
              <a:rPr sz="7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15" dirty="0">
                <a:solidFill>
                  <a:srgbClr val="171514"/>
                </a:solidFill>
                <a:latin typeface="Arial"/>
                <a:cs typeface="Arial"/>
              </a:rPr>
              <a:t>medidores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36</a:t>
            </a:fld>
            <a:endParaRPr spc="15" dirty="0"/>
          </a:p>
        </p:txBody>
      </p:sp>
      <p:sp>
        <p:nvSpPr>
          <p:cNvPr id="24" name="object 24"/>
          <p:cNvSpPr txBox="1"/>
          <p:nvPr/>
        </p:nvSpPr>
        <p:spPr>
          <a:xfrm>
            <a:off x="7958370" y="486814"/>
            <a:ext cx="438721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Revisar.el.sistema.de.numeración.de.piezas.combo.del.medidor.es.útil.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para.comprender.cómo.seleccionar.y.pedir.correctamente.un.artículo.específico..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Como.se.muestra.en.el.siguiente.ejemplo,.MC3040B </a:t>
            </a: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200SECW.es. </a:t>
            </a:r>
            <a:r>
              <a:rPr sz="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el.número.de.pieza.correcto.para.un.combo.de.medidores.con.los.siguientes.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caracteristicas: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958370" y="1408834"/>
            <a:ext cx="219265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9220" indent="-97155">
              <a:spcBef>
                <a:spcPts val="100"/>
              </a:spcBef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medidor.centro.de.carga.combinación</a:t>
            </a:r>
            <a:endParaRPr sz="80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30.espacios.de.una-pulgada</a:t>
            </a:r>
            <a:endParaRPr sz="80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40.circuitos</a:t>
            </a:r>
            <a:endParaRPr sz="95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70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potencia.monofásica</a:t>
            </a:r>
            <a:endParaRPr sz="100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300660" y="2527590"/>
            <a:ext cx="3308350" cy="734816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spcBef>
                <a:spcPts val="229"/>
              </a:spcBef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200.amperios.de.corriente.continua.de.montaje.en.superficie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160"/>
              </a:spcBef>
            </a:pP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EUSERC.aprobado</a:t>
            </a:r>
            <a:endParaRPr sz="1100">
              <a:latin typeface="Microsoft Sans Serif"/>
              <a:cs typeface="Microsoft Sans Serif"/>
            </a:endParaRPr>
          </a:p>
          <a:p>
            <a:pPr marL="12700" marR="1462405">
              <a:lnSpc>
                <a:spcPts val="1440"/>
              </a:lnSpc>
              <a:spcBef>
                <a:spcPts val="50"/>
              </a:spcBef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ancho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aérea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subterránea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108115" y="3439567"/>
            <a:ext cx="379730" cy="1885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L="71120">
              <a:spcBef>
                <a:spcPts val="30"/>
              </a:spcBef>
            </a:pPr>
            <a:r>
              <a:rPr sz="12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MC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574599" y="3439567"/>
            <a:ext cx="379730" cy="1885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L="104775">
              <a:spcBef>
                <a:spcPts val="3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041095" y="3439567"/>
            <a:ext cx="379730" cy="1885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L="104775">
              <a:spcBef>
                <a:spcPts val="3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507604" y="3439567"/>
            <a:ext cx="379730" cy="1885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algn="ctr">
              <a:spcBef>
                <a:spcPts val="30"/>
              </a:spcBef>
            </a:pPr>
            <a:r>
              <a:rPr sz="12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74101" y="3439567"/>
            <a:ext cx="379730" cy="1885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L="1905" algn="ctr">
              <a:spcBef>
                <a:spcPts val="3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440597" y="3439580"/>
            <a:ext cx="379730" cy="1885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L="62230">
              <a:spcBef>
                <a:spcPts val="3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07094" y="3439567"/>
            <a:ext cx="379730" cy="1885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R="10160" algn="ctr">
              <a:spcBef>
                <a:spcPts val="30"/>
              </a:spcBef>
            </a:pPr>
            <a:r>
              <a:rPr sz="1200" spc="-14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373604" y="3439567"/>
            <a:ext cx="393065" cy="1885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L="138430">
              <a:spcBef>
                <a:spcPts val="30"/>
              </a:spcBef>
            </a:pPr>
            <a:r>
              <a:rPr sz="12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840086" y="3439567"/>
            <a:ext cx="379730" cy="1885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R="5715" algn="ctr">
              <a:spcBef>
                <a:spcPts val="30"/>
              </a:spcBef>
            </a:pPr>
            <a:r>
              <a:rPr sz="1200" spc="-11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0306583" y="3439567"/>
            <a:ext cx="379730" cy="188513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L="117475">
              <a:spcBef>
                <a:spcPts val="30"/>
              </a:spcBef>
            </a:pPr>
            <a:r>
              <a:rPr sz="12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W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597843" y="4037792"/>
            <a:ext cx="716280" cy="259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62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729896" y="4061318"/>
            <a:ext cx="2195195" cy="1575046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2700">
              <a:spcBef>
                <a:spcPts val="459"/>
              </a:spcBef>
            </a:pPr>
            <a:r>
              <a:rPr sz="7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Empotrado,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endParaRPr sz="700">
              <a:latin typeface="Microsoft Sans Serif"/>
              <a:cs typeface="Microsoft Sans Serif"/>
            </a:endParaRPr>
          </a:p>
          <a:p>
            <a:pPr marL="12700" marR="436880">
              <a:lnSpc>
                <a:spcPct val="142900"/>
              </a:lnSpc>
            </a:pPr>
            <a:r>
              <a:rPr sz="7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blanco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60" dirty="0">
                <a:solidFill>
                  <a:srgbClr val="171514"/>
                </a:solidFill>
                <a:latin typeface="Microsoft Sans Serif"/>
                <a:cs typeface="Microsoft Sans Serif"/>
              </a:rPr>
              <a:t>J</a:t>
            </a:r>
            <a:r>
              <a:rPr sz="700" spc="-1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700" spc="-1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5.ª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mordaza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459"/>
              </a:spcBef>
            </a:pP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Derivación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bocina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280"/>
              </a:spcBef>
            </a:pPr>
            <a:r>
              <a:rPr sz="80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Aprobado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8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UG,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UG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650" spc="-1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Zócalo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palanca</a:t>
            </a:r>
            <a:endParaRPr sz="650">
              <a:latin typeface="Microsoft Sans Serif"/>
              <a:cs typeface="Microsoft Sans Serif"/>
            </a:endParaRPr>
          </a:p>
          <a:p>
            <a:pPr marL="12700" marR="212725">
              <a:lnSpc>
                <a:spcPts val="1200"/>
              </a:lnSpc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W =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ancho </a:t>
            </a:r>
            <a:r>
              <a:rPr sz="7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Subalimentación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adaptable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campo </a:t>
            </a:r>
            <a:r>
              <a:rPr sz="700" spc="-1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Provisión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cubo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doble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105515" y="4364327"/>
            <a:ext cx="680085" cy="33020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>
              <a:spcBef>
                <a:spcPts val="160"/>
              </a:spcBef>
            </a:pP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9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9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9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spcBef>
                <a:spcPts val="60"/>
              </a:spcBef>
            </a:pP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9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9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610698" y="4717532"/>
            <a:ext cx="133159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ML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=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MB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700" spc="-1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148883" y="5262503"/>
            <a:ext cx="17449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(número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máx.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circuitos)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175772" y="5591624"/>
            <a:ext cx="2453005" cy="5175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90855">
              <a:spcBef>
                <a:spcPts val="10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Espacios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(cantidad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1”)</a:t>
            </a:r>
            <a:endParaRPr sz="6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12700"/>
            <a:r>
              <a:rPr sz="6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MM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MC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37</a:t>
            </a:fld>
            <a:endParaRPr spc="15" dirty="0"/>
          </a:p>
        </p:txBody>
      </p:sp>
      <p:sp>
        <p:nvSpPr>
          <p:cNvPr id="2" name="object 2"/>
          <p:cNvSpPr txBox="1"/>
          <p:nvPr/>
        </p:nvSpPr>
        <p:spPr>
          <a:xfrm>
            <a:off x="5762150" y="507386"/>
            <a:ext cx="64516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79600" y="539751"/>
            <a:ext cx="4320540" cy="5400675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118745" rIns="0" bIns="0" rtlCol="0">
            <a:spAutoFit/>
          </a:bodyPr>
          <a:lstStyle/>
          <a:p>
            <a:pPr marL="386715" marR="382905" indent="-243204">
              <a:lnSpc>
                <a:spcPct val="117400"/>
              </a:lnSpc>
              <a:spcBef>
                <a:spcPts val="935"/>
              </a:spcBef>
              <a:tabLst>
                <a:tab pos="1296670" algn="l"/>
                <a:tab pos="1789430" algn="l"/>
                <a:tab pos="2282825" algn="l"/>
                <a:tab pos="287020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2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200" spc="9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Siemens.ofrece.las.siguientes.cuatro.categorías.de.medidores.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combos.</a:t>
            </a:r>
            <a:r>
              <a:rPr sz="950" u="sng" spc="2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,.</a:t>
            </a:r>
            <a:r>
              <a:rPr sz="950" u="sng" spc="-1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,.</a:t>
            </a:r>
            <a:r>
              <a:rPr sz="950" u="sng" spc="-1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,.y.</a:t>
            </a:r>
            <a:r>
              <a:rPr sz="950" u="sng" spc="-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  <a:p>
            <a:pPr marL="386715" marR="532130" indent="-306070">
              <a:lnSpc>
                <a:spcPct val="127099"/>
              </a:lnSpc>
              <a:spcBef>
                <a:spcPts val="1100"/>
              </a:spcBef>
              <a:tabLst>
                <a:tab pos="386715" algn="l"/>
                <a:tab pos="79311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2..	</a:t>
            </a:r>
            <a:r>
              <a:rPr sz="1200" u="sng" spc="-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.es.una.organización.de.servicios.públicos.en. 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2.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occidental.</a:t>
            </a:r>
            <a:r>
              <a:rPr sz="9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establece.que.especifica.la.fabricación.e.instalación. </a:t>
            </a:r>
            <a:r>
              <a:rPr sz="9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prácticas.para.equipos.de.medición.y.servicio.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386715" marR="441959" indent="-306070">
              <a:lnSpc>
                <a:spcPct val="124300"/>
              </a:lnSpc>
              <a:tabLst>
                <a:tab pos="386715" algn="l"/>
                <a:tab pos="868044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3..	</a:t>
            </a:r>
            <a:r>
              <a:rPr sz="8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A.</a:t>
            </a:r>
            <a:r>
              <a:rPr sz="850" u="sng" spc="-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.es.un.enchufe.del.medidor.y.un.interruptor.principal.en.la.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mismo.recinto.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386715" marR="609600" indent="-306070">
              <a:lnSpc>
                <a:spcPct val="120800"/>
              </a:lnSpc>
              <a:spcBef>
                <a:spcPts val="5"/>
              </a:spcBef>
              <a:tabLst>
                <a:tab pos="386715" algn="l"/>
                <a:tab pos="896619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4..	</a:t>
            </a:r>
            <a:r>
              <a:rPr sz="9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A.</a:t>
            </a:r>
            <a:r>
              <a:rPr sz="900" u="sng" spc="-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.es.una.toma.de.medidor.combinada.con.una.carga. 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centrar.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386715" marR="22860" indent="-306070">
              <a:lnSpc>
                <a:spcPct val="116900"/>
              </a:lnSpc>
              <a:tabLst>
                <a:tab pos="38671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5..	</a:t>
            </a:r>
            <a:r>
              <a:rPr sz="10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El.</a:t>
            </a:r>
            <a:r>
              <a:rPr sz="1050" i="1" spc="5" dirty="0">
                <a:solidFill>
                  <a:srgbClr val="171514"/>
                </a:solidFill>
                <a:latin typeface="Trebuchet MS"/>
                <a:cs typeface="Trebuchet MS"/>
              </a:rPr>
              <a:t>Código </a:t>
            </a:r>
            <a:r>
              <a:rPr sz="1050" i="1" spc="-25" dirty="0">
                <a:solidFill>
                  <a:srgbClr val="171514"/>
                </a:solidFill>
                <a:latin typeface="Trebuchet MS"/>
                <a:cs typeface="Trebuchet MS"/>
              </a:rPr>
              <a:t>Eléctrico </a:t>
            </a:r>
            <a:r>
              <a:rPr sz="1050" i="1" spc="20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®requiere.que.la.conexión.eléctrica.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servicio.a.un.edificio.debe.disponer.de.un.medio.de.desconexión. </a:t>
            </a:r>
            <a:r>
              <a:rPr sz="1000" spc="-25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compuesto.de.no.más.de.dispositivos.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300">
              <a:latin typeface="Microsoft Sans Serif"/>
              <a:cs typeface="Microsoft Sans Serif"/>
            </a:endParaRPr>
          </a:p>
          <a:p>
            <a:pPr marL="80645">
              <a:spcBef>
                <a:spcPts val="5"/>
              </a:spcBef>
              <a:tabLst>
                <a:tab pos="38671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6..	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Algunas.combinaciones.de.centros.de.carga.de.medidores.Siemens.tienen.</a:t>
            </a:r>
            <a:endParaRPr sz="800">
              <a:latin typeface="Microsoft Sans Serif"/>
              <a:cs typeface="Microsoft Sans Serif"/>
            </a:endParaRPr>
          </a:p>
          <a:p>
            <a:pPr marL="386715" marR="490220">
              <a:lnSpc>
                <a:spcPts val="1440"/>
              </a:lnSpc>
              <a:spcBef>
                <a:spcPts val="45"/>
              </a:spcBef>
              <a:tabLst>
                <a:tab pos="748030" algn="l"/>
              </a:tabLst>
            </a:pPr>
            <a:r>
              <a:rPr sz="8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.terminales.que.pueden.utilizarse.para.suministrar.energía.a.un.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aguas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abajo.main-lug-only.load.center.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386715" marR="295910" indent="-306070">
              <a:lnSpc>
                <a:spcPct val="117400"/>
              </a:lnSpc>
              <a:tabLst>
                <a:tab pos="3649979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7...</a:t>
            </a:r>
            <a:r>
              <a:rPr sz="1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Siemens.ofrece.un.centro.de.carga.del.medidor.que.no.EUSERC.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combinaciones.en.las.siguientes.configuraciones:.</a:t>
            </a:r>
            <a:r>
              <a:rPr sz="950" u="sng" spc="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,.</a:t>
            </a:r>
            <a:endParaRPr sz="950">
              <a:latin typeface="Microsoft Sans Serif"/>
              <a:cs typeface="Microsoft Sans Serif"/>
            </a:endParaRPr>
          </a:p>
          <a:p>
            <a:pPr marL="386715">
              <a:spcBef>
                <a:spcPts val="300"/>
              </a:spcBef>
              <a:tabLst>
                <a:tab pos="815340" algn="l"/>
                <a:tab pos="1402715" algn="l"/>
              </a:tabLst>
            </a:pPr>
            <a:r>
              <a:rPr sz="95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,.y.</a:t>
            </a:r>
            <a:r>
              <a:rPr sz="950" u="sng" spc="-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386715" marR="421640" indent="-306070">
              <a:lnSpc>
                <a:spcPct val="113900"/>
              </a:lnSpc>
              <a:tabLst>
                <a:tab pos="386715" algn="l"/>
                <a:tab pos="382206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8..	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Siemens.ofrece.el.centro.de.carga.del.medidor.EUSERC.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combinaciones.en.las.siguientes.configuraciones:.</a:t>
            </a:r>
            <a:r>
              <a:rPr sz="10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,.</a:t>
            </a:r>
            <a:endParaRPr sz="1000">
              <a:latin typeface="Microsoft Sans Serif"/>
              <a:cs typeface="Microsoft Sans Serif"/>
            </a:endParaRPr>
          </a:p>
          <a:p>
            <a:pPr marL="386715">
              <a:spcBef>
                <a:spcPts val="240"/>
              </a:spcBef>
              <a:tabLst>
                <a:tab pos="838200" algn="l"/>
                <a:tab pos="1356995" algn="l"/>
                <a:tab pos="1975485" algn="l"/>
              </a:tabLst>
            </a:pPr>
            <a:r>
              <a:rPr sz="10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,.</a:t>
            </a:r>
            <a:r>
              <a:rPr sz="1000" u="sng" spc="-1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,.y.</a:t>
            </a:r>
            <a:r>
              <a:rPr sz="1000" u="sng" spc="-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object 1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38</a:t>
            </a:fld>
            <a:endParaRPr spc="15" dirty="0"/>
          </a:p>
        </p:txBody>
      </p:sp>
      <p:sp>
        <p:nvSpPr>
          <p:cNvPr id="2" name="object 2"/>
          <p:cNvSpPr txBox="1"/>
          <p:nvPr/>
        </p:nvSpPr>
        <p:spPr>
          <a:xfrm>
            <a:off x="7957729" y="609601"/>
            <a:ext cx="357124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sobrecorriente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61900" y="1888490"/>
            <a:ext cx="57721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5" dirty="0">
                <a:solidFill>
                  <a:srgbClr val="171514"/>
                </a:solidFill>
                <a:latin typeface="Arial"/>
                <a:cs typeface="Arial"/>
              </a:rPr>
              <a:t>Voltaje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7667" y="1874520"/>
            <a:ext cx="434657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Dispositivos.de.protección.contra.sobrecorrientes,.como.disyuntores.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y.los.interruptores.con.fusibles,.están.clasificados.de.acuerdo.a.la.máxima.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voltaje.que.pueden.manejar..El.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voltaje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.de.la.sobrecorriente.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la.protección.debe.ser.al.menos.igual.a.la.tensión.del.circuito..La. </a:t>
            </a:r>
            <a:r>
              <a:rPr sz="9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voltaje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sobrecorriente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que.la.tensión.del.circuito,.pero.nunca.más.baja..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1900" y="3162300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680" y="3157219"/>
            <a:ext cx="437578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Algunos.interruptores.de.circuito.tienen.lo.que.se.denomina.una.“barra”. </a:t>
            </a:r>
            <a:r>
              <a:rPr sz="1000" spc="-25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voltaje.nominal,.como.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20/240.voltios..En.estos.casos,.el.interruptor.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puede.aplicarse.en.un.circuito.donde.la.tensión.nominal.entre.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cualquier.conductor.y.tierra.no.excede.la.clasificación.inferior.y.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la.tensión.nominal.entre.los.conductores.no.supera.la.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calificación.más.alta.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1899" y="4486910"/>
            <a:ext cx="187071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0" dirty="0">
                <a:solidFill>
                  <a:srgbClr val="171514"/>
                </a:solidFill>
                <a:latin typeface="Arial"/>
                <a:cs typeface="Arial"/>
              </a:rPr>
              <a:t>Calificación</a:t>
            </a:r>
            <a:r>
              <a:rPr sz="85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30" dirty="0">
                <a:solidFill>
                  <a:srgbClr val="171514"/>
                </a:solidFill>
                <a:latin typeface="Arial"/>
                <a:cs typeface="Arial"/>
              </a:rPr>
              <a:t>corriente</a:t>
            </a:r>
            <a:r>
              <a:rPr sz="85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continua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729" y="4436109"/>
            <a:ext cx="427736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Cada.disyuntor.o.interruptor.fusible.también.tiene.un.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calificación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corriente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continua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..Para.un.interruptor.automático,.este.es.el.máximo.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corriente.continua.un.interruptor.automático.está.diseñado.para.llevar.sin.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disparo..Para.un.interruptor.fusible,.es.la.máxima.permanencia.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corriente.que.el.fusible.está.diseñado.para.transportar.sin.abrir..El.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la.calificación.actual.a.veces.se.denomina.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clasificación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amperios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porque.la.unidad.de.medida.son.los.amperios,.o.más.simplemente,.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7730" y="6080759"/>
            <a:ext cx="439991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clasificados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cantidad de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que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transportar.</a:t>
            </a:r>
            <a:r>
              <a:rPr sz="9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continuamente.sin.superar.su.valor.de.temperatura..Esto.es.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comúnmente.conocido.como.el.director.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ampacidad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..En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general,.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la.clasificación.en.amperios.de.un.disyuntor.o.interruptor.fusible.y.la.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la.ampacidad.de.los.conductores.asociados.debe.ser.al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menos.igual.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a.la.suma.de.cualquier.corriente.de.carga.no.continua.más.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25%.de.los.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corriente.de.carga.continua..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761899" y="7608569"/>
            <a:ext cx="15405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dirty="0">
                <a:solidFill>
                  <a:srgbClr val="171514"/>
                </a:solidFill>
                <a:latin typeface="Arial"/>
                <a:cs typeface="Arial"/>
              </a:rPr>
              <a:t>Clasificaciones</a:t>
            </a:r>
            <a:r>
              <a:rPr sz="7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interrupción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7657" y="7542530"/>
            <a:ext cx="4311015" cy="111928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Al.seleccionar.equipos.con.protección.sobre.corriente.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dispositivos,.también.es.esencial.conocer.la.corriente.de.falla.disponible..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Cada.dispositivo.de.protección.contra.sobrecorriente.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máximo.nivel.de.corriente.que.puede.interrumpir..Este.es.el.dispositivo.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b="1" spc="10" dirty="0">
                <a:solidFill>
                  <a:srgbClr val="171514"/>
                </a:solidFill>
                <a:latin typeface="Arial"/>
                <a:cs typeface="Arial"/>
              </a:rPr>
              <a:t>calificación 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interrupción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(IR)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.o.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clasificación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30" dirty="0">
                <a:solidFill>
                  <a:srgbClr val="171514"/>
                </a:solidFill>
                <a:latin typeface="Arial"/>
                <a:cs typeface="Arial"/>
              </a:rPr>
              <a:t>interrupción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amperios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dirty="0">
                <a:solidFill>
                  <a:srgbClr val="171514"/>
                </a:solidFill>
                <a:latin typeface="Arial"/>
                <a:cs typeface="Arial"/>
              </a:rPr>
              <a:t>(AIR)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..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61900" y="8648700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7679" y="8641079"/>
            <a:ext cx="444246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Al.diseñar.un.sistema.de.distribución.de.energía.eléctrica,.un.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se.debe.seleccionar.un.disyuntor.principal.o.un.interruptor.con.fusible.que.pueda.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interrumpir.la.mayor.corriente.de.falla.potencial.que.puede.ocurrir.en.la.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aplicación.seleccionada..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14309" y="4347617"/>
            <a:ext cx="105410" cy="492125"/>
            <a:chOff x="3159709" y="4347616"/>
            <a:chExt cx="105410" cy="492125"/>
          </a:xfrm>
        </p:grpSpPr>
        <p:sp>
          <p:nvSpPr>
            <p:cNvPr id="3" name="object 3"/>
            <p:cNvSpPr/>
            <p:nvPr/>
          </p:nvSpPr>
          <p:spPr>
            <a:xfrm>
              <a:off x="3172980" y="4347616"/>
              <a:ext cx="90170" cy="490220"/>
            </a:xfrm>
            <a:custGeom>
              <a:avLst/>
              <a:gdLst/>
              <a:ahLst/>
              <a:cxnLst/>
              <a:rect l="l" t="t" r="r" b="b"/>
              <a:pathLst>
                <a:path w="90170" h="490220">
                  <a:moveTo>
                    <a:pt x="20726" y="489635"/>
                  </a:moveTo>
                  <a:lnTo>
                    <a:pt x="47167" y="467120"/>
                  </a:lnTo>
                  <a:lnTo>
                    <a:pt x="69626" y="441044"/>
                  </a:lnTo>
                  <a:lnTo>
                    <a:pt x="84871" y="410659"/>
                  </a:lnTo>
                  <a:lnTo>
                    <a:pt x="89674" y="375221"/>
                  </a:lnTo>
                  <a:lnTo>
                    <a:pt x="88684" y="368719"/>
                  </a:lnTo>
                  <a:lnTo>
                    <a:pt x="88684" y="362216"/>
                  </a:lnTo>
                  <a:lnTo>
                    <a:pt x="85178" y="355726"/>
                  </a:lnTo>
                  <a:lnTo>
                    <a:pt x="75040" y="331258"/>
                  </a:lnTo>
                  <a:lnTo>
                    <a:pt x="59886" y="309508"/>
                  </a:lnTo>
                  <a:lnTo>
                    <a:pt x="41266" y="290383"/>
                  </a:lnTo>
                  <a:lnTo>
                    <a:pt x="20726" y="273786"/>
                  </a:lnTo>
                </a:path>
                <a:path w="90170" h="490220">
                  <a:moveTo>
                    <a:pt x="0" y="0"/>
                  </a:moveTo>
                  <a:lnTo>
                    <a:pt x="0" y="28596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161995" y="4609414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8986" y="0"/>
                  </a:moveTo>
                  <a:lnTo>
                    <a:pt x="4991" y="0"/>
                  </a:lnTo>
                  <a:lnTo>
                    <a:pt x="0" y="5486"/>
                  </a:lnTo>
                  <a:lnTo>
                    <a:pt x="0" y="19481"/>
                  </a:lnTo>
                  <a:lnTo>
                    <a:pt x="4991" y="24968"/>
                  </a:lnTo>
                  <a:lnTo>
                    <a:pt x="18986" y="24968"/>
                  </a:lnTo>
                  <a:lnTo>
                    <a:pt x="24472" y="19481"/>
                  </a:lnTo>
                  <a:lnTo>
                    <a:pt x="24472" y="11988"/>
                  </a:lnTo>
                  <a:lnTo>
                    <a:pt x="24472" y="5486"/>
                  </a:lnTo>
                  <a:lnTo>
                    <a:pt x="18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161995" y="4609414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24472" y="11988"/>
                  </a:moveTo>
                  <a:lnTo>
                    <a:pt x="24472" y="19481"/>
                  </a:lnTo>
                  <a:lnTo>
                    <a:pt x="18986" y="24968"/>
                  </a:lnTo>
                  <a:lnTo>
                    <a:pt x="12484" y="24968"/>
                  </a:lnTo>
                  <a:lnTo>
                    <a:pt x="4991" y="24968"/>
                  </a:lnTo>
                  <a:lnTo>
                    <a:pt x="0" y="19481"/>
                  </a:lnTo>
                  <a:lnTo>
                    <a:pt x="0" y="11988"/>
                  </a:lnTo>
                  <a:lnTo>
                    <a:pt x="0" y="5486"/>
                  </a:lnTo>
                  <a:lnTo>
                    <a:pt x="4991" y="0"/>
                  </a:lnTo>
                  <a:lnTo>
                    <a:pt x="12484" y="0"/>
                  </a:lnTo>
                  <a:lnTo>
                    <a:pt x="18986" y="0"/>
                  </a:lnTo>
                  <a:lnTo>
                    <a:pt x="24472" y="5486"/>
                  </a:lnTo>
                  <a:lnTo>
                    <a:pt x="24472" y="119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7985798" y="4832922"/>
          <a:ext cx="487680" cy="4616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06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0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7199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703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8211808" y="4823968"/>
            <a:ext cx="29209" cy="29209"/>
            <a:chOff x="3157207" y="4823967"/>
            <a:chExt cx="29209" cy="29209"/>
          </a:xfrm>
        </p:grpSpPr>
        <p:sp>
          <p:nvSpPr>
            <p:cNvPr id="8" name="object 8"/>
            <p:cNvSpPr/>
            <p:nvPr/>
          </p:nvSpPr>
          <p:spPr>
            <a:xfrm>
              <a:off x="3159493" y="4826253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7983" y="0"/>
                  </a:moveTo>
                  <a:lnTo>
                    <a:pt x="5499" y="0"/>
                  </a:lnTo>
                  <a:lnTo>
                    <a:pt x="0" y="5499"/>
                  </a:lnTo>
                  <a:lnTo>
                    <a:pt x="0" y="13004"/>
                  </a:lnTo>
                  <a:lnTo>
                    <a:pt x="0" y="19494"/>
                  </a:lnTo>
                  <a:lnTo>
                    <a:pt x="5499" y="24485"/>
                  </a:lnTo>
                  <a:lnTo>
                    <a:pt x="17983" y="24485"/>
                  </a:lnTo>
                  <a:lnTo>
                    <a:pt x="24485" y="19494"/>
                  </a:lnTo>
                  <a:lnTo>
                    <a:pt x="24485" y="5499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159493" y="4826253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0" y="13004"/>
                  </a:moveTo>
                  <a:lnTo>
                    <a:pt x="0" y="5499"/>
                  </a:lnTo>
                  <a:lnTo>
                    <a:pt x="5499" y="0"/>
                  </a:lnTo>
                  <a:lnTo>
                    <a:pt x="11480" y="0"/>
                  </a:lnTo>
                  <a:lnTo>
                    <a:pt x="17983" y="0"/>
                  </a:lnTo>
                  <a:lnTo>
                    <a:pt x="24485" y="5499"/>
                  </a:lnTo>
                  <a:lnTo>
                    <a:pt x="24485" y="13004"/>
                  </a:lnTo>
                  <a:lnTo>
                    <a:pt x="24485" y="19494"/>
                  </a:lnTo>
                  <a:lnTo>
                    <a:pt x="17983" y="24485"/>
                  </a:lnTo>
                  <a:lnTo>
                    <a:pt x="11480" y="24485"/>
                  </a:lnTo>
                  <a:lnTo>
                    <a:pt x="5499" y="24485"/>
                  </a:lnTo>
                  <a:lnTo>
                    <a:pt x="0" y="19494"/>
                  </a:lnTo>
                  <a:lnTo>
                    <a:pt x="0" y="130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04886" y="5274196"/>
            <a:ext cx="73520" cy="220421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8247482" y="5276481"/>
            <a:ext cx="69215" cy="215900"/>
          </a:xfrm>
          <a:custGeom>
            <a:avLst/>
            <a:gdLst/>
            <a:ahLst/>
            <a:cxnLst/>
            <a:rect l="l" t="t" r="r" b="b"/>
            <a:pathLst>
              <a:path w="69214" h="215900">
                <a:moveTo>
                  <a:pt x="0" y="215849"/>
                </a:moveTo>
                <a:lnTo>
                  <a:pt x="26442" y="193333"/>
                </a:lnTo>
                <a:lnTo>
                  <a:pt x="48904" y="167255"/>
                </a:lnTo>
                <a:lnTo>
                  <a:pt x="64150" y="136867"/>
                </a:lnTo>
                <a:lnTo>
                  <a:pt x="68948" y="101422"/>
                </a:lnTo>
                <a:lnTo>
                  <a:pt x="67957" y="94932"/>
                </a:lnTo>
                <a:lnTo>
                  <a:pt x="67957" y="88430"/>
                </a:lnTo>
                <a:lnTo>
                  <a:pt x="64452" y="81940"/>
                </a:lnTo>
                <a:lnTo>
                  <a:pt x="54313" y="57469"/>
                </a:lnTo>
                <a:lnTo>
                  <a:pt x="39160" y="35717"/>
                </a:lnTo>
                <a:lnTo>
                  <a:pt x="20539" y="16591"/>
                </a:ln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83028" y="5277485"/>
            <a:ext cx="73520" cy="220421"/>
          </a:xfrm>
          <a:prstGeom prst="rect">
            <a:avLst/>
          </a:prstGeom>
        </p:spPr>
      </p:pic>
      <p:sp>
        <p:nvSpPr>
          <p:cNvPr id="13" name="object 13"/>
          <p:cNvSpPr/>
          <p:nvPr/>
        </p:nvSpPr>
        <p:spPr>
          <a:xfrm>
            <a:off x="8230158" y="5502809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41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987385" y="5488001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4">
                <a:moveTo>
                  <a:pt x="0" y="0"/>
                </a:moveTo>
                <a:lnTo>
                  <a:pt x="0" y="18597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469642" y="5491290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92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8455432" y="5265484"/>
            <a:ext cx="29209" cy="29845"/>
            <a:chOff x="3400831" y="5265483"/>
            <a:chExt cx="29209" cy="29845"/>
          </a:xfrm>
        </p:grpSpPr>
        <p:sp>
          <p:nvSpPr>
            <p:cNvPr id="17" name="object 17"/>
            <p:cNvSpPr/>
            <p:nvPr/>
          </p:nvSpPr>
          <p:spPr>
            <a:xfrm>
              <a:off x="3403117" y="5267769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8986" y="0"/>
                  </a:moveTo>
                  <a:lnTo>
                    <a:pt x="5003" y="0"/>
                  </a:lnTo>
                  <a:lnTo>
                    <a:pt x="0" y="5499"/>
                  </a:lnTo>
                  <a:lnTo>
                    <a:pt x="0" y="19494"/>
                  </a:lnTo>
                  <a:lnTo>
                    <a:pt x="5003" y="24980"/>
                  </a:lnTo>
                  <a:lnTo>
                    <a:pt x="18986" y="24980"/>
                  </a:lnTo>
                  <a:lnTo>
                    <a:pt x="24472" y="19494"/>
                  </a:lnTo>
                  <a:lnTo>
                    <a:pt x="24472" y="12001"/>
                  </a:lnTo>
                  <a:lnTo>
                    <a:pt x="24472" y="5499"/>
                  </a:lnTo>
                  <a:lnTo>
                    <a:pt x="18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03117" y="5267769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24472" y="12001"/>
                  </a:moveTo>
                  <a:lnTo>
                    <a:pt x="24472" y="19494"/>
                  </a:lnTo>
                  <a:lnTo>
                    <a:pt x="18986" y="24980"/>
                  </a:lnTo>
                  <a:lnTo>
                    <a:pt x="12484" y="24980"/>
                  </a:lnTo>
                  <a:lnTo>
                    <a:pt x="5003" y="24980"/>
                  </a:lnTo>
                  <a:lnTo>
                    <a:pt x="0" y="19494"/>
                  </a:lnTo>
                  <a:lnTo>
                    <a:pt x="0" y="12001"/>
                  </a:lnTo>
                  <a:lnTo>
                    <a:pt x="0" y="5499"/>
                  </a:lnTo>
                  <a:lnTo>
                    <a:pt x="5003" y="0"/>
                  </a:lnTo>
                  <a:lnTo>
                    <a:pt x="12484" y="0"/>
                  </a:lnTo>
                  <a:lnTo>
                    <a:pt x="18986" y="0"/>
                  </a:lnTo>
                  <a:lnTo>
                    <a:pt x="24472" y="5499"/>
                  </a:lnTo>
                  <a:lnTo>
                    <a:pt x="24472" y="120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8213484" y="5262195"/>
            <a:ext cx="29209" cy="29845"/>
            <a:chOff x="3158883" y="5262194"/>
            <a:chExt cx="29209" cy="29845"/>
          </a:xfrm>
        </p:grpSpPr>
        <p:sp>
          <p:nvSpPr>
            <p:cNvPr id="20" name="object 20"/>
            <p:cNvSpPr/>
            <p:nvPr/>
          </p:nvSpPr>
          <p:spPr>
            <a:xfrm>
              <a:off x="3161169" y="5264480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8986" y="0"/>
                  </a:moveTo>
                  <a:lnTo>
                    <a:pt x="4991" y="0"/>
                  </a:lnTo>
                  <a:lnTo>
                    <a:pt x="0" y="5499"/>
                  </a:lnTo>
                  <a:lnTo>
                    <a:pt x="0" y="19494"/>
                  </a:lnTo>
                  <a:lnTo>
                    <a:pt x="4991" y="24968"/>
                  </a:lnTo>
                  <a:lnTo>
                    <a:pt x="18986" y="24968"/>
                  </a:lnTo>
                  <a:lnTo>
                    <a:pt x="24485" y="19494"/>
                  </a:lnTo>
                  <a:lnTo>
                    <a:pt x="24485" y="12001"/>
                  </a:lnTo>
                  <a:lnTo>
                    <a:pt x="24485" y="5499"/>
                  </a:lnTo>
                  <a:lnTo>
                    <a:pt x="18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161169" y="5264480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24485" y="12001"/>
                  </a:moveTo>
                  <a:lnTo>
                    <a:pt x="24485" y="19494"/>
                  </a:lnTo>
                  <a:lnTo>
                    <a:pt x="18986" y="24968"/>
                  </a:lnTo>
                  <a:lnTo>
                    <a:pt x="12484" y="24968"/>
                  </a:lnTo>
                  <a:lnTo>
                    <a:pt x="4991" y="24968"/>
                  </a:lnTo>
                  <a:lnTo>
                    <a:pt x="0" y="19494"/>
                  </a:lnTo>
                  <a:lnTo>
                    <a:pt x="0" y="12001"/>
                  </a:lnTo>
                  <a:lnTo>
                    <a:pt x="0" y="5499"/>
                  </a:lnTo>
                  <a:lnTo>
                    <a:pt x="4991" y="0"/>
                  </a:lnTo>
                  <a:lnTo>
                    <a:pt x="12484" y="0"/>
                  </a:lnTo>
                  <a:lnTo>
                    <a:pt x="18986" y="0"/>
                  </a:lnTo>
                  <a:lnTo>
                    <a:pt x="24485" y="5499"/>
                  </a:lnTo>
                  <a:lnTo>
                    <a:pt x="24485" y="120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7973175" y="5262195"/>
            <a:ext cx="29209" cy="29845"/>
            <a:chOff x="2918574" y="5262194"/>
            <a:chExt cx="29209" cy="29845"/>
          </a:xfrm>
        </p:grpSpPr>
        <p:sp>
          <p:nvSpPr>
            <p:cNvPr id="23" name="object 23"/>
            <p:cNvSpPr/>
            <p:nvPr/>
          </p:nvSpPr>
          <p:spPr>
            <a:xfrm>
              <a:off x="2920860" y="5264480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8986" y="0"/>
                  </a:moveTo>
                  <a:lnTo>
                    <a:pt x="5003" y="0"/>
                  </a:lnTo>
                  <a:lnTo>
                    <a:pt x="0" y="5499"/>
                  </a:lnTo>
                  <a:lnTo>
                    <a:pt x="0" y="19494"/>
                  </a:lnTo>
                  <a:lnTo>
                    <a:pt x="5003" y="24968"/>
                  </a:lnTo>
                  <a:lnTo>
                    <a:pt x="18986" y="24968"/>
                  </a:lnTo>
                  <a:lnTo>
                    <a:pt x="24485" y="19494"/>
                  </a:lnTo>
                  <a:lnTo>
                    <a:pt x="24485" y="12001"/>
                  </a:lnTo>
                  <a:lnTo>
                    <a:pt x="24485" y="5499"/>
                  </a:lnTo>
                  <a:lnTo>
                    <a:pt x="18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20860" y="5264480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24485" y="12001"/>
                  </a:moveTo>
                  <a:lnTo>
                    <a:pt x="24485" y="19494"/>
                  </a:lnTo>
                  <a:lnTo>
                    <a:pt x="18986" y="24968"/>
                  </a:lnTo>
                  <a:lnTo>
                    <a:pt x="12484" y="24968"/>
                  </a:lnTo>
                  <a:lnTo>
                    <a:pt x="5003" y="24968"/>
                  </a:lnTo>
                  <a:lnTo>
                    <a:pt x="0" y="19494"/>
                  </a:lnTo>
                  <a:lnTo>
                    <a:pt x="0" y="12001"/>
                  </a:lnTo>
                  <a:lnTo>
                    <a:pt x="0" y="5499"/>
                  </a:lnTo>
                  <a:lnTo>
                    <a:pt x="5003" y="0"/>
                  </a:lnTo>
                  <a:lnTo>
                    <a:pt x="12484" y="0"/>
                  </a:lnTo>
                  <a:lnTo>
                    <a:pt x="18986" y="0"/>
                  </a:lnTo>
                  <a:lnTo>
                    <a:pt x="24485" y="5499"/>
                  </a:lnTo>
                  <a:lnTo>
                    <a:pt x="24485" y="120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8452930" y="5482349"/>
            <a:ext cx="29209" cy="29209"/>
            <a:chOff x="3398329" y="5482348"/>
            <a:chExt cx="29209" cy="29209"/>
          </a:xfrm>
        </p:grpSpPr>
        <p:sp>
          <p:nvSpPr>
            <p:cNvPr id="26" name="object 26"/>
            <p:cNvSpPr/>
            <p:nvPr/>
          </p:nvSpPr>
          <p:spPr>
            <a:xfrm>
              <a:off x="3400615" y="548463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7983" y="0"/>
                  </a:moveTo>
                  <a:lnTo>
                    <a:pt x="5499" y="0"/>
                  </a:lnTo>
                  <a:lnTo>
                    <a:pt x="0" y="5486"/>
                  </a:lnTo>
                  <a:lnTo>
                    <a:pt x="0" y="12992"/>
                  </a:lnTo>
                  <a:lnTo>
                    <a:pt x="0" y="19481"/>
                  </a:lnTo>
                  <a:lnTo>
                    <a:pt x="5499" y="24485"/>
                  </a:lnTo>
                  <a:lnTo>
                    <a:pt x="17983" y="24485"/>
                  </a:lnTo>
                  <a:lnTo>
                    <a:pt x="24485" y="19481"/>
                  </a:lnTo>
                  <a:lnTo>
                    <a:pt x="24485" y="5486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400615" y="548463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0" y="12992"/>
                  </a:moveTo>
                  <a:lnTo>
                    <a:pt x="0" y="5486"/>
                  </a:lnTo>
                  <a:lnTo>
                    <a:pt x="5499" y="0"/>
                  </a:lnTo>
                  <a:lnTo>
                    <a:pt x="11493" y="0"/>
                  </a:lnTo>
                  <a:lnTo>
                    <a:pt x="17983" y="0"/>
                  </a:lnTo>
                  <a:lnTo>
                    <a:pt x="24485" y="5486"/>
                  </a:lnTo>
                  <a:lnTo>
                    <a:pt x="24485" y="12992"/>
                  </a:lnTo>
                  <a:lnTo>
                    <a:pt x="24485" y="19481"/>
                  </a:lnTo>
                  <a:lnTo>
                    <a:pt x="17983" y="24485"/>
                  </a:lnTo>
                  <a:lnTo>
                    <a:pt x="11493" y="24485"/>
                  </a:lnTo>
                  <a:lnTo>
                    <a:pt x="5499" y="24485"/>
                  </a:lnTo>
                  <a:lnTo>
                    <a:pt x="0" y="19481"/>
                  </a:lnTo>
                  <a:lnTo>
                    <a:pt x="0" y="129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8210982" y="5479047"/>
            <a:ext cx="29209" cy="29209"/>
            <a:chOff x="3156381" y="5479046"/>
            <a:chExt cx="29209" cy="29209"/>
          </a:xfrm>
        </p:grpSpPr>
        <p:sp>
          <p:nvSpPr>
            <p:cNvPr id="29" name="object 29"/>
            <p:cNvSpPr/>
            <p:nvPr/>
          </p:nvSpPr>
          <p:spPr>
            <a:xfrm>
              <a:off x="3158667" y="548133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7983" y="0"/>
                  </a:moveTo>
                  <a:lnTo>
                    <a:pt x="5499" y="0"/>
                  </a:lnTo>
                  <a:lnTo>
                    <a:pt x="0" y="5486"/>
                  </a:lnTo>
                  <a:lnTo>
                    <a:pt x="0" y="12992"/>
                  </a:lnTo>
                  <a:lnTo>
                    <a:pt x="0" y="19494"/>
                  </a:lnTo>
                  <a:lnTo>
                    <a:pt x="5499" y="24498"/>
                  </a:lnTo>
                  <a:lnTo>
                    <a:pt x="17983" y="24498"/>
                  </a:lnTo>
                  <a:lnTo>
                    <a:pt x="24472" y="19494"/>
                  </a:lnTo>
                  <a:lnTo>
                    <a:pt x="24472" y="5486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158667" y="548133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0" y="12992"/>
                  </a:moveTo>
                  <a:lnTo>
                    <a:pt x="0" y="5486"/>
                  </a:lnTo>
                  <a:lnTo>
                    <a:pt x="5499" y="0"/>
                  </a:lnTo>
                  <a:lnTo>
                    <a:pt x="11493" y="0"/>
                  </a:lnTo>
                  <a:lnTo>
                    <a:pt x="17983" y="0"/>
                  </a:lnTo>
                  <a:lnTo>
                    <a:pt x="24472" y="5486"/>
                  </a:lnTo>
                  <a:lnTo>
                    <a:pt x="24472" y="12992"/>
                  </a:lnTo>
                  <a:lnTo>
                    <a:pt x="24472" y="19494"/>
                  </a:lnTo>
                  <a:lnTo>
                    <a:pt x="17983" y="24498"/>
                  </a:lnTo>
                  <a:lnTo>
                    <a:pt x="11493" y="24498"/>
                  </a:lnTo>
                  <a:lnTo>
                    <a:pt x="5499" y="24498"/>
                  </a:lnTo>
                  <a:lnTo>
                    <a:pt x="0" y="19494"/>
                  </a:lnTo>
                  <a:lnTo>
                    <a:pt x="0" y="129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7970686" y="5479047"/>
            <a:ext cx="29209" cy="29209"/>
            <a:chOff x="2916085" y="5479046"/>
            <a:chExt cx="29209" cy="29209"/>
          </a:xfrm>
        </p:grpSpPr>
        <p:sp>
          <p:nvSpPr>
            <p:cNvPr id="32" name="object 32"/>
            <p:cNvSpPr/>
            <p:nvPr/>
          </p:nvSpPr>
          <p:spPr>
            <a:xfrm>
              <a:off x="2918371" y="548133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7983" y="0"/>
                  </a:moveTo>
                  <a:lnTo>
                    <a:pt x="5486" y="0"/>
                  </a:lnTo>
                  <a:lnTo>
                    <a:pt x="0" y="5486"/>
                  </a:lnTo>
                  <a:lnTo>
                    <a:pt x="0" y="12992"/>
                  </a:lnTo>
                  <a:lnTo>
                    <a:pt x="0" y="19494"/>
                  </a:lnTo>
                  <a:lnTo>
                    <a:pt x="5486" y="24498"/>
                  </a:lnTo>
                  <a:lnTo>
                    <a:pt x="17983" y="24498"/>
                  </a:lnTo>
                  <a:lnTo>
                    <a:pt x="24472" y="19494"/>
                  </a:lnTo>
                  <a:lnTo>
                    <a:pt x="24472" y="5486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918371" y="548133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0" y="12992"/>
                  </a:moveTo>
                  <a:lnTo>
                    <a:pt x="0" y="5486"/>
                  </a:lnTo>
                  <a:lnTo>
                    <a:pt x="5486" y="0"/>
                  </a:lnTo>
                  <a:lnTo>
                    <a:pt x="11493" y="0"/>
                  </a:lnTo>
                  <a:lnTo>
                    <a:pt x="17983" y="0"/>
                  </a:lnTo>
                  <a:lnTo>
                    <a:pt x="24472" y="5486"/>
                  </a:lnTo>
                  <a:lnTo>
                    <a:pt x="24472" y="12992"/>
                  </a:lnTo>
                  <a:lnTo>
                    <a:pt x="24472" y="19494"/>
                  </a:lnTo>
                  <a:lnTo>
                    <a:pt x="17983" y="24498"/>
                  </a:lnTo>
                  <a:lnTo>
                    <a:pt x="11493" y="24498"/>
                  </a:lnTo>
                  <a:lnTo>
                    <a:pt x="5486" y="24498"/>
                  </a:lnTo>
                  <a:lnTo>
                    <a:pt x="0" y="19494"/>
                  </a:lnTo>
                  <a:lnTo>
                    <a:pt x="0" y="129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8574164" y="5393258"/>
            <a:ext cx="109855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40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340433" y="4711953"/>
            <a:ext cx="291465" cy="0"/>
          </a:xfrm>
          <a:custGeom>
            <a:avLst/>
            <a:gdLst/>
            <a:ahLst/>
            <a:cxnLst/>
            <a:rect l="l" t="t" r="r" b="b"/>
            <a:pathLst>
              <a:path w="291464">
                <a:moveTo>
                  <a:pt x="0" y="0"/>
                </a:moveTo>
                <a:lnTo>
                  <a:pt x="291312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8214309" y="7925042"/>
            <a:ext cx="105410" cy="492125"/>
            <a:chOff x="3159709" y="7925041"/>
            <a:chExt cx="105410" cy="492125"/>
          </a:xfrm>
        </p:grpSpPr>
        <p:sp>
          <p:nvSpPr>
            <p:cNvPr id="37" name="object 37"/>
            <p:cNvSpPr/>
            <p:nvPr/>
          </p:nvSpPr>
          <p:spPr>
            <a:xfrm>
              <a:off x="3172980" y="7925041"/>
              <a:ext cx="90170" cy="490220"/>
            </a:xfrm>
            <a:custGeom>
              <a:avLst/>
              <a:gdLst/>
              <a:ahLst/>
              <a:cxnLst/>
              <a:rect l="l" t="t" r="r" b="b"/>
              <a:pathLst>
                <a:path w="90170" h="490220">
                  <a:moveTo>
                    <a:pt x="20726" y="489635"/>
                  </a:moveTo>
                  <a:lnTo>
                    <a:pt x="47167" y="467120"/>
                  </a:lnTo>
                  <a:lnTo>
                    <a:pt x="69626" y="441044"/>
                  </a:lnTo>
                  <a:lnTo>
                    <a:pt x="84871" y="410659"/>
                  </a:lnTo>
                  <a:lnTo>
                    <a:pt x="89674" y="375221"/>
                  </a:lnTo>
                  <a:lnTo>
                    <a:pt x="88684" y="368719"/>
                  </a:lnTo>
                  <a:lnTo>
                    <a:pt x="88684" y="362216"/>
                  </a:lnTo>
                  <a:lnTo>
                    <a:pt x="85178" y="355726"/>
                  </a:lnTo>
                  <a:lnTo>
                    <a:pt x="75040" y="331258"/>
                  </a:lnTo>
                  <a:lnTo>
                    <a:pt x="59886" y="309508"/>
                  </a:lnTo>
                  <a:lnTo>
                    <a:pt x="41266" y="290383"/>
                  </a:lnTo>
                  <a:lnTo>
                    <a:pt x="20726" y="273786"/>
                  </a:lnTo>
                </a:path>
                <a:path w="90170" h="490220">
                  <a:moveTo>
                    <a:pt x="0" y="0"/>
                  </a:moveTo>
                  <a:lnTo>
                    <a:pt x="0" y="28596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161995" y="8186826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8986" y="0"/>
                  </a:moveTo>
                  <a:lnTo>
                    <a:pt x="4991" y="0"/>
                  </a:lnTo>
                  <a:lnTo>
                    <a:pt x="0" y="5499"/>
                  </a:lnTo>
                  <a:lnTo>
                    <a:pt x="0" y="19494"/>
                  </a:lnTo>
                  <a:lnTo>
                    <a:pt x="4991" y="24980"/>
                  </a:lnTo>
                  <a:lnTo>
                    <a:pt x="18986" y="24980"/>
                  </a:lnTo>
                  <a:lnTo>
                    <a:pt x="24472" y="19494"/>
                  </a:lnTo>
                  <a:lnTo>
                    <a:pt x="24472" y="12001"/>
                  </a:lnTo>
                  <a:lnTo>
                    <a:pt x="24472" y="5499"/>
                  </a:lnTo>
                  <a:lnTo>
                    <a:pt x="18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161995" y="8186826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24472" y="12001"/>
                  </a:moveTo>
                  <a:lnTo>
                    <a:pt x="24472" y="19494"/>
                  </a:lnTo>
                  <a:lnTo>
                    <a:pt x="18986" y="24980"/>
                  </a:lnTo>
                  <a:lnTo>
                    <a:pt x="12484" y="24980"/>
                  </a:lnTo>
                  <a:lnTo>
                    <a:pt x="4991" y="24980"/>
                  </a:lnTo>
                  <a:lnTo>
                    <a:pt x="0" y="19494"/>
                  </a:lnTo>
                  <a:lnTo>
                    <a:pt x="0" y="12001"/>
                  </a:lnTo>
                  <a:lnTo>
                    <a:pt x="0" y="5499"/>
                  </a:lnTo>
                  <a:lnTo>
                    <a:pt x="4991" y="0"/>
                  </a:lnTo>
                  <a:lnTo>
                    <a:pt x="12484" y="0"/>
                  </a:lnTo>
                  <a:lnTo>
                    <a:pt x="18986" y="0"/>
                  </a:lnTo>
                  <a:lnTo>
                    <a:pt x="24472" y="5499"/>
                  </a:lnTo>
                  <a:lnTo>
                    <a:pt x="24472" y="120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40" name="object 40"/>
          <p:cNvGraphicFramePr>
            <a:graphicFrameLocks noGrp="1"/>
          </p:cNvGraphicFramePr>
          <p:nvPr/>
        </p:nvGraphicFramePr>
        <p:xfrm>
          <a:off x="7985798" y="8410347"/>
          <a:ext cx="487680" cy="4616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06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0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7199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703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1" name="object 41"/>
          <p:cNvGrpSpPr/>
          <p:nvPr/>
        </p:nvGrpSpPr>
        <p:grpSpPr>
          <a:xfrm>
            <a:off x="8211808" y="8401406"/>
            <a:ext cx="29209" cy="29209"/>
            <a:chOff x="3157207" y="8401405"/>
            <a:chExt cx="29209" cy="29209"/>
          </a:xfrm>
        </p:grpSpPr>
        <p:sp>
          <p:nvSpPr>
            <p:cNvPr id="42" name="object 42"/>
            <p:cNvSpPr/>
            <p:nvPr/>
          </p:nvSpPr>
          <p:spPr>
            <a:xfrm>
              <a:off x="3159493" y="840369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7983" y="0"/>
                  </a:moveTo>
                  <a:lnTo>
                    <a:pt x="5499" y="0"/>
                  </a:lnTo>
                  <a:lnTo>
                    <a:pt x="0" y="5486"/>
                  </a:lnTo>
                  <a:lnTo>
                    <a:pt x="0" y="12992"/>
                  </a:lnTo>
                  <a:lnTo>
                    <a:pt x="0" y="19481"/>
                  </a:lnTo>
                  <a:lnTo>
                    <a:pt x="5499" y="24485"/>
                  </a:lnTo>
                  <a:lnTo>
                    <a:pt x="17983" y="24485"/>
                  </a:lnTo>
                  <a:lnTo>
                    <a:pt x="24485" y="19481"/>
                  </a:lnTo>
                  <a:lnTo>
                    <a:pt x="24485" y="5486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159493" y="840369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0" y="12992"/>
                  </a:moveTo>
                  <a:lnTo>
                    <a:pt x="0" y="5486"/>
                  </a:lnTo>
                  <a:lnTo>
                    <a:pt x="5499" y="0"/>
                  </a:lnTo>
                  <a:lnTo>
                    <a:pt x="11493" y="0"/>
                  </a:lnTo>
                  <a:lnTo>
                    <a:pt x="17983" y="0"/>
                  </a:lnTo>
                  <a:lnTo>
                    <a:pt x="24485" y="5486"/>
                  </a:lnTo>
                  <a:lnTo>
                    <a:pt x="24485" y="12992"/>
                  </a:lnTo>
                  <a:lnTo>
                    <a:pt x="24485" y="19481"/>
                  </a:lnTo>
                  <a:lnTo>
                    <a:pt x="17983" y="24485"/>
                  </a:lnTo>
                  <a:lnTo>
                    <a:pt x="11493" y="24485"/>
                  </a:lnTo>
                  <a:lnTo>
                    <a:pt x="5499" y="24485"/>
                  </a:lnTo>
                  <a:lnTo>
                    <a:pt x="0" y="19481"/>
                  </a:lnTo>
                  <a:lnTo>
                    <a:pt x="0" y="129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4" name="object 4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004886" y="8851621"/>
            <a:ext cx="73520" cy="220421"/>
          </a:xfrm>
          <a:prstGeom prst="rect">
            <a:avLst/>
          </a:prstGeom>
        </p:spPr>
      </p:pic>
      <p:sp>
        <p:nvSpPr>
          <p:cNvPr id="45" name="object 45"/>
          <p:cNvSpPr/>
          <p:nvPr/>
        </p:nvSpPr>
        <p:spPr>
          <a:xfrm>
            <a:off x="8247482" y="8853906"/>
            <a:ext cx="69215" cy="215900"/>
          </a:xfrm>
          <a:custGeom>
            <a:avLst/>
            <a:gdLst/>
            <a:ahLst/>
            <a:cxnLst/>
            <a:rect l="l" t="t" r="r" b="b"/>
            <a:pathLst>
              <a:path w="69214" h="215900">
                <a:moveTo>
                  <a:pt x="0" y="215849"/>
                </a:moveTo>
                <a:lnTo>
                  <a:pt x="26442" y="193333"/>
                </a:lnTo>
                <a:lnTo>
                  <a:pt x="48904" y="167255"/>
                </a:lnTo>
                <a:lnTo>
                  <a:pt x="64150" y="136867"/>
                </a:lnTo>
                <a:lnTo>
                  <a:pt x="68948" y="101422"/>
                </a:lnTo>
                <a:lnTo>
                  <a:pt x="67957" y="94919"/>
                </a:lnTo>
                <a:lnTo>
                  <a:pt x="67957" y="88430"/>
                </a:lnTo>
                <a:lnTo>
                  <a:pt x="64452" y="81940"/>
                </a:lnTo>
                <a:lnTo>
                  <a:pt x="54313" y="57469"/>
                </a:lnTo>
                <a:lnTo>
                  <a:pt x="39160" y="35717"/>
                </a:lnTo>
                <a:lnTo>
                  <a:pt x="20539" y="16591"/>
                </a:ln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6" name="object 4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483028" y="8854910"/>
            <a:ext cx="73520" cy="220421"/>
          </a:xfrm>
          <a:prstGeom prst="rect">
            <a:avLst/>
          </a:prstGeom>
        </p:spPr>
      </p:pic>
      <p:sp>
        <p:nvSpPr>
          <p:cNvPr id="47" name="object 47"/>
          <p:cNvSpPr/>
          <p:nvPr/>
        </p:nvSpPr>
        <p:spPr>
          <a:xfrm>
            <a:off x="8230158" y="9080234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41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87385" y="9065425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4">
                <a:moveTo>
                  <a:pt x="0" y="0"/>
                </a:moveTo>
                <a:lnTo>
                  <a:pt x="0" y="18597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469642" y="9068715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0"/>
                </a:moveTo>
                <a:lnTo>
                  <a:pt x="0" y="17692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" name="object 50"/>
          <p:cNvGrpSpPr/>
          <p:nvPr/>
        </p:nvGrpSpPr>
        <p:grpSpPr>
          <a:xfrm>
            <a:off x="8455432" y="8842909"/>
            <a:ext cx="29209" cy="29845"/>
            <a:chOff x="3400831" y="8842908"/>
            <a:chExt cx="29209" cy="29845"/>
          </a:xfrm>
        </p:grpSpPr>
        <p:sp>
          <p:nvSpPr>
            <p:cNvPr id="51" name="object 51"/>
            <p:cNvSpPr/>
            <p:nvPr/>
          </p:nvSpPr>
          <p:spPr>
            <a:xfrm>
              <a:off x="3403117" y="8845194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8986" y="0"/>
                  </a:moveTo>
                  <a:lnTo>
                    <a:pt x="4991" y="0"/>
                  </a:lnTo>
                  <a:lnTo>
                    <a:pt x="0" y="5499"/>
                  </a:lnTo>
                  <a:lnTo>
                    <a:pt x="0" y="19481"/>
                  </a:lnTo>
                  <a:lnTo>
                    <a:pt x="4991" y="24980"/>
                  </a:lnTo>
                  <a:lnTo>
                    <a:pt x="18986" y="24980"/>
                  </a:lnTo>
                  <a:lnTo>
                    <a:pt x="24485" y="19481"/>
                  </a:lnTo>
                  <a:lnTo>
                    <a:pt x="24485" y="12001"/>
                  </a:lnTo>
                  <a:lnTo>
                    <a:pt x="24485" y="5499"/>
                  </a:lnTo>
                  <a:lnTo>
                    <a:pt x="18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403117" y="8845194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24485" y="12001"/>
                  </a:moveTo>
                  <a:lnTo>
                    <a:pt x="24485" y="19481"/>
                  </a:lnTo>
                  <a:lnTo>
                    <a:pt x="18986" y="24980"/>
                  </a:lnTo>
                  <a:lnTo>
                    <a:pt x="12484" y="24980"/>
                  </a:lnTo>
                  <a:lnTo>
                    <a:pt x="4991" y="24980"/>
                  </a:lnTo>
                  <a:lnTo>
                    <a:pt x="0" y="19481"/>
                  </a:lnTo>
                  <a:lnTo>
                    <a:pt x="0" y="12001"/>
                  </a:lnTo>
                  <a:lnTo>
                    <a:pt x="0" y="5499"/>
                  </a:lnTo>
                  <a:lnTo>
                    <a:pt x="4991" y="0"/>
                  </a:lnTo>
                  <a:lnTo>
                    <a:pt x="12484" y="0"/>
                  </a:lnTo>
                  <a:lnTo>
                    <a:pt x="18986" y="0"/>
                  </a:lnTo>
                  <a:lnTo>
                    <a:pt x="24485" y="5499"/>
                  </a:lnTo>
                  <a:lnTo>
                    <a:pt x="24485" y="120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8213484" y="8839620"/>
            <a:ext cx="29209" cy="29845"/>
            <a:chOff x="3158883" y="8839619"/>
            <a:chExt cx="29209" cy="29845"/>
          </a:xfrm>
        </p:grpSpPr>
        <p:sp>
          <p:nvSpPr>
            <p:cNvPr id="54" name="object 54"/>
            <p:cNvSpPr/>
            <p:nvPr/>
          </p:nvSpPr>
          <p:spPr>
            <a:xfrm>
              <a:off x="3161169" y="8841905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8986" y="0"/>
                  </a:moveTo>
                  <a:lnTo>
                    <a:pt x="4991" y="0"/>
                  </a:lnTo>
                  <a:lnTo>
                    <a:pt x="0" y="5499"/>
                  </a:lnTo>
                  <a:lnTo>
                    <a:pt x="0" y="19494"/>
                  </a:lnTo>
                  <a:lnTo>
                    <a:pt x="4991" y="24980"/>
                  </a:lnTo>
                  <a:lnTo>
                    <a:pt x="18986" y="24980"/>
                  </a:lnTo>
                  <a:lnTo>
                    <a:pt x="24485" y="19494"/>
                  </a:lnTo>
                  <a:lnTo>
                    <a:pt x="24485" y="12001"/>
                  </a:lnTo>
                  <a:lnTo>
                    <a:pt x="24485" y="5499"/>
                  </a:lnTo>
                  <a:lnTo>
                    <a:pt x="18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161169" y="8841905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24485" y="12001"/>
                  </a:moveTo>
                  <a:lnTo>
                    <a:pt x="24485" y="19494"/>
                  </a:lnTo>
                  <a:lnTo>
                    <a:pt x="18986" y="24980"/>
                  </a:lnTo>
                  <a:lnTo>
                    <a:pt x="12484" y="24980"/>
                  </a:lnTo>
                  <a:lnTo>
                    <a:pt x="4991" y="24980"/>
                  </a:lnTo>
                  <a:lnTo>
                    <a:pt x="0" y="19494"/>
                  </a:lnTo>
                  <a:lnTo>
                    <a:pt x="0" y="12001"/>
                  </a:lnTo>
                  <a:lnTo>
                    <a:pt x="0" y="5499"/>
                  </a:lnTo>
                  <a:lnTo>
                    <a:pt x="4991" y="0"/>
                  </a:lnTo>
                  <a:lnTo>
                    <a:pt x="12484" y="0"/>
                  </a:lnTo>
                  <a:lnTo>
                    <a:pt x="18986" y="0"/>
                  </a:lnTo>
                  <a:lnTo>
                    <a:pt x="24485" y="5499"/>
                  </a:lnTo>
                  <a:lnTo>
                    <a:pt x="24485" y="120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7973175" y="8839620"/>
            <a:ext cx="29209" cy="29845"/>
            <a:chOff x="2918574" y="8839619"/>
            <a:chExt cx="29209" cy="29845"/>
          </a:xfrm>
        </p:grpSpPr>
        <p:sp>
          <p:nvSpPr>
            <p:cNvPr id="57" name="object 57"/>
            <p:cNvSpPr/>
            <p:nvPr/>
          </p:nvSpPr>
          <p:spPr>
            <a:xfrm>
              <a:off x="2920860" y="8841905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8986" y="0"/>
                  </a:moveTo>
                  <a:lnTo>
                    <a:pt x="5003" y="0"/>
                  </a:lnTo>
                  <a:lnTo>
                    <a:pt x="0" y="5499"/>
                  </a:lnTo>
                  <a:lnTo>
                    <a:pt x="0" y="19494"/>
                  </a:lnTo>
                  <a:lnTo>
                    <a:pt x="5003" y="24980"/>
                  </a:lnTo>
                  <a:lnTo>
                    <a:pt x="18986" y="24980"/>
                  </a:lnTo>
                  <a:lnTo>
                    <a:pt x="24485" y="19494"/>
                  </a:lnTo>
                  <a:lnTo>
                    <a:pt x="24485" y="12001"/>
                  </a:lnTo>
                  <a:lnTo>
                    <a:pt x="24485" y="5499"/>
                  </a:lnTo>
                  <a:lnTo>
                    <a:pt x="18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920860" y="8841905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24485" y="12001"/>
                  </a:moveTo>
                  <a:lnTo>
                    <a:pt x="24485" y="19494"/>
                  </a:lnTo>
                  <a:lnTo>
                    <a:pt x="18986" y="24980"/>
                  </a:lnTo>
                  <a:lnTo>
                    <a:pt x="12484" y="24980"/>
                  </a:lnTo>
                  <a:lnTo>
                    <a:pt x="5003" y="24980"/>
                  </a:lnTo>
                  <a:lnTo>
                    <a:pt x="0" y="19494"/>
                  </a:lnTo>
                  <a:lnTo>
                    <a:pt x="0" y="12001"/>
                  </a:lnTo>
                  <a:lnTo>
                    <a:pt x="0" y="5499"/>
                  </a:lnTo>
                  <a:lnTo>
                    <a:pt x="5003" y="0"/>
                  </a:lnTo>
                  <a:lnTo>
                    <a:pt x="12484" y="0"/>
                  </a:lnTo>
                  <a:lnTo>
                    <a:pt x="18986" y="0"/>
                  </a:lnTo>
                  <a:lnTo>
                    <a:pt x="24485" y="5499"/>
                  </a:lnTo>
                  <a:lnTo>
                    <a:pt x="24485" y="120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8452930" y="9059761"/>
            <a:ext cx="29209" cy="29209"/>
            <a:chOff x="3398329" y="9059760"/>
            <a:chExt cx="29209" cy="29209"/>
          </a:xfrm>
        </p:grpSpPr>
        <p:sp>
          <p:nvSpPr>
            <p:cNvPr id="60" name="object 60"/>
            <p:cNvSpPr/>
            <p:nvPr/>
          </p:nvSpPr>
          <p:spPr>
            <a:xfrm>
              <a:off x="3400615" y="906204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7983" y="0"/>
                  </a:moveTo>
                  <a:lnTo>
                    <a:pt x="5499" y="0"/>
                  </a:lnTo>
                  <a:lnTo>
                    <a:pt x="0" y="5499"/>
                  </a:lnTo>
                  <a:lnTo>
                    <a:pt x="0" y="13004"/>
                  </a:lnTo>
                  <a:lnTo>
                    <a:pt x="0" y="19494"/>
                  </a:lnTo>
                  <a:lnTo>
                    <a:pt x="5499" y="24498"/>
                  </a:lnTo>
                  <a:lnTo>
                    <a:pt x="17983" y="24498"/>
                  </a:lnTo>
                  <a:lnTo>
                    <a:pt x="24485" y="19494"/>
                  </a:lnTo>
                  <a:lnTo>
                    <a:pt x="24485" y="5499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400615" y="906204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0" y="13004"/>
                  </a:moveTo>
                  <a:lnTo>
                    <a:pt x="0" y="5499"/>
                  </a:lnTo>
                  <a:lnTo>
                    <a:pt x="5499" y="0"/>
                  </a:lnTo>
                  <a:lnTo>
                    <a:pt x="11493" y="0"/>
                  </a:lnTo>
                  <a:lnTo>
                    <a:pt x="17983" y="0"/>
                  </a:lnTo>
                  <a:lnTo>
                    <a:pt x="24485" y="5499"/>
                  </a:lnTo>
                  <a:lnTo>
                    <a:pt x="24485" y="13004"/>
                  </a:lnTo>
                  <a:lnTo>
                    <a:pt x="24485" y="19494"/>
                  </a:lnTo>
                  <a:lnTo>
                    <a:pt x="17983" y="24498"/>
                  </a:lnTo>
                  <a:lnTo>
                    <a:pt x="11493" y="24498"/>
                  </a:lnTo>
                  <a:lnTo>
                    <a:pt x="5499" y="24498"/>
                  </a:lnTo>
                  <a:lnTo>
                    <a:pt x="0" y="19494"/>
                  </a:lnTo>
                  <a:lnTo>
                    <a:pt x="0" y="130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8210982" y="9056472"/>
            <a:ext cx="29209" cy="29209"/>
            <a:chOff x="3156381" y="9056471"/>
            <a:chExt cx="29209" cy="29209"/>
          </a:xfrm>
        </p:grpSpPr>
        <p:sp>
          <p:nvSpPr>
            <p:cNvPr id="63" name="object 63"/>
            <p:cNvSpPr/>
            <p:nvPr/>
          </p:nvSpPr>
          <p:spPr>
            <a:xfrm>
              <a:off x="3158667" y="905875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7983" y="0"/>
                  </a:moveTo>
                  <a:lnTo>
                    <a:pt x="5499" y="0"/>
                  </a:lnTo>
                  <a:lnTo>
                    <a:pt x="0" y="5486"/>
                  </a:lnTo>
                  <a:lnTo>
                    <a:pt x="0" y="12992"/>
                  </a:lnTo>
                  <a:lnTo>
                    <a:pt x="0" y="19494"/>
                  </a:lnTo>
                  <a:lnTo>
                    <a:pt x="5499" y="24485"/>
                  </a:lnTo>
                  <a:lnTo>
                    <a:pt x="17983" y="24485"/>
                  </a:lnTo>
                  <a:lnTo>
                    <a:pt x="24485" y="19494"/>
                  </a:lnTo>
                  <a:lnTo>
                    <a:pt x="24485" y="5486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158667" y="905875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0" y="12992"/>
                  </a:moveTo>
                  <a:lnTo>
                    <a:pt x="0" y="5486"/>
                  </a:lnTo>
                  <a:lnTo>
                    <a:pt x="5499" y="0"/>
                  </a:lnTo>
                  <a:lnTo>
                    <a:pt x="11493" y="0"/>
                  </a:lnTo>
                  <a:lnTo>
                    <a:pt x="17983" y="0"/>
                  </a:lnTo>
                  <a:lnTo>
                    <a:pt x="24485" y="5486"/>
                  </a:lnTo>
                  <a:lnTo>
                    <a:pt x="24485" y="12992"/>
                  </a:lnTo>
                  <a:lnTo>
                    <a:pt x="24485" y="19494"/>
                  </a:lnTo>
                  <a:lnTo>
                    <a:pt x="17983" y="24485"/>
                  </a:lnTo>
                  <a:lnTo>
                    <a:pt x="11493" y="24485"/>
                  </a:lnTo>
                  <a:lnTo>
                    <a:pt x="5499" y="24485"/>
                  </a:lnTo>
                  <a:lnTo>
                    <a:pt x="0" y="19494"/>
                  </a:lnTo>
                  <a:lnTo>
                    <a:pt x="0" y="129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7970686" y="9056472"/>
            <a:ext cx="29209" cy="29209"/>
            <a:chOff x="2916085" y="9056471"/>
            <a:chExt cx="29209" cy="29209"/>
          </a:xfrm>
        </p:grpSpPr>
        <p:sp>
          <p:nvSpPr>
            <p:cNvPr id="66" name="object 66"/>
            <p:cNvSpPr/>
            <p:nvPr/>
          </p:nvSpPr>
          <p:spPr>
            <a:xfrm>
              <a:off x="2918371" y="905875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7983" y="0"/>
                  </a:moveTo>
                  <a:lnTo>
                    <a:pt x="5486" y="0"/>
                  </a:lnTo>
                  <a:lnTo>
                    <a:pt x="0" y="5486"/>
                  </a:lnTo>
                  <a:lnTo>
                    <a:pt x="0" y="12992"/>
                  </a:lnTo>
                  <a:lnTo>
                    <a:pt x="0" y="19494"/>
                  </a:lnTo>
                  <a:lnTo>
                    <a:pt x="5486" y="24485"/>
                  </a:lnTo>
                  <a:lnTo>
                    <a:pt x="17983" y="24485"/>
                  </a:lnTo>
                  <a:lnTo>
                    <a:pt x="24472" y="19494"/>
                  </a:lnTo>
                  <a:lnTo>
                    <a:pt x="24472" y="5486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918371" y="905875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0" y="12992"/>
                  </a:moveTo>
                  <a:lnTo>
                    <a:pt x="0" y="5486"/>
                  </a:lnTo>
                  <a:lnTo>
                    <a:pt x="5486" y="0"/>
                  </a:lnTo>
                  <a:lnTo>
                    <a:pt x="11493" y="0"/>
                  </a:lnTo>
                  <a:lnTo>
                    <a:pt x="17983" y="0"/>
                  </a:lnTo>
                  <a:lnTo>
                    <a:pt x="24472" y="5486"/>
                  </a:lnTo>
                  <a:lnTo>
                    <a:pt x="24472" y="12992"/>
                  </a:lnTo>
                  <a:lnTo>
                    <a:pt x="24472" y="19494"/>
                  </a:lnTo>
                  <a:lnTo>
                    <a:pt x="17983" y="24485"/>
                  </a:lnTo>
                  <a:lnTo>
                    <a:pt x="11493" y="24485"/>
                  </a:lnTo>
                  <a:lnTo>
                    <a:pt x="5486" y="24485"/>
                  </a:lnTo>
                  <a:lnTo>
                    <a:pt x="0" y="19494"/>
                  </a:lnTo>
                  <a:lnTo>
                    <a:pt x="0" y="129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68"/>
          <p:cNvSpPr/>
          <p:nvPr/>
        </p:nvSpPr>
        <p:spPr>
          <a:xfrm>
            <a:off x="8574164" y="8970683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545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 txBox="1"/>
          <p:nvPr/>
        </p:nvSpPr>
        <p:spPr>
          <a:xfrm>
            <a:off x="7957980" y="485544"/>
            <a:ext cx="4183379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Las.clasificaciones.de.interrupción.para.los.dispositivos.de.protección.de.circuitos. 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 del dispositivo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tomarse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cuenta.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consideración,.pero.estas.clasificaciones.de.interrupción.dependerán.de.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el.método.de.calificación.aplicado..El.</a:t>
            </a:r>
            <a:r>
              <a:rPr sz="850" i="1" spc="20" dirty="0">
                <a:solidFill>
                  <a:srgbClr val="171514"/>
                </a:solidFill>
                <a:latin typeface="Trebuchet MS"/>
                <a:cs typeface="Trebuchet MS"/>
              </a:rPr>
              <a:t>Código </a:t>
            </a:r>
            <a:r>
              <a:rPr sz="850" i="1" spc="-5" dirty="0">
                <a:solidFill>
                  <a:srgbClr val="171514"/>
                </a:solidFill>
                <a:latin typeface="Trebuchet MS"/>
                <a:cs typeface="Trebuchet MS"/>
              </a:rPr>
              <a:t>Eléctrico </a:t>
            </a:r>
            <a:r>
              <a:rPr sz="850" i="1" spc="25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®.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establece.dos.métodos.para.cumplir.con.la.interrupción.del.sistema.general.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requisitos,.el.método.de.calificación.completa.y.la.calificación.en.serie.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39</a:t>
            </a:fld>
            <a:endParaRPr spc="15" dirty="0"/>
          </a:p>
        </p:txBody>
      </p:sp>
      <p:sp>
        <p:nvSpPr>
          <p:cNvPr id="70" name="object 70"/>
          <p:cNvSpPr txBox="1"/>
          <p:nvPr/>
        </p:nvSpPr>
        <p:spPr>
          <a:xfrm>
            <a:off x="5762150" y="2027328"/>
            <a:ext cx="13817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30" dirty="0">
                <a:solidFill>
                  <a:srgbClr val="171514"/>
                </a:solidFill>
                <a:latin typeface="Arial"/>
                <a:cs typeface="Arial"/>
              </a:rPr>
              <a:t>Método</a:t>
            </a:r>
            <a:r>
              <a:rPr sz="65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5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171514"/>
                </a:solidFill>
                <a:latin typeface="Arial"/>
                <a:cs typeface="Arial"/>
              </a:rPr>
              <a:t>calificación</a:t>
            </a:r>
            <a:r>
              <a:rPr sz="6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171514"/>
                </a:solidFill>
                <a:latin typeface="Arial"/>
                <a:cs typeface="Arial"/>
              </a:rPr>
              <a:t>completa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7957911" y="1948588"/>
            <a:ext cx="4277360" cy="111928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método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850" b="1" spc="10" dirty="0">
                <a:solidFill>
                  <a:srgbClr val="171514"/>
                </a:solidFill>
                <a:latin typeface="Arial"/>
                <a:cs typeface="Arial"/>
              </a:rPr>
              <a:t>calificación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completa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.requiere.la.selección.de.protección.de.circuito.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dispositivos.con.clasificaciones.individuales.iguales.a.o.mayores.que.la.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corriente.de.falla.disponible..Para.viviendas.unifamiliares,.la.corriente.disponible.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corriente.de.falla.normalmente.no.excede.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0,000.amperios..Este.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hace.que.sea.económico.utilizar.el.método.de.calificación.completa.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7957979" y="3047139"/>
            <a:ext cx="424434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Para.aplicaciones.comerciales,.la.corriente.de.falla.disponible.a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menudo. </a:t>
            </a:r>
            <a:r>
              <a:rPr sz="9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excede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0,000.amperes..Por.ejemplo,.cuando.la.capacidad.completa.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se.utiliza.en.el.caso.de.un.edificio.con.22.000.amperios.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de.corriente.de.falla.disponible.en.la.entrada.de.servicio,.cada.circuito.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el.interruptor.debe.tener.una.clasificación.de.interrupción.de.al</a:t>
            </a:r>
            <a:r>
              <a:rPr sz="900" spc="1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menos.22,000.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360"/>
              </a:spcBef>
            </a:pP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amperios.como.se.muestra.en.el.ejemplo.siguiente.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8712589" y="4646069"/>
            <a:ext cx="18268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(IR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22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000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735446" y="5314096"/>
            <a:ext cx="2063114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ramal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(IR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000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762150" y="5957813"/>
            <a:ext cx="16548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35" dirty="0">
                <a:solidFill>
                  <a:srgbClr val="171514"/>
                </a:solidFill>
                <a:latin typeface="Arial"/>
                <a:cs typeface="Arial"/>
              </a:rPr>
              <a:t>Método</a:t>
            </a:r>
            <a:r>
              <a:rPr sz="7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10" dirty="0">
                <a:solidFill>
                  <a:srgbClr val="171514"/>
                </a:solidFill>
                <a:latin typeface="Arial"/>
                <a:cs typeface="Arial"/>
              </a:rPr>
              <a:t>calificación</a:t>
            </a:r>
            <a:r>
              <a:rPr sz="7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7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5" dirty="0">
                <a:solidFill>
                  <a:srgbClr val="171514"/>
                </a:solidFill>
                <a:latin typeface="Arial"/>
                <a:cs typeface="Arial"/>
              </a:rPr>
              <a:t>serie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..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7957905" y="5891774"/>
            <a:ext cx="445325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método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850" b="1" spc="10" dirty="0">
                <a:solidFill>
                  <a:srgbClr val="171514"/>
                </a:solidFill>
                <a:latin typeface="Arial"/>
                <a:cs typeface="Arial"/>
              </a:rPr>
              <a:t>calificación </a:t>
            </a:r>
            <a:r>
              <a:rPr sz="850" b="1" spc="30" dirty="0">
                <a:solidFill>
                  <a:srgbClr val="171514"/>
                </a:solidFill>
                <a:latin typeface="Arial"/>
                <a:cs typeface="Arial"/>
              </a:rPr>
              <a:t>en 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serie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.también.requiere.que.el.circuito.principal.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dispositivo.de.protección.tienen.un.valor.de.interrupción.igual.o.superior.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que.la.corriente.de.falla.disponible.del.sistema,.pero.posterior.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los.dispositivos.de.protección.del.circuito.descendente.conectados.en.serie.pueden.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ser.calificado.en.valores.más bajos..Por.ejemplo,.un.edificio.con.22,000.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amperios.de.corriente.de.falla.disponible.podría.tener.un.interruptor.principal.en.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la.entrada.de.servicio.con.una.clasificación.de.interrupción.de.22,000.amperios,.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pero.los.interruptores.de.ramales.descendentes.podrían.tener.una.clasificación.menor.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valor..En.este.ejemplo,.los.interruptores.automáticos.de.la.rama.descendente. 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 </a:t>
            </a:r>
            <a:r>
              <a:rPr sz="8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un.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0,000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327745" y="8206502"/>
            <a:ext cx="22555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05130" algn="l"/>
              </a:tabLst>
            </a:pPr>
            <a:r>
              <a:rPr sz="70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dirty="0">
                <a:solidFill>
                  <a:srgbClr val="171514"/>
                </a:solidFill>
                <a:latin typeface="Times New Roman"/>
                <a:cs typeface="Times New Roman"/>
              </a:rPr>
              <a:t> </a:t>
            </a:r>
            <a:r>
              <a:rPr sz="700" spc="-65" dirty="0">
                <a:solidFill>
                  <a:srgbClr val="171514"/>
                </a:solidFill>
                <a:latin typeface="Times New Roman"/>
                <a:cs typeface="Times New Roman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(IR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22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000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769433" y="8885952"/>
            <a:ext cx="2063114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ramal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(IR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000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amperios)</a:t>
            </a:r>
            <a:endParaRPr sz="7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096692" y="5371693"/>
            <a:ext cx="389890" cy="389890"/>
            <a:chOff x="4042092" y="5371693"/>
            <a:chExt cx="389890" cy="389890"/>
          </a:xfrm>
        </p:grpSpPr>
        <p:sp>
          <p:nvSpPr>
            <p:cNvPr id="3" name="object 3"/>
            <p:cNvSpPr/>
            <p:nvPr/>
          </p:nvSpPr>
          <p:spPr>
            <a:xfrm>
              <a:off x="4048442" y="5378043"/>
              <a:ext cx="377190" cy="377190"/>
            </a:xfrm>
            <a:custGeom>
              <a:avLst/>
              <a:gdLst/>
              <a:ahLst/>
              <a:cxnLst/>
              <a:rect l="l" t="t" r="r" b="b"/>
              <a:pathLst>
                <a:path w="377189" h="377189">
                  <a:moveTo>
                    <a:pt x="376961" y="0"/>
                  </a:moveTo>
                  <a:lnTo>
                    <a:pt x="0" y="0"/>
                  </a:lnTo>
                  <a:lnTo>
                    <a:pt x="0" y="376948"/>
                  </a:lnTo>
                  <a:lnTo>
                    <a:pt x="376961" y="376948"/>
                  </a:lnTo>
                  <a:lnTo>
                    <a:pt x="37696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048442" y="5378043"/>
              <a:ext cx="377190" cy="377190"/>
            </a:xfrm>
            <a:custGeom>
              <a:avLst/>
              <a:gdLst/>
              <a:ahLst/>
              <a:cxnLst/>
              <a:rect l="l" t="t" r="r" b="b"/>
              <a:pathLst>
                <a:path w="377189" h="377189">
                  <a:moveTo>
                    <a:pt x="0" y="0"/>
                  </a:moveTo>
                  <a:lnTo>
                    <a:pt x="376961" y="0"/>
                  </a:lnTo>
                  <a:lnTo>
                    <a:pt x="376961" y="376948"/>
                  </a:lnTo>
                  <a:lnTo>
                    <a:pt x="0" y="376948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144606" y="5474195"/>
              <a:ext cx="184785" cy="184785"/>
            </a:xfrm>
            <a:custGeom>
              <a:avLst/>
              <a:gdLst/>
              <a:ahLst/>
              <a:cxnLst/>
              <a:rect l="l" t="t" r="r" b="b"/>
              <a:pathLst>
                <a:path w="184785" h="184785">
                  <a:moveTo>
                    <a:pt x="184632" y="0"/>
                  </a:moveTo>
                  <a:lnTo>
                    <a:pt x="0" y="0"/>
                  </a:lnTo>
                  <a:lnTo>
                    <a:pt x="0" y="184645"/>
                  </a:lnTo>
                  <a:lnTo>
                    <a:pt x="184632" y="184645"/>
                  </a:lnTo>
                  <a:lnTo>
                    <a:pt x="1846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144606" y="5474195"/>
              <a:ext cx="184785" cy="184785"/>
            </a:xfrm>
            <a:custGeom>
              <a:avLst/>
              <a:gdLst/>
              <a:ahLst/>
              <a:cxnLst/>
              <a:rect l="l" t="t" r="r" b="b"/>
              <a:pathLst>
                <a:path w="184785" h="184785">
                  <a:moveTo>
                    <a:pt x="0" y="0"/>
                  </a:moveTo>
                  <a:lnTo>
                    <a:pt x="184632" y="0"/>
                  </a:lnTo>
                  <a:lnTo>
                    <a:pt x="184632" y="184645"/>
                  </a:lnTo>
                  <a:lnTo>
                    <a:pt x="0" y="18464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9839413" y="4025392"/>
            <a:ext cx="389890" cy="1736089"/>
            <a:chOff x="4784813" y="4025391"/>
            <a:chExt cx="389890" cy="1736089"/>
          </a:xfrm>
        </p:grpSpPr>
        <p:sp>
          <p:nvSpPr>
            <p:cNvPr id="8" name="object 8"/>
            <p:cNvSpPr/>
            <p:nvPr/>
          </p:nvSpPr>
          <p:spPr>
            <a:xfrm>
              <a:off x="4791163" y="4031741"/>
              <a:ext cx="377190" cy="1723389"/>
            </a:xfrm>
            <a:custGeom>
              <a:avLst/>
              <a:gdLst/>
              <a:ahLst/>
              <a:cxnLst/>
              <a:rect l="l" t="t" r="r" b="b"/>
              <a:pathLst>
                <a:path w="377189" h="1723389">
                  <a:moveTo>
                    <a:pt x="376948" y="0"/>
                  </a:moveTo>
                  <a:lnTo>
                    <a:pt x="0" y="0"/>
                  </a:lnTo>
                  <a:lnTo>
                    <a:pt x="0" y="1723250"/>
                  </a:lnTo>
                  <a:lnTo>
                    <a:pt x="376948" y="1723250"/>
                  </a:lnTo>
                  <a:lnTo>
                    <a:pt x="37694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791163" y="4031741"/>
              <a:ext cx="377190" cy="1723389"/>
            </a:xfrm>
            <a:custGeom>
              <a:avLst/>
              <a:gdLst/>
              <a:ahLst/>
              <a:cxnLst/>
              <a:rect l="l" t="t" r="r" b="b"/>
              <a:pathLst>
                <a:path w="377189" h="1723389">
                  <a:moveTo>
                    <a:pt x="0" y="1723250"/>
                  </a:moveTo>
                  <a:lnTo>
                    <a:pt x="376948" y="1723250"/>
                  </a:lnTo>
                  <a:lnTo>
                    <a:pt x="376948" y="0"/>
                  </a:lnTo>
                  <a:lnTo>
                    <a:pt x="0" y="0"/>
                  </a:lnTo>
                  <a:lnTo>
                    <a:pt x="0" y="1723250"/>
                  </a:lnTo>
                  <a:close/>
                </a:path>
              </a:pathLst>
            </a:custGeom>
            <a:ln w="12700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882095" y="4124921"/>
              <a:ext cx="195084" cy="1950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82121" y="4448124"/>
              <a:ext cx="195059" cy="19505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82121" y="4757102"/>
              <a:ext cx="195059" cy="195084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82121" y="5087429"/>
              <a:ext cx="195059" cy="195059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82095" y="5403506"/>
              <a:ext cx="195084" cy="195084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10218040" y="4194734"/>
            <a:ext cx="1076325" cy="1158875"/>
            <a:chOff x="5163439" y="4194733"/>
            <a:chExt cx="1076325" cy="1158875"/>
          </a:xfrm>
        </p:grpSpPr>
        <p:sp>
          <p:nvSpPr>
            <p:cNvPr id="16" name="object 16"/>
            <p:cNvSpPr/>
            <p:nvPr/>
          </p:nvSpPr>
          <p:spPr>
            <a:xfrm>
              <a:off x="5771692" y="4624120"/>
              <a:ext cx="461645" cy="723265"/>
            </a:xfrm>
            <a:custGeom>
              <a:avLst/>
              <a:gdLst/>
              <a:ahLst/>
              <a:cxnLst/>
              <a:rect l="l" t="t" r="r" b="b"/>
              <a:pathLst>
                <a:path w="461645" h="723264">
                  <a:moveTo>
                    <a:pt x="461581" y="0"/>
                  </a:moveTo>
                  <a:lnTo>
                    <a:pt x="0" y="0"/>
                  </a:lnTo>
                  <a:lnTo>
                    <a:pt x="0" y="723138"/>
                  </a:lnTo>
                  <a:lnTo>
                    <a:pt x="461581" y="723138"/>
                  </a:lnTo>
                  <a:lnTo>
                    <a:pt x="46158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771692" y="4624120"/>
              <a:ext cx="461645" cy="723265"/>
            </a:xfrm>
            <a:custGeom>
              <a:avLst/>
              <a:gdLst/>
              <a:ahLst/>
              <a:cxnLst/>
              <a:rect l="l" t="t" r="r" b="b"/>
              <a:pathLst>
                <a:path w="461645" h="723264">
                  <a:moveTo>
                    <a:pt x="0" y="0"/>
                  </a:moveTo>
                  <a:lnTo>
                    <a:pt x="461581" y="0"/>
                  </a:lnTo>
                  <a:lnTo>
                    <a:pt x="461581" y="723138"/>
                  </a:lnTo>
                  <a:lnTo>
                    <a:pt x="0" y="723138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810783" y="4665992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31"/>
                  </a:lnTo>
                  <a:lnTo>
                    <a:pt x="146164" y="61531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810783" y="4665992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31"/>
                  </a:lnTo>
                  <a:lnTo>
                    <a:pt x="0" y="61531"/>
                  </a:lnTo>
                  <a:lnTo>
                    <a:pt x="7" y="46153"/>
                  </a:lnTo>
                  <a:lnTo>
                    <a:pt x="9" y="30770"/>
                  </a:lnTo>
                  <a:lnTo>
                    <a:pt x="7" y="1538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810783" y="4751260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31"/>
                  </a:lnTo>
                  <a:lnTo>
                    <a:pt x="146164" y="61531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810783" y="4751260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31"/>
                  </a:lnTo>
                  <a:lnTo>
                    <a:pt x="0" y="61531"/>
                  </a:lnTo>
                  <a:lnTo>
                    <a:pt x="7" y="46141"/>
                  </a:lnTo>
                  <a:lnTo>
                    <a:pt x="9" y="30756"/>
                  </a:lnTo>
                  <a:lnTo>
                    <a:pt x="7" y="1537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810783" y="5007000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56"/>
                  </a:lnTo>
                  <a:lnTo>
                    <a:pt x="146164" y="61556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810783" y="5007000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56"/>
                  </a:lnTo>
                  <a:lnTo>
                    <a:pt x="0" y="61556"/>
                  </a:lnTo>
                  <a:lnTo>
                    <a:pt x="7" y="46171"/>
                  </a:lnTo>
                  <a:lnTo>
                    <a:pt x="9" y="30783"/>
                  </a:lnTo>
                  <a:lnTo>
                    <a:pt x="7" y="1539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810783" y="4836515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18"/>
                  </a:lnTo>
                  <a:lnTo>
                    <a:pt x="146164" y="61518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810783" y="4836515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18"/>
                  </a:lnTo>
                  <a:lnTo>
                    <a:pt x="0" y="61518"/>
                  </a:lnTo>
                  <a:lnTo>
                    <a:pt x="7" y="46143"/>
                  </a:lnTo>
                  <a:lnTo>
                    <a:pt x="9" y="30764"/>
                  </a:lnTo>
                  <a:lnTo>
                    <a:pt x="7" y="1538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810783" y="4921758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31"/>
                  </a:lnTo>
                  <a:lnTo>
                    <a:pt x="146164" y="61531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810783" y="4921758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31"/>
                  </a:lnTo>
                  <a:lnTo>
                    <a:pt x="0" y="61531"/>
                  </a:lnTo>
                  <a:lnTo>
                    <a:pt x="7" y="46145"/>
                  </a:lnTo>
                  <a:lnTo>
                    <a:pt x="9" y="30765"/>
                  </a:lnTo>
                  <a:lnTo>
                    <a:pt x="7" y="1538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810783" y="5092242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44"/>
                  </a:lnTo>
                  <a:lnTo>
                    <a:pt x="146164" y="61544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10783" y="5092242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44"/>
                  </a:lnTo>
                  <a:lnTo>
                    <a:pt x="0" y="61544"/>
                  </a:lnTo>
                  <a:lnTo>
                    <a:pt x="7" y="46159"/>
                  </a:lnTo>
                  <a:lnTo>
                    <a:pt x="9" y="30772"/>
                  </a:lnTo>
                  <a:lnTo>
                    <a:pt x="7" y="1538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810783" y="5177523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31"/>
                  </a:lnTo>
                  <a:lnTo>
                    <a:pt x="146164" y="61531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810783" y="5177523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31"/>
                  </a:lnTo>
                  <a:lnTo>
                    <a:pt x="0" y="61531"/>
                  </a:lnTo>
                  <a:lnTo>
                    <a:pt x="7" y="46153"/>
                  </a:lnTo>
                  <a:lnTo>
                    <a:pt x="9" y="30770"/>
                  </a:lnTo>
                  <a:lnTo>
                    <a:pt x="7" y="1538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176139" y="4207433"/>
              <a:ext cx="821055" cy="426084"/>
            </a:xfrm>
            <a:custGeom>
              <a:avLst/>
              <a:gdLst/>
              <a:ahLst/>
              <a:cxnLst/>
              <a:rect l="l" t="t" r="r" b="b"/>
              <a:pathLst>
                <a:path w="821054" h="426085">
                  <a:moveTo>
                    <a:pt x="0" y="0"/>
                  </a:moveTo>
                  <a:lnTo>
                    <a:pt x="820610" y="0"/>
                  </a:lnTo>
                  <a:lnTo>
                    <a:pt x="820610" y="425780"/>
                  </a:lnTo>
                </a:path>
              </a:pathLst>
            </a:custGeom>
            <a:ln w="25400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/>
          <p:nvPr/>
        </p:nvSpPr>
        <p:spPr>
          <a:xfrm>
            <a:off x="9714802" y="3848366"/>
            <a:ext cx="295275" cy="171450"/>
          </a:xfrm>
          <a:custGeom>
            <a:avLst/>
            <a:gdLst/>
            <a:ahLst/>
            <a:cxnLst/>
            <a:rect l="l" t="t" r="r" b="b"/>
            <a:pathLst>
              <a:path w="295275" h="171450">
                <a:moveTo>
                  <a:pt x="0" y="171284"/>
                </a:moveTo>
                <a:lnTo>
                  <a:pt x="294792" y="0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623542" y="4514482"/>
            <a:ext cx="478155" cy="1061085"/>
          </a:xfrm>
          <a:custGeom>
            <a:avLst/>
            <a:gdLst/>
            <a:ahLst/>
            <a:cxnLst/>
            <a:rect l="l" t="t" r="r" b="b"/>
            <a:pathLst>
              <a:path w="478154" h="1061085">
                <a:moveTo>
                  <a:pt x="477964" y="1060526"/>
                </a:moveTo>
                <a:lnTo>
                  <a:pt x="0" y="1060526"/>
                </a:lnTo>
                <a:lnTo>
                  <a:pt x="0" y="0"/>
                </a:lnTo>
              </a:path>
            </a:pathLst>
          </a:custGeom>
          <a:ln w="25400">
            <a:solidFill>
              <a:srgbClr val="7476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317610" y="4356096"/>
            <a:ext cx="605790" cy="162560"/>
          </a:xfrm>
          <a:custGeom>
            <a:avLst/>
            <a:gdLst/>
            <a:ahLst/>
            <a:cxnLst/>
            <a:rect l="l" t="t" r="r" b="b"/>
            <a:pathLst>
              <a:path w="605789" h="162560">
                <a:moveTo>
                  <a:pt x="498881" y="21466"/>
                </a:moveTo>
                <a:lnTo>
                  <a:pt x="479152" y="6427"/>
                </a:lnTo>
                <a:lnTo>
                  <a:pt x="456644" y="0"/>
                </a:lnTo>
                <a:lnTo>
                  <a:pt x="434141" y="1749"/>
                </a:lnTo>
                <a:lnTo>
                  <a:pt x="414426" y="11242"/>
                </a:lnTo>
              </a:path>
              <a:path w="605789" h="162560">
                <a:moveTo>
                  <a:pt x="498297" y="24615"/>
                </a:moveTo>
                <a:lnTo>
                  <a:pt x="481734" y="62001"/>
                </a:lnTo>
                <a:lnTo>
                  <a:pt x="478572" y="107210"/>
                </a:lnTo>
                <a:lnTo>
                  <a:pt x="485504" y="145455"/>
                </a:lnTo>
                <a:lnTo>
                  <a:pt x="499224" y="161953"/>
                </a:lnTo>
                <a:lnTo>
                  <a:pt x="514358" y="147384"/>
                </a:lnTo>
                <a:lnTo>
                  <a:pt x="522189" y="111502"/>
                </a:lnTo>
                <a:lnTo>
                  <a:pt x="518537" y="66048"/>
                </a:lnTo>
                <a:lnTo>
                  <a:pt x="499224" y="22761"/>
                </a:lnTo>
              </a:path>
              <a:path w="605789" h="162560">
                <a:moveTo>
                  <a:pt x="401853" y="23129"/>
                </a:moveTo>
                <a:lnTo>
                  <a:pt x="382140" y="8086"/>
                </a:lnTo>
                <a:lnTo>
                  <a:pt x="359641" y="1658"/>
                </a:lnTo>
                <a:lnTo>
                  <a:pt x="337138" y="3411"/>
                </a:lnTo>
                <a:lnTo>
                  <a:pt x="317411" y="12906"/>
                </a:lnTo>
              </a:path>
              <a:path w="605789" h="162560">
                <a:moveTo>
                  <a:pt x="414019" y="10607"/>
                </a:moveTo>
                <a:lnTo>
                  <a:pt x="385330" y="41374"/>
                </a:lnTo>
                <a:lnTo>
                  <a:pt x="376558" y="91108"/>
                </a:lnTo>
                <a:lnTo>
                  <a:pt x="382573" y="137711"/>
                </a:lnTo>
                <a:lnTo>
                  <a:pt x="398246" y="159083"/>
                </a:lnTo>
                <a:lnTo>
                  <a:pt x="413378" y="144508"/>
                </a:lnTo>
                <a:lnTo>
                  <a:pt x="421206" y="108618"/>
                </a:lnTo>
                <a:lnTo>
                  <a:pt x="417554" y="63162"/>
                </a:lnTo>
                <a:lnTo>
                  <a:pt x="398246" y="19891"/>
                </a:lnTo>
              </a:path>
              <a:path w="605789" h="162560">
                <a:moveTo>
                  <a:pt x="317258" y="12411"/>
                </a:moveTo>
                <a:lnTo>
                  <a:pt x="288558" y="43179"/>
                </a:lnTo>
                <a:lnTo>
                  <a:pt x="279787" y="92914"/>
                </a:lnTo>
                <a:lnTo>
                  <a:pt x="285808" y="139514"/>
                </a:lnTo>
                <a:lnTo>
                  <a:pt x="301485" y="160874"/>
                </a:lnTo>
                <a:lnTo>
                  <a:pt x="316619" y="146303"/>
                </a:lnTo>
                <a:lnTo>
                  <a:pt x="324450" y="110420"/>
                </a:lnTo>
                <a:lnTo>
                  <a:pt x="320798" y="64969"/>
                </a:lnTo>
                <a:lnTo>
                  <a:pt x="301485" y="21694"/>
                </a:lnTo>
              </a:path>
              <a:path w="605789" h="162560">
                <a:moveTo>
                  <a:pt x="302323" y="21466"/>
                </a:moveTo>
                <a:lnTo>
                  <a:pt x="282610" y="6427"/>
                </a:lnTo>
                <a:lnTo>
                  <a:pt x="260113" y="0"/>
                </a:lnTo>
                <a:lnTo>
                  <a:pt x="237613" y="1749"/>
                </a:lnTo>
                <a:lnTo>
                  <a:pt x="217893" y="11242"/>
                </a:lnTo>
              </a:path>
              <a:path w="605789" h="162560">
                <a:moveTo>
                  <a:pt x="204724" y="23129"/>
                </a:moveTo>
                <a:lnTo>
                  <a:pt x="185004" y="8086"/>
                </a:lnTo>
                <a:lnTo>
                  <a:pt x="162502" y="1658"/>
                </a:lnTo>
                <a:lnTo>
                  <a:pt x="140001" y="3411"/>
                </a:lnTo>
                <a:lnTo>
                  <a:pt x="120281" y="12906"/>
                </a:lnTo>
              </a:path>
              <a:path w="605789" h="162560">
                <a:moveTo>
                  <a:pt x="216877" y="10607"/>
                </a:moveTo>
                <a:lnTo>
                  <a:pt x="188190" y="41374"/>
                </a:lnTo>
                <a:lnTo>
                  <a:pt x="179422" y="91108"/>
                </a:lnTo>
                <a:lnTo>
                  <a:pt x="185441" y="137711"/>
                </a:lnTo>
                <a:lnTo>
                  <a:pt x="201117" y="159083"/>
                </a:lnTo>
                <a:lnTo>
                  <a:pt x="216242" y="144508"/>
                </a:lnTo>
                <a:lnTo>
                  <a:pt x="224067" y="108618"/>
                </a:lnTo>
                <a:lnTo>
                  <a:pt x="220417" y="63162"/>
                </a:lnTo>
                <a:lnTo>
                  <a:pt x="201117" y="19891"/>
                </a:lnTo>
              </a:path>
              <a:path w="605789" h="162560">
                <a:moveTo>
                  <a:pt x="120713" y="12411"/>
                </a:moveTo>
                <a:lnTo>
                  <a:pt x="92024" y="43179"/>
                </a:lnTo>
                <a:lnTo>
                  <a:pt x="83251" y="92914"/>
                </a:lnTo>
                <a:lnTo>
                  <a:pt x="89266" y="139514"/>
                </a:lnTo>
                <a:lnTo>
                  <a:pt x="104940" y="160874"/>
                </a:lnTo>
                <a:lnTo>
                  <a:pt x="120077" y="146303"/>
                </a:lnTo>
                <a:lnTo>
                  <a:pt x="127904" y="110420"/>
                </a:lnTo>
                <a:lnTo>
                  <a:pt x="124249" y="64969"/>
                </a:lnTo>
                <a:lnTo>
                  <a:pt x="104940" y="21694"/>
                </a:lnTo>
              </a:path>
              <a:path w="605789" h="162560">
                <a:moveTo>
                  <a:pt x="499732" y="22494"/>
                </a:moveTo>
                <a:lnTo>
                  <a:pt x="519454" y="7462"/>
                </a:lnTo>
                <a:lnTo>
                  <a:pt x="541958" y="1036"/>
                </a:lnTo>
                <a:lnTo>
                  <a:pt x="564460" y="2790"/>
                </a:lnTo>
                <a:lnTo>
                  <a:pt x="599720" y="31657"/>
                </a:lnTo>
                <a:lnTo>
                  <a:pt x="605523" y="58677"/>
                </a:lnTo>
                <a:lnTo>
                  <a:pt x="605523" y="100434"/>
                </a:lnTo>
              </a:path>
              <a:path w="605789" h="162560">
                <a:moveTo>
                  <a:pt x="105778" y="21872"/>
                </a:moveTo>
                <a:lnTo>
                  <a:pt x="86063" y="6845"/>
                </a:lnTo>
                <a:lnTo>
                  <a:pt x="63561" y="431"/>
                </a:lnTo>
                <a:lnTo>
                  <a:pt x="41057" y="2195"/>
                </a:lnTo>
                <a:lnTo>
                  <a:pt x="5795" y="31053"/>
                </a:lnTo>
                <a:lnTo>
                  <a:pt x="0" y="58092"/>
                </a:lnTo>
                <a:lnTo>
                  <a:pt x="0" y="100752"/>
                </a:lnTo>
              </a:path>
            </a:pathLst>
          </a:custGeom>
          <a:ln w="12700">
            <a:solidFill>
              <a:srgbClr val="7476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959888" y="5658841"/>
            <a:ext cx="239395" cy="239395"/>
          </a:xfrm>
          <a:custGeom>
            <a:avLst/>
            <a:gdLst/>
            <a:ahLst/>
            <a:cxnLst/>
            <a:rect l="l" t="t" r="r" b="b"/>
            <a:pathLst>
              <a:path w="239395" h="239395">
                <a:moveTo>
                  <a:pt x="239318" y="0"/>
                </a:moveTo>
                <a:lnTo>
                  <a:pt x="0" y="239306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37"/>
          <p:cNvGrpSpPr/>
          <p:nvPr/>
        </p:nvGrpSpPr>
        <p:grpSpPr>
          <a:xfrm>
            <a:off x="9468053" y="4025392"/>
            <a:ext cx="389890" cy="1736089"/>
            <a:chOff x="4413453" y="4025391"/>
            <a:chExt cx="389890" cy="1736089"/>
          </a:xfrm>
        </p:grpSpPr>
        <p:sp>
          <p:nvSpPr>
            <p:cNvPr id="38" name="object 38"/>
            <p:cNvSpPr/>
            <p:nvPr/>
          </p:nvSpPr>
          <p:spPr>
            <a:xfrm>
              <a:off x="4419803" y="4031741"/>
              <a:ext cx="377190" cy="1723389"/>
            </a:xfrm>
            <a:custGeom>
              <a:avLst/>
              <a:gdLst/>
              <a:ahLst/>
              <a:cxnLst/>
              <a:rect l="l" t="t" r="r" b="b"/>
              <a:pathLst>
                <a:path w="377189" h="1723389">
                  <a:moveTo>
                    <a:pt x="376961" y="0"/>
                  </a:moveTo>
                  <a:lnTo>
                    <a:pt x="0" y="0"/>
                  </a:lnTo>
                  <a:lnTo>
                    <a:pt x="0" y="1723250"/>
                  </a:lnTo>
                  <a:lnTo>
                    <a:pt x="376961" y="1723250"/>
                  </a:lnTo>
                  <a:lnTo>
                    <a:pt x="37696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419803" y="4031741"/>
              <a:ext cx="377190" cy="1723389"/>
            </a:xfrm>
            <a:custGeom>
              <a:avLst/>
              <a:gdLst/>
              <a:ahLst/>
              <a:cxnLst/>
              <a:rect l="l" t="t" r="r" b="b"/>
              <a:pathLst>
                <a:path w="377189" h="1723389">
                  <a:moveTo>
                    <a:pt x="0" y="1723250"/>
                  </a:moveTo>
                  <a:lnTo>
                    <a:pt x="376961" y="1723250"/>
                  </a:lnTo>
                  <a:lnTo>
                    <a:pt x="376961" y="0"/>
                  </a:lnTo>
                  <a:lnTo>
                    <a:pt x="0" y="0"/>
                  </a:lnTo>
                  <a:lnTo>
                    <a:pt x="0" y="1723250"/>
                  </a:lnTo>
                  <a:close/>
                </a:path>
              </a:pathLst>
            </a:custGeom>
            <a:ln w="12699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544275" y="4151337"/>
              <a:ext cx="128270" cy="142240"/>
            </a:xfrm>
            <a:custGeom>
              <a:avLst/>
              <a:gdLst/>
              <a:ahLst/>
              <a:cxnLst/>
              <a:rect l="l" t="t" r="r" b="b"/>
              <a:pathLst>
                <a:path w="128270" h="142239">
                  <a:moveTo>
                    <a:pt x="128003" y="0"/>
                  </a:moveTo>
                  <a:lnTo>
                    <a:pt x="0" y="0"/>
                  </a:lnTo>
                  <a:lnTo>
                    <a:pt x="0" y="142239"/>
                  </a:lnTo>
                  <a:lnTo>
                    <a:pt x="128003" y="142239"/>
                  </a:lnTo>
                  <a:lnTo>
                    <a:pt x="1280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544275" y="4151337"/>
              <a:ext cx="128270" cy="142240"/>
            </a:xfrm>
            <a:custGeom>
              <a:avLst/>
              <a:gdLst/>
              <a:ahLst/>
              <a:cxnLst/>
              <a:rect l="l" t="t" r="r" b="b"/>
              <a:pathLst>
                <a:path w="128270" h="142239">
                  <a:moveTo>
                    <a:pt x="128003" y="142239"/>
                  </a:moveTo>
                  <a:lnTo>
                    <a:pt x="0" y="142239"/>
                  </a:lnTo>
                  <a:lnTo>
                    <a:pt x="0" y="0"/>
                  </a:lnTo>
                  <a:lnTo>
                    <a:pt x="128003" y="0"/>
                  </a:lnTo>
                  <a:lnTo>
                    <a:pt x="128003" y="14223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544275" y="4474565"/>
              <a:ext cx="128270" cy="142240"/>
            </a:xfrm>
            <a:custGeom>
              <a:avLst/>
              <a:gdLst/>
              <a:ahLst/>
              <a:cxnLst/>
              <a:rect l="l" t="t" r="r" b="b"/>
              <a:pathLst>
                <a:path w="128270" h="142239">
                  <a:moveTo>
                    <a:pt x="128003" y="0"/>
                  </a:moveTo>
                  <a:lnTo>
                    <a:pt x="0" y="0"/>
                  </a:lnTo>
                  <a:lnTo>
                    <a:pt x="0" y="142227"/>
                  </a:lnTo>
                  <a:lnTo>
                    <a:pt x="128003" y="142227"/>
                  </a:lnTo>
                  <a:lnTo>
                    <a:pt x="1280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544275" y="4474552"/>
              <a:ext cx="128270" cy="142240"/>
            </a:xfrm>
            <a:custGeom>
              <a:avLst/>
              <a:gdLst/>
              <a:ahLst/>
              <a:cxnLst/>
              <a:rect l="l" t="t" r="r" b="b"/>
              <a:pathLst>
                <a:path w="128270" h="142239">
                  <a:moveTo>
                    <a:pt x="128003" y="142239"/>
                  </a:moveTo>
                  <a:lnTo>
                    <a:pt x="0" y="142239"/>
                  </a:lnTo>
                  <a:lnTo>
                    <a:pt x="0" y="0"/>
                  </a:lnTo>
                  <a:lnTo>
                    <a:pt x="128003" y="0"/>
                  </a:lnTo>
                  <a:lnTo>
                    <a:pt x="128003" y="14223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544275" y="4783543"/>
              <a:ext cx="128270" cy="142240"/>
            </a:xfrm>
            <a:custGeom>
              <a:avLst/>
              <a:gdLst/>
              <a:ahLst/>
              <a:cxnLst/>
              <a:rect l="l" t="t" r="r" b="b"/>
              <a:pathLst>
                <a:path w="128270" h="142239">
                  <a:moveTo>
                    <a:pt x="128003" y="0"/>
                  </a:moveTo>
                  <a:lnTo>
                    <a:pt x="0" y="0"/>
                  </a:lnTo>
                  <a:lnTo>
                    <a:pt x="0" y="142239"/>
                  </a:lnTo>
                  <a:lnTo>
                    <a:pt x="128003" y="142239"/>
                  </a:lnTo>
                  <a:lnTo>
                    <a:pt x="1280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544275" y="4783543"/>
              <a:ext cx="128270" cy="142240"/>
            </a:xfrm>
            <a:custGeom>
              <a:avLst/>
              <a:gdLst/>
              <a:ahLst/>
              <a:cxnLst/>
              <a:rect l="l" t="t" r="r" b="b"/>
              <a:pathLst>
                <a:path w="128270" h="142239">
                  <a:moveTo>
                    <a:pt x="128003" y="142240"/>
                  </a:moveTo>
                  <a:lnTo>
                    <a:pt x="0" y="142240"/>
                  </a:lnTo>
                  <a:lnTo>
                    <a:pt x="0" y="0"/>
                  </a:lnTo>
                  <a:lnTo>
                    <a:pt x="128003" y="0"/>
                  </a:lnTo>
                  <a:lnTo>
                    <a:pt x="128003" y="14224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544275" y="5113858"/>
              <a:ext cx="128270" cy="142875"/>
            </a:xfrm>
            <a:custGeom>
              <a:avLst/>
              <a:gdLst/>
              <a:ahLst/>
              <a:cxnLst/>
              <a:rect l="l" t="t" r="r" b="b"/>
              <a:pathLst>
                <a:path w="128270" h="142875">
                  <a:moveTo>
                    <a:pt x="128003" y="0"/>
                  </a:moveTo>
                  <a:lnTo>
                    <a:pt x="0" y="0"/>
                  </a:lnTo>
                  <a:lnTo>
                    <a:pt x="0" y="142252"/>
                  </a:lnTo>
                  <a:lnTo>
                    <a:pt x="128003" y="142252"/>
                  </a:lnTo>
                  <a:lnTo>
                    <a:pt x="1280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544275" y="5113858"/>
              <a:ext cx="128270" cy="142875"/>
            </a:xfrm>
            <a:custGeom>
              <a:avLst/>
              <a:gdLst/>
              <a:ahLst/>
              <a:cxnLst/>
              <a:rect l="l" t="t" r="r" b="b"/>
              <a:pathLst>
                <a:path w="128270" h="142875">
                  <a:moveTo>
                    <a:pt x="128003" y="142252"/>
                  </a:moveTo>
                  <a:lnTo>
                    <a:pt x="0" y="142252"/>
                  </a:lnTo>
                  <a:lnTo>
                    <a:pt x="0" y="0"/>
                  </a:lnTo>
                  <a:lnTo>
                    <a:pt x="128003" y="0"/>
                  </a:lnTo>
                  <a:lnTo>
                    <a:pt x="128003" y="14225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544275" y="5429948"/>
              <a:ext cx="128270" cy="142240"/>
            </a:xfrm>
            <a:custGeom>
              <a:avLst/>
              <a:gdLst/>
              <a:ahLst/>
              <a:cxnLst/>
              <a:rect l="l" t="t" r="r" b="b"/>
              <a:pathLst>
                <a:path w="128270" h="142239">
                  <a:moveTo>
                    <a:pt x="128003" y="0"/>
                  </a:moveTo>
                  <a:lnTo>
                    <a:pt x="0" y="0"/>
                  </a:lnTo>
                  <a:lnTo>
                    <a:pt x="0" y="142239"/>
                  </a:lnTo>
                  <a:lnTo>
                    <a:pt x="128003" y="142239"/>
                  </a:lnTo>
                  <a:lnTo>
                    <a:pt x="1280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544275" y="5429948"/>
              <a:ext cx="128270" cy="142240"/>
            </a:xfrm>
            <a:custGeom>
              <a:avLst/>
              <a:gdLst/>
              <a:ahLst/>
              <a:cxnLst/>
              <a:rect l="l" t="t" r="r" b="b"/>
              <a:pathLst>
                <a:path w="128270" h="142239">
                  <a:moveTo>
                    <a:pt x="128003" y="142239"/>
                  </a:moveTo>
                  <a:lnTo>
                    <a:pt x="0" y="142239"/>
                  </a:lnTo>
                  <a:lnTo>
                    <a:pt x="0" y="0"/>
                  </a:lnTo>
                  <a:lnTo>
                    <a:pt x="128003" y="0"/>
                  </a:lnTo>
                  <a:lnTo>
                    <a:pt x="128003" y="142239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10864330" y="5261394"/>
            <a:ext cx="149225" cy="64769"/>
            <a:chOff x="5809729" y="5261393"/>
            <a:chExt cx="149225" cy="64769"/>
          </a:xfrm>
        </p:grpSpPr>
        <p:sp>
          <p:nvSpPr>
            <p:cNvPr id="51" name="object 51"/>
            <p:cNvSpPr/>
            <p:nvPr/>
          </p:nvSpPr>
          <p:spPr>
            <a:xfrm>
              <a:off x="5811101" y="5262765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51" y="0"/>
                  </a:moveTo>
                  <a:lnTo>
                    <a:pt x="0" y="0"/>
                  </a:lnTo>
                  <a:lnTo>
                    <a:pt x="0" y="61544"/>
                  </a:lnTo>
                  <a:lnTo>
                    <a:pt x="146151" y="61544"/>
                  </a:lnTo>
                  <a:lnTo>
                    <a:pt x="1461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811101" y="5262765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51" y="0"/>
                  </a:lnTo>
                  <a:lnTo>
                    <a:pt x="146158" y="15388"/>
                  </a:lnTo>
                  <a:lnTo>
                    <a:pt x="146161" y="30772"/>
                  </a:lnTo>
                  <a:lnTo>
                    <a:pt x="146158" y="46155"/>
                  </a:lnTo>
                  <a:lnTo>
                    <a:pt x="146151" y="61544"/>
                  </a:lnTo>
                  <a:lnTo>
                    <a:pt x="0" y="6154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11095152" y="4664621"/>
            <a:ext cx="149225" cy="149860"/>
            <a:chOff x="6040551" y="4664621"/>
            <a:chExt cx="149225" cy="149860"/>
          </a:xfrm>
        </p:grpSpPr>
        <p:sp>
          <p:nvSpPr>
            <p:cNvPr id="54" name="object 54"/>
            <p:cNvSpPr/>
            <p:nvPr/>
          </p:nvSpPr>
          <p:spPr>
            <a:xfrm>
              <a:off x="6041923" y="4665992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31"/>
                  </a:lnTo>
                  <a:lnTo>
                    <a:pt x="146164" y="61531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041923" y="4665992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31"/>
                  </a:lnTo>
                  <a:lnTo>
                    <a:pt x="0" y="61531"/>
                  </a:lnTo>
                  <a:lnTo>
                    <a:pt x="7" y="46153"/>
                  </a:lnTo>
                  <a:lnTo>
                    <a:pt x="9" y="30770"/>
                  </a:lnTo>
                  <a:lnTo>
                    <a:pt x="7" y="1538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041923" y="4751260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31"/>
                  </a:lnTo>
                  <a:lnTo>
                    <a:pt x="146164" y="61531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041923" y="4751260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31"/>
                  </a:lnTo>
                  <a:lnTo>
                    <a:pt x="0" y="61531"/>
                  </a:lnTo>
                  <a:lnTo>
                    <a:pt x="7" y="46141"/>
                  </a:lnTo>
                  <a:lnTo>
                    <a:pt x="9" y="30756"/>
                  </a:lnTo>
                  <a:lnTo>
                    <a:pt x="7" y="1537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11095152" y="5005629"/>
            <a:ext cx="149225" cy="64769"/>
            <a:chOff x="6040551" y="5005628"/>
            <a:chExt cx="149225" cy="64769"/>
          </a:xfrm>
        </p:grpSpPr>
        <p:sp>
          <p:nvSpPr>
            <p:cNvPr id="59" name="object 59"/>
            <p:cNvSpPr/>
            <p:nvPr/>
          </p:nvSpPr>
          <p:spPr>
            <a:xfrm>
              <a:off x="6041923" y="5007000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56"/>
                  </a:lnTo>
                  <a:lnTo>
                    <a:pt x="146164" y="61556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041923" y="5007000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56"/>
                  </a:lnTo>
                  <a:lnTo>
                    <a:pt x="0" y="61556"/>
                  </a:lnTo>
                  <a:lnTo>
                    <a:pt x="7" y="46171"/>
                  </a:lnTo>
                  <a:lnTo>
                    <a:pt x="9" y="30783"/>
                  </a:lnTo>
                  <a:lnTo>
                    <a:pt x="7" y="1539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11095152" y="4835144"/>
            <a:ext cx="149225" cy="149860"/>
            <a:chOff x="6040551" y="4835144"/>
            <a:chExt cx="149225" cy="149860"/>
          </a:xfrm>
        </p:grpSpPr>
        <p:sp>
          <p:nvSpPr>
            <p:cNvPr id="62" name="object 62"/>
            <p:cNvSpPr/>
            <p:nvPr/>
          </p:nvSpPr>
          <p:spPr>
            <a:xfrm>
              <a:off x="6041923" y="4836515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18"/>
                  </a:lnTo>
                  <a:lnTo>
                    <a:pt x="146164" y="61518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041923" y="4836515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18"/>
                  </a:lnTo>
                  <a:lnTo>
                    <a:pt x="0" y="61518"/>
                  </a:lnTo>
                  <a:lnTo>
                    <a:pt x="7" y="46143"/>
                  </a:lnTo>
                  <a:lnTo>
                    <a:pt x="9" y="30764"/>
                  </a:lnTo>
                  <a:lnTo>
                    <a:pt x="7" y="1538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041923" y="4921758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31"/>
                  </a:lnTo>
                  <a:lnTo>
                    <a:pt x="146164" y="61531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041923" y="4921758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31"/>
                  </a:lnTo>
                  <a:lnTo>
                    <a:pt x="0" y="61531"/>
                  </a:lnTo>
                  <a:lnTo>
                    <a:pt x="7" y="46145"/>
                  </a:lnTo>
                  <a:lnTo>
                    <a:pt x="9" y="30765"/>
                  </a:lnTo>
                  <a:lnTo>
                    <a:pt x="7" y="1538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11095152" y="5090871"/>
            <a:ext cx="149225" cy="234950"/>
            <a:chOff x="6040551" y="5090871"/>
            <a:chExt cx="149225" cy="234950"/>
          </a:xfrm>
        </p:grpSpPr>
        <p:sp>
          <p:nvSpPr>
            <p:cNvPr id="67" name="object 67"/>
            <p:cNvSpPr/>
            <p:nvPr/>
          </p:nvSpPr>
          <p:spPr>
            <a:xfrm>
              <a:off x="6041923" y="5092242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44"/>
                  </a:lnTo>
                  <a:lnTo>
                    <a:pt x="146164" y="61544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041923" y="5092242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44"/>
                  </a:lnTo>
                  <a:lnTo>
                    <a:pt x="0" y="61544"/>
                  </a:lnTo>
                  <a:lnTo>
                    <a:pt x="7" y="46159"/>
                  </a:lnTo>
                  <a:lnTo>
                    <a:pt x="9" y="30772"/>
                  </a:lnTo>
                  <a:lnTo>
                    <a:pt x="7" y="1538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041923" y="5177523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31"/>
                  </a:lnTo>
                  <a:lnTo>
                    <a:pt x="146164" y="61531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041923" y="5177523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64" y="61531"/>
                  </a:lnTo>
                  <a:lnTo>
                    <a:pt x="0" y="61531"/>
                  </a:lnTo>
                  <a:lnTo>
                    <a:pt x="7" y="46153"/>
                  </a:lnTo>
                  <a:lnTo>
                    <a:pt x="9" y="30770"/>
                  </a:lnTo>
                  <a:lnTo>
                    <a:pt x="7" y="1538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042228" y="5262765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146164" y="0"/>
                  </a:moveTo>
                  <a:lnTo>
                    <a:pt x="0" y="0"/>
                  </a:lnTo>
                  <a:lnTo>
                    <a:pt x="0" y="61544"/>
                  </a:lnTo>
                  <a:lnTo>
                    <a:pt x="146164" y="61544"/>
                  </a:lnTo>
                  <a:lnTo>
                    <a:pt x="146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042228" y="5262765"/>
              <a:ext cx="146685" cy="61594"/>
            </a:xfrm>
            <a:custGeom>
              <a:avLst/>
              <a:gdLst/>
              <a:ahLst/>
              <a:cxnLst/>
              <a:rect l="l" t="t" r="r" b="b"/>
              <a:pathLst>
                <a:path w="146685" h="61595">
                  <a:moveTo>
                    <a:pt x="0" y="0"/>
                  </a:moveTo>
                  <a:lnTo>
                    <a:pt x="146164" y="0"/>
                  </a:lnTo>
                  <a:lnTo>
                    <a:pt x="146171" y="15388"/>
                  </a:lnTo>
                  <a:lnTo>
                    <a:pt x="146173" y="30772"/>
                  </a:lnTo>
                  <a:lnTo>
                    <a:pt x="146171" y="46155"/>
                  </a:lnTo>
                  <a:lnTo>
                    <a:pt x="146164" y="61544"/>
                  </a:lnTo>
                  <a:lnTo>
                    <a:pt x="0" y="6154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7957730" y="488335"/>
            <a:ext cx="4397375" cy="27660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55320">
              <a:lnSpc>
                <a:spcPct val="126299"/>
              </a:lnSpc>
              <a:spcBef>
                <a:spcPts val="100"/>
              </a:spcBef>
            </a:pP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El.método.de.clasificación.en.serie.es.menos.costo.para.el.cliente.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porque.permite.el.uso.de.interruptores.derivados.con.un.menor.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clasificación.de.interrupción.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41200"/>
              </a:lnSpc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En.instalaciones.más.grandes,.como.apartamentos,.condominios,.y.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instalaciones.comerciales,.la.corriente.de.falla.disponible.generalmente.es.mayor.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que.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0,000.amperios..En.estas.situaciones.no.es.raro.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para.ver.tres.o.más.combinaciones.en.serie.de.interruptores..Por.ejemplo,.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la.potencia.principal.de.un.complejo.de.apartamentos.puede.tener.65.000.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amperios.de.corriente.de.falla.disponible..La.desconexión.principal.debe.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ser.capaz.de.interrumpir.esta.corriente.de.falla..La.principal.inquilino.</a:t>
            </a:r>
            <a:r>
              <a:rPr sz="85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85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</a:t>
            </a:r>
            <a:r>
              <a:rPr sz="85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solo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tengan una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22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000.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amperios.de.corriente.de.falla,.y.los.interruptores.de.circuito.de.derivación.en.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los.centros.de.carga.de.inquilinos.pueden.solo.deberse.estar.clasificados.para.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0,000.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amperios.de.corriente.de.falla.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40</a:t>
            </a:fld>
            <a:endParaRPr spc="15" dirty="0"/>
          </a:p>
        </p:txBody>
      </p:sp>
      <p:sp>
        <p:nvSpPr>
          <p:cNvPr id="74" name="object 74"/>
          <p:cNvSpPr txBox="1"/>
          <p:nvPr/>
        </p:nvSpPr>
        <p:spPr>
          <a:xfrm>
            <a:off x="10028427" y="3440835"/>
            <a:ext cx="890905" cy="4356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209" algn="ctr">
              <a:spcBef>
                <a:spcPts val="100"/>
              </a:spcBef>
            </a:pPr>
            <a:r>
              <a:rPr sz="70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Inquilino</a:t>
            </a:r>
            <a:endParaRPr sz="700">
              <a:latin typeface="Microsoft Sans Serif"/>
              <a:cs typeface="Microsoft Sans Serif"/>
            </a:endParaRPr>
          </a:p>
          <a:p>
            <a:pPr marR="26670" algn="ctr">
              <a:spcBef>
                <a:spcPts val="560"/>
              </a:spcBef>
            </a:pPr>
            <a:r>
              <a:rPr sz="5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Interruptores</a:t>
            </a:r>
            <a:r>
              <a:rPr sz="50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principales</a:t>
            </a:r>
            <a:endParaRPr sz="500">
              <a:latin typeface="Microsoft Sans Serif"/>
              <a:cs typeface="Microsoft Sans Serif"/>
            </a:endParaRPr>
          </a:p>
          <a:p>
            <a:pPr algn="ctr">
              <a:spcBef>
                <a:spcPts val="450"/>
              </a:spcBef>
            </a:pPr>
            <a:r>
              <a:rPr sz="65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IR</a:t>
            </a:r>
            <a:r>
              <a:rPr sz="65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65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22.000</a:t>
            </a:r>
            <a:r>
              <a:rPr sz="65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amperios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7957730" y="3614325"/>
            <a:ext cx="1306195" cy="47752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340360">
              <a:spcBef>
                <a:spcPts val="160"/>
              </a:spcBef>
            </a:pPr>
            <a:r>
              <a:rPr sz="9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120/240</a:t>
            </a:r>
            <a:r>
              <a:rPr sz="950" spc="-5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950" spc="-65" dirty="0">
                <a:solidFill>
                  <a:srgbClr val="261F1E"/>
                </a:solidFill>
                <a:latin typeface="Microsoft Sans Serif"/>
                <a:cs typeface="Microsoft Sans Serif"/>
              </a:rPr>
              <a:t>V</a:t>
            </a:r>
            <a:endParaRPr sz="950">
              <a:latin typeface="Microsoft Sans Serif"/>
              <a:cs typeface="Microsoft Sans Serif"/>
            </a:endParaRPr>
          </a:p>
          <a:p>
            <a:pPr marL="207010">
              <a:spcBef>
                <a:spcPts val="60"/>
              </a:spcBef>
            </a:pPr>
            <a:r>
              <a:rPr sz="9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1</a:t>
            </a:r>
            <a:r>
              <a:rPr sz="95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fase,</a:t>
            </a:r>
            <a:r>
              <a:rPr sz="95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3</a:t>
            </a:r>
            <a:r>
              <a:rPr sz="95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hilos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spcBef>
                <a:spcPts val="260"/>
              </a:spcBef>
            </a:pPr>
            <a:r>
              <a:rPr sz="7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65.000</a:t>
            </a:r>
            <a:r>
              <a:rPr sz="75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amperios</a:t>
            </a:r>
            <a:r>
              <a:rPr sz="75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disponibles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275510" y="4117246"/>
            <a:ext cx="6826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6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falla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0444288" y="5320506"/>
            <a:ext cx="1258570" cy="499745"/>
          </a:xfrm>
          <a:prstGeom prst="rect">
            <a:avLst/>
          </a:prstGeom>
        </p:spPr>
        <p:txBody>
          <a:bodyPr vert="horz" wrap="square" lIns="0" tIns="71120" rIns="0" bIns="0" rtlCol="0">
            <a:spAutoFit/>
          </a:bodyPr>
          <a:lstStyle/>
          <a:p>
            <a:pPr marR="6985" algn="ctr">
              <a:spcBef>
                <a:spcPts val="560"/>
              </a:spcBef>
            </a:pP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Rompedor</a:t>
            </a:r>
            <a:r>
              <a:rPr sz="7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5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ramas</a:t>
            </a:r>
            <a:endParaRPr sz="750">
              <a:latin typeface="Microsoft Sans Serif"/>
              <a:cs typeface="Microsoft Sans Serif"/>
            </a:endParaRPr>
          </a:p>
          <a:p>
            <a:pPr marR="15875" algn="ctr">
              <a:spcBef>
                <a:spcPts val="400"/>
              </a:spcBef>
            </a:pPr>
            <a:r>
              <a:rPr sz="65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IR</a:t>
            </a:r>
            <a:r>
              <a:rPr sz="65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65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10,000</a:t>
            </a:r>
            <a:r>
              <a:rPr sz="65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amperios</a:t>
            </a:r>
            <a:endParaRPr sz="650">
              <a:latin typeface="Microsoft Sans Serif"/>
              <a:cs typeface="Microsoft Sans Serif"/>
            </a:endParaRPr>
          </a:p>
          <a:p>
            <a:pPr algn="ctr">
              <a:spcBef>
                <a:spcPts val="470"/>
              </a:spcBef>
            </a:pP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en</a:t>
            </a:r>
            <a:r>
              <a:rPr sz="60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el</a:t>
            </a:r>
            <a:r>
              <a:rPr sz="60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centro</a:t>
            </a:r>
            <a:r>
              <a:rPr sz="60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carga</a:t>
            </a:r>
            <a:r>
              <a:rPr sz="60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inquilinos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062956" y="5794905"/>
            <a:ext cx="886460" cy="292388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83185">
              <a:spcBef>
                <a:spcPts val="360"/>
              </a:spcBef>
            </a:pPr>
            <a:r>
              <a:rPr sz="600" spc="35" dirty="0">
                <a:solidFill>
                  <a:srgbClr val="261F1E"/>
                </a:solidFill>
                <a:latin typeface="Microsoft Sans Serif"/>
                <a:cs typeface="Microsoft Sans Serif"/>
              </a:rPr>
              <a:t>Interruptor</a:t>
            </a:r>
            <a:r>
              <a:rPr sz="60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principal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330"/>
              </a:spcBef>
            </a:pPr>
            <a:r>
              <a:rPr sz="7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65.000</a:t>
            </a:r>
            <a:r>
              <a:rPr sz="75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amperios</a:t>
            </a:r>
            <a:r>
              <a:rPr sz="75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IR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173847" y="5825133"/>
            <a:ext cx="95059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Medición</a:t>
            </a:r>
            <a:r>
              <a:rPr sz="8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850" spc="45" dirty="0">
                <a:solidFill>
                  <a:srgbClr val="261F1E"/>
                </a:solidFill>
                <a:latin typeface="Microsoft Sans Serif"/>
                <a:cs typeface="Microsoft Sans Serif"/>
              </a:rPr>
              <a:t>modular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7957729" y="6401810"/>
            <a:ext cx="4169410" cy="8712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Las.combinaciones.de.interruptores.automáticos.clasificados.en.serie.deben.probarse.en.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4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serie.para.ser.reconocido.UL..Además,.</a:t>
            </a:r>
            <a:r>
              <a:rPr sz="750" b="1" spc="10" dirty="0">
                <a:solidFill>
                  <a:srgbClr val="171514"/>
                </a:solidFill>
                <a:latin typeface="Arial"/>
                <a:cs typeface="Arial"/>
              </a:rPr>
              <a:t>NEC®</a:t>
            </a:r>
            <a:r>
              <a:rPr sz="7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Artículo</a:t>
            </a:r>
            <a:r>
              <a:rPr sz="7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10" dirty="0">
                <a:solidFill>
                  <a:srgbClr val="171514"/>
                </a:solidFill>
                <a:latin typeface="Arial"/>
                <a:cs typeface="Arial"/>
              </a:rPr>
              <a:t>110.22</a:t>
            </a:r>
            <a:endParaRPr sz="750">
              <a:latin typeface="Arial"/>
              <a:cs typeface="Arial"/>
            </a:endParaRPr>
          </a:p>
          <a:p>
            <a:pPr marL="12700" marR="5080">
              <a:lnSpc>
                <a:spcPct val="160000"/>
              </a:lnSpc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.requiere.que.las.clasificaciones.de.series.estén.marcadas.en.el.servicio.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caja.del.equipo.de.entrada..Consulte.el.catálogo.de.Speedfax.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para.información.adicional.sobre.los.circuitos.clasificados.en.serie.de.Siemens.</a:t>
            </a:r>
            <a:r>
              <a:rPr sz="750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endParaRPr sz="7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685" y="3723641"/>
            <a:ext cx="3429000" cy="2498725"/>
            <a:chOff x="2916085" y="3723640"/>
            <a:chExt cx="3429000" cy="2498725"/>
          </a:xfrm>
        </p:grpSpPr>
        <p:sp>
          <p:nvSpPr>
            <p:cNvPr id="3" name="object 3"/>
            <p:cNvSpPr/>
            <p:nvPr/>
          </p:nvSpPr>
          <p:spPr>
            <a:xfrm>
              <a:off x="3035300" y="3770553"/>
              <a:ext cx="3016885" cy="2179955"/>
            </a:xfrm>
            <a:custGeom>
              <a:avLst/>
              <a:gdLst/>
              <a:ahLst/>
              <a:cxnLst/>
              <a:rect l="l" t="t" r="r" b="b"/>
              <a:pathLst>
                <a:path w="3016885" h="2179954">
                  <a:moveTo>
                    <a:pt x="3016491" y="0"/>
                  </a:moveTo>
                  <a:lnTo>
                    <a:pt x="0" y="8115"/>
                  </a:lnTo>
                  <a:lnTo>
                    <a:pt x="0" y="47091"/>
                  </a:lnTo>
                  <a:lnTo>
                    <a:pt x="8115" y="53606"/>
                  </a:lnTo>
                  <a:lnTo>
                    <a:pt x="17830" y="2174443"/>
                  </a:lnTo>
                  <a:lnTo>
                    <a:pt x="525094" y="2174443"/>
                  </a:lnTo>
                  <a:lnTo>
                    <a:pt x="527913" y="2170214"/>
                  </a:lnTo>
                  <a:lnTo>
                    <a:pt x="528294" y="2169642"/>
                  </a:lnTo>
                  <a:lnTo>
                    <a:pt x="532752" y="2169642"/>
                  </a:lnTo>
                  <a:lnTo>
                    <a:pt x="537667" y="2174443"/>
                  </a:lnTo>
                  <a:lnTo>
                    <a:pt x="994524" y="2174443"/>
                  </a:lnTo>
                  <a:lnTo>
                    <a:pt x="999782" y="2170214"/>
                  </a:lnTo>
                  <a:lnTo>
                    <a:pt x="1002639" y="2167928"/>
                  </a:lnTo>
                  <a:lnTo>
                    <a:pt x="1012583" y="2167928"/>
                  </a:lnTo>
                  <a:lnTo>
                    <a:pt x="1028814" y="2179358"/>
                  </a:lnTo>
                  <a:lnTo>
                    <a:pt x="1030185" y="2175014"/>
                  </a:lnTo>
                  <a:lnTo>
                    <a:pt x="1020013" y="2167928"/>
                  </a:lnTo>
                  <a:lnTo>
                    <a:pt x="1013955" y="2163699"/>
                  </a:lnTo>
                  <a:lnTo>
                    <a:pt x="1001153" y="2163699"/>
                  </a:lnTo>
                  <a:lnTo>
                    <a:pt x="993038" y="2170214"/>
                  </a:lnTo>
                  <a:lnTo>
                    <a:pt x="539496" y="2170214"/>
                  </a:lnTo>
                  <a:lnTo>
                    <a:pt x="538937" y="2169642"/>
                  </a:lnTo>
                  <a:lnTo>
                    <a:pt x="535266" y="2165870"/>
                  </a:lnTo>
                  <a:lnTo>
                    <a:pt x="534581" y="2165299"/>
                  </a:lnTo>
                  <a:lnTo>
                    <a:pt x="526008" y="2165299"/>
                  </a:lnTo>
                  <a:lnTo>
                    <a:pt x="522808" y="2170214"/>
                  </a:lnTo>
                  <a:lnTo>
                    <a:pt x="22174" y="2170214"/>
                  </a:lnTo>
                  <a:lnTo>
                    <a:pt x="12458" y="51435"/>
                  </a:lnTo>
                  <a:lnTo>
                    <a:pt x="4229" y="45034"/>
                  </a:lnTo>
                  <a:lnTo>
                    <a:pt x="4229" y="12458"/>
                  </a:lnTo>
                  <a:lnTo>
                    <a:pt x="807656" y="10287"/>
                  </a:lnTo>
                  <a:lnTo>
                    <a:pt x="3012148" y="4356"/>
                  </a:lnTo>
                  <a:lnTo>
                    <a:pt x="3012148" y="35547"/>
                  </a:lnTo>
                  <a:lnTo>
                    <a:pt x="3004032" y="46977"/>
                  </a:lnTo>
                  <a:lnTo>
                    <a:pt x="3007347" y="2166899"/>
                  </a:lnTo>
                  <a:lnTo>
                    <a:pt x="2518943" y="2170214"/>
                  </a:lnTo>
                  <a:lnTo>
                    <a:pt x="2517241" y="2169642"/>
                  </a:lnTo>
                  <a:lnTo>
                    <a:pt x="2513203" y="2168296"/>
                  </a:lnTo>
                  <a:lnTo>
                    <a:pt x="2585237" y="2168614"/>
                  </a:lnTo>
                  <a:lnTo>
                    <a:pt x="2521801" y="32575"/>
                  </a:lnTo>
                  <a:lnTo>
                    <a:pt x="2495829" y="32575"/>
                  </a:lnTo>
                  <a:lnTo>
                    <a:pt x="2495829" y="2168220"/>
                  </a:lnTo>
                  <a:lnTo>
                    <a:pt x="2493111" y="2171814"/>
                  </a:lnTo>
                  <a:lnTo>
                    <a:pt x="2046198" y="2168499"/>
                  </a:lnTo>
                  <a:lnTo>
                    <a:pt x="2043074" y="2166162"/>
                  </a:lnTo>
                  <a:lnTo>
                    <a:pt x="2495829" y="2168220"/>
                  </a:lnTo>
                  <a:lnTo>
                    <a:pt x="2495829" y="32575"/>
                  </a:lnTo>
                  <a:lnTo>
                    <a:pt x="449199" y="32575"/>
                  </a:lnTo>
                  <a:lnTo>
                    <a:pt x="439369" y="2158898"/>
                  </a:lnTo>
                  <a:lnTo>
                    <a:pt x="2026450" y="2166086"/>
                  </a:lnTo>
                  <a:lnTo>
                    <a:pt x="2024824" y="2168499"/>
                  </a:lnTo>
                  <a:lnTo>
                    <a:pt x="1030185" y="2175014"/>
                  </a:lnTo>
                  <a:lnTo>
                    <a:pt x="1694345" y="2175014"/>
                  </a:lnTo>
                  <a:lnTo>
                    <a:pt x="2027110" y="2172843"/>
                  </a:lnTo>
                  <a:lnTo>
                    <a:pt x="2031657" y="2166112"/>
                  </a:lnTo>
                  <a:lnTo>
                    <a:pt x="2035835" y="2166137"/>
                  </a:lnTo>
                  <a:lnTo>
                    <a:pt x="2044827" y="2172843"/>
                  </a:lnTo>
                  <a:lnTo>
                    <a:pt x="2495283" y="2176043"/>
                  </a:lnTo>
                  <a:lnTo>
                    <a:pt x="2498445" y="2171814"/>
                  </a:lnTo>
                  <a:lnTo>
                    <a:pt x="2500084" y="2169642"/>
                  </a:lnTo>
                  <a:lnTo>
                    <a:pt x="2503627" y="2169642"/>
                  </a:lnTo>
                  <a:lnTo>
                    <a:pt x="2518257" y="2174443"/>
                  </a:lnTo>
                  <a:lnTo>
                    <a:pt x="3011690" y="2171242"/>
                  </a:lnTo>
                  <a:lnTo>
                    <a:pt x="3011678" y="2170214"/>
                  </a:lnTo>
                  <a:lnTo>
                    <a:pt x="3008376" y="48348"/>
                  </a:lnTo>
                  <a:lnTo>
                    <a:pt x="3016491" y="36918"/>
                  </a:lnTo>
                  <a:lnTo>
                    <a:pt x="3016491" y="4343"/>
                  </a:lnTo>
                  <a:lnTo>
                    <a:pt x="30164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37471" y="3772725"/>
              <a:ext cx="3012440" cy="48895"/>
            </a:xfrm>
            <a:custGeom>
              <a:avLst/>
              <a:gdLst/>
              <a:ahLst/>
              <a:cxnLst/>
              <a:rect l="l" t="t" r="r" b="b"/>
              <a:pathLst>
                <a:path w="3012440" h="48895">
                  <a:moveTo>
                    <a:pt x="3012148" y="0"/>
                  </a:moveTo>
                  <a:lnTo>
                    <a:pt x="0" y="0"/>
                  </a:lnTo>
                  <a:lnTo>
                    <a:pt x="0" y="38976"/>
                  </a:lnTo>
                  <a:lnTo>
                    <a:pt x="0" y="46291"/>
                  </a:lnTo>
                  <a:lnTo>
                    <a:pt x="0" y="48691"/>
                  </a:lnTo>
                  <a:lnTo>
                    <a:pt x="2497798" y="48691"/>
                  </a:lnTo>
                  <a:lnTo>
                    <a:pt x="2497798" y="46291"/>
                  </a:lnTo>
                  <a:lnTo>
                    <a:pt x="3009862" y="46291"/>
                  </a:lnTo>
                  <a:lnTo>
                    <a:pt x="3009862" y="48691"/>
                  </a:lnTo>
                  <a:lnTo>
                    <a:pt x="3012148" y="48691"/>
                  </a:lnTo>
                  <a:lnTo>
                    <a:pt x="3012148" y="46291"/>
                  </a:lnTo>
                  <a:lnTo>
                    <a:pt x="3012148" y="38976"/>
                  </a:lnTo>
                  <a:lnTo>
                    <a:pt x="3012148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35185" y="3770553"/>
              <a:ext cx="3016885" cy="53340"/>
            </a:xfrm>
            <a:custGeom>
              <a:avLst/>
              <a:gdLst/>
              <a:ahLst/>
              <a:cxnLst/>
              <a:rect l="l" t="t" r="r" b="b"/>
              <a:pathLst>
                <a:path w="3016885" h="53339">
                  <a:moveTo>
                    <a:pt x="2285" y="10287"/>
                  </a:moveTo>
                  <a:lnTo>
                    <a:pt x="114" y="10401"/>
                  </a:lnTo>
                  <a:lnTo>
                    <a:pt x="1828" y="53035"/>
                  </a:lnTo>
                  <a:lnTo>
                    <a:pt x="5943" y="48691"/>
                  </a:lnTo>
                  <a:lnTo>
                    <a:pt x="4438" y="12458"/>
                  </a:lnTo>
                  <a:lnTo>
                    <a:pt x="2285" y="12458"/>
                  </a:lnTo>
                  <a:lnTo>
                    <a:pt x="2285" y="10287"/>
                  </a:lnTo>
                  <a:close/>
                </a:path>
                <a:path w="3016885" h="53339">
                  <a:moveTo>
                    <a:pt x="3016605" y="4343"/>
                  </a:moveTo>
                  <a:lnTo>
                    <a:pt x="3012262" y="4343"/>
                  </a:lnTo>
                  <a:lnTo>
                    <a:pt x="3012262" y="34175"/>
                  </a:lnTo>
                  <a:lnTo>
                    <a:pt x="5943" y="48691"/>
                  </a:lnTo>
                  <a:lnTo>
                    <a:pt x="896840" y="48691"/>
                  </a:lnTo>
                  <a:lnTo>
                    <a:pt x="3016605" y="38404"/>
                  </a:lnTo>
                  <a:lnTo>
                    <a:pt x="3016605" y="4343"/>
                  </a:lnTo>
                  <a:close/>
                </a:path>
                <a:path w="3016885" h="53339">
                  <a:moveTo>
                    <a:pt x="4343" y="10172"/>
                  </a:moveTo>
                  <a:lnTo>
                    <a:pt x="2285" y="10287"/>
                  </a:lnTo>
                  <a:lnTo>
                    <a:pt x="2285" y="12458"/>
                  </a:lnTo>
                  <a:lnTo>
                    <a:pt x="4438" y="12452"/>
                  </a:lnTo>
                  <a:lnTo>
                    <a:pt x="4343" y="10172"/>
                  </a:lnTo>
                  <a:close/>
                </a:path>
                <a:path w="3016885" h="53339">
                  <a:moveTo>
                    <a:pt x="4438" y="12452"/>
                  </a:moveTo>
                  <a:lnTo>
                    <a:pt x="2285" y="12458"/>
                  </a:lnTo>
                  <a:lnTo>
                    <a:pt x="4438" y="12458"/>
                  </a:lnTo>
                  <a:close/>
                </a:path>
                <a:path w="3016885" h="53339">
                  <a:moveTo>
                    <a:pt x="850166" y="10172"/>
                  </a:moveTo>
                  <a:lnTo>
                    <a:pt x="4343" y="10172"/>
                  </a:lnTo>
                  <a:lnTo>
                    <a:pt x="4438" y="12452"/>
                  </a:lnTo>
                  <a:lnTo>
                    <a:pt x="850166" y="10172"/>
                  </a:lnTo>
                  <a:close/>
                </a:path>
                <a:path w="3016885" h="53339">
                  <a:moveTo>
                    <a:pt x="3016605" y="0"/>
                  </a:moveTo>
                  <a:lnTo>
                    <a:pt x="0" y="8115"/>
                  </a:lnTo>
                  <a:lnTo>
                    <a:pt x="114" y="10401"/>
                  </a:lnTo>
                  <a:lnTo>
                    <a:pt x="4343" y="10172"/>
                  </a:lnTo>
                  <a:lnTo>
                    <a:pt x="850166" y="10172"/>
                  </a:lnTo>
                  <a:lnTo>
                    <a:pt x="3016605" y="4343"/>
                  </a:lnTo>
                  <a:lnTo>
                    <a:pt x="30166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047187" y="3819017"/>
              <a:ext cx="512445" cy="2121535"/>
            </a:xfrm>
            <a:custGeom>
              <a:avLst/>
              <a:gdLst/>
              <a:ahLst/>
              <a:cxnLst/>
              <a:rect l="l" t="t" r="r" b="b"/>
              <a:pathLst>
                <a:path w="512445" h="2121535">
                  <a:moveTo>
                    <a:pt x="502348" y="0"/>
                  </a:moveTo>
                  <a:lnTo>
                    <a:pt x="0" y="3200"/>
                  </a:lnTo>
                  <a:lnTo>
                    <a:pt x="8115" y="2121408"/>
                  </a:lnTo>
                  <a:lnTo>
                    <a:pt x="512063" y="2121408"/>
                  </a:lnTo>
                  <a:lnTo>
                    <a:pt x="502348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45015" y="3816845"/>
              <a:ext cx="516890" cy="2125980"/>
            </a:xfrm>
            <a:custGeom>
              <a:avLst/>
              <a:gdLst/>
              <a:ahLst/>
              <a:cxnLst/>
              <a:rect l="l" t="t" r="r" b="b"/>
              <a:pathLst>
                <a:path w="516889" h="2125979">
                  <a:moveTo>
                    <a:pt x="506577" y="0"/>
                  </a:moveTo>
                  <a:lnTo>
                    <a:pt x="0" y="3200"/>
                  </a:lnTo>
                  <a:lnTo>
                    <a:pt x="8115" y="2125751"/>
                  </a:lnTo>
                  <a:lnTo>
                    <a:pt x="516407" y="2125751"/>
                  </a:lnTo>
                  <a:lnTo>
                    <a:pt x="516387" y="2121408"/>
                  </a:lnTo>
                  <a:lnTo>
                    <a:pt x="12458" y="2121408"/>
                  </a:lnTo>
                  <a:lnTo>
                    <a:pt x="4351" y="7543"/>
                  </a:lnTo>
                  <a:lnTo>
                    <a:pt x="2171" y="7543"/>
                  </a:lnTo>
                  <a:lnTo>
                    <a:pt x="2171" y="5372"/>
                  </a:lnTo>
                  <a:lnTo>
                    <a:pt x="341577" y="5372"/>
                  </a:lnTo>
                  <a:lnTo>
                    <a:pt x="506597" y="4343"/>
                  </a:lnTo>
                  <a:lnTo>
                    <a:pt x="506577" y="0"/>
                  </a:lnTo>
                  <a:close/>
                </a:path>
                <a:path w="516889" h="2125979">
                  <a:moveTo>
                    <a:pt x="506597" y="4343"/>
                  </a:moveTo>
                  <a:lnTo>
                    <a:pt x="502348" y="4343"/>
                  </a:lnTo>
                  <a:lnTo>
                    <a:pt x="512063" y="2121408"/>
                  </a:lnTo>
                  <a:lnTo>
                    <a:pt x="516387" y="2121408"/>
                  </a:lnTo>
                  <a:lnTo>
                    <a:pt x="506597" y="4343"/>
                  </a:lnTo>
                  <a:close/>
                </a:path>
                <a:path w="516889" h="2125979">
                  <a:moveTo>
                    <a:pt x="4343" y="5372"/>
                  </a:moveTo>
                  <a:lnTo>
                    <a:pt x="2171" y="5372"/>
                  </a:lnTo>
                  <a:lnTo>
                    <a:pt x="2171" y="7543"/>
                  </a:lnTo>
                  <a:lnTo>
                    <a:pt x="4351" y="7529"/>
                  </a:lnTo>
                  <a:lnTo>
                    <a:pt x="4343" y="5372"/>
                  </a:lnTo>
                  <a:close/>
                </a:path>
                <a:path w="516889" h="2125979">
                  <a:moveTo>
                    <a:pt x="4351" y="7529"/>
                  </a:moveTo>
                  <a:lnTo>
                    <a:pt x="2171" y="7543"/>
                  </a:lnTo>
                  <a:lnTo>
                    <a:pt x="4351" y="7543"/>
                  </a:lnTo>
                  <a:close/>
                </a:path>
                <a:path w="516889" h="2125979">
                  <a:moveTo>
                    <a:pt x="341577" y="5372"/>
                  </a:moveTo>
                  <a:lnTo>
                    <a:pt x="4343" y="5372"/>
                  </a:lnTo>
                  <a:lnTo>
                    <a:pt x="4351" y="7529"/>
                  </a:lnTo>
                  <a:lnTo>
                    <a:pt x="341577" y="53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265030" y="4597514"/>
              <a:ext cx="268605" cy="805180"/>
            </a:xfrm>
            <a:custGeom>
              <a:avLst/>
              <a:gdLst/>
              <a:ahLst/>
              <a:cxnLst/>
              <a:rect l="l" t="t" r="r" b="b"/>
              <a:pathLst>
                <a:path w="268604" h="805179">
                  <a:moveTo>
                    <a:pt x="266331" y="227914"/>
                  </a:moveTo>
                  <a:lnTo>
                    <a:pt x="262674" y="15201"/>
                  </a:lnTo>
                  <a:lnTo>
                    <a:pt x="251701" y="15201"/>
                  </a:lnTo>
                  <a:lnTo>
                    <a:pt x="251701" y="6629"/>
                  </a:lnTo>
                  <a:lnTo>
                    <a:pt x="246900" y="6629"/>
                  </a:lnTo>
                  <a:lnTo>
                    <a:pt x="246900" y="0"/>
                  </a:lnTo>
                  <a:lnTo>
                    <a:pt x="218782" y="1828"/>
                  </a:lnTo>
                  <a:lnTo>
                    <a:pt x="215811" y="7886"/>
                  </a:lnTo>
                  <a:lnTo>
                    <a:pt x="209067" y="7886"/>
                  </a:lnTo>
                  <a:lnTo>
                    <a:pt x="209067" y="13944"/>
                  </a:lnTo>
                  <a:lnTo>
                    <a:pt x="49390" y="15773"/>
                  </a:lnTo>
                  <a:lnTo>
                    <a:pt x="49390" y="6629"/>
                  </a:lnTo>
                  <a:lnTo>
                    <a:pt x="45732" y="6629"/>
                  </a:lnTo>
                  <a:lnTo>
                    <a:pt x="44475" y="1828"/>
                  </a:lnTo>
                  <a:lnTo>
                    <a:pt x="13957" y="3657"/>
                  </a:lnTo>
                  <a:lnTo>
                    <a:pt x="12115" y="9715"/>
                  </a:lnTo>
                  <a:lnTo>
                    <a:pt x="4813" y="10287"/>
                  </a:lnTo>
                  <a:lnTo>
                    <a:pt x="4813" y="15773"/>
                  </a:lnTo>
                  <a:lnTo>
                    <a:pt x="0" y="15773"/>
                  </a:lnTo>
                  <a:lnTo>
                    <a:pt x="584" y="227914"/>
                  </a:lnTo>
                  <a:lnTo>
                    <a:pt x="45046" y="301066"/>
                  </a:lnTo>
                  <a:lnTo>
                    <a:pt x="221869" y="299923"/>
                  </a:lnTo>
                  <a:lnTo>
                    <a:pt x="266331" y="227914"/>
                  </a:lnTo>
                  <a:close/>
                </a:path>
                <a:path w="268604" h="805179">
                  <a:moveTo>
                    <a:pt x="268160" y="731520"/>
                  </a:moveTo>
                  <a:lnTo>
                    <a:pt x="264502" y="518693"/>
                  </a:lnTo>
                  <a:lnTo>
                    <a:pt x="253530" y="518693"/>
                  </a:lnTo>
                  <a:lnTo>
                    <a:pt x="253530" y="510235"/>
                  </a:lnTo>
                  <a:lnTo>
                    <a:pt x="248729" y="510235"/>
                  </a:lnTo>
                  <a:lnTo>
                    <a:pt x="248729" y="503491"/>
                  </a:lnTo>
                  <a:lnTo>
                    <a:pt x="220611" y="505320"/>
                  </a:lnTo>
                  <a:lnTo>
                    <a:pt x="217639" y="511378"/>
                  </a:lnTo>
                  <a:lnTo>
                    <a:pt x="210896" y="511378"/>
                  </a:lnTo>
                  <a:lnTo>
                    <a:pt x="210896" y="517550"/>
                  </a:lnTo>
                  <a:lnTo>
                    <a:pt x="51219" y="519379"/>
                  </a:lnTo>
                  <a:lnTo>
                    <a:pt x="51219" y="510235"/>
                  </a:lnTo>
                  <a:lnTo>
                    <a:pt x="47561" y="510235"/>
                  </a:lnTo>
                  <a:lnTo>
                    <a:pt x="46304" y="505320"/>
                  </a:lnTo>
                  <a:lnTo>
                    <a:pt x="15786" y="507149"/>
                  </a:lnTo>
                  <a:lnTo>
                    <a:pt x="13957" y="513207"/>
                  </a:lnTo>
                  <a:lnTo>
                    <a:pt x="6642" y="513892"/>
                  </a:lnTo>
                  <a:lnTo>
                    <a:pt x="6642" y="519379"/>
                  </a:lnTo>
                  <a:lnTo>
                    <a:pt x="1828" y="519379"/>
                  </a:lnTo>
                  <a:lnTo>
                    <a:pt x="2413" y="731520"/>
                  </a:lnTo>
                  <a:lnTo>
                    <a:pt x="46863" y="804672"/>
                  </a:lnTo>
                  <a:lnTo>
                    <a:pt x="223697" y="803414"/>
                  </a:lnTo>
                  <a:lnTo>
                    <a:pt x="268160" y="731520"/>
                  </a:lnTo>
                  <a:close/>
                </a:path>
              </a:pathLst>
            </a:custGeom>
            <a:solidFill>
              <a:srgbClr val="3331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048711" y="4938204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89" h="32385">
                  <a:moveTo>
                    <a:pt x="26492" y="0"/>
                  </a:moveTo>
                  <a:lnTo>
                    <a:pt x="7632" y="0"/>
                  </a:lnTo>
                  <a:lnTo>
                    <a:pt x="0" y="7175"/>
                  </a:lnTo>
                  <a:lnTo>
                    <a:pt x="0" y="24853"/>
                  </a:lnTo>
                  <a:lnTo>
                    <a:pt x="7632" y="32016"/>
                  </a:lnTo>
                  <a:lnTo>
                    <a:pt x="26492" y="32016"/>
                  </a:lnTo>
                  <a:lnTo>
                    <a:pt x="34137" y="24853"/>
                  </a:lnTo>
                  <a:lnTo>
                    <a:pt x="34137" y="16002"/>
                  </a:lnTo>
                  <a:lnTo>
                    <a:pt x="34137" y="7175"/>
                  </a:lnTo>
                  <a:lnTo>
                    <a:pt x="26492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44304" y="493273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938" y="26949"/>
                  </a:moveTo>
                  <a:lnTo>
                    <a:pt x="40119" y="24142"/>
                  </a:lnTo>
                  <a:lnTo>
                    <a:pt x="40703" y="21475"/>
                  </a:lnTo>
                  <a:lnTo>
                    <a:pt x="39166" y="14376"/>
                  </a:lnTo>
                  <a:lnTo>
                    <a:pt x="36372" y="10502"/>
                  </a:lnTo>
                  <a:lnTo>
                    <a:pt x="36372" y="13957"/>
                  </a:lnTo>
                  <a:lnTo>
                    <a:pt x="36372" y="20383"/>
                  </a:lnTo>
                  <a:lnTo>
                    <a:pt x="23647" y="7645"/>
                  </a:lnTo>
                  <a:lnTo>
                    <a:pt x="29819" y="7645"/>
                  </a:lnTo>
                  <a:lnTo>
                    <a:pt x="36372" y="13957"/>
                  </a:lnTo>
                  <a:lnTo>
                    <a:pt x="36372" y="10502"/>
                  </a:lnTo>
                  <a:lnTo>
                    <a:pt x="35013" y="8610"/>
                  </a:lnTo>
                  <a:lnTo>
                    <a:pt x="33502" y="7645"/>
                  </a:lnTo>
                  <a:lnTo>
                    <a:pt x="28905" y="4749"/>
                  </a:lnTo>
                  <a:lnTo>
                    <a:pt x="21475" y="3314"/>
                  </a:lnTo>
                  <a:lnTo>
                    <a:pt x="19672" y="3670"/>
                  </a:lnTo>
                  <a:lnTo>
                    <a:pt x="19304" y="3302"/>
                  </a:lnTo>
                  <a:lnTo>
                    <a:pt x="19304" y="35318"/>
                  </a:lnTo>
                  <a:lnTo>
                    <a:pt x="13131" y="35318"/>
                  </a:lnTo>
                  <a:lnTo>
                    <a:pt x="6578" y="29019"/>
                  </a:lnTo>
                  <a:lnTo>
                    <a:pt x="6578" y="22593"/>
                  </a:lnTo>
                  <a:lnTo>
                    <a:pt x="19304" y="35318"/>
                  </a:lnTo>
                  <a:lnTo>
                    <a:pt x="19304" y="3302"/>
                  </a:lnTo>
                  <a:lnTo>
                    <a:pt x="16014" y="0"/>
                  </a:lnTo>
                  <a:lnTo>
                    <a:pt x="0" y="16002"/>
                  </a:lnTo>
                  <a:lnTo>
                    <a:pt x="2806" y="18821"/>
                  </a:lnTo>
                  <a:lnTo>
                    <a:pt x="2247" y="21475"/>
                  </a:lnTo>
                  <a:lnTo>
                    <a:pt x="3771" y="28600"/>
                  </a:lnTo>
                  <a:lnTo>
                    <a:pt x="7912" y="34366"/>
                  </a:lnTo>
                  <a:lnTo>
                    <a:pt x="14033" y="38239"/>
                  </a:lnTo>
                  <a:lnTo>
                    <a:pt x="21475" y="39649"/>
                  </a:lnTo>
                  <a:lnTo>
                    <a:pt x="23291" y="39306"/>
                  </a:lnTo>
                  <a:lnTo>
                    <a:pt x="26936" y="42951"/>
                  </a:lnTo>
                  <a:lnTo>
                    <a:pt x="42938" y="269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103460" y="4704372"/>
              <a:ext cx="112395" cy="48895"/>
            </a:xfrm>
            <a:custGeom>
              <a:avLst/>
              <a:gdLst/>
              <a:ahLst/>
              <a:cxnLst/>
              <a:rect l="l" t="t" r="r" b="b"/>
              <a:pathLst>
                <a:path w="112394" h="48895">
                  <a:moveTo>
                    <a:pt x="110528" y="0"/>
                  </a:moveTo>
                  <a:lnTo>
                    <a:pt x="1638" y="0"/>
                  </a:lnTo>
                  <a:lnTo>
                    <a:pt x="0" y="1625"/>
                  </a:lnTo>
                  <a:lnTo>
                    <a:pt x="0" y="47116"/>
                  </a:lnTo>
                  <a:lnTo>
                    <a:pt x="1638" y="48767"/>
                  </a:lnTo>
                  <a:lnTo>
                    <a:pt x="110528" y="48767"/>
                  </a:lnTo>
                  <a:lnTo>
                    <a:pt x="112166" y="47116"/>
                  </a:lnTo>
                  <a:lnTo>
                    <a:pt x="112166" y="45097"/>
                  </a:lnTo>
                  <a:lnTo>
                    <a:pt x="112166" y="1625"/>
                  </a:lnTo>
                  <a:lnTo>
                    <a:pt x="1105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101301" y="4702213"/>
              <a:ext cx="116839" cy="53340"/>
            </a:xfrm>
            <a:custGeom>
              <a:avLst/>
              <a:gdLst/>
              <a:ahLst/>
              <a:cxnLst/>
              <a:rect l="l" t="t" r="r" b="b"/>
              <a:pathLst>
                <a:path w="116839" h="53339">
                  <a:moveTo>
                    <a:pt x="113880" y="0"/>
                  </a:moveTo>
                  <a:lnTo>
                    <a:pt x="2603" y="0"/>
                  </a:lnTo>
                  <a:lnTo>
                    <a:pt x="0" y="2603"/>
                  </a:lnTo>
                  <a:lnTo>
                    <a:pt x="0" y="50469"/>
                  </a:lnTo>
                  <a:lnTo>
                    <a:pt x="2590" y="53086"/>
                  </a:lnTo>
                  <a:lnTo>
                    <a:pt x="113893" y="53086"/>
                  </a:lnTo>
                  <a:lnTo>
                    <a:pt x="116484" y="50469"/>
                  </a:lnTo>
                  <a:lnTo>
                    <a:pt x="116484" y="48768"/>
                  </a:lnTo>
                  <a:lnTo>
                    <a:pt x="5816" y="48768"/>
                  </a:lnTo>
                  <a:lnTo>
                    <a:pt x="4318" y="47256"/>
                  </a:lnTo>
                  <a:lnTo>
                    <a:pt x="4318" y="5816"/>
                  </a:lnTo>
                  <a:lnTo>
                    <a:pt x="5816" y="4318"/>
                  </a:lnTo>
                  <a:lnTo>
                    <a:pt x="116484" y="4318"/>
                  </a:lnTo>
                  <a:lnTo>
                    <a:pt x="116484" y="2603"/>
                  </a:lnTo>
                  <a:lnTo>
                    <a:pt x="113880" y="0"/>
                  </a:lnTo>
                  <a:close/>
                </a:path>
                <a:path w="116839" h="53339">
                  <a:moveTo>
                    <a:pt x="116484" y="4318"/>
                  </a:moveTo>
                  <a:lnTo>
                    <a:pt x="110667" y="4318"/>
                  </a:lnTo>
                  <a:lnTo>
                    <a:pt x="112166" y="5816"/>
                  </a:lnTo>
                  <a:lnTo>
                    <a:pt x="112166" y="47256"/>
                  </a:lnTo>
                  <a:lnTo>
                    <a:pt x="110667" y="48768"/>
                  </a:lnTo>
                  <a:lnTo>
                    <a:pt x="116484" y="48768"/>
                  </a:lnTo>
                  <a:lnTo>
                    <a:pt x="11648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087611" y="5199367"/>
              <a:ext cx="112395" cy="48895"/>
            </a:xfrm>
            <a:custGeom>
              <a:avLst/>
              <a:gdLst/>
              <a:ahLst/>
              <a:cxnLst/>
              <a:rect l="l" t="t" r="r" b="b"/>
              <a:pathLst>
                <a:path w="112394" h="48895">
                  <a:moveTo>
                    <a:pt x="110528" y="0"/>
                  </a:moveTo>
                  <a:lnTo>
                    <a:pt x="1638" y="0"/>
                  </a:lnTo>
                  <a:lnTo>
                    <a:pt x="0" y="1638"/>
                  </a:lnTo>
                  <a:lnTo>
                    <a:pt x="0" y="47116"/>
                  </a:lnTo>
                  <a:lnTo>
                    <a:pt x="1638" y="48767"/>
                  </a:lnTo>
                  <a:lnTo>
                    <a:pt x="110528" y="48767"/>
                  </a:lnTo>
                  <a:lnTo>
                    <a:pt x="112166" y="47116"/>
                  </a:lnTo>
                  <a:lnTo>
                    <a:pt x="112166" y="45110"/>
                  </a:lnTo>
                  <a:lnTo>
                    <a:pt x="112166" y="1638"/>
                  </a:lnTo>
                  <a:lnTo>
                    <a:pt x="1105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085452" y="5197208"/>
              <a:ext cx="116839" cy="53340"/>
            </a:xfrm>
            <a:custGeom>
              <a:avLst/>
              <a:gdLst/>
              <a:ahLst/>
              <a:cxnLst/>
              <a:rect l="l" t="t" r="r" b="b"/>
              <a:pathLst>
                <a:path w="116839" h="53339">
                  <a:moveTo>
                    <a:pt x="113880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50469"/>
                  </a:lnTo>
                  <a:lnTo>
                    <a:pt x="2590" y="53073"/>
                  </a:lnTo>
                  <a:lnTo>
                    <a:pt x="113893" y="53073"/>
                  </a:lnTo>
                  <a:lnTo>
                    <a:pt x="116484" y="50469"/>
                  </a:lnTo>
                  <a:lnTo>
                    <a:pt x="116484" y="48768"/>
                  </a:lnTo>
                  <a:lnTo>
                    <a:pt x="5816" y="48768"/>
                  </a:lnTo>
                  <a:lnTo>
                    <a:pt x="4317" y="47269"/>
                  </a:lnTo>
                  <a:lnTo>
                    <a:pt x="4317" y="5803"/>
                  </a:lnTo>
                  <a:lnTo>
                    <a:pt x="5816" y="4318"/>
                  </a:lnTo>
                  <a:lnTo>
                    <a:pt x="116484" y="4318"/>
                  </a:lnTo>
                  <a:lnTo>
                    <a:pt x="116484" y="2590"/>
                  </a:lnTo>
                  <a:lnTo>
                    <a:pt x="113880" y="0"/>
                  </a:lnTo>
                  <a:close/>
                </a:path>
                <a:path w="116839" h="53339">
                  <a:moveTo>
                    <a:pt x="116484" y="4318"/>
                  </a:moveTo>
                  <a:lnTo>
                    <a:pt x="110667" y="4318"/>
                  </a:lnTo>
                  <a:lnTo>
                    <a:pt x="112166" y="5803"/>
                  </a:lnTo>
                  <a:lnTo>
                    <a:pt x="112166" y="47269"/>
                  </a:lnTo>
                  <a:lnTo>
                    <a:pt x="110667" y="48768"/>
                  </a:lnTo>
                  <a:lnTo>
                    <a:pt x="116484" y="48768"/>
                  </a:lnTo>
                  <a:lnTo>
                    <a:pt x="116484" y="43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21151" y="5902020"/>
              <a:ext cx="180351" cy="8393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16085" y="5457050"/>
              <a:ext cx="495261" cy="764933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50895" y="5457050"/>
              <a:ext cx="225196" cy="487946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55620" y="5457050"/>
              <a:ext cx="355727" cy="48554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51263" y="5457050"/>
              <a:ext cx="347167" cy="52818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555174" y="3815372"/>
              <a:ext cx="476884" cy="175895"/>
            </a:xfrm>
            <a:custGeom>
              <a:avLst/>
              <a:gdLst/>
              <a:ahLst/>
              <a:cxnLst/>
              <a:rect l="l" t="t" r="r" b="b"/>
              <a:pathLst>
                <a:path w="476885" h="175895">
                  <a:moveTo>
                    <a:pt x="475488" y="0"/>
                  </a:moveTo>
                  <a:lnTo>
                    <a:pt x="0" y="3657"/>
                  </a:lnTo>
                  <a:lnTo>
                    <a:pt x="0" y="175552"/>
                  </a:lnTo>
                  <a:lnTo>
                    <a:pt x="476707" y="171907"/>
                  </a:lnTo>
                  <a:lnTo>
                    <a:pt x="475488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553015" y="3813187"/>
              <a:ext cx="481330" cy="180340"/>
            </a:xfrm>
            <a:custGeom>
              <a:avLst/>
              <a:gdLst/>
              <a:ahLst/>
              <a:cxnLst/>
              <a:rect l="l" t="t" r="r" b="b"/>
              <a:pathLst>
                <a:path w="481329" h="180339">
                  <a:moveTo>
                    <a:pt x="479793" y="0"/>
                  </a:moveTo>
                  <a:lnTo>
                    <a:pt x="0" y="3695"/>
                  </a:lnTo>
                  <a:lnTo>
                    <a:pt x="0" y="179920"/>
                  </a:lnTo>
                  <a:lnTo>
                    <a:pt x="481037" y="176225"/>
                  </a:lnTo>
                  <a:lnTo>
                    <a:pt x="481033" y="175564"/>
                  </a:lnTo>
                  <a:lnTo>
                    <a:pt x="4318" y="175564"/>
                  </a:lnTo>
                  <a:lnTo>
                    <a:pt x="4318" y="8000"/>
                  </a:lnTo>
                  <a:lnTo>
                    <a:pt x="2171" y="8000"/>
                  </a:lnTo>
                  <a:lnTo>
                    <a:pt x="2159" y="5842"/>
                  </a:lnTo>
                  <a:lnTo>
                    <a:pt x="282540" y="5842"/>
                  </a:lnTo>
                  <a:lnTo>
                    <a:pt x="479824" y="4356"/>
                  </a:lnTo>
                  <a:lnTo>
                    <a:pt x="479793" y="0"/>
                  </a:lnTo>
                  <a:close/>
                </a:path>
                <a:path w="481329" h="180339">
                  <a:moveTo>
                    <a:pt x="479824" y="4356"/>
                  </a:moveTo>
                  <a:lnTo>
                    <a:pt x="475500" y="4356"/>
                  </a:lnTo>
                  <a:lnTo>
                    <a:pt x="476694" y="171945"/>
                  </a:lnTo>
                  <a:lnTo>
                    <a:pt x="4318" y="175564"/>
                  </a:lnTo>
                  <a:lnTo>
                    <a:pt x="481033" y="175564"/>
                  </a:lnTo>
                  <a:lnTo>
                    <a:pt x="479824" y="4356"/>
                  </a:lnTo>
                  <a:close/>
                </a:path>
                <a:path w="481329" h="180339">
                  <a:moveTo>
                    <a:pt x="4318" y="5842"/>
                  </a:moveTo>
                  <a:lnTo>
                    <a:pt x="2159" y="5842"/>
                  </a:lnTo>
                  <a:lnTo>
                    <a:pt x="2171" y="8000"/>
                  </a:lnTo>
                  <a:lnTo>
                    <a:pt x="4318" y="7984"/>
                  </a:lnTo>
                  <a:lnTo>
                    <a:pt x="4318" y="5842"/>
                  </a:lnTo>
                  <a:close/>
                </a:path>
                <a:path w="481329" h="180339">
                  <a:moveTo>
                    <a:pt x="4318" y="7984"/>
                  </a:moveTo>
                  <a:lnTo>
                    <a:pt x="2171" y="8000"/>
                  </a:lnTo>
                  <a:lnTo>
                    <a:pt x="4318" y="8000"/>
                  </a:lnTo>
                  <a:close/>
                </a:path>
                <a:path w="481329" h="180339">
                  <a:moveTo>
                    <a:pt x="282540" y="5842"/>
                  </a:moveTo>
                  <a:lnTo>
                    <a:pt x="4318" y="5842"/>
                  </a:lnTo>
                  <a:lnTo>
                    <a:pt x="4318" y="7984"/>
                  </a:lnTo>
                  <a:lnTo>
                    <a:pt x="282540" y="584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558794" y="3987266"/>
              <a:ext cx="478155" cy="520700"/>
            </a:xfrm>
            <a:custGeom>
              <a:avLst/>
              <a:gdLst/>
              <a:ahLst/>
              <a:cxnLst/>
              <a:rect l="l" t="t" r="r" b="b"/>
              <a:pathLst>
                <a:path w="478154" h="520700">
                  <a:moveTo>
                    <a:pt x="463372" y="0"/>
                  </a:moveTo>
                  <a:lnTo>
                    <a:pt x="2514" y="3657"/>
                  </a:lnTo>
                  <a:lnTo>
                    <a:pt x="4914" y="486460"/>
                  </a:lnTo>
                  <a:lnTo>
                    <a:pt x="0" y="491375"/>
                  </a:lnTo>
                  <a:lnTo>
                    <a:pt x="0" y="520636"/>
                  </a:lnTo>
                  <a:lnTo>
                    <a:pt x="478002" y="515721"/>
                  </a:lnTo>
                  <a:lnTo>
                    <a:pt x="476745" y="491375"/>
                  </a:lnTo>
                  <a:lnTo>
                    <a:pt x="470687" y="485203"/>
                  </a:lnTo>
                  <a:lnTo>
                    <a:pt x="463372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593693" y="3922611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89" h="32385">
                  <a:moveTo>
                    <a:pt x="26492" y="0"/>
                  </a:moveTo>
                  <a:lnTo>
                    <a:pt x="7645" y="0"/>
                  </a:lnTo>
                  <a:lnTo>
                    <a:pt x="0" y="7175"/>
                  </a:lnTo>
                  <a:lnTo>
                    <a:pt x="0" y="24841"/>
                  </a:lnTo>
                  <a:lnTo>
                    <a:pt x="7645" y="32016"/>
                  </a:lnTo>
                  <a:lnTo>
                    <a:pt x="26492" y="32016"/>
                  </a:lnTo>
                  <a:lnTo>
                    <a:pt x="34137" y="24841"/>
                  </a:lnTo>
                  <a:lnTo>
                    <a:pt x="34137" y="16014"/>
                  </a:lnTo>
                  <a:lnTo>
                    <a:pt x="34137" y="7175"/>
                  </a:lnTo>
                  <a:lnTo>
                    <a:pt x="26492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589286" y="3917149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951" y="26936"/>
                  </a:moveTo>
                  <a:lnTo>
                    <a:pt x="40132" y="24130"/>
                  </a:lnTo>
                  <a:lnTo>
                    <a:pt x="40703" y="21475"/>
                  </a:lnTo>
                  <a:lnTo>
                    <a:pt x="39166" y="14363"/>
                  </a:lnTo>
                  <a:lnTo>
                    <a:pt x="36372" y="10490"/>
                  </a:lnTo>
                  <a:lnTo>
                    <a:pt x="36372" y="13931"/>
                  </a:lnTo>
                  <a:lnTo>
                    <a:pt x="36372" y="20370"/>
                  </a:lnTo>
                  <a:lnTo>
                    <a:pt x="23622" y="7632"/>
                  </a:lnTo>
                  <a:lnTo>
                    <a:pt x="24955" y="7632"/>
                  </a:lnTo>
                  <a:lnTo>
                    <a:pt x="29806" y="7632"/>
                  </a:lnTo>
                  <a:lnTo>
                    <a:pt x="36372" y="13931"/>
                  </a:lnTo>
                  <a:lnTo>
                    <a:pt x="36372" y="10490"/>
                  </a:lnTo>
                  <a:lnTo>
                    <a:pt x="35013" y="8597"/>
                  </a:lnTo>
                  <a:lnTo>
                    <a:pt x="33477" y="7620"/>
                  </a:lnTo>
                  <a:lnTo>
                    <a:pt x="28905" y="4737"/>
                  </a:lnTo>
                  <a:lnTo>
                    <a:pt x="21475" y="3302"/>
                  </a:lnTo>
                  <a:lnTo>
                    <a:pt x="19646" y="3657"/>
                  </a:lnTo>
                  <a:lnTo>
                    <a:pt x="19316" y="3327"/>
                  </a:lnTo>
                  <a:lnTo>
                    <a:pt x="19316" y="35318"/>
                  </a:lnTo>
                  <a:lnTo>
                    <a:pt x="13131" y="35306"/>
                  </a:lnTo>
                  <a:lnTo>
                    <a:pt x="6578" y="29006"/>
                  </a:lnTo>
                  <a:lnTo>
                    <a:pt x="6578" y="22580"/>
                  </a:lnTo>
                  <a:lnTo>
                    <a:pt x="19316" y="35318"/>
                  </a:lnTo>
                  <a:lnTo>
                    <a:pt x="19316" y="3327"/>
                  </a:lnTo>
                  <a:lnTo>
                    <a:pt x="16002" y="0"/>
                  </a:lnTo>
                  <a:lnTo>
                    <a:pt x="0" y="16002"/>
                  </a:lnTo>
                  <a:lnTo>
                    <a:pt x="2806" y="18821"/>
                  </a:lnTo>
                  <a:lnTo>
                    <a:pt x="2247" y="21475"/>
                  </a:lnTo>
                  <a:lnTo>
                    <a:pt x="3771" y="28587"/>
                  </a:lnTo>
                  <a:lnTo>
                    <a:pt x="7924" y="34353"/>
                  </a:lnTo>
                  <a:lnTo>
                    <a:pt x="14033" y="38214"/>
                  </a:lnTo>
                  <a:lnTo>
                    <a:pt x="21475" y="39636"/>
                  </a:lnTo>
                  <a:lnTo>
                    <a:pt x="23291" y="39293"/>
                  </a:lnTo>
                  <a:lnTo>
                    <a:pt x="26949" y="42938"/>
                  </a:lnTo>
                  <a:lnTo>
                    <a:pt x="42951" y="269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959453" y="391530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89" h="32385">
                  <a:moveTo>
                    <a:pt x="26492" y="0"/>
                  </a:moveTo>
                  <a:lnTo>
                    <a:pt x="7645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645" y="32004"/>
                  </a:lnTo>
                  <a:lnTo>
                    <a:pt x="26492" y="32004"/>
                  </a:lnTo>
                  <a:lnTo>
                    <a:pt x="34137" y="24828"/>
                  </a:lnTo>
                  <a:lnTo>
                    <a:pt x="34137" y="15989"/>
                  </a:lnTo>
                  <a:lnTo>
                    <a:pt x="34137" y="7162"/>
                  </a:lnTo>
                  <a:lnTo>
                    <a:pt x="26492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955046" y="390983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938" y="26936"/>
                  </a:moveTo>
                  <a:lnTo>
                    <a:pt x="40119" y="24130"/>
                  </a:lnTo>
                  <a:lnTo>
                    <a:pt x="40703" y="21463"/>
                  </a:lnTo>
                  <a:lnTo>
                    <a:pt x="39166" y="14363"/>
                  </a:lnTo>
                  <a:lnTo>
                    <a:pt x="36372" y="10490"/>
                  </a:lnTo>
                  <a:lnTo>
                    <a:pt x="36372" y="13931"/>
                  </a:lnTo>
                  <a:lnTo>
                    <a:pt x="36372" y="20370"/>
                  </a:lnTo>
                  <a:lnTo>
                    <a:pt x="23634" y="7632"/>
                  </a:lnTo>
                  <a:lnTo>
                    <a:pt x="29819" y="7632"/>
                  </a:lnTo>
                  <a:lnTo>
                    <a:pt x="36372" y="13931"/>
                  </a:lnTo>
                  <a:lnTo>
                    <a:pt x="36372" y="10490"/>
                  </a:lnTo>
                  <a:lnTo>
                    <a:pt x="35013" y="8597"/>
                  </a:lnTo>
                  <a:lnTo>
                    <a:pt x="33502" y="7632"/>
                  </a:lnTo>
                  <a:lnTo>
                    <a:pt x="28905" y="4737"/>
                  </a:lnTo>
                  <a:lnTo>
                    <a:pt x="21475" y="3314"/>
                  </a:lnTo>
                  <a:lnTo>
                    <a:pt x="19659" y="3670"/>
                  </a:lnTo>
                  <a:lnTo>
                    <a:pt x="19304" y="3314"/>
                  </a:lnTo>
                  <a:lnTo>
                    <a:pt x="19304" y="35306"/>
                  </a:lnTo>
                  <a:lnTo>
                    <a:pt x="13144" y="35306"/>
                  </a:lnTo>
                  <a:lnTo>
                    <a:pt x="6578" y="29006"/>
                  </a:lnTo>
                  <a:lnTo>
                    <a:pt x="6578" y="22580"/>
                  </a:lnTo>
                  <a:lnTo>
                    <a:pt x="19304" y="35306"/>
                  </a:lnTo>
                  <a:lnTo>
                    <a:pt x="19304" y="3314"/>
                  </a:lnTo>
                  <a:lnTo>
                    <a:pt x="16002" y="0"/>
                  </a:lnTo>
                  <a:lnTo>
                    <a:pt x="0" y="15989"/>
                  </a:lnTo>
                  <a:lnTo>
                    <a:pt x="2806" y="18808"/>
                  </a:lnTo>
                  <a:lnTo>
                    <a:pt x="2247" y="21463"/>
                  </a:lnTo>
                  <a:lnTo>
                    <a:pt x="3771" y="28587"/>
                  </a:lnTo>
                  <a:lnTo>
                    <a:pt x="7912" y="34353"/>
                  </a:lnTo>
                  <a:lnTo>
                    <a:pt x="14033" y="38214"/>
                  </a:lnTo>
                  <a:lnTo>
                    <a:pt x="21475" y="39636"/>
                  </a:lnTo>
                  <a:lnTo>
                    <a:pt x="23279" y="39293"/>
                  </a:lnTo>
                  <a:lnTo>
                    <a:pt x="26936" y="42938"/>
                  </a:lnTo>
                  <a:lnTo>
                    <a:pt x="42938" y="269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58985" y="5088775"/>
              <a:ext cx="152361" cy="774611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09734" y="5368125"/>
              <a:ext cx="259118" cy="21591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09734" y="5088775"/>
              <a:ext cx="152476" cy="27934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411347" y="4148886"/>
              <a:ext cx="632828" cy="12801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297" y="4161688"/>
              <a:ext cx="165049" cy="927087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309734" y="4428350"/>
              <a:ext cx="101612" cy="66042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411347" y="4161688"/>
              <a:ext cx="634479" cy="317411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11347" y="4428350"/>
              <a:ext cx="639546" cy="1028700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588969" y="4548555"/>
              <a:ext cx="125514" cy="169138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602710" y="4514134"/>
              <a:ext cx="408940" cy="415925"/>
            </a:xfrm>
            <a:custGeom>
              <a:avLst/>
              <a:gdLst/>
              <a:ahLst/>
              <a:cxnLst/>
              <a:rect l="l" t="t" r="r" b="b"/>
              <a:pathLst>
                <a:path w="408939" h="415925">
                  <a:moveTo>
                    <a:pt x="119625" y="0"/>
                  </a:moveTo>
                  <a:lnTo>
                    <a:pt x="70700" y="13706"/>
                  </a:lnTo>
                  <a:lnTo>
                    <a:pt x="37168" y="55509"/>
                  </a:lnTo>
                  <a:lnTo>
                    <a:pt x="0" y="138219"/>
                  </a:lnTo>
                  <a:lnTo>
                    <a:pt x="35613" y="68688"/>
                  </a:lnTo>
                  <a:lnTo>
                    <a:pt x="67741" y="32367"/>
                  </a:lnTo>
                  <a:lnTo>
                    <a:pt x="114614" y="17425"/>
                  </a:lnTo>
                  <a:lnTo>
                    <a:pt x="194462" y="12031"/>
                  </a:lnTo>
                  <a:lnTo>
                    <a:pt x="272491" y="13374"/>
                  </a:lnTo>
                  <a:lnTo>
                    <a:pt x="318058" y="27348"/>
                  </a:lnTo>
                  <a:lnTo>
                    <a:pt x="348767" y="66124"/>
                  </a:lnTo>
                  <a:lnTo>
                    <a:pt x="382219" y="141876"/>
                  </a:lnTo>
                  <a:lnTo>
                    <a:pt x="398887" y="171470"/>
                  </a:lnTo>
                  <a:lnTo>
                    <a:pt x="405841" y="193464"/>
                  </a:lnTo>
                  <a:lnTo>
                    <a:pt x="404336" y="218771"/>
                  </a:lnTo>
                  <a:lnTo>
                    <a:pt x="395630" y="258310"/>
                  </a:lnTo>
                  <a:lnTo>
                    <a:pt x="385848" y="318032"/>
                  </a:lnTo>
                  <a:lnTo>
                    <a:pt x="369950" y="354322"/>
                  </a:lnTo>
                  <a:lnTo>
                    <a:pt x="336565" y="381925"/>
                  </a:lnTo>
                  <a:lnTo>
                    <a:pt x="274320" y="415587"/>
                  </a:lnTo>
                  <a:lnTo>
                    <a:pt x="345671" y="386964"/>
                  </a:lnTo>
                  <a:lnTo>
                    <a:pt x="383362" y="358054"/>
                  </a:lnTo>
                  <a:lnTo>
                    <a:pt x="399907" y="311425"/>
                  </a:lnTo>
                  <a:lnTo>
                    <a:pt x="407822" y="229646"/>
                  </a:lnTo>
                  <a:lnTo>
                    <a:pt x="408698" y="207167"/>
                  </a:lnTo>
                  <a:lnTo>
                    <a:pt x="407974" y="191546"/>
                  </a:lnTo>
                  <a:lnTo>
                    <a:pt x="398068" y="151617"/>
                  </a:lnTo>
                  <a:lnTo>
                    <a:pt x="373446" y="71436"/>
                  </a:lnTo>
                  <a:lnTo>
                    <a:pt x="345109" y="29089"/>
                  </a:lnTo>
                  <a:lnTo>
                    <a:pt x="294941" y="10519"/>
                  </a:lnTo>
                  <a:lnTo>
                    <a:pt x="204825" y="1668"/>
                  </a:lnTo>
                  <a:lnTo>
                    <a:pt x="119625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969118" y="4631639"/>
              <a:ext cx="33020" cy="85725"/>
            </a:xfrm>
            <a:custGeom>
              <a:avLst/>
              <a:gdLst/>
              <a:ahLst/>
              <a:cxnLst/>
              <a:rect l="l" t="t" r="r" b="b"/>
              <a:pathLst>
                <a:path w="33020" h="85725">
                  <a:moveTo>
                    <a:pt x="3581" y="0"/>
                  </a:moveTo>
                  <a:lnTo>
                    <a:pt x="0" y="2412"/>
                  </a:lnTo>
                  <a:lnTo>
                    <a:pt x="1752" y="5003"/>
                  </a:lnTo>
                  <a:lnTo>
                    <a:pt x="4419" y="9537"/>
                  </a:lnTo>
                  <a:lnTo>
                    <a:pt x="11548" y="22655"/>
                  </a:lnTo>
                  <a:lnTo>
                    <a:pt x="19413" y="40366"/>
                  </a:lnTo>
                  <a:lnTo>
                    <a:pt x="25766" y="60754"/>
                  </a:lnTo>
                  <a:lnTo>
                    <a:pt x="28359" y="81902"/>
                  </a:lnTo>
                  <a:lnTo>
                    <a:pt x="28282" y="85229"/>
                  </a:lnTo>
                  <a:lnTo>
                    <a:pt x="32600" y="85432"/>
                  </a:lnTo>
                  <a:lnTo>
                    <a:pt x="32677" y="81902"/>
                  </a:lnTo>
                  <a:lnTo>
                    <a:pt x="28100" y="52588"/>
                  </a:lnTo>
                  <a:lnTo>
                    <a:pt x="18114" y="26311"/>
                  </a:lnTo>
                  <a:lnTo>
                    <a:pt x="8136" y="7353"/>
                  </a:lnTo>
                  <a:lnTo>
                    <a:pt x="35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568852" y="5505399"/>
              <a:ext cx="470458" cy="481817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411347" y="5457050"/>
              <a:ext cx="762038" cy="7649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462210" y="5457050"/>
              <a:ext cx="110159" cy="482574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35221" y="5457050"/>
              <a:ext cx="18097" cy="469887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568852" y="5508332"/>
              <a:ext cx="470458" cy="437921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761448" y="5906249"/>
              <a:ext cx="132016" cy="80238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3560864" y="4470489"/>
              <a:ext cx="472440" cy="8890"/>
            </a:xfrm>
            <a:custGeom>
              <a:avLst/>
              <a:gdLst/>
              <a:ahLst/>
              <a:cxnLst/>
              <a:rect l="l" t="t" r="r" b="b"/>
              <a:pathLst>
                <a:path w="472439" h="8889">
                  <a:moveTo>
                    <a:pt x="466953" y="0"/>
                  </a:moveTo>
                  <a:lnTo>
                    <a:pt x="5689" y="3657"/>
                  </a:lnTo>
                  <a:lnTo>
                    <a:pt x="0" y="8534"/>
                  </a:lnTo>
                  <a:lnTo>
                    <a:pt x="471830" y="4876"/>
                  </a:lnTo>
                  <a:lnTo>
                    <a:pt x="466953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535269" y="3811701"/>
              <a:ext cx="512445" cy="2129155"/>
            </a:xfrm>
            <a:custGeom>
              <a:avLst/>
              <a:gdLst/>
              <a:ahLst/>
              <a:cxnLst/>
              <a:rect l="l" t="t" r="r" b="b"/>
              <a:pathLst>
                <a:path w="512445" h="2129154">
                  <a:moveTo>
                    <a:pt x="502234" y="0"/>
                  </a:moveTo>
                  <a:lnTo>
                    <a:pt x="0" y="3200"/>
                  </a:lnTo>
                  <a:lnTo>
                    <a:pt x="8115" y="2128723"/>
                  </a:lnTo>
                  <a:lnTo>
                    <a:pt x="512063" y="2128723"/>
                  </a:lnTo>
                  <a:lnTo>
                    <a:pt x="502234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533097" y="3809530"/>
              <a:ext cx="516890" cy="2133600"/>
            </a:xfrm>
            <a:custGeom>
              <a:avLst/>
              <a:gdLst/>
              <a:ahLst/>
              <a:cxnLst/>
              <a:rect l="l" t="t" r="r" b="b"/>
              <a:pathLst>
                <a:path w="516889" h="2133600">
                  <a:moveTo>
                    <a:pt x="506577" y="0"/>
                  </a:moveTo>
                  <a:lnTo>
                    <a:pt x="0" y="3200"/>
                  </a:lnTo>
                  <a:lnTo>
                    <a:pt x="8115" y="2133066"/>
                  </a:lnTo>
                  <a:lnTo>
                    <a:pt x="516407" y="2133066"/>
                  </a:lnTo>
                  <a:lnTo>
                    <a:pt x="516387" y="2128723"/>
                  </a:lnTo>
                  <a:lnTo>
                    <a:pt x="12458" y="2128723"/>
                  </a:lnTo>
                  <a:lnTo>
                    <a:pt x="4351" y="7543"/>
                  </a:lnTo>
                  <a:lnTo>
                    <a:pt x="2171" y="7543"/>
                  </a:lnTo>
                  <a:lnTo>
                    <a:pt x="2171" y="5372"/>
                  </a:lnTo>
                  <a:lnTo>
                    <a:pt x="341577" y="5372"/>
                  </a:lnTo>
                  <a:lnTo>
                    <a:pt x="506597" y="4343"/>
                  </a:lnTo>
                  <a:lnTo>
                    <a:pt x="506577" y="0"/>
                  </a:lnTo>
                  <a:close/>
                </a:path>
                <a:path w="516889" h="2133600">
                  <a:moveTo>
                    <a:pt x="506597" y="4343"/>
                  </a:moveTo>
                  <a:lnTo>
                    <a:pt x="502348" y="4343"/>
                  </a:lnTo>
                  <a:lnTo>
                    <a:pt x="512063" y="2128723"/>
                  </a:lnTo>
                  <a:lnTo>
                    <a:pt x="516387" y="2128723"/>
                  </a:lnTo>
                  <a:lnTo>
                    <a:pt x="506597" y="4343"/>
                  </a:lnTo>
                  <a:close/>
                </a:path>
                <a:path w="516889" h="2133600">
                  <a:moveTo>
                    <a:pt x="4343" y="5372"/>
                  </a:moveTo>
                  <a:lnTo>
                    <a:pt x="2171" y="5372"/>
                  </a:lnTo>
                  <a:lnTo>
                    <a:pt x="2171" y="7543"/>
                  </a:lnTo>
                  <a:lnTo>
                    <a:pt x="4351" y="7529"/>
                  </a:lnTo>
                  <a:lnTo>
                    <a:pt x="4343" y="5372"/>
                  </a:lnTo>
                  <a:close/>
                </a:path>
                <a:path w="516889" h="2133600">
                  <a:moveTo>
                    <a:pt x="4351" y="7529"/>
                  </a:moveTo>
                  <a:lnTo>
                    <a:pt x="2171" y="7543"/>
                  </a:lnTo>
                  <a:lnTo>
                    <a:pt x="4351" y="7543"/>
                  </a:lnTo>
                  <a:close/>
                </a:path>
                <a:path w="516889" h="2133600">
                  <a:moveTo>
                    <a:pt x="341577" y="5372"/>
                  </a:moveTo>
                  <a:lnTo>
                    <a:pt x="4343" y="5372"/>
                  </a:lnTo>
                  <a:lnTo>
                    <a:pt x="4351" y="7529"/>
                  </a:lnTo>
                  <a:lnTo>
                    <a:pt x="341577" y="53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565330" y="4594999"/>
              <a:ext cx="268605" cy="802640"/>
            </a:xfrm>
            <a:custGeom>
              <a:avLst/>
              <a:gdLst/>
              <a:ahLst/>
              <a:cxnLst/>
              <a:rect l="l" t="t" r="r" b="b"/>
              <a:pathLst>
                <a:path w="268604" h="802639">
                  <a:moveTo>
                    <a:pt x="266433" y="228028"/>
                  </a:moveTo>
                  <a:lnTo>
                    <a:pt x="262775" y="15201"/>
                  </a:lnTo>
                  <a:lnTo>
                    <a:pt x="251802" y="15201"/>
                  </a:lnTo>
                  <a:lnTo>
                    <a:pt x="251802" y="6743"/>
                  </a:lnTo>
                  <a:lnTo>
                    <a:pt x="246888" y="6743"/>
                  </a:lnTo>
                  <a:lnTo>
                    <a:pt x="246888" y="0"/>
                  </a:lnTo>
                  <a:lnTo>
                    <a:pt x="218884" y="1828"/>
                  </a:lnTo>
                  <a:lnTo>
                    <a:pt x="215798" y="7886"/>
                  </a:lnTo>
                  <a:lnTo>
                    <a:pt x="209054" y="7886"/>
                  </a:lnTo>
                  <a:lnTo>
                    <a:pt x="209054" y="14058"/>
                  </a:lnTo>
                  <a:lnTo>
                    <a:pt x="49377" y="15887"/>
                  </a:lnTo>
                  <a:lnTo>
                    <a:pt x="49377" y="6743"/>
                  </a:lnTo>
                  <a:lnTo>
                    <a:pt x="45720" y="6743"/>
                  </a:lnTo>
                  <a:lnTo>
                    <a:pt x="44462" y="1828"/>
                  </a:lnTo>
                  <a:lnTo>
                    <a:pt x="14058" y="3657"/>
                  </a:lnTo>
                  <a:lnTo>
                    <a:pt x="12230" y="9715"/>
                  </a:lnTo>
                  <a:lnTo>
                    <a:pt x="4914" y="10401"/>
                  </a:lnTo>
                  <a:lnTo>
                    <a:pt x="4914" y="15887"/>
                  </a:lnTo>
                  <a:lnTo>
                    <a:pt x="0" y="15887"/>
                  </a:lnTo>
                  <a:lnTo>
                    <a:pt x="571" y="228028"/>
                  </a:lnTo>
                  <a:lnTo>
                    <a:pt x="45148" y="301180"/>
                  </a:lnTo>
                  <a:lnTo>
                    <a:pt x="221856" y="299923"/>
                  </a:lnTo>
                  <a:lnTo>
                    <a:pt x="266433" y="228028"/>
                  </a:lnTo>
                  <a:close/>
                </a:path>
                <a:path w="268604" h="802639">
                  <a:moveTo>
                    <a:pt x="268376" y="728776"/>
                  </a:moveTo>
                  <a:lnTo>
                    <a:pt x="264261" y="516064"/>
                  </a:lnTo>
                  <a:lnTo>
                    <a:pt x="253288" y="516064"/>
                  </a:lnTo>
                  <a:lnTo>
                    <a:pt x="253288" y="507606"/>
                  </a:lnTo>
                  <a:lnTo>
                    <a:pt x="248488" y="507606"/>
                  </a:lnTo>
                  <a:lnTo>
                    <a:pt x="248373" y="500862"/>
                  </a:lnTo>
                  <a:lnTo>
                    <a:pt x="220370" y="502805"/>
                  </a:lnTo>
                  <a:lnTo>
                    <a:pt x="217398" y="508863"/>
                  </a:lnTo>
                  <a:lnTo>
                    <a:pt x="210654" y="508863"/>
                  </a:lnTo>
                  <a:lnTo>
                    <a:pt x="210654" y="514921"/>
                  </a:lnTo>
                  <a:lnTo>
                    <a:pt x="50977" y="517093"/>
                  </a:lnTo>
                  <a:lnTo>
                    <a:pt x="50863" y="507949"/>
                  </a:lnTo>
                  <a:lnTo>
                    <a:pt x="47320" y="507949"/>
                  </a:lnTo>
                  <a:lnTo>
                    <a:pt x="46062" y="503034"/>
                  </a:lnTo>
                  <a:lnTo>
                    <a:pt x="15544" y="504977"/>
                  </a:lnTo>
                  <a:lnTo>
                    <a:pt x="13716" y="511035"/>
                  </a:lnTo>
                  <a:lnTo>
                    <a:pt x="6400" y="511721"/>
                  </a:lnTo>
                  <a:lnTo>
                    <a:pt x="6400" y="517207"/>
                  </a:lnTo>
                  <a:lnTo>
                    <a:pt x="1600" y="517207"/>
                  </a:lnTo>
                  <a:lnTo>
                    <a:pt x="2628" y="729348"/>
                  </a:lnTo>
                  <a:lnTo>
                    <a:pt x="47205" y="802386"/>
                  </a:lnTo>
                  <a:lnTo>
                    <a:pt x="224028" y="800785"/>
                  </a:lnTo>
                  <a:lnTo>
                    <a:pt x="268376" y="728776"/>
                  </a:lnTo>
                  <a:close/>
                </a:path>
              </a:pathLst>
            </a:custGeom>
            <a:solidFill>
              <a:srgbClr val="3331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009830" y="4940592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89" h="32385">
                  <a:moveTo>
                    <a:pt x="26492" y="0"/>
                  </a:moveTo>
                  <a:lnTo>
                    <a:pt x="7645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645" y="32003"/>
                  </a:lnTo>
                  <a:lnTo>
                    <a:pt x="26492" y="32003"/>
                  </a:lnTo>
                  <a:lnTo>
                    <a:pt x="34137" y="24841"/>
                  </a:lnTo>
                  <a:lnTo>
                    <a:pt x="34137" y="16014"/>
                  </a:lnTo>
                  <a:lnTo>
                    <a:pt x="34137" y="7162"/>
                  </a:lnTo>
                  <a:lnTo>
                    <a:pt x="26492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005423" y="493513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951" y="26924"/>
                  </a:moveTo>
                  <a:lnTo>
                    <a:pt x="40132" y="24117"/>
                  </a:lnTo>
                  <a:lnTo>
                    <a:pt x="40703" y="21475"/>
                  </a:lnTo>
                  <a:lnTo>
                    <a:pt x="39166" y="14363"/>
                  </a:lnTo>
                  <a:lnTo>
                    <a:pt x="36372" y="10490"/>
                  </a:lnTo>
                  <a:lnTo>
                    <a:pt x="36372" y="13931"/>
                  </a:lnTo>
                  <a:lnTo>
                    <a:pt x="36372" y="20358"/>
                  </a:lnTo>
                  <a:lnTo>
                    <a:pt x="23634" y="7632"/>
                  </a:lnTo>
                  <a:lnTo>
                    <a:pt x="24968" y="7632"/>
                  </a:lnTo>
                  <a:lnTo>
                    <a:pt x="29819" y="7632"/>
                  </a:lnTo>
                  <a:lnTo>
                    <a:pt x="36372" y="13931"/>
                  </a:lnTo>
                  <a:lnTo>
                    <a:pt x="36372" y="10490"/>
                  </a:lnTo>
                  <a:lnTo>
                    <a:pt x="35013" y="8597"/>
                  </a:lnTo>
                  <a:lnTo>
                    <a:pt x="33489" y="7620"/>
                  </a:lnTo>
                  <a:lnTo>
                    <a:pt x="28905" y="4724"/>
                  </a:lnTo>
                  <a:lnTo>
                    <a:pt x="21475" y="3302"/>
                  </a:lnTo>
                  <a:lnTo>
                    <a:pt x="19646" y="3657"/>
                  </a:lnTo>
                  <a:lnTo>
                    <a:pt x="19304" y="3314"/>
                  </a:lnTo>
                  <a:lnTo>
                    <a:pt x="19304" y="35306"/>
                  </a:lnTo>
                  <a:lnTo>
                    <a:pt x="13144" y="35306"/>
                  </a:lnTo>
                  <a:lnTo>
                    <a:pt x="6578" y="28994"/>
                  </a:lnTo>
                  <a:lnTo>
                    <a:pt x="6578" y="22580"/>
                  </a:lnTo>
                  <a:lnTo>
                    <a:pt x="19304" y="35306"/>
                  </a:lnTo>
                  <a:lnTo>
                    <a:pt x="19304" y="3314"/>
                  </a:lnTo>
                  <a:lnTo>
                    <a:pt x="16002" y="0"/>
                  </a:lnTo>
                  <a:lnTo>
                    <a:pt x="0" y="16002"/>
                  </a:lnTo>
                  <a:lnTo>
                    <a:pt x="2806" y="18821"/>
                  </a:lnTo>
                  <a:lnTo>
                    <a:pt x="2247" y="21475"/>
                  </a:lnTo>
                  <a:lnTo>
                    <a:pt x="3771" y="28587"/>
                  </a:lnTo>
                  <a:lnTo>
                    <a:pt x="7912" y="34353"/>
                  </a:lnTo>
                  <a:lnTo>
                    <a:pt x="14033" y="38214"/>
                  </a:lnTo>
                  <a:lnTo>
                    <a:pt x="21475" y="39624"/>
                  </a:lnTo>
                  <a:lnTo>
                    <a:pt x="23279" y="39281"/>
                  </a:lnTo>
                  <a:lnTo>
                    <a:pt x="26949" y="42938"/>
                  </a:lnTo>
                  <a:lnTo>
                    <a:pt x="42951" y="269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570931" y="493812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89" h="32385">
                  <a:moveTo>
                    <a:pt x="26517" y="0"/>
                  </a:moveTo>
                  <a:lnTo>
                    <a:pt x="7658" y="0"/>
                  </a:lnTo>
                  <a:lnTo>
                    <a:pt x="0" y="7200"/>
                  </a:lnTo>
                  <a:lnTo>
                    <a:pt x="0" y="24917"/>
                  </a:lnTo>
                  <a:lnTo>
                    <a:pt x="7658" y="32003"/>
                  </a:lnTo>
                  <a:lnTo>
                    <a:pt x="26517" y="32003"/>
                  </a:lnTo>
                  <a:lnTo>
                    <a:pt x="34175" y="24917"/>
                  </a:lnTo>
                  <a:lnTo>
                    <a:pt x="34175" y="16001"/>
                  </a:lnTo>
                  <a:lnTo>
                    <a:pt x="34175" y="7200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566473" y="493264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976" y="26974"/>
                  </a:moveTo>
                  <a:lnTo>
                    <a:pt x="40119" y="24130"/>
                  </a:lnTo>
                  <a:lnTo>
                    <a:pt x="40690" y="21488"/>
                  </a:lnTo>
                  <a:lnTo>
                    <a:pt x="39166" y="14376"/>
                  </a:lnTo>
                  <a:lnTo>
                    <a:pt x="36461" y="10629"/>
                  </a:lnTo>
                  <a:lnTo>
                    <a:pt x="36461" y="13944"/>
                  </a:lnTo>
                  <a:lnTo>
                    <a:pt x="36461" y="20459"/>
                  </a:lnTo>
                  <a:lnTo>
                    <a:pt x="23660" y="7658"/>
                  </a:lnTo>
                  <a:lnTo>
                    <a:pt x="29832" y="7658"/>
                  </a:lnTo>
                  <a:lnTo>
                    <a:pt x="36461" y="13944"/>
                  </a:lnTo>
                  <a:lnTo>
                    <a:pt x="36461" y="10629"/>
                  </a:lnTo>
                  <a:lnTo>
                    <a:pt x="35026" y="8636"/>
                  </a:lnTo>
                  <a:lnTo>
                    <a:pt x="33489" y="7658"/>
                  </a:lnTo>
                  <a:lnTo>
                    <a:pt x="28917" y="4775"/>
                  </a:lnTo>
                  <a:lnTo>
                    <a:pt x="21488" y="3314"/>
                  </a:lnTo>
                  <a:lnTo>
                    <a:pt x="19672" y="3683"/>
                  </a:lnTo>
                  <a:lnTo>
                    <a:pt x="19316" y="3327"/>
                  </a:lnTo>
                  <a:lnTo>
                    <a:pt x="19316" y="35318"/>
                  </a:lnTo>
                  <a:lnTo>
                    <a:pt x="13144" y="35318"/>
                  </a:lnTo>
                  <a:lnTo>
                    <a:pt x="6629" y="29032"/>
                  </a:lnTo>
                  <a:lnTo>
                    <a:pt x="6629" y="22631"/>
                  </a:lnTo>
                  <a:lnTo>
                    <a:pt x="19316" y="35318"/>
                  </a:lnTo>
                  <a:lnTo>
                    <a:pt x="19316" y="3327"/>
                  </a:lnTo>
                  <a:lnTo>
                    <a:pt x="16002" y="0"/>
                  </a:lnTo>
                  <a:lnTo>
                    <a:pt x="0" y="16002"/>
                  </a:lnTo>
                  <a:lnTo>
                    <a:pt x="2844" y="18859"/>
                  </a:lnTo>
                  <a:lnTo>
                    <a:pt x="2286" y="21488"/>
                  </a:lnTo>
                  <a:lnTo>
                    <a:pt x="3797" y="28625"/>
                  </a:lnTo>
                  <a:lnTo>
                    <a:pt x="7937" y="34391"/>
                  </a:lnTo>
                  <a:lnTo>
                    <a:pt x="14046" y="38265"/>
                  </a:lnTo>
                  <a:lnTo>
                    <a:pt x="21488" y="39662"/>
                  </a:lnTo>
                  <a:lnTo>
                    <a:pt x="23304" y="39319"/>
                  </a:lnTo>
                  <a:lnTo>
                    <a:pt x="26974" y="42976"/>
                  </a:lnTo>
                  <a:lnTo>
                    <a:pt x="42976" y="269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859767" y="4675009"/>
              <a:ext cx="112395" cy="48895"/>
            </a:xfrm>
            <a:custGeom>
              <a:avLst/>
              <a:gdLst/>
              <a:ahLst/>
              <a:cxnLst/>
              <a:rect l="l" t="t" r="r" b="b"/>
              <a:pathLst>
                <a:path w="112395" h="48895">
                  <a:moveTo>
                    <a:pt x="110528" y="0"/>
                  </a:moveTo>
                  <a:lnTo>
                    <a:pt x="1600" y="0"/>
                  </a:lnTo>
                  <a:lnTo>
                    <a:pt x="0" y="1714"/>
                  </a:lnTo>
                  <a:lnTo>
                    <a:pt x="0" y="47205"/>
                  </a:lnTo>
                  <a:lnTo>
                    <a:pt x="1600" y="48806"/>
                  </a:lnTo>
                  <a:lnTo>
                    <a:pt x="110528" y="48806"/>
                  </a:lnTo>
                  <a:lnTo>
                    <a:pt x="112128" y="47205"/>
                  </a:lnTo>
                  <a:lnTo>
                    <a:pt x="112128" y="45148"/>
                  </a:lnTo>
                  <a:lnTo>
                    <a:pt x="112128" y="1714"/>
                  </a:lnTo>
                  <a:lnTo>
                    <a:pt x="1105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857595" y="4672838"/>
              <a:ext cx="116839" cy="53340"/>
            </a:xfrm>
            <a:custGeom>
              <a:avLst/>
              <a:gdLst/>
              <a:ahLst/>
              <a:cxnLst/>
              <a:rect l="l" t="t" r="r" b="b"/>
              <a:pathLst>
                <a:path w="116839" h="53339">
                  <a:moveTo>
                    <a:pt x="113842" y="0"/>
                  </a:moveTo>
                  <a:lnTo>
                    <a:pt x="2628" y="0"/>
                  </a:lnTo>
                  <a:lnTo>
                    <a:pt x="0" y="2628"/>
                  </a:lnTo>
                  <a:lnTo>
                    <a:pt x="0" y="50520"/>
                  </a:lnTo>
                  <a:lnTo>
                    <a:pt x="2628" y="53149"/>
                  </a:lnTo>
                  <a:lnTo>
                    <a:pt x="113842" y="53149"/>
                  </a:lnTo>
                  <a:lnTo>
                    <a:pt x="116471" y="50520"/>
                  </a:lnTo>
                  <a:lnTo>
                    <a:pt x="116471" y="48806"/>
                  </a:lnTo>
                  <a:lnTo>
                    <a:pt x="5829" y="48806"/>
                  </a:lnTo>
                  <a:lnTo>
                    <a:pt x="4343" y="47320"/>
                  </a:lnTo>
                  <a:lnTo>
                    <a:pt x="4343" y="5829"/>
                  </a:lnTo>
                  <a:lnTo>
                    <a:pt x="5829" y="4343"/>
                  </a:lnTo>
                  <a:lnTo>
                    <a:pt x="116471" y="4343"/>
                  </a:lnTo>
                  <a:lnTo>
                    <a:pt x="116471" y="2628"/>
                  </a:lnTo>
                  <a:lnTo>
                    <a:pt x="113842" y="0"/>
                  </a:lnTo>
                  <a:close/>
                </a:path>
                <a:path w="116839" h="53339">
                  <a:moveTo>
                    <a:pt x="116471" y="4343"/>
                  </a:moveTo>
                  <a:lnTo>
                    <a:pt x="110642" y="4343"/>
                  </a:lnTo>
                  <a:lnTo>
                    <a:pt x="112128" y="5829"/>
                  </a:lnTo>
                  <a:lnTo>
                    <a:pt x="112128" y="47320"/>
                  </a:lnTo>
                  <a:lnTo>
                    <a:pt x="110642" y="48806"/>
                  </a:lnTo>
                  <a:lnTo>
                    <a:pt x="116471" y="48806"/>
                  </a:lnTo>
                  <a:lnTo>
                    <a:pt x="116471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870740" y="5167642"/>
              <a:ext cx="112395" cy="48895"/>
            </a:xfrm>
            <a:custGeom>
              <a:avLst/>
              <a:gdLst/>
              <a:ahLst/>
              <a:cxnLst/>
              <a:rect l="l" t="t" r="r" b="b"/>
              <a:pathLst>
                <a:path w="112395" h="48895">
                  <a:moveTo>
                    <a:pt x="110528" y="0"/>
                  </a:moveTo>
                  <a:lnTo>
                    <a:pt x="1600" y="0"/>
                  </a:lnTo>
                  <a:lnTo>
                    <a:pt x="0" y="1600"/>
                  </a:lnTo>
                  <a:lnTo>
                    <a:pt x="0" y="47091"/>
                  </a:lnTo>
                  <a:lnTo>
                    <a:pt x="1600" y="48691"/>
                  </a:lnTo>
                  <a:lnTo>
                    <a:pt x="110528" y="48691"/>
                  </a:lnTo>
                  <a:lnTo>
                    <a:pt x="112128" y="47091"/>
                  </a:lnTo>
                  <a:lnTo>
                    <a:pt x="112128" y="45034"/>
                  </a:lnTo>
                  <a:lnTo>
                    <a:pt x="112128" y="1600"/>
                  </a:lnTo>
                  <a:lnTo>
                    <a:pt x="1105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868568" y="5165471"/>
              <a:ext cx="116839" cy="53340"/>
            </a:xfrm>
            <a:custGeom>
              <a:avLst/>
              <a:gdLst/>
              <a:ahLst/>
              <a:cxnLst/>
              <a:rect l="l" t="t" r="r" b="b"/>
              <a:pathLst>
                <a:path w="116839" h="53339">
                  <a:moveTo>
                    <a:pt x="113842" y="0"/>
                  </a:moveTo>
                  <a:lnTo>
                    <a:pt x="2628" y="0"/>
                  </a:lnTo>
                  <a:lnTo>
                    <a:pt x="0" y="2628"/>
                  </a:lnTo>
                  <a:lnTo>
                    <a:pt x="0" y="50520"/>
                  </a:lnTo>
                  <a:lnTo>
                    <a:pt x="2628" y="53035"/>
                  </a:lnTo>
                  <a:lnTo>
                    <a:pt x="113842" y="53035"/>
                  </a:lnTo>
                  <a:lnTo>
                    <a:pt x="116471" y="50520"/>
                  </a:lnTo>
                  <a:lnTo>
                    <a:pt x="116471" y="48806"/>
                  </a:lnTo>
                  <a:lnTo>
                    <a:pt x="5829" y="48806"/>
                  </a:lnTo>
                  <a:lnTo>
                    <a:pt x="4343" y="47205"/>
                  </a:lnTo>
                  <a:lnTo>
                    <a:pt x="4343" y="5829"/>
                  </a:lnTo>
                  <a:lnTo>
                    <a:pt x="5829" y="4343"/>
                  </a:lnTo>
                  <a:lnTo>
                    <a:pt x="116471" y="4343"/>
                  </a:lnTo>
                  <a:lnTo>
                    <a:pt x="116471" y="2628"/>
                  </a:lnTo>
                  <a:lnTo>
                    <a:pt x="113842" y="0"/>
                  </a:lnTo>
                  <a:close/>
                </a:path>
                <a:path w="116839" h="53339">
                  <a:moveTo>
                    <a:pt x="116471" y="4343"/>
                  </a:moveTo>
                  <a:lnTo>
                    <a:pt x="110642" y="4343"/>
                  </a:lnTo>
                  <a:lnTo>
                    <a:pt x="112128" y="5829"/>
                  </a:lnTo>
                  <a:lnTo>
                    <a:pt x="112128" y="47205"/>
                  </a:lnTo>
                  <a:lnTo>
                    <a:pt x="110642" y="48806"/>
                  </a:lnTo>
                  <a:lnTo>
                    <a:pt x="116471" y="48806"/>
                  </a:lnTo>
                  <a:lnTo>
                    <a:pt x="116471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862510" y="5457050"/>
              <a:ext cx="482574" cy="764933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913259" y="5457050"/>
              <a:ext cx="131902" cy="481202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877763" y="5457050"/>
              <a:ext cx="171742" cy="485546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5570245" y="4080535"/>
              <a:ext cx="266700" cy="301625"/>
            </a:xfrm>
            <a:custGeom>
              <a:avLst/>
              <a:gdLst/>
              <a:ahLst/>
              <a:cxnLst/>
              <a:rect l="l" t="t" r="r" b="b"/>
              <a:pathLst>
                <a:path w="266700" h="301625">
                  <a:moveTo>
                    <a:pt x="246887" y="0"/>
                  </a:moveTo>
                  <a:lnTo>
                    <a:pt x="218770" y="1828"/>
                  </a:lnTo>
                  <a:lnTo>
                    <a:pt x="215798" y="7886"/>
                  </a:lnTo>
                  <a:lnTo>
                    <a:pt x="209054" y="7886"/>
                  </a:lnTo>
                  <a:lnTo>
                    <a:pt x="209054" y="13944"/>
                  </a:lnTo>
                  <a:lnTo>
                    <a:pt x="49377" y="15773"/>
                  </a:lnTo>
                  <a:lnTo>
                    <a:pt x="49377" y="6629"/>
                  </a:lnTo>
                  <a:lnTo>
                    <a:pt x="45720" y="6629"/>
                  </a:lnTo>
                  <a:lnTo>
                    <a:pt x="44462" y="1828"/>
                  </a:lnTo>
                  <a:lnTo>
                    <a:pt x="13944" y="3657"/>
                  </a:lnTo>
                  <a:lnTo>
                    <a:pt x="12115" y="9715"/>
                  </a:lnTo>
                  <a:lnTo>
                    <a:pt x="4800" y="10287"/>
                  </a:lnTo>
                  <a:lnTo>
                    <a:pt x="4800" y="15773"/>
                  </a:lnTo>
                  <a:lnTo>
                    <a:pt x="0" y="15773"/>
                  </a:lnTo>
                  <a:lnTo>
                    <a:pt x="571" y="227914"/>
                  </a:lnTo>
                  <a:lnTo>
                    <a:pt x="45034" y="301066"/>
                  </a:lnTo>
                  <a:lnTo>
                    <a:pt x="221856" y="299923"/>
                  </a:lnTo>
                  <a:lnTo>
                    <a:pt x="266319" y="227914"/>
                  </a:lnTo>
                  <a:lnTo>
                    <a:pt x="262661" y="15201"/>
                  </a:lnTo>
                  <a:lnTo>
                    <a:pt x="251688" y="15201"/>
                  </a:lnTo>
                  <a:lnTo>
                    <a:pt x="251688" y="6629"/>
                  </a:lnTo>
                  <a:lnTo>
                    <a:pt x="246887" y="6629"/>
                  </a:lnTo>
                  <a:lnTo>
                    <a:pt x="246887" y="0"/>
                  </a:lnTo>
                  <a:close/>
                </a:path>
              </a:pathLst>
            </a:custGeom>
            <a:solidFill>
              <a:srgbClr val="3331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864682" y="4160545"/>
              <a:ext cx="112395" cy="48895"/>
            </a:xfrm>
            <a:custGeom>
              <a:avLst/>
              <a:gdLst/>
              <a:ahLst/>
              <a:cxnLst/>
              <a:rect l="l" t="t" r="r" b="b"/>
              <a:pathLst>
                <a:path w="112395" h="48895">
                  <a:moveTo>
                    <a:pt x="110528" y="0"/>
                  </a:moveTo>
                  <a:lnTo>
                    <a:pt x="1600" y="0"/>
                  </a:lnTo>
                  <a:lnTo>
                    <a:pt x="0" y="1600"/>
                  </a:lnTo>
                  <a:lnTo>
                    <a:pt x="0" y="47091"/>
                  </a:lnTo>
                  <a:lnTo>
                    <a:pt x="1600" y="48806"/>
                  </a:lnTo>
                  <a:lnTo>
                    <a:pt x="110528" y="48806"/>
                  </a:lnTo>
                  <a:lnTo>
                    <a:pt x="112128" y="47091"/>
                  </a:lnTo>
                  <a:lnTo>
                    <a:pt x="112128" y="45148"/>
                  </a:lnTo>
                  <a:lnTo>
                    <a:pt x="112128" y="1600"/>
                  </a:lnTo>
                  <a:lnTo>
                    <a:pt x="1105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829135" y="4158373"/>
              <a:ext cx="153670" cy="1545590"/>
            </a:xfrm>
            <a:custGeom>
              <a:avLst/>
              <a:gdLst/>
              <a:ahLst/>
              <a:cxnLst/>
              <a:rect l="l" t="t" r="r" b="b"/>
              <a:pathLst>
                <a:path w="153670" h="1545589">
                  <a:moveTo>
                    <a:pt x="149847" y="2628"/>
                  </a:moveTo>
                  <a:lnTo>
                    <a:pt x="147218" y="0"/>
                  </a:lnTo>
                  <a:lnTo>
                    <a:pt x="145503" y="0"/>
                  </a:lnTo>
                  <a:lnTo>
                    <a:pt x="145503" y="5829"/>
                  </a:lnTo>
                  <a:lnTo>
                    <a:pt x="145503" y="47320"/>
                  </a:lnTo>
                  <a:lnTo>
                    <a:pt x="144018" y="48806"/>
                  </a:lnTo>
                  <a:lnTo>
                    <a:pt x="39204" y="48806"/>
                  </a:lnTo>
                  <a:lnTo>
                    <a:pt x="37604" y="47320"/>
                  </a:lnTo>
                  <a:lnTo>
                    <a:pt x="37604" y="5829"/>
                  </a:lnTo>
                  <a:lnTo>
                    <a:pt x="39204" y="4343"/>
                  </a:lnTo>
                  <a:lnTo>
                    <a:pt x="144018" y="4343"/>
                  </a:lnTo>
                  <a:lnTo>
                    <a:pt x="145503" y="5829"/>
                  </a:lnTo>
                  <a:lnTo>
                    <a:pt x="145503" y="0"/>
                  </a:lnTo>
                  <a:lnTo>
                    <a:pt x="35890" y="0"/>
                  </a:lnTo>
                  <a:lnTo>
                    <a:pt x="33375" y="2628"/>
                  </a:lnTo>
                  <a:lnTo>
                    <a:pt x="33375" y="50520"/>
                  </a:lnTo>
                  <a:lnTo>
                    <a:pt x="35890" y="53149"/>
                  </a:lnTo>
                  <a:lnTo>
                    <a:pt x="147218" y="53149"/>
                  </a:lnTo>
                  <a:lnTo>
                    <a:pt x="149847" y="50520"/>
                  </a:lnTo>
                  <a:lnTo>
                    <a:pt x="149847" y="48806"/>
                  </a:lnTo>
                  <a:lnTo>
                    <a:pt x="149847" y="4343"/>
                  </a:lnTo>
                  <a:lnTo>
                    <a:pt x="149847" y="2628"/>
                  </a:lnTo>
                  <a:close/>
                </a:path>
                <a:path w="153670" h="1545589">
                  <a:moveTo>
                    <a:pt x="153047" y="1235125"/>
                  </a:moveTo>
                  <a:lnTo>
                    <a:pt x="150418" y="1232496"/>
                  </a:lnTo>
                  <a:lnTo>
                    <a:pt x="2628" y="1232496"/>
                  </a:lnTo>
                  <a:lnTo>
                    <a:pt x="0" y="1235125"/>
                  </a:lnTo>
                  <a:lnTo>
                    <a:pt x="0" y="1542592"/>
                  </a:lnTo>
                  <a:lnTo>
                    <a:pt x="2628" y="1545221"/>
                  </a:lnTo>
                  <a:lnTo>
                    <a:pt x="150418" y="1545221"/>
                  </a:lnTo>
                  <a:lnTo>
                    <a:pt x="153047" y="1542592"/>
                  </a:lnTo>
                  <a:lnTo>
                    <a:pt x="153047" y="1540992"/>
                  </a:lnTo>
                  <a:lnTo>
                    <a:pt x="153047" y="1236840"/>
                  </a:lnTo>
                  <a:lnTo>
                    <a:pt x="153047" y="12351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837364" y="5415216"/>
              <a:ext cx="136588" cy="255460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5066982" y="3815359"/>
              <a:ext cx="476884" cy="175895"/>
            </a:xfrm>
            <a:custGeom>
              <a:avLst/>
              <a:gdLst/>
              <a:ahLst/>
              <a:cxnLst/>
              <a:rect l="l" t="t" r="r" b="b"/>
              <a:pathLst>
                <a:path w="476885" h="175895">
                  <a:moveTo>
                    <a:pt x="475488" y="0"/>
                  </a:moveTo>
                  <a:lnTo>
                    <a:pt x="0" y="3657"/>
                  </a:lnTo>
                  <a:lnTo>
                    <a:pt x="0" y="175564"/>
                  </a:lnTo>
                  <a:lnTo>
                    <a:pt x="476745" y="171907"/>
                  </a:lnTo>
                  <a:lnTo>
                    <a:pt x="475488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064810" y="3813187"/>
              <a:ext cx="481330" cy="180340"/>
            </a:xfrm>
            <a:custGeom>
              <a:avLst/>
              <a:gdLst/>
              <a:ahLst/>
              <a:cxnLst/>
              <a:rect l="l" t="t" r="r" b="b"/>
              <a:pathLst>
                <a:path w="481329" h="180339">
                  <a:moveTo>
                    <a:pt x="479831" y="0"/>
                  </a:moveTo>
                  <a:lnTo>
                    <a:pt x="0" y="3657"/>
                  </a:lnTo>
                  <a:lnTo>
                    <a:pt x="0" y="179908"/>
                  </a:lnTo>
                  <a:lnTo>
                    <a:pt x="481088" y="176250"/>
                  </a:lnTo>
                  <a:lnTo>
                    <a:pt x="481083" y="175564"/>
                  </a:lnTo>
                  <a:lnTo>
                    <a:pt x="4343" y="175564"/>
                  </a:lnTo>
                  <a:lnTo>
                    <a:pt x="4343" y="8000"/>
                  </a:lnTo>
                  <a:lnTo>
                    <a:pt x="2171" y="8000"/>
                  </a:lnTo>
                  <a:lnTo>
                    <a:pt x="2171" y="5829"/>
                  </a:lnTo>
                  <a:lnTo>
                    <a:pt x="283203" y="5829"/>
                  </a:lnTo>
                  <a:lnTo>
                    <a:pt x="479862" y="4343"/>
                  </a:lnTo>
                  <a:lnTo>
                    <a:pt x="479831" y="0"/>
                  </a:lnTo>
                  <a:close/>
                </a:path>
                <a:path w="481329" h="180339">
                  <a:moveTo>
                    <a:pt x="479862" y="4343"/>
                  </a:moveTo>
                  <a:lnTo>
                    <a:pt x="475488" y="4343"/>
                  </a:lnTo>
                  <a:lnTo>
                    <a:pt x="476745" y="171907"/>
                  </a:lnTo>
                  <a:lnTo>
                    <a:pt x="4343" y="175564"/>
                  </a:lnTo>
                  <a:lnTo>
                    <a:pt x="481083" y="175564"/>
                  </a:lnTo>
                  <a:lnTo>
                    <a:pt x="479862" y="4343"/>
                  </a:lnTo>
                  <a:close/>
                </a:path>
                <a:path w="481329" h="180339">
                  <a:moveTo>
                    <a:pt x="4343" y="5829"/>
                  </a:moveTo>
                  <a:lnTo>
                    <a:pt x="2171" y="5829"/>
                  </a:lnTo>
                  <a:lnTo>
                    <a:pt x="2171" y="8000"/>
                  </a:lnTo>
                  <a:lnTo>
                    <a:pt x="4343" y="7984"/>
                  </a:lnTo>
                  <a:lnTo>
                    <a:pt x="4343" y="5829"/>
                  </a:lnTo>
                  <a:close/>
                </a:path>
                <a:path w="481329" h="180339">
                  <a:moveTo>
                    <a:pt x="4343" y="7984"/>
                  </a:moveTo>
                  <a:lnTo>
                    <a:pt x="2171" y="8000"/>
                  </a:lnTo>
                  <a:lnTo>
                    <a:pt x="4343" y="8000"/>
                  </a:lnTo>
                  <a:close/>
                </a:path>
                <a:path w="481329" h="180339">
                  <a:moveTo>
                    <a:pt x="283203" y="5829"/>
                  </a:moveTo>
                  <a:lnTo>
                    <a:pt x="4343" y="5829"/>
                  </a:lnTo>
                  <a:lnTo>
                    <a:pt x="4343" y="7984"/>
                  </a:lnTo>
                  <a:lnTo>
                    <a:pt x="283203" y="58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105501" y="3922572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89" h="32385">
                  <a:moveTo>
                    <a:pt x="26517" y="0"/>
                  </a:moveTo>
                  <a:lnTo>
                    <a:pt x="7658" y="0"/>
                  </a:lnTo>
                  <a:lnTo>
                    <a:pt x="0" y="7200"/>
                  </a:lnTo>
                  <a:lnTo>
                    <a:pt x="0" y="24917"/>
                  </a:lnTo>
                  <a:lnTo>
                    <a:pt x="7658" y="32004"/>
                  </a:lnTo>
                  <a:lnTo>
                    <a:pt x="26517" y="32004"/>
                  </a:lnTo>
                  <a:lnTo>
                    <a:pt x="34175" y="24917"/>
                  </a:lnTo>
                  <a:lnTo>
                    <a:pt x="34175" y="16002"/>
                  </a:lnTo>
                  <a:lnTo>
                    <a:pt x="34175" y="7200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101158" y="391720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862" y="26860"/>
                  </a:moveTo>
                  <a:lnTo>
                    <a:pt x="40081" y="24091"/>
                  </a:lnTo>
                  <a:lnTo>
                    <a:pt x="40690" y="21374"/>
                  </a:lnTo>
                  <a:lnTo>
                    <a:pt x="39090" y="14312"/>
                  </a:lnTo>
                  <a:lnTo>
                    <a:pt x="36347" y="10528"/>
                  </a:lnTo>
                  <a:lnTo>
                    <a:pt x="36347" y="13830"/>
                  </a:lnTo>
                  <a:lnTo>
                    <a:pt x="36347" y="20383"/>
                  </a:lnTo>
                  <a:lnTo>
                    <a:pt x="23456" y="7543"/>
                  </a:lnTo>
                  <a:lnTo>
                    <a:pt x="29718" y="7543"/>
                  </a:lnTo>
                  <a:lnTo>
                    <a:pt x="36347" y="13830"/>
                  </a:lnTo>
                  <a:lnTo>
                    <a:pt x="36347" y="10528"/>
                  </a:lnTo>
                  <a:lnTo>
                    <a:pt x="34925" y="8559"/>
                  </a:lnTo>
                  <a:lnTo>
                    <a:pt x="33324" y="7543"/>
                  </a:lnTo>
                  <a:lnTo>
                    <a:pt x="28803" y="4686"/>
                  </a:lnTo>
                  <a:lnTo>
                    <a:pt x="21374" y="3200"/>
                  </a:lnTo>
                  <a:lnTo>
                    <a:pt x="19469" y="3581"/>
                  </a:lnTo>
                  <a:lnTo>
                    <a:pt x="19278" y="3390"/>
                  </a:lnTo>
                  <a:lnTo>
                    <a:pt x="19278" y="35293"/>
                  </a:lnTo>
                  <a:lnTo>
                    <a:pt x="13030" y="35204"/>
                  </a:lnTo>
                  <a:lnTo>
                    <a:pt x="6515" y="28917"/>
                  </a:lnTo>
                  <a:lnTo>
                    <a:pt x="6515" y="22517"/>
                  </a:lnTo>
                  <a:lnTo>
                    <a:pt x="19278" y="35293"/>
                  </a:lnTo>
                  <a:lnTo>
                    <a:pt x="19278" y="3390"/>
                  </a:lnTo>
                  <a:lnTo>
                    <a:pt x="15887" y="0"/>
                  </a:lnTo>
                  <a:lnTo>
                    <a:pt x="0" y="16002"/>
                  </a:lnTo>
                  <a:lnTo>
                    <a:pt x="2730" y="18745"/>
                  </a:lnTo>
                  <a:lnTo>
                    <a:pt x="2171" y="21374"/>
                  </a:lnTo>
                  <a:lnTo>
                    <a:pt x="3683" y="28511"/>
                  </a:lnTo>
                  <a:lnTo>
                    <a:pt x="7823" y="34277"/>
                  </a:lnTo>
                  <a:lnTo>
                    <a:pt x="13931" y="38150"/>
                  </a:lnTo>
                  <a:lnTo>
                    <a:pt x="21374" y="39547"/>
                  </a:lnTo>
                  <a:lnTo>
                    <a:pt x="23190" y="39204"/>
                  </a:lnTo>
                  <a:lnTo>
                    <a:pt x="26860" y="42862"/>
                  </a:lnTo>
                  <a:lnTo>
                    <a:pt x="42862" y="268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471261" y="3915257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89" h="32385">
                  <a:moveTo>
                    <a:pt x="26517" y="0"/>
                  </a:moveTo>
                  <a:lnTo>
                    <a:pt x="7658" y="0"/>
                  </a:lnTo>
                  <a:lnTo>
                    <a:pt x="0" y="7200"/>
                  </a:lnTo>
                  <a:lnTo>
                    <a:pt x="0" y="24917"/>
                  </a:lnTo>
                  <a:lnTo>
                    <a:pt x="7658" y="32003"/>
                  </a:lnTo>
                  <a:lnTo>
                    <a:pt x="26517" y="32003"/>
                  </a:lnTo>
                  <a:lnTo>
                    <a:pt x="34175" y="24917"/>
                  </a:lnTo>
                  <a:lnTo>
                    <a:pt x="34175" y="16001"/>
                  </a:lnTo>
                  <a:lnTo>
                    <a:pt x="34175" y="7200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4343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466918" y="3909885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862" y="26860"/>
                  </a:moveTo>
                  <a:lnTo>
                    <a:pt x="40081" y="24091"/>
                  </a:lnTo>
                  <a:lnTo>
                    <a:pt x="40690" y="21374"/>
                  </a:lnTo>
                  <a:lnTo>
                    <a:pt x="39090" y="14312"/>
                  </a:lnTo>
                  <a:lnTo>
                    <a:pt x="36347" y="10541"/>
                  </a:lnTo>
                  <a:lnTo>
                    <a:pt x="36347" y="13830"/>
                  </a:lnTo>
                  <a:lnTo>
                    <a:pt x="36347" y="20383"/>
                  </a:lnTo>
                  <a:lnTo>
                    <a:pt x="23456" y="7543"/>
                  </a:lnTo>
                  <a:lnTo>
                    <a:pt x="29718" y="7543"/>
                  </a:lnTo>
                  <a:lnTo>
                    <a:pt x="36347" y="13830"/>
                  </a:lnTo>
                  <a:lnTo>
                    <a:pt x="36347" y="10541"/>
                  </a:lnTo>
                  <a:lnTo>
                    <a:pt x="34925" y="8572"/>
                  </a:lnTo>
                  <a:lnTo>
                    <a:pt x="33286" y="7543"/>
                  </a:lnTo>
                  <a:lnTo>
                    <a:pt x="28803" y="4724"/>
                  </a:lnTo>
                  <a:lnTo>
                    <a:pt x="21374" y="3314"/>
                  </a:lnTo>
                  <a:lnTo>
                    <a:pt x="19558" y="3670"/>
                  </a:lnTo>
                  <a:lnTo>
                    <a:pt x="19278" y="3390"/>
                  </a:lnTo>
                  <a:lnTo>
                    <a:pt x="19278" y="35293"/>
                  </a:lnTo>
                  <a:lnTo>
                    <a:pt x="13030" y="35204"/>
                  </a:lnTo>
                  <a:lnTo>
                    <a:pt x="6515" y="28917"/>
                  </a:lnTo>
                  <a:lnTo>
                    <a:pt x="6515" y="22517"/>
                  </a:lnTo>
                  <a:lnTo>
                    <a:pt x="19278" y="35293"/>
                  </a:lnTo>
                  <a:lnTo>
                    <a:pt x="19278" y="3390"/>
                  </a:lnTo>
                  <a:lnTo>
                    <a:pt x="15887" y="0"/>
                  </a:lnTo>
                  <a:lnTo>
                    <a:pt x="0" y="16002"/>
                  </a:lnTo>
                  <a:lnTo>
                    <a:pt x="2730" y="18745"/>
                  </a:lnTo>
                  <a:lnTo>
                    <a:pt x="2171" y="21374"/>
                  </a:lnTo>
                  <a:lnTo>
                    <a:pt x="3683" y="28511"/>
                  </a:lnTo>
                  <a:lnTo>
                    <a:pt x="7823" y="34277"/>
                  </a:lnTo>
                  <a:lnTo>
                    <a:pt x="13931" y="38150"/>
                  </a:lnTo>
                  <a:lnTo>
                    <a:pt x="21374" y="39547"/>
                  </a:lnTo>
                  <a:lnTo>
                    <a:pt x="23190" y="39204"/>
                  </a:lnTo>
                  <a:lnTo>
                    <a:pt x="26860" y="42862"/>
                  </a:lnTo>
                  <a:lnTo>
                    <a:pt x="42862" y="268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479491" y="4444238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17487" y="0"/>
                  </a:moveTo>
                  <a:lnTo>
                    <a:pt x="5029" y="0"/>
                  </a:lnTo>
                  <a:lnTo>
                    <a:pt x="0" y="4800"/>
                  </a:lnTo>
                  <a:lnTo>
                    <a:pt x="0" y="16802"/>
                  </a:lnTo>
                  <a:lnTo>
                    <a:pt x="5029" y="21602"/>
                  </a:lnTo>
                  <a:lnTo>
                    <a:pt x="17487" y="21602"/>
                  </a:lnTo>
                  <a:lnTo>
                    <a:pt x="22517" y="16802"/>
                  </a:lnTo>
                  <a:lnTo>
                    <a:pt x="22517" y="10858"/>
                  </a:lnTo>
                  <a:lnTo>
                    <a:pt x="22517" y="4800"/>
                  </a:lnTo>
                  <a:lnTo>
                    <a:pt x="17487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483377" y="4447895"/>
              <a:ext cx="15240" cy="14604"/>
            </a:xfrm>
            <a:custGeom>
              <a:avLst/>
              <a:gdLst/>
              <a:ahLst/>
              <a:cxnLst/>
              <a:rect l="l" t="t" r="r" b="b"/>
              <a:pathLst>
                <a:path w="15239" h="14604">
                  <a:moveTo>
                    <a:pt x="11429" y="0"/>
                  </a:moveTo>
                  <a:lnTo>
                    <a:pt x="3428" y="0"/>
                  </a:lnTo>
                  <a:lnTo>
                    <a:pt x="0" y="3086"/>
                  </a:lnTo>
                  <a:lnTo>
                    <a:pt x="0" y="11201"/>
                  </a:lnTo>
                  <a:lnTo>
                    <a:pt x="3428" y="14287"/>
                  </a:lnTo>
                  <a:lnTo>
                    <a:pt x="11429" y="14287"/>
                  </a:lnTo>
                  <a:lnTo>
                    <a:pt x="14744" y="11201"/>
                  </a:lnTo>
                  <a:lnTo>
                    <a:pt x="14744" y="10058"/>
                  </a:lnTo>
                  <a:lnTo>
                    <a:pt x="5714" y="10058"/>
                  </a:lnTo>
                  <a:lnTo>
                    <a:pt x="4343" y="8686"/>
                  </a:lnTo>
                  <a:lnTo>
                    <a:pt x="4343" y="5600"/>
                  </a:lnTo>
                  <a:lnTo>
                    <a:pt x="5714" y="4229"/>
                  </a:lnTo>
                  <a:lnTo>
                    <a:pt x="14744" y="4229"/>
                  </a:lnTo>
                  <a:lnTo>
                    <a:pt x="14744" y="3086"/>
                  </a:lnTo>
                  <a:lnTo>
                    <a:pt x="11429" y="0"/>
                  </a:lnTo>
                  <a:close/>
                </a:path>
                <a:path w="15239" h="14604">
                  <a:moveTo>
                    <a:pt x="14744" y="4229"/>
                  </a:moveTo>
                  <a:lnTo>
                    <a:pt x="9144" y="4229"/>
                  </a:lnTo>
                  <a:lnTo>
                    <a:pt x="10401" y="5600"/>
                  </a:lnTo>
                  <a:lnTo>
                    <a:pt x="10401" y="8686"/>
                  </a:lnTo>
                  <a:lnTo>
                    <a:pt x="9144" y="10058"/>
                  </a:lnTo>
                  <a:lnTo>
                    <a:pt x="14744" y="10058"/>
                  </a:lnTo>
                  <a:lnTo>
                    <a:pt x="14744" y="42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068811" y="4998135"/>
              <a:ext cx="482460" cy="516178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5524411" y="5425618"/>
              <a:ext cx="10160" cy="22860"/>
            </a:xfrm>
            <a:custGeom>
              <a:avLst/>
              <a:gdLst/>
              <a:ahLst/>
              <a:cxnLst/>
              <a:rect l="l" t="t" r="r" b="b"/>
              <a:pathLst>
                <a:path w="10160" h="22860">
                  <a:moveTo>
                    <a:pt x="4229" y="0"/>
                  </a:moveTo>
                  <a:lnTo>
                    <a:pt x="0" y="1028"/>
                  </a:lnTo>
                  <a:lnTo>
                    <a:pt x="5600" y="22745"/>
                  </a:lnTo>
                  <a:lnTo>
                    <a:pt x="9715" y="21716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064937" y="5406186"/>
              <a:ext cx="886498" cy="533438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064874" y="4503216"/>
              <a:ext cx="886561" cy="941146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5523268" y="4921783"/>
              <a:ext cx="10795" cy="22860"/>
            </a:xfrm>
            <a:custGeom>
              <a:avLst/>
              <a:gdLst/>
              <a:ahLst/>
              <a:cxnLst/>
              <a:rect l="l" t="t" r="r" b="b"/>
              <a:pathLst>
                <a:path w="10795" h="22860">
                  <a:moveTo>
                    <a:pt x="4229" y="0"/>
                  </a:moveTo>
                  <a:lnTo>
                    <a:pt x="0" y="1257"/>
                  </a:lnTo>
                  <a:lnTo>
                    <a:pt x="6172" y="22745"/>
                  </a:lnTo>
                  <a:lnTo>
                    <a:pt x="10287" y="21602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064722" y="4923612"/>
              <a:ext cx="861225" cy="508063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760897" y="4999850"/>
              <a:ext cx="88925" cy="406336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064493" y="5088775"/>
              <a:ext cx="785329" cy="317411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697347" y="5110124"/>
              <a:ext cx="63550" cy="258000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542622" y="5088775"/>
              <a:ext cx="154724" cy="279349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471731" y="5088775"/>
              <a:ext cx="225615" cy="279349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424081" y="5088775"/>
              <a:ext cx="90886" cy="279349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063464" y="5190388"/>
              <a:ext cx="112090" cy="177736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217058" y="5088775"/>
              <a:ext cx="276034" cy="279349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458803" y="5193855"/>
              <a:ext cx="31889" cy="125234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5464898" y="5143525"/>
              <a:ext cx="4495" cy="7175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454472" y="5088775"/>
              <a:ext cx="69826" cy="279349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684659" y="4923612"/>
              <a:ext cx="152476" cy="165163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541683" y="4923612"/>
              <a:ext cx="219214" cy="165163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5543042" y="4999850"/>
              <a:ext cx="141617" cy="88925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320360" y="5010048"/>
              <a:ext cx="222796" cy="78727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338851" y="5012817"/>
              <a:ext cx="139788" cy="75958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303697" y="5023853"/>
              <a:ext cx="150774" cy="64922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5303697" y="4923612"/>
              <a:ext cx="244144" cy="165163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5303697" y="4923612"/>
              <a:ext cx="248831" cy="90068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5108816" y="4514146"/>
              <a:ext cx="408940" cy="415925"/>
            </a:xfrm>
            <a:custGeom>
              <a:avLst/>
              <a:gdLst/>
              <a:ahLst/>
              <a:cxnLst/>
              <a:rect l="l" t="t" r="r" b="b"/>
              <a:pathLst>
                <a:path w="408939" h="415925">
                  <a:moveTo>
                    <a:pt x="119650" y="0"/>
                  </a:moveTo>
                  <a:lnTo>
                    <a:pt x="70723" y="13730"/>
                  </a:lnTo>
                  <a:lnTo>
                    <a:pt x="37183" y="55535"/>
                  </a:lnTo>
                  <a:lnTo>
                    <a:pt x="0" y="138231"/>
                  </a:lnTo>
                  <a:lnTo>
                    <a:pt x="35636" y="68687"/>
                  </a:lnTo>
                  <a:lnTo>
                    <a:pt x="67779" y="32361"/>
                  </a:lnTo>
                  <a:lnTo>
                    <a:pt x="114667" y="17423"/>
                  </a:lnTo>
                  <a:lnTo>
                    <a:pt x="194538" y="12044"/>
                  </a:lnTo>
                  <a:lnTo>
                    <a:pt x="272501" y="13365"/>
                  </a:lnTo>
                  <a:lnTo>
                    <a:pt x="318039" y="27331"/>
                  </a:lnTo>
                  <a:lnTo>
                    <a:pt x="348747" y="66115"/>
                  </a:lnTo>
                  <a:lnTo>
                    <a:pt x="382219" y="141889"/>
                  </a:lnTo>
                  <a:lnTo>
                    <a:pt x="398889" y="171482"/>
                  </a:lnTo>
                  <a:lnTo>
                    <a:pt x="405850" y="193467"/>
                  </a:lnTo>
                  <a:lnTo>
                    <a:pt x="404368" y="218752"/>
                  </a:lnTo>
                  <a:lnTo>
                    <a:pt x="395706" y="258246"/>
                  </a:lnTo>
                  <a:lnTo>
                    <a:pt x="385901" y="317989"/>
                  </a:lnTo>
                  <a:lnTo>
                    <a:pt x="369989" y="354287"/>
                  </a:lnTo>
                  <a:lnTo>
                    <a:pt x="336588" y="381883"/>
                  </a:lnTo>
                  <a:lnTo>
                    <a:pt x="274320" y="415523"/>
                  </a:lnTo>
                  <a:lnTo>
                    <a:pt x="345650" y="386901"/>
                  </a:lnTo>
                  <a:lnTo>
                    <a:pt x="383333" y="358001"/>
                  </a:lnTo>
                  <a:lnTo>
                    <a:pt x="399885" y="311399"/>
                  </a:lnTo>
                  <a:lnTo>
                    <a:pt x="407822" y="229671"/>
                  </a:lnTo>
                  <a:lnTo>
                    <a:pt x="408699" y="207170"/>
                  </a:lnTo>
                  <a:lnTo>
                    <a:pt x="407979" y="191538"/>
                  </a:lnTo>
                  <a:lnTo>
                    <a:pt x="398106" y="151604"/>
                  </a:lnTo>
                  <a:lnTo>
                    <a:pt x="373484" y="71401"/>
                  </a:lnTo>
                  <a:lnTo>
                    <a:pt x="345143" y="29046"/>
                  </a:lnTo>
                  <a:lnTo>
                    <a:pt x="294963" y="10479"/>
                  </a:lnTo>
                  <a:lnTo>
                    <a:pt x="204825" y="1643"/>
                  </a:lnTo>
                  <a:lnTo>
                    <a:pt x="119650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475262" y="4631575"/>
              <a:ext cx="33020" cy="85725"/>
            </a:xfrm>
            <a:custGeom>
              <a:avLst/>
              <a:gdLst/>
              <a:ahLst/>
              <a:cxnLst/>
              <a:rect l="l" t="t" r="r" b="b"/>
              <a:pathLst>
                <a:path w="33020" h="85725">
                  <a:moveTo>
                    <a:pt x="3543" y="0"/>
                  </a:moveTo>
                  <a:lnTo>
                    <a:pt x="0" y="2514"/>
                  </a:lnTo>
                  <a:lnTo>
                    <a:pt x="1714" y="5029"/>
                  </a:lnTo>
                  <a:lnTo>
                    <a:pt x="4343" y="9601"/>
                  </a:lnTo>
                  <a:lnTo>
                    <a:pt x="11517" y="22722"/>
                  </a:lnTo>
                  <a:lnTo>
                    <a:pt x="19388" y="40419"/>
                  </a:lnTo>
                  <a:lnTo>
                    <a:pt x="25737" y="60795"/>
                  </a:lnTo>
                  <a:lnTo>
                    <a:pt x="28346" y="81953"/>
                  </a:lnTo>
                  <a:lnTo>
                    <a:pt x="28232" y="85267"/>
                  </a:lnTo>
                  <a:lnTo>
                    <a:pt x="32575" y="85496"/>
                  </a:lnTo>
                  <a:lnTo>
                    <a:pt x="32689" y="81953"/>
                  </a:lnTo>
                  <a:lnTo>
                    <a:pt x="28103" y="52640"/>
                  </a:lnTo>
                  <a:lnTo>
                    <a:pt x="18116" y="26360"/>
                  </a:lnTo>
                  <a:lnTo>
                    <a:pt x="8129" y="7388"/>
                  </a:lnTo>
                  <a:lnTo>
                    <a:pt x="35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082870" y="5507570"/>
              <a:ext cx="466725" cy="436880"/>
            </a:xfrm>
            <a:custGeom>
              <a:avLst/>
              <a:gdLst/>
              <a:ahLst/>
              <a:cxnLst/>
              <a:rect l="l" t="t" r="r" b="b"/>
              <a:pathLst>
                <a:path w="466725" h="436879">
                  <a:moveTo>
                    <a:pt x="0" y="0"/>
                  </a:moveTo>
                  <a:lnTo>
                    <a:pt x="3657" y="432854"/>
                  </a:lnTo>
                  <a:lnTo>
                    <a:pt x="458000" y="436511"/>
                  </a:lnTo>
                  <a:lnTo>
                    <a:pt x="466115" y="429996"/>
                  </a:lnTo>
                  <a:lnTo>
                    <a:pt x="462000" y="61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080698" y="5505399"/>
              <a:ext cx="470534" cy="441325"/>
            </a:xfrm>
            <a:custGeom>
              <a:avLst/>
              <a:gdLst/>
              <a:ahLst/>
              <a:cxnLst/>
              <a:rect l="l" t="t" r="r" b="b"/>
              <a:pathLst>
                <a:path w="470535" h="441325">
                  <a:moveTo>
                    <a:pt x="2171" y="2171"/>
                  </a:moveTo>
                  <a:lnTo>
                    <a:pt x="0" y="2286"/>
                  </a:lnTo>
                  <a:lnTo>
                    <a:pt x="3657" y="437197"/>
                  </a:lnTo>
                  <a:lnTo>
                    <a:pt x="460857" y="440855"/>
                  </a:lnTo>
                  <a:lnTo>
                    <a:pt x="466340" y="436511"/>
                  </a:lnTo>
                  <a:lnTo>
                    <a:pt x="459371" y="436511"/>
                  </a:lnTo>
                  <a:lnTo>
                    <a:pt x="7886" y="432854"/>
                  </a:lnTo>
                  <a:lnTo>
                    <a:pt x="4361" y="4374"/>
                  </a:lnTo>
                  <a:lnTo>
                    <a:pt x="2057" y="4343"/>
                  </a:lnTo>
                  <a:lnTo>
                    <a:pt x="2171" y="2171"/>
                  </a:lnTo>
                  <a:close/>
                </a:path>
                <a:path w="470535" h="441325">
                  <a:moveTo>
                    <a:pt x="164083" y="2171"/>
                  </a:moveTo>
                  <a:lnTo>
                    <a:pt x="4343" y="2171"/>
                  </a:lnTo>
                  <a:lnTo>
                    <a:pt x="4361" y="4374"/>
                  </a:lnTo>
                  <a:lnTo>
                    <a:pt x="462114" y="10515"/>
                  </a:lnTo>
                  <a:lnTo>
                    <a:pt x="466115" y="431139"/>
                  </a:lnTo>
                  <a:lnTo>
                    <a:pt x="459371" y="436511"/>
                  </a:lnTo>
                  <a:lnTo>
                    <a:pt x="466340" y="436511"/>
                  </a:lnTo>
                  <a:lnTo>
                    <a:pt x="469658" y="433882"/>
                  </a:lnTo>
                  <a:lnTo>
                    <a:pt x="470458" y="433197"/>
                  </a:lnTo>
                  <a:lnTo>
                    <a:pt x="466343" y="6172"/>
                  </a:lnTo>
                  <a:lnTo>
                    <a:pt x="164083" y="2171"/>
                  </a:lnTo>
                  <a:close/>
                </a:path>
                <a:path w="470535" h="441325">
                  <a:moveTo>
                    <a:pt x="4343" y="2171"/>
                  </a:moveTo>
                  <a:lnTo>
                    <a:pt x="2171" y="2171"/>
                  </a:lnTo>
                  <a:lnTo>
                    <a:pt x="2057" y="4343"/>
                  </a:lnTo>
                  <a:lnTo>
                    <a:pt x="4361" y="4374"/>
                  </a:lnTo>
                  <a:lnTo>
                    <a:pt x="4343" y="2171"/>
                  </a:lnTo>
                  <a:close/>
                </a:path>
                <a:path w="470535" h="441325">
                  <a:moveTo>
                    <a:pt x="0" y="0"/>
                  </a:moveTo>
                  <a:lnTo>
                    <a:pt x="0" y="2286"/>
                  </a:lnTo>
                  <a:lnTo>
                    <a:pt x="2171" y="2171"/>
                  </a:lnTo>
                  <a:lnTo>
                    <a:pt x="164083" y="2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100472" y="5914250"/>
              <a:ext cx="762038" cy="307733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550433" y="5457050"/>
              <a:ext cx="312077" cy="457200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5547741" y="5584037"/>
              <a:ext cx="213156" cy="279349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5100472" y="5457050"/>
              <a:ext cx="749350" cy="126987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5100472" y="5505666"/>
              <a:ext cx="450684" cy="440588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5069840" y="3993324"/>
              <a:ext cx="480695" cy="509905"/>
            </a:xfrm>
            <a:custGeom>
              <a:avLst/>
              <a:gdLst/>
              <a:ahLst/>
              <a:cxnLst/>
              <a:rect l="l" t="t" r="r" b="b"/>
              <a:pathLst>
                <a:path w="480695" h="509904">
                  <a:moveTo>
                    <a:pt x="458457" y="0"/>
                  </a:moveTo>
                  <a:lnTo>
                    <a:pt x="0" y="3657"/>
                  </a:lnTo>
                  <a:lnTo>
                    <a:pt x="7315" y="476745"/>
                  </a:lnTo>
                  <a:lnTo>
                    <a:pt x="2400" y="484060"/>
                  </a:lnTo>
                  <a:lnTo>
                    <a:pt x="2400" y="509663"/>
                  </a:lnTo>
                  <a:lnTo>
                    <a:pt x="480402" y="502348"/>
                  </a:lnTo>
                  <a:lnTo>
                    <a:pt x="477888" y="471830"/>
                  </a:lnTo>
                  <a:lnTo>
                    <a:pt x="470573" y="464515"/>
                  </a:lnTo>
                  <a:lnTo>
                    <a:pt x="458457" y="0"/>
                  </a:lnTo>
                  <a:close/>
                </a:path>
              </a:pathLst>
            </a:custGeom>
            <a:solidFill>
              <a:srgbClr val="A8AA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067668" y="3991152"/>
              <a:ext cx="485140" cy="514350"/>
            </a:xfrm>
            <a:custGeom>
              <a:avLst/>
              <a:gdLst/>
              <a:ahLst/>
              <a:cxnLst/>
              <a:rect l="l" t="t" r="r" b="b"/>
              <a:pathLst>
                <a:path w="485139" h="514350">
                  <a:moveTo>
                    <a:pt x="451713" y="225285"/>
                  </a:moveTo>
                  <a:lnTo>
                    <a:pt x="447484" y="182587"/>
                  </a:lnTo>
                  <a:lnTo>
                    <a:pt x="447484" y="225285"/>
                  </a:lnTo>
                  <a:lnTo>
                    <a:pt x="443191" y="268655"/>
                  </a:lnTo>
                  <a:lnTo>
                    <a:pt x="430885" y="309016"/>
                  </a:lnTo>
                  <a:lnTo>
                    <a:pt x="411454" y="345516"/>
                  </a:lnTo>
                  <a:lnTo>
                    <a:pt x="385762" y="377304"/>
                  </a:lnTo>
                  <a:lnTo>
                    <a:pt x="354558" y="403529"/>
                  </a:lnTo>
                  <a:lnTo>
                    <a:pt x="318795" y="423316"/>
                  </a:lnTo>
                  <a:lnTo>
                    <a:pt x="279273" y="435813"/>
                  </a:lnTo>
                  <a:lnTo>
                    <a:pt x="236829" y="440169"/>
                  </a:lnTo>
                  <a:lnTo>
                    <a:pt x="194373" y="435813"/>
                  </a:lnTo>
                  <a:lnTo>
                    <a:pt x="154851" y="423316"/>
                  </a:lnTo>
                  <a:lnTo>
                    <a:pt x="119087" y="403529"/>
                  </a:lnTo>
                  <a:lnTo>
                    <a:pt x="87896" y="377304"/>
                  </a:lnTo>
                  <a:lnTo>
                    <a:pt x="62204" y="345516"/>
                  </a:lnTo>
                  <a:lnTo>
                    <a:pt x="42811" y="309016"/>
                  </a:lnTo>
                  <a:lnTo>
                    <a:pt x="30556" y="268655"/>
                  </a:lnTo>
                  <a:lnTo>
                    <a:pt x="26289" y="225285"/>
                  </a:lnTo>
                  <a:lnTo>
                    <a:pt x="30556" y="181991"/>
                  </a:lnTo>
                  <a:lnTo>
                    <a:pt x="42811" y="141668"/>
                  </a:lnTo>
                  <a:lnTo>
                    <a:pt x="62204" y="105168"/>
                  </a:lnTo>
                  <a:lnTo>
                    <a:pt x="87896" y="73380"/>
                  </a:lnTo>
                  <a:lnTo>
                    <a:pt x="119087" y="47167"/>
                  </a:lnTo>
                  <a:lnTo>
                    <a:pt x="154851" y="27381"/>
                  </a:lnTo>
                  <a:lnTo>
                    <a:pt x="194373" y="14884"/>
                  </a:lnTo>
                  <a:lnTo>
                    <a:pt x="236829" y="10515"/>
                  </a:lnTo>
                  <a:lnTo>
                    <a:pt x="279273" y="14884"/>
                  </a:lnTo>
                  <a:lnTo>
                    <a:pt x="318795" y="27381"/>
                  </a:lnTo>
                  <a:lnTo>
                    <a:pt x="354558" y="47167"/>
                  </a:lnTo>
                  <a:lnTo>
                    <a:pt x="385762" y="73380"/>
                  </a:lnTo>
                  <a:lnTo>
                    <a:pt x="411454" y="105168"/>
                  </a:lnTo>
                  <a:lnTo>
                    <a:pt x="430885" y="141668"/>
                  </a:lnTo>
                  <a:lnTo>
                    <a:pt x="443191" y="181991"/>
                  </a:lnTo>
                  <a:lnTo>
                    <a:pt x="447484" y="225285"/>
                  </a:lnTo>
                  <a:lnTo>
                    <a:pt x="447484" y="182587"/>
                  </a:lnTo>
                  <a:lnTo>
                    <a:pt x="434848" y="140055"/>
                  </a:lnTo>
                  <a:lnTo>
                    <a:pt x="415061" y="102844"/>
                  </a:lnTo>
                  <a:lnTo>
                    <a:pt x="388848" y="70408"/>
                  </a:lnTo>
                  <a:lnTo>
                    <a:pt x="357035" y="43649"/>
                  </a:lnTo>
                  <a:lnTo>
                    <a:pt x="320509" y="23418"/>
                  </a:lnTo>
                  <a:lnTo>
                    <a:pt x="280136" y="10642"/>
                  </a:lnTo>
                  <a:lnTo>
                    <a:pt x="236829" y="6172"/>
                  </a:lnTo>
                  <a:lnTo>
                    <a:pt x="193522" y="10642"/>
                  </a:lnTo>
                  <a:lnTo>
                    <a:pt x="153200" y="23418"/>
                  </a:lnTo>
                  <a:lnTo>
                    <a:pt x="116700" y="43649"/>
                  </a:lnTo>
                  <a:lnTo>
                    <a:pt x="84924" y="70408"/>
                  </a:lnTo>
                  <a:lnTo>
                    <a:pt x="58635" y="102844"/>
                  </a:lnTo>
                  <a:lnTo>
                    <a:pt x="38811" y="140055"/>
                  </a:lnTo>
                  <a:lnTo>
                    <a:pt x="26301" y="181165"/>
                  </a:lnTo>
                  <a:lnTo>
                    <a:pt x="21945" y="225285"/>
                  </a:lnTo>
                  <a:lnTo>
                    <a:pt x="26301" y="269494"/>
                  </a:lnTo>
                  <a:lnTo>
                    <a:pt x="38811" y="310629"/>
                  </a:lnTo>
                  <a:lnTo>
                    <a:pt x="58635" y="347853"/>
                  </a:lnTo>
                  <a:lnTo>
                    <a:pt x="84924" y="380276"/>
                  </a:lnTo>
                  <a:lnTo>
                    <a:pt x="116700" y="407047"/>
                  </a:lnTo>
                  <a:lnTo>
                    <a:pt x="153200" y="427278"/>
                  </a:lnTo>
                  <a:lnTo>
                    <a:pt x="193522" y="440055"/>
                  </a:lnTo>
                  <a:lnTo>
                    <a:pt x="236829" y="444512"/>
                  </a:lnTo>
                  <a:lnTo>
                    <a:pt x="279006" y="440169"/>
                  </a:lnTo>
                  <a:lnTo>
                    <a:pt x="280136" y="440055"/>
                  </a:lnTo>
                  <a:lnTo>
                    <a:pt x="320509" y="427278"/>
                  </a:lnTo>
                  <a:lnTo>
                    <a:pt x="357035" y="407047"/>
                  </a:lnTo>
                  <a:lnTo>
                    <a:pt x="388848" y="380276"/>
                  </a:lnTo>
                  <a:lnTo>
                    <a:pt x="415061" y="347853"/>
                  </a:lnTo>
                  <a:lnTo>
                    <a:pt x="434848" y="310629"/>
                  </a:lnTo>
                  <a:lnTo>
                    <a:pt x="447344" y="269494"/>
                  </a:lnTo>
                  <a:lnTo>
                    <a:pt x="451713" y="225285"/>
                  </a:lnTo>
                  <a:close/>
                </a:path>
                <a:path w="485139" h="514350">
                  <a:moveTo>
                    <a:pt x="484860" y="506691"/>
                  </a:moveTo>
                  <a:lnTo>
                    <a:pt x="482117" y="473087"/>
                  </a:lnTo>
                  <a:lnTo>
                    <a:pt x="480174" y="471119"/>
                  </a:lnTo>
                  <a:lnTo>
                    <a:pt x="480174" y="502348"/>
                  </a:lnTo>
                  <a:lnTo>
                    <a:pt x="6743" y="509663"/>
                  </a:lnTo>
                  <a:lnTo>
                    <a:pt x="6743" y="486918"/>
                  </a:lnTo>
                  <a:lnTo>
                    <a:pt x="11315" y="480174"/>
                  </a:lnTo>
                  <a:lnTo>
                    <a:pt x="11658" y="479602"/>
                  </a:lnTo>
                  <a:lnTo>
                    <a:pt x="4368" y="8001"/>
                  </a:lnTo>
                  <a:lnTo>
                    <a:pt x="273088" y="5829"/>
                  </a:lnTo>
                  <a:lnTo>
                    <a:pt x="458457" y="4381"/>
                  </a:lnTo>
                  <a:lnTo>
                    <a:pt x="470573" y="467601"/>
                  </a:lnTo>
                  <a:lnTo>
                    <a:pt x="478002" y="475030"/>
                  </a:lnTo>
                  <a:lnTo>
                    <a:pt x="480174" y="502348"/>
                  </a:lnTo>
                  <a:lnTo>
                    <a:pt x="480174" y="471119"/>
                  </a:lnTo>
                  <a:lnTo>
                    <a:pt x="474916" y="465772"/>
                  </a:lnTo>
                  <a:lnTo>
                    <a:pt x="462788" y="4343"/>
                  </a:lnTo>
                  <a:lnTo>
                    <a:pt x="462686" y="0"/>
                  </a:lnTo>
                  <a:lnTo>
                    <a:pt x="0" y="3771"/>
                  </a:lnTo>
                  <a:lnTo>
                    <a:pt x="0" y="5943"/>
                  </a:lnTo>
                  <a:lnTo>
                    <a:pt x="7315" y="478231"/>
                  </a:lnTo>
                  <a:lnTo>
                    <a:pt x="2743" y="485089"/>
                  </a:lnTo>
                  <a:lnTo>
                    <a:pt x="2400" y="485546"/>
                  </a:lnTo>
                  <a:lnTo>
                    <a:pt x="2400" y="514007"/>
                  </a:lnTo>
                  <a:lnTo>
                    <a:pt x="288848" y="509663"/>
                  </a:lnTo>
                  <a:lnTo>
                    <a:pt x="484860" y="5066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5684659" y="3723640"/>
              <a:ext cx="152476" cy="88137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757572" y="3723640"/>
              <a:ext cx="1079563" cy="234822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909934" y="3771544"/>
              <a:ext cx="774725" cy="148742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5533097" y="3811778"/>
              <a:ext cx="151561" cy="108508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5075897" y="4398861"/>
              <a:ext cx="470001" cy="78524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925947" y="3958463"/>
              <a:ext cx="25488" cy="939774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5056060" y="3813187"/>
              <a:ext cx="882573" cy="1110424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5523268" y="4409719"/>
              <a:ext cx="10795" cy="22860"/>
            </a:xfrm>
            <a:custGeom>
              <a:avLst/>
              <a:gdLst/>
              <a:ahLst/>
              <a:cxnLst/>
              <a:rect l="l" t="t" r="r" b="b"/>
              <a:pathLst>
                <a:path w="10795" h="22860">
                  <a:moveTo>
                    <a:pt x="4229" y="0"/>
                  </a:moveTo>
                  <a:lnTo>
                    <a:pt x="0" y="1257"/>
                  </a:lnTo>
                  <a:lnTo>
                    <a:pt x="6172" y="22745"/>
                  </a:lnTo>
                  <a:lnTo>
                    <a:pt x="10287" y="21602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5837135" y="3983837"/>
              <a:ext cx="76123" cy="914400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760897" y="4568025"/>
              <a:ext cx="76238" cy="330212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393829" y="4568025"/>
              <a:ext cx="437934" cy="330212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684659" y="4656950"/>
              <a:ext cx="76238" cy="190538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532056" y="4568025"/>
              <a:ext cx="4254" cy="88925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5534393" y="4568025"/>
              <a:ext cx="150266" cy="279463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5443118" y="4568025"/>
              <a:ext cx="241541" cy="279463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5444502" y="4568025"/>
              <a:ext cx="74879" cy="279463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5381409" y="4568025"/>
              <a:ext cx="127292" cy="279463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5760897" y="3983837"/>
              <a:ext cx="76238" cy="165049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5760897" y="4080535"/>
              <a:ext cx="72923" cy="68351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5760897" y="4148886"/>
              <a:ext cx="76238" cy="330212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5684659" y="3983837"/>
              <a:ext cx="151904" cy="444512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4351235" y="4199750"/>
              <a:ext cx="854506" cy="1168374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5684659" y="4428350"/>
              <a:ext cx="152476" cy="139674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5684659" y="4148886"/>
              <a:ext cx="76238" cy="232270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5056428" y="3983837"/>
              <a:ext cx="477926" cy="165049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5533758" y="3983837"/>
              <a:ext cx="150901" cy="165049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5534494" y="4082364"/>
              <a:ext cx="150164" cy="79324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5064810" y="3983837"/>
              <a:ext cx="481088" cy="9258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5534837" y="4161688"/>
              <a:ext cx="149821" cy="266661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5057394" y="4148886"/>
              <a:ext cx="13411" cy="50863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5303697" y="4428350"/>
              <a:ext cx="380961" cy="419138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5072049" y="3995496"/>
              <a:ext cx="467156" cy="469252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5090223" y="3997325"/>
              <a:ext cx="594436" cy="474472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5303697" y="4435881"/>
              <a:ext cx="248831" cy="65735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5067668" y="3991152"/>
              <a:ext cx="474129" cy="435610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5404739" y="4398861"/>
              <a:ext cx="137878" cy="72237"/>
            </a:xfrm>
            <a:prstGeom prst="rect">
              <a:avLst/>
            </a:prstGeom>
          </p:spPr>
        </p:pic>
        <p:sp>
          <p:nvSpPr>
            <p:cNvPr id="143" name="object 143"/>
            <p:cNvSpPr/>
            <p:nvPr/>
          </p:nvSpPr>
          <p:spPr>
            <a:xfrm>
              <a:off x="5108841" y="4002064"/>
              <a:ext cx="408940" cy="415925"/>
            </a:xfrm>
            <a:custGeom>
              <a:avLst/>
              <a:gdLst/>
              <a:ahLst/>
              <a:cxnLst/>
              <a:rect l="l" t="t" r="r" b="b"/>
              <a:pathLst>
                <a:path w="408939" h="415925">
                  <a:moveTo>
                    <a:pt x="119618" y="0"/>
                  </a:moveTo>
                  <a:lnTo>
                    <a:pt x="70691" y="13710"/>
                  </a:lnTo>
                  <a:lnTo>
                    <a:pt x="37161" y="55514"/>
                  </a:lnTo>
                  <a:lnTo>
                    <a:pt x="0" y="138224"/>
                  </a:lnTo>
                  <a:lnTo>
                    <a:pt x="35613" y="68694"/>
                  </a:lnTo>
                  <a:lnTo>
                    <a:pt x="67741" y="32371"/>
                  </a:lnTo>
                  <a:lnTo>
                    <a:pt x="114614" y="17425"/>
                  </a:lnTo>
                  <a:lnTo>
                    <a:pt x="194462" y="12024"/>
                  </a:lnTo>
                  <a:lnTo>
                    <a:pt x="272483" y="13374"/>
                  </a:lnTo>
                  <a:lnTo>
                    <a:pt x="318047" y="27351"/>
                  </a:lnTo>
                  <a:lnTo>
                    <a:pt x="348754" y="66129"/>
                  </a:lnTo>
                  <a:lnTo>
                    <a:pt x="382206" y="141882"/>
                  </a:lnTo>
                  <a:lnTo>
                    <a:pt x="398882" y="171469"/>
                  </a:lnTo>
                  <a:lnTo>
                    <a:pt x="405839" y="193459"/>
                  </a:lnTo>
                  <a:lnTo>
                    <a:pt x="404336" y="218770"/>
                  </a:lnTo>
                  <a:lnTo>
                    <a:pt x="395630" y="258315"/>
                  </a:lnTo>
                  <a:lnTo>
                    <a:pt x="385841" y="318037"/>
                  </a:lnTo>
                  <a:lnTo>
                    <a:pt x="369941" y="354326"/>
                  </a:lnTo>
                  <a:lnTo>
                    <a:pt x="336558" y="381925"/>
                  </a:lnTo>
                  <a:lnTo>
                    <a:pt x="274319" y="415579"/>
                  </a:lnTo>
                  <a:lnTo>
                    <a:pt x="345664" y="386957"/>
                  </a:lnTo>
                  <a:lnTo>
                    <a:pt x="383352" y="358050"/>
                  </a:lnTo>
                  <a:lnTo>
                    <a:pt x="399899" y="311429"/>
                  </a:lnTo>
                  <a:lnTo>
                    <a:pt x="407822" y="229664"/>
                  </a:lnTo>
                  <a:lnTo>
                    <a:pt x="408698" y="207185"/>
                  </a:lnTo>
                  <a:lnTo>
                    <a:pt x="407973" y="191564"/>
                  </a:lnTo>
                  <a:lnTo>
                    <a:pt x="398056" y="151635"/>
                  </a:lnTo>
                  <a:lnTo>
                    <a:pt x="373441" y="71454"/>
                  </a:lnTo>
                  <a:lnTo>
                    <a:pt x="345106" y="29106"/>
                  </a:lnTo>
                  <a:lnTo>
                    <a:pt x="294936" y="10532"/>
                  </a:lnTo>
                  <a:lnTo>
                    <a:pt x="204812" y="1674"/>
                  </a:lnTo>
                  <a:lnTo>
                    <a:pt x="119618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475249" y="4119562"/>
              <a:ext cx="33020" cy="85725"/>
            </a:xfrm>
            <a:custGeom>
              <a:avLst/>
              <a:gdLst/>
              <a:ahLst/>
              <a:cxnLst/>
              <a:rect l="l" t="t" r="r" b="b"/>
              <a:pathLst>
                <a:path w="33020" h="85725">
                  <a:moveTo>
                    <a:pt x="3568" y="0"/>
                  </a:moveTo>
                  <a:lnTo>
                    <a:pt x="0" y="2425"/>
                  </a:lnTo>
                  <a:lnTo>
                    <a:pt x="1739" y="5003"/>
                  </a:lnTo>
                  <a:lnTo>
                    <a:pt x="4406" y="9550"/>
                  </a:lnTo>
                  <a:lnTo>
                    <a:pt x="11540" y="22668"/>
                  </a:lnTo>
                  <a:lnTo>
                    <a:pt x="19407" y="40378"/>
                  </a:lnTo>
                  <a:lnTo>
                    <a:pt x="25761" y="60762"/>
                  </a:lnTo>
                  <a:lnTo>
                    <a:pt x="28359" y="81902"/>
                  </a:lnTo>
                  <a:lnTo>
                    <a:pt x="28270" y="85229"/>
                  </a:lnTo>
                  <a:lnTo>
                    <a:pt x="32588" y="85432"/>
                  </a:lnTo>
                  <a:lnTo>
                    <a:pt x="32677" y="81902"/>
                  </a:lnTo>
                  <a:lnTo>
                    <a:pt x="28100" y="52595"/>
                  </a:lnTo>
                  <a:lnTo>
                    <a:pt x="18113" y="26320"/>
                  </a:lnTo>
                  <a:lnTo>
                    <a:pt x="8131" y="7360"/>
                  </a:lnTo>
                  <a:lnTo>
                    <a:pt x="3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4476851" y="5904420"/>
              <a:ext cx="180451" cy="84039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4351235" y="5941885"/>
              <a:ext cx="571500" cy="280098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4173385" y="5944628"/>
              <a:ext cx="177850" cy="277355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4922735" y="5457050"/>
              <a:ext cx="177736" cy="764933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4500346" y="5943206"/>
              <a:ext cx="148462" cy="44538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4042397" y="3813759"/>
              <a:ext cx="1025525" cy="2132330"/>
            </a:xfrm>
            <a:custGeom>
              <a:avLst/>
              <a:gdLst/>
              <a:ahLst/>
              <a:cxnLst/>
              <a:rect l="l" t="t" r="r" b="b"/>
              <a:pathLst>
                <a:path w="1025525" h="2132329">
                  <a:moveTo>
                    <a:pt x="1013040" y="0"/>
                  </a:moveTo>
                  <a:lnTo>
                    <a:pt x="0" y="3543"/>
                  </a:lnTo>
                  <a:lnTo>
                    <a:pt x="10972" y="2121293"/>
                  </a:lnTo>
                  <a:lnTo>
                    <a:pt x="18287" y="2132266"/>
                  </a:lnTo>
                  <a:lnTo>
                    <a:pt x="1018870" y="2127465"/>
                  </a:lnTo>
                  <a:lnTo>
                    <a:pt x="1025385" y="2117750"/>
                  </a:lnTo>
                  <a:lnTo>
                    <a:pt x="101304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166298" y="4365485"/>
              <a:ext cx="750570" cy="970280"/>
            </a:xfrm>
            <a:custGeom>
              <a:avLst/>
              <a:gdLst/>
              <a:ahLst/>
              <a:cxnLst/>
              <a:rect l="l" t="t" r="r" b="b"/>
              <a:pathLst>
                <a:path w="750570" h="970279">
                  <a:moveTo>
                    <a:pt x="0" y="0"/>
                  </a:moveTo>
                  <a:lnTo>
                    <a:pt x="8" y="8115"/>
                  </a:lnTo>
                  <a:lnTo>
                    <a:pt x="3771" y="969949"/>
                  </a:lnTo>
                  <a:lnTo>
                    <a:pt x="750493" y="969949"/>
                  </a:lnTo>
                  <a:lnTo>
                    <a:pt x="750493" y="965606"/>
                  </a:lnTo>
                  <a:lnTo>
                    <a:pt x="8115" y="965606"/>
                  </a:lnTo>
                  <a:lnTo>
                    <a:pt x="4343" y="4343"/>
                  </a:lnTo>
                  <a:lnTo>
                    <a:pt x="748322" y="4343"/>
                  </a:lnTo>
                  <a:lnTo>
                    <a:pt x="748322" y="3771"/>
                  </a:lnTo>
                  <a:lnTo>
                    <a:pt x="0" y="0"/>
                  </a:lnTo>
                  <a:close/>
                </a:path>
                <a:path w="750570" h="970279">
                  <a:moveTo>
                    <a:pt x="746150" y="8104"/>
                  </a:moveTo>
                  <a:lnTo>
                    <a:pt x="746150" y="965606"/>
                  </a:lnTo>
                  <a:lnTo>
                    <a:pt x="750493" y="965606"/>
                  </a:lnTo>
                  <a:lnTo>
                    <a:pt x="750493" y="8115"/>
                  </a:lnTo>
                  <a:lnTo>
                    <a:pt x="746150" y="8104"/>
                  </a:lnTo>
                  <a:close/>
                </a:path>
                <a:path w="750570" h="970279">
                  <a:moveTo>
                    <a:pt x="748322" y="5943"/>
                  </a:moveTo>
                  <a:lnTo>
                    <a:pt x="746150" y="5943"/>
                  </a:lnTo>
                  <a:lnTo>
                    <a:pt x="746150" y="8104"/>
                  </a:lnTo>
                  <a:lnTo>
                    <a:pt x="748322" y="8115"/>
                  </a:lnTo>
                  <a:lnTo>
                    <a:pt x="748322" y="5943"/>
                  </a:lnTo>
                  <a:close/>
                </a:path>
                <a:path w="750570" h="970279">
                  <a:moveTo>
                    <a:pt x="750493" y="3771"/>
                  </a:moveTo>
                  <a:lnTo>
                    <a:pt x="748322" y="3771"/>
                  </a:lnTo>
                  <a:lnTo>
                    <a:pt x="748322" y="8115"/>
                  </a:lnTo>
                  <a:lnTo>
                    <a:pt x="750493" y="8115"/>
                  </a:lnTo>
                  <a:lnTo>
                    <a:pt x="750493" y="3771"/>
                  </a:lnTo>
                  <a:close/>
                </a:path>
                <a:path w="750570" h="970279">
                  <a:moveTo>
                    <a:pt x="748322" y="4343"/>
                  </a:moveTo>
                  <a:lnTo>
                    <a:pt x="4343" y="4343"/>
                  </a:lnTo>
                  <a:lnTo>
                    <a:pt x="746150" y="8104"/>
                  </a:lnTo>
                  <a:lnTo>
                    <a:pt x="746150" y="5943"/>
                  </a:lnTo>
                  <a:lnTo>
                    <a:pt x="748322" y="5943"/>
                  </a:lnTo>
                  <a:lnTo>
                    <a:pt x="748322" y="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2" name="object 152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4789119" y="4668266"/>
              <a:ext cx="90503" cy="63665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5291010" y="4923612"/>
              <a:ext cx="12687" cy="174396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5078285" y="5088775"/>
              <a:ext cx="109727" cy="88811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5061902" y="4923612"/>
              <a:ext cx="229108" cy="253974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5079377" y="5013871"/>
              <a:ext cx="211632" cy="74904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5143855" y="5013985"/>
              <a:ext cx="147154" cy="74790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5059832" y="4568025"/>
              <a:ext cx="231178" cy="449199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5068582" y="4568025"/>
              <a:ext cx="89700" cy="279463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5093957" y="4568025"/>
              <a:ext cx="123951" cy="279463"/>
            </a:xfrm>
            <a:prstGeom prst="rect">
              <a:avLst/>
            </a:prstGeom>
          </p:spPr>
        </p:pic>
        <p:pic>
          <p:nvPicPr>
            <p:cNvPr id="161" name="object 161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5089613" y="4568025"/>
              <a:ext cx="74879" cy="279463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5057838" y="4225125"/>
              <a:ext cx="245859" cy="427253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5070068" y="4225125"/>
              <a:ext cx="220941" cy="280035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5075897" y="4225125"/>
              <a:ext cx="215112" cy="252260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4363923" y="4225125"/>
              <a:ext cx="699465" cy="952461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4363923" y="4366488"/>
              <a:ext cx="552869" cy="811098"/>
            </a:xfrm>
            <a:prstGeom prst="rect">
              <a:avLst/>
            </a:prstGeom>
          </p:spPr>
        </p:pic>
        <p:pic>
          <p:nvPicPr>
            <p:cNvPr id="167" name="object 167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4789119" y="4668266"/>
              <a:ext cx="90411" cy="63665"/>
            </a:xfrm>
            <a:prstGeom prst="rect">
              <a:avLst/>
            </a:prstGeom>
          </p:spPr>
        </p:pic>
        <p:pic>
          <p:nvPicPr>
            <p:cNvPr id="168" name="object 168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4789307" y="4725124"/>
              <a:ext cx="127433" cy="351269"/>
            </a:xfrm>
            <a:prstGeom prst="rect">
              <a:avLst/>
            </a:prstGeom>
          </p:spPr>
        </p:pic>
        <p:pic>
          <p:nvPicPr>
            <p:cNvPr id="169" name="object 169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4227944" y="4667034"/>
              <a:ext cx="127673" cy="408152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3047542" y="3807345"/>
              <a:ext cx="2988310" cy="20320"/>
            </a:xfrm>
            <a:custGeom>
              <a:avLst/>
              <a:gdLst/>
              <a:ahLst/>
              <a:cxnLst/>
              <a:rect l="l" t="t" r="r" b="b"/>
              <a:pathLst>
                <a:path w="2988310" h="20320">
                  <a:moveTo>
                    <a:pt x="2988119" y="0"/>
                  </a:moveTo>
                  <a:lnTo>
                    <a:pt x="0" y="7315"/>
                  </a:lnTo>
                  <a:lnTo>
                    <a:pt x="38" y="20015"/>
                  </a:lnTo>
                  <a:lnTo>
                    <a:pt x="2988157" y="12700"/>
                  </a:lnTo>
                  <a:lnTo>
                    <a:pt x="29881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136976" y="5725769"/>
              <a:ext cx="36195" cy="12065"/>
            </a:xfrm>
            <a:custGeom>
              <a:avLst/>
              <a:gdLst/>
              <a:ahLst/>
              <a:cxnLst/>
              <a:rect l="l" t="t" r="r" b="b"/>
              <a:pathLst>
                <a:path w="36194" h="12064">
                  <a:moveTo>
                    <a:pt x="9728" y="1778"/>
                  </a:moveTo>
                  <a:lnTo>
                    <a:pt x="9283" y="876"/>
                  </a:lnTo>
                  <a:lnTo>
                    <a:pt x="8826" y="0"/>
                  </a:lnTo>
                  <a:lnTo>
                    <a:pt x="6489" y="304"/>
                  </a:lnTo>
                  <a:lnTo>
                    <a:pt x="1612" y="2794"/>
                  </a:lnTo>
                  <a:lnTo>
                    <a:pt x="0" y="4508"/>
                  </a:lnTo>
                  <a:lnTo>
                    <a:pt x="444" y="5397"/>
                  </a:lnTo>
                  <a:lnTo>
                    <a:pt x="889" y="6273"/>
                  </a:lnTo>
                  <a:lnTo>
                    <a:pt x="3225" y="5981"/>
                  </a:lnTo>
                  <a:lnTo>
                    <a:pt x="8115" y="3492"/>
                  </a:lnTo>
                  <a:lnTo>
                    <a:pt x="9728" y="1778"/>
                  </a:lnTo>
                  <a:close/>
                </a:path>
                <a:path w="36194" h="12064">
                  <a:moveTo>
                    <a:pt x="35610" y="9118"/>
                  </a:moveTo>
                  <a:lnTo>
                    <a:pt x="33159" y="9194"/>
                  </a:lnTo>
                  <a:lnTo>
                    <a:pt x="32334" y="11518"/>
                  </a:lnTo>
                  <a:lnTo>
                    <a:pt x="34798" y="11442"/>
                  </a:lnTo>
                  <a:lnTo>
                    <a:pt x="35610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140189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136976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4" h="40004">
                  <a:moveTo>
                    <a:pt x="9728" y="29667"/>
                  </a:moveTo>
                  <a:lnTo>
                    <a:pt x="9283" y="28765"/>
                  </a:ln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25" y="33870"/>
                  </a:lnTo>
                  <a:lnTo>
                    <a:pt x="8115" y="31381"/>
                  </a:lnTo>
                  <a:lnTo>
                    <a:pt x="9728" y="29667"/>
                  </a:lnTo>
                  <a:close/>
                </a:path>
                <a:path w="36194" h="40004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4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34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140189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136976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4" h="36829">
                  <a:moveTo>
                    <a:pt x="9728" y="26492"/>
                  </a:moveTo>
                  <a:lnTo>
                    <a:pt x="9283" y="25590"/>
                  </a:ln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25" y="30695"/>
                  </a:lnTo>
                  <a:lnTo>
                    <a:pt x="8115" y="28206"/>
                  </a:lnTo>
                  <a:lnTo>
                    <a:pt x="9728" y="26492"/>
                  </a:lnTo>
                  <a:close/>
                </a:path>
                <a:path w="36194" h="36829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4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34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140189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141777" y="5725769"/>
              <a:ext cx="104139" cy="83820"/>
            </a:xfrm>
            <a:custGeom>
              <a:avLst/>
              <a:gdLst/>
              <a:ahLst/>
              <a:cxnLst/>
              <a:rect l="l" t="t" r="r" b="b"/>
              <a:pathLst>
                <a:path w="104139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54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4139" h="83820">
                  <a:moveTo>
                    <a:pt x="77952" y="1778"/>
                  </a:moveTo>
                  <a:lnTo>
                    <a:pt x="77508" y="876"/>
                  </a:lnTo>
                  <a:lnTo>
                    <a:pt x="77050" y="0"/>
                  </a:lnTo>
                  <a:lnTo>
                    <a:pt x="74714" y="304"/>
                  </a:lnTo>
                  <a:lnTo>
                    <a:pt x="69837" y="2794"/>
                  </a:lnTo>
                  <a:lnTo>
                    <a:pt x="68224" y="4508"/>
                  </a:lnTo>
                  <a:lnTo>
                    <a:pt x="68668" y="5397"/>
                  </a:lnTo>
                  <a:lnTo>
                    <a:pt x="69113" y="6273"/>
                  </a:lnTo>
                  <a:lnTo>
                    <a:pt x="71450" y="5981"/>
                  </a:lnTo>
                  <a:lnTo>
                    <a:pt x="76339" y="3492"/>
                  </a:lnTo>
                  <a:lnTo>
                    <a:pt x="77952" y="1778"/>
                  </a:lnTo>
                  <a:close/>
                </a:path>
                <a:path w="104139" h="83820">
                  <a:moveTo>
                    <a:pt x="103835" y="9118"/>
                  </a:moveTo>
                  <a:lnTo>
                    <a:pt x="101384" y="9194"/>
                  </a:lnTo>
                  <a:lnTo>
                    <a:pt x="100558" y="11518"/>
                  </a:lnTo>
                  <a:lnTo>
                    <a:pt x="103022" y="11442"/>
                  </a:lnTo>
                  <a:lnTo>
                    <a:pt x="103835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213214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210001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4" h="40004">
                  <a:moveTo>
                    <a:pt x="9728" y="29667"/>
                  </a:moveTo>
                  <a:lnTo>
                    <a:pt x="9283" y="28765"/>
                  </a:ln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25" y="33870"/>
                  </a:lnTo>
                  <a:lnTo>
                    <a:pt x="8115" y="31381"/>
                  </a:lnTo>
                  <a:lnTo>
                    <a:pt x="9728" y="29667"/>
                  </a:lnTo>
                  <a:close/>
                </a:path>
                <a:path w="36194" h="40004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4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34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213214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210001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4" h="36829">
                  <a:moveTo>
                    <a:pt x="9728" y="26492"/>
                  </a:moveTo>
                  <a:lnTo>
                    <a:pt x="9283" y="25590"/>
                  </a:ln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25" y="30695"/>
                  </a:lnTo>
                  <a:lnTo>
                    <a:pt x="8115" y="28206"/>
                  </a:lnTo>
                  <a:lnTo>
                    <a:pt x="9728" y="26492"/>
                  </a:lnTo>
                  <a:close/>
                </a:path>
                <a:path w="36194" h="36829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4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34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213214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214802" y="5725769"/>
              <a:ext cx="102870" cy="83820"/>
            </a:xfrm>
            <a:custGeom>
              <a:avLst/>
              <a:gdLst/>
              <a:ahLst/>
              <a:cxnLst/>
              <a:rect l="l" t="t" r="r" b="b"/>
              <a:pathLst>
                <a:path w="102870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54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2870" h="83820">
                  <a:moveTo>
                    <a:pt x="76365" y="1778"/>
                  </a:moveTo>
                  <a:lnTo>
                    <a:pt x="75920" y="876"/>
                  </a:lnTo>
                  <a:lnTo>
                    <a:pt x="75463" y="0"/>
                  </a:lnTo>
                  <a:lnTo>
                    <a:pt x="73126" y="304"/>
                  </a:lnTo>
                  <a:lnTo>
                    <a:pt x="68237" y="2794"/>
                  </a:lnTo>
                  <a:lnTo>
                    <a:pt x="66624" y="4508"/>
                  </a:lnTo>
                  <a:lnTo>
                    <a:pt x="67081" y="5397"/>
                  </a:lnTo>
                  <a:lnTo>
                    <a:pt x="67525" y="6273"/>
                  </a:lnTo>
                  <a:lnTo>
                    <a:pt x="69862" y="5981"/>
                  </a:lnTo>
                  <a:lnTo>
                    <a:pt x="74739" y="3492"/>
                  </a:lnTo>
                  <a:lnTo>
                    <a:pt x="76365" y="1778"/>
                  </a:lnTo>
                  <a:close/>
                </a:path>
                <a:path w="102870" h="83820">
                  <a:moveTo>
                    <a:pt x="102247" y="9118"/>
                  </a:moveTo>
                  <a:lnTo>
                    <a:pt x="99796" y="9194"/>
                  </a:lnTo>
                  <a:lnTo>
                    <a:pt x="98971" y="11518"/>
                  </a:lnTo>
                  <a:lnTo>
                    <a:pt x="101422" y="11442"/>
                  </a:lnTo>
                  <a:lnTo>
                    <a:pt x="102247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284651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281426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40" y="29667"/>
                  </a:moveTo>
                  <a:lnTo>
                    <a:pt x="9296" y="28765"/>
                  </a:lnTo>
                  <a:lnTo>
                    <a:pt x="8839" y="27889"/>
                  </a:lnTo>
                  <a:lnTo>
                    <a:pt x="6502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57" y="33286"/>
                  </a:lnTo>
                  <a:lnTo>
                    <a:pt x="901" y="34163"/>
                  </a:lnTo>
                  <a:lnTo>
                    <a:pt x="3238" y="33870"/>
                  </a:lnTo>
                  <a:lnTo>
                    <a:pt x="8115" y="31381"/>
                  </a:lnTo>
                  <a:lnTo>
                    <a:pt x="9740" y="29667"/>
                  </a:lnTo>
                  <a:close/>
                </a:path>
                <a:path w="36195" h="40004">
                  <a:moveTo>
                    <a:pt x="26238" y="4762"/>
                  </a:moveTo>
                  <a:lnTo>
                    <a:pt x="9029" y="3708"/>
                  </a:lnTo>
                  <a:lnTo>
                    <a:pt x="7467" y="0"/>
                  </a:lnTo>
                  <a:lnTo>
                    <a:pt x="5346" y="2374"/>
                  </a:lnTo>
                  <a:lnTo>
                    <a:pt x="4813" y="4495"/>
                  </a:lnTo>
                  <a:lnTo>
                    <a:pt x="26238" y="4762"/>
                  </a:lnTo>
                  <a:close/>
                </a:path>
                <a:path w="36195" h="40004">
                  <a:moveTo>
                    <a:pt x="35623" y="37007"/>
                  </a:moveTo>
                  <a:lnTo>
                    <a:pt x="33172" y="37084"/>
                  </a:lnTo>
                  <a:lnTo>
                    <a:pt x="32346" y="39408"/>
                  </a:lnTo>
                  <a:lnTo>
                    <a:pt x="34798" y="39331"/>
                  </a:lnTo>
                  <a:lnTo>
                    <a:pt x="35623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284651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281426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40" y="26492"/>
                  </a:moveTo>
                  <a:lnTo>
                    <a:pt x="9296" y="25590"/>
                  </a:lnTo>
                  <a:lnTo>
                    <a:pt x="8839" y="24714"/>
                  </a:lnTo>
                  <a:lnTo>
                    <a:pt x="6502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57" y="30111"/>
                  </a:lnTo>
                  <a:lnTo>
                    <a:pt x="901" y="30988"/>
                  </a:lnTo>
                  <a:lnTo>
                    <a:pt x="3238" y="30695"/>
                  </a:lnTo>
                  <a:lnTo>
                    <a:pt x="8115" y="28206"/>
                  </a:lnTo>
                  <a:lnTo>
                    <a:pt x="9740" y="26492"/>
                  </a:lnTo>
                  <a:close/>
                </a:path>
                <a:path w="36195" h="36829">
                  <a:moveTo>
                    <a:pt x="26238" y="4762"/>
                  </a:moveTo>
                  <a:lnTo>
                    <a:pt x="9029" y="3708"/>
                  </a:lnTo>
                  <a:lnTo>
                    <a:pt x="7467" y="0"/>
                  </a:lnTo>
                  <a:lnTo>
                    <a:pt x="5346" y="2374"/>
                  </a:lnTo>
                  <a:lnTo>
                    <a:pt x="4813" y="4495"/>
                  </a:lnTo>
                  <a:lnTo>
                    <a:pt x="26238" y="4762"/>
                  </a:lnTo>
                  <a:close/>
                </a:path>
                <a:path w="36195" h="36829">
                  <a:moveTo>
                    <a:pt x="35623" y="33832"/>
                  </a:moveTo>
                  <a:lnTo>
                    <a:pt x="33172" y="33909"/>
                  </a:lnTo>
                  <a:lnTo>
                    <a:pt x="32346" y="36233"/>
                  </a:lnTo>
                  <a:lnTo>
                    <a:pt x="34798" y="36156"/>
                  </a:lnTo>
                  <a:lnTo>
                    <a:pt x="35623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284651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286239" y="5725769"/>
              <a:ext cx="106045" cy="83820"/>
            </a:xfrm>
            <a:custGeom>
              <a:avLst/>
              <a:gdLst/>
              <a:ahLst/>
              <a:cxnLst/>
              <a:rect l="l" t="t" r="r" b="b"/>
              <a:pathLst>
                <a:path w="106045" h="83820">
                  <a:moveTo>
                    <a:pt x="21424" y="83235"/>
                  </a:moveTo>
                  <a:lnTo>
                    <a:pt x="4216" y="82181"/>
                  </a:lnTo>
                  <a:lnTo>
                    <a:pt x="2654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6045" h="83820">
                  <a:moveTo>
                    <a:pt x="79540" y="1778"/>
                  </a:moveTo>
                  <a:lnTo>
                    <a:pt x="79095" y="876"/>
                  </a:lnTo>
                  <a:lnTo>
                    <a:pt x="78638" y="0"/>
                  </a:lnTo>
                  <a:lnTo>
                    <a:pt x="76301" y="304"/>
                  </a:lnTo>
                  <a:lnTo>
                    <a:pt x="71424" y="2794"/>
                  </a:lnTo>
                  <a:lnTo>
                    <a:pt x="69811" y="4508"/>
                  </a:lnTo>
                  <a:lnTo>
                    <a:pt x="70256" y="5397"/>
                  </a:lnTo>
                  <a:lnTo>
                    <a:pt x="70700" y="6273"/>
                  </a:lnTo>
                  <a:lnTo>
                    <a:pt x="73037" y="5981"/>
                  </a:lnTo>
                  <a:lnTo>
                    <a:pt x="77927" y="3492"/>
                  </a:lnTo>
                  <a:lnTo>
                    <a:pt x="79540" y="1778"/>
                  </a:lnTo>
                  <a:close/>
                </a:path>
                <a:path w="106045" h="83820">
                  <a:moveTo>
                    <a:pt x="105422" y="9118"/>
                  </a:moveTo>
                  <a:lnTo>
                    <a:pt x="102971" y="9194"/>
                  </a:lnTo>
                  <a:lnTo>
                    <a:pt x="102146" y="11518"/>
                  </a:lnTo>
                  <a:lnTo>
                    <a:pt x="104609" y="11442"/>
                  </a:lnTo>
                  <a:lnTo>
                    <a:pt x="105422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359264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356051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28" y="29667"/>
                  </a:moveTo>
                  <a:lnTo>
                    <a:pt x="9283" y="28765"/>
                  </a:ln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25" y="33870"/>
                  </a:lnTo>
                  <a:lnTo>
                    <a:pt x="8115" y="31381"/>
                  </a:lnTo>
                  <a:lnTo>
                    <a:pt x="9728" y="29667"/>
                  </a:lnTo>
                  <a:close/>
                </a:path>
                <a:path w="36195" h="40004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34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359264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356051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28" y="26492"/>
                  </a:moveTo>
                  <a:lnTo>
                    <a:pt x="9283" y="25590"/>
                  </a:ln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25" y="30695"/>
                  </a:lnTo>
                  <a:lnTo>
                    <a:pt x="8115" y="28206"/>
                  </a:lnTo>
                  <a:lnTo>
                    <a:pt x="9728" y="26492"/>
                  </a:lnTo>
                  <a:close/>
                </a:path>
                <a:path w="36195" h="36829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34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359264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360852" y="5725769"/>
              <a:ext cx="104139" cy="83820"/>
            </a:xfrm>
            <a:custGeom>
              <a:avLst/>
              <a:gdLst/>
              <a:ahLst/>
              <a:cxnLst/>
              <a:rect l="l" t="t" r="r" b="b"/>
              <a:pathLst>
                <a:path w="104139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54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4139" h="83820">
                  <a:moveTo>
                    <a:pt x="77952" y="1778"/>
                  </a:moveTo>
                  <a:lnTo>
                    <a:pt x="77508" y="876"/>
                  </a:lnTo>
                  <a:lnTo>
                    <a:pt x="77050" y="0"/>
                  </a:lnTo>
                  <a:lnTo>
                    <a:pt x="74714" y="304"/>
                  </a:lnTo>
                  <a:lnTo>
                    <a:pt x="69837" y="2794"/>
                  </a:lnTo>
                  <a:lnTo>
                    <a:pt x="68224" y="4508"/>
                  </a:lnTo>
                  <a:lnTo>
                    <a:pt x="68668" y="5397"/>
                  </a:lnTo>
                  <a:lnTo>
                    <a:pt x="69113" y="6273"/>
                  </a:lnTo>
                  <a:lnTo>
                    <a:pt x="71450" y="5981"/>
                  </a:lnTo>
                  <a:lnTo>
                    <a:pt x="76339" y="3492"/>
                  </a:lnTo>
                  <a:lnTo>
                    <a:pt x="77952" y="1778"/>
                  </a:lnTo>
                  <a:close/>
                </a:path>
                <a:path w="104139" h="83820">
                  <a:moveTo>
                    <a:pt x="103835" y="9118"/>
                  </a:moveTo>
                  <a:lnTo>
                    <a:pt x="101384" y="9194"/>
                  </a:lnTo>
                  <a:lnTo>
                    <a:pt x="100558" y="11518"/>
                  </a:lnTo>
                  <a:lnTo>
                    <a:pt x="103022" y="11442"/>
                  </a:lnTo>
                  <a:lnTo>
                    <a:pt x="103835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432289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429076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28" y="29667"/>
                  </a:moveTo>
                  <a:lnTo>
                    <a:pt x="9283" y="28765"/>
                  </a:ln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25" y="33870"/>
                  </a:lnTo>
                  <a:lnTo>
                    <a:pt x="8115" y="31381"/>
                  </a:lnTo>
                  <a:lnTo>
                    <a:pt x="9728" y="29667"/>
                  </a:lnTo>
                  <a:close/>
                </a:path>
                <a:path w="36195" h="40004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34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432289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429076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28" y="26492"/>
                  </a:moveTo>
                  <a:lnTo>
                    <a:pt x="9283" y="25590"/>
                  </a:ln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25" y="30695"/>
                  </a:lnTo>
                  <a:lnTo>
                    <a:pt x="8115" y="28206"/>
                  </a:lnTo>
                  <a:lnTo>
                    <a:pt x="9728" y="26492"/>
                  </a:lnTo>
                  <a:close/>
                </a:path>
                <a:path w="36195" h="36829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34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432289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433877" y="5725769"/>
              <a:ext cx="252095" cy="83820"/>
            </a:xfrm>
            <a:custGeom>
              <a:avLst/>
              <a:gdLst/>
              <a:ahLst/>
              <a:cxnLst/>
              <a:rect l="l" t="t" r="r" b="b"/>
              <a:pathLst>
                <a:path w="252095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54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252095" h="83820">
                  <a:moveTo>
                    <a:pt x="225590" y="1778"/>
                  </a:moveTo>
                  <a:lnTo>
                    <a:pt x="225145" y="876"/>
                  </a:lnTo>
                  <a:lnTo>
                    <a:pt x="224688" y="0"/>
                  </a:lnTo>
                  <a:lnTo>
                    <a:pt x="222351" y="304"/>
                  </a:lnTo>
                  <a:lnTo>
                    <a:pt x="217474" y="2794"/>
                  </a:lnTo>
                  <a:lnTo>
                    <a:pt x="215861" y="4508"/>
                  </a:lnTo>
                  <a:lnTo>
                    <a:pt x="216306" y="5397"/>
                  </a:lnTo>
                  <a:lnTo>
                    <a:pt x="216750" y="6273"/>
                  </a:lnTo>
                  <a:lnTo>
                    <a:pt x="219087" y="5981"/>
                  </a:lnTo>
                  <a:lnTo>
                    <a:pt x="223977" y="3492"/>
                  </a:lnTo>
                  <a:lnTo>
                    <a:pt x="225590" y="1778"/>
                  </a:lnTo>
                  <a:close/>
                </a:path>
                <a:path w="252095" h="83820">
                  <a:moveTo>
                    <a:pt x="251472" y="9118"/>
                  </a:moveTo>
                  <a:lnTo>
                    <a:pt x="249021" y="9194"/>
                  </a:lnTo>
                  <a:lnTo>
                    <a:pt x="248196" y="11518"/>
                  </a:lnTo>
                  <a:lnTo>
                    <a:pt x="250659" y="11442"/>
                  </a:lnTo>
                  <a:lnTo>
                    <a:pt x="251472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652951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649738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28" y="29667"/>
                  </a:moveTo>
                  <a:lnTo>
                    <a:pt x="9283" y="28765"/>
                  </a:ln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25" y="33870"/>
                  </a:lnTo>
                  <a:lnTo>
                    <a:pt x="8115" y="31381"/>
                  </a:lnTo>
                  <a:lnTo>
                    <a:pt x="9728" y="29667"/>
                  </a:lnTo>
                  <a:close/>
                </a:path>
                <a:path w="36195" h="40004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34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652951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649738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28" y="26492"/>
                  </a:moveTo>
                  <a:lnTo>
                    <a:pt x="9283" y="25590"/>
                  </a:ln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25" y="30695"/>
                  </a:lnTo>
                  <a:lnTo>
                    <a:pt x="8115" y="28206"/>
                  </a:lnTo>
                  <a:lnTo>
                    <a:pt x="9728" y="26492"/>
                  </a:lnTo>
                  <a:close/>
                </a:path>
                <a:path w="36195" h="36829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34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652951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654539" y="5725769"/>
              <a:ext cx="104139" cy="83820"/>
            </a:xfrm>
            <a:custGeom>
              <a:avLst/>
              <a:gdLst/>
              <a:ahLst/>
              <a:cxnLst/>
              <a:rect l="l" t="t" r="r" b="b"/>
              <a:pathLst>
                <a:path w="104139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54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4139" h="83820">
                  <a:moveTo>
                    <a:pt x="77952" y="1778"/>
                  </a:moveTo>
                  <a:lnTo>
                    <a:pt x="77508" y="876"/>
                  </a:lnTo>
                  <a:lnTo>
                    <a:pt x="77050" y="0"/>
                  </a:lnTo>
                  <a:lnTo>
                    <a:pt x="74714" y="304"/>
                  </a:lnTo>
                  <a:lnTo>
                    <a:pt x="69837" y="2794"/>
                  </a:lnTo>
                  <a:lnTo>
                    <a:pt x="68224" y="4508"/>
                  </a:lnTo>
                  <a:lnTo>
                    <a:pt x="68668" y="5397"/>
                  </a:lnTo>
                  <a:lnTo>
                    <a:pt x="69113" y="6273"/>
                  </a:lnTo>
                  <a:lnTo>
                    <a:pt x="71450" y="5981"/>
                  </a:lnTo>
                  <a:lnTo>
                    <a:pt x="76339" y="3492"/>
                  </a:lnTo>
                  <a:lnTo>
                    <a:pt x="77952" y="1778"/>
                  </a:lnTo>
                  <a:close/>
                </a:path>
                <a:path w="104139" h="83820">
                  <a:moveTo>
                    <a:pt x="103835" y="9118"/>
                  </a:moveTo>
                  <a:lnTo>
                    <a:pt x="101384" y="9194"/>
                  </a:lnTo>
                  <a:lnTo>
                    <a:pt x="100558" y="11518"/>
                  </a:lnTo>
                  <a:lnTo>
                    <a:pt x="103022" y="11442"/>
                  </a:lnTo>
                  <a:lnTo>
                    <a:pt x="103835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725976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722763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28" y="29667"/>
                  </a:moveTo>
                  <a:lnTo>
                    <a:pt x="9283" y="28765"/>
                  </a:ln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25" y="33870"/>
                  </a:lnTo>
                  <a:lnTo>
                    <a:pt x="8115" y="31381"/>
                  </a:lnTo>
                  <a:lnTo>
                    <a:pt x="9728" y="29667"/>
                  </a:lnTo>
                  <a:close/>
                </a:path>
                <a:path w="36195" h="40004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34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725976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722763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28" y="26492"/>
                  </a:moveTo>
                  <a:lnTo>
                    <a:pt x="9283" y="25590"/>
                  </a:ln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25" y="30695"/>
                  </a:lnTo>
                  <a:lnTo>
                    <a:pt x="8115" y="28206"/>
                  </a:lnTo>
                  <a:lnTo>
                    <a:pt x="9728" y="26492"/>
                  </a:lnTo>
                  <a:close/>
                </a:path>
                <a:path w="36195" h="36829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34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725976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727564" y="5725769"/>
              <a:ext cx="102870" cy="83820"/>
            </a:xfrm>
            <a:custGeom>
              <a:avLst/>
              <a:gdLst/>
              <a:ahLst/>
              <a:cxnLst/>
              <a:rect l="l" t="t" r="r" b="b"/>
              <a:pathLst>
                <a:path w="102870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54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2870" h="83820">
                  <a:moveTo>
                    <a:pt x="76365" y="1778"/>
                  </a:moveTo>
                  <a:lnTo>
                    <a:pt x="75920" y="876"/>
                  </a:lnTo>
                  <a:lnTo>
                    <a:pt x="75463" y="0"/>
                  </a:lnTo>
                  <a:lnTo>
                    <a:pt x="73126" y="304"/>
                  </a:lnTo>
                  <a:lnTo>
                    <a:pt x="68249" y="2794"/>
                  </a:lnTo>
                  <a:lnTo>
                    <a:pt x="66636" y="4508"/>
                  </a:lnTo>
                  <a:lnTo>
                    <a:pt x="67081" y="5397"/>
                  </a:lnTo>
                  <a:lnTo>
                    <a:pt x="67525" y="6273"/>
                  </a:lnTo>
                  <a:lnTo>
                    <a:pt x="69862" y="5981"/>
                  </a:lnTo>
                  <a:lnTo>
                    <a:pt x="74752" y="3492"/>
                  </a:lnTo>
                  <a:lnTo>
                    <a:pt x="76365" y="1778"/>
                  </a:lnTo>
                  <a:close/>
                </a:path>
                <a:path w="102870" h="83820">
                  <a:moveTo>
                    <a:pt x="102247" y="9118"/>
                  </a:moveTo>
                  <a:lnTo>
                    <a:pt x="99796" y="9194"/>
                  </a:lnTo>
                  <a:lnTo>
                    <a:pt x="98971" y="11518"/>
                  </a:lnTo>
                  <a:lnTo>
                    <a:pt x="101434" y="11442"/>
                  </a:lnTo>
                  <a:lnTo>
                    <a:pt x="102247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797414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794201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28" y="29667"/>
                  </a:moveTo>
                  <a:lnTo>
                    <a:pt x="9283" y="28765"/>
                  </a:ln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25" y="33870"/>
                  </a:lnTo>
                  <a:lnTo>
                    <a:pt x="8115" y="31381"/>
                  </a:lnTo>
                  <a:lnTo>
                    <a:pt x="9728" y="29667"/>
                  </a:lnTo>
                  <a:close/>
                </a:path>
                <a:path w="36195" h="40004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34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797414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794201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28" y="26492"/>
                  </a:moveTo>
                  <a:lnTo>
                    <a:pt x="9283" y="25590"/>
                  </a:ln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25" y="30695"/>
                  </a:lnTo>
                  <a:lnTo>
                    <a:pt x="8115" y="28206"/>
                  </a:lnTo>
                  <a:lnTo>
                    <a:pt x="9728" y="26492"/>
                  </a:lnTo>
                  <a:close/>
                </a:path>
                <a:path w="36195" h="36829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34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797414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799002" y="5725769"/>
              <a:ext cx="106045" cy="83820"/>
            </a:xfrm>
            <a:custGeom>
              <a:avLst/>
              <a:gdLst/>
              <a:ahLst/>
              <a:cxnLst/>
              <a:rect l="l" t="t" r="r" b="b"/>
              <a:pathLst>
                <a:path w="106045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54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6045" h="83820">
                  <a:moveTo>
                    <a:pt x="79540" y="1778"/>
                  </a:moveTo>
                  <a:lnTo>
                    <a:pt x="79095" y="876"/>
                  </a:lnTo>
                  <a:lnTo>
                    <a:pt x="78638" y="0"/>
                  </a:lnTo>
                  <a:lnTo>
                    <a:pt x="76301" y="304"/>
                  </a:lnTo>
                  <a:lnTo>
                    <a:pt x="71424" y="2794"/>
                  </a:lnTo>
                  <a:lnTo>
                    <a:pt x="69811" y="4508"/>
                  </a:lnTo>
                  <a:lnTo>
                    <a:pt x="70256" y="5397"/>
                  </a:lnTo>
                  <a:lnTo>
                    <a:pt x="70700" y="6273"/>
                  </a:lnTo>
                  <a:lnTo>
                    <a:pt x="73037" y="5981"/>
                  </a:lnTo>
                  <a:lnTo>
                    <a:pt x="77927" y="3492"/>
                  </a:lnTo>
                  <a:lnTo>
                    <a:pt x="79540" y="1778"/>
                  </a:lnTo>
                  <a:close/>
                </a:path>
                <a:path w="106045" h="83820">
                  <a:moveTo>
                    <a:pt x="105422" y="9118"/>
                  </a:moveTo>
                  <a:lnTo>
                    <a:pt x="102971" y="9194"/>
                  </a:lnTo>
                  <a:lnTo>
                    <a:pt x="102146" y="11518"/>
                  </a:lnTo>
                  <a:lnTo>
                    <a:pt x="104609" y="11442"/>
                  </a:lnTo>
                  <a:lnTo>
                    <a:pt x="105422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872026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868813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28" y="29667"/>
                  </a:moveTo>
                  <a:lnTo>
                    <a:pt x="9283" y="28765"/>
                  </a:ln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25" y="33870"/>
                  </a:lnTo>
                  <a:lnTo>
                    <a:pt x="8115" y="31381"/>
                  </a:lnTo>
                  <a:lnTo>
                    <a:pt x="9728" y="29667"/>
                  </a:lnTo>
                  <a:close/>
                </a:path>
                <a:path w="36195" h="40004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34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872026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868813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28" y="26492"/>
                  </a:moveTo>
                  <a:lnTo>
                    <a:pt x="9283" y="25590"/>
                  </a:ln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25" y="30695"/>
                  </a:lnTo>
                  <a:lnTo>
                    <a:pt x="8115" y="28206"/>
                  </a:lnTo>
                  <a:lnTo>
                    <a:pt x="9728" y="26492"/>
                  </a:lnTo>
                  <a:close/>
                </a:path>
                <a:path w="36195" h="36829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34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872026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873614" y="5725769"/>
              <a:ext cx="104139" cy="83820"/>
            </a:xfrm>
            <a:custGeom>
              <a:avLst/>
              <a:gdLst/>
              <a:ahLst/>
              <a:cxnLst/>
              <a:rect l="l" t="t" r="r" b="b"/>
              <a:pathLst>
                <a:path w="104139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54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4139" h="83820">
                  <a:moveTo>
                    <a:pt x="77952" y="1778"/>
                  </a:moveTo>
                  <a:lnTo>
                    <a:pt x="77508" y="876"/>
                  </a:lnTo>
                  <a:lnTo>
                    <a:pt x="77050" y="0"/>
                  </a:lnTo>
                  <a:lnTo>
                    <a:pt x="74714" y="304"/>
                  </a:lnTo>
                  <a:lnTo>
                    <a:pt x="69837" y="2794"/>
                  </a:lnTo>
                  <a:lnTo>
                    <a:pt x="68224" y="4508"/>
                  </a:lnTo>
                  <a:lnTo>
                    <a:pt x="68668" y="5397"/>
                  </a:lnTo>
                  <a:lnTo>
                    <a:pt x="69113" y="6273"/>
                  </a:lnTo>
                  <a:lnTo>
                    <a:pt x="71450" y="5981"/>
                  </a:lnTo>
                  <a:lnTo>
                    <a:pt x="76339" y="3492"/>
                  </a:lnTo>
                  <a:lnTo>
                    <a:pt x="77952" y="1778"/>
                  </a:lnTo>
                  <a:close/>
                </a:path>
                <a:path w="104139" h="83820">
                  <a:moveTo>
                    <a:pt x="103835" y="9118"/>
                  </a:moveTo>
                  <a:lnTo>
                    <a:pt x="101384" y="9194"/>
                  </a:lnTo>
                  <a:lnTo>
                    <a:pt x="100558" y="11518"/>
                  </a:lnTo>
                  <a:lnTo>
                    <a:pt x="103022" y="11442"/>
                  </a:lnTo>
                  <a:lnTo>
                    <a:pt x="103835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945051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941838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28" y="29667"/>
                  </a:moveTo>
                  <a:lnTo>
                    <a:pt x="9283" y="28765"/>
                  </a:ln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25" y="33870"/>
                  </a:lnTo>
                  <a:lnTo>
                    <a:pt x="8115" y="31381"/>
                  </a:lnTo>
                  <a:lnTo>
                    <a:pt x="9728" y="29667"/>
                  </a:lnTo>
                  <a:close/>
                </a:path>
                <a:path w="36195" h="40004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34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945051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941838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28" y="26492"/>
                  </a:moveTo>
                  <a:lnTo>
                    <a:pt x="9283" y="25590"/>
                  </a:ln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25" y="30695"/>
                  </a:lnTo>
                  <a:lnTo>
                    <a:pt x="8115" y="28206"/>
                  </a:lnTo>
                  <a:lnTo>
                    <a:pt x="9728" y="26492"/>
                  </a:lnTo>
                  <a:close/>
                </a:path>
                <a:path w="36195" h="36829">
                  <a:moveTo>
                    <a:pt x="26225" y="4762"/>
                  </a:moveTo>
                  <a:lnTo>
                    <a:pt x="9029" y="3708"/>
                  </a:lnTo>
                  <a:lnTo>
                    <a:pt x="7454" y="0"/>
                  </a:lnTo>
                  <a:lnTo>
                    <a:pt x="5334" y="2374"/>
                  </a:lnTo>
                  <a:lnTo>
                    <a:pt x="4800" y="4495"/>
                  </a:lnTo>
                  <a:lnTo>
                    <a:pt x="26225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34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945051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83" y="1231"/>
                  </a:lnTo>
                  <a:lnTo>
                    <a:pt x="30683" y="800"/>
                  </a:lnTo>
                  <a:lnTo>
                    <a:pt x="30683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946639" y="5725769"/>
              <a:ext cx="1252220" cy="83820"/>
            </a:xfrm>
            <a:custGeom>
              <a:avLst/>
              <a:gdLst/>
              <a:ahLst/>
              <a:cxnLst/>
              <a:rect l="l" t="t" r="r" b="b"/>
              <a:pathLst>
                <a:path w="1252220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54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252220" h="83820">
                  <a:moveTo>
                    <a:pt x="1225715" y="1778"/>
                  </a:moveTo>
                  <a:lnTo>
                    <a:pt x="1224826" y="0"/>
                  </a:lnTo>
                  <a:lnTo>
                    <a:pt x="1222489" y="304"/>
                  </a:lnTo>
                  <a:lnTo>
                    <a:pt x="1217612" y="2794"/>
                  </a:lnTo>
                  <a:lnTo>
                    <a:pt x="1215999" y="4508"/>
                  </a:lnTo>
                  <a:lnTo>
                    <a:pt x="1216444" y="5397"/>
                  </a:lnTo>
                  <a:lnTo>
                    <a:pt x="1216888" y="6273"/>
                  </a:lnTo>
                  <a:lnTo>
                    <a:pt x="1219212" y="5981"/>
                  </a:lnTo>
                  <a:lnTo>
                    <a:pt x="1224102" y="3492"/>
                  </a:lnTo>
                  <a:lnTo>
                    <a:pt x="1225715" y="1778"/>
                  </a:lnTo>
                  <a:close/>
                </a:path>
                <a:path w="1252220" h="83820">
                  <a:moveTo>
                    <a:pt x="1251610" y="9118"/>
                  </a:moveTo>
                  <a:lnTo>
                    <a:pt x="1249159" y="9194"/>
                  </a:lnTo>
                  <a:lnTo>
                    <a:pt x="1248321" y="11518"/>
                  </a:lnTo>
                  <a:lnTo>
                    <a:pt x="1250797" y="11442"/>
                  </a:lnTo>
                  <a:lnTo>
                    <a:pt x="1251610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165839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162639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15" y="29667"/>
                  </a:move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13" y="33870"/>
                  </a:lnTo>
                  <a:lnTo>
                    <a:pt x="8102" y="31381"/>
                  </a:lnTo>
                  <a:lnTo>
                    <a:pt x="9715" y="29667"/>
                  </a:lnTo>
                  <a:close/>
                </a:path>
                <a:path w="36195" h="40004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21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165839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162639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15" y="26492"/>
                  </a:move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13" y="30695"/>
                  </a:lnTo>
                  <a:lnTo>
                    <a:pt x="8102" y="28206"/>
                  </a:lnTo>
                  <a:lnTo>
                    <a:pt x="9715" y="26492"/>
                  </a:lnTo>
                  <a:close/>
                </a:path>
                <a:path w="36195" h="36829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21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165839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167427" y="5725769"/>
              <a:ext cx="104139" cy="83820"/>
            </a:xfrm>
            <a:custGeom>
              <a:avLst/>
              <a:gdLst/>
              <a:ahLst/>
              <a:cxnLst/>
              <a:rect l="l" t="t" r="r" b="b"/>
              <a:pathLst>
                <a:path w="104139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41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4139" h="83820">
                  <a:moveTo>
                    <a:pt x="77952" y="1778"/>
                  </a:moveTo>
                  <a:lnTo>
                    <a:pt x="77063" y="0"/>
                  </a:lnTo>
                  <a:lnTo>
                    <a:pt x="74726" y="304"/>
                  </a:lnTo>
                  <a:lnTo>
                    <a:pt x="69850" y="2794"/>
                  </a:lnTo>
                  <a:lnTo>
                    <a:pt x="68237" y="4508"/>
                  </a:lnTo>
                  <a:lnTo>
                    <a:pt x="68681" y="5397"/>
                  </a:lnTo>
                  <a:lnTo>
                    <a:pt x="69126" y="6273"/>
                  </a:lnTo>
                  <a:lnTo>
                    <a:pt x="71450" y="5981"/>
                  </a:lnTo>
                  <a:lnTo>
                    <a:pt x="76339" y="3492"/>
                  </a:lnTo>
                  <a:lnTo>
                    <a:pt x="77952" y="1778"/>
                  </a:lnTo>
                  <a:close/>
                </a:path>
                <a:path w="104139" h="83820">
                  <a:moveTo>
                    <a:pt x="103847" y="9118"/>
                  </a:moveTo>
                  <a:lnTo>
                    <a:pt x="101396" y="9194"/>
                  </a:lnTo>
                  <a:lnTo>
                    <a:pt x="100558" y="11518"/>
                  </a:lnTo>
                  <a:lnTo>
                    <a:pt x="103035" y="11442"/>
                  </a:lnTo>
                  <a:lnTo>
                    <a:pt x="103847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238864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235664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15" y="29667"/>
                  </a:move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13" y="33870"/>
                  </a:lnTo>
                  <a:lnTo>
                    <a:pt x="8102" y="31381"/>
                  </a:lnTo>
                  <a:lnTo>
                    <a:pt x="9715" y="29667"/>
                  </a:lnTo>
                  <a:close/>
                </a:path>
                <a:path w="36195" h="40004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21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238864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235664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15" y="26492"/>
                  </a:move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13" y="30695"/>
                  </a:lnTo>
                  <a:lnTo>
                    <a:pt x="8102" y="28206"/>
                  </a:lnTo>
                  <a:lnTo>
                    <a:pt x="9715" y="26492"/>
                  </a:lnTo>
                  <a:close/>
                </a:path>
                <a:path w="36195" h="36829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21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238864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240452" y="5725769"/>
              <a:ext cx="102870" cy="83820"/>
            </a:xfrm>
            <a:custGeom>
              <a:avLst/>
              <a:gdLst/>
              <a:ahLst/>
              <a:cxnLst/>
              <a:rect l="l" t="t" r="r" b="b"/>
              <a:pathLst>
                <a:path w="102870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41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2870" h="83820">
                  <a:moveTo>
                    <a:pt x="76365" y="1778"/>
                  </a:moveTo>
                  <a:lnTo>
                    <a:pt x="75476" y="0"/>
                  </a:lnTo>
                  <a:lnTo>
                    <a:pt x="73139" y="304"/>
                  </a:lnTo>
                  <a:lnTo>
                    <a:pt x="68262" y="2794"/>
                  </a:lnTo>
                  <a:lnTo>
                    <a:pt x="66649" y="4508"/>
                  </a:lnTo>
                  <a:lnTo>
                    <a:pt x="67094" y="5397"/>
                  </a:lnTo>
                  <a:lnTo>
                    <a:pt x="67538" y="6273"/>
                  </a:lnTo>
                  <a:lnTo>
                    <a:pt x="69862" y="5981"/>
                  </a:lnTo>
                  <a:lnTo>
                    <a:pt x="74752" y="3492"/>
                  </a:lnTo>
                  <a:lnTo>
                    <a:pt x="76365" y="1778"/>
                  </a:lnTo>
                  <a:close/>
                </a:path>
                <a:path w="102870" h="83820">
                  <a:moveTo>
                    <a:pt x="102260" y="9118"/>
                  </a:moveTo>
                  <a:lnTo>
                    <a:pt x="99809" y="9194"/>
                  </a:lnTo>
                  <a:lnTo>
                    <a:pt x="98971" y="11518"/>
                  </a:lnTo>
                  <a:lnTo>
                    <a:pt x="101447" y="11442"/>
                  </a:lnTo>
                  <a:lnTo>
                    <a:pt x="102260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310301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307101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15" y="29667"/>
                  </a:move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13" y="33870"/>
                  </a:lnTo>
                  <a:lnTo>
                    <a:pt x="8102" y="31381"/>
                  </a:lnTo>
                  <a:lnTo>
                    <a:pt x="9715" y="29667"/>
                  </a:lnTo>
                  <a:close/>
                </a:path>
                <a:path w="36195" h="40004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21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310301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307101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15" y="26492"/>
                  </a:move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13" y="30695"/>
                  </a:lnTo>
                  <a:lnTo>
                    <a:pt x="8102" y="28206"/>
                  </a:lnTo>
                  <a:lnTo>
                    <a:pt x="9715" y="26492"/>
                  </a:lnTo>
                  <a:close/>
                </a:path>
                <a:path w="36195" h="36829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21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310301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311889" y="5725769"/>
              <a:ext cx="106045" cy="83820"/>
            </a:xfrm>
            <a:custGeom>
              <a:avLst/>
              <a:gdLst/>
              <a:ahLst/>
              <a:cxnLst/>
              <a:rect l="l" t="t" r="r" b="b"/>
              <a:pathLst>
                <a:path w="106045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41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6045" h="83820">
                  <a:moveTo>
                    <a:pt x="79540" y="1778"/>
                  </a:moveTo>
                  <a:lnTo>
                    <a:pt x="78651" y="0"/>
                  </a:lnTo>
                  <a:lnTo>
                    <a:pt x="76314" y="304"/>
                  </a:lnTo>
                  <a:lnTo>
                    <a:pt x="71437" y="2794"/>
                  </a:lnTo>
                  <a:lnTo>
                    <a:pt x="69824" y="4508"/>
                  </a:lnTo>
                  <a:lnTo>
                    <a:pt x="70269" y="5397"/>
                  </a:lnTo>
                  <a:lnTo>
                    <a:pt x="70713" y="6273"/>
                  </a:lnTo>
                  <a:lnTo>
                    <a:pt x="73037" y="5981"/>
                  </a:lnTo>
                  <a:lnTo>
                    <a:pt x="77927" y="3492"/>
                  </a:lnTo>
                  <a:lnTo>
                    <a:pt x="79540" y="1778"/>
                  </a:lnTo>
                  <a:close/>
                </a:path>
                <a:path w="106045" h="83820">
                  <a:moveTo>
                    <a:pt x="105435" y="9118"/>
                  </a:moveTo>
                  <a:lnTo>
                    <a:pt x="102984" y="9194"/>
                  </a:lnTo>
                  <a:lnTo>
                    <a:pt x="102146" y="11518"/>
                  </a:lnTo>
                  <a:lnTo>
                    <a:pt x="104622" y="11442"/>
                  </a:lnTo>
                  <a:lnTo>
                    <a:pt x="105435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384914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381714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15" y="29667"/>
                  </a:move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13" y="33870"/>
                  </a:lnTo>
                  <a:lnTo>
                    <a:pt x="8102" y="31381"/>
                  </a:lnTo>
                  <a:lnTo>
                    <a:pt x="9715" y="29667"/>
                  </a:lnTo>
                  <a:close/>
                </a:path>
                <a:path w="36195" h="40004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21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384914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381714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15" y="26492"/>
                  </a:move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13" y="30695"/>
                  </a:lnTo>
                  <a:lnTo>
                    <a:pt x="8102" y="28206"/>
                  </a:lnTo>
                  <a:lnTo>
                    <a:pt x="9715" y="26492"/>
                  </a:lnTo>
                  <a:close/>
                </a:path>
                <a:path w="36195" h="36829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21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384914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386502" y="5725769"/>
              <a:ext cx="104139" cy="83820"/>
            </a:xfrm>
            <a:custGeom>
              <a:avLst/>
              <a:gdLst/>
              <a:ahLst/>
              <a:cxnLst/>
              <a:rect l="l" t="t" r="r" b="b"/>
              <a:pathLst>
                <a:path w="104139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41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4139" h="83820">
                  <a:moveTo>
                    <a:pt x="77952" y="1778"/>
                  </a:moveTo>
                  <a:lnTo>
                    <a:pt x="77063" y="0"/>
                  </a:lnTo>
                  <a:lnTo>
                    <a:pt x="74726" y="304"/>
                  </a:lnTo>
                  <a:lnTo>
                    <a:pt x="69850" y="2794"/>
                  </a:lnTo>
                  <a:lnTo>
                    <a:pt x="68237" y="4508"/>
                  </a:lnTo>
                  <a:lnTo>
                    <a:pt x="68681" y="5397"/>
                  </a:lnTo>
                  <a:lnTo>
                    <a:pt x="69126" y="6273"/>
                  </a:lnTo>
                  <a:lnTo>
                    <a:pt x="71450" y="5981"/>
                  </a:lnTo>
                  <a:lnTo>
                    <a:pt x="76339" y="3492"/>
                  </a:lnTo>
                  <a:lnTo>
                    <a:pt x="77952" y="1778"/>
                  </a:lnTo>
                  <a:close/>
                </a:path>
                <a:path w="104139" h="83820">
                  <a:moveTo>
                    <a:pt x="103847" y="9118"/>
                  </a:moveTo>
                  <a:lnTo>
                    <a:pt x="101396" y="9194"/>
                  </a:lnTo>
                  <a:lnTo>
                    <a:pt x="100558" y="11518"/>
                  </a:lnTo>
                  <a:lnTo>
                    <a:pt x="103035" y="11442"/>
                  </a:lnTo>
                  <a:lnTo>
                    <a:pt x="103847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457939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454739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15" y="29667"/>
                  </a:move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13" y="33870"/>
                  </a:lnTo>
                  <a:lnTo>
                    <a:pt x="8102" y="31381"/>
                  </a:lnTo>
                  <a:lnTo>
                    <a:pt x="9715" y="29667"/>
                  </a:lnTo>
                  <a:close/>
                </a:path>
                <a:path w="36195" h="40004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21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457939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454739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15" y="26492"/>
                  </a:move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13" y="30695"/>
                  </a:lnTo>
                  <a:lnTo>
                    <a:pt x="8102" y="28206"/>
                  </a:lnTo>
                  <a:lnTo>
                    <a:pt x="9715" y="26492"/>
                  </a:lnTo>
                  <a:close/>
                </a:path>
                <a:path w="36195" h="36829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21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457939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459527" y="5725769"/>
              <a:ext cx="204470" cy="83820"/>
            </a:xfrm>
            <a:custGeom>
              <a:avLst/>
              <a:gdLst/>
              <a:ahLst/>
              <a:cxnLst/>
              <a:rect l="l" t="t" r="r" b="b"/>
              <a:pathLst>
                <a:path w="204470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41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204470" h="83820">
                  <a:moveTo>
                    <a:pt x="177965" y="1778"/>
                  </a:moveTo>
                  <a:lnTo>
                    <a:pt x="177076" y="0"/>
                  </a:lnTo>
                  <a:lnTo>
                    <a:pt x="174739" y="304"/>
                  </a:lnTo>
                  <a:lnTo>
                    <a:pt x="169862" y="2794"/>
                  </a:lnTo>
                  <a:lnTo>
                    <a:pt x="168249" y="4508"/>
                  </a:lnTo>
                  <a:lnTo>
                    <a:pt x="168694" y="5397"/>
                  </a:lnTo>
                  <a:lnTo>
                    <a:pt x="169138" y="6273"/>
                  </a:lnTo>
                  <a:lnTo>
                    <a:pt x="171462" y="5981"/>
                  </a:lnTo>
                  <a:lnTo>
                    <a:pt x="176352" y="3492"/>
                  </a:lnTo>
                  <a:lnTo>
                    <a:pt x="177965" y="1778"/>
                  </a:lnTo>
                  <a:close/>
                </a:path>
                <a:path w="204470" h="83820">
                  <a:moveTo>
                    <a:pt x="203860" y="9118"/>
                  </a:moveTo>
                  <a:lnTo>
                    <a:pt x="201409" y="9194"/>
                  </a:lnTo>
                  <a:lnTo>
                    <a:pt x="200571" y="11518"/>
                  </a:lnTo>
                  <a:lnTo>
                    <a:pt x="203047" y="11442"/>
                  </a:lnTo>
                  <a:lnTo>
                    <a:pt x="203860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630976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627776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15" y="29667"/>
                  </a:move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13" y="33870"/>
                  </a:lnTo>
                  <a:lnTo>
                    <a:pt x="8102" y="31381"/>
                  </a:lnTo>
                  <a:lnTo>
                    <a:pt x="9715" y="29667"/>
                  </a:lnTo>
                  <a:close/>
                </a:path>
                <a:path w="36195" h="40004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21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630976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627776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15" y="26492"/>
                  </a:move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13" y="30695"/>
                  </a:lnTo>
                  <a:lnTo>
                    <a:pt x="8102" y="28206"/>
                  </a:lnTo>
                  <a:lnTo>
                    <a:pt x="9715" y="26492"/>
                  </a:lnTo>
                  <a:close/>
                </a:path>
                <a:path w="36195" h="36829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21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630976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632564" y="5725769"/>
              <a:ext cx="104139" cy="83820"/>
            </a:xfrm>
            <a:custGeom>
              <a:avLst/>
              <a:gdLst/>
              <a:ahLst/>
              <a:cxnLst/>
              <a:rect l="l" t="t" r="r" b="b"/>
              <a:pathLst>
                <a:path w="104139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41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4139" h="83820">
                  <a:moveTo>
                    <a:pt x="77952" y="1778"/>
                  </a:moveTo>
                  <a:lnTo>
                    <a:pt x="77063" y="0"/>
                  </a:lnTo>
                  <a:lnTo>
                    <a:pt x="74726" y="304"/>
                  </a:lnTo>
                  <a:lnTo>
                    <a:pt x="69850" y="2794"/>
                  </a:lnTo>
                  <a:lnTo>
                    <a:pt x="68237" y="4508"/>
                  </a:lnTo>
                  <a:lnTo>
                    <a:pt x="68681" y="5397"/>
                  </a:lnTo>
                  <a:lnTo>
                    <a:pt x="69126" y="6273"/>
                  </a:lnTo>
                  <a:lnTo>
                    <a:pt x="71450" y="5981"/>
                  </a:lnTo>
                  <a:lnTo>
                    <a:pt x="76339" y="3492"/>
                  </a:lnTo>
                  <a:lnTo>
                    <a:pt x="77952" y="1778"/>
                  </a:lnTo>
                  <a:close/>
                </a:path>
                <a:path w="104139" h="83820">
                  <a:moveTo>
                    <a:pt x="103847" y="9118"/>
                  </a:moveTo>
                  <a:lnTo>
                    <a:pt x="101396" y="9194"/>
                  </a:lnTo>
                  <a:lnTo>
                    <a:pt x="100558" y="11518"/>
                  </a:lnTo>
                  <a:lnTo>
                    <a:pt x="103035" y="11442"/>
                  </a:lnTo>
                  <a:lnTo>
                    <a:pt x="103847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704001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700801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15" y="29667"/>
                  </a:move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13" y="33870"/>
                  </a:lnTo>
                  <a:lnTo>
                    <a:pt x="8102" y="31381"/>
                  </a:lnTo>
                  <a:lnTo>
                    <a:pt x="9715" y="29667"/>
                  </a:lnTo>
                  <a:close/>
                </a:path>
                <a:path w="36195" h="40004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21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704001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700801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15" y="26492"/>
                  </a:move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13" y="30695"/>
                  </a:lnTo>
                  <a:lnTo>
                    <a:pt x="8102" y="28206"/>
                  </a:lnTo>
                  <a:lnTo>
                    <a:pt x="9715" y="26492"/>
                  </a:lnTo>
                  <a:close/>
                </a:path>
                <a:path w="36195" h="36829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21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704001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705589" y="5725769"/>
              <a:ext cx="102870" cy="83820"/>
            </a:xfrm>
            <a:custGeom>
              <a:avLst/>
              <a:gdLst/>
              <a:ahLst/>
              <a:cxnLst/>
              <a:rect l="l" t="t" r="r" b="b"/>
              <a:pathLst>
                <a:path w="102870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41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2870" h="83820">
                  <a:moveTo>
                    <a:pt x="76365" y="1778"/>
                  </a:moveTo>
                  <a:lnTo>
                    <a:pt x="75476" y="0"/>
                  </a:lnTo>
                  <a:lnTo>
                    <a:pt x="73139" y="304"/>
                  </a:lnTo>
                  <a:lnTo>
                    <a:pt x="68262" y="2794"/>
                  </a:lnTo>
                  <a:lnTo>
                    <a:pt x="66649" y="4508"/>
                  </a:lnTo>
                  <a:lnTo>
                    <a:pt x="67094" y="5397"/>
                  </a:lnTo>
                  <a:lnTo>
                    <a:pt x="67538" y="6273"/>
                  </a:lnTo>
                  <a:lnTo>
                    <a:pt x="69862" y="5981"/>
                  </a:lnTo>
                  <a:lnTo>
                    <a:pt x="74752" y="3492"/>
                  </a:lnTo>
                  <a:lnTo>
                    <a:pt x="76365" y="1778"/>
                  </a:lnTo>
                  <a:close/>
                </a:path>
                <a:path w="102870" h="83820">
                  <a:moveTo>
                    <a:pt x="102260" y="9118"/>
                  </a:moveTo>
                  <a:lnTo>
                    <a:pt x="99809" y="9194"/>
                  </a:lnTo>
                  <a:lnTo>
                    <a:pt x="98971" y="11518"/>
                  </a:lnTo>
                  <a:lnTo>
                    <a:pt x="101447" y="11442"/>
                  </a:lnTo>
                  <a:lnTo>
                    <a:pt x="102260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775439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772239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15" y="29667"/>
                  </a:move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13" y="33870"/>
                  </a:lnTo>
                  <a:lnTo>
                    <a:pt x="8102" y="31381"/>
                  </a:lnTo>
                  <a:lnTo>
                    <a:pt x="9715" y="29667"/>
                  </a:lnTo>
                  <a:close/>
                </a:path>
                <a:path w="36195" h="40004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21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775439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772239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15" y="26492"/>
                  </a:move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13" y="30695"/>
                  </a:lnTo>
                  <a:lnTo>
                    <a:pt x="8102" y="28206"/>
                  </a:lnTo>
                  <a:lnTo>
                    <a:pt x="9715" y="26492"/>
                  </a:lnTo>
                  <a:close/>
                </a:path>
                <a:path w="36195" h="36829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21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775439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777027" y="5725769"/>
              <a:ext cx="106045" cy="83820"/>
            </a:xfrm>
            <a:custGeom>
              <a:avLst/>
              <a:gdLst/>
              <a:ahLst/>
              <a:cxnLst/>
              <a:rect l="l" t="t" r="r" b="b"/>
              <a:pathLst>
                <a:path w="106045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41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6045" h="83820">
                  <a:moveTo>
                    <a:pt x="79540" y="1778"/>
                  </a:moveTo>
                  <a:lnTo>
                    <a:pt x="78651" y="0"/>
                  </a:lnTo>
                  <a:lnTo>
                    <a:pt x="76314" y="304"/>
                  </a:lnTo>
                  <a:lnTo>
                    <a:pt x="71437" y="2794"/>
                  </a:lnTo>
                  <a:lnTo>
                    <a:pt x="69824" y="4508"/>
                  </a:lnTo>
                  <a:lnTo>
                    <a:pt x="70269" y="5397"/>
                  </a:lnTo>
                  <a:lnTo>
                    <a:pt x="70713" y="6273"/>
                  </a:lnTo>
                  <a:lnTo>
                    <a:pt x="73037" y="5981"/>
                  </a:lnTo>
                  <a:lnTo>
                    <a:pt x="77927" y="3492"/>
                  </a:lnTo>
                  <a:lnTo>
                    <a:pt x="79540" y="1778"/>
                  </a:lnTo>
                  <a:close/>
                </a:path>
                <a:path w="106045" h="83820">
                  <a:moveTo>
                    <a:pt x="105435" y="9118"/>
                  </a:moveTo>
                  <a:lnTo>
                    <a:pt x="102984" y="9194"/>
                  </a:lnTo>
                  <a:lnTo>
                    <a:pt x="102146" y="11518"/>
                  </a:lnTo>
                  <a:lnTo>
                    <a:pt x="104622" y="11442"/>
                  </a:lnTo>
                  <a:lnTo>
                    <a:pt x="105435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850051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846851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15" y="29667"/>
                  </a:move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13" y="33870"/>
                  </a:lnTo>
                  <a:lnTo>
                    <a:pt x="8102" y="31381"/>
                  </a:lnTo>
                  <a:lnTo>
                    <a:pt x="9715" y="29667"/>
                  </a:lnTo>
                  <a:close/>
                </a:path>
                <a:path w="36195" h="40004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21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850051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846851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15" y="26492"/>
                  </a:move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13" y="30695"/>
                  </a:lnTo>
                  <a:lnTo>
                    <a:pt x="8102" y="28206"/>
                  </a:lnTo>
                  <a:lnTo>
                    <a:pt x="9715" y="26492"/>
                  </a:lnTo>
                  <a:close/>
                </a:path>
                <a:path w="36195" h="36829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21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850051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851639" y="5725769"/>
              <a:ext cx="104139" cy="83820"/>
            </a:xfrm>
            <a:custGeom>
              <a:avLst/>
              <a:gdLst/>
              <a:ahLst/>
              <a:cxnLst/>
              <a:rect l="l" t="t" r="r" b="b"/>
              <a:pathLst>
                <a:path w="104139" h="83820">
                  <a:moveTo>
                    <a:pt x="21424" y="83235"/>
                  </a:moveTo>
                  <a:lnTo>
                    <a:pt x="4229" y="82181"/>
                  </a:lnTo>
                  <a:lnTo>
                    <a:pt x="2641" y="78473"/>
                  </a:lnTo>
                  <a:lnTo>
                    <a:pt x="533" y="80848"/>
                  </a:lnTo>
                  <a:lnTo>
                    <a:pt x="0" y="82969"/>
                  </a:lnTo>
                  <a:lnTo>
                    <a:pt x="21424" y="83235"/>
                  </a:lnTo>
                  <a:close/>
                </a:path>
                <a:path w="104139" h="83820">
                  <a:moveTo>
                    <a:pt x="77952" y="1778"/>
                  </a:moveTo>
                  <a:lnTo>
                    <a:pt x="77063" y="0"/>
                  </a:lnTo>
                  <a:lnTo>
                    <a:pt x="74726" y="304"/>
                  </a:lnTo>
                  <a:lnTo>
                    <a:pt x="69850" y="2794"/>
                  </a:lnTo>
                  <a:lnTo>
                    <a:pt x="68237" y="4508"/>
                  </a:lnTo>
                  <a:lnTo>
                    <a:pt x="68681" y="5397"/>
                  </a:lnTo>
                  <a:lnTo>
                    <a:pt x="69126" y="6273"/>
                  </a:lnTo>
                  <a:lnTo>
                    <a:pt x="71450" y="5981"/>
                  </a:lnTo>
                  <a:lnTo>
                    <a:pt x="76339" y="3492"/>
                  </a:lnTo>
                  <a:lnTo>
                    <a:pt x="77952" y="1778"/>
                  </a:lnTo>
                  <a:close/>
                </a:path>
                <a:path w="104139" h="83820">
                  <a:moveTo>
                    <a:pt x="103847" y="9118"/>
                  </a:moveTo>
                  <a:lnTo>
                    <a:pt x="101396" y="9194"/>
                  </a:lnTo>
                  <a:lnTo>
                    <a:pt x="100558" y="11518"/>
                  </a:lnTo>
                  <a:lnTo>
                    <a:pt x="103035" y="11442"/>
                  </a:lnTo>
                  <a:lnTo>
                    <a:pt x="103847" y="9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923076" y="574008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919876" y="5734392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9715" y="29667"/>
                  </a:moveTo>
                  <a:lnTo>
                    <a:pt x="8826" y="27889"/>
                  </a:lnTo>
                  <a:lnTo>
                    <a:pt x="6489" y="28194"/>
                  </a:lnTo>
                  <a:lnTo>
                    <a:pt x="1612" y="30683"/>
                  </a:lnTo>
                  <a:lnTo>
                    <a:pt x="0" y="32397"/>
                  </a:lnTo>
                  <a:lnTo>
                    <a:pt x="444" y="33286"/>
                  </a:lnTo>
                  <a:lnTo>
                    <a:pt x="889" y="34163"/>
                  </a:lnTo>
                  <a:lnTo>
                    <a:pt x="3213" y="33870"/>
                  </a:lnTo>
                  <a:lnTo>
                    <a:pt x="8102" y="31381"/>
                  </a:lnTo>
                  <a:lnTo>
                    <a:pt x="9715" y="29667"/>
                  </a:lnTo>
                  <a:close/>
                </a:path>
                <a:path w="36195" h="40004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40004">
                  <a:moveTo>
                    <a:pt x="35610" y="37007"/>
                  </a:moveTo>
                  <a:lnTo>
                    <a:pt x="33159" y="37084"/>
                  </a:lnTo>
                  <a:lnTo>
                    <a:pt x="32321" y="39408"/>
                  </a:lnTo>
                  <a:lnTo>
                    <a:pt x="34798" y="39331"/>
                  </a:lnTo>
                  <a:lnTo>
                    <a:pt x="35610" y="37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923076" y="5776595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919876" y="577090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9715" y="26492"/>
                  </a:moveTo>
                  <a:lnTo>
                    <a:pt x="8826" y="24714"/>
                  </a:lnTo>
                  <a:lnTo>
                    <a:pt x="6489" y="25019"/>
                  </a:lnTo>
                  <a:lnTo>
                    <a:pt x="1612" y="27508"/>
                  </a:lnTo>
                  <a:lnTo>
                    <a:pt x="0" y="29222"/>
                  </a:lnTo>
                  <a:lnTo>
                    <a:pt x="444" y="30111"/>
                  </a:lnTo>
                  <a:lnTo>
                    <a:pt x="889" y="30988"/>
                  </a:lnTo>
                  <a:lnTo>
                    <a:pt x="3213" y="30695"/>
                  </a:lnTo>
                  <a:lnTo>
                    <a:pt x="8102" y="28206"/>
                  </a:lnTo>
                  <a:lnTo>
                    <a:pt x="9715" y="26492"/>
                  </a:lnTo>
                  <a:close/>
                </a:path>
                <a:path w="36195" h="36829">
                  <a:moveTo>
                    <a:pt x="26212" y="4762"/>
                  </a:moveTo>
                  <a:lnTo>
                    <a:pt x="9017" y="3708"/>
                  </a:lnTo>
                  <a:lnTo>
                    <a:pt x="7429" y="0"/>
                  </a:lnTo>
                  <a:lnTo>
                    <a:pt x="5321" y="2374"/>
                  </a:lnTo>
                  <a:lnTo>
                    <a:pt x="4787" y="4495"/>
                  </a:lnTo>
                  <a:lnTo>
                    <a:pt x="26212" y="4762"/>
                  </a:lnTo>
                  <a:close/>
                </a:path>
                <a:path w="36195" h="36829">
                  <a:moveTo>
                    <a:pt x="35610" y="33832"/>
                  </a:moveTo>
                  <a:lnTo>
                    <a:pt x="33159" y="33909"/>
                  </a:lnTo>
                  <a:lnTo>
                    <a:pt x="32321" y="36233"/>
                  </a:lnTo>
                  <a:lnTo>
                    <a:pt x="34798" y="36156"/>
                  </a:lnTo>
                  <a:lnTo>
                    <a:pt x="35610" y="338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923076" y="58099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23812" y="0"/>
                  </a:moveTo>
                  <a:lnTo>
                    <a:pt x="6870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6870" y="1574"/>
                  </a:lnTo>
                  <a:lnTo>
                    <a:pt x="23812" y="1574"/>
                  </a:lnTo>
                  <a:lnTo>
                    <a:pt x="30695" y="1231"/>
                  </a:lnTo>
                  <a:lnTo>
                    <a:pt x="30695" y="800"/>
                  </a:lnTo>
                  <a:lnTo>
                    <a:pt x="30695" y="34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257929" y="4678362"/>
              <a:ext cx="1688464" cy="1130935"/>
            </a:xfrm>
            <a:custGeom>
              <a:avLst/>
              <a:gdLst/>
              <a:ahLst/>
              <a:cxnLst/>
              <a:rect l="l" t="t" r="r" b="b"/>
              <a:pathLst>
                <a:path w="1688464" h="1130935">
                  <a:moveTo>
                    <a:pt x="6286" y="3441"/>
                  </a:moveTo>
                  <a:lnTo>
                    <a:pt x="5410" y="355"/>
                  </a:lnTo>
                  <a:lnTo>
                    <a:pt x="2425" y="0"/>
                  </a:lnTo>
                  <a:lnTo>
                    <a:pt x="863" y="2794"/>
                  </a:lnTo>
                  <a:lnTo>
                    <a:pt x="0" y="10058"/>
                  </a:lnTo>
                  <a:lnTo>
                    <a:pt x="863" y="13144"/>
                  </a:lnTo>
                  <a:lnTo>
                    <a:pt x="3860" y="13500"/>
                  </a:lnTo>
                  <a:lnTo>
                    <a:pt x="5422" y="10693"/>
                  </a:lnTo>
                  <a:lnTo>
                    <a:pt x="5867" y="7073"/>
                  </a:lnTo>
                  <a:lnTo>
                    <a:pt x="6286" y="3441"/>
                  </a:lnTo>
                  <a:close/>
                </a:path>
                <a:path w="1688464" h="1130935">
                  <a:moveTo>
                    <a:pt x="13093" y="21971"/>
                  </a:moveTo>
                  <a:lnTo>
                    <a:pt x="11785" y="19837"/>
                  </a:lnTo>
                  <a:lnTo>
                    <a:pt x="8572" y="19837"/>
                  </a:lnTo>
                  <a:lnTo>
                    <a:pt x="7264" y="21971"/>
                  </a:lnTo>
                  <a:lnTo>
                    <a:pt x="7264" y="27228"/>
                  </a:lnTo>
                  <a:lnTo>
                    <a:pt x="8572" y="29362"/>
                  </a:lnTo>
                  <a:lnTo>
                    <a:pt x="11785" y="29362"/>
                  </a:lnTo>
                  <a:lnTo>
                    <a:pt x="13093" y="27228"/>
                  </a:lnTo>
                  <a:lnTo>
                    <a:pt x="13093" y="24599"/>
                  </a:lnTo>
                  <a:lnTo>
                    <a:pt x="13093" y="21971"/>
                  </a:lnTo>
                  <a:close/>
                </a:path>
                <a:path w="1688464" h="1130935">
                  <a:moveTo>
                    <a:pt x="18249" y="66802"/>
                  </a:moveTo>
                  <a:lnTo>
                    <a:pt x="17462" y="60858"/>
                  </a:lnTo>
                  <a:lnTo>
                    <a:pt x="17462" y="58470"/>
                  </a:lnTo>
                  <a:lnTo>
                    <a:pt x="10312" y="46570"/>
                  </a:lnTo>
                  <a:lnTo>
                    <a:pt x="9118" y="54102"/>
                  </a:lnTo>
                  <a:lnTo>
                    <a:pt x="9525" y="58077"/>
                  </a:lnTo>
                  <a:lnTo>
                    <a:pt x="13093" y="63233"/>
                  </a:lnTo>
                  <a:lnTo>
                    <a:pt x="18249" y="66802"/>
                  </a:lnTo>
                  <a:close/>
                </a:path>
                <a:path w="1688464" h="1130935">
                  <a:moveTo>
                    <a:pt x="19977" y="22377"/>
                  </a:moveTo>
                  <a:lnTo>
                    <a:pt x="19380" y="20370"/>
                  </a:lnTo>
                  <a:lnTo>
                    <a:pt x="17919" y="20370"/>
                  </a:lnTo>
                  <a:lnTo>
                    <a:pt x="17322" y="22377"/>
                  </a:lnTo>
                  <a:lnTo>
                    <a:pt x="17322" y="27355"/>
                  </a:lnTo>
                  <a:lnTo>
                    <a:pt x="17919" y="29362"/>
                  </a:lnTo>
                  <a:lnTo>
                    <a:pt x="19380" y="29362"/>
                  </a:lnTo>
                  <a:lnTo>
                    <a:pt x="19977" y="27355"/>
                  </a:lnTo>
                  <a:lnTo>
                    <a:pt x="19977" y="24866"/>
                  </a:lnTo>
                  <a:lnTo>
                    <a:pt x="19977" y="22377"/>
                  </a:lnTo>
                  <a:close/>
                </a:path>
                <a:path w="1688464" h="1130935">
                  <a:moveTo>
                    <a:pt x="1688160" y="1130642"/>
                  </a:moveTo>
                  <a:lnTo>
                    <a:pt x="1670964" y="1129588"/>
                  </a:lnTo>
                  <a:lnTo>
                    <a:pt x="1669376" y="1125880"/>
                  </a:lnTo>
                  <a:lnTo>
                    <a:pt x="1667268" y="1128255"/>
                  </a:lnTo>
                  <a:lnTo>
                    <a:pt x="1666735" y="1130376"/>
                  </a:lnTo>
                  <a:lnTo>
                    <a:pt x="1688160" y="11306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275785" y="4735639"/>
              <a:ext cx="64769" cy="74295"/>
            </a:xfrm>
            <a:custGeom>
              <a:avLst/>
              <a:gdLst/>
              <a:ahLst/>
              <a:cxnLst/>
              <a:rect l="l" t="t" r="r" b="b"/>
              <a:pathLst>
                <a:path w="64770" h="74295">
                  <a:moveTo>
                    <a:pt x="6350" y="0"/>
                  </a:moveTo>
                  <a:lnTo>
                    <a:pt x="0" y="406"/>
                  </a:lnTo>
                  <a:lnTo>
                    <a:pt x="643" y="7645"/>
                  </a:lnTo>
                  <a:lnTo>
                    <a:pt x="3668" y="13696"/>
                  </a:lnTo>
                  <a:lnTo>
                    <a:pt x="11606" y="21834"/>
                  </a:lnTo>
                  <a:lnTo>
                    <a:pt x="26987" y="35331"/>
                  </a:lnTo>
                  <a:lnTo>
                    <a:pt x="33931" y="39276"/>
                  </a:lnTo>
                  <a:lnTo>
                    <a:pt x="39387" y="44600"/>
                  </a:lnTo>
                  <a:lnTo>
                    <a:pt x="46184" y="54914"/>
                  </a:lnTo>
                  <a:lnTo>
                    <a:pt x="57150" y="73825"/>
                  </a:lnTo>
                  <a:lnTo>
                    <a:pt x="57543" y="71437"/>
                  </a:lnTo>
                  <a:lnTo>
                    <a:pt x="64693" y="71043"/>
                  </a:lnTo>
                  <a:lnTo>
                    <a:pt x="64287" y="67868"/>
                  </a:lnTo>
                  <a:lnTo>
                    <a:pt x="51587" y="52793"/>
                  </a:lnTo>
                  <a:lnTo>
                    <a:pt x="46644" y="50183"/>
                  </a:lnTo>
                  <a:lnTo>
                    <a:pt x="40284" y="43813"/>
                  </a:lnTo>
                  <a:lnTo>
                    <a:pt x="28266" y="28735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325373" y="4810904"/>
              <a:ext cx="25400" cy="128270"/>
            </a:xfrm>
            <a:custGeom>
              <a:avLst/>
              <a:gdLst/>
              <a:ahLst/>
              <a:cxnLst/>
              <a:rect l="l" t="t" r="r" b="b"/>
              <a:pathLst>
                <a:path w="25400" h="128270">
                  <a:moveTo>
                    <a:pt x="24923" y="108885"/>
                  </a:moveTo>
                  <a:lnTo>
                    <a:pt x="14305" y="108885"/>
                  </a:lnTo>
                  <a:lnTo>
                    <a:pt x="15105" y="113647"/>
                  </a:lnTo>
                  <a:lnTo>
                    <a:pt x="18832" y="124185"/>
                  </a:lnTo>
                  <a:lnTo>
                    <a:pt x="21107" y="127987"/>
                  </a:lnTo>
                  <a:lnTo>
                    <a:pt x="22861" y="125315"/>
                  </a:lnTo>
                  <a:lnTo>
                    <a:pt x="25024" y="116428"/>
                  </a:lnTo>
                  <a:lnTo>
                    <a:pt x="24923" y="108885"/>
                  </a:lnTo>
                  <a:close/>
                </a:path>
                <a:path w="25400" h="128270">
                  <a:moveTo>
                    <a:pt x="14950" y="0"/>
                  </a:moveTo>
                  <a:lnTo>
                    <a:pt x="9485" y="4927"/>
                  </a:lnTo>
                  <a:lnTo>
                    <a:pt x="411" y="21572"/>
                  </a:lnTo>
                  <a:lnTo>
                    <a:pt x="0" y="27229"/>
                  </a:lnTo>
                  <a:lnTo>
                    <a:pt x="70" y="38541"/>
                  </a:lnTo>
                  <a:lnTo>
                    <a:pt x="810" y="63990"/>
                  </a:lnTo>
                  <a:lnTo>
                    <a:pt x="2405" y="112060"/>
                  </a:lnTo>
                  <a:lnTo>
                    <a:pt x="5580" y="122778"/>
                  </a:lnTo>
                  <a:lnTo>
                    <a:pt x="12718" y="114053"/>
                  </a:lnTo>
                  <a:lnTo>
                    <a:pt x="14305" y="108885"/>
                  </a:lnTo>
                  <a:lnTo>
                    <a:pt x="24923" y="108885"/>
                  </a:lnTo>
                  <a:lnTo>
                    <a:pt x="23830" y="27528"/>
                  </a:lnTo>
                  <a:lnTo>
                    <a:pt x="18999" y="7347"/>
                  </a:lnTo>
                  <a:lnTo>
                    <a:pt x="14950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318648" y="4788026"/>
              <a:ext cx="27305" cy="139700"/>
            </a:xfrm>
            <a:custGeom>
              <a:avLst/>
              <a:gdLst/>
              <a:ahLst/>
              <a:cxnLst/>
              <a:rect l="l" t="t" r="r" b="b"/>
              <a:pathLst>
                <a:path w="27304" h="139700">
                  <a:moveTo>
                    <a:pt x="16662" y="25806"/>
                  </a:moveTo>
                  <a:lnTo>
                    <a:pt x="12306" y="21043"/>
                  </a:lnTo>
                  <a:lnTo>
                    <a:pt x="9918" y="12700"/>
                  </a:lnTo>
                  <a:lnTo>
                    <a:pt x="4368" y="7150"/>
                  </a:lnTo>
                  <a:lnTo>
                    <a:pt x="0" y="0"/>
                  </a:lnTo>
                  <a:lnTo>
                    <a:pt x="1193" y="7543"/>
                  </a:lnTo>
                  <a:lnTo>
                    <a:pt x="4483" y="10579"/>
                  </a:lnTo>
                  <a:lnTo>
                    <a:pt x="6781" y="15392"/>
                  </a:lnTo>
                  <a:lnTo>
                    <a:pt x="9169" y="25412"/>
                  </a:lnTo>
                  <a:lnTo>
                    <a:pt x="12700" y="44056"/>
                  </a:lnTo>
                  <a:lnTo>
                    <a:pt x="13601" y="47675"/>
                  </a:lnTo>
                  <a:lnTo>
                    <a:pt x="13982" y="58102"/>
                  </a:lnTo>
                  <a:lnTo>
                    <a:pt x="13919" y="83642"/>
                  </a:lnTo>
                  <a:lnTo>
                    <a:pt x="13487" y="132562"/>
                  </a:lnTo>
                  <a:lnTo>
                    <a:pt x="14681" y="139306"/>
                  </a:lnTo>
                  <a:lnTo>
                    <a:pt x="16662" y="134937"/>
                  </a:lnTo>
                  <a:lnTo>
                    <a:pt x="16662" y="25806"/>
                  </a:lnTo>
                  <a:close/>
                </a:path>
                <a:path w="27304" h="139700">
                  <a:moveTo>
                    <a:pt x="26987" y="47625"/>
                  </a:moveTo>
                  <a:lnTo>
                    <a:pt x="26187" y="34137"/>
                  </a:lnTo>
                  <a:lnTo>
                    <a:pt x="25793" y="34137"/>
                  </a:lnTo>
                  <a:lnTo>
                    <a:pt x="22225" y="25400"/>
                  </a:lnTo>
                  <a:lnTo>
                    <a:pt x="19837" y="36118"/>
                  </a:lnTo>
                  <a:lnTo>
                    <a:pt x="19443" y="42468"/>
                  </a:lnTo>
                  <a:lnTo>
                    <a:pt x="22618" y="50012"/>
                  </a:lnTo>
                  <a:lnTo>
                    <a:pt x="25793" y="59143"/>
                  </a:lnTo>
                  <a:lnTo>
                    <a:pt x="26987" y="476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269435" y="4922177"/>
              <a:ext cx="67945" cy="99060"/>
            </a:xfrm>
            <a:custGeom>
              <a:avLst/>
              <a:gdLst/>
              <a:ahLst/>
              <a:cxnLst/>
              <a:rect l="l" t="t" r="r" b="b"/>
              <a:pathLst>
                <a:path w="67945" h="99060">
                  <a:moveTo>
                    <a:pt x="58737" y="0"/>
                  </a:moveTo>
                  <a:lnTo>
                    <a:pt x="55168" y="3568"/>
                  </a:lnTo>
                  <a:lnTo>
                    <a:pt x="56442" y="19751"/>
                  </a:lnTo>
                  <a:lnTo>
                    <a:pt x="56453" y="28824"/>
                  </a:lnTo>
                  <a:lnTo>
                    <a:pt x="54827" y="34099"/>
                  </a:lnTo>
                  <a:lnTo>
                    <a:pt x="51193" y="38887"/>
                  </a:lnTo>
                  <a:lnTo>
                    <a:pt x="45008" y="48719"/>
                  </a:lnTo>
                  <a:lnTo>
                    <a:pt x="40384" y="55016"/>
                  </a:lnTo>
                  <a:lnTo>
                    <a:pt x="35014" y="60493"/>
                  </a:lnTo>
                  <a:lnTo>
                    <a:pt x="26593" y="67868"/>
                  </a:lnTo>
                  <a:lnTo>
                    <a:pt x="11219" y="81746"/>
                  </a:lnTo>
                  <a:lnTo>
                    <a:pt x="3324" y="89596"/>
                  </a:lnTo>
                  <a:lnTo>
                    <a:pt x="415" y="94320"/>
                  </a:lnTo>
                  <a:lnTo>
                    <a:pt x="0" y="98818"/>
                  </a:lnTo>
                  <a:lnTo>
                    <a:pt x="3962" y="98818"/>
                  </a:lnTo>
                  <a:lnTo>
                    <a:pt x="3108" y="94930"/>
                  </a:lnTo>
                  <a:lnTo>
                    <a:pt x="4560" y="91525"/>
                  </a:lnTo>
                  <a:lnTo>
                    <a:pt x="9882" y="86706"/>
                  </a:lnTo>
                  <a:lnTo>
                    <a:pt x="20637" y="78574"/>
                  </a:lnTo>
                  <a:lnTo>
                    <a:pt x="50312" y="51107"/>
                  </a:lnTo>
                  <a:lnTo>
                    <a:pt x="64585" y="34428"/>
                  </a:lnTo>
                  <a:lnTo>
                    <a:pt x="67400" y="21766"/>
                  </a:lnTo>
                  <a:lnTo>
                    <a:pt x="62699" y="6350"/>
                  </a:lnTo>
                  <a:lnTo>
                    <a:pt x="58737" y="0"/>
                  </a:lnTo>
                  <a:close/>
                </a:path>
              </a:pathLst>
            </a:custGeom>
            <a:solidFill>
              <a:srgbClr val="3F3E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272521" y="4678362"/>
              <a:ext cx="570865" cy="342900"/>
            </a:xfrm>
            <a:custGeom>
              <a:avLst/>
              <a:gdLst/>
              <a:ahLst/>
              <a:cxnLst/>
              <a:rect l="l" t="t" r="r" b="b"/>
              <a:pathLst>
                <a:path w="570864" h="342900">
                  <a:moveTo>
                    <a:pt x="67614" y="247243"/>
                  </a:moveTo>
                  <a:lnTo>
                    <a:pt x="65913" y="246722"/>
                  </a:lnTo>
                  <a:lnTo>
                    <a:pt x="60896" y="262966"/>
                  </a:lnTo>
                  <a:lnTo>
                    <a:pt x="57035" y="275361"/>
                  </a:lnTo>
                  <a:lnTo>
                    <a:pt x="26149" y="313944"/>
                  </a:lnTo>
                  <a:lnTo>
                    <a:pt x="20815" y="318681"/>
                  </a:lnTo>
                  <a:lnTo>
                    <a:pt x="10515" y="328739"/>
                  </a:lnTo>
                  <a:lnTo>
                    <a:pt x="0" y="342709"/>
                  </a:lnTo>
                  <a:lnTo>
                    <a:pt x="1765" y="342557"/>
                  </a:lnTo>
                  <a:lnTo>
                    <a:pt x="1663" y="341934"/>
                  </a:lnTo>
                  <a:lnTo>
                    <a:pt x="3276" y="339293"/>
                  </a:lnTo>
                  <a:lnTo>
                    <a:pt x="28829" y="313944"/>
                  </a:lnTo>
                  <a:lnTo>
                    <a:pt x="29565" y="313270"/>
                  </a:lnTo>
                  <a:lnTo>
                    <a:pt x="42316" y="301599"/>
                  </a:lnTo>
                  <a:lnTo>
                    <a:pt x="50634" y="292290"/>
                  </a:lnTo>
                  <a:lnTo>
                    <a:pt x="54851" y="286385"/>
                  </a:lnTo>
                  <a:lnTo>
                    <a:pt x="56083" y="284226"/>
                  </a:lnTo>
                  <a:lnTo>
                    <a:pt x="56184" y="283895"/>
                  </a:lnTo>
                  <a:lnTo>
                    <a:pt x="56299" y="283527"/>
                  </a:lnTo>
                  <a:lnTo>
                    <a:pt x="58724" y="275894"/>
                  </a:lnTo>
                  <a:lnTo>
                    <a:pt x="67614" y="247243"/>
                  </a:lnTo>
                  <a:close/>
                </a:path>
                <a:path w="570864" h="342900">
                  <a:moveTo>
                    <a:pt x="556844" y="3441"/>
                  </a:moveTo>
                  <a:lnTo>
                    <a:pt x="555967" y="355"/>
                  </a:lnTo>
                  <a:lnTo>
                    <a:pt x="552983" y="0"/>
                  </a:lnTo>
                  <a:lnTo>
                    <a:pt x="551421" y="2794"/>
                  </a:lnTo>
                  <a:lnTo>
                    <a:pt x="550557" y="10058"/>
                  </a:lnTo>
                  <a:lnTo>
                    <a:pt x="551434" y="13144"/>
                  </a:lnTo>
                  <a:lnTo>
                    <a:pt x="554431" y="13500"/>
                  </a:lnTo>
                  <a:lnTo>
                    <a:pt x="555993" y="10693"/>
                  </a:lnTo>
                  <a:lnTo>
                    <a:pt x="556412" y="7073"/>
                  </a:lnTo>
                  <a:lnTo>
                    <a:pt x="556844" y="3441"/>
                  </a:lnTo>
                  <a:close/>
                </a:path>
                <a:path w="570864" h="342900">
                  <a:moveTo>
                    <a:pt x="563651" y="21971"/>
                  </a:moveTo>
                  <a:lnTo>
                    <a:pt x="562343" y="19837"/>
                  </a:lnTo>
                  <a:lnTo>
                    <a:pt x="559130" y="19837"/>
                  </a:lnTo>
                  <a:lnTo>
                    <a:pt x="557822" y="21971"/>
                  </a:lnTo>
                  <a:lnTo>
                    <a:pt x="557822" y="27228"/>
                  </a:lnTo>
                  <a:lnTo>
                    <a:pt x="559130" y="29362"/>
                  </a:lnTo>
                  <a:lnTo>
                    <a:pt x="562343" y="29362"/>
                  </a:lnTo>
                  <a:lnTo>
                    <a:pt x="563651" y="27228"/>
                  </a:lnTo>
                  <a:lnTo>
                    <a:pt x="563651" y="24599"/>
                  </a:lnTo>
                  <a:lnTo>
                    <a:pt x="563651" y="21971"/>
                  </a:lnTo>
                  <a:close/>
                </a:path>
                <a:path w="570864" h="342900">
                  <a:moveTo>
                    <a:pt x="568820" y="66802"/>
                  </a:moveTo>
                  <a:lnTo>
                    <a:pt x="568020" y="60858"/>
                  </a:lnTo>
                  <a:lnTo>
                    <a:pt x="568020" y="58470"/>
                  </a:lnTo>
                  <a:lnTo>
                    <a:pt x="560882" y="46570"/>
                  </a:lnTo>
                  <a:lnTo>
                    <a:pt x="559689" y="54102"/>
                  </a:lnTo>
                  <a:lnTo>
                    <a:pt x="560082" y="58077"/>
                  </a:lnTo>
                  <a:lnTo>
                    <a:pt x="563651" y="63233"/>
                  </a:lnTo>
                  <a:lnTo>
                    <a:pt x="568820" y="66802"/>
                  </a:lnTo>
                  <a:close/>
                </a:path>
                <a:path w="570864" h="342900">
                  <a:moveTo>
                    <a:pt x="570522" y="22377"/>
                  </a:moveTo>
                  <a:lnTo>
                    <a:pt x="569937" y="20370"/>
                  </a:lnTo>
                  <a:lnTo>
                    <a:pt x="568477" y="20370"/>
                  </a:lnTo>
                  <a:lnTo>
                    <a:pt x="567880" y="22377"/>
                  </a:lnTo>
                  <a:lnTo>
                    <a:pt x="567880" y="27355"/>
                  </a:lnTo>
                  <a:lnTo>
                    <a:pt x="568477" y="29362"/>
                  </a:lnTo>
                  <a:lnTo>
                    <a:pt x="569937" y="29362"/>
                  </a:lnTo>
                  <a:lnTo>
                    <a:pt x="570522" y="27355"/>
                  </a:lnTo>
                  <a:lnTo>
                    <a:pt x="570522" y="24866"/>
                  </a:lnTo>
                  <a:lnTo>
                    <a:pt x="570522" y="223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840935" y="4735639"/>
              <a:ext cx="64769" cy="74295"/>
            </a:xfrm>
            <a:custGeom>
              <a:avLst/>
              <a:gdLst/>
              <a:ahLst/>
              <a:cxnLst/>
              <a:rect l="l" t="t" r="r" b="b"/>
              <a:pathLst>
                <a:path w="64770" h="74295">
                  <a:moveTo>
                    <a:pt x="6350" y="0"/>
                  </a:moveTo>
                  <a:lnTo>
                    <a:pt x="0" y="406"/>
                  </a:lnTo>
                  <a:lnTo>
                    <a:pt x="650" y="7645"/>
                  </a:lnTo>
                  <a:lnTo>
                    <a:pt x="3678" y="13696"/>
                  </a:lnTo>
                  <a:lnTo>
                    <a:pt x="11613" y="21834"/>
                  </a:lnTo>
                  <a:lnTo>
                    <a:pt x="26987" y="35331"/>
                  </a:lnTo>
                  <a:lnTo>
                    <a:pt x="33938" y="39276"/>
                  </a:lnTo>
                  <a:lnTo>
                    <a:pt x="39396" y="44600"/>
                  </a:lnTo>
                  <a:lnTo>
                    <a:pt x="46191" y="54914"/>
                  </a:lnTo>
                  <a:lnTo>
                    <a:pt x="57150" y="73825"/>
                  </a:lnTo>
                  <a:lnTo>
                    <a:pt x="57556" y="71437"/>
                  </a:lnTo>
                  <a:lnTo>
                    <a:pt x="64693" y="71043"/>
                  </a:lnTo>
                  <a:lnTo>
                    <a:pt x="64300" y="67868"/>
                  </a:lnTo>
                  <a:lnTo>
                    <a:pt x="51600" y="52793"/>
                  </a:lnTo>
                  <a:lnTo>
                    <a:pt x="46649" y="50183"/>
                  </a:lnTo>
                  <a:lnTo>
                    <a:pt x="40285" y="43813"/>
                  </a:lnTo>
                  <a:lnTo>
                    <a:pt x="28266" y="28735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890528" y="4810904"/>
              <a:ext cx="25400" cy="128270"/>
            </a:xfrm>
            <a:custGeom>
              <a:avLst/>
              <a:gdLst/>
              <a:ahLst/>
              <a:cxnLst/>
              <a:rect l="l" t="t" r="r" b="b"/>
              <a:pathLst>
                <a:path w="25400" h="128270">
                  <a:moveTo>
                    <a:pt x="24918" y="108885"/>
                  </a:moveTo>
                  <a:lnTo>
                    <a:pt x="14312" y="108885"/>
                  </a:lnTo>
                  <a:lnTo>
                    <a:pt x="15100" y="113647"/>
                  </a:lnTo>
                  <a:lnTo>
                    <a:pt x="18827" y="124185"/>
                  </a:lnTo>
                  <a:lnTo>
                    <a:pt x="21102" y="127987"/>
                  </a:lnTo>
                  <a:lnTo>
                    <a:pt x="22856" y="125315"/>
                  </a:lnTo>
                  <a:lnTo>
                    <a:pt x="25019" y="116428"/>
                  </a:lnTo>
                  <a:lnTo>
                    <a:pt x="24918" y="108885"/>
                  </a:lnTo>
                  <a:close/>
                </a:path>
                <a:path w="25400" h="128270">
                  <a:moveTo>
                    <a:pt x="14957" y="0"/>
                  </a:moveTo>
                  <a:lnTo>
                    <a:pt x="9493" y="4927"/>
                  </a:lnTo>
                  <a:lnTo>
                    <a:pt x="419" y="21572"/>
                  </a:lnTo>
                  <a:lnTo>
                    <a:pt x="0" y="27229"/>
                  </a:lnTo>
                  <a:lnTo>
                    <a:pt x="66" y="38541"/>
                  </a:lnTo>
                  <a:lnTo>
                    <a:pt x="804" y="63990"/>
                  </a:lnTo>
                  <a:lnTo>
                    <a:pt x="2400" y="112060"/>
                  </a:lnTo>
                  <a:lnTo>
                    <a:pt x="5575" y="122778"/>
                  </a:lnTo>
                  <a:lnTo>
                    <a:pt x="12725" y="114053"/>
                  </a:lnTo>
                  <a:lnTo>
                    <a:pt x="14312" y="108885"/>
                  </a:lnTo>
                  <a:lnTo>
                    <a:pt x="24918" y="108885"/>
                  </a:lnTo>
                  <a:lnTo>
                    <a:pt x="23837" y="27528"/>
                  </a:lnTo>
                  <a:lnTo>
                    <a:pt x="19007" y="7347"/>
                  </a:lnTo>
                  <a:lnTo>
                    <a:pt x="14957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883798" y="4788026"/>
              <a:ext cx="27305" cy="139700"/>
            </a:xfrm>
            <a:custGeom>
              <a:avLst/>
              <a:gdLst/>
              <a:ahLst/>
              <a:cxnLst/>
              <a:rect l="l" t="t" r="r" b="b"/>
              <a:pathLst>
                <a:path w="27304" h="139700">
                  <a:moveTo>
                    <a:pt x="16675" y="25806"/>
                  </a:moveTo>
                  <a:lnTo>
                    <a:pt x="12306" y="21043"/>
                  </a:lnTo>
                  <a:lnTo>
                    <a:pt x="9931" y="12700"/>
                  </a:lnTo>
                  <a:lnTo>
                    <a:pt x="4368" y="7150"/>
                  </a:lnTo>
                  <a:lnTo>
                    <a:pt x="0" y="0"/>
                  </a:lnTo>
                  <a:lnTo>
                    <a:pt x="1193" y="7543"/>
                  </a:lnTo>
                  <a:lnTo>
                    <a:pt x="4495" y="10579"/>
                  </a:lnTo>
                  <a:lnTo>
                    <a:pt x="6794" y="15392"/>
                  </a:lnTo>
                  <a:lnTo>
                    <a:pt x="9169" y="25412"/>
                  </a:lnTo>
                  <a:lnTo>
                    <a:pt x="12700" y="44056"/>
                  </a:lnTo>
                  <a:lnTo>
                    <a:pt x="13601" y="47675"/>
                  </a:lnTo>
                  <a:lnTo>
                    <a:pt x="13982" y="58102"/>
                  </a:lnTo>
                  <a:lnTo>
                    <a:pt x="13919" y="83642"/>
                  </a:lnTo>
                  <a:lnTo>
                    <a:pt x="13500" y="132562"/>
                  </a:lnTo>
                  <a:lnTo>
                    <a:pt x="14693" y="139306"/>
                  </a:lnTo>
                  <a:lnTo>
                    <a:pt x="16675" y="134937"/>
                  </a:lnTo>
                  <a:lnTo>
                    <a:pt x="16675" y="25806"/>
                  </a:lnTo>
                  <a:close/>
                </a:path>
                <a:path w="27304" h="139700">
                  <a:moveTo>
                    <a:pt x="26987" y="47625"/>
                  </a:moveTo>
                  <a:lnTo>
                    <a:pt x="26200" y="34137"/>
                  </a:lnTo>
                  <a:lnTo>
                    <a:pt x="25806" y="34137"/>
                  </a:lnTo>
                  <a:lnTo>
                    <a:pt x="22225" y="25400"/>
                  </a:lnTo>
                  <a:lnTo>
                    <a:pt x="19850" y="36118"/>
                  </a:lnTo>
                  <a:lnTo>
                    <a:pt x="19456" y="42468"/>
                  </a:lnTo>
                  <a:lnTo>
                    <a:pt x="22631" y="50012"/>
                  </a:lnTo>
                  <a:lnTo>
                    <a:pt x="25806" y="59143"/>
                  </a:lnTo>
                  <a:lnTo>
                    <a:pt x="26987" y="476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834585" y="4922177"/>
              <a:ext cx="67945" cy="99060"/>
            </a:xfrm>
            <a:custGeom>
              <a:avLst/>
              <a:gdLst/>
              <a:ahLst/>
              <a:cxnLst/>
              <a:rect l="l" t="t" r="r" b="b"/>
              <a:pathLst>
                <a:path w="67945" h="99060">
                  <a:moveTo>
                    <a:pt x="58737" y="0"/>
                  </a:moveTo>
                  <a:lnTo>
                    <a:pt x="55168" y="3568"/>
                  </a:lnTo>
                  <a:lnTo>
                    <a:pt x="56449" y="19751"/>
                  </a:lnTo>
                  <a:lnTo>
                    <a:pt x="56464" y="28824"/>
                  </a:lnTo>
                  <a:lnTo>
                    <a:pt x="54840" y="34099"/>
                  </a:lnTo>
                  <a:lnTo>
                    <a:pt x="51206" y="38887"/>
                  </a:lnTo>
                  <a:lnTo>
                    <a:pt x="45013" y="48719"/>
                  </a:lnTo>
                  <a:lnTo>
                    <a:pt x="40386" y="55016"/>
                  </a:lnTo>
                  <a:lnTo>
                    <a:pt x="35015" y="60493"/>
                  </a:lnTo>
                  <a:lnTo>
                    <a:pt x="26593" y="67868"/>
                  </a:lnTo>
                  <a:lnTo>
                    <a:pt x="11219" y="81746"/>
                  </a:lnTo>
                  <a:lnTo>
                    <a:pt x="3324" y="89596"/>
                  </a:lnTo>
                  <a:lnTo>
                    <a:pt x="415" y="94320"/>
                  </a:lnTo>
                  <a:lnTo>
                    <a:pt x="0" y="98818"/>
                  </a:lnTo>
                  <a:lnTo>
                    <a:pt x="3975" y="98818"/>
                  </a:lnTo>
                  <a:lnTo>
                    <a:pt x="3121" y="94930"/>
                  </a:lnTo>
                  <a:lnTo>
                    <a:pt x="4572" y="91525"/>
                  </a:lnTo>
                  <a:lnTo>
                    <a:pt x="9890" y="86706"/>
                  </a:lnTo>
                  <a:lnTo>
                    <a:pt x="20637" y="78574"/>
                  </a:lnTo>
                  <a:lnTo>
                    <a:pt x="50319" y="51107"/>
                  </a:lnTo>
                  <a:lnTo>
                    <a:pt x="64596" y="34428"/>
                  </a:lnTo>
                  <a:lnTo>
                    <a:pt x="67412" y="21766"/>
                  </a:lnTo>
                  <a:lnTo>
                    <a:pt x="62712" y="6350"/>
                  </a:lnTo>
                  <a:lnTo>
                    <a:pt x="58737" y="0"/>
                  </a:lnTo>
                  <a:close/>
                </a:path>
              </a:pathLst>
            </a:custGeom>
            <a:solidFill>
              <a:srgbClr val="3F3E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837671" y="4925085"/>
              <a:ext cx="67945" cy="96520"/>
            </a:xfrm>
            <a:custGeom>
              <a:avLst/>
              <a:gdLst/>
              <a:ahLst/>
              <a:cxnLst/>
              <a:rect l="l" t="t" r="r" b="b"/>
              <a:pathLst>
                <a:path w="67945" h="96520">
                  <a:moveTo>
                    <a:pt x="54427" y="36869"/>
                  </a:moveTo>
                  <a:lnTo>
                    <a:pt x="26169" y="67221"/>
                  </a:lnTo>
                  <a:lnTo>
                    <a:pt x="20828" y="71958"/>
                  </a:lnTo>
                  <a:lnTo>
                    <a:pt x="10528" y="82016"/>
                  </a:lnTo>
                  <a:lnTo>
                    <a:pt x="0" y="95986"/>
                  </a:lnTo>
                  <a:lnTo>
                    <a:pt x="1778" y="95834"/>
                  </a:lnTo>
                  <a:lnTo>
                    <a:pt x="1663" y="95211"/>
                  </a:lnTo>
                  <a:lnTo>
                    <a:pt x="3289" y="92570"/>
                  </a:lnTo>
                  <a:lnTo>
                    <a:pt x="28852" y="67221"/>
                  </a:lnTo>
                  <a:lnTo>
                    <a:pt x="28270" y="66547"/>
                  </a:lnTo>
                  <a:lnTo>
                    <a:pt x="29576" y="66547"/>
                  </a:lnTo>
                  <a:lnTo>
                    <a:pt x="42329" y="54871"/>
                  </a:lnTo>
                  <a:lnTo>
                    <a:pt x="50647" y="45561"/>
                  </a:lnTo>
                  <a:lnTo>
                    <a:pt x="54869" y="39660"/>
                  </a:lnTo>
                  <a:lnTo>
                    <a:pt x="56108" y="37452"/>
                  </a:lnTo>
                  <a:lnTo>
                    <a:pt x="56197" y="37172"/>
                  </a:lnTo>
                  <a:lnTo>
                    <a:pt x="55257" y="37172"/>
                  </a:lnTo>
                  <a:lnTo>
                    <a:pt x="54419" y="36893"/>
                  </a:lnTo>
                  <a:close/>
                </a:path>
                <a:path w="67945" h="96520">
                  <a:moveTo>
                    <a:pt x="28270" y="66547"/>
                  </a:moveTo>
                  <a:lnTo>
                    <a:pt x="28841" y="67221"/>
                  </a:lnTo>
                  <a:lnTo>
                    <a:pt x="28270" y="66547"/>
                  </a:lnTo>
                  <a:close/>
                </a:path>
                <a:path w="67945" h="96520">
                  <a:moveTo>
                    <a:pt x="29576" y="66547"/>
                  </a:moveTo>
                  <a:lnTo>
                    <a:pt x="28270" y="66547"/>
                  </a:lnTo>
                  <a:lnTo>
                    <a:pt x="28861" y="67202"/>
                  </a:lnTo>
                  <a:lnTo>
                    <a:pt x="29576" y="66547"/>
                  </a:lnTo>
                  <a:close/>
                </a:path>
                <a:path w="67945" h="96520">
                  <a:moveTo>
                    <a:pt x="54457" y="36804"/>
                  </a:moveTo>
                  <a:lnTo>
                    <a:pt x="55257" y="37172"/>
                  </a:lnTo>
                  <a:lnTo>
                    <a:pt x="54457" y="36804"/>
                  </a:lnTo>
                  <a:close/>
                </a:path>
                <a:path w="67945" h="96520">
                  <a:moveTo>
                    <a:pt x="56314" y="36804"/>
                  </a:moveTo>
                  <a:lnTo>
                    <a:pt x="54457" y="36804"/>
                  </a:lnTo>
                  <a:lnTo>
                    <a:pt x="55257" y="37172"/>
                  </a:lnTo>
                  <a:lnTo>
                    <a:pt x="56197" y="37172"/>
                  </a:lnTo>
                  <a:lnTo>
                    <a:pt x="56314" y="36804"/>
                  </a:lnTo>
                  <a:close/>
                </a:path>
                <a:path w="67945" h="96520">
                  <a:moveTo>
                    <a:pt x="65925" y="0"/>
                  </a:moveTo>
                  <a:lnTo>
                    <a:pt x="60906" y="16241"/>
                  </a:lnTo>
                  <a:lnTo>
                    <a:pt x="57046" y="28637"/>
                  </a:lnTo>
                  <a:lnTo>
                    <a:pt x="54427" y="36869"/>
                  </a:lnTo>
                  <a:lnTo>
                    <a:pt x="56314" y="36804"/>
                  </a:lnTo>
                  <a:lnTo>
                    <a:pt x="58747" y="29159"/>
                  </a:lnTo>
                  <a:lnTo>
                    <a:pt x="62609" y="16748"/>
                  </a:lnTo>
                  <a:lnTo>
                    <a:pt x="67614" y="520"/>
                  </a:lnTo>
                  <a:lnTo>
                    <a:pt x="659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237685" y="502472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50" y="0"/>
                  </a:moveTo>
                  <a:lnTo>
                    <a:pt x="3911" y="0"/>
                  </a:lnTo>
                  <a:lnTo>
                    <a:pt x="0" y="3911"/>
                  </a:lnTo>
                  <a:lnTo>
                    <a:pt x="0" y="13550"/>
                  </a:lnTo>
                  <a:lnTo>
                    <a:pt x="3911" y="17462"/>
                  </a:lnTo>
                  <a:lnTo>
                    <a:pt x="13550" y="17462"/>
                  </a:lnTo>
                  <a:lnTo>
                    <a:pt x="17462" y="13550"/>
                  </a:lnTo>
                  <a:lnTo>
                    <a:pt x="17462" y="8724"/>
                  </a:lnTo>
                  <a:lnTo>
                    <a:pt x="17462" y="3911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237367" y="502441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046" y="0"/>
                  </a:moveTo>
                  <a:lnTo>
                    <a:pt x="4051" y="0"/>
                  </a:lnTo>
                  <a:lnTo>
                    <a:pt x="0" y="4051"/>
                  </a:lnTo>
                  <a:lnTo>
                    <a:pt x="0" y="14046"/>
                  </a:lnTo>
                  <a:lnTo>
                    <a:pt x="4051" y="18097"/>
                  </a:lnTo>
                  <a:lnTo>
                    <a:pt x="14046" y="18097"/>
                  </a:lnTo>
                  <a:lnTo>
                    <a:pt x="14693" y="17449"/>
                  </a:lnTo>
                  <a:lnTo>
                    <a:pt x="4394" y="17449"/>
                  </a:lnTo>
                  <a:lnTo>
                    <a:pt x="647" y="13703"/>
                  </a:lnTo>
                  <a:lnTo>
                    <a:pt x="647" y="4394"/>
                  </a:lnTo>
                  <a:lnTo>
                    <a:pt x="4394" y="647"/>
                  </a:lnTo>
                  <a:lnTo>
                    <a:pt x="14693" y="647"/>
                  </a:lnTo>
                  <a:lnTo>
                    <a:pt x="14046" y="0"/>
                  </a:lnTo>
                  <a:close/>
                </a:path>
                <a:path w="18414" h="18414">
                  <a:moveTo>
                    <a:pt x="14693" y="647"/>
                  </a:moveTo>
                  <a:lnTo>
                    <a:pt x="13703" y="647"/>
                  </a:lnTo>
                  <a:lnTo>
                    <a:pt x="17449" y="4394"/>
                  </a:lnTo>
                  <a:lnTo>
                    <a:pt x="17449" y="13703"/>
                  </a:lnTo>
                  <a:lnTo>
                    <a:pt x="13703" y="17449"/>
                  </a:lnTo>
                  <a:lnTo>
                    <a:pt x="14693" y="17449"/>
                  </a:lnTo>
                  <a:lnTo>
                    <a:pt x="18097" y="14046"/>
                  </a:lnTo>
                  <a:lnTo>
                    <a:pt x="18097" y="4051"/>
                  </a:lnTo>
                  <a:lnTo>
                    <a:pt x="14693" y="6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239704" y="5027891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20">
                  <a:moveTo>
                    <a:pt x="5232" y="914"/>
                  </a:moveTo>
                  <a:lnTo>
                    <a:pt x="0" y="6502"/>
                  </a:lnTo>
                  <a:lnTo>
                    <a:pt x="1676" y="7416"/>
                  </a:lnTo>
                  <a:lnTo>
                    <a:pt x="3136" y="6324"/>
                  </a:lnTo>
                  <a:lnTo>
                    <a:pt x="5105" y="2743"/>
                  </a:lnTo>
                  <a:lnTo>
                    <a:pt x="5232" y="914"/>
                  </a:lnTo>
                  <a:close/>
                </a:path>
                <a:path w="13970" h="7620">
                  <a:moveTo>
                    <a:pt x="13855" y="3860"/>
                  </a:moveTo>
                  <a:lnTo>
                    <a:pt x="12534" y="2387"/>
                  </a:lnTo>
                  <a:lnTo>
                    <a:pt x="11214" y="3860"/>
                  </a:lnTo>
                  <a:lnTo>
                    <a:pt x="12534" y="5308"/>
                  </a:lnTo>
                  <a:lnTo>
                    <a:pt x="13855" y="386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244035" y="503133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374" y="0"/>
                  </a:moveTo>
                  <a:lnTo>
                    <a:pt x="0" y="2641"/>
                  </a:lnTo>
                  <a:lnTo>
                    <a:pt x="2908" y="5029"/>
                  </a:lnTo>
                  <a:lnTo>
                    <a:pt x="5283" y="2387"/>
                  </a:lnTo>
                  <a:lnTo>
                    <a:pt x="23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291393" y="502472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50" y="0"/>
                  </a:moveTo>
                  <a:lnTo>
                    <a:pt x="3911" y="0"/>
                  </a:lnTo>
                  <a:lnTo>
                    <a:pt x="0" y="3911"/>
                  </a:lnTo>
                  <a:lnTo>
                    <a:pt x="0" y="13550"/>
                  </a:lnTo>
                  <a:lnTo>
                    <a:pt x="3911" y="17462"/>
                  </a:lnTo>
                  <a:lnTo>
                    <a:pt x="13550" y="17462"/>
                  </a:lnTo>
                  <a:lnTo>
                    <a:pt x="17462" y="13550"/>
                  </a:lnTo>
                  <a:lnTo>
                    <a:pt x="17462" y="8724"/>
                  </a:lnTo>
                  <a:lnTo>
                    <a:pt x="17462" y="3911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291076" y="502441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046" y="0"/>
                  </a:moveTo>
                  <a:lnTo>
                    <a:pt x="4051" y="0"/>
                  </a:lnTo>
                  <a:lnTo>
                    <a:pt x="0" y="4051"/>
                  </a:lnTo>
                  <a:lnTo>
                    <a:pt x="0" y="14046"/>
                  </a:lnTo>
                  <a:lnTo>
                    <a:pt x="4051" y="18097"/>
                  </a:lnTo>
                  <a:lnTo>
                    <a:pt x="14046" y="18097"/>
                  </a:lnTo>
                  <a:lnTo>
                    <a:pt x="14693" y="17449"/>
                  </a:lnTo>
                  <a:lnTo>
                    <a:pt x="4394" y="17449"/>
                  </a:lnTo>
                  <a:lnTo>
                    <a:pt x="647" y="13703"/>
                  </a:lnTo>
                  <a:lnTo>
                    <a:pt x="647" y="4394"/>
                  </a:lnTo>
                  <a:lnTo>
                    <a:pt x="4394" y="647"/>
                  </a:lnTo>
                  <a:lnTo>
                    <a:pt x="14693" y="647"/>
                  </a:lnTo>
                  <a:lnTo>
                    <a:pt x="14046" y="0"/>
                  </a:lnTo>
                  <a:close/>
                </a:path>
                <a:path w="18414" h="18414">
                  <a:moveTo>
                    <a:pt x="14693" y="647"/>
                  </a:moveTo>
                  <a:lnTo>
                    <a:pt x="13703" y="647"/>
                  </a:lnTo>
                  <a:lnTo>
                    <a:pt x="17449" y="4394"/>
                  </a:lnTo>
                  <a:lnTo>
                    <a:pt x="17449" y="13703"/>
                  </a:lnTo>
                  <a:lnTo>
                    <a:pt x="13703" y="17449"/>
                  </a:lnTo>
                  <a:lnTo>
                    <a:pt x="14693" y="17449"/>
                  </a:lnTo>
                  <a:lnTo>
                    <a:pt x="18097" y="14046"/>
                  </a:lnTo>
                  <a:lnTo>
                    <a:pt x="18097" y="4051"/>
                  </a:lnTo>
                  <a:lnTo>
                    <a:pt x="14693" y="6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293413" y="5027891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20">
                  <a:moveTo>
                    <a:pt x="5232" y="914"/>
                  </a:moveTo>
                  <a:lnTo>
                    <a:pt x="0" y="6502"/>
                  </a:lnTo>
                  <a:lnTo>
                    <a:pt x="1676" y="7416"/>
                  </a:lnTo>
                  <a:lnTo>
                    <a:pt x="3136" y="6324"/>
                  </a:lnTo>
                  <a:lnTo>
                    <a:pt x="5105" y="2743"/>
                  </a:lnTo>
                  <a:lnTo>
                    <a:pt x="5232" y="914"/>
                  </a:lnTo>
                  <a:close/>
                </a:path>
                <a:path w="13970" h="7620">
                  <a:moveTo>
                    <a:pt x="13855" y="3860"/>
                  </a:moveTo>
                  <a:lnTo>
                    <a:pt x="12534" y="2387"/>
                  </a:lnTo>
                  <a:lnTo>
                    <a:pt x="11214" y="3860"/>
                  </a:lnTo>
                  <a:lnTo>
                    <a:pt x="12534" y="5308"/>
                  </a:lnTo>
                  <a:lnTo>
                    <a:pt x="13855" y="386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297743" y="503133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374" y="0"/>
                  </a:moveTo>
                  <a:lnTo>
                    <a:pt x="0" y="2641"/>
                  </a:lnTo>
                  <a:lnTo>
                    <a:pt x="2908" y="5029"/>
                  </a:lnTo>
                  <a:lnTo>
                    <a:pt x="5283" y="2387"/>
                  </a:lnTo>
                  <a:lnTo>
                    <a:pt x="23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241380" y="470325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63" y="0"/>
                  </a:moveTo>
                  <a:lnTo>
                    <a:pt x="3911" y="0"/>
                  </a:lnTo>
                  <a:lnTo>
                    <a:pt x="0" y="3898"/>
                  </a:lnTo>
                  <a:lnTo>
                    <a:pt x="0" y="13550"/>
                  </a:lnTo>
                  <a:lnTo>
                    <a:pt x="3911" y="17462"/>
                  </a:lnTo>
                  <a:lnTo>
                    <a:pt x="13563" y="17462"/>
                  </a:lnTo>
                  <a:lnTo>
                    <a:pt x="17462" y="13550"/>
                  </a:lnTo>
                  <a:lnTo>
                    <a:pt x="17462" y="8724"/>
                  </a:lnTo>
                  <a:lnTo>
                    <a:pt x="17462" y="3898"/>
                  </a:lnTo>
                  <a:lnTo>
                    <a:pt x="13563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241063" y="470293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058" y="0"/>
                  </a:moveTo>
                  <a:lnTo>
                    <a:pt x="4051" y="0"/>
                  </a:lnTo>
                  <a:lnTo>
                    <a:pt x="0" y="4038"/>
                  </a:lnTo>
                  <a:lnTo>
                    <a:pt x="0" y="14046"/>
                  </a:lnTo>
                  <a:lnTo>
                    <a:pt x="4051" y="18097"/>
                  </a:lnTo>
                  <a:lnTo>
                    <a:pt x="14058" y="18097"/>
                  </a:lnTo>
                  <a:lnTo>
                    <a:pt x="14704" y="17449"/>
                  </a:lnTo>
                  <a:lnTo>
                    <a:pt x="4406" y="17449"/>
                  </a:lnTo>
                  <a:lnTo>
                    <a:pt x="647" y="13690"/>
                  </a:lnTo>
                  <a:lnTo>
                    <a:pt x="647" y="4394"/>
                  </a:lnTo>
                  <a:lnTo>
                    <a:pt x="4406" y="635"/>
                  </a:lnTo>
                  <a:lnTo>
                    <a:pt x="14693" y="635"/>
                  </a:lnTo>
                  <a:lnTo>
                    <a:pt x="14058" y="0"/>
                  </a:lnTo>
                  <a:close/>
                </a:path>
                <a:path w="18414" h="18414">
                  <a:moveTo>
                    <a:pt x="14693" y="635"/>
                  </a:moveTo>
                  <a:lnTo>
                    <a:pt x="13703" y="635"/>
                  </a:lnTo>
                  <a:lnTo>
                    <a:pt x="17462" y="4394"/>
                  </a:lnTo>
                  <a:lnTo>
                    <a:pt x="17462" y="13690"/>
                  </a:lnTo>
                  <a:lnTo>
                    <a:pt x="13703" y="17449"/>
                  </a:lnTo>
                  <a:lnTo>
                    <a:pt x="14704" y="17449"/>
                  </a:lnTo>
                  <a:lnTo>
                    <a:pt x="18097" y="14046"/>
                  </a:lnTo>
                  <a:lnTo>
                    <a:pt x="18097" y="4038"/>
                  </a:lnTo>
                  <a:lnTo>
                    <a:pt x="14693" y="6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243413" y="4706416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20">
                  <a:moveTo>
                    <a:pt x="5219" y="914"/>
                  </a:moveTo>
                  <a:lnTo>
                    <a:pt x="0" y="6489"/>
                  </a:lnTo>
                  <a:lnTo>
                    <a:pt x="825" y="6959"/>
                  </a:lnTo>
                  <a:lnTo>
                    <a:pt x="1663" y="7416"/>
                  </a:lnTo>
                  <a:lnTo>
                    <a:pt x="3136" y="6324"/>
                  </a:lnTo>
                  <a:lnTo>
                    <a:pt x="5105" y="2730"/>
                  </a:lnTo>
                  <a:lnTo>
                    <a:pt x="5219" y="914"/>
                  </a:lnTo>
                  <a:close/>
                </a:path>
                <a:path w="13970" h="7620">
                  <a:moveTo>
                    <a:pt x="13843" y="3848"/>
                  </a:moveTo>
                  <a:lnTo>
                    <a:pt x="12522" y="2387"/>
                  </a:lnTo>
                  <a:lnTo>
                    <a:pt x="11201" y="3848"/>
                  </a:lnTo>
                  <a:lnTo>
                    <a:pt x="12522" y="5308"/>
                  </a:lnTo>
                  <a:lnTo>
                    <a:pt x="13843" y="3848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247730" y="470985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387" y="0"/>
                  </a:moveTo>
                  <a:lnTo>
                    <a:pt x="0" y="2641"/>
                  </a:lnTo>
                  <a:lnTo>
                    <a:pt x="2908" y="5029"/>
                  </a:lnTo>
                  <a:lnTo>
                    <a:pt x="5295" y="2387"/>
                  </a:lnTo>
                  <a:lnTo>
                    <a:pt x="23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288485" y="470325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50" y="0"/>
                  </a:moveTo>
                  <a:lnTo>
                    <a:pt x="3911" y="0"/>
                  </a:lnTo>
                  <a:lnTo>
                    <a:pt x="0" y="3898"/>
                  </a:lnTo>
                  <a:lnTo>
                    <a:pt x="0" y="13550"/>
                  </a:lnTo>
                  <a:lnTo>
                    <a:pt x="3911" y="17462"/>
                  </a:lnTo>
                  <a:lnTo>
                    <a:pt x="13550" y="17462"/>
                  </a:lnTo>
                  <a:lnTo>
                    <a:pt x="17462" y="13550"/>
                  </a:lnTo>
                  <a:lnTo>
                    <a:pt x="17462" y="8724"/>
                  </a:lnTo>
                  <a:lnTo>
                    <a:pt x="17462" y="3898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288167" y="470293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046" y="0"/>
                  </a:moveTo>
                  <a:lnTo>
                    <a:pt x="4051" y="0"/>
                  </a:lnTo>
                  <a:lnTo>
                    <a:pt x="0" y="4038"/>
                  </a:lnTo>
                  <a:lnTo>
                    <a:pt x="0" y="14046"/>
                  </a:lnTo>
                  <a:lnTo>
                    <a:pt x="4051" y="18097"/>
                  </a:lnTo>
                  <a:lnTo>
                    <a:pt x="14046" y="18097"/>
                  </a:lnTo>
                  <a:lnTo>
                    <a:pt x="14693" y="17449"/>
                  </a:lnTo>
                  <a:lnTo>
                    <a:pt x="4394" y="17449"/>
                  </a:lnTo>
                  <a:lnTo>
                    <a:pt x="647" y="13690"/>
                  </a:lnTo>
                  <a:lnTo>
                    <a:pt x="647" y="4394"/>
                  </a:lnTo>
                  <a:lnTo>
                    <a:pt x="4394" y="635"/>
                  </a:lnTo>
                  <a:lnTo>
                    <a:pt x="14683" y="635"/>
                  </a:lnTo>
                  <a:lnTo>
                    <a:pt x="14046" y="0"/>
                  </a:lnTo>
                  <a:close/>
                </a:path>
                <a:path w="18414" h="18414">
                  <a:moveTo>
                    <a:pt x="14683" y="635"/>
                  </a:moveTo>
                  <a:lnTo>
                    <a:pt x="13703" y="635"/>
                  </a:lnTo>
                  <a:lnTo>
                    <a:pt x="17449" y="4394"/>
                  </a:lnTo>
                  <a:lnTo>
                    <a:pt x="17449" y="13690"/>
                  </a:lnTo>
                  <a:lnTo>
                    <a:pt x="13703" y="17449"/>
                  </a:lnTo>
                  <a:lnTo>
                    <a:pt x="14693" y="17449"/>
                  </a:lnTo>
                  <a:lnTo>
                    <a:pt x="18097" y="14046"/>
                  </a:lnTo>
                  <a:lnTo>
                    <a:pt x="18097" y="4038"/>
                  </a:lnTo>
                  <a:lnTo>
                    <a:pt x="14683" y="6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290504" y="4706416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20">
                  <a:moveTo>
                    <a:pt x="5232" y="914"/>
                  </a:moveTo>
                  <a:lnTo>
                    <a:pt x="0" y="6489"/>
                  </a:lnTo>
                  <a:lnTo>
                    <a:pt x="1676" y="7416"/>
                  </a:lnTo>
                  <a:lnTo>
                    <a:pt x="3136" y="6324"/>
                  </a:lnTo>
                  <a:lnTo>
                    <a:pt x="4127" y="4533"/>
                  </a:lnTo>
                  <a:lnTo>
                    <a:pt x="5105" y="2730"/>
                  </a:lnTo>
                  <a:lnTo>
                    <a:pt x="5232" y="914"/>
                  </a:lnTo>
                  <a:close/>
                </a:path>
                <a:path w="13970" h="7620">
                  <a:moveTo>
                    <a:pt x="13855" y="3848"/>
                  </a:moveTo>
                  <a:lnTo>
                    <a:pt x="12534" y="2387"/>
                  </a:lnTo>
                  <a:lnTo>
                    <a:pt x="11214" y="3848"/>
                  </a:lnTo>
                  <a:lnTo>
                    <a:pt x="12534" y="5308"/>
                  </a:lnTo>
                  <a:lnTo>
                    <a:pt x="13855" y="3848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294835" y="470985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374" y="0"/>
                  </a:moveTo>
                  <a:lnTo>
                    <a:pt x="0" y="2641"/>
                  </a:lnTo>
                  <a:lnTo>
                    <a:pt x="2908" y="5029"/>
                  </a:lnTo>
                  <a:lnTo>
                    <a:pt x="5283" y="2387"/>
                  </a:lnTo>
                  <a:lnTo>
                    <a:pt x="23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853368" y="502550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38" y="0"/>
                  </a:moveTo>
                  <a:lnTo>
                    <a:pt x="3898" y="0"/>
                  </a:lnTo>
                  <a:lnTo>
                    <a:pt x="0" y="3911"/>
                  </a:lnTo>
                  <a:lnTo>
                    <a:pt x="0" y="13563"/>
                  </a:lnTo>
                  <a:lnTo>
                    <a:pt x="3898" y="17462"/>
                  </a:lnTo>
                  <a:lnTo>
                    <a:pt x="13538" y="17462"/>
                  </a:lnTo>
                  <a:lnTo>
                    <a:pt x="17462" y="13563"/>
                  </a:lnTo>
                  <a:lnTo>
                    <a:pt x="17462" y="8737"/>
                  </a:lnTo>
                  <a:lnTo>
                    <a:pt x="17462" y="3911"/>
                  </a:lnTo>
                  <a:lnTo>
                    <a:pt x="13538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853063" y="502519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020" y="0"/>
                  </a:moveTo>
                  <a:lnTo>
                    <a:pt x="4025" y="0"/>
                  </a:lnTo>
                  <a:lnTo>
                    <a:pt x="0" y="4038"/>
                  </a:lnTo>
                  <a:lnTo>
                    <a:pt x="0" y="14046"/>
                  </a:lnTo>
                  <a:lnTo>
                    <a:pt x="4025" y="18084"/>
                  </a:lnTo>
                  <a:lnTo>
                    <a:pt x="14020" y="18084"/>
                  </a:lnTo>
                  <a:lnTo>
                    <a:pt x="14659" y="17449"/>
                  </a:lnTo>
                  <a:lnTo>
                    <a:pt x="4368" y="17449"/>
                  </a:lnTo>
                  <a:lnTo>
                    <a:pt x="622" y="13690"/>
                  </a:lnTo>
                  <a:lnTo>
                    <a:pt x="622" y="4394"/>
                  </a:lnTo>
                  <a:lnTo>
                    <a:pt x="4368" y="622"/>
                  </a:lnTo>
                  <a:lnTo>
                    <a:pt x="14647" y="622"/>
                  </a:lnTo>
                  <a:lnTo>
                    <a:pt x="14020" y="0"/>
                  </a:lnTo>
                  <a:close/>
                </a:path>
                <a:path w="18414" h="18414">
                  <a:moveTo>
                    <a:pt x="14647" y="622"/>
                  </a:moveTo>
                  <a:lnTo>
                    <a:pt x="4368" y="622"/>
                  </a:lnTo>
                  <a:lnTo>
                    <a:pt x="13677" y="635"/>
                  </a:lnTo>
                  <a:lnTo>
                    <a:pt x="17437" y="4394"/>
                  </a:lnTo>
                  <a:lnTo>
                    <a:pt x="17437" y="13690"/>
                  </a:lnTo>
                  <a:lnTo>
                    <a:pt x="13677" y="17449"/>
                  </a:lnTo>
                  <a:lnTo>
                    <a:pt x="14659" y="17449"/>
                  </a:lnTo>
                  <a:lnTo>
                    <a:pt x="18084" y="14046"/>
                  </a:lnTo>
                  <a:lnTo>
                    <a:pt x="18084" y="4038"/>
                  </a:lnTo>
                  <a:lnTo>
                    <a:pt x="14647" y="6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855375" y="5028679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20">
                  <a:moveTo>
                    <a:pt x="5232" y="914"/>
                  </a:moveTo>
                  <a:lnTo>
                    <a:pt x="3568" y="0"/>
                  </a:lnTo>
                  <a:lnTo>
                    <a:pt x="2095" y="1079"/>
                  </a:lnTo>
                  <a:lnTo>
                    <a:pt x="1117" y="2870"/>
                  </a:lnTo>
                  <a:lnTo>
                    <a:pt x="127" y="4673"/>
                  </a:lnTo>
                  <a:lnTo>
                    <a:pt x="0" y="6489"/>
                  </a:lnTo>
                  <a:lnTo>
                    <a:pt x="1676" y="7404"/>
                  </a:lnTo>
                  <a:lnTo>
                    <a:pt x="3149" y="6324"/>
                  </a:lnTo>
                  <a:lnTo>
                    <a:pt x="5118" y="2730"/>
                  </a:lnTo>
                  <a:lnTo>
                    <a:pt x="5232" y="914"/>
                  </a:lnTo>
                  <a:close/>
                </a:path>
                <a:path w="13970" h="7620">
                  <a:moveTo>
                    <a:pt x="13868" y="3848"/>
                  </a:moveTo>
                  <a:lnTo>
                    <a:pt x="12547" y="2387"/>
                  </a:lnTo>
                  <a:lnTo>
                    <a:pt x="11214" y="3848"/>
                  </a:lnTo>
                  <a:lnTo>
                    <a:pt x="12547" y="5295"/>
                  </a:lnTo>
                  <a:lnTo>
                    <a:pt x="13868" y="3848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859718" y="5032121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374" y="0"/>
                  </a:moveTo>
                  <a:lnTo>
                    <a:pt x="0" y="2641"/>
                  </a:lnTo>
                  <a:lnTo>
                    <a:pt x="2908" y="5029"/>
                  </a:lnTo>
                  <a:lnTo>
                    <a:pt x="5283" y="2374"/>
                  </a:lnTo>
                  <a:lnTo>
                    <a:pt x="23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799406" y="502550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38" y="0"/>
                  </a:moveTo>
                  <a:lnTo>
                    <a:pt x="3898" y="0"/>
                  </a:lnTo>
                  <a:lnTo>
                    <a:pt x="0" y="3911"/>
                  </a:lnTo>
                  <a:lnTo>
                    <a:pt x="0" y="13563"/>
                  </a:lnTo>
                  <a:lnTo>
                    <a:pt x="3898" y="17462"/>
                  </a:lnTo>
                  <a:lnTo>
                    <a:pt x="13538" y="17462"/>
                  </a:lnTo>
                  <a:lnTo>
                    <a:pt x="17462" y="13563"/>
                  </a:lnTo>
                  <a:lnTo>
                    <a:pt x="17462" y="8737"/>
                  </a:lnTo>
                  <a:lnTo>
                    <a:pt x="17462" y="3911"/>
                  </a:lnTo>
                  <a:lnTo>
                    <a:pt x="13538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799101" y="502519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020" y="0"/>
                  </a:moveTo>
                  <a:lnTo>
                    <a:pt x="4025" y="0"/>
                  </a:lnTo>
                  <a:lnTo>
                    <a:pt x="0" y="4038"/>
                  </a:lnTo>
                  <a:lnTo>
                    <a:pt x="0" y="14046"/>
                  </a:lnTo>
                  <a:lnTo>
                    <a:pt x="4025" y="18084"/>
                  </a:lnTo>
                  <a:lnTo>
                    <a:pt x="14020" y="18084"/>
                  </a:lnTo>
                  <a:lnTo>
                    <a:pt x="14659" y="17449"/>
                  </a:lnTo>
                  <a:lnTo>
                    <a:pt x="4368" y="17449"/>
                  </a:lnTo>
                  <a:lnTo>
                    <a:pt x="622" y="13690"/>
                  </a:lnTo>
                  <a:lnTo>
                    <a:pt x="622" y="4394"/>
                  </a:lnTo>
                  <a:lnTo>
                    <a:pt x="4368" y="622"/>
                  </a:lnTo>
                  <a:lnTo>
                    <a:pt x="14647" y="622"/>
                  </a:lnTo>
                  <a:lnTo>
                    <a:pt x="14020" y="0"/>
                  </a:lnTo>
                  <a:close/>
                </a:path>
                <a:path w="18414" h="18414">
                  <a:moveTo>
                    <a:pt x="14647" y="622"/>
                  </a:moveTo>
                  <a:lnTo>
                    <a:pt x="4368" y="622"/>
                  </a:lnTo>
                  <a:lnTo>
                    <a:pt x="13677" y="635"/>
                  </a:lnTo>
                  <a:lnTo>
                    <a:pt x="17437" y="4394"/>
                  </a:lnTo>
                  <a:lnTo>
                    <a:pt x="17437" y="13690"/>
                  </a:lnTo>
                  <a:lnTo>
                    <a:pt x="13677" y="17449"/>
                  </a:lnTo>
                  <a:lnTo>
                    <a:pt x="14659" y="17449"/>
                  </a:lnTo>
                  <a:lnTo>
                    <a:pt x="18084" y="14046"/>
                  </a:lnTo>
                  <a:lnTo>
                    <a:pt x="18084" y="4038"/>
                  </a:lnTo>
                  <a:lnTo>
                    <a:pt x="14647" y="6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801413" y="5028679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20">
                  <a:moveTo>
                    <a:pt x="5232" y="914"/>
                  </a:moveTo>
                  <a:lnTo>
                    <a:pt x="3568" y="0"/>
                  </a:lnTo>
                  <a:lnTo>
                    <a:pt x="2095" y="1079"/>
                  </a:lnTo>
                  <a:lnTo>
                    <a:pt x="1117" y="2870"/>
                  </a:lnTo>
                  <a:lnTo>
                    <a:pt x="127" y="4673"/>
                  </a:lnTo>
                  <a:lnTo>
                    <a:pt x="0" y="6489"/>
                  </a:lnTo>
                  <a:lnTo>
                    <a:pt x="1676" y="7404"/>
                  </a:lnTo>
                  <a:lnTo>
                    <a:pt x="3149" y="6324"/>
                  </a:lnTo>
                  <a:lnTo>
                    <a:pt x="5118" y="2730"/>
                  </a:lnTo>
                  <a:lnTo>
                    <a:pt x="5232" y="914"/>
                  </a:lnTo>
                  <a:close/>
                </a:path>
                <a:path w="13970" h="7620">
                  <a:moveTo>
                    <a:pt x="13868" y="3848"/>
                  </a:moveTo>
                  <a:lnTo>
                    <a:pt x="12534" y="2387"/>
                  </a:lnTo>
                  <a:lnTo>
                    <a:pt x="11214" y="3848"/>
                  </a:lnTo>
                  <a:lnTo>
                    <a:pt x="12534" y="5295"/>
                  </a:lnTo>
                  <a:lnTo>
                    <a:pt x="13868" y="3848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805756" y="5032121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374" y="0"/>
                  </a:moveTo>
                  <a:lnTo>
                    <a:pt x="0" y="2641"/>
                  </a:lnTo>
                  <a:lnTo>
                    <a:pt x="2895" y="5029"/>
                  </a:lnTo>
                  <a:lnTo>
                    <a:pt x="5283" y="2374"/>
                  </a:lnTo>
                  <a:lnTo>
                    <a:pt x="23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850460" y="470245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50" y="0"/>
                  </a:moveTo>
                  <a:lnTo>
                    <a:pt x="3898" y="0"/>
                  </a:lnTo>
                  <a:lnTo>
                    <a:pt x="0" y="3911"/>
                  </a:lnTo>
                  <a:lnTo>
                    <a:pt x="0" y="13563"/>
                  </a:lnTo>
                  <a:lnTo>
                    <a:pt x="3898" y="17462"/>
                  </a:lnTo>
                  <a:lnTo>
                    <a:pt x="13550" y="17462"/>
                  </a:lnTo>
                  <a:lnTo>
                    <a:pt x="17462" y="13563"/>
                  </a:lnTo>
                  <a:lnTo>
                    <a:pt x="17462" y="8737"/>
                  </a:lnTo>
                  <a:lnTo>
                    <a:pt x="17462" y="3911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850155" y="470213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033" y="0"/>
                  </a:moveTo>
                  <a:lnTo>
                    <a:pt x="4025" y="12"/>
                  </a:lnTo>
                  <a:lnTo>
                    <a:pt x="0" y="4051"/>
                  </a:lnTo>
                  <a:lnTo>
                    <a:pt x="0" y="14046"/>
                  </a:lnTo>
                  <a:lnTo>
                    <a:pt x="4025" y="18084"/>
                  </a:lnTo>
                  <a:lnTo>
                    <a:pt x="9042" y="18097"/>
                  </a:lnTo>
                  <a:lnTo>
                    <a:pt x="14046" y="18084"/>
                  </a:lnTo>
                  <a:lnTo>
                    <a:pt x="14668" y="17462"/>
                  </a:lnTo>
                  <a:lnTo>
                    <a:pt x="4368" y="17449"/>
                  </a:lnTo>
                  <a:lnTo>
                    <a:pt x="622" y="13703"/>
                  </a:lnTo>
                  <a:lnTo>
                    <a:pt x="622" y="4406"/>
                  </a:lnTo>
                  <a:lnTo>
                    <a:pt x="4381" y="635"/>
                  </a:lnTo>
                  <a:lnTo>
                    <a:pt x="14668" y="635"/>
                  </a:lnTo>
                  <a:lnTo>
                    <a:pt x="14033" y="0"/>
                  </a:lnTo>
                  <a:close/>
                </a:path>
                <a:path w="18414" h="18414">
                  <a:moveTo>
                    <a:pt x="14668" y="635"/>
                  </a:moveTo>
                  <a:lnTo>
                    <a:pt x="4381" y="635"/>
                  </a:lnTo>
                  <a:lnTo>
                    <a:pt x="13677" y="647"/>
                  </a:lnTo>
                  <a:lnTo>
                    <a:pt x="17449" y="4406"/>
                  </a:lnTo>
                  <a:lnTo>
                    <a:pt x="17449" y="13703"/>
                  </a:lnTo>
                  <a:lnTo>
                    <a:pt x="13677" y="17449"/>
                  </a:lnTo>
                  <a:lnTo>
                    <a:pt x="9042" y="17462"/>
                  </a:lnTo>
                  <a:lnTo>
                    <a:pt x="14681" y="17449"/>
                  </a:lnTo>
                  <a:lnTo>
                    <a:pt x="18084" y="14046"/>
                  </a:lnTo>
                  <a:lnTo>
                    <a:pt x="18084" y="4051"/>
                  </a:lnTo>
                  <a:lnTo>
                    <a:pt x="14668" y="6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852479" y="4705616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20">
                  <a:moveTo>
                    <a:pt x="5232" y="914"/>
                  </a:moveTo>
                  <a:lnTo>
                    <a:pt x="4381" y="457"/>
                  </a:lnTo>
                  <a:lnTo>
                    <a:pt x="3568" y="0"/>
                  </a:lnTo>
                  <a:lnTo>
                    <a:pt x="2095" y="1092"/>
                  </a:lnTo>
                  <a:lnTo>
                    <a:pt x="1117" y="2882"/>
                  </a:lnTo>
                  <a:lnTo>
                    <a:pt x="114" y="4673"/>
                  </a:lnTo>
                  <a:lnTo>
                    <a:pt x="0" y="6502"/>
                  </a:lnTo>
                  <a:lnTo>
                    <a:pt x="1676" y="7416"/>
                  </a:lnTo>
                  <a:lnTo>
                    <a:pt x="3149" y="6324"/>
                  </a:lnTo>
                  <a:lnTo>
                    <a:pt x="5105" y="2743"/>
                  </a:lnTo>
                  <a:lnTo>
                    <a:pt x="5232" y="914"/>
                  </a:lnTo>
                  <a:close/>
                </a:path>
                <a:path w="13970" h="7620">
                  <a:moveTo>
                    <a:pt x="13855" y="3860"/>
                  </a:moveTo>
                  <a:lnTo>
                    <a:pt x="12534" y="2400"/>
                  </a:lnTo>
                  <a:lnTo>
                    <a:pt x="11201" y="3860"/>
                  </a:lnTo>
                  <a:lnTo>
                    <a:pt x="12534" y="5308"/>
                  </a:lnTo>
                  <a:lnTo>
                    <a:pt x="13855" y="386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856810" y="4709071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387" y="0"/>
                  </a:moveTo>
                  <a:lnTo>
                    <a:pt x="0" y="2641"/>
                  </a:lnTo>
                  <a:lnTo>
                    <a:pt x="2908" y="5016"/>
                  </a:lnTo>
                  <a:lnTo>
                    <a:pt x="5283" y="2374"/>
                  </a:lnTo>
                  <a:lnTo>
                    <a:pt x="23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800460" y="470405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538" y="0"/>
                  </a:moveTo>
                  <a:lnTo>
                    <a:pt x="3898" y="0"/>
                  </a:lnTo>
                  <a:lnTo>
                    <a:pt x="0" y="3911"/>
                  </a:lnTo>
                  <a:lnTo>
                    <a:pt x="0" y="13550"/>
                  </a:lnTo>
                  <a:lnTo>
                    <a:pt x="3898" y="17462"/>
                  </a:lnTo>
                  <a:lnTo>
                    <a:pt x="13538" y="17462"/>
                  </a:lnTo>
                  <a:lnTo>
                    <a:pt x="17462" y="13550"/>
                  </a:lnTo>
                  <a:lnTo>
                    <a:pt x="17462" y="8737"/>
                  </a:lnTo>
                  <a:lnTo>
                    <a:pt x="17462" y="3911"/>
                  </a:lnTo>
                  <a:lnTo>
                    <a:pt x="13538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800155" y="470373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020" y="0"/>
                  </a:moveTo>
                  <a:lnTo>
                    <a:pt x="4025" y="12"/>
                  </a:lnTo>
                  <a:lnTo>
                    <a:pt x="0" y="4051"/>
                  </a:lnTo>
                  <a:lnTo>
                    <a:pt x="0" y="14046"/>
                  </a:lnTo>
                  <a:lnTo>
                    <a:pt x="4025" y="18084"/>
                  </a:lnTo>
                  <a:lnTo>
                    <a:pt x="14033" y="18084"/>
                  </a:lnTo>
                  <a:lnTo>
                    <a:pt x="14657" y="17462"/>
                  </a:lnTo>
                  <a:lnTo>
                    <a:pt x="4356" y="17449"/>
                  </a:lnTo>
                  <a:lnTo>
                    <a:pt x="622" y="13703"/>
                  </a:lnTo>
                  <a:lnTo>
                    <a:pt x="622" y="4394"/>
                  </a:lnTo>
                  <a:lnTo>
                    <a:pt x="4368" y="635"/>
                  </a:lnTo>
                  <a:lnTo>
                    <a:pt x="14657" y="635"/>
                  </a:lnTo>
                  <a:lnTo>
                    <a:pt x="14020" y="0"/>
                  </a:lnTo>
                  <a:close/>
                </a:path>
                <a:path w="18414" h="18414">
                  <a:moveTo>
                    <a:pt x="14657" y="635"/>
                  </a:moveTo>
                  <a:lnTo>
                    <a:pt x="4368" y="635"/>
                  </a:lnTo>
                  <a:lnTo>
                    <a:pt x="13677" y="647"/>
                  </a:lnTo>
                  <a:lnTo>
                    <a:pt x="17424" y="4394"/>
                  </a:lnTo>
                  <a:lnTo>
                    <a:pt x="17437" y="13703"/>
                  </a:lnTo>
                  <a:lnTo>
                    <a:pt x="13677" y="17449"/>
                  </a:lnTo>
                  <a:lnTo>
                    <a:pt x="9029" y="17462"/>
                  </a:lnTo>
                  <a:lnTo>
                    <a:pt x="14670" y="17449"/>
                  </a:lnTo>
                  <a:lnTo>
                    <a:pt x="18084" y="14046"/>
                  </a:lnTo>
                  <a:lnTo>
                    <a:pt x="18084" y="4051"/>
                  </a:lnTo>
                  <a:lnTo>
                    <a:pt x="14657" y="6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802467" y="4707216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20">
                  <a:moveTo>
                    <a:pt x="5232" y="914"/>
                  </a:moveTo>
                  <a:lnTo>
                    <a:pt x="3568" y="0"/>
                  </a:lnTo>
                  <a:lnTo>
                    <a:pt x="2095" y="1092"/>
                  </a:lnTo>
                  <a:lnTo>
                    <a:pt x="1117" y="2882"/>
                  </a:lnTo>
                  <a:lnTo>
                    <a:pt x="127" y="4673"/>
                  </a:lnTo>
                  <a:lnTo>
                    <a:pt x="0" y="6502"/>
                  </a:lnTo>
                  <a:lnTo>
                    <a:pt x="1676" y="7416"/>
                  </a:lnTo>
                  <a:lnTo>
                    <a:pt x="3149" y="6324"/>
                  </a:lnTo>
                  <a:lnTo>
                    <a:pt x="5118" y="2743"/>
                  </a:lnTo>
                  <a:lnTo>
                    <a:pt x="5232" y="914"/>
                  </a:lnTo>
                  <a:close/>
                </a:path>
                <a:path w="13970" h="7620">
                  <a:moveTo>
                    <a:pt x="13868" y="3860"/>
                  </a:moveTo>
                  <a:lnTo>
                    <a:pt x="12534" y="2400"/>
                  </a:lnTo>
                  <a:lnTo>
                    <a:pt x="11214" y="3860"/>
                  </a:lnTo>
                  <a:lnTo>
                    <a:pt x="12534" y="5308"/>
                  </a:lnTo>
                  <a:lnTo>
                    <a:pt x="13868" y="386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806810" y="4710671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374" y="0"/>
                  </a:moveTo>
                  <a:lnTo>
                    <a:pt x="0" y="2641"/>
                  </a:lnTo>
                  <a:lnTo>
                    <a:pt x="2895" y="5016"/>
                  </a:lnTo>
                  <a:lnTo>
                    <a:pt x="5283" y="2374"/>
                  </a:lnTo>
                  <a:lnTo>
                    <a:pt x="23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4" name="object 334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5227916" y="5903277"/>
              <a:ext cx="177279" cy="83210"/>
            </a:xfrm>
            <a:prstGeom prst="rect">
              <a:avLst/>
            </a:prstGeom>
          </p:spPr>
        </p:pic>
        <p:pic>
          <p:nvPicPr>
            <p:cNvPr id="335" name="object 335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5397766" y="5424017"/>
              <a:ext cx="89725" cy="54635"/>
            </a:xfrm>
            <a:prstGeom prst="rect">
              <a:avLst/>
            </a:prstGeom>
          </p:spPr>
        </p:pic>
        <p:pic>
          <p:nvPicPr>
            <p:cNvPr id="336" name="object 336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5102072" y="5043855"/>
              <a:ext cx="383933" cy="373418"/>
            </a:xfrm>
            <a:prstGeom prst="rect">
              <a:avLst/>
            </a:prstGeom>
          </p:spPr>
        </p:pic>
        <p:pic>
          <p:nvPicPr>
            <p:cNvPr id="337" name="object 337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5396852" y="4923726"/>
              <a:ext cx="89954" cy="53378"/>
            </a:xfrm>
            <a:prstGeom prst="rect">
              <a:avLst/>
            </a:prstGeom>
          </p:spPr>
        </p:pic>
        <p:pic>
          <p:nvPicPr>
            <p:cNvPr id="338" name="object 338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5095100" y="4548594"/>
              <a:ext cx="391706" cy="375018"/>
            </a:xfrm>
            <a:prstGeom prst="rect">
              <a:avLst/>
            </a:prstGeom>
          </p:spPr>
        </p:pic>
        <p:pic>
          <p:nvPicPr>
            <p:cNvPr id="339" name="object 339"/>
            <p:cNvPicPr/>
            <p:nvPr/>
          </p:nvPicPr>
          <p:blipFill>
            <a:blip r:embed="rId117" cstate="print"/>
            <a:stretch>
              <a:fillRect/>
            </a:stretch>
          </p:blipFill>
          <p:spPr>
            <a:xfrm>
              <a:off x="5113731" y="4446638"/>
              <a:ext cx="22517" cy="21602"/>
            </a:xfrm>
            <a:prstGeom prst="rect">
              <a:avLst/>
            </a:prstGeom>
          </p:spPr>
        </p:pic>
        <p:pic>
          <p:nvPicPr>
            <p:cNvPr id="340" name="object 340"/>
            <p:cNvPicPr/>
            <p:nvPr/>
          </p:nvPicPr>
          <p:blipFill>
            <a:blip r:embed="rId118" cstate="print"/>
            <a:stretch>
              <a:fillRect/>
            </a:stretch>
          </p:blipFill>
          <p:spPr>
            <a:xfrm>
              <a:off x="5396852" y="4411662"/>
              <a:ext cx="89954" cy="53263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119" cstate="print"/>
            <a:stretch>
              <a:fillRect/>
            </a:stretch>
          </p:blipFill>
          <p:spPr>
            <a:xfrm>
              <a:off x="5095100" y="4036530"/>
              <a:ext cx="391706" cy="375018"/>
            </a:xfrm>
            <a:prstGeom prst="rect">
              <a:avLst/>
            </a:prstGeom>
          </p:spPr>
        </p:pic>
        <p:pic>
          <p:nvPicPr>
            <p:cNvPr id="342" name="object 342"/>
            <p:cNvPicPr/>
            <p:nvPr/>
          </p:nvPicPr>
          <p:blipFill>
            <a:blip r:embed="rId120" cstate="print"/>
            <a:stretch>
              <a:fillRect/>
            </a:stretch>
          </p:blipFill>
          <p:spPr>
            <a:xfrm>
              <a:off x="3488042" y="4444238"/>
              <a:ext cx="558355" cy="1070076"/>
            </a:xfrm>
            <a:prstGeom prst="rect">
              <a:avLst/>
            </a:prstGeom>
          </p:spPr>
        </p:pic>
        <p:pic>
          <p:nvPicPr>
            <p:cNvPr id="343" name="object 343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5709119" y="5899505"/>
              <a:ext cx="177393" cy="83210"/>
            </a:xfrm>
            <a:prstGeom prst="rect">
              <a:avLst/>
            </a:prstGeom>
          </p:spPr>
        </p:pic>
        <p:pic>
          <p:nvPicPr>
            <p:cNvPr id="344" name="object 344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5857024" y="5609869"/>
              <a:ext cx="17602" cy="33261"/>
            </a:xfrm>
            <a:prstGeom prst="rect">
              <a:avLst/>
            </a:prstGeom>
          </p:spPr>
        </p:pic>
      </p:grpSp>
      <p:sp>
        <p:nvSpPr>
          <p:cNvPr id="345" name="object 345"/>
          <p:cNvSpPr txBox="1"/>
          <p:nvPr/>
        </p:nvSpPr>
        <p:spPr>
          <a:xfrm>
            <a:off x="7957980" y="514350"/>
            <a:ext cx="169100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6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16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Uni-Pak</a:t>
            </a:r>
            <a:endParaRPr sz="1600">
              <a:latin typeface="Microsoft Sans Serif"/>
              <a:cs typeface="Microsoft Sans Serif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896620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7957980" y="1871980"/>
            <a:ext cx="3624579" cy="16751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Además.de.los.enchufes.de.medidores.de.grupo.discutidos.anteriormente,.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Siemens.ofrece.las.siguientes.opciones.para.</a:t>
            </a: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medición</a:t>
            </a:r>
            <a:r>
              <a:rPr sz="8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40" dirty="0">
                <a:solidFill>
                  <a:srgbClr val="171514"/>
                </a:solidFill>
                <a:latin typeface="Arial"/>
                <a:cs typeface="Arial"/>
              </a:rPr>
              <a:t>multifamiliar</a:t>
            </a:r>
            <a:endParaRPr sz="800">
              <a:latin typeface="Arial"/>
              <a:cs typeface="Arial"/>
            </a:endParaRPr>
          </a:p>
          <a:p>
            <a:pPr marL="12700">
              <a:spcBef>
                <a:spcPts val="480"/>
              </a:spcBef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,.también.referido.como.</a:t>
            </a:r>
            <a:r>
              <a:rPr sz="800" b="1" spc="25" dirty="0">
                <a:solidFill>
                  <a:srgbClr val="171514"/>
                </a:solidFill>
                <a:latin typeface="Arial"/>
                <a:cs typeface="Arial"/>
              </a:rPr>
              <a:t>medición</a:t>
            </a:r>
            <a:r>
              <a:rPr sz="8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grupo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30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10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10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Uni-Pak</a:t>
            </a:r>
            <a:endParaRPr sz="1050">
              <a:latin typeface="Microsoft Sans Serif"/>
              <a:cs typeface="Microsoft Sans Serif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	</a:t>
            </a:r>
            <a:r>
              <a:rPr sz="10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Power.Mod.Modular.Metering</a:t>
            </a:r>
            <a:endParaRPr sz="1050">
              <a:latin typeface="Microsoft Sans Serif"/>
              <a:cs typeface="Microsoft Sans Serif"/>
            </a:endParaRPr>
          </a:p>
          <a:p>
            <a:pPr marL="12700" marR="81280">
              <a:lnSpc>
                <a:spcPct val="126299"/>
              </a:lnSpc>
              <a:spcBef>
                <a:spcPts val="1390"/>
              </a:spcBef>
            </a:pPr>
            <a:r>
              <a:rPr sz="950" b="1" spc="5" dirty="0">
                <a:solidFill>
                  <a:srgbClr val="171514"/>
                </a:solidFill>
                <a:latin typeface="Arial"/>
                <a:cs typeface="Arial"/>
              </a:rPr>
              <a:t>Dosificación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Uni-Pak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.es.un.sistema.autónomo.con.dos.a.seis. </a:t>
            </a:r>
            <a:r>
              <a:rPr sz="950" spc="-2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compartimentos.del.medidor..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10935113" y="4155470"/>
            <a:ext cx="82550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3335"/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0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DESCONECTAR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10930237" y="4669975"/>
            <a:ext cx="82550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3335"/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0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DESCONECTAR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8173954" y="4699282"/>
            <a:ext cx="82550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3335"/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0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DESCONECTAR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10941210" y="5162539"/>
            <a:ext cx="82550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3335"/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0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DESCONECTAR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8158110" y="5194290"/>
            <a:ext cx="82550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3335"/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0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DESCONECTAR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10967892" y="5575746"/>
            <a:ext cx="3937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PELIGRO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9094891" y="6066640"/>
            <a:ext cx="96202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9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Uni-Pak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11546272" y="6056890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7957980" y="6347804"/>
            <a:ext cx="4190365" cy="3020060"/>
          </a:xfrm>
          <a:prstGeom prst="rect">
            <a:avLst/>
          </a:prstGeom>
        </p:spPr>
        <p:txBody>
          <a:bodyPr vert="horz" wrap="square" lIns="0" tIns="100330" rIns="0" bIns="0" rtlCol="0">
            <a:spAutoFit/>
          </a:bodyPr>
          <a:lstStyle/>
          <a:p>
            <a:pPr marL="12700">
              <a:spcBef>
                <a:spcPts val="790"/>
              </a:spcBef>
            </a:pPr>
            <a:r>
              <a:rPr sz="11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La.medición.Uni-Pak.funciona.en.una.fase.,.tres.hilos.</a:t>
            </a:r>
            <a:endParaRPr sz="1100">
              <a:latin typeface="Microsoft Sans Serif"/>
              <a:cs typeface="Microsoft Sans Serif"/>
            </a:endParaRPr>
          </a:p>
          <a:p>
            <a:pPr marL="89535" marR="53340">
              <a:lnSpc>
                <a:spcPts val="1440"/>
              </a:lnSpc>
              <a:spcBef>
                <a:spcPts val="6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20/240.VAC.de.alimentación..Un.quinto.kit.de.accesorios.de.mordaza.está.disponible.para. </a:t>
            </a:r>
            <a:r>
              <a:rPr sz="750" spc="-18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use.cuando.la.energía.es.suministrada.desde.una.una.fase,.trifilar.</a:t>
            </a:r>
            <a:endParaRPr sz="750">
              <a:latin typeface="Microsoft Sans Serif"/>
              <a:cs typeface="Microsoft Sans Serif"/>
            </a:endParaRPr>
          </a:p>
          <a:p>
            <a:pPr marL="89535" marR="336550">
              <a:lnSpc>
                <a:spcPts val="1440"/>
              </a:lnSpc>
            </a:pP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20/208Y..La.sección.de.tracción.acepta.ya.subterránea.  </a:t>
            </a:r>
            <a:r>
              <a:rPr sz="11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o.conductores.aéreos.de.servicio.</a:t>
            </a:r>
            <a:endParaRPr sz="1150">
              <a:latin typeface="Microsoft Sans Serif"/>
              <a:cs typeface="Microsoft Sans Serif"/>
            </a:endParaRPr>
          </a:p>
          <a:p>
            <a:pPr marL="12700" marR="5080">
              <a:lnSpc>
                <a:spcPct val="150000"/>
              </a:lnSpc>
              <a:spcBef>
                <a:spcPts val="1315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Una.configuración.de.Uni-Pak.siempre.consiste.en.una.sección.de.tracción.de.servicios.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con.orejetas.principales.o.terminaciones.de.espárrago,.de.dos.a.seis.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25.amp.meter.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enchufes.(hasta.65,000.amp.de.clasificación.de.interrupción).o.200.amp.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tomas.de.medidor.(hasta.00,000.amp.de.clasificación.de.interrupción),.inquilino.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disyuntores,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frente </a:t>
            </a:r>
            <a:r>
              <a:rPr sz="8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muerto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flotante. </a:t>
            </a:r>
            <a:r>
              <a:rPr sz="8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encuentran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cubiertas de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0795">
              <a:lnSpc>
                <a:spcPct val="133300"/>
              </a:lnSpc>
              <a:spcBef>
                <a:spcPts val="5"/>
              </a:spcBef>
            </a:pP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número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medidores, </a:t>
            </a:r>
            <a:r>
              <a:rPr sz="9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a.seis,.no.se.requiere.un.interruptor.principal.o.un.disyuntor.principal.para.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cumplir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la.</a:t>
            </a:r>
            <a:r>
              <a:rPr sz="900" i="1" spc="30" dirty="0">
                <a:solidFill>
                  <a:srgbClr val="171514"/>
                </a:solidFill>
                <a:latin typeface="Trebuchet MS"/>
                <a:cs typeface="Trebuchet MS"/>
              </a:rPr>
              <a:t>Código</a:t>
            </a:r>
            <a:r>
              <a:rPr sz="900" i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i="1" spc="-5" dirty="0">
                <a:solidFill>
                  <a:srgbClr val="171514"/>
                </a:solidFill>
                <a:latin typeface="Trebuchet MS"/>
                <a:cs typeface="Trebuchet MS"/>
              </a:rPr>
              <a:t>Eléctrico</a:t>
            </a:r>
            <a:r>
              <a:rPr sz="900" i="1" spc="-4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i="1" spc="20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®.seis.regla.de.desconexión..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799259" y="567308"/>
            <a:ext cx="559435" cy="2319020"/>
          </a:xfrm>
          <a:custGeom>
            <a:avLst/>
            <a:gdLst/>
            <a:ahLst/>
            <a:cxnLst/>
            <a:rect l="l" t="t" r="r" b="b"/>
            <a:pathLst>
              <a:path w="559435" h="2319020">
                <a:moveTo>
                  <a:pt x="0" y="2319020"/>
                </a:moveTo>
                <a:lnTo>
                  <a:pt x="559434" y="2319020"/>
                </a:lnTo>
                <a:lnTo>
                  <a:pt x="559434" y="0"/>
                </a:lnTo>
                <a:lnTo>
                  <a:pt x="0" y="0"/>
                </a:lnTo>
                <a:lnTo>
                  <a:pt x="0" y="231902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410128" y="567308"/>
            <a:ext cx="657860" cy="2319020"/>
            <a:chOff x="4355528" y="567308"/>
            <a:chExt cx="657860" cy="2319020"/>
          </a:xfrm>
        </p:grpSpPr>
        <p:sp>
          <p:nvSpPr>
            <p:cNvPr id="4" name="object 4"/>
            <p:cNvSpPr/>
            <p:nvPr/>
          </p:nvSpPr>
          <p:spPr>
            <a:xfrm>
              <a:off x="4355528" y="567308"/>
              <a:ext cx="657860" cy="2319020"/>
            </a:xfrm>
            <a:custGeom>
              <a:avLst/>
              <a:gdLst/>
              <a:ahLst/>
              <a:cxnLst/>
              <a:rect l="l" t="t" r="r" b="b"/>
              <a:pathLst>
                <a:path w="657860" h="2319020">
                  <a:moveTo>
                    <a:pt x="0" y="2319020"/>
                  </a:moveTo>
                  <a:lnTo>
                    <a:pt x="657860" y="2319020"/>
                  </a:lnTo>
                  <a:lnTo>
                    <a:pt x="657860" y="0"/>
                  </a:lnTo>
                  <a:lnTo>
                    <a:pt x="0" y="0"/>
                  </a:lnTo>
                  <a:lnTo>
                    <a:pt x="0" y="231902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786693" y="1961769"/>
              <a:ext cx="47625" cy="173990"/>
            </a:xfrm>
            <a:custGeom>
              <a:avLst/>
              <a:gdLst/>
              <a:ahLst/>
              <a:cxnLst/>
              <a:rect l="l" t="t" r="r" b="b"/>
              <a:pathLst>
                <a:path w="47625" h="173989">
                  <a:moveTo>
                    <a:pt x="47625" y="0"/>
                  </a:moveTo>
                  <a:lnTo>
                    <a:pt x="0" y="7620"/>
                  </a:lnTo>
                  <a:lnTo>
                    <a:pt x="0" y="173989"/>
                  </a:lnTo>
                  <a:lnTo>
                    <a:pt x="47625" y="173989"/>
                  </a:lnTo>
                  <a:lnTo>
                    <a:pt x="47625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778603" y="1982241"/>
              <a:ext cx="28575" cy="147320"/>
            </a:xfrm>
            <a:custGeom>
              <a:avLst/>
              <a:gdLst/>
              <a:ahLst/>
              <a:cxnLst/>
              <a:rect l="l" t="t" r="r" b="b"/>
              <a:pathLst>
                <a:path w="28575" h="147319">
                  <a:moveTo>
                    <a:pt x="28092" y="0"/>
                  </a:moveTo>
                  <a:lnTo>
                    <a:pt x="0" y="0"/>
                  </a:lnTo>
                  <a:lnTo>
                    <a:pt x="0" y="147154"/>
                  </a:lnTo>
                  <a:lnTo>
                    <a:pt x="28092" y="147154"/>
                  </a:lnTo>
                  <a:lnTo>
                    <a:pt x="28092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778603" y="1982241"/>
              <a:ext cx="28575" cy="147320"/>
            </a:xfrm>
            <a:custGeom>
              <a:avLst/>
              <a:gdLst/>
              <a:ahLst/>
              <a:cxnLst/>
              <a:rect l="l" t="t" r="r" b="b"/>
              <a:pathLst>
                <a:path w="28575" h="147319">
                  <a:moveTo>
                    <a:pt x="0" y="0"/>
                  </a:moveTo>
                  <a:lnTo>
                    <a:pt x="28092" y="0"/>
                  </a:lnTo>
                  <a:lnTo>
                    <a:pt x="28092" y="147154"/>
                  </a:lnTo>
                  <a:lnTo>
                    <a:pt x="0" y="14715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781448" y="210272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95" y="0"/>
                  </a:moveTo>
                  <a:lnTo>
                    <a:pt x="9525" y="0"/>
                  </a:lnTo>
                  <a:lnTo>
                    <a:pt x="4267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67" y="19050"/>
                  </a:lnTo>
                  <a:lnTo>
                    <a:pt x="14795" y="19050"/>
                  </a:lnTo>
                  <a:lnTo>
                    <a:pt x="19050" y="14782"/>
                  </a:lnTo>
                  <a:lnTo>
                    <a:pt x="19050" y="4267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781448" y="210272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525" y="0"/>
                  </a:moveTo>
                  <a:lnTo>
                    <a:pt x="14795" y="0"/>
                  </a:lnTo>
                  <a:lnTo>
                    <a:pt x="19050" y="4267"/>
                  </a:lnTo>
                  <a:lnTo>
                    <a:pt x="19050" y="9525"/>
                  </a:lnTo>
                  <a:lnTo>
                    <a:pt x="19050" y="14782"/>
                  </a:lnTo>
                  <a:lnTo>
                    <a:pt x="14795" y="19050"/>
                  </a:lnTo>
                  <a:lnTo>
                    <a:pt x="9525" y="19050"/>
                  </a:lnTo>
                  <a:lnTo>
                    <a:pt x="4267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67" y="0"/>
                  </a:lnTo>
                  <a:lnTo>
                    <a:pt x="9525" y="0"/>
                  </a:lnTo>
                  <a:close/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782883" y="2108911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39" h="9525">
                  <a:moveTo>
                    <a:pt x="0" y="0"/>
                  </a:moveTo>
                  <a:lnTo>
                    <a:pt x="14770" y="9055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782883" y="2108911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39" h="9525">
                  <a:moveTo>
                    <a:pt x="0" y="0"/>
                  </a:moveTo>
                  <a:lnTo>
                    <a:pt x="14770" y="9055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784318" y="2107018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39" h="9525">
                  <a:moveTo>
                    <a:pt x="0" y="0"/>
                  </a:moveTo>
                  <a:lnTo>
                    <a:pt x="14770" y="9042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784318" y="2107018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39" h="9525">
                  <a:moveTo>
                    <a:pt x="0" y="0"/>
                  </a:moveTo>
                  <a:lnTo>
                    <a:pt x="14770" y="9042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780229" y="207361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2103" y="0"/>
                  </a:moveTo>
                  <a:lnTo>
                    <a:pt x="7238" y="1968"/>
                  </a:lnTo>
                  <a:lnTo>
                    <a:pt x="2362" y="3936"/>
                  </a:lnTo>
                  <a:lnTo>
                    <a:pt x="0" y="9499"/>
                  </a:lnTo>
                  <a:lnTo>
                    <a:pt x="3937" y="19240"/>
                  </a:lnTo>
                  <a:lnTo>
                    <a:pt x="9486" y="21602"/>
                  </a:lnTo>
                  <a:lnTo>
                    <a:pt x="19253" y="17652"/>
                  </a:lnTo>
                  <a:lnTo>
                    <a:pt x="21602" y="12115"/>
                  </a:lnTo>
                  <a:lnTo>
                    <a:pt x="17665" y="2349"/>
                  </a:lnTo>
                  <a:lnTo>
                    <a:pt x="12103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780229" y="207361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7238" y="1968"/>
                  </a:moveTo>
                  <a:lnTo>
                    <a:pt x="12103" y="0"/>
                  </a:lnTo>
                  <a:lnTo>
                    <a:pt x="17665" y="2349"/>
                  </a:lnTo>
                  <a:lnTo>
                    <a:pt x="19634" y="7226"/>
                  </a:lnTo>
                  <a:lnTo>
                    <a:pt x="21602" y="12115"/>
                  </a:lnTo>
                  <a:lnTo>
                    <a:pt x="19253" y="17652"/>
                  </a:lnTo>
                  <a:lnTo>
                    <a:pt x="14376" y="19634"/>
                  </a:lnTo>
                  <a:lnTo>
                    <a:pt x="9486" y="21602"/>
                  </a:lnTo>
                  <a:lnTo>
                    <a:pt x="3937" y="19240"/>
                  </a:lnTo>
                  <a:lnTo>
                    <a:pt x="1968" y="14376"/>
                  </a:lnTo>
                  <a:lnTo>
                    <a:pt x="0" y="9499"/>
                  </a:lnTo>
                  <a:lnTo>
                    <a:pt x="2362" y="3936"/>
                  </a:lnTo>
                  <a:lnTo>
                    <a:pt x="7238" y="1968"/>
                  </a:lnTo>
                  <a:close/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782261" y="2084362"/>
              <a:ext cx="17145" cy="3175"/>
            </a:xfrm>
            <a:custGeom>
              <a:avLst/>
              <a:gdLst/>
              <a:ahLst/>
              <a:cxnLst/>
              <a:rect l="l" t="t" r="r" b="b"/>
              <a:pathLst>
                <a:path w="17145" h="3175">
                  <a:moveTo>
                    <a:pt x="0" y="0"/>
                  </a:moveTo>
                  <a:lnTo>
                    <a:pt x="17094" y="2857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782261" y="2084362"/>
              <a:ext cx="17145" cy="3175"/>
            </a:xfrm>
            <a:custGeom>
              <a:avLst/>
              <a:gdLst/>
              <a:ahLst/>
              <a:cxnLst/>
              <a:rect l="l" t="t" r="r" b="b"/>
              <a:pathLst>
                <a:path w="17145" h="3175">
                  <a:moveTo>
                    <a:pt x="0" y="0"/>
                  </a:moveTo>
                  <a:lnTo>
                    <a:pt x="17094" y="2857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782883" y="2082050"/>
              <a:ext cx="17145" cy="3175"/>
            </a:xfrm>
            <a:custGeom>
              <a:avLst/>
              <a:gdLst/>
              <a:ahLst/>
              <a:cxnLst/>
              <a:rect l="l" t="t" r="r" b="b"/>
              <a:pathLst>
                <a:path w="17145" h="3175">
                  <a:moveTo>
                    <a:pt x="0" y="0"/>
                  </a:moveTo>
                  <a:lnTo>
                    <a:pt x="17081" y="2857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782883" y="2082050"/>
              <a:ext cx="17145" cy="3175"/>
            </a:xfrm>
            <a:custGeom>
              <a:avLst/>
              <a:gdLst/>
              <a:ahLst/>
              <a:cxnLst/>
              <a:rect l="l" t="t" r="r" b="b"/>
              <a:pathLst>
                <a:path w="17145" h="3175">
                  <a:moveTo>
                    <a:pt x="0" y="0"/>
                  </a:moveTo>
                  <a:lnTo>
                    <a:pt x="17081" y="2857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781981" y="2047074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4775" y="0"/>
                  </a:moveTo>
                  <a:lnTo>
                    <a:pt x="355" y="4114"/>
                  </a:lnTo>
                  <a:lnTo>
                    <a:pt x="177" y="9359"/>
                  </a:lnTo>
                  <a:lnTo>
                    <a:pt x="0" y="14617"/>
                  </a:lnTo>
                  <a:lnTo>
                    <a:pt x="4114" y="19037"/>
                  </a:lnTo>
                  <a:lnTo>
                    <a:pt x="14630" y="19405"/>
                  </a:lnTo>
                  <a:lnTo>
                    <a:pt x="19024" y="15290"/>
                  </a:lnTo>
                  <a:lnTo>
                    <a:pt x="19392" y="4787"/>
                  </a:lnTo>
                  <a:lnTo>
                    <a:pt x="15290" y="368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781981" y="2047074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77" y="9359"/>
                  </a:moveTo>
                  <a:lnTo>
                    <a:pt x="355" y="4114"/>
                  </a:lnTo>
                  <a:lnTo>
                    <a:pt x="4775" y="0"/>
                  </a:lnTo>
                  <a:lnTo>
                    <a:pt x="10020" y="190"/>
                  </a:lnTo>
                  <a:lnTo>
                    <a:pt x="15290" y="368"/>
                  </a:lnTo>
                  <a:lnTo>
                    <a:pt x="19392" y="4787"/>
                  </a:lnTo>
                  <a:lnTo>
                    <a:pt x="19227" y="10032"/>
                  </a:lnTo>
                  <a:lnTo>
                    <a:pt x="19024" y="15290"/>
                  </a:lnTo>
                  <a:lnTo>
                    <a:pt x="14630" y="19405"/>
                  </a:lnTo>
                  <a:lnTo>
                    <a:pt x="9359" y="19227"/>
                  </a:lnTo>
                  <a:lnTo>
                    <a:pt x="4114" y="19037"/>
                  </a:lnTo>
                  <a:lnTo>
                    <a:pt x="0" y="14617"/>
                  </a:lnTo>
                  <a:lnTo>
                    <a:pt x="177" y="9359"/>
                  </a:lnTo>
                  <a:close/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788052" y="2050313"/>
              <a:ext cx="10160" cy="14604"/>
            </a:xfrm>
            <a:custGeom>
              <a:avLst/>
              <a:gdLst/>
              <a:ahLst/>
              <a:cxnLst/>
              <a:rect l="l" t="t" r="r" b="b"/>
              <a:pathLst>
                <a:path w="10160" h="14605">
                  <a:moveTo>
                    <a:pt x="9563" y="0"/>
                  </a:moveTo>
                  <a:lnTo>
                    <a:pt x="0" y="14439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788052" y="2050313"/>
              <a:ext cx="10160" cy="14604"/>
            </a:xfrm>
            <a:custGeom>
              <a:avLst/>
              <a:gdLst/>
              <a:ahLst/>
              <a:cxnLst/>
              <a:rect l="l" t="t" r="r" b="b"/>
              <a:pathLst>
                <a:path w="10160" h="14605">
                  <a:moveTo>
                    <a:pt x="0" y="14439"/>
                  </a:moveTo>
                  <a:lnTo>
                    <a:pt x="9563" y="0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786210" y="2048827"/>
              <a:ext cx="10160" cy="14604"/>
            </a:xfrm>
            <a:custGeom>
              <a:avLst/>
              <a:gdLst/>
              <a:ahLst/>
              <a:cxnLst/>
              <a:rect l="l" t="t" r="r" b="b"/>
              <a:pathLst>
                <a:path w="10160" h="14605">
                  <a:moveTo>
                    <a:pt x="9563" y="0"/>
                  </a:moveTo>
                  <a:lnTo>
                    <a:pt x="0" y="14427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786210" y="2048827"/>
              <a:ext cx="10160" cy="14604"/>
            </a:xfrm>
            <a:custGeom>
              <a:avLst/>
              <a:gdLst/>
              <a:ahLst/>
              <a:cxnLst/>
              <a:rect l="l" t="t" r="r" b="b"/>
              <a:pathLst>
                <a:path w="10160" h="14605">
                  <a:moveTo>
                    <a:pt x="0" y="14427"/>
                  </a:moveTo>
                  <a:lnTo>
                    <a:pt x="9563" y="0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781448" y="20184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95" y="0"/>
                  </a:moveTo>
                  <a:lnTo>
                    <a:pt x="9525" y="0"/>
                  </a:lnTo>
                  <a:lnTo>
                    <a:pt x="4267" y="0"/>
                  </a:lnTo>
                  <a:lnTo>
                    <a:pt x="0" y="4267"/>
                  </a:lnTo>
                  <a:lnTo>
                    <a:pt x="0" y="14795"/>
                  </a:lnTo>
                  <a:lnTo>
                    <a:pt x="4267" y="19050"/>
                  </a:lnTo>
                  <a:lnTo>
                    <a:pt x="14795" y="19050"/>
                  </a:lnTo>
                  <a:lnTo>
                    <a:pt x="19050" y="14795"/>
                  </a:lnTo>
                  <a:lnTo>
                    <a:pt x="19050" y="4267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781448" y="20184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525" y="0"/>
                  </a:moveTo>
                  <a:lnTo>
                    <a:pt x="14795" y="0"/>
                  </a:lnTo>
                  <a:lnTo>
                    <a:pt x="19050" y="4267"/>
                  </a:lnTo>
                  <a:lnTo>
                    <a:pt x="19050" y="9525"/>
                  </a:lnTo>
                  <a:lnTo>
                    <a:pt x="19050" y="14795"/>
                  </a:lnTo>
                  <a:lnTo>
                    <a:pt x="14795" y="19050"/>
                  </a:lnTo>
                  <a:lnTo>
                    <a:pt x="9525" y="19050"/>
                  </a:lnTo>
                  <a:lnTo>
                    <a:pt x="4267" y="19050"/>
                  </a:lnTo>
                  <a:lnTo>
                    <a:pt x="0" y="14795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67" y="0"/>
                  </a:lnTo>
                  <a:lnTo>
                    <a:pt x="9525" y="0"/>
                  </a:lnTo>
                  <a:close/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782883" y="2024621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39" h="9525">
                  <a:moveTo>
                    <a:pt x="0" y="0"/>
                  </a:moveTo>
                  <a:lnTo>
                    <a:pt x="14770" y="9042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782883" y="2024621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39" h="9525">
                  <a:moveTo>
                    <a:pt x="0" y="0"/>
                  </a:moveTo>
                  <a:lnTo>
                    <a:pt x="14770" y="9042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784318" y="2022716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39" h="9525">
                  <a:moveTo>
                    <a:pt x="0" y="0"/>
                  </a:moveTo>
                  <a:lnTo>
                    <a:pt x="14770" y="9055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784318" y="2022716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39" h="9525">
                  <a:moveTo>
                    <a:pt x="0" y="0"/>
                  </a:moveTo>
                  <a:lnTo>
                    <a:pt x="14770" y="9055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780229" y="198860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633" y="0"/>
                  </a:moveTo>
                  <a:lnTo>
                    <a:pt x="5740" y="1270"/>
                  </a:lnTo>
                  <a:lnTo>
                    <a:pt x="0" y="10083"/>
                  </a:lnTo>
                  <a:lnTo>
                    <a:pt x="1257" y="15976"/>
                  </a:lnTo>
                  <a:lnTo>
                    <a:pt x="10083" y="21704"/>
                  </a:lnTo>
                  <a:lnTo>
                    <a:pt x="15989" y="20472"/>
                  </a:lnTo>
                  <a:lnTo>
                    <a:pt x="21716" y="11633"/>
                  </a:lnTo>
                  <a:lnTo>
                    <a:pt x="20472" y="5740"/>
                  </a:lnTo>
                  <a:lnTo>
                    <a:pt x="16052" y="2870"/>
                  </a:lnTo>
                  <a:lnTo>
                    <a:pt x="11633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780229" y="198860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052" y="2870"/>
                  </a:moveTo>
                  <a:lnTo>
                    <a:pt x="20472" y="5740"/>
                  </a:lnTo>
                  <a:lnTo>
                    <a:pt x="21716" y="11633"/>
                  </a:lnTo>
                  <a:lnTo>
                    <a:pt x="18846" y="16040"/>
                  </a:lnTo>
                  <a:lnTo>
                    <a:pt x="15989" y="20472"/>
                  </a:lnTo>
                  <a:lnTo>
                    <a:pt x="10083" y="21704"/>
                  </a:lnTo>
                  <a:lnTo>
                    <a:pt x="5676" y="18846"/>
                  </a:lnTo>
                  <a:lnTo>
                    <a:pt x="1257" y="15976"/>
                  </a:lnTo>
                  <a:lnTo>
                    <a:pt x="0" y="10083"/>
                  </a:lnTo>
                  <a:lnTo>
                    <a:pt x="2870" y="5676"/>
                  </a:lnTo>
                  <a:lnTo>
                    <a:pt x="5740" y="1270"/>
                  </a:lnTo>
                  <a:lnTo>
                    <a:pt x="11633" y="0"/>
                  </a:lnTo>
                  <a:lnTo>
                    <a:pt x="16052" y="2870"/>
                  </a:lnTo>
                  <a:close/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786109" y="1992274"/>
              <a:ext cx="7620" cy="15875"/>
            </a:xfrm>
            <a:custGeom>
              <a:avLst/>
              <a:gdLst/>
              <a:ahLst/>
              <a:cxnLst/>
              <a:rect l="l" t="t" r="r" b="b"/>
              <a:pathLst>
                <a:path w="7620" h="15875">
                  <a:moveTo>
                    <a:pt x="0" y="0"/>
                  </a:moveTo>
                  <a:lnTo>
                    <a:pt x="7454" y="15621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786109" y="1992274"/>
              <a:ext cx="7620" cy="15875"/>
            </a:xfrm>
            <a:custGeom>
              <a:avLst/>
              <a:gdLst/>
              <a:ahLst/>
              <a:cxnLst/>
              <a:rect l="l" t="t" r="r" b="b"/>
              <a:pathLst>
                <a:path w="7620" h="15875">
                  <a:moveTo>
                    <a:pt x="0" y="0"/>
                  </a:moveTo>
                  <a:lnTo>
                    <a:pt x="7454" y="15621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788357" y="1991448"/>
              <a:ext cx="7620" cy="15875"/>
            </a:xfrm>
            <a:custGeom>
              <a:avLst/>
              <a:gdLst/>
              <a:ahLst/>
              <a:cxnLst/>
              <a:rect l="l" t="t" r="r" b="b"/>
              <a:pathLst>
                <a:path w="7620" h="15875">
                  <a:moveTo>
                    <a:pt x="0" y="0"/>
                  </a:moveTo>
                  <a:lnTo>
                    <a:pt x="7454" y="15633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788357" y="1991448"/>
              <a:ext cx="7620" cy="15875"/>
            </a:xfrm>
            <a:custGeom>
              <a:avLst/>
              <a:gdLst/>
              <a:ahLst/>
              <a:cxnLst/>
              <a:rect l="l" t="t" r="r" b="b"/>
              <a:pathLst>
                <a:path w="7620" h="15875">
                  <a:moveTo>
                    <a:pt x="0" y="0"/>
                  </a:moveTo>
                  <a:lnTo>
                    <a:pt x="7454" y="15633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9028723" y="2258442"/>
            <a:ext cx="168275" cy="121285"/>
          </a:xfrm>
          <a:custGeom>
            <a:avLst/>
            <a:gdLst/>
            <a:ahLst/>
            <a:cxnLst/>
            <a:rect l="l" t="t" r="r" b="b"/>
            <a:pathLst>
              <a:path w="168275" h="121285">
                <a:moveTo>
                  <a:pt x="158902" y="0"/>
                </a:moveTo>
                <a:lnTo>
                  <a:pt x="149377" y="152"/>
                </a:lnTo>
                <a:lnTo>
                  <a:pt x="355" y="4190"/>
                </a:lnTo>
                <a:lnTo>
                  <a:pt x="0" y="9905"/>
                </a:lnTo>
                <a:lnTo>
                  <a:pt x="1892" y="118478"/>
                </a:lnTo>
                <a:lnTo>
                  <a:pt x="8115" y="120738"/>
                </a:lnTo>
                <a:lnTo>
                  <a:pt x="168109" y="117957"/>
                </a:lnTo>
                <a:lnTo>
                  <a:pt x="166052" y="342"/>
                </a:lnTo>
                <a:lnTo>
                  <a:pt x="158902" y="0"/>
                </a:lnTo>
                <a:close/>
              </a:path>
            </a:pathLst>
          </a:custGeom>
          <a:solidFill>
            <a:srgbClr val="EE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" name="object 39"/>
          <p:cNvGrpSpPr/>
          <p:nvPr/>
        </p:nvGrpSpPr>
        <p:grpSpPr>
          <a:xfrm>
            <a:off x="8808466" y="2337524"/>
            <a:ext cx="1250315" cy="573405"/>
            <a:chOff x="3753865" y="2337523"/>
            <a:chExt cx="1250315" cy="573405"/>
          </a:xfrm>
        </p:grpSpPr>
        <p:sp>
          <p:nvSpPr>
            <p:cNvPr id="40" name="object 40"/>
            <p:cNvSpPr/>
            <p:nvPr/>
          </p:nvSpPr>
          <p:spPr>
            <a:xfrm>
              <a:off x="3755453" y="2850769"/>
              <a:ext cx="1247140" cy="58419"/>
            </a:xfrm>
            <a:custGeom>
              <a:avLst/>
              <a:gdLst/>
              <a:ahLst/>
              <a:cxnLst/>
              <a:rect l="l" t="t" r="r" b="b"/>
              <a:pathLst>
                <a:path w="1247139" h="58419">
                  <a:moveTo>
                    <a:pt x="1224914" y="0"/>
                  </a:moveTo>
                  <a:lnTo>
                    <a:pt x="17145" y="0"/>
                  </a:lnTo>
                  <a:lnTo>
                    <a:pt x="0" y="54292"/>
                  </a:lnTo>
                  <a:lnTo>
                    <a:pt x="0" y="58089"/>
                  </a:lnTo>
                  <a:lnTo>
                    <a:pt x="1246822" y="57150"/>
                  </a:lnTo>
                  <a:lnTo>
                    <a:pt x="1246822" y="49529"/>
                  </a:lnTo>
                  <a:lnTo>
                    <a:pt x="1224914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755453" y="2850769"/>
              <a:ext cx="1247140" cy="58419"/>
            </a:xfrm>
            <a:custGeom>
              <a:avLst/>
              <a:gdLst/>
              <a:ahLst/>
              <a:cxnLst/>
              <a:rect l="l" t="t" r="r" b="b"/>
              <a:pathLst>
                <a:path w="1247139" h="58419">
                  <a:moveTo>
                    <a:pt x="1246822" y="57150"/>
                  </a:moveTo>
                  <a:lnTo>
                    <a:pt x="1246822" y="49529"/>
                  </a:lnTo>
                  <a:lnTo>
                    <a:pt x="1224914" y="0"/>
                  </a:lnTo>
                  <a:lnTo>
                    <a:pt x="17145" y="0"/>
                  </a:lnTo>
                  <a:lnTo>
                    <a:pt x="0" y="54292"/>
                  </a:lnTo>
                  <a:lnTo>
                    <a:pt x="0" y="580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697793" y="2860294"/>
              <a:ext cx="121920" cy="22860"/>
            </a:xfrm>
            <a:custGeom>
              <a:avLst/>
              <a:gdLst/>
              <a:ahLst/>
              <a:cxnLst/>
              <a:rect l="l" t="t" r="r" b="b"/>
              <a:pathLst>
                <a:path w="121920" h="22860">
                  <a:moveTo>
                    <a:pt x="83185" y="11442"/>
                  </a:moveTo>
                  <a:lnTo>
                    <a:pt x="83185" y="13550"/>
                  </a:lnTo>
                  <a:lnTo>
                    <a:pt x="73240" y="15239"/>
                  </a:lnTo>
                  <a:lnTo>
                    <a:pt x="60960" y="15239"/>
                  </a:lnTo>
                  <a:lnTo>
                    <a:pt x="48679" y="15239"/>
                  </a:lnTo>
                  <a:lnTo>
                    <a:pt x="38735" y="13550"/>
                  </a:lnTo>
                  <a:lnTo>
                    <a:pt x="38735" y="11442"/>
                  </a:lnTo>
                  <a:lnTo>
                    <a:pt x="38735" y="9334"/>
                  </a:lnTo>
                  <a:lnTo>
                    <a:pt x="48679" y="7632"/>
                  </a:lnTo>
                  <a:lnTo>
                    <a:pt x="60960" y="7632"/>
                  </a:lnTo>
                  <a:lnTo>
                    <a:pt x="73240" y="7632"/>
                  </a:lnTo>
                  <a:lnTo>
                    <a:pt x="83185" y="9334"/>
                  </a:lnTo>
                  <a:lnTo>
                    <a:pt x="83185" y="11442"/>
                  </a:lnTo>
                  <a:close/>
                </a:path>
                <a:path w="121920" h="22860">
                  <a:moveTo>
                    <a:pt x="96520" y="11442"/>
                  </a:moveTo>
                  <a:lnTo>
                    <a:pt x="93724" y="13664"/>
                  </a:lnTo>
                  <a:lnTo>
                    <a:pt x="86102" y="15481"/>
                  </a:lnTo>
                  <a:lnTo>
                    <a:pt x="74799" y="16707"/>
                  </a:lnTo>
                  <a:lnTo>
                    <a:pt x="60960" y="17157"/>
                  </a:lnTo>
                  <a:lnTo>
                    <a:pt x="47113" y="16707"/>
                  </a:lnTo>
                  <a:lnTo>
                    <a:pt x="35806" y="15481"/>
                  </a:lnTo>
                  <a:lnTo>
                    <a:pt x="28182" y="13664"/>
                  </a:lnTo>
                  <a:lnTo>
                    <a:pt x="25387" y="11442"/>
                  </a:lnTo>
                  <a:lnTo>
                    <a:pt x="28182" y="9213"/>
                  </a:lnTo>
                  <a:lnTo>
                    <a:pt x="35806" y="7392"/>
                  </a:lnTo>
                  <a:lnTo>
                    <a:pt x="47113" y="6165"/>
                  </a:lnTo>
                  <a:lnTo>
                    <a:pt x="60960" y="5714"/>
                  </a:lnTo>
                  <a:lnTo>
                    <a:pt x="74799" y="6165"/>
                  </a:lnTo>
                  <a:lnTo>
                    <a:pt x="86102" y="7392"/>
                  </a:lnTo>
                  <a:lnTo>
                    <a:pt x="93724" y="9213"/>
                  </a:lnTo>
                  <a:lnTo>
                    <a:pt x="96520" y="11442"/>
                  </a:lnTo>
                  <a:close/>
                </a:path>
                <a:path w="121920" h="22860">
                  <a:moveTo>
                    <a:pt x="107950" y="11442"/>
                  </a:moveTo>
                  <a:lnTo>
                    <a:pt x="104258" y="14892"/>
                  </a:lnTo>
                  <a:lnTo>
                    <a:pt x="94189" y="17714"/>
                  </a:lnTo>
                  <a:lnTo>
                    <a:pt x="79253" y="19620"/>
                  </a:lnTo>
                  <a:lnTo>
                    <a:pt x="60960" y="20320"/>
                  </a:lnTo>
                  <a:lnTo>
                    <a:pt x="42671" y="19620"/>
                  </a:lnTo>
                  <a:lnTo>
                    <a:pt x="27735" y="17714"/>
                  </a:lnTo>
                  <a:lnTo>
                    <a:pt x="17663" y="14892"/>
                  </a:lnTo>
                  <a:lnTo>
                    <a:pt x="13970" y="11442"/>
                  </a:lnTo>
                  <a:lnTo>
                    <a:pt x="17663" y="7978"/>
                  </a:lnTo>
                  <a:lnTo>
                    <a:pt x="27735" y="5148"/>
                  </a:lnTo>
                  <a:lnTo>
                    <a:pt x="42671" y="3239"/>
                  </a:lnTo>
                  <a:lnTo>
                    <a:pt x="60960" y="2539"/>
                  </a:lnTo>
                  <a:lnTo>
                    <a:pt x="79253" y="3239"/>
                  </a:lnTo>
                  <a:lnTo>
                    <a:pt x="94189" y="5148"/>
                  </a:lnTo>
                  <a:lnTo>
                    <a:pt x="104258" y="7978"/>
                  </a:lnTo>
                  <a:lnTo>
                    <a:pt x="107950" y="11442"/>
                  </a:lnTo>
                  <a:close/>
                </a:path>
                <a:path w="121920" h="22860">
                  <a:moveTo>
                    <a:pt x="121920" y="11442"/>
                  </a:moveTo>
                  <a:lnTo>
                    <a:pt x="117127" y="15889"/>
                  </a:lnTo>
                  <a:lnTo>
                    <a:pt x="104060" y="19518"/>
                  </a:lnTo>
                  <a:lnTo>
                    <a:pt x="84683" y="21963"/>
                  </a:lnTo>
                  <a:lnTo>
                    <a:pt x="60960" y="22859"/>
                  </a:lnTo>
                  <a:lnTo>
                    <a:pt x="37226" y="21963"/>
                  </a:lnTo>
                  <a:lnTo>
                    <a:pt x="17849" y="19518"/>
                  </a:lnTo>
                  <a:lnTo>
                    <a:pt x="4788" y="15889"/>
                  </a:lnTo>
                  <a:lnTo>
                    <a:pt x="0" y="11442"/>
                  </a:lnTo>
                  <a:lnTo>
                    <a:pt x="4788" y="6991"/>
                  </a:lnTo>
                  <a:lnTo>
                    <a:pt x="17849" y="3354"/>
                  </a:lnTo>
                  <a:lnTo>
                    <a:pt x="37226" y="900"/>
                  </a:lnTo>
                  <a:lnTo>
                    <a:pt x="60960" y="0"/>
                  </a:lnTo>
                  <a:lnTo>
                    <a:pt x="84683" y="900"/>
                  </a:lnTo>
                  <a:lnTo>
                    <a:pt x="104060" y="3354"/>
                  </a:lnTo>
                  <a:lnTo>
                    <a:pt x="117127" y="6991"/>
                  </a:lnTo>
                  <a:lnTo>
                    <a:pt x="121920" y="114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11750" y="2554541"/>
              <a:ext cx="269557" cy="250494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4414100" y="2541676"/>
              <a:ext cx="265430" cy="20955"/>
            </a:xfrm>
            <a:custGeom>
              <a:avLst/>
              <a:gdLst/>
              <a:ahLst/>
              <a:cxnLst/>
              <a:rect l="l" t="t" r="r" b="b"/>
              <a:pathLst>
                <a:path w="265429" h="20955">
                  <a:moveTo>
                    <a:pt x="469" y="0"/>
                  </a:moveTo>
                  <a:lnTo>
                    <a:pt x="0" y="3340"/>
                  </a:lnTo>
                  <a:lnTo>
                    <a:pt x="952" y="17627"/>
                  </a:lnTo>
                  <a:lnTo>
                    <a:pt x="12395" y="20485"/>
                  </a:lnTo>
                  <a:lnTo>
                    <a:pt x="262889" y="20485"/>
                  </a:lnTo>
                  <a:lnTo>
                    <a:pt x="264807" y="14757"/>
                  </a:lnTo>
                  <a:lnTo>
                    <a:pt x="264807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414100" y="2541676"/>
              <a:ext cx="265430" cy="20955"/>
            </a:xfrm>
            <a:custGeom>
              <a:avLst/>
              <a:gdLst/>
              <a:ahLst/>
              <a:cxnLst/>
              <a:rect l="l" t="t" r="r" b="b"/>
              <a:pathLst>
                <a:path w="265429" h="20955">
                  <a:moveTo>
                    <a:pt x="264807" y="469"/>
                  </a:moveTo>
                  <a:lnTo>
                    <a:pt x="264807" y="14757"/>
                  </a:lnTo>
                  <a:lnTo>
                    <a:pt x="262889" y="20485"/>
                  </a:lnTo>
                  <a:lnTo>
                    <a:pt x="256705" y="20485"/>
                  </a:lnTo>
                  <a:lnTo>
                    <a:pt x="12395" y="20485"/>
                  </a:lnTo>
                  <a:lnTo>
                    <a:pt x="952" y="17627"/>
                  </a:lnTo>
                  <a:lnTo>
                    <a:pt x="469" y="10490"/>
                  </a:lnTo>
                  <a:lnTo>
                    <a:pt x="0" y="3340"/>
                  </a:lnTo>
                  <a:lnTo>
                    <a:pt x="46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731765" y="2338476"/>
              <a:ext cx="17145" cy="200660"/>
            </a:xfrm>
            <a:custGeom>
              <a:avLst/>
              <a:gdLst/>
              <a:ahLst/>
              <a:cxnLst/>
              <a:rect l="l" t="t" r="r" b="b"/>
              <a:pathLst>
                <a:path w="17145" h="200660">
                  <a:moveTo>
                    <a:pt x="17145" y="0"/>
                  </a:moveTo>
                  <a:lnTo>
                    <a:pt x="15239" y="0"/>
                  </a:lnTo>
                  <a:lnTo>
                    <a:pt x="0" y="0"/>
                  </a:lnTo>
                  <a:lnTo>
                    <a:pt x="0" y="200507"/>
                  </a:lnTo>
                  <a:lnTo>
                    <a:pt x="17145" y="200507"/>
                  </a:lnTo>
                  <a:lnTo>
                    <a:pt x="17145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731765" y="2338476"/>
              <a:ext cx="17145" cy="200660"/>
            </a:xfrm>
            <a:custGeom>
              <a:avLst/>
              <a:gdLst/>
              <a:ahLst/>
              <a:cxnLst/>
              <a:rect l="l" t="t" r="r" b="b"/>
              <a:pathLst>
                <a:path w="17145" h="200660">
                  <a:moveTo>
                    <a:pt x="15239" y="0"/>
                  </a:moveTo>
                  <a:lnTo>
                    <a:pt x="0" y="0"/>
                  </a:lnTo>
                  <a:lnTo>
                    <a:pt x="0" y="200507"/>
                  </a:lnTo>
                  <a:lnTo>
                    <a:pt x="17145" y="200507"/>
                  </a:lnTo>
                  <a:lnTo>
                    <a:pt x="17145" y="0"/>
                  </a:lnTo>
                  <a:lnTo>
                    <a:pt x="1523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357433" y="2484056"/>
              <a:ext cx="386715" cy="56515"/>
            </a:xfrm>
            <a:custGeom>
              <a:avLst/>
              <a:gdLst/>
              <a:ahLst/>
              <a:cxnLst/>
              <a:rect l="l" t="t" r="r" b="b"/>
              <a:pathLst>
                <a:path w="386714" h="56514">
                  <a:moveTo>
                    <a:pt x="386714" y="0"/>
                  </a:moveTo>
                  <a:lnTo>
                    <a:pt x="0" y="0"/>
                  </a:lnTo>
                  <a:lnTo>
                    <a:pt x="0" y="56197"/>
                  </a:lnTo>
                  <a:lnTo>
                    <a:pt x="386714" y="56197"/>
                  </a:lnTo>
                  <a:lnTo>
                    <a:pt x="386714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57433" y="2484056"/>
              <a:ext cx="386715" cy="56515"/>
            </a:xfrm>
            <a:custGeom>
              <a:avLst/>
              <a:gdLst/>
              <a:ahLst/>
              <a:cxnLst/>
              <a:rect l="l" t="t" r="r" b="b"/>
              <a:pathLst>
                <a:path w="386714" h="56514">
                  <a:moveTo>
                    <a:pt x="386714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386714" y="0"/>
                  </a:lnTo>
                  <a:lnTo>
                    <a:pt x="386714" y="5619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474590" y="2542146"/>
              <a:ext cx="147320" cy="28575"/>
            </a:xfrm>
            <a:custGeom>
              <a:avLst/>
              <a:gdLst/>
              <a:ahLst/>
              <a:cxnLst/>
              <a:rect l="l" t="t" r="r" b="b"/>
              <a:pathLst>
                <a:path w="147320" h="28575">
                  <a:moveTo>
                    <a:pt x="147167" y="0"/>
                  </a:moveTo>
                  <a:lnTo>
                    <a:pt x="0" y="0"/>
                  </a:lnTo>
                  <a:lnTo>
                    <a:pt x="0" y="28105"/>
                  </a:lnTo>
                  <a:lnTo>
                    <a:pt x="147167" y="28105"/>
                  </a:lnTo>
                  <a:lnTo>
                    <a:pt x="147167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474590" y="2542146"/>
              <a:ext cx="147320" cy="28575"/>
            </a:xfrm>
            <a:custGeom>
              <a:avLst/>
              <a:gdLst/>
              <a:ahLst/>
              <a:cxnLst/>
              <a:rect l="l" t="t" r="r" b="b"/>
              <a:pathLst>
                <a:path w="147320" h="28575">
                  <a:moveTo>
                    <a:pt x="0" y="0"/>
                  </a:moveTo>
                  <a:lnTo>
                    <a:pt x="147167" y="0"/>
                  </a:lnTo>
                  <a:lnTo>
                    <a:pt x="147167" y="28105"/>
                  </a:lnTo>
                  <a:lnTo>
                    <a:pt x="0" y="28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/>
          <p:nvPr/>
        </p:nvSpPr>
        <p:spPr>
          <a:xfrm>
            <a:off x="9157399" y="1642986"/>
            <a:ext cx="201295" cy="93980"/>
          </a:xfrm>
          <a:custGeom>
            <a:avLst/>
            <a:gdLst/>
            <a:ahLst/>
            <a:cxnLst/>
            <a:rect l="l" t="t" r="r" b="b"/>
            <a:pathLst>
              <a:path w="201295" h="93980">
                <a:moveTo>
                  <a:pt x="0" y="93979"/>
                </a:moveTo>
                <a:lnTo>
                  <a:pt x="201294" y="93979"/>
                </a:lnTo>
                <a:lnTo>
                  <a:pt x="201294" y="0"/>
                </a:lnTo>
                <a:lnTo>
                  <a:pt x="0" y="0"/>
                </a:lnTo>
                <a:lnTo>
                  <a:pt x="0" y="93979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53"/>
          <p:cNvGrpSpPr/>
          <p:nvPr/>
        </p:nvGrpSpPr>
        <p:grpSpPr>
          <a:xfrm>
            <a:off x="9155810" y="1641412"/>
            <a:ext cx="417830" cy="97155"/>
            <a:chOff x="4101210" y="1641411"/>
            <a:chExt cx="417830" cy="97155"/>
          </a:xfrm>
        </p:grpSpPr>
        <p:sp>
          <p:nvSpPr>
            <p:cNvPr id="54" name="object 54"/>
            <p:cNvSpPr/>
            <p:nvPr/>
          </p:nvSpPr>
          <p:spPr>
            <a:xfrm>
              <a:off x="4355528" y="1642986"/>
              <a:ext cx="161925" cy="93980"/>
            </a:xfrm>
            <a:custGeom>
              <a:avLst/>
              <a:gdLst/>
              <a:ahLst/>
              <a:cxnLst/>
              <a:rect l="l" t="t" r="r" b="b"/>
              <a:pathLst>
                <a:path w="161925" h="93980">
                  <a:moveTo>
                    <a:pt x="0" y="93979"/>
                  </a:moveTo>
                  <a:lnTo>
                    <a:pt x="161925" y="93979"/>
                  </a:lnTo>
                  <a:lnTo>
                    <a:pt x="161925" y="0"/>
                  </a:lnTo>
                  <a:lnTo>
                    <a:pt x="0" y="0"/>
                  </a:lnTo>
                  <a:lnTo>
                    <a:pt x="0" y="93979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102798" y="1642998"/>
              <a:ext cx="414655" cy="93980"/>
            </a:xfrm>
            <a:custGeom>
              <a:avLst/>
              <a:gdLst/>
              <a:ahLst/>
              <a:cxnLst/>
              <a:rect l="l" t="t" r="r" b="b"/>
              <a:pathLst>
                <a:path w="414654" h="93980">
                  <a:moveTo>
                    <a:pt x="414654" y="93967"/>
                  </a:moveTo>
                  <a:lnTo>
                    <a:pt x="0" y="93967"/>
                  </a:lnTo>
                  <a:lnTo>
                    <a:pt x="0" y="0"/>
                  </a:lnTo>
                  <a:lnTo>
                    <a:pt x="414654" y="0"/>
                  </a:lnTo>
                  <a:lnTo>
                    <a:pt x="414654" y="939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105338" y="1644903"/>
              <a:ext cx="406400" cy="0"/>
            </a:xfrm>
            <a:custGeom>
              <a:avLst/>
              <a:gdLst/>
              <a:ahLst/>
              <a:cxnLst/>
              <a:rect l="l" t="t" r="r" b="b"/>
              <a:pathLst>
                <a:path w="406400">
                  <a:moveTo>
                    <a:pt x="0" y="0"/>
                  </a:moveTo>
                  <a:lnTo>
                    <a:pt x="198754" y="0"/>
                  </a:lnTo>
                </a:path>
                <a:path w="406400">
                  <a:moveTo>
                    <a:pt x="250189" y="0"/>
                  </a:moveTo>
                  <a:lnTo>
                    <a:pt x="40640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/>
          <p:nvPr/>
        </p:nvSpPr>
        <p:spPr>
          <a:xfrm>
            <a:off x="9330436" y="1466152"/>
            <a:ext cx="28575" cy="93345"/>
          </a:xfrm>
          <a:custGeom>
            <a:avLst/>
            <a:gdLst/>
            <a:ahLst/>
            <a:cxnLst/>
            <a:rect l="l" t="t" r="r" b="b"/>
            <a:pathLst>
              <a:path w="28575" h="93344">
                <a:moveTo>
                  <a:pt x="0" y="93027"/>
                </a:moveTo>
                <a:lnTo>
                  <a:pt x="28257" y="93027"/>
                </a:lnTo>
                <a:lnTo>
                  <a:pt x="28257" y="0"/>
                </a:lnTo>
                <a:lnTo>
                  <a:pt x="0" y="0"/>
                </a:lnTo>
                <a:lnTo>
                  <a:pt x="0" y="9302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9328848" y="1464563"/>
            <a:ext cx="331470" cy="96520"/>
            <a:chOff x="4274248" y="1464563"/>
            <a:chExt cx="331470" cy="96520"/>
          </a:xfrm>
        </p:grpSpPr>
        <p:sp>
          <p:nvSpPr>
            <p:cNvPr id="59" name="object 59"/>
            <p:cNvSpPr/>
            <p:nvPr/>
          </p:nvSpPr>
          <p:spPr>
            <a:xfrm>
              <a:off x="4355528" y="1466151"/>
              <a:ext cx="248285" cy="93345"/>
            </a:xfrm>
            <a:custGeom>
              <a:avLst/>
              <a:gdLst/>
              <a:ahLst/>
              <a:cxnLst/>
              <a:rect l="l" t="t" r="r" b="b"/>
              <a:pathLst>
                <a:path w="248285" h="93344">
                  <a:moveTo>
                    <a:pt x="0" y="93027"/>
                  </a:moveTo>
                  <a:lnTo>
                    <a:pt x="248285" y="93027"/>
                  </a:lnTo>
                  <a:lnTo>
                    <a:pt x="248285" y="0"/>
                  </a:lnTo>
                  <a:lnTo>
                    <a:pt x="0" y="0"/>
                  </a:lnTo>
                  <a:lnTo>
                    <a:pt x="0" y="93027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275835" y="1466151"/>
              <a:ext cx="328295" cy="93345"/>
            </a:xfrm>
            <a:custGeom>
              <a:avLst/>
              <a:gdLst/>
              <a:ahLst/>
              <a:cxnLst/>
              <a:rect l="l" t="t" r="r" b="b"/>
              <a:pathLst>
                <a:path w="328295" h="93344">
                  <a:moveTo>
                    <a:pt x="327977" y="93027"/>
                  </a:moveTo>
                  <a:lnTo>
                    <a:pt x="0" y="93027"/>
                  </a:lnTo>
                  <a:lnTo>
                    <a:pt x="0" y="0"/>
                  </a:lnTo>
                  <a:lnTo>
                    <a:pt x="327977" y="0"/>
                  </a:lnTo>
                  <a:lnTo>
                    <a:pt x="327977" y="930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278058" y="1469008"/>
              <a:ext cx="134620" cy="0"/>
            </a:xfrm>
            <a:custGeom>
              <a:avLst/>
              <a:gdLst/>
              <a:ahLst/>
              <a:cxnLst/>
              <a:rect l="l" t="t" r="r" b="b"/>
              <a:pathLst>
                <a:path w="134620">
                  <a:moveTo>
                    <a:pt x="0" y="0"/>
                  </a:moveTo>
                  <a:lnTo>
                    <a:pt x="26034" y="0"/>
                  </a:lnTo>
                </a:path>
                <a:path w="134620">
                  <a:moveTo>
                    <a:pt x="77469" y="0"/>
                  </a:moveTo>
                  <a:lnTo>
                    <a:pt x="13461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286948" y="1501406"/>
              <a:ext cx="17145" cy="22225"/>
            </a:xfrm>
            <a:custGeom>
              <a:avLst/>
              <a:gdLst/>
              <a:ahLst/>
              <a:cxnLst/>
              <a:rect l="l" t="t" r="r" b="b"/>
              <a:pathLst>
                <a:path w="17145" h="22225">
                  <a:moveTo>
                    <a:pt x="0" y="22186"/>
                  </a:moveTo>
                  <a:lnTo>
                    <a:pt x="17144" y="22186"/>
                  </a:lnTo>
                  <a:lnTo>
                    <a:pt x="17144" y="0"/>
                  </a:lnTo>
                  <a:lnTo>
                    <a:pt x="0" y="0"/>
                  </a:lnTo>
                  <a:lnTo>
                    <a:pt x="0" y="22186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286948" y="1501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2199" y="11099"/>
                  </a:moveTo>
                  <a:lnTo>
                    <a:pt x="22199" y="17233"/>
                  </a:lnTo>
                  <a:lnTo>
                    <a:pt x="17246" y="22186"/>
                  </a:lnTo>
                  <a:lnTo>
                    <a:pt x="11112" y="22186"/>
                  </a:lnTo>
                  <a:lnTo>
                    <a:pt x="4965" y="22186"/>
                  </a:lnTo>
                  <a:lnTo>
                    <a:pt x="0" y="17233"/>
                  </a:lnTo>
                  <a:lnTo>
                    <a:pt x="0" y="11099"/>
                  </a:lnTo>
                  <a:lnTo>
                    <a:pt x="0" y="4952"/>
                  </a:lnTo>
                  <a:lnTo>
                    <a:pt x="4965" y="0"/>
                  </a:lnTo>
                  <a:lnTo>
                    <a:pt x="11112" y="0"/>
                  </a:lnTo>
                  <a:lnTo>
                    <a:pt x="17246" y="0"/>
                  </a:lnTo>
                  <a:lnTo>
                    <a:pt x="22199" y="4952"/>
                  </a:lnTo>
                  <a:lnTo>
                    <a:pt x="22199" y="1109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290440" y="150510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4">
                  <a:moveTo>
                    <a:pt x="6019" y="0"/>
                  </a:moveTo>
                  <a:lnTo>
                    <a:pt x="3086" y="1447"/>
                  </a:lnTo>
                  <a:lnTo>
                    <a:pt x="1422" y="3111"/>
                  </a:lnTo>
                  <a:lnTo>
                    <a:pt x="952" y="4305"/>
                  </a:lnTo>
                  <a:lnTo>
                    <a:pt x="469" y="5499"/>
                  </a:lnTo>
                  <a:lnTo>
                    <a:pt x="0" y="5969"/>
                  </a:lnTo>
                  <a:lnTo>
                    <a:pt x="0" y="6921"/>
                  </a:lnTo>
                </a:path>
              </a:pathLst>
            </a:custGeom>
            <a:ln w="6350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293819" y="1504581"/>
              <a:ext cx="8890" cy="15875"/>
            </a:xfrm>
            <a:custGeom>
              <a:avLst/>
              <a:gdLst/>
              <a:ahLst/>
              <a:cxnLst/>
              <a:rect l="l" t="t" r="r" b="b"/>
              <a:pathLst>
                <a:path w="8889" h="15875">
                  <a:moveTo>
                    <a:pt x="7404" y="0"/>
                  </a:moveTo>
                  <a:lnTo>
                    <a:pt x="0" y="14262"/>
                  </a:lnTo>
                  <a:lnTo>
                    <a:pt x="1435" y="15455"/>
                  </a:lnTo>
                  <a:lnTo>
                    <a:pt x="8839" y="1181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F4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293819" y="1504581"/>
              <a:ext cx="8890" cy="15875"/>
            </a:xfrm>
            <a:custGeom>
              <a:avLst/>
              <a:gdLst/>
              <a:ahLst/>
              <a:cxnLst/>
              <a:rect l="l" t="t" r="r" b="b"/>
              <a:pathLst>
                <a:path w="8889" h="15875">
                  <a:moveTo>
                    <a:pt x="1435" y="15455"/>
                  </a:moveTo>
                  <a:lnTo>
                    <a:pt x="8839" y="1181"/>
                  </a:lnTo>
                  <a:lnTo>
                    <a:pt x="7404" y="0"/>
                  </a:lnTo>
                  <a:lnTo>
                    <a:pt x="0" y="14262"/>
                  </a:lnTo>
                  <a:lnTo>
                    <a:pt x="1435" y="1545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8884819" y="1708405"/>
            <a:ext cx="481965" cy="258445"/>
            <a:chOff x="3830218" y="1708404"/>
            <a:chExt cx="481965" cy="258445"/>
          </a:xfrm>
        </p:grpSpPr>
        <p:sp>
          <p:nvSpPr>
            <p:cNvPr id="68" name="object 68"/>
            <p:cNvSpPr/>
            <p:nvPr/>
          </p:nvSpPr>
          <p:spPr>
            <a:xfrm>
              <a:off x="3931348" y="1825879"/>
              <a:ext cx="379095" cy="95250"/>
            </a:xfrm>
            <a:custGeom>
              <a:avLst/>
              <a:gdLst/>
              <a:ahLst/>
              <a:cxnLst/>
              <a:rect l="l" t="t" r="r" b="b"/>
              <a:pathLst>
                <a:path w="379095" h="95250">
                  <a:moveTo>
                    <a:pt x="379094" y="0"/>
                  </a:moveTo>
                  <a:lnTo>
                    <a:pt x="43179" y="0"/>
                  </a:lnTo>
                  <a:lnTo>
                    <a:pt x="33019" y="2527"/>
                  </a:lnTo>
                  <a:lnTo>
                    <a:pt x="28575" y="2540"/>
                  </a:lnTo>
                  <a:lnTo>
                    <a:pt x="0" y="2540"/>
                  </a:lnTo>
                  <a:lnTo>
                    <a:pt x="0" y="95250"/>
                  </a:lnTo>
                  <a:lnTo>
                    <a:pt x="33019" y="95250"/>
                  </a:lnTo>
                  <a:lnTo>
                    <a:pt x="43179" y="92710"/>
                  </a:lnTo>
                  <a:lnTo>
                    <a:pt x="379094" y="92710"/>
                  </a:lnTo>
                  <a:lnTo>
                    <a:pt x="37909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931348" y="1825879"/>
              <a:ext cx="379095" cy="95250"/>
            </a:xfrm>
            <a:custGeom>
              <a:avLst/>
              <a:gdLst/>
              <a:ahLst/>
              <a:cxnLst/>
              <a:rect l="l" t="t" r="r" b="b"/>
              <a:pathLst>
                <a:path w="379095" h="95250">
                  <a:moveTo>
                    <a:pt x="0" y="95250"/>
                  </a:moveTo>
                  <a:lnTo>
                    <a:pt x="28575" y="95250"/>
                  </a:lnTo>
                  <a:lnTo>
                    <a:pt x="33019" y="95250"/>
                  </a:lnTo>
                  <a:lnTo>
                    <a:pt x="35560" y="94615"/>
                  </a:lnTo>
                  <a:lnTo>
                    <a:pt x="38100" y="93979"/>
                  </a:lnTo>
                  <a:lnTo>
                    <a:pt x="43179" y="92710"/>
                  </a:lnTo>
                  <a:lnTo>
                    <a:pt x="379094" y="92710"/>
                  </a:lnTo>
                  <a:lnTo>
                    <a:pt x="379094" y="0"/>
                  </a:lnTo>
                  <a:lnTo>
                    <a:pt x="43179" y="0"/>
                  </a:lnTo>
                  <a:lnTo>
                    <a:pt x="38100" y="1270"/>
                  </a:lnTo>
                  <a:lnTo>
                    <a:pt x="35560" y="1892"/>
                  </a:lnTo>
                  <a:lnTo>
                    <a:pt x="33019" y="2527"/>
                  </a:lnTo>
                  <a:lnTo>
                    <a:pt x="28575" y="2540"/>
                  </a:lnTo>
                  <a:lnTo>
                    <a:pt x="0" y="25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30218" y="1708404"/>
              <a:ext cx="102717" cy="215582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4283659" y="185543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5430" y="0"/>
                  </a:moveTo>
                  <a:lnTo>
                    <a:pt x="2984" y="5041"/>
                  </a:lnTo>
                  <a:lnTo>
                    <a:pt x="0" y="12115"/>
                  </a:lnTo>
                  <a:lnTo>
                    <a:pt x="5016" y="24549"/>
                  </a:lnTo>
                  <a:lnTo>
                    <a:pt x="12103" y="27546"/>
                  </a:lnTo>
                  <a:lnTo>
                    <a:pt x="24536" y="22529"/>
                  </a:lnTo>
                  <a:lnTo>
                    <a:pt x="27533" y="15455"/>
                  </a:lnTo>
                  <a:lnTo>
                    <a:pt x="25019" y="9232"/>
                  </a:lnTo>
                  <a:lnTo>
                    <a:pt x="22517" y="3009"/>
                  </a:lnTo>
                  <a:lnTo>
                    <a:pt x="15430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283659" y="185543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5019" y="9232"/>
                  </a:moveTo>
                  <a:lnTo>
                    <a:pt x="27533" y="15455"/>
                  </a:lnTo>
                  <a:lnTo>
                    <a:pt x="24536" y="22529"/>
                  </a:lnTo>
                  <a:lnTo>
                    <a:pt x="18313" y="25044"/>
                  </a:lnTo>
                  <a:lnTo>
                    <a:pt x="12103" y="27546"/>
                  </a:lnTo>
                  <a:lnTo>
                    <a:pt x="5016" y="24549"/>
                  </a:lnTo>
                  <a:lnTo>
                    <a:pt x="2501" y="18338"/>
                  </a:lnTo>
                  <a:lnTo>
                    <a:pt x="0" y="12115"/>
                  </a:lnTo>
                  <a:lnTo>
                    <a:pt x="2984" y="5041"/>
                  </a:lnTo>
                  <a:lnTo>
                    <a:pt x="9207" y="2514"/>
                  </a:lnTo>
                  <a:lnTo>
                    <a:pt x="15430" y="0"/>
                  </a:lnTo>
                  <a:lnTo>
                    <a:pt x="22517" y="3009"/>
                  </a:lnTo>
                  <a:lnTo>
                    <a:pt x="25019" y="92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288586" y="1859445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5">
                  <a:moveTo>
                    <a:pt x="7696" y="19367"/>
                  </a:moveTo>
                  <a:lnTo>
                    <a:pt x="0" y="13334"/>
                  </a:lnTo>
                  <a:lnTo>
                    <a:pt x="1358" y="3657"/>
                  </a:lnTo>
                  <a:lnTo>
                    <a:pt x="10426" y="0"/>
                  </a:lnTo>
                  <a:lnTo>
                    <a:pt x="18110" y="6019"/>
                  </a:lnTo>
                  <a:lnTo>
                    <a:pt x="16763" y="15697"/>
                  </a:lnTo>
                  <a:lnTo>
                    <a:pt x="7696" y="193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293819" y="1860372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4" h="17144">
                  <a:moveTo>
                    <a:pt x="1320" y="0"/>
                  </a:moveTo>
                  <a:lnTo>
                    <a:pt x="0" y="546"/>
                  </a:lnTo>
                  <a:lnTo>
                    <a:pt x="6603" y="16878"/>
                  </a:lnTo>
                  <a:lnTo>
                    <a:pt x="7912" y="16344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293819" y="1860372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4" h="17144">
                  <a:moveTo>
                    <a:pt x="7912" y="16344"/>
                  </a:moveTo>
                  <a:lnTo>
                    <a:pt x="1320" y="0"/>
                  </a:lnTo>
                  <a:lnTo>
                    <a:pt x="0" y="546"/>
                  </a:lnTo>
                  <a:lnTo>
                    <a:pt x="6603" y="168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296956" y="1862074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0" y="0"/>
                  </a:moveTo>
                  <a:lnTo>
                    <a:pt x="4991" y="12141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296956" y="1862074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0" y="0"/>
                  </a:moveTo>
                  <a:lnTo>
                    <a:pt x="4991" y="12141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90530" y="1863737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89">
                  <a:moveTo>
                    <a:pt x="3086" y="0"/>
                  </a:moveTo>
                  <a:lnTo>
                    <a:pt x="939" y="711"/>
                  </a:lnTo>
                  <a:lnTo>
                    <a:pt x="0" y="8572"/>
                  </a:lnTo>
                  <a:lnTo>
                    <a:pt x="3086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290530" y="1863737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89">
                  <a:moveTo>
                    <a:pt x="3086" y="0"/>
                  </a:moveTo>
                  <a:lnTo>
                    <a:pt x="939" y="711"/>
                  </a:lnTo>
                  <a:lnTo>
                    <a:pt x="0" y="8572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121213" y="1880158"/>
              <a:ext cx="43180" cy="85090"/>
            </a:xfrm>
            <a:custGeom>
              <a:avLst/>
              <a:gdLst/>
              <a:ahLst/>
              <a:cxnLst/>
              <a:rect l="l" t="t" r="r" b="b"/>
              <a:pathLst>
                <a:path w="43179" h="85089">
                  <a:moveTo>
                    <a:pt x="42862" y="0"/>
                  </a:moveTo>
                  <a:lnTo>
                    <a:pt x="0" y="0"/>
                  </a:lnTo>
                  <a:lnTo>
                    <a:pt x="0" y="84785"/>
                  </a:lnTo>
                  <a:lnTo>
                    <a:pt x="42862" y="84785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121213" y="1880158"/>
              <a:ext cx="43180" cy="85090"/>
            </a:xfrm>
            <a:custGeom>
              <a:avLst/>
              <a:gdLst/>
              <a:ahLst/>
              <a:cxnLst/>
              <a:rect l="l" t="t" r="r" b="b"/>
              <a:pathLst>
                <a:path w="43179" h="85089">
                  <a:moveTo>
                    <a:pt x="0" y="84785"/>
                  </a:moveTo>
                  <a:lnTo>
                    <a:pt x="42862" y="84785"/>
                  </a:lnTo>
                  <a:lnTo>
                    <a:pt x="42862" y="0"/>
                  </a:lnTo>
                  <a:lnTo>
                    <a:pt x="0" y="0"/>
                  </a:lnTo>
                  <a:lnTo>
                    <a:pt x="0" y="8478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9649206" y="1448054"/>
            <a:ext cx="47625" cy="367665"/>
          </a:xfrm>
          <a:custGeom>
            <a:avLst/>
            <a:gdLst/>
            <a:ahLst/>
            <a:cxnLst/>
            <a:rect l="l" t="t" r="r" b="b"/>
            <a:pathLst>
              <a:path w="47625" h="367664">
                <a:moveTo>
                  <a:pt x="0" y="367652"/>
                </a:moveTo>
                <a:lnTo>
                  <a:pt x="47625" y="367652"/>
                </a:lnTo>
                <a:lnTo>
                  <a:pt x="47625" y="0"/>
                </a:lnTo>
                <a:lnTo>
                  <a:pt x="0" y="0"/>
                </a:lnTo>
                <a:lnTo>
                  <a:pt x="0" y="367652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9649206" y="1893823"/>
            <a:ext cx="47625" cy="308610"/>
          </a:xfrm>
          <a:custGeom>
            <a:avLst/>
            <a:gdLst/>
            <a:ahLst/>
            <a:cxnLst/>
            <a:rect l="l" t="t" r="r" b="b"/>
            <a:pathLst>
              <a:path w="47625" h="308610">
                <a:moveTo>
                  <a:pt x="0" y="308292"/>
                </a:moveTo>
                <a:lnTo>
                  <a:pt x="47625" y="308292"/>
                </a:lnTo>
                <a:lnTo>
                  <a:pt x="47625" y="0"/>
                </a:lnTo>
                <a:lnTo>
                  <a:pt x="0" y="0"/>
                </a:lnTo>
                <a:lnTo>
                  <a:pt x="0" y="308292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" name="object 84"/>
          <p:cNvGrpSpPr/>
          <p:nvPr/>
        </p:nvGrpSpPr>
        <p:grpSpPr>
          <a:xfrm>
            <a:off x="9647618" y="1011809"/>
            <a:ext cx="50800" cy="1191895"/>
            <a:chOff x="4593018" y="1011808"/>
            <a:chExt cx="50800" cy="1191895"/>
          </a:xfrm>
        </p:grpSpPr>
        <p:sp>
          <p:nvSpPr>
            <p:cNvPr id="85" name="object 85"/>
            <p:cNvSpPr/>
            <p:nvPr/>
          </p:nvSpPr>
          <p:spPr>
            <a:xfrm>
              <a:off x="4594605" y="1013396"/>
              <a:ext cx="47625" cy="356870"/>
            </a:xfrm>
            <a:custGeom>
              <a:avLst/>
              <a:gdLst/>
              <a:ahLst/>
              <a:cxnLst/>
              <a:rect l="l" t="t" r="r" b="b"/>
              <a:pathLst>
                <a:path w="47625" h="356869">
                  <a:moveTo>
                    <a:pt x="0" y="356552"/>
                  </a:moveTo>
                  <a:lnTo>
                    <a:pt x="47625" y="356552"/>
                  </a:lnTo>
                  <a:lnTo>
                    <a:pt x="47625" y="0"/>
                  </a:lnTo>
                  <a:lnTo>
                    <a:pt x="0" y="0"/>
                  </a:lnTo>
                  <a:lnTo>
                    <a:pt x="0" y="356552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594605" y="1013396"/>
              <a:ext cx="47625" cy="1188720"/>
            </a:xfrm>
            <a:custGeom>
              <a:avLst/>
              <a:gdLst/>
              <a:ahLst/>
              <a:cxnLst/>
              <a:rect l="l" t="t" r="r" b="b"/>
              <a:pathLst>
                <a:path w="47625" h="1188720">
                  <a:moveTo>
                    <a:pt x="0" y="0"/>
                  </a:moveTo>
                  <a:lnTo>
                    <a:pt x="47625" y="0"/>
                  </a:lnTo>
                  <a:lnTo>
                    <a:pt x="47625" y="1188720"/>
                  </a:lnTo>
                  <a:lnTo>
                    <a:pt x="0" y="118872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/>
          <p:nvPr/>
        </p:nvSpPr>
        <p:spPr>
          <a:xfrm>
            <a:off x="9510154" y="1448054"/>
            <a:ext cx="47625" cy="367665"/>
          </a:xfrm>
          <a:custGeom>
            <a:avLst/>
            <a:gdLst/>
            <a:ahLst/>
            <a:cxnLst/>
            <a:rect l="l" t="t" r="r" b="b"/>
            <a:pathLst>
              <a:path w="47625" h="367664">
                <a:moveTo>
                  <a:pt x="0" y="367652"/>
                </a:moveTo>
                <a:lnTo>
                  <a:pt x="47612" y="367652"/>
                </a:lnTo>
                <a:lnTo>
                  <a:pt x="47612" y="0"/>
                </a:lnTo>
                <a:lnTo>
                  <a:pt x="0" y="0"/>
                </a:lnTo>
                <a:lnTo>
                  <a:pt x="0" y="367652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9510154" y="1893823"/>
            <a:ext cx="47625" cy="308610"/>
          </a:xfrm>
          <a:custGeom>
            <a:avLst/>
            <a:gdLst/>
            <a:ahLst/>
            <a:cxnLst/>
            <a:rect l="l" t="t" r="r" b="b"/>
            <a:pathLst>
              <a:path w="47625" h="308610">
                <a:moveTo>
                  <a:pt x="0" y="308292"/>
                </a:moveTo>
                <a:lnTo>
                  <a:pt x="47612" y="308292"/>
                </a:lnTo>
                <a:lnTo>
                  <a:pt x="47612" y="0"/>
                </a:lnTo>
                <a:lnTo>
                  <a:pt x="0" y="0"/>
                </a:lnTo>
                <a:lnTo>
                  <a:pt x="0" y="308292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" name="object 89"/>
          <p:cNvGrpSpPr/>
          <p:nvPr/>
        </p:nvGrpSpPr>
        <p:grpSpPr>
          <a:xfrm>
            <a:off x="9508566" y="1011809"/>
            <a:ext cx="50800" cy="1191895"/>
            <a:chOff x="4453966" y="1011808"/>
            <a:chExt cx="50800" cy="1191895"/>
          </a:xfrm>
        </p:grpSpPr>
        <p:sp>
          <p:nvSpPr>
            <p:cNvPr id="90" name="object 90"/>
            <p:cNvSpPr/>
            <p:nvPr/>
          </p:nvSpPr>
          <p:spPr>
            <a:xfrm>
              <a:off x="4455553" y="1013396"/>
              <a:ext cx="47625" cy="356870"/>
            </a:xfrm>
            <a:custGeom>
              <a:avLst/>
              <a:gdLst/>
              <a:ahLst/>
              <a:cxnLst/>
              <a:rect l="l" t="t" r="r" b="b"/>
              <a:pathLst>
                <a:path w="47625" h="356869">
                  <a:moveTo>
                    <a:pt x="0" y="356552"/>
                  </a:moveTo>
                  <a:lnTo>
                    <a:pt x="47612" y="356552"/>
                  </a:lnTo>
                  <a:lnTo>
                    <a:pt x="47612" y="0"/>
                  </a:lnTo>
                  <a:lnTo>
                    <a:pt x="0" y="0"/>
                  </a:lnTo>
                  <a:lnTo>
                    <a:pt x="0" y="356552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455553" y="1013396"/>
              <a:ext cx="47625" cy="1188720"/>
            </a:xfrm>
            <a:custGeom>
              <a:avLst/>
              <a:gdLst/>
              <a:ahLst/>
              <a:cxnLst/>
              <a:rect l="l" t="t" r="r" b="b"/>
              <a:pathLst>
                <a:path w="47625" h="1188720">
                  <a:moveTo>
                    <a:pt x="0" y="0"/>
                  </a:moveTo>
                  <a:lnTo>
                    <a:pt x="47612" y="0"/>
                  </a:lnTo>
                  <a:lnTo>
                    <a:pt x="47612" y="1188720"/>
                  </a:lnTo>
                  <a:lnTo>
                    <a:pt x="0" y="118872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92"/>
          <p:cNvGrpSpPr/>
          <p:nvPr/>
        </p:nvGrpSpPr>
        <p:grpSpPr>
          <a:xfrm>
            <a:off x="9753499" y="1840788"/>
            <a:ext cx="50165" cy="368300"/>
            <a:chOff x="4698898" y="1840788"/>
            <a:chExt cx="50165" cy="368300"/>
          </a:xfrm>
        </p:grpSpPr>
        <p:sp>
          <p:nvSpPr>
            <p:cNvPr id="93" name="object 93"/>
            <p:cNvSpPr/>
            <p:nvPr/>
          </p:nvSpPr>
          <p:spPr>
            <a:xfrm>
              <a:off x="4731766" y="1840788"/>
              <a:ext cx="17145" cy="368300"/>
            </a:xfrm>
            <a:custGeom>
              <a:avLst/>
              <a:gdLst/>
              <a:ahLst/>
              <a:cxnLst/>
              <a:rect l="l" t="t" r="r" b="b"/>
              <a:pathLst>
                <a:path w="17145" h="368300">
                  <a:moveTo>
                    <a:pt x="17145" y="0"/>
                  </a:moveTo>
                  <a:lnTo>
                    <a:pt x="0" y="0"/>
                  </a:lnTo>
                  <a:lnTo>
                    <a:pt x="0" y="53035"/>
                  </a:lnTo>
                  <a:lnTo>
                    <a:pt x="0" y="368147"/>
                  </a:lnTo>
                  <a:lnTo>
                    <a:pt x="17145" y="368147"/>
                  </a:lnTo>
                  <a:lnTo>
                    <a:pt x="17145" y="53035"/>
                  </a:lnTo>
                  <a:lnTo>
                    <a:pt x="17145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698911" y="1893824"/>
              <a:ext cx="31750" cy="311785"/>
            </a:xfrm>
            <a:custGeom>
              <a:avLst/>
              <a:gdLst/>
              <a:ahLst/>
              <a:cxnLst/>
              <a:rect l="l" t="t" r="r" b="b"/>
              <a:pathLst>
                <a:path w="31750" h="311785">
                  <a:moveTo>
                    <a:pt x="0" y="311543"/>
                  </a:moveTo>
                  <a:lnTo>
                    <a:pt x="31432" y="311543"/>
                  </a:lnTo>
                  <a:lnTo>
                    <a:pt x="31432" y="0"/>
                  </a:lnTo>
                  <a:lnTo>
                    <a:pt x="0" y="0"/>
                  </a:lnTo>
                  <a:lnTo>
                    <a:pt x="0" y="311543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730343" y="1893824"/>
              <a:ext cx="0" cy="311785"/>
            </a:xfrm>
            <a:custGeom>
              <a:avLst/>
              <a:gdLst/>
              <a:ahLst/>
              <a:cxnLst/>
              <a:rect l="l" t="t" r="r" b="b"/>
              <a:pathLst>
                <a:path h="311785">
                  <a:moveTo>
                    <a:pt x="0" y="0"/>
                  </a:moveTo>
                  <a:lnTo>
                    <a:pt x="0" y="311543"/>
                  </a:lnTo>
                </a:path>
              </a:pathLst>
            </a:custGeom>
            <a:ln w="3175">
              <a:solidFill>
                <a:srgbClr val="BFC1C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699850" y="1876031"/>
              <a:ext cx="23495" cy="326390"/>
            </a:xfrm>
            <a:custGeom>
              <a:avLst/>
              <a:gdLst/>
              <a:ahLst/>
              <a:cxnLst/>
              <a:rect l="l" t="t" r="r" b="b"/>
              <a:pathLst>
                <a:path w="23495" h="326389">
                  <a:moveTo>
                    <a:pt x="0" y="0"/>
                  </a:moveTo>
                  <a:lnTo>
                    <a:pt x="0" y="313385"/>
                  </a:lnTo>
                  <a:lnTo>
                    <a:pt x="10960" y="313385"/>
                  </a:lnTo>
                  <a:lnTo>
                    <a:pt x="22872" y="3257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9753499" y="1398206"/>
            <a:ext cx="50165" cy="373380"/>
            <a:chOff x="4698898" y="1398206"/>
            <a:chExt cx="50165" cy="373380"/>
          </a:xfrm>
        </p:grpSpPr>
        <p:sp>
          <p:nvSpPr>
            <p:cNvPr id="98" name="object 98"/>
            <p:cNvSpPr/>
            <p:nvPr/>
          </p:nvSpPr>
          <p:spPr>
            <a:xfrm>
              <a:off x="4731766" y="1398206"/>
              <a:ext cx="17145" cy="373380"/>
            </a:xfrm>
            <a:custGeom>
              <a:avLst/>
              <a:gdLst/>
              <a:ahLst/>
              <a:cxnLst/>
              <a:rect l="l" t="t" r="r" b="b"/>
              <a:pathLst>
                <a:path w="17145" h="373380">
                  <a:moveTo>
                    <a:pt x="17145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0" y="372897"/>
                  </a:lnTo>
                  <a:lnTo>
                    <a:pt x="17145" y="372897"/>
                  </a:lnTo>
                  <a:lnTo>
                    <a:pt x="17145" y="49847"/>
                  </a:lnTo>
                  <a:lnTo>
                    <a:pt x="17145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698911" y="1448054"/>
              <a:ext cx="31750" cy="320040"/>
            </a:xfrm>
            <a:custGeom>
              <a:avLst/>
              <a:gdLst/>
              <a:ahLst/>
              <a:cxnLst/>
              <a:rect l="l" t="t" r="r" b="b"/>
              <a:pathLst>
                <a:path w="31750" h="320039">
                  <a:moveTo>
                    <a:pt x="0" y="319481"/>
                  </a:moveTo>
                  <a:lnTo>
                    <a:pt x="31432" y="319481"/>
                  </a:lnTo>
                  <a:lnTo>
                    <a:pt x="31432" y="0"/>
                  </a:lnTo>
                  <a:lnTo>
                    <a:pt x="0" y="0"/>
                  </a:lnTo>
                  <a:lnTo>
                    <a:pt x="0" y="319481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730343" y="1448054"/>
              <a:ext cx="3175" cy="320040"/>
            </a:xfrm>
            <a:custGeom>
              <a:avLst/>
              <a:gdLst/>
              <a:ahLst/>
              <a:cxnLst/>
              <a:rect l="l" t="t" r="r" b="b"/>
              <a:pathLst>
                <a:path w="3175" h="320039">
                  <a:moveTo>
                    <a:pt x="0" y="0"/>
                  </a:moveTo>
                  <a:lnTo>
                    <a:pt x="0" y="319481"/>
                  </a:lnTo>
                </a:path>
                <a:path w="3175" h="320039">
                  <a:moveTo>
                    <a:pt x="2844" y="0"/>
                  </a:moveTo>
                  <a:lnTo>
                    <a:pt x="2844" y="251612"/>
                  </a:lnTo>
                </a:path>
              </a:pathLst>
            </a:custGeom>
            <a:ln w="3175">
              <a:solidFill>
                <a:srgbClr val="BFC1C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699850" y="1433449"/>
              <a:ext cx="23495" cy="330835"/>
            </a:xfrm>
            <a:custGeom>
              <a:avLst/>
              <a:gdLst/>
              <a:ahLst/>
              <a:cxnLst/>
              <a:rect l="l" t="t" r="r" b="b"/>
              <a:pathLst>
                <a:path w="23495" h="330835">
                  <a:moveTo>
                    <a:pt x="0" y="0"/>
                  </a:moveTo>
                  <a:lnTo>
                    <a:pt x="0" y="318134"/>
                  </a:lnTo>
                  <a:lnTo>
                    <a:pt x="10960" y="318134"/>
                  </a:lnTo>
                  <a:lnTo>
                    <a:pt x="22872" y="33051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9528555" y="822096"/>
            <a:ext cx="514350" cy="515620"/>
            <a:chOff x="4473955" y="822096"/>
            <a:chExt cx="514350" cy="515620"/>
          </a:xfrm>
        </p:grpSpPr>
        <p:sp>
          <p:nvSpPr>
            <p:cNvPr id="103" name="object 103"/>
            <p:cNvSpPr/>
            <p:nvPr/>
          </p:nvSpPr>
          <p:spPr>
            <a:xfrm>
              <a:off x="4730495" y="991489"/>
              <a:ext cx="17780" cy="346710"/>
            </a:xfrm>
            <a:custGeom>
              <a:avLst/>
              <a:gdLst/>
              <a:ahLst/>
              <a:cxnLst/>
              <a:rect l="l" t="t" r="r" b="b"/>
              <a:pathLst>
                <a:path w="17779" h="346709">
                  <a:moveTo>
                    <a:pt x="17157" y="0"/>
                  </a:moveTo>
                  <a:lnTo>
                    <a:pt x="15239" y="1739"/>
                  </a:lnTo>
                  <a:lnTo>
                    <a:pt x="0" y="2527"/>
                  </a:lnTo>
                  <a:lnTo>
                    <a:pt x="0" y="346227"/>
                  </a:lnTo>
                  <a:lnTo>
                    <a:pt x="17157" y="346227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698911" y="992759"/>
              <a:ext cx="31750" cy="341630"/>
            </a:xfrm>
            <a:custGeom>
              <a:avLst/>
              <a:gdLst/>
              <a:ahLst/>
              <a:cxnLst/>
              <a:rect l="l" t="t" r="r" b="b"/>
              <a:pathLst>
                <a:path w="31750" h="341630">
                  <a:moveTo>
                    <a:pt x="0" y="341388"/>
                  </a:moveTo>
                  <a:lnTo>
                    <a:pt x="31432" y="341388"/>
                  </a:lnTo>
                  <a:lnTo>
                    <a:pt x="31432" y="0"/>
                  </a:lnTo>
                  <a:lnTo>
                    <a:pt x="0" y="0"/>
                  </a:lnTo>
                  <a:lnTo>
                    <a:pt x="0" y="341388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731766" y="978940"/>
              <a:ext cx="17145" cy="137795"/>
            </a:xfrm>
            <a:custGeom>
              <a:avLst/>
              <a:gdLst/>
              <a:ahLst/>
              <a:cxnLst/>
              <a:rect l="l" t="t" r="r" b="b"/>
              <a:pathLst>
                <a:path w="17145" h="137794">
                  <a:moveTo>
                    <a:pt x="17145" y="0"/>
                  </a:moveTo>
                  <a:lnTo>
                    <a:pt x="0" y="0"/>
                  </a:lnTo>
                  <a:lnTo>
                    <a:pt x="0" y="13817"/>
                  </a:lnTo>
                  <a:lnTo>
                    <a:pt x="0" y="137642"/>
                  </a:lnTo>
                  <a:lnTo>
                    <a:pt x="17145" y="137642"/>
                  </a:lnTo>
                  <a:lnTo>
                    <a:pt x="17145" y="13817"/>
                  </a:lnTo>
                  <a:lnTo>
                    <a:pt x="17145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730343" y="997839"/>
              <a:ext cx="0" cy="336550"/>
            </a:xfrm>
            <a:custGeom>
              <a:avLst/>
              <a:gdLst/>
              <a:ahLst/>
              <a:cxnLst/>
              <a:rect l="l" t="t" r="r" b="b"/>
              <a:pathLst>
                <a:path h="336550">
                  <a:moveTo>
                    <a:pt x="0" y="0"/>
                  </a:moveTo>
                  <a:lnTo>
                    <a:pt x="0" y="336308"/>
                  </a:lnTo>
                </a:path>
              </a:pathLst>
            </a:custGeom>
            <a:ln w="3175">
              <a:solidFill>
                <a:srgbClr val="BFC1C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699850" y="999109"/>
              <a:ext cx="23495" cy="331470"/>
            </a:xfrm>
            <a:custGeom>
              <a:avLst/>
              <a:gdLst/>
              <a:ahLst/>
              <a:cxnLst/>
              <a:rect l="l" t="t" r="r" b="b"/>
              <a:pathLst>
                <a:path w="23495" h="331469">
                  <a:moveTo>
                    <a:pt x="0" y="0"/>
                  </a:moveTo>
                  <a:lnTo>
                    <a:pt x="0" y="319087"/>
                  </a:lnTo>
                  <a:lnTo>
                    <a:pt x="10960" y="319087"/>
                  </a:lnTo>
                  <a:lnTo>
                    <a:pt x="22872" y="3314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73955" y="1027988"/>
              <a:ext cx="277495" cy="121297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4788446" y="1049591"/>
              <a:ext cx="157480" cy="37465"/>
            </a:xfrm>
            <a:custGeom>
              <a:avLst/>
              <a:gdLst/>
              <a:ahLst/>
              <a:cxnLst/>
              <a:rect l="l" t="t" r="r" b="b"/>
              <a:pathLst>
                <a:path w="157479" h="37465">
                  <a:moveTo>
                    <a:pt x="157162" y="0"/>
                  </a:moveTo>
                  <a:lnTo>
                    <a:pt x="0" y="17627"/>
                  </a:lnTo>
                  <a:lnTo>
                    <a:pt x="0" y="37147"/>
                  </a:lnTo>
                  <a:lnTo>
                    <a:pt x="150482" y="37147"/>
                  </a:lnTo>
                  <a:lnTo>
                    <a:pt x="157162" y="30479"/>
                  </a:lnTo>
                  <a:lnTo>
                    <a:pt x="157162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788446" y="1049591"/>
              <a:ext cx="157480" cy="37465"/>
            </a:xfrm>
            <a:custGeom>
              <a:avLst/>
              <a:gdLst/>
              <a:ahLst/>
              <a:cxnLst/>
              <a:rect l="l" t="t" r="r" b="b"/>
              <a:pathLst>
                <a:path w="157479" h="37465">
                  <a:moveTo>
                    <a:pt x="157162" y="0"/>
                  </a:moveTo>
                  <a:lnTo>
                    <a:pt x="157162" y="30479"/>
                  </a:lnTo>
                  <a:lnTo>
                    <a:pt x="150482" y="37147"/>
                  </a:lnTo>
                  <a:lnTo>
                    <a:pt x="0" y="37147"/>
                  </a:lnTo>
                  <a:lnTo>
                    <a:pt x="0" y="176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790820" y="825271"/>
              <a:ext cx="194310" cy="257810"/>
            </a:xfrm>
            <a:custGeom>
              <a:avLst/>
              <a:gdLst/>
              <a:ahLst/>
              <a:cxnLst/>
              <a:rect l="l" t="t" r="r" b="b"/>
              <a:pathLst>
                <a:path w="194310" h="257809">
                  <a:moveTo>
                    <a:pt x="129057" y="0"/>
                  </a:moveTo>
                  <a:lnTo>
                    <a:pt x="79540" y="18097"/>
                  </a:lnTo>
                  <a:lnTo>
                    <a:pt x="0" y="49529"/>
                  </a:lnTo>
                  <a:lnTo>
                    <a:pt x="0" y="254317"/>
                  </a:lnTo>
                  <a:lnTo>
                    <a:pt x="14757" y="248602"/>
                  </a:lnTo>
                  <a:lnTo>
                    <a:pt x="18567" y="257657"/>
                  </a:lnTo>
                  <a:lnTo>
                    <a:pt x="193840" y="191935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790820" y="825271"/>
              <a:ext cx="194310" cy="257810"/>
            </a:xfrm>
            <a:custGeom>
              <a:avLst/>
              <a:gdLst/>
              <a:ahLst/>
              <a:cxnLst/>
              <a:rect l="l" t="t" r="r" b="b"/>
              <a:pathLst>
                <a:path w="194310" h="257809">
                  <a:moveTo>
                    <a:pt x="79540" y="18097"/>
                  </a:moveTo>
                  <a:lnTo>
                    <a:pt x="129057" y="0"/>
                  </a:lnTo>
                  <a:lnTo>
                    <a:pt x="193840" y="191935"/>
                  </a:lnTo>
                  <a:lnTo>
                    <a:pt x="18567" y="257657"/>
                  </a:lnTo>
                  <a:lnTo>
                    <a:pt x="14757" y="248602"/>
                  </a:lnTo>
                  <a:lnTo>
                    <a:pt x="0" y="254317"/>
                  </a:lnTo>
                  <a:lnTo>
                    <a:pt x="0" y="49529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869878" y="894803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869878" y="894803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ln w="9525">
              <a:solidFill>
                <a:srgbClr val="57575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905921" y="1026414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90">
                  <a:moveTo>
                    <a:pt x="24498" y="0"/>
                  </a:moveTo>
                  <a:lnTo>
                    <a:pt x="1371" y="8864"/>
                  </a:lnTo>
                  <a:lnTo>
                    <a:pt x="0" y="11442"/>
                  </a:lnTo>
                  <a:lnTo>
                    <a:pt x="3848" y="21513"/>
                  </a:lnTo>
                  <a:lnTo>
                    <a:pt x="31127" y="11049"/>
                  </a:lnTo>
                  <a:lnTo>
                    <a:pt x="27495" y="1562"/>
                  </a:lnTo>
                  <a:lnTo>
                    <a:pt x="24498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905921" y="1026414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90">
                  <a:moveTo>
                    <a:pt x="0" y="11442"/>
                  </a:moveTo>
                  <a:lnTo>
                    <a:pt x="3848" y="21513"/>
                  </a:lnTo>
                  <a:lnTo>
                    <a:pt x="31127" y="11049"/>
                  </a:lnTo>
                  <a:lnTo>
                    <a:pt x="27495" y="1562"/>
                  </a:lnTo>
                  <a:lnTo>
                    <a:pt x="24498" y="0"/>
                  </a:lnTo>
                  <a:lnTo>
                    <a:pt x="1371" y="8864"/>
                  </a:lnTo>
                  <a:lnTo>
                    <a:pt x="0" y="114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908588" y="1032408"/>
              <a:ext cx="26670" cy="12700"/>
            </a:xfrm>
            <a:custGeom>
              <a:avLst/>
              <a:gdLst/>
              <a:ahLst/>
              <a:cxnLst/>
              <a:rect l="l" t="t" r="r" b="b"/>
              <a:pathLst>
                <a:path w="26670" h="12700">
                  <a:moveTo>
                    <a:pt x="25184" y="0"/>
                  </a:moveTo>
                  <a:lnTo>
                    <a:pt x="0" y="9677"/>
                  </a:lnTo>
                  <a:lnTo>
                    <a:pt x="1143" y="12636"/>
                  </a:lnTo>
                  <a:lnTo>
                    <a:pt x="26327" y="2971"/>
                  </a:lnTo>
                  <a:lnTo>
                    <a:pt x="25184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859096" y="1044384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90">
                  <a:moveTo>
                    <a:pt x="24511" y="0"/>
                  </a:moveTo>
                  <a:lnTo>
                    <a:pt x="1384" y="8877"/>
                  </a:lnTo>
                  <a:lnTo>
                    <a:pt x="0" y="11442"/>
                  </a:lnTo>
                  <a:lnTo>
                    <a:pt x="3860" y="21526"/>
                  </a:lnTo>
                  <a:lnTo>
                    <a:pt x="31127" y="11061"/>
                  </a:lnTo>
                  <a:lnTo>
                    <a:pt x="27495" y="1562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859096" y="1044384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90">
                  <a:moveTo>
                    <a:pt x="0" y="11442"/>
                  </a:moveTo>
                  <a:lnTo>
                    <a:pt x="3860" y="21526"/>
                  </a:lnTo>
                  <a:lnTo>
                    <a:pt x="31127" y="11061"/>
                  </a:lnTo>
                  <a:lnTo>
                    <a:pt x="27495" y="1562"/>
                  </a:lnTo>
                  <a:lnTo>
                    <a:pt x="24511" y="0"/>
                  </a:lnTo>
                  <a:lnTo>
                    <a:pt x="1384" y="8877"/>
                  </a:lnTo>
                  <a:lnTo>
                    <a:pt x="0" y="114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861763" y="1050378"/>
              <a:ext cx="26670" cy="12700"/>
            </a:xfrm>
            <a:custGeom>
              <a:avLst/>
              <a:gdLst/>
              <a:ahLst/>
              <a:cxnLst/>
              <a:rect l="l" t="t" r="r" b="b"/>
              <a:pathLst>
                <a:path w="26670" h="12700">
                  <a:moveTo>
                    <a:pt x="25196" y="0"/>
                  </a:moveTo>
                  <a:lnTo>
                    <a:pt x="0" y="9690"/>
                  </a:lnTo>
                  <a:lnTo>
                    <a:pt x="1130" y="12649"/>
                  </a:lnTo>
                  <a:lnTo>
                    <a:pt x="26314" y="2971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9357106" y="581596"/>
            <a:ext cx="568325" cy="2346960"/>
            <a:chOff x="4302505" y="581596"/>
            <a:chExt cx="568325" cy="2346960"/>
          </a:xfrm>
        </p:grpSpPr>
        <p:sp>
          <p:nvSpPr>
            <p:cNvPr id="122" name="object 122"/>
            <p:cNvSpPr/>
            <p:nvPr/>
          </p:nvSpPr>
          <p:spPr>
            <a:xfrm>
              <a:off x="4355528" y="744473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70">
                  <a:moveTo>
                    <a:pt x="0" y="0"/>
                  </a:moveTo>
                  <a:lnTo>
                    <a:pt x="36957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304093" y="583183"/>
              <a:ext cx="51435" cy="2343785"/>
            </a:xfrm>
            <a:custGeom>
              <a:avLst/>
              <a:gdLst/>
              <a:ahLst/>
              <a:cxnLst/>
              <a:rect l="l" t="t" r="r" b="b"/>
              <a:pathLst>
                <a:path w="51435" h="2343785">
                  <a:moveTo>
                    <a:pt x="51435" y="0"/>
                  </a:moveTo>
                  <a:lnTo>
                    <a:pt x="0" y="0"/>
                  </a:lnTo>
                  <a:lnTo>
                    <a:pt x="0" y="2343467"/>
                  </a:lnTo>
                  <a:lnTo>
                    <a:pt x="51435" y="2343467"/>
                  </a:lnTo>
                  <a:lnTo>
                    <a:pt x="51435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304093" y="583183"/>
              <a:ext cx="51435" cy="2343785"/>
            </a:xfrm>
            <a:custGeom>
              <a:avLst/>
              <a:gdLst/>
              <a:ahLst/>
              <a:cxnLst/>
              <a:rect l="l" t="t" r="r" b="b"/>
              <a:pathLst>
                <a:path w="51435" h="2343785">
                  <a:moveTo>
                    <a:pt x="51435" y="2343467"/>
                  </a:moveTo>
                  <a:lnTo>
                    <a:pt x="0" y="2343467"/>
                  </a:lnTo>
                  <a:lnTo>
                    <a:pt x="0" y="0"/>
                  </a:lnTo>
                  <a:lnTo>
                    <a:pt x="51435" y="0"/>
                  </a:lnTo>
                  <a:lnTo>
                    <a:pt x="51435" y="23434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356950" y="708113"/>
              <a:ext cx="389255" cy="36830"/>
            </a:xfrm>
            <a:custGeom>
              <a:avLst/>
              <a:gdLst/>
              <a:ahLst/>
              <a:cxnLst/>
              <a:rect l="l" t="t" r="r" b="b"/>
              <a:pathLst>
                <a:path w="389254" h="36829">
                  <a:moveTo>
                    <a:pt x="383387" y="0"/>
                  </a:moveTo>
                  <a:lnTo>
                    <a:pt x="482" y="0"/>
                  </a:lnTo>
                  <a:lnTo>
                    <a:pt x="0" y="36677"/>
                  </a:lnTo>
                  <a:lnTo>
                    <a:pt x="373392" y="36677"/>
                  </a:lnTo>
                  <a:lnTo>
                    <a:pt x="388632" y="3810"/>
                  </a:lnTo>
                  <a:lnTo>
                    <a:pt x="383387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696523" y="674306"/>
              <a:ext cx="38100" cy="30480"/>
            </a:xfrm>
            <a:custGeom>
              <a:avLst/>
              <a:gdLst/>
              <a:ahLst/>
              <a:cxnLst/>
              <a:rect l="l" t="t" r="r" b="b"/>
              <a:pathLst>
                <a:path w="38100" h="30479">
                  <a:moveTo>
                    <a:pt x="32385" y="0"/>
                  </a:moveTo>
                  <a:lnTo>
                    <a:pt x="5714" y="0"/>
                  </a:lnTo>
                  <a:lnTo>
                    <a:pt x="0" y="5702"/>
                  </a:lnTo>
                  <a:lnTo>
                    <a:pt x="0" y="28575"/>
                  </a:lnTo>
                  <a:lnTo>
                    <a:pt x="37617" y="29997"/>
                  </a:lnTo>
                  <a:lnTo>
                    <a:pt x="37617" y="5232"/>
                  </a:lnTo>
                  <a:lnTo>
                    <a:pt x="32385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696523" y="674306"/>
              <a:ext cx="38100" cy="30480"/>
            </a:xfrm>
            <a:custGeom>
              <a:avLst/>
              <a:gdLst/>
              <a:ahLst/>
              <a:cxnLst/>
              <a:rect l="l" t="t" r="r" b="b"/>
              <a:pathLst>
                <a:path w="38100" h="30479">
                  <a:moveTo>
                    <a:pt x="37617" y="29997"/>
                  </a:moveTo>
                  <a:lnTo>
                    <a:pt x="37617" y="5232"/>
                  </a:lnTo>
                  <a:lnTo>
                    <a:pt x="32385" y="0"/>
                  </a:lnTo>
                  <a:lnTo>
                    <a:pt x="5714" y="0"/>
                  </a:lnTo>
                  <a:lnTo>
                    <a:pt x="0" y="5702"/>
                  </a:lnTo>
                  <a:lnTo>
                    <a:pt x="0" y="2857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731765" y="711441"/>
              <a:ext cx="17145" cy="171450"/>
            </a:xfrm>
            <a:custGeom>
              <a:avLst/>
              <a:gdLst/>
              <a:ahLst/>
              <a:cxnLst/>
              <a:rect l="l" t="t" r="r" b="b"/>
              <a:pathLst>
                <a:path w="17145" h="171450">
                  <a:moveTo>
                    <a:pt x="17145" y="0"/>
                  </a:moveTo>
                  <a:lnTo>
                    <a:pt x="15239" y="482"/>
                  </a:lnTo>
                  <a:lnTo>
                    <a:pt x="0" y="33350"/>
                  </a:lnTo>
                  <a:lnTo>
                    <a:pt x="0" y="170980"/>
                  </a:lnTo>
                  <a:lnTo>
                    <a:pt x="17145" y="170980"/>
                  </a:lnTo>
                  <a:lnTo>
                    <a:pt x="17145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698911" y="744791"/>
              <a:ext cx="31750" cy="134620"/>
            </a:xfrm>
            <a:custGeom>
              <a:avLst/>
              <a:gdLst/>
              <a:ahLst/>
              <a:cxnLst/>
              <a:rect l="l" t="t" r="r" b="b"/>
              <a:pathLst>
                <a:path w="31750" h="134619">
                  <a:moveTo>
                    <a:pt x="31432" y="0"/>
                  </a:moveTo>
                  <a:lnTo>
                    <a:pt x="0" y="0"/>
                  </a:lnTo>
                  <a:lnTo>
                    <a:pt x="0" y="118110"/>
                  </a:lnTo>
                  <a:lnTo>
                    <a:pt x="11899" y="118110"/>
                  </a:lnTo>
                  <a:lnTo>
                    <a:pt x="27851" y="134061"/>
                  </a:lnTo>
                  <a:lnTo>
                    <a:pt x="31432" y="134061"/>
                  </a:lnTo>
                  <a:lnTo>
                    <a:pt x="31432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703673" y="836231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6256" y="0"/>
                  </a:moveTo>
                  <a:lnTo>
                    <a:pt x="4686" y="0"/>
                  </a:lnTo>
                  <a:lnTo>
                    <a:pt x="0" y="4686"/>
                  </a:lnTo>
                  <a:lnTo>
                    <a:pt x="0" y="16255"/>
                  </a:lnTo>
                  <a:lnTo>
                    <a:pt x="4686" y="20954"/>
                  </a:lnTo>
                  <a:lnTo>
                    <a:pt x="16256" y="20954"/>
                  </a:lnTo>
                  <a:lnTo>
                    <a:pt x="20942" y="16255"/>
                  </a:lnTo>
                  <a:lnTo>
                    <a:pt x="20942" y="10477"/>
                  </a:lnTo>
                  <a:lnTo>
                    <a:pt x="20942" y="4686"/>
                  </a:lnTo>
                  <a:lnTo>
                    <a:pt x="16256" y="0"/>
                  </a:lnTo>
                  <a:close/>
                </a:path>
              </a:pathLst>
            </a:custGeom>
            <a:solidFill>
              <a:srgbClr val="31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720818" y="875753"/>
              <a:ext cx="27940" cy="39370"/>
            </a:xfrm>
            <a:custGeom>
              <a:avLst/>
              <a:gdLst/>
              <a:ahLst/>
              <a:cxnLst/>
              <a:rect l="l" t="t" r="r" b="b"/>
              <a:pathLst>
                <a:path w="27939" h="39369">
                  <a:moveTo>
                    <a:pt x="22377" y="0"/>
                  </a:moveTo>
                  <a:lnTo>
                    <a:pt x="0" y="10960"/>
                  </a:lnTo>
                  <a:lnTo>
                    <a:pt x="4279" y="38900"/>
                  </a:lnTo>
                  <a:lnTo>
                    <a:pt x="27609" y="38900"/>
                  </a:lnTo>
                  <a:lnTo>
                    <a:pt x="27609" y="4292"/>
                  </a:lnTo>
                  <a:lnTo>
                    <a:pt x="22377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720818" y="875753"/>
              <a:ext cx="27940" cy="39370"/>
            </a:xfrm>
            <a:custGeom>
              <a:avLst/>
              <a:gdLst/>
              <a:ahLst/>
              <a:cxnLst/>
              <a:rect l="l" t="t" r="r" b="b"/>
              <a:pathLst>
                <a:path w="27939" h="39369">
                  <a:moveTo>
                    <a:pt x="0" y="10960"/>
                  </a:moveTo>
                  <a:lnTo>
                    <a:pt x="22377" y="0"/>
                  </a:lnTo>
                  <a:lnTo>
                    <a:pt x="27609" y="4292"/>
                  </a:lnTo>
                  <a:lnTo>
                    <a:pt x="27609" y="38900"/>
                  </a:lnTo>
                  <a:lnTo>
                    <a:pt x="4279" y="389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695570" y="881951"/>
              <a:ext cx="48260" cy="31750"/>
            </a:xfrm>
            <a:custGeom>
              <a:avLst/>
              <a:gdLst/>
              <a:ahLst/>
              <a:cxnLst/>
              <a:rect l="l" t="t" r="r" b="b"/>
              <a:pathLst>
                <a:path w="48260" h="31750">
                  <a:moveTo>
                    <a:pt x="19519" y="0"/>
                  </a:moveTo>
                  <a:lnTo>
                    <a:pt x="0" y="20472"/>
                  </a:lnTo>
                  <a:lnTo>
                    <a:pt x="5714" y="31432"/>
                  </a:lnTo>
                  <a:lnTo>
                    <a:pt x="42862" y="31432"/>
                  </a:lnTo>
                  <a:lnTo>
                    <a:pt x="48094" y="24764"/>
                  </a:lnTo>
                  <a:lnTo>
                    <a:pt x="19519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695570" y="881951"/>
              <a:ext cx="48260" cy="31750"/>
            </a:xfrm>
            <a:custGeom>
              <a:avLst/>
              <a:gdLst/>
              <a:ahLst/>
              <a:cxnLst/>
              <a:rect l="l" t="t" r="r" b="b"/>
              <a:pathLst>
                <a:path w="48260" h="31750">
                  <a:moveTo>
                    <a:pt x="48094" y="24764"/>
                  </a:moveTo>
                  <a:lnTo>
                    <a:pt x="42862" y="31432"/>
                  </a:lnTo>
                  <a:lnTo>
                    <a:pt x="5714" y="31432"/>
                  </a:lnTo>
                  <a:lnTo>
                    <a:pt x="0" y="20472"/>
                  </a:lnTo>
                  <a:lnTo>
                    <a:pt x="19519" y="0"/>
                  </a:lnTo>
                  <a:lnTo>
                    <a:pt x="48094" y="2476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703673" y="893381"/>
              <a:ext cx="27940" cy="21590"/>
            </a:xfrm>
            <a:custGeom>
              <a:avLst/>
              <a:gdLst/>
              <a:ahLst/>
              <a:cxnLst/>
              <a:rect l="l" t="t" r="r" b="b"/>
              <a:pathLst>
                <a:path w="27939" h="21590">
                  <a:moveTo>
                    <a:pt x="0" y="21272"/>
                  </a:moveTo>
                  <a:lnTo>
                    <a:pt x="27622" y="21272"/>
                  </a:lnTo>
                  <a:lnTo>
                    <a:pt x="27622" y="0"/>
                  </a:lnTo>
                  <a:lnTo>
                    <a:pt x="0" y="0"/>
                  </a:lnTo>
                  <a:lnTo>
                    <a:pt x="0" y="21272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703673" y="89338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622" y="13804"/>
                  </a:moveTo>
                  <a:lnTo>
                    <a:pt x="27622" y="21437"/>
                  </a:lnTo>
                  <a:lnTo>
                    <a:pt x="21424" y="27622"/>
                  </a:lnTo>
                  <a:lnTo>
                    <a:pt x="13804" y="27622"/>
                  </a:lnTo>
                  <a:lnTo>
                    <a:pt x="6184" y="27622"/>
                  </a:lnTo>
                  <a:lnTo>
                    <a:pt x="0" y="21437"/>
                  </a:lnTo>
                  <a:lnTo>
                    <a:pt x="0" y="13804"/>
                  </a:lnTo>
                  <a:lnTo>
                    <a:pt x="0" y="6172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22" y="6172"/>
                  </a:lnTo>
                  <a:lnTo>
                    <a:pt x="27622" y="138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703140" y="894587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09">
                  <a:moveTo>
                    <a:pt x="17627" y="0"/>
                  </a:moveTo>
                  <a:lnTo>
                    <a:pt x="7061" y="507"/>
                  </a:lnTo>
                  <a:lnTo>
                    <a:pt x="431" y="7404"/>
                  </a:lnTo>
                  <a:lnTo>
                    <a:pt x="0" y="14452"/>
                  </a:lnTo>
                  <a:lnTo>
                    <a:pt x="7721" y="22605"/>
                  </a:lnTo>
                  <a:lnTo>
                    <a:pt x="17678" y="28828"/>
                  </a:lnTo>
                  <a:lnTo>
                    <a:pt x="26720" y="17525"/>
                  </a:lnTo>
                  <a:lnTo>
                    <a:pt x="20142" y="9042"/>
                  </a:lnTo>
                  <a:lnTo>
                    <a:pt x="21958" y="3555"/>
                  </a:lnTo>
                  <a:lnTo>
                    <a:pt x="22910" y="3073"/>
                  </a:lnTo>
                  <a:lnTo>
                    <a:pt x="20675" y="2666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712715" y="901471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5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04"/>
                  </a:lnTo>
                  <a:lnTo>
                    <a:pt x="482" y="4292"/>
                  </a:lnTo>
                  <a:lnTo>
                    <a:pt x="0" y="6667"/>
                  </a:lnTo>
                  <a:lnTo>
                    <a:pt x="1905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560163" y="1107846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437" y="0"/>
                  </a:moveTo>
                  <a:lnTo>
                    <a:pt x="6172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172" y="27635"/>
                  </a:lnTo>
                  <a:lnTo>
                    <a:pt x="21437" y="27635"/>
                  </a:lnTo>
                  <a:lnTo>
                    <a:pt x="27622" y="21437"/>
                  </a:lnTo>
                  <a:lnTo>
                    <a:pt x="27622" y="13817"/>
                  </a:lnTo>
                  <a:lnTo>
                    <a:pt x="27622" y="6184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560163" y="1107846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622" y="13817"/>
                  </a:moveTo>
                  <a:lnTo>
                    <a:pt x="27622" y="21437"/>
                  </a:lnTo>
                  <a:lnTo>
                    <a:pt x="21437" y="27635"/>
                  </a:lnTo>
                  <a:lnTo>
                    <a:pt x="13804" y="27635"/>
                  </a:lnTo>
                  <a:lnTo>
                    <a:pt x="6172" y="27635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72" y="0"/>
                  </a:lnTo>
                  <a:lnTo>
                    <a:pt x="13804" y="0"/>
                  </a:lnTo>
                  <a:lnTo>
                    <a:pt x="21437" y="0"/>
                  </a:lnTo>
                  <a:lnTo>
                    <a:pt x="27622" y="6184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559630" y="1109052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09">
                  <a:moveTo>
                    <a:pt x="17627" y="0"/>
                  </a:moveTo>
                  <a:lnTo>
                    <a:pt x="7061" y="520"/>
                  </a:lnTo>
                  <a:lnTo>
                    <a:pt x="431" y="7404"/>
                  </a:lnTo>
                  <a:lnTo>
                    <a:pt x="0" y="14465"/>
                  </a:lnTo>
                  <a:lnTo>
                    <a:pt x="7734" y="22618"/>
                  </a:lnTo>
                  <a:lnTo>
                    <a:pt x="17665" y="28841"/>
                  </a:lnTo>
                  <a:lnTo>
                    <a:pt x="26733" y="17538"/>
                  </a:lnTo>
                  <a:lnTo>
                    <a:pt x="20142" y="9055"/>
                  </a:lnTo>
                  <a:lnTo>
                    <a:pt x="21970" y="3555"/>
                  </a:lnTo>
                  <a:lnTo>
                    <a:pt x="22910" y="3086"/>
                  </a:lnTo>
                  <a:lnTo>
                    <a:pt x="20675" y="2667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569205" y="1115948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5"/>
                  </a:lnTo>
                  <a:lnTo>
                    <a:pt x="9525" y="8102"/>
                  </a:lnTo>
                </a:path>
                <a:path w="10795" h="9525">
                  <a:moveTo>
                    <a:pt x="2870" y="0"/>
                  </a:moveTo>
                  <a:lnTo>
                    <a:pt x="952" y="1904"/>
                  </a:lnTo>
                  <a:lnTo>
                    <a:pt x="469" y="4279"/>
                  </a:lnTo>
                  <a:lnTo>
                    <a:pt x="0" y="6667"/>
                  </a:lnTo>
                  <a:lnTo>
                    <a:pt x="1905" y="9042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85906" y="717956"/>
              <a:ext cx="78257" cy="188442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4356798" y="914653"/>
              <a:ext cx="391160" cy="78105"/>
            </a:xfrm>
            <a:custGeom>
              <a:avLst/>
              <a:gdLst/>
              <a:ahLst/>
              <a:cxnLst/>
              <a:rect l="l" t="t" r="r" b="b"/>
              <a:pathLst>
                <a:path w="391160" h="78105">
                  <a:moveTo>
                    <a:pt x="391160" y="0"/>
                  </a:moveTo>
                  <a:lnTo>
                    <a:pt x="0" y="0"/>
                  </a:lnTo>
                  <a:lnTo>
                    <a:pt x="0" y="78104"/>
                  </a:lnTo>
                  <a:lnTo>
                    <a:pt x="391160" y="78104"/>
                  </a:lnTo>
                  <a:lnTo>
                    <a:pt x="391160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356798" y="914653"/>
              <a:ext cx="391160" cy="78105"/>
            </a:xfrm>
            <a:custGeom>
              <a:avLst/>
              <a:gdLst/>
              <a:ahLst/>
              <a:cxnLst/>
              <a:rect l="l" t="t" r="r" b="b"/>
              <a:pathLst>
                <a:path w="391160" h="78105">
                  <a:moveTo>
                    <a:pt x="0" y="78104"/>
                  </a:moveTo>
                  <a:lnTo>
                    <a:pt x="391160" y="78104"/>
                  </a:lnTo>
                  <a:lnTo>
                    <a:pt x="391160" y="0"/>
                  </a:lnTo>
                  <a:lnTo>
                    <a:pt x="0" y="0"/>
                  </a:lnTo>
                  <a:lnTo>
                    <a:pt x="0" y="7810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398708" y="833373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4866" y="218440"/>
                  </a:moveTo>
                  <a:lnTo>
                    <a:pt x="92709" y="218440"/>
                  </a:lnTo>
                  <a:lnTo>
                    <a:pt x="92709" y="230504"/>
                  </a:lnTo>
                  <a:lnTo>
                    <a:pt x="165100" y="230504"/>
                  </a:lnTo>
                  <a:lnTo>
                    <a:pt x="164866" y="218440"/>
                  </a:lnTo>
                  <a:close/>
                </a:path>
                <a:path w="165100" h="230505">
                  <a:moveTo>
                    <a:pt x="68262" y="0"/>
                  </a:moveTo>
                  <a:lnTo>
                    <a:pt x="47955" y="0"/>
                  </a:lnTo>
                  <a:lnTo>
                    <a:pt x="1587" y="79679"/>
                  </a:lnTo>
                  <a:lnTo>
                    <a:pt x="0" y="82550"/>
                  </a:lnTo>
                  <a:lnTo>
                    <a:pt x="0" y="149225"/>
                  </a:lnTo>
                  <a:lnTo>
                    <a:pt x="952" y="151117"/>
                  </a:lnTo>
                  <a:lnTo>
                    <a:pt x="8150" y="164275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22"/>
                  </a:lnTo>
                  <a:lnTo>
                    <a:pt x="67005" y="218440"/>
                  </a:lnTo>
                  <a:lnTo>
                    <a:pt x="164866" y="218440"/>
                  </a:lnTo>
                  <a:lnTo>
                    <a:pt x="160931" y="15240"/>
                  </a:lnTo>
                  <a:lnTo>
                    <a:pt x="71119" y="15240"/>
                  </a:lnTo>
                  <a:lnTo>
                    <a:pt x="71119" y="2857"/>
                  </a:lnTo>
                  <a:lnTo>
                    <a:pt x="68262" y="0"/>
                  </a:lnTo>
                  <a:close/>
                </a:path>
                <a:path w="165100" h="230505">
                  <a:moveTo>
                    <a:pt x="160654" y="952"/>
                  </a:moveTo>
                  <a:lnTo>
                    <a:pt x="93662" y="952"/>
                  </a:lnTo>
                  <a:lnTo>
                    <a:pt x="93662" y="15240"/>
                  </a:lnTo>
                  <a:lnTo>
                    <a:pt x="160931" y="15240"/>
                  </a:lnTo>
                  <a:lnTo>
                    <a:pt x="160654" y="952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398708" y="833373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0654" y="952"/>
                  </a:moveTo>
                  <a:lnTo>
                    <a:pt x="97167" y="952"/>
                  </a:lnTo>
                  <a:lnTo>
                    <a:pt x="93662" y="952"/>
                  </a:lnTo>
                  <a:lnTo>
                    <a:pt x="93662" y="2540"/>
                  </a:lnTo>
                  <a:lnTo>
                    <a:pt x="93662" y="15240"/>
                  </a:lnTo>
                  <a:lnTo>
                    <a:pt x="71119" y="15240"/>
                  </a:lnTo>
                  <a:lnTo>
                    <a:pt x="71119" y="2857"/>
                  </a:lnTo>
                  <a:lnTo>
                    <a:pt x="68262" y="0"/>
                  </a:lnTo>
                  <a:lnTo>
                    <a:pt x="66370" y="0"/>
                  </a:lnTo>
                  <a:lnTo>
                    <a:pt x="47955" y="0"/>
                  </a:lnTo>
                  <a:lnTo>
                    <a:pt x="1587" y="79679"/>
                  </a:lnTo>
                  <a:lnTo>
                    <a:pt x="0" y="82550"/>
                  </a:lnTo>
                  <a:lnTo>
                    <a:pt x="0" y="84442"/>
                  </a:lnTo>
                  <a:lnTo>
                    <a:pt x="0" y="143827"/>
                  </a:lnTo>
                  <a:lnTo>
                    <a:pt x="0" y="146684"/>
                  </a:lnTo>
                  <a:lnTo>
                    <a:pt x="0" y="149225"/>
                  </a:lnTo>
                  <a:lnTo>
                    <a:pt x="952" y="151117"/>
                  </a:lnTo>
                  <a:lnTo>
                    <a:pt x="8150" y="164275"/>
                  </a:lnTo>
                  <a:lnTo>
                    <a:pt x="23058" y="191366"/>
                  </a:lnTo>
                  <a:lnTo>
                    <a:pt x="37787" y="218100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22"/>
                  </a:lnTo>
                  <a:lnTo>
                    <a:pt x="67005" y="227317"/>
                  </a:lnTo>
                  <a:lnTo>
                    <a:pt x="67005" y="218440"/>
                  </a:lnTo>
                  <a:lnTo>
                    <a:pt x="92709" y="218440"/>
                  </a:lnTo>
                  <a:lnTo>
                    <a:pt x="92709" y="226059"/>
                  </a:lnTo>
                  <a:lnTo>
                    <a:pt x="92709" y="230504"/>
                  </a:lnTo>
                  <a:lnTo>
                    <a:pt x="95884" y="230504"/>
                  </a:lnTo>
                  <a:lnTo>
                    <a:pt x="165100" y="230504"/>
                  </a:lnTo>
                </a:path>
              </a:pathLst>
            </a:custGeom>
            <a:ln w="12700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398708" y="833373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0654" y="952"/>
                  </a:moveTo>
                  <a:lnTo>
                    <a:pt x="97167" y="952"/>
                  </a:lnTo>
                  <a:lnTo>
                    <a:pt x="93662" y="952"/>
                  </a:lnTo>
                  <a:lnTo>
                    <a:pt x="93662" y="2540"/>
                  </a:lnTo>
                  <a:lnTo>
                    <a:pt x="93662" y="15240"/>
                  </a:lnTo>
                  <a:lnTo>
                    <a:pt x="71119" y="15240"/>
                  </a:lnTo>
                  <a:lnTo>
                    <a:pt x="71119" y="2857"/>
                  </a:lnTo>
                  <a:lnTo>
                    <a:pt x="68262" y="0"/>
                  </a:lnTo>
                  <a:lnTo>
                    <a:pt x="66370" y="0"/>
                  </a:lnTo>
                  <a:lnTo>
                    <a:pt x="47955" y="0"/>
                  </a:lnTo>
                  <a:lnTo>
                    <a:pt x="1587" y="79679"/>
                  </a:lnTo>
                  <a:lnTo>
                    <a:pt x="0" y="82550"/>
                  </a:lnTo>
                  <a:lnTo>
                    <a:pt x="0" y="84442"/>
                  </a:lnTo>
                  <a:lnTo>
                    <a:pt x="0" y="143827"/>
                  </a:lnTo>
                  <a:lnTo>
                    <a:pt x="0" y="146684"/>
                  </a:lnTo>
                  <a:lnTo>
                    <a:pt x="0" y="149225"/>
                  </a:lnTo>
                  <a:lnTo>
                    <a:pt x="952" y="151117"/>
                  </a:lnTo>
                  <a:lnTo>
                    <a:pt x="8150" y="164275"/>
                  </a:lnTo>
                  <a:lnTo>
                    <a:pt x="23058" y="191366"/>
                  </a:lnTo>
                  <a:lnTo>
                    <a:pt x="37787" y="218100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22"/>
                  </a:lnTo>
                  <a:lnTo>
                    <a:pt x="67005" y="227317"/>
                  </a:lnTo>
                  <a:lnTo>
                    <a:pt x="67005" y="218440"/>
                  </a:lnTo>
                  <a:lnTo>
                    <a:pt x="92709" y="218440"/>
                  </a:lnTo>
                  <a:lnTo>
                    <a:pt x="92709" y="226059"/>
                  </a:lnTo>
                  <a:lnTo>
                    <a:pt x="92709" y="230504"/>
                  </a:lnTo>
                  <a:lnTo>
                    <a:pt x="95884" y="230504"/>
                  </a:lnTo>
                  <a:lnTo>
                    <a:pt x="165100" y="2305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536808" y="833373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71437" y="952"/>
                  </a:moveTo>
                  <a:lnTo>
                    <a:pt x="4457" y="952"/>
                  </a:lnTo>
                  <a:lnTo>
                    <a:pt x="0" y="230504"/>
                  </a:lnTo>
                  <a:lnTo>
                    <a:pt x="72402" y="230504"/>
                  </a:lnTo>
                  <a:lnTo>
                    <a:pt x="72389" y="218440"/>
                  </a:lnTo>
                  <a:lnTo>
                    <a:pt x="127132" y="218440"/>
                  </a:lnTo>
                  <a:lnTo>
                    <a:pt x="156961" y="164275"/>
                  </a:lnTo>
                  <a:lnTo>
                    <a:pt x="164160" y="151117"/>
                  </a:lnTo>
                  <a:lnTo>
                    <a:pt x="165112" y="149225"/>
                  </a:lnTo>
                  <a:lnTo>
                    <a:pt x="165112" y="82550"/>
                  </a:lnTo>
                  <a:lnTo>
                    <a:pt x="163525" y="79679"/>
                  </a:lnTo>
                  <a:lnTo>
                    <a:pt x="126036" y="15240"/>
                  </a:lnTo>
                  <a:lnTo>
                    <a:pt x="71437" y="15240"/>
                  </a:lnTo>
                  <a:lnTo>
                    <a:pt x="71437" y="952"/>
                  </a:lnTo>
                  <a:close/>
                </a:path>
                <a:path w="165735" h="230505">
                  <a:moveTo>
                    <a:pt x="127132" y="218440"/>
                  </a:moveTo>
                  <a:lnTo>
                    <a:pt x="98120" y="218440"/>
                  </a:lnTo>
                  <a:lnTo>
                    <a:pt x="98120" y="229222"/>
                  </a:lnTo>
                  <a:lnTo>
                    <a:pt x="100660" y="230187"/>
                  </a:lnTo>
                  <a:lnTo>
                    <a:pt x="120662" y="230187"/>
                  </a:lnTo>
                  <a:lnTo>
                    <a:pt x="127132" y="218440"/>
                  </a:lnTo>
                  <a:close/>
                </a:path>
                <a:path w="165735" h="230505">
                  <a:moveTo>
                    <a:pt x="117170" y="0"/>
                  </a:moveTo>
                  <a:lnTo>
                    <a:pt x="96850" y="0"/>
                  </a:lnTo>
                  <a:lnTo>
                    <a:pt x="93992" y="2857"/>
                  </a:lnTo>
                  <a:lnTo>
                    <a:pt x="93992" y="15240"/>
                  </a:lnTo>
                  <a:lnTo>
                    <a:pt x="126036" y="15240"/>
                  </a:lnTo>
                  <a:lnTo>
                    <a:pt x="117170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536808" y="833373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4457" y="952"/>
                  </a:moveTo>
                  <a:lnTo>
                    <a:pt x="67957" y="952"/>
                  </a:lnTo>
                  <a:lnTo>
                    <a:pt x="71437" y="952"/>
                  </a:lnTo>
                  <a:lnTo>
                    <a:pt x="71437" y="2540"/>
                  </a:lnTo>
                  <a:lnTo>
                    <a:pt x="71437" y="15240"/>
                  </a:lnTo>
                  <a:lnTo>
                    <a:pt x="93992" y="15240"/>
                  </a:lnTo>
                  <a:lnTo>
                    <a:pt x="93992" y="2857"/>
                  </a:lnTo>
                  <a:lnTo>
                    <a:pt x="96850" y="0"/>
                  </a:lnTo>
                  <a:lnTo>
                    <a:pt x="98755" y="0"/>
                  </a:lnTo>
                  <a:lnTo>
                    <a:pt x="117170" y="0"/>
                  </a:lnTo>
                  <a:lnTo>
                    <a:pt x="163525" y="79679"/>
                  </a:lnTo>
                  <a:lnTo>
                    <a:pt x="165112" y="82550"/>
                  </a:lnTo>
                  <a:lnTo>
                    <a:pt x="165112" y="84442"/>
                  </a:lnTo>
                  <a:lnTo>
                    <a:pt x="165112" y="143827"/>
                  </a:lnTo>
                  <a:lnTo>
                    <a:pt x="165112" y="146684"/>
                  </a:lnTo>
                  <a:lnTo>
                    <a:pt x="165112" y="149225"/>
                  </a:lnTo>
                  <a:lnTo>
                    <a:pt x="164160" y="151117"/>
                  </a:lnTo>
                  <a:lnTo>
                    <a:pt x="156961" y="164275"/>
                  </a:lnTo>
                  <a:lnTo>
                    <a:pt x="142054" y="191366"/>
                  </a:lnTo>
                  <a:lnTo>
                    <a:pt x="127325" y="218100"/>
                  </a:lnTo>
                  <a:lnTo>
                    <a:pt x="120662" y="230187"/>
                  </a:lnTo>
                  <a:lnTo>
                    <a:pt x="100660" y="230187"/>
                  </a:lnTo>
                  <a:lnTo>
                    <a:pt x="98120" y="229222"/>
                  </a:lnTo>
                  <a:lnTo>
                    <a:pt x="98120" y="227317"/>
                  </a:lnTo>
                  <a:lnTo>
                    <a:pt x="98120" y="218440"/>
                  </a:lnTo>
                  <a:lnTo>
                    <a:pt x="72389" y="218440"/>
                  </a:lnTo>
                  <a:lnTo>
                    <a:pt x="72389" y="226059"/>
                  </a:lnTo>
                  <a:lnTo>
                    <a:pt x="72402" y="230504"/>
                  </a:lnTo>
                  <a:lnTo>
                    <a:pt x="69227" y="230504"/>
                  </a:lnTo>
                  <a:lnTo>
                    <a:pt x="0" y="230504"/>
                  </a:lnTo>
                </a:path>
              </a:pathLst>
            </a:custGeom>
            <a:ln w="12700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536808" y="833373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4457" y="952"/>
                  </a:moveTo>
                  <a:lnTo>
                    <a:pt x="67957" y="952"/>
                  </a:lnTo>
                  <a:lnTo>
                    <a:pt x="71437" y="952"/>
                  </a:lnTo>
                  <a:lnTo>
                    <a:pt x="71437" y="2540"/>
                  </a:lnTo>
                  <a:lnTo>
                    <a:pt x="71437" y="15240"/>
                  </a:lnTo>
                  <a:lnTo>
                    <a:pt x="93992" y="15240"/>
                  </a:lnTo>
                  <a:lnTo>
                    <a:pt x="93992" y="2857"/>
                  </a:lnTo>
                  <a:lnTo>
                    <a:pt x="96850" y="0"/>
                  </a:lnTo>
                  <a:lnTo>
                    <a:pt x="98755" y="0"/>
                  </a:lnTo>
                  <a:lnTo>
                    <a:pt x="117170" y="0"/>
                  </a:lnTo>
                  <a:lnTo>
                    <a:pt x="163525" y="79679"/>
                  </a:lnTo>
                  <a:lnTo>
                    <a:pt x="165112" y="82550"/>
                  </a:lnTo>
                  <a:lnTo>
                    <a:pt x="165112" y="84442"/>
                  </a:lnTo>
                  <a:lnTo>
                    <a:pt x="165112" y="143827"/>
                  </a:lnTo>
                  <a:lnTo>
                    <a:pt x="165112" y="146684"/>
                  </a:lnTo>
                  <a:lnTo>
                    <a:pt x="165112" y="149225"/>
                  </a:lnTo>
                  <a:lnTo>
                    <a:pt x="164160" y="151117"/>
                  </a:lnTo>
                  <a:lnTo>
                    <a:pt x="156961" y="164275"/>
                  </a:lnTo>
                  <a:lnTo>
                    <a:pt x="142054" y="191366"/>
                  </a:lnTo>
                  <a:lnTo>
                    <a:pt x="127325" y="218100"/>
                  </a:lnTo>
                  <a:lnTo>
                    <a:pt x="120662" y="230187"/>
                  </a:lnTo>
                  <a:lnTo>
                    <a:pt x="100660" y="230187"/>
                  </a:lnTo>
                  <a:lnTo>
                    <a:pt x="98120" y="229222"/>
                  </a:lnTo>
                  <a:lnTo>
                    <a:pt x="98120" y="227317"/>
                  </a:lnTo>
                  <a:lnTo>
                    <a:pt x="98120" y="218440"/>
                  </a:lnTo>
                  <a:lnTo>
                    <a:pt x="72389" y="218440"/>
                  </a:lnTo>
                  <a:lnTo>
                    <a:pt x="72389" y="226059"/>
                  </a:lnTo>
                  <a:lnTo>
                    <a:pt x="72402" y="230504"/>
                  </a:lnTo>
                  <a:lnTo>
                    <a:pt x="69227" y="230504"/>
                  </a:lnTo>
                  <a:lnTo>
                    <a:pt x="0" y="2305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468876" y="1048155"/>
              <a:ext cx="164465" cy="5715"/>
            </a:xfrm>
            <a:custGeom>
              <a:avLst/>
              <a:gdLst/>
              <a:ahLst/>
              <a:cxnLst/>
              <a:rect l="l" t="t" r="r" b="b"/>
              <a:pathLst>
                <a:path w="164464" h="5715">
                  <a:moveTo>
                    <a:pt x="21424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21424" y="5562"/>
                  </a:lnTo>
                  <a:lnTo>
                    <a:pt x="21424" y="0"/>
                  </a:lnTo>
                  <a:close/>
                </a:path>
                <a:path w="164464" h="5715">
                  <a:moveTo>
                    <a:pt x="164299" y="0"/>
                  </a:moveTo>
                  <a:lnTo>
                    <a:pt x="142875" y="0"/>
                  </a:lnTo>
                  <a:lnTo>
                    <a:pt x="142875" y="5562"/>
                  </a:lnTo>
                  <a:lnTo>
                    <a:pt x="164299" y="5562"/>
                  </a:lnTo>
                  <a:lnTo>
                    <a:pt x="164299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608423" y="842898"/>
              <a:ext cx="22225" cy="6985"/>
            </a:xfrm>
            <a:custGeom>
              <a:avLst/>
              <a:gdLst/>
              <a:ahLst/>
              <a:cxnLst/>
              <a:rect l="l" t="t" r="r" b="b"/>
              <a:pathLst>
                <a:path w="22225" h="6984">
                  <a:moveTo>
                    <a:pt x="21907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1907" y="6667"/>
                  </a:lnTo>
                  <a:lnTo>
                    <a:pt x="21907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608423" y="842898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190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470311" y="842898"/>
              <a:ext cx="22225" cy="6985"/>
            </a:xfrm>
            <a:custGeom>
              <a:avLst/>
              <a:gdLst/>
              <a:ahLst/>
              <a:cxnLst/>
              <a:rect l="l" t="t" r="r" b="b"/>
              <a:pathLst>
                <a:path w="22225" h="6984">
                  <a:moveTo>
                    <a:pt x="21907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1907" y="6667"/>
                  </a:lnTo>
                  <a:lnTo>
                    <a:pt x="21907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546333" y="93687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93" y="8890"/>
                  </a:lnTo>
                  <a:lnTo>
                    <a:pt x="6908" y="8890"/>
                  </a:lnTo>
                  <a:lnTo>
                    <a:pt x="8902" y="6896"/>
                  </a:lnTo>
                  <a:lnTo>
                    <a:pt x="8902" y="4445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546333" y="93687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8902" y="4445"/>
                  </a:moveTo>
                  <a:lnTo>
                    <a:pt x="8902" y="6896"/>
                  </a:lnTo>
                  <a:lnTo>
                    <a:pt x="6908" y="8890"/>
                  </a:lnTo>
                  <a:lnTo>
                    <a:pt x="4457" y="8890"/>
                  </a:lnTo>
                  <a:lnTo>
                    <a:pt x="1993" y="8890"/>
                  </a:lnTo>
                  <a:lnTo>
                    <a:pt x="0" y="6896"/>
                  </a:lnTo>
                  <a:lnTo>
                    <a:pt x="0" y="4445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534280" y="933703"/>
              <a:ext cx="35560" cy="37465"/>
            </a:xfrm>
            <a:custGeom>
              <a:avLst/>
              <a:gdLst/>
              <a:ahLst/>
              <a:cxnLst/>
              <a:rect l="l" t="t" r="r" b="b"/>
              <a:pathLst>
                <a:path w="35560" h="37465">
                  <a:moveTo>
                    <a:pt x="35560" y="0"/>
                  </a:moveTo>
                  <a:lnTo>
                    <a:pt x="0" y="0"/>
                  </a:lnTo>
                  <a:lnTo>
                    <a:pt x="0" y="37465"/>
                  </a:lnTo>
                  <a:lnTo>
                    <a:pt x="35560" y="37465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534280" y="933691"/>
              <a:ext cx="35560" cy="38100"/>
            </a:xfrm>
            <a:custGeom>
              <a:avLst/>
              <a:gdLst/>
              <a:ahLst/>
              <a:cxnLst/>
              <a:rect l="l" t="t" r="r" b="b"/>
              <a:pathLst>
                <a:path w="35560" h="38100">
                  <a:moveTo>
                    <a:pt x="0" y="37477"/>
                  </a:moveTo>
                  <a:lnTo>
                    <a:pt x="35560" y="37477"/>
                  </a:lnTo>
                  <a:lnTo>
                    <a:pt x="35560" y="0"/>
                  </a:lnTo>
                  <a:lnTo>
                    <a:pt x="0" y="0"/>
                  </a:lnTo>
                  <a:lnTo>
                    <a:pt x="0" y="374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537455" y="957827"/>
              <a:ext cx="27940" cy="14604"/>
            </a:xfrm>
            <a:custGeom>
              <a:avLst/>
              <a:gdLst/>
              <a:ahLst/>
              <a:cxnLst/>
              <a:rect l="l" t="t" r="r" b="b"/>
              <a:pathLst>
                <a:path w="27939" h="14605">
                  <a:moveTo>
                    <a:pt x="0" y="14287"/>
                  </a:moveTo>
                  <a:lnTo>
                    <a:pt x="27940" y="14287"/>
                  </a:lnTo>
                  <a:lnTo>
                    <a:pt x="27940" y="0"/>
                  </a:lnTo>
                  <a:lnTo>
                    <a:pt x="0" y="0"/>
                  </a:lnTo>
                  <a:lnTo>
                    <a:pt x="0" y="1428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562220" y="934656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4">
                  <a:moveTo>
                    <a:pt x="0" y="2571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541913" y="90417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792" y="0"/>
                  </a:moveTo>
                  <a:lnTo>
                    <a:pt x="3962" y="0"/>
                  </a:lnTo>
                  <a:lnTo>
                    <a:pt x="0" y="3975"/>
                  </a:lnTo>
                  <a:lnTo>
                    <a:pt x="0" y="13792"/>
                  </a:lnTo>
                  <a:lnTo>
                    <a:pt x="3962" y="17779"/>
                  </a:lnTo>
                  <a:lnTo>
                    <a:pt x="13792" y="17779"/>
                  </a:lnTo>
                  <a:lnTo>
                    <a:pt x="17767" y="13792"/>
                  </a:lnTo>
                  <a:lnTo>
                    <a:pt x="17767" y="8889"/>
                  </a:lnTo>
                  <a:lnTo>
                    <a:pt x="17767" y="3975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611115" y="1049273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19">
                  <a:moveTo>
                    <a:pt x="22225" y="0"/>
                  </a:moveTo>
                  <a:lnTo>
                    <a:pt x="22225" y="3175"/>
                  </a:lnTo>
                  <a:lnTo>
                    <a:pt x="21589" y="4762"/>
                  </a:lnTo>
                  <a:lnTo>
                    <a:pt x="20955" y="6350"/>
                  </a:lnTo>
                  <a:lnTo>
                    <a:pt x="19685" y="7302"/>
                  </a:lnTo>
                  <a:lnTo>
                    <a:pt x="2539" y="7302"/>
                  </a:lnTo>
                  <a:lnTo>
                    <a:pt x="1257" y="6350"/>
                  </a:lnTo>
                  <a:lnTo>
                    <a:pt x="635" y="4445"/>
                  </a:lnTo>
                  <a:lnTo>
                    <a:pt x="0" y="2540"/>
                  </a:lnTo>
                  <a:lnTo>
                    <a:pt x="63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464596" y="860043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0" y="0"/>
                  </a:moveTo>
                  <a:lnTo>
                    <a:pt x="0" y="35242"/>
                  </a:lnTo>
                  <a:lnTo>
                    <a:pt x="3086" y="35953"/>
                  </a:lnTo>
                  <a:lnTo>
                    <a:pt x="30721" y="35953"/>
                  </a:lnTo>
                  <a:lnTo>
                    <a:pt x="31419" y="33578"/>
                  </a:lnTo>
                  <a:lnTo>
                    <a:pt x="31419" y="1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464596" y="860043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31419" y="1663"/>
                  </a:moveTo>
                  <a:lnTo>
                    <a:pt x="31419" y="33578"/>
                  </a:lnTo>
                  <a:lnTo>
                    <a:pt x="30721" y="35953"/>
                  </a:lnTo>
                  <a:lnTo>
                    <a:pt x="27851" y="35953"/>
                  </a:lnTo>
                  <a:lnTo>
                    <a:pt x="6908" y="35953"/>
                  </a:lnTo>
                  <a:lnTo>
                    <a:pt x="3086" y="35953"/>
                  </a:lnTo>
                  <a:lnTo>
                    <a:pt x="0" y="35242"/>
                  </a:lnTo>
                  <a:lnTo>
                    <a:pt x="0" y="3285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483646" y="856233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483646" y="856233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476965" y="856233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476965" y="856233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489361" y="85479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489361" y="85479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471733" y="85479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471733" y="85479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489361" y="88718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489361" y="88718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471733" y="88718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471733" y="88718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474121" y="8547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474121" y="8547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474121" y="89242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474121" y="89242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480775" y="855281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5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480775" y="855281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5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463884" y="856462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013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463884" y="856462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350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465548" y="849553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25234" y="0"/>
                  </a:moveTo>
                  <a:lnTo>
                    <a:pt x="4762" y="0"/>
                  </a:lnTo>
                  <a:lnTo>
                    <a:pt x="3810" y="965"/>
                  </a:lnTo>
                  <a:lnTo>
                    <a:pt x="0" y="4292"/>
                  </a:lnTo>
                  <a:lnTo>
                    <a:pt x="29514" y="4775"/>
                  </a:lnTo>
                  <a:lnTo>
                    <a:pt x="28321" y="2870"/>
                  </a:lnTo>
                  <a:lnTo>
                    <a:pt x="27381" y="965"/>
                  </a:lnTo>
                  <a:lnTo>
                    <a:pt x="25234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465548" y="849553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0" y="4292"/>
                  </a:moveTo>
                  <a:lnTo>
                    <a:pt x="3810" y="965"/>
                  </a:lnTo>
                  <a:lnTo>
                    <a:pt x="4762" y="0"/>
                  </a:lnTo>
                  <a:lnTo>
                    <a:pt x="5956" y="0"/>
                  </a:lnTo>
                  <a:lnTo>
                    <a:pt x="25234" y="0"/>
                  </a:lnTo>
                  <a:lnTo>
                    <a:pt x="27381" y="965"/>
                  </a:lnTo>
                  <a:lnTo>
                    <a:pt x="27851" y="1904"/>
                  </a:lnTo>
                  <a:lnTo>
                    <a:pt x="28321" y="2870"/>
                  </a:lnTo>
                  <a:lnTo>
                    <a:pt x="29514" y="4775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496015" y="856945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5">
                  <a:moveTo>
                    <a:pt x="0" y="0"/>
                  </a:moveTo>
                  <a:lnTo>
                    <a:pt x="0" y="30708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496015" y="856945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5">
                  <a:moveTo>
                    <a:pt x="0" y="0"/>
                  </a:moveTo>
                  <a:lnTo>
                    <a:pt x="0" y="30708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621898" y="910208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647" y="0"/>
                  </a:moveTo>
                  <a:lnTo>
                    <a:pt x="0" y="635"/>
                  </a:lnTo>
                  <a:lnTo>
                    <a:pt x="0" y="2540"/>
                  </a:lnTo>
                  <a:lnTo>
                    <a:pt x="965" y="3810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621898" y="910208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647" y="0"/>
                  </a:moveTo>
                  <a:lnTo>
                    <a:pt x="0" y="635"/>
                  </a:lnTo>
                  <a:lnTo>
                    <a:pt x="0" y="1587"/>
                  </a:lnTo>
                  <a:lnTo>
                    <a:pt x="0" y="2540"/>
                  </a:lnTo>
                  <a:lnTo>
                    <a:pt x="965" y="3810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468875" y="896238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42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42" y="33820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468875" y="896238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42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23342" y="33807"/>
                  </a:lnTo>
                  <a:lnTo>
                    <a:pt x="2334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472063" y="897496"/>
              <a:ext cx="17145" cy="31750"/>
            </a:xfrm>
            <a:custGeom>
              <a:avLst/>
              <a:gdLst/>
              <a:ahLst/>
              <a:cxnLst/>
              <a:rect l="l" t="t" r="r" b="b"/>
              <a:pathLst>
                <a:path w="17145" h="31750">
                  <a:moveTo>
                    <a:pt x="17132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32" y="31750"/>
                  </a:lnTo>
                  <a:lnTo>
                    <a:pt x="17132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476495" y="918781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5422" y="6984"/>
                  </a:lnTo>
                  <a:lnTo>
                    <a:pt x="6984" y="5422"/>
                  </a:lnTo>
                  <a:lnTo>
                    <a:pt x="6984" y="3492"/>
                  </a:lnTo>
                  <a:lnTo>
                    <a:pt x="6984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476495" y="918781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984" y="3492"/>
                  </a:moveTo>
                  <a:lnTo>
                    <a:pt x="6984" y="5422"/>
                  </a:lnTo>
                  <a:lnTo>
                    <a:pt x="5422" y="6984"/>
                  </a:lnTo>
                  <a:lnTo>
                    <a:pt x="3505" y="6984"/>
                  </a:lnTo>
                  <a:lnTo>
                    <a:pt x="1562" y="6984"/>
                  </a:lnTo>
                  <a:lnTo>
                    <a:pt x="0" y="5422"/>
                  </a:lnTo>
                  <a:lnTo>
                    <a:pt x="0" y="3492"/>
                  </a:lnTo>
                  <a:lnTo>
                    <a:pt x="0" y="1562"/>
                  </a:lnTo>
                  <a:lnTo>
                    <a:pt x="1562" y="0"/>
                  </a:lnTo>
                  <a:lnTo>
                    <a:pt x="3505" y="0"/>
                  </a:lnTo>
                  <a:lnTo>
                    <a:pt x="5422" y="0"/>
                  </a:lnTo>
                  <a:lnTo>
                    <a:pt x="6984" y="1562"/>
                  </a:lnTo>
                  <a:lnTo>
                    <a:pt x="6984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470780" y="9032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67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67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470780" y="9032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14782"/>
                  </a:lnTo>
                  <a:lnTo>
                    <a:pt x="14782" y="19050"/>
                  </a:lnTo>
                  <a:lnTo>
                    <a:pt x="9525" y="19050"/>
                  </a:lnTo>
                  <a:lnTo>
                    <a:pt x="4267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67" y="0"/>
                  </a:lnTo>
                  <a:lnTo>
                    <a:pt x="9525" y="0"/>
                  </a:lnTo>
                  <a:lnTo>
                    <a:pt x="14782" y="0"/>
                  </a:lnTo>
                  <a:lnTo>
                    <a:pt x="19050" y="4267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474908" y="90735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25" y="0"/>
                  </a:lnTo>
                  <a:lnTo>
                    <a:pt x="0" y="2412"/>
                  </a:lnTo>
                  <a:lnTo>
                    <a:pt x="0" y="8369"/>
                  </a:lnTo>
                  <a:lnTo>
                    <a:pt x="2425" y="10794"/>
                  </a:lnTo>
                  <a:lnTo>
                    <a:pt x="8369" y="10794"/>
                  </a:lnTo>
                  <a:lnTo>
                    <a:pt x="10794" y="8369"/>
                  </a:lnTo>
                  <a:lnTo>
                    <a:pt x="10794" y="5397"/>
                  </a:lnTo>
                  <a:lnTo>
                    <a:pt x="10794" y="2412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474908" y="90735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8369"/>
                  </a:lnTo>
                  <a:lnTo>
                    <a:pt x="8369" y="10794"/>
                  </a:lnTo>
                  <a:lnTo>
                    <a:pt x="5397" y="10794"/>
                  </a:lnTo>
                  <a:lnTo>
                    <a:pt x="2425" y="10794"/>
                  </a:lnTo>
                  <a:lnTo>
                    <a:pt x="0" y="8369"/>
                  </a:lnTo>
                  <a:lnTo>
                    <a:pt x="0" y="5397"/>
                  </a:lnTo>
                  <a:lnTo>
                    <a:pt x="0" y="2412"/>
                  </a:lnTo>
                  <a:lnTo>
                    <a:pt x="2425" y="0"/>
                  </a:lnTo>
                  <a:lnTo>
                    <a:pt x="5397" y="0"/>
                  </a:lnTo>
                  <a:lnTo>
                    <a:pt x="8369" y="0"/>
                  </a:lnTo>
                  <a:lnTo>
                    <a:pt x="10794" y="2412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482528" y="9102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0" y="3492"/>
                  </a:lnTo>
                  <a:lnTo>
                    <a:pt x="317" y="19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482528" y="9102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317" y="1905"/>
                  </a:lnTo>
                  <a:lnTo>
                    <a:pt x="0" y="3492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473003" y="902271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13970" y="3175"/>
                  </a:moveTo>
                  <a:lnTo>
                    <a:pt x="11417" y="0"/>
                  </a:lnTo>
                  <a:lnTo>
                    <a:pt x="7937" y="0"/>
                  </a:lnTo>
                  <a:lnTo>
                    <a:pt x="4445" y="0"/>
                  </a:lnTo>
                  <a:lnTo>
                    <a:pt x="4445" y="317"/>
                  </a:lnTo>
                  <a:lnTo>
                    <a:pt x="3175" y="1270"/>
                  </a:lnTo>
                  <a:lnTo>
                    <a:pt x="1892" y="2222"/>
                  </a:lnTo>
                  <a:lnTo>
                    <a:pt x="0" y="317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608106" y="860043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0" y="0"/>
                  </a:moveTo>
                  <a:lnTo>
                    <a:pt x="0" y="35242"/>
                  </a:lnTo>
                  <a:lnTo>
                    <a:pt x="3098" y="35953"/>
                  </a:lnTo>
                  <a:lnTo>
                    <a:pt x="30708" y="35953"/>
                  </a:lnTo>
                  <a:lnTo>
                    <a:pt x="31432" y="33578"/>
                  </a:lnTo>
                  <a:lnTo>
                    <a:pt x="31432" y="1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608106" y="860043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31432" y="1663"/>
                  </a:moveTo>
                  <a:lnTo>
                    <a:pt x="31432" y="33578"/>
                  </a:lnTo>
                  <a:lnTo>
                    <a:pt x="30708" y="35953"/>
                  </a:lnTo>
                  <a:lnTo>
                    <a:pt x="27863" y="35953"/>
                  </a:lnTo>
                  <a:lnTo>
                    <a:pt x="6896" y="35953"/>
                  </a:lnTo>
                  <a:lnTo>
                    <a:pt x="3098" y="35953"/>
                  </a:lnTo>
                  <a:lnTo>
                    <a:pt x="0" y="35242"/>
                  </a:lnTo>
                  <a:lnTo>
                    <a:pt x="0" y="3285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627156" y="856233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627156" y="856233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620488" y="856233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620488" y="856233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632871" y="85479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632871" y="85479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615243" y="85479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615243" y="85479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632871" y="88718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632871" y="88718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615243" y="88718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615243" y="88718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617631" y="8547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617631" y="8547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617631" y="89242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617631" y="89242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624298" y="855281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5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624298" y="855281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5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607394" y="856462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013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607394" y="856462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350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609058" y="849553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25247" y="0"/>
                  </a:moveTo>
                  <a:lnTo>
                    <a:pt x="4762" y="0"/>
                  </a:lnTo>
                  <a:lnTo>
                    <a:pt x="3810" y="965"/>
                  </a:lnTo>
                  <a:lnTo>
                    <a:pt x="0" y="4292"/>
                  </a:lnTo>
                  <a:lnTo>
                    <a:pt x="29527" y="4775"/>
                  </a:lnTo>
                  <a:lnTo>
                    <a:pt x="28333" y="2870"/>
                  </a:lnTo>
                  <a:lnTo>
                    <a:pt x="27381" y="965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609058" y="849553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0" y="4292"/>
                  </a:moveTo>
                  <a:lnTo>
                    <a:pt x="3810" y="965"/>
                  </a:lnTo>
                  <a:lnTo>
                    <a:pt x="4762" y="0"/>
                  </a:lnTo>
                  <a:lnTo>
                    <a:pt x="5943" y="0"/>
                  </a:lnTo>
                  <a:lnTo>
                    <a:pt x="25247" y="0"/>
                  </a:lnTo>
                  <a:lnTo>
                    <a:pt x="27381" y="965"/>
                  </a:lnTo>
                  <a:lnTo>
                    <a:pt x="27863" y="1904"/>
                  </a:lnTo>
                  <a:lnTo>
                    <a:pt x="28333" y="2870"/>
                  </a:lnTo>
                  <a:lnTo>
                    <a:pt x="29527" y="4775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639538" y="856945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5">
                  <a:moveTo>
                    <a:pt x="0" y="0"/>
                  </a:moveTo>
                  <a:lnTo>
                    <a:pt x="0" y="30708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639538" y="856945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5">
                  <a:moveTo>
                    <a:pt x="0" y="0"/>
                  </a:moveTo>
                  <a:lnTo>
                    <a:pt x="0" y="30708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612373" y="896238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55" y="3382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612373" y="896238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23355" y="33807"/>
                  </a:lnTo>
                  <a:lnTo>
                    <a:pt x="2335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615560" y="897496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57" y="31750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620018" y="918781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5422" y="6984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620018" y="918781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985" y="3492"/>
                  </a:moveTo>
                  <a:lnTo>
                    <a:pt x="6985" y="5422"/>
                  </a:lnTo>
                  <a:lnTo>
                    <a:pt x="5422" y="6984"/>
                  </a:lnTo>
                  <a:lnTo>
                    <a:pt x="3479" y="6984"/>
                  </a:lnTo>
                  <a:lnTo>
                    <a:pt x="1562" y="6984"/>
                  </a:lnTo>
                  <a:lnTo>
                    <a:pt x="0" y="5422"/>
                  </a:lnTo>
                  <a:lnTo>
                    <a:pt x="0" y="3492"/>
                  </a:lnTo>
                  <a:lnTo>
                    <a:pt x="0" y="1562"/>
                  </a:lnTo>
                  <a:lnTo>
                    <a:pt x="1562" y="0"/>
                  </a:lnTo>
                  <a:lnTo>
                    <a:pt x="3479" y="0"/>
                  </a:lnTo>
                  <a:lnTo>
                    <a:pt x="5422" y="0"/>
                  </a:lnTo>
                  <a:lnTo>
                    <a:pt x="6985" y="156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614303" y="9032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614303" y="9032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14782"/>
                  </a:lnTo>
                  <a:lnTo>
                    <a:pt x="14782" y="19050"/>
                  </a:lnTo>
                  <a:lnTo>
                    <a:pt x="9525" y="19050"/>
                  </a:lnTo>
                  <a:lnTo>
                    <a:pt x="4254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54" y="0"/>
                  </a:lnTo>
                  <a:lnTo>
                    <a:pt x="9525" y="0"/>
                  </a:lnTo>
                  <a:lnTo>
                    <a:pt x="14782" y="0"/>
                  </a:lnTo>
                  <a:lnTo>
                    <a:pt x="19050" y="4267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618431" y="90735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12"/>
                  </a:lnTo>
                  <a:lnTo>
                    <a:pt x="0" y="8369"/>
                  </a:lnTo>
                  <a:lnTo>
                    <a:pt x="2412" y="10794"/>
                  </a:lnTo>
                  <a:lnTo>
                    <a:pt x="8369" y="10794"/>
                  </a:lnTo>
                  <a:lnTo>
                    <a:pt x="10794" y="8369"/>
                  </a:lnTo>
                  <a:lnTo>
                    <a:pt x="10794" y="5397"/>
                  </a:lnTo>
                  <a:lnTo>
                    <a:pt x="10794" y="2412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618431" y="90735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8369"/>
                  </a:lnTo>
                  <a:lnTo>
                    <a:pt x="8369" y="10794"/>
                  </a:lnTo>
                  <a:lnTo>
                    <a:pt x="5397" y="10794"/>
                  </a:lnTo>
                  <a:lnTo>
                    <a:pt x="2412" y="10794"/>
                  </a:lnTo>
                  <a:lnTo>
                    <a:pt x="0" y="8369"/>
                  </a:lnTo>
                  <a:lnTo>
                    <a:pt x="0" y="5397"/>
                  </a:lnTo>
                  <a:lnTo>
                    <a:pt x="0" y="2412"/>
                  </a:lnTo>
                  <a:lnTo>
                    <a:pt x="2412" y="0"/>
                  </a:lnTo>
                  <a:lnTo>
                    <a:pt x="5397" y="0"/>
                  </a:lnTo>
                  <a:lnTo>
                    <a:pt x="8369" y="0"/>
                  </a:lnTo>
                  <a:lnTo>
                    <a:pt x="10794" y="2412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626051" y="9102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0" y="3492"/>
                  </a:lnTo>
                  <a:lnTo>
                    <a:pt x="317" y="19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626051" y="9102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317" y="1905"/>
                  </a:lnTo>
                  <a:lnTo>
                    <a:pt x="0" y="3492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616526" y="902271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13957" y="3175"/>
                  </a:moveTo>
                  <a:lnTo>
                    <a:pt x="11417" y="0"/>
                  </a:lnTo>
                  <a:lnTo>
                    <a:pt x="7937" y="0"/>
                  </a:lnTo>
                  <a:lnTo>
                    <a:pt x="4432" y="0"/>
                  </a:lnTo>
                  <a:lnTo>
                    <a:pt x="4432" y="317"/>
                  </a:lnTo>
                  <a:lnTo>
                    <a:pt x="3175" y="1270"/>
                  </a:lnTo>
                  <a:lnTo>
                    <a:pt x="1892" y="2222"/>
                  </a:lnTo>
                  <a:lnTo>
                    <a:pt x="0" y="317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612373" y="971156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55" y="3382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612373" y="971168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33807"/>
                  </a:moveTo>
                  <a:lnTo>
                    <a:pt x="0" y="33807"/>
                  </a:lnTo>
                  <a:lnTo>
                    <a:pt x="0" y="0"/>
                  </a:lnTo>
                  <a:lnTo>
                    <a:pt x="23355" y="0"/>
                  </a:lnTo>
                  <a:lnTo>
                    <a:pt x="23355" y="338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615560" y="971956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57" y="31750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620018" y="97544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422" y="0"/>
                  </a:moveTo>
                  <a:lnTo>
                    <a:pt x="1562" y="0"/>
                  </a:lnTo>
                  <a:lnTo>
                    <a:pt x="0" y="1574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5422" y="6984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74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620018" y="97544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985" y="3492"/>
                  </a:moveTo>
                  <a:lnTo>
                    <a:pt x="6985" y="1574"/>
                  </a:lnTo>
                  <a:lnTo>
                    <a:pt x="5422" y="0"/>
                  </a:lnTo>
                  <a:lnTo>
                    <a:pt x="3479" y="0"/>
                  </a:lnTo>
                  <a:lnTo>
                    <a:pt x="1562" y="0"/>
                  </a:lnTo>
                  <a:lnTo>
                    <a:pt x="0" y="1574"/>
                  </a:lnTo>
                  <a:lnTo>
                    <a:pt x="0" y="3492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3479" y="6984"/>
                  </a:lnTo>
                  <a:lnTo>
                    <a:pt x="5422" y="6984"/>
                  </a:lnTo>
                  <a:lnTo>
                    <a:pt x="6985" y="542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614303" y="97894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614303" y="97894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4267"/>
                  </a:lnTo>
                  <a:lnTo>
                    <a:pt x="14782" y="0"/>
                  </a:lnTo>
                  <a:lnTo>
                    <a:pt x="9525" y="0"/>
                  </a:lnTo>
                  <a:lnTo>
                    <a:pt x="4254" y="0"/>
                  </a:lnTo>
                  <a:lnTo>
                    <a:pt x="0" y="4267"/>
                  </a:lnTo>
                  <a:lnTo>
                    <a:pt x="0" y="9525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9525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618431" y="98306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25"/>
                  </a:lnTo>
                  <a:lnTo>
                    <a:pt x="0" y="8381"/>
                  </a:lnTo>
                  <a:lnTo>
                    <a:pt x="2412" y="10794"/>
                  </a:lnTo>
                  <a:lnTo>
                    <a:pt x="8369" y="10794"/>
                  </a:lnTo>
                  <a:lnTo>
                    <a:pt x="10794" y="8381"/>
                  </a:lnTo>
                  <a:lnTo>
                    <a:pt x="10794" y="5397"/>
                  </a:lnTo>
                  <a:lnTo>
                    <a:pt x="10794" y="2425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618431" y="98306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2425"/>
                  </a:lnTo>
                  <a:lnTo>
                    <a:pt x="8369" y="0"/>
                  </a:lnTo>
                  <a:lnTo>
                    <a:pt x="5397" y="0"/>
                  </a:lnTo>
                  <a:lnTo>
                    <a:pt x="2412" y="0"/>
                  </a:lnTo>
                  <a:lnTo>
                    <a:pt x="0" y="2425"/>
                  </a:lnTo>
                  <a:lnTo>
                    <a:pt x="0" y="5397"/>
                  </a:lnTo>
                  <a:lnTo>
                    <a:pt x="0" y="8381"/>
                  </a:lnTo>
                  <a:lnTo>
                    <a:pt x="2412" y="10794"/>
                  </a:lnTo>
                  <a:lnTo>
                    <a:pt x="5397" y="10794"/>
                  </a:lnTo>
                  <a:lnTo>
                    <a:pt x="8369" y="10794"/>
                  </a:lnTo>
                  <a:lnTo>
                    <a:pt x="10794" y="8381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626051" y="987513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0" y="3492"/>
                  </a:lnTo>
                  <a:lnTo>
                    <a:pt x="317" y="1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626051" y="987513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3492"/>
                  </a:moveTo>
                  <a:lnTo>
                    <a:pt x="317" y="158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616526" y="995768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957" y="0"/>
                  </a:moveTo>
                  <a:lnTo>
                    <a:pt x="11417" y="3187"/>
                  </a:lnTo>
                  <a:lnTo>
                    <a:pt x="7937" y="3187"/>
                  </a:lnTo>
                  <a:lnTo>
                    <a:pt x="4432" y="3187"/>
                  </a:lnTo>
                  <a:lnTo>
                    <a:pt x="4432" y="2857"/>
                  </a:lnTo>
                  <a:lnTo>
                    <a:pt x="3175" y="1904"/>
                  </a:lnTo>
                  <a:lnTo>
                    <a:pt x="1892" y="95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612373" y="1004976"/>
              <a:ext cx="23495" cy="38100"/>
            </a:xfrm>
            <a:custGeom>
              <a:avLst/>
              <a:gdLst/>
              <a:ahLst/>
              <a:cxnLst/>
              <a:rect l="l" t="t" r="r" b="b"/>
              <a:pathLst>
                <a:path w="23495" h="38100">
                  <a:moveTo>
                    <a:pt x="23355" y="0"/>
                  </a:moveTo>
                  <a:lnTo>
                    <a:pt x="0" y="0"/>
                  </a:lnTo>
                  <a:lnTo>
                    <a:pt x="0" y="37630"/>
                  </a:lnTo>
                  <a:lnTo>
                    <a:pt x="23355" y="3763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42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606353" y="1042288"/>
              <a:ext cx="33020" cy="6985"/>
            </a:xfrm>
            <a:custGeom>
              <a:avLst/>
              <a:gdLst/>
              <a:ahLst/>
              <a:cxnLst/>
              <a:rect l="l" t="t" r="r" b="b"/>
              <a:pathLst>
                <a:path w="33020" h="6984">
                  <a:moveTo>
                    <a:pt x="33020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33020" y="6667"/>
                  </a:lnTo>
                  <a:lnTo>
                    <a:pt x="3302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616538" y="1004658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16179" y="0"/>
                  </a:moveTo>
                  <a:lnTo>
                    <a:pt x="16179" y="37630"/>
                  </a:lnTo>
                </a:path>
                <a:path w="16510" h="38100">
                  <a:moveTo>
                    <a:pt x="10782" y="0"/>
                  </a:moveTo>
                  <a:lnTo>
                    <a:pt x="10782" y="35407"/>
                  </a:lnTo>
                </a:path>
                <a:path w="16510" h="38100">
                  <a:moveTo>
                    <a:pt x="5384" y="0"/>
                  </a:moveTo>
                  <a:lnTo>
                    <a:pt x="5384" y="35090"/>
                  </a:lnTo>
                </a:path>
                <a:path w="16510" h="38100">
                  <a:moveTo>
                    <a:pt x="0" y="0"/>
                  </a:moveTo>
                  <a:lnTo>
                    <a:pt x="0" y="37630"/>
                  </a:lnTo>
                </a:path>
              </a:pathLst>
            </a:custGeom>
            <a:ln w="6350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607305" y="1043228"/>
              <a:ext cx="30480" cy="3810"/>
            </a:xfrm>
            <a:custGeom>
              <a:avLst/>
              <a:gdLst/>
              <a:ahLst/>
              <a:cxnLst/>
              <a:rect l="l" t="t" r="r" b="b"/>
              <a:pathLst>
                <a:path w="30479" h="3809">
                  <a:moveTo>
                    <a:pt x="0" y="2235"/>
                  </a:moveTo>
                  <a:lnTo>
                    <a:pt x="0" y="330"/>
                  </a:lnTo>
                  <a:lnTo>
                    <a:pt x="952" y="330"/>
                  </a:lnTo>
                  <a:lnTo>
                    <a:pt x="28422" y="330"/>
                  </a:lnTo>
                  <a:lnTo>
                    <a:pt x="30162" y="0"/>
                  </a:lnTo>
                  <a:lnTo>
                    <a:pt x="30162" y="965"/>
                  </a:lnTo>
                  <a:lnTo>
                    <a:pt x="30162" y="3187"/>
                  </a:lnTo>
                </a:path>
              </a:pathLst>
            </a:custGeom>
            <a:ln w="3175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611750" y="10540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40">
                  <a:moveTo>
                    <a:pt x="20954" y="0"/>
                  </a:moveTo>
                  <a:lnTo>
                    <a:pt x="0" y="0"/>
                  </a:lnTo>
                  <a:lnTo>
                    <a:pt x="1904" y="2540"/>
                  </a:lnTo>
                  <a:lnTo>
                    <a:pt x="19050" y="2540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468240" y="1048003"/>
              <a:ext cx="169545" cy="8890"/>
            </a:xfrm>
            <a:custGeom>
              <a:avLst/>
              <a:gdLst/>
              <a:ahLst/>
              <a:cxnLst/>
              <a:rect l="l" t="t" r="r" b="b"/>
              <a:pathLst>
                <a:path w="169545" h="8890">
                  <a:moveTo>
                    <a:pt x="169227" y="0"/>
                  </a:moveTo>
                  <a:lnTo>
                    <a:pt x="139369" y="0"/>
                  </a:lnTo>
                </a:path>
                <a:path w="169545" h="8890">
                  <a:moveTo>
                    <a:pt x="22225" y="1270"/>
                  </a:moveTo>
                  <a:lnTo>
                    <a:pt x="22225" y="4445"/>
                  </a:lnTo>
                  <a:lnTo>
                    <a:pt x="21589" y="6032"/>
                  </a:lnTo>
                  <a:lnTo>
                    <a:pt x="20955" y="7620"/>
                  </a:lnTo>
                  <a:lnTo>
                    <a:pt x="19685" y="8572"/>
                  </a:lnTo>
                  <a:lnTo>
                    <a:pt x="2539" y="8572"/>
                  </a:lnTo>
                  <a:lnTo>
                    <a:pt x="1257" y="7620"/>
                  </a:lnTo>
                  <a:lnTo>
                    <a:pt x="635" y="5715"/>
                  </a:lnTo>
                  <a:lnTo>
                    <a:pt x="0" y="3810"/>
                  </a:lnTo>
                  <a:lnTo>
                    <a:pt x="635" y="1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469498" y="971156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55" y="3382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469498" y="971168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33807"/>
                  </a:moveTo>
                  <a:lnTo>
                    <a:pt x="0" y="33807"/>
                  </a:lnTo>
                  <a:lnTo>
                    <a:pt x="0" y="0"/>
                  </a:lnTo>
                  <a:lnTo>
                    <a:pt x="23355" y="0"/>
                  </a:lnTo>
                  <a:lnTo>
                    <a:pt x="23355" y="338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472685" y="971956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57" y="31750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477143" y="97544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422" y="0"/>
                  </a:moveTo>
                  <a:lnTo>
                    <a:pt x="1562" y="0"/>
                  </a:lnTo>
                  <a:lnTo>
                    <a:pt x="0" y="1574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5422" y="6984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74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477143" y="97544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985" y="3492"/>
                  </a:moveTo>
                  <a:lnTo>
                    <a:pt x="6985" y="1574"/>
                  </a:lnTo>
                  <a:lnTo>
                    <a:pt x="5422" y="0"/>
                  </a:lnTo>
                  <a:lnTo>
                    <a:pt x="3479" y="0"/>
                  </a:lnTo>
                  <a:lnTo>
                    <a:pt x="1562" y="0"/>
                  </a:lnTo>
                  <a:lnTo>
                    <a:pt x="0" y="1574"/>
                  </a:lnTo>
                  <a:lnTo>
                    <a:pt x="0" y="3492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3479" y="6984"/>
                  </a:lnTo>
                  <a:lnTo>
                    <a:pt x="5422" y="6984"/>
                  </a:lnTo>
                  <a:lnTo>
                    <a:pt x="6985" y="542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471428" y="97894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471428" y="97894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4267"/>
                  </a:lnTo>
                  <a:lnTo>
                    <a:pt x="14782" y="0"/>
                  </a:lnTo>
                  <a:lnTo>
                    <a:pt x="9525" y="0"/>
                  </a:lnTo>
                  <a:lnTo>
                    <a:pt x="4254" y="0"/>
                  </a:lnTo>
                  <a:lnTo>
                    <a:pt x="0" y="4267"/>
                  </a:lnTo>
                  <a:lnTo>
                    <a:pt x="0" y="9525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9525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475556" y="98306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25"/>
                  </a:lnTo>
                  <a:lnTo>
                    <a:pt x="0" y="8381"/>
                  </a:lnTo>
                  <a:lnTo>
                    <a:pt x="2412" y="10794"/>
                  </a:lnTo>
                  <a:lnTo>
                    <a:pt x="8369" y="10794"/>
                  </a:lnTo>
                  <a:lnTo>
                    <a:pt x="10794" y="8381"/>
                  </a:lnTo>
                  <a:lnTo>
                    <a:pt x="10794" y="5397"/>
                  </a:lnTo>
                  <a:lnTo>
                    <a:pt x="10794" y="2425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475556" y="98306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2425"/>
                  </a:lnTo>
                  <a:lnTo>
                    <a:pt x="8369" y="0"/>
                  </a:lnTo>
                  <a:lnTo>
                    <a:pt x="5397" y="0"/>
                  </a:lnTo>
                  <a:lnTo>
                    <a:pt x="2412" y="0"/>
                  </a:lnTo>
                  <a:lnTo>
                    <a:pt x="0" y="2425"/>
                  </a:lnTo>
                  <a:lnTo>
                    <a:pt x="0" y="5397"/>
                  </a:lnTo>
                  <a:lnTo>
                    <a:pt x="0" y="8381"/>
                  </a:lnTo>
                  <a:lnTo>
                    <a:pt x="2412" y="10794"/>
                  </a:lnTo>
                  <a:lnTo>
                    <a:pt x="5397" y="10794"/>
                  </a:lnTo>
                  <a:lnTo>
                    <a:pt x="8369" y="10794"/>
                  </a:lnTo>
                  <a:lnTo>
                    <a:pt x="10794" y="8381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483176" y="987513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0" y="3492"/>
                  </a:lnTo>
                  <a:lnTo>
                    <a:pt x="317" y="1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483176" y="987513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3492"/>
                  </a:moveTo>
                  <a:lnTo>
                    <a:pt x="317" y="158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473651" y="995768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957" y="0"/>
                  </a:moveTo>
                  <a:lnTo>
                    <a:pt x="11417" y="3187"/>
                  </a:lnTo>
                  <a:lnTo>
                    <a:pt x="7937" y="3187"/>
                  </a:lnTo>
                  <a:lnTo>
                    <a:pt x="4432" y="3187"/>
                  </a:lnTo>
                  <a:lnTo>
                    <a:pt x="4432" y="2857"/>
                  </a:lnTo>
                  <a:lnTo>
                    <a:pt x="3175" y="1904"/>
                  </a:lnTo>
                  <a:lnTo>
                    <a:pt x="1892" y="95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469498" y="1004976"/>
              <a:ext cx="23495" cy="38100"/>
            </a:xfrm>
            <a:custGeom>
              <a:avLst/>
              <a:gdLst/>
              <a:ahLst/>
              <a:cxnLst/>
              <a:rect l="l" t="t" r="r" b="b"/>
              <a:pathLst>
                <a:path w="23495" h="38100">
                  <a:moveTo>
                    <a:pt x="23355" y="0"/>
                  </a:moveTo>
                  <a:lnTo>
                    <a:pt x="0" y="0"/>
                  </a:lnTo>
                  <a:lnTo>
                    <a:pt x="0" y="37630"/>
                  </a:lnTo>
                  <a:lnTo>
                    <a:pt x="23355" y="3763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42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463491" y="1042288"/>
              <a:ext cx="33020" cy="6985"/>
            </a:xfrm>
            <a:custGeom>
              <a:avLst/>
              <a:gdLst/>
              <a:ahLst/>
              <a:cxnLst/>
              <a:rect l="l" t="t" r="r" b="b"/>
              <a:pathLst>
                <a:path w="33020" h="6984">
                  <a:moveTo>
                    <a:pt x="33007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33007" y="6667"/>
                  </a:lnTo>
                  <a:lnTo>
                    <a:pt x="33007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473663" y="1004658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16179" y="0"/>
                  </a:moveTo>
                  <a:lnTo>
                    <a:pt x="16179" y="37630"/>
                  </a:lnTo>
                </a:path>
                <a:path w="16510" h="38100">
                  <a:moveTo>
                    <a:pt x="10782" y="0"/>
                  </a:moveTo>
                  <a:lnTo>
                    <a:pt x="10782" y="35407"/>
                  </a:lnTo>
                </a:path>
                <a:path w="16510" h="38100">
                  <a:moveTo>
                    <a:pt x="5384" y="0"/>
                  </a:moveTo>
                  <a:lnTo>
                    <a:pt x="5384" y="35090"/>
                  </a:lnTo>
                </a:path>
                <a:path w="16510" h="38100">
                  <a:moveTo>
                    <a:pt x="0" y="0"/>
                  </a:moveTo>
                  <a:lnTo>
                    <a:pt x="0" y="37630"/>
                  </a:lnTo>
                </a:path>
              </a:pathLst>
            </a:custGeom>
            <a:ln w="6350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464430" y="1043228"/>
              <a:ext cx="30480" cy="3810"/>
            </a:xfrm>
            <a:custGeom>
              <a:avLst/>
              <a:gdLst/>
              <a:ahLst/>
              <a:cxnLst/>
              <a:rect l="l" t="t" r="r" b="b"/>
              <a:pathLst>
                <a:path w="30479" h="3809">
                  <a:moveTo>
                    <a:pt x="0" y="2235"/>
                  </a:moveTo>
                  <a:lnTo>
                    <a:pt x="0" y="330"/>
                  </a:lnTo>
                  <a:lnTo>
                    <a:pt x="952" y="330"/>
                  </a:lnTo>
                  <a:lnTo>
                    <a:pt x="28422" y="330"/>
                  </a:lnTo>
                  <a:lnTo>
                    <a:pt x="30162" y="0"/>
                  </a:lnTo>
                  <a:lnTo>
                    <a:pt x="30162" y="965"/>
                  </a:lnTo>
                  <a:lnTo>
                    <a:pt x="30162" y="3187"/>
                  </a:lnTo>
                </a:path>
              </a:pathLst>
            </a:custGeom>
            <a:ln w="3175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468875" y="10540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40">
                  <a:moveTo>
                    <a:pt x="20954" y="0"/>
                  </a:moveTo>
                  <a:lnTo>
                    <a:pt x="0" y="0"/>
                  </a:lnTo>
                  <a:lnTo>
                    <a:pt x="1904" y="2540"/>
                  </a:lnTo>
                  <a:lnTo>
                    <a:pt x="19050" y="2540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464748" y="1048003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84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613655" y="940371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60"/>
                  </a:lnTo>
                  <a:lnTo>
                    <a:pt x="4546" y="20307"/>
                  </a:lnTo>
                  <a:lnTo>
                    <a:pt x="15773" y="20307"/>
                  </a:lnTo>
                  <a:lnTo>
                    <a:pt x="20332" y="15760"/>
                  </a:lnTo>
                  <a:lnTo>
                    <a:pt x="20332" y="10160"/>
                  </a:lnTo>
                  <a:lnTo>
                    <a:pt x="20332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613655" y="940371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20332" y="10160"/>
                  </a:moveTo>
                  <a:lnTo>
                    <a:pt x="20332" y="15760"/>
                  </a:lnTo>
                  <a:lnTo>
                    <a:pt x="15773" y="20307"/>
                  </a:lnTo>
                  <a:lnTo>
                    <a:pt x="10172" y="20307"/>
                  </a:lnTo>
                  <a:lnTo>
                    <a:pt x="4546" y="20307"/>
                  </a:lnTo>
                  <a:lnTo>
                    <a:pt x="0" y="15760"/>
                  </a:lnTo>
                  <a:lnTo>
                    <a:pt x="0" y="10160"/>
                  </a:lnTo>
                  <a:lnTo>
                    <a:pt x="0" y="4546"/>
                  </a:lnTo>
                  <a:lnTo>
                    <a:pt x="4546" y="0"/>
                  </a:lnTo>
                  <a:lnTo>
                    <a:pt x="10172" y="0"/>
                  </a:lnTo>
                  <a:lnTo>
                    <a:pt x="15773" y="0"/>
                  </a:lnTo>
                  <a:lnTo>
                    <a:pt x="20332" y="4546"/>
                  </a:lnTo>
                  <a:lnTo>
                    <a:pt x="20332" y="10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468875" y="940371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73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60"/>
                  </a:lnTo>
                  <a:lnTo>
                    <a:pt x="4559" y="20307"/>
                  </a:lnTo>
                  <a:lnTo>
                    <a:pt x="15773" y="20307"/>
                  </a:lnTo>
                  <a:lnTo>
                    <a:pt x="20332" y="15760"/>
                  </a:lnTo>
                  <a:lnTo>
                    <a:pt x="20332" y="10160"/>
                  </a:lnTo>
                  <a:lnTo>
                    <a:pt x="20332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468875" y="940371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20332" y="10160"/>
                  </a:moveTo>
                  <a:lnTo>
                    <a:pt x="20332" y="15760"/>
                  </a:lnTo>
                  <a:lnTo>
                    <a:pt x="15773" y="20307"/>
                  </a:lnTo>
                  <a:lnTo>
                    <a:pt x="10160" y="20307"/>
                  </a:lnTo>
                  <a:lnTo>
                    <a:pt x="4559" y="20307"/>
                  </a:lnTo>
                  <a:lnTo>
                    <a:pt x="0" y="15760"/>
                  </a:lnTo>
                  <a:lnTo>
                    <a:pt x="0" y="10160"/>
                  </a:lnTo>
                  <a:lnTo>
                    <a:pt x="0" y="4546"/>
                  </a:lnTo>
                  <a:lnTo>
                    <a:pt x="4559" y="0"/>
                  </a:lnTo>
                  <a:lnTo>
                    <a:pt x="10160" y="0"/>
                  </a:lnTo>
                  <a:lnTo>
                    <a:pt x="15773" y="0"/>
                  </a:lnTo>
                  <a:lnTo>
                    <a:pt x="20332" y="4546"/>
                  </a:lnTo>
                  <a:lnTo>
                    <a:pt x="20332" y="10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539995" y="1014348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268" y="0"/>
                  </a:moveTo>
                  <a:lnTo>
                    <a:pt x="4686" y="0"/>
                  </a:lnTo>
                  <a:lnTo>
                    <a:pt x="0" y="4699"/>
                  </a:lnTo>
                  <a:lnTo>
                    <a:pt x="0" y="16255"/>
                  </a:lnTo>
                  <a:lnTo>
                    <a:pt x="4686" y="20954"/>
                  </a:lnTo>
                  <a:lnTo>
                    <a:pt x="16268" y="20954"/>
                  </a:lnTo>
                  <a:lnTo>
                    <a:pt x="20967" y="16255"/>
                  </a:lnTo>
                  <a:lnTo>
                    <a:pt x="20967" y="10477"/>
                  </a:lnTo>
                  <a:lnTo>
                    <a:pt x="20967" y="4699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539995" y="1014348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20967" y="10477"/>
                  </a:moveTo>
                  <a:lnTo>
                    <a:pt x="20967" y="16255"/>
                  </a:lnTo>
                  <a:lnTo>
                    <a:pt x="16268" y="20954"/>
                  </a:lnTo>
                  <a:lnTo>
                    <a:pt x="10477" y="20954"/>
                  </a:lnTo>
                  <a:lnTo>
                    <a:pt x="4686" y="20954"/>
                  </a:lnTo>
                  <a:lnTo>
                    <a:pt x="0" y="16255"/>
                  </a:lnTo>
                  <a:lnTo>
                    <a:pt x="0" y="10477"/>
                  </a:lnTo>
                  <a:lnTo>
                    <a:pt x="0" y="4699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67" y="4699"/>
                  </a:lnTo>
                  <a:lnTo>
                    <a:pt x="20967" y="104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539995" y="868298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268" y="0"/>
                  </a:moveTo>
                  <a:lnTo>
                    <a:pt x="4686" y="0"/>
                  </a:lnTo>
                  <a:lnTo>
                    <a:pt x="0" y="4699"/>
                  </a:lnTo>
                  <a:lnTo>
                    <a:pt x="0" y="16255"/>
                  </a:lnTo>
                  <a:lnTo>
                    <a:pt x="4686" y="20954"/>
                  </a:lnTo>
                  <a:lnTo>
                    <a:pt x="16268" y="20954"/>
                  </a:lnTo>
                  <a:lnTo>
                    <a:pt x="20967" y="16255"/>
                  </a:lnTo>
                  <a:lnTo>
                    <a:pt x="20967" y="10477"/>
                  </a:lnTo>
                  <a:lnTo>
                    <a:pt x="20967" y="4699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539995" y="868298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20967" y="10477"/>
                  </a:moveTo>
                  <a:lnTo>
                    <a:pt x="20967" y="16255"/>
                  </a:lnTo>
                  <a:lnTo>
                    <a:pt x="16268" y="20954"/>
                  </a:lnTo>
                  <a:lnTo>
                    <a:pt x="10477" y="20954"/>
                  </a:lnTo>
                  <a:lnTo>
                    <a:pt x="4686" y="20954"/>
                  </a:lnTo>
                  <a:lnTo>
                    <a:pt x="0" y="16255"/>
                  </a:lnTo>
                  <a:lnTo>
                    <a:pt x="0" y="10477"/>
                  </a:lnTo>
                  <a:lnTo>
                    <a:pt x="0" y="4699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67" y="4699"/>
                  </a:lnTo>
                  <a:lnTo>
                    <a:pt x="20967" y="104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546333" y="104959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93" y="8890"/>
                  </a:lnTo>
                  <a:lnTo>
                    <a:pt x="6908" y="8890"/>
                  </a:lnTo>
                  <a:lnTo>
                    <a:pt x="8902" y="6896"/>
                  </a:lnTo>
                  <a:lnTo>
                    <a:pt x="8902" y="4445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546333" y="104959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8902" y="4445"/>
                  </a:moveTo>
                  <a:lnTo>
                    <a:pt x="8902" y="6896"/>
                  </a:lnTo>
                  <a:lnTo>
                    <a:pt x="6908" y="8890"/>
                  </a:lnTo>
                  <a:lnTo>
                    <a:pt x="4457" y="8890"/>
                  </a:lnTo>
                  <a:lnTo>
                    <a:pt x="1993" y="8890"/>
                  </a:lnTo>
                  <a:lnTo>
                    <a:pt x="0" y="6896"/>
                  </a:lnTo>
                  <a:lnTo>
                    <a:pt x="0" y="4445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546333" y="984186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93" y="8890"/>
                  </a:lnTo>
                  <a:lnTo>
                    <a:pt x="6908" y="8890"/>
                  </a:lnTo>
                  <a:lnTo>
                    <a:pt x="8902" y="6896"/>
                  </a:lnTo>
                  <a:lnTo>
                    <a:pt x="8902" y="4445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546333" y="984186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8902" y="4445"/>
                  </a:moveTo>
                  <a:lnTo>
                    <a:pt x="8902" y="6896"/>
                  </a:lnTo>
                  <a:lnTo>
                    <a:pt x="6908" y="8890"/>
                  </a:lnTo>
                  <a:lnTo>
                    <a:pt x="4457" y="8890"/>
                  </a:lnTo>
                  <a:lnTo>
                    <a:pt x="1993" y="8890"/>
                  </a:lnTo>
                  <a:lnTo>
                    <a:pt x="0" y="6896"/>
                  </a:lnTo>
                  <a:lnTo>
                    <a:pt x="0" y="4445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681600" y="96481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93" y="8889"/>
                  </a:lnTo>
                  <a:lnTo>
                    <a:pt x="6908" y="8889"/>
                  </a:lnTo>
                  <a:lnTo>
                    <a:pt x="8902" y="6896"/>
                  </a:lnTo>
                  <a:lnTo>
                    <a:pt x="8902" y="4445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681600" y="96481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8902" y="4445"/>
                  </a:moveTo>
                  <a:lnTo>
                    <a:pt x="8902" y="6896"/>
                  </a:lnTo>
                  <a:lnTo>
                    <a:pt x="6908" y="8889"/>
                  </a:lnTo>
                  <a:lnTo>
                    <a:pt x="4445" y="8889"/>
                  </a:lnTo>
                  <a:lnTo>
                    <a:pt x="1993" y="8889"/>
                  </a:lnTo>
                  <a:lnTo>
                    <a:pt x="0" y="6896"/>
                  </a:lnTo>
                  <a:lnTo>
                    <a:pt x="0" y="4445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45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411090" y="96481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93" y="8889"/>
                  </a:lnTo>
                  <a:lnTo>
                    <a:pt x="6908" y="8889"/>
                  </a:lnTo>
                  <a:lnTo>
                    <a:pt x="8889" y="6896"/>
                  </a:lnTo>
                  <a:lnTo>
                    <a:pt x="8889" y="4445"/>
                  </a:lnTo>
                  <a:lnTo>
                    <a:pt x="8889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411090" y="96481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889" y="4445"/>
                  </a:moveTo>
                  <a:lnTo>
                    <a:pt x="8889" y="6896"/>
                  </a:lnTo>
                  <a:lnTo>
                    <a:pt x="6908" y="8889"/>
                  </a:lnTo>
                  <a:lnTo>
                    <a:pt x="4445" y="8889"/>
                  </a:lnTo>
                  <a:lnTo>
                    <a:pt x="1993" y="8889"/>
                  </a:lnTo>
                  <a:lnTo>
                    <a:pt x="0" y="6896"/>
                  </a:lnTo>
                  <a:lnTo>
                    <a:pt x="0" y="4445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45" y="0"/>
                  </a:lnTo>
                  <a:lnTo>
                    <a:pt x="6908" y="0"/>
                  </a:lnTo>
                  <a:lnTo>
                    <a:pt x="8889" y="1993"/>
                  </a:lnTo>
                  <a:lnTo>
                    <a:pt x="8889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513389" y="105091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97"/>
                  </a:lnTo>
                  <a:lnTo>
                    <a:pt x="0" y="4838"/>
                  </a:lnTo>
                  <a:lnTo>
                    <a:pt x="1397" y="6235"/>
                  </a:lnTo>
                  <a:lnTo>
                    <a:pt x="4825" y="6235"/>
                  </a:lnTo>
                  <a:lnTo>
                    <a:pt x="6223" y="4838"/>
                  </a:lnTo>
                  <a:lnTo>
                    <a:pt x="6223" y="3124"/>
                  </a:lnTo>
                  <a:lnTo>
                    <a:pt x="6223" y="1397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513389" y="105091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24"/>
                  </a:moveTo>
                  <a:lnTo>
                    <a:pt x="6223" y="4838"/>
                  </a:lnTo>
                  <a:lnTo>
                    <a:pt x="4825" y="6235"/>
                  </a:lnTo>
                  <a:lnTo>
                    <a:pt x="3111" y="6235"/>
                  </a:lnTo>
                  <a:lnTo>
                    <a:pt x="1397" y="6235"/>
                  </a:lnTo>
                  <a:lnTo>
                    <a:pt x="0" y="4838"/>
                  </a:lnTo>
                  <a:lnTo>
                    <a:pt x="0" y="3124"/>
                  </a:lnTo>
                  <a:lnTo>
                    <a:pt x="0" y="1397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97"/>
                  </a:lnTo>
                  <a:lnTo>
                    <a:pt x="6223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580064" y="105091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97"/>
                  </a:lnTo>
                  <a:lnTo>
                    <a:pt x="0" y="4838"/>
                  </a:lnTo>
                  <a:lnTo>
                    <a:pt x="1397" y="6235"/>
                  </a:lnTo>
                  <a:lnTo>
                    <a:pt x="4825" y="6235"/>
                  </a:lnTo>
                  <a:lnTo>
                    <a:pt x="6223" y="4838"/>
                  </a:lnTo>
                  <a:lnTo>
                    <a:pt x="6223" y="3124"/>
                  </a:lnTo>
                  <a:lnTo>
                    <a:pt x="6223" y="1397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580064" y="105091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24"/>
                  </a:moveTo>
                  <a:lnTo>
                    <a:pt x="6223" y="4838"/>
                  </a:lnTo>
                  <a:lnTo>
                    <a:pt x="4825" y="6235"/>
                  </a:lnTo>
                  <a:lnTo>
                    <a:pt x="3111" y="6235"/>
                  </a:lnTo>
                  <a:lnTo>
                    <a:pt x="1397" y="6235"/>
                  </a:lnTo>
                  <a:lnTo>
                    <a:pt x="0" y="4838"/>
                  </a:lnTo>
                  <a:lnTo>
                    <a:pt x="0" y="3124"/>
                  </a:lnTo>
                  <a:lnTo>
                    <a:pt x="0" y="1397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97"/>
                  </a:lnTo>
                  <a:lnTo>
                    <a:pt x="6223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513389" y="84485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97"/>
                  </a:lnTo>
                  <a:lnTo>
                    <a:pt x="0" y="4838"/>
                  </a:lnTo>
                  <a:lnTo>
                    <a:pt x="1397" y="6235"/>
                  </a:lnTo>
                  <a:lnTo>
                    <a:pt x="4825" y="6235"/>
                  </a:lnTo>
                  <a:lnTo>
                    <a:pt x="6223" y="4838"/>
                  </a:lnTo>
                  <a:lnTo>
                    <a:pt x="6223" y="3111"/>
                  </a:lnTo>
                  <a:lnTo>
                    <a:pt x="6223" y="1397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513389" y="84485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11"/>
                  </a:moveTo>
                  <a:lnTo>
                    <a:pt x="6223" y="4838"/>
                  </a:lnTo>
                  <a:lnTo>
                    <a:pt x="4825" y="6235"/>
                  </a:lnTo>
                  <a:lnTo>
                    <a:pt x="3111" y="6235"/>
                  </a:lnTo>
                  <a:lnTo>
                    <a:pt x="1397" y="6235"/>
                  </a:lnTo>
                  <a:lnTo>
                    <a:pt x="0" y="4838"/>
                  </a:lnTo>
                  <a:lnTo>
                    <a:pt x="0" y="3111"/>
                  </a:lnTo>
                  <a:lnTo>
                    <a:pt x="0" y="1397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97"/>
                  </a:lnTo>
                  <a:lnTo>
                    <a:pt x="6223" y="31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580064" y="84485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97"/>
                  </a:lnTo>
                  <a:lnTo>
                    <a:pt x="0" y="4838"/>
                  </a:lnTo>
                  <a:lnTo>
                    <a:pt x="1397" y="6235"/>
                  </a:lnTo>
                  <a:lnTo>
                    <a:pt x="4825" y="6235"/>
                  </a:lnTo>
                  <a:lnTo>
                    <a:pt x="6223" y="4838"/>
                  </a:lnTo>
                  <a:lnTo>
                    <a:pt x="6223" y="3111"/>
                  </a:lnTo>
                  <a:lnTo>
                    <a:pt x="6223" y="1397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580064" y="84485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11"/>
                  </a:moveTo>
                  <a:lnTo>
                    <a:pt x="6223" y="4838"/>
                  </a:lnTo>
                  <a:lnTo>
                    <a:pt x="4825" y="6235"/>
                  </a:lnTo>
                  <a:lnTo>
                    <a:pt x="3111" y="6235"/>
                  </a:lnTo>
                  <a:lnTo>
                    <a:pt x="1397" y="6235"/>
                  </a:lnTo>
                  <a:lnTo>
                    <a:pt x="0" y="4838"/>
                  </a:lnTo>
                  <a:lnTo>
                    <a:pt x="0" y="3111"/>
                  </a:lnTo>
                  <a:lnTo>
                    <a:pt x="0" y="1397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97"/>
                  </a:lnTo>
                  <a:lnTo>
                    <a:pt x="6223" y="31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548631" y="94835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38" y="0"/>
                  </a:moveTo>
                  <a:lnTo>
                    <a:pt x="1384" y="0"/>
                  </a:lnTo>
                  <a:lnTo>
                    <a:pt x="0" y="1397"/>
                  </a:lnTo>
                  <a:lnTo>
                    <a:pt x="0" y="4838"/>
                  </a:lnTo>
                  <a:lnTo>
                    <a:pt x="1384" y="6223"/>
                  </a:lnTo>
                  <a:lnTo>
                    <a:pt x="4838" y="6223"/>
                  </a:lnTo>
                  <a:lnTo>
                    <a:pt x="6222" y="4838"/>
                  </a:lnTo>
                  <a:lnTo>
                    <a:pt x="6222" y="3111"/>
                  </a:lnTo>
                  <a:lnTo>
                    <a:pt x="6222" y="1397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548631" y="94835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2" y="3111"/>
                  </a:moveTo>
                  <a:lnTo>
                    <a:pt x="6222" y="4838"/>
                  </a:lnTo>
                  <a:lnTo>
                    <a:pt x="4838" y="6223"/>
                  </a:lnTo>
                  <a:lnTo>
                    <a:pt x="3111" y="6223"/>
                  </a:lnTo>
                  <a:lnTo>
                    <a:pt x="1384" y="6223"/>
                  </a:lnTo>
                  <a:lnTo>
                    <a:pt x="0" y="4838"/>
                  </a:lnTo>
                  <a:lnTo>
                    <a:pt x="0" y="3111"/>
                  </a:lnTo>
                  <a:lnTo>
                    <a:pt x="0" y="1397"/>
                  </a:lnTo>
                  <a:lnTo>
                    <a:pt x="1384" y="0"/>
                  </a:lnTo>
                  <a:lnTo>
                    <a:pt x="3111" y="0"/>
                  </a:lnTo>
                  <a:lnTo>
                    <a:pt x="4838" y="0"/>
                  </a:lnTo>
                  <a:lnTo>
                    <a:pt x="6222" y="1397"/>
                  </a:lnTo>
                  <a:lnTo>
                    <a:pt x="6222" y="31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405528" y="92052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44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4483" y="20002"/>
                  </a:lnTo>
                  <a:lnTo>
                    <a:pt x="15544" y="20002"/>
                  </a:lnTo>
                  <a:lnTo>
                    <a:pt x="20015" y="15532"/>
                  </a:lnTo>
                  <a:lnTo>
                    <a:pt x="20015" y="10007"/>
                  </a:lnTo>
                  <a:lnTo>
                    <a:pt x="20015" y="4483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405528" y="92052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20015" y="10007"/>
                  </a:moveTo>
                  <a:lnTo>
                    <a:pt x="20015" y="15532"/>
                  </a:lnTo>
                  <a:lnTo>
                    <a:pt x="15544" y="20002"/>
                  </a:lnTo>
                  <a:lnTo>
                    <a:pt x="10007" y="20002"/>
                  </a:lnTo>
                  <a:lnTo>
                    <a:pt x="4483" y="20002"/>
                  </a:lnTo>
                  <a:lnTo>
                    <a:pt x="0" y="15532"/>
                  </a:lnTo>
                  <a:lnTo>
                    <a:pt x="0" y="10007"/>
                  </a:lnTo>
                  <a:lnTo>
                    <a:pt x="0" y="4483"/>
                  </a:lnTo>
                  <a:lnTo>
                    <a:pt x="4483" y="0"/>
                  </a:lnTo>
                  <a:lnTo>
                    <a:pt x="10007" y="0"/>
                  </a:lnTo>
                  <a:lnTo>
                    <a:pt x="15544" y="0"/>
                  </a:lnTo>
                  <a:lnTo>
                    <a:pt x="20015" y="4483"/>
                  </a:lnTo>
                  <a:lnTo>
                    <a:pt x="20015" y="100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407446" y="923378"/>
              <a:ext cx="16510" cy="13335"/>
            </a:xfrm>
            <a:custGeom>
              <a:avLst/>
              <a:gdLst/>
              <a:ahLst/>
              <a:cxnLst/>
              <a:rect l="l" t="t" r="r" b="b"/>
              <a:pathLst>
                <a:path w="16510" h="13334">
                  <a:moveTo>
                    <a:pt x="3810" y="0"/>
                  </a:moveTo>
                  <a:lnTo>
                    <a:pt x="1892" y="482"/>
                  </a:lnTo>
                  <a:lnTo>
                    <a:pt x="1422" y="1904"/>
                  </a:lnTo>
                  <a:lnTo>
                    <a:pt x="952" y="3340"/>
                  </a:lnTo>
                  <a:lnTo>
                    <a:pt x="0" y="5245"/>
                  </a:lnTo>
                </a:path>
                <a:path w="16510" h="13334">
                  <a:moveTo>
                    <a:pt x="14287" y="1435"/>
                  </a:moveTo>
                  <a:lnTo>
                    <a:pt x="16179" y="3340"/>
                  </a:lnTo>
                  <a:lnTo>
                    <a:pt x="16179" y="6667"/>
                  </a:lnTo>
                  <a:lnTo>
                    <a:pt x="16179" y="10007"/>
                  </a:lnTo>
                  <a:lnTo>
                    <a:pt x="14287" y="6667"/>
                  </a:lnTo>
                  <a:lnTo>
                    <a:pt x="12852" y="8102"/>
                  </a:lnTo>
                  <a:lnTo>
                    <a:pt x="11417" y="9525"/>
                  </a:lnTo>
                  <a:lnTo>
                    <a:pt x="12369" y="12382"/>
                  </a:lnTo>
                </a:path>
                <a:path w="16510" h="13334">
                  <a:moveTo>
                    <a:pt x="10947" y="0"/>
                  </a:moveTo>
                  <a:lnTo>
                    <a:pt x="4279" y="1286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411725" y="923861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374" y="0"/>
                  </a:moveTo>
                  <a:lnTo>
                    <a:pt x="0" y="28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676520" y="92052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19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4483" y="20002"/>
                  </a:lnTo>
                  <a:lnTo>
                    <a:pt x="15519" y="20002"/>
                  </a:lnTo>
                  <a:lnTo>
                    <a:pt x="20002" y="15532"/>
                  </a:lnTo>
                  <a:lnTo>
                    <a:pt x="20002" y="10007"/>
                  </a:lnTo>
                  <a:lnTo>
                    <a:pt x="20002" y="4483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676520" y="92052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20002" y="10007"/>
                  </a:moveTo>
                  <a:lnTo>
                    <a:pt x="20002" y="15532"/>
                  </a:lnTo>
                  <a:lnTo>
                    <a:pt x="15519" y="20002"/>
                  </a:lnTo>
                  <a:lnTo>
                    <a:pt x="9994" y="20002"/>
                  </a:lnTo>
                  <a:lnTo>
                    <a:pt x="4483" y="20002"/>
                  </a:lnTo>
                  <a:lnTo>
                    <a:pt x="0" y="15532"/>
                  </a:lnTo>
                  <a:lnTo>
                    <a:pt x="0" y="10007"/>
                  </a:lnTo>
                  <a:lnTo>
                    <a:pt x="0" y="4483"/>
                  </a:lnTo>
                  <a:lnTo>
                    <a:pt x="4483" y="0"/>
                  </a:lnTo>
                  <a:lnTo>
                    <a:pt x="9994" y="0"/>
                  </a:lnTo>
                  <a:lnTo>
                    <a:pt x="15519" y="0"/>
                  </a:lnTo>
                  <a:lnTo>
                    <a:pt x="20002" y="4483"/>
                  </a:lnTo>
                  <a:lnTo>
                    <a:pt x="20002" y="100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678425" y="923378"/>
              <a:ext cx="16510" cy="13335"/>
            </a:xfrm>
            <a:custGeom>
              <a:avLst/>
              <a:gdLst/>
              <a:ahLst/>
              <a:cxnLst/>
              <a:rect l="l" t="t" r="r" b="b"/>
              <a:pathLst>
                <a:path w="16510" h="13334">
                  <a:moveTo>
                    <a:pt x="3810" y="0"/>
                  </a:moveTo>
                  <a:lnTo>
                    <a:pt x="1904" y="482"/>
                  </a:lnTo>
                  <a:lnTo>
                    <a:pt x="1435" y="1904"/>
                  </a:lnTo>
                  <a:lnTo>
                    <a:pt x="952" y="3340"/>
                  </a:lnTo>
                  <a:lnTo>
                    <a:pt x="0" y="5245"/>
                  </a:lnTo>
                </a:path>
                <a:path w="16510" h="13334">
                  <a:moveTo>
                    <a:pt x="14287" y="1435"/>
                  </a:moveTo>
                  <a:lnTo>
                    <a:pt x="16192" y="3340"/>
                  </a:lnTo>
                  <a:lnTo>
                    <a:pt x="16192" y="6667"/>
                  </a:lnTo>
                  <a:lnTo>
                    <a:pt x="16192" y="10007"/>
                  </a:lnTo>
                  <a:lnTo>
                    <a:pt x="14287" y="6667"/>
                  </a:lnTo>
                  <a:lnTo>
                    <a:pt x="12852" y="8102"/>
                  </a:lnTo>
                  <a:lnTo>
                    <a:pt x="11429" y="9525"/>
                  </a:lnTo>
                  <a:lnTo>
                    <a:pt x="12382" y="12382"/>
                  </a:lnTo>
                </a:path>
                <a:path w="16510" h="13334">
                  <a:moveTo>
                    <a:pt x="10960" y="0"/>
                  </a:moveTo>
                  <a:lnTo>
                    <a:pt x="4292" y="1286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682718" y="923861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374" y="0"/>
                  </a:moveTo>
                  <a:lnTo>
                    <a:pt x="0" y="28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546676" y="9089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400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00"/>
                  </a:lnTo>
                  <a:lnTo>
                    <a:pt x="1841" y="8254"/>
                  </a:lnTo>
                  <a:lnTo>
                    <a:pt x="6400" y="8254"/>
                  </a:lnTo>
                  <a:lnTo>
                    <a:pt x="8242" y="6400"/>
                  </a:lnTo>
                  <a:lnTo>
                    <a:pt x="8242" y="4127"/>
                  </a:lnTo>
                  <a:lnTo>
                    <a:pt x="8242" y="185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546676" y="9089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8242" y="4127"/>
                  </a:moveTo>
                  <a:lnTo>
                    <a:pt x="8242" y="6400"/>
                  </a:lnTo>
                  <a:lnTo>
                    <a:pt x="6400" y="8254"/>
                  </a:lnTo>
                  <a:lnTo>
                    <a:pt x="4114" y="8254"/>
                  </a:lnTo>
                  <a:lnTo>
                    <a:pt x="1841" y="8254"/>
                  </a:lnTo>
                  <a:lnTo>
                    <a:pt x="0" y="6400"/>
                  </a:lnTo>
                  <a:lnTo>
                    <a:pt x="0" y="4127"/>
                  </a:lnTo>
                  <a:lnTo>
                    <a:pt x="0" y="1854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400" y="0"/>
                  </a:lnTo>
                  <a:lnTo>
                    <a:pt x="8242" y="1854"/>
                  </a:lnTo>
                  <a:lnTo>
                    <a:pt x="8242" y="4127"/>
                  </a:lnTo>
                  <a:close/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547273" y="906716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5" h="12065">
                  <a:moveTo>
                    <a:pt x="7302" y="11988"/>
                  </a:moveTo>
                  <a:lnTo>
                    <a:pt x="7747" y="11556"/>
                  </a:lnTo>
                  <a:lnTo>
                    <a:pt x="7962" y="11099"/>
                  </a:lnTo>
                  <a:lnTo>
                    <a:pt x="9880" y="9207"/>
                  </a:lnTo>
                  <a:lnTo>
                    <a:pt x="10185" y="7620"/>
                  </a:lnTo>
                  <a:lnTo>
                    <a:pt x="10502" y="6032"/>
                  </a:lnTo>
                  <a:lnTo>
                    <a:pt x="9880" y="5067"/>
                  </a:lnTo>
                  <a:lnTo>
                    <a:pt x="9232" y="3162"/>
                  </a:lnTo>
                  <a:lnTo>
                    <a:pt x="8585" y="1270"/>
                  </a:lnTo>
                  <a:lnTo>
                    <a:pt x="4165" y="0"/>
                  </a:lnTo>
                  <a:lnTo>
                    <a:pt x="1841" y="0"/>
                  </a:lnTo>
                  <a:lnTo>
                    <a:pt x="0" y="800"/>
                  </a:lnTo>
                </a:path>
              </a:pathLst>
            </a:custGeom>
            <a:ln w="6350">
              <a:solidFill>
                <a:srgbClr val="7577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545444" y="917803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0" y="0"/>
                  </a:moveTo>
                  <a:lnTo>
                    <a:pt x="368" y="482"/>
                  </a:lnTo>
                  <a:lnTo>
                    <a:pt x="774" y="914"/>
                  </a:lnTo>
                  <a:lnTo>
                    <a:pt x="1231" y="1295"/>
                  </a:lnTo>
                  <a:lnTo>
                    <a:pt x="3124" y="2882"/>
                  </a:lnTo>
                  <a:lnTo>
                    <a:pt x="6616" y="1917"/>
                  </a:lnTo>
                  <a:lnTo>
                    <a:pt x="7886" y="1600"/>
                  </a:lnTo>
                  <a:lnTo>
                    <a:pt x="8407" y="1485"/>
                  </a:lnTo>
                  <a:lnTo>
                    <a:pt x="8813" y="1193"/>
                  </a:lnTo>
                  <a:lnTo>
                    <a:pt x="9131" y="901"/>
                  </a:lnTo>
                </a:path>
              </a:pathLst>
            </a:custGeom>
            <a:ln w="6350">
              <a:solidFill>
                <a:srgbClr val="F8F8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543501" y="907516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10" h="10794">
                  <a:moveTo>
                    <a:pt x="3771" y="0"/>
                  </a:moveTo>
                  <a:lnTo>
                    <a:pt x="0" y="5232"/>
                  </a:lnTo>
                  <a:lnTo>
                    <a:pt x="0" y="6184"/>
                  </a:lnTo>
                  <a:lnTo>
                    <a:pt x="0" y="6908"/>
                  </a:lnTo>
                  <a:lnTo>
                    <a:pt x="736" y="8750"/>
                  </a:lnTo>
                  <a:lnTo>
                    <a:pt x="1943" y="10287"/>
                  </a:lnTo>
                </a:path>
              </a:pathLst>
            </a:custGeom>
            <a:ln w="6350">
              <a:solidFill>
                <a:srgbClr val="B5B7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541913" y="83940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792" y="0"/>
                  </a:moveTo>
                  <a:lnTo>
                    <a:pt x="3962" y="0"/>
                  </a:lnTo>
                  <a:lnTo>
                    <a:pt x="0" y="3987"/>
                  </a:lnTo>
                  <a:lnTo>
                    <a:pt x="0" y="13792"/>
                  </a:lnTo>
                  <a:lnTo>
                    <a:pt x="3962" y="17779"/>
                  </a:lnTo>
                  <a:lnTo>
                    <a:pt x="13792" y="17779"/>
                  </a:lnTo>
                  <a:lnTo>
                    <a:pt x="17767" y="13792"/>
                  </a:lnTo>
                  <a:lnTo>
                    <a:pt x="17767" y="8889"/>
                  </a:lnTo>
                  <a:lnTo>
                    <a:pt x="17767" y="3987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546676" y="84416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400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00"/>
                  </a:lnTo>
                  <a:lnTo>
                    <a:pt x="1841" y="8254"/>
                  </a:lnTo>
                  <a:lnTo>
                    <a:pt x="6400" y="8254"/>
                  </a:lnTo>
                  <a:lnTo>
                    <a:pt x="8242" y="6400"/>
                  </a:lnTo>
                  <a:lnTo>
                    <a:pt x="8242" y="4127"/>
                  </a:lnTo>
                  <a:lnTo>
                    <a:pt x="8242" y="185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546676" y="84416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8242" y="4127"/>
                  </a:moveTo>
                  <a:lnTo>
                    <a:pt x="8242" y="6400"/>
                  </a:lnTo>
                  <a:lnTo>
                    <a:pt x="6400" y="8254"/>
                  </a:lnTo>
                  <a:lnTo>
                    <a:pt x="4114" y="8254"/>
                  </a:lnTo>
                  <a:lnTo>
                    <a:pt x="1841" y="8254"/>
                  </a:lnTo>
                  <a:lnTo>
                    <a:pt x="0" y="6400"/>
                  </a:lnTo>
                  <a:lnTo>
                    <a:pt x="0" y="4127"/>
                  </a:lnTo>
                  <a:lnTo>
                    <a:pt x="0" y="1854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400" y="0"/>
                  </a:lnTo>
                  <a:lnTo>
                    <a:pt x="8242" y="1854"/>
                  </a:lnTo>
                  <a:lnTo>
                    <a:pt x="8242" y="4127"/>
                  </a:lnTo>
                  <a:close/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547273" y="841946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5" h="12065">
                  <a:moveTo>
                    <a:pt x="7302" y="11988"/>
                  </a:moveTo>
                  <a:lnTo>
                    <a:pt x="7747" y="11557"/>
                  </a:lnTo>
                  <a:lnTo>
                    <a:pt x="7962" y="11099"/>
                  </a:lnTo>
                  <a:lnTo>
                    <a:pt x="9880" y="9194"/>
                  </a:lnTo>
                  <a:lnTo>
                    <a:pt x="10185" y="7620"/>
                  </a:lnTo>
                  <a:lnTo>
                    <a:pt x="10502" y="6019"/>
                  </a:lnTo>
                  <a:lnTo>
                    <a:pt x="9880" y="5067"/>
                  </a:lnTo>
                  <a:lnTo>
                    <a:pt x="9232" y="3162"/>
                  </a:lnTo>
                  <a:lnTo>
                    <a:pt x="8585" y="1257"/>
                  </a:lnTo>
                  <a:lnTo>
                    <a:pt x="4165" y="0"/>
                  </a:lnTo>
                  <a:lnTo>
                    <a:pt x="1841" y="0"/>
                  </a:lnTo>
                  <a:lnTo>
                    <a:pt x="0" y="800"/>
                  </a:lnTo>
                </a:path>
              </a:pathLst>
            </a:custGeom>
            <a:ln w="6350">
              <a:solidFill>
                <a:srgbClr val="7577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545444" y="853033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0" y="0"/>
                  </a:moveTo>
                  <a:lnTo>
                    <a:pt x="368" y="469"/>
                  </a:lnTo>
                  <a:lnTo>
                    <a:pt x="774" y="927"/>
                  </a:lnTo>
                  <a:lnTo>
                    <a:pt x="1231" y="1295"/>
                  </a:lnTo>
                  <a:lnTo>
                    <a:pt x="3124" y="2870"/>
                  </a:lnTo>
                  <a:lnTo>
                    <a:pt x="6616" y="1930"/>
                  </a:lnTo>
                  <a:lnTo>
                    <a:pt x="7886" y="1600"/>
                  </a:lnTo>
                  <a:lnTo>
                    <a:pt x="8407" y="1485"/>
                  </a:lnTo>
                  <a:lnTo>
                    <a:pt x="8813" y="1193"/>
                  </a:lnTo>
                  <a:lnTo>
                    <a:pt x="9131" y="901"/>
                  </a:lnTo>
                </a:path>
              </a:pathLst>
            </a:custGeom>
            <a:ln w="6350">
              <a:solidFill>
                <a:srgbClr val="F8F8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543501" y="842746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10" h="10794">
                  <a:moveTo>
                    <a:pt x="3771" y="0"/>
                  </a:moveTo>
                  <a:lnTo>
                    <a:pt x="0" y="5219"/>
                  </a:lnTo>
                  <a:lnTo>
                    <a:pt x="0" y="6184"/>
                  </a:lnTo>
                  <a:lnTo>
                    <a:pt x="0" y="6908"/>
                  </a:lnTo>
                  <a:lnTo>
                    <a:pt x="736" y="8750"/>
                  </a:lnTo>
                  <a:lnTo>
                    <a:pt x="1943" y="10299"/>
                  </a:lnTo>
                </a:path>
              </a:pathLst>
            </a:custGeom>
            <a:ln w="6350">
              <a:solidFill>
                <a:srgbClr val="B5B7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566678" y="96291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1587" y="2698"/>
                  </a:moveTo>
                  <a:lnTo>
                    <a:pt x="1587" y="2698"/>
                  </a:lnTo>
                </a:path>
              </a:pathLst>
            </a:custGeom>
            <a:ln w="5397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470311" y="842898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1907" y="0"/>
                  </a:moveTo>
                  <a:lnTo>
                    <a:pt x="0" y="0"/>
                  </a:lnTo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470311" y="842898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190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704791" y="917193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>
                  <a:moveTo>
                    <a:pt x="39992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704791" y="917193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>
                  <a:moveTo>
                    <a:pt x="3999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359020" y="9171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147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359020" y="9171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14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495863" y="836231"/>
              <a:ext cx="109855" cy="0"/>
            </a:xfrm>
            <a:custGeom>
              <a:avLst/>
              <a:gdLst/>
              <a:ahLst/>
              <a:cxnLst/>
              <a:rect l="l" t="t" r="r" b="b"/>
              <a:pathLst>
                <a:path w="109854">
                  <a:moveTo>
                    <a:pt x="109689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401248" y="835278"/>
              <a:ext cx="298450" cy="80010"/>
            </a:xfrm>
            <a:custGeom>
              <a:avLst/>
              <a:gdLst/>
              <a:ahLst/>
              <a:cxnLst/>
              <a:rect l="l" t="t" r="r" b="b"/>
              <a:pathLst>
                <a:path w="298450" h="80009">
                  <a:moveTo>
                    <a:pt x="204304" y="952"/>
                  </a:moveTo>
                  <a:lnTo>
                    <a:pt x="94614" y="952"/>
                  </a:lnTo>
                </a:path>
                <a:path w="298450" h="80009">
                  <a:moveTo>
                    <a:pt x="232879" y="0"/>
                  </a:moveTo>
                  <a:lnTo>
                    <a:pt x="251460" y="0"/>
                  </a:lnTo>
                  <a:lnTo>
                    <a:pt x="298132" y="80010"/>
                  </a:lnTo>
                </a:path>
                <a:path w="298450" h="80009">
                  <a:moveTo>
                    <a:pt x="65722" y="0"/>
                  </a:moveTo>
                  <a:lnTo>
                    <a:pt x="46672" y="0"/>
                  </a:lnTo>
                  <a:lnTo>
                    <a:pt x="0" y="80010"/>
                  </a:lnTo>
                </a:path>
              </a:pathLst>
            </a:custGeom>
            <a:ln w="3175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2" name="object 3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87163" y="720496"/>
              <a:ext cx="83197" cy="180022"/>
            </a:xfrm>
            <a:prstGeom prst="rect">
              <a:avLst/>
            </a:prstGeom>
          </p:spPr>
        </p:pic>
        <p:sp>
          <p:nvSpPr>
            <p:cNvPr id="333" name="object 333"/>
            <p:cNvSpPr/>
            <p:nvPr/>
          </p:nvSpPr>
          <p:spPr>
            <a:xfrm>
              <a:off x="4708905" y="84289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918" y="0"/>
                  </a:moveTo>
                  <a:lnTo>
                    <a:pt x="1701" y="0"/>
                  </a:lnTo>
                  <a:lnTo>
                    <a:pt x="0" y="1701"/>
                  </a:lnTo>
                  <a:lnTo>
                    <a:pt x="0" y="5905"/>
                  </a:lnTo>
                  <a:lnTo>
                    <a:pt x="1701" y="7620"/>
                  </a:lnTo>
                  <a:lnTo>
                    <a:pt x="5918" y="7620"/>
                  </a:lnTo>
                  <a:lnTo>
                    <a:pt x="7620" y="5905"/>
                  </a:lnTo>
                  <a:lnTo>
                    <a:pt x="7620" y="3809"/>
                  </a:lnTo>
                  <a:lnTo>
                    <a:pt x="7620" y="1701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706531" y="845273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4">
                  <a:moveTo>
                    <a:pt x="469" y="0"/>
                  </a:moveTo>
                  <a:lnTo>
                    <a:pt x="0" y="952"/>
                  </a:lnTo>
                  <a:lnTo>
                    <a:pt x="469" y="2857"/>
                  </a:lnTo>
                  <a:lnTo>
                    <a:pt x="952" y="4762"/>
                  </a:lnTo>
                  <a:lnTo>
                    <a:pt x="2844" y="6667"/>
                  </a:lnTo>
                </a:path>
              </a:pathLst>
            </a:custGeom>
            <a:ln w="3175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718430" y="845273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4" h="6984">
                  <a:moveTo>
                    <a:pt x="1905" y="0"/>
                  </a:moveTo>
                  <a:lnTo>
                    <a:pt x="1905" y="2387"/>
                  </a:lnTo>
                  <a:lnTo>
                    <a:pt x="1422" y="4762"/>
                  </a:lnTo>
                  <a:lnTo>
                    <a:pt x="0" y="6667"/>
                  </a:lnTo>
                </a:path>
              </a:pathLst>
            </a:custGeom>
            <a:ln w="6350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718430" y="840511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80">
                  <a:moveTo>
                    <a:pt x="0" y="0"/>
                  </a:moveTo>
                  <a:lnTo>
                    <a:pt x="1905" y="2387"/>
                  </a:lnTo>
                  <a:lnTo>
                    <a:pt x="1905" y="4762"/>
                  </a:lnTo>
                </a:path>
              </a:pathLst>
            </a:custGeom>
            <a:ln w="3175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730343" y="744791"/>
              <a:ext cx="3175" cy="134620"/>
            </a:xfrm>
            <a:custGeom>
              <a:avLst/>
              <a:gdLst/>
              <a:ahLst/>
              <a:cxnLst/>
              <a:rect l="l" t="t" r="r" b="b"/>
              <a:pathLst>
                <a:path w="3175" h="134619">
                  <a:moveTo>
                    <a:pt x="0" y="0"/>
                  </a:moveTo>
                  <a:lnTo>
                    <a:pt x="0" y="134061"/>
                  </a:lnTo>
                </a:path>
                <a:path w="3175" h="134619">
                  <a:moveTo>
                    <a:pt x="2844" y="9042"/>
                  </a:moveTo>
                  <a:lnTo>
                    <a:pt x="2844" y="66192"/>
                  </a:lnTo>
                </a:path>
                <a:path w="3175" h="134619">
                  <a:moveTo>
                    <a:pt x="2374" y="81915"/>
                  </a:moveTo>
                  <a:lnTo>
                    <a:pt x="2374" y="90957"/>
                  </a:lnTo>
                </a:path>
              </a:pathLst>
            </a:custGeom>
            <a:ln w="3175">
              <a:solidFill>
                <a:srgbClr val="BFC1C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699850" y="746696"/>
              <a:ext cx="23495" cy="128905"/>
            </a:xfrm>
            <a:custGeom>
              <a:avLst/>
              <a:gdLst/>
              <a:ahLst/>
              <a:cxnLst/>
              <a:rect l="l" t="t" r="r" b="b"/>
              <a:pathLst>
                <a:path w="23495" h="128905">
                  <a:moveTo>
                    <a:pt x="0" y="0"/>
                  </a:moveTo>
                  <a:lnTo>
                    <a:pt x="0" y="116205"/>
                  </a:lnTo>
                  <a:lnTo>
                    <a:pt x="10960" y="116205"/>
                  </a:lnTo>
                  <a:lnTo>
                    <a:pt x="22872" y="128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658664" y="708596"/>
              <a:ext cx="24765" cy="20955"/>
            </a:xfrm>
            <a:custGeom>
              <a:avLst/>
              <a:gdLst/>
              <a:ahLst/>
              <a:cxnLst/>
              <a:rect l="l" t="t" r="r" b="b"/>
              <a:pathLst>
                <a:path w="24764" h="20954">
                  <a:moveTo>
                    <a:pt x="24523" y="0"/>
                  </a:moveTo>
                  <a:lnTo>
                    <a:pt x="0" y="1435"/>
                  </a:lnTo>
                  <a:lnTo>
                    <a:pt x="0" y="15951"/>
                  </a:lnTo>
                  <a:lnTo>
                    <a:pt x="5003" y="20955"/>
                  </a:lnTo>
                  <a:lnTo>
                    <a:pt x="18808" y="20955"/>
                  </a:lnTo>
                  <a:lnTo>
                    <a:pt x="24523" y="15240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658664" y="708596"/>
              <a:ext cx="24765" cy="20955"/>
            </a:xfrm>
            <a:custGeom>
              <a:avLst/>
              <a:gdLst/>
              <a:ahLst/>
              <a:cxnLst/>
              <a:rect l="l" t="t" r="r" b="b"/>
              <a:pathLst>
                <a:path w="24764" h="20954">
                  <a:moveTo>
                    <a:pt x="24523" y="0"/>
                  </a:moveTo>
                  <a:lnTo>
                    <a:pt x="24523" y="15240"/>
                  </a:lnTo>
                  <a:lnTo>
                    <a:pt x="18808" y="20955"/>
                  </a:lnTo>
                  <a:lnTo>
                    <a:pt x="5003" y="20955"/>
                  </a:lnTo>
                  <a:lnTo>
                    <a:pt x="0" y="15951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710811" y="68239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654" y="0"/>
                  </a:moveTo>
                  <a:lnTo>
                    <a:pt x="1917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1917" y="8585"/>
                  </a:lnTo>
                  <a:lnTo>
                    <a:pt x="6654" y="8585"/>
                  </a:lnTo>
                  <a:lnTo>
                    <a:pt x="8572" y="6654"/>
                  </a:lnTo>
                  <a:lnTo>
                    <a:pt x="8572" y="4292"/>
                  </a:lnTo>
                  <a:lnTo>
                    <a:pt x="8572" y="1917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710811" y="68239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572" y="4292"/>
                  </a:moveTo>
                  <a:lnTo>
                    <a:pt x="8572" y="6654"/>
                  </a:lnTo>
                  <a:lnTo>
                    <a:pt x="6654" y="8585"/>
                  </a:lnTo>
                  <a:lnTo>
                    <a:pt x="4279" y="8585"/>
                  </a:lnTo>
                  <a:lnTo>
                    <a:pt x="1917" y="8585"/>
                  </a:lnTo>
                  <a:lnTo>
                    <a:pt x="0" y="6654"/>
                  </a:lnTo>
                  <a:lnTo>
                    <a:pt x="0" y="4292"/>
                  </a:lnTo>
                  <a:lnTo>
                    <a:pt x="0" y="1917"/>
                  </a:lnTo>
                  <a:lnTo>
                    <a:pt x="1917" y="0"/>
                  </a:lnTo>
                  <a:lnTo>
                    <a:pt x="4279" y="0"/>
                  </a:lnTo>
                  <a:lnTo>
                    <a:pt x="6654" y="0"/>
                  </a:lnTo>
                  <a:lnTo>
                    <a:pt x="8572" y="1917"/>
                  </a:lnTo>
                  <a:lnTo>
                    <a:pt x="8572" y="42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369815" y="674306"/>
              <a:ext cx="38100" cy="30480"/>
            </a:xfrm>
            <a:custGeom>
              <a:avLst/>
              <a:gdLst/>
              <a:ahLst/>
              <a:cxnLst/>
              <a:rect l="l" t="t" r="r" b="b"/>
              <a:pathLst>
                <a:path w="38100" h="30479">
                  <a:moveTo>
                    <a:pt x="32385" y="0"/>
                  </a:moveTo>
                  <a:lnTo>
                    <a:pt x="5714" y="0"/>
                  </a:lnTo>
                  <a:lnTo>
                    <a:pt x="0" y="5702"/>
                  </a:lnTo>
                  <a:lnTo>
                    <a:pt x="0" y="28575"/>
                  </a:lnTo>
                  <a:lnTo>
                    <a:pt x="37630" y="29997"/>
                  </a:lnTo>
                  <a:lnTo>
                    <a:pt x="37630" y="5232"/>
                  </a:lnTo>
                  <a:lnTo>
                    <a:pt x="32385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369815" y="674306"/>
              <a:ext cx="38100" cy="30480"/>
            </a:xfrm>
            <a:custGeom>
              <a:avLst/>
              <a:gdLst/>
              <a:ahLst/>
              <a:cxnLst/>
              <a:rect l="l" t="t" r="r" b="b"/>
              <a:pathLst>
                <a:path w="38100" h="30479">
                  <a:moveTo>
                    <a:pt x="37630" y="29997"/>
                  </a:moveTo>
                  <a:lnTo>
                    <a:pt x="37630" y="5232"/>
                  </a:lnTo>
                  <a:lnTo>
                    <a:pt x="32385" y="0"/>
                  </a:lnTo>
                  <a:lnTo>
                    <a:pt x="5714" y="0"/>
                  </a:lnTo>
                  <a:lnTo>
                    <a:pt x="0" y="5702"/>
                  </a:lnTo>
                  <a:lnTo>
                    <a:pt x="0" y="2857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420057" y="708596"/>
              <a:ext cx="24765" cy="20955"/>
            </a:xfrm>
            <a:custGeom>
              <a:avLst/>
              <a:gdLst/>
              <a:ahLst/>
              <a:cxnLst/>
              <a:rect l="l" t="t" r="r" b="b"/>
              <a:pathLst>
                <a:path w="24764" h="20954">
                  <a:moveTo>
                    <a:pt x="24536" y="0"/>
                  </a:moveTo>
                  <a:lnTo>
                    <a:pt x="0" y="1435"/>
                  </a:lnTo>
                  <a:lnTo>
                    <a:pt x="0" y="15951"/>
                  </a:lnTo>
                  <a:lnTo>
                    <a:pt x="5003" y="20955"/>
                  </a:lnTo>
                  <a:lnTo>
                    <a:pt x="18821" y="20955"/>
                  </a:lnTo>
                  <a:lnTo>
                    <a:pt x="24536" y="15240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420057" y="708596"/>
              <a:ext cx="24765" cy="20955"/>
            </a:xfrm>
            <a:custGeom>
              <a:avLst/>
              <a:gdLst/>
              <a:ahLst/>
              <a:cxnLst/>
              <a:rect l="l" t="t" r="r" b="b"/>
              <a:pathLst>
                <a:path w="24764" h="20954">
                  <a:moveTo>
                    <a:pt x="24536" y="0"/>
                  </a:moveTo>
                  <a:lnTo>
                    <a:pt x="24536" y="15240"/>
                  </a:lnTo>
                  <a:lnTo>
                    <a:pt x="18821" y="20955"/>
                  </a:lnTo>
                  <a:lnTo>
                    <a:pt x="5003" y="20955"/>
                  </a:lnTo>
                  <a:lnTo>
                    <a:pt x="0" y="15951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384103" y="68239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654" y="0"/>
                  </a:moveTo>
                  <a:lnTo>
                    <a:pt x="1917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1917" y="8585"/>
                  </a:lnTo>
                  <a:lnTo>
                    <a:pt x="6654" y="8585"/>
                  </a:lnTo>
                  <a:lnTo>
                    <a:pt x="8572" y="6654"/>
                  </a:lnTo>
                  <a:lnTo>
                    <a:pt x="8572" y="4292"/>
                  </a:lnTo>
                  <a:lnTo>
                    <a:pt x="8572" y="1917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384103" y="68239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572" y="4292"/>
                  </a:moveTo>
                  <a:lnTo>
                    <a:pt x="8572" y="6654"/>
                  </a:lnTo>
                  <a:lnTo>
                    <a:pt x="6654" y="8585"/>
                  </a:lnTo>
                  <a:lnTo>
                    <a:pt x="4279" y="8585"/>
                  </a:lnTo>
                  <a:lnTo>
                    <a:pt x="1917" y="8585"/>
                  </a:lnTo>
                  <a:lnTo>
                    <a:pt x="0" y="6654"/>
                  </a:lnTo>
                  <a:lnTo>
                    <a:pt x="0" y="4292"/>
                  </a:lnTo>
                  <a:lnTo>
                    <a:pt x="0" y="1917"/>
                  </a:lnTo>
                  <a:lnTo>
                    <a:pt x="1917" y="0"/>
                  </a:lnTo>
                  <a:lnTo>
                    <a:pt x="4279" y="0"/>
                  </a:lnTo>
                  <a:lnTo>
                    <a:pt x="6654" y="0"/>
                  </a:lnTo>
                  <a:lnTo>
                    <a:pt x="8572" y="1917"/>
                  </a:lnTo>
                  <a:lnTo>
                    <a:pt x="8572" y="42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357433" y="703351"/>
              <a:ext cx="382270" cy="5080"/>
            </a:xfrm>
            <a:custGeom>
              <a:avLst/>
              <a:gdLst/>
              <a:ahLst/>
              <a:cxnLst/>
              <a:rect l="l" t="t" r="r" b="b"/>
              <a:pathLst>
                <a:path w="382270" h="5079">
                  <a:moveTo>
                    <a:pt x="381952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381952" y="4762"/>
                  </a:lnTo>
                  <a:lnTo>
                    <a:pt x="381952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357433" y="703351"/>
              <a:ext cx="390525" cy="7620"/>
            </a:xfrm>
            <a:custGeom>
              <a:avLst/>
              <a:gdLst/>
              <a:ahLst/>
              <a:cxnLst/>
              <a:rect l="l" t="t" r="r" b="b"/>
              <a:pathLst>
                <a:path w="390525" h="7620">
                  <a:moveTo>
                    <a:pt x="381952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381952" y="4762"/>
                  </a:lnTo>
                  <a:lnTo>
                    <a:pt x="381952" y="0"/>
                  </a:lnTo>
                  <a:close/>
                </a:path>
                <a:path w="390525" h="7620">
                  <a:moveTo>
                    <a:pt x="381952" y="0"/>
                  </a:moveTo>
                  <a:lnTo>
                    <a:pt x="386232" y="2857"/>
                  </a:lnTo>
                  <a:lnTo>
                    <a:pt x="390525" y="2857"/>
                  </a:lnTo>
                </a:path>
                <a:path w="390525" h="7620">
                  <a:moveTo>
                    <a:pt x="381952" y="4292"/>
                  </a:moveTo>
                  <a:lnTo>
                    <a:pt x="386232" y="7150"/>
                  </a:lnTo>
                  <a:lnTo>
                    <a:pt x="390525" y="715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307903" y="583183"/>
              <a:ext cx="10160" cy="2341245"/>
            </a:xfrm>
            <a:custGeom>
              <a:avLst/>
              <a:gdLst/>
              <a:ahLst/>
              <a:cxnLst/>
              <a:rect l="l" t="t" r="r" b="b"/>
              <a:pathLst>
                <a:path w="10160" h="2341245">
                  <a:moveTo>
                    <a:pt x="10007" y="0"/>
                  </a:moveTo>
                  <a:lnTo>
                    <a:pt x="0" y="0"/>
                  </a:lnTo>
                  <a:lnTo>
                    <a:pt x="0" y="2341245"/>
                  </a:lnTo>
                  <a:lnTo>
                    <a:pt x="10007" y="2341245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352442" y="584847"/>
              <a:ext cx="0" cy="2338070"/>
            </a:xfrm>
            <a:custGeom>
              <a:avLst/>
              <a:gdLst/>
              <a:ahLst/>
              <a:cxnLst/>
              <a:rect l="l" t="t" r="r" b="b"/>
              <a:pathLst>
                <a:path h="2338070">
                  <a:moveTo>
                    <a:pt x="0" y="0"/>
                  </a:moveTo>
                  <a:lnTo>
                    <a:pt x="0" y="2337917"/>
                  </a:lnTo>
                </a:path>
              </a:pathLst>
            </a:custGeom>
            <a:ln w="6350">
              <a:solidFill>
                <a:srgbClr val="F2F2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306722" y="584847"/>
              <a:ext cx="0" cy="2338070"/>
            </a:xfrm>
            <a:custGeom>
              <a:avLst/>
              <a:gdLst/>
              <a:ahLst/>
              <a:cxnLst/>
              <a:rect l="l" t="t" r="r" b="b"/>
              <a:pathLst>
                <a:path h="2338070">
                  <a:moveTo>
                    <a:pt x="0" y="0"/>
                  </a:moveTo>
                  <a:lnTo>
                    <a:pt x="0" y="2337917"/>
                  </a:lnTo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306722" y="584847"/>
              <a:ext cx="0" cy="2338070"/>
            </a:xfrm>
            <a:custGeom>
              <a:avLst/>
              <a:gdLst/>
              <a:ahLst/>
              <a:cxnLst/>
              <a:rect l="l" t="t" r="r" b="b"/>
              <a:pathLst>
                <a:path h="2338070">
                  <a:moveTo>
                    <a:pt x="0" y="0"/>
                  </a:moveTo>
                  <a:lnTo>
                    <a:pt x="0" y="2337917"/>
                  </a:lnTo>
                </a:path>
              </a:pathLst>
            </a:custGeom>
            <a:ln w="6350">
              <a:solidFill>
                <a:srgbClr val="F2F2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364418" y="745108"/>
              <a:ext cx="332105" cy="29845"/>
            </a:xfrm>
            <a:custGeom>
              <a:avLst/>
              <a:gdLst/>
              <a:ahLst/>
              <a:cxnLst/>
              <a:rect l="l" t="t" r="r" b="b"/>
              <a:pathLst>
                <a:path w="332104" h="29845">
                  <a:moveTo>
                    <a:pt x="331482" y="635"/>
                  </a:moveTo>
                  <a:lnTo>
                    <a:pt x="331482" y="29832"/>
                  </a:lnTo>
                  <a:lnTo>
                    <a:pt x="0" y="2983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6" name="object 356"/>
          <p:cNvGrpSpPr/>
          <p:nvPr/>
        </p:nvGrpSpPr>
        <p:grpSpPr>
          <a:xfrm>
            <a:off x="8775764" y="540004"/>
            <a:ext cx="1313815" cy="626110"/>
            <a:chOff x="3721163" y="540004"/>
            <a:chExt cx="1313815" cy="626110"/>
          </a:xfrm>
        </p:grpSpPr>
        <p:sp>
          <p:nvSpPr>
            <p:cNvPr id="357" name="object 357"/>
            <p:cNvSpPr/>
            <p:nvPr/>
          </p:nvSpPr>
          <p:spPr>
            <a:xfrm>
              <a:off x="4355528" y="582866"/>
              <a:ext cx="647065" cy="582930"/>
            </a:xfrm>
            <a:custGeom>
              <a:avLst/>
              <a:gdLst/>
              <a:ahLst/>
              <a:cxnLst/>
              <a:rect l="l" t="t" r="r" b="b"/>
              <a:pathLst>
                <a:path w="647064" h="582930">
                  <a:moveTo>
                    <a:pt x="646747" y="0"/>
                  </a:moveTo>
                  <a:lnTo>
                    <a:pt x="0" y="0"/>
                  </a:lnTo>
                  <a:lnTo>
                    <a:pt x="952" y="13335"/>
                  </a:lnTo>
                  <a:lnTo>
                    <a:pt x="630555" y="13335"/>
                  </a:lnTo>
                  <a:lnTo>
                    <a:pt x="630555" y="582930"/>
                  </a:lnTo>
                  <a:lnTo>
                    <a:pt x="646747" y="581977"/>
                  </a:lnTo>
                  <a:lnTo>
                    <a:pt x="6467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355528" y="582866"/>
              <a:ext cx="647065" cy="13335"/>
            </a:xfrm>
            <a:custGeom>
              <a:avLst/>
              <a:gdLst/>
              <a:ahLst/>
              <a:cxnLst/>
              <a:rect l="l" t="t" r="r" b="b"/>
              <a:pathLst>
                <a:path w="647064" h="13334">
                  <a:moveTo>
                    <a:pt x="952" y="13335"/>
                  </a:moveTo>
                  <a:lnTo>
                    <a:pt x="630555" y="13335"/>
                  </a:lnTo>
                  <a:lnTo>
                    <a:pt x="646747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725926" y="544766"/>
              <a:ext cx="1304290" cy="36195"/>
            </a:xfrm>
            <a:custGeom>
              <a:avLst/>
              <a:gdLst/>
              <a:ahLst/>
              <a:cxnLst/>
              <a:rect l="l" t="t" r="r" b="b"/>
              <a:pathLst>
                <a:path w="1304289" h="36195">
                  <a:moveTo>
                    <a:pt x="1303972" y="0"/>
                  </a:moveTo>
                  <a:lnTo>
                    <a:pt x="0" y="0"/>
                  </a:lnTo>
                  <a:lnTo>
                    <a:pt x="0" y="36195"/>
                  </a:lnTo>
                  <a:lnTo>
                    <a:pt x="1303972" y="36195"/>
                  </a:lnTo>
                  <a:lnTo>
                    <a:pt x="130397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725926" y="544766"/>
              <a:ext cx="1304290" cy="36195"/>
            </a:xfrm>
            <a:custGeom>
              <a:avLst/>
              <a:gdLst/>
              <a:ahLst/>
              <a:cxnLst/>
              <a:rect l="l" t="t" r="r" b="b"/>
              <a:pathLst>
                <a:path w="1304289" h="36195">
                  <a:moveTo>
                    <a:pt x="0" y="36195"/>
                  </a:moveTo>
                  <a:lnTo>
                    <a:pt x="1303972" y="36195"/>
                  </a:lnTo>
                  <a:lnTo>
                    <a:pt x="1303972" y="0"/>
                  </a:lnTo>
                  <a:lnTo>
                    <a:pt x="0" y="0"/>
                  </a:lnTo>
                  <a:lnTo>
                    <a:pt x="0" y="36195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370768" y="921004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90">
                  <a:moveTo>
                    <a:pt x="0" y="0"/>
                  </a:moveTo>
                  <a:lnTo>
                    <a:pt x="0" y="72390"/>
                  </a:lnTo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370768" y="921004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90">
                  <a:moveTo>
                    <a:pt x="0" y="0"/>
                  </a:moveTo>
                  <a:lnTo>
                    <a:pt x="0" y="72390"/>
                  </a:lnTo>
                </a:path>
              </a:pathLst>
            </a:custGeom>
            <a:ln w="3175">
              <a:solidFill>
                <a:srgbClr val="5C5D5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848733" y="1031366"/>
              <a:ext cx="104139" cy="53975"/>
            </a:xfrm>
            <a:custGeom>
              <a:avLst/>
              <a:gdLst/>
              <a:ahLst/>
              <a:cxnLst/>
              <a:rect l="l" t="t" r="r" b="b"/>
              <a:pathLst>
                <a:path w="104139" h="53975">
                  <a:moveTo>
                    <a:pt x="97815" y="0"/>
                  </a:moveTo>
                  <a:lnTo>
                    <a:pt x="0" y="37553"/>
                  </a:lnTo>
                  <a:lnTo>
                    <a:pt x="6146" y="53555"/>
                  </a:lnTo>
                  <a:lnTo>
                    <a:pt x="103962" y="16014"/>
                  </a:lnTo>
                  <a:lnTo>
                    <a:pt x="97815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848733" y="1031366"/>
              <a:ext cx="104139" cy="53975"/>
            </a:xfrm>
            <a:custGeom>
              <a:avLst/>
              <a:gdLst/>
              <a:ahLst/>
              <a:cxnLst/>
              <a:rect l="l" t="t" r="r" b="b"/>
              <a:pathLst>
                <a:path w="104139" h="53975">
                  <a:moveTo>
                    <a:pt x="103962" y="16014"/>
                  </a:moveTo>
                  <a:lnTo>
                    <a:pt x="6146" y="53555"/>
                  </a:lnTo>
                  <a:lnTo>
                    <a:pt x="0" y="37553"/>
                  </a:lnTo>
                  <a:lnTo>
                    <a:pt x="97815" y="0"/>
                  </a:lnTo>
                  <a:lnTo>
                    <a:pt x="103962" y="1601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872253" y="893381"/>
              <a:ext cx="15875" cy="40005"/>
            </a:xfrm>
            <a:custGeom>
              <a:avLst/>
              <a:gdLst/>
              <a:ahLst/>
              <a:cxnLst/>
              <a:rect l="l" t="t" r="r" b="b"/>
              <a:pathLst>
                <a:path w="15875" h="40005">
                  <a:moveTo>
                    <a:pt x="0" y="0"/>
                  </a:moveTo>
                  <a:lnTo>
                    <a:pt x="15252" y="39522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872253" y="893381"/>
              <a:ext cx="15875" cy="40005"/>
            </a:xfrm>
            <a:custGeom>
              <a:avLst/>
              <a:gdLst/>
              <a:ahLst/>
              <a:cxnLst/>
              <a:rect l="l" t="t" r="r" b="b"/>
              <a:pathLst>
                <a:path w="15875" h="40005">
                  <a:moveTo>
                    <a:pt x="0" y="0"/>
                  </a:moveTo>
                  <a:lnTo>
                    <a:pt x="15252" y="39522"/>
                  </a:lnTo>
                </a:path>
              </a:pathLst>
            </a:custGeom>
            <a:ln w="9525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823675" y="912431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22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823675" y="912431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22"/>
                  </a:lnTo>
                </a:path>
              </a:pathLst>
            </a:custGeom>
            <a:ln w="9525">
              <a:solidFill>
                <a:srgbClr val="57575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826063" y="910996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826063" y="910996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ln w="9525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909400" y="1067688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19">
                  <a:moveTo>
                    <a:pt x="5918" y="0"/>
                  </a:moveTo>
                  <a:lnTo>
                    <a:pt x="1714" y="0"/>
                  </a:lnTo>
                  <a:lnTo>
                    <a:pt x="0" y="1701"/>
                  </a:lnTo>
                  <a:lnTo>
                    <a:pt x="0" y="5905"/>
                  </a:lnTo>
                  <a:lnTo>
                    <a:pt x="1714" y="7619"/>
                  </a:lnTo>
                  <a:lnTo>
                    <a:pt x="5918" y="7619"/>
                  </a:lnTo>
                  <a:lnTo>
                    <a:pt x="7632" y="5905"/>
                  </a:lnTo>
                  <a:lnTo>
                    <a:pt x="7632" y="3809"/>
                  </a:lnTo>
                  <a:lnTo>
                    <a:pt x="7632" y="1701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536503" y="1063866"/>
              <a:ext cx="58419" cy="55244"/>
            </a:xfrm>
            <a:custGeom>
              <a:avLst/>
              <a:gdLst/>
              <a:ahLst/>
              <a:cxnLst/>
              <a:rect l="l" t="t" r="r" b="b"/>
              <a:pathLst>
                <a:path w="58420" h="55244">
                  <a:moveTo>
                    <a:pt x="0" y="0"/>
                  </a:moveTo>
                  <a:lnTo>
                    <a:pt x="58420" y="54622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740656" y="842581"/>
              <a:ext cx="0" cy="258445"/>
            </a:xfrm>
            <a:custGeom>
              <a:avLst/>
              <a:gdLst/>
              <a:ahLst/>
              <a:cxnLst/>
              <a:rect l="l" t="t" r="r" b="b"/>
              <a:pathLst>
                <a:path h="258444">
                  <a:moveTo>
                    <a:pt x="0" y="239395"/>
                  </a:moveTo>
                  <a:lnTo>
                    <a:pt x="0" y="258445"/>
                  </a:lnTo>
                </a:path>
                <a:path h="258444">
                  <a:moveTo>
                    <a:pt x="0" y="0"/>
                  </a:moveTo>
                  <a:lnTo>
                    <a:pt x="0" y="31750"/>
                  </a:lnTo>
                </a:path>
              </a:pathLst>
            </a:custGeom>
            <a:ln w="3175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735258" y="827493"/>
              <a:ext cx="6350" cy="286385"/>
            </a:xfrm>
            <a:custGeom>
              <a:avLst/>
              <a:gdLst/>
              <a:ahLst/>
              <a:cxnLst/>
              <a:rect l="l" t="t" r="r" b="b"/>
              <a:pathLst>
                <a:path w="6350" h="286384">
                  <a:moveTo>
                    <a:pt x="0" y="286067"/>
                  </a:moveTo>
                  <a:lnTo>
                    <a:pt x="6350" y="286067"/>
                  </a:lnTo>
                </a:path>
                <a:path w="6350" h="286384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479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5" name="object 375"/>
          <p:cNvGrpSpPr/>
          <p:nvPr/>
        </p:nvGrpSpPr>
        <p:grpSpPr>
          <a:xfrm>
            <a:off x="9408224" y="1254061"/>
            <a:ext cx="634365" cy="344170"/>
            <a:chOff x="4353623" y="1254061"/>
            <a:chExt cx="634365" cy="344170"/>
          </a:xfrm>
        </p:grpSpPr>
        <p:pic>
          <p:nvPicPr>
            <p:cNvPr id="376" name="object 37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73955" y="1448206"/>
              <a:ext cx="277495" cy="149707"/>
            </a:xfrm>
            <a:prstGeom prst="rect">
              <a:avLst/>
            </a:prstGeom>
          </p:spPr>
        </p:pic>
        <p:sp>
          <p:nvSpPr>
            <p:cNvPr id="377" name="object 377"/>
            <p:cNvSpPr/>
            <p:nvPr/>
          </p:nvSpPr>
          <p:spPr>
            <a:xfrm>
              <a:off x="4788445" y="1499171"/>
              <a:ext cx="157480" cy="37465"/>
            </a:xfrm>
            <a:custGeom>
              <a:avLst/>
              <a:gdLst/>
              <a:ahLst/>
              <a:cxnLst/>
              <a:rect l="l" t="t" r="r" b="b"/>
              <a:pathLst>
                <a:path w="157479" h="37465">
                  <a:moveTo>
                    <a:pt x="157162" y="0"/>
                  </a:moveTo>
                  <a:lnTo>
                    <a:pt x="0" y="17614"/>
                  </a:lnTo>
                  <a:lnTo>
                    <a:pt x="0" y="37147"/>
                  </a:lnTo>
                  <a:lnTo>
                    <a:pt x="150482" y="37147"/>
                  </a:lnTo>
                  <a:lnTo>
                    <a:pt x="157162" y="30480"/>
                  </a:lnTo>
                  <a:lnTo>
                    <a:pt x="157162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788445" y="1499171"/>
              <a:ext cx="157480" cy="37465"/>
            </a:xfrm>
            <a:custGeom>
              <a:avLst/>
              <a:gdLst/>
              <a:ahLst/>
              <a:cxnLst/>
              <a:rect l="l" t="t" r="r" b="b"/>
              <a:pathLst>
                <a:path w="157479" h="37465">
                  <a:moveTo>
                    <a:pt x="157162" y="0"/>
                  </a:moveTo>
                  <a:lnTo>
                    <a:pt x="157162" y="30480"/>
                  </a:lnTo>
                  <a:lnTo>
                    <a:pt x="150482" y="37147"/>
                  </a:lnTo>
                  <a:lnTo>
                    <a:pt x="0" y="37147"/>
                  </a:lnTo>
                  <a:lnTo>
                    <a:pt x="0" y="176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790820" y="1280566"/>
              <a:ext cx="194310" cy="257810"/>
            </a:xfrm>
            <a:custGeom>
              <a:avLst/>
              <a:gdLst/>
              <a:ahLst/>
              <a:cxnLst/>
              <a:rect l="l" t="t" r="r" b="b"/>
              <a:pathLst>
                <a:path w="194310" h="257809">
                  <a:moveTo>
                    <a:pt x="129057" y="0"/>
                  </a:moveTo>
                  <a:lnTo>
                    <a:pt x="79540" y="18097"/>
                  </a:lnTo>
                  <a:lnTo>
                    <a:pt x="0" y="49529"/>
                  </a:lnTo>
                  <a:lnTo>
                    <a:pt x="0" y="254317"/>
                  </a:lnTo>
                  <a:lnTo>
                    <a:pt x="14757" y="248602"/>
                  </a:lnTo>
                  <a:lnTo>
                    <a:pt x="18567" y="257657"/>
                  </a:lnTo>
                  <a:lnTo>
                    <a:pt x="193840" y="191935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790820" y="1280566"/>
              <a:ext cx="194310" cy="257810"/>
            </a:xfrm>
            <a:custGeom>
              <a:avLst/>
              <a:gdLst/>
              <a:ahLst/>
              <a:cxnLst/>
              <a:rect l="l" t="t" r="r" b="b"/>
              <a:pathLst>
                <a:path w="194310" h="257809">
                  <a:moveTo>
                    <a:pt x="79540" y="18097"/>
                  </a:moveTo>
                  <a:lnTo>
                    <a:pt x="129057" y="0"/>
                  </a:lnTo>
                  <a:lnTo>
                    <a:pt x="193840" y="191935"/>
                  </a:lnTo>
                  <a:lnTo>
                    <a:pt x="18567" y="257657"/>
                  </a:lnTo>
                  <a:lnTo>
                    <a:pt x="14757" y="248602"/>
                  </a:lnTo>
                  <a:lnTo>
                    <a:pt x="0" y="254317"/>
                  </a:lnTo>
                  <a:lnTo>
                    <a:pt x="0" y="49529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869878" y="1350098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869878" y="1350098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ln w="9525">
              <a:solidFill>
                <a:srgbClr val="57575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905920" y="1481709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90">
                  <a:moveTo>
                    <a:pt x="24498" y="0"/>
                  </a:moveTo>
                  <a:lnTo>
                    <a:pt x="1371" y="8877"/>
                  </a:lnTo>
                  <a:lnTo>
                    <a:pt x="0" y="11442"/>
                  </a:lnTo>
                  <a:lnTo>
                    <a:pt x="3848" y="21513"/>
                  </a:lnTo>
                  <a:lnTo>
                    <a:pt x="31127" y="11049"/>
                  </a:lnTo>
                  <a:lnTo>
                    <a:pt x="27495" y="1562"/>
                  </a:lnTo>
                  <a:lnTo>
                    <a:pt x="24498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905920" y="1481709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90">
                  <a:moveTo>
                    <a:pt x="0" y="11442"/>
                  </a:moveTo>
                  <a:lnTo>
                    <a:pt x="3848" y="21513"/>
                  </a:lnTo>
                  <a:lnTo>
                    <a:pt x="31127" y="11049"/>
                  </a:lnTo>
                  <a:lnTo>
                    <a:pt x="27495" y="1562"/>
                  </a:lnTo>
                  <a:lnTo>
                    <a:pt x="24498" y="0"/>
                  </a:lnTo>
                  <a:lnTo>
                    <a:pt x="1371" y="8877"/>
                  </a:lnTo>
                  <a:lnTo>
                    <a:pt x="0" y="114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908588" y="1487703"/>
              <a:ext cx="26670" cy="12700"/>
            </a:xfrm>
            <a:custGeom>
              <a:avLst/>
              <a:gdLst/>
              <a:ahLst/>
              <a:cxnLst/>
              <a:rect l="l" t="t" r="r" b="b"/>
              <a:pathLst>
                <a:path w="26670" h="12700">
                  <a:moveTo>
                    <a:pt x="25184" y="0"/>
                  </a:moveTo>
                  <a:lnTo>
                    <a:pt x="0" y="9677"/>
                  </a:lnTo>
                  <a:lnTo>
                    <a:pt x="1143" y="12649"/>
                  </a:lnTo>
                  <a:lnTo>
                    <a:pt x="26327" y="2959"/>
                  </a:lnTo>
                  <a:lnTo>
                    <a:pt x="25184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859096" y="1499679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90">
                  <a:moveTo>
                    <a:pt x="24511" y="0"/>
                  </a:moveTo>
                  <a:lnTo>
                    <a:pt x="1384" y="8877"/>
                  </a:lnTo>
                  <a:lnTo>
                    <a:pt x="0" y="11442"/>
                  </a:lnTo>
                  <a:lnTo>
                    <a:pt x="3860" y="21526"/>
                  </a:lnTo>
                  <a:lnTo>
                    <a:pt x="31127" y="11061"/>
                  </a:lnTo>
                  <a:lnTo>
                    <a:pt x="27495" y="1562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859096" y="1499679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90">
                  <a:moveTo>
                    <a:pt x="0" y="11442"/>
                  </a:moveTo>
                  <a:lnTo>
                    <a:pt x="3860" y="21526"/>
                  </a:lnTo>
                  <a:lnTo>
                    <a:pt x="31127" y="11061"/>
                  </a:lnTo>
                  <a:lnTo>
                    <a:pt x="27495" y="1562"/>
                  </a:lnTo>
                  <a:lnTo>
                    <a:pt x="24511" y="0"/>
                  </a:lnTo>
                  <a:lnTo>
                    <a:pt x="1384" y="8877"/>
                  </a:lnTo>
                  <a:lnTo>
                    <a:pt x="0" y="114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861763" y="1505673"/>
              <a:ext cx="26670" cy="12700"/>
            </a:xfrm>
            <a:custGeom>
              <a:avLst/>
              <a:gdLst/>
              <a:ahLst/>
              <a:cxnLst/>
              <a:rect l="l" t="t" r="r" b="b"/>
              <a:pathLst>
                <a:path w="26670" h="12700">
                  <a:moveTo>
                    <a:pt x="25196" y="0"/>
                  </a:moveTo>
                  <a:lnTo>
                    <a:pt x="0" y="9677"/>
                  </a:lnTo>
                  <a:lnTo>
                    <a:pt x="1130" y="12649"/>
                  </a:lnTo>
                  <a:lnTo>
                    <a:pt x="26314" y="2971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703673" y="1291526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6256" y="0"/>
                  </a:moveTo>
                  <a:lnTo>
                    <a:pt x="4686" y="0"/>
                  </a:lnTo>
                  <a:lnTo>
                    <a:pt x="0" y="4686"/>
                  </a:lnTo>
                  <a:lnTo>
                    <a:pt x="0" y="16255"/>
                  </a:lnTo>
                  <a:lnTo>
                    <a:pt x="4686" y="20954"/>
                  </a:lnTo>
                  <a:lnTo>
                    <a:pt x="16256" y="20954"/>
                  </a:lnTo>
                  <a:lnTo>
                    <a:pt x="20942" y="16255"/>
                  </a:lnTo>
                  <a:lnTo>
                    <a:pt x="20942" y="10477"/>
                  </a:lnTo>
                  <a:lnTo>
                    <a:pt x="20942" y="4686"/>
                  </a:lnTo>
                  <a:lnTo>
                    <a:pt x="16256" y="0"/>
                  </a:lnTo>
                  <a:close/>
                </a:path>
              </a:pathLst>
            </a:custGeom>
            <a:solidFill>
              <a:srgbClr val="31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720818" y="1331048"/>
              <a:ext cx="27940" cy="39370"/>
            </a:xfrm>
            <a:custGeom>
              <a:avLst/>
              <a:gdLst/>
              <a:ahLst/>
              <a:cxnLst/>
              <a:rect l="l" t="t" r="r" b="b"/>
              <a:pathLst>
                <a:path w="27939" h="39369">
                  <a:moveTo>
                    <a:pt x="22377" y="0"/>
                  </a:moveTo>
                  <a:lnTo>
                    <a:pt x="0" y="10960"/>
                  </a:lnTo>
                  <a:lnTo>
                    <a:pt x="4279" y="38900"/>
                  </a:lnTo>
                  <a:lnTo>
                    <a:pt x="27609" y="38900"/>
                  </a:lnTo>
                  <a:lnTo>
                    <a:pt x="27609" y="4292"/>
                  </a:lnTo>
                  <a:lnTo>
                    <a:pt x="22377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720818" y="1331048"/>
              <a:ext cx="27940" cy="39370"/>
            </a:xfrm>
            <a:custGeom>
              <a:avLst/>
              <a:gdLst/>
              <a:ahLst/>
              <a:cxnLst/>
              <a:rect l="l" t="t" r="r" b="b"/>
              <a:pathLst>
                <a:path w="27939" h="39369">
                  <a:moveTo>
                    <a:pt x="0" y="10960"/>
                  </a:moveTo>
                  <a:lnTo>
                    <a:pt x="22377" y="0"/>
                  </a:lnTo>
                  <a:lnTo>
                    <a:pt x="27609" y="4292"/>
                  </a:lnTo>
                  <a:lnTo>
                    <a:pt x="27609" y="38900"/>
                  </a:lnTo>
                  <a:lnTo>
                    <a:pt x="4279" y="389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695570" y="1337246"/>
              <a:ext cx="48260" cy="31750"/>
            </a:xfrm>
            <a:custGeom>
              <a:avLst/>
              <a:gdLst/>
              <a:ahLst/>
              <a:cxnLst/>
              <a:rect l="l" t="t" r="r" b="b"/>
              <a:pathLst>
                <a:path w="48260" h="31750">
                  <a:moveTo>
                    <a:pt x="19519" y="0"/>
                  </a:moveTo>
                  <a:lnTo>
                    <a:pt x="0" y="20472"/>
                  </a:lnTo>
                  <a:lnTo>
                    <a:pt x="5714" y="31432"/>
                  </a:lnTo>
                  <a:lnTo>
                    <a:pt x="42862" y="31432"/>
                  </a:lnTo>
                  <a:lnTo>
                    <a:pt x="48094" y="24765"/>
                  </a:lnTo>
                  <a:lnTo>
                    <a:pt x="19519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695570" y="1337246"/>
              <a:ext cx="48260" cy="31750"/>
            </a:xfrm>
            <a:custGeom>
              <a:avLst/>
              <a:gdLst/>
              <a:ahLst/>
              <a:cxnLst/>
              <a:rect l="l" t="t" r="r" b="b"/>
              <a:pathLst>
                <a:path w="48260" h="31750">
                  <a:moveTo>
                    <a:pt x="48094" y="24765"/>
                  </a:moveTo>
                  <a:lnTo>
                    <a:pt x="42862" y="31432"/>
                  </a:lnTo>
                  <a:lnTo>
                    <a:pt x="5714" y="31432"/>
                  </a:lnTo>
                  <a:lnTo>
                    <a:pt x="0" y="20472"/>
                  </a:lnTo>
                  <a:lnTo>
                    <a:pt x="19519" y="0"/>
                  </a:lnTo>
                  <a:lnTo>
                    <a:pt x="48094" y="2476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703673" y="1348663"/>
              <a:ext cx="27940" cy="21590"/>
            </a:xfrm>
            <a:custGeom>
              <a:avLst/>
              <a:gdLst/>
              <a:ahLst/>
              <a:cxnLst/>
              <a:rect l="l" t="t" r="r" b="b"/>
              <a:pathLst>
                <a:path w="27939" h="21590">
                  <a:moveTo>
                    <a:pt x="0" y="21285"/>
                  </a:moveTo>
                  <a:lnTo>
                    <a:pt x="27622" y="21285"/>
                  </a:lnTo>
                  <a:lnTo>
                    <a:pt x="27622" y="0"/>
                  </a:lnTo>
                  <a:lnTo>
                    <a:pt x="0" y="0"/>
                  </a:lnTo>
                  <a:lnTo>
                    <a:pt x="0" y="21285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703673" y="1348663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622" y="13817"/>
                  </a:moveTo>
                  <a:lnTo>
                    <a:pt x="27622" y="21450"/>
                  </a:lnTo>
                  <a:lnTo>
                    <a:pt x="21424" y="27635"/>
                  </a:lnTo>
                  <a:lnTo>
                    <a:pt x="13804" y="27635"/>
                  </a:lnTo>
                  <a:lnTo>
                    <a:pt x="6184" y="27635"/>
                  </a:lnTo>
                  <a:lnTo>
                    <a:pt x="0" y="21450"/>
                  </a:lnTo>
                  <a:lnTo>
                    <a:pt x="0" y="13817"/>
                  </a:lnTo>
                  <a:lnTo>
                    <a:pt x="0" y="6197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22" y="6197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703140" y="1349870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09">
                  <a:moveTo>
                    <a:pt x="17627" y="0"/>
                  </a:moveTo>
                  <a:lnTo>
                    <a:pt x="7061" y="520"/>
                  </a:lnTo>
                  <a:lnTo>
                    <a:pt x="431" y="7404"/>
                  </a:lnTo>
                  <a:lnTo>
                    <a:pt x="0" y="14477"/>
                  </a:lnTo>
                  <a:lnTo>
                    <a:pt x="7721" y="22618"/>
                  </a:lnTo>
                  <a:lnTo>
                    <a:pt x="17678" y="28841"/>
                  </a:lnTo>
                  <a:lnTo>
                    <a:pt x="26720" y="17538"/>
                  </a:lnTo>
                  <a:lnTo>
                    <a:pt x="20142" y="9055"/>
                  </a:lnTo>
                  <a:lnTo>
                    <a:pt x="21958" y="3568"/>
                  </a:lnTo>
                  <a:lnTo>
                    <a:pt x="22910" y="3086"/>
                  </a:lnTo>
                  <a:lnTo>
                    <a:pt x="20675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712715" y="1356766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5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04"/>
                  </a:lnTo>
                  <a:lnTo>
                    <a:pt x="482" y="4292"/>
                  </a:lnTo>
                  <a:lnTo>
                    <a:pt x="0" y="6667"/>
                  </a:lnTo>
                  <a:lnTo>
                    <a:pt x="1905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560163" y="1556473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437" y="0"/>
                  </a:moveTo>
                  <a:lnTo>
                    <a:pt x="6172" y="0"/>
                  </a:lnTo>
                  <a:lnTo>
                    <a:pt x="0" y="6184"/>
                  </a:lnTo>
                  <a:lnTo>
                    <a:pt x="0" y="21450"/>
                  </a:lnTo>
                  <a:lnTo>
                    <a:pt x="6172" y="27635"/>
                  </a:lnTo>
                  <a:lnTo>
                    <a:pt x="21437" y="27635"/>
                  </a:lnTo>
                  <a:lnTo>
                    <a:pt x="27622" y="21450"/>
                  </a:lnTo>
                  <a:lnTo>
                    <a:pt x="27622" y="13817"/>
                  </a:lnTo>
                  <a:lnTo>
                    <a:pt x="27622" y="6184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560163" y="1556473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622" y="13817"/>
                  </a:moveTo>
                  <a:lnTo>
                    <a:pt x="27622" y="21450"/>
                  </a:lnTo>
                  <a:lnTo>
                    <a:pt x="21437" y="27635"/>
                  </a:lnTo>
                  <a:lnTo>
                    <a:pt x="13804" y="27635"/>
                  </a:lnTo>
                  <a:lnTo>
                    <a:pt x="6172" y="27635"/>
                  </a:lnTo>
                  <a:lnTo>
                    <a:pt x="0" y="21450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72" y="0"/>
                  </a:lnTo>
                  <a:lnTo>
                    <a:pt x="13804" y="0"/>
                  </a:lnTo>
                  <a:lnTo>
                    <a:pt x="21437" y="0"/>
                  </a:lnTo>
                  <a:lnTo>
                    <a:pt x="27622" y="6184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559630" y="1557680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09">
                  <a:moveTo>
                    <a:pt x="17627" y="0"/>
                  </a:moveTo>
                  <a:lnTo>
                    <a:pt x="9994" y="406"/>
                  </a:lnTo>
                  <a:lnTo>
                    <a:pt x="7061" y="507"/>
                  </a:lnTo>
                  <a:lnTo>
                    <a:pt x="431" y="7404"/>
                  </a:lnTo>
                  <a:lnTo>
                    <a:pt x="0" y="14465"/>
                  </a:lnTo>
                  <a:lnTo>
                    <a:pt x="7734" y="22618"/>
                  </a:lnTo>
                  <a:lnTo>
                    <a:pt x="17665" y="28828"/>
                  </a:lnTo>
                  <a:lnTo>
                    <a:pt x="26733" y="17538"/>
                  </a:lnTo>
                  <a:lnTo>
                    <a:pt x="20142" y="9055"/>
                  </a:lnTo>
                  <a:lnTo>
                    <a:pt x="21970" y="3555"/>
                  </a:lnTo>
                  <a:lnTo>
                    <a:pt x="22910" y="3073"/>
                  </a:lnTo>
                  <a:lnTo>
                    <a:pt x="20675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569205" y="1564576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27"/>
                  </a:lnTo>
                  <a:lnTo>
                    <a:pt x="10007" y="5714"/>
                  </a:lnTo>
                  <a:lnTo>
                    <a:pt x="9525" y="8089"/>
                  </a:lnTo>
                </a:path>
                <a:path w="10795" h="9525">
                  <a:moveTo>
                    <a:pt x="2870" y="0"/>
                  </a:moveTo>
                  <a:lnTo>
                    <a:pt x="952" y="1904"/>
                  </a:lnTo>
                  <a:lnTo>
                    <a:pt x="469" y="4292"/>
                  </a:lnTo>
                  <a:lnTo>
                    <a:pt x="0" y="6667"/>
                  </a:lnTo>
                  <a:lnTo>
                    <a:pt x="1905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2" name="object 40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85905" y="1254061"/>
              <a:ext cx="78257" cy="107632"/>
            </a:xfrm>
            <a:prstGeom prst="rect">
              <a:avLst/>
            </a:prstGeom>
          </p:spPr>
        </p:pic>
        <p:sp>
          <p:nvSpPr>
            <p:cNvPr id="403" name="object 403"/>
            <p:cNvSpPr/>
            <p:nvPr/>
          </p:nvSpPr>
          <p:spPr>
            <a:xfrm>
              <a:off x="4356798" y="1369949"/>
              <a:ext cx="391160" cy="78105"/>
            </a:xfrm>
            <a:custGeom>
              <a:avLst/>
              <a:gdLst/>
              <a:ahLst/>
              <a:cxnLst/>
              <a:rect l="l" t="t" r="r" b="b"/>
              <a:pathLst>
                <a:path w="391160" h="78105">
                  <a:moveTo>
                    <a:pt x="391160" y="0"/>
                  </a:moveTo>
                  <a:lnTo>
                    <a:pt x="0" y="0"/>
                  </a:lnTo>
                  <a:lnTo>
                    <a:pt x="0" y="78104"/>
                  </a:lnTo>
                  <a:lnTo>
                    <a:pt x="391160" y="78104"/>
                  </a:lnTo>
                  <a:lnTo>
                    <a:pt x="391160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356798" y="1369949"/>
              <a:ext cx="391160" cy="78105"/>
            </a:xfrm>
            <a:custGeom>
              <a:avLst/>
              <a:gdLst/>
              <a:ahLst/>
              <a:cxnLst/>
              <a:rect l="l" t="t" r="r" b="b"/>
              <a:pathLst>
                <a:path w="391160" h="78105">
                  <a:moveTo>
                    <a:pt x="0" y="78104"/>
                  </a:moveTo>
                  <a:lnTo>
                    <a:pt x="391160" y="78104"/>
                  </a:lnTo>
                  <a:lnTo>
                    <a:pt x="391160" y="0"/>
                  </a:lnTo>
                  <a:lnTo>
                    <a:pt x="0" y="0"/>
                  </a:lnTo>
                  <a:lnTo>
                    <a:pt x="0" y="7810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398708" y="1288669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4866" y="218439"/>
                  </a:moveTo>
                  <a:lnTo>
                    <a:pt x="92709" y="218439"/>
                  </a:lnTo>
                  <a:lnTo>
                    <a:pt x="92709" y="230504"/>
                  </a:lnTo>
                  <a:lnTo>
                    <a:pt x="165100" y="230504"/>
                  </a:lnTo>
                  <a:lnTo>
                    <a:pt x="164866" y="218439"/>
                  </a:lnTo>
                  <a:close/>
                </a:path>
                <a:path w="165100" h="230505">
                  <a:moveTo>
                    <a:pt x="68262" y="0"/>
                  </a:moveTo>
                  <a:lnTo>
                    <a:pt x="47955" y="0"/>
                  </a:lnTo>
                  <a:lnTo>
                    <a:pt x="1587" y="79692"/>
                  </a:lnTo>
                  <a:lnTo>
                    <a:pt x="0" y="82550"/>
                  </a:lnTo>
                  <a:lnTo>
                    <a:pt x="0" y="149225"/>
                  </a:lnTo>
                  <a:lnTo>
                    <a:pt x="952" y="151129"/>
                  </a:lnTo>
                  <a:lnTo>
                    <a:pt x="8150" y="164281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22"/>
                  </a:lnTo>
                  <a:lnTo>
                    <a:pt x="67005" y="218439"/>
                  </a:lnTo>
                  <a:lnTo>
                    <a:pt x="164866" y="218439"/>
                  </a:lnTo>
                  <a:lnTo>
                    <a:pt x="160931" y="15239"/>
                  </a:lnTo>
                  <a:lnTo>
                    <a:pt x="71119" y="15239"/>
                  </a:lnTo>
                  <a:lnTo>
                    <a:pt x="71119" y="2857"/>
                  </a:lnTo>
                  <a:lnTo>
                    <a:pt x="68262" y="0"/>
                  </a:lnTo>
                  <a:close/>
                </a:path>
                <a:path w="165100" h="230505">
                  <a:moveTo>
                    <a:pt x="160654" y="952"/>
                  </a:moveTo>
                  <a:lnTo>
                    <a:pt x="93662" y="952"/>
                  </a:lnTo>
                  <a:lnTo>
                    <a:pt x="93662" y="15239"/>
                  </a:lnTo>
                  <a:lnTo>
                    <a:pt x="160931" y="15239"/>
                  </a:lnTo>
                  <a:lnTo>
                    <a:pt x="160654" y="952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398708" y="1288669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0654" y="952"/>
                  </a:moveTo>
                  <a:lnTo>
                    <a:pt x="97167" y="952"/>
                  </a:lnTo>
                  <a:lnTo>
                    <a:pt x="93662" y="952"/>
                  </a:lnTo>
                  <a:lnTo>
                    <a:pt x="93662" y="2527"/>
                  </a:lnTo>
                  <a:lnTo>
                    <a:pt x="93662" y="15239"/>
                  </a:lnTo>
                  <a:lnTo>
                    <a:pt x="71119" y="15239"/>
                  </a:lnTo>
                  <a:lnTo>
                    <a:pt x="71119" y="2857"/>
                  </a:lnTo>
                  <a:lnTo>
                    <a:pt x="68262" y="0"/>
                  </a:lnTo>
                  <a:lnTo>
                    <a:pt x="66370" y="0"/>
                  </a:lnTo>
                  <a:lnTo>
                    <a:pt x="47955" y="0"/>
                  </a:lnTo>
                  <a:lnTo>
                    <a:pt x="1587" y="79692"/>
                  </a:lnTo>
                  <a:lnTo>
                    <a:pt x="0" y="82550"/>
                  </a:lnTo>
                  <a:lnTo>
                    <a:pt x="0" y="84454"/>
                  </a:lnTo>
                  <a:lnTo>
                    <a:pt x="0" y="143827"/>
                  </a:lnTo>
                  <a:lnTo>
                    <a:pt x="0" y="146684"/>
                  </a:lnTo>
                  <a:lnTo>
                    <a:pt x="0" y="149225"/>
                  </a:lnTo>
                  <a:lnTo>
                    <a:pt x="952" y="151129"/>
                  </a:lnTo>
                  <a:lnTo>
                    <a:pt x="8150" y="164281"/>
                  </a:lnTo>
                  <a:lnTo>
                    <a:pt x="23058" y="191368"/>
                  </a:lnTo>
                  <a:lnTo>
                    <a:pt x="37787" y="218100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22"/>
                  </a:lnTo>
                  <a:lnTo>
                    <a:pt x="67005" y="227329"/>
                  </a:lnTo>
                  <a:lnTo>
                    <a:pt x="67005" y="218439"/>
                  </a:lnTo>
                  <a:lnTo>
                    <a:pt x="92709" y="218439"/>
                  </a:lnTo>
                  <a:lnTo>
                    <a:pt x="92709" y="226059"/>
                  </a:lnTo>
                  <a:lnTo>
                    <a:pt x="92709" y="230504"/>
                  </a:lnTo>
                  <a:lnTo>
                    <a:pt x="95884" y="230504"/>
                  </a:lnTo>
                  <a:lnTo>
                    <a:pt x="165100" y="230504"/>
                  </a:lnTo>
                </a:path>
              </a:pathLst>
            </a:custGeom>
            <a:ln w="12700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398708" y="1288669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0654" y="952"/>
                  </a:moveTo>
                  <a:lnTo>
                    <a:pt x="97167" y="952"/>
                  </a:lnTo>
                  <a:lnTo>
                    <a:pt x="93662" y="952"/>
                  </a:lnTo>
                  <a:lnTo>
                    <a:pt x="93662" y="2527"/>
                  </a:lnTo>
                  <a:lnTo>
                    <a:pt x="93662" y="15239"/>
                  </a:lnTo>
                  <a:lnTo>
                    <a:pt x="71119" y="15239"/>
                  </a:lnTo>
                  <a:lnTo>
                    <a:pt x="71119" y="2857"/>
                  </a:lnTo>
                  <a:lnTo>
                    <a:pt x="68262" y="0"/>
                  </a:lnTo>
                  <a:lnTo>
                    <a:pt x="66370" y="0"/>
                  </a:lnTo>
                  <a:lnTo>
                    <a:pt x="47955" y="0"/>
                  </a:lnTo>
                  <a:lnTo>
                    <a:pt x="1587" y="79692"/>
                  </a:lnTo>
                  <a:lnTo>
                    <a:pt x="0" y="82550"/>
                  </a:lnTo>
                  <a:lnTo>
                    <a:pt x="0" y="84454"/>
                  </a:lnTo>
                  <a:lnTo>
                    <a:pt x="0" y="143827"/>
                  </a:lnTo>
                  <a:lnTo>
                    <a:pt x="0" y="146684"/>
                  </a:lnTo>
                  <a:lnTo>
                    <a:pt x="0" y="149225"/>
                  </a:lnTo>
                  <a:lnTo>
                    <a:pt x="952" y="151129"/>
                  </a:lnTo>
                  <a:lnTo>
                    <a:pt x="8150" y="164281"/>
                  </a:lnTo>
                  <a:lnTo>
                    <a:pt x="23058" y="191368"/>
                  </a:lnTo>
                  <a:lnTo>
                    <a:pt x="37787" y="218100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22"/>
                  </a:lnTo>
                  <a:lnTo>
                    <a:pt x="67005" y="227329"/>
                  </a:lnTo>
                  <a:lnTo>
                    <a:pt x="67005" y="218439"/>
                  </a:lnTo>
                  <a:lnTo>
                    <a:pt x="92709" y="218439"/>
                  </a:lnTo>
                  <a:lnTo>
                    <a:pt x="92709" y="226059"/>
                  </a:lnTo>
                  <a:lnTo>
                    <a:pt x="92709" y="230504"/>
                  </a:lnTo>
                  <a:lnTo>
                    <a:pt x="95884" y="230504"/>
                  </a:lnTo>
                  <a:lnTo>
                    <a:pt x="165100" y="2305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536808" y="1288669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71437" y="952"/>
                  </a:moveTo>
                  <a:lnTo>
                    <a:pt x="4457" y="952"/>
                  </a:lnTo>
                  <a:lnTo>
                    <a:pt x="0" y="230504"/>
                  </a:lnTo>
                  <a:lnTo>
                    <a:pt x="72402" y="230504"/>
                  </a:lnTo>
                  <a:lnTo>
                    <a:pt x="72389" y="218439"/>
                  </a:lnTo>
                  <a:lnTo>
                    <a:pt x="127132" y="218439"/>
                  </a:lnTo>
                  <a:lnTo>
                    <a:pt x="156961" y="164281"/>
                  </a:lnTo>
                  <a:lnTo>
                    <a:pt x="164160" y="151129"/>
                  </a:lnTo>
                  <a:lnTo>
                    <a:pt x="165112" y="149225"/>
                  </a:lnTo>
                  <a:lnTo>
                    <a:pt x="165112" y="82550"/>
                  </a:lnTo>
                  <a:lnTo>
                    <a:pt x="163525" y="79692"/>
                  </a:lnTo>
                  <a:lnTo>
                    <a:pt x="126034" y="15239"/>
                  </a:lnTo>
                  <a:lnTo>
                    <a:pt x="71437" y="15239"/>
                  </a:lnTo>
                  <a:lnTo>
                    <a:pt x="71437" y="952"/>
                  </a:lnTo>
                  <a:close/>
                </a:path>
                <a:path w="165735" h="230505">
                  <a:moveTo>
                    <a:pt x="127132" y="218439"/>
                  </a:moveTo>
                  <a:lnTo>
                    <a:pt x="98120" y="218439"/>
                  </a:lnTo>
                  <a:lnTo>
                    <a:pt x="98120" y="229222"/>
                  </a:lnTo>
                  <a:lnTo>
                    <a:pt x="100660" y="230187"/>
                  </a:lnTo>
                  <a:lnTo>
                    <a:pt x="120662" y="230187"/>
                  </a:lnTo>
                  <a:lnTo>
                    <a:pt x="127132" y="218439"/>
                  </a:lnTo>
                  <a:close/>
                </a:path>
                <a:path w="165735" h="230505">
                  <a:moveTo>
                    <a:pt x="117170" y="0"/>
                  </a:moveTo>
                  <a:lnTo>
                    <a:pt x="96850" y="0"/>
                  </a:lnTo>
                  <a:lnTo>
                    <a:pt x="93992" y="2857"/>
                  </a:lnTo>
                  <a:lnTo>
                    <a:pt x="93992" y="15239"/>
                  </a:lnTo>
                  <a:lnTo>
                    <a:pt x="126034" y="15239"/>
                  </a:lnTo>
                  <a:lnTo>
                    <a:pt x="117170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536808" y="1288669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4457" y="952"/>
                  </a:moveTo>
                  <a:lnTo>
                    <a:pt x="67957" y="952"/>
                  </a:lnTo>
                  <a:lnTo>
                    <a:pt x="71437" y="952"/>
                  </a:lnTo>
                  <a:lnTo>
                    <a:pt x="71437" y="2527"/>
                  </a:lnTo>
                  <a:lnTo>
                    <a:pt x="71437" y="15239"/>
                  </a:lnTo>
                  <a:lnTo>
                    <a:pt x="93992" y="15239"/>
                  </a:lnTo>
                  <a:lnTo>
                    <a:pt x="93992" y="2857"/>
                  </a:lnTo>
                  <a:lnTo>
                    <a:pt x="96850" y="0"/>
                  </a:lnTo>
                  <a:lnTo>
                    <a:pt x="98755" y="0"/>
                  </a:lnTo>
                  <a:lnTo>
                    <a:pt x="117170" y="0"/>
                  </a:lnTo>
                  <a:lnTo>
                    <a:pt x="163525" y="79692"/>
                  </a:lnTo>
                  <a:lnTo>
                    <a:pt x="165112" y="82550"/>
                  </a:lnTo>
                  <a:lnTo>
                    <a:pt x="165112" y="84454"/>
                  </a:lnTo>
                  <a:lnTo>
                    <a:pt x="165112" y="143827"/>
                  </a:lnTo>
                  <a:lnTo>
                    <a:pt x="165112" y="146684"/>
                  </a:lnTo>
                  <a:lnTo>
                    <a:pt x="165112" y="149225"/>
                  </a:lnTo>
                  <a:lnTo>
                    <a:pt x="164160" y="151129"/>
                  </a:lnTo>
                  <a:lnTo>
                    <a:pt x="156961" y="164281"/>
                  </a:lnTo>
                  <a:lnTo>
                    <a:pt x="142054" y="191368"/>
                  </a:lnTo>
                  <a:lnTo>
                    <a:pt x="127325" y="218100"/>
                  </a:lnTo>
                  <a:lnTo>
                    <a:pt x="120662" y="230187"/>
                  </a:lnTo>
                  <a:lnTo>
                    <a:pt x="100660" y="230187"/>
                  </a:lnTo>
                  <a:lnTo>
                    <a:pt x="98120" y="229222"/>
                  </a:lnTo>
                  <a:lnTo>
                    <a:pt x="98120" y="227329"/>
                  </a:lnTo>
                  <a:lnTo>
                    <a:pt x="98120" y="218439"/>
                  </a:lnTo>
                  <a:lnTo>
                    <a:pt x="72389" y="218439"/>
                  </a:lnTo>
                  <a:lnTo>
                    <a:pt x="72389" y="226059"/>
                  </a:lnTo>
                  <a:lnTo>
                    <a:pt x="72402" y="230504"/>
                  </a:lnTo>
                  <a:lnTo>
                    <a:pt x="69227" y="230504"/>
                  </a:lnTo>
                  <a:lnTo>
                    <a:pt x="0" y="230504"/>
                  </a:lnTo>
                </a:path>
              </a:pathLst>
            </a:custGeom>
            <a:ln w="12700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536808" y="1288669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4457" y="952"/>
                  </a:moveTo>
                  <a:lnTo>
                    <a:pt x="67957" y="952"/>
                  </a:lnTo>
                  <a:lnTo>
                    <a:pt x="71437" y="952"/>
                  </a:lnTo>
                  <a:lnTo>
                    <a:pt x="71437" y="2527"/>
                  </a:lnTo>
                  <a:lnTo>
                    <a:pt x="71437" y="15239"/>
                  </a:lnTo>
                  <a:lnTo>
                    <a:pt x="93992" y="15239"/>
                  </a:lnTo>
                  <a:lnTo>
                    <a:pt x="93992" y="2857"/>
                  </a:lnTo>
                  <a:lnTo>
                    <a:pt x="96850" y="0"/>
                  </a:lnTo>
                  <a:lnTo>
                    <a:pt x="98755" y="0"/>
                  </a:lnTo>
                  <a:lnTo>
                    <a:pt x="117170" y="0"/>
                  </a:lnTo>
                  <a:lnTo>
                    <a:pt x="163525" y="79692"/>
                  </a:lnTo>
                  <a:lnTo>
                    <a:pt x="165112" y="82550"/>
                  </a:lnTo>
                  <a:lnTo>
                    <a:pt x="165112" y="84454"/>
                  </a:lnTo>
                  <a:lnTo>
                    <a:pt x="165112" y="143827"/>
                  </a:lnTo>
                  <a:lnTo>
                    <a:pt x="165112" y="146684"/>
                  </a:lnTo>
                  <a:lnTo>
                    <a:pt x="165112" y="149225"/>
                  </a:lnTo>
                  <a:lnTo>
                    <a:pt x="164160" y="151129"/>
                  </a:lnTo>
                  <a:lnTo>
                    <a:pt x="156961" y="164281"/>
                  </a:lnTo>
                  <a:lnTo>
                    <a:pt x="142054" y="191368"/>
                  </a:lnTo>
                  <a:lnTo>
                    <a:pt x="127325" y="218100"/>
                  </a:lnTo>
                  <a:lnTo>
                    <a:pt x="120662" y="230187"/>
                  </a:lnTo>
                  <a:lnTo>
                    <a:pt x="100660" y="230187"/>
                  </a:lnTo>
                  <a:lnTo>
                    <a:pt x="98120" y="229222"/>
                  </a:lnTo>
                  <a:lnTo>
                    <a:pt x="98120" y="227329"/>
                  </a:lnTo>
                  <a:lnTo>
                    <a:pt x="98120" y="218439"/>
                  </a:lnTo>
                  <a:lnTo>
                    <a:pt x="72389" y="218439"/>
                  </a:lnTo>
                  <a:lnTo>
                    <a:pt x="72389" y="226059"/>
                  </a:lnTo>
                  <a:lnTo>
                    <a:pt x="72402" y="230504"/>
                  </a:lnTo>
                  <a:lnTo>
                    <a:pt x="69227" y="230504"/>
                  </a:lnTo>
                  <a:lnTo>
                    <a:pt x="0" y="2305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468876" y="1503463"/>
              <a:ext cx="164465" cy="5715"/>
            </a:xfrm>
            <a:custGeom>
              <a:avLst/>
              <a:gdLst/>
              <a:ahLst/>
              <a:cxnLst/>
              <a:rect l="l" t="t" r="r" b="b"/>
              <a:pathLst>
                <a:path w="164464" h="5715">
                  <a:moveTo>
                    <a:pt x="21424" y="0"/>
                  </a:moveTo>
                  <a:lnTo>
                    <a:pt x="0" y="0"/>
                  </a:lnTo>
                  <a:lnTo>
                    <a:pt x="0" y="5549"/>
                  </a:lnTo>
                  <a:lnTo>
                    <a:pt x="21424" y="5549"/>
                  </a:lnTo>
                  <a:lnTo>
                    <a:pt x="21424" y="0"/>
                  </a:lnTo>
                  <a:close/>
                </a:path>
                <a:path w="164464" h="5715">
                  <a:moveTo>
                    <a:pt x="164299" y="0"/>
                  </a:moveTo>
                  <a:lnTo>
                    <a:pt x="142875" y="0"/>
                  </a:lnTo>
                  <a:lnTo>
                    <a:pt x="142875" y="5549"/>
                  </a:lnTo>
                  <a:lnTo>
                    <a:pt x="164299" y="5549"/>
                  </a:lnTo>
                  <a:lnTo>
                    <a:pt x="164299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470311" y="1298193"/>
              <a:ext cx="160020" cy="6985"/>
            </a:xfrm>
            <a:custGeom>
              <a:avLst/>
              <a:gdLst/>
              <a:ahLst/>
              <a:cxnLst/>
              <a:rect l="l" t="t" r="r" b="b"/>
              <a:pathLst>
                <a:path w="160020" h="6984">
                  <a:moveTo>
                    <a:pt x="21907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1907" y="6667"/>
                  </a:lnTo>
                  <a:lnTo>
                    <a:pt x="21907" y="0"/>
                  </a:lnTo>
                  <a:close/>
                </a:path>
                <a:path w="160020" h="6984">
                  <a:moveTo>
                    <a:pt x="160020" y="0"/>
                  </a:moveTo>
                  <a:lnTo>
                    <a:pt x="138112" y="0"/>
                  </a:lnTo>
                  <a:lnTo>
                    <a:pt x="138112" y="6667"/>
                  </a:lnTo>
                  <a:lnTo>
                    <a:pt x="160020" y="6667"/>
                  </a:lnTo>
                  <a:lnTo>
                    <a:pt x="160020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546333" y="139217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93" y="8877"/>
                  </a:lnTo>
                  <a:lnTo>
                    <a:pt x="6908" y="8877"/>
                  </a:lnTo>
                  <a:lnTo>
                    <a:pt x="8902" y="6896"/>
                  </a:lnTo>
                  <a:lnTo>
                    <a:pt x="8902" y="4445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546333" y="139217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8902" y="4445"/>
                  </a:moveTo>
                  <a:lnTo>
                    <a:pt x="8902" y="6896"/>
                  </a:lnTo>
                  <a:lnTo>
                    <a:pt x="6908" y="8877"/>
                  </a:lnTo>
                  <a:lnTo>
                    <a:pt x="4457" y="8877"/>
                  </a:lnTo>
                  <a:lnTo>
                    <a:pt x="1993" y="8877"/>
                  </a:lnTo>
                  <a:lnTo>
                    <a:pt x="0" y="6896"/>
                  </a:lnTo>
                  <a:lnTo>
                    <a:pt x="0" y="4445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534280" y="1388999"/>
              <a:ext cx="35560" cy="37465"/>
            </a:xfrm>
            <a:custGeom>
              <a:avLst/>
              <a:gdLst/>
              <a:ahLst/>
              <a:cxnLst/>
              <a:rect l="l" t="t" r="r" b="b"/>
              <a:pathLst>
                <a:path w="35560" h="37465">
                  <a:moveTo>
                    <a:pt x="35560" y="0"/>
                  </a:moveTo>
                  <a:lnTo>
                    <a:pt x="0" y="0"/>
                  </a:lnTo>
                  <a:lnTo>
                    <a:pt x="0" y="37465"/>
                  </a:lnTo>
                  <a:lnTo>
                    <a:pt x="35560" y="37465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534280" y="1388999"/>
              <a:ext cx="35560" cy="37465"/>
            </a:xfrm>
            <a:custGeom>
              <a:avLst/>
              <a:gdLst/>
              <a:ahLst/>
              <a:cxnLst/>
              <a:rect l="l" t="t" r="r" b="b"/>
              <a:pathLst>
                <a:path w="35560" h="37465">
                  <a:moveTo>
                    <a:pt x="0" y="37465"/>
                  </a:moveTo>
                  <a:lnTo>
                    <a:pt x="35560" y="37465"/>
                  </a:lnTo>
                  <a:lnTo>
                    <a:pt x="35560" y="0"/>
                  </a:lnTo>
                  <a:lnTo>
                    <a:pt x="0" y="0"/>
                  </a:lnTo>
                  <a:lnTo>
                    <a:pt x="0" y="3746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537455" y="1413122"/>
              <a:ext cx="27940" cy="14604"/>
            </a:xfrm>
            <a:custGeom>
              <a:avLst/>
              <a:gdLst/>
              <a:ahLst/>
              <a:cxnLst/>
              <a:rect l="l" t="t" r="r" b="b"/>
              <a:pathLst>
                <a:path w="27939" h="14605">
                  <a:moveTo>
                    <a:pt x="0" y="14287"/>
                  </a:moveTo>
                  <a:lnTo>
                    <a:pt x="27940" y="14287"/>
                  </a:lnTo>
                  <a:lnTo>
                    <a:pt x="27940" y="0"/>
                  </a:lnTo>
                  <a:lnTo>
                    <a:pt x="0" y="0"/>
                  </a:lnTo>
                  <a:lnTo>
                    <a:pt x="0" y="1428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562220" y="1389951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4">
                  <a:moveTo>
                    <a:pt x="0" y="2571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541913" y="135947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792" y="0"/>
                  </a:moveTo>
                  <a:lnTo>
                    <a:pt x="3962" y="0"/>
                  </a:lnTo>
                  <a:lnTo>
                    <a:pt x="0" y="3975"/>
                  </a:lnTo>
                  <a:lnTo>
                    <a:pt x="0" y="13792"/>
                  </a:lnTo>
                  <a:lnTo>
                    <a:pt x="3962" y="17780"/>
                  </a:lnTo>
                  <a:lnTo>
                    <a:pt x="13792" y="17780"/>
                  </a:lnTo>
                  <a:lnTo>
                    <a:pt x="17767" y="13792"/>
                  </a:lnTo>
                  <a:lnTo>
                    <a:pt x="17767" y="8890"/>
                  </a:lnTo>
                  <a:lnTo>
                    <a:pt x="17767" y="3975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611115" y="1504569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19">
                  <a:moveTo>
                    <a:pt x="22225" y="0"/>
                  </a:moveTo>
                  <a:lnTo>
                    <a:pt x="22225" y="3175"/>
                  </a:lnTo>
                  <a:lnTo>
                    <a:pt x="21589" y="4762"/>
                  </a:lnTo>
                  <a:lnTo>
                    <a:pt x="20955" y="6350"/>
                  </a:lnTo>
                  <a:lnTo>
                    <a:pt x="19685" y="7302"/>
                  </a:lnTo>
                  <a:lnTo>
                    <a:pt x="2539" y="7302"/>
                  </a:lnTo>
                  <a:lnTo>
                    <a:pt x="1257" y="6350"/>
                  </a:lnTo>
                  <a:lnTo>
                    <a:pt x="635" y="4445"/>
                  </a:lnTo>
                  <a:lnTo>
                    <a:pt x="0" y="2539"/>
                  </a:lnTo>
                  <a:lnTo>
                    <a:pt x="63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464596" y="1315339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0" y="0"/>
                  </a:moveTo>
                  <a:lnTo>
                    <a:pt x="0" y="35242"/>
                  </a:lnTo>
                  <a:lnTo>
                    <a:pt x="3086" y="35953"/>
                  </a:lnTo>
                  <a:lnTo>
                    <a:pt x="30721" y="35953"/>
                  </a:lnTo>
                  <a:lnTo>
                    <a:pt x="31419" y="33566"/>
                  </a:lnTo>
                  <a:lnTo>
                    <a:pt x="31419" y="1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464596" y="1315339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31419" y="1663"/>
                  </a:moveTo>
                  <a:lnTo>
                    <a:pt x="31419" y="33566"/>
                  </a:lnTo>
                  <a:lnTo>
                    <a:pt x="30721" y="35953"/>
                  </a:lnTo>
                  <a:lnTo>
                    <a:pt x="27851" y="35953"/>
                  </a:lnTo>
                  <a:lnTo>
                    <a:pt x="6908" y="35953"/>
                  </a:lnTo>
                  <a:lnTo>
                    <a:pt x="3086" y="35953"/>
                  </a:lnTo>
                  <a:lnTo>
                    <a:pt x="0" y="35242"/>
                  </a:lnTo>
                  <a:lnTo>
                    <a:pt x="0" y="3285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483646" y="131152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483646" y="131152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476965" y="131152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476965" y="131152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489361" y="131009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489361" y="131009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471733" y="131009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471733" y="131009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489361" y="134247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489361" y="134247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471733" y="134247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471733" y="134247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474121" y="131009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474121" y="131009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474121" y="134772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474121" y="134772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480775" y="13105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5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480775" y="13105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5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463884" y="1311770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001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463884" y="1311770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350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465548" y="1304861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25234" y="0"/>
                  </a:moveTo>
                  <a:lnTo>
                    <a:pt x="4762" y="0"/>
                  </a:lnTo>
                  <a:lnTo>
                    <a:pt x="3810" y="939"/>
                  </a:lnTo>
                  <a:lnTo>
                    <a:pt x="0" y="4279"/>
                  </a:lnTo>
                  <a:lnTo>
                    <a:pt x="29514" y="4762"/>
                  </a:lnTo>
                  <a:lnTo>
                    <a:pt x="28321" y="2857"/>
                  </a:lnTo>
                  <a:lnTo>
                    <a:pt x="27381" y="939"/>
                  </a:lnTo>
                  <a:lnTo>
                    <a:pt x="25234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465548" y="1304861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0" y="4279"/>
                  </a:moveTo>
                  <a:lnTo>
                    <a:pt x="3810" y="939"/>
                  </a:lnTo>
                  <a:lnTo>
                    <a:pt x="4762" y="0"/>
                  </a:lnTo>
                  <a:lnTo>
                    <a:pt x="5956" y="0"/>
                  </a:lnTo>
                  <a:lnTo>
                    <a:pt x="25234" y="0"/>
                  </a:lnTo>
                  <a:lnTo>
                    <a:pt x="27381" y="939"/>
                  </a:lnTo>
                  <a:lnTo>
                    <a:pt x="27851" y="1892"/>
                  </a:lnTo>
                  <a:lnTo>
                    <a:pt x="28321" y="2857"/>
                  </a:lnTo>
                  <a:lnTo>
                    <a:pt x="29514" y="4762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496015" y="131224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5">
                  <a:moveTo>
                    <a:pt x="0" y="0"/>
                  </a:moveTo>
                  <a:lnTo>
                    <a:pt x="0" y="30721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496015" y="131224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5">
                  <a:moveTo>
                    <a:pt x="0" y="0"/>
                  </a:moveTo>
                  <a:lnTo>
                    <a:pt x="0" y="30721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621898" y="1365504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647" y="0"/>
                  </a:moveTo>
                  <a:lnTo>
                    <a:pt x="0" y="635"/>
                  </a:lnTo>
                  <a:lnTo>
                    <a:pt x="0" y="2540"/>
                  </a:lnTo>
                  <a:lnTo>
                    <a:pt x="965" y="3810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621898" y="1365504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647" y="0"/>
                  </a:moveTo>
                  <a:lnTo>
                    <a:pt x="0" y="635"/>
                  </a:lnTo>
                  <a:lnTo>
                    <a:pt x="0" y="1574"/>
                  </a:lnTo>
                  <a:lnTo>
                    <a:pt x="0" y="2540"/>
                  </a:lnTo>
                  <a:lnTo>
                    <a:pt x="965" y="3810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468875" y="135153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42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42" y="33820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468875" y="135153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42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23342" y="33807"/>
                  </a:lnTo>
                  <a:lnTo>
                    <a:pt x="2334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472063" y="1352791"/>
              <a:ext cx="17145" cy="31750"/>
            </a:xfrm>
            <a:custGeom>
              <a:avLst/>
              <a:gdLst/>
              <a:ahLst/>
              <a:cxnLst/>
              <a:rect l="l" t="t" r="r" b="b"/>
              <a:pathLst>
                <a:path w="17145" h="31750">
                  <a:moveTo>
                    <a:pt x="17132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32" y="31750"/>
                  </a:lnTo>
                  <a:lnTo>
                    <a:pt x="17132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476495" y="137407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5422" y="6984"/>
                  </a:lnTo>
                  <a:lnTo>
                    <a:pt x="6984" y="5422"/>
                  </a:lnTo>
                  <a:lnTo>
                    <a:pt x="6984" y="3492"/>
                  </a:lnTo>
                  <a:lnTo>
                    <a:pt x="6984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476495" y="137407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984" y="3492"/>
                  </a:moveTo>
                  <a:lnTo>
                    <a:pt x="6984" y="5422"/>
                  </a:lnTo>
                  <a:lnTo>
                    <a:pt x="5422" y="6984"/>
                  </a:lnTo>
                  <a:lnTo>
                    <a:pt x="3505" y="6984"/>
                  </a:lnTo>
                  <a:lnTo>
                    <a:pt x="1562" y="6984"/>
                  </a:lnTo>
                  <a:lnTo>
                    <a:pt x="0" y="5422"/>
                  </a:lnTo>
                  <a:lnTo>
                    <a:pt x="0" y="3492"/>
                  </a:lnTo>
                  <a:lnTo>
                    <a:pt x="0" y="1562"/>
                  </a:lnTo>
                  <a:lnTo>
                    <a:pt x="1562" y="0"/>
                  </a:lnTo>
                  <a:lnTo>
                    <a:pt x="3505" y="0"/>
                  </a:lnTo>
                  <a:lnTo>
                    <a:pt x="5422" y="0"/>
                  </a:lnTo>
                  <a:lnTo>
                    <a:pt x="6984" y="1562"/>
                  </a:lnTo>
                  <a:lnTo>
                    <a:pt x="6984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470780" y="135851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67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67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470780" y="135851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14782"/>
                  </a:lnTo>
                  <a:lnTo>
                    <a:pt x="14782" y="19050"/>
                  </a:lnTo>
                  <a:lnTo>
                    <a:pt x="9525" y="19050"/>
                  </a:lnTo>
                  <a:lnTo>
                    <a:pt x="4267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67" y="0"/>
                  </a:lnTo>
                  <a:lnTo>
                    <a:pt x="9525" y="0"/>
                  </a:lnTo>
                  <a:lnTo>
                    <a:pt x="14782" y="0"/>
                  </a:lnTo>
                  <a:lnTo>
                    <a:pt x="19050" y="4267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474908" y="13626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25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425" y="10795"/>
                  </a:lnTo>
                  <a:lnTo>
                    <a:pt x="8369" y="10795"/>
                  </a:lnTo>
                  <a:lnTo>
                    <a:pt x="10794" y="8382"/>
                  </a:lnTo>
                  <a:lnTo>
                    <a:pt x="10794" y="5397"/>
                  </a:lnTo>
                  <a:lnTo>
                    <a:pt x="10794" y="2413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474908" y="13626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8382"/>
                  </a:lnTo>
                  <a:lnTo>
                    <a:pt x="8369" y="10795"/>
                  </a:lnTo>
                  <a:lnTo>
                    <a:pt x="5397" y="10795"/>
                  </a:lnTo>
                  <a:lnTo>
                    <a:pt x="2425" y="10795"/>
                  </a:lnTo>
                  <a:lnTo>
                    <a:pt x="0" y="8382"/>
                  </a:lnTo>
                  <a:lnTo>
                    <a:pt x="0" y="5397"/>
                  </a:lnTo>
                  <a:lnTo>
                    <a:pt x="0" y="2413"/>
                  </a:lnTo>
                  <a:lnTo>
                    <a:pt x="2425" y="0"/>
                  </a:lnTo>
                  <a:lnTo>
                    <a:pt x="5397" y="0"/>
                  </a:lnTo>
                  <a:lnTo>
                    <a:pt x="8369" y="0"/>
                  </a:lnTo>
                  <a:lnTo>
                    <a:pt x="10794" y="2413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482528" y="1365504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0" y="3492"/>
                  </a:lnTo>
                  <a:lnTo>
                    <a:pt x="317" y="1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482528" y="1365504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317" y="1904"/>
                  </a:lnTo>
                  <a:lnTo>
                    <a:pt x="0" y="3492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473003" y="1357553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970" y="3187"/>
                  </a:moveTo>
                  <a:lnTo>
                    <a:pt x="11417" y="0"/>
                  </a:lnTo>
                  <a:lnTo>
                    <a:pt x="7937" y="0"/>
                  </a:lnTo>
                  <a:lnTo>
                    <a:pt x="4445" y="0"/>
                  </a:lnTo>
                  <a:lnTo>
                    <a:pt x="4445" y="330"/>
                  </a:lnTo>
                  <a:lnTo>
                    <a:pt x="3175" y="1282"/>
                  </a:lnTo>
                  <a:lnTo>
                    <a:pt x="1892" y="2235"/>
                  </a:lnTo>
                  <a:lnTo>
                    <a:pt x="0" y="31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608106" y="1315339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0" y="0"/>
                  </a:moveTo>
                  <a:lnTo>
                    <a:pt x="0" y="35242"/>
                  </a:lnTo>
                  <a:lnTo>
                    <a:pt x="3098" y="35953"/>
                  </a:lnTo>
                  <a:lnTo>
                    <a:pt x="30708" y="35953"/>
                  </a:lnTo>
                  <a:lnTo>
                    <a:pt x="31432" y="33566"/>
                  </a:lnTo>
                  <a:lnTo>
                    <a:pt x="31432" y="1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608106" y="1315339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31432" y="1663"/>
                  </a:moveTo>
                  <a:lnTo>
                    <a:pt x="31432" y="33566"/>
                  </a:lnTo>
                  <a:lnTo>
                    <a:pt x="30708" y="35953"/>
                  </a:lnTo>
                  <a:lnTo>
                    <a:pt x="27863" y="35953"/>
                  </a:lnTo>
                  <a:lnTo>
                    <a:pt x="6896" y="35953"/>
                  </a:lnTo>
                  <a:lnTo>
                    <a:pt x="3098" y="35953"/>
                  </a:lnTo>
                  <a:lnTo>
                    <a:pt x="0" y="35242"/>
                  </a:lnTo>
                  <a:lnTo>
                    <a:pt x="0" y="3285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627156" y="131152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627156" y="131152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620488" y="131152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620488" y="131152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632871" y="131009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632871" y="131009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615243" y="131009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615243" y="131009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632871" y="134247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632871" y="134247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615243" y="134247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615243" y="134247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617631" y="131009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617631" y="131009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617631" y="134772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617631" y="134772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624298" y="13105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5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624298" y="13105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5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607394" y="1311770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0"/>
                  </a:moveTo>
                  <a:lnTo>
                    <a:pt x="0" y="35001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607394" y="1311770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59">
                  <a:moveTo>
                    <a:pt x="0" y="350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609058" y="1304861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25247" y="0"/>
                  </a:moveTo>
                  <a:lnTo>
                    <a:pt x="4762" y="0"/>
                  </a:lnTo>
                  <a:lnTo>
                    <a:pt x="3810" y="939"/>
                  </a:lnTo>
                  <a:lnTo>
                    <a:pt x="0" y="4279"/>
                  </a:lnTo>
                  <a:lnTo>
                    <a:pt x="29527" y="4762"/>
                  </a:lnTo>
                  <a:lnTo>
                    <a:pt x="28333" y="2857"/>
                  </a:lnTo>
                  <a:lnTo>
                    <a:pt x="27381" y="939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609058" y="1304861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0" y="4279"/>
                  </a:moveTo>
                  <a:lnTo>
                    <a:pt x="3810" y="939"/>
                  </a:lnTo>
                  <a:lnTo>
                    <a:pt x="4762" y="0"/>
                  </a:lnTo>
                  <a:lnTo>
                    <a:pt x="5943" y="0"/>
                  </a:lnTo>
                  <a:lnTo>
                    <a:pt x="25247" y="0"/>
                  </a:lnTo>
                  <a:lnTo>
                    <a:pt x="27381" y="939"/>
                  </a:lnTo>
                  <a:lnTo>
                    <a:pt x="27863" y="1892"/>
                  </a:lnTo>
                  <a:lnTo>
                    <a:pt x="28333" y="2857"/>
                  </a:lnTo>
                  <a:lnTo>
                    <a:pt x="29527" y="4762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639538" y="131224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5">
                  <a:moveTo>
                    <a:pt x="0" y="0"/>
                  </a:moveTo>
                  <a:lnTo>
                    <a:pt x="0" y="30721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639538" y="131224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5">
                  <a:moveTo>
                    <a:pt x="0" y="0"/>
                  </a:moveTo>
                  <a:lnTo>
                    <a:pt x="0" y="30721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612373" y="135153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55" y="3382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612373" y="135153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23355" y="33807"/>
                  </a:lnTo>
                  <a:lnTo>
                    <a:pt x="2335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615560" y="1352791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57" y="31750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620018" y="137407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5422" y="6984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620018" y="137407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985" y="3492"/>
                  </a:moveTo>
                  <a:lnTo>
                    <a:pt x="6985" y="5422"/>
                  </a:lnTo>
                  <a:lnTo>
                    <a:pt x="5422" y="6984"/>
                  </a:lnTo>
                  <a:lnTo>
                    <a:pt x="3479" y="6984"/>
                  </a:lnTo>
                  <a:lnTo>
                    <a:pt x="1562" y="6984"/>
                  </a:lnTo>
                  <a:lnTo>
                    <a:pt x="0" y="5422"/>
                  </a:lnTo>
                  <a:lnTo>
                    <a:pt x="0" y="3492"/>
                  </a:lnTo>
                  <a:lnTo>
                    <a:pt x="0" y="1562"/>
                  </a:lnTo>
                  <a:lnTo>
                    <a:pt x="1562" y="0"/>
                  </a:lnTo>
                  <a:lnTo>
                    <a:pt x="3479" y="0"/>
                  </a:lnTo>
                  <a:lnTo>
                    <a:pt x="5422" y="0"/>
                  </a:lnTo>
                  <a:lnTo>
                    <a:pt x="6985" y="156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614303" y="135851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614303" y="135851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14782"/>
                  </a:lnTo>
                  <a:lnTo>
                    <a:pt x="14782" y="19050"/>
                  </a:lnTo>
                  <a:lnTo>
                    <a:pt x="9525" y="19050"/>
                  </a:lnTo>
                  <a:lnTo>
                    <a:pt x="4254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54" y="0"/>
                  </a:lnTo>
                  <a:lnTo>
                    <a:pt x="9525" y="0"/>
                  </a:lnTo>
                  <a:lnTo>
                    <a:pt x="14782" y="0"/>
                  </a:lnTo>
                  <a:lnTo>
                    <a:pt x="19050" y="4267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618431" y="13626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412" y="10795"/>
                  </a:lnTo>
                  <a:lnTo>
                    <a:pt x="8369" y="10795"/>
                  </a:lnTo>
                  <a:lnTo>
                    <a:pt x="10794" y="8382"/>
                  </a:lnTo>
                  <a:lnTo>
                    <a:pt x="10794" y="5397"/>
                  </a:lnTo>
                  <a:lnTo>
                    <a:pt x="10794" y="2413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618431" y="13626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8382"/>
                  </a:lnTo>
                  <a:lnTo>
                    <a:pt x="8369" y="10795"/>
                  </a:lnTo>
                  <a:lnTo>
                    <a:pt x="5397" y="10795"/>
                  </a:lnTo>
                  <a:lnTo>
                    <a:pt x="2412" y="10795"/>
                  </a:lnTo>
                  <a:lnTo>
                    <a:pt x="0" y="8382"/>
                  </a:lnTo>
                  <a:lnTo>
                    <a:pt x="0" y="5397"/>
                  </a:lnTo>
                  <a:lnTo>
                    <a:pt x="0" y="2413"/>
                  </a:lnTo>
                  <a:lnTo>
                    <a:pt x="2412" y="0"/>
                  </a:lnTo>
                  <a:lnTo>
                    <a:pt x="5397" y="0"/>
                  </a:lnTo>
                  <a:lnTo>
                    <a:pt x="8369" y="0"/>
                  </a:lnTo>
                  <a:lnTo>
                    <a:pt x="10794" y="2413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626051" y="1365504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0" y="3492"/>
                  </a:lnTo>
                  <a:lnTo>
                    <a:pt x="317" y="1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626051" y="1365504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317" y="1904"/>
                  </a:lnTo>
                  <a:lnTo>
                    <a:pt x="0" y="3492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616526" y="1357553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957" y="3187"/>
                  </a:moveTo>
                  <a:lnTo>
                    <a:pt x="11417" y="0"/>
                  </a:lnTo>
                  <a:lnTo>
                    <a:pt x="7937" y="0"/>
                  </a:lnTo>
                  <a:lnTo>
                    <a:pt x="4432" y="0"/>
                  </a:lnTo>
                  <a:lnTo>
                    <a:pt x="4432" y="330"/>
                  </a:lnTo>
                  <a:lnTo>
                    <a:pt x="3175" y="1282"/>
                  </a:lnTo>
                  <a:lnTo>
                    <a:pt x="1892" y="2235"/>
                  </a:lnTo>
                  <a:lnTo>
                    <a:pt x="0" y="31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612373" y="1426451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55" y="3382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612373" y="142646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33807"/>
                  </a:moveTo>
                  <a:lnTo>
                    <a:pt x="0" y="33807"/>
                  </a:lnTo>
                  <a:lnTo>
                    <a:pt x="0" y="0"/>
                  </a:lnTo>
                  <a:lnTo>
                    <a:pt x="23355" y="0"/>
                  </a:lnTo>
                  <a:lnTo>
                    <a:pt x="23355" y="338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615560" y="1427251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57" y="31750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620018" y="143074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5422" y="6984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620018" y="143074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985" y="3492"/>
                  </a:moveTo>
                  <a:lnTo>
                    <a:pt x="6985" y="1562"/>
                  </a:lnTo>
                  <a:lnTo>
                    <a:pt x="5422" y="0"/>
                  </a:lnTo>
                  <a:lnTo>
                    <a:pt x="3479" y="0"/>
                  </a:lnTo>
                  <a:lnTo>
                    <a:pt x="1562" y="0"/>
                  </a:lnTo>
                  <a:lnTo>
                    <a:pt x="0" y="1562"/>
                  </a:lnTo>
                  <a:lnTo>
                    <a:pt x="0" y="3492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3479" y="6984"/>
                  </a:lnTo>
                  <a:lnTo>
                    <a:pt x="5422" y="6984"/>
                  </a:lnTo>
                  <a:lnTo>
                    <a:pt x="6985" y="542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614303" y="14342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614303" y="14342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4267"/>
                  </a:lnTo>
                  <a:lnTo>
                    <a:pt x="14782" y="0"/>
                  </a:lnTo>
                  <a:lnTo>
                    <a:pt x="9525" y="0"/>
                  </a:lnTo>
                  <a:lnTo>
                    <a:pt x="4254" y="0"/>
                  </a:lnTo>
                  <a:lnTo>
                    <a:pt x="0" y="4267"/>
                  </a:lnTo>
                  <a:lnTo>
                    <a:pt x="0" y="9525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9525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618431" y="143836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25"/>
                  </a:lnTo>
                  <a:lnTo>
                    <a:pt x="0" y="8382"/>
                  </a:lnTo>
                  <a:lnTo>
                    <a:pt x="2412" y="10795"/>
                  </a:lnTo>
                  <a:lnTo>
                    <a:pt x="8369" y="10795"/>
                  </a:lnTo>
                  <a:lnTo>
                    <a:pt x="10794" y="8382"/>
                  </a:lnTo>
                  <a:lnTo>
                    <a:pt x="10794" y="5397"/>
                  </a:lnTo>
                  <a:lnTo>
                    <a:pt x="10794" y="2425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618431" y="143836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2425"/>
                  </a:lnTo>
                  <a:lnTo>
                    <a:pt x="8369" y="0"/>
                  </a:lnTo>
                  <a:lnTo>
                    <a:pt x="5397" y="0"/>
                  </a:lnTo>
                  <a:lnTo>
                    <a:pt x="2412" y="0"/>
                  </a:lnTo>
                  <a:lnTo>
                    <a:pt x="0" y="2425"/>
                  </a:lnTo>
                  <a:lnTo>
                    <a:pt x="0" y="5397"/>
                  </a:lnTo>
                  <a:lnTo>
                    <a:pt x="0" y="8382"/>
                  </a:lnTo>
                  <a:lnTo>
                    <a:pt x="2412" y="10795"/>
                  </a:lnTo>
                  <a:lnTo>
                    <a:pt x="5397" y="10795"/>
                  </a:lnTo>
                  <a:lnTo>
                    <a:pt x="8369" y="10795"/>
                  </a:lnTo>
                  <a:lnTo>
                    <a:pt x="10794" y="8382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626051" y="14428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0" y="3492"/>
                  </a:lnTo>
                  <a:lnTo>
                    <a:pt x="317" y="1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626051" y="14428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3492"/>
                  </a:moveTo>
                  <a:lnTo>
                    <a:pt x="317" y="158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616526" y="1451063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13957" y="0"/>
                  </a:moveTo>
                  <a:lnTo>
                    <a:pt x="11417" y="3175"/>
                  </a:lnTo>
                  <a:lnTo>
                    <a:pt x="7937" y="3175"/>
                  </a:lnTo>
                  <a:lnTo>
                    <a:pt x="4432" y="3175"/>
                  </a:lnTo>
                  <a:lnTo>
                    <a:pt x="4432" y="2857"/>
                  </a:lnTo>
                  <a:lnTo>
                    <a:pt x="3175" y="1905"/>
                  </a:lnTo>
                  <a:lnTo>
                    <a:pt x="1892" y="95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612373" y="1460271"/>
              <a:ext cx="23495" cy="38100"/>
            </a:xfrm>
            <a:custGeom>
              <a:avLst/>
              <a:gdLst/>
              <a:ahLst/>
              <a:cxnLst/>
              <a:rect l="l" t="t" r="r" b="b"/>
              <a:pathLst>
                <a:path w="23495" h="38100">
                  <a:moveTo>
                    <a:pt x="23355" y="0"/>
                  </a:moveTo>
                  <a:lnTo>
                    <a:pt x="0" y="0"/>
                  </a:lnTo>
                  <a:lnTo>
                    <a:pt x="0" y="37630"/>
                  </a:lnTo>
                  <a:lnTo>
                    <a:pt x="23355" y="3763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42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606353" y="1497584"/>
              <a:ext cx="33020" cy="6985"/>
            </a:xfrm>
            <a:custGeom>
              <a:avLst/>
              <a:gdLst/>
              <a:ahLst/>
              <a:cxnLst/>
              <a:rect l="l" t="t" r="r" b="b"/>
              <a:pathLst>
                <a:path w="33020" h="6984">
                  <a:moveTo>
                    <a:pt x="33020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33020" y="6667"/>
                  </a:lnTo>
                  <a:lnTo>
                    <a:pt x="3302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616538" y="1459953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16179" y="0"/>
                  </a:moveTo>
                  <a:lnTo>
                    <a:pt x="16179" y="37630"/>
                  </a:lnTo>
                </a:path>
                <a:path w="16510" h="38100">
                  <a:moveTo>
                    <a:pt x="10782" y="0"/>
                  </a:moveTo>
                  <a:lnTo>
                    <a:pt x="10782" y="35407"/>
                  </a:lnTo>
                </a:path>
                <a:path w="16510" h="38100">
                  <a:moveTo>
                    <a:pt x="5384" y="0"/>
                  </a:moveTo>
                  <a:lnTo>
                    <a:pt x="5384" y="35090"/>
                  </a:lnTo>
                </a:path>
                <a:path w="16510" h="38100">
                  <a:moveTo>
                    <a:pt x="0" y="0"/>
                  </a:moveTo>
                  <a:lnTo>
                    <a:pt x="0" y="37630"/>
                  </a:lnTo>
                </a:path>
              </a:pathLst>
            </a:custGeom>
            <a:ln w="6350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607305" y="149853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0" y="2222"/>
                  </a:moveTo>
                  <a:lnTo>
                    <a:pt x="0" y="317"/>
                  </a:lnTo>
                  <a:lnTo>
                    <a:pt x="952" y="317"/>
                  </a:lnTo>
                  <a:lnTo>
                    <a:pt x="28422" y="317"/>
                  </a:lnTo>
                  <a:lnTo>
                    <a:pt x="30162" y="0"/>
                  </a:lnTo>
                  <a:lnTo>
                    <a:pt x="30162" y="952"/>
                  </a:lnTo>
                  <a:lnTo>
                    <a:pt x="30162" y="3175"/>
                  </a:lnTo>
                </a:path>
              </a:pathLst>
            </a:custGeom>
            <a:ln w="3175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611750" y="150933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40">
                  <a:moveTo>
                    <a:pt x="20954" y="0"/>
                  </a:moveTo>
                  <a:lnTo>
                    <a:pt x="0" y="0"/>
                  </a:lnTo>
                  <a:lnTo>
                    <a:pt x="1904" y="2539"/>
                  </a:lnTo>
                  <a:lnTo>
                    <a:pt x="19050" y="2539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468240" y="1503299"/>
              <a:ext cx="169545" cy="8890"/>
            </a:xfrm>
            <a:custGeom>
              <a:avLst/>
              <a:gdLst/>
              <a:ahLst/>
              <a:cxnLst/>
              <a:rect l="l" t="t" r="r" b="b"/>
              <a:pathLst>
                <a:path w="169545" h="8890">
                  <a:moveTo>
                    <a:pt x="169227" y="0"/>
                  </a:moveTo>
                  <a:lnTo>
                    <a:pt x="139369" y="0"/>
                  </a:lnTo>
                </a:path>
                <a:path w="169545" h="8890">
                  <a:moveTo>
                    <a:pt x="22225" y="1270"/>
                  </a:moveTo>
                  <a:lnTo>
                    <a:pt x="22225" y="4445"/>
                  </a:lnTo>
                  <a:lnTo>
                    <a:pt x="21589" y="6032"/>
                  </a:lnTo>
                  <a:lnTo>
                    <a:pt x="20955" y="7620"/>
                  </a:lnTo>
                  <a:lnTo>
                    <a:pt x="19685" y="8572"/>
                  </a:lnTo>
                  <a:lnTo>
                    <a:pt x="2539" y="8572"/>
                  </a:lnTo>
                  <a:lnTo>
                    <a:pt x="1257" y="7620"/>
                  </a:lnTo>
                  <a:lnTo>
                    <a:pt x="635" y="5715"/>
                  </a:lnTo>
                  <a:lnTo>
                    <a:pt x="0" y="3809"/>
                  </a:lnTo>
                  <a:lnTo>
                    <a:pt x="635" y="1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469498" y="1426451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55" y="3382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469498" y="142646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90">
                  <a:moveTo>
                    <a:pt x="23355" y="33807"/>
                  </a:moveTo>
                  <a:lnTo>
                    <a:pt x="0" y="33807"/>
                  </a:lnTo>
                  <a:lnTo>
                    <a:pt x="0" y="0"/>
                  </a:lnTo>
                  <a:lnTo>
                    <a:pt x="23355" y="0"/>
                  </a:lnTo>
                  <a:lnTo>
                    <a:pt x="23355" y="338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472685" y="1427251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57" y="31750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477143" y="143074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5422" y="6984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477143" y="143074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985" y="3492"/>
                  </a:moveTo>
                  <a:lnTo>
                    <a:pt x="6985" y="1562"/>
                  </a:lnTo>
                  <a:lnTo>
                    <a:pt x="5422" y="0"/>
                  </a:lnTo>
                  <a:lnTo>
                    <a:pt x="3479" y="0"/>
                  </a:lnTo>
                  <a:lnTo>
                    <a:pt x="1562" y="0"/>
                  </a:lnTo>
                  <a:lnTo>
                    <a:pt x="0" y="1562"/>
                  </a:lnTo>
                  <a:lnTo>
                    <a:pt x="0" y="3492"/>
                  </a:lnTo>
                  <a:lnTo>
                    <a:pt x="0" y="5422"/>
                  </a:lnTo>
                  <a:lnTo>
                    <a:pt x="1562" y="6984"/>
                  </a:lnTo>
                  <a:lnTo>
                    <a:pt x="3479" y="6984"/>
                  </a:lnTo>
                  <a:lnTo>
                    <a:pt x="5422" y="6984"/>
                  </a:lnTo>
                  <a:lnTo>
                    <a:pt x="6985" y="542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471428" y="14342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471428" y="14342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4267"/>
                  </a:lnTo>
                  <a:lnTo>
                    <a:pt x="14782" y="0"/>
                  </a:lnTo>
                  <a:lnTo>
                    <a:pt x="9525" y="0"/>
                  </a:lnTo>
                  <a:lnTo>
                    <a:pt x="4254" y="0"/>
                  </a:lnTo>
                  <a:lnTo>
                    <a:pt x="0" y="4267"/>
                  </a:lnTo>
                  <a:lnTo>
                    <a:pt x="0" y="9525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9525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475556" y="143836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25"/>
                  </a:lnTo>
                  <a:lnTo>
                    <a:pt x="0" y="8382"/>
                  </a:lnTo>
                  <a:lnTo>
                    <a:pt x="2412" y="10795"/>
                  </a:lnTo>
                  <a:lnTo>
                    <a:pt x="8369" y="10795"/>
                  </a:lnTo>
                  <a:lnTo>
                    <a:pt x="10794" y="8382"/>
                  </a:lnTo>
                  <a:lnTo>
                    <a:pt x="10794" y="5397"/>
                  </a:lnTo>
                  <a:lnTo>
                    <a:pt x="10794" y="2425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475556" y="143836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2425"/>
                  </a:lnTo>
                  <a:lnTo>
                    <a:pt x="8369" y="0"/>
                  </a:lnTo>
                  <a:lnTo>
                    <a:pt x="5397" y="0"/>
                  </a:lnTo>
                  <a:lnTo>
                    <a:pt x="2412" y="0"/>
                  </a:lnTo>
                  <a:lnTo>
                    <a:pt x="0" y="2425"/>
                  </a:lnTo>
                  <a:lnTo>
                    <a:pt x="0" y="5397"/>
                  </a:lnTo>
                  <a:lnTo>
                    <a:pt x="0" y="8382"/>
                  </a:lnTo>
                  <a:lnTo>
                    <a:pt x="2412" y="10795"/>
                  </a:lnTo>
                  <a:lnTo>
                    <a:pt x="5397" y="10795"/>
                  </a:lnTo>
                  <a:lnTo>
                    <a:pt x="8369" y="10795"/>
                  </a:lnTo>
                  <a:lnTo>
                    <a:pt x="10794" y="8382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483176" y="14428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0"/>
                  </a:moveTo>
                  <a:lnTo>
                    <a:pt x="0" y="3492"/>
                  </a:lnTo>
                  <a:lnTo>
                    <a:pt x="317" y="1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483176" y="14428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09">
                  <a:moveTo>
                    <a:pt x="0" y="3492"/>
                  </a:moveTo>
                  <a:lnTo>
                    <a:pt x="317" y="158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473651" y="1451063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13957" y="0"/>
                  </a:moveTo>
                  <a:lnTo>
                    <a:pt x="11417" y="3175"/>
                  </a:lnTo>
                  <a:lnTo>
                    <a:pt x="7937" y="3175"/>
                  </a:lnTo>
                  <a:lnTo>
                    <a:pt x="4432" y="3175"/>
                  </a:lnTo>
                  <a:lnTo>
                    <a:pt x="4432" y="2857"/>
                  </a:lnTo>
                  <a:lnTo>
                    <a:pt x="3175" y="1905"/>
                  </a:lnTo>
                  <a:lnTo>
                    <a:pt x="1892" y="95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469498" y="1460271"/>
              <a:ext cx="23495" cy="38100"/>
            </a:xfrm>
            <a:custGeom>
              <a:avLst/>
              <a:gdLst/>
              <a:ahLst/>
              <a:cxnLst/>
              <a:rect l="l" t="t" r="r" b="b"/>
              <a:pathLst>
                <a:path w="23495" h="38100">
                  <a:moveTo>
                    <a:pt x="23355" y="0"/>
                  </a:moveTo>
                  <a:lnTo>
                    <a:pt x="0" y="0"/>
                  </a:lnTo>
                  <a:lnTo>
                    <a:pt x="0" y="37630"/>
                  </a:lnTo>
                  <a:lnTo>
                    <a:pt x="23355" y="3763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42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463491" y="1497584"/>
              <a:ext cx="33020" cy="6985"/>
            </a:xfrm>
            <a:custGeom>
              <a:avLst/>
              <a:gdLst/>
              <a:ahLst/>
              <a:cxnLst/>
              <a:rect l="l" t="t" r="r" b="b"/>
              <a:pathLst>
                <a:path w="33020" h="6984">
                  <a:moveTo>
                    <a:pt x="33007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33007" y="6667"/>
                  </a:lnTo>
                  <a:lnTo>
                    <a:pt x="33007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473663" y="1459953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16179" y="0"/>
                  </a:moveTo>
                  <a:lnTo>
                    <a:pt x="16179" y="37630"/>
                  </a:lnTo>
                </a:path>
                <a:path w="16510" h="38100">
                  <a:moveTo>
                    <a:pt x="10782" y="0"/>
                  </a:moveTo>
                  <a:lnTo>
                    <a:pt x="10782" y="35407"/>
                  </a:lnTo>
                </a:path>
                <a:path w="16510" h="38100">
                  <a:moveTo>
                    <a:pt x="5384" y="0"/>
                  </a:moveTo>
                  <a:lnTo>
                    <a:pt x="5384" y="35090"/>
                  </a:lnTo>
                </a:path>
                <a:path w="16510" h="38100">
                  <a:moveTo>
                    <a:pt x="0" y="0"/>
                  </a:moveTo>
                  <a:lnTo>
                    <a:pt x="0" y="37630"/>
                  </a:lnTo>
                </a:path>
              </a:pathLst>
            </a:custGeom>
            <a:ln w="6350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464430" y="149853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0" y="2222"/>
                  </a:moveTo>
                  <a:lnTo>
                    <a:pt x="0" y="317"/>
                  </a:lnTo>
                  <a:lnTo>
                    <a:pt x="952" y="317"/>
                  </a:lnTo>
                  <a:lnTo>
                    <a:pt x="28422" y="317"/>
                  </a:lnTo>
                  <a:lnTo>
                    <a:pt x="30162" y="0"/>
                  </a:lnTo>
                  <a:lnTo>
                    <a:pt x="30162" y="952"/>
                  </a:lnTo>
                  <a:lnTo>
                    <a:pt x="30162" y="3175"/>
                  </a:lnTo>
                </a:path>
              </a:pathLst>
            </a:custGeom>
            <a:ln w="3175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468875" y="150933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40">
                  <a:moveTo>
                    <a:pt x="20954" y="0"/>
                  </a:moveTo>
                  <a:lnTo>
                    <a:pt x="0" y="0"/>
                  </a:lnTo>
                  <a:lnTo>
                    <a:pt x="1904" y="2539"/>
                  </a:lnTo>
                  <a:lnTo>
                    <a:pt x="19050" y="2539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464748" y="1503299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84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613655" y="139566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60"/>
                  </a:lnTo>
                  <a:lnTo>
                    <a:pt x="4546" y="20320"/>
                  </a:lnTo>
                  <a:lnTo>
                    <a:pt x="15773" y="20320"/>
                  </a:lnTo>
                  <a:lnTo>
                    <a:pt x="20332" y="15760"/>
                  </a:lnTo>
                  <a:lnTo>
                    <a:pt x="20332" y="10160"/>
                  </a:lnTo>
                  <a:lnTo>
                    <a:pt x="20332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613655" y="139566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20332" y="10160"/>
                  </a:moveTo>
                  <a:lnTo>
                    <a:pt x="20332" y="15760"/>
                  </a:lnTo>
                  <a:lnTo>
                    <a:pt x="15773" y="20320"/>
                  </a:lnTo>
                  <a:lnTo>
                    <a:pt x="10172" y="20320"/>
                  </a:lnTo>
                  <a:lnTo>
                    <a:pt x="4546" y="20320"/>
                  </a:lnTo>
                  <a:lnTo>
                    <a:pt x="0" y="15760"/>
                  </a:lnTo>
                  <a:lnTo>
                    <a:pt x="0" y="10160"/>
                  </a:lnTo>
                  <a:lnTo>
                    <a:pt x="0" y="4546"/>
                  </a:lnTo>
                  <a:lnTo>
                    <a:pt x="4546" y="0"/>
                  </a:lnTo>
                  <a:lnTo>
                    <a:pt x="10172" y="0"/>
                  </a:lnTo>
                  <a:lnTo>
                    <a:pt x="15773" y="0"/>
                  </a:lnTo>
                  <a:lnTo>
                    <a:pt x="20332" y="4546"/>
                  </a:lnTo>
                  <a:lnTo>
                    <a:pt x="20332" y="10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468875" y="139566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73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60"/>
                  </a:lnTo>
                  <a:lnTo>
                    <a:pt x="4559" y="20320"/>
                  </a:lnTo>
                  <a:lnTo>
                    <a:pt x="15773" y="20320"/>
                  </a:lnTo>
                  <a:lnTo>
                    <a:pt x="20332" y="15760"/>
                  </a:lnTo>
                  <a:lnTo>
                    <a:pt x="20332" y="10160"/>
                  </a:lnTo>
                  <a:lnTo>
                    <a:pt x="20332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468875" y="139566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20332" y="10160"/>
                  </a:moveTo>
                  <a:lnTo>
                    <a:pt x="20332" y="15760"/>
                  </a:lnTo>
                  <a:lnTo>
                    <a:pt x="15773" y="20320"/>
                  </a:lnTo>
                  <a:lnTo>
                    <a:pt x="10160" y="20320"/>
                  </a:lnTo>
                  <a:lnTo>
                    <a:pt x="4559" y="20320"/>
                  </a:lnTo>
                  <a:lnTo>
                    <a:pt x="0" y="15760"/>
                  </a:lnTo>
                  <a:lnTo>
                    <a:pt x="0" y="10160"/>
                  </a:lnTo>
                  <a:lnTo>
                    <a:pt x="0" y="4546"/>
                  </a:lnTo>
                  <a:lnTo>
                    <a:pt x="4559" y="0"/>
                  </a:lnTo>
                  <a:lnTo>
                    <a:pt x="10160" y="0"/>
                  </a:lnTo>
                  <a:lnTo>
                    <a:pt x="15773" y="0"/>
                  </a:lnTo>
                  <a:lnTo>
                    <a:pt x="20332" y="4546"/>
                  </a:lnTo>
                  <a:lnTo>
                    <a:pt x="20332" y="10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539995" y="1469644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268" y="0"/>
                  </a:moveTo>
                  <a:lnTo>
                    <a:pt x="4686" y="0"/>
                  </a:lnTo>
                  <a:lnTo>
                    <a:pt x="0" y="4686"/>
                  </a:lnTo>
                  <a:lnTo>
                    <a:pt x="0" y="16255"/>
                  </a:lnTo>
                  <a:lnTo>
                    <a:pt x="4686" y="20954"/>
                  </a:lnTo>
                  <a:lnTo>
                    <a:pt x="16268" y="20954"/>
                  </a:lnTo>
                  <a:lnTo>
                    <a:pt x="20967" y="16255"/>
                  </a:lnTo>
                  <a:lnTo>
                    <a:pt x="20967" y="10477"/>
                  </a:lnTo>
                  <a:lnTo>
                    <a:pt x="20967" y="4686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539995" y="1469644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20967" y="10477"/>
                  </a:moveTo>
                  <a:lnTo>
                    <a:pt x="20967" y="16255"/>
                  </a:lnTo>
                  <a:lnTo>
                    <a:pt x="16268" y="20954"/>
                  </a:lnTo>
                  <a:lnTo>
                    <a:pt x="10477" y="20954"/>
                  </a:lnTo>
                  <a:lnTo>
                    <a:pt x="4686" y="20954"/>
                  </a:lnTo>
                  <a:lnTo>
                    <a:pt x="0" y="16255"/>
                  </a:lnTo>
                  <a:lnTo>
                    <a:pt x="0" y="10477"/>
                  </a:lnTo>
                  <a:lnTo>
                    <a:pt x="0" y="4686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67" y="4686"/>
                  </a:lnTo>
                  <a:lnTo>
                    <a:pt x="20967" y="104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539995" y="1323594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268" y="0"/>
                  </a:moveTo>
                  <a:lnTo>
                    <a:pt x="4686" y="0"/>
                  </a:lnTo>
                  <a:lnTo>
                    <a:pt x="0" y="4699"/>
                  </a:lnTo>
                  <a:lnTo>
                    <a:pt x="0" y="16255"/>
                  </a:lnTo>
                  <a:lnTo>
                    <a:pt x="4686" y="20954"/>
                  </a:lnTo>
                  <a:lnTo>
                    <a:pt x="16268" y="20954"/>
                  </a:lnTo>
                  <a:lnTo>
                    <a:pt x="20967" y="16255"/>
                  </a:lnTo>
                  <a:lnTo>
                    <a:pt x="20967" y="10477"/>
                  </a:lnTo>
                  <a:lnTo>
                    <a:pt x="20967" y="4699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539995" y="1323594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20967" y="10477"/>
                  </a:moveTo>
                  <a:lnTo>
                    <a:pt x="20967" y="16255"/>
                  </a:lnTo>
                  <a:lnTo>
                    <a:pt x="16268" y="20954"/>
                  </a:lnTo>
                  <a:lnTo>
                    <a:pt x="10477" y="20954"/>
                  </a:lnTo>
                  <a:lnTo>
                    <a:pt x="4686" y="20954"/>
                  </a:lnTo>
                  <a:lnTo>
                    <a:pt x="0" y="16255"/>
                  </a:lnTo>
                  <a:lnTo>
                    <a:pt x="0" y="10477"/>
                  </a:lnTo>
                  <a:lnTo>
                    <a:pt x="0" y="4699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67" y="4699"/>
                  </a:lnTo>
                  <a:lnTo>
                    <a:pt x="20967" y="104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546333" y="1504886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93" y="8890"/>
                  </a:lnTo>
                  <a:lnTo>
                    <a:pt x="6908" y="8890"/>
                  </a:lnTo>
                  <a:lnTo>
                    <a:pt x="8902" y="6896"/>
                  </a:lnTo>
                  <a:lnTo>
                    <a:pt x="8902" y="4445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546333" y="1504886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8902" y="4445"/>
                  </a:moveTo>
                  <a:lnTo>
                    <a:pt x="8902" y="6896"/>
                  </a:lnTo>
                  <a:lnTo>
                    <a:pt x="6908" y="8890"/>
                  </a:lnTo>
                  <a:lnTo>
                    <a:pt x="4457" y="8890"/>
                  </a:lnTo>
                  <a:lnTo>
                    <a:pt x="1993" y="8890"/>
                  </a:lnTo>
                  <a:lnTo>
                    <a:pt x="0" y="6896"/>
                  </a:lnTo>
                  <a:lnTo>
                    <a:pt x="0" y="4445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546333" y="143948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93" y="8877"/>
                  </a:lnTo>
                  <a:lnTo>
                    <a:pt x="6908" y="8877"/>
                  </a:lnTo>
                  <a:lnTo>
                    <a:pt x="8902" y="6896"/>
                  </a:lnTo>
                  <a:lnTo>
                    <a:pt x="8902" y="4445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546333" y="143948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8902" y="4445"/>
                  </a:moveTo>
                  <a:lnTo>
                    <a:pt x="8902" y="6896"/>
                  </a:lnTo>
                  <a:lnTo>
                    <a:pt x="6908" y="8877"/>
                  </a:lnTo>
                  <a:lnTo>
                    <a:pt x="4457" y="8877"/>
                  </a:lnTo>
                  <a:lnTo>
                    <a:pt x="1993" y="8877"/>
                  </a:lnTo>
                  <a:lnTo>
                    <a:pt x="0" y="6896"/>
                  </a:lnTo>
                  <a:lnTo>
                    <a:pt x="0" y="4445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681600" y="142011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93" y="8877"/>
                  </a:lnTo>
                  <a:lnTo>
                    <a:pt x="6908" y="8877"/>
                  </a:lnTo>
                  <a:lnTo>
                    <a:pt x="8902" y="6896"/>
                  </a:lnTo>
                  <a:lnTo>
                    <a:pt x="8902" y="4444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681600" y="142011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8902" y="4444"/>
                  </a:moveTo>
                  <a:lnTo>
                    <a:pt x="8902" y="6896"/>
                  </a:lnTo>
                  <a:lnTo>
                    <a:pt x="6908" y="8877"/>
                  </a:lnTo>
                  <a:lnTo>
                    <a:pt x="4445" y="8877"/>
                  </a:lnTo>
                  <a:lnTo>
                    <a:pt x="1993" y="8877"/>
                  </a:lnTo>
                  <a:lnTo>
                    <a:pt x="0" y="6896"/>
                  </a:lnTo>
                  <a:lnTo>
                    <a:pt x="0" y="4444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45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4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411090" y="142011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93" y="8877"/>
                  </a:lnTo>
                  <a:lnTo>
                    <a:pt x="6908" y="8877"/>
                  </a:lnTo>
                  <a:lnTo>
                    <a:pt x="8889" y="6896"/>
                  </a:lnTo>
                  <a:lnTo>
                    <a:pt x="8889" y="4444"/>
                  </a:lnTo>
                  <a:lnTo>
                    <a:pt x="8889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411090" y="142011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889" y="4444"/>
                  </a:moveTo>
                  <a:lnTo>
                    <a:pt x="8889" y="6896"/>
                  </a:lnTo>
                  <a:lnTo>
                    <a:pt x="6908" y="8877"/>
                  </a:lnTo>
                  <a:lnTo>
                    <a:pt x="4445" y="8877"/>
                  </a:lnTo>
                  <a:lnTo>
                    <a:pt x="1993" y="8877"/>
                  </a:lnTo>
                  <a:lnTo>
                    <a:pt x="0" y="6896"/>
                  </a:lnTo>
                  <a:lnTo>
                    <a:pt x="0" y="4444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45" y="0"/>
                  </a:lnTo>
                  <a:lnTo>
                    <a:pt x="6908" y="0"/>
                  </a:lnTo>
                  <a:lnTo>
                    <a:pt x="8889" y="1993"/>
                  </a:lnTo>
                  <a:lnTo>
                    <a:pt x="8889" y="444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513389" y="150620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96"/>
                  </a:lnTo>
                  <a:lnTo>
                    <a:pt x="0" y="4838"/>
                  </a:lnTo>
                  <a:lnTo>
                    <a:pt x="1397" y="6235"/>
                  </a:lnTo>
                  <a:lnTo>
                    <a:pt x="4825" y="6235"/>
                  </a:lnTo>
                  <a:lnTo>
                    <a:pt x="6223" y="4838"/>
                  </a:lnTo>
                  <a:lnTo>
                    <a:pt x="6223" y="3124"/>
                  </a:lnTo>
                  <a:lnTo>
                    <a:pt x="6223" y="1396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513389" y="150620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24"/>
                  </a:moveTo>
                  <a:lnTo>
                    <a:pt x="6223" y="4838"/>
                  </a:lnTo>
                  <a:lnTo>
                    <a:pt x="4825" y="6235"/>
                  </a:lnTo>
                  <a:lnTo>
                    <a:pt x="3111" y="6235"/>
                  </a:lnTo>
                  <a:lnTo>
                    <a:pt x="1397" y="6235"/>
                  </a:lnTo>
                  <a:lnTo>
                    <a:pt x="0" y="4838"/>
                  </a:lnTo>
                  <a:lnTo>
                    <a:pt x="0" y="3124"/>
                  </a:lnTo>
                  <a:lnTo>
                    <a:pt x="0" y="1396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96"/>
                  </a:lnTo>
                  <a:lnTo>
                    <a:pt x="6223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580064" y="150620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96"/>
                  </a:lnTo>
                  <a:lnTo>
                    <a:pt x="0" y="4838"/>
                  </a:lnTo>
                  <a:lnTo>
                    <a:pt x="1397" y="6235"/>
                  </a:lnTo>
                  <a:lnTo>
                    <a:pt x="4825" y="6235"/>
                  </a:lnTo>
                  <a:lnTo>
                    <a:pt x="6223" y="4838"/>
                  </a:lnTo>
                  <a:lnTo>
                    <a:pt x="6223" y="3124"/>
                  </a:lnTo>
                  <a:lnTo>
                    <a:pt x="6223" y="1396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580064" y="150620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24"/>
                  </a:moveTo>
                  <a:lnTo>
                    <a:pt x="6223" y="4838"/>
                  </a:lnTo>
                  <a:lnTo>
                    <a:pt x="4825" y="6235"/>
                  </a:lnTo>
                  <a:lnTo>
                    <a:pt x="3111" y="6235"/>
                  </a:lnTo>
                  <a:lnTo>
                    <a:pt x="1397" y="6235"/>
                  </a:lnTo>
                  <a:lnTo>
                    <a:pt x="0" y="4838"/>
                  </a:lnTo>
                  <a:lnTo>
                    <a:pt x="0" y="3124"/>
                  </a:lnTo>
                  <a:lnTo>
                    <a:pt x="0" y="1396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96"/>
                  </a:lnTo>
                  <a:lnTo>
                    <a:pt x="6223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513389" y="130014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97"/>
                  </a:lnTo>
                  <a:lnTo>
                    <a:pt x="0" y="4838"/>
                  </a:lnTo>
                  <a:lnTo>
                    <a:pt x="1397" y="6235"/>
                  </a:lnTo>
                  <a:lnTo>
                    <a:pt x="4825" y="6235"/>
                  </a:lnTo>
                  <a:lnTo>
                    <a:pt x="6223" y="4838"/>
                  </a:lnTo>
                  <a:lnTo>
                    <a:pt x="6223" y="3124"/>
                  </a:lnTo>
                  <a:lnTo>
                    <a:pt x="6223" y="1397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513389" y="130014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24"/>
                  </a:moveTo>
                  <a:lnTo>
                    <a:pt x="6223" y="4838"/>
                  </a:lnTo>
                  <a:lnTo>
                    <a:pt x="4825" y="6235"/>
                  </a:lnTo>
                  <a:lnTo>
                    <a:pt x="3111" y="6235"/>
                  </a:lnTo>
                  <a:lnTo>
                    <a:pt x="1397" y="6235"/>
                  </a:lnTo>
                  <a:lnTo>
                    <a:pt x="0" y="4838"/>
                  </a:lnTo>
                  <a:lnTo>
                    <a:pt x="0" y="3124"/>
                  </a:lnTo>
                  <a:lnTo>
                    <a:pt x="0" y="1397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97"/>
                  </a:lnTo>
                  <a:lnTo>
                    <a:pt x="6223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580064" y="130014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97"/>
                  </a:lnTo>
                  <a:lnTo>
                    <a:pt x="0" y="4838"/>
                  </a:lnTo>
                  <a:lnTo>
                    <a:pt x="1397" y="6235"/>
                  </a:lnTo>
                  <a:lnTo>
                    <a:pt x="4825" y="6235"/>
                  </a:lnTo>
                  <a:lnTo>
                    <a:pt x="6223" y="4838"/>
                  </a:lnTo>
                  <a:lnTo>
                    <a:pt x="6223" y="3124"/>
                  </a:lnTo>
                  <a:lnTo>
                    <a:pt x="6223" y="1397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580064" y="130014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24"/>
                  </a:moveTo>
                  <a:lnTo>
                    <a:pt x="6223" y="4838"/>
                  </a:lnTo>
                  <a:lnTo>
                    <a:pt x="4825" y="6235"/>
                  </a:lnTo>
                  <a:lnTo>
                    <a:pt x="3111" y="6235"/>
                  </a:lnTo>
                  <a:lnTo>
                    <a:pt x="1397" y="6235"/>
                  </a:lnTo>
                  <a:lnTo>
                    <a:pt x="0" y="4838"/>
                  </a:lnTo>
                  <a:lnTo>
                    <a:pt x="0" y="3124"/>
                  </a:lnTo>
                  <a:lnTo>
                    <a:pt x="0" y="1397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97"/>
                  </a:lnTo>
                  <a:lnTo>
                    <a:pt x="6223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548631" y="140365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38" y="0"/>
                  </a:moveTo>
                  <a:lnTo>
                    <a:pt x="1384" y="0"/>
                  </a:lnTo>
                  <a:lnTo>
                    <a:pt x="0" y="1397"/>
                  </a:lnTo>
                  <a:lnTo>
                    <a:pt x="0" y="4838"/>
                  </a:lnTo>
                  <a:lnTo>
                    <a:pt x="1384" y="6235"/>
                  </a:lnTo>
                  <a:lnTo>
                    <a:pt x="4838" y="6235"/>
                  </a:lnTo>
                  <a:lnTo>
                    <a:pt x="6222" y="4838"/>
                  </a:lnTo>
                  <a:lnTo>
                    <a:pt x="6222" y="3111"/>
                  </a:lnTo>
                  <a:lnTo>
                    <a:pt x="6222" y="1397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548631" y="140365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2" y="3111"/>
                  </a:moveTo>
                  <a:lnTo>
                    <a:pt x="6222" y="4838"/>
                  </a:lnTo>
                  <a:lnTo>
                    <a:pt x="4838" y="6235"/>
                  </a:lnTo>
                  <a:lnTo>
                    <a:pt x="3111" y="6235"/>
                  </a:lnTo>
                  <a:lnTo>
                    <a:pt x="1384" y="6235"/>
                  </a:lnTo>
                  <a:lnTo>
                    <a:pt x="0" y="4838"/>
                  </a:lnTo>
                  <a:lnTo>
                    <a:pt x="0" y="3111"/>
                  </a:lnTo>
                  <a:lnTo>
                    <a:pt x="0" y="1397"/>
                  </a:lnTo>
                  <a:lnTo>
                    <a:pt x="1384" y="0"/>
                  </a:lnTo>
                  <a:lnTo>
                    <a:pt x="3111" y="0"/>
                  </a:lnTo>
                  <a:lnTo>
                    <a:pt x="4838" y="0"/>
                  </a:lnTo>
                  <a:lnTo>
                    <a:pt x="6222" y="1397"/>
                  </a:lnTo>
                  <a:lnTo>
                    <a:pt x="6222" y="31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405528" y="137581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44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4483" y="20015"/>
                  </a:lnTo>
                  <a:lnTo>
                    <a:pt x="15544" y="20015"/>
                  </a:lnTo>
                  <a:lnTo>
                    <a:pt x="20015" y="15532"/>
                  </a:lnTo>
                  <a:lnTo>
                    <a:pt x="20015" y="10007"/>
                  </a:lnTo>
                  <a:lnTo>
                    <a:pt x="20015" y="4483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405528" y="137581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20015" y="10007"/>
                  </a:moveTo>
                  <a:lnTo>
                    <a:pt x="20015" y="15532"/>
                  </a:lnTo>
                  <a:lnTo>
                    <a:pt x="15544" y="20015"/>
                  </a:lnTo>
                  <a:lnTo>
                    <a:pt x="10007" y="20015"/>
                  </a:lnTo>
                  <a:lnTo>
                    <a:pt x="4483" y="20015"/>
                  </a:lnTo>
                  <a:lnTo>
                    <a:pt x="0" y="15532"/>
                  </a:lnTo>
                  <a:lnTo>
                    <a:pt x="0" y="10007"/>
                  </a:lnTo>
                  <a:lnTo>
                    <a:pt x="0" y="4483"/>
                  </a:lnTo>
                  <a:lnTo>
                    <a:pt x="4483" y="0"/>
                  </a:lnTo>
                  <a:lnTo>
                    <a:pt x="10007" y="0"/>
                  </a:lnTo>
                  <a:lnTo>
                    <a:pt x="15544" y="0"/>
                  </a:lnTo>
                  <a:lnTo>
                    <a:pt x="20015" y="4483"/>
                  </a:lnTo>
                  <a:lnTo>
                    <a:pt x="20015" y="100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407446" y="1378673"/>
              <a:ext cx="16510" cy="13335"/>
            </a:xfrm>
            <a:custGeom>
              <a:avLst/>
              <a:gdLst/>
              <a:ahLst/>
              <a:cxnLst/>
              <a:rect l="l" t="t" r="r" b="b"/>
              <a:pathLst>
                <a:path w="16510" h="13334">
                  <a:moveTo>
                    <a:pt x="3810" y="0"/>
                  </a:moveTo>
                  <a:lnTo>
                    <a:pt x="1892" y="482"/>
                  </a:lnTo>
                  <a:lnTo>
                    <a:pt x="1422" y="1904"/>
                  </a:lnTo>
                  <a:lnTo>
                    <a:pt x="952" y="3340"/>
                  </a:lnTo>
                  <a:lnTo>
                    <a:pt x="0" y="5245"/>
                  </a:lnTo>
                </a:path>
                <a:path w="16510" h="13334">
                  <a:moveTo>
                    <a:pt x="14287" y="1435"/>
                  </a:moveTo>
                  <a:lnTo>
                    <a:pt x="16179" y="3340"/>
                  </a:lnTo>
                  <a:lnTo>
                    <a:pt x="16179" y="6667"/>
                  </a:lnTo>
                  <a:lnTo>
                    <a:pt x="16179" y="10007"/>
                  </a:lnTo>
                  <a:lnTo>
                    <a:pt x="14287" y="6667"/>
                  </a:lnTo>
                  <a:lnTo>
                    <a:pt x="12852" y="8102"/>
                  </a:lnTo>
                  <a:lnTo>
                    <a:pt x="11417" y="9525"/>
                  </a:lnTo>
                  <a:lnTo>
                    <a:pt x="12369" y="12395"/>
                  </a:lnTo>
                </a:path>
                <a:path w="16510" h="13334">
                  <a:moveTo>
                    <a:pt x="10947" y="0"/>
                  </a:moveTo>
                  <a:lnTo>
                    <a:pt x="4279" y="1286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411725" y="1379156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374" y="0"/>
                  </a:moveTo>
                  <a:lnTo>
                    <a:pt x="0" y="28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5" name="object 565"/>
          <p:cNvGrpSpPr/>
          <p:nvPr/>
        </p:nvGrpSpPr>
        <p:grpSpPr>
          <a:xfrm>
            <a:off x="9183656" y="1677499"/>
            <a:ext cx="24765" cy="24765"/>
            <a:chOff x="4129055" y="1677498"/>
            <a:chExt cx="24765" cy="24765"/>
          </a:xfrm>
        </p:grpSpPr>
        <p:sp>
          <p:nvSpPr>
            <p:cNvPr id="566" name="object 566"/>
            <p:cNvSpPr/>
            <p:nvPr/>
          </p:nvSpPr>
          <p:spPr>
            <a:xfrm>
              <a:off x="4130116" y="167855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233" y="0"/>
                  </a:moveTo>
                  <a:lnTo>
                    <a:pt x="4952" y="0"/>
                  </a:lnTo>
                  <a:lnTo>
                    <a:pt x="0" y="4965"/>
                  </a:lnTo>
                  <a:lnTo>
                    <a:pt x="0" y="17246"/>
                  </a:lnTo>
                  <a:lnTo>
                    <a:pt x="4952" y="22199"/>
                  </a:lnTo>
                  <a:lnTo>
                    <a:pt x="17233" y="22199"/>
                  </a:lnTo>
                  <a:lnTo>
                    <a:pt x="22199" y="17246"/>
                  </a:lnTo>
                  <a:lnTo>
                    <a:pt x="22199" y="11112"/>
                  </a:lnTo>
                  <a:lnTo>
                    <a:pt x="22199" y="4965"/>
                  </a:lnTo>
                  <a:lnTo>
                    <a:pt x="17233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130116" y="167855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2199" y="11112"/>
                  </a:moveTo>
                  <a:lnTo>
                    <a:pt x="22199" y="17246"/>
                  </a:lnTo>
                  <a:lnTo>
                    <a:pt x="17233" y="22199"/>
                  </a:lnTo>
                  <a:lnTo>
                    <a:pt x="11099" y="22199"/>
                  </a:lnTo>
                  <a:lnTo>
                    <a:pt x="4952" y="22199"/>
                  </a:lnTo>
                  <a:lnTo>
                    <a:pt x="0" y="17246"/>
                  </a:lnTo>
                  <a:lnTo>
                    <a:pt x="0" y="11112"/>
                  </a:lnTo>
                  <a:lnTo>
                    <a:pt x="0" y="4965"/>
                  </a:lnTo>
                  <a:lnTo>
                    <a:pt x="4952" y="0"/>
                  </a:lnTo>
                  <a:lnTo>
                    <a:pt x="11099" y="0"/>
                  </a:lnTo>
                  <a:lnTo>
                    <a:pt x="17233" y="0"/>
                  </a:lnTo>
                  <a:lnTo>
                    <a:pt x="22199" y="4965"/>
                  </a:lnTo>
                  <a:lnTo>
                    <a:pt x="22199" y="1111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133595" y="1682267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32" y="0"/>
                  </a:moveTo>
                  <a:lnTo>
                    <a:pt x="3086" y="1447"/>
                  </a:lnTo>
                  <a:lnTo>
                    <a:pt x="1422" y="3111"/>
                  </a:lnTo>
                  <a:lnTo>
                    <a:pt x="952" y="4305"/>
                  </a:lnTo>
                  <a:lnTo>
                    <a:pt x="469" y="5499"/>
                  </a:lnTo>
                  <a:lnTo>
                    <a:pt x="0" y="5969"/>
                  </a:lnTo>
                  <a:lnTo>
                    <a:pt x="0" y="6921"/>
                  </a:lnTo>
                </a:path>
              </a:pathLst>
            </a:custGeom>
            <a:ln w="6350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136974" y="1681734"/>
              <a:ext cx="8890" cy="15875"/>
            </a:xfrm>
            <a:custGeom>
              <a:avLst/>
              <a:gdLst/>
              <a:ahLst/>
              <a:cxnLst/>
              <a:rect l="l" t="t" r="r" b="b"/>
              <a:pathLst>
                <a:path w="8889" h="15875">
                  <a:moveTo>
                    <a:pt x="7416" y="0"/>
                  </a:moveTo>
                  <a:lnTo>
                    <a:pt x="0" y="14274"/>
                  </a:lnTo>
                  <a:lnTo>
                    <a:pt x="1435" y="15468"/>
                  </a:lnTo>
                  <a:lnTo>
                    <a:pt x="8851" y="1193"/>
                  </a:lnTo>
                  <a:lnTo>
                    <a:pt x="7416" y="0"/>
                  </a:lnTo>
                  <a:close/>
                </a:path>
              </a:pathLst>
            </a:custGeom>
            <a:solidFill>
              <a:srgbClr val="F4F5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136974" y="1681734"/>
              <a:ext cx="8890" cy="15875"/>
            </a:xfrm>
            <a:custGeom>
              <a:avLst/>
              <a:gdLst/>
              <a:ahLst/>
              <a:cxnLst/>
              <a:rect l="l" t="t" r="r" b="b"/>
              <a:pathLst>
                <a:path w="8889" h="15875">
                  <a:moveTo>
                    <a:pt x="1435" y="15468"/>
                  </a:moveTo>
                  <a:lnTo>
                    <a:pt x="8851" y="1193"/>
                  </a:lnTo>
                  <a:lnTo>
                    <a:pt x="7416" y="0"/>
                  </a:lnTo>
                  <a:lnTo>
                    <a:pt x="0" y="14274"/>
                  </a:lnTo>
                  <a:lnTo>
                    <a:pt x="1435" y="154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1" name="object 571"/>
          <p:cNvGrpSpPr/>
          <p:nvPr/>
        </p:nvGrpSpPr>
        <p:grpSpPr>
          <a:xfrm>
            <a:off x="9730169" y="1374864"/>
            <a:ext cx="22225" cy="22225"/>
            <a:chOff x="4675568" y="1374863"/>
            <a:chExt cx="22225" cy="22225"/>
          </a:xfrm>
        </p:grpSpPr>
        <p:sp>
          <p:nvSpPr>
            <p:cNvPr id="572" name="object 572"/>
            <p:cNvSpPr/>
            <p:nvPr/>
          </p:nvSpPr>
          <p:spPr>
            <a:xfrm>
              <a:off x="4676520" y="137581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19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4483" y="20015"/>
                  </a:lnTo>
                  <a:lnTo>
                    <a:pt x="15519" y="20015"/>
                  </a:lnTo>
                  <a:lnTo>
                    <a:pt x="20002" y="15532"/>
                  </a:lnTo>
                  <a:lnTo>
                    <a:pt x="20002" y="10007"/>
                  </a:lnTo>
                  <a:lnTo>
                    <a:pt x="20002" y="4483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676520" y="137581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20002" y="10007"/>
                  </a:moveTo>
                  <a:lnTo>
                    <a:pt x="20002" y="15532"/>
                  </a:lnTo>
                  <a:lnTo>
                    <a:pt x="15519" y="20015"/>
                  </a:lnTo>
                  <a:lnTo>
                    <a:pt x="9994" y="20015"/>
                  </a:lnTo>
                  <a:lnTo>
                    <a:pt x="4483" y="20015"/>
                  </a:lnTo>
                  <a:lnTo>
                    <a:pt x="0" y="15532"/>
                  </a:lnTo>
                  <a:lnTo>
                    <a:pt x="0" y="10007"/>
                  </a:lnTo>
                  <a:lnTo>
                    <a:pt x="0" y="4483"/>
                  </a:lnTo>
                  <a:lnTo>
                    <a:pt x="4483" y="0"/>
                  </a:lnTo>
                  <a:lnTo>
                    <a:pt x="9994" y="0"/>
                  </a:lnTo>
                  <a:lnTo>
                    <a:pt x="15519" y="0"/>
                  </a:lnTo>
                  <a:lnTo>
                    <a:pt x="20002" y="4483"/>
                  </a:lnTo>
                  <a:lnTo>
                    <a:pt x="20002" y="100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678425" y="1378673"/>
              <a:ext cx="16510" cy="13335"/>
            </a:xfrm>
            <a:custGeom>
              <a:avLst/>
              <a:gdLst/>
              <a:ahLst/>
              <a:cxnLst/>
              <a:rect l="l" t="t" r="r" b="b"/>
              <a:pathLst>
                <a:path w="16510" h="13334">
                  <a:moveTo>
                    <a:pt x="3810" y="0"/>
                  </a:moveTo>
                  <a:lnTo>
                    <a:pt x="1904" y="482"/>
                  </a:lnTo>
                  <a:lnTo>
                    <a:pt x="1435" y="1904"/>
                  </a:lnTo>
                  <a:lnTo>
                    <a:pt x="952" y="3340"/>
                  </a:lnTo>
                  <a:lnTo>
                    <a:pt x="0" y="5245"/>
                  </a:lnTo>
                </a:path>
                <a:path w="16510" h="13334">
                  <a:moveTo>
                    <a:pt x="14287" y="1435"/>
                  </a:moveTo>
                  <a:lnTo>
                    <a:pt x="16192" y="3340"/>
                  </a:lnTo>
                  <a:lnTo>
                    <a:pt x="16192" y="6667"/>
                  </a:lnTo>
                  <a:lnTo>
                    <a:pt x="16192" y="10007"/>
                  </a:lnTo>
                  <a:lnTo>
                    <a:pt x="14287" y="6667"/>
                  </a:lnTo>
                  <a:lnTo>
                    <a:pt x="12852" y="8102"/>
                  </a:lnTo>
                  <a:lnTo>
                    <a:pt x="11429" y="9525"/>
                  </a:lnTo>
                  <a:lnTo>
                    <a:pt x="12382" y="12395"/>
                  </a:lnTo>
                </a:path>
                <a:path w="16510" h="13334">
                  <a:moveTo>
                    <a:pt x="10960" y="0"/>
                  </a:moveTo>
                  <a:lnTo>
                    <a:pt x="4292" y="1286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682718" y="1379156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374" y="0"/>
                  </a:moveTo>
                  <a:lnTo>
                    <a:pt x="0" y="28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6" name="object 576"/>
          <p:cNvGrpSpPr/>
          <p:nvPr/>
        </p:nvGrpSpPr>
        <p:grpSpPr>
          <a:xfrm>
            <a:off x="9594927" y="1358836"/>
            <a:ext cx="20955" cy="20320"/>
            <a:chOff x="4540326" y="1358836"/>
            <a:chExt cx="20955" cy="20320"/>
          </a:xfrm>
        </p:grpSpPr>
        <p:sp>
          <p:nvSpPr>
            <p:cNvPr id="577" name="object 577"/>
            <p:cNvSpPr/>
            <p:nvPr/>
          </p:nvSpPr>
          <p:spPr>
            <a:xfrm>
              <a:off x="4546676" y="13642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400" y="0"/>
                  </a:moveTo>
                  <a:lnTo>
                    <a:pt x="1841" y="0"/>
                  </a:lnTo>
                  <a:lnTo>
                    <a:pt x="0" y="1841"/>
                  </a:lnTo>
                  <a:lnTo>
                    <a:pt x="0" y="6400"/>
                  </a:lnTo>
                  <a:lnTo>
                    <a:pt x="1841" y="8255"/>
                  </a:lnTo>
                  <a:lnTo>
                    <a:pt x="6400" y="8255"/>
                  </a:lnTo>
                  <a:lnTo>
                    <a:pt x="8242" y="6400"/>
                  </a:lnTo>
                  <a:lnTo>
                    <a:pt x="8242" y="4127"/>
                  </a:lnTo>
                  <a:lnTo>
                    <a:pt x="8242" y="1841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546676" y="13642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8242" y="4127"/>
                  </a:moveTo>
                  <a:lnTo>
                    <a:pt x="8242" y="6400"/>
                  </a:lnTo>
                  <a:lnTo>
                    <a:pt x="6400" y="8255"/>
                  </a:lnTo>
                  <a:lnTo>
                    <a:pt x="4114" y="8255"/>
                  </a:lnTo>
                  <a:lnTo>
                    <a:pt x="1841" y="8255"/>
                  </a:lnTo>
                  <a:lnTo>
                    <a:pt x="0" y="6400"/>
                  </a:lnTo>
                  <a:lnTo>
                    <a:pt x="0" y="4127"/>
                  </a:lnTo>
                  <a:lnTo>
                    <a:pt x="0" y="1841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400" y="0"/>
                  </a:lnTo>
                  <a:lnTo>
                    <a:pt x="8242" y="1841"/>
                  </a:lnTo>
                  <a:lnTo>
                    <a:pt x="8242" y="4127"/>
                  </a:lnTo>
                  <a:close/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547273" y="1362011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5" h="12065">
                  <a:moveTo>
                    <a:pt x="7302" y="11988"/>
                  </a:moveTo>
                  <a:lnTo>
                    <a:pt x="7747" y="11556"/>
                  </a:lnTo>
                  <a:lnTo>
                    <a:pt x="7962" y="11112"/>
                  </a:lnTo>
                  <a:lnTo>
                    <a:pt x="9880" y="9207"/>
                  </a:lnTo>
                  <a:lnTo>
                    <a:pt x="10185" y="7620"/>
                  </a:lnTo>
                  <a:lnTo>
                    <a:pt x="10502" y="6019"/>
                  </a:lnTo>
                  <a:lnTo>
                    <a:pt x="9880" y="5067"/>
                  </a:lnTo>
                  <a:lnTo>
                    <a:pt x="9232" y="3175"/>
                  </a:lnTo>
                  <a:lnTo>
                    <a:pt x="8585" y="1257"/>
                  </a:lnTo>
                  <a:lnTo>
                    <a:pt x="4165" y="0"/>
                  </a:lnTo>
                  <a:lnTo>
                    <a:pt x="1841" y="0"/>
                  </a:lnTo>
                  <a:lnTo>
                    <a:pt x="0" y="787"/>
                  </a:lnTo>
                </a:path>
              </a:pathLst>
            </a:custGeom>
            <a:ln w="6350">
              <a:solidFill>
                <a:srgbClr val="7577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545444" y="1373111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0" y="0"/>
                  </a:moveTo>
                  <a:lnTo>
                    <a:pt x="368" y="469"/>
                  </a:lnTo>
                  <a:lnTo>
                    <a:pt x="774" y="901"/>
                  </a:lnTo>
                  <a:lnTo>
                    <a:pt x="1231" y="1282"/>
                  </a:lnTo>
                  <a:lnTo>
                    <a:pt x="3124" y="2870"/>
                  </a:lnTo>
                  <a:lnTo>
                    <a:pt x="6616" y="1904"/>
                  </a:lnTo>
                  <a:lnTo>
                    <a:pt x="7886" y="1600"/>
                  </a:lnTo>
                  <a:lnTo>
                    <a:pt x="8407" y="1473"/>
                  </a:lnTo>
                  <a:lnTo>
                    <a:pt x="8813" y="1181"/>
                  </a:lnTo>
                  <a:lnTo>
                    <a:pt x="9131" y="888"/>
                  </a:lnTo>
                </a:path>
              </a:pathLst>
            </a:custGeom>
            <a:ln w="6350">
              <a:solidFill>
                <a:srgbClr val="F8F8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543501" y="1362811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10" h="10794">
                  <a:moveTo>
                    <a:pt x="3771" y="0"/>
                  </a:moveTo>
                  <a:lnTo>
                    <a:pt x="0" y="5232"/>
                  </a:lnTo>
                  <a:lnTo>
                    <a:pt x="0" y="6184"/>
                  </a:lnTo>
                  <a:lnTo>
                    <a:pt x="0" y="6908"/>
                  </a:lnTo>
                  <a:lnTo>
                    <a:pt x="736" y="8750"/>
                  </a:lnTo>
                  <a:lnTo>
                    <a:pt x="1943" y="10299"/>
                  </a:lnTo>
                </a:path>
              </a:pathLst>
            </a:custGeom>
            <a:ln w="6350">
              <a:solidFill>
                <a:srgbClr val="B5B7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2" name="object 582"/>
          <p:cNvGrpSpPr/>
          <p:nvPr/>
        </p:nvGrpSpPr>
        <p:grpSpPr>
          <a:xfrm>
            <a:off x="9594927" y="1294066"/>
            <a:ext cx="20955" cy="20320"/>
            <a:chOff x="4540326" y="1294066"/>
            <a:chExt cx="20955" cy="20320"/>
          </a:xfrm>
        </p:grpSpPr>
        <p:sp>
          <p:nvSpPr>
            <p:cNvPr id="583" name="object 583"/>
            <p:cNvSpPr/>
            <p:nvPr/>
          </p:nvSpPr>
          <p:spPr>
            <a:xfrm>
              <a:off x="4541913" y="129470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792" y="0"/>
                  </a:moveTo>
                  <a:lnTo>
                    <a:pt x="3962" y="0"/>
                  </a:lnTo>
                  <a:lnTo>
                    <a:pt x="0" y="3975"/>
                  </a:lnTo>
                  <a:lnTo>
                    <a:pt x="0" y="13792"/>
                  </a:lnTo>
                  <a:lnTo>
                    <a:pt x="3962" y="17779"/>
                  </a:lnTo>
                  <a:lnTo>
                    <a:pt x="13792" y="17779"/>
                  </a:lnTo>
                  <a:lnTo>
                    <a:pt x="17767" y="13792"/>
                  </a:lnTo>
                  <a:lnTo>
                    <a:pt x="17767" y="8889"/>
                  </a:lnTo>
                  <a:lnTo>
                    <a:pt x="17767" y="3975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546676" y="129946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400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00"/>
                  </a:lnTo>
                  <a:lnTo>
                    <a:pt x="1841" y="8254"/>
                  </a:lnTo>
                  <a:lnTo>
                    <a:pt x="6400" y="8254"/>
                  </a:lnTo>
                  <a:lnTo>
                    <a:pt x="8242" y="6400"/>
                  </a:lnTo>
                  <a:lnTo>
                    <a:pt x="8242" y="4127"/>
                  </a:lnTo>
                  <a:lnTo>
                    <a:pt x="8242" y="185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546676" y="129946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8242" y="4127"/>
                  </a:moveTo>
                  <a:lnTo>
                    <a:pt x="8242" y="6400"/>
                  </a:lnTo>
                  <a:lnTo>
                    <a:pt x="6400" y="8254"/>
                  </a:lnTo>
                  <a:lnTo>
                    <a:pt x="4114" y="8254"/>
                  </a:lnTo>
                  <a:lnTo>
                    <a:pt x="1841" y="8254"/>
                  </a:lnTo>
                  <a:lnTo>
                    <a:pt x="0" y="6400"/>
                  </a:lnTo>
                  <a:lnTo>
                    <a:pt x="0" y="4127"/>
                  </a:lnTo>
                  <a:lnTo>
                    <a:pt x="0" y="1854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400" y="0"/>
                  </a:lnTo>
                  <a:lnTo>
                    <a:pt x="8242" y="1854"/>
                  </a:lnTo>
                  <a:lnTo>
                    <a:pt x="8242" y="4127"/>
                  </a:lnTo>
                  <a:close/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547273" y="1297241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5" h="12065">
                  <a:moveTo>
                    <a:pt x="7302" y="11988"/>
                  </a:moveTo>
                  <a:lnTo>
                    <a:pt x="7747" y="11556"/>
                  </a:lnTo>
                  <a:lnTo>
                    <a:pt x="7962" y="11099"/>
                  </a:lnTo>
                  <a:lnTo>
                    <a:pt x="9880" y="9207"/>
                  </a:lnTo>
                  <a:lnTo>
                    <a:pt x="10185" y="7620"/>
                  </a:lnTo>
                  <a:lnTo>
                    <a:pt x="10502" y="6032"/>
                  </a:lnTo>
                  <a:lnTo>
                    <a:pt x="9880" y="5067"/>
                  </a:lnTo>
                  <a:lnTo>
                    <a:pt x="9232" y="3162"/>
                  </a:lnTo>
                  <a:lnTo>
                    <a:pt x="8585" y="1270"/>
                  </a:lnTo>
                  <a:lnTo>
                    <a:pt x="4165" y="0"/>
                  </a:lnTo>
                  <a:lnTo>
                    <a:pt x="1841" y="0"/>
                  </a:lnTo>
                  <a:lnTo>
                    <a:pt x="0" y="800"/>
                  </a:lnTo>
                </a:path>
              </a:pathLst>
            </a:custGeom>
            <a:ln w="6350">
              <a:solidFill>
                <a:srgbClr val="7577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545444" y="1308328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0" y="0"/>
                  </a:moveTo>
                  <a:lnTo>
                    <a:pt x="368" y="482"/>
                  </a:lnTo>
                  <a:lnTo>
                    <a:pt x="774" y="914"/>
                  </a:lnTo>
                  <a:lnTo>
                    <a:pt x="1231" y="1295"/>
                  </a:lnTo>
                  <a:lnTo>
                    <a:pt x="3124" y="2882"/>
                  </a:lnTo>
                  <a:lnTo>
                    <a:pt x="6616" y="1917"/>
                  </a:lnTo>
                  <a:lnTo>
                    <a:pt x="7886" y="1600"/>
                  </a:lnTo>
                  <a:lnTo>
                    <a:pt x="8407" y="1485"/>
                  </a:lnTo>
                  <a:lnTo>
                    <a:pt x="8813" y="1193"/>
                  </a:lnTo>
                  <a:lnTo>
                    <a:pt x="9131" y="901"/>
                  </a:lnTo>
                </a:path>
              </a:pathLst>
            </a:custGeom>
            <a:ln w="6350">
              <a:solidFill>
                <a:srgbClr val="F8F8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543501" y="1298041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10" h="10794">
                  <a:moveTo>
                    <a:pt x="3771" y="0"/>
                  </a:moveTo>
                  <a:lnTo>
                    <a:pt x="0" y="5232"/>
                  </a:lnTo>
                  <a:lnTo>
                    <a:pt x="0" y="6184"/>
                  </a:lnTo>
                  <a:lnTo>
                    <a:pt x="0" y="6908"/>
                  </a:lnTo>
                  <a:lnTo>
                    <a:pt x="736" y="8750"/>
                  </a:lnTo>
                  <a:lnTo>
                    <a:pt x="1943" y="10287"/>
                  </a:lnTo>
                </a:path>
              </a:pathLst>
            </a:custGeom>
            <a:ln w="6350">
              <a:solidFill>
                <a:srgbClr val="B5B7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9" name="object 589"/>
          <p:cNvSpPr/>
          <p:nvPr/>
        </p:nvSpPr>
        <p:spPr>
          <a:xfrm>
            <a:off x="9621278" y="1418209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-1587" y="2698"/>
                </a:moveTo>
                <a:lnTo>
                  <a:pt x="1587" y="2698"/>
                </a:lnTo>
              </a:path>
            </a:pathLst>
          </a:custGeom>
          <a:ln w="5397">
            <a:solidFill>
              <a:srgbClr val="E8E9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0" name="object 590"/>
          <p:cNvGrpSpPr/>
          <p:nvPr/>
        </p:nvGrpSpPr>
        <p:grpSpPr>
          <a:xfrm>
            <a:off x="9524912" y="1296607"/>
            <a:ext cx="22225" cy="3175"/>
            <a:chOff x="4470311" y="1296606"/>
            <a:chExt cx="22225" cy="3175"/>
          </a:xfrm>
        </p:grpSpPr>
        <p:sp>
          <p:nvSpPr>
            <p:cNvPr id="591" name="object 591"/>
            <p:cNvSpPr/>
            <p:nvPr/>
          </p:nvSpPr>
          <p:spPr>
            <a:xfrm>
              <a:off x="4470311" y="1298194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1907" y="0"/>
                  </a:moveTo>
                  <a:lnTo>
                    <a:pt x="0" y="0"/>
                  </a:lnTo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470311" y="1298194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190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3" name="object 593"/>
          <p:cNvGrpSpPr/>
          <p:nvPr/>
        </p:nvGrpSpPr>
        <p:grpSpPr>
          <a:xfrm>
            <a:off x="9759392" y="1369313"/>
            <a:ext cx="40005" cy="6350"/>
            <a:chOff x="4704791" y="1369313"/>
            <a:chExt cx="40005" cy="6350"/>
          </a:xfrm>
        </p:grpSpPr>
        <p:sp>
          <p:nvSpPr>
            <p:cNvPr id="594" name="object 594"/>
            <p:cNvSpPr/>
            <p:nvPr/>
          </p:nvSpPr>
          <p:spPr>
            <a:xfrm>
              <a:off x="4704791" y="1372488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>
                  <a:moveTo>
                    <a:pt x="39992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704791" y="1372488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>
                  <a:moveTo>
                    <a:pt x="3999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6" name="object 596"/>
          <p:cNvGrpSpPr/>
          <p:nvPr/>
        </p:nvGrpSpPr>
        <p:grpSpPr>
          <a:xfrm>
            <a:off x="9413622" y="1369313"/>
            <a:ext cx="37465" cy="6350"/>
            <a:chOff x="4359021" y="1369313"/>
            <a:chExt cx="37465" cy="6350"/>
          </a:xfrm>
        </p:grpSpPr>
        <p:sp>
          <p:nvSpPr>
            <p:cNvPr id="597" name="object 597"/>
            <p:cNvSpPr/>
            <p:nvPr/>
          </p:nvSpPr>
          <p:spPr>
            <a:xfrm>
              <a:off x="4359021" y="1372488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147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359021" y="1372488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14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9" name="object 599"/>
          <p:cNvGrpSpPr/>
          <p:nvPr/>
        </p:nvGrpSpPr>
        <p:grpSpPr>
          <a:xfrm>
            <a:off x="9454261" y="1288987"/>
            <a:ext cx="301625" cy="83185"/>
            <a:chOff x="4399660" y="1288986"/>
            <a:chExt cx="301625" cy="83185"/>
          </a:xfrm>
        </p:grpSpPr>
        <p:sp>
          <p:nvSpPr>
            <p:cNvPr id="600" name="object 600"/>
            <p:cNvSpPr/>
            <p:nvPr/>
          </p:nvSpPr>
          <p:spPr>
            <a:xfrm>
              <a:off x="4495863" y="1291526"/>
              <a:ext cx="109855" cy="0"/>
            </a:xfrm>
            <a:custGeom>
              <a:avLst/>
              <a:gdLst/>
              <a:ahLst/>
              <a:cxnLst/>
              <a:rect l="l" t="t" r="r" b="b"/>
              <a:pathLst>
                <a:path w="109854">
                  <a:moveTo>
                    <a:pt x="109689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401248" y="1290574"/>
              <a:ext cx="298450" cy="80010"/>
            </a:xfrm>
            <a:custGeom>
              <a:avLst/>
              <a:gdLst/>
              <a:ahLst/>
              <a:cxnLst/>
              <a:rect l="l" t="t" r="r" b="b"/>
              <a:pathLst>
                <a:path w="298450" h="80009">
                  <a:moveTo>
                    <a:pt x="204304" y="952"/>
                  </a:moveTo>
                  <a:lnTo>
                    <a:pt x="94614" y="952"/>
                  </a:lnTo>
                </a:path>
                <a:path w="298450" h="80009">
                  <a:moveTo>
                    <a:pt x="232879" y="0"/>
                  </a:moveTo>
                  <a:lnTo>
                    <a:pt x="251460" y="0"/>
                  </a:lnTo>
                  <a:lnTo>
                    <a:pt x="298132" y="80009"/>
                  </a:lnTo>
                </a:path>
                <a:path w="298450" h="80009">
                  <a:moveTo>
                    <a:pt x="65722" y="0"/>
                  </a:moveTo>
                  <a:lnTo>
                    <a:pt x="46672" y="0"/>
                  </a:lnTo>
                  <a:lnTo>
                    <a:pt x="0" y="80009"/>
                  </a:lnTo>
                </a:path>
              </a:pathLst>
            </a:custGeom>
            <a:ln w="3175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2" name="object 602"/>
          <p:cNvGrpSpPr/>
          <p:nvPr/>
        </p:nvGrpSpPr>
        <p:grpSpPr>
          <a:xfrm>
            <a:off x="9847643" y="1266913"/>
            <a:ext cx="77470" cy="54610"/>
            <a:chOff x="4793043" y="1266913"/>
            <a:chExt cx="77470" cy="54610"/>
          </a:xfrm>
        </p:grpSpPr>
        <p:sp>
          <p:nvSpPr>
            <p:cNvPr id="603" name="object 603"/>
            <p:cNvSpPr/>
            <p:nvPr/>
          </p:nvSpPr>
          <p:spPr>
            <a:xfrm>
              <a:off x="4844643" y="129913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127" y="0"/>
                  </a:moveTo>
                  <a:lnTo>
                    <a:pt x="2336" y="0"/>
                  </a:lnTo>
                  <a:lnTo>
                    <a:pt x="0" y="2349"/>
                  </a:lnTo>
                  <a:lnTo>
                    <a:pt x="0" y="8140"/>
                  </a:lnTo>
                  <a:lnTo>
                    <a:pt x="2336" y="10490"/>
                  </a:lnTo>
                  <a:lnTo>
                    <a:pt x="8127" y="10490"/>
                  </a:lnTo>
                  <a:lnTo>
                    <a:pt x="10477" y="8140"/>
                  </a:lnTo>
                  <a:lnTo>
                    <a:pt x="10477" y="5245"/>
                  </a:lnTo>
                  <a:lnTo>
                    <a:pt x="10477" y="2349"/>
                  </a:lnTo>
                  <a:lnTo>
                    <a:pt x="8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844643" y="129913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477" y="5245"/>
                  </a:moveTo>
                  <a:lnTo>
                    <a:pt x="10477" y="8140"/>
                  </a:lnTo>
                  <a:lnTo>
                    <a:pt x="8127" y="10490"/>
                  </a:lnTo>
                  <a:lnTo>
                    <a:pt x="5232" y="10490"/>
                  </a:lnTo>
                  <a:lnTo>
                    <a:pt x="2336" y="10490"/>
                  </a:lnTo>
                  <a:lnTo>
                    <a:pt x="0" y="8140"/>
                  </a:lnTo>
                  <a:lnTo>
                    <a:pt x="0" y="5245"/>
                  </a:lnTo>
                  <a:lnTo>
                    <a:pt x="0" y="2349"/>
                  </a:lnTo>
                  <a:lnTo>
                    <a:pt x="2336" y="0"/>
                  </a:lnTo>
                  <a:lnTo>
                    <a:pt x="5232" y="0"/>
                  </a:lnTo>
                  <a:lnTo>
                    <a:pt x="8127" y="0"/>
                  </a:lnTo>
                  <a:lnTo>
                    <a:pt x="10477" y="2349"/>
                  </a:lnTo>
                  <a:lnTo>
                    <a:pt x="10477" y="5245"/>
                  </a:lnTo>
                  <a:close/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794630" y="129294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02" y="0"/>
                  </a:lnTo>
                  <a:lnTo>
                    <a:pt x="0" y="4902"/>
                  </a:lnTo>
                  <a:lnTo>
                    <a:pt x="0" y="17005"/>
                  </a:lnTo>
                  <a:lnTo>
                    <a:pt x="4902" y="21920"/>
                  </a:lnTo>
                  <a:lnTo>
                    <a:pt x="17005" y="21920"/>
                  </a:lnTo>
                  <a:lnTo>
                    <a:pt x="21907" y="17005"/>
                  </a:lnTo>
                  <a:lnTo>
                    <a:pt x="21907" y="10960"/>
                  </a:lnTo>
                  <a:lnTo>
                    <a:pt x="21907" y="4902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794630" y="129294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07" y="10960"/>
                  </a:moveTo>
                  <a:lnTo>
                    <a:pt x="21907" y="17005"/>
                  </a:lnTo>
                  <a:lnTo>
                    <a:pt x="17005" y="21920"/>
                  </a:lnTo>
                  <a:lnTo>
                    <a:pt x="10947" y="21920"/>
                  </a:lnTo>
                  <a:lnTo>
                    <a:pt x="4902" y="21920"/>
                  </a:lnTo>
                  <a:lnTo>
                    <a:pt x="0" y="17005"/>
                  </a:lnTo>
                  <a:lnTo>
                    <a:pt x="0" y="10960"/>
                  </a:lnTo>
                  <a:lnTo>
                    <a:pt x="0" y="4902"/>
                  </a:lnTo>
                  <a:lnTo>
                    <a:pt x="4902" y="0"/>
                  </a:lnTo>
                  <a:lnTo>
                    <a:pt x="10947" y="0"/>
                  </a:lnTo>
                  <a:lnTo>
                    <a:pt x="17005" y="0"/>
                  </a:lnTo>
                  <a:lnTo>
                    <a:pt x="21907" y="4902"/>
                  </a:lnTo>
                  <a:lnTo>
                    <a:pt x="21907" y="10960"/>
                  </a:lnTo>
                  <a:close/>
                </a:path>
                <a:path w="22225" h="22225">
                  <a:moveTo>
                    <a:pt x="7150" y="4762"/>
                  </a:moveTo>
                  <a:lnTo>
                    <a:pt x="5232" y="6667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799393" y="130342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587" y="1428"/>
                  </a:moveTo>
                  <a:lnTo>
                    <a:pt x="1587" y="1428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801298" y="1297711"/>
              <a:ext cx="11430" cy="12700"/>
            </a:xfrm>
            <a:custGeom>
              <a:avLst/>
              <a:gdLst/>
              <a:ahLst/>
              <a:cxnLst/>
              <a:rect l="l" t="t" r="r" b="b"/>
              <a:pathLst>
                <a:path w="11429" h="12700">
                  <a:moveTo>
                    <a:pt x="0" y="10477"/>
                  </a:moveTo>
                  <a:lnTo>
                    <a:pt x="1904" y="11429"/>
                  </a:lnTo>
                </a:path>
                <a:path w="11429" h="12700">
                  <a:moveTo>
                    <a:pt x="5245" y="12382"/>
                  </a:moveTo>
                  <a:lnTo>
                    <a:pt x="7150" y="11912"/>
                  </a:lnTo>
                </a:path>
                <a:path w="11429" h="12700">
                  <a:moveTo>
                    <a:pt x="10960" y="8572"/>
                  </a:moveTo>
                  <a:lnTo>
                    <a:pt x="11429" y="5714"/>
                  </a:lnTo>
                </a:path>
                <a:path w="11429" h="12700">
                  <a:moveTo>
                    <a:pt x="5714" y="0"/>
                  </a:moveTo>
                  <a:lnTo>
                    <a:pt x="8572" y="952"/>
                  </a:lnTo>
                  <a:lnTo>
                    <a:pt x="11429" y="3340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815585" y="1304861"/>
              <a:ext cx="17145" cy="15240"/>
            </a:xfrm>
            <a:custGeom>
              <a:avLst/>
              <a:gdLst/>
              <a:ahLst/>
              <a:cxnLst/>
              <a:rect l="l" t="t" r="r" b="b"/>
              <a:pathLst>
                <a:path w="17145" h="15240">
                  <a:moveTo>
                    <a:pt x="7621" y="7627"/>
                  </a:moveTo>
                  <a:lnTo>
                    <a:pt x="8572" y="11429"/>
                  </a:lnTo>
                  <a:lnTo>
                    <a:pt x="9042" y="12865"/>
                  </a:lnTo>
                  <a:lnTo>
                    <a:pt x="11429" y="13804"/>
                  </a:lnTo>
                  <a:lnTo>
                    <a:pt x="13804" y="14770"/>
                  </a:lnTo>
                  <a:lnTo>
                    <a:pt x="13804" y="13804"/>
                  </a:lnTo>
                  <a:lnTo>
                    <a:pt x="16093" y="10007"/>
                  </a:lnTo>
                  <a:lnTo>
                    <a:pt x="11429" y="10007"/>
                  </a:lnTo>
                  <a:lnTo>
                    <a:pt x="7621" y="7627"/>
                  </a:lnTo>
                  <a:close/>
                </a:path>
                <a:path w="17145" h="15240">
                  <a:moveTo>
                    <a:pt x="14049" y="7620"/>
                  </a:moveTo>
                  <a:lnTo>
                    <a:pt x="7619" y="7620"/>
                  </a:lnTo>
                  <a:lnTo>
                    <a:pt x="11429" y="10007"/>
                  </a:lnTo>
                  <a:lnTo>
                    <a:pt x="16093" y="10007"/>
                  </a:lnTo>
                  <a:lnTo>
                    <a:pt x="16675" y="9042"/>
                  </a:lnTo>
                  <a:lnTo>
                    <a:pt x="14287" y="9042"/>
                  </a:lnTo>
                  <a:lnTo>
                    <a:pt x="14049" y="7620"/>
                  </a:lnTo>
                  <a:close/>
                </a:path>
                <a:path w="17145" h="15240">
                  <a:moveTo>
                    <a:pt x="7150" y="0"/>
                  </a:moveTo>
                  <a:lnTo>
                    <a:pt x="2857" y="0"/>
                  </a:lnTo>
                  <a:lnTo>
                    <a:pt x="0" y="4279"/>
                  </a:lnTo>
                  <a:lnTo>
                    <a:pt x="3810" y="5245"/>
                  </a:lnTo>
                  <a:lnTo>
                    <a:pt x="7621" y="7627"/>
                  </a:lnTo>
                  <a:lnTo>
                    <a:pt x="14049" y="7620"/>
                  </a:lnTo>
                  <a:lnTo>
                    <a:pt x="13335" y="3340"/>
                  </a:lnTo>
                  <a:lnTo>
                    <a:pt x="10960" y="2857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815585" y="1304861"/>
              <a:ext cx="17145" cy="15240"/>
            </a:xfrm>
            <a:custGeom>
              <a:avLst/>
              <a:gdLst/>
              <a:ahLst/>
              <a:cxnLst/>
              <a:rect l="l" t="t" r="r" b="b"/>
              <a:pathLst>
                <a:path w="17145" h="15240">
                  <a:moveTo>
                    <a:pt x="2857" y="0"/>
                  </a:moveTo>
                  <a:lnTo>
                    <a:pt x="7150" y="0"/>
                  </a:lnTo>
                  <a:lnTo>
                    <a:pt x="9042" y="1422"/>
                  </a:lnTo>
                  <a:lnTo>
                    <a:pt x="10960" y="2857"/>
                  </a:lnTo>
                  <a:lnTo>
                    <a:pt x="13335" y="3340"/>
                  </a:lnTo>
                  <a:lnTo>
                    <a:pt x="13804" y="6184"/>
                  </a:lnTo>
                  <a:lnTo>
                    <a:pt x="14287" y="9042"/>
                  </a:lnTo>
                  <a:lnTo>
                    <a:pt x="16675" y="9042"/>
                  </a:lnTo>
                  <a:lnTo>
                    <a:pt x="15239" y="11429"/>
                  </a:lnTo>
                  <a:lnTo>
                    <a:pt x="13804" y="13804"/>
                  </a:lnTo>
                  <a:lnTo>
                    <a:pt x="13804" y="14770"/>
                  </a:lnTo>
                  <a:lnTo>
                    <a:pt x="11429" y="13804"/>
                  </a:lnTo>
                  <a:lnTo>
                    <a:pt x="9042" y="12865"/>
                  </a:lnTo>
                  <a:lnTo>
                    <a:pt x="8572" y="11429"/>
                  </a:lnTo>
                  <a:lnTo>
                    <a:pt x="8089" y="9525"/>
                  </a:lnTo>
                  <a:lnTo>
                    <a:pt x="7619" y="7620"/>
                  </a:lnTo>
                  <a:lnTo>
                    <a:pt x="11429" y="10007"/>
                  </a:lnTo>
                  <a:lnTo>
                    <a:pt x="7619" y="7620"/>
                  </a:lnTo>
                  <a:lnTo>
                    <a:pt x="3810" y="5245"/>
                  </a:lnTo>
                  <a:lnTo>
                    <a:pt x="0" y="4279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852339" y="127008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81" y="0"/>
                  </a:moveTo>
                  <a:lnTo>
                    <a:pt x="0" y="116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852339" y="127008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81" y="0"/>
                  </a:moveTo>
                  <a:lnTo>
                    <a:pt x="0" y="1168"/>
                  </a:lnTo>
                </a:path>
              </a:pathLst>
            </a:custGeom>
            <a:ln w="6350">
              <a:solidFill>
                <a:srgbClr val="F5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855121" y="1280083"/>
              <a:ext cx="15240" cy="23495"/>
            </a:xfrm>
            <a:custGeom>
              <a:avLst/>
              <a:gdLst/>
              <a:ahLst/>
              <a:cxnLst/>
              <a:rect l="l" t="t" r="r" b="b"/>
              <a:pathLst>
                <a:path w="15239" h="23494">
                  <a:moveTo>
                    <a:pt x="5714" y="0"/>
                  </a:moveTo>
                  <a:lnTo>
                    <a:pt x="0" y="2387"/>
                  </a:lnTo>
                  <a:lnTo>
                    <a:pt x="9042" y="23342"/>
                  </a:lnTo>
                  <a:lnTo>
                    <a:pt x="15239" y="18580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855121" y="1283423"/>
              <a:ext cx="8890" cy="19050"/>
            </a:xfrm>
            <a:custGeom>
              <a:avLst/>
              <a:gdLst/>
              <a:ahLst/>
              <a:cxnLst/>
              <a:rect l="l" t="t" r="r" b="b"/>
              <a:pathLst>
                <a:path w="8889" h="19050">
                  <a:moveTo>
                    <a:pt x="0" y="0"/>
                  </a:moveTo>
                  <a:lnTo>
                    <a:pt x="8572" y="18580"/>
                  </a:lnTo>
                </a:path>
              </a:pathLst>
            </a:custGeom>
            <a:ln w="3175">
              <a:solidFill>
                <a:srgbClr val="F3F4F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5" name="object 615"/>
          <p:cNvGrpSpPr/>
          <p:nvPr/>
        </p:nvGrpSpPr>
        <p:grpSpPr>
          <a:xfrm>
            <a:off x="9759544" y="1209128"/>
            <a:ext cx="29845" cy="101600"/>
            <a:chOff x="4704943" y="1209128"/>
            <a:chExt cx="29845" cy="101600"/>
          </a:xfrm>
        </p:grpSpPr>
        <p:sp>
          <p:nvSpPr>
            <p:cNvPr id="616" name="object 616"/>
            <p:cNvSpPr/>
            <p:nvPr/>
          </p:nvSpPr>
          <p:spPr>
            <a:xfrm>
              <a:off x="4708905" y="129819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918" y="0"/>
                  </a:moveTo>
                  <a:lnTo>
                    <a:pt x="1701" y="0"/>
                  </a:lnTo>
                  <a:lnTo>
                    <a:pt x="0" y="1701"/>
                  </a:lnTo>
                  <a:lnTo>
                    <a:pt x="0" y="5905"/>
                  </a:lnTo>
                  <a:lnTo>
                    <a:pt x="1701" y="7620"/>
                  </a:lnTo>
                  <a:lnTo>
                    <a:pt x="5918" y="7620"/>
                  </a:lnTo>
                  <a:lnTo>
                    <a:pt x="7620" y="5905"/>
                  </a:lnTo>
                  <a:lnTo>
                    <a:pt x="7620" y="3809"/>
                  </a:lnTo>
                  <a:lnTo>
                    <a:pt x="7620" y="1701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706530" y="1300568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4">
                  <a:moveTo>
                    <a:pt x="469" y="0"/>
                  </a:moveTo>
                  <a:lnTo>
                    <a:pt x="0" y="952"/>
                  </a:lnTo>
                  <a:lnTo>
                    <a:pt x="469" y="2857"/>
                  </a:lnTo>
                  <a:lnTo>
                    <a:pt x="952" y="4762"/>
                  </a:lnTo>
                  <a:lnTo>
                    <a:pt x="2844" y="6667"/>
                  </a:lnTo>
                </a:path>
              </a:pathLst>
            </a:custGeom>
            <a:ln w="3175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718430" y="1300568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4" h="6984">
                  <a:moveTo>
                    <a:pt x="1905" y="0"/>
                  </a:moveTo>
                  <a:lnTo>
                    <a:pt x="1905" y="2387"/>
                  </a:lnTo>
                  <a:lnTo>
                    <a:pt x="1422" y="4762"/>
                  </a:lnTo>
                  <a:lnTo>
                    <a:pt x="0" y="6667"/>
                  </a:lnTo>
                </a:path>
              </a:pathLst>
            </a:custGeom>
            <a:ln w="6350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718430" y="1295806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80">
                  <a:moveTo>
                    <a:pt x="0" y="0"/>
                  </a:moveTo>
                  <a:lnTo>
                    <a:pt x="1905" y="2387"/>
                  </a:lnTo>
                  <a:lnTo>
                    <a:pt x="1905" y="4762"/>
                  </a:lnTo>
                </a:path>
              </a:pathLst>
            </a:custGeom>
            <a:ln w="3175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732718" y="1209128"/>
              <a:ext cx="635" cy="82550"/>
            </a:xfrm>
            <a:custGeom>
              <a:avLst/>
              <a:gdLst/>
              <a:ahLst/>
              <a:cxnLst/>
              <a:rect l="l" t="t" r="r" b="b"/>
              <a:pathLst>
                <a:path w="635" h="82550">
                  <a:moveTo>
                    <a:pt x="469" y="0"/>
                  </a:moveTo>
                  <a:lnTo>
                    <a:pt x="469" y="57150"/>
                  </a:lnTo>
                </a:path>
                <a:path w="635" h="82550">
                  <a:moveTo>
                    <a:pt x="0" y="72872"/>
                  </a:moveTo>
                  <a:lnTo>
                    <a:pt x="0" y="81927"/>
                  </a:lnTo>
                </a:path>
              </a:pathLst>
            </a:custGeom>
            <a:ln w="3175">
              <a:solidFill>
                <a:srgbClr val="BFC1C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1" name="object 621"/>
          <p:cNvSpPr/>
          <p:nvPr/>
        </p:nvSpPr>
        <p:spPr>
          <a:xfrm>
            <a:off x="10040683" y="1038161"/>
            <a:ext cx="16510" cy="582930"/>
          </a:xfrm>
          <a:custGeom>
            <a:avLst/>
            <a:gdLst/>
            <a:ahLst/>
            <a:cxnLst/>
            <a:rect l="l" t="t" r="r" b="b"/>
            <a:pathLst>
              <a:path w="16510" h="582930">
                <a:moveTo>
                  <a:pt x="16192" y="0"/>
                </a:moveTo>
                <a:lnTo>
                  <a:pt x="0" y="13334"/>
                </a:lnTo>
                <a:lnTo>
                  <a:pt x="0" y="582929"/>
                </a:lnTo>
                <a:lnTo>
                  <a:pt x="16192" y="581977"/>
                </a:lnTo>
                <a:lnTo>
                  <a:pt x="1619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2" name="object 622"/>
          <p:cNvGrpSpPr/>
          <p:nvPr/>
        </p:nvGrpSpPr>
        <p:grpSpPr>
          <a:xfrm>
            <a:off x="9423781" y="1376299"/>
            <a:ext cx="3175" cy="72390"/>
            <a:chOff x="4369180" y="1376299"/>
            <a:chExt cx="3175" cy="72390"/>
          </a:xfrm>
        </p:grpSpPr>
        <p:sp>
          <p:nvSpPr>
            <p:cNvPr id="623" name="object 623"/>
            <p:cNvSpPr/>
            <p:nvPr/>
          </p:nvSpPr>
          <p:spPr>
            <a:xfrm>
              <a:off x="4370768" y="1376299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90">
                  <a:moveTo>
                    <a:pt x="0" y="0"/>
                  </a:moveTo>
                  <a:lnTo>
                    <a:pt x="0" y="72390"/>
                  </a:lnTo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370768" y="1376299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90">
                  <a:moveTo>
                    <a:pt x="0" y="0"/>
                  </a:moveTo>
                  <a:lnTo>
                    <a:pt x="0" y="72390"/>
                  </a:lnTo>
                </a:path>
              </a:pathLst>
            </a:custGeom>
            <a:ln w="3175">
              <a:solidFill>
                <a:srgbClr val="5C5D5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5" name="object 625"/>
          <p:cNvGrpSpPr/>
          <p:nvPr/>
        </p:nvGrpSpPr>
        <p:grpSpPr>
          <a:xfrm>
            <a:off x="9901745" y="1485074"/>
            <a:ext cx="107314" cy="57150"/>
            <a:chOff x="4847145" y="1485074"/>
            <a:chExt cx="107314" cy="57150"/>
          </a:xfrm>
        </p:grpSpPr>
        <p:sp>
          <p:nvSpPr>
            <p:cNvPr id="626" name="object 626"/>
            <p:cNvSpPr/>
            <p:nvPr/>
          </p:nvSpPr>
          <p:spPr>
            <a:xfrm>
              <a:off x="4848733" y="1486661"/>
              <a:ext cx="104139" cy="53975"/>
            </a:xfrm>
            <a:custGeom>
              <a:avLst/>
              <a:gdLst/>
              <a:ahLst/>
              <a:cxnLst/>
              <a:rect l="l" t="t" r="r" b="b"/>
              <a:pathLst>
                <a:path w="104139" h="53975">
                  <a:moveTo>
                    <a:pt x="97815" y="0"/>
                  </a:moveTo>
                  <a:lnTo>
                    <a:pt x="0" y="37566"/>
                  </a:lnTo>
                  <a:lnTo>
                    <a:pt x="6146" y="53555"/>
                  </a:lnTo>
                  <a:lnTo>
                    <a:pt x="103962" y="16002"/>
                  </a:lnTo>
                  <a:lnTo>
                    <a:pt x="97815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848733" y="1486661"/>
              <a:ext cx="104139" cy="53975"/>
            </a:xfrm>
            <a:custGeom>
              <a:avLst/>
              <a:gdLst/>
              <a:ahLst/>
              <a:cxnLst/>
              <a:rect l="l" t="t" r="r" b="b"/>
              <a:pathLst>
                <a:path w="104139" h="53975">
                  <a:moveTo>
                    <a:pt x="103962" y="16002"/>
                  </a:moveTo>
                  <a:lnTo>
                    <a:pt x="6146" y="53555"/>
                  </a:lnTo>
                  <a:lnTo>
                    <a:pt x="0" y="37566"/>
                  </a:lnTo>
                  <a:lnTo>
                    <a:pt x="97815" y="0"/>
                  </a:lnTo>
                  <a:lnTo>
                    <a:pt x="103962" y="1600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8" name="object 628"/>
          <p:cNvGrpSpPr/>
          <p:nvPr/>
        </p:nvGrpSpPr>
        <p:grpSpPr>
          <a:xfrm>
            <a:off x="9873513" y="1343913"/>
            <a:ext cx="73660" cy="68580"/>
            <a:chOff x="4818913" y="1343913"/>
            <a:chExt cx="73660" cy="68580"/>
          </a:xfrm>
        </p:grpSpPr>
        <p:sp>
          <p:nvSpPr>
            <p:cNvPr id="629" name="object 629"/>
            <p:cNvSpPr/>
            <p:nvPr/>
          </p:nvSpPr>
          <p:spPr>
            <a:xfrm>
              <a:off x="4872253" y="1348676"/>
              <a:ext cx="15875" cy="40005"/>
            </a:xfrm>
            <a:custGeom>
              <a:avLst/>
              <a:gdLst/>
              <a:ahLst/>
              <a:cxnLst/>
              <a:rect l="l" t="t" r="r" b="b"/>
              <a:pathLst>
                <a:path w="15875" h="40005">
                  <a:moveTo>
                    <a:pt x="0" y="0"/>
                  </a:moveTo>
                  <a:lnTo>
                    <a:pt x="15252" y="39522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872253" y="1348676"/>
              <a:ext cx="15875" cy="40005"/>
            </a:xfrm>
            <a:custGeom>
              <a:avLst/>
              <a:gdLst/>
              <a:ahLst/>
              <a:cxnLst/>
              <a:rect l="l" t="t" r="r" b="b"/>
              <a:pathLst>
                <a:path w="15875" h="40005">
                  <a:moveTo>
                    <a:pt x="0" y="0"/>
                  </a:moveTo>
                  <a:lnTo>
                    <a:pt x="15252" y="39522"/>
                  </a:lnTo>
                </a:path>
              </a:pathLst>
            </a:custGeom>
            <a:ln w="9525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823675" y="1367726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22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823675" y="1367726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22"/>
                  </a:lnTo>
                </a:path>
              </a:pathLst>
            </a:custGeom>
            <a:ln w="9525">
              <a:solidFill>
                <a:srgbClr val="57575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826063" y="1366291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826063" y="1366291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ln w="9525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5" name="object 635"/>
          <p:cNvSpPr/>
          <p:nvPr/>
        </p:nvSpPr>
        <p:spPr>
          <a:xfrm>
            <a:off x="9964001" y="1517269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19">
                <a:moveTo>
                  <a:pt x="5918" y="0"/>
                </a:moveTo>
                <a:lnTo>
                  <a:pt x="1714" y="0"/>
                </a:lnTo>
                <a:lnTo>
                  <a:pt x="0" y="1701"/>
                </a:lnTo>
                <a:lnTo>
                  <a:pt x="0" y="5905"/>
                </a:lnTo>
                <a:lnTo>
                  <a:pt x="1714" y="7620"/>
                </a:lnTo>
                <a:lnTo>
                  <a:pt x="5918" y="7620"/>
                </a:lnTo>
                <a:lnTo>
                  <a:pt x="7632" y="5905"/>
                </a:lnTo>
                <a:lnTo>
                  <a:pt x="7632" y="3809"/>
                </a:lnTo>
                <a:lnTo>
                  <a:pt x="7632" y="1701"/>
                </a:lnTo>
                <a:lnTo>
                  <a:pt x="591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9599473" y="1520316"/>
            <a:ext cx="50165" cy="46990"/>
          </a:xfrm>
          <a:custGeom>
            <a:avLst/>
            <a:gdLst/>
            <a:ahLst/>
            <a:cxnLst/>
            <a:rect l="l" t="t" r="r" b="b"/>
            <a:pathLst>
              <a:path w="50164" h="46990">
                <a:moveTo>
                  <a:pt x="0" y="0"/>
                </a:moveTo>
                <a:lnTo>
                  <a:pt x="50050" y="46786"/>
                </a:lnTo>
              </a:path>
            </a:pathLst>
          </a:custGeom>
          <a:ln w="3175">
            <a:solidFill>
              <a:srgbClr val="E8E9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9795255" y="153727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9050"/>
                </a:lnTo>
              </a:path>
            </a:pathLst>
          </a:custGeom>
          <a:ln w="3175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9795255" y="1297876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750"/>
                </a:lnTo>
              </a:path>
            </a:pathLst>
          </a:custGeom>
          <a:ln w="3175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9793033" y="1567103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-3175" y="1746"/>
                </a:moveTo>
                <a:lnTo>
                  <a:pt x="3175" y="1746"/>
                </a:lnTo>
              </a:path>
            </a:pathLst>
          </a:custGeom>
          <a:ln w="3492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9793033" y="1281049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-3175" y="1739"/>
                </a:moveTo>
                <a:lnTo>
                  <a:pt x="3175" y="1739"/>
                </a:lnTo>
              </a:path>
            </a:pathLst>
          </a:custGeom>
          <a:ln w="3479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41" name="object 641"/>
          <p:cNvGrpSpPr/>
          <p:nvPr/>
        </p:nvGrpSpPr>
        <p:grpSpPr>
          <a:xfrm>
            <a:off x="9528555" y="1723162"/>
            <a:ext cx="514350" cy="318135"/>
            <a:chOff x="4473955" y="1723161"/>
            <a:chExt cx="514350" cy="318135"/>
          </a:xfrm>
        </p:grpSpPr>
        <p:pic>
          <p:nvPicPr>
            <p:cNvPr id="642" name="object 64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73955" y="1893976"/>
              <a:ext cx="277495" cy="146850"/>
            </a:xfrm>
            <a:prstGeom prst="rect">
              <a:avLst/>
            </a:prstGeom>
          </p:spPr>
        </p:pic>
        <p:sp>
          <p:nvSpPr>
            <p:cNvPr id="643" name="object 643"/>
            <p:cNvSpPr/>
            <p:nvPr/>
          </p:nvSpPr>
          <p:spPr>
            <a:xfrm>
              <a:off x="4788446" y="1937308"/>
              <a:ext cx="157480" cy="37465"/>
            </a:xfrm>
            <a:custGeom>
              <a:avLst/>
              <a:gdLst/>
              <a:ahLst/>
              <a:cxnLst/>
              <a:rect l="l" t="t" r="r" b="b"/>
              <a:pathLst>
                <a:path w="157479" h="37464">
                  <a:moveTo>
                    <a:pt x="157162" y="0"/>
                  </a:moveTo>
                  <a:lnTo>
                    <a:pt x="0" y="17627"/>
                  </a:lnTo>
                  <a:lnTo>
                    <a:pt x="0" y="37160"/>
                  </a:lnTo>
                  <a:lnTo>
                    <a:pt x="150482" y="37160"/>
                  </a:lnTo>
                  <a:lnTo>
                    <a:pt x="157162" y="30492"/>
                  </a:lnTo>
                  <a:lnTo>
                    <a:pt x="157162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788446" y="1937308"/>
              <a:ext cx="157480" cy="37465"/>
            </a:xfrm>
            <a:custGeom>
              <a:avLst/>
              <a:gdLst/>
              <a:ahLst/>
              <a:cxnLst/>
              <a:rect l="l" t="t" r="r" b="b"/>
              <a:pathLst>
                <a:path w="157479" h="37464">
                  <a:moveTo>
                    <a:pt x="157162" y="0"/>
                  </a:moveTo>
                  <a:lnTo>
                    <a:pt x="157162" y="30492"/>
                  </a:lnTo>
                  <a:lnTo>
                    <a:pt x="150482" y="37160"/>
                  </a:lnTo>
                  <a:lnTo>
                    <a:pt x="0" y="37160"/>
                  </a:lnTo>
                  <a:lnTo>
                    <a:pt x="0" y="176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790820" y="1726336"/>
              <a:ext cx="194310" cy="257810"/>
            </a:xfrm>
            <a:custGeom>
              <a:avLst/>
              <a:gdLst/>
              <a:ahLst/>
              <a:cxnLst/>
              <a:rect l="l" t="t" r="r" b="b"/>
              <a:pathLst>
                <a:path w="194310" h="257810">
                  <a:moveTo>
                    <a:pt x="129057" y="0"/>
                  </a:moveTo>
                  <a:lnTo>
                    <a:pt x="79540" y="18097"/>
                  </a:lnTo>
                  <a:lnTo>
                    <a:pt x="0" y="49529"/>
                  </a:lnTo>
                  <a:lnTo>
                    <a:pt x="0" y="254330"/>
                  </a:lnTo>
                  <a:lnTo>
                    <a:pt x="14757" y="248602"/>
                  </a:lnTo>
                  <a:lnTo>
                    <a:pt x="18567" y="257657"/>
                  </a:lnTo>
                  <a:lnTo>
                    <a:pt x="193840" y="191922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790820" y="1726336"/>
              <a:ext cx="194310" cy="257810"/>
            </a:xfrm>
            <a:custGeom>
              <a:avLst/>
              <a:gdLst/>
              <a:ahLst/>
              <a:cxnLst/>
              <a:rect l="l" t="t" r="r" b="b"/>
              <a:pathLst>
                <a:path w="194310" h="257810">
                  <a:moveTo>
                    <a:pt x="79540" y="18097"/>
                  </a:moveTo>
                  <a:lnTo>
                    <a:pt x="129057" y="0"/>
                  </a:lnTo>
                  <a:lnTo>
                    <a:pt x="193840" y="191922"/>
                  </a:lnTo>
                  <a:lnTo>
                    <a:pt x="18567" y="257657"/>
                  </a:lnTo>
                  <a:lnTo>
                    <a:pt x="14757" y="248602"/>
                  </a:lnTo>
                  <a:lnTo>
                    <a:pt x="0" y="254330"/>
                  </a:lnTo>
                  <a:lnTo>
                    <a:pt x="0" y="49529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869878" y="1795868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869878" y="1795868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ln w="9525">
              <a:solidFill>
                <a:srgbClr val="57575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905921" y="1927479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24498" y="0"/>
                  </a:moveTo>
                  <a:lnTo>
                    <a:pt x="1371" y="8864"/>
                  </a:lnTo>
                  <a:lnTo>
                    <a:pt x="0" y="11429"/>
                  </a:lnTo>
                  <a:lnTo>
                    <a:pt x="3848" y="21513"/>
                  </a:lnTo>
                  <a:lnTo>
                    <a:pt x="31127" y="11049"/>
                  </a:lnTo>
                  <a:lnTo>
                    <a:pt x="27495" y="1562"/>
                  </a:lnTo>
                  <a:lnTo>
                    <a:pt x="24498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905921" y="1927479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0" y="11429"/>
                  </a:moveTo>
                  <a:lnTo>
                    <a:pt x="3848" y="21513"/>
                  </a:lnTo>
                  <a:lnTo>
                    <a:pt x="31127" y="11049"/>
                  </a:lnTo>
                  <a:lnTo>
                    <a:pt x="27495" y="1562"/>
                  </a:lnTo>
                  <a:lnTo>
                    <a:pt x="24498" y="0"/>
                  </a:lnTo>
                  <a:lnTo>
                    <a:pt x="1371" y="8864"/>
                  </a:lnTo>
                  <a:lnTo>
                    <a:pt x="0" y="114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908588" y="1933473"/>
              <a:ext cx="26670" cy="12700"/>
            </a:xfrm>
            <a:custGeom>
              <a:avLst/>
              <a:gdLst/>
              <a:ahLst/>
              <a:cxnLst/>
              <a:rect l="l" t="t" r="r" b="b"/>
              <a:pathLst>
                <a:path w="26670" h="12700">
                  <a:moveTo>
                    <a:pt x="25184" y="0"/>
                  </a:moveTo>
                  <a:lnTo>
                    <a:pt x="0" y="9664"/>
                  </a:lnTo>
                  <a:lnTo>
                    <a:pt x="1143" y="12649"/>
                  </a:lnTo>
                  <a:lnTo>
                    <a:pt x="26327" y="2971"/>
                  </a:lnTo>
                  <a:lnTo>
                    <a:pt x="25184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859096" y="1945449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24511" y="0"/>
                  </a:moveTo>
                  <a:lnTo>
                    <a:pt x="1384" y="8877"/>
                  </a:lnTo>
                  <a:lnTo>
                    <a:pt x="0" y="11442"/>
                  </a:lnTo>
                  <a:lnTo>
                    <a:pt x="3860" y="21526"/>
                  </a:lnTo>
                  <a:lnTo>
                    <a:pt x="31127" y="11049"/>
                  </a:lnTo>
                  <a:lnTo>
                    <a:pt x="27495" y="1562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859096" y="1945449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0" y="11442"/>
                  </a:moveTo>
                  <a:lnTo>
                    <a:pt x="3860" y="21526"/>
                  </a:lnTo>
                  <a:lnTo>
                    <a:pt x="31127" y="11049"/>
                  </a:lnTo>
                  <a:lnTo>
                    <a:pt x="27495" y="1562"/>
                  </a:lnTo>
                  <a:lnTo>
                    <a:pt x="24511" y="0"/>
                  </a:lnTo>
                  <a:lnTo>
                    <a:pt x="1384" y="8877"/>
                  </a:lnTo>
                  <a:lnTo>
                    <a:pt x="0" y="114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861763" y="1951456"/>
              <a:ext cx="26670" cy="12700"/>
            </a:xfrm>
            <a:custGeom>
              <a:avLst/>
              <a:gdLst/>
              <a:ahLst/>
              <a:cxnLst/>
              <a:rect l="l" t="t" r="r" b="b"/>
              <a:pathLst>
                <a:path w="26670" h="12700">
                  <a:moveTo>
                    <a:pt x="25196" y="0"/>
                  </a:moveTo>
                  <a:lnTo>
                    <a:pt x="0" y="9664"/>
                  </a:lnTo>
                  <a:lnTo>
                    <a:pt x="1130" y="12636"/>
                  </a:lnTo>
                  <a:lnTo>
                    <a:pt x="26314" y="2959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703673" y="172491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6256" y="0"/>
                  </a:moveTo>
                  <a:lnTo>
                    <a:pt x="4686" y="0"/>
                  </a:lnTo>
                  <a:lnTo>
                    <a:pt x="0" y="4686"/>
                  </a:lnTo>
                  <a:lnTo>
                    <a:pt x="0" y="16255"/>
                  </a:lnTo>
                  <a:lnTo>
                    <a:pt x="4686" y="20954"/>
                  </a:lnTo>
                  <a:lnTo>
                    <a:pt x="16256" y="20954"/>
                  </a:lnTo>
                  <a:lnTo>
                    <a:pt x="20942" y="16255"/>
                  </a:lnTo>
                  <a:lnTo>
                    <a:pt x="20942" y="10477"/>
                  </a:lnTo>
                  <a:lnTo>
                    <a:pt x="20942" y="4686"/>
                  </a:lnTo>
                  <a:lnTo>
                    <a:pt x="16256" y="0"/>
                  </a:lnTo>
                  <a:close/>
                </a:path>
              </a:pathLst>
            </a:custGeom>
            <a:solidFill>
              <a:srgbClr val="31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4720818" y="1776818"/>
              <a:ext cx="27940" cy="39370"/>
            </a:xfrm>
            <a:custGeom>
              <a:avLst/>
              <a:gdLst/>
              <a:ahLst/>
              <a:cxnLst/>
              <a:rect l="l" t="t" r="r" b="b"/>
              <a:pathLst>
                <a:path w="27939" h="39369">
                  <a:moveTo>
                    <a:pt x="22377" y="0"/>
                  </a:moveTo>
                  <a:lnTo>
                    <a:pt x="0" y="10960"/>
                  </a:lnTo>
                  <a:lnTo>
                    <a:pt x="4279" y="38887"/>
                  </a:lnTo>
                  <a:lnTo>
                    <a:pt x="27609" y="38887"/>
                  </a:lnTo>
                  <a:lnTo>
                    <a:pt x="27609" y="4292"/>
                  </a:lnTo>
                  <a:lnTo>
                    <a:pt x="22377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720818" y="1776818"/>
              <a:ext cx="27940" cy="39370"/>
            </a:xfrm>
            <a:custGeom>
              <a:avLst/>
              <a:gdLst/>
              <a:ahLst/>
              <a:cxnLst/>
              <a:rect l="l" t="t" r="r" b="b"/>
              <a:pathLst>
                <a:path w="27939" h="39369">
                  <a:moveTo>
                    <a:pt x="0" y="10960"/>
                  </a:moveTo>
                  <a:lnTo>
                    <a:pt x="22377" y="0"/>
                  </a:lnTo>
                  <a:lnTo>
                    <a:pt x="27609" y="4292"/>
                  </a:lnTo>
                  <a:lnTo>
                    <a:pt x="27609" y="38887"/>
                  </a:lnTo>
                  <a:lnTo>
                    <a:pt x="4279" y="388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695570" y="1783016"/>
              <a:ext cx="48260" cy="31750"/>
            </a:xfrm>
            <a:custGeom>
              <a:avLst/>
              <a:gdLst/>
              <a:ahLst/>
              <a:cxnLst/>
              <a:rect l="l" t="t" r="r" b="b"/>
              <a:pathLst>
                <a:path w="48260" h="31750">
                  <a:moveTo>
                    <a:pt x="19519" y="0"/>
                  </a:moveTo>
                  <a:lnTo>
                    <a:pt x="0" y="20472"/>
                  </a:lnTo>
                  <a:lnTo>
                    <a:pt x="5714" y="31432"/>
                  </a:lnTo>
                  <a:lnTo>
                    <a:pt x="42862" y="31432"/>
                  </a:lnTo>
                  <a:lnTo>
                    <a:pt x="48094" y="24765"/>
                  </a:lnTo>
                  <a:lnTo>
                    <a:pt x="19519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695570" y="1783016"/>
              <a:ext cx="48260" cy="31750"/>
            </a:xfrm>
            <a:custGeom>
              <a:avLst/>
              <a:gdLst/>
              <a:ahLst/>
              <a:cxnLst/>
              <a:rect l="l" t="t" r="r" b="b"/>
              <a:pathLst>
                <a:path w="48260" h="31750">
                  <a:moveTo>
                    <a:pt x="48094" y="24765"/>
                  </a:moveTo>
                  <a:lnTo>
                    <a:pt x="42862" y="31432"/>
                  </a:lnTo>
                  <a:lnTo>
                    <a:pt x="5714" y="31432"/>
                  </a:lnTo>
                  <a:lnTo>
                    <a:pt x="0" y="20472"/>
                  </a:lnTo>
                  <a:lnTo>
                    <a:pt x="19519" y="0"/>
                  </a:lnTo>
                  <a:lnTo>
                    <a:pt x="48094" y="2476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703673" y="1794446"/>
              <a:ext cx="27940" cy="21590"/>
            </a:xfrm>
            <a:custGeom>
              <a:avLst/>
              <a:gdLst/>
              <a:ahLst/>
              <a:cxnLst/>
              <a:rect l="l" t="t" r="r" b="b"/>
              <a:pathLst>
                <a:path w="27939" h="21589">
                  <a:moveTo>
                    <a:pt x="0" y="21259"/>
                  </a:moveTo>
                  <a:lnTo>
                    <a:pt x="27622" y="21259"/>
                  </a:lnTo>
                  <a:lnTo>
                    <a:pt x="27622" y="0"/>
                  </a:lnTo>
                  <a:lnTo>
                    <a:pt x="0" y="0"/>
                  </a:lnTo>
                  <a:lnTo>
                    <a:pt x="0" y="21259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703673" y="1794446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22" y="13804"/>
                  </a:moveTo>
                  <a:lnTo>
                    <a:pt x="27622" y="21437"/>
                  </a:lnTo>
                  <a:lnTo>
                    <a:pt x="21424" y="27622"/>
                  </a:lnTo>
                  <a:lnTo>
                    <a:pt x="13804" y="27622"/>
                  </a:lnTo>
                  <a:lnTo>
                    <a:pt x="6184" y="27622"/>
                  </a:lnTo>
                  <a:lnTo>
                    <a:pt x="0" y="21437"/>
                  </a:lnTo>
                  <a:lnTo>
                    <a:pt x="0" y="13804"/>
                  </a:lnTo>
                  <a:lnTo>
                    <a:pt x="0" y="6184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22" y="6184"/>
                  </a:lnTo>
                  <a:lnTo>
                    <a:pt x="27622" y="138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703140" y="1795653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7061" y="507"/>
                  </a:lnTo>
                  <a:lnTo>
                    <a:pt x="431" y="7404"/>
                  </a:lnTo>
                  <a:lnTo>
                    <a:pt x="0" y="14465"/>
                  </a:lnTo>
                  <a:lnTo>
                    <a:pt x="7721" y="22605"/>
                  </a:lnTo>
                  <a:lnTo>
                    <a:pt x="17678" y="28828"/>
                  </a:lnTo>
                  <a:lnTo>
                    <a:pt x="26720" y="17525"/>
                  </a:lnTo>
                  <a:lnTo>
                    <a:pt x="20142" y="9042"/>
                  </a:lnTo>
                  <a:lnTo>
                    <a:pt x="21958" y="3555"/>
                  </a:lnTo>
                  <a:lnTo>
                    <a:pt x="22910" y="3073"/>
                  </a:lnTo>
                  <a:lnTo>
                    <a:pt x="20675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712715" y="1802536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4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04"/>
                  </a:lnTo>
                  <a:lnTo>
                    <a:pt x="482" y="4292"/>
                  </a:lnTo>
                  <a:lnTo>
                    <a:pt x="0" y="6667"/>
                  </a:lnTo>
                  <a:lnTo>
                    <a:pt x="1905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560163" y="1999399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437" y="0"/>
                  </a:moveTo>
                  <a:lnTo>
                    <a:pt x="6172" y="0"/>
                  </a:lnTo>
                  <a:lnTo>
                    <a:pt x="0" y="6172"/>
                  </a:lnTo>
                  <a:lnTo>
                    <a:pt x="0" y="21437"/>
                  </a:lnTo>
                  <a:lnTo>
                    <a:pt x="6172" y="27622"/>
                  </a:lnTo>
                  <a:lnTo>
                    <a:pt x="21437" y="27622"/>
                  </a:lnTo>
                  <a:lnTo>
                    <a:pt x="27622" y="21437"/>
                  </a:lnTo>
                  <a:lnTo>
                    <a:pt x="27622" y="13804"/>
                  </a:lnTo>
                  <a:lnTo>
                    <a:pt x="27622" y="6172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560163" y="1999399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22" y="13804"/>
                  </a:moveTo>
                  <a:lnTo>
                    <a:pt x="27622" y="21437"/>
                  </a:lnTo>
                  <a:lnTo>
                    <a:pt x="21437" y="27622"/>
                  </a:lnTo>
                  <a:lnTo>
                    <a:pt x="13804" y="27622"/>
                  </a:lnTo>
                  <a:lnTo>
                    <a:pt x="6172" y="27622"/>
                  </a:lnTo>
                  <a:lnTo>
                    <a:pt x="0" y="21437"/>
                  </a:lnTo>
                  <a:lnTo>
                    <a:pt x="0" y="13804"/>
                  </a:lnTo>
                  <a:lnTo>
                    <a:pt x="0" y="6172"/>
                  </a:lnTo>
                  <a:lnTo>
                    <a:pt x="6172" y="0"/>
                  </a:lnTo>
                  <a:lnTo>
                    <a:pt x="13804" y="0"/>
                  </a:lnTo>
                  <a:lnTo>
                    <a:pt x="21437" y="0"/>
                  </a:lnTo>
                  <a:lnTo>
                    <a:pt x="27622" y="6172"/>
                  </a:lnTo>
                  <a:lnTo>
                    <a:pt x="27622" y="138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559630" y="2000605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7061" y="507"/>
                  </a:lnTo>
                  <a:lnTo>
                    <a:pt x="431" y="7404"/>
                  </a:lnTo>
                  <a:lnTo>
                    <a:pt x="0" y="14452"/>
                  </a:lnTo>
                  <a:lnTo>
                    <a:pt x="7734" y="22605"/>
                  </a:lnTo>
                  <a:lnTo>
                    <a:pt x="17665" y="28816"/>
                  </a:lnTo>
                  <a:lnTo>
                    <a:pt x="26733" y="17525"/>
                  </a:lnTo>
                  <a:lnTo>
                    <a:pt x="20142" y="9042"/>
                  </a:lnTo>
                  <a:lnTo>
                    <a:pt x="21970" y="3555"/>
                  </a:lnTo>
                  <a:lnTo>
                    <a:pt x="22910" y="3073"/>
                  </a:lnTo>
                  <a:lnTo>
                    <a:pt x="20675" y="2667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569205" y="2007489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4"/>
                  </a:lnTo>
                  <a:lnTo>
                    <a:pt x="9525" y="8102"/>
                  </a:lnTo>
                </a:path>
                <a:path w="10795" h="9525">
                  <a:moveTo>
                    <a:pt x="2870" y="0"/>
                  </a:moveTo>
                  <a:lnTo>
                    <a:pt x="952" y="1904"/>
                  </a:lnTo>
                  <a:lnTo>
                    <a:pt x="469" y="4305"/>
                  </a:lnTo>
                  <a:lnTo>
                    <a:pt x="0" y="6667"/>
                  </a:lnTo>
                  <a:lnTo>
                    <a:pt x="1905" y="9067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8" name="object 668"/>
          <p:cNvGrpSpPr/>
          <p:nvPr/>
        </p:nvGrpSpPr>
        <p:grpSpPr>
          <a:xfrm>
            <a:off x="9426169" y="1883333"/>
            <a:ext cx="31115" cy="31750"/>
            <a:chOff x="4371568" y="1883333"/>
            <a:chExt cx="31115" cy="31750"/>
          </a:xfrm>
        </p:grpSpPr>
        <p:sp>
          <p:nvSpPr>
            <p:cNvPr id="669" name="object 669"/>
            <p:cNvSpPr/>
            <p:nvPr/>
          </p:nvSpPr>
          <p:spPr>
            <a:xfrm>
              <a:off x="4373155" y="1893824"/>
              <a:ext cx="27940" cy="19050"/>
            </a:xfrm>
            <a:custGeom>
              <a:avLst/>
              <a:gdLst/>
              <a:ahLst/>
              <a:cxnLst/>
              <a:rect l="l" t="t" r="r" b="b"/>
              <a:pathLst>
                <a:path w="27939" h="19050">
                  <a:moveTo>
                    <a:pt x="0" y="18732"/>
                  </a:moveTo>
                  <a:lnTo>
                    <a:pt x="27609" y="18732"/>
                  </a:lnTo>
                  <a:lnTo>
                    <a:pt x="27609" y="0"/>
                  </a:lnTo>
                  <a:lnTo>
                    <a:pt x="0" y="0"/>
                  </a:lnTo>
                  <a:lnTo>
                    <a:pt x="0" y="18732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373155" y="188492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09" y="13817"/>
                  </a:moveTo>
                  <a:lnTo>
                    <a:pt x="27609" y="21437"/>
                  </a:lnTo>
                  <a:lnTo>
                    <a:pt x="21424" y="27635"/>
                  </a:lnTo>
                  <a:lnTo>
                    <a:pt x="13804" y="27635"/>
                  </a:lnTo>
                  <a:lnTo>
                    <a:pt x="6184" y="27635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09" y="6184"/>
                  </a:lnTo>
                  <a:lnTo>
                    <a:pt x="27609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372622" y="1886140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13385" y="228"/>
                  </a:lnTo>
                  <a:lnTo>
                    <a:pt x="7048" y="495"/>
                  </a:lnTo>
                  <a:lnTo>
                    <a:pt x="431" y="7404"/>
                  </a:lnTo>
                  <a:lnTo>
                    <a:pt x="0" y="14452"/>
                  </a:lnTo>
                  <a:lnTo>
                    <a:pt x="7734" y="22593"/>
                  </a:lnTo>
                  <a:lnTo>
                    <a:pt x="17665" y="28828"/>
                  </a:lnTo>
                  <a:lnTo>
                    <a:pt x="26720" y="17525"/>
                  </a:lnTo>
                  <a:lnTo>
                    <a:pt x="20142" y="9042"/>
                  </a:lnTo>
                  <a:lnTo>
                    <a:pt x="21958" y="3543"/>
                  </a:lnTo>
                  <a:lnTo>
                    <a:pt x="22910" y="3073"/>
                  </a:lnTo>
                  <a:lnTo>
                    <a:pt x="20675" y="2667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4382198" y="1893023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4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17"/>
                  </a:lnTo>
                  <a:lnTo>
                    <a:pt x="482" y="4292"/>
                  </a:lnTo>
                  <a:lnTo>
                    <a:pt x="0" y="6680"/>
                  </a:lnTo>
                  <a:lnTo>
                    <a:pt x="1904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3" name="object 673"/>
          <p:cNvGrpSpPr/>
          <p:nvPr/>
        </p:nvGrpSpPr>
        <p:grpSpPr>
          <a:xfrm>
            <a:off x="9182316" y="1884298"/>
            <a:ext cx="31115" cy="31750"/>
            <a:chOff x="4127715" y="1884298"/>
            <a:chExt cx="31115" cy="31750"/>
          </a:xfrm>
        </p:grpSpPr>
        <p:sp>
          <p:nvSpPr>
            <p:cNvPr id="674" name="object 674"/>
            <p:cNvSpPr/>
            <p:nvPr/>
          </p:nvSpPr>
          <p:spPr>
            <a:xfrm>
              <a:off x="4129303" y="1885886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437" y="0"/>
                  </a:moveTo>
                  <a:lnTo>
                    <a:pt x="6197" y="0"/>
                  </a:lnTo>
                  <a:lnTo>
                    <a:pt x="0" y="6172"/>
                  </a:lnTo>
                  <a:lnTo>
                    <a:pt x="0" y="21424"/>
                  </a:lnTo>
                  <a:lnTo>
                    <a:pt x="6197" y="27609"/>
                  </a:lnTo>
                  <a:lnTo>
                    <a:pt x="21437" y="27609"/>
                  </a:lnTo>
                  <a:lnTo>
                    <a:pt x="27635" y="21424"/>
                  </a:lnTo>
                  <a:lnTo>
                    <a:pt x="27635" y="13817"/>
                  </a:lnTo>
                  <a:lnTo>
                    <a:pt x="27635" y="6172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129303" y="1885886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35" y="13817"/>
                  </a:moveTo>
                  <a:lnTo>
                    <a:pt x="27635" y="21424"/>
                  </a:lnTo>
                  <a:lnTo>
                    <a:pt x="21437" y="27609"/>
                  </a:lnTo>
                  <a:lnTo>
                    <a:pt x="13817" y="27609"/>
                  </a:lnTo>
                  <a:lnTo>
                    <a:pt x="6197" y="27609"/>
                  </a:lnTo>
                  <a:lnTo>
                    <a:pt x="0" y="21424"/>
                  </a:lnTo>
                  <a:lnTo>
                    <a:pt x="0" y="13817"/>
                  </a:lnTo>
                  <a:lnTo>
                    <a:pt x="0" y="6172"/>
                  </a:lnTo>
                  <a:lnTo>
                    <a:pt x="6197" y="0"/>
                  </a:lnTo>
                  <a:lnTo>
                    <a:pt x="13817" y="0"/>
                  </a:lnTo>
                  <a:lnTo>
                    <a:pt x="21437" y="0"/>
                  </a:lnTo>
                  <a:lnTo>
                    <a:pt x="27635" y="6172"/>
                  </a:lnTo>
                  <a:lnTo>
                    <a:pt x="27635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128782" y="1887080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10007" y="419"/>
                  </a:lnTo>
                  <a:lnTo>
                    <a:pt x="7048" y="507"/>
                  </a:lnTo>
                  <a:lnTo>
                    <a:pt x="431" y="7404"/>
                  </a:lnTo>
                  <a:lnTo>
                    <a:pt x="0" y="14465"/>
                  </a:lnTo>
                  <a:lnTo>
                    <a:pt x="7734" y="22618"/>
                  </a:lnTo>
                  <a:lnTo>
                    <a:pt x="17665" y="28841"/>
                  </a:lnTo>
                  <a:lnTo>
                    <a:pt x="26720" y="17538"/>
                  </a:lnTo>
                  <a:lnTo>
                    <a:pt x="20142" y="9055"/>
                  </a:lnTo>
                  <a:lnTo>
                    <a:pt x="21958" y="3568"/>
                  </a:lnTo>
                  <a:lnTo>
                    <a:pt x="22910" y="3098"/>
                  </a:lnTo>
                  <a:lnTo>
                    <a:pt x="20675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138358" y="1893976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65"/>
                  </a:moveTo>
                  <a:lnTo>
                    <a:pt x="10477" y="3340"/>
                  </a:lnTo>
                  <a:lnTo>
                    <a:pt x="10007" y="5727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17"/>
                  </a:lnTo>
                  <a:lnTo>
                    <a:pt x="469" y="4292"/>
                  </a:lnTo>
                  <a:lnTo>
                    <a:pt x="0" y="6680"/>
                  </a:lnTo>
                  <a:lnTo>
                    <a:pt x="1904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8" name="object 678"/>
          <p:cNvGrpSpPr/>
          <p:nvPr/>
        </p:nvGrpSpPr>
        <p:grpSpPr>
          <a:xfrm>
            <a:off x="8898483" y="1859051"/>
            <a:ext cx="77470" cy="31750"/>
            <a:chOff x="3843883" y="1859051"/>
            <a:chExt cx="77470" cy="31750"/>
          </a:xfrm>
        </p:grpSpPr>
        <p:sp>
          <p:nvSpPr>
            <p:cNvPr id="679" name="object 679"/>
            <p:cNvSpPr/>
            <p:nvPr/>
          </p:nvSpPr>
          <p:spPr>
            <a:xfrm>
              <a:off x="3892130" y="186063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437" y="0"/>
                  </a:moveTo>
                  <a:lnTo>
                    <a:pt x="6197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197" y="27622"/>
                  </a:lnTo>
                  <a:lnTo>
                    <a:pt x="21437" y="27622"/>
                  </a:lnTo>
                  <a:lnTo>
                    <a:pt x="27622" y="21437"/>
                  </a:lnTo>
                  <a:lnTo>
                    <a:pt x="27622" y="13817"/>
                  </a:lnTo>
                  <a:lnTo>
                    <a:pt x="27622" y="6184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3892130" y="186063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22" y="13817"/>
                  </a:moveTo>
                  <a:lnTo>
                    <a:pt x="27622" y="21437"/>
                  </a:lnTo>
                  <a:lnTo>
                    <a:pt x="21437" y="27622"/>
                  </a:lnTo>
                  <a:lnTo>
                    <a:pt x="13817" y="27622"/>
                  </a:lnTo>
                  <a:lnTo>
                    <a:pt x="6197" y="27622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97" y="0"/>
                  </a:lnTo>
                  <a:lnTo>
                    <a:pt x="13817" y="0"/>
                  </a:lnTo>
                  <a:lnTo>
                    <a:pt x="21437" y="0"/>
                  </a:lnTo>
                  <a:lnTo>
                    <a:pt x="27622" y="6184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3891610" y="1861845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7048" y="508"/>
                  </a:lnTo>
                  <a:lnTo>
                    <a:pt x="431" y="7404"/>
                  </a:lnTo>
                  <a:lnTo>
                    <a:pt x="0" y="14465"/>
                  </a:lnTo>
                  <a:lnTo>
                    <a:pt x="7734" y="22605"/>
                  </a:lnTo>
                  <a:lnTo>
                    <a:pt x="17665" y="28841"/>
                  </a:lnTo>
                  <a:lnTo>
                    <a:pt x="26720" y="17538"/>
                  </a:lnTo>
                  <a:lnTo>
                    <a:pt x="20142" y="9055"/>
                  </a:lnTo>
                  <a:lnTo>
                    <a:pt x="21958" y="3555"/>
                  </a:lnTo>
                  <a:lnTo>
                    <a:pt x="22910" y="3086"/>
                  </a:lnTo>
                  <a:lnTo>
                    <a:pt x="20675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3901185" y="1868741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5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892"/>
                  </a:lnTo>
                  <a:lnTo>
                    <a:pt x="469" y="4279"/>
                  </a:lnTo>
                  <a:lnTo>
                    <a:pt x="0" y="6654"/>
                  </a:lnTo>
                  <a:lnTo>
                    <a:pt x="1904" y="9042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3845471" y="186063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424" y="0"/>
                  </a:moveTo>
                  <a:lnTo>
                    <a:pt x="6172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172" y="27622"/>
                  </a:lnTo>
                  <a:lnTo>
                    <a:pt x="21424" y="27622"/>
                  </a:lnTo>
                  <a:lnTo>
                    <a:pt x="27609" y="21437"/>
                  </a:lnTo>
                  <a:lnTo>
                    <a:pt x="27609" y="13817"/>
                  </a:lnTo>
                  <a:lnTo>
                    <a:pt x="27609" y="6184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3845471" y="186063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09" y="13817"/>
                  </a:moveTo>
                  <a:lnTo>
                    <a:pt x="27609" y="21437"/>
                  </a:lnTo>
                  <a:lnTo>
                    <a:pt x="21424" y="27622"/>
                  </a:lnTo>
                  <a:lnTo>
                    <a:pt x="13804" y="27622"/>
                  </a:lnTo>
                  <a:lnTo>
                    <a:pt x="6172" y="27622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72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09" y="6184"/>
                  </a:lnTo>
                  <a:lnTo>
                    <a:pt x="27609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3844937" y="1861845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7048" y="508"/>
                  </a:lnTo>
                  <a:lnTo>
                    <a:pt x="431" y="7404"/>
                  </a:lnTo>
                  <a:lnTo>
                    <a:pt x="0" y="14465"/>
                  </a:lnTo>
                  <a:lnTo>
                    <a:pt x="7721" y="22605"/>
                  </a:lnTo>
                  <a:lnTo>
                    <a:pt x="17665" y="28841"/>
                  </a:lnTo>
                  <a:lnTo>
                    <a:pt x="26720" y="17538"/>
                  </a:lnTo>
                  <a:lnTo>
                    <a:pt x="20142" y="9055"/>
                  </a:lnTo>
                  <a:lnTo>
                    <a:pt x="21958" y="3555"/>
                  </a:lnTo>
                  <a:lnTo>
                    <a:pt x="22910" y="3086"/>
                  </a:lnTo>
                  <a:lnTo>
                    <a:pt x="20675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3854513" y="1868741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5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892"/>
                  </a:lnTo>
                  <a:lnTo>
                    <a:pt x="469" y="4279"/>
                  </a:lnTo>
                  <a:lnTo>
                    <a:pt x="0" y="6654"/>
                  </a:lnTo>
                  <a:lnTo>
                    <a:pt x="1904" y="9042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7" name="object 687"/>
          <p:cNvGrpSpPr/>
          <p:nvPr/>
        </p:nvGrpSpPr>
        <p:grpSpPr>
          <a:xfrm>
            <a:off x="9408223" y="1694104"/>
            <a:ext cx="510540" cy="277495"/>
            <a:chOff x="4353623" y="1694103"/>
            <a:chExt cx="510540" cy="277495"/>
          </a:xfrm>
        </p:grpSpPr>
        <p:pic>
          <p:nvPicPr>
            <p:cNvPr id="688" name="object 68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85905" y="1694103"/>
              <a:ext cx="78257" cy="113360"/>
            </a:xfrm>
            <a:prstGeom prst="rect">
              <a:avLst/>
            </a:prstGeom>
          </p:spPr>
        </p:pic>
        <p:sp>
          <p:nvSpPr>
            <p:cNvPr id="689" name="object 689"/>
            <p:cNvSpPr/>
            <p:nvPr/>
          </p:nvSpPr>
          <p:spPr>
            <a:xfrm>
              <a:off x="4356798" y="1815706"/>
              <a:ext cx="391160" cy="78740"/>
            </a:xfrm>
            <a:custGeom>
              <a:avLst/>
              <a:gdLst/>
              <a:ahLst/>
              <a:cxnLst/>
              <a:rect l="l" t="t" r="r" b="b"/>
              <a:pathLst>
                <a:path w="391160" h="78739">
                  <a:moveTo>
                    <a:pt x="391160" y="0"/>
                  </a:moveTo>
                  <a:lnTo>
                    <a:pt x="0" y="0"/>
                  </a:lnTo>
                  <a:lnTo>
                    <a:pt x="0" y="78117"/>
                  </a:lnTo>
                  <a:lnTo>
                    <a:pt x="391160" y="78117"/>
                  </a:lnTo>
                  <a:lnTo>
                    <a:pt x="391160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356798" y="1815706"/>
              <a:ext cx="391160" cy="78740"/>
            </a:xfrm>
            <a:custGeom>
              <a:avLst/>
              <a:gdLst/>
              <a:ahLst/>
              <a:cxnLst/>
              <a:rect l="l" t="t" r="r" b="b"/>
              <a:pathLst>
                <a:path w="391160" h="78739">
                  <a:moveTo>
                    <a:pt x="0" y="78117"/>
                  </a:moveTo>
                  <a:lnTo>
                    <a:pt x="391160" y="78117"/>
                  </a:lnTo>
                  <a:lnTo>
                    <a:pt x="391160" y="0"/>
                  </a:lnTo>
                  <a:lnTo>
                    <a:pt x="0" y="0"/>
                  </a:lnTo>
                  <a:lnTo>
                    <a:pt x="0" y="7811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398708" y="1734438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4866" y="218427"/>
                  </a:moveTo>
                  <a:lnTo>
                    <a:pt x="92709" y="218427"/>
                  </a:lnTo>
                  <a:lnTo>
                    <a:pt x="92709" y="230504"/>
                  </a:lnTo>
                  <a:lnTo>
                    <a:pt x="165100" y="230504"/>
                  </a:lnTo>
                  <a:lnTo>
                    <a:pt x="164866" y="218427"/>
                  </a:lnTo>
                  <a:close/>
                </a:path>
                <a:path w="165100" h="230505">
                  <a:moveTo>
                    <a:pt x="68262" y="0"/>
                  </a:moveTo>
                  <a:lnTo>
                    <a:pt x="47955" y="0"/>
                  </a:lnTo>
                  <a:lnTo>
                    <a:pt x="1587" y="79692"/>
                  </a:lnTo>
                  <a:lnTo>
                    <a:pt x="0" y="82550"/>
                  </a:lnTo>
                  <a:lnTo>
                    <a:pt x="0" y="149225"/>
                  </a:lnTo>
                  <a:lnTo>
                    <a:pt x="952" y="151129"/>
                  </a:lnTo>
                  <a:lnTo>
                    <a:pt x="8150" y="164291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47"/>
                  </a:lnTo>
                  <a:lnTo>
                    <a:pt x="67005" y="218427"/>
                  </a:lnTo>
                  <a:lnTo>
                    <a:pt x="164866" y="218427"/>
                  </a:lnTo>
                  <a:lnTo>
                    <a:pt x="160931" y="15239"/>
                  </a:lnTo>
                  <a:lnTo>
                    <a:pt x="71119" y="15239"/>
                  </a:lnTo>
                  <a:lnTo>
                    <a:pt x="71119" y="2857"/>
                  </a:lnTo>
                  <a:lnTo>
                    <a:pt x="68262" y="0"/>
                  </a:lnTo>
                  <a:close/>
                </a:path>
                <a:path w="165100" h="230505">
                  <a:moveTo>
                    <a:pt x="160654" y="952"/>
                  </a:moveTo>
                  <a:lnTo>
                    <a:pt x="93662" y="952"/>
                  </a:lnTo>
                  <a:lnTo>
                    <a:pt x="93662" y="15239"/>
                  </a:lnTo>
                  <a:lnTo>
                    <a:pt x="160931" y="15239"/>
                  </a:lnTo>
                  <a:lnTo>
                    <a:pt x="160654" y="952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398708" y="1734438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0654" y="952"/>
                  </a:moveTo>
                  <a:lnTo>
                    <a:pt x="97167" y="952"/>
                  </a:lnTo>
                  <a:lnTo>
                    <a:pt x="93662" y="952"/>
                  </a:lnTo>
                  <a:lnTo>
                    <a:pt x="93662" y="2527"/>
                  </a:lnTo>
                  <a:lnTo>
                    <a:pt x="93662" y="15239"/>
                  </a:lnTo>
                  <a:lnTo>
                    <a:pt x="71119" y="15239"/>
                  </a:lnTo>
                  <a:lnTo>
                    <a:pt x="71119" y="2857"/>
                  </a:lnTo>
                  <a:lnTo>
                    <a:pt x="68262" y="0"/>
                  </a:lnTo>
                  <a:lnTo>
                    <a:pt x="66370" y="0"/>
                  </a:lnTo>
                  <a:lnTo>
                    <a:pt x="47955" y="0"/>
                  </a:lnTo>
                  <a:lnTo>
                    <a:pt x="1587" y="79692"/>
                  </a:lnTo>
                  <a:lnTo>
                    <a:pt x="0" y="82550"/>
                  </a:lnTo>
                  <a:lnTo>
                    <a:pt x="0" y="84454"/>
                  </a:lnTo>
                  <a:lnTo>
                    <a:pt x="0" y="143827"/>
                  </a:lnTo>
                  <a:lnTo>
                    <a:pt x="0" y="146684"/>
                  </a:lnTo>
                  <a:lnTo>
                    <a:pt x="0" y="149225"/>
                  </a:lnTo>
                  <a:lnTo>
                    <a:pt x="952" y="151129"/>
                  </a:lnTo>
                  <a:lnTo>
                    <a:pt x="8150" y="164291"/>
                  </a:lnTo>
                  <a:lnTo>
                    <a:pt x="23058" y="191377"/>
                  </a:lnTo>
                  <a:lnTo>
                    <a:pt x="37787" y="218104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47"/>
                  </a:lnTo>
                  <a:lnTo>
                    <a:pt x="67005" y="227329"/>
                  </a:lnTo>
                  <a:lnTo>
                    <a:pt x="67005" y="218427"/>
                  </a:lnTo>
                  <a:lnTo>
                    <a:pt x="92709" y="218427"/>
                  </a:lnTo>
                  <a:lnTo>
                    <a:pt x="92709" y="226059"/>
                  </a:lnTo>
                  <a:lnTo>
                    <a:pt x="92709" y="230504"/>
                  </a:lnTo>
                  <a:lnTo>
                    <a:pt x="95884" y="230504"/>
                  </a:lnTo>
                  <a:lnTo>
                    <a:pt x="165100" y="230504"/>
                  </a:lnTo>
                </a:path>
              </a:pathLst>
            </a:custGeom>
            <a:ln w="12700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398708" y="1734438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0654" y="952"/>
                  </a:moveTo>
                  <a:lnTo>
                    <a:pt x="97167" y="952"/>
                  </a:lnTo>
                  <a:lnTo>
                    <a:pt x="93662" y="952"/>
                  </a:lnTo>
                  <a:lnTo>
                    <a:pt x="93662" y="2527"/>
                  </a:lnTo>
                  <a:lnTo>
                    <a:pt x="93662" y="15239"/>
                  </a:lnTo>
                  <a:lnTo>
                    <a:pt x="71119" y="15239"/>
                  </a:lnTo>
                  <a:lnTo>
                    <a:pt x="71119" y="2857"/>
                  </a:lnTo>
                  <a:lnTo>
                    <a:pt x="68262" y="0"/>
                  </a:lnTo>
                  <a:lnTo>
                    <a:pt x="66370" y="0"/>
                  </a:lnTo>
                  <a:lnTo>
                    <a:pt x="47955" y="0"/>
                  </a:lnTo>
                  <a:lnTo>
                    <a:pt x="1587" y="79692"/>
                  </a:lnTo>
                  <a:lnTo>
                    <a:pt x="0" y="82550"/>
                  </a:lnTo>
                  <a:lnTo>
                    <a:pt x="0" y="84454"/>
                  </a:lnTo>
                  <a:lnTo>
                    <a:pt x="0" y="143827"/>
                  </a:lnTo>
                  <a:lnTo>
                    <a:pt x="0" y="146684"/>
                  </a:lnTo>
                  <a:lnTo>
                    <a:pt x="0" y="149225"/>
                  </a:lnTo>
                  <a:lnTo>
                    <a:pt x="952" y="151129"/>
                  </a:lnTo>
                  <a:lnTo>
                    <a:pt x="8150" y="164291"/>
                  </a:lnTo>
                  <a:lnTo>
                    <a:pt x="23058" y="191377"/>
                  </a:lnTo>
                  <a:lnTo>
                    <a:pt x="37787" y="218104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47"/>
                  </a:lnTo>
                  <a:lnTo>
                    <a:pt x="67005" y="227329"/>
                  </a:lnTo>
                  <a:lnTo>
                    <a:pt x="67005" y="218427"/>
                  </a:lnTo>
                  <a:lnTo>
                    <a:pt x="92709" y="218427"/>
                  </a:lnTo>
                  <a:lnTo>
                    <a:pt x="92709" y="226059"/>
                  </a:lnTo>
                  <a:lnTo>
                    <a:pt x="92709" y="230504"/>
                  </a:lnTo>
                  <a:lnTo>
                    <a:pt x="95884" y="230504"/>
                  </a:lnTo>
                  <a:lnTo>
                    <a:pt x="165100" y="2305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536808" y="1734438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71437" y="952"/>
                  </a:moveTo>
                  <a:lnTo>
                    <a:pt x="4457" y="952"/>
                  </a:lnTo>
                  <a:lnTo>
                    <a:pt x="0" y="230504"/>
                  </a:lnTo>
                  <a:lnTo>
                    <a:pt x="72402" y="230504"/>
                  </a:lnTo>
                  <a:lnTo>
                    <a:pt x="72389" y="218427"/>
                  </a:lnTo>
                  <a:lnTo>
                    <a:pt x="127140" y="218427"/>
                  </a:lnTo>
                  <a:lnTo>
                    <a:pt x="156961" y="164291"/>
                  </a:lnTo>
                  <a:lnTo>
                    <a:pt x="164160" y="151129"/>
                  </a:lnTo>
                  <a:lnTo>
                    <a:pt x="165112" y="149225"/>
                  </a:lnTo>
                  <a:lnTo>
                    <a:pt x="165112" y="82550"/>
                  </a:lnTo>
                  <a:lnTo>
                    <a:pt x="163525" y="79692"/>
                  </a:lnTo>
                  <a:lnTo>
                    <a:pt x="126034" y="15239"/>
                  </a:lnTo>
                  <a:lnTo>
                    <a:pt x="71437" y="15239"/>
                  </a:lnTo>
                  <a:lnTo>
                    <a:pt x="71437" y="952"/>
                  </a:lnTo>
                  <a:close/>
                </a:path>
                <a:path w="165735" h="230505">
                  <a:moveTo>
                    <a:pt x="127140" y="218427"/>
                  </a:moveTo>
                  <a:lnTo>
                    <a:pt x="98120" y="218427"/>
                  </a:lnTo>
                  <a:lnTo>
                    <a:pt x="98120" y="229247"/>
                  </a:lnTo>
                  <a:lnTo>
                    <a:pt x="100660" y="230187"/>
                  </a:lnTo>
                  <a:lnTo>
                    <a:pt x="120662" y="230187"/>
                  </a:lnTo>
                  <a:lnTo>
                    <a:pt x="127140" y="218427"/>
                  </a:lnTo>
                  <a:close/>
                </a:path>
                <a:path w="165735" h="230505">
                  <a:moveTo>
                    <a:pt x="117170" y="0"/>
                  </a:moveTo>
                  <a:lnTo>
                    <a:pt x="96850" y="0"/>
                  </a:lnTo>
                  <a:lnTo>
                    <a:pt x="93992" y="2857"/>
                  </a:lnTo>
                  <a:lnTo>
                    <a:pt x="93992" y="15239"/>
                  </a:lnTo>
                  <a:lnTo>
                    <a:pt x="126034" y="15239"/>
                  </a:lnTo>
                  <a:lnTo>
                    <a:pt x="117170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536808" y="1734438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4457" y="952"/>
                  </a:moveTo>
                  <a:lnTo>
                    <a:pt x="67957" y="952"/>
                  </a:lnTo>
                  <a:lnTo>
                    <a:pt x="71437" y="952"/>
                  </a:lnTo>
                  <a:lnTo>
                    <a:pt x="71437" y="2527"/>
                  </a:lnTo>
                  <a:lnTo>
                    <a:pt x="71437" y="15239"/>
                  </a:lnTo>
                  <a:lnTo>
                    <a:pt x="93992" y="15239"/>
                  </a:lnTo>
                  <a:lnTo>
                    <a:pt x="93992" y="2857"/>
                  </a:lnTo>
                  <a:lnTo>
                    <a:pt x="96850" y="0"/>
                  </a:lnTo>
                  <a:lnTo>
                    <a:pt x="98755" y="0"/>
                  </a:lnTo>
                  <a:lnTo>
                    <a:pt x="117170" y="0"/>
                  </a:lnTo>
                  <a:lnTo>
                    <a:pt x="163525" y="79692"/>
                  </a:lnTo>
                  <a:lnTo>
                    <a:pt x="165112" y="82550"/>
                  </a:lnTo>
                  <a:lnTo>
                    <a:pt x="165112" y="84454"/>
                  </a:lnTo>
                  <a:lnTo>
                    <a:pt x="165112" y="143827"/>
                  </a:lnTo>
                  <a:lnTo>
                    <a:pt x="165112" y="146684"/>
                  </a:lnTo>
                  <a:lnTo>
                    <a:pt x="165112" y="149225"/>
                  </a:lnTo>
                  <a:lnTo>
                    <a:pt x="164160" y="151129"/>
                  </a:lnTo>
                  <a:lnTo>
                    <a:pt x="156961" y="164291"/>
                  </a:lnTo>
                  <a:lnTo>
                    <a:pt x="142054" y="191377"/>
                  </a:lnTo>
                  <a:lnTo>
                    <a:pt x="127325" y="218104"/>
                  </a:lnTo>
                  <a:lnTo>
                    <a:pt x="120662" y="230187"/>
                  </a:lnTo>
                  <a:lnTo>
                    <a:pt x="100660" y="230187"/>
                  </a:lnTo>
                  <a:lnTo>
                    <a:pt x="98120" y="229247"/>
                  </a:lnTo>
                  <a:lnTo>
                    <a:pt x="98120" y="227329"/>
                  </a:lnTo>
                  <a:lnTo>
                    <a:pt x="98120" y="218427"/>
                  </a:lnTo>
                  <a:lnTo>
                    <a:pt x="72389" y="218427"/>
                  </a:lnTo>
                  <a:lnTo>
                    <a:pt x="72389" y="226059"/>
                  </a:lnTo>
                  <a:lnTo>
                    <a:pt x="72402" y="230504"/>
                  </a:lnTo>
                  <a:lnTo>
                    <a:pt x="69227" y="230504"/>
                  </a:lnTo>
                  <a:lnTo>
                    <a:pt x="0" y="230504"/>
                  </a:lnTo>
                </a:path>
              </a:pathLst>
            </a:custGeom>
            <a:ln w="12700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536808" y="1734438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4457" y="952"/>
                  </a:moveTo>
                  <a:lnTo>
                    <a:pt x="67957" y="952"/>
                  </a:lnTo>
                  <a:lnTo>
                    <a:pt x="71437" y="952"/>
                  </a:lnTo>
                  <a:lnTo>
                    <a:pt x="71437" y="2527"/>
                  </a:lnTo>
                  <a:lnTo>
                    <a:pt x="71437" y="15239"/>
                  </a:lnTo>
                  <a:lnTo>
                    <a:pt x="93992" y="15239"/>
                  </a:lnTo>
                  <a:lnTo>
                    <a:pt x="93992" y="2857"/>
                  </a:lnTo>
                  <a:lnTo>
                    <a:pt x="96850" y="0"/>
                  </a:lnTo>
                  <a:lnTo>
                    <a:pt x="98755" y="0"/>
                  </a:lnTo>
                  <a:lnTo>
                    <a:pt x="117170" y="0"/>
                  </a:lnTo>
                  <a:lnTo>
                    <a:pt x="163525" y="79692"/>
                  </a:lnTo>
                  <a:lnTo>
                    <a:pt x="165112" y="82550"/>
                  </a:lnTo>
                  <a:lnTo>
                    <a:pt x="165112" y="84454"/>
                  </a:lnTo>
                  <a:lnTo>
                    <a:pt x="165112" y="143827"/>
                  </a:lnTo>
                  <a:lnTo>
                    <a:pt x="165112" y="146684"/>
                  </a:lnTo>
                  <a:lnTo>
                    <a:pt x="165112" y="149225"/>
                  </a:lnTo>
                  <a:lnTo>
                    <a:pt x="164160" y="151129"/>
                  </a:lnTo>
                  <a:lnTo>
                    <a:pt x="156961" y="164291"/>
                  </a:lnTo>
                  <a:lnTo>
                    <a:pt x="142054" y="191377"/>
                  </a:lnTo>
                  <a:lnTo>
                    <a:pt x="127325" y="218104"/>
                  </a:lnTo>
                  <a:lnTo>
                    <a:pt x="120662" y="230187"/>
                  </a:lnTo>
                  <a:lnTo>
                    <a:pt x="100660" y="230187"/>
                  </a:lnTo>
                  <a:lnTo>
                    <a:pt x="98120" y="229247"/>
                  </a:lnTo>
                  <a:lnTo>
                    <a:pt x="98120" y="227329"/>
                  </a:lnTo>
                  <a:lnTo>
                    <a:pt x="98120" y="218427"/>
                  </a:lnTo>
                  <a:lnTo>
                    <a:pt x="72389" y="218427"/>
                  </a:lnTo>
                  <a:lnTo>
                    <a:pt x="72389" y="226059"/>
                  </a:lnTo>
                  <a:lnTo>
                    <a:pt x="72402" y="230504"/>
                  </a:lnTo>
                  <a:lnTo>
                    <a:pt x="69227" y="230504"/>
                  </a:lnTo>
                  <a:lnTo>
                    <a:pt x="0" y="2305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468876" y="1949220"/>
              <a:ext cx="164465" cy="5715"/>
            </a:xfrm>
            <a:custGeom>
              <a:avLst/>
              <a:gdLst/>
              <a:ahLst/>
              <a:cxnLst/>
              <a:rect l="l" t="t" r="r" b="b"/>
              <a:pathLst>
                <a:path w="164464" h="5714">
                  <a:moveTo>
                    <a:pt x="21424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21424" y="5562"/>
                  </a:lnTo>
                  <a:lnTo>
                    <a:pt x="21424" y="0"/>
                  </a:lnTo>
                  <a:close/>
                </a:path>
                <a:path w="164464" h="5714">
                  <a:moveTo>
                    <a:pt x="164299" y="0"/>
                  </a:moveTo>
                  <a:lnTo>
                    <a:pt x="142875" y="0"/>
                  </a:lnTo>
                  <a:lnTo>
                    <a:pt x="142875" y="5562"/>
                  </a:lnTo>
                  <a:lnTo>
                    <a:pt x="164299" y="5562"/>
                  </a:lnTo>
                  <a:lnTo>
                    <a:pt x="164299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470311" y="1743963"/>
              <a:ext cx="160020" cy="6985"/>
            </a:xfrm>
            <a:custGeom>
              <a:avLst/>
              <a:gdLst/>
              <a:ahLst/>
              <a:cxnLst/>
              <a:rect l="l" t="t" r="r" b="b"/>
              <a:pathLst>
                <a:path w="160020" h="6985">
                  <a:moveTo>
                    <a:pt x="21907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21907" y="6667"/>
                  </a:lnTo>
                  <a:lnTo>
                    <a:pt x="21907" y="0"/>
                  </a:lnTo>
                  <a:close/>
                </a:path>
                <a:path w="160020" h="6985">
                  <a:moveTo>
                    <a:pt x="160020" y="0"/>
                  </a:moveTo>
                  <a:lnTo>
                    <a:pt x="138112" y="0"/>
                  </a:lnTo>
                  <a:lnTo>
                    <a:pt x="138112" y="6667"/>
                  </a:lnTo>
                  <a:lnTo>
                    <a:pt x="160020" y="6667"/>
                  </a:lnTo>
                  <a:lnTo>
                    <a:pt x="160020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546333" y="183793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908"/>
                  </a:lnTo>
                  <a:lnTo>
                    <a:pt x="1993" y="8889"/>
                  </a:lnTo>
                  <a:lnTo>
                    <a:pt x="6908" y="8889"/>
                  </a:lnTo>
                  <a:lnTo>
                    <a:pt x="8902" y="6908"/>
                  </a:lnTo>
                  <a:lnTo>
                    <a:pt x="8902" y="4457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546333" y="183793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8902" y="4457"/>
                  </a:moveTo>
                  <a:lnTo>
                    <a:pt x="8902" y="6908"/>
                  </a:lnTo>
                  <a:lnTo>
                    <a:pt x="6908" y="8889"/>
                  </a:lnTo>
                  <a:lnTo>
                    <a:pt x="4457" y="8889"/>
                  </a:lnTo>
                  <a:lnTo>
                    <a:pt x="1993" y="8889"/>
                  </a:lnTo>
                  <a:lnTo>
                    <a:pt x="0" y="6908"/>
                  </a:lnTo>
                  <a:lnTo>
                    <a:pt x="0" y="4457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534280" y="1834768"/>
              <a:ext cx="35560" cy="37465"/>
            </a:xfrm>
            <a:custGeom>
              <a:avLst/>
              <a:gdLst/>
              <a:ahLst/>
              <a:cxnLst/>
              <a:rect l="l" t="t" r="r" b="b"/>
              <a:pathLst>
                <a:path w="35560" h="37464">
                  <a:moveTo>
                    <a:pt x="35560" y="0"/>
                  </a:moveTo>
                  <a:lnTo>
                    <a:pt x="0" y="0"/>
                  </a:lnTo>
                  <a:lnTo>
                    <a:pt x="0" y="37465"/>
                  </a:lnTo>
                  <a:lnTo>
                    <a:pt x="35560" y="37465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534280" y="1834768"/>
              <a:ext cx="35560" cy="37465"/>
            </a:xfrm>
            <a:custGeom>
              <a:avLst/>
              <a:gdLst/>
              <a:ahLst/>
              <a:cxnLst/>
              <a:rect l="l" t="t" r="r" b="b"/>
              <a:pathLst>
                <a:path w="35560" h="37464">
                  <a:moveTo>
                    <a:pt x="0" y="37464"/>
                  </a:moveTo>
                  <a:lnTo>
                    <a:pt x="35560" y="37464"/>
                  </a:lnTo>
                  <a:lnTo>
                    <a:pt x="35560" y="0"/>
                  </a:lnTo>
                  <a:lnTo>
                    <a:pt x="0" y="0"/>
                  </a:lnTo>
                  <a:lnTo>
                    <a:pt x="0" y="3746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537455" y="1858905"/>
              <a:ext cx="27940" cy="14604"/>
            </a:xfrm>
            <a:custGeom>
              <a:avLst/>
              <a:gdLst/>
              <a:ahLst/>
              <a:cxnLst/>
              <a:rect l="l" t="t" r="r" b="b"/>
              <a:pathLst>
                <a:path w="27939" h="14605">
                  <a:moveTo>
                    <a:pt x="0" y="14287"/>
                  </a:moveTo>
                  <a:lnTo>
                    <a:pt x="27940" y="14287"/>
                  </a:lnTo>
                  <a:lnTo>
                    <a:pt x="27940" y="0"/>
                  </a:lnTo>
                  <a:lnTo>
                    <a:pt x="0" y="0"/>
                  </a:lnTo>
                  <a:lnTo>
                    <a:pt x="0" y="1428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562220" y="1835708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5">
                  <a:moveTo>
                    <a:pt x="0" y="257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541913" y="180524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792" y="0"/>
                  </a:moveTo>
                  <a:lnTo>
                    <a:pt x="3962" y="0"/>
                  </a:lnTo>
                  <a:lnTo>
                    <a:pt x="0" y="3975"/>
                  </a:lnTo>
                  <a:lnTo>
                    <a:pt x="0" y="13804"/>
                  </a:lnTo>
                  <a:lnTo>
                    <a:pt x="3962" y="17767"/>
                  </a:lnTo>
                  <a:lnTo>
                    <a:pt x="13792" y="17767"/>
                  </a:lnTo>
                  <a:lnTo>
                    <a:pt x="17767" y="13804"/>
                  </a:lnTo>
                  <a:lnTo>
                    <a:pt x="17767" y="8890"/>
                  </a:lnTo>
                  <a:lnTo>
                    <a:pt x="17767" y="3975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611115" y="1950338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19">
                  <a:moveTo>
                    <a:pt x="22225" y="0"/>
                  </a:moveTo>
                  <a:lnTo>
                    <a:pt x="22225" y="3175"/>
                  </a:lnTo>
                  <a:lnTo>
                    <a:pt x="21589" y="4762"/>
                  </a:lnTo>
                  <a:lnTo>
                    <a:pt x="20955" y="6350"/>
                  </a:lnTo>
                  <a:lnTo>
                    <a:pt x="19685" y="7302"/>
                  </a:lnTo>
                  <a:lnTo>
                    <a:pt x="2539" y="7302"/>
                  </a:lnTo>
                  <a:lnTo>
                    <a:pt x="1257" y="6350"/>
                  </a:lnTo>
                  <a:lnTo>
                    <a:pt x="635" y="4444"/>
                  </a:lnTo>
                  <a:lnTo>
                    <a:pt x="0" y="2539"/>
                  </a:lnTo>
                  <a:lnTo>
                    <a:pt x="63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464596" y="1761108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0" y="0"/>
                  </a:moveTo>
                  <a:lnTo>
                    <a:pt x="0" y="35242"/>
                  </a:lnTo>
                  <a:lnTo>
                    <a:pt x="3086" y="35953"/>
                  </a:lnTo>
                  <a:lnTo>
                    <a:pt x="30721" y="35953"/>
                  </a:lnTo>
                  <a:lnTo>
                    <a:pt x="31419" y="33566"/>
                  </a:lnTo>
                  <a:lnTo>
                    <a:pt x="31419" y="1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464596" y="1761108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31419" y="1663"/>
                  </a:moveTo>
                  <a:lnTo>
                    <a:pt x="31419" y="33566"/>
                  </a:lnTo>
                  <a:lnTo>
                    <a:pt x="30721" y="35953"/>
                  </a:lnTo>
                  <a:lnTo>
                    <a:pt x="27851" y="35953"/>
                  </a:lnTo>
                  <a:lnTo>
                    <a:pt x="6908" y="35953"/>
                  </a:lnTo>
                  <a:lnTo>
                    <a:pt x="3086" y="35953"/>
                  </a:lnTo>
                  <a:lnTo>
                    <a:pt x="0" y="35242"/>
                  </a:lnTo>
                  <a:lnTo>
                    <a:pt x="0" y="3285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483646" y="1757298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483646" y="1757298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476965" y="1757298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476965" y="1757298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489361" y="175586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489361" y="175586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471733" y="175586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471733" y="175586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489361" y="17882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489361" y="17882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471733" y="17882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471733" y="17882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474121" y="175586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474121" y="175586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474121" y="179349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474121" y="179349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480775" y="175634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480775" y="175634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463884" y="1757540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001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463884" y="1757540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0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465548" y="1750631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25234" y="0"/>
                  </a:moveTo>
                  <a:lnTo>
                    <a:pt x="4762" y="0"/>
                  </a:lnTo>
                  <a:lnTo>
                    <a:pt x="3810" y="939"/>
                  </a:lnTo>
                  <a:lnTo>
                    <a:pt x="0" y="4279"/>
                  </a:lnTo>
                  <a:lnTo>
                    <a:pt x="29514" y="4762"/>
                  </a:lnTo>
                  <a:lnTo>
                    <a:pt x="28321" y="2844"/>
                  </a:lnTo>
                  <a:lnTo>
                    <a:pt x="27381" y="939"/>
                  </a:lnTo>
                  <a:lnTo>
                    <a:pt x="25234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465548" y="1750631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0" y="4279"/>
                  </a:moveTo>
                  <a:lnTo>
                    <a:pt x="3810" y="939"/>
                  </a:lnTo>
                  <a:lnTo>
                    <a:pt x="4762" y="0"/>
                  </a:lnTo>
                  <a:lnTo>
                    <a:pt x="5956" y="0"/>
                  </a:lnTo>
                  <a:lnTo>
                    <a:pt x="25234" y="0"/>
                  </a:lnTo>
                  <a:lnTo>
                    <a:pt x="27381" y="939"/>
                  </a:lnTo>
                  <a:lnTo>
                    <a:pt x="27851" y="1904"/>
                  </a:lnTo>
                  <a:lnTo>
                    <a:pt x="28321" y="2844"/>
                  </a:lnTo>
                  <a:lnTo>
                    <a:pt x="29514" y="4762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496015" y="175801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721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496015" y="175801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721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621898" y="1811286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647" y="0"/>
                  </a:moveTo>
                  <a:lnTo>
                    <a:pt x="0" y="622"/>
                  </a:lnTo>
                  <a:lnTo>
                    <a:pt x="0" y="2527"/>
                  </a:lnTo>
                  <a:lnTo>
                    <a:pt x="965" y="3797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621898" y="1811286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647" y="0"/>
                  </a:moveTo>
                  <a:lnTo>
                    <a:pt x="0" y="622"/>
                  </a:lnTo>
                  <a:lnTo>
                    <a:pt x="0" y="1574"/>
                  </a:lnTo>
                  <a:lnTo>
                    <a:pt x="0" y="2527"/>
                  </a:lnTo>
                  <a:lnTo>
                    <a:pt x="965" y="3797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468875" y="1797303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42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23342" y="33807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468875" y="1797303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42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23342" y="33807"/>
                  </a:lnTo>
                  <a:lnTo>
                    <a:pt x="2334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472063" y="1798573"/>
              <a:ext cx="17145" cy="32384"/>
            </a:xfrm>
            <a:custGeom>
              <a:avLst/>
              <a:gdLst/>
              <a:ahLst/>
              <a:cxnLst/>
              <a:rect l="l" t="t" r="r" b="b"/>
              <a:pathLst>
                <a:path w="17145" h="32385">
                  <a:moveTo>
                    <a:pt x="17132" y="0"/>
                  </a:moveTo>
                  <a:lnTo>
                    <a:pt x="0" y="0"/>
                  </a:lnTo>
                  <a:lnTo>
                    <a:pt x="0" y="31762"/>
                  </a:lnTo>
                  <a:lnTo>
                    <a:pt x="17132" y="31762"/>
                  </a:lnTo>
                  <a:lnTo>
                    <a:pt x="17132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476495" y="181984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5"/>
                  </a:lnTo>
                  <a:lnTo>
                    <a:pt x="5422" y="6985"/>
                  </a:lnTo>
                  <a:lnTo>
                    <a:pt x="6984" y="5422"/>
                  </a:lnTo>
                  <a:lnTo>
                    <a:pt x="6984" y="3492"/>
                  </a:lnTo>
                  <a:lnTo>
                    <a:pt x="6984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476495" y="181984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984" y="3492"/>
                  </a:moveTo>
                  <a:lnTo>
                    <a:pt x="6984" y="5422"/>
                  </a:lnTo>
                  <a:lnTo>
                    <a:pt x="5422" y="6985"/>
                  </a:lnTo>
                  <a:lnTo>
                    <a:pt x="3505" y="6985"/>
                  </a:lnTo>
                  <a:lnTo>
                    <a:pt x="1562" y="6985"/>
                  </a:lnTo>
                  <a:lnTo>
                    <a:pt x="0" y="5422"/>
                  </a:lnTo>
                  <a:lnTo>
                    <a:pt x="0" y="3492"/>
                  </a:lnTo>
                  <a:lnTo>
                    <a:pt x="0" y="1562"/>
                  </a:lnTo>
                  <a:lnTo>
                    <a:pt x="1562" y="0"/>
                  </a:lnTo>
                  <a:lnTo>
                    <a:pt x="3505" y="0"/>
                  </a:lnTo>
                  <a:lnTo>
                    <a:pt x="5422" y="0"/>
                  </a:lnTo>
                  <a:lnTo>
                    <a:pt x="6984" y="1562"/>
                  </a:lnTo>
                  <a:lnTo>
                    <a:pt x="6984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470780" y="180428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67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67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470780" y="180428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14782"/>
                  </a:lnTo>
                  <a:lnTo>
                    <a:pt x="14782" y="19050"/>
                  </a:lnTo>
                  <a:lnTo>
                    <a:pt x="9525" y="19050"/>
                  </a:lnTo>
                  <a:lnTo>
                    <a:pt x="4267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67" y="0"/>
                  </a:lnTo>
                  <a:lnTo>
                    <a:pt x="9525" y="0"/>
                  </a:lnTo>
                  <a:lnTo>
                    <a:pt x="14782" y="0"/>
                  </a:lnTo>
                  <a:lnTo>
                    <a:pt x="19050" y="4267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474908" y="18084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25" y="0"/>
                  </a:lnTo>
                  <a:lnTo>
                    <a:pt x="0" y="2413"/>
                  </a:lnTo>
                  <a:lnTo>
                    <a:pt x="0" y="8381"/>
                  </a:lnTo>
                  <a:lnTo>
                    <a:pt x="2425" y="10795"/>
                  </a:lnTo>
                  <a:lnTo>
                    <a:pt x="8369" y="10795"/>
                  </a:lnTo>
                  <a:lnTo>
                    <a:pt x="10794" y="8381"/>
                  </a:lnTo>
                  <a:lnTo>
                    <a:pt x="10794" y="5397"/>
                  </a:lnTo>
                  <a:lnTo>
                    <a:pt x="10794" y="2413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474908" y="18084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8381"/>
                  </a:lnTo>
                  <a:lnTo>
                    <a:pt x="8369" y="10795"/>
                  </a:lnTo>
                  <a:lnTo>
                    <a:pt x="5397" y="10795"/>
                  </a:lnTo>
                  <a:lnTo>
                    <a:pt x="2425" y="10795"/>
                  </a:lnTo>
                  <a:lnTo>
                    <a:pt x="0" y="8381"/>
                  </a:lnTo>
                  <a:lnTo>
                    <a:pt x="0" y="5397"/>
                  </a:lnTo>
                  <a:lnTo>
                    <a:pt x="0" y="2413"/>
                  </a:lnTo>
                  <a:lnTo>
                    <a:pt x="2425" y="0"/>
                  </a:lnTo>
                  <a:lnTo>
                    <a:pt x="5397" y="0"/>
                  </a:lnTo>
                  <a:lnTo>
                    <a:pt x="8369" y="0"/>
                  </a:lnTo>
                  <a:lnTo>
                    <a:pt x="10794" y="2413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482528" y="1811286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479"/>
                  </a:lnTo>
                  <a:lnTo>
                    <a:pt x="317" y="18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482528" y="1811286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317" y="1892"/>
                  </a:lnTo>
                  <a:lnTo>
                    <a:pt x="0" y="3479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473003" y="1803336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970" y="3187"/>
                  </a:moveTo>
                  <a:lnTo>
                    <a:pt x="11417" y="0"/>
                  </a:lnTo>
                  <a:lnTo>
                    <a:pt x="7937" y="0"/>
                  </a:lnTo>
                  <a:lnTo>
                    <a:pt x="4445" y="0"/>
                  </a:lnTo>
                  <a:lnTo>
                    <a:pt x="4445" y="317"/>
                  </a:lnTo>
                  <a:lnTo>
                    <a:pt x="3175" y="1270"/>
                  </a:lnTo>
                  <a:lnTo>
                    <a:pt x="1892" y="2222"/>
                  </a:lnTo>
                  <a:lnTo>
                    <a:pt x="0" y="31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7" name="object 747"/>
          <p:cNvGrpSpPr/>
          <p:nvPr/>
        </p:nvGrpSpPr>
        <p:grpSpPr>
          <a:xfrm>
            <a:off x="9183161" y="1927480"/>
            <a:ext cx="29209" cy="31115"/>
            <a:chOff x="4128560" y="1927479"/>
            <a:chExt cx="29209" cy="31115"/>
          </a:xfrm>
        </p:grpSpPr>
        <p:sp>
          <p:nvSpPr>
            <p:cNvPr id="748" name="object 748"/>
            <p:cNvSpPr/>
            <p:nvPr/>
          </p:nvSpPr>
          <p:spPr>
            <a:xfrm>
              <a:off x="4129862" y="193094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69">
                  <a:moveTo>
                    <a:pt x="20218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20231"/>
                  </a:lnTo>
                  <a:lnTo>
                    <a:pt x="5829" y="26060"/>
                  </a:lnTo>
                  <a:lnTo>
                    <a:pt x="20218" y="26060"/>
                  </a:lnTo>
                  <a:lnTo>
                    <a:pt x="26047" y="20231"/>
                  </a:lnTo>
                  <a:lnTo>
                    <a:pt x="26047" y="13042"/>
                  </a:lnTo>
                  <a:lnTo>
                    <a:pt x="26047" y="584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129862" y="193094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69">
                  <a:moveTo>
                    <a:pt x="26047" y="13042"/>
                  </a:moveTo>
                  <a:lnTo>
                    <a:pt x="26047" y="20231"/>
                  </a:lnTo>
                  <a:lnTo>
                    <a:pt x="20218" y="26060"/>
                  </a:lnTo>
                  <a:lnTo>
                    <a:pt x="13030" y="26060"/>
                  </a:lnTo>
                  <a:lnTo>
                    <a:pt x="5829" y="26060"/>
                  </a:lnTo>
                  <a:lnTo>
                    <a:pt x="0" y="20231"/>
                  </a:lnTo>
                  <a:lnTo>
                    <a:pt x="0" y="13042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3030" y="0"/>
                  </a:lnTo>
                  <a:lnTo>
                    <a:pt x="20218" y="0"/>
                  </a:lnTo>
                  <a:lnTo>
                    <a:pt x="26047" y="5842"/>
                  </a:lnTo>
                  <a:lnTo>
                    <a:pt x="26047" y="130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135500" y="193659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55" y="0"/>
                  </a:moveTo>
                  <a:lnTo>
                    <a:pt x="3314" y="0"/>
                  </a:lnTo>
                  <a:lnTo>
                    <a:pt x="0" y="3314"/>
                  </a:lnTo>
                  <a:lnTo>
                    <a:pt x="0" y="11468"/>
                  </a:lnTo>
                  <a:lnTo>
                    <a:pt x="3314" y="14770"/>
                  </a:lnTo>
                  <a:lnTo>
                    <a:pt x="11455" y="14770"/>
                  </a:lnTo>
                  <a:lnTo>
                    <a:pt x="14770" y="11468"/>
                  </a:lnTo>
                  <a:lnTo>
                    <a:pt x="14770" y="7391"/>
                  </a:lnTo>
                  <a:lnTo>
                    <a:pt x="14770" y="3314"/>
                  </a:lnTo>
                  <a:lnTo>
                    <a:pt x="11455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135500" y="193659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770" y="7391"/>
                  </a:moveTo>
                  <a:lnTo>
                    <a:pt x="14770" y="11468"/>
                  </a:lnTo>
                  <a:lnTo>
                    <a:pt x="11455" y="14770"/>
                  </a:lnTo>
                  <a:lnTo>
                    <a:pt x="7391" y="14770"/>
                  </a:lnTo>
                  <a:lnTo>
                    <a:pt x="3314" y="14770"/>
                  </a:lnTo>
                  <a:lnTo>
                    <a:pt x="0" y="11468"/>
                  </a:lnTo>
                  <a:lnTo>
                    <a:pt x="0" y="7391"/>
                  </a:lnTo>
                  <a:lnTo>
                    <a:pt x="0" y="3314"/>
                  </a:lnTo>
                  <a:lnTo>
                    <a:pt x="3314" y="0"/>
                  </a:lnTo>
                  <a:lnTo>
                    <a:pt x="7391" y="0"/>
                  </a:lnTo>
                  <a:lnTo>
                    <a:pt x="11455" y="0"/>
                  </a:lnTo>
                  <a:lnTo>
                    <a:pt x="14770" y="3314"/>
                  </a:lnTo>
                  <a:lnTo>
                    <a:pt x="14770" y="7391"/>
                  </a:lnTo>
                  <a:close/>
                </a:path>
              </a:pathLst>
            </a:custGeom>
            <a:ln w="434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145927" y="1940509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0" y="0"/>
                  </a:moveTo>
                  <a:lnTo>
                    <a:pt x="0" y="4762"/>
                  </a:lnTo>
                  <a:lnTo>
                    <a:pt x="444" y="26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145927" y="1940509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0" y="0"/>
                  </a:moveTo>
                  <a:lnTo>
                    <a:pt x="444" y="2603"/>
                  </a:lnTo>
                  <a:lnTo>
                    <a:pt x="0" y="4762"/>
                  </a:lnTo>
                </a:path>
              </a:pathLst>
            </a:custGeom>
            <a:ln w="4343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132897" y="1929650"/>
              <a:ext cx="19685" cy="4445"/>
            </a:xfrm>
            <a:custGeom>
              <a:avLst/>
              <a:gdLst/>
              <a:ahLst/>
              <a:cxnLst/>
              <a:rect l="l" t="t" r="r" b="b"/>
              <a:pathLst>
                <a:path w="19685" h="4444">
                  <a:moveTo>
                    <a:pt x="19100" y="4356"/>
                  </a:moveTo>
                  <a:lnTo>
                    <a:pt x="15620" y="0"/>
                  </a:lnTo>
                  <a:lnTo>
                    <a:pt x="10845" y="0"/>
                  </a:lnTo>
                  <a:lnTo>
                    <a:pt x="6083" y="0"/>
                  </a:lnTo>
                  <a:lnTo>
                    <a:pt x="6083" y="444"/>
                  </a:lnTo>
                  <a:lnTo>
                    <a:pt x="4343" y="1752"/>
                  </a:lnTo>
                  <a:lnTo>
                    <a:pt x="2603" y="3035"/>
                  </a:lnTo>
                  <a:lnTo>
                    <a:pt x="0" y="4356"/>
                  </a:lnTo>
                </a:path>
              </a:pathLst>
            </a:custGeom>
            <a:ln w="434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5" name="object 755"/>
          <p:cNvGrpSpPr/>
          <p:nvPr/>
        </p:nvGrpSpPr>
        <p:grpSpPr>
          <a:xfrm>
            <a:off x="9660408" y="1749045"/>
            <a:ext cx="34925" cy="208915"/>
            <a:chOff x="4605807" y="1749044"/>
            <a:chExt cx="34925" cy="208915"/>
          </a:xfrm>
        </p:grpSpPr>
        <p:sp>
          <p:nvSpPr>
            <p:cNvPr id="756" name="object 756"/>
            <p:cNvSpPr/>
            <p:nvPr/>
          </p:nvSpPr>
          <p:spPr>
            <a:xfrm>
              <a:off x="4608105" y="1761109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0" y="0"/>
                  </a:moveTo>
                  <a:lnTo>
                    <a:pt x="0" y="35242"/>
                  </a:lnTo>
                  <a:lnTo>
                    <a:pt x="3098" y="35953"/>
                  </a:lnTo>
                  <a:lnTo>
                    <a:pt x="30708" y="35953"/>
                  </a:lnTo>
                  <a:lnTo>
                    <a:pt x="31432" y="33566"/>
                  </a:lnTo>
                  <a:lnTo>
                    <a:pt x="31432" y="1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608105" y="1761109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31432" y="1663"/>
                  </a:moveTo>
                  <a:lnTo>
                    <a:pt x="31432" y="33566"/>
                  </a:lnTo>
                  <a:lnTo>
                    <a:pt x="30708" y="35953"/>
                  </a:lnTo>
                  <a:lnTo>
                    <a:pt x="27863" y="35953"/>
                  </a:lnTo>
                  <a:lnTo>
                    <a:pt x="6896" y="35953"/>
                  </a:lnTo>
                  <a:lnTo>
                    <a:pt x="3098" y="35953"/>
                  </a:lnTo>
                  <a:lnTo>
                    <a:pt x="0" y="35242"/>
                  </a:lnTo>
                  <a:lnTo>
                    <a:pt x="0" y="3285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627155" y="17572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627155" y="17572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620488" y="17572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620488" y="17572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632870" y="175586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632870" y="175586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615243" y="175586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5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615243" y="175586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5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632870" y="17882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632870" y="17882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615243" y="17882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615243" y="17882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617630" y="175586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617630" y="175586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617630" y="179349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617630" y="179349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624298" y="175634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624298" y="175634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0"/>
                  </a:moveTo>
                  <a:lnTo>
                    <a:pt x="0" y="373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607394" y="1757540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001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607394" y="1757540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0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609058" y="1750631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25247" y="0"/>
                  </a:moveTo>
                  <a:lnTo>
                    <a:pt x="4762" y="0"/>
                  </a:lnTo>
                  <a:lnTo>
                    <a:pt x="3810" y="939"/>
                  </a:lnTo>
                  <a:lnTo>
                    <a:pt x="0" y="4279"/>
                  </a:lnTo>
                  <a:lnTo>
                    <a:pt x="29527" y="4762"/>
                  </a:lnTo>
                  <a:lnTo>
                    <a:pt x="28333" y="2844"/>
                  </a:lnTo>
                  <a:lnTo>
                    <a:pt x="27381" y="939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609058" y="1750631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0" y="4279"/>
                  </a:moveTo>
                  <a:lnTo>
                    <a:pt x="3810" y="939"/>
                  </a:lnTo>
                  <a:lnTo>
                    <a:pt x="4762" y="0"/>
                  </a:lnTo>
                  <a:lnTo>
                    <a:pt x="5943" y="0"/>
                  </a:lnTo>
                  <a:lnTo>
                    <a:pt x="25247" y="0"/>
                  </a:lnTo>
                  <a:lnTo>
                    <a:pt x="27381" y="939"/>
                  </a:lnTo>
                  <a:lnTo>
                    <a:pt x="27863" y="1904"/>
                  </a:lnTo>
                  <a:lnTo>
                    <a:pt x="28333" y="2844"/>
                  </a:lnTo>
                  <a:lnTo>
                    <a:pt x="29527" y="4762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639538" y="175801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721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639538" y="175801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721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612373" y="179730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23355" y="33807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612373" y="179730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23355" y="33807"/>
                  </a:lnTo>
                  <a:lnTo>
                    <a:pt x="2335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615560" y="1798574"/>
              <a:ext cx="17780" cy="32384"/>
            </a:xfrm>
            <a:custGeom>
              <a:avLst/>
              <a:gdLst/>
              <a:ahLst/>
              <a:cxnLst/>
              <a:rect l="l" t="t" r="r" b="b"/>
              <a:pathLst>
                <a:path w="17779" h="32385">
                  <a:moveTo>
                    <a:pt x="17157" y="0"/>
                  </a:moveTo>
                  <a:lnTo>
                    <a:pt x="0" y="0"/>
                  </a:lnTo>
                  <a:lnTo>
                    <a:pt x="0" y="31762"/>
                  </a:lnTo>
                  <a:lnTo>
                    <a:pt x="17157" y="31762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620018" y="181984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5"/>
                  </a:lnTo>
                  <a:lnTo>
                    <a:pt x="5422" y="6985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620018" y="181984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985" y="3492"/>
                  </a:moveTo>
                  <a:lnTo>
                    <a:pt x="6985" y="5422"/>
                  </a:lnTo>
                  <a:lnTo>
                    <a:pt x="5422" y="6985"/>
                  </a:lnTo>
                  <a:lnTo>
                    <a:pt x="3479" y="6985"/>
                  </a:lnTo>
                  <a:lnTo>
                    <a:pt x="1562" y="6985"/>
                  </a:lnTo>
                  <a:lnTo>
                    <a:pt x="0" y="5422"/>
                  </a:lnTo>
                  <a:lnTo>
                    <a:pt x="0" y="3492"/>
                  </a:lnTo>
                  <a:lnTo>
                    <a:pt x="0" y="1562"/>
                  </a:lnTo>
                  <a:lnTo>
                    <a:pt x="1562" y="0"/>
                  </a:lnTo>
                  <a:lnTo>
                    <a:pt x="3479" y="0"/>
                  </a:lnTo>
                  <a:lnTo>
                    <a:pt x="5422" y="0"/>
                  </a:lnTo>
                  <a:lnTo>
                    <a:pt x="6985" y="156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614303" y="18042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614303" y="18042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14782"/>
                  </a:lnTo>
                  <a:lnTo>
                    <a:pt x="14782" y="19050"/>
                  </a:lnTo>
                  <a:lnTo>
                    <a:pt x="9525" y="19050"/>
                  </a:lnTo>
                  <a:lnTo>
                    <a:pt x="4254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54" y="0"/>
                  </a:lnTo>
                  <a:lnTo>
                    <a:pt x="9525" y="0"/>
                  </a:lnTo>
                  <a:lnTo>
                    <a:pt x="14782" y="0"/>
                  </a:lnTo>
                  <a:lnTo>
                    <a:pt x="19050" y="4267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618431" y="18084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13"/>
                  </a:lnTo>
                  <a:lnTo>
                    <a:pt x="0" y="8381"/>
                  </a:lnTo>
                  <a:lnTo>
                    <a:pt x="2412" y="10795"/>
                  </a:lnTo>
                  <a:lnTo>
                    <a:pt x="8369" y="10795"/>
                  </a:lnTo>
                  <a:lnTo>
                    <a:pt x="10794" y="8381"/>
                  </a:lnTo>
                  <a:lnTo>
                    <a:pt x="10794" y="5397"/>
                  </a:lnTo>
                  <a:lnTo>
                    <a:pt x="10794" y="2413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618431" y="18084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8381"/>
                  </a:lnTo>
                  <a:lnTo>
                    <a:pt x="8369" y="10795"/>
                  </a:lnTo>
                  <a:lnTo>
                    <a:pt x="5397" y="10795"/>
                  </a:lnTo>
                  <a:lnTo>
                    <a:pt x="2412" y="10795"/>
                  </a:lnTo>
                  <a:lnTo>
                    <a:pt x="0" y="8381"/>
                  </a:lnTo>
                  <a:lnTo>
                    <a:pt x="0" y="5397"/>
                  </a:lnTo>
                  <a:lnTo>
                    <a:pt x="0" y="2413"/>
                  </a:lnTo>
                  <a:lnTo>
                    <a:pt x="2412" y="0"/>
                  </a:lnTo>
                  <a:lnTo>
                    <a:pt x="5397" y="0"/>
                  </a:lnTo>
                  <a:lnTo>
                    <a:pt x="8369" y="0"/>
                  </a:lnTo>
                  <a:lnTo>
                    <a:pt x="10794" y="2413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626051" y="1811286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479"/>
                  </a:lnTo>
                  <a:lnTo>
                    <a:pt x="317" y="18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626051" y="1811286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317" y="1892"/>
                  </a:lnTo>
                  <a:lnTo>
                    <a:pt x="0" y="3479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616526" y="1803336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957" y="3187"/>
                  </a:moveTo>
                  <a:lnTo>
                    <a:pt x="11417" y="0"/>
                  </a:lnTo>
                  <a:lnTo>
                    <a:pt x="7937" y="0"/>
                  </a:lnTo>
                  <a:lnTo>
                    <a:pt x="4432" y="0"/>
                  </a:lnTo>
                  <a:lnTo>
                    <a:pt x="4432" y="317"/>
                  </a:lnTo>
                  <a:lnTo>
                    <a:pt x="3175" y="1270"/>
                  </a:lnTo>
                  <a:lnTo>
                    <a:pt x="1892" y="2222"/>
                  </a:lnTo>
                  <a:lnTo>
                    <a:pt x="0" y="31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612373" y="1872221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0"/>
                  </a:moveTo>
                  <a:lnTo>
                    <a:pt x="0" y="0"/>
                  </a:lnTo>
                  <a:lnTo>
                    <a:pt x="0" y="33832"/>
                  </a:lnTo>
                  <a:lnTo>
                    <a:pt x="23355" y="33832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612373" y="1872221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33832"/>
                  </a:moveTo>
                  <a:lnTo>
                    <a:pt x="0" y="33832"/>
                  </a:lnTo>
                  <a:lnTo>
                    <a:pt x="0" y="0"/>
                  </a:lnTo>
                  <a:lnTo>
                    <a:pt x="23355" y="0"/>
                  </a:lnTo>
                  <a:lnTo>
                    <a:pt x="23355" y="338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615560" y="1873021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57" y="31750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620018" y="187651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5"/>
                  </a:lnTo>
                  <a:lnTo>
                    <a:pt x="5422" y="6985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620018" y="187651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985" y="3492"/>
                  </a:moveTo>
                  <a:lnTo>
                    <a:pt x="6985" y="1562"/>
                  </a:lnTo>
                  <a:lnTo>
                    <a:pt x="5422" y="0"/>
                  </a:lnTo>
                  <a:lnTo>
                    <a:pt x="3479" y="0"/>
                  </a:lnTo>
                  <a:lnTo>
                    <a:pt x="1562" y="0"/>
                  </a:lnTo>
                  <a:lnTo>
                    <a:pt x="0" y="1562"/>
                  </a:lnTo>
                  <a:lnTo>
                    <a:pt x="0" y="3492"/>
                  </a:lnTo>
                  <a:lnTo>
                    <a:pt x="0" y="5422"/>
                  </a:lnTo>
                  <a:lnTo>
                    <a:pt x="1562" y="6985"/>
                  </a:lnTo>
                  <a:lnTo>
                    <a:pt x="3479" y="6985"/>
                  </a:lnTo>
                  <a:lnTo>
                    <a:pt x="5422" y="6985"/>
                  </a:lnTo>
                  <a:lnTo>
                    <a:pt x="6985" y="542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614303" y="188000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79"/>
                  </a:lnTo>
                  <a:lnTo>
                    <a:pt x="0" y="14795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95"/>
                  </a:lnTo>
                  <a:lnTo>
                    <a:pt x="19050" y="9525"/>
                  </a:lnTo>
                  <a:lnTo>
                    <a:pt x="19050" y="4279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614303" y="188000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4279"/>
                  </a:lnTo>
                  <a:lnTo>
                    <a:pt x="14782" y="0"/>
                  </a:lnTo>
                  <a:lnTo>
                    <a:pt x="9525" y="0"/>
                  </a:lnTo>
                  <a:lnTo>
                    <a:pt x="4254" y="0"/>
                  </a:lnTo>
                  <a:lnTo>
                    <a:pt x="0" y="4279"/>
                  </a:lnTo>
                  <a:lnTo>
                    <a:pt x="0" y="9525"/>
                  </a:lnTo>
                  <a:lnTo>
                    <a:pt x="0" y="14795"/>
                  </a:lnTo>
                  <a:lnTo>
                    <a:pt x="4254" y="19050"/>
                  </a:lnTo>
                  <a:lnTo>
                    <a:pt x="9525" y="19050"/>
                  </a:lnTo>
                  <a:lnTo>
                    <a:pt x="14782" y="19050"/>
                  </a:lnTo>
                  <a:lnTo>
                    <a:pt x="19050" y="14795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618431" y="18841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00"/>
                  </a:lnTo>
                  <a:lnTo>
                    <a:pt x="0" y="8369"/>
                  </a:lnTo>
                  <a:lnTo>
                    <a:pt x="2412" y="10795"/>
                  </a:lnTo>
                  <a:lnTo>
                    <a:pt x="8369" y="10795"/>
                  </a:lnTo>
                  <a:lnTo>
                    <a:pt x="10794" y="8369"/>
                  </a:lnTo>
                  <a:lnTo>
                    <a:pt x="10794" y="5384"/>
                  </a:lnTo>
                  <a:lnTo>
                    <a:pt x="10794" y="2400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618431" y="18841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84"/>
                  </a:moveTo>
                  <a:lnTo>
                    <a:pt x="10794" y="2400"/>
                  </a:lnTo>
                  <a:lnTo>
                    <a:pt x="8369" y="0"/>
                  </a:lnTo>
                  <a:lnTo>
                    <a:pt x="5397" y="0"/>
                  </a:lnTo>
                  <a:lnTo>
                    <a:pt x="2412" y="0"/>
                  </a:lnTo>
                  <a:lnTo>
                    <a:pt x="0" y="2400"/>
                  </a:lnTo>
                  <a:lnTo>
                    <a:pt x="0" y="5384"/>
                  </a:lnTo>
                  <a:lnTo>
                    <a:pt x="0" y="8369"/>
                  </a:lnTo>
                  <a:lnTo>
                    <a:pt x="2412" y="10795"/>
                  </a:lnTo>
                  <a:lnTo>
                    <a:pt x="5397" y="10795"/>
                  </a:lnTo>
                  <a:lnTo>
                    <a:pt x="8369" y="10795"/>
                  </a:lnTo>
                  <a:lnTo>
                    <a:pt x="10794" y="8369"/>
                  </a:lnTo>
                  <a:lnTo>
                    <a:pt x="10794" y="5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626051" y="188857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492"/>
                  </a:lnTo>
                  <a:lnTo>
                    <a:pt x="317" y="1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626051" y="188857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3492"/>
                  </a:moveTo>
                  <a:lnTo>
                    <a:pt x="317" y="160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616526" y="1896833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13957" y="0"/>
                  </a:moveTo>
                  <a:lnTo>
                    <a:pt x="11417" y="3175"/>
                  </a:lnTo>
                  <a:lnTo>
                    <a:pt x="7937" y="3175"/>
                  </a:lnTo>
                  <a:lnTo>
                    <a:pt x="4432" y="3175"/>
                  </a:lnTo>
                  <a:lnTo>
                    <a:pt x="4432" y="2870"/>
                  </a:lnTo>
                  <a:lnTo>
                    <a:pt x="3175" y="1904"/>
                  </a:lnTo>
                  <a:lnTo>
                    <a:pt x="1892" y="95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612373" y="1906054"/>
              <a:ext cx="23495" cy="38100"/>
            </a:xfrm>
            <a:custGeom>
              <a:avLst/>
              <a:gdLst/>
              <a:ahLst/>
              <a:cxnLst/>
              <a:rect l="l" t="t" r="r" b="b"/>
              <a:pathLst>
                <a:path w="23495" h="38100">
                  <a:moveTo>
                    <a:pt x="23355" y="0"/>
                  </a:moveTo>
                  <a:lnTo>
                    <a:pt x="0" y="0"/>
                  </a:lnTo>
                  <a:lnTo>
                    <a:pt x="0" y="37617"/>
                  </a:lnTo>
                  <a:lnTo>
                    <a:pt x="23355" y="37617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42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606353" y="1943354"/>
              <a:ext cx="33020" cy="6985"/>
            </a:xfrm>
            <a:custGeom>
              <a:avLst/>
              <a:gdLst/>
              <a:ahLst/>
              <a:cxnLst/>
              <a:rect l="l" t="t" r="r" b="b"/>
              <a:pathLst>
                <a:path w="33020" h="6985">
                  <a:moveTo>
                    <a:pt x="33020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33020" y="6667"/>
                  </a:lnTo>
                  <a:lnTo>
                    <a:pt x="3302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616538" y="1905723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16179" y="0"/>
                  </a:moveTo>
                  <a:lnTo>
                    <a:pt x="16179" y="37642"/>
                  </a:lnTo>
                </a:path>
                <a:path w="16510" h="38100">
                  <a:moveTo>
                    <a:pt x="10782" y="0"/>
                  </a:moveTo>
                  <a:lnTo>
                    <a:pt x="10782" y="35407"/>
                  </a:lnTo>
                </a:path>
                <a:path w="16510" h="38100">
                  <a:moveTo>
                    <a:pt x="5384" y="0"/>
                  </a:moveTo>
                  <a:lnTo>
                    <a:pt x="5384" y="35090"/>
                  </a:lnTo>
                </a:path>
                <a:path w="16510" h="38100">
                  <a:moveTo>
                    <a:pt x="0" y="0"/>
                  </a:moveTo>
                  <a:lnTo>
                    <a:pt x="0" y="37642"/>
                  </a:lnTo>
                </a:path>
              </a:pathLst>
            </a:custGeom>
            <a:ln w="6350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607305" y="194430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0" y="2222"/>
                  </a:moveTo>
                  <a:lnTo>
                    <a:pt x="0" y="330"/>
                  </a:lnTo>
                  <a:lnTo>
                    <a:pt x="952" y="330"/>
                  </a:lnTo>
                  <a:lnTo>
                    <a:pt x="28422" y="330"/>
                  </a:lnTo>
                  <a:lnTo>
                    <a:pt x="30162" y="0"/>
                  </a:lnTo>
                  <a:lnTo>
                    <a:pt x="30162" y="952"/>
                  </a:lnTo>
                  <a:lnTo>
                    <a:pt x="30162" y="3175"/>
                  </a:lnTo>
                </a:path>
              </a:pathLst>
            </a:custGeom>
            <a:ln w="3175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611750" y="195510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20954" y="0"/>
                  </a:moveTo>
                  <a:lnTo>
                    <a:pt x="0" y="0"/>
                  </a:lnTo>
                  <a:lnTo>
                    <a:pt x="1904" y="2539"/>
                  </a:lnTo>
                  <a:lnTo>
                    <a:pt x="19050" y="2539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607610" y="1949069"/>
              <a:ext cx="30480" cy="0"/>
            </a:xfrm>
            <a:custGeom>
              <a:avLst/>
              <a:gdLst/>
              <a:ahLst/>
              <a:cxnLst/>
              <a:rect l="l" t="t" r="r" b="b"/>
              <a:pathLst>
                <a:path w="30479">
                  <a:moveTo>
                    <a:pt x="2985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2" name="object 812"/>
          <p:cNvGrpSpPr/>
          <p:nvPr/>
        </p:nvGrpSpPr>
        <p:grpSpPr>
          <a:xfrm>
            <a:off x="9518078" y="1871268"/>
            <a:ext cx="33020" cy="87630"/>
            <a:chOff x="4463478" y="1871268"/>
            <a:chExt cx="33020" cy="87630"/>
          </a:xfrm>
        </p:grpSpPr>
        <p:sp>
          <p:nvSpPr>
            <p:cNvPr id="813" name="object 813"/>
            <p:cNvSpPr/>
            <p:nvPr/>
          </p:nvSpPr>
          <p:spPr>
            <a:xfrm>
              <a:off x="4468240" y="1950338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19">
                  <a:moveTo>
                    <a:pt x="22225" y="0"/>
                  </a:moveTo>
                  <a:lnTo>
                    <a:pt x="22225" y="3175"/>
                  </a:lnTo>
                  <a:lnTo>
                    <a:pt x="21589" y="4762"/>
                  </a:lnTo>
                  <a:lnTo>
                    <a:pt x="20955" y="6350"/>
                  </a:lnTo>
                  <a:lnTo>
                    <a:pt x="19685" y="7302"/>
                  </a:lnTo>
                  <a:lnTo>
                    <a:pt x="2539" y="7302"/>
                  </a:lnTo>
                  <a:lnTo>
                    <a:pt x="1257" y="6350"/>
                  </a:lnTo>
                  <a:lnTo>
                    <a:pt x="635" y="4444"/>
                  </a:lnTo>
                  <a:lnTo>
                    <a:pt x="0" y="2539"/>
                  </a:lnTo>
                  <a:lnTo>
                    <a:pt x="63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469498" y="1872221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0"/>
                  </a:moveTo>
                  <a:lnTo>
                    <a:pt x="0" y="0"/>
                  </a:lnTo>
                  <a:lnTo>
                    <a:pt x="0" y="33832"/>
                  </a:lnTo>
                  <a:lnTo>
                    <a:pt x="23355" y="33832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469498" y="1872221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33832"/>
                  </a:moveTo>
                  <a:lnTo>
                    <a:pt x="0" y="33832"/>
                  </a:lnTo>
                  <a:lnTo>
                    <a:pt x="0" y="0"/>
                  </a:lnTo>
                  <a:lnTo>
                    <a:pt x="23355" y="0"/>
                  </a:lnTo>
                  <a:lnTo>
                    <a:pt x="23355" y="338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472685" y="1873021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57" y="31750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477143" y="187651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5"/>
                  </a:lnTo>
                  <a:lnTo>
                    <a:pt x="5422" y="6985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477143" y="187651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985" y="3492"/>
                  </a:moveTo>
                  <a:lnTo>
                    <a:pt x="6985" y="1562"/>
                  </a:lnTo>
                  <a:lnTo>
                    <a:pt x="5422" y="0"/>
                  </a:lnTo>
                  <a:lnTo>
                    <a:pt x="3479" y="0"/>
                  </a:lnTo>
                  <a:lnTo>
                    <a:pt x="1562" y="0"/>
                  </a:lnTo>
                  <a:lnTo>
                    <a:pt x="0" y="1562"/>
                  </a:lnTo>
                  <a:lnTo>
                    <a:pt x="0" y="3492"/>
                  </a:lnTo>
                  <a:lnTo>
                    <a:pt x="0" y="5422"/>
                  </a:lnTo>
                  <a:lnTo>
                    <a:pt x="1562" y="6985"/>
                  </a:lnTo>
                  <a:lnTo>
                    <a:pt x="3479" y="6985"/>
                  </a:lnTo>
                  <a:lnTo>
                    <a:pt x="5422" y="6985"/>
                  </a:lnTo>
                  <a:lnTo>
                    <a:pt x="6985" y="542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471428" y="188000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79"/>
                  </a:lnTo>
                  <a:lnTo>
                    <a:pt x="0" y="14795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95"/>
                  </a:lnTo>
                  <a:lnTo>
                    <a:pt x="19050" y="9525"/>
                  </a:lnTo>
                  <a:lnTo>
                    <a:pt x="19050" y="4279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471428" y="188000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4279"/>
                  </a:lnTo>
                  <a:lnTo>
                    <a:pt x="14782" y="0"/>
                  </a:lnTo>
                  <a:lnTo>
                    <a:pt x="9525" y="0"/>
                  </a:lnTo>
                  <a:lnTo>
                    <a:pt x="4254" y="0"/>
                  </a:lnTo>
                  <a:lnTo>
                    <a:pt x="0" y="4279"/>
                  </a:lnTo>
                  <a:lnTo>
                    <a:pt x="0" y="9525"/>
                  </a:lnTo>
                  <a:lnTo>
                    <a:pt x="0" y="14795"/>
                  </a:lnTo>
                  <a:lnTo>
                    <a:pt x="4254" y="19050"/>
                  </a:lnTo>
                  <a:lnTo>
                    <a:pt x="9525" y="19050"/>
                  </a:lnTo>
                  <a:lnTo>
                    <a:pt x="14782" y="19050"/>
                  </a:lnTo>
                  <a:lnTo>
                    <a:pt x="19050" y="14795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475556" y="18841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00"/>
                  </a:lnTo>
                  <a:lnTo>
                    <a:pt x="0" y="8369"/>
                  </a:lnTo>
                  <a:lnTo>
                    <a:pt x="2412" y="10795"/>
                  </a:lnTo>
                  <a:lnTo>
                    <a:pt x="8369" y="10795"/>
                  </a:lnTo>
                  <a:lnTo>
                    <a:pt x="10794" y="8369"/>
                  </a:lnTo>
                  <a:lnTo>
                    <a:pt x="10794" y="5384"/>
                  </a:lnTo>
                  <a:lnTo>
                    <a:pt x="10794" y="2400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475556" y="18841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84"/>
                  </a:moveTo>
                  <a:lnTo>
                    <a:pt x="10794" y="2400"/>
                  </a:lnTo>
                  <a:lnTo>
                    <a:pt x="8369" y="0"/>
                  </a:lnTo>
                  <a:lnTo>
                    <a:pt x="5397" y="0"/>
                  </a:lnTo>
                  <a:lnTo>
                    <a:pt x="2412" y="0"/>
                  </a:lnTo>
                  <a:lnTo>
                    <a:pt x="0" y="2400"/>
                  </a:lnTo>
                  <a:lnTo>
                    <a:pt x="0" y="5384"/>
                  </a:lnTo>
                  <a:lnTo>
                    <a:pt x="0" y="8369"/>
                  </a:lnTo>
                  <a:lnTo>
                    <a:pt x="2412" y="10795"/>
                  </a:lnTo>
                  <a:lnTo>
                    <a:pt x="5397" y="10795"/>
                  </a:lnTo>
                  <a:lnTo>
                    <a:pt x="8369" y="10795"/>
                  </a:lnTo>
                  <a:lnTo>
                    <a:pt x="10794" y="8369"/>
                  </a:lnTo>
                  <a:lnTo>
                    <a:pt x="10794" y="5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483176" y="188857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492"/>
                  </a:lnTo>
                  <a:lnTo>
                    <a:pt x="317" y="1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483176" y="188857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3492"/>
                  </a:moveTo>
                  <a:lnTo>
                    <a:pt x="317" y="160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473651" y="1896833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13957" y="0"/>
                  </a:moveTo>
                  <a:lnTo>
                    <a:pt x="11417" y="3175"/>
                  </a:lnTo>
                  <a:lnTo>
                    <a:pt x="7937" y="3175"/>
                  </a:lnTo>
                  <a:lnTo>
                    <a:pt x="4432" y="3175"/>
                  </a:lnTo>
                  <a:lnTo>
                    <a:pt x="4432" y="2870"/>
                  </a:lnTo>
                  <a:lnTo>
                    <a:pt x="3175" y="1904"/>
                  </a:lnTo>
                  <a:lnTo>
                    <a:pt x="1892" y="95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469498" y="1906054"/>
              <a:ext cx="23495" cy="38100"/>
            </a:xfrm>
            <a:custGeom>
              <a:avLst/>
              <a:gdLst/>
              <a:ahLst/>
              <a:cxnLst/>
              <a:rect l="l" t="t" r="r" b="b"/>
              <a:pathLst>
                <a:path w="23495" h="38100">
                  <a:moveTo>
                    <a:pt x="23355" y="0"/>
                  </a:moveTo>
                  <a:lnTo>
                    <a:pt x="0" y="0"/>
                  </a:lnTo>
                  <a:lnTo>
                    <a:pt x="0" y="37617"/>
                  </a:lnTo>
                  <a:lnTo>
                    <a:pt x="23355" y="37617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42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463491" y="1943353"/>
              <a:ext cx="33020" cy="6985"/>
            </a:xfrm>
            <a:custGeom>
              <a:avLst/>
              <a:gdLst/>
              <a:ahLst/>
              <a:cxnLst/>
              <a:rect l="l" t="t" r="r" b="b"/>
              <a:pathLst>
                <a:path w="33020" h="6985">
                  <a:moveTo>
                    <a:pt x="33007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33007" y="6667"/>
                  </a:lnTo>
                  <a:lnTo>
                    <a:pt x="33007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473663" y="1905723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16179" y="0"/>
                  </a:moveTo>
                  <a:lnTo>
                    <a:pt x="16179" y="37642"/>
                  </a:lnTo>
                </a:path>
                <a:path w="16510" h="38100">
                  <a:moveTo>
                    <a:pt x="10782" y="0"/>
                  </a:moveTo>
                  <a:lnTo>
                    <a:pt x="10782" y="35407"/>
                  </a:lnTo>
                </a:path>
                <a:path w="16510" h="38100">
                  <a:moveTo>
                    <a:pt x="5384" y="0"/>
                  </a:moveTo>
                  <a:lnTo>
                    <a:pt x="5384" y="35090"/>
                  </a:lnTo>
                </a:path>
                <a:path w="16510" h="38100">
                  <a:moveTo>
                    <a:pt x="0" y="0"/>
                  </a:moveTo>
                  <a:lnTo>
                    <a:pt x="0" y="37642"/>
                  </a:lnTo>
                </a:path>
              </a:pathLst>
            </a:custGeom>
            <a:ln w="6350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464430" y="194430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0" y="2222"/>
                  </a:moveTo>
                  <a:lnTo>
                    <a:pt x="0" y="330"/>
                  </a:lnTo>
                  <a:lnTo>
                    <a:pt x="952" y="330"/>
                  </a:lnTo>
                  <a:lnTo>
                    <a:pt x="28422" y="330"/>
                  </a:lnTo>
                  <a:lnTo>
                    <a:pt x="30162" y="0"/>
                  </a:lnTo>
                  <a:lnTo>
                    <a:pt x="30162" y="952"/>
                  </a:lnTo>
                  <a:lnTo>
                    <a:pt x="30162" y="3175"/>
                  </a:lnTo>
                </a:path>
              </a:pathLst>
            </a:custGeom>
            <a:ln w="3175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468875" y="195510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20954" y="0"/>
                  </a:moveTo>
                  <a:lnTo>
                    <a:pt x="0" y="0"/>
                  </a:lnTo>
                  <a:lnTo>
                    <a:pt x="1904" y="2539"/>
                  </a:lnTo>
                  <a:lnTo>
                    <a:pt x="19050" y="2539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4464748" y="194906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84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2" name="object 832"/>
          <p:cNvGrpSpPr/>
          <p:nvPr/>
        </p:nvGrpSpPr>
        <p:grpSpPr>
          <a:xfrm>
            <a:off x="9666668" y="1839849"/>
            <a:ext cx="24130" cy="23495"/>
            <a:chOff x="4612068" y="1839848"/>
            <a:chExt cx="24130" cy="23495"/>
          </a:xfrm>
        </p:grpSpPr>
        <p:sp>
          <p:nvSpPr>
            <p:cNvPr id="833" name="object 833"/>
            <p:cNvSpPr/>
            <p:nvPr/>
          </p:nvSpPr>
          <p:spPr>
            <a:xfrm>
              <a:off x="4613655" y="184143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46" y="20320"/>
                  </a:lnTo>
                  <a:lnTo>
                    <a:pt x="15773" y="20320"/>
                  </a:lnTo>
                  <a:lnTo>
                    <a:pt x="20332" y="15773"/>
                  </a:lnTo>
                  <a:lnTo>
                    <a:pt x="20332" y="10147"/>
                  </a:lnTo>
                  <a:lnTo>
                    <a:pt x="20332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4613655" y="184143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20332" y="10147"/>
                  </a:moveTo>
                  <a:lnTo>
                    <a:pt x="20332" y="15773"/>
                  </a:lnTo>
                  <a:lnTo>
                    <a:pt x="15773" y="20320"/>
                  </a:lnTo>
                  <a:lnTo>
                    <a:pt x="10172" y="20320"/>
                  </a:lnTo>
                  <a:lnTo>
                    <a:pt x="4546" y="20320"/>
                  </a:lnTo>
                  <a:lnTo>
                    <a:pt x="0" y="15773"/>
                  </a:lnTo>
                  <a:lnTo>
                    <a:pt x="0" y="10147"/>
                  </a:lnTo>
                  <a:lnTo>
                    <a:pt x="0" y="4546"/>
                  </a:lnTo>
                  <a:lnTo>
                    <a:pt x="4546" y="0"/>
                  </a:lnTo>
                  <a:lnTo>
                    <a:pt x="10172" y="0"/>
                  </a:lnTo>
                  <a:lnTo>
                    <a:pt x="15773" y="0"/>
                  </a:lnTo>
                  <a:lnTo>
                    <a:pt x="20332" y="4546"/>
                  </a:lnTo>
                  <a:lnTo>
                    <a:pt x="20332" y="10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5" name="object 835"/>
          <p:cNvGrpSpPr/>
          <p:nvPr/>
        </p:nvGrpSpPr>
        <p:grpSpPr>
          <a:xfrm>
            <a:off x="9521888" y="1839849"/>
            <a:ext cx="24130" cy="23495"/>
            <a:chOff x="4467288" y="1839848"/>
            <a:chExt cx="24130" cy="23495"/>
          </a:xfrm>
        </p:grpSpPr>
        <p:sp>
          <p:nvSpPr>
            <p:cNvPr id="836" name="object 836"/>
            <p:cNvSpPr/>
            <p:nvPr/>
          </p:nvSpPr>
          <p:spPr>
            <a:xfrm>
              <a:off x="4468876" y="184143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73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59" y="20320"/>
                  </a:lnTo>
                  <a:lnTo>
                    <a:pt x="15773" y="20320"/>
                  </a:lnTo>
                  <a:lnTo>
                    <a:pt x="20332" y="15773"/>
                  </a:lnTo>
                  <a:lnTo>
                    <a:pt x="20332" y="10147"/>
                  </a:lnTo>
                  <a:lnTo>
                    <a:pt x="20332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4468876" y="184143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20332" y="10147"/>
                  </a:moveTo>
                  <a:lnTo>
                    <a:pt x="20332" y="15773"/>
                  </a:lnTo>
                  <a:lnTo>
                    <a:pt x="15773" y="20320"/>
                  </a:lnTo>
                  <a:lnTo>
                    <a:pt x="10160" y="20320"/>
                  </a:lnTo>
                  <a:lnTo>
                    <a:pt x="4559" y="20320"/>
                  </a:lnTo>
                  <a:lnTo>
                    <a:pt x="0" y="15773"/>
                  </a:lnTo>
                  <a:lnTo>
                    <a:pt x="0" y="10147"/>
                  </a:lnTo>
                  <a:lnTo>
                    <a:pt x="0" y="4546"/>
                  </a:lnTo>
                  <a:lnTo>
                    <a:pt x="4559" y="0"/>
                  </a:lnTo>
                  <a:lnTo>
                    <a:pt x="10160" y="0"/>
                  </a:lnTo>
                  <a:lnTo>
                    <a:pt x="15773" y="0"/>
                  </a:lnTo>
                  <a:lnTo>
                    <a:pt x="20332" y="4546"/>
                  </a:lnTo>
                  <a:lnTo>
                    <a:pt x="20332" y="10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8" name="object 838"/>
          <p:cNvGrpSpPr/>
          <p:nvPr/>
        </p:nvGrpSpPr>
        <p:grpSpPr>
          <a:xfrm>
            <a:off x="9593644" y="1914461"/>
            <a:ext cx="23495" cy="22860"/>
            <a:chOff x="4539043" y="1914461"/>
            <a:chExt cx="23495" cy="22860"/>
          </a:xfrm>
        </p:grpSpPr>
        <p:sp>
          <p:nvSpPr>
            <p:cNvPr id="839" name="object 839"/>
            <p:cNvSpPr/>
            <p:nvPr/>
          </p:nvSpPr>
          <p:spPr>
            <a:xfrm>
              <a:off x="4539995" y="1915413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268" y="0"/>
                  </a:moveTo>
                  <a:lnTo>
                    <a:pt x="4686" y="0"/>
                  </a:lnTo>
                  <a:lnTo>
                    <a:pt x="0" y="4686"/>
                  </a:lnTo>
                  <a:lnTo>
                    <a:pt x="0" y="16268"/>
                  </a:lnTo>
                  <a:lnTo>
                    <a:pt x="4686" y="20954"/>
                  </a:lnTo>
                  <a:lnTo>
                    <a:pt x="16268" y="20954"/>
                  </a:lnTo>
                  <a:lnTo>
                    <a:pt x="20967" y="16268"/>
                  </a:lnTo>
                  <a:lnTo>
                    <a:pt x="20967" y="10477"/>
                  </a:lnTo>
                  <a:lnTo>
                    <a:pt x="20967" y="4686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4539995" y="1915413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20967" y="10477"/>
                  </a:moveTo>
                  <a:lnTo>
                    <a:pt x="20967" y="16268"/>
                  </a:lnTo>
                  <a:lnTo>
                    <a:pt x="16268" y="20954"/>
                  </a:lnTo>
                  <a:lnTo>
                    <a:pt x="10477" y="20954"/>
                  </a:lnTo>
                  <a:lnTo>
                    <a:pt x="4686" y="20954"/>
                  </a:lnTo>
                  <a:lnTo>
                    <a:pt x="0" y="16268"/>
                  </a:lnTo>
                  <a:lnTo>
                    <a:pt x="0" y="10477"/>
                  </a:lnTo>
                  <a:lnTo>
                    <a:pt x="0" y="4686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67" y="4686"/>
                  </a:lnTo>
                  <a:lnTo>
                    <a:pt x="20967" y="104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1" name="object 841"/>
          <p:cNvGrpSpPr/>
          <p:nvPr/>
        </p:nvGrpSpPr>
        <p:grpSpPr>
          <a:xfrm>
            <a:off x="9593644" y="1768411"/>
            <a:ext cx="23495" cy="22860"/>
            <a:chOff x="4539043" y="1768411"/>
            <a:chExt cx="23495" cy="22860"/>
          </a:xfrm>
        </p:grpSpPr>
        <p:sp>
          <p:nvSpPr>
            <p:cNvPr id="842" name="object 842"/>
            <p:cNvSpPr/>
            <p:nvPr/>
          </p:nvSpPr>
          <p:spPr>
            <a:xfrm>
              <a:off x="4539995" y="1769363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268" y="0"/>
                  </a:moveTo>
                  <a:lnTo>
                    <a:pt x="4686" y="0"/>
                  </a:lnTo>
                  <a:lnTo>
                    <a:pt x="0" y="4686"/>
                  </a:lnTo>
                  <a:lnTo>
                    <a:pt x="0" y="16268"/>
                  </a:lnTo>
                  <a:lnTo>
                    <a:pt x="4686" y="20954"/>
                  </a:lnTo>
                  <a:lnTo>
                    <a:pt x="16268" y="20954"/>
                  </a:lnTo>
                  <a:lnTo>
                    <a:pt x="20967" y="16268"/>
                  </a:lnTo>
                  <a:lnTo>
                    <a:pt x="20967" y="10477"/>
                  </a:lnTo>
                  <a:lnTo>
                    <a:pt x="20967" y="4686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4539995" y="1769363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20967" y="10477"/>
                  </a:moveTo>
                  <a:lnTo>
                    <a:pt x="20967" y="16268"/>
                  </a:lnTo>
                  <a:lnTo>
                    <a:pt x="16268" y="20954"/>
                  </a:lnTo>
                  <a:lnTo>
                    <a:pt x="10477" y="20954"/>
                  </a:lnTo>
                  <a:lnTo>
                    <a:pt x="4686" y="20954"/>
                  </a:lnTo>
                  <a:lnTo>
                    <a:pt x="0" y="16268"/>
                  </a:lnTo>
                  <a:lnTo>
                    <a:pt x="0" y="10477"/>
                  </a:lnTo>
                  <a:lnTo>
                    <a:pt x="0" y="4686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67" y="4686"/>
                  </a:lnTo>
                  <a:lnTo>
                    <a:pt x="20967" y="104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4" name="object 844"/>
          <p:cNvGrpSpPr/>
          <p:nvPr/>
        </p:nvGrpSpPr>
        <p:grpSpPr>
          <a:xfrm>
            <a:off x="9599980" y="1949705"/>
            <a:ext cx="11430" cy="10795"/>
            <a:chOff x="4545380" y="1949704"/>
            <a:chExt cx="11430" cy="10795"/>
          </a:xfrm>
        </p:grpSpPr>
        <p:sp>
          <p:nvSpPr>
            <p:cNvPr id="845" name="object 845"/>
            <p:cNvSpPr/>
            <p:nvPr/>
          </p:nvSpPr>
          <p:spPr>
            <a:xfrm>
              <a:off x="4546333" y="1950656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6908" y="0"/>
                  </a:moveTo>
                  <a:lnTo>
                    <a:pt x="1993" y="0"/>
                  </a:lnTo>
                  <a:lnTo>
                    <a:pt x="0" y="1981"/>
                  </a:lnTo>
                  <a:lnTo>
                    <a:pt x="0" y="6896"/>
                  </a:lnTo>
                  <a:lnTo>
                    <a:pt x="1993" y="8889"/>
                  </a:lnTo>
                  <a:lnTo>
                    <a:pt x="6908" y="8889"/>
                  </a:lnTo>
                  <a:lnTo>
                    <a:pt x="8902" y="6896"/>
                  </a:lnTo>
                  <a:lnTo>
                    <a:pt x="8902" y="4445"/>
                  </a:lnTo>
                  <a:lnTo>
                    <a:pt x="8902" y="1981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4546333" y="1950656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8902" y="4445"/>
                  </a:moveTo>
                  <a:lnTo>
                    <a:pt x="8902" y="6896"/>
                  </a:lnTo>
                  <a:lnTo>
                    <a:pt x="6908" y="8889"/>
                  </a:lnTo>
                  <a:lnTo>
                    <a:pt x="4457" y="8889"/>
                  </a:lnTo>
                  <a:lnTo>
                    <a:pt x="1993" y="8889"/>
                  </a:lnTo>
                  <a:lnTo>
                    <a:pt x="0" y="6896"/>
                  </a:lnTo>
                  <a:lnTo>
                    <a:pt x="0" y="4445"/>
                  </a:lnTo>
                  <a:lnTo>
                    <a:pt x="0" y="1981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81"/>
                  </a:lnTo>
                  <a:lnTo>
                    <a:pt x="8902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7" name="object 847"/>
          <p:cNvGrpSpPr/>
          <p:nvPr/>
        </p:nvGrpSpPr>
        <p:grpSpPr>
          <a:xfrm>
            <a:off x="9599980" y="1884299"/>
            <a:ext cx="11430" cy="10795"/>
            <a:chOff x="4545380" y="1884298"/>
            <a:chExt cx="11430" cy="10795"/>
          </a:xfrm>
        </p:grpSpPr>
        <p:sp>
          <p:nvSpPr>
            <p:cNvPr id="848" name="object 848"/>
            <p:cNvSpPr/>
            <p:nvPr/>
          </p:nvSpPr>
          <p:spPr>
            <a:xfrm>
              <a:off x="4546333" y="188525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6908" y="0"/>
                  </a:moveTo>
                  <a:lnTo>
                    <a:pt x="1993" y="0"/>
                  </a:lnTo>
                  <a:lnTo>
                    <a:pt x="0" y="1981"/>
                  </a:lnTo>
                  <a:lnTo>
                    <a:pt x="0" y="6896"/>
                  </a:lnTo>
                  <a:lnTo>
                    <a:pt x="1993" y="8889"/>
                  </a:lnTo>
                  <a:lnTo>
                    <a:pt x="6908" y="8889"/>
                  </a:lnTo>
                  <a:lnTo>
                    <a:pt x="8902" y="6896"/>
                  </a:lnTo>
                  <a:lnTo>
                    <a:pt x="8902" y="4432"/>
                  </a:lnTo>
                  <a:lnTo>
                    <a:pt x="8902" y="1981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4546333" y="188525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8902" y="4432"/>
                  </a:moveTo>
                  <a:lnTo>
                    <a:pt x="8902" y="6896"/>
                  </a:lnTo>
                  <a:lnTo>
                    <a:pt x="6908" y="8889"/>
                  </a:lnTo>
                  <a:lnTo>
                    <a:pt x="4457" y="8889"/>
                  </a:lnTo>
                  <a:lnTo>
                    <a:pt x="1993" y="8889"/>
                  </a:lnTo>
                  <a:lnTo>
                    <a:pt x="0" y="6896"/>
                  </a:lnTo>
                  <a:lnTo>
                    <a:pt x="0" y="4432"/>
                  </a:lnTo>
                  <a:lnTo>
                    <a:pt x="0" y="1981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81"/>
                  </a:lnTo>
                  <a:lnTo>
                    <a:pt x="8902" y="44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0" name="object 850"/>
          <p:cNvGrpSpPr/>
          <p:nvPr/>
        </p:nvGrpSpPr>
        <p:grpSpPr>
          <a:xfrm>
            <a:off x="9735248" y="1864918"/>
            <a:ext cx="11430" cy="11430"/>
            <a:chOff x="4680648" y="1864918"/>
            <a:chExt cx="11430" cy="11430"/>
          </a:xfrm>
        </p:grpSpPr>
        <p:sp>
          <p:nvSpPr>
            <p:cNvPr id="851" name="object 851"/>
            <p:cNvSpPr/>
            <p:nvPr/>
          </p:nvSpPr>
          <p:spPr>
            <a:xfrm>
              <a:off x="4681600" y="18658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08" y="0"/>
                  </a:moveTo>
                  <a:lnTo>
                    <a:pt x="1993" y="0"/>
                  </a:lnTo>
                  <a:lnTo>
                    <a:pt x="0" y="2006"/>
                  </a:lnTo>
                  <a:lnTo>
                    <a:pt x="0" y="6908"/>
                  </a:lnTo>
                  <a:lnTo>
                    <a:pt x="1993" y="8902"/>
                  </a:lnTo>
                  <a:lnTo>
                    <a:pt x="6908" y="8902"/>
                  </a:lnTo>
                  <a:lnTo>
                    <a:pt x="8902" y="6908"/>
                  </a:lnTo>
                  <a:lnTo>
                    <a:pt x="8902" y="4457"/>
                  </a:lnTo>
                  <a:lnTo>
                    <a:pt x="8902" y="2006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4681600" y="18658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02" y="4457"/>
                  </a:moveTo>
                  <a:lnTo>
                    <a:pt x="8902" y="6908"/>
                  </a:lnTo>
                  <a:lnTo>
                    <a:pt x="6908" y="8902"/>
                  </a:lnTo>
                  <a:lnTo>
                    <a:pt x="4445" y="8902"/>
                  </a:lnTo>
                  <a:lnTo>
                    <a:pt x="1993" y="8902"/>
                  </a:lnTo>
                  <a:lnTo>
                    <a:pt x="0" y="6908"/>
                  </a:lnTo>
                  <a:lnTo>
                    <a:pt x="0" y="4457"/>
                  </a:lnTo>
                  <a:lnTo>
                    <a:pt x="0" y="2006"/>
                  </a:lnTo>
                  <a:lnTo>
                    <a:pt x="1993" y="0"/>
                  </a:lnTo>
                  <a:lnTo>
                    <a:pt x="4445" y="0"/>
                  </a:lnTo>
                  <a:lnTo>
                    <a:pt x="6908" y="0"/>
                  </a:lnTo>
                  <a:lnTo>
                    <a:pt x="8902" y="2006"/>
                  </a:lnTo>
                  <a:lnTo>
                    <a:pt x="8902" y="44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3" name="object 853"/>
          <p:cNvGrpSpPr/>
          <p:nvPr/>
        </p:nvGrpSpPr>
        <p:grpSpPr>
          <a:xfrm>
            <a:off x="9464739" y="1864918"/>
            <a:ext cx="10795" cy="11430"/>
            <a:chOff x="4410138" y="1864918"/>
            <a:chExt cx="10795" cy="11430"/>
          </a:xfrm>
        </p:grpSpPr>
        <p:sp>
          <p:nvSpPr>
            <p:cNvPr id="854" name="object 854"/>
            <p:cNvSpPr/>
            <p:nvPr/>
          </p:nvSpPr>
          <p:spPr>
            <a:xfrm>
              <a:off x="4411091" y="1865871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908" y="0"/>
                  </a:moveTo>
                  <a:lnTo>
                    <a:pt x="1993" y="0"/>
                  </a:lnTo>
                  <a:lnTo>
                    <a:pt x="0" y="2006"/>
                  </a:lnTo>
                  <a:lnTo>
                    <a:pt x="0" y="6908"/>
                  </a:lnTo>
                  <a:lnTo>
                    <a:pt x="1993" y="8902"/>
                  </a:lnTo>
                  <a:lnTo>
                    <a:pt x="6908" y="8902"/>
                  </a:lnTo>
                  <a:lnTo>
                    <a:pt x="8889" y="6908"/>
                  </a:lnTo>
                  <a:lnTo>
                    <a:pt x="8889" y="4457"/>
                  </a:lnTo>
                  <a:lnTo>
                    <a:pt x="8889" y="2006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4411091" y="1865871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889" y="4457"/>
                  </a:moveTo>
                  <a:lnTo>
                    <a:pt x="8889" y="6908"/>
                  </a:lnTo>
                  <a:lnTo>
                    <a:pt x="6908" y="8902"/>
                  </a:lnTo>
                  <a:lnTo>
                    <a:pt x="4445" y="8902"/>
                  </a:lnTo>
                  <a:lnTo>
                    <a:pt x="1993" y="8902"/>
                  </a:lnTo>
                  <a:lnTo>
                    <a:pt x="0" y="6908"/>
                  </a:lnTo>
                  <a:lnTo>
                    <a:pt x="0" y="4457"/>
                  </a:lnTo>
                  <a:lnTo>
                    <a:pt x="0" y="2006"/>
                  </a:lnTo>
                  <a:lnTo>
                    <a:pt x="1993" y="0"/>
                  </a:lnTo>
                  <a:lnTo>
                    <a:pt x="4445" y="0"/>
                  </a:lnTo>
                  <a:lnTo>
                    <a:pt x="6908" y="0"/>
                  </a:lnTo>
                  <a:lnTo>
                    <a:pt x="8889" y="2006"/>
                  </a:lnTo>
                  <a:lnTo>
                    <a:pt x="8889" y="44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6" name="object 856"/>
          <p:cNvGrpSpPr/>
          <p:nvPr/>
        </p:nvGrpSpPr>
        <p:grpSpPr>
          <a:xfrm>
            <a:off x="9567322" y="1951323"/>
            <a:ext cx="7620" cy="7620"/>
            <a:chOff x="4512722" y="1951323"/>
            <a:chExt cx="7620" cy="7620"/>
          </a:xfrm>
        </p:grpSpPr>
        <p:sp>
          <p:nvSpPr>
            <p:cNvPr id="857" name="object 857"/>
            <p:cNvSpPr/>
            <p:nvPr/>
          </p:nvSpPr>
          <p:spPr>
            <a:xfrm>
              <a:off x="4513389" y="195199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84"/>
                  </a:lnTo>
                  <a:lnTo>
                    <a:pt x="0" y="4825"/>
                  </a:lnTo>
                  <a:lnTo>
                    <a:pt x="1397" y="6223"/>
                  </a:lnTo>
                  <a:lnTo>
                    <a:pt x="4825" y="6223"/>
                  </a:lnTo>
                  <a:lnTo>
                    <a:pt x="6223" y="4825"/>
                  </a:lnTo>
                  <a:lnTo>
                    <a:pt x="6223" y="3111"/>
                  </a:lnTo>
                  <a:lnTo>
                    <a:pt x="6223" y="138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4513389" y="195199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11"/>
                  </a:moveTo>
                  <a:lnTo>
                    <a:pt x="6223" y="4825"/>
                  </a:lnTo>
                  <a:lnTo>
                    <a:pt x="4825" y="6223"/>
                  </a:lnTo>
                  <a:lnTo>
                    <a:pt x="3111" y="6223"/>
                  </a:lnTo>
                  <a:lnTo>
                    <a:pt x="1397" y="6223"/>
                  </a:lnTo>
                  <a:lnTo>
                    <a:pt x="0" y="4825"/>
                  </a:lnTo>
                  <a:lnTo>
                    <a:pt x="0" y="3111"/>
                  </a:lnTo>
                  <a:lnTo>
                    <a:pt x="0" y="1384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84"/>
                  </a:lnTo>
                  <a:lnTo>
                    <a:pt x="6223" y="31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9" name="object 859"/>
          <p:cNvGrpSpPr/>
          <p:nvPr/>
        </p:nvGrpSpPr>
        <p:grpSpPr>
          <a:xfrm>
            <a:off x="9633997" y="1951323"/>
            <a:ext cx="7620" cy="7620"/>
            <a:chOff x="4579397" y="1951323"/>
            <a:chExt cx="7620" cy="7620"/>
          </a:xfrm>
        </p:grpSpPr>
        <p:sp>
          <p:nvSpPr>
            <p:cNvPr id="860" name="object 860"/>
            <p:cNvSpPr/>
            <p:nvPr/>
          </p:nvSpPr>
          <p:spPr>
            <a:xfrm>
              <a:off x="4580064" y="195199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84"/>
                  </a:lnTo>
                  <a:lnTo>
                    <a:pt x="0" y="4825"/>
                  </a:lnTo>
                  <a:lnTo>
                    <a:pt x="1397" y="6223"/>
                  </a:lnTo>
                  <a:lnTo>
                    <a:pt x="4825" y="6223"/>
                  </a:lnTo>
                  <a:lnTo>
                    <a:pt x="6223" y="4825"/>
                  </a:lnTo>
                  <a:lnTo>
                    <a:pt x="6223" y="3111"/>
                  </a:lnTo>
                  <a:lnTo>
                    <a:pt x="6223" y="138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4580064" y="195199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11"/>
                  </a:moveTo>
                  <a:lnTo>
                    <a:pt x="6223" y="4825"/>
                  </a:lnTo>
                  <a:lnTo>
                    <a:pt x="4825" y="6223"/>
                  </a:lnTo>
                  <a:lnTo>
                    <a:pt x="3111" y="6223"/>
                  </a:lnTo>
                  <a:lnTo>
                    <a:pt x="1397" y="6223"/>
                  </a:lnTo>
                  <a:lnTo>
                    <a:pt x="0" y="4825"/>
                  </a:lnTo>
                  <a:lnTo>
                    <a:pt x="0" y="3111"/>
                  </a:lnTo>
                  <a:lnTo>
                    <a:pt x="0" y="1384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84"/>
                  </a:lnTo>
                  <a:lnTo>
                    <a:pt x="6223" y="31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2" name="object 862"/>
          <p:cNvGrpSpPr/>
          <p:nvPr/>
        </p:nvGrpSpPr>
        <p:grpSpPr>
          <a:xfrm>
            <a:off x="9567322" y="1745252"/>
            <a:ext cx="7620" cy="7620"/>
            <a:chOff x="4512722" y="1745252"/>
            <a:chExt cx="7620" cy="7620"/>
          </a:xfrm>
        </p:grpSpPr>
        <p:sp>
          <p:nvSpPr>
            <p:cNvPr id="863" name="object 863"/>
            <p:cNvSpPr/>
            <p:nvPr/>
          </p:nvSpPr>
          <p:spPr>
            <a:xfrm>
              <a:off x="4513389" y="174591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96"/>
                  </a:lnTo>
                  <a:lnTo>
                    <a:pt x="0" y="4838"/>
                  </a:lnTo>
                  <a:lnTo>
                    <a:pt x="1397" y="6235"/>
                  </a:lnTo>
                  <a:lnTo>
                    <a:pt x="4825" y="6235"/>
                  </a:lnTo>
                  <a:lnTo>
                    <a:pt x="6223" y="4838"/>
                  </a:lnTo>
                  <a:lnTo>
                    <a:pt x="6223" y="3124"/>
                  </a:lnTo>
                  <a:lnTo>
                    <a:pt x="6223" y="1396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4513389" y="174591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24"/>
                  </a:moveTo>
                  <a:lnTo>
                    <a:pt x="6223" y="4838"/>
                  </a:lnTo>
                  <a:lnTo>
                    <a:pt x="4825" y="6235"/>
                  </a:lnTo>
                  <a:lnTo>
                    <a:pt x="3111" y="6235"/>
                  </a:lnTo>
                  <a:lnTo>
                    <a:pt x="1397" y="6235"/>
                  </a:lnTo>
                  <a:lnTo>
                    <a:pt x="0" y="4838"/>
                  </a:lnTo>
                  <a:lnTo>
                    <a:pt x="0" y="3124"/>
                  </a:lnTo>
                  <a:lnTo>
                    <a:pt x="0" y="1396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96"/>
                  </a:lnTo>
                  <a:lnTo>
                    <a:pt x="6223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5" name="object 865"/>
          <p:cNvGrpSpPr/>
          <p:nvPr/>
        </p:nvGrpSpPr>
        <p:grpSpPr>
          <a:xfrm>
            <a:off x="9633997" y="1745252"/>
            <a:ext cx="7620" cy="7620"/>
            <a:chOff x="4579397" y="1745252"/>
            <a:chExt cx="7620" cy="7620"/>
          </a:xfrm>
        </p:grpSpPr>
        <p:sp>
          <p:nvSpPr>
            <p:cNvPr id="866" name="object 866"/>
            <p:cNvSpPr/>
            <p:nvPr/>
          </p:nvSpPr>
          <p:spPr>
            <a:xfrm>
              <a:off x="4580064" y="174591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96"/>
                  </a:lnTo>
                  <a:lnTo>
                    <a:pt x="0" y="4838"/>
                  </a:lnTo>
                  <a:lnTo>
                    <a:pt x="1397" y="6235"/>
                  </a:lnTo>
                  <a:lnTo>
                    <a:pt x="4825" y="6235"/>
                  </a:lnTo>
                  <a:lnTo>
                    <a:pt x="6223" y="4838"/>
                  </a:lnTo>
                  <a:lnTo>
                    <a:pt x="6223" y="3124"/>
                  </a:lnTo>
                  <a:lnTo>
                    <a:pt x="6223" y="1396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4580064" y="174591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24"/>
                  </a:moveTo>
                  <a:lnTo>
                    <a:pt x="6223" y="4838"/>
                  </a:lnTo>
                  <a:lnTo>
                    <a:pt x="4825" y="6235"/>
                  </a:lnTo>
                  <a:lnTo>
                    <a:pt x="3111" y="6235"/>
                  </a:lnTo>
                  <a:lnTo>
                    <a:pt x="1397" y="6235"/>
                  </a:lnTo>
                  <a:lnTo>
                    <a:pt x="0" y="4838"/>
                  </a:lnTo>
                  <a:lnTo>
                    <a:pt x="0" y="3124"/>
                  </a:lnTo>
                  <a:lnTo>
                    <a:pt x="0" y="1396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96"/>
                  </a:lnTo>
                  <a:lnTo>
                    <a:pt x="6223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8" name="object 868"/>
          <p:cNvGrpSpPr/>
          <p:nvPr/>
        </p:nvGrpSpPr>
        <p:grpSpPr>
          <a:xfrm>
            <a:off x="9602565" y="1848758"/>
            <a:ext cx="7620" cy="7620"/>
            <a:chOff x="4547965" y="1848758"/>
            <a:chExt cx="7620" cy="7620"/>
          </a:xfrm>
        </p:grpSpPr>
        <p:sp>
          <p:nvSpPr>
            <p:cNvPr id="869" name="object 869"/>
            <p:cNvSpPr/>
            <p:nvPr/>
          </p:nvSpPr>
          <p:spPr>
            <a:xfrm>
              <a:off x="4548632" y="184942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38" y="0"/>
                  </a:moveTo>
                  <a:lnTo>
                    <a:pt x="1384" y="0"/>
                  </a:lnTo>
                  <a:lnTo>
                    <a:pt x="0" y="1397"/>
                  </a:lnTo>
                  <a:lnTo>
                    <a:pt x="0" y="4825"/>
                  </a:lnTo>
                  <a:lnTo>
                    <a:pt x="1384" y="6235"/>
                  </a:lnTo>
                  <a:lnTo>
                    <a:pt x="4838" y="6235"/>
                  </a:lnTo>
                  <a:lnTo>
                    <a:pt x="6222" y="4825"/>
                  </a:lnTo>
                  <a:lnTo>
                    <a:pt x="6222" y="3124"/>
                  </a:lnTo>
                  <a:lnTo>
                    <a:pt x="6222" y="1397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4548632" y="184942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2" y="3124"/>
                  </a:moveTo>
                  <a:lnTo>
                    <a:pt x="6222" y="4825"/>
                  </a:lnTo>
                  <a:lnTo>
                    <a:pt x="4838" y="6235"/>
                  </a:lnTo>
                  <a:lnTo>
                    <a:pt x="3111" y="6235"/>
                  </a:lnTo>
                  <a:lnTo>
                    <a:pt x="1384" y="6235"/>
                  </a:lnTo>
                  <a:lnTo>
                    <a:pt x="0" y="4825"/>
                  </a:lnTo>
                  <a:lnTo>
                    <a:pt x="0" y="3124"/>
                  </a:lnTo>
                  <a:lnTo>
                    <a:pt x="0" y="1397"/>
                  </a:lnTo>
                  <a:lnTo>
                    <a:pt x="1384" y="0"/>
                  </a:lnTo>
                  <a:lnTo>
                    <a:pt x="3111" y="0"/>
                  </a:lnTo>
                  <a:lnTo>
                    <a:pt x="4838" y="0"/>
                  </a:lnTo>
                  <a:lnTo>
                    <a:pt x="6222" y="1397"/>
                  </a:lnTo>
                  <a:lnTo>
                    <a:pt x="6222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71" name="object 871"/>
          <p:cNvGrpSpPr/>
          <p:nvPr/>
        </p:nvGrpSpPr>
        <p:grpSpPr>
          <a:xfrm>
            <a:off x="9459176" y="1820634"/>
            <a:ext cx="22225" cy="22225"/>
            <a:chOff x="4404575" y="1820633"/>
            <a:chExt cx="22225" cy="22225"/>
          </a:xfrm>
        </p:grpSpPr>
        <p:sp>
          <p:nvSpPr>
            <p:cNvPr id="872" name="object 872"/>
            <p:cNvSpPr/>
            <p:nvPr/>
          </p:nvSpPr>
          <p:spPr>
            <a:xfrm>
              <a:off x="4405528" y="182158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44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4483" y="20002"/>
                  </a:lnTo>
                  <a:lnTo>
                    <a:pt x="15544" y="20002"/>
                  </a:lnTo>
                  <a:lnTo>
                    <a:pt x="20015" y="15532"/>
                  </a:lnTo>
                  <a:lnTo>
                    <a:pt x="20015" y="10007"/>
                  </a:lnTo>
                  <a:lnTo>
                    <a:pt x="20015" y="4483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4405528" y="182158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20015" y="10007"/>
                  </a:moveTo>
                  <a:lnTo>
                    <a:pt x="20015" y="15532"/>
                  </a:lnTo>
                  <a:lnTo>
                    <a:pt x="15544" y="20002"/>
                  </a:lnTo>
                  <a:lnTo>
                    <a:pt x="10007" y="20002"/>
                  </a:lnTo>
                  <a:lnTo>
                    <a:pt x="4483" y="20002"/>
                  </a:lnTo>
                  <a:lnTo>
                    <a:pt x="0" y="15532"/>
                  </a:lnTo>
                  <a:lnTo>
                    <a:pt x="0" y="10007"/>
                  </a:lnTo>
                  <a:lnTo>
                    <a:pt x="0" y="4483"/>
                  </a:lnTo>
                  <a:lnTo>
                    <a:pt x="4483" y="0"/>
                  </a:lnTo>
                  <a:lnTo>
                    <a:pt x="10007" y="0"/>
                  </a:lnTo>
                  <a:lnTo>
                    <a:pt x="15544" y="0"/>
                  </a:lnTo>
                  <a:lnTo>
                    <a:pt x="20015" y="4483"/>
                  </a:lnTo>
                  <a:lnTo>
                    <a:pt x="20015" y="100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4407445" y="1824456"/>
              <a:ext cx="16510" cy="13335"/>
            </a:xfrm>
            <a:custGeom>
              <a:avLst/>
              <a:gdLst/>
              <a:ahLst/>
              <a:cxnLst/>
              <a:rect l="l" t="t" r="r" b="b"/>
              <a:pathLst>
                <a:path w="16510" h="13335">
                  <a:moveTo>
                    <a:pt x="3810" y="0"/>
                  </a:moveTo>
                  <a:lnTo>
                    <a:pt x="1892" y="469"/>
                  </a:lnTo>
                  <a:lnTo>
                    <a:pt x="1422" y="1892"/>
                  </a:lnTo>
                  <a:lnTo>
                    <a:pt x="952" y="3314"/>
                  </a:lnTo>
                  <a:lnTo>
                    <a:pt x="0" y="5232"/>
                  </a:lnTo>
                </a:path>
                <a:path w="16510" h="13335">
                  <a:moveTo>
                    <a:pt x="14287" y="1422"/>
                  </a:moveTo>
                  <a:lnTo>
                    <a:pt x="16179" y="3314"/>
                  </a:lnTo>
                  <a:lnTo>
                    <a:pt x="16179" y="6654"/>
                  </a:lnTo>
                  <a:lnTo>
                    <a:pt x="16179" y="9994"/>
                  </a:lnTo>
                  <a:lnTo>
                    <a:pt x="14287" y="6654"/>
                  </a:lnTo>
                  <a:lnTo>
                    <a:pt x="12852" y="8077"/>
                  </a:lnTo>
                  <a:lnTo>
                    <a:pt x="11417" y="9525"/>
                  </a:lnTo>
                  <a:lnTo>
                    <a:pt x="12369" y="12369"/>
                  </a:lnTo>
                </a:path>
                <a:path w="16510" h="13335">
                  <a:moveTo>
                    <a:pt x="10947" y="0"/>
                  </a:moveTo>
                  <a:lnTo>
                    <a:pt x="4279" y="12839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4411725" y="1824926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374" y="0"/>
                  </a:moveTo>
                  <a:lnTo>
                    <a:pt x="0" y="28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76" name="object 876"/>
          <p:cNvGrpSpPr/>
          <p:nvPr/>
        </p:nvGrpSpPr>
        <p:grpSpPr>
          <a:xfrm>
            <a:off x="9730169" y="1820634"/>
            <a:ext cx="22225" cy="22225"/>
            <a:chOff x="4675568" y="1820633"/>
            <a:chExt cx="22225" cy="22225"/>
          </a:xfrm>
        </p:grpSpPr>
        <p:sp>
          <p:nvSpPr>
            <p:cNvPr id="877" name="object 877"/>
            <p:cNvSpPr/>
            <p:nvPr/>
          </p:nvSpPr>
          <p:spPr>
            <a:xfrm>
              <a:off x="4676520" y="182158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19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4483" y="20002"/>
                  </a:lnTo>
                  <a:lnTo>
                    <a:pt x="15519" y="20002"/>
                  </a:lnTo>
                  <a:lnTo>
                    <a:pt x="20002" y="15532"/>
                  </a:lnTo>
                  <a:lnTo>
                    <a:pt x="20002" y="10007"/>
                  </a:lnTo>
                  <a:lnTo>
                    <a:pt x="20002" y="4483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4676520" y="182158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20002" y="10007"/>
                  </a:moveTo>
                  <a:lnTo>
                    <a:pt x="20002" y="15532"/>
                  </a:lnTo>
                  <a:lnTo>
                    <a:pt x="15519" y="20002"/>
                  </a:lnTo>
                  <a:lnTo>
                    <a:pt x="9994" y="20002"/>
                  </a:lnTo>
                  <a:lnTo>
                    <a:pt x="4483" y="20002"/>
                  </a:lnTo>
                  <a:lnTo>
                    <a:pt x="0" y="15532"/>
                  </a:lnTo>
                  <a:lnTo>
                    <a:pt x="0" y="10007"/>
                  </a:lnTo>
                  <a:lnTo>
                    <a:pt x="0" y="4483"/>
                  </a:lnTo>
                  <a:lnTo>
                    <a:pt x="4483" y="0"/>
                  </a:lnTo>
                  <a:lnTo>
                    <a:pt x="9994" y="0"/>
                  </a:lnTo>
                  <a:lnTo>
                    <a:pt x="15519" y="0"/>
                  </a:lnTo>
                  <a:lnTo>
                    <a:pt x="20002" y="4483"/>
                  </a:lnTo>
                  <a:lnTo>
                    <a:pt x="20002" y="100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4678425" y="1824456"/>
              <a:ext cx="16510" cy="13335"/>
            </a:xfrm>
            <a:custGeom>
              <a:avLst/>
              <a:gdLst/>
              <a:ahLst/>
              <a:cxnLst/>
              <a:rect l="l" t="t" r="r" b="b"/>
              <a:pathLst>
                <a:path w="16510" h="13335">
                  <a:moveTo>
                    <a:pt x="3810" y="0"/>
                  </a:moveTo>
                  <a:lnTo>
                    <a:pt x="1904" y="469"/>
                  </a:lnTo>
                  <a:lnTo>
                    <a:pt x="1435" y="1892"/>
                  </a:lnTo>
                  <a:lnTo>
                    <a:pt x="952" y="3314"/>
                  </a:lnTo>
                  <a:lnTo>
                    <a:pt x="0" y="5232"/>
                  </a:lnTo>
                </a:path>
                <a:path w="16510" h="13335">
                  <a:moveTo>
                    <a:pt x="14287" y="1422"/>
                  </a:moveTo>
                  <a:lnTo>
                    <a:pt x="16192" y="3314"/>
                  </a:lnTo>
                  <a:lnTo>
                    <a:pt x="16192" y="6654"/>
                  </a:lnTo>
                  <a:lnTo>
                    <a:pt x="16192" y="9994"/>
                  </a:lnTo>
                  <a:lnTo>
                    <a:pt x="14287" y="6654"/>
                  </a:lnTo>
                  <a:lnTo>
                    <a:pt x="12852" y="8077"/>
                  </a:lnTo>
                  <a:lnTo>
                    <a:pt x="11429" y="9525"/>
                  </a:lnTo>
                  <a:lnTo>
                    <a:pt x="12382" y="12369"/>
                  </a:lnTo>
                </a:path>
                <a:path w="16510" h="13335">
                  <a:moveTo>
                    <a:pt x="10960" y="0"/>
                  </a:moveTo>
                  <a:lnTo>
                    <a:pt x="4292" y="12839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4682718" y="1824926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374" y="0"/>
                  </a:moveTo>
                  <a:lnTo>
                    <a:pt x="0" y="28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1" name="object 881"/>
          <p:cNvGrpSpPr/>
          <p:nvPr/>
        </p:nvGrpSpPr>
        <p:grpSpPr>
          <a:xfrm>
            <a:off x="9594927" y="1804606"/>
            <a:ext cx="20955" cy="20320"/>
            <a:chOff x="4540326" y="1804606"/>
            <a:chExt cx="20955" cy="20320"/>
          </a:xfrm>
        </p:grpSpPr>
        <p:sp>
          <p:nvSpPr>
            <p:cNvPr id="882" name="object 882"/>
            <p:cNvSpPr/>
            <p:nvPr/>
          </p:nvSpPr>
          <p:spPr>
            <a:xfrm>
              <a:off x="4546676" y="181000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400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13"/>
                  </a:lnTo>
                  <a:lnTo>
                    <a:pt x="1841" y="8242"/>
                  </a:lnTo>
                  <a:lnTo>
                    <a:pt x="6400" y="8242"/>
                  </a:lnTo>
                  <a:lnTo>
                    <a:pt x="8242" y="6413"/>
                  </a:lnTo>
                  <a:lnTo>
                    <a:pt x="8242" y="4127"/>
                  </a:lnTo>
                  <a:lnTo>
                    <a:pt x="8242" y="185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4546676" y="181000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8242" y="4127"/>
                  </a:moveTo>
                  <a:lnTo>
                    <a:pt x="8242" y="6413"/>
                  </a:lnTo>
                  <a:lnTo>
                    <a:pt x="6400" y="8242"/>
                  </a:lnTo>
                  <a:lnTo>
                    <a:pt x="4114" y="8242"/>
                  </a:lnTo>
                  <a:lnTo>
                    <a:pt x="1841" y="8242"/>
                  </a:lnTo>
                  <a:lnTo>
                    <a:pt x="0" y="6413"/>
                  </a:lnTo>
                  <a:lnTo>
                    <a:pt x="0" y="4127"/>
                  </a:lnTo>
                  <a:lnTo>
                    <a:pt x="0" y="1854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400" y="0"/>
                  </a:lnTo>
                  <a:lnTo>
                    <a:pt x="8242" y="1854"/>
                  </a:lnTo>
                  <a:lnTo>
                    <a:pt x="8242" y="4127"/>
                  </a:lnTo>
                  <a:close/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4547273" y="1807781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5" h="12064">
                  <a:moveTo>
                    <a:pt x="7302" y="12001"/>
                  </a:moveTo>
                  <a:lnTo>
                    <a:pt x="7747" y="11556"/>
                  </a:lnTo>
                  <a:lnTo>
                    <a:pt x="7962" y="11112"/>
                  </a:lnTo>
                  <a:lnTo>
                    <a:pt x="9880" y="9207"/>
                  </a:lnTo>
                  <a:lnTo>
                    <a:pt x="10185" y="7620"/>
                  </a:lnTo>
                  <a:lnTo>
                    <a:pt x="10502" y="6032"/>
                  </a:lnTo>
                  <a:lnTo>
                    <a:pt x="9880" y="5079"/>
                  </a:lnTo>
                  <a:lnTo>
                    <a:pt x="9232" y="3162"/>
                  </a:lnTo>
                  <a:lnTo>
                    <a:pt x="8585" y="1270"/>
                  </a:lnTo>
                  <a:lnTo>
                    <a:pt x="4165" y="0"/>
                  </a:lnTo>
                  <a:lnTo>
                    <a:pt x="1841" y="0"/>
                  </a:lnTo>
                  <a:lnTo>
                    <a:pt x="0" y="800"/>
                  </a:lnTo>
                </a:path>
              </a:pathLst>
            </a:custGeom>
            <a:ln w="6350">
              <a:solidFill>
                <a:srgbClr val="7577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4545444" y="1818868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0" y="0"/>
                  </a:moveTo>
                  <a:lnTo>
                    <a:pt x="368" y="482"/>
                  </a:lnTo>
                  <a:lnTo>
                    <a:pt x="774" y="927"/>
                  </a:lnTo>
                  <a:lnTo>
                    <a:pt x="1231" y="1295"/>
                  </a:lnTo>
                  <a:lnTo>
                    <a:pt x="3124" y="2882"/>
                  </a:lnTo>
                  <a:lnTo>
                    <a:pt x="6616" y="1930"/>
                  </a:lnTo>
                  <a:lnTo>
                    <a:pt x="7886" y="1600"/>
                  </a:lnTo>
                  <a:lnTo>
                    <a:pt x="8407" y="1485"/>
                  </a:lnTo>
                  <a:lnTo>
                    <a:pt x="8813" y="1193"/>
                  </a:lnTo>
                  <a:lnTo>
                    <a:pt x="9131" y="914"/>
                  </a:lnTo>
                </a:path>
              </a:pathLst>
            </a:custGeom>
            <a:ln w="6350">
              <a:solidFill>
                <a:srgbClr val="F8F8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4543501" y="1808581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10" h="10794">
                  <a:moveTo>
                    <a:pt x="3771" y="0"/>
                  </a:moveTo>
                  <a:lnTo>
                    <a:pt x="0" y="5232"/>
                  </a:lnTo>
                  <a:lnTo>
                    <a:pt x="0" y="6172"/>
                  </a:lnTo>
                  <a:lnTo>
                    <a:pt x="0" y="6908"/>
                  </a:lnTo>
                  <a:lnTo>
                    <a:pt x="736" y="8750"/>
                  </a:lnTo>
                  <a:lnTo>
                    <a:pt x="1943" y="10286"/>
                  </a:lnTo>
                </a:path>
              </a:pathLst>
            </a:custGeom>
            <a:ln w="6350">
              <a:solidFill>
                <a:srgbClr val="B5B7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7" name="object 887"/>
          <p:cNvGrpSpPr/>
          <p:nvPr/>
        </p:nvGrpSpPr>
        <p:grpSpPr>
          <a:xfrm>
            <a:off x="9594927" y="1739836"/>
            <a:ext cx="20955" cy="20320"/>
            <a:chOff x="4540326" y="1739836"/>
            <a:chExt cx="20955" cy="20320"/>
          </a:xfrm>
        </p:grpSpPr>
        <p:sp>
          <p:nvSpPr>
            <p:cNvPr id="888" name="object 888"/>
            <p:cNvSpPr/>
            <p:nvPr/>
          </p:nvSpPr>
          <p:spPr>
            <a:xfrm>
              <a:off x="4541913" y="174047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792" y="0"/>
                  </a:moveTo>
                  <a:lnTo>
                    <a:pt x="3962" y="0"/>
                  </a:lnTo>
                  <a:lnTo>
                    <a:pt x="0" y="3975"/>
                  </a:lnTo>
                  <a:lnTo>
                    <a:pt x="0" y="13792"/>
                  </a:lnTo>
                  <a:lnTo>
                    <a:pt x="3962" y="17780"/>
                  </a:lnTo>
                  <a:lnTo>
                    <a:pt x="13792" y="17780"/>
                  </a:lnTo>
                  <a:lnTo>
                    <a:pt x="17767" y="13792"/>
                  </a:lnTo>
                  <a:lnTo>
                    <a:pt x="17767" y="8890"/>
                  </a:lnTo>
                  <a:lnTo>
                    <a:pt x="17767" y="3975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4546676" y="17452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400" y="0"/>
                  </a:moveTo>
                  <a:lnTo>
                    <a:pt x="1841" y="0"/>
                  </a:lnTo>
                  <a:lnTo>
                    <a:pt x="0" y="1841"/>
                  </a:lnTo>
                  <a:lnTo>
                    <a:pt x="0" y="6400"/>
                  </a:lnTo>
                  <a:lnTo>
                    <a:pt x="1841" y="8255"/>
                  </a:lnTo>
                  <a:lnTo>
                    <a:pt x="6400" y="8255"/>
                  </a:lnTo>
                  <a:lnTo>
                    <a:pt x="8242" y="6400"/>
                  </a:lnTo>
                  <a:lnTo>
                    <a:pt x="8242" y="4127"/>
                  </a:lnTo>
                  <a:lnTo>
                    <a:pt x="8242" y="1841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4546676" y="17452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8242" y="4127"/>
                  </a:moveTo>
                  <a:lnTo>
                    <a:pt x="8242" y="6400"/>
                  </a:lnTo>
                  <a:lnTo>
                    <a:pt x="6400" y="8255"/>
                  </a:lnTo>
                  <a:lnTo>
                    <a:pt x="4114" y="8255"/>
                  </a:lnTo>
                  <a:lnTo>
                    <a:pt x="1841" y="8255"/>
                  </a:lnTo>
                  <a:lnTo>
                    <a:pt x="0" y="6400"/>
                  </a:lnTo>
                  <a:lnTo>
                    <a:pt x="0" y="4127"/>
                  </a:lnTo>
                  <a:lnTo>
                    <a:pt x="0" y="1841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400" y="0"/>
                  </a:lnTo>
                  <a:lnTo>
                    <a:pt x="8242" y="1841"/>
                  </a:lnTo>
                  <a:lnTo>
                    <a:pt x="8242" y="4127"/>
                  </a:lnTo>
                  <a:close/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547273" y="1743011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5" h="12064">
                  <a:moveTo>
                    <a:pt x="7302" y="11988"/>
                  </a:moveTo>
                  <a:lnTo>
                    <a:pt x="7747" y="11556"/>
                  </a:lnTo>
                  <a:lnTo>
                    <a:pt x="7962" y="11112"/>
                  </a:lnTo>
                  <a:lnTo>
                    <a:pt x="9880" y="9207"/>
                  </a:lnTo>
                  <a:lnTo>
                    <a:pt x="10185" y="7620"/>
                  </a:lnTo>
                  <a:lnTo>
                    <a:pt x="10502" y="6019"/>
                  </a:lnTo>
                  <a:lnTo>
                    <a:pt x="9880" y="5067"/>
                  </a:lnTo>
                  <a:lnTo>
                    <a:pt x="9232" y="3175"/>
                  </a:lnTo>
                  <a:lnTo>
                    <a:pt x="8585" y="1257"/>
                  </a:lnTo>
                  <a:lnTo>
                    <a:pt x="4165" y="0"/>
                  </a:lnTo>
                  <a:lnTo>
                    <a:pt x="1841" y="0"/>
                  </a:lnTo>
                  <a:lnTo>
                    <a:pt x="0" y="787"/>
                  </a:lnTo>
                </a:path>
              </a:pathLst>
            </a:custGeom>
            <a:ln w="6350">
              <a:solidFill>
                <a:srgbClr val="7577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4545444" y="1754111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0" y="0"/>
                  </a:moveTo>
                  <a:lnTo>
                    <a:pt x="368" y="469"/>
                  </a:lnTo>
                  <a:lnTo>
                    <a:pt x="774" y="901"/>
                  </a:lnTo>
                  <a:lnTo>
                    <a:pt x="1231" y="1282"/>
                  </a:lnTo>
                  <a:lnTo>
                    <a:pt x="3124" y="2870"/>
                  </a:lnTo>
                  <a:lnTo>
                    <a:pt x="6616" y="1904"/>
                  </a:lnTo>
                  <a:lnTo>
                    <a:pt x="7886" y="1600"/>
                  </a:lnTo>
                  <a:lnTo>
                    <a:pt x="8407" y="1473"/>
                  </a:lnTo>
                  <a:lnTo>
                    <a:pt x="8813" y="1181"/>
                  </a:lnTo>
                  <a:lnTo>
                    <a:pt x="9131" y="888"/>
                  </a:lnTo>
                </a:path>
              </a:pathLst>
            </a:custGeom>
            <a:ln w="6350">
              <a:solidFill>
                <a:srgbClr val="F8F8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4543501" y="1743811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10" h="10794">
                  <a:moveTo>
                    <a:pt x="3771" y="0"/>
                  </a:moveTo>
                  <a:lnTo>
                    <a:pt x="0" y="5232"/>
                  </a:lnTo>
                  <a:lnTo>
                    <a:pt x="0" y="6184"/>
                  </a:lnTo>
                  <a:lnTo>
                    <a:pt x="0" y="6908"/>
                  </a:lnTo>
                  <a:lnTo>
                    <a:pt x="736" y="8750"/>
                  </a:lnTo>
                  <a:lnTo>
                    <a:pt x="1943" y="10299"/>
                  </a:lnTo>
                </a:path>
              </a:pathLst>
            </a:custGeom>
            <a:ln w="6350">
              <a:solidFill>
                <a:srgbClr val="B5B7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4" name="object 894"/>
          <p:cNvSpPr/>
          <p:nvPr/>
        </p:nvSpPr>
        <p:spPr>
          <a:xfrm>
            <a:off x="9621278" y="1863980"/>
            <a:ext cx="0" cy="5715"/>
          </a:xfrm>
          <a:custGeom>
            <a:avLst/>
            <a:gdLst/>
            <a:ahLst/>
            <a:cxnLst/>
            <a:rect l="l" t="t" r="r" b="b"/>
            <a:pathLst>
              <a:path h="5714">
                <a:moveTo>
                  <a:pt x="-1587" y="2698"/>
                </a:moveTo>
                <a:lnTo>
                  <a:pt x="1587" y="2698"/>
                </a:lnTo>
              </a:path>
            </a:pathLst>
          </a:custGeom>
          <a:ln w="5397">
            <a:solidFill>
              <a:srgbClr val="E8E9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5" name="object 895"/>
          <p:cNvGrpSpPr/>
          <p:nvPr/>
        </p:nvGrpSpPr>
        <p:grpSpPr>
          <a:xfrm>
            <a:off x="9524912" y="1742377"/>
            <a:ext cx="22225" cy="3175"/>
            <a:chOff x="4470311" y="1742376"/>
            <a:chExt cx="22225" cy="3175"/>
          </a:xfrm>
        </p:grpSpPr>
        <p:sp>
          <p:nvSpPr>
            <p:cNvPr id="896" name="object 896"/>
            <p:cNvSpPr/>
            <p:nvPr/>
          </p:nvSpPr>
          <p:spPr>
            <a:xfrm>
              <a:off x="4470311" y="1743964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1907" y="0"/>
                  </a:moveTo>
                  <a:lnTo>
                    <a:pt x="0" y="0"/>
                  </a:lnTo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4470311" y="1743964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190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8" name="object 898"/>
          <p:cNvGrpSpPr/>
          <p:nvPr/>
        </p:nvGrpSpPr>
        <p:grpSpPr>
          <a:xfrm>
            <a:off x="9759392" y="1815071"/>
            <a:ext cx="40005" cy="6350"/>
            <a:chOff x="4704791" y="1815071"/>
            <a:chExt cx="40005" cy="6350"/>
          </a:xfrm>
        </p:grpSpPr>
        <p:sp>
          <p:nvSpPr>
            <p:cNvPr id="899" name="object 899"/>
            <p:cNvSpPr/>
            <p:nvPr/>
          </p:nvSpPr>
          <p:spPr>
            <a:xfrm>
              <a:off x="4704791" y="1818246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>
                  <a:moveTo>
                    <a:pt x="39992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4704791" y="1818246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>
                  <a:moveTo>
                    <a:pt x="3999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1" name="object 901"/>
          <p:cNvGrpSpPr/>
          <p:nvPr/>
        </p:nvGrpSpPr>
        <p:grpSpPr>
          <a:xfrm>
            <a:off x="9413622" y="1815071"/>
            <a:ext cx="37465" cy="6350"/>
            <a:chOff x="4359021" y="1815071"/>
            <a:chExt cx="37465" cy="6350"/>
          </a:xfrm>
        </p:grpSpPr>
        <p:sp>
          <p:nvSpPr>
            <p:cNvPr id="902" name="object 902"/>
            <p:cNvSpPr/>
            <p:nvPr/>
          </p:nvSpPr>
          <p:spPr>
            <a:xfrm>
              <a:off x="4359021" y="181824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147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4359021" y="181824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14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4" name="object 904"/>
          <p:cNvGrpSpPr/>
          <p:nvPr/>
        </p:nvGrpSpPr>
        <p:grpSpPr>
          <a:xfrm>
            <a:off x="9454261" y="1734757"/>
            <a:ext cx="301625" cy="83185"/>
            <a:chOff x="4399660" y="1734756"/>
            <a:chExt cx="301625" cy="83185"/>
          </a:xfrm>
        </p:grpSpPr>
        <p:sp>
          <p:nvSpPr>
            <p:cNvPr id="905" name="object 905"/>
            <p:cNvSpPr/>
            <p:nvPr/>
          </p:nvSpPr>
          <p:spPr>
            <a:xfrm>
              <a:off x="4495863" y="1737296"/>
              <a:ext cx="109855" cy="0"/>
            </a:xfrm>
            <a:custGeom>
              <a:avLst/>
              <a:gdLst/>
              <a:ahLst/>
              <a:cxnLst/>
              <a:rect l="l" t="t" r="r" b="b"/>
              <a:pathLst>
                <a:path w="109854">
                  <a:moveTo>
                    <a:pt x="109689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4401248" y="1736344"/>
              <a:ext cx="298450" cy="80010"/>
            </a:xfrm>
            <a:custGeom>
              <a:avLst/>
              <a:gdLst/>
              <a:ahLst/>
              <a:cxnLst/>
              <a:rect l="l" t="t" r="r" b="b"/>
              <a:pathLst>
                <a:path w="298450" h="80010">
                  <a:moveTo>
                    <a:pt x="204304" y="952"/>
                  </a:moveTo>
                  <a:lnTo>
                    <a:pt x="94614" y="952"/>
                  </a:lnTo>
                </a:path>
                <a:path w="298450" h="80010">
                  <a:moveTo>
                    <a:pt x="232879" y="0"/>
                  </a:moveTo>
                  <a:lnTo>
                    <a:pt x="251460" y="0"/>
                  </a:lnTo>
                  <a:lnTo>
                    <a:pt x="298132" y="80009"/>
                  </a:lnTo>
                </a:path>
                <a:path w="298450" h="80010">
                  <a:moveTo>
                    <a:pt x="65722" y="0"/>
                  </a:moveTo>
                  <a:lnTo>
                    <a:pt x="46672" y="0"/>
                  </a:lnTo>
                  <a:lnTo>
                    <a:pt x="0" y="80009"/>
                  </a:lnTo>
                </a:path>
              </a:pathLst>
            </a:custGeom>
            <a:ln w="3175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7" name="object 907"/>
          <p:cNvGrpSpPr/>
          <p:nvPr/>
        </p:nvGrpSpPr>
        <p:grpSpPr>
          <a:xfrm>
            <a:off x="9847643" y="1712683"/>
            <a:ext cx="77470" cy="54610"/>
            <a:chOff x="4793043" y="1712683"/>
            <a:chExt cx="77470" cy="54610"/>
          </a:xfrm>
        </p:grpSpPr>
        <p:sp>
          <p:nvSpPr>
            <p:cNvPr id="908" name="object 908"/>
            <p:cNvSpPr/>
            <p:nvPr/>
          </p:nvSpPr>
          <p:spPr>
            <a:xfrm>
              <a:off x="4844643" y="174490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127" y="0"/>
                  </a:moveTo>
                  <a:lnTo>
                    <a:pt x="2336" y="0"/>
                  </a:lnTo>
                  <a:lnTo>
                    <a:pt x="0" y="2362"/>
                  </a:lnTo>
                  <a:lnTo>
                    <a:pt x="0" y="8140"/>
                  </a:lnTo>
                  <a:lnTo>
                    <a:pt x="2336" y="10490"/>
                  </a:lnTo>
                  <a:lnTo>
                    <a:pt x="8127" y="10490"/>
                  </a:lnTo>
                  <a:lnTo>
                    <a:pt x="10477" y="8140"/>
                  </a:lnTo>
                  <a:lnTo>
                    <a:pt x="10477" y="5245"/>
                  </a:lnTo>
                  <a:lnTo>
                    <a:pt x="10477" y="2362"/>
                  </a:lnTo>
                  <a:lnTo>
                    <a:pt x="8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4844643" y="174490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477" y="5245"/>
                  </a:moveTo>
                  <a:lnTo>
                    <a:pt x="10477" y="8140"/>
                  </a:lnTo>
                  <a:lnTo>
                    <a:pt x="8127" y="10490"/>
                  </a:lnTo>
                  <a:lnTo>
                    <a:pt x="5232" y="10490"/>
                  </a:lnTo>
                  <a:lnTo>
                    <a:pt x="2336" y="10490"/>
                  </a:lnTo>
                  <a:lnTo>
                    <a:pt x="0" y="8140"/>
                  </a:lnTo>
                  <a:lnTo>
                    <a:pt x="0" y="5245"/>
                  </a:lnTo>
                  <a:lnTo>
                    <a:pt x="0" y="2362"/>
                  </a:lnTo>
                  <a:lnTo>
                    <a:pt x="2336" y="0"/>
                  </a:lnTo>
                  <a:lnTo>
                    <a:pt x="5232" y="0"/>
                  </a:lnTo>
                  <a:lnTo>
                    <a:pt x="8127" y="0"/>
                  </a:lnTo>
                  <a:lnTo>
                    <a:pt x="10477" y="2362"/>
                  </a:lnTo>
                  <a:lnTo>
                    <a:pt x="10477" y="5245"/>
                  </a:lnTo>
                  <a:close/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794630" y="173871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02" y="0"/>
                  </a:lnTo>
                  <a:lnTo>
                    <a:pt x="0" y="4902"/>
                  </a:lnTo>
                  <a:lnTo>
                    <a:pt x="0" y="17005"/>
                  </a:lnTo>
                  <a:lnTo>
                    <a:pt x="4902" y="21920"/>
                  </a:lnTo>
                  <a:lnTo>
                    <a:pt x="17005" y="21920"/>
                  </a:lnTo>
                  <a:lnTo>
                    <a:pt x="21907" y="17005"/>
                  </a:lnTo>
                  <a:lnTo>
                    <a:pt x="21907" y="10960"/>
                  </a:lnTo>
                  <a:lnTo>
                    <a:pt x="21907" y="4902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794630" y="173871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07" y="10960"/>
                  </a:moveTo>
                  <a:lnTo>
                    <a:pt x="21907" y="17005"/>
                  </a:lnTo>
                  <a:lnTo>
                    <a:pt x="17005" y="21920"/>
                  </a:lnTo>
                  <a:lnTo>
                    <a:pt x="10947" y="21920"/>
                  </a:lnTo>
                  <a:lnTo>
                    <a:pt x="4902" y="21920"/>
                  </a:lnTo>
                  <a:lnTo>
                    <a:pt x="0" y="17005"/>
                  </a:lnTo>
                  <a:lnTo>
                    <a:pt x="0" y="10960"/>
                  </a:lnTo>
                  <a:lnTo>
                    <a:pt x="0" y="4902"/>
                  </a:lnTo>
                  <a:lnTo>
                    <a:pt x="4902" y="0"/>
                  </a:lnTo>
                  <a:lnTo>
                    <a:pt x="10947" y="0"/>
                  </a:lnTo>
                  <a:lnTo>
                    <a:pt x="17005" y="0"/>
                  </a:lnTo>
                  <a:lnTo>
                    <a:pt x="21907" y="4902"/>
                  </a:lnTo>
                  <a:lnTo>
                    <a:pt x="21907" y="10960"/>
                  </a:lnTo>
                  <a:close/>
                </a:path>
                <a:path w="22225" h="22225">
                  <a:moveTo>
                    <a:pt x="7150" y="4762"/>
                  </a:moveTo>
                  <a:lnTo>
                    <a:pt x="5232" y="6667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799393" y="174919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587" y="1428"/>
                  </a:moveTo>
                  <a:lnTo>
                    <a:pt x="1587" y="1428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801298" y="1743481"/>
              <a:ext cx="11430" cy="12700"/>
            </a:xfrm>
            <a:custGeom>
              <a:avLst/>
              <a:gdLst/>
              <a:ahLst/>
              <a:cxnLst/>
              <a:rect l="l" t="t" r="r" b="b"/>
              <a:pathLst>
                <a:path w="11429" h="12700">
                  <a:moveTo>
                    <a:pt x="0" y="10477"/>
                  </a:moveTo>
                  <a:lnTo>
                    <a:pt x="1904" y="11429"/>
                  </a:lnTo>
                </a:path>
                <a:path w="11429" h="12700">
                  <a:moveTo>
                    <a:pt x="5245" y="12382"/>
                  </a:moveTo>
                  <a:lnTo>
                    <a:pt x="7150" y="11912"/>
                  </a:lnTo>
                </a:path>
                <a:path w="11429" h="12700">
                  <a:moveTo>
                    <a:pt x="10960" y="8572"/>
                  </a:moveTo>
                  <a:lnTo>
                    <a:pt x="11429" y="5714"/>
                  </a:lnTo>
                </a:path>
                <a:path w="11429" h="12700">
                  <a:moveTo>
                    <a:pt x="5714" y="0"/>
                  </a:moveTo>
                  <a:lnTo>
                    <a:pt x="8572" y="952"/>
                  </a:lnTo>
                  <a:lnTo>
                    <a:pt x="11429" y="3340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815585" y="1750631"/>
              <a:ext cx="17145" cy="15240"/>
            </a:xfrm>
            <a:custGeom>
              <a:avLst/>
              <a:gdLst/>
              <a:ahLst/>
              <a:cxnLst/>
              <a:rect l="l" t="t" r="r" b="b"/>
              <a:pathLst>
                <a:path w="17145" h="15239">
                  <a:moveTo>
                    <a:pt x="7621" y="7627"/>
                  </a:moveTo>
                  <a:lnTo>
                    <a:pt x="8572" y="11429"/>
                  </a:lnTo>
                  <a:lnTo>
                    <a:pt x="9042" y="12852"/>
                  </a:lnTo>
                  <a:lnTo>
                    <a:pt x="13804" y="14770"/>
                  </a:lnTo>
                  <a:lnTo>
                    <a:pt x="13804" y="13804"/>
                  </a:lnTo>
                  <a:lnTo>
                    <a:pt x="16093" y="10007"/>
                  </a:lnTo>
                  <a:lnTo>
                    <a:pt x="11429" y="10007"/>
                  </a:lnTo>
                  <a:lnTo>
                    <a:pt x="7621" y="7627"/>
                  </a:lnTo>
                  <a:close/>
                </a:path>
                <a:path w="17145" h="15239">
                  <a:moveTo>
                    <a:pt x="14050" y="7620"/>
                  </a:moveTo>
                  <a:lnTo>
                    <a:pt x="7619" y="7620"/>
                  </a:lnTo>
                  <a:lnTo>
                    <a:pt x="11429" y="10007"/>
                  </a:lnTo>
                  <a:lnTo>
                    <a:pt x="16093" y="10007"/>
                  </a:lnTo>
                  <a:lnTo>
                    <a:pt x="16675" y="9042"/>
                  </a:lnTo>
                  <a:lnTo>
                    <a:pt x="14287" y="9042"/>
                  </a:lnTo>
                  <a:lnTo>
                    <a:pt x="14050" y="7620"/>
                  </a:lnTo>
                  <a:close/>
                </a:path>
                <a:path w="17145" h="15239">
                  <a:moveTo>
                    <a:pt x="7150" y="0"/>
                  </a:moveTo>
                  <a:lnTo>
                    <a:pt x="2857" y="0"/>
                  </a:lnTo>
                  <a:lnTo>
                    <a:pt x="0" y="4279"/>
                  </a:lnTo>
                  <a:lnTo>
                    <a:pt x="3810" y="5245"/>
                  </a:lnTo>
                  <a:lnTo>
                    <a:pt x="7621" y="7627"/>
                  </a:lnTo>
                  <a:lnTo>
                    <a:pt x="14050" y="7620"/>
                  </a:lnTo>
                  <a:lnTo>
                    <a:pt x="13335" y="3327"/>
                  </a:lnTo>
                  <a:lnTo>
                    <a:pt x="10960" y="2857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815585" y="1750631"/>
              <a:ext cx="17145" cy="15240"/>
            </a:xfrm>
            <a:custGeom>
              <a:avLst/>
              <a:gdLst/>
              <a:ahLst/>
              <a:cxnLst/>
              <a:rect l="l" t="t" r="r" b="b"/>
              <a:pathLst>
                <a:path w="17145" h="15239">
                  <a:moveTo>
                    <a:pt x="2857" y="0"/>
                  </a:moveTo>
                  <a:lnTo>
                    <a:pt x="7150" y="0"/>
                  </a:lnTo>
                  <a:lnTo>
                    <a:pt x="9042" y="1422"/>
                  </a:lnTo>
                  <a:lnTo>
                    <a:pt x="10960" y="2857"/>
                  </a:lnTo>
                  <a:lnTo>
                    <a:pt x="13335" y="3327"/>
                  </a:lnTo>
                  <a:lnTo>
                    <a:pt x="13804" y="6184"/>
                  </a:lnTo>
                  <a:lnTo>
                    <a:pt x="14287" y="9042"/>
                  </a:lnTo>
                  <a:lnTo>
                    <a:pt x="16675" y="9042"/>
                  </a:lnTo>
                  <a:lnTo>
                    <a:pt x="15239" y="11429"/>
                  </a:lnTo>
                  <a:lnTo>
                    <a:pt x="13804" y="13804"/>
                  </a:lnTo>
                  <a:lnTo>
                    <a:pt x="13804" y="14770"/>
                  </a:lnTo>
                  <a:lnTo>
                    <a:pt x="11429" y="13804"/>
                  </a:lnTo>
                  <a:lnTo>
                    <a:pt x="9042" y="12852"/>
                  </a:lnTo>
                  <a:lnTo>
                    <a:pt x="8572" y="11429"/>
                  </a:lnTo>
                  <a:lnTo>
                    <a:pt x="8089" y="9525"/>
                  </a:lnTo>
                  <a:lnTo>
                    <a:pt x="7619" y="7620"/>
                  </a:lnTo>
                  <a:lnTo>
                    <a:pt x="11429" y="10007"/>
                  </a:lnTo>
                  <a:lnTo>
                    <a:pt x="7619" y="7620"/>
                  </a:lnTo>
                  <a:lnTo>
                    <a:pt x="3810" y="5245"/>
                  </a:lnTo>
                  <a:lnTo>
                    <a:pt x="0" y="4279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852339" y="171585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81" y="0"/>
                  </a:moveTo>
                  <a:lnTo>
                    <a:pt x="0" y="115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852339" y="171585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81" y="0"/>
                  </a:moveTo>
                  <a:lnTo>
                    <a:pt x="0" y="1155"/>
                  </a:lnTo>
                </a:path>
              </a:pathLst>
            </a:custGeom>
            <a:ln w="6350">
              <a:solidFill>
                <a:srgbClr val="F5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855121" y="1725853"/>
              <a:ext cx="15240" cy="23495"/>
            </a:xfrm>
            <a:custGeom>
              <a:avLst/>
              <a:gdLst/>
              <a:ahLst/>
              <a:cxnLst/>
              <a:rect l="l" t="t" r="r" b="b"/>
              <a:pathLst>
                <a:path w="15239" h="23494">
                  <a:moveTo>
                    <a:pt x="5714" y="0"/>
                  </a:moveTo>
                  <a:lnTo>
                    <a:pt x="0" y="2387"/>
                  </a:lnTo>
                  <a:lnTo>
                    <a:pt x="9042" y="23342"/>
                  </a:lnTo>
                  <a:lnTo>
                    <a:pt x="15239" y="18580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855121" y="1729193"/>
              <a:ext cx="8890" cy="19050"/>
            </a:xfrm>
            <a:custGeom>
              <a:avLst/>
              <a:gdLst/>
              <a:ahLst/>
              <a:cxnLst/>
              <a:rect l="l" t="t" r="r" b="b"/>
              <a:pathLst>
                <a:path w="8889" h="19050">
                  <a:moveTo>
                    <a:pt x="0" y="0"/>
                  </a:moveTo>
                  <a:lnTo>
                    <a:pt x="8572" y="18580"/>
                  </a:lnTo>
                </a:path>
              </a:pathLst>
            </a:custGeom>
            <a:ln w="3175">
              <a:solidFill>
                <a:srgbClr val="F3F4F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0" name="object 920"/>
          <p:cNvGrpSpPr/>
          <p:nvPr/>
        </p:nvGrpSpPr>
        <p:grpSpPr>
          <a:xfrm>
            <a:off x="9759543" y="1727606"/>
            <a:ext cx="19050" cy="16510"/>
            <a:chOff x="4704943" y="1727606"/>
            <a:chExt cx="19050" cy="16510"/>
          </a:xfrm>
        </p:grpSpPr>
        <p:sp>
          <p:nvSpPr>
            <p:cNvPr id="921" name="object 921"/>
            <p:cNvSpPr/>
            <p:nvPr/>
          </p:nvSpPr>
          <p:spPr>
            <a:xfrm>
              <a:off x="4708905" y="173158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918" y="0"/>
                  </a:moveTo>
                  <a:lnTo>
                    <a:pt x="1701" y="0"/>
                  </a:lnTo>
                  <a:lnTo>
                    <a:pt x="0" y="1701"/>
                  </a:lnTo>
                  <a:lnTo>
                    <a:pt x="0" y="5905"/>
                  </a:lnTo>
                  <a:lnTo>
                    <a:pt x="1701" y="7620"/>
                  </a:lnTo>
                  <a:lnTo>
                    <a:pt x="5918" y="7620"/>
                  </a:lnTo>
                  <a:lnTo>
                    <a:pt x="7620" y="5905"/>
                  </a:lnTo>
                  <a:lnTo>
                    <a:pt x="7620" y="3809"/>
                  </a:lnTo>
                  <a:lnTo>
                    <a:pt x="7620" y="1701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706530" y="1733956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469" y="0"/>
                  </a:moveTo>
                  <a:lnTo>
                    <a:pt x="0" y="952"/>
                  </a:lnTo>
                  <a:lnTo>
                    <a:pt x="469" y="2857"/>
                  </a:lnTo>
                  <a:lnTo>
                    <a:pt x="952" y="4762"/>
                  </a:lnTo>
                  <a:lnTo>
                    <a:pt x="2844" y="6667"/>
                  </a:lnTo>
                </a:path>
              </a:pathLst>
            </a:custGeom>
            <a:ln w="3175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718430" y="1733956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4" h="6985">
                  <a:moveTo>
                    <a:pt x="1905" y="0"/>
                  </a:moveTo>
                  <a:lnTo>
                    <a:pt x="1905" y="2387"/>
                  </a:lnTo>
                  <a:lnTo>
                    <a:pt x="1422" y="4762"/>
                  </a:lnTo>
                  <a:lnTo>
                    <a:pt x="0" y="6667"/>
                  </a:lnTo>
                </a:path>
              </a:pathLst>
            </a:custGeom>
            <a:ln w="6350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718430" y="1729193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80">
                  <a:moveTo>
                    <a:pt x="0" y="0"/>
                  </a:moveTo>
                  <a:lnTo>
                    <a:pt x="1905" y="2387"/>
                  </a:lnTo>
                  <a:lnTo>
                    <a:pt x="1905" y="4762"/>
                  </a:lnTo>
                </a:path>
              </a:pathLst>
            </a:custGeom>
            <a:ln w="3175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5" name="object 925"/>
          <p:cNvSpPr/>
          <p:nvPr/>
        </p:nvSpPr>
        <p:spPr>
          <a:xfrm>
            <a:off x="10040683" y="1483932"/>
            <a:ext cx="16510" cy="1424305"/>
          </a:xfrm>
          <a:custGeom>
            <a:avLst/>
            <a:gdLst/>
            <a:ahLst/>
            <a:cxnLst/>
            <a:rect l="l" t="t" r="r" b="b"/>
            <a:pathLst>
              <a:path w="16510" h="1424305">
                <a:moveTo>
                  <a:pt x="16192" y="0"/>
                </a:moveTo>
                <a:lnTo>
                  <a:pt x="0" y="13334"/>
                </a:lnTo>
                <a:lnTo>
                  <a:pt x="0" y="1368107"/>
                </a:lnTo>
                <a:lnTo>
                  <a:pt x="16192" y="1423987"/>
                </a:lnTo>
                <a:lnTo>
                  <a:pt x="1619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26" name="object 926"/>
          <p:cNvGrpSpPr/>
          <p:nvPr/>
        </p:nvGrpSpPr>
        <p:grpSpPr>
          <a:xfrm>
            <a:off x="9423781" y="1822069"/>
            <a:ext cx="3175" cy="72390"/>
            <a:chOff x="4369180" y="1822069"/>
            <a:chExt cx="3175" cy="72390"/>
          </a:xfrm>
        </p:grpSpPr>
        <p:sp>
          <p:nvSpPr>
            <p:cNvPr id="927" name="object 927"/>
            <p:cNvSpPr/>
            <p:nvPr/>
          </p:nvSpPr>
          <p:spPr>
            <a:xfrm>
              <a:off x="4370768" y="1822069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89">
                  <a:moveTo>
                    <a:pt x="0" y="0"/>
                  </a:moveTo>
                  <a:lnTo>
                    <a:pt x="0" y="72377"/>
                  </a:lnTo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370768" y="1822069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89">
                  <a:moveTo>
                    <a:pt x="0" y="0"/>
                  </a:moveTo>
                  <a:lnTo>
                    <a:pt x="0" y="72377"/>
                  </a:lnTo>
                </a:path>
              </a:pathLst>
            </a:custGeom>
            <a:ln w="3175">
              <a:solidFill>
                <a:srgbClr val="5C5D5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9" name="object 929"/>
          <p:cNvGrpSpPr/>
          <p:nvPr/>
        </p:nvGrpSpPr>
        <p:grpSpPr>
          <a:xfrm>
            <a:off x="9901745" y="1930857"/>
            <a:ext cx="107314" cy="57150"/>
            <a:chOff x="4847145" y="1930857"/>
            <a:chExt cx="107314" cy="57150"/>
          </a:xfrm>
        </p:grpSpPr>
        <p:sp>
          <p:nvSpPr>
            <p:cNvPr id="930" name="object 930"/>
            <p:cNvSpPr/>
            <p:nvPr/>
          </p:nvSpPr>
          <p:spPr>
            <a:xfrm>
              <a:off x="4848733" y="1932444"/>
              <a:ext cx="104139" cy="53975"/>
            </a:xfrm>
            <a:custGeom>
              <a:avLst/>
              <a:gdLst/>
              <a:ahLst/>
              <a:cxnLst/>
              <a:rect l="l" t="t" r="r" b="b"/>
              <a:pathLst>
                <a:path w="104139" h="53975">
                  <a:moveTo>
                    <a:pt x="97815" y="0"/>
                  </a:moveTo>
                  <a:lnTo>
                    <a:pt x="0" y="37541"/>
                  </a:lnTo>
                  <a:lnTo>
                    <a:pt x="6146" y="53543"/>
                  </a:lnTo>
                  <a:lnTo>
                    <a:pt x="103962" y="15989"/>
                  </a:lnTo>
                  <a:lnTo>
                    <a:pt x="97815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848733" y="1932444"/>
              <a:ext cx="104139" cy="53975"/>
            </a:xfrm>
            <a:custGeom>
              <a:avLst/>
              <a:gdLst/>
              <a:ahLst/>
              <a:cxnLst/>
              <a:rect l="l" t="t" r="r" b="b"/>
              <a:pathLst>
                <a:path w="104139" h="53975">
                  <a:moveTo>
                    <a:pt x="103962" y="15989"/>
                  </a:moveTo>
                  <a:lnTo>
                    <a:pt x="6146" y="53543"/>
                  </a:lnTo>
                  <a:lnTo>
                    <a:pt x="0" y="37541"/>
                  </a:lnTo>
                  <a:lnTo>
                    <a:pt x="97815" y="0"/>
                  </a:lnTo>
                  <a:lnTo>
                    <a:pt x="103962" y="159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2" name="object 932"/>
          <p:cNvGrpSpPr/>
          <p:nvPr/>
        </p:nvGrpSpPr>
        <p:grpSpPr>
          <a:xfrm>
            <a:off x="9873513" y="1789683"/>
            <a:ext cx="73660" cy="68580"/>
            <a:chOff x="4818913" y="1789683"/>
            <a:chExt cx="73660" cy="68580"/>
          </a:xfrm>
        </p:grpSpPr>
        <p:sp>
          <p:nvSpPr>
            <p:cNvPr id="933" name="object 933"/>
            <p:cNvSpPr/>
            <p:nvPr/>
          </p:nvSpPr>
          <p:spPr>
            <a:xfrm>
              <a:off x="4872253" y="1794446"/>
              <a:ext cx="15875" cy="40005"/>
            </a:xfrm>
            <a:custGeom>
              <a:avLst/>
              <a:gdLst/>
              <a:ahLst/>
              <a:cxnLst/>
              <a:rect l="l" t="t" r="r" b="b"/>
              <a:pathLst>
                <a:path w="15875" h="40005">
                  <a:moveTo>
                    <a:pt x="0" y="0"/>
                  </a:moveTo>
                  <a:lnTo>
                    <a:pt x="15252" y="39535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872253" y="1794446"/>
              <a:ext cx="15875" cy="40005"/>
            </a:xfrm>
            <a:custGeom>
              <a:avLst/>
              <a:gdLst/>
              <a:ahLst/>
              <a:cxnLst/>
              <a:rect l="l" t="t" r="r" b="b"/>
              <a:pathLst>
                <a:path w="15875" h="40005">
                  <a:moveTo>
                    <a:pt x="0" y="0"/>
                  </a:moveTo>
                  <a:lnTo>
                    <a:pt x="15252" y="39535"/>
                  </a:lnTo>
                </a:path>
              </a:pathLst>
            </a:custGeom>
            <a:ln w="9525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823675" y="1813483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47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823675" y="1813483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47"/>
                  </a:lnTo>
                </a:path>
              </a:pathLst>
            </a:custGeom>
            <a:ln w="9525">
              <a:solidFill>
                <a:srgbClr val="57575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826063" y="1812061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22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826063" y="1812061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22"/>
                  </a:lnTo>
                </a:path>
              </a:pathLst>
            </a:custGeom>
            <a:ln w="9525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9" name="object 939"/>
          <p:cNvSpPr/>
          <p:nvPr/>
        </p:nvSpPr>
        <p:spPr>
          <a:xfrm>
            <a:off x="9964001" y="1955419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19">
                <a:moveTo>
                  <a:pt x="5918" y="0"/>
                </a:moveTo>
                <a:lnTo>
                  <a:pt x="1714" y="0"/>
                </a:lnTo>
                <a:lnTo>
                  <a:pt x="0" y="1701"/>
                </a:lnTo>
                <a:lnTo>
                  <a:pt x="0" y="5918"/>
                </a:lnTo>
                <a:lnTo>
                  <a:pt x="1714" y="7620"/>
                </a:lnTo>
                <a:lnTo>
                  <a:pt x="5918" y="7620"/>
                </a:lnTo>
                <a:lnTo>
                  <a:pt x="7632" y="5918"/>
                </a:lnTo>
                <a:lnTo>
                  <a:pt x="7632" y="3809"/>
                </a:lnTo>
                <a:lnTo>
                  <a:pt x="7632" y="1701"/>
                </a:lnTo>
                <a:lnTo>
                  <a:pt x="591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9603892" y="1967369"/>
            <a:ext cx="45720" cy="43180"/>
          </a:xfrm>
          <a:custGeom>
            <a:avLst/>
            <a:gdLst/>
            <a:ahLst/>
            <a:cxnLst/>
            <a:rect l="l" t="t" r="r" b="b"/>
            <a:pathLst>
              <a:path w="45720" h="43180">
                <a:moveTo>
                  <a:pt x="0" y="0"/>
                </a:moveTo>
                <a:lnTo>
                  <a:pt x="45631" y="42646"/>
                </a:lnTo>
              </a:path>
            </a:pathLst>
          </a:custGeom>
          <a:ln w="3175">
            <a:solidFill>
              <a:srgbClr val="E8E9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9795255" y="198304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9050"/>
                </a:lnTo>
              </a:path>
            </a:pathLst>
          </a:custGeom>
          <a:ln w="3175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9795255" y="1731264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750"/>
                </a:lnTo>
              </a:path>
            </a:pathLst>
          </a:custGeom>
          <a:ln w="3175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9793033" y="201288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-3175" y="1746"/>
                </a:moveTo>
                <a:lnTo>
                  <a:pt x="3175" y="1746"/>
                </a:lnTo>
              </a:path>
            </a:pathLst>
          </a:custGeom>
          <a:ln w="3492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9793033" y="171443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-3175" y="1739"/>
                </a:moveTo>
                <a:lnTo>
                  <a:pt x="3175" y="1739"/>
                </a:lnTo>
              </a:path>
            </a:pathLst>
          </a:custGeom>
          <a:ln w="3479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5" name="object 945"/>
          <p:cNvGrpSpPr/>
          <p:nvPr/>
        </p:nvGrpSpPr>
        <p:grpSpPr>
          <a:xfrm>
            <a:off x="9408224" y="2080349"/>
            <a:ext cx="634365" cy="461645"/>
            <a:chOff x="4353623" y="2080348"/>
            <a:chExt cx="634365" cy="461645"/>
          </a:xfrm>
        </p:grpSpPr>
        <p:pic>
          <p:nvPicPr>
            <p:cNvPr id="946" name="object 94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73955" y="2357374"/>
              <a:ext cx="277495" cy="121272"/>
            </a:xfrm>
            <a:prstGeom prst="rect">
              <a:avLst/>
            </a:prstGeom>
          </p:spPr>
        </p:pic>
        <p:sp>
          <p:nvSpPr>
            <p:cNvPr id="947" name="object 947"/>
            <p:cNvSpPr/>
            <p:nvPr/>
          </p:nvSpPr>
          <p:spPr>
            <a:xfrm>
              <a:off x="4788445" y="2379916"/>
              <a:ext cx="157480" cy="37465"/>
            </a:xfrm>
            <a:custGeom>
              <a:avLst/>
              <a:gdLst/>
              <a:ahLst/>
              <a:cxnLst/>
              <a:rect l="l" t="t" r="r" b="b"/>
              <a:pathLst>
                <a:path w="157479" h="37464">
                  <a:moveTo>
                    <a:pt x="157162" y="0"/>
                  </a:moveTo>
                  <a:lnTo>
                    <a:pt x="0" y="17640"/>
                  </a:lnTo>
                  <a:lnTo>
                    <a:pt x="0" y="37147"/>
                  </a:lnTo>
                  <a:lnTo>
                    <a:pt x="150482" y="37147"/>
                  </a:lnTo>
                  <a:lnTo>
                    <a:pt x="157162" y="30479"/>
                  </a:lnTo>
                  <a:lnTo>
                    <a:pt x="157162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4788445" y="2379916"/>
              <a:ext cx="157480" cy="37465"/>
            </a:xfrm>
            <a:custGeom>
              <a:avLst/>
              <a:gdLst/>
              <a:ahLst/>
              <a:cxnLst/>
              <a:rect l="l" t="t" r="r" b="b"/>
              <a:pathLst>
                <a:path w="157479" h="37464">
                  <a:moveTo>
                    <a:pt x="157162" y="0"/>
                  </a:moveTo>
                  <a:lnTo>
                    <a:pt x="157162" y="30479"/>
                  </a:lnTo>
                  <a:lnTo>
                    <a:pt x="150482" y="37147"/>
                  </a:lnTo>
                  <a:lnTo>
                    <a:pt x="0" y="37147"/>
                  </a:lnTo>
                  <a:lnTo>
                    <a:pt x="0" y="176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4790820" y="2170836"/>
              <a:ext cx="194310" cy="257810"/>
            </a:xfrm>
            <a:custGeom>
              <a:avLst/>
              <a:gdLst/>
              <a:ahLst/>
              <a:cxnLst/>
              <a:rect l="l" t="t" r="r" b="b"/>
              <a:pathLst>
                <a:path w="194310" h="257810">
                  <a:moveTo>
                    <a:pt x="129057" y="0"/>
                  </a:moveTo>
                  <a:lnTo>
                    <a:pt x="79540" y="18097"/>
                  </a:lnTo>
                  <a:lnTo>
                    <a:pt x="0" y="49542"/>
                  </a:lnTo>
                  <a:lnTo>
                    <a:pt x="0" y="254330"/>
                  </a:lnTo>
                  <a:lnTo>
                    <a:pt x="14757" y="248602"/>
                  </a:lnTo>
                  <a:lnTo>
                    <a:pt x="18567" y="257657"/>
                  </a:lnTo>
                  <a:lnTo>
                    <a:pt x="193840" y="191935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4790820" y="2170836"/>
              <a:ext cx="194310" cy="257810"/>
            </a:xfrm>
            <a:custGeom>
              <a:avLst/>
              <a:gdLst/>
              <a:ahLst/>
              <a:cxnLst/>
              <a:rect l="l" t="t" r="r" b="b"/>
              <a:pathLst>
                <a:path w="194310" h="257810">
                  <a:moveTo>
                    <a:pt x="79540" y="18097"/>
                  </a:moveTo>
                  <a:lnTo>
                    <a:pt x="129057" y="0"/>
                  </a:lnTo>
                  <a:lnTo>
                    <a:pt x="193840" y="191935"/>
                  </a:lnTo>
                  <a:lnTo>
                    <a:pt x="18567" y="257657"/>
                  </a:lnTo>
                  <a:lnTo>
                    <a:pt x="14757" y="248602"/>
                  </a:lnTo>
                  <a:lnTo>
                    <a:pt x="0" y="254330"/>
                  </a:lnTo>
                  <a:lnTo>
                    <a:pt x="0" y="49542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4869878" y="2240368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4869878" y="2240368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ln w="9525">
              <a:solidFill>
                <a:srgbClr val="57575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4905920" y="2371979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24498" y="0"/>
                  </a:moveTo>
                  <a:lnTo>
                    <a:pt x="1371" y="8864"/>
                  </a:lnTo>
                  <a:lnTo>
                    <a:pt x="0" y="11429"/>
                  </a:lnTo>
                  <a:lnTo>
                    <a:pt x="3848" y="21513"/>
                  </a:lnTo>
                  <a:lnTo>
                    <a:pt x="31127" y="11036"/>
                  </a:lnTo>
                  <a:lnTo>
                    <a:pt x="27495" y="1562"/>
                  </a:lnTo>
                  <a:lnTo>
                    <a:pt x="24498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4905920" y="2371979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0" y="11429"/>
                  </a:moveTo>
                  <a:lnTo>
                    <a:pt x="3848" y="21513"/>
                  </a:lnTo>
                  <a:lnTo>
                    <a:pt x="31127" y="11036"/>
                  </a:lnTo>
                  <a:lnTo>
                    <a:pt x="27495" y="1562"/>
                  </a:lnTo>
                  <a:lnTo>
                    <a:pt x="24498" y="0"/>
                  </a:lnTo>
                  <a:lnTo>
                    <a:pt x="1371" y="8864"/>
                  </a:lnTo>
                  <a:lnTo>
                    <a:pt x="0" y="114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4908588" y="2377986"/>
              <a:ext cx="26670" cy="12700"/>
            </a:xfrm>
            <a:custGeom>
              <a:avLst/>
              <a:gdLst/>
              <a:ahLst/>
              <a:cxnLst/>
              <a:rect l="l" t="t" r="r" b="b"/>
              <a:pathLst>
                <a:path w="26670" h="12700">
                  <a:moveTo>
                    <a:pt x="25184" y="0"/>
                  </a:moveTo>
                  <a:lnTo>
                    <a:pt x="0" y="9651"/>
                  </a:lnTo>
                  <a:lnTo>
                    <a:pt x="1143" y="12623"/>
                  </a:lnTo>
                  <a:lnTo>
                    <a:pt x="26327" y="2946"/>
                  </a:lnTo>
                  <a:lnTo>
                    <a:pt x="25184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4859096" y="2389936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24511" y="0"/>
                  </a:moveTo>
                  <a:lnTo>
                    <a:pt x="1384" y="8890"/>
                  </a:lnTo>
                  <a:lnTo>
                    <a:pt x="0" y="11455"/>
                  </a:lnTo>
                  <a:lnTo>
                    <a:pt x="3860" y="21539"/>
                  </a:lnTo>
                  <a:lnTo>
                    <a:pt x="31127" y="11061"/>
                  </a:lnTo>
                  <a:lnTo>
                    <a:pt x="27495" y="1562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4859096" y="2389936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0" y="11455"/>
                  </a:moveTo>
                  <a:lnTo>
                    <a:pt x="3860" y="21539"/>
                  </a:lnTo>
                  <a:lnTo>
                    <a:pt x="31127" y="11061"/>
                  </a:lnTo>
                  <a:lnTo>
                    <a:pt x="27495" y="1562"/>
                  </a:lnTo>
                  <a:lnTo>
                    <a:pt x="24511" y="0"/>
                  </a:lnTo>
                  <a:lnTo>
                    <a:pt x="1384" y="8890"/>
                  </a:lnTo>
                  <a:lnTo>
                    <a:pt x="0" y="1145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4861763" y="2395956"/>
              <a:ext cx="26670" cy="12700"/>
            </a:xfrm>
            <a:custGeom>
              <a:avLst/>
              <a:gdLst/>
              <a:ahLst/>
              <a:cxnLst/>
              <a:rect l="l" t="t" r="r" b="b"/>
              <a:pathLst>
                <a:path w="26670" h="12700">
                  <a:moveTo>
                    <a:pt x="25196" y="0"/>
                  </a:moveTo>
                  <a:lnTo>
                    <a:pt x="0" y="9664"/>
                  </a:lnTo>
                  <a:lnTo>
                    <a:pt x="1130" y="12636"/>
                  </a:lnTo>
                  <a:lnTo>
                    <a:pt x="26314" y="2959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4703673" y="2162733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89">
                  <a:moveTo>
                    <a:pt x="16256" y="0"/>
                  </a:moveTo>
                  <a:lnTo>
                    <a:pt x="4686" y="0"/>
                  </a:lnTo>
                  <a:lnTo>
                    <a:pt x="0" y="4711"/>
                  </a:lnTo>
                  <a:lnTo>
                    <a:pt x="0" y="16268"/>
                  </a:lnTo>
                  <a:lnTo>
                    <a:pt x="4686" y="20967"/>
                  </a:lnTo>
                  <a:lnTo>
                    <a:pt x="16256" y="20967"/>
                  </a:lnTo>
                  <a:lnTo>
                    <a:pt x="20942" y="16268"/>
                  </a:lnTo>
                  <a:lnTo>
                    <a:pt x="20942" y="10490"/>
                  </a:lnTo>
                  <a:lnTo>
                    <a:pt x="20942" y="4711"/>
                  </a:lnTo>
                  <a:lnTo>
                    <a:pt x="16256" y="0"/>
                  </a:lnTo>
                  <a:close/>
                </a:path>
              </a:pathLst>
            </a:custGeom>
            <a:solidFill>
              <a:srgbClr val="31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4720818" y="2221318"/>
              <a:ext cx="27940" cy="39370"/>
            </a:xfrm>
            <a:custGeom>
              <a:avLst/>
              <a:gdLst/>
              <a:ahLst/>
              <a:cxnLst/>
              <a:rect l="l" t="t" r="r" b="b"/>
              <a:pathLst>
                <a:path w="27939" h="39369">
                  <a:moveTo>
                    <a:pt x="22377" y="0"/>
                  </a:moveTo>
                  <a:lnTo>
                    <a:pt x="0" y="10960"/>
                  </a:lnTo>
                  <a:lnTo>
                    <a:pt x="4279" y="38887"/>
                  </a:lnTo>
                  <a:lnTo>
                    <a:pt x="27609" y="38887"/>
                  </a:lnTo>
                  <a:lnTo>
                    <a:pt x="27609" y="4292"/>
                  </a:lnTo>
                  <a:lnTo>
                    <a:pt x="22377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4720818" y="2221318"/>
              <a:ext cx="27940" cy="39370"/>
            </a:xfrm>
            <a:custGeom>
              <a:avLst/>
              <a:gdLst/>
              <a:ahLst/>
              <a:cxnLst/>
              <a:rect l="l" t="t" r="r" b="b"/>
              <a:pathLst>
                <a:path w="27939" h="39369">
                  <a:moveTo>
                    <a:pt x="0" y="10960"/>
                  </a:moveTo>
                  <a:lnTo>
                    <a:pt x="22377" y="0"/>
                  </a:lnTo>
                  <a:lnTo>
                    <a:pt x="27609" y="4292"/>
                  </a:lnTo>
                  <a:lnTo>
                    <a:pt x="27609" y="38887"/>
                  </a:lnTo>
                  <a:lnTo>
                    <a:pt x="4279" y="388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4695570" y="2227516"/>
              <a:ext cx="48260" cy="31750"/>
            </a:xfrm>
            <a:custGeom>
              <a:avLst/>
              <a:gdLst/>
              <a:ahLst/>
              <a:cxnLst/>
              <a:rect l="l" t="t" r="r" b="b"/>
              <a:pathLst>
                <a:path w="48260" h="31750">
                  <a:moveTo>
                    <a:pt x="19519" y="0"/>
                  </a:moveTo>
                  <a:lnTo>
                    <a:pt x="0" y="20459"/>
                  </a:lnTo>
                  <a:lnTo>
                    <a:pt x="5714" y="31432"/>
                  </a:lnTo>
                  <a:lnTo>
                    <a:pt x="42862" y="31432"/>
                  </a:lnTo>
                  <a:lnTo>
                    <a:pt x="48094" y="24752"/>
                  </a:lnTo>
                  <a:lnTo>
                    <a:pt x="19519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4695570" y="2227516"/>
              <a:ext cx="48260" cy="31750"/>
            </a:xfrm>
            <a:custGeom>
              <a:avLst/>
              <a:gdLst/>
              <a:ahLst/>
              <a:cxnLst/>
              <a:rect l="l" t="t" r="r" b="b"/>
              <a:pathLst>
                <a:path w="48260" h="31750">
                  <a:moveTo>
                    <a:pt x="48094" y="24752"/>
                  </a:moveTo>
                  <a:lnTo>
                    <a:pt x="42862" y="31432"/>
                  </a:lnTo>
                  <a:lnTo>
                    <a:pt x="5714" y="31432"/>
                  </a:lnTo>
                  <a:lnTo>
                    <a:pt x="0" y="20459"/>
                  </a:lnTo>
                  <a:lnTo>
                    <a:pt x="19519" y="0"/>
                  </a:lnTo>
                  <a:lnTo>
                    <a:pt x="48094" y="247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4703673" y="2238933"/>
              <a:ext cx="27940" cy="21590"/>
            </a:xfrm>
            <a:custGeom>
              <a:avLst/>
              <a:gdLst/>
              <a:ahLst/>
              <a:cxnLst/>
              <a:rect l="l" t="t" r="r" b="b"/>
              <a:pathLst>
                <a:path w="27939" h="21589">
                  <a:moveTo>
                    <a:pt x="0" y="21272"/>
                  </a:moveTo>
                  <a:lnTo>
                    <a:pt x="27622" y="21272"/>
                  </a:lnTo>
                  <a:lnTo>
                    <a:pt x="27622" y="0"/>
                  </a:lnTo>
                  <a:lnTo>
                    <a:pt x="0" y="0"/>
                  </a:lnTo>
                  <a:lnTo>
                    <a:pt x="0" y="21272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4703673" y="2238933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22" y="13817"/>
                  </a:moveTo>
                  <a:lnTo>
                    <a:pt x="27622" y="21450"/>
                  </a:lnTo>
                  <a:lnTo>
                    <a:pt x="21424" y="27635"/>
                  </a:lnTo>
                  <a:lnTo>
                    <a:pt x="13804" y="27635"/>
                  </a:lnTo>
                  <a:lnTo>
                    <a:pt x="6184" y="27635"/>
                  </a:lnTo>
                  <a:lnTo>
                    <a:pt x="0" y="21450"/>
                  </a:lnTo>
                  <a:lnTo>
                    <a:pt x="0" y="13817"/>
                  </a:lnTo>
                  <a:lnTo>
                    <a:pt x="0" y="6197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22" y="6197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4703140" y="2240140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7061" y="507"/>
                  </a:lnTo>
                  <a:lnTo>
                    <a:pt x="431" y="7416"/>
                  </a:lnTo>
                  <a:lnTo>
                    <a:pt x="0" y="14477"/>
                  </a:lnTo>
                  <a:lnTo>
                    <a:pt x="7721" y="22618"/>
                  </a:lnTo>
                  <a:lnTo>
                    <a:pt x="17678" y="28841"/>
                  </a:lnTo>
                  <a:lnTo>
                    <a:pt x="26720" y="17538"/>
                  </a:lnTo>
                  <a:lnTo>
                    <a:pt x="20142" y="9055"/>
                  </a:lnTo>
                  <a:lnTo>
                    <a:pt x="21958" y="3555"/>
                  </a:lnTo>
                  <a:lnTo>
                    <a:pt x="22910" y="3073"/>
                  </a:lnTo>
                  <a:lnTo>
                    <a:pt x="20675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4712715" y="2247036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4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17"/>
                  </a:lnTo>
                  <a:lnTo>
                    <a:pt x="482" y="4292"/>
                  </a:lnTo>
                  <a:lnTo>
                    <a:pt x="0" y="6680"/>
                  </a:lnTo>
                  <a:lnTo>
                    <a:pt x="1905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4560163" y="243721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437" y="0"/>
                  </a:moveTo>
                  <a:lnTo>
                    <a:pt x="6172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172" y="27635"/>
                  </a:lnTo>
                  <a:lnTo>
                    <a:pt x="21437" y="27635"/>
                  </a:lnTo>
                  <a:lnTo>
                    <a:pt x="27622" y="21437"/>
                  </a:lnTo>
                  <a:lnTo>
                    <a:pt x="27622" y="13817"/>
                  </a:lnTo>
                  <a:lnTo>
                    <a:pt x="27622" y="6184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4560163" y="243721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22" y="13817"/>
                  </a:moveTo>
                  <a:lnTo>
                    <a:pt x="27622" y="21437"/>
                  </a:lnTo>
                  <a:lnTo>
                    <a:pt x="21437" y="27635"/>
                  </a:lnTo>
                  <a:lnTo>
                    <a:pt x="13804" y="27635"/>
                  </a:lnTo>
                  <a:lnTo>
                    <a:pt x="6172" y="27635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72" y="0"/>
                  </a:lnTo>
                  <a:lnTo>
                    <a:pt x="13804" y="0"/>
                  </a:lnTo>
                  <a:lnTo>
                    <a:pt x="21437" y="0"/>
                  </a:lnTo>
                  <a:lnTo>
                    <a:pt x="27622" y="6184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4558690" y="2438425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9994" y="406"/>
                  </a:lnTo>
                  <a:lnTo>
                    <a:pt x="7061" y="508"/>
                  </a:lnTo>
                  <a:lnTo>
                    <a:pt x="431" y="7404"/>
                  </a:lnTo>
                  <a:lnTo>
                    <a:pt x="0" y="14465"/>
                  </a:lnTo>
                  <a:lnTo>
                    <a:pt x="7721" y="22618"/>
                  </a:lnTo>
                  <a:lnTo>
                    <a:pt x="17665" y="28829"/>
                  </a:lnTo>
                  <a:lnTo>
                    <a:pt x="26708" y="17538"/>
                  </a:lnTo>
                  <a:lnTo>
                    <a:pt x="20142" y="9055"/>
                  </a:lnTo>
                  <a:lnTo>
                    <a:pt x="21945" y="3568"/>
                  </a:lnTo>
                  <a:lnTo>
                    <a:pt x="22910" y="3086"/>
                  </a:lnTo>
                  <a:lnTo>
                    <a:pt x="20675" y="2667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4577778" y="2446274"/>
              <a:ext cx="1905" cy="7620"/>
            </a:xfrm>
            <a:custGeom>
              <a:avLst/>
              <a:gdLst/>
              <a:ahLst/>
              <a:cxnLst/>
              <a:rect l="l" t="t" r="r" b="b"/>
              <a:pathLst>
                <a:path w="1904" h="7619">
                  <a:moveTo>
                    <a:pt x="0" y="0"/>
                  </a:moveTo>
                  <a:lnTo>
                    <a:pt x="1905" y="2387"/>
                  </a:lnTo>
                  <a:lnTo>
                    <a:pt x="1435" y="4762"/>
                  </a:lnTo>
                  <a:lnTo>
                    <a:pt x="952" y="7150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4569205" y="2445321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870" y="0"/>
                  </a:moveTo>
                  <a:lnTo>
                    <a:pt x="952" y="1905"/>
                  </a:lnTo>
                  <a:lnTo>
                    <a:pt x="469" y="4292"/>
                  </a:lnTo>
                  <a:lnTo>
                    <a:pt x="0" y="6667"/>
                  </a:lnTo>
                  <a:lnTo>
                    <a:pt x="1905" y="90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3" name="object 97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85905" y="2146236"/>
              <a:ext cx="78257" cy="105727"/>
            </a:xfrm>
            <a:prstGeom prst="rect">
              <a:avLst/>
            </a:prstGeom>
          </p:spPr>
        </p:pic>
        <p:sp>
          <p:nvSpPr>
            <p:cNvPr id="974" name="object 974"/>
            <p:cNvSpPr/>
            <p:nvPr/>
          </p:nvSpPr>
          <p:spPr>
            <a:xfrm>
              <a:off x="4787493" y="2445004"/>
              <a:ext cx="31115" cy="95250"/>
            </a:xfrm>
            <a:custGeom>
              <a:avLst/>
              <a:gdLst/>
              <a:ahLst/>
              <a:cxnLst/>
              <a:rect l="l" t="t" r="r" b="b"/>
              <a:pathLst>
                <a:path w="31114" h="95250">
                  <a:moveTo>
                    <a:pt x="952" y="0"/>
                  </a:moveTo>
                  <a:lnTo>
                    <a:pt x="0" y="95250"/>
                  </a:lnTo>
                  <a:lnTo>
                    <a:pt x="11988" y="94373"/>
                  </a:lnTo>
                  <a:lnTo>
                    <a:pt x="30949" y="75412"/>
                  </a:lnTo>
                  <a:lnTo>
                    <a:pt x="30949" y="23495"/>
                  </a:lnTo>
                  <a:lnTo>
                    <a:pt x="16192" y="10642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4787493" y="2445004"/>
              <a:ext cx="31115" cy="95250"/>
            </a:xfrm>
            <a:custGeom>
              <a:avLst/>
              <a:gdLst/>
              <a:ahLst/>
              <a:cxnLst/>
              <a:rect l="l" t="t" r="r" b="b"/>
              <a:pathLst>
                <a:path w="31114" h="95250">
                  <a:moveTo>
                    <a:pt x="952" y="0"/>
                  </a:moveTo>
                  <a:lnTo>
                    <a:pt x="16192" y="10642"/>
                  </a:lnTo>
                  <a:lnTo>
                    <a:pt x="30949" y="23495"/>
                  </a:lnTo>
                  <a:lnTo>
                    <a:pt x="30949" y="75412"/>
                  </a:lnTo>
                  <a:lnTo>
                    <a:pt x="11988" y="94373"/>
                  </a:lnTo>
                  <a:lnTo>
                    <a:pt x="0" y="95250"/>
                  </a:lnTo>
                  <a:lnTo>
                    <a:pt x="95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4356798" y="2260206"/>
              <a:ext cx="391160" cy="78740"/>
            </a:xfrm>
            <a:custGeom>
              <a:avLst/>
              <a:gdLst/>
              <a:ahLst/>
              <a:cxnLst/>
              <a:rect l="l" t="t" r="r" b="b"/>
              <a:pathLst>
                <a:path w="391160" h="78739">
                  <a:moveTo>
                    <a:pt x="391160" y="0"/>
                  </a:moveTo>
                  <a:lnTo>
                    <a:pt x="0" y="0"/>
                  </a:lnTo>
                  <a:lnTo>
                    <a:pt x="0" y="78117"/>
                  </a:lnTo>
                  <a:lnTo>
                    <a:pt x="391160" y="78117"/>
                  </a:lnTo>
                  <a:lnTo>
                    <a:pt x="391160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4356798" y="2260206"/>
              <a:ext cx="391160" cy="78740"/>
            </a:xfrm>
            <a:custGeom>
              <a:avLst/>
              <a:gdLst/>
              <a:ahLst/>
              <a:cxnLst/>
              <a:rect l="l" t="t" r="r" b="b"/>
              <a:pathLst>
                <a:path w="391160" h="78739">
                  <a:moveTo>
                    <a:pt x="0" y="78117"/>
                  </a:moveTo>
                  <a:lnTo>
                    <a:pt x="391160" y="78117"/>
                  </a:lnTo>
                  <a:lnTo>
                    <a:pt x="391160" y="0"/>
                  </a:lnTo>
                  <a:lnTo>
                    <a:pt x="0" y="0"/>
                  </a:lnTo>
                  <a:lnTo>
                    <a:pt x="0" y="7811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4398708" y="2178939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4866" y="218427"/>
                  </a:moveTo>
                  <a:lnTo>
                    <a:pt x="92709" y="218427"/>
                  </a:lnTo>
                  <a:lnTo>
                    <a:pt x="92709" y="230492"/>
                  </a:lnTo>
                  <a:lnTo>
                    <a:pt x="165100" y="230492"/>
                  </a:lnTo>
                  <a:lnTo>
                    <a:pt x="164866" y="218427"/>
                  </a:lnTo>
                  <a:close/>
                </a:path>
                <a:path w="165100" h="230505">
                  <a:moveTo>
                    <a:pt x="68262" y="0"/>
                  </a:moveTo>
                  <a:lnTo>
                    <a:pt x="47955" y="0"/>
                  </a:lnTo>
                  <a:lnTo>
                    <a:pt x="1587" y="79692"/>
                  </a:lnTo>
                  <a:lnTo>
                    <a:pt x="0" y="82550"/>
                  </a:lnTo>
                  <a:lnTo>
                    <a:pt x="0" y="149225"/>
                  </a:lnTo>
                  <a:lnTo>
                    <a:pt x="952" y="151129"/>
                  </a:lnTo>
                  <a:lnTo>
                    <a:pt x="8150" y="164286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34"/>
                  </a:lnTo>
                  <a:lnTo>
                    <a:pt x="67005" y="218427"/>
                  </a:lnTo>
                  <a:lnTo>
                    <a:pt x="164866" y="218427"/>
                  </a:lnTo>
                  <a:lnTo>
                    <a:pt x="160931" y="15239"/>
                  </a:lnTo>
                  <a:lnTo>
                    <a:pt x="71119" y="15239"/>
                  </a:lnTo>
                  <a:lnTo>
                    <a:pt x="71119" y="2844"/>
                  </a:lnTo>
                  <a:lnTo>
                    <a:pt x="68262" y="0"/>
                  </a:lnTo>
                  <a:close/>
                </a:path>
                <a:path w="165100" h="230505">
                  <a:moveTo>
                    <a:pt x="160654" y="952"/>
                  </a:moveTo>
                  <a:lnTo>
                    <a:pt x="93662" y="952"/>
                  </a:lnTo>
                  <a:lnTo>
                    <a:pt x="93662" y="15239"/>
                  </a:lnTo>
                  <a:lnTo>
                    <a:pt x="160931" y="15239"/>
                  </a:lnTo>
                  <a:lnTo>
                    <a:pt x="160654" y="952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4398708" y="2178939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0654" y="952"/>
                  </a:moveTo>
                  <a:lnTo>
                    <a:pt x="97167" y="952"/>
                  </a:lnTo>
                  <a:lnTo>
                    <a:pt x="93662" y="952"/>
                  </a:lnTo>
                  <a:lnTo>
                    <a:pt x="93662" y="2527"/>
                  </a:lnTo>
                  <a:lnTo>
                    <a:pt x="93662" y="15239"/>
                  </a:lnTo>
                  <a:lnTo>
                    <a:pt x="71119" y="15239"/>
                  </a:lnTo>
                  <a:lnTo>
                    <a:pt x="71119" y="2844"/>
                  </a:lnTo>
                  <a:lnTo>
                    <a:pt x="68262" y="0"/>
                  </a:lnTo>
                  <a:lnTo>
                    <a:pt x="66370" y="0"/>
                  </a:lnTo>
                  <a:lnTo>
                    <a:pt x="47955" y="0"/>
                  </a:lnTo>
                  <a:lnTo>
                    <a:pt x="1587" y="79692"/>
                  </a:lnTo>
                  <a:lnTo>
                    <a:pt x="0" y="82550"/>
                  </a:lnTo>
                  <a:lnTo>
                    <a:pt x="0" y="84454"/>
                  </a:lnTo>
                  <a:lnTo>
                    <a:pt x="0" y="143827"/>
                  </a:lnTo>
                  <a:lnTo>
                    <a:pt x="0" y="146684"/>
                  </a:lnTo>
                  <a:lnTo>
                    <a:pt x="0" y="149225"/>
                  </a:lnTo>
                  <a:lnTo>
                    <a:pt x="952" y="151129"/>
                  </a:lnTo>
                  <a:lnTo>
                    <a:pt x="8150" y="164286"/>
                  </a:lnTo>
                  <a:lnTo>
                    <a:pt x="23058" y="191373"/>
                  </a:lnTo>
                  <a:lnTo>
                    <a:pt x="37787" y="218102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34"/>
                  </a:lnTo>
                  <a:lnTo>
                    <a:pt x="67005" y="227329"/>
                  </a:lnTo>
                  <a:lnTo>
                    <a:pt x="67005" y="218427"/>
                  </a:lnTo>
                  <a:lnTo>
                    <a:pt x="92709" y="218427"/>
                  </a:lnTo>
                  <a:lnTo>
                    <a:pt x="92709" y="226059"/>
                  </a:lnTo>
                  <a:lnTo>
                    <a:pt x="92709" y="230492"/>
                  </a:lnTo>
                  <a:lnTo>
                    <a:pt x="95884" y="230492"/>
                  </a:lnTo>
                  <a:lnTo>
                    <a:pt x="165100" y="230492"/>
                  </a:lnTo>
                </a:path>
              </a:pathLst>
            </a:custGeom>
            <a:ln w="12700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4398708" y="2178939"/>
              <a:ext cx="165100" cy="230504"/>
            </a:xfrm>
            <a:custGeom>
              <a:avLst/>
              <a:gdLst/>
              <a:ahLst/>
              <a:cxnLst/>
              <a:rect l="l" t="t" r="r" b="b"/>
              <a:pathLst>
                <a:path w="165100" h="230505">
                  <a:moveTo>
                    <a:pt x="160654" y="952"/>
                  </a:moveTo>
                  <a:lnTo>
                    <a:pt x="97167" y="952"/>
                  </a:lnTo>
                  <a:lnTo>
                    <a:pt x="93662" y="952"/>
                  </a:lnTo>
                  <a:lnTo>
                    <a:pt x="93662" y="2527"/>
                  </a:lnTo>
                  <a:lnTo>
                    <a:pt x="93662" y="15239"/>
                  </a:lnTo>
                  <a:lnTo>
                    <a:pt x="71119" y="15239"/>
                  </a:lnTo>
                  <a:lnTo>
                    <a:pt x="71119" y="2844"/>
                  </a:lnTo>
                  <a:lnTo>
                    <a:pt x="68262" y="0"/>
                  </a:lnTo>
                  <a:lnTo>
                    <a:pt x="66370" y="0"/>
                  </a:lnTo>
                  <a:lnTo>
                    <a:pt x="47955" y="0"/>
                  </a:lnTo>
                  <a:lnTo>
                    <a:pt x="1587" y="79692"/>
                  </a:lnTo>
                  <a:lnTo>
                    <a:pt x="0" y="82550"/>
                  </a:lnTo>
                  <a:lnTo>
                    <a:pt x="0" y="84454"/>
                  </a:lnTo>
                  <a:lnTo>
                    <a:pt x="0" y="143827"/>
                  </a:lnTo>
                  <a:lnTo>
                    <a:pt x="0" y="146684"/>
                  </a:lnTo>
                  <a:lnTo>
                    <a:pt x="0" y="149225"/>
                  </a:lnTo>
                  <a:lnTo>
                    <a:pt x="952" y="151129"/>
                  </a:lnTo>
                  <a:lnTo>
                    <a:pt x="8150" y="164286"/>
                  </a:lnTo>
                  <a:lnTo>
                    <a:pt x="23058" y="191373"/>
                  </a:lnTo>
                  <a:lnTo>
                    <a:pt x="37787" y="218102"/>
                  </a:lnTo>
                  <a:lnTo>
                    <a:pt x="44450" y="230187"/>
                  </a:lnTo>
                  <a:lnTo>
                    <a:pt x="64452" y="230187"/>
                  </a:lnTo>
                  <a:lnTo>
                    <a:pt x="67005" y="229234"/>
                  </a:lnTo>
                  <a:lnTo>
                    <a:pt x="67005" y="227329"/>
                  </a:lnTo>
                  <a:lnTo>
                    <a:pt x="67005" y="218427"/>
                  </a:lnTo>
                  <a:lnTo>
                    <a:pt x="92709" y="218427"/>
                  </a:lnTo>
                  <a:lnTo>
                    <a:pt x="92709" y="226059"/>
                  </a:lnTo>
                  <a:lnTo>
                    <a:pt x="92709" y="230492"/>
                  </a:lnTo>
                  <a:lnTo>
                    <a:pt x="95884" y="230492"/>
                  </a:lnTo>
                  <a:lnTo>
                    <a:pt x="165100" y="2304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4536808" y="2178939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71437" y="952"/>
                  </a:moveTo>
                  <a:lnTo>
                    <a:pt x="4457" y="952"/>
                  </a:lnTo>
                  <a:lnTo>
                    <a:pt x="0" y="230492"/>
                  </a:lnTo>
                  <a:lnTo>
                    <a:pt x="72402" y="230492"/>
                  </a:lnTo>
                  <a:lnTo>
                    <a:pt x="72389" y="218427"/>
                  </a:lnTo>
                  <a:lnTo>
                    <a:pt x="127140" y="218427"/>
                  </a:lnTo>
                  <a:lnTo>
                    <a:pt x="156961" y="164286"/>
                  </a:lnTo>
                  <a:lnTo>
                    <a:pt x="164160" y="151129"/>
                  </a:lnTo>
                  <a:lnTo>
                    <a:pt x="165112" y="149225"/>
                  </a:lnTo>
                  <a:lnTo>
                    <a:pt x="165112" y="82550"/>
                  </a:lnTo>
                  <a:lnTo>
                    <a:pt x="163525" y="79692"/>
                  </a:lnTo>
                  <a:lnTo>
                    <a:pt x="126034" y="15239"/>
                  </a:lnTo>
                  <a:lnTo>
                    <a:pt x="71437" y="15239"/>
                  </a:lnTo>
                  <a:lnTo>
                    <a:pt x="71437" y="952"/>
                  </a:lnTo>
                  <a:close/>
                </a:path>
                <a:path w="165735" h="230505">
                  <a:moveTo>
                    <a:pt x="127140" y="218427"/>
                  </a:moveTo>
                  <a:lnTo>
                    <a:pt x="98120" y="218427"/>
                  </a:lnTo>
                  <a:lnTo>
                    <a:pt x="98120" y="229234"/>
                  </a:lnTo>
                  <a:lnTo>
                    <a:pt x="100660" y="230187"/>
                  </a:lnTo>
                  <a:lnTo>
                    <a:pt x="120662" y="230187"/>
                  </a:lnTo>
                  <a:lnTo>
                    <a:pt x="127140" y="218427"/>
                  </a:lnTo>
                  <a:close/>
                </a:path>
                <a:path w="165735" h="230505">
                  <a:moveTo>
                    <a:pt x="117170" y="0"/>
                  </a:moveTo>
                  <a:lnTo>
                    <a:pt x="96850" y="0"/>
                  </a:lnTo>
                  <a:lnTo>
                    <a:pt x="93992" y="2844"/>
                  </a:lnTo>
                  <a:lnTo>
                    <a:pt x="93992" y="15239"/>
                  </a:lnTo>
                  <a:lnTo>
                    <a:pt x="126034" y="15239"/>
                  </a:lnTo>
                  <a:lnTo>
                    <a:pt x="117170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4536808" y="2178939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4457" y="952"/>
                  </a:moveTo>
                  <a:lnTo>
                    <a:pt x="67957" y="952"/>
                  </a:lnTo>
                  <a:lnTo>
                    <a:pt x="71437" y="952"/>
                  </a:lnTo>
                  <a:lnTo>
                    <a:pt x="71437" y="2527"/>
                  </a:lnTo>
                  <a:lnTo>
                    <a:pt x="71437" y="15239"/>
                  </a:lnTo>
                  <a:lnTo>
                    <a:pt x="93992" y="15239"/>
                  </a:lnTo>
                  <a:lnTo>
                    <a:pt x="93992" y="2844"/>
                  </a:lnTo>
                  <a:lnTo>
                    <a:pt x="96850" y="0"/>
                  </a:lnTo>
                  <a:lnTo>
                    <a:pt x="98755" y="0"/>
                  </a:lnTo>
                  <a:lnTo>
                    <a:pt x="117170" y="0"/>
                  </a:lnTo>
                  <a:lnTo>
                    <a:pt x="163525" y="79692"/>
                  </a:lnTo>
                  <a:lnTo>
                    <a:pt x="165112" y="82550"/>
                  </a:lnTo>
                  <a:lnTo>
                    <a:pt x="165112" y="84454"/>
                  </a:lnTo>
                  <a:lnTo>
                    <a:pt x="165112" y="143827"/>
                  </a:lnTo>
                  <a:lnTo>
                    <a:pt x="165112" y="146684"/>
                  </a:lnTo>
                  <a:lnTo>
                    <a:pt x="165112" y="149225"/>
                  </a:lnTo>
                  <a:lnTo>
                    <a:pt x="164160" y="151129"/>
                  </a:lnTo>
                  <a:lnTo>
                    <a:pt x="156961" y="164286"/>
                  </a:lnTo>
                  <a:lnTo>
                    <a:pt x="142054" y="191373"/>
                  </a:lnTo>
                  <a:lnTo>
                    <a:pt x="127325" y="218102"/>
                  </a:lnTo>
                  <a:lnTo>
                    <a:pt x="120662" y="230187"/>
                  </a:lnTo>
                  <a:lnTo>
                    <a:pt x="100660" y="230187"/>
                  </a:lnTo>
                  <a:lnTo>
                    <a:pt x="98120" y="229234"/>
                  </a:lnTo>
                  <a:lnTo>
                    <a:pt x="98120" y="227329"/>
                  </a:lnTo>
                  <a:lnTo>
                    <a:pt x="98120" y="218427"/>
                  </a:lnTo>
                  <a:lnTo>
                    <a:pt x="72389" y="218427"/>
                  </a:lnTo>
                  <a:lnTo>
                    <a:pt x="72389" y="226059"/>
                  </a:lnTo>
                  <a:lnTo>
                    <a:pt x="72402" y="230492"/>
                  </a:lnTo>
                  <a:lnTo>
                    <a:pt x="69227" y="230492"/>
                  </a:lnTo>
                  <a:lnTo>
                    <a:pt x="0" y="230492"/>
                  </a:lnTo>
                </a:path>
              </a:pathLst>
            </a:custGeom>
            <a:ln w="12700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4536808" y="2178939"/>
              <a:ext cx="165735" cy="230504"/>
            </a:xfrm>
            <a:custGeom>
              <a:avLst/>
              <a:gdLst/>
              <a:ahLst/>
              <a:cxnLst/>
              <a:rect l="l" t="t" r="r" b="b"/>
              <a:pathLst>
                <a:path w="165735" h="230505">
                  <a:moveTo>
                    <a:pt x="4457" y="952"/>
                  </a:moveTo>
                  <a:lnTo>
                    <a:pt x="67957" y="952"/>
                  </a:lnTo>
                  <a:lnTo>
                    <a:pt x="71437" y="952"/>
                  </a:lnTo>
                  <a:lnTo>
                    <a:pt x="71437" y="2527"/>
                  </a:lnTo>
                  <a:lnTo>
                    <a:pt x="71437" y="15239"/>
                  </a:lnTo>
                  <a:lnTo>
                    <a:pt x="93992" y="15239"/>
                  </a:lnTo>
                  <a:lnTo>
                    <a:pt x="93992" y="2844"/>
                  </a:lnTo>
                  <a:lnTo>
                    <a:pt x="96850" y="0"/>
                  </a:lnTo>
                  <a:lnTo>
                    <a:pt x="98755" y="0"/>
                  </a:lnTo>
                  <a:lnTo>
                    <a:pt x="117170" y="0"/>
                  </a:lnTo>
                  <a:lnTo>
                    <a:pt x="163525" y="79692"/>
                  </a:lnTo>
                  <a:lnTo>
                    <a:pt x="165112" y="82550"/>
                  </a:lnTo>
                  <a:lnTo>
                    <a:pt x="165112" y="84454"/>
                  </a:lnTo>
                  <a:lnTo>
                    <a:pt x="165112" y="143827"/>
                  </a:lnTo>
                  <a:lnTo>
                    <a:pt x="165112" y="146684"/>
                  </a:lnTo>
                  <a:lnTo>
                    <a:pt x="165112" y="149225"/>
                  </a:lnTo>
                  <a:lnTo>
                    <a:pt x="164160" y="151129"/>
                  </a:lnTo>
                  <a:lnTo>
                    <a:pt x="156961" y="164286"/>
                  </a:lnTo>
                  <a:lnTo>
                    <a:pt x="142054" y="191373"/>
                  </a:lnTo>
                  <a:lnTo>
                    <a:pt x="127325" y="218102"/>
                  </a:lnTo>
                  <a:lnTo>
                    <a:pt x="120662" y="230187"/>
                  </a:lnTo>
                  <a:lnTo>
                    <a:pt x="100660" y="230187"/>
                  </a:lnTo>
                  <a:lnTo>
                    <a:pt x="98120" y="229234"/>
                  </a:lnTo>
                  <a:lnTo>
                    <a:pt x="98120" y="227329"/>
                  </a:lnTo>
                  <a:lnTo>
                    <a:pt x="98120" y="218427"/>
                  </a:lnTo>
                  <a:lnTo>
                    <a:pt x="72389" y="218427"/>
                  </a:lnTo>
                  <a:lnTo>
                    <a:pt x="72389" y="226059"/>
                  </a:lnTo>
                  <a:lnTo>
                    <a:pt x="72402" y="230492"/>
                  </a:lnTo>
                  <a:lnTo>
                    <a:pt x="69227" y="230492"/>
                  </a:lnTo>
                  <a:lnTo>
                    <a:pt x="0" y="2304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4468876" y="2393733"/>
              <a:ext cx="164465" cy="5715"/>
            </a:xfrm>
            <a:custGeom>
              <a:avLst/>
              <a:gdLst/>
              <a:ahLst/>
              <a:cxnLst/>
              <a:rect l="l" t="t" r="r" b="b"/>
              <a:pathLst>
                <a:path w="164464" h="5714">
                  <a:moveTo>
                    <a:pt x="21424" y="0"/>
                  </a:moveTo>
                  <a:lnTo>
                    <a:pt x="0" y="0"/>
                  </a:lnTo>
                  <a:lnTo>
                    <a:pt x="0" y="5537"/>
                  </a:lnTo>
                  <a:lnTo>
                    <a:pt x="21424" y="5537"/>
                  </a:lnTo>
                  <a:lnTo>
                    <a:pt x="21424" y="0"/>
                  </a:lnTo>
                  <a:close/>
                </a:path>
                <a:path w="164464" h="5714">
                  <a:moveTo>
                    <a:pt x="164299" y="0"/>
                  </a:moveTo>
                  <a:lnTo>
                    <a:pt x="142875" y="0"/>
                  </a:lnTo>
                  <a:lnTo>
                    <a:pt x="142875" y="5537"/>
                  </a:lnTo>
                  <a:lnTo>
                    <a:pt x="164299" y="5537"/>
                  </a:lnTo>
                  <a:lnTo>
                    <a:pt x="164299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4470311" y="2188463"/>
              <a:ext cx="160020" cy="6985"/>
            </a:xfrm>
            <a:custGeom>
              <a:avLst/>
              <a:gdLst/>
              <a:ahLst/>
              <a:cxnLst/>
              <a:rect l="l" t="t" r="r" b="b"/>
              <a:pathLst>
                <a:path w="160020" h="6985">
                  <a:moveTo>
                    <a:pt x="21907" y="0"/>
                  </a:moveTo>
                  <a:lnTo>
                    <a:pt x="0" y="0"/>
                  </a:lnTo>
                  <a:lnTo>
                    <a:pt x="0" y="6654"/>
                  </a:lnTo>
                  <a:lnTo>
                    <a:pt x="21907" y="6654"/>
                  </a:lnTo>
                  <a:lnTo>
                    <a:pt x="21907" y="0"/>
                  </a:lnTo>
                  <a:close/>
                </a:path>
                <a:path w="160020" h="6985">
                  <a:moveTo>
                    <a:pt x="160020" y="0"/>
                  </a:moveTo>
                  <a:lnTo>
                    <a:pt x="138112" y="0"/>
                  </a:lnTo>
                  <a:lnTo>
                    <a:pt x="138112" y="6654"/>
                  </a:lnTo>
                  <a:lnTo>
                    <a:pt x="160020" y="6654"/>
                  </a:lnTo>
                  <a:lnTo>
                    <a:pt x="160020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4546333" y="228243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6908" y="0"/>
                  </a:moveTo>
                  <a:lnTo>
                    <a:pt x="1993" y="0"/>
                  </a:lnTo>
                  <a:lnTo>
                    <a:pt x="0" y="1981"/>
                  </a:lnTo>
                  <a:lnTo>
                    <a:pt x="0" y="6896"/>
                  </a:lnTo>
                  <a:lnTo>
                    <a:pt x="1993" y="8889"/>
                  </a:lnTo>
                  <a:lnTo>
                    <a:pt x="6908" y="8889"/>
                  </a:lnTo>
                  <a:lnTo>
                    <a:pt x="8902" y="6896"/>
                  </a:lnTo>
                  <a:lnTo>
                    <a:pt x="8902" y="4444"/>
                  </a:lnTo>
                  <a:lnTo>
                    <a:pt x="8902" y="1981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4546333" y="228243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8902" y="4444"/>
                  </a:moveTo>
                  <a:lnTo>
                    <a:pt x="8902" y="6896"/>
                  </a:lnTo>
                  <a:lnTo>
                    <a:pt x="6908" y="8889"/>
                  </a:lnTo>
                  <a:lnTo>
                    <a:pt x="4457" y="8889"/>
                  </a:lnTo>
                  <a:lnTo>
                    <a:pt x="1993" y="8889"/>
                  </a:lnTo>
                  <a:lnTo>
                    <a:pt x="0" y="6896"/>
                  </a:lnTo>
                  <a:lnTo>
                    <a:pt x="0" y="4444"/>
                  </a:lnTo>
                  <a:lnTo>
                    <a:pt x="0" y="1981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81"/>
                  </a:lnTo>
                  <a:lnTo>
                    <a:pt x="8902" y="444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4534280" y="2279269"/>
              <a:ext cx="35560" cy="37465"/>
            </a:xfrm>
            <a:custGeom>
              <a:avLst/>
              <a:gdLst/>
              <a:ahLst/>
              <a:cxnLst/>
              <a:rect l="l" t="t" r="r" b="b"/>
              <a:pathLst>
                <a:path w="35560" h="37464">
                  <a:moveTo>
                    <a:pt x="35560" y="0"/>
                  </a:moveTo>
                  <a:lnTo>
                    <a:pt x="0" y="0"/>
                  </a:lnTo>
                  <a:lnTo>
                    <a:pt x="0" y="37465"/>
                  </a:lnTo>
                  <a:lnTo>
                    <a:pt x="35560" y="37465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4534280" y="2279269"/>
              <a:ext cx="35560" cy="37465"/>
            </a:xfrm>
            <a:custGeom>
              <a:avLst/>
              <a:gdLst/>
              <a:ahLst/>
              <a:cxnLst/>
              <a:rect l="l" t="t" r="r" b="b"/>
              <a:pathLst>
                <a:path w="35560" h="37464">
                  <a:moveTo>
                    <a:pt x="0" y="37464"/>
                  </a:moveTo>
                  <a:lnTo>
                    <a:pt x="35560" y="37464"/>
                  </a:lnTo>
                  <a:lnTo>
                    <a:pt x="35560" y="0"/>
                  </a:lnTo>
                  <a:lnTo>
                    <a:pt x="0" y="0"/>
                  </a:lnTo>
                  <a:lnTo>
                    <a:pt x="0" y="3746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4537455" y="2303392"/>
              <a:ext cx="27940" cy="14604"/>
            </a:xfrm>
            <a:custGeom>
              <a:avLst/>
              <a:gdLst/>
              <a:ahLst/>
              <a:cxnLst/>
              <a:rect l="l" t="t" r="r" b="b"/>
              <a:pathLst>
                <a:path w="27939" h="14605">
                  <a:moveTo>
                    <a:pt x="0" y="14287"/>
                  </a:moveTo>
                  <a:lnTo>
                    <a:pt x="27940" y="14287"/>
                  </a:lnTo>
                  <a:lnTo>
                    <a:pt x="27940" y="0"/>
                  </a:lnTo>
                  <a:lnTo>
                    <a:pt x="0" y="0"/>
                  </a:lnTo>
                  <a:lnTo>
                    <a:pt x="0" y="1428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4562220" y="2280208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5">
                  <a:moveTo>
                    <a:pt x="0" y="2571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4541913" y="224974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792" y="0"/>
                  </a:moveTo>
                  <a:lnTo>
                    <a:pt x="3962" y="0"/>
                  </a:lnTo>
                  <a:lnTo>
                    <a:pt x="0" y="3975"/>
                  </a:lnTo>
                  <a:lnTo>
                    <a:pt x="0" y="13792"/>
                  </a:lnTo>
                  <a:lnTo>
                    <a:pt x="3962" y="17767"/>
                  </a:lnTo>
                  <a:lnTo>
                    <a:pt x="13792" y="17767"/>
                  </a:lnTo>
                  <a:lnTo>
                    <a:pt x="17767" y="13792"/>
                  </a:lnTo>
                  <a:lnTo>
                    <a:pt x="17767" y="8890"/>
                  </a:lnTo>
                  <a:lnTo>
                    <a:pt x="17767" y="3975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4611115" y="2394839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19">
                  <a:moveTo>
                    <a:pt x="22225" y="0"/>
                  </a:moveTo>
                  <a:lnTo>
                    <a:pt x="22225" y="3175"/>
                  </a:lnTo>
                  <a:lnTo>
                    <a:pt x="21589" y="4762"/>
                  </a:lnTo>
                  <a:lnTo>
                    <a:pt x="20955" y="6350"/>
                  </a:lnTo>
                  <a:lnTo>
                    <a:pt x="19685" y="7302"/>
                  </a:lnTo>
                  <a:lnTo>
                    <a:pt x="2539" y="7302"/>
                  </a:lnTo>
                  <a:lnTo>
                    <a:pt x="1257" y="6350"/>
                  </a:lnTo>
                  <a:lnTo>
                    <a:pt x="635" y="4432"/>
                  </a:lnTo>
                  <a:lnTo>
                    <a:pt x="0" y="2539"/>
                  </a:lnTo>
                  <a:lnTo>
                    <a:pt x="63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4464596" y="2205596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0" y="0"/>
                  </a:moveTo>
                  <a:lnTo>
                    <a:pt x="0" y="35255"/>
                  </a:lnTo>
                  <a:lnTo>
                    <a:pt x="3086" y="35953"/>
                  </a:lnTo>
                  <a:lnTo>
                    <a:pt x="30721" y="35953"/>
                  </a:lnTo>
                  <a:lnTo>
                    <a:pt x="31419" y="33578"/>
                  </a:lnTo>
                  <a:lnTo>
                    <a:pt x="31419" y="16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4464596" y="2205596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31419" y="1676"/>
                  </a:moveTo>
                  <a:lnTo>
                    <a:pt x="31419" y="33578"/>
                  </a:lnTo>
                  <a:lnTo>
                    <a:pt x="30721" y="35953"/>
                  </a:lnTo>
                  <a:lnTo>
                    <a:pt x="27851" y="35953"/>
                  </a:lnTo>
                  <a:lnTo>
                    <a:pt x="6908" y="35953"/>
                  </a:lnTo>
                  <a:lnTo>
                    <a:pt x="3086" y="35953"/>
                  </a:lnTo>
                  <a:lnTo>
                    <a:pt x="0" y="35255"/>
                  </a:lnTo>
                  <a:lnTo>
                    <a:pt x="0" y="3286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4483646" y="22017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4483646" y="22017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4476965" y="22017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4476965" y="22017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4489361" y="220036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0"/>
                  </a:moveTo>
                  <a:lnTo>
                    <a:pt x="0" y="5727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4489361" y="220036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3175" y="2863"/>
                  </a:moveTo>
                  <a:lnTo>
                    <a:pt x="3175" y="2863"/>
                  </a:lnTo>
                </a:path>
              </a:pathLst>
            </a:custGeom>
            <a:ln w="5727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4471733" y="220036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0"/>
                  </a:moveTo>
                  <a:lnTo>
                    <a:pt x="0" y="5727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4471733" y="220036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3175" y="2863"/>
                  </a:moveTo>
                  <a:lnTo>
                    <a:pt x="3175" y="2863"/>
                  </a:lnTo>
                </a:path>
              </a:pathLst>
            </a:custGeom>
            <a:ln w="5727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4489361" y="22327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4489361" y="22327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4471733" y="22327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4471733" y="22327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4474121" y="220036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4474121" y="220036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4474121" y="223798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4474121" y="223798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6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4480775" y="2200833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0"/>
                  </a:moveTo>
                  <a:lnTo>
                    <a:pt x="0" y="37401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4480775" y="2200833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0"/>
                  </a:moveTo>
                  <a:lnTo>
                    <a:pt x="0" y="374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4463884" y="2202027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013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4463884" y="2202027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0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4465548" y="2195118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25234" y="0"/>
                  </a:moveTo>
                  <a:lnTo>
                    <a:pt x="4762" y="0"/>
                  </a:lnTo>
                  <a:lnTo>
                    <a:pt x="3810" y="952"/>
                  </a:lnTo>
                  <a:lnTo>
                    <a:pt x="0" y="4292"/>
                  </a:lnTo>
                  <a:lnTo>
                    <a:pt x="29514" y="4775"/>
                  </a:lnTo>
                  <a:lnTo>
                    <a:pt x="28321" y="2857"/>
                  </a:lnTo>
                  <a:lnTo>
                    <a:pt x="27381" y="952"/>
                  </a:lnTo>
                  <a:lnTo>
                    <a:pt x="25234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4465548" y="2195118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0" y="4292"/>
                  </a:moveTo>
                  <a:lnTo>
                    <a:pt x="3810" y="952"/>
                  </a:lnTo>
                  <a:lnTo>
                    <a:pt x="4762" y="0"/>
                  </a:lnTo>
                  <a:lnTo>
                    <a:pt x="5956" y="0"/>
                  </a:lnTo>
                  <a:lnTo>
                    <a:pt x="25234" y="0"/>
                  </a:lnTo>
                  <a:lnTo>
                    <a:pt x="27381" y="952"/>
                  </a:lnTo>
                  <a:lnTo>
                    <a:pt x="27851" y="1904"/>
                  </a:lnTo>
                  <a:lnTo>
                    <a:pt x="28321" y="2857"/>
                  </a:lnTo>
                  <a:lnTo>
                    <a:pt x="29514" y="4775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4496015" y="220251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708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4496015" y="220251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708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4621898" y="2255774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647" y="0"/>
                  </a:moveTo>
                  <a:lnTo>
                    <a:pt x="0" y="622"/>
                  </a:lnTo>
                  <a:lnTo>
                    <a:pt x="0" y="2540"/>
                  </a:lnTo>
                  <a:lnTo>
                    <a:pt x="965" y="3809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4621898" y="2255774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647" y="0"/>
                  </a:moveTo>
                  <a:lnTo>
                    <a:pt x="0" y="622"/>
                  </a:lnTo>
                  <a:lnTo>
                    <a:pt x="0" y="1587"/>
                  </a:lnTo>
                  <a:lnTo>
                    <a:pt x="0" y="2540"/>
                  </a:lnTo>
                  <a:lnTo>
                    <a:pt x="965" y="3809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4468875" y="224180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42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42" y="33820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4468875" y="224180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42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42" y="33820"/>
                  </a:lnTo>
                  <a:lnTo>
                    <a:pt x="2334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4472063" y="2243074"/>
              <a:ext cx="17145" cy="31750"/>
            </a:xfrm>
            <a:custGeom>
              <a:avLst/>
              <a:gdLst/>
              <a:ahLst/>
              <a:cxnLst/>
              <a:rect l="l" t="t" r="r" b="b"/>
              <a:pathLst>
                <a:path w="17145" h="31750">
                  <a:moveTo>
                    <a:pt x="17132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32" y="31750"/>
                  </a:lnTo>
                  <a:lnTo>
                    <a:pt x="17132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4476495" y="226434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10"/>
                  </a:lnTo>
                  <a:lnTo>
                    <a:pt x="1562" y="6972"/>
                  </a:lnTo>
                  <a:lnTo>
                    <a:pt x="5422" y="6972"/>
                  </a:lnTo>
                  <a:lnTo>
                    <a:pt x="6984" y="5410"/>
                  </a:lnTo>
                  <a:lnTo>
                    <a:pt x="6984" y="3492"/>
                  </a:lnTo>
                  <a:lnTo>
                    <a:pt x="6984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4476495" y="226434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984" y="3492"/>
                  </a:moveTo>
                  <a:lnTo>
                    <a:pt x="6984" y="5410"/>
                  </a:lnTo>
                  <a:lnTo>
                    <a:pt x="5422" y="6972"/>
                  </a:lnTo>
                  <a:lnTo>
                    <a:pt x="3505" y="6972"/>
                  </a:lnTo>
                  <a:lnTo>
                    <a:pt x="1562" y="6972"/>
                  </a:lnTo>
                  <a:lnTo>
                    <a:pt x="0" y="5410"/>
                  </a:lnTo>
                  <a:lnTo>
                    <a:pt x="0" y="3492"/>
                  </a:lnTo>
                  <a:lnTo>
                    <a:pt x="0" y="1562"/>
                  </a:lnTo>
                  <a:lnTo>
                    <a:pt x="1562" y="0"/>
                  </a:lnTo>
                  <a:lnTo>
                    <a:pt x="3505" y="0"/>
                  </a:lnTo>
                  <a:lnTo>
                    <a:pt x="5422" y="0"/>
                  </a:lnTo>
                  <a:lnTo>
                    <a:pt x="6984" y="1562"/>
                  </a:lnTo>
                  <a:lnTo>
                    <a:pt x="6984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4470780" y="22487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67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67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4470780" y="22487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14782"/>
                  </a:lnTo>
                  <a:lnTo>
                    <a:pt x="14782" y="19050"/>
                  </a:lnTo>
                  <a:lnTo>
                    <a:pt x="9525" y="19050"/>
                  </a:lnTo>
                  <a:lnTo>
                    <a:pt x="4267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67" y="0"/>
                  </a:lnTo>
                  <a:lnTo>
                    <a:pt x="9525" y="0"/>
                  </a:lnTo>
                  <a:lnTo>
                    <a:pt x="14782" y="0"/>
                  </a:lnTo>
                  <a:lnTo>
                    <a:pt x="19050" y="4267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4474908" y="22529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25" y="0"/>
                  </a:lnTo>
                  <a:lnTo>
                    <a:pt x="0" y="2400"/>
                  </a:lnTo>
                  <a:lnTo>
                    <a:pt x="0" y="8381"/>
                  </a:lnTo>
                  <a:lnTo>
                    <a:pt x="2425" y="10795"/>
                  </a:lnTo>
                  <a:lnTo>
                    <a:pt x="8369" y="10795"/>
                  </a:lnTo>
                  <a:lnTo>
                    <a:pt x="10794" y="8381"/>
                  </a:lnTo>
                  <a:lnTo>
                    <a:pt x="10794" y="5397"/>
                  </a:lnTo>
                  <a:lnTo>
                    <a:pt x="10794" y="2400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4474908" y="22529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8381"/>
                  </a:lnTo>
                  <a:lnTo>
                    <a:pt x="8369" y="10795"/>
                  </a:lnTo>
                  <a:lnTo>
                    <a:pt x="5397" y="10795"/>
                  </a:lnTo>
                  <a:lnTo>
                    <a:pt x="2425" y="10795"/>
                  </a:lnTo>
                  <a:lnTo>
                    <a:pt x="0" y="8381"/>
                  </a:lnTo>
                  <a:lnTo>
                    <a:pt x="0" y="5397"/>
                  </a:lnTo>
                  <a:lnTo>
                    <a:pt x="0" y="2400"/>
                  </a:lnTo>
                  <a:lnTo>
                    <a:pt x="2425" y="0"/>
                  </a:lnTo>
                  <a:lnTo>
                    <a:pt x="5397" y="0"/>
                  </a:lnTo>
                  <a:lnTo>
                    <a:pt x="8369" y="0"/>
                  </a:lnTo>
                  <a:lnTo>
                    <a:pt x="10794" y="2400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4482528" y="2255774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492"/>
                  </a:lnTo>
                  <a:lnTo>
                    <a:pt x="317" y="1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4482528" y="2255774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317" y="1904"/>
                  </a:lnTo>
                  <a:lnTo>
                    <a:pt x="0" y="3492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4473003" y="2247836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13970" y="3175"/>
                  </a:moveTo>
                  <a:lnTo>
                    <a:pt x="11417" y="0"/>
                  </a:lnTo>
                  <a:lnTo>
                    <a:pt x="7937" y="0"/>
                  </a:lnTo>
                  <a:lnTo>
                    <a:pt x="4445" y="0"/>
                  </a:lnTo>
                  <a:lnTo>
                    <a:pt x="4445" y="317"/>
                  </a:lnTo>
                  <a:lnTo>
                    <a:pt x="3175" y="1270"/>
                  </a:lnTo>
                  <a:lnTo>
                    <a:pt x="1892" y="2222"/>
                  </a:lnTo>
                  <a:lnTo>
                    <a:pt x="0" y="317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4608106" y="2205596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0" y="0"/>
                  </a:moveTo>
                  <a:lnTo>
                    <a:pt x="0" y="35255"/>
                  </a:lnTo>
                  <a:lnTo>
                    <a:pt x="3098" y="35953"/>
                  </a:lnTo>
                  <a:lnTo>
                    <a:pt x="30708" y="35953"/>
                  </a:lnTo>
                  <a:lnTo>
                    <a:pt x="31432" y="33578"/>
                  </a:lnTo>
                  <a:lnTo>
                    <a:pt x="31432" y="16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4608106" y="2205596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4">
                  <a:moveTo>
                    <a:pt x="31432" y="1676"/>
                  </a:moveTo>
                  <a:lnTo>
                    <a:pt x="31432" y="33578"/>
                  </a:lnTo>
                  <a:lnTo>
                    <a:pt x="30708" y="35953"/>
                  </a:lnTo>
                  <a:lnTo>
                    <a:pt x="27863" y="35953"/>
                  </a:lnTo>
                  <a:lnTo>
                    <a:pt x="6896" y="35953"/>
                  </a:lnTo>
                  <a:lnTo>
                    <a:pt x="3098" y="35953"/>
                  </a:lnTo>
                  <a:lnTo>
                    <a:pt x="0" y="35255"/>
                  </a:lnTo>
                  <a:lnTo>
                    <a:pt x="0" y="3286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4627156" y="22017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4627156" y="22017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4620488" y="22017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4620488" y="2201799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242"/>
                  </a:lnTo>
                </a:path>
              </a:pathLst>
            </a:custGeom>
            <a:ln w="635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4632871" y="220036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0"/>
                  </a:moveTo>
                  <a:lnTo>
                    <a:pt x="0" y="5727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4632871" y="220036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3175" y="2863"/>
                  </a:moveTo>
                  <a:lnTo>
                    <a:pt x="3175" y="2863"/>
                  </a:lnTo>
                </a:path>
              </a:pathLst>
            </a:custGeom>
            <a:ln w="5727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4615243" y="220036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0"/>
                  </a:moveTo>
                  <a:lnTo>
                    <a:pt x="0" y="5727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4615243" y="220036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3175" y="2863"/>
                  </a:moveTo>
                  <a:lnTo>
                    <a:pt x="3175" y="2863"/>
                  </a:lnTo>
                </a:path>
              </a:pathLst>
            </a:custGeom>
            <a:ln w="5727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4632871" y="22327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4632871" y="22327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4615243" y="22327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714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4615243" y="22327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3175" y="2857"/>
                  </a:moveTo>
                  <a:lnTo>
                    <a:pt x="3175" y="2857"/>
                  </a:lnTo>
                </a:path>
              </a:pathLst>
            </a:custGeom>
            <a:ln w="5714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4617631" y="220036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4617631" y="220036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4617631" y="223798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4617631" y="223798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3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4624298" y="2200833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0"/>
                  </a:moveTo>
                  <a:lnTo>
                    <a:pt x="0" y="37401"/>
                  </a:lnTo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4624298" y="2200833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0"/>
                  </a:moveTo>
                  <a:lnTo>
                    <a:pt x="0" y="374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4607394" y="2202027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0"/>
                  </a:moveTo>
                  <a:lnTo>
                    <a:pt x="0" y="35013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4607394" y="2202027"/>
              <a:ext cx="0" cy="35560"/>
            </a:xfrm>
            <a:custGeom>
              <a:avLst/>
              <a:gdLst/>
              <a:ahLst/>
              <a:cxnLst/>
              <a:rect l="l" t="t" r="r" b="b"/>
              <a:pathLst>
                <a:path h="35560">
                  <a:moveTo>
                    <a:pt x="0" y="350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4609058" y="2195118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25247" y="0"/>
                  </a:moveTo>
                  <a:lnTo>
                    <a:pt x="4762" y="0"/>
                  </a:lnTo>
                  <a:lnTo>
                    <a:pt x="3810" y="952"/>
                  </a:lnTo>
                  <a:lnTo>
                    <a:pt x="0" y="4292"/>
                  </a:lnTo>
                  <a:lnTo>
                    <a:pt x="29527" y="4775"/>
                  </a:lnTo>
                  <a:lnTo>
                    <a:pt x="28333" y="2857"/>
                  </a:lnTo>
                  <a:lnTo>
                    <a:pt x="27381" y="952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4609058" y="2195118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80">
                  <a:moveTo>
                    <a:pt x="0" y="4292"/>
                  </a:moveTo>
                  <a:lnTo>
                    <a:pt x="3810" y="952"/>
                  </a:lnTo>
                  <a:lnTo>
                    <a:pt x="4762" y="0"/>
                  </a:lnTo>
                  <a:lnTo>
                    <a:pt x="5943" y="0"/>
                  </a:lnTo>
                  <a:lnTo>
                    <a:pt x="25247" y="0"/>
                  </a:lnTo>
                  <a:lnTo>
                    <a:pt x="27381" y="952"/>
                  </a:lnTo>
                  <a:lnTo>
                    <a:pt x="27863" y="1904"/>
                  </a:lnTo>
                  <a:lnTo>
                    <a:pt x="28333" y="2857"/>
                  </a:lnTo>
                  <a:lnTo>
                    <a:pt x="29527" y="4775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4639538" y="220251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708"/>
                  </a:lnTo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4639538" y="220251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708"/>
                  </a:lnTo>
                </a:path>
              </a:pathLst>
            </a:custGeom>
            <a:ln w="3175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4612373" y="224180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55" y="3382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4612373" y="224180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55" y="33820"/>
                  </a:lnTo>
                  <a:lnTo>
                    <a:pt x="2335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4615560" y="2243074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7157" y="31750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4620018" y="226434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10"/>
                  </a:lnTo>
                  <a:lnTo>
                    <a:pt x="1562" y="6972"/>
                  </a:lnTo>
                  <a:lnTo>
                    <a:pt x="5422" y="6972"/>
                  </a:lnTo>
                  <a:lnTo>
                    <a:pt x="6985" y="5410"/>
                  </a:lnTo>
                  <a:lnTo>
                    <a:pt x="6985" y="3492"/>
                  </a:lnTo>
                  <a:lnTo>
                    <a:pt x="6985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4620018" y="226434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985" y="3492"/>
                  </a:moveTo>
                  <a:lnTo>
                    <a:pt x="6985" y="5410"/>
                  </a:lnTo>
                  <a:lnTo>
                    <a:pt x="5422" y="6972"/>
                  </a:lnTo>
                  <a:lnTo>
                    <a:pt x="3479" y="6972"/>
                  </a:lnTo>
                  <a:lnTo>
                    <a:pt x="1562" y="6972"/>
                  </a:lnTo>
                  <a:lnTo>
                    <a:pt x="0" y="5410"/>
                  </a:lnTo>
                  <a:lnTo>
                    <a:pt x="0" y="3492"/>
                  </a:lnTo>
                  <a:lnTo>
                    <a:pt x="0" y="1562"/>
                  </a:lnTo>
                  <a:lnTo>
                    <a:pt x="1562" y="0"/>
                  </a:lnTo>
                  <a:lnTo>
                    <a:pt x="3479" y="0"/>
                  </a:lnTo>
                  <a:lnTo>
                    <a:pt x="5422" y="0"/>
                  </a:lnTo>
                  <a:lnTo>
                    <a:pt x="6985" y="156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4614303" y="22487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4614303" y="22487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14782"/>
                  </a:lnTo>
                  <a:lnTo>
                    <a:pt x="14782" y="19050"/>
                  </a:lnTo>
                  <a:lnTo>
                    <a:pt x="9525" y="19050"/>
                  </a:lnTo>
                  <a:lnTo>
                    <a:pt x="4254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54" y="0"/>
                  </a:lnTo>
                  <a:lnTo>
                    <a:pt x="9525" y="0"/>
                  </a:lnTo>
                  <a:lnTo>
                    <a:pt x="14782" y="0"/>
                  </a:lnTo>
                  <a:lnTo>
                    <a:pt x="19050" y="4267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4618431" y="22529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00"/>
                  </a:lnTo>
                  <a:lnTo>
                    <a:pt x="0" y="8381"/>
                  </a:lnTo>
                  <a:lnTo>
                    <a:pt x="2412" y="10795"/>
                  </a:lnTo>
                  <a:lnTo>
                    <a:pt x="8369" y="10795"/>
                  </a:lnTo>
                  <a:lnTo>
                    <a:pt x="10794" y="8381"/>
                  </a:lnTo>
                  <a:lnTo>
                    <a:pt x="10794" y="5397"/>
                  </a:lnTo>
                  <a:lnTo>
                    <a:pt x="10794" y="2400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4618431" y="22529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97"/>
                  </a:moveTo>
                  <a:lnTo>
                    <a:pt x="10794" y="8381"/>
                  </a:lnTo>
                  <a:lnTo>
                    <a:pt x="8369" y="10795"/>
                  </a:lnTo>
                  <a:lnTo>
                    <a:pt x="5397" y="10795"/>
                  </a:lnTo>
                  <a:lnTo>
                    <a:pt x="2412" y="10795"/>
                  </a:lnTo>
                  <a:lnTo>
                    <a:pt x="0" y="8381"/>
                  </a:lnTo>
                  <a:lnTo>
                    <a:pt x="0" y="5397"/>
                  </a:lnTo>
                  <a:lnTo>
                    <a:pt x="0" y="2400"/>
                  </a:lnTo>
                  <a:lnTo>
                    <a:pt x="2412" y="0"/>
                  </a:lnTo>
                  <a:lnTo>
                    <a:pt x="5397" y="0"/>
                  </a:lnTo>
                  <a:lnTo>
                    <a:pt x="8369" y="0"/>
                  </a:lnTo>
                  <a:lnTo>
                    <a:pt x="10794" y="2400"/>
                  </a:lnTo>
                  <a:lnTo>
                    <a:pt x="10794" y="5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4626051" y="2255774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492"/>
                  </a:lnTo>
                  <a:lnTo>
                    <a:pt x="317" y="1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4626051" y="2255774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317" y="1904"/>
                  </a:lnTo>
                  <a:lnTo>
                    <a:pt x="0" y="3492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4616526" y="2247836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13957" y="3175"/>
                  </a:moveTo>
                  <a:lnTo>
                    <a:pt x="11417" y="0"/>
                  </a:lnTo>
                  <a:lnTo>
                    <a:pt x="7937" y="0"/>
                  </a:lnTo>
                  <a:lnTo>
                    <a:pt x="4432" y="0"/>
                  </a:lnTo>
                  <a:lnTo>
                    <a:pt x="4432" y="317"/>
                  </a:lnTo>
                  <a:lnTo>
                    <a:pt x="3175" y="1270"/>
                  </a:lnTo>
                  <a:lnTo>
                    <a:pt x="1892" y="2222"/>
                  </a:lnTo>
                  <a:lnTo>
                    <a:pt x="0" y="317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4612373" y="2316721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55" y="3382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4612373" y="2316721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33820"/>
                  </a:moveTo>
                  <a:lnTo>
                    <a:pt x="0" y="33820"/>
                  </a:lnTo>
                  <a:lnTo>
                    <a:pt x="0" y="0"/>
                  </a:lnTo>
                  <a:lnTo>
                    <a:pt x="23355" y="0"/>
                  </a:lnTo>
                  <a:lnTo>
                    <a:pt x="23355" y="3382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4615560" y="2317534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37"/>
                  </a:lnTo>
                  <a:lnTo>
                    <a:pt x="17157" y="31737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4620018" y="232101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5"/>
                  </a:lnTo>
                  <a:lnTo>
                    <a:pt x="5422" y="6985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4620018" y="232101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985" y="3492"/>
                  </a:moveTo>
                  <a:lnTo>
                    <a:pt x="6985" y="1562"/>
                  </a:lnTo>
                  <a:lnTo>
                    <a:pt x="5422" y="0"/>
                  </a:lnTo>
                  <a:lnTo>
                    <a:pt x="3479" y="0"/>
                  </a:lnTo>
                  <a:lnTo>
                    <a:pt x="1562" y="0"/>
                  </a:lnTo>
                  <a:lnTo>
                    <a:pt x="0" y="1562"/>
                  </a:lnTo>
                  <a:lnTo>
                    <a:pt x="0" y="3492"/>
                  </a:lnTo>
                  <a:lnTo>
                    <a:pt x="0" y="5422"/>
                  </a:lnTo>
                  <a:lnTo>
                    <a:pt x="1562" y="6985"/>
                  </a:lnTo>
                  <a:lnTo>
                    <a:pt x="3479" y="6985"/>
                  </a:lnTo>
                  <a:lnTo>
                    <a:pt x="5422" y="6985"/>
                  </a:lnTo>
                  <a:lnTo>
                    <a:pt x="6985" y="542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4614303" y="232450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95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95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4614303" y="232450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4267"/>
                  </a:lnTo>
                  <a:lnTo>
                    <a:pt x="14782" y="0"/>
                  </a:lnTo>
                  <a:lnTo>
                    <a:pt x="9525" y="0"/>
                  </a:lnTo>
                  <a:lnTo>
                    <a:pt x="4254" y="0"/>
                  </a:lnTo>
                  <a:lnTo>
                    <a:pt x="0" y="4267"/>
                  </a:lnTo>
                  <a:lnTo>
                    <a:pt x="0" y="9525"/>
                  </a:lnTo>
                  <a:lnTo>
                    <a:pt x="0" y="14795"/>
                  </a:lnTo>
                  <a:lnTo>
                    <a:pt x="4254" y="19050"/>
                  </a:lnTo>
                  <a:lnTo>
                    <a:pt x="9525" y="19050"/>
                  </a:lnTo>
                  <a:lnTo>
                    <a:pt x="14782" y="19050"/>
                  </a:lnTo>
                  <a:lnTo>
                    <a:pt x="19050" y="14795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4618431" y="23286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00"/>
                  </a:lnTo>
                  <a:lnTo>
                    <a:pt x="0" y="8369"/>
                  </a:lnTo>
                  <a:lnTo>
                    <a:pt x="2412" y="10795"/>
                  </a:lnTo>
                  <a:lnTo>
                    <a:pt x="8369" y="10795"/>
                  </a:lnTo>
                  <a:lnTo>
                    <a:pt x="10794" y="8369"/>
                  </a:lnTo>
                  <a:lnTo>
                    <a:pt x="10794" y="5384"/>
                  </a:lnTo>
                  <a:lnTo>
                    <a:pt x="10794" y="2400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4618431" y="23286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84"/>
                  </a:moveTo>
                  <a:lnTo>
                    <a:pt x="10794" y="2400"/>
                  </a:lnTo>
                  <a:lnTo>
                    <a:pt x="8369" y="0"/>
                  </a:lnTo>
                  <a:lnTo>
                    <a:pt x="5397" y="0"/>
                  </a:lnTo>
                  <a:lnTo>
                    <a:pt x="2412" y="0"/>
                  </a:lnTo>
                  <a:lnTo>
                    <a:pt x="0" y="2400"/>
                  </a:lnTo>
                  <a:lnTo>
                    <a:pt x="0" y="5384"/>
                  </a:lnTo>
                  <a:lnTo>
                    <a:pt x="0" y="8369"/>
                  </a:lnTo>
                  <a:lnTo>
                    <a:pt x="2412" y="10795"/>
                  </a:lnTo>
                  <a:lnTo>
                    <a:pt x="5397" y="10795"/>
                  </a:lnTo>
                  <a:lnTo>
                    <a:pt x="8369" y="10795"/>
                  </a:lnTo>
                  <a:lnTo>
                    <a:pt x="10794" y="8369"/>
                  </a:lnTo>
                  <a:lnTo>
                    <a:pt x="10794" y="5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4626051" y="233307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492"/>
                  </a:lnTo>
                  <a:lnTo>
                    <a:pt x="317" y="1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4626051" y="233307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3492"/>
                  </a:moveTo>
                  <a:lnTo>
                    <a:pt x="317" y="160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4616526" y="2341333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13957" y="0"/>
                  </a:moveTo>
                  <a:lnTo>
                    <a:pt x="11417" y="3175"/>
                  </a:lnTo>
                  <a:lnTo>
                    <a:pt x="7937" y="3175"/>
                  </a:lnTo>
                  <a:lnTo>
                    <a:pt x="4432" y="3175"/>
                  </a:lnTo>
                  <a:lnTo>
                    <a:pt x="4432" y="2870"/>
                  </a:lnTo>
                  <a:lnTo>
                    <a:pt x="3175" y="1904"/>
                  </a:lnTo>
                  <a:lnTo>
                    <a:pt x="1892" y="95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4612373" y="2350541"/>
              <a:ext cx="23495" cy="38100"/>
            </a:xfrm>
            <a:custGeom>
              <a:avLst/>
              <a:gdLst/>
              <a:ahLst/>
              <a:cxnLst/>
              <a:rect l="l" t="t" r="r" b="b"/>
              <a:pathLst>
                <a:path w="23495" h="38100">
                  <a:moveTo>
                    <a:pt x="23355" y="0"/>
                  </a:moveTo>
                  <a:lnTo>
                    <a:pt x="0" y="0"/>
                  </a:lnTo>
                  <a:lnTo>
                    <a:pt x="0" y="37630"/>
                  </a:lnTo>
                  <a:lnTo>
                    <a:pt x="23355" y="3763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42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4606353" y="2387854"/>
              <a:ext cx="33020" cy="6985"/>
            </a:xfrm>
            <a:custGeom>
              <a:avLst/>
              <a:gdLst/>
              <a:ahLst/>
              <a:cxnLst/>
              <a:rect l="l" t="t" r="r" b="b"/>
              <a:pathLst>
                <a:path w="33020" h="6985">
                  <a:moveTo>
                    <a:pt x="33020" y="0"/>
                  </a:moveTo>
                  <a:lnTo>
                    <a:pt x="0" y="0"/>
                  </a:lnTo>
                  <a:lnTo>
                    <a:pt x="0" y="6654"/>
                  </a:lnTo>
                  <a:lnTo>
                    <a:pt x="33020" y="6654"/>
                  </a:lnTo>
                  <a:lnTo>
                    <a:pt x="3302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4616538" y="2350223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16179" y="0"/>
                  </a:moveTo>
                  <a:lnTo>
                    <a:pt x="16179" y="37630"/>
                  </a:lnTo>
                </a:path>
                <a:path w="16510" h="38100">
                  <a:moveTo>
                    <a:pt x="10782" y="0"/>
                  </a:moveTo>
                  <a:lnTo>
                    <a:pt x="10782" y="35407"/>
                  </a:lnTo>
                </a:path>
                <a:path w="16510" h="38100">
                  <a:moveTo>
                    <a:pt x="5384" y="0"/>
                  </a:moveTo>
                  <a:lnTo>
                    <a:pt x="5384" y="35090"/>
                  </a:lnTo>
                </a:path>
                <a:path w="16510" h="38100">
                  <a:moveTo>
                    <a:pt x="0" y="0"/>
                  </a:moveTo>
                  <a:lnTo>
                    <a:pt x="0" y="37630"/>
                  </a:lnTo>
                </a:path>
              </a:pathLst>
            </a:custGeom>
            <a:ln w="6350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4607305" y="238880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0" y="2222"/>
                  </a:moveTo>
                  <a:lnTo>
                    <a:pt x="0" y="317"/>
                  </a:lnTo>
                  <a:lnTo>
                    <a:pt x="952" y="317"/>
                  </a:lnTo>
                  <a:lnTo>
                    <a:pt x="28422" y="317"/>
                  </a:lnTo>
                  <a:lnTo>
                    <a:pt x="30162" y="0"/>
                  </a:lnTo>
                  <a:lnTo>
                    <a:pt x="30162" y="939"/>
                  </a:lnTo>
                  <a:lnTo>
                    <a:pt x="30162" y="3175"/>
                  </a:lnTo>
                </a:path>
              </a:pathLst>
            </a:custGeom>
            <a:ln w="3175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4611750" y="239960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20954" y="0"/>
                  </a:moveTo>
                  <a:lnTo>
                    <a:pt x="0" y="0"/>
                  </a:lnTo>
                  <a:lnTo>
                    <a:pt x="1904" y="2539"/>
                  </a:lnTo>
                  <a:lnTo>
                    <a:pt x="19050" y="2539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4468240" y="2393569"/>
              <a:ext cx="169545" cy="8890"/>
            </a:xfrm>
            <a:custGeom>
              <a:avLst/>
              <a:gdLst/>
              <a:ahLst/>
              <a:cxnLst/>
              <a:rect l="l" t="t" r="r" b="b"/>
              <a:pathLst>
                <a:path w="169545" h="8889">
                  <a:moveTo>
                    <a:pt x="169227" y="0"/>
                  </a:moveTo>
                  <a:lnTo>
                    <a:pt x="139369" y="0"/>
                  </a:lnTo>
                </a:path>
                <a:path w="169545" h="8889">
                  <a:moveTo>
                    <a:pt x="22225" y="1270"/>
                  </a:moveTo>
                  <a:lnTo>
                    <a:pt x="22225" y="4445"/>
                  </a:lnTo>
                  <a:lnTo>
                    <a:pt x="21589" y="6032"/>
                  </a:lnTo>
                  <a:lnTo>
                    <a:pt x="20955" y="7620"/>
                  </a:lnTo>
                  <a:lnTo>
                    <a:pt x="19685" y="8572"/>
                  </a:lnTo>
                  <a:lnTo>
                    <a:pt x="2539" y="8572"/>
                  </a:lnTo>
                  <a:lnTo>
                    <a:pt x="1257" y="7620"/>
                  </a:lnTo>
                  <a:lnTo>
                    <a:pt x="635" y="5702"/>
                  </a:lnTo>
                  <a:lnTo>
                    <a:pt x="0" y="3809"/>
                  </a:lnTo>
                  <a:lnTo>
                    <a:pt x="635" y="1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4469498" y="2316721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23355" y="3382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4469498" y="2316721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355" y="33820"/>
                  </a:moveTo>
                  <a:lnTo>
                    <a:pt x="0" y="33820"/>
                  </a:lnTo>
                  <a:lnTo>
                    <a:pt x="0" y="0"/>
                  </a:lnTo>
                  <a:lnTo>
                    <a:pt x="23355" y="0"/>
                  </a:lnTo>
                  <a:lnTo>
                    <a:pt x="23355" y="3382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4472685" y="2317534"/>
              <a:ext cx="17780" cy="31750"/>
            </a:xfrm>
            <a:custGeom>
              <a:avLst/>
              <a:gdLst/>
              <a:ahLst/>
              <a:cxnLst/>
              <a:rect l="l" t="t" r="r" b="b"/>
              <a:pathLst>
                <a:path w="17779" h="31750">
                  <a:moveTo>
                    <a:pt x="17157" y="0"/>
                  </a:moveTo>
                  <a:lnTo>
                    <a:pt x="0" y="0"/>
                  </a:lnTo>
                  <a:lnTo>
                    <a:pt x="0" y="31737"/>
                  </a:lnTo>
                  <a:lnTo>
                    <a:pt x="17157" y="31737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4477143" y="232101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422" y="0"/>
                  </a:moveTo>
                  <a:lnTo>
                    <a:pt x="1562" y="0"/>
                  </a:lnTo>
                  <a:lnTo>
                    <a:pt x="0" y="1562"/>
                  </a:lnTo>
                  <a:lnTo>
                    <a:pt x="0" y="5422"/>
                  </a:lnTo>
                  <a:lnTo>
                    <a:pt x="1562" y="6985"/>
                  </a:lnTo>
                  <a:lnTo>
                    <a:pt x="5422" y="6985"/>
                  </a:lnTo>
                  <a:lnTo>
                    <a:pt x="6985" y="5422"/>
                  </a:lnTo>
                  <a:lnTo>
                    <a:pt x="6985" y="3492"/>
                  </a:lnTo>
                  <a:lnTo>
                    <a:pt x="6985" y="1562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4477143" y="232101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985" y="3492"/>
                  </a:moveTo>
                  <a:lnTo>
                    <a:pt x="6985" y="1562"/>
                  </a:lnTo>
                  <a:lnTo>
                    <a:pt x="5422" y="0"/>
                  </a:lnTo>
                  <a:lnTo>
                    <a:pt x="3479" y="0"/>
                  </a:lnTo>
                  <a:lnTo>
                    <a:pt x="1562" y="0"/>
                  </a:lnTo>
                  <a:lnTo>
                    <a:pt x="0" y="1562"/>
                  </a:lnTo>
                  <a:lnTo>
                    <a:pt x="0" y="3492"/>
                  </a:lnTo>
                  <a:lnTo>
                    <a:pt x="0" y="5422"/>
                  </a:lnTo>
                  <a:lnTo>
                    <a:pt x="1562" y="6985"/>
                  </a:lnTo>
                  <a:lnTo>
                    <a:pt x="3479" y="6985"/>
                  </a:lnTo>
                  <a:lnTo>
                    <a:pt x="5422" y="6985"/>
                  </a:lnTo>
                  <a:lnTo>
                    <a:pt x="6985" y="5422"/>
                  </a:lnTo>
                  <a:lnTo>
                    <a:pt x="6985" y="3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4471428" y="232450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95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95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4471428" y="232450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4267"/>
                  </a:lnTo>
                  <a:lnTo>
                    <a:pt x="14782" y="0"/>
                  </a:lnTo>
                  <a:lnTo>
                    <a:pt x="9525" y="0"/>
                  </a:lnTo>
                  <a:lnTo>
                    <a:pt x="4254" y="0"/>
                  </a:lnTo>
                  <a:lnTo>
                    <a:pt x="0" y="4267"/>
                  </a:lnTo>
                  <a:lnTo>
                    <a:pt x="0" y="9525"/>
                  </a:lnTo>
                  <a:lnTo>
                    <a:pt x="0" y="14795"/>
                  </a:lnTo>
                  <a:lnTo>
                    <a:pt x="4254" y="19050"/>
                  </a:lnTo>
                  <a:lnTo>
                    <a:pt x="9525" y="19050"/>
                  </a:lnTo>
                  <a:lnTo>
                    <a:pt x="14782" y="19050"/>
                  </a:lnTo>
                  <a:lnTo>
                    <a:pt x="19050" y="14795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4475556" y="23286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69" y="0"/>
                  </a:moveTo>
                  <a:lnTo>
                    <a:pt x="2412" y="0"/>
                  </a:lnTo>
                  <a:lnTo>
                    <a:pt x="0" y="2400"/>
                  </a:lnTo>
                  <a:lnTo>
                    <a:pt x="0" y="8369"/>
                  </a:lnTo>
                  <a:lnTo>
                    <a:pt x="2412" y="10795"/>
                  </a:lnTo>
                  <a:lnTo>
                    <a:pt x="8369" y="10795"/>
                  </a:lnTo>
                  <a:lnTo>
                    <a:pt x="10794" y="8369"/>
                  </a:lnTo>
                  <a:lnTo>
                    <a:pt x="10794" y="5384"/>
                  </a:lnTo>
                  <a:lnTo>
                    <a:pt x="10794" y="2400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4475556" y="23286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94" y="5384"/>
                  </a:moveTo>
                  <a:lnTo>
                    <a:pt x="10794" y="2400"/>
                  </a:lnTo>
                  <a:lnTo>
                    <a:pt x="8369" y="0"/>
                  </a:lnTo>
                  <a:lnTo>
                    <a:pt x="5397" y="0"/>
                  </a:lnTo>
                  <a:lnTo>
                    <a:pt x="2412" y="0"/>
                  </a:lnTo>
                  <a:lnTo>
                    <a:pt x="0" y="2400"/>
                  </a:lnTo>
                  <a:lnTo>
                    <a:pt x="0" y="5384"/>
                  </a:lnTo>
                  <a:lnTo>
                    <a:pt x="0" y="8369"/>
                  </a:lnTo>
                  <a:lnTo>
                    <a:pt x="2412" y="10795"/>
                  </a:lnTo>
                  <a:lnTo>
                    <a:pt x="5397" y="10795"/>
                  </a:lnTo>
                  <a:lnTo>
                    <a:pt x="8369" y="10795"/>
                  </a:lnTo>
                  <a:lnTo>
                    <a:pt x="10794" y="8369"/>
                  </a:lnTo>
                  <a:lnTo>
                    <a:pt x="10794" y="5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4483176" y="233307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492"/>
                  </a:lnTo>
                  <a:lnTo>
                    <a:pt x="317" y="1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4483176" y="233307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3492"/>
                  </a:moveTo>
                  <a:lnTo>
                    <a:pt x="317" y="160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4473651" y="2341333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13957" y="0"/>
                  </a:moveTo>
                  <a:lnTo>
                    <a:pt x="11417" y="3175"/>
                  </a:lnTo>
                  <a:lnTo>
                    <a:pt x="7937" y="3175"/>
                  </a:lnTo>
                  <a:lnTo>
                    <a:pt x="4432" y="3175"/>
                  </a:lnTo>
                  <a:lnTo>
                    <a:pt x="4432" y="2870"/>
                  </a:lnTo>
                  <a:lnTo>
                    <a:pt x="3175" y="1904"/>
                  </a:lnTo>
                  <a:lnTo>
                    <a:pt x="1892" y="95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4469498" y="2350541"/>
              <a:ext cx="23495" cy="38100"/>
            </a:xfrm>
            <a:custGeom>
              <a:avLst/>
              <a:gdLst/>
              <a:ahLst/>
              <a:cxnLst/>
              <a:rect l="l" t="t" r="r" b="b"/>
              <a:pathLst>
                <a:path w="23495" h="38100">
                  <a:moveTo>
                    <a:pt x="23355" y="0"/>
                  </a:moveTo>
                  <a:lnTo>
                    <a:pt x="0" y="0"/>
                  </a:lnTo>
                  <a:lnTo>
                    <a:pt x="0" y="37630"/>
                  </a:lnTo>
                  <a:lnTo>
                    <a:pt x="23355" y="37630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42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4463491" y="2387854"/>
              <a:ext cx="33020" cy="6985"/>
            </a:xfrm>
            <a:custGeom>
              <a:avLst/>
              <a:gdLst/>
              <a:ahLst/>
              <a:cxnLst/>
              <a:rect l="l" t="t" r="r" b="b"/>
              <a:pathLst>
                <a:path w="33020" h="6985">
                  <a:moveTo>
                    <a:pt x="33007" y="0"/>
                  </a:moveTo>
                  <a:lnTo>
                    <a:pt x="0" y="0"/>
                  </a:lnTo>
                  <a:lnTo>
                    <a:pt x="0" y="6654"/>
                  </a:lnTo>
                  <a:lnTo>
                    <a:pt x="33007" y="6654"/>
                  </a:lnTo>
                  <a:lnTo>
                    <a:pt x="33007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4473663" y="2350223"/>
              <a:ext cx="16510" cy="38100"/>
            </a:xfrm>
            <a:custGeom>
              <a:avLst/>
              <a:gdLst/>
              <a:ahLst/>
              <a:cxnLst/>
              <a:rect l="l" t="t" r="r" b="b"/>
              <a:pathLst>
                <a:path w="16510" h="38100">
                  <a:moveTo>
                    <a:pt x="16179" y="0"/>
                  </a:moveTo>
                  <a:lnTo>
                    <a:pt x="16179" y="37630"/>
                  </a:lnTo>
                </a:path>
                <a:path w="16510" h="38100">
                  <a:moveTo>
                    <a:pt x="10782" y="0"/>
                  </a:moveTo>
                  <a:lnTo>
                    <a:pt x="10782" y="35407"/>
                  </a:lnTo>
                </a:path>
                <a:path w="16510" h="38100">
                  <a:moveTo>
                    <a:pt x="5384" y="0"/>
                  </a:moveTo>
                  <a:lnTo>
                    <a:pt x="5384" y="35090"/>
                  </a:lnTo>
                </a:path>
                <a:path w="16510" h="38100">
                  <a:moveTo>
                    <a:pt x="0" y="0"/>
                  </a:moveTo>
                  <a:lnTo>
                    <a:pt x="0" y="37630"/>
                  </a:lnTo>
                </a:path>
              </a:pathLst>
            </a:custGeom>
            <a:ln w="6350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4464430" y="238880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0" y="2222"/>
                  </a:moveTo>
                  <a:lnTo>
                    <a:pt x="0" y="317"/>
                  </a:lnTo>
                  <a:lnTo>
                    <a:pt x="952" y="317"/>
                  </a:lnTo>
                  <a:lnTo>
                    <a:pt x="28422" y="317"/>
                  </a:lnTo>
                  <a:lnTo>
                    <a:pt x="30162" y="0"/>
                  </a:lnTo>
                  <a:lnTo>
                    <a:pt x="30162" y="939"/>
                  </a:lnTo>
                  <a:lnTo>
                    <a:pt x="30162" y="3175"/>
                  </a:lnTo>
                </a:path>
              </a:pathLst>
            </a:custGeom>
            <a:ln w="3175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4468875" y="239960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20954" y="0"/>
                  </a:moveTo>
                  <a:lnTo>
                    <a:pt x="0" y="0"/>
                  </a:lnTo>
                  <a:lnTo>
                    <a:pt x="1904" y="2539"/>
                  </a:lnTo>
                  <a:lnTo>
                    <a:pt x="19050" y="2539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4464748" y="2393569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84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4613655" y="228593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46" y="20320"/>
                  </a:lnTo>
                  <a:lnTo>
                    <a:pt x="15773" y="20320"/>
                  </a:lnTo>
                  <a:lnTo>
                    <a:pt x="20332" y="15773"/>
                  </a:lnTo>
                  <a:lnTo>
                    <a:pt x="20332" y="10147"/>
                  </a:lnTo>
                  <a:lnTo>
                    <a:pt x="20332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4613655" y="228593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20332" y="10147"/>
                  </a:moveTo>
                  <a:lnTo>
                    <a:pt x="20332" y="15773"/>
                  </a:lnTo>
                  <a:lnTo>
                    <a:pt x="15773" y="20320"/>
                  </a:lnTo>
                  <a:lnTo>
                    <a:pt x="10172" y="20320"/>
                  </a:lnTo>
                  <a:lnTo>
                    <a:pt x="4546" y="20320"/>
                  </a:lnTo>
                  <a:lnTo>
                    <a:pt x="0" y="15773"/>
                  </a:lnTo>
                  <a:lnTo>
                    <a:pt x="0" y="10147"/>
                  </a:lnTo>
                  <a:lnTo>
                    <a:pt x="0" y="4546"/>
                  </a:lnTo>
                  <a:lnTo>
                    <a:pt x="4546" y="0"/>
                  </a:lnTo>
                  <a:lnTo>
                    <a:pt x="10172" y="0"/>
                  </a:lnTo>
                  <a:lnTo>
                    <a:pt x="15773" y="0"/>
                  </a:lnTo>
                  <a:lnTo>
                    <a:pt x="20332" y="4546"/>
                  </a:lnTo>
                  <a:lnTo>
                    <a:pt x="20332" y="10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4468875" y="228593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73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59" y="20320"/>
                  </a:lnTo>
                  <a:lnTo>
                    <a:pt x="15773" y="20320"/>
                  </a:lnTo>
                  <a:lnTo>
                    <a:pt x="20332" y="15773"/>
                  </a:lnTo>
                  <a:lnTo>
                    <a:pt x="20332" y="10147"/>
                  </a:lnTo>
                  <a:lnTo>
                    <a:pt x="20332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4468875" y="228593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20332" y="10147"/>
                  </a:moveTo>
                  <a:lnTo>
                    <a:pt x="20332" y="15773"/>
                  </a:lnTo>
                  <a:lnTo>
                    <a:pt x="15773" y="20320"/>
                  </a:lnTo>
                  <a:lnTo>
                    <a:pt x="10160" y="20320"/>
                  </a:lnTo>
                  <a:lnTo>
                    <a:pt x="4559" y="20320"/>
                  </a:lnTo>
                  <a:lnTo>
                    <a:pt x="0" y="15773"/>
                  </a:lnTo>
                  <a:lnTo>
                    <a:pt x="0" y="10147"/>
                  </a:lnTo>
                  <a:lnTo>
                    <a:pt x="0" y="4546"/>
                  </a:lnTo>
                  <a:lnTo>
                    <a:pt x="4559" y="0"/>
                  </a:lnTo>
                  <a:lnTo>
                    <a:pt x="10160" y="0"/>
                  </a:lnTo>
                  <a:lnTo>
                    <a:pt x="15773" y="0"/>
                  </a:lnTo>
                  <a:lnTo>
                    <a:pt x="20332" y="4546"/>
                  </a:lnTo>
                  <a:lnTo>
                    <a:pt x="20332" y="10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4539995" y="2359914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268" y="0"/>
                  </a:moveTo>
                  <a:lnTo>
                    <a:pt x="4686" y="0"/>
                  </a:lnTo>
                  <a:lnTo>
                    <a:pt x="0" y="4686"/>
                  </a:lnTo>
                  <a:lnTo>
                    <a:pt x="0" y="16255"/>
                  </a:lnTo>
                  <a:lnTo>
                    <a:pt x="4686" y="20942"/>
                  </a:lnTo>
                  <a:lnTo>
                    <a:pt x="16268" y="20942"/>
                  </a:lnTo>
                  <a:lnTo>
                    <a:pt x="20967" y="16255"/>
                  </a:lnTo>
                  <a:lnTo>
                    <a:pt x="20967" y="10477"/>
                  </a:lnTo>
                  <a:lnTo>
                    <a:pt x="20967" y="4686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4539995" y="2359914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20967" y="10477"/>
                  </a:moveTo>
                  <a:lnTo>
                    <a:pt x="20967" y="16255"/>
                  </a:lnTo>
                  <a:lnTo>
                    <a:pt x="16268" y="20942"/>
                  </a:lnTo>
                  <a:lnTo>
                    <a:pt x="10477" y="20942"/>
                  </a:lnTo>
                  <a:lnTo>
                    <a:pt x="4686" y="20942"/>
                  </a:lnTo>
                  <a:lnTo>
                    <a:pt x="0" y="16255"/>
                  </a:lnTo>
                  <a:lnTo>
                    <a:pt x="0" y="10477"/>
                  </a:lnTo>
                  <a:lnTo>
                    <a:pt x="0" y="4686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67" y="4686"/>
                  </a:lnTo>
                  <a:lnTo>
                    <a:pt x="20967" y="104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4539995" y="2213864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268" y="0"/>
                  </a:moveTo>
                  <a:lnTo>
                    <a:pt x="4686" y="0"/>
                  </a:lnTo>
                  <a:lnTo>
                    <a:pt x="0" y="4686"/>
                  </a:lnTo>
                  <a:lnTo>
                    <a:pt x="0" y="16255"/>
                  </a:lnTo>
                  <a:lnTo>
                    <a:pt x="4686" y="20954"/>
                  </a:lnTo>
                  <a:lnTo>
                    <a:pt x="16268" y="20954"/>
                  </a:lnTo>
                  <a:lnTo>
                    <a:pt x="20967" y="16255"/>
                  </a:lnTo>
                  <a:lnTo>
                    <a:pt x="20967" y="10477"/>
                  </a:lnTo>
                  <a:lnTo>
                    <a:pt x="20967" y="4686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4539995" y="2213864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20967" y="10477"/>
                  </a:moveTo>
                  <a:lnTo>
                    <a:pt x="20967" y="16255"/>
                  </a:lnTo>
                  <a:lnTo>
                    <a:pt x="16268" y="20954"/>
                  </a:lnTo>
                  <a:lnTo>
                    <a:pt x="10477" y="20954"/>
                  </a:lnTo>
                  <a:lnTo>
                    <a:pt x="4686" y="20954"/>
                  </a:lnTo>
                  <a:lnTo>
                    <a:pt x="0" y="16255"/>
                  </a:lnTo>
                  <a:lnTo>
                    <a:pt x="0" y="10477"/>
                  </a:lnTo>
                  <a:lnTo>
                    <a:pt x="0" y="4686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67" y="4686"/>
                  </a:lnTo>
                  <a:lnTo>
                    <a:pt x="20967" y="104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4546333" y="2395143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908"/>
                  </a:lnTo>
                  <a:lnTo>
                    <a:pt x="1993" y="8889"/>
                  </a:lnTo>
                  <a:lnTo>
                    <a:pt x="6908" y="8889"/>
                  </a:lnTo>
                  <a:lnTo>
                    <a:pt x="8902" y="6908"/>
                  </a:lnTo>
                  <a:lnTo>
                    <a:pt x="8902" y="4457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4546333" y="2395143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8902" y="4457"/>
                  </a:moveTo>
                  <a:lnTo>
                    <a:pt x="8902" y="6908"/>
                  </a:lnTo>
                  <a:lnTo>
                    <a:pt x="6908" y="8889"/>
                  </a:lnTo>
                  <a:lnTo>
                    <a:pt x="4457" y="8889"/>
                  </a:lnTo>
                  <a:lnTo>
                    <a:pt x="1993" y="8889"/>
                  </a:lnTo>
                  <a:lnTo>
                    <a:pt x="0" y="6908"/>
                  </a:lnTo>
                  <a:lnTo>
                    <a:pt x="0" y="4457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4546333" y="23297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08" y="0"/>
                  </a:moveTo>
                  <a:lnTo>
                    <a:pt x="1993" y="0"/>
                  </a:lnTo>
                  <a:lnTo>
                    <a:pt x="0" y="1993"/>
                  </a:lnTo>
                  <a:lnTo>
                    <a:pt x="0" y="6908"/>
                  </a:lnTo>
                  <a:lnTo>
                    <a:pt x="1993" y="8902"/>
                  </a:lnTo>
                  <a:lnTo>
                    <a:pt x="6908" y="8902"/>
                  </a:lnTo>
                  <a:lnTo>
                    <a:pt x="8902" y="6908"/>
                  </a:lnTo>
                  <a:lnTo>
                    <a:pt x="8902" y="4445"/>
                  </a:lnTo>
                  <a:lnTo>
                    <a:pt x="8902" y="199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4546333" y="23297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02" y="4445"/>
                  </a:moveTo>
                  <a:lnTo>
                    <a:pt x="8902" y="6908"/>
                  </a:lnTo>
                  <a:lnTo>
                    <a:pt x="6908" y="8902"/>
                  </a:lnTo>
                  <a:lnTo>
                    <a:pt x="4457" y="8902"/>
                  </a:lnTo>
                  <a:lnTo>
                    <a:pt x="1993" y="8902"/>
                  </a:lnTo>
                  <a:lnTo>
                    <a:pt x="0" y="6908"/>
                  </a:lnTo>
                  <a:lnTo>
                    <a:pt x="0" y="4445"/>
                  </a:lnTo>
                  <a:lnTo>
                    <a:pt x="0" y="1993"/>
                  </a:lnTo>
                  <a:lnTo>
                    <a:pt x="1993" y="0"/>
                  </a:lnTo>
                  <a:lnTo>
                    <a:pt x="4457" y="0"/>
                  </a:lnTo>
                  <a:lnTo>
                    <a:pt x="6908" y="0"/>
                  </a:lnTo>
                  <a:lnTo>
                    <a:pt x="8902" y="1993"/>
                  </a:lnTo>
                  <a:lnTo>
                    <a:pt x="8902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4681600" y="23103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08" y="0"/>
                  </a:moveTo>
                  <a:lnTo>
                    <a:pt x="1993" y="0"/>
                  </a:lnTo>
                  <a:lnTo>
                    <a:pt x="0" y="2006"/>
                  </a:lnTo>
                  <a:lnTo>
                    <a:pt x="0" y="6908"/>
                  </a:lnTo>
                  <a:lnTo>
                    <a:pt x="1993" y="8902"/>
                  </a:lnTo>
                  <a:lnTo>
                    <a:pt x="6908" y="8902"/>
                  </a:lnTo>
                  <a:lnTo>
                    <a:pt x="8902" y="6908"/>
                  </a:lnTo>
                  <a:lnTo>
                    <a:pt x="8902" y="4457"/>
                  </a:lnTo>
                  <a:lnTo>
                    <a:pt x="8902" y="2006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4681600" y="23103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02" y="4457"/>
                  </a:moveTo>
                  <a:lnTo>
                    <a:pt x="8902" y="6908"/>
                  </a:lnTo>
                  <a:lnTo>
                    <a:pt x="6908" y="8902"/>
                  </a:lnTo>
                  <a:lnTo>
                    <a:pt x="4445" y="8902"/>
                  </a:lnTo>
                  <a:lnTo>
                    <a:pt x="1993" y="8902"/>
                  </a:lnTo>
                  <a:lnTo>
                    <a:pt x="0" y="6908"/>
                  </a:lnTo>
                  <a:lnTo>
                    <a:pt x="0" y="4457"/>
                  </a:lnTo>
                  <a:lnTo>
                    <a:pt x="0" y="2006"/>
                  </a:lnTo>
                  <a:lnTo>
                    <a:pt x="1993" y="0"/>
                  </a:lnTo>
                  <a:lnTo>
                    <a:pt x="4445" y="0"/>
                  </a:lnTo>
                  <a:lnTo>
                    <a:pt x="6908" y="0"/>
                  </a:lnTo>
                  <a:lnTo>
                    <a:pt x="8902" y="2006"/>
                  </a:lnTo>
                  <a:lnTo>
                    <a:pt x="8902" y="44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4411090" y="2310371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908" y="0"/>
                  </a:moveTo>
                  <a:lnTo>
                    <a:pt x="1993" y="0"/>
                  </a:lnTo>
                  <a:lnTo>
                    <a:pt x="0" y="2006"/>
                  </a:lnTo>
                  <a:lnTo>
                    <a:pt x="0" y="6908"/>
                  </a:lnTo>
                  <a:lnTo>
                    <a:pt x="1993" y="8902"/>
                  </a:lnTo>
                  <a:lnTo>
                    <a:pt x="6908" y="8902"/>
                  </a:lnTo>
                  <a:lnTo>
                    <a:pt x="8889" y="6908"/>
                  </a:lnTo>
                  <a:lnTo>
                    <a:pt x="8889" y="4457"/>
                  </a:lnTo>
                  <a:lnTo>
                    <a:pt x="8889" y="2006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4411090" y="2310371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889" y="4457"/>
                  </a:moveTo>
                  <a:lnTo>
                    <a:pt x="8889" y="6908"/>
                  </a:lnTo>
                  <a:lnTo>
                    <a:pt x="6908" y="8902"/>
                  </a:lnTo>
                  <a:lnTo>
                    <a:pt x="4445" y="8902"/>
                  </a:lnTo>
                  <a:lnTo>
                    <a:pt x="1993" y="8902"/>
                  </a:lnTo>
                  <a:lnTo>
                    <a:pt x="0" y="6908"/>
                  </a:lnTo>
                  <a:lnTo>
                    <a:pt x="0" y="4457"/>
                  </a:lnTo>
                  <a:lnTo>
                    <a:pt x="0" y="2006"/>
                  </a:lnTo>
                  <a:lnTo>
                    <a:pt x="1993" y="0"/>
                  </a:lnTo>
                  <a:lnTo>
                    <a:pt x="4445" y="0"/>
                  </a:lnTo>
                  <a:lnTo>
                    <a:pt x="6908" y="0"/>
                  </a:lnTo>
                  <a:lnTo>
                    <a:pt x="8889" y="2006"/>
                  </a:lnTo>
                  <a:lnTo>
                    <a:pt x="8889" y="44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4513389" y="239649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84"/>
                  </a:lnTo>
                  <a:lnTo>
                    <a:pt x="0" y="4825"/>
                  </a:lnTo>
                  <a:lnTo>
                    <a:pt x="1397" y="6223"/>
                  </a:lnTo>
                  <a:lnTo>
                    <a:pt x="4825" y="6223"/>
                  </a:lnTo>
                  <a:lnTo>
                    <a:pt x="6223" y="4825"/>
                  </a:lnTo>
                  <a:lnTo>
                    <a:pt x="6223" y="3111"/>
                  </a:lnTo>
                  <a:lnTo>
                    <a:pt x="6223" y="138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4513389" y="239649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11"/>
                  </a:moveTo>
                  <a:lnTo>
                    <a:pt x="6223" y="4825"/>
                  </a:lnTo>
                  <a:lnTo>
                    <a:pt x="4825" y="6223"/>
                  </a:lnTo>
                  <a:lnTo>
                    <a:pt x="3111" y="6223"/>
                  </a:lnTo>
                  <a:lnTo>
                    <a:pt x="1397" y="6223"/>
                  </a:lnTo>
                  <a:lnTo>
                    <a:pt x="0" y="4825"/>
                  </a:lnTo>
                  <a:lnTo>
                    <a:pt x="0" y="3111"/>
                  </a:lnTo>
                  <a:lnTo>
                    <a:pt x="0" y="1384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84"/>
                  </a:lnTo>
                  <a:lnTo>
                    <a:pt x="6223" y="31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4580064" y="239649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84"/>
                  </a:lnTo>
                  <a:lnTo>
                    <a:pt x="0" y="4825"/>
                  </a:lnTo>
                  <a:lnTo>
                    <a:pt x="1397" y="6223"/>
                  </a:lnTo>
                  <a:lnTo>
                    <a:pt x="4825" y="6223"/>
                  </a:lnTo>
                  <a:lnTo>
                    <a:pt x="6223" y="4825"/>
                  </a:lnTo>
                  <a:lnTo>
                    <a:pt x="6223" y="3111"/>
                  </a:lnTo>
                  <a:lnTo>
                    <a:pt x="6223" y="138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4580064" y="239649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11"/>
                  </a:moveTo>
                  <a:lnTo>
                    <a:pt x="6223" y="4825"/>
                  </a:lnTo>
                  <a:lnTo>
                    <a:pt x="4825" y="6223"/>
                  </a:lnTo>
                  <a:lnTo>
                    <a:pt x="3111" y="6223"/>
                  </a:lnTo>
                  <a:lnTo>
                    <a:pt x="1397" y="6223"/>
                  </a:lnTo>
                  <a:lnTo>
                    <a:pt x="0" y="4825"/>
                  </a:lnTo>
                  <a:lnTo>
                    <a:pt x="0" y="3111"/>
                  </a:lnTo>
                  <a:lnTo>
                    <a:pt x="0" y="1384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84"/>
                  </a:lnTo>
                  <a:lnTo>
                    <a:pt x="6223" y="31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4513389" y="219041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84"/>
                  </a:lnTo>
                  <a:lnTo>
                    <a:pt x="0" y="4838"/>
                  </a:lnTo>
                  <a:lnTo>
                    <a:pt x="1397" y="6223"/>
                  </a:lnTo>
                  <a:lnTo>
                    <a:pt x="4825" y="6223"/>
                  </a:lnTo>
                  <a:lnTo>
                    <a:pt x="6223" y="4838"/>
                  </a:lnTo>
                  <a:lnTo>
                    <a:pt x="6223" y="3124"/>
                  </a:lnTo>
                  <a:lnTo>
                    <a:pt x="6223" y="138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4513389" y="219041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24"/>
                  </a:moveTo>
                  <a:lnTo>
                    <a:pt x="6223" y="4838"/>
                  </a:lnTo>
                  <a:lnTo>
                    <a:pt x="4825" y="6223"/>
                  </a:lnTo>
                  <a:lnTo>
                    <a:pt x="3111" y="6223"/>
                  </a:lnTo>
                  <a:lnTo>
                    <a:pt x="1397" y="6223"/>
                  </a:lnTo>
                  <a:lnTo>
                    <a:pt x="0" y="4838"/>
                  </a:lnTo>
                  <a:lnTo>
                    <a:pt x="0" y="3124"/>
                  </a:lnTo>
                  <a:lnTo>
                    <a:pt x="0" y="1384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84"/>
                  </a:lnTo>
                  <a:lnTo>
                    <a:pt x="6223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4580064" y="219041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25" y="0"/>
                  </a:moveTo>
                  <a:lnTo>
                    <a:pt x="1397" y="0"/>
                  </a:lnTo>
                  <a:lnTo>
                    <a:pt x="0" y="1384"/>
                  </a:lnTo>
                  <a:lnTo>
                    <a:pt x="0" y="4838"/>
                  </a:lnTo>
                  <a:lnTo>
                    <a:pt x="1397" y="6223"/>
                  </a:lnTo>
                  <a:lnTo>
                    <a:pt x="4825" y="6223"/>
                  </a:lnTo>
                  <a:lnTo>
                    <a:pt x="6223" y="4838"/>
                  </a:lnTo>
                  <a:lnTo>
                    <a:pt x="6223" y="3124"/>
                  </a:lnTo>
                  <a:lnTo>
                    <a:pt x="6223" y="138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4580064" y="219041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3" y="3124"/>
                  </a:moveTo>
                  <a:lnTo>
                    <a:pt x="6223" y="4838"/>
                  </a:lnTo>
                  <a:lnTo>
                    <a:pt x="4825" y="6223"/>
                  </a:lnTo>
                  <a:lnTo>
                    <a:pt x="3111" y="6223"/>
                  </a:lnTo>
                  <a:lnTo>
                    <a:pt x="1397" y="6223"/>
                  </a:lnTo>
                  <a:lnTo>
                    <a:pt x="0" y="4838"/>
                  </a:lnTo>
                  <a:lnTo>
                    <a:pt x="0" y="3124"/>
                  </a:lnTo>
                  <a:lnTo>
                    <a:pt x="0" y="1384"/>
                  </a:lnTo>
                  <a:lnTo>
                    <a:pt x="1397" y="0"/>
                  </a:lnTo>
                  <a:lnTo>
                    <a:pt x="3111" y="0"/>
                  </a:lnTo>
                  <a:lnTo>
                    <a:pt x="4825" y="0"/>
                  </a:lnTo>
                  <a:lnTo>
                    <a:pt x="6223" y="1384"/>
                  </a:lnTo>
                  <a:lnTo>
                    <a:pt x="6223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4548631" y="229392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38" y="0"/>
                  </a:moveTo>
                  <a:lnTo>
                    <a:pt x="1384" y="0"/>
                  </a:lnTo>
                  <a:lnTo>
                    <a:pt x="0" y="1397"/>
                  </a:lnTo>
                  <a:lnTo>
                    <a:pt x="0" y="4825"/>
                  </a:lnTo>
                  <a:lnTo>
                    <a:pt x="1384" y="6235"/>
                  </a:lnTo>
                  <a:lnTo>
                    <a:pt x="4838" y="6235"/>
                  </a:lnTo>
                  <a:lnTo>
                    <a:pt x="6222" y="4825"/>
                  </a:lnTo>
                  <a:lnTo>
                    <a:pt x="6222" y="3124"/>
                  </a:lnTo>
                  <a:lnTo>
                    <a:pt x="6222" y="1397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4548631" y="229392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222" y="3124"/>
                  </a:moveTo>
                  <a:lnTo>
                    <a:pt x="6222" y="4825"/>
                  </a:lnTo>
                  <a:lnTo>
                    <a:pt x="4838" y="6235"/>
                  </a:lnTo>
                  <a:lnTo>
                    <a:pt x="3111" y="6235"/>
                  </a:lnTo>
                  <a:lnTo>
                    <a:pt x="1384" y="6235"/>
                  </a:lnTo>
                  <a:lnTo>
                    <a:pt x="0" y="4825"/>
                  </a:lnTo>
                  <a:lnTo>
                    <a:pt x="0" y="3124"/>
                  </a:lnTo>
                  <a:lnTo>
                    <a:pt x="0" y="1397"/>
                  </a:lnTo>
                  <a:lnTo>
                    <a:pt x="1384" y="0"/>
                  </a:lnTo>
                  <a:lnTo>
                    <a:pt x="3111" y="0"/>
                  </a:lnTo>
                  <a:lnTo>
                    <a:pt x="4838" y="0"/>
                  </a:lnTo>
                  <a:lnTo>
                    <a:pt x="6222" y="1397"/>
                  </a:lnTo>
                  <a:lnTo>
                    <a:pt x="6222" y="31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4405528" y="2266073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44" y="0"/>
                  </a:moveTo>
                  <a:lnTo>
                    <a:pt x="4483" y="0"/>
                  </a:lnTo>
                  <a:lnTo>
                    <a:pt x="0" y="4495"/>
                  </a:lnTo>
                  <a:lnTo>
                    <a:pt x="0" y="15544"/>
                  </a:lnTo>
                  <a:lnTo>
                    <a:pt x="4483" y="20015"/>
                  </a:lnTo>
                  <a:lnTo>
                    <a:pt x="15544" y="20015"/>
                  </a:lnTo>
                  <a:lnTo>
                    <a:pt x="20015" y="15544"/>
                  </a:lnTo>
                  <a:lnTo>
                    <a:pt x="20015" y="10007"/>
                  </a:lnTo>
                  <a:lnTo>
                    <a:pt x="20015" y="4495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4405528" y="2266073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20015" y="10007"/>
                  </a:moveTo>
                  <a:lnTo>
                    <a:pt x="20015" y="15544"/>
                  </a:lnTo>
                  <a:lnTo>
                    <a:pt x="15544" y="20015"/>
                  </a:lnTo>
                  <a:lnTo>
                    <a:pt x="10007" y="20015"/>
                  </a:lnTo>
                  <a:lnTo>
                    <a:pt x="4483" y="20015"/>
                  </a:lnTo>
                  <a:lnTo>
                    <a:pt x="0" y="15544"/>
                  </a:lnTo>
                  <a:lnTo>
                    <a:pt x="0" y="10007"/>
                  </a:lnTo>
                  <a:lnTo>
                    <a:pt x="0" y="4495"/>
                  </a:lnTo>
                  <a:lnTo>
                    <a:pt x="4483" y="0"/>
                  </a:lnTo>
                  <a:lnTo>
                    <a:pt x="10007" y="0"/>
                  </a:lnTo>
                  <a:lnTo>
                    <a:pt x="15544" y="0"/>
                  </a:lnTo>
                  <a:lnTo>
                    <a:pt x="20015" y="4495"/>
                  </a:lnTo>
                  <a:lnTo>
                    <a:pt x="20015" y="100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4407446" y="2268943"/>
              <a:ext cx="16510" cy="13335"/>
            </a:xfrm>
            <a:custGeom>
              <a:avLst/>
              <a:gdLst/>
              <a:ahLst/>
              <a:cxnLst/>
              <a:rect l="l" t="t" r="r" b="b"/>
              <a:pathLst>
                <a:path w="16510" h="13335">
                  <a:moveTo>
                    <a:pt x="3810" y="0"/>
                  </a:moveTo>
                  <a:lnTo>
                    <a:pt x="1892" y="482"/>
                  </a:lnTo>
                  <a:lnTo>
                    <a:pt x="1422" y="1904"/>
                  </a:lnTo>
                  <a:lnTo>
                    <a:pt x="952" y="3340"/>
                  </a:lnTo>
                  <a:lnTo>
                    <a:pt x="0" y="5245"/>
                  </a:lnTo>
                </a:path>
                <a:path w="16510" h="13335">
                  <a:moveTo>
                    <a:pt x="14287" y="1435"/>
                  </a:moveTo>
                  <a:lnTo>
                    <a:pt x="16179" y="3327"/>
                  </a:lnTo>
                  <a:lnTo>
                    <a:pt x="16179" y="6680"/>
                  </a:lnTo>
                  <a:lnTo>
                    <a:pt x="16179" y="10007"/>
                  </a:lnTo>
                  <a:lnTo>
                    <a:pt x="14287" y="6680"/>
                  </a:lnTo>
                  <a:lnTo>
                    <a:pt x="12852" y="8089"/>
                  </a:lnTo>
                  <a:lnTo>
                    <a:pt x="11417" y="9537"/>
                  </a:lnTo>
                  <a:lnTo>
                    <a:pt x="12369" y="12382"/>
                  </a:lnTo>
                </a:path>
                <a:path w="16510" h="13335">
                  <a:moveTo>
                    <a:pt x="10947" y="0"/>
                  </a:moveTo>
                  <a:lnTo>
                    <a:pt x="4279" y="1286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4411725" y="2269426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374" y="0"/>
                  </a:moveTo>
                  <a:lnTo>
                    <a:pt x="0" y="28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4676520" y="2266073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19" y="0"/>
                  </a:moveTo>
                  <a:lnTo>
                    <a:pt x="4483" y="0"/>
                  </a:lnTo>
                  <a:lnTo>
                    <a:pt x="0" y="4495"/>
                  </a:lnTo>
                  <a:lnTo>
                    <a:pt x="0" y="15544"/>
                  </a:lnTo>
                  <a:lnTo>
                    <a:pt x="4483" y="20015"/>
                  </a:lnTo>
                  <a:lnTo>
                    <a:pt x="15519" y="20015"/>
                  </a:lnTo>
                  <a:lnTo>
                    <a:pt x="20002" y="15544"/>
                  </a:lnTo>
                  <a:lnTo>
                    <a:pt x="20002" y="10007"/>
                  </a:lnTo>
                  <a:lnTo>
                    <a:pt x="20002" y="4495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4676520" y="2266073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20002" y="10007"/>
                  </a:moveTo>
                  <a:lnTo>
                    <a:pt x="20002" y="15544"/>
                  </a:lnTo>
                  <a:lnTo>
                    <a:pt x="15519" y="20015"/>
                  </a:lnTo>
                  <a:lnTo>
                    <a:pt x="9994" y="20015"/>
                  </a:lnTo>
                  <a:lnTo>
                    <a:pt x="4483" y="20015"/>
                  </a:lnTo>
                  <a:lnTo>
                    <a:pt x="0" y="15544"/>
                  </a:lnTo>
                  <a:lnTo>
                    <a:pt x="0" y="10007"/>
                  </a:lnTo>
                  <a:lnTo>
                    <a:pt x="0" y="4495"/>
                  </a:lnTo>
                  <a:lnTo>
                    <a:pt x="4483" y="0"/>
                  </a:lnTo>
                  <a:lnTo>
                    <a:pt x="9994" y="0"/>
                  </a:lnTo>
                  <a:lnTo>
                    <a:pt x="15519" y="0"/>
                  </a:lnTo>
                  <a:lnTo>
                    <a:pt x="20002" y="4495"/>
                  </a:lnTo>
                  <a:lnTo>
                    <a:pt x="20002" y="100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4678425" y="2268943"/>
              <a:ext cx="16510" cy="13335"/>
            </a:xfrm>
            <a:custGeom>
              <a:avLst/>
              <a:gdLst/>
              <a:ahLst/>
              <a:cxnLst/>
              <a:rect l="l" t="t" r="r" b="b"/>
              <a:pathLst>
                <a:path w="16510" h="13335">
                  <a:moveTo>
                    <a:pt x="3810" y="0"/>
                  </a:moveTo>
                  <a:lnTo>
                    <a:pt x="1904" y="482"/>
                  </a:lnTo>
                  <a:lnTo>
                    <a:pt x="1435" y="1904"/>
                  </a:lnTo>
                  <a:lnTo>
                    <a:pt x="952" y="3340"/>
                  </a:lnTo>
                  <a:lnTo>
                    <a:pt x="0" y="5245"/>
                  </a:lnTo>
                </a:path>
                <a:path w="16510" h="13335">
                  <a:moveTo>
                    <a:pt x="14287" y="1435"/>
                  </a:moveTo>
                  <a:lnTo>
                    <a:pt x="16192" y="3327"/>
                  </a:lnTo>
                  <a:lnTo>
                    <a:pt x="16192" y="6680"/>
                  </a:lnTo>
                  <a:lnTo>
                    <a:pt x="16192" y="10007"/>
                  </a:lnTo>
                  <a:lnTo>
                    <a:pt x="14287" y="6680"/>
                  </a:lnTo>
                  <a:lnTo>
                    <a:pt x="12852" y="8089"/>
                  </a:lnTo>
                  <a:lnTo>
                    <a:pt x="11429" y="9537"/>
                  </a:lnTo>
                  <a:lnTo>
                    <a:pt x="12382" y="12382"/>
                  </a:lnTo>
                </a:path>
                <a:path w="16510" h="13335">
                  <a:moveTo>
                    <a:pt x="10960" y="0"/>
                  </a:moveTo>
                  <a:lnTo>
                    <a:pt x="4292" y="1286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4682718" y="2269426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374" y="0"/>
                  </a:moveTo>
                  <a:lnTo>
                    <a:pt x="0" y="28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4546676" y="225450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400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00"/>
                  </a:lnTo>
                  <a:lnTo>
                    <a:pt x="1841" y="8242"/>
                  </a:lnTo>
                  <a:lnTo>
                    <a:pt x="6400" y="8242"/>
                  </a:lnTo>
                  <a:lnTo>
                    <a:pt x="8242" y="6400"/>
                  </a:lnTo>
                  <a:lnTo>
                    <a:pt x="8242" y="4127"/>
                  </a:lnTo>
                  <a:lnTo>
                    <a:pt x="8242" y="185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4546676" y="225450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8242" y="4127"/>
                  </a:moveTo>
                  <a:lnTo>
                    <a:pt x="8242" y="6400"/>
                  </a:lnTo>
                  <a:lnTo>
                    <a:pt x="6400" y="8242"/>
                  </a:lnTo>
                  <a:lnTo>
                    <a:pt x="4114" y="8242"/>
                  </a:lnTo>
                  <a:lnTo>
                    <a:pt x="1841" y="8242"/>
                  </a:lnTo>
                  <a:lnTo>
                    <a:pt x="0" y="6400"/>
                  </a:lnTo>
                  <a:lnTo>
                    <a:pt x="0" y="4127"/>
                  </a:lnTo>
                  <a:lnTo>
                    <a:pt x="0" y="1854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400" y="0"/>
                  </a:lnTo>
                  <a:lnTo>
                    <a:pt x="8242" y="1854"/>
                  </a:lnTo>
                  <a:lnTo>
                    <a:pt x="8242" y="4127"/>
                  </a:lnTo>
                  <a:close/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4547273" y="2252268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5" h="12064">
                  <a:moveTo>
                    <a:pt x="7302" y="12014"/>
                  </a:moveTo>
                  <a:lnTo>
                    <a:pt x="7747" y="11569"/>
                  </a:lnTo>
                  <a:lnTo>
                    <a:pt x="7962" y="11125"/>
                  </a:lnTo>
                  <a:lnTo>
                    <a:pt x="9880" y="9220"/>
                  </a:lnTo>
                  <a:lnTo>
                    <a:pt x="10185" y="7632"/>
                  </a:lnTo>
                  <a:lnTo>
                    <a:pt x="10502" y="6032"/>
                  </a:lnTo>
                  <a:lnTo>
                    <a:pt x="9880" y="5092"/>
                  </a:lnTo>
                  <a:lnTo>
                    <a:pt x="9232" y="3175"/>
                  </a:lnTo>
                  <a:lnTo>
                    <a:pt x="8585" y="1269"/>
                  </a:lnTo>
                  <a:lnTo>
                    <a:pt x="4165" y="0"/>
                  </a:lnTo>
                  <a:lnTo>
                    <a:pt x="1841" y="0"/>
                  </a:lnTo>
                  <a:lnTo>
                    <a:pt x="0" y="812"/>
                  </a:lnTo>
                </a:path>
              </a:pathLst>
            </a:custGeom>
            <a:ln w="6350">
              <a:solidFill>
                <a:srgbClr val="7577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4545444" y="2263368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0" y="0"/>
                  </a:moveTo>
                  <a:lnTo>
                    <a:pt x="368" y="469"/>
                  </a:lnTo>
                  <a:lnTo>
                    <a:pt x="774" y="927"/>
                  </a:lnTo>
                  <a:lnTo>
                    <a:pt x="1231" y="1295"/>
                  </a:lnTo>
                  <a:lnTo>
                    <a:pt x="3124" y="2882"/>
                  </a:lnTo>
                  <a:lnTo>
                    <a:pt x="6616" y="1930"/>
                  </a:lnTo>
                  <a:lnTo>
                    <a:pt x="7886" y="1600"/>
                  </a:lnTo>
                  <a:lnTo>
                    <a:pt x="8407" y="1473"/>
                  </a:lnTo>
                  <a:lnTo>
                    <a:pt x="8813" y="1193"/>
                  </a:lnTo>
                  <a:lnTo>
                    <a:pt x="9131" y="914"/>
                  </a:lnTo>
                </a:path>
              </a:pathLst>
            </a:custGeom>
            <a:ln w="6350">
              <a:solidFill>
                <a:srgbClr val="F8F8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4543501" y="2253081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10" h="10794">
                  <a:moveTo>
                    <a:pt x="3771" y="0"/>
                  </a:moveTo>
                  <a:lnTo>
                    <a:pt x="0" y="5232"/>
                  </a:lnTo>
                  <a:lnTo>
                    <a:pt x="0" y="6184"/>
                  </a:lnTo>
                  <a:lnTo>
                    <a:pt x="0" y="6908"/>
                  </a:lnTo>
                  <a:lnTo>
                    <a:pt x="736" y="8750"/>
                  </a:lnTo>
                  <a:lnTo>
                    <a:pt x="1943" y="10286"/>
                  </a:lnTo>
                </a:path>
              </a:pathLst>
            </a:custGeom>
            <a:ln w="6350">
              <a:solidFill>
                <a:srgbClr val="B5B7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4541913" y="2184958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13792" y="0"/>
                  </a:moveTo>
                  <a:lnTo>
                    <a:pt x="3962" y="0"/>
                  </a:lnTo>
                  <a:lnTo>
                    <a:pt x="0" y="3987"/>
                  </a:lnTo>
                  <a:lnTo>
                    <a:pt x="0" y="13804"/>
                  </a:lnTo>
                  <a:lnTo>
                    <a:pt x="3962" y="17792"/>
                  </a:lnTo>
                  <a:lnTo>
                    <a:pt x="13792" y="17792"/>
                  </a:lnTo>
                  <a:lnTo>
                    <a:pt x="17767" y="13804"/>
                  </a:lnTo>
                  <a:lnTo>
                    <a:pt x="17767" y="8902"/>
                  </a:lnTo>
                  <a:lnTo>
                    <a:pt x="17767" y="3987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4546676" y="2189721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6400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13"/>
                  </a:lnTo>
                  <a:lnTo>
                    <a:pt x="1841" y="8267"/>
                  </a:lnTo>
                  <a:lnTo>
                    <a:pt x="6400" y="8267"/>
                  </a:lnTo>
                  <a:lnTo>
                    <a:pt x="8242" y="6413"/>
                  </a:lnTo>
                  <a:lnTo>
                    <a:pt x="8242" y="4140"/>
                  </a:lnTo>
                  <a:lnTo>
                    <a:pt x="8242" y="185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4546676" y="2189721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8242" y="4140"/>
                  </a:moveTo>
                  <a:lnTo>
                    <a:pt x="8242" y="6413"/>
                  </a:lnTo>
                  <a:lnTo>
                    <a:pt x="6400" y="8267"/>
                  </a:lnTo>
                  <a:lnTo>
                    <a:pt x="4114" y="8267"/>
                  </a:lnTo>
                  <a:lnTo>
                    <a:pt x="1841" y="8267"/>
                  </a:lnTo>
                  <a:lnTo>
                    <a:pt x="0" y="6413"/>
                  </a:lnTo>
                  <a:lnTo>
                    <a:pt x="0" y="4140"/>
                  </a:lnTo>
                  <a:lnTo>
                    <a:pt x="0" y="1854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400" y="0"/>
                  </a:lnTo>
                  <a:lnTo>
                    <a:pt x="8242" y="1854"/>
                  </a:lnTo>
                  <a:lnTo>
                    <a:pt x="8242" y="4140"/>
                  </a:lnTo>
                  <a:close/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4547273" y="2187511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5" h="12064">
                  <a:moveTo>
                    <a:pt x="7302" y="11988"/>
                  </a:moveTo>
                  <a:lnTo>
                    <a:pt x="7747" y="11556"/>
                  </a:lnTo>
                  <a:lnTo>
                    <a:pt x="7962" y="11112"/>
                  </a:lnTo>
                  <a:lnTo>
                    <a:pt x="9880" y="9194"/>
                  </a:lnTo>
                  <a:lnTo>
                    <a:pt x="10185" y="7607"/>
                  </a:lnTo>
                  <a:lnTo>
                    <a:pt x="10502" y="6032"/>
                  </a:lnTo>
                  <a:lnTo>
                    <a:pt x="9880" y="5079"/>
                  </a:lnTo>
                  <a:lnTo>
                    <a:pt x="9232" y="3175"/>
                  </a:lnTo>
                  <a:lnTo>
                    <a:pt x="8585" y="1270"/>
                  </a:lnTo>
                  <a:lnTo>
                    <a:pt x="4165" y="0"/>
                  </a:lnTo>
                  <a:lnTo>
                    <a:pt x="1841" y="0"/>
                  </a:lnTo>
                  <a:lnTo>
                    <a:pt x="0" y="800"/>
                  </a:lnTo>
                </a:path>
              </a:pathLst>
            </a:custGeom>
            <a:ln w="6350">
              <a:solidFill>
                <a:srgbClr val="7577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4545444" y="2198611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0" y="0"/>
                  </a:moveTo>
                  <a:lnTo>
                    <a:pt x="368" y="482"/>
                  </a:lnTo>
                  <a:lnTo>
                    <a:pt x="774" y="901"/>
                  </a:lnTo>
                  <a:lnTo>
                    <a:pt x="1231" y="1270"/>
                  </a:lnTo>
                  <a:lnTo>
                    <a:pt x="3124" y="2857"/>
                  </a:lnTo>
                  <a:lnTo>
                    <a:pt x="6616" y="1904"/>
                  </a:lnTo>
                  <a:lnTo>
                    <a:pt x="7886" y="1600"/>
                  </a:lnTo>
                  <a:lnTo>
                    <a:pt x="8407" y="1460"/>
                  </a:lnTo>
                  <a:lnTo>
                    <a:pt x="8813" y="1181"/>
                  </a:lnTo>
                  <a:lnTo>
                    <a:pt x="9131" y="888"/>
                  </a:lnTo>
                </a:path>
              </a:pathLst>
            </a:custGeom>
            <a:ln w="6350">
              <a:solidFill>
                <a:srgbClr val="F8F8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4543501" y="2188311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10" h="10794">
                  <a:moveTo>
                    <a:pt x="3771" y="0"/>
                  </a:moveTo>
                  <a:lnTo>
                    <a:pt x="0" y="5232"/>
                  </a:lnTo>
                  <a:lnTo>
                    <a:pt x="0" y="6184"/>
                  </a:lnTo>
                  <a:lnTo>
                    <a:pt x="0" y="6908"/>
                  </a:lnTo>
                  <a:lnTo>
                    <a:pt x="736" y="8763"/>
                  </a:lnTo>
                  <a:lnTo>
                    <a:pt x="1943" y="10299"/>
                  </a:lnTo>
                </a:path>
              </a:pathLst>
            </a:custGeom>
            <a:ln w="6350">
              <a:solidFill>
                <a:srgbClr val="B5B7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4566678" y="230847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1587" y="2698"/>
                  </a:moveTo>
                  <a:lnTo>
                    <a:pt x="1587" y="2698"/>
                  </a:lnTo>
                </a:path>
              </a:pathLst>
            </a:custGeom>
            <a:ln w="5397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4470311" y="2188464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1907" y="0"/>
                  </a:moveTo>
                  <a:lnTo>
                    <a:pt x="0" y="0"/>
                  </a:lnTo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4470311" y="2188464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190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4704791" y="2262746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>
                  <a:moveTo>
                    <a:pt x="39992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4704791" y="2262746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>
                  <a:moveTo>
                    <a:pt x="3999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4359020" y="226274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147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4359020" y="226274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714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4495863" y="2181783"/>
              <a:ext cx="109855" cy="0"/>
            </a:xfrm>
            <a:custGeom>
              <a:avLst/>
              <a:gdLst/>
              <a:ahLst/>
              <a:cxnLst/>
              <a:rect l="l" t="t" r="r" b="b"/>
              <a:pathLst>
                <a:path w="109854">
                  <a:moveTo>
                    <a:pt x="109689" y="0"/>
                  </a:moveTo>
                  <a:lnTo>
                    <a:pt x="0" y="0"/>
                  </a:lnTo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4401248" y="2180831"/>
              <a:ext cx="298450" cy="80645"/>
            </a:xfrm>
            <a:custGeom>
              <a:avLst/>
              <a:gdLst/>
              <a:ahLst/>
              <a:cxnLst/>
              <a:rect l="l" t="t" r="r" b="b"/>
              <a:pathLst>
                <a:path w="298450" h="80644">
                  <a:moveTo>
                    <a:pt x="204304" y="952"/>
                  </a:moveTo>
                  <a:lnTo>
                    <a:pt x="94614" y="952"/>
                  </a:lnTo>
                </a:path>
                <a:path w="298450" h="80644">
                  <a:moveTo>
                    <a:pt x="232879" y="0"/>
                  </a:moveTo>
                  <a:lnTo>
                    <a:pt x="251460" y="0"/>
                  </a:lnTo>
                  <a:lnTo>
                    <a:pt x="298132" y="80022"/>
                  </a:lnTo>
                </a:path>
                <a:path w="298450" h="80644">
                  <a:moveTo>
                    <a:pt x="65722" y="0"/>
                  </a:moveTo>
                  <a:lnTo>
                    <a:pt x="46672" y="0"/>
                  </a:lnTo>
                  <a:lnTo>
                    <a:pt x="0" y="80022"/>
                  </a:lnTo>
                </a:path>
              </a:pathLst>
            </a:custGeom>
            <a:ln w="3175">
              <a:solidFill>
                <a:srgbClr val="F4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4844643" y="218940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127" y="0"/>
                  </a:moveTo>
                  <a:lnTo>
                    <a:pt x="2336" y="0"/>
                  </a:lnTo>
                  <a:lnTo>
                    <a:pt x="0" y="2362"/>
                  </a:lnTo>
                  <a:lnTo>
                    <a:pt x="0" y="8140"/>
                  </a:lnTo>
                  <a:lnTo>
                    <a:pt x="2336" y="10490"/>
                  </a:lnTo>
                  <a:lnTo>
                    <a:pt x="8127" y="10490"/>
                  </a:lnTo>
                  <a:lnTo>
                    <a:pt x="10477" y="8140"/>
                  </a:lnTo>
                  <a:lnTo>
                    <a:pt x="10477" y="5245"/>
                  </a:lnTo>
                  <a:lnTo>
                    <a:pt x="10477" y="2362"/>
                  </a:lnTo>
                  <a:lnTo>
                    <a:pt x="8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4844643" y="218940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477" y="5245"/>
                  </a:moveTo>
                  <a:lnTo>
                    <a:pt x="10477" y="8140"/>
                  </a:lnTo>
                  <a:lnTo>
                    <a:pt x="8127" y="10490"/>
                  </a:lnTo>
                  <a:lnTo>
                    <a:pt x="5232" y="10490"/>
                  </a:lnTo>
                  <a:lnTo>
                    <a:pt x="2336" y="10490"/>
                  </a:lnTo>
                  <a:lnTo>
                    <a:pt x="0" y="8140"/>
                  </a:lnTo>
                  <a:lnTo>
                    <a:pt x="0" y="5245"/>
                  </a:lnTo>
                  <a:lnTo>
                    <a:pt x="0" y="2362"/>
                  </a:lnTo>
                  <a:lnTo>
                    <a:pt x="2336" y="0"/>
                  </a:lnTo>
                  <a:lnTo>
                    <a:pt x="5232" y="0"/>
                  </a:lnTo>
                  <a:lnTo>
                    <a:pt x="8127" y="0"/>
                  </a:lnTo>
                  <a:lnTo>
                    <a:pt x="10477" y="2362"/>
                  </a:lnTo>
                  <a:lnTo>
                    <a:pt x="10477" y="5245"/>
                  </a:lnTo>
                  <a:close/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4794630" y="218321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02" y="0"/>
                  </a:lnTo>
                  <a:lnTo>
                    <a:pt x="0" y="4902"/>
                  </a:lnTo>
                  <a:lnTo>
                    <a:pt x="0" y="17005"/>
                  </a:lnTo>
                  <a:lnTo>
                    <a:pt x="4902" y="21907"/>
                  </a:lnTo>
                  <a:lnTo>
                    <a:pt x="17005" y="21907"/>
                  </a:lnTo>
                  <a:lnTo>
                    <a:pt x="21907" y="17005"/>
                  </a:lnTo>
                  <a:lnTo>
                    <a:pt x="21907" y="10960"/>
                  </a:lnTo>
                  <a:lnTo>
                    <a:pt x="21907" y="4902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4794630" y="218321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07" y="10960"/>
                  </a:moveTo>
                  <a:lnTo>
                    <a:pt x="21907" y="17005"/>
                  </a:lnTo>
                  <a:lnTo>
                    <a:pt x="17005" y="21907"/>
                  </a:lnTo>
                  <a:lnTo>
                    <a:pt x="10947" y="21907"/>
                  </a:lnTo>
                  <a:lnTo>
                    <a:pt x="4902" y="21907"/>
                  </a:lnTo>
                  <a:lnTo>
                    <a:pt x="0" y="17005"/>
                  </a:lnTo>
                  <a:lnTo>
                    <a:pt x="0" y="10960"/>
                  </a:lnTo>
                  <a:lnTo>
                    <a:pt x="0" y="4902"/>
                  </a:lnTo>
                  <a:lnTo>
                    <a:pt x="4902" y="0"/>
                  </a:lnTo>
                  <a:lnTo>
                    <a:pt x="10947" y="0"/>
                  </a:lnTo>
                  <a:lnTo>
                    <a:pt x="17005" y="0"/>
                  </a:lnTo>
                  <a:lnTo>
                    <a:pt x="21907" y="4902"/>
                  </a:lnTo>
                  <a:lnTo>
                    <a:pt x="21907" y="10960"/>
                  </a:lnTo>
                  <a:close/>
                </a:path>
                <a:path w="22225" h="22225">
                  <a:moveTo>
                    <a:pt x="7150" y="4762"/>
                  </a:moveTo>
                  <a:lnTo>
                    <a:pt x="5232" y="6667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4799393" y="219369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587" y="1435"/>
                  </a:moveTo>
                  <a:lnTo>
                    <a:pt x="1587" y="1435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4801298" y="2187981"/>
              <a:ext cx="11430" cy="12700"/>
            </a:xfrm>
            <a:custGeom>
              <a:avLst/>
              <a:gdLst/>
              <a:ahLst/>
              <a:cxnLst/>
              <a:rect l="l" t="t" r="r" b="b"/>
              <a:pathLst>
                <a:path w="11429" h="12700">
                  <a:moveTo>
                    <a:pt x="0" y="10477"/>
                  </a:moveTo>
                  <a:lnTo>
                    <a:pt x="1904" y="11429"/>
                  </a:lnTo>
                </a:path>
                <a:path w="11429" h="12700">
                  <a:moveTo>
                    <a:pt x="5245" y="12382"/>
                  </a:moveTo>
                  <a:lnTo>
                    <a:pt x="7150" y="11899"/>
                  </a:lnTo>
                </a:path>
                <a:path w="11429" h="12700">
                  <a:moveTo>
                    <a:pt x="10960" y="8585"/>
                  </a:moveTo>
                  <a:lnTo>
                    <a:pt x="11429" y="5714"/>
                  </a:lnTo>
                </a:path>
                <a:path w="11429" h="12700">
                  <a:moveTo>
                    <a:pt x="5714" y="0"/>
                  </a:moveTo>
                  <a:lnTo>
                    <a:pt x="8572" y="952"/>
                  </a:lnTo>
                  <a:lnTo>
                    <a:pt x="11429" y="3340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4815585" y="2195118"/>
              <a:ext cx="17145" cy="15240"/>
            </a:xfrm>
            <a:custGeom>
              <a:avLst/>
              <a:gdLst/>
              <a:ahLst/>
              <a:cxnLst/>
              <a:rect l="l" t="t" r="r" b="b"/>
              <a:pathLst>
                <a:path w="17145" h="15239">
                  <a:moveTo>
                    <a:pt x="7619" y="7632"/>
                  </a:moveTo>
                  <a:lnTo>
                    <a:pt x="8572" y="11442"/>
                  </a:lnTo>
                  <a:lnTo>
                    <a:pt x="9042" y="12877"/>
                  </a:lnTo>
                  <a:lnTo>
                    <a:pt x="13804" y="14770"/>
                  </a:lnTo>
                  <a:lnTo>
                    <a:pt x="13804" y="13830"/>
                  </a:lnTo>
                  <a:lnTo>
                    <a:pt x="16108" y="10007"/>
                  </a:lnTo>
                  <a:lnTo>
                    <a:pt x="11429" y="10007"/>
                  </a:lnTo>
                  <a:lnTo>
                    <a:pt x="7619" y="7632"/>
                  </a:lnTo>
                  <a:close/>
                </a:path>
                <a:path w="17145" h="15239">
                  <a:moveTo>
                    <a:pt x="7150" y="0"/>
                  </a:moveTo>
                  <a:lnTo>
                    <a:pt x="2857" y="0"/>
                  </a:lnTo>
                  <a:lnTo>
                    <a:pt x="0" y="4305"/>
                  </a:lnTo>
                  <a:lnTo>
                    <a:pt x="3810" y="5245"/>
                  </a:lnTo>
                  <a:lnTo>
                    <a:pt x="11429" y="10007"/>
                  </a:lnTo>
                  <a:lnTo>
                    <a:pt x="16108" y="10007"/>
                  </a:lnTo>
                  <a:lnTo>
                    <a:pt x="16675" y="9067"/>
                  </a:lnTo>
                  <a:lnTo>
                    <a:pt x="14287" y="9067"/>
                  </a:lnTo>
                  <a:lnTo>
                    <a:pt x="13335" y="3352"/>
                  </a:lnTo>
                  <a:lnTo>
                    <a:pt x="10960" y="2870"/>
                  </a:lnTo>
                  <a:lnTo>
                    <a:pt x="9042" y="1447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4815585" y="2195118"/>
              <a:ext cx="17145" cy="15240"/>
            </a:xfrm>
            <a:custGeom>
              <a:avLst/>
              <a:gdLst/>
              <a:ahLst/>
              <a:cxnLst/>
              <a:rect l="l" t="t" r="r" b="b"/>
              <a:pathLst>
                <a:path w="17145" h="15239">
                  <a:moveTo>
                    <a:pt x="2857" y="0"/>
                  </a:moveTo>
                  <a:lnTo>
                    <a:pt x="7150" y="0"/>
                  </a:lnTo>
                  <a:lnTo>
                    <a:pt x="9042" y="1447"/>
                  </a:lnTo>
                  <a:lnTo>
                    <a:pt x="10960" y="2870"/>
                  </a:lnTo>
                  <a:lnTo>
                    <a:pt x="13335" y="3352"/>
                  </a:lnTo>
                  <a:lnTo>
                    <a:pt x="13804" y="6210"/>
                  </a:lnTo>
                  <a:lnTo>
                    <a:pt x="14287" y="9067"/>
                  </a:lnTo>
                  <a:lnTo>
                    <a:pt x="16675" y="9067"/>
                  </a:lnTo>
                  <a:lnTo>
                    <a:pt x="15239" y="11442"/>
                  </a:lnTo>
                  <a:lnTo>
                    <a:pt x="13804" y="13830"/>
                  </a:lnTo>
                  <a:lnTo>
                    <a:pt x="13804" y="14770"/>
                  </a:lnTo>
                  <a:lnTo>
                    <a:pt x="11429" y="13830"/>
                  </a:lnTo>
                  <a:lnTo>
                    <a:pt x="9042" y="12877"/>
                  </a:lnTo>
                  <a:lnTo>
                    <a:pt x="8572" y="11442"/>
                  </a:lnTo>
                  <a:lnTo>
                    <a:pt x="8089" y="9525"/>
                  </a:lnTo>
                  <a:lnTo>
                    <a:pt x="7619" y="7632"/>
                  </a:lnTo>
                  <a:lnTo>
                    <a:pt x="11429" y="10007"/>
                  </a:lnTo>
                  <a:lnTo>
                    <a:pt x="7619" y="7632"/>
                  </a:lnTo>
                  <a:lnTo>
                    <a:pt x="3810" y="5245"/>
                  </a:lnTo>
                  <a:lnTo>
                    <a:pt x="0" y="4305"/>
                  </a:lnTo>
                </a:path>
              </a:pathLst>
            </a:custGeom>
            <a:ln w="3175">
              <a:solidFill>
                <a:srgbClr val="A3A5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4852339" y="216035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81" y="0"/>
                  </a:moveTo>
                  <a:lnTo>
                    <a:pt x="0" y="115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4852339" y="216035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81" y="0"/>
                  </a:moveTo>
                  <a:lnTo>
                    <a:pt x="0" y="1155"/>
                  </a:lnTo>
                </a:path>
              </a:pathLst>
            </a:custGeom>
            <a:ln w="6350">
              <a:solidFill>
                <a:srgbClr val="F5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4855120" y="2170353"/>
              <a:ext cx="15240" cy="23495"/>
            </a:xfrm>
            <a:custGeom>
              <a:avLst/>
              <a:gdLst/>
              <a:ahLst/>
              <a:cxnLst/>
              <a:rect l="l" t="t" r="r" b="b"/>
              <a:pathLst>
                <a:path w="15239" h="23494">
                  <a:moveTo>
                    <a:pt x="5714" y="0"/>
                  </a:moveTo>
                  <a:lnTo>
                    <a:pt x="0" y="2400"/>
                  </a:lnTo>
                  <a:lnTo>
                    <a:pt x="9042" y="23342"/>
                  </a:lnTo>
                  <a:lnTo>
                    <a:pt x="15239" y="18580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4855120" y="2173693"/>
              <a:ext cx="8890" cy="19050"/>
            </a:xfrm>
            <a:custGeom>
              <a:avLst/>
              <a:gdLst/>
              <a:ahLst/>
              <a:cxnLst/>
              <a:rect l="l" t="t" r="r" b="b"/>
              <a:pathLst>
                <a:path w="8889" h="19050">
                  <a:moveTo>
                    <a:pt x="0" y="0"/>
                  </a:moveTo>
                  <a:lnTo>
                    <a:pt x="8572" y="18592"/>
                  </a:lnTo>
                </a:path>
              </a:pathLst>
            </a:custGeom>
            <a:ln w="3175">
              <a:solidFill>
                <a:srgbClr val="F3F4F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4708905" y="216941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918" y="0"/>
                  </a:moveTo>
                  <a:lnTo>
                    <a:pt x="1701" y="0"/>
                  </a:lnTo>
                  <a:lnTo>
                    <a:pt x="0" y="1701"/>
                  </a:lnTo>
                  <a:lnTo>
                    <a:pt x="0" y="5918"/>
                  </a:lnTo>
                  <a:lnTo>
                    <a:pt x="1701" y="7607"/>
                  </a:lnTo>
                  <a:lnTo>
                    <a:pt x="5918" y="7607"/>
                  </a:lnTo>
                  <a:lnTo>
                    <a:pt x="7620" y="5918"/>
                  </a:lnTo>
                  <a:lnTo>
                    <a:pt x="7620" y="3809"/>
                  </a:lnTo>
                  <a:lnTo>
                    <a:pt x="7620" y="1701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7C7E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4706531" y="2171788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469" y="0"/>
                  </a:moveTo>
                  <a:lnTo>
                    <a:pt x="0" y="965"/>
                  </a:lnTo>
                  <a:lnTo>
                    <a:pt x="469" y="2857"/>
                  </a:lnTo>
                  <a:lnTo>
                    <a:pt x="952" y="4762"/>
                  </a:lnTo>
                  <a:lnTo>
                    <a:pt x="2844" y="6667"/>
                  </a:lnTo>
                </a:path>
              </a:pathLst>
            </a:custGeom>
            <a:ln w="3175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4718430" y="2171788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4" h="6985">
                  <a:moveTo>
                    <a:pt x="1905" y="0"/>
                  </a:moveTo>
                  <a:lnTo>
                    <a:pt x="1905" y="2387"/>
                  </a:lnTo>
                  <a:lnTo>
                    <a:pt x="1422" y="4762"/>
                  </a:lnTo>
                  <a:lnTo>
                    <a:pt x="0" y="6667"/>
                  </a:lnTo>
                </a:path>
              </a:pathLst>
            </a:custGeom>
            <a:ln w="6350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4718430" y="2167026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80">
                  <a:moveTo>
                    <a:pt x="0" y="0"/>
                  </a:moveTo>
                  <a:lnTo>
                    <a:pt x="1905" y="2387"/>
                  </a:lnTo>
                  <a:lnTo>
                    <a:pt x="1905" y="4762"/>
                  </a:lnTo>
                </a:path>
              </a:pathLst>
            </a:custGeom>
            <a:ln w="3175">
              <a:solidFill>
                <a:srgbClr val="CBCC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4732718" y="2080348"/>
              <a:ext cx="635" cy="81915"/>
            </a:xfrm>
            <a:custGeom>
              <a:avLst/>
              <a:gdLst/>
              <a:ahLst/>
              <a:cxnLst/>
              <a:rect l="l" t="t" r="r" b="b"/>
              <a:pathLst>
                <a:path w="635" h="81914">
                  <a:moveTo>
                    <a:pt x="469" y="0"/>
                  </a:moveTo>
                  <a:lnTo>
                    <a:pt x="469" y="57150"/>
                  </a:lnTo>
                </a:path>
                <a:path w="635" h="81914">
                  <a:moveTo>
                    <a:pt x="0" y="72859"/>
                  </a:moveTo>
                  <a:lnTo>
                    <a:pt x="0" y="81914"/>
                  </a:lnTo>
                </a:path>
              </a:pathLst>
            </a:custGeom>
            <a:ln w="3175">
              <a:solidFill>
                <a:srgbClr val="BFC1C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79" name="object 1179"/>
          <p:cNvSpPr/>
          <p:nvPr/>
        </p:nvSpPr>
        <p:spPr>
          <a:xfrm>
            <a:off x="8810053" y="581596"/>
            <a:ext cx="16510" cy="2320290"/>
          </a:xfrm>
          <a:custGeom>
            <a:avLst/>
            <a:gdLst/>
            <a:ahLst/>
            <a:cxnLst/>
            <a:rect l="l" t="t" r="r" b="b"/>
            <a:pathLst>
              <a:path w="16510" h="2320290">
                <a:moveTo>
                  <a:pt x="16192" y="0"/>
                </a:moveTo>
                <a:lnTo>
                  <a:pt x="0" y="952"/>
                </a:lnTo>
                <a:lnTo>
                  <a:pt x="0" y="2320124"/>
                </a:lnTo>
                <a:lnTo>
                  <a:pt x="16192" y="2278214"/>
                </a:lnTo>
                <a:lnTo>
                  <a:pt x="1619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0" name="object 1180"/>
          <p:cNvGrpSpPr/>
          <p:nvPr/>
        </p:nvGrpSpPr>
        <p:grpSpPr>
          <a:xfrm>
            <a:off x="9423781" y="2266556"/>
            <a:ext cx="3175" cy="72390"/>
            <a:chOff x="4369180" y="2266556"/>
            <a:chExt cx="3175" cy="72390"/>
          </a:xfrm>
        </p:grpSpPr>
        <p:sp>
          <p:nvSpPr>
            <p:cNvPr id="1181" name="object 1181"/>
            <p:cNvSpPr/>
            <p:nvPr/>
          </p:nvSpPr>
          <p:spPr>
            <a:xfrm>
              <a:off x="4370768" y="2266556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89">
                  <a:moveTo>
                    <a:pt x="0" y="0"/>
                  </a:moveTo>
                  <a:lnTo>
                    <a:pt x="0" y="72389"/>
                  </a:lnTo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4370768" y="2266556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89">
                  <a:moveTo>
                    <a:pt x="0" y="0"/>
                  </a:moveTo>
                  <a:lnTo>
                    <a:pt x="0" y="72389"/>
                  </a:lnTo>
                </a:path>
              </a:pathLst>
            </a:custGeom>
            <a:ln w="3175">
              <a:solidFill>
                <a:srgbClr val="5C5D5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3" name="object 1183"/>
          <p:cNvGrpSpPr/>
          <p:nvPr/>
        </p:nvGrpSpPr>
        <p:grpSpPr>
          <a:xfrm>
            <a:off x="9901745" y="2375357"/>
            <a:ext cx="107314" cy="57150"/>
            <a:chOff x="4847145" y="2375357"/>
            <a:chExt cx="107314" cy="57150"/>
          </a:xfrm>
        </p:grpSpPr>
        <p:sp>
          <p:nvSpPr>
            <p:cNvPr id="1184" name="object 1184"/>
            <p:cNvSpPr/>
            <p:nvPr/>
          </p:nvSpPr>
          <p:spPr>
            <a:xfrm>
              <a:off x="4848733" y="2376944"/>
              <a:ext cx="104139" cy="53975"/>
            </a:xfrm>
            <a:custGeom>
              <a:avLst/>
              <a:gdLst/>
              <a:ahLst/>
              <a:cxnLst/>
              <a:rect l="l" t="t" r="r" b="b"/>
              <a:pathLst>
                <a:path w="104139" h="53975">
                  <a:moveTo>
                    <a:pt x="97815" y="0"/>
                  </a:moveTo>
                  <a:lnTo>
                    <a:pt x="0" y="37541"/>
                  </a:lnTo>
                  <a:lnTo>
                    <a:pt x="6146" y="53543"/>
                  </a:lnTo>
                  <a:lnTo>
                    <a:pt x="103962" y="15989"/>
                  </a:lnTo>
                  <a:lnTo>
                    <a:pt x="97815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4848733" y="2376944"/>
              <a:ext cx="104139" cy="53975"/>
            </a:xfrm>
            <a:custGeom>
              <a:avLst/>
              <a:gdLst/>
              <a:ahLst/>
              <a:cxnLst/>
              <a:rect l="l" t="t" r="r" b="b"/>
              <a:pathLst>
                <a:path w="104139" h="53975">
                  <a:moveTo>
                    <a:pt x="103962" y="15989"/>
                  </a:moveTo>
                  <a:lnTo>
                    <a:pt x="6146" y="53543"/>
                  </a:lnTo>
                  <a:lnTo>
                    <a:pt x="0" y="37541"/>
                  </a:lnTo>
                  <a:lnTo>
                    <a:pt x="97815" y="0"/>
                  </a:lnTo>
                  <a:lnTo>
                    <a:pt x="103962" y="159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6" name="object 1186"/>
          <p:cNvGrpSpPr/>
          <p:nvPr/>
        </p:nvGrpSpPr>
        <p:grpSpPr>
          <a:xfrm>
            <a:off x="9873513" y="2234171"/>
            <a:ext cx="73660" cy="68580"/>
            <a:chOff x="4818913" y="2234171"/>
            <a:chExt cx="73660" cy="68580"/>
          </a:xfrm>
        </p:grpSpPr>
        <p:sp>
          <p:nvSpPr>
            <p:cNvPr id="1187" name="object 1187"/>
            <p:cNvSpPr/>
            <p:nvPr/>
          </p:nvSpPr>
          <p:spPr>
            <a:xfrm>
              <a:off x="4872253" y="2238933"/>
              <a:ext cx="15875" cy="40005"/>
            </a:xfrm>
            <a:custGeom>
              <a:avLst/>
              <a:gdLst/>
              <a:ahLst/>
              <a:cxnLst/>
              <a:rect l="l" t="t" r="r" b="b"/>
              <a:pathLst>
                <a:path w="15875" h="40005">
                  <a:moveTo>
                    <a:pt x="0" y="0"/>
                  </a:moveTo>
                  <a:lnTo>
                    <a:pt x="15252" y="39547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4872253" y="2238933"/>
              <a:ext cx="15875" cy="40005"/>
            </a:xfrm>
            <a:custGeom>
              <a:avLst/>
              <a:gdLst/>
              <a:ahLst/>
              <a:cxnLst/>
              <a:rect l="l" t="t" r="r" b="b"/>
              <a:pathLst>
                <a:path w="15875" h="40005">
                  <a:moveTo>
                    <a:pt x="15252" y="39547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4823675" y="2257983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47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4823675" y="2257983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47"/>
                  </a:lnTo>
                </a:path>
              </a:pathLst>
            </a:custGeom>
            <a:ln w="9525">
              <a:solidFill>
                <a:srgbClr val="57575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4826063" y="2256561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4826063" y="2256561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5239" y="39535"/>
                  </a:lnTo>
                </a:path>
              </a:pathLst>
            </a:custGeom>
            <a:ln w="9525">
              <a:solidFill>
                <a:srgbClr val="F0F0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93" name="object 1193"/>
          <p:cNvSpPr/>
          <p:nvPr/>
        </p:nvSpPr>
        <p:spPr>
          <a:xfrm>
            <a:off x="9609976" y="2410892"/>
            <a:ext cx="40005" cy="37465"/>
          </a:xfrm>
          <a:custGeom>
            <a:avLst/>
            <a:gdLst/>
            <a:ahLst/>
            <a:cxnLst/>
            <a:rect l="l" t="t" r="r" b="b"/>
            <a:pathLst>
              <a:path w="40004" h="37464">
                <a:moveTo>
                  <a:pt x="0" y="0"/>
                </a:moveTo>
                <a:lnTo>
                  <a:pt x="39535" y="36969"/>
                </a:lnTo>
              </a:path>
            </a:pathLst>
          </a:custGeom>
          <a:ln w="3175">
            <a:solidFill>
              <a:srgbClr val="E8E9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9795255" y="242754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9050"/>
                </a:lnTo>
              </a:path>
            </a:pathLst>
          </a:custGeom>
          <a:ln w="3175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9795255" y="2169083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750"/>
                </a:lnTo>
              </a:path>
            </a:pathLst>
          </a:custGeom>
          <a:ln w="3175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9793033" y="245738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-3175" y="1746"/>
                </a:moveTo>
                <a:lnTo>
                  <a:pt x="3175" y="1746"/>
                </a:lnTo>
              </a:path>
            </a:pathLst>
          </a:custGeom>
          <a:ln w="3492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9793033" y="215225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-3175" y="1752"/>
                </a:moveTo>
                <a:lnTo>
                  <a:pt x="3175" y="1752"/>
                </a:lnTo>
              </a:path>
            </a:pathLst>
          </a:custGeom>
          <a:ln w="3505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98" name="object 1198"/>
          <p:cNvGrpSpPr/>
          <p:nvPr/>
        </p:nvGrpSpPr>
        <p:grpSpPr>
          <a:xfrm>
            <a:off x="9517609" y="1671878"/>
            <a:ext cx="31115" cy="31750"/>
            <a:chOff x="4463008" y="1671878"/>
            <a:chExt cx="31115" cy="31750"/>
          </a:xfrm>
        </p:grpSpPr>
        <p:sp>
          <p:nvSpPr>
            <p:cNvPr id="1199" name="object 1199"/>
            <p:cNvSpPr/>
            <p:nvPr/>
          </p:nvSpPr>
          <p:spPr>
            <a:xfrm>
              <a:off x="4464596" y="1673466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424" y="0"/>
                  </a:moveTo>
                  <a:lnTo>
                    <a:pt x="6184" y="0"/>
                  </a:lnTo>
                  <a:lnTo>
                    <a:pt x="0" y="6197"/>
                  </a:lnTo>
                  <a:lnTo>
                    <a:pt x="0" y="21450"/>
                  </a:lnTo>
                  <a:lnTo>
                    <a:pt x="6184" y="27635"/>
                  </a:lnTo>
                  <a:lnTo>
                    <a:pt x="21424" y="27635"/>
                  </a:lnTo>
                  <a:lnTo>
                    <a:pt x="27622" y="21450"/>
                  </a:lnTo>
                  <a:lnTo>
                    <a:pt x="27622" y="13817"/>
                  </a:lnTo>
                  <a:lnTo>
                    <a:pt x="27622" y="6197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4464596" y="1673466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22" y="13817"/>
                  </a:moveTo>
                  <a:lnTo>
                    <a:pt x="27622" y="21450"/>
                  </a:lnTo>
                  <a:lnTo>
                    <a:pt x="21424" y="27635"/>
                  </a:lnTo>
                  <a:lnTo>
                    <a:pt x="13804" y="27635"/>
                  </a:lnTo>
                  <a:lnTo>
                    <a:pt x="6184" y="27635"/>
                  </a:lnTo>
                  <a:lnTo>
                    <a:pt x="0" y="21450"/>
                  </a:lnTo>
                  <a:lnTo>
                    <a:pt x="0" y="13817"/>
                  </a:lnTo>
                  <a:lnTo>
                    <a:pt x="0" y="6197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22" y="6197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4464062" y="1674685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7048" y="507"/>
                  </a:lnTo>
                  <a:lnTo>
                    <a:pt x="431" y="7404"/>
                  </a:lnTo>
                  <a:lnTo>
                    <a:pt x="0" y="14452"/>
                  </a:lnTo>
                  <a:lnTo>
                    <a:pt x="7734" y="22605"/>
                  </a:lnTo>
                  <a:lnTo>
                    <a:pt x="17665" y="28828"/>
                  </a:lnTo>
                  <a:lnTo>
                    <a:pt x="26720" y="17525"/>
                  </a:lnTo>
                  <a:lnTo>
                    <a:pt x="20142" y="9055"/>
                  </a:lnTo>
                  <a:lnTo>
                    <a:pt x="21958" y="3555"/>
                  </a:lnTo>
                  <a:lnTo>
                    <a:pt x="22910" y="3073"/>
                  </a:lnTo>
                  <a:lnTo>
                    <a:pt x="20688" y="2667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4473638" y="1681568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4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04"/>
                  </a:lnTo>
                  <a:lnTo>
                    <a:pt x="482" y="4292"/>
                  </a:lnTo>
                  <a:lnTo>
                    <a:pt x="0" y="6667"/>
                  </a:lnTo>
                  <a:lnTo>
                    <a:pt x="1904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3" name="object 1203"/>
          <p:cNvSpPr/>
          <p:nvPr/>
        </p:nvSpPr>
        <p:spPr>
          <a:xfrm>
            <a:off x="9668256" y="1681098"/>
            <a:ext cx="13335" cy="19050"/>
          </a:xfrm>
          <a:custGeom>
            <a:avLst/>
            <a:gdLst/>
            <a:ahLst/>
            <a:cxnLst/>
            <a:rect l="l" t="t" r="r" b="b"/>
            <a:pathLst>
              <a:path w="13335" h="19050">
                <a:moveTo>
                  <a:pt x="10350" y="0"/>
                </a:moveTo>
                <a:lnTo>
                  <a:pt x="2984" y="0"/>
                </a:lnTo>
                <a:lnTo>
                  <a:pt x="0" y="2984"/>
                </a:lnTo>
                <a:lnTo>
                  <a:pt x="0" y="6667"/>
                </a:lnTo>
                <a:lnTo>
                  <a:pt x="0" y="16065"/>
                </a:lnTo>
                <a:lnTo>
                  <a:pt x="2984" y="19050"/>
                </a:lnTo>
                <a:lnTo>
                  <a:pt x="10350" y="19050"/>
                </a:lnTo>
                <a:lnTo>
                  <a:pt x="13335" y="16065"/>
                </a:lnTo>
                <a:lnTo>
                  <a:pt x="13335" y="2984"/>
                </a:lnTo>
                <a:lnTo>
                  <a:pt x="10350" y="0"/>
                </a:lnTo>
                <a:close/>
              </a:path>
            </a:pathLst>
          </a:custGeom>
          <a:solidFill>
            <a:srgbClr val="55565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4" name="object 1204"/>
          <p:cNvGrpSpPr/>
          <p:nvPr/>
        </p:nvGrpSpPr>
        <p:grpSpPr>
          <a:xfrm>
            <a:off x="9800489" y="664616"/>
            <a:ext cx="43815" cy="2266950"/>
            <a:chOff x="4745888" y="664616"/>
            <a:chExt cx="43815" cy="2266950"/>
          </a:xfrm>
        </p:grpSpPr>
        <p:sp>
          <p:nvSpPr>
            <p:cNvPr id="1205" name="object 1205"/>
            <p:cNvSpPr/>
            <p:nvPr/>
          </p:nvSpPr>
          <p:spPr>
            <a:xfrm>
              <a:off x="4747475" y="666203"/>
              <a:ext cx="40640" cy="2263775"/>
            </a:xfrm>
            <a:custGeom>
              <a:avLst/>
              <a:gdLst/>
              <a:ahLst/>
              <a:cxnLst/>
              <a:rect l="l" t="t" r="r" b="b"/>
              <a:pathLst>
                <a:path w="40639" h="2263775">
                  <a:moveTo>
                    <a:pt x="40017" y="0"/>
                  </a:moveTo>
                  <a:lnTo>
                    <a:pt x="0" y="0"/>
                  </a:lnTo>
                  <a:lnTo>
                    <a:pt x="0" y="2263457"/>
                  </a:lnTo>
                  <a:lnTo>
                    <a:pt x="40017" y="2263457"/>
                  </a:lnTo>
                  <a:lnTo>
                    <a:pt x="40017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4747475" y="666203"/>
              <a:ext cx="40640" cy="2263775"/>
            </a:xfrm>
            <a:custGeom>
              <a:avLst/>
              <a:gdLst/>
              <a:ahLst/>
              <a:cxnLst/>
              <a:rect l="l" t="t" r="r" b="b"/>
              <a:pathLst>
                <a:path w="40639" h="2263775">
                  <a:moveTo>
                    <a:pt x="0" y="2263457"/>
                  </a:moveTo>
                  <a:lnTo>
                    <a:pt x="40017" y="2263457"/>
                  </a:lnTo>
                  <a:lnTo>
                    <a:pt x="40017" y="0"/>
                  </a:lnTo>
                  <a:lnTo>
                    <a:pt x="0" y="0"/>
                  </a:lnTo>
                  <a:lnTo>
                    <a:pt x="0" y="22634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4751768" y="666686"/>
              <a:ext cx="6350" cy="2261235"/>
            </a:xfrm>
            <a:custGeom>
              <a:avLst/>
              <a:gdLst/>
              <a:ahLst/>
              <a:cxnLst/>
              <a:rect l="l" t="t" r="r" b="b"/>
              <a:pathLst>
                <a:path w="6350" h="2261235">
                  <a:moveTo>
                    <a:pt x="6184" y="0"/>
                  </a:moveTo>
                  <a:lnTo>
                    <a:pt x="0" y="0"/>
                  </a:lnTo>
                  <a:lnTo>
                    <a:pt x="0" y="2261070"/>
                  </a:lnTo>
                  <a:lnTo>
                    <a:pt x="6184" y="2261070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4750574" y="667397"/>
              <a:ext cx="0" cy="2260600"/>
            </a:xfrm>
            <a:custGeom>
              <a:avLst/>
              <a:gdLst/>
              <a:ahLst/>
              <a:cxnLst/>
              <a:rect l="l" t="t" r="r" b="b"/>
              <a:pathLst>
                <a:path h="2260600">
                  <a:moveTo>
                    <a:pt x="0" y="0"/>
                  </a:moveTo>
                  <a:lnTo>
                    <a:pt x="0" y="2260371"/>
                  </a:lnTo>
                </a:path>
              </a:pathLst>
            </a:custGeom>
            <a:ln w="6350">
              <a:solidFill>
                <a:srgbClr val="F2F2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4784864" y="667397"/>
              <a:ext cx="0" cy="2258695"/>
            </a:xfrm>
            <a:custGeom>
              <a:avLst/>
              <a:gdLst/>
              <a:ahLst/>
              <a:cxnLst/>
              <a:rect l="l" t="t" r="r" b="b"/>
              <a:pathLst>
                <a:path h="2258695">
                  <a:moveTo>
                    <a:pt x="0" y="0"/>
                  </a:moveTo>
                  <a:lnTo>
                    <a:pt x="0" y="2258453"/>
                  </a:lnTo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4784864" y="667397"/>
              <a:ext cx="0" cy="2258695"/>
            </a:xfrm>
            <a:custGeom>
              <a:avLst/>
              <a:gdLst/>
              <a:ahLst/>
              <a:cxnLst/>
              <a:rect l="l" t="t" r="r" b="b"/>
              <a:pathLst>
                <a:path h="2258695">
                  <a:moveTo>
                    <a:pt x="0" y="0"/>
                  </a:moveTo>
                  <a:lnTo>
                    <a:pt x="0" y="2258453"/>
                  </a:lnTo>
                </a:path>
              </a:pathLst>
            </a:custGeom>
            <a:ln w="6350">
              <a:solidFill>
                <a:srgbClr val="F2F2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1" name="object 1211"/>
          <p:cNvGrpSpPr/>
          <p:nvPr/>
        </p:nvGrpSpPr>
        <p:grpSpPr>
          <a:xfrm>
            <a:off x="9055354" y="1854480"/>
            <a:ext cx="29845" cy="29845"/>
            <a:chOff x="4000753" y="1854479"/>
            <a:chExt cx="29845" cy="29845"/>
          </a:xfrm>
        </p:grpSpPr>
        <p:sp>
          <p:nvSpPr>
            <p:cNvPr id="1212" name="object 1212"/>
            <p:cNvSpPr/>
            <p:nvPr/>
          </p:nvSpPr>
          <p:spPr>
            <a:xfrm>
              <a:off x="4001706" y="185543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5443" y="0"/>
                  </a:moveTo>
                  <a:lnTo>
                    <a:pt x="2997" y="5041"/>
                  </a:lnTo>
                  <a:lnTo>
                    <a:pt x="0" y="12115"/>
                  </a:lnTo>
                  <a:lnTo>
                    <a:pt x="5029" y="24549"/>
                  </a:lnTo>
                  <a:lnTo>
                    <a:pt x="12103" y="27546"/>
                  </a:lnTo>
                  <a:lnTo>
                    <a:pt x="24549" y="22529"/>
                  </a:lnTo>
                  <a:lnTo>
                    <a:pt x="27546" y="15455"/>
                  </a:lnTo>
                  <a:lnTo>
                    <a:pt x="25044" y="9232"/>
                  </a:lnTo>
                  <a:lnTo>
                    <a:pt x="22517" y="3009"/>
                  </a:lnTo>
                  <a:lnTo>
                    <a:pt x="15443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4001706" y="185543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5044" y="9232"/>
                  </a:moveTo>
                  <a:lnTo>
                    <a:pt x="27546" y="15455"/>
                  </a:lnTo>
                  <a:lnTo>
                    <a:pt x="24549" y="22529"/>
                  </a:lnTo>
                  <a:lnTo>
                    <a:pt x="18326" y="25044"/>
                  </a:lnTo>
                  <a:lnTo>
                    <a:pt x="12103" y="27546"/>
                  </a:lnTo>
                  <a:lnTo>
                    <a:pt x="5029" y="24549"/>
                  </a:lnTo>
                  <a:lnTo>
                    <a:pt x="2527" y="18338"/>
                  </a:lnTo>
                  <a:lnTo>
                    <a:pt x="0" y="12115"/>
                  </a:lnTo>
                  <a:lnTo>
                    <a:pt x="2997" y="5041"/>
                  </a:lnTo>
                  <a:lnTo>
                    <a:pt x="9220" y="2514"/>
                  </a:lnTo>
                  <a:lnTo>
                    <a:pt x="15443" y="0"/>
                  </a:lnTo>
                  <a:lnTo>
                    <a:pt x="22517" y="3009"/>
                  </a:lnTo>
                  <a:lnTo>
                    <a:pt x="25044" y="92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4006646" y="1859445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5">
                  <a:moveTo>
                    <a:pt x="7708" y="19367"/>
                  </a:moveTo>
                  <a:lnTo>
                    <a:pt x="0" y="13334"/>
                  </a:lnTo>
                  <a:lnTo>
                    <a:pt x="1358" y="3657"/>
                  </a:lnTo>
                  <a:lnTo>
                    <a:pt x="10413" y="0"/>
                  </a:lnTo>
                  <a:lnTo>
                    <a:pt x="18122" y="6019"/>
                  </a:lnTo>
                  <a:lnTo>
                    <a:pt x="16763" y="15697"/>
                  </a:lnTo>
                  <a:lnTo>
                    <a:pt x="7708" y="193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4011879" y="1860372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4" h="17144">
                  <a:moveTo>
                    <a:pt x="1320" y="0"/>
                  </a:moveTo>
                  <a:lnTo>
                    <a:pt x="0" y="546"/>
                  </a:lnTo>
                  <a:lnTo>
                    <a:pt x="6603" y="16878"/>
                  </a:lnTo>
                  <a:lnTo>
                    <a:pt x="7924" y="16344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4011879" y="1860372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4" h="17144">
                  <a:moveTo>
                    <a:pt x="7924" y="16344"/>
                  </a:moveTo>
                  <a:lnTo>
                    <a:pt x="1320" y="0"/>
                  </a:lnTo>
                  <a:lnTo>
                    <a:pt x="0" y="546"/>
                  </a:lnTo>
                  <a:lnTo>
                    <a:pt x="6603" y="168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4015003" y="1862074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0" y="0"/>
                  </a:moveTo>
                  <a:lnTo>
                    <a:pt x="5003" y="12141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4015003" y="1862074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0" y="0"/>
                  </a:moveTo>
                  <a:lnTo>
                    <a:pt x="5003" y="12141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4008577" y="1863737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89">
                  <a:moveTo>
                    <a:pt x="3098" y="0"/>
                  </a:moveTo>
                  <a:lnTo>
                    <a:pt x="952" y="711"/>
                  </a:lnTo>
                  <a:lnTo>
                    <a:pt x="0" y="8572"/>
                  </a:lnTo>
                  <a:lnTo>
                    <a:pt x="3098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4008577" y="1863737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89">
                  <a:moveTo>
                    <a:pt x="3098" y="0"/>
                  </a:moveTo>
                  <a:lnTo>
                    <a:pt x="952" y="711"/>
                  </a:lnTo>
                  <a:lnTo>
                    <a:pt x="0" y="8572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1" name="object 1221"/>
          <p:cNvGrpSpPr/>
          <p:nvPr/>
        </p:nvGrpSpPr>
        <p:grpSpPr>
          <a:xfrm>
            <a:off x="8931630" y="2216518"/>
            <a:ext cx="24130" cy="24130"/>
            <a:chOff x="3877030" y="2216518"/>
            <a:chExt cx="24130" cy="24130"/>
          </a:xfrm>
        </p:grpSpPr>
        <p:sp>
          <p:nvSpPr>
            <p:cNvPr id="1222" name="object 1222"/>
            <p:cNvSpPr/>
            <p:nvPr/>
          </p:nvSpPr>
          <p:spPr>
            <a:xfrm>
              <a:off x="3877792" y="22172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2344" y="0"/>
                  </a:moveTo>
                  <a:lnTo>
                    <a:pt x="2400" y="4025"/>
                  </a:lnTo>
                  <a:lnTo>
                    <a:pt x="0" y="9690"/>
                  </a:lnTo>
                  <a:lnTo>
                    <a:pt x="4000" y="19621"/>
                  </a:lnTo>
                  <a:lnTo>
                    <a:pt x="9664" y="22047"/>
                  </a:lnTo>
                  <a:lnTo>
                    <a:pt x="19621" y="18021"/>
                  </a:lnTo>
                  <a:lnTo>
                    <a:pt x="22021" y="12357"/>
                  </a:lnTo>
                  <a:lnTo>
                    <a:pt x="20015" y="7378"/>
                  </a:lnTo>
                  <a:lnTo>
                    <a:pt x="17995" y="2412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3877792" y="22172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0015" y="7378"/>
                  </a:moveTo>
                  <a:lnTo>
                    <a:pt x="22021" y="12357"/>
                  </a:lnTo>
                  <a:lnTo>
                    <a:pt x="19621" y="18021"/>
                  </a:lnTo>
                  <a:lnTo>
                    <a:pt x="14643" y="20027"/>
                  </a:lnTo>
                  <a:lnTo>
                    <a:pt x="9664" y="22047"/>
                  </a:lnTo>
                  <a:lnTo>
                    <a:pt x="4000" y="19621"/>
                  </a:lnTo>
                  <a:lnTo>
                    <a:pt x="2006" y="14668"/>
                  </a:lnTo>
                  <a:lnTo>
                    <a:pt x="0" y="9690"/>
                  </a:lnTo>
                  <a:lnTo>
                    <a:pt x="2400" y="4025"/>
                  </a:lnTo>
                  <a:lnTo>
                    <a:pt x="7365" y="2019"/>
                  </a:lnTo>
                  <a:lnTo>
                    <a:pt x="12344" y="0"/>
                  </a:lnTo>
                  <a:lnTo>
                    <a:pt x="17995" y="2412"/>
                  </a:lnTo>
                  <a:lnTo>
                    <a:pt x="20015" y="73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3881729" y="2220480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6159" y="15494"/>
                  </a:moveTo>
                  <a:lnTo>
                    <a:pt x="0" y="10680"/>
                  </a:lnTo>
                  <a:lnTo>
                    <a:pt x="1079" y="2933"/>
                  </a:lnTo>
                  <a:lnTo>
                    <a:pt x="8331" y="0"/>
                  </a:lnTo>
                  <a:lnTo>
                    <a:pt x="14503" y="4813"/>
                  </a:lnTo>
                  <a:lnTo>
                    <a:pt x="13411" y="12585"/>
                  </a:lnTo>
                  <a:lnTo>
                    <a:pt x="6159" y="154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3885920" y="2221242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1054" y="0"/>
                  </a:moveTo>
                  <a:lnTo>
                    <a:pt x="0" y="419"/>
                  </a:lnTo>
                  <a:lnTo>
                    <a:pt x="5270" y="13487"/>
                  </a:lnTo>
                  <a:lnTo>
                    <a:pt x="6337" y="13055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3885920" y="2221242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6337" y="13055"/>
                  </a:moveTo>
                  <a:lnTo>
                    <a:pt x="1054" y="0"/>
                  </a:lnTo>
                  <a:lnTo>
                    <a:pt x="0" y="419"/>
                  </a:lnTo>
                  <a:lnTo>
                    <a:pt x="5270" y="134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3888422" y="2222588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60">
                  <a:moveTo>
                    <a:pt x="0" y="0"/>
                  </a:moveTo>
                  <a:lnTo>
                    <a:pt x="4000" y="9728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3888422" y="2222588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60">
                  <a:moveTo>
                    <a:pt x="0" y="0"/>
                  </a:moveTo>
                  <a:lnTo>
                    <a:pt x="4000" y="9728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3883279" y="2223922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2476" y="0"/>
                  </a:moveTo>
                  <a:lnTo>
                    <a:pt x="762" y="584"/>
                  </a:lnTo>
                  <a:lnTo>
                    <a:pt x="0" y="6858"/>
                  </a:lnTo>
                  <a:lnTo>
                    <a:pt x="2476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3883279" y="2223922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2476" y="0"/>
                  </a:moveTo>
                  <a:lnTo>
                    <a:pt x="762" y="584"/>
                  </a:lnTo>
                  <a:lnTo>
                    <a:pt x="0" y="6858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1" name="object 1231"/>
          <p:cNvGrpSpPr/>
          <p:nvPr/>
        </p:nvGrpSpPr>
        <p:grpSpPr>
          <a:xfrm>
            <a:off x="9102432" y="2216518"/>
            <a:ext cx="24130" cy="24130"/>
            <a:chOff x="4047832" y="2216518"/>
            <a:chExt cx="24130" cy="24130"/>
          </a:xfrm>
        </p:grpSpPr>
        <p:sp>
          <p:nvSpPr>
            <p:cNvPr id="1232" name="object 1232"/>
            <p:cNvSpPr/>
            <p:nvPr/>
          </p:nvSpPr>
          <p:spPr>
            <a:xfrm>
              <a:off x="4048594" y="22172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2357" y="0"/>
                  </a:moveTo>
                  <a:lnTo>
                    <a:pt x="2400" y="4025"/>
                  </a:lnTo>
                  <a:lnTo>
                    <a:pt x="0" y="9690"/>
                  </a:lnTo>
                  <a:lnTo>
                    <a:pt x="4025" y="19621"/>
                  </a:lnTo>
                  <a:lnTo>
                    <a:pt x="9677" y="22047"/>
                  </a:lnTo>
                  <a:lnTo>
                    <a:pt x="19634" y="18021"/>
                  </a:lnTo>
                  <a:lnTo>
                    <a:pt x="22034" y="12357"/>
                  </a:lnTo>
                  <a:lnTo>
                    <a:pt x="20027" y="7378"/>
                  </a:lnTo>
                  <a:lnTo>
                    <a:pt x="18021" y="2412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4048594" y="22172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0027" y="7378"/>
                  </a:moveTo>
                  <a:lnTo>
                    <a:pt x="22034" y="12357"/>
                  </a:lnTo>
                  <a:lnTo>
                    <a:pt x="19634" y="18021"/>
                  </a:lnTo>
                  <a:lnTo>
                    <a:pt x="14655" y="20027"/>
                  </a:lnTo>
                  <a:lnTo>
                    <a:pt x="9677" y="22047"/>
                  </a:lnTo>
                  <a:lnTo>
                    <a:pt x="4025" y="19621"/>
                  </a:lnTo>
                  <a:lnTo>
                    <a:pt x="2006" y="14668"/>
                  </a:lnTo>
                  <a:lnTo>
                    <a:pt x="0" y="9690"/>
                  </a:lnTo>
                  <a:lnTo>
                    <a:pt x="2400" y="4025"/>
                  </a:lnTo>
                  <a:lnTo>
                    <a:pt x="7378" y="2019"/>
                  </a:lnTo>
                  <a:lnTo>
                    <a:pt x="12357" y="0"/>
                  </a:lnTo>
                  <a:lnTo>
                    <a:pt x="18021" y="2412"/>
                  </a:lnTo>
                  <a:lnTo>
                    <a:pt x="20027" y="73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4052544" y="2220480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6159" y="15494"/>
                  </a:moveTo>
                  <a:lnTo>
                    <a:pt x="0" y="10680"/>
                  </a:lnTo>
                  <a:lnTo>
                    <a:pt x="1079" y="2933"/>
                  </a:lnTo>
                  <a:lnTo>
                    <a:pt x="8331" y="0"/>
                  </a:lnTo>
                  <a:lnTo>
                    <a:pt x="14490" y="4813"/>
                  </a:lnTo>
                  <a:lnTo>
                    <a:pt x="13411" y="12585"/>
                  </a:lnTo>
                  <a:lnTo>
                    <a:pt x="6159" y="154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4056722" y="2221242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1066" y="0"/>
                  </a:moveTo>
                  <a:lnTo>
                    <a:pt x="0" y="419"/>
                  </a:lnTo>
                  <a:lnTo>
                    <a:pt x="5283" y="13487"/>
                  </a:lnTo>
                  <a:lnTo>
                    <a:pt x="6350" y="13055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4056722" y="2221242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6350" y="13055"/>
                  </a:moveTo>
                  <a:lnTo>
                    <a:pt x="1066" y="0"/>
                  </a:lnTo>
                  <a:lnTo>
                    <a:pt x="0" y="419"/>
                  </a:lnTo>
                  <a:lnTo>
                    <a:pt x="5283" y="134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4059237" y="2222588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60">
                  <a:moveTo>
                    <a:pt x="0" y="0"/>
                  </a:moveTo>
                  <a:lnTo>
                    <a:pt x="4000" y="9728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4059237" y="2222588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60">
                  <a:moveTo>
                    <a:pt x="0" y="0"/>
                  </a:moveTo>
                  <a:lnTo>
                    <a:pt x="4000" y="9728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4054093" y="2223922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2476" y="0"/>
                  </a:moveTo>
                  <a:lnTo>
                    <a:pt x="761" y="584"/>
                  </a:lnTo>
                  <a:lnTo>
                    <a:pt x="0" y="6858"/>
                  </a:lnTo>
                  <a:lnTo>
                    <a:pt x="2476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4054093" y="2223922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2476" y="0"/>
                  </a:moveTo>
                  <a:lnTo>
                    <a:pt x="761" y="584"/>
                  </a:lnTo>
                  <a:lnTo>
                    <a:pt x="0" y="6858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1" name="object 1241"/>
          <p:cNvGrpSpPr/>
          <p:nvPr/>
        </p:nvGrpSpPr>
        <p:grpSpPr>
          <a:xfrm>
            <a:off x="9270085" y="2216518"/>
            <a:ext cx="24130" cy="24130"/>
            <a:chOff x="4215485" y="2216518"/>
            <a:chExt cx="24130" cy="24130"/>
          </a:xfrm>
        </p:grpSpPr>
        <p:sp>
          <p:nvSpPr>
            <p:cNvPr id="1242" name="object 1242"/>
            <p:cNvSpPr/>
            <p:nvPr/>
          </p:nvSpPr>
          <p:spPr>
            <a:xfrm>
              <a:off x="4216247" y="22172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2344" y="0"/>
                  </a:moveTo>
                  <a:lnTo>
                    <a:pt x="2387" y="4025"/>
                  </a:lnTo>
                  <a:lnTo>
                    <a:pt x="0" y="9690"/>
                  </a:lnTo>
                  <a:lnTo>
                    <a:pt x="4000" y="19621"/>
                  </a:lnTo>
                  <a:lnTo>
                    <a:pt x="9664" y="22047"/>
                  </a:lnTo>
                  <a:lnTo>
                    <a:pt x="19621" y="18021"/>
                  </a:lnTo>
                  <a:lnTo>
                    <a:pt x="22021" y="12357"/>
                  </a:lnTo>
                  <a:lnTo>
                    <a:pt x="20015" y="7378"/>
                  </a:lnTo>
                  <a:lnTo>
                    <a:pt x="18008" y="2412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4216247" y="22172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0015" y="7378"/>
                  </a:moveTo>
                  <a:lnTo>
                    <a:pt x="22021" y="12357"/>
                  </a:lnTo>
                  <a:lnTo>
                    <a:pt x="19621" y="18021"/>
                  </a:lnTo>
                  <a:lnTo>
                    <a:pt x="14643" y="20027"/>
                  </a:lnTo>
                  <a:lnTo>
                    <a:pt x="9664" y="22047"/>
                  </a:lnTo>
                  <a:lnTo>
                    <a:pt x="4000" y="19621"/>
                  </a:lnTo>
                  <a:lnTo>
                    <a:pt x="2006" y="14668"/>
                  </a:lnTo>
                  <a:lnTo>
                    <a:pt x="0" y="9690"/>
                  </a:lnTo>
                  <a:lnTo>
                    <a:pt x="2387" y="4025"/>
                  </a:lnTo>
                  <a:lnTo>
                    <a:pt x="7365" y="2019"/>
                  </a:lnTo>
                  <a:lnTo>
                    <a:pt x="12344" y="0"/>
                  </a:lnTo>
                  <a:lnTo>
                    <a:pt x="18008" y="2412"/>
                  </a:lnTo>
                  <a:lnTo>
                    <a:pt x="20015" y="73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4220184" y="2220480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6159" y="15494"/>
                  </a:moveTo>
                  <a:lnTo>
                    <a:pt x="0" y="10680"/>
                  </a:lnTo>
                  <a:lnTo>
                    <a:pt x="1079" y="2933"/>
                  </a:lnTo>
                  <a:lnTo>
                    <a:pt x="8331" y="0"/>
                  </a:lnTo>
                  <a:lnTo>
                    <a:pt x="14503" y="4813"/>
                  </a:lnTo>
                  <a:lnTo>
                    <a:pt x="13411" y="12585"/>
                  </a:lnTo>
                  <a:lnTo>
                    <a:pt x="6159" y="154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4224375" y="2221242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1054" y="0"/>
                  </a:moveTo>
                  <a:lnTo>
                    <a:pt x="0" y="419"/>
                  </a:lnTo>
                  <a:lnTo>
                    <a:pt x="5270" y="13487"/>
                  </a:lnTo>
                  <a:lnTo>
                    <a:pt x="6337" y="13055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4224375" y="2221242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6337" y="13055"/>
                  </a:moveTo>
                  <a:lnTo>
                    <a:pt x="1054" y="0"/>
                  </a:lnTo>
                  <a:lnTo>
                    <a:pt x="0" y="419"/>
                  </a:lnTo>
                  <a:lnTo>
                    <a:pt x="5270" y="134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4226877" y="2222588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60">
                  <a:moveTo>
                    <a:pt x="0" y="0"/>
                  </a:moveTo>
                  <a:lnTo>
                    <a:pt x="4000" y="9728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4226877" y="2222588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60">
                  <a:moveTo>
                    <a:pt x="0" y="0"/>
                  </a:moveTo>
                  <a:lnTo>
                    <a:pt x="4000" y="9728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4221734" y="2223922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2476" y="0"/>
                  </a:moveTo>
                  <a:lnTo>
                    <a:pt x="762" y="584"/>
                  </a:lnTo>
                  <a:lnTo>
                    <a:pt x="0" y="6858"/>
                  </a:lnTo>
                  <a:lnTo>
                    <a:pt x="2476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4221734" y="2223922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2476" y="0"/>
                  </a:moveTo>
                  <a:lnTo>
                    <a:pt x="762" y="584"/>
                  </a:lnTo>
                  <a:lnTo>
                    <a:pt x="0" y="6858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1" name="object 1251"/>
          <p:cNvGrpSpPr/>
          <p:nvPr/>
        </p:nvGrpSpPr>
        <p:grpSpPr>
          <a:xfrm>
            <a:off x="8931630" y="1135710"/>
            <a:ext cx="24130" cy="24130"/>
            <a:chOff x="3877030" y="1135710"/>
            <a:chExt cx="24130" cy="24130"/>
          </a:xfrm>
        </p:grpSpPr>
        <p:sp>
          <p:nvSpPr>
            <p:cNvPr id="1252" name="object 1252"/>
            <p:cNvSpPr/>
            <p:nvPr/>
          </p:nvSpPr>
          <p:spPr>
            <a:xfrm>
              <a:off x="3877792" y="113647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2344" y="0"/>
                  </a:moveTo>
                  <a:lnTo>
                    <a:pt x="2400" y="4038"/>
                  </a:lnTo>
                  <a:lnTo>
                    <a:pt x="0" y="9690"/>
                  </a:lnTo>
                  <a:lnTo>
                    <a:pt x="4000" y="19634"/>
                  </a:lnTo>
                  <a:lnTo>
                    <a:pt x="9664" y="22047"/>
                  </a:lnTo>
                  <a:lnTo>
                    <a:pt x="19621" y="18021"/>
                  </a:lnTo>
                  <a:lnTo>
                    <a:pt x="22021" y="12357"/>
                  </a:lnTo>
                  <a:lnTo>
                    <a:pt x="20015" y="7378"/>
                  </a:lnTo>
                  <a:lnTo>
                    <a:pt x="17995" y="2413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3877792" y="113647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0015" y="7378"/>
                  </a:moveTo>
                  <a:lnTo>
                    <a:pt x="22021" y="12357"/>
                  </a:lnTo>
                  <a:lnTo>
                    <a:pt x="19621" y="18021"/>
                  </a:lnTo>
                  <a:lnTo>
                    <a:pt x="14643" y="20027"/>
                  </a:lnTo>
                  <a:lnTo>
                    <a:pt x="9664" y="22047"/>
                  </a:lnTo>
                  <a:lnTo>
                    <a:pt x="4000" y="19634"/>
                  </a:lnTo>
                  <a:lnTo>
                    <a:pt x="2006" y="14668"/>
                  </a:lnTo>
                  <a:lnTo>
                    <a:pt x="0" y="9690"/>
                  </a:lnTo>
                  <a:lnTo>
                    <a:pt x="2400" y="4038"/>
                  </a:lnTo>
                  <a:lnTo>
                    <a:pt x="7365" y="2006"/>
                  </a:lnTo>
                  <a:lnTo>
                    <a:pt x="12344" y="0"/>
                  </a:lnTo>
                  <a:lnTo>
                    <a:pt x="17995" y="2413"/>
                  </a:lnTo>
                  <a:lnTo>
                    <a:pt x="20015" y="73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3881729" y="1139672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6159" y="15493"/>
                  </a:moveTo>
                  <a:lnTo>
                    <a:pt x="0" y="10693"/>
                  </a:lnTo>
                  <a:lnTo>
                    <a:pt x="1079" y="2933"/>
                  </a:lnTo>
                  <a:lnTo>
                    <a:pt x="8331" y="0"/>
                  </a:lnTo>
                  <a:lnTo>
                    <a:pt x="14503" y="4825"/>
                  </a:lnTo>
                  <a:lnTo>
                    <a:pt x="13411" y="12572"/>
                  </a:lnTo>
                  <a:lnTo>
                    <a:pt x="6159" y="154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3885920" y="1140434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1054" y="0"/>
                  </a:moveTo>
                  <a:lnTo>
                    <a:pt x="0" y="419"/>
                  </a:lnTo>
                  <a:lnTo>
                    <a:pt x="5270" y="13500"/>
                  </a:lnTo>
                  <a:lnTo>
                    <a:pt x="6337" y="1306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3885920" y="1140434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6337" y="13068"/>
                  </a:moveTo>
                  <a:lnTo>
                    <a:pt x="1054" y="0"/>
                  </a:lnTo>
                  <a:lnTo>
                    <a:pt x="0" y="419"/>
                  </a:lnTo>
                  <a:lnTo>
                    <a:pt x="5270" y="135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3888422" y="1141793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59">
                  <a:moveTo>
                    <a:pt x="0" y="0"/>
                  </a:moveTo>
                  <a:lnTo>
                    <a:pt x="4000" y="9702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3888422" y="1141793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59">
                  <a:moveTo>
                    <a:pt x="0" y="0"/>
                  </a:moveTo>
                  <a:lnTo>
                    <a:pt x="4000" y="9702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3883279" y="1143114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4">
                  <a:moveTo>
                    <a:pt x="2476" y="0"/>
                  </a:moveTo>
                  <a:lnTo>
                    <a:pt x="762" y="584"/>
                  </a:lnTo>
                  <a:lnTo>
                    <a:pt x="0" y="6857"/>
                  </a:lnTo>
                  <a:lnTo>
                    <a:pt x="2476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3883279" y="1143114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4">
                  <a:moveTo>
                    <a:pt x="2476" y="0"/>
                  </a:moveTo>
                  <a:lnTo>
                    <a:pt x="762" y="584"/>
                  </a:lnTo>
                  <a:lnTo>
                    <a:pt x="0" y="6857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1" name="object 1261"/>
          <p:cNvGrpSpPr/>
          <p:nvPr/>
        </p:nvGrpSpPr>
        <p:grpSpPr>
          <a:xfrm>
            <a:off x="9102432" y="1135710"/>
            <a:ext cx="24130" cy="24130"/>
            <a:chOff x="4047832" y="1135710"/>
            <a:chExt cx="24130" cy="24130"/>
          </a:xfrm>
        </p:grpSpPr>
        <p:sp>
          <p:nvSpPr>
            <p:cNvPr id="1262" name="object 1262"/>
            <p:cNvSpPr/>
            <p:nvPr/>
          </p:nvSpPr>
          <p:spPr>
            <a:xfrm>
              <a:off x="4048594" y="113647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2357" y="0"/>
                  </a:moveTo>
                  <a:lnTo>
                    <a:pt x="2400" y="4038"/>
                  </a:lnTo>
                  <a:lnTo>
                    <a:pt x="0" y="9690"/>
                  </a:lnTo>
                  <a:lnTo>
                    <a:pt x="4025" y="19634"/>
                  </a:lnTo>
                  <a:lnTo>
                    <a:pt x="9677" y="22047"/>
                  </a:lnTo>
                  <a:lnTo>
                    <a:pt x="19634" y="18021"/>
                  </a:lnTo>
                  <a:lnTo>
                    <a:pt x="22034" y="12357"/>
                  </a:lnTo>
                  <a:lnTo>
                    <a:pt x="20027" y="7378"/>
                  </a:lnTo>
                  <a:lnTo>
                    <a:pt x="18021" y="2413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4048594" y="113647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0027" y="7378"/>
                  </a:moveTo>
                  <a:lnTo>
                    <a:pt x="22034" y="12357"/>
                  </a:lnTo>
                  <a:lnTo>
                    <a:pt x="19634" y="18021"/>
                  </a:lnTo>
                  <a:lnTo>
                    <a:pt x="14655" y="20027"/>
                  </a:lnTo>
                  <a:lnTo>
                    <a:pt x="9677" y="22047"/>
                  </a:lnTo>
                  <a:lnTo>
                    <a:pt x="4025" y="19634"/>
                  </a:lnTo>
                  <a:lnTo>
                    <a:pt x="2006" y="14668"/>
                  </a:lnTo>
                  <a:lnTo>
                    <a:pt x="0" y="9690"/>
                  </a:lnTo>
                  <a:lnTo>
                    <a:pt x="2400" y="4038"/>
                  </a:lnTo>
                  <a:lnTo>
                    <a:pt x="7378" y="2006"/>
                  </a:lnTo>
                  <a:lnTo>
                    <a:pt x="12357" y="0"/>
                  </a:lnTo>
                  <a:lnTo>
                    <a:pt x="18021" y="2413"/>
                  </a:lnTo>
                  <a:lnTo>
                    <a:pt x="20027" y="73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4052544" y="1139672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6159" y="15493"/>
                  </a:moveTo>
                  <a:lnTo>
                    <a:pt x="0" y="10693"/>
                  </a:lnTo>
                  <a:lnTo>
                    <a:pt x="1079" y="2933"/>
                  </a:lnTo>
                  <a:lnTo>
                    <a:pt x="8331" y="0"/>
                  </a:lnTo>
                  <a:lnTo>
                    <a:pt x="14490" y="4825"/>
                  </a:lnTo>
                  <a:lnTo>
                    <a:pt x="13411" y="12572"/>
                  </a:lnTo>
                  <a:lnTo>
                    <a:pt x="6159" y="154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4056722" y="1140434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1066" y="0"/>
                  </a:moveTo>
                  <a:lnTo>
                    <a:pt x="0" y="419"/>
                  </a:lnTo>
                  <a:lnTo>
                    <a:pt x="5283" y="13500"/>
                  </a:lnTo>
                  <a:lnTo>
                    <a:pt x="6350" y="13068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4056722" y="1140434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6350" y="13068"/>
                  </a:moveTo>
                  <a:lnTo>
                    <a:pt x="1066" y="0"/>
                  </a:lnTo>
                  <a:lnTo>
                    <a:pt x="0" y="419"/>
                  </a:lnTo>
                  <a:lnTo>
                    <a:pt x="5283" y="135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4059237" y="1141793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59">
                  <a:moveTo>
                    <a:pt x="0" y="0"/>
                  </a:moveTo>
                  <a:lnTo>
                    <a:pt x="4000" y="9702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4059237" y="1141793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59">
                  <a:moveTo>
                    <a:pt x="0" y="0"/>
                  </a:moveTo>
                  <a:lnTo>
                    <a:pt x="4000" y="9702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4054093" y="1143114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4">
                  <a:moveTo>
                    <a:pt x="2476" y="0"/>
                  </a:moveTo>
                  <a:lnTo>
                    <a:pt x="761" y="584"/>
                  </a:lnTo>
                  <a:lnTo>
                    <a:pt x="0" y="6857"/>
                  </a:lnTo>
                  <a:lnTo>
                    <a:pt x="2476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4054093" y="1143114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4">
                  <a:moveTo>
                    <a:pt x="2476" y="0"/>
                  </a:moveTo>
                  <a:lnTo>
                    <a:pt x="761" y="584"/>
                  </a:lnTo>
                  <a:lnTo>
                    <a:pt x="0" y="6857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1" name="object 1271"/>
          <p:cNvGrpSpPr/>
          <p:nvPr/>
        </p:nvGrpSpPr>
        <p:grpSpPr>
          <a:xfrm>
            <a:off x="9270085" y="1135710"/>
            <a:ext cx="24130" cy="24130"/>
            <a:chOff x="4215485" y="1135710"/>
            <a:chExt cx="24130" cy="24130"/>
          </a:xfrm>
        </p:grpSpPr>
        <p:sp>
          <p:nvSpPr>
            <p:cNvPr id="1272" name="object 1272"/>
            <p:cNvSpPr/>
            <p:nvPr/>
          </p:nvSpPr>
          <p:spPr>
            <a:xfrm>
              <a:off x="4216247" y="113647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2344" y="0"/>
                  </a:moveTo>
                  <a:lnTo>
                    <a:pt x="2387" y="4038"/>
                  </a:lnTo>
                  <a:lnTo>
                    <a:pt x="0" y="9690"/>
                  </a:lnTo>
                  <a:lnTo>
                    <a:pt x="4000" y="19634"/>
                  </a:lnTo>
                  <a:lnTo>
                    <a:pt x="9664" y="22047"/>
                  </a:lnTo>
                  <a:lnTo>
                    <a:pt x="19621" y="18021"/>
                  </a:lnTo>
                  <a:lnTo>
                    <a:pt x="22021" y="12357"/>
                  </a:lnTo>
                  <a:lnTo>
                    <a:pt x="20015" y="7378"/>
                  </a:lnTo>
                  <a:lnTo>
                    <a:pt x="18008" y="2413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4216247" y="113647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0015" y="7378"/>
                  </a:moveTo>
                  <a:lnTo>
                    <a:pt x="22021" y="12357"/>
                  </a:lnTo>
                  <a:lnTo>
                    <a:pt x="19621" y="18021"/>
                  </a:lnTo>
                  <a:lnTo>
                    <a:pt x="14643" y="20027"/>
                  </a:lnTo>
                  <a:lnTo>
                    <a:pt x="9664" y="22047"/>
                  </a:lnTo>
                  <a:lnTo>
                    <a:pt x="4000" y="19634"/>
                  </a:lnTo>
                  <a:lnTo>
                    <a:pt x="2006" y="14668"/>
                  </a:lnTo>
                  <a:lnTo>
                    <a:pt x="0" y="9690"/>
                  </a:lnTo>
                  <a:lnTo>
                    <a:pt x="2387" y="4038"/>
                  </a:lnTo>
                  <a:lnTo>
                    <a:pt x="7365" y="2006"/>
                  </a:lnTo>
                  <a:lnTo>
                    <a:pt x="12344" y="0"/>
                  </a:lnTo>
                  <a:lnTo>
                    <a:pt x="18008" y="2413"/>
                  </a:lnTo>
                  <a:lnTo>
                    <a:pt x="20015" y="73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4220184" y="1139672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6159" y="15493"/>
                  </a:moveTo>
                  <a:lnTo>
                    <a:pt x="0" y="10693"/>
                  </a:lnTo>
                  <a:lnTo>
                    <a:pt x="1079" y="2933"/>
                  </a:lnTo>
                  <a:lnTo>
                    <a:pt x="8331" y="0"/>
                  </a:lnTo>
                  <a:lnTo>
                    <a:pt x="14503" y="4825"/>
                  </a:lnTo>
                  <a:lnTo>
                    <a:pt x="13411" y="12572"/>
                  </a:lnTo>
                  <a:lnTo>
                    <a:pt x="6159" y="154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4224375" y="1140434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1054" y="0"/>
                  </a:moveTo>
                  <a:lnTo>
                    <a:pt x="0" y="419"/>
                  </a:lnTo>
                  <a:lnTo>
                    <a:pt x="5270" y="13500"/>
                  </a:lnTo>
                  <a:lnTo>
                    <a:pt x="6337" y="1306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4224375" y="1140434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69">
                  <a:moveTo>
                    <a:pt x="6337" y="13068"/>
                  </a:moveTo>
                  <a:lnTo>
                    <a:pt x="1054" y="0"/>
                  </a:lnTo>
                  <a:lnTo>
                    <a:pt x="0" y="419"/>
                  </a:lnTo>
                  <a:lnTo>
                    <a:pt x="5270" y="135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4226877" y="1141793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59">
                  <a:moveTo>
                    <a:pt x="0" y="0"/>
                  </a:moveTo>
                  <a:lnTo>
                    <a:pt x="4000" y="9702"/>
                  </a:lnTo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4226877" y="1141793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59">
                  <a:moveTo>
                    <a:pt x="0" y="0"/>
                  </a:moveTo>
                  <a:lnTo>
                    <a:pt x="4000" y="9702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4221734" y="1143114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4">
                  <a:moveTo>
                    <a:pt x="2476" y="0"/>
                  </a:moveTo>
                  <a:lnTo>
                    <a:pt x="762" y="584"/>
                  </a:lnTo>
                  <a:lnTo>
                    <a:pt x="0" y="6857"/>
                  </a:lnTo>
                  <a:lnTo>
                    <a:pt x="2476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4221734" y="1143114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4">
                  <a:moveTo>
                    <a:pt x="2476" y="0"/>
                  </a:moveTo>
                  <a:lnTo>
                    <a:pt x="762" y="584"/>
                  </a:lnTo>
                  <a:lnTo>
                    <a:pt x="0" y="6857"/>
                  </a:lnTo>
                </a:path>
              </a:pathLst>
            </a:custGeom>
            <a:ln w="3175">
              <a:solidFill>
                <a:srgbClr val="F9F9F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1" name="object 1281"/>
          <p:cNvGrpSpPr/>
          <p:nvPr/>
        </p:nvGrpSpPr>
        <p:grpSpPr>
          <a:xfrm>
            <a:off x="8886254" y="1710627"/>
            <a:ext cx="99695" cy="210185"/>
            <a:chOff x="3831653" y="1710626"/>
            <a:chExt cx="99695" cy="210185"/>
          </a:xfrm>
        </p:grpSpPr>
        <p:sp>
          <p:nvSpPr>
            <p:cNvPr id="1282" name="object 1282"/>
            <p:cNvSpPr/>
            <p:nvPr/>
          </p:nvSpPr>
          <p:spPr>
            <a:xfrm>
              <a:off x="3855376" y="173442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777" y="0"/>
                  </a:moveTo>
                  <a:lnTo>
                    <a:pt x="7150" y="0"/>
                  </a:lnTo>
                  <a:lnTo>
                    <a:pt x="0" y="7150"/>
                  </a:lnTo>
                  <a:lnTo>
                    <a:pt x="0" y="24765"/>
                  </a:lnTo>
                  <a:lnTo>
                    <a:pt x="7150" y="31915"/>
                  </a:lnTo>
                  <a:lnTo>
                    <a:pt x="24777" y="31915"/>
                  </a:lnTo>
                  <a:lnTo>
                    <a:pt x="31915" y="24765"/>
                  </a:lnTo>
                  <a:lnTo>
                    <a:pt x="31915" y="15963"/>
                  </a:lnTo>
                  <a:lnTo>
                    <a:pt x="31915" y="7150"/>
                  </a:lnTo>
                  <a:lnTo>
                    <a:pt x="2477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3855376" y="173442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15" y="15963"/>
                  </a:moveTo>
                  <a:lnTo>
                    <a:pt x="31915" y="24765"/>
                  </a:lnTo>
                  <a:lnTo>
                    <a:pt x="24777" y="31915"/>
                  </a:lnTo>
                  <a:lnTo>
                    <a:pt x="15963" y="31915"/>
                  </a:lnTo>
                  <a:lnTo>
                    <a:pt x="7150" y="31915"/>
                  </a:lnTo>
                  <a:lnTo>
                    <a:pt x="0" y="24765"/>
                  </a:lnTo>
                  <a:lnTo>
                    <a:pt x="0" y="15963"/>
                  </a:lnTo>
                  <a:lnTo>
                    <a:pt x="0" y="7150"/>
                  </a:lnTo>
                  <a:lnTo>
                    <a:pt x="7150" y="0"/>
                  </a:lnTo>
                  <a:lnTo>
                    <a:pt x="15963" y="0"/>
                  </a:lnTo>
                  <a:lnTo>
                    <a:pt x="24777" y="0"/>
                  </a:lnTo>
                  <a:lnTo>
                    <a:pt x="31915" y="7150"/>
                  </a:lnTo>
                  <a:lnTo>
                    <a:pt x="31915" y="15963"/>
                  </a:lnTo>
                  <a:close/>
                </a:path>
              </a:pathLst>
            </a:custGeom>
            <a:ln w="3175">
              <a:solidFill>
                <a:srgbClr val="5A5B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3867772" y="1736572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4">
                  <a:moveTo>
                    <a:pt x="13335" y="5245"/>
                  </a:moveTo>
                  <a:lnTo>
                    <a:pt x="12611" y="4292"/>
                  </a:lnTo>
                  <a:lnTo>
                    <a:pt x="10477" y="2146"/>
                  </a:lnTo>
                  <a:lnTo>
                    <a:pt x="8801" y="1435"/>
                  </a:lnTo>
                  <a:lnTo>
                    <a:pt x="7137" y="711"/>
                  </a:lnTo>
                  <a:lnTo>
                    <a:pt x="4991" y="0"/>
                  </a:lnTo>
                  <a:lnTo>
                    <a:pt x="3568" y="0"/>
                  </a:lnTo>
                  <a:lnTo>
                    <a:pt x="2133" y="0"/>
                  </a:lnTo>
                  <a:lnTo>
                    <a:pt x="0" y="24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3859428" y="1738960"/>
              <a:ext cx="22860" cy="24130"/>
            </a:xfrm>
            <a:custGeom>
              <a:avLst/>
              <a:gdLst/>
              <a:ahLst/>
              <a:cxnLst/>
              <a:rect l="l" t="t" r="r" b="b"/>
              <a:pathLst>
                <a:path w="22860" h="24130">
                  <a:moveTo>
                    <a:pt x="9055" y="0"/>
                  </a:moveTo>
                  <a:lnTo>
                    <a:pt x="4762" y="952"/>
                  </a:lnTo>
                  <a:lnTo>
                    <a:pt x="2616" y="4051"/>
                  </a:lnTo>
                  <a:lnTo>
                    <a:pt x="482" y="7150"/>
                  </a:lnTo>
                  <a:lnTo>
                    <a:pt x="952" y="7619"/>
                  </a:lnTo>
                  <a:lnTo>
                    <a:pt x="482" y="8813"/>
                  </a:lnTo>
                  <a:lnTo>
                    <a:pt x="0" y="10007"/>
                  </a:lnTo>
                  <a:lnTo>
                    <a:pt x="253" y="11671"/>
                  </a:lnTo>
                </a:path>
                <a:path w="22860" h="24130">
                  <a:moveTo>
                    <a:pt x="22631" y="15481"/>
                  </a:moveTo>
                  <a:lnTo>
                    <a:pt x="20954" y="19050"/>
                  </a:lnTo>
                  <a:lnTo>
                    <a:pt x="19291" y="20713"/>
                  </a:lnTo>
                  <a:lnTo>
                    <a:pt x="17627" y="22377"/>
                  </a:lnTo>
                  <a:lnTo>
                    <a:pt x="16192" y="22618"/>
                  </a:lnTo>
                  <a:lnTo>
                    <a:pt x="15011" y="23342"/>
                  </a:lnTo>
                  <a:lnTo>
                    <a:pt x="13817" y="24053"/>
                  </a:lnTo>
                  <a:lnTo>
                    <a:pt x="12382" y="2405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3874668" y="1747050"/>
              <a:ext cx="12700" cy="17780"/>
            </a:xfrm>
            <a:custGeom>
              <a:avLst/>
              <a:gdLst/>
              <a:ahLst/>
              <a:cxnLst/>
              <a:rect l="l" t="t" r="r" b="b"/>
              <a:pathLst>
                <a:path w="12700" h="17780">
                  <a:moveTo>
                    <a:pt x="11430" y="0"/>
                  </a:moveTo>
                  <a:lnTo>
                    <a:pt x="11430" y="1676"/>
                  </a:lnTo>
                  <a:lnTo>
                    <a:pt x="8585" y="4533"/>
                  </a:lnTo>
                  <a:lnTo>
                    <a:pt x="7632" y="4762"/>
                  </a:lnTo>
                  <a:lnTo>
                    <a:pt x="8585" y="7391"/>
                  </a:lnTo>
                  <a:lnTo>
                    <a:pt x="7632" y="10718"/>
                  </a:lnTo>
                  <a:lnTo>
                    <a:pt x="6908" y="13106"/>
                  </a:lnTo>
                  <a:lnTo>
                    <a:pt x="1193" y="16916"/>
                  </a:lnTo>
                  <a:lnTo>
                    <a:pt x="0" y="17386"/>
                  </a:lnTo>
                  <a:lnTo>
                    <a:pt x="8813" y="14528"/>
                  </a:lnTo>
                  <a:lnTo>
                    <a:pt x="12153" y="1676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3861345" y="174038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19" y="0"/>
                  </a:moveTo>
                  <a:lnTo>
                    <a:pt x="4470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4470" y="20015"/>
                  </a:lnTo>
                  <a:lnTo>
                    <a:pt x="15519" y="20015"/>
                  </a:lnTo>
                  <a:lnTo>
                    <a:pt x="19989" y="15532"/>
                  </a:lnTo>
                  <a:lnTo>
                    <a:pt x="19989" y="10007"/>
                  </a:lnTo>
                  <a:lnTo>
                    <a:pt x="19989" y="4483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3861345" y="174038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9989" y="10007"/>
                  </a:moveTo>
                  <a:lnTo>
                    <a:pt x="19989" y="15532"/>
                  </a:lnTo>
                  <a:lnTo>
                    <a:pt x="15519" y="20015"/>
                  </a:lnTo>
                  <a:lnTo>
                    <a:pt x="9994" y="20015"/>
                  </a:lnTo>
                  <a:lnTo>
                    <a:pt x="4470" y="20015"/>
                  </a:lnTo>
                  <a:lnTo>
                    <a:pt x="0" y="15532"/>
                  </a:lnTo>
                  <a:lnTo>
                    <a:pt x="0" y="10007"/>
                  </a:lnTo>
                  <a:lnTo>
                    <a:pt x="0" y="4483"/>
                  </a:lnTo>
                  <a:lnTo>
                    <a:pt x="4470" y="0"/>
                  </a:lnTo>
                  <a:lnTo>
                    <a:pt x="9994" y="0"/>
                  </a:lnTo>
                  <a:lnTo>
                    <a:pt x="15519" y="0"/>
                  </a:lnTo>
                  <a:lnTo>
                    <a:pt x="19989" y="4483"/>
                  </a:lnTo>
                  <a:lnTo>
                    <a:pt x="19989" y="10007"/>
                  </a:lnTo>
                  <a:close/>
                </a:path>
              </a:pathLst>
            </a:custGeom>
            <a:ln w="3175">
              <a:solidFill>
                <a:srgbClr val="979A9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3863631" y="1744116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845" y="0"/>
                  </a:moveTo>
                  <a:lnTo>
                    <a:pt x="3619" y="0"/>
                  </a:lnTo>
                  <a:lnTo>
                    <a:pt x="0" y="6273"/>
                  </a:lnTo>
                  <a:lnTo>
                    <a:pt x="3619" y="12534"/>
                  </a:lnTo>
                  <a:lnTo>
                    <a:pt x="10845" y="12534"/>
                  </a:lnTo>
                  <a:lnTo>
                    <a:pt x="14465" y="6273"/>
                  </a:lnTo>
                  <a:lnTo>
                    <a:pt x="108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3863644" y="1750390"/>
              <a:ext cx="11430" cy="6350"/>
            </a:xfrm>
            <a:custGeom>
              <a:avLst/>
              <a:gdLst/>
              <a:ahLst/>
              <a:cxnLst/>
              <a:rect l="l" t="t" r="r" b="b"/>
              <a:pathLst>
                <a:path w="11429" h="6350">
                  <a:moveTo>
                    <a:pt x="10833" y="6261"/>
                  </a:moveTo>
                  <a:lnTo>
                    <a:pt x="3606" y="626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1" name="object 129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31653" y="1710626"/>
              <a:ext cx="99377" cy="210184"/>
            </a:xfrm>
            <a:prstGeom prst="rect">
              <a:avLst/>
            </a:prstGeom>
          </p:spPr>
        </p:pic>
      </p:grpSp>
      <p:grpSp>
        <p:nvGrpSpPr>
          <p:cNvPr id="1292" name="object 1292"/>
          <p:cNvGrpSpPr/>
          <p:nvPr/>
        </p:nvGrpSpPr>
        <p:grpSpPr>
          <a:xfrm>
            <a:off x="9057068" y="1522984"/>
            <a:ext cx="101600" cy="216535"/>
            <a:chOff x="4002468" y="1522983"/>
            <a:chExt cx="101600" cy="216535"/>
          </a:xfrm>
        </p:grpSpPr>
        <p:sp>
          <p:nvSpPr>
            <p:cNvPr id="1293" name="object 1293"/>
            <p:cNvSpPr/>
            <p:nvPr/>
          </p:nvSpPr>
          <p:spPr>
            <a:xfrm>
              <a:off x="4004055" y="1524571"/>
              <a:ext cx="98425" cy="213360"/>
            </a:xfrm>
            <a:custGeom>
              <a:avLst/>
              <a:gdLst/>
              <a:ahLst/>
              <a:cxnLst/>
              <a:rect l="l" t="t" r="r" b="b"/>
              <a:pathLst>
                <a:path w="98425" h="213360">
                  <a:moveTo>
                    <a:pt x="94615" y="0"/>
                  </a:moveTo>
                  <a:lnTo>
                    <a:pt x="317" y="0"/>
                  </a:lnTo>
                  <a:lnTo>
                    <a:pt x="317" y="102870"/>
                  </a:lnTo>
                  <a:lnTo>
                    <a:pt x="0" y="108902"/>
                  </a:lnTo>
                  <a:lnTo>
                    <a:pt x="635" y="112712"/>
                  </a:lnTo>
                  <a:lnTo>
                    <a:pt x="2540" y="115887"/>
                  </a:lnTo>
                  <a:lnTo>
                    <a:pt x="2540" y="213360"/>
                  </a:lnTo>
                  <a:lnTo>
                    <a:pt x="98425" y="213360"/>
                  </a:lnTo>
                  <a:lnTo>
                    <a:pt x="98425" y="116840"/>
                  </a:lnTo>
                  <a:lnTo>
                    <a:pt x="95885" y="110490"/>
                  </a:lnTo>
                  <a:lnTo>
                    <a:pt x="95250" y="102870"/>
                  </a:lnTo>
                  <a:lnTo>
                    <a:pt x="94932" y="100952"/>
                  </a:lnTo>
                  <a:lnTo>
                    <a:pt x="9461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4004055" y="1524571"/>
              <a:ext cx="98425" cy="213360"/>
            </a:xfrm>
            <a:custGeom>
              <a:avLst/>
              <a:gdLst/>
              <a:ahLst/>
              <a:cxnLst/>
              <a:rect l="l" t="t" r="r" b="b"/>
              <a:pathLst>
                <a:path w="98425" h="213360">
                  <a:moveTo>
                    <a:pt x="94615" y="0"/>
                  </a:moveTo>
                  <a:lnTo>
                    <a:pt x="317" y="0"/>
                  </a:lnTo>
                  <a:lnTo>
                    <a:pt x="317" y="102870"/>
                  </a:lnTo>
                  <a:lnTo>
                    <a:pt x="0" y="108902"/>
                  </a:lnTo>
                  <a:lnTo>
                    <a:pt x="317" y="110807"/>
                  </a:lnTo>
                  <a:lnTo>
                    <a:pt x="635" y="112712"/>
                  </a:lnTo>
                  <a:lnTo>
                    <a:pt x="2540" y="115887"/>
                  </a:lnTo>
                  <a:lnTo>
                    <a:pt x="2540" y="213360"/>
                  </a:lnTo>
                  <a:lnTo>
                    <a:pt x="98425" y="213360"/>
                  </a:lnTo>
                  <a:lnTo>
                    <a:pt x="98425" y="116840"/>
                  </a:lnTo>
                  <a:lnTo>
                    <a:pt x="95885" y="110490"/>
                  </a:lnTo>
                  <a:lnTo>
                    <a:pt x="95567" y="106680"/>
                  </a:lnTo>
                  <a:lnTo>
                    <a:pt x="95250" y="102870"/>
                  </a:lnTo>
                  <a:lnTo>
                    <a:pt x="94932" y="100952"/>
                  </a:lnTo>
                  <a:lnTo>
                    <a:pt x="94932" y="97790"/>
                  </a:lnTo>
                  <a:lnTo>
                    <a:pt x="94882" y="81170"/>
                  </a:lnTo>
                  <a:lnTo>
                    <a:pt x="94773" y="47704"/>
                  </a:lnTo>
                  <a:lnTo>
                    <a:pt x="94664" y="14833"/>
                  </a:lnTo>
                  <a:lnTo>
                    <a:pt x="9461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4063276" y="167617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424" y="0"/>
                  </a:moveTo>
                  <a:lnTo>
                    <a:pt x="6184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184" y="27635"/>
                  </a:lnTo>
                  <a:lnTo>
                    <a:pt x="21424" y="27635"/>
                  </a:lnTo>
                  <a:lnTo>
                    <a:pt x="27609" y="21437"/>
                  </a:lnTo>
                  <a:lnTo>
                    <a:pt x="27609" y="13817"/>
                  </a:lnTo>
                  <a:lnTo>
                    <a:pt x="27609" y="6184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4063276" y="167617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09" y="13817"/>
                  </a:moveTo>
                  <a:lnTo>
                    <a:pt x="27609" y="21437"/>
                  </a:lnTo>
                  <a:lnTo>
                    <a:pt x="21424" y="27635"/>
                  </a:lnTo>
                  <a:lnTo>
                    <a:pt x="13804" y="27635"/>
                  </a:lnTo>
                  <a:lnTo>
                    <a:pt x="6184" y="27635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09" y="6184"/>
                  </a:lnTo>
                  <a:lnTo>
                    <a:pt x="27609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4062742" y="1677377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10007" y="406"/>
                  </a:lnTo>
                  <a:lnTo>
                    <a:pt x="7048" y="507"/>
                  </a:lnTo>
                  <a:lnTo>
                    <a:pt x="431" y="7404"/>
                  </a:lnTo>
                  <a:lnTo>
                    <a:pt x="0" y="14465"/>
                  </a:lnTo>
                  <a:lnTo>
                    <a:pt x="7734" y="22605"/>
                  </a:lnTo>
                  <a:lnTo>
                    <a:pt x="17665" y="28828"/>
                  </a:lnTo>
                  <a:lnTo>
                    <a:pt x="26720" y="17525"/>
                  </a:lnTo>
                  <a:lnTo>
                    <a:pt x="20142" y="9055"/>
                  </a:lnTo>
                  <a:lnTo>
                    <a:pt x="21958" y="3555"/>
                  </a:lnTo>
                  <a:lnTo>
                    <a:pt x="22910" y="3073"/>
                  </a:lnTo>
                  <a:lnTo>
                    <a:pt x="20675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4072318" y="1684273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27"/>
                  </a:lnTo>
                  <a:lnTo>
                    <a:pt x="10007" y="5715"/>
                  </a:lnTo>
                  <a:lnTo>
                    <a:pt x="9525" y="8089"/>
                  </a:lnTo>
                </a:path>
                <a:path w="10795" h="9525">
                  <a:moveTo>
                    <a:pt x="2857" y="0"/>
                  </a:moveTo>
                  <a:lnTo>
                    <a:pt x="952" y="1892"/>
                  </a:lnTo>
                  <a:lnTo>
                    <a:pt x="469" y="4279"/>
                  </a:lnTo>
                  <a:lnTo>
                    <a:pt x="0" y="6654"/>
                  </a:lnTo>
                  <a:lnTo>
                    <a:pt x="1905" y="9042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4016603" y="167617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424" y="0"/>
                  </a:moveTo>
                  <a:lnTo>
                    <a:pt x="6184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184" y="27635"/>
                  </a:lnTo>
                  <a:lnTo>
                    <a:pt x="21424" y="27635"/>
                  </a:lnTo>
                  <a:lnTo>
                    <a:pt x="27622" y="21437"/>
                  </a:lnTo>
                  <a:lnTo>
                    <a:pt x="27622" y="13817"/>
                  </a:lnTo>
                  <a:lnTo>
                    <a:pt x="27622" y="6184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4016603" y="167617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22" y="13817"/>
                  </a:moveTo>
                  <a:lnTo>
                    <a:pt x="27622" y="21437"/>
                  </a:lnTo>
                  <a:lnTo>
                    <a:pt x="21424" y="27635"/>
                  </a:lnTo>
                  <a:lnTo>
                    <a:pt x="13804" y="27635"/>
                  </a:lnTo>
                  <a:lnTo>
                    <a:pt x="6184" y="27635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22" y="6184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4016070" y="1677377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10">
                  <a:moveTo>
                    <a:pt x="17627" y="0"/>
                  </a:moveTo>
                  <a:lnTo>
                    <a:pt x="10007" y="406"/>
                  </a:lnTo>
                  <a:lnTo>
                    <a:pt x="7048" y="507"/>
                  </a:lnTo>
                  <a:lnTo>
                    <a:pt x="431" y="7404"/>
                  </a:lnTo>
                  <a:lnTo>
                    <a:pt x="0" y="14465"/>
                  </a:lnTo>
                  <a:lnTo>
                    <a:pt x="7734" y="22605"/>
                  </a:lnTo>
                  <a:lnTo>
                    <a:pt x="17665" y="28828"/>
                  </a:lnTo>
                  <a:lnTo>
                    <a:pt x="26720" y="17525"/>
                  </a:lnTo>
                  <a:lnTo>
                    <a:pt x="20142" y="9055"/>
                  </a:lnTo>
                  <a:lnTo>
                    <a:pt x="21958" y="3555"/>
                  </a:lnTo>
                  <a:lnTo>
                    <a:pt x="22910" y="3073"/>
                  </a:lnTo>
                  <a:lnTo>
                    <a:pt x="20675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4025645" y="1684273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27"/>
                  </a:lnTo>
                  <a:lnTo>
                    <a:pt x="10007" y="5715"/>
                  </a:lnTo>
                  <a:lnTo>
                    <a:pt x="9525" y="8089"/>
                  </a:lnTo>
                </a:path>
                <a:path w="10795" h="9525">
                  <a:moveTo>
                    <a:pt x="2857" y="0"/>
                  </a:moveTo>
                  <a:lnTo>
                    <a:pt x="952" y="1892"/>
                  </a:lnTo>
                  <a:lnTo>
                    <a:pt x="469" y="4279"/>
                  </a:lnTo>
                  <a:lnTo>
                    <a:pt x="0" y="6654"/>
                  </a:lnTo>
                  <a:lnTo>
                    <a:pt x="1904" y="9042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03" name="object 1303"/>
          <p:cNvGrpSpPr/>
          <p:nvPr/>
        </p:nvGrpSpPr>
        <p:grpSpPr>
          <a:xfrm>
            <a:off x="9242971" y="1498053"/>
            <a:ext cx="77470" cy="31750"/>
            <a:chOff x="4188371" y="1498053"/>
            <a:chExt cx="77470" cy="31750"/>
          </a:xfrm>
        </p:grpSpPr>
        <p:sp>
          <p:nvSpPr>
            <p:cNvPr id="1304" name="object 1304"/>
            <p:cNvSpPr/>
            <p:nvPr/>
          </p:nvSpPr>
          <p:spPr>
            <a:xfrm>
              <a:off x="4236631" y="149964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437" y="0"/>
                  </a:moveTo>
                  <a:lnTo>
                    <a:pt x="6184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184" y="27635"/>
                  </a:lnTo>
                  <a:lnTo>
                    <a:pt x="21437" y="27635"/>
                  </a:lnTo>
                  <a:lnTo>
                    <a:pt x="27622" y="21437"/>
                  </a:lnTo>
                  <a:lnTo>
                    <a:pt x="27622" y="13817"/>
                  </a:lnTo>
                  <a:lnTo>
                    <a:pt x="27622" y="6184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4236631" y="149964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622" y="13817"/>
                  </a:moveTo>
                  <a:lnTo>
                    <a:pt x="27622" y="21437"/>
                  </a:lnTo>
                  <a:lnTo>
                    <a:pt x="21437" y="27635"/>
                  </a:lnTo>
                  <a:lnTo>
                    <a:pt x="13804" y="27635"/>
                  </a:lnTo>
                  <a:lnTo>
                    <a:pt x="6184" y="27635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37" y="0"/>
                  </a:lnTo>
                  <a:lnTo>
                    <a:pt x="27622" y="6184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4236097" y="1500860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09">
                  <a:moveTo>
                    <a:pt x="17627" y="0"/>
                  </a:moveTo>
                  <a:lnTo>
                    <a:pt x="7061" y="507"/>
                  </a:lnTo>
                  <a:lnTo>
                    <a:pt x="431" y="7404"/>
                  </a:lnTo>
                  <a:lnTo>
                    <a:pt x="0" y="14452"/>
                  </a:lnTo>
                  <a:lnTo>
                    <a:pt x="7734" y="22593"/>
                  </a:lnTo>
                  <a:lnTo>
                    <a:pt x="17665" y="28816"/>
                  </a:lnTo>
                  <a:lnTo>
                    <a:pt x="26720" y="17525"/>
                  </a:lnTo>
                  <a:lnTo>
                    <a:pt x="20142" y="9042"/>
                  </a:lnTo>
                  <a:lnTo>
                    <a:pt x="21958" y="3543"/>
                  </a:lnTo>
                  <a:lnTo>
                    <a:pt x="22910" y="3073"/>
                  </a:lnTo>
                  <a:lnTo>
                    <a:pt x="20675" y="2667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4245673" y="150774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4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04"/>
                  </a:lnTo>
                  <a:lnTo>
                    <a:pt x="482" y="4292"/>
                  </a:lnTo>
                  <a:lnTo>
                    <a:pt x="0" y="6667"/>
                  </a:lnTo>
                  <a:lnTo>
                    <a:pt x="1904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4189958" y="149964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424" y="0"/>
                  </a:moveTo>
                  <a:lnTo>
                    <a:pt x="6184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184" y="27635"/>
                  </a:lnTo>
                  <a:lnTo>
                    <a:pt x="21424" y="27635"/>
                  </a:lnTo>
                  <a:lnTo>
                    <a:pt x="27622" y="21437"/>
                  </a:lnTo>
                  <a:lnTo>
                    <a:pt x="27622" y="13817"/>
                  </a:lnTo>
                  <a:lnTo>
                    <a:pt x="27622" y="6184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4189958" y="149964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622" y="13817"/>
                  </a:moveTo>
                  <a:lnTo>
                    <a:pt x="27622" y="21437"/>
                  </a:lnTo>
                  <a:lnTo>
                    <a:pt x="21424" y="27635"/>
                  </a:lnTo>
                  <a:lnTo>
                    <a:pt x="13804" y="27635"/>
                  </a:lnTo>
                  <a:lnTo>
                    <a:pt x="6184" y="27635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22" y="6184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4189425" y="1500860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09">
                  <a:moveTo>
                    <a:pt x="17627" y="0"/>
                  </a:moveTo>
                  <a:lnTo>
                    <a:pt x="7048" y="507"/>
                  </a:lnTo>
                  <a:lnTo>
                    <a:pt x="431" y="7404"/>
                  </a:lnTo>
                  <a:lnTo>
                    <a:pt x="0" y="14452"/>
                  </a:lnTo>
                  <a:lnTo>
                    <a:pt x="7734" y="22593"/>
                  </a:lnTo>
                  <a:lnTo>
                    <a:pt x="17665" y="28816"/>
                  </a:lnTo>
                  <a:lnTo>
                    <a:pt x="26720" y="17525"/>
                  </a:lnTo>
                  <a:lnTo>
                    <a:pt x="20154" y="9042"/>
                  </a:lnTo>
                  <a:lnTo>
                    <a:pt x="21958" y="3543"/>
                  </a:lnTo>
                  <a:lnTo>
                    <a:pt x="22910" y="3073"/>
                  </a:lnTo>
                  <a:lnTo>
                    <a:pt x="20675" y="2667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4199000" y="150774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4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04"/>
                  </a:lnTo>
                  <a:lnTo>
                    <a:pt x="469" y="4292"/>
                  </a:lnTo>
                  <a:lnTo>
                    <a:pt x="0" y="6667"/>
                  </a:lnTo>
                  <a:lnTo>
                    <a:pt x="1904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2" name="object 1312"/>
          <p:cNvGrpSpPr/>
          <p:nvPr/>
        </p:nvGrpSpPr>
        <p:grpSpPr>
          <a:xfrm>
            <a:off x="9058339" y="1525206"/>
            <a:ext cx="98425" cy="211454"/>
            <a:chOff x="4003738" y="1525206"/>
            <a:chExt cx="98425" cy="211454"/>
          </a:xfrm>
        </p:grpSpPr>
        <p:sp>
          <p:nvSpPr>
            <p:cNvPr id="1313" name="object 1313"/>
            <p:cNvSpPr/>
            <p:nvPr/>
          </p:nvSpPr>
          <p:spPr>
            <a:xfrm>
              <a:off x="4007231" y="1527035"/>
              <a:ext cx="76200" cy="75565"/>
            </a:xfrm>
            <a:custGeom>
              <a:avLst/>
              <a:gdLst/>
              <a:ahLst/>
              <a:cxnLst/>
              <a:rect l="l" t="t" r="r" b="b"/>
              <a:pathLst>
                <a:path w="76200" h="75565">
                  <a:moveTo>
                    <a:pt x="75730" y="0"/>
                  </a:moveTo>
                  <a:lnTo>
                    <a:pt x="0" y="0"/>
                  </a:lnTo>
                  <a:lnTo>
                    <a:pt x="0" y="74993"/>
                  </a:lnTo>
                  <a:lnTo>
                    <a:pt x="75730" y="74993"/>
                  </a:lnTo>
                  <a:lnTo>
                    <a:pt x="75730" y="0"/>
                  </a:lnTo>
                  <a:close/>
                </a:path>
              </a:pathLst>
            </a:custGeom>
            <a:solidFill>
              <a:srgbClr val="EA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4007231" y="1527035"/>
              <a:ext cx="76200" cy="75565"/>
            </a:xfrm>
            <a:custGeom>
              <a:avLst/>
              <a:gdLst/>
              <a:ahLst/>
              <a:cxnLst/>
              <a:rect l="l" t="t" r="r" b="b"/>
              <a:pathLst>
                <a:path w="76200" h="75565">
                  <a:moveTo>
                    <a:pt x="0" y="74993"/>
                  </a:moveTo>
                  <a:lnTo>
                    <a:pt x="75730" y="74993"/>
                  </a:lnTo>
                  <a:lnTo>
                    <a:pt x="75730" y="0"/>
                  </a:lnTo>
                  <a:lnTo>
                    <a:pt x="0" y="0"/>
                  </a:lnTo>
                  <a:lnTo>
                    <a:pt x="0" y="749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4073423" y="152805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07"/>
                  </a:lnTo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4073423" y="152805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727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98B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4081043" y="152805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07"/>
                  </a:lnTo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4081043" y="152805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727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98B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4077246" y="1528699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07"/>
                  </a:lnTo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4009288" y="152805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07"/>
                  </a:lnTo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4009288" y="152805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727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98B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4016921" y="152805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07"/>
                  </a:lnTo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4016921" y="152805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727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98B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4013098" y="1528699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07"/>
                  </a:lnTo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4018826" y="152805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07"/>
                  </a:lnTo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4018826" y="152805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727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98B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4030802" y="154837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764" y="0"/>
                  </a:moveTo>
                  <a:lnTo>
                    <a:pt x="7137" y="0"/>
                  </a:lnTo>
                  <a:lnTo>
                    <a:pt x="0" y="7150"/>
                  </a:lnTo>
                  <a:lnTo>
                    <a:pt x="0" y="24777"/>
                  </a:lnTo>
                  <a:lnTo>
                    <a:pt x="7137" y="31915"/>
                  </a:lnTo>
                  <a:lnTo>
                    <a:pt x="24764" y="31915"/>
                  </a:lnTo>
                  <a:lnTo>
                    <a:pt x="31915" y="24777"/>
                  </a:lnTo>
                  <a:lnTo>
                    <a:pt x="31915" y="15963"/>
                  </a:lnTo>
                  <a:lnTo>
                    <a:pt x="31915" y="7150"/>
                  </a:lnTo>
                  <a:lnTo>
                    <a:pt x="2476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4030802" y="154837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1915" y="15963"/>
                  </a:moveTo>
                  <a:lnTo>
                    <a:pt x="31915" y="24777"/>
                  </a:lnTo>
                  <a:lnTo>
                    <a:pt x="24764" y="31915"/>
                  </a:lnTo>
                  <a:lnTo>
                    <a:pt x="15951" y="31915"/>
                  </a:lnTo>
                  <a:lnTo>
                    <a:pt x="7137" y="31915"/>
                  </a:lnTo>
                  <a:lnTo>
                    <a:pt x="0" y="24777"/>
                  </a:lnTo>
                  <a:lnTo>
                    <a:pt x="0" y="15963"/>
                  </a:lnTo>
                  <a:lnTo>
                    <a:pt x="0" y="7150"/>
                  </a:lnTo>
                  <a:lnTo>
                    <a:pt x="7137" y="0"/>
                  </a:lnTo>
                  <a:lnTo>
                    <a:pt x="15951" y="0"/>
                  </a:lnTo>
                  <a:lnTo>
                    <a:pt x="24764" y="0"/>
                  </a:lnTo>
                  <a:lnTo>
                    <a:pt x="31915" y="7150"/>
                  </a:lnTo>
                  <a:lnTo>
                    <a:pt x="31915" y="15963"/>
                  </a:lnTo>
                  <a:close/>
                </a:path>
              </a:pathLst>
            </a:custGeom>
            <a:ln w="3175">
              <a:solidFill>
                <a:srgbClr val="5A5B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4043184" y="1550517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5">
                  <a:moveTo>
                    <a:pt x="13335" y="5245"/>
                  </a:moveTo>
                  <a:lnTo>
                    <a:pt x="12623" y="4292"/>
                  </a:lnTo>
                  <a:lnTo>
                    <a:pt x="10477" y="2146"/>
                  </a:lnTo>
                  <a:lnTo>
                    <a:pt x="8813" y="1435"/>
                  </a:lnTo>
                  <a:lnTo>
                    <a:pt x="7150" y="711"/>
                  </a:lnTo>
                  <a:lnTo>
                    <a:pt x="5003" y="0"/>
                  </a:lnTo>
                  <a:lnTo>
                    <a:pt x="3581" y="0"/>
                  </a:lnTo>
                  <a:lnTo>
                    <a:pt x="2146" y="0"/>
                  </a:lnTo>
                  <a:lnTo>
                    <a:pt x="0" y="24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4034853" y="1552905"/>
              <a:ext cx="22860" cy="24130"/>
            </a:xfrm>
            <a:custGeom>
              <a:avLst/>
              <a:gdLst/>
              <a:ahLst/>
              <a:cxnLst/>
              <a:rect l="l" t="t" r="r" b="b"/>
              <a:pathLst>
                <a:path w="22860" h="24130">
                  <a:moveTo>
                    <a:pt x="9042" y="0"/>
                  </a:moveTo>
                  <a:lnTo>
                    <a:pt x="4762" y="952"/>
                  </a:lnTo>
                  <a:lnTo>
                    <a:pt x="2616" y="4051"/>
                  </a:lnTo>
                  <a:lnTo>
                    <a:pt x="469" y="7150"/>
                  </a:lnTo>
                  <a:lnTo>
                    <a:pt x="939" y="7620"/>
                  </a:lnTo>
                  <a:lnTo>
                    <a:pt x="469" y="8813"/>
                  </a:lnTo>
                  <a:lnTo>
                    <a:pt x="0" y="9994"/>
                  </a:lnTo>
                  <a:lnTo>
                    <a:pt x="241" y="11671"/>
                  </a:lnTo>
                </a:path>
                <a:path w="22860" h="24130">
                  <a:moveTo>
                    <a:pt x="22618" y="15481"/>
                  </a:moveTo>
                  <a:lnTo>
                    <a:pt x="20955" y="19050"/>
                  </a:lnTo>
                  <a:lnTo>
                    <a:pt x="19278" y="20713"/>
                  </a:lnTo>
                  <a:lnTo>
                    <a:pt x="17614" y="22390"/>
                  </a:lnTo>
                  <a:lnTo>
                    <a:pt x="16192" y="22618"/>
                  </a:lnTo>
                  <a:lnTo>
                    <a:pt x="14998" y="23329"/>
                  </a:lnTo>
                  <a:lnTo>
                    <a:pt x="13817" y="24041"/>
                  </a:lnTo>
                  <a:lnTo>
                    <a:pt x="12382" y="2404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4050093" y="1561007"/>
              <a:ext cx="12700" cy="17780"/>
            </a:xfrm>
            <a:custGeom>
              <a:avLst/>
              <a:gdLst/>
              <a:ahLst/>
              <a:cxnLst/>
              <a:rect l="l" t="t" r="r" b="b"/>
              <a:pathLst>
                <a:path w="12700" h="17780">
                  <a:moveTo>
                    <a:pt x="11430" y="0"/>
                  </a:moveTo>
                  <a:lnTo>
                    <a:pt x="11430" y="1663"/>
                  </a:lnTo>
                  <a:lnTo>
                    <a:pt x="8572" y="4521"/>
                  </a:lnTo>
                  <a:lnTo>
                    <a:pt x="7620" y="4762"/>
                  </a:lnTo>
                  <a:lnTo>
                    <a:pt x="8572" y="7378"/>
                  </a:lnTo>
                  <a:lnTo>
                    <a:pt x="7620" y="10706"/>
                  </a:lnTo>
                  <a:lnTo>
                    <a:pt x="6896" y="13093"/>
                  </a:lnTo>
                  <a:lnTo>
                    <a:pt x="1181" y="16903"/>
                  </a:lnTo>
                  <a:lnTo>
                    <a:pt x="0" y="17373"/>
                  </a:lnTo>
                  <a:lnTo>
                    <a:pt x="8801" y="14516"/>
                  </a:lnTo>
                  <a:lnTo>
                    <a:pt x="12153" y="1663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4036758" y="155432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32" y="0"/>
                  </a:moveTo>
                  <a:lnTo>
                    <a:pt x="4470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4470" y="20015"/>
                  </a:lnTo>
                  <a:lnTo>
                    <a:pt x="15532" y="20015"/>
                  </a:lnTo>
                  <a:lnTo>
                    <a:pt x="20002" y="15532"/>
                  </a:lnTo>
                  <a:lnTo>
                    <a:pt x="20002" y="10007"/>
                  </a:lnTo>
                  <a:lnTo>
                    <a:pt x="20002" y="4483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4036758" y="155432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20002" y="10007"/>
                  </a:moveTo>
                  <a:lnTo>
                    <a:pt x="20002" y="15532"/>
                  </a:lnTo>
                  <a:lnTo>
                    <a:pt x="15532" y="20015"/>
                  </a:lnTo>
                  <a:lnTo>
                    <a:pt x="9994" y="20015"/>
                  </a:lnTo>
                  <a:lnTo>
                    <a:pt x="4470" y="20015"/>
                  </a:lnTo>
                  <a:lnTo>
                    <a:pt x="0" y="15532"/>
                  </a:lnTo>
                  <a:lnTo>
                    <a:pt x="0" y="10007"/>
                  </a:lnTo>
                  <a:lnTo>
                    <a:pt x="0" y="4483"/>
                  </a:lnTo>
                  <a:lnTo>
                    <a:pt x="4470" y="0"/>
                  </a:lnTo>
                  <a:lnTo>
                    <a:pt x="9994" y="0"/>
                  </a:lnTo>
                  <a:lnTo>
                    <a:pt x="15532" y="0"/>
                  </a:lnTo>
                  <a:lnTo>
                    <a:pt x="20002" y="4483"/>
                  </a:lnTo>
                  <a:lnTo>
                    <a:pt x="20002" y="10007"/>
                  </a:lnTo>
                  <a:close/>
                </a:path>
              </a:pathLst>
            </a:custGeom>
            <a:ln w="3175">
              <a:solidFill>
                <a:srgbClr val="979A9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4039057" y="1558061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845" y="0"/>
                  </a:moveTo>
                  <a:lnTo>
                    <a:pt x="3606" y="0"/>
                  </a:lnTo>
                  <a:lnTo>
                    <a:pt x="0" y="6273"/>
                  </a:lnTo>
                  <a:lnTo>
                    <a:pt x="3606" y="12534"/>
                  </a:lnTo>
                  <a:lnTo>
                    <a:pt x="10845" y="12534"/>
                  </a:lnTo>
                  <a:lnTo>
                    <a:pt x="14452" y="6273"/>
                  </a:lnTo>
                  <a:lnTo>
                    <a:pt x="108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4039057" y="1564335"/>
              <a:ext cx="11430" cy="6350"/>
            </a:xfrm>
            <a:custGeom>
              <a:avLst/>
              <a:gdLst/>
              <a:ahLst/>
              <a:cxnLst/>
              <a:rect l="l" t="t" r="r" b="b"/>
              <a:pathLst>
                <a:path w="11429" h="6350">
                  <a:moveTo>
                    <a:pt x="10845" y="6261"/>
                  </a:moveTo>
                  <a:lnTo>
                    <a:pt x="3606" y="626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4003738" y="1629016"/>
              <a:ext cx="94615" cy="10795"/>
            </a:xfrm>
            <a:custGeom>
              <a:avLst/>
              <a:gdLst/>
              <a:ahLst/>
              <a:cxnLst/>
              <a:rect l="l" t="t" r="r" b="b"/>
              <a:pathLst>
                <a:path w="94614" h="10794">
                  <a:moveTo>
                    <a:pt x="0" y="0"/>
                  </a:moveTo>
                  <a:lnTo>
                    <a:pt x="2857" y="10490"/>
                  </a:lnTo>
                  <a:lnTo>
                    <a:pt x="94614" y="10490"/>
                  </a:lnTo>
                  <a:lnTo>
                    <a:pt x="92227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4004373" y="1526794"/>
              <a:ext cx="96520" cy="208279"/>
            </a:xfrm>
            <a:custGeom>
              <a:avLst/>
              <a:gdLst/>
              <a:ahLst/>
              <a:cxnLst/>
              <a:rect l="l" t="t" r="r" b="b"/>
              <a:pathLst>
                <a:path w="96520" h="208280">
                  <a:moveTo>
                    <a:pt x="90957" y="0"/>
                  </a:moveTo>
                  <a:lnTo>
                    <a:pt x="90957" y="100964"/>
                  </a:lnTo>
                  <a:lnTo>
                    <a:pt x="93344" y="106514"/>
                  </a:lnTo>
                  <a:lnTo>
                    <a:pt x="93979" y="109054"/>
                  </a:lnTo>
                  <a:lnTo>
                    <a:pt x="94614" y="111594"/>
                  </a:lnTo>
                  <a:lnTo>
                    <a:pt x="96202" y="114617"/>
                  </a:lnTo>
                  <a:lnTo>
                    <a:pt x="96202" y="207962"/>
                  </a:lnTo>
                </a:path>
                <a:path w="96520" h="208280">
                  <a:moveTo>
                    <a:pt x="91439" y="100964"/>
                  </a:moveTo>
                  <a:lnTo>
                    <a:pt x="0" y="100964"/>
                  </a:lnTo>
                </a:path>
              </a:pathLst>
            </a:custGeom>
            <a:ln w="3175">
              <a:solidFill>
                <a:srgbClr val="F4F4F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38" name="object 1338"/>
          <p:cNvGrpSpPr/>
          <p:nvPr/>
        </p:nvGrpSpPr>
        <p:grpSpPr>
          <a:xfrm>
            <a:off x="9230423" y="1347725"/>
            <a:ext cx="101600" cy="216535"/>
            <a:chOff x="4175823" y="1347724"/>
            <a:chExt cx="101600" cy="216535"/>
          </a:xfrm>
        </p:grpSpPr>
        <p:sp>
          <p:nvSpPr>
            <p:cNvPr id="1339" name="object 1339"/>
            <p:cNvSpPr/>
            <p:nvPr/>
          </p:nvSpPr>
          <p:spPr>
            <a:xfrm>
              <a:off x="4177410" y="1349311"/>
              <a:ext cx="98425" cy="213360"/>
            </a:xfrm>
            <a:custGeom>
              <a:avLst/>
              <a:gdLst/>
              <a:ahLst/>
              <a:cxnLst/>
              <a:rect l="l" t="t" r="r" b="b"/>
              <a:pathLst>
                <a:path w="98425" h="213359">
                  <a:moveTo>
                    <a:pt x="94614" y="0"/>
                  </a:moveTo>
                  <a:lnTo>
                    <a:pt x="317" y="0"/>
                  </a:lnTo>
                  <a:lnTo>
                    <a:pt x="317" y="102870"/>
                  </a:lnTo>
                  <a:lnTo>
                    <a:pt x="0" y="108902"/>
                  </a:lnTo>
                  <a:lnTo>
                    <a:pt x="635" y="112712"/>
                  </a:lnTo>
                  <a:lnTo>
                    <a:pt x="2539" y="115887"/>
                  </a:lnTo>
                  <a:lnTo>
                    <a:pt x="2539" y="213359"/>
                  </a:lnTo>
                  <a:lnTo>
                    <a:pt x="98425" y="213359"/>
                  </a:lnTo>
                  <a:lnTo>
                    <a:pt x="98425" y="116840"/>
                  </a:lnTo>
                  <a:lnTo>
                    <a:pt x="95885" y="110490"/>
                  </a:lnTo>
                  <a:lnTo>
                    <a:pt x="95250" y="102870"/>
                  </a:lnTo>
                  <a:lnTo>
                    <a:pt x="94945" y="100952"/>
                  </a:lnTo>
                  <a:lnTo>
                    <a:pt x="9461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4177410" y="1349311"/>
              <a:ext cx="98425" cy="213360"/>
            </a:xfrm>
            <a:custGeom>
              <a:avLst/>
              <a:gdLst/>
              <a:ahLst/>
              <a:cxnLst/>
              <a:rect l="l" t="t" r="r" b="b"/>
              <a:pathLst>
                <a:path w="98425" h="213359">
                  <a:moveTo>
                    <a:pt x="94614" y="0"/>
                  </a:moveTo>
                  <a:lnTo>
                    <a:pt x="317" y="0"/>
                  </a:lnTo>
                  <a:lnTo>
                    <a:pt x="317" y="102870"/>
                  </a:lnTo>
                  <a:lnTo>
                    <a:pt x="0" y="108902"/>
                  </a:lnTo>
                  <a:lnTo>
                    <a:pt x="317" y="110807"/>
                  </a:lnTo>
                  <a:lnTo>
                    <a:pt x="635" y="112712"/>
                  </a:lnTo>
                  <a:lnTo>
                    <a:pt x="2539" y="115887"/>
                  </a:lnTo>
                  <a:lnTo>
                    <a:pt x="2539" y="213359"/>
                  </a:lnTo>
                  <a:lnTo>
                    <a:pt x="98425" y="213359"/>
                  </a:lnTo>
                  <a:lnTo>
                    <a:pt x="98425" y="116840"/>
                  </a:lnTo>
                  <a:lnTo>
                    <a:pt x="95885" y="110490"/>
                  </a:lnTo>
                  <a:lnTo>
                    <a:pt x="95567" y="106679"/>
                  </a:lnTo>
                  <a:lnTo>
                    <a:pt x="95250" y="102870"/>
                  </a:lnTo>
                  <a:lnTo>
                    <a:pt x="94945" y="100952"/>
                  </a:lnTo>
                  <a:lnTo>
                    <a:pt x="94945" y="97790"/>
                  </a:lnTo>
                  <a:lnTo>
                    <a:pt x="94893" y="81170"/>
                  </a:lnTo>
                  <a:lnTo>
                    <a:pt x="94780" y="47704"/>
                  </a:lnTo>
                  <a:lnTo>
                    <a:pt x="94666" y="14833"/>
                  </a:lnTo>
                  <a:lnTo>
                    <a:pt x="9461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4183760" y="1351762"/>
              <a:ext cx="76200" cy="75565"/>
            </a:xfrm>
            <a:custGeom>
              <a:avLst/>
              <a:gdLst/>
              <a:ahLst/>
              <a:cxnLst/>
              <a:rect l="l" t="t" r="r" b="b"/>
              <a:pathLst>
                <a:path w="76200" h="75565">
                  <a:moveTo>
                    <a:pt x="75730" y="0"/>
                  </a:moveTo>
                  <a:lnTo>
                    <a:pt x="0" y="0"/>
                  </a:lnTo>
                  <a:lnTo>
                    <a:pt x="0" y="75006"/>
                  </a:lnTo>
                  <a:lnTo>
                    <a:pt x="75730" y="75006"/>
                  </a:lnTo>
                  <a:lnTo>
                    <a:pt x="75730" y="0"/>
                  </a:lnTo>
                  <a:close/>
                </a:path>
              </a:pathLst>
            </a:custGeom>
            <a:solidFill>
              <a:srgbClr val="EA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4183760" y="1351762"/>
              <a:ext cx="76200" cy="75565"/>
            </a:xfrm>
            <a:custGeom>
              <a:avLst/>
              <a:gdLst/>
              <a:ahLst/>
              <a:cxnLst/>
              <a:rect l="l" t="t" r="r" b="b"/>
              <a:pathLst>
                <a:path w="76200" h="75565">
                  <a:moveTo>
                    <a:pt x="0" y="75006"/>
                  </a:moveTo>
                  <a:lnTo>
                    <a:pt x="75730" y="75006"/>
                  </a:lnTo>
                  <a:lnTo>
                    <a:pt x="75730" y="0"/>
                  </a:lnTo>
                  <a:lnTo>
                    <a:pt x="0" y="0"/>
                  </a:lnTo>
                  <a:lnTo>
                    <a:pt x="0" y="750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4249966" y="135279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20"/>
                  </a:lnTo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4249966" y="135279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7272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98B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4257586" y="135279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20"/>
                  </a:lnTo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4257586" y="135279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7272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98B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4253776" y="1353439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07"/>
                  </a:lnTo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4185818" y="135279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20"/>
                  </a:lnTo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4185818" y="135279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7272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98B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4193451" y="135279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20"/>
                  </a:lnTo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4193451" y="135279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7272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98B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4189641" y="1353439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07"/>
                  </a:lnTo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4195356" y="135279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720"/>
                  </a:lnTo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4195356" y="1352791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7272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98B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4207332" y="13731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764" y="0"/>
                  </a:moveTo>
                  <a:lnTo>
                    <a:pt x="7150" y="0"/>
                  </a:lnTo>
                  <a:lnTo>
                    <a:pt x="0" y="7137"/>
                  </a:lnTo>
                  <a:lnTo>
                    <a:pt x="0" y="24765"/>
                  </a:lnTo>
                  <a:lnTo>
                    <a:pt x="7150" y="31902"/>
                  </a:lnTo>
                  <a:lnTo>
                    <a:pt x="24764" y="31902"/>
                  </a:lnTo>
                  <a:lnTo>
                    <a:pt x="31915" y="24765"/>
                  </a:lnTo>
                  <a:lnTo>
                    <a:pt x="31915" y="15951"/>
                  </a:lnTo>
                  <a:lnTo>
                    <a:pt x="31915" y="7137"/>
                  </a:lnTo>
                  <a:lnTo>
                    <a:pt x="2476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4207332" y="13731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1915" y="15951"/>
                  </a:moveTo>
                  <a:lnTo>
                    <a:pt x="31915" y="24765"/>
                  </a:lnTo>
                  <a:lnTo>
                    <a:pt x="24764" y="31902"/>
                  </a:lnTo>
                  <a:lnTo>
                    <a:pt x="15951" y="31902"/>
                  </a:lnTo>
                  <a:lnTo>
                    <a:pt x="7150" y="31902"/>
                  </a:lnTo>
                  <a:lnTo>
                    <a:pt x="0" y="24765"/>
                  </a:lnTo>
                  <a:lnTo>
                    <a:pt x="0" y="15951"/>
                  </a:lnTo>
                  <a:lnTo>
                    <a:pt x="0" y="7137"/>
                  </a:lnTo>
                  <a:lnTo>
                    <a:pt x="7150" y="0"/>
                  </a:lnTo>
                  <a:lnTo>
                    <a:pt x="15951" y="0"/>
                  </a:lnTo>
                  <a:lnTo>
                    <a:pt x="24764" y="0"/>
                  </a:lnTo>
                  <a:lnTo>
                    <a:pt x="31915" y="7137"/>
                  </a:lnTo>
                  <a:lnTo>
                    <a:pt x="31915" y="15951"/>
                  </a:lnTo>
                  <a:close/>
                </a:path>
              </a:pathLst>
            </a:custGeom>
            <a:ln w="3175">
              <a:solidFill>
                <a:srgbClr val="5A5B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4219714" y="1375257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5">
                  <a:moveTo>
                    <a:pt x="13334" y="5245"/>
                  </a:moveTo>
                  <a:lnTo>
                    <a:pt x="5003" y="0"/>
                  </a:lnTo>
                  <a:lnTo>
                    <a:pt x="3581" y="0"/>
                  </a:lnTo>
                  <a:lnTo>
                    <a:pt x="2146" y="0"/>
                  </a:lnTo>
                  <a:lnTo>
                    <a:pt x="0" y="24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4211383" y="1377645"/>
              <a:ext cx="22860" cy="24130"/>
            </a:xfrm>
            <a:custGeom>
              <a:avLst/>
              <a:gdLst/>
              <a:ahLst/>
              <a:cxnLst/>
              <a:rect l="l" t="t" r="r" b="b"/>
              <a:pathLst>
                <a:path w="22860" h="24130">
                  <a:moveTo>
                    <a:pt x="9055" y="0"/>
                  </a:moveTo>
                  <a:lnTo>
                    <a:pt x="4762" y="952"/>
                  </a:lnTo>
                  <a:lnTo>
                    <a:pt x="2616" y="4038"/>
                  </a:lnTo>
                  <a:lnTo>
                    <a:pt x="482" y="7150"/>
                  </a:lnTo>
                  <a:lnTo>
                    <a:pt x="952" y="7620"/>
                  </a:lnTo>
                  <a:lnTo>
                    <a:pt x="482" y="8801"/>
                  </a:lnTo>
                  <a:lnTo>
                    <a:pt x="0" y="10007"/>
                  </a:lnTo>
                  <a:lnTo>
                    <a:pt x="241" y="11658"/>
                  </a:lnTo>
                </a:path>
                <a:path w="22860" h="24130">
                  <a:moveTo>
                    <a:pt x="22618" y="15481"/>
                  </a:moveTo>
                  <a:lnTo>
                    <a:pt x="20954" y="19050"/>
                  </a:lnTo>
                  <a:lnTo>
                    <a:pt x="19291" y="20713"/>
                  </a:lnTo>
                  <a:lnTo>
                    <a:pt x="17614" y="22377"/>
                  </a:lnTo>
                  <a:lnTo>
                    <a:pt x="16192" y="22618"/>
                  </a:lnTo>
                  <a:lnTo>
                    <a:pt x="14998" y="23329"/>
                  </a:lnTo>
                  <a:lnTo>
                    <a:pt x="13817" y="24053"/>
                  </a:lnTo>
                  <a:lnTo>
                    <a:pt x="12382" y="2405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4226623" y="1385735"/>
              <a:ext cx="12700" cy="17780"/>
            </a:xfrm>
            <a:custGeom>
              <a:avLst/>
              <a:gdLst/>
              <a:ahLst/>
              <a:cxnLst/>
              <a:rect l="l" t="t" r="r" b="b"/>
              <a:pathLst>
                <a:path w="12700" h="17780">
                  <a:moveTo>
                    <a:pt x="11429" y="0"/>
                  </a:moveTo>
                  <a:lnTo>
                    <a:pt x="11429" y="1676"/>
                  </a:lnTo>
                  <a:lnTo>
                    <a:pt x="8572" y="4533"/>
                  </a:lnTo>
                  <a:lnTo>
                    <a:pt x="7619" y="4762"/>
                  </a:lnTo>
                  <a:lnTo>
                    <a:pt x="8572" y="7391"/>
                  </a:lnTo>
                  <a:lnTo>
                    <a:pt x="7619" y="10718"/>
                  </a:lnTo>
                  <a:lnTo>
                    <a:pt x="6896" y="13106"/>
                  </a:lnTo>
                  <a:lnTo>
                    <a:pt x="1193" y="16916"/>
                  </a:lnTo>
                  <a:lnTo>
                    <a:pt x="0" y="17386"/>
                  </a:lnTo>
                  <a:lnTo>
                    <a:pt x="8813" y="14528"/>
                  </a:lnTo>
                  <a:lnTo>
                    <a:pt x="12141" y="1676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7D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4213288" y="137906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532" y="0"/>
                  </a:moveTo>
                  <a:lnTo>
                    <a:pt x="4470" y="0"/>
                  </a:lnTo>
                  <a:lnTo>
                    <a:pt x="0" y="4483"/>
                  </a:lnTo>
                  <a:lnTo>
                    <a:pt x="0" y="15532"/>
                  </a:lnTo>
                  <a:lnTo>
                    <a:pt x="4470" y="20015"/>
                  </a:lnTo>
                  <a:lnTo>
                    <a:pt x="15532" y="20015"/>
                  </a:lnTo>
                  <a:lnTo>
                    <a:pt x="20002" y="15532"/>
                  </a:lnTo>
                  <a:lnTo>
                    <a:pt x="20002" y="10007"/>
                  </a:lnTo>
                  <a:lnTo>
                    <a:pt x="20002" y="4483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4213288" y="137906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20002" y="10007"/>
                  </a:moveTo>
                  <a:lnTo>
                    <a:pt x="20002" y="15532"/>
                  </a:lnTo>
                  <a:lnTo>
                    <a:pt x="15532" y="20015"/>
                  </a:lnTo>
                  <a:lnTo>
                    <a:pt x="9994" y="20015"/>
                  </a:lnTo>
                  <a:lnTo>
                    <a:pt x="4470" y="20015"/>
                  </a:lnTo>
                  <a:lnTo>
                    <a:pt x="0" y="15532"/>
                  </a:lnTo>
                  <a:lnTo>
                    <a:pt x="0" y="10007"/>
                  </a:lnTo>
                  <a:lnTo>
                    <a:pt x="0" y="4483"/>
                  </a:lnTo>
                  <a:lnTo>
                    <a:pt x="4470" y="0"/>
                  </a:lnTo>
                  <a:lnTo>
                    <a:pt x="9994" y="0"/>
                  </a:lnTo>
                  <a:lnTo>
                    <a:pt x="15532" y="0"/>
                  </a:lnTo>
                  <a:lnTo>
                    <a:pt x="20002" y="4483"/>
                  </a:lnTo>
                  <a:lnTo>
                    <a:pt x="20002" y="10007"/>
                  </a:lnTo>
                  <a:close/>
                </a:path>
              </a:pathLst>
            </a:custGeom>
            <a:ln w="3175">
              <a:solidFill>
                <a:srgbClr val="979A9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4215587" y="1382801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10845" y="0"/>
                  </a:moveTo>
                  <a:lnTo>
                    <a:pt x="3606" y="0"/>
                  </a:lnTo>
                  <a:lnTo>
                    <a:pt x="0" y="6273"/>
                  </a:lnTo>
                  <a:lnTo>
                    <a:pt x="3606" y="12534"/>
                  </a:lnTo>
                  <a:lnTo>
                    <a:pt x="10845" y="12534"/>
                  </a:lnTo>
                  <a:lnTo>
                    <a:pt x="14452" y="6273"/>
                  </a:lnTo>
                  <a:lnTo>
                    <a:pt x="108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4215587" y="1389075"/>
              <a:ext cx="11430" cy="6350"/>
            </a:xfrm>
            <a:custGeom>
              <a:avLst/>
              <a:gdLst/>
              <a:ahLst/>
              <a:cxnLst/>
              <a:rect l="l" t="t" r="r" b="b"/>
              <a:pathLst>
                <a:path w="11429" h="6350">
                  <a:moveTo>
                    <a:pt x="10845" y="6261"/>
                  </a:moveTo>
                  <a:lnTo>
                    <a:pt x="3606" y="626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4177093" y="1453756"/>
              <a:ext cx="94615" cy="10795"/>
            </a:xfrm>
            <a:custGeom>
              <a:avLst/>
              <a:gdLst/>
              <a:ahLst/>
              <a:cxnLst/>
              <a:rect l="l" t="t" r="r" b="b"/>
              <a:pathLst>
                <a:path w="94614" h="10794">
                  <a:moveTo>
                    <a:pt x="0" y="0"/>
                  </a:moveTo>
                  <a:lnTo>
                    <a:pt x="2857" y="10490"/>
                  </a:lnTo>
                  <a:lnTo>
                    <a:pt x="94615" y="10490"/>
                  </a:lnTo>
                  <a:lnTo>
                    <a:pt x="92240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4177728" y="1452499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914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4F4F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6" name="object 1366"/>
          <p:cNvSpPr/>
          <p:nvPr/>
        </p:nvSpPr>
        <p:spPr>
          <a:xfrm>
            <a:off x="9021508" y="1825880"/>
            <a:ext cx="7620" cy="94615"/>
          </a:xfrm>
          <a:custGeom>
            <a:avLst/>
            <a:gdLst/>
            <a:ahLst/>
            <a:cxnLst/>
            <a:rect l="l" t="t" r="r" b="b"/>
            <a:pathLst>
              <a:path w="7620" h="94614">
                <a:moveTo>
                  <a:pt x="7619" y="0"/>
                </a:moveTo>
                <a:lnTo>
                  <a:pt x="0" y="1892"/>
                </a:lnTo>
                <a:lnTo>
                  <a:pt x="0" y="94615"/>
                </a:lnTo>
                <a:lnTo>
                  <a:pt x="7619" y="92710"/>
                </a:lnTo>
                <a:lnTo>
                  <a:pt x="7619" y="0"/>
                </a:lnTo>
                <a:close/>
              </a:path>
            </a:pathLst>
          </a:custGeom>
          <a:solidFill>
            <a:srgbClr val="57575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9466008" y="1642998"/>
            <a:ext cx="21590" cy="92710"/>
          </a:xfrm>
          <a:custGeom>
            <a:avLst/>
            <a:gdLst/>
            <a:ahLst/>
            <a:cxnLst/>
            <a:rect l="l" t="t" r="r" b="b"/>
            <a:pathLst>
              <a:path w="21589" h="92710">
                <a:moveTo>
                  <a:pt x="5715" y="0"/>
                </a:moveTo>
                <a:lnTo>
                  <a:pt x="0" y="0"/>
                </a:lnTo>
                <a:lnTo>
                  <a:pt x="0" y="92710"/>
                </a:lnTo>
                <a:lnTo>
                  <a:pt x="5715" y="92710"/>
                </a:lnTo>
                <a:lnTo>
                  <a:pt x="5715" y="0"/>
                </a:lnTo>
                <a:close/>
              </a:path>
              <a:path w="21589" h="92710">
                <a:moveTo>
                  <a:pt x="21590" y="0"/>
                </a:moveTo>
                <a:lnTo>
                  <a:pt x="8890" y="0"/>
                </a:lnTo>
                <a:lnTo>
                  <a:pt x="8890" y="92710"/>
                </a:lnTo>
                <a:lnTo>
                  <a:pt x="21590" y="92710"/>
                </a:lnTo>
                <a:lnTo>
                  <a:pt x="21590" y="0"/>
                </a:lnTo>
                <a:close/>
              </a:path>
            </a:pathLst>
          </a:custGeom>
          <a:solidFill>
            <a:srgbClr val="57575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8989758" y="1827771"/>
            <a:ext cx="365760" cy="3810"/>
          </a:xfrm>
          <a:custGeom>
            <a:avLst/>
            <a:gdLst/>
            <a:ahLst/>
            <a:cxnLst/>
            <a:rect l="l" t="t" r="r" b="b"/>
            <a:pathLst>
              <a:path w="365760" h="3810">
                <a:moveTo>
                  <a:pt x="365759" y="0"/>
                </a:moveTo>
                <a:lnTo>
                  <a:pt x="41909" y="0"/>
                </a:lnTo>
              </a:path>
              <a:path w="365760" h="3810">
                <a:moveTo>
                  <a:pt x="28575" y="3187"/>
                </a:moveTo>
                <a:lnTo>
                  <a:pt x="0" y="3187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9178354" y="1883029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3746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70" name="object 1370"/>
          <p:cNvGrpSpPr/>
          <p:nvPr/>
        </p:nvGrpSpPr>
        <p:grpSpPr>
          <a:xfrm>
            <a:off x="9535224" y="2542197"/>
            <a:ext cx="136525" cy="25400"/>
            <a:chOff x="4480623" y="2542197"/>
            <a:chExt cx="136525" cy="25400"/>
          </a:xfrm>
        </p:grpSpPr>
        <p:sp>
          <p:nvSpPr>
            <p:cNvPr id="1371" name="object 1371"/>
            <p:cNvSpPr/>
            <p:nvPr/>
          </p:nvSpPr>
          <p:spPr>
            <a:xfrm>
              <a:off x="4482210" y="254501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54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4482210" y="254501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14782"/>
                  </a:lnTo>
                  <a:lnTo>
                    <a:pt x="14782" y="19050"/>
                  </a:lnTo>
                  <a:lnTo>
                    <a:pt x="9525" y="19050"/>
                  </a:lnTo>
                  <a:lnTo>
                    <a:pt x="4254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54" y="0"/>
                  </a:lnTo>
                  <a:lnTo>
                    <a:pt x="9525" y="0"/>
                  </a:lnTo>
                  <a:lnTo>
                    <a:pt x="14782" y="0"/>
                  </a:lnTo>
                  <a:lnTo>
                    <a:pt x="19050" y="4267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4486020" y="254643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9042" y="0"/>
                  </a:moveTo>
                  <a:lnTo>
                    <a:pt x="0" y="14757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4486020" y="254643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9042" y="0"/>
                  </a:moveTo>
                  <a:lnTo>
                    <a:pt x="0" y="14757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4487925" y="2547874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9055" y="0"/>
                  </a:moveTo>
                  <a:lnTo>
                    <a:pt x="0" y="14770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4487925" y="2547874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9055" y="0"/>
                  </a:moveTo>
                  <a:lnTo>
                    <a:pt x="0" y="14770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4508766" y="25437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2103" y="0"/>
                  </a:moveTo>
                  <a:lnTo>
                    <a:pt x="2362" y="3949"/>
                  </a:lnTo>
                  <a:lnTo>
                    <a:pt x="0" y="9486"/>
                  </a:lnTo>
                  <a:lnTo>
                    <a:pt x="3937" y="19253"/>
                  </a:lnTo>
                  <a:lnTo>
                    <a:pt x="9486" y="21602"/>
                  </a:lnTo>
                  <a:lnTo>
                    <a:pt x="19253" y="17665"/>
                  </a:lnTo>
                  <a:lnTo>
                    <a:pt x="21602" y="12115"/>
                  </a:lnTo>
                  <a:lnTo>
                    <a:pt x="19634" y="7251"/>
                  </a:lnTo>
                  <a:lnTo>
                    <a:pt x="17665" y="2362"/>
                  </a:lnTo>
                  <a:lnTo>
                    <a:pt x="12103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4508766" y="25437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9634" y="7251"/>
                  </a:moveTo>
                  <a:lnTo>
                    <a:pt x="21602" y="12115"/>
                  </a:lnTo>
                  <a:lnTo>
                    <a:pt x="19253" y="17665"/>
                  </a:lnTo>
                  <a:lnTo>
                    <a:pt x="14376" y="19634"/>
                  </a:lnTo>
                  <a:lnTo>
                    <a:pt x="9486" y="21602"/>
                  </a:lnTo>
                  <a:lnTo>
                    <a:pt x="3937" y="19253"/>
                  </a:lnTo>
                  <a:lnTo>
                    <a:pt x="1968" y="14363"/>
                  </a:lnTo>
                  <a:lnTo>
                    <a:pt x="0" y="9486"/>
                  </a:lnTo>
                  <a:lnTo>
                    <a:pt x="2362" y="3949"/>
                  </a:lnTo>
                  <a:lnTo>
                    <a:pt x="7238" y="1981"/>
                  </a:lnTo>
                  <a:lnTo>
                    <a:pt x="12103" y="0"/>
                  </a:lnTo>
                  <a:lnTo>
                    <a:pt x="17665" y="2362"/>
                  </a:lnTo>
                  <a:lnTo>
                    <a:pt x="19634" y="7251"/>
                  </a:lnTo>
                  <a:close/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4516767" y="2545829"/>
              <a:ext cx="3175" cy="17145"/>
            </a:xfrm>
            <a:custGeom>
              <a:avLst/>
              <a:gdLst/>
              <a:ahLst/>
              <a:cxnLst/>
              <a:rect l="l" t="t" r="r" b="b"/>
              <a:pathLst>
                <a:path w="3175" h="17144">
                  <a:moveTo>
                    <a:pt x="2857" y="0"/>
                  </a:moveTo>
                  <a:lnTo>
                    <a:pt x="0" y="17081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4516767" y="2545829"/>
              <a:ext cx="3175" cy="17145"/>
            </a:xfrm>
            <a:custGeom>
              <a:avLst/>
              <a:gdLst/>
              <a:ahLst/>
              <a:cxnLst/>
              <a:rect l="l" t="t" r="r" b="b"/>
              <a:pathLst>
                <a:path w="3175" h="17144">
                  <a:moveTo>
                    <a:pt x="2857" y="0"/>
                  </a:moveTo>
                  <a:lnTo>
                    <a:pt x="0" y="17081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4519066" y="2546451"/>
              <a:ext cx="3175" cy="17145"/>
            </a:xfrm>
            <a:custGeom>
              <a:avLst/>
              <a:gdLst/>
              <a:ahLst/>
              <a:cxnLst/>
              <a:rect l="l" t="t" r="r" b="b"/>
              <a:pathLst>
                <a:path w="3175" h="17144">
                  <a:moveTo>
                    <a:pt x="2857" y="0"/>
                  </a:moveTo>
                  <a:lnTo>
                    <a:pt x="0" y="17081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4519066" y="2546451"/>
              <a:ext cx="3175" cy="17145"/>
            </a:xfrm>
            <a:custGeom>
              <a:avLst/>
              <a:gdLst/>
              <a:ahLst/>
              <a:cxnLst/>
              <a:rect l="l" t="t" r="r" b="b"/>
              <a:pathLst>
                <a:path w="3175" h="17144">
                  <a:moveTo>
                    <a:pt x="2857" y="0"/>
                  </a:moveTo>
                  <a:lnTo>
                    <a:pt x="0" y="17081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4537506" y="254553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4787" y="0"/>
                  </a:moveTo>
                  <a:lnTo>
                    <a:pt x="368" y="4114"/>
                  </a:lnTo>
                  <a:lnTo>
                    <a:pt x="0" y="14630"/>
                  </a:lnTo>
                  <a:lnTo>
                    <a:pt x="4114" y="19037"/>
                  </a:lnTo>
                  <a:lnTo>
                    <a:pt x="14617" y="19405"/>
                  </a:lnTo>
                  <a:lnTo>
                    <a:pt x="19024" y="15290"/>
                  </a:lnTo>
                  <a:lnTo>
                    <a:pt x="19392" y="4775"/>
                  </a:lnTo>
                  <a:lnTo>
                    <a:pt x="15290" y="368"/>
                  </a:lnTo>
                  <a:lnTo>
                    <a:pt x="10045" y="177"/>
                  </a:lnTo>
                  <a:lnTo>
                    <a:pt x="4787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4537506" y="254553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0045" y="177"/>
                  </a:moveTo>
                  <a:lnTo>
                    <a:pt x="15290" y="368"/>
                  </a:lnTo>
                  <a:lnTo>
                    <a:pt x="19392" y="4775"/>
                  </a:lnTo>
                  <a:lnTo>
                    <a:pt x="19227" y="10032"/>
                  </a:lnTo>
                  <a:lnTo>
                    <a:pt x="19024" y="15290"/>
                  </a:lnTo>
                  <a:lnTo>
                    <a:pt x="14617" y="19405"/>
                  </a:lnTo>
                  <a:lnTo>
                    <a:pt x="9372" y="19227"/>
                  </a:lnTo>
                  <a:lnTo>
                    <a:pt x="4114" y="19037"/>
                  </a:lnTo>
                  <a:lnTo>
                    <a:pt x="0" y="14630"/>
                  </a:lnTo>
                  <a:lnTo>
                    <a:pt x="190" y="9372"/>
                  </a:lnTo>
                  <a:lnTo>
                    <a:pt x="368" y="4114"/>
                  </a:lnTo>
                  <a:lnTo>
                    <a:pt x="4787" y="0"/>
                  </a:lnTo>
                  <a:lnTo>
                    <a:pt x="10045" y="177"/>
                  </a:lnTo>
                  <a:close/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4539246" y="2551633"/>
              <a:ext cx="14604" cy="10160"/>
            </a:xfrm>
            <a:custGeom>
              <a:avLst/>
              <a:gdLst/>
              <a:ahLst/>
              <a:cxnLst/>
              <a:rect l="l" t="t" r="r" b="b"/>
              <a:pathLst>
                <a:path w="14604" h="10160">
                  <a:moveTo>
                    <a:pt x="0" y="0"/>
                  </a:moveTo>
                  <a:lnTo>
                    <a:pt x="14427" y="9537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4539246" y="2551633"/>
              <a:ext cx="14604" cy="10160"/>
            </a:xfrm>
            <a:custGeom>
              <a:avLst/>
              <a:gdLst/>
              <a:ahLst/>
              <a:cxnLst/>
              <a:rect l="l" t="t" r="r" b="b"/>
              <a:pathLst>
                <a:path w="14604" h="10160">
                  <a:moveTo>
                    <a:pt x="0" y="0"/>
                  </a:moveTo>
                  <a:lnTo>
                    <a:pt x="14427" y="9537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4540732" y="2549766"/>
              <a:ext cx="14604" cy="10160"/>
            </a:xfrm>
            <a:custGeom>
              <a:avLst/>
              <a:gdLst/>
              <a:ahLst/>
              <a:cxnLst/>
              <a:rect l="l" t="t" r="r" b="b"/>
              <a:pathLst>
                <a:path w="14604" h="10160">
                  <a:moveTo>
                    <a:pt x="0" y="0"/>
                  </a:moveTo>
                  <a:lnTo>
                    <a:pt x="14439" y="9563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4540732" y="2549766"/>
              <a:ext cx="14604" cy="10160"/>
            </a:xfrm>
            <a:custGeom>
              <a:avLst/>
              <a:gdLst/>
              <a:ahLst/>
              <a:cxnLst/>
              <a:rect l="l" t="t" r="r" b="b"/>
              <a:pathLst>
                <a:path w="14604" h="10160">
                  <a:moveTo>
                    <a:pt x="0" y="0"/>
                  </a:moveTo>
                  <a:lnTo>
                    <a:pt x="14439" y="9563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4566500" y="254501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95" y="0"/>
                  </a:moveTo>
                  <a:lnTo>
                    <a:pt x="4267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67" y="19050"/>
                  </a:lnTo>
                  <a:lnTo>
                    <a:pt x="14795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4566500" y="254501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9525"/>
                  </a:moveTo>
                  <a:lnTo>
                    <a:pt x="19050" y="14782"/>
                  </a:lnTo>
                  <a:lnTo>
                    <a:pt x="14795" y="19050"/>
                  </a:lnTo>
                  <a:lnTo>
                    <a:pt x="9525" y="19050"/>
                  </a:lnTo>
                  <a:lnTo>
                    <a:pt x="4267" y="19050"/>
                  </a:lnTo>
                  <a:lnTo>
                    <a:pt x="0" y="14782"/>
                  </a:lnTo>
                  <a:lnTo>
                    <a:pt x="0" y="9525"/>
                  </a:lnTo>
                  <a:lnTo>
                    <a:pt x="0" y="4267"/>
                  </a:lnTo>
                  <a:lnTo>
                    <a:pt x="4267" y="0"/>
                  </a:lnTo>
                  <a:lnTo>
                    <a:pt x="9525" y="0"/>
                  </a:lnTo>
                  <a:lnTo>
                    <a:pt x="14795" y="0"/>
                  </a:lnTo>
                  <a:lnTo>
                    <a:pt x="19050" y="4267"/>
                  </a:lnTo>
                  <a:lnTo>
                    <a:pt x="19050" y="9525"/>
                  </a:lnTo>
                  <a:close/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4570323" y="254643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9042" y="0"/>
                  </a:moveTo>
                  <a:lnTo>
                    <a:pt x="0" y="14757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4570323" y="254643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9042" y="0"/>
                  </a:moveTo>
                  <a:lnTo>
                    <a:pt x="0" y="14757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4572215" y="2547874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9055" y="0"/>
                  </a:moveTo>
                  <a:lnTo>
                    <a:pt x="0" y="14770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4572215" y="2547874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9055" y="0"/>
                  </a:moveTo>
                  <a:lnTo>
                    <a:pt x="0" y="14770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4593666" y="25437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633" y="0"/>
                  </a:moveTo>
                  <a:lnTo>
                    <a:pt x="5727" y="1270"/>
                  </a:lnTo>
                  <a:lnTo>
                    <a:pt x="0" y="10083"/>
                  </a:lnTo>
                  <a:lnTo>
                    <a:pt x="1244" y="15989"/>
                  </a:lnTo>
                  <a:lnTo>
                    <a:pt x="10083" y="21717"/>
                  </a:lnTo>
                  <a:lnTo>
                    <a:pt x="15989" y="20472"/>
                  </a:lnTo>
                  <a:lnTo>
                    <a:pt x="18846" y="16052"/>
                  </a:lnTo>
                  <a:lnTo>
                    <a:pt x="21716" y="11645"/>
                  </a:lnTo>
                  <a:lnTo>
                    <a:pt x="20446" y="5740"/>
                  </a:lnTo>
                  <a:lnTo>
                    <a:pt x="11633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4593666" y="25437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8846" y="16052"/>
                  </a:moveTo>
                  <a:lnTo>
                    <a:pt x="15989" y="20472"/>
                  </a:lnTo>
                  <a:lnTo>
                    <a:pt x="10083" y="21717"/>
                  </a:lnTo>
                  <a:lnTo>
                    <a:pt x="5676" y="18859"/>
                  </a:lnTo>
                  <a:lnTo>
                    <a:pt x="1244" y="15989"/>
                  </a:lnTo>
                  <a:lnTo>
                    <a:pt x="0" y="10083"/>
                  </a:lnTo>
                  <a:lnTo>
                    <a:pt x="2857" y="5689"/>
                  </a:lnTo>
                  <a:lnTo>
                    <a:pt x="5727" y="1270"/>
                  </a:lnTo>
                  <a:lnTo>
                    <a:pt x="11633" y="0"/>
                  </a:lnTo>
                  <a:lnTo>
                    <a:pt x="16040" y="2882"/>
                  </a:lnTo>
                  <a:lnTo>
                    <a:pt x="20446" y="5740"/>
                  </a:lnTo>
                  <a:lnTo>
                    <a:pt x="21716" y="11645"/>
                  </a:lnTo>
                  <a:lnTo>
                    <a:pt x="18846" y="16052"/>
                  </a:lnTo>
                  <a:close/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4596091" y="2549664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19">
                  <a:moveTo>
                    <a:pt x="15633" y="0"/>
                  </a:moveTo>
                  <a:lnTo>
                    <a:pt x="0" y="7467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4596091" y="2549664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19">
                  <a:moveTo>
                    <a:pt x="15633" y="0"/>
                  </a:moveTo>
                  <a:lnTo>
                    <a:pt x="0" y="7467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4596917" y="2551912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19">
                  <a:moveTo>
                    <a:pt x="15621" y="0"/>
                  </a:moveTo>
                  <a:lnTo>
                    <a:pt x="0" y="7467"/>
                  </a:lnTo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4596917" y="2551912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19">
                  <a:moveTo>
                    <a:pt x="15621" y="0"/>
                  </a:moveTo>
                  <a:lnTo>
                    <a:pt x="0" y="7467"/>
                  </a:lnTo>
                </a:path>
              </a:pathLst>
            </a:custGeom>
            <a:ln w="3175">
              <a:solidFill>
                <a:srgbClr val="8183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01" name="object 1401"/>
          <p:cNvGrpSpPr/>
          <p:nvPr/>
        </p:nvGrpSpPr>
        <p:grpSpPr>
          <a:xfrm>
            <a:off x="9442514" y="2688832"/>
            <a:ext cx="266065" cy="116205"/>
            <a:chOff x="4387913" y="2688831"/>
            <a:chExt cx="266065" cy="116205"/>
          </a:xfrm>
        </p:grpSpPr>
        <p:pic>
          <p:nvPicPr>
            <p:cNvPr id="1402" name="object 140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87913" y="2688831"/>
              <a:ext cx="116204" cy="116205"/>
            </a:xfrm>
            <a:prstGeom prst="rect">
              <a:avLst/>
            </a:prstGeom>
          </p:spPr>
        </p:pic>
        <p:pic>
          <p:nvPicPr>
            <p:cNvPr id="1403" name="object 140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37456" y="2688831"/>
              <a:ext cx="116204" cy="116205"/>
            </a:xfrm>
            <a:prstGeom prst="rect">
              <a:avLst/>
            </a:prstGeom>
          </p:spPr>
        </p:pic>
      </p:grpSp>
      <p:pic>
        <p:nvPicPr>
          <p:cNvPr id="1404" name="object 1404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891140" y="2688832"/>
            <a:ext cx="116204" cy="116205"/>
          </a:xfrm>
          <a:prstGeom prst="rect">
            <a:avLst/>
          </a:prstGeom>
        </p:spPr>
      </p:pic>
      <p:sp>
        <p:nvSpPr>
          <p:cNvPr id="1405" name="object 1405"/>
          <p:cNvSpPr/>
          <p:nvPr/>
        </p:nvSpPr>
        <p:spPr>
          <a:xfrm>
            <a:off x="9104338" y="2854172"/>
            <a:ext cx="228600" cy="43180"/>
          </a:xfrm>
          <a:custGeom>
            <a:avLst/>
            <a:gdLst/>
            <a:ahLst/>
            <a:cxnLst/>
            <a:rect l="l" t="t" r="r" b="b"/>
            <a:pathLst>
              <a:path w="228600" h="43180">
                <a:moveTo>
                  <a:pt x="155562" y="21348"/>
                </a:moveTo>
                <a:lnTo>
                  <a:pt x="152296" y="24142"/>
                </a:lnTo>
                <a:lnTo>
                  <a:pt x="143392" y="26414"/>
                </a:lnTo>
                <a:lnTo>
                  <a:pt x="130187" y="27940"/>
                </a:lnTo>
                <a:lnTo>
                  <a:pt x="114020" y="28498"/>
                </a:lnTo>
                <a:lnTo>
                  <a:pt x="97824" y="27940"/>
                </a:lnTo>
                <a:lnTo>
                  <a:pt x="84604" y="26414"/>
                </a:lnTo>
                <a:lnTo>
                  <a:pt x="75694" y="24142"/>
                </a:lnTo>
                <a:lnTo>
                  <a:pt x="72428" y="21348"/>
                </a:lnTo>
                <a:lnTo>
                  <a:pt x="75694" y="18589"/>
                </a:lnTo>
                <a:lnTo>
                  <a:pt x="84604" y="16332"/>
                </a:lnTo>
                <a:lnTo>
                  <a:pt x="97824" y="14808"/>
                </a:lnTo>
                <a:lnTo>
                  <a:pt x="114020" y="14249"/>
                </a:lnTo>
                <a:lnTo>
                  <a:pt x="130187" y="14808"/>
                </a:lnTo>
                <a:lnTo>
                  <a:pt x="143392" y="16332"/>
                </a:lnTo>
                <a:lnTo>
                  <a:pt x="152296" y="18589"/>
                </a:lnTo>
                <a:lnTo>
                  <a:pt x="155562" y="21348"/>
                </a:lnTo>
                <a:close/>
              </a:path>
              <a:path w="228600" h="43180">
                <a:moveTo>
                  <a:pt x="180517" y="21348"/>
                </a:moveTo>
                <a:lnTo>
                  <a:pt x="175290" y="25518"/>
                </a:lnTo>
                <a:lnTo>
                  <a:pt x="161037" y="28921"/>
                </a:lnTo>
                <a:lnTo>
                  <a:pt x="139900" y="31214"/>
                </a:lnTo>
                <a:lnTo>
                  <a:pt x="114020" y="32054"/>
                </a:lnTo>
                <a:lnTo>
                  <a:pt x="88118" y="31214"/>
                </a:lnTo>
                <a:lnTo>
                  <a:pt x="66970" y="28921"/>
                </a:lnTo>
                <a:lnTo>
                  <a:pt x="52712" y="25518"/>
                </a:lnTo>
                <a:lnTo>
                  <a:pt x="47485" y="21348"/>
                </a:lnTo>
                <a:lnTo>
                  <a:pt x="52712" y="17195"/>
                </a:lnTo>
                <a:lnTo>
                  <a:pt x="66970" y="13804"/>
                </a:lnTo>
                <a:lnTo>
                  <a:pt x="88118" y="11518"/>
                </a:lnTo>
                <a:lnTo>
                  <a:pt x="114020" y="10680"/>
                </a:lnTo>
                <a:lnTo>
                  <a:pt x="139900" y="11518"/>
                </a:lnTo>
                <a:lnTo>
                  <a:pt x="161037" y="13804"/>
                </a:lnTo>
                <a:lnTo>
                  <a:pt x="175290" y="17195"/>
                </a:lnTo>
                <a:lnTo>
                  <a:pt x="180517" y="21348"/>
                </a:lnTo>
                <a:close/>
              </a:path>
              <a:path w="228600" h="43180">
                <a:moveTo>
                  <a:pt x="201904" y="21348"/>
                </a:moveTo>
                <a:lnTo>
                  <a:pt x="194996" y="27827"/>
                </a:lnTo>
                <a:lnTo>
                  <a:pt x="176160" y="33115"/>
                </a:lnTo>
                <a:lnTo>
                  <a:pt x="148224" y="36679"/>
                </a:lnTo>
                <a:lnTo>
                  <a:pt x="114020" y="37985"/>
                </a:lnTo>
                <a:lnTo>
                  <a:pt x="79801" y="36679"/>
                </a:lnTo>
                <a:lnTo>
                  <a:pt x="51858" y="33115"/>
                </a:lnTo>
                <a:lnTo>
                  <a:pt x="33019" y="27827"/>
                </a:lnTo>
                <a:lnTo>
                  <a:pt x="26111" y="21348"/>
                </a:lnTo>
                <a:lnTo>
                  <a:pt x="33019" y="14897"/>
                </a:lnTo>
                <a:lnTo>
                  <a:pt x="51858" y="9620"/>
                </a:lnTo>
                <a:lnTo>
                  <a:pt x="79801" y="6057"/>
                </a:lnTo>
                <a:lnTo>
                  <a:pt x="114020" y="4749"/>
                </a:lnTo>
                <a:lnTo>
                  <a:pt x="148224" y="6057"/>
                </a:lnTo>
                <a:lnTo>
                  <a:pt x="176160" y="9620"/>
                </a:lnTo>
                <a:lnTo>
                  <a:pt x="194996" y="14897"/>
                </a:lnTo>
                <a:lnTo>
                  <a:pt x="201904" y="21348"/>
                </a:lnTo>
                <a:close/>
              </a:path>
              <a:path w="228600" h="43180">
                <a:moveTo>
                  <a:pt x="228028" y="21348"/>
                </a:moveTo>
                <a:lnTo>
                  <a:pt x="219065" y="29680"/>
                </a:lnTo>
                <a:lnTo>
                  <a:pt x="194627" y="36482"/>
                </a:lnTo>
                <a:lnTo>
                  <a:pt x="158387" y="41067"/>
                </a:lnTo>
                <a:lnTo>
                  <a:pt x="114020" y="42748"/>
                </a:lnTo>
                <a:lnTo>
                  <a:pt x="69630" y="41067"/>
                </a:lnTo>
                <a:lnTo>
                  <a:pt x="33388" y="36482"/>
                </a:lnTo>
                <a:lnTo>
                  <a:pt x="8957" y="29680"/>
                </a:lnTo>
                <a:lnTo>
                  <a:pt x="0" y="21348"/>
                </a:lnTo>
                <a:lnTo>
                  <a:pt x="8957" y="13046"/>
                </a:lnTo>
                <a:lnTo>
                  <a:pt x="33388" y="6259"/>
                </a:lnTo>
                <a:lnTo>
                  <a:pt x="69630" y="1680"/>
                </a:lnTo>
                <a:lnTo>
                  <a:pt x="114020" y="0"/>
                </a:lnTo>
                <a:lnTo>
                  <a:pt x="158387" y="1680"/>
                </a:lnTo>
                <a:lnTo>
                  <a:pt x="194627" y="6259"/>
                </a:lnTo>
                <a:lnTo>
                  <a:pt x="219065" y="13046"/>
                </a:lnTo>
                <a:lnTo>
                  <a:pt x="228028" y="21348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8840139" y="2854172"/>
            <a:ext cx="228600" cy="43180"/>
          </a:xfrm>
          <a:custGeom>
            <a:avLst/>
            <a:gdLst/>
            <a:ahLst/>
            <a:cxnLst/>
            <a:rect l="l" t="t" r="r" b="b"/>
            <a:pathLst>
              <a:path w="228600" h="43180">
                <a:moveTo>
                  <a:pt x="155575" y="21348"/>
                </a:moveTo>
                <a:lnTo>
                  <a:pt x="152309" y="24142"/>
                </a:lnTo>
                <a:lnTo>
                  <a:pt x="143405" y="26414"/>
                </a:lnTo>
                <a:lnTo>
                  <a:pt x="130200" y="27940"/>
                </a:lnTo>
                <a:lnTo>
                  <a:pt x="114033" y="28498"/>
                </a:lnTo>
                <a:lnTo>
                  <a:pt x="97831" y="27940"/>
                </a:lnTo>
                <a:lnTo>
                  <a:pt x="84612" y="26414"/>
                </a:lnTo>
                <a:lnTo>
                  <a:pt x="75705" y="24142"/>
                </a:lnTo>
                <a:lnTo>
                  <a:pt x="72440" y="21348"/>
                </a:lnTo>
                <a:lnTo>
                  <a:pt x="75705" y="18589"/>
                </a:lnTo>
                <a:lnTo>
                  <a:pt x="84612" y="16332"/>
                </a:lnTo>
                <a:lnTo>
                  <a:pt x="97831" y="14808"/>
                </a:lnTo>
                <a:lnTo>
                  <a:pt x="114033" y="14249"/>
                </a:lnTo>
                <a:lnTo>
                  <a:pt x="130200" y="14808"/>
                </a:lnTo>
                <a:lnTo>
                  <a:pt x="143405" y="16332"/>
                </a:lnTo>
                <a:lnTo>
                  <a:pt x="152309" y="18589"/>
                </a:lnTo>
                <a:lnTo>
                  <a:pt x="155575" y="21348"/>
                </a:lnTo>
                <a:close/>
              </a:path>
              <a:path w="228600" h="43180">
                <a:moveTo>
                  <a:pt x="180530" y="21348"/>
                </a:moveTo>
                <a:lnTo>
                  <a:pt x="175303" y="25518"/>
                </a:lnTo>
                <a:lnTo>
                  <a:pt x="161048" y="28921"/>
                </a:lnTo>
                <a:lnTo>
                  <a:pt x="139907" y="31214"/>
                </a:lnTo>
                <a:lnTo>
                  <a:pt x="114020" y="32054"/>
                </a:lnTo>
                <a:lnTo>
                  <a:pt x="88128" y="31214"/>
                </a:lnTo>
                <a:lnTo>
                  <a:pt x="66987" y="28921"/>
                </a:lnTo>
                <a:lnTo>
                  <a:pt x="52736" y="25518"/>
                </a:lnTo>
                <a:lnTo>
                  <a:pt x="47510" y="21348"/>
                </a:lnTo>
                <a:lnTo>
                  <a:pt x="52736" y="17195"/>
                </a:lnTo>
                <a:lnTo>
                  <a:pt x="66987" y="13804"/>
                </a:lnTo>
                <a:lnTo>
                  <a:pt x="88128" y="11518"/>
                </a:lnTo>
                <a:lnTo>
                  <a:pt x="114020" y="10680"/>
                </a:lnTo>
                <a:lnTo>
                  <a:pt x="139907" y="11518"/>
                </a:lnTo>
                <a:lnTo>
                  <a:pt x="161048" y="13804"/>
                </a:lnTo>
                <a:lnTo>
                  <a:pt x="175303" y="17195"/>
                </a:lnTo>
                <a:lnTo>
                  <a:pt x="180530" y="21348"/>
                </a:lnTo>
                <a:close/>
              </a:path>
              <a:path w="228600" h="43180">
                <a:moveTo>
                  <a:pt x="201917" y="21348"/>
                </a:moveTo>
                <a:lnTo>
                  <a:pt x="195009" y="27827"/>
                </a:lnTo>
                <a:lnTo>
                  <a:pt x="176172" y="33115"/>
                </a:lnTo>
                <a:lnTo>
                  <a:pt x="148237" y="36679"/>
                </a:lnTo>
                <a:lnTo>
                  <a:pt x="114033" y="37985"/>
                </a:lnTo>
                <a:lnTo>
                  <a:pt x="79816" y="36679"/>
                </a:lnTo>
                <a:lnTo>
                  <a:pt x="51877" y="33115"/>
                </a:lnTo>
                <a:lnTo>
                  <a:pt x="33042" y="27827"/>
                </a:lnTo>
                <a:lnTo>
                  <a:pt x="26136" y="21348"/>
                </a:lnTo>
                <a:lnTo>
                  <a:pt x="33042" y="14897"/>
                </a:lnTo>
                <a:lnTo>
                  <a:pt x="51877" y="9620"/>
                </a:lnTo>
                <a:lnTo>
                  <a:pt x="79816" y="6057"/>
                </a:lnTo>
                <a:lnTo>
                  <a:pt x="114033" y="4749"/>
                </a:lnTo>
                <a:lnTo>
                  <a:pt x="148237" y="6057"/>
                </a:lnTo>
                <a:lnTo>
                  <a:pt x="176172" y="9620"/>
                </a:lnTo>
                <a:lnTo>
                  <a:pt x="195009" y="14897"/>
                </a:lnTo>
                <a:lnTo>
                  <a:pt x="201917" y="21348"/>
                </a:lnTo>
                <a:close/>
              </a:path>
              <a:path w="228600" h="43180">
                <a:moveTo>
                  <a:pt x="228041" y="21348"/>
                </a:moveTo>
                <a:lnTo>
                  <a:pt x="219078" y="29680"/>
                </a:lnTo>
                <a:lnTo>
                  <a:pt x="194640" y="36482"/>
                </a:lnTo>
                <a:lnTo>
                  <a:pt x="158400" y="41067"/>
                </a:lnTo>
                <a:lnTo>
                  <a:pt x="114033" y="42748"/>
                </a:lnTo>
                <a:lnTo>
                  <a:pt x="69640" y="41067"/>
                </a:lnTo>
                <a:lnTo>
                  <a:pt x="33394" y="36482"/>
                </a:lnTo>
                <a:lnTo>
                  <a:pt x="8959" y="29680"/>
                </a:lnTo>
                <a:lnTo>
                  <a:pt x="0" y="21348"/>
                </a:lnTo>
                <a:lnTo>
                  <a:pt x="8959" y="13046"/>
                </a:lnTo>
                <a:lnTo>
                  <a:pt x="33394" y="6259"/>
                </a:lnTo>
                <a:lnTo>
                  <a:pt x="69640" y="1680"/>
                </a:lnTo>
                <a:lnTo>
                  <a:pt x="114033" y="0"/>
                </a:lnTo>
                <a:lnTo>
                  <a:pt x="158400" y="1680"/>
                </a:lnTo>
                <a:lnTo>
                  <a:pt x="194640" y="6259"/>
                </a:lnTo>
                <a:lnTo>
                  <a:pt x="219078" y="13046"/>
                </a:lnTo>
                <a:lnTo>
                  <a:pt x="228041" y="21348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9595536" y="2860294"/>
            <a:ext cx="122555" cy="22860"/>
          </a:xfrm>
          <a:custGeom>
            <a:avLst/>
            <a:gdLst/>
            <a:ahLst/>
            <a:cxnLst/>
            <a:rect l="l" t="t" r="r" b="b"/>
            <a:pathLst>
              <a:path w="122554" h="22860">
                <a:moveTo>
                  <a:pt x="83197" y="11442"/>
                </a:moveTo>
                <a:lnTo>
                  <a:pt x="83197" y="13550"/>
                </a:lnTo>
                <a:lnTo>
                  <a:pt x="73253" y="15239"/>
                </a:lnTo>
                <a:lnTo>
                  <a:pt x="60972" y="15239"/>
                </a:lnTo>
                <a:lnTo>
                  <a:pt x="48691" y="15239"/>
                </a:lnTo>
                <a:lnTo>
                  <a:pt x="38735" y="13550"/>
                </a:lnTo>
                <a:lnTo>
                  <a:pt x="38735" y="11442"/>
                </a:lnTo>
                <a:lnTo>
                  <a:pt x="38735" y="9334"/>
                </a:lnTo>
                <a:lnTo>
                  <a:pt x="48691" y="7632"/>
                </a:lnTo>
                <a:lnTo>
                  <a:pt x="60972" y="7632"/>
                </a:lnTo>
                <a:lnTo>
                  <a:pt x="73253" y="7632"/>
                </a:lnTo>
                <a:lnTo>
                  <a:pt x="83197" y="9334"/>
                </a:lnTo>
                <a:lnTo>
                  <a:pt x="83197" y="11442"/>
                </a:lnTo>
                <a:close/>
              </a:path>
              <a:path w="122554" h="22860">
                <a:moveTo>
                  <a:pt x="96532" y="11442"/>
                </a:moveTo>
                <a:lnTo>
                  <a:pt x="93737" y="13664"/>
                </a:lnTo>
                <a:lnTo>
                  <a:pt x="86115" y="15481"/>
                </a:lnTo>
                <a:lnTo>
                  <a:pt x="74812" y="16707"/>
                </a:lnTo>
                <a:lnTo>
                  <a:pt x="60972" y="17157"/>
                </a:lnTo>
                <a:lnTo>
                  <a:pt x="47125" y="16707"/>
                </a:lnTo>
                <a:lnTo>
                  <a:pt x="35818" y="15481"/>
                </a:lnTo>
                <a:lnTo>
                  <a:pt x="28195" y="13664"/>
                </a:lnTo>
                <a:lnTo>
                  <a:pt x="25400" y="11442"/>
                </a:lnTo>
                <a:lnTo>
                  <a:pt x="28195" y="9213"/>
                </a:lnTo>
                <a:lnTo>
                  <a:pt x="35818" y="7392"/>
                </a:lnTo>
                <a:lnTo>
                  <a:pt x="47125" y="6165"/>
                </a:lnTo>
                <a:lnTo>
                  <a:pt x="60972" y="5714"/>
                </a:lnTo>
                <a:lnTo>
                  <a:pt x="74812" y="6165"/>
                </a:lnTo>
                <a:lnTo>
                  <a:pt x="86115" y="7392"/>
                </a:lnTo>
                <a:lnTo>
                  <a:pt x="93737" y="9213"/>
                </a:lnTo>
                <a:lnTo>
                  <a:pt x="96532" y="11442"/>
                </a:lnTo>
                <a:close/>
              </a:path>
              <a:path w="122554" h="22860">
                <a:moveTo>
                  <a:pt x="107962" y="11442"/>
                </a:moveTo>
                <a:lnTo>
                  <a:pt x="104269" y="14892"/>
                </a:lnTo>
                <a:lnTo>
                  <a:pt x="94197" y="17714"/>
                </a:lnTo>
                <a:lnTo>
                  <a:pt x="79260" y="19620"/>
                </a:lnTo>
                <a:lnTo>
                  <a:pt x="60972" y="20320"/>
                </a:lnTo>
                <a:lnTo>
                  <a:pt x="42679" y="19620"/>
                </a:lnTo>
                <a:lnTo>
                  <a:pt x="27743" y="17714"/>
                </a:lnTo>
                <a:lnTo>
                  <a:pt x="17674" y="14892"/>
                </a:lnTo>
                <a:lnTo>
                  <a:pt x="13982" y="11442"/>
                </a:lnTo>
                <a:lnTo>
                  <a:pt x="17674" y="7978"/>
                </a:lnTo>
                <a:lnTo>
                  <a:pt x="27743" y="5148"/>
                </a:lnTo>
                <a:lnTo>
                  <a:pt x="42679" y="3239"/>
                </a:lnTo>
                <a:lnTo>
                  <a:pt x="60972" y="2539"/>
                </a:lnTo>
                <a:lnTo>
                  <a:pt x="79260" y="3239"/>
                </a:lnTo>
                <a:lnTo>
                  <a:pt x="94197" y="5148"/>
                </a:lnTo>
                <a:lnTo>
                  <a:pt x="104269" y="7978"/>
                </a:lnTo>
                <a:lnTo>
                  <a:pt x="107962" y="11442"/>
                </a:lnTo>
                <a:close/>
              </a:path>
              <a:path w="122554" h="22860">
                <a:moveTo>
                  <a:pt x="121932" y="11442"/>
                </a:moveTo>
                <a:lnTo>
                  <a:pt x="117142" y="15889"/>
                </a:lnTo>
                <a:lnTo>
                  <a:pt x="104078" y="19518"/>
                </a:lnTo>
                <a:lnTo>
                  <a:pt x="84701" y="21963"/>
                </a:lnTo>
                <a:lnTo>
                  <a:pt x="60972" y="22859"/>
                </a:lnTo>
                <a:lnTo>
                  <a:pt x="37242" y="21963"/>
                </a:lnTo>
                <a:lnTo>
                  <a:pt x="17860" y="19518"/>
                </a:lnTo>
                <a:lnTo>
                  <a:pt x="4792" y="15889"/>
                </a:lnTo>
                <a:lnTo>
                  <a:pt x="0" y="11442"/>
                </a:lnTo>
                <a:lnTo>
                  <a:pt x="4792" y="6991"/>
                </a:lnTo>
                <a:lnTo>
                  <a:pt x="17860" y="3354"/>
                </a:lnTo>
                <a:lnTo>
                  <a:pt x="37242" y="900"/>
                </a:lnTo>
                <a:lnTo>
                  <a:pt x="60972" y="0"/>
                </a:lnTo>
                <a:lnTo>
                  <a:pt x="84701" y="900"/>
                </a:lnTo>
                <a:lnTo>
                  <a:pt x="104078" y="3354"/>
                </a:lnTo>
                <a:lnTo>
                  <a:pt x="117142" y="6991"/>
                </a:lnTo>
                <a:lnTo>
                  <a:pt x="121932" y="1144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08" name="object 1408"/>
          <p:cNvGrpSpPr/>
          <p:nvPr/>
        </p:nvGrpSpPr>
        <p:grpSpPr>
          <a:xfrm>
            <a:off x="8607805" y="578409"/>
            <a:ext cx="1541780" cy="2364105"/>
            <a:chOff x="3553205" y="578408"/>
            <a:chExt cx="1541780" cy="2364105"/>
          </a:xfrm>
        </p:grpSpPr>
        <p:sp>
          <p:nvSpPr>
            <p:cNvPr id="1409" name="object 1409"/>
            <p:cNvSpPr/>
            <p:nvPr/>
          </p:nvSpPr>
          <p:spPr>
            <a:xfrm>
              <a:off x="3775773" y="2826003"/>
              <a:ext cx="1202055" cy="57150"/>
            </a:xfrm>
            <a:custGeom>
              <a:avLst/>
              <a:gdLst/>
              <a:ahLst/>
              <a:cxnLst/>
              <a:rect l="l" t="t" r="r" b="b"/>
              <a:pathLst>
                <a:path w="1202054" h="57150">
                  <a:moveTo>
                    <a:pt x="1162037" y="45732"/>
                  </a:moveTo>
                  <a:lnTo>
                    <a:pt x="1162037" y="47840"/>
                  </a:lnTo>
                  <a:lnTo>
                    <a:pt x="1152093" y="49529"/>
                  </a:lnTo>
                  <a:lnTo>
                    <a:pt x="1139812" y="49529"/>
                  </a:lnTo>
                  <a:lnTo>
                    <a:pt x="1127544" y="49529"/>
                  </a:lnTo>
                  <a:lnTo>
                    <a:pt x="1117587" y="47840"/>
                  </a:lnTo>
                  <a:lnTo>
                    <a:pt x="1117587" y="45732"/>
                  </a:lnTo>
                  <a:lnTo>
                    <a:pt x="1117587" y="43624"/>
                  </a:lnTo>
                  <a:lnTo>
                    <a:pt x="1127544" y="41922"/>
                  </a:lnTo>
                  <a:lnTo>
                    <a:pt x="1139812" y="41922"/>
                  </a:lnTo>
                  <a:lnTo>
                    <a:pt x="1152093" y="41922"/>
                  </a:lnTo>
                  <a:lnTo>
                    <a:pt x="1162037" y="43624"/>
                  </a:lnTo>
                  <a:lnTo>
                    <a:pt x="1162037" y="45732"/>
                  </a:lnTo>
                  <a:close/>
                </a:path>
                <a:path w="1202054" h="57150">
                  <a:moveTo>
                    <a:pt x="1175372" y="45732"/>
                  </a:moveTo>
                  <a:lnTo>
                    <a:pt x="1172577" y="47954"/>
                  </a:lnTo>
                  <a:lnTo>
                    <a:pt x="1164955" y="49771"/>
                  </a:lnTo>
                  <a:lnTo>
                    <a:pt x="1153651" y="50997"/>
                  </a:lnTo>
                  <a:lnTo>
                    <a:pt x="1139812" y="51447"/>
                  </a:lnTo>
                  <a:lnTo>
                    <a:pt x="1125980" y="50997"/>
                  </a:lnTo>
                  <a:lnTo>
                    <a:pt x="1114680" y="49771"/>
                  </a:lnTo>
                  <a:lnTo>
                    <a:pt x="1107059" y="47954"/>
                  </a:lnTo>
                  <a:lnTo>
                    <a:pt x="1104264" y="45732"/>
                  </a:lnTo>
                  <a:lnTo>
                    <a:pt x="1107059" y="43503"/>
                  </a:lnTo>
                  <a:lnTo>
                    <a:pt x="1114680" y="41682"/>
                  </a:lnTo>
                  <a:lnTo>
                    <a:pt x="1125980" y="40455"/>
                  </a:lnTo>
                  <a:lnTo>
                    <a:pt x="1139812" y="40004"/>
                  </a:lnTo>
                  <a:lnTo>
                    <a:pt x="1153651" y="40455"/>
                  </a:lnTo>
                  <a:lnTo>
                    <a:pt x="1164955" y="41682"/>
                  </a:lnTo>
                  <a:lnTo>
                    <a:pt x="1172577" y="43503"/>
                  </a:lnTo>
                  <a:lnTo>
                    <a:pt x="1175372" y="45732"/>
                  </a:lnTo>
                  <a:close/>
                </a:path>
                <a:path w="1202054" h="57150">
                  <a:moveTo>
                    <a:pt x="1186814" y="45732"/>
                  </a:moveTo>
                  <a:lnTo>
                    <a:pt x="1183121" y="49182"/>
                  </a:lnTo>
                  <a:lnTo>
                    <a:pt x="1173048" y="52004"/>
                  </a:lnTo>
                  <a:lnTo>
                    <a:pt x="1158107" y="53910"/>
                  </a:lnTo>
                  <a:lnTo>
                    <a:pt x="1139812" y="54610"/>
                  </a:lnTo>
                  <a:lnTo>
                    <a:pt x="1121524" y="53910"/>
                  </a:lnTo>
                  <a:lnTo>
                    <a:pt x="1106587" y="52004"/>
                  </a:lnTo>
                  <a:lnTo>
                    <a:pt x="1096515" y="49182"/>
                  </a:lnTo>
                  <a:lnTo>
                    <a:pt x="1092822" y="45732"/>
                  </a:lnTo>
                  <a:lnTo>
                    <a:pt x="1096515" y="42268"/>
                  </a:lnTo>
                  <a:lnTo>
                    <a:pt x="1106587" y="39438"/>
                  </a:lnTo>
                  <a:lnTo>
                    <a:pt x="1121524" y="37529"/>
                  </a:lnTo>
                  <a:lnTo>
                    <a:pt x="1139812" y="36829"/>
                  </a:lnTo>
                  <a:lnTo>
                    <a:pt x="1158107" y="37529"/>
                  </a:lnTo>
                  <a:lnTo>
                    <a:pt x="1173048" y="39438"/>
                  </a:lnTo>
                  <a:lnTo>
                    <a:pt x="1183121" y="42268"/>
                  </a:lnTo>
                  <a:lnTo>
                    <a:pt x="1186814" y="45732"/>
                  </a:lnTo>
                  <a:close/>
                </a:path>
                <a:path w="1202054" h="57150">
                  <a:moveTo>
                    <a:pt x="1200772" y="45732"/>
                  </a:moveTo>
                  <a:lnTo>
                    <a:pt x="1195981" y="50179"/>
                  </a:lnTo>
                  <a:lnTo>
                    <a:pt x="1182917" y="53808"/>
                  </a:lnTo>
                  <a:lnTo>
                    <a:pt x="1163540" y="56253"/>
                  </a:lnTo>
                  <a:lnTo>
                    <a:pt x="1139812" y="57150"/>
                  </a:lnTo>
                  <a:lnTo>
                    <a:pt x="1116085" y="56253"/>
                  </a:lnTo>
                  <a:lnTo>
                    <a:pt x="1096713" y="53808"/>
                  </a:lnTo>
                  <a:lnTo>
                    <a:pt x="1083653" y="50179"/>
                  </a:lnTo>
                  <a:lnTo>
                    <a:pt x="1078864" y="45732"/>
                  </a:lnTo>
                  <a:lnTo>
                    <a:pt x="1083653" y="41281"/>
                  </a:lnTo>
                  <a:lnTo>
                    <a:pt x="1096713" y="37644"/>
                  </a:lnTo>
                  <a:lnTo>
                    <a:pt x="1116085" y="35190"/>
                  </a:lnTo>
                  <a:lnTo>
                    <a:pt x="1139812" y="34290"/>
                  </a:lnTo>
                  <a:lnTo>
                    <a:pt x="1163540" y="35190"/>
                  </a:lnTo>
                  <a:lnTo>
                    <a:pt x="1182917" y="37644"/>
                  </a:lnTo>
                  <a:lnTo>
                    <a:pt x="1195981" y="41281"/>
                  </a:lnTo>
                  <a:lnTo>
                    <a:pt x="1200772" y="45732"/>
                  </a:lnTo>
                  <a:close/>
                </a:path>
                <a:path w="1202054" h="57150">
                  <a:moveTo>
                    <a:pt x="0" y="25400"/>
                  </a:moveTo>
                  <a:lnTo>
                    <a:pt x="0" y="0"/>
                  </a:lnTo>
                  <a:lnTo>
                    <a:pt x="1201432" y="0"/>
                  </a:lnTo>
                  <a:lnTo>
                    <a:pt x="1201432" y="22872"/>
                  </a:lnTo>
                  <a:lnTo>
                    <a:pt x="1087767" y="228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5001958" y="583171"/>
              <a:ext cx="20955" cy="2348865"/>
            </a:xfrm>
            <a:custGeom>
              <a:avLst/>
              <a:gdLst/>
              <a:ahLst/>
              <a:cxnLst/>
              <a:rect l="l" t="t" r="r" b="b"/>
              <a:pathLst>
                <a:path w="20954" h="2348865">
                  <a:moveTo>
                    <a:pt x="20954" y="0"/>
                  </a:moveTo>
                  <a:lnTo>
                    <a:pt x="0" y="0"/>
                  </a:lnTo>
                  <a:lnTo>
                    <a:pt x="0" y="2348242"/>
                  </a:lnTo>
                  <a:lnTo>
                    <a:pt x="20954" y="2348242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5001958" y="583171"/>
              <a:ext cx="20955" cy="2348865"/>
            </a:xfrm>
            <a:custGeom>
              <a:avLst/>
              <a:gdLst/>
              <a:ahLst/>
              <a:cxnLst/>
              <a:rect l="l" t="t" r="r" b="b"/>
              <a:pathLst>
                <a:path w="20954" h="2348865">
                  <a:moveTo>
                    <a:pt x="0" y="2348242"/>
                  </a:moveTo>
                  <a:lnTo>
                    <a:pt x="20954" y="2348242"/>
                  </a:lnTo>
                  <a:lnTo>
                    <a:pt x="20954" y="0"/>
                  </a:lnTo>
                  <a:lnTo>
                    <a:pt x="0" y="0"/>
                  </a:lnTo>
                  <a:lnTo>
                    <a:pt x="0" y="2348242"/>
                  </a:lnTo>
                  <a:close/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5006403" y="586993"/>
              <a:ext cx="0" cy="2339975"/>
            </a:xfrm>
            <a:custGeom>
              <a:avLst/>
              <a:gdLst/>
              <a:ahLst/>
              <a:cxnLst/>
              <a:rect l="l" t="t" r="r" b="b"/>
              <a:pathLst>
                <a:path h="2339975">
                  <a:moveTo>
                    <a:pt x="0" y="0"/>
                  </a:moveTo>
                  <a:lnTo>
                    <a:pt x="0" y="2339975"/>
                  </a:lnTo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5006403" y="586993"/>
              <a:ext cx="0" cy="2339975"/>
            </a:xfrm>
            <a:custGeom>
              <a:avLst/>
              <a:gdLst/>
              <a:ahLst/>
              <a:cxnLst/>
              <a:rect l="l" t="t" r="r" b="b"/>
              <a:pathLst>
                <a:path h="2339975">
                  <a:moveTo>
                    <a:pt x="0" y="0"/>
                  </a:moveTo>
                  <a:lnTo>
                    <a:pt x="0" y="2339975"/>
                  </a:lnTo>
                </a:path>
              </a:pathLst>
            </a:custGeom>
            <a:ln w="6350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3735146" y="583171"/>
              <a:ext cx="20955" cy="2348865"/>
            </a:xfrm>
            <a:custGeom>
              <a:avLst/>
              <a:gdLst/>
              <a:ahLst/>
              <a:cxnLst/>
              <a:rect l="l" t="t" r="r" b="b"/>
              <a:pathLst>
                <a:path w="20954" h="2348865">
                  <a:moveTo>
                    <a:pt x="20942" y="0"/>
                  </a:moveTo>
                  <a:lnTo>
                    <a:pt x="0" y="0"/>
                  </a:lnTo>
                  <a:lnTo>
                    <a:pt x="0" y="2348242"/>
                  </a:lnTo>
                  <a:lnTo>
                    <a:pt x="20942" y="2348242"/>
                  </a:lnTo>
                  <a:lnTo>
                    <a:pt x="20942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3735146" y="583171"/>
              <a:ext cx="20955" cy="2348865"/>
            </a:xfrm>
            <a:custGeom>
              <a:avLst/>
              <a:gdLst/>
              <a:ahLst/>
              <a:cxnLst/>
              <a:rect l="l" t="t" r="r" b="b"/>
              <a:pathLst>
                <a:path w="20954" h="2348865">
                  <a:moveTo>
                    <a:pt x="20942" y="2348242"/>
                  </a:moveTo>
                  <a:lnTo>
                    <a:pt x="0" y="2348242"/>
                  </a:lnTo>
                  <a:lnTo>
                    <a:pt x="0" y="0"/>
                  </a:lnTo>
                  <a:lnTo>
                    <a:pt x="20942" y="0"/>
                  </a:lnTo>
                  <a:lnTo>
                    <a:pt x="20942" y="2348242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3751643" y="586993"/>
              <a:ext cx="0" cy="2339975"/>
            </a:xfrm>
            <a:custGeom>
              <a:avLst/>
              <a:gdLst/>
              <a:ahLst/>
              <a:cxnLst/>
              <a:rect l="l" t="t" r="r" b="b"/>
              <a:pathLst>
                <a:path h="2339975">
                  <a:moveTo>
                    <a:pt x="0" y="0"/>
                  </a:moveTo>
                  <a:lnTo>
                    <a:pt x="0" y="2339975"/>
                  </a:lnTo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3751643" y="586993"/>
              <a:ext cx="0" cy="2339975"/>
            </a:xfrm>
            <a:custGeom>
              <a:avLst/>
              <a:gdLst/>
              <a:ahLst/>
              <a:cxnLst/>
              <a:rect l="l" t="t" r="r" b="b"/>
              <a:pathLst>
                <a:path h="2339975">
                  <a:moveTo>
                    <a:pt x="0" y="0"/>
                  </a:moveTo>
                  <a:lnTo>
                    <a:pt x="0" y="2339975"/>
                  </a:lnTo>
                </a:path>
              </a:pathLst>
            </a:custGeom>
            <a:ln w="6350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4789233" y="2908553"/>
              <a:ext cx="209550" cy="22225"/>
            </a:xfrm>
            <a:custGeom>
              <a:avLst/>
              <a:gdLst/>
              <a:ahLst/>
              <a:cxnLst/>
              <a:rect l="l" t="t" r="r" b="b"/>
              <a:pathLst>
                <a:path w="209550" h="22225">
                  <a:moveTo>
                    <a:pt x="209550" y="0"/>
                  </a:moveTo>
                  <a:lnTo>
                    <a:pt x="0" y="0"/>
                  </a:lnTo>
                  <a:lnTo>
                    <a:pt x="0" y="22225"/>
                  </a:lnTo>
                  <a:lnTo>
                    <a:pt x="209550" y="22225"/>
                  </a:lnTo>
                  <a:lnTo>
                    <a:pt x="209550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4789233" y="2908553"/>
              <a:ext cx="209550" cy="22225"/>
            </a:xfrm>
            <a:custGeom>
              <a:avLst/>
              <a:gdLst/>
              <a:ahLst/>
              <a:cxnLst/>
              <a:rect l="l" t="t" r="r" b="b"/>
              <a:pathLst>
                <a:path w="209550" h="22225">
                  <a:moveTo>
                    <a:pt x="0" y="22225"/>
                  </a:moveTo>
                  <a:lnTo>
                    <a:pt x="209550" y="22225"/>
                  </a:lnTo>
                  <a:lnTo>
                    <a:pt x="209550" y="0"/>
                  </a:lnTo>
                  <a:lnTo>
                    <a:pt x="0" y="0"/>
                  </a:lnTo>
                  <a:lnTo>
                    <a:pt x="0" y="22225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4860353" y="2930143"/>
              <a:ext cx="70485" cy="8890"/>
            </a:xfrm>
            <a:custGeom>
              <a:avLst/>
              <a:gdLst/>
              <a:ahLst/>
              <a:cxnLst/>
              <a:rect l="l" t="t" r="r" b="b"/>
              <a:pathLst>
                <a:path w="70485" h="8889">
                  <a:moveTo>
                    <a:pt x="70485" y="0"/>
                  </a:moveTo>
                  <a:lnTo>
                    <a:pt x="0" y="0"/>
                  </a:lnTo>
                  <a:lnTo>
                    <a:pt x="9525" y="8877"/>
                  </a:lnTo>
                  <a:lnTo>
                    <a:pt x="65405" y="8877"/>
                  </a:lnTo>
                  <a:lnTo>
                    <a:pt x="70485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4860353" y="2930143"/>
              <a:ext cx="70485" cy="8890"/>
            </a:xfrm>
            <a:custGeom>
              <a:avLst/>
              <a:gdLst/>
              <a:ahLst/>
              <a:cxnLst/>
              <a:rect l="l" t="t" r="r" b="b"/>
              <a:pathLst>
                <a:path w="70485" h="8889">
                  <a:moveTo>
                    <a:pt x="70485" y="0"/>
                  </a:moveTo>
                  <a:lnTo>
                    <a:pt x="65405" y="8877"/>
                  </a:lnTo>
                  <a:lnTo>
                    <a:pt x="9525" y="8877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4877498" y="29320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36194" y="0"/>
                  </a:moveTo>
                  <a:lnTo>
                    <a:pt x="0" y="0"/>
                  </a:lnTo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4877498" y="29320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3619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4356163" y="2908553"/>
              <a:ext cx="391160" cy="22225"/>
            </a:xfrm>
            <a:custGeom>
              <a:avLst/>
              <a:gdLst/>
              <a:ahLst/>
              <a:cxnLst/>
              <a:rect l="l" t="t" r="r" b="b"/>
              <a:pathLst>
                <a:path w="391160" h="22225">
                  <a:moveTo>
                    <a:pt x="390537" y="0"/>
                  </a:moveTo>
                  <a:lnTo>
                    <a:pt x="0" y="0"/>
                  </a:lnTo>
                  <a:lnTo>
                    <a:pt x="0" y="22225"/>
                  </a:lnTo>
                  <a:lnTo>
                    <a:pt x="390537" y="22225"/>
                  </a:lnTo>
                  <a:lnTo>
                    <a:pt x="390537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4356163" y="2908553"/>
              <a:ext cx="391160" cy="22225"/>
            </a:xfrm>
            <a:custGeom>
              <a:avLst/>
              <a:gdLst/>
              <a:ahLst/>
              <a:cxnLst/>
              <a:rect l="l" t="t" r="r" b="b"/>
              <a:pathLst>
                <a:path w="391160" h="22225">
                  <a:moveTo>
                    <a:pt x="0" y="22225"/>
                  </a:moveTo>
                  <a:lnTo>
                    <a:pt x="390537" y="22225"/>
                  </a:lnTo>
                  <a:lnTo>
                    <a:pt x="390537" y="0"/>
                  </a:lnTo>
                  <a:lnTo>
                    <a:pt x="0" y="0"/>
                  </a:lnTo>
                  <a:lnTo>
                    <a:pt x="0" y="22225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4516818" y="2930143"/>
              <a:ext cx="70485" cy="8890"/>
            </a:xfrm>
            <a:custGeom>
              <a:avLst/>
              <a:gdLst/>
              <a:ahLst/>
              <a:cxnLst/>
              <a:rect l="l" t="t" r="r" b="b"/>
              <a:pathLst>
                <a:path w="70485" h="8889">
                  <a:moveTo>
                    <a:pt x="70485" y="0"/>
                  </a:moveTo>
                  <a:lnTo>
                    <a:pt x="0" y="0"/>
                  </a:lnTo>
                  <a:lnTo>
                    <a:pt x="9525" y="8877"/>
                  </a:lnTo>
                  <a:lnTo>
                    <a:pt x="65392" y="8877"/>
                  </a:lnTo>
                  <a:lnTo>
                    <a:pt x="70485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4516818" y="2930143"/>
              <a:ext cx="70485" cy="8890"/>
            </a:xfrm>
            <a:custGeom>
              <a:avLst/>
              <a:gdLst/>
              <a:ahLst/>
              <a:cxnLst/>
              <a:rect l="l" t="t" r="r" b="b"/>
              <a:pathLst>
                <a:path w="70485" h="8889">
                  <a:moveTo>
                    <a:pt x="70485" y="0"/>
                  </a:moveTo>
                  <a:lnTo>
                    <a:pt x="65392" y="8877"/>
                  </a:lnTo>
                  <a:lnTo>
                    <a:pt x="9525" y="8877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4533963" y="29320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36182" y="0"/>
                  </a:moveTo>
                  <a:lnTo>
                    <a:pt x="0" y="0"/>
                  </a:lnTo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4533963" y="29320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3618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3758628" y="2908553"/>
              <a:ext cx="543560" cy="22225"/>
            </a:xfrm>
            <a:custGeom>
              <a:avLst/>
              <a:gdLst/>
              <a:ahLst/>
              <a:cxnLst/>
              <a:rect l="l" t="t" r="r" b="b"/>
              <a:pathLst>
                <a:path w="543560" h="22225">
                  <a:moveTo>
                    <a:pt x="542937" y="0"/>
                  </a:moveTo>
                  <a:lnTo>
                    <a:pt x="0" y="0"/>
                  </a:lnTo>
                  <a:lnTo>
                    <a:pt x="0" y="22225"/>
                  </a:lnTo>
                  <a:lnTo>
                    <a:pt x="542937" y="22225"/>
                  </a:lnTo>
                  <a:lnTo>
                    <a:pt x="542937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3758628" y="2908553"/>
              <a:ext cx="543560" cy="22225"/>
            </a:xfrm>
            <a:custGeom>
              <a:avLst/>
              <a:gdLst/>
              <a:ahLst/>
              <a:cxnLst/>
              <a:rect l="l" t="t" r="r" b="b"/>
              <a:pathLst>
                <a:path w="543560" h="22225">
                  <a:moveTo>
                    <a:pt x="0" y="22225"/>
                  </a:moveTo>
                  <a:lnTo>
                    <a:pt x="542937" y="22225"/>
                  </a:lnTo>
                  <a:lnTo>
                    <a:pt x="542937" y="0"/>
                  </a:lnTo>
                  <a:lnTo>
                    <a:pt x="0" y="0"/>
                  </a:lnTo>
                  <a:lnTo>
                    <a:pt x="0" y="22225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3992930" y="2930143"/>
              <a:ext cx="70485" cy="8890"/>
            </a:xfrm>
            <a:custGeom>
              <a:avLst/>
              <a:gdLst/>
              <a:ahLst/>
              <a:cxnLst/>
              <a:rect l="l" t="t" r="r" b="b"/>
              <a:pathLst>
                <a:path w="70485" h="8889">
                  <a:moveTo>
                    <a:pt x="70485" y="0"/>
                  </a:moveTo>
                  <a:lnTo>
                    <a:pt x="0" y="0"/>
                  </a:lnTo>
                  <a:lnTo>
                    <a:pt x="9525" y="8877"/>
                  </a:lnTo>
                  <a:lnTo>
                    <a:pt x="65404" y="8877"/>
                  </a:lnTo>
                  <a:lnTo>
                    <a:pt x="70485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3992930" y="2930143"/>
              <a:ext cx="70485" cy="8890"/>
            </a:xfrm>
            <a:custGeom>
              <a:avLst/>
              <a:gdLst/>
              <a:ahLst/>
              <a:cxnLst/>
              <a:rect l="l" t="t" r="r" b="b"/>
              <a:pathLst>
                <a:path w="70485" h="8889">
                  <a:moveTo>
                    <a:pt x="70485" y="0"/>
                  </a:moveTo>
                  <a:lnTo>
                    <a:pt x="65404" y="8877"/>
                  </a:lnTo>
                  <a:lnTo>
                    <a:pt x="9525" y="8877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4010075" y="29320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36194" y="0"/>
                  </a:moveTo>
                  <a:lnTo>
                    <a:pt x="0" y="0"/>
                  </a:lnTo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4010075" y="29320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3619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4239488" y="149630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437" y="0"/>
                  </a:moveTo>
                  <a:lnTo>
                    <a:pt x="6184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184" y="27635"/>
                  </a:lnTo>
                  <a:lnTo>
                    <a:pt x="21437" y="27635"/>
                  </a:lnTo>
                  <a:lnTo>
                    <a:pt x="27609" y="21437"/>
                  </a:lnTo>
                  <a:lnTo>
                    <a:pt x="27609" y="13817"/>
                  </a:lnTo>
                  <a:lnTo>
                    <a:pt x="27609" y="6184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4239488" y="149630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609" y="13817"/>
                  </a:moveTo>
                  <a:lnTo>
                    <a:pt x="27609" y="21437"/>
                  </a:lnTo>
                  <a:lnTo>
                    <a:pt x="21437" y="27635"/>
                  </a:lnTo>
                  <a:lnTo>
                    <a:pt x="13804" y="27635"/>
                  </a:lnTo>
                  <a:lnTo>
                    <a:pt x="6184" y="27635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37" y="0"/>
                  </a:lnTo>
                  <a:lnTo>
                    <a:pt x="27609" y="6184"/>
                  </a:lnTo>
                  <a:lnTo>
                    <a:pt x="27609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4238955" y="1497507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09">
                  <a:moveTo>
                    <a:pt x="17627" y="0"/>
                  </a:moveTo>
                  <a:lnTo>
                    <a:pt x="7048" y="520"/>
                  </a:lnTo>
                  <a:lnTo>
                    <a:pt x="431" y="7404"/>
                  </a:lnTo>
                  <a:lnTo>
                    <a:pt x="0" y="14477"/>
                  </a:lnTo>
                  <a:lnTo>
                    <a:pt x="7734" y="22618"/>
                  </a:lnTo>
                  <a:lnTo>
                    <a:pt x="17665" y="28841"/>
                  </a:lnTo>
                  <a:lnTo>
                    <a:pt x="26720" y="17538"/>
                  </a:lnTo>
                  <a:lnTo>
                    <a:pt x="20154" y="9055"/>
                  </a:lnTo>
                  <a:lnTo>
                    <a:pt x="21958" y="3568"/>
                  </a:lnTo>
                  <a:lnTo>
                    <a:pt x="22910" y="3086"/>
                  </a:lnTo>
                  <a:lnTo>
                    <a:pt x="20688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4248530" y="1504403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5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04"/>
                  </a:lnTo>
                  <a:lnTo>
                    <a:pt x="469" y="4292"/>
                  </a:lnTo>
                  <a:lnTo>
                    <a:pt x="0" y="6667"/>
                  </a:lnTo>
                  <a:lnTo>
                    <a:pt x="1905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4192816" y="149630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424" y="0"/>
                  </a:moveTo>
                  <a:lnTo>
                    <a:pt x="6184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184" y="27635"/>
                  </a:lnTo>
                  <a:lnTo>
                    <a:pt x="21424" y="27635"/>
                  </a:lnTo>
                  <a:lnTo>
                    <a:pt x="27622" y="21437"/>
                  </a:lnTo>
                  <a:lnTo>
                    <a:pt x="27622" y="13817"/>
                  </a:lnTo>
                  <a:lnTo>
                    <a:pt x="27622" y="6184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4192816" y="149630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622" y="13817"/>
                  </a:moveTo>
                  <a:lnTo>
                    <a:pt x="27622" y="21437"/>
                  </a:lnTo>
                  <a:lnTo>
                    <a:pt x="21424" y="27635"/>
                  </a:lnTo>
                  <a:lnTo>
                    <a:pt x="13804" y="27635"/>
                  </a:lnTo>
                  <a:lnTo>
                    <a:pt x="6184" y="27635"/>
                  </a:lnTo>
                  <a:lnTo>
                    <a:pt x="0" y="21437"/>
                  </a:lnTo>
                  <a:lnTo>
                    <a:pt x="0" y="13817"/>
                  </a:lnTo>
                  <a:lnTo>
                    <a:pt x="0" y="6184"/>
                  </a:lnTo>
                  <a:lnTo>
                    <a:pt x="6184" y="0"/>
                  </a:lnTo>
                  <a:lnTo>
                    <a:pt x="13804" y="0"/>
                  </a:lnTo>
                  <a:lnTo>
                    <a:pt x="21424" y="0"/>
                  </a:lnTo>
                  <a:lnTo>
                    <a:pt x="27622" y="6184"/>
                  </a:lnTo>
                  <a:lnTo>
                    <a:pt x="27622" y="138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4192282" y="1497507"/>
              <a:ext cx="27305" cy="29209"/>
            </a:xfrm>
            <a:custGeom>
              <a:avLst/>
              <a:gdLst/>
              <a:ahLst/>
              <a:cxnLst/>
              <a:rect l="l" t="t" r="r" b="b"/>
              <a:pathLst>
                <a:path w="27304" h="29209">
                  <a:moveTo>
                    <a:pt x="17627" y="0"/>
                  </a:moveTo>
                  <a:lnTo>
                    <a:pt x="7048" y="520"/>
                  </a:lnTo>
                  <a:lnTo>
                    <a:pt x="431" y="7404"/>
                  </a:lnTo>
                  <a:lnTo>
                    <a:pt x="0" y="14477"/>
                  </a:lnTo>
                  <a:lnTo>
                    <a:pt x="7734" y="22618"/>
                  </a:lnTo>
                  <a:lnTo>
                    <a:pt x="17665" y="28841"/>
                  </a:lnTo>
                  <a:lnTo>
                    <a:pt x="26720" y="17538"/>
                  </a:lnTo>
                  <a:lnTo>
                    <a:pt x="20142" y="9055"/>
                  </a:lnTo>
                  <a:lnTo>
                    <a:pt x="21958" y="3568"/>
                  </a:lnTo>
                  <a:lnTo>
                    <a:pt x="22910" y="3086"/>
                  </a:lnTo>
                  <a:lnTo>
                    <a:pt x="20675" y="2679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4201858" y="1504403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572" y="952"/>
                  </a:moveTo>
                  <a:lnTo>
                    <a:pt x="10477" y="3340"/>
                  </a:lnTo>
                  <a:lnTo>
                    <a:pt x="10007" y="5715"/>
                  </a:lnTo>
                  <a:lnTo>
                    <a:pt x="9525" y="8102"/>
                  </a:lnTo>
                </a:path>
                <a:path w="10795" h="9525">
                  <a:moveTo>
                    <a:pt x="2857" y="0"/>
                  </a:moveTo>
                  <a:lnTo>
                    <a:pt x="952" y="1904"/>
                  </a:lnTo>
                  <a:lnTo>
                    <a:pt x="469" y="4292"/>
                  </a:lnTo>
                  <a:lnTo>
                    <a:pt x="0" y="6667"/>
                  </a:lnTo>
                  <a:lnTo>
                    <a:pt x="1904" y="9055"/>
                  </a:lnTo>
                </a:path>
              </a:pathLst>
            </a:custGeom>
            <a:ln w="3175">
              <a:solidFill>
                <a:srgbClr val="E8E9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4831778" y="1978913"/>
              <a:ext cx="0" cy="154940"/>
            </a:xfrm>
            <a:custGeom>
              <a:avLst/>
              <a:gdLst/>
              <a:ahLst/>
              <a:cxnLst/>
              <a:rect l="l" t="t" r="r" b="b"/>
              <a:pathLst>
                <a:path h="154939">
                  <a:moveTo>
                    <a:pt x="0" y="0"/>
                  </a:moveTo>
                  <a:lnTo>
                    <a:pt x="0" y="154939"/>
                  </a:lnTo>
                </a:path>
              </a:pathLst>
            </a:custGeom>
            <a:ln w="3175">
              <a:solidFill>
                <a:srgbClr val="DDDE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3553205" y="1316710"/>
              <a:ext cx="319405" cy="558800"/>
            </a:xfrm>
            <a:custGeom>
              <a:avLst/>
              <a:gdLst/>
              <a:ahLst/>
              <a:cxnLst/>
              <a:rect l="l" t="t" r="r" b="b"/>
              <a:pathLst>
                <a:path w="319404" h="558800">
                  <a:moveTo>
                    <a:pt x="0" y="558800"/>
                  </a:moveTo>
                  <a:lnTo>
                    <a:pt x="281063" y="558800"/>
                  </a:lnTo>
                </a:path>
                <a:path w="319404" h="558800">
                  <a:moveTo>
                    <a:pt x="114300" y="0"/>
                  </a:moveTo>
                  <a:lnTo>
                    <a:pt x="319163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4988305" y="961110"/>
              <a:ext cx="101600" cy="1295400"/>
            </a:xfrm>
            <a:custGeom>
              <a:avLst/>
              <a:gdLst/>
              <a:ahLst/>
              <a:cxnLst/>
              <a:rect l="l" t="t" r="r" b="b"/>
              <a:pathLst>
                <a:path w="101600" h="1295400">
                  <a:moveTo>
                    <a:pt x="0" y="0"/>
                  </a:moveTo>
                  <a:lnTo>
                    <a:pt x="101600" y="0"/>
                  </a:lnTo>
                  <a:lnTo>
                    <a:pt x="101600" y="1295400"/>
                  </a:lnTo>
                  <a:lnTo>
                    <a:pt x="0" y="1295400"/>
                  </a:lnTo>
                </a:path>
                <a:path w="101600" h="1295400">
                  <a:moveTo>
                    <a:pt x="0" y="457200"/>
                  </a:moveTo>
                  <a:lnTo>
                    <a:pt x="101600" y="457200"/>
                  </a:lnTo>
                </a:path>
                <a:path w="101600" h="1295400">
                  <a:moveTo>
                    <a:pt x="0" y="838200"/>
                  </a:moveTo>
                  <a:lnTo>
                    <a:pt x="101600" y="83820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47" name="object 1447"/>
          <p:cNvGrpSpPr/>
          <p:nvPr/>
        </p:nvGrpSpPr>
        <p:grpSpPr>
          <a:xfrm>
            <a:off x="8042339" y="7597471"/>
            <a:ext cx="1270635" cy="1518285"/>
            <a:chOff x="2987738" y="7597470"/>
            <a:chExt cx="1270635" cy="1518285"/>
          </a:xfrm>
        </p:grpSpPr>
        <p:sp>
          <p:nvSpPr>
            <p:cNvPr id="1448" name="object 1448"/>
            <p:cNvSpPr/>
            <p:nvPr/>
          </p:nvSpPr>
          <p:spPr>
            <a:xfrm>
              <a:off x="3000857" y="7600531"/>
              <a:ext cx="1257935" cy="1515745"/>
            </a:xfrm>
            <a:custGeom>
              <a:avLst/>
              <a:gdLst/>
              <a:ahLst/>
              <a:cxnLst/>
              <a:rect l="l" t="t" r="r" b="b"/>
              <a:pathLst>
                <a:path w="1257935" h="1515745">
                  <a:moveTo>
                    <a:pt x="1251369" y="0"/>
                  </a:moveTo>
                  <a:lnTo>
                    <a:pt x="16929" y="1701"/>
                  </a:lnTo>
                  <a:lnTo>
                    <a:pt x="0" y="1512163"/>
                  </a:lnTo>
                  <a:lnTo>
                    <a:pt x="1257312" y="1515173"/>
                  </a:lnTo>
                  <a:lnTo>
                    <a:pt x="1251369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2989897" y="7599629"/>
              <a:ext cx="35560" cy="1510665"/>
            </a:xfrm>
            <a:custGeom>
              <a:avLst/>
              <a:gdLst/>
              <a:ahLst/>
              <a:cxnLst/>
              <a:rect l="l" t="t" r="r" b="b"/>
              <a:pathLst>
                <a:path w="35560" h="1510665">
                  <a:moveTo>
                    <a:pt x="35432" y="0"/>
                  </a:moveTo>
                  <a:lnTo>
                    <a:pt x="8343" y="88"/>
                  </a:lnTo>
                  <a:lnTo>
                    <a:pt x="0" y="1507197"/>
                  </a:lnTo>
                  <a:lnTo>
                    <a:pt x="23723" y="1510512"/>
                  </a:lnTo>
                  <a:lnTo>
                    <a:pt x="35432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2989897" y="7599629"/>
              <a:ext cx="35560" cy="1510665"/>
            </a:xfrm>
            <a:custGeom>
              <a:avLst/>
              <a:gdLst/>
              <a:ahLst/>
              <a:cxnLst/>
              <a:rect l="l" t="t" r="r" b="b"/>
              <a:pathLst>
                <a:path w="35560" h="1510665">
                  <a:moveTo>
                    <a:pt x="8343" y="88"/>
                  </a:moveTo>
                  <a:lnTo>
                    <a:pt x="0" y="1507197"/>
                  </a:lnTo>
                  <a:lnTo>
                    <a:pt x="23723" y="1510512"/>
                  </a:lnTo>
                  <a:lnTo>
                    <a:pt x="35432" y="0"/>
                  </a:lnTo>
                  <a:lnTo>
                    <a:pt x="8343" y="8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3014408" y="8733383"/>
              <a:ext cx="111760" cy="379730"/>
            </a:xfrm>
            <a:custGeom>
              <a:avLst/>
              <a:gdLst/>
              <a:ahLst/>
              <a:cxnLst/>
              <a:rect l="l" t="t" r="r" b="b"/>
              <a:pathLst>
                <a:path w="111760" h="379729">
                  <a:moveTo>
                    <a:pt x="3378" y="0"/>
                  </a:moveTo>
                  <a:lnTo>
                    <a:pt x="0" y="379310"/>
                  </a:lnTo>
                  <a:lnTo>
                    <a:pt x="111760" y="379310"/>
                  </a:lnTo>
                  <a:lnTo>
                    <a:pt x="111760" y="91439"/>
                  </a:lnTo>
                  <a:lnTo>
                    <a:pt x="3378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3017786" y="7602232"/>
              <a:ext cx="400050" cy="159385"/>
            </a:xfrm>
            <a:custGeom>
              <a:avLst/>
              <a:gdLst/>
              <a:ahLst/>
              <a:cxnLst/>
              <a:rect l="l" t="t" r="r" b="b"/>
              <a:pathLst>
                <a:path w="400050" h="159384">
                  <a:moveTo>
                    <a:pt x="196418" y="0"/>
                  </a:moveTo>
                  <a:lnTo>
                    <a:pt x="0" y="71119"/>
                  </a:lnTo>
                  <a:lnTo>
                    <a:pt x="0" y="159169"/>
                  </a:lnTo>
                  <a:lnTo>
                    <a:pt x="399618" y="3378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3" name="object 145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466045" y="8729535"/>
              <a:ext cx="161340" cy="163017"/>
            </a:xfrm>
            <a:prstGeom prst="rect">
              <a:avLst/>
            </a:prstGeom>
          </p:spPr>
        </p:pic>
        <p:pic>
          <p:nvPicPr>
            <p:cNvPr id="1454" name="object 14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857205" y="8585581"/>
              <a:ext cx="161340" cy="163042"/>
            </a:xfrm>
            <a:prstGeom prst="rect">
              <a:avLst/>
            </a:prstGeom>
          </p:spPr>
        </p:pic>
        <p:sp>
          <p:nvSpPr>
            <p:cNvPr id="1455" name="object 1455"/>
            <p:cNvSpPr/>
            <p:nvPr/>
          </p:nvSpPr>
          <p:spPr>
            <a:xfrm>
              <a:off x="3017786" y="7605610"/>
              <a:ext cx="1120140" cy="1363980"/>
            </a:xfrm>
            <a:custGeom>
              <a:avLst/>
              <a:gdLst/>
              <a:ahLst/>
              <a:cxnLst/>
              <a:rect l="l" t="t" r="r" b="b"/>
              <a:pathLst>
                <a:path w="1120139" h="1363979">
                  <a:moveTo>
                    <a:pt x="1120140" y="1079512"/>
                  </a:moveTo>
                  <a:lnTo>
                    <a:pt x="1005840" y="749312"/>
                  </a:lnTo>
                  <a:lnTo>
                    <a:pt x="1021080" y="739140"/>
                  </a:lnTo>
                  <a:lnTo>
                    <a:pt x="817880" y="210820"/>
                  </a:lnTo>
                  <a:lnTo>
                    <a:pt x="779780" y="210820"/>
                  </a:lnTo>
                  <a:lnTo>
                    <a:pt x="690880" y="2540"/>
                  </a:lnTo>
                  <a:lnTo>
                    <a:pt x="416560" y="0"/>
                  </a:lnTo>
                  <a:lnTo>
                    <a:pt x="0" y="155790"/>
                  </a:lnTo>
                  <a:lnTo>
                    <a:pt x="0" y="1127772"/>
                  </a:lnTo>
                  <a:lnTo>
                    <a:pt x="109220" y="1239520"/>
                  </a:lnTo>
                  <a:lnTo>
                    <a:pt x="401320" y="1363980"/>
                  </a:lnTo>
                  <a:lnTo>
                    <a:pt x="485140" y="1320812"/>
                  </a:lnTo>
                  <a:lnTo>
                    <a:pt x="439496" y="1227950"/>
                  </a:lnTo>
                  <a:lnTo>
                    <a:pt x="424802" y="1177937"/>
                  </a:lnTo>
                  <a:lnTo>
                    <a:pt x="441553" y="1153655"/>
                  </a:lnTo>
                  <a:lnTo>
                    <a:pt x="490220" y="1137920"/>
                  </a:lnTo>
                  <a:lnTo>
                    <a:pt x="548081" y="1124242"/>
                  </a:lnTo>
                  <a:lnTo>
                    <a:pt x="581660" y="1133170"/>
                  </a:lnTo>
                  <a:lnTo>
                    <a:pt x="603796" y="1176870"/>
                  </a:lnTo>
                  <a:lnTo>
                    <a:pt x="627380" y="1267472"/>
                  </a:lnTo>
                  <a:lnTo>
                    <a:pt x="734060" y="1226820"/>
                  </a:lnTo>
                  <a:lnTo>
                    <a:pt x="736600" y="1196340"/>
                  </a:lnTo>
                  <a:lnTo>
                    <a:pt x="764540" y="1216672"/>
                  </a:lnTo>
                  <a:lnTo>
                    <a:pt x="873760" y="1170940"/>
                  </a:lnTo>
                  <a:lnTo>
                    <a:pt x="835291" y="1058202"/>
                  </a:lnTo>
                  <a:lnTo>
                    <a:pt x="823277" y="1002360"/>
                  </a:lnTo>
                  <a:lnTo>
                    <a:pt x="838390" y="987005"/>
                  </a:lnTo>
                  <a:lnTo>
                    <a:pt x="881380" y="995692"/>
                  </a:lnTo>
                  <a:lnTo>
                    <a:pt x="932053" y="977595"/>
                  </a:lnTo>
                  <a:lnTo>
                    <a:pt x="962977" y="984262"/>
                  </a:lnTo>
                  <a:lnTo>
                    <a:pt x="986739" y="1027125"/>
                  </a:lnTo>
                  <a:lnTo>
                    <a:pt x="1016000" y="1117612"/>
                  </a:lnTo>
                  <a:lnTo>
                    <a:pt x="1120140" y="10795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3017786" y="7961211"/>
              <a:ext cx="401320" cy="1008380"/>
            </a:xfrm>
            <a:custGeom>
              <a:avLst/>
              <a:gdLst/>
              <a:ahLst/>
              <a:cxnLst/>
              <a:rect l="l" t="t" r="r" b="b"/>
              <a:pathLst>
                <a:path w="401320" h="1008379">
                  <a:moveTo>
                    <a:pt x="7619" y="0"/>
                  </a:moveTo>
                  <a:lnTo>
                    <a:pt x="401319" y="1008380"/>
                  </a:lnTo>
                  <a:lnTo>
                    <a:pt x="109219" y="883920"/>
                  </a:lnTo>
                  <a:lnTo>
                    <a:pt x="0" y="772172"/>
                  </a:lnTo>
                  <a:lnTo>
                    <a:pt x="7619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7" name="object 145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015627" y="8274024"/>
              <a:ext cx="110997" cy="187185"/>
            </a:xfrm>
            <a:prstGeom prst="rect">
              <a:avLst/>
            </a:prstGeom>
          </p:spPr>
        </p:pic>
        <p:sp>
          <p:nvSpPr>
            <p:cNvPr id="1458" name="object 1458"/>
            <p:cNvSpPr/>
            <p:nvPr/>
          </p:nvSpPr>
          <p:spPr>
            <a:xfrm>
              <a:off x="3419106" y="8245703"/>
              <a:ext cx="10160" cy="17780"/>
            </a:xfrm>
            <a:custGeom>
              <a:avLst/>
              <a:gdLst/>
              <a:ahLst/>
              <a:cxnLst/>
              <a:rect l="l" t="t" r="r" b="b"/>
              <a:pathLst>
                <a:path w="10160" h="17779">
                  <a:moveTo>
                    <a:pt x="0" y="0"/>
                  </a:moveTo>
                  <a:lnTo>
                    <a:pt x="10160" y="17779"/>
                  </a:lnTo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3419106" y="8245703"/>
              <a:ext cx="10160" cy="17780"/>
            </a:xfrm>
            <a:custGeom>
              <a:avLst/>
              <a:gdLst/>
              <a:ahLst/>
              <a:cxnLst/>
              <a:rect l="l" t="t" r="r" b="b"/>
              <a:pathLst>
                <a:path w="10160" h="17779">
                  <a:moveTo>
                    <a:pt x="0" y="0"/>
                  </a:moveTo>
                  <a:lnTo>
                    <a:pt x="10160" y="17779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3080435" y="8032407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23" y="0"/>
                  </a:moveTo>
                  <a:lnTo>
                    <a:pt x="0" y="73888"/>
                  </a:lnTo>
                  <a:lnTo>
                    <a:pt x="194360" y="560044"/>
                  </a:lnTo>
                  <a:lnTo>
                    <a:pt x="379171" y="486156"/>
                  </a:lnTo>
                  <a:lnTo>
                    <a:pt x="1848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3080435" y="8032407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71" y="486156"/>
                  </a:moveTo>
                  <a:lnTo>
                    <a:pt x="194360" y="560044"/>
                  </a:lnTo>
                  <a:lnTo>
                    <a:pt x="0" y="73888"/>
                  </a:lnTo>
                  <a:lnTo>
                    <a:pt x="184823" y="0"/>
                  </a:lnTo>
                  <a:lnTo>
                    <a:pt x="379171" y="486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2" name="object 146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158172" y="8179752"/>
              <a:ext cx="143725" cy="164096"/>
            </a:xfrm>
            <a:prstGeom prst="rect">
              <a:avLst/>
            </a:prstGeom>
          </p:spPr>
        </p:pic>
        <p:sp>
          <p:nvSpPr>
            <p:cNvPr id="1463" name="object 1463"/>
            <p:cNvSpPr/>
            <p:nvPr/>
          </p:nvSpPr>
          <p:spPr>
            <a:xfrm>
              <a:off x="3265868" y="7958747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797" y="0"/>
                  </a:moveTo>
                  <a:lnTo>
                    <a:pt x="0" y="73888"/>
                  </a:lnTo>
                  <a:lnTo>
                    <a:pt x="194348" y="560057"/>
                  </a:lnTo>
                  <a:lnTo>
                    <a:pt x="379158" y="486168"/>
                  </a:lnTo>
                  <a:lnTo>
                    <a:pt x="18479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3265868" y="7958747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58" y="486168"/>
                  </a:moveTo>
                  <a:lnTo>
                    <a:pt x="194348" y="560057"/>
                  </a:lnTo>
                  <a:lnTo>
                    <a:pt x="0" y="73888"/>
                  </a:lnTo>
                  <a:lnTo>
                    <a:pt x="184797" y="0"/>
                  </a:lnTo>
                  <a:lnTo>
                    <a:pt x="379158" y="48616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5" name="object 146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343592" y="8106092"/>
              <a:ext cx="143713" cy="164096"/>
            </a:xfrm>
            <a:prstGeom prst="rect">
              <a:avLst/>
            </a:prstGeom>
          </p:spPr>
        </p:pic>
        <p:sp>
          <p:nvSpPr>
            <p:cNvPr id="1466" name="object 1466"/>
            <p:cNvSpPr/>
            <p:nvPr/>
          </p:nvSpPr>
          <p:spPr>
            <a:xfrm>
              <a:off x="3451275" y="7885087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23" y="0"/>
                  </a:moveTo>
                  <a:lnTo>
                    <a:pt x="0" y="73901"/>
                  </a:lnTo>
                  <a:lnTo>
                    <a:pt x="194360" y="560044"/>
                  </a:lnTo>
                  <a:lnTo>
                    <a:pt x="379171" y="486155"/>
                  </a:lnTo>
                  <a:lnTo>
                    <a:pt x="1848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3451275" y="7885087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71" y="486155"/>
                  </a:moveTo>
                  <a:lnTo>
                    <a:pt x="194360" y="560044"/>
                  </a:lnTo>
                  <a:lnTo>
                    <a:pt x="0" y="73901"/>
                  </a:lnTo>
                  <a:lnTo>
                    <a:pt x="184823" y="0"/>
                  </a:lnTo>
                  <a:lnTo>
                    <a:pt x="379171" y="48615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8" name="object 146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528999" y="8032432"/>
              <a:ext cx="143725" cy="164096"/>
            </a:xfrm>
            <a:prstGeom prst="rect">
              <a:avLst/>
            </a:prstGeom>
          </p:spPr>
        </p:pic>
        <p:sp>
          <p:nvSpPr>
            <p:cNvPr id="1469" name="object 1469"/>
            <p:cNvSpPr/>
            <p:nvPr/>
          </p:nvSpPr>
          <p:spPr>
            <a:xfrm>
              <a:off x="3639235" y="7811427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23" y="0"/>
                  </a:moveTo>
                  <a:lnTo>
                    <a:pt x="0" y="73888"/>
                  </a:lnTo>
                  <a:lnTo>
                    <a:pt x="194373" y="560044"/>
                  </a:lnTo>
                  <a:lnTo>
                    <a:pt x="379171" y="486168"/>
                  </a:lnTo>
                  <a:lnTo>
                    <a:pt x="1848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3639235" y="7811427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71" y="486168"/>
                  </a:moveTo>
                  <a:lnTo>
                    <a:pt x="194373" y="560044"/>
                  </a:lnTo>
                  <a:lnTo>
                    <a:pt x="0" y="73888"/>
                  </a:lnTo>
                  <a:lnTo>
                    <a:pt x="184823" y="0"/>
                  </a:lnTo>
                  <a:lnTo>
                    <a:pt x="379171" y="48616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1" name="object 147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716972" y="7958772"/>
              <a:ext cx="143725" cy="164083"/>
            </a:xfrm>
            <a:prstGeom prst="rect">
              <a:avLst/>
            </a:prstGeom>
          </p:spPr>
        </p:pic>
        <p:sp>
          <p:nvSpPr>
            <p:cNvPr id="1472" name="object 1472"/>
            <p:cNvSpPr/>
            <p:nvPr/>
          </p:nvSpPr>
          <p:spPr>
            <a:xfrm>
              <a:off x="3274326" y="7801190"/>
              <a:ext cx="266700" cy="213360"/>
            </a:xfrm>
            <a:custGeom>
              <a:avLst/>
              <a:gdLst/>
              <a:ahLst/>
              <a:cxnLst/>
              <a:rect l="l" t="t" r="r" b="b"/>
              <a:pathLst>
                <a:path w="266700" h="213359">
                  <a:moveTo>
                    <a:pt x="83820" y="193040"/>
                  </a:moveTo>
                  <a:lnTo>
                    <a:pt x="48247" y="106680"/>
                  </a:lnTo>
                  <a:lnTo>
                    <a:pt x="0" y="73660"/>
                  </a:lnTo>
                  <a:lnTo>
                    <a:pt x="2540" y="121920"/>
                  </a:lnTo>
                  <a:lnTo>
                    <a:pt x="40640" y="213360"/>
                  </a:lnTo>
                  <a:lnTo>
                    <a:pt x="83820" y="193040"/>
                  </a:lnTo>
                  <a:close/>
                </a:path>
                <a:path w="266700" h="213359">
                  <a:moveTo>
                    <a:pt x="266700" y="119380"/>
                  </a:moveTo>
                  <a:lnTo>
                    <a:pt x="231140" y="33020"/>
                  </a:lnTo>
                  <a:lnTo>
                    <a:pt x="182880" y="0"/>
                  </a:lnTo>
                  <a:lnTo>
                    <a:pt x="185420" y="48260"/>
                  </a:lnTo>
                  <a:lnTo>
                    <a:pt x="223520" y="139700"/>
                  </a:lnTo>
                  <a:lnTo>
                    <a:pt x="266700" y="11938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3" name="object 147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27386" y="8527631"/>
              <a:ext cx="193040" cy="157492"/>
            </a:xfrm>
            <a:prstGeom prst="rect">
              <a:avLst/>
            </a:prstGeom>
          </p:spPr>
        </p:pic>
        <p:sp>
          <p:nvSpPr>
            <p:cNvPr id="1474" name="object 1474"/>
            <p:cNvSpPr/>
            <p:nvPr/>
          </p:nvSpPr>
          <p:spPr>
            <a:xfrm>
              <a:off x="3535946" y="8862923"/>
              <a:ext cx="124460" cy="248920"/>
            </a:xfrm>
            <a:custGeom>
              <a:avLst/>
              <a:gdLst/>
              <a:ahLst/>
              <a:cxnLst/>
              <a:rect l="l" t="t" r="r" b="b"/>
              <a:pathLst>
                <a:path w="124460" h="248920">
                  <a:moveTo>
                    <a:pt x="40639" y="0"/>
                  </a:moveTo>
                  <a:lnTo>
                    <a:pt x="0" y="17767"/>
                  </a:lnTo>
                  <a:lnTo>
                    <a:pt x="76200" y="248907"/>
                  </a:lnTo>
                  <a:lnTo>
                    <a:pt x="124460" y="248907"/>
                  </a:lnTo>
                  <a:lnTo>
                    <a:pt x="406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3916946" y="8720683"/>
              <a:ext cx="154940" cy="388620"/>
            </a:xfrm>
            <a:custGeom>
              <a:avLst/>
              <a:gdLst/>
              <a:ahLst/>
              <a:cxnLst/>
              <a:rect l="l" t="t" r="r" b="b"/>
              <a:pathLst>
                <a:path w="154939" h="388620">
                  <a:moveTo>
                    <a:pt x="48260" y="0"/>
                  </a:moveTo>
                  <a:lnTo>
                    <a:pt x="0" y="17767"/>
                  </a:lnTo>
                  <a:lnTo>
                    <a:pt x="101600" y="386079"/>
                  </a:lnTo>
                  <a:lnTo>
                    <a:pt x="154939" y="388607"/>
                  </a:lnTo>
                  <a:lnTo>
                    <a:pt x="4826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76" name="object 1476"/>
          <p:cNvGrpSpPr/>
          <p:nvPr/>
        </p:nvGrpSpPr>
        <p:grpSpPr>
          <a:xfrm>
            <a:off x="9475623" y="7599630"/>
            <a:ext cx="1257935" cy="1515745"/>
            <a:chOff x="4421022" y="7599629"/>
            <a:chExt cx="1257935" cy="1515745"/>
          </a:xfrm>
        </p:grpSpPr>
        <p:sp>
          <p:nvSpPr>
            <p:cNvPr id="1477" name="object 1477"/>
            <p:cNvSpPr/>
            <p:nvPr/>
          </p:nvSpPr>
          <p:spPr>
            <a:xfrm>
              <a:off x="4421022" y="7599629"/>
              <a:ext cx="1257935" cy="1515745"/>
            </a:xfrm>
            <a:custGeom>
              <a:avLst/>
              <a:gdLst/>
              <a:ahLst/>
              <a:cxnLst/>
              <a:rect l="l" t="t" r="r" b="b"/>
              <a:pathLst>
                <a:path w="1257935" h="1515745">
                  <a:moveTo>
                    <a:pt x="1251381" y="0"/>
                  </a:moveTo>
                  <a:lnTo>
                    <a:pt x="16941" y="1689"/>
                  </a:lnTo>
                  <a:lnTo>
                    <a:pt x="0" y="1512138"/>
                  </a:lnTo>
                  <a:lnTo>
                    <a:pt x="1257325" y="1515173"/>
                  </a:lnTo>
                  <a:lnTo>
                    <a:pt x="125138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4544644" y="8192071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10" y="0"/>
                  </a:moveTo>
                  <a:lnTo>
                    <a:pt x="0" y="73888"/>
                  </a:lnTo>
                  <a:lnTo>
                    <a:pt x="194348" y="560044"/>
                  </a:lnTo>
                  <a:lnTo>
                    <a:pt x="379158" y="486156"/>
                  </a:lnTo>
                  <a:lnTo>
                    <a:pt x="1848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4544644" y="8192071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58" y="486156"/>
                  </a:moveTo>
                  <a:lnTo>
                    <a:pt x="194348" y="560044"/>
                  </a:lnTo>
                  <a:lnTo>
                    <a:pt x="0" y="73888"/>
                  </a:lnTo>
                  <a:lnTo>
                    <a:pt x="184810" y="0"/>
                  </a:lnTo>
                  <a:lnTo>
                    <a:pt x="379158" y="486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0" name="object 148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622368" y="8339416"/>
              <a:ext cx="143725" cy="164084"/>
            </a:xfrm>
            <a:prstGeom prst="rect">
              <a:avLst/>
            </a:prstGeom>
          </p:spPr>
        </p:pic>
        <p:sp>
          <p:nvSpPr>
            <p:cNvPr id="1481" name="object 1481"/>
            <p:cNvSpPr/>
            <p:nvPr/>
          </p:nvSpPr>
          <p:spPr>
            <a:xfrm>
              <a:off x="4730064" y="8118398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10" y="0"/>
                  </a:moveTo>
                  <a:lnTo>
                    <a:pt x="0" y="73901"/>
                  </a:lnTo>
                  <a:lnTo>
                    <a:pt x="194360" y="560044"/>
                  </a:lnTo>
                  <a:lnTo>
                    <a:pt x="379171" y="486155"/>
                  </a:lnTo>
                  <a:lnTo>
                    <a:pt x="1848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4730064" y="8118398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71" y="486155"/>
                  </a:moveTo>
                  <a:lnTo>
                    <a:pt x="194360" y="560044"/>
                  </a:lnTo>
                  <a:lnTo>
                    <a:pt x="0" y="73901"/>
                  </a:lnTo>
                  <a:lnTo>
                    <a:pt x="184810" y="0"/>
                  </a:lnTo>
                  <a:lnTo>
                    <a:pt x="379171" y="48615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3" name="object 148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807788" y="8265744"/>
              <a:ext cx="143713" cy="164096"/>
            </a:xfrm>
            <a:prstGeom prst="rect">
              <a:avLst/>
            </a:prstGeom>
          </p:spPr>
        </p:pic>
        <p:sp>
          <p:nvSpPr>
            <p:cNvPr id="1484" name="object 1484"/>
            <p:cNvSpPr/>
            <p:nvPr/>
          </p:nvSpPr>
          <p:spPr>
            <a:xfrm>
              <a:off x="4915484" y="8044738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23" y="0"/>
                  </a:moveTo>
                  <a:lnTo>
                    <a:pt x="0" y="73888"/>
                  </a:lnTo>
                  <a:lnTo>
                    <a:pt x="194360" y="560057"/>
                  </a:lnTo>
                  <a:lnTo>
                    <a:pt x="379158" y="486168"/>
                  </a:lnTo>
                  <a:lnTo>
                    <a:pt x="1848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4915484" y="8044738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58" y="486168"/>
                  </a:moveTo>
                  <a:lnTo>
                    <a:pt x="194360" y="560057"/>
                  </a:lnTo>
                  <a:lnTo>
                    <a:pt x="0" y="73888"/>
                  </a:lnTo>
                  <a:lnTo>
                    <a:pt x="184823" y="0"/>
                  </a:lnTo>
                  <a:lnTo>
                    <a:pt x="379158" y="486168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6" name="object 148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993208" y="8192084"/>
              <a:ext cx="143725" cy="164096"/>
            </a:xfrm>
            <a:prstGeom prst="rect">
              <a:avLst/>
            </a:prstGeom>
          </p:spPr>
        </p:pic>
        <p:sp>
          <p:nvSpPr>
            <p:cNvPr id="1487" name="object 1487"/>
            <p:cNvSpPr/>
            <p:nvPr/>
          </p:nvSpPr>
          <p:spPr>
            <a:xfrm>
              <a:off x="5103444" y="7971091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10" y="0"/>
                  </a:moveTo>
                  <a:lnTo>
                    <a:pt x="0" y="73888"/>
                  </a:lnTo>
                  <a:lnTo>
                    <a:pt x="194360" y="560044"/>
                  </a:lnTo>
                  <a:lnTo>
                    <a:pt x="379171" y="486143"/>
                  </a:lnTo>
                  <a:lnTo>
                    <a:pt x="1848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5103444" y="7971091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71" y="486143"/>
                  </a:moveTo>
                  <a:lnTo>
                    <a:pt x="194360" y="560044"/>
                  </a:lnTo>
                  <a:lnTo>
                    <a:pt x="0" y="73888"/>
                  </a:lnTo>
                  <a:lnTo>
                    <a:pt x="184810" y="0"/>
                  </a:lnTo>
                  <a:lnTo>
                    <a:pt x="379171" y="486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9" name="object 1489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181168" y="8118424"/>
              <a:ext cx="143713" cy="164096"/>
            </a:xfrm>
            <a:prstGeom prst="rect">
              <a:avLst/>
            </a:prstGeom>
          </p:spPr>
        </p:pic>
      </p:grpSp>
      <p:grpSp>
        <p:nvGrpSpPr>
          <p:cNvPr id="1490" name="object 1490"/>
          <p:cNvGrpSpPr/>
          <p:nvPr/>
        </p:nvGrpSpPr>
        <p:grpSpPr>
          <a:xfrm>
            <a:off x="10906760" y="7599630"/>
            <a:ext cx="1339215" cy="1515745"/>
            <a:chOff x="5852159" y="7599629"/>
            <a:chExt cx="1339215" cy="1515745"/>
          </a:xfrm>
        </p:grpSpPr>
        <p:sp>
          <p:nvSpPr>
            <p:cNvPr id="1491" name="object 1491"/>
            <p:cNvSpPr/>
            <p:nvPr/>
          </p:nvSpPr>
          <p:spPr>
            <a:xfrm>
              <a:off x="5852159" y="7599629"/>
              <a:ext cx="1339215" cy="1515745"/>
            </a:xfrm>
            <a:custGeom>
              <a:avLst/>
              <a:gdLst/>
              <a:ahLst/>
              <a:cxnLst/>
              <a:rect l="l" t="t" r="r" b="b"/>
              <a:pathLst>
                <a:path w="1339215" h="1515745">
                  <a:moveTo>
                    <a:pt x="1332255" y="0"/>
                  </a:moveTo>
                  <a:lnTo>
                    <a:pt x="18021" y="1689"/>
                  </a:lnTo>
                  <a:lnTo>
                    <a:pt x="0" y="1512138"/>
                  </a:lnTo>
                  <a:lnTo>
                    <a:pt x="1338592" y="1515173"/>
                  </a:lnTo>
                  <a:lnTo>
                    <a:pt x="133225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5996927" y="7942529"/>
              <a:ext cx="957580" cy="1043940"/>
            </a:xfrm>
            <a:custGeom>
              <a:avLst/>
              <a:gdLst/>
              <a:ahLst/>
              <a:cxnLst/>
              <a:rect l="l" t="t" r="r" b="b"/>
              <a:pathLst>
                <a:path w="957579" h="1043940">
                  <a:moveTo>
                    <a:pt x="957580" y="0"/>
                  </a:moveTo>
                  <a:lnTo>
                    <a:pt x="7619" y="5080"/>
                  </a:lnTo>
                  <a:lnTo>
                    <a:pt x="0" y="800100"/>
                  </a:lnTo>
                  <a:lnTo>
                    <a:pt x="149860" y="1043927"/>
                  </a:lnTo>
                  <a:lnTo>
                    <a:pt x="782319" y="1043927"/>
                  </a:lnTo>
                  <a:lnTo>
                    <a:pt x="957580" y="787400"/>
                  </a:lnTo>
                  <a:lnTo>
                    <a:pt x="9575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5996927" y="7942529"/>
              <a:ext cx="957580" cy="1043940"/>
            </a:xfrm>
            <a:custGeom>
              <a:avLst/>
              <a:gdLst/>
              <a:ahLst/>
              <a:cxnLst/>
              <a:rect l="l" t="t" r="r" b="b"/>
              <a:pathLst>
                <a:path w="957579" h="1043940">
                  <a:moveTo>
                    <a:pt x="7619" y="5080"/>
                  </a:moveTo>
                  <a:lnTo>
                    <a:pt x="0" y="800100"/>
                  </a:lnTo>
                  <a:lnTo>
                    <a:pt x="149860" y="1043927"/>
                  </a:lnTo>
                  <a:lnTo>
                    <a:pt x="782319" y="1043927"/>
                  </a:lnTo>
                  <a:lnTo>
                    <a:pt x="957580" y="787400"/>
                  </a:lnTo>
                  <a:lnTo>
                    <a:pt x="957580" y="0"/>
                  </a:lnTo>
                  <a:lnTo>
                    <a:pt x="7619" y="508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6075667" y="8168576"/>
              <a:ext cx="810260" cy="483234"/>
            </a:xfrm>
            <a:custGeom>
              <a:avLst/>
              <a:gdLst/>
              <a:ahLst/>
              <a:cxnLst/>
              <a:rect l="l" t="t" r="r" b="b"/>
              <a:pathLst>
                <a:path w="810259" h="483234">
                  <a:moveTo>
                    <a:pt x="810259" y="0"/>
                  </a:moveTo>
                  <a:lnTo>
                    <a:pt x="7620" y="12712"/>
                  </a:lnTo>
                  <a:lnTo>
                    <a:pt x="0" y="482612"/>
                  </a:lnTo>
                  <a:lnTo>
                    <a:pt x="802640" y="477532"/>
                  </a:lnTo>
                  <a:lnTo>
                    <a:pt x="810259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5" name="object 149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133198" y="8043875"/>
              <a:ext cx="70358" cy="70357"/>
            </a:xfrm>
            <a:prstGeom prst="rect">
              <a:avLst/>
            </a:prstGeom>
          </p:spPr>
        </p:pic>
        <p:pic>
          <p:nvPicPr>
            <p:cNvPr id="1496" name="object 149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750418" y="8046415"/>
              <a:ext cx="70357" cy="70345"/>
            </a:xfrm>
            <a:prstGeom prst="rect">
              <a:avLst/>
            </a:prstGeom>
          </p:spPr>
        </p:pic>
        <p:sp>
          <p:nvSpPr>
            <p:cNvPr id="1497" name="object 1497"/>
            <p:cNvSpPr/>
            <p:nvPr/>
          </p:nvSpPr>
          <p:spPr>
            <a:xfrm>
              <a:off x="5996101" y="8396122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23" y="0"/>
                  </a:moveTo>
                  <a:lnTo>
                    <a:pt x="0" y="73888"/>
                  </a:lnTo>
                  <a:lnTo>
                    <a:pt x="194360" y="560044"/>
                  </a:lnTo>
                  <a:lnTo>
                    <a:pt x="379158" y="486156"/>
                  </a:lnTo>
                  <a:lnTo>
                    <a:pt x="1848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5996101" y="8396122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58" y="486156"/>
                  </a:moveTo>
                  <a:lnTo>
                    <a:pt x="194360" y="560044"/>
                  </a:lnTo>
                  <a:lnTo>
                    <a:pt x="0" y="73888"/>
                  </a:lnTo>
                  <a:lnTo>
                    <a:pt x="184823" y="0"/>
                  </a:lnTo>
                  <a:lnTo>
                    <a:pt x="379158" y="486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9" name="object 149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073825" y="8543455"/>
              <a:ext cx="143713" cy="164084"/>
            </a:xfrm>
            <a:prstGeom prst="rect">
              <a:avLst/>
            </a:prstGeom>
          </p:spPr>
        </p:pic>
        <p:sp>
          <p:nvSpPr>
            <p:cNvPr id="1500" name="object 1500"/>
            <p:cNvSpPr/>
            <p:nvPr/>
          </p:nvSpPr>
          <p:spPr>
            <a:xfrm>
              <a:off x="6181521" y="8322462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10" y="0"/>
                  </a:moveTo>
                  <a:lnTo>
                    <a:pt x="0" y="73888"/>
                  </a:lnTo>
                  <a:lnTo>
                    <a:pt x="194360" y="560044"/>
                  </a:lnTo>
                  <a:lnTo>
                    <a:pt x="379171" y="486155"/>
                  </a:lnTo>
                  <a:lnTo>
                    <a:pt x="1848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6181521" y="8322462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71" y="486155"/>
                  </a:moveTo>
                  <a:lnTo>
                    <a:pt x="194360" y="560044"/>
                  </a:lnTo>
                  <a:lnTo>
                    <a:pt x="0" y="73888"/>
                  </a:lnTo>
                  <a:lnTo>
                    <a:pt x="184810" y="0"/>
                  </a:lnTo>
                  <a:lnTo>
                    <a:pt x="379171" y="486155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2" name="object 1502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259258" y="8469807"/>
              <a:ext cx="143713" cy="164084"/>
            </a:xfrm>
            <a:prstGeom prst="rect">
              <a:avLst/>
            </a:prstGeom>
          </p:spPr>
        </p:pic>
        <p:sp>
          <p:nvSpPr>
            <p:cNvPr id="1503" name="object 1503"/>
            <p:cNvSpPr/>
            <p:nvPr/>
          </p:nvSpPr>
          <p:spPr>
            <a:xfrm>
              <a:off x="6366941" y="8248802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23" y="0"/>
                  </a:moveTo>
                  <a:lnTo>
                    <a:pt x="0" y="73888"/>
                  </a:lnTo>
                  <a:lnTo>
                    <a:pt x="194360" y="560044"/>
                  </a:lnTo>
                  <a:lnTo>
                    <a:pt x="379171" y="486143"/>
                  </a:lnTo>
                  <a:lnTo>
                    <a:pt x="1848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6366941" y="8248802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71" y="486143"/>
                  </a:moveTo>
                  <a:lnTo>
                    <a:pt x="194360" y="560044"/>
                  </a:lnTo>
                  <a:lnTo>
                    <a:pt x="0" y="73888"/>
                  </a:lnTo>
                  <a:lnTo>
                    <a:pt x="184823" y="0"/>
                  </a:lnTo>
                  <a:lnTo>
                    <a:pt x="379171" y="48614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5" name="object 150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444665" y="8396147"/>
              <a:ext cx="143725" cy="164084"/>
            </a:xfrm>
            <a:prstGeom prst="rect">
              <a:avLst/>
            </a:prstGeom>
          </p:spPr>
        </p:pic>
        <p:sp>
          <p:nvSpPr>
            <p:cNvPr id="1506" name="object 1506"/>
            <p:cNvSpPr/>
            <p:nvPr/>
          </p:nvSpPr>
          <p:spPr>
            <a:xfrm>
              <a:off x="6554901" y="8175142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184823" y="0"/>
                  </a:moveTo>
                  <a:lnTo>
                    <a:pt x="0" y="73888"/>
                  </a:lnTo>
                  <a:lnTo>
                    <a:pt x="194360" y="560044"/>
                  </a:lnTo>
                  <a:lnTo>
                    <a:pt x="379158" y="486156"/>
                  </a:lnTo>
                  <a:lnTo>
                    <a:pt x="1848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6554901" y="8175142"/>
              <a:ext cx="379730" cy="560070"/>
            </a:xfrm>
            <a:custGeom>
              <a:avLst/>
              <a:gdLst/>
              <a:ahLst/>
              <a:cxnLst/>
              <a:rect l="l" t="t" r="r" b="b"/>
              <a:pathLst>
                <a:path w="379729" h="560070">
                  <a:moveTo>
                    <a:pt x="379158" y="486156"/>
                  </a:moveTo>
                  <a:lnTo>
                    <a:pt x="194360" y="560044"/>
                  </a:lnTo>
                  <a:lnTo>
                    <a:pt x="0" y="73888"/>
                  </a:lnTo>
                  <a:lnTo>
                    <a:pt x="184823" y="0"/>
                  </a:lnTo>
                  <a:lnTo>
                    <a:pt x="379158" y="486156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8" name="object 1508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632625" y="8322487"/>
              <a:ext cx="143713" cy="164084"/>
            </a:xfrm>
            <a:prstGeom prst="rect">
              <a:avLst/>
            </a:prstGeom>
          </p:spPr>
        </p:pic>
        <p:sp>
          <p:nvSpPr>
            <p:cNvPr id="1509" name="object 1509"/>
            <p:cNvSpPr/>
            <p:nvPr/>
          </p:nvSpPr>
          <p:spPr>
            <a:xfrm>
              <a:off x="5996927" y="8387880"/>
              <a:ext cx="957580" cy="598805"/>
            </a:xfrm>
            <a:custGeom>
              <a:avLst/>
              <a:gdLst/>
              <a:ahLst/>
              <a:cxnLst/>
              <a:rect l="l" t="t" r="r" b="b"/>
              <a:pathLst>
                <a:path w="957579" h="598804">
                  <a:moveTo>
                    <a:pt x="850" y="0"/>
                  </a:moveTo>
                  <a:lnTo>
                    <a:pt x="0" y="354749"/>
                  </a:lnTo>
                  <a:lnTo>
                    <a:pt x="149860" y="598576"/>
                  </a:lnTo>
                  <a:lnTo>
                    <a:pt x="782319" y="598576"/>
                  </a:lnTo>
                  <a:lnTo>
                    <a:pt x="957580" y="342049"/>
                  </a:lnTo>
                  <a:lnTo>
                    <a:pt x="955878" y="101600"/>
                  </a:lnTo>
                  <a:lnTo>
                    <a:pt x="888161" y="101600"/>
                  </a:lnTo>
                  <a:lnTo>
                    <a:pt x="881380" y="258229"/>
                  </a:lnTo>
                  <a:lnTo>
                    <a:pt x="78739" y="263309"/>
                  </a:lnTo>
                  <a:lnTo>
                    <a:pt x="78739" y="3378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0" name="object 151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437998" y="8706815"/>
              <a:ext cx="70357" cy="70358"/>
            </a:xfrm>
            <a:prstGeom prst="rect">
              <a:avLst/>
            </a:prstGeom>
          </p:spPr>
        </p:pic>
        <p:sp>
          <p:nvSpPr>
            <p:cNvPr id="1511" name="object 1511"/>
            <p:cNvSpPr/>
            <p:nvPr/>
          </p:nvSpPr>
          <p:spPr>
            <a:xfrm>
              <a:off x="6046470" y="7800339"/>
              <a:ext cx="142240" cy="50800"/>
            </a:xfrm>
            <a:custGeom>
              <a:avLst/>
              <a:gdLst/>
              <a:ahLst/>
              <a:cxnLst/>
              <a:rect l="l" t="t" r="r" b="b"/>
              <a:pathLst>
                <a:path w="142239" h="50800">
                  <a:moveTo>
                    <a:pt x="142240" y="2540"/>
                  </a:moveTo>
                  <a:lnTo>
                    <a:pt x="129540" y="2540"/>
                  </a:lnTo>
                  <a:lnTo>
                    <a:pt x="129540" y="25400"/>
                  </a:lnTo>
                  <a:lnTo>
                    <a:pt x="12700" y="25400"/>
                  </a:lnTo>
                  <a:lnTo>
                    <a:pt x="12700" y="2540"/>
                  </a:lnTo>
                  <a:lnTo>
                    <a:pt x="12700" y="1270"/>
                  </a:lnTo>
                  <a:lnTo>
                    <a:pt x="3263" y="1270"/>
                  </a:lnTo>
                  <a:lnTo>
                    <a:pt x="3263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25400"/>
                  </a:lnTo>
                  <a:lnTo>
                    <a:pt x="0" y="50800"/>
                  </a:lnTo>
                  <a:lnTo>
                    <a:pt x="142240" y="50800"/>
                  </a:lnTo>
                  <a:lnTo>
                    <a:pt x="142240" y="25400"/>
                  </a:lnTo>
                  <a:lnTo>
                    <a:pt x="142240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6046469" y="7800759"/>
              <a:ext cx="142240" cy="50165"/>
            </a:xfrm>
            <a:custGeom>
              <a:avLst/>
              <a:gdLst/>
              <a:ahLst/>
              <a:cxnLst/>
              <a:rect l="l" t="t" r="r" b="b"/>
              <a:pathLst>
                <a:path w="142239" h="50165">
                  <a:moveTo>
                    <a:pt x="0" y="0"/>
                  </a:moveTo>
                  <a:lnTo>
                    <a:pt x="0" y="49961"/>
                  </a:lnTo>
                  <a:lnTo>
                    <a:pt x="142239" y="49961"/>
                  </a:lnTo>
                  <a:lnTo>
                    <a:pt x="142239" y="2527"/>
                  </a:lnTo>
                  <a:lnTo>
                    <a:pt x="129539" y="2527"/>
                  </a:lnTo>
                  <a:lnTo>
                    <a:pt x="129539" y="25400"/>
                  </a:lnTo>
                  <a:lnTo>
                    <a:pt x="12700" y="25400"/>
                  </a:lnTo>
                  <a:lnTo>
                    <a:pt x="12700" y="838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6069329" y="7889671"/>
              <a:ext cx="96520" cy="64769"/>
            </a:xfrm>
            <a:custGeom>
              <a:avLst/>
              <a:gdLst/>
              <a:ahLst/>
              <a:cxnLst/>
              <a:rect l="l" t="t" r="r" b="b"/>
              <a:pathLst>
                <a:path w="96520" h="64770">
                  <a:moveTo>
                    <a:pt x="96520" y="0"/>
                  </a:moveTo>
                  <a:lnTo>
                    <a:pt x="0" y="0"/>
                  </a:lnTo>
                  <a:lnTo>
                    <a:pt x="0" y="64325"/>
                  </a:lnTo>
                  <a:lnTo>
                    <a:pt x="96520" y="64325"/>
                  </a:lnTo>
                  <a:lnTo>
                    <a:pt x="965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6071019" y="7911680"/>
              <a:ext cx="93345" cy="19050"/>
            </a:xfrm>
            <a:custGeom>
              <a:avLst/>
              <a:gdLst/>
              <a:ahLst/>
              <a:cxnLst/>
              <a:rect l="l" t="t" r="r" b="b"/>
              <a:pathLst>
                <a:path w="93345" h="19050">
                  <a:moveTo>
                    <a:pt x="91440" y="0"/>
                  </a:moveTo>
                  <a:lnTo>
                    <a:pt x="0" y="0"/>
                  </a:lnTo>
                  <a:lnTo>
                    <a:pt x="0" y="8445"/>
                  </a:lnTo>
                  <a:lnTo>
                    <a:pt x="91440" y="8445"/>
                  </a:lnTo>
                  <a:lnTo>
                    <a:pt x="91440" y="0"/>
                  </a:lnTo>
                  <a:close/>
                </a:path>
                <a:path w="93345" h="19050">
                  <a:moveTo>
                    <a:pt x="93141" y="16929"/>
                  </a:moveTo>
                  <a:lnTo>
                    <a:pt x="0" y="16929"/>
                  </a:lnTo>
                  <a:lnTo>
                    <a:pt x="0" y="18630"/>
                  </a:lnTo>
                  <a:lnTo>
                    <a:pt x="93141" y="18630"/>
                  </a:lnTo>
                  <a:lnTo>
                    <a:pt x="93141" y="16929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6064249" y="7892186"/>
              <a:ext cx="5080" cy="58419"/>
            </a:xfrm>
            <a:custGeom>
              <a:avLst/>
              <a:gdLst/>
              <a:ahLst/>
              <a:cxnLst/>
              <a:rect l="l" t="t" r="r" b="b"/>
              <a:pathLst>
                <a:path w="5079" h="58420">
                  <a:moveTo>
                    <a:pt x="5079" y="0"/>
                  </a:moveTo>
                  <a:lnTo>
                    <a:pt x="2143" y="2613"/>
                  </a:lnTo>
                  <a:lnTo>
                    <a:pt x="635" y="6573"/>
                  </a:lnTo>
                  <a:lnTo>
                    <a:pt x="79" y="14660"/>
                  </a:lnTo>
                  <a:lnTo>
                    <a:pt x="0" y="29654"/>
                  </a:lnTo>
                  <a:lnTo>
                    <a:pt x="793" y="44864"/>
                  </a:lnTo>
                  <a:lnTo>
                    <a:pt x="2539" y="53562"/>
                  </a:lnTo>
                  <a:lnTo>
                    <a:pt x="4286" y="57497"/>
                  </a:lnTo>
                  <a:lnTo>
                    <a:pt x="5079" y="58419"/>
                  </a:lnTo>
                  <a:lnTo>
                    <a:pt x="5079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6064249" y="7892186"/>
              <a:ext cx="5080" cy="58419"/>
            </a:xfrm>
            <a:custGeom>
              <a:avLst/>
              <a:gdLst/>
              <a:ahLst/>
              <a:cxnLst/>
              <a:rect l="l" t="t" r="r" b="b"/>
              <a:pathLst>
                <a:path w="5079" h="58420">
                  <a:moveTo>
                    <a:pt x="5079" y="58419"/>
                  </a:moveTo>
                  <a:lnTo>
                    <a:pt x="5079" y="0"/>
                  </a:lnTo>
                  <a:lnTo>
                    <a:pt x="2143" y="2613"/>
                  </a:lnTo>
                  <a:lnTo>
                    <a:pt x="635" y="6573"/>
                  </a:lnTo>
                  <a:lnTo>
                    <a:pt x="79" y="14660"/>
                  </a:lnTo>
                  <a:lnTo>
                    <a:pt x="0" y="29654"/>
                  </a:lnTo>
                  <a:lnTo>
                    <a:pt x="793" y="44864"/>
                  </a:lnTo>
                  <a:lnTo>
                    <a:pt x="2539" y="53562"/>
                  </a:lnTo>
                  <a:lnTo>
                    <a:pt x="4286" y="57497"/>
                  </a:lnTo>
                  <a:lnTo>
                    <a:pt x="5079" y="5841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6164160" y="7892186"/>
              <a:ext cx="5080" cy="58419"/>
            </a:xfrm>
            <a:custGeom>
              <a:avLst/>
              <a:gdLst/>
              <a:ahLst/>
              <a:cxnLst/>
              <a:rect l="l" t="t" r="r" b="b"/>
              <a:pathLst>
                <a:path w="5079" h="58420">
                  <a:moveTo>
                    <a:pt x="0" y="0"/>
                  </a:moveTo>
                  <a:lnTo>
                    <a:pt x="0" y="58419"/>
                  </a:lnTo>
                  <a:lnTo>
                    <a:pt x="793" y="57497"/>
                  </a:lnTo>
                  <a:lnTo>
                    <a:pt x="2539" y="53562"/>
                  </a:lnTo>
                  <a:lnTo>
                    <a:pt x="4286" y="44864"/>
                  </a:lnTo>
                  <a:lnTo>
                    <a:pt x="5079" y="29654"/>
                  </a:lnTo>
                  <a:lnTo>
                    <a:pt x="5000" y="14660"/>
                  </a:lnTo>
                  <a:lnTo>
                    <a:pt x="4444" y="6573"/>
                  </a:lnTo>
                  <a:lnTo>
                    <a:pt x="2936" y="26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6164160" y="7892186"/>
              <a:ext cx="5080" cy="58419"/>
            </a:xfrm>
            <a:custGeom>
              <a:avLst/>
              <a:gdLst/>
              <a:ahLst/>
              <a:cxnLst/>
              <a:rect l="l" t="t" r="r" b="b"/>
              <a:pathLst>
                <a:path w="5079" h="58420">
                  <a:moveTo>
                    <a:pt x="0" y="58419"/>
                  </a:moveTo>
                  <a:lnTo>
                    <a:pt x="0" y="0"/>
                  </a:lnTo>
                  <a:lnTo>
                    <a:pt x="2936" y="2613"/>
                  </a:lnTo>
                  <a:lnTo>
                    <a:pt x="4444" y="6573"/>
                  </a:lnTo>
                  <a:lnTo>
                    <a:pt x="5000" y="14660"/>
                  </a:lnTo>
                  <a:lnTo>
                    <a:pt x="5079" y="29654"/>
                  </a:lnTo>
                  <a:lnTo>
                    <a:pt x="4286" y="44864"/>
                  </a:lnTo>
                  <a:lnTo>
                    <a:pt x="2539" y="53562"/>
                  </a:lnTo>
                  <a:lnTo>
                    <a:pt x="793" y="57497"/>
                  </a:lnTo>
                  <a:lnTo>
                    <a:pt x="0" y="5841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9" name="object 1519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767918" y="7889671"/>
              <a:ext cx="114109" cy="64325"/>
            </a:xfrm>
            <a:prstGeom prst="rect">
              <a:avLst/>
            </a:prstGeom>
          </p:spPr>
        </p:pic>
      </p:grpSp>
      <p:sp>
        <p:nvSpPr>
          <p:cNvPr id="1520" name="object 1520"/>
          <p:cNvSpPr/>
          <p:nvPr/>
        </p:nvSpPr>
        <p:spPr>
          <a:xfrm>
            <a:off x="11239069" y="7537450"/>
            <a:ext cx="581025" cy="0"/>
          </a:xfrm>
          <a:custGeom>
            <a:avLst/>
            <a:gdLst/>
            <a:ahLst/>
            <a:cxnLst/>
            <a:rect l="l" t="t" r="r" b="b"/>
            <a:pathLst>
              <a:path w="581025">
                <a:moveTo>
                  <a:pt x="0" y="0"/>
                </a:moveTo>
                <a:lnTo>
                  <a:pt x="580809" y="0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11113770" y="7838020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4">
                <a:moveTo>
                  <a:pt x="0" y="0"/>
                </a:moveTo>
                <a:lnTo>
                  <a:pt x="113436" y="0"/>
                </a:lnTo>
              </a:path>
            </a:pathLst>
          </a:custGeom>
          <a:ln w="9525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22" name="object 1522"/>
          <p:cNvGrpSpPr/>
          <p:nvPr/>
        </p:nvGrpSpPr>
        <p:grpSpPr>
          <a:xfrm>
            <a:off x="11092803" y="6904343"/>
            <a:ext cx="878205" cy="1017269"/>
            <a:chOff x="6038202" y="6904342"/>
            <a:chExt cx="878205" cy="1017269"/>
          </a:xfrm>
        </p:grpSpPr>
        <p:sp>
          <p:nvSpPr>
            <p:cNvPr id="1523" name="object 1523"/>
            <p:cNvSpPr/>
            <p:nvPr/>
          </p:nvSpPr>
          <p:spPr>
            <a:xfrm>
              <a:off x="6754266" y="7800758"/>
              <a:ext cx="151130" cy="50165"/>
            </a:xfrm>
            <a:custGeom>
              <a:avLst/>
              <a:gdLst/>
              <a:ahLst/>
              <a:cxnLst/>
              <a:rect l="l" t="t" r="r" b="b"/>
              <a:pathLst>
                <a:path w="151129" h="50165">
                  <a:moveTo>
                    <a:pt x="0" y="0"/>
                  </a:moveTo>
                  <a:lnTo>
                    <a:pt x="8483" y="49961"/>
                  </a:lnTo>
                  <a:lnTo>
                    <a:pt x="150710" y="49961"/>
                  </a:lnTo>
                  <a:lnTo>
                    <a:pt x="150710" y="2527"/>
                  </a:lnTo>
                  <a:lnTo>
                    <a:pt x="138010" y="2527"/>
                  </a:lnTo>
                  <a:lnTo>
                    <a:pt x="138010" y="25400"/>
                  </a:lnTo>
                  <a:lnTo>
                    <a:pt x="21183" y="25400"/>
                  </a:lnTo>
                  <a:lnTo>
                    <a:pt x="21183" y="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6754266" y="7800758"/>
              <a:ext cx="151130" cy="50165"/>
            </a:xfrm>
            <a:custGeom>
              <a:avLst/>
              <a:gdLst/>
              <a:ahLst/>
              <a:cxnLst/>
              <a:rect l="l" t="t" r="r" b="b"/>
              <a:pathLst>
                <a:path w="151129" h="50165">
                  <a:moveTo>
                    <a:pt x="0" y="0"/>
                  </a:moveTo>
                  <a:lnTo>
                    <a:pt x="8483" y="49961"/>
                  </a:lnTo>
                  <a:lnTo>
                    <a:pt x="150710" y="49961"/>
                  </a:lnTo>
                  <a:lnTo>
                    <a:pt x="150710" y="2527"/>
                  </a:lnTo>
                  <a:lnTo>
                    <a:pt x="138010" y="2527"/>
                  </a:lnTo>
                  <a:lnTo>
                    <a:pt x="138010" y="25400"/>
                  </a:lnTo>
                  <a:lnTo>
                    <a:pt x="21183" y="25400"/>
                  </a:lnTo>
                  <a:lnTo>
                    <a:pt x="21183" y="838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6775450" y="7838020"/>
              <a:ext cx="113664" cy="0"/>
            </a:xfrm>
            <a:custGeom>
              <a:avLst/>
              <a:gdLst/>
              <a:ahLst/>
              <a:cxnLst/>
              <a:rect l="l" t="t" r="r" b="b"/>
              <a:pathLst>
                <a:path w="113665">
                  <a:moveTo>
                    <a:pt x="0" y="0"/>
                  </a:moveTo>
                  <a:lnTo>
                    <a:pt x="113449" y="0"/>
                  </a:lnTo>
                </a:path>
              </a:pathLst>
            </a:custGeom>
            <a:ln w="9525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6761899" y="780836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8100"/>
                  </a:lnTo>
                </a:path>
              </a:pathLst>
            </a:custGeom>
            <a:ln w="3175">
              <a:solidFill>
                <a:srgbClr val="B1B3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6041377" y="6907517"/>
              <a:ext cx="871855" cy="1010919"/>
            </a:xfrm>
            <a:custGeom>
              <a:avLst/>
              <a:gdLst/>
              <a:ahLst/>
              <a:cxnLst/>
              <a:rect l="l" t="t" r="r" b="b"/>
              <a:pathLst>
                <a:path w="871854" h="1010920">
                  <a:moveTo>
                    <a:pt x="710361" y="0"/>
                  </a:moveTo>
                  <a:lnTo>
                    <a:pt x="156629" y="0"/>
                  </a:lnTo>
                  <a:lnTo>
                    <a:pt x="147720" y="2145"/>
                  </a:lnTo>
                  <a:lnTo>
                    <a:pt x="850" y="254000"/>
                  </a:lnTo>
                  <a:lnTo>
                    <a:pt x="0" y="1008380"/>
                  </a:lnTo>
                  <a:lnTo>
                    <a:pt x="871232" y="1010919"/>
                  </a:lnTo>
                  <a:lnTo>
                    <a:pt x="871232" y="252310"/>
                  </a:lnTo>
                  <a:lnTo>
                    <a:pt x="739152" y="15239"/>
                  </a:lnTo>
                  <a:lnTo>
                    <a:pt x="736795" y="6429"/>
                  </a:lnTo>
                  <a:lnTo>
                    <a:pt x="733010" y="1905"/>
                  </a:lnTo>
                  <a:lnTo>
                    <a:pt x="725099" y="238"/>
                  </a:lnTo>
                  <a:lnTo>
                    <a:pt x="71036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6041377" y="6907517"/>
              <a:ext cx="871855" cy="1010919"/>
            </a:xfrm>
            <a:custGeom>
              <a:avLst/>
              <a:gdLst/>
              <a:ahLst/>
              <a:cxnLst/>
              <a:rect l="l" t="t" r="r" b="b"/>
              <a:pathLst>
                <a:path w="871854" h="1010920">
                  <a:moveTo>
                    <a:pt x="0" y="1008380"/>
                  </a:moveTo>
                  <a:lnTo>
                    <a:pt x="871232" y="1010919"/>
                  </a:lnTo>
                  <a:lnTo>
                    <a:pt x="871232" y="252310"/>
                  </a:lnTo>
                  <a:lnTo>
                    <a:pt x="739152" y="15239"/>
                  </a:lnTo>
                  <a:lnTo>
                    <a:pt x="736795" y="6429"/>
                  </a:lnTo>
                  <a:lnTo>
                    <a:pt x="733010" y="1905"/>
                  </a:lnTo>
                  <a:lnTo>
                    <a:pt x="725099" y="238"/>
                  </a:lnTo>
                  <a:lnTo>
                    <a:pt x="710361" y="0"/>
                  </a:lnTo>
                  <a:lnTo>
                    <a:pt x="156629" y="0"/>
                  </a:lnTo>
                  <a:lnTo>
                    <a:pt x="110868" y="57550"/>
                  </a:lnTo>
                  <a:lnTo>
                    <a:pt x="65198" y="139068"/>
                  </a:lnTo>
                  <a:lnTo>
                    <a:pt x="20800" y="218361"/>
                  </a:lnTo>
                  <a:lnTo>
                    <a:pt x="850" y="254000"/>
                  </a:lnTo>
                  <a:lnTo>
                    <a:pt x="0" y="100838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6065939" y="6926148"/>
              <a:ext cx="824865" cy="232410"/>
            </a:xfrm>
            <a:custGeom>
              <a:avLst/>
              <a:gdLst/>
              <a:ahLst/>
              <a:cxnLst/>
              <a:rect l="l" t="t" r="r" b="b"/>
              <a:pathLst>
                <a:path w="824865" h="232409">
                  <a:moveTo>
                    <a:pt x="694270" y="0"/>
                  </a:moveTo>
                  <a:lnTo>
                    <a:pt x="138861" y="0"/>
                  </a:lnTo>
                  <a:lnTo>
                    <a:pt x="0" y="228600"/>
                  </a:lnTo>
                  <a:lnTo>
                    <a:pt x="3378" y="231990"/>
                  </a:lnTo>
                  <a:lnTo>
                    <a:pt x="824661" y="226910"/>
                  </a:lnTo>
                  <a:lnTo>
                    <a:pt x="69427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6059170" y="7180148"/>
              <a:ext cx="833119" cy="718185"/>
            </a:xfrm>
            <a:custGeom>
              <a:avLst/>
              <a:gdLst/>
              <a:ahLst/>
              <a:cxnLst/>
              <a:rect l="l" t="t" r="r" b="b"/>
              <a:pathLst>
                <a:path w="833120" h="718184">
                  <a:moveTo>
                    <a:pt x="833107" y="0"/>
                  </a:moveTo>
                  <a:lnTo>
                    <a:pt x="0" y="0"/>
                  </a:lnTo>
                  <a:lnTo>
                    <a:pt x="0" y="717969"/>
                  </a:lnTo>
                  <a:lnTo>
                    <a:pt x="833107" y="717969"/>
                  </a:lnTo>
                  <a:lnTo>
                    <a:pt x="8331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6059170" y="7180148"/>
              <a:ext cx="833119" cy="718185"/>
            </a:xfrm>
            <a:custGeom>
              <a:avLst/>
              <a:gdLst/>
              <a:ahLst/>
              <a:cxnLst/>
              <a:rect l="l" t="t" r="r" b="b"/>
              <a:pathLst>
                <a:path w="833120" h="718184">
                  <a:moveTo>
                    <a:pt x="833107" y="717969"/>
                  </a:moveTo>
                  <a:lnTo>
                    <a:pt x="833107" y="0"/>
                  </a:lnTo>
                  <a:lnTo>
                    <a:pt x="0" y="0"/>
                  </a:lnTo>
                  <a:lnTo>
                    <a:pt x="0" y="717969"/>
                  </a:lnTo>
                  <a:lnTo>
                    <a:pt x="833107" y="717969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6076099" y="7195388"/>
              <a:ext cx="802640" cy="684530"/>
            </a:xfrm>
            <a:custGeom>
              <a:avLst/>
              <a:gdLst/>
              <a:ahLst/>
              <a:cxnLst/>
              <a:rect l="l" t="t" r="r" b="b"/>
              <a:pathLst>
                <a:path w="802640" h="684529">
                  <a:moveTo>
                    <a:pt x="228601" y="6349"/>
                  </a:moveTo>
                  <a:lnTo>
                    <a:pt x="1701" y="11849"/>
                  </a:lnTo>
                  <a:lnTo>
                    <a:pt x="2540" y="67944"/>
                  </a:lnTo>
                  <a:lnTo>
                    <a:pt x="3116" y="114011"/>
                  </a:lnTo>
                  <a:lnTo>
                    <a:pt x="3378" y="150710"/>
                  </a:lnTo>
                  <a:lnTo>
                    <a:pt x="3880" y="186067"/>
                  </a:lnTo>
                  <a:lnTo>
                    <a:pt x="4952" y="241336"/>
                  </a:lnTo>
                  <a:lnTo>
                    <a:pt x="5894" y="301206"/>
                  </a:lnTo>
                  <a:lnTo>
                    <a:pt x="5995" y="316410"/>
                  </a:lnTo>
                  <a:lnTo>
                    <a:pt x="6198" y="362850"/>
                  </a:lnTo>
                  <a:lnTo>
                    <a:pt x="5067" y="404710"/>
                  </a:lnTo>
                  <a:lnTo>
                    <a:pt x="3087" y="436694"/>
                  </a:lnTo>
                  <a:lnTo>
                    <a:pt x="1900" y="476459"/>
                  </a:lnTo>
                  <a:lnTo>
                    <a:pt x="1029" y="550200"/>
                  </a:lnTo>
                  <a:lnTo>
                    <a:pt x="0" y="684110"/>
                  </a:lnTo>
                  <a:lnTo>
                    <a:pt x="282671" y="680857"/>
                  </a:lnTo>
                  <a:lnTo>
                    <a:pt x="276125" y="585889"/>
                  </a:lnTo>
                  <a:lnTo>
                    <a:pt x="91439" y="585889"/>
                  </a:lnTo>
                  <a:lnTo>
                    <a:pt x="92293" y="550200"/>
                  </a:lnTo>
                  <a:lnTo>
                    <a:pt x="93764" y="480906"/>
                  </a:lnTo>
                  <a:lnTo>
                    <a:pt x="94898" y="404710"/>
                  </a:lnTo>
                  <a:lnTo>
                    <a:pt x="94830" y="335279"/>
                  </a:lnTo>
                  <a:lnTo>
                    <a:pt x="92716" y="265860"/>
                  </a:lnTo>
                  <a:lnTo>
                    <a:pt x="88049" y="104990"/>
                  </a:lnTo>
                  <a:lnTo>
                    <a:pt x="188775" y="102129"/>
                  </a:lnTo>
                  <a:lnTo>
                    <a:pt x="225209" y="101599"/>
                  </a:lnTo>
                  <a:lnTo>
                    <a:pt x="646546" y="101599"/>
                  </a:lnTo>
                  <a:lnTo>
                    <a:pt x="699350" y="96519"/>
                  </a:lnTo>
                  <a:lnTo>
                    <a:pt x="801436" y="96519"/>
                  </a:lnTo>
                  <a:lnTo>
                    <a:pt x="802568" y="10538"/>
                  </a:lnTo>
                  <a:lnTo>
                    <a:pt x="544268" y="10538"/>
                  </a:lnTo>
                  <a:lnTo>
                    <a:pt x="432428" y="9943"/>
                  </a:lnTo>
                  <a:lnTo>
                    <a:pt x="290779" y="6616"/>
                  </a:lnTo>
                  <a:lnTo>
                    <a:pt x="228601" y="6349"/>
                  </a:lnTo>
                  <a:close/>
                </a:path>
                <a:path w="802640" h="684529">
                  <a:moveTo>
                    <a:pt x="289565" y="584308"/>
                  </a:moveTo>
                  <a:lnTo>
                    <a:pt x="294639" y="680719"/>
                  </a:lnTo>
                  <a:lnTo>
                    <a:pt x="282671" y="680857"/>
                  </a:lnTo>
                  <a:lnTo>
                    <a:pt x="282778" y="682409"/>
                  </a:lnTo>
                  <a:lnTo>
                    <a:pt x="350465" y="683359"/>
                  </a:lnTo>
                  <a:lnTo>
                    <a:pt x="410101" y="682684"/>
                  </a:lnTo>
                  <a:lnTo>
                    <a:pt x="510422" y="679707"/>
                  </a:lnTo>
                  <a:lnTo>
                    <a:pt x="553707" y="679030"/>
                  </a:lnTo>
                  <a:lnTo>
                    <a:pt x="799249" y="679030"/>
                  </a:lnTo>
                  <a:lnTo>
                    <a:pt x="799249" y="585476"/>
                  </a:lnTo>
                  <a:lnTo>
                    <a:pt x="461849" y="585476"/>
                  </a:lnTo>
                  <a:lnTo>
                    <a:pt x="289565" y="584308"/>
                  </a:lnTo>
                  <a:close/>
                </a:path>
                <a:path w="802640" h="684529">
                  <a:moveTo>
                    <a:pt x="282989" y="584256"/>
                  </a:moveTo>
                  <a:lnTo>
                    <a:pt x="276017" y="584315"/>
                  </a:lnTo>
                  <a:lnTo>
                    <a:pt x="282671" y="680857"/>
                  </a:lnTo>
                  <a:lnTo>
                    <a:pt x="294639" y="680719"/>
                  </a:lnTo>
                  <a:lnTo>
                    <a:pt x="289565" y="584308"/>
                  </a:lnTo>
                  <a:lnTo>
                    <a:pt x="282989" y="584256"/>
                  </a:lnTo>
                  <a:close/>
                </a:path>
                <a:path w="802640" h="684529">
                  <a:moveTo>
                    <a:pt x="276017" y="584315"/>
                  </a:moveTo>
                  <a:lnTo>
                    <a:pt x="91439" y="585889"/>
                  </a:lnTo>
                  <a:lnTo>
                    <a:pt x="276125" y="585889"/>
                  </a:lnTo>
                  <a:lnTo>
                    <a:pt x="276017" y="584315"/>
                  </a:lnTo>
                  <a:close/>
                </a:path>
                <a:path w="802640" h="684529">
                  <a:moveTo>
                    <a:pt x="801436" y="96519"/>
                  </a:moveTo>
                  <a:lnTo>
                    <a:pt x="699350" y="96519"/>
                  </a:lnTo>
                  <a:lnTo>
                    <a:pt x="698500" y="174199"/>
                  </a:lnTo>
                  <a:lnTo>
                    <a:pt x="697915" y="237248"/>
                  </a:lnTo>
                  <a:lnTo>
                    <a:pt x="697759" y="265860"/>
                  </a:lnTo>
                  <a:lnTo>
                    <a:pt x="697728" y="316410"/>
                  </a:lnTo>
                  <a:lnTo>
                    <a:pt x="698284" y="356654"/>
                  </a:lnTo>
                  <a:lnTo>
                    <a:pt x="699847" y="436694"/>
                  </a:lnTo>
                  <a:lnTo>
                    <a:pt x="702729" y="575729"/>
                  </a:lnTo>
                  <a:lnTo>
                    <a:pt x="697728" y="575995"/>
                  </a:lnTo>
                  <a:lnTo>
                    <a:pt x="670582" y="577164"/>
                  </a:lnTo>
                  <a:lnTo>
                    <a:pt x="657009" y="577430"/>
                  </a:lnTo>
                  <a:lnTo>
                    <a:pt x="638648" y="578251"/>
                  </a:lnTo>
                  <a:lnTo>
                    <a:pt x="572719" y="582429"/>
                  </a:lnTo>
                  <a:lnTo>
                    <a:pt x="533400" y="584199"/>
                  </a:lnTo>
                  <a:lnTo>
                    <a:pt x="499846" y="585157"/>
                  </a:lnTo>
                  <a:lnTo>
                    <a:pt x="461849" y="585476"/>
                  </a:lnTo>
                  <a:lnTo>
                    <a:pt x="799249" y="585476"/>
                  </a:lnTo>
                  <a:lnTo>
                    <a:pt x="799306" y="286169"/>
                  </a:lnTo>
                  <a:lnTo>
                    <a:pt x="799678" y="237248"/>
                  </a:lnTo>
                  <a:lnTo>
                    <a:pt x="800723" y="150710"/>
                  </a:lnTo>
                  <a:lnTo>
                    <a:pt x="801436" y="96519"/>
                  </a:lnTo>
                  <a:close/>
                </a:path>
                <a:path w="802640" h="684529">
                  <a:moveTo>
                    <a:pt x="276009" y="584199"/>
                  </a:moveTo>
                  <a:lnTo>
                    <a:pt x="282989" y="584256"/>
                  </a:lnTo>
                  <a:lnTo>
                    <a:pt x="276009" y="584199"/>
                  </a:lnTo>
                  <a:close/>
                </a:path>
                <a:path w="802640" h="684529">
                  <a:moveTo>
                    <a:pt x="289560" y="584199"/>
                  </a:moveTo>
                  <a:lnTo>
                    <a:pt x="282989" y="584256"/>
                  </a:lnTo>
                  <a:lnTo>
                    <a:pt x="289565" y="584308"/>
                  </a:lnTo>
                  <a:close/>
                </a:path>
                <a:path w="802640" h="684529">
                  <a:moveTo>
                    <a:pt x="646546" y="101599"/>
                  </a:moveTo>
                  <a:lnTo>
                    <a:pt x="225209" y="101599"/>
                  </a:lnTo>
                  <a:lnTo>
                    <a:pt x="256802" y="101740"/>
                  </a:lnTo>
                  <a:lnTo>
                    <a:pt x="488544" y="105126"/>
                  </a:lnTo>
                  <a:lnTo>
                    <a:pt x="521550" y="106679"/>
                  </a:lnTo>
                  <a:lnTo>
                    <a:pt x="546238" y="108428"/>
                  </a:lnTo>
                  <a:lnTo>
                    <a:pt x="572989" y="107953"/>
                  </a:lnTo>
                  <a:lnTo>
                    <a:pt x="618470" y="104301"/>
                  </a:lnTo>
                  <a:lnTo>
                    <a:pt x="646546" y="101599"/>
                  </a:lnTo>
                  <a:close/>
                </a:path>
                <a:path w="802640" h="684529">
                  <a:moveTo>
                    <a:pt x="775550" y="0"/>
                  </a:moveTo>
                  <a:lnTo>
                    <a:pt x="752137" y="874"/>
                  </a:lnTo>
                  <a:lnTo>
                    <a:pt x="659586" y="8334"/>
                  </a:lnTo>
                  <a:lnTo>
                    <a:pt x="618070" y="10159"/>
                  </a:lnTo>
                  <a:lnTo>
                    <a:pt x="544268" y="10538"/>
                  </a:lnTo>
                  <a:lnTo>
                    <a:pt x="802568" y="10538"/>
                  </a:lnTo>
                  <a:lnTo>
                    <a:pt x="802640" y="5079"/>
                  </a:lnTo>
                  <a:lnTo>
                    <a:pt x="800073" y="4523"/>
                  </a:lnTo>
                  <a:lnTo>
                    <a:pt x="793538" y="3173"/>
                  </a:lnTo>
                  <a:lnTo>
                    <a:pt x="784782" y="1506"/>
                  </a:lnTo>
                  <a:lnTo>
                    <a:pt x="7755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6131966" y="6936307"/>
              <a:ext cx="691515" cy="501650"/>
            </a:xfrm>
            <a:custGeom>
              <a:avLst/>
              <a:gdLst/>
              <a:ahLst/>
              <a:cxnLst/>
              <a:rect l="l" t="t" r="r" b="b"/>
              <a:pathLst>
                <a:path w="691515" h="501650">
                  <a:moveTo>
                    <a:pt x="621461" y="492760"/>
                  </a:moveTo>
                  <a:lnTo>
                    <a:pt x="55880" y="492760"/>
                  </a:lnTo>
                  <a:lnTo>
                    <a:pt x="55880" y="501230"/>
                  </a:lnTo>
                  <a:lnTo>
                    <a:pt x="621461" y="501230"/>
                  </a:lnTo>
                  <a:lnTo>
                    <a:pt x="621461" y="492760"/>
                  </a:lnTo>
                  <a:close/>
                </a:path>
                <a:path w="691515" h="501650">
                  <a:moveTo>
                    <a:pt x="628230" y="0"/>
                  </a:moveTo>
                  <a:lnTo>
                    <a:pt x="62649" y="0"/>
                  </a:lnTo>
                  <a:lnTo>
                    <a:pt x="62649" y="8470"/>
                  </a:lnTo>
                  <a:lnTo>
                    <a:pt x="628230" y="8470"/>
                  </a:lnTo>
                  <a:lnTo>
                    <a:pt x="628230" y="0"/>
                  </a:lnTo>
                  <a:close/>
                </a:path>
                <a:path w="691515" h="501650">
                  <a:moveTo>
                    <a:pt x="690892" y="123609"/>
                  </a:moveTo>
                  <a:lnTo>
                    <a:pt x="684110" y="115150"/>
                  </a:lnTo>
                  <a:lnTo>
                    <a:pt x="0" y="115150"/>
                  </a:lnTo>
                  <a:lnTo>
                    <a:pt x="0" y="123609"/>
                  </a:lnTo>
                  <a:lnTo>
                    <a:pt x="690892" y="123609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6069317" y="7158138"/>
              <a:ext cx="819785" cy="8890"/>
            </a:xfrm>
            <a:custGeom>
              <a:avLst/>
              <a:gdLst/>
              <a:ahLst/>
              <a:cxnLst/>
              <a:rect l="l" t="t" r="r" b="b"/>
              <a:pathLst>
                <a:path w="819784" h="8890">
                  <a:moveTo>
                    <a:pt x="814489" y="0"/>
                  </a:moveTo>
                  <a:lnTo>
                    <a:pt x="0" y="0"/>
                  </a:lnTo>
                  <a:lnTo>
                    <a:pt x="0" y="8458"/>
                  </a:lnTo>
                  <a:lnTo>
                    <a:pt x="819581" y="8458"/>
                  </a:lnTo>
                  <a:lnTo>
                    <a:pt x="814489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6187859" y="7544218"/>
              <a:ext cx="565785" cy="8890"/>
            </a:xfrm>
            <a:custGeom>
              <a:avLst/>
              <a:gdLst/>
              <a:ahLst/>
              <a:cxnLst/>
              <a:rect l="l" t="t" r="r" b="b"/>
              <a:pathLst>
                <a:path w="565784" h="8890">
                  <a:moveTo>
                    <a:pt x="565569" y="0"/>
                  </a:moveTo>
                  <a:lnTo>
                    <a:pt x="0" y="0"/>
                  </a:lnTo>
                  <a:lnTo>
                    <a:pt x="0" y="8470"/>
                  </a:lnTo>
                  <a:lnTo>
                    <a:pt x="565569" y="8470"/>
                  </a:lnTo>
                  <a:lnTo>
                    <a:pt x="565569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6123508" y="6949858"/>
              <a:ext cx="706120" cy="491490"/>
            </a:xfrm>
            <a:custGeom>
              <a:avLst/>
              <a:gdLst/>
              <a:ahLst/>
              <a:cxnLst/>
              <a:rect l="l" t="t" r="r" b="b"/>
              <a:pathLst>
                <a:path w="706120" h="491490">
                  <a:moveTo>
                    <a:pt x="0" y="115138"/>
                  </a:moveTo>
                  <a:lnTo>
                    <a:pt x="706119" y="115138"/>
                  </a:lnTo>
                </a:path>
                <a:path w="706120" h="491490">
                  <a:moveTo>
                    <a:pt x="64350" y="0"/>
                  </a:moveTo>
                  <a:lnTo>
                    <a:pt x="645160" y="0"/>
                  </a:lnTo>
                </a:path>
                <a:path w="706120" h="491490">
                  <a:moveTo>
                    <a:pt x="60960" y="491058"/>
                  </a:moveTo>
                  <a:lnTo>
                    <a:pt x="641769" y="491058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6057468" y="6927837"/>
              <a:ext cx="838200" cy="247650"/>
            </a:xfrm>
            <a:custGeom>
              <a:avLst/>
              <a:gdLst/>
              <a:ahLst/>
              <a:cxnLst/>
              <a:rect l="l" t="t" r="r" b="b"/>
              <a:pathLst>
                <a:path w="838200" h="247650">
                  <a:moveTo>
                    <a:pt x="0" y="245541"/>
                  </a:moveTo>
                  <a:lnTo>
                    <a:pt x="140538" y="0"/>
                  </a:lnTo>
                  <a:lnTo>
                    <a:pt x="702741" y="0"/>
                  </a:lnTo>
                  <a:lnTo>
                    <a:pt x="838200" y="247230"/>
                  </a:lnTo>
                </a:path>
              </a:pathLst>
            </a:custGeom>
            <a:ln w="12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6384277" y="6971868"/>
              <a:ext cx="142875" cy="37465"/>
            </a:xfrm>
            <a:custGeom>
              <a:avLst/>
              <a:gdLst/>
              <a:ahLst/>
              <a:cxnLst/>
              <a:rect l="l" t="t" r="r" b="b"/>
              <a:pathLst>
                <a:path w="142875" h="37465">
                  <a:moveTo>
                    <a:pt x="142252" y="0"/>
                  </a:moveTo>
                  <a:lnTo>
                    <a:pt x="0" y="0"/>
                  </a:lnTo>
                  <a:lnTo>
                    <a:pt x="0" y="37249"/>
                  </a:lnTo>
                  <a:lnTo>
                    <a:pt x="142252" y="37249"/>
                  </a:lnTo>
                  <a:lnTo>
                    <a:pt x="142252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9" name="object 1539"/>
          <p:cNvSpPr txBox="1"/>
          <p:nvPr/>
        </p:nvSpPr>
        <p:spPr>
          <a:xfrm>
            <a:off x="7993076" y="1259562"/>
            <a:ext cx="6565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Sección</a:t>
            </a:r>
            <a:r>
              <a:rPr sz="5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5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tracción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54" name="object 155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42</a:t>
            </a:fld>
            <a:endParaRPr spc="15" dirty="0"/>
          </a:p>
        </p:txBody>
      </p:sp>
      <p:sp>
        <p:nvSpPr>
          <p:cNvPr id="1540" name="object 1540"/>
          <p:cNvSpPr txBox="1"/>
          <p:nvPr/>
        </p:nvSpPr>
        <p:spPr>
          <a:xfrm>
            <a:off x="10183049" y="1475461"/>
            <a:ext cx="933450" cy="261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Rompedores</a:t>
            </a:r>
            <a:r>
              <a:rPr sz="6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en</a:t>
            </a:r>
            <a:r>
              <a:rPr sz="6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ángulo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520"/>
              </a:spcBef>
            </a:pPr>
            <a:r>
              <a:rPr sz="5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para</a:t>
            </a:r>
            <a:r>
              <a:rPr sz="5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un</a:t>
            </a:r>
            <a:r>
              <a:rPr sz="5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cableado</a:t>
            </a:r>
            <a:r>
              <a:rPr sz="5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más</a:t>
            </a:r>
            <a:r>
              <a:rPr sz="5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fácil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41" name="object 1541"/>
          <p:cNvSpPr txBox="1"/>
          <p:nvPr/>
        </p:nvSpPr>
        <p:spPr>
          <a:xfrm>
            <a:off x="8077846" y="1661885"/>
            <a:ext cx="516890" cy="438784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6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Centralmente</a:t>
            </a:r>
            <a:endParaRPr sz="600">
              <a:latin typeface="Microsoft Sans Serif"/>
              <a:cs typeface="Microsoft Sans Serif"/>
            </a:endParaRPr>
          </a:p>
          <a:p>
            <a:pPr marL="36830">
              <a:spcBef>
                <a:spcPts val="130"/>
              </a:spcBef>
            </a:pPr>
            <a:r>
              <a:rPr sz="9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Situado</a:t>
            </a:r>
            <a:endParaRPr sz="950">
              <a:latin typeface="Microsoft Sans Serif"/>
              <a:cs typeface="Microsoft Sans Serif"/>
            </a:endParaRPr>
          </a:p>
          <a:p>
            <a:pPr marL="58419">
              <a:spcBef>
                <a:spcPts val="160"/>
              </a:spcBef>
            </a:pPr>
            <a:r>
              <a:rPr sz="85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Neutral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42" name="object 1542"/>
          <p:cNvSpPr txBox="1"/>
          <p:nvPr/>
        </p:nvSpPr>
        <p:spPr>
          <a:xfrm>
            <a:off x="7957729" y="2309582"/>
            <a:ext cx="718820" cy="438784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29845">
              <a:spcBef>
                <a:spcPts val="180"/>
              </a:spcBef>
            </a:pPr>
            <a:r>
              <a:rPr sz="6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gastos</a:t>
            </a:r>
            <a:r>
              <a:rPr sz="600" spc="-4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generales</a:t>
            </a:r>
            <a:r>
              <a:rPr sz="600" spc="-3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600">
              <a:latin typeface="Microsoft Sans Serif"/>
              <a:cs typeface="Microsoft Sans Serif"/>
            </a:endParaRPr>
          </a:p>
          <a:p>
            <a:pPr marR="106045" algn="r">
              <a:spcBef>
                <a:spcPts val="130"/>
              </a:spcBef>
            </a:pPr>
            <a:r>
              <a:rPr sz="9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Bajo</a:t>
            </a:r>
            <a:r>
              <a:rPr sz="9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950" spc="45" dirty="0">
                <a:solidFill>
                  <a:srgbClr val="0B0806"/>
                </a:solidFill>
                <a:latin typeface="Microsoft Sans Serif"/>
                <a:cs typeface="Microsoft Sans Serif"/>
              </a:rPr>
              <a:t>tierra</a:t>
            </a:r>
            <a:endParaRPr sz="950">
              <a:latin typeface="Microsoft Sans Serif"/>
              <a:cs typeface="Microsoft Sans Serif"/>
            </a:endParaRPr>
          </a:p>
          <a:p>
            <a:pPr marR="146050" algn="r">
              <a:spcBef>
                <a:spcPts val="160"/>
              </a:spcBef>
            </a:pPr>
            <a:r>
              <a:rPr sz="8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Servicio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43" name="object 1543"/>
          <p:cNvSpPr txBox="1"/>
          <p:nvPr/>
        </p:nvSpPr>
        <p:spPr>
          <a:xfrm>
            <a:off x="10137215" y="2491460"/>
            <a:ext cx="109029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Los</a:t>
            </a:r>
            <a:r>
              <a:rPr sz="5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cables</a:t>
            </a:r>
            <a:r>
              <a:rPr sz="5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carga</a:t>
            </a:r>
            <a:r>
              <a:rPr sz="5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pueden</a:t>
            </a:r>
            <a:r>
              <a:rPr sz="5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salir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44" name="object 1544"/>
          <p:cNvSpPr txBox="1"/>
          <p:nvPr/>
        </p:nvSpPr>
        <p:spPr>
          <a:xfrm>
            <a:off x="10127767" y="2643860"/>
            <a:ext cx="108267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por</a:t>
            </a:r>
            <a:r>
              <a:rPr sz="5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atrás,</a:t>
            </a:r>
            <a:r>
              <a:rPr sz="5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por</a:t>
            </a:r>
            <a:r>
              <a:rPr sz="5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abajo</a:t>
            </a:r>
            <a:r>
              <a:rPr sz="5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por</a:t>
            </a:r>
            <a:r>
              <a:rPr sz="5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arriba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45" name="object 1545"/>
          <p:cNvSpPr txBox="1"/>
          <p:nvPr/>
        </p:nvSpPr>
        <p:spPr>
          <a:xfrm>
            <a:off x="7957729" y="3024860"/>
            <a:ext cx="4300220" cy="375442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3705">
              <a:spcBef>
                <a:spcPts val="100"/>
              </a:spcBef>
            </a:pP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Configuración</a:t>
            </a:r>
            <a:r>
              <a:rPr sz="7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Uni-Pak</a:t>
            </a:r>
            <a:r>
              <a:rPr sz="7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7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cuatro</a:t>
            </a:r>
            <a:r>
              <a:rPr sz="7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posiciones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2700" marR="241935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Una.característica.única.de.nuestros.dispositivos.Uni-Pak.estándar.es.el.ángulo.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diseño.del.rompedor...El.ligero.ángulo.del.rompedor.reduce.la.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tamaño.del.gabinete,.lo.que.ahorra.espacio.en.la.pared.y.reduce.el.peso..En.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Además,.el.ángulo.también.hace.que.el.cableado.del.interruptor.automático.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300">
              <a:latin typeface="Microsoft Sans Serif"/>
              <a:cs typeface="Microsoft Sans Serif"/>
            </a:endParaRPr>
          </a:p>
          <a:p>
            <a:pPr marL="12700" marR="116205">
              <a:lnSpc>
                <a:spcPct val="120000"/>
              </a:lnSpc>
            </a:pPr>
            <a:r>
              <a:rPr sz="10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orejetas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incluidas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 </a:t>
            </a:r>
            <a:r>
              <a:rPr sz="10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Uni-Pak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 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10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</a:t>
            </a:r>
            <a:r>
              <a:rPr sz="10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cambiar.para.aumentar.el.tamaño.del.cable..Cada.unidad.tiene.un.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diagrama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cableado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cubierta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tamaño </a:t>
            </a:r>
            <a:r>
              <a:rPr sz="1000" spc="-2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 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accesorios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de.lo.indicado.en.el.esquema.de.cableado.anula.la.Siemens.</a:t>
            </a:r>
            <a:r>
              <a:rPr sz="10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garantía.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 indent="76835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Uni-Pak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aceptan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QP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unidades.aceptan.interruptores.QPP..Todos.los.medidores.Uni-Pak.vienen.con.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</a:t>
            </a:r>
            <a:r>
              <a:rPr sz="900" b="1" spc="40" dirty="0">
                <a:solidFill>
                  <a:srgbClr val="171514"/>
                </a:solidFill>
                <a:latin typeface="Arial"/>
                <a:cs typeface="Arial"/>
              </a:rPr>
              <a:t>frente </a:t>
            </a:r>
            <a:r>
              <a:rPr sz="900" b="1" spc="50" dirty="0">
                <a:solidFill>
                  <a:srgbClr val="171514"/>
                </a:solidFill>
                <a:latin typeface="Arial"/>
                <a:cs typeface="Arial"/>
              </a:rPr>
              <a:t>muerto </a:t>
            </a:r>
            <a:r>
              <a:rPr sz="900" b="1" spc="30" dirty="0">
                <a:solidFill>
                  <a:srgbClr val="171514"/>
                </a:solidFill>
                <a:latin typeface="Arial"/>
                <a:cs typeface="Arial"/>
              </a:rPr>
              <a:t>flotante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..El.frente.muerto.se.monta.sobre.el.interruptor.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sección..Las.torsiones.en.el.frente.muerto.flotante.sirven.como.relleno.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placas.para.evitar.el.acceso.a.componentes.vivos.al.instalar.un.</a:t>
            </a:r>
            <a:endParaRPr sz="900">
              <a:latin typeface="Microsoft Sans Serif"/>
              <a:cs typeface="Microsoft Sans Serif"/>
            </a:endParaRPr>
          </a:p>
          <a:p>
            <a:pPr marL="85725">
              <a:spcBef>
                <a:spcPts val="310"/>
              </a:spcBef>
            </a:pPr>
            <a:r>
              <a:rPr sz="9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00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546" name="object 1546"/>
          <p:cNvSpPr txBox="1"/>
          <p:nvPr/>
        </p:nvSpPr>
        <p:spPr>
          <a:xfrm>
            <a:off x="8072983" y="9217247"/>
            <a:ext cx="1183005" cy="2235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955">
              <a:spcBef>
                <a:spcPts val="100"/>
              </a:spcBef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correctamente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(en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360"/>
              </a:spcBef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ángulo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facilitar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cableado)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47" name="object 1547"/>
          <p:cNvSpPr txBox="1"/>
          <p:nvPr/>
        </p:nvSpPr>
        <p:spPr>
          <a:xfrm>
            <a:off x="9552309" y="9140469"/>
            <a:ext cx="1073785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algn="ctr">
              <a:spcBef>
                <a:spcPts val="45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Twist-outs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eliminados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endParaRPr sz="750">
              <a:latin typeface="Microsoft Sans Serif"/>
              <a:cs typeface="Microsoft Sans Serif"/>
            </a:endParaRPr>
          </a:p>
          <a:p>
            <a:pPr marR="10160" algn="ctr">
              <a:spcBef>
                <a:spcPts val="259"/>
              </a:spcBef>
            </a:pP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frente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muerto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48" name="object 1548"/>
          <p:cNvSpPr txBox="1"/>
          <p:nvPr/>
        </p:nvSpPr>
        <p:spPr>
          <a:xfrm>
            <a:off x="11046655" y="9202732"/>
            <a:ext cx="960755" cy="24320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>
              <a:spcBef>
                <a:spcPts val="215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Cubierta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instalada</a:t>
            </a:r>
            <a:endParaRPr sz="500">
              <a:latin typeface="Microsoft Sans Serif"/>
              <a:cs typeface="Microsoft Sans Serif"/>
            </a:endParaRPr>
          </a:p>
          <a:p>
            <a:pPr marL="232410">
              <a:spcBef>
                <a:spcPts val="160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(Tapa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abierta)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49" name="object 1549"/>
          <p:cNvSpPr txBox="1"/>
          <p:nvPr/>
        </p:nvSpPr>
        <p:spPr>
          <a:xfrm>
            <a:off x="9023430" y="2267237"/>
            <a:ext cx="164465" cy="46808"/>
          </a:xfrm>
          <a:prstGeom prst="rect">
            <a:avLst/>
          </a:prstGeom>
        </p:spPr>
        <p:txBody>
          <a:bodyPr vert="horz" wrap="square" lIns="0" tIns="635" rIns="0" bIns="0" rtlCol="0">
            <a:spAutoFit/>
          </a:bodyPr>
          <a:lstStyle/>
          <a:p>
            <a:pPr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DISPOSICIÓN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  DE</a:t>
            </a:r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550" name="object 1550"/>
          <p:cNvSpPr txBox="1"/>
          <p:nvPr/>
        </p:nvSpPr>
        <p:spPr>
          <a:xfrm>
            <a:off x="9035100" y="2291348"/>
            <a:ext cx="9461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                         </a:t>
            </a: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551" name="object 1551"/>
          <p:cNvSpPr txBox="1"/>
          <p:nvPr/>
        </p:nvSpPr>
        <p:spPr>
          <a:xfrm>
            <a:off x="9154603" y="2290685"/>
            <a:ext cx="3429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552" name="object 1552"/>
          <p:cNvSpPr txBox="1"/>
          <p:nvPr/>
        </p:nvSpPr>
        <p:spPr>
          <a:xfrm>
            <a:off x="9024341" y="2319582"/>
            <a:ext cx="13589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VEA LA ETIQUETA DEL DIAGRAMA DE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553" name="object 1553"/>
          <p:cNvSpPr txBox="1"/>
          <p:nvPr/>
        </p:nvSpPr>
        <p:spPr>
          <a:xfrm>
            <a:off x="9024522" y="2329553"/>
            <a:ext cx="160655" cy="9900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36100"/>
              </a:lnSpc>
            </a:pPr>
            <a:r>
              <a:rPr sz="1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ADVERTENCIA DENTRO DE LA CUBIERTA DEL  INTERRUPTOR PARA CURCUITOS DERIVADOS</a:t>
            </a:r>
            <a:endParaRPr sz="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610103" y="6185941"/>
            <a:ext cx="1553845" cy="2547620"/>
            <a:chOff x="4555502" y="6185941"/>
            <a:chExt cx="1553845" cy="2547620"/>
          </a:xfrm>
        </p:grpSpPr>
        <p:sp>
          <p:nvSpPr>
            <p:cNvPr id="3" name="object 3"/>
            <p:cNvSpPr/>
            <p:nvPr/>
          </p:nvSpPr>
          <p:spPr>
            <a:xfrm>
              <a:off x="5055488" y="6209868"/>
              <a:ext cx="934719" cy="2513330"/>
            </a:xfrm>
            <a:custGeom>
              <a:avLst/>
              <a:gdLst/>
              <a:ahLst/>
              <a:cxnLst/>
              <a:rect l="l" t="t" r="r" b="b"/>
              <a:pathLst>
                <a:path w="934720" h="2513329">
                  <a:moveTo>
                    <a:pt x="934148" y="0"/>
                  </a:moveTo>
                  <a:lnTo>
                    <a:pt x="0" y="0"/>
                  </a:lnTo>
                  <a:lnTo>
                    <a:pt x="0" y="2512910"/>
                  </a:lnTo>
                  <a:lnTo>
                    <a:pt x="934148" y="2512910"/>
                  </a:lnTo>
                  <a:lnTo>
                    <a:pt x="934148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562269" y="7264399"/>
              <a:ext cx="379730" cy="83820"/>
            </a:xfrm>
            <a:custGeom>
              <a:avLst/>
              <a:gdLst/>
              <a:ahLst/>
              <a:cxnLst/>
              <a:rect l="l" t="t" r="r" b="b"/>
              <a:pathLst>
                <a:path w="379729" h="83820">
                  <a:moveTo>
                    <a:pt x="379641" y="24130"/>
                  </a:moveTo>
                  <a:lnTo>
                    <a:pt x="241846" y="24130"/>
                  </a:lnTo>
                  <a:lnTo>
                    <a:pt x="241846" y="5232"/>
                  </a:lnTo>
                  <a:lnTo>
                    <a:pt x="241846" y="0"/>
                  </a:lnTo>
                  <a:lnTo>
                    <a:pt x="0" y="0"/>
                  </a:lnTo>
                  <a:lnTo>
                    <a:pt x="0" y="5232"/>
                  </a:lnTo>
                  <a:lnTo>
                    <a:pt x="0" y="24130"/>
                  </a:lnTo>
                  <a:lnTo>
                    <a:pt x="0" y="83820"/>
                  </a:lnTo>
                  <a:lnTo>
                    <a:pt x="379641" y="83820"/>
                  </a:lnTo>
                  <a:lnTo>
                    <a:pt x="379641" y="2413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009946" y="7264819"/>
              <a:ext cx="932180" cy="83185"/>
            </a:xfrm>
            <a:custGeom>
              <a:avLst/>
              <a:gdLst/>
              <a:ahLst/>
              <a:cxnLst/>
              <a:rect l="l" t="t" r="r" b="b"/>
              <a:pathLst>
                <a:path w="932179" h="83184">
                  <a:moveTo>
                    <a:pt x="0" y="0"/>
                  </a:moveTo>
                  <a:lnTo>
                    <a:pt x="794169" y="0"/>
                  </a:lnTo>
                  <a:lnTo>
                    <a:pt x="794169" y="23698"/>
                  </a:lnTo>
                  <a:lnTo>
                    <a:pt x="931964" y="23698"/>
                  </a:lnTo>
                  <a:lnTo>
                    <a:pt x="931964" y="82969"/>
                  </a:lnTo>
                  <a:lnTo>
                    <a:pt x="688594" y="82969"/>
                  </a:lnTo>
                  <a:lnTo>
                    <a:pt x="652970" y="82969"/>
                  </a:lnTo>
                  <a:lnTo>
                    <a:pt x="0" y="82969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686439" y="6200990"/>
              <a:ext cx="876300" cy="2513330"/>
            </a:xfrm>
            <a:custGeom>
              <a:avLst/>
              <a:gdLst/>
              <a:ahLst/>
              <a:cxnLst/>
              <a:rect l="l" t="t" r="r" b="b"/>
              <a:pathLst>
                <a:path w="876300" h="2513329">
                  <a:moveTo>
                    <a:pt x="875830" y="0"/>
                  </a:moveTo>
                  <a:lnTo>
                    <a:pt x="0" y="0"/>
                  </a:lnTo>
                  <a:lnTo>
                    <a:pt x="0" y="2512910"/>
                  </a:lnTo>
                  <a:lnTo>
                    <a:pt x="875830" y="2512910"/>
                  </a:lnTo>
                  <a:lnTo>
                    <a:pt x="875830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094719" y="6582765"/>
              <a:ext cx="426720" cy="1744980"/>
            </a:xfrm>
            <a:custGeom>
              <a:avLst/>
              <a:gdLst/>
              <a:ahLst/>
              <a:cxnLst/>
              <a:rect l="l" t="t" r="r" b="b"/>
              <a:pathLst>
                <a:path w="426720" h="1744979">
                  <a:moveTo>
                    <a:pt x="418033" y="1562100"/>
                  </a:moveTo>
                  <a:lnTo>
                    <a:pt x="1917" y="1562100"/>
                  </a:lnTo>
                  <a:lnTo>
                    <a:pt x="0" y="1744662"/>
                  </a:lnTo>
                  <a:lnTo>
                    <a:pt x="418033" y="1744662"/>
                  </a:lnTo>
                  <a:lnTo>
                    <a:pt x="418033" y="1562100"/>
                  </a:lnTo>
                  <a:close/>
                </a:path>
                <a:path w="426720" h="1744979">
                  <a:moveTo>
                    <a:pt x="418033" y="1037170"/>
                  </a:moveTo>
                  <a:lnTo>
                    <a:pt x="1917" y="1037170"/>
                  </a:lnTo>
                  <a:lnTo>
                    <a:pt x="0" y="1219733"/>
                  </a:lnTo>
                  <a:lnTo>
                    <a:pt x="418033" y="1219733"/>
                  </a:lnTo>
                  <a:lnTo>
                    <a:pt x="418033" y="1037170"/>
                  </a:lnTo>
                  <a:close/>
                </a:path>
                <a:path w="426720" h="1744979">
                  <a:moveTo>
                    <a:pt x="418033" y="0"/>
                  </a:moveTo>
                  <a:lnTo>
                    <a:pt x="1917" y="0"/>
                  </a:lnTo>
                  <a:lnTo>
                    <a:pt x="0" y="182562"/>
                  </a:lnTo>
                  <a:lnTo>
                    <a:pt x="418033" y="182562"/>
                  </a:lnTo>
                  <a:lnTo>
                    <a:pt x="418033" y="0"/>
                  </a:lnTo>
                  <a:close/>
                </a:path>
                <a:path w="426720" h="1744979">
                  <a:moveTo>
                    <a:pt x="426504" y="520700"/>
                  </a:moveTo>
                  <a:lnTo>
                    <a:pt x="10388" y="520700"/>
                  </a:lnTo>
                  <a:lnTo>
                    <a:pt x="8470" y="749820"/>
                  </a:lnTo>
                  <a:lnTo>
                    <a:pt x="426504" y="749820"/>
                  </a:lnTo>
                  <a:lnTo>
                    <a:pt x="426504" y="5207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850675" y="8255304"/>
              <a:ext cx="86995" cy="302260"/>
            </a:xfrm>
            <a:custGeom>
              <a:avLst/>
              <a:gdLst/>
              <a:ahLst/>
              <a:cxnLst/>
              <a:rect l="l" t="t" r="r" b="b"/>
              <a:pathLst>
                <a:path w="86995" h="302259">
                  <a:moveTo>
                    <a:pt x="53327" y="302259"/>
                  </a:moveTo>
                  <a:lnTo>
                    <a:pt x="0" y="302259"/>
                  </a:lnTo>
                  <a:lnTo>
                    <a:pt x="0" y="0"/>
                  </a:lnTo>
                  <a:lnTo>
                    <a:pt x="53327" y="0"/>
                  </a:lnTo>
                  <a:lnTo>
                    <a:pt x="53327" y="302259"/>
                  </a:lnTo>
                  <a:close/>
                </a:path>
                <a:path w="86995" h="302259">
                  <a:moveTo>
                    <a:pt x="86664" y="11112"/>
                  </a:moveTo>
                  <a:lnTo>
                    <a:pt x="53327" y="11112"/>
                  </a:lnTo>
                  <a:lnTo>
                    <a:pt x="53327" y="291147"/>
                  </a:lnTo>
                  <a:lnTo>
                    <a:pt x="86664" y="291147"/>
                  </a:lnTo>
                  <a:lnTo>
                    <a:pt x="86664" y="11112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868455" y="8533117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5">
                  <a:moveTo>
                    <a:pt x="13804" y="0"/>
                  </a:moveTo>
                  <a:lnTo>
                    <a:pt x="3975" y="0"/>
                  </a:lnTo>
                  <a:lnTo>
                    <a:pt x="0" y="3987"/>
                  </a:lnTo>
                  <a:lnTo>
                    <a:pt x="0" y="13804"/>
                  </a:lnTo>
                  <a:lnTo>
                    <a:pt x="3975" y="17792"/>
                  </a:lnTo>
                  <a:lnTo>
                    <a:pt x="13804" y="17792"/>
                  </a:lnTo>
                  <a:lnTo>
                    <a:pt x="17779" y="13804"/>
                  </a:lnTo>
                  <a:lnTo>
                    <a:pt x="17779" y="8890"/>
                  </a:lnTo>
                  <a:lnTo>
                    <a:pt x="17779" y="3987"/>
                  </a:lnTo>
                  <a:lnTo>
                    <a:pt x="138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868455" y="8533117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5">
                  <a:moveTo>
                    <a:pt x="17779" y="8890"/>
                  </a:moveTo>
                  <a:lnTo>
                    <a:pt x="17779" y="13804"/>
                  </a:lnTo>
                  <a:lnTo>
                    <a:pt x="13804" y="17792"/>
                  </a:lnTo>
                  <a:lnTo>
                    <a:pt x="8877" y="17792"/>
                  </a:lnTo>
                  <a:lnTo>
                    <a:pt x="3975" y="17792"/>
                  </a:lnTo>
                  <a:lnTo>
                    <a:pt x="0" y="13804"/>
                  </a:lnTo>
                  <a:lnTo>
                    <a:pt x="0" y="8890"/>
                  </a:lnTo>
                  <a:lnTo>
                    <a:pt x="0" y="3987"/>
                  </a:lnTo>
                  <a:lnTo>
                    <a:pt x="3975" y="0"/>
                  </a:lnTo>
                  <a:lnTo>
                    <a:pt x="8877" y="0"/>
                  </a:lnTo>
                  <a:lnTo>
                    <a:pt x="13804" y="0"/>
                  </a:lnTo>
                  <a:lnTo>
                    <a:pt x="17779" y="3987"/>
                  </a:lnTo>
                  <a:lnTo>
                    <a:pt x="17779" y="889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404065" y="7544854"/>
              <a:ext cx="321945" cy="75565"/>
            </a:xfrm>
            <a:custGeom>
              <a:avLst/>
              <a:gdLst/>
              <a:ahLst/>
              <a:cxnLst/>
              <a:rect l="l" t="t" r="r" b="b"/>
              <a:pathLst>
                <a:path w="321945" h="75565">
                  <a:moveTo>
                    <a:pt x="210400" y="0"/>
                  </a:moveTo>
                  <a:lnTo>
                    <a:pt x="88900" y="1473"/>
                  </a:lnTo>
                  <a:lnTo>
                    <a:pt x="0" y="74815"/>
                  </a:lnTo>
                  <a:lnTo>
                    <a:pt x="200025" y="75552"/>
                  </a:lnTo>
                  <a:lnTo>
                    <a:pt x="321525" y="75552"/>
                  </a:lnTo>
                  <a:lnTo>
                    <a:pt x="321525" y="19253"/>
                  </a:lnTo>
                  <a:lnTo>
                    <a:pt x="210400" y="19253"/>
                  </a:lnTo>
                  <a:lnTo>
                    <a:pt x="210400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404065" y="7544854"/>
              <a:ext cx="321945" cy="75565"/>
            </a:xfrm>
            <a:custGeom>
              <a:avLst/>
              <a:gdLst/>
              <a:ahLst/>
              <a:cxnLst/>
              <a:rect l="l" t="t" r="r" b="b"/>
              <a:pathLst>
                <a:path w="321945" h="75565">
                  <a:moveTo>
                    <a:pt x="88900" y="1473"/>
                  </a:moveTo>
                  <a:lnTo>
                    <a:pt x="210400" y="0"/>
                  </a:lnTo>
                  <a:lnTo>
                    <a:pt x="210400" y="19253"/>
                  </a:lnTo>
                  <a:lnTo>
                    <a:pt x="321525" y="19253"/>
                  </a:lnTo>
                  <a:lnTo>
                    <a:pt x="321525" y="75552"/>
                  </a:lnTo>
                  <a:lnTo>
                    <a:pt x="200025" y="75552"/>
                  </a:lnTo>
                  <a:lnTo>
                    <a:pt x="0" y="74815"/>
                  </a:lnTo>
                  <a:lnTo>
                    <a:pt x="88900" y="1473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697361" y="6222834"/>
              <a:ext cx="6985" cy="1387475"/>
            </a:xfrm>
            <a:custGeom>
              <a:avLst/>
              <a:gdLst/>
              <a:ahLst/>
              <a:cxnLst/>
              <a:rect l="l" t="t" r="r" b="b"/>
              <a:pathLst>
                <a:path w="6985" h="1387475">
                  <a:moveTo>
                    <a:pt x="6819" y="0"/>
                  </a:moveTo>
                  <a:lnTo>
                    <a:pt x="0" y="0"/>
                  </a:lnTo>
                  <a:lnTo>
                    <a:pt x="0" y="1387220"/>
                  </a:lnTo>
                  <a:lnTo>
                    <a:pt x="6819" y="1333868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675530" y="6221717"/>
              <a:ext cx="19685" cy="1385570"/>
            </a:xfrm>
            <a:custGeom>
              <a:avLst/>
              <a:gdLst/>
              <a:ahLst/>
              <a:cxnLst/>
              <a:rect l="l" t="t" r="r" b="b"/>
              <a:pathLst>
                <a:path w="19685" h="1385570">
                  <a:moveTo>
                    <a:pt x="19100" y="0"/>
                  </a:moveTo>
                  <a:lnTo>
                    <a:pt x="0" y="0"/>
                  </a:lnTo>
                  <a:lnTo>
                    <a:pt x="0" y="1385354"/>
                  </a:lnTo>
                  <a:lnTo>
                    <a:pt x="19100" y="1385354"/>
                  </a:lnTo>
                  <a:lnTo>
                    <a:pt x="19100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675530" y="6221717"/>
              <a:ext cx="20955" cy="2499995"/>
            </a:xfrm>
            <a:custGeom>
              <a:avLst/>
              <a:gdLst/>
              <a:ahLst/>
              <a:cxnLst/>
              <a:rect l="l" t="t" r="r" b="b"/>
              <a:pathLst>
                <a:path w="20954" h="2499995">
                  <a:moveTo>
                    <a:pt x="10229" y="-3175"/>
                  </a:moveTo>
                  <a:lnTo>
                    <a:pt x="10229" y="2502763"/>
                  </a:lnTo>
                </a:path>
              </a:pathLst>
            </a:custGeom>
            <a:ln w="2680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675530" y="6221717"/>
              <a:ext cx="901065" cy="2500630"/>
            </a:xfrm>
            <a:custGeom>
              <a:avLst/>
              <a:gdLst/>
              <a:ahLst/>
              <a:cxnLst/>
              <a:rect l="l" t="t" r="r" b="b"/>
              <a:pathLst>
                <a:path w="901064" h="2500629">
                  <a:moveTo>
                    <a:pt x="0" y="0"/>
                  </a:moveTo>
                  <a:lnTo>
                    <a:pt x="0" y="2500312"/>
                  </a:lnTo>
                  <a:lnTo>
                    <a:pt x="900722" y="2500312"/>
                  </a:lnTo>
                  <a:lnTo>
                    <a:pt x="900722" y="2477363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704181" y="6223203"/>
              <a:ext cx="402590" cy="2435860"/>
            </a:xfrm>
            <a:custGeom>
              <a:avLst/>
              <a:gdLst/>
              <a:ahLst/>
              <a:cxnLst/>
              <a:rect l="l" t="t" r="r" b="b"/>
              <a:pathLst>
                <a:path w="402589" h="2435859">
                  <a:moveTo>
                    <a:pt x="0" y="0"/>
                  </a:moveTo>
                  <a:lnTo>
                    <a:pt x="0" y="2435860"/>
                  </a:lnTo>
                  <a:lnTo>
                    <a:pt x="402450" y="24358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704181" y="6222834"/>
              <a:ext cx="0" cy="1303655"/>
            </a:xfrm>
            <a:custGeom>
              <a:avLst/>
              <a:gdLst/>
              <a:ahLst/>
              <a:cxnLst/>
              <a:rect l="l" t="t" r="r" b="b"/>
              <a:pathLst>
                <a:path h="1303654">
                  <a:moveTo>
                    <a:pt x="0" y="0"/>
                  </a:moveTo>
                  <a:lnTo>
                    <a:pt x="0" y="13035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46522" y="7231367"/>
              <a:ext cx="63919" cy="249872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5970727" y="6231724"/>
              <a:ext cx="7620" cy="1387475"/>
            </a:xfrm>
            <a:custGeom>
              <a:avLst/>
              <a:gdLst/>
              <a:ahLst/>
              <a:cxnLst/>
              <a:rect l="l" t="t" r="r" b="b"/>
              <a:pathLst>
                <a:path w="7620" h="1387475">
                  <a:moveTo>
                    <a:pt x="7264" y="0"/>
                  </a:moveTo>
                  <a:lnTo>
                    <a:pt x="0" y="0"/>
                  </a:lnTo>
                  <a:lnTo>
                    <a:pt x="0" y="1333881"/>
                  </a:lnTo>
                  <a:lnTo>
                    <a:pt x="7264" y="1387208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979452" y="6218758"/>
              <a:ext cx="22225" cy="2512695"/>
            </a:xfrm>
            <a:custGeom>
              <a:avLst/>
              <a:gdLst/>
              <a:ahLst/>
              <a:cxnLst/>
              <a:rect l="l" t="t" r="r" b="b"/>
              <a:pathLst>
                <a:path w="22225" h="2512695">
                  <a:moveTo>
                    <a:pt x="21818" y="0"/>
                  </a:moveTo>
                  <a:lnTo>
                    <a:pt x="1447" y="0"/>
                  </a:lnTo>
                  <a:lnTo>
                    <a:pt x="1447" y="1389799"/>
                  </a:lnTo>
                  <a:lnTo>
                    <a:pt x="0" y="1389799"/>
                  </a:lnTo>
                  <a:lnTo>
                    <a:pt x="0" y="2512161"/>
                  </a:lnTo>
                  <a:lnTo>
                    <a:pt x="21818" y="2512161"/>
                  </a:lnTo>
                  <a:lnTo>
                    <a:pt x="21818" y="1397215"/>
                  </a:lnTo>
                  <a:lnTo>
                    <a:pt x="21818" y="1389799"/>
                  </a:lnTo>
                  <a:lnTo>
                    <a:pt x="2181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979451" y="6218770"/>
              <a:ext cx="22225" cy="2511425"/>
            </a:xfrm>
            <a:custGeom>
              <a:avLst/>
              <a:gdLst/>
              <a:ahLst/>
              <a:cxnLst/>
              <a:rect l="l" t="t" r="r" b="b"/>
              <a:pathLst>
                <a:path w="22225" h="2511425">
                  <a:moveTo>
                    <a:pt x="10909" y="-3175"/>
                  </a:moveTo>
                  <a:lnTo>
                    <a:pt x="10909" y="2514587"/>
                  </a:lnTo>
                </a:path>
              </a:pathLst>
            </a:custGeom>
            <a:ln w="2816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040566" y="6221717"/>
              <a:ext cx="960755" cy="2498090"/>
            </a:xfrm>
            <a:custGeom>
              <a:avLst/>
              <a:gdLst/>
              <a:ahLst/>
              <a:cxnLst/>
              <a:rect l="l" t="t" r="r" b="b"/>
              <a:pathLst>
                <a:path w="960754" h="2498090">
                  <a:moveTo>
                    <a:pt x="960704" y="0"/>
                  </a:moveTo>
                  <a:lnTo>
                    <a:pt x="960704" y="2498090"/>
                  </a:lnTo>
                  <a:lnTo>
                    <a:pt x="0" y="2498090"/>
                  </a:lnTo>
                  <a:lnTo>
                    <a:pt x="0" y="2475166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524017" y="8667953"/>
              <a:ext cx="452755" cy="37465"/>
            </a:xfrm>
            <a:custGeom>
              <a:avLst/>
              <a:gdLst/>
              <a:ahLst/>
              <a:cxnLst/>
              <a:rect l="l" t="t" r="r" b="b"/>
              <a:pathLst>
                <a:path w="452754" h="37465">
                  <a:moveTo>
                    <a:pt x="446709" y="0"/>
                  </a:moveTo>
                  <a:lnTo>
                    <a:pt x="0" y="0"/>
                  </a:lnTo>
                  <a:lnTo>
                    <a:pt x="0" y="37045"/>
                  </a:lnTo>
                  <a:lnTo>
                    <a:pt x="452513" y="37045"/>
                  </a:lnTo>
                  <a:lnTo>
                    <a:pt x="446709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524017" y="7765630"/>
              <a:ext cx="447040" cy="902335"/>
            </a:xfrm>
            <a:custGeom>
              <a:avLst/>
              <a:gdLst/>
              <a:ahLst/>
              <a:cxnLst/>
              <a:rect l="l" t="t" r="r" b="b"/>
              <a:pathLst>
                <a:path w="447039" h="902334">
                  <a:moveTo>
                    <a:pt x="446697" y="0"/>
                  </a:moveTo>
                  <a:lnTo>
                    <a:pt x="446697" y="902322"/>
                  </a:lnTo>
                  <a:lnTo>
                    <a:pt x="0" y="9023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970727" y="7570038"/>
              <a:ext cx="7620" cy="1151890"/>
            </a:xfrm>
            <a:custGeom>
              <a:avLst/>
              <a:gdLst/>
              <a:ahLst/>
              <a:cxnLst/>
              <a:rect l="l" t="t" r="r" b="b"/>
              <a:pathLst>
                <a:path w="7620" h="1151890">
                  <a:moveTo>
                    <a:pt x="7264" y="0"/>
                  </a:moveTo>
                  <a:lnTo>
                    <a:pt x="0" y="0"/>
                  </a:lnTo>
                  <a:lnTo>
                    <a:pt x="0" y="1087005"/>
                  </a:lnTo>
                  <a:lnTo>
                    <a:pt x="2908" y="1112812"/>
                  </a:lnTo>
                  <a:lnTo>
                    <a:pt x="7264" y="1151267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70727" y="8667953"/>
              <a:ext cx="6350" cy="29845"/>
            </a:xfrm>
            <a:custGeom>
              <a:avLst/>
              <a:gdLst/>
              <a:ahLst/>
              <a:cxnLst/>
              <a:rect l="l" t="t" r="r" b="b"/>
              <a:pathLst>
                <a:path w="6350" h="29845">
                  <a:moveTo>
                    <a:pt x="0" y="0"/>
                  </a:moveTo>
                  <a:lnTo>
                    <a:pt x="5803" y="2962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970727" y="6219875"/>
              <a:ext cx="0" cy="1588135"/>
            </a:xfrm>
            <a:custGeom>
              <a:avLst/>
              <a:gdLst/>
              <a:ahLst/>
              <a:cxnLst/>
              <a:rect l="l" t="t" r="r" b="b"/>
              <a:pathLst>
                <a:path h="1588134">
                  <a:moveTo>
                    <a:pt x="0" y="0"/>
                  </a:moveTo>
                  <a:lnTo>
                    <a:pt x="0" y="158802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539295" y="6218389"/>
              <a:ext cx="0" cy="2480945"/>
            </a:xfrm>
            <a:custGeom>
              <a:avLst/>
              <a:gdLst/>
              <a:ahLst/>
              <a:cxnLst/>
              <a:rect l="l" t="t" r="r" b="b"/>
              <a:pathLst>
                <a:path h="2480945">
                  <a:moveTo>
                    <a:pt x="0" y="2480691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515203" y="6221717"/>
              <a:ext cx="15240" cy="2477770"/>
            </a:xfrm>
            <a:custGeom>
              <a:avLst/>
              <a:gdLst/>
              <a:ahLst/>
              <a:cxnLst/>
              <a:rect l="l" t="t" r="r" b="b"/>
              <a:pathLst>
                <a:path w="15239" h="2477770">
                  <a:moveTo>
                    <a:pt x="15201" y="0"/>
                  </a:moveTo>
                  <a:lnTo>
                    <a:pt x="0" y="0"/>
                  </a:lnTo>
                  <a:lnTo>
                    <a:pt x="0" y="2459570"/>
                  </a:lnTo>
                  <a:lnTo>
                    <a:pt x="15201" y="2477363"/>
                  </a:lnTo>
                  <a:lnTo>
                    <a:pt x="15201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122570" y="6221717"/>
              <a:ext cx="393065" cy="2437765"/>
            </a:xfrm>
            <a:custGeom>
              <a:avLst/>
              <a:gdLst/>
              <a:ahLst/>
              <a:cxnLst/>
              <a:rect l="l" t="t" r="r" b="b"/>
              <a:pathLst>
                <a:path w="393064" h="2437765">
                  <a:moveTo>
                    <a:pt x="392633" y="0"/>
                  </a:moveTo>
                  <a:lnTo>
                    <a:pt x="392633" y="2437345"/>
                  </a:lnTo>
                  <a:lnTo>
                    <a:pt x="0" y="24373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60074" y="6185941"/>
              <a:ext cx="1348739" cy="253608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31878" y="6222847"/>
              <a:ext cx="0" cy="2480945"/>
            </a:xfrm>
            <a:custGeom>
              <a:avLst/>
              <a:gdLst/>
              <a:ahLst/>
              <a:cxnLst/>
              <a:rect l="l" t="t" r="r" b="b"/>
              <a:pathLst>
                <a:path h="2480945">
                  <a:moveTo>
                    <a:pt x="0" y="2480678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802629" y="7264819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h="81915">
                  <a:moveTo>
                    <a:pt x="0" y="0"/>
                  </a:moveTo>
                  <a:lnTo>
                    <a:pt x="0" y="81495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878105" y="730076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5044" y="0"/>
                  </a:moveTo>
                  <a:lnTo>
                    <a:pt x="7226" y="0"/>
                  </a:lnTo>
                  <a:lnTo>
                    <a:pt x="0" y="7238"/>
                  </a:lnTo>
                  <a:lnTo>
                    <a:pt x="0" y="25057"/>
                  </a:lnTo>
                  <a:lnTo>
                    <a:pt x="7226" y="32283"/>
                  </a:lnTo>
                  <a:lnTo>
                    <a:pt x="25044" y="32283"/>
                  </a:lnTo>
                  <a:lnTo>
                    <a:pt x="32270" y="25057"/>
                  </a:lnTo>
                  <a:lnTo>
                    <a:pt x="32270" y="16154"/>
                  </a:lnTo>
                  <a:lnTo>
                    <a:pt x="32270" y="7238"/>
                  </a:lnTo>
                  <a:lnTo>
                    <a:pt x="25044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878105" y="730076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270" y="16154"/>
                  </a:moveTo>
                  <a:lnTo>
                    <a:pt x="32270" y="25057"/>
                  </a:lnTo>
                  <a:lnTo>
                    <a:pt x="25044" y="32283"/>
                  </a:lnTo>
                  <a:lnTo>
                    <a:pt x="16116" y="32283"/>
                  </a:lnTo>
                  <a:lnTo>
                    <a:pt x="7226" y="32283"/>
                  </a:lnTo>
                  <a:lnTo>
                    <a:pt x="0" y="25057"/>
                  </a:lnTo>
                  <a:lnTo>
                    <a:pt x="0" y="16154"/>
                  </a:lnTo>
                  <a:lnTo>
                    <a:pt x="0" y="7238"/>
                  </a:lnTo>
                  <a:lnTo>
                    <a:pt x="7226" y="0"/>
                  </a:lnTo>
                  <a:lnTo>
                    <a:pt x="16116" y="0"/>
                  </a:lnTo>
                  <a:lnTo>
                    <a:pt x="25044" y="0"/>
                  </a:lnTo>
                  <a:lnTo>
                    <a:pt x="32270" y="7238"/>
                  </a:lnTo>
                  <a:lnTo>
                    <a:pt x="32270" y="16154"/>
                  </a:lnTo>
                  <a:close/>
                </a:path>
                <a:path w="32385" h="32384">
                  <a:moveTo>
                    <a:pt x="10159" y="26835"/>
                  </a:moveTo>
                  <a:lnTo>
                    <a:pt x="4203" y="16522"/>
                  </a:lnTo>
                  <a:lnTo>
                    <a:pt x="10159" y="6172"/>
                  </a:lnTo>
                  <a:lnTo>
                    <a:pt x="22098" y="6172"/>
                  </a:lnTo>
                  <a:lnTo>
                    <a:pt x="28054" y="16522"/>
                  </a:lnTo>
                  <a:lnTo>
                    <a:pt x="22098" y="26835"/>
                  </a:lnTo>
                  <a:lnTo>
                    <a:pt x="10159" y="26835"/>
                  </a:lnTo>
                  <a:close/>
                </a:path>
                <a:path w="32385" h="32384">
                  <a:moveTo>
                    <a:pt x="23647" y="16154"/>
                  </a:moveTo>
                  <a:lnTo>
                    <a:pt x="23647" y="20294"/>
                  </a:lnTo>
                  <a:lnTo>
                    <a:pt x="20269" y="23634"/>
                  </a:lnTo>
                  <a:lnTo>
                    <a:pt x="16116" y="23634"/>
                  </a:lnTo>
                  <a:lnTo>
                    <a:pt x="11988" y="23634"/>
                  </a:lnTo>
                  <a:lnTo>
                    <a:pt x="8610" y="20294"/>
                  </a:lnTo>
                  <a:lnTo>
                    <a:pt x="8610" y="16154"/>
                  </a:lnTo>
                  <a:lnTo>
                    <a:pt x="8610" y="12001"/>
                  </a:lnTo>
                  <a:lnTo>
                    <a:pt x="11988" y="8635"/>
                  </a:lnTo>
                  <a:lnTo>
                    <a:pt x="16116" y="8635"/>
                  </a:lnTo>
                  <a:lnTo>
                    <a:pt x="20269" y="8635"/>
                  </a:lnTo>
                  <a:lnTo>
                    <a:pt x="23647" y="12001"/>
                  </a:lnTo>
                  <a:lnTo>
                    <a:pt x="23647" y="1615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467781" y="7399642"/>
              <a:ext cx="340995" cy="80010"/>
            </a:xfrm>
            <a:custGeom>
              <a:avLst/>
              <a:gdLst/>
              <a:ahLst/>
              <a:cxnLst/>
              <a:rect l="l" t="t" r="r" b="b"/>
              <a:pathLst>
                <a:path w="340995" h="80009">
                  <a:moveTo>
                    <a:pt x="0" y="0"/>
                  </a:moveTo>
                  <a:lnTo>
                    <a:pt x="1612" y="80010"/>
                  </a:lnTo>
                  <a:lnTo>
                    <a:pt x="340779" y="80010"/>
                  </a:lnTo>
                  <a:lnTo>
                    <a:pt x="340779" y="23710"/>
                  </a:lnTo>
                  <a:lnTo>
                    <a:pt x="225044" y="23710"/>
                  </a:lnTo>
                  <a:lnTo>
                    <a:pt x="225044" y="1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467781" y="7399642"/>
              <a:ext cx="340995" cy="80010"/>
            </a:xfrm>
            <a:custGeom>
              <a:avLst/>
              <a:gdLst/>
              <a:ahLst/>
              <a:cxnLst/>
              <a:rect l="l" t="t" r="r" b="b"/>
              <a:pathLst>
                <a:path w="340995" h="80009">
                  <a:moveTo>
                    <a:pt x="0" y="0"/>
                  </a:moveTo>
                  <a:lnTo>
                    <a:pt x="1612" y="80010"/>
                  </a:lnTo>
                  <a:lnTo>
                    <a:pt x="202539" y="80010"/>
                  </a:lnTo>
                  <a:lnTo>
                    <a:pt x="340779" y="80010"/>
                  </a:lnTo>
                  <a:lnTo>
                    <a:pt x="340779" y="23710"/>
                  </a:lnTo>
                  <a:lnTo>
                    <a:pt x="225044" y="23710"/>
                  </a:lnTo>
                  <a:lnTo>
                    <a:pt x="225044" y="1485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687072" y="7399642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h="78104">
                  <a:moveTo>
                    <a:pt x="0" y="0"/>
                  </a:moveTo>
                  <a:lnTo>
                    <a:pt x="0" y="77787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752160" y="743559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5044" y="0"/>
                  </a:moveTo>
                  <a:lnTo>
                    <a:pt x="7226" y="0"/>
                  </a:lnTo>
                  <a:lnTo>
                    <a:pt x="0" y="7238"/>
                  </a:lnTo>
                  <a:lnTo>
                    <a:pt x="0" y="25044"/>
                  </a:lnTo>
                  <a:lnTo>
                    <a:pt x="7226" y="32270"/>
                  </a:lnTo>
                  <a:lnTo>
                    <a:pt x="25044" y="32270"/>
                  </a:lnTo>
                  <a:lnTo>
                    <a:pt x="32270" y="25044"/>
                  </a:lnTo>
                  <a:lnTo>
                    <a:pt x="32270" y="16154"/>
                  </a:lnTo>
                  <a:lnTo>
                    <a:pt x="32270" y="7238"/>
                  </a:lnTo>
                  <a:lnTo>
                    <a:pt x="25044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752160" y="743559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270" y="16154"/>
                  </a:moveTo>
                  <a:lnTo>
                    <a:pt x="32270" y="25044"/>
                  </a:lnTo>
                  <a:lnTo>
                    <a:pt x="25044" y="32270"/>
                  </a:lnTo>
                  <a:lnTo>
                    <a:pt x="16116" y="32270"/>
                  </a:lnTo>
                  <a:lnTo>
                    <a:pt x="7226" y="32270"/>
                  </a:lnTo>
                  <a:lnTo>
                    <a:pt x="0" y="25044"/>
                  </a:lnTo>
                  <a:lnTo>
                    <a:pt x="0" y="16154"/>
                  </a:lnTo>
                  <a:lnTo>
                    <a:pt x="0" y="7238"/>
                  </a:lnTo>
                  <a:lnTo>
                    <a:pt x="7226" y="0"/>
                  </a:lnTo>
                  <a:lnTo>
                    <a:pt x="16116" y="0"/>
                  </a:lnTo>
                  <a:lnTo>
                    <a:pt x="25044" y="0"/>
                  </a:lnTo>
                  <a:lnTo>
                    <a:pt x="32270" y="7238"/>
                  </a:lnTo>
                  <a:lnTo>
                    <a:pt x="32270" y="16154"/>
                  </a:lnTo>
                  <a:close/>
                </a:path>
                <a:path w="32385" h="32384">
                  <a:moveTo>
                    <a:pt x="10160" y="26847"/>
                  </a:moveTo>
                  <a:lnTo>
                    <a:pt x="4203" y="16509"/>
                  </a:lnTo>
                  <a:lnTo>
                    <a:pt x="10160" y="6184"/>
                  </a:lnTo>
                  <a:lnTo>
                    <a:pt x="22098" y="6184"/>
                  </a:lnTo>
                  <a:lnTo>
                    <a:pt x="28054" y="16509"/>
                  </a:lnTo>
                  <a:lnTo>
                    <a:pt x="22098" y="26847"/>
                  </a:lnTo>
                  <a:lnTo>
                    <a:pt x="10160" y="26847"/>
                  </a:lnTo>
                  <a:close/>
                </a:path>
                <a:path w="32385" h="32384">
                  <a:moveTo>
                    <a:pt x="23647" y="16154"/>
                  </a:moveTo>
                  <a:lnTo>
                    <a:pt x="23647" y="20281"/>
                  </a:lnTo>
                  <a:lnTo>
                    <a:pt x="20269" y="23647"/>
                  </a:lnTo>
                  <a:lnTo>
                    <a:pt x="16116" y="23647"/>
                  </a:lnTo>
                  <a:lnTo>
                    <a:pt x="11988" y="23647"/>
                  </a:lnTo>
                  <a:lnTo>
                    <a:pt x="8610" y="20281"/>
                  </a:lnTo>
                  <a:lnTo>
                    <a:pt x="8610" y="16154"/>
                  </a:lnTo>
                  <a:lnTo>
                    <a:pt x="8610" y="12001"/>
                  </a:lnTo>
                  <a:lnTo>
                    <a:pt x="11988" y="8635"/>
                  </a:lnTo>
                  <a:lnTo>
                    <a:pt x="16116" y="8635"/>
                  </a:lnTo>
                  <a:lnTo>
                    <a:pt x="20269" y="8635"/>
                  </a:lnTo>
                  <a:lnTo>
                    <a:pt x="23647" y="12001"/>
                  </a:lnTo>
                  <a:lnTo>
                    <a:pt x="23647" y="16154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672150" y="757339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5044" y="0"/>
                  </a:moveTo>
                  <a:lnTo>
                    <a:pt x="7226" y="0"/>
                  </a:lnTo>
                  <a:lnTo>
                    <a:pt x="0" y="7226"/>
                  </a:lnTo>
                  <a:lnTo>
                    <a:pt x="0" y="25057"/>
                  </a:lnTo>
                  <a:lnTo>
                    <a:pt x="7226" y="32283"/>
                  </a:lnTo>
                  <a:lnTo>
                    <a:pt x="25044" y="32283"/>
                  </a:lnTo>
                  <a:lnTo>
                    <a:pt x="32270" y="25057"/>
                  </a:lnTo>
                  <a:lnTo>
                    <a:pt x="32270" y="16141"/>
                  </a:lnTo>
                  <a:lnTo>
                    <a:pt x="32270" y="7226"/>
                  </a:lnTo>
                  <a:lnTo>
                    <a:pt x="25044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672150" y="757339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270" y="16141"/>
                  </a:moveTo>
                  <a:lnTo>
                    <a:pt x="32270" y="25057"/>
                  </a:lnTo>
                  <a:lnTo>
                    <a:pt x="25044" y="32283"/>
                  </a:lnTo>
                  <a:lnTo>
                    <a:pt x="16116" y="32283"/>
                  </a:lnTo>
                  <a:lnTo>
                    <a:pt x="7226" y="32283"/>
                  </a:lnTo>
                  <a:lnTo>
                    <a:pt x="0" y="25057"/>
                  </a:lnTo>
                  <a:lnTo>
                    <a:pt x="0" y="16141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116" y="0"/>
                  </a:lnTo>
                  <a:lnTo>
                    <a:pt x="25044" y="0"/>
                  </a:lnTo>
                  <a:lnTo>
                    <a:pt x="32270" y="7226"/>
                  </a:lnTo>
                  <a:lnTo>
                    <a:pt x="32270" y="16141"/>
                  </a:lnTo>
                  <a:close/>
                </a:path>
                <a:path w="32385" h="32384">
                  <a:moveTo>
                    <a:pt x="10172" y="26835"/>
                  </a:moveTo>
                  <a:lnTo>
                    <a:pt x="4191" y="16522"/>
                  </a:lnTo>
                  <a:lnTo>
                    <a:pt x="10172" y="6184"/>
                  </a:lnTo>
                  <a:lnTo>
                    <a:pt x="22098" y="6184"/>
                  </a:lnTo>
                  <a:lnTo>
                    <a:pt x="28054" y="16522"/>
                  </a:lnTo>
                  <a:lnTo>
                    <a:pt x="22098" y="26835"/>
                  </a:lnTo>
                  <a:lnTo>
                    <a:pt x="10172" y="26835"/>
                  </a:lnTo>
                  <a:close/>
                </a:path>
                <a:path w="32385" h="32384">
                  <a:moveTo>
                    <a:pt x="23634" y="16141"/>
                  </a:moveTo>
                  <a:lnTo>
                    <a:pt x="23634" y="20281"/>
                  </a:lnTo>
                  <a:lnTo>
                    <a:pt x="20269" y="23634"/>
                  </a:lnTo>
                  <a:lnTo>
                    <a:pt x="16116" y="23634"/>
                  </a:lnTo>
                  <a:lnTo>
                    <a:pt x="11988" y="23634"/>
                  </a:lnTo>
                  <a:lnTo>
                    <a:pt x="8623" y="20281"/>
                  </a:lnTo>
                  <a:lnTo>
                    <a:pt x="8623" y="16141"/>
                  </a:lnTo>
                  <a:lnTo>
                    <a:pt x="8623" y="12001"/>
                  </a:lnTo>
                  <a:lnTo>
                    <a:pt x="11988" y="8635"/>
                  </a:lnTo>
                  <a:lnTo>
                    <a:pt x="16116" y="8635"/>
                  </a:lnTo>
                  <a:lnTo>
                    <a:pt x="20269" y="8635"/>
                  </a:lnTo>
                  <a:lnTo>
                    <a:pt x="23634" y="12001"/>
                  </a:lnTo>
                  <a:lnTo>
                    <a:pt x="23634" y="16141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044401" y="6219494"/>
              <a:ext cx="38100" cy="2479675"/>
            </a:xfrm>
            <a:custGeom>
              <a:avLst/>
              <a:gdLst/>
              <a:ahLst/>
              <a:cxnLst/>
              <a:rect l="l" t="t" r="r" b="b"/>
              <a:pathLst>
                <a:path w="38100" h="2479675">
                  <a:moveTo>
                    <a:pt x="37782" y="0"/>
                  </a:moveTo>
                  <a:lnTo>
                    <a:pt x="0" y="0"/>
                  </a:lnTo>
                  <a:lnTo>
                    <a:pt x="0" y="2479586"/>
                  </a:lnTo>
                  <a:lnTo>
                    <a:pt x="37782" y="2478087"/>
                  </a:lnTo>
                  <a:lnTo>
                    <a:pt x="37782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044401" y="6219494"/>
              <a:ext cx="38100" cy="2479675"/>
            </a:xfrm>
            <a:custGeom>
              <a:avLst/>
              <a:gdLst/>
              <a:ahLst/>
              <a:cxnLst/>
              <a:rect l="l" t="t" r="r" b="b"/>
              <a:pathLst>
                <a:path w="38100" h="2479675">
                  <a:moveTo>
                    <a:pt x="0" y="0"/>
                  </a:moveTo>
                  <a:lnTo>
                    <a:pt x="0" y="2479586"/>
                  </a:lnTo>
                  <a:lnTo>
                    <a:pt x="37782" y="2478087"/>
                  </a:lnTo>
                  <a:lnTo>
                    <a:pt x="37782" y="0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054371" y="6309106"/>
              <a:ext cx="6350" cy="2077720"/>
            </a:xfrm>
            <a:custGeom>
              <a:avLst/>
              <a:gdLst/>
              <a:ahLst/>
              <a:cxnLst/>
              <a:rect l="l" t="t" r="r" b="b"/>
              <a:pathLst>
                <a:path w="6350" h="2077720">
                  <a:moveTo>
                    <a:pt x="0" y="2997"/>
                  </a:moveTo>
                  <a:lnTo>
                    <a:pt x="0" y="1333"/>
                  </a:lnTo>
                  <a:lnTo>
                    <a:pt x="1346" y="0"/>
                  </a:lnTo>
                  <a:lnTo>
                    <a:pt x="3009" y="0"/>
                  </a:lnTo>
                  <a:lnTo>
                    <a:pt x="4660" y="0"/>
                  </a:lnTo>
                  <a:lnTo>
                    <a:pt x="6007" y="1333"/>
                  </a:lnTo>
                  <a:lnTo>
                    <a:pt x="6007" y="2997"/>
                  </a:lnTo>
                  <a:lnTo>
                    <a:pt x="6007" y="4660"/>
                  </a:lnTo>
                  <a:lnTo>
                    <a:pt x="4660" y="5994"/>
                  </a:lnTo>
                  <a:lnTo>
                    <a:pt x="3009" y="5994"/>
                  </a:lnTo>
                  <a:lnTo>
                    <a:pt x="1346" y="5994"/>
                  </a:lnTo>
                  <a:lnTo>
                    <a:pt x="0" y="4660"/>
                  </a:lnTo>
                  <a:lnTo>
                    <a:pt x="0" y="2997"/>
                  </a:lnTo>
                  <a:close/>
                </a:path>
                <a:path w="6350" h="2077720">
                  <a:moveTo>
                    <a:pt x="0" y="494906"/>
                  </a:moveTo>
                  <a:lnTo>
                    <a:pt x="0" y="493255"/>
                  </a:lnTo>
                  <a:lnTo>
                    <a:pt x="1346" y="491909"/>
                  </a:lnTo>
                  <a:lnTo>
                    <a:pt x="3009" y="491909"/>
                  </a:lnTo>
                  <a:lnTo>
                    <a:pt x="4660" y="491909"/>
                  </a:lnTo>
                  <a:lnTo>
                    <a:pt x="6007" y="493255"/>
                  </a:lnTo>
                  <a:lnTo>
                    <a:pt x="6007" y="494906"/>
                  </a:lnTo>
                  <a:lnTo>
                    <a:pt x="6007" y="496570"/>
                  </a:lnTo>
                  <a:lnTo>
                    <a:pt x="4660" y="497903"/>
                  </a:lnTo>
                  <a:lnTo>
                    <a:pt x="3009" y="497903"/>
                  </a:lnTo>
                  <a:lnTo>
                    <a:pt x="1346" y="497903"/>
                  </a:lnTo>
                  <a:lnTo>
                    <a:pt x="0" y="496570"/>
                  </a:lnTo>
                  <a:lnTo>
                    <a:pt x="0" y="494906"/>
                  </a:lnTo>
                  <a:close/>
                </a:path>
                <a:path w="6350" h="2077720">
                  <a:moveTo>
                    <a:pt x="0" y="986815"/>
                  </a:moveTo>
                  <a:lnTo>
                    <a:pt x="0" y="985151"/>
                  </a:lnTo>
                  <a:lnTo>
                    <a:pt x="1346" y="983818"/>
                  </a:lnTo>
                  <a:lnTo>
                    <a:pt x="3009" y="983818"/>
                  </a:lnTo>
                  <a:lnTo>
                    <a:pt x="4660" y="983818"/>
                  </a:lnTo>
                  <a:lnTo>
                    <a:pt x="6007" y="985151"/>
                  </a:lnTo>
                  <a:lnTo>
                    <a:pt x="6007" y="986815"/>
                  </a:lnTo>
                  <a:lnTo>
                    <a:pt x="6007" y="988479"/>
                  </a:lnTo>
                  <a:lnTo>
                    <a:pt x="4660" y="989825"/>
                  </a:lnTo>
                  <a:lnTo>
                    <a:pt x="3009" y="989825"/>
                  </a:lnTo>
                  <a:lnTo>
                    <a:pt x="1346" y="989825"/>
                  </a:lnTo>
                  <a:lnTo>
                    <a:pt x="0" y="988479"/>
                  </a:lnTo>
                  <a:lnTo>
                    <a:pt x="0" y="986815"/>
                  </a:lnTo>
                  <a:close/>
                </a:path>
                <a:path w="6350" h="2077720">
                  <a:moveTo>
                    <a:pt x="0" y="1495996"/>
                  </a:moveTo>
                  <a:lnTo>
                    <a:pt x="0" y="1494345"/>
                  </a:lnTo>
                  <a:lnTo>
                    <a:pt x="1346" y="1492986"/>
                  </a:lnTo>
                  <a:lnTo>
                    <a:pt x="3009" y="1492986"/>
                  </a:lnTo>
                  <a:lnTo>
                    <a:pt x="4660" y="1492986"/>
                  </a:lnTo>
                  <a:lnTo>
                    <a:pt x="6007" y="1494345"/>
                  </a:lnTo>
                  <a:lnTo>
                    <a:pt x="6007" y="1495996"/>
                  </a:lnTo>
                  <a:lnTo>
                    <a:pt x="6007" y="1497660"/>
                  </a:lnTo>
                  <a:lnTo>
                    <a:pt x="4660" y="1498993"/>
                  </a:lnTo>
                  <a:lnTo>
                    <a:pt x="3009" y="1498993"/>
                  </a:lnTo>
                  <a:lnTo>
                    <a:pt x="1346" y="1498993"/>
                  </a:lnTo>
                  <a:lnTo>
                    <a:pt x="0" y="1497660"/>
                  </a:lnTo>
                  <a:lnTo>
                    <a:pt x="0" y="1495996"/>
                  </a:lnTo>
                  <a:close/>
                </a:path>
                <a:path w="6350" h="2077720">
                  <a:moveTo>
                    <a:pt x="0" y="2074367"/>
                  </a:moveTo>
                  <a:lnTo>
                    <a:pt x="0" y="2072716"/>
                  </a:lnTo>
                  <a:lnTo>
                    <a:pt x="1346" y="2071370"/>
                  </a:lnTo>
                  <a:lnTo>
                    <a:pt x="3009" y="2071370"/>
                  </a:lnTo>
                  <a:lnTo>
                    <a:pt x="4660" y="2071370"/>
                  </a:lnTo>
                  <a:lnTo>
                    <a:pt x="6007" y="2072716"/>
                  </a:lnTo>
                  <a:lnTo>
                    <a:pt x="6007" y="2074367"/>
                  </a:lnTo>
                  <a:lnTo>
                    <a:pt x="6007" y="2076043"/>
                  </a:lnTo>
                  <a:lnTo>
                    <a:pt x="4660" y="2077364"/>
                  </a:lnTo>
                  <a:lnTo>
                    <a:pt x="3009" y="2077364"/>
                  </a:lnTo>
                  <a:lnTo>
                    <a:pt x="1346" y="2077364"/>
                  </a:lnTo>
                  <a:lnTo>
                    <a:pt x="0" y="2076043"/>
                  </a:lnTo>
                  <a:lnTo>
                    <a:pt x="0" y="20743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072189" y="6218021"/>
              <a:ext cx="25400" cy="2505075"/>
            </a:xfrm>
            <a:custGeom>
              <a:avLst/>
              <a:gdLst/>
              <a:ahLst/>
              <a:cxnLst/>
              <a:rect l="l" t="t" r="r" b="b"/>
              <a:pathLst>
                <a:path w="25400" h="2505075">
                  <a:moveTo>
                    <a:pt x="25196" y="0"/>
                  </a:moveTo>
                  <a:lnTo>
                    <a:pt x="0" y="0"/>
                  </a:lnTo>
                  <a:lnTo>
                    <a:pt x="0" y="2504757"/>
                  </a:lnTo>
                  <a:lnTo>
                    <a:pt x="25196" y="2504757"/>
                  </a:lnTo>
                  <a:lnTo>
                    <a:pt x="25196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072189" y="6218021"/>
              <a:ext cx="25400" cy="2505075"/>
            </a:xfrm>
            <a:custGeom>
              <a:avLst/>
              <a:gdLst/>
              <a:ahLst/>
              <a:cxnLst/>
              <a:rect l="l" t="t" r="r" b="b"/>
              <a:pathLst>
                <a:path w="25400" h="2505075">
                  <a:moveTo>
                    <a:pt x="0" y="0"/>
                  </a:moveTo>
                  <a:lnTo>
                    <a:pt x="25196" y="0"/>
                  </a:lnTo>
                  <a:lnTo>
                    <a:pt x="25196" y="2504757"/>
                  </a:lnTo>
                  <a:lnTo>
                    <a:pt x="0" y="2504757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527802" y="6218021"/>
              <a:ext cx="59055" cy="2505075"/>
            </a:xfrm>
            <a:custGeom>
              <a:avLst/>
              <a:gdLst/>
              <a:ahLst/>
              <a:cxnLst/>
              <a:rect l="l" t="t" r="r" b="b"/>
              <a:pathLst>
                <a:path w="59054" h="2505075">
                  <a:moveTo>
                    <a:pt x="58508" y="3695"/>
                  </a:moveTo>
                  <a:lnTo>
                    <a:pt x="25196" y="3695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2504757"/>
                  </a:lnTo>
                  <a:lnTo>
                    <a:pt x="25196" y="2504757"/>
                  </a:lnTo>
                  <a:lnTo>
                    <a:pt x="25196" y="2476030"/>
                  </a:lnTo>
                  <a:lnTo>
                    <a:pt x="58508" y="2475128"/>
                  </a:lnTo>
                  <a:lnTo>
                    <a:pt x="58508" y="3695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527801" y="6218021"/>
              <a:ext cx="25400" cy="2505075"/>
            </a:xfrm>
            <a:custGeom>
              <a:avLst/>
              <a:gdLst/>
              <a:ahLst/>
              <a:cxnLst/>
              <a:rect l="l" t="t" r="r" b="b"/>
              <a:pathLst>
                <a:path w="25400" h="2505075">
                  <a:moveTo>
                    <a:pt x="0" y="0"/>
                  </a:moveTo>
                  <a:lnTo>
                    <a:pt x="25196" y="0"/>
                  </a:lnTo>
                  <a:lnTo>
                    <a:pt x="25196" y="2504757"/>
                  </a:lnTo>
                  <a:lnTo>
                    <a:pt x="0" y="2504757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563298" y="6295758"/>
              <a:ext cx="8255" cy="2077720"/>
            </a:xfrm>
            <a:custGeom>
              <a:avLst/>
              <a:gdLst/>
              <a:ahLst/>
              <a:cxnLst/>
              <a:rect l="l" t="t" r="r" b="b"/>
              <a:pathLst>
                <a:path w="8254" h="2077720">
                  <a:moveTo>
                    <a:pt x="2235" y="3009"/>
                  </a:moveTo>
                  <a:lnTo>
                    <a:pt x="2235" y="1346"/>
                  </a:lnTo>
                  <a:lnTo>
                    <a:pt x="3568" y="0"/>
                  </a:lnTo>
                  <a:lnTo>
                    <a:pt x="5245" y="0"/>
                  </a:lnTo>
                  <a:lnTo>
                    <a:pt x="6896" y="0"/>
                  </a:lnTo>
                  <a:lnTo>
                    <a:pt x="8242" y="1346"/>
                  </a:lnTo>
                  <a:lnTo>
                    <a:pt x="8242" y="3009"/>
                  </a:lnTo>
                  <a:lnTo>
                    <a:pt x="8242" y="4673"/>
                  </a:lnTo>
                  <a:lnTo>
                    <a:pt x="6896" y="6007"/>
                  </a:lnTo>
                  <a:lnTo>
                    <a:pt x="5245" y="6007"/>
                  </a:lnTo>
                  <a:lnTo>
                    <a:pt x="3568" y="6007"/>
                  </a:lnTo>
                  <a:lnTo>
                    <a:pt x="2235" y="4673"/>
                  </a:lnTo>
                  <a:lnTo>
                    <a:pt x="2235" y="3009"/>
                  </a:lnTo>
                  <a:close/>
                </a:path>
                <a:path w="8254" h="2077720">
                  <a:moveTo>
                    <a:pt x="2235" y="986840"/>
                  </a:moveTo>
                  <a:lnTo>
                    <a:pt x="2235" y="985189"/>
                  </a:lnTo>
                  <a:lnTo>
                    <a:pt x="3568" y="983843"/>
                  </a:lnTo>
                  <a:lnTo>
                    <a:pt x="5245" y="983843"/>
                  </a:lnTo>
                  <a:lnTo>
                    <a:pt x="6896" y="983843"/>
                  </a:lnTo>
                  <a:lnTo>
                    <a:pt x="8242" y="985189"/>
                  </a:lnTo>
                  <a:lnTo>
                    <a:pt x="8242" y="986840"/>
                  </a:lnTo>
                  <a:lnTo>
                    <a:pt x="8242" y="988504"/>
                  </a:lnTo>
                  <a:lnTo>
                    <a:pt x="6896" y="989825"/>
                  </a:lnTo>
                  <a:lnTo>
                    <a:pt x="5245" y="989825"/>
                  </a:lnTo>
                  <a:lnTo>
                    <a:pt x="3568" y="989825"/>
                  </a:lnTo>
                  <a:lnTo>
                    <a:pt x="2235" y="988504"/>
                  </a:lnTo>
                  <a:lnTo>
                    <a:pt x="2235" y="986840"/>
                  </a:lnTo>
                  <a:close/>
                </a:path>
                <a:path w="8254" h="2077720">
                  <a:moveTo>
                    <a:pt x="2235" y="1495996"/>
                  </a:moveTo>
                  <a:lnTo>
                    <a:pt x="2235" y="1494345"/>
                  </a:lnTo>
                  <a:lnTo>
                    <a:pt x="3568" y="1492999"/>
                  </a:lnTo>
                  <a:lnTo>
                    <a:pt x="5245" y="1492999"/>
                  </a:lnTo>
                  <a:lnTo>
                    <a:pt x="6896" y="1492999"/>
                  </a:lnTo>
                  <a:lnTo>
                    <a:pt x="8242" y="1494345"/>
                  </a:lnTo>
                  <a:lnTo>
                    <a:pt x="8242" y="1495996"/>
                  </a:lnTo>
                  <a:lnTo>
                    <a:pt x="8242" y="1497672"/>
                  </a:lnTo>
                  <a:lnTo>
                    <a:pt x="6896" y="1499019"/>
                  </a:lnTo>
                  <a:lnTo>
                    <a:pt x="5245" y="1499019"/>
                  </a:lnTo>
                  <a:lnTo>
                    <a:pt x="3568" y="1499019"/>
                  </a:lnTo>
                  <a:lnTo>
                    <a:pt x="2235" y="1497672"/>
                  </a:lnTo>
                  <a:lnTo>
                    <a:pt x="2235" y="1495996"/>
                  </a:lnTo>
                  <a:close/>
                </a:path>
                <a:path w="8254" h="2077720">
                  <a:moveTo>
                    <a:pt x="0" y="2074379"/>
                  </a:moveTo>
                  <a:lnTo>
                    <a:pt x="0" y="2072728"/>
                  </a:lnTo>
                  <a:lnTo>
                    <a:pt x="1346" y="2071382"/>
                  </a:lnTo>
                  <a:lnTo>
                    <a:pt x="3022" y="2071382"/>
                  </a:lnTo>
                  <a:lnTo>
                    <a:pt x="4673" y="2071382"/>
                  </a:lnTo>
                  <a:lnTo>
                    <a:pt x="6019" y="2072728"/>
                  </a:lnTo>
                  <a:lnTo>
                    <a:pt x="6019" y="2074379"/>
                  </a:lnTo>
                  <a:lnTo>
                    <a:pt x="6019" y="2076056"/>
                  </a:lnTo>
                  <a:lnTo>
                    <a:pt x="4673" y="2077389"/>
                  </a:lnTo>
                  <a:lnTo>
                    <a:pt x="3022" y="2077389"/>
                  </a:lnTo>
                  <a:lnTo>
                    <a:pt x="1346" y="2077389"/>
                  </a:lnTo>
                  <a:lnTo>
                    <a:pt x="0" y="2076056"/>
                  </a:lnTo>
                  <a:lnTo>
                    <a:pt x="0" y="20743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611494" y="7546327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h="71754">
                  <a:moveTo>
                    <a:pt x="0" y="0"/>
                  </a:moveTo>
                  <a:lnTo>
                    <a:pt x="0" y="71132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555502" y="6580657"/>
              <a:ext cx="1536700" cy="1816100"/>
            </a:xfrm>
            <a:custGeom>
              <a:avLst/>
              <a:gdLst/>
              <a:ahLst/>
              <a:cxnLst/>
              <a:rect l="l" t="t" r="r" b="b"/>
              <a:pathLst>
                <a:path w="1536700" h="1816100">
                  <a:moveTo>
                    <a:pt x="0" y="787399"/>
                  </a:moveTo>
                  <a:lnTo>
                    <a:pt x="344563" y="787399"/>
                  </a:lnTo>
                </a:path>
                <a:path w="1536700" h="1816100">
                  <a:moveTo>
                    <a:pt x="1331836" y="406399"/>
                  </a:moveTo>
                  <a:lnTo>
                    <a:pt x="1536700" y="406399"/>
                  </a:lnTo>
                </a:path>
                <a:path w="1536700" h="1816100">
                  <a:moveTo>
                    <a:pt x="0" y="1816099"/>
                  </a:moveTo>
                  <a:lnTo>
                    <a:pt x="281063" y="1816099"/>
                  </a:lnTo>
                </a:path>
                <a:path w="1536700" h="1816100">
                  <a:moveTo>
                    <a:pt x="952500" y="0"/>
                  </a:moveTo>
                  <a:lnTo>
                    <a:pt x="1536700" y="0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580902" y="6631457"/>
              <a:ext cx="254000" cy="0"/>
            </a:xfrm>
            <a:custGeom>
              <a:avLst/>
              <a:gdLst/>
              <a:ahLst/>
              <a:cxnLst/>
              <a:rect l="l" t="t" r="r" b="b"/>
              <a:pathLst>
                <a:path w="254000">
                  <a:moveTo>
                    <a:pt x="254000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469915" y="7316914"/>
              <a:ext cx="639445" cy="974090"/>
            </a:xfrm>
            <a:custGeom>
              <a:avLst/>
              <a:gdLst/>
              <a:ahLst/>
              <a:cxnLst/>
              <a:rect l="l" t="t" r="r" b="b"/>
              <a:pathLst>
                <a:path w="639445" h="974090">
                  <a:moveTo>
                    <a:pt x="0" y="974013"/>
                  </a:moveTo>
                  <a:lnTo>
                    <a:pt x="639229" y="974013"/>
                  </a:lnTo>
                </a:path>
                <a:path w="639445" h="974090">
                  <a:moveTo>
                    <a:pt x="230289" y="272999"/>
                  </a:moveTo>
                  <a:lnTo>
                    <a:pt x="579970" y="135813"/>
                  </a:lnTo>
                  <a:lnTo>
                    <a:pt x="431838" y="0"/>
                  </a:lnTo>
                </a:path>
                <a:path w="639445" h="974090">
                  <a:moveTo>
                    <a:pt x="579970" y="135813"/>
                  </a:moveTo>
                  <a:lnTo>
                    <a:pt x="314515" y="135813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7959101" y="484274"/>
            <a:ext cx="408622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9845">
              <a:lnSpc>
                <a:spcPct val="150000"/>
              </a:lnSpc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Las.cubiertas.del.medidor.y.las.cubiertas.del.interruptor.son.reemplazables.y.tienen.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números.de.pieza.para.simplificar.los.pedidos..Kits.de.rieles.al</a:t>
            </a:r>
            <a:r>
              <a:rPr sz="800" spc="8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ras.que.permiten.</a:t>
            </a:r>
            <a:r>
              <a:rPr sz="800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Uni-Pak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montaje semiempotrado también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disponibles. </a:t>
            </a:r>
            <a:r>
              <a:rPr sz="8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8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separado.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50000"/>
              </a:lnSpc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Hay.un.juego.de.espárragos.NEMA.disponible.para.permitir.que.la.medición.Uni-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Pak. 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cumplen.los.requisitos.EUSERC..El.kit.de.espárragos.puede.instalarse.para.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alimentación.aérea.o.subterránea.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43</a:t>
            </a:fld>
            <a:endParaRPr spc="15" dirty="0"/>
          </a:p>
        </p:txBody>
      </p:sp>
      <p:sp>
        <p:nvSpPr>
          <p:cNvPr id="57" name="object 57"/>
          <p:cNvSpPr txBox="1"/>
          <p:nvPr/>
        </p:nvSpPr>
        <p:spPr>
          <a:xfrm>
            <a:off x="5763270" y="2132737"/>
            <a:ext cx="180213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Medición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Uni-Pak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sin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anillo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con </a:t>
            </a:r>
            <a:r>
              <a:rPr sz="900" b="1" spc="-2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derivación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palanca</a:t>
            </a:r>
            <a:endParaRPr sz="9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7959049" y="2131467"/>
            <a:ext cx="4135120" cy="756920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12700">
              <a:spcBef>
                <a:spcPts val="520"/>
              </a:spcBef>
            </a:pPr>
            <a:r>
              <a:rPr sz="850" b="1" spc="5" dirty="0">
                <a:solidFill>
                  <a:srgbClr val="171514"/>
                </a:solidFill>
                <a:latin typeface="Arial"/>
                <a:cs typeface="Arial"/>
              </a:rPr>
              <a:t>Dosificación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Uni-Pak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dirty="0">
                <a:solidFill>
                  <a:srgbClr val="171514"/>
                </a:solidFill>
                <a:latin typeface="Arial"/>
                <a:cs typeface="Arial"/>
              </a:rPr>
              <a:t>sin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anillo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derivación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palanca</a:t>
            </a:r>
            <a:endParaRPr sz="850">
              <a:latin typeface="Arial"/>
              <a:cs typeface="Arial"/>
            </a:endParaRPr>
          </a:p>
          <a:p>
            <a:pPr marL="12700" marR="5080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.es.una.variación.del.diseño.de.medición.Uni-Pak.estándar..Este.nuevo.diseño.es.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necesario.para.cumplir.con.el.requisito.de.derivación.de.palanca.de.muchos.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utilidades..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7959101" y="3044599"/>
            <a:ext cx="4316095" cy="298184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Como.con.el.diseño.estándar,.la.dosificación.Uni-Pak.sin.anillo.con.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configuraciones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derivación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palanca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 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seis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enchufe.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 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una corriente continua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nominal.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(250.amperios.máximo).con.un.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00,000.amp.interrumpiendo.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clasificación..Las.posiciones.están.etiquetadas.para.los.circuitos.de.Siemens.y.Murray.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disyuntores..Las.opciones.de.clasificación.de.corriente.del.bus.son.400.o.600.amperios.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00330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La.medición.Uni-Pak.sin.anillo.con.derivación.de.palanca.no.presenta.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interruptores.angulados;.sin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embargo,.el.amplio.espacio.entre.metros.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permite.suficiente.espacio.para.doblar.alambres,.de.manera.que.las.unidades.son.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fácil.de.cablear.como.el.dispositivo.de.medición.Uni-Pak.estándar.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07314">
              <a:lnSpc>
                <a:spcPct val="160000"/>
              </a:lnSpc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Las.tomas.de.derivación.de.palanca.HQ.de.alta.calidad.vienen.con.una.quinta.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mandíbula.instalada.en.la.posición.de.las.nueve.puntos..Los.neutros.están.centralmente.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ubicados,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orejetas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independientes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cada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posición.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Múltiples </a:t>
            </a:r>
            <a:r>
              <a:rPr sz="750" spc="-18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juegos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juegos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bujes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8364067" y="6259083"/>
            <a:ext cx="1174750" cy="74358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77470" algn="ctr">
              <a:spcBef>
                <a:spcPts val="180"/>
              </a:spcBef>
            </a:pPr>
            <a:r>
              <a:rPr sz="65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Triturador</a:t>
            </a:r>
            <a:r>
              <a:rPr sz="650" spc="-3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650" spc="-3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inquilinos</a:t>
            </a:r>
            <a:endParaRPr sz="650">
              <a:latin typeface="Microsoft Sans Serif"/>
              <a:cs typeface="Microsoft Sans Serif"/>
            </a:endParaRPr>
          </a:p>
          <a:p>
            <a:pPr marR="46355" algn="r">
              <a:spcBef>
                <a:spcPts val="120"/>
              </a:spcBef>
            </a:pPr>
            <a:r>
              <a:rPr sz="95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siemens</a:t>
            </a:r>
            <a:r>
              <a:rPr sz="950" spc="-3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50" spc="45" dirty="0">
                <a:solidFill>
                  <a:srgbClr val="0A0706"/>
                </a:solidFill>
                <a:latin typeface="Microsoft Sans Serif"/>
                <a:cs typeface="Microsoft Sans Serif"/>
              </a:rPr>
              <a:t>o</a:t>
            </a:r>
            <a:r>
              <a:rPr sz="950" spc="-2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50" spc="50" dirty="0">
                <a:solidFill>
                  <a:srgbClr val="0A0706"/>
                </a:solidFill>
                <a:latin typeface="Microsoft Sans Serif"/>
                <a:cs typeface="Microsoft Sans Serif"/>
              </a:rPr>
              <a:t>murray</a:t>
            </a:r>
            <a:endParaRPr sz="950">
              <a:latin typeface="Microsoft Sans Serif"/>
              <a:cs typeface="Microsoft Sans Serif"/>
            </a:endParaRPr>
          </a:p>
          <a:p>
            <a:pPr marR="5080" algn="r">
              <a:spcBef>
                <a:spcPts val="210"/>
              </a:spcBef>
            </a:pPr>
            <a:r>
              <a:rPr sz="80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200</a:t>
            </a:r>
            <a:r>
              <a:rPr sz="800" spc="-3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amperios</a:t>
            </a:r>
            <a:r>
              <a:rPr sz="800" spc="-3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continuos</a:t>
            </a:r>
            <a:endParaRPr sz="800">
              <a:latin typeface="Microsoft Sans Serif"/>
              <a:cs typeface="Microsoft Sans Serif"/>
            </a:endParaRPr>
          </a:p>
          <a:p>
            <a:pPr marR="41910" algn="r">
              <a:spcBef>
                <a:spcPts val="240"/>
              </a:spcBef>
            </a:pPr>
            <a:r>
              <a:rPr sz="80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250</a:t>
            </a:r>
            <a:r>
              <a:rPr sz="800" spc="-3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amperios</a:t>
            </a:r>
            <a:r>
              <a:rPr sz="800" spc="-2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0A0706"/>
                </a:solidFill>
                <a:latin typeface="Microsoft Sans Serif"/>
                <a:cs typeface="Microsoft Sans Serif"/>
              </a:rPr>
              <a:t>máximo</a:t>
            </a:r>
            <a:endParaRPr sz="800">
              <a:latin typeface="Microsoft Sans Serif"/>
              <a:cs typeface="Microsoft Sans Serif"/>
            </a:endParaRPr>
          </a:p>
          <a:p>
            <a:pPr marL="34290" algn="ctr">
              <a:spcBef>
                <a:spcPts val="440"/>
              </a:spcBef>
            </a:pPr>
            <a:r>
              <a:rPr sz="6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IR</a:t>
            </a:r>
            <a:r>
              <a:rPr sz="6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100k</a:t>
            </a:r>
            <a:r>
              <a:rPr sz="6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amperios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1211550" y="6338089"/>
            <a:ext cx="71755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0955">
              <a:lnSpc>
                <a:spcPct val="105300"/>
              </a:lnSpc>
              <a:spcBef>
                <a:spcPts val="100"/>
              </a:spcBef>
            </a:pPr>
            <a:r>
              <a:rPr sz="95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Alta calidad </a:t>
            </a:r>
            <a:r>
              <a:rPr sz="950" spc="-24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Landis</a:t>
            </a:r>
            <a:r>
              <a:rPr sz="950" spc="-5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y</a:t>
            </a:r>
            <a:r>
              <a:rPr sz="950" spc="-5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Gyr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080987" y="6623657"/>
            <a:ext cx="953135" cy="548005"/>
          </a:xfrm>
          <a:prstGeom prst="rect">
            <a:avLst/>
          </a:prstGeom>
        </p:spPr>
        <p:txBody>
          <a:bodyPr vert="horz" wrap="square" lIns="0" tIns="71120" rIns="0" bIns="0" rtlCol="0">
            <a:spAutoFit/>
          </a:bodyPr>
          <a:lstStyle/>
          <a:p>
            <a:pPr marL="12700">
              <a:spcBef>
                <a:spcPts val="560"/>
              </a:spcBef>
            </a:pPr>
            <a:r>
              <a:rPr sz="700" dirty="0">
                <a:solidFill>
                  <a:srgbClr val="0A0706"/>
                </a:solidFill>
                <a:latin typeface="Microsoft Sans Serif"/>
                <a:cs typeface="Microsoft Sans Serif"/>
              </a:rPr>
              <a:t>Bypass</a:t>
            </a:r>
            <a:r>
              <a:rPr sz="7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7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palanca</a:t>
            </a:r>
            <a:r>
              <a:rPr sz="7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HQ</a:t>
            </a:r>
            <a:endParaRPr sz="700">
              <a:latin typeface="Microsoft Sans Serif"/>
              <a:cs typeface="Microsoft Sans Serif"/>
            </a:endParaRPr>
          </a:p>
          <a:p>
            <a:pPr marL="111125">
              <a:spcBef>
                <a:spcPts val="595"/>
              </a:spcBef>
            </a:pPr>
            <a:r>
              <a:rPr sz="9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Generoso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60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Espacio</a:t>
            </a:r>
            <a:r>
              <a:rPr sz="6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cableado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105540" y="7167133"/>
            <a:ext cx="516890" cy="438784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6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Centralmente</a:t>
            </a:r>
            <a:endParaRPr sz="600">
              <a:latin typeface="Microsoft Sans Serif"/>
              <a:cs typeface="Microsoft Sans Serif"/>
            </a:endParaRPr>
          </a:p>
          <a:p>
            <a:pPr marL="36830">
              <a:spcBef>
                <a:spcPts val="130"/>
              </a:spcBef>
            </a:pPr>
            <a:r>
              <a:rPr sz="95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Situado</a:t>
            </a:r>
            <a:endParaRPr sz="950">
              <a:latin typeface="Microsoft Sans Serif"/>
              <a:cs typeface="Microsoft Sans Serif"/>
            </a:endParaRPr>
          </a:p>
          <a:p>
            <a:pPr marL="58419">
              <a:spcBef>
                <a:spcPts val="160"/>
              </a:spcBef>
            </a:pPr>
            <a:r>
              <a:rPr sz="850" spc="35" dirty="0">
                <a:solidFill>
                  <a:srgbClr val="0A0706"/>
                </a:solidFill>
                <a:latin typeface="Microsoft Sans Serif"/>
                <a:cs typeface="Microsoft Sans Serif"/>
              </a:rPr>
              <a:t>Neutral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1080993" y="7368061"/>
            <a:ext cx="1083945" cy="2462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540" algn="ctr">
              <a:spcBef>
                <a:spcPts val="100"/>
              </a:spcBef>
            </a:pPr>
            <a:r>
              <a:rPr sz="50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Espárragos</a:t>
            </a:r>
            <a:r>
              <a:rPr sz="5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0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3/8”</a:t>
            </a:r>
            <a:r>
              <a:rPr sz="50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para</a:t>
            </a:r>
            <a:endParaRPr sz="500">
              <a:latin typeface="Microsoft Sans Serif"/>
              <a:cs typeface="Microsoft Sans Serif"/>
            </a:endParaRPr>
          </a:p>
          <a:p>
            <a:pPr algn="ctr">
              <a:spcBef>
                <a:spcPts val="500"/>
              </a:spcBef>
            </a:pPr>
            <a:r>
              <a:rPr sz="60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Orejetas</a:t>
            </a:r>
            <a:r>
              <a:rPr sz="60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instaladas</a:t>
            </a:r>
            <a:r>
              <a:rPr sz="60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campo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046858" y="8173694"/>
            <a:ext cx="1522730" cy="459740"/>
          </a:xfrm>
          <a:prstGeom prst="rect">
            <a:avLst/>
          </a:prstGeom>
        </p:spPr>
        <p:txBody>
          <a:bodyPr vert="horz" wrap="square" lIns="0" tIns="51435" rIns="0" bIns="0" rtlCol="0">
            <a:spAutoFit/>
          </a:bodyPr>
          <a:lstStyle/>
          <a:p>
            <a:pPr marL="12700">
              <a:spcBef>
                <a:spcPts val="405"/>
              </a:spcBef>
            </a:pP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Riel</a:t>
            </a:r>
            <a:r>
              <a:rPr sz="5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montaje</a:t>
            </a:r>
            <a:r>
              <a:rPr sz="5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utilizado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la</a:t>
            </a:r>
            <a:r>
              <a:rPr sz="5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parte</a:t>
            </a:r>
            <a:r>
              <a:rPr sz="55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posterior</a:t>
            </a:r>
            <a:endParaRPr sz="550">
              <a:latin typeface="Microsoft Sans Serif"/>
              <a:cs typeface="Microsoft Sans Serif"/>
            </a:endParaRPr>
          </a:p>
          <a:p>
            <a:pPr marL="68580" algn="ctr">
              <a:spcBef>
                <a:spcPts val="390"/>
              </a:spcBef>
            </a:pPr>
            <a:r>
              <a:rPr sz="700" dirty="0">
                <a:solidFill>
                  <a:srgbClr val="0A0706"/>
                </a:solidFill>
                <a:latin typeface="Microsoft Sans Serif"/>
                <a:cs typeface="Microsoft Sans Serif"/>
              </a:rPr>
              <a:t>Para</a:t>
            </a:r>
            <a:r>
              <a:rPr sz="70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montaje</a:t>
            </a:r>
            <a:r>
              <a:rPr sz="70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rápido</a:t>
            </a:r>
            <a:r>
              <a:rPr sz="70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0A0706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pared</a:t>
            </a:r>
            <a:endParaRPr sz="700">
              <a:latin typeface="Microsoft Sans Serif"/>
              <a:cs typeface="Microsoft Sans Serif"/>
            </a:endParaRPr>
          </a:p>
          <a:p>
            <a:pPr marL="75565" algn="ctr">
              <a:spcBef>
                <a:spcPts val="260"/>
              </a:spcBef>
            </a:pPr>
            <a:r>
              <a:rPr sz="8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(Almacenado</a:t>
            </a:r>
            <a:r>
              <a:rPr sz="8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para</a:t>
            </a:r>
            <a:r>
              <a:rPr sz="8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envío)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1179902" y="8136397"/>
            <a:ext cx="88582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Barrera</a:t>
            </a:r>
            <a:r>
              <a:rPr sz="950" spc="-1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aislada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1080992" y="8314197"/>
            <a:ext cx="11328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para</a:t>
            </a:r>
            <a:r>
              <a:rPr sz="750" spc="-3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seguridad</a:t>
            </a:r>
            <a:r>
              <a:rPr sz="750" spc="-2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adicional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586535" y="8784428"/>
            <a:ext cx="1468755" cy="344170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algn="ctr">
              <a:spcBef>
                <a:spcPts val="345"/>
              </a:spcBef>
            </a:pPr>
            <a:r>
              <a:rPr sz="90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Medición</a:t>
            </a:r>
            <a:r>
              <a:rPr sz="900" spc="-2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A0706"/>
                </a:solidFill>
                <a:latin typeface="Microsoft Sans Serif"/>
                <a:cs typeface="Microsoft Sans Serif"/>
              </a:rPr>
              <a:t>Uni-Pak</a:t>
            </a:r>
            <a:r>
              <a:rPr sz="9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sin</a:t>
            </a:r>
            <a:r>
              <a:rPr sz="900" spc="-20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A0706"/>
                </a:solidFill>
                <a:latin typeface="Microsoft Sans Serif"/>
                <a:cs typeface="Microsoft Sans Serif"/>
              </a:rPr>
              <a:t>anillo</a:t>
            </a:r>
            <a:endParaRPr sz="900">
              <a:latin typeface="Microsoft Sans Serif"/>
              <a:cs typeface="Microsoft Sans Serif"/>
            </a:endParaRPr>
          </a:p>
          <a:p>
            <a:pPr marL="26670" algn="ctr">
              <a:spcBef>
                <a:spcPts val="220"/>
              </a:spcBef>
            </a:pPr>
            <a:r>
              <a:rPr sz="800" spc="20" dirty="0">
                <a:solidFill>
                  <a:srgbClr val="0A0706"/>
                </a:solidFill>
                <a:latin typeface="Microsoft Sans Serif"/>
                <a:cs typeface="Microsoft Sans Serif"/>
              </a:rPr>
              <a:t>con</a:t>
            </a:r>
            <a:r>
              <a:rPr sz="8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puentes</a:t>
            </a:r>
            <a:r>
              <a:rPr sz="8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A0706"/>
                </a:solidFill>
                <a:latin typeface="Microsoft Sans Serif"/>
                <a:cs typeface="Microsoft Sans Serif"/>
              </a:rPr>
              <a:t>de</a:t>
            </a:r>
            <a:r>
              <a:rPr sz="800" spc="-15" dirty="0">
                <a:solidFill>
                  <a:srgbClr val="0A0706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A0706"/>
                </a:solidFill>
                <a:latin typeface="Microsoft Sans Serif"/>
                <a:cs typeface="Microsoft Sans Serif"/>
              </a:rPr>
              <a:t>palanca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44</a:t>
            </a:fld>
            <a:endParaRPr spc="15" dirty="0"/>
          </a:p>
        </p:txBody>
      </p:sp>
      <p:sp>
        <p:nvSpPr>
          <p:cNvPr id="2" name="object 2"/>
          <p:cNvSpPr txBox="1"/>
          <p:nvPr/>
        </p:nvSpPr>
        <p:spPr>
          <a:xfrm>
            <a:off x="7957730" y="489605"/>
            <a:ext cx="4655185" cy="1851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Se.incluyen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manijas.a.cada.lado.de.la.caja.para.ayudar.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elevación.y.montaje.de.la.unidad..Un.riel.de.montaje.en.la.parte.trasera.de.la.  unidad.simplifica.la.instalación.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14300">
              <a:lnSpc>
                <a:spcPct val="133300"/>
              </a:lnSpc>
            </a:pP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 </a:t>
            </a: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QP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9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QPP 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 en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Uni-Pak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medición.con.derivación.de.palanca,.como.se.especifica.en.el.esquema.de.cableado.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y.etiquetas.de.valores.de.serie.incluidas.en.la.cubierta.interior.de.cada.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unidad..Estas.etiquetas.también.especifican.qué.hubs.y.lugs.se.pueden.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usadas..Las.orejetas.no.están.incluidas.en.la.sección.de.tracción.y.deben.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comprado.por.separado.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635148" y="4638040"/>
            <a:ext cx="909955" cy="2332990"/>
            <a:chOff x="4580547" y="4638040"/>
            <a:chExt cx="909955" cy="2332990"/>
          </a:xfrm>
        </p:grpSpPr>
        <p:sp>
          <p:nvSpPr>
            <p:cNvPr id="3" name="object 3"/>
            <p:cNvSpPr/>
            <p:nvPr/>
          </p:nvSpPr>
          <p:spPr>
            <a:xfrm>
              <a:off x="4580547" y="4638040"/>
              <a:ext cx="909319" cy="2327910"/>
            </a:xfrm>
            <a:custGeom>
              <a:avLst/>
              <a:gdLst/>
              <a:ahLst/>
              <a:cxnLst/>
              <a:rect l="l" t="t" r="r" b="b"/>
              <a:pathLst>
                <a:path w="909320" h="2327909">
                  <a:moveTo>
                    <a:pt x="2793" y="469"/>
                  </a:moveTo>
                  <a:lnTo>
                    <a:pt x="469" y="939"/>
                  </a:lnTo>
                  <a:lnTo>
                    <a:pt x="469" y="4165"/>
                  </a:lnTo>
                  <a:lnTo>
                    <a:pt x="0" y="29629"/>
                  </a:lnTo>
                  <a:lnTo>
                    <a:pt x="7416" y="43522"/>
                  </a:lnTo>
                  <a:lnTo>
                    <a:pt x="8356" y="67589"/>
                  </a:lnTo>
                  <a:lnTo>
                    <a:pt x="3721" y="72682"/>
                  </a:lnTo>
                  <a:lnTo>
                    <a:pt x="3251" y="197205"/>
                  </a:lnTo>
                  <a:lnTo>
                    <a:pt x="3344" y="762888"/>
                  </a:lnTo>
                  <a:lnTo>
                    <a:pt x="5092" y="1179055"/>
                  </a:lnTo>
                  <a:lnTo>
                    <a:pt x="5562" y="1385036"/>
                  </a:lnTo>
                  <a:lnTo>
                    <a:pt x="18986" y="1398917"/>
                  </a:lnTo>
                  <a:lnTo>
                    <a:pt x="22225" y="1402156"/>
                  </a:lnTo>
                  <a:lnTo>
                    <a:pt x="28189" y="1416707"/>
                  </a:lnTo>
                  <a:lnTo>
                    <a:pt x="29984" y="1424836"/>
                  </a:lnTo>
                  <a:lnTo>
                    <a:pt x="27436" y="1429497"/>
                  </a:lnTo>
                  <a:lnTo>
                    <a:pt x="20370" y="1433639"/>
                  </a:lnTo>
                  <a:lnTo>
                    <a:pt x="13906" y="1442897"/>
                  </a:lnTo>
                  <a:lnTo>
                    <a:pt x="11569" y="1443824"/>
                  </a:lnTo>
                  <a:lnTo>
                    <a:pt x="6946" y="1448460"/>
                  </a:lnTo>
                  <a:lnTo>
                    <a:pt x="7416" y="1449844"/>
                  </a:lnTo>
                  <a:lnTo>
                    <a:pt x="6032" y="1451229"/>
                  </a:lnTo>
                  <a:lnTo>
                    <a:pt x="6012" y="1746580"/>
                  </a:lnTo>
                  <a:lnTo>
                    <a:pt x="5092" y="2325230"/>
                  </a:lnTo>
                  <a:lnTo>
                    <a:pt x="24079" y="2327529"/>
                  </a:lnTo>
                  <a:lnTo>
                    <a:pt x="448576" y="2324760"/>
                  </a:lnTo>
                  <a:lnTo>
                    <a:pt x="450888" y="2317813"/>
                  </a:lnTo>
                  <a:lnTo>
                    <a:pt x="474967" y="2316429"/>
                  </a:lnTo>
                  <a:lnTo>
                    <a:pt x="902233" y="2316429"/>
                  </a:lnTo>
                  <a:lnTo>
                    <a:pt x="902233" y="2143290"/>
                  </a:lnTo>
                  <a:lnTo>
                    <a:pt x="901763" y="2136813"/>
                  </a:lnTo>
                  <a:lnTo>
                    <a:pt x="898042" y="2136813"/>
                  </a:lnTo>
                  <a:lnTo>
                    <a:pt x="897153" y="2131720"/>
                  </a:lnTo>
                  <a:lnTo>
                    <a:pt x="897153" y="2128012"/>
                  </a:lnTo>
                  <a:lnTo>
                    <a:pt x="896683" y="2072474"/>
                  </a:lnTo>
                  <a:lnTo>
                    <a:pt x="902233" y="2063203"/>
                  </a:lnTo>
                  <a:lnTo>
                    <a:pt x="901763" y="1746580"/>
                  </a:lnTo>
                  <a:lnTo>
                    <a:pt x="898982" y="1741017"/>
                  </a:lnTo>
                  <a:lnTo>
                    <a:pt x="896683" y="1739620"/>
                  </a:lnTo>
                  <a:lnTo>
                    <a:pt x="896213" y="1674812"/>
                  </a:lnTo>
                  <a:lnTo>
                    <a:pt x="901293" y="1667890"/>
                  </a:lnTo>
                  <a:lnTo>
                    <a:pt x="902690" y="1454937"/>
                  </a:lnTo>
                  <a:lnTo>
                    <a:pt x="900836" y="1452168"/>
                  </a:lnTo>
                  <a:lnTo>
                    <a:pt x="896683" y="1445679"/>
                  </a:lnTo>
                  <a:lnTo>
                    <a:pt x="891120" y="1427632"/>
                  </a:lnTo>
                  <a:lnTo>
                    <a:pt x="888339" y="1425308"/>
                  </a:lnTo>
                  <a:lnTo>
                    <a:pt x="885571" y="1417904"/>
                  </a:lnTo>
                  <a:lnTo>
                    <a:pt x="886955" y="1410042"/>
                  </a:lnTo>
                  <a:lnTo>
                    <a:pt x="887399" y="1399870"/>
                  </a:lnTo>
                  <a:lnTo>
                    <a:pt x="895286" y="1393367"/>
                  </a:lnTo>
                  <a:lnTo>
                    <a:pt x="900379" y="1387805"/>
                  </a:lnTo>
                  <a:lnTo>
                    <a:pt x="901293" y="1385951"/>
                  </a:lnTo>
                  <a:lnTo>
                    <a:pt x="902690" y="1385036"/>
                  </a:lnTo>
                  <a:lnTo>
                    <a:pt x="905001" y="1383182"/>
                  </a:lnTo>
                  <a:lnTo>
                    <a:pt x="905929" y="1052677"/>
                  </a:lnTo>
                  <a:lnTo>
                    <a:pt x="905471" y="1048486"/>
                  </a:lnTo>
                  <a:lnTo>
                    <a:pt x="902690" y="1048486"/>
                  </a:lnTo>
                  <a:lnTo>
                    <a:pt x="901293" y="1045730"/>
                  </a:lnTo>
                  <a:lnTo>
                    <a:pt x="901293" y="1043406"/>
                  </a:lnTo>
                  <a:lnTo>
                    <a:pt x="900836" y="985088"/>
                  </a:lnTo>
                  <a:lnTo>
                    <a:pt x="901293" y="981849"/>
                  </a:lnTo>
                  <a:lnTo>
                    <a:pt x="903617" y="979068"/>
                  </a:lnTo>
                  <a:lnTo>
                    <a:pt x="906399" y="975360"/>
                  </a:lnTo>
                  <a:lnTo>
                    <a:pt x="906399" y="972591"/>
                  </a:lnTo>
                  <a:lnTo>
                    <a:pt x="903617" y="762888"/>
                  </a:lnTo>
                  <a:lnTo>
                    <a:pt x="899922" y="756399"/>
                  </a:lnTo>
                  <a:lnTo>
                    <a:pt x="898982" y="692531"/>
                  </a:lnTo>
                  <a:lnTo>
                    <a:pt x="904074" y="686498"/>
                  </a:lnTo>
                  <a:lnTo>
                    <a:pt x="905929" y="362927"/>
                  </a:lnTo>
                  <a:lnTo>
                    <a:pt x="902233" y="358305"/>
                  </a:lnTo>
                  <a:lnTo>
                    <a:pt x="901763" y="294411"/>
                  </a:lnTo>
                  <a:lnTo>
                    <a:pt x="905929" y="285165"/>
                  </a:lnTo>
                  <a:lnTo>
                    <a:pt x="907313" y="70827"/>
                  </a:lnTo>
                  <a:lnTo>
                    <a:pt x="903173" y="63423"/>
                  </a:lnTo>
                  <a:lnTo>
                    <a:pt x="903173" y="43992"/>
                  </a:lnTo>
                  <a:lnTo>
                    <a:pt x="909167" y="27787"/>
                  </a:lnTo>
                  <a:lnTo>
                    <a:pt x="909167" y="3695"/>
                  </a:lnTo>
                  <a:lnTo>
                    <a:pt x="908237" y="1841"/>
                  </a:lnTo>
                  <a:lnTo>
                    <a:pt x="467080" y="1841"/>
                  </a:lnTo>
                  <a:lnTo>
                    <a:pt x="2793" y="469"/>
                  </a:lnTo>
                  <a:close/>
                </a:path>
                <a:path w="909320" h="2327909">
                  <a:moveTo>
                    <a:pt x="902233" y="2325230"/>
                  </a:moveTo>
                  <a:lnTo>
                    <a:pt x="898042" y="2325230"/>
                  </a:lnTo>
                  <a:lnTo>
                    <a:pt x="900836" y="2327046"/>
                  </a:lnTo>
                  <a:lnTo>
                    <a:pt x="902233" y="2325230"/>
                  </a:lnTo>
                  <a:close/>
                </a:path>
                <a:path w="909320" h="2327909">
                  <a:moveTo>
                    <a:pt x="902233" y="2316429"/>
                  </a:moveTo>
                  <a:lnTo>
                    <a:pt x="474967" y="2316429"/>
                  </a:lnTo>
                  <a:lnTo>
                    <a:pt x="476808" y="2325687"/>
                  </a:lnTo>
                  <a:lnTo>
                    <a:pt x="480047" y="2317813"/>
                  </a:lnTo>
                  <a:lnTo>
                    <a:pt x="902233" y="2317813"/>
                  </a:lnTo>
                  <a:lnTo>
                    <a:pt x="902233" y="2316429"/>
                  </a:lnTo>
                  <a:close/>
                </a:path>
                <a:path w="909320" h="2327909">
                  <a:moveTo>
                    <a:pt x="902233" y="2317813"/>
                  </a:moveTo>
                  <a:lnTo>
                    <a:pt x="481444" y="2317813"/>
                  </a:lnTo>
                  <a:lnTo>
                    <a:pt x="482358" y="2323363"/>
                  </a:lnTo>
                  <a:lnTo>
                    <a:pt x="662444" y="2325687"/>
                  </a:lnTo>
                  <a:lnTo>
                    <a:pt x="709650" y="2325687"/>
                  </a:lnTo>
                  <a:lnTo>
                    <a:pt x="902233" y="2325230"/>
                  </a:lnTo>
                  <a:lnTo>
                    <a:pt x="902233" y="2317813"/>
                  </a:lnTo>
                  <a:close/>
                </a:path>
                <a:path w="909320" h="2327909">
                  <a:moveTo>
                    <a:pt x="907313" y="0"/>
                  </a:moveTo>
                  <a:lnTo>
                    <a:pt x="904074" y="0"/>
                  </a:lnTo>
                  <a:lnTo>
                    <a:pt x="467080" y="1841"/>
                  </a:lnTo>
                  <a:lnTo>
                    <a:pt x="908237" y="1841"/>
                  </a:lnTo>
                  <a:lnTo>
                    <a:pt x="907313" y="0"/>
                  </a:lnTo>
                  <a:close/>
                </a:path>
              </a:pathLst>
            </a:custGeom>
            <a:solidFill>
              <a:srgbClr val="A7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581779" y="4653279"/>
              <a:ext cx="906144" cy="27940"/>
            </a:xfrm>
            <a:custGeom>
              <a:avLst/>
              <a:gdLst/>
              <a:ahLst/>
              <a:cxnLst/>
              <a:rect l="l" t="t" r="r" b="b"/>
              <a:pathLst>
                <a:path w="906145" h="27939">
                  <a:moveTo>
                    <a:pt x="905840" y="1295"/>
                  </a:moveTo>
                  <a:lnTo>
                    <a:pt x="905484" y="355"/>
                  </a:lnTo>
                  <a:lnTo>
                    <a:pt x="464985" y="1270"/>
                  </a:lnTo>
                  <a:lnTo>
                    <a:pt x="218122" y="1270"/>
                  </a:lnTo>
                  <a:lnTo>
                    <a:pt x="218122" y="0"/>
                  </a:lnTo>
                  <a:lnTo>
                    <a:pt x="939" y="0"/>
                  </a:lnTo>
                  <a:lnTo>
                    <a:pt x="939" y="1270"/>
                  </a:lnTo>
                  <a:lnTo>
                    <a:pt x="0" y="1270"/>
                  </a:lnTo>
                  <a:lnTo>
                    <a:pt x="0" y="11468"/>
                  </a:lnTo>
                  <a:lnTo>
                    <a:pt x="0" y="25400"/>
                  </a:lnTo>
                  <a:lnTo>
                    <a:pt x="292252" y="25400"/>
                  </a:lnTo>
                  <a:lnTo>
                    <a:pt x="292252" y="27940"/>
                  </a:lnTo>
                  <a:lnTo>
                    <a:pt x="652614" y="27940"/>
                  </a:lnTo>
                  <a:lnTo>
                    <a:pt x="652614" y="25400"/>
                  </a:lnTo>
                  <a:lnTo>
                    <a:pt x="905637" y="25400"/>
                  </a:lnTo>
                  <a:lnTo>
                    <a:pt x="905637" y="11468"/>
                  </a:lnTo>
                  <a:lnTo>
                    <a:pt x="905637" y="1295"/>
                  </a:lnTo>
                  <a:lnTo>
                    <a:pt x="905840" y="1295"/>
                  </a:lnTo>
                  <a:close/>
                </a:path>
              </a:pathLst>
            </a:custGeom>
            <a:solidFill>
              <a:srgbClr val="C5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060746" y="4762563"/>
              <a:ext cx="384175" cy="1898650"/>
            </a:xfrm>
            <a:custGeom>
              <a:avLst/>
              <a:gdLst/>
              <a:ahLst/>
              <a:cxnLst/>
              <a:rect l="l" t="t" r="r" b="b"/>
              <a:pathLst>
                <a:path w="384175" h="1898650">
                  <a:moveTo>
                    <a:pt x="2489" y="0"/>
                  </a:moveTo>
                  <a:lnTo>
                    <a:pt x="0" y="1898586"/>
                  </a:lnTo>
                  <a:lnTo>
                    <a:pt x="377761" y="1898586"/>
                  </a:lnTo>
                  <a:lnTo>
                    <a:pt x="383921" y="607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586109" y="4664748"/>
              <a:ext cx="54610" cy="2256790"/>
            </a:xfrm>
            <a:custGeom>
              <a:avLst/>
              <a:gdLst/>
              <a:ahLst/>
              <a:cxnLst/>
              <a:rect l="l" t="t" r="r" b="b"/>
              <a:pathLst>
                <a:path w="54610" h="2256790">
                  <a:moveTo>
                    <a:pt x="9550" y="0"/>
                  </a:moveTo>
                  <a:lnTo>
                    <a:pt x="4330" y="914"/>
                  </a:lnTo>
                  <a:lnTo>
                    <a:pt x="5562" y="39801"/>
                  </a:lnTo>
                  <a:lnTo>
                    <a:pt x="0" y="47828"/>
                  </a:lnTo>
                  <a:lnTo>
                    <a:pt x="19748" y="1185989"/>
                  </a:lnTo>
                  <a:lnTo>
                    <a:pt x="20993" y="1334706"/>
                  </a:lnTo>
                  <a:lnTo>
                    <a:pt x="6172" y="1336560"/>
                  </a:lnTo>
                  <a:lnTo>
                    <a:pt x="22212" y="1384096"/>
                  </a:lnTo>
                  <a:lnTo>
                    <a:pt x="23469" y="1393977"/>
                  </a:lnTo>
                  <a:lnTo>
                    <a:pt x="22834" y="1399514"/>
                  </a:lnTo>
                  <a:lnTo>
                    <a:pt x="11709" y="1418043"/>
                  </a:lnTo>
                  <a:lnTo>
                    <a:pt x="8636" y="1419898"/>
                  </a:lnTo>
                  <a:lnTo>
                    <a:pt x="4940" y="1423581"/>
                  </a:lnTo>
                  <a:lnTo>
                    <a:pt x="5562" y="1445209"/>
                  </a:lnTo>
                  <a:lnTo>
                    <a:pt x="20370" y="2237727"/>
                  </a:lnTo>
                  <a:lnTo>
                    <a:pt x="20370" y="2256231"/>
                  </a:lnTo>
                  <a:lnTo>
                    <a:pt x="52476" y="2173516"/>
                  </a:lnTo>
                  <a:lnTo>
                    <a:pt x="52547" y="1445209"/>
                  </a:lnTo>
                  <a:lnTo>
                    <a:pt x="53073" y="1271752"/>
                  </a:lnTo>
                  <a:lnTo>
                    <a:pt x="54317" y="497776"/>
                  </a:lnTo>
                  <a:lnTo>
                    <a:pt x="53073" y="89179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6C6D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000269" y="4762563"/>
              <a:ext cx="14604" cy="1165860"/>
            </a:xfrm>
            <a:custGeom>
              <a:avLst/>
              <a:gdLst/>
              <a:ahLst/>
              <a:cxnLst/>
              <a:rect l="l" t="t" r="r" b="b"/>
              <a:pathLst>
                <a:path w="14604" h="1165860">
                  <a:moveTo>
                    <a:pt x="10795" y="0"/>
                  </a:moveTo>
                  <a:lnTo>
                    <a:pt x="1219" y="8026"/>
                  </a:lnTo>
                  <a:lnTo>
                    <a:pt x="1866" y="151828"/>
                  </a:lnTo>
                  <a:lnTo>
                    <a:pt x="1866" y="270357"/>
                  </a:lnTo>
                  <a:lnTo>
                    <a:pt x="1524" y="314794"/>
                  </a:lnTo>
                  <a:lnTo>
                    <a:pt x="914" y="539470"/>
                  </a:lnTo>
                  <a:lnTo>
                    <a:pt x="304" y="852690"/>
                  </a:lnTo>
                  <a:lnTo>
                    <a:pt x="304" y="1112850"/>
                  </a:lnTo>
                  <a:lnTo>
                    <a:pt x="0" y="1155128"/>
                  </a:lnTo>
                  <a:lnTo>
                    <a:pt x="7708" y="1164094"/>
                  </a:lnTo>
                  <a:lnTo>
                    <a:pt x="12979" y="1165618"/>
                  </a:lnTo>
                  <a:lnTo>
                    <a:pt x="14173" y="587286"/>
                  </a:lnTo>
                  <a:lnTo>
                    <a:pt x="12636" y="397192"/>
                  </a:lnTo>
                  <a:lnTo>
                    <a:pt x="11722" y="166966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999634" y="4761928"/>
              <a:ext cx="15875" cy="1167130"/>
            </a:xfrm>
            <a:custGeom>
              <a:avLst/>
              <a:gdLst/>
              <a:ahLst/>
              <a:cxnLst/>
              <a:rect l="l" t="t" r="r" b="b"/>
              <a:pathLst>
                <a:path w="15875" h="1167129">
                  <a:moveTo>
                    <a:pt x="0" y="1166888"/>
                  </a:moveTo>
                  <a:lnTo>
                    <a:pt x="15443" y="1166888"/>
                  </a:lnTo>
                  <a:lnTo>
                    <a:pt x="15443" y="0"/>
                  </a:lnTo>
                  <a:lnTo>
                    <a:pt x="0" y="0"/>
                  </a:lnTo>
                  <a:lnTo>
                    <a:pt x="0" y="1166888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001907" y="481867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93" y="0"/>
                  </a:moveTo>
                  <a:lnTo>
                    <a:pt x="3314" y="0"/>
                  </a:lnTo>
                  <a:lnTo>
                    <a:pt x="0" y="3340"/>
                  </a:lnTo>
                  <a:lnTo>
                    <a:pt x="0" y="11518"/>
                  </a:lnTo>
                  <a:lnTo>
                    <a:pt x="3314" y="14820"/>
                  </a:lnTo>
                  <a:lnTo>
                    <a:pt x="11493" y="14820"/>
                  </a:lnTo>
                  <a:lnTo>
                    <a:pt x="14820" y="11518"/>
                  </a:lnTo>
                  <a:lnTo>
                    <a:pt x="14820" y="7429"/>
                  </a:lnTo>
                  <a:lnTo>
                    <a:pt x="14820" y="3340"/>
                  </a:lnTo>
                  <a:lnTo>
                    <a:pt x="1149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002517" y="481926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79" y="0"/>
                  </a:moveTo>
                  <a:lnTo>
                    <a:pt x="3022" y="0"/>
                  </a:lnTo>
                  <a:lnTo>
                    <a:pt x="0" y="3047"/>
                  </a:lnTo>
                  <a:lnTo>
                    <a:pt x="0" y="10579"/>
                  </a:lnTo>
                  <a:lnTo>
                    <a:pt x="3022" y="13639"/>
                  </a:lnTo>
                  <a:lnTo>
                    <a:pt x="10579" y="13639"/>
                  </a:lnTo>
                  <a:lnTo>
                    <a:pt x="13614" y="10579"/>
                  </a:lnTo>
                  <a:lnTo>
                    <a:pt x="13614" y="6832"/>
                  </a:lnTo>
                  <a:lnTo>
                    <a:pt x="13614" y="3047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003533" y="4821085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74" y="0"/>
                  </a:moveTo>
                  <a:lnTo>
                    <a:pt x="2895" y="0"/>
                  </a:lnTo>
                  <a:lnTo>
                    <a:pt x="0" y="5016"/>
                  </a:lnTo>
                  <a:lnTo>
                    <a:pt x="2895" y="10007"/>
                  </a:lnTo>
                  <a:lnTo>
                    <a:pt x="8674" y="10007"/>
                  </a:lnTo>
                  <a:lnTo>
                    <a:pt x="11569" y="5016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003533" y="4821085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95" y="10007"/>
                  </a:moveTo>
                  <a:lnTo>
                    <a:pt x="0" y="5016"/>
                  </a:lnTo>
                  <a:lnTo>
                    <a:pt x="2895" y="0"/>
                  </a:lnTo>
                  <a:lnTo>
                    <a:pt x="8674" y="0"/>
                  </a:lnTo>
                  <a:lnTo>
                    <a:pt x="11569" y="5016"/>
                  </a:lnTo>
                  <a:lnTo>
                    <a:pt x="8674" y="10007"/>
                  </a:lnTo>
                  <a:lnTo>
                    <a:pt x="2895" y="1000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004333" y="4825390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69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9969" y="1397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004333" y="4825390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69" y="1397"/>
                  </a:moveTo>
                  <a:lnTo>
                    <a:pt x="0" y="1397"/>
                  </a:lnTo>
                  <a:lnTo>
                    <a:pt x="0" y="0"/>
                  </a:lnTo>
                  <a:lnTo>
                    <a:pt x="9969" y="0"/>
                  </a:lnTo>
                  <a:lnTo>
                    <a:pt x="9969" y="1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00282" y="528844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06" y="0"/>
                  </a:moveTo>
                  <a:lnTo>
                    <a:pt x="3314" y="0"/>
                  </a:lnTo>
                  <a:lnTo>
                    <a:pt x="0" y="3327"/>
                  </a:lnTo>
                  <a:lnTo>
                    <a:pt x="0" y="11518"/>
                  </a:lnTo>
                  <a:lnTo>
                    <a:pt x="3314" y="14833"/>
                  </a:lnTo>
                  <a:lnTo>
                    <a:pt x="11506" y="14833"/>
                  </a:lnTo>
                  <a:lnTo>
                    <a:pt x="14820" y="11518"/>
                  </a:lnTo>
                  <a:lnTo>
                    <a:pt x="14820" y="7416"/>
                  </a:lnTo>
                  <a:lnTo>
                    <a:pt x="14820" y="3327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000879" y="528906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79" y="0"/>
                  </a:moveTo>
                  <a:lnTo>
                    <a:pt x="3060" y="0"/>
                  </a:lnTo>
                  <a:lnTo>
                    <a:pt x="0" y="3035"/>
                  </a:lnTo>
                  <a:lnTo>
                    <a:pt x="0" y="10566"/>
                  </a:lnTo>
                  <a:lnTo>
                    <a:pt x="3060" y="13627"/>
                  </a:lnTo>
                  <a:lnTo>
                    <a:pt x="10579" y="13627"/>
                  </a:lnTo>
                  <a:lnTo>
                    <a:pt x="13627" y="10566"/>
                  </a:lnTo>
                  <a:lnTo>
                    <a:pt x="13627" y="6794"/>
                  </a:lnTo>
                  <a:lnTo>
                    <a:pt x="13627" y="3035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001907" y="5290858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74" y="0"/>
                  </a:moveTo>
                  <a:lnTo>
                    <a:pt x="2895" y="0"/>
                  </a:lnTo>
                  <a:lnTo>
                    <a:pt x="0" y="5003"/>
                  </a:lnTo>
                  <a:lnTo>
                    <a:pt x="2895" y="10020"/>
                  </a:lnTo>
                  <a:lnTo>
                    <a:pt x="8674" y="10020"/>
                  </a:lnTo>
                  <a:lnTo>
                    <a:pt x="11557" y="5003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001907" y="5290858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95" y="10020"/>
                  </a:moveTo>
                  <a:lnTo>
                    <a:pt x="0" y="5003"/>
                  </a:lnTo>
                  <a:lnTo>
                    <a:pt x="2895" y="0"/>
                  </a:lnTo>
                  <a:lnTo>
                    <a:pt x="8674" y="0"/>
                  </a:lnTo>
                  <a:lnTo>
                    <a:pt x="11557" y="5003"/>
                  </a:lnTo>
                  <a:lnTo>
                    <a:pt x="8674" y="10020"/>
                  </a:lnTo>
                  <a:lnTo>
                    <a:pt x="2895" y="1002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002733" y="5295163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9944" y="1371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002733" y="5295176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358"/>
                  </a:moveTo>
                  <a:lnTo>
                    <a:pt x="0" y="1358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35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001069" y="576897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06" y="0"/>
                  </a:moveTo>
                  <a:lnTo>
                    <a:pt x="3314" y="0"/>
                  </a:lnTo>
                  <a:lnTo>
                    <a:pt x="0" y="3301"/>
                  </a:lnTo>
                  <a:lnTo>
                    <a:pt x="0" y="11493"/>
                  </a:lnTo>
                  <a:lnTo>
                    <a:pt x="3314" y="14808"/>
                  </a:lnTo>
                  <a:lnTo>
                    <a:pt x="11506" y="14808"/>
                  </a:lnTo>
                  <a:lnTo>
                    <a:pt x="14808" y="11493"/>
                  </a:lnTo>
                  <a:lnTo>
                    <a:pt x="14808" y="7404"/>
                  </a:lnTo>
                  <a:lnTo>
                    <a:pt x="14808" y="3301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001666" y="576957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79" y="0"/>
                  </a:moveTo>
                  <a:lnTo>
                    <a:pt x="3022" y="0"/>
                  </a:lnTo>
                  <a:lnTo>
                    <a:pt x="0" y="3047"/>
                  </a:lnTo>
                  <a:lnTo>
                    <a:pt x="0" y="10566"/>
                  </a:lnTo>
                  <a:lnTo>
                    <a:pt x="3022" y="13627"/>
                  </a:lnTo>
                  <a:lnTo>
                    <a:pt x="10579" y="13627"/>
                  </a:lnTo>
                  <a:lnTo>
                    <a:pt x="13614" y="10566"/>
                  </a:lnTo>
                  <a:lnTo>
                    <a:pt x="13614" y="6807"/>
                  </a:lnTo>
                  <a:lnTo>
                    <a:pt x="13614" y="3047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002669" y="5771362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74" y="0"/>
                  </a:moveTo>
                  <a:lnTo>
                    <a:pt x="2882" y="0"/>
                  </a:lnTo>
                  <a:lnTo>
                    <a:pt x="0" y="5016"/>
                  </a:lnTo>
                  <a:lnTo>
                    <a:pt x="2882" y="10033"/>
                  </a:lnTo>
                  <a:lnTo>
                    <a:pt x="8674" y="10033"/>
                  </a:lnTo>
                  <a:lnTo>
                    <a:pt x="11582" y="5016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002669" y="5771362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82" y="10033"/>
                  </a:moveTo>
                  <a:lnTo>
                    <a:pt x="0" y="5016"/>
                  </a:lnTo>
                  <a:lnTo>
                    <a:pt x="2882" y="0"/>
                  </a:lnTo>
                  <a:lnTo>
                    <a:pt x="8674" y="0"/>
                  </a:lnTo>
                  <a:lnTo>
                    <a:pt x="11582" y="5016"/>
                  </a:lnTo>
                  <a:lnTo>
                    <a:pt x="8674" y="10033"/>
                  </a:lnTo>
                  <a:lnTo>
                    <a:pt x="2882" y="10033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003482" y="5775668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56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9956" y="1409"/>
                  </a:lnTo>
                  <a:lnTo>
                    <a:pt x="99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003482" y="5775668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56" y="1409"/>
                  </a:moveTo>
                  <a:lnTo>
                    <a:pt x="0" y="1409"/>
                  </a:lnTo>
                  <a:lnTo>
                    <a:pt x="0" y="0"/>
                  </a:lnTo>
                  <a:lnTo>
                    <a:pt x="9956" y="0"/>
                  </a:lnTo>
                  <a:lnTo>
                    <a:pt x="9956" y="14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997805" y="661277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506" y="0"/>
                  </a:moveTo>
                  <a:lnTo>
                    <a:pt x="3340" y="0"/>
                  </a:lnTo>
                  <a:lnTo>
                    <a:pt x="0" y="3301"/>
                  </a:lnTo>
                  <a:lnTo>
                    <a:pt x="0" y="11493"/>
                  </a:lnTo>
                  <a:lnTo>
                    <a:pt x="3340" y="14795"/>
                  </a:lnTo>
                  <a:lnTo>
                    <a:pt x="11506" y="14795"/>
                  </a:lnTo>
                  <a:lnTo>
                    <a:pt x="14833" y="11493"/>
                  </a:lnTo>
                  <a:lnTo>
                    <a:pt x="14833" y="7404"/>
                  </a:lnTo>
                  <a:lnTo>
                    <a:pt x="14833" y="3301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998402" y="661336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91" y="0"/>
                  </a:moveTo>
                  <a:lnTo>
                    <a:pt x="3060" y="0"/>
                  </a:lnTo>
                  <a:lnTo>
                    <a:pt x="0" y="3047"/>
                  </a:lnTo>
                  <a:lnTo>
                    <a:pt x="0" y="10579"/>
                  </a:lnTo>
                  <a:lnTo>
                    <a:pt x="3060" y="13627"/>
                  </a:lnTo>
                  <a:lnTo>
                    <a:pt x="10591" y="13627"/>
                  </a:lnTo>
                  <a:lnTo>
                    <a:pt x="13639" y="10579"/>
                  </a:lnTo>
                  <a:lnTo>
                    <a:pt x="13639" y="6819"/>
                  </a:lnTo>
                  <a:lnTo>
                    <a:pt x="13639" y="3047"/>
                  </a:lnTo>
                  <a:lnTo>
                    <a:pt x="1059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999443" y="661516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59">
                  <a:moveTo>
                    <a:pt x="8661" y="0"/>
                  </a:moveTo>
                  <a:lnTo>
                    <a:pt x="2882" y="0"/>
                  </a:lnTo>
                  <a:lnTo>
                    <a:pt x="0" y="5016"/>
                  </a:lnTo>
                  <a:lnTo>
                    <a:pt x="2882" y="10020"/>
                  </a:lnTo>
                  <a:lnTo>
                    <a:pt x="8661" y="10020"/>
                  </a:lnTo>
                  <a:lnTo>
                    <a:pt x="11569" y="5016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999443" y="661516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59">
                  <a:moveTo>
                    <a:pt x="2882" y="10020"/>
                  </a:moveTo>
                  <a:lnTo>
                    <a:pt x="0" y="5016"/>
                  </a:lnTo>
                  <a:lnTo>
                    <a:pt x="2882" y="0"/>
                  </a:lnTo>
                  <a:lnTo>
                    <a:pt x="8661" y="0"/>
                  </a:lnTo>
                  <a:lnTo>
                    <a:pt x="11569" y="5016"/>
                  </a:lnTo>
                  <a:lnTo>
                    <a:pt x="8661" y="10020"/>
                  </a:lnTo>
                  <a:lnTo>
                    <a:pt x="2882" y="1002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000244" y="6619494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9944" y="1384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000244" y="6619494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997030" y="6130163"/>
              <a:ext cx="17145" cy="516890"/>
            </a:xfrm>
            <a:custGeom>
              <a:avLst/>
              <a:gdLst/>
              <a:ahLst/>
              <a:cxnLst/>
              <a:rect l="l" t="t" r="r" b="b"/>
              <a:pathLst>
                <a:path w="17145" h="516890">
                  <a:moveTo>
                    <a:pt x="15100" y="0"/>
                  </a:moveTo>
                  <a:lnTo>
                    <a:pt x="2476" y="469"/>
                  </a:lnTo>
                  <a:lnTo>
                    <a:pt x="2006" y="62331"/>
                  </a:lnTo>
                  <a:lnTo>
                    <a:pt x="609" y="413067"/>
                  </a:lnTo>
                  <a:lnTo>
                    <a:pt x="0" y="464146"/>
                  </a:lnTo>
                  <a:lnTo>
                    <a:pt x="292" y="508279"/>
                  </a:lnTo>
                  <a:lnTo>
                    <a:pt x="7708" y="516140"/>
                  </a:lnTo>
                  <a:lnTo>
                    <a:pt x="12636" y="516458"/>
                  </a:lnTo>
                  <a:lnTo>
                    <a:pt x="16954" y="516610"/>
                  </a:lnTo>
                  <a:lnTo>
                    <a:pt x="16814" y="349821"/>
                  </a:lnTo>
                  <a:lnTo>
                    <a:pt x="14960" y="31330"/>
                  </a:lnTo>
                  <a:lnTo>
                    <a:pt x="1510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997030" y="6130163"/>
              <a:ext cx="17145" cy="516890"/>
            </a:xfrm>
            <a:custGeom>
              <a:avLst/>
              <a:gdLst/>
              <a:ahLst/>
              <a:cxnLst/>
              <a:rect l="l" t="t" r="r" b="b"/>
              <a:pathLst>
                <a:path w="17145" h="516890">
                  <a:moveTo>
                    <a:pt x="12636" y="516458"/>
                  </a:moveTo>
                  <a:lnTo>
                    <a:pt x="7708" y="516140"/>
                  </a:lnTo>
                  <a:lnTo>
                    <a:pt x="292" y="508279"/>
                  </a:lnTo>
                  <a:lnTo>
                    <a:pt x="0" y="464146"/>
                  </a:lnTo>
                  <a:lnTo>
                    <a:pt x="609" y="413067"/>
                  </a:lnTo>
                  <a:lnTo>
                    <a:pt x="1219" y="228701"/>
                  </a:lnTo>
                  <a:lnTo>
                    <a:pt x="2006" y="62331"/>
                  </a:lnTo>
                  <a:lnTo>
                    <a:pt x="2476" y="469"/>
                  </a:lnTo>
                  <a:lnTo>
                    <a:pt x="15100" y="0"/>
                  </a:lnTo>
                  <a:lnTo>
                    <a:pt x="14960" y="31330"/>
                  </a:lnTo>
                  <a:lnTo>
                    <a:pt x="16814" y="349821"/>
                  </a:lnTo>
                  <a:lnTo>
                    <a:pt x="16954" y="516610"/>
                  </a:lnTo>
                  <a:lnTo>
                    <a:pt x="12636" y="51645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020792" y="5408104"/>
              <a:ext cx="8255" cy="779780"/>
            </a:xfrm>
            <a:custGeom>
              <a:avLst/>
              <a:gdLst/>
              <a:ahLst/>
              <a:cxnLst/>
              <a:rect l="l" t="t" r="r" b="b"/>
              <a:pathLst>
                <a:path w="8254" h="779779">
                  <a:moveTo>
                    <a:pt x="6464" y="774280"/>
                  </a:moveTo>
                  <a:lnTo>
                    <a:pt x="5029" y="772807"/>
                  </a:lnTo>
                  <a:lnTo>
                    <a:pt x="1447" y="772807"/>
                  </a:lnTo>
                  <a:lnTo>
                    <a:pt x="0" y="774280"/>
                  </a:lnTo>
                  <a:lnTo>
                    <a:pt x="0" y="777875"/>
                  </a:lnTo>
                  <a:lnTo>
                    <a:pt x="1447" y="779310"/>
                  </a:lnTo>
                  <a:lnTo>
                    <a:pt x="5029" y="779310"/>
                  </a:lnTo>
                  <a:lnTo>
                    <a:pt x="6464" y="777875"/>
                  </a:lnTo>
                  <a:lnTo>
                    <a:pt x="6464" y="776071"/>
                  </a:lnTo>
                  <a:lnTo>
                    <a:pt x="6464" y="774280"/>
                  </a:lnTo>
                  <a:close/>
                </a:path>
                <a:path w="8254" h="779779">
                  <a:moveTo>
                    <a:pt x="8102" y="1460"/>
                  </a:moveTo>
                  <a:lnTo>
                    <a:pt x="6654" y="0"/>
                  </a:lnTo>
                  <a:lnTo>
                    <a:pt x="3060" y="0"/>
                  </a:lnTo>
                  <a:lnTo>
                    <a:pt x="1600" y="1460"/>
                  </a:lnTo>
                  <a:lnTo>
                    <a:pt x="1600" y="5029"/>
                  </a:lnTo>
                  <a:lnTo>
                    <a:pt x="3060" y="6477"/>
                  </a:lnTo>
                  <a:lnTo>
                    <a:pt x="6654" y="6477"/>
                  </a:lnTo>
                  <a:lnTo>
                    <a:pt x="8102" y="5029"/>
                  </a:lnTo>
                  <a:lnTo>
                    <a:pt x="8102" y="3225"/>
                  </a:lnTo>
                  <a:lnTo>
                    <a:pt x="8102" y="14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010226" y="4665129"/>
              <a:ext cx="28575" cy="2110105"/>
            </a:xfrm>
            <a:custGeom>
              <a:avLst/>
              <a:gdLst/>
              <a:ahLst/>
              <a:cxnLst/>
              <a:rect l="l" t="t" r="r" b="b"/>
              <a:pathLst>
                <a:path w="28575" h="2110104">
                  <a:moveTo>
                    <a:pt x="27292" y="0"/>
                  </a:moveTo>
                  <a:lnTo>
                    <a:pt x="23368" y="457"/>
                  </a:lnTo>
                  <a:lnTo>
                    <a:pt x="23609" y="37033"/>
                  </a:lnTo>
                  <a:lnTo>
                    <a:pt x="3441" y="36804"/>
                  </a:lnTo>
                  <a:lnTo>
                    <a:pt x="4432" y="914"/>
                  </a:lnTo>
                  <a:lnTo>
                    <a:pt x="736" y="1142"/>
                  </a:lnTo>
                  <a:lnTo>
                    <a:pt x="0" y="34721"/>
                  </a:lnTo>
                  <a:lnTo>
                    <a:pt x="1727" y="686269"/>
                  </a:lnTo>
                  <a:lnTo>
                    <a:pt x="1727" y="928827"/>
                  </a:lnTo>
                  <a:lnTo>
                    <a:pt x="977" y="1175346"/>
                  </a:lnTo>
                  <a:lnTo>
                    <a:pt x="1231" y="1583410"/>
                  </a:lnTo>
                  <a:lnTo>
                    <a:pt x="2209" y="1774558"/>
                  </a:lnTo>
                  <a:lnTo>
                    <a:pt x="1231" y="1856968"/>
                  </a:lnTo>
                  <a:lnTo>
                    <a:pt x="2692" y="2087257"/>
                  </a:lnTo>
                  <a:lnTo>
                    <a:pt x="20167" y="2088413"/>
                  </a:lnTo>
                  <a:lnTo>
                    <a:pt x="21882" y="2109952"/>
                  </a:lnTo>
                  <a:lnTo>
                    <a:pt x="24587" y="2105317"/>
                  </a:lnTo>
                  <a:lnTo>
                    <a:pt x="24828" y="2088413"/>
                  </a:lnTo>
                  <a:lnTo>
                    <a:pt x="25819" y="1828495"/>
                  </a:lnTo>
                  <a:lnTo>
                    <a:pt x="26327" y="1411414"/>
                  </a:lnTo>
                  <a:lnTo>
                    <a:pt x="26327" y="1262824"/>
                  </a:lnTo>
                  <a:lnTo>
                    <a:pt x="26060" y="960094"/>
                  </a:lnTo>
                  <a:lnTo>
                    <a:pt x="26327" y="774674"/>
                  </a:lnTo>
                  <a:lnTo>
                    <a:pt x="27051" y="634657"/>
                  </a:lnTo>
                  <a:lnTo>
                    <a:pt x="27292" y="457123"/>
                  </a:lnTo>
                  <a:lnTo>
                    <a:pt x="28524" y="215023"/>
                  </a:lnTo>
                  <a:lnTo>
                    <a:pt x="28282" y="49987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014531" y="4681093"/>
              <a:ext cx="20320" cy="36195"/>
            </a:xfrm>
            <a:custGeom>
              <a:avLst/>
              <a:gdLst/>
              <a:ahLst/>
              <a:cxnLst/>
              <a:rect l="l" t="t" r="r" b="b"/>
              <a:pathLst>
                <a:path w="20320" h="36195">
                  <a:moveTo>
                    <a:pt x="19926" y="0"/>
                  </a:moveTo>
                  <a:lnTo>
                    <a:pt x="0" y="698"/>
                  </a:lnTo>
                  <a:lnTo>
                    <a:pt x="469" y="4635"/>
                  </a:lnTo>
                  <a:lnTo>
                    <a:pt x="1612" y="5321"/>
                  </a:lnTo>
                  <a:lnTo>
                    <a:pt x="711" y="35661"/>
                  </a:lnTo>
                  <a:lnTo>
                    <a:pt x="19926" y="35179"/>
                  </a:lnTo>
                  <a:lnTo>
                    <a:pt x="199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017554" y="4680635"/>
              <a:ext cx="15240" cy="36830"/>
            </a:xfrm>
            <a:custGeom>
              <a:avLst/>
              <a:gdLst/>
              <a:ahLst/>
              <a:cxnLst/>
              <a:rect l="l" t="t" r="r" b="b"/>
              <a:pathLst>
                <a:path w="15239" h="36829">
                  <a:moveTo>
                    <a:pt x="14109" y="0"/>
                  </a:moveTo>
                  <a:lnTo>
                    <a:pt x="0" y="927"/>
                  </a:lnTo>
                  <a:lnTo>
                    <a:pt x="228" y="36322"/>
                  </a:lnTo>
                  <a:lnTo>
                    <a:pt x="14808" y="36322"/>
                  </a:lnTo>
                  <a:lnTo>
                    <a:pt x="14109" y="0"/>
                  </a:lnTo>
                  <a:close/>
                </a:path>
              </a:pathLst>
            </a:custGeom>
            <a:solidFill>
              <a:srgbClr val="D8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000409" y="4859553"/>
              <a:ext cx="11430" cy="41910"/>
            </a:xfrm>
            <a:custGeom>
              <a:avLst/>
              <a:gdLst/>
              <a:ahLst/>
              <a:cxnLst/>
              <a:rect l="l" t="t" r="r" b="b"/>
              <a:pathLst>
                <a:path w="11429" h="41910">
                  <a:moveTo>
                    <a:pt x="3009" y="0"/>
                  </a:moveTo>
                  <a:lnTo>
                    <a:pt x="711" y="2768"/>
                  </a:lnTo>
                  <a:lnTo>
                    <a:pt x="927" y="30314"/>
                  </a:lnTo>
                  <a:lnTo>
                    <a:pt x="2552" y="37033"/>
                  </a:lnTo>
                  <a:lnTo>
                    <a:pt x="0" y="38874"/>
                  </a:lnTo>
                  <a:lnTo>
                    <a:pt x="228" y="41427"/>
                  </a:lnTo>
                  <a:lnTo>
                    <a:pt x="11353" y="39344"/>
                  </a:lnTo>
                  <a:lnTo>
                    <a:pt x="10896" y="228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000409" y="4891951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89" h="6985">
                  <a:moveTo>
                    <a:pt x="1384" y="0"/>
                  </a:moveTo>
                  <a:lnTo>
                    <a:pt x="1854" y="3695"/>
                  </a:lnTo>
                  <a:lnTo>
                    <a:pt x="0" y="6476"/>
                  </a:lnTo>
                  <a:lnTo>
                    <a:pt x="7632" y="5334"/>
                  </a:lnTo>
                  <a:lnTo>
                    <a:pt x="8585" y="93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7173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000879" y="5031981"/>
              <a:ext cx="12065" cy="43815"/>
            </a:xfrm>
            <a:custGeom>
              <a:avLst/>
              <a:gdLst/>
              <a:ahLst/>
              <a:cxnLst/>
              <a:rect l="l" t="t" r="r" b="b"/>
              <a:pathLst>
                <a:path w="12064" h="43814">
                  <a:moveTo>
                    <a:pt x="11353" y="0"/>
                  </a:moveTo>
                  <a:lnTo>
                    <a:pt x="9944" y="1625"/>
                  </a:lnTo>
                  <a:lnTo>
                    <a:pt x="2324" y="1168"/>
                  </a:lnTo>
                  <a:lnTo>
                    <a:pt x="0" y="16675"/>
                  </a:lnTo>
                  <a:lnTo>
                    <a:pt x="457" y="40043"/>
                  </a:lnTo>
                  <a:lnTo>
                    <a:pt x="4648" y="43738"/>
                  </a:lnTo>
                  <a:lnTo>
                    <a:pt x="11582" y="43738"/>
                  </a:lnTo>
                  <a:lnTo>
                    <a:pt x="12026" y="13423"/>
                  </a:lnTo>
                  <a:lnTo>
                    <a:pt x="7874" y="11112"/>
                  </a:lnTo>
                  <a:lnTo>
                    <a:pt x="9017" y="3238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009350" y="516254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771" y="204470"/>
                  </a:moveTo>
                  <a:lnTo>
                    <a:pt x="3695" y="80010"/>
                  </a:lnTo>
                  <a:lnTo>
                    <a:pt x="3556" y="80010"/>
                  </a:lnTo>
                  <a:lnTo>
                    <a:pt x="3556" y="1270"/>
                  </a:lnTo>
                  <a:lnTo>
                    <a:pt x="2540" y="1270"/>
                  </a:lnTo>
                  <a:lnTo>
                    <a:pt x="2540" y="0"/>
                  </a:lnTo>
                  <a:lnTo>
                    <a:pt x="139" y="0"/>
                  </a:lnTo>
                  <a:lnTo>
                    <a:pt x="139" y="1270"/>
                  </a:lnTo>
                  <a:lnTo>
                    <a:pt x="0" y="1270"/>
                  </a:lnTo>
                  <a:lnTo>
                    <a:pt x="0" y="80010"/>
                  </a:lnTo>
                  <a:lnTo>
                    <a:pt x="254" y="80010"/>
                  </a:lnTo>
                  <a:lnTo>
                    <a:pt x="254" y="204470"/>
                  </a:lnTo>
                  <a:lnTo>
                    <a:pt x="660" y="204470"/>
                  </a:lnTo>
                  <a:lnTo>
                    <a:pt x="660" y="207010"/>
                  </a:lnTo>
                  <a:lnTo>
                    <a:pt x="2146" y="207010"/>
                  </a:lnTo>
                  <a:lnTo>
                    <a:pt x="2146" y="212090"/>
                  </a:lnTo>
                  <a:lnTo>
                    <a:pt x="3771" y="212090"/>
                  </a:lnTo>
                  <a:lnTo>
                    <a:pt x="3771" y="207010"/>
                  </a:lnTo>
                  <a:lnTo>
                    <a:pt x="3771" y="20447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971262" y="5209514"/>
              <a:ext cx="38100" cy="27305"/>
            </a:xfrm>
            <a:custGeom>
              <a:avLst/>
              <a:gdLst/>
              <a:ahLst/>
              <a:cxnLst/>
              <a:rect l="l" t="t" r="r" b="b"/>
              <a:pathLst>
                <a:path w="38100" h="27304">
                  <a:moveTo>
                    <a:pt x="2539" y="0"/>
                  </a:moveTo>
                  <a:lnTo>
                    <a:pt x="927" y="4635"/>
                  </a:lnTo>
                  <a:lnTo>
                    <a:pt x="927" y="22225"/>
                  </a:lnTo>
                  <a:lnTo>
                    <a:pt x="0" y="27076"/>
                  </a:lnTo>
                  <a:lnTo>
                    <a:pt x="3009" y="27076"/>
                  </a:lnTo>
                  <a:lnTo>
                    <a:pt x="37731" y="26619"/>
                  </a:lnTo>
                  <a:lnTo>
                    <a:pt x="37731" y="1625"/>
                  </a:lnTo>
                  <a:lnTo>
                    <a:pt x="5334" y="1384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981219" y="521877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27" y="0"/>
                  </a:moveTo>
                  <a:lnTo>
                    <a:pt x="1638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38" y="7391"/>
                  </a:lnTo>
                  <a:lnTo>
                    <a:pt x="5727" y="7391"/>
                  </a:lnTo>
                  <a:lnTo>
                    <a:pt x="7391" y="5753"/>
                  </a:lnTo>
                  <a:lnTo>
                    <a:pt x="7391" y="3695"/>
                  </a:lnTo>
                  <a:lnTo>
                    <a:pt x="7391" y="1663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971478" y="5259501"/>
              <a:ext cx="38100" cy="27305"/>
            </a:xfrm>
            <a:custGeom>
              <a:avLst/>
              <a:gdLst/>
              <a:ahLst/>
              <a:cxnLst/>
              <a:rect l="l" t="t" r="r" b="b"/>
              <a:pathLst>
                <a:path w="38100" h="27304">
                  <a:moveTo>
                    <a:pt x="2552" y="0"/>
                  </a:moveTo>
                  <a:lnTo>
                    <a:pt x="927" y="4622"/>
                  </a:lnTo>
                  <a:lnTo>
                    <a:pt x="927" y="22225"/>
                  </a:lnTo>
                  <a:lnTo>
                    <a:pt x="0" y="27089"/>
                  </a:lnTo>
                  <a:lnTo>
                    <a:pt x="3009" y="27089"/>
                  </a:lnTo>
                  <a:lnTo>
                    <a:pt x="37744" y="26631"/>
                  </a:lnTo>
                  <a:lnTo>
                    <a:pt x="37744" y="1625"/>
                  </a:lnTo>
                  <a:lnTo>
                    <a:pt x="5346" y="1384"/>
                  </a:lnTo>
                  <a:lnTo>
                    <a:pt x="2552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981435" y="526876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65" y="7416"/>
                  </a:lnTo>
                  <a:lnTo>
                    <a:pt x="7416" y="5753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971719" y="5311356"/>
              <a:ext cx="38100" cy="27305"/>
            </a:xfrm>
            <a:custGeom>
              <a:avLst/>
              <a:gdLst/>
              <a:ahLst/>
              <a:cxnLst/>
              <a:rect l="l" t="t" r="r" b="b"/>
              <a:pathLst>
                <a:path w="38100" h="27304">
                  <a:moveTo>
                    <a:pt x="2552" y="0"/>
                  </a:moveTo>
                  <a:lnTo>
                    <a:pt x="914" y="4648"/>
                  </a:lnTo>
                  <a:lnTo>
                    <a:pt x="914" y="22212"/>
                  </a:lnTo>
                  <a:lnTo>
                    <a:pt x="0" y="27089"/>
                  </a:lnTo>
                  <a:lnTo>
                    <a:pt x="3009" y="27089"/>
                  </a:lnTo>
                  <a:lnTo>
                    <a:pt x="37731" y="26619"/>
                  </a:lnTo>
                  <a:lnTo>
                    <a:pt x="37731" y="1600"/>
                  </a:lnTo>
                  <a:lnTo>
                    <a:pt x="5321" y="1397"/>
                  </a:lnTo>
                  <a:lnTo>
                    <a:pt x="2552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981663" y="532061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78" y="0"/>
                  </a:moveTo>
                  <a:lnTo>
                    <a:pt x="1663" y="0"/>
                  </a:lnTo>
                  <a:lnTo>
                    <a:pt x="0" y="1676"/>
                  </a:lnTo>
                  <a:lnTo>
                    <a:pt x="0" y="5765"/>
                  </a:lnTo>
                  <a:lnTo>
                    <a:pt x="1663" y="7404"/>
                  </a:lnTo>
                  <a:lnTo>
                    <a:pt x="5778" y="7404"/>
                  </a:lnTo>
                  <a:lnTo>
                    <a:pt x="7404" y="5765"/>
                  </a:lnTo>
                  <a:lnTo>
                    <a:pt x="7404" y="3708"/>
                  </a:lnTo>
                  <a:lnTo>
                    <a:pt x="7404" y="1676"/>
                  </a:lnTo>
                  <a:lnTo>
                    <a:pt x="5778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998720" y="5512498"/>
              <a:ext cx="13335" cy="214629"/>
            </a:xfrm>
            <a:custGeom>
              <a:avLst/>
              <a:gdLst/>
              <a:ahLst/>
              <a:cxnLst/>
              <a:rect l="l" t="t" r="r" b="b"/>
              <a:pathLst>
                <a:path w="13335" h="214629">
                  <a:moveTo>
                    <a:pt x="12661" y="168186"/>
                  </a:moveTo>
                  <a:lnTo>
                    <a:pt x="3695" y="169113"/>
                  </a:lnTo>
                  <a:lnTo>
                    <a:pt x="3073" y="178384"/>
                  </a:lnTo>
                  <a:lnTo>
                    <a:pt x="901" y="183007"/>
                  </a:lnTo>
                  <a:lnTo>
                    <a:pt x="1244" y="185775"/>
                  </a:lnTo>
                  <a:lnTo>
                    <a:pt x="1854" y="208915"/>
                  </a:lnTo>
                  <a:lnTo>
                    <a:pt x="5867" y="214172"/>
                  </a:lnTo>
                  <a:lnTo>
                    <a:pt x="12661" y="214172"/>
                  </a:lnTo>
                  <a:lnTo>
                    <a:pt x="12661" y="168186"/>
                  </a:lnTo>
                  <a:close/>
                </a:path>
                <a:path w="13335" h="214629">
                  <a:moveTo>
                    <a:pt x="12954" y="0"/>
                  </a:moveTo>
                  <a:lnTo>
                    <a:pt x="6172" y="0"/>
                  </a:lnTo>
                  <a:lnTo>
                    <a:pt x="1549" y="2476"/>
                  </a:lnTo>
                  <a:lnTo>
                    <a:pt x="1549" y="6172"/>
                  </a:lnTo>
                  <a:lnTo>
                    <a:pt x="901" y="33312"/>
                  </a:lnTo>
                  <a:lnTo>
                    <a:pt x="0" y="43497"/>
                  </a:lnTo>
                  <a:lnTo>
                    <a:pt x="12661" y="44145"/>
                  </a:lnTo>
                  <a:lnTo>
                    <a:pt x="12954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997792" y="5917057"/>
              <a:ext cx="12065" cy="19685"/>
            </a:xfrm>
            <a:custGeom>
              <a:avLst/>
              <a:gdLst/>
              <a:ahLst/>
              <a:cxnLst/>
              <a:rect l="l" t="t" r="r" b="b"/>
              <a:pathLst>
                <a:path w="12064" h="19685">
                  <a:moveTo>
                    <a:pt x="10185" y="8674"/>
                  </a:moveTo>
                  <a:lnTo>
                    <a:pt x="1828" y="0"/>
                  </a:lnTo>
                  <a:lnTo>
                    <a:pt x="0" y="17602"/>
                  </a:lnTo>
                  <a:lnTo>
                    <a:pt x="11734" y="19443"/>
                  </a:lnTo>
                  <a:lnTo>
                    <a:pt x="10185" y="8674"/>
                  </a:lnTo>
                  <a:close/>
                </a:path>
              </a:pathLst>
            </a:custGeom>
            <a:ln w="317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639335" y="5916777"/>
              <a:ext cx="358775" cy="17145"/>
            </a:xfrm>
            <a:custGeom>
              <a:avLst/>
              <a:gdLst/>
              <a:ahLst/>
              <a:cxnLst/>
              <a:rect l="l" t="t" r="r" b="b"/>
              <a:pathLst>
                <a:path w="358775" h="17145">
                  <a:moveTo>
                    <a:pt x="0" y="3073"/>
                  </a:moveTo>
                  <a:lnTo>
                    <a:pt x="584" y="16649"/>
                  </a:lnTo>
                  <a:lnTo>
                    <a:pt x="295351" y="14795"/>
                  </a:lnTo>
                  <a:lnTo>
                    <a:pt x="358165" y="13881"/>
                  </a:lnTo>
                  <a:lnTo>
                    <a:pt x="356654" y="0"/>
                  </a:lnTo>
                  <a:lnTo>
                    <a:pt x="0" y="30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610633" y="5942698"/>
              <a:ext cx="403225" cy="189865"/>
            </a:xfrm>
            <a:custGeom>
              <a:avLst/>
              <a:gdLst/>
              <a:ahLst/>
              <a:cxnLst/>
              <a:rect l="l" t="t" r="r" b="b"/>
              <a:pathLst>
                <a:path w="403225" h="189864">
                  <a:moveTo>
                    <a:pt x="400169" y="185775"/>
                  </a:moveTo>
                  <a:lnTo>
                    <a:pt x="4800" y="185775"/>
                  </a:lnTo>
                  <a:lnTo>
                    <a:pt x="6032" y="189471"/>
                  </a:lnTo>
                  <a:lnTo>
                    <a:pt x="400126" y="187312"/>
                  </a:lnTo>
                  <a:lnTo>
                    <a:pt x="400169" y="185775"/>
                  </a:lnTo>
                  <a:close/>
                </a:path>
                <a:path w="403225" h="189864">
                  <a:moveTo>
                    <a:pt x="402770" y="46913"/>
                  </a:moveTo>
                  <a:lnTo>
                    <a:pt x="4483" y="46913"/>
                  </a:lnTo>
                  <a:lnTo>
                    <a:pt x="5105" y="62661"/>
                  </a:lnTo>
                  <a:lnTo>
                    <a:pt x="5727" y="64490"/>
                  </a:lnTo>
                  <a:lnTo>
                    <a:pt x="12839" y="66344"/>
                  </a:lnTo>
                  <a:lnTo>
                    <a:pt x="25476" y="74787"/>
                  </a:lnTo>
                  <a:lnTo>
                    <a:pt x="31872" y="80686"/>
                  </a:lnTo>
                  <a:lnTo>
                    <a:pt x="33994" y="86818"/>
                  </a:lnTo>
                  <a:lnTo>
                    <a:pt x="33807" y="95961"/>
                  </a:lnTo>
                  <a:lnTo>
                    <a:pt x="33440" y="111600"/>
                  </a:lnTo>
                  <a:lnTo>
                    <a:pt x="30873" y="120351"/>
                  </a:lnTo>
                  <a:lnTo>
                    <a:pt x="23906" y="125397"/>
                  </a:lnTo>
                  <a:lnTo>
                    <a:pt x="10337" y="129921"/>
                  </a:lnTo>
                  <a:lnTo>
                    <a:pt x="4483" y="132689"/>
                  </a:lnTo>
                  <a:lnTo>
                    <a:pt x="4483" y="136398"/>
                  </a:lnTo>
                  <a:lnTo>
                    <a:pt x="5727" y="149682"/>
                  </a:lnTo>
                  <a:lnTo>
                    <a:pt x="469" y="153962"/>
                  </a:lnTo>
                  <a:lnTo>
                    <a:pt x="469" y="189166"/>
                  </a:lnTo>
                  <a:lnTo>
                    <a:pt x="2641" y="188569"/>
                  </a:lnTo>
                  <a:lnTo>
                    <a:pt x="4800" y="185775"/>
                  </a:lnTo>
                  <a:lnTo>
                    <a:pt x="400169" y="185775"/>
                  </a:lnTo>
                  <a:lnTo>
                    <a:pt x="402907" y="87630"/>
                  </a:lnTo>
                  <a:lnTo>
                    <a:pt x="402770" y="46913"/>
                  </a:lnTo>
                  <a:close/>
                </a:path>
                <a:path w="403225" h="189864">
                  <a:moveTo>
                    <a:pt x="360629" y="0"/>
                  </a:moveTo>
                  <a:lnTo>
                    <a:pt x="29502" y="3695"/>
                  </a:lnTo>
                  <a:lnTo>
                    <a:pt x="5080" y="3695"/>
                  </a:lnTo>
                  <a:lnTo>
                    <a:pt x="4191" y="10020"/>
                  </a:lnTo>
                  <a:lnTo>
                    <a:pt x="0" y="10947"/>
                  </a:lnTo>
                  <a:lnTo>
                    <a:pt x="177" y="45669"/>
                  </a:lnTo>
                  <a:lnTo>
                    <a:pt x="1714" y="48742"/>
                  </a:lnTo>
                  <a:lnTo>
                    <a:pt x="4483" y="46913"/>
                  </a:lnTo>
                  <a:lnTo>
                    <a:pt x="402770" y="46913"/>
                  </a:lnTo>
                  <a:lnTo>
                    <a:pt x="402625" y="3695"/>
                  </a:lnTo>
                  <a:lnTo>
                    <a:pt x="29502" y="3695"/>
                  </a:lnTo>
                  <a:lnTo>
                    <a:pt x="402625" y="3517"/>
                  </a:lnTo>
                  <a:lnTo>
                    <a:pt x="402615" y="609"/>
                  </a:lnTo>
                  <a:lnTo>
                    <a:pt x="360629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628781" y="5933439"/>
              <a:ext cx="141605" cy="11430"/>
            </a:xfrm>
            <a:custGeom>
              <a:avLst/>
              <a:gdLst/>
              <a:ahLst/>
              <a:cxnLst/>
              <a:rect l="l" t="t" r="r" b="b"/>
              <a:pathLst>
                <a:path w="141604" h="11429">
                  <a:moveTo>
                    <a:pt x="141516" y="2540"/>
                  </a:moveTo>
                  <a:lnTo>
                    <a:pt x="141097" y="2540"/>
                  </a:lnTo>
                  <a:lnTo>
                    <a:pt x="141097" y="0"/>
                  </a:lnTo>
                  <a:lnTo>
                    <a:pt x="52997" y="0"/>
                  </a:lnTo>
                  <a:lnTo>
                    <a:pt x="52997" y="2540"/>
                  </a:lnTo>
                  <a:lnTo>
                    <a:pt x="0" y="2540"/>
                  </a:lnTo>
                  <a:lnTo>
                    <a:pt x="0" y="11430"/>
                  </a:lnTo>
                  <a:lnTo>
                    <a:pt x="141516" y="11430"/>
                  </a:lnTo>
                  <a:lnTo>
                    <a:pt x="141516" y="254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848123" y="5931281"/>
              <a:ext cx="123825" cy="12065"/>
            </a:xfrm>
            <a:custGeom>
              <a:avLst/>
              <a:gdLst/>
              <a:ahLst/>
              <a:cxnLst/>
              <a:rect l="l" t="t" r="r" b="b"/>
              <a:pathLst>
                <a:path w="123825" h="12064">
                  <a:moveTo>
                    <a:pt x="123139" y="0"/>
                  </a:moveTo>
                  <a:lnTo>
                    <a:pt x="0" y="1828"/>
                  </a:lnTo>
                  <a:lnTo>
                    <a:pt x="0" y="12026"/>
                  </a:lnTo>
                  <a:lnTo>
                    <a:pt x="123761" y="11417"/>
                  </a:lnTo>
                  <a:lnTo>
                    <a:pt x="12313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009019" y="5830569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89">
                  <a:moveTo>
                    <a:pt x="3784" y="204470"/>
                  </a:moveTo>
                  <a:lnTo>
                    <a:pt x="3708" y="80010"/>
                  </a:lnTo>
                  <a:lnTo>
                    <a:pt x="3581" y="80010"/>
                  </a:lnTo>
                  <a:lnTo>
                    <a:pt x="3581" y="1270"/>
                  </a:lnTo>
                  <a:lnTo>
                    <a:pt x="3251" y="1270"/>
                  </a:lnTo>
                  <a:lnTo>
                    <a:pt x="3251" y="0"/>
                  </a:lnTo>
                  <a:lnTo>
                    <a:pt x="127" y="0"/>
                  </a:lnTo>
                  <a:lnTo>
                    <a:pt x="127" y="1270"/>
                  </a:lnTo>
                  <a:lnTo>
                    <a:pt x="0" y="1270"/>
                  </a:lnTo>
                  <a:lnTo>
                    <a:pt x="0" y="80010"/>
                  </a:lnTo>
                  <a:lnTo>
                    <a:pt x="266" y="80010"/>
                  </a:lnTo>
                  <a:lnTo>
                    <a:pt x="266" y="204470"/>
                  </a:lnTo>
                  <a:lnTo>
                    <a:pt x="660" y="204470"/>
                  </a:lnTo>
                  <a:lnTo>
                    <a:pt x="660" y="207010"/>
                  </a:lnTo>
                  <a:lnTo>
                    <a:pt x="2260" y="207010"/>
                  </a:lnTo>
                  <a:lnTo>
                    <a:pt x="2260" y="212090"/>
                  </a:lnTo>
                  <a:lnTo>
                    <a:pt x="3784" y="212090"/>
                  </a:lnTo>
                  <a:lnTo>
                    <a:pt x="3784" y="207010"/>
                  </a:lnTo>
                  <a:lnTo>
                    <a:pt x="3784" y="20447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970932" y="5877344"/>
              <a:ext cx="38100" cy="27305"/>
            </a:xfrm>
            <a:custGeom>
              <a:avLst/>
              <a:gdLst/>
              <a:ahLst/>
              <a:cxnLst/>
              <a:rect l="l" t="t" r="r" b="b"/>
              <a:pathLst>
                <a:path w="38100" h="27304">
                  <a:moveTo>
                    <a:pt x="2540" y="0"/>
                  </a:moveTo>
                  <a:lnTo>
                    <a:pt x="927" y="4622"/>
                  </a:lnTo>
                  <a:lnTo>
                    <a:pt x="927" y="22212"/>
                  </a:lnTo>
                  <a:lnTo>
                    <a:pt x="0" y="27063"/>
                  </a:lnTo>
                  <a:lnTo>
                    <a:pt x="2997" y="27063"/>
                  </a:lnTo>
                  <a:lnTo>
                    <a:pt x="37719" y="26619"/>
                  </a:lnTo>
                  <a:lnTo>
                    <a:pt x="37719" y="1600"/>
                  </a:lnTo>
                  <a:lnTo>
                    <a:pt x="5334" y="1384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80889" y="588658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38" y="0"/>
                  </a:lnTo>
                  <a:lnTo>
                    <a:pt x="0" y="1650"/>
                  </a:lnTo>
                  <a:lnTo>
                    <a:pt x="0" y="5740"/>
                  </a:lnTo>
                  <a:lnTo>
                    <a:pt x="1638" y="7416"/>
                  </a:lnTo>
                  <a:lnTo>
                    <a:pt x="5765" y="7416"/>
                  </a:lnTo>
                  <a:lnTo>
                    <a:pt x="7404" y="5740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971173" y="5927331"/>
              <a:ext cx="38100" cy="27305"/>
            </a:xfrm>
            <a:custGeom>
              <a:avLst/>
              <a:gdLst/>
              <a:ahLst/>
              <a:cxnLst/>
              <a:rect l="l" t="t" r="r" b="b"/>
              <a:pathLst>
                <a:path w="38100" h="27304">
                  <a:moveTo>
                    <a:pt x="2539" y="0"/>
                  </a:moveTo>
                  <a:lnTo>
                    <a:pt x="927" y="4622"/>
                  </a:lnTo>
                  <a:lnTo>
                    <a:pt x="927" y="22212"/>
                  </a:lnTo>
                  <a:lnTo>
                    <a:pt x="0" y="27076"/>
                  </a:lnTo>
                  <a:lnTo>
                    <a:pt x="3009" y="27076"/>
                  </a:lnTo>
                  <a:lnTo>
                    <a:pt x="37719" y="26606"/>
                  </a:lnTo>
                  <a:lnTo>
                    <a:pt x="37719" y="1612"/>
                  </a:lnTo>
                  <a:lnTo>
                    <a:pt x="5308" y="1384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981117" y="593657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50" y="0"/>
                  </a:lnTo>
                  <a:lnTo>
                    <a:pt x="0" y="1663"/>
                  </a:lnTo>
                  <a:lnTo>
                    <a:pt x="0" y="5778"/>
                  </a:lnTo>
                  <a:lnTo>
                    <a:pt x="1650" y="7404"/>
                  </a:lnTo>
                  <a:lnTo>
                    <a:pt x="5765" y="7404"/>
                  </a:lnTo>
                  <a:lnTo>
                    <a:pt x="7404" y="5778"/>
                  </a:lnTo>
                  <a:lnTo>
                    <a:pt x="7404" y="3708"/>
                  </a:lnTo>
                  <a:lnTo>
                    <a:pt x="7404" y="1663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971402" y="5979172"/>
              <a:ext cx="38100" cy="27305"/>
            </a:xfrm>
            <a:custGeom>
              <a:avLst/>
              <a:gdLst/>
              <a:ahLst/>
              <a:cxnLst/>
              <a:rect l="l" t="t" r="r" b="b"/>
              <a:pathLst>
                <a:path w="38100" h="27304">
                  <a:moveTo>
                    <a:pt x="2527" y="0"/>
                  </a:moveTo>
                  <a:lnTo>
                    <a:pt x="927" y="4635"/>
                  </a:lnTo>
                  <a:lnTo>
                    <a:pt x="927" y="22237"/>
                  </a:lnTo>
                  <a:lnTo>
                    <a:pt x="0" y="27076"/>
                  </a:lnTo>
                  <a:lnTo>
                    <a:pt x="3022" y="27076"/>
                  </a:lnTo>
                  <a:lnTo>
                    <a:pt x="37731" y="26606"/>
                  </a:lnTo>
                  <a:lnTo>
                    <a:pt x="37731" y="1625"/>
                  </a:lnTo>
                  <a:lnTo>
                    <a:pt x="5321" y="1397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981359" y="598843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25" y="0"/>
                  </a:lnTo>
                  <a:lnTo>
                    <a:pt x="0" y="1651"/>
                  </a:lnTo>
                  <a:lnTo>
                    <a:pt x="0" y="5765"/>
                  </a:lnTo>
                  <a:lnTo>
                    <a:pt x="1625" y="7416"/>
                  </a:lnTo>
                  <a:lnTo>
                    <a:pt x="5753" y="7416"/>
                  </a:lnTo>
                  <a:lnTo>
                    <a:pt x="7404" y="5765"/>
                  </a:lnTo>
                  <a:lnTo>
                    <a:pt x="7404" y="3708"/>
                  </a:lnTo>
                  <a:lnTo>
                    <a:pt x="7404" y="1651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50232" y="5710682"/>
              <a:ext cx="131229" cy="130479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4767110" y="5760161"/>
              <a:ext cx="81280" cy="367665"/>
            </a:xfrm>
            <a:custGeom>
              <a:avLst/>
              <a:gdLst/>
              <a:ahLst/>
              <a:cxnLst/>
              <a:rect l="l" t="t" r="r" b="b"/>
              <a:pathLst>
                <a:path w="81279" h="367664">
                  <a:moveTo>
                    <a:pt x="72669" y="0"/>
                  </a:moveTo>
                  <a:lnTo>
                    <a:pt x="0" y="2768"/>
                  </a:lnTo>
                  <a:lnTo>
                    <a:pt x="6464" y="367080"/>
                  </a:lnTo>
                  <a:lnTo>
                    <a:pt x="45821" y="366610"/>
                  </a:lnTo>
                  <a:lnTo>
                    <a:pt x="47218" y="342988"/>
                  </a:lnTo>
                  <a:lnTo>
                    <a:pt x="81013" y="342061"/>
                  </a:lnTo>
                  <a:lnTo>
                    <a:pt x="77304" y="3695"/>
                  </a:lnTo>
                  <a:lnTo>
                    <a:pt x="7266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39538" y="5761317"/>
              <a:ext cx="8890" cy="340995"/>
            </a:xfrm>
            <a:custGeom>
              <a:avLst/>
              <a:gdLst/>
              <a:ahLst/>
              <a:cxnLst/>
              <a:rect l="l" t="t" r="r" b="b"/>
              <a:pathLst>
                <a:path w="8889" h="340995">
                  <a:moveTo>
                    <a:pt x="0" y="0"/>
                  </a:moveTo>
                  <a:lnTo>
                    <a:pt x="2552" y="685"/>
                  </a:lnTo>
                  <a:lnTo>
                    <a:pt x="4876" y="108546"/>
                  </a:lnTo>
                  <a:lnTo>
                    <a:pt x="6489" y="225882"/>
                  </a:lnTo>
                  <a:lnTo>
                    <a:pt x="8585" y="340906"/>
                  </a:lnTo>
                  <a:lnTo>
                    <a:pt x="5346" y="340906"/>
                  </a:lnTo>
                  <a:lnTo>
                    <a:pt x="2552" y="14996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806924" y="5762002"/>
              <a:ext cx="6985" cy="341630"/>
            </a:xfrm>
            <a:custGeom>
              <a:avLst/>
              <a:gdLst/>
              <a:ahLst/>
              <a:cxnLst/>
              <a:rect l="l" t="t" r="r" b="b"/>
              <a:pathLst>
                <a:path w="6985" h="341629">
                  <a:moveTo>
                    <a:pt x="1612" y="0"/>
                  </a:moveTo>
                  <a:lnTo>
                    <a:pt x="0" y="0"/>
                  </a:lnTo>
                  <a:lnTo>
                    <a:pt x="3924" y="257378"/>
                  </a:lnTo>
                  <a:lnTo>
                    <a:pt x="4622" y="341401"/>
                  </a:lnTo>
                  <a:lnTo>
                    <a:pt x="6705" y="341401"/>
                  </a:lnTo>
                  <a:lnTo>
                    <a:pt x="4864" y="176822"/>
                  </a:lnTo>
                  <a:lnTo>
                    <a:pt x="1612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782680" y="57715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88" y="6769"/>
                  </a:moveTo>
                  <a:lnTo>
                    <a:pt x="13588" y="10553"/>
                  </a:lnTo>
                  <a:lnTo>
                    <a:pt x="10553" y="13576"/>
                  </a:lnTo>
                  <a:lnTo>
                    <a:pt x="6819" y="13576"/>
                  </a:lnTo>
                  <a:lnTo>
                    <a:pt x="3060" y="13576"/>
                  </a:lnTo>
                  <a:lnTo>
                    <a:pt x="0" y="10553"/>
                  </a:lnTo>
                  <a:lnTo>
                    <a:pt x="0" y="6769"/>
                  </a:lnTo>
                  <a:lnTo>
                    <a:pt x="0" y="3048"/>
                  </a:lnTo>
                  <a:lnTo>
                    <a:pt x="3060" y="0"/>
                  </a:lnTo>
                  <a:lnTo>
                    <a:pt x="6819" y="0"/>
                  </a:lnTo>
                  <a:lnTo>
                    <a:pt x="10553" y="0"/>
                  </a:lnTo>
                  <a:lnTo>
                    <a:pt x="13588" y="3048"/>
                  </a:lnTo>
                  <a:lnTo>
                    <a:pt x="13588" y="676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785944" y="5772658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4470" y="0"/>
                  </a:moveTo>
                  <a:lnTo>
                    <a:pt x="0" y="3086"/>
                  </a:lnTo>
                  <a:lnTo>
                    <a:pt x="0" y="6337"/>
                  </a:lnTo>
                  <a:lnTo>
                    <a:pt x="1066" y="10807"/>
                  </a:lnTo>
                  <a:lnTo>
                    <a:pt x="2921" y="11429"/>
                  </a:lnTo>
                  <a:lnTo>
                    <a:pt x="8953" y="12039"/>
                  </a:lnTo>
                  <a:lnTo>
                    <a:pt x="9105" y="6159"/>
                  </a:lnTo>
                  <a:lnTo>
                    <a:pt x="7543" y="1104"/>
                  </a:lnTo>
                  <a:lnTo>
                    <a:pt x="4470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779772" y="5773432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29" y="0"/>
                  </a:moveTo>
                  <a:lnTo>
                    <a:pt x="0" y="5410"/>
                  </a:lnTo>
                  <a:lnTo>
                    <a:pt x="6019" y="103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782858" y="580537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76" y="6781"/>
                  </a:moveTo>
                  <a:lnTo>
                    <a:pt x="13576" y="10541"/>
                  </a:lnTo>
                  <a:lnTo>
                    <a:pt x="10515" y="13588"/>
                  </a:lnTo>
                  <a:lnTo>
                    <a:pt x="6769" y="13588"/>
                  </a:lnTo>
                  <a:lnTo>
                    <a:pt x="3022" y="13588"/>
                  </a:lnTo>
                  <a:lnTo>
                    <a:pt x="0" y="10541"/>
                  </a:lnTo>
                  <a:lnTo>
                    <a:pt x="0" y="6781"/>
                  </a:lnTo>
                  <a:lnTo>
                    <a:pt x="0" y="3048"/>
                  </a:lnTo>
                  <a:lnTo>
                    <a:pt x="3022" y="0"/>
                  </a:lnTo>
                  <a:lnTo>
                    <a:pt x="6769" y="0"/>
                  </a:lnTo>
                  <a:lnTo>
                    <a:pt x="10515" y="0"/>
                  </a:lnTo>
                  <a:lnTo>
                    <a:pt x="13576" y="3048"/>
                  </a:lnTo>
                  <a:lnTo>
                    <a:pt x="13576" y="678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786083" y="5806465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4483" y="0"/>
                  </a:moveTo>
                  <a:lnTo>
                    <a:pt x="0" y="3060"/>
                  </a:lnTo>
                  <a:lnTo>
                    <a:pt x="0" y="6299"/>
                  </a:lnTo>
                  <a:lnTo>
                    <a:pt x="1079" y="10769"/>
                  </a:lnTo>
                  <a:lnTo>
                    <a:pt x="2933" y="11404"/>
                  </a:lnTo>
                  <a:lnTo>
                    <a:pt x="8966" y="12026"/>
                  </a:lnTo>
                  <a:lnTo>
                    <a:pt x="9105" y="6159"/>
                  </a:lnTo>
                  <a:lnTo>
                    <a:pt x="7556" y="1079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779924" y="580721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29" y="0"/>
                  </a:moveTo>
                  <a:lnTo>
                    <a:pt x="0" y="5422"/>
                  </a:lnTo>
                  <a:lnTo>
                    <a:pt x="6007" y="1035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783607" y="584023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601" y="6807"/>
                  </a:moveTo>
                  <a:lnTo>
                    <a:pt x="13601" y="10540"/>
                  </a:lnTo>
                  <a:lnTo>
                    <a:pt x="10566" y="13588"/>
                  </a:lnTo>
                  <a:lnTo>
                    <a:pt x="6807" y="13588"/>
                  </a:lnTo>
                  <a:lnTo>
                    <a:pt x="3060" y="13588"/>
                  </a:lnTo>
                  <a:lnTo>
                    <a:pt x="0" y="10540"/>
                  </a:lnTo>
                  <a:lnTo>
                    <a:pt x="0" y="6807"/>
                  </a:lnTo>
                  <a:lnTo>
                    <a:pt x="0" y="3035"/>
                  </a:lnTo>
                  <a:lnTo>
                    <a:pt x="3060" y="0"/>
                  </a:lnTo>
                  <a:lnTo>
                    <a:pt x="6807" y="0"/>
                  </a:lnTo>
                  <a:lnTo>
                    <a:pt x="10566" y="0"/>
                  </a:lnTo>
                  <a:lnTo>
                    <a:pt x="13601" y="3035"/>
                  </a:lnTo>
                  <a:lnTo>
                    <a:pt x="13601" y="680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786871" y="5841327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4483" y="0"/>
                  </a:moveTo>
                  <a:lnTo>
                    <a:pt x="0" y="3060"/>
                  </a:lnTo>
                  <a:lnTo>
                    <a:pt x="0" y="6311"/>
                  </a:lnTo>
                  <a:lnTo>
                    <a:pt x="1066" y="10795"/>
                  </a:lnTo>
                  <a:lnTo>
                    <a:pt x="2908" y="11404"/>
                  </a:lnTo>
                  <a:lnTo>
                    <a:pt x="8928" y="12026"/>
                  </a:lnTo>
                  <a:lnTo>
                    <a:pt x="9105" y="6159"/>
                  </a:lnTo>
                  <a:lnTo>
                    <a:pt x="7556" y="1079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780699" y="584207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29" y="0"/>
                  </a:moveTo>
                  <a:lnTo>
                    <a:pt x="0" y="5410"/>
                  </a:lnTo>
                  <a:lnTo>
                    <a:pt x="6032" y="1035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783772" y="587388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76" y="6769"/>
                  </a:moveTo>
                  <a:lnTo>
                    <a:pt x="13576" y="10540"/>
                  </a:lnTo>
                  <a:lnTo>
                    <a:pt x="10540" y="13576"/>
                  </a:lnTo>
                  <a:lnTo>
                    <a:pt x="6807" y="13576"/>
                  </a:lnTo>
                  <a:lnTo>
                    <a:pt x="3048" y="13576"/>
                  </a:lnTo>
                  <a:lnTo>
                    <a:pt x="0" y="10540"/>
                  </a:lnTo>
                  <a:lnTo>
                    <a:pt x="0" y="6769"/>
                  </a:lnTo>
                  <a:lnTo>
                    <a:pt x="0" y="3022"/>
                  </a:lnTo>
                  <a:lnTo>
                    <a:pt x="3048" y="0"/>
                  </a:lnTo>
                  <a:lnTo>
                    <a:pt x="6807" y="0"/>
                  </a:lnTo>
                  <a:lnTo>
                    <a:pt x="10540" y="0"/>
                  </a:lnTo>
                  <a:lnTo>
                    <a:pt x="13576" y="3022"/>
                  </a:lnTo>
                  <a:lnTo>
                    <a:pt x="13576" y="676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787011" y="5874969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4495" y="0"/>
                  </a:moveTo>
                  <a:lnTo>
                    <a:pt x="0" y="3086"/>
                  </a:lnTo>
                  <a:lnTo>
                    <a:pt x="0" y="6311"/>
                  </a:lnTo>
                  <a:lnTo>
                    <a:pt x="1092" y="10769"/>
                  </a:lnTo>
                  <a:lnTo>
                    <a:pt x="2946" y="11404"/>
                  </a:lnTo>
                  <a:lnTo>
                    <a:pt x="8966" y="12026"/>
                  </a:lnTo>
                  <a:lnTo>
                    <a:pt x="9105" y="6159"/>
                  </a:lnTo>
                  <a:lnTo>
                    <a:pt x="7556" y="1092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780851" y="5875731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16" y="0"/>
                  </a:moveTo>
                  <a:lnTo>
                    <a:pt x="0" y="5410"/>
                  </a:lnTo>
                  <a:lnTo>
                    <a:pt x="6019" y="1035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785156" y="594159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88" y="6794"/>
                  </a:moveTo>
                  <a:lnTo>
                    <a:pt x="13588" y="10541"/>
                  </a:lnTo>
                  <a:lnTo>
                    <a:pt x="10553" y="13601"/>
                  </a:lnTo>
                  <a:lnTo>
                    <a:pt x="6807" y="13601"/>
                  </a:lnTo>
                  <a:lnTo>
                    <a:pt x="3035" y="13601"/>
                  </a:lnTo>
                  <a:lnTo>
                    <a:pt x="0" y="10541"/>
                  </a:lnTo>
                  <a:lnTo>
                    <a:pt x="0" y="6794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807" y="0"/>
                  </a:lnTo>
                  <a:lnTo>
                    <a:pt x="10553" y="0"/>
                  </a:lnTo>
                  <a:lnTo>
                    <a:pt x="13588" y="3035"/>
                  </a:lnTo>
                  <a:lnTo>
                    <a:pt x="13588" y="679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788408" y="5942698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4483" y="0"/>
                  </a:moveTo>
                  <a:lnTo>
                    <a:pt x="0" y="3073"/>
                  </a:lnTo>
                  <a:lnTo>
                    <a:pt x="0" y="6311"/>
                  </a:lnTo>
                  <a:lnTo>
                    <a:pt x="1092" y="10769"/>
                  </a:lnTo>
                  <a:lnTo>
                    <a:pt x="2946" y="11391"/>
                  </a:lnTo>
                  <a:lnTo>
                    <a:pt x="8940" y="12026"/>
                  </a:lnTo>
                  <a:lnTo>
                    <a:pt x="9105" y="6146"/>
                  </a:lnTo>
                  <a:lnTo>
                    <a:pt x="7569" y="1066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782248" y="5943447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16" y="0"/>
                  </a:moveTo>
                  <a:lnTo>
                    <a:pt x="0" y="5397"/>
                  </a:lnTo>
                  <a:lnTo>
                    <a:pt x="6019" y="10363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785321" y="597617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76" y="6781"/>
                  </a:moveTo>
                  <a:lnTo>
                    <a:pt x="13576" y="10540"/>
                  </a:lnTo>
                  <a:lnTo>
                    <a:pt x="10540" y="13576"/>
                  </a:lnTo>
                  <a:lnTo>
                    <a:pt x="6781" y="13576"/>
                  </a:lnTo>
                  <a:lnTo>
                    <a:pt x="3035" y="13576"/>
                  </a:lnTo>
                  <a:lnTo>
                    <a:pt x="0" y="10540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40" y="0"/>
                  </a:lnTo>
                  <a:lnTo>
                    <a:pt x="13576" y="3035"/>
                  </a:lnTo>
                  <a:lnTo>
                    <a:pt x="13576" y="678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788560" y="5977242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4470" y="0"/>
                  </a:moveTo>
                  <a:lnTo>
                    <a:pt x="0" y="3086"/>
                  </a:lnTo>
                  <a:lnTo>
                    <a:pt x="0" y="6350"/>
                  </a:lnTo>
                  <a:lnTo>
                    <a:pt x="1079" y="10807"/>
                  </a:lnTo>
                  <a:lnTo>
                    <a:pt x="2946" y="11442"/>
                  </a:lnTo>
                  <a:lnTo>
                    <a:pt x="8953" y="12052"/>
                  </a:lnTo>
                  <a:lnTo>
                    <a:pt x="9105" y="6197"/>
                  </a:lnTo>
                  <a:lnTo>
                    <a:pt x="7556" y="1104"/>
                  </a:lnTo>
                  <a:lnTo>
                    <a:pt x="4470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782375" y="5978029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42" y="0"/>
                  </a:moveTo>
                  <a:lnTo>
                    <a:pt x="0" y="5422"/>
                  </a:lnTo>
                  <a:lnTo>
                    <a:pt x="6032" y="103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786236" y="600979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88" y="6807"/>
                  </a:moveTo>
                  <a:lnTo>
                    <a:pt x="13588" y="10566"/>
                  </a:lnTo>
                  <a:lnTo>
                    <a:pt x="10553" y="13601"/>
                  </a:lnTo>
                  <a:lnTo>
                    <a:pt x="6794" y="13601"/>
                  </a:lnTo>
                  <a:lnTo>
                    <a:pt x="3047" y="13601"/>
                  </a:lnTo>
                  <a:lnTo>
                    <a:pt x="0" y="10566"/>
                  </a:lnTo>
                  <a:lnTo>
                    <a:pt x="0" y="6807"/>
                  </a:lnTo>
                  <a:lnTo>
                    <a:pt x="0" y="3060"/>
                  </a:lnTo>
                  <a:lnTo>
                    <a:pt x="3047" y="0"/>
                  </a:lnTo>
                  <a:lnTo>
                    <a:pt x="6794" y="0"/>
                  </a:lnTo>
                  <a:lnTo>
                    <a:pt x="10553" y="0"/>
                  </a:lnTo>
                  <a:lnTo>
                    <a:pt x="13588" y="3060"/>
                  </a:lnTo>
                  <a:lnTo>
                    <a:pt x="13588" y="680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789500" y="6010897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4457" y="0"/>
                  </a:moveTo>
                  <a:lnTo>
                    <a:pt x="0" y="3073"/>
                  </a:lnTo>
                  <a:lnTo>
                    <a:pt x="0" y="6311"/>
                  </a:lnTo>
                  <a:lnTo>
                    <a:pt x="1079" y="10795"/>
                  </a:lnTo>
                  <a:lnTo>
                    <a:pt x="2921" y="11404"/>
                  </a:lnTo>
                  <a:lnTo>
                    <a:pt x="8953" y="12026"/>
                  </a:lnTo>
                  <a:lnTo>
                    <a:pt x="9093" y="6172"/>
                  </a:lnTo>
                  <a:lnTo>
                    <a:pt x="7556" y="1092"/>
                  </a:lnTo>
                  <a:lnTo>
                    <a:pt x="4457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783328" y="6011672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29" y="0"/>
                  </a:moveTo>
                  <a:lnTo>
                    <a:pt x="0" y="5397"/>
                  </a:lnTo>
                  <a:lnTo>
                    <a:pt x="6007" y="103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786236" y="604422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88" y="6781"/>
                  </a:moveTo>
                  <a:lnTo>
                    <a:pt x="13588" y="10553"/>
                  </a:lnTo>
                  <a:lnTo>
                    <a:pt x="10553" y="13588"/>
                  </a:lnTo>
                  <a:lnTo>
                    <a:pt x="6794" y="13588"/>
                  </a:lnTo>
                  <a:lnTo>
                    <a:pt x="3047" y="13588"/>
                  </a:lnTo>
                  <a:lnTo>
                    <a:pt x="0" y="10553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47" y="0"/>
                  </a:lnTo>
                  <a:lnTo>
                    <a:pt x="6794" y="0"/>
                  </a:lnTo>
                  <a:lnTo>
                    <a:pt x="10553" y="0"/>
                  </a:lnTo>
                  <a:lnTo>
                    <a:pt x="13588" y="3035"/>
                  </a:lnTo>
                  <a:lnTo>
                    <a:pt x="13588" y="678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789500" y="6045289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4457" y="0"/>
                  </a:moveTo>
                  <a:lnTo>
                    <a:pt x="0" y="3111"/>
                  </a:lnTo>
                  <a:lnTo>
                    <a:pt x="0" y="6350"/>
                  </a:lnTo>
                  <a:lnTo>
                    <a:pt x="1079" y="10807"/>
                  </a:lnTo>
                  <a:lnTo>
                    <a:pt x="2921" y="11429"/>
                  </a:lnTo>
                  <a:lnTo>
                    <a:pt x="8953" y="12052"/>
                  </a:lnTo>
                  <a:lnTo>
                    <a:pt x="9093" y="6159"/>
                  </a:lnTo>
                  <a:lnTo>
                    <a:pt x="7556" y="1104"/>
                  </a:lnTo>
                  <a:lnTo>
                    <a:pt x="4457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783328" y="604607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29" y="0"/>
                  </a:moveTo>
                  <a:lnTo>
                    <a:pt x="0" y="5422"/>
                  </a:lnTo>
                  <a:lnTo>
                    <a:pt x="6007" y="103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787163" y="607801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88" y="6781"/>
                  </a:moveTo>
                  <a:lnTo>
                    <a:pt x="13588" y="10540"/>
                  </a:lnTo>
                  <a:lnTo>
                    <a:pt x="10540" y="13576"/>
                  </a:lnTo>
                  <a:lnTo>
                    <a:pt x="6794" y="13576"/>
                  </a:lnTo>
                  <a:lnTo>
                    <a:pt x="3060" y="13576"/>
                  </a:lnTo>
                  <a:lnTo>
                    <a:pt x="0" y="10540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60" y="0"/>
                  </a:lnTo>
                  <a:lnTo>
                    <a:pt x="6794" y="0"/>
                  </a:lnTo>
                  <a:lnTo>
                    <a:pt x="10540" y="0"/>
                  </a:lnTo>
                  <a:lnTo>
                    <a:pt x="13588" y="3035"/>
                  </a:lnTo>
                  <a:lnTo>
                    <a:pt x="13588" y="678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790414" y="6079096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4483" y="0"/>
                  </a:moveTo>
                  <a:lnTo>
                    <a:pt x="0" y="3098"/>
                  </a:lnTo>
                  <a:lnTo>
                    <a:pt x="0" y="6337"/>
                  </a:lnTo>
                  <a:lnTo>
                    <a:pt x="1079" y="10795"/>
                  </a:lnTo>
                  <a:lnTo>
                    <a:pt x="2921" y="11404"/>
                  </a:lnTo>
                  <a:lnTo>
                    <a:pt x="8928" y="12052"/>
                  </a:lnTo>
                  <a:lnTo>
                    <a:pt x="9105" y="6184"/>
                  </a:lnTo>
                  <a:lnTo>
                    <a:pt x="7543" y="1092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784217" y="6079871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54" y="0"/>
                  </a:moveTo>
                  <a:lnTo>
                    <a:pt x="0" y="5410"/>
                  </a:lnTo>
                  <a:lnTo>
                    <a:pt x="6032" y="103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786236" y="611257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88" y="6794"/>
                  </a:moveTo>
                  <a:lnTo>
                    <a:pt x="13588" y="10540"/>
                  </a:lnTo>
                  <a:lnTo>
                    <a:pt x="10540" y="13601"/>
                  </a:lnTo>
                  <a:lnTo>
                    <a:pt x="6794" y="13601"/>
                  </a:lnTo>
                  <a:lnTo>
                    <a:pt x="3047" y="13601"/>
                  </a:lnTo>
                  <a:lnTo>
                    <a:pt x="0" y="10540"/>
                  </a:lnTo>
                  <a:lnTo>
                    <a:pt x="0" y="6794"/>
                  </a:lnTo>
                  <a:lnTo>
                    <a:pt x="0" y="3035"/>
                  </a:lnTo>
                  <a:lnTo>
                    <a:pt x="3047" y="0"/>
                  </a:lnTo>
                  <a:lnTo>
                    <a:pt x="6794" y="0"/>
                  </a:lnTo>
                  <a:lnTo>
                    <a:pt x="10540" y="0"/>
                  </a:lnTo>
                  <a:lnTo>
                    <a:pt x="13588" y="3035"/>
                  </a:lnTo>
                  <a:lnTo>
                    <a:pt x="13588" y="679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789500" y="6113640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4457" y="0"/>
                  </a:moveTo>
                  <a:lnTo>
                    <a:pt x="0" y="3111"/>
                  </a:lnTo>
                  <a:lnTo>
                    <a:pt x="0" y="6350"/>
                  </a:lnTo>
                  <a:lnTo>
                    <a:pt x="1066" y="10820"/>
                  </a:lnTo>
                  <a:lnTo>
                    <a:pt x="2895" y="11442"/>
                  </a:lnTo>
                  <a:lnTo>
                    <a:pt x="8928" y="12064"/>
                  </a:lnTo>
                  <a:lnTo>
                    <a:pt x="9093" y="6172"/>
                  </a:lnTo>
                  <a:lnTo>
                    <a:pt x="7543" y="1104"/>
                  </a:lnTo>
                  <a:lnTo>
                    <a:pt x="4457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783328" y="6114427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29" y="0"/>
                  </a:moveTo>
                  <a:lnTo>
                    <a:pt x="0" y="5410"/>
                  </a:lnTo>
                  <a:lnTo>
                    <a:pt x="6007" y="103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784420" y="590784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06" y="0"/>
                  </a:moveTo>
                  <a:lnTo>
                    <a:pt x="3314" y="0"/>
                  </a:lnTo>
                  <a:lnTo>
                    <a:pt x="0" y="3301"/>
                  </a:lnTo>
                  <a:lnTo>
                    <a:pt x="0" y="11493"/>
                  </a:lnTo>
                  <a:lnTo>
                    <a:pt x="3314" y="14795"/>
                  </a:lnTo>
                  <a:lnTo>
                    <a:pt x="11506" y="14795"/>
                  </a:lnTo>
                  <a:lnTo>
                    <a:pt x="14808" y="11493"/>
                  </a:lnTo>
                  <a:lnTo>
                    <a:pt x="14808" y="7378"/>
                  </a:lnTo>
                  <a:lnTo>
                    <a:pt x="14808" y="3301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785017" y="590844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22" y="0"/>
                  </a:lnTo>
                  <a:lnTo>
                    <a:pt x="0" y="3035"/>
                  </a:lnTo>
                  <a:lnTo>
                    <a:pt x="0" y="10553"/>
                  </a:lnTo>
                  <a:lnTo>
                    <a:pt x="3022" y="13614"/>
                  </a:lnTo>
                  <a:lnTo>
                    <a:pt x="10566" y="13614"/>
                  </a:lnTo>
                  <a:lnTo>
                    <a:pt x="13639" y="10553"/>
                  </a:lnTo>
                  <a:lnTo>
                    <a:pt x="13639" y="6781"/>
                  </a:lnTo>
                  <a:lnTo>
                    <a:pt x="13639" y="3035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786020" y="5910224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895" y="0"/>
                  </a:lnTo>
                  <a:lnTo>
                    <a:pt x="0" y="5003"/>
                  </a:lnTo>
                  <a:lnTo>
                    <a:pt x="2895" y="10032"/>
                  </a:lnTo>
                  <a:lnTo>
                    <a:pt x="8686" y="10032"/>
                  </a:lnTo>
                  <a:lnTo>
                    <a:pt x="11582" y="5003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786020" y="5910224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95" y="10032"/>
                  </a:moveTo>
                  <a:lnTo>
                    <a:pt x="0" y="5003"/>
                  </a:lnTo>
                  <a:lnTo>
                    <a:pt x="2895" y="0"/>
                  </a:lnTo>
                  <a:lnTo>
                    <a:pt x="8686" y="0"/>
                  </a:lnTo>
                  <a:lnTo>
                    <a:pt x="11582" y="5003"/>
                  </a:lnTo>
                  <a:lnTo>
                    <a:pt x="8686" y="10032"/>
                  </a:lnTo>
                  <a:lnTo>
                    <a:pt x="2895" y="1003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786845" y="5914542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9944" y="1409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786845" y="5914542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409"/>
                  </a:moveTo>
                  <a:lnTo>
                    <a:pt x="0" y="1409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4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583633" y="4664430"/>
              <a:ext cx="22860" cy="1358900"/>
            </a:xfrm>
            <a:custGeom>
              <a:avLst/>
              <a:gdLst/>
              <a:ahLst/>
              <a:cxnLst/>
              <a:rect l="l" t="t" r="r" b="b"/>
              <a:pathLst>
                <a:path w="22860" h="1358900">
                  <a:moveTo>
                    <a:pt x="4635" y="0"/>
                  </a:moveTo>
                  <a:lnTo>
                    <a:pt x="5270" y="37985"/>
                  </a:lnTo>
                  <a:lnTo>
                    <a:pt x="5270" y="39839"/>
                  </a:lnTo>
                  <a:lnTo>
                    <a:pt x="4635" y="42608"/>
                  </a:lnTo>
                  <a:lnTo>
                    <a:pt x="635" y="46608"/>
                  </a:lnTo>
                  <a:lnTo>
                    <a:pt x="0" y="53098"/>
                  </a:lnTo>
                  <a:lnTo>
                    <a:pt x="635" y="440385"/>
                  </a:lnTo>
                  <a:lnTo>
                    <a:pt x="0" y="734212"/>
                  </a:lnTo>
                  <a:lnTo>
                    <a:pt x="1244" y="1036942"/>
                  </a:lnTo>
                  <a:lnTo>
                    <a:pt x="2476" y="1358645"/>
                  </a:lnTo>
                  <a:lnTo>
                    <a:pt x="4025" y="1358798"/>
                  </a:lnTo>
                  <a:lnTo>
                    <a:pt x="5562" y="1335366"/>
                  </a:lnTo>
                  <a:lnTo>
                    <a:pt x="22543" y="1335366"/>
                  </a:lnTo>
                  <a:lnTo>
                    <a:pt x="22847" y="1184757"/>
                  </a:lnTo>
                  <a:lnTo>
                    <a:pt x="20993" y="782027"/>
                  </a:lnTo>
                  <a:lnTo>
                    <a:pt x="19456" y="52781"/>
                  </a:lnTo>
                  <a:lnTo>
                    <a:pt x="2781" y="52463"/>
                  </a:lnTo>
                  <a:lnTo>
                    <a:pt x="2781" y="47231"/>
                  </a:lnTo>
                  <a:lnTo>
                    <a:pt x="7416" y="41681"/>
                  </a:lnTo>
                  <a:lnTo>
                    <a:pt x="7416" y="317"/>
                  </a:lnTo>
                  <a:lnTo>
                    <a:pt x="4635" y="0"/>
                  </a:lnTo>
                  <a:close/>
                </a:path>
                <a:path w="22860" h="1358900">
                  <a:moveTo>
                    <a:pt x="22543" y="1335366"/>
                  </a:moveTo>
                  <a:lnTo>
                    <a:pt x="5562" y="1335366"/>
                  </a:lnTo>
                  <a:lnTo>
                    <a:pt x="22542" y="1335963"/>
                  </a:lnTo>
                  <a:lnTo>
                    <a:pt x="22543" y="1335366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591062" y="540633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762" y="0"/>
                  </a:moveTo>
                  <a:lnTo>
                    <a:pt x="1371" y="0"/>
                  </a:lnTo>
                  <a:lnTo>
                    <a:pt x="0" y="1371"/>
                  </a:lnTo>
                  <a:lnTo>
                    <a:pt x="0" y="4775"/>
                  </a:lnTo>
                  <a:lnTo>
                    <a:pt x="1371" y="6172"/>
                  </a:lnTo>
                  <a:lnTo>
                    <a:pt x="4762" y="6172"/>
                  </a:lnTo>
                  <a:lnTo>
                    <a:pt x="6146" y="4775"/>
                  </a:lnTo>
                  <a:lnTo>
                    <a:pt x="6146" y="3086"/>
                  </a:lnTo>
                  <a:lnTo>
                    <a:pt x="6146" y="1371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581791" y="4663503"/>
              <a:ext cx="6985" cy="13970"/>
            </a:xfrm>
            <a:custGeom>
              <a:avLst/>
              <a:gdLst/>
              <a:ahLst/>
              <a:cxnLst/>
              <a:rect l="l" t="t" r="r" b="b"/>
              <a:pathLst>
                <a:path w="6985" h="13970">
                  <a:moveTo>
                    <a:pt x="304" y="0"/>
                  </a:moveTo>
                  <a:lnTo>
                    <a:pt x="0" y="3086"/>
                  </a:lnTo>
                  <a:lnTo>
                    <a:pt x="5867" y="13881"/>
                  </a:lnTo>
                  <a:lnTo>
                    <a:pt x="6476" y="927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805832" y="475052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564" y="0"/>
                  </a:moveTo>
                  <a:lnTo>
                    <a:pt x="6223" y="0"/>
                  </a:lnTo>
                  <a:lnTo>
                    <a:pt x="0" y="6210"/>
                  </a:lnTo>
                  <a:lnTo>
                    <a:pt x="0" y="21564"/>
                  </a:lnTo>
                  <a:lnTo>
                    <a:pt x="6223" y="27787"/>
                  </a:lnTo>
                  <a:lnTo>
                    <a:pt x="21564" y="27787"/>
                  </a:lnTo>
                  <a:lnTo>
                    <a:pt x="27787" y="21564"/>
                  </a:lnTo>
                  <a:lnTo>
                    <a:pt x="27787" y="13893"/>
                  </a:lnTo>
                  <a:lnTo>
                    <a:pt x="27787" y="6210"/>
                  </a:lnTo>
                  <a:lnTo>
                    <a:pt x="21564" y="0"/>
                  </a:lnTo>
                  <a:close/>
                </a:path>
              </a:pathLst>
            </a:custGeom>
            <a:solidFill>
              <a:srgbClr val="31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811077" y="475608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93" y="0"/>
                  </a:moveTo>
                  <a:lnTo>
                    <a:pt x="4013" y="0"/>
                  </a:lnTo>
                  <a:lnTo>
                    <a:pt x="0" y="4000"/>
                  </a:lnTo>
                  <a:lnTo>
                    <a:pt x="0" y="13893"/>
                  </a:lnTo>
                  <a:lnTo>
                    <a:pt x="4013" y="17906"/>
                  </a:lnTo>
                  <a:lnTo>
                    <a:pt x="13893" y="17906"/>
                  </a:lnTo>
                  <a:lnTo>
                    <a:pt x="17907" y="13893"/>
                  </a:lnTo>
                  <a:lnTo>
                    <a:pt x="17907" y="8953"/>
                  </a:lnTo>
                  <a:lnTo>
                    <a:pt x="17907" y="4000"/>
                  </a:lnTo>
                  <a:lnTo>
                    <a:pt x="13893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656467" y="4749622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564" y="0"/>
                  </a:moveTo>
                  <a:lnTo>
                    <a:pt x="6223" y="0"/>
                  </a:lnTo>
                  <a:lnTo>
                    <a:pt x="0" y="6210"/>
                  </a:lnTo>
                  <a:lnTo>
                    <a:pt x="0" y="21564"/>
                  </a:lnTo>
                  <a:lnTo>
                    <a:pt x="6223" y="27749"/>
                  </a:lnTo>
                  <a:lnTo>
                    <a:pt x="21564" y="27749"/>
                  </a:lnTo>
                  <a:lnTo>
                    <a:pt x="27787" y="21564"/>
                  </a:lnTo>
                  <a:lnTo>
                    <a:pt x="27787" y="13868"/>
                  </a:lnTo>
                  <a:lnTo>
                    <a:pt x="27787" y="6210"/>
                  </a:lnTo>
                  <a:lnTo>
                    <a:pt x="215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661712" y="475515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06" y="0"/>
                  </a:moveTo>
                  <a:lnTo>
                    <a:pt x="4013" y="0"/>
                  </a:lnTo>
                  <a:lnTo>
                    <a:pt x="0" y="4000"/>
                  </a:lnTo>
                  <a:lnTo>
                    <a:pt x="0" y="13906"/>
                  </a:lnTo>
                  <a:lnTo>
                    <a:pt x="4013" y="17919"/>
                  </a:lnTo>
                  <a:lnTo>
                    <a:pt x="13906" y="17919"/>
                  </a:lnTo>
                  <a:lnTo>
                    <a:pt x="17906" y="13906"/>
                  </a:lnTo>
                  <a:lnTo>
                    <a:pt x="17906" y="8953"/>
                  </a:lnTo>
                  <a:lnTo>
                    <a:pt x="17906" y="4000"/>
                  </a:lnTo>
                  <a:lnTo>
                    <a:pt x="13906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956124" y="475023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564" y="0"/>
                  </a:moveTo>
                  <a:lnTo>
                    <a:pt x="6223" y="0"/>
                  </a:lnTo>
                  <a:lnTo>
                    <a:pt x="0" y="6210"/>
                  </a:lnTo>
                  <a:lnTo>
                    <a:pt x="0" y="21564"/>
                  </a:lnTo>
                  <a:lnTo>
                    <a:pt x="6223" y="27774"/>
                  </a:lnTo>
                  <a:lnTo>
                    <a:pt x="21564" y="27774"/>
                  </a:lnTo>
                  <a:lnTo>
                    <a:pt x="27787" y="21564"/>
                  </a:lnTo>
                  <a:lnTo>
                    <a:pt x="27787" y="13881"/>
                  </a:lnTo>
                  <a:lnTo>
                    <a:pt x="27787" y="6210"/>
                  </a:lnTo>
                  <a:lnTo>
                    <a:pt x="215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961407" y="475578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68" y="0"/>
                  </a:moveTo>
                  <a:lnTo>
                    <a:pt x="3975" y="0"/>
                  </a:lnTo>
                  <a:lnTo>
                    <a:pt x="0" y="4013"/>
                  </a:lnTo>
                  <a:lnTo>
                    <a:pt x="0" y="13893"/>
                  </a:lnTo>
                  <a:lnTo>
                    <a:pt x="3975" y="17906"/>
                  </a:lnTo>
                  <a:lnTo>
                    <a:pt x="13868" y="17906"/>
                  </a:lnTo>
                  <a:lnTo>
                    <a:pt x="17868" y="13893"/>
                  </a:lnTo>
                  <a:lnTo>
                    <a:pt x="17868" y="8966"/>
                  </a:lnTo>
                  <a:lnTo>
                    <a:pt x="17868" y="4013"/>
                  </a:lnTo>
                  <a:lnTo>
                    <a:pt x="13868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595660" y="4664748"/>
              <a:ext cx="416559" cy="98425"/>
            </a:xfrm>
            <a:custGeom>
              <a:avLst/>
              <a:gdLst/>
              <a:ahLst/>
              <a:cxnLst/>
              <a:rect l="l" t="t" r="r" b="b"/>
              <a:pathLst>
                <a:path w="416560" h="98425">
                  <a:moveTo>
                    <a:pt x="0" y="0"/>
                  </a:moveTo>
                  <a:lnTo>
                    <a:pt x="44767" y="87629"/>
                  </a:lnTo>
                  <a:lnTo>
                    <a:pt x="56184" y="87960"/>
                  </a:lnTo>
                  <a:lnTo>
                    <a:pt x="67072" y="92329"/>
                  </a:lnTo>
                  <a:lnTo>
                    <a:pt x="73852" y="94010"/>
                  </a:lnTo>
                  <a:lnTo>
                    <a:pt x="79357" y="93201"/>
                  </a:lnTo>
                  <a:lnTo>
                    <a:pt x="86423" y="90106"/>
                  </a:lnTo>
                  <a:lnTo>
                    <a:pt x="209867" y="92875"/>
                  </a:lnTo>
                  <a:lnTo>
                    <a:pt x="213575" y="95669"/>
                  </a:lnTo>
                  <a:lnTo>
                    <a:pt x="219760" y="96888"/>
                  </a:lnTo>
                  <a:lnTo>
                    <a:pt x="227164" y="97218"/>
                  </a:lnTo>
                  <a:lnTo>
                    <a:pt x="232397" y="95669"/>
                  </a:lnTo>
                  <a:lnTo>
                    <a:pt x="241973" y="91033"/>
                  </a:lnTo>
                  <a:lnTo>
                    <a:pt x="358635" y="91655"/>
                  </a:lnTo>
                  <a:lnTo>
                    <a:pt x="365747" y="97815"/>
                  </a:lnTo>
                  <a:lnTo>
                    <a:pt x="416013" y="91655"/>
                  </a:lnTo>
                  <a:lnTo>
                    <a:pt x="415721" y="40741"/>
                  </a:lnTo>
                  <a:lnTo>
                    <a:pt x="416331" y="1231"/>
                  </a:lnTo>
                  <a:lnTo>
                    <a:pt x="18456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C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582096" y="4663503"/>
              <a:ext cx="429895" cy="103505"/>
            </a:xfrm>
            <a:custGeom>
              <a:avLst/>
              <a:gdLst/>
              <a:ahLst/>
              <a:cxnLst/>
              <a:rect l="l" t="t" r="r" b="b"/>
              <a:pathLst>
                <a:path w="429895" h="103504">
                  <a:moveTo>
                    <a:pt x="6324" y="228"/>
                  </a:moveTo>
                  <a:lnTo>
                    <a:pt x="0" y="0"/>
                  </a:lnTo>
                  <a:lnTo>
                    <a:pt x="533" y="3238"/>
                  </a:lnTo>
                  <a:lnTo>
                    <a:pt x="6324" y="15278"/>
                  </a:lnTo>
                  <a:lnTo>
                    <a:pt x="6324" y="228"/>
                  </a:lnTo>
                  <a:close/>
                </a:path>
                <a:path w="429895" h="103504">
                  <a:moveTo>
                    <a:pt x="384111" y="99479"/>
                  </a:moveTo>
                  <a:lnTo>
                    <a:pt x="378040" y="97840"/>
                  </a:lnTo>
                  <a:lnTo>
                    <a:pt x="376555" y="95986"/>
                  </a:lnTo>
                  <a:lnTo>
                    <a:pt x="374357" y="93218"/>
                  </a:lnTo>
                  <a:lnTo>
                    <a:pt x="370027" y="93827"/>
                  </a:lnTo>
                  <a:lnTo>
                    <a:pt x="252450" y="94437"/>
                  </a:lnTo>
                  <a:lnTo>
                    <a:pt x="242265" y="99314"/>
                  </a:lnTo>
                  <a:lnTo>
                    <a:pt x="235877" y="101028"/>
                  </a:lnTo>
                  <a:lnTo>
                    <a:pt x="230606" y="99682"/>
                  </a:lnTo>
                  <a:lnTo>
                    <a:pt x="225221" y="96291"/>
                  </a:lnTo>
                  <a:lnTo>
                    <a:pt x="223735" y="95351"/>
                  </a:lnTo>
                  <a:lnTo>
                    <a:pt x="99987" y="91351"/>
                  </a:lnTo>
                  <a:lnTo>
                    <a:pt x="95034" y="93218"/>
                  </a:lnTo>
                  <a:lnTo>
                    <a:pt x="97815" y="98767"/>
                  </a:lnTo>
                  <a:lnTo>
                    <a:pt x="104927" y="96291"/>
                  </a:lnTo>
                  <a:lnTo>
                    <a:pt x="221881" y="96913"/>
                  </a:lnTo>
                  <a:lnTo>
                    <a:pt x="230898" y="101587"/>
                  </a:lnTo>
                  <a:lnTo>
                    <a:pt x="237312" y="103085"/>
                  </a:lnTo>
                  <a:lnTo>
                    <a:pt x="244195" y="101333"/>
                  </a:lnTo>
                  <a:lnTo>
                    <a:pt x="244817" y="101028"/>
                  </a:lnTo>
                  <a:lnTo>
                    <a:pt x="254609" y="96291"/>
                  </a:lnTo>
                  <a:lnTo>
                    <a:pt x="374027" y="95999"/>
                  </a:lnTo>
                  <a:lnTo>
                    <a:pt x="379907" y="99682"/>
                  </a:lnTo>
                  <a:lnTo>
                    <a:pt x="384111" y="99479"/>
                  </a:lnTo>
                  <a:close/>
                </a:path>
                <a:path w="429895" h="103504">
                  <a:moveTo>
                    <a:pt x="394601" y="98958"/>
                  </a:moveTo>
                  <a:lnTo>
                    <a:pt x="384111" y="99479"/>
                  </a:lnTo>
                  <a:lnTo>
                    <a:pt x="390702" y="101244"/>
                  </a:lnTo>
                  <a:lnTo>
                    <a:pt x="394601" y="98958"/>
                  </a:lnTo>
                  <a:close/>
                </a:path>
                <a:path w="429895" h="103504">
                  <a:moveTo>
                    <a:pt x="429577" y="92900"/>
                  </a:moveTo>
                  <a:lnTo>
                    <a:pt x="404583" y="93497"/>
                  </a:lnTo>
                  <a:lnTo>
                    <a:pt x="399669" y="95986"/>
                  </a:lnTo>
                  <a:lnTo>
                    <a:pt x="394601" y="98958"/>
                  </a:lnTo>
                  <a:lnTo>
                    <a:pt x="398411" y="98767"/>
                  </a:lnTo>
                  <a:lnTo>
                    <a:pt x="402729" y="95059"/>
                  </a:lnTo>
                  <a:lnTo>
                    <a:pt x="406755" y="95986"/>
                  </a:lnTo>
                  <a:lnTo>
                    <a:pt x="429285" y="95681"/>
                  </a:lnTo>
                  <a:lnTo>
                    <a:pt x="429348" y="95059"/>
                  </a:lnTo>
                  <a:lnTo>
                    <a:pt x="429577" y="929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613427" y="5957112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238" y="0"/>
                  </a:moveTo>
                  <a:lnTo>
                    <a:pt x="0" y="215"/>
                  </a:lnTo>
                  <a:lnTo>
                    <a:pt x="0" y="3708"/>
                  </a:lnTo>
                  <a:lnTo>
                    <a:pt x="3467" y="370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589805" y="5989612"/>
              <a:ext cx="41275" cy="120014"/>
            </a:xfrm>
            <a:custGeom>
              <a:avLst/>
              <a:gdLst/>
              <a:ahLst/>
              <a:cxnLst/>
              <a:rect l="l" t="t" r="r" b="b"/>
              <a:pathLst>
                <a:path w="41275" h="120014">
                  <a:moveTo>
                    <a:pt x="25311" y="0"/>
                  </a:moveTo>
                  <a:lnTo>
                    <a:pt x="17132" y="4063"/>
                  </a:lnTo>
                  <a:lnTo>
                    <a:pt x="16903" y="11252"/>
                  </a:lnTo>
                  <a:lnTo>
                    <a:pt x="1384" y="11252"/>
                  </a:lnTo>
                  <a:lnTo>
                    <a:pt x="241" y="33909"/>
                  </a:lnTo>
                  <a:lnTo>
                    <a:pt x="13893" y="51981"/>
                  </a:lnTo>
                  <a:lnTo>
                    <a:pt x="18516" y="65392"/>
                  </a:lnTo>
                  <a:lnTo>
                    <a:pt x="13195" y="83680"/>
                  </a:lnTo>
                  <a:lnTo>
                    <a:pt x="1155" y="95262"/>
                  </a:lnTo>
                  <a:lnTo>
                    <a:pt x="0" y="119786"/>
                  </a:lnTo>
                  <a:lnTo>
                    <a:pt x="26162" y="101257"/>
                  </a:lnTo>
                  <a:lnTo>
                    <a:pt x="25704" y="79527"/>
                  </a:lnTo>
                  <a:lnTo>
                    <a:pt x="25234" y="77215"/>
                  </a:lnTo>
                  <a:lnTo>
                    <a:pt x="32651" y="72580"/>
                  </a:lnTo>
                  <a:lnTo>
                    <a:pt x="34963" y="69557"/>
                  </a:lnTo>
                  <a:lnTo>
                    <a:pt x="40754" y="57759"/>
                  </a:lnTo>
                  <a:lnTo>
                    <a:pt x="39357" y="51053"/>
                  </a:lnTo>
                  <a:lnTo>
                    <a:pt x="37744" y="41567"/>
                  </a:lnTo>
                  <a:lnTo>
                    <a:pt x="26162" y="30225"/>
                  </a:lnTo>
                  <a:lnTo>
                    <a:pt x="28244" y="25806"/>
                  </a:lnTo>
                  <a:lnTo>
                    <a:pt x="25704" y="21437"/>
                  </a:lnTo>
                  <a:lnTo>
                    <a:pt x="25517" y="11252"/>
                  </a:lnTo>
                  <a:lnTo>
                    <a:pt x="16903" y="11252"/>
                  </a:lnTo>
                  <a:lnTo>
                    <a:pt x="1397" y="11010"/>
                  </a:lnTo>
                  <a:lnTo>
                    <a:pt x="25513" y="11010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615510" y="6005957"/>
              <a:ext cx="4445" cy="9525"/>
            </a:xfrm>
            <a:custGeom>
              <a:avLst/>
              <a:gdLst/>
              <a:ahLst/>
              <a:cxnLst/>
              <a:rect l="l" t="t" r="r" b="b"/>
              <a:pathLst>
                <a:path w="4445" h="9525">
                  <a:moveTo>
                    <a:pt x="0" y="0"/>
                  </a:moveTo>
                  <a:lnTo>
                    <a:pt x="0" y="5778"/>
                  </a:lnTo>
                  <a:lnTo>
                    <a:pt x="2539" y="9461"/>
                  </a:lnTo>
                  <a:lnTo>
                    <a:pt x="4152" y="9016"/>
                  </a:lnTo>
                  <a:lnTo>
                    <a:pt x="3009" y="3454"/>
                  </a:lnTo>
                  <a:lnTo>
                    <a:pt x="3225" y="22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A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614570" y="6008255"/>
              <a:ext cx="32384" cy="63500"/>
            </a:xfrm>
            <a:custGeom>
              <a:avLst/>
              <a:gdLst/>
              <a:ahLst/>
              <a:cxnLst/>
              <a:rect l="l" t="t" r="r" b="b"/>
              <a:pathLst>
                <a:path w="32385" h="63500">
                  <a:moveTo>
                    <a:pt x="4165" y="0"/>
                  </a:moveTo>
                  <a:lnTo>
                    <a:pt x="5092" y="6718"/>
                  </a:lnTo>
                  <a:lnTo>
                    <a:pt x="3479" y="7162"/>
                  </a:lnTo>
                  <a:lnTo>
                    <a:pt x="0" y="10172"/>
                  </a:lnTo>
                  <a:lnTo>
                    <a:pt x="1397" y="11582"/>
                  </a:lnTo>
                  <a:lnTo>
                    <a:pt x="13195" y="20142"/>
                  </a:lnTo>
                  <a:lnTo>
                    <a:pt x="14338" y="30543"/>
                  </a:lnTo>
                  <a:lnTo>
                    <a:pt x="15735" y="48374"/>
                  </a:lnTo>
                  <a:lnTo>
                    <a:pt x="8801" y="52552"/>
                  </a:lnTo>
                  <a:lnTo>
                    <a:pt x="6032" y="54851"/>
                  </a:lnTo>
                  <a:lnTo>
                    <a:pt x="3721" y="54851"/>
                  </a:lnTo>
                  <a:lnTo>
                    <a:pt x="469" y="57645"/>
                  </a:lnTo>
                  <a:lnTo>
                    <a:pt x="2781" y="60185"/>
                  </a:lnTo>
                  <a:lnTo>
                    <a:pt x="2781" y="62039"/>
                  </a:lnTo>
                  <a:lnTo>
                    <a:pt x="5791" y="62039"/>
                  </a:lnTo>
                  <a:lnTo>
                    <a:pt x="5791" y="63423"/>
                  </a:lnTo>
                  <a:lnTo>
                    <a:pt x="19685" y="58800"/>
                  </a:lnTo>
                  <a:lnTo>
                    <a:pt x="24320" y="48844"/>
                  </a:lnTo>
                  <a:lnTo>
                    <a:pt x="31013" y="40297"/>
                  </a:lnTo>
                  <a:lnTo>
                    <a:pt x="29641" y="28244"/>
                  </a:lnTo>
                  <a:lnTo>
                    <a:pt x="31953" y="24091"/>
                  </a:lnTo>
                  <a:lnTo>
                    <a:pt x="12509" y="241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615040" y="6046228"/>
              <a:ext cx="20955" cy="30480"/>
            </a:xfrm>
            <a:custGeom>
              <a:avLst/>
              <a:gdLst/>
              <a:ahLst/>
              <a:cxnLst/>
              <a:rect l="l" t="t" r="r" b="b"/>
              <a:pathLst>
                <a:path w="20954" h="30479">
                  <a:moveTo>
                    <a:pt x="5758" y="19414"/>
                  </a:moveTo>
                  <a:lnTo>
                    <a:pt x="0" y="20599"/>
                  </a:lnTo>
                  <a:lnTo>
                    <a:pt x="241" y="30314"/>
                  </a:lnTo>
                  <a:lnTo>
                    <a:pt x="4254" y="26835"/>
                  </a:lnTo>
                  <a:lnTo>
                    <a:pt x="5930" y="26390"/>
                  </a:lnTo>
                  <a:lnTo>
                    <a:pt x="5321" y="24066"/>
                  </a:lnTo>
                  <a:lnTo>
                    <a:pt x="2311" y="24066"/>
                  </a:lnTo>
                  <a:lnTo>
                    <a:pt x="2311" y="22212"/>
                  </a:lnTo>
                  <a:lnTo>
                    <a:pt x="5758" y="19414"/>
                  </a:lnTo>
                  <a:close/>
                </a:path>
                <a:path w="20954" h="30479">
                  <a:moveTo>
                    <a:pt x="20827" y="0"/>
                  </a:moveTo>
                  <a:lnTo>
                    <a:pt x="19430" y="215"/>
                  </a:lnTo>
                  <a:lnTo>
                    <a:pt x="13919" y="11078"/>
                  </a:lnTo>
                  <a:lnTo>
                    <a:pt x="10058" y="16822"/>
                  </a:lnTo>
                  <a:lnTo>
                    <a:pt x="6041" y="19349"/>
                  </a:lnTo>
                  <a:lnTo>
                    <a:pt x="6261" y="20827"/>
                  </a:lnTo>
                  <a:lnTo>
                    <a:pt x="15735" y="14795"/>
                  </a:lnTo>
                  <a:lnTo>
                    <a:pt x="18059" y="10655"/>
                  </a:lnTo>
                  <a:lnTo>
                    <a:pt x="20827" y="2324"/>
                  </a:lnTo>
                  <a:lnTo>
                    <a:pt x="20827" y="0"/>
                  </a:lnTo>
                  <a:close/>
                </a:path>
                <a:path w="20954" h="30479">
                  <a:moveTo>
                    <a:pt x="6019" y="19202"/>
                  </a:moveTo>
                  <a:lnTo>
                    <a:pt x="5758" y="19414"/>
                  </a:lnTo>
                  <a:lnTo>
                    <a:pt x="6025" y="19359"/>
                  </a:lnTo>
                  <a:lnTo>
                    <a:pt x="6019" y="19202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585639" y="6002020"/>
              <a:ext cx="26034" cy="963294"/>
            </a:xfrm>
            <a:custGeom>
              <a:avLst/>
              <a:gdLst/>
              <a:ahLst/>
              <a:cxnLst/>
              <a:rect l="l" t="t" r="r" b="b"/>
              <a:pathLst>
                <a:path w="26035" h="963295">
                  <a:moveTo>
                    <a:pt x="5791" y="0"/>
                  </a:moveTo>
                  <a:lnTo>
                    <a:pt x="4165" y="0"/>
                  </a:lnTo>
                  <a:lnTo>
                    <a:pt x="2539" y="21285"/>
                  </a:lnTo>
                  <a:lnTo>
                    <a:pt x="4635" y="28232"/>
                  </a:lnTo>
                  <a:lnTo>
                    <a:pt x="8331" y="30543"/>
                  </a:lnTo>
                  <a:lnTo>
                    <a:pt x="17602" y="39344"/>
                  </a:lnTo>
                  <a:lnTo>
                    <a:pt x="19456" y="44653"/>
                  </a:lnTo>
                  <a:lnTo>
                    <a:pt x="22910" y="58788"/>
                  </a:lnTo>
                  <a:lnTo>
                    <a:pt x="19900" y="61087"/>
                  </a:lnTo>
                  <a:lnTo>
                    <a:pt x="13893" y="75222"/>
                  </a:lnTo>
                  <a:lnTo>
                    <a:pt x="7416" y="77762"/>
                  </a:lnTo>
                  <a:lnTo>
                    <a:pt x="2781" y="83324"/>
                  </a:lnTo>
                  <a:lnTo>
                    <a:pt x="2324" y="85864"/>
                  </a:lnTo>
                  <a:lnTo>
                    <a:pt x="939" y="87249"/>
                  </a:lnTo>
                  <a:lnTo>
                    <a:pt x="698" y="138391"/>
                  </a:lnTo>
                  <a:lnTo>
                    <a:pt x="1181" y="482345"/>
                  </a:lnTo>
                  <a:lnTo>
                    <a:pt x="469" y="658253"/>
                  </a:lnTo>
                  <a:lnTo>
                    <a:pt x="0" y="961250"/>
                  </a:lnTo>
                  <a:lnTo>
                    <a:pt x="469" y="962380"/>
                  </a:lnTo>
                  <a:lnTo>
                    <a:pt x="1625" y="962596"/>
                  </a:lnTo>
                  <a:lnTo>
                    <a:pt x="18757" y="962850"/>
                  </a:lnTo>
                  <a:lnTo>
                    <a:pt x="20612" y="757770"/>
                  </a:lnTo>
                  <a:lnTo>
                    <a:pt x="21297" y="452246"/>
                  </a:lnTo>
                  <a:lnTo>
                    <a:pt x="21539" y="249059"/>
                  </a:lnTo>
                  <a:lnTo>
                    <a:pt x="21539" y="137007"/>
                  </a:lnTo>
                  <a:lnTo>
                    <a:pt x="20840" y="109715"/>
                  </a:lnTo>
                  <a:lnTo>
                    <a:pt x="6032" y="109232"/>
                  </a:lnTo>
                  <a:lnTo>
                    <a:pt x="4864" y="108076"/>
                  </a:lnTo>
                  <a:lnTo>
                    <a:pt x="5562" y="87718"/>
                  </a:lnTo>
                  <a:lnTo>
                    <a:pt x="4635" y="84708"/>
                  </a:lnTo>
                  <a:lnTo>
                    <a:pt x="8886" y="81025"/>
                  </a:lnTo>
                  <a:lnTo>
                    <a:pt x="8559" y="81025"/>
                  </a:lnTo>
                  <a:lnTo>
                    <a:pt x="20370" y="70599"/>
                  </a:lnTo>
                  <a:lnTo>
                    <a:pt x="20840" y="68491"/>
                  </a:lnTo>
                  <a:lnTo>
                    <a:pt x="24549" y="60172"/>
                  </a:lnTo>
                  <a:lnTo>
                    <a:pt x="23837" y="49771"/>
                  </a:lnTo>
                  <a:lnTo>
                    <a:pt x="25463" y="43522"/>
                  </a:lnTo>
                  <a:lnTo>
                    <a:pt x="15519" y="32156"/>
                  </a:lnTo>
                  <a:lnTo>
                    <a:pt x="8102" y="26149"/>
                  </a:lnTo>
                  <a:lnTo>
                    <a:pt x="7175" y="24523"/>
                  </a:lnTo>
                  <a:lnTo>
                    <a:pt x="5321" y="23380"/>
                  </a:lnTo>
                  <a:lnTo>
                    <a:pt x="5321" y="18516"/>
                  </a:lnTo>
                  <a:lnTo>
                    <a:pt x="5791" y="0"/>
                  </a:lnTo>
                  <a:close/>
                </a:path>
                <a:path w="26035" h="963295">
                  <a:moveTo>
                    <a:pt x="11569" y="78701"/>
                  </a:moveTo>
                  <a:lnTo>
                    <a:pt x="8559" y="81025"/>
                  </a:lnTo>
                  <a:lnTo>
                    <a:pt x="8886" y="81025"/>
                  </a:lnTo>
                  <a:lnTo>
                    <a:pt x="11569" y="78701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594682" y="618417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372" y="0"/>
                  </a:moveTo>
                  <a:lnTo>
                    <a:pt x="1549" y="0"/>
                  </a:lnTo>
                  <a:lnTo>
                    <a:pt x="0" y="1562"/>
                  </a:lnTo>
                  <a:lnTo>
                    <a:pt x="0" y="5397"/>
                  </a:lnTo>
                  <a:lnTo>
                    <a:pt x="1549" y="6934"/>
                  </a:lnTo>
                  <a:lnTo>
                    <a:pt x="5372" y="6934"/>
                  </a:lnTo>
                  <a:lnTo>
                    <a:pt x="6946" y="5397"/>
                  </a:lnTo>
                  <a:lnTo>
                    <a:pt x="6946" y="3479"/>
                  </a:lnTo>
                  <a:lnTo>
                    <a:pt x="6946" y="1562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613884" y="6121679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238" y="0"/>
                  </a:moveTo>
                  <a:lnTo>
                    <a:pt x="0" y="228"/>
                  </a:lnTo>
                  <a:lnTo>
                    <a:pt x="0" y="3683"/>
                  </a:lnTo>
                  <a:lnTo>
                    <a:pt x="3467" y="3683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782375" y="5236299"/>
              <a:ext cx="16510" cy="143510"/>
            </a:xfrm>
            <a:custGeom>
              <a:avLst/>
              <a:gdLst/>
              <a:ahLst/>
              <a:cxnLst/>
              <a:rect l="l" t="t" r="r" b="b"/>
              <a:pathLst>
                <a:path w="16510" h="143510">
                  <a:moveTo>
                    <a:pt x="2781" y="0"/>
                  </a:moveTo>
                  <a:lnTo>
                    <a:pt x="0" y="0"/>
                  </a:lnTo>
                  <a:lnTo>
                    <a:pt x="304" y="142875"/>
                  </a:lnTo>
                  <a:lnTo>
                    <a:pt x="16370" y="143192"/>
                  </a:lnTo>
                  <a:lnTo>
                    <a:pt x="2781" y="117246"/>
                  </a:lnTo>
                  <a:lnTo>
                    <a:pt x="2781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782375" y="5236299"/>
              <a:ext cx="16510" cy="143510"/>
            </a:xfrm>
            <a:custGeom>
              <a:avLst/>
              <a:gdLst/>
              <a:ahLst/>
              <a:cxnLst/>
              <a:rect l="l" t="t" r="r" b="b"/>
              <a:pathLst>
                <a:path w="16510" h="143510">
                  <a:moveTo>
                    <a:pt x="2781" y="0"/>
                  </a:moveTo>
                  <a:lnTo>
                    <a:pt x="0" y="0"/>
                  </a:lnTo>
                  <a:lnTo>
                    <a:pt x="304" y="142875"/>
                  </a:lnTo>
                  <a:lnTo>
                    <a:pt x="16370" y="143192"/>
                  </a:lnTo>
                  <a:lnTo>
                    <a:pt x="2781" y="117246"/>
                  </a:lnTo>
                  <a:lnTo>
                    <a:pt x="2781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781638" y="535668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18" y="0"/>
                  </a:moveTo>
                  <a:lnTo>
                    <a:pt x="3314" y="0"/>
                  </a:lnTo>
                  <a:lnTo>
                    <a:pt x="0" y="3289"/>
                  </a:lnTo>
                  <a:lnTo>
                    <a:pt x="0" y="11468"/>
                  </a:lnTo>
                  <a:lnTo>
                    <a:pt x="3314" y="14795"/>
                  </a:lnTo>
                  <a:lnTo>
                    <a:pt x="11518" y="14795"/>
                  </a:lnTo>
                  <a:lnTo>
                    <a:pt x="14808" y="11468"/>
                  </a:lnTo>
                  <a:lnTo>
                    <a:pt x="14808" y="7404"/>
                  </a:lnTo>
                  <a:lnTo>
                    <a:pt x="14808" y="3289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782248" y="535725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22" y="0"/>
                  </a:lnTo>
                  <a:lnTo>
                    <a:pt x="0" y="3048"/>
                  </a:lnTo>
                  <a:lnTo>
                    <a:pt x="0" y="10604"/>
                  </a:lnTo>
                  <a:lnTo>
                    <a:pt x="3022" y="13627"/>
                  </a:lnTo>
                  <a:lnTo>
                    <a:pt x="10566" y="13627"/>
                  </a:lnTo>
                  <a:lnTo>
                    <a:pt x="13614" y="10604"/>
                  </a:lnTo>
                  <a:lnTo>
                    <a:pt x="13614" y="6832"/>
                  </a:lnTo>
                  <a:lnTo>
                    <a:pt x="13614" y="304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783251" y="5359069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74" y="0"/>
                  </a:moveTo>
                  <a:lnTo>
                    <a:pt x="2895" y="0"/>
                  </a:lnTo>
                  <a:lnTo>
                    <a:pt x="0" y="5016"/>
                  </a:lnTo>
                  <a:lnTo>
                    <a:pt x="2895" y="10007"/>
                  </a:lnTo>
                  <a:lnTo>
                    <a:pt x="8674" y="10007"/>
                  </a:lnTo>
                  <a:lnTo>
                    <a:pt x="11569" y="5016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783251" y="5359069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95" y="10007"/>
                  </a:moveTo>
                  <a:lnTo>
                    <a:pt x="0" y="5016"/>
                  </a:lnTo>
                  <a:lnTo>
                    <a:pt x="2895" y="0"/>
                  </a:lnTo>
                  <a:lnTo>
                    <a:pt x="8674" y="0"/>
                  </a:lnTo>
                  <a:lnTo>
                    <a:pt x="11569" y="5016"/>
                  </a:lnTo>
                  <a:lnTo>
                    <a:pt x="8674" y="10007"/>
                  </a:lnTo>
                  <a:lnTo>
                    <a:pt x="2895" y="1000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784064" y="5363375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56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9956" y="1397"/>
                  </a:lnTo>
                  <a:lnTo>
                    <a:pt x="99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784064" y="5363387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56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56" y="0"/>
                  </a:lnTo>
                  <a:lnTo>
                    <a:pt x="9956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781651" y="524371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06" y="0"/>
                  </a:moveTo>
                  <a:lnTo>
                    <a:pt x="3301" y="0"/>
                  </a:lnTo>
                  <a:lnTo>
                    <a:pt x="0" y="3301"/>
                  </a:lnTo>
                  <a:lnTo>
                    <a:pt x="0" y="11493"/>
                  </a:lnTo>
                  <a:lnTo>
                    <a:pt x="3301" y="14820"/>
                  </a:lnTo>
                  <a:lnTo>
                    <a:pt x="11506" y="14820"/>
                  </a:lnTo>
                  <a:lnTo>
                    <a:pt x="14808" y="11493"/>
                  </a:lnTo>
                  <a:lnTo>
                    <a:pt x="14808" y="7391"/>
                  </a:lnTo>
                  <a:lnTo>
                    <a:pt x="14808" y="3301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782248" y="524430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35" y="0"/>
                  </a:lnTo>
                  <a:lnTo>
                    <a:pt x="0" y="3060"/>
                  </a:lnTo>
                  <a:lnTo>
                    <a:pt x="0" y="10591"/>
                  </a:lnTo>
                  <a:lnTo>
                    <a:pt x="3035" y="13627"/>
                  </a:lnTo>
                  <a:lnTo>
                    <a:pt x="10566" y="13627"/>
                  </a:lnTo>
                  <a:lnTo>
                    <a:pt x="13614" y="10591"/>
                  </a:lnTo>
                  <a:lnTo>
                    <a:pt x="13614" y="6807"/>
                  </a:lnTo>
                  <a:lnTo>
                    <a:pt x="13614" y="3060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783264" y="5246116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895" y="0"/>
                  </a:lnTo>
                  <a:lnTo>
                    <a:pt x="0" y="4991"/>
                  </a:lnTo>
                  <a:lnTo>
                    <a:pt x="2895" y="10033"/>
                  </a:lnTo>
                  <a:lnTo>
                    <a:pt x="8686" y="10033"/>
                  </a:lnTo>
                  <a:lnTo>
                    <a:pt x="11569" y="4991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783264" y="5246116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95" y="10033"/>
                  </a:moveTo>
                  <a:lnTo>
                    <a:pt x="0" y="4991"/>
                  </a:lnTo>
                  <a:lnTo>
                    <a:pt x="2895" y="0"/>
                  </a:lnTo>
                  <a:lnTo>
                    <a:pt x="8686" y="0"/>
                  </a:lnTo>
                  <a:lnTo>
                    <a:pt x="11569" y="4991"/>
                  </a:lnTo>
                  <a:lnTo>
                    <a:pt x="8686" y="10033"/>
                  </a:lnTo>
                  <a:lnTo>
                    <a:pt x="2895" y="10033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784064" y="5250434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69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9969" y="1371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784064" y="5250421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69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69" y="0"/>
                  </a:lnTo>
                  <a:lnTo>
                    <a:pt x="9969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786731" y="5355399"/>
              <a:ext cx="13335" cy="24130"/>
            </a:xfrm>
            <a:custGeom>
              <a:avLst/>
              <a:gdLst/>
              <a:ahLst/>
              <a:cxnLst/>
              <a:rect l="l" t="t" r="r" b="b"/>
              <a:pathLst>
                <a:path w="13335" h="24129">
                  <a:moveTo>
                    <a:pt x="12941" y="0"/>
                  </a:moveTo>
                  <a:lnTo>
                    <a:pt x="0" y="0"/>
                  </a:lnTo>
                  <a:lnTo>
                    <a:pt x="12941" y="23774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785156" y="5201107"/>
              <a:ext cx="27940" cy="154305"/>
            </a:xfrm>
            <a:custGeom>
              <a:avLst/>
              <a:gdLst/>
              <a:ahLst/>
              <a:cxnLst/>
              <a:rect l="l" t="t" r="r" b="b"/>
              <a:pathLst>
                <a:path w="27939" h="154304">
                  <a:moveTo>
                    <a:pt x="25984" y="0"/>
                  </a:moveTo>
                  <a:lnTo>
                    <a:pt x="1803" y="0"/>
                  </a:lnTo>
                  <a:lnTo>
                    <a:pt x="0" y="1777"/>
                  </a:lnTo>
                  <a:lnTo>
                    <a:pt x="0" y="152526"/>
                  </a:lnTo>
                  <a:lnTo>
                    <a:pt x="1803" y="154292"/>
                  </a:lnTo>
                  <a:lnTo>
                    <a:pt x="25984" y="154292"/>
                  </a:lnTo>
                  <a:lnTo>
                    <a:pt x="27774" y="152526"/>
                  </a:lnTo>
                  <a:lnTo>
                    <a:pt x="27774" y="150329"/>
                  </a:lnTo>
                  <a:lnTo>
                    <a:pt x="27774" y="1777"/>
                  </a:lnTo>
                  <a:lnTo>
                    <a:pt x="25984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797806" y="5248643"/>
              <a:ext cx="7620" cy="58419"/>
            </a:xfrm>
            <a:custGeom>
              <a:avLst/>
              <a:gdLst/>
              <a:ahLst/>
              <a:cxnLst/>
              <a:rect l="l" t="t" r="r" b="b"/>
              <a:pathLst>
                <a:path w="7620" h="58420">
                  <a:moveTo>
                    <a:pt x="6794" y="1498"/>
                  </a:moveTo>
                  <a:lnTo>
                    <a:pt x="5283" y="0"/>
                  </a:lnTo>
                  <a:lnTo>
                    <a:pt x="1536" y="0"/>
                  </a:lnTo>
                  <a:lnTo>
                    <a:pt x="0" y="1498"/>
                  </a:lnTo>
                  <a:lnTo>
                    <a:pt x="0" y="5270"/>
                  </a:lnTo>
                  <a:lnTo>
                    <a:pt x="1536" y="6781"/>
                  </a:lnTo>
                  <a:lnTo>
                    <a:pt x="5283" y="6781"/>
                  </a:lnTo>
                  <a:lnTo>
                    <a:pt x="6794" y="5270"/>
                  </a:lnTo>
                  <a:lnTo>
                    <a:pt x="6794" y="3365"/>
                  </a:lnTo>
                  <a:lnTo>
                    <a:pt x="6794" y="1498"/>
                  </a:lnTo>
                  <a:close/>
                </a:path>
                <a:path w="7620" h="58420">
                  <a:moveTo>
                    <a:pt x="7404" y="53047"/>
                  </a:moveTo>
                  <a:lnTo>
                    <a:pt x="5905" y="51511"/>
                  </a:lnTo>
                  <a:lnTo>
                    <a:pt x="2146" y="51511"/>
                  </a:lnTo>
                  <a:lnTo>
                    <a:pt x="647" y="53047"/>
                  </a:lnTo>
                  <a:lnTo>
                    <a:pt x="647" y="56794"/>
                  </a:lnTo>
                  <a:lnTo>
                    <a:pt x="2146" y="58318"/>
                  </a:lnTo>
                  <a:lnTo>
                    <a:pt x="5905" y="58318"/>
                  </a:lnTo>
                  <a:lnTo>
                    <a:pt x="7404" y="56794"/>
                  </a:lnTo>
                  <a:lnTo>
                    <a:pt x="7404" y="54914"/>
                  </a:lnTo>
                  <a:lnTo>
                    <a:pt x="7404" y="53047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809236" y="6130289"/>
              <a:ext cx="156845" cy="3810"/>
            </a:xfrm>
            <a:custGeom>
              <a:avLst/>
              <a:gdLst/>
              <a:ahLst/>
              <a:cxnLst/>
              <a:rect l="l" t="t" r="r" b="b"/>
              <a:pathLst>
                <a:path w="156845" h="3810">
                  <a:moveTo>
                    <a:pt x="156781" y="0"/>
                  </a:moveTo>
                  <a:lnTo>
                    <a:pt x="57378" y="0"/>
                  </a:lnTo>
                  <a:lnTo>
                    <a:pt x="57378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01942" y="3810"/>
                  </a:lnTo>
                  <a:lnTo>
                    <a:pt x="101942" y="2540"/>
                  </a:lnTo>
                  <a:lnTo>
                    <a:pt x="156781" y="2540"/>
                  </a:lnTo>
                  <a:lnTo>
                    <a:pt x="156781" y="1270"/>
                  </a:lnTo>
                  <a:lnTo>
                    <a:pt x="156781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865700" y="6133401"/>
              <a:ext cx="49530" cy="55244"/>
            </a:xfrm>
            <a:custGeom>
              <a:avLst/>
              <a:gdLst/>
              <a:ahLst/>
              <a:cxnLst/>
              <a:rect l="l" t="t" r="r" b="b"/>
              <a:pathLst>
                <a:path w="49529" h="55245">
                  <a:moveTo>
                    <a:pt x="48768" y="0"/>
                  </a:moveTo>
                  <a:lnTo>
                    <a:pt x="317" y="939"/>
                  </a:lnTo>
                  <a:lnTo>
                    <a:pt x="0" y="54025"/>
                  </a:lnTo>
                  <a:lnTo>
                    <a:pt x="49072" y="54940"/>
                  </a:lnTo>
                  <a:lnTo>
                    <a:pt x="4876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884521" y="615684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83" y="0"/>
                  </a:moveTo>
                  <a:lnTo>
                    <a:pt x="2222" y="0"/>
                  </a:lnTo>
                  <a:lnTo>
                    <a:pt x="0" y="2235"/>
                  </a:lnTo>
                  <a:lnTo>
                    <a:pt x="0" y="7683"/>
                  </a:lnTo>
                  <a:lnTo>
                    <a:pt x="2222" y="9893"/>
                  </a:lnTo>
                  <a:lnTo>
                    <a:pt x="7683" y="9893"/>
                  </a:lnTo>
                  <a:lnTo>
                    <a:pt x="9893" y="7683"/>
                  </a:lnTo>
                  <a:lnTo>
                    <a:pt x="9893" y="4952"/>
                  </a:lnTo>
                  <a:lnTo>
                    <a:pt x="9893" y="2235"/>
                  </a:lnTo>
                  <a:lnTo>
                    <a:pt x="7683" y="0"/>
                  </a:lnTo>
                  <a:close/>
                </a:path>
              </a:pathLst>
            </a:custGeom>
            <a:solidFill>
              <a:srgbClr val="4747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845634" y="6187122"/>
              <a:ext cx="86995" cy="59690"/>
            </a:xfrm>
            <a:custGeom>
              <a:avLst/>
              <a:gdLst/>
              <a:ahLst/>
              <a:cxnLst/>
              <a:rect l="l" t="t" r="r" b="b"/>
              <a:pathLst>
                <a:path w="86995" h="59689">
                  <a:moveTo>
                    <a:pt x="4622" y="0"/>
                  </a:moveTo>
                  <a:lnTo>
                    <a:pt x="3403" y="29933"/>
                  </a:lnTo>
                  <a:lnTo>
                    <a:pt x="647" y="29933"/>
                  </a:lnTo>
                  <a:lnTo>
                    <a:pt x="0" y="58013"/>
                  </a:lnTo>
                  <a:lnTo>
                    <a:pt x="83032" y="59245"/>
                  </a:lnTo>
                  <a:lnTo>
                    <a:pt x="83350" y="54305"/>
                  </a:lnTo>
                  <a:lnTo>
                    <a:pt x="86118" y="50914"/>
                  </a:lnTo>
                  <a:lnTo>
                    <a:pt x="86728" y="2476"/>
                  </a:lnTo>
                  <a:lnTo>
                    <a:pt x="4622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845634" y="6217056"/>
              <a:ext cx="84455" cy="29845"/>
            </a:xfrm>
            <a:custGeom>
              <a:avLst/>
              <a:gdLst/>
              <a:ahLst/>
              <a:cxnLst/>
              <a:rect l="l" t="t" r="r" b="b"/>
              <a:pathLst>
                <a:path w="84454" h="29845">
                  <a:moveTo>
                    <a:pt x="647" y="0"/>
                  </a:moveTo>
                  <a:lnTo>
                    <a:pt x="0" y="28079"/>
                  </a:lnTo>
                  <a:lnTo>
                    <a:pt x="83032" y="29311"/>
                  </a:lnTo>
                  <a:lnTo>
                    <a:pt x="83959" y="2451"/>
                  </a:lnTo>
                  <a:lnTo>
                    <a:pt x="647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846281" y="6212090"/>
              <a:ext cx="85090" cy="7620"/>
            </a:xfrm>
            <a:custGeom>
              <a:avLst/>
              <a:gdLst/>
              <a:ahLst/>
              <a:cxnLst/>
              <a:rect l="l" t="t" r="r" b="b"/>
              <a:pathLst>
                <a:path w="85089" h="7620">
                  <a:moveTo>
                    <a:pt x="3683" y="0"/>
                  </a:moveTo>
                  <a:lnTo>
                    <a:pt x="0" y="4965"/>
                  </a:lnTo>
                  <a:lnTo>
                    <a:pt x="83312" y="7416"/>
                  </a:lnTo>
                  <a:lnTo>
                    <a:pt x="84848" y="952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929276" y="6221984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4" h="17779">
                  <a:moveTo>
                    <a:pt x="1549" y="0"/>
                  </a:moveTo>
                  <a:lnTo>
                    <a:pt x="317" y="3060"/>
                  </a:lnTo>
                  <a:lnTo>
                    <a:pt x="0" y="17284"/>
                  </a:lnTo>
                  <a:lnTo>
                    <a:pt x="1854" y="15430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rgbClr val="4747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851196" y="622136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16" y="9245"/>
                  </a:moveTo>
                  <a:lnTo>
                    <a:pt x="18516" y="14376"/>
                  </a:lnTo>
                  <a:lnTo>
                    <a:pt x="14376" y="18503"/>
                  </a:lnTo>
                  <a:lnTo>
                    <a:pt x="9258" y="18503"/>
                  </a:lnTo>
                  <a:lnTo>
                    <a:pt x="4152" y="18503"/>
                  </a:lnTo>
                  <a:lnTo>
                    <a:pt x="0" y="14376"/>
                  </a:lnTo>
                  <a:lnTo>
                    <a:pt x="0" y="9245"/>
                  </a:lnTo>
                  <a:lnTo>
                    <a:pt x="0" y="4152"/>
                  </a:lnTo>
                  <a:lnTo>
                    <a:pt x="4152" y="0"/>
                  </a:lnTo>
                  <a:lnTo>
                    <a:pt x="9258" y="0"/>
                  </a:lnTo>
                  <a:lnTo>
                    <a:pt x="14376" y="0"/>
                  </a:lnTo>
                  <a:lnTo>
                    <a:pt x="18516" y="4152"/>
                  </a:lnTo>
                  <a:lnTo>
                    <a:pt x="18516" y="9245"/>
                  </a:lnTo>
                  <a:close/>
                </a:path>
              </a:pathLst>
            </a:custGeom>
            <a:ln w="3175">
              <a:solidFill>
                <a:srgbClr val="4747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854168" y="6225159"/>
              <a:ext cx="12700" cy="11430"/>
            </a:xfrm>
            <a:custGeom>
              <a:avLst/>
              <a:gdLst/>
              <a:ahLst/>
              <a:cxnLst/>
              <a:rect l="l" t="t" r="r" b="b"/>
              <a:pathLst>
                <a:path w="12700" h="11429">
                  <a:moveTo>
                    <a:pt x="9448" y="0"/>
                  </a:moveTo>
                  <a:lnTo>
                    <a:pt x="3162" y="0"/>
                  </a:lnTo>
                  <a:lnTo>
                    <a:pt x="0" y="5448"/>
                  </a:lnTo>
                  <a:lnTo>
                    <a:pt x="3162" y="10921"/>
                  </a:lnTo>
                  <a:lnTo>
                    <a:pt x="9448" y="10921"/>
                  </a:lnTo>
                  <a:lnTo>
                    <a:pt x="12585" y="5448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878044" y="622321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16" y="9258"/>
                  </a:moveTo>
                  <a:lnTo>
                    <a:pt x="18516" y="14376"/>
                  </a:lnTo>
                  <a:lnTo>
                    <a:pt x="14389" y="18503"/>
                  </a:lnTo>
                  <a:lnTo>
                    <a:pt x="9258" y="18503"/>
                  </a:lnTo>
                  <a:lnTo>
                    <a:pt x="4152" y="18503"/>
                  </a:lnTo>
                  <a:lnTo>
                    <a:pt x="0" y="14376"/>
                  </a:lnTo>
                  <a:lnTo>
                    <a:pt x="0" y="9258"/>
                  </a:lnTo>
                  <a:lnTo>
                    <a:pt x="0" y="4152"/>
                  </a:lnTo>
                  <a:lnTo>
                    <a:pt x="4152" y="0"/>
                  </a:lnTo>
                  <a:lnTo>
                    <a:pt x="9258" y="0"/>
                  </a:lnTo>
                  <a:lnTo>
                    <a:pt x="14389" y="0"/>
                  </a:lnTo>
                  <a:lnTo>
                    <a:pt x="18516" y="4152"/>
                  </a:lnTo>
                  <a:lnTo>
                    <a:pt x="18516" y="9258"/>
                  </a:lnTo>
                  <a:close/>
                </a:path>
              </a:pathLst>
            </a:custGeom>
            <a:ln w="3175">
              <a:solidFill>
                <a:srgbClr val="4747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881003" y="6227013"/>
              <a:ext cx="12700" cy="11430"/>
            </a:xfrm>
            <a:custGeom>
              <a:avLst/>
              <a:gdLst/>
              <a:ahLst/>
              <a:cxnLst/>
              <a:rect l="l" t="t" r="r" b="b"/>
              <a:pathLst>
                <a:path w="12700" h="11429">
                  <a:moveTo>
                    <a:pt x="9461" y="0"/>
                  </a:moveTo>
                  <a:lnTo>
                    <a:pt x="3175" y="0"/>
                  </a:lnTo>
                  <a:lnTo>
                    <a:pt x="0" y="5461"/>
                  </a:lnTo>
                  <a:lnTo>
                    <a:pt x="3175" y="10922"/>
                  </a:lnTo>
                  <a:lnTo>
                    <a:pt x="9461" y="10922"/>
                  </a:lnTo>
                  <a:lnTo>
                    <a:pt x="12585" y="5461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905832" y="622321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03" y="9258"/>
                  </a:moveTo>
                  <a:lnTo>
                    <a:pt x="18503" y="14376"/>
                  </a:lnTo>
                  <a:lnTo>
                    <a:pt x="14376" y="18503"/>
                  </a:lnTo>
                  <a:lnTo>
                    <a:pt x="9245" y="18503"/>
                  </a:lnTo>
                  <a:lnTo>
                    <a:pt x="4140" y="18503"/>
                  </a:lnTo>
                  <a:lnTo>
                    <a:pt x="0" y="14376"/>
                  </a:lnTo>
                  <a:lnTo>
                    <a:pt x="0" y="9258"/>
                  </a:lnTo>
                  <a:lnTo>
                    <a:pt x="0" y="4152"/>
                  </a:lnTo>
                  <a:lnTo>
                    <a:pt x="4140" y="0"/>
                  </a:lnTo>
                  <a:lnTo>
                    <a:pt x="9245" y="0"/>
                  </a:lnTo>
                  <a:lnTo>
                    <a:pt x="14376" y="0"/>
                  </a:lnTo>
                  <a:lnTo>
                    <a:pt x="18503" y="4152"/>
                  </a:lnTo>
                  <a:lnTo>
                    <a:pt x="18503" y="9258"/>
                  </a:lnTo>
                  <a:close/>
                </a:path>
              </a:pathLst>
            </a:custGeom>
            <a:ln w="3175">
              <a:solidFill>
                <a:srgbClr val="4747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908791" y="6227013"/>
              <a:ext cx="12700" cy="11430"/>
            </a:xfrm>
            <a:custGeom>
              <a:avLst/>
              <a:gdLst/>
              <a:ahLst/>
              <a:cxnLst/>
              <a:rect l="l" t="t" r="r" b="b"/>
              <a:pathLst>
                <a:path w="12700" h="11429">
                  <a:moveTo>
                    <a:pt x="9448" y="0"/>
                  </a:moveTo>
                  <a:lnTo>
                    <a:pt x="3149" y="0"/>
                  </a:lnTo>
                  <a:lnTo>
                    <a:pt x="0" y="5461"/>
                  </a:lnTo>
                  <a:lnTo>
                    <a:pt x="3149" y="10922"/>
                  </a:lnTo>
                  <a:lnTo>
                    <a:pt x="9448" y="10922"/>
                  </a:lnTo>
                  <a:lnTo>
                    <a:pt x="12585" y="5461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867097" y="619140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118" y="0"/>
                  </a:moveTo>
                  <a:lnTo>
                    <a:pt x="1333" y="4495"/>
                  </a:lnTo>
                  <a:lnTo>
                    <a:pt x="0" y="9474"/>
                  </a:lnTo>
                  <a:lnTo>
                    <a:pt x="4495" y="17284"/>
                  </a:lnTo>
                  <a:lnTo>
                    <a:pt x="9461" y="18592"/>
                  </a:lnTo>
                  <a:lnTo>
                    <a:pt x="17272" y="14109"/>
                  </a:lnTo>
                  <a:lnTo>
                    <a:pt x="18592" y="9131"/>
                  </a:lnTo>
                  <a:lnTo>
                    <a:pt x="16344" y="5232"/>
                  </a:lnTo>
                  <a:lnTo>
                    <a:pt x="14097" y="1320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867097" y="619140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6344" y="5232"/>
                  </a:moveTo>
                  <a:lnTo>
                    <a:pt x="18592" y="9131"/>
                  </a:lnTo>
                  <a:lnTo>
                    <a:pt x="17272" y="14109"/>
                  </a:lnTo>
                  <a:lnTo>
                    <a:pt x="13373" y="16344"/>
                  </a:lnTo>
                  <a:lnTo>
                    <a:pt x="9461" y="18592"/>
                  </a:lnTo>
                  <a:lnTo>
                    <a:pt x="4495" y="17284"/>
                  </a:lnTo>
                  <a:lnTo>
                    <a:pt x="2235" y="13373"/>
                  </a:lnTo>
                  <a:lnTo>
                    <a:pt x="0" y="9474"/>
                  </a:lnTo>
                  <a:lnTo>
                    <a:pt x="1333" y="4495"/>
                  </a:lnTo>
                  <a:lnTo>
                    <a:pt x="5219" y="2235"/>
                  </a:lnTo>
                  <a:lnTo>
                    <a:pt x="9118" y="0"/>
                  </a:lnTo>
                  <a:lnTo>
                    <a:pt x="14097" y="1320"/>
                  </a:lnTo>
                  <a:lnTo>
                    <a:pt x="16344" y="5232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870869" y="6194348"/>
              <a:ext cx="11430" cy="13335"/>
            </a:xfrm>
            <a:custGeom>
              <a:avLst/>
              <a:gdLst/>
              <a:ahLst/>
              <a:cxnLst/>
              <a:rect l="l" t="t" r="r" b="b"/>
              <a:pathLst>
                <a:path w="11429" h="13335">
                  <a:moveTo>
                    <a:pt x="5511" y="0"/>
                  </a:moveTo>
                  <a:lnTo>
                    <a:pt x="0" y="3175"/>
                  </a:lnTo>
                  <a:lnTo>
                    <a:pt x="0" y="9537"/>
                  </a:lnTo>
                  <a:lnTo>
                    <a:pt x="5511" y="12725"/>
                  </a:lnTo>
                  <a:lnTo>
                    <a:pt x="11036" y="9537"/>
                  </a:lnTo>
                  <a:lnTo>
                    <a:pt x="11036" y="3175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F8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870869" y="6194348"/>
              <a:ext cx="11430" cy="13335"/>
            </a:xfrm>
            <a:custGeom>
              <a:avLst/>
              <a:gdLst/>
              <a:ahLst/>
              <a:cxnLst/>
              <a:rect l="l" t="t" r="r" b="b"/>
              <a:pathLst>
                <a:path w="11429" h="13335">
                  <a:moveTo>
                    <a:pt x="5511" y="12725"/>
                  </a:moveTo>
                  <a:lnTo>
                    <a:pt x="0" y="9537"/>
                  </a:lnTo>
                  <a:lnTo>
                    <a:pt x="0" y="3175"/>
                  </a:lnTo>
                  <a:lnTo>
                    <a:pt x="5511" y="0"/>
                  </a:lnTo>
                  <a:lnTo>
                    <a:pt x="11036" y="3175"/>
                  </a:lnTo>
                  <a:lnTo>
                    <a:pt x="11036" y="9537"/>
                  </a:lnTo>
                  <a:lnTo>
                    <a:pt x="5511" y="12725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871262" y="6197320"/>
              <a:ext cx="10795" cy="6985"/>
            </a:xfrm>
            <a:custGeom>
              <a:avLst/>
              <a:gdLst/>
              <a:ahLst/>
              <a:cxnLst/>
              <a:rect l="l" t="t" r="r" b="b"/>
              <a:pathLst>
                <a:path w="10795" h="6985">
                  <a:moveTo>
                    <a:pt x="9499" y="0"/>
                  </a:moveTo>
                  <a:lnTo>
                    <a:pt x="0" y="5448"/>
                  </a:lnTo>
                  <a:lnTo>
                    <a:pt x="762" y="6794"/>
                  </a:lnTo>
                  <a:lnTo>
                    <a:pt x="10236" y="1320"/>
                  </a:lnTo>
                  <a:lnTo>
                    <a:pt x="9499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894846" y="619199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0"/>
                  </a:moveTo>
                  <a:lnTo>
                    <a:pt x="4508" y="1346"/>
                  </a:lnTo>
                  <a:lnTo>
                    <a:pt x="0" y="9118"/>
                  </a:lnTo>
                  <a:lnTo>
                    <a:pt x="1333" y="14122"/>
                  </a:lnTo>
                  <a:lnTo>
                    <a:pt x="9144" y="18630"/>
                  </a:lnTo>
                  <a:lnTo>
                    <a:pt x="14109" y="17284"/>
                  </a:lnTo>
                  <a:lnTo>
                    <a:pt x="16383" y="13398"/>
                  </a:lnTo>
                  <a:lnTo>
                    <a:pt x="18618" y="9474"/>
                  </a:lnTo>
                  <a:lnTo>
                    <a:pt x="17284" y="4521"/>
                  </a:lnTo>
                  <a:lnTo>
                    <a:pt x="13385" y="2285"/>
                  </a:lnTo>
                  <a:lnTo>
                    <a:pt x="9486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894846" y="619199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3385" y="2285"/>
                  </a:moveTo>
                  <a:lnTo>
                    <a:pt x="17284" y="4521"/>
                  </a:lnTo>
                  <a:lnTo>
                    <a:pt x="18618" y="9474"/>
                  </a:lnTo>
                  <a:lnTo>
                    <a:pt x="16383" y="13398"/>
                  </a:lnTo>
                  <a:lnTo>
                    <a:pt x="14109" y="17284"/>
                  </a:lnTo>
                  <a:lnTo>
                    <a:pt x="9144" y="18630"/>
                  </a:lnTo>
                  <a:lnTo>
                    <a:pt x="5232" y="16370"/>
                  </a:lnTo>
                  <a:lnTo>
                    <a:pt x="1333" y="14122"/>
                  </a:lnTo>
                  <a:lnTo>
                    <a:pt x="0" y="9118"/>
                  </a:lnTo>
                  <a:lnTo>
                    <a:pt x="2260" y="5245"/>
                  </a:lnTo>
                  <a:lnTo>
                    <a:pt x="4508" y="1346"/>
                  </a:lnTo>
                  <a:lnTo>
                    <a:pt x="9486" y="0"/>
                  </a:lnTo>
                  <a:lnTo>
                    <a:pt x="13385" y="2285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897793" y="619579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9550" y="0"/>
                  </a:moveTo>
                  <a:lnTo>
                    <a:pt x="3187" y="0"/>
                  </a:lnTo>
                  <a:lnTo>
                    <a:pt x="0" y="5524"/>
                  </a:lnTo>
                  <a:lnTo>
                    <a:pt x="3187" y="11036"/>
                  </a:lnTo>
                  <a:lnTo>
                    <a:pt x="9550" y="11036"/>
                  </a:lnTo>
                  <a:lnTo>
                    <a:pt x="12725" y="5524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F8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897793" y="619579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9550" y="11036"/>
                  </a:moveTo>
                  <a:lnTo>
                    <a:pt x="3187" y="11036"/>
                  </a:lnTo>
                  <a:lnTo>
                    <a:pt x="0" y="5524"/>
                  </a:lnTo>
                  <a:lnTo>
                    <a:pt x="3187" y="0"/>
                  </a:lnTo>
                  <a:lnTo>
                    <a:pt x="9550" y="0"/>
                  </a:lnTo>
                  <a:lnTo>
                    <a:pt x="12725" y="5524"/>
                  </a:lnTo>
                  <a:lnTo>
                    <a:pt x="9550" y="11036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900752" y="6196177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5473" y="0"/>
                  </a:moveTo>
                  <a:lnTo>
                    <a:pt x="0" y="9499"/>
                  </a:lnTo>
                  <a:lnTo>
                    <a:pt x="1333" y="10248"/>
                  </a:lnTo>
                  <a:lnTo>
                    <a:pt x="6807" y="787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009019" y="6497320"/>
              <a:ext cx="3810" cy="212090"/>
            </a:xfrm>
            <a:custGeom>
              <a:avLst/>
              <a:gdLst/>
              <a:ahLst/>
              <a:cxnLst/>
              <a:rect l="l" t="t" r="r" b="b"/>
              <a:pathLst>
                <a:path w="3810" h="212090">
                  <a:moveTo>
                    <a:pt x="3784" y="204470"/>
                  </a:moveTo>
                  <a:lnTo>
                    <a:pt x="3708" y="80010"/>
                  </a:lnTo>
                  <a:lnTo>
                    <a:pt x="3581" y="80010"/>
                  </a:lnTo>
                  <a:lnTo>
                    <a:pt x="3581" y="0"/>
                  </a:lnTo>
                  <a:lnTo>
                    <a:pt x="0" y="0"/>
                  </a:lnTo>
                  <a:lnTo>
                    <a:pt x="0" y="80010"/>
                  </a:lnTo>
                  <a:lnTo>
                    <a:pt x="266" y="80010"/>
                  </a:lnTo>
                  <a:lnTo>
                    <a:pt x="266" y="204470"/>
                  </a:lnTo>
                  <a:lnTo>
                    <a:pt x="660" y="204470"/>
                  </a:lnTo>
                  <a:lnTo>
                    <a:pt x="660" y="207010"/>
                  </a:lnTo>
                  <a:lnTo>
                    <a:pt x="2362" y="207010"/>
                  </a:lnTo>
                  <a:lnTo>
                    <a:pt x="2362" y="212090"/>
                  </a:lnTo>
                  <a:lnTo>
                    <a:pt x="3784" y="212090"/>
                  </a:lnTo>
                  <a:lnTo>
                    <a:pt x="3784" y="207010"/>
                  </a:lnTo>
                  <a:lnTo>
                    <a:pt x="3784" y="20447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970932" y="6543929"/>
              <a:ext cx="38100" cy="27305"/>
            </a:xfrm>
            <a:custGeom>
              <a:avLst/>
              <a:gdLst/>
              <a:ahLst/>
              <a:cxnLst/>
              <a:rect l="l" t="t" r="r" b="b"/>
              <a:pathLst>
                <a:path w="38100" h="27304">
                  <a:moveTo>
                    <a:pt x="2540" y="0"/>
                  </a:moveTo>
                  <a:lnTo>
                    <a:pt x="927" y="4648"/>
                  </a:lnTo>
                  <a:lnTo>
                    <a:pt x="927" y="22212"/>
                  </a:lnTo>
                  <a:lnTo>
                    <a:pt x="0" y="27076"/>
                  </a:lnTo>
                  <a:lnTo>
                    <a:pt x="2997" y="27076"/>
                  </a:lnTo>
                  <a:lnTo>
                    <a:pt x="37719" y="26606"/>
                  </a:lnTo>
                  <a:lnTo>
                    <a:pt x="37719" y="1625"/>
                  </a:lnTo>
                  <a:lnTo>
                    <a:pt x="5334" y="1384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980889" y="655318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38" y="0"/>
                  </a:lnTo>
                  <a:lnTo>
                    <a:pt x="0" y="1676"/>
                  </a:lnTo>
                  <a:lnTo>
                    <a:pt x="0" y="5765"/>
                  </a:lnTo>
                  <a:lnTo>
                    <a:pt x="1638" y="7391"/>
                  </a:lnTo>
                  <a:lnTo>
                    <a:pt x="5765" y="7391"/>
                  </a:lnTo>
                  <a:lnTo>
                    <a:pt x="7404" y="5765"/>
                  </a:lnTo>
                  <a:lnTo>
                    <a:pt x="7404" y="3708"/>
                  </a:lnTo>
                  <a:lnTo>
                    <a:pt x="7404" y="1676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971173" y="6593929"/>
              <a:ext cx="38100" cy="27305"/>
            </a:xfrm>
            <a:custGeom>
              <a:avLst/>
              <a:gdLst/>
              <a:ahLst/>
              <a:cxnLst/>
              <a:rect l="l" t="t" r="r" b="b"/>
              <a:pathLst>
                <a:path w="38100" h="27304">
                  <a:moveTo>
                    <a:pt x="2539" y="0"/>
                  </a:moveTo>
                  <a:lnTo>
                    <a:pt x="927" y="4622"/>
                  </a:lnTo>
                  <a:lnTo>
                    <a:pt x="927" y="22212"/>
                  </a:lnTo>
                  <a:lnTo>
                    <a:pt x="0" y="27063"/>
                  </a:lnTo>
                  <a:lnTo>
                    <a:pt x="3009" y="27063"/>
                  </a:lnTo>
                  <a:lnTo>
                    <a:pt x="37719" y="26619"/>
                  </a:lnTo>
                  <a:lnTo>
                    <a:pt x="37719" y="1612"/>
                  </a:lnTo>
                  <a:lnTo>
                    <a:pt x="5308" y="1384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981117" y="660317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50" y="0"/>
                  </a:lnTo>
                  <a:lnTo>
                    <a:pt x="0" y="1676"/>
                  </a:lnTo>
                  <a:lnTo>
                    <a:pt x="0" y="5753"/>
                  </a:lnTo>
                  <a:lnTo>
                    <a:pt x="1650" y="7404"/>
                  </a:lnTo>
                  <a:lnTo>
                    <a:pt x="5765" y="7404"/>
                  </a:lnTo>
                  <a:lnTo>
                    <a:pt x="7404" y="5753"/>
                  </a:lnTo>
                  <a:lnTo>
                    <a:pt x="7404" y="3708"/>
                  </a:lnTo>
                  <a:lnTo>
                    <a:pt x="7404" y="1676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971402" y="6645770"/>
              <a:ext cx="38100" cy="27305"/>
            </a:xfrm>
            <a:custGeom>
              <a:avLst/>
              <a:gdLst/>
              <a:ahLst/>
              <a:cxnLst/>
              <a:rect l="l" t="t" r="r" b="b"/>
              <a:pathLst>
                <a:path w="38100" h="27304">
                  <a:moveTo>
                    <a:pt x="2527" y="0"/>
                  </a:moveTo>
                  <a:lnTo>
                    <a:pt x="927" y="4622"/>
                  </a:lnTo>
                  <a:lnTo>
                    <a:pt x="927" y="22212"/>
                  </a:lnTo>
                  <a:lnTo>
                    <a:pt x="0" y="27076"/>
                  </a:lnTo>
                  <a:lnTo>
                    <a:pt x="3022" y="27076"/>
                  </a:lnTo>
                  <a:lnTo>
                    <a:pt x="37731" y="26631"/>
                  </a:lnTo>
                  <a:lnTo>
                    <a:pt x="37731" y="1600"/>
                  </a:lnTo>
                  <a:lnTo>
                    <a:pt x="5321" y="1384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981359" y="665502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25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25" y="7391"/>
                  </a:lnTo>
                  <a:lnTo>
                    <a:pt x="5753" y="7391"/>
                  </a:lnTo>
                  <a:lnTo>
                    <a:pt x="7404" y="5753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987925" y="6198527"/>
              <a:ext cx="24130" cy="95885"/>
            </a:xfrm>
            <a:custGeom>
              <a:avLst/>
              <a:gdLst/>
              <a:ahLst/>
              <a:cxnLst/>
              <a:rect l="l" t="t" r="r" b="b"/>
              <a:pathLst>
                <a:path w="24129" h="95885">
                  <a:moveTo>
                    <a:pt x="3467" y="0"/>
                  </a:moveTo>
                  <a:lnTo>
                    <a:pt x="0" y="1854"/>
                  </a:lnTo>
                  <a:lnTo>
                    <a:pt x="228" y="94208"/>
                  </a:lnTo>
                  <a:lnTo>
                    <a:pt x="23609" y="95338"/>
                  </a:lnTo>
                  <a:lnTo>
                    <a:pt x="23609" y="469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996726" y="6207633"/>
              <a:ext cx="6985" cy="38100"/>
            </a:xfrm>
            <a:custGeom>
              <a:avLst/>
              <a:gdLst/>
              <a:ahLst/>
              <a:cxnLst/>
              <a:rect l="l" t="t" r="r" b="b"/>
              <a:pathLst>
                <a:path w="6985" h="38100">
                  <a:moveTo>
                    <a:pt x="6134" y="33172"/>
                  </a:moveTo>
                  <a:lnTo>
                    <a:pt x="4787" y="31788"/>
                  </a:lnTo>
                  <a:lnTo>
                    <a:pt x="1358" y="31788"/>
                  </a:lnTo>
                  <a:lnTo>
                    <a:pt x="0" y="33172"/>
                  </a:lnTo>
                  <a:lnTo>
                    <a:pt x="0" y="36563"/>
                  </a:lnTo>
                  <a:lnTo>
                    <a:pt x="1358" y="37947"/>
                  </a:lnTo>
                  <a:lnTo>
                    <a:pt x="4787" y="37947"/>
                  </a:lnTo>
                  <a:lnTo>
                    <a:pt x="6134" y="36563"/>
                  </a:lnTo>
                  <a:lnTo>
                    <a:pt x="6134" y="34886"/>
                  </a:lnTo>
                  <a:lnTo>
                    <a:pt x="6134" y="33172"/>
                  </a:lnTo>
                  <a:close/>
                </a:path>
                <a:path w="6985" h="38100">
                  <a:moveTo>
                    <a:pt x="6477" y="1384"/>
                  </a:moveTo>
                  <a:lnTo>
                    <a:pt x="5067" y="0"/>
                  </a:lnTo>
                  <a:lnTo>
                    <a:pt x="1676" y="0"/>
                  </a:lnTo>
                  <a:lnTo>
                    <a:pt x="292" y="1384"/>
                  </a:lnTo>
                  <a:lnTo>
                    <a:pt x="292" y="4800"/>
                  </a:lnTo>
                  <a:lnTo>
                    <a:pt x="1676" y="6184"/>
                  </a:lnTo>
                  <a:lnTo>
                    <a:pt x="5067" y="6184"/>
                  </a:lnTo>
                  <a:lnTo>
                    <a:pt x="6477" y="4800"/>
                  </a:lnTo>
                  <a:lnTo>
                    <a:pt x="6477" y="3086"/>
                  </a:lnTo>
                  <a:lnTo>
                    <a:pt x="6477" y="1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000879" y="6162179"/>
              <a:ext cx="10795" cy="46990"/>
            </a:xfrm>
            <a:custGeom>
              <a:avLst/>
              <a:gdLst/>
              <a:ahLst/>
              <a:cxnLst/>
              <a:rect l="l" t="t" r="r" b="b"/>
              <a:pathLst>
                <a:path w="10795" h="46989">
                  <a:moveTo>
                    <a:pt x="3937" y="0"/>
                  </a:moveTo>
                  <a:lnTo>
                    <a:pt x="0" y="685"/>
                  </a:lnTo>
                  <a:lnTo>
                    <a:pt x="0" y="5333"/>
                  </a:lnTo>
                  <a:lnTo>
                    <a:pt x="241" y="46062"/>
                  </a:lnTo>
                  <a:lnTo>
                    <a:pt x="10185" y="46989"/>
                  </a:lnTo>
                  <a:lnTo>
                    <a:pt x="10185" y="444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008524" y="6194818"/>
              <a:ext cx="3175" cy="13335"/>
            </a:xfrm>
            <a:custGeom>
              <a:avLst/>
              <a:gdLst/>
              <a:ahLst/>
              <a:cxnLst/>
              <a:rect l="l" t="t" r="r" b="b"/>
              <a:pathLst>
                <a:path w="3175" h="13335">
                  <a:moveTo>
                    <a:pt x="2539" y="0"/>
                  </a:moveTo>
                  <a:lnTo>
                    <a:pt x="0" y="228"/>
                  </a:lnTo>
                  <a:lnTo>
                    <a:pt x="0" y="7416"/>
                  </a:lnTo>
                  <a:lnTo>
                    <a:pt x="698" y="12725"/>
                  </a:lnTo>
                  <a:lnTo>
                    <a:pt x="2781" y="10871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008892" y="6194666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469" y="0"/>
                  </a:moveTo>
                  <a:lnTo>
                    <a:pt x="469" y="1854"/>
                  </a:lnTo>
                  <a:lnTo>
                    <a:pt x="0" y="4330"/>
                  </a:lnTo>
                  <a:lnTo>
                    <a:pt x="2311" y="4013"/>
                  </a:lnTo>
                  <a:lnTo>
                    <a:pt x="2171" y="15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984204" y="6259029"/>
              <a:ext cx="27305" cy="99060"/>
            </a:xfrm>
            <a:custGeom>
              <a:avLst/>
              <a:gdLst/>
              <a:ahLst/>
              <a:cxnLst/>
              <a:rect l="l" t="t" r="r" b="b"/>
              <a:pathLst>
                <a:path w="27304" h="99060">
                  <a:moveTo>
                    <a:pt x="26085" y="34861"/>
                  </a:moveTo>
                  <a:lnTo>
                    <a:pt x="469" y="34086"/>
                  </a:lnTo>
                  <a:lnTo>
                    <a:pt x="0" y="37630"/>
                  </a:lnTo>
                  <a:lnTo>
                    <a:pt x="1549" y="38709"/>
                  </a:lnTo>
                  <a:lnTo>
                    <a:pt x="1079" y="98285"/>
                  </a:lnTo>
                  <a:lnTo>
                    <a:pt x="15760" y="98729"/>
                  </a:lnTo>
                  <a:lnTo>
                    <a:pt x="26085" y="69265"/>
                  </a:lnTo>
                  <a:lnTo>
                    <a:pt x="26085" y="34861"/>
                  </a:lnTo>
                  <a:close/>
                </a:path>
                <a:path w="27304" h="99060">
                  <a:moveTo>
                    <a:pt x="26860" y="152"/>
                  </a:moveTo>
                  <a:lnTo>
                    <a:pt x="469" y="0"/>
                  </a:lnTo>
                  <a:lnTo>
                    <a:pt x="469" y="2603"/>
                  </a:lnTo>
                  <a:lnTo>
                    <a:pt x="1549" y="3987"/>
                  </a:lnTo>
                  <a:lnTo>
                    <a:pt x="1397" y="22834"/>
                  </a:lnTo>
                  <a:lnTo>
                    <a:pt x="26390" y="22834"/>
                  </a:lnTo>
                  <a:lnTo>
                    <a:pt x="26860" y="152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992700" y="6263639"/>
              <a:ext cx="13970" cy="81915"/>
            </a:xfrm>
            <a:custGeom>
              <a:avLst/>
              <a:gdLst/>
              <a:ahLst/>
              <a:cxnLst/>
              <a:rect l="l" t="t" r="r" b="b"/>
              <a:pathLst>
                <a:path w="13970" h="81914">
                  <a:moveTo>
                    <a:pt x="13589" y="71234"/>
                  </a:moveTo>
                  <a:lnTo>
                    <a:pt x="10553" y="68211"/>
                  </a:lnTo>
                  <a:lnTo>
                    <a:pt x="3060" y="68211"/>
                  </a:lnTo>
                  <a:lnTo>
                    <a:pt x="0" y="71234"/>
                  </a:lnTo>
                  <a:lnTo>
                    <a:pt x="0" y="78740"/>
                  </a:lnTo>
                  <a:lnTo>
                    <a:pt x="3060" y="81775"/>
                  </a:lnTo>
                  <a:lnTo>
                    <a:pt x="10553" y="81775"/>
                  </a:lnTo>
                  <a:lnTo>
                    <a:pt x="13589" y="78740"/>
                  </a:lnTo>
                  <a:lnTo>
                    <a:pt x="13589" y="74993"/>
                  </a:lnTo>
                  <a:lnTo>
                    <a:pt x="13589" y="71234"/>
                  </a:lnTo>
                  <a:close/>
                </a:path>
                <a:path w="13970" h="81914">
                  <a:moveTo>
                    <a:pt x="13589" y="44704"/>
                  </a:moveTo>
                  <a:lnTo>
                    <a:pt x="10553" y="41681"/>
                  </a:lnTo>
                  <a:lnTo>
                    <a:pt x="3060" y="41681"/>
                  </a:lnTo>
                  <a:lnTo>
                    <a:pt x="0" y="44704"/>
                  </a:lnTo>
                  <a:lnTo>
                    <a:pt x="0" y="52222"/>
                  </a:lnTo>
                  <a:lnTo>
                    <a:pt x="3060" y="55257"/>
                  </a:lnTo>
                  <a:lnTo>
                    <a:pt x="10553" y="55257"/>
                  </a:lnTo>
                  <a:lnTo>
                    <a:pt x="13589" y="52222"/>
                  </a:lnTo>
                  <a:lnTo>
                    <a:pt x="13589" y="48450"/>
                  </a:lnTo>
                  <a:lnTo>
                    <a:pt x="13589" y="44704"/>
                  </a:lnTo>
                  <a:close/>
                </a:path>
                <a:path w="13970" h="81914">
                  <a:moveTo>
                    <a:pt x="13906" y="3035"/>
                  </a:moveTo>
                  <a:lnTo>
                    <a:pt x="10858" y="0"/>
                  </a:lnTo>
                  <a:lnTo>
                    <a:pt x="3352" y="0"/>
                  </a:lnTo>
                  <a:lnTo>
                    <a:pt x="317" y="3035"/>
                  </a:lnTo>
                  <a:lnTo>
                    <a:pt x="317" y="10566"/>
                  </a:lnTo>
                  <a:lnTo>
                    <a:pt x="3352" y="13601"/>
                  </a:lnTo>
                  <a:lnTo>
                    <a:pt x="10858" y="13601"/>
                  </a:lnTo>
                  <a:lnTo>
                    <a:pt x="13906" y="10566"/>
                  </a:lnTo>
                  <a:lnTo>
                    <a:pt x="13906" y="6794"/>
                  </a:lnTo>
                  <a:lnTo>
                    <a:pt x="13906" y="30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000409" y="6328461"/>
              <a:ext cx="11430" cy="48260"/>
            </a:xfrm>
            <a:custGeom>
              <a:avLst/>
              <a:gdLst/>
              <a:ahLst/>
              <a:cxnLst/>
              <a:rect l="l" t="t" r="r" b="b"/>
              <a:pathLst>
                <a:path w="11429" h="48260">
                  <a:moveTo>
                    <a:pt x="1854" y="0"/>
                  </a:moveTo>
                  <a:lnTo>
                    <a:pt x="0" y="22517"/>
                  </a:lnTo>
                  <a:lnTo>
                    <a:pt x="0" y="43192"/>
                  </a:lnTo>
                  <a:lnTo>
                    <a:pt x="1079" y="47675"/>
                  </a:lnTo>
                  <a:lnTo>
                    <a:pt x="6159" y="47828"/>
                  </a:lnTo>
                  <a:lnTo>
                    <a:pt x="11264" y="47675"/>
                  </a:lnTo>
                  <a:lnTo>
                    <a:pt x="10972" y="304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007038" y="6331064"/>
              <a:ext cx="5080" cy="12065"/>
            </a:xfrm>
            <a:custGeom>
              <a:avLst/>
              <a:gdLst/>
              <a:ahLst/>
              <a:cxnLst/>
              <a:rect l="l" t="t" r="r" b="b"/>
              <a:pathLst>
                <a:path w="5079" h="12064">
                  <a:moveTo>
                    <a:pt x="1854" y="0"/>
                  </a:moveTo>
                  <a:lnTo>
                    <a:pt x="0" y="11277"/>
                  </a:lnTo>
                  <a:lnTo>
                    <a:pt x="3708" y="12026"/>
                  </a:lnTo>
                  <a:lnTo>
                    <a:pt x="4495" y="5740"/>
                  </a:lnTo>
                  <a:lnTo>
                    <a:pt x="4635" y="64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008753" y="6332778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39" y="0"/>
                  </a:moveTo>
                  <a:lnTo>
                    <a:pt x="0" y="10502"/>
                  </a:lnTo>
                  <a:lnTo>
                    <a:pt x="1066" y="10312"/>
                  </a:lnTo>
                  <a:lnTo>
                    <a:pt x="1244" y="609"/>
                  </a:lnTo>
                  <a:lnTo>
                    <a:pt x="1066" y="165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964925" y="6298133"/>
              <a:ext cx="20320" cy="65405"/>
            </a:xfrm>
            <a:custGeom>
              <a:avLst/>
              <a:gdLst/>
              <a:ahLst/>
              <a:cxnLst/>
              <a:rect l="l" t="t" r="r" b="b"/>
              <a:pathLst>
                <a:path w="20320" h="65404">
                  <a:moveTo>
                    <a:pt x="19900" y="0"/>
                  </a:moveTo>
                  <a:lnTo>
                    <a:pt x="927" y="444"/>
                  </a:lnTo>
                  <a:lnTo>
                    <a:pt x="0" y="64973"/>
                  </a:lnTo>
                  <a:lnTo>
                    <a:pt x="19748" y="65125"/>
                  </a:lnTo>
                  <a:lnTo>
                    <a:pt x="19900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964925" y="6298133"/>
              <a:ext cx="20320" cy="65405"/>
            </a:xfrm>
            <a:custGeom>
              <a:avLst/>
              <a:gdLst/>
              <a:ahLst/>
              <a:cxnLst/>
              <a:rect l="l" t="t" r="r" b="b"/>
              <a:pathLst>
                <a:path w="20320" h="65404">
                  <a:moveTo>
                    <a:pt x="927" y="444"/>
                  </a:moveTo>
                  <a:lnTo>
                    <a:pt x="19900" y="0"/>
                  </a:lnTo>
                  <a:lnTo>
                    <a:pt x="19748" y="65125"/>
                  </a:lnTo>
                  <a:lnTo>
                    <a:pt x="0" y="64973"/>
                  </a:lnTo>
                  <a:lnTo>
                    <a:pt x="927" y="44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966017" y="6262878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29">
                  <a:moveTo>
                    <a:pt x="0" y="0"/>
                  </a:moveTo>
                  <a:lnTo>
                    <a:pt x="152" y="23164"/>
                  </a:lnTo>
                  <a:lnTo>
                    <a:pt x="19126" y="23761"/>
                  </a:lnTo>
                  <a:lnTo>
                    <a:pt x="19735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966017" y="6262878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29">
                  <a:moveTo>
                    <a:pt x="0" y="0"/>
                  </a:moveTo>
                  <a:lnTo>
                    <a:pt x="152" y="23164"/>
                  </a:lnTo>
                  <a:lnTo>
                    <a:pt x="19126" y="23761"/>
                  </a:lnTo>
                  <a:lnTo>
                    <a:pt x="19735" y="13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967224" y="625886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428" y="0"/>
                  </a:moveTo>
                  <a:lnTo>
                    <a:pt x="190" y="317"/>
                  </a:lnTo>
                  <a:lnTo>
                    <a:pt x="0" y="3682"/>
                  </a:lnTo>
                  <a:lnTo>
                    <a:pt x="2959" y="3682"/>
                  </a:lnTo>
                  <a:lnTo>
                    <a:pt x="342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967224" y="625886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190" y="317"/>
                  </a:moveTo>
                  <a:lnTo>
                    <a:pt x="0" y="3682"/>
                  </a:lnTo>
                  <a:lnTo>
                    <a:pt x="2959" y="3682"/>
                  </a:lnTo>
                  <a:lnTo>
                    <a:pt x="3428" y="0"/>
                  </a:lnTo>
                  <a:lnTo>
                    <a:pt x="190" y="3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967084" y="629342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568" y="0"/>
                  </a:moveTo>
                  <a:lnTo>
                    <a:pt x="139" y="317"/>
                  </a:lnTo>
                  <a:lnTo>
                    <a:pt x="0" y="3390"/>
                  </a:lnTo>
                  <a:lnTo>
                    <a:pt x="3098" y="3390"/>
                  </a:lnTo>
                  <a:lnTo>
                    <a:pt x="356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967084" y="629342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139" y="317"/>
                  </a:moveTo>
                  <a:lnTo>
                    <a:pt x="0" y="3390"/>
                  </a:lnTo>
                  <a:lnTo>
                    <a:pt x="3098" y="3390"/>
                  </a:lnTo>
                  <a:lnTo>
                    <a:pt x="3568" y="0"/>
                  </a:lnTo>
                  <a:lnTo>
                    <a:pt x="139" y="3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967643" y="6301714"/>
              <a:ext cx="16510" cy="15875"/>
            </a:xfrm>
            <a:custGeom>
              <a:avLst/>
              <a:gdLst/>
              <a:ahLst/>
              <a:cxnLst/>
              <a:rect l="l" t="t" r="r" b="b"/>
              <a:pathLst>
                <a:path w="16510" h="15875">
                  <a:moveTo>
                    <a:pt x="12572" y="0"/>
                  </a:moveTo>
                  <a:lnTo>
                    <a:pt x="3619" y="0"/>
                  </a:lnTo>
                  <a:lnTo>
                    <a:pt x="0" y="3467"/>
                  </a:lnTo>
                  <a:lnTo>
                    <a:pt x="0" y="12052"/>
                  </a:lnTo>
                  <a:lnTo>
                    <a:pt x="3619" y="15532"/>
                  </a:lnTo>
                  <a:lnTo>
                    <a:pt x="12572" y="15532"/>
                  </a:lnTo>
                  <a:lnTo>
                    <a:pt x="16192" y="12052"/>
                  </a:lnTo>
                  <a:lnTo>
                    <a:pt x="16192" y="7759"/>
                  </a:lnTo>
                  <a:lnTo>
                    <a:pt x="16192" y="3467"/>
                  </a:lnTo>
                  <a:lnTo>
                    <a:pt x="12572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967643" y="6301714"/>
              <a:ext cx="16510" cy="15875"/>
            </a:xfrm>
            <a:custGeom>
              <a:avLst/>
              <a:gdLst/>
              <a:ahLst/>
              <a:cxnLst/>
              <a:rect l="l" t="t" r="r" b="b"/>
              <a:pathLst>
                <a:path w="16510" h="15875">
                  <a:moveTo>
                    <a:pt x="16192" y="7759"/>
                  </a:moveTo>
                  <a:lnTo>
                    <a:pt x="16192" y="12052"/>
                  </a:lnTo>
                  <a:lnTo>
                    <a:pt x="12572" y="15532"/>
                  </a:lnTo>
                  <a:lnTo>
                    <a:pt x="8102" y="15532"/>
                  </a:lnTo>
                  <a:lnTo>
                    <a:pt x="3619" y="15532"/>
                  </a:lnTo>
                  <a:lnTo>
                    <a:pt x="0" y="12052"/>
                  </a:lnTo>
                  <a:lnTo>
                    <a:pt x="0" y="7759"/>
                  </a:lnTo>
                  <a:lnTo>
                    <a:pt x="0" y="3467"/>
                  </a:lnTo>
                  <a:lnTo>
                    <a:pt x="3619" y="0"/>
                  </a:lnTo>
                  <a:lnTo>
                    <a:pt x="8102" y="0"/>
                  </a:lnTo>
                  <a:lnTo>
                    <a:pt x="12572" y="0"/>
                  </a:lnTo>
                  <a:lnTo>
                    <a:pt x="16192" y="3467"/>
                  </a:lnTo>
                  <a:lnTo>
                    <a:pt x="16192" y="7759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969497" y="6303111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9690" y="0"/>
                  </a:moveTo>
                  <a:lnTo>
                    <a:pt x="2768" y="0"/>
                  </a:lnTo>
                  <a:lnTo>
                    <a:pt x="0" y="2844"/>
                  </a:lnTo>
                  <a:lnTo>
                    <a:pt x="0" y="9867"/>
                  </a:lnTo>
                  <a:lnTo>
                    <a:pt x="2768" y="12725"/>
                  </a:lnTo>
                  <a:lnTo>
                    <a:pt x="9690" y="12725"/>
                  </a:lnTo>
                  <a:lnTo>
                    <a:pt x="12484" y="9867"/>
                  </a:lnTo>
                  <a:lnTo>
                    <a:pt x="12484" y="6362"/>
                  </a:lnTo>
                  <a:lnTo>
                    <a:pt x="12484" y="2844"/>
                  </a:lnTo>
                  <a:lnTo>
                    <a:pt x="9690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969497" y="6303111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12484" y="6362"/>
                  </a:moveTo>
                  <a:lnTo>
                    <a:pt x="12484" y="9867"/>
                  </a:lnTo>
                  <a:lnTo>
                    <a:pt x="9690" y="12725"/>
                  </a:lnTo>
                  <a:lnTo>
                    <a:pt x="6248" y="12725"/>
                  </a:lnTo>
                  <a:lnTo>
                    <a:pt x="2768" y="12725"/>
                  </a:lnTo>
                  <a:lnTo>
                    <a:pt x="0" y="9867"/>
                  </a:lnTo>
                  <a:lnTo>
                    <a:pt x="0" y="6362"/>
                  </a:lnTo>
                  <a:lnTo>
                    <a:pt x="0" y="2844"/>
                  </a:lnTo>
                  <a:lnTo>
                    <a:pt x="2768" y="0"/>
                  </a:lnTo>
                  <a:lnTo>
                    <a:pt x="6248" y="0"/>
                  </a:lnTo>
                  <a:lnTo>
                    <a:pt x="9690" y="0"/>
                  </a:lnTo>
                  <a:lnTo>
                    <a:pt x="12484" y="2844"/>
                  </a:lnTo>
                  <a:lnTo>
                    <a:pt x="12484" y="636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972735" y="630646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60" y="0"/>
                  </a:moveTo>
                  <a:lnTo>
                    <a:pt x="1320" y="0"/>
                  </a:lnTo>
                  <a:lnTo>
                    <a:pt x="0" y="1346"/>
                  </a:lnTo>
                  <a:lnTo>
                    <a:pt x="0" y="4660"/>
                  </a:lnTo>
                  <a:lnTo>
                    <a:pt x="1320" y="6032"/>
                  </a:lnTo>
                  <a:lnTo>
                    <a:pt x="4660" y="6032"/>
                  </a:lnTo>
                  <a:lnTo>
                    <a:pt x="6019" y="4660"/>
                  </a:lnTo>
                  <a:lnTo>
                    <a:pt x="6019" y="3009"/>
                  </a:lnTo>
                  <a:lnTo>
                    <a:pt x="6019" y="1346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967643" y="6266548"/>
              <a:ext cx="16510" cy="15875"/>
            </a:xfrm>
            <a:custGeom>
              <a:avLst/>
              <a:gdLst/>
              <a:ahLst/>
              <a:cxnLst/>
              <a:rect l="l" t="t" r="r" b="b"/>
              <a:pathLst>
                <a:path w="16510" h="15875">
                  <a:moveTo>
                    <a:pt x="12572" y="0"/>
                  </a:moveTo>
                  <a:lnTo>
                    <a:pt x="3619" y="0"/>
                  </a:lnTo>
                  <a:lnTo>
                    <a:pt x="0" y="3454"/>
                  </a:lnTo>
                  <a:lnTo>
                    <a:pt x="0" y="12014"/>
                  </a:lnTo>
                  <a:lnTo>
                    <a:pt x="3619" y="15494"/>
                  </a:lnTo>
                  <a:lnTo>
                    <a:pt x="12572" y="15494"/>
                  </a:lnTo>
                  <a:lnTo>
                    <a:pt x="16192" y="12014"/>
                  </a:lnTo>
                  <a:lnTo>
                    <a:pt x="16192" y="7747"/>
                  </a:lnTo>
                  <a:lnTo>
                    <a:pt x="16192" y="3454"/>
                  </a:lnTo>
                  <a:lnTo>
                    <a:pt x="12572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967643" y="6266548"/>
              <a:ext cx="16510" cy="15875"/>
            </a:xfrm>
            <a:custGeom>
              <a:avLst/>
              <a:gdLst/>
              <a:ahLst/>
              <a:cxnLst/>
              <a:rect l="l" t="t" r="r" b="b"/>
              <a:pathLst>
                <a:path w="16510" h="15875">
                  <a:moveTo>
                    <a:pt x="16192" y="7747"/>
                  </a:moveTo>
                  <a:lnTo>
                    <a:pt x="16192" y="12014"/>
                  </a:lnTo>
                  <a:lnTo>
                    <a:pt x="12572" y="15494"/>
                  </a:lnTo>
                  <a:lnTo>
                    <a:pt x="8102" y="15494"/>
                  </a:lnTo>
                  <a:lnTo>
                    <a:pt x="3619" y="15494"/>
                  </a:lnTo>
                  <a:lnTo>
                    <a:pt x="0" y="12014"/>
                  </a:lnTo>
                  <a:lnTo>
                    <a:pt x="0" y="7747"/>
                  </a:lnTo>
                  <a:lnTo>
                    <a:pt x="0" y="3454"/>
                  </a:lnTo>
                  <a:lnTo>
                    <a:pt x="3619" y="0"/>
                  </a:lnTo>
                  <a:lnTo>
                    <a:pt x="8102" y="0"/>
                  </a:lnTo>
                  <a:lnTo>
                    <a:pt x="12572" y="0"/>
                  </a:lnTo>
                  <a:lnTo>
                    <a:pt x="16192" y="3454"/>
                  </a:lnTo>
                  <a:lnTo>
                    <a:pt x="16192" y="77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969497" y="6267932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9690" y="0"/>
                  </a:moveTo>
                  <a:lnTo>
                    <a:pt x="2768" y="0"/>
                  </a:lnTo>
                  <a:lnTo>
                    <a:pt x="0" y="2832"/>
                  </a:lnTo>
                  <a:lnTo>
                    <a:pt x="0" y="9893"/>
                  </a:lnTo>
                  <a:lnTo>
                    <a:pt x="2768" y="12725"/>
                  </a:lnTo>
                  <a:lnTo>
                    <a:pt x="9690" y="12725"/>
                  </a:lnTo>
                  <a:lnTo>
                    <a:pt x="12484" y="9893"/>
                  </a:lnTo>
                  <a:lnTo>
                    <a:pt x="12484" y="6362"/>
                  </a:lnTo>
                  <a:lnTo>
                    <a:pt x="12484" y="2832"/>
                  </a:lnTo>
                  <a:lnTo>
                    <a:pt x="9690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969497" y="6267932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12484" y="6362"/>
                  </a:moveTo>
                  <a:lnTo>
                    <a:pt x="12484" y="9893"/>
                  </a:lnTo>
                  <a:lnTo>
                    <a:pt x="9690" y="12725"/>
                  </a:lnTo>
                  <a:lnTo>
                    <a:pt x="6248" y="12725"/>
                  </a:lnTo>
                  <a:lnTo>
                    <a:pt x="2768" y="12725"/>
                  </a:lnTo>
                  <a:lnTo>
                    <a:pt x="0" y="9893"/>
                  </a:lnTo>
                  <a:lnTo>
                    <a:pt x="0" y="6362"/>
                  </a:lnTo>
                  <a:lnTo>
                    <a:pt x="0" y="2832"/>
                  </a:lnTo>
                  <a:lnTo>
                    <a:pt x="2768" y="0"/>
                  </a:lnTo>
                  <a:lnTo>
                    <a:pt x="6248" y="0"/>
                  </a:lnTo>
                  <a:lnTo>
                    <a:pt x="9690" y="0"/>
                  </a:lnTo>
                  <a:lnTo>
                    <a:pt x="12484" y="2832"/>
                  </a:lnTo>
                  <a:lnTo>
                    <a:pt x="12484" y="636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972735" y="627128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60" y="0"/>
                  </a:moveTo>
                  <a:lnTo>
                    <a:pt x="1320" y="0"/>
                  </a:lnTo>
                  <a:lnTo>
                    <a:pt x="0" y="1358"/>
                  </a:lnTo>
                  <a:lnTo>
                    <a:pt x="0" y="4660"/>
                  </a:lnTo>
                  <a:lnTo>
                    <a:pt x="1320" y="6019"/>
                  </a:lnTo>
                  <a:lnTo>
                    <a:pt x="4660" y="6019"/>
                  </a:lnTo>
                  <a:lnTo>
                    <a:pt x="6019" y="4660"/>
                  </a:lnTo>
                  <a:lnTo>
                    <a:pt x="6019" y="3009"/>
                  </a:lnTo>
                  <a:lnTo>
                    <a:pt x="6019" y="1358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967414" y="6322098"/>
              <a:ext cx="16510" cy="15875"/>
            </a:xfrm>
            <a:custGeom>
              <a:avLst/>
              <a:gdLst/>
              <a:ahLst/>
              <a:cxnLst/>
              <a:rect l="l" t="t" r="r" b="b"/>
              <a:pathLst>
                <a:path w="16510" h="15875">
                  <a:moveTo>
                    <a:pt x="12560" y="0"/>
                  </a:moveTo>
                  <a:lnTo>
                    <a:pt x="3619" y="0"/>
                  </a:lnTo>
                  <a:lnTo>
                    <a:pt x="0" y="3467"/>
                  </a:lnTo>
                  <a:lnTo>
                    <a:pt x="0" y="12026"/>
                  </a:lnTo>
                  <a:lnTo>
                    <a:pt x="3619" y="15506"/>
                  </a:lnTo>
                  <a:lnTo>
                    <a:pt x="12560" y="15506"/>
                  </a:lnTo>
                  <a:lnTo>
                    <a:pt x="16192" y="12026"/>
                  </a:lnTo>
                  <a:lnTo>
                    <a:pt x="16192" y="7734"/>
                  </a:lnTo>
                  <a:lnTo>
                    <a:pt x="16192" y="3467"/>
                  </a:lnTo>
                  <a:lnTo>
                    <a:pt x="12560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967414" y="6322098"/>
              <a:ext cx="16510" cy="15875"/>
            </a:xfrm>
            <a:custGeom>
              <a:avLst/>
              <a:gdLst/>
              <a:ahLst/>
              <a:cxnLst/>
              <a:rect l="l" t="t" r="r" b="b"/>
              <a:pathLst>
                <a:path w="16510" h="15875">
                  <a:moveTo>
                    <a:pt x="16192" y="7734"/>
                  </a:moveTo>
                  <a:lnTo>
                    <a:pt x="16192" y="12026"/>
                  </a:lnTo>
                  <a:lnTo>
                    <a:pt x="12560" y="15506"/>
                  </a:lnTo>
                  <a:lnTo>
                    <a:pt x="8089" y="15506"/>
                  </a:lnTo>
                  <a:lnTo>
                    <a:pt x="3619" y="15506"/>
                  </a:lnTo>
                  <a:lnTo>
                    <a:pt x="0" y="12026"/>
                  </a:lnTo>
                  <a:lnTo>
                    <a:pt x="0" y="7734"/>
                  </a:lnTo>
                  <a:lnTo>
                    <a:pt x="0" y="3467"/>
                  </a:lnTo>
                  <a:lnTo>
                    <a:pt x="3619" y="0"/>
                  </a:lnTo>
                  <a:lnTo>
                    <a:pt x="8089" y="0"/>
                  </a:lnTo>
                  <a:lnTo>
                    <a:pt x="12560" y="0"/>
                  </a:lnTo>
                  <a:lnTo>
                    <a:pt x="16192" y="3467"/>
                  </a:lnTo>
                  <a:lnTo>
                    <a:pt x="16192" y="773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969243" y="6323469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9702" y="0"/>
                  </a:moveTo>
                  <a:lnTo>
                    <a:pt x="2794" y="0"/>
                  </a:lnTo>
                  <a:lnTo>
                    <a:pt x="0" y="2844"/>
                  </a:lnTo>
                  <a:lnTo>
                    <a:pt x="0" y="9893"/>
                  </a:lnTo>
                  <a:lnTo>
                    <a:pt x="2794" y="12725"/>
                  </a:lnTo>
                  <a:lnTo>
                    <a:pt x="9702" y="12725"/>
                  </a:lnTo>
                  <a:lnTo>
                    <a:pt x="12522" y="9893"/>
                  </a:lnTo>
                  <a:lnTo>
                    <a:pt x="12522" y="6362"/>
                  </a:lnTo>
                  <a:lnTo>
                    <a:pt x="12522" y="2844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969243" y="6323469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12522" y="6362"/>
                  </a:moveTo>
                  <a:lnTo>
                    <a:pt x="12522" y="9893"/>
                  </a:lnTo>
                  <a:lnTo>
                    <a:pt x="9702" y="12725"/>
                  </a:lnTo>
                  <a:lnTo>
                    <a:pt x="6261" y="12725"/>
                  </a:lnTo>
                  <a:lnTo>
                    <a:pt x="2794" y="12725"/>
                  </a:lnTo>
                  <a:lnTo>
                    <a:pt x="0" y="9893"/>
                  </a:lnTo>
                  <a:lnTo>
                    <a:pt x="0" y="6362"/>
                  </a:lnTo>
                  <a:lnTo>
                    <a:pt x="0" y="2844"/>
                  </a:lnTo>
                  <a:lnTo>
                    <a:pt x="2794" y="0"/>
                  </a:lnTo>
                  <a:lnTo>
                    <a:pt x="6261" y="0"/>
                  </a:lnTo>
                  <a:lnTo>
                    <a:pt x="9702" y="0"/>
                  </a:lnTo>
                  <a:lnTo>
                    <a:pt x="12522" y="2844"/>
                  </a:lnTo>
                  <a:lnTo>
                    <a:pt x="12522" y="636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972481" y="632682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73" y="0"/>
                  </a:moveTo>
                  <a:lnTo>
                    <a:pt x="1346" y="0"/>
                  </a:lnTo>
                  <a:lnTo>
                    <a:pt x="0" y="1358"/>
                  </a:lnTo>
                  <a:lnTo>
                    <a:pt x="0" y="4686"/>
                  </a:lnTo>
                  <a:lnTo>
                    <a:pt x="1346" y="6032"/>
                  </a:lnTo>
                  <a:lnTo>
                    <a:pt x="4673" y="6032"/>
                  </a:lnTo>
                  <a:lnTo>
                    <a:pt x="6032" y="4686"/>
                  </a:lnTo>
                  <a:lnTo>
                    <a:pt x="6032" y="3009"/>
                  </a:lnTo>
                  <a:lnTo>
                    <a:pt x="6032" y="1358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966703" y="6342456"/>
              <a:ext cx="16510" cy="15875"/>
            </a:xfrm>
            <a:custGeom>
              <a:avLst/>
              <a:gdLst/>
              <a:ahLst/>
              <a:cxnLst/>
              <a:rect l="l" t="t" r="r" b="b"/>
              <a:pathLst>
                <a:path w="16510" h="15875">
                  <a:moveTo>
                    <a:pt x="12573" y="0"/>
                  </a:moveTo>
                  <a:lnTo>
                    <a:pt x="3619" y="0"/>
                  </a:lnTo>
                  <a:lnTo>
                    <a:pt x="0" y="3467"/>
                  </a:lnTo>
                  <a:lnTo>
                    <a:pt x="0" y="12052"/>
                  </a:lnTo>
                  <a:lnTo>
                    <a:pt x="3619" y="15506"/>
                  </a:lnTo>
                  <a:lnTo>
                    <a:pt x="12573" y="15506"/>
                  </a:lnTo>
                  <a:lnTo>
                    <a:pt x="16205" y="12052"/>
                  </a:lnTo>
                  <a:lnTo>
                    <a:pt x="16205" y="7759"/>
                  </a:lnTo>
                  <a:lnTo>
                    <a:pt x="16205" y="3467"/>
                  </a:lnTo>
                  <a:lnTo>
                    <a:pt x="12573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966703" y="6342456"/>
              <a:ext cx="16510" cy="15875"/>
            </a:xfrm>
            <a:custGeom>
              <a:avLst/>
              <a:gdLst/>
              <a:ahLst/>
              <a:cxnLst/>
              <a:rect l="l" t="t" r="r" b="b"/>
              <a:pathLst>
                <a:path w="16510" h="15875">
                  <a:moveTo>
                    <a:pt x="16205" y="7759"/>
                  </a:moveTo>
                  <a:lnTo>
                    <a:pt x="16205" y="12052"/>
                  </a:lnTo>
                  <a:lnTo>
                    <a:pt x="12573" y="15506"/>
                  </a:lnTo>
                  <a:lnTo>
                    <a:pt x="8102" y="15506"/>
                  </a:lnTo>
                  <a:lnTo>
                    <a:pt x="3619" y="15506"/>
                  </a:lnTo>
                  <a:lnTo>
                    <a:pt x="0" y="12052"/>
                  </a:lnTo>
                  <a:lnTo>
                    <a:pt x="0" y="7759"/>
                  </a:lnTo>
                  <a:lnTo>
                    <a:pt x="0" y="3467"/>
                  </a:lnTo>
                  <a:lnTo>
                    <a:pt x="3619" y="0"/>
                  </a:lnTo>
                  <a:lnTo>
                    <a:pt x="8102" y="0"/>
                  </a:lnTo>
                  <a:lnTo>
                    <a:pt x="12573" y="0"/>
                  </a:lnTo>
                  <a:lnTo>
                    <a:pt x="16205" y="3467"/>
                  </a:lnTo>
                  <a:lnTo>
                    <a:pt x="16205" y="7759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968570" y="6343853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9702" y="0"/>
                  </a:moveTo>
                  <a:lnTo>
                    <a:pt x="2768" y="0"/>
                  </a:lnTo>
                  <a:lnTo>
                    <a:pt x="0" y="2819"/>
                  </a:lnTo>
                  <a:lnTo>
                    <a:pt x="0" y="9867"/>
                  </a:lnTo>
                  <a:lnTo>
                    <a:pt x="2768" y="12725"/>
                  </a:lnTo>
                  <a:lnTo>
                    <a:pt x="9702" y="12725"/>
                  </a:lnTo>
                  <a:lnTo>
                    <a:pt x="12484" y="9867"/>
                  </a:lnTo>
                  <a:lnTo>
                    <a:pt x="12484" y="6362"/>
                  </a:lnTo>
                  <a:lnTo>
                    <a:pt x="12484" y="2819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968570" y="6343853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12484" y="6362"/>
                  </a:moveTo>
                  <a:lnTo>
                    <a:pt x="12484" y="9867"/>
                  </a:lnTo>
                  <a:lnTo>
                    <a:pt x="9702" y="12725"/>
                  </a:lnTo>
                  <a:lnTo>
                    <a:pt x="6235" y="12725"/>
                  </a:lnTo>
                  <a:lnTo>
                    <a:pt x="2768" y="12725"/>
                  </a:lnTo>
                  <a:lnTo>
                    <a:pt x="0" y="9867"/>
                  </a:lnTo>
                  <a:lnTo>
                    <a:pt x="0" y="6362"/>
                  </a:lnTo>
                  <a:lnTo>
                    <a:pt x="0" y="2819"/>
                  </a:lnTo>
                  <a:lnTo>
                    <a:pt x="2768" y="0"/>
                  </a:lnTo>
                  <a:lnTo>
                    <a:pt x="6235" y="0"/>
                  </a:lnTo>
                  <a:lnTo>
                    <a:pt x="9702" y="0"/>
                  </a:lnTo>
                  <a:lnTo>
                    <a:pt x="12484" y="2819"/>
                  </a:lnTo>
                  <a:lnTo>
                    <a:pt x="12484" y="636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971796" y="634720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73" y="0"/>
                  </a:moveTo>
                  <a:lnTo>
                    <a:pt x="1333" y="0"/>
                  </a:lnTo>
                  <a:lnTo>
                    <a:pt x="0" y="1346"/>
                  </a:lnTo>
                  <a:lnTo>
                    <a:pt x="0" y="4660"/>
                  </a:lnTo>
                  <a:lnTo>
                    <a:pt x="1333" y="6007"/>
                  </a:lnTo>
                  <a:lnTo>
                    <a:pt x="4673" y="6007"/>
                  </a:lnTo>
                  <a:lnTo>
                    <a:pt x="6032" y="4660"/>
                  </a:lnTo>
                  <a:lnTo>
                    <a:pt x="6032" y="3009"/>
                  </a:lnTo>
                  <a:lnTo>
                    <a:pt x="6032" y="1346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6" name="object 20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42866" y="6475031"/>
              <a:ext cx="224726" cy="335508"/>
            </a:xfrm>
            <a:prstGeom prst="rect">
              <a:avLst/>
            </a:prstGeom>
          </p:spPr>
        </p:pic>
        <p:sp>
          <p:nvSpPr>
            <p:cNvPr id="207" name="object 207"/>
            <p:cNvSpPr/>
            <p:nvPr/>
          </p:nvSpPr>
          <p:spPr>
            <a:xfrm>
              <a:off x="4606480" y="6826237"/>
              <a:ext cx="422275" cy="119380"/>
            </a:xfrm>
            <a:custGeom>
              <a:avLst/>
              <a:gdLst/>
              <a:ahLst/>
              <a:cxnLst/>
              <a:rect l="l" t="t" r="r" b="b"/>
              <a:pathLst>
                <a:path w="422275" h="119379">
                  <a:moveTo>
                    <a:pt x="30251" y="0"/>
                  </a:moveTo>
                  <a:lnTo>
                    <a:pt x="0" y="76238"/>
                  </a:lnTo>
                  <a:lnTo>
                    <a:pt x="0" y="118833"/>
                  </a:lnTo>
                  <a:lnTo>
                    <a:pt x="421246" y="116331"/>
                  </a:lnTo>
                  <a:lnTo>
                    <a:pt x="422186" y="13258"/>
                  </a:lnTo>
                  <a:lnTo>
                    <a:pt x="31178" y="14477"/>
                  </a:lnTo>
                  <a:lnTo>
                    <a:pt x="30251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641062" y="6822554"/>
              <a:ext cx="388620" cy="18415"/>
            </a:xfrm>
            <a:custGeom>
              <a:avLst/>
              <a:gdLst/>
              <a:ahLst/>
              <a:cxnLst/>
              <a:rect l="l" t="t" r="r" b="b"/>
              <a:pathLst>
                <a:path w="388620" h="18415">
                  <a:moveTo>
                    <a:pt x="355193" y="914"/>
                  </a:moveTo>
                  <a:lnTo>
                    <a:pt x="1841" y="2146"/>
                  </a:lnTo>
                  <a:lnTo>
                    <a:pt x="0" y="18161"/>
                  </a:lnTo>
                  <a:lnTo>
                    <a:pt x="354876" y="15735"/>
                  </a:lnTo>
                  <a:lnTo>
                    <a:pt x="355193" y="914"/>
                  </a:lnTo>
                  <a:close/>
                </a:path>
                <a:path w="388620" h="18415">
                  <a:moveTo>
                    <a:pt x="388200" y="16027"/>
                  </a:moveTo>
                  <a:lnTo>
                    <a:pt x="387604" y="0"/>
                  </a:lnTo>
                  <a:lnTo>
                    <a:pt x="381114" y="292"/>
                  </a:lnTo>
                  <a:lnTo>
                    <a:pt x="380809" y="15735"/>
                  </a:lnTo>
                  <a:lnTo>
                    <a:pt x="388200" y="16027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9" name="object 20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18139" y="6841363"/>
              <a:ext cx="252171" cy="103606"/>
            </a:xfrm>
            <a:prstGeom prst="rect">
              <a:avLst/>
            </a:prstGeom>
          </p:spPr>
        </p:pic>
        <p:sp>
          <p:nvSpPr>
            <p:cNvPr id="210" name="object 210"/>
            <p:cNvSpPr/>
            <p:nvPr/>
          </p:nvSpPr>
          <p:spPr>
            <a:xfrm>
              <a:off x="4605870" y="6943509"/>
              <a:ext cx="422275" cy="22225"/>
            </a:xfrm>
            <a:custGeom>
              <a:avLst/>
              <a:gdLst/>
              <a:ahLst/>
              <a:cxnLst/>
              <a:rect l="l" t="t" r="r" b="b"/>
              <a:pathLst>
                <a:path w="422275" h="22225">
                  <a:moveTo>
                    <a:pt x="421855" y="0"/>
                  </a:moveTo>
                  <a:lnTo>
                    <a:pt x="199656" y="342"/>
                  </a:lnTo>
                  <a:lnTo>
                    <a:pt x="304" y="3390"/>
                  </a:lnTo>
                  <a:lnTo>
                    <a:pt x="0" y="20993"/>
                  </a:lnTo>
                  <a:lnTo>
                    <a:pt x="184543" y="21920"/>
                  </a:lnTo>
                  <a:lnTo>
                    <a:pt x="232994" y="20662"/>
                  </a:lnTo>
                  <a:lnTo>
                    <a:pt x="421563" y="20383"/>
                  </a:lnTo>
                  <a:lnTo>
                    <a:pt x="421855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790414" y="6961098"/>
              <a:ext cx="47625" cy="4445"/>
            </a:xfrm>
            <a:custGeom>
              <a:avLst/>
              <a:gdLst/>
              <a:ahLst/>
              <a:cxnLst/>
              <a:rect l="l" t="t" r="r" b="b"/>
              <a:pathLst>
                <a:path w="47625" h="4445">
                  <a:moveTo>
                    <a:pt x="46291" y="0"/>
                  </a:moveTo>
                  <a:lnTo>
                    <a:pt x="1549" y="914"/>
                  </a:lnTo>
                  <a:lnTo>
                    <a:pt x="0" y="4330"/>
                  </a:lnTo>
                  <a:lnTo>
                    <a:pt x="47523" y="2171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790109" y="6962013"/>
              <a:ext cx="47625" cy="9525"/>
            </a:xfrm>
            <a:custGeom>
              <a:avLst/>
              <a:gdLst/>
              <a:ahLst/>
              <a:cxnLst/>
              <a:rect l="l" t="t" r="r" b="b"/>
              <a:pathLst>
                <a:path w="47625" h="9525">
                  <a:moveTo>
                    <a:pt x="1854" y="0"/>
                  </a:moveTo>
                  <a:lnTo>
                    <a:pt x="1244" y="6210"/>
                  </a:lnTo>
                  <a:lnTo>
                    <a:pt x="0" y="8966"/>
                  </a:lnTo>
                  <a:lnTo>
                    <a:pt x="6781" y="8966"/>
                  </a:lnTo>
                  <a:lnTo>
                    <a:pt x="45736" y="8661"/>
                  </a:lnTo>
                  <a:lnTo>
                    <a:pt x="47218" y="342"/>
                  </a:lnTo>
                  <a:lnTo>
                    <a:pt x="1854" y="0"/>
                  </a:lnTo>
                  <a:close/>
                </a:path>
                <a:path w="47625" h="9525">
                  <a:moveTo>
                    <a:pt x="45736" y="8661"/>
                  </a:moveTo>
                  <a:lnTo>
                    <a:pt x="40728" y="8661"/>
                  </a:lnTo>
                  <a:lnTo>
                    <a:pt x="45681" y="8966"/>
                  </a:lnTo>
                  <a:lnTo>
                    <a:pt x="45736" y="8661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798123" y="6965111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1800" y="0"/>
                  </a:moveTo>
                  <a:lnTo>
                    <a:pt x="330" y="317"/>
                  </a:lnTo>
                  <a:lnTo>
                    <a:pt x="0" y="1536"/>
                  </a:lnTo>
                  <a:lnTo>
                    <a:pt x="31483" y="1536"/>
                  </a:lnTo>
                  <a:lnTo>
                    <a:pt x="318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854308" y="6951548"/>
              <a:ext cx="10160" cy="13335"/>
            </a:xfrm>
            <a:custGeom>
              <a:avLst/>
              <a:gdLst/>
              <a:ahLst/>
              <a:cxnLst/>
              <a:rect l="l" t="t" r="r" b="b"/>
              <a:pathLst>
                <a:path w="10160" h="13334">
                  <a:moveTo>
                    <a:pt x="8610" y="0"/>
                  </a:moveTo>
                  <a:lnTo>
                    <a:pt x="2451" y="2768"/>
                  </a:lnTo>
                  <a:lnTo>
                    <a:pt x="0" y="3365"/>
                  </a:lnTo>
                  <a:lnTo>
                    <a:pt x="0" y="8318"/>
                  </a:lnTo>
                  <a:lnTo>
                    <a:pt x="3390" y="12954"/>
                  </a:lnTo>
                  <a:lnTo>
                    <a:pt x="9245" y="8940"/>
                  </a:lnTo>
                  <a:lnTo>
                    <a:pt x="9867" y="4914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608588" y="6690169"/>
              <a:ext cx="23495" cy="158115"/>
            </a:xfrm>
            <a:custGeom>
              <a:avLst/>
              <a:gdLst/>
              <a:ahLst/>
              <a:cxnLst/>
              <a:rect l="l" t="t" r="r" b="b"/>
              <a:pathLst>
                <a:path w="23495" h="158115">
                  <a:moveTo>
                    <a:pt x="23139" y="78803"/>
                  </a:moveTo>
                  <a:lnTo>
                    <a:pt x="22230" y="109450"/>
                  </a:lnTo>
                  <a:lnTo>
                    <a:pt x="19751" y="134488"/>
                  </a:lnTo>
                  <a:lnTo>
                    <a:pt x="16077" y="151375"/>
                  </a:lnTo>
                  <a:lnTo>
                    <a:pt x="11582" y="157568"/>
                  </a:lnTo>
                  <a:lnTo>
                    <a:pt x="7072" y="151375"/>
                  </a:lnTo>
                  <a:lnTo>
                    <a:pt x="3390" y="134488"/>
                  </a:lnTo>
                  <a:lnTo>
                    <a:pt x="909" y="109450"/>
                  </a:lnTo>
                  <a:lnTo>
                    <a:pt x="0" y="78803"/>
                  </a:lnTo>
                  <a:lnTo>
                    <a:pt x="909" y="48123"/>
                  </a:lnTo>
                  <a:lnTo>
                    <a:pt x="3390" y="23075"/>
                  </a:lnTo>
                  <a:lnTo>
                    <a:pt x="7072" y="6190"/>
                  </a:lnTo>
                  <a:lnTo>
                    <a:pt x="11582" y="0"/>
                  </a:lnTo>
                  <a:lnTo>
                    <a:pt x="16077" y="6190"/>
                  </a:lnTo>
                  <a:lnTo>
                    <a:pt x="19751" y="23075"/>
                  </a:lnTo>
                  <a:lnTo>
                    <a:pt x="22230" y="48123"/>
                  </a:lnTo>
                  <a:lnTo>
                    <a:pt x="23139" y="78803"/>
                  </a:lnTo>
                  <a:close/>
                </a:path>
                <a:path w="23495" h="158115">
                  <a:moveTo>
                    <a:pt x="21069" y="78803"/>
                  </a:moveTo>
                  <a:lnTo>
                    <a:pt x="20322" y="103533"/>
                  </a:lnTo>
                  <a:lnTo>
                    <a:pt x="18288" y="123739"/>
                  </a:lnTo>
                  <a:lnTo>
                    <a:pt x="15272" y="137367"/>
                  </a:lnTo>
                  <a:lnTo>
                    <a:pt x="11582" y="142366"/>
                  </a:lnTo>
                  <a:lnTo>
                    <a:pt x="7868" y="137367"/>
                  </a:lnTo>
                  <a:lnTo>
                    <a:pt x="4837" y="123739"/>
                  </a:lnTo>
                  <a:lnTo>
                    <a:pt x="2793" y="103533"/>
                  </a:lnTo>
                  <a:lnTo>
                    <a:pt x="2044" y="78803"/>
                  </a:lnTo>
                  <a:lnTo>
                    <a:pt x="2793" y="54040"/>
                  </a:lnTo>
                  <a:lnTo>
                    <a:pt x="4837" y="33824"/>
                  </a:lnTo>
                  <a:lnTo>
                    <a:pt x="7868" y="20197"/>
                  </a:lnTo>
                  <a:lnTo>
                    <a:pt x="11582" y="15201"/>
                  </a:lnTo>
                  <a:lnTo>
                    <a:pt x="15272" y="20197"/>
                  </a:lnTo>
                  <a:lnTo>
                    <a:pt x="18288" y="33824"/>
                  </a:lnTo>
                  <a:lnTo>
                    <a:pt x="20322" y="54040"/>
                  </a:lnTo>
                  <a:lnTo>
                    <a:pt x="21069" y="78803"/>
                  </a:lnTo>
                  <a:close/>
                </a:path>
                <a:path w="23495" h="158115">
                  <a:moveTo>
                    <a:pt x="19761" y="78803"/>
                  </a:moveTo>
                  <a:lnTo>
                    <a:pt x="19119" y="99038"/>
                  </a:lnTo>
                  <a:lnTo>
                    <a:pt x="17367" y="115584"/>
                  </a:lnTo>
                  <a:lnTo>
                    <a:pt x="14767" y="126750"/>
                  </a:lnTo>
                  <a:lnTo>
                    <a:pt x="11582" y="130848"/>
                  </a:lnTo>
                  <a:lnTo>
                    <a:pt x="8382" y="126750"/>
                  </a:lnTo>
                  <a:lnTo>
                    <a:pt x="5775" y="115584"/>
                  </a:lnTo>
                  <a:lnTo>
                    <a:pt x="4020" y="99038"/>
                  </a:lnTo>
                  <a:lnTo>
                    <a:pt x="3378" y="78803"/>
                  </a:lnTo>
                  <a:lnTo>
                    <a:pt x="4020" y="58535"/>
                  </a:lnTo>
                  <a:lnTo>
                    <a:pt x="5775" y="41979"/>
                  </a:lnTo>
                  <a:lnTo>
                    <a:pt x="8382" y="30815"/>
                  </a:lnTo>
                  <a:lnTo>
                    <a:pt x="11582" y="26720"/>
                  </a:lnTo>
                  <a:lnTo>
                    <a:pt x="14767" y="30815"/>
                  </a:lnTo>
                  <a:lnTo>
                    <a:pt x="17367" y="41979"/>
                  </a:lnTo>
                  <a:lnTo>
                    <a:pt x="19119" y="58535"/>
                  </a:lnTo>
                  <a:lnTo>
                    <a:pt x="19761" y="78803"/>
                  </a:lnTo>
                  <a:close/>
                </a:path>
                <a:path w="23495" h="158115">
                  <a:moveTo>
                    <a:pt x="5092" y="78803"/>
                  </a:moveTo>
                  <a:lnTo>
                    <a:pt x="5599" y="95728"/>
                  </a:lnTo>
                  <a:lnTo>
                    <a:pt x="6985" y="109559"/>
                  </a:lnTo>
                  <a:lnTo>
                    <a:pt x="9046" y="118890"/>
                  </a:lnTo>
                  <a:lnTo>
                    <a:pt x="11582" y="122313"/>
                  </a:lnTo>
                  <a:lnTo>
                    <a:pt x="14096" y="118890"/>
                  </a:lnTo>
                  <a:lnTo>
                    <a:pt x="16146" y="109559"/>
                  </a:lnTo>
                  <a:lnTo>
                    <a:pt x="17527" y="95728"/>
                  </a:lnTo>
                  <a:lnTo>
                    <a:pt x="18034" y="78803"/>
                  </a:lnTo>
                  <a:lnTo>
                    <a:pt x="17527" y="61854"/>
                  </a:lnTo>
                  <a:lnTo>
                    <a:pt x="16146" y="48007"/>
                  </a:lnTo>
                  <a:lnTo>
                    <a:pt x="14096" y="38668"/>
                  </a:lnTo>
                  <a:lnTo>
                    <a:pt x="11582" y="35242"/>
                  </a:lnTo>
                  <a:lnTo>
                    <a:pt x="9046" y="38668"/>
                  </a:lnTo>
                  <a:lnTo>
                    <a:pt x="6985" y="48007"/>
                  </a:lnTo>
                  <a:lnTo>
                    <a:pt x="5599" y="61854"/>
                  </a:lnTo>
                  <a:lnTo>
                    <a:pt x="5092" y="788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035829" y="4665586"/>
              <a:ext cx="27940" cy="2110740"/>
            </a:xfrm>
            <a:custGeom>
              <a:avLst/>
              <a:gdLst/>
              <a:ahLst/>
              <a:cxnLst/>
              <a:rect l="l" t="t" r="r" b="b"/>
              <a:pathLst>
                <a:path w="27939" h="2110740">
                  <a:moveTo>
                    <a:pt x="24549" y="0"/>
                  </a:moveTo>
                  <a:lnTo>
                    <a:pt x="2539" y="457"/>
                  </a:lnTo>
                  <a:lnTo>
                    <a:pt x="0" y="2102548"/>
                  </a:lnTo>
                  <a:lnTo>
                    <a:pt x="21056" y="2103018"/>
                  </a:lnTo>
                  <a:lnTo>
                    <a:pt x="21056" y="2109952"/>
                  </a:lnTo>
                  <a:lnTo>
                    <a:pt x="23152" y="2110168"/>
                  </a:lnTo>
                  <a:lnTo>
                    <a:pt x="22682" y="2094458"/>
                  </a:lnTo>
                  <a:lnTo>
                    <a:pt x="24295" y="2061349"/>
                  </a:lnTo>
                  <a:lnTo>
                    <a:pt x="24079" y="2017382"/>
                  </a:lnTo>
                  <a:lnTo>
                    <a:pt x="24549" y="1973173"/>
                  </a:lnTo>
                  <a:lnTo>
                    <a:pt x="25234" y="1935670"/>
                  </a:lnTo>
                  <a:lnTo>
                    <a:pt x="26631" y="1900262"/>
                  </a:lnTo>
                  <a:lnTo>
                    <a:pt x="27774" y="1863915"/>
                  </a:lnTo>
                  <a:lnTo>
                    <a:pt x="27774" y="1833359"/>
                  </a:lnTo>
                  <a:lnTo>
                    <a:pt x="26162" y="1787550"/>
                  </a:lnTo>
                  <a:lnTo>
                    <a:pt x="24993" y="1662772"/>
                  </a:lnTo>
                  <a:lnTo>
                    <a:pt x="24764" y="1493139"/>
                  </a:lnTo>
                  <a:lnTo>
                    <a:pt x="25234" y="1363281"/>
                  </a:lnTo>
                  <a:lnTo>
                    <a:pt x="24764" y="1355636"/>
                  </a:lnTo>
                  <a:lnTo>
                    <a:pt x="24993" y="1307960"/>
                  </a:lnTo>
                  <a:lnTo>
                    <a:pt x="25234" y="1095946"/>
                  </a:lnTo>
                  <a:lnTo>
                    <a:pt x="24993" y="835101"/>
                  </a:lnTo>
                  <a:lnTo>
                    <a:pt x="25692" y="717511"/>
                  </a:lnTo>
                  <a:lnTo>
                    <a:pt x="25692" y="678878"/>
                  </a:lnTo>
                  <a:lnTo>
                    <a:pt x="24993" y="669836"/>
                  </a:lnTo>
                  <a:lnTo>
                    <a:pt x="25920" y="611047"/>
                  </a:lnTo>
                  <a:lnTo>
                    <a:pt x="25920" y="522160"/>
                  </a:lnTo>
                  <a:lnTo>
                    <a:pt x="26390" y="388848"/>
                  </a:lnTo>
                  <a:lnTo>
                    <a:pt x="26390" y="293725"/>
                  </a:lnTo>
                  <a:lnTo>
                    <a:pt x="25463" y="250443"/>
                  </a:lnTo>
                  <a:lnTo>
                    <a:pt x="24549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036070" y="4666983"/>
              <a:ext cx="25400" cy="2101850"/>
            </a:xfrm>
            <a:custGeom>
              <a:avLst/>
              <a:gdLst/>
              <a:ahLst/>
              <a:cxnLst/>
              <a:rect l="l" t="t" r="r" b="b"/>
              <a:pathLst>
                <a:path w="25400" h="2101850">
                  <a:moveTo>
                    <a:pt x="21983" y="0"/>
                  </a:moveTo>
                  <a:lnTo>
                    <a:pt x="2298" y="228"/>
                  </a:lnTo>
                  <a:lnTo>
                    <a:pt x="2539" y="168262"/>
                  </a:lnTo>
                  <a:lnTo>
                    <a:pt x="2539" y="358051"/>
                  </a:lnTo>
                  <a:lnTo>
                    <a:pt x="1612" y="561276"/>
                  </a:lnTo>
                  <a:lnTo>
                    <a:pt x="1612" y="742276"/>
                  </a:lnTo>
                  <a:lnTo>
                    <a:pt x="914" y="1132281"/>
                  </a:lnTo>
                  <a:lnTo>
                    <a:pt x="914" y="1425524"/>
                  </a:lnTo>
                  <a:lnTo>
                    <a:pt x="0" y="2100008"/>
                  </a:lnTo>
                  <a:lnTo>
                    <a:pt x="1384" y="2101392"/>
                  </a:lnTo>
                  <a:lnTo>
                    <a:pt x="18745" y="2101850"/>
                  </a:lnTo>
                  <a:lnTo>
                    <a:pt x="20599" y="2094674"/>
                  </a:lnTo>
                  <a:lnTo>
                    <a:pt x="21755" y="2082647"/>
                  </a:lnTo>
                  <a:lnTo>
                    <a:pt x="22682" y="2010206"/>
                  </a:lnTo>
                  <a:lnTo>
                    <a:pt x="22682" y="1937067"/>
                  </a:lnTo>
                  <a:lnTo>
                    <a:pt x="24053" y="1905114"/>
                  </a:lnTo>
                  <a:lnTo>
                    <a:pt x="25222" y="1869935"/>
                  </a:lnTo>
                  <a:lnTo>
                    <a:pt x="25222" y="1811820"/>
                  </a:lnTo>
                  <a:lnTo>
                    <a:pt x="23837" y="1790306"/>
                  </a:lnTo>
                  <a:lnTo>
                    <a:pt x="22440" y="1745627"/>
                  </a:lnTo>
                  <a:lnTo>
                    <a:pt x="22440" y="1666938"/>
                  </a:lnTo>
                  <a:lnTo>
                    <a:pt x="21755" y="1482915"/>
                  </a:lnTo>
                  <a:lnTo>
                    <a:pt x="23139" y="1379245"/>
                  </a:lnTo>
                  <a:lnTo>
                    <a:pt x="22682" y="1351229"/>
                  </a:lnTo>
                  <a:lnTo>
                    <a:pt x="23367" y="1219987"/>
                  </a:lnTo>
                  <a:lnTo>
                    <a:pt x="23139" y="958697"/>
                  </a:lnTo>
                  <a:lnTo>
                    <a:pt x="22212" y="956386"/>
                  </a:lnTo>
                  <a:lnTo>
                    <a:pt x="23139" y="862164"/>
                  </a:lnTo>
                  <a:lnTo>
                    <a:pt x="23139" y="727684"/>
                  </a:lnTo>
                  <a:lnTo>
                    <a:pt x="23367" y="691591"/>
                  </a:lnTo>
                  <a:lnTo>
                    <a:pt x="23596" y="684187"/>
                  </a:lnTo>
                  <a:lnTo>
                    <a:pt x="22682" y="681393"/>
                  </a:lnTo>
                  <a:lnTo>
                    <a:pt x="24053" y="675843"/>
                  </a:lnTo>
                  <a:lnTo>
                    <a:pt x="22440" y="671220"/>
                  </a:lnTo>
                  <a:lnTo>
                    <a:pt x="22212" y="666826"/>
                  </a:lnTo>
                  <a:lnTo>
                    <a:pt x="23367" y="630491"/>
                  </a:lnTo>
                  <a:lnTo>
                    <a:pt x="23139" y="519849"/>
                  </a:lnTo>
                  <a:lnTo>
                    <a:pt x="23367" y="461048"/>
                  </a:lnTo>
                  <a:lnTo>
                    <a:pt x="23139" y="427494"/>
                  </a:lnTo>
                  <a:lnTo>
                    <a:pt x="23596" y="381673"/>
                  </a:lnTo>
                  <a:lnTo>
                    <a:pt x="23596" y="279374"/>
                  </a:lnTo>
                  <a:lnTo>
                    <a:pt x="23367" y="269405"/>
                  </a:lnTo>
                  <a:lnTo>
                    <a:pt x="23139" y="204152"/>
                  </a:lnTo>
                  <a:lnTo>
                    <a:pt x="23596" y="162953"/>
                  </a:lnTo>
                  <a:lnTo>
                    <a:pt x="22910" y="115950"/>
                  </a:lnTo>
                  <a:lnTo>
                    <a:pt x="22910" y="79616"/>
                  </a:lnTo>
                  <a:lnTo>
                    <a:pt x="22440" y="43281"/>
                  </a:lnTo>
                  <a:lnTo>
                    <a:pt x="22440" y="22212"/>
                  </a:lnTo>
                  <a:lnTo>
                    <a:pt x="21983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036070" y="4666983"/>
              <a:ext cx="25400" cy="2101850"/>
            </a:xfrm>
            <a:custGeom>
              <a:avLst/>
              <a:gdLst/>
              <a:ahLst/>
              <a:cxnLst/>
              <a:rect l="l" t="t" r="r" b="b"/>
              <a:pathLst>
                <a:path w="25400" h="2101850">
                  <a:moveTo>
                    <a:pt x="2298" y="228"/>
                  </a:moveTo>
                  <a:lnTo>
                    <a:pt x="21983" y="0"/>
                  </a:lnTo>
                  <a:lnTo>
                    <a:pt x="22440" y="22212"/>
                  </a:lnTo>
                  <a:lnTo>
                    <a:pt x="22440" y="43281"/>
                  </a:lnTo>
                  <a:lnTo>
                    <a:pt x="22910" y="79616"/>
                  </a:lnTo>
                  <a:lnTo>
                    <a:pt x="22910" y="115950"/>
                  </a:lnTo>
                  <a:lnTo>
                    <a:pt x="23596" y="162953"/>
                  </a:lnTo>
                  <a:lnTo>
                    <a:pt x="23139" y="204152"/>
                  </a:lnTo>
                  <a:lnTo>
                    <a:pt x="23367" y="240245"/>
                  </a:lnTo>
                  <a:lnTo>
                    <a:pt x="23367" y="269405"/>
                  </a:lnTo>
                  <a:lnTo>
                    <a:pt x="23596" y="279374"/>
                  </a:lnTo>
                  <a:lnTo>
                    <a:pt x="23596" y="315239"/>
                  </a:lnTo>
                  <a:lnTo>
                    <a:pt x="23596" y="381673"/>
                  </a:lnTo>
                  <a:lnTo>
                    <a:pt x="23139" y="427494"/>
                  </a:lnTo>
                  <a:lnTo>
                    <a:pt x="23367" y="461048"/>
                  </a:lnTo>
                  <a:lnTo>
                    <a:pt x="23139" y="519849"/>
                  </a:lnTo>
                  <a:lnTo>
                    <a:pt x="23367" y="594144"/>
                  </a:lnTo>
                  <a:lnTo>
                    <a:pt x="23367" y="630491"/>
                  </a:lnTo>
                  <a:lnTo>
                    <a:pt x="22212" y="666826"/>
                  </a:lnTo>
                  <a:lnTo>
                    <a:pt x="22440" y="671220"/>
                  </a:lnTo>
                  <a:lnTo>
                    <a:pt x="24053" y="675843"/>
                  </a:lnTo>
                  <a:lnTo>
                    <a:pt x="22682" y="681393"/>
                  </a:lnTo>
                  <a:lnTo>
                    <a:pt x="23596" y="684187"/>
                  </a:lnTo>
                  <a:lnTo>
                    <a:pt x="23367" y="691591"/>
                  </a:lnTo>
                  <a:lnTo>
                    <a:pt x="23139" y="727684"/>
                  </a:lnTo>
                  <a:lnTo>
                    <a:pt x="23139" y="775144"/>
                  </a:lnTo>
                  <a:lnTo>
                    <a:pt x="23139" y="808939"/>
                  </a:lnTo>
                  <a:lnTo>
                    <a:pt x="23139" y="862164"/>
                  </a:lnTo>
                  <a:lnTo>
                    <a:pt x="22682" y="907300"/>
                  </a:lnTo>
                  <a:lnTo>
                    <a:pt x="22212" y="956386"/>
                  </a:lnTo>
                  <a:lnTo>
                    <a:pt x="23139" y="958697"/>
                  </a:lnTo>
                  <a:lnTo>
                    <a:pt x="23139" y="1038072"/>
                  </a:lnTo>
                  <a:lnTo>
                    <a:pt x="23367" y="1140155"/>
                  </a:lnTo>
                  <a:lnTo>
                    <a:pt x="23367" y="1219987"/>
                  </a:lnTo>
                  <a:lnTo>
                    <a:pt x="22910" y="1314881"/>
                  </a:lnTo>
                  <a:lnTo>
                    <a:pt x="22682" y="1351229"/>
                  </a:lnTo>
                  <a:lnTo>
                    <a:pt x="23139" y="1379245"/>
                  </a:lnTo>
                  <a:lnTo>
                    <a:pt x="21755" y="1482915"/>
                  </a:lnTo>
                  <a:lnTo>
                    <a:pt x="21983" y="1556766"/>
                  </a:lnTo>
                  <a:lnTo>
                    <a:pt x="22212" y="1630375"/>
                  </a:lnTo>
                  <a:lnTo>
                    <a:pt x="22440" y="1666938"/>
                  </a:lnTo>
                  <a:lnTo>
                    <a:pt x="22440" y="1745627"/>
                  </a:lnTo>
                  <a:lnTo>
                    <a:pt x="23837" y="1790306"/>
                  </a:lnTo>
                  <a:lnTo>
                    <a:pt x="25222" y="1811820"/>
                  </a:lnTo>
                  <a:lnTo>
                    <a:pt x="25222" y="1832419"/>
                  </a:lnTo>
                  <a:lnTo>
                    <a:pt x="25222" y="1869935"/>
                  </a:lnTo>
                  <a:lnTo>
                    <a:pt x="24523" y="1894687"/>
                  </a:lnTo>
                  <a:lnTo>
                    <a:pt x="24053" y="1905114"/>
                  </a:lnTo>
                  <a:lnTo>
                    <a:pt x="22682" y="1937067"/>
                  </a:lnTo>
                  <a:lnTo>
                    <a:pt x="22682" y="1973605"/>
                  </a:lnTo>
                  <a:lnTo>
                    <a:pt x="22682" y="2010206"/>
                  </a:lnTo>
                  <a:lnTo>
                    <a:pt x="21755" y="2082647"/>
                  </a:lnTo>
                  <a:lnTo>
                    <a:pt x="21043" y="2090496"/>
                  </a:lnTo>
                  <a:lnTo>
                    <a:pt x="20599" y="2094674"/>
                  </a:lnTo>
                  <a:lnTo>
                    <a:pt x="18745" y="2101850"/>
                  </a:lnTo>
                  <a:lnTo>
                    <a:pt x="1384" y="2101392"/>
                  </a:lnTo>
                  <a:lnTo>
                    <a:pt x="0" y="2100008"/>
                  </a:lnTo>
                  <a:lnTo>
                    <a:pt x="215" y="1889594"/>
                  </a:lnTo>
                  <a:lnTo>
                    <a:pt x="444" y="1754428"/>
                  </a:lnTo>
                  <a:lnTo>
                    <a:pt x="685" y="1580832"/>
                  </a:lnTo>
                  <a:lnTo>
                    <a:pt x="914" y="1425524"/>
                  </a:lnTo>
                  <a:lnTo>
                    <a:pt x="914" y="1132281"/>
                  </a:lnTo>
                  <a:lnTo>
                    <a:pt x="1155" y="979297"/>
                  </a:lnTo>
                  <a:lnTo>
                    <a:pt x="1612" y="742276"/>
                  </a:lnTo>
                  <a:lnTo>
                    <a:pt x="1612" y="561276"/>
                  </a:lnTo>
                  <a:lnTo>
                    <a:pt x="2539" y="358051"/>
                  </a:lnTo>
                  <a:lnTo>
                    <a:pt x="2539" y="168262"/>
                  </a:lnTo>
                  <a:lnTo>
                    <a:pt x="2298" y="22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029123" y="6749846"/>
              <a:ext cx="33020" cy="215265"/>
            </a:xfrm>
            <a:custGeom>
              <a:avLst/>
              <a:gdLst/>
              <a:ahLst/>
              <a:cxnLst/>
              <a:rect l="l" t="t" r="r" b="b"/>
              <a:pathLst>
                <a:path w="33020" h="215265">
                  <a:moveTo>
                    <a:pt x="32867" y="0"/>
                  </a:moveTo>
                  <a:lnTo>
                    <a:pt x="31470" y="6032"/>
                  </a:lnTo>
                  <a:lnTo>
                    <a:pt x="29857" y="25908"/>
                  </a:lnTo>
                  <a:lnTo>
                    <a:pt x="27762" y="25692"/>
                  </a:lnTo>
                  <a:lnTo>
                    <a:pt x="2984" y="25234"/>
                  </a:lnTo>
                  <a:lnTo>
                    <a:pt x="927" y="13436"/>
                  </a:lnTo>
                  <a:lnTo>
                    <a:pt x="0" y="212953"/>
                  </a:lnTo>
                  <a:lnTo>
                    <a:pt x="2311" y="206006"/>
                  </a:lnTo>
                  <a:lnTo>
                    <a:pt x="26390" y="204622"/>
                  </a:lnTo>
                  <a:lnTo>
                    <a:pt x="28232" y="213880"/>
                  </a:lnTo>
                  <a:lnTo>
                    <a:pt x="29629" y="214769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031435" y="6768134"/>
              <a:ext cx="27940" cy="192405"/>
            </a:xfrm>
            <a:custGeom>
              <a:avLst/>
              <a:gdLst/>
              <a:ahLst/>
              <a:cxnLst/>
              <a:rect l="l" t="t" r="r" b="b"/>
              <a:pathLst>
                <a:path w="27939" h="192404">
                  <a:moveTo>
                    <a:pt x="25973" y="186334"/>
                  </a:moveTo>
                  <a:lnTo>
                    <a:pt x="24079" y="186334"/>
                  </a:lnTo>
                  <a:lnTo>
                    <a:pt x="25920" y="192341"/>
                  </a:lnTo>
                  <a:lnTo>
                    <a:pt x="25973" y="186334"/>
                  </a:lnTo>
                  <a:close/>
                </a:path>
                <a:path w="27939" h="192404">
                  <a:moveTo>
                    <a:pt x="4394" y="0"/>
                  </a:moveTo>
                  <a:lnTo>
                    <a:pt x="2781" y="5334"/>
                  </a:lnTo>
                  <a:lnTo>
                    <a:pt x="1384" y="9042"/>
                  </a:lnTo>
                  <a:lnTo>
                    <a:pt x="0" y="187718"/>
                  </a:lnTo>
                  <a:lnTo>
                    <a:pt x="24079" y="186334"/>
                  </a:lnTo>
                  <a:lnTo>
                    <a:pt x="25973" y="186334"/>
                  </a:lnTo>
                  <a:lnTo>
                    <a:pt x="27546" y="7620"/>
                  </a:lnTo>
                  <a:lnTo>
                    <a:pt x="24536" y="6273"/>
                  </a:lnTo>
                  <a:lnTo>
                    <a:pt x="24536" y="698"/>
                  </a:lnTo>
                  <a:lnTo>
                    <a:pt x="439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061521" y="6819290"/>
              <a:ext cx="374015" cy="17145"/>
            </a:xfrm>
            <a:custGeom>
              <a:avLst/>
              <a:gdLst/>
              <a:ahLst/>
              <a:cxnLst/>
              <a:rect l="l" t="t" r="r" b="b"/>
              <a:pathLst>
                <a:path w="374014" h="17145">
                  <a:moveTo>
                    <a:pt x="372643" y="0"/>
                  </a:moveTo>
                  <a:lnTo>
                    <a:pt x="469" y="2781"/>
                  </a:lnTo>
                  <a:lnTo>
                    <a:pt x="0" y="17132"/>
                  </a:lnTo>
                  <a:lnTo>
                    <a:pt x="373570" y="17132"/>
                  </a:lnTo>
                  <a:lnTo>
                    <a:pt x="372643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060594" y="6822529"/>
              <a:ext cx="418465" cy="140970"/>
            </a:xfrm>
            <a:custGeom>
              <a:avLst/>
              <a:gdLst/>
              <a:ahLst/>
              <a:cxnLst/>
              <a:rect l="l" t="t" r="r" b="b"/>
              <a:pathLst>
                <a:path w="418464" h="140970">
                  <a:moveTo>
                    <a:pt x="379145" y="0"/>
                  </a:moveTo>
                  <a:lnTo>
                    <a:pt x="374497" y="13893"/>
                  </a:lnTo>
                  <a:lnTo>
                    <a:pt x="1397" y="15278"/>
                  </a:lnTo>
                  <a:lnTo>
                    <a:pt x="0" y="127762"/>
                  </a:lnTo>
                  <a:lnTo>
                    <a:pt x="417995" y="140741"/>
                  </a:lnTo>
                  <a:lnTo>
                    <a:pt x="417995" y="122212"/>
                  </a:lnTo>
                  <a:lnTo>
                    <a:pt x="37914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062905" y="6943356"/>
              <a:ext cx="415925" cy="19685"/>
            </a:xfrm>
            <a:custGeom>
              <a:avLst/>
              <a:gdLst/>
              <a:ahLst/>
              <a:cxnLst/>
              <a:rect l="l" t="t" r="r" b="b"/>
              <a:pathLst>
                <a:path w="415925" h="19684">
                  <a:moveTo>
                    <a:pt x="482" y="0"/>
                  </a:moveTo>
                  <a:lnTo>
                    <a:pt x="0" y="19443"/>
                  </a:lnTo>
                  <a:lnTo>
                    <a:pt x="415683" y="18503"/>
                  </a:lnTo>
                  <a:lnTo>
                    <a:pt x="415683" y="1384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242445" y="6960654"/>
              <a:ext cx="47625" cy="4445"/>
            </a:xfrm>
            <a:custGeom>
              <a:avLst/>
              <a:gdLst/>
              <a:ahLst/>
              <a:cxnLst/>
              <a:rect l="l" t="t" r="r" b="b"/>
              <a:pathLst>
                <a:path w="47625" h="4445">
                  <a:moveTo>
                    <a:pt x="46278" y="0"/>
                  </a:moveTo>
                  <a:lnTo>
                    <a:pt x="1549" y="914"/>
                  </a:lnTo>
                  <a:lnTo>
                    <a:pt x="0" y="4305"/>
                  </a:lnTo>
                  <a:lnTo>
                    <a:pt x="47523" y="2171"/>
                  </a:lnTo>
                  <a:lnTo>
                    <a:pt x="462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242153" y="6961568"/>
              <a:ext cx="47625" cy="9525"/>
            </a:xfrm>
            <a:custGeom>
              <a:avLst/>
              <a:gdLst/>
              <a:ahLst/>
              <a:cxnLst/>
              <a:rect l="l" t="t" r="r" b="b"/>
              <a:pathLst>
                <a:path w="47625" h="9525">
                  <a:moveTo>
                    <a:pt x="1841" y="0"/>
                  </a:moveTo>
                  <a:lnTo>
                    <a:pt x="1219" y="6172"/>
                  </a:lnTo>
                  <a:lnTo>
                    <a:pt x="0" y="8953"/>
                  </a:lnTo>
                  <a:lnTo>
                    <a:pt x="6769" y="8953"/>
                  </a:lnTo>
                  <a:lnTo>
                    <a:pt x="45738" y="8636"/>
                  </a:lnTo>
                  <a:lnTo>
                    <a:pt x="47218" y="304"/>
                  </a:lnTo>
                  <a:lnTo>
                    <a:pt x="1841" y="0"/>
                  </a:lnTo>
                  <a:close/>
                </a:path>
                <a:path w="47625" h="9525">
                  <a:moveTo>
                    <a:pt x="45738" y="8636"/>
                  </a:moveTo>
                  <a:lnTo>
                    <a:pt x="40728" y="8636"/>
                  </a:lnTo>
                  <a:lnTo>
                    <a:pt x="45681" y="8953"/>
                  </a:lnTo>
                  <a:lnTo>
                    <a:pt x="45738" y="8636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250154" y="6964667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1800" y="0"/>
                  </a:moveTo>
                  <a:lnTo>
                    <a:pt x="317" y="292"/>
                  </a:lnTo>
                  <a:lnTo>
                    <a:pt x="0" y="1511"/>
                  </a:lnTo>
                  <a:lnTo>
                    <a:pt x="31470" y="1511"/>
                  </a:lnTo>
                  <a:lnTo>
                    <a:pt x="318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306339" y="6951078"/>
              <a:ext cx="10160" cy="13335"/>
            </a:xfrm>
            <a:custGeom>
              <a:avLst/>
              <a:gdLst/>
              <a:ahLst/>
              <a:cxnLst/>
              <a:rect l="l" t="t" r="r" b="b"/>
              <a:pathLst>
                <a:path w="10160" h="13334">
                  <a:moveTo>
                    <a:pt x="8623" y="0"/>
                  </a:moveTo>
                  <a:lnTo>
                    <a:pt x="2476" y="2768"/>
                  </a:lnTo>
                  <a:lnTo>
                    <a:pt x="0" y="3390"/>
                  </a:lnTo>
                  <a:lnTo>
                    <a:pt x="0" y="8318"/>
                  </a:lnTo>
                  <a:lnTo>
                    <a:pt x="3390" y="12941"/>
                  </a:lnTo>
                  <a:lnTo>
                    <a:pt x="9245" y="8966"/>
                  </a:lnTo>
                  <a:lnTo>
                    <a:pt x="9867" y="4940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061064" y="4664583"/>
              <a:ext cx="416559" cy="111125"/>
            </a:xfrm>
            <a:custGeom>
              <a:avLst/>
              <a:gdLst/>
              <a:ahLst/>
              <a:cxnLst/>
              <a:rect l="l" t="t" r="r" b="b"/>
              <a:pathLst>
                <a:path w="416560" h="111125">
                  <a:moveTo>
                    <a:pt x="416382" y="0"/>
                  </a:moveTo>
                  <a:lnTo>
                    <a:pt x="159867" y="3428"/>
                  </a:lnTo>
                  <a:lnTo>
                    <a:pt x="59" y="3428"/>
                  </a:lnTo>
                  <a:lnTo>
                    <a:pt x="2324" y="102374"/>
                  </a:lnTo>
                  <a:lnTo>
                    <a:pt x="43980" y="105346"/>
                  </a:lnTo>
                  <a:lnTo>
                    <a:pt x="52831" y="111036"/>
                  </a:lnTo>
                  <a:lnTo>
                    <a:pt x="64566" y="104533"/>
                  </a:lnTo>
                  <a:lnTo>
                    <a:pt x="70345" y="101815"/>
                  </a:lnTo>
                  <a:lnTo>
                    <a:pt x="387148" y="101815"/>
                  </a:lnTo>
                  <a:lnTo>
                    <a:pt x="415397" y="3428"/>
                  </a:lnTo>
                  <a:lnTo>
                    <a:pt x="159867" y="3428"/>
                  </a:lnTo>
                  <a:lnTo>
                    <a:pt x="0" y="812"/>
                  </a:lnTo>
                  <a:lnTo>
                    <a:pt x="416148" y="812"/>
                  </a:lnTo>
                  <a:lnTo>
                    <a:pt x="416382" y="0"/>
                  </a:lnTo>
                  <a:close/>
                </a:path>
                <a:path w="416560" h="111125">
                  <a:moveTo>
                    <a:pt x="380013" y="104266"/>
                  </a:moveTo>
                  <a:lnTo>
                    <a:pt x="344398" y="104266"/>
                  </a:lnTo>
                  <a:lnTo>
                    <a:pt x="344868" y="106413"/>
                  </a:lnTo>
                  <a:lnTo>
                    <a:pt x="348576" y="110489"/>
                  </a:lnTo>
                  <a:lnTo>
                    <a:pt x="366623" y="109143"/>
                  </a:lnTo>
                  <a:lnTo>
                    <a:pt x="373799" y="104533"/>
                  </a:lnTo>
                  <a:lnTo>
                    <a:pt x="380013" y="104266"/>
                  </a:lnTo>
                  <a:close/>
                </a:path>
                <a:path w="416560" h="111125">
                  <a:moveTo>
                    <a:pt x="387148" y="101815"/>
                  </a:moveTo>
                  <a:lnTo>
                    <a:pt x="70345" y="101815"/>
                  </a:lnTo>
                  <a:lnTo>
                    <a:pt x="192798" y="106972"/>
                  </a:lnTo>
                  <a:lnTo>
                    <a:pt x="201117" y="110223"/>
                  </a:lnTo>
                  <a:lnTo>
                    <a:pt x="214566" y="109143"/>
                  </a:lnTo>
                  <a:lnTo>
                    <a:pt x="219417" y="106972"/>
                  </a:lnTo>
                  <a:lnTo>
                    <a:pt x="221970" y="106146"/>
                  </a:lnTo>
                  <a:lnTo>
                    <a:pt x="228663" y="106146"/>
                  </a:lnTo>
                  <a:lnTo>
                    <a:pt x="344398" y="104266"/>
                  </a:lnTo>
                  <a:lnTo>
                    <a:pt x="380013" y="104266"/>
                  </a:lnTo>
                  <a:lnTo>
                    <a:pt x="386524" y="103987"/>
                  </a:lnTo>
                  <a:lnTo>
                    <a:pt x="387148" y="1018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253939" y="4763490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564" y="0"/>
                  </a:moveTo>
                  <a:lnTo>
                    <a:pt x="6210" y="0"/>
                  </a:lnTo>
                  <a:lnTo>
                    <a:pt x="0" y="6223"/>
                  </a:lnTo>
                  <a:lnTo>
                    <a:pt x="0" y="21564"/>
                  </a:lnTo>
                  <a:lnTo>
                    <a:pt x="6210" y="27787"/>
                  </a:lnTo>
                  <a:lnTo>
                    <a:pt x="21564" y="27787"/>
                  </a:lnTo>
                  <a:lnTo>
                    <a:pt x="27749" y="21564"/>
                  </a:lnTo>
                  <a:lnTo>
                    <a:pt x="27749" y="13881"/>
                  </a:lnTo>
                  <a:lnTo>
                    <a:pt x="27749" y="6223"/>
                  </a:lnTo>
                  <a:lnTo>
                    <a:pt x="21564" y="0"/>
                  </a:lnTo>
                  <a:close/>
                </a:path>
              </a:pathLst>
            </a:custGeom>
            <a:solidFill>
              <a:srgbClr val="31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259184" y="476904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06" y="0"/>
                  </a:moveTo>
                  <a:lnTo>
                    <a:pt x="4000" y="0"/>
                  </a:lnTo>
                  <a:lnTo>
                    <a:pt x="0" y="4025"/>
                  </a:lnTo>
                  <a:lnTo>
                    <a:pt x="0" y="13893"/>
                  </a:lnTo>
                  <a:lnTo>
                    <a:pt x="4000" y="17919"/>
                  </a:lnTo>
                  <a:lnTo>
                    <a:pt x="13906" y="17919"/>
                  </a:lnTo>
                  <a:lnTo>
                    <a:pt x="17894" y="13893"/>
                  </a:lnTo>
                  <a:lnTo>
                    <a:pt x="17894" y="8966"/>
                  </a:lnTo>
                  <a:lnTo>
                    <a:pt x="17894" y="4025"/>
                  </a:lnTo>
                  <a:lnTo>
                    <a:pt x="13906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104574" y="4762563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539" y="0"/>
                  </a:moveTo>
                  <a:lnTo>
                    <a:pt x="6210" y="0"/>
                  </a:lnTo>
                  <a:lnTo>
                    <a:pt x="0" y="6223"/>
                  </a:lnTo>
                  <a:lnTo>
                    <a:pt x="0" y="21577"/>
                  </a:lnTo>
                  <a:lnTo>
                    <a:pt x="6210" y="27774"/>
                  </a:lnTo>
                  <a:lnTo>
                    <a:pt x="21539" y="27774"/>
                  </a:lnTo>
                  <a:lnTo>
                    <a:pt x="27774" y="21577"/>
                  </a:lnTo>
                  <a:lnTo>
                    <a:pt x="27774" y="13906"/>
                  </a:lnTo>
                  <a:lnTo>
                    <a:pt x="27774" y="6223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109806" y="476812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906" y="0"/>
                  </a:moveTo>
                  <a:lnTo>
                    <a:pt x="4025" y="0"/>
                  </a:lnTo>
                  <a:lnTo>
                    <a:pt x="0" y="4000"/>
                  </a:lnTo>
                  <a:lnTo>
                    <a:pt x="0" y="13906"/>
                  </a:lnTo>
                  <a:lnTo>
                    <a:pt x="4025" y="17894"/>
                  </a:lnTo>
                  <a:lnTo>
                    <a:pt x="13906" y="17894"/>
                  </a:lnTo>
                  <a:lnTo>
                    <a:pt x="17907" y="13906"/>
                  </a:lnTo>
                  <a:lnTo>
                    <a:pt x="17907" y="8953"/>
                  </a:lnTo>
                  <a:lnTo>
                    <a:pt x="17907" y="4000"/>
                  </a:lnTo>
                  <a:lnTo>
                    <a:pt x="13906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404231" y="4763185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564" y="0"/>
                  </a:moveTo>
                  <a:lnTo>
                    <a:pt x="6223" y="0"/>
                  </a:lnTo>
                  <a:lnTo>
                    <a:pt x="0" y="6223"/>
                  </a:lnTo>
                  <a:lnTo>
                    <a:pt x="0" y="21551"/>
                  </a:lnTo>
                  <a:lnTo>
                    <a:pt x="6223" y="27762"/>
                  </a:lnTo>
                  <a:lnTo>
                    <a:pt x="21564" y="27762"/>
                  </a:lnTo>
                  <a:lnTo>
                    <a:pt x="27774" y="21551"/>
                  </a:lnTo>
                  <a:lnTo>
                    <a:pt x="27774" y="13893"/>
                  </a:lnTo>
                  <a:lnTo>
                    <a:pt x="27774" y="6223"/>
                  </a:lnTo>
                  <a:lnTo>
                    <a:pt x="215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409488" y="476873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93" y="0"/>
                  </a:moveTo>
                  <a:lnTo>
                    <a:pt x="3987" y="0"/>
                  </a:lnTo>
                  <a:lnTo>
                    <a:pt x="0" y="4025"/>
                  </a:lnTo>
                  <a:lnTo>
                    <a:pt x="0" y="13906"/>
                  </a:lnTo>
                  <a:lnTo>
                    <a:pt x="3987" y="17919"/>
                  </a:lnTo>
                  <a:lnTo>
                    <a:pt x="13893" y="17919"/>
                  </a:lnTo>
                  <a:lnTo>
                    <a:pt x="17868" y="13906"/>
                  </a:lnTo>
                  <a:lnTo>
                    <a:pt x="17868" y="8953"/>
                  </a:lnTo>
                  <a:lnTo>
                    <a:pt x="17868" y="4025"/>
                  </a:lnTo>
                  <a:lnTo>
                    <a:pt x="13893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125237" y="4767808"/>
              <a:ext cx="334645" cy="12065"/>
            </a:xfrm>
            <a:custGeom>
              <a:avLst/>
              <a:gdLst/>
              <a:ahLst/>
              <a:cxnLst/>
              <a:rect l="l" t="t" r="r" b="b"/>
              <a:pathLst>
                <a:path w="334645" h="12064">
                  <a:moveTo>
                    <a:pt x="130191" y="4952"/>
                  </a:moveTo>
                  <a:lnTo>
                    <a:pt x="9893" y="4952"/>
                  </a:lnTo>
                  <a:lnTo>
                    <a:pt x="126847" y="5575"/>
                  </a:lnTo>
                  <a:lnTo>
                    <a:pt x="135867" y="10251"/>
                  </a:lnTo>
                  <a:lnTo>
                    <a:pt x="142282" y="11745"/>
                  </a:lnTo>
                  <a:lnTo>
                    <a:pt x="149162" y="9999"/>
                  </a:lnTo>
                  <a:lnTo>
                    <a:pt x="149800" y="9690"/>
                  </a:lnTo>
                  <a:lnTo>
                    <a:pt x="140843" y="9690"/>
                  </a:lnTo>
                  <a:lnTo>
                    <a:pt x="135565" y="8342"/>
                  </a:lnTo>
                  <a:lnTo>
                    <a:pt x="130191" y="4952"/>
                  </a:lnTo>
                  <a:close/>
                </a:path>
                <a:path w="334645" h="12064">
                  <a:moveTo>
                    <a:pt x="299547" y="7608"/>
                  </a:moveTo>
                  <a:lnTo>
                    <a:pt x="289136" y="8129"/>
                  </a:lnTo>
                  <a:lnTo>
                    <a:pt x="295668" y="9880"/>
                  </a:lnTo>
                  <a:lnTo>
                    <a:pt x="299547" y="7608"/>
                  </a:lnTo>
                  <a:close/>
                </a:path>
                <a:path w="334645" h="12064">
                  <a:moveTo>
                    <a:pt x="279311" y="1866"/>
                  </a:moveTo>
                  <a:lnTo>
                    <a:pt x="274993" y="2489"/>
                  </a:lnTo>
                  <a:lnTo>
                    <a:pt x="157403" y="3098"/>
                  </a:lnTo>
                  <a:lnTo>
                    <a:pt x="147225" y="7970"/>
                  </a:lnTo>
                  <a:lnTo>
                    <a:pt x="140843" y="9690"/>
                  </a:lnTo>
                  <a:lnTo>
                    <a:pt x="149800" y="9690"/>
                  </a:lnTo>
                  <a:lnTo>
                    <a:pt x="159575" y="4952"/>
                  </a:lnTo>
                  <a:lnTo>
                    <a:pt x="281532" y="4635"/>
                  </a:lnTo>
                  <a:lnTo>
                    <a:pt x="279311" y="1866"/>
                  </a:lnTo>
                  <a:close/>
                </a:path>
                <a:path w="334645" h="12064">
                  <a:moveTo>
                    <a:pt x="281532" y="4635"/>
                  </a:moveTo>
                  <a:lnTo>
                    <a:pt x="278993" y="4635"/>
                  </a:lnTo>
                  <a:lnTo>
                    <a:pt x="284848" y="8343"/>
                  </a:lnTo>
                  <a:lnTo>
                    <a:pt x="289136" y="8129"/>
                  </a:lnTo>
                  <a:lnTo>
                    <a:pt x="283019" y="6489"/>
                  </a:lnTo>
                  <a:lnTo>
                    <a:pt x="281532" y="4635"/>
                  </a:lnTo>
                  <a:close/>
                </a:path>
                <a:path w="334645" h="12064">
                  <a:moveTo>
                    <a:pt x="334530" y="1562"/>
                  </a:moveTo>
                  <a:lnTo>
                    <a:pt x="309537" y="2171"/>
                  </a:lnTo>
                  <a:lnTo>
                    <a:pt x="304622" y="4635"/>
                  </a:lnTo>
                  <a:lnTo>
                    <a:pt x="299547" y="7608"/>
                  </a:lnTo>
                  <a:lnTo>
                    <a:pt x="303377" y="7416"/>
                  </a:lnTo>
                  <a:lnTo>
                    <a:pt x="307695" y="3721"/>
                  </a:lnTo>
                  <a:lnTo>
                    <a:pt x="334312" y="3721"/>
                  </a:lnTo>
                  <a:lnTo>
                    <a:pt x="334530" y="1562"/>
                  </a:lnTo>
                  <a:close/>
                </a:path>
                <a:path w="334645" h="12064">
                  <a:moveTo>
                    <a:pt x="4952" y="0"/>
                  </a:moveTo>
                  <a:lnTo>
                    <a:pt x="0" y="1866"/>
                  </a:lnTo>
                  <a:lnTo>
                    <a:pt x="2781" y="7416"/>
                  </a:lnTo>
                  <a:lnTo>
                    <a:pt x="9893" y="4952"/>
                  </a:lnTo>
                  <a:lnTo>
                    <a:pt x="130191" y="4952"/>
                  </a:lnTo>
                  <a:lnTo>
                    <a:pt x="128701" y="4013"/>
                  </a:lnTo>
                  <a:lnTo>
                    <a:pt x="4952" y="0"/>
                  </a:lnTo>
                  <a:close/>
                </a:path>
                <a:path w="334645" h="12064">
                  <a:moveTo>
                    <a:pt x="334312" y="3721"/>
                  </a:moveTo>
                  <a:lnTo>
                    <a:pt x="307695" y="3721"/>
                  </a:lnTo>
                  <a:lnTo>
                    <a:pt x="311708" y="4635"/>
                  </a:lnTo>
                  <a:lnTo>
                    <a:pt x="334251" y="4330"/>
                  </a:lnTo>
                  <a:lnTo>
                    <a:pt x="334312" y="372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439511" y="4665827"/>
              <a:ext cx="45720" cy="2276475"/>
            </a:xfrm>
            <a:custGeom>
              <a:avLst/>
              <a:gdLst/>
              <a:ahLst/>
              <a:cxnLst/>
              <a:rect l="l" t="t" r="r" b="b"/>
              <a:pathLst>
                <a:path w="45720" h="2276475">
                  <a:moveTo>
                    <a:pt x="40017" y="0"/>
                  </a:moveTo>
                  <a:lnTo>
                    <a:pt x="37934" y="0"/>
                  </a:lnTo>
                  <a:lnTo>
                    <a:pt x="8788" y="88887"/>
                  </a:lnTo>
                  <a:lnTo>
                    <a:pt x="8077" y="110172"/>
                  </a:lnTo>
                  <a:lnTo>
                    <a:pt x="8077" y="290474"/>
                  </a:lnTo>
                  <a:lnTo>
                    <a:pt x="6934" y="475640"/>
                  </a:lnTo>
                  <a:lnTo>
                    <a:pt x="6326" y="604786"/>
                  </a:lnTo>
                  <a:lnTo>
                    <a:pt x="6235" y="705700"/>
                  </a:lnTo>
                  <a:lnTo>
                    <a:pt x="4838" y="826058"/>
                  </a:lnTo>
                  <a:lnTo>
                    <a:pt x="4737" y="1048486"/>
                  </a:lnTo>
                  <a:lnTo>
                    <a:pt x="3924" y="1173251"/>
                  </a:lnTo>
                  <a:lnTo>
                    <a:pt x="685" y="2066671"/>
                  </a:lnTo>
                  <a:lnTo>
                    <a:pt x="0" y="2156015"/>
                  </a:lnTo>
                  <a:lnTo>
                    <a:pt x="39547" y="2276132"/>
                  </a:lnTo>
                  <a:lnTo>
                    <a:pt x="40259" y="2114105"/>
                  </a:lnTo>
                  <a:lnTo>
                    <a:pt x="35178" y="2108796"/>
                  </a:lnTo>
                  <a:lnTo>
                    <a:pt x="34721" y="2104847"/>
                  </a:lnTo>
                  <a:lnTo>
                    <a:pt x="35852" y="2041423"/>
                  </a:lnTo>
                  <a:lnTo>
                    <a:pt x="40259" y="2036356"/>
                  </a:lnTo>
                  <a:lnTo>
                    <a:pt x="39077" y="1897011"/>
                  </a:lnTo>
                  <a:lnTo>
                    <a:pt x="38862" y="1833118"/>
                  </a:lnTo>
                  <a:lnTo>
                    <a:pt x="38633" y="1718551"/>
                  </a:lnTo>
                  <a:lnTo>
                    <a:pt x="36537" y="1716468"/>
                  </a:lnTo>
                  <a:lnTo>
                    <a:pt x="33083" y="1711375"/>
                  </a:lnTo>
                  <a:lnTo>
                    <a:pt x="33083" y="1709750"/>
                  </a:lnTo>
                  <a:lnTo>
                    <a:pt x="33769" y="1648421"/>
                  </a:lnTo>
                  <a:lnTo>
                    <a:pt x="34467" y="1644027"/>
                  </a:lnTo>
                  <a:lnTo>
                    <a:pt x="38862" y="1641932"/>
                  </a:lnTo>
                  <a:lnTo>
                    <a:pt x="39331" y="1513941"/>
                  </a:lnTo>
                  <a:lnTo>
                    <a:pt x="39789" y="1450047"/>
                  </a:lnTo>
                  <a:lnTo>
                    <a:pt x="37719" y="1447761"/>
                  </a:lnTo>
                  <a:lnTo>
                    <a:pt x="20358" y="1396123"/>
                  </a:lnTo>
                  <a:lnTo>
                    <a:pt x="39547" y="1348460"/>
                  </a:lnTo>
                  <a:lnTo>
                    <a:pt x="41871" y="1297292"/>
                  </a:lnTo>
                  <a:lnTo>
                    <a:pt x="42557" y="1160983"/>
                  </a:lnTo>
                  <a:lnTo>
                    <a:pt x="43497" y="1048486"/>
                  </a:lnTo>
                  <a:lnTo>
                    <a:pt x="43268" y="1024890"/>
                  </a:lnTo>
                  <a:lnTo>
                    <a:pt x="39331" y="1020699"/>
                  </a:lnTo>
                  <a:lnTo>
                    <a:pt x="38188" y="1017460"/>
                  </a:lnTo>
                  <a:lnTo>
                    <a:pt x="38188" y="953135"/>
                  </a:lnTo>
                  <a:lnTo>
                    <a:pt x="39331" y="952436"/>
                  </a:lnTo>
                  <a:lnTo>
                    <a:pt x="43967" y="947572"/>
                  </a:lnTo>
                  <a:lnTo>
                    <a:pt x="42100" y="752233"/>
                  </a:lnTo>
                  <a:lnTo>
                    <a:pt x="42100" y="735571"/>
                  </a:lnTo>
                  <a:lnTo>
                    <a:pt x="37719" y="731875"/>
                  </a:lnTo>
                  <a:lnTo>
                    <a:pt x="37007" y="728611"/>
                  </a:lnTo>
                  <a:lnTo>
                    <a:pt x="36779" y="704088"/>
                  </a:lnTo>
                  <a:lnTo>
                    <a:pt x="36093" y="674458"/>
                  </a:lnTo>
                  <a:lnTo>
                    <a:pt x="36093" y="668680"/>
                  </a:lnTo>
                  <a:lnTo>
                    <a:pt x="37934" y="666584"/>
                  </a:lnTo>
                  <a:lnTo>
                    <a:pt x="37719" y="662190"/>
                  </a:lnTo>
                  <a:lnTo>
                    <a:pt x="41643" y="657555"/>
                  </a:lnTo>
                  <a:lnTo>
                    <a:pt x="41871" y="604786"/>
                  </a:lnTo>
                  <a:lnTo>
                    <a:pt x="42100" y="515442"/>
                  </a:lnTo>
                  <a:lnTo>
                    <a:pt x="44424" y="336296"/>
                  </a:lnTo>
                  <a:lnTo>
                    <a:pt x="40017" y="332130"/>
                  </a:lnTo>
                  <a:lnTo>
                    <a:pt x="38633" y="329577"/>
                  </a:lnTo>
                  <a:lnTo>
                    <a:pt x="38633" y="327507"/>
                  </a:lnTo>
                  <a:lnTo>
                    <a:pt x="39077" y="273113"/>
                  </a:lnTo>
                  <a:lnTo>
                    <a:pt x="39547" y="263626"/>
                  </a:lnTo>
                  <a:lnTo>
                    <a:pt x="44653" y="256679"/>
                  </a:lnTo>
                  <a:lnTo>
                    <a:pt x="44987" y="110172"/>
                  </a:lnTo>
                  <a:lnTo>
                    <a:pt x="45110" y="42125"/>
                  </a:lnTo>
                  <a:lnTo>
                    <a:pt x="42100" y="39801"/>
                  </a:lnTo>
                  <a:lnTo>
                    <a:pt x="40728" y="37503"/>
                  </a:lnTo>
                  <a:lnTo>
                    <a:pt x="40017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482310" y="4680178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5321" y="0"/>
                  </a:moveTo>
                  <a:lnTo>
                    <a:pt x="0" y="0"/>
                  </a:lnTo>
                  <a:lnTo>
                    <a:pt x="927" y="12725"/>
                  </a:lnTo>
                  <a:lnTo>
                    <a:pt x="5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483237" y="4654702"/>
              <a:ext cx="7620" cy="43180"/>
            </a:xfrm>
            <a:custGeom>
              <a:avLst/>
              <a:gdLst/>
              <a:ahLst/>
              <a:cxnLst/>
              <a:rect l="l" t="t" r="r" b="b"/>
              <a:pathLst>
                <a:path w="7620" h="43179">
                  <a:moveTo>
                    <a:pt x="6718" y="0"/>
                  </a:moveTo>
                  <a:lnTo>
                    <a:pt x="5562" y="0"/>
                  </a:lnTo>
                  <a:lnTo>
                    <a:pt x="5321" y="25234"/>
                  </a:lnTo>
                  <a:lnTo>
                    <a:pt x="0" y="40055"/>
                  </a:lnTo>
                  <a:lnTo>
                    <a:pt x="927" y="43040"/>
                  </a:lnTo>
                  <a:lnTo>
                    <a:pt x="7188" y="25476"/>
                  </a:lnTo>
                  <a:lnTo>
                    <a:pt x="6718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476290" y="4665357"/>
              <a:ext cx="11430" cy="1356360"/>
            </a:xfrm>
            <a:custGeom>
              <a:avLst/>
              <a:gdLst/>
              <a:ahLst/>
              <a:cxnLst/>
              <a:rect l="l" t="t" r="r" b="b"/>
              <a:pathLst>
                <a:path w="11429" h="1356360">
                  <a:moveTo>
                    <a:pt x="6019" y="0"/>
                  </a:moveTo>
                  <a:lnTo>
                    <a:pt x="4178" y="469"/>
                  </a:lnTo>
                  <a:lnTo>
                    <a:pt x="4635" y="38658"/>
                  </a:lnTo>
                  <a:lnTo>
                    <a:pt x="8331" y="42595"/>
                  </a:lnTo>
                  <a:lnTo>
                    <a:pt x="7874" y="255993"/>
                  </a:lnTo>
                  <a:lnTo>
                    <a:pt x="5321" y="260616"/>
                  </a:lnTo>
                  <a:lnTo>
                    <a:pt x="3009" y="262699"/>
                  </a:lnTo>
                  <a:lnTo>
                    <a:pt x="2298" y="273583"/>
                  </a:lnTo>
                  <a:lnTo>
                    <a:pt x="1854" y="326351"/>
                  </a:lnTo>
                  <a:lnTo>
                    <a:pt x="1638" y="329819"/>
                  </a:lnTo>
                  <a:lnTo>
                    <a:pt x="3949" y="332384"/>
                  </a:lnTo>
                  <a:lnTo>
                    <a:pt x="7645" y="336765"/>
                  </a:lnTo>
                  <a:lnTo>
                    <a:pt x="6248" y="481888"/>
                  </a:lnTo>
                  <a:lnTo>
                    <a:pt x="4864" y="658025"/>
                  </a:lnTo>
                  <a:lnTo>
                    <a:pt x="1854" y="662419"/>
                  </a:lnTo>
                  <a:lnTo>
                    <a:pt x="1155" y="667054"/>
                  </a:lnTo>
                  <a:lnTo>
                    <a:pt x="0" y="670064"/>
                  </a:lnTo>
                  <a:lnTo>
                    <a:pt x="228" y="727468"/>
                  </a:lnTo>
                  <a:lnTo>
                    <a:pt x="698" y="730250"/>
                  </a:lnTo>
                  <a:lnTo>
                    <a:pt x="2082" y="732789"/>
                  </a:lnTo>
                  <a:lnTo>
                    <a:pt x="5321" y="736041"/>
                  </a:lnTo>
                  <a:lnTo>
                    <a:pt x="7188" y="948042"/>
                  </a:lnTo>
                  <a:lnTo>
                    <a:pt x="3479" y="951522"/>
                  </a:lnTo>
                  <a:lnTo>
                    <a:pt x="939" y="953833"/>
                  </a:lnTo>
                  <a:lnTo>
                    <a:pt x="1638" y="959612"/>
                  </a:lnTo>
                  <a:lnTo>
                    <a:pt x="1638" y="1015644"/>
                  </a:lnTo>
                  <a:lnTo>
                    <a:pt x="2552" y="1021168"/>
                  </a:lnTo>
                  <a:lnTo>
                    <a:pt x="6489" y="1025359"/>
                  </a:lnTo>
                  <a:lnTo>
                    <a:pt x="6255" y="1220012"/>
                  </a:lnTo>
                  <a:lnTo>
                    <a:pt x="6718" y="1336179"/>
                  </a:lnTo>
                  <a:lnTo>
                    <a:pt x="6946" y="1355623"/>
                  </a:lnTo>
                  <a:lnTo>
                    <a:pt x="9258" y="1355864"/>
                  </a:lnTo>
                  <a:lnTo>
                    <a:pt x="9527" y="1218171"/>
                  </a:lnTo>
                  <a:lnTo>
                    <a:pt x="10185" y="1138999"/>
                  </a:lnTo>
                  <a:lnTo>
                    <a:pt x="10185" y="1024191"/>
                  </a:lnTo>
                  <a:lnTo>
                    <a:pt x="5549" y="1020025"/>
                  </a:lnTo>
                  <a:lnTo>
                    <a:pt x="5092" y="957770"/>
                  </a:lnTo>
                  <a:lnTo>
                    <a:pt x="4864" y="956144"/>
                  </a:lnTo>
                  <a:lnTo>
                    <a:pt x="6019" y="954760"/>
                  </a:lnTo>
                  <a:lnTo>
                    <a:pt x="9728" y="950582"/>
                  </a:lnTo>
                  <a:lnTo>
                    <a:pt x="10413" y="948042"/>
                  </a:lnTo>
                  <a:lnTo>
                    <a:pt x="9969" y="894118"/>
                  </a:lnTo>
                  <a:lnTo>
                    <a:pt x="8559" y="737654"/>
                  </a:lnTo>
                  <a:lnTo>
                    <a:pt x="8559" y="734644"/>
                  </a:lnTo>
                  <a:lnTo>
                    <a:pt x="4178" y="729081"/>
                  </a:lnTo>
                  <a:lnTo>
                    <a:pt x="3949" y="664743"/>
                  </a:lnTo>
                  <a:lnTo>
                    <a:pt x="8331" y="659180"/>
                  </a:lnTo>
                  <a:lnTo>
                    <a:pt x="8559" y="583501"/>
                  </a:lnTo>
                  <a:lnTo>
                    <a:pt x="10185" y="401815"/>
                  </a:lnTo>
                  <a:lnTo>
                    <a:pt x="10185" y="335610"/>
                  </a:lnTo>
                  <a:lnTo>
                    <a:pt x="6489" y="330987"/>
                  </a:lnTo>
                  <a:lnTo>
                    <a:pt x="7645" y="265023"/>
                  </a:lnTo>
                  <a:lnTo>
                    <a:pt x="9258" y="262013"/>
                  </a:lnTo>
                  <a:lnTo>
                    <a:pt x="9969" y="261086"/>
                  </a:lnTo>
                  <a:lnTo>
                    <a:pt x="10185" y="257848"/>
                  </a:lnTo>
                  <a:lnTo>
                    <a:pt x="11341" y="152996"/>
                  </a:lnTo>
                  <a:lnTo>
                    <a:pt x="11341" y="42125"/>
                  </a:lnTo>
                  <a:lnTo>
                    <a:pt x="7188" y="37033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467946" y="5341683"/>
              <a:ext cx="6350" cy="31750"/>
            </a:xfrm>
            <a:custGeom>
              <a:avLst/>
              <a:gdLst/>
              <a:ahLst/>
              <a:cxnLst/>
              <a:rect l="l" t="t" r="r" b="b"/>
              <a:pathLst>
                <a:path w="6350" h="31750">
                  <a:moveTo>
                    <a:pt x="5791" y="0"/>
                  </a:moveTo>
                  <a:lnTo>
                    <a:pt x="0" y="5079"/>
                  </a:lnTo>
                  <a:lnTo>
                    <a:pt x="1638" y="31241"/>
                  </a:lnTo>
                  <a:lnTo>
                    <a:pt x="6032" y="26593"/>
                  </a:lnTo>
                  <a:lnTo>
                    <a:pt x="5791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468658" y="5346763"/>
              <a:ext cx="6985" cy="17780"/>
            </a:xfrm>
            <a:custGeom>
              <a:avLst/>
              <a:gdLst/>
              <a:ahLst/>
              <a:cxnLst/>
              <a:rect l="l" t="t" r="r" b="b"/>
              <a:pathLst>
                <a:path w="6985" h="17779">
                  <a:moveTo>
                    <a:pt x="6248" y="990"/>
                  </a:moveTo>
                  <a:lnTo>
                    <a:pt x="5270" y="0"/>
                  </a:lnTo>
                  <a:lnTo>
                    <a:pt x="990" y="0"/>
                  </a:lnTo>
                  <a:lnTo>
                    <a:pt x="0" y="990"/>
                  </a:lnTo>
                  <a:lnTo>
                    <a:pt x="0" y="3403"/>
                  </a:lnTo>
                  <a:lnTo>
                    <a:pt x="990" y="4406"/>
                  </a:lnTo>
                  <a:lnTo>
                    <a:pt x="5270" y="4406"/>
                  </a:lnTo>
                  <a:lnTo>
                    <a:pt x="6248" y="3403"/>
                  </a:lnTo>
                  <a:lnTo>
                    <a:pt x="6248" y="2209"/>
                  </a:lnTo>
                  <a:lnTo>
                    <a:pt x="6248" y="990"/>
                  </a:lnTo>
                  <a:close/>
                </a:path>
                <a:path w="6985" h="17779">
                  <a:moveTo>
                    <a:pt x="6705" y="14478"/>
                  </a:moveTo>
                  <a:lnTo>
                    <a:pt x="5715" y="13665"/>
                  </a:lnTo>
                  <a:lnTo>
                    <a:pt x="1676" y="13665"/>
                  </a:lnTo>
                  <a:lnTo>
                    <a:pt x="685" y="14478"/>
                  </a:lnTo>
                  <a:lnTo>
                    <a:pt x="685" y="16535"/>
                  </a:lnTo>
                  <a:lnTo>
                    <a:pt x="1676" y="17360"/>
                  </a:lnTo>
                  <a:lnTo>
                    <a:pt x="5715" y="17360"/>
                  </a:lnTo>
                  <a:lnTo>
                    <a:pt x="6705" y="16535"/>
                  </a:lnTo>
                  <a:lnTo>
                    <a:pt x="6705" y="15519"/>
                  </a:lnTo>
                  <a:lnTo>
                    <a:pt x="6705" y="14478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473738" y="5341213"/>
              <a:ext cx="1905" cy="27305"/>
            </a:xfrm>
            <a:custGeom>
              <a:avLst/>
              <a:gdLst/>
              <a:ahLst/>
              <a:cxnLst/>
              <a:rect l="l" t="t" r="r" b="b"/>
              <a:pathLst>
                <a:path w="1904" h="27304">
                  <a:moveTo>
                    <a:pt x="1168" y="0"/>
                  </a:moveTo>
                  <a:lnTo>
                    <a:pt x="0" y="469"/>
                  </a:lnTo>
                  <a:lnTo>
                    <a:pt x="241" y="27063"/>
                  </a:lnTo>
                  <a:lnTo>
                    <a:pt x="1866" y="26860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473903" y="5975515"/>
              <a:ext cx="6350" cy="28575"/>
            </a:xfrm>
            <a:custGeom>
              <a:avLst/>
              <a:gdLst/>
              <a:ahLst/>
              <a:cxnLst/>
              <a:rect l="l" t="t" r="r" b="b"/>
              <a:pathLst>
                <a:path w="6350" h="28575">
                  <a:moveTo>
                    <a:pt x="0" y="0"/>
                  </a:moveTo>
                  <a:lnTo>
                    <a:pt x="723" y="27457"/>
                  </a:lnTo>
                  <a:lnTo>
                    <a:pt x="5892" y="28524"/>
                  </a:lnTo>
                  <a:lnTo>
                    <a:pt x="5968" y="19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474690" y="5982474"/>
              <a:ext cx="6985" cy="17780"/>
            </a:xfrm>
            <a:custGeom>
              <a:avLst/>
              <a:gdLst/>
              <a:ahLst/>
              <a:cxnLst/>
              <a:rect l="l" t="t" r="r" b="b"/>
              <a:pathLst>
                <a:path w="6985" h="17779">
                  <a:moveTo>
                    <a:pt x="6273" y="1041"/>
                  </a:moveTo>
                  <a:lnTo>
                    <a:pt x="5283" y="38"/>
                  </a:lnTo>
                  <a:lnTo>
                    <a:pt x="4064" y="12"/>
                  </a:lnTo>
                  <a:lnTo>
                    <a:pt x="2222" y="12"/>
                  </a:lnTo>
                  <a:lnTo>
                    <a:pt x="1003" y="0"/>
                  </a:lnTo>
                  <a:lnTo>
                    <a:pt x="12" y="977"/>
                  </a:lnTo>
                  <a:lnTo>
                    <a:pt x="0" y="2184"/>
                  </a:lnTo>
                  <a:lnTo>
                    <a:pt x="0" y="3390"/>
                  </a:lnTo>
                  <a:lnTo>
                    <a:pt x="990" y="4394"/>
                  </a:lnTo>
                  <a:lnTo>
                    <a:pt x="2197" y="4394"/>
                  </a:lnTo>
                  <a:lnTo>
                    <a:pt x="4025" y="4419"/>
                  </a:lnTo>
                  <a:lnTo>
                    <a:pt x="5245" y="4457"/>
                  </a:lnTo>
                  <a:lnTo>
                    <a:pt x="6235" y="3454"/>
                  </a:lnTo>
                  <a:lnTo>
                    <a:pt x="6273" y="2247"/>
                  </a:lnTo>
                  <a:lnTo>
                    <a:pt x="6273" y="1041"/>
                  </a:lnTo>
                  <a:close/>
                </a:path>
                <a:path w="6985" h="17779">
                  <a:moveTo>
                    <a:pt x="6578" y="14528"/>
                  </a:moveTo>
                  <a:lnTo>
                    <a:pt x="5600" y="13703"/>
                  </a:lnTo>
                  <a:lnTo>
                    <a:pt x="4368" y="13703"/>
                  </a:lnTo>
                  <a:lnTo>
                    <a:pt x="2755" y="13665"/>
                  </a:lnTo>
                  <a:lnTo>
                    <a:pt x="1562" y="13665"/>
                  </a:lnTo>
                  <a:lnTo>
                    <a:pt x="558" y="14478"/>
                  </a:lnTo>
                  <a:lnTo>
                    <a:pt x="558" y="15519"/>
                  </a:lnTo>
                  <a:lnTo>
                    <a:pt x="546" y="16535"/>
                  </a:lnTo>
                  <a:lnTo>
                    <a:pt x="1524" y="17386"/>
                  </a:lnTo>
                  <a:lnTo>
                    <a:pt x="4343" y="17386"/>
                  </a:lnTo>
                  <a:lnTo>
                    <a:pt x="5562" y="17411"/>
                  </a:lnTo>
                  <a:lnTo>
                    <a:pt x="6553" y="16586"/>
                  </a:lnTo>
                  <a:lnTo>
                    <a:pt x="6578" y="15582"/>
                  </a:lnTo>
                  <a:lnTo>
                    <a:pt x="6578" y="14528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479796" y="5976963"/>
              <a:ext cx="1905" cy="27305"/>
            </a:xfrm>
            <a:custGeom>
              <a:avLst/>
              <a:gdLst/>
              <a:ahLst/>
              <a:cxnLst/>
              <a:rect l="l" t="t" r="r" b="b"/>
              <a:pathLst>
                <a:path w="1904" h="27304">
                  <a:moveTo>
                    <a:pt x="1244" y="0"/>
                  </a:moveTo>
                  <a:lnTo>
                    <a:pt x="76" y="457"/>
                  </a:lnTo>
                  <a:lnTo>
                    <a:pt x="0" y="27076"/>
                  </a:lnTo>
                  <a:lnTo>
                    <a:pt x="1612" y="26873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111280" y="6029325"/>
              <a:ext cx="285115" cy="8255"/>
            </a:xfrm>
            <a:custGeom>
              <a:avLst/>
              <a:gdLst/>
              <a:ahLst/>
              <a:cxnLst/>
              <a:rect l="l" t="t" r="r" b="b"/>
              <a:pathLst>
                <a:path w="285114" h="8254">
                  <a:moveTo>
                    <a:pt x="0" y="0"/>
                  </a:moveTo>
                  <a:lnTo>
                    <a:pt x="0" y="7861"/>
                  </a:lnTo>
                  <a:lnTo>
                    <a:pt x="284937" y="1384"/>
                  </a:lnTo>
                  <a:lnTo>
                    <a:pt x="284937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445510" y="6010110"/>
              <a:ext cx="34925" cy="103505"/>
            </a:xfrm>
            <a:custGeom>
              <a:avLst/>
              <a:gdLst/>
              <a:ahLst/>
              <a:cxnLst/>
              <a:rect l="l" t="t" r="r" b="b"/>
              <a:pathLst>
                <a:path w="34925" h="103504">
                  <a:moveTo>
                    <a:pt x="34259" y="0"/>
                  </a:moveTo>
                  <a:lnTo>
                    <a:pt x="29852" y="5562"/>
                  </a:lnTo>
                  <a:lnTo>
                    <a:pt x="29395" y="12966"/>
                  </a:lnTo>
                  <a:lnTo>
                    <a:pt x="4160" y="13411"/>
                  </a:lnTo>
                  <a:lnTo>
                    <a:pt x="1608" y="17119"/>
                  </a:lnTo>
                  <a:lnTo>
                    <a:pt x="2" y="31784"/>
                  </a:lnTo>
                  <a:lnTo>
                    <a:pt x="0" y="39808"/>
                  </a:lnTo>
                  <a:lnTo>
                    <a:pt x="2081" y="44012"/>
                  </a:lnTo>
                  <a:lnTo>
                    <a:pt x="6726" y="47218"/>
                  </a:lnTo>
                  <a:lnTo>
                    <a:pt x="16657" y="59715"/>
                  </a:lnTo>
                  <a:lnTo>
                    <a:pt x="15984" y="81711"/>
                  </a:lnTo>
                  <a:lnTo>
                    <a:pt x="17813" y="84251"/>
                  </a:lnTo>
                  <a:lnTo>
                    <a:pt x="18981" y="87960"/>
                  </a:lnTo>
                  <a:lnTo>
                    <a:pt x="31719" y="103479"/>
                  </a:lnTo>
                  <a:lnTo>
                    <a:pt x="32634" y="81483"/>
                  </a:lnTo>
                  <a:lnTo>
                    <a:pt x="21763" y="57861"/>
                  </a:lnTo>
                  <a:lnTo>
                    <a:pt x="21991" y="37972"/>
                  </a:lnTo>
                  <a:lnTo>
                    <a:pt x="24760" y="28689"/>
                  </a:lnTo>
                  <a:lnTo>
                    <a:pt x="31935" y="18529"/>
                  </a:lnTo>
                  <a:lnTo>
                    <a:pt x="34501" y="13881"/>
                  </a:lnTo>
                  <a:lnTo>
                    <a:pt x="34259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464721" y="6001093"/>
              <a:ext cx="19050" cy="114300"/>
            </a:xfrm>
            <a:custGeom>
              <a:avLst/>
              <a:gdLst/>
              <a:ahLst/>
              <a:cxnLst/>
              <a:rect l="l" t="t" r="r" b="b"/>
              <a:pathLst>
                <a:path w="19050" h="114300">
                  <a:moveTo>
                    <a:pt x="18059" y="0"/>
                  </a:moveTo>
                  <a:lnTo>
                    <a:pt x="15748" y="0"/>
                  </a:lnTo>
                  <a:lnTo>
                    <a:pt x="15519" y="20599"/>
                  </a:lnTo>
                  <a:lnTo>
                    <a:pt x="14579" y="24091"/>
                  </a:lnTo>
                  <a:lnTo>
                    <a:pt x="12979" y="25920"/>
                  </a:lnTo>
                  <a:lnTo>
                    <a:pt x="3937" y="35407"/>
                  </a:lnTo>
                  <a:lnTo>
                    <a:pt x="2552" y="40500"/>
                  </a:lnTo>
                  <a:lnTo>
                    <a:pt x="0" y="49288"/>
                  </a:lnTo>
                  <a:lnTo>
                    <a:pt x="469" y="56235"/>
                  </a:lnTo>
                  <a:lnTo>
                    <a:pt x="1612" y="72199"/>
                  </a:lnTo>
                  <a:lnTo>
                    <a:pt x="4394" y="75920"/>
                  </a:lnTo>
                  <a:lnTo>
                    <a:pt x="9728" y="83997"/>
                  </a:lnTo>
                  <a:lnTo>
                    <a:pt x="13868" y="88404"/>
                  </a:lnTo>
                  <a:lnTo>
                    <a:pt x="13423" y="92354"/>
                  </a:lnTo>
                  <a:lnTo>
                    <a:pt x="13208" y="112242"/>
                  </a:lnTo>
                  <a:lnTo>
                    <a:pt x="14808" y="113868"/>
                  </a:lnTo>
                  <a:lnTo>
                    <a:pt x="15748" y="90944"/>
                  </a:lnTo>
                  <a:lnTo>
                    <a:pt x="15976" y="86093"/>
                  </a:lnTo>
                  <a:lnTo>
                    <a:pt x="12509" y="82626"/>
                  </a:lnTo>
                  <a:lnTo>
                    <a:pt x="6248" y="74739"/>
                  </a:lnTo>
                  <a:lnTo>
                    <a:pt x="5549" y="72910"/>
                  </a:lnTo>
                  <a:lnTo>
                    <a:pt x="3479" y="60629"/>
                  </a:lnTo>
                  <a:lnTo>
                    <a:pt x="3479" y="54381"/>
                  </a:lnTo>
                  <a:lnTo>
                    <a:pt x="2311" y="43256"/>
                  </a:lnTo>
                  <a:lnTo>
                    <a:pt x="6946" y="36334"/>
                  </a:lnTo>
                  <a:lnTo>
                    <a:pt x="13652" y="27774"/>
                  </a:lnTo>
                  <a:lnTo>
                    <a:pt x="18059" y="21983"/>
                  </a:lnTo>
                  <a:lnTo>
                    <a:pt x="18516" y="19888"/>
                  </a:lnTo>
                  <a:lnTo>
                    <a:pt x="18059" y="0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469343" y="6064732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4" h="17145">
                  <a:moveTo>
                    <a:pt x="0" y="0"/>
                  </a:moveTo>
                  <a:lnTo>
                    <a:pt x="1397" y="9956"/>
                  </a:lnTo>
                  <a:lnTo>
                    <a:pt x="2552" y="11811"/>
                  </a:lnTo>
                  <a:lnTo>
                    <a:pt x="6946" y="17132"/>
                  </a:lnTo>
                  <a:lnTo>
                    <a:pt x="7645" y="118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469115" y="6063348"/>
              <a:ext cx="14604" cy="902335"/>
            </a:xfrm>
            <a:custGeom>
              <a:avLst/>
              <a:gdLst/>
              <a:ahLst/>
              <a:cxnLst/>
              <a:rect l="l" t="t" r="r" b="b"/>
              <a:pathLst>
                <a:path w="14604" h="902334">
                  <a:moveTo>
                    <a:pt x="10185" y="8801"/>
                  </a:moveTo>
                  <a:lnTo>
                    <a:pt x="0" y="0"/>
                  </a:lnTo>
                  <a:lnTo>
                    <a:pt x="228" y="1384"/>
                  </a:lnTo>
                  <a:lnTo>
                    <a:pt x="7874" y="13893"/>
                  </a:lnTo>
                  <a:lnTo>
                    <a:pt x="7645" y="19202"/>
                  </a:lnTo>
                  <a:lnTo>
                    <a:pt x="8115" y="20370"/>
                  </a:lnTo>
                  <a:lnTo>
                    <a:pt x="10185" y="8801"/>
                  </a:lnTo>
                  <a:close/>
                </a:path>
                <a:path w="14604" h="902334">
                  <a:moveTo>
                    <a:pt x="14605" y="31953"/>
                  </a:moveTo>
                  <a:lnTo>
                    <a:pt x="14122" y="29629"/>
                  </a:lnTo>
                  <a:lnTo>
                    <a:pt x="13665" y="28003"/>
                  </a:lnTo>
                  <a:lnTo>
                    <a:pt x="11353" y="28689"/>
                  </a:lnTo>
                  <a:lnTo>
                    <a:pt x="9258" y="244411"/>
                  </a:lnTo>
                  <a:lnTo>
                    <a:pt x="4394" y="246951"/>
                  </a:lnTo>
                  <a:lnTo>
                    <a:pt x="4394" y="252285"/>
                  </a:lnTo>
                  <a:lnTo>
                    <a:pt x="3695" y="310146"/>
                  </a:lnTo>
                  <a:lnTo>
                    <a:pt x="3479" y="314794"/>
                  </a:lnTo>
                  <a:lnTo>
                    <a:pt x="9029" y="321030"/>
                  </a:lnTo>
                  <a:lnTo>
                    <a:pt x="9258" y="406209"/>
                  </a:lnTo>
                  <a:lnTo>
                    <a:pt x="10655" y="638835"/>
                  </a:lnTo>
                  <a:lnTo>
                    <a:pt x="6248" y="643902"/>
                  </a:lnTo>
                  <a:lnTo>
                    <a:pt x="5118" y="701319"/>
                  </a:lnTo>
                  <a:lnTo>
                    <a:pt x="4864" y="703643"/>
                  </a:lnTo>
                  <a:lnTo>
                    <a:pt x="5575" y="708952"/>
                  </a:lnTo>
                  <a:lnTo>
                    <a:pt x="6718" y="711276"/>
                  </a:lnTo>
                  <a:lnTo>
                    <a:pt x="10896" y="717296"/>
                  </a:lnTo>
                  <a:lnTo>
                    <a:pt x="10185" y="899922"/>
                  </a:lnTo>
                  <a:lnTo>
                    <a:pt x="11811" y="902220"/>
                  </a:lnTo>
                  <a:lnTo>
                    <a:pt x="13665" y="899922"/>
                  </a:lnTo>
                  <a:lnTo>
                    <a:pt x="14122" y="714971"/>
                  </a:lnTo>
                  <a:lnTo>
                    <a:pt x="8813" y="708723"/>
                  </a:lnTo>
                  <a:lnTo>
                    <a:pt x="8585" y="646214"/>
                  </a:lnTo>
                  <a:lnTo>
                    <a:pt x="13665" y="637895"/>
                  </a:lnTo>
                  <a:lnTo>
                    <a:pt x="12725" y="319862"/>
                  </a:lnTo>
                  <a:lnTo>
                    <a:pt x="8115" y="314312"/>
                  </a:lnTo>
                  <a:lnTo>
                    <a:pt x="8331" y="250215"/>
                  </a:lnTo>
                  <a:lnTo>
                    <a:pt x="9728" y="247421"/>
                  </a:lnTo>
                  <a:lnTo>
                    <a:pt x="12496" y="243941"/>
                  </a:lnTo>
                  <a:lnTo>
                    <a:pt x="12954" y="239102"/>
                  </a:lnTo>
                  <a:lnTo>
                    <a:pt x="12954" y="187477"/>
                  </a:lnTo>
                  <a:lnTo>
                    <a:pt x="13893" y="118745"/>
                  </a:lnTo>
                  <a:lnTo>
                    <a:pt x="14605" y="31953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094376" y="5343067"/>
              <a:ext cx="244475" cy="143510"/>
            </a:xfrm>
            <a:custGeom>
              <a:avLst/>
              <a:gdLst/>
              <a:ahLst/>
              <a:cxnLst/>
              <a:rect l="l" t="t" r="r" b="b"/>
              <a:pathLst>
                <a:path w="244475" h="143510">
                  <a:moveTo>
                    <a:pt x="47231" y="0"/>
                  </a:moveTo>
                  <a:lnTo>
                    <a:pt x="0" y="0"/>
                  </a:lnTo>
                  <a:lnTo>
                    <a:pt x="0" y="143484"/>
                  </a:lnTo>
                  <a:lnTo>
                    <a:pt x="47231" y="143484"/>
                  </a:lnTo>
                  <a:lnTo>
                    <a:pt x="47231" y="0"/>
                  </a:lnTo>
                  <a:close/>
                </a:path>
                <a:path w="244475" h="143510">
                  <a:moveTo>
                    <a:pt x="144119" y="13576"/>
                  </a:moveTo>
                  <a:lnTo>
                    <a:pt x="96901" y="13576"/>
                  </a:lnTo>
                  <a:lnTo>
                    <a:pt x="96901" y="143484"/>
                  </a:lnTo>
                  <a:lnTo>
                    <a:pt x="144119" y="143484"/>
                  </a:lnTo>
                  <a:lnTo>
                    <a:pt x="144119" y="13576"/>
                  </a:lnTo>
                  <a:close/>
                </a:path>
                <a:path w="244475" h="143510">
                  <a:moveTo>
                    <a:pt x="244119" y="12954"/>
                  </a:moveTo>
                  <a:lnTo>
                    <a:pt x="196913" y="12954"/>
                  </a:lnTo>
                  <a:lnTo>
                    <a:pt x="196913" y="143484"/>
                  </a:lnTo>
                  <a:lnTo>
                    <a:pt x="244119" y="143484"/>
                  </a:lnTo>
                  <a:lnTo>
                    <a:pt x="244119" y="12954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061991" y="5342750"/>
              <a:ext cx="130175" cy="144145"/>
            </a:xfrm>
            <a:custGeom>
              <a:avLst/>
              <a:gdLst/>
              <a:ahLst/>
              <a:cxnLst/>
              <a:rect l="l" t="t" r="r" b="b"/>
              <a:pathLst>
                <a:path w="130175" h="144145">
                  <a:moveTo>
                    <a:pt x="32727" y="0"/>
                  </a:moveTo>
                  <a:lnTo>
                    <a:pt x="0" y="0"/>
                  </a:lnTo>
                  <a:lnTo>
                    <a:pt x="0" y="143802"/>
                  </a:lnTo>
                  <a:lnTo>
                    <a:pt x="32727" y="143802"/>
                  </a:lnTo>
                  <a:lnTo>
                    <a:pt x="32727" y="0"/>
                  </a:lnTo>
                  <a:close/>
                </a:path>
                <a:path w="130175" h="144145">
                  <a:moveTo>
                    <a:pt x="129616" y="7099"/>
                  </a:moveTo>
                  <a:lnTo>
                    <a:pt x="79616" y="7099"/>
                  </a:lnTo>
                  <a:lnTo>
                    <a:pt x="79616" y="143802"/>
                  </a:lnTo>
                  <a:lnTo>
                    <a:pt x="129616" y="143802"/>
                  </a:lnTo>
                  <a:lnTo>
                    <a:pt x="129616" y="70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061991" y="5486552"/>
              <a:ext cx="349250" cy="525145"/>
            </a:xfrm>
            <a:custGeom>
              <a:avLst/>
              <a:gdLst/>
              <a:ahLst/>
              <a:cxnLst/>
              <a:rect l="l" t="t" r="r" b="b"/>
              <a:pathLst>
                <a:path w="349250" h="525145">
                  <a:moveTo>
                    <a:pt x="349034" y="0"/>
                  </a:moveTo>
                  <a:lnTo>
                    <a:pt x="0" y="3733"/>
                  </a:lnTo>
                  <a:lnTo>
                    <a:pt x="0" y="524954"/>
                  </a:lnTo>
                  <a:lnTo>
                    <a:pt x="348094" y="524954"/>
                  </a:lnTo>
                  <a:lnTo>
                    <a:pt x="349034" y="0"/>
                  </a:lnTo>
                  <a:close/>
                </a:path>
              </a:pathLst>
            </a:custGeom>
            <a:solidFill>
              <a:srgbClr val="2E2B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094084" y="5739942"/>
              <a:ext cx="295910" cy="120014"/>
            </a:xfrm>
            <a:custGeom>
              <a:avLst/>
              <a:gdLst/>
              <a:ahLst/>
              <a:cxnLst/>
              <a:rect l="l" t="t" r="r" b="b"/>
              <a:pathLst>
                <a:path w="295910" h="120014">
                  <a:moveTo>
                    <a:pt x="295643" y="0"/>
                  </a:moveTo>
                  <a:lnTo>
                    <a:pt x="200266" y="1231"/>
                  </a:lnTo>
                  <a:lnTo>
                    <a:pt x="1549" y="2451"/>
                  </a:lnTo>
                  <a:lnTo>
                    <a:pt x="0" y="118808"/>
                  </a:lnTo>
                  <a:lnTo>
                    <a:pt x="293484" y="119430"/>
                  </a:lnTo>
                  <a:lnTo>
                    <a:pt x="295643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102415" y="5474855"/>
              <a:ext cx="281305" cy="392430"/>
            </a:xfrm>
            <a:custGeom>
              <a:avLst/>
              <a:gdLst/>
              <a:ahLst/>
              <a:cxnLst/>
              <a:rect l="l" t="t" r="r" b="b"/>
              <a:pathLst>
                <a:path w="281304" h="392429">
                  <a:moveTo>
                    <a:pt x="24688" y="0"/>
                  </a:moveTo>
                  <a:lnTo>
                    <a:pt x="635" y="914"/>
                  </a:lnTo>
                  <a:lnTo>
                    <a:pt x="0" y="389763"/>
                  </a:lnTo>
                  <a:lnTo>
                    <a:pt x="24371" y="390067"/>
                  </a:lnTo>
                  <a:lnTo>
                    <a:pt x="24688" y="0"/>
                  </a:lnTo>
                  <a:close/>
                </a:path>
                <a:path w="281304" h="392429">
                  <a:moveTo>
                    <a:pt x="75603" y="390398"/>
                  </a:moveTo>
                  <a:lnTo>
                    <a:pt x="74383" y="98755"/>
                  </a:lnTo>
                  <a:lnTo>
                    <a:pt x="49377" y="99060"/>
                  </a:lnTo>
                  <a:lnTo>
                    <a:pt x="49377" y="390398"/>
                  </a:lnTo>
                  <a:lnTo>
                    <a:pt x="75603" y="390398"/>
                  </a:lnTo>
                  <a:close/>
                </a:path>
                <a:path w="281304" h="392429">
                  <a:moveTo>
                    <a:pt x="131470" y="104927"/>
                  </a:moveTo>
                  <a:lnTo>
                    <a:pt x="130835" y="93192"/>
                  </a:lnTo>
                  <a:lnTo>
                    <a:pt x="127774" y="93192"/>
                  </a:lnTo>
                  <a:lnTo>
                    <a:pt x="126542" y="94729"/>
                  </a:lnTo>
                  <a:lnTo>
                    <a:pt x="124688" y="94132"/>
                  </a:lnTo>
                  <a:lnTo>
                    <a:pt x="102146" y="94729"/>
                  </a:lnTo>
                  <a:lnTo>
                    <a:pt x="102476" y="391325"/>
                  </a:lnTo>
                  <a:lnTo>
                    <a:pt x="127152" y="390994"/>
                  </a:lnTo>
                  <a:lnTo>
                    <a:pt x="126225" y="100609"/>
                  </a:lnTo>
                  <a:lnTo>
                    <a:pt x="128384" y="100901"/>
                  </a:lnTo>
                  <a:lnTo>
                    <a:pt x="128701" y="108000"/>
                  </a:lnTo>
                  <a:lnTo>
                    <a:pt x="131470" y="104927"/>
                  </a:lnTo>
                  <a:close/>
                </a:path>
                <a:path w="281304" h="392429">
                  <a:moveTo>
                    <a:pt x="177761" y="154914"/>
                  </a:moveTo>
                  <a:lnTo>
                    <a:pt x="153695" y="155524"/>
                  </a:lnTo>
                  <a:lnTo>
                    <a:pt x="153073" y="391922"/>
                  </a:lnTo>
                  <a:lnTo>
                    <a:pt x="177469" y="391617"/>
                  </a:lnTo>
                  <a:lnTo>
                    <a:pt x="177761" y="154914"/>
                  </a:lnTo>
                  <a:close/>
                </a:path>
                <a:path w="281304" h="392429">
                  <a:moveTo>
                    <a:pt x="228968" y="92570"/>
                  </a:moveTo>
                  <a:lnTo>
                    <a:pt x="199682" y="93192"/>
                  </a:lnTo>
                  <a:lnTo>
                    <a:pt x="204609" y="387921"/>
                  </a:lnTo>
                  <a:lnTo>
                    <a:pt x="228968" y="388848"/>
                  </a:lnTo>
                  <a:lnTo>
                    <a:pt x="228968" y="92570"/>
                  </a:lnTo>
                  <a:close/>
                </a:path>
                <a:path w="281304" h="392429">
                  <a:moveTo>
                    <a:pt x="280835" y="93802"/>
                  </a:moveTo>
                  <a:lnTo>
                    <a:pt x="255524" y="94424"/>
                  </a:lnTo>
                  <a:lnTo>
                    <a:pt x="254914" y="390398"/>
                  </a:lnTo>
                  <a:lnTo>
                    <a:pt x="280238" y="390994"/>
                  </a:lnTo>
                  <a:lnTo>
                    <a:pt x="280835" y="93802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061991" y="5633466"/>
              <a:ext cx="346075" cy="381635"/>
            </a:xfrm>
            <a:custGeom>
              <a:avLst/>
              <a:gdLst/>
              <a:ahLst/>
              <a:cxnLst/>
              <a:rect l="l" t="t" r="r" b="b"/>
              <a:pathLst>
                <a:path w="346075" h="381635">
                  <a:moveTo>
                    <a:pt x="0" y="0"/>
                  </a:moveTo>
                  <a:lnTo>
                    <a:pt x="0" y="341947"/>
                  </a:lnTo>
                  <a:lnTo>
                    <a:pt x="109867" y="381444"/>
                  </a:lnTo>
                  <a:lnTo>
                    <a:pt x="261696" y="380822"/>
                  </a:lnTo>
                  <a:lnTo>
                    <a:pt x="257987" y="285762"/>
                  </a:lnTo>
                  <a:lnTo>
                    <a:pt x="29616" y="258610"/>
                  </a:lnTo>
                  <a:lnTo>
                    <a:pt x="31483" y="62344"/>
                  </a:lnTo>
                  <a:lnTo>
                    <a:pt x="337019" y="62344"/>
                  </a:lnTo>
                  <a:lnTo>
                    <a:pt x="335140" y="272186"/>
                  </a:lnTo>
                  <a:lnTo>
                    <a:pt x="343166" y="272186"/>
                  </a:lnTo>
                  <a:lnTo>
                    <a:pt x="345643" y="1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131409" y="5817108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36" y="0"/>
                  </a:moveTo>
                  <a:lnTo>
                    <a:pt x="3886" y="0"/>
                  </a:lnTo>
                  <a:lnTo>
                    <a:pt x="0" y="3860"/>
                  </a:lnTo>
                  <a:lnTo>
                    <a:pt x="0" y="13385"/>
                  </a:lnTo>
                  <a:lnTo>
                    <a:pt x="3886" y="17259"/>
                  </a:lnTo>
                  <a:lnTo>
                    <a:pt x="13436" y="17259"/>
                  </a:lnTo>
                  <a:lnTo>
                    <a:pt x="17284" y="13385"/>
                  </a:lnTo>
                  <a:lnTo>
                    <a:pt x="17284" y="8623"/>
                  </a:lnTo>
                  <a:lnTo>
                    <a:pt x="17284" y="3860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133136" y="581710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93" y="0"/>
                  </a:moveTo>
                  <a:lnTo>
                    <a:pt x="3327" y="0"/>
                  </a:lnTo>
                  <a:lnTo>
                    <a:pt x="0" y="3327"/>
                  </a:lnTo>
                  <a:lnTo>
                    <a:pt x="0" y="11506"/>
                  </a:lnTo>
                  <a:lnTo>
                    <a:pt x="3327" y="14820"/>
                  </a:lnTo>
                  <a:lnTo>
                    <a:pt x="11493" y="14820"/>
                  </a:lnTo>
                  <a:lnTo>
                    <a:pt x="14820" y="11506"/>
                  </a:lnTo>
                  <a:lnTo>
                    <a:pt x="14820" y="7429"/>
                  </a:lnTo>
                  <a:lnTo>
                    <a:pt x="14820" y="3327"/>
                  </a:lnTo>
                  <a:lnTo>
                    <a:pt x="1149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133733" y="581770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91" y="0"/>
                  </a:moveTo>
                  <a:lnTo>
                    <a:pt x="3073" y="0"/>
                  </a:lnTo>
                  <a:lnTo>
                    <a:pt x="0" y="3060"/>
                  </a:lnTo>
                  <a:lnTo>
                    <a:pt x="0" y="10604"/>
                  </a:lnTo>
                  <a:lnTo>
                    <a:pt x="3073" y="13627"/>
                  </a:lnTo>
                  <a:lnTo>
                    <a:pt x="10591" y="13627"/>
                  </a:lnTo>
                  <a:lnTo>
                    <a:pt x="13639" y="10604"/>
                  </a:lnTo>
                  <a:lnTo>
                    <a:pt x="13639" y="6832"/>
                  </a:lnTo>
                  <a:lnTo>
                    <a:pt x="13639" y="3060"/>
                  </a:lnTo>
                  <a:lnTo>
                    <a:pt x="1059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134762" y="5819521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908" y="0"/>
                  </a:lnTo>
                  <a:lnTo>
                    <a:pt x="0" y="5016"/>
                  </a:lnTo>
                  <a:lnTo>
                    <a:pt x="2908" y="10020"/>
                  </a:lnTo>
                  <a:lnTo>
                    <a:pt x="8686" y="10020"/>
                  </a:lnTo>
                  <a:lnTo>
                    <a:pt x="11569" y="5016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134762" y="5819521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908" y="10020"/>
                  </a:moveTo>
                  <a:lnTo>
                    <a:pt x="0" y="5016"/>
                  </a:lnTo>
                  <a:lnTo>
                    <a:pt x="2908" y="0"/>
                  </a:lnTo>
                  <a:lnTo>
                    <a:pt x="8686" y="0"/>
                  </a:lnTo>
                  <a:lnTo>
                    <a:pt x="11569" y="5016"/>
                  </a:lnTo>
                  <a:lnTo>
                    <a:pt x="8686" y="10020"/>
                  </a:lnTo>
                  <a:lnTo>
                    <a:pt x="2908" y="1002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135575" y="5823826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9944" y="1384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135575" y="5823826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233250" y="581648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23" y="0"/>
                  </a:moveTo>
                  <a:lnTo>
                    <a:pt x="3898" y="0"/>
                  </a:lnTo>
                  <a:lnTo>
                    <a:pt x="0" y="3873"/>
                  </a:lnTo>
                  <a:lnTo>
                    <a:pt x="0" y="13398"/>
                  </a:lnTo>
                  <a:lnTo>
                    <a:pt x="3898" y="17259"/>
                  </a:lnTo>
                  <a:lnTo>
                    <a:pt x="13423" y="17259"/>
                  </a:lnTo>
                  <a:lnTo>
                    <a:pt x="17284" y="13398"/>
                  </a:lnTo>
                  <a:lnTo>
                    <a:pt x="17284" y="8636"/>
                  </a:lnTo>
                  <a:lnTo>
                    <a:pt x="17284" y="3873"/>
                  </a:lnTo>
                  <a:lnTo>
                    <a:pt x="134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234990" y="581651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06" y="0"/>
                  </a:moveTo>
                  <a:lnTo>
                    <a:pt x="3301" y="0"/>
                  </a:lnTo>
                  <a:lnTo>
                    <a:pt x="0" y="3289"/>
                  </a:lnTo>
                  <a:lnTo>
                    <a:pt x="0" y="11493"/>
                  </a:lnTo>
                  <a:lnTo>
                    <a:pt x="3301" y="14795"/>
                  </a:lnTo>
                  <a:lnTo>
                    <a:pt x="11506" y="14795"/>
                  </a:lnTo>
                  <a:lnTo>
                    <a:pt x="14808" y="11493"/>
                  </a:lnTo>
                  <a:lnTo>
                    <a:pt x="14808" y="7378"/>
                  </a:lnTo>
                  <a:lnTo>
                    <a:pt x="14808" y="3289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235587" y="581709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79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79"/>
                  </a:lnTo>
                  <a:lnTo>
                    <a:pt x="3048" y="13614"/>
                  </a:lnTo>
                  <a:lnTo>
                    <a:pt x="10579" y="13614"/>
                  </a:lnTo>
                  <a:lnTo>
                    <a:pt x="13627" y="10579"/>
                  </a:lnTo>
                  <a:lnTo>
                    <a:pt x="13627" y="6794"/>
                  </a:lnTo>
                  <a:lnTo>
                    <a:pt x="13627" y="3035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236616" y="5818911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882" y="0"/>
                  </a:lnTo>
                  <a:lnTo>
                    <a:pt x="0" y="4978"/>
                  </a:lnTo>
                  <a:lnTo>
                    <a:pt x="2882" y="10007"/>
                  </a:lnTo>
                  <a:lnTo>
                    <a:pt x="8686" y="10007"/>
                  </a:lnTo>
                  <a:lnTo>
                    <a:pt x="11582" y="4978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236616" y="5818911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82" y="10007"/>
                  </a:moveTo>
                  <a:lnTo>
                    <a:pt x="0" y="4978"/>
                  </a:lnTo>
                  <a:lnTo>
                    <a:pt x="2882" y="0"/>
                  </a:lnTo>
                  <a:lnTo>
                    <a:pt x="8686" y="0"/>
                  </a:lnTo>
                  <a:lnTo>
                    <a:pt x="11582" y="4978"/>
                  </a:lnTo>
                  <a:lnTo>
                    <a:pt x="8686" y="10007"/>
                  </a:lnTo>
                  <a:lnTo>
                    <a:pt x="2882" y="1000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237416" y="5823204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9944" y="1397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237416" y="5823204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397"/>
                  </a:moveTo>
                  <a:lnTo>
                    <a:pt x="0" y="1397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333873" y="581648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11" y="0"/>
                  </a:moveTo>
                  <a:lnTo>
                    <a:pt x="3860" y="0"/>
                  </a:lnTo>
                  <a:lnTo>
                    <a:pt x="0" y="3860"/>
                  </a:lnTo>
                  <a:lnTo>
                    <a:pt x="0" y="13398"/>
                  </a:lnTo>
                  <a:lnTo>
                    <a:pt x="3860" y="17259"/>
                  </a:lnTo>
                  <a:lnTo>
                    <a:pt x="13411" y="17259"/>
                  </a:lnTo>
                  <a:lnTo>
                    <a:pt x="17259" y="13398"/>
                  </a:lnTo>
                  <a:lnTo>
                    <a:pt x="17259" y="8636"/>
                  </a:lnTo>
                  <a:lnTo>
                    <a:pt x="17259" y="3860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335600" y="581648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93" y="0"/>
                  </a:moveTo>
                  <a:lnTo>
                    <a:pt x="3314" y="0"/>
                  </a:lnTo>
                  <a:lnTo>
                    <a:pt x="0" y="3301"/>
                  </a:lnTo>
                  <a:lnTo>
                    <a:pt x="0" y="11480"/>
                  </a:lnTo>
                  <a:lnTo>
                    <a:pt x="3314" y="14808"/>
                  </a:lnTo>
                  <a:lnTo>
                    <a:pt x="11493" y="14808"/>
                  </a:lnTo>
                  <a:lnTo>
                    <a:pt x="14820" y="11480"/>
                  </a:lnTo>
                  <a:lnTo>
                    <a:pt x="14820" y="7391"/>
                  </a:lnTo>
                  <a:lnTo>
                    <a:pt x="14820" y="3301"/>
                  </a:lnTo>
                  <a:lnTo>
                    <a:pt x="1149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336171" y="581708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91" y="0"/>
                  </a:moveTo>
                  <a:lnTo>
                    <a:pt x="3086" y="0"/>
                  </a:lnTo>
                  <a:lnTo>
                    <a:pt x="0" y="3035"/>
                  </a:lnTo>
                  <a:lnTo>
                    <a:pt x="0" y="10591"/>
                  </a:lnTo>
                  <a:lnTo>
                    <a:pt x="3086" y="13614"/>
                  </a:lnTo>
                  <a:lnTo>
                    <a:pt x="10591" y="13614"/>
                  </a:lnTo>
                  <a:lnTo>
                    <a:pt x="13639" y="10591"/>
                  </a:lnTo>
                  <a:lnTo>
                    <a:pt x="13639" y="6794"/>
                  </a:lnTo>
                  <a:lnTo>
                    <a:pt x="13639" y="3035"/>
                  </a:lnTo>
                  <a:lnTo>
                    <a:pt x="1059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337213" y="5818898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908" y="0"/>
                  </a:lnTo>
                  <a:lnTo>
                    <a:pt x="0" y="4978"/>
                  </a:lnTo>
                  <a:lnTo>
                    <a:pt x="2908" y="10007"/>
                  </a:lnTo>
                  <a:lnTo>
                    <a:pt x="8686" y="10007"/>
                  </a:lnTo>
                  <a:lnTo>
                    <a:pt x="11582" y="4978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337213" y="5818898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908" y="10007"/>
                  </a:moveTo>
                  <a:lnTo>
                    <a:pt x="0" y="4978"/>
                  </a:lnTo>
                  <a:lnTo>
                    <a:pt x="2908" y="0"/>
                  </a:lnTo>
                  <a:lnTo>
                    <a:pt x="8686" y="0"/>
                  </a:lnTo>
                  <a:lnTo>
                    <a:pt x="11582" y="4978"/>
                  </a:lnTo>
                  <a:lnTo>
                    <a:pt x="8686" y="10007"/>
                  </a:lnTo>
                  <a:lnTo>
                    <a:pt x="2908" y="1000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338025" y="5823191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56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9956" y="1397"/>
                  </a:lnTo>
                  <a:lnTo>
                    <a:pt x="99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338025" y="5823191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56" y="1397"/>
                  </a:moveTo>
                  <a:lnTo>
                    <a:pt x="0" y="1397"/>
                  </a:lnTo>
                  <a:lnTo>
                    <a:pt x="0" y="0"/>
                  </a:lnTo>
                  <a:lnTo>
                    <a:pt x="9956" y="0"/>
                  </a:lnTo>
                  <a:lnTo>
                    <a:pt x="9956" y="1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087925" y="5892076"/>
              <a:ext cx="318135" cy="122555"/>
            </a:xfrm>
            <a:custGeom>
              <a:avLst/>
              <a:gdLst/>
              <a:ahLst/>
              <a:cxnLst/>
              <a:rect l="l" t="t" r="r" b="b"/>
              <a:pathLst>
                <a:path w="318135" h="122554">
                  <a:moveTo>
                    <a:pt x="85775" y="1663"/>
                  </a:moveTo>
                  <a:lnTo>
                    <a:pt x="84124" y="0"/>
                  </a:lnTo>
                  <a:lnTo>
                    <a:pt x="1651" y="0"/>
                  </a:lnTo>
                  <a:lnTo>
                    <a:pt x="0" y="1663"/>
                  </a:lnTo>
                  <a:lnTo>
                    <a:pt x="0" y="119938"/>
                  </a:lnTo>
                  <a:lnTo>
                    <a:pt x="1651" y="121602"/>
                  </a:lnTo>
                  <a:lnTo>
                    <a:pt x="84124" y="121602"/>
                  </a:lnTo>
                  <a:lnTo>
                    <a:pt x="85775" y="119938"/>
                  </a:lnTo>
                  <a:lnTo>
                    <a:pt x="85775" y="117894"/>
                  </a:lnTo>
                  <a:lnTo>
                    <a:pt x="85775" y="1663"/>
                  </a:lnTo>
                  <a:close/>
                </a:path>
                <a:path w="318135" h="122554">
                  <a:moveTo>
                    <a:pt x="217258" y="2286"/>
                  </a:moveTo>
                  <a:lnTo>
                    <a:pt x="215531" y="609"/>
                  </a:lnTo>
                  <a:lnTo>
                    <a:pt x="130708" y="609"/>
                  </a:lnTo>
                  <a:lnTo>
                    <a:pt x="128993" y="2286"/>
                  </a:lnTo>
                  <a:lnTo>
                    <a:pt x="128993" y="120548"/>
                  </a:lnTo>
                  <a:lnTo>
                    <a:pt x="130708" y="122212"/>
                  </a:lnTo>
                  <a:lnTo>
                    <a:pt x="215531" y="122212"/>
                  </a:lnTo>
                  <a:lnTo>
                    <a:pt x="217258" y="120548"/>
                  </a:lnTo>
                  <a:lnTo>
                    <a:pt x="217258" y="118503"/>
                  </a:lnTo>
                  <a:lnTo>
                    <a:pt x="217258" y="2286"/>
                  </a:lnTo>
                  <a:close/>
                </a:path>
                <a:path w="318135" h="122554">
                  <a:moveTo>
                    <a:pt x="317868" y="2260"/>
                  </a:moveTo>
                  <a:lnTo>
                    <a:pt x="316179" y="609"/>
                  </a:lnTo>
                  <a:lnTo>
                    <a:pt x="232511" y="609"/>
                  </a:lnTo>
                  <a:lnTo>
                    <a:pt x="230822" y="2260"/>
                  </a:lnTo>
                  <a:lnTo>
                    <a:pt x="230822" y="120548"/>
                  </a:lnTo>
                  <a:lnTo>
                    <a:pt x="232511" y="122212"/>
                  </a:lnTo>
                  <a:lnTo>
                    <a:pt x="316179" y="122212"/>
                  </a:lnTo>
                  <a:lnTo>
                    <a:pt x="317868" y="120548"/>
                  </a:lnTo>
                  <a:lnTo>
                    <a:pt x="317868" y="118503"/>
                  </a:lnTo>
                  <a:lnTo>
                    <a:pt x="317868" y="2260"/>
                  </a:lnTo>
                  <a:close/>
                </a:path>
              </a:pathLst>
            </a:custGeom>
            <a:solidFill>
              <a:srgbClr val="EA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094833" y="5884430"/>
              <a:ext cx="299720" cy="34925"/>
            </a:xfrm>
            <a:custGeom>
              <a:avLst/>
              <a:gdLst/>
              <a:ahLst/>
              <a:cxnLst/>
              <a:rect l="l" t="t" r="r" b="b"/>
              <a:pathLst>
                <a:path w="299720" h="34925">
                  <a:moveTo>
                    <a:pt x="298145" y="0"/>
                  </a:moveTo>
                  <a:lnTo>
                    <a:pt x="253" y="0"/>
                  </a:lnTo>
                  <a:lnTo>
                    <a:pt x="0" y="33566"/>
                  </a:lnTo>
                  <a:lnTo>
                    <a:pt x="299288" y="34721"/>
                  </a:lnTo>
                  <a:lnTo>
                    <a:pt x="29814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202720" y="5886297"/>
              <a:ext cx="133350" cy="31115"/>
            </a:xfrm>
            <a:custGeom>
              <a:avLst/>
              <a:gdLst/>
              <a:ahLst/>
              <a:cxnLst/>
              <a:rect l="l" t="t" r="r" b="b"/>
              <a:pathLst>
                <a:path w="133350" h="31114">
                  <a:moveTo>
                    <a:pt x="29629" y="7556"/>
                  </a:moveTo>
                  <a:lnTo>
                    <a:pt x="22987" y="927"/>
                  </a:lnTo>
                  <a:lnTo>
                    <a:pt x="6629" y="927"/>
                  </a:lnTo>
                  <a:lnTo>
                    <a:pt x="0" y="7556"/>
                  </a:lnTo>
                  <a:lnTo>
                    <a:pt x="0" y="23914"/>
                  </a:lnTo>
                  <a:lnTo>
                    <a:pt x="6629" y="30543"/>
                  </a:lnTo>
                  <a:lnTo>
                    <a:pt x="22987" y="30543"/>
                  </a:lnTo>
                  <a:lnTo>
                    <a:pt x="29629" y="23914"/>
                  </a:lnTo>
                  <a:lnTo>
                    <a:pt x="29629" y="15722"/>
                  </a:lnTo>
                  <a:lnTo>
                    <a:pt x="29629" y="7556"/>
                  </a:lnTo>
                  <a:close/>
                </a:path>
                <a:path w="133350" h="31114">
                  <a:moveTo>
                    <a:pt x="133324" y="6629"/>
                  </a:moveTo>
                  <a:lnTo>
                    <a:pt x="126695" y="0"/>
                  </a:lnTo>
                  <a:lnTo>
                    <a:pt x="110312" y="0"/>
                  </a:lnTo>
                  <a:lnTo>
                    <a:pt x="103695" y="6629"/>
                  </a:lnTo>
                  <a:lnTo>
                    <a:pt x="103695" y="22999"/>
                  </a:lnTo>
                  <a:lnTo>
                    <a:pt x="110312" y="29603"/>
                  </a:lnTo>
                  <a:lnTo>
                    <a:pt x="126695" y="29603"/>
                  </a:lnTo>
                  <a:lnTo>
                    <a:pt x="133324" y="22999"/>
                  </a:lnTo>
                  <a:lnTo>
                    <a:pt x="133324" y="14808"/>
                  </a:lnTo>
                  <a:lnTo>
                    <a:pt x="133324" y="66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091938" y="5659399"/>
              <a:ext cx="307340" cy="261620"/>
            </a:xfrm>
            <a:custGeom>
              <a:avLst/>
              <a:gdLst/>
              <a:ahLst/>
              <a:cxnLst/>
              <a:rect l="l" t="t" r="r" b="b"/>
              <a:pathLst>
                <a:path w="307339" h="261620">
                  <a:moveTo>
                    <a:pt x="4305" y="0"/>
                  </a:moveTo>
                  <a:lnTo>
                    <a:pt x="2133" y="0"/>
                  </a:lnTo>
                  <a:lnTo>
                    <a:pt x="0" y="259829"/>
                  </a:lnTo>
                  <a:lnTo>
                    <a:pt x="1828" y="260134"/>
                  </a:lnTo>
                  <a:lnTo>
                    <a:pt x="4305" y="0"/>
                  </a:lnTo>
                  <a:close/>
                </a:path>
                <a:path w="307339" h="261620">
                  <a:moveTo>
                    <a:pt x="306730" y="914"/>
                  </a:moveTo>
                  <a:lnTo>
                    <a:pt x="304279" y="914"/>
                  </a:lnTo>
                  <a:lnTo>
                    <a:pt x="302425" y="260451"/>
                  </a:lnTo>
                  <a:lnTo>
                    <a:pt x="304888" y="261061"/>
                  </a:lnTo>
                  <a:lnTo>
                    <a:pt x="306730" y="914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411660" y="5353049"/>
              <a:ext cx="26034" cy="659130"/>
            </a:xfrm>
            <a:custGeom>
              <a:avLst/>
              <a:gdLst/>
              <a:ahLst/>
              <a:cxnLst/>
              <a:rect l="l" t="t" r="r" b="b"/>
              <a:pathLst>
                <a:path w="26035" h="659129">
                  <a:moveTo>
                    <a:pt x="25908" y="0"/>
                  </a:moveTo>
                  <a:lnTo>
                    <a:pt x="17106" y="0"/>
                  </a:lnTo>
                  <a:lnTo>
                    <a:pt x="17106" y="1270"/>
                  </a:lnTo>
                  <a:lnTo>
                    <a:pt x="304" y="1270"/>
                  </a:lnTo>
                  <a:lnTo>
                    <a:pt x="304" y="657860"/>
                  </a:lnTo>
                  <a:lnTo>
                    <a:pt x="0" y="657860"/>
                  </a:lnTo>
                  <a:lnTo>
                    <a:pt x="0" y="659130"/>
                  </a:lnTo>
                  <a:lnTo>
                    <a:pt x="24079" y="659130"/>
                  </a:lnTo>
                  <a:lnTo>
                    <a:pt x="24079" y="657860"/>
                  </a:lnTo>
                  <a:lnTo>
                    <a:pt x="25133" y="657860"/>
                  </a:lnTo>
                  <a:lnTo>
                    <a:pt x="25133" y="1270"/>
                  </a:lnTo>
                  <a:lnTo>
                    <a:pt x="25908" y="127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411330" y="5627598"/>
              <a:ext cx="26034" cy="30480"/>
            </a:xfrm>
            <a:custGeom>
              <a:avLst/>
              <a:gdLst/>
              <a:ahLst/>
              <a:cxnLst/>
              <a:rect l="l" t="t" r="r" b="b"/>
              <a:pathLst>
                <a:path w="26035" h="30479">
                  <a:moveTo>
                    <a:pt x="25311" y="0"/>
                  </a:moveTo>
                  <a:lnTo>
                    <a:pt x="0" y="647"/>
                  </a:lnTo>
                  <a:lnTo>
                    <a:pt x="330" y="29019"/>
                  </a:lnTo>
                  <a:lnTo>
                    <a:pt x="25615" y="29933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060823" y="5972937"/>
              <a:ext cx="49530" cy="57785"/>
            </a:xfrm>
            <a:custGeom>
              <a:avLst/>
              <a:gdLst/>
              <a:ahLst/>
              <a:cxnLst/>
              <a:rect l="l" t="t" r="r" b="b"/>
              <a:pathLst>
                <a:path w="49529" h="57785">
                  <a:moveTo>
                    <a:pt x="23698" y="0"/>
                  </a:moveTo>
                  <a:lnTo>
                    <a:pt x="0" y="622"/>
                  </a:lnTo>
                  <a:lnTo>
                    <a:pt x="558" y="54317"/>
                  </a:lnTo>
                  <a:lnTo>
                    <a:pt x="863" y="57391"/>
                  </a:lnTo>
                  <a:lnTo>
                    <a:pt x="2082" y="57683"/>
                  </a:lnTo>
                  <a:lnTo>
                    <a:pt x="48996" y="55257"/>
                  </a:lnTo>
                  <a:lnTo>
                    <a:pt x="49314" y="25298"/>
                  </a:lnTo>
                  <a:lnTo>
                    <a:pt x="23698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072507" y="597973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832" y="0"/>
                  </a:moveTo>
                  <a:lnTo>
                    <a:pt x="800" y="0"/>
                  </a:lnTo>
                  <a:lnTo>
                    <a:pt x="0" y="838"/>
                  </a:lnTo>
                  <a:lnTo>
                    <a:pt x="0" y="2870"/>
                  </a:lnTo>
                  <a:lnTo>
                    <a:pt x="800" y="3708"/>
                  </a:lnTo>
                  <a:lnTo>
                    <a:pt x="2832" y="3708"/>
                  </a:lnTo>
                  <a:lnTo>
                    <a:pt x="3695" y="2870"/>
                  </a:lnTo>
                  <a:lnTo>
                    <a:pt x="3695" y="1854"/>
                  </a:lnTo>
                  <a:lnTo>
                    <a:pt x="3695" y="838"/>
                  </a:lnTo>
                  <a:lnTo>
                    <a:pt x="2832" y="0"/>
                  </a:lnTo>
                  <a:close/>
                </a:path>
              </a:pathLst>
            </a:custGeom>
            <a:solidFill>
              <a:srgbClr val="29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060746" y="5986830"/>
              <a:ext cx="27940" cy="36830"/>
            </a:xfrm>
            <a:custGeom>
              <a:avLst/>
              <a:gdLst/>
              <a:ahLst/>
              <a:cxnLst/>
              <a:rect l="l" t="t" r="r" b="b"/>
              <a:pathLst>
                <a:path w="27939" h="36829">
                  <a:moveTo>
                    <a:pt x="939" y="0"/>
                  </a:moveTo>
                  <a:lnTo>
                    <a:pt x="0" y="35471"/>
                  </a:lnTo>
                  <a:lnTo>
                    <a:pt x="25933" y="36715"/>
                  </a:lnTo>
                  <a:lnTo>
                    <a:pt x="26555" y="33947"/>
                  </a:lnTo>
                  <a:lnTo>
                    <a:pt x="27774" y="5867"/>
                  </a:lnTo>
                  <a:lnTo>
                    <a:pt x="27774" y="3073"/>
                  </a:lnTo>
                  <a:lnTo>
                    <a:pt x="24701" y="901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072507" y="5996089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89">
                  <a:moveTo>
                    <a:pt x="1219" y="0"/>
                  </a:moveTo>
                  <a:lnTo>
                    <a:pt x="0" y="20650"/>
                  </a:lnTo>
                  <a:lnTo>
                    <a:pt x="3352" y="20980"/>
                  </a:lnTo>
                  <a:lnTo>
                    <a:pt x="4292" y="292"/>
                  </a:lnTo>
                  <a:lnTo>
                    <a:pt x="1219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072507" y="5996089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89">
                  <a:moveTo>
                    <a:pt x="1219" y="0"/>
                  </a:moveTo>
                  <a:lnTo>
                    <a:pt x="4292" y="292"/>
                  </a:lnTo>
                  <a:lnTo>
                    <a:pt x="3352" y="20980"/>
                  </a:lnTo>
                  <a:lnTo>
                    <a:pt x="0" y="20650"/>
                  </a:lnTo>
                  <a:lnTo>
                    <a:pt x="121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110441" y="6022454"/>
              <a:ext cx="315595" cy="19685"/>
            </a:xfrm>
            <a:custGeom>
              <a:avLst/>
              <a:gdLst/>
              <a:ahLst/>
              <a:cxnLst/>
              <a:rect l="l" t="t" r="r" b="b"/>
              <a:pathLst>
                <a:path w="315595" h="19685">
                  <a:moveTo>
                    <a:pt x="315404" y="0"/>
                  </a:moveTo>
                  <a:lnTo>
                    <a:pt x="0" y="4800"/>
                  </a:lnTo>
                  <a:lnTo>
                    <a:pt x="0" y="6337"/>
                  </a:lnTo>
                  <a:lnTo>
                    <a:pt x="8953" y="6337"/>
                  </a:lnTo>
                  <a:lnTo>
                    <a:pt x="8953" y="19303"/>
                  </a:lnTo>
                  <a:lnTo>
                    <a:pt x="306273" y="13906"/>
                  </a:lnTo>
                  <a:lnTo>
                    <a:pt x="305993" y="1879"/>
                  </a:lnTo>
                  <a:lnTo>
                    <a:pt x="315556" y="1727"/>
                  </a:lnTo>
                  <a:lnTo>
                    <a:pt x="315404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110734" y="6018301"/>
              <a:ext cx="314960" cy="8255"/>
            </a:xfrm>
            <a:custGeom>
              <a:avLst/>
              <a:gdLst/>
              <a:ahLst/>
              <a:cxnLst/>
              <a:rect l="l" t="t" r="r" b="b"/>
              <a:pathLst>
                <a:path w="314960" h="8254">
                  <a:moveTo>
                    <a:pt x="314490" y="0"/>
                  </a:moveTo>
                  <a:lnTo>
                    <a:pt x="0" y="4152"/>
                  </a:lnTo>
                  <a:lnTo>
                    <a:pt x="0" y="8039"/>
                  </a:lnTo>
                  <a:lnTo>
                    <a:pt x="314794" y="3543"/>
                  </a:lnTo>
                  <a:lnTo>
                    <a:pt x="31449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425046" y="5966155"/>
              <a:ext cx="50165" cy="57150"/>
            </a:xfrm>
            <a:custGeom>
              <a:avLst/>
              <a:gdLst/>
              <a:ahLst/>
              <a:cxnLst/>
              <a:rect l="l" t="t" r="r" b="b"/>
              <a:pathLst>
                <a:path w="50164" h="57150">
                  <a:moveTo>
                    <a:pt x="48463" y="0"/>
                  </a:moveTo>
                  <a:lnTo>
                    <a:pt x="25463" y="622"/>
                  </a:lnTo>
                  <a:lnTo>
                    <a:pt x="0" y="27139"/>
                  </a:lnTo>
                  <a:lnTo>
                    <a:pt x="800" y="57073"/>
                  </a:lnTo>
                  <a:lnTo>
                    <a:pt x="49999" y="56299"/>
                  </a:lnTo>
                  <a:lnTo>
                    <a:pt x="49999" y="49542"/>
                  </a:lnTo>
                  <a:lnTo>
                    <a:pt x="26555" y="49542"/>
                  </a:lnTo>
                  <a:lnTo>
                    <a:pt x="25679" y="35178"/>
                  </a:lnTo>
                  <a:lnTo>
                    <a:pt x="20243" y="35178"/>
                  </a:lnTo>
                  <a:lnTo>
                    <a:pt x="19761" y="29933"/>
                  </a:lnTo>
                  <a:lnTo>
                    <a:pt x="18986" y="25158"/>
                  </a:lnTo>
                  <a:lnTo>
                    <a:pt x="25793" y="25158"/>
                  </a:lnTo>
                  <a:lnTo>
                    <a:pt x="25793" y="16497"/>
                  </a:lnTo>
                  <a:lnTo>
                    <a:pt x="25641" y="14046"/>
                  </a:lnTo>
                  <a:lnTo>
                    <a:pt x="35420" y="14046"/>
                  </a:lnTo>
                  <a:lnTo>
                    <a:pt x="49072" y="13728"/>
                  </a:lnTo>
                  <a:lnTo>
                    <a:pt x="48463" y="0"/>
                  </a:lnTo>
                  <a:close/>
                </a:path>
                <a:path w="50164" h="57150">
                  <a:moveTo>
                    <a:pt x="49999" y="49377"/>
                  </a:moveTo>
                  <a:lnTo>
                    <a:pt x="26555" y="49542"/>
                  </a:lnTo>
                  <a:lnTo>
                    <a:pt x="49999" y="49542"/>
                  </a:lnTo>
                  <a:lnTo>
                    <a:pt x="49999" y="49377"/>
                  </a:lnTo>
                  <a:close/>
                </a:path>
                <a:path w="50164" h="57150">
                  <a:moveTo>
                    <a:pt x="25641" y="34556"/>
                  </a:moveTo>
                  <a:lnTo>
                    <a:pt x="20243" y="35178"/>
                  </a:lnTo>
                  <a:lnTo>
                    <a:pt x="25679" y="35178"/>
                  </a:lnTo>
                  <a:lnTo>
                    <a:pt x="25641" y="34556"/>
                  </a:lnTo>
                  <a:close/>
                </a:path>
                <a:path w="50164" h="57150">
                  <a:moveTo>
                    <a:pt x="25793" y="25158"/>
                  </a:moveTo>
                  <a:lnTo>
                    <a:pt x="18986" y="25158"/>
                  </a:lnTo>
                  <a:lnTo>
                    <a:pt x="25793" y="25476"/>
                  </a:lnTo>
                  <a:lnTo>
                    <a:pt x="25793" y="25158"/>
                  </a:lnTo>
                  <a:close/>
                </a:path>
                <a:path w="50164" h="57150">
                  <a:moveTo>
                    <a:pt x="35420" y="14046"/>
                  </a:moveTo>
                  <a:lnTo>
                    <a:pt x="25641" y="14046"/>
                  </a:lnTo>
                  <a:lnTo>
                    <a:pt x="29959" y="14173"/>
                  </a:lnTo>
                  <a:lnTo>
                    <a:pt x="35420" y="14046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445429" y="5991910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4" h="8889">
                  <a:moveTo>
                    <a:pt x="0" y="0"/>
                  </a:moveTo>
                  <a:lnTo>
                    <a:pt x="0" y="4330"/>
                  </a:lnTo>
                  <a:lnTo>
                    <a:pt x="317" y="8801"/>
                  </a:lnTo>
                  <a:lnTo>
                    <a:pt x="5537" y="7886"/>
                  </a:lnTo>
                  <a:lnTo>
                    <a:pt x="5079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451449" y="5980646"/>
              <a:ext cx="27940" cy="34925"/>
            </a:xfrm>
            <a:custGeom>
              <a:avLst/>
              <a:gdLst/>
              <a:ahLst/>
              <a:cxnLst/>
              <a:rect l="l" t="t" r="r" b="b"/>
              <a:pathLst>
                <a:path w="27939" h="34925">
                  <a:moveTo>
                    <a:pt x="24701" y="0"/>
                  </a:moveTo>
                  <a:lnTo>
                    <a:pt x="596" y="0"/>
                  </a:lnTo>
                  <a:lnTo>
                    <a:pt x="0" y="2794"/>
                  </a:lnTo>
                  <a:lnTo>
                    <a:pt x="317" y="3403"/>
                  </a:lnTo>
                  <a:lnTo>
                    <a:pt x="927" y="34886"/>
                  </a:lnTo>
                  <a:lnTo>
                    <a:pt x="23126" y="34264"/>
                  </a:lnTo>
                  <a:lnTo>
                    <a:pt x="27139" y="34264"/>
                  </a:lnTo>
                  <a:lnTo>
                    <a:pt x="27482" y="32715"/>
                  </a:lnTo>
                  <a:lnTo>
                    <a:pt x="27139" y="4013"/>
                  </a:lnTo>
                  <a:lnTo>
                    <a:pt x="27139" y="330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464111" y="5988367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60">
                  <a:moveTo>
                    <a:pt x="292" y="0"/>
                  </a:moveTo>
                  <a:lnTo>
                    <a:pt x="0" y="19443"/>
                  </a:lnTo>
                  <a:lnTo>
                    <a:pt x="2463" y="21297"/>
                  </a:lnTo>
                  <a:lnTo>
                    <a:pt x="4635" y="22529"/>
                  </a:lnTo>
                  <a:lnTo>
                    <a:pt x="6159" y="19443"/>
                  </a:lnTo>
                  <a:lnTo>
                    <a:pt x="5854" y="8636"/>
                  </a:lnTo>
                  <a:lnTo>
                    <a:pt x="4622" y="2476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26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464861" y="5988367"/>
              <a:ext cx="6350" cy="19685"/>
            </a:xfrm>
            <a:custGeom>
              <a:avLst/>
              <a:gdLst/>
              <a:ahLst/>
              <a:cxnLst/>
              <a:rect l="l" t="t" r="r" b="b"/>
              <a:pathLst>
                <a:path w="6350" h="19685">
                  <a:moveTo>
                    <a:pt x="4343" y="9804"/>
                  </a:moveTo>
                  <a:lnTo>
                    <a:pt x="3708" y="7721"/>
                  </a:lnTo>
                  <a:lnTo>
                    <a:pt x="2171" y="7721"/>
                  </a:lnTo>
                  <a:lnTo>
                    <a:pt x="1562" y="9804"/>
                  </a:lnTo>
                  <a:lnTo>
                    <a:pt x="1562" y="14909"/>
                  </a:lnTo>
                  <a:lnTo>
                    <a:pt x="2171" y="16992"/>
                  </a:lnTo>
                  <a:lnTo>
                    <a:pt x="3708" y="16992"/>
                  </a:lnTo>
                  <a:lnTo>
                    <a:pt x="4343" y="14909"/>
                  </a:lnTo>
                  <a:lnTo>
                    <a:pt x="4343" y="12344"/>
                  </a:lnTo>
                  <a:lnTo>
                    <a:pt x="4343" y="9804"/>
                  </a:lnTo>
                  <a:close/>
                </a:path>
                <a:path w="6350" h="19685">
                  <a:moveTo>
                    <a:pt x="6350" y="18973"/>
                  </a:moveTo>
                  <a:lnTo>
                    <a:pt x="6197" y="9893"/>
                  </a:lnTo>
                  <a:lnTo>
                    <a:pt x="6032" y="8166"/>
                  </a:lnTo>
                  <a:lnTo>
                    <a:pt x="4178" y="1384"/>
                  </a:lnTo>
                  <a:lnTo>
                    <a:pt x="1117" y="0"/>
                  </a:lnTo>
                  <a:lnTo>
                    <a:pt x="0" y="152"/>
                  </a:lnTo>
                  <a:lnTo>
                    <a:pt x="4622" y="3073"/>
                  </a:lnTo>
                  <a:lnTo>
                    <a:pt x="5054" y="8166"/>
                  </a:lnTo>
                  <a:lnTo>
                    <a:pt x="5130" y="9893"/>
                  </a:lnTo>
                  <a:lnTo>
                    <a:pt x="5410" y="19443"/>
                  </a:lnTo>
                  <a:lnTo>
                    <a:pt x="6350" y="1897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478589" y="5989294"/>
              <a:ext cx="4445" cy="24765"/>
            </a:xfrm>
            <a:custGeom>
              <a:avLst/>
              <a:gdLst/>
              <a:ahLst/>
              <a:cxnLst/>
              <a:rect l="l" t="t" r="r" b="b"/>
              <a:pathLst>
                <a:path w="4445" h="24764">
                  <a:moveTo>
                    <a:pt x="3873" y="0"/>
                  </a:moveTo>
                  <a:lnTo>
                    <a:pt x="0" y="0"/>
                  </a:lnTo>
                  <a:lnTo>
                    <a:pt x="342" y="24066"/>
                  </a:lnTo>
                  <a:lnTo>
                    <a:pt x="1727" y="24549"/>
                  </a:lnTo>
                  <a:lnTo>
                    <a:pt x="1727" y="11264"/>
                  </a:lnTo>
                  <a:lnTo>
                    <a:pt x="3873" y="11264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112219" y="6013361"/>
              <a:ext cx="313055" cy="9525"/>
            </a:xfrm>
            <a:custGeom>
              <a:avLst/>
              <a:gdLst/>
              <a:ahLst/>
              <a:cxnLst/>
              <a:rect l="l" t="t" r="r" b="b"/>
              <a:pathLst>
                <a:path w="313054" h="9525">
                  <a:moveTo>
                    <a:pt x="312699" y="0"/>
                  </a:moveTo>
                  <a:lnTo>
                    <a:pt x="0" y="6476"/>
                  </a:lnTo>
                  <a:lnTo>
                    <a:pt x="0" y="9499"/>
                  </a:lnTo>
                  <a:lnTo>
                    <a:pt x="312699" y="4406"/>
                  </a:lnTo>
                  <a:lnTo>
                    <a:pt x="312699" y="0"/>
                  </a:lnTo>
                  <a:close/>
                </a:path>
              </a:pathLst>
            </a:custGeom>
            <a:solidFill>
              <a:srgbClr val="4949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415965" y="5603557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8623" y="0"/>
                  </a:moveTo>
                  <a:lnTo>
                    <a:pt x="5841" y="292"/>
                  </a:lnTo>
                  <a:lnTo>
                    <a:pt x="5562" y="1841"/>
                  </a:lnTo>
                  <a:lnTo>
                    <a:pt x="0" y="4000"/>
                  </a:lnTo>
                  <a:lnTo>
                    <a:pt x="279" y="9245"/>
                  </a:lnTo>
                  <a:lnTo>
                    <a:pt x="14503" y="9245"/>
                  </a:lnTo>
                  <a:lnTo>
                    <a:pt x="14503" y="3390"/>
                  </a:lnTo>
                  <a:lnTo>
                    <a:pt x="9880" y="1841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415965" y="5603557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5841" y="292"/>
                  </a:moveTo>
                  <a:lnTo>
                    <a:pt x="5562" y="1841"/>
                  </a:lnTo>
                  <a:lnTo>
                    <a:pt x="0" y="4000"/>
                  </a:lnTo>
                  <a:lnTo>
                    <a:pt x="279" y="9245"/>
                  </a:lnTo>
                  <a:lnTo>
                    <a:pt x="14503" y="9245"/>
                  </a:lnTo>
                  <a:lnTo>
                    <a:pt x="14503" y="3390"/>
                  </a:lnTo>
                  <a:lnTo>
                    <a:pt x="9880" y="1841"/>
                  </a:lnTo>
                  <a:lnTo>
                    <a:pt x="8623" y="0"/>
                  </a:lnTo>
                  <a:lnTo>
                    <a:pt x="5841" y="2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420283" y="5596115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0" y="0"/>
                  </a:moveTo>
                  <a:lnTo>
                    <a:pt x="0" y="5587"/>
                  </a:lnTo>
                  <a:lnTo>
                    <a:pt x="1854" y="7099"/>
                  </a:lnTo>
                  <a:lnTo>
                    <a:pt x="4940" y="7099"/>
                  </a:lnTo>
                  <a:lnTo>
                    <a:pt x="6172" y="4025"/>
                  </a:lnTo>
                  <a:lnTo>
                    <a:pt x="6172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420283" y="5596115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0" y="0"/>
                  </a:moveTo>
                  <a:lnTo>
                    <a:pt x="0" y="5587"/>
                  </a:lnTo>
                  <a:lnTo>
                    <a:pt x="1854" y="7099"/>
                  </a:lnTo>
                  <a:lnTo>
                    <a:pt x="4940" y="7099"/>
                  </a:lnTo>
                  <a:lnTo>
                    <a:pt x="6172" y="4025"/>
                  </a:lnTo>
                  <a:lnTo>
                    <a:pt x="6172" y="3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416435" y="560786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06" y="0"/>
                  </a:moveTo>
                  <a:lnTo>
                    <a:pt x="3327" y="0"/>
                  </a:lnTo>
                  <a:lnTo>
                    <a:pt x="0" y="3327"/>
                  </a:lnTo>
                  <a:lnTo>
                    <a:pt x="0" y="11493"/>
                  </a:lnTo>
                  <a:lnTo>
                    <a:pt x="3327" y="14820"/>
                  </a:lnTo>
                  <a:lnTo>
                    <a:pt x="11506" y="14820"/>
                  </a:lnTo>
                  <a:lnTo>
                    <a:pt x="14820" y="11493"/>
                  </a:lnTo>
                  <a:lnTo>
                    <a:pt x="14820" y="7416"/>
                  </a:lnTo>
                  <a:lnTo>
                    <a:pt x="14820" y="3327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417045" y="560845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0" y="10566"/>
                  </a:lnTo>
                  <a:lnTo>
                    <a:pt x="3048" y="13627"/>
                  </a:lnTo>
                  <a:lnTo>
                    <a:pt x="10566" y="13627"/>
                  </a:lnTo>
                  <a:lnTo>
                    <a:pt x="13639" y="10566"/>
                  </a:lnTo>
                  <a:lnTo>
                    <a:pt x="13639" y="6819"/>
                  </a:lnTo>
                  <a:lnTo>
                    <a:pt x="13639" y="3048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418048" y="5610250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74" y="0"/>
                  </a:moveTo>
                  <a:lnTo>
                    <a:pt x="2882" y="0"/>
                  </a:lnTo>
                  <a:lnTo>
                    <a:pt x="0" y="5029"/>
                  </a:lnTo>
                  <a:lnTo>
                    <a:pt x="2882" y="10045"/>
                  </a:lnTo>
                  <a:lnTo>
                    <a:pt x="8674" y="10045"/>
                  </a:lnTo>
                  <a:lnTo>
                    <a:pt x="11569" y="5029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418048" y="5610250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82" y="10045"/>
                  </a:moveTo>
                  <a:lnTo>
                    <a:pt x="0" y="5029"/>
                  </a:lnTo>
                  <a:lnTo>
                    <a:pt x="2882" y="0"/>
                  </a:lnTo>
                  <a:lnTo>
                    <a:pt x="8674" y="0"/>
                  </a:lnTo>
                  <a:lnTo>
                    <a:pt x="11569" y="5029"/>
                  </a:lnTo>
                  <a:lnTo>
                    <a:pt x="8674" y="10045"/>
                  </a:lnTo>
                  <a:lnTo>
                    <a:pt x="2882" y="10045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418861" y="5614581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9944" y="1384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418861" y="5614581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421528" y="5593042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4318" y="0"/>
                  </a:moveTo>
                  <a:lnTo>
                    <a:pt x="0" y="622"/>
                  </a:lnTo>
                  <a:lnTo>
                    <a:pt x="0" y="2476"/>
                  </a:lnTo>
                  <a:lnTo>
                    <a:pt x="4318" y="247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357329" y="5398325"/>
              <a:ext cx="73025" cy="195580"/>
            </a:xfrm>
            <a:custGeom>
              <a:avLst/>
              <a:gdLst/>
              <a:ahLst/>
              <a:cxnLst/>
              <a:rect l="l" t="t" r="r" b="b"/>
              <a:pathLst>
                <a:path w="73025" h="195579">
                  <a:moveTo>
                    <a:pt x="927" y="0"/>
                  </a:moveTo>
                  <a:lnTo>
                    <a:pt x="0" y="4292"/>
                  </a:lnTo>
                  <a:lnTo>
                    <a:pt x="16346" y="14121"/>
                  </a:lnTo>
                  <a:lnTo>
                    <a:pt x="25522" y="20388"/>
                  </a:lnTo>
                  <a:lnTo>
                    <a:pt x="30880" y="25786"/>
                  </a:lnTo>
                  <a:lnTo>
                    <a:pt x="35775" y="33007"/>
                  </a:lnTo>
                  <a:lnTo>
                    <a:pt x="47215" y="47937"/>
                  </a:lnTo>
                  <a:lnTo>
                    <a:pt x="53184" y="56387"/>
                  </a:lnTo>
                  <a:lnTo>
                    <a:pt x="55624" y="61485"/>
                  </a:lnTo>
                  <a:lnTo>
                    <a:pt x="56476" y="66357"/>
                  </a:lnTo>
                  <a:lnTo>
                    <a:pt x="61121" y="82038"/>
                  </a:lnTo>
                  <a:lnTo>
                    <a:pt x="67771" y="126622"/>
                  </a:lnTo>
                  <a:lnTo>
                    <a:pt x="67763" y="131669"/>
                  </a:lnTo>
                  <a:lnTo>
                    <a:pt x="67259" y="136690"/>
                  </a:lnTo>
                  <a:lnTo>
                    <a:pt x="67259" y="148729"/>
                  </a:lnTo>
                  <a:lnTo>
                    <a:pt x="66344" y="156133"/>
                  </a:lnTo>
                  <a:lnTo>
                    <a:pt x="64403" y="175670"/>
                  </a:lnTo>
                  <a:lnTo>
                    <a:pt x="63533" y="186266"/>
                  </a:lnTo>
                  <a:lnTo>
                    <a:pt x="63531" y="191597"/>
                  </a:lnTo>
                  <a:lnTo>
                    <a:pt x="64198" y="195338"/>
                  </a:lnTo>
                  <a:lnTo>
                    <a:pt x="68516" y="194716"/>
                  </a:lnTo>
                  <a:lnTo>
                    <a:pt x="69247" y="181517"/>
                  </a:lnTo>
                  <a:lnTo>
                    <a:pt x="69745" y="173613"/>
                  </a:lnTo>
                  <a:lnTo>
                    <a:pt x="70238" y="167850"/>
                  </a:lnTo>
                  <a:lnTo>
                    <a:pt x="70954" y="161074"/>
                  </a:lnTo>
                  <a:lnTo>
                    <a:pt x="72381" y="144768"/>
                  </a:lnTo>
                  <a:lnTo>
                    <a:pt x="72875" y="136690"/>
                  </a:lnTo>
                  <a:lnTo>
                    <a:pt x="72849" y="126622"/>
                  </a:lnTo>
                  <a:lnTo>
                    <a:pt x="72212" y="117868"/>
                  </a:lnTo>
                  <a:lnTo>
                    <a:pt x="66908" y="79838"/>
                  </a:lnTo>
                  <a:lnTo>
                    <a:pt x="45057" y="31144"/>
                  </a:lnTo>
                  <a:lnTo>
                    <a:pt x="20612" y="5322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357329" y="5398325"/>
              <a:ext cx="73025" cy="195580"/>
            </a:xfrm>
            <a:custGeom>
              <a:avLst/>
              <a:gdLst/>
              <a:ahLst/>
              <a:cxnLst/>
              <a:rect l="l" t="t" r="r" b="b"/>
              <a:pathLst>
                <a:path w="73025" h="195579">
                  <a:moveTo>
                    <a:pt x="64198" y="195338"/>
                  </a:moveTo>
                  <a:lnTo>
                    <a:pt x="68516" y="194716"/>
                  </a:lnTo>
                  <a:lnTo>
                    <a:pt x="69247" y="181517"/>
                  </a:lnTo>
                  <a:lnTo>
                    <a:pt x="69745" y="173613"/>
                  </a:lnTo>
                  <a:lnTo>
                    <a:pt x="70238" y="167850"/>
                  </a:lnTo>
                  <a:lnTo>
                    <a:pt x="70954" y="161074"/>
                  </a:lnTo>
                  <a:lnTo>
                    <a:pt x="72381" y="144768"/>
                  </a:lnTo>
                  <a:lnTo>
                    <a:pt x="72988" y="134832"/>
                  </a:lnTo>
                  <a:lnTo>
                    <a:pt x="72892" y="127216"/>
                  </a:lnTo>
                  <a:lnTo>
                    <a:pt x="72212" y="117868"/>
                  </a:lnTo>
                  <a:lnTo>
                    <a:pt x="66908" y="79838"/>
                  </a:lnTo>
                  <a:lnTo>
                    <a:pt x="45057" y="31144"/>
                  </a:lnTo>
                  <a:lnTo>
                    <a:pt x="927" y="0"/>
                  </a:lnTo>
                  <a:lnTo>
                    <a:pt x="0" y="4292"/>
                  </a:lnTo>
                  <a:lnTo>
                    <a:pt x="16346" y="14121"/>
                  </a:lnTo>
                  <a:lnTo>
                    <a:pt x="25522" y="20388"/>
                  </a:lnTo>
                  <a:lnTo>
                    <a:pt x="30880" y="25786"/>
                  </a:lnTo>
                  <a:lnTo>
                    <a:pt x="35775" y="33007"/>
                  </a:lnTo>
                  <a:lnTo>
                    <a:pt x="47215" y="47937"/>
                  </a:lnTo>
                  <a:lnTo>
                    <a:pt x="53184" y="56387"/>
                  </a:lnTo>
                  <a:lnTo>
                    <a:pt x="55624" y="61485"/>
                  </a:lnTo>
                  <a:lnTo>
                    <a:pt x="56476" y="66357"/>
                  </a:lnTo>
                  <a:lnTo>
                    <a:pt x="61121" y="82038"/>
                  </a:lnTo>
                  <a:lnTo>
                    <a:pt x="67771" y="126622"/>
                  </a:lnTo>
                  <a:lnTo>
                    <a:pt x="67763" y="131669"/>
                  </a:lnTo>
                  <a:lnTo>
                    <a:pt x="67259" y="136690"/>
                  </a:lnTo>
                  <a:lnTo>
                    <a:pt x="67259" y="148729"/>
                  </a:lnTo>
                  <a:lnTo>
                    <a:pt x="66344" y="156133"/>
                  </a:lnTo>
                  <a:lnTo>
                    <a:pt x="64403" y="175670"/>
                  </a:lnTo>
                  <a:lnTo>
                    <a:pt x="63533" y="186266"/>
                  </a:lnTo>
                  <a:lnTo>
                    <a:pt x="63531" y="191597"/>
                  </a:lnTo>
                  <a:lnTo>
                    <a:pt x="64198" y="19533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417312" y="567079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17" y="0"/>
                  </a:moveTo>
                  <a:lnTo>
                    <a:pt x="3086" y="0"/>
                  </a:lnTo>
                  <a:lnTo>
                    <a:pt x="0" y="3035"/>
                  </a:lnTo>
                  <a:lnTo>
                    <a:pt x="0" y="10591"/>
                  </a:lnTo>
                  <a:lnTo>
                    <a:pt x="3086" y="13627"/>
                  </a:lnTo>
                  <a:lnTo>
                    <a:pt x="10617" y="13627"/>
                  </a:lnTo>
                  <a:lnTo>
                    <a:pt x="13652" y="10591"/>
                  </a:lnTo>
                  <a:lnTo>
                    <a:pt x="13652" y="6819"/>
                  </a:lnTo>
                  <a:lnTo>
                    <a:pt x="13652" y="3035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418378" y="5672582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895" y="0"/>
                  </a:lnTo>
                  <a:lnTo>
                    <a:pt x="0" y="5029"/>
                  </a:lnTo>
                  <a:lnTo>
                    <a:pt x="2895" y="10045"/>
                  </a:lnTo>
                  <a:lnTo>
                    <a:pt x="8686" y="10045"/>
                  </a:lnTo>
                  <a:lnTo>
                    <a:pt x="11569" y="5029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418378" y="5672582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95" y="10045"/>
                  </a:moveTo>
                  <a:lnTo>
                    <a:pt x="0" y="5029"/>
                  </a:lnTo>
                  <a:lnTo>
                    <a:pt x="2895" y="0"/>
                  </a:lnTo>
                  <a:lnTo>
                    <a:pt x="8686" y="0"/>
                  </a:lnTo>
                  <a:lnTo>
                    <a:pt x="11569" y="5029"/>
                  </a:lnTo>
                  <a:lnTo>
                    <a:pt x="8686" y="10045"/>
                  </a:lnTo>
                  <a:lnTo>
                    <a:pt x="2895" y="10045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415343" y="593713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363" y="0"/>
                  </a:moveTo>
                  <a:lnTo>
                    <a:pt x="4152" y="0"/>
                  </a:lnTo>
                  <a:lnTo>
                    <a:pt x="0" y="4152"/>
                  </a:lnTo>
                  <a:lnTo>
                    <a:pt x="0" y="14376"/>
                  </a:lnTo>
                  <a:lnTo>
                    <a:pt x="4152" y="18529"/>
                  </a:lnTo>
                  <a:lnTo>
                    <a:pt x="14363" y="18529"/>
                  </a:lnTo>
                  <a:lnTo>
                    <a:pt x="18503" y="14376"/>
                  </a:lnTo>
                  <a:lnTo>
                    <a:pt x="18503" y="9258"/>
                  </a:lnTo>
                  <a:lnTo>
                    <a:pt x="18503" y="4152"/>
                  </a:lnTo>
                  <a:lnTo>
                    <a:pt x="143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416880" y="5939675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39" h="13335">
                  <a:moveTo>
                    <a:pt x="11125" y="0"/>
                  </a:moveTo>
                  <a:lnTo>
                    <a:pt x="3695" y="0"/>
                  </a:lnTo>
                  <a:lnTo>
                    <a:pt x="0" y="6413"/>
                  </a:lnTo>
                  <a:lnTo>
                    <a:pt x="3695" y="12814"/>
                  </a:lnTo>
                  <a:lnTo>
                    <a:pt x="11125" y="12814"/>
                  </a:lnTo>
                  <a:lnTo>
                    <a:pt x="14820" y="6413"/>
                  </a:lnTo>
                  <a:lnTo>
                    <a:pt x="11125" y="0"/>
                  </a:lnTo>
                  <a:close/>
                </a:path>
              </a:pathLst>
            </a:custGeom>
            <a:solidFill>
              <a:srgbClr val="EB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165077" y="5422989"/>
              <a:ext cx="200660" cy="156845"/>
            </a:xfrm>
            <a:custGeom>
              <a:avLst/>
              <a:gdLst/>
              <a:ahLst/>
              <a:cxnLst/>
              <a:rect l="l" t="t" r="r" b="b"/>
              <a:pathLst>
                <a:path w="200660" h="156845">
                  <a:moveTo>
                    <a:pt x="69516" y="145059"/>
                  </a:moveTo>
                  <a:lnTo>
                    <a:pt x="68173" y="145059"/>
                  </a:lnTo>
                  <a:lnTo>
                    <a:pt x="68808" y="156794"/>
                  </a:lnTo>
                  <a:lnTo>
                    <a:pt x="69516" y="145059"/>
                  </a:lnTo>
                  <a:close/>
                </a:path>
                <a:path w="200660" h="156845">
                  <a:moveTo>
                    <a:pt x="159681" y="120357"/>
                  </a:moveTo>
                  <a:lnTo>
                    <a:pt x="97510" y="120357"/>
                  </a:lnTo>
                  <a:lnTo>
                    <a:pt x="99364" y="146913"/>
                  </a:lnTo>
                  <a:lnTo>
                    <a:pt x="103073" y="146913"/>
                  </a:lnTo>
                  <a:lnTo>
                    <a:pt x="103073" y="156159"/>
                  </a:lnTo>
                  <a:lnTo>
                    <a:pt x="106768" y="156159"/>
                  </a:lnTo>
                  <a:lnTo>
                    <a:pt x="106133" y="145046"/>
                  </a:lnTo>
                  <a:lnTo>
                    <a:pt x="132689" y="142570"/>
                  </a:lnTo>
                  <a:lnTo>
                    <a:pt x="158639" y="142570"/>
                  </a:lnTo>
                  <a:lnTo>
                    <a:pt x="159681" y="120357"/>
                  </a:lnTo>
                  <a:close/>
                </a:path>
                <a:path w="200660" h="156845">
                  <a:moveTo>
                    <a:pt x="158639" y="142570"/>
                  </a:moveTo>
                  <a:lnTo>
                    <a:pt x="132689" y="142570"/>
                  </a:lnTo>
                  <a:lnTo>
                    <a:pt x="132689" y="154304"/>
                  </a:lnTo>
                  <a:lnTo>
                    <a:pt x="136398" y="154304"/>
                  </a:lnTo>
                  <a:lnTo>
                    <a:pt x="137020" y="145059"/>
                  </a:lnTo>
                  <a:lnTo>
                    <a:pt x="143179" y="144437"/>
                  </a:lnTo>
                  <a:lnTo>
                    <a:pt x="158610" y="143192"/>
                  </a:lnTo>
                  <a:lnTo>
                    <a:pt x="158639" y="142570"/>
                  </a:lnTo>
                  <a:close/>
                </a:path>
                <a:path w="200660" h="156845">
                  <a:moveTo>
                    <a:pt x="164795" y="112953"/>
                  </a:moveTo>
                  <a:lnTo>
                    <a:pt x="59245" y="112953"/>
                  </a:lnTo>
                  <a:lnTo>
                    <a:pt x="62026" y="145999"/>
                  </a:lnTo>
                  <a:lnTo>
                    <a:pt x="68173" y="145059"/>
                  </a:lnTo>
                  <a:lnTo>
                    <a:pt x="69516" y="145059"/>
                  </a:lnTo>
                  <a:lnTo>
                    <a:pt x="70967" y="120980"/>
                  </a:lnTo>
                  <a:lnTo>
                    <a:pt x="97510" y="120357"/>
                  </a:lnTo>
                  <a:lnTo>
                    <a:pt x="159681" y="120357"/>
                  </a:lnTo>
                  <a:lnTo>
                    <a:pt x="159854" y="116649"/>
                  </a:lnTo>
                  <a:lnTo>
                    <a:pt x="164795" y="115430"/>
                  </a:lnTo>
                  <a:lnTo>
                    <a:pt x="164795" y="112953"/>
                  </a:lnTo>
                  <a:close/>
                </a:path>
                <a:path w="200660" h="156845">
                  <a:moveTo>
                    <a:pt x="70345" y="0"/>
                  </a:moveTo>
                  <a:lnTo>
                    <a:pt x="41338" y="609"/>
                  </a:lnTo>
                  <a:lnTo>
                    <a:pt x="39484" y="18516"/>
                  </a:lnTo>
                  <a:lnTo>
                    <a:pt x="62623" y="20523"/>
                  </a:lnTo>
                  <a:lnTo>
                    <a:pt x="62623" y="45529"/>
                  </a:lnTo>
                  <a:lnTo>
                    <a:pt x="37642" y="47536"/>
                  </a:lnTo>
                  <a:lnTo>
                    <a:pt x="38252" y="71602"/>
                  </a:lnTo>
                  <a:lnTo>
                    <a:pt x="0" y="71602"/>
                  </a:lnTo>
                  <a:lnTo>
                    <a:pt x="0" y="97548"/>
                  </a:lnTo>
                  <a:lnTo>
                    <a:pt x="37033" y="97548"/>
                  </a:lnTo>
                  <a:lnTo>
                    <a:pt x="37033" y="114198"/>
                  </a:lnTo>
                  <a:lnTo>
                    <a:pt x="59245" y="112953"/>
                  </a:lnTo>
                  <a:lnTo>
                    <a:pt x="164795" y="112953"/>
                  </a:lnTo>
                  <a:lnTo>
                    <a:pt x="164795" y="101841"/>
                  </a:lnTo>
                  <a:lnTo>
                    <a:pt x="193179" y="101841"/>
                  </a:lnTo>
                  <a:lnTo>
                    <a:pt x="200583" y="94437"/>
                  </a:lnTo>
                  <a:lnTo>
                    <a:pt x="200583" y="68503"/>
                  </a:lnTo>
                  <a:lnTo>
                    <a:pt x="165392" y="67297"/>
                  </a:lnTo>
                  <a:lnTo>
                    <a:pt x="165392" y="47536"/>
                  </a:lnTo>
                  <a:lnTo>
                    <a:pt x="163550" y="47536"/>
                  </a:lnTo>
                  <a:lnTo>
                    <a:pt x="158236" y="47246"/>
                  </a:lnTo>
                  <a:lnTo>
                    <a:pt x="134543" y="45681"/>
                  </a:lnTo>
                  <a:lnTo>
                    <a:pt x="134950" y="22212"/>
                  </a:lnTo>
                  <a:lnTo>
                    <a:pt x="70967" y="22212"/>
                  </a:lnTo>
                  <a:lnTo>
                    <a:pt x="70345" y="0"/>
                  </a:lnTo>
                  <a:close/>
                </a:path>
                <a:path w="200660" h="156845">
                  <a:moveTo>
                    <a:pt x="193179" y="101841"/>
                  </a:moveTo>
                  <a:lnTo>
                    <a:pt x="164795" y="101841"/>
                  </a:lnTo>
                  <a:lnTo>
                    <a:pt x="191325" y="103695"/>
                  </a:lnTo>
                  <a:lnTo>
                    <a:pt x="193179" y="101841"/>
                  </a:lnTo>
                  <a:close/>
                </a:path>
                <a:path w="200660" h="156845">
                  <a:moveTo>
                    <a:pt x="135153" y="10502"/>
                  </a:moveTo>
                  <a:lnTo>
                    <a:pt x="131457" y="19761"/>
                  </a:lnTo>
                  <a:lnTo>
                    <a:pt x="123431" y="20370"/>
                  </a:lnTo>
                  <a:lnTo>
                    <a:pt x="70967" y="22212"/>
                  </a:lnTo>
                  <a:lnTo>
                    <a:pt x="134950" y="22212"/>
                  </a:lnTo>
                  <a:lnTo>
                    <a:pt x="135153" y="105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100866" y="5418505"/>
              <a:ext cx="127000" cy="61594"/>
            </a:xfrm>
            <a:custGeom>
              <a:avLst/>
              <a:gdLst/>
              <a:ahLst/>
              <a:cxnLst/>
              <a:rect l="l" t="t" r="r" b="b"/>
              <a:pathLst>
                <a:path w="127000" h="61595">
                  <a:moveTo>
                    <a:pt x="78244" y="0"/>
                  </a:moveTo>
                  <a:lnTo>
                    <a:pt x="67132" y="0"/>
                  </a:lnTo>
                  <a:lnTo>
                    <a:pt x="66192" y="4648"/>
                  </a:lnTo>
                  <a:lnTo>
                    <a:pt x="66192" y="7886"/>
                  </a:lnTo>
                  <a:lnTo>
                    <a:pt x="0" y="9283"/>
                  </a:lnTo>
                  <a:lnTo>
                    <a:pt x="0" y="61112"/>
                  </a:lnTo>
                  <a:lnTo>
                    <a:pt x="69443" y="57873"/>
                  </a:lnTo>
                  <a:lnTo>
                    <a:pt x="86563" y="53251"/>
                  </a:lnTo>
                  <a:lnTo>
                    <a:pt x="99085" y="50939"/>
                  </a:lnTo>
                  <a:lnTo>
                    <a:pt x="100457" y="49542"/>
                  </a:lnTo>
                  <a:lnTo>
                    <a:pt x="126834" y="49542"/>
                  </a:lnTo>
                  <a:lnTo>
                    <a:pt x="126834" y="25006"/>
                  </a:lnTo>
                  <a:lnTo>
                    <a:pt x="99529" y="23622"/>
                  </a:lnTo>
                  <a:lnTo>
                    <a:pt x="98615" y="21755"/>
                  </a:lnTo>
                  <a:lnTo>
                    <a:pt x="82867" y="6032"/>
                  </a:lnTo>
                  <a:lnTo>
                    <a:pt x="78244" y="0"/>
                  </a:lnTo>
                  <a:close/>
                </a:path>
                <a:path w="127000" h="61595">
                  <a:moveTo>
                    <a:pt x="126834" y="49542"/>
                  </a:moveTo>
                  <a:lnTo>
                    <a:pt x="100457" y="49542"/>
                  </a:lnTo>
                  <a:lnTo>
                    <a:pt x="126834" y="50012"/>
                  </a:lnTo>
                  <a:lnTo>
                    <a:pt x="126834" y="49542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100866" y="5470372"/>
              <a:ext cx="86995" cy="8890"/>
            </a:xfrm>
            <a:custGeom>
              <a:avLst/>
              <a:gdLst/>
              <a:ahLst/>
              <a:cxnLst/>
              <a:rect l="l" t="t" r="r" b="b"/>
              <a:pathLst>
                <a:path w="86995" h="8889">
                  <a:moveTo>
                    <a:pt x="69443" y="6007"/>
                  </a:moveTo>
                  <a:lnTo>
                    <a:pt x="67576" y="2298"/>
                  </a:lnTo>
                  <a:lnTo>
                    <a:pt x="0" y="5080"/>
                  </a:lnTo>
                  <a:lnTo>
                    <a:pt x="1866" y="8331"/>
                  </a:lnTo>
                  <a:lnTo>
                    <a:pt x="69443" y="6007"/>
                  </a:lnTo>
                  <a:close/>
                </a:path>
                <a:path w="86995" h="8889">
                  <a:moveTo>
                    <a:pt x="86563" y="1384"/>
                  </a:moveTo>
                  <a:lnTo>
                    <a:pt x="85636" y="0"/>
                  </a:lnTo>
                  <a:lnTo>
                    <a:pt x="69443" y="457"/>
                  </a:lnTo>
                  <a:lnTo>
                    <a:pt x="71297" y="5080"/>
                  </a:lnTo>
                  <a:lnTo>
                    <a:pt x="86563" y="1384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105552" y="545222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41" y="0"/>
                  </a:moveTo>
                  <a:lnTo>
                    <a:pt x="3733" y="0"/>
                  </a:lnTo>
                  <a:lnTo>
                    <a:pt x="0" y="3708"/>
                  </a:lnTo>
                  <a:lnTo>
                    <a:pt x="0" y="12915"/>
                  </a:lnTo>
                  <a:lnTo>
                    <a:pt x="3733" y="16649"/>
                  </a:lnTo>
                  <a:lnTo>
                    <a:pt x="12941" y="16649"/>
                  </a:lnTo>
                  <a:lnTo>
                    <a:pt x="16662" y="12915"/>
                  </a:lnTo>
                  <a:lnTo>
                    <a:pt x="16662" y="8318"/>
                  </a:lnTo>
                  <a:lnTo>
                    <a:pt x="16662" y="3708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106631" y="5453900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1252" y="0"/>
                  </a:moveTo>
                  <a:lnTo>
                    <a:pt x="3263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3263" y="13284"/>
                  </a:lnTo>
                  <a:lnTo>
                    <a:pt x="11252" y="13284"/>
                  </a:lnTo>
                  <a:lnTo>
                    <a:pt x="14516" y="10312"/>
                  </a:lnTo>
                  <a:lnTo>
                    <a:pt x="14516" y="6642"/>
                  </a:lnTo>
                  <a:lnTo>
                    <a:pt x="14516" y="2971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106631" y="5453900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4516" y="6642"/>
                  </a:moveTo>
                  <a:lnTo>
                    <a:pt x="14516" y="10312"/>
                  </a:lnTo>
                  <a:lnTo>
                    <a:pt x="11252" y="13284"/>
                  </a:lnTo>
                  <a:lnTo>
                    <a:pt x="7264" y="13284"/>
                  </a:lnTo>
                  <a:lnTo>
                    <a:pt x="3263" y="13284"/>
                  </a:lnTo>
                  <a:lnTo>
                    <a:pt x="0" y="10312"/>
                  </a:lnTo>
                  <a:lnTo>
                    <a:pt x="0" y="6642"/>
                  </a:lnTo>
                  <a:lnTo>
                    <a:pt x="0" y="2971"/>
                  </a:lnTo>
                  <a:lnTo>
                    <a:pt x="3263" y="0"/>
                  </a:lnTo>
                  <a:lnTo>
                    <a:pt x="7264" y="0"/>
                  </a:lnTo>
                  <a:lnTo>
                    <a:pt x="11252" y="0"/>
                  </a:lnTo>
                  <a:lnTo>
                    <a:pt x="14516" y="2971"/>
                  </a:lnTo>
                  <a:lnTo>
                    <a:pt x="14516" y="66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108956" y="545561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45" y="0"/>
                  </a:moveTo>
                  <a:lnTo>
                    <a:pt x="2209" y="0"/>
                  </a:lnTo>
                  <a:lnTo>
                    <a:pt x="0" y="2209"/>
                  </a:lnTo>
                  <a:lnTo>
                    <a:pt x="0" y="7658"/>
                  </a:lnTo>
                  <a:lnTo>
                    <a:pt x="2209" y="9867"/>
                  </a:lnTo>
                  <a:lnTo>
                    <a:pt x="7645" y="9867"/>
                  </a:lnTo>
                  <a:lnTo>
                    <a:pt x="9880" y="7658"/>
                  </a:lnTo>
                  <a:lnTo>
                    <a:pt x="9880" y="4927"/>
                  </a:lnTo>
                  <a:lnTo>
                    <a:pt x="9880" y="2209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108956" y="545561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880" y="4927"/>
                  </a:moveTo>
                  <a:lnTo>
                    <a:pt x="9880" y="7658"/>
                  </a:lnTo>
                  <a:lnTo>
                    <a:pt x="7645" y="9867"/>
                  </a:lnTo>
                  <a:lnTo>
                    <a:pt x="4940" y="9867"/>
                  </a:lnTo>
                  <a:lnTo>
                    <a:pt x="2209" y="9867"/>
                  </a:lnTo>
                  <a:lnTo>
                    <a:pt x="0" y="7658"/>
                  </a:lnTo>
                  <a:lnTo>
                    <a:pt x="0" y="4927"/>
                  </a:lnTo>
                  <a:lnTo>
                    <a:pt x="0" y="2209"/>
                  </a:lnTo>
                  <a:lnTo>
                    <a:pt x="2209" y="0"/>
                  </a:lnTo>
                  <a:lnTo>
                    <a:pt x="4940" y="0"/>
                  </a:lnTo>
                  <a:lnTo>
                    <a:pt x="7645" y="0"/>
                  </a:lnTo>
                  <a:lnTo>
                    <a:pt x="9880" y="2209"/>
                  </a:lnTo>
                  <a:lnTo>
                    <a:pt x="9880" y="49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139715" y="545237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40" y="0"/>
                  </a:moveTo>
                  <a:lnTo>
                    <a:pt x="3035" y="0"/>
                  </a:lnTo>
                  <a:lnTo>
                    <a:pt x="0" y="3022"/>
                  </a:lnTo>
                  <a:lnTo>
                    <a:pt x="0" y="10515"/>
                  </a:lnTo>
                  <a:lnTo>
                    <a:pt x="3035" y="13588"/>
                  </a:lnTo>
                  <a:lnTo>
                    <a:pt x="10540" y="13588"/>
                  </a:lnTo>
                  <a:lnTo>
                    <a:pt x="13576" y="10515"/>
                  </a:lnTo>
                  <a:lnTo>
                    <a:pt x="13576" y="6781"/>
                  </a:lnTo>
                  <a:lnTo>
                    <a:pt x="13576" y="3022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139715" y="545237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76" y="6781"/>
                  </a:moveTo>
                  <a:lnTo>
                    <a:pt x="13576" y="10515"/>
                  </a:lnTo>
                  <a:lnTo>
                    <a:pt x="10540" y="13588"/>
                  </a:lnTo>
                  <a:lnTo>
                    <a:pt x="6794" y="13588"/>
                  </a:lnTo>
                  <a:lnTo>
                    <a:pt x="3035" y="13588"/>
                  </a:lnTo>
                  <a:lnTo>
                    <a:pt x="0" y="10515"/>
                  </a:lnTo>
                  <a:lnTo>
                    <a:pt x="0" y="6781"/>
                  </a:lnTo>
                  <a:lnTo>
                    <a:pt x="0" y="3022"/>
                  </a:lnTo>
                  <a:lnTo>
                    <a:pt x="3035" y="0"/>
                  </a:lnTo>
                  <a:lnTo>
                    <a:pt x="6794" y="0"/>
                  </a:lnTo>
                  <a:lnTo>
                    <a:pt x="10540" y="0"/>
                  </a:lnTo>
                  <a:lnTo>
                    <a:pt x="13576" y="3022"/>
                  </a:lnTo>
                  <a:lnTo>
                    <a:pt x="13576" y="6781"/>
                  </a:lnTo>
                  <a:close/>
                </a:path>
                <a:path w="13970" h="13970">
                  <a:moveTo>
                    <a:pt x="9880" y="6781"/>
                  </a:moveTo>
                  <a:lnTo>
                    <a:pt x="9880" y="8496"/>
                  </a:lnTo>
                  <a:lnTo>
                    <a:pt x="8483" y="9867"/>
                  </a:lnTo>
                  <a:lnTo>
                    <a:pt x="6794" y="9867"/>
                  </a:lnTo>
                  <a:lnTo>
                    <a:pt x="5067" y="9867"/>
                  </a:lnTo>
                  <a:lnTo>
                    <a:pt x="3683" y="8496"/>
                  </a:lnTo>
                  <a:lnTo>
                    <a:pt x="3683" y="6781"/>
                  </a:lnTo>
                  <a:lnTo>
                    <a:pt x="3683" y="5067"/>
                  </a:lnTo>
                  <a:lnTo>
                    <a:pt x="5067" y="3695"/>
                  </a:lnTo>
                  <a:lnTo>
                    <a:pt x="6794" y="3695"/>
                  </a:lnTo>
                  <a:lnTo>
                    <a:pt x="8483" y="3695"/>
                  </a:lnTo>
                  <a:lnTo>
                    <a:pt x="9880" y="5067"/>
                  </a:lnTo>
                  <a:lnTo>
                    <a:pt x="9880" y="6781"/>
                  </a:lnTo>
                  <a:close/>
                </a:path>
                <a:path w="13970" h="13970">
                  <a:moveTo>
                    <a:pt x="3848" y="8166"/>
                  </a:moveTo>
                  <a:lnTo>
                    <a:pt x="9702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260124" y="5392445"/>
              <a:ext cx="13970" cy="53340"/>
            </a:xfrm>
            <a:custGeom>
              <a:avLst/>
              <a:gdLst/>
              <a:ahLst/>
              <a:cxnLst/>
              <a:rect l="l" t="t" r="r" b="b"/>
              <a:pathLst>
                <a:path w="13970" h="53339">
                  <a:moveTo>
                    <a:pt x="13563" y="0"/>
                  </a:moveTo>
                  <a:lnTo>
                    <a:pt x="0" y="139"/>
                  </a:lnTo>
                  <a:lnTo>
                    <a:pt x="4152" y="52920"/>
                  </a:lnTo>
                  <a:lnTo>
                    <a:pt x="11569" y="51066"/>
                  </a:lnTo>
                  <a:lnTo>
                    <a:pt x="11569" y="48285"/>
                  </a:lnTo>
                  <a:lnTo>
                    <a:pt x="13411" y="39027"/>
                  </a:lnTo>
                  <a:lnTo>
                    <a:pt x="13411" y="27457"/>
                  </a:lnTo>
                  <a:lnTo>
                    <a:pt x="13563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263819" y="5428234"/>
              <a:ext cx="8890" cy="15875"/>
            </a:xfrm>
            <a:custGeom>
              <a:avLst/>
              <a:gdLst/>
              <a:ahLst/>
              <a:cxnLst/>
              <a:rect l="l" t="t" r="r" b="b"/>
              <a:pathLst>
                <a:path w="8889" h="15875">
                  <a:moveTo>
                    <a:pt x="8331" y="0"/>
                  </a:moveTo>
                  <a:lnTo>
                    <a:pt x="0" y="0"/>
                  </a:lnTo>
                  <a:lnTo>
                    <a:pt x="457" y="14820"/>
                  </a:lnTo>
                  <a:lnTo>
                    <a:pt x="7874" y="15278"/>
                  </a:lnTo>
                  <a:lnTo>
                    <a:pt x="7874" y="12966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201767" y="5390286"/>
              <a:ext cx="61594" cy="78740"/>
            </a:xfrm>
            <a:custGeom>
              <a:avLst/>
              <a:gdLst/>
              <a:ahLst/>
              <a:cxnLst/>
              <a:rect l="l" t="t" r="r" b="b"/>
              <a:pathLst>
                <a:path w="61595" h="78739">
                  <a:moveTo>
                    <a:pt x="60667" y="0"/>
                  </a:moveTo>
                  <a:lnTo>
                    <a:pt x="0" y="457"/>
                  </a:lnTo>
                  <a:lnTo>
                    <a:pt x="482" y="30073"/>
                  </a:lnTo>
                  <a:lnTo>
                    <a:pt x="34277" y="31470"/>
                  </a:lnTo>
                  <a:lnTo>
                    <a:pt x="34277" y="77304"/>
                  </a:lnTo>
                  <a:lnTo>
                    <a:pt x="61137" y="78689"/>
                  </a:lnTo>
                  <a:lnTo>
                    <a:pt x="60667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209717" y="539620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28" y="0"/>
                  </a:moveTo>
                  <a:lnTo>
                    <a:pt x="3721" y="0"/>
                  </a:lnTo>
                  <a:lnTo>
                    <a:pt x="0" y="3721"/>
                  </a:lnTo>
                  <a:lnTo>
                    <a:pt x="0" y="12928"/>
                  </a:lnTo>
                  <a:lnTo>
                    <a:pt x="3721" y="16662"/>
                  </a:lnTo>
                  <a:lnTo>
                    <a:pt x="12928" y="16662"/>
                  </a:lnTo>
                  <a:lnTo>
                    <a:pt x="16649" y="12928"/>
                  </a:lnTo>
                  <a:lnTo>
                    <a:pt x="16649" y="8331"/>
                  </a:lnTo>
                  <a:lnTo>
                    <a:pt x="16649" y="3721"/>
                  </a:lnTo>
                  <a:lnTo>
                    <a:pt x="129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210797" y="5397881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1252" y="0"/>
                  </a:moveTo>
                  <a:lnTo>
                    <a:pt x="3251" y="0"/>
                  </a:lnTo>
                  <a:lnTo>
                    <a:pt x="0" y="2984"/>
                  </a:lnTo>
                  <a:lnTo>
                    <a:pt x="0" y="10312"/>
                  </a:lnTo>
                  <a:lnTo>
                    <a:pt x="3251" y="13296"/>
                  </a:lnTo>
                  <a:lnTo>
                    <a:pt x="11252" y="13296"/>
                  </a:lnTo>
                  <a:lnTo>
                    <a:pt x="14503" y="10312"/>
                  </a:lnTo>
                  <a:lnTo>
                    <a:pt x="14503" y="6654"/>
                  </a:lnTo>
                  <a:lnTo>
                    <a:pt x="14503" y="2984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210797" y="5397881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4503" y="6654"/>
                  </a:moveTo>
                  <a:lnTo>
                    <a:pt x="14503" y="10312"/>
                  </a:lnTo>
                  <a:lnTo>
                    <a:pt x="11252" y="13296"/>
                  </a:lnTo>
                  <a:lnTo>
                    <a:pt x="7264" y="13296"/>
                  </a:lnTo>
                  <a:lnTo>
                    <a:pt x="3251" y="13296"/>
                  </a:lnTo>
                  <a:lnTo>
                    <a:pt x="0" y="10312"/>
                  </a:lnTo>
                  <a:lnTo>
                    <a:pt x="0" y="6654"/>
                  </a:lnTo>
                  <a:lnTo>
                    <a:pt x="0" y="2984"/>
                  </a:lnTo>
                  <a:lnTo>
                    <a:pt x="3251" y="0"/>
                  </a:lnTo>
                  <a:lnTo>
                    <a:pt x="7264" y="0"/>
                  </a:lnTo>
                  <a:lnTo>
                    <a:pt x="11252" y="0"/>
                  </a:lnTo>
                  <a:lnTo>
                    <a:pt x="14503" y="2984"/>
                  </a:lnTo>
                  <a:lnTo>
                    <a:pt x="14503" y="66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213108" y="539960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58" y="0"/>
                  </a:moveTo>
                  <a:lnTo>
                    <a:pt x="2209" y="0"/>
                  </a:lnTo>
                  <a:lnTo>
                    <a:pt x="0" y="2197"/>
                  </a:lnTo>
                  <a:lnTo>
                    <a:pt x="0" y="7645"/>
                  </a:lnTo>
                  <a:lnTo>
                    <a:pt x="2209" y="9842"/>
                  </a:lnTo>
                  <a:lnTo>
                    <a:pt x="7658" y="9842"/>
                  </a:lnTo>
                  <a:lnTo>
                    <a:pt x="9880" y="7645"/>
                  </a:lnTo>
                  <a:lnTo>
                    <a:pt x="9880" y="4927"/>
                  </a:lnTo>
                  <a:lnTo>
                    <a:pt x="9880" y="2197"/>
                  </a:lnTo>
                  <a:lnTo>
                    <a:pt x="765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213108" y="539960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880" y="4927"/>
                  </a:moveTo>
                  <a:lnTo>
                    <a:pt x="9880" y="7645"/>
                  </a:lnTo>
                  <a:lnTo>
                    <a:pt x="7658" y="9842"/>
                  </a:lnTo>
                  <a:lnTo>
                    <a:pt x="4952" y="9842"/>
                  </a:lnTo>
                  <a:lnTo>
                    <a:pt x="2209" y="9842"/>
                  </a:lnTo>
                  <a:lnTo>
                    <a:pt x="0" y="7645"/>
                  </a:lnTo>
                  <a:lnTo>
                    <a:pt x="0" y="4927"/>
                  </a:lnTo>
                  <a:lnTo>
                    <a:pt x="0" y="2197"/>
                  </a:lnTo>
                  <a:lnTo>
                    <a:pt x="2209" y="0"/>
                  </a:lnTo>
                  <a:lnTo>
                    <a:pt x="4952" y="0"/>
                  </a:lnTo>
                  <a:lnTo>
                    <a:pt x="7658" y="0"/>
                  </a:lnTo>
                  <a:lnTo>
                    <a:pt x="9880" y="2197"/>
                  </a:lnTo>
                  <a:lnTo>
                    <a:pt x="9880" y="49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299621" y="5399074"/>
              <a:ext cx="30480" cy="70485"/>
            </a:xfrm>
            <a:custGeom>
              <a:avLst/>
              <a:gdLst/>
              <a:ahLst/>
              <a:cxnLst/>
              <a:rect l="l" t="t" r="r" b="b"/>
              <a:pathLst>
                <a:path w="30479" h="70485">
                  <a:moveTo>
                    <a:pt x="29463" y="0"/>
                  </a:moveTo>
                  <a:lnTo>
                    <a:pt x="292" y="469"/>
                  </a:lnTo>
                  <a:lnTo>
                    <a:pt x="0" y="69595"/>
                  </a:lnTo>
                  <a:lnTo>
                    <a:pt x="29946" y="69900"/>
                  </a:lnTo>
                  <a:lnTo>
                    <a:pt x="29463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301780" y="5395836"/>
              <a:ext cx="56515" cy="78740"/>
            </a:xfrm>
            <a:custGeom>
              <a:avLst/>
              <a:gdLst/>
              <a:ahLst/>
              <a:cxnLst/>
              <a:rect l="l" t="t" r="r" b="b"/>
              <a:pathLst>
                <a:path w="56514" h="78739">
                  <a:moveTo>
                    <a:pt x="56006" y="0"/>
                  </a:moveTo>
                  <a:lnTo>
                    <a:pt x="0" y="0"/>
                  </a:lnTo>
                  <a:lnTo>
                    <a:pt x="457" y="41668"/>
                  </a:lnTo>
                  <a:lnTo>
                    <a:pt x="28689" y="43052"/>
                  </a:lnTo>
                  <a:lnTo>
                    <a:pt x="27304" y="78231"/>
                  </a:lnTo>
                  <a:lnTo>
                    <a:pt x="54622" y="76834"/>
                  </a:lnTo>
                  <a:lnTo>
                    <a:pt x="56006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313883" y="540547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15" y="0"/>
                  </a:moveTo>
                  <a:lnTo>
                    <a:pt x="3721" y="0"/>
                  </a:lnTo>
                  <a:lnTo>
                    <a:pt x="0" y="3708"/>
                  </a:lnTo>
                  <a:lnTo>
                    <a:pt x="0" y="12903"/>
                  </a:lnTo>
                  <a:lnTo>
                    <a:pt x="3721" y="16637"/>
                  </a:lnTo>
                  <a:lnTo>
                    <a:pt x="12915" y="16637"/>
                  </a:lnTo>
                  <a:lnTo>
                    <a:pt x="16637" y="12903"/>
                  </a:lnTo>
                  <a:lnTo>
                    <a:pt x="16637" y="8305"/>
                  </a:lnTo>
                  <a:lnTo>
                    <a:pt x="16637" y="3708"/>
                  </a:lnTo>
                  <a:lnTo>
                    <a:pt x="129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314962" y="5407152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1239" y="0"/>
                  </a:moveTo>
                  <a:lnTo>
                    <a:pt x="3225" y="0"/>
                  </a:lnTo>
                  <a:lnTo>
                    <a:pt x="0" y="2946"/>
                  </a:lnTo>
                  <a:lnTo>
                    <a:pt x="0" y="10312"/>
                  </a:lnTo>
                  <a:lnTo>
                    <a:pt x="3225" y="13271"/>
                  </a:lnTo>
                  <a:lnTo>
                    <a:pt x="11239" y="13271"/>
                  </a:lnTo>
                  <a:lnTo>
                    <a:pt x="14490" y="10312"/>
                  </a:lnTo>
                  <a:lnTo>
                    <a:pt x="14490" y="6629"/>
                  </a:lnTo>
                  <a:lnTo>
                    <a:pt x="14490" y="2946"/>
                  </a:lnTo>
                  <a:lnTo>
                    <a:pt x="112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314962" y="5407152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4490" y="6629"/>
                  </a:moveTo>
                  <a:lnTo>
                    <a:pt x="14490" y="10312"/>
                  </a:lnTo>
                  <a:lnTo>
                    <a:pt x="11239" y="13271"/>
                  </a:lnTo>
                  <a:lnTo>
                    <a:pt x="7251" y="13271"/>
                  </a:lnTo>
                  <a:lnTo>
                    <a:pt x="3225" y="13271"/>
                  </a:lnTo>
                  <a:lnTo>
                    <a:pt x="0" y="10312"/>
                  </a:lnTo>
                  <a:lnTo>
                    <a:pt x="0" y="6629"/>
                  </a:lnTo>
                  <a:lnTo>
                    <a:pt x="0" y="2946"/>
                  </a:lnTo>
                  <a:lnTo>
                    <a:pt x="3225" y="0"/>
                  </a:lnTo>
                  <a:lnTo>
                    <a:pt x="7251" y="0"/>
                  </a:lnTo>
                  <a:lnTo>
                    <a:pt x="11239" y="0"/>
                  </a:lnTo>
                  <a:lnTo>
                    <a:pt x="14490" y="2946"/>
                  </a:lnTo>
                  <a:lnTo>
                    <a:pt x="14490" y="66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317261" y="540885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70" y="0"/>
                  </a:moveTo>
                  <a:lnTo>
                    <a:pt x="2209" y="0"/>
                  </a:lnTo>
                  <a:lnTo>
                    <a:pt x="0" y="2209"/>
                  </a:lnTo>
                  <a:lnTo>
                    <a:pt x="0" y="7645"/>
                  </a:lnTo>
                  <a:lnTo>
                    <a:pt x="2209" y="9880"/>
                  </a:lnTo>
                  <a:lnTo>
                    <a:pt x="7670" y="9880"/>
                  </a:lnTo>
                  <a:lnTo>
                    <a:pt x="9880" y="7645"/>
                  </a:lnTo>
                  <a:lnTo>
                    <a:pt x="9880" y="4927"/>
                  </a:lnTo>
                  <a:lnTo>
                    <a:pt x="9880" y="2209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317261" y="540885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880" y="4927"/>
                  </a:moveTo>
                  <a:lnTo>
                    <a:pt x="9880" y="7645"/>
                  </a:lnTo>
                  <a:lnTo>
                    <a:pt x="7670" y="9880"/>
                  </a:lnTo>
                  <a:lnTo>
                    <a:pt x="4952" y="9880"/>
                  </a:lnTo>
                  <a:lnTo>
                    <a:pt x="2209" y="9880"/>
                  </a:lnTo>
                  <a:lnTo>
                    <a:pt x="0" y="7645"/>
                  </a:lnTo>
                  <a:lnTo>
                    <a:pt x="0" y="4927"/>
                  </a:lnTo>
                  <a:lnTo>
                    <a:pt x="0" y="2209"/>
                  </a:lnTo>
                  <a:lnTo>
                    <a:pt x="2209" y="0"/>
                  </a:lnTo>
                  <a:lnTo>
                    <a:pt x="4952" y="0"/>
                  </a:lnTo>
                  <a:lnTo>
                    <a:pt x="7670" y="0"/>
                  </a:lnTo>
                  <a:lnTo>
                    <a:pt x="9880" y="2209"/>
                  </a:lnTo>
                  <a:lnTo>
                    <a:pt x="9880" y="49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337276" y="544583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18" y="0"/>
                  </a:moveTo>
                  <a:lnTo>
                    <a:pt x="3327" y="0"/>
                  </a:lnTo>
                  <a:lnTo>
                    <a:pt x="0" y="3327"/>
                  </a:lnTo>
                  <a:lnTo>
                    <a:pt x="0" y="11506"/>
                  </a:lnTo>
                  <a:lnTo>
                    <a:pt x="3327" y="14820"/>
                  </a:lnTo>
                  <a:lnTo>
                    <a:pt x="11518" y="14820"/>
                  </a:lnTo>
                  <a:lnTo>
                    <a:pt x="14808" y="11506"/>
                  </a:lnTo>
                  <a:lnTo>
                    <a:pt x="14808" y="7416"/>
                  </a:lnTo>
                  <a:lnTo>
                    <a:pt x="14808" y="3327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337873" y="544643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79" y="0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0" y="10579"/>
                  </a:lnTo>
                  <a:lnTo>
                    <a:pt x="3048" y="13627"/>
                  </a:lnTo>
                  <a:lnTo>
                    <a:pt x="10579" y="13627"/>
                  </a:lnTo>
                  <a:lnTo>
                    <a:pt x="13627" y="10579"/>
                  </a:lnTo>
                  <a:lnTo>
                    <a:pt x="13627" y="6819"/>
                  </a:lnTo>
                  <a:lnTo>
                    <a:pt x="13627" y="3048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338889" y="544822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908" y="0"/>
                  </a:lnTo>
                  <a:lnTo>
                    <a:pt x="0" y="5029"/>
                  </a:lnTo>
                  <a:lnTo>
                    <a:pt x="2908" y="10045"/>
                  </a:lnTo>
                  <a:lnTo>
                    <a:pt x="8686" y="10045"/>
                  </a:lnTo>
                  <a:lnTo>
                    <a:pt x="11569" y="5029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338889" y="544822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908" y="10045"/>
                  </a:moveTo>
                  <a:lnTo>
                    <a:pt x="0" y="5029"/>
                  </a:lnTo>
                  <a:lnTo>
                    <a:pt x="2908" y="0"/>
                  </a:lnTo>
                  <a:lnTo>
                    <a:pt x="8686" y="0"/>
                  </a:lnTo>
                  <a:lnTo>
                    <a:pt x="11569" y="5029"/>
                  </a:lnTo>
                  <a:lnTo>
                    <a:pt x="8686" y="10045"/>
                  </a:lnTo>
                  <a:lnTo>
                    <a:pt x="2908" y="10045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339702" y="5452567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69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9969" y="1371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339702" y="5452567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69" y="1371"/>
                  </a:moveTo>
                  <a:lnTo>
                    <a:pt x="0" y="1371"/>
                  </a:lnTo>
                  <a:lnTo>
                    <a:pt x="0" y="0"/>
                  </a:lnTo>
                  <a:lnTo>
                    <a:pt x="9969" y="0"/>
                  </a:lnTo>
                  <a:lnTo>
                    <a:pt x="9969" y="137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306872" y="5435879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662" y="0"/>
                  </a:moveTo>
                  <a:lnTo>
                    <a:pt x="4394" y="469"/>
                  </a:lnTo>
                  <a:lnTo>
                    <a:pt x="3467" y="1625"/>
                  </a:lnTo>
                  <a:lnTo>
                    <a:pt x="0" y="4178"/>
                  </a:lnTo>
                  <a:lnTo>
                    <a:pt x="927" y="31013"/>
                  </a:lnTo>
                  <a:lnTo>
                    <a:pt x="2781" y="32638"/>
                  </a:lnTo>
                  <a:lnTo>
                    <a:pt x="5549" y="32410"/>
                  </a:lnTo>
                  <a:lnTo>
                    <a:pt x="12725" y="32638"/>
                  </a:lnTo>
                  <a:lnTo>
                    <a:pt x="16192" y="32169"/>
                  </a:lnTo>
                  <a:lnTo>
                    <a:pt x="19685" y="28473"/>
                  </a:lnTo>
                  <a:lnTo>
                    <a:pt x="18732" y="2539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310568" y="5434025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52" y="2082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308486" y="5437962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188" y="26390"/>
                  </a:moveTo>
                  <a:lnTo>
                    <a:pt x="6718" y="15036"/>
                  </a:lnTo>
                  <a:lnTo>
                    <a:pt x="3467" y="14566"/>
                  </a:lnTo>
                  <a:lnTo>
                    <a:pt x="3467" y="12484"/>
                  </a:lnTo>
                  <a:lnTo>
                    <a:pt x="6946" y="12966"/>
                  </a:lnTo>
                  <a:lnTo>
                    <a:pt x="6248" y="1397"/>
                  </a:lnTo>
                  <a:lnTo>
                    <a:pt x="4178" y="927"/>
                  </a:lnTo>
                  <a:lnTo>
                    <a:pt x="0" y="927"/>
                  </a:lnTo>
                  <a:lnTo>
                    <a:pt x="0" y="12484"/>
                  </a:lnTo>
                  <a:lnTo>
                    <a:pt x="2082" y="13195"/>
                  </a:lnTo>
                  <a:lnTo>
                    <a:pt x="2082" y="14820"/>
                  </a:lnTo>
                  <a:lnTo>
                    <a:pt x="228" y="15036"/>
                  </a:lnTo>
                  <a:lnTo>
                    <a:pt x="0" y="27076"/>
                  </a:lnTo>
                  <a:lnTo>
                    <a:pt x="1854" y="27317"/>
                  </a:lnTo>
                  <a:lnTo>
                    <a:pt x="1854" y="30556"/>
                  </a:lnTo>
                  <a:lnTo>
                    <a:pt x="3009" y="30556"/>
                  </a:lnTo>
                  <a:lnTo>
                    <a:pt x="3238" y="26847"/>
                  </a:lnTo>
                  <a:lnTo>
                    <a:pt x="7188" y="26390"/>
                  </a:lnTo>
                  <a:close/>
                </a:path>
                <a:path w="17145" h="31114">
                  <a:moveTo>
                    <a:pt x="16662" y="26149"/>
                  </a:moveTo>
                  <a:lnTo>
                    <a:pt x="16192" y="14338"/>
                  </a:lnTo>
                  <a:lnTo>
                    <a:pt x="13881" y="14122"/>
                  </a:lnTo>
                  <a:lnTo>
                    <a:pt x="13652" y="12268"/>
                  </a:lnTo>
                  <a:lnTo>
                    <a:pt x="16446" y="12026"/>
                  </a:lnTo>
                  <a:lnTo>
                    <a:pt x="16192" y="0"/>
                  </a:lnTo>
                  <a:lnTo>
                    <a:pt x="11811" y="0"/>
                  </a:lnTo>
                  <a:lnTo>
                    <a:pt x="9029" y="1625"/>
                  </a:lnTo>
                  <a:lnTo>
                    <a:pt x="9499" y="12484"/>
                  </a:lnTo>
                  <a:lnTo>
                    <a:pt x="12725" y="12484"/>
                  </a:lnTo>
                  <a:lnTo>
                    <a:pt x="12725" y="14566"/>
                  </a:lnTo>
                  <a:lnTo>
                    <a:pt x="9728" y="15036"/>
                  </a:lnTo>
                  <a:lnTo>
                    <a:pt x="9728" y="26390"/>
                  </a:lnTo>
                  <a:lnTo>
                    <a:pt x="12725" y="26390"/>
                  </a:lnTo>
                  <a:lnTo>
                    <a:pt x="12725" y="31013"/>
                  </a:lnTo>
                  <a:lnTo>
                    <a:pt x="14122" y="31013"/>
                  </a:lnTo>
                  <a:lnTo>
                    <a:pt x="14122" y="26149"/>
                  </a:lnTo>
                  <a:lnTo>
                    <a:pt x="16662" y="26149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310124" y="5439803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14" y="0"/>
                  </a:moveTo>
                  <a:lnTo>
                    <a:pt x="0" y="0"/>
                  </a:lnTo>
                  <a:lnTo>
                    <a:pt x="0" y="9969"/>
                  </a:lnTo>
                  <a:lnTo>
                    <a:pt x="914" y="9969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313362" y="5440044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14" y="0"/>
                  </a:moveTo>
                  <a:lnTo>
                    <a:pt x="0" y="0"/>
                  </a:lnTo>
                  <a:lnTo>
                    <a:pt x="0" y="9245"/>
                  </a:lnTo>
                  <a:lnTo>
                    <a:pt x="914" y="9245"/>
                  </a:lnTo>
                  <a:lnTo>
                    <a:pt x="914" y="0"/>
                  </a:lnTo>
                  <a:close/>
                </a:path>
                <a:path w="6985" h="9525">
                  <a:moveTo>
                    <a:pt x="6692" y="12"/>
                  </a:moveTo>
                  <a:lnTo>
                    <a:pt x="5778" y="12"/>
                  </a:lnTo>
                  <a:lnTo>
                    <a:pt x="5778" y="8102"/>
                  </a:lnTo>
                  <a:lnTo>
                    <a:pt x="6692" y="8102"/>
                  </a:lnTo>
                  <a:lnTo>
                    <a:pt x="6692" y="12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321211" y="5439575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1638" y="14147"/>
                  </a:moveTo>
                  <a:lnTo>
                    <a:pt x="698" y="14147"/>
                  </a:lnTo>
                  <a:lnTo>
                    <a:pt x="698" y="22694"/>
                  </a:lnTo>
                  <a:lnTo>
                    <a:pt x="1638" y="22694"/>
                  </a:lnTo>
                  <a:lnTo>
                    <a:pt x="1638" y="14147"/>
                  </a:lnTo>
                  <a:close/>
                </a:path>
                <a:path w="1904" h="22860">
                  <a:moveTo>
                    <a:pt x="1638" y="0"/>
                  </a:moveTo>
                  <a:lnTo>
                    <a:pt x="0" y="0"/>
                  </a:lnTo>
                  <a:lnTo>
                    <a:pt x="0" y="8801"/>
                  </a:lnTo>
                  <a:lnTo>
                    <a:pt x="1638" y="8801"/>
                  </a:lnTo>
                  <a:lnTo>
                    <a:pt x="1638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319141" y="5454396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84" y="763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310339" y="5454180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74"/>
                  </a:lnTo>
                  <a:lnTo>
                    <a:pt x="927" y="9474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313362" y="5454866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71" y="0"/>
                  </a:moveTo>
                  <a:lnTo>
                    <a:pt x="0" y="0"/>
                  </a:lnTo>
                  <a:lnTo>
                    <a:pt x="0" y="8547"/>
                  </a:lnTo>
                  <a:lnTo>
                    <a:pt x="1371" y="8547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312664" y="5463883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4394" y="0"/>
                  </a:moveTo>
                  <a:lnTo>
                    <a:pt x="3009" y="469"/>
                  </a:lnTo>
                  <a:lnTo>
                    <a:pt x="3009" y="2552"/>
                  </a:lnTo>
                  <a:lnTo>
                    <a:pt x="1155" y="2311"/>
                  </a:lnTo>
                  <a:lnTo>
                    <a:pt x="1155" y="469"/>
                  </a:lnTo>
                  <a:lnTo>
                    <a:pt x="0" y="927"/>
                  </a:lnTo>
                  <a:lnTo>
                    <a:pt x="444" y="4165"/>
                  </a:lnTo>
                  <a:lnTo>
                    <a:pt x="6934" y="4635"/>
                  </a:lnTo>
                  <a:lnTo>
                    <a:pt x="6705" y="685"/>
                  </a:lnTo>
                  <a:lnTo>
                    <a:pt x="5549" y="469"/>
                  </a:lnTo>
                  <a:lnTo>
                    <a:pt x="5549" y="2311"/>
                  </a:lnTo>
                  <a:lnTo>
                    <a:pt x="4394" y="2552"/>
                  </a:lnTo>
                  <a:lnTo>
                    <a:pt x="4394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239969" y="5437035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675" y="0"/>
                  </a:moveTo>
                  <a:lnTo>
                    <a:pt x="4406" y="469"/>
                  </a:lnTo>
                  <a:lnTo>
                    <a:pt x="3479" y="1625"/>
                  </a:lnTo>
                  <a:lnTo>
                    <a:pt x="0" y="4165"/>
                  </a:lnTo>
                  <a:lnTo>
                    <a:pt x="927" y="31013"/>
                  </a:lnTo>
                  <a:lnTo>
                    <a:pt x="2793" y="32626"/>
                  </a:lnTo>
                  <a:lnTo>
                    <a:pt x="5562" y="32410"/>
                  </a:lnTo>
                  <a:lnTo>
                    <a:pt x="12725" y="32626"/>
                  </a:lnTo>
                  <a:lnTo>
                    <a:pt x="16205" y="32169"/>
                  </a:lnTo>
                  <a:lnTo>
                    <a:pt x="19672" y="28473"/>
                  </a:lnTo>
                  <a:lnTo>
                    <a:pt x="18745" y="2552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243677" y="5435168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65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13665" y="2095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241607" y="5439117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175" y="26390"/>
                  </a:moveTo>
                  <a:lnTo>
                    <a:pt x="6705" y="15049"/>
                  </a:lnTo>
                  <a:lnTo>
                    <a:pt x="3467" y="14579"/>
                  </a:lnTo>
                  <a:lnTo>
                    <a:pt x="3467" y="12509"/>
                  </a:lnTo>
                  <a:lnTo>
                    <a:pt x="6934" y="12966"/>
                  </a:lnTo>
                  <a:lnTo>
                    <a:pt x="6235" y="1397"/>
                  </a:lnTo>
                  <a:lnTo>
                    <a:pt x="4152" y="939"/>
                  </a:lnTo>
                  <a:lnTo>
                    <a:pt x="0" y="939"/>
                  </a:lnTo>
                  <a:lnTo>
                    <a:pt x="0" y="12509"/>
                  </a:lnTo>
                  <a:lnTo>
                    <a:pt x="2070" y="13182"/>
                  </a:lnTo>
                  <a:lnTo>
                    <a:pt x="2070" y="14808"/>
                  </a:lnTo>
                  <a:lnTo>
                    <a:pt x="228" y="15049"/>
                  </a:lnTo>
                  <a:lnTo>
                    <a:pt x="0" y="27076"/>
                  </a:lnTo>
                  <a:lnTo>
                    <a:pt x="1841" y="27317"/>
                  </a:lnTo>
                  <a:lnTo>
                    <a:pt x="1841" y="30543"/>
                  </a:lnTo>
                  <a:lnTo>
                    <a:pt x="2984" y="30543"/>
                  </a:lnTo>
                  <a:lnTo>
                    <a:pt x="3225" y="26847"/>
                  </a:lnTo>
                  <a:lnTo>
                    <a:pt x="7175" y="26390"/>
                  </a:lnTo>
                  <a:close/>
                </a:path>
                <a:path w="17145" h="31114">
                  <a:moveTo>
                    <a:pt x="16649" y="26162"/>
                  </a:moveTo>
                  <a:lnTo>
                    <a:pt x="16205" y="14351"/>
                  </a:lnTo>
                  <a:lnTo>
                    <a:pt x="13881" y="14122"/>
                  </a:lnTo>
                  <a:lnTo>
                    <a:pt x="13627" y="12268"/>
                  </a:lnTo>
                  <a:lnTo>
                    <a:pt x="16421" y="12039"/>
                  </a:lnTo>
                  <a:lnTo>
                    <a:pt x="16205" y="0"/>
                  </a:lnTo>
                  <a:lnTo>
                    <a:pt x="11798" y="0"/>
                  </a:lnTo>
                  <a:lnTo>
                    <a:pt x="9004" y="1612"/>
                  </a:lnTo>
                  <a:lnTo>
                    <a:pt x="9474" y="12509"/>
                  </a:lnTo>
                  <a:lnTo>
                    <a:pt x="12738" y="12509"/>
                  </a:lnTo>
                  <a:lnTo>
                    <a:pt x="12738" y="14579"/>
                  </a:lnTo>
                  <a:lnTo>
                    <a:pt x="9728" y="15049"/>
                  </a:lnTo>
                  <a:lnTo>
                    <a:pt x="9728" y="26390"/>
                  </a:lnTo>
                  <a:lnTo>
                    <a:pt x="12738" y="26390"/>
                  </a:lnTo>
                  <a:lnTo>
                    <a:pt x="12738" y="31013"/>
                  </a:lnTo>
                  <a:lnTo>
                    <a:pt x="14097" y="31013"/>
                  </a:lnTo>
                  <a:lnTo>
                    <a:pt x="14097" y="26162"/>
                  </a:lnTo>
                  <a:lnTo>
                    <a:pt x="16649" y="26162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243220" y="5440972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27" y="995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246459" y="5441187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927" y="9258"/>
                  </a:lnTo>
                  <a:lnTo>
                    <a:pt x="927" y="0"/>
                  </a:lnTo>
                  <a:close/>
                </a:path>
                <a:path w="6985" h="9525">
                  <a:moveTo>
                    <a:pt x="6705" y="12"/>
                  </a:moveTo>
                  <a:lnTo>
                    <a:pt x="5791" y="12"/>
                  </a:lnTo>
                  <a:lnTo>
                    <a:pt x="5791" y="8102"/>
                  </a:lnTo>
                  <a:lnTo>
                    <a:pt x="6705" y="8102"/>
                  </a:lnTo>
                  <a:lnTo>
                    <a:pt x="6705" y="12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254345" y="5440756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1600" y="14109"/>
                  </a:moveTo>
                  <a:lnTo>
                    <a:pt x="673" y="14109"/>
                  </a:lnTo>
                  <a:lnTo>
                    <a:pt x="673" y="22656"/>
                  </a:lnTo>
                  <a:lnTo>
                    <a:pt x="1600" y="22656"/>
                  </a:lnTo>
                  <a:lnTo>
                    <a:pt x="1600" y="14109"/>
                  </a:lnTo>
                  <a:close/>
                </a:path>
                <a:path w="1904" h="22860">
                  <a:moveTo>
                    <a:pt x="1600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1600" y="8788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252250" y="5455564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71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71" y="7632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243449" y="5455323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27" y="948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246458" y="5456009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59"/>
                  </a:lnTo>
                  <a:lnTo>
                    <a:pt x="1384" y="855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245760" y="5465038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4394" y="0"/>
                  </a:moveTo>
                  <a:lnTo>
                    <a:pt x="3022" y="469"/>
                  </a:lnTo>
                  <a:lnTo>
                    <a:pt x="3022" y="2552"/>
                  </a:lnTo>
                  <a:lnTo>
                    <a:pt x="1155" y="2324"/>
                  </a:lnTo>
                  <a:lnTo>
                    <a:pt x="1155" y="469"/>
                  </a:lnTo>
                  <a:lnTo>
                    <a:pt x="0" y="927"/>
                  </a:lnTo>
                  <a:lnTo>
                    <a:pt x="469" y="4165"/>
                  </a:lnTo>
                  <a:lnTo>
                    <a:pt x="6934" y="4622"/>
                  </a:lnTo>
                  <a:lnTo>
                    <a:pt x="6718" y="711"/>
                  </a:lnTo>
                  <a:lnTo>
                    <a:pt x="5575" y="469"/>
                  </a:lnTo>
                  <a:lnTo>
                    <a:pt x="5575" y="2324"/>
                  </a:lnTo>
                  <a:lnTo>
                    <a:pt x="4394" y="2552"/>
                  </a:lnTo>
                  <a:lnTo>
                    <a:pt x="4394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206644" y="5436565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675" y="0"/>
                  </a:moveTo>
                  <a:lnTo>
                    <a:pt x="4394" y="469"/>
                  </a:lnTo>
                  <a:lnTo>
                    <a:pt x="3467" y="1638"/>
                  </a:lnTo>
                  <a:lnTo>
                    <a:pt x="0" y="4165"/>
                  </a:lnTo>
                  <a:lnTo>
                    <a:pt x="914" y="31026"/>
                  </a:lnTo>
                  <a:lnTo>
                    <a:pt x="2781" y="32638"/>
                  </a:lnTo>
                  <a:lnTo>
                    <a:pt x="5562" y="32410"/>
                  </a:lnTo>
                  <a:lnTo>
                    <a:pt x="12738" y="32638"/>
                  </a:lnTo>
                  <a:lnTo>
                    <a:pt x="16217" y="32169"/>
                  </a:lnTo>
                  <a:lnTo>
                    <a:pt x="19672" y="28473"/>
                  </a:lnTo>
                  <a:lnTo>
                    <a:pt x="18770" y="2552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210352" y="5434723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3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13639" y="2095"/>
                  </a:lnTo>
                  <a:lnTo>
                    <a:pt x="13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208270" y="5438660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175" y="26377"/>
                  </a:moveTo>
                  <a:lnTo>
                    <a:pt x="6705" y="15036"/>
                  </a:lnTo>
                  <a:lnTo>
                    <a:pt x="3479" y="14579"/>
                  </a:lnTo>
                  <a:lnTo>
                    <a:pt x="3479" y="12496"/>
                  </a:lnTo>
                  <a:lnTo>
                    <a:pt x="6946" y="12966"/>
                  </a:lnTo>
                  <a:lnTo>
                    <a:pt x="6235" y="1397"/>
                  </a:lnTo>
                  <a:lnTo>
                    <a:pt x="4152" y="927"/>
                  </a:lnTo>
                  <a:lnTo>
                    <a:pt x="0" y="927"/>
                  </a:lnTo>
                  <a:lnTo>
                    <a:pt x="0" y="12496"/>
                  </a:lnTo>
                  <a:lnTo>
                    <a:pt x="2082" y="13182"/>
                  </a:lnTo>
                  <a:lnTo>
                    <a:pt x="2082" y="14808"/>
                  </a:lnTo>
                  <a:lnTo>
                    <a:pt x="228" y="15036"/>
                  </a:lnTo>
                  <a:lnTo>
                    <a:pt x="0" y="27089"/>
                  </a:lnTo>
                  <a:lnTo>
                    <a:pt x="1841" y="27305"/>
                  </a:lnTo>
                  <a:lnTo>
                    <a:pt x="1841" y="30543"/>
                  </a:lnTo>
                  <a:lnTo>
                    <a:pt x="2997" y="30543"/>
                  </a:lnTo>
                  <a:lnTo>
                    <a:pt x="3238" y="26847"/>
                  </a:lnTo>
                  <a:lnTo>
                    <a:pt x="7175" y="26377"/>
                  </a:lnTo>
                  <a:close/>
                </a:path>
                <a:path w="17145" h="31114">
                  <a:moveTo>
                    <a:pt x="16662" y="26149"/>
                  </a:moveTo>
                  <a:lnTo>
                    <a:pt x="16205" y="14338"/>
                  </a:lnTo>
                  <a:lnTo>
                    <a:pt x="13881" y="14122"/>
                  </a:lnTo>
                  <a:lnTo>
                    <a:pt x="13652" y="12268"/>
                  </a:lnTo>
                  <a:lnTo>
                    <a:pt x="16421" y="12026"/>
                  </a:lnTo>
                  <a:lnTo>
                    <a:pt x="16205" y="0"/>
                  </a:lnTo>
                  <a:lnTo>
                    <a:pt x="11811" y="0"/>
                  </a:lnTo>
                  <a:lnTo>
                    <a:pt x="9029" y="1600"/>
                  </a:lnTo>
                  <a:lnTo>
                    <a:pt x="9486" y="12496"/>
                  </a:lnTo>
                  <a:lnTo>
                    <a:pt x="12725" y="12496"/>
                  </a:lnTo>
                  <a:lnTo>
                    <a:pt x="12725" y="14579"/>
                  </a:lnTo>
                  <a:lnTo>
                    <a:pt x="9715" y="15036"/>
                  </a:lnTo>
                  <a:lnTo>
                    <a:pt x="9715" y="26377"/>
                  </a:lnTo>
                  <a:lnTo>
                    <a:pt x="12725" y="26377"/>
                  </a:lnTo>
                  <a:lnTo>
                    <a:pt x="12725" y="31000"/>
                  </a:lnTo>
                  <a:lnTo>
                    <a:pt x="14122" y="31000"/>
                  </a:lnTo>
                  <a:lnTo>
                    <a:pt x="14122" y="26149"/>
                  </a:lnTo>
                  <a:lnTo>
                    <a:pt x="16662" y="26149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209882" y="5440502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44"/>
                  </a:lnTo>
                  <a:lnTo>
                    <a:pt x="927" y="9944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213121" y="5440730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12"/>
                  </a:moveTo>
                  <a:lnTo>
                    <a:pt x="0" y="12"/>
                  </a:lnTo>
                  <a:lnTo>
                    <a:pt x="0" y="9258"/>
                  </a:lnTo>
                  <a:lnTo>
                    <a:pt x="927" y="9258"/>
                  </a:lnTo>
                  <a:lnTo>
                    <a:pt x="927" y="12"/>
                  </a:lnTo>
                  <a:close/>
                </a:path>
                <a:path w="6985" h="9525">
                  <a:moveTo>
                    <a:pt x="6731" y="0"/>
                  </a:moveTo>
                  <a:lnTo>
                    <a:pt x="5791" y="0"/>
                  </a:lnTo>
                  <a:lnTo>
                    <a:pt x="5791" y="8102"/>
                  </a:lnTo>
                  <a:lnTo>
                    <a:pt x="6731" y="8102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220995" y="5440273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1625" y="14122"/>
                  </a:moveTo>
                  <a:lnTo>
                    <a:pt x="685" y="14122"/>
                  </a:lnTo>
                  <a:lnTo>
                    <a:pt x="685" y="22682"/>
                  </a:lnTo>
                  <a:lnTo>
                    <a:pt x="1625" y="22682"/>
                  </a:lnTo>
                  <a:lnTo>
                    <a:pt x="1625" y="14122"/>
                  </a:lnTo>
                  <a:close/>
                </a:path>
                <a:path w="1904" h="22860">
                  <a:moveTo>
                    <a:pt x="1625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1625" y="8813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218912" y="5455081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384" y="764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210111" y="5454866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27" y="948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213121" y="5455577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34"/>
                  </a:lnTo>
                  <a:lnTo>
                    <a:pt x="1384" y="8534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212422" y="5464568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4419" y="0"/>
                  </a:moveTo>
                  <a:lnTo>
                    <a:pt x="3022" y="469"/>
                  </a:lnTo>
                  <a:lnTo>
                    <a:pt x="3022" y="2565"/>
                  </a:lnTo>
                  <a:lnTo>
                    <a:pt x="1168" y="2324"/>
                  </a:lnTo>
                  <a:lnTo>
                    <a:pt x="1168" y="469"/>
                  </a:lnTo>
                  <a:lnTo>
                    <a:pt x="0" y="939"/>
                  </a:lnTo>
                  <a:lnTo>
                    <a:pt x="469" y="4165"/>
                  </a:lnTo>
                  <a:lnTo>
                    <a:pt x="6959" y="4635"/>
                  </a:lnTo>
                  <a:lnTo>
                    <a:pt x="6718" y="711"/>
                  </a:lnTo>
                  <a:lnTo>
                    <a:pt x="5562" y="469"/>
                  </a:lnTo>
                  <a:lnTo>
                    <a:pt x="5562" y="2324"/>
                  </a:lnTo>
                  <a:lnTo>
                    <a:pt x="4419" y="2565"/>
                  </a:lnTo>
                  <a:lnTo>
                    <a:pt x="4419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166372" y="5432171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4" h="36829">
                  <a:moveTo>
                    <a:pt x="685" y="0"/>
                  </a:moveTo>
                  <a:lnTo>
                    <a:pt x="0" y="0"/>
                  </a:lnTo>
                  <a:lnTo>
                    <a:pt x="457" y="36563"/>
                  </a:lnTo>
                  <a:lnTo>
                    <a:pt x="1397" y="36804"/>
                  </a:lnTo>
                  <a:lnTo>
                    <a:pt x="685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208270" y="549766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30" y="0"/>
                  </a:lnTo>
                  <a:lnTo>
                    <a:pt x="0" y="3543"/>
                  </a:lnTo>
                  <a:lnTo>
                    <a:pt x="0" y="12242"/>
                  </a:lnTo>
                  <a:lnTo>
                    <a:pt x="3530" y="15760"/>
                  </a:lnTo>
                  <a:lnTo>
                    <a:pt x="12204" y="15760"/>
                  </a:lnTo>
                  <a:lnTo>
                    <a:pt x="15722" y="12242"/>
                  </a:lnTo>
                  <a:lnTo>
                    <a:pt x="15722" y="7886"/>
                  </a:lnTo>
                  <a:lnTo>
                    <a:pt x="15722" y="3543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244376" y="5496750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12928" y="0"/>
                  </a:moveTo>
                  <a:lnTo>
                    <a:pt x="3733" y="0"/>
                  </a:lnTo>
                  <a:lnTo>
                    <a:pt x="0" y="3632"/>
                  </a:lnTo>
                  <a:lnTo>
                    <a:pt x="0" y="12573"/>
                  </a:lnTo>
                  <a:lnTo>
                    <a:pt x="3733" y="16192"/>
                  </a:lnTo>
                  <a:lnTo>
                    <a:pt x="12928" y="16192"/>
                  </a:lnTo>
                  <a:lnTo>
                    <a:pt x="16662" y="12573"/>
                  </a:lnTo>
                  <a:lnTo>
                    <a:pt x="16662" y="8115"/>
                  </a:lnTo>
                  <a:lnTo>
                    <a:pt x="16662" y="3632"/>
                  </a:lnTo>
                  <a:lnTo>
                    <a:pt x="12928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248998" y="550322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882" y="0"/>
                  </a:moveTo>
                  <a:lnTo>
                    <a:pt x="863" y="0"/>
                  </a:lnTo>
                  <a:lnTo>
                    <a:pt x="0" y="825"/>
                  </a:lnTo>
                  <a:lnTo>
                    <a:pt x="0" y="2882"/>
                  </a:lnTo>
                  <a:lnTo>
                    <a:pt x="863" y="3721"/>
                  </a:lnTo>
                  <a:lnTo>
                    <a:pt x="2882" y="3721"/>
                  </a:lnTo>
                  <a:lnTo>
                    <a:pt x="3695" y="2882"/>
                  </a:lnTo>
                  <a:lnTo>
                    <a:pt x="3695" y="1854"/>
                  </a:lnTo>
                  <a:lnTo>
                    <a:pt x="3695" y="825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304561" y="549722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735" y="7861"/>
                  </a:moveTo>
                  <a:lnTo>
                    <a:pt x="15735" y="12217"/>
                  </a:lnTo>
                  <a:lnTo>
                    <a:pt x="12204" y="15722"/>
                  </a:lnTo>
                  <a:lnTo>
                    <a:pt x="7861" y="15722"/>
                  </a:lnTo>
                  <a:lnTo>
                    <a:pt x="3517" y="15722"/>
                  </a:lnTo>
                  <a:lnTo>
                    <a:pt x="0" y="12217"/>
                  </a:lnTo>
                  <a:lnTo>
                    <a:pt x="0" y="7861"/>
                  </a:lnTo>
                  <a:lnTo>
                    <a:pt x="0" y="3517"/>
                  </a:lnTo>
                  <a:lnTo>
                    <a:pt x="3517" y="0"/>
                  </a:lnTo>
                  <a:lnTo>
                    <a:pt x="7861" y="0"/>
                  </a:lnTo>
                  <a:lnTo>
                    <a:pt x="12204" y="0"/>
                  </a:lnTo>
                  <a:lnTo>
                    <a:pt x="15735" y="3517"/>
                  </a:lnTo>
                  <a:lnTo>
                    <a:pt x="15735" y="786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165026" y="5494451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18669" y="0"/>
                  </a:moveTo>
                  <a:lnTo>
                    <a:pt x="5410" y="0"/>
                  </a:lnTo>
                  <a:lnTo>
                    <a:pt x="0" y="4978"/>
                  </a:lnTo>
                  <a:lnTo>
                    <a:pt x="0" y="17259"/>
                  </a:lnTo>
                  <a:lnTo>
                    <a:pt x="5410" y="22225"/>
                  </a:lnTo>
                  <a:lnTo>
                    <a:pt x="18669" y="22225"/>
                  </a:lnTo>
                  <a:lnTo>
                    <a:pt x="24079" y="17259"/>
                  </a:lnTo>
                  <a:lnTo>
                    <a:pt x="24079" y="11125"/>
                  </a:lnTo>
                  <a:lnTo>
                    <a:pt x="24079" y="4978"/>
                  </a:lnTo>
                  <a:lnTo>
                    <a:pt x="18669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165026" y="5494451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24079" y="11125"/>
                  </a:moveTo>
                  <a:lnTo>
                    <a:pt x="24079" y="17259"/>
                  </a:lnTo>
                  <a:lnTo>
                    <a:pt x="18669" y="22225"/>
                  </a:lnTo>
                  <a:lnTo>
                    <a:pt x="12039" y="22225"/>
                  </a:lnTo>
                  <a:lnTo>
                    <a:pt x="5410" y="22225"/>
                  </a:lnTo>
                  <a:lnTo>
                    <a:pt x="0" y="17259"/>
                  </a:lnTo>
                  <a:lnTo>
                    <a:pt x="0" y="11125"/>
                  </a:lnTo>
                  <a:lnTo>
                    <a:pt x="0" y="4978"/>
                  </a:lnTo>
                  <a:lnTo>
                    <a:pt x="5410" y="0"/>
                  </a:lnTo>
                  <a:lnTo>
                    <a:pt x="12039" y="0"/>
                  </a:lnTo>
                  <a:lnTo>
                    <a:pt x="18669" y="0"/>
                  </a:lnTo>
                  <a:lnTo>
                    <a:pt x="24079" y="4978"/>
                  </a:lnTo>
                  <a:lnTo>
                    <a:pt x="24079" y="111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167807" y="549610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350" y="0"/>
                  </a:moveTo>
                  <a:lnTo>
                    <a:pt x="4165" y="0"/>
                  </a:lnTo>
                  <a:lnTo>
                    <a:pt x="0" y="4229"/>
                  </a:lnTo>
                  <a:lnTo>
                    <a:pt x="0" y="14719"/>
                  </a:lnTo>
                  <a:lnTo>
                    <a:pt x="4165" y="18961"/>
                  </a:lnTo>
                  <a:lnTo>
                    <a:pt x="14350" y="18961"/>
                  </a:lnTo>
                  <a:lnTo>
                    <a:pt x="18516" y="14719"/>
                  </a:lnTo>
                  <a:lnTo>
                    <a:pt x="18516" y="9474"/>
                  </a:lnTo>
                  <a:lnTo>
                    <a:pt x="18516" y="422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168849" y="5498452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4">
                  <a:moveTo>
                    <a:pt x="12306" y="0"/>
                  </a:moveTo>
                  <a:lnTo>
                    <a:pt x="4127" y="0"/>
                  </a:lnTo>
                  <a:lnTo>
                    <a:pt x="0" y="7124"/>
                  </a:lnTo>
                  <a:lnTo>
                    <a:pt x="4127" y="14224"/>
                  </a:lnTo>
                  <a:lnTo>
                    <a:pt x="12306" y="14224"/>
                  </a:lnTo>
                  <a:lnTo>
                    <a:pt x="16433" y="7124"/>
                  </a:lnTo>
                  <a:lnTo>
                    <a:pt x="12306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170690" y="5499671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9867" y="0"/>
                  </a:moveTo>
                  <a:lnTo>
                    <a:pt x="2870" y="0"/>
                  </a:lnTo>
                  <a:lnTo>
                    <a:pt x="0" y="2641"/>
                  </a:lnTo>
                  <a:lnTo>
                    <a:pt x="0" y="9156"/>
                  </a:lnTo>
                  <a:lnTo>
                    <a:pt x="2870" y="11798"/>
                  </a:lnTo>
                  <a:lnTo>
                    <a:pt x="9867" y="11798"/>
                  </a:lnTo>
                  <a:lnTo>
                    <a:pt x="12738" y="9156"/>
                  </a:lnTo>
                  <a:lnTo>
                    <a:pt x="12738" y="5905"/>
                  </a:lnTo>
                  <a:lnTo>
                    <a:pt x="12738" y="2641"/>
                  </a:lnTo>
                  <a:lnTo>
                    <a:pt x="9867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172659" y="550118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832" y="0"/>
                  </a:moveTo>
                  <a:lnTo>
                    <a:pt x="1993" y="0"/>
                  </a:lnTo>
                  <a:lnTo>
                    <a:pt x="0" y="1955"/>
                  </a:lnTo>
                  <a:lnTo>
                    <a:pt x="0" y="6819"/>
                  </a:lnTo>
                  <a:lnTo>
                    <a:pt x="1993" y="8788"/>
                  </a:lnTo>
                  <a:lnTo>
                    <a:pt x="6832" y="8788"/>
                  </a:lnTo>
                  <a:lnTo>
                    <a:pt x="8801" y="6819"/>
                  </a:lnTo>
                  <a:lnTo>
                    <a:pt x="8801" y="4394"/>
                  </a:lnTo>
                  <a:lnTo>
                    <a:pt x="8801" y="1955"/>
                  </a:lnTo>
                  <a:lnTo>
                    <a:pt x="6832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342801" y="5493537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18669" y="0"/>
                  </a:moveTo>
                  <a:lnTo>
                    <a:pt x="5384" y="0"/>
                  </a:lnTo>
                  <a:lnTo>
                    <a:pt x="0" y="4965"/>
                  </a:lnTo>
                  <a:lnTo>
                    <a:pt x="0" y="17233"/>
                  </a:lnTo>
                  <a:lnTo>
                    <a:pt x="5384" y="22212"/>
                  </a:lnTo>
                  <a:lnTo>
                    <a:pt x="18669" y="22212"/>
                  </a:lnTo>
                  <a:lnTo>
                    <a:pt x="24053" y="17233"/>
                  </a:lnTo>
                  <a:lnTo>
                    <a:pt x="24053" y="11099"/>
                  </a:lnTo>
                  <a:lnTo>
                    <a:pt x="24053" y="4965"/>
                  </a:lnTo>
                  <a:lnTo>
                    <a:pt x="18669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342801" y="5493537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24053" y="11099"/>
                  </a:moveTo>
                  <a:lnTo>
                    <a:pt x="24053" y="17233"/>
                  </a:lnTo>
                  <a:lnTo>
                    <a:pt x="18669" y="22212"/>
                  </a:lnTo>
                  <a:lnTo>
                    <a:pt x="12014" y="22212"/>
                  </a:lnTo>
                  <a:lnTo>
                    <a:pt x="5384" y="22212"/>
                  </a:lnTo>
                  <a:lnTo>
                    <a:pt x="0" y="17233"/>
                  </a:lnTo>
                  <a:lnTo>
                    <a:pt x="0" y="11099"/>
                  </a:lnTo>
                  <a:lnTo>
                    <a:pt x="0" y="4965"/>
                  </a:lnTo>
                  <a:lnTo>
                    <a:pt x="5384" y="0"/>
                  </a:lnTo>
                  <a:lnTo>
                    <a:pt x="12014" y="0"/>
                  </a:lnTo>
                  <a:lnTo>
                    <a:pt x="18669" y="0"/>
                  </a:lnTo>
                  <a:lnTo>
                    <a:pt x="24053" y="4965"/>
                  </a:lnTo>
                  <a:lnTo>
                    <a:pt x="24053" y="1109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345569" y="549516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376" y="0"/>
                  </a:moveTo>
                  <a:lnTo>
                    <a:pt x="4140" y="0"/>
                  </a:lnTo>
                  <a:lnTo>
                    <a:pt x="0" y="4229"/>
                  </a:lnTo>
                  <a:lnTo>
                    <a:pt x="0" y="14732"/>
                  </a:lnTo>
                  <a:lnTo>
                    <a:pt x="4140" y="18986"/>
                  </a:lnTo>
                  <a:lnTo>
                    <a:pt x="14376" y="18986"/>
                  </a:lnTo>
                  <a:lnTo>
                    <a:pt x="18503" y="14732"/>
                  </a:lnTo>
                  <a:lnTo>
                    <a:pt x="18503" y="9474"/>
                  </a:lnTo>
                  <a:lnTo>
                    <a:pt x="18503" y="4229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5346598" y="5497538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4">
                  <a:moveTo>
                    <a:pt x="12331" y="0"/>
                  </a:moveTo>
                  <a:lnTo>
                    <a:pt x="4114" y="0"/>
                  </a:lnTo>
                  <a:lnTo>
                    <a:pt x="0" y="7099"/>
                  </a:lnTo>
                  <a:lnTo>
                    <a:pt x="4114" y="14224"/>
                  </a:lnTo>
                  <a:lnTo>
                    <a:pt x="12331" y="14224"/>
                  </a:lnTo>
                  <a:lnTo>
                    <a:pt x="16459" y="7099"/>
                  </a:lnTo>
                  <a:lnTo>
                    <a:pt x="12331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348452" y="5498744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9906" y="0"/>
                  </a:moveTo>
                  <a:lnTo>
                    <a:pt x="2857" y="0"/>
                  </a:lnTo>
                  <a:lnTo>
                    <a:pt x="0" y="2628"/>
                  </a:lnTo>
                  <a:lnTo>
                    <a:pt x="0" y="9156"/>
                  </a:lnTo>
                  <a:lnTo>
                    <a:pt x="2857" y="11811"/>
                  </a:lnTo>
                  <a:lnTo>
                    <a:pt x="9906" y="11811"/>
                  </a:lnTo>
                  <a:lnTo>
                    <a:pt x="12725" y="9156"/>
                  </a:lnTo>
                  <a:lnTo>
                    <a:pt x="12725" y="5892"/>
                  </a:lnTo>
                  <a:lnTo>
                    <a:pt x="12725" y="2628"/>
                  </a:lnTo>
                  <a:lnTo>
                    <a:pt x="9906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5350421" y="550024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845" y="0"/>
                  </a:moveTo>
                  <a:lnTo>
                    <a:pt x="1968" y="0"/>
                  </a:lnTo>
                  <a:lnTo>
                    <a:pt x="0" y="1968"/>
                  </a:lnTo>
                  <a:lnTo>
                    <a:pt x="0" y="6832"/>
                  </a:lnTo>
                  <a:lnTo>
                    <a:pt x="1968" y="8801"/>
                  </a:lnTo>
                  <a:lnTo>
                    <a:pt x="6845" y="8801"/>
                  </a:lnTo>
                  <a:lnTo>
                    <a:pt x="8801" y="6832"/>
                  </a:lnTo>
                  <a:lnTo>
                    <a:pt x="8801" y="4394"/>
                  </a:lnTo>
                  <a:lnTo>
                    <a:pt x="8801" y="1968"/>
                  </a:lnTo>
                  <a:lnTo>
                    <a:pt x="6845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270296" y="5509704"/>
              <a:ext cx="22225" cy="56515"/>
            </a:xfrm>
            <a:custGeom>
              <a:avLst/>
              <a:gdLst/>
              <a:ahLst/>
              <a:cxnLst/>
              <a:rect l="l" t="t" r="r" b="b"/>
              <a:pathLst>
                <a:path w="22225" h="56514">
                  <a:moveTo>
                    <a:pt x="21983" y="0"/>
                  </a:moveTo>
                  <a:lnTo>
                    <a:pt x="0" y="241"/>
                  </a:lnTo>
                  <a:lnTo>
                    <a:pt x="0" y="22923"/>
                  </a:lnTo>
                  <a:lnTo>
                    <a:pt x="1625" y="23837"/>
                  </a:lnTo>
                  <a:lnTo>
                    <a:pt x="2082" y="56476"/>
                  </a:lnTo>
                  <a:lnTo>
                    <a:pt x="21539" y="56476"/>
                  </a:lnTo>
                  <a:lnTo>
                    <a:pt x="21983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151552" y="5540501"/>
              <a:ext cx="233045" cy="87630"/>
            </a:xfrm>
            <a:custGeom>
              <a:avLst/>
              <a:gdLst/>
              <a:ahLst/>
              <a:cxnLst/>
              <a:rect l="l" t="t" r="r" b="b"/>
              <a:pathLst>
                <a:path w="233045" h="87629">
                  <a:moveTo>
                    <a:pt x="57175" y="28702"/>
                  </a:moveTo>
                  <a:lnTo>
                    <a:pt x="55092" y="2311"/>
                  </a:lnTo>
                  <a:lnTo>
                    <a:pt x="40754" y="2476"/>
                  </a:lnTo>
                  <a:lnTo>
                    <a:pt x="33248" y="2692"/>
                  </a:lnTo>
                  <a:lnTo>
                    <a:pt x="30137" y="3124"/>
                  </a:lnTo>
                  <a:lnTo>
                    <a:pt x="28943" y="3911"/>
                  </a:lnTo>
                  <a:lnTo>
                    <a:pt x="28003" y="6705"/>
                  </a:lnTo>
                  <a:lnTo>
                    <a:pt x="0" y="6019"/>
                  </a:lnTo>
                  <a:lnTo>
                    <a:pt x="241" y="33413"/>
                  </a:lnTo>
                  <a:lnTo>
                    <a:pt x="35648" y="32169"/>
                  </a:lnTo>
                  <a:lnTo>
                    <a:pt x="36360" y="29159"/>
                  </a:lnTo>
                  <a:lnTo>
                    <a:pt x="52311" y="29159"/>
                  </a:lnTo>
                  <a:lnTo>
                    <a:pt x="57175" y="28702"/>
                  </a:lnTo>
                  <a:close/>
                </a:path>
                <a:path w="233045" h="87629">
                  <a:moveTo>
                    <a:pt x="141427" y="75222"/>
                  </a:moveTo>
                  <a:lnTo>
                    <a:pt x="140970" y="44424"/>
                  </a:lnTo>
                  <a:lnTo>
                    <a:pt x="112509" y="44208"/>
                  </a:lnTo>
                  <a:lnTo>
                    <a:pt x="112725" y="34493"/>
                  </a:lnTo>
                  <a:lnTo>
                    <a:pt x="115963" y="34493"/>
                  </a:lnTo>
                  <a:lnTo>
                    <a:pt x="115963" y="30086"/>
                  </a:lnTo>
                  <a:lnTo>
                    <a:pt x="111798" y="29616"/>
                  </a:lnTo>
                  <a:lnTo>
                    <a:pt x="110413" y="3009"/>
                  </a:lnTo>
                  <a:lnTo>
                    <a:pt x="84493" y="3467"/>
                  </a:lnTo>
                  <a:lnTo>
                    <a:pt x="87045" y="76149"/>
                  </a:lnTo>
                  <a:lnTo>
                    <a:pt x="106476" y="76377"/>
                  </a:lnTo>
                  <a:lnTo>
                    <a:pt x="104394" y="87477"/>
                  </a:lnTo>
                  <a:lnTo>
                    <a:pt x="131013" y="86791"/>
                  </a:lnTo>
                  <a:lnTo>
                    <a:pt x="133096" y="75692"/>
                  </a:lnTo>
                  <a:lnTo>
                    <a:pt x="141427" y="75222"/>
                  </a:lnTo>
                  <a:close/>
                </a:path>
                <a:path w="233045" h="87629">
                  <a:moveTo>
                    <a:pt x="232613" y="27063"/>
                  </a:moveTo>
                  <a:lnTo>
                    <a:pt x="231952" y="3009"/>
                  </a:lnTo>
                  <a:lnTo>
                    <a:pt x="231927" y="1866"/>
                  </a:lnTo>
                  <a:lnTo>
                    <a:pt x="204622" y="3009"/>
                  </a:lnTo>
                  <a:lnTo>
                    <a:pt x="203682" y="0"/>
                  </a:lnTo>
                  <a:lnTo>
                    <a:pt x="201599" y="215"/>
                  </a:lnTo>
                  <a:lnTo>
                    <a:pt x="175463" y="469"/>
                  </a:lnTo>
                  <a:lnTo>
                    <a:pt x="175221" y="25006"/>
                  </a:lnTo>
                  <a:lnTo>
                    <a:pt x="172440" y="26606"/>
                  </a:lnTo>
                  <a:lnTo>
                    <a:pt x="193509" y="27762"/>
                  </a:lnTo>
                  <a:lnTo>
                    <a:pt x="193509" y="29159"/>
                  </a:lnTo>
                  <a:lnTo>
                    <a:pt x="232613" y="27063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177472" y="5544883"/>
              <a:ext cx="179705" cy="23495"/>
            </a:xfrm>
            <a:custGeom>
              <a:avLst/>
              <a:gdLst/>
              <a:ahLst/>
              <a:cxnLst/>
              <a:rect l="l" t="t" r="r" b="b"/>
              <a:pathLst>
                <a:path w="179704" h="23495">
                  <a:moveTo>
                    <a:pt x="2324" y="8102"/>
                  </a:moveTo>
                  <a:lnTo>
                    <a:pt x="469" y="8102"/>
                  </a:lnTo>
                  <a:lnTo>
                    <a:pt x="0" y="23380"/>
                  </a:lnTo>
                  <a:lnTo>
                    <a:pt x="2324" y="23380"/>
                  </a:lnTo>
                  <a:lnTo>
                    <a:pt x="2324" y="8102"/>
                  </a:lnTo>
                  <a:close/>
                </a:path>
                <a:path w="179704" h="23495">
                  <a:moveTo>
                    <a:pt x="179387" y="21297"/>
                  </a:moveTo>
                  <a:lnTo>
                    <a:pt x="178930" y="0"/>
                  </a:lnTo>
                  <a:lnTo>
                    <a:pt x="177546" y="0"/>
                  </a:lnTo>
                  <a:lnTo>
                    <a:pt x="177292" y="20828"/>
                  </a:lnTo>
                  <a:lnTo>
                    <a:pt x="179387" y="21297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206034" y="5535638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903" y="0"/>
                  </a:moveTo>
                  <a:lnTo>
                    <a:pt x="14122" y="241"/>
                  </a:lnTo>
                  <a:lnTo>
                    <a:pt x="6946" y="0"/>
                  </a:lnTo>
                  <a:lnTo>
                    <a:pt x="3467" y="457"/>
                  </a:lnTo>
                  <a:lnTo>
                    <a:pt x="0" y="4165"/>
                  </a:lnTo>
                  <a:lnTo>
                    <a:pt x="927" y="30073"/>
                  </a:lnTo>
                  <a:lnTo>
                    <a:pt x="3022" y="32626"/>
                  </a:lnTo>
                  <a:lnTo>
                    <a:pt x="15265" y="32181"/>
                  </a:lnTo>
                  <a:lnTo>
                    <a:pt x="16217" y="31013"/>
                  </a:lnTo>
                  <a:lnTo>
                    <a:pt x="19672" y="28473"/>
                  </a:lnTo>
                  <a:lnTo>
                    <a:pt x="18757" y="1612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208358" y="5568035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52" y="2082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207432" y="5535167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20" y="29400"/>
                  </a:moveTo>
                  <a:lnTo>
                    <a:pt x="7162" y="18529"/>
                  </a:lnTo>
                  <a:lnTo>
                    <a:pt x="3937" y="18529"/>
                  </a:lnTo>
                  <a:lnTo>
                    <a:pt x="3937" y="16433"/>
                  </a:lnTo>
                  <a:lnTo>
                    <a:pt x="6946" y="15976"/>
                  </a:lnTo>
                  <a:lnTo>
                    <a:pt x="6946" y="4635"/>
                  </a:lnTo>
                  <a:lnTo>
                    <a:pt x="3937" y="4635"/>
                  </a:lnTo>
                  <a:lnTo>
                    <a:pt x="3937" y="0"/>
                  </a:lnTo>
                  <a:lnTo>
                    <a:pt x="2540" y="0"/>
                  </a:lnTo>
                  <a:lnTo>
                    <a:pt x="2540" y="4864"/>
                  </a:lnTo>
                  <a:lnTo>
                    <a:pt x="0" y="4864"/>
                  </a:lnTo>
                  <a:lnTo>
                    <a:pt x="469" y="16675"/>
                  </a:lnTo>
                  <a:lnTo>
                    <a:pt x="2781" y="16916"/>
                  </a:lnTo>
                  <a:lnTo>
                    <a:pt x="3009" y="18757"/>
                  </a:lnTo>
                  <a:lnTo>
                    <a:pt x="228" y="18986"/>
                  </a:lnTo>
                  <a:lnTo>
                    <a:pt x="469" y="31013"/>
                  </a:lnTo>
                  <a:lnTo>
                    <a:pt x="4851" y="31013"/>
                  </a:lnTo>
                  <a:lnTo>
                    <a:pt x="7620" y="29400"/>
                  </a:lnTo>
                  <a:close/>
                </a:path>
                <a:path w="17145" h="31114">
                  <a:moveTo>
                    <a:pt x="16662" y="3937"/>
                  </a:moveTo>
                  <a:lnTo>
                    <a:pt x="14820" y="3708"/>
                  </a:lnTo>
                  <a:lnTo>
                    <a:pt x="14820" y="469"/>
                  </a:lnTo>
                  <a:lnTo>
                    <a:pt x="13652" y="469"/>
                  </a:lnTo>
                  <a:lnTo>
                    <a:pt x="13423" y="4165"/>
                  </a:lnTo>
                  <a:lnTo>
                    <a:pt x="9486" y="4635"/>
                  </a:lnTo>
                  <a:lnTo>
                    <a:pt x="9956" y="15976"/>
                  </a:lnTo>
                  <a:lnTo>
                    <a:pt x="13195" y="16433"/>
                  </a:lnTo>
                  <a:lnTo>
                    <a:pt x="13195" y="18529"/>
                  </a:lnTo>
                  <a:lnTo>
                    <a:pt x="9728" y="18072"/>
                  </a:lnTo>
                  <a:lnTo>
                    <a:pt x="10414" y="29641"/>
                  </a:lnTo>
                  <a:lnTo>
                    <a:pt x="12496" y="30099"/>
                  </a:lnTo>
                  <a:lnTo>
                    <a:pt x="16662" y="30099"/>
                  </a:lnTo>
                  <a:lnTo>
                    <a:pt x="16662" y="18529"/>
                  </a:lnTo>
                  <a:lnTo>
                    <a:pt x="14579" y="17818"/>
                  </a:lnTo>
                  <a:lnTo>
                    <a:pt x="14579" y="16205"/>
                  </a:lnTo>
                  <a:lnTo>
                    <a:pt x="16433" y="15976"/>
                  </a:lnTo>
                  <a:lnTo>
                    <a:pt x="16662" y="393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221541" y="5554383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27" y="995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212512" y="5554840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1155"/>
                  </a:moveTo>
                  <a:lnTo>
                    <a:pt x="0" y="1155"/>
                  </a:lnTo>
                  <a:lnTo>
                    <a:pt x="0" y="9271"/>
                  </a:lnTo>
                  <a:lnTo>
                    <a:pt x="927" y="9271"/>
                  </a:lnTo>
                  <a:lnTo>
                    <a:pt x="927" y="1155"/>
                  </a:lnTo>
                  <a:close/>
                </a:path>
                <a:path w="6985" h="9525">
                  <a:moveTo>
                    <a:pt x="6705" y="0"/>
                  </a:moveTo>
                  <a:lnTo>
                    <a:pt x="5791" y="0"/>
                  </a:lnTo>
                  <a:lnTo>
                    <a:pt x="5791" y="9258"/>
                  </a:lnTo>
                  <a:lnTo>
                    <a:pt x="6705" y="9258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209730" y="5541873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39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939" y="8572"/>
                  </a:lnTo>
                  <a:lnTo>
                    <a:pt x="939" y="0"/>
                  </a:lnTo>
                  <a:close/>
                </a:path>
                <a:path w="1904" h="22860">
                  <a:moveTo>
                    <a:pt x="1638" y="13906"/>
                  </a:moveTo>
                  <a:lnTo>
                    <a:pt x="0" y="13906"/>
                  </a:lnTo>
                  <a:lnTo>
                    <a:pt x="0" y="22707"/>
                  </a:lnTo>
                  <a:lnTo>
                    <a:pt x="1638" y="22707"/>
                  </a:lnTo>
                  <a:lnTo>
                    <a:pt x="1638" y="13906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212041" y="5542115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97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97" y="763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221300" y="5540502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52" y="0"/>
                  </a:moveTo>
                  <a:lnTo>
                    <a:pt x="0" y="0"/>
                  </a:lnTo>
                  <a:lnTo>
                    <a:pt x="0" y="9499"/>
                  </a:lnTo>
                  <a:lnTo>
                    <a:pt x="952" y="9499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217845" y="5540718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1384" y="857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212981" y="5535638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41" y="3937"/>
                  </a:lnTo>
                  <a:lnTo>
                    <a:pt x="1397" y="4165"/>
                  </a:lnTo>
                  <a:lnTo>
                    <a:pt x="1397" y="2324"/>
                  </a:lnTo>
                  <a:lnTo>
                    <a:pt x="2527" y="2082"/>
                  </a:lnTo>
                  <a:lnTo>
                    <a:pt x="2527" y="4622"/>
                  </a:lnTo>
                  <a:lnTo>
                    <a:pt x="3937" y="4165"/>
                  </a:lnTo>
                  <a:lnTo>
                    <a:pt x="3937" y="2082"/>
                  </a:lnTo>
                  <a:lnTo>
                    <a:pt x="5791" y="2324"/>
                  </a:lnTo>
                  <a:lnTo>
                    <a:pt x="5791" y="4165"/>
                  </a:lnTo>
                  <a:lnTo>
                    <a:pt x="6946" y="3695"/>
                  </a:lnTo>
                  <a:lnTo>
                    <a:pt x="6489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272303" y="5537568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890" y="0"/>
                  </a:moveTo>
                  <a:lnTo>
                    <a:pt x="14109" y="228"/>
                  </a:lnTo>
                  <a:lnTo>
                    <a:pt x="6946" y="0"/>
                  </a:lnTo>
                  <a:lnTo>
                    <a:pt x="3479" y="457"/>
                  </a:lnTo>
                  <a:lnTo>
                    <a:pt x="0" y="4165"/>
                  </a:lnTo>
                  <a:lnTo>
                    <a:pt x="927" y="30086"/>
                  </a:lnTo>
                  <a:lnTo>
                    <a:pt x="3009" y="32626"/>
                  </a:lnTo>
                  <a:lnTo>
                    <a:pt x="15278" y="32169"/>
                  </a:lnTo>
                  <a:lnTo>
                    <a:pt x="16205" y="31000"/>
                  </a:lnTo>
                  <a:lnTo>
                    <a:pt x="19672" y="28473"/>
                  </a:lnTo>
                  <a:lnTo>
                    <a:pt x="18757" y="1600"/>
                  </a:lnTo>
                  <a:lnTo>
                    <a:pt x="168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274627" y="5569953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13652" y="2095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273687" y="5537111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58" y="29387"/>
                  </a:moveTo>
                  <a:lnTo>
                    <a:pt x="7188" y="18516"/>
                  </a:lnTo>
                  <a:lnTo>
                    <a:pt x="3949" y="18516"/>
                  </a:lnTo>
                  <a:lnTo>
                    <a:pt x="3949" y="16421"/>
                  </a:lnTo>
                  <a:lnTo>
                    <a:pt x="6934" y="15976"/>
                  </a:lnTo>
                  <a:lnTo>
                    <a:pt x="6934" y="4622"/>
                  </a:lnTo>
                  <a:lnTo>
                    <a:pt x="3949" y="4622"/>
                  </a:lnTo>
                  <a:lnTo>
                    <a:pt x="3949" y="0"/>
                  </a:lnTo>
                  <a:lnTo>
                    <a:pt x="2565" y="0"/>
                  </a:lnTo>
                  <a:lnTo>
                    <a:pt x="2565" y="4851"/>
                  </a:lnTo>
                  <a:lnTo>
                    <a:pt x="0" y="4851"/>
                  </a:lnTo>
                  <a:lnTo>
                    <a:pt x="482" y="16649"/>
                  </a:lnTo>
                  <a:lnTo>
                    <a:pt x="2781" y="16865"/>
                  </a:lnTo>
                  <a:lnTo>
                    <a:pt x="3022" y="18732"/>
                  </a:lnTo>
                  <a:lnTo>
                    <a:pt x="241" y="18961"/>
                  </a:lnTo>
                  <a:lnTo>
                    <a:pt x="482" y="30988"/>
                  </a:lnTo>
                  <a:lnTo>
                    <a:pt x="4876" y="30988"/>
                  </a:lnTo>
                  <a:lnTo>
                    <a:pt x="7658" y="29387"/>
                  </a:lnTo>
                  <a:close/>
                </a:path>
                <a:path w="17145" h="31114">
                  <a:moveTo>
                    <a:pt x="16687" y="3911"/>
                  </a:moveTo>
                  <a:lnTo>
                    <a:pt x="14820" y="3695"/>
                  </a:lnTo>
                  <a:lnTo>
                    <a:pt x="14820" y="457"/>
                  </a:lnTo>
                  <a:lnTo>
                    <a:pt x="13677" y="457"/>
                  </a:lnTo>
                  <a:lnTo>
                    <a:pt x="13436" y="4140"/>
                  </a:lnTo>
                  <a:lnTo>
                    <a:pt x="9512" y="4622"/>
                  </a:lnTo>
                  <a:lnTo>
                    <a:pt x="9956" y="15976"/>
                  </a:lnTo>
                  <a:lnTo>
                    <a:pt x="13208" y="16421"/>
                  </a:lnTo>
                  <a:lnTo>
                    <a:pt x="13208" y="18516"/>
                  </a:lnTo>
                  <a:lnTo>
                    <a:pt x="9728" y="18046"/>
                  </a:lnTo>
                  <a:lnTo>
                    <a:pt x="10426" y="29603"/>
                  </a:lnTo>
                  <a:lnTo>
                    <a:pt x="12496" y="30073"/>
                  </a:lnTo>
                  <a:lnTo>
                    <a:pt x="16687" y="30073"/>
                  </a:lnTo>
                  <a:lnTo>
                    <a:pt x="16687" y="18516"/>
                  </a:lnTo>
                  <a:lnTo>
                    <a:pt x="14592" y="17818"/>
                  </a:lnTo>
                  <a:lnTo>
                    <a:pt x="14592" y="16192"/>
                  </a:lnTo>
                  <a:lnTo>
                    <a:pt x="16446" y="15976"/>
                  </a:lnTo>
                  <a:lnTo>
                    <a:pt x="16687" y="3911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287835" y="5556313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888" y="0"/>
                  </a:moveTo>
                  <a:lnTo>
                    <a:pt x="0" y="0"/>
                  </a:lnTo>
                  <a:lnTo>
                    <a:pt x="0" y="9931"/>
                  </a:lnTo>
                  <a:lnTo>
                    <a:pt x="888" y="9931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278793" y="5556770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1155"/>
                  </a:moveTo>
                  <a:lnTo>
                    <a:pt x="0" y="1155"/>
                  </a:lnTo>
                  <a:lnTo>
                    <a:pt x="0" y="9271"/>
                  </a:lnTo>
                  <a:lnTo>
                    <a:pt x="927" y="9271"/>
                  </a:lnTo>
                  <a:lnTo>
                    <a:pt x="927" y="1155"/>
                  </a:lnTo>
                  <a:close/>
                </a:path>
                <a:path w="6985" h="9525">
                  <a:moveTo>
                    <a:pt x="6705" y="0"/>
                  </a:moveTo>
                  <a:lnTo>
                    <a:pt x="5791" y="0"/>
                  </a:lnTo>
                  <a:lnTo>
                    <a:pt x="5791" y="9258"/>
                  </a:lnTo>
                  <a:lnTo>
                    <a:pt x="6705" y="9258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275999" y="5543803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27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927" y="8572"/>
                  </a:lnTo>
                  <a:lnTo>
                    <a:pt x="927" y="0"/>
                  </a:lnTo>
                  <a:close/>
                </a:path>
                <a:path w="1904" h="22860">
                  <a:moveTo>
                    <a:pt x="1638" y="13893"/>
                  </a:moveTo>
                  <a:lnTo>
                    <a:pt x="0" y="13893"/>
                  </a:lnTo>
                  <a:lnTo>
                    <a:pt x="0" y="22682"/>
                  </a:lnTo>
                  <a:lnTo>
                    <a:pt x="1638" y="22682"/>
                  </a:lnTo>
                  <a:lnTo>
                    <a:pt x="1638" y="13893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278335" y="5544045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384" y="764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287581" y="5542407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99"/>
                  </a:lnTo>
                  <a:lnTo>
                    <a:pt x="927" y="9499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284114" y="5542648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59"/>
                  </a:lnTo>
                  <a:lnTo>
                    <a:pt x="1384" y="855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279250" y="5537568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28" y="3937"/>
                  </a:lnTo>
                  <a:lnTo>
                    <a:pt x="1371" y="4165"/>
                  </a:lnTo>
                  <a:lnTo>
                    <a:pt x="1371" y="2298"/>
                  </a:lnTo>
                  <a:lnTo>
                    <a:pt x="2552" y="2070"/>
                  </a:lnTo>
                  <a:lnTo>
                    <a:pt x="2552" y="4622"/>
                  </a:lnTo>
                  <a:lnTo>
                    <a:pt x="3949" y="4165"/>
                  </a:lnTo>
                  <a:lnTo>
                    <a:pt x="3949" y="2070"/>
                  </a:lnTo>
                  <a:lnTo>
                    <a:pt x="5791" y="2298"/>
                  </a:lnTo>
                  <a:lnTo>
                    <a:pt x="5791" y="4165"/>
                  </a:lnTo>
                  <a:lnTo>
                    <a:pt x="6934" y="3683"/>
                  </a:lnTo>
                  <a:lnTo>
                    <a:pt x="6489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306872" y="5533707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903" y="0"/>
                  </a:moveTo>
                  <a:lnTo>
                    <a:pt x="14109" y="241"/>
                  </a:lnTo>
                  <a:lnTo>
                    <a:pt x="6946" y="0"/>
                  </a:lnTo>
                  <a:lnTo>
                    <a:pt x="3467" y="457"/>
                  </a:lnTo>
                  <a:lnTo>
                    <a:pt x="0" y="4178"/>
                  </a:lnTo>
                  <a:lnTo>
                    <a:pt x="927" y="30099"/>
                  </a:lnTo>
                  <a:lnTo>
                    <a:pt x="3009" y="32626"/>
                  </a:lnTo>
                  <a:lnTo>
                    <a:pt x="15265" y="32169"/>
                  </a:lnTo>
                  <a:lnTo>
                    <a:pt x="16192" y="31026"/>
                  </a:lnTo>
                  <a:lnTo>
                    <a:pt x="19685" y="28473"/>
                  </a:lnTo>
                  <a:lnTo>
                    <a:pt x="18732" y="1638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309184" y="5566118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65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13665" y="2095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308257" y="5533262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45" y="29375"/>
                  </a:moveTo>
                  <a:lnTo>
                    <a:pt x="7175" y="18503"/>
                  </a:lnTo>
                  <a:lnTo>
                    <a:pt x="3949" y="18503"/>
                  </a:lnTo>
                  <a:lnTo>
                    <a:pt x="3949" y="16421"/>
                  </a:lnTo>
                  <a:lnTo>
                    <a:pt x="6946" y="15951"/>
                  </a:lnTo>
                  <a:lnTo>
                    <a:pt x="6946" y="4622"/>
                  </a:lnTo>
                  <a:lnTo>
                    <a:pt x="3949" y="4622"/>
                  </a:lnTo>
                  <a:lnTo>
                    <a:pt x="3949" y="0"/>
                  </a:lnTo>
                  <a:lnTo>
                    <a:pt x="2540" y="0"/>
                  </a:lnTo>
                  <a:lnTo>
                    <a:pt x="2540" y="4851"/>
                  </a:lnTo>
                  <a:lnTo>
                    <a:pt x="0" y="4851"/>
                  </a:lnTo>
                  <a:lnTo>
                    <a:pt x="457" y="16649"/>
                  </a:lnTo>
                  <a:lnTo>
                    <a:pt x="2781" y="16878"/>
                  </a:lnTo>
                  <a:lnTo>
                    <a:pt x="3009" y="18745"/>
                  </a:lnTo>
                  <a:lnTo>
                    <a:pt x="228" y="18973"/>
                  </a:lnTo>
                  <a:lnTo>
                    <a:pt x="457" y="31013"/>
                  </a:lnTo>
                  <a:lnTo>
                    <a:pt x="4851" y="31013"/>
                  </a:lnTo>
                  <a:lnTo>
                    <a:pt x="7645" y="29375"/>
                  </a:lnTo>
                  <a:close/>
                </a:path>
                <a:path w="17145" h="31114">
                  <a:moveTo>
                    <a:pt x="16675" y="3924"/>
                  </a:moveTo>
                  <a:lnTo>
                    <a:pt x="14808" y="3695"/>
                  </a:lnTo>
                  <a:lnTo>
                    <a:pt x="14808" y="444"/>
                  </a:lnTo>
                  <a:lnTo>
                    <a:pt x="13652" y="444"/>
                  </a:lnTo>
                  <a:lnTo>
                    <a:pt x="13423" y="4140"/>
                  </a:lnTo>
                  <a:lnTo>
                    <a:pt x="9486" y="4622"/>
                  </a:lnTo>
                  <a:lnTo>
                    <a:pt x="9956" y="15951"/>
                  </a:lnTo>
                  <a:lnTo>
                    <a:pt x="13195" y="16421"/>
                  </a:lnTo>
                  <a:lnTo>
                    <a:pt x="13195" y="18503"/>
                  </a:lnTo>
                  <a:lnTo>
                    <a:pt x="9728" y="18034"/>
                  </a:lnTo>
                  <a:lnTo>
                    <a:pt x="10414" y="29616"/>
                  </a:lnTo>
                  <a:lnTo>
                    <a:pt x="12509" y="30073"/>
                  </a:lnTo>
                  <a:lnTo>
                    <a:pt x="16675" y="30073"/>
                  </a:lnTo>
                  <a:lnTo>
                    <a:pt x="16675" y="18503"/>
                  </a:lnTo>
                  <a:lnTo>
                    <a:pt x="14592" y="17805"/>
                  </a:lnTo>
                  <a:lnTo>
                    <a:pt x="14592" y="16192"/>
                  </a:lnTo>
                  <a:lnTo>
                    <a:pt x="16421" y="15951"/>
                  </a:lnTo>
                  <a:lnTo>
                    <a:pt x="16675" y="392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322366" y="5552452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69"/>
                  </a:lnTo>
                  <a:lnTo>
                    <a:pt x="927" y="9969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313362" y="5552909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14" y="1181"/>
                  </a:moveTo>
                  <a:lnTo>
                    <a:pt x="0" y="1181"/>
                  </a:lnTo>
                  <a:lnTo>
                    <a:pt x="0" y="9283"/>
                  </a:lnTo>
                  <a:lnTo>
                    <a:pt x="914" y="9283"/>
                  </a:lnTo>
                  <a:lnTo>
                    <a:pt x="914" y="1181"/>
                  </a:lnTo>
                  <a:close/>
                </a:path>
                <a:path w="6985" h="9525">
                  <a:moveTo>
                    <a:pt x="6692" y="0"/>
                  </a:moveTo>
                  <a:lnTo>
                    <a:pt x="5778" y="0"/>
                  </a:lnTo>
                  <a:lnTo>
                    <a:pt x="5778" y="9283"/>
                  </a:lnTo>
                  <a:lnTo>
                    <a:pt x="6692" y="9283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310568" y="5539968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14" y="0"/>
                  </a:moveTo>
                  <a:lnTo>
                    <a:pt x="0" y="0"/>
                  </a:lnTo>
                  <a:lnTo>
                    <a:pt x="0" y="8559"/>
                  </a:lnTo>
                  <a:lnTo>
                    <a:pt x="914" y="8559"/>
                  </a:lnTo>
                  <a:lnTo>
                    <a:pt x="914" y="0"/>
                  </a:lnTo>
                  <a:close/>
                </a:path>
                <a:path w="1904" h="22860">
                  <a:moveTo>
                    <a:pt x="1638" y="13881"/>
                  </a:moveTo>
                  <a:lnTo>
                    <a:pt x="0" y="13881"/>
                  </a:lnTo>
                  <a:lnTo>
                    <a:pt x="0" y="22656"/>
                  </a:lnTo>
                  <a:lnTo>
                    <a:pt x="1638" y="22656"/>
                  </a:lnTo>
                  <a:lnTo>
                    <a:pt x="1638" y="13881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312879" y="5540184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97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97" y="763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322138" y="5538571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99"/>
                  </a:lnTo>
                  <a:lnTo>
                    <a:pt x="927" y="9499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318671" y="5538800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1384" y="857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313819" y="5533707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15" y="3937"/>
                  </a:lnTo>
                  <a:lnTo>
                    <a:pt x="1384" y="4178"/>
                  </a:lnTo>
                  <a:lnTo>
                    <a:pt x="1384" y="2311"/>
                  </a:lnTo>
                  <a:lnTo>
                    <a:pt x="2539" y="2095"/>
                  </a:lnTo>
                  <a:lnTo>
                    <a:pt x="2539" y="4635"/>
                  </a:lnTo>
                  <a:lnTo>
                    <a:pt x="3924" y="4178"/>
                  </a:lnTo>
                  <a:lnTo>
                    <a:pt x="3924" y="2095"/>
                  </a:lnTo>
                  <a:lnTo>
                    <a:pt x="5778" y="2311"/>
                  </a:lnTo>
                  <a:lnTo>
                    <a:pt x="5778" y="4178"/>
                  </a:lnTo>
                  <a:lnTo>
                    <a:pt x="6946" y="3695"/>
                  </a:lnTo>
                  <a:lnTo>
                    <a:pt x="6476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242052" y="5539409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903" y="0"/>
                  </a:moveTo>
                  <a:lnTo>
                    <a:pt x="14122" y="228"/>
                  </a:lnTo>
                  <a:lnTo>
                    <a:pt x="6946" y="0"/>
                  </a:lnTo>
                  <a:lnTo>
                    <a:pt x="3479" y="457"/>
                  </a:lnTo>
                  <a:lnTo>
                    <a:pt x="0" y="4178"/>
                  </a:lnTo>
                  <a:lnTo>
                    <a:pt x="939" y="30086"/>
                  </a:lnTo>
                  <a:lnTo>
                    <a:pt x="3022" y="32639"/>
                  </a:lnTo>
                  <a:lnTo>
                    <a:pt x="15290" y="32181"/>
                  </a:lnTo>
                  <a:lnTo>
                    <a:pt x="16205" y="31026"/>
                  </a:lnTo>
                  <a:lnTo>
                    <a:pt x="19672" y="28486"/>
                  </a:lnTo>
                  <a:lnTo>
                    <a:pt x="18757" y="1612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244376" y="5571833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2057"/>
                  </a:lnTo>
                  <a:lnTo>
                    <a:pt x="13652" y="2057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243449" y="5538965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32" y="29387"/>
                  </a:moveTo>
                  <a:lnTo>
                    <a:pt x="7162" y="18503"/>
                  </a:lnTo>
                  <a:lnTo>
                    <a:pt x="3937" y="18503"/>
                  </a:lnTo>
                  <a:lnTo>
                    <a:pt x="3937" y="16408"/>
                  </a:lnTo>
                  <a:lnTo>
                    <a:pt x="6946" y="15963"/>
                  </a:lnTo>
                  <a:lnTo>
                    <a:pt x="6946" y="4622"/>
                  </a:lnTo>
                  <a:lnTo>
                    <a:pt x="3937" y="4622"/>
                  </a:lnTo>
                  <a:lnTo>
                    <a:pt x="3937" y="0"/>
                  </a:lnTo>
                  <a:lnTo>
                    <a:pt x="2540" y="0"/>
                  </a:lnTo>
                  <a:lnTo>
                    <a:pt x="2540" y="4838"/>
                  </a:lnTo>
                  <a:lnTo>
                    <a:pt x="0" y="4838"/>
                  </a:lnTo>
                  <a:lnTo>
                    <a:pt x="469" y="16662"/>
                  </a:lnTo>
                  <a:lnTo>
                    <a:pt x="2781" y="16878"/>
                  </a:lnTo>
                  <a:lnTo>
                    <a:pt x="3009" y="18732"/>
                  </a:lnTo>
                  <a:lnTo>
                    <a:pt x="228" y="18961"/>
                  </a:lnTo>
                  <a:lnTo>
                    <a:pt x="469" y="30988"/>
                  </a:lnTo>
                  <a:lnTo>
                    <a:pt x="4864" y="30988"/>
                  </a:lnTo>
                  <a:lnTo>
                    <a:pt x="7632" y="29387"/>
                  </a:lnTo>
                  <a:close/>
                </a:path>
                <a:path w="17145" h="31114">
                  <a:moveTo>
                    <a:pt x="16675" y="3937"/>
                  </a:moveTo>
                  <a:lnTo>
                    <a:pt x="14808" y="3683"/>
                  </a:lnTo>
                  <a:lnTo>
                    <a:pt x="14808" y="444"/>
                  </a:lnTo>
                  <a:lnTo>
                    <a:pt x="13665" y="444"/>
                  </a:lnTo>
                  <a:lnTo>
                    <a:pt x="13423" y="4140"/>
                  </a:lnTo>
                  <a:lnTo>
                    <a:pt x="9486" y="4622"/>
                  </a:lnTo>
                  <a:lnTo>
                    <a:pt x="9956" y="15963"/>
                  </a:lnTo>
                  <a:lnTo>
                    <a:pt x="13195" y="16408"/>
                  </a:lnTo>
                  <a:lnTo>
                    <a:pt x="13195" y="18503"/>
                  </a:lnTo>
                  <a:lnTo>
                    <a:pt x="9715" y="18034"/>
                  </a:lnTo>
                  <a:lnTo>
                    <a:pt x="10414" y="29603"/>
                  </a:lnTo>
                  <a:lnTo>
                    <a:pt x="12496" y="30073"/>
                  </a:lnTo>
                  <a:lnTo>
                    <a:pt x="16675" y="30073"/>
                  </a:lnTo>
                  <a:lnTo>
                    <a:pt x="16675" y="18503"/>
                  </a:lnTo>
                  <a:lnTo>
                    <a:pt x="14579" y="17805"/>
                  </a:lnTo>
                  <a:lnTo>
                    <a:pt x="14579" y="16192"/>
                  </a:lnTo>
                  <a:lnTo>
                    <a:pt x="16446" y="15963"/>
                  </a:lnTo>
                  <a:lnTo>
                    <a:pt x="16675" y="393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257571" y="5558167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14" y="0"/>
                  </a:moveTo>
                  <a:lnTo>
                    <a:pt x="0" y="0"/>
                  </a:lnTo>
                  <a:lnTo>
                    <a:pt x="0" y="9931"/>
                  </a:lnTo>
                  <a:lnTo>
                    <a:pt x="914" y="9931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248541" y="5558612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14" y="1168"/>
                  </a:moveTo>
                  <a:lnTo>
                    <a:pt x="0" y="1168"/>
                  </a:lnTo>
                  <a:lnTo>
                    <a:pt x="0" y="9296"/>
                  </a:lnTo>
                  <a:lnTo>
                    <a:pt x="914" y="9296"/>
                  </a:lnTo>
                  <a:lnTo>
                    <a:pt x="914" y="1168"/>
                  </a:lnTo>
                  <a:close/>
                </a:path>
                <a:path w="6985" h="9525">
                  <a:moveTo>
                    <a:pt x="6692" y="0"/>
                  </a:moveTo>
                  <a:lnTo>
                    <a:pt x="5803" y="0"/>
                  </a:lnTo>
                  <a:lnTo>
                    <a:pt x="5803" y="9271"/>
                  </a:lnTo>
                  <a:lnTo>
                    <a:pt x="6692" y="9271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245760" y="5545658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39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939" y="8572"/>
                  </a:lnTo>
                  <a:lnTo>
                    <a:pt x="939" y="0"/>
                  </a:lnTo>
                  <a:close/>
                </a:path>
                <a:path w="1904" h="22860">
                  <a:moveTo>
                    <a:pt x="1625" y="13881"/>
                  </a:moveTo>
                  <a:lnTo>
                    <a:pt x="0" y="13881"/>
                  </a:lnTo>
                  <a:lnTo>
                    <a:pt x="0" y="22682"/>
                  </a:lnTo>
                  <a:lnTo>
                    <a:pt x="1625" y="22682"/>
                  </a:lnTo>
                  <a:lnTo>
                    <a:pt x="1625" y="13881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248071" y="5545886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384" y="764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257342" y="5544274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14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14" y="9486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253863" y="5544502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71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1371" y="8572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248998" y="5539409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41" y="3937"/>
                  </a:lnTo>
                  <a:lnTo>
                    <a:pt x="1396" y="4178"/>
                  </a:lnTo>
                  <a:lnTo>
                    <a:pt x="1396" y="2324"/>
                  </a:lnTo>
                  <a:lnTo>
                    <a:pt x="2552" y="2095"/>
                  </a:lnTo>
                  <a:lnTo>
                    <a:pt x="2552" y="4635"/>
                  </a:lnTo>
                  <a:lnTo>
                    <a:pt x="3937" y="4178"/>
                  </a:lnTo>
                  <a:lnTo>
                    <a:pt x="3937" y="2095"/>
                  </a:lnTo>
                  <a:lnTo>
                    <a:pt x="5791" y="2324"/>
                  </a:lnTo>
                  <a:lnTo>
                    <a:pt x="5791" y="4178"/>
                  </a:lnTo>
                  <a:lnTo>
                    <a:pt x="6946" y="3695"/>
                  </a:lnTo>
                  <a:lnTo>
                    <a:pt x="6489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272773" y="5507177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8051" y="0"/>
                  </a:moveTo>
                  <a:lnTo>
                    <a:pt x="5334" y="673"/>
                  </a:lnTo>
                  <a:lnTo>
                    <a:pt x="5232" y="2247"/>
                  </a:lnTo>
                  <a:lnTo>
                    <a:pt x="0" y="5130"/>
                  </a:lnTo>
                  <a:lnTo>
                    <a:pt x="1016" y="10274"/>
                  </a:lnTo>
                  <a:lnTo>
                    <a:pt x="15074" y="8394"/>
                  </a:lnTo>
                  <a:lnTo>
                    <a:pt x="14325" y="2590"/>
                  </a:lnTo>
                  <a:lnTo>
                    <a:pt x="9525" y="1663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272773" y="5507177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5334" y="673"/>
                  </a:moveTo>
                  <a:lnTo>
                    <a:pt x="5232" y="2247"/>
                  </a:lnTo>
                  <a:lnTo>
                    <a:pt x="0" y="5130"/>
                  </a:lnTo>
                  <a:lnTo>
                    <a:pt x="1016" y="10274"/>
                  </a:lnTo>
                  <a:lnTo>
                    <a:pt x="15074" y="8394"/>
                  </a:lnTo>
                  <a:lnTo>
                    <a:pt x="14325" y="2590"/>
                  </a:lnTo>
                  <a:lnTo>
                    <a:pt x="9525" y="1663"/>
                  </a:lnTo>
                  <a:lnTo>
                    <a:pt x="8051" y="0"/>
                  </a:lnTo>
                  <a:lnTo>
                    <a:pt x="5334" y="6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275554" y="549990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6159" y="0"/>
                  </a:moveTo>
                  <a:lnTo>
                    <a:pt x="0" y="508"/>
                  </a:lnTo>
                  <a:lnTo>
                    <a:pt x="749" y="5994"/>
                  </a:lnTo>
                  <a:lnTo>
                    <a:pt x="2793" y="7302"/>
                  </a:lnTo>
                  <a:lnTo>
                    <a:pt x="5854" y="6883"/>
                  </a:lnTo>
                  <a:lnTo>
                    <a:pt x="6654" y="3670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275554" y="549990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0" y="508"/>
                  </a:moveTo>
                  <a:lnTo>
                    <a:pt x="749" y="5994"/>
                  </a:lnTo>
                  <a:lnTo>
                    <a:pt x="2793" y="7302"/>
                  </a:lnTo>
                  <a:lnTo>
                    <a:pt x="5854" y="6883"/>
                  </a:lnTo>
                  <a:lnTo>
                    <a:pt x="6654" y="3670"/>
                  </a:lnTo>
                  <a:lnTo>
                    <a:pt x="6159" y="0"/>
                  </a:lnTo>
                  <a:lnTo>
                    <a:pt x="0" y="5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273751" y="551103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0960" y="0"/>
                  </a:moveTo>
                  <a:lnTo>
                    <a:pt x="2857" y="1054"/>
                  </a:lnTo>
                  <a:lnTo>
                    <a:pt x="0" y="4800"/>
                  </a:lnTo>
                  <a:lnTo>
                    <a:pt x="1079" y="12890"/>
                  </a:lnTo>
                  <a:lnTo>
                    <a:pt x="4813" y="15748"/>
                  </a:lnTo>
                  <a:lnTo>
                    <a:pt x="12928" y="14655"/>
                  </a:lnTo>
                  <a:lnTo>
                    <a:pt x="15760" y="10934"/>
                  </a:lnTo>
                  <a:lnTo>
                    <a:pt x="15227" y="6883"/>
                  </a:lnTo>
                  <a:lnTo>
                    <a:pt x="14693" y="2819"/>
                  </a:lnTo>
                  <a:lnTo>
                    <a:pt x="10960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274373" y="551166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0109" y="0"/>
                  </a:moveTo>
                  <a:lnTo>
                    <a:pt x="2628" y="990"/>
                  </a:lnTo>
                  <a:lnTo>
                    <a:pt x="0" y="4406"/>
                  </a:lnTo>
                  <a:lnTo>
                    <a:pt x="1003" y="11899"/>
                  </a:lnTo>
                  <a:lnTo>
                    <a:pt x="4432" y="14490"/>
                  </a:lnTo>
                  <a:lnTo>
                    <a:pt x="11899" y="13500"/>
                  </a:lnTo>
                  <a:lnTo>
                    <a:pt x="14541" y="10071"/>
                  </a:lnTo>
                  <a:lnTo>
                    <a:pt x="14020" y="6350"/>
                  </a:lnTo>
                  <a:lnTo>
                    <a:pt x="13525" y="2590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275897" y="5513527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7937" y="0"/>
                  </a:moveTo>
                  <a:lnTo>
                    <a:pt x="2209" y="787"/>
                  </a:lnTo>
                  <a:lnTo>
                    <a:pt x="0" y="6146"/>
                  </a:lnTo>
                  <a:lnTo>
                    <a:pt x="3530" y="10718"/>
                  </a:lnTo>
                  <a:lnTo>
                    <a:pt x="9270" y="9982"/>
                  </a:lnTo>
                  <a:lnTo>
                    <a:pt x="11480" y="4622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275897" y="5513527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3530" y="10718"/>
                  </a:moveTo>
                  <a:lnTo>
                    <a:pt x="0" y="6146"/>
                  </a:lnTo>
                  <a:lnTo>
                    <a:pt x="2209" y="787"/>
                  </a:lnTo>
                  <a:lnTo>
                    <a:pt x="7937" y="0"/>
                  </a:lnTo>
                  <a:lnTo>
                    <a:pt x="11480" y="4622"/>
                  </a:lnTo>
                  <a:lnTo>
                    <a:pt x="9270" y="9982"/>
                  </a:lnTo>
                  <a:lnTo>
                    <a:pt x="3530" y="1071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276608" y="5517591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9867" y="0"/>
                  </a:moveTo>
                  <a:lnTo>
                    <a:pt x="0" y="1282"/>
                  </a:lnTo>
                  <a:lnTo>
                    <a:pt x="177" y="2679"/>
                  </a:lnTo>
                  <a:lnTo>
                    <a:pt x="10045" y="1333"/>
                  </a:lnTo>
                  <a:lnTo>
                    <a:pt x="98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276608" y="5517591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10045" y="1333"/>
                  </a:moveTo>
                  <a:lnTo>
                    <a:pt x="177" y="2679"/>
                  </a:lnTo>
                  <a:lnTo>
                    <a:pt x="0" y="1282"/>
                  </a:lnTo>
                  <a:lnTo>
                    <a:pt x="9867" y="0"/>
                  </a:lnTo>
                  <a:lnTo>
                    <a:pt x="10045" y="13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276456" y="549659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216" y="0"/>
                  </a:moveTo>
                  <a:lnTo>
                    <a:pt x="0" y="1193"/>
                  </a:lnTo>
                  <a:lnTo>
                    <a:pt x="266" y="3035"/>
                  </a:lnTo>
                  <a:lnTo>
                    <a:pt x="4546" y="2463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269772" y="5418975"/>
              <a:ext cx="29845" cy="80010"/>
            </a:xfrm>
            <a:custGeom>
              <a:avLst/>
              <a:gdLst/>
              <a:ahLst/>
              <a:cxnLst/>
              <a:rect l="l" t="t" r="r" b="b"/>
              <a:pathLst>
                <a:path w="29845" h="80010">
                  <a:moveTo>
                    <a:pt x="29696" y="0"/>
                  </a:moveTo>
                  <a:lnTo>
                    <a:pt x="9782" y="16353"/>
                  </a:lnTo>
                  <a:lnTo>
                    <a:pt x="635" y="30099"/>
                  </a:lnTo>
                  <a:lnTo>
                    <a:pt x="0" y="48702"/>
                  </a:lnTo>
                  <a:lnTo>
                    <a:pt x="5617" y="79629"/>
                  </a:lnTo>
                  <a:lnTo>
                    <a:pt x="10900" y="77622"/>
                  </a:lnTo>
                  <a:lnTo>
                    <a:pt x="5050" y="55050"/>
                  </a:lnTo>
                  <a:lnTo>
                    <a:pt x="5058" y="39876"/>
                  </a:lnTo>
                  <a:lnTo>
                    <a:pt x="12686" y="25214"/>
                  </a:lnTo>
                  <a:lnTo>
                    <a:pt x="29696" y="4178"/>
                  </a:lnTo>
                  <a:lnTo>
                    <a:pt x="29696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269772" y="5418975"/>
              <a:ext cx="29845" cy="80010"/>
            </a:xfrm>
            <a:custGeom>
              <a:avLst/>
              <a:gdLst/>
              <a:ahLst/>
              <a:cxnLst/>
              <a:rect l="l" t="t" r="r" b="b"/>
              <a:pathLst>
                <a:path w="29845" h="80010">
                  <a:moveTo>
                    <a:pt x="29696" y="4178"/>
                  </a:moveTo>
                  <a:lnTo>
                    <a:pt x="12686" y="25214"/>
                  </a:lnTo>
                  <a:lnTo>
                    <a:pt x="5058" y="39876"/>
                  </a:lnTo>
                  <a:lnTo>
                    <a:pt x="5050" y="55050"/>
                  </a:lnTo>
                  <a:lnTo>
                    <a:pt x="10900" y="77622"/>
                  </a:lnTo>
                  <a:lnTo>
                    <a:pt x="5617" y="79629"/>
                  </a:lnTo>
                  <a:lnTo>
                    <a:pt x="0" y="48702"/>
                  </a:lnTo>
                  <a:lnTo>
                    <a:pt x="635" y="30099"/>
                  </a:lnTo>
                  <a:lnTo>
                    <a:pt x="9782" y="16353"/>
                  </a:lnTo>
                  <a:lnTo>
                    <a:pt x="29696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110581" y="548819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63" y="7391"/>
                  </a:lnTo>
                  <a:lnTo>
                    <a:pt x="5765" y="7391"/>
                  </a:lnTo>
                  <a:lnTo>
                    <a:pt x="7416" y="5765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111584" y="548918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19" y="0"/>
                  </a:lnTo>
                  <a:lnTo>
                    <a:pt x="0" y="1219"/>
                  </a:lnTo>
                  <a:lnTo>
                    <a:pt x="0" y="4203"/>
                  </a:lnTo>
                  <a:lnTo>
                    <a:pt x="1219" y="5410"/>
                  </a:lnTo>
                  <a:lnTo>
                    <a:pt x="4203" y="5410"/>
                  </a:lnTo>
                  <a:lnTo>
                    <a:pt x="5410" y="4203"/>
                  </a:lnTo>
                  <a:lnTo>
                    <a:pt x="5410" y="2705"/>
                  </a:lnTo>
                  <a:lnTo>
                    <a:pt x="5410" y="1219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160124" y="558446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50" y="0"/>
                  </a:lnTo>
                  <a:lnTo>
                    <a:pt x="0" y="1676"/>
                  </a:lnTo>
                  <a:lnTo>
                    <a:pt x="0" y="5753"/>
                  </a:lnTo>
                  <a:lnTo>
                    <a:pt x="1650" y="7404"/>
                  </a:lnTo>
                  <a:lnTo>
                    <a:pt x="5753" y="7404"/>
                  </a:lnTo>
                  <a:lnTo>
                    <a:pt x="7416" y="5753"/>
                  </a:lnTo>
                  <a:lnTo>
                    <a:pt x="7416" y="3708"/>
                  </a:lnTo>
                  <a:lnTo>
                    <a:pt x="7416" y="1676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161127" y="55854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91" y="0"/>
                  </a:moveTo>
                  <a:lnTo>
                    <a:pt x="1206" y="0"/>
                  </a:lnTo>
                  <a:lnTo>
                    <a:pt x="0" y="1231"/>
                  </a:lnTo>
                  <a:lnTo>
                    <a:pt x="0" y="4190"/>
                  </a:lnTo>
                  <a:lnTo>
                    <a:pt x="1206" y="5397"/>
                  </a:lnTo>
                  <a:lnTo>
                    <a:pt x="4191" y="5397"/>
                  </a:lnTo>
                  <a:lnTo>
                    <a:pt x="5397" y="4190"/>
                  </a:lnTo>
                  <a:lnTo>
                    <a:pt x="5397" y="2705"/>
                  </a:lnTo>
                  <a:lnTo>
                    <a:pt x="5397" y="1231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111508" y="570390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63" y="0"/>
                  </a:lnTo>
                  <a:lnTo>
                    <a:pt x="0" y="1676"/>
                  </a:lnTo>
                  <a:lnTo>
                    <a:pt x="0" y="5765"/>
                  </a:lnTo>
                  <a:lnTo>
                    <a:pt x="1663" y="7416"/>
                  </a:lnTo>
                  <a:lnTo>
                    <a:pt x="5765" y="7416"/>
                  </a:lnTo>
                  <a:lnTo>
                    <a:pt x="7429" y="5765"/>
                  </a:lnTo>
                  <a:lnTo>
                    <a:pt x="7429" y="3708"/>
                  </a:lnTo>
                  <a:lnTo>
                    <a:pt x="7429" y="1676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112512" y="570491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06" y="0"/>
                  </a:lnTo>
                  <a:lnTo>
                    <a:pt x="0" y="1206"/>
                  </a:lnTo>
                  <a:lnTo>
                    <a:pt x="0" y="4178"/>
                  </a:lnTo>
                  <a:lnTo>
                    <a:pt x="1206" y="5384"/>
                  </a:lnTo>
                  <a:lnTo>
                    <a:pt x="4203" y="5384"/>
                  </a:lnTo>
                  <a:lnTo>
                    <a:pt x="5410" y="4178"/>
                  </a:lnTo>
                  <a:lnTo>
                    <a:pt x="5410" y="2692"/>
                  </a:lnTo>
                  <a:lnTo>
                    <a:pt x="5410" y="1206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212892" y="570344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63" y="7404"/>
                  </a:lnTo>
                  <a:lnTo>
                    <a:pt x="5765" y="7404"/>
                  </a:lnTo>
                  <a:lnTo>
                    <a:pt x="7404" y="5765"/>
                  </a:lnTo>
                  <a:lnTo>
                    <a:pt x="7404" y="3695"/>
                  </a:lnTo>
                  <a:lnTo>
                    <a:pt x="7404" y="1663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5213896" y="57044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193" y="0"/>
                  </a:lnTo>
                  <a:lnTo>
                    <a:pt x="0" y="1206"/>
                  </a:lnTo>
                  <a:lnTo>
                    <a:pt x="0" y="4191"/>
                  </a:lnTo>
                  <a:lnTo>
                    <a:pt x="1193" y="5397"/>
                  </a:lnTo>
                  <a:lnTo>
                    <a:pt x="4203" y="5397"/>
                  </a:lnTo>
                  <a:lnTo>
                    <a:pt x="5384" y="4191"/>
                  </a:lnTo>
                  <a:lnTo>
                    <a:pt x="5384" y="2692"/>
                  </a:lnTo>
                  <a:lnTo>
                    <a:pt x="5384" y="1206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5264734" y="570528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63" y="7416"/>
                  </a:lnTo>
                  <a:lnTo>
                    <a:pt x="5765" y="7416"/>
                  </a:lnTo>
                  <a:lnTo>
                    <a:pt x="7416" y="5765"/>
                  </a:lnTo>
                  <a:lnTo>
                    <a:pt x="7416" y="3721"/>
                  </a:lnTo>
                  <a:lnTo>
                    <a:pt x="7416" y="1663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5265737" y="570628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06" y="0"/>
                  </a:lnTo>
                  <a:lnTo>
                    <a:pt x="0" y="1231"/>
                  </a:lnTo>
                  <a:lnTo>
                    <a:pt x="0" y="4203"/>
                  </a:lnTo>
                  <a:lnTo>
                    <a:pt x="1206" y="5410"/>
                  </a:lnTo>
                  <a:lnTo>
                    <a:pt x="4203" y="5410"/>
                  </a:lnTo>
                  <a:lnTo>
                    <a:pt x="5397" y="4203"/>
                  </a:lnTo>
                  <a:lnTo>
                    <a:pt x="5397" y="2717"/>
                  </a:lnTo>
                  <a:lnTo>
                    <a:pt x="5397" y="1231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314276" y="570344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50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50" y="7404"/>
                  </a:lnTo>
                  <a:lnTo>
                    <a:pt x="5765" y="7404"/>
                  </a:lnTo>
                  <a:lnTo>
                    <a:pt x="7404" y="5765"/>
                  </a:lnTo>
                  <a:lnTo>
                    <a:pt x="7404" y="3695"/>
                  </a:lnTo>
                  <a:lnTo>
                    <a:pt x="7404" y="1663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315280" y="57044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78" y="0"/>
                  </a:moveTo>
                  <a:lnTo>
                    <a:pt x="1206" y="0"/>
                  </a:lnTo>
                  <a:lnTo>
                    <a:pt x="0" y="1206"/>
                  </a:lnTo>
                  <a:lnTo>
                    <a:pt x="0" y="4191"/>
                  </a:lnTo>
                  <a:lnTo>
                    <a:pt x="1206" y="5397"/>
                  </a:lnTo>
                  <a:lnTo>
                    <a:pt x="4178" y="5397"/>
                  </a:lnTo>
                  <a:lnTo>
                    <a:pt x="5384" y="4191"/>
                  </a:lnTo>
                  <a:lnTo>
                    <a:pt x="5384" y="2692"/>
                  </a:lnTo>
                  <a:lnTo>
                    <a:pt x="5384" y="1206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367058" y="570390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38" y="0"/>
                  </a:lnTo>
                  <a:lnTo>
                    <a:pt x="0" y="1676"/>
                  </a:lnTo>
                  <a:lnTo>
                    <a:pt x="0" y="5765"/>
                  </a:lnTo>
                  <a:lnTo>
                    <a:pt x="1638" y="7416"/>
                  </a:lnTo>
                  <a:lnTo>
                    <a:pt x="5753" y="7416"/>
                  </a:lnTo>
                  <a:lnTo>
                    <a:pt x="7391" y="5765"/>
                  </a:lnTo>
                  <a:lnTo>
                    <a:pt x="7391" y="3708"/>
                  </a:lnTo>
                  <a:lnTo>
                    <a:pt x="7391" y="1676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5368048" y="570491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78" y="0"/>
                  </a:moveTo>
                  <a:lnTo>
                    <a:pt x="1181" y="0"/>
                  </a:lnTo>
                  <a:lnTo>
                    <a:pt x="0" y="1206"/>
                  </a:lnTo>
                  <a:lnTo>
                    <a:pt x="0" y="4178"/>
                  </a:lnTo>
                  <a:lnTo>
                    <a:pt x="1181" y="5384"/>
                  </a:lnTo>
                  <a:lnTo>
                    <a:pt x="4178" y="5384"/>
                  </a:lnTo>
                  <a:lnTo>
                    <a:pt x="5397" y="4178"/>
                  </a:lnTo>
                  <a:lnTo>
                    <a:pt x="5397" y="2692"/>
                  </a:lnTo>
                  <a:lnTo>
                    <a:pt x="5397" y="1206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5366588" y="558355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38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38" y="7404"/>
                  </a:lnTo>
                  <a:lnTo>
                    <a:pt x="5753" y="7404"/>
                  </a:lnTo>
                  <a:lnTo>
                    <a:pt x="7404" y="5753"/>
                  </a:lnTo>
                  <a:lnTo>
                    <a:pt x="7404" y="3695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367578" y="55845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90" y="0"/>
                  </a:moveTo>
                  <a:lnTo>
                    <a:pt x="1206" y="0"/>
                  </a:lnTo>
                  <a:lnTo>
                    <a:pt x="0" y="1206"/>
                  </a:lnTo>
                  <a:lnTo>
                    <a:pt x="0" y="4191"/>
                  </a:lnTo>
                  <a:lnTo>
                    <a:pt x="1206" y="5397"/>
                  </a:lnTo>
                  <a:lnTo>
                    <a:pt x="4190" y="5397"/>
                  </a:lnTo>
                  <a:lnTo>
                    <a:pt x="5397" y="4191"/>
                  </a:lnTo>
                  <a:lnTo>
                    <a:pt x="5397" y="2692"/>
                  </a:lnTo>
                  <a:lnTo>
                    <a:pt x="5397" y="1206"/>
                  </a:lnTo>
                  <a:lnTo>
                    <a:pt x="419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161038" y="570484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78" y="0"/>
                  </a:moveTo>
                  <a:lnTo>
                    <a:pt x="1663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63" y="7391"/>
                  </a:lnTo>
                  <a:lnTo>
                    <a:pt x="5778" y="7391"/>
                  </a:lnTo>
                  <a:lnTo>
                    <a:pt x="7404" y="5753"/>
                  </a:lnTo>
                  <a:lnTo>
                    <a:pt x="7404" y="3695"/>
                  </a:lnTo>
                  <a:lnTo>
                    <a:pt x="7404" y="1650"/>
                  </a:lnTo>
                  <a:lnTo>
                    <a:pt x="57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162042" y="570581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06" y="0"/>
                  </a:lnTo>
                  <a:lnTo>
                    <a:pt x="0" y="1231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4203" y="5422"/>
                  </a:lnTo>
                  <a:lnTo>
                    <a:pt x="5384" y="4203"/>
                  </a:lnTo>
                  <a:lnTo>
                    <a:pt x="5384" y="2717"/>
                  </a:lnTo>
                  <a:lnTo>
                    <a:pt x="5384" y="1231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8" name="object 46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99151" y="5747740"/>
              <a:ext cx="289509" cy="104114"/>
            </a:xfrm>
            <a:prstGeom prst="rect">
              <a:avLst/>
            </a:prstGeom>
          </p:spPr>
        </p:pic>
        <p:sp>
          <p:nvSpPr>
            <p:cNvPr id="469" name="object 469"/>
            <p:cNvSpPr/>
            <p:nvPr/>
          </p:nvSpPr>
          <p:spPr>
            <a:xfrm>
              <a:off x="5094833" y="5659704"/>
              <a:ext cx="298450" cy="226695"/>
            </a:xfrm>
            <a:custGeom>
              <a:avLst/>
              <a:gdLst/>
              <a:ahLst/>
              <a:cxnLst/>
              <a:rect l="l" t="t" r="r" b="b"/>
              <a:pathLst>
                <a:path w="298450" h="226695">
                  <a:moveTo>
                    <a:pt x="298145" y="223989"/>
                  </a:moveTo>
                  <a:lnTo>
                    <a:pt x="208546" y="223989"/>
                  </a:lnTo>
                  <a:lnTo>
                    <a:pt x="214655" y="0"/>
                  </a:lnTo>
                  <a:lnTo>
                    <a:pt x="212191" y="292"/>
                  </a:lnTo>
                  <a:lnTo>
                    <a:pt x="206387" y="223989"/>
                  </a:lnTo>
                  <a:lnTo>
                    <a:pt x="95859" y="223989"/>
                  </a:lnTo>
                  <a:lnTo>
                    <a:pt x="98310" y="292"/>
                  </a:lnTo>
                  <a:lnTo>
                    <a:pt x="95846" y="292"/>
                  </a:lnTo>
                  <a:lnTo>
                    <a:pt x="93408" y="223989"/>
                  </a:lnTo>
                  <a:lnTo>
                    <a:pt x="254" y="223989"/>
                  </a:lnTo>
                  <a:lnTo>
                    <a:pt x="0" y="225259"/>
                  </a:lnTo>
                  <a:lnTo>
                    <a:pt x="93395" y="225259"/>
                  </a:lnTo>
                  <a:lnTo>
                    <a:pt x="93395" y="225882"/>
                  </a:lnTo>
                  <a:lnTo>
                    <a:pt x="95846" y="226199"/>
                  </a:lnTo>
                  <a:lnTo>
                    <a:pt x="95846" y="225259"/>
                  </a:lnTo>
                  <a:lnTo>
                    <a:pt x="206349" y="225259"/>
                  </a:lnTo>
                  <a:lnTo>
                    <a:pt x="206336" y="226199"/>
                  </a:lnTo>
                  <a:lnTo>
                    <a:pt x="208483" y="226517"/>
                  </a:lnTo>
                  <a:lnTo>
                    <a:pt x="208508" y="225259"/>
                  </a:lnTo>
                  <a:lnTo>
                    <a:pt x="298145" y="225259"/>
                  </a:lnTo>
                  <a:lnTo>
                    <a:pt x="298145" y="223989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061991" y="4805146"/>
              <a:ext cx="349250" cy="525145"/>
            </a:xfrm>
            <a:custGeom>
              <a:avLst/>
              <a:gdLst/>
              <a:ahLst/>
              <a:cxnLst/>
              <a:rect l="l" t="t" r="r" b="b"/>
              <a:pathLst>
                <a:path w="349250" h="525145">
                  <a:moveTo>
                    <a:pt x="349034" y="0"/>
                  </a:moveTo>
                  <a:lnTo>
                    <a:pt x="0" y="3708"/>
                  </a:lnTo>
                  <a:lnTo>
                    <a:pt x="0" y="524954"/>
                  </a:lnTo>
                  <a:lnTo>
                    <a:pt x="348094" y="524954"/>
                  </a:lnTo>
                  <a:lnTo>
                    <a:pt x="349034" y="0"/>
                  </a:lnTo>
                  <a:close/>
                </a:path>
              </a:pathLst>
            </a:custGeom>
            <a:solidFill>
              <a:srgbClr val="2E2B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094084" y="5058524"/>
              <a:ext cx="295910" cy="120014"/>
            </a:xfrm>
            <a:custGeom>
              <a:avLst/>
              <a:gdLst/>
              <a:ahLst/>
              <a:cxnLst/>
              <a:rect l="l" t="t" r="r" b="b"/>
              <a:pathLst>
                <a:path w="295910" h="120014">
                  <a:moveTo>
                    <a:pt x="295643" y="0"/>
                  </a:moveTo>
                  <a:lnTo>
                    <a:pt x="200266" y="1231"/>
                  </a:lnTo>
                  <a:lnTo>
                    <a:pt x="1549" y="2463"/>
                  </a:lnTo>
                  <a:lnTo>
                    <a:pt x="0" y="118808"/>
                  </a:lnTo>
                  <a:lnTo>
                    <a:pt x="293484" y="119443"/>
                  </a:lnTo>
                  <a:lnTo>
                    <a:pt x="295643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102415" y="4793449"/>
              <a:ext cx="281305" cy="392430"/>
            </a:xfrm>
            <a:custGeom>
              <a:avLst/>
              <a:gdLst/>
              <a:ahLst/>
              <a:cxnLst/>
              <a:rect l="l" t="t" r="r" b="b"/>
              <a:pathLst>
                <a:path w="281304" h="392429">
                  <a:moveTo>
                    <a:pt x="24688" y="0"/>
                  </a:moveTo>
                  <a:lnTo>
                    <a:pt x="635" y="901"/>
                  </a:lnTo>
                  <a:lnTo>
                    <a:pt x="0" y="389763"/>
                  </a:lnTo>
                  <a:lnTo>
                    <a:pt x="24371" y="390067"/>
                  </a:lnTo>
                  <a:lnTo>
                    <a:pt x="24688" y="0"/>
                  </a:lnTo>
                  <a:close/>
                </a:path>
                <a:path w="281304" h="392429">
                  <a:moveTo>
                    <a:pt x="75603" y="390385"/>
                  </a:moveTo>
                  <a:lnTo>
                    <a:pt x="74383" y="98755"/>
                  </a:lnTo>
                  <a:lnTo>
                    <a:pt x="49377" y="99060"/>
                  </a:lnTo>
                  <a:lnTo>
                    <a:pt x="49377" y="390385"/>
                  </a:lnTo>
                  <a:lnTo>
                    <a:pt x="75603" y="390385"/>
                  </a:lnTo>
                  <a:close/>
                </a:path>
                <a:path w="281304" h="392429">
                  <a:moveTo>
                    <a:pt x="131470" y="104914"/>
                  </a:moveTo>
                  <a:lnTo>
                    <a:pt x="130835" y="93192"/>
                  </a:lnTo>
                  <a:lnTo>
                    <a:pt x="127774" y="93192"/>
                  </a:lnTo>
                  <a:lnTo>
                    <a:pt x="126542" y="94729"/>
                  </a:lnTo>
                  <a:lnTo>
                    <a:pt x="124688" y="94132"/>
                  </a:lnTo>
                  <a:lnTo>
                    <a:pt x="102146" y="94729"/>
                  </a:lnTo>
                  <a:lnTo>
                    <a:pt x="102476" y="391299"/>
                  </a:lnTo>
                  <a:lnTo>
                    <a:pt x="127152" y="390982"/>
                  </a:lnTo>
                  <a:lnTo>
                    <a:pt x="126225" y="100596"/>
                  </a:lnTo>
                  <a:lnTo>
                    <a:pt x="128384" y="100901"/>
                  </a:lnTo>
                  <a:lnTo>
                    <a:pt x="128701" y="108000"/>
                  </a:lnTo>
                  <a:lnTo>
                    <a:pt x="131470" y="104914"/>
                  </a:lnTo>
                  <a:close/>
                </a:path>
                <a:path w="281304" h="392429">
                  <a:moveTo>
                    <a:pt x="177761" y="154901"/>
                  </a:moveTo>
                  <a:lnTo>
                    <a:pt x="153695" y="155536"/>
                  </a:lnTo>
                  <a:lnTo>
                    <a:pt x="153073" y="391909"/>
                  </a:lnTo>
                  <a:lnTo>
                    <a:pt x="177469" y="391617"/>
                  </a:lnTo>
                  <a:lnTo>
                    <a:pt x="177761" y="154901"/>
                  </a:lnTo>
                  <a:close/>
                </a:path>
                <a:path w="281304" h="392429">
                  <a:moveTo>
                    <a:pt x="228968" y="92583"/>
                  </a:moveTo>
                  <a:lnTo>
                    <a:pt x="199682" y="93192"/>
                  </a:lnTo>
                  <a:lnTo>
                    <a:pt x="204609" y="387908"/>
                  </a:lnTo>
                  <a:lnTo>
                    <a:pt x="228968" y="388835"/>
                  </a:lnTo>
                  <a:lnTo>
                    <a:pt x="228968" y="92583"/>
                  </a:lnTo>
                  <a:close/>
                </a:path>
                <a:path w="281304" h="392429">
                  <a:moveTo>
                    <a:pt x="280835" y="93814"/>
                  </a:moveTo>
                  <a:lnTo>
                    <a:pt x="255524" y="94424"/>
                  </a:lnTo>
                  <a:lnTo>
                    <a:pt x="254914" y="390385"/>
                  </a:lnTo>
                  <a:lnTo>
                    <a:pt x="280238" y="390982"/>
                  </a:lnTo>
                  <a:lnTo>
                    <a:pt x="280835" y="93814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5061991" y="4952060"/>
              <a:ext cx="346075" cy="381635"/>
            </a:xfrm>
            <a:custGeom>
              <a:avLst/>
              <a:gdLst/>
              <a:ahLst/>
              <a:cxnLst/>
              <a:rect l="l" t="t" r="r" b="b"/>
              <a:pathLst>
                <a:path w="346075" h="381635">
                  <a:moveTo>
                    <a:pt x="0" y="0"/>
                  </a:moveTo>
                  <a:lnTo>
                    <a:pt x="0" y="341947"/>
                  </a:lnTo>
                  <a:lnTo>
                    <a:pt x="109867" y="381444"/>
                  </a:lnTo>
                  <a:lnTo>
                    <a:pt x="261696" y="380822"/>
                  </a:lnTo>
                  <a:lnTo>
                    <a:pt x="257987" y="285788"/>
                  </a:lnTo>
                  <a:lnTo>
                    <a:pt x="29616" y="258610"/>
                  </a:lnTo>
                  <a:lnTo>
                    <a:pt x="31483" y="62344"/>
                  </a:lnTo>
                  <a:lnTo>
                    <a:pt x="337019" y="62344"/>
                  </a:lnTo>
                  <a:lnTo>
                    <a:pt x="335140" y="272186"/>
                  </a:lnTo>
                  <a:lnTo>
                    <a:pt x="343166" y="272186"/>
                  </a:lnTo>
                  <a:lnTo>
                    <a:pt x="345643" y="1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5131409" y="513567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36" y="0"/>
                  </a:moveTo>
                  <a:lnTo>
                    <a:pt x="3886" y="0"/>
                  </a:lnTo>
                  <a:lnTo>
                    <a:pt x="0" y="3886"/>
                  </a:lnTo>
                  <a:lnTo>
                    <a:pt x="0" y="13423"/>
                  </a:lnTo>
                  <a:lnTo>
                    <a:pt x="3886" y="17284"/>
                  </a:lnTo>
                  <a:lnTo>
                    <a:pt x="13436" y="17284"/>
                  </a:lnTo>
                  <a:lnTo>
                    <a:pt x="17284" y="13423"/>
                  </a:lnTo>
                  <a:lnTo>
                    <a:pt x="17284" y="8648"/>
                  </a:lnTo>
                  <a:lnTo>
                    <a:pt x="17284" y="3886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5133136" y="513570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93" y="0"/>
                  </a:moveTo>
                  <a:lnTo>
                    <a:pt x="3327" y="0"/>
                  </a:lnTo>
                  <a:lnTo>
                    <a:pt x="0" y="3327"/>
                  </a:lnTo>
                  <a:lnTo>
                    <a:pt x="0" y="11506"/>
                  </a:lnTo>
                  <a:lnTo>
                    <a:pt x="3327" y="14820"/>
                  </a:lnTo>
                  <a:lnTo>
                    <a:pt x="11493" y="14820"/>
                  </a:lnTo>
                  <a:lnTo>
                    <a:pt x="14820" y="11506"/>
                  </a:lnTo>
                  <a:lnTo>
                    <a:pt x="14820" y="7416"/>
                  </a:lnTo>
                  <a:lnTo>
                    <a:pt x="14820" y="3327"/>
                  </a:lnTo>
                  <a:lnTo>
                    <a:pt x="1149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5133733" y="513628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91" y="0"/>
                  </a:moveTo>
                  <a:lnTo>
                    <a:pt x="3073" y="0"/>
                  </a:lnTo>
                  <a:lnTo>
                    <a:pt x="0" y="3060"/>
                  </a:lnTo>
                  <a:lnTo>
                    <a:pt x="0" y="10604"/>
                  </a:lnTo>
                  <a:lnTo>
                    <a:pt x="3073" y="13639"/>
                  </a:lnTo>
                  <a:lnTo>
                    <a:pt x="10591" y="13639"/>
                  </a:lnTo>
                  <a:lnTo>
                    <a:pt x="13639" y="10604"/>
                  </a:lnTo>
                  <a:lnTo>
                    <a:pt x="13639" y="6832"/>
                  </a:lnTo>
                  <a:lnTo>
                    <a:pt x="13639" y="3060"/>
                  </a:lnTo>
                  <a:lnTo>
                    <a:pt x="1059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5134762" y="5138115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908" y="0"/>
                  </a:lnTo>
                  <a:lnTo>
                    <a:pt x="0" y="5003"/>
                  </a:lnTo>
                  <a:lnTo>
                    <a:pt x="2908" y="10007"/>
                  </a:lnTo>
                  <a:lnTo>
                    <a:pt x="8686" y="10007"/>
                  </a:lnTo>
                  <a:lnTo>
                    <a:pt x="11569" y="5003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5134762" y="5138115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908" y="10007"/>
                  </a:moveTo>
                  <a:lnTo>
                    <a:pt x="0" y="5003"/>
                  </a:lnTo>
                  <a:lnTo>
                    <a:pt x="2908" y="0"/>
                  </a:lnTo>
                  <a:lnTo>
                    <a:pt x="8686" y="0"/>
                  </a:lnTo>
                  <a:lnTo>
                    <a:pt x="11569" y="5003"/>
                  </a:lnTo>
                  <a:lnTo>
                    <a:pt x="8686" y="10007"/>
                  </a:lnTo>
                  <a:lnTo>
                    <a:pt x="2908" y="1000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5135575" y="5142420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9944" y="1397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135575" y="5142433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233250" y="513506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23" y="0"/>
                  </a:moveTo>
                  <a:lnTo>
                    <a:pt x="3898" y="0"/>
                  </a:lnTo>
                  <a:lnTo>
                    <a:pt x="0" y="3873"/>
                  </a:lnTo>
                  <a:lnTo>
                    <a:pt x="0" y="13411"/>
                  </a:lnTo>
                  <a:lnTo>
                    <a:pt x="3898" y="17272"/>
                  </a:lnTo>
                  <a:lnTo>
                    <a:pt x="13423" y="17272"/>
                  </a:lnTo>
                  <a:lnTo>
                    <a:pt x="17284" y="13411"/>
                  </a:lnTo>
                  <a:lnTo>
                    <a:pt x="17284" y="8648"/>
                  </a:lnTo>
                  <a:lnTo>
                    <a:pt x="17284" y="3873"/>
                  </a:lnTo>
                  <a:lnTo>
                    <a:pt x="134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234990" y="513508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06" y="0"/>
                  </a:moveTo>
                  <a:lnTo>
                    <a:pt x="3301" y="0"/>
                  </a:lnTo>
                  <a:lnTo>
                    <a:pt x="0" y="3314"/>
                  </a:lnTo>
                  <a:lnTo>
                    <a:pt x="0" y="11493"/>
                  </a:lnTo>
                  <a:lnTo>
                    <a:pt x="3301" y="14820"/>
                  </a:lnTo>
                  <a:lnTo>
                    <a:pt x="11506" y="14820"/>
                  </a:lnTo>
                  <a:lnTo>
                    <a:pt x="14808" y="11493"/>
                  </a:lnTo>
                  <a:lnTo>
                    <a:pt x="14808" y="7404"/>
                  </a:lnTo>
                  <a:lnTo>
                    <a:pt x="14808" y="3314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5235587" y="513567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79" y="0"/>
                  </a:moveTo>
                  <a:lnTo>
                    <a:pt x="3048" y="0"/>
                  </a:lnTo>
                  <a:lnTo>
                    <a:pt x="0" y="3060"/>
                  </a:lnTo>
                  <a:lnTo>
                    <a:pt x="0" y="10591"/>
                  </a:lnTo>
                  <a:lnTo>
                    <a:pt x="3048" y="13639"/>
                  </a:lnTo>
                  <a:lnTo>
                    <a:pt x="10579" y="13639"/>
                  </a:lnTo>
                  <a:lnTo>
                    <a:pt x="13627" y="10591"/>
                  </a:lnTo>
                  <a:lnTo>
                    <a:pt x="13627" y="6807"/>
                  </a:lnTo>
                  <a:lnTo>
                    <a:pt x="13627" y="3060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5236616" y="5137480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882" y="0"/>
                  </a:lnTo>
                  <a:lnTo>
                    <a:pt x="0" y="5003"/>
                  </a:lnTo>
                  <a:lnTo>
                    <a:pt x="2882" y="10032"/>
                  </a:lnTo>
                  <a:lnTo>
                    <a:pt x="8686" y="10032"/>
                  </a:lnTo>
                  <a:lnTo>
                    <a:pt x="11582" y="5003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5236616" y="5137480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82" y="10032"/>
                  </a:moveTo>
                  <a:lnTo>
                    <a:pt x="0" y="5003"/>
                  </a:lnTo>
                  <a:lnTo>
                    <a:pt x="2882" y="0"/>
                  </a:lnTo>
                  <a:lnTo>
                    <a:pt x="8686" y="0"/>
                  </a:lnTo>
                  <a:lnTo>
                    <a:pt x="11582" y="5003"/>
                  </a:lnTo>
                  <a:lnTo>
                    <a:pt x="8686" y="10032"/>
                  </a:lnTo>
                  <a:lnTo>
                    <a:pt x="2882" y="1003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5237416" y="5141798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9944" y="1384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5237416" y="5141798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5333873" y="513506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411" y="0"/>
                  </a:moveTo>
                  <a:lnTo>
                    <a:pt x="3860" y="0"/>
                  </a:lnTo>
                  <a:lnTo>
                    <a:pt x="0" y="3860"/>
                  </a:lnTo>
                  <a:lnTo>
                    <a:pt x="0" y="13398"/>
                  </a:lnTo>
                  <a:lnTo>
                    <a:pt x="3860" y="17272"/>
                  </a:lnTo>
                  <a:lnTo>
                    <a:pt x="13411" y="17272"/>
                  </a:lnTo>
                  <a:lnTo>
                    <a:pt x="17259" y="13398"/>
                  </a:lnTo>
                  <a:lnTo>
                    <a:pt x="17259" y="8648"/>
                  </a:lnTo>
                  <a:lnTo>
                    <a:pt x="17259" y="3860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5335600" y="513506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93" y="0"/>
                  </a:moveTo>
                  <a:lnTo>
                    <a:pt x="3314" y="0"/>
                  </a:lnTo>
                  <a:lnTo>
                    <a:pt x="0" y="3314"/>
                  </a:lnTo>
                  <a:lnTo>
                    <a:pt x="0" y="11506"/>
                  </a:lnTo>
                  <a:lnTo>
                    <a:pt x="3314" y="14820"/>
                  </a:lnTo>
                  <a:lnTo>
                    <a:pt x="11493" y="14820"/>
                  </a:lnTo>
                  <a:lnTo>
                    <a:pt x="14820" y="11506"/>
                  </a:lnTo>
                  <a:lnTo>
                    <a:pt x="14820" y="7416"/>
                  </a:lnTo>
                  <a:lnTo>
                    <a:pt x="14820" y="3314"/>
                  </a:lnTo>
                  <a:lnTo>
                    <a:pt x="1149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5336171" y="513567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91" y="0"/>
                  </a:moveTo>
                  <a:lnTo>
                    <a:pt x="3086" y="0"/>
                  </a:lnTo>
                  <a:lnTo>
                    <a:pt x="0" y="3048"/>
                  </a:lnTo>
                  <a:lnTo>
                    <a:pt x="0" y="10579"/>
                  </a:lnTo>
                  <a:lnTo>
                    <a:pt x="3086" y="13601"/>
                  </a:lnTo>
                  <a:lnTo>
                    <a:pt x="10591" y="13601"/>
                  </a:lnTo>
                  <a:lnTo>
                    <a:pt x="13639" y="10579"/>
                  </a:lnTo>
                  <a:lnTo>
                    <a:pt x="13639" y="6807"/>
                  </a:lnTo>
                  <a:lnTo>
                    <a:pt x="13639" y="3048"/>
                  </a:lnTo>
                  <a:lnTo>
                    <a:pt x="1059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5337213" y="5137467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908" y="0"/>
                  </a:lnTo>
                  <a:lnTo>
                    <a:pt x="0" y="5016"/>
                  </a:lnTo>
                  <a:lnTo>
                    <a:pt x="2908" y="10033"/>
                  </a:lnTo>
                  <a:lnTo>
                    <a:pt x="8686" y="10033"/>
                  </a:lnTo>
                  <a:lnTo>
                    <a:pt x="11582" y="5016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5337213" y="5137467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908" y="10033"/>
                  </a:moveTo>
                  <a:lnTo>
                    <a:pt x="0" y="5016"/>
                  </a:lnTo>
                  <a:lnTo>
                    <a:pt x="2908" y="0"/>
                  </a:lnTo>
                  <a:lnTo>
                    <a:pt x="8686" y="0"/>
                  </a:lnTo>
                  <a:lnTo>
                    <a:pt x="11582" y="5016"/>
                  </a:lnTo>
                  <a:lnTo>
                    <a:pt x="8686" y="10033"/>
                  </a:lnTo>
                  <a:lnTo>
                    <a:pt x="2908" y="10033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5338025" y="5141772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56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9956" y="1397"/>
                  </a:lnTo>
                  <a:lnTo>
                    <a:pt x="99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338025" y="5141772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56" y="1397"/>
                  </a:moveTo>
                  <a:lnTo>
                    <a:pt x="0" y="1397"/>
                  </a:lnTo>
                  <a:lnTo>
                    <a:pt x="0" y="0"/>
                  </a:lnTo>
                  <a:lnTo>
                    <a:pt x="9956" y="0"/>
                  </a:lnTo>
                  <a:lnTo>
                    <a:pt x="9956" y="1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5087925" y="5210670"/>
              <a:ext cx="318135" cy="122555"/>
            </a:xfrm>
            <a:custGeom>
              <a:avLst/>
              <a:gdLst/>
              <a:ahLst/>
              <a:cxnLst/>
              <a:rect l="l" t="t" r="r" b="b"/>
              <a:pathLst>
                <a:path w="318135" h="122554">
                  <a:moveTo>
                    <a:pt x="85775" y="1676"/>
                  </a:moveTo>
                  <a:lnTo>
                    <a:pt x="84124" y="0"/>
                  </a:lnTo>
                  <a:lnTo>
                    <a:pt x="1651" y="0"/>
                  </a:lnTo>
                  <a:lnTo>
                    <a:pt x="0" y="1676"/>
                  </a:lnTo>
                  <a:lnTo>
                    <a:pt x="0" y="119938"/>
                  </a:lnTo>
                  <a:lnTo>
                    <a:pt x="1651" y="121615"/>
                  </a:lnTo>
                  <a:lnTo>
                    <a:pt x="84124" y="121615"/>
                  </a:lnTo>
                  <a:lnTo>
                    <a:pt x="85775" y="119938"/>
                  </a:lnTo>
                  <a:lnTo>
                    <a:pt x="85775" y="117894"/>
                  </a:lnTo>
                  <a:lnTo>
                    <a:pt x="85775" y="1676"/>
                  </a:lnTo>
                  <a:close/>
                </a:path>
                <a:path w="318135" h="122554">
                  <a:moveTo>
                    <a:pt x="217258" y="2286"/>
                  </a:moveTo>
                  <a:lnTo>
                    <a:pt x="215531" y="622"/>
                  </a:lnTo>
                  <a:lnTo>
                    <a:pt x="130708" y="622"/>
                  </a:lnTo>
                  <a:lnTo>
                    <a:pt x="128993" y="2286"/>
                  </a:lnTo>
                  <a:lnTo>
                    <a:pt x="128993" y="120561"/>
                  </a:lnTo>
                  <a:lnTo>
                    <a:pt x="130708" y="122224"/>
                  </a:lnTo>
                  <a:lnTo>
                    <a:pt x="215531" y="122224"/>
                  </a:lnTo>
                  <a:lnTo>
                    <a:pt x="217258" y="120561"/>
                  </a:lnTo>
                  <a:lnTo>
                    <a:pt x="217258" y="118529"/>
                  </a:lnTo>
                  <a:lnTo>
                    <a:pt x="217258" y="2286"/>
                  </a:lnTo>
                  <a:close/>
                </a:path>
                <a:path w="318135" h="122554">
                  <a:moveTo>
                    <a:pt x="317868" y="2260"/>
                  </a:moveTo>
                  <a:lnTo>
                    <a:pt x="316179" y="622"/>
                  </a:lnTo>
                  <a:lnTo>
                    <a:pt x="232511" y="622"/>
                  </a:lnTo>
                  <a:lnTo>
                    <a:pt x="230822" y="2260"/>
                  </a:lnTo>
                  <a:lnTo>
                    <a:pt x="230822" y="120561"/>
                  </a:lnTo>
                  <a:lnTo>
                    <a:pt x="232511" y="122212"/>
                  </a:lnTo>
                  <a:lnTo>
                    <a:pt x="316179" y="122212"/>
                  </a:lnTo>
                  <a:lnTo>
                    <a:pt x="317868" y="120561"/>
                  </a:lnTo>
                  <a:lnTo>
                    <a:pt x="317868" y="118503"/>
                  </a:lnTo>
                  <a:lnTo>
                    <a:pt x="317868" y="2260"/>
                  </a:lnTo>
                  <a:close/>
                </a:path>
              </a:pathLst>
            </a:custGeom>
            <a:solidFill>
              <a:srgbClr val="EA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094833" y="5203025"/>
              <a:ext cx="299720" cy="34925"/>
            </a:xfrm>
            <a:custGeom>
              <a:avLst/>
              <a:gdLst/>
              <a:ahLst/>
              <a:cxnLst/>
              <a:rect l="l" t="t" r="r" b="b"/>
              <a:pathLst>
                <a:path w="299720" h="34925">
                  <a:moveTo>
                    <a:pt x="298145" y="0"/>
                  </a:moveTo>
                  <a:lnTo>
                    <a:pt x="253" y="0"/>
                  </a:lnTo>
                  <a:lnTo>
                    <a:pt x="0" y="33566"/>
                  </a:lnTo>
                  <a:lnTo>
                    <a:pt x="299288" y="34709"/>
                  </a:lnTo>
                  <a:lnTo>
                    <a:pt x="29814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5202720" y="5204891"/>
              <a:ext cx="133350" cy="31115"/>
            </a:xfrm>
            <a:custGeom>
              <a:avLst/>
              <a:gdLst/>
              <a:ahLst/>
              <a:cxnLst/>
              <a:rect l="l" t="t" r="r" b="b"/>
              <a:pathLst>
                <a:path w="133350" h="31114">
                  <a:moveTo>
                    <a:pt x="29629" y="7569"/>
                  </a:moveTo>
                  <a:lnTo>
                    <a:pt x="22987" y="914"/>
                  </a:lnTo>
                  <a:lnTo>
                    <a:pt x="6629" y="914"/>
                  </a:lnTo>
                  <a:lnTo>
                    <a:pt x="0" y="7569"/>
                  </a:lnTo>
                  <a:lnTo>
                    <a:pt x="0" y="23914"/>
                  </a:lnTo>
                  <a:lnTo>
                    <a:pt x="6629" y="30543"/>
                  </a:lnTo>
                  <a:lnTo>
                    <a:pt x="22987" y="30543"/>
                  </a:lnTo>
                  <a:lnTo>
                    <a:pt x="29629" y="23914"/>
                  </a:lnTo>
                  <a:lnTo>
                    <a:pt x="29629" y="15735"/>
                  </a:lnTo>
                  <a:lnTo>
                    <a:pt x="29629" y="7569"/>
                  </a:lnTo>
                  <a:close/>
                </a:path>
                <a:path w="133350" h="31114">
                  <a:moveTo>
                    <a:pt x="133324" y="6629"/>
                  </a:moveTo>
                  <a:lnTo>
                    <a:pt x="126695" y="0"/>
                  </a:lnTo>
                  <a:lnTo>
                    <a:pt x="110312" y="0"/>
                  </a:lnTo>
                  <a:lnTo>
                    <a:pt x="103695" y="6629"/>
                  </a:lnTo>
                  <a:lnTo>
                    <a:pt x="103695" y="22987"/>
                  </a:lnTo>
                  <a:lnTo>
                    <a:pt x="110312" y="29629"/>
                  </a:lnTo>
                  <a:lnTo>
                    <a:pt x="126695" y="29629"/>
                  </a:lnTo>
                  <a:lnTo>
                    <a:pt x="133324" y="22987"/>
                  </a:lnTo>
                  <a:lnTo>
                    <a:pt x="133324" y="14808"/>
                  </a:lnTo>
                  <a:lnTo>
                    <a:pt x="133324" y="66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091938" y="4977993"/>
              <a:ext cx="307340" cy="261620"/>
            </a:xfrm>
            <a:custGeom>
              <a:avLst/>
              <a:gdLst/>
              <a:ahLst/>
              <a:cxnLst/>
              <a:rect l="l" t="t" r="r" b="b"/>
              <a:pathLst>
                <a:path w="307339" h="261620">
                  <a:moveTo>
                    <a:pt x="4305" y="0"/>
                  </a:moveTo>
                  <a:lnTo>
                    <a:pt x="2133" y="0"/>
                  </a:lnTo>
                  <a:lnTo>
                    <a:pt x="0" y="259854"/>
                  </a:lnTo>
                  <a:lnTo>
                    <a:pt x="1828" y="260146"/>
                  </a:lnTo>
                  <a:lnTo>
                    <a:pt x="4305" y="0"/>
                  </a:lnTo>
                  <a:close/>
                </a:path>
                <a:path w="307339" h="261620">
                  <a:moveTo>
                    <a:pt x="306730" y="914"/>
                  </a:moveTo>
                  <a:lnTo>
                    <a:pt x="304279" y="914"/>
                  </a:lnTo>
                  <a:lnTo>
                    <a:pt x="302425" y="260451"/>
                  </a:lnTo>
                  <a:lnTo>
                    <a:pt x="304888" y="261073"/>
                  </a:lnTo>
                  <a:lnTo>
                    <a:pt x="306730" y="914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411660" y="4836159"/>
              <a:ext cx="25400" cy="495300"/>
            </a:xfrm>
            <a:custGeom>
              <a:avLst/>
              <a:gdLst/>
              <a:ahLst/>
              <a:cxnLst/>
              <a:rect l="l" t="t" r="r" b="b"/>
              <a:pathLst>
                <a:path w="25400" h="495300">
                  <a:moveTo>
                    <a:pt x="25133" y="0"/>
                  </a:moveTo>
                  <a:lnTo>
                    <a:pt x="304" y="0"/>
                  </a:lnTo>
                  <a:lnTo>
                    <a:pt x="304" y="494030"/>
                  </a:lnTo>
                  <a:lnTo>
                    <a:pt x="0" y="494030"/>
                  </a:lnTo>
                  <a:lnTo>
                    <a:pt x="0" y="495300"/>
                  </a:lnTo>
                  <a:lnTo>
                    <a:pt x="20370" y="495300"/>
                  </a:lnTo>
                  <a:lnTo>
                    <a:pt x="20370" y="494030"/>
                  </a:lnTo>
                  <a:lnTo>
                    <a:pt x="25133" y="494030"/>
                  </a:lnTo>
                  <a:lnTo>
                    <a:pt x="2513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411330" y="4946192"/>
              <a:ext cx="26034" cy="30480"/>
            </a:xfrm>
            <a:custGeom>
              <a:avLst/>
              <a:gdLst/>
              <a:ahLst/>
              <a:cxnLst/>
              <a:rect l="l" t="t" r="r" b="b"/>
              <a:pathLst>
                <a:path w="26035" h="30479">
                  <a:moveTo>
                    <a:pt x="25311" y="0"/>
                  </a:moveTo>
                  <a:lnTo>
                    <a:pt x="0" y="622"/>
                  </a:lnTo>
                  <a:lnTo>
                    <a:pt x="330" y="29019"/>
                  </a:lnTo>
                  <a:lnTo>
                    <a:pt x="25615" y="29921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060823" y="5291531"/>
              <a:ext cx="49530" cy="57785"/>
            </a:xfrm>
            <a:custGeom>
              <a:avLst/>
              <a:gdLst/>
              <a:ahLst/>
              <a:cxnLst/>
              <a:rect l="l" t="t" r="r" b="b"/>
              <a:pathLst>
                <a:path w="49529" h="57785">
                  <a:moveTo>
                    <a:pt x="23698" y="0"/>
                  </a:moveTo>
                  <a:lnTo>
                    <a:pt x="0" y="622"/>
                  </a:lnTo>
                  <a:lnTo>
                    <a:pt x="558" y="54330"/>
                  </a:lnTo>
                  <a:lnTo>
                    <a:pt x="863" y="57416"/>
                  </a:lnTo>
                  <a:lnTo>
                    <a:pt x="2082" y="57708"/>
                  </a:lnTo>
                  <a:lnTo>
                    <a:pt x="48996" y="55232"/>
                  </a:lnTo>
                  <a:lnTo>
                    <a:pt x="49314" y="25298"/>
                  </a:lnTo>
                  <a:lnTo>
                    <a:pt x="23698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072507" y="529831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832" y="0"/>
                  </a:moveTo>
                  <a:lnTo>
                    <a:pt x="800" y="0"/>
                  </a:lnTo>
                  <a:lnTo>
                    <a:pt x="0" y="838"/>
                  </a:lnTo>
                  <a:lnTo>
                    <a:pt x="0" y="2895"/>
                  </a:lnTo>
                  <a:lnTo>
                    <a:pt x="800" y="3721"/>
                  </a:lnTo>
                  <a:lnTo>
                    <a:pt x="2832" y="3721"/>
                  </a:lnTo>
                  <a:lnTo>
                    <a:pt x="3695" y="2895"/>
                  </a:lnTo>
                  <a:lnTo>
                    <a:pt x="3695" y="1841"/>
                  </a:lnTo>
                  <a:lnTo>
                    <a:pt x="3695" y="838"/>
                  </a:lnTo>
                  <a:lnTo>
                    <a:pt x="2832" y="0"/>
                  </a:lnTo>
                  <a:close/>
                </a:path>
              </a:pathLst>
            </a:custGeom>
            <a:solidFill>
              <a:srgbClr val="29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060746" y="5305425"/>
              <a:ext cx="27940" cy="36830"/>
            </a:xfrm>
            <a:custGeom>
              <a:avLst/>
              <a:gdLst/>
              <a:ahLst/>
              <a:cxnLst/>
              <a:rect l="l" t="t" r="r" b="b"/>
              <a:pathLst>
                <a:path w="27939" h="36829">
                  <a:moveTo>
                    <a:pt x="939" y="0"/>
                  </a:moveTo>
                  <a:lnTo>
                    <a:pt x="0" y="35483"/>
                  </a:lnTo>
                  <a:lnTo>
                    <a:pt x="25933" y="36728"/>
                  </a:lnTo>
                  <a:lnTo>
                    <a:pt x="26555" y="33959"/>
                  </a:lnTo>
                  <a:lnTo>
                    <a:pt x="27774" y="5854"/>
                  </a:lnTo>
                  <a:lnTo>
                    <a:pt x="27774" y="3086"/>
                  </a:lnTo>
                  <a:lnTo>
                    <a:pt x="24701" y="927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072507" y="5314683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89">
                  <a:moveTo>
                    <a:pt x="1219" y="0"/>
                  </a:moveTo>
                  <a:lnTo>
                    <a:pt x="0" y="20675"/>
                  </a:lnTo>
                  <a:lnTo>
                    <a:pt x="3352" y="20980"/>
                  </a:lnTo>
                  <a:lnTo>
                    <a:pt x="4292" y="304"/>
                  </a:lnTo>
                  <a:lnTo>
                    <a:pt x="1219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072507" y="5314683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89">
                  <a:moveTo>
                    <a:pt x="1219" y="0"/>
                  </a:moveTo>
                  <a:lnTo>
                    <a:pt x="4292" y="304"/>
                  </a:lnTo>
                  <a:lnTo>
                    <a:pt x="3352" y="20980"/>
                  </a:lnTo>
                  <a:lnTo>
                    <a:pt x="0" y="20675"/>
                  </a:lnTo>
                  <a:lnTo>
                    <a:pt x="121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110441" y="5341061"/>
              <a:ext cx="315595" cy="19685"/>
            </a:xfrm>
            <a:custGeom>
              <a:avLst/>
              <a:gdLst/>
              <a:ahLst/>
              <a:cxnLst/>
              <a:rect l="l" t="t" r="r" b="b"/>
              <a:pathLst>
                <a:path w="315595" h="19685">
                  <a:moveTo>
                    <a:pt x="315404" y="0"/>
                  </a:moveTo>
                  <a:lnTo>
                    <a:pt x="0" y="4800"/>
                  </a:lnTo>
                  <a:lnTo>
                    <a:pt x="0" y="6350"/>
                  </a:lnTo>
                  <a:lnTo>
                    <a:pt x="8953" y="6350"/>
                  </a:lnTo>
                  <a:lnTo>
                    <a:pt x="8953" y="19304"/>
                  </a:lnTo>
                  <a:lnTo>
                    <a:pt x="306273" y="13893"/>
                  </a:lnTo>
                  <a:lnTo>
                    <a:pt x="305993" y="1854"/>
                  </a:lnTo>
                  <a:lnTo>
                    <a:pt x="315556" y="1727"/>
                  </a:lnTo>
                  <a:lnTo>
                    <a:pt x="315404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5110734" y="5336908"/>
              <a:ext cx="314960" cy="8255"/>
            </a:xfrm>
            <a:custGeom>
              <a:avLst/>
              <a:gdLst/>
              <a:ahLst/>
              <a:cxnLst/>
              <a:rect l="l" t="t" r="r" b="b"/>
              <a:pathLst>
                <a:path w="314960" h="8254">
                  <a:moveTo>
                    <a:pt x="314490" y="0"/>
                  </a:moveTo>
                  <a:lnTo>
                    <a:pt x="0" y="4152"/>
                  </a:lnTo>
                  <a:lnTo>
                    <a:pt x="0" y="8013"/>
                  </a:lnTo>
                  <a:lnTo>
                    <a:pt x="314794" y="3543"/>
                  </a:lnTo>
                  <a:lnTo>
                    <a:pt x="31449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425046" y="5284749"/>
              <a:ext cx="50165" cy="57150"/>
            </a:xfrm>
            <a:custGeom>
              <a:avLst/>
              <a:gdLst/>
              <a:ahLst/>
              <a:cxnLst/>
              <a:rect l="l" t="t" r="r" b="b"/>
              <a:pathLst>
                <a:path w="50164" h="57150">
                  <a:moveTo>
                    <a:pt x="48463" y="0"/>
                  </a:moveTo>
                  <a:lnTo>
                    <a:pt x="25463" y="609"/>
                  </a:lnTo>
                  <a:lnTo>
                    <a:pt x="0" y="27165"/>
                  </a:lnTo>
                  <a:lnTo>
                    <a:pt x="800" y="57099"/>
                  </a:lnTo>
                  <a:lnTo>
                    <a:pt x="49999" y="56311"/>
                  </a:lnTo>
                  <a:lnTo>
                    <a:pt x="49999" y="49542"/>
                  </a:lnTo>
                  <a:lnTo>
                    <a:pt x="26555" y="49542"/>
                  </a:lnTo>
                  <a:lnTo>
                    <a:pt x="25679" y="35178"/>
                  </a:lnTo>
                  <a:lnTo>
                    <a:pt x="20243" y="35178"/>
                  </a:lnTo>
                  <a:lnTo>
                    <a:pt x="19761" y="29933"/>
                  </a:lnTo>
                  <a:lnTo>
                    <a:pt x="18986" y="25171"/>
                  </a:lnTo>
                  <a:lnTo>
                    <a:pt x="25793" y="25171"/>
                  </a:lnTo>
                  <a:lnTo>
                    <a:pt x="25793" y="16510"/>
                  </a:lnTo>
                  <a:lnTo>
                    <a:pt x="25641" y="14033"/>
                  </a:lnTo>
                  <a:lnTo>
                    <a:pt x="36330" y="14033"/>
                  </a:lnTo>
                  <a:lnTo>
                    <a:pt x="49072" y="13728"/>
                  </a:lnTo>
                  <a:lnTo>
                    <a:pt x="48463" y="0"/>
                  </a:lnTo>
                  <a:close/>
                </a:path>
                <a:path w="50164" h="57150">
                  <a:moveTo>
                    <a:pt x="49999" y="49377"/>
                  </a:moveTo>
                  <a:lnTo>
                    <a:pt x="26555" y="49542"/>
                  </a:lnTo>
                  <a:lnTo>
                    <a:pt x="49999" y="49542"/>
                  </a:lnTo>
                  <a:lnTo>
                    <a:pt x="49999" y="49377"/>
                  </a:lnTo>
                  <a:close/>
                </a:path>
                <a:path w="50164" h="57150">
                  <a:moveTo>
                    <a:pt x="25641" y="34556"/>
                  </a:moveTo>
                  <a:lnTo>
                    <a:pt x="20243" y="35178"/>
                  </a:lnTo>
                  <a:lnTo>
                    <a:pt x="25679" y="35178"/>
                  </a:lnTo>
                  <a:lnTo>
                    <a:pt x="25641" y="34556"/>
                  </a:lnTo>
                  <a:close/>
                </a:path>
                <a:path w="50164" h="57150">
                  <a:moveTo>
                    <a:pt x="25793" y="25171"/>
                  </a:moveTo>
                  <a:lnTo>
                    <a:pt x="18986" y="25171"/>
                  </a:lnTo>
                  <a:lnTo>
                    <a:pt x="25793" y="25450"/>
                  </a:lnTo>
                  <a:lnTo>
                    <a:pt x="25793" y="25171"/>
                  </a:lnTo>
                  <a:close/>
                </a:path>
                <a:path w="50164" h="57150">
                  <a:moveTo>
                    <a:pt x="36330" y="14033"/>
                  </a:moveTo>
                  <a:lnTo>
                    <a:pt x="25641" y="14033"/>
                  </a:lnTo>
                  <a:lnTo>
                    <a:pt x="29959" y="14185"/>
                  </a:lnTo>
                  <a:lnTo>
                    <a:pt x="36330" y="14033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445429" y="5310530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4" h="8889">
                  <a:moveTo>
                    <a:pt x="0" y="0"/>
                  </a:moveTo>
                  <a:lnTo>
                    <a:pt x="0" y="4305"/>
                  </a:lnTo>
                  <a:lnTo>
                    <a:pt x="317" y="8775"/>
                  </a:lnTo>
                  <a:lnTo>
                    <a:pt x="5537" y="7848"/>
                  </a:lnTo>
                  <a:lnTo>
                    <a:pt x="50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451449" y="5299252"/>
              <a:ext cx="27940" cy="34925"/>
            </a:xfrm>
            <a:custGeom>
              <a:avLst/>
              <a:gdLst/>
              <a:ahLst/>
              <a:cxnLst/>
              <a:rect l="l" t="t" r="r" b="b"/>
              <a:pathLst>
                <a:path w="27939" h="34925">
                  <a:moveTo>
                    <a:pt x="24701" y="0"/>
                  </a:moveTo>
                  <a:lnTo>
                    <a:pt x="596" y="0"/>
                  </a:lnTo>
                  <a:lnTo>
                    <a:pt x="0" y="2781"/>
                  </a:lnTo>
                  <a:lnTo>
                    <a:pt x="317" y="3390"/>
                  </a:lnTo>
                  <a:lnTo>
                    <a:pt x="927" y="34874"/>
                  </a:lnTo>
                  <a:lnTo>
                    <a:pt x="23126" y="34251"/>
                  </a:lnTo>
                  <a:lnTo>
                    <a:pt x="27139" y="34251"/>
                  </a:lnTo>
                  <a:lnTo>
                    <a:pt x="27482" y="32715"/>
                  </a:lnTo>
                  <a:lnTo>
                    <a:pt x="27139" y="4025"/>
                  </a:lnTo>
                  <a:lnTo>
                    <a:pt x="27139" y="317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5464111" y="5306961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60">
                  <a:moveTo>
                    <a:pt x="292" y="0"/>
                  </a:moveTo>
                  <a:lnTo>
                    <a:pt x="0" y="19443"/>
                  </a:lnTo>
                  <a:lnTo>
                    <a:pt x="2463" y="21297"/>
                  </a:lnTo>
                  <a:lnTo>
                    <a:pt x="4635" y="22529"/>
                  </a:lnTo>
                  <a:lnTo>
                    <a:pt x="6159" y="19443"/>
                  </a:lnTo>
                  <a:lnTo>
                    <a:pt x="5854" y="8648"/>
                  </a:lnTo>
                  <a:lnTo>
                    <a:pt x="4622" y="2501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2623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464861" y="5306961"/>
              <a:ext cx="6350" cy="19685"/>
            </a:xfrm>
            <a:custGeom>
              <a:avLst/>
              <a:gdLst/>
              <a:ahLst/>
              <a:cxnLst/>
              <a:rect l="l" t="t" r="r" b="b"/>
              <a:pathLst>
                <a:path w="6350" h="19685">
                  <a:moveTo>
                    <a:pt x="4343" y="9804"/>
                  </a:moveTo>
                  <a:lnTo>
                    <a:pt x="3708" y="7721"/>
                  </a:lnTo>
                  <a:lnTo>
                    <a:pt x="2171" y="7721"/>
                  </a:lnTo>
                  <a:lnTo>
                    <a:pt x="1562" y="9804"/>
                  </a:lnTo>
                  <a:lnTo>
                    <a:pt x="1562" y="14897"/>
                  </a:lnTo>
                  <a:lnTo>
                    <a:pt x="2171" y="16979"/>
                  </a:lnTo>
                  <a:lnTo>
                    <a:pt x="3708" y="16979"/>
                  </a:lnTo>
                  <a:lnTo>
                    <a:pt x="4343" y="14897"/>
                  </a:lnTo>
                  <a:lnTo>
                    <a:pt x="4343" y="12344"/>
                  </a:lnTo>
                  <a:lnTo>
                    <a:pt x="4343" y="9804"/>
                  </a:lnTo>
                  <a:close/>
                </a:path>
                <a:path w="6350" h="19685">
                  <a:moveTo>
                    <a:pt x="6350" y="18986"/>
                  </a:moveTo>
                  <a:lnTo>
                    <a:pt x="6197" y="9880"/>
                  </a:lnTo>
                  <a:lnTo>
                    <a:pt x="6032" y="8178"/>
                  </a:lnTo>
                  <a:lnTo>
                    <a:pt x="4178" y="1397"/>
                  </a:lnTo>
                  <a:lnTo>
                    <a:pt x="1117" y="0"/>
                  </a:lnTo>
                  <a:lnTo>
                    <a:pt x="0" y="152"/>
                  </a:lnTo>
                  <a:lnTo>
                    <a:pt x="4622" y="3086"/>
                  </a:lnTo>
                  <a:lnTo>
                    <a:pt x="5054" y="8178"/>
                  </a:lnTo>
                  <a:lnTo>
                    <a:pt x="5130" y="9880"/>
                  </a:lnTo>
                  <a:lnTo>
                    <a:pt x="5410" y="19443"/>
                  </a:lnTo>
                  <a:lnTo>
                    <a:pt x="6350" y="18986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478589" y="5307901"/>
              <a:ext cx="4445" cy="24765"/>
            </a:xfrm>
            <a:custGeom>
              <a:avLst/>
              <a:gdLst/>
              <a:ahLst/>
              <a:cxnLst/>
              <a:rect l="l" t="t" r="r" b="b"/>
              <a:pathLst>
                <a:path w="4445" h="24764">
                  <a:moveTo>
                    <a:pt x="3873" y="0"/>
                  </a:moveTo>
                  <a:lnTo>
                    <a:pt x="0" y="0"/>
                  </a:lnTo>
                  <a:lnTo>
                    <a:pt x="342" y="24066"/>
                  </a:lnTo>
                  <a:lnTo>
                    <a:pt x="1727" y="24523"/>
                  </a:lnTo>
                  <a:lnTo>
                    <a:pt x="1727" y="11252"/>
                  </a:lnTo>
                  <a:lnTo>
                    <a:pt x="3873" y="11252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112219" y="5331968"/>
              <a:ext cx="313055" cy="9525"/>
            </a:xfrm>
            <a:custGeom>
              <a:avLst/>
              <a:gdLst/>
              <a:ahLst/>
              <a:cxnLst/>
              <a:rect l="l" t="t" r="r" b="b"/>
              <a:pathLst>
                <a:path w="313054" h="9525">
                  <a:moveTo>
                    <a:pt x="312699" y="0"/>
                  </a:moveTo>
                  <a:lnTo>
                    <a:pt x="0" y="6477"/>
                  </a:lnTo>
                  <a:lnTo>
                    <a:pt x="0" y="9486"/>
                  </a:lnTo>
                  <a:lnTo>
                    <a:pt x="312699" y="4406"/>
                  </a:lnTo>
                  <a:lnTo>
                    <a:pt x="312699" y="0"/>
                  </a:lnTo>
                  <a:close/>
                </a:path>
              </a:pathLst>
            </a:custGeom>
            <a:solidFill>
              <a:srgbClr val="4949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415965" y="4922126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8623" y="0"/>
                  </a:moveTo>
                  <a:lnTo>
                    <a:pt x="5841" y="304"/>
                  </a:lnTo>
                  <a:lnTo>
                    <a:pt x="5562" y="1854"/>
                  </a:lnTo>
                  <a:lnTo>
                    <a:pt x="0" y="4000"/>
                  </a:lnTo>
                  <a:lnTo>
                    <a:pt x="279" y="9258"/>
                  </a:lnTo>
                  <a:lnTo>
                    <a:pt x="14503" y="9258"/>
                  </a:lnTo>
                  <a:lnTo>
                    <a:pt x="14503" y="3390"/>
                  </a:lnTo>
                  <a:lnTo>
                    <a:pt x="9880" y="1854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415965" y="4922126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5841" y="304"/>
                  </a:moveTo>
                  <a:lnTo>
                    <a:pt x="5562" y="1854"/>
                  </a:lnTo>
                  <a:lnTo>
                    <a:pt x="0" y="4000"/>
                  </a:lnTo>
                  <a:lnTo>
                    <a:pt x="279" y="9258"/>
                  </a:lnTo>
                  <a:lnTo>
                    <a:pt x="14503" y="9258"/>
                  </a:lnTo>
                  <a:lnTo>
                    <a:pt x="14503" y="3390"/>
                  </a:lnTo>
                  <a:lnTo>
                    <a:pt x="9880" y="1854"/>
                  </a:lnTo>
                  <a:lnTo>
                    <a:pt x="8623" y="0"/>
                  </a:lnTo>
                  <a:lnTo>
                    <a:pt x="5841" y="3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420283" y="4914722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0" y="0"/>
                  </a:moveTo>
                  <a:lnTo>
                    <a:pt x="0" y="5549"/>
                  </a:lnTo>
                  <a:lnTo>
                    <a:pt x="1854" y="7086"/>
                  </a:lnTo>
                  <a:lnTo>
                    <a:pt x="4940" y="7086"/>
                  </a:lnTo>
                  <a:lnTo>
                    <a:pt x="6172" y="4013"/>
                  </a:lnTo>
                  <a:lnTo>
                    <a:pt x="617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420283" y="4914722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0" y="0"/>
                  </a:moveTo>
                  <a:lnTo>
                    <a:pt x="0" y="5549"/>
                  </a:lnTo>
                  <a:lnTo>
                    <a:pt x="1854" y="7086"/>
                  </a:lnTo>
                  <a:lnTo>
                    <a:pt x="4940" y="7086"/>
                  </a:lnTo>
                  <a:lnTo>
                    <a:pt x="6172" y="4013"/>
                  </a:lnTo>
                  <a:lnTo>
                    <a:pt x="6172" y="30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416435" y="492644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06" y="0"/>
                  </a:moveTo>
                  <a:lnTo>
                    <a:pt x="3327" y="0"/>
                  </a:lnTo>
                  <a:lnTo>
                    <a:pt x="0" y="3327"/>
                  </a:lnTo>
                  <a:lnTo>
                    <a:pt x="0" y="11506"/>
                  </a:lnTo>
                  <a:lnTo>
                    <a:pt x="3327" y="14820"/>
                  </a:lnTo>
                  <a:lnTo>
                    <a:pt x="11506" y="14820"/>
                  </a:lnTo>
                  <a:lnTo>
                    <a:pt x="14820" y="11506"/>
                  </a:lnTo>
                  <a:lnTo>
                    <a:pt x="14820" y="7429"/>
                  </a:lnTo>
                  <a:lnTo>
                    <a:pt x="14820" y="3327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417045" y="492704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79"/>
                  </a:lnTo>
                  <a:lnTo>
                    <a:pt x="3048" y="13639"/>
                  </a:lnTo>
                  <a:lnTo>
                    <a:pt x="10566" y="13639"/>
                  </a:lnTo>
                  <a:lnTo>
                    <a:pt x="13639" y="10579"/>
                  </a:lnTo>
                  <a:lnTo>
                    <a:pt x="13639" y="6832"/>
                  </a:lnTo>
                  <a:lnTo>
                    <a:pt x="13639" y="3035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418048" y="4928844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74" y="0"/>
                  </a:moveTo>
                  <a:lnTo>
                    <a:pt x="2882" y="0"/>
                  </a:lnTo>
                  <a:lnTo>
                    <a:pt x="0" y="5029"/>
                  </a:lnTo>
                  <a:lnTo>
                    <a:pt x="2882" y="10032"/>
                  </a:lnTo>
                  <a:lnTo>
                    <a:pt x="8674" y="10032"/>
                  </a:lnTo>
                  <a:lnTo>
                    <a:pt x="11569" y="5029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418048" y="4928844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82" y="10032"/>
                  </a:moveTo>
                  <a:lnTo>
                    <a:pt x="0" y="5029"/>
                  </a:lnTo>
                  <a:lnTo>
                    <a:pt x="2882" y="0"/>
                  </a:lnTo>
                  <a:lnTo>
                    <a:pt x="8674" y="0"/>
                  </a:lnTo>
                  <a:lnTo>
                    <a:pt x="11569" y="5029"/>
                  </a:lnTo>
                  <a:lnTo>
                    <a:pt x="8674" y="10032"/>
                  </a:lnTo>
                  <a:lnTo>
                    <a:pt x="2882" y="1003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418861" y="4933150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9944" y="1397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418861" y="4933162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421528" y="4911636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4318" y="0"/>
                  </a:moveTo>
                  <a:lnTo>
                    <a:pt x="0" y="622"/>
                  </a:lnTo>
                  <a:lnTo>
                    <a:pt x="0" y="2476"/>
                  </a:lnTo>
                  <a:lnTo>
                    <a:pt x="4318" y="2476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357329" y="4716894"/>
              <a:ext cx="73025" cy="195580"/>
            </a:xfrm>
            <a:custGeom>
              <a:avLst/>
              <a:gdLst/>
              <a:ahLst/>
              <a:cxnLst/>
              <a:rect l="l" t="t" r="r" b="b"/>
              <a:pathLst>
                <a:path w="73025" h="195579">
                  <a:moveTo>
                    <a:pt x="927" y="0"/>
                  </a:moveTo>
                  <a:lnTo>
                    <a:pt x="0" y="4330"/>
                  </a:lnTo>
                  <a:lnTo>
                    <a:pt x="16346" y="14151"/>
                  </a:lnTo>
                  <a:lnTo>
                    <a:pt x="25522" y="20413"/>
                  </a:lnTo>
                  <a:lnTo>
                    <a:pt x="30880" y="25806"/>
                  </a:lnTo>
                  <a:lnTo>
                    <a:pt x="35775" y="33020"/>
                  </a:lnTo>
                  <a:lnTo>
                    <a:pt x="47215" y="47956"/>
                  </a:lnTo>
                  <a:lnTo>
                    <a:pt x="53184" y="56408"/>
                  </a:lnTo>
                  <a:lnTo>
                    <a:pt x="55624" y="61500"/>
                  </a:lnTo>
                  <a:lnTo>
                    <a:pt x="56476" y="66357"/>
                  </a:lnTo>
                  <a:lnTo>
                    <a:pt x="61121" y="82059"/>
                  </a:lnTo>
                  <a:lnTo>
                    <a:pt x="67771" y="126657"/>
                  </a:lnTo>
                  <a:lnTo>
                    <a:pt x="67763" y="131701"/>
                  </a:lnTo>
                  <a:lnTo>
                    <a:pt x="67259" y="136715"/>
                  </a:lnTo>
                  <a:lnTo>
                    <a:pt x="67259" y="148755"/>
                  </a:lnTo>
                  <a:lnTo>
                    <a:pt x="66344" y="156171"/>
                  </a:lnTo>
                  <a:lnTo>
                    <a:pt x="64403" y="175693"/>
                  </a:lnTo>
                  <a:lnTo>
                    <a:pt x="63533" y="186283"/>
                  </a:lnTo>
                  <a:lnTo>
                    <a:pt x="63531" y="191615"/>
                  </a:lnTo>
                  <a:lnTo>
                    <a:pt x="64198" y="195364"/>
                  </a:lnTo>
                  <a:lnTo>
                    <a:pt x="68516" y="194741"/>
                  </a:lnTo>
                  <a:lnTo>
                    <a:pt x="69247" y="181543"/>
                  </a:lnTo>
                  <a:lnTo>
                    <a:pt x="69745" y="173639"/>
                  </a:lnTo>
                  <a:lnTo>
                    <a:pt x="70238" y="167875"/>
                  </a:lnTo>
                  <a:lnTo>
                    <a:pt x="70954" y="161099"/>
                  </a:lnTo>
                  <a:lnTo>
                    <a:pt x="72381" y="144793"/>
                  </a:lnTo>
                  <a:lnTo>
                    <a:pt x="72875" y="136715"/>
                  </a:lnTo>
                  <a:lnTo>
                    <a:pt x="72850" y="126657"/>
                  </a:lnTo>
                  <a:lnTo>
                    <a:pt x="72212" y="117881"/>
                  </a:lnTo>
                  <a:lnTo>
                    <a:pt x="66908" y="79852"/>
                  </a:lnTo>
                  <a:lnTo>
                    <a:pt x="45057" y="31162"/>
                  </a:lnTo>
                  <a:lnTo>
                    <a:pt x="20612" y="5329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357329" y="4716894"/>
              <a:ext cx="73025" cy="195580"/>
            </a:xfrm>
            <a:custGeom>
              <a:avLst/>
              <a:gdLst/>
              <a:ahLst/>
              <a:cxnLst/>
              <a:rect l="l" t="t" r="r" b="b"/>
              <a:pathLst>
                <a:path w="73025" h="195579">
                  <a:moveTo>
                    <a:pt x="64198" y="195364"/>
                  </a:moveTo>
                  <a:lnTo>
                    <a:pt x="68516" y="194741"/>
                  </a:lnTo>
                  <a:lnTo>
                    <a:pt x="69247" y="181543"/>
                  </a:lnTo>
                  <a:lnTo>
                    <a:pt x="69745" y="173639"/>
                  </a:lnTo>
                  <a:lnTo>
                    <a:pt x="70238" y="167875"/>
                  </a:lnTo>
                  <a:lnTo>
                    <a:pt x="70954" y="161099"/>
                  </a:lnTo>
                  <a:lnTo>
                    <a:pt x="72381" y="144793"/>
                  </a:lnTo>
                  <a:lnTo>
                    <a:pt x="72988" y="134856"/>
                  </a:lnTo>
                  <a:lnTo>
                    <a:pt x="72892" y="127236"/>
                  </a:lnTo>
                  <a:lnTo>
                    <a:pt x="72212" y="117881"/>
                  </a:lnTo>
                  <a:lnTo>
                    <a:pt x="66908" y="79852"/>
                  </a:lnTo>
                  <a:lnTo>
                    <a:pt x="45057" y="31162"/>
                  </a:lnTo>
                  <a:lnTo>
                    <a:pt x="927" y="0"/>
                  </a:lnTo>
                  <a:lnTo>
                    <a:pt x="0" y="4330"/>
                  </a:lnTo>
                  <a:lnTo>
                    <a:pt x="16346" y="14151"/>
                  </a:lnTo>
                  <a:lnTo>
                    <a:pt x="25522" y="20413"/>
                  </a:lnTo>
                  <a:lnTo>
                    <a:pt x="30880" y="25806"/>
                  </a:lnTo>
                  <a:lnTo>
                    <a:pt x="35775" y="33020"/>
                  </a:lnTo>
                  <a:lnTo>
                    <a:pt x="47215" y="47956"/>
                  </a:lnTo>
                  <a:lnTo>
                    <a:pt x="53184" y="56408"/>
                  </a:lnTo>
                  <a:lnTo>
                    <a:pt x="55624" y="61500"/>
                  </a:lnTo>
                  <a:lnTo>
                    <a:pt x="56476" y="66357"/>
                  </a:lnTo>
                  <a:lnTo>
                    <a:pt x="61121" y="82059"/>
                  </a:lnTo>
                  <a:lnTo>
                    <a:pt x="67771" y="126657"/>
                  </a:lnTo>
                  <a:lnTo>
                    <a:pt x="67763" y="131701"/>
                  </a:lnTo>
                  <a:lnTo>
                    <a:pt x="67259" y="136715"/>
                  </a:lnTo>
                  <a:lnTo>
                    <a:pt x="67259" y="148755"/>
                  </a:lnTo>
                  <a:lnTo>
                    <a:pt x="66344" y="156171"/>
                  </a:lnTo>
                  <a:lnTo>
                    <a:pt x="64403" y="175693"/>
                  </a:lnTo>
                  <a:lnTo>
                    <a:pt x="63533" y="186283"/>
                  </a:lnTo>
                  <a:lnTo>
                    <a:pt x="63531" y="191615"/>
                  </a:lnTo>
                  <a:lnTo>
                    <a:pt x="64198" y="19536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417312" y="498938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17" y="0"/>
                  </a:moveTo>
                  <a:lnTo>
                    <a:pt x="3086" y="0"/>
                  </a:lnTo>
                  <a:lnTo>
                    <a:pt x="0" y="3035"/>
                  </a:lnTo>
                  <a:lnTo>
                    <a:pt x="0" y="10591"/>
                  </a:lnTo>
                  <a:lnTo>
                    <a:pt x="3086" y="13627"/>
                  </a:lnTo>
                  <a:lnTo>
                    <a:pt x="10617" y="13627"/>
                  </a:lnTo>
                  <a:lnTo>
                    <a:pt x="13652" y="10591"/>
                  </a:lnTo>
                  <a:lnTo>
                    <a:pt x="13652" y="6819"/>
                  </a:lnTo>
                  <a:lnTo>
                    <a:pt x="13652" y="3035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418378" y="4991176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895" y="0"/>
                  </a:lnTo>
                  <a:lnTo>
                    <a:pt x="0" y="5029"/>
                  </a:lnTo>
                  <a:lnTo>
                    <a:pt x="2895" y="10045"/>
                  </a:lnTo>
                  <a:lnTo>
                    <a:pt x="8686" y="10045"/>
                  </a:lnTo>
                  <a:lnTo>
                    <a:pt x="11569" y="5029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418378" y="4991176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95" y="10045"/>
                  </a:moveTo>
                  <a:lnTo>
                    <a:pt x="0" y="5029"/>
                  </a:lnTo>
                  <a:lnTo>
                    <a:pt x="2895" y="0"/>
                  </a:lnTo>
                  <a:lnTo>
                    <a:pt x="8686" y="0"/>
                  </a:lnTo>
                  <a:lnTo>
                    <a:pt x="11569" y="5029"/>
                  </a:lnTo>
                  <a:lnTo>
                    <a:pt x="8686" y="10045"/>
                  </a:lnTo>
                  <a:lnTo>
                    <a:pt x="2895" y="10045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415343" y="525574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363" y="0"/>
                  </a:moveTo>
                  <a:lnTo>
                    <a:pt x="4152" y="0"/>
                  </a:lnTo>
                  <a:lnTo>
                    <a:pt x="0" y="4140"/>
                  </a:lnTo>
                  <a:lnTo>
                    <a:pt x="0" y="14350"/>
                  </a:lnTo>
                  <a:lnTo>
                    <a:pt x="4152" y="18503"/>
                  </a:lnTo>
                  <a:lnTo>
                    <a:pt x="14363" y="18503"/>
                  </a:lnTo>
                  <a:lnTo>
                    <a:pt x="18503" y="14350"/>
                  </a:lnTo>
                  <a:lnTo>
                    <a:pt x="18503" y="9245"/>
                  </a:lnTo>
                  <a:lnTo>
                    <a:pt x="18503" y="4140"/>
                  </a:lnTo>
                  <a:lnTo>
                    <a:pt x="143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416880" y="5258270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39" h="13335">
                  <a:moveTo>
                    <a:pt x="11125" y="0"/>
                  </a:moveTo>
                  <a:lnTo>
                    <a:pt x="3695" y="0"/>
                  </a:lnTo>
                  <a:lnTo>
                    <a:pt x="0" y="6426"/>
                  </a:lnTo>
                  <a:lnTo>
                    <a:pt x="3695" y="12814"/>
                  </a:lnTo>
                  <a:lnTo>
                    <a:pt x="11125" y="12814"/>
                  </a:lnTo>
                  <a:lnTo>
                    <a:pt x="14820" y="6426"/>
                  </a:lnTo>
                  <a:lnTo>
                    <a:pt x="11125" y="0"/>
                  </a:lnTo>
                  <a:close/>
                </a:path>
              </a:pathLst>
            </a:custGeom>
            <a:solidFill>
              <a:srgbClr val="EB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165077" y="4741583"/>
              <a:ext cx="200660" cy="156845"/>
            </a:xfrm>
            <a:custGeom>
              <a:avLst/>
              <a:gdLst/>
              <a:ahLst/>
              <a:cxnLst/>
              <a:rect l="l" t="t" r="r" b="b"/>
              <a:pathLst>
                <a:path w="200660" h="156845">
                  <a:moveTo>
                    <a:pt x="69515" y="145059"/>
                  </a:moveTo>
                  <a:lnTo>
                    <a:pt x="68173" y="145059"/>
                  </a:lnTo>
                  <a:lnTo>
                    <a:pt x="68808" y="156781"/>
                  </a:lnTo>
                  <a:lnTo>
                    <a:pt x="69515" y="145059"/>
                  </a:lnTo>
                  <a:close/>
                </a:path>
                <a:path w="200660" h="156845">
                  <a:moveTo>
                    <a:pt x="159680" y="120357"/>
                  </a:moveTo>
                  <a:lnTo>
                    <a:pt x="97510" y="120357"/>
                  </a:lnTo>
                  <a:lnTo>
                    <a:pt x="99364" y="146900"/>
                  </a:lnTo>
                  <a:lnTo>
                    <a:pt x="103073" y="146900"/>
                  </a:lnTo>
                  <a:lnTo>
                    <a:pt x="103073" y="156146"/>
                  </a:lnTo>
                  <a:lnTo>
                    <a:pt x="106768" y="156146"/>
                  </a:lnTo>
                  <a:lnTo>
                    <a:pt x="106133" y="145046"/>
                  </a:lnTo>
                  <a:lnTo>
                    <a:pt x="132689" y="142570"/>
                  </a:lnTo>
                  <a:lnTo>
                    <a:pt x="158638" y="142570"/>
                  </a:lnTo>
                  <a:lnTo>
                    <a:pt x="159680" y="120357"/>
                  </a:lnTo>
                  <a:close/>
                </a:path>
                <a:path w="200660" h="156845">
                  <a:moveTo>
                    <a:pt x="158638" y="142570"/>
                  </a:moveTo>
                  <a:lnTo>
                    <a:pt x="132689" y="142570"/>
                  </a:lnTo>
                  <a:lnTo>
                    <a:pt x="132689" y="154304"/>
                  </a:lnTo>
                  <a:lnTo>
                    <a:pt x="136398" y="154304"/>
                  </a:lnTo>
                  <a:lnTo>
                    <a:pt x="137020" y="145059"/>
                  </a:lnTo>
                  <a:lnTo>
                    <a:pt x="143179" y="144411"/>
                  </a:lnTo>
                  <a:lnTo>
                    <a:pt x="158610" y="143179"/>
                  </a:lnTo>
                  <a:lnTo>
                    <a:pt x="158638" y="142570"/>
                  </a:lnTo>
                  <a:close/>
                </a:path>
                <a:path w="200660" h="156845">
                  <a:moveTo>
                    <a:pt x="164795" y="112941"/>
                  </a:moveTo>
                  <a:lnTo>
                    <a:pt x="59245" y="112941"/>
                  </a:lnTo>
                  <a:lnTo>
                    <a:pt x="62026" y="145999"/>
                  </a:lnTo>
                  <a:lnTo>
                    <a:pt x="68173" y="145059"/>
                  </a:lnTo>
                  <a:lnTo>
                    <a:pt x="69515" y="145059"/>
                  </a:lnTo>
                  <a:lnTo>
                    <a:pt x="70967" y="120967"/>
                  </a:lnTo>
                  <a:lnTo>
                    <a:pt x="97510" y="120357"/>
                  </a:lnTo>
                  <a:lnTo>
                    <a:pt x="159680" y="120357"/>
                  </a:lnTo>
                  <a:lnTo>
                    <a:pt x="159854" y="116636"/>
                  </a:lnTo>
                  <a:lnTo>
                    <a:pt x="164795" y="115417"/>
                  </a:lnTo>
                  <a:lnTo>
                    <a:pt x="164795" y="112941"/>
                  </a:lnTo>
                  <a:close/>
                </a:path>
                <a:path w="200660" h="156845">
                  <a:moveTo>
                    <a:pt x="70345" y="0"/>
                  </a:moveTo>
                  <a:lnTo>
                    <a:pt x="41338" y="609"/>
                  </a:lnTo>
                  <a:lnTo>
                    <a:pt x="39484" y="18503"/>
                  </a:lnTo>
                  <a:lnTo>
                    <a:pt x="62623" y="20510"/>
                  </a:lnTo>
                  <a:lnTo>
                    <a:pt x="62623" y="45504"/>
                  </a:lnTo>
                  <a:lnTo>
                    <a:pt x="37642" y="47510"/>
                  </a:lnTo>
                  <a:lnTo>
                    <a:pt x="38252" y="71602"/>
                  </a:lnTo>
                  <a:lnTo>
                    <a:pt x="0" y="71602"/>
                  </a:lnTo>
                  <a:lnTo>
                    <a:pt x="0" y="97536"/>
                  </a:lnTo>
                  <a:lnTo>
                    <a:pt x="37033" y="97536"/>
                  </a:lnTo>
                  <a:lnTo>
                    <a:pt x="37033" y="114185"/>
                  </a:lnTo>
                  <a:lnTo>
                    <a:pt x="59245" y="112941"/>
                  </a:lnTo>
                  <a:lnTo>
                    <a:pt x="164795" y="112941"/>
                  </a:lnTo>
                  <a:lnTo>
                    <a:pt x="164795" y="101828"/>
                  </a:lnTo>
                  <a:lnTo>
                    <a:pt x="193182" y="101828"/>
                  </a:lnTo>
                  <a:lnTo>
                    <a:pt x="200583" y="94437"/>
                  </a:lnTo>
                  <a:lnTo>
                    <a:pt x="200583" y="68503"/>
                  </a:lnTo>
                  <a:lnTo>
                    <a:pt x="165392" y="67271"/>
                  </a:lnTo>
                  <a:lnTo>
                    <a:pt x="165392" y="47510"/>
                  </a:lnTo>
                  <a:lnTo>
                    <a:pt x="163550" y="47510"/>
                  </a:lnTo>
                  <a:lnTo>
                    <a:pt x="158236" y="47222"/>
                  </a:lnTo>
                  <a:lnTo>
                    <a:pt x="134543" y="45669"/>
                  </a:lnTo>
                  <a:lnTo>
                    <a:pt x="134950" y="22199"/>
                  </a:lnTo>
                  <a:lnTo>
                    <a:pt x="70967" y="22199"/>
                  </a:lnTo>
                  <a:lnTo>
                    <a:pt x="70345" y="0"/>
                  </a:lnTo>
                  <a:close/>
                </a:path>
                <a:path w="200660" h="156845">
                  <a:moveTo>
                    <a:pt x="193182" y="101828"/>
                  </a:moveTo>
                  <a:lnTo>
                    <a:pt x="164795" y="101828"/>
                  </a:lnTo>
                  <a:lnTo>
                    <a:pt x="191325" y="103682"/>
                  </a:lnTo>
                  <a:lnTo>
                    <a:pt x="193182" y="101828"/>
                  </a:lnTo>
                  <a:close/>
                </a:path>
                <a:path w="200660" h="156845">
                  <a:moveTo>
                    <a:pt x="135153" y="10502"/>
                  </a:moveTo>
                  <a:lnTo>
                    <a:pt x="131457" y="19761"/>
                  </a:lnTo>
                  <a:lnTo>
                    <a:pt x="123431" y="20358"/>
                  </a:lnTo>
                  <a:lnTo>
                    <a:pt x="70967" y="22199"/>
                  </a:lnTo>
                  <a:lnTo>
                    <a:pt x="134950" y="22199"/>
                  </a:lnTo>
                  <a:lnTo>
                    <a:pt x="135153" y="105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100866" y="4737112"/>
              <a:ext cx="127000" cy="61594"/>
            </a:xfrm>
            <a:custGeom>
              <a:avLst/>
              <a:gdLst/>
              <a:ahLst/>
              <a:cxnLst/>
              <a:rect l="l" t="t" r="r" b="b"/>
              <a:pathLst>
                <a:path w="127000" h="61595">
                  <a:moveTo>
                    <a:pt x="78244" y="0"/>
                  </a:moveTo>
                  <a:lnTo>
                    <a:pt x="67132" y="0"/>
                  </a:lnTo>
                  <a:lnTo>
                    <a:pt x="66192" y="4622"/>
                  </a:lnTo>
                  <a:lnTo>
                    <a:pt x="66192" y="7874"/>
                  </a:lnTo>
                  <a:lnTo>
                    <a:pt x="0" y="9245"/>
                  </a:lnTo>
                  <a:lnTo>
                    <a:pt x="0" y="61099"/>
                  </a:lnTo>
                  <a:lnTo>
                    <a:pt x="69443" y="57861"/>
                  </a:lnTo>
                  <a:lnTo>
                    <a:pt x="86563" y="53225"/>
                  </a:lnTo>
                  <a:lnTo>
                    <a:pt x="99085" y="50914"/>
                  </a:lnTo>
                  <a:lnTo>
                    <a:pt x="100457" y="49530"/>
                  </a:lnTo>
                  <a:lnTo>
                    <a:pt x="126834" y="49530"/>
                  </a:lnTo>
                  <a:lnTo>
                    <a:pt x="126834" y="24980"/>
                  </a:lnTo>
                  <a:lnTo>
                    <a:pt x="99529" y="23583"/>
                  </a:lnTo>
                  <a:lnTo>
                    <a:pt x="98615" y="21742"/>
                  </a:lnTo>
                  <a:lnTo>
                    <a:pt x="82867" y="6019"/>
                  </a:lnTo>
                  <a:lnTo>
                    <a:pt x="78244" y="0"/>
                  </a:lnTo>
                  <a:close/>
                </a:path>
                <a:path w="127000" h="61595">
                  <a:moveTo>
                    <a:pt x="126834" y="49530"/>
                  </a:moveTo>
                  <a:lnTo>
                    <a:pt x="100457" y="49530"/>
                  </a:lnTo>
                  <a:lnTo>
                    <a:pt x="126834" y="49974"/>
                  </a:lnTo>
                  <a:lnTo>
                    <a:pt x="126834" y="4953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100866" y="4788954"/>
              <a:ext cx="86995" cy="8890"/>
            </a:xfrm>
            <a:custGeom>
              <a:avLst/>
              <a:gdLst/>
              <a:ahLst/>
              <a:cxnLst/>
              <a:rect l="l" t="t" r="r" b="b"/>
              <a:pathLst>
                <a:path w="86995" h="8889">
                  <a:moveTo>
                    <a:pt x="69443" y="6019"/>
                  </a:moveTo>
                  <a:lnTo>
                    <a:pt x="67576" y="2324"/>
                  </a:lnTo>
                  <a:lnTo>
                    <a:pt x="0" y="5092"/>
                  </a:lnTo>
                  <a:lnTo>
                    <a:pt x="1866" y="8343"/>
                  </a:lnTo>
                  <a:lnTo>
                    <a:pt x="69443" y="6019"/>
                  </a:lnTo>
                  <a:close/>
                </a:path>
                <a:path w="86995" h="8889">
                  <a:moveTo>
                    <a:pt x="86563" y="1384"/>
                  </a:moveTo>
                  <a:lnTo>
                    <a:pt x="85636" y="0"/>
                  </a:lnTo>
                  <a:lnTo>
                    <a:pt x="69443" y="469"/>
                  </a:lnTo>
                  <a:lnTo>
                    <a:pt x="71297" y="5092"/>
                  </a:lnTo>
                  <a:lnTo>
                    <a:pt x="86563" y="1384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105552" y="477080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41" y="0"/>
                  </a:moveTo>
                  <a:lnTo>
                    <a:pt x="3733" y="0"/>
                  </a:lnTo>
                  <a:lnTo>
                    <a:pt x="0" y="3721"/>
                  </a:lnTo>
                  <a:lnTo>
                    <a:pt x="0" y="12915"/>
                  </a:lnTo>
                  <a:lnTo>
                    <a:pt x="3733" y="16662"/>
                  </a:lnTo>
                  <a:lnTo>
                    <a:pt x="12941" y="16662"/>
                  </a:lnTo>
                  <a:lnTo>
                    <a:pt x="16662" y="12915"/>
                  </a:lnTo>
                  <a:lnTo>
                    <a:pt x="16662" y="8343"/>
                  </a:lnTo>
                  <a:lnTo>
                    <a:pt x="16662" y="3721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106631" y="4772495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1252" y="0"/>
                  </a:moveTo>
                  <a:lnTo>
                    <a:pt x="3263" y="0"/>
                  </a:lnTo>
                  <a:lnTo>
                    <a:pt x="0" y="2984"/>
                  </a:lnTo>
                  <a:lnTo>
                    <a:pt x="0" y="10312"/>
                  </a:lnTo>
                  <a:lnTo>
                    <a:pt x="3263" y="13296"/>
                  </a:lnTo>
                  <a:lnTo>
                    <a:pt x="11252" y="13296"/>
                  </a:lnTo>
                  <a:lnTo>
                    <a:pt x="14516" y="10312"/>
                  </a:lnTo>
                  <a:lnTo>
                    <a:pt x="14516" y="6654"/>
                  </a:lnTo>
                  <a:lnTo>
                    <a:pt x="14516" y="2984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106631" y="4772495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4516" y="6654"/>
                  </a:moveTo>
                  <a:lnTo>
                    <a:pt x="14516" y="10312"/>
                  </a:lnTo>
                  <a:lnTo>
                    <a:pt x="11252" y="13296"/>
                  </a:lnTo>
                  <a:lnTo>
                    <a:pt x="7264" y="13296"/>
                  </a:lnTo>
                  <a:lnTo>
                    <a:pt x="3263" y="13296"/>
                  </a:lnTo>
                  <a:lnTo>
                    <a:pt x="0" y="10312"/>
                  </a:lnTo>
                  <a:lnTo>
                    <a:pt x="0" y="6654"/>
                  </a:lnTo>
                  <a:lnTo>
                    <a:pt x="0" y="2984"/>
                  </a:lnTo>
                  <a:lnTo>
                    <a:pt x="3263" y="0"/>
                  </a:lnTo>
                  <a:lnTo>
                    <a:pt x="7264" y="0"/>
                  </a:lnTo>
                  <a:lnTo>
                    <a:pt x="11252" y="0"/>
                  </a:lnTo>
                  <a:lnTo>
                    <a:pt x="14516" y="2984"/>
                  </a:lnTo>
                  <a:lnTo>
                    <a:pt x="14516" y="66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108956" y="477420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45" y="0"/>
                  </a:moveTo>
                  <a:lnTo>
                    <a:pt x="2209" y="0"/>
                  </a:lnTo>
                  <a:lnTo>
                    <a:pt x="0" y="2197"/>
                  </a:lnTo>
                  <a:lnTo>
                    <a:pt x="0" y="7632"/>
                  </a:lnTo>
                  <a:lnTo>
                    <a:pt x="2209" y="9855"/>
                  </a:lnTo>
                  <a:lnTo>
                    <a:pt x="7645" y="9855"/>
                  </a:lnTo>
                  <a:lnTo>
                    <a:pt x="9880" y="7632"/>
                  </a:lnTo>
                  <a:lnTo>
                    <a:pt x="9880" y="4940"/>
                  </a:lnTo>
                  <a:lnTo>
                    <a:pt x="9880" y="2197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108956" y="477420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880" y="4940"/>
                  </a:moveTo>
                  <a:lnTo>
                    <a:pt x="9880" y="7632"/>
                  </a:lnTo>
                  <a:lnTo>
                    <a:pt x="7645" y="9855"/>
                  </a:lnTo>
                  <a:lnTo>
                    <a:pt x="4940" y="9855"/>
                  </a:lnTo>
                  <a:lnTo>
                    <a:pt x="2209" y="9855"/>
                  </a:lnTo>
                  <a:lnTo>
                    <a:pt x="0" y="7632"/>
                  </a:lnTo>
                  <a:lnTo>
                    <a:pt x="0" y="4940"/>
                  </a:lnTo>
                  <a:lnTo>
                    <a:pt x="0" y="2197"/>
                  </a:lnTo>
                  <a:lnTo>
                    <a:pt x="2209" y="0"/>
                  </a:lnTo>
                  <a:lnTo>
                    <a:pt x="4940" y="0"/>
                  </a:lnTo>
                  <a:lnTo>
                    <a:pt x="7645" y="0"/>
                  </a:lnTo>
                  <a:lnTo>
                    <a:pt x="9880" y="2197"/>
                  </a:lnTo>
                  <a:lnTo>
                    <a:pt x="9880" y="49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139715" y="477095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40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40"/>
                  </a:lnTo>
                  <a:lnTo>
                    <a:pt x="3035" y="13588"/>
                  </a:lnTo>
                  <a:lnTo>
                    <a:pt x="10540" y="13588"/>
                  </a:lnTo>
                  <a:lnTo>
                    <a:pt x="13576" y="10540"/>
                  </a:lnTo>
                  <a:lnTo>
                    <a:pt x="13576" y="6794"/>
                  </a:lnTo>
                  <a:lnTo>
                    <a:pt x="13576" y="3035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139715" y="477095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76" y="6794"/>
                  </a:moveTo>
                  <a:lnTo>
                    <a:pt x="13576" y="10540"/>
                  </a:lnTo>
                  <a:lnTo>
                    <a:pt x="10540" y="13588"/>
                  </a:lnTo>
                  <a:lnTo>
                    <a:pt x="6794" y="13588"/>
                  </a:lnTo>
                  <a:lnTo>
                    <a:pt x="3035" y="13588"/>
                  </a:lnTo>
                  <a:lnTo>
                    <a:pt x="0" y="10540"/>
                  </a:lnTo>
                  <a:lnTo>
                    <a:pt x="0" y="6794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94" y="0"/>
                  </a:lnTo>
                  <a:lnTo>
                    <a:pt x="10540" y="0"/>
                  </a:lnTo>
                  <a:lnTo>
                    <a:pt x="13576" y="3035"/>
                  </a:lnTo>
                  <a:lnTo>
                    <a:pt x="13576" y="6794"/>
                  </a:lnTo>
                  <a:close/>
                </a:path>
                <a:path w="13970" h="13970">
                  <a:moveTo>
                    <a:pt x="9880" y="6794"/>
                  </a:moveTo>
                  <a:lnTo>
                    <a:pt x="9880" y="8483"/>
                  </a:lnTo>
                  <a:lnTo>
                    <a:pt x="8483" y="9867"/>
                  </a:lnTo>
                  <a:lnTo>
                    <a:pt x="6794" y="9867"/>
                  </a:lnTo>
                  <a:lnTo>
                    <a:pt x="5067" y="9867"/>
                  </a:lnTo>
                  <a:lnTo>
                    <a:pt x="3683" y="8483"/>
                  </a:lnTo>
                  <a:lnTo>
                    <a:pt x="3683" y="6794"/>
                  </a:lnTo>
                  <a:lnTo>
                    <a:pt x="3683" y="5067"/>
                  </a:lnTo>
                  <a:lnTo>
                    <a:pt x="5067" y="3708"/>
                  </a:lnTo>
                  <a:lnTo>
                    <a:pt x="6794" y="3708"/>
                  </a:lnTo>
                  <a:lnTo>
                    <a:pt x="8483" y="3708"/>
                  </a:lnTo>
                  <a:lnTo>
                    <a:pt x="9880" y="5067"/>
                  </a:lnTo>
                  <a:lnTo>
                    <a:pt x="9880" y="6794"/>
                  </a:lnTo>
                  <a:close/>
                </a:path>
                <a:path w="13970" h="13970">
                  <a:moveTo>
                    <a:pt x="3848" y="8191"/>
                  </a:moveTo>
                  <a:lnTo>
                    <a:pt x="9702" y="53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260124" y="4711039"/>
              <a:ext cx="13970" cy="53340"/>
            </a:xfrm>
            <a:custGeom>
              <a:avLst/>
              <a:gdLst/>
              <a:ahLst/>
              <a:cxnLst/>
              <a:rect l="l" t="t" r="r" b="b"/>
              <a:pathLst>
                <a:path w="13970" h="53339">
                  <a:moveTo>
                    <a:pt x="13563" y="0"/>
                  </a:moveTo>
                  <a:lnTo>
                    <a:pt x="0" y="139"/>
                  </a:lnTo>
                  <a:lnTo>
                    <a:pt x="4152" y="52908"/>
                  </a:lnTo>
                  <a:lnTo>
                    <a:pt x="11569" y="51054"/>
                  </a:lnTo>
                  <a:lnTo>
                    <a:pt x="11569" y="48298"/>
                  </a:lnTo>
                  <a:lnTo>
                    <a:pt x="13411" y="39039"/>
                  </a:lnTo>
                  <a:lnTo>
                    <a:pt x="13411" y="27457"/>
                  </a:lnTo>
                  <a:lnTo>
                    <a:pt x="13563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263819" y="4746828"/>
              <a:ext cx="8890" cy="15875"/>
            </a:xfrm>
            <a:custGeom>
              <a:avLst/>
              <a:gdLst/>
              <a:ahLst/>
              <a:cxnLst/>
              <a:rect l="l" t="t" r="r" b="b"/>
              <a:pathLst>
                <a:path w="8889" h="15875">
                  <a:moveTo>
                    <a:pt x="8331" y="0"/>
                  </a:moveTo>
                  <a:lnTo>
                    <a:pt x="0" y="0"/>
                  </a:lnTo>
                  <a:lnTo>
                    <a:pt x="457" y="14808"/>
                  </a:lnTo>
                  <a:lnTo>
                    <a:pt x="7874" y="15265"/>
                  </a:lnTo>
                  <a:lnTo>
                    <a:pt x="7874" y="12966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201767" y="4708868"/>
              <a:ext cx="61594" cy="78740"/>
            </a:xfrm>
            <a:custGeom>
              <a:avLst/>
              <a:gdLst/>
              <a:ahLst/>
              <a:cxnLst/>
              <a:rect l="l" t="t" r="r" b="b"/>
              <a:pathLst>
                <a:path w="61595" h="78739">
                  <a:moveTo>
                    <a:pt x="60667" y="0"/>
                  </a:moveTo>
                  <a:lnTo>
                    <a:pt x="0" y="457"/>
                  </a:lnTo>
                  <a:lnTo>
                    <a:pt x="482" y="30099"/>
                  </a:lnTo>
                  <a:lnTo>
                    <a:pt x="34277" y="31470"/>
                  </a:lnTo>
                  <a:lnTo>
                    <a:pt x="34277" y="77317"/>
                  </a:lnTo>
                  <a:lnTo>
                    <a:pt x="61137" y="78689"/>
                  </a:lnTo>
                  <a:lnTo>
                    <a:pt x="60667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209717" y="471479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28" y="0"/>
                  </a:moveTo>
                  <a:lnTo>
                    <a:pt x="3721" y="0"/>
                  </a:lnTo>
                  <a:lnTo>
                    <a:pt x="0" y="3708"/>
                  </a:lnTo>
                  <a:lnTo>
                    <a:pt x="0" y="12928"/>
                  </a:lnTo>
                  <a:lnTo>
                    <a:pt x="3721" y="16662"/>
                  </a:lnTo>
                  <a:lnTo>
                    <a:pt x="12928" y="16662"/>
                  </a:lnTo>
                  <a:lnTo>
                    <a:pt x="16649" y="12928"/>
                  </a:lnTo>
                  <a:lnTo>
                    <a:pt x="16649" y="8318"/>
                  </a:lnTo>
                  <a:lnTo>
                    <a:pt x="16649" y="3708"/>
                  </a:lnTo>
                  <a:lnTo>
                    <a:pt x="129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210797" y="4716488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1252" y="0"/>
                  </a:moveTo>
                  <a:lnTo>
                    <a:pt x="3251" y="0"/>
                  </a:lnTo>
                  <a:lnTo>
                    <a:pt x="0" y="2959"/>
                  </a:lnTo>
                  <a:lnTo>
                    <a:pt x="0" y="10312"/>
                  </a:lnTo>
                  <a:lnTo>
                    <a:pt x="3251" y="13271"/>
                  </a:lnTo>
                  <a:lnTo>
                    <a:pt x="11252" y="13271"/>
                  </a:lnTo>
                  <a:lnTo>
                    <a:pt x="14503" y="10312"/>
                  </a:lnTo>
                  <a:lnTo>
                    <a:pt x="14503" y="6629"/>
                  </a:lnTo>
                  <a:lnTo>
                    <a:pt x="14503" y="2959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210797" y="4716488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4503" y="6629"/>
                  </a:moveTo>
                  <a:lnTo>
                    <a:pt x="14503" y="10312"/>
                  </a:lnTo>
                  <a:lnTo>
                    <a:pt x="11252" y="13271"/>
                  </a:lnTo>
                  <a:lnTo>
                    <a:pt x="7264" y="13271"/>
                  </a:lnTo>
                  <a:lnTo>
                    <a:pt x="3251" y="13271"/>
                  </a:lnTo>
                  <a:lnTo>
                    <a:pt x="0" y="10312"/>
                  </a:lnTo>
                  <a:lnTo>
                    <a:pt x="0" y="6629"/>
                  </a:lnTo>
                  <a:lnTo>
                    <a:pt x="0" y="2959"/>
                  </a:lnTo>
                  <a:lnTo>
                    <a:pt x="3251" y="0"/>
                  </a:lnTo>
                  <a:lnTo>
                    <a:pt x="7264" y="0"/>
                  </a:lnTo>
                  <a:lnTo>
                    <a:pt x="11252" y="0"/>
                  </a:lnTo>
                  <a:lnTo>
                    <a:pt x="14503" y="2959"/>
                  </a:lnTo>
                  <a:lnTo>
                    <a:pt x="14503" y="66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213108" y="471820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58" y="0"/>
                  </a:moveTo>
                  <a:lnTo>
                    <a:pt x="2209" y="0"/>
                  </a:lnTo>
                  <a:lnTo>
                    <a:pt x="0" y="2184"/>
                  </a:lnTo>
                  <a:lnTo>
                    <a:pt x="0" y="7645"/>
                  </a:lnTo>
                  <a:lnTo>
                    <a:pt x="2209" y="9855"/>
                  </a:lnTo>
                  <a:lnTo>
                    <a:pt x="7658" y="9855"/>
                  </a:lnTo>
                  <a:lnTo>
                    <a:pt x="9880" y="7645"/>
                  </a:lnTo>
                  <a:lnTo>
                    <a:pt x="9880" y="4914"/>
                  </a:lnTo>
                  <a:lnTo>
                    <a:pt x="9880" y="2184"/>
                  </a:lnTo>
                  <a:lnTo>
                    <a:pt x="765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213108" y="471820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880" y="4914"/>
                  </a:moveTo>
                  <a:lnTo>
                    <a:pt x="9880" y="7645"/>
                  </a:lnTo>
                  <a:lnTo>
                    <a:pt x="7658" y="9855"/>
                  </a:lnTo>
                  <a:lnTo>
                    <a:pt x="4952" y="9855"/>
                  </a:lnTo>
                  <a:lnTo>
                    <a:pt x="2209" y="9855"/>
                  </a:lnTo>
                  <a:lnTo>
                    <a:pt x="0" y="7645"/>
                  </a:lnTo>
                  <a:lnTo>
                    <a:pt x="0" y="4914"/>
                  </a:lnTo>
                  <a:lnTo>
                    <a:pt x="0" y="2184"/>
                  </a:lnTo>
                  <a:lnTo>
                    <a:pt x="2209" y="0"/>
                  </a:lnTo>
                  <a:lnTo>
                    <a:pt x="4952" y="0"/>
                  </a:lnTo>
                  <a:lnTo>
                    <a:pt x="7658" y="0"/>
                  </a:lnTo>
                  <a:lnTo>
                    <a:pt x="9880" y="2184"/>
                  </a:lnTo>
                  <a:lnTo>
                    <a:pt x="9880" y="491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299621" y="4717656"/>
              <a:ext cx="30480" cy="70485"/>
            </a:xfrm>
            <a:custGeom>
              <a:avLst/>
              <a:gdLst/>
              <a:ahLst/>
              <a:cxnLst/>
              <a:rect l="l" t="t" r="r" b="b"/>
              <a:pathLst>
                <a:path w="30479" h="70485">
                  <a:moveTo>
                    <a:pt x="29463" y="0"/>
                  </a:moveTo>
                  <a:lnTo>
                    <a:pt x="292" y="469"/>
                  </a:lnTo>
                  <a:lnTo>
                    <a:pt x="0" y="69596"/>
                  </a:lnTo>
                  <a:lnTo>
                    <a:pt x="29946" y="69900"/>
                  </a:lnTo>
                  <a:lnTo>
                    <a:pt x="29463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301780" y="4714417"/>
              <a:ext cx="56515" cy="78740"/>
            </a:xfrm>
            <a:custGeom>
              <a:avLst/>
              <a:gdLst/>
              <a:ahLst/>
              <a:cxnLst/>
              <a:rect l="l" t="t" r="r" b="b"/>
              <a:pathLst>
                <a:path w="56514" h="78739">
                  <a:moveTo>
                    <a:pt x="56006" y="0"/>
                  </a:moveTo>
                  <a:lnTo>
                    <a:pt x="0" y="0"/>
                  </a:lnTo>
                  <a:lnTo>
                    <a:pt x="457" y="41668"/>
                  </a:lnTo>
                  <a:lnTo>
                    <a:pt x="28689" y="43052"/>
                  </a:lnTo>
                  <a:lnTo>
                    <a:pt x="27304" y="78232"/>
                  </a:lnTo>
                  <a:lnTo>
                    <a:pt x="54622" y="76860"/>
                  </a:lnTo>
                  <a:lnTo>
                    <a:pt x="56006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313883" y="472404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15" y="0"/>
                  </a:moveTo>
                  <a:lnTo>
                    <a:pt x="3721" y="0"/>
                  </a:lnTo>
                  <a:lnTo>
                    <a:pt x="0" y="3746"/>
                  </a:lnTo>
                  <a:lnTo>
                    <a:pt x="0" y="12928"/>
                  </a:lnTo>
                  <a:lnTo>
                    <a:pt x="3721" y="16662"/>
                  </a:lnTo>
                  <a:lnTo>
                    <a:pt x="12915" y="16662"/>
                  </a:lnTo>
                  <a:lnTo>
                    <a:pt x="16637" y="12928"/>
                  </a:lnTo>
                  <a:lnTo>
                    <a:pt x="16637" y="8318"/>
                  </a:lnTo>
                  <a:lnTo>
                    <a:pt x="16637" y="3746"/>
                  </a:lnTo>
                  <a:lnTo>
                    <a:pt x="129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314962" y="4725746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1239" y="0"/>
                  </a:moveTo>
                  <a:lnTo>
                    <a:pt x="3225" y="0"/>
                  </a:lnTo>
                  <a:lnTo>
                    <a:pt x="0" y="2946"/>
                  </a:lnTo>
                  <a:lnTo>
                    <a:pt x="0" y="10299"/>
                  </a:lnTo>
                  <a:lnTo>
                    <a:pt x="3225" y="13258"/>
                  </a:lnTo>
                  <a:lnTo>
                    <a:pt x="11239" y="13258"/>
                  </a:lnTo>
                  <a:lnTo>
                    <a:pt x="14490" y="10299"/>
                  </a:lnTo>
                  <a:lnTo>
                    <a:pt x="14490" y="6616"/>
                  </a:lnTo>
                  <a:lnTo>
                    <a:pt x="14490" y="2946"/>
                  </a:lnTo>
                  <a:lnTo>
                    <a:pt x="112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314962" y="4725746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4490" y="6616"/>
                  </a:moveTo>
                  <a:lnTo>
                    <a:pt x="14490" y="10299"/>
                  </a:lnTo>
                  <a:lnTo>
                    <a:pt x="11239" y="13258"/>
                  </a:lnTo>
                  <a:lnTo>
                    <a:pt x="7251" y="13258"/>
                  </a:lnTo>
                  <a:lnTo>
                    <a:pt x="3225" y="13258"/>
                  </a:lnTo>
                  <a:lnTo>
                    <a:pt x="0" y="10299"/>
                  </a:lnTo>
                  <a:lnTo>
                    <a:pt x="0" y="6616"/>
                  </a:lnTo>
                  <a:lnTo>
                    <a:pt x="0" y="2946"/>
                  </a:lnTo>
                  <a:lnTo>
                    <a:pt x="3225" y="0"/>
                  </a:lnTo>
                  <a:lnTo>
                    <a:pt x="7251" y="0"/>
                  </a:lnTo>
                  <a:lnTo>
                    <a:pt x="11239" y="0"/>
                  </a:lnTo>
                  <a:lnTo>
                    <a:pt x="14490" y="2946"/>
                  </a:lnTo>
                  <a:lnTo>
                    <a:pt x="14490" y="661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317261" y="472743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70" y="0"/>
                  </a:moveTo>
                  <a:lnTo>
                    <a:pt x="2209" y="0"/>
                  </a:lnTo>
                  <a:lnTo>
                    <a:pt x="0" y="2222"/>
                  </a:lnTo>
                  <a:lnTo>
                    <a:pt x="0" y="7658"/>
                  </a:lnTo>
                  <a:lnTo>
                    <a:pt x="2209" y="9880"/>
                  </a:lnTo>
                  <a:lnTo>
                    <a:pt x="7670" y="9880"/>
                  </a:lnTo>
                  <a:lnTo>
                    <a:pt x="9880" y="7658"/>
                  </a:lnTo>
                  <a:lnTo>
                    <a:pt x="9880" y="4927"/>
                  </a:lnTo>
                  <a:lnTo>
                    <a:pt x="9880" y="2222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317261" y="472743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880" y="4927"/>
                  </a:moveTo>
                  <a:lnTo>
                    <a:pt x="9880" y="7658"/>
                  </a:lnTo>
                  <a:lnTo>
                    <a:pt x="7670" y="9880"/>
                  </a:lnTo>
                  <a:lnTo>
                    <a:pt x="4952" y="9880"/>
                  </a:lnTo>
                  <a:lnTo>
                    <a:pt x="2209" y="9880"/>
                  </a:lnTo>
                  <a:lnTo>
                    <a:pt x="0" y="7658"/>
                  </a:lnTo>
                  <a:lnTo>
                    <a:pt x="0" y="4927"/>
                  </a:lnTo>
                  <a:lnTo>
                    <a:pt x="0" y="2222"/>
                  </a:lnTo>
                  <a:lnTo>
                    <a:pt x="2209" y="0"/>
                  </a:lnTo>
                  <a:lnTo>
                    <a:pt x="4952" y="0"/>
                  </a:lnTo>
                  <a:lnTo>
                    <a:pt x="7670" y="0"/>
                  </a:lnTo>
                  <a:lnTo>
                    <a:pt x="9880" y="2222"/>
                  </a:lnTo>
                  <a:lnTo>
                    <a:pt x="9880" y="49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337276" y="476443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18" y="0"/>
                  </a:moveTo>
                  <a:lnTo>
                    <a:pt x="3327" y="0"/>
                  </a:lnTo>
                  <a:lnTo>
                    <a:pt x="0" y="3327"/>
                  </a:lnTo>
                  <a:lnTo>
                    <a:pt x="0" y="11506"/>
                  </a:lnTo>
                  <a:lnTo>
                    <a:pt x="3327" y="14808"/>
                  </a:lnTo>
                  <a:lnTo>
                    <a:pt x="11518" y="14808"/>
                  </a:lnTo>
                  <a:lnTo>
                    <a:pt x="14808" y="11506"/>
                  </a:lnTo>
                  <a:lnTo>
                    <a:pt x="14808" y="7416"/>
                  </a:lnTo>
                  <a:lnTo>
                    <a:pt x="14808" y="3327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337873" y="476502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79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79"/>
                  </a:lnTo>
                  <a:lnTo>
                    <a:pt x="3048" y="13627"/>
                  </a:lnTo>
                  <a:lnTo>
                    <a:pt x="10579" y="13627"/>
                  </a:lnTo>
                  <a:lnTo>
                    <a:pt x="13627" y="10579"/>
                  </a:lnTo>
                  <a:lnTo>
                    <a:pt x="13627" y="6819"/>
                  </a:lnTo>
                  <a:lnTo>
                    <a:pt x="13627" y="3035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338889" y="4766818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908" y="0"/>
                  </a:lnTo>
                  <a:lnTo>
                    <a:pt x="0" y="5029"/>
                  </a:lnTo>
                  <a:lnTo>
                    <a:pt x="2908" y="10020"/>
                  </a:lnTo>
                  <a:lnTo>
                    <a:pt x="8686" y="10020"/>
                  </a:lnTo>
                  <a:lnTo>
                    <a:pt x="11569" y="5029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338889" y="4766818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908" y="10020"/>
                  </a:moveTo>
                  <a:lnTo>
                    <a:pt x="0" y="5029"/>
                  </a:lnTo>
                  <a:lnTo>
                    <a:pt x="2908" y="0"/>
                  </a:lnTo>
                  <a:lnTo>
                    <a:pt x="8686" y="0"/>
                  </a:lnTo>
                  <a:lnTo>
                    <a:pt x="11569" y="5029"/>
                  </a:lnTo>
                  <a:lnTo>
                    <a:pt x="8686" y="10020"/>
                  </a:lnTo>
                  <a:lnTo>
                    <a:pt x="2908" y="1002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339702" y="4771136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69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9969" y="1397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339702" y="4771136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69" y="1397"/>
                  </a:moveTo>
                  <a:lnTo>
                    <a:pt x="0" y="1397"/>
                  </a:lnTo>
                  <a:lnTo>
                    <a:pt x="0" y="0"/>
                  </a:lnTo>
                  <a:lnTo>
                    <a:pt x="9969" y="0"/>
                  </a:lnTo>
                  <a:lnTo>
                    <a:pt x="9969" y="1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306872" y="4754461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662" y="0"/>
                  </a:moveTo>
                  <a:lnTo>
                    <a:pt x="4394" y="457"/>
                  </a:lnTo>
                  <a:lnTo>
                    <a:pt x="3467" y="1625"/>
                  </a:lnTo>
                  <a:lnTo>
                    <a:pt x="0" y="4165"/>
                  </a:lnTo>
                  <a:lnTo>
                    <a:pt x="927" y="31026"/>
                  </a:lnTo>
                  <a:lnTo>
                    <a:pt x="2781" y="32626"/>
                  </a:lnTo>
                  <a:lnTo>
                    <a:pt x="5549" y="32410"/>
                  </a:lnTo>
                  <a:lnTo>
                    <a:pt x="12725" y="32626"/>
                  </a:lnTo>
                  <a:lnTo>
                    <a:pt x="16192" y="32181"/>
                  </a:lnTo>
                  <a:lnTo>
                    <a:pt x="19685" y="28473"/>
                  </a:lnTo>
                  <a:lnTo>
                    <a:pt x="18732" y="2539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310568" y="4752619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13652" y="2095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308486" y="4756556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188" y="26377"/>
                  </a:moveTo>
                  <a:lnTo>
                    <a:pt x="6718" y="15036"/>
                  </a:lnTo>
                  <a:lnTo>
                    <a:pt x="3467" y="14566"/>
                  </a:lnTo>
                  <a:lnTo>
                    <a:pt x="3467" y="12484"/>
                  </a:lnTo>
                  <a:lnTo>
                    <a:pt x="6946" y="12954"/>
                  </a:lnTo>
                  <a:lnTo>
                    <a:pt x="6248" y="1384"/>
                  </a:lnTo>
                  <a:lnTo>
                    <a:pt x="4178" y="914"/>
                  </a:lnTo>
                  <a:lnTo>
                    <a:pt x="0" y="914"/>
                  </a:lnTo>
                  <a:lnTo>
                    <a:pt x="0" y="12484"/>
                  </a:lnTo>
                  <a:lnTo>
                    <a:pt x="2082" y="13169"/>
                  </a:lnTo>
                  <a:lnTo>
                    <a:pt x="2082" y="14820"/>
                  </a:lnTo>
                  <a:lnTo>
                    <a:pt x="228" y="15036"/>
                  </a:lnTo>
                  <a:lnTo>
                    <a:pt x="0" y="27089"/>
                  </a:lnTo>
                  <a:lnTo>
                    <a:pt x="1854" y="27292"/>
                  </a:lnTo>
                  <a:lnTo>
                    <a:pt x="1854" y="30530"/>
                  </a:lnTo>
                  <a:lnTo>
                    <a:pt x="3009" y="30530"/>
                  </a:lnTo>
                  <a:lnTo>
                    <a:pt x="3238" y="26847"/>
                  </a:lnTo>
                  <a:lnTo>
                    <a:pt x="7188" y="26377"/>
                  </a:lnTo>
                  <a:close/>
                </a:path>
                <a:path w="17145" h="31114">
                  <a:moveTo>
                    <a:pt x="16662" y="26149"/>
                  </a:moveTo>
                  <a:lnTo>
                    <a:pt x="16192" y="14351"/>
                  </a:lnTo>
                  <a:lnTo>
                    <a:pt x="13881" y="14122"/>
                  </a:lnTo>
                  <a:lnTo>
                    <a:pt x="13652" y="12280"/>
                  </a:lnTo>
                  <a:lnTo>
                    <a:pt x="16446" y="12026"/>
                  </a:lnTo>
                  <a:lnTo>
                    <a:pt x="16192" y="0"/>
                  </a:lnTo>
                  <a:lnTo>
                    <a:pt x="11811" y="0"/>
                  </a:lnTo>
                  <a:lnTo>
                    <a:pt x="9029" y="1600"/>
                  </a:lnTo>
                  <a:lnTo>
                    <a:pt x="9499" y="12484"/>
                  </a:lnTo>
                  <a:lnTo>
                    <a:pt x="12725" y="12484"/>
                  </a:lnTo>
                  <a:lnTo>
                    <a:pt x="12725" y="14566"/>
                  </a:lnTo>
                  <a:lnTo>
                    <a:pt x="9728" y="15036"/>
                  </a:lnTo>
                  <a:lnTo>
                    <a:pt x="9728" y="26377"/>
                  </a:lnTo>
                  <a:lnTo>
                    <a:pt x="12725" y="26377"/>
                  </a:lnTo>
                  <a:lnTo>
                    <a:pt x="12725" y="31000"/>
                  </a:lnTo>
                  <a:lnTo>
                    <a:pt x="14122" y="31000"/>
                  </a:lnTo>
                  <a:lnTo>
                    <a:pt x="14122" y="26149"/>
                  </a:lnTo>
                  <a:lnTo>
                    <a:pt x="16662" y="26149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310124" y="4758398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14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14" y="9956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313362" y="4758626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14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914" y="9258"/>
                  </a:lnTo>
                  <a:lnTo>
                    <a:pt x="914" y="0"/>
                  </a:lnTo>
                  <a:close/>
                </a:path>
                <a:path w="6985" h="9525">
                  <a:moveTo>
                    <a:pt x="6692" y="12"/>
                  </a:moveTo>
                  <a:lnTo>
                    <a:pt x="5778" y="12"/>
                  </a:lnTo>
                  <a:lnTo>
                    <a:pt x="5778" y="8102"/>
                  </a:lnTo>
                  <a:lnTo>
                    <a:pt x="6692" y="8102"/>
                  </a:lnTo>
                  <a:lnTo>
                    <a:pt x="6692" y="12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321211" y="4758169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1638" y="14109"/>
                  </a:moveTo>
                  <a:lnTo>
                    <a:pt x="698" y="14109"/>
                  </a:lnTo>
                  <a:lnTo>
                    <a:pt x="698" y="22682"/>
                  </a:lnTo>
                  <a:lnTo>
                    <a:pt x="1638" y="22682"/>
                  </a:lnTo>
                  <a:lnTo>
                    <a:pt x="1638" y="14109"/>
                  </a:lnTo>
                  <a:close/>
                </a:path>
                <a:path w="1904" h="22860">
                  <a:moveTo>
                    <a:pt x="1638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1638" y="8813"/>
                  </a:lnTo>
                  <a:lnTo>
                    <a:pt x="1638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319141" y="4772977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84" y="763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310339" y="4772761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27" y="948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313362" y="4773460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71" y="0"/>
                  </a:moveTo>
                  <a:lnTo>
                    <a:pt x="0" y="0"/>
                  </a:lnTo>
                  <a:lnTo>
                    <a:pt x="0" y="8547"/>
                  </a:lnTo>
                  <a:lnTo>
                    <a:pt x="1371" y="8547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312664" y="4782464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4394" y="0"/>
                  </a:moveTo>
                  <a:lnTo>
                    <a:pt x="3009" y="469"/>
                  </a:lnTo>
                  <a:lnTo>
                    <a:pt x="3009" y="2552"/>
                  </a:lnTo>
                  <a:lnTo>
                    <a:pt x="1155" y="2324"/>
                  </a:lnTo>
                  <a:lnTo>
                    <a:pt x="1155" y="469"/>
                  </a:lnTo>
                  <a:lnTo>
                    <a:pt x="0" y="939"/>
                  </a:lnTo>
                  <a:lnTo>
                    <a:pt x="444" y="4178"/>
                  </a:lnTo>
                  <a:lnTo>
                    <a:pt x="6934" y="4622"/>
                  </a:lnTo>
                  <a:lnTo>
                    <a:pt x="6705" y="711"/>
                  </a:lnTo>
                  <a:lnTo>
                    <a:pt x="5549" y="469"/>
                  </a:lnTo>
                  <a:lnTo>
                    <a:pt x="5549" y="2324"/>
                  </a:lnTo>
                  <a:lnTo>
                    <a:pt x="4394" y="2552"/>
                  </a:lnTo>
                  <a:lnTo>
                    <a:pt x="4394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239969" y="4755616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675" y="0"/>
                  </a:moveTo>
                  <a:lnTo>
                    <a:pt x="4406" y="469"/>
                  </a:lnTo>
                  <a:lnTo>
                    <a:pt x="3479" y="1638"/>
                  </a:lnTo>
                  <a:lnTo>
                    <a:pt x="0" y="4178"/>
                  </a:lnTo>
                  <a:lnTo>
                    <a:pt x="927" y="31026"/>
                  </a:lnTo>
                  <a:lnTo>
                    <a:pt x="2793" y="32638"/>
                  </a:lnTo>
                  <a:lnTo>
                    <a:pt x="5562" y="32410"/>
                  </a:lnTo>
                  <a:lnTo>
                    <a:pt x="12725" y="32638"/>
                  </a:lnTo>
                  <a:lnTo>
                    <a:pt x="16205" y="32181"/>
                  </a:lnTo>
                  <a:lnTo>
                    <a:pt x="19672" y="28486"/>
                  </a:lnTo>
                  <a:lnTo>
                    <a:pt x="18745" y="2539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243677" y="4753762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65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13665" y="2095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241607" y="4757712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175" y="26390"/>
                  </a:moveTo>
                  <a:lnTo>
                    <a:pt x="6705" y="15049"/>
                  </a:lnTo>
                  <a:lnTo>
                    <a:pt x="3467" y="14566"/>
                  </a:lnTo>
                  <a:lnTo>
                    <a:pt x="3467" y="12496"/>
                  </a:lnTo>
                  <a:lnTo>
                    <a:pt x="6934" y="12966"/>
                  </a:lnTo>
                  <a:lnTo>
                    <a:pt x="6235" y="1384"/>
                  </a:lnTo>
                  <a:lnTo>
                    <a:pt x="4152" y="914"/>
                  </a:lnTo>
                  <a:lnTo>
                    <a:pt x="0" y="914"/>
                  </a:lnTo>
                  <a:lnTo>
                    <a:pt x="0" y="12496"/>
                  </a:lnTo>
                  <a:lnTo>
                    <a:pt x="2070" y="13195"/>
                  </a:lnTo>
                  <a:lnTo>
                    <a:pt x="2070" y="14808"/>
                  </a:lnTo>
                  <a:lnTo>
                    <a:pt x="228" y="15049"/>
                  </a:lnTo>
                  <a:lnTo>
                    <a:pt x="0" y="27076"/>
                  </a:lnTo>
                  <a:lnTo>
                    <a:pt x="1841" y="27305"/>
                  </a:lnTo>
                  <a:lnTo>
                    <a:pt x="1841" y="30543"/>
                  </a:lnTo>
                  <a:lnTo>
                    <a:pt x="2984" y="30543"/>
                  </a:lnTo>
                  <a:lnTo>
                    <a:pt x="3225" y="26835"/>
                  </a:lnTo>
                  <a:lnTo>
                    <a:pt x="7175" y="26390"/>
                  </a:lnTo>
                  <a:close/>
                </a:path>
                <a:path w="17145" h="31114">
                  <a:moveTo>
                    <a:pt x="16649" y="26136"/>
                  </a:moveTo>
                  <a:lnTo>
                    <a:pt x="16205" y="14351"/>
                  </a:lnTo>
                  <a:lnTo>
                    <a:pt x="13881" y="14109"/>
                  </a:lnTo>
                  <a:lnTo>
                    <a:pt x="13627" y="12268"/>
                  </a:lnTo>
                  <a:lnTo>
                    <a:pt x="16421" y="12014"/>
                  </a:lnTo>
                  <a:lnTo>
                    <a:pt x="16205" y="0"/>
                  </a:lnTo>
                  <a:lnTo>
                    <a:pt x="11798" y="0"/>
                  </a:lnTo>
                  <a:lnTo>
                    <a:pt x="9004" y="1625"/>
                  </a:lnTo>
                  <a:lnTo>
                    <a:pt x="9474" y="12496"/>
                  </a:lnTo>
                  <a:lnTo>
                    <a:pt x="12738" y="12496"/>
                  </a:lnTo>
                  <a:lnTo>
                    <a:pt x="12738" y="14566"/>
                  </a:lnTo>
                  <a:lnTo>
                    <a:pt x="9728" y="15049"/>
                  </a:lnTo>
                  <a:lnTo>
                    <a:pt x="9728" y="26390"/>
                  </a:lnTo>
                  <a:lnTo>
                    <a:pt x="12738" y="26390"/>
                  </a:lnTo>
                  <a:lnTo>
                    <a:pt x="12738" y="31013"/>
                  </a:lnTo>
                  <a:lnTo>
                    <a:pt x="14097" y="31013"/>
                  </a:lnTo>
                  <a:lnTo>
                    <a:pt x="14097" y="26136"/>
                  </a:lnTo>
                  <a:lnTo>
                    <a:pt x="16649" y="26136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243220" y="4759553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27" y="995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246459" y="4759794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0"/>
                  </a:moveTo>
                  <a:lnTo>
                    <a:pt x="0" y="0"/>
                  </a:lnTo>
                  <a:lnTo>
                    <a:pt x="0" y="9245"/>
                  </a:lnTo>
                  <a:lnTo>
                    <a:pt x="927" y="9245"/>
                  </a:lnTo>
                  <a:lnTo>
                    <a:pt x="927" y="0"/>
                  </a:lnTo>
                  <a:close/>
                </a:path>
                <a:path w="6985" h="9525">
                  <a:moveTo>
                    <a:pt x="6705" y="0"/>
                  </a:moveTo>
                  <a:lnTo>
                    <a:pt x="5791" y="0"/>
                  </a:lnTo>
                  <a:lnTo>
                    <a:pt x="5791" y="8089"/>
                  </a:lnTo>
                  <a:lnTo>
                    <a:pt x="6705" y="8089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254345" y="4759337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1600" y="14122"/>
                  </a:moveTo>
                  <a:lnTo>
                    <a:pt x="673" y="14122"/>
                  </a:lnTo>
                  <a:lnTo>
                    <a:pt x="673" y="22669"/>
                  </a:lnTo>
                  <a:lnTo>
                    <a:pt x="1600" y="22669"/>
                  </a:lnTo>
                  <a:lnTo>
                    <a:pt x="1600" y="14122"/>
                  </a:lnTo>
                  <a:close/>
                </a:path>
                <a:path w="1904" h="22860">
                  <a:moveTo>
                    <a:pt x="1600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1600" y="8788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252250" y="4774133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7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371" y="7645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243449" y="4773917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27" y="948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246458" y="4774615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59"/>
                  </a:lnTo>
                  <a:lnTo>
                    <a:pt x="1384" y="855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245760" y="4783645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4394" y="0"/>
                  </a:moveTo>
                  <a:lnTo>
                    <a:pt x="3022" y="457"/>
                  </a:lnTo>
                  <a:lnTo>
                    <a:pt x="3022" y="2539"/>
                  </a:lnTo>
                  <a:lnTo>
                    <a:pt x="1155" y="2298"/>
                  </a:lnTo>
                  <a:lnTo>
                    <a:pt x="1155" y="457"/>
                  </a:lnTo>
                  <a:lnTo>
                    <a:pt x="0" y="901"/>
                  </a:lnTo>
                  <a:lnTo>
                    <a:pt x="469" y="4152"/>
                  </a:lnTo>
                  <a:lnTo>
                    <a:pt x="6934" y="4610"/>
                  </a:lnTo>
                  <a:lnTo>
                    <a:pt x="6718" y="685"/>
                  </a:lnTo>
                  <a:lnTo>
                    <a:pt x="5575" y="457"/>
                  </a:lnTo>
                  <a:lnTo>
                    <a:pt x="5575" y="2298"/>
                  </a:lnTo>
                  <a:lnTo>
                    <a:pt x="4394" y="2539"/>
                  </a:lnTo>
                  <a:lnTo>
                    <a:pt x="4394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206644" y="4755159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675" y="0"/>
                  </a:moveTo>
                  <a:lnTo>
                    <a:pt x="4394" y="457"/>
                  </a:lnTo>
                  <a:lnTo>
                    <a:pt x="3467" y="1625"/>
                  </a:lnTo>
                  <a:lnTo>
                    <a:pt x="0" y="4178"/>
                  </a:lnTo>
                  <a:lnTo>
                    <a:pt x="914" y="31026"/>
                  </a:lnTo>
                  <a:lnTo>
                    <a:pt x="2781" y="32638"/>
                  </a:lnTo>
                  <a:lnTo>
                    <a:pt x="5562" y="32397"/>
                  </a:lnTo>
                  <a:lnTo>
                    <a:pt x="12738" y="32638"/>
                  </a:lnTo>
                  <a:lnTo>
                    <a:pt x="16217" y="32181"/>
                  </a:lnTo>
                  <a:lnTo>
                    <a:pt x="19672" y="28486"/>
                  </a:lnTo>
                  <a:lnTo>
                    <a:pt x="18770" y="2552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210352" y="4753318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3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39" y="2082"/>
                  </a:lnTo>
                  <a:lnTo>
                    <a:pt x="13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208270" y="475725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175" y="26390"/>
                  </a:moveTo>
                  <a:lnTo>
                    <a:pt x="6705" y="15024"/>
                  </a:lnTo>
                  <a:lnTo>
                    <a:pt x="3479" y="14566"/>
                  </a:lnTo>
                  <a:lnTo>
                    <a:pt x="3479" y="12471"/>
                  </a:lnTo>
                  <a:lnTo>
                    <a:pt x="6946" y="12954"/>
                  </a:lnTo>
                  <a:lnTo>
                    <a:pt x="6235" y="1371"/>
                  </a:lnTo>
                  <a:lnTo>
                    <a:pt x="4152" y="901"/>
                  </a:lnTo>
                  <a:lnTo>
                    <a:pt x="0" y="901"/>
                  </a:lnTo>
                  <a:lnTo>
                    <a:pt x="0" y="12471"/>
                  </a:lnTo>
                  <a:lnTo>
                    <a:pt x="2082" y="13182"/>
                  </a:lnTo>
                  <a:lnTo>
                    <a:pt x="2082" y="14808"/>
                  </a:lnTo>
                  <a:lnTo>
                    <a:pt x="228" y="15024"/>
                  </a:lnTo>
                  <a:lnTo>
                    <a:pt x="0" y="27076"/>
                  </a:lnTo>
                  <a:lnTo>
                    <a:pt x="1841" y="27292"/>
                  </a:lnTo>
                  <a:lnTo>
                    <a:pt x="1841" y="30543"/>
                  </a:lnTo>
                  <a:lnTo>
                    <a:pt x="2997" y="30543"/>
                  </a:lnTo>
                  <a:lnTo>
                    <a:pt x="3238" y="26847"/>
                  </a:lnTo>
                  <a:lnTo>
                    <a:pt x="7175" y="26390"/>
                  </a:lnTo>
                  <a:close/>
                </a:path>
                <a:path w="17145" h="31114">
                  <a:moveTo>
                    <a:pt x="16662" y="26149"/>
                  </a:moveTo>
                  <a:lnTo>
                    <a:pt x="16205" y="14338"/>
                  </a:lnTo>
                  <a:lnTo>
                    <a:pt x="13881" y="14122"/>
                  </a:lnTo>
                  <a:lnTo>
                    <a:pt x="13652" y="12255"/>
                  </a:lnTo>
                  <a:lnTo>
                    <a:pt x="16421" y="12026"/>
                  </a:lnTo>
                  <a:lnTo>
                    <a:pt x="16205" y="0"/>
                  </a:lnTo>
                  <a:lnTo>
                    <a:pt x="11811" y="0"/>
                  </a:lnTo>
                  <a:lnTo>
                    <a:pt x="9029" y="1600"/>
                  </a:lnTo>
                  <a:lnTo>
                    <a:pt x="9486" y="12471"/>
                  </a:lnTo>
                  <a:lnTo>
                    <a:pt x="12725" y="12471"/>
                  </a:lnTo>
                  <a:lnTo>
                    <a:pt x="12725" y="14566"/>
                  </a:lnTo>
                  <a:lnTo>
                    <a:pt x="9715" y="15024"/>
                  </a:lnTo>
                  <a:lnTo>
                    <a:pt x="9715" y="26390"/>
                  </a:lnTo>
                  <a:lnTo>
                    <a:pt x="12725" y="26390"/>
                  </a:lnTo>
                  <a:lnTo>
                    <a:pt x="12725" y="31000"/>
                  </a:lnTo>
                  <a:lnTo>
                    <a:pt x="14122" y="31000"/>
                  </a:lnTo>
                  <a:lnTo>
                    <a:pt x="14122" y="26149"/>
                  </a:lnTo>
                  <a:lnTo>
                    <a:pt x="16662" y="26149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209882" y="4759096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44"/>
                  </a:lnTo>
                  <a:lnTo>
                    <a:pt x="927" y="9944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213121" y="4759324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927" y="9258"/>
                  </a:lnTo>
                  <a:lnTo>
                    <a:pt x="927" y="0"/>
                  </a:lnTo>
                  <a:close/>
                </a:path>
                <a:path w="6985" h="9525">
                  <a:moveTo>
                    <a:pt x="6731" y="25"/>
                  </a:moveTo>
                  <a:lnTo>
                    <a:pt x="5791" y="25"/>
                  </a:lnTo>
                  <a:lnTo>
                    <a:pt x="5791" y="8115"/>
                  </a:lnTo>
                  <a:lnTo>
                    <a:pt x="6731" y="8115"/>
                  </a:lnTo>
                  <a:lnTo>
                    <a:pt x="6731" y="25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220995" y="4758855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1625" y="14135"/>
                  </a:moveTo>
                  <a:lnTo>
                    <a:pt x="685" y="14135"/>
                  </a:lnTo>
                  <a:lnTo>
                    <a:pt x="685" y="22707"/>
                  </a:lnTo>
                  <a:lnTo>
                    <a:pt x="1625" y="22707"/>
                  </a:lnTo>
                  <a:lnTo>
                    <a:pt x="1625" y="14135"/>
                  </a:lnTo>
                  <a:close/>
                </a:path>
                <a:path w="1904" h="22860">
                  <a:moveTo>
                    <a:pt x="1625" y="0"/>
                  </a:moveTo>
                  <a:lnTo>
                    <a:pt x="0" y="0"/>
                  </a:lnTo>
                  <a:lnTo>
                    <a:pt x="0" y="8801"/>
                  </a:lnTo>
                  <a:lnTo>
                    <a:pt x="1625" y="8801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218912" y="4773676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84" y="763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210111" y="4773447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27" y="948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213121" y="4774146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59"/>
                  </a:lnTo>
                  <a:lnTo>
                    <a:pt x="1384" y="855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212422" y="4783175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4419" y="0"/>
                  </a:moveTo>
                  <a:lnTo>
                    <a:pt x="3022" y="469"/>
                  </a:lnTo>
                  <a:lnTo>
                    <a:pt x="3022" y="2539"/>
                  </a:lnTo>
                  <a:lnTo>
                    <a:pt x="1168" y="2311"/>
                  </a:lnTo>
                  <a:lnTo>
                    <a:pt x="1168" y="469"/>
                  </a:lnTo>
                  <a:lnTo>
                    <a:pt x="0" y="927"/>
                  </a:lnTo>
                  <a:lnTo>
                    <a:pt x="469" y="4165"/>
                  </a:lnTo>
                  <a:lnTo>
                    <a:pt x="6959" y="4622"/>
                  </a:lnTo>
                  <a:lnTo>
                    <a:pt x="6718" y="673"/>
                  </a:lnTo>
                  <a:lnTo>
                    <a:pt x="5562" y="469"/>
                  </a:lnTo>
                  <a:lnTo>
                    <a:pt x="5562" y="2311"/>
                  </a:lnTo>
                  <a:lnTo>
                    <a:pt x="4419" y="2539"/>
                  </a:lnTo>
                  <a:lnTo>
                    <a:pt x="4419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166372" y="4750765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4" h="36829">
                  <a:moveTo>
                    <a:pt x="685" y="0"/>
                  </a:moveTo>
                  <a:lnTo>
                    <a:pt x="0" y="0"/>
                  </a:lnTo>
                  <a:lnTo>
                    <a:pt x="457" y="36575"/>
                  </a:lnTo>
                  <a:lnTo>
                    <a:pt x="1397" y="36791"/>
                  </a:lnTo>
                  <a:lnTo>
                    <a:pt x="685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208270" y="4816271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04" y="0"/>
                  </a:moveTo>
                  <a:lnTo>
                    <a:pt x="3530" y="0"/>
                  </a:lnTo>
                  <a:lnTo>
                    <a:pt x="0" y="3530"/>
                  </a:lnTo>
                  <a:lnTo>
                    <a:pt x="0" y="12204"/>
                  </a:lnTo>
                  <a:lnTo>
                    <a:pt x="3530" y="15735"/>
                  </a:lnTo>
                  <a:lnTo>
                    <a:pt x="12204" y="15735"/>
                  </a:lnTo>
                  <a:lnTo>
                    <a:pt x="15722" y="12204"/>
                  </a:lnTo>
                  <a:lnTo>
                    <a:pt x="15722" y="7874"/>
                  </a:lnTo>
                  <a:lnTo>
                    <a:pt x="15722" y="3530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244376" y="4815332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12928" y="0"/>
                  </a:moveTo>
                  <a:lnTo>
                    <a:pt x="3733" y="0"/>
                  </a:lnTo>
                  <a:lnTo>
                    <a:pt x="0" y="3632"/>
                  </a:lnTo>
                  <a:lnTo>
                    <a:pt x="0" y="12572"/>
                  </a:lnTo>
                  <a:lnTo>
                    <a:pt x="3733" y="16205"/>
                  </a:lnTo>
                  <a:lnTo>
                    <a:pt x="12928" y="16205"/>
                  </a:lnTo>
                  <a:lnTo>
                    <a:pt x="16662" y="12572"/>
                  </a:lnTo>
                  <a:lnTo>
                    <a:pt x="16662" y="8115"/>
                  </a:lnTo>
                  <a:lnTo>
                    <a:pt x="16662" y="3632"/>
                  </a:lnTo>
                  <a:lnTo>
                    <a:pt x="12928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248998" y="4821809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882" y="0"/>
                  </a:moveTo>
                  <a:lnTo>
                    <a:pt x="863" y="0"/>
                  </a:lnTo>
                  <a:lnTo>
                    <a:pt x="0" y="825"/>
                  </a:lnTo>
                  <a:lnTo>
                    <a:pt x="0" y="2895"/>
                  </a:lnTo>
                  <a:lnTo>
                    <a:pt x="863" y="3708"/>
                  </a:lnTo>
                  <a:lnTo>
                    <a:pt x="2882" y="3708"/>
                  </a:lnTo>
                  <a:lnTo>
                    <a:pt x="3695" y="2895"/>
                  </a:lnTo>
                  <a:lnTo>
                    <a:pt x="3695" y="1879"/>
                  </a:lnTo>
                  <a:lnTo>
                    <a:pt x="3695" y="825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304561" y="481580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735" y="7886"/>
                  </a:moveTo>
                  <a:lnTo>
                    <a:pt x="15735" y="12230"/>
                  </a:lnTo>
                  <a:lnTo>
                    <a:pt x="12204" y="15735"/>
                  </a:lnTo>
                  <a:lnTo>
                    <a:pt x="7861" y="15735"/>
                  </a:lnTo>
                  <a:lnTo>
                    <a:pt x="3517" y="15735"/>
                  </a:lnTo>
                  <a:lnTo>
                    <a:pt x="0" y="12230"/>
                  </a:lnTo>
                  <a:lnTo>
                    <a:pt x="0" y="7886"/>
                  </a:lnTo>
                  <a:lnTo>
                    <a:pt x="0" y="3543"/>
                  </a:lnTo>
                  <a:lnTo>
                    <a:pt x="3517" y="0"/>
                  </a:lnTo>
                  <a:lnTo>
                    <a:pt x="7861" y="0"/>
                  </a:lnTo>
                  <a:lnTo>
                    <a:pt x="12204" y="0"/>
                  </a:lnTo>
                  <a:lnTo>
                    <a:pt x="15735" y="3543"/>
                  </a:lnTo>
                  <a:lnTo>
                    <a:pt x="15735" y="788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165026" y="4813058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18669" y="0"/>
                  </a:moveTo>
                  <a:lnTo>
                    <a:pt x="5410" y="0"/>
                  </a:lnTo>
                  <a:lnTo>
                    <a:pt x="0" y="4952"/>
                  </a:lnTo>
                  <a:lnTo>
                    <a:pt x="0" y="17246"/>
                  </a:lnTo>
                  <a:lnTo>
                    <a:pt x="5410" y="22225"/>
                  </a:lnTo>
                  <a:lnTo>
                    <a:pt x="18669" y="22225"/>
                  </a:lnTo>
                  <a:lnTo>
                    <a:pt x="24079" y="17246"/>
                  </a:lnTo>
                  <a:lnTo>
                    <a:pt x="24079" y="11112"/>
                  </a:lnTo>
                  <a:lnTo>
                    <a:pt x="24079" y="4952"/>
                  </a:lnTo>
                  <a:lnTo>
                    <a:pt x="18669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165026" y="4813058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24079" y="11112"/>
                  </a:moveTo>
                  <a:lnTo>
                    <a:pt x="24079" y="17246"/>
                  </a:lnTo>
                  <a:lnTo>
                    <a:pt x="18669" y="22225"/>
                  </a:lnTo>
                  <a:lnTo>
                    <a:pt x="12039" y="22225"/>
                  </a:lnTo>
                  <a:lnTo>
                    <a:pt x="5410" y="22225"/>
                  </a:lnTo>
                  <a:lnTo>
                    <a:pt x="0" y="17246"/>
                  </a:lnTo>
                  <a:lnTo>
                    <a:pt x="0" y="11112"/>
                  </a:lnTo>
                  <a:lnTo>
                    <a:pt x="0" y="4952"/>
                  </a:lnTo>
                  <a:lnTo>
                    <a:pt x="5410" y="0"/>
                  </a:lnTo>
                  <a:lnTo>
                    <a:pt x="12039" y="0"/>
                  </a:lnTo>
                  <a:lnTo>
                    <a:pt x="18669" y="0"/>
                  </a:lnTo>
                  <a:lnTo>
                    <a:pt x="24079" y="4952"/>
                  </a:lnTo>
                  <a:lnTo>
                    <a:pt x="24079" y="1111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167807" y="481467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350" y="0"/>
                  </a:moveTo>
                  <a:lnTo>
                    <a:pt x="4165" y="0"/>
                  </a:lnTo>
                  <a:lnTo>
                    <a:pt x="0" y="4254"/>
                  </a:lnTo>
                  <a:lnTo>
                    <a:pt x="0" y="14719"/>
                  </a:lnTo>
                  <a:lnTo>
                    <a:pt x="4165" y="18986"/>
                  </a:lnTo>
                  <a:lnTo>
                    <a:pt x="14350" y="18986"/>
                  </a:lnTo>
                  <a:lnTo>
                    <a:pt x="18516" y="14719"/>
                  </a:lnTo>
                  <a:lnTo>
                    <a:pt x="18516" y="9499"/>
                  </a:lnTo>
                  <a:lnTo>
                    <a:pt x="18516" y="4254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168849" y="4817046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4">
                  <a:moveTo>
                    <a:pt x="12306" y="0"/>
                  </a:moveTo>
                  <a:lnTo>
                    <a:pt x="4127" y="0"/>
                  </a:lnTo>
                  <a:lnTo>
                    <a:pt x="0" y="7124"/>
                  </a:lnTo>
                  <a:lnTo>
                    <a:pt x="4127" y="14224"/>
                  </a:lnTo>
                  <a:lnTo>
                    <a:pt x="12306" y="14224"/>
                  </a:lnTo>
                  <a:lnTo>
                    <a:pt x="16433" y="7124"/>
                  </a:lnTo>
                  <a:lnTo>
                    <a:pt x="12306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170690" y="4818265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9867" y="0"/>
                  </a:moveTo>
                  <a:lnTo>
                    <a:pt x="2870" y="0"/>
                  </a:lnTo>
                  <a:lnTo>
                    <a:pt x="0" y="2641"/>
                  </a:lnTo>
                  <a:lnTo>
                    <a:pt x="0" y="9143"/>
                  </a:lnTo>
                  <a:lnTo>
                    <a:pt x="2870" y="11798"/>
                  </a:lnTo>
                  <a:lnTo>
                    <a:pt x="9867" y="11798"/>
                  </a:lnTo>
                  <a:lnTo>
                    <a:pt x="12738" y="9143"/>
                  </a:lnTo>
                  <a:lnTo>
                    <a:pt x="12738" y="5905"/>
                  </a:lnTo>
                  <a:lnTo>
                    <a:pt x="12738" y="2641"/>
                  </a:lnTo>
                  <a:lnTo>
                    <a:pt x="9867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172659" y="481977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832" y="0"/>
                  </a:moveTo>
                  <a:lnTo>
                    <a:pt x="1993" y="0"/>
                  </a:lnTo>
                  <a:lnTo>
                    <a:pt x="0" y="1968"/>
                  </a:lnTo>
                  <a:lnTo>
                    <a:pt x="0" y="6819"/>
                  </a:lnTo>
                  <a:lnTo>
                    <a:pt x="1993" y="8788"/>
                  </a:lnTo>
                  <a:lnTo>
                    <a:pt x="6832" y="8788"/>
                  </a:lnTo>
                  <a:lnTo>
                    <a:pt x="8801" y="6819"/>
                  </a:lnTo>
                  <a:lnTo>
                    <a:pt x="8801" y="4394"/>
                  </a:lnTo>
                  <a:lnTo>
                    <a:pt x="8801" y="1968"/>
                  </a:lnTo>
                  <a:lnTo>
                    <a:pt x="6832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342801" y="4812131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18669" y="0"/>
                  </a:moveTo>
                  <a:lnTo>
                    <a:pt x="5384" y="0"/>
                  </a:lnTo>
                  <a:lnTo>
                    <a:pt x="0" y="4965"/>
                  </a:lnTo>
                  <a:lnTo>
                    <a:pt x="0" y="17246"/>
                  </a:lnTo>
                  <a:lnTo>
                    <a:pt x="5384" y="22225"/>
                  </a:lnTo>
                  <a:lnTo>
                    <a:pt x="18669" y="22225"/>
                  </a:lnTo>
                  <a:lnTo>
                    <a:pt x="24053" y="17246"/>
                  </a:lnTo>
                  <a:lnTo>
                    <a:pt x="24053" y="11099"/>
                  </a:lnTo>
                  <a:lnTo>
                    <a:pt x="24053" y="4965"/>
                  </a:lnTo>
                  <a:lnTo>
                    <a:pt x="18669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5342801" y="4812131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24053" y="11099"/>
                  </a:moveTo>
                  <a:lnTo>
                    <a:pt x="24053" y="17246"/>
                  </a:lnTo>
                  <a:lnTo>
                    <a:pt x="18669" y="22225"/>
                  </a:lnTo>
                  <a:lnTo>
                    <a:pt x="12014" y="22225"/>
                  </a:lnTo>
                  <a:lnTo>
                    <a:pt x="5384" y="22225"/>
                  </a:lnTo>
                  <a:lnTo>
                    <a:pt x="0" y="17246"/>
                  </a:lnTo>
                  <a:lnTo>
                    <a:pt x="0" y="11099"/>
                  </a:lnTo>
                  <a:lnTo>
                    <a:pt x="0" y="4965"/>
                  </a:lnTo>
                  <a:lnTo>
                    <a:pt x="5384" y="0"/>
                  </a:lnTo>
                  <a:lnTo>
                    <a:pt x="12014" y="0"/>
                  </a:lnTo>
                  <a:lnTo>
                    <a:pt x="18669" y="0"/>
                  </a:lnTo>
                  <a:lnTo>
                    <a:pt x="24053" y="4965"/>
                  </a:lnTo>
                  <a:lnTo>
                    <a:pt x="24053" y="1109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345569" y="481374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376" y="0"/>
                  </a:moveTo>
                  <a:lnTo>
                    <a:pt x="4140" y="0"/>
                  </a:lnTo>
                  <a:lnTo>
                    <a:pt x="0" y="4241"/>
                  </a:lnTo>
                  <a:lnTo>
                    <a:pt x="0" y="14731"/>
                  </a:lnTo>
                  <a:lnTo>
                    <a:pt x="4140" y="18986"/>
                  </a:lnTo>
                  <a:lnTo>
                    <a:pt x="14376" y="18986"/>
                  </a:lnTo>
                  <a:lnTo>
                    <a:pt x="18503" y="14731"/>
                  </a:lnTo>
                  <a:lnTo>
                    <a:pt x="18503" y="9486"/>
                  </a:lnTo>
                  <a:lnTo>
                    <a:pt x="18503" y="4241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346598" y="4816119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4">
                  <a:moveTo>
                    <a:pt x="12331" y="0"/>
                  </a:moveTo>
                  <a:lnTo>
                    <a:pt x="4114" y="0"/>
                  </a:lnTo>
                  <a:lnTo>
                    <a:pt x="0" y="7112"/>
                  </a:lnTo>
                  <a:lnTo>
                    <a:pt x="4114" y="14211"/>
                  </a:lnTo>
                  <a:lnTo>
                    <a:pt x="12331" y="14211"/>
                  </a:lnTo>
                  <a:lnTo>
                    <a:pt x="16459" y="7112"/>
                  </a:lnTo>
                  <a:lnTo>
                    <a:pt x="12331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348452" y="4817338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9906" y="0"/>
                  </a:moveTo>
                  <a:lnTo>
                    <a:pt x="2857" y="0"/>
                  </a:lnTo>
                  <a:lnTo>
                    <a:pt x="0" y="2616"/>
                  </a:lnTo>
                  <a:lnTo>
                    <a:pt x="0" y="9169"/>
                  </a:lnTo>
                  <a:lnTo>
                    <a:pt x="2857" y="11798"/>
                  </a:lnTo>
                  <a:lnTo>
                    <a:pt x="9906" y="11798"/>
                  </a:lnTo>
                  <a:lnTo>
                    <a:pt x="12725" y="9169"/>
                  </a:lnTo>
                  <a:lnTo>
                    <a:pt x="12725" y="5892"/>
                  </a:lnTo>
                  <a:lnTo>
                    <a:pt x="12725" y="2616"/>
                  </a:lnTo>
                  <a:lnTo>
                    <a:pt x="9906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350421" y="481883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845" y="0"/>
                  </a:moveTo>
                  <a:lnTo>
                    <a:pt x="1968" y="0"/>
                  </a:lnTo>
                  <a:lnTo>
                    <a:pt x="0" y="1968"/>
                  </a:lnTo>
                  <a:lnTo>
                    <a:pt x="0" y="6832"/>
                  </a:lnTo>
                  <a:lnTo>
                    <a:pt x="1968" y="8788"/>
                  </a:lnTo>
                  <a:lnTo>
                    <a:pt x="6845" y="8788"/>
                  </a:lnTo>
                  <a:lnTo>
                    <a:pt x="8801" y="6832"/>
                  </a:lnTo>
                  <a:lnTo>
                    <a:pt x="8801" y="4394"/>
                  </a:lnTo>
                  <a:lnTo>
                    <a:pt x="8801" y="1968"/>
                  </a:lnTo>
                  <a:lnTo>
                    <a:pt x="6845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270296" y="4828298"/>
              <a:ext cx="22225" cy="56515"/>
            </a:xfrm>
            <a:custGeom>
              <a:avLst/>
              <a:gdLst/>
              <a:ahLst/>
              <a:cxnLst/>
              <a:rect l="l" t="t" r="r" b="b"/>
              <a:pathLst>
                <a:path w="22225" h="56514">
                  <a:moveTo>
                    <a:pt x="21983" y="0"/>
                  </a:moveTo>
                  <a:lnTo>
                    <a:pt x="0" y="241"/>
                  </a:lnTo>
                  <a:lnTo>
                    <a:pt x="0" y="22910"/>
                  </a:lnTo>
                  <a:lnTo>
                    <a:pt x="1625" y="23850"/>
                  </a:lnTo>
                  <a:lnTo>
                    <a:pt x="2082" y="56464"/>
                  </a:lnTo>
                  <a:lnTo>
                    <a:pt x="21539" y="56464"/>
                  </a:lnTo>
                  <a:lnTo>
                    <a:pt x="21983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151552" y="4859083"/>
              <a:ext cx="233045" cy="87630"/>
            </a:xfrm>
            <a:custGeom>
              <a:avLst/>
              <a:gdLst/>
              <a:ahLst/>
              <a:cxnLst/>
              <a:rect l="l" t="t" r="r" b="b"/>
              <a:pathLst>
                <a:path w="233045" h="87629">
                  <a:moveTo>
                    <a:pt x="57175" y="28714"/>
                  </a:moveTo>
                  <a:lnTo>
                    <a:pt x="55092" y="2324"/>
                  </a:lnTo>
                  <a:lnTo>
                    <a:pt x="40754" y="2476"/>
                  </a:lnTo>
                  <a:lnTo>
                    <a:pt x="33248" y="2692"/>
                  </a:lnTo>
                  <a:lnTo>
                    <a:pt x="30137" y="3136"/>
                  </a:lnTo>
                  <a:lnTo>
                    <a:pt x="28943" y="3937"/>
                  </a:lnTo>
                  <a:lnTo>
                    <a:pt x="28003" y="6718"/>
                  </a:lnTo>
                  <a:lnTo>
                    <a:pt x="0" y="6019"/>
                  </a:lnTo>
                  <a:lnTo>
                    <a:pt x="241" y="33426"/>
                  </a:lnTo>
                  <a:lnTo>
                    <a:pt x="35648" y="32169"/>
                  </a:lnTo>
                  <a:lnTo>
                    <a:pt x="36360" y="29171"/>
                  </a:lnTo>
                  <a:lnTo>
                    <a:pt x="52311" y="29171"/>
                  </a:lnTo>
                  <a:lnTo>
                    <a:pt x="57175" y="28714"/>
                  </a:lnTo>
                  <a:close/>
                </a:path>
                <a:path w="233045" h="87629">
                  <a:moveTo>
                    <a:pt x="141427" y="75209"/>
                  </a:moveTo>
                  <a:lnTo>
                    <a:pt x="140970" y="44437"/>
                  </a:lnTo>
                  <a:lnTo>
                    <a:pt x="112509" y="44208"/>
                  </a:lnTo>
                  <a:lnTo>
                    <a:pt x="112725" y="34493"/>
                  </a:lnTo>
                  <a:lnTo>
                    <a:pt x="115963" y="34493"/>
                  </a:lnTo>
                  <a:lnTo>
                    <a:pt x="115963" y="30099"/>
                  </a:lnTo>
                  <a:lnTo>
                    <a:pt x="111798" y="29629"/>
                  </a:lnTo>
                  <a:lnTo>
                    <a:pt x="110413" y="3009"/>
                  </a:lnTo>
                  <a:lnTo>
                    <a:pt x="84493" y="3467"/>
                  </a:lnTo>
                  <a:lnTo>
                    <a:pt x="87045" y="76149"/>
                  </a:lnTo>
                  <a:lnTo>
                    <a:pt x="106476" y="76390"/>
                  </a:lnTo>
                  <a:lnTo>
                    <a:pt x="104394" y="87490"/>
                  </a:lnTo>
                  <a:lnTo>
                    <a:pt x="131013" y="86791"/>
                  </a:lnTo>
                  <a:lnTo>
                    <a:pt x="133096" y="75704"/>
                  </a:lnTo>
                  <a:lnTo>
                    <a:pt x="141427" y="75209"/>
                  </a:lnTo>
                  <a:close/>
                </a:path>
                <a:path w="233045" h="87629">
                  <a:moveTo>
                    <a:pt x="232613" y="27076"/>
                  </a:moveTo>
                  <a:lnTo>
                    <a:pt x="231952" y="3009"/>
                  </a:lnTo>
                  <a:lnTo>
                    <a:pt x="231927" y="1854"/>
                  </a:lnTo>
                  <a:lnTo>
                    <a:pt x="204622" y="3009"/>
                  </a:lnTo>
                  <a:lnTo>
                    <a:pt x="203682" y="0"/>
                  </a:lnTo>
                  <a:lnTo>
                    <a:pt x="201599" y="241"/>
                  </a:lnTo>
                  <a:lnTo>
                    <a:pt x="175463" y="469"/>
                  </a:lnTo>
                  <a:lnTo>
                    <a:pt x="175221" y="25006"/>
                  </a:lnTo>
                  <a:lnTo>
                    <a:pt x="172440" y="26619"/>
                  </a:lnTo>
                  <a:lnTo>
                    <a:pt x="193509" y="27774"/>
                  </a:lnTo>
                  <a:lnTo>
                    <a:pt x="193509" y="29171"/>
                  </a:lnTo>
                  <a:lnTo>
                    <a:pt x="232613" y="27076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177472" y="4863490"/>
              <a:ext cx="179705" cy="23495"/>
            </a:xfrm>
            <a:custGeom>
              <a:avLst/>
              <a:gdLst/>
              <a:ahLst/>
              <a:cxnLst/>
              <a:rect l="l" t="t" r="r" b="b"/>
              <a:pathLst>
                <a:path w="179704" h="23495">
                  <a:moveTo>
                    <a:pt x="2324" y="8089"/>
                  </a:moveTo>
                  <a:lnTo>
                    <a:pt x="469" y="8089"/>
                  </a:lnTo>
                  <a:lnTo>
                    <a:pt x="0" y="23368"/>
                  </a:lnTo>
                  <a:lnTo>
                    <a:pt x="2324" y="23368"/>
                  </a:lnTo>
                  <a:lnTo>
                    <a:pt x="2324" y="8089"/>
                  </a:lnTo>
                  <a:close/>
                </a:path>
                <a:path w="179704" h="23495">
                  <a:moveTo>
                    <a:pt x="179387" y="21272"/>
                  </a:moveTo>
                  <a:lnTo>
                    <a:pt x="178930" y="0"/>
                  </a:lnTo>
                  <a:lnTo>
                    <a:pt x="177546" y="0"/>
                  </a:lnTo>
                  <a:lnTo>
                    <a:pt x="177292" y="20815"/>
                  </a:lnTo>
                  <a:lnTo>
                    <a:pt x="179387" y="21272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206034" y="4854232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903" y="0"/>
                  </a:moveTo>
                  <a:lnTo>
                    <a:pt x="14122" y="215"/>
                  </a:lnTo>
                  <a:lnTo>
                    <a:pt x="6946" y="0"/>
                  </a:lnTo>
                  <a:lnTo>
                    <a:pt x="3467" y="457"/>
                  </a:lnTo>
                  <a:lnTo>
                    <a:pt x="0" y="4165"/>
                  </a:lnTo>
                  <a:lnTo>
                    <a:pt x="927" y="30073"/>
                  </a:lnTo>
                  <a:lnTo>
                    <a:pt x="3022" y="32626"/>
                  </a:lnTo>
                  <a:lnTo>
                    <a:pt x="15265" y="32169"/>
                  </a:lnTo>
                  <a:lnTo>
                    <a:pt x="16217" y="31013"/>
                  </a:lnTo>
                  <a:lnTo>
                    <a:pt x="19672" y="28473"/>
                  </a:lnTo>
                  <a:lnTo>
                    <a:pt x="18757" y="1612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208358" y="4886629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52" y="2082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207432" y="485377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20" y="29387"/>
                  </a:moveTo>
                  <a:lnTo>
                    <a:pt x="7162" y="18503"/>
                  </a:lnTo>
                  <a:lnTo>
                    <a:pt x="3937" y="18503"/>
                  </a:lnTo>
                  <a:lnTo>
                    <a:pt x="3937" y="16421"/>
                  </a:lnTo>
                  <a:lnTo>
                    <a:pt x="6946" y="15963"/>
                  </a:lnTo>
                  <a:lnTo>
                    <a:pt x="6946" y="4622"/>
                  </a:lnTo>
                  <a:lnTo>
                    <a:pt x="3937" y="4622"/>
                  </a:lnTo>
                  <a:lnTo>
                    <a:pt x="3937" y="0"/>
                  </a:lnTo>
                  <a:lnTo>
                    <a:pt x="2540" y="0"/>
                  </a:lnTo>
                  <a:lnTo>
                    <a:pt x="2540" y="4838"/>
                  </a:lnTo>
                  <a:lnTo>
                    <a:pt x="0" y="4838"/>
                  </a:lnTo>
                  <a:lnTo>
                    <a:pt x="469" y="16662"/>
                  </a:lnTo>
                  <a:lnTo>
                    <a:pt x="2781" y="16878"/>
                  </a:lnTo>
                  <a:lnTo>
                    <a:pt x="3009" y="18745"/>
                  </a:lnTo>
                  <a:lnTo>
                    <a:pt x="228" y="18961"/>
                  </a:lnTo>
                  <a:lnTo>
                    <a:pt x="469" y="30988"/>
                  </a:lnTo>
                  <a:lnTo>
                    <a:pt x="4851" y="30988"/>
                  </a:lnTo>
                  <a:lnTo>
                    <a:pt x="7620" y="29387"/>
                  </a:lnTo>
                  <a:close/>
                </a:path>
                <a:path w="17145" h="31114">
                  <a:moveTo>
                    <a:pt x="16662" y="3924"/>
                  </a:moveTo>
                  <a:lnTo>
                    <a:pt x="14820" y="3695"/>
                  </a:lnTo>
                  <a:lnTo>
                    <a:pt x="14820" y="457"/>
                  </a:lnTo>
                  <a:lnTo>
                    <a:pt x="13652" y="457"/>
                  </a:lnTo>
                  <a:lnTo>
                    <a:pt x="13423" y="4152"/>
                  </a:lnTo>
                  <a:lnTo>
                    <a:pt x="9486" y="4622"/>
                  </a:lnTo>
                  <a:lnTo>
                    <a:pt x="9956" y="15963"/>
                  </a:lnTo>
                  <a:lnTo>
                    <a:pt x="13195" y="16421"/>
                  </a:lnTo>
                  <a:lnTo>
                    <a:pt x="13195" y="18503"/>
                  </a:lnTo>
                  <a:lnTo>
                    <a:pt x="9728" y="18034"/>
                  </a:lnTo>
                  <a:lnTo>
                    <a:pt x="10414" y="29616"/>
                  </a:lnTo>
                  <a:lnTo>
                    <a:pt x="12496" y="30086"/>
                  </a:lnTo>
                  <a:lnTo>
                    <a:pt x="16662" y="30086"/>
                  </a:lnTo>
                  <a:lnTo>
                    <a:pt x="16662" y="18503"/>
                  </a:lnTo>
                  <a:lnTo>
                    <a:pt x="14579" y="17805"/>
                  </a:lnTo>
                  <a:lnTo>
                    <a:pt x="14579" y="16192"/>
                  </a:lnTo>
                  <a:lnTo>
                    <a:pt x="16433" y="15963"/>
                  </a:lnTo>
                  <a:lnTo>
                    <a:pt x="16662" y="392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221541" y="4872977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31"/>
                  </a:lnTo>
                  <a:lnTo>
                    <a:pt x="927" y="9931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212512" y="4873434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1155"/>
                  </a:moveTo>
                  <a:lnTo>
                    <a:pt x="0" y="1155"/>
                  </a:lnTo>
                  <a:lnTo>
                    <a:pt x="0" y="9283"/>
                  </a:lnTo>
                  <a:lnTo>
                    <a:pt x="927" y="9283"/>
                  </a:lnTo>
                  <a:lnTo>
                    <a:pt x="927" y="1155"/>
                  </a:lnTo>
                  <a:close/>
                </a:path>
                <a:path w="6985" h="9525">
                  <a:moveTo>
                    <a:pt x="6705" y="0"/>
                  </a:moveTo>
                  <a:lnTo>
                    <a:pt x="5791" y="0"/>
                  </a:lnTo>
                  <a:lnTo>
                    <a:pt x="5791" y="9258"/>
                  </a:lnTo>
                  <a:lnTo>
                    <a:pt x="6705" y="9258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209730" y="4860467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39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939" y="8572"/>
                  </a:lnTo>
                  <a:lnTo>
                    <a:pt x="939" y="0"/>
                  </a:lnTo>
                  <a:close/>
                </a:path>
                <a:path w="1904" h="22860">
                  <a:moveTo>
                    <a:pt x="1638" y="13893"/>
                  </a:moveTo>
                  <a:lnTo>
                    <a:pt x="0" y="13893"/>
                  </a:lnTo>
                  <a:lnTo>
                    <a:pt x="0" y="22694"/>
                  </a:lnTo>
                  <a:lnTo>
                    <a:pt x="1638" y="22694"/>
                  </a:lnTo>
                  <a:lnTo>
                    <a:pt x="1638" y="13893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212041" y="4860709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97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97" y="763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221300" y="4859083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52" y="0"/>
                  </a:moveTo>
                  <a:lnTo>
                    <a:pt x="0" y="0"/>
                  </a:lnTo>
                  <a:lnTo>
                    <a:pt x="0" y="9499"/>
                  </a:lnTo>
                  <a:lnTo>
                    <a:pt x="952" y="9499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217845" y="4859324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59"/>
                  </a:lnTo>
                  <a:lnTo>
                    <a:pt x="1384" y="855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212981" y="4854232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41" y="3937"/>
                  </a:lnTo>
                  <a:lnTo>
                    <a:pt x="1397" y="4165"/>
                  </a:lnTo>
                  <a:lnTo>
                    <a:pt x="1397" y="2298"/>
                  </a:lnTo>
                  <a:lnTo>
                    <a:pt x="2527" y="2070"/>
                  </a:lnTo>
                  <a:lnTo>
                    <a:pt x="2527" y="4622"/>
                  </a:lnTo>
                  <a:lnTo>
                    <a:pt x="3937" y="4165"/>
                  </a:lnTo>
                  <a:lnTo>
                    <a:pt x="3937" y="2070"/>
                  </a:lnTo>
                  <a:lnTo>
                    <a:pt x="5791" y="2298"/>
                  </a:lnTo>
                  <a:lnTo>
                    <a:pt x="5791" y="4165"/>
                  </a:lnTo>
                  <a:lnTo>
                    <a:pt x="6946" y="3695"/>
                  </a:lnTo>
                  <a:lnTo>
                    <a:pt x="6489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272303" y="4856162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890" y="0"/>
                  </a:moveTo>
                  <a:lnTo>
                    <a:pt x="14109" y="215"/>
                  </a:lnTo>
                  <a:lnTo>
                    <a:pt x="6946" y="0"/>
                  </a:lnTo>
                  <a:lnTo>
                    <a:pt x="3479" y="444"/>
                  </a:lnTo>
                  <a:lnTo>
                    <a:pt x="0" y="4152"/>
                  </a:lnTo>
                  <a:lnTo>
                    <a:pt x="927" y="30086"/>
                  </a:lnTo>
                  <a:lnTo>
                    <a:pt x="3009" y="32626"/>
                  </a:lnTo>
                  <a:lnTo>
                    <a:pt x="15278" y="32156"/>
                  </a:lnTo>
                  <a:lnTo>
                    <a:pt x="16205" y="30987"/>
                  </a:lnTo>
                  <a:lnTo>
                    <a:pt x="19672" y="28460"/>
                  </a:lnTo>
                  <a:lnTo>
                    <a:pt x="18757" y="1612"/>
                  </a:lnTo>
                  <a:lnTo>
                    <a:pt x="168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274627" y="4888547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52" y="2082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273687" y="4855692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58" y="29400"/>
                  </a:moveTo>
                  <a:lnTo>
                    <a:pt x="7188" y="18503"/>
                  </a:lnTo>
                  <a:lnTo>
                    <a:pt x="3949" y="18503"/>
                  </a:lnTo>
                  <a:lnTo>
                    <a:pt x="3949" y="16433"/>
                  </a:lnTo>
                  <a:lnTo>
                    <a:pt x="6934" y="15976"/>
                  </a:lnTo>
                  <a:lnTo>
                    <a:pt x="6934" y="4622"/>
                  </a:lnTo>
                  <a:lnTo>
                    <a:pt x="3949" y="4622"/>
                  </a:lnTo>
                  <a:lnTo>
                    <a:pt x="3949" y="0"/>
                  </a:lnTo>
                  <a:lnTo>
                    <a:pt x="2565" y="0"/>
                  </a:lnTo>
                  <a:lnTo>
                    <a:pt x="2565" y="4851"/>
                  </a:lnTo>
                  <a:lnTo>
                    <a:pt x="0" y="4851"/>
                  </a:lnTo>
                  <a:lnTo>
                    <a:pt x="482" y="16649"/>
                  </a:lnTo>
                  <a:lnTo>
                    <a:pt x="2781" y="16891"/>
                  </a:lnTo>
                  <a:lnTo>
                    <a:pt x="3022" y="18732"/>
                  </a:lnTo>
                  <a:lnTo>
                    <a:pt x="241" y="18973"/>
                  </a:lnTo>
                  <a:lnTo>
                    <a:pt x="482" y="31013"/>
                  </a:lnTo>
                  <a:lnTo>
                    <a:pt x="4876" y="31013"/>
                  </a:lnTo>
                  <a:lnTo>
                    <a:pt x="7658" y="29400"/>
                  </a:lnTo>
                  <a:close/>
                </a:path>
                <a:path w="17145" h="31114">
                  <a:moveTo>
                    <a:pt x="16687" y="3924"/>
                  </a:moveTo>
                  <a:lnTo>
                    <a:pt x="14820" y="3695"/>
                  </a:lnTo>
                  <a:lnTo>
                    <a:pt x="14820" y="469"/>
                  </a:lnTo>
                  <a:lnTo>
                    <a:pt x="13677" y="469"/>
                  </a:lnTo>
                  <a:lnTo>
                    <a:pt x="13436" y="4165"/>
                  </a:lnTo>
                  <a:lnTo>
                    <a:pt x="9512" y="4622"/>
                  </a:lnTo>
                  <a:lnTo>
                    <a:pt x="9956" y="15976"/>
                  </a:lnTo>
                  <a:lnTo>
                    <a:pt x="13208" y="16433"/>
                  </a:lnTo>
                  <a:lnTo>
                    <a:pt x="13208" y="18503"/>
                  </a:lnTo>
                  <a:lnTo>
                    <a:pt x="9728" y="18034"/>
                  </a:lnTo>
                  <a:lnTo>
                    <a:pt x="10426" y="29616"/>
                  </a:lnTo>
                  <a:lnTo>
                    <a:pt x="12496" y="30086"/>
                  </a:lnTo>
                  <a:lnTo>
                    <a:pt x="16687" y="30086"/>
                  </a:lnTo>
                  <a:lnTo>
                    <a:pt x="16687" y="18503"/>
                  </a:lnTo>
                  <a:lnTo>
                    <a:pt x="14592" y="17830"/>
                  </a:lnTo>
                  <a:lnTo>
                    <a:pt x="14592" y="16179"/>
                  </a:lnTo>
                  <a:lnTo>
                    <a:pt x="16446" y="15976"/>
                  </a:lnTo>
                  <a:lnTo>
                    <a:pt x="16687" y="392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287835" y="4874895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888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888" y="9956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278793" y="4875364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1155"/>
                  </a:moveTo>
                  <a:lnTo>
                    <a:pt x="0" y="1155"/>
                  </a:lnTo>
                  <a:lnTo>
                    <a:pt x="0" y="9258"/>
                  </a:lnTo>
                  <a:lnTo>
                    <a:pt x="927" y="9258"/>
                  </a:lnTo>
                  <a:lnTo>
                    <a:pt x="927" y="1155"/>
                  </a:lnTo>
                  <a:close/>
                </a:path>
                <a:path w="6985" h="9525">
                  <a:moveTo>
                    <a:pt x="6705" y="0"/>
                  </a:moveTo>
                  <a:lnTo>
                    <a:pt x="5791" y="0"/>
                  </a:lnTo>
                  <a:lnTo>
                    <a:pt x="5791" y="9258"/>
                  </a:lnTo>
                  <a:lnTo>
                    <a:pt x="6705" y="9258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275999" y="4862398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27" y="0"/>
                  </a:moveTo>
                  <a:lnTo>
                    <a:pt x="0" y="0"/>
                  </a:lnTo>
                  <a:lnTo>
                    <a:pt x="0" y="8559"/>
                  </a:lnTo>
                  <a:lnTo>
                    <a:pt x="927" y="8559"/>
                  </a:lnTo>
                  <a:lnTo>
                    <a:pt x="927" y="0"/>
                  </a:lnTo>
                  <a:close/>
                </a:path>
                <a:path w="1904" h="22860">
                  <a:moveTo>
                    <a:pt x="1638" y="13893"/>
                  </a:moveTo>
                  <a:lnTo>
                    <a:pt x="0" y="13893"/>
                  </a:lnTo>
                  <a:lnTo>
                    <a:pt x="0" y="22694"/>
                  </a:lnTo>
                  <a:lnTo>
                    <a:pt x="1638" y="22694"/>
                  </a:lnTo>
                  <a:lnTo>
                    <a:pt x="1638" y="13893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278335" y="4862626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384" y="764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287581" y="4861001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99"/>
                  </a:lnTo>
                  <a:lnTo>
                    <a:pt x="927" y="9499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5284114" y="4861255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34"/>
                  </a:lnTo>
                  <a:lnTo>
                    <a:pt x="1384" y="8534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279250" y="4856162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28" y="3924"/>
                  </a:lnTo>
                  <a:lnTo>
                    <a:pt x="1371" y="4152"/>
                  </a:lnTo>
                  <a:lnTo>
                    <a:pt x="1371" y="2298"/>
                  </a:lnTo>
                  <a:lnTo>
                    <a:pt x="2552" y="2057"/>
                  </a:lnTo>
                  <a:lnTo>
                    <a:pt x="2552" y="4622"/>
                  </a:lnTo>
                  <a:lnTo>
                    <a:pt x="3949" y="4152"/>
                  </a:lnTo>
                  <a:lnTo>
                    <a:pt x="3949" y="2057"/>
                  </a:lnTo>
                  <a:lnTo>
                    <a:pt x="5791" y="2298"/>
                  </a:lnTo>
                  <a:lnTo>
                    <a:pt x="5791" y="4152"/>
                  </a:lnTo>
                  <a:lnTo>
                    <a:pt x="6934" y="3695"/>
                  </a:lnTo>
                  <a:lnTo>
                    <a:pt x="6489" y="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306872" y="4852301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903" y="0"/>
                  </a:moveTo>
                  <a:lnTo>
                    <a:pt x="14109" y="241"/>
                  </a:lnTo>
                  <a:lnTo>
                    <a:pt x="6946" y="0"/>
                  </a:lnTo>
                  <a:lnTo>
                    <a:pt x="3467" y="457"/>
                  </a:lnTo>
                  <a:lnTo>
                    <a:pt x="0" y="4165"/>
                  </a:lnTo>
                  <a:lnTo>
                    <a:pt x="927" y="30086"/>
                  </a:lnTo>
                  <a:lnTo>
                    <a:pt x="3009" y="32626"/>
                  </a:lnTo>
                  <a:lnTo>
                    <a:pt x="15265" y="32169"/>
                  </a:lnTo>
                  <a:lnTo>
                    <a:pt x="16192" y="31013"/>
                  </a:lnTo>
                  <a:lnTo>
                    <a:pt x="19685" y="28473"/>
                  </a:lnTo>
                  <a:lnTo>
                    <a:pt x="18732" y="1612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309184" y="4884699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65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65" y="2082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308257" y="485184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45" y="29387"/>
                  </a:moveTo>
                  <a:lnTo>
                    <a:pt x="7175" y="18516"/>
                  </a:lnTo>
                  <a:lnTo>
                    <a:pt x="3949" y="18516"/>
                  </a:lnTo>
                  <a:lnTo>
                    <a:pt x="3949" y="16421"/>
                  </a:lnTo>
                  <a:lnTo>
                    <a:pt x="6946" y="15976"/>
                  </a:lnTo>
                  <a:lnTo>
                    <a:pt x="6946" y="4622"/>
                  </a:lnTo>
                  <a:lnTo>
                    <a:pt x="3949" y="4622"/>
                  </a:lnTo>
                  <a:lnTo>
                    <a:pt x="3949" y="0"/>
                  </a:lnTo>
                  <a:lnTo>
                    <a:pt x="2540" y="0"/>
                  </a:lnTo>
                  <a:lnTo>
                    <a:pt x="2540" y="4851"/>
                  </a:lnTo>
                  <a:lnTo>
                    <a:pt x="0" y="4851"/>
                  </a:lnTo>
                  <a:lnTo>
                    <a:pt x="457" y="16662"/>
                  </a:lnTo>
                  <a:lnTo>
                    <a:pt x="2781" y="16891"/>
                  </a:lnTo>
                  <a:lnTo>
                    <a:pt x="3009" y="18732"/>
                  </a:lnTo>
                  <a:lnTo>
                    <a:pt x="228" y="18961"/>
                  </a:lnTo>
                  <a:lnTo>
                    <a:pt x="457" y="31013"/>
                  </a:lnTo>
                  <a:lnTo>
                    <a:pt x="4851" y="31013"/>
                  </a:lnTo>
                  <a:lnTo>
                    <a:pt x="7645" y="29387"/>
                  </a:lnTo>
                  <a:close/>
                </a:path>
                <a:path w="17145" h="31114">
                  <a:moveTo>
                    <a:pt x="16675" y="3924"/>
                  </a:moveTo>
                  <a:lnTo>
                    <a:pt x="14808" y="3695"/>
                  </a:lnTo>
                  <a:lnTo>
                    <a:pt x="14808" y="457"/>
                  </a:lnTo>
                  <a:lnTo>
                    <a:pt x="13652" y="457"/>
                  </a:lnTo>
                  <a:lnTo>
                    <a:pt x="13423" y="4152"/>
                  </a:lnTo>
                  <a:lnTo>
                    <a:pt x="9486" y="4622"/>
                  </a:lnTo>
                  <a:lnTo>
                    <a:pt x="9956" y="15976"/>
                  </a:lnTo>
                  <a:lnTo>
                    <a:pt x="13195" y="16421"/>
                  </a:lnTo>
                  <a:lnTo>
                    <a:pt x="13195" y="18516"/>
                  </a:lnTo>
                  <a:lnTo>
                    <a:pt x="9728" y="18059"/>
                  </a:lnTo>
                  <a:lnTo>
                    <a:pt x="10414" y="29629"/>
                  </a:lnTo>
                  <a:lnTo>
                    <a:pt x="12509" y="30073"/>
                  </a:lnTo>
                  <a:lnTo>
                    <a:pt x="16675" y="30073"/>
                  </a:lnTo>
                  <a:lnTo>
                    <a:pt x="16675" y="18516"/>
                  </a:lnTo>
                  <a:lnTo>
                    <a:pt x="14592" y="17818"/>
                  </a:lnTo>
                  <a:lnTo>
                    <a:pt x="14592" y="16205"/>
                  </a:lnTo>
                  <a:lnTo>
                    <a:pt x="16421" y="15976"/>
                  </a:lnTo>
                  <a:lnTo>
                    <a:pt x="16675" y="392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322366" y="4871047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27" y="995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313362" y="4871516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14" y="1155"/>
                  </a:moveTo>
                  <a:lnTo>
                    <a:pt x="0" y="1155"/>
                  </a:lnTo>
                  <a:lnTo>
                    <a:pt x="0" y="9258"/>
                  </a:lnTo>
                  <a:lnTo>
                    <a:pt x="914" y="9258"/>
                  </a:lnTo>
                  <a:lnTo>
                    <a:pt x="914" y="1155"/>
                  </a:lnTo>
                  <a:close/>
                </a:path>
                <a:path w="6985" h="9525">
                  <a:moveTo>
                    <a:pt x="6692" y="0"/>
                  </a:moveTo>
                  <a:lnTo>
                    <a:pt x="5778" y="0"/>
                  </a:lnTo>
                  <a:lnTo>
                    <a:pt x="5778" y="9258"/>
                  </a:lnTo>
                  <a:lnTo>
                    <a:pt x="6692" y="9258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310568" y="4858537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14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914" y="8572"/>
                  </a:lnTo>
                  <a:lnTo>
                    <a:pt x="914" y="0"/>
                  </a:lnTo>
                  <a:close/>
                </a:path>
                <a:path w="1904" h="22860">
                  <a:moveTo>
                    <a:pt x="1638" y="13906"/>
                  </a:moveTo>
                  <a:lnTo>
                    <a:pt x="0" y="13906"/>
                  </a:lnTo>
                  <a:lnTo>
                    <a:pt x="0" y="22694"/>
                  </a:lnTo>
                  <a:lnTo>
                    <a:pt x="1638" y="22694"/>
                  </a:lnTo>
                  <a:lnTo>
                    <a:pt x="1638" y="13906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312879" y="4858791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97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97" y="763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322138" y="4857165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27" y="948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318671" y="4857394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1384" y="857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313819" y="4852301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15" y="3936"/>
                  </a:lnTo>
                  <a:lnTo>
                    <a:pt x="1384" y="4165"/>
                  </a:lnTo>
                  <a:lnTo>
                    <a:pt x="1384" y="2298"/>
                  </a:lnTo>
                  <a:lnTo>
                    <a:pt x="2539" y="2082"/>
                  </a:lnTo>
                  <a:lnTo>
                    <a:pt x="2539" y="4635"/>
                  </a:lnTo>
                  <a:lnTo>
                    <a:pt x="3924" y="4165"/>
                  </a:lnTo>
                  <a:lnTo>
                    <a:pt x="3924" y="2082"/>
                  </a:lnTo>
                  <a:lnTo>
                    <a:pt x="5778" y="2298"/>
                  </a:lnTo>
                  <a:lnTo>
                    <a:pt x="5778" y="4165"/>
                  </a:lnTo>
                  <a:lnTo>
                    <a:pt x="6946" y="3695"/>
                  </a:lnTo>
                  <a:lnTo>
                    <a:pt x="6476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242052" y="4858004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903" y="0"/>
                  </a:moveTo>
                  <a:lnTo>
                    <a:pt x="14122" y="215"/>
                  </a:lnTo>
                  <a:lnTo>
                    <a:pt x="6946" y="0"/>
                  </a:lnTo>
                  <a:lnTo>
                    <a:pt x="3479" y="457"/>
                  </a:lnTo>
                  <a:lnTo>
                    <a:pt x="0" y="4152"/>
                  </a:lnTo>
                  <a:lnTo>
                    <a:pt x="939" y="30086"/>
                  </a:lnTo>
                  <a:lnTo>
                    <a:pt x="3022" y="32626"/>
                  </a:lnTo>
                  <a:lnTo>
                    <a:pt x="15290" y="32181"/>
                  </a:lnTo>
                  <a:lnTo>
                    <a:pt x="16205" y="31013"/>
                  </a:lnTo>
                  <a:lnTo>
                    <a:pt x="19672" y="28460"/>
                  </a:lnTo>
                  <a:lnTo>
                    <a:pt x="18757" y="1612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244376" y="4890401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52" y="2082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243449" y="485753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32" y="29400"/>
                  </a:moveTo>
                  <a:lnTo>
                    <a:pt x="7162" y="18529"/>
                  </a:lnTo>
                  <a:lnTo>
                    <a:pt x="3937" y="18529"/>
                  </a:lnTo>
                  <a:lnTo>
                    <a:pt x="3937" y="16446"/>
                  </a:lnTo>
                  <a:lnTo>
                    <a:pt x="6946" y="15989"/>
                  </a:lnTo>
                  <a:lnTo>
                    <a:pt x="6946" y="4622"/>
                  </a:lnTo>
                  <a:lnTo>
                    <a:pt x="3937" y="4622"/>
                  </a:lnTo>
                  <a:lnTo>
                    <a:pt x="3937" y="0"/>
                  </a:lnTo>
                  <a:lnTo>
                    <a:pt x="2540" y="0"/>
                  </a:lnTo>
                  <a:lnTo>
                    <a:pt x="2540" y="4864"/>
                  </a:lnTo>
                  <a:lnTo>
                    <a:pt x="0" y="4864"/>
                  </a:lnTo>
                  <a:lnTo>
                    <a:pt x="469" y="16662"/>
                  </a:lnTo>
                  <a:lnTo>
                    <a:pt x="2781" y="16891"/>
                  </a:lnTo>
                  <a:lnTo>
                    <a:pt x="3009" y="18757"/>
                  </a:lnTo>
                  <a:lnTo>
                    <a:pt x="228" y="18986"/>
                  </a:lnTo>
                  <a:lnTo>
                    <a:pt x="469" y="31013"/>
                  </a:lnTo>
                  <a:lnTo>
                    <a:pt x="4864" y="31013"/>
                  </a:lnTo>
                  <a:lnTo>
                    <a:pt x="7632" y="29400"/>
                  </a:lnTo>
                  <a:close/>
                </a:path>
                <a:path w="17145" h="31114">
                  <a:moveTo>
                    <a:pt x="16675" y="3949"/>
                  </a:moveTo>
                  <a:lnTo>
                    <a:pt x="14808" y="3721"/>
                  </a:lnTo>
                  <a:lnTo>
                    <a:pt x="14808" y="469"/>
                  </a:lnTo>
                  <a:lnTo>
                    <a:pt x="13665" y="469"/>
                  </a:lnTo>
                  <a:lnTo>
                    <a:pt x="13423" y="4165"/>
                  </a:lnTo>
                  <a:lnTo>
                    <a:pt x="9486" y="4622"/>
                  </a:lnTo>
                  <a:lnTo>
                    <a:pt x="9956" y="15989"/>
                  </a:lnTo>
                  <a:lnTo>
                    <a:pt x="13195" y="16446"/>
                  </a:lnTo>
                  <a:lnTo>
                    <a:pt x="13195" y="18529"/>
                  </a:lnTo>
                  <a:lnTo>
                    <a:pt x="9715" y="18046"/>
                  </a:lnTo>
                  <a:lnTo>
                    <a:pt x="10414" y="29616"/>
                  </a:lnTo>
                  <a:lnTo>
                    <a:pt x="12496" y="30111"/>
                  </a:lnTo>
                  <a:lnTo>
                    <a:pt x="16675" y="30111"/>
                  </a:lnTo>
                  <a:lnTo>
                    <a:pt x="16675" y="18529"/>
                  </a:lnTo>
                  <a:lnTo>
                    <a:pt x="14579" y="17830"/>
                  </a:lnTo>
                  <a:lnTo>
                    <a:pt x="14579" y="16192"/>
                  </a:lnTo>
                  <a:lnTo>
                    <a:pt x="16446" y="15989"/>
                  </a:lnTo>
                  <a:lnTo>
                    <a:pt x="16675" y="3949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257571" y="4876749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14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14" y="9956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248541" y="4877219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14" y="1143"/>
                  </a:moveTo>
                  <a:lnTo>
                    <a:pt x="0" y="1143"/>
                  </a:lnTo>
                  <a:lnTo>
                    <a:pt x="0" y="9245"/>
                  </a:lnTo>
                  <a:lnTo>
                    <a:pt x="914" y="9245"/>
                  </a:lnTo>
                  <a:lnTo>
                    <a:pt x="914" y="1143"/>
                  </a:lnTo>
                  <a:close/>
                </a:path>
                <a:path w="6985" h="9525">
                  <a:moveTo>
                    <a:pt x="6692" y="0"/>
                  </a:moveTo>
                  <a:lnTo>
                    <a:pt x="5803" y="0"/>
                  </a:lnTo>
                  <a:lnTo>
                    <a:pt x="5803" y="9258"/>
                  </a:lnTo>
                  <a:lnTo>
                    <a:pt x="6692" y="9258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245760" y="4864239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39" y="0"/>
                  </a:moveTo>
                  <a:lnTo>
                    <a:pt x="0" y="0"/>
                  </a:lnTo>
                  <a:lnTo>
                    <a:pt x="0" y="8585"/>
                  </a:lnTo>
                  <a:lnTo>
                    <a:pt x="939" y="8585"/>
                  </a:lnTo>
                  <a:lnTo>
                    <a:pt x="939" y="0"/>
                  </a:lnTo>
                  <a:close/>
                </a:path>
                <a:path w="1904" h="22860">
                  <a:moveTo>
                    <a:pt x="1625" y="13906"/>
                  </a:moveTo>
                  <a:lnTo>
                    <a:pt x="0" y="13906"/>
                  </a:lnTo>
                  <a:lnTo>
                    <a:pt x="0" y="22694"/>
                  </a:lnTo>
                  <a:lnTo>
                    <a:pt x="1625" y="22694"/>
                  </a:lnTo>
                  <a:lnTo>
                    <a:pt x="1625" y="13906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248071" y="4864493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84" y="763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257342" y="4862855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14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14" y="9486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253863" y="4863096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71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1371" y="8572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248998" y="4858004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41" y="3937"/>
                  </a:lnTo>
                  <a:lnTo>
                    <a:pt x="1396" y="4152"/>
                  </a:lnTo>
                  <a:lnTo>
                    <a:pt x="1396" y="2311"/>
                  </a:lnTo>
                  <a:lnTo>
                    <a:pt x="2552" y="2082"/>
                  </a:lnTo>
                  <a:lnTo>
                    <a:pt x="2552" y="4622"/>
                  </a:lnTo>
                  <a:lnTo>
                    <a:pt x="3937" y="4152"/>
                  </a:lnTo>
                  <a:lnTo>
                    <a:pt x="3937" y="2082"/>
                  </a:lnTo>
                  <a:lnTo>
                    <a:pt x="5791" y="2311"/>
                  </a:lnTo>
                  <a:lnTo>
                    <a:pt x="5791" y="4152"/>
                  </a:lnTo>
                  <a:lnTo>
                    <a:pt x="6946" y="3695"/>
                  </a:lnTo>
                  <a:lnTo>
                    <a:pt x="6489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272773" y="4825771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8051" y="0"/>
                  </a:moveTo>
                  <a:lnTo>
                    <a:pt x="5334" y="660"/>
                  </a:lnTo>
                  <a:lnTo>
                    <a:pt x="5232" y="2235"/>
                  </a:lnTo>
                  <a:lnTo>
                    <a:pt x="0" y="5118"/>
                  </a:lnTo>
                  <a:lnTo>
                    <a:pt x="1016" y="10261"/>
                  </a:lnTo>
                  <a:lnTo>
                    <a:pt x="15074" y="8394"/>
                  </a:lnTo>
                  <a:lnTo>
                    <a:pt x="14325" y="2578"/>
                  </a:lnTo>
                  <a:lnTo>
                    <a:pt x="9525" y="1663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272773" y="4825771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5334" y="660"/>
                  </a:moveTo>
                  <a:lnTo>
                    <a:pt x="5232" y="2235"/>
                  </a:lnTo>
                  <a:lnTo>
                    <a:pt x="0" y="5118"/>
                  </a:lnTo>
                  <a:lnTo>
                    <a:pt x="1016" y="10261"/>
                  </a:lnTo>
                  <a:lnTo>
                    <a:pt x="15074" y="8394"/>
                  </a:lnTo>
                  <a:lnTo>
                    <a:pt x="14325" y="2578"/>
                  </a:lnTo>
                  <a:lnTo>
                    <a:pt x="9525" y="1663"/>
                  </a:lnTo>
                  <a:lnTo>
                    <a:pt x="8051" y="0"/>
                  </a:lnTo>
                  <a:lnTo>
                    <a:pt x="5334" y="6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5275554" y="4818481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6159" y="0"/>
                  </a:moveTo>
                  <a:lnTo>
                    <a:pt x="0" y="520"/>
                  </a:lnTo>
                  <a:lnTo>
                    <a:pt x="749" y="6007"/>
                  </a:lnTo>
                  <a:lnTo>
                    <a:pt x="2793" y="7289"/>
                  </a:lnTo>
                  <a:lnTo>
                    <a:pt x="5854" y="6896"/>
                  </a:lnTo>
                  <a:lnTo>
                    <a:pt x="6654" y="3682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5275554" y="4818481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0" y="520"/>
                  </a:moveTo>
                  <a:lnTo>
                    <a:pt x="749" y="6007"/>
                  </a:lnTo>
                  <a:lnTo>
                    <a:pt x="2793" y="7289"/>
                  </a:lnTo>
                  <a:lnTo>
                    <a:pt x="5854" y="6896"/>
                  </a:lnTo>
                  <a:lnTo>
                    <a:pt x="6654" y="3682"/>
                  </a:lnTo>
                  <a:lnTo>
                    <a:pt x="6159" y="0"/>
                  </a:lnTo>
                  <a:lnTo>
                    <a:pt x="0" y="52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273751" y="4829606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0960" y="0"/>
                  </a:moveTo>
                  <a:lnTo>
                    <a:pt x="2857" y="1066"/>
                  </a:lnTo>
                  <a:lnTo>
                    <a:pt x="0" y="4813"/>
                  </a:lnTo>
                  <a:lnTo>
                    <a:pt x="1079" y="12915"/>
                  </a:lnTo>
                  <a:lnTo>
                    <a:pt x="4813" y="15773"/>
                  </a:lnTo>
                  <a:lnTo>
                    <a:pt x="12928" y="14681"/>
                  </a:lnTo>
                  <a:lnTo>
                    <a:pt x="15760" y="10960"/>
                  </a:lnTo>
                  <a:lnTo>
                    <a:pt x="15227" y="6908"/>
                  </a:lnTo>
                  <a:lnTo>
                    <a:pt x="14693" y="2844"/>
                  </a:lnTo>
                  <a:lnTo>
                    <a:pt x="10960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274373" y="48302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0109" y="0"/>
                  </a:moveTo>
                  <a:lnTo>
                    <a:pt x="2628" y="1003"/>
                  </a:lnTo>
                  <a:lnTo>
                    <a:pt x="0" y="4394"/>
                  </a:lnTo>
                  <a:lnTo>
                    <a:pt x="1003" y="11887"/>
                  </a:lnTo>
                  <a:lnTo>
                    <a:pt x="4432" y="14503"/>
                  </a:lnTo>
                  <a:lnTo>
                    <a:pt x="11899" y="13512"/>
                  </a:lnTo>
                  <a:lnTo>
                    <a:pt x="14541" y="10083"/>
                  </a:lnTo>
                  <a:lnTo>
                    <a:pt x="14020" y="6350"/>
                  </a:lnTo>
                  <a:lnTo>
                    <a:pt x="13525" y="2616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275897" y="4832121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7937" y="0"/>
                  </a:moveTo>
                  <a:lnTo>
                    <a:pt x="2209" y="787"/>
                  </a:lnTo>
                  <a:lnTo>
                    <a:pt x="0" y="6134"/>
                  </a:lnTo>
                  <a:lnTo>
                    <a:pt x="3530" y="10718"/>
                  </a:lnTo>
                  <a:lnTo>
                    <a:pt x="9270" y="9982"/>
                  </a:lnTo>
                  <a:lnTo>
                    <a:pt x="11480" y="4622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275897" y="4832121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3530" y="10718"/>
                  </a:moveTo>
                  <a:lnTo>
                    <a:pt x="0" y="6134"/>
                  </a:lnTo>
                  <a:lnTo>
                    <a:pt x="2209" y="787"/>
                  </a:lnTo>
                  <a:lnTo>
                    <a:pt x="7937" y="0"/>
                  </a:lnTo>
                  <a:lnTo>
                    <a:pt x="11480" y="4622"/>
                  </a:lnTo>
                  <a:lnTo>
                    <a:pt x="9270" y="9982"/>
                  </a:lnTo>
                  <a:lnTo>
                    <a:pt x="3530" y="1071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276608" y="4836160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9867" y="0"/>
                  </a:moveTo>
                  <a:lnTo>
                    <a:pt x="0" y="1295"/>
                  </a:lnTo>
                  <a:lnTo>
                    <a:pt x="177" y="2692"/>
                  </a:lnTo>
                  <a:lnTo>
                    <a:pt x="10045" y="1346"/>
                  </a:lnTo>
                  <a:lnTo>
                    <a:pt x="98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276608" y="4836160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10045" y="1346"/>
                  </a:moveTo>
                  <a:lnTo>
                    <a:pt x="177" y="2692"/>
                  </a:lnTo>
                  <a:lnTo>
                    <a:pt x="0" y="1295"/>
                  </a:lnTo>
                  <a:lnTo>
                    <a:pt x="9867" y="0"/>
                  </a:lnTo>
                  <a:lnTo>
                    <a:pt x="10045" y="134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276456" y="481519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216" y="0"/>
                  </a:moveTo>
                  <a:lnTo>
                    <a:pt x="0" y="1193"/>
                  </a:lnTo>
                  <a:lnTo>
                    <a:pt x="266" y="3035"/>
                  </a:lnTo>
                  <a:lnTo>
                    <a:pt x="4546" y="2438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269772" y="4737570"/>
              <a:ext cx="29845" cy="80010"/>
            </a:xfrm>
            <a:custGeom>
              <a:avLst/>
              <a:gdLst/>
              <a:ahLst/>
              <a:cxnLst/>
              <a:rect l="l" t="t" r="r" b="b"/>
              <a:pathLst>
                <a:path w="29845" h="80010">
                  <a:moveTo>
                    <a:pt x="29696" y="0"/>
                  </a:moveTo>
                  <a:lnTo>
                    <a:pt x="9782" y="16346"/>
                  </a:lnTo>
                  <a:lnTo>
                    <a:pt x="635" y="30089"/>
                  </a:lnTo>
                  <a:lnTo>
                    <a:pt x="0" y="48695"/>
                  </a:lnTo>
                  <a:lnTo>
                    <a:pt x="5617" y="79629"/>
                  </a:lnTo>
                  <a:lnTo>
                    <a:pt x="10900" y="77622"/>
                  </a:lnTo>
                  <a:lnTo>
                    <a:pt x="5050" y="55043"/>
                  </a:lnTo>
                  <a:lnTo>
                    <a:pt x="5058" y="39865"/>
                  </a:lnTo>
                  <a:lnTo>
                    <a:pt x="12686" y="25201"/>
                  </a:lnTo>
                  <a:lnTo>
                    <a:pt x="29696" y="4165"/>
                  </a:lnTo>
                  <a:lnTo>
                    <a:pt x="29696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269772" y="4737570"/>
              <a:ext cx="29845" cy="80010"/>
            </a:xfrm>
            <a:custGeom>
              <a:avLst/>
              <a:gdLst/>
              <a:ahLst/>
              <a:cxnLst/>
              <a:rect l="l" t="t" r="r" b="b"/>
              <a:pathLst>
                <a:path w="29845" h="80010">
                  <a:moveTo>
                    <a:pt x="29696" y="4165"/>
                  </a:moveTo>
                  <a:lnTo>
                    <a:pt x="12686" y="25201"/>
                  </a:lnTo>
                  <a:lnTo>
                    <a:pt x="5058" y="39865"/>
                  </a:lnTo>
                  <a:lnTo>
                    <a:pt x="5050" y="55043"/>
                  </a:lnTo>
                  <a:lnTo>
                    <a:pt x="10900" y="77622"/>
                  </a:lnTo>
                  <a:lnTo>
                    <a:pt x="5617" y="79629"/>
                  </a:lnTo>
                  <a:lnTo>
                    <a:pt x="0" y="48695"/>
                  </a:lnTo>
                  <a:lnTo>
                    <a:pt x="635" y="30089"/>
                  </a:lnTo>
                  <a:lnTo>
                    <a:pt x="9782" y="16346"/>
                  </a:lnTo>
                  <a:lnTo>
                    <a:pt x="29696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110581" y="480678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391"/>
                  </a:lnTo>
                  <a:lnTo>
                    <a:pt x="5765" y="7391"/>
                  </a:lnTo>
                  <a:lnTo>
                    <a:pt x="7416" y="5753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111584" y="48077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19" y="0"/>
                  </a:lnTo>
                  <a:lnTo>
                    <a:pt x="0" y="1206"/>
                  </a:lnTo>
                  <a:lnTo>
                    <a:pt x="0" y="4203"/>
                  </a:lnTo>
                  <a:lnTo>
                    <a:pt x="1219" y="5410"/>
                  </a:lnTo>
                  <a:lnTo>
                    <a:pt x="4203" y="5410"/>
                  </a:lnTo>
                  <a:lnTo>
                    <a:pt x="5410" y="4203"/>
                  </a:lnTo>
                  <a:lnTo>
                    <a:pt x="5410" y="2705"/>
                  </a:lnTo>
                  <a:lnTo>
                    <a:pt x="5410" y="1206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160124" y="490306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50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50" y="7416"/>
                  </a:lnTo>
                  <a:lnTo>
                    <a:pt x="5753" y="7416"/>
                  </a:lnTo>
                  <a:lnTo>
                    <a:pt x="7416" y="5765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161127" y="49040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91" y="0"/>
                  </a:moveTo>
                  <a:lnTo>
                    <a:pt x="1206" y="0"/>
                  </a:lnTo>
                  <a:lnTo>
                    <a:pt x="0" y="1206"/>
                  </a:lnTo>
                  <a:lnTo>
                    <a:pt x="0" y="4203"/>
                  </a:lnTo>
                  <a:lnTo>
                    <a:pt x="1206" y="5410"/>
                  </a:lnTo>
                  <a:lnTo>
                    <a:pt x="4191" y="5410"/>
                  </a:lnTo>
                  <a:lnTo>
                    <a:pt x="5397" y="4203"/>
                  </a:lnTo>
                  <a:lnTo>
                    <a:pt x="5397" y="2692"/>
                  </a:lnTo>
                  <a:lnTo>
                    <a:pt x="5397" y="1206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111508" y="502249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04"/>
                  </a:lnTo>
                  <a:lnTo>
                    <a:pt x="5765" y="7404"/>
                  </a:lnTo>
                  <a:lnTo>
                    <a:pt x="7429" y="5753"/>
                  </a:lnTo>
                  <a:lnTo>
                    <a:pt x="7429" y="3708"/>
                  </a:lnTo>
                  <a:lnTo>
                    <a:pt x="7429" y="1663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112512" y="502349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06" y="0"/>
                  </a:lnTo>
                  <a:lnTo>
                    <a:pt x="0" y="1219"/>
                  </a:lnTo>
                  <a:lnTo>
                    <a:pt x="0" y="4190"/>
                  </a:lnTo>
                  <a:lnTo>
                    <a:pt x="1206" y="5410"/>
                  </a:lnTo>
                  <a:lnTo>
                    <a:pt x="4203" y="5410"/>
                  </a:lnTo>
                  <a:lnTo>
                    <a:pt x="5410" y="4190"/>
                  </a:lnTo>
                  <a:lnTo>
                    <a:pt x="5410" y="2705"/>
                  </a:lnTo>
                  <a:lnTo>
                    <a:pt x="5410" y="1219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212892" y="502203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63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63" y="7391"/>
                  </a:lnTo>
                  <a:lnTo>
                    <a:pt x="5765" y="7391"/>
                  </a:lnTo>
                  <a:lnTo>
                    <a:pt x="7404" y="5753"/>
                  </a:lnTo>
                  <a:lnTo>
                    <a:pt x="7404" y="3695"/>
                  </a:lnTo>
                  <a:lnTo>
                    <a:pt x="7404" y="1650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213896" y="5023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193" y="0"/>
                  </a:lnTo>
                  <a:lnTo>
                    <a:pt x="0" y="1206"/>
                  </a:lnTo>
                  <a:lnTo>
                    <a:pt x="0" y="4203"/>
                  </a:lnTo>
                  <a:lnTo>
                    <a:pt x="1193" y="5410"/>
                  </a:lnTo>
                  <a:lnTo>
                    <a:pt x="4203" y="5410"/>
                  </a:lnTo>
                  <a:lnTo>
                    <a:pt x="5384" y="4203"/>
                  </a:lnTo>
                  <a:lnTo>
                    <a:pt x="5384" y="2705"/>
                  </a:lnTo>
                  <a:lnTo>
                    <a:pt x="5384" y="1206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264734" y="502389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63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63" y="7404"/>
                  </a:lnTo>
                  <a:lnTo>
                    <a:pt x="5765" y="7404"/>
                  </a:lnTo>
                  <a:lnTo>
                    <a:pt x="7416" y="5753"/>
                  </a:lnTo>
                  <a:lnTo>
                    <a:pt x="7416" y="3683"/>
                  </a:lnTo>
                  <a:lnTo>
                    <a:pt x="7416" y="1650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265737" y="50248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06" y="0"/>
                  </a:lnTo>
                  <a:lnTo>
                    <a:pt x="0" y="1206"/>
                  </a:lnTo>
                  <a:lnTo>
                    <a:pt x="0" y="4203"/>
                  </a:lnTo>
                  <a:lnTo>
                    <a:pt x="1206" y="5410"/>
                  </a:lnTo>
                  <a:lnTo>
                    <a:pt x="4203" y="5410"/>
                  </a:lnTo>
                  <a:lnTo>
                    <a:pt x="5397" y="4203"/>
                  </a:lnTo>
                  <a:lnTo>
                    <a:pt x="5397" y="2692"/>
                  </a:lnTo>
                  <a:lnTo>
                    <a:pt x="5397" y="1206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314276" y="502203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50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50" y="7391"/>
                  </a:lnTo>
                  <a:lnTo>
                    <a:pt x="5765" y="7391"/>
                  </a:lnTo>
                  <a:lnTo>
                    <a:pt x="7404" y="5753"/>
                  </a:lnTo>
                  <a:lnTo>
                    <a:pt x="7404" y="3695"/>
                  </a:lnTo>
                  <a:lnTo>
                    <a:pt x="7404" y="1650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315280" y="5023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78" y="0"/>
                  </a:moveTo>
                  <a:lnTo>
                    <a:pt x="1206" y="0"/>
                  </a:lnTo>
                  <a:lnTo>
                    <a:pt x="0" y="1206"/>
                  </a:lnTo>
                  <a:lnTo>
                    <a:pt x="0" y="4203"/>
                  </a:lnTo>
                  <a:lnTo>
                    <a:pt x="1206" y="5410"/>
                  </a:lnTo>
                  <a:lnTo>
                    <a:pt x="4178" y="5410"/>
                  </a:lnTo>
                  <a:lnTo>
                    <a:pt x="5384" y="4203"/>
                  </a:lnTo>
                  <a:lnTo>
                    <a:pt x="5384" y="2705"/>
                  </a:lnTo>
                  <a:lnTo>
                    <a:pt x="5384" y="1206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367058" y="502249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38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38" y="7404"/>
                  </a:lnTo>
                  <a:lnTo>
                    <a:pt x="5753" y="7404"/>
                  </a:lnTo>
                  <a:lnTo>
                    <a:pt x="7391" y="5753"/>
                  </a:lnTo>
                  <a:lnTo>
                    <a:pt x="7391" y="3708"/>
                  </a:lnTo>
                  <a:lnTo>
                    <a:pt x="7391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368048" y="502349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78" y="0"/>
                  </a:moveTo>
                  <a:lnTo>
                    <a:pt x="1181" y="0"/>
                  </a:lnTo>
                  <a:lnTo>
                    <a:pt x="0" y="1219"/>
                  </a:lnTo>
                  <a:lnTo>
                    <a:pt x="0" y="4190"/>
                  </a:lnTo>
                  <a:lnTo>
                    <a:pt x="1181" y="5410"/>
                  </a:lnTo>
                  <a:lnTo>
                    <a:pt x="4178" y="5410"/>
                  </a:lnTo>
                  <a:lnTo>
                    <a:pt x="5397" y="4190"/>
                  </a:lnTo>
                  <a:lnTo>
                    <a:pt x="5397" y="2705"/>
                  </a:lnTo>
                  <a:lnTo>
                    <a:pt x="5397" y="1219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366588" y="490212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38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38" y="7429"/>
                  </a:lnTo>
                  <a:lnTo>
                    <a:pt x="5753" y="7429"/>
                  </a:lnTo>
                  <a:lnTo>
                    <a:pt x="7404" y="5765"/>
                  </a:lnTo>
                  <a:lnTo>
                    <a:pt x="7404" y="3733"/>
                  </a:lnTo>
                  <a:lnTo>
                    <a:pt x="7404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367578" y="49031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90" y="0"/>
                  </a:moveTo>
                  <a:lnTo>
                    <a:pt x="1206" y="0"/>
                  </a:lnTo>
                  <a:lnTo>
                    <a:pt x="0" y="1219"/>
                  </a:lnTo>
                  <a:lnTo>
                    <a:pt x="0" y="4203"/>
                  </a:lnTo>
                  <a:lnTo>
                    <a:pt x="1206" y="5435"/>
                  </a:lnTo>
                  <a:lnTo>
                    <a:pt x="4190" y="5435"/>
                  </a:lnTo>
                  <a:lnTo>
                    <a:pt x="5397" y="4203"/>
                  </a:lnTo>
                  <a:lnTo>
                    <a:pt x="5397" y="2730"/>
                  </a:lnTo>
                  <a:lnTo>
                    <a:pt x="5397" y="1219"/>
                  </a:lnTo>
                  <a:lnTo>
                    <a:pt x="419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161038" y="502342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78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04"/>
                  </a:lnTo>
                  <a:lnTo>
                    <a:pt x="5778" y="7404"/>
                  </a:lnTo>
                  <a:lnTo>
                    <a:pt x="7404" y="5753"/>
                  </a:lnTo>
                  <a:lnTo>
                    <a:pt x="7404" y="3695"/>
                  </a:lnTo>
                  <a:lnTo>
                    <a:pt x="7404" y="1663"/>
                  </a:lnTo>
                  <a:lnTo>
                    <a:pt x="57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5162042" y="5024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06" y="0"/>
                  </a:lnTo>
                  <a:lnTo>
                    <a:pt x="0" y="1193"/>
                  </a:lnTo>
                  <a:lnTo>
                    <a:pt x="0" y="4203"/>
                  </a:lnTo>
                  <a:lnTo>
                    <a:pt x="1206" y="5410"/>
                  </a:lnTo>
                  <a:lnTo>
                    <a:pt x="4203" y="5410"/>
                  </a:lnTo>
                  <a:lnTo>
                    <a:pt x="5384" y="4203"/>
                  </a:lnTo>
                  <a:lnTo>
                    <a:pt x="5384" y="2692"/>
                  </a:lnTo>
                  <a:lnTo>
                    <a:pt x="5384" y="1193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5" name="object 68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99151" y="5066322"/>
              <a:ext cx="289509" cy="104114"/>
            </a:xfrm>
            <a:prstGeom prst="rect">
              <a:avLst/>
            </a:prstGeom>
          </p:spPr>
        </p:pic>
        <p:sp>
          <p:nvSpPr>
            <p:cNvPr id="686" name="object 686"/>
            <p:cNvSpPr/>
            <p:nvPr/>
          </p:nvSpPr>
          <p:spPr>
            <a:xfrm>
              <a:off x="5094833" y="4978285"/>
              <a:ext cx="298450" cy="226695"/>
            </a:xfrm>
            <a:custGeom>
              <a:avLst/>
              <a:gdLst/>
              <a:ahLst/>
              <a:cxnLst/>
              <a:rect l="l" t="t" r="r" b="b"/>
              <a:pathLst>
                <a:path w="298450" h="226695">
                  <a:moveTo>
                    <a:pt x="298145" y="223989"/>
                  </a:moveTo>
                  <a:lnTo>
                    <a:pt x="208546" y="223989"/>
                  </a:lnTo>
                  <a:lnTo>
                    <a:pt x="214655" y="0"/>
                  </a:lnTo>
                  <a:lnTo>
                    <a:pt x="212191" y="304"/>
                  </a:lnTo>
                  <a:lnTo>
                    <a:pt x="206387" y="223989"/>
                  </a:lnTo>
                  <a:lnTo>
                    <a:pt x="95859" y="223989"/>
                  </a:lnTo>
                  <a:lnTo>
                    <a:pt x="98310" y="304"/>
                  </a:lnTo>
                  <a:lnTo>
                    <a:pt x="95846" y="304"/>
                  </a:lnTo>
                  <a:lnTo>
                    <a:pt x="93408" y="223989"/>
                  </a:lnTo>
                  <a:lnTo>
                    <a:pt x="254" y="223989"/>
                  </a:lnTo>
                  <a:lnTo>
                    <a:pt x="0" y="225272"/>
                  </a:lnTo>
                  <a:lnTo>
                    <a:pt x="93395" y="225272"/>
                  </a:lnTo>
                  <a:lnTo>
                    <a:pt x="93395" y="225894"/>
                  </a:lnTo>
                  <a:lnTo>
                    <a:pt x="95846" y="226225"/>
                  </a:lnTo>
                  <a:lnTo>
                    <a:pt x="95846" y="225272"/>
                  </a:lnTo>
                  <a:lnTo>
                    <a:pt x="206349" y="225272"/>
                  </a:lnTo>
                  <a:lnTo>
                    <a:pt x="206336" y="226225"/>
                  </a:lnTo>
                  <a:lnTo>
                    <a:pt x="208483" y="226542"/>
                  </a:lnTo>
                  <a:lnTo>
                    <a:pt x="208508" y="225272"/>
                  </a:lnTo>
                  <a:lnTo>
                    <a:pt x="298145" y="225272"/>
                  </a:lnTo>
                  <a:lnTo>
                    <a:pt x="298145" y="223989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064480" y="6143269"/>
              <a:ext cx="349250" cy="525145"/>
            </a:xfrm>
            <a:custGeom>
              <a:avLst/>
              <a:gdLst/>
              <a:ahLst/>
              <a:cxnLst/>
              <a:rect l="l" t="t" r="r" b="b"/>
              <a:pathLst>
                <a:path w="349250" h="525145">
                  <a:moveTo>
                    <a:pt x="349008" y="0"/>
                  </a:moveTo>
                  <a:lnTo>
                    <a:pt x="0" y="3708"/>
                  </a:lnTo>
                  <a:lnTo>
                    <a:pt x="0" y="524929"/>
                  </a:lnTo>
                  <a:lnTo>
                    <a:pt x="348081" y="524929"/>
                  </a:lnTo>
                  <a:lnTo>
                    <a:pt x="349008" y="0"/>
                  </a:lnTo>
                  <a:close/>
                </a:path>
              </a:pathLst>
            </a:custGeom>
            <a:solidFill>
              <a:srgbClr val="2E2B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096548" y="6396659"/>
              <a:ext cx="295910" cy="120014"/>
            </a:xfrm>
            <a:custGeom>
              <a:avLst/>
              <a:gdLst/>
              <a:ahLst/>
              <a:cxnLst/>
              <a:rect l="l" t="t" r="r" b="b"/>
              <a:pathLst>
                <a:path w="295910" h="120015">
                  <a:moveTo>
                    <a:pt x="295668" y="0"/>
                  </a:moveTo>
                  <a:lnTo>
                    <a:pt x="200329" y="1219"/>
                  </a:lnTo>
                  <a:lnTo>
                    <a:pt x="1549" y="2451"/>
                  </a:lnTo>
                  <a:lnTo>
                    <a:pt x="0" y="118783"/>
                  </a:lnTo>
                  <a:lnTo>
                    <a:pt x="293509" y="119405"/>
                  </a:lnTo>
                  <a:lnTo>
                    <a:pt x="295668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104879" y="6131534"/>
              <a:ext cx="281305" cy="392430"/>
            </a:xfrm>
            <a:custGeom>
              <a:avLst/>
              <a:gdLst/>
              <a:ahLst/>
              <a:cxnLst/>
              <a:rect l="l" t="t" r="r" b="b"/>
              <a:pathLst>
                <a:path w="281304" h="392429">
                  <a:moveTo>
                    <a:pt x="24688" y="0"/>
                  </a:moveTo>
                  <a:lnTo>
                    <a:pt x="609" y="927"/>
                  </a:lnTo>
                  <a:lnTo>
                    <a:pt x="0" y="389775"/>
                  </a:lnTo>
                  <a:lnTo>
                    <a:pt x="24409" y="390105"/>
                  </a:lnTo>
                  <a:lnTo>
                    <a:pt x="24688" y="0"/>
                  </a:lnTo>
                  <a:close/>
                </a:path>
                <a:path w="281304" h="392429">
                  <a:moveTo>
                    <a:pt x="75615" y="390398"/>
                  </a:moveTo>
                  <a:lnTo>
                    <a:pt x="74396" y="98780"/>
                  </a:lnTo>
                  <a:lnTo>
                    <a:pt x="49403" y="99072"/>
                  </a:lnTo>
                  <a:lnTo>
                    <a:pt x="49403" y="390398"/>
                  </a:lnTo>
                  <a:lnTo>
                    <a:pt x="75615" y="390398"/>
                  </a:lnTo>
                  <a:close/>
                </a:path>
                <a:path w="281304" h="392429">
                  <a:moveTo>
                    <a:pt x="131483" y="104940"/>
                  </a:moveTo>
                  <a:lnTo>
                    <a:pt x="130873" y="93218"/>
                  </a:lnTo>
                  <a:lnTo>
                    <a:pt x="127774" y="93218"/>
                  </a:lnTo>
                  <a:lnTo>
                    <a:pt x="126542" y="94767"/>
                  </a:lnTo>
                  <a:lnTo>
                    <a:pt x="124688" y="94132"/>
                  </a:lnTo>
                  <a:lnTo>
                    <a:pt x="102171" y="94767"/>
                  </a:lnTo>
                  <a:lnTo>
                    <a:pt x="102463" y="391337"/>
                  </a:lnTo>
                  <a:lnTo>
                    <a:pt x="127165" y="391033"/>
                  </a:lnTo>
                  <a:lnTo>
                    <a:pt x="126250" y="100609"/>
                  </a:lnTo>
                  <a:lnTo>
                    <a:pt x="128371" y="100939"/>
                  </a:lnTo>
                  <a:lnTo>
                    <a:pt x="128701" y="108026"/>
                  </a:lnTo>
                  <a:lnTo>
                    <a:pt x="131483" y="104940"/>
                  </a:lnTo>
                  <a:close/>
                </a:path>
                <a:path w="281304" h="392429">
                  <a:moveTo>
                    <a:pt x="177787" y="154927"/>
                  </a:moveTo>
                  <a:lnTo>
                    <a:pt x="153695" y="155575"/>
                  </a:lnTo>
                  <a:lnTo>
                    <a:pt x="153085" y="391934"/>
                  </a:lnTo>
                  <a:lnTo>
                    <a:pt x="177457" y="391629"/>
                  </a:lnTo>
                  <a:lnTo>
                    <a:pt x="177787" y="154927"/>
                  </a:lnTo>
                  <a:close/>
                </a:path>
                <a:path w="281304" h="392429">
                  <a:moveTo>
                    <a:pt x="229031" y="92621"/>
                  </a:moveTo>
                  <a:lnTo>
                    <a:pt x="199682" y="93218"/>
                  </a:lnTo>
                  <a:lnTo>
                    <a:pt x="204609" y="387921"/>
                  </a:lnTo>
                  <a:lnTo>
                    <a:pt x="229031" y="388861"/>
                  </a:lnTo>
                  <a:lnTo>
                    <a:pt x="229031" y="92621"/>
                  </a:lnTo>
                  <a:close/>
                </a:path>
                <a:path w="281304" h="392429">
                  <a:moveTo>
                    <a:pt x="280860" y="93840"/>
                  </a:moveTo>
                  <a:lnTo>
                    <a:pt x="255549" y="94449"/>
                  </a:lnTo>
                  <a:lnTo>
                    <a:pt x="254952" y="390398"/>
                  </a:lnTo>
                  <a:lnTo>
                    <a:pt x="280225" y="391033"/>
                  </a:lnTo>
                  <a:lnTo>
                    <a:pt x="280860" y="9384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064480" y="6290183"/>
              <a:ext cx="346075" cy="381635"/>
            </a:xfrm>
            <a:custGeom>
              <a:avLst/>
              <a:gdLst/>
              <a:ahLst/>
              <a:cxnLst/>
              <a:rect l="l" t="t" r="r" b="b"/>
              <a:pathLst>
                <a:path w="346075" h="381634">
                  <a:moveTo>
                    <a:pt x="0" y="0"/>
                  </a:moveTo>
                  <a:lnTo>
                    <a:pt x="0" y="341922"/>
                  </a:lnTo>
                  <a:lnTo>
                    <a:pt x="109842" y="381431"/>
                  </a:lnTo>
                  <a:lnTo>
                    <a:pt x="261683" y="380809"/>
                  </a:lnTo>
                  <a:lnTo>
                    <a:pt x="257975" y="285750"/>
                  </a:lnTo>
                  <a:lnTo>
                    <a:pt x="29616" y="258610"/>
                  </a:lnTo>
                  <a:lnTo>
                    <a:pt x="31470" y="62318"/>
                  </a:lnTo>
                  <a:lnTo>
                    <a:pt x="336994" y="62318"/>
                  </a:lnTo>
                  <a:lnTo>
                    <a:pt x="335140" y="272173"/>
                  </a:lnTo>
                  <a:lnTo>
                    <a:pt x="343153" y="272173"/>
                  </a:lnTo>
                  <a:lnTo>
                    <a:pt x="345605" y="1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5133911" y="647378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385" y="0"/>
                  </a:moveTo>
                  <a:lnTo>
                    <a:pt x="3848" y="0"/>
                  </a:lnTo>
                  <a:lnTo>
                    <a:pt x="0" y="3886"/>
                  </a:lnTo>
                  <a:lnTo>
                    <a:pt x="0" y="13436"/>
                  </a:lnTo>
                  <a:lnTo>
                    <a:pt x="3848" y="17272"/>
                  </a:lnTo>
                  <a:lnTo>
                    <a:pt x="13385" y="17272"/>
                  </a:lnTo>
                  <a:lnTo>
                    <a:pt x="17284" y="13436"/>
                  </a:lnTo>
                  <a:lnTo>
                    <a:pt x="17284" y="8636"/>
                  </a:lnTo>
                  <a:lnTo>
                    <a:pt x="17284" y="3886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135600" y="647382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18" y="0"/>
                  </a:moveTo>
                  <a:lnTo>
                    <a:pt x="3340" y="0"/>
                  </a:lnTo>
                  <a:lnTo>
                    <a:pt x="0" y="3314"/>
                  </a:lnTo>
                  <a:lnTo>
                    <a:pt x="0" y="11506"/>
                  </a:lnTo>
                  <a:lnTo>
                    <a:pt x="3340" y="14808"/>
                  </a:lnTo>
                  <a:lnTo>
                    <a:pt x="11518" y="14808"/>
                  </a:lnTo>
                  <a:lnTo>
                    <a:pt x="14820" y="11506"/>
                  </a:lnTo>
                  <a:lnTo>
                    <a:pt x="14820" y="7391"/>
                  </a:lnTo>
                  <a:lnTo>
                    <a:pt x="14820" y="3314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136210" y="647443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79" y="0"/>
                  </a:moveTo>
                  <a:lnTo>
                    <a:pt x="3060" y="0"/>
                  </a:lnTo>
                  <a:lnTo>
                    <a:pt x="0" y="3035"/>
                  </a:lnTo>
                  <a:lnTo>
                    <a:pt x="0" y="10553"/>
                  </a:lnTo>
                  <a:lnTo>
                    <a:pt x="3060" y="13614"/>
                  </a:lnTo>
                  <a:lnTo>
                    <a:pt x="10579" y="13614"/>
                  </a:lnTo>
                  <a:lnTo>
                    <a:pt x="13652" y="10553"/>
                  </a:lnTo>
                  <a:lnTo>
                    <a:pt x="13652" y="6781"/>
                  </a:lnTo>
                  <a:lnTo>
                    <a:pt x="13652" y="3035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137238" y="6476212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908" y="0"/>
                  </a:lnTo>
                  <a:lnTo>
                    <a:pt x="0" y="5003"/>
                  </a:lnTo>
                  <a:lnTo>
                    <a:pt x="2908" y="10020"/>
                  </a:lnTo>
                  <a:lnTo>
                    <a:pt x="8686" y="10020"/>
                  </a:lnTo>
                  <a:lnTo>
                    <a:pt x="11569" y="5003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137238" y="6476212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908" y="10020"/>
                  </a:moveTo>
                  <a:lnTo>
                    <a:pt x="0" y="5003"/>
                  </a:lnTo>
                  <a:lnTo>
                    <a:pt x="2908" y="0"/>
                  </a:lnTo>
                  <a:lnTo>
                    <a:pt x="8686" y="0"/>
                  </a:lnTo>
                  <a:lnTo>
                    <a:pt x="11569" y="5003"/>
                  </a:lnTo>
                  <a:lnTo>
                    <a:pt x="8686" y="10020"/>
                  </a:lnTo>
                  <a:lnTo>
                    <a:pt x="2908" y="1002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138039" y="6480530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69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9969" y="1397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138039" y="6480530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69" y="1396"/>
                  </a:moveTo>
                  <a:lnTo>
                    <a:pt x="0" y="1396"/>
                  </a:lnTo>
                  <a:lnTo>
                    <a:pt x="0" y="0"/>
                  </a:lnTo>
                  <a:lnTo>
                    <a:pt x="9969" y="0"/>
                  </a:lnTo>
                  <a:lnTo>
                    <a:pt x="9969" y="13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235752" y="647317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398" y="0"/>
                  </a:moveTo>
                  <a:lnTo>
                    <a:pt x="3860" y="0"/>
                  </a:lnTo>
                  <a:lnTo>
                    <a:pt x="0" y="3860"/>
                  </a:lnTo>
                  <a:lnTo>
                    <a:pt x="0" y="13398"/>
                  </a:lnTo>
                  <a:lnTo>
                    <a:pt x="3860" y="17284"/>
                  </a:lnTo>
                  <a:lnTo>
                    <a:pt x="13398" y="17284"/>
                  </a:lnTo>
                  <a:lnTo>
                    <a:pt x="17272" y="13398"/>
                  </a:lnTo>
                  <a:lnTo>
                    <a:pt x="17272" y="8648"/>
                  </a:lnTo>
                  <a:lnTo>
                    <a:pt x="17272" y="3860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237467" y="647320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80" y="0"/>
                  </a:moveTo>
                  <a:lnTo>
                    <a:pt x="3314" y="0"/>
                  </a:lnTo>
                  <a:lnTo>
                    <a:pt x="0" y="3301"/>
                  </a:lnTo>
                  <a:lnTo>
                    <a:pt x="0" y="11493"/>
                  </a:lnTo>
                  <a:lnTo>
                    <a:pt x="3314" y="14820"/>
                  </a:lnTo>
                  <a:lnTo>
                    <a:pt x="11480" y="14820"/>
                  </a:lnTo>
                  <a:lnTo>
                    <a:pt x="14808" y="11493"/>
                  </a:lnTo>
                  <a:lnTo>
                    <a:pt x="14808" y="7404"/>
                  </a:lnTo>
                  <a:lnTo>
                    <a:pt x="14808" y="3301"/>
                  </a:lnTo>
                  <a:lnTo>
                    <a:pt x="11480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238064" y="647378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79" y="0"/>
                  </a:moveTo>
                  <a:lnTo>
                    <a:pt x="3035" y="0"/>
                  </a:lnTo>
                  <a:lnTo>
                    <a:pt x="0" y="3060"/>
                  </a:lnTo>
                  <a:lnTo>
                    <a:pt x="0" y="10579"/>
                  </a:lnTo>
                  <a:lnTo>
                    <a:pt x="3035" y="13639"/>
                  </a:lnTo>
                  <a:lnTo>
                    <a:pt x="10579" y="13639"/>
                  </a:lnTo>
                  <a:lnTo>
                    <a:pt x="13614" y="10579"/>
                  </a:lnTo>
                  <a:lnTo>
                    <a:pt x="13614" y="6819"/>
                  </a:lnTo>
                  <a:lnTo>
                    <a:pt x="13614" y="3060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239080" y="6475590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74" y="0"/>
                  </a:moveTo>
                  <a:lnTo>
                    <a:pt x="2882" y="0"/>
                  </a:lnTo>
                  <a:lnTo>
                    <a:pt x="0" y="5016"/>
                  </a:lnTo>
                  <a:lnTo>
                    <a:pt x="2882" y="10032"/>
                  </a:lnTo>
                  <a:lnTo>
                    <a:pt x="8674" y="10032"/>
                  </a:lnTo>
                  <a:lnTo>
                    <a:pt x="11582" y="5016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239080" y="6475590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82" y="10032"/>
                  </a:moveTo>
                  <a:lnTo>
                    <a:pt x="0" y="5016"/>
                  </a:lnTo>
                  <a:lnTo>
                    <a:pt x="2882" y="0"/>
                  </a:lnTo>
                  <a:lnTo>
                    <a:pt x="8674" y="0"/>
                  </a:lnTo>
                  <a:lnTo>
                    <a:pt x="11582" y="5016"/>
                  </a:lnTo>
                  <a:lnTo>
                    <a:pt x="8674" y="10032"/>
                  </a:lnTo>
                  <a:lnTo>
                    <a:pt x="2882" y="1003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239880" y="6479921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82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9982" y="138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239880" y="6479921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82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82" y="0"/>
                  </a:lnTo>
                  <a:lnTo>
                    <a:pt x="9982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336349" y="647317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398" y="0"/>
                  </a:moveTo>
                  <a:lnTo>
                    <a:pt x="3873" y="0"/>
                  </a:lnTo>
                  <a:lnTo>
                    <a:pt x="0" y="3860"/>
                  </a:lnTo>
                  <a:lnTo>
                    <a:pt x="0" y="13398"/>
                  </a:lnTo>
                  <a:lnTo>
                    <a:pt x="3873" y="17259"/>
                  </a:lnTo>
                  <a:lnTo>
                    <a:pt x="13398" y="17259"/>
                  </a:lnTo>
                  <a:lnTo>
                    <a:pt x="17259" y="13398"/>
                  </a:lnTo>
                  <a:lnTo>
                    <a:pt x="17259" y="8648"/>
                  </a:lnTo>
                  <a:lnTo>
                    <a:pt x="17259" y="3860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338064" y="647317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06" y="0"/>
                  </a:moveTo>
                  <a:lnTo>
                    <a:pt x="3314" y="0"/>
                  </a:lnTo>
                  <a:lnTo>
                    <a:pt x="0" y="3327"/>
                  </a:lnTo>
                  <a:lnTo>
                    <a:pt x="0" y="11518"/>
                  </a:lnTo>
                  <a:lnTo>
                    <a:pt x="3314" y="14833"/>
                  </a:lnTo>
                  <a:lnTo>
                    <a:pt x="11506" y="14833"/>
                  </a:lnTo>
                  <a:lnTo>
                    <a:pt x="14808" y="11518"/>
                  </a:lnTo>
                  <a:lnTo>
                    <a:pt x="14808" y="7416"/>
                  </a:lnTo>
                  <a:lnTo>
                    <a:pt x="14808" y="3327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338673" y="647378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53"/>
                  </a:lnTo>
                  <a:lnTo>
                    <a:pt x="3035" y="13614"/>
                  </a:lnTo>
                  <a:lnTo>
                    <a:pt x="10566" y="13614"/>
                  </a:lnTo>
                  <a:lnTo>
                    <a:pt x="13614" y="10553"/>
                  </a:lnTo>
                  <a:lnTo>
                    <a:pt x="13614" y="6807"/>
                  </a:lnTo>
                  <a:lnTo>
                    <a:pt x="13614" y="3035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339689" y="6475577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74" y="0"/>
                  </a:moveTo>
                  <a:lnTo>
                    <a:pt x="2882" y="0"/>
                  </a:lnTo>
                  <a:lnTo>
                    <a:pt x="0" y="5016"/>
                  </a:lnTo>
                  <a:lnTo>
                    <a:pt x="2882" y="10020"/>
                  </a:lnTo>
                  <a:lnTo>
                    <a:pt x="8674" y="10020"/>
                  </a:lnTo>
                  <a:lnTo>
                    <a:pt x="11569" y="5016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339689" y="6475577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82" y="10020"/>
                  </a:moveTo>
                  <a:lnTo>
                    <a:pt x="0" y="5016"/>
                  </a:lnTo>
                  <a:lnTo>
                    <a:pt x="2882" y="0"/>
                  </a:lnTo>
                  <a:lnTo>
                    <a:pt x="8674" y="0"/>
                  </a:lnTo>
                  <a:lnTo>
                    <a:pt x="11569" y="5016"/>
                  </a:lnTo>
                  <a:lnTo>
                    <a:pt x="8674" y="10020"/>
                  </a:lnTo>
                  <a:lnTo>
                    <a:pt x="2882" y="1002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340489" y="6479895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9944" y="1384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340489" y="6479895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5090388" y="6548793"/>
              <a:ext cx="318135" cy="122555"/>
            </a:xfrm>
            <a:custGeom>
              <a:avLst/>
              <a:gdLst/>
              <a:ahLst/>
              <a:cxnLst/>
              <a:rect l="l" t="t" r="r" b="b"/>
              <a:pathLst>
                <a:path w="318135" h="122554">
                  <a:moveTo>
                    <a:pt x="85801" y="1651"/>
                  </a:moveTo>
                  <a:lnTo>
                    <a:pt x="84150" y="0"/>
                  </a:lnTo>
                  <a:lnTo>
                    <a:pt x="1663" y="0"/>
                  </a:lnTo>
                  <a:lnTo>
                    <a:pt x="0" y="1651"/>
                  </a:lnTo>
                  <a:lnTo>
                    <a:pt x="0" y="119926"/>
                  </a:lnTo>
                  <a:lnTo>
                    <a:pt x="1663" y="121577"/>
                  </a:lnTo>
                  <a:lnTo>
                    <a:pt x="84150" y="121577"/>
                  </a:lnTo>
                  <a:lnTo>
                    <a:pt x="85801" y="119926"/>
                  </a:lnTo>
                  <a:lnTo>
                    <a:pt x="85801" y="117868"/>
                  </a:lnTo>
                  <a:lnTo>
                    <a:pt x="85801" y="1651"/>
                  </a:lnTo>
                  <a:close/>
                </a:path>
                <a:path w="318135" h="122554">
                  <a:moveTo>
                    <a:pt x="217258" y="2247"/>
                  </a:moveTo>
                  <a:lnTo>
                    <a:pt x="215544" y="622"/>
                  </a:lnTo>
                  <a:lnTo>
                    <a:pt x="130695" y="622"/>
                  </a:lnTo>
                  <a:lnTo>
                    <a:pt x="129006" y="2247"/>
                  </a:lnTo>
                  <a:lnTo>
                    <a:pt x="129006" y="120548"/>
                  </a:lnTo>
                  <a:lnTo>
                    <a:pt x="130695" y="122199"/>
                  </a:lnTo>
                  <a:lnTo>
                    <a:pt x="215544" y="122199"/>
                  </a:lnTo>
                  <a:lnTo>
                    <a:pt x="217258" y="120548"/>
                  </a:lnTo>
                  <a:lnTo>
                    <a:pt x="217258" y="118491"/>
                  </a:lnTo>
                  <a:lnTo>
                    <a:pt x="217258" y="2247"/>
                  </a:lnTo>
                  <a:close/>
                </a:path>
                <a:path w="318135" h="122554">
                  <a:moveTo>
                    <a:pt x="317868" y="2247"/>
                  </a:moveTo>
                  <a:lnTo>
                    <a:pt x="316179" y="596"/>
                  </a:lnTo>
                  <a:lnTo>
                    <a:pt x="232511" y="596"/>
                  </a:lnTo>
                  <a:lnTo>
                    <a:pt x="230822" y="2247"/>
                  </a:lnTo>
                  <a:lnTo>
                    <a:pt x="230822" y="120548"/>
                  </a:lnTo>
                  <a:lnTo>
                    <a:pt x="232511" y="122199"/>
                  </a:lnTo>
                  <a:lnTo>
                    <a:pt x="316179" y="122199"/>
                  </a:lnTo>
                  <a:lnTo>
                    <a:pt x="317868" y="120548"/>
                  </a:lnTo>
                  <a:lnTo>
                    <a:pt x="317868" y="118491"/>
                  </a:lnTo>
                  <a:lnTo>
                    <a:pt x="317868" y="2247"/>
                  </a:lnTo>
                  <a:close/>
                </a:path>
              </a:pathLst>
            </a:custGeom>
            <a:solidFill>
              <a:srgbClr val="EA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097322" y="6541135"/>
              <a:ext cx="299720" cy="34925"/>
            </a:xfrm>
            <a:custGeom>
              <a:avLst/>
              <a:gdLst/>
              <a:ahLst/>
              <a:cxnLst/>
              <a:rect l="l" t="t" r="r" b="b"/>
              <a:pathLst>
                <a:path w="299720" h="34925">
                  <a:moveTo>
                    <a:pt x="298119" y="0"/>
                  </a:moveTo>
                  <a:lnTo>
                    <a:pt x="228" y="0"/>
                  </a:lnTo>
                  <a:lnTo>
                    <a:pt x="0" y="33578"/>
                  </a:lnTo>
                  <a:lnTo>
                    <a:pt x="299275" y="34709"/>
                  </a:lnTo>
                  <a:lnTo>
                    <a:pt x="29811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205184" y="6543014"/>
              <a:ext cx="133350" cy="31115"/>
            </a:xfrm>
            <a:custGeom>
              <a:avLst/>
              <a:gdLst/>
              <a:ahLst/>
              <a:cxnLst/>
              <a:rect l="l" t="t" r="r" b="b"/>
              <a:pathLst>
                <a:path w="133350" h="31115">
                  <a:moveTo>
                    <a:pt x="29629" y="7518"/>
                  </a:moveTo>
                  <a:lnTo>
                    <a:pt x="22999" y="914"/>
                  </a:lnTo>
                  <a:lnTo>
                    <a:pt x="6629" y="914"/>
                  </a:lnTo>
                  <a:lnTo>
                    <a:pt x="0" y="7518"/>
                  </a:lnTo>
                  <a:lnTo>
                    <a:pt x="0" y="23901"/>
                  </a:lnTo>
                  <a:lnTo>
                    <a:pt x="6629" y="30530"/>
                  </a:lnTo>
                  <a:lnTo>
                    <a:pt x="22999" y="30530"/>
                  </a:lnTo>
                  <a:lnTo>
                    <a:pt x="29629" y="23901"/>
                  </a:lnTo>
                  <a:lnTo>
                    <a:pt x="29629" y="15735"/>
                  </a:lnTo>
                  <a:lnTo>
                    <a:pt x="29629" y="7518"/>
                  </a:lnTo>
                  <a:close/>
                </a:path>
                <a:path w="133350" h="31115">
                  <a:moveTo>
                    <a:pt x="133311" y="6629"/>
                  </a:moveTo>
                  <a:lnTo>
                    <a:pt x="126682" y="0"/>
                  </a:lnTo>
                  <a:lnTo>
                    <a:pt x="110324" y="0"/>
                  </a:lnTo>
                  <a:lnTo>
                    <a:pt x="103695" y="6629"/>
                  </a:lnTo>
                  <a:lnTo>
                    <a:pt x="103695" y="22974"/>
                  </a:lnTo>
                  <a:lnTo>
                    <a:pt x="110324" y="29616"/>
                  </a:lnTo>
                  <a:lnTo>
                    <a:pt x="126682" y="29616"/>
                  </a:lnTo>
                  <a:lnTo>
                    <a:pt x="133311" y="22974"/>
                  </a:lnTo>
                  <a:lnTo>
                    <a:pt x="133311" y="14795"/>
                  </a:lnTo>
                  <a:lnTo>
                    <a:pt x="133311" y="66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094376" y="6316103"/>
              <a:ext cx="307340" cy="261620"/>
            </a:xfrm>
            <a:custGeom>
              <a:avLst/>
              <a:gdLst/>
              <a:ahLst/>
              <a:cxnLst/>
              <a:rect l="l" t="t" r="r" b="b"/>
              <a:pathLst>
                <a:path w="307339" h="261620">
                  <a:moveTo>
                    <a:pt x="4330" y="0"/>
                  </a:moveTo>
                  <a:lnTo>
                    <a:pt x="2171" y="0"/>
                  </a:lnTo>
                  <a:lnTo>
                    <a:pt x="0" y="259829"/>
                  </a:lnTo>
                  <a:lnTo>
                    <a:pt x="1866" y="260146"/>
                  </a:lnTo>
                  <a:lnTo>
                    <a:pt x="4330" y="0"/>
                  </a:lnTo>
                  <a:close/>
                </a:path>
                <a:path w="307339" h="261620">
                  <a:moveTo>
                    <a:pt x="306793" y="914"/>
                  </a:moveTo>
                  <a:lnTo>
                    <a:pt x="304292" y="914"/>
                  </a:lnTo>
                  <a:lnTo>
                    <a:pt x="302450" y="260464"/>
                  </a:lnTo>
                  <a:lnTo>
                    <a:pt x="304927" y="261061"/>
                  </a:lnTo>
                  <a:lnTo>
                    <a:pt x="306793" y="914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414416" y="6010909"/>
              <a:ext cx="25400" cy="659130"/>
            </a:xfrm>
            <a:custGeom>
              <a:avLst/>
              <a:gdLst/>
              <a:ahLst/>
              <a:cxnLst/>
              <a:rect l="l" t="t" r="r" b="b"/>
              <a:pathLst>
                <a:path w="25400" h="659129">
                  <a:moveTo>
                    <a:pt x="24853" y="0"/>
                  </a:moveTo>
                  <a:lnTo>
                    <a:pt x="0" y="0"/>
                  </a:lnTo>
                  <a:lnTo>
                    <a:pt x="0" y="657860"/>
                  </a:lnTo>
                  <a:lnTo>
                    <a:pt x="13576" y="657860"/>
                  </a:lnTo>
                  <a:lnTo>
                    <a:pt x="13576" y="659130"/>
                  </a:lnTo>
                  <a:lnTo>
                    <a:pt x="15214" y="659130"/>
                  </a:lnTo>
                  <a:lnTo>
                    <a:pt x="15214" y="657860"/>
                  </a:lnTo>
                  <a:lnTo>
                    <a:pt x="24853" y="657860"/>
                  </a:lnTo>
                  <a:lnTo>
                    <a:pt x="2485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413806" y="6284315"/>
              <a:ext cx="26034" cy="30480"/>
            </a:xfrm>
            <a:custGeom>
              <a:avLst/>
              <a:gdLst/>
              <a:ahLst/>
              <a:cxnLst/>
              <a:rect l="l" t="t" r="r" b="b"/>
              <a:pathLst>
                <a:path w="26035" h="30479">
                  <a:moveTo>
                    <a:pt x="25311" y="0"/>
                  </a:moveTo>
                  <a:lnTo>
                    <a:pt x="0" y="609"/>
                  </a:lnTo>
                  <a:lnTo>
                    <a:pt x="317" y="29006"/>
                  </a:lnTo>
                  <a:lnTo>
                    <a:pt x="25628" y="29933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418429" y="6260249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8661" y="0"/>
                  </a:moveTo>
                  <a:lnTo>
                    <a:pt x="5892" y="292"/>
                  </a:lnTo>
                  <a:lnTo>
                    <a:pt x="5549" y="1828"/>
                  </a:lnTo>
                  <a:lnTo>
                    <a:pt x="0" y="4000"/>
                  </a:lnTo>
                  <a:lnTo>
                    <a:pt x="330" y="9245"/>
                  </a:lnTo>
                  <a:lnTo>
                    <a:pt x="14516" y="9245"/>
                  </a:lnTo>
                  <a:lnTo>
                    <a:pt x="14516" y="3378"/>
                  </a:lnTo>
                  <a:lnTo>
                    <a:pt x="9867" y="1828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418429" y="6260249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5892" y="292"/>
                  </a:moveTo>
                  <a:lnTo>
                    <a:pt x="5549" y="1828"/>
                  </a:lnTo>
                  <a:lnTo>
                    <a:pt x="0" y="4000"/>
                  </a:lnTo>
                  <a:lnTo>
                    <a:pt x="330" y="9245"/>
                  </a:lnTo>
                  <a:lnTo>
                    <a:pt x="14516" y="9245"/>
                  </a:lnTo>
                  <a:lnTo>
                    <a:pt x="14516" y="3378"/>
                  </a:lnTo>
                  <a:lnTo>
                    <a:pt x="9867" y="1828"/>
                  </a:lnTo>
                  <a:lnTo>
                    <a:pt x="8661" y="0"/>
                  </a:lnTo>
                  <a:lnTo>
                    <a:pt x="5892" y="2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422747" y="6252819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0" y="0"/>
                  </a:moveTo>
                  <a:lnTo>
                    <a:pt x="0" y="5549"/>
                  </a:lnTo>
                  <a:lnTo>
                    <a:pt x="1854" y="7099"/>
                  </a:lnTo>
                  <a:lnTo>
                    <a:pt x="4940" y="7099"/>
                  </a:lnTo>
                  <a:lnTo>
                    <a:pt x="6184" y="4038"/>
                  </a:lnTo>
                  <a:lnTo>
                    <a:pt x="6184" y="3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422747" y="6252819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0" y="0"/>
                  </a:moveTo>
                  <a:lnTo>
                    <a:pt x="0" y="5549"/>
                  </a:lnTo>
                  <a:lnTo>
                    <a:pt x="1854" y="7099"/>
                  </a:lnTo>
                  <a:lnTo>
                    <a:pt x="4940" y="7099"/>
                  </a:lnTo>
                  <a:lnTo>
                    <a:pt x="6184" y="4038"/>
                  </a:lnTo>
                  <a:lnTo>
                    <a:pt x="6184" y="3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418912" y="626455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93" y="0"/>
                  </a:moveTo>
                  <a:lnTo>
                    <a:pt x="3327" y="0"/>
                  </a:lnTo>
                  <a:lnTo>
                    <a:pt x="0" y="3314"/>
                  </a:lnTo>
                  <a:lnTo>
                    <a:pt x="0" y="11506"/>
                  </a:lnTo>
                  <a:lnTo>
                    <a:pt x="3327" y="14808"/>
                  </a:lnTo>
                  <a:lnTo>
                    <a:pt x="11493" y="14808"/>
                  </a:lnTo>
                  <a:lnTo>
                    <a:pt x="14808" y="11506"/>
                  </a:lnTo>
                  <a:lnTo>
                    <a:pt x="14808" y="7416"/>
                  </a:lnTo>
                  <a:lnTo>
                    <a:pt x="14808" y="3314"/>
                  </a:lnTo>
                  <a:lnTo>
                    <a:pt x="1149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5419496" y="626516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04" y="0"/>
                  </a:moveTo>
                  <a:lnTo>
                    <a:pt x="3073" y="0"/>
                  </a:lnTo>
                  <a:lnTo>
                    <a:pt x="0" y="3035"/>
                  </a:lnTo>
                  <a:lnTo>
                    <a:pt x="0" y="10579"/>
                  </a:lnTo>
                  <a:lnTo>
                    <a:pt x="3073" y="13614"/>
                  </a:lnTo>
                  <a:lnTo>
                    <a:pt x="10604" y="13614"/>
                  </a:lnTo>
                  <a:lnTo>
                    <a:pt x="13652" y="10579"/>
                  </a:lnTo>
                  <a:lnTo>
                    <a:pt x="13652" y="6807"/>
                  </a:lnTo>
                  <a:lnTo>
                    <a:pt x="13652" y="3035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5420550" y="6266967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86" y="0"/>
                  </a:moveTo>
                  <a:lnTo>
                    <a:pt x="2895" y="0"/>
                  </a:lnTo>
                  <a:lnTo>
                    <a:pt x="0" y="5003"/>
                  </a:lnTo>
                  <a:lnTo>
                    <a:pt x="2895" y="10033"/>
                  </a:lnTo>
                  <a:lnTo>
                    <a:pt x="8686" y="10033"/>
                  </a:lnTo>
                  <a:lnTo>
                    <a:pt x="11569" y="5003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5420550" y="6266967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95" y="10033"/>
                  </a:moveTo>
                  <a:lnTo>
                    <a:pt x="0" y="5003"/>
                  </a:lnTo>
                  <a:lnTo>
                    <a:pt x="2895" y="0"/>
                  </a:lnTo>
                  <a:lnTo>
                    <a:pt x="8686" y="0"/>
                  </a:lnTo>
                  <a:lnTo>
                    <a:pt x="11569" y="5003"/>
                  </a:lnTo>
                  <a:lnTo>
                    <a:pt x="8686" y="10033"/>
                  </a:lnTo>
                  <a:lnTo>
                    <a:pt x="2895" y="10033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5421350" y="6271260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56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9956" y="1397"/>
                  </a:lnTo>
                  <a:lnTo>
                    <a:pt x="99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5421350" y="6271260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56" y="1397"/>
                  </a:moveTo>
                  <a:lnTo>
                    <a:pt x="0" y="1397"/>
                  </a:lnTo>
                  <a:lnTo>
                    <a:pt x="0" y="0"/>
                  </a:lnTo>
                  <a:lnTo>
                    <a:pt x="9956" y="0"/>
                  </a:lnTo>
                  <a:lnTo>
                    <a:pt x="9956" y="13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5423979" y="6249759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4318" y="0"/>
                  </a:moveTo>
                  <a:lnTo>
                    <a:pt x="0" y="609"/>
                  </a:lnTo>
                  <a:lnTo>
                    <a:pt x="0" y="2463"/>
                  </a:lnTo>
                  <a:lnTo>
                    <a:pt x="4318" y="2463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5359819" y="6055004"/>
              <a:ext cx="73025" cy="195580"/>
            </a:xfrm>
            <a:custGeom>
              <a:avLst/>
              <a:gdLst/>
              <a:ahLst/>
              <a:cxnLst/>
              <a:rect l="l" t="t" r="r" b="b"/>
              <a:pathLst>
                <a:path w="73025" h="195579">
                  <a:moveTo>
                    <a:pt x="901" y="0"/>
                  </a:moveTo>
                  <a:lnTo>
                    <a:pt x="0" y="4330"/>
                  </a:lnTo>
                  <a:lnTo>
                    <a:pt x="16346" y="14144"/>
                  </a:lnTo>
                  <a:lnTo>
                    <a:pt x="25523" y="20404"/>
                  </a:lnTo>
                  <a:lnTo>
                    <a:pt x="30886" y="25799"/>
                  </a:lnTo>
                  <a:lnTo>
                    <a:pt x="35788" y="33020"/>
                  </a:lnTo>
                  <a:lnTo>
                    <a:pt x="47220" y="47950"/>
                  </a:lnTo>
                  <a:lnTo>
                    <a:pt x="53184" y="56400"/>
                  </a:lnTo>
                  <a:lnTo>
                    <a:pt x="55619" y="61498"/>
                  </a:lnTo>
                  <a:lnTo>
                    <a:pt x="56464" y="66370"/>
                  </a:lnTo>
                  <a:lnTo>
                    <a:pt x="61130" y="82057"/>
                  </a:lnTo>
                  <a:lnTo>
                    <a:pt x="67773" y="126655"/>
                  </a:lnTo>
                  <a:lnTo>
                    <a:pt x="67769" y="131701"/>
                  </a:lnTo>
                  <a:lnTo>
                    <a:pt x="67271" y="136715"/>
                  </a:lnTo>
                  <a:lnTo>
                    <a:pt x="67271" y="148742"/>
                  </a:lnTo>
                  <a:lnTo>
                    <a:pt x="66319" y="156159"/>
                  </a:lnTo>
                  <a:lnTo>
                    <a:pt x="64392" y="175695"/>
                  </a:lnTo>
                  <a:lnTo>
                    <a:pt x="63525" y="186291"/>
                  </a:lnTo>
                  <a:lnTo>
                    <a:pt x="63515" y="191622"/>
                  </a:lnTo>
                  <a:lnTo>
                    <a:pt x="64160" y="195364"/>
                  </a:lnTo>
                  <a:lnTo>
                    <a:pt x="68478" y="194754"/>
                  </a:lnTo>
                  <a:lnTo>
                    <a:pt x="69217" y="181548"/>
                  </a:lnTo>
                  <a:lnTo>
                    <a:pt x="69723" y="173642"/>
                  </a:lnTo>
                  <a:lnTo>
                    <a:pt x="70228" y="167881"/>
                  </a:lnTo>
                  <a:lnTo>
                    <a:pt x="70967" y="161112"/>
                  </a:lnTo>
                  <a:lnTo>
                    <a:pt x="72365" y="144799"/>
                  </a:lnTo>
                  <a:lnTo>
                    <a:pt x="72848" y="136715"/>
                  </a:lnTo>
                  <a:lnTo>
                    <a:pt x="72824" y="126655"/>
                  </a:lnTo>
                  <a:lnTo>
                    <a:pt x="72199" y="117894"/>
                  </a:lnTo>
                  <a:lnTo>
                    <a:pt x="66867" y="79862"/>
                  </a:lnTo>
                  <a:lnTo>
                    <a:pt x="45044" y="31164"/>
                  </a:lnTo>
                  <a:lnTo>
                    <a:pt x="20594" y="5336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5359819" y="6055004"/>
              <a:ext cx="73025" cy="195580"/>
            </a:xfrm>
            <a:custGeom>
              <a:avLst/>
              <a:gdLst/>
              <a:ahLst/>
              <a:cxnLst/>
              <a:rect l="l" t="t" r="r" b="b"/>
              <a:pathLst>
                <a:path w="73025" h="195579">
                  <a:moveTo>
                    <a:pt x="64160" y="195364"/>
                  </a:moveTo>
                  <a:lnTo>
                    <a:pt x="68478" y="194754"/>
                  </a:lnTo>
                  <a:lnTo>
                    <a:pt x="69217" y="181548"/>
                  </a:lnTo>
                  <a:lnTo>
                    <a:pt x="69723" y="173642"/>
                  </a:lnTo>
                  <a:lnTo>
                    <a:pt x="70228" y="167881"/>
                  </a:lnTo>
                  <a:lnTo>
                    <a:pt x="70967" y="161112"/>
                  </a:lnTo>
                  <a:lnTo>
                    <a:pt x="72365" y="144799"/>
                  </a:lnTo>
                  <a:lnTo>
                    <a:pt x="72959" y="134859"/>
                  </a:lnTo>
                  <a:lnTo>
                    <a:pt x="72866" y="127241"/>
                  </a:lnTo>
                  <a:lnTo>
                    <a:pt x="72199" y="117894"/>
                  </a:lnTo>
                  <a:lnTo>
                    <a:pt x="66867" y="79862"/>
                  </a:lnTo>
                  <a:lnTo>
                    <a:pt x="45044" y="31164"/>
                  </a:lnTo>
                  <a:lnTo>
                    <a:pt x="901" y="0"/>
                  </a:lnTo>
                  <a:lnTo>
                    <a:pt x="0" y="4330"/>
                  </a:lnTo>
                  <a:lnTo>
                    <a:pt x="16346" y="14144"/>
                  </a:lnTo>
                  <a:lnTo>
                    <a:pt x="25523" y="20404"/>
                  </a:lnTo>
                  <a:lnTo>
                    <a:pt x="30886" y="25799"/>
                  </a:lnTo>
                  <a:lnTo>
                    <a:pt x="35788" y="33020"/>
                  </a:lnTo>
                  <a:lnTo>
                    <a:pt x="47220" y="47950"/>
                  </a:lnTo>
                  <a:lnTo>
                    <a:pt x="53184" y="56400"/>
                  </a:lnTo>
                  <a:lnTo>
                    <a:pt x="55619" y="61498"/>
                  </a:lnTo>
                  <a:lnTo>
                    <a:pt x="56464" y="66370"/>
                  </a:lnTo>
                  <a:lnTo>
                    <a:pt x="61130" y="82057"/>
                  </a:lnTo>
                  <a:lnTo>
                    <a:pt x="67773" y="126655"/>
                  </a:lnTo>
                  <a:lnTo>
                    <a:pt x="67769" y="131701"/>
                  </a:lnTo>
                  <a:lnTo>
                    <a:pt x="67271" y="136715"/>
                  </a:lnTo>
                  <a:lnTo>
                    <a:pt x="67271" y="148742"/>
                  </a:lnTo>
                  <a:lnTo>
                    <a:pt x="66319" y="156159"/>
                  </a:lnTo>
                  <a:lnTo>
                    <a:pt x="64392" y="175695"/>
                  </a:lnTo>
                  <a:lnTo>
                    <a:pt x="63525" y="186291"/>
                  </a:lnTo>
                  <a:lnTo>
                    <a:pt x="63515" y="191622"/>
                  </a:lnTo>
                  <a:lnTo>
                    <a:pt x="64160" y="19536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5419826" y="632750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48" y="0"/>
                  </a:lnTo>
                  <a:lnTo>
                    <a:pt x="0" y="3022"/>
                  </a:lnTo>
                  <a:lnTo>
                    <a:pt x="0" y="10566"/>
                  </a:lnTo>
                  <a:lnTo>
                    <a:pt x="3048" y="13627"/>
                  </a:lnTo>
                  <a:lnTo>
                    <a:pt x="10566" y="13627"/>
                  </a:lnTo>
                  <a:lnTo>
                    <a:pt x="13627" y="10566"/>
                  </a:lnTo>
                  <a:lnTo>
                    <a:pt x="13627" y="6807"/>
                  </a:lnTo>
                  <a:lnTo>
                    <a:pt x="13627" y="3022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5420829" y="6329299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74" y="0"/>
                  </a:moveTo>
                  <a:lnTo>
                    <a:pt x="2895" y="0"/>
                  </a:lnTo>
                  <a:lnTo>
                    <a:pt x="0" y="5016"/>
                  </a:lnTo>
                  <a:lnTo>
                    <a:pt x="2895" y="10020"/>
                  </a:lnTo>
                  <a:lnTo>
                    <a:pt x="8674" y="10020"/>
                  </a:lnTo>
                  <a:lnTo>
                    <a:pt x="11582" y="5016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5420829" y="6329299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95" y="10020"/>
                  </a:moveTo>
                  <a:lnTo>
                    <a:pt x="0" y="5016"/>
                  </a:lnTo>
                  <a:lnTo>
                    <a:pt x="2895" y="0"/>
                  </a:lnTo>
                  <a:lnTo>
                    <a:pt x="8674" y="0"/>
                  </a:lnTo>
                  <a:lnTo>
                    <a:pt x="11582" y="5016"/>
                  </a:lnTo>
                  <a:lnTo>
                    <a:pt x="8674" y="10020"/>
                  </a:lnTo>
                  <a:lnTo>
                    <a:pt x="2895" y="1002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5417820" y="659384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363" y="0"/>
                  </a:moveTo>
                  <a:lnTo>
                    <a:pt x="4140" y="0"/>
                  </a:lnTo>
                  <a:lnTo>
                    <a:pt x="0" y="4152"/>
                  </a:lnTo>
                  <a:lnTo>
                    <a:pt x="0" y="14376"/>
                  </a:lnTo>
                  <a:lnTo>
                    <a:pt x="4140" y="18529"/>
                  </a:lnTo>
                  <a:lnTo>
                    <a:pt x="14363" y="18529"/>
                  </a:lnTo>
                  <a:lnTo>
                    <a:pt x="18516" y="14376"/>
                  </a:lnTo>
                  <a:lnTo>
                    <a:pt x="18516" y="9258"/>
                  </a:lnTo>
                  <a:lnTo>
                    <a:pt x="18516" y="4152"/>
                  </a:lnTo>
                  <a:lnTo>
                    <a:pt x="143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5419356" y="6596392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39" h="13334">
                  <a:moveTo>
                    <a:pt x="11112" y="0"/>
                  </a:moveTo>
                  <a:lnTo>
                    <a:pt x="3695" y="0"/>
                  </a:lnTo>
                  <a:lnTo>
                    <a:pt x="0" y="6400"/>
                  </a:lnTo>
                  <a:lnTo>
                    <a:pt x="3695" y="12801"/>
                  </a:lnTo>
                  <a:lnTo>
                    <a:pt x="11112" y="12801"/>
                  </a:lnTo>
                  <a:lnTo>
                    <a:pt x="14808" y="6400"/>
                  </a:lnTo>
                  <a:lnTo>
                    <a:pt x="11112" y="0"/>
                  </a:lnTo>
                  <a:close/>
                </a:path>
              </a:pathLst>
            </a:custGeom>
            <a:solidFill>
              <a:srgbClr val="EB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5167541" y="6079693"/>
              <a:ext cx="200660" cy="156845"/>
            </a:xfrm>
            <a:custGeom>
              <a:avLst/>
              <a:gdLst/>
              <a:ahLst/>
              <a:cxnLst/>
              <a:rect l="l" t="t" r="r" b="b"/>
              <a:pathLst>
                <a:path w="200660" h="156845">
                  <a:moveTo>
                    <a:pt x="69532" y="145059"/>
                  </a:moveTo>
                  <a:lnTo>
                    <a:pt x="68211" y="145059"/>
                  </a:lnTo>
                  <a:lnTo>
                    <a:pt x="68821" y="156781"/>
                  </a:lnTo>
                  <a:lnTo>
                    <a:pt x="69532" y="145059"/>
                  </a:lnTo>
                  <a:close/>
                </a:path>
                <a:path w="200660" h="156845">
                  <a:moveTo>
                    <a:pt x="159693" y="120370"/>
                  </a:moveTo>
                  <a:lnTo>
                    <a:pt x="97523" y="120370"/>
                  </a:lnTo>
                  <a:lnTo>
                    <a:pt x="99377" y="146913"/>
                  </a:lnTo>
                  <a:lnTo>
                    <a:pt x="103073" y="146913"/>
                  </a:lnTo>
                  <a:lnTo>
                    <a:pt x="103073" y="156171"/>
                  </a:lnTo>
                  <a:lnTo>
                    <a:pt x="106781" y="156171"/>
                  </a:lnTo>
                  <a:lnTo>
                    <a:pt x="106172" y="145059"/>
                  </a:lnTo>
                  <a:lnTo>
                    <a:pt x="132689" y="142582"/>
                  </a:lnTo>
                  <a:lnTo>
                    <a:pt x="158651" y="142582"/>
                  </a:lnTo>
                  <a:lnTo>
                    <a:pt x="159693" y="120370"/>
                  </a:lnTo>
                  <a:close/>
                </a:path>
                <a:path w="200660" h="156845">
                  <a:moveTo>
                    <a:pt x="158651" y="142582"/>
                  </a:moveTo>
                  <a:lnTo>
                    <a:pt x="132689" y="142582"/>
                  </a:lnTo>
                  <a:lnTo>
                    <a:pt x="132689" y="154304"/>
                  </a:lnTo>
                  <a:lnTo>
                    <a:pt x="136410" y="154304"/>
                  </a:lnTo>
                  <a:lnTo>
                    <a:pt x="137020" y="145059"/>
                  </a:lnTo>
                  <a:lnTo>
                    <a:pt x="143205" y="144411"/>
                  </a:lnTo>
                  <a:lnTo>
                    <a:pt x="158623" y="143192"/>
                  </a:lnTo>
                  <a:lnTo>
                    <a:pt x="158651" y="142582"/>
                  </a:lnTo>
                  <a:close/>
                </a:path>
                <a:path w="200660" h="156845">
                  <a:moveTo>
                    <a:pt x="164795" y="112941"/>
                  </a:moveTo>
                  <a:lnTo>
                    <a:pt x="59232" y="112941"/>
                  </a:lnTo>
                  <a:lnTo>
                    <a:pt x="62026" y="145973"/>
                  </a:lnTo>
                  <a:lnTo>
                    <a:pt x="68211" y="145059"/>
                  </a:lnTo>
                  <a:lnTo>
                    <a:pt x="69532" y="145059"/>
                  </a:lnTo>
                  <a:lnTo>
                    <a:pt x="70993" y="120980"/>
                  </a:lnTo>
                  <a:lnTo>
                    <a:pt x="97523" y="120370"/>
                  </a:lnTo>
                  <a:lnTo>
                    <a:pt x="159693" y="120370"/>
                  </a:lnTo>
                  <a:lnTo>
                    <a:pt x="159867" y="116662"/>
                  </a:lnTo>
                  <a:lnTo>
                    <a:pt x="164795" y="115417"/>
                  </a:lnTo>
                  <a:lnTo>
                    <a:pt x="164795" y="112941"/>
                  </a:lnTo>
                  <a:close/>
                </a:path>
                <a:path w="200660" h="156845">
                  <a:moveTo>
                    <a:pt x="70345" y="0"/>
                  </a:moveTo>
                  <a:lnTo>
                    <a:pt x="41363" y="622"/>
                  </a:lnTo>
                  <a:lnTo>
                    <a:pt x="39509" y="18529"/>
                  </a:lnTo>
                  <a:lnTo>
                    <a:pt x="62649" y="20510"/>
                  </a:lnTo>
                  <a:lnTo>
                    <a:pt x="62649" y="45542"/>
                  </a:lnTo>
                  <a:lnTo>
                    <a:pt x="37655" y="47548"/>
                  </a:lnTo>
                  <a:lnTo>
                    <a:pt x="38265" y="71615"/>
                  </a:lnTo>
                  <a:lnTo>
                    <a:pt x="0" y="71615"/>
                  </a:lnTo>
                  <a:lnTo>
                    <a:pt x="0" y="97536"/>
                  </a:lnTo>
                  <a:lnTo>
                    <a:pt x="37020" y="97536"/>
                  </a:lnTo>
                  <a:lnTo>
                    <a:pt x="37020" y="114185"/>
                  </a:lnTo>
                  <a:lnTo>
                    <a:pt x="59232" y="112941"/>
                  </a:lnTo>
                  <a:lnTo>
                    <a:pt x="164795" y="112941"/>
                  </a:lnTo>
                  <a:lnTo>
                    <a:pt x="164795" y="101841"/>
                  </a:lnTo>
                  <a:lnTo>
                    <a:pt x="193192" y="101841"/>
                  </a:lnTo>
                  <a:lnTo>
                    <a:pt x="200596" y="94437"/>
                  </a:lnTo>
                  <a:lnTo>
                    <a:pt x="200596" y="68516"/>
                  </a:lnTo>
                  <a:lnTo>
                    <a:pt x="165417" y="67284"/>
                  </a:lnTo>
                  <a:lnTo>
                    <a:pt x="165417" y="47548"/>
                  </a:lnTo>
                  <a:lnTo>
                    <a:pt x="163576" y="47548"/>
                  </a:lnTo>
                  <a:lnTo>
                    <a:pt x="158259" y="47255"/>
                  </a:lnTo>
                  <a:lnTo>
                    <a:pt x="134556" y="45669"/>
                  </a:lnTo>
                  <a:lnTo>
                    <a:pt x="134954" y="22237"/>
                  </a:lnTo>
                  <a:lnTo>
                    <a:pt x="70993" y="22237"/>
                  </a:lnTo>
                  <a:lnTo>
                    <a:pt x="70345" y="0"/>
                  </a:lnTo>
                  <a:close/>
                </a:path>
                <a:path w="200660" h="156845">
                  <a:moveTo>
                    <a:pt x="193192" y="101841"/>
                  </a:moveTo>
                  <a:lnTo>
                    <a:pt x="164795" y="101841"/>
                  </a:lnTo>
                  <a:lnTo>
                    <a:pt x="191338" y="103695"/>
                  </a:lnTo>
                  <a:lnTo>
                    <a:pt x="193192" y="101841"/>
                  </a:lnTo>
                  <a:close/>
                </a:path>
                <a:path w="200660" h="156845">
                  <a:moveTo>
                    <a:pt x="135153" y="10515"/>
                  </a:moveTo>
                  <a:lnTo>
                    <a:pt x="131457" y="19761"/>
                  </a:lnTo>
                  <a:lnTo>
                    <a:pt x="123444" y="20358"/>
                  </a:lnTo>
                  <a:lnTo>
                    <a:pt x="70993" y="22237"/>
                  </a:lnTo>
                  <a:lnTo>
                    <a:pt x="134954" y="22237"/>
                  </a:lnTo>
                  <a:lnTo>
                    <a:pt x="135153" y="105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5103329" y="6075235"/>
              <a:ext cx="127000" cy="61594"/>
            </a:xfrm>
            <a:custGeom>
              <a:avLst/>
              <a:gdLst/>
              <a:ahLst/>
              <a:cxnLst/>
              <a:rect l="l" t="t" r="r" b="b"/>
              <a:pathLst>
                <a:path w="127000" h="61595">
                  <a:moveTo>
                    <a:pt x="78244" y="0"/>
                  </a:moveTo>
                  <a:lnTo>
                    <a:pt x="67132" y="0"/>
                  </a:lnTo>
                  <a:lnTo>
                    <a:pt x="66205" y="4610"/>
                  </a:lnTo>
                  <a:lnTo>
                    <a:pt x="66205" y="7874"/>
                  </a:lnTo>
                  <a:lnTo>
                    <a:pt x="0" y="9232"/>
                  </a:lnTo>
                  <a:lnTo>
                    <a:pt x="0" y="61099"/>
                  </a:lnTo>
                  <a:lnTo>
                    <a:pt x="69443" y="57861"/>
                  </a:lnTo>
                  <a:lnTo>
                    <a:pt x="86588" y="53238"/>
                  </a:lnTo>
                  <a:lnTo>
                    <a:pt x="99072" y="50914"/>
                  </a:lnTo>
                  <a:lnTo>
                    <a:pt x="100469" y="49529"/>
                  </a:lnTo>
                  <a:lnTo>
                    <a:pt x="126860" y="49529"/>
                  </a:lnTo>
                  <a:lnTo>
                    <a:pt x="126860" y="24968"/>
                  </a:lnTo>
                  <a:lnTo>
                    <a:pt x="99529" y="23583"/>
                  </a:lnTo>
                  <a:lnTo>
                    <a:pt x="98602" y="21755"/>
                  </a:lnTo>
                  <a:lnTo>
                    <a:pt x="82892" y="5994"/>
                  </a:lnTo>
                  <a:lnTo>
                    <a:pt x="78244" y="0"/>
                  </a:lnTo>
                  <a:close/>
                </a:path>
                <a:path w="127000" h="61595">
                  <a:moveTo>
                    <a:pt x="126860" y="49529"/>
                  </a:moveTo>
                  <a:lnTo>
                    <a:pt x="100469" y="49529"/>
                  </a:lnTo>
                  <a:lnTo>
                    <a:pt x="126860" y="49999"/>
                  </a:lnTo>
                  <a:lnTo>
                    <a:pt x="126860" y="49529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5103330" y="6127064"/>
              <a:ext cx="86995" cy="8890"/>
            </a:xfrm>
            <a:custGeom>
              <a:avLst/>
              <a:gdLst/>
              <a:ahLst/>
              <a:cxnLst/>
              <a:rect l="l" t="t" r="r" b="b"/>
              <a:pathLst>
                <a:path w="86995" h="8889">
                  <a:moveTo>
                    <a:pt x="69443" y="6032"/>
                  </a:moveTo>
                  <a:lnTo>
                    <a:pt x="67602" y="2324"/>
                  </a:lnTo>
                  <a:lnTo>
                    <a:pt x="0" y="5092"/>
                  </a:lnTo>
                  <a:lnTo>
                    <a:pt x="1879" y="8343"/>
                  </a:lnTo>
                  <a:lnTo>
                    <a:pt x="69443" y="6032"/>
                  </a:lnTo>
                  <a:close/>
                </a:path>
                <a:path w="86995" h="8889">
                  <a:moveTo>
                    <a:pt x="86588" y="1409"/>
                  </a:moveTo>
                  <a:lnTo>
                    <a:pt x="85661" y="0"/>
                  </a:lnTo>
                  <a:lnTo>
                    <a:pt x="69443" y="469"/>
                  </a:lnTo>
                  <a:lnTo>
                    <a:pt x="71323" y="5092"/>
                  </a:lnTo>
                  <a:lnTo>
                    <a:pt x="86588" y="1409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5108028" y="610891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28" y="0"/>
                  </a:moveTo>
                  <a:lnTo>
                    <a:pt x="3733" y="0"/>
                  </a:lnTo>
                  <a:lnTo>
                    <a:pt x="0" y="3721"/>
                  </a:lnTo>
                  <a:lnTo>
                    <a:pt x="0" y="12928"/>
                  </a:lnTo>
                  <a:lnTo>
                    <a:pt x="3733" y="16675"/>
                  </a:lnTo>
                  <a:lnTo>
                    <a:pt x="12928" y="16675"/>
                  </a:lnTo>
                  <a:lnTo>
                    <a:pt x="16662" y="12928"/>
                  </a:lnTo>
                  <a:lnTo>
                    <a:pt x="16662" y="8356"/>
                  </a:lnTo>
                  <a:lnTo>
                    <a:pt x="16662" y="3721"/>
                  </a:lnTo>
                  <a:lnTo>
                    <a:pt x="129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5109121" y="6110617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1264" y="0"/>
                  </a:moveTo>
                  <a:lnTo>
                    <a:pt x="3238" y="0"/>
                  </a:lnTo>
                  <a:lnTo>
                    <a:pt x="0" y="2971"/>
                  </a:lnTo>
                  <a:lnTo>
                    <a:pt x="0" y="10287"/>
                  </a:lnTo>
                  <a:lnTo>
                    <a:pt x="3238" y="13258"/>
                  </a:lnTo>
                  <a:lnTo>
                    <a:pt x="11264" y="13258"/>
                  </a:lnTo>
                  <a:lnTo>
                    <a:pt x="14490" y="10287"/>
                  </a:lnTo>
                  <a:lnTo>
                    <a:pt x="14490" y="6654"/>
                  </a:lnTo>
                  <a:lnTo>
                    <a:pt x="14490" y="2971"/>
                  </a:lnTo>
                  <a:lnTo>
                    <a:pt x="112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5109121" y="6110617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4490" y="6654"/>
                  </a:moveTo>
                  <a:lnTo>
                    <a:pt x="14490" y="10287"/>
                  </a:lnTo>
                  <a:lnTo>
                    <a:pt x="11264" y="13258"/>
                  </a:lnTo>
                  <a:lnTo>
                    <a:pt x="7251" y="13258"/>
                  </a:lnTo>
                  <a:lnTo>
                    <a:pt x="3238" y="13258"/>
                  </a:lnTo>
                  <a:lnTo>
                    <a:pt x="0" y="10287"/>
                  </a:lnTo>
                  <a:lnTo>
                    <a:pt x="0" y="6654"/>
                  </a:lnTo>
                  <a:lnTo>
                    <a:pt x="0" y="2971"/>
                  </a:lnTo>
                  <a:lnTo>
                    <a:pt x="3238" y="0"/>
                  </a:lnTo>
                  <a:lnTo>
                    <a:pt x="7251" y="0"/>
                  </a:lnTo>
                  <a:lnTo>
                    <a:pt x="11264" y="0"/>
                  </a:lnTo>
                  <a:lnTo>
                    <a:pt x="14490" y="2971"/>
                  </a:lnTo>
                  <a:lnTo>
                    <a:pt x="14490" y="66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5111432" y="611230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58" y="0"/>
                  </a:moveTo>
                  <a:lnTo>
                    <a:pt x="2197" y="0"/>
                  </a:lnTo>
                  <a:lnTo>
                    <a:pt x="0" y="2209"/>
                  </a:lnTo>
                  <a:lnTo>
                    <a:pt x="0" y="7658"/>
                  </a:lnTo>
                  <a:lnTo>
                    <a:pt x="2197" y="9867"/>
                  </a:lnTo>
                  <a:lnTo>
                    <a:pt x="7658" y="9867"/>
                  </a:lnTo>
                  <a:lnTo>
                    <a:pt x="9855" y="7658"/>
                  </a:lnTo>
                  <a:lnTo>
                    <a:pt x="9855" y="4965"/>
                  </a:lnTo>
                  <a:lnTo>
                    <a:pt x="9855" y="2209"/>
                  </a:lnTo>
                  <a:lnTo>
                    <a:pt x="765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111432" y="611230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855" y="4965"/>
                  </a:moveTo>
                  <a:lnTo>
                    <a:pt x="9855" y="7658"/>
                  </a:lnTo>
                  <a:lnTo>
                    <a:pt x="7658" y="9867"/>
                  </a:lnTo>
                  <a:lnTo>
                    <a:pt x="4940" y="9867"/>
                  </a:lnTo>
                  <a:lnTo>
                    <a:pt x="2197" y="9867"/>
                  </a:lnTo>
                  <a:lnTo>
                    <a:pt x="0" y="7658"/>
                  </a:lnTo>
                  <a:lnTo>
                    <a:pt x="0" y="4965"/>
                  </a:lnTo>
                  <a:lnTo>
                    <a:pt x="0" y="2209"/>
                  </a:lnTo>
                  <a:lnTo>
                    <a:pt x="2197" y="0"/>
                  </a:lnTo>
                  <a:lnTo>
                    <a:pt x="4940" y="0"/>
                  </a:lnTo>
                  <a:lnTo>
                    <a:pt x="7658" y="0"/>
                  </a:lnTo>
                  <a:lnTo>
                    <a:pt x="9855" y="2209"/>
                  </a:lnTo>
                  <a:lnTo>
                    <a:pt x="9855" y="496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142179" y="610906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40"/>
                  </a:lnTo>
                  <a:lnTo>
                    <a:pt x="3048" y="13576"/>
                  </a:lnTo>
                  <a:lnTo>
                    <a:pt x="10528" y="13576"/>
                  </a:lnTo>
                  <a:lnTo>
                    <a:pt x="13576" y="10540"/>
                  </a:lnTo>
                  <a:lnTo>
                    <a:pt x="13576" y="6794"/>
                  </a:lnTo>
                  <a:lnTo>
                    <a:pt x="13576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142179" y="610906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76" y="6794"/>
                  </a:moveTo>
                  <a:lnTo>
                    <a:pt x="13576" y="10540"/>
                  </a:lnTo>
                  <a:lnTo>
                    <a:pt x="10528" y="13576"/>
                  </a:lnTo>
                  <a:lnTo>
                    <a:pt x="6794" y="13576"/>
                  </a:lnTo>
                  <a:lnTo>
                    <a:pt x="3048" y="13576"/>
                  </a:lnTo>
                  <a:lnTo>
                    <a:pt x="0" y="10540"/>
                  </a:lnTo>
                  <a:lnTo>
                    <a:pt x="0" y="6794"/>
                  </a:lnTo>
                  <a:lnTo>
                    <a:pt x="0" y="3035"/>
                  </a:lnTo>
                  <a:lnTo>
                    <a:pt x="3048" y="0"/>
                  </a:lnTo>
                  <a:lnTo>
                    <a:pt x="6794" y="0"/>
                  </a:lnTo>
                  <a:lnTo>
                    <a:pt x="10528" y="0"/>
                  </a:lnTo>
                  <a:lnTo>
                    <a:pt x="13576" y="3035"/>
                  </a:lnTo>
                  <a:lnTo>
                    <a:pt x="13576" y="6794"/>
                  </a:lnTo>
                  <a:close/>
                </a:path>
                <a:path w="13970" h="13970">
                  <a:moveTo>
                    <a:pt x="9880" y="6794"/>
                  </a:moveTo>
                  <a:lnTo>
                    <a:pt x="9880" y="8483"/>
                  </a:lnTo>
                  <a:lnTo>
                    <a:pt x="8496" y="9867"/>
                  </a:lnTo>
                  <a:lnTo>
                    <a:pt x="6794" y="9867"/>
                  </a:lnTo>
                  <a:lnTo>
                    <a:pt x="5079" y="9867"/>
                  </a:lnTo>
                  <a:lnTo>
                    <a:pt x="3695" y="8483"/>
                  </a:lnTo>
                  <a:lnTo>
                    <a:pt x="3695" y="6794"/>
                  </a:lnTo>
                  <a:lnTo>
                    <a:pt x="3695" y="5079"/>
                  </a:lnTo>
                  <a:lnTo>
                    <a:pt x="5079" y="3708"/>
                  </a:lnTo>
                  <a:lnTo>
                    <a:pt x="6794" y="3708"/>
                  </a:lnTo>
                  <a:lnTo>
                    <a:pt x="8496" y="3708"/>
                  </a:lnTo>
                  <a:lnTo>
                    <a:pt x="9880" y="5079"/>
                  </a:lnTo>
                  <a:lnTo>
                    <a:pt x="9880" y="6794"/>
                  </a:lnTo>
                  <a:close/>
                </a:path>
                <a:path w="13970" h="13970">
                  <a:moveTo>
                    <a:pt x="3860" y="8204"/>
                  </a:moveTo>
                  <a:lnTo>
                    <a:pt x="9728" y="54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262587" y="6049149"/>
              <a:ext cx="13970" cy="53340"/>
            </a:xfrm>
            <a:custGeom>
              <a:avLst/>
              <a:gdLst/>
              <a:ahLst/>
              <a:cxnLst/>
              <a:rect l="l" t="t" r="r" b="b"/>
              <a:pathLst>
                <a:path w="13970" h="53339">
                  <a:moveTo>
                    <a:pt x="13588" y="0"/>
                  </a:moveTo>
                  <a:lnTo>
                    <a:pt x="0" y="139"/>
                  </a:lnTo>
                  <a:lnTo>
                    <a:pt x="4165" y="52933"/>
                  </a:lnTo>
                  <a:lnTo>
                    <a:pt x="11582" y="51054"/>
                  </a:lnTo>
                  <a:lnTo>
                    <a:pt x="11582" y="48298"/>
                  </a:lnTo>
                  <a:lnTo>
                    <a:pt x="13411" y="39052"/>
                  </a:lnTo>
                  <a:lnTo>
                    <a:pt x="13411" y="27457"/>
                  </a:lnTo>
                  <a:lnTo>
                    <a:pt x="13588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266283" y="6084938"/>
              <a:ext cx="8890" cy="15875"/>
            </a:xfrm>
            <a:custGeom>
              <a:avLst/>
              <a:gdLst/>
              <a:ahLst/>
              <a:cxnLst/>
              <a:rect l="l" t="t" r="r" b="b"/>
              <a:pathLst>
                <a:path w="8889" h="15875">
                  <a:moveTo>
                    <a:pt x="8343" y="0"/>
                  </a:moveTo>
                  <a:lnTo>
                    <a:pt x="0" y="0"/>
                  </a:lnTo>
                  <a:lnTo>
                    <a:pt x="469" y="14820"/>
                  </a:lnTo>
                  <a:lnTo>
                    <a:pt x="7886" y="15265"/>
                  </a:lnTo>
                  <a:lnTo>
                    <a:pt x="7886" y="12966"/>
                  </a:lnTo>
                  <a:lnTo>
                    <a:pt x="83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204256" y="6046990"/>
              <a:ext cx="61594" cy="78740"/>
            </a:xfrm>
            <a:custGeom>
              <a:avLst/>
              <a:gdLst/>
              <a:ahLst/>
              <a:cxnLst/>
              <a:rect l="l" t="t" r="r" b="b"/>
              <a:pathLst>
                <a:path w="61595" h="78739">
                  <a:moveTo>
                    <a:pt x="60655" y="0"/>
                  </a:moveTo>
                  <a:lnTo>
                    <a:pt x="0" y="469"/>
                  </a:lnTo>
                  <a:lnTo>
                    <a:pt x="469" y="30099"/>
                  </a:lnTo>
                  <a:lnTo>
                    <a:pt x="34264" y="31470"/>
                  </a:lnTo>
                  <a:lnTo>
                    <a:pt x="34264" y="77304"/>
                  </a:lnTo>
                  <a:lnTo>
                    <a:pt x="61099" y="78689"/>
                  </a:lnTo>
                  <a:lnTo>
                    <a:pt x="60655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212181" y="6052909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41" y="0"/>
                  </a:moveTo>
                  <a:lnTo>
                    <a:pt x="3746" y="0"/>
                  </a:lnTo>
                  <a:lnTo>
                    <a:pt x="0" y="3721"/>
                  </a:lnTo>
                  <a:lnTo>
                    <a:pt x="0" y="12915"/>
                  </a:lnTo>
                  <a:lnTo>
                    <a:pt x="3746" y="16675"/>
                  </a:lnTo>
                  <a:lnTo>
                    <a:pt x="12941" y="16675"/>
                  </a:lnTo>
                  <a:lnTo>
                    <a:pt x="16662" y="12915"/>
                  </a:lnTo>
                  <a:lnTo>
                    <a:pt x="16662" y="8331"/>
                  </a:lnTo>
                  <a:lnTo>
                    <a:pt x="16662" y="3721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213273" y="6054598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1264" y="0"/>
                  </a:moveTo>
                  <a:lnTo>
                    <a:pt x="3238" y="0"/>
                  </a:lnTo>
                  <a:lnTo>
                    <a:pt x="0" y="2971"/>
                  </a:lnTo>
                  <a:lnTo>
                    <a:pt x="0" y="10299"/>
                  </a:lnTo>
                  <a:lnTo>
                    <a:pt x="3238" y="13258"/>
                  </a:lnTo>
                  <a:lnTo>
                    <a:pt x="11264" y="13258"/>
                  </a:lnTo>
                  <a:lnTo>
                    <a:pt x="14490" y="10299"/>
                  </a:lnTo>
                  <a:lnTo>
                    <a:pt x="14490" y="6642"/>
                  </a:lnTo>
                  <a:lnTo>
                    <a:pt x="14490" y="2971"/>
                  </a:lnTo>
                  <a:lnTo>
                    <a:pt x="112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213273" y="6054598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4490" y="6642"/>
                  </a:moveTo>
                  <a:lnTo>
                    <a:pt x="14490" y="10299"/>
                  </a:lnTo>
                  <a:lnTo>
                    <a:pt x="11264" y="13258"/>
                  </a:lnTo>
                  <a:lnTo>
                    <a:pt x="7251" y="13258"/>
                  </a:lnTo>
                  <a:lnTo>
                    <a:pt x="3238" y="13258"/>
                  </a:lnTo>
                  <a:lnTo>
                    <a:pt x="0" y="10299"/>
                  </a:lnTo>
                  <a:lnTo>
                    <a:pt x="0" y="6642"/>
                  </a:lnTo>
                  <a:lnTo>
                    <a:pt x="0" y="2971"/>
                  </a:lnTo>
                  <a:lnTo>
                    <a:pt x="3238" y="0"/>
                  </a:lnTo>
                  <a:lnTo>
                    <a:pt x="7251" y="0"/>
                  </a:lnTo>
                  <a:lnTo>
                    <a:pt x="11264" y="0"/>
                  </a:lnTo>
                  <a:lnTo>
                    <a:pt x="14490" y="2971"/>
                  </a:lnTo>
                  <a:lnTo>
                    <a:pt x="14490" y="66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215585" y="605627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70" y="0"/>
                  </a:moveTo>
                  <a:lnTo>
                    <a:pt x="2197" y="0"/>
                  </a:lnTo>
                  <a:lnTo>
                    <a:pt x="0" y="2235"/>
                  </a:lnTo>
                  <a:lnTo>
                    <a:pt x="0" y="7683"/>
                  </a:lnTo>
                  <a:lnTo>
                    <a:pt x="2197" y="9893"/>
                  </a:lnTo>
                  <a:lnTo>
                    <a:pt x="7670" y="9893"/>
                  </a:lnTo>
                  <a:lnTo>
                    <a:pt x="9855" y="7683"/>
                  </a:lnTo>
                  <a:lnTo>
                    <a:pt x="9855" y="4965"/>
                  </a:lnTo>
                  <a:lnTo>
                    <a:pt x="9855" y="2235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215585" y="605627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855" y="4965"/>
                  </a:moveTo>
                  <a:lnTo>
                    <a:pt x="9855" y="7683"/>
                  </a:lnTo>
                  <a:lnTo>
                    <a:pt x="7670" y="9893"/>
                  </a:lnTo>
                  <a:lnTo>
                    <a:pt x="4940" y="9893"/>
                  </a:lnTo>
                  <a:lnTo>
                    <a:pt x="2197" y="9893"/>
                  </a:lnTo>
                  <a:lnTo>
                    <a:pt x="0" y="7683"/>
                  </a:lnTo>
                  <a:lnTo>
                    <a:pt x="0" y="4965"/>
                  </a:lnTo>
                  <a:lnTo>
                    <a:pt x="0" y="2235"/>
                  </a:lnTo>
                  <a:lnTo>
                    <a:pt x="2197" y="0"/>
                  </a:lnTo>
                  <a:lnTo>
                    <a:pt x="4940" y="0"/>
                  </a:lnTo>
                  <a:lnTo>
                    <a:pt x="7670" y="0"/>
                  </a:lnTo>
                  <a:lnTo>
                    <a:pt x="9855" y="2235"/>
                  </a:lnTo>
                  <a:lnTo>
                    <a:pt x="9855" y="496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302097" y="6055779"/>
              <a:ext cx="30480" cy="70485"/>
            </a:xfrm>
            <a:custGeom>
              <a:avLst/>
              <a:gdLst/>
              <a:ahLst/>
              <a:cxnLst/>
              <a:rect l="l" t="t" r="r" b="b"/>
              <a:pathLst>
                <a:path w="30479" h="70485">
                  <a:moveTo>
                    <a:pt x="29463" y="0"/>
                  </a:moveTo>
                  <a:lnTo>
                    <a:pt x="292" y="469"/>
                  </a:lnTo>
                  <a:lnTo>
                    <a:pt x="0" y="69583"/>
                  </a:lnTo>
                  <a:lnTo>
                    <a:pt x="29933" y="69900"/>
                  </a:lnTo>
                  <a:lnTo>
                    <a:pt x="29463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304243" y="6052528"/>
              <a:ext cx="56515" cy="78740"/>
            </a:xfrm>
            <a:custGeom>
              <a:avLst/>
              <a:gdLst/>
              <a:ahLst/>
              <a:cxnLst/>
              <a:rect l="l" t="t" r="r" b="b"/>
              <a:pathLst>
                <a:path w="56514" h="78739">
                  <a:moveTo>
                    <a:pt x="56019" y="0"/>
                  </a:moveTo>
                  <a:lnTo>
                    <a:pt x="0" y="0"/>
                  </a:lnTo>
                  <a:lnTo>
                    <a:pt x="469" y="41681"/>
                  </a:lnTo>
                  <a:lnTo>
                    <a:pt x="28714" y="43065"/>
                  </a:lnTo>
                  <a:lnTo>
                    <a:pt x="27317" y="78244"/>
                  </a:lnTo>
                  <a:lnTo>
                    <a:pt x="54635" y="76860"/>
                  </a:lnTo>
                  <a:lnTo>
                    <a:pt x="5601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316347" y="606216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28" y="0"/>
                  </a:moveTo>
                  <a:lnTo>
                    <a:pt x="3733" y="0"/>
                  </a:lnTo>
                  <a:lnTo>
                    <a:pt x="0" y="3733"/>
                  </a:lnTo>
                  <a:lnTo>
                    <a:pt x="0" y="12928"/>
                  </a:lnTo>
                  <a:lnTo>
                    <a:pt x="3733" y="16649"/>
                  </a:lnTo>
                  <a:lnTo>
                    <a:pt x="12928" y="16649"/>
                  </a:lnTo>
                  <a:lnTo>
                    <a:pt x="16649" y="12928"/>
                  </a:lnTo>
                  <a:lnTo>
                    <a:pt x="16649" y="8331"/>
                  </a:lnTo>
                  <a:lnTo>
                    <a:pt x="16649" y="3733"/>
                  </a:lnTo>
                  <a:lnTo>
                    <a:pt x="129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317426" y="6063869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1264" y="0"/>
                  </a:moveTo>
                  <a:lnTo>
                    <a:pt x="3238" y="0"/>
                  </a:lnTo>
                  <a:lnTo>
                    <a:pt x="0" y="2959"/>
                  </a:lnTo>
                  <a:lnTo>
                    <a:pt x="0" y="10286"/>
                  </a:lnTo>
                  <a:lnTo>
                    <a:pt x="3238" y="13258"/>
                  </a:lnTo>
                  <a:lnTo>
                    <a:pt x="11264" y="13258"/>
                  </a:lnTo>
                  <a:lnTo>
                    <a:pt x="14490" y="10286"/>
                  </a:lnTo>
                  <a:lnTo>
                    <a:pt x="14490" y="6629"/>
                  </a:lnTo>
                  <a:lnTo>
                    <a:pt x="14490" y="2959"/>
                  </a:lnTo>
                  <a:lnTo>
                    <a:pt x="112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317426" y="6063869"/>
              <a:ext cx="14604" cy="13335"/>
            </a:xfrm>
            <a:custGeom>
              <a:avLst/>
              <a:gdLst/>
              <a:ahLst/>
              <a:cxnLst/>
              <a:rect l="l" t="t" r="r" b="b"/>
              <a:pathLst>
                <a:path w="14604" h="13335">
                  <a:moveTo>
                    <a:pt x="14490" y="6629"/>
                  </a:moveTo>
                  <a:lnTo>
                    <a:pt x="14490" y="10286"/>
                  </a:lnTo>
                  <a:lnTo>
                    <a:pt x="11264" y="13258"/>
                  </a:lnTo>
                  <a:lnTo>
                    <a:pt x="7238" y="13258"/>
                  </a:lnTo>
                  <a:lnTo>
                    <a:pt x="3238" y="13258"/>
                  </a:lnTo>
                  <a:lnTo>
                    <a:pt x="0" y="10286"/>
                  </a:lnTo>
                  <a:lnTo>
                    <a:pt x="0" y="6629"/>
                  </a:lnTo>
                  <a:lnTo>
                    <a:pt x="0" y="2959"/>
                  </a:lnTo>
                  <a:lnTo>
                    <a:pt x="3238" y="0"/>
                  </a:lnTo>
                  <a:lnTo>
                    <a:pt x="7238" y="0"/>
                  </a:lnTo>
                  <a:lnTo>
                    <a:pt x="11264" y="0"/>
                  </a:lnTo>
                  <a:lnTo>
                    <a:pt x="14490" y="2959"/>
                  </a:lnTo>
                  <a:lnTo>
                    <a:pt x="14490" y="66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319737" y="606555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70" y="0"/>
                  </a:moveTo>
                  <a:lnTo>
                    <a:pt x="2197" y="0"/>
                  </a:lnTo>
                  <a:lnTo>
                    <a:pt x="0" y="2209"/>
                  </a:lnTo>
                  <a:lnTo>
                    <a:pt x="0" y="7658"/>
                  </a:lnTo>
                  <a:lnTo>
                    <a:pt x="2197" y="9867"/>
                  </a:lnTo>
                  <a:lnTo>
                    <a:pt x="7670" y="9867"/>
                  </a:lnTo>
                  <a:lnTo>
                    <a:pt x="9867" y="7658"/>
                  </a:lnTo>
                  <a:lnTo>
                    <a:pt x="9867" y="4940"/>
                  </a:lnTo>
                  <a:lnTo>
                    <a:pt x="9867" y="2209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319737" y="606555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867" y="4940"/>
                  </a:moveTo>
                  <a:lnTo>
                    <a:pt x="9867" y="7658"/>
                  </a:lnTo>
                  <a:lnTo>
                    <a:pt x="7670" y="9867"/>
                  </a:lnTo>
                  <a:lnTo>
                    <a:pt x="4927" y="9867"/>
                  </a:lnTo>
                  <a:lnTo>
                    <a:pt x="2197" y="9867"/>
                  </a:lnTo>
                  <a:lnTo>
                    <a:pt x="0" y="7658"/>
                  </a:lnTo>
                  <a:lnTo>
                    <a:pt x="0" y="4940"/>
                  </a:lnTo>
                  <a:lnTo>
                    <a:pt x="0" y="2209"/>
                  </a:lnTo>
                  <a:lnTo>
                    <a:pt x="2197" y="0"/>
                  </a:lnTo>
                  <a:lnTo>
                    <a:pt x="4927" y="0"/>
                  </a:lnTo>
                  <a:lnTo>
                    <a:pt x="7670" y="0"/>
                  </a:lnTo>
                  <a:lnTo>
                    <a:pt x="9867" y="2209"/>
                  </a:lnTo>
                  <a:lnTo>
                    <a:pt x="9867" y="49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339765" y="610252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493" y="0"/>
                  </a:moveTo>
                  <a:lnTo>
                    <a:pt x="3314" y="0"/>
                  </a:lnTo>
                  <a:lnTo>
                    <a:pt x="0" y="3301"/>
                  </a:lnTo>
                  <a:lnTo>
                    <a:pt x="0" y="11506"/>
                  </a:lnTo>
                  <a:lnTo>
                    <a:pt x="3314" y="14820"/>
                  </a:lnTo>
                  <a:lnTo>
                    <a:pt x="11493" y="14820"/>
                  </a:lnTo>
                  <a:lnTo>
                    <a:pt x="14820" y="11506"/>
                  </a:lnTo>
                  <a:lnTo>
                    <a:pt x="14820" y="7416"/>
                  </a:lnTo>
                  <a:lnTo>
                    <a:pt x="14820" y="3301"/>
                  </a:lnTo>
                  <a:lnTo>
                    <a:pt x="1149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340350" y="610313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79" y="0"/>
                  </a:moveTo>
                  <a:lnTo>
                    <a:pt x="3073" y="0"/>
                  </a:lnTo>
                  <a:lnTo>
                    <a:pt x="0" y="3035"/>
                  </a:lnTo>
                  <a:lnTo>
                    <a:pt x="0" y="10579"/>
                  </a:lnTo>
                  <a:lnTo>
                    <a:pt x="3073" y="13614"/>
                  </a:lnTo>
                  <a:lnTo>
                    <a:pt x="10579" y="13614"/>
                  </a:lnTo>
                  <a:lnTo>
                    <a:pt x="13639" y="10579"/>
                  </a:lnTo>
                  <a:lnTo>
                    <a:pt x="13639" y="6807"/>
                  </a:lnTo>
                  <a:lnTo>
                    <a:pt x="13639" y="3035"/>
                  </a:lnTo>
                  <a:lnTo>
                    <a:pt x="105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341378" y="6104940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8674" y="0"/>
                  </a:moveTo>
                  <a:lnTo>
                    <a:pt x="2895" y="0"/>
                  </a:lnTo>
                  <a:lnTo>
                    <a:pt x="0" y="5003"/>
                  </a:lnTo>
                  <a:lnTo>
                    <a:pt x="2895" y="10020"/>
                  </a:lnTo>
                  <a:lnTo>
                    <a:pt x="8674" y="10020"/>
                  </a:lnTo>
                  <a:lnTo>
                    <a:pt x="11569" y="5003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341378" y="6104940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95" y="10020"/>
                  </a:moveTo>
                  <a:lnTo>
                    <a:pt x="0" y="5003"/>
                  </a:lnTo>
                  <a:lnTo>
                    <a:pt x="2895" y="0"/>
                  </a:lnTo>
                  <a:lnTo>
                    <a:pt x="8674" y="0"/>
                  </a:lnTo>
                  <a:lnTo>
                    <a:pt x="11569" y="5003"/>
                  </a:lnTo>
                  <a:lnTo>
                    <a:pt x="8674" y="10020"/>
                  </a:lnTo>
                  <a:lnTo>
                    <a:pt x="2895" y="1002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342191" y="6109246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9944" y="1384"/>
                  </a:lnTo>
                  <a:lnTo>
                    <a:pt x="9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342191" y="6109246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9944" y="1384"/>
                  </a:moveTo>
                  <a:lnTo>
                    <a:pt x="0" y="1384"/>
                  </a:lnTo>
                  <a:lnTo>
                    <a:pt x="0" y="0"/>
                  </a:lnTo>
                  <a:lnTo>
                    <a:pt x="9944" y="0"/>
                  </a:lnTo>
                  <a:lnTo>
                    <a:pt x="9944" y="1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309336" y="6092571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675" y="0"/>
                  </a:moveTo>
                  <a:lnTo>
                    <a:pt x="4406" y="469"/>
                  </a:lnTo>
                  <a:lnTo>
                    <a:pt x="3479" y="1638"/>
                  </a:lnTo>
                  <a:lnTo>
                    <a:pt x="0" y="4178"/>
                  </a:lnTo>
                  <a:lnTo>
                    <a:pt x="927" y="31038"/>
                  </a:lnTo>
                  <a:lnTo>
                    <a:pt x="2794" y="32664"/>
                  </a:lnTo>
                  <a:lnTo>
                    <a:pt x="5562" y="32423"/>
                  </a:lnTo>
                  <a:lnTo>
                    <a:pt x="12738" y="32664"/>
                  </a:lnTo>
                  <a:lnTo>
                    <a:pt x="16205" y="32194"/>
                  </a:lnTo>
                  <a:lnTo>
                    <a:pt x="19685" y="28460"/>
                  </a:lnTo>
                  <a:lnTo>
                    <a:pt x="18757" y="2539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313045" y="6090742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3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39" y="2082"/>
                  </a:lnTo>
                  <a:lnTo>
                    <a:pt x="13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310962" y="6094666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175" y="26365"/>
                  </a:moveTo>
                  <a:lnTo>
                    <a:pt x="6692" y="15049"/>
                  </a:lnTo>
                  <a:lnTo>
                    <a:pt x="3467" y="14579"/>
                  </a:lnTo>
                  <a:lnTo>
                    <a:pt x="3467" y="12484"/>
                  </a:lnTo>
                  <a:lnTo>
                    <a:pt x="6946" y="12954"/>
                  </a:lnTo>
                  <a:lnTo>
                    <a:pt x="6248" y="1397"/>
                  </a:lnTo>
                  <a:lnTo>
                    <a:pt x="4152" y="927"/>
                  </a:lnTo>
                  <a:lnTo>
                    <a:pt x="0" y="927"/>
                  </a:lnTo>
                  <a:lnTo>
                    <a:pt x="0" y="12484"/>
                  </a:lnTo>
                  <a:lnTo>
                    <a:pt x="2082" y="13195"/>
                  </a:lnTo>
                  <a:lnTo>
                    <a:pt x="2082" y="14808"/>
                  </a:lnTo>
                  <a:lnTo>
                    <a:pt x="241" y="15049"/>
                  </a:lnTo>
                  <a:lnTo>
                    <a:pt x="0" y="27089"/>
                  </a:lnTo>
                  <a:lnTo>
                    <a:pt x="1854" y="27305"/>
                  </a:lnTo>
                  <a:lnTo>
                    <a:pt x="1854" y="30568"/>
                  </a:lnTo>
                  <a:lnTo>
                    <a:pt x="2997" y="30568"/>
                  </a:lnTo>
                  <a:lnTo>
                    <a:pt x="3238" y="26847"/>
                  </a:lnTo>
                  <a:lnTo>
                    <a:pt x="7175" y="26365"/>
                  </a:lnTo>
                  <a:close/>
                </a:path>
                <a:path w="17145" h="31114">
                  <a:moveTo>
                    <a:pt x="16675" y="26149"/>
                  </a:moveTo>
                  <a:lnTo>
                    <a:pt x="16192" y="14363"/>
                  </a:lnTo>
                  <a:lnTo>
                    <a:pt x="13906" y="14122"/>
                  </a:lnTo>
                  <a:lnTo>
                    <a:pt x="13652" y="12268"/>
                  </a:lnTo>
                  <a:lnTo>
                    <a:pt x="16433" y="12039"/>
                  </a:lnTo>
                  <a:lnTo>
                    <a:pt x="16192" y="0"/>
                  </a:lnTo>
                  <a:lnTo>
                    <a:pt x="11811" y="0"/>
                  </a:lnTo>
                  <a:lnTo>
                    <a:pt x="9017" y="1638"/>
                  </a:lnTo>
                  <a:lnTo>
                    <a:pt x="9486" y="12484"/>
                  </a:lnTo>
                  <a:lnTo>
                    <a:pt x="12725" y="12484"/>
                  </a:lnTo>
                  <a:lnTo>
                    <a:pt x="12725" y="14579"/>
                  </a:lnTo>
                  <a:lnTo>
                    <a:pt x="9715" y="15049"/>
                  </a:lnTo>
                  <a:lnTo>
                    <a:pt x="9715" y="26365"/>
                  </a:lnTo>
                  <a:lnTo>
                    <a:pt x="12725" y="26365"/>
                  </a:lnTo>
                  <a:lnTo>
                    <a:pt x="12725" y="31013"/>
                  </a:lnTo>
                  <a:lnTo>
                    <a:pt x="14122" y="31013"/>
                  </a:lnTo>
                  <a:lnTo>
                    <a:pt x="14122" y="26149"/>
                  </a:lnTo>
                  <a:lnTo>
                    <a:pt x="16675" y="26149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312575" y="6096520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27" y="995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315826" y="6096749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927" y="9258"/>
                  </a:lnTo>
                  <a:lnTo>
                    <a:pt x="927" y="0"/>
                  </a:lnTo>
                  <a:close/>
                </a:path>
                <a:path w="6985" h="9525">
                  <a:moveTo>
                    <a:pt x="6718" y="0"/>
                  </a:moveTo>
                  <a:lnTo>
                    <a:pt x="5778" y="0"/>
                  </a:lnTo>
                  <a:lnTo>
                    <a:pt x="5778" y="8102"/>
                  </a:lnTo>
                  <a:lnTo>
                    <a:pt x="6718" y="8102"/>
                  </a:lnTo>
                  <a:lnTo>
                    <a:pt x="6718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323687" y="6096304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1638" y="14084"/>
                  </a:moveTo>
                  <a:lnTo>
                    <a:pt x="698" y="14084"/>
                  </a:lnTo>
                  <a:lnTo>
                    <a:pt x="698" y="22656"/>
                  </a:lnTo>
                  <a:lnTo>
                    <a:pt x="1638" y="22656"/>
                  </a:lnTo>
                  <a:lnTo>
                    <a:pt x="1638" y="14084"/>
                  </a:lnTo>
                  <a:close/>
                </a:path>
                <a:path w="1904" h="22860">
                  <a:moveTo>
                    <a:pt x="1638" y="0"/>
                  </a:moveTo>
                  <a:lnTo>
                    <a:pt x="0" y="0"/>
                  </a:lnTo>
                  <a:lnTo>
                    <a:pt x="0" y="8801"/>
                  </a:lnTo>
                  <a:lnTo>
                    <a:pt x="1638" y="8801"/>
                  </a:lnTo>
                  <a:lnTo>
                    <a:pt x="1638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321604" y="6111100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84" y="763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312816" y="6110884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27" y="948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5315826" y="6111570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1384" y="857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5315115" y="6120587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4419" y="0"/>
                  </a:moveTo>
                  <a:lnTo>
                    <a:pt x="3022" y="444"/>
                  </a:lnTo>
                  <a:lnTo>
                    <a:pt x="3022" y="2552"/>
                  </a:lnTo>
                  <a:lnTo>
                    <a:pt x="1181" y="2324"/>
                  </a:lnTo>
                  <a:lnTo>
                    <a:pt x="1181" y="444"/>
                  </a:lnTo>
                  <a:lnTo>
                    <a:pt x="0" y="927"/>
                  </a:lnTo>
                  <a:lnTo>
                    <a:pt x="469" y="4178"/>
                  </a:lnTo>
                  <a:lnTo>
                    <a:pt x="6959" y="4648"/>
                  </a:lnTo>
                  <a:lnTo>
                    <a:pt x="6731" y="698"/>
                  </a:lnTo>
                  <a:lnTo>
                    <a:pt x="5562" y="444"/>
                  </a:lnTo>
                  <a:lnTo>
                    <a:pt x="5562" y="2324"/>
                  </a:lnTo>
                  <a:lnTo>
                    <a:pt x="4419" y="2552"/>
                  </a:lnTo>
                  <a:lnTo>
                    <a:pt x="4419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5242445" y="6093764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675" y="0"/>
                  </a:moveTo>
                  <a:lnTo>
                    <a:pt x="4406" y="444"/>
                  </a:lnTo>
                  <a:lnTo>
                    <a:pt x="3467" y="1600"/>
                  </a:lnTo>
                  <a:lnTo>
                    <a:pt x="0" y="4140"/>
                  </a:lnTo>
                  <a:lnTo>
                    <a:pt x="927" y="31000"/>
                  </a:lnTo>
                  <a:lnTo>
                    <a:pt x="2781" y="32600"/>
                  </a:lnTo>
                  <a:lnTo>
                    <a:pt x="5549" y="32385"/>
                  </a:lnTo>
                  <a:lnTo>
                    <a:pt x="12725" y="32600"/>
                  </a:lnTo>
                  <a:lnTo>
                    <a:pt x="16205" y="32156"/>
                  </a:lnTo>
                  <a:lnTo>
                    <a:pt x="19672" y="28460"/>
                  </a:lnTo>
                  <a:lnTo>
                    <a:pt x="18757" y="2539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5246166" y="6091885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3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13639" y="2095"/>
                  </a:lnTo>
                  <a:lnTo>
                    <a:pt x="13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5244071" y="609583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175" y="26390"/>
                  </a:moveTo>
                  <a:lnTo>
                    <a:pt x="6718" y="15049"/>
                  </a:lnTo>
                  <a:lnTo>
                    <a:pt x="3467" y="14554"/>
                  </a:lnTo>
                  <a:lnTo>
                    <a:pt x="3467" y="12484"/>
                  </a:lnTo>
                  <a:lnTo>
                    <a:pt x="6934" y="12954"/>
                  </a:lnTo>
                  <a:lnTo>
                    <a:pt x="6261" y="1384"/>
                  </a:lnTo>
                  <a:lnTo>
                    <a:pt x="4165" y="914"/>
                  </a:lnTo>
                  <a:lnTo>
                    <a:pt x="0" y="914"/>
                  </a:lnTo>
                  <a:lnTo>
                    <a:pt x="0" y="12484"/>
                  </a:lnTo>
                  <a:lnTo>
                    <a:pt x="2095" y="13195"/>
                  </a:lnTo>
                  <a:lnTo>
                    <a:pt x="2095" y="14795"/>
                  </a:lnTo>
                  <a:lnTo>
                    <a:pt x="228" y="15049"/>
                  </a:lnTo>
                  <a:lnTo>
                    <a:pt x="0" y="27076"/>
                  </a:lnTo>
                  <a:lnTo>
                    <a:pt x="1841" y="27305"/>
                  </a:lnTo>
                  <a:lnTo>
                    <a:pt x="1841" y="30530"/>
                  </a:lnTo>
                  <a:lnTo>
                    <a:pt x="3009" y="30530"/>
                  </a:lnTo>
                  <a:lnTo>
                    <a:pt x="3238" y="26847"/>
                  </a:lnTo>
                  <a:lnTo>
                    <a:pt x="7175" y="26390"/>
                  </a:lnTo>
                  <a:close/>
                </a:path>
                <a:path w="17145" h="31114">
                  <a:moveTo>
                    <a:pt x="16649" y="26136"/>
                  </a:moveTo>
                  <a:lnTo>
                    <a:pt x="16192" y="14338"/>
                  </a:lnTo>
                  <a:lnTo>
                    <a:pt x="13881" y="14109"/>
                  </a:lnTo>
                  <a:lnTo>
                    <a:pt x="13652" y="12255"/>
                  </a:lnTo>
                  <a:lnTo>
                    <a:pt x="16421" y="12026"/>
                  </a:lnTo>
                  <a:lnTo>
                    <a:pt x="16192" y="0"/>
                  </a:lnTo>
                  <a:lnTo>
                    <a:pt x="11811" y="0"/>
                  </a:lnTo>
                  <a:lnTo>
                    <a:pt x="9029" y="1612"/>
                  </a:lnTo>
                  <a:lnTo>
                    <a:pt x="9499" y="12484"/>
                  </a:lnTo>
                  <a:lnTo>
                    <a:pt x="12725" y="12484"/>
                  </a:lnTo>
                  <a:lnTo>
                    <a:pt x="12725" y="14554"/>
                  </a:lnTo>
                  <a:lnTo>
                    <a:pt x="9715" y="15049"/>
                  </a:lnTo>
                  <a:lnTo>
                    <a:pt x="9715" y="26390"/>
                  </a:lnTo>
                  <a:lnTo>
                    <a:pt x="12725" y="26390"/>
                  </a:lnTo>
                  <a:lnTo>
                    <a:pt x="12725" y="31013"/>
                  </a:lnTo>
                  <a:lnTo>
                    <a:pt x="14122" y="31013"/>
                  </a:lnTo>
                  <a:lnTo>
                    <a:pt x="14122" y="26136"/>
                  </a:lnTo>
                  <a:lnTo>
                    <a:pt x="16649" y="26136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5245684" y="6097663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52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52" y="9956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5248923" y="6097904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52" y="0"/>
                  </a:moveTo>
                  <a:lnTo>
                    <a:pt x="0" y="0"/>
                  </a:lnTo>
                  <a:lnTo>
                    <a:pt x="0" y="9245"/>
                  </a:lnTo>
                  <a:lnTo>
                    <a:pt x="952" y="9245"/>
                  </a:lnTo>
                  <a:lnTo>
                    <a:pt x="952" y="0"/>
                  </a:lnTo>
                  <a:close/>
                </a:path>
                <a:path w="6985" h="9525">
                  <a:moveTo>
                    <a:pt x="6731" y="12"/>
                  </a:moveTo>
                  <a:lnTo>
                    <a:pt x="5778" y="12"/>
                  </a:lnTo>
                  <a:lnTo>
                    <a:pt x="5778" y="8102"/>
                  </a:lnTo>
                  <a:lnTo>
                    <a:pt x="6731" y="8102"/>
                  </a:lnTo>
                  <a:lnTo>
                    <a:pt x="6731" y="12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5256797" y="6097447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1625" y="14122"/>
                  </a:moveTo>
                  <a:lnTo>
                    <a:pt x="673" y="14122"/>
                  </a:lnTo>
                  <a:lnTo>
                    <a:pt x="673" y="22694"/>
                  </a:lnTo>
                  <a:lnTo>
                    <a:pt x="1625" y="22694"/>
                  </a:lnTo>
                  <a:lnTo>
                    <a:pt x="1625" y="14122"/>
                  </a:lnTo>
                  <a:close/>
                </a:path>
                <a:path w="1904" h="22860">
                  <a:moveTo>
                    <a:pt x="1625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1625" y="8788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5254701" y="6112268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409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409" y="7632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5245912" y="6112040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39" y="0"/>
                  </a:moveTo>
                  <a:lnTo>
                    <a:pt x="0" y="0"/>
                  </a:lnTo>
                  <a:lnTo>
                    <a:pt x="0" y="9474"/>
                  </a:lnTo>
                  <a:lnTo>
                    <a:pt x="939" y="9474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5248922" y="6112713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409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1409" y="8572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5248236" y="6121755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4394" y="0"/>
                  </a:moveTo>
                  <a:lnTo>
                    <a:pt x="3009" y="469"/>
                  </a:lnTo>
                  <a:lnTo>
                    <a:pt x="3009" y="2539"/>
                  </a:lnTo>
                  <a:lnTo>
                    <a:pt x="1155" y="2298"/>
                  </a:lnTo>
                  <a:lnTo>
                    <a:pt x="1155" y="469"/>
                  </a:lnTo>
                  <a:lnTo>
                    <a:pt x="0" y="927"/>
                  </a:lnTo>
                  <a:lnTo>
                    <a:pt x="469" y="4165"/>
                  </a:lnTo>
                  <a:lnTo>
                    <a:pt x="6934" y="4610"/>
                  </a:lnTo>
                  <a:lnTo>
                    <a:pt x="6705" y="685"/>
                  </a:lnTo>
                  <a:lnTo>
                    <a:pt x="5549" y="469"/>
                  </a:lnTo>
                  <a:lnTo>
                    <a:pt x="5549" y="2298"/>
                  </a:lnTo>
                  <a:lnTo>
                    <a:pt x="4394" y="2539"/>
                  </a:lnTo>
                  <a:lnTo>
                    <a:pt x="4394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5209133" y="6093282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637" y="0"/>
                  </a:moveTo>
                  <a:lnTo>
                    <a:pt x="4368" y="482"/>
                  </a:lnTo>
                  <a:lnTo>
                    <a:pt x="3467" y="1612"/>
                  </a:lnTo>
                  <a:lnTo>
                    <a:pt x="0" y="4165"/>
                  </a:lnTo>
                  <a:lnTo>
                    <a:pt x="901" y="31013"/>
                  </a:lnTo>
                  <a:lnTo>
                    <a:pt x="2768" y="32638"/>
                  </a:lnTo>
                  <a:lnTo>
                    <a:pt x="5549" y="32397"/>
                  </a:lnTo>
                  <a:lnTo>
                    <a:pt x="12725" y="32638"/>
                  </a:lnTo>
                  <a:lnTo>
                    <a:pt x="16192" y="32181"/>
                  </a:lnTo>
                  <a:lnTo>
                    <a:pt x="19646" y="28473"/>
                  </a:lnTo>
                  <a:lnTo>
                    <a:pt x="18745" y="2552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5212829" y="6091428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65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65" y="2082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5210734" y="609536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188" y="26390"/>
                  </a:moveTo>
                  <a:lnTo>
                    <a:pt x="6718" y="15024"/>
                  </a:lnTo>
                  <a:lnTo>
                    <a:pt x="3479" y="14579"/>
                  </a:lnTo>
                  <a:lnTo>
                    <a:pt x="3479" y="12496"/>
                  </a:lnTo>
                  <a:lnTo>
                    <a:pt x="6959" y="12954"/>
                  </a:lnTo>
                  <a:lnTo>
                    <a:pt x="6248" y="1384"/>
                  </a:lnTo>
                  <a:lnTo>
                    <a:pt x="4191" y="939"/>
                  </a:lnTo>
                  <a:lnTo>
                    <a:pt x="0" y="939"/>
                  </a:lnTo>
                  <a:lnTo>
                    <a:pt x="0" y="12496"/>
                  </a:lnTo>
                  <a:lnTo>
                    <a:pt x="2095" y="13195"/>
                  </a:lnTo>
                  <a:lnTo>
                    <a:pt x="2095" y="14808"/>
                  </a:lnTo>
                  <a:lnTo>
                    <a:pt x="228" y="15024"/>
                  </a:lnTo>
                  <a:lnTo>
                    <a:pt x="0" y="27076"/>
                  </a:lnTo>
                  <a:lnTo>
                    <a:pt x="1866" y="27317"/>
                  </a:lnTo>
                  <a:lnTo>
                    <a:pt x="1866" y="30556"/>
                  </a:lnTo>
                  <a:lnTo>
                    <a:pt x="3022" y="30556"/>
                  </a:lnTo>
                  <a:lnTo>
                    <a:pt x="3238" y="26860"/>
                  </a:lnTo>
                  <a:lnTo>
                    <a:pt x="7188" y="26390"/>
                  </a:lnTo>
                  <a:close/>
                </a:path>
                <a:path w="17145" h="31114">
                  <a:moveTo>
                    <a:pt x="16675" y="26149"/>
                  </a:moveTo>
                  <a:lnTo>
                    <a:pt x="16217" y="14351"/>
                  </a:lnTo>
                  <a:lnTo>
                    <a:pt x="13893" y="14109"/>
                  </a:lnTo>
                  <a:lnTo>
                    <a:pt x="13677" y="12255"/>
                  </a:lnTo>
                  <a:lnTo>
                    <a:pt x="16433" y="12026"/>
                  </a:lnTo>
                  <a:lnTo>
                    <a:pt x="16217" y="0"/>
                  </a:lnTo>
                  <a:lnTo>
                    <a:pt x="11798" y="0"/>
                  </a:lnTo>
                  <a:lnTo>
                    <a:pt x="9029" y="1625"/>
                  </a:lnTo>
                  <a:lnTo>
                    <a:pt x="9486" y="12496"/>
                  </a:lnTo>
                  <a:lnTo>
                    <a:pt x="12738" y="12496"/>
                  </a:lnTo>
                  <a:lnTo>
                    <a:pt x="12738" y="14579"/>
                  </a:lnTo>
                  <a:lnTo>
                    <a:pt x="9728" y="15024"/>
                  </a:lnTo>
                  <a:lnTo>
                    <a:pt x="9728" y="26390"/>
                  </a:lnTo>
                  <a:lnTo>
                    <a:pt x="12738" y="26390"/>
                  </a:lnTo>
                  <a:lnTo>
                    <a:pt x="12738" y="31000"/>
                  </a:lnTo>
                  <a:lnTo>
                    <a:pt x="14135" y="31000"/>
                  </a:lnTo>
                  <a:lnTo>
                    <a:pt x="14135" y="26149"/>
                  </a:lnTo>
                  <a:lnTo>
                    <a:pt x="16675" y="26149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5212359" y="6097219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31"/>
                  </a:lnTo>
                  <a:lnTo>
                    <a:pt x="927" y="9931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5215598" y="6097460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0"/>
                  </a:moveTo>
                  <a:lnTo>
                    <a:pt x="0" y="0"/>
                  </a:lnTo>
                  <a:lnTo>
                    <a:pt x="0" y="9245"/>
                  </a:lnTo>
                  <a:lnTo>
                    <a:pt x="927" y="9245"/>
                  </a:lnTo>
                  <a:lnTo>
                    <a:pt x="927" y="0"/>
                  </a:lnTo>
                  <a:close/>
                </a:path>
                <a:path w="6985" h="9525">
                  <a:moveTo>
                    <a:pt x="6718" y="0"/>
                  </a:moveTo>
                  <a:lnTo>
                    <a:pt x="5791" y="0"/>
                  </a:lnTo>
                  <a:lnTo>
                    <a:pt x="5791" y="8089"/>
                  </a:lnTo>
                  <a:lnTo>
                    <a:pt x="6718" y="8089"/>
                  </a:lnTo>
                  <a:lnTo>
                    <a:pt x="6718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5223459" y="6097003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1625" y="14097"/>
                  </a:moveTo>
                  <a:lnTo>
                    <a:pt x="711" y="14097"/>
                  </a:lnTo>
                  <a:lnTo>
                    <a:pt x="711" y="22669"/>
                  </a:lnTo>
                  <a:lnTo>
                    <a:pt x="1625" y="22669"/>
                  </a:lnTo>
                  <a:lnTo>
                    <a:pt x="1625" y="14097"/>
                  </a:lnTo>
                  <a:close/>
                </a:path>
                <a:path w="1904" h="22860">
                  <a:moveTo>
                    <a:pt x="1625" y="0"/>
                  </a:moveTo>
                  <a:lnTo>
                    <a:pt x="0" y="0"/>
                  </a:lnTo>
                  <a:lnTo>
                    <a:pt x="0" y="8763"/>
                  </a:lnTo>
                  <a:lnTo>
                    <a:pt x="1625" y="8763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5221389" y="6111798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71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371" y="7632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5212600" y="6111570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01" y="0"/>
                  </a:moveTo>
                  <a:lnTo>
                    <a:pt x="0" y="0"/>
                  </a:lnTo>
                  <a:lnTo>
                    <a:pt x="0" y="9461"/>
                  </a:lnTo>
                  <a:lnTo>
                    <a:pt x="901" y="9461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5215597" y="6112268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47"/>
                  </a:lnTo>
                  <a:lnTo>
                    <a:pt x="1384" y="8547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5214924" y="6121285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4368" y="0"/>
                  </a:moveTo>
                  <a:lnTo>
                    <a:pt x="2997" y="469"/>
                  </a:lnTo>
                  <a:lnTo>
                    <a:pt x="2997" y="2539"/>
                  </a:lnTo>
                  <a:lnTo>
                    <a:pt x="1130" y="2324"/>
                  </a:lnTo>
                  <a:lnTo>
                    <a:pt x="1130" y="469"/>
                  </a:lnTo>
                  <a:lnTo>
                    <a:pt x="0" y="939"/>
                  </a:lnTo>
                  <a:lnTo>
                    <a:pt x="457" y="4178"/>
                  </a:lnTo>
                  <a:lnTo>
                    <a:pt x="6934" y="4635"/>
                  </a:lnTo>
                  <a:lnTo>
                    <a:pt x="6692" y="685"/>
                  </a:lnTo>
                  <a:lnTo>
                    <a:pt x="5537" y="469"/>
                  </a:lnTo>
                  <a:lnTo>
                    <a:pt x="5537" y="2324"/>
                  </a:lnTo>
                  <a:lnTo>
                    <a:pt x="4368" y="2539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5168849" y="6088888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4" h="36829">
                  <a:moveTo>
                    <a:pt x="685" y="0"/>
                  </a:moveTo>
                  <a:lnTo>
                    <a:pt x="0" y="0"/>
                  </a:lnTo>
                  <a:lnTo>
                    <a:pt x="457" y="36575"/>
                  </a:lnTo>
                  <a:lnTo>
                    <a:pt x="1384" y="36791"/>
                  </a:lnTo>
                  <a:lnTo>
                    <a:pt x="685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5210733" y="615438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30" y="0"/>
                  </a:moveTo>
                  <a:lnTo>
                    <a:pt x="3530" y="0"/>
                  </a:lnTo>
                  <a:lnTo>
                    <a:pt x="0" y="3517"/>
                  </a:lnTo>
                  <a:lnTo>
                    <a:pt x="0" y="12192"/>
                  </a:lnTo>
                  <a:lnTo>
                    <a:pt x="3530" y="15748"/>
                  </a:lnTo>
                  <a:lnTo>
                    <a:pt x="12230" y="15748"/>
                  </a:lnTo>
                  <a:lnTo>
                    <a:pt x="15760" y="12192"/>
                  </a:lnTo>
                  <a:lnTo>
                    <a:pt x="15760" y="7874"/>
                  </a:lnTo>
                  <a:lnTo>
                    <a:pt x="15760" y="3517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5246852" y="6153454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12941" y="0"/>
                  </a:moveTo>
                  <a:lnTo>
                    <a:pt x="3721" y="0"/>
                  </a:lnTo>
                  <a:lnTo>
                    <a:pt x="0" y="3632"/>
                  </a:lnTo>
                  <a:lnTo>
                    <a:pt x="0" y="12560"/>
                  </a:lnTo>
                  <a:lnTo>
                    <a:pt x="3721" y="16205"/>
                  </a:lnTo>
                  <a:lnTo>
                    <a:pt x="12941" y="16205"/>
                  </a:lnTo>
                  <a:lnTo>
                    <a:pt x="16662" y="12560"/>
                  </a:lnTo>
                  <a:lnTo>
                    <a:pt x="16662" y="8102"/>
                  </a:lnTo>
                  <a:lnTo>
                    <a:pt x="16662" y="3632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5251462" y="615994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882" y="0"/>
                  </a:moveTo>
                  <a:lnTo>
                    <a:pt x="838" y="0"/>
                  </a:lnTo>
                  <a:lnTo>
                    <a:pt x="0" y="800"/>
                  </a:lnTo>
                  <a:lnTo>
                    <a:pt x="0" y="2882"/>
                  </a:lnTo>
                  <a:lnTo>
                    <a:pt x="838" y="3682"/>
                  </a:lnTo>
                  <a:lnTo>
                    <a:pt x="2882" y="3682"/>
                  </a:lnTo>
                  <a:lnTo>
                    <a:pt x="3708" y="2882"/>
                  </a:lnTo>
                  <a:lnTo>
                    <a:pt x="3708" y="1854"/>
                  </a:lnTo>
                  <a:lnTo>
                    <a:pt x="3708" y="800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5307025" y="615392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748" y="7874"/>
                  </a:moveTo>
                  <a:lnTo>
                    <a:pt x="15748" y="12204"/>
                  </a:lnTo>
                  <a:lnTo>
                    <a:pt x="12217" y="15735"/>
                  </a:lnTo>
                  <a:lnTo>
                    <a:pt x="7874" y="15735"/>
                  </a:lnTo>
                  <a:lnTo>
                    <a:pt x="3517" y="15735"/>
                  </a:lnTo>
                  <a:lnTo>
                    <a:pt x="0" y="12204"/>
                  </a:lnTo>
                  <a:lnTo>
                    <a:pt x="0" y="7874"/>
                  </a:lnTo>
                  <a:lnTo>
                    <a:pt x="0" y="3505"/>
                  </a:lnTo>
                  <a:lnTo>
                    <a:pt x="3517" y="0"/>
                  </a:lnTo>
                  <a:lnTo>
                    <a:pt x="7874" y="0"/>
                  </a:lnTo>
                  <a:lnTo>
                    <a:pt x="12217" y="0"/>
                  </a:lnTo>
                  <a:lnTo>
                    <a:pt x="15748" y="3505"/>
                  </a:lnTo>
                  <a:lnTo>
                    <a:pt x="15748" y="787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5167503" y="6151156"/>
              <a:ext cx="24130" cy="22860"/>
            </a:xfrm>
            <a:custGeom>
              <a:avLst/>
              <a:gdLst/>
              <a:ahLst/>
              <a:cxnLst/>
              <a:rect l="l" t="t" r="r" b="b"/>
              <a:pathLst>
                <a:path w="24129" h="22860">
                  <a:moveTo>
                    <a:pt x="18694" y="0"/>
                  </a:moveTo>
                  <a:lnTo>
                    <a:pt x="5384" y="0"/>
                  </a:lnTo>
                  <a:lnTo>
                    <a:pt x="0" y="4978"/>
                  </a:lnTo>
                  <a:lnTo>
                    <a:pt x="0" y="17246"/>
                  </a:lnTo>
                  <a:lnTo>
                    <a:pt x="5384" y="22237"/>
                  </a:lnTo>
                  <a:lnTo>
                    <a:pt x="18694" y="22237"/>
                  </a:lnTo>
                  <a:lnTo>
                    <a:pt x="24079" y="17246"/>
                  </a:lnTo>
                  <a:lnTo>
                    <a:pt x="24079" y="11112"/>
                  </a:lnTo>
                  <a:lnTo>
                    <a:pt x="24079" y="4978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5167503" y="6151156"/>
              <a:ext cx="24130" cy="22860"/>
            </a:xfrm>
            <a:custGeom>
              <a:avLst/>
              <a:gdLst/>
              <a:ahLst/>
              <a:cxnLst/>
              <a:rect l="l" t="t" r="r" b="b"/>
              <a:pathLst>
                <a:path w="24129" h="22860">
                  <a:moveTo>
                    <a:pt x="24079" y="11112"/>
                  </a:moveTo>
                  <a:lnTo>
                    <a:pt x="24079" y="17246"/>
                  </a:lnTo>
                  <a:lnTo>
                    <a:pt x="18694" y="22237"/>
                  </a:lnTo>
                  <a:lnTo>
                    <a:pt x="12039" y="22237"/>
                  </a:lnTo>
                  <a:lnTo>
                    <a:pt x="5384" y="22237"/>
                  </a:lnTo>
                  <a:lnTo>
                    <a:pt x="0" y="17246"/>
                  </a:lnTo>
                  <a:lnTo>
                    <a:pt x="0" y="11112"/>
                  </a:lnTo>
                  <a:lnTo>
                    <a:pt x="0" y="4978"/>
                  </a:lnTo>
                  <a:lnTo>
                    <a:pt x="5384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4978"/>
                  </a:lnTo>
                  <a:lnTo>
                    <a:pt x="24079" y="1111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5170297" y="615278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363" y="0"/>
                  </a:moveTo>
                  <a:lnTo>
                    <a:pt x="4114" y="0"/>
                  </a:lnTo>
                  <a:lnTo>
                    <a:pt x="0" y="4267"/>
                  </a:lnTo>
                  <a:lnTo>
                    <a:pt x="0" y="14731"/>
                  </a:lnTo>
                  <a:lnTo>
                    <a:pt x="4114" y="18973"/>
                  </a:lnTo>
                  <a:lnTo>
                    <a:pt x="14363" y="18973"/>
                  </a:lnTo>
                  <a:lnTo>
                    <a:pt x="18503" y="14731"/>
                  </a:lnTo>
                  <a:lnTo>
                    <a:pt x="18503" y="9486"/>
                  </a:lnTo>
                  <a:lnTo>
                    <a:pt x="18503" y="4267"/>
                  </a:lnTo>
                  <a:lnTo>
                    <a:pt x="14363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5171313" y="6155169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4">
                  <a:moveTo>
                    <a:pt x="12331" y="0"/>
                  </a:moveTo>
                  <a:lnTo>
                    <a:pt x="4114" y="0"/>
                  </a:lnTo>
                  <a:lnTo>
                    <a:pt x="0" y="7099"/>
                  </a:lnTo>
                  <a:lnTo>
                    <a:pt x="4114" y="14224"/>
                  </a:lnTo>
                  <a:lnTo>
                    <a:pt x="12331" y="14224"/>
                  </a:lnTo>
                  <a:lnTo>
                    <a:pt x="16446" y="7099"/>
                  </a:lnTo>
                  <a:lnTo>
                    <a:pt x="12331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5173179" y="6156375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9867" y="0"/>
                  </a:moveTo>
                  <a:lnTo>
                    <a:pt x="2832" y="0"/>
                  </a:lnTo>
                  <a:lnTo>
                    <a:pt x="0" y="2641"/>
                  </a:lnTo>
                  <a:lnTo>
                    <a:pt x="0" y="9156"/>
                  </a:lnTo>
                  <a:lnTo>
                    <a:pt x="2832" y="11785"/>
                  </a:lnTo>
                  <a:lnTo>
                    <a:pt x="9867" y="11785"/>
                  </a:lnTo>
                  <a:lnTo>
                    <a:pt x="12725" y="9156"/>
                  </a:lnTo>
                  <a:lnTo>
                    <a:pt x="12725" y="5892"/>
                  </a:lnTo>
                  <a:lnTo>
                    <a:pt x="12725" y="2641"/>
                  </a:lnTo>
                  <a:lnTo>
                    <a:pt x="9867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5175135" y="615787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832" y="0"/>
                  </a:moveTo>
                  <a:lnTo>
                    <a:pt x="1968" y="0"/>
                  </a:lnTo>
                  <a:lnTo>
                    <a:pt x="0" y="1968"/>
                  </a:lnTo>
                  <a:lnTo>
                    <a:pt x="0" y="6832"/>
                  </a:lnTo>
                  <a:lnTo>
                    <a:pt x="1968" y="8788"/>
                  </a:lnTo>
                  <a:lnTo>
                    <a:pt x="6832" y="8788"/>
                  </a:lnTo>
                  <a:lnTo>
                    <a:pt x="8801" y="6832"/>
                  </a:lnTo>
                  <a:lnTo>
                    <a:pt x="8801" y="4394"/>
                  </a:lnTo>
                  <a:lnTo>
                    <a:pt x="8801" y="1968"/>
                  </a:lnTo>
                  <a:lnTo>
                    <a:pt x="6832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5345252" y="6150241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18694" y="0"/>
                  </a:moveTo>
                  <a:lnTo>
                    <a:pt x="5397" y="0"/>
                  </a:lnTo>
                  <a:lnTo>
                    <a:pt x="0" y="4978"/>
                  </a:lnTo>
                  <a:lnTo>
                    <a:pt x="0" y="17259"/>
                  </a:lnTo>
                  <a:lnTo>
                    <a:pt x="5397" y="22212"/>
                  </a:lnTo>
                  <a:lnTo>
                    <a:pt x="18694" y="22212"/>
                  </a:lnTo>
                  <a:lnTo>
                    <a:pt x="24091" y="17259"/>
                  </a:lnTo>
                  <a:lnTo>
                    <a:pt x="24091" y="11087"/>
                  </a:lnTo>
                  <a:lnTo>
                    <a:pt x="24091" y="4978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5345252" y="6150241"/>
              <a:ext cx="24130" cy="22225"/>
            </a:xfrm>
            <a:custGeom>
              <a:avLst/>
              <a:gdLst/>
              <a:ahLst/>
              <a:cxnLst/>
              <a:rect l="l" t="t" r="r" b="b"/>
              <a:pathLst>
                <a:path w="24129" h="22225">
                  <a:moveTo>
                    <a:pt x="24091" y="11087"/>
                  </a:moveTo>
                  <a:lnTo>
                    <a:pt x="24091" y="17259"/>
                  </a:lnTo>
                  <a:lnTo>
                    <a:pt x="18694" y="22212"/>
                  </a:lnTo>
                  <a:lnTo>
                    <a:pt x="12039" y="22212"/>
                  </a:lnTo>
                  <a:lnTo>
                    <a:pt x="5397" y="22212"/>
                  </a:lnTo>
                  <a:lnTo>
                    <a:pt x="0" y="17259"/>
                  </a:lnTo>
                  <a:lnTo>
                    <a:pt x="0" y="11087"/>
                  </a:lnTo>
                  <a:lnTo>
                    <a:pt x="0" y="4978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91" y="4978"/>
                  </a:lnTo>
                  <a:lnTo>
                    <a:pt x="24091" y="110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5348033" y="615184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389" y="0"/>
                  </a:moveTo>
                  <a:lnTo>
                    <a:pt x="4140" y="0"/>
                  </a:lnTo>
                  <a:lnTo>
                    <a:pt x="0" y="4267"/>
                  </a:lnTo>
                  <a:lnTo>
                    <a:pt x="0" y="14732"/>
                  </a:lnTo>
                  <a:lnTo>
                    <a:pt x="4140" y="18999"/>
                  </a:lnTo>
                  <a:lnTo>
                    <a:pt x="14389" y="18999"/>
                  </a:lnTo>
                  <a:lnTo>
                    <a:pt x="18516" y="14732"/>
                  </a:lnTo>
                  <a:lnTo>
                    <a:pt x="18516" y="9486"/>
                  </a:lnTo>
                  <a:lnTo>
                    <a:pt x="18516" y="4267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5349100" y="6154229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4">
                  <a:moveTo>
                    <a:pt x="12293" y="0"/>
                  </a:moveTo>
                  <a:lnTo>
                    <a:pt x="4089" y="0"/>
                  </a:lnTo>
                  <a:lnTo>
                    <a:pt x="0" y="7099"/>
                  </a:lnTo>
                  <a:lnTo>
                    <a:pt x="4089" y="14224"/>
                  </a:lnTo>
                  <a:lnTo>
                    <a:pt x="12293" y="14224"/>
                  </a:lnTo>
                  <a:lnTo>
                    <a:pt x="16421" y="7099"/>
                  </a:lnTo>
                  <a:lnTo>
                    <a:pt x="12293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5350929" y="6155436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9893" y="0"/>
                  </a:moveTo>
                  <a:lnTo>
                    <a:pt x="2870" y="0"/>
                  </a:lnTo>
                  <a:lnTo>
                    <a:pt x="0" y="2641"/>
                  </a:lnTo>
                  <a:lnTo>
                    <a:pt x="0" y="9182"/>
                  </a:lnTo>
                  <a:lnTo>
                    <a:pt x="2870" y="11811"/>
                  </a:lnTo>
                  <a:lnTo>
                    <a:pt x="9893" y="11811"/>
                  </a:lnTo>
                  <a:lnTo>
                    <a:pt x="12725" y="9182"/>
                  </a:lnTo>
                  <a:lnTo>
                    <a:pt x="12725" y="5892"/>
                  </a:lnTo>
                  <a:lnTo>
                    <a:pt x="12725" y="2641"/>
                  </a:lnTo>
                  <a:lnTo>
                    <a:pt x="9893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5352897" y="615693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819" y="0"/>
                  </a:moveTo>
                  <a:lnTo>
                    <a:pt x="1981" y="0"/>
                  </a:lnTo>
                  <a:lnTo>
                    <a:pt x="0" y="1981"/>
                  </a:lnTo>
                  <a:lnTo>
                    <a:pt x="0" y="6832"/>
                  </a:lnTo>
                  <a:lnTo>
                    <a:pt x="1981" y="8801"/>
                  </a:lnTo>
                  <a:lnTo>
                    <a:pt x="6819" y="8801"/>
                  </a:lnTo>
                  <a:lnTo>
                    <a:pt x="8801" y="6832"/>
                  </a:lnTo>
                  <a:lnTo>
                    <a:pt x="8801" y="4394"/>
                  </a:lnTo>
                  <a:lnTo>
                    <a:pt x="8801" y="1981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5272773" y="6166421"/>
              <a:ext cx="22225" cy="56515"/>
            </a:xfrm>
            <a:custGeom>
              <a:avLst/>
              <a:gdLst/>
              <a:ahLst/>
              <a:cxnLst/>
              <a:rect l="l" t="t" r="r" b="b"/>
              <a:pathLst>
                <a:path w="22225" h="56514">
                  <a:moveTo>
                    <a:pt x="21983" y="0"/>
                  </a:moveTo>
                  <a:lnTo>
                    <a:pt x="0" y="228"/>
                  </a:lnTo>
                  <a:lnTo>
                    <a:pt x="0" y="22898"/>
                  </a:lnTo>
                  <a:lnTo>
                    <a:pt x="1612" y="23850"/>
                  </a:lnTo>
                  <a:lnTo>
                    <a:pt x="2070" y="56464"/>
                  </a:lnTo>
                  <a:lnTo>
                    <a:pt x="21526" y="56464"/>
                  </a:lnTo>
                  <a:lnTo>
                    <a:pt x="21983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5154041" y="6197193"/>
              <a:ext cx="233045" cy="87630"/>
            </a:xfrm>
            <a:custGeom>
              <a:avLst/>
              <a:gdLst/>
              <a:ahLst/>
              <a:cxnLst/>
              <a:rect l="l" t="t" r="r" b="b"/>
              <a:pathLst>
                <a:path w="233045" h="87629">
                  <a:moveTo>
                    <a:pt x="57162" y="28702"/>
                  </a:moveTo>
                  <a:lnTo>
                    <a:pt x="55092" y="2311"/>
                  </a:lnTo>
                  <a:lnTo>
                    <a:pt x="40741" y="2476"/>
                  </a:lnTo>
                  <a:lnTo>
                    <a:pt x="33235" y="2692"/>
                  </a:lnTo>
                  <a:lnTo>
                    <a:pt x="30111" y="3136"/>
                  </a:lnTo>
                  <a:lnTo>
                    <a:pt x="28930" y="3949"/>
                  </a:lnTo>
                  <a:lnTo>
                    <a:pt x="27990" y="6731"/>
                  </a:lnTo>
                  <a:lnTo>
                    <a:pt x="0" y="6019"/>
                  </a:lnTo>
                  <a:lnTo>
                    <a:pt x="241" y="33413"/>
                  </a:lnTo>
                  <a:lnTo>
                    <a:pt x="35636" y="32181"/>
                  </a:lnTo>
                  <a:lnTo>
                    <a:pt x="36334" y="29171"/>
                  </a:lnTo>
                  <a:lnTo>
                    <a:pt x="52311" y="29171"/>
                  </a:lnTo>
                  <a:lnTo>
                    <a:pt x="57162" y="28702"/>
                  </a:lnTo>
                  <a:close/>
                </a:path>
                <a:path w="233045" h="87629">
                  <a:moveTo>
                    <a:pt x="141401" y="75222"/>
                  </a:moveTo>
                  <a:lnTo>
                    <a:pt x="140944" y="44462"/>
                  </a:lnTo>
                  <a:lnTo>
                    <a:pt x="112471" y="44221"/>
                  </a:lnTo>
                  <a:lnTo>
                    <a:pt x="112712" y="34480"/>
                  </a:lnTo>
                  <a:lnTo>
                    <a:pt x="115951" y="34480"/>
                  </a:lnTo>
                  <a:lnTo>
                    <a:pt x="115951" y="30111"/>
                  </a:lnTo>
                  <a:lnTo>
                    <a:pt x="111785" y="29641"/>
                  </a:lnTo>
                  <a:lnTo>
                    <a:pt x="110401" y="3009"/>
                  </a:lnTo>
                  <a:lnTo>
                    <a:pt x="84493" y="3479"/>
                  </a:lnTo>
                  <a:lnTo>
                    <a:pt x="87020" y="76161"/>
                  </a:lnTo>
                  <a:lnTo>
                    <a:pt x="106451" y="76390"/>
                  </a:lnTo>
                  <a:lnTo>
                    <a:pt x="104381" y="87503"/>
                  </a:lnTo>
                  <a:lnTo>
                    <a:pt x="131000" y="86791"/>
                  </a:lnTo>
                  <a:lnTo>
                    <a:pt x="133083" y="75717"/>
                  </a:lnTo>
                  <a:lnTo>
                    <a:pt x="141401" y="75222"/>
                  </a:lnTo>
                  <a:close/>
                </a:path>
                <a:path w="233045" h="87629">
                  <a:moveTo>
                    <a:pt x="232600" y="27089"/>
                  </a:moveTo>
                  <a:lnTo>
                    <a:pt x="231927" y="3009"/>
                  </a:lnTo>
                  <a:lnTo>
                    <a:pt x="231902" y="1866"/>
                  </a:lnTo>
                  <a:lnTo>
                    <a:pt x="204597" y="3009"/>
                  </a:lnTo>
                  <a:lnTo>
                    <a:pt x="203669" y="0"/>
                  </a:lnTo>
                  <a:lnTo>
                    <a:pt x="201587" y="241"/>
                  </a:lnTo>
                  <a:lnTo>
                    <a:pt x="175437" y="482"/>
                  </a:lnTo>
                  <a:lnTo>
                    <a:pt x="175209" y="25019"/>
                  </a:lnTo>
                  <a:lnTo>
                    <a:pt x="172427" y="26619"/>
                  </a:lnTo>
                  <a:lnTo>
                    <a:pt x="193484" y="27787"/>
                  </a:lnTo>
                  <a:lnTo>
                    <a:pt x="193484" y="29171"/>
                  </a:lnTo>
                  <a:lnTo>
                    <a:pt x="232600" y="27089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5179962" y="6201600"/>
              <a:ext cx="179705" cy="23495"/>
            </a:xfrm>
            <a:custGeom>
              <a:avLst/>
              <a:gdLst/>
              <a:ahLst/>
              <a:cxnLst/>
              <a:rect l="l" t="t" r="r" b="b"/>
              <a:pathLst>
                <a:path w="179704" h="23495">
                  <a:moveTo>
                    <a:pt x="2298" y="8102"/>
                  </a:moveTo>
                  <a:lnTo>
                    <a:pt x="469" y="8102"/>
                  </a:lnTo>
                  <a:lnTo>
                    <a:pt x="0" y="23380"/>
                  </a:lnTo>
                  <a:lnTo>
                    <a:pt x="2298" y="23380"/>
                  </a:lnTo>
                  <a:lnTo>
                    <a:pt x="2298" y="8102"/>
                  </a:lnTo>
                  <a:close/>
                </a:path>
                <a:path w="179704" h="23495">
                  <a:moveTo>
                    <a:pt x="179387" y="21285"/>
                  </a:moveTo>
                  <a:lnTo>
                    <a:pt x="178917" y="0"/>
                  </a:lnTo>
                  <a:lnTo>
                    <a:pt x="177520" y="0"/>
                  </a:lnTo>
                  <a:lnTo>
                    <a:pt x="177304" y="20828"/>
                  </a:lnTo>
                  <a:lnTo>
                    <a:pt x="179387" y="21285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5208524" y="6192342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890" y="0"/>
                  </a:moveTo>
                  <a:lnTo>
                    <a:pt x="14109" y="215"/>
                  </a:lnTo>
                  <a:lnTo>
                    <a:pt x="6934" y="0"/>
                  </a:lnTo>
                  <a:lnTo>
                    <a:pt x="3454" y="469"/>
                  </a:lnTo>
                  <a:lnTo>
                    <a:pt x="0" y="4178"/>
                  </a:lnTo>
                  <a:lnTo>
                    <a:pt x="914" y="30086"/>
                  </a:lnTo>
                  <a:lnTo>
                    <a:pt x="3009" y="32638"/>
                  </a:lnTo>
                  <a:lnTo>
                    <a:pt x="15265" y="32169"/>
                  </a:lnTo>
                  <a:lnTo>
                    <a:pt x="16179" y="31013"/>
                  </a:lnTo>
                  <a:lnTo>
                    <a:pt x="19659" y="28486"/>
                  </a:lnTo>
                  <a:lnTo>
                    <a:pt x="18719" y="1612"/>
                  </a:lnTo>
                  <a:lnTo>
                    <a:pt x="168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5210810" y="6224752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65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65" y="2082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5209895" y="6191897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45" y="29375"/>
                  </a:moveTo>
                  <a:lnTo>
                    <a:pt x="7188" y="18503"/>
                  </a:lnTo>
                  <a:lnTo>
                    <a:pt x="3937" y="18503"/>
                  </a:lnTo>
                  <a:lnTo>
                    <a:pt x="3937" y="16408"/>
                  </a:lnTo>
                  <a:lnTo>
                    <a:pt x="6946" y="15938"/>
                  </a:lnTo>
                  <a:lnTo>
                    <a:pt x="6946" y="4622"/>
                  </a:lnTo>
                  <a:lnTo>
                    <a:pt x="3937" y="4622"/>
                  </a:lnTo>
                  <a:lnTo>
                    <a:pt x="3937" y="0"/>
                  </a:lnTo>
                  <a:lnTo>
                    <a:pt x="2552" y="0"/>
                  </a:lnTo>
                  <a:lnTo>
                    <a:pt x="2552" y="4838"/>
                  </a:lnTo>
                  <a:lnTo>
                    <a:pt x="0" y="4838"/>
                  </a:lnTo>
                  <a:lnTo>
                    <a:pt x="469" y="16649"/>
                  </a:lnTo>
                  <a:lnTo>
                    <a:pt x="2794" y="16878"/>
                  </a:lnTo>
                  <a:lnTo>
                    <a:pt x="3009" y="18732"/>
                  </a:lnTo>
                  <a:lnTo>
                    <a:pt x="254" y="18948"/>
                  </a:lnTo>
                  <a:lnTo>
                    <a:pt x="469" y="30988"/>
                  </a:lnTo>
                  <a:lnTo>
                    <a:pt x="4876" y="30988"/>
                  </a:lnTo>
                  <a:lnTo>
                    <a:pt x="7645" y="29375"/>
                  </a:lnTo>
                  <a:close/>
                </a:path>
                <a:path w="17145" h="31114">
                  <a:moveTo>
                    <a:pt x="16675" y="3924"/>
                  </a:moveTo>
                  <a:lnTo>
                    <a:pt x="14808" y="3683"/>
                  </a:lnTo>
                  <a:lnTo>
                    <a:pt x="14808" y="444"/>
                  </a:lnTo>
                  <a:lnTo>
                    <a:pt x="13652" y="444"/>
                  </a:lnTo>
                  <a:lnTo>
                    <a:pt x="13436" y="4152"/>
                  </a:lnTo>
                  <a:lnTo>
                    <a:pt x="9499" y="4622"/>
                  </a:lnTo>
                  <a:lnTo>
                    <a:pt x="9956" y="15938"/>
                  </a:lnTo>
                  <a:lnTo>
                    <a:pt x="13195" y="16408"/>
                  </a:lnTo>
                  <a:lnTo>
                    <a:pt x="13195" y="18503"/>
                  </a:lnTo>
                  <a:lnTo>
                    <a:pt x="9728" y="18034"/>
                  </a:lnTo>
                  <a:lnTo>
                    <a:pt x="10414" y="29603"/>
                  </a:lnTo>
                  <a:lnTo>
                    <a:pt x="12496" y="30073"/>
                  </a:lnTo>
                  <a:lnTo>
                    <a:pt x="16675" y="30073"/>
                  </a:lnTo>
                  <a:lnTo>
                    <a:pt x="16675" y="18503"/>
                  </a:lnTo>
                  <a:lnTo>
                    <a:pt x="14579" y="17805"/>
                  </a:lnTo>
                  <a:lnTo>
                    <a:pt x="14579" y="16179"/>
                  </a:lnTo>
                  <a:lnTo>
                    <a:pt x="16446" y="15938"/>
                  </a:lnTo>
                  <a:lnTo>
                    <a:pt x="16675" y="392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5224018" y="6211087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27" y="995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5214988" y="6211557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39" y="1168"/>
                  </a:moveTo>
                  <a:lnTo>
                    <a:pt x="0" y="1168"/>
                  </a:lnTo>
                  <a:lnTo>
                    <a:pt x="0" y="9271"/>
                  </a:lnTo>
                  <a:lnTo>
                    <a:pt x="939" y="9271"/>
                  </a:lnTo>
                  <a:lnTo>
                    <a:pt x="939" y="1168"/>
                  </a:lnTo>
                  <a:close/>
                </a:path>
                <a:path w="6985" h="9525">
                  <a:moveTo>
                    <a:pt x="6731" y="0"/>
                  </a:moveTo>
                  <a:lnTo>
                    <a:pt x="5791" y="0"/>
                  </a:lnTo>
                  <a:lnTo>
                    <a:pt x="5791" y="9271"/>
                  </a:lnTo>
                  <a:lnTo>
                    <a:pt x="6731" y="9271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5212219" y="619859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27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927" y="8572"/>
                  </a:lnTo>
                  <a:lnTo>
                    <a:pt x="927" y="0"/>
                  </a:lnTo>
                  <a:close/>
                </a:path>
                <a:path w="1904" h="22860">
                  <a:moveTo>
                    <a:pt x="1612" y="13893"/>
                  </a:moveTo>
                  <a:lnTo>
                    <a:pt x="0" y="13893"/>
                  </a:lnTo>
                  <a:lnTo>
                    <a:pt x="0" y="22694"/>
                  </a:lnTo>
                  <a:lnTo>
                    <a:pt x="1612" y="22694"/>
                  </a:lnTo>
                  <a:lnTo>
                    <a:pt x="1612" y="13893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5214518" y="6198832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409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409" y="7645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5223789" y="6197193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14" y="0"/>
                  </a:moveTo>
                  <a:lnTo>
                    <a:pt x="0" y="0"/>
                  </a:lnTo>
                  <a:lnTo>
                    <a:pt x="0" y="9499"/>
                  </a:lnTo>
                  <a:lnTo>
                    <a:pt x="914" y="9499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5220309" y="6197435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409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1409" y="8572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5215458" y="6192342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28" y="3924"/>
                  </a:lnTo>
                  <a:lnTo>
                    <a:pt x="1384" y="4178"/>
                  </a:lnTo>
                  <a:lnTo>
                    <a:pt x="1384" y="2324"/>
                  </a:lnTo>
                  <a:lnTo>
                    <a:pt x="2539" y="2070"/>
                  </a:lnTo>
                  <a:lnTo>
                    <a:pt x="2539" y="4622"/>
                  </a:lnTo>
                  <a:lnTo>
                    <a:pt x="3937" y="4178"/>
                  </a:lnTo>
                  <a:lnTo>
                    <a:pt x="3937" y="2070"/>
                  </a:lnTo>
                  <a:lnTo>
                    <a:pt x="5791" y="2324"/>
                  </a:lnTo>
                  <a:lnTo>
                    <a:pt x="5791" y="4178"/>
                  </a:lnTo>
                  <a:lnTo>
                    <a:pt x="6934" y="3708"/>
                  </a:lnTo>
                  <a:lnTo>
                    <a:pt x="6476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5274767" y="6194285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916" y="0"/>
                  </a:moveTo>
                  <a:lnTo>
                    <a:pt x="14147" y="228"/>
                  </a:lnTo>
                  <a:lnTo>
                    <a:pt x="6946" y="0"/>
                  </a:lnTo>
                  <a:lnTo>
                    <a:pt x="3479" y="444"/>
                  </a:lnTo>
                  <a:lnTo>
                    <a:pt x="0" y="4152"/>
                  </a:lnTo>
                  <a:lnTo>
                    <a:pt x="939" y="30073"/>
                  </a:lnTo>
                  <a:lnTo>
                    <a:pt x="3022" y="32613"/>
                  </a:lnTo>
                  <a:lnTo>
                    <a:pt x="15303" y="32143"/>
                  </a:lnTo>
                  <a:lnTo>
                    <a:pt x="16217" y="31000"/>
                  </a:lnTo>
                  <a:lnTo>
                    <a:pt x="19685" y="28460"/>
                  </a:lnTo>
                  <a:lnTo>
                    <a:pt x="18757" y="1612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5277104" y="6226670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27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27" y="2082"/>
                  </a:lnTo>
                  <a:lnTo>
                    <a:pt x="136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5276177" y="6193815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32" y="29400"/>
                  </a:moveTo>
                  <a:lnTo>
                    <a:pt x="7175" y="18503"/>
                  </a:lnTo>
                  <a:lnTo>
                    <a:pt x="3937" y="18503"/>
                  </a:lnTo>
                  <a:lnTo>
                    <a:pt x="3937" y="16408"/>
                  </a:lnTo>
                  <a:lnTo>
                    <a:pt x="6959" y="15963"/>
                  </a:lnTo>
                  <a:lnTo>
                    <a:pt x="6959" y="4622"/>
                  </a:lnTo>
                  <a:lnTo>
                    <a:pt x="3937" y="4622"/>
                  </a:lnTo>
                  <a:lnTo>
                    <a:pt x="3937" y="0"/>
                  </a:lnTo>
                  <a:lnTo>
                    <a:pt x="2540" y="0"/>
                  </a:lnTo>
                  <a:lnTo>
                    <a:pt x="2540" y="4838"/>
                  </a:lnTo>
                  <a:lnTo>
                    <a:pt x="0" y="4838"/>
                  </a:lnTo>
                  <a:lnTo>
                    <a:pt x="469" y="16649"/>
                  </a:lnTo>
                  <a:lnTo>
                    <a:pt x="2768" y="16878"/>
                  </a:lnTo>
                  <a:lnTo>
                    <a:pt x="2997" y="18732"/>
                  </a:lnTo>
                  <a:lnTo>
                    <a:pt x="215" y="18973"/>
                  </a:lnTo>
                  <a:lnTo>
                    <a:pt x="469" y="31000"/>
                  </a:lnTo>
                  <a:lnTo>
                    <a:pt x="4851" y="31000"/>
                  </a:lnTo>
                  <a:lnTo>
                    <a:pt x="7632" y="29400"/>
                  </a:lnTo>
                  <a:close/>
                </a:path>
                <a:path w="17145" h="31114">
                  <a:moveTo>
                    <a:pt x="16662" y="3937"/>
                  </a:moveTo>
                  <a:lnTo>
                    <a:pt x="14808" y="3683"/>
                  </a:lnTo>
                  <a:lnTo>
                    <a:pt x="14808" y="469"/>
                  </a:lnTo>
                  <a:lnTo>
                    <a:pt x="13652" y="469"/>
                  </a:lnTo>
                  <a:lnTo>
                    <a:pt x="13411" y="4152"/>
                  </a:lnTo>
                  <a:lnTo>
                    <a:pt x="9499" y="4622"/>
                  </a:lnTo>
                  <a:lnTo>
                    <a:pt x="9944" y="15963"/>
                  </a:lnTo>
                  <a:lnTo>
                    <a:pt x="13195" y="16408"/>
                  </a:lnTo>
                  <a:lnTo>
                    <a:pt x="13195" y="18503"/>
                  </a:lnTo>
                  <a:lnTo>
                    <a:pt x="9715" y="18034"/>
                  </a:lnTo>
                  <a:lnTo>
                    <a:pt x="10414" y="29616"/>
                  </a:lnTo>
                  <a:lnTo>
                    <a:pt x="12484" y="30073"/>
                  </a:lnTo>
                  <a:lnTo>
                    <a:pt x="16662" y="30073"/>
                  </a:lnTo>
                  <a:lnTo>
                    <a:pt x="16662" y="18503"/>
                  </a:lnTo>
                  <a:lnTo>
                    <a:pt x="14554" y="17818"/>
                  </a:lnTo>
                  <a:lnTo>
                    <a:pt x="14554" y="16179"/>
                  </a:lnTo>
                  <a:lnTo>
                    <a:pt x="16433" y="15963"/>
                  </a:lnTo>
                  <a:lnTo>
                    <a:pt x="16662" y="393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5290286" y="6213017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39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39" y="9956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5281257" y="6213462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14" y="1181"/>
                  </a:moveTo>
                  <a:lnTo>
                    <a:pt x="0" y="1181"/>
                  </a:lnTo>
                  <a:lnTo>
                    <a:pt x="0" y="9283"/>
                  </a:lnTo>
                  <a:lnTo>
                    <a:pt x="914" y="9283"/>
                  </a:lnTo>
                  <a:lnTo>
                    <a:pt x="914" y="1181"/>
                  </a:lnTo>
                  <a:close/>
                </a:path>
                <a:path w="6985" h="9525">
                  <a:moveTo>
                    <a:pt x="6718" y="0"/>
                  </a:moveTo>
                  <a:lnTo>
                    <a:pt x="5791" y="0"/>
                  </a:lnTo>
                  <a:lnTo>
                    <a:pt x="5791" y="9283"/>
                  </a:lnTo>
                  <a:lnTo>
                    <a:pt x="6718" y="9283"/>
                  </a:lnTo>
                  <a:lnTo>
                    <a:pt x="6718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5278475" y="6200508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39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939" y="8572"/>
                  </a:lnTo>
                  <a:lnTo>
                    <a:pt x="939" y="0"/>
                  </a:lnTo>
                  <a:close/>
                </a:path>
                <a:path w="1904" h="22860">
                  <a:moveTo>
                    <a:pt x="1638" y="13893"/>
                  </a:moveTo>
                  <a:lnTo>
                    <a:pt x="0" y="13893"/>
                  </a:lnTo>
                  <a:lnTo>
                    <a:pt x="0" y="22707"/>
                  </a:lnTo>
                  <a:lnTo>
                    <a:pt x="1638" y="22707"/>
                  </a:lnTo>
                  <a:lnTo>
                    <a:pt x="1638" y="13893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5280799" y="6200737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58"/>
                  </a:lnTo>
                  <a:lnTo>
                    <a:pt x="1384" y="7658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5290070" y="6199124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14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14" y="9486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5286590" y="6199365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59"/>
                  </a:lnTo>
                  <a:lnTo>
                    <a:pt x="1384" y="855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5281714" y="6194285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41" y="3911"/>
                  </a:lnTo>
                  <a:lnTo>
                    <a:pt x="1422" y="4152"/>
                  </a:lnTo>
                  <a:lnTo>
                    <a:pt x="1422" y="2298"/>
                  </a:lnTo>
                  <a:lnTo>
                    <a:pt x="2552" y="2070"/>
                  </a:lnTo>
                  <a:lnTo>
                    <a:pt x="2552" y="4622"/>
                  </a:lnTo>
                  <a:lnTo>
                    <a:pt x="3962" y="4152"/>
                  </a:lnTo>
                  <a:lnTo>
                    <a:pt x="3962" y="2070"/>
                  </a:lnTo>
                  <a:lnTo>
                    <a:pt x="5778" y="2298"/>
                  </a:lnTo>
                  <a:lnTo>
                    <a:pt x="5778" y="4152"/>
                  </a:lnTo>
                  <a:lnTo>
                    <a:pt x="6946" y="3683"/>
                  </a:lnTo>
                  <a:lnTo>
                    <a:pt x="6502" y="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5309349" y="6190424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903" y="0"/>
                  </a:moveTo>
                  <a:lnTo>
                    <a:pt x="14122" y="241"/>
                  </a:lnTo>
                  <a:lnTo>
                    <a:pt x="6946" y="0"/>
                  </a:lnTo>
                  <a:lnTo>
                    <a:pt x="3479" y="457"/>
                  </a:lnTo>
                  <a:lnTo>
                    <a:pt x="0" y="4152"/>
                  </a:lnTo>
                  <a:lnTo>
                    <a:pt x="914" y="30073"/>
                  </a:lnTo>
                  <a:lnTo>
                    <a:pt x="3009" y="32638"/>
                  </a:lnTo>
                  <a:lnTo>
                    <a:pt x="15278" y="32169"/>
                  </a:lnTo>
                  <a:lnTo>
                    <a:pt x="16205" y="31000"/>
                  </a:lnTo>
                  <a:lnTo>
                    <a:pt x="19672" y="28460"/>
                  </a:lnTo>
                  <a:lnTo>
                    <a:pt x="18770" y="1600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5311673" y="6222809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6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13665" y="2108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5310746" y="618995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32" y="29400"/>
                  </a:moveTo>
                  <a:lnTo>
                    <a:pt x="7175" y="18529"/>
                  </a:lnTo>
                  <a:lnTo>
                    <a:pt x="3937" y="18529"/>
                  </a:lnTo>
                  <a:lnTo>
                    <a:pt x="3937" y="16433"/>
                  </a:lnTo>
                  <a:lnTo>
                    <a:pt x="6946" y="15989"/>
                  </a:lnTo>
                  <a:lnTo>
                    <a:pt x="6946" y="4622"/>
                  </a:lnTo>
                  <a:lnTo>
                    <a:pt x="3937" y="4622"/>
                  </a:lnTo>
                  <a:lnTo>
                    <a:pt x="3937" y="0"/>
                  </a:lnTo>
                  <a:lnTo>
                    <a:pt x="2540" y="0"/>
                  </a:lnTo>
                  <a:lnTo>
                    <a:pt x="2540" y="4864"/>
                  </a:lnTo>
                  <a:lnTo>
                    <a:pt x="0" y="4864"/>
                  </a:lnTo>
                  <a:lnTo>
                    <a:pt x="469" y="16649"/>
                  </a:lnTo>
                  <a:lnTo>
                    <a:pt x="2781" y="16891"/>
                  </a:lnTo>
                  <a:lnTo>
                    <a:pt x="3009" y="18745"/>
                  </a:lnTo>
                  <a:lnTo>
                    <a:pt x="241" y="18973"/>
                  </a:lnTo>
                  <a:lnTo>
                    <a:pt x="469" y="31013"/>
                  </a:lnTo>
                  <a:lnTo>
                    <a:pt x="4864" y="31013"/>
                  </a:lnTo>
                  <a:lnTo>
                    <a:pt x="7632" y="29400"/>
                  </a:lnTo>
                  <a:close/>
                </a:path>
                <a:path w="17145" h="31114">
                  <a:moveTo>
                    <a:pt x="16662" y="3924"/>
                  </a:moveTo>
                  <a:lnTo>
                    <a:pt x="14808" y="3708"/>
                  </a:lnTo>
                  <a:lnTo>
                    <a:pt x="14808" y="469"/>
                  </a:lnTo>
                  <a:lnTo>
                    <a:pt x="13652" y="469"/>
                  </a:lnTo>
                  <a:lnTo>
                    <a:pt x="13411" y="4165"/>
                  </a:lnTo>
                  <a:lnTo>
                    <a:pt x="9499" y="4622"/>
                  </a:lnTo>
                  <a:lnTo>
                    <a:pt x="9956" y="15989"/>
                  </a:lnTo>
                  <a:lnTo>
                    <a:pt x="13195" y="16433"/>
                  </a:lnTo>
                  <a:lnTo>
                    <a:pt x="13195" y="18529"/>
                  </a:lnTo>
                  <a:lnTo>
                    <a:pt x="9715" y="18059"/>
                  </a:lnTo>
                  <a:lnTo>
                    <a:pt x="10426" y="29641"/>
                  </a:lnTo>
                  <a:lnTo>
                    <a:pt x="12496" y="30086"/>
                  </a:lnTo>
                  <a:lnTo>
                    <a:pt x="16662" y="30086"/>
                  </a:lnTo>
                  <a:lnTo>
                    <a:pt x="16662" y="18529"/>
                  </a:lnTo>
                  <a:lnTo>
                    <a:pt x="14592" y="17818"/>
                  </a:lnTo>
                  <a:lnTo>
                    <a:pt x="14592" y="16205"/>
                  </a:lnTo>
                  <a:lnTo>
                    <a:pt x="16421" y="15989"/>
                  </a:lnTo>
                  <a:lnTo>
                    <a:pt x="16662" y="392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5324868" y="6209169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27" y="0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927" y="995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5315839" y="6209626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27" y="1155"/>
                  </a:moveTo>
                  <a:lnTo>
                    <a:pt x="0" y="1155"/>
                  </a:lnTo>
                  <a:lnTo>
                    <a:pt x="0" y="9258"/>
                  </a:lnTo>
                  <a:lnTo>
                    <a:pt x="927" y="9258"/>
                  </a:lnTo>
                  <a:lnTo>
                    <a:pt x="927" y="1155"/>
                  </a:lnTo>
                  <a:close/>
                </a:path>
                <a:path w="6985" h="9525">
                  <a:moveTo>
                    <a:pt x="6692" y="0"/>
                  </a:moveTo>
                  <a:lnTo>
                    <a:pt x="5778" y="0"/>
                  </a:lnTo>
                  <a:lnTo>
                    <a:pt x="5778" y="9258"/>
                  </a:lnTo>
                  <a:lnTo>
                    <a:pt x="6692" y="9258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5313058" y="6196672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14" y="0"/>
                  </a:moveTo>
                  <a:lnTo>
                    <a:pt x="0" y="0"/>
                  </a:lnTo>
                  <a:lnTo>
                    <a:pt x="0" y="8547"/>
                  </a:lnTo>
                  <a:lnTo>
                    <a:pt x="914" y="8547"/>
                  </a:lnTo>
                  <a:lnTo>
                    <a:pt x="914" y="0"/>
                  </a:lnTo>
                  <a:close/>
                </a:path>
                <a:path w="1904" h="22860">
                  <a:moveTo>
                    <a:pt x="1625" y="13881"/>
                  </a:moveTo>
                  <a:lnTo>
                    <a:pt x="0" y="13881"/>
                  </a:lnTo>
                  <a:lnTo>
                    <a:pt x="0" y="22682"/>
                  </a:lnTo>
                  <a:lnTo>
                    <a:pt x="1625" y="22682"/>
                  </a:lnTo>
                  <a:lnTo>
                    <a:pt x="1625" y="13881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5315381" y="6196901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0"/>
                  </a:moveTo>
                  <a:lnTo>
                    <a:pt x="0" y="0"/>
                  </a:lnTo>
                  <a:lnTo>
                    <a:pt x="0" y="7658"/>
                  </a:lnTo>
                  <a:lnTo>
                    <a:pt x="1384" y="7658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5324627" y="6195288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27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27" y="9486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5321173" y="6195517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71" y="0"/>
                  </a:moveTo>
                  <a:lnTo>
                    <a:pt x="0" y="0"/>
                  </a:lnTo>
                  <a:lnTo>
                    <a:pt x="0" y="8547"/>
                  </a:lnTo>
                  <a:lnTo>
                    <a:pt x="1371" y="8547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5316296" y="6190424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53" y="3924"/>
                  </a:lnTo>
                  <a:lnTo>
                    <a:pt x="1397" y="4152"/>
                  </a:lnTo>
                  <a:lnTo>
                    <a:pt x="1397" y="2311"/>
                  </a:lnTo>
                  <a:lnTo>
                    <a:pt x="2552" y="2070"/>
                  </a:lnTo>
                  <a:lnTo>
                    <a:pt x="2552" y="4622"/>
                  </a:lnTo>
                  <a:lnTo>
                    <a:pt x="3949" y="4152"/>
                  </a:lnTo>
                  <a:lnTo>
                    <a:pt x="3949" y="2070"/>
                  </a:lnTo>
                  <a:lnTo>
                    <a:pt x="5791" y="2311"/>
                  </a:lnTo>
                  <a:lnTo>
                    <a:pt x="5791" y="4152"/>
                  </a:lnTo>
                  <a:lnTo>
                    <a:pt x="6946" y="3695"/>
                  </a:lnTo>
                  <a:lnTo>
                    <a:pt x="6489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5244528" y="6196114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16916" y="0"/>
                  </a:moveTo>
                  <a:lnTo>
                    <a:pt x="14122" y="241"/>
                  </a:lnTo>
                  <a:lnTo>
                    <a:pt x="6934" y="0"/>
                  </a:lnTo>
                  <a:lnTo>
                    <a:pt x="3467" y="469"/>
                  </a:lnTo>
                  <a:lnTo>
                    <a:pt x="0" y="4178"/>
                  </a:lnTo>
                  <a:lnTo>
                    <a:pt x="927" y="30099"/>
                  </a:lnTo>
                  <a:lnTo>
                    <a:pt x="3009" y="32638"/>
                  </a:lnTo>
                  <a:lnTo>
                    <a:pt x="15278" y="32194"/>
                  </a:lnTo>
                  <a:lnTo>
                    <a:pt x="16192" y="31013"/>
                  </a:lnTo>
                  <a:lnTo>
                    <a:pt x="19672" y="28460"/>
                  </a:lnTo>
                  <a:lnTo>
                    <a:pt x="18745" y="1638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5246852" y="6228524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3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13639" y="2082"/>
                  </a:lnTo>
                  <a:lnTo>
                    <a:pt x="13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5245913" y="619564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5" h="31114">
                  <a:moveTo>
                    <a:pt x="7658" y="29400"/>
                  </a:moveTo>
                  <a:lnTo>
                    <a:pt x="7188" y="18529"/>
                  </a:lnTo>
                  <a:lnTo>
                    <a:pt x="3962" y="18529"/>
                  </a:lnTo>
                  <a:lnTo>
                    <a:pt x="3962" y="16446"/>
                  </a:lnTo>
                  <a:lnTo>
                    <a:pt x="6959" y="15989"/>
                  </a:lnTo>
                  <a:lnTo>
                    <a:pt x="6959" y="4648"/>
                  </a:lnTo>
                  <a:lnTo>
                    <a:pt x="3962" y="4648"/>
                  </a:lnTo>
                  <a:lnTo>
                    <a:pt x="3962" y="0"/>
                  </a:lnTo>
                  <a:lnTo>
                    <a:pt x="2552" y="0"/>
                  </a:lnTo>
                  <a:lnTo>
                    <a:pt x="2552" y="4864"/>
                  </a:lnTo>
                  <a:lnTo>
                    <a:pt x="0" y="4864"/>
                  </a:lnTo>
                  <a:lnTo>
                    <a:pt x="469" y="16675"/>
                  </a:lnTo>
                  <a:lnTo>
                    <a:pt x="2794" y="16903"/>
                  </a:lnTo>
                  <a:lnTo>
                    <a:pt x="3009" y="18757"/>
                  </a:lnTo>
                  <a:lnTo>
                    <a:pt x="254" y="18999"/>
                  </a:lnTo>
                  <a:lnTo>
                    <a:pt x="469" y="31026"/>
                  </a:lnTo>
                  <a:lnTo>
                    <a:pt x="4876" y="31026"/>
                  </a:lnTo>
                  <a:lnTo>
                    <a:pt x="7658" y="29400"/>
                  </a:lnTo>
                  <a:close/>
                </a:path>
                <a:path w="17145" h="31114">
                  <a:moveTo>
                    <a:pt x="16675" y="3949"/>
                  </a:moveTo>
                  <a:lnTo>
                    <a:pt x="14808" y="3721"/>
                  </a:lnTo>
                  <a:lnTo>
                    <a:pt x="14808" y="469"/>
                  </a:lnTo>
                  <a:lnTo>
                    <a:pt x="13665" y="469"/>
                  </a:lnTo>
                  <a:lnTo>
                    <a:pt x="13449" y="4178"/>
                  </a:lnTo>
                  <a:lnTo>
                    <a:pt x="9512" y="4648"/>
                  </a:lnTo>
                  <a:lnTo>
                    <a:pt x="9969" y="15989"/>
                  </a:lnTo>
                  <a:lnTo>
                    <a:pt x="13208" y="16446"/>
                  </a:lnTo>
                  <a:lnTo>
                    <a:pt x="13208" y="18529"/>
                  </a:lnTo>
                  <a:lnTo>
                    <a:pt x="9740" y="18059"/>
                  </a:lnTo>
                  <a:lnTo>
                    <a:pt x="10426" y="29641"/>
                  </a:lnTo>
                  <a:lnTo>
                    <a:pt x="12509" y="30124"/>
                  </a:lnTo>
                  <a:lnTo>
                    <a:pt x="16675" y="30124"/>
                  </a:lnTo>
                  <a:lnTo>
                    <a:pt x="16675" y="18529"/>
                  </a:lnTo>
                  <a:lnTo>
                    <a:pt x="14579" y="17818"/>
                  </a:lnTo>
                  <a:lnTo>
                    <a:pt x="14579" y="16205"/>
                  </a:lnTo>
                  <a:lnTo>
                    <a:pt x="16459" y="15989"/>
                  </a:lnTo>
                  <a:lnTo>
                    <a:pt x="16675" y="3949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5260035" y="6214872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939" y="0"/>
                  </a:moveTo>
                  <a:lnTo>
                    <a:pt x="0" y="0"/>
                  </a:lnTo>
                  <a:lnTo>
                    <a:pt x="0" y="9944"/>
                  </a:lnTo>
                  <a:lnTo>
                    <a:pt x="939" y="9944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5251005" y="6215329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939" y="1143"/>
                  </a:moveTo>
                  <a:lnTo>
                    <a:pt x="0" y="1143"/>
                  </a:lnTo>
                  <a:lnTo>
                    <a:pt x="0" y="9245"/>
                  </a:lnTo>
                  <a:lnTo>
                    <a:pt x="939" y="9245"/>
                  </a:lnTo>
                  <a:lnTo>
                    <a:pt x="939" y="1143"/>
                  </a:lnTo>
                  <a:close/>
                </a:path>
                <a:path w="6985" h="9525">
                  <a:moveTo>
                    <a:pt x="6718" y="0"/>
                  </a:moveTo>
                  <a:lnTo>
                    <a:pt x="5791" y="0"/>
                  </a:lnTo>
                  <a:lnTo>
                    <a:pt x="5791" y="9245"/>
                  </a:lnTo>
                  <a:lnTo>
                    <a:pt x="6718" y="9245"/>
                  </a:lnTo>
                  <a:lnTo>
                    <a:pt x="6718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5248237" y="6202387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60">
                  <a:moveTo>
                    <a:pt x="914" y="0"/>
                  </a:moveTo>
                  <a:lnTo>
                    <a:pt x="0" y="0"/>
                  </a:lnTo>
                  <a:lnTo>
                    <a:pt x="0" y="8547"/>
                  </a:lnTo>
                  <a:lnTo>
                    <a:pt x="914" y="8547"/>
                  </a:lnTo>
                  <a:lnTo>
                    <a:pt x="914" y="0"/>
                  </a:lnTo>
                  <a:close/>
                </a:path>
                <a:path w="1904" h="22860">
                  <a:moveTo>
                    <a:pt x="1638" y="13868"/>
                  </a:moveTo>
                  <a:lnTo>
                    <a:pt x="0" y="13868"/>
                  </a:lnTo>
                  <a:lnTo>
                    <a:pt x="0" y="22656"/>
                  </a:lnTo>
                  <a:lnTo>
                    <a:pt x="1638" y="22656"/>
                  </a:lnTo>
                  <a:lnTo>
                    <a:pt x="1638" y="13868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5250548" y="6202603"/>
              <a:ext cx="1905" cy="7620"/>
            </a:xfrm>
            <a:custGeom>
              <a:avLst/>
              <a:gdLst/>
              <a:ahLst/>
              <a:cxnLst/>
              <a:rect l="l" t="t" r="r" b="b"/>
              <a:pathLst>
                <a:path w="1904" h="7620">
                  <a:moveTo>
                    <a:pt x="1397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397" y="762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5259806" y="6200978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14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14" y="9486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5256339" y="6201206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1384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1384" y="857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5251462" y="6196114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228" y="3949"/>
                  </a:lnTo>
                  <a:lnTo>
                    <a:pt x="1409" y="4178"/>
                  </a:lnTo>
                  <a:lnTo>
                    <a:pt x="1409" y="2324"/>
                  </a:lnTo>
                  <a:lnTo>
                    <a:pt x="2552" y="2082"/>
                  </a:lnTo>
                  <a:lnTo>
                    <a:pt x="2552" y="4622"/>
                  </a:lnTo>
                  <a:lnTo>
                    <a:pt x="3962" y="4178"/>
                  </a:lnTo>
                  <a:lnTo>
                    <a:pt x="3962" y="2082"/>
                  </a:lnTo>
                  <a:lnTo>
                    <a:pt x="5791" y="2324"/>
                  </a:lnTo>
                  <a:lnTo>
                    <a:pt x="5791" y="4178"/>
                  </a:lnTo>
                  <a:lnTo>
                    <a:pt x="6959" y="3708"/>
                  </a:lnTo>
                  <a:lnTo>
                    <a:pt x="6489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5275275" y="6163881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8013" y="0"/>
                  </a:moveTo>
                  <a:lnTo>
                    <a:pt x="5321" y="660"/>
                  </a:lnTo>
                  <a:lnTo>
                    <a:pt x="5219" y="2222"/>
                  </a:lnTo>
                  <a:lnTo>
                    <a:pt x="0" y="5105"/>
                  </a:lnTo>
                  <a:lnTo>
                    <a:pt x="990" y="10286"/>
                  </a:lnTo>
                  <a:lnTo>
                    <a:pt x="15087" y="8394"/>
                  </a:lnTo>
                  <a:lnTo>
                    <a:pt x="14287" y="2565"/>
                  </a:lnTo>
                  <a:lnTo>
                    <a:pt x="9486" y="1663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5275275" y="6163881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5321" y="660"/>
                  </a:moveTo>
                  <a:lnTo>
                    <a:pt x="5219" y="2222"/>
                  </a:lnTo>
                  <a:lnTo>
                    <a:pt x="0" y="5105"/>
                  </a:lnTo>
                  <a:lnTo>
                    <a:pt x="990" y="10286"/>
                  </a:lnTo>
                  <a:lnTo>
                    <a:pt x="15087" y="8394"/>
                  </a:lnTo>
                  <a:lnTo>
                    <a:pt x="14287" y="2565"/>
                  </a:lnTo>
                  <a:lnTo>
                    <a:pt x="9486" y="1663"/>
                  </a:lnTo>
                  <a:lnTo>
                    <a:pt x="8013" y="0"/>
                  </a:lnTo>
                  <a:lnTo>
                    <a:pt x="5321" y="6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5278056" y="615660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6159" y="0"/>
                  </a:moveTo>
                  <a:lnTo>
                    <a:pt x="0" y="508"/>
                  </a:lnTo>
                  <a:lnTo>
                    <a:pt x="736" y="5994"/>
                  </a:lnTo>
                  <a:lnTo>
                    <a:pt x="2755" y="7289"/>
                  </a:lnTo>
                  <a:lnTo>
                    <a:pt x="5816" y="6870"/>
                  </a:lnTo>
                  <a:lnTo>
                    <a:pt x="6642" y="3683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5278056" y="615660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0" y="508"/>
                  </a:moveTo>
                  <a:lnTo>
                    <a:pt x="736" y="5994"/>
                  </a:lnTo>
                  <a:lnTo>
                    <a:pt x="2755" y="7289"/>
                  </a:lnTo>
                  <a:lnTo>
                    <a:pt x="5816" y="6870"/>
                  </a:lnTo>
                  <a:lnTo>
                    <a:pt x="6642" y="3683"/>
                  </a:lnTo>
                  <a:lnTo>
                    <a:pt x="6159" y="0"/>
                  </a:lnTo>
                  <a:lnTo>
                    <a:pt x="0" y="5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5276227" y="616771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0960" y="0"/>
                  </a:moveTo>
                  <a:lnTo>
                    <a:pt x="2844" y="1092"/>
                  </a:lnTo>
                  <a:lnTo>
                    <a:pt x="0" y="4800"/>
                  </a:lnTo>
                  <a:lnTo>
                    <a:pt x="1079" y="12928"/>
                  </a:lnTo>
                  <a:lnTo>
                    <a:pt x="4800" y="15786"/>
                  </a:lnTo>
                  <a:lnTo>
                    <a:pt x="12903" y="14693"/>
                  </a:lnTo>
                  <a:lnTo>
                    <a:pt x="15760" y="10960"/>
                  </a:lnTo>
                  <a:lnTo>
                    <a:pt x="15227" y="6896"/>
                  </a:lnTo>
                  <a:lnTo>
                    <a:pt x="14668" y="2857"/>
                  </a:lnTo>
                  <a:lnTo>
                    <a:pt x="10960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5276862" y="616836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0058" y="0"/>
                  </a:moveTo>
                  <a:lnTo>
                    <a:pt x="2603" y="977"/>
                  </a:lnTo>
                  <a:lnTo>
                    <a:pt x="0" y="4394"/>
                  </a:lnTo>
                  <a:lnTo>
                    <a:pt x="990" y="11874"/>
                  </a:lnTo>
                  <a:lnTo>
                    <a:pt x="4406" y="14490"/>
                  </a:lnTo>
                  <a:lnTo>
                    <a:pt x="11861" y="13512"/>
                  </a:lnTo>
                  <a:lnTo>
                    <a:pt x="14503" y="10071"/>
                  </a:lnTo>
                  <a:lnTo>
                    <a:pt x="13995" y="6337"/>
                  </a:lnTo>
                  <a:lnTo>
                    <a:pt x="13525" y="2616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5278374" y="6170257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7937" y="0"/>
                  </a:moveTo>
                  <a:lnTo>
                    <a:pt x="2197" y="762"/>
                  </a:lnTo>
                  <a:lnTo>
                    <a:pt x="0" y="6096"/>
                  </a:lnTo>
                  <a:lnTo>
                    <a:pt x="3530" y="10693"/>
                  </a:lnTo>
                  <a:lnTo>
                    <a:pt x="9245" y="9944"/>
                  </a:lnTo>
                  <a:lnTo>
                    <a:pt x="11468" y="4584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5278374" y="6170257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3530" y="10693"/>
                  </a:moveTo>
                  <a:lnTo>
                    <a:pt x="0" y="6096"/>
                  </a:lnTo>
                  <a:lnTo>
                    <a:pt x="2197" y="762"/>
                  </a:lnTo>
                  <a:lnTo>
                    <a:pt x="7937" y="0"/>
                  </a:lnTo>
                  <a:lnTo>
                    <a:pt x="11468" y="4584"/>
                  </a:lnTo>
                  <a:lnTo>
                    <a:pt x="9245" y="9944"/>
                  </a:lnTo>
                  <a:lnTo>
                    <a:pt x="3530" y="10693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5279085" y="6174257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9855" y="0"/>
                  </a:moveTo>
                  <a:lnTo>
                    <a:pt x="0" y="1320"/>
                  </a:lnTo>
                  <a:lnTo>
                    <a:pt x="177" y="2679"/>
                  </a:lnTo>
                  <a:lnTo>
                    <a:pt x="10045" y="1358"/>
                  </a:lnTo>
                  <a:lnTo>
                    <a:pt x="98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5279085" y="6174257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10045" y="1358"/>
                  </a:moveTo>
                  <a:lnTo>
                    <a:pt x="177" y="2679"/>
                  </a:lnTo>
                  <a:lnTo>
                    <a:pt x="0" y="1320"/>
                  </a:lnTo>
                  <a:lnTo>
                    <a:pt x="9855" y="0"/>
                  </a:lnTo>
                  <a:lnTo>
                    <a:pt x="10045" y="135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5278945" y="6153315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203" y="0"/>
                  </a:moveTo>
                  <a:lnTo>
                    <a:pt x="0" y="1181"/>
                  </a:lnTo>
                  <a:lnTo>
                    <a:pt x="228" y="3022"/>
                  </a:lnTo>
                  <a:lnTo>
                    <a:pt x="4521" y="2438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5272255" y="6075680"/>
              <a:ext cx="29845" cy="80010"/>
            </a:xfrm>
            <a:custGeom>
              <a:avLst/>
              <a:gdLst/>
              <a:ahLst/>
              <a:cxnLst/>
              <a:rect l="l" t="t" r="r" b="b"/>
              <a:pathLst>
                <a:path w="29845" h="80010">
                  <a:moveTo>
                    <a:pt x="29689" y="0"/>
                  </a:moveTo>
                  <a:lnTo>
                    <a:pt x="9782" y="16346"/>
                  </a:lnTo>
                  <a:lnTo>
                    <a:pt x="638" y="30089"/>
                  </a:lnTo>
                  <a:lnTo>
                    <a:pt x="0" y="48695"/>
                  </a:lnTo>
                  <a:lnTo>
                    <a:pt x="5610" y="79629"/>
                  </a:lnTo>
                  <a:lnTo>
                    <a:pt x="10893" y="77635"/>
                  </a:lnTo>
                  <a:lnTo>
                    <a:pt x="5036" y="55055"/>
                  </a:lnTo>
                  <a:lnTo>
                    <a:pt x="5041" y="39876"/>
                  </a:lnTo>
                  <a:lnTo>
                    <a:pt x="12672" y="25208"/>
                  </a:lnTo>
                  <a:lnTo>
                    <a:pt x="29689" y="4165"/>
                  </a:lnTo>
                  <a:lnTo>
                    <a:pt x="2968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5272255" y="6075680"/>
              <a:ext cx="29845" cy="80010"/>
            </a:xfrm>
            <a:custGeom>
              <a:avLst/>
              <a:gdLst/>
              <a:ahLst/>
              <a:cxnLst/>
              <a:rect l="l" t="t" r="r" b="b"/>
              <a:pathLst>
                <a:path w="29845" h="80010">
                  <a:moveTo>
                    <a:pt x="29689" y="4165"/>
                  </a:moveTo>
                  <a:lnTo>
                    <a:pt x="12672" y="25208"/>
                  </a:lnTo>
                  <a:lnTo>
                    <a:pt x="5041" y="39876"/>
                  </a:lnTo>
                  <a:lnTo>
                    <a:pt x="5036" y="55055"/>
                  </a:lnTo>
                  <a:lnTo>
                    <a:pt x="10893" y="77635"/>
                  </a:lnTo>
                  <a:lnTo>
                    <a:pt x="5610" y="79629"/>
                  </a:lnTo>
                  <a:lnTo>
                    <a:pt x="0" y="48695"/>
                  </a:lnTo>
                  <a:lnTo>
                    <a:pt x="638" y="30089"/>
                  </a:lnTo>
                  <a:lnTo>
                    <a:pt x="9782" y="16346"/>
                  </a:lnTo>
                  <a:lnTo>
                    <a:pt x="296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5113058" y="614488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76" y="0"/>
                  </a:lnTo>
                  <a:lnTo>
                    <a:pt x="0" y="1676"/>
                  </a:lnTo>
                  <a:lnTo>
                    <a:pt x="0" y="5765"/>
                  </a:lnTo>
                  <a:lnTo>
                    <a:pt x="1676" y="7404"/>
                  </a:lnTo>
                  <a:lnTo>
                    <a:pt x="5753" y="7404"/>
                  </a:lnTo>
                  <a:lnTo>
                    <a:pt x="7416" y="5765"/>
                  </a:lnTo>
                  <a:lnTo>
                    <a:pt x="7416" y="3721"/>
                  </a:lnTo>
                  <a:lnTo>
                    <a:pt x="7416" y="1676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5114048" y="61458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19" y="0"/>
                  </a:lnTo>
                  <a:lnTo>
                    <a:pt x="0" y="1231"/>
                  </a:lnTo>
                  <a:lnTo>
                    <a:pt x="0" y="4203"/>
                  </a:lnTo>
                  <a:lnTo>
                    <a:pt x="1219" y="5422"/>
                  </a:lnTo>
                  <a:lnTo>
                    <a:pt x="4203" y="5422"/>
                  </a:lnTo>
                  <a:lnTo>
                    <a:pt x="5422" y="4203"/>
                  </a:lnTo>
                  <a:lnTo>
                    <a:pt x="5422" y="2717"/>
                  </a:lnTo>
                  <a:lnTo>
                    <a:pt x="5422" y="1231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5162588" y="624118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65" y="0"/>
                  </a:moveTo>
                  <a:lnTo>
                    <a:pt x="1676" y="0"/>
                  </a:lnTo>
                  <a:lnTo>
                    <a:pt x="0" y="1650"/>
                  </a:lnTo>
                  <a:lnTo>
                    <a:pt x="0" y="5740"/>
                  </a:lnTo>
                  <a:lnTo>
                    <a:pt x="1676" y="7404"/>
                  </a:lnTo>
                  <a:lnTo>
                    <a:pt x="5765" y="7404"/>
                  </a:lnTo>
                  <a:lnTo>
                    <a:pt x="7416" y="5740"/>
                  </a:lnTo>
                  <a:lnTo>
                    <a:pt x="7416" y="3682"/>
                  </a:lnTo>
                  <a:lnTo>
                    <a:pt x="7416" y="1650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5163604" y="624217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78" y="0"/>
                  </a:moveTo>
                  <a:lnTo>
                    <a:pt x="1206" y="0"/>
                  </a:lnTo>
                  <a:lnTo>
                    <a:pt x="0" y="1219"/>
                  </a:lnTo>
                  <a:lnTo>
                    <a:pt x="0" y="4216"/>
                  </a:lnTo>
                  <a:lnTo>
                    <a:pt x="1206" y="5410"/>
                  </a:lnTo>
                  <a:lnTo>
                    <a:pt x="4178" y="5410"/>
                  </a:lnTo>
                  <a:lnTo>
                    <a:pt x="5397" y="4216"/>
                  </a:lnTo>
                  <a:lnTo>
                    <a:pt x="5397" y="2692"/>
                  </a:lnTo>
                  <a:lnTo>
                    <a:pt x="5397" y="1219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5113985" y="636060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40" y="0"/>
                  </a:moveTo>
                  <a:lnTo>
                    <a:pt x="1663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63" y="7404"/>
                  </a:lnTo>
                  <a:lnTo>
                    <a:pt x="5740" y="7404"/>
                  </a:lnTo>
                  <a:lnTo>
                    <a:pt x="7416" y="5753"/>
                  </a:lnTo>
                  <a:lnTo>
                    <a:pt x="7416" y="3721"/>
                  </a:lnTo>
                  <a:lnTo>
                    <a:pt x="7416" y="1650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5114975" y="63616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19" y="0"/>
                  </a:lnTo>
                  <a:lnTo>
                    <a:pt x="0" y="1231"/>
                  </a:lnTo>
                  <a:lnTo>
                    <a:pt x="0" y="4191"/>
                  </a:lnTo>
                  <a:lnTo>
                    <a:pt x="1219" y="5422"/>
                  </a:lnTo>
                  <a:lnTo>
                    <a:pt x="4203" y="5422"/>
                  </a:lnTo>
                  <a:lnTo>
                    <a:pt x="5422" y="4191"/>
                  </a:lnTo>
                  <a:lnTo>
                    <a:pt x="5422" y="2717"/>
                  </a:lnTo>
                  <a:lnTo>
                    <a:pt x="5422" y="1231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5215382" y="636016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27" y="0"/>
                  </a:moveTo>
                  <a:lnTo>
                    <a:pt x="1663" y="0"/>
                  </a:lnTo>
                  <a:lnTo>
                    <a:pt x="0" y="1638"/>
                  </a:lnTo>
                  <a:lnTo>
                    <a:pt x="0" y="5727"/>
                  </a:lnTo>
                  <a:lnTo>
                    <a:pt x="1663" y="7378"/>
                  </a:lnTo>
                  <a:lnTo>
                    <a:pt x="5727" y="7378"/>
                  </a:lnTo>
                  <a:lnTo>
                    <a:pt x="7378" y="5727"/>
                  </a:lnTo>
                  <a:lnTo>
                    <a:pt x="7378" y="3695"/>
                  </a:lnTo>
                  <a:lnTo>
                    <a:pt x="7378" y="163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5216372" y="636113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03" y="0"/>
                  </a:moveTo>
                  <a:lnTo>
                    <a:pt x="1219" y="0"/>
                  </a:lnTo>
                  <a:lnTo>
                    <a:pt x="0" y="1219"/>
                  </a:lnTo>
                  <a:lnTo>
                    <a:pt x="0" y="4216"/>
                  </a:lnTo>
                  <a:lnTo>
                    <a:pt x="1219" y="5422"/>
                  </a:lnTo>
                  <a:lnTo>
                    <a:pt x="4203" y="5422"/>
                  </a:lnTo>
                  <a:lnTo>
                    <a:pt x="5422" y="4216"/>
                  </a:lnTo>
                  <a:lnTo>
                    <a:pt x="5422" y="2717"/>
                  </a:lnTo>
                  <a:lnTo>
                    <a:pt x="5422" y="1219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5267223" y="636200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40" y="0"/>
                  </a:moveTo>
                  <a:lnTo>
                    <a:pt x="1663" y="0"/>
                  </a:lnTo>
                  <a:lnTo>
                    <a:pt x="0" y="1650"/>
                  </a:lnTo>
                  <a:lnTo>
                    <a:pt x="0" y="5740"/>
                  </a:lnTo>
                  <a:lnTo>
                    <a:pt x="1663" y="7416"/>
                  </a:lnTo>
                  <a:lnTo>
                    <a:pt x="5740" y="7416"/>
                  </a:lnTo>
                  <a:lnTo>
                    <a:pt x="7404" y="5740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5268214" y="636299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216" y="0"/>
                  </a:moveTo>
                  <a:lnTo>
                    <a:pt x="1206" y="0"/>
                  </a:lnTo>
                  <a:lnTo>
                    <a:pt x="0" y="1219"/>
                  </a:lnTo>
                  <a:lnTo>
                    <a:pt x="0" y="4190"/>
                  </a:lnTo>
                  <a:lnTo>
                    <a:pt x="1206" y="5422"/>
                  </a:lnTo>
                  <a:lnTo>
                    <a:pt x="4216" y="5422"/>
                  </a:lnTo>
                  <a:lnTo>
                    <a:pt x="5422" y="4190"/>
                  </a:lnTo>
                  <a:lnTo>
                    <a:pt x="5422" y="2717"/>
                  </a:lnTo>
                  <a:lnTo>
                    <a:pt x="5422" y="1219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5316753" y="636016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27" y="0"/>
                  </a:moveTo>
                  <a:lnTo>
                    <a:pt x="1663" y="0"/>
                  </a:lnTo>
                  <a:lnTo>
                    <a:pt x="0" y="1638"/>
                  </a:lnTo>
                  <a:lnTo>
                    <a:pt x="0" y="5727"/>
                  </a:lnTo>
                  <a:lnTo>
                    <a:pt x="1663" y="7378"/>
                  </a:lnTo>
                  <a:lnTo>
                    <a:pt x="5727" y="7378"/>
                  </a:lnTo>
                  <a:lnTo>
                    <a:pt x="7391" y="5727"/>
                  </a:lnTo>
                  <a:lnTo>
                    <a:pt x="7391" y="3695"/>
                  </a:lnTo>
                  <a:lnTo>
                    <a:pt x="7391" y="163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5317744" y="636113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90" y="0"/>
                  </a:moveTo>
                  <a:lnTo>
                    <a:pt x="1219" y="0"/>
                  </a:lnTo>
                  <a:lnTo>
                    <a:pt x="0" y="1219"/>
                  </a:lnTo>
                  <a:lnTo>
                    <a:pt x="0" y="4216"/>
                  </a:lnTo>
                  <a:lnTo>
                    <a:pt x="1219" y="5422"/>
                  </a:lnTo>
                  <a:lnTo>
                    <a:pt x="4190" y="5422"/>
                  </a:lnTo>
                  <a:lnTo>
                    <a:pt x="5410" y="4216"/>
                  </a:lnTo>
                  <a:lnTo>
                    <a:pt x="5410" y="2717"/>
                  </a:lnTo>
                  <a:lnTo>
                    <a:pt x="5410" y="1219"/>
                  </a:lnTo>
                  <a:lnTo>
                    <a:pt x="419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5369521" y="636060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40" y="0"/>
                  </a:moveTo>
                  <a:lnTo>
                    <a:pt x="1650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50" y="7404"/>
                  </a:lnTo>
                  <a:lnTo>
                    <a:pt x="5740" y="7404"/>
                  </a:lnTo>
                  <a:lnTo>
                    <a:pt x="7404" y="5753"/>
                  </a:lnTo>
                  <a:lnTo>
                    <a:pt x="7404" y="3721"/>
                  </a:lnTo>
                  <a:lnTo>
                    <a:pt x="7404" y="1650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5370525" y="63616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91" y="0"/>
                  </a:moveTo>
                  <a:lnTo>
                    <a:pt x="1219" y="0"/>
                  </a:lnTo>
                  <a:lnTo>
                    <a:pt x="0" y="1231"/>
                  </a:lnTo>
                  <a:lnTo>
                    <a:pt x="0" y="4191"/>
                  </a:lnTo>
                  <a:lnTo>
                    <a:pt x="1219" y="5422"/>
                  </a:lnTo>
                  <a:lnTo>
                    <a:pt x="4191" y="5422"/>
                  </a:lnTo>
                  <a:lnTo>
                    <a:pt x="5397" y="4191"/>
                  </a:lnTo>
                  <a:lnTo>
                    <a:pt x="5397" y="2717"/>
                  </a:lnTo>
                  <a:lnTo>
                    <a:pt x="5397" y="1231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5369064" y="624024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14" y="0"/>
                  </a:moveTo>
                  <a:lnTo>
                    <a:pt x="1663" y="0"/>
                  </a:lnTo>
                  <a:lnTo>
                    <a:pt x="0" y="1650"/>
                  </a:lnTo>
                  <a:lnTo>
                    <a:pt x="0" y="5765"/>
                  </a:lnTo>
                  <a:lnTo>
                    <a:pt x="1663" y="7416"/>
                  </a:lnTo>
                  <a:lnTo>
                    <a:pt x="5714" y="7416"/>
                  </a:lnTo>
                  <a:lnTo>
                    <a:pt x="7391" y="5765"/>
                  </a:lnTo>
                  <a:lnTo>
                    <a:pt x="7391" y="3733"/>
                  </a:lnTo>
                  <a:lnTo>
                    <a:pt x="7391" y="1650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5370068" y="624125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78" y="0"/>
                  </a:moveTo>
                  <a:lnTo>
                    <a:pt x="1206" y="0"/>
                  </a:lnTo>
                  <a:lnTo>
                    <a:pt x="0" y="1206"/>
                  </a:lnTo>
                  <a:lnTo>
                    <a:pt x="0" y="4203"/>
                  </a:lnTo>
                  <a:lnTo>
                    <a:pt x="1206" y="5410"/>
                  </a:lnTo>
                  <a:lnTo>
                    <a:pt x="4178" y="5410"/>
                  </a:lnTo>
                  <a:lnTo>
                    <a:pt x="5384" y="4203"/>
                  </a:lnTo>
                  <a:lnTo>
                    <a:pt x="5384" y="2730"/>
                  </a:lnTo>
                  <a:lnTo>
                    <a:pt x="5384" y="1206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5163527" y="636153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63" y="0"/>
                  </a:lnTo>
                  <a:lnTo>
                    <a:pt x="0" y="1650"/>
                  </a:lnTo>
                  <a:lnTo>
                    <a:pt x="0" y="5765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04" y="5765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5164531" y="636254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90" y="0"/>
                  </a:moveTo>
                  <a:lnTo>
                    <a:pt x="1206" y="0"/>
                  </a:lnTo>
                  <a:lnTo>
                    <a:pt x="0" y="1193"/>
                  </a:lnTo>
                  <a:lnTo>
                    <a:pt x="0" y="4190"/>
                  </a:lnTo>
                  <a:lnTo>
                    <a:pt x="1206" y="5397"/>
                  </a:lnTo>
                  <a:lnTo>
                    <a:pt x="4190" y="5397"/>
                  </a:lnTo>
                  <a:lnTo>
                    <a:pt x="5422" y="4190"/>
                  </a:lnTo>
                  <a:lnTo>
                    <a:pt x="5422" y="2692"/>
                  </a:lnTo>
                  <a:lnTo>
                    <a:pt x="5422" y="1193"/>
                  </a:lnTo>
                  <a:lnTo>
                    <a:pt x="419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8" name="object 88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101628" y="6404432"/>
              <a:ext cx="289521" cy="104114"/>
            </a:xfrm>
            <a:prstGeom prst="rect">
              <a:avLst/>
            </a:prstGeom>
          </p:spPr>
        </p:pic>
        <p:sp>
          <p:nvSpPr>
            <p:cNvPr id="889" name="object 889"/>
            <p:cNvSpPr/>
            <p:nvPr/>
          </p:nvSpPr>
          <p:spPr>
            <a:xfrm>
              <a:off x="5097323" y="6316395"/>
              <a:ext cx="298450" cy="226695"/>
            </a:xfrm>
            <a:custGeom>
              <a:avLst/>
              <a:gdLst/>
              <a:ahLst/>
              <a:cxnLst/>
              <a:rect l="l" t="t" r="r" b="b"/>
              <a:pathLst>
                <a:path w="298450" h="226695">
                  <a:moveTo>
                    <a:pt x="298119" y="224002"/>
                  </a:moveTo>
                  <a:lnTo>
                    <a:pt x="208546" y="224002"/>
                  </a:lnTo>
                  <a:lnTo>
                    <a:pt x="214630" y="0"/>
                  </a:lnTo>
                  <a:lnTo>
                    <a:pt x="212166" y="317"/>
                  </a:lnTo>
                  <a:lnTo>
                    <a:pt x="206362" y="224002"/>
                  </a:lnTo>
                  <a:lnTo>
                    <a:pt x="95846" y="224002"/>
                  </a:lnTo>
                  <a:lnTo>
                    <a:pt x="98310" y="317"/>
                  </a:lnTo>
                  <a:lnTo>
                    <a:pt x="95834" y="317"/>
                  </a:lnTo>
                  <a:lnTo>
                    <a:pt x="93370" y="224002"/>
                  </a:lnTo>
                  <a:lnTo>
                    <a:pt x="228" y="224002"/>
                  </a:lnTo>
                  <a:lnTo>
                    <a:pt x="0" y="225272"/>
                  </a:lnTo>
                  <a:lnTo>
                    <a:pt x="93357" y="225272"/>
                  </a:lnTo>
                  <a:lnTo>
                    <a:pt x="93357" y="225894"/>
                  </a:lnTo>
                  <a:lnTo>
                    <a:pt x="95834" y="226212"/>
                  </a:lnTo>
                  <a:lnTo>
                    <a:pt x="95834" y="225272"/>
                  </a:lnTo>
                  <a:lnTo>
                    <a:pt x="206324" y="225272"/>
                  </a:lnTo>
                  <a:lnTo>
                    <a:pt x="206311" y="226212"/>
                  </a:lnTo>
                  <a:lnTo>
                    <a:pt x="208483" y="226529"/>
                  </a:lnTo>
                  <a:lnTo>
                    <a:pt x="208508" y="225272"/>
                  </a:lnTo>
                  <a:lnTo>
                    <a:pt x="298119" y="225272"/>
                  </a:lnTo>
                  <a:lnTo>
                    <a:pt x="298119" y="224002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5430240" y="6023521"/>
              <a:ext cx="28575" cy="90170"/>
            </a:xfrm>
            <a:custGeom>
              <a:avLst/>
              <a:gdLst/>
              <a:ahLst/>
              <a:cxnLst/>
              <a:rect l="l" t="t" r="r" b="b"/>
              <a:pathLst>
                <a:path w="28575" h="90170">
                  <a:moveTo>
                    <a:pt x="17348" y="0"/>
                  </a:moveTo>
                  <a:lnTo>
                    <a:pt x="6261" y="939"/>
                  </a:lnTo>
                  <a:lnTo>
                    <a:pt x="1841" y="4648"/>
                  </a:lnTo>
                  <a:lnTo>
                    <a:pt x="0" y="20827"/>
                  </a:lnTo>
                  <a:lnTo>
                    <a:pt x="0" y="30340"/>
                  </a:lnTo>
                  <a:lnTo>
                    <a:pt x="8547" y="38671"/>
                  </a:lnTo>
                  <a:lnTo>
                    <a:pt x="10642" y="41440"/>
                  </a:lnTo>
                  <a:lnTo>
                    <a:pt x="23139" y="47688"/>
                  </a:lnTo>
                  <a:lnTo>
                    <a:pt x="25222" y="89585"/>
                  </a:lnTo>
                  <a:lnTo>
                    <a:pt x="28460" y="87274"/>
                  </a:lnTo>
                  <a:lnTo>
                    <a:pt x="26136" y="46989"/>
                  </a:lnTo>
                  <a:lnTo>
                    <a:pt x="24066" y="46532"/>
                  </a:lnTo>
                  <a:lnTo>
                    <a:pt x="13195" y="40055"/>
                  </a:lnTo>
                  <a:lnTo>
                    <a:pt x="8331" y="36601"/>
                  </a:lnTo>
                  <a:lnTo>
                    <a:pt x="5791" y="21551"/>
                  </a:lnTo>
                  <a:lnTo>
                    <a:pt x="5314" y="15735"/>
                  </a:lnTo>
                  <a:lnTo>
                    <a:pt x="6359" y="11552"/>
                  </a:lnTo>
                  <a:lnTo>
                    <a:pt x="10009" y="6980"/>
                  </a:lnTo>
                  <a:lnTo>
                    <a:pt x="173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5434323" y="6024461"/>
              <a:ext cx="29845" cy="90805"/>
            </a:xfrm>
            <a:custGeom>
              <a:avLst/>
              <a:gdLst/>
              <a:ahLst/>
              <a:cxnLst/>
              <a:rect l="l" t="t" r="r" b="b"/>
              <a:pathLst>
                <a:path w="29845" h="90804">
                  <a:moveTo>
                    <a:pt x="13976" y="0"/>
                  </a:moveTo>
                  <a:lnTo>
                    <a:pt x="4426" y="7845"/>
                  </a:lnTo>
                  <a:lnTo>
                    <a:pt x="108" y="13281"/>
                  </a:lnTo>
                  <a:lnTo>
                    <a:pt x="0" y="18845"/>
                  </a:lnTo>
                  <a:lnTo>
                    <a:pt x="3080" y="27076"/>
                  </a:lnTo>
                  <a:lnTo>
                    <a:pt x="5855" y="35573"/>
                  </a:lnTo>
                  <a:lnTo>
                    <a:pt x="8757" y="40382"/>
                  </a:lnTo>
                  <a:lnTo>
                    <a:pt x="13563" y="43281"/>
                  </a:lnTo>
                  <a:lnTo>
                    <a:pt x="22053" y="46050"/>
                  </a:lnTo>
                  <a:lnTo>
                    <a:pt x="24378" y="86334"/>
                  </a:lnTo>
                  <a:lnTo>
                    <a:pt x="28556" y="90728"/>
                  </a:lnTo>
                  <a:lnTo>
                    <a:pt x="29470" y="70599"/>
                  </a:lnTo>
                  <a:lnTo>
                    <a:pt x="27845" y="68287"/>
                  </a:lnTo>
                  <a:lnTo>
                    <a:pt x="27845" y="45364"/>
                  </a:lnTo>
                  <a:lnTo>
                    <a:pt x="19273" y="35497"/>
                  </a:lnTo>
                  <a:lnTo>
                    <a:pt x="14848" y="29821"/>
                  </a:lnTo>
                  <a:lnTo>
                    <a:pt x="13159" y="26185"/>
                  </a:lnTo>
                  <a:lnTo>
                    <a:pt x="10966" y="3238"/>
                  </a:lnTo>
                  <a:lnTo>
                    <a:pt x="13976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5061991" y="6642620"/>
              <a:ext cx="412750" cy="69850"/>
            </a:xfrm>
            <a:custGeom>
              <a:avLst/>
              <a:gdLst/>
              <a:ahLst/>
              <a:cxnLst/>
              <a:rect l="l" t="t" r="r" b="b"/>
              <a:pathLst>
                <a:path w="412750" h="69850">
                  <a:moveTo>
                    <a:pt x="19723" y="0"/>
                  </a:moveTo>
                  <a:lnTo>
                    <a:pt x="0" y="0"/>
                  </a:lnTo>
                  <a:lnTo>
                    <a:pt x="0" y="53682"/>
                  </a:lnTo>
                  <a:lnTo>
                    <a:pt x="57403" y="56172"/>
                  </a:lnTo>
                  <a:lnTo>
                    <a:pt x="57403" y="69723"/>
                  </a:lnTo>
                  <a:lnTo>
                    <a:pt x="354253" y="69113"/>
                  </a:lnTo>
                  <a:lnTo>
                    <a:pt x="354253" y="55549"/>
                  </a:lnTo>
                  <a:lnTo>
                    <a:pt x="411683" y="54914"/>
                  </a:lnTo>
                  <a:lnTo>
                    <a:pt x="412292" y="609"/>
                  </a:lnTo>
                  <a:lnTo>
                    <a:pt x="388238" y="609"/>
                  </a:lnTo>
                  <a:lnTo>
                    <a:pt x="363537" y="25298"/>
                  </a:lnTo>
                  <a:lnTo>
                    <a:pt x="362927" y="37642"/>
                  </a:lnTo>
                  <a:lnTo>
                    <a:pt x="49364" y="37642"/>
                  </a:lnTo>
                  <a:lnTo>
                    <a:pt x="49364" y="25298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5073103" y="664754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822" y="0"/>
                  </a:moveTo>
                  <a:lnTo>
                    <a:pt x="1092" y="0"/>
                  </a:lnTo>
                  <a:lnTo>
                    <a:pt x="0" y="1092"/>
                  </a:lnTo>
                  <a:lnTo>
                    <a:pt x="0" y="3822"/>
                  </a:lnTo>
                  <a:lnTo>
                    <a:pt x="1092" y="4965"/>
                  </a:lnTo>
                  <a:lnTo>
                    <a:pt x="3822" y="4965"/>
                  </a:lnTo>
                  <a:lnTo>
                    <a:pt x="4927" y="3822"/>
                  </a:lnTo>
                  <a:lnTo>
                    <a:pt x="4927" y="2489"/>
                  </a:lnTo>
                  <a:lnTo>
                    <a:pt x="4927" y="1092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5452999" y="6647548"/>
              <a:ext cx="27305" cy="43180"/>
            </a:xfrm>
            <a:custGeom>
              <a:avLst/>
              <a:gdLst/>
              <a:ahLst/>
              <a:cxnLst/>
              <a:rect l="l" t="t" r="r" b="b"/>
              <a:pathLst>
                <a:path w="27304" h="43179">
                  <a:moveTo>
                    <a:pt x="16344" y="1231"/>
                  </a:moveTo>
                  <a:lnTo>
                    <a:pt x="15100" y="0"/>
                  </a:lnTo>
                  <a:lnTo>
                    <a:pt x="12052" y="0"/>
                  </a:lnTo>
                  <a:lnTo>
                    <a:pt x="10795" y="1231"/>
                  </a:lnTo>
                  <a:lnTo>
                    <a:pt x="10795" y="4318"/>
                  </a:lnTo>
                  <a:lnTo>
                    <a:pt x="12052" y="5562"/>
                  </a:lnTo>
                  <a:lnTo>
                    <a:pt x="15100" y="5562"/>
                  </a:lnTo>
                  <a:lnTo>
                    <a:pt x="16344" y="4318"/>
                  </a:lnTo>
                  <a:lnTo>
                    <a:pt x="16344" y="2768"/>
                  </a:lnTo>
                  <a:lnTo>
                    <a:pt x="16344" y="1231"/>
                  </a:lnTo>
                  <a:close/>
                </a:path>
                <a:path w="27304" h="43179">
                  <a:moveTo>
                    <a:pt x="27139" y="7404"/>
                  </a:moveTo>
                  <a:lnTo>
                    <a:pt x="0" y="8940"/>
                  </a:lnTo>
                  <a:lnTo>
                    <a:pt x="2781" y="42887"/>
                  </a:lnTo>
                  <a:lnTo>
                    <a:pt x="21285" y="41668"/>
                  </a:lnTo>
                  <a:lnTo>
                    <a:pt x="27139" y="36106"/>
                  </a:lnTo>
                  <a:lnTo>
                    <a:pt x="27139" y="740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5464403" y="6662039"/>
              <a:ext cx="9525" cy="33020"/>
            </a:xfrm>
            <a:custGeom>
              <a:avLst/>
              <a:gdLst/>
              <a:ahLst/>
              <a:cxnLst/>
              <a:rect l="l" t="t" r="r" b="b"/>
              <a:pathLst>
                <a:path w="9525" h="33020">
                  <a:moveTo>
                    <a:pt x="0" y="0"/>
                  </a:moveTo>
                  <a:lnTo>
                    <a:pt x="914" y="22237"/>
                  </a:lnTo>
                  <a:lnTo>
                    <a:pt x="4635" y="29654"/>
                  </a:lnTo>
                  <a:lnTo>
                    <a:pt x="9283" y="32727"/>
                  </a:lnTo>
                  <a:lnTo>
                    <a:pt x="8661" y="17907"/>
                  </a:lnTo>
                  <a:lnTo>
                    <a:pt x="2171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3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5465940" y="6665137"/>
              <a:ext cx="7620" cy="25400"/>
            </a:xfrm>
            <a:custGeom>
              <a:avLst/>
              <a:gdLst/>
              <a:ahLst/>
              <a:cxnLst/>
              <a:rect l="l" t="t" r="r" b="b"/>
              <a:pathLst>
                <a:path w="7620" h="25400">
                  <a:moveTo>
                    <a:pt x="1866" y="0"/>
                  </a:moveTo>
                  <a:lnTo>
                    <a:pt x="0" y="0"/>
                  </a:lnTo>
                  <a:lnTo>
                    <a:pt x="5867" y="9880"/>
                  </a:lnTo>
                  <a:lnTo>
                    <a:pt x="4952" y="24993"/>
                  </a:lnTo>
                  <a:lnTo>
                    <a:pt x="6489" y="24383"/>
                  </a:lnTo>
                  <a:lnTo>
                    <a:pt x="7416" y="21285"/>
                  </a:lnTo>
                  <a:lnTo>
                    <a:pt x="6489" y="13893"/>
                  </a:lnTo>
                  <a:lnTo>
                    <a:pt x="4952" y="3708"/>
                  </a:lnTo>
                  <a:lnTo>
                    <a:pt x="1866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5466854" y="6675297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10" h="10795">
                  <a:moveTo>
                    <a:pt x="2679" y="0"/>
                  </a:moveTo>
                  <a:lnTo>
                    <a:pt x="787" y="0"/>
                  </a:lnTo>
                  <a:lnTo>
                    <a:pt x="0" y="2374"/>
                  </a:lnTo>
                  <a:lnTo>
                    <a:pt x="0" y="8178"/>
                  </a:lnTo>
                  <a:lnTo>
                    <a:pt x="787" y="10490"/>
                  </a:lnTo>
                  <a:lnTo>
                    <a:pt x="2679" y="10490"/>
                  </a:lnTo>
                  <a:lnTo>
                    <a:pt x="3479" y="8178"/>
                  </a:lnTo>
                  <a:lnTo>
                    <a:pt x="3479" y="5270"/>
                  </a:lnTo>
                  <a:lnTo>
                    <a:pt x="3479" y="2374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5061064" y="6654317"/>
              <a:ext cx="28575" cy="35560"/>
            </a:xfrm>
            <a:custGeom>
              <a:avLst/>
              <a:gdLst/>
              <a:ahLst/>
              <a:cxnLst/>
              <a:rect l="l" t="t" r="r" b="b"/>
              <a:pathLst>
                <a:path w="28575" h="35559">
                  <a:moveTo>
                    <a:pt x="28079" y="0"/>
                  </a:moveTo>
                  <a:lnTo>
                    <a:pt x="0" y="0"/>
                  </a:lnTo>
                  <a:lnTo>
                    <a:pt x="0" y="35204"/>
                  </a:lnTo>
                  <a:lnTo>
                    <a:pt x="27444" y="35204"/>
                  </a:lnTo>
                  <a:lnTo>
                    <a:pt x="280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5073700" y="6661759"/>
              <a:ext cx="3175" cy="21590"/>
            </a:xfrm>
            <a:custGeom>
              <a:avLst/>
              <a:gdLst/>
              <a:ahLst/>
              <a:cxnLst/>
              <a:rect l="l" t="t" r="r" b="b"/>
              <a:pathLst>
                <a:path w="3175" h="21590">
                  <a:moveTo>
                    <a:pt x="2781" y="0"/>
                  </a:moveTo>
                  <a:lnTo>
                    <a:pt x="622" y="279"/>
                  </a:lnTo>
                  <a:lnTo>
                    <a:pt x="0" y="20980"/>
                  </a:lnTo>
                  <a:lnTo>
                    <a:pt x="2489" y="20980"/>
                  </a:lnTo>
                  <a:lnTo>
                    <a:pt x="2781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5075250" y="6664833"/>
              <a:ext cx="2540" cy="26034"/>
            </a:xfrm>
            <a:custGeom>
              <a:avLst/>
              <a:gdLst/>
              <a:ahLst/>
              <a:cxnLst/>
              <a:rect l="l" t="t" r="r" b="b"/>
              <a:pathLst>
                <a:path w="2539" h="26034">
                  <a:moveTo>
                    <a:pt x="2159" y="0"/>
                  </a:moveTo>
                  <a:lnTo>
                    <a:pt x="0" y="0"/>
                  </a:lnTo>
                  <a:lnTo>
                    <a:pt x="0" y="25920"/>
                  </a:lnTo>
                  <a:lnTo>
                    <a:pt x="2159" y="259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5060734" y="6697535"/>
              <a:ext cx="409575" cy="15875"/>
            </a:xfrm>
            <a:custGeom>
              <a:avLst/>
              <a:gdLst/>
              <a:ahLst/>
              <a:cxnLst/>
              <a:rect l="l" t="t" r="r" b="b"/>
              <a:pathLst>
                <a:path w="409575" h="15875">
                  <a:moveTo>
                    <a:pt x="58953" y="0"/>
                  </a:moveTo>
                  <a:lnTo>
                    <a:pt x="0" y="0"/>
                  </a:lnTo>
                  <a:lnTo>
                    <a:pt x="0" y="15138"/>
                  </a:lnTo>
                  <a:lnTo>
                    <a:pt x="58953" y="15138"/>
                  </a:lnTo>
                  <a:lnTo>
                    <a:pt x="58953" y="0"/>
                  </a:lnTo>
                  <a:close/>
                </a:path>
                <a:path w="409575" h="15875">
                  <a:moveTo>
                    <a:pt x="409536" y="1866"/>
                  </a:moveTo>
                  <a:lnTo>
                    <a:pt x="355511" y="635"/>
                  </a:lnTo>
                  <a:lnTo>
                    <a:pt x="356146" y="15455"/>
                  </a:lnTo>
                  <a:lnTo>
                    <a:pt x="409232" y="15455"/>
                  </a:lnTo>
                  <a:lnTo>
                    <a:pt x="409536" y="1866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5120919" y="6698170"/>
              <a:ext cx="295275" cy="2540"/>
            </a:xfrm>
            <a:custGeom>
              <a:avLst/>
              <a:gdLst/>
              <a:ahLst/>
              <a:cxnLst/>
              <a:rect l="l" t="t" r="r" b="b"/>
              <a:pathLst>
                <a:path w="295275" h="2540">
                  <a:moveTo>
                    <a:pt x="29442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95046" y="2159"/>
                  </a:lnTo>
                  <a:lnTo>
                    <a:pt x="29442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3" name="object 903"/>
          <p:cNvGrpSpPr/>
          <p:nvPr/>
        </p:nvGrpSpPr>
        <p:grpSpPr>
          <a:xfrm>
            <a:off x="11173067" y="5261915"/>
            <a:ext cx="1058545" cy="1702435"/>
            <a:chOff x="6118466" y="5261914"/>
            <a:chExt cx="1058545" cy="1702435"/>
          </a:xfrm>
        </p:grpSpPr>
        <p:sp>
          <p:nvSpPr>
            <p:cNvPr id="904" name="object 904"/>
            <p:cNvSpPr/>
            <p:nvPr/>
          </p:nvSpPr>
          <p:spPr>
            <a:xfrm>
              <a:off x="6119101" y="5262549"/>
              <a:ext cx="1057275" cy="1701164"/>
            </a:xfrm>
            <a:custGeom>
              <a:avLst/>
              <a:gdLst/>
              <a:ahLst/>
              <a:cxnLst/>
              <a:rect l="l" t="t" r="r" b="b"/>
              <a:pathLst>
                <a:path w="1057275" h="1701165">
                  <a:moveTo>
                    <a:pt x="0" y="0"/>
                  </a:moveTo>
                  <a:lnTo>
                    <a:pt x="0" y="2387"/>
                  </a:lnTo>
                  <a:lnTo>
                    <a:pt x="2857" y="6184"/>
                  </a:lnTo>
                  <a:lnTo>
                    <a:pt x="13347" y="279082"/>
                  </a:lnTo>
                  <a:lnTo>
                    <a:pt x="18580" y="476719"/>
                  </a:lnTo>
                  <a:lnTo>
                    <a:pt x="22402" y="679602"/>
                  </a:lnTo>
                  <a:lnTo>
                    <a:pt x="27152" y="686257"/>
                  </a:lnTo>
                  <a:lnTo>
                    <a:pt x="35712" y="693889"/>
                  </a:lnTo>
                  <a:lnTo>
                    <a:pt x="36194" y="722934"/>
                  </a:lnTo>
                  <a:lnTo>
                    <a:pt x="22860" y="736257"/>
                  </a:lnTo>
                  <a:lnTo>
                    <a:pt x="22402" y="739609"/>
                  </a:lnTo>
                  <a:lnTo>
                    <a:pt x="20954" y="841997"/>
                  </a:lnTo>
                  <a:lnTo>
                    <a:pt x="20485" y="1051547"/>
                  </a:lnTo>
                  <a:lnTo>
                    <a:pt x="20485" y="1257287"/>
                  </a:lnTo>
                  <a:lnTo>
                    <a:pt x="19532" y="1484464"/>
                  </a:lnTo>
                  <a:lnTo>
                    <a:pt x="19062" y="1685912"/>
                  </a:lnTo>
                  <a:lnTo>
                    <a:pt x="14287" y="1692567"/>
                  </a:lnTo>
                  <a:lnTo>
                    <a:pt x="14770" y="1696377"/>
                  </a:lnTo>
                  <a:lnTo>
                    <a:pt x="18110" y="1700669"/>
                  </a:lnTo>
                  <a:lnTo>
                    <a:pt x="22860" y="1701139"/>
                  </a:lnTo>
                  <a:lnTo>
                    <a:pt x="517677" y="1690674"/>
                  </a:lnTo>
                  <a:lnTo>
                    <a:pt x="526249" y="1688274"/>
                  </a:lnTo>
                  <a:lnTo>
                    <a:pt x="528167" y="1686852"/>
                  </a:lnTo>
                  <a:lnTo>
                    <a:pt x="527685" y="1677809"/>
                  </a:lnTo>
                  <a:lnTo>
                    <a:pt x="529107" y="1671142"/>
                  </a:lnTo>
                  <a:lnTo>
                    <a:pt x="532460" y="1671142"/>
                  </a:lnTo>
                  <a:lnTo>
                    <a:pt x="539102" y="1666849"/>
                  </a:lnTo>
                  <a:lnTo>
                    <a:pt x="539597" y="1663992"/>
                  </a:lnTo>
                  <a:lnTo>
                    <a:pt x="1009662" y="1667344"/>
                  </a:lnTo>
                  <a:lnTo>
                    <a:pt x="1009662" y="1664474"/>
                  </a:lnTo>
                  <a:lnTo>
                    <a:pt x="1012507" y="1665909"/>
                  </a:lnTo>
                  <a:lnTo>
                    <a:pt x="1049172" y="1665909"/>
                  </a:lnTo>
                  <a:lnTo>
                    <a:pt x="1044409" y="1382064"/>
                  </a:lnTo>
                  <a:lnTo>
                    <a:pt x="1042517" y="1197279"/>
                  </a:lnTo>
                  <a:lnTo>
                    <a:pt x="1041565" y="952474"/>
                  </a:lnTo>
                  <a:lnTo>
                    <a:pt x="1041565" y="752475"/>
                  </a:lnTo>
                  <a:lnTo>
                    <a:pt x="1042517" y="571017"/>
                  </a:lnTo>
                  <a:lnTo>
                    <a:pt x="1042987" y="512914"/>
                  </a:lnTo>
                  <a:lnTo>
                    <a:pt x="1055852" y="502450"/>
                  </a:lnTo>
                  <a:lnTo>
                    <a:pt x="1055852" y="493864"/>
                  </a:lnTo>
                  <a:lnTo>
                    <a:pt x="1056994" y="488179"/>
                  </a:lnTo>
                  <a:lnTo>
                    <a:pt x="1056035" y="484052"/>
                  </a:lnTo>
                  <a:lnTo>
                    <a:pt x="1051768" y="479475"/>
                  </a:lnTo>
                  <a:lnTo>
                    <a:pt x="1042987" y="472439"/>
                  </a:lnTo>
                  <a:lnTo>
                    <a:pt x="1044409" y="208597"/>
                  </a:lnTo>
                  <a:lnTo>
                    <a:pt x="1044409" y="36664"/>
                  </a:lnTo>
                  <a:lnTo>
                    <a:pt x="1043952" y="6184"/>
                  </a:lnTo>
                  <a:lnTo>
                    <a:pt x="1041082" y="5232"/>
                  </a:lnTo>
                  <a:lnTo>
                    <a:pt x="1007262" y="3809"/>
                  </a:lnTo>
                  <a:lnTo>
                    <a:pt x="1005370" y="6184"/>
                  </a:lnTo>
                  <a:lnTo>
                    <a:pt x="769137" y="10477"/>
                  </a:lnTo>
                  <a:lnTo>
                    <a:pt x="566750" y="15239"/>
                  </a:lnTo>
                  <a:lnTo>
                    <a:pt x="562457" y="10477"/>
                  </a:lnTo>
                  <a:lnTo>
                    <a:pt x="535305" y="10007"/>
                  </a:lnTo>
                  <a:lnTo>
                    <a:pt x="525310" y="13322"/>
                  </a:lnTo>
                  <a:lnTo>
                    <a:pt x="525780" y="63334"/>
                  </a:lnTo>
                  <a:lnTo>
                    <a:pt x="519595" y="66675"/>
                  </a:lnTo>
                  <a:lnTo>
                    <a:pt x="519112" y="31902"/>
                  </a:lnTo>
                  <a:lnTo>
                    <a:pt x="521017" y="27152"/>
                  </a:lnTo>
                  <a:lnTo>
                    <a:pt x="520534" y="952"/>
                  </a:lnTo>
                  <a:lnTo>
                    <a:pt x="279069" y="2857"/>
                  </a:lnTo>
                  <a:lnTo>
                    <a:pt x="131927" y="189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6125774" y="5268252"/>
              <a:ext cx="516255" cy="883919"/>
            </a:xfrm>
            <a:custGeom>
              <a:avLst/>
              <a:gdLst/>
              <a:ahLst/>
              <a:cxnLst/>
              <a:rect l="l" t="t" r="r" b="b"/>
              <a:pathLst>
                <a:path w="516254" h="883920">
                  <a:moveTo>
                    <a:pt x="512452" y="0"/>
                  </a:moveTo>
                  <a:lnTo>
                    <a:pt x="492919" y="0"/>
                  </a:lnTo>
                  <a:lnTo>
                    <a:pt x="239072" y="1435"/>
                  </a:lnTo>
                  <a:lnTo>
                    <a:pt x="0" y="1435"/>
                  </a:lnTo>
                  <a:lnTo>
                    <a:pt x="947" y="86690"/>
                  </a:lnTo>
                  <a:lnTo>
                    <a:pt x="5709" y="214795"/>
                  </a:lnTo>
                  <a:lnTo>
                    <a:pt x="8097" y="308140"/>
                  </a:lnTo>
                  <a:lnTo>
                    <a:pt x="11437" y="422440"/>
                  </a:lnTo>
                  <a:lnTo>
                    <a:pt x="14282" y="536257"/>
                  </a:lnTo>
                  <a:lnTo>
                    <a:pt x="17152" y="672934"/>
                  </a:lnTo>
                  <a:lnTo>
                    <a:pt x="29039" y="688187"/>
                  </a:lnTo>
                  <a:lnTo>
                    <a:pt x="29522" y="717232"/>
                  </a:lnTo>
                  <a:lnTo>
                    <a:pt x="15730" y="732942"/>
                  </a:lnTo>
                  <a:lnTo>
                    <a:pt x="14752" y="883437"/>
                  </a:lnTo>
                  <a:lnTo>
                    <a:pt x="52864" y="882002"/>
                  </a:lnTo>
                  <a:lnTo>
                    <a:pt x="516249" y="874864"/>
                  </a:lnTo>
                  <a:lnTo>
                    <a:pt x="514814" y="739597"/>
                  </a:lnTo>
                  <a:lnTo>
                    <a:pt x="511969" y="731037"/>
                  </a:lnTo>
                  <a:lnTo>
                    <a:pt x="511969" y="727456"/>
                  </a:lnTo>
                  <a:lnTo>
                    <a:pt x="511728" y="726795"/>
                  </a:lnTo>
                  <a:lnTo>
                    <a:pt x="510306" y="724281"/>
                  </a:lnTo>
                  <a:lnTo>
                    <a:pt x="508159" y="722947"/>
                  </a:lnTo>
                  <a:lnTo>
                    <a:pt x="504580" y="720137"/>
                  </a:lnTo>
                  <a:lnTo>
                    <a:pt x="500241" y="715497"/>
                  </a:lnTo>
                  <a:lnTo>
                    <a:pt x="496169" y="709340"/>
                  </a:lnTo>
                  <a:lnTo>
                    <a:pt x="493389" y="701979"/>
                  </a:lnTo>
                  <a:lnTo>
                    <a:pt x="492262" y="695691"/>
                  </a:lnTo>
                  <a:lnTo>
                    <a:pt x="493277" y="690918"/>
                  </a:lnTo>
                  <a:lnTo>
                    <a:pt x="497684" y="685249"/>
                  </a:lnTo>
                  <a:lnTo>
                    <a:pt x="506737" y="676275"/>
                  </a:lnTo>
                  <a:lnTo>
                    <a:pt x="507677" y="673404"/>
                  </a:lnTo>
                  <a:lnTo>
                    <a:pt x="509582" y="670547"/>
                  </a:lnTo>
                  <a:lnTo>
                    <a:pt x="511499" y="561022"/>
                  </a:lnTo>
                  <a:lnTo>
                    <a:pt x="510064" y="412432"/>
                  </a:lnTo>
                  <a:lnTo>
                    <a:pt x="509582" y="212890"/>
                  </a:lnTo>
                  <a:lnTo>
                    <a:pt x="512433" y="1435"/>
                  </a:lnTo>
                  <a:lnTo>
                    <a:pt x="239072" y="1435"/>
                  </a:lnTo>
                  <a:lnTo>
                    <a:pt x="512439" y="965"/>
                  </a:lnTo>
                  <a:lnTo>
                    <a:pt x="5124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6125769" y="5268251"/>
              <a:ext cx="499109" cy="673735"/>
            </a:xfrm>
            <a:custGeom>
              <a:avLst/>
              <a:gdLst/>
              <a:ahLst/>
              <a:cxnLst/>
              <a:rect l="l" t="t" r="r" b="b"/>
              <a:pathLst>
                <a:path w="499109" h="673735">
                  <a:moveTo>
                    <a:pt x="27152" y="673404"/>
                  </a:moveTo>
                  <a:lnTo>
                    <a:pt x="22390" y="413397"/>
                  </a:lnTo>
                  <a:lnTo>
                    <a:pt x="9525" y="965"/>
                  </a:lnTo>
                  <a:lnTo>
                    <a:pt x="0" y="965"/>
                  </a:lnTo>
                  <a:lnTo>
                    <a:pt x="7150" y="249567"/>
                  </a:lnTo>
                  <a:lnTo>
                    <a:pt x="11442" y="446252"/>
                  </a:lnTo>
                  <a:lnTo>
                    <a:pt x="17157" y="672934"/>
                  </a:lnTo>
                  <a:lnTo>
                    <a:pt x="27152" y="673404"/>
                  </a:lnTo>
                  <a:close/>
                </a:path>
                <a:path w="499109" h="673735">
                  <a:moveTo>
                    <a:pt x="498640" y="0"/>
                  </a:moveTo>
                  <a:lnTo>
                    <a:pt x="239077" y="1435"/>
                  </a:lnTo>
                  <a:lnTo>
                    <a:pt x="10960" y="1435"/>
                  </a:lnTo>
                  <a:lnTo>
                    <a:pt x="11912" y="27635"/>
                  </a:lnTo>
                  <a:lnTo>
                    <a:pt x="240995" y="30492"/>
                  </a:lnTo>
                  <a:lnTo>
                    <a:pt x="498640" y="28575"/>
                  </a:lnTo>
                  <a:lnTo>
                    <a:pt x="49864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6147206" y="5279212"/>
              <a:ext cx="468630" cy="8890"/>
            </a:xfrm>
            <a:custGeom>
              <a:avLst/>
              <a:gdLst/>
              <a:ahLst/>
              <a:cxnLst/>
              <a:rect l="l" t="t" r="r" b="b"/>
              <a:pathLst>
                <a:path w="468629" h="8889">
                  <a:moveTo>
                    <a:pt x="7607" y="1714"/>
                  </a:moveTo>
                  <a:lnTo>
                    <a:pt x="5918" y="0"/>
                  </a:lnTo>
                  <a:lnTo>
                    <a:pt x="1701" y="0"/>
                  </a:lnTo>
                  <a:lnTo>
                    <a:pt x="0" y="1714"/>
                  </a:lnTo>
                  <a:lnTo>
                    <a:pt x="0" y="5905"/>
                  </a:lnTo>
                  <a:lnTo>
                    <a:pt x="1701" y="7632"/>
                  </a:lnTo>
                  <a:lnTo>
                    <a:pt x="5918" y="7632"/>
                  </a:lnTo>
                  <a:lnTo>
                    <a:pt x="7607" y="5905"/>
                  </a:lnTo>
                  <a:lnTo>
                    <a:pt x="7607" y="3810"/>
                  </a:lnTo>
                  <a:lnTo>
                    <a:pt x="7607" y="1714"/>
                  </a:lnTo>
                  <a:close/>
                </a:path>
                <a:path w="468629" h="8889">
                  <a:moveTo>
                    <a:pt x="468630" y="2667"/>
                  </a:moveTo>
                  <a:lnTo>
                    <a:pt x="466902" y="952"/>
                  </a:lnTo>
                  <a:lnTo>
                    <a:pt x="462711" y="952"/>
                  </a:lnTo>
                  <a:lnTo>
                    <a:pt x="460997" y="2667"/>
                  </a:lnTo>
                  <a:lnTo>
                    <a:pt x="460997" y="6870"/>
                  </a:lnTo>
                  <a:lnTo>
                    <a:pt x="462711" y="8572"/>
                  </a:lnTo>
                  <a:lnTo>
                    <a:pt x="466902" y="8572"/>
                  </a:lnTo>
                  <a:lnTo>
                    <a:pt x="468630" y="6870"/>
                  </a:lnTo>
                  <a:lnTo>
                    <a:pt x="468630" y="4775"/>
                  </a:lnTo>
                  <a:lnTo>
                    <a:pt x="468630" y="266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6155791" y="5343499"/>
              <a:ext cx="26034" cy="78740"/>
            </a:xfrm>
            <a:custGeom>
              <a:avLst/>
              <a:gdLst/>
              <a:ahLst/>
              <a:cxnLst/>
              <a:rect l="l" t="t" r="r" b="b"/>
              <a:pathLst>
                <a:path w="26035" h="78739">
                  <a:moveTo>
                    <a:pt x="22847" y="0"/>
                  </a:moveTo>
                  <a:lnTo>
                    <a:pt x="0" y="482"/>
                  </a:lnTo>
                  <a:lnTo>
                    <a:pt x="1422" y="78587"/>
                  </a:lnTo>
                  <a:lnTo>
                    <a:pt x="25704" y="78105"/>
                  </a:lnTo>
                  <a:lnTo>
                    <a:pt x="22847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6155791" y="5343499"/>
              <a:ext cx="26034" cy="78740"/>
            </a:xfrm>
            <a:custGeom>
              <a:avLst/>
              <a:gdLst/>
              <a:ahLst/>
              <a:cxnLst/>
              <a:rect l="l" t="t" r="r" b="b"/>
              <a:pathLst>
                <a:path w="26035" h="78739">
                  <a:moveTo>
                    <a:pt x="1422" y="78587"/>
                  </a:moveTo>
                  <a:lnTo>
                    <a:pt x="25704" y="78105"/>
                  </a:lnTo>
                  <a:lnTo>
                    <a:pt x="22847" y="0"/>
                  </a:lnTo>
                  <a:lnTo>
                    <a:pt x="0" y="482"/>
                  </a:lnTo>
                  <a:lnTo>
                    <a:pt x="1422" y="785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6165304" y="5407799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010" y="0"/>
                  </a:moveTo>
                  <a:lnTo>
                    <a:pt x="2019" y="0"/>
                  </a:lnTo>
                  <a:lnTo>
                    <a:pt x="0" y="2235"/>
                  </a:lnTo>
                  <a:lnTo>
                    <a:pt x="0" y="7759"/>
                  </a:lnTo>
                  <a:lnTo>
                    <a:pt x="2019" y="9994"/>
                  </a:lnTo>
                  <a:lnTo>
                    <a:pt x="7010" y="9994"/>
                  </a:lnTo>
                  <a:lnTo>
                    <a:pt x="9042" y="7759"/>
                  </a:lnTo>
                  <a:lnTo>
                    <a:pt x="9042" y="4991"/>
                  </a:lnTo>
                  <a:lnTo>
                    <a:pt x="9042" y="2235"/>
                  </a:lnTo>
                  <a:lnTo>
                    <a:pt x="70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6159779" y="5394464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13487" y="0"/>
                  </a:moveTo>
                  <a:lnTo>
                    <a:pt x="3898" y="0"/>
                  </a:lnTo>
                  <a:lnTo>
                    <a:pt x="0" y="4038"/>
                  </a:lnTo>
                  <a:lnTo>
                    <a:pt x="0" y="14046"/>
                  </a:lnTo>
                  <a:lnTo>
                    <a:pt x="3898" y="18097"/>
                  </a:lnTo>
                  <a:lnTo>
                    <a:pt x="13487" y="18097"/>
                  </a:lnTo>
                  <a:lnTo>
                    <a:pt x="17386" y="14046"/>
                  </a:lnTo>
                  <a:lnTo>
                    <a:pt x="17386" y="9042"/>
                  </a:lnTo>
                  <a:lnTo>
                    <a:pt x="17386" y="4038"/>
                  </a:lnTo>
                  <a:lnTo>
                    <a:pt x="1348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6159779" y="5394464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17386" y="9042"/>
                  </a:moveTo>
                  <a:lnTo>
                    <a:pt x="17386" y="14046"/>
                  </a:lnTo>
                  <a:lnTo>
                    <a:pt x="13487" y="18097"/>
                  </a:lnTo>
                  <a:lnTo>
                    <a:pt x="8699" y="18097"/>
                  </a:lnTo>
                  <a:lnTo>
                    <a:pt x="3898" y="18097"/>
                  </a:lnTo>
                  <a:lnTo>
                    <a:pt x="0" y="14046"/>
                  </a:lnTo>
                  <a:lnTo>
                    <a:pt x="0" y="9042"/>
                  </a:lnTo>
                  <a:lnTo>
                    <a:pt x="0" y="4038"/>
                  </a:lnTo>
                  <a:lnTo>
                    <a:pt x="3898" y="0"/>
                  </a:lnTo>
                  <a:lnTo>
                    <a:pt x="8699" y="0"/>
                  </a:lnTo>
                  <a:lnTo>
                    <a:pt x="13487" y="0"/>
                  </a:lnTo>
                  <a:lnTo>
                    <a:pt x="17386" y="4038"/>
                  </a:lnTo>
                  <a:lnTo>
                    <a:pt x="17386" y="90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6161481" y="5397449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3492" y="12128"/>
                  </a:moveTo>
                  <a:lnTo>
                    <a:pt x="0" y="6057"/>
                  </a:lnTo>
                  <a:lnTo>
                    <a:pt x="3492" y="0"/>
                  </a:lnTo>
                  <a:lnTo>
                    <a:pt x="10502" y="0"/>
                  </a:lnTo>
                  <a:lnTo>
                    <a:pt x="13995" y="6057"/>
                  </a:lnTo>
                  <a:lnTo>
                    <a:pt x="10502" y="12128"/>
                  </a:lnTo>
                  <a:lnTo>
                    <a:pt x="3492" y="1212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6167450" y="5396255"/>
              <a:ext cx="2540" cy="14604"/>
            </a:xfrm>
            <a:custGeom>
              <a:avLst/>
              <a:gdLst/>
              <a:ahLst/>
              <a:cxnLst/>
              <a:rect l="l" t="t" r="r" b="b"/>
              <a:pathLst>
                <a:path w="2539" h="14604">
                  <a:moveTo>
                    <a:pt x="2133" y="0"/>
                  </a:moveTo>
                  <a:lnTo>
                    <a:pt x="0" y="0"/>
                  </a:lnTo>
                  <a:lnTo>
                    <a:pt x="0" y="14516"/>
                  </a:lnTo>
                  <a:lnTo>
                    <a:pt x="2133" y="14516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6158357" y="5345404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13487" y="0"/>
                  </a:moveTo>
                  <a:lnTo>
                    <a:pt x="3886" y="0"/>
                  </a:lnTo>
                  <a:lnTo>
                    <a:pt x="0" y="4051"/>
                  </a:lnTo>
                  <a:lnTo>
                    <a:pt x="0" y="14058"/>
                  </a:lnTo>
                  <a:lnTo>
                    <a:pt x="3886" y="18097"/>
                  </a:lnTo>
                  <a:lnTo>
                    <a:pt x="13487" y="18097"/>
                  </a:lnTo>
                  <a:lnTo>
                    <a:pt x="17386" y="14058"/>
                  </a:lnTo>
                  <a:lnTo>
                    <a:pt x="17386" y="9055"/>
                  </a:lnTo>
                  <a:lnTo>
                    <a:pt x="17386" y="4051"/>
                  </a:lnTo>
                  <a:lnTo>
                    <a:pt x="1348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6158357" y="5345404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17386" y="9055"/>
                  </a:moveTo>
                  <a:lnTo>
                    <a:pt x="17386" y="14058"/>
                  </a:lnTo>
                  <a:lnTo>
                    <a:pt x="13487" y="18097"/>
                  </a:lnTo>
                  <a:lnTo>
                    <a:pt x="8686" y="18097"/>
                  </a:lnTo>
                  <a:lnTo>
                    <a:pt x="3886" y="18097"/>
                  </a:lnTo>
                  <a:lnTo>
                    <a:pt x="0" y="14058"/>
                  </a:lnTo>
                  <a:lnTo>
                    <a:pt x="0" y="9055"/>
                  </a:lnTo>
                  <a:lnTo>
                    <a:pt x="0" y="4051"/>
                  </a:lnTo>
                  <a:lnTo>
                    <a:pt x="3886" y="0"/>
                  </a:lnTo>
                  <a:lnTo>
                    <a:pt x="8686" y="0"/>
                  </a:lnTo>
                  <a:lnTo>
                    <a:pt x="13487" y="0"/>
                  </a:lnTo>
                  <a:lnTo>
                    <a:pt x="17386" y="4051"/>
                  </a:lnTo>
                  <a:lnTo>
                    <a:pt x="17386" y="905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6160046" y="5348389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3505" y="12141"/>
                  </a:moveTo>
                  <a:lnTo>
                    <a:pt x="0" y="6070"/>
                  </a:lnTo>
                  <a:lnTo>
                    <a:pt x="3505" y="0"/>
                  </a:lnTo>
                  <a:lnTo>
                    <a:pt x="10502" y="0"/>
                  </a:lnTo>
                  <a:lnTo>
                    <a:pt x="14008" y="6070"/>
                  </a:lnTo>
                  <a:lnTo>
                    <a:pt x="10502" y="12141"/>
                  </a:lnTo>
                  <a:lnTo>
                    <a:pt x="3505" y="121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6166015" y="5347195"/>
              <a:ext cx="2540" cy="14604"/>
            </a:xfrm>
            <a:custGeom>
              <a:avLst/>
              <a:gdLst/>
              <a:ahLst/>
              <a:cxnLst/>
              <a:rect l="l" t="t" r="r" b="b"/>
              <a:pathLst>
                <a:path w="2539" h="14604">
                  <a:moveTo>
                    <a:pt x="2146" y="0"/>
                  </a:moveTo>
                  <a:lnTo>
                    <a:pt x="0" y="0"/>
                  </a:lnTo>
                  <a:lnTo>
                    <a:pt x="0" y="14516"/>
                  </a:lnTo>
                  <a:lnTo>
                    <a:pt x="2146" y="1451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6163869" y="5526379"/>
              <a:ext cx="439420" cy="64769"/>
            </a:xfrm>
            <a:custGeom>
              <a:avLst/>
              <a:gdLst/>
              <a:ahLst/>
              <a:cxnLst/>
              <a:rect l="l" t="t" r="r" b="b"/>
              <a:pathLst>
                <a:path w="439420" h="64770">
                  <a:moveTo>
                    <a:pt x="439102" y="0"/>
                  </a:moveTo>
                  <a:lnTo>
                    <a:pt x="0" y="0"/>
                  </a:lnTo>
                  <a:lnTo>
                    <a:pt x="0" y="21920"/>
                  </a:lnTo>
                  <a:lnTo>
                    <a:pt x="0" y="23355"/>
                  </a:lnTo>
                  <a:lnTo>
                    <a:pt x="0" y="64770"/>
                  </a:lnTo>
                  <a:lnTo>
                    <a:pt x="189077" y="64770"/>
                  </a:lnTo>
                  <a:lnTo>
                    <a:pt x="189077" y="23355"/>
                  </a:lnTo>
                  <a:lnTo>
                    <a:pt x="270979" y="23355"/>
                  </a:lnTo>
                  <a:lnTo>
                    <a:pt x="270979" y="64770"/>
                  </a:lnTo>
                  <a:lnTo>
                    <a:pt x="330530" y="64770"/>
                  </a:lnTo>
                  <a:lnTo>
                    <a:pt x="330530" y="23355"/>
                  </a:lnTo>
                  <a:lnTo>
                    <a:pt x="412419" y="23355"/>
                  </a:lnTo>
                  <a:lnTo>
                    <a:pt x="412419" y="64770"/>
                  </a:lnTo>
                  <a:lnTo>
                    <a:pt x="439102" y="64770"/>
                  </a:lnTo>
                  <a:lnTo>
                    <a:pt x="439102" y="23355"/>
                  </a:lnTo>
                  <a:lnTo>
                    <a:pt x="439102" y="21920"/>
                  </a:lnTo>
                  <a:lnTo>
                    <a:pt x="439102" y="0"/>
                  </a:lnTo>
                  <a:close/>
                </a:path>
              </a:pathLst>
            </a:custGeom>
            <a:solidFill>
              <a:srgbClr val="3432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0" name="object 9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68161" y="5340007"/>
              <a:ext cx="458774" cy="250189"/>
            </a:xfrm>
            <a:prstGeom prst="rect">
              <a:avLst/>
            </a:prstGeom>
          </p:spPr>
        </p:pic>
        <p:sp>
          <p:nvSpPr>
            <p:cNvPr id="921" name="object 921"/>
            <p:cNvSpPr/>
            <p:nvPr/>
          </p:nvSpPr>
          <p:spPr>
            <a:xfrm>
              <a:off x="6624409" y="5268252"/>
              <a:ext cx="13970" cy="671195"/>
            </a:xfrm>
            <a:custGeom>
              <a:avLst/>
              <a:gdLst/>
              <a:ahLst/>
              <a:cxnLst/>
              <a:rect l="l" t="t" r="r" b="b"/>
              <a:pathLst>
                <a:path w="13970" h="671195">
                  <a:moveTo>
                    <a:pt x="12865" y="0"/>
                  </a:moveTo>
                  <a:lnTo>
                    <a:pt x="952" y="482"/>
                  </a:lnTo>
                  <a:lnTo>
                    <a:pt x="0" y="0"/>
                  </a:lnTo>
                  <a:lnTo>
                    <a:pt x="1422" y="150977"/>
                  </a:lnTo>
                  <a:lnTo>
                    <a:pt x="469" y="300037"/>
                  </a:lnTo>
                  <a:lnTo>
                    <a:pt x="2870" y="671017"/>
                  </a:lnTo>
                  <a:lnTo>
                    <a:pt x="13817" y="671017"/>
                  </a:lnTo>
                  <a:lnTo>
                    <a:pt x="10947" y="429107"/>
                  </a:lnTo>
                  <a:lnTo>
                    <a:pt x="10464" y="297180"/>
                  </a:lnTo>
                  <a:lnTo>
                    <a:pt x="10947" y="191452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6160059" y="5592101"/>
              <a:ext cx="464820" cy="94615"/>
            </a:xfrm>
            <a:custGeom>
              <a:avLst/>
              <a:gdLst/>
              <a:ahLst/>
              <a:cxnLst/>
              <a:rect l="l" t="t" r="r" b="b"/>
              <a:pathLst>
                <a:path w="464820" h="94614">
                  <a:moveTo>
                    <a:pt x="51435" y="0"/>
                  </a:moveTo>
                  <a:lnTo>
                    <a:pt x="0" y="0"/>
                  </a:lnTo>
                  <a:lnTo>
                    <a:pt x="0" y="94297"/>
                  </a:lnTo>
                  <a:lnTo>
                    <a:pt x="51435" y="94297"/>
                  </a:lnTo>
                  <a:lnTo>
                    <a:pt x="51435" y="0"/>
                  </a:lnTo>
                  <a:close/>
                </a:path>
                <a:path w="464820" h="94614">
                  <a:moveTo>
                    <a:pt x="192887" y="0"/>
                  </a:moveTo>
                  <a:lnTo>
                    <a:pt x="133350" y="0"/>
                  </a:lnTo>
                  <a:lnTo>
                    <a:pt x="133350" y="94297"/>
                  </a:lnTo>
                  <a:lnTo>
                    <a:pt x="192887" y="94297"/>
                  </a:lnTo>
                  <a:lnTo>
                    <a:pt x="192887" y="0"/>
                  </a:lnTo>
                  <a:close/>
                </a:path>
                <a:path w="464820" h="94614">
                  <a:moveTo>
                    <a:pt x="334340" y="0"/>
                  </a:moveTo>
                  <a:lnTo>
                    <a:pt x="274789" y="0"/>
                  </a:lnTo>
                  <a:lnTo>
                    <a:pt x="274789" y="94297"/>
                  </a:lnTo>
                  <a:lnTo>
                    <a:pt x="334340" y="94297"/>
                  </a:lnTo>
                  <a:lnTo>
                    <a:pt x="334340" y="0"/>
                  </a:lnTo>
                  <a:close/>
                </a:path>
                <a:path w="464820" h="94614">
                  <a:moveTo>
                    <a:pt x="464820" y="0"/>
                  </a:moveTo>
                  <a:lnTo>
                    <a:pt x="416229" y="0"/>
                  </a:lnTo>
                  <a:lnTo>
                    <a:pt x="416229" y="94297"/>
                  </a:lnTo>
                  <a:lnTo>
                    <a:pt x="464820" y="94297"/>
                  </a:lnTo>
                  <a:lnTo>
                    <a:pt x="464820" y="0"/>
                  </a:lnTo>
                  <a:close/>
                </a:path>
              </a:pathLst>
            </a:custGeom>
            <a:solidFill>
              <a:srgbClr val="5050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6211493" y="5549734"/>
              <a:ext cx="81915" cy="137795"/>
            </a:xfrm>
            <a:custGeom>
              <a:avLst/>
              <a:gdLst/>
              <a:ahLst/>
              <a:cxnLst/>
              <a:rect l="l" t="t" r="r" b="b"/>
              <a:pathLst>
                <a:path w="81914" h="137795">
                  <a:moveTo>
                    <a:pt x="80022" y="0"/>
                  </a:moveTo>
                  <a:lnTo>
                    <a:pt x="0" y="1003"/>
                  </a:lnTo>
                  <a:lnTo>
                    <a:pt x="2870" y="137629"/>
                  </a:lnTo>
                  <a:lnTo>
                    <a:pt x="81914" y="135597"/>
                  </a:lnTo>
                  <a:lnTo>
                    <a:pt x="8002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6211493" y="5549734"/>
              <a:ext cx="81915" cy="137795"/>
            </a:xfrm>
            <a:custGeom>
              <a:avLst/>
              <a:gdLst/>
              <a:ahLst/>
              <a:cxnLst/>
              <a:rect l="l" t="t" r="r" b="b"/>
              <a:pathLst>
                <a:path w="81914" h="137795">
                  <a:moveTo>
                    <a:pt x="0" y="1003"/>
                  </a:moveTo>
                  <a:lnTo>
                    <a:pt x="2870" y="137629"/>
                  </a:lnTo>
                  <a:lnTo>
                    <a:pt x="81914" y="135597"/>
                  </a:lnTo>
                  <a:lnTo>
                    <a:pt x="80022" y="0"/>
                  </a:lnTo>
                  <a:lnTo>
                    <a:pt x="0" y="1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6232461" y="555274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593" y="0"/>
                  </a:moveTo>
                  <a:lnTo>
                    <a:pt x="7670" y="0"/>
                  </a:lnTo>
                  <a:lnTo>
                    <a:pt x="0" y="7569"/>
                  </a:lnTo>
                  <a:lnTo>
                    <a:pt x="0" y="26238"/>
                  </a:lnTo>
                  <a:lnTo>
                    <a:pt x="7670" y="33794"/>
                  </a:lnTo>
                  <a:lnTo>
                    <a:pt x="26593" y="33794"/>
                  </a:lnTo>
                  <a:lnTo>
                    <a:pt x="34289" y="26238"/>
                  </a:lnTo>
                  <a:lnTo>
                    <a:pt x="34289" y="16903"/>
                  </a:lnTo>
                  <a:lnTo>
                    <a:pt x="34289" y="7569"/>
                  </a:lnTo>
                  <a:lnTo>
                    <a:pt x="26593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6232461" y="555274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4289" y="16903"/>
                  </a:moveTo>
                  <a:lnTo>
                    <a:pt x="34289" y="26238"/>
                  </a:lnTo>
                  <a:lnTo>
                    <a:pt x="26593" y="33794"/>
                  </a:lnTo>
                  <a:lnTo>
                    <a:pt x="17132" y="33794"/>
                  </a:lnTo>
                  <a:lnTo>
                    <a:pt x="7670" y="33794"/>
                  </a:lnTo>
                  <a:lnTo>
                    <a:pt x="0" y="26238"/>
                  </a:lnTo>
                  <a:lnTo>
                    <a:pt x="0" y="16903"/>
                  </a:lnTo>
                  <a:lnTo>
                    <a:pt x="0" y="7569"/>
                  </a:lnTo>
                  <a:lnTo>
                    <a:pt x="7670" y="0"/>
                  </a:lnTo>
                  <a:lnTo>
                    <a:pt x="17132" y="0"/>
                  </a:lnTo>
                  <a:lnTo>
                    <a:pt x="26593" y="0"/>
                  </a:lnTo>
                  <a:lnTo>
                    <a:pt x="34289" y="7569"/>
                  </a:lnTo>
                  <a:lnTo>
                    <a:pt x="34289" y="169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6235954" y="5557837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4" h="24129">
                  <a:moveTo>
                    <a:pt x="20459" y="0"/>
                  </a:moveTo>
                  <a:lnTo>
                    <a:pt x="6819" y="0"/>
                  </a:lnTo>
                  <a:lnTo>
                    <a:pt x="0" y="11811"/>
                  </a:lnTo>
                  <a:lnTo>
                    <a:pt x="6819" y="23609"/>
                  </a:lnTo>
                  <a:lnTo>
                    <a:pt x="20459" y="23609"/>
                  </a:lnTo>
                  <a:lnTo>
                    <a:pt x="27279" y="11811"/>
                  </a:lnTo>
                  <a:lnTo>
                    <a:pt x="204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6235954" y="5557837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4" h="24129">
                  <a:moveTo>
                    <a:pt x="6819" y="23609"/>
                  </a:moveTo>
                  <a:lnTo>
                    <a:pt x="0" y="11811"/>
                  </a:lnTo>
                  <a:lnTo>
                    <a:pt x="6819" y="0"/>
                  </a:lnTo>
                  <a:lnTo>
                    <a:pt x="20459" y="0"/>
                  </a:lnTo>
                  <a:lnTo>
                    <a:pt x="27279" y="11811"/>
                  </a:lnTo>
                  <a:lnTo>
                    <a:pt x="20459" y="23609"/>
                  </a:lnTo>
                  <a:lnTo>
                    <a:pt x="6819" y="236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6239599" y="555964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532" y="0"/>
                  </a:moveTo>
                  <a:lnTo>
                    <a:pt x="4483" y="0"/>
                  </a:lnTo>
                  <a:lnTo>
                    <a:pt x="0" y="4495"/>
                  </a:lnTo>
                  <a:lnTo>
                    <a:pt x="0" y="15532"/>
                  </a:lnTo>
                  <a:lnTo>
                    <a:pt x="4483" y="20002"/>
                  </a:lnTo>
                  <a:lnTo>
                    <a:pt x="15532" y="20002"/>
                  </a:lnTo>
                  <a:lnTo>
                    <a:pt x="20002" y="15532"/>
                  </a:lnTo>
                  <a:lnTo>
                    <a:pt x="20002" y="10007"/>
                  </a:lnTo>
                  <a:lnTo>
                    <a:pt x="20002" y="4495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6239599" y="555964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20002" y="10007"/>
                  </a:moveTo>
                  <a:lnTo>
                    <a:pt x="20002" y="15532"/>
                  </a:lnTo>
                  <a:lnTo>
                    <a:pt x="15532" y="20002"/>
                  </a:lnTo>
                  <a:lnTo>
                    <a:pt x="9994" y="20002"/>
                  </a:lnTo>
                  <a:lnTo>
                    <a:pt x="4483" y="20002"/>
                  </a:lnTo>
                  <a:lnTo>
                    <a:pt x="0" y="15532"/>
                  </a:lnTo>
                  <a:lnTo>
                    <a:pt x="0" y="10007"/>
                  </a:lnTo>
                  <a:lnTo>
                    <a:pt x="0" y="4495"/>
                  </a:lnTo>
                  <a:lnTo>
                    <a:pt x="4483" y="0"/>
                  </a:lnTo>
                  <a:lnTo>
                    <a:pt x="9994" y="0"/>
                  </a:lnTo>
                  <a:lnTo>
                    <a:pt x="15532" y="0"/>
                  </a:lnTo>
                  <a:lnTo>
                    <a:pt x="20002" y="4495"/>
                  </a:lnTo>
                  <a:lnTo>
                    <a:pt x="20002" y="100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6226492" y="5631154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7772" y="0"/>
                  </a:moveTo>
                  <a:lnTo>
                    <a:pt x="2247" y="0"/>
                  </a:lnTo>
                  <a:lnTo>
                    <a:pt x="0" y="2019"/>
                  </a:lnTo>
                  <a:lnTo>
                    <a:pt x="0" y="7023"/>
                  </a:lnTo>
                  <a:lnTo>
                    <a:pt x="2247" y="9055"/>
                  </a:lnTo>
                  <a:lnTo>
                    <a:pt x="7772" y="9055"/>
                  </a:lnTo>
                  <a:lnTo>
                    <a:pt x="10007" y="7023"/>
                  </a:lnTo>
                  <a:lnTo>
                    <a:pt x="10007" y="4533"/>
                  </a:lnTo>
                  <a:lnTo>
                    <a:pt x="10007" y="2019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6223647" y="561877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179" y="0"/>
                  </a:moveTo>
                  <a:lnTo>
                    <a:pt x="3505" y="0"/>
                  </a:lnTo>
                  <a:lnTo>
                    <a:pt x="0" y="3517"/>
                  </a:lnTo>
                  <a:lnTo>
                    <a:pt x="0" y="12191"/>
                  </a:lnTo>
                  <a:lnTo>
                    <a:pt x="3505" y="15722"/>
                  </a:lnTo>
                  <a:lnTo>
                    <a:pt x="12179" y="15722"/>
                  </a:lnTo>
                  <a:lnTo>
                    <a:pt x="15722" y="12191"/>
                  </a:lnTo>
                  <a:lnTo>
                    <a:pt x="15722" y="7874"/>
                  </a:lnTo>
                  <a:lnTo>
                    <a:pt x="15722" y="3517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98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6223647" y="561877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722" y="7874"/>
                  </a:moveTo>
                  <a:lnTo>
                    <a:pt x="15722" y="12191"/>
                  </a:lnTo>
                  <a:lnTo>
                    <a:pt x="12179" y="15722"/>
                  </a:lnTo>
                  <a:lnTo>
                    <a:pt x="7848" y="15722"/>
                  </a:lnTo>
                  <a:lnTo>
                    <a:pt x="3505" y="15722"/>
                  </a:lnTo>
                  <a:lnTo>
                    <a:pt x="0" y="12191"/>
                  </a:lnTo>
                  <a:lnTo>
                    <a:pt x="0" y="7874"/>
                  </a:lnTo>
                  <a:lnTo>
                    <a:pt x="0" y="3517"/>
                  </a:lnTo>
                  <a:lnTo>
                    <a:pt x="3505" y="0"/>
                  </a:lnTo>
                  <a:lnTo>
                    <a:pt x="7848" y="0"/>
                  </a:lnTo>
                  <a:lnTo>
                    <a:pt x="12179" y="0"/>
                  </a:lnTo>
                  <a:lnTo>
                    <a:pt x="15722" y="3517"/>
                  </a:lnTo>
                  <a:lnTo>
                    <a:pt x="15722" y="787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6224105" y="5625439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14782" y="0"/>
                  </a:moveTo>
                  <a:lnTo>
                    <a:pt x="0" y="0"/>
                  </a:lnTo>
                  <a:lnTo>
                    <a:pt x="0" y="2374"/>
                  </a:lnTo>
                  <a:lnTo>
                    <a:pt x="14782" y="2374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6224105" y="5625439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14782" y="2374"/>
                  </a:moveTo>
                  <a:lnTo>
                    <a:pt x="0" y="2374"/>
                  </a:lnTo>
                  <a:lnTo>
                    <a:pt x="0" y="0"/>
                  </a:lnTo>
                  <a:lnTo>
                    <a:pt x="14782" y="0"/>
                  </a:lnTo>
                  <a:lnTo>
                    <a:pt x="14782" y="237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6267450" y="5630214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7772" y="0"/>
                  </a:moveTo>
                  <a:lnTo>
                    <a:pt x="2235" y="0"/>
                  </a:lnTo>
                  <a:lnTo>
                    <a:pt x="0" y="2006"/>
                  </a:lnTo>
                  <a:lnTo>
                    <a:pt x="0" y="7023"/>
                  </a:lnTo>
                  <a:lnTo>
                    <a:pt x="2235" y="9042"/>
                  </a:lnTo>
                  <a:lnTo>
                    <a:pt x="7772" y="9042"/>
                  </a:lnTo>
                  <a:lnTo>
                    <a:pt x="10020" y="7023"/>
                  </a:lnTo>
                  <a:lnTo>
                    <a:pt x="10020" y="4521"/>
                  </a:lnTo>
                  <a:lnTo>
                    <a:pt x="10020" y="2006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6264605" y="5617819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191" y="0"/>
                  </a:moveTo>
                  <a:lnTo>
                    <a:pt x="3505" y="0"/>
                  </a:lnTo>
                  <a:lnTo>
                    <a:pt x="0" y="3530"/>
                  </a:lnTo>
                  <a:lnTo>
                    <a:pt x="0" y="12204"/>
                  </a:lnTo>
                  <a:lnTo>
                    <a:pt x="3505" y="15722"/>
                  </a:lnTo>
                  <a:lnTo>
                    <a:pt x="12191" y="15722"/>
                  </a:lnTo>
                  <a:lnTo>
                    <a:pt x="15709" y="12204"/>
                  </a:lnTo>
                  <a:lnTo>
                    <a:pt x="15709" y="7861"/>
                  </a:lnTo>
                  <a:lnTo>
                    <a:pt x="15709" y="3530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98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6264605" y="5617819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709" y="7861"/>
                  </a:moveTo>
                  <a:lnTo>
                    <a:pt x="15709" y="12204"/>
                  </a:lnTo>
                  <a:lnTo>
                    <a:pt x="12191" y="15722"/>
                  </a:lnTo>
                  <a:lnTo>
                    <a:pt x="7848" y="15722"/>
                  </a:lnTo>
                  <a:lnTo>
                    <a:pt x="3505" y="15722"/>
                  </a:lnTo>
                  <a:lnTo>
                    <a:pt x="0" y="12204"/>
                  </a:lnTo>
                  <a:lnTo>
                    <a:pt x="0" y="7861"/>
                  </a:lnTo>
                  <a:lnTo>
                    <a:pt x="0" y="3530"/>
                  </a:lnTo>
                  <a:lnTo>
                    <a:pt x="3505" y="0"/>
                  </a:lnTo>
                  <a:lnTo>
                    <a:pt x="7848" y="0"/>
                  </a:lnTo>
                  <a:lnTo>
                    <a:pt x="12191" y="0"/>
                  </a:lnTo>
                  <a:lnTo>
                    <a:pt x="15709" y="3530"/>
                  </a:lnTo>
                  <a:lnTo>
                    <a:pt x="15709" y="786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6265075" y="5624499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14757" y="0"/>
                  </a:moveTo>
                  <a:lnTo>
                    <a:pt x="0" y="0"/>
                  </a:lnTo>
                  <a:lnTo>
                    <a:pt x="0" y="2374"/>
                  </a:lnTo>
                  <a:lnTo>
                    <a:pt x="14757" y="2374"/>
                  </a:lnTo>
                  <a:lnTo>
                    <a:pt x="147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6265075" y="5624499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14757" y="2374"/>
                  </a:moveTo>
                  <a:lnTo>
                    <a:pt x="0" y="2374"/>
                  </a:lnTo>
                  <a:lnTo>
                    <a:pt x="0" y="0"/>
                  </a:lnTo>
                  <a:lnTo>
                    <a:pt x="14757" y="0"/>
                  </a:lnTo>
                  <a:lnTo>
                    <a:pt x="14757" y="237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6227445" y="5666879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7759" y="0"/>
                  </a:moveTo>
                  <a:lnTo>
                    <a:pt x="2247" y="0"/>
                  </a:lnTo>
                  <a:lnTo>
                    <a:pt x="0" y="2019"/>
                  </a:lnTo>
                  <a:lnTo>
                    <a:pt x="0" y="7023"/>
                  </a:lnTo>
                  <a:lnTo>
                    <a:pt x="2247" y="9042"/>
                  </a:lnTo>
                  <a:lnTo>
                    <a:pt x="7759" y="9042"/>
                  </a:lnTo>
                  <a:lnTo>
                    <a:pt x="10007" y="7023"/>
                  </a:lnTo>
                  <a:lnTo>
                    <a:pt x="10007" y="4521"/>
                  </a:lnTo>
                  <a:lnTo>
                    <a:pt x="10007" y="2019"/>
                  </a:lnTo>
                  <a:lnTo>
                    <a:pt x="7759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6224600" y="565449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192" y="0"/>
                  </a:moveTo>
                  <a:lnTo>
                    <a:pt x="3517" y="0"/>
                  </a:lnTo>
                  <a:lnTo>
                    <a:pt x="0" y="3517"/>
                  </a:lnTo>
                  <a:lnTo>
                    <a:pt x="0" y="12192"/>
                  </a:lnTo>
                  <a:lnTo>
                    <a:pt x="3517" y="15722"/>
                  </a:lnTo>
                  <a:lnTo>
                    <a:pt x="12192" y="15722"/>
                  </a:lnTo>
                  <a:lnTo>
                    <a:pt x="15709" y="12192"/>
                  </a:lnTo>
                  <a:lnTo>
                    <a:pt x="15709" y="7861"/>
                  </a:lnTo>
                  <a:lnTo>
                    <a:pt x="15709" y="3517"/>
                  </a:lnTo>
                  <a:lnTo>
                    <a:pt x="12192" y="0"/>
                  </a:lnTo>
                  <a:close/>
                </a:path>
              </a:pathLst>
            </a:custGeom>
            <a:solidFill>
              <a:srgbClr val="98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6224600" y="565449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709" y="7861"/>
                  </a:moveTo>
                  <a:lnTo>
                    <a:pt x="15709" y="12192"/>
                  </a:lnTo>
                  <a:lnTo>
                    <a:pt x="12192" y="15722"/>
                  </a:lnTo>
                  <a:lnTo>
                    <a:pt x="7861" y="15722"/>
                  </a:lnTo>
                  <a:lnTo>
                    <a:pt x="3517" y="15722"/>
                  </a:lnTo>
                  <a:lnTo>
                    <a:pt x="0" y="12192"/>
                  </a:lnTo>
                  <a:lnTo>
                    <a:pt x="0" y="7861"/>
                  </a:lnTo>
                  <a:lnTo>
                    <a:pt x="0" y="3517"/>
                  </a:lnTo>
                  <a:lnTo>
                    <a:pt x="3517" y="0"/>
                  </a:lnTo>
                  <a:lnTo>
                    <a:pt x="7861" y="0"/>
                  </a:lnTo>
                  <a:lnTo>
                    <a:pt x="12192" y="0"/>
                  </a:lnTo>
                  <a:lnTo>
                    <a:pt x="15709" y="3517"/>
                  </a:lnTo>
                  <a:lnTo>
                    <a:pt x="15709" y="786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6225082" y="5661164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14757" y="0"/>
                  </a:moveTo>
                  <a:lnTo>
                    <a:pt x="0" y="0"/>
                  </a:lnTo>
                  <a:lnTo>
                    <a:pt x="0" y="2374"/>
                  </a:lnTo>
                  <a:lnTo>
                    <a:pt x="14757" y="2374"/>
                  </a:lnTo>
                  <a:lnTo>
                    <a:pt x="147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6225082" y="5661164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14757" y="2374"/>
                  </a:moveTo>
                  <a:lnTo>
                    <a:pt x="0" y="2374"/>
                  </a:lnTo>
                  <a:lnTo>
                    <a:pt x="0" y="0"/>
                  </a:lnTo>
                  <a:lnTo>
                    <a:pt x="14757" y="0"/>
                  </a:lnTo>
                  <a:lnTo>
                    <a:pt x="14757" y="237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6267450" y="5666397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7772" y="0"/>
                  </a:moveTo>
                  <a:lnTo>
                    <a:pt x="2235" y="0"/>
                  </a:lnTo>
                  <a:lnTo>
                    <a:pt x="0" y="2032"/>
                  </a:lnTo>
                  <a:lnTo>
                    <a:pt x="0" y="7035"/>
                  </a:lnTo>
                  <a:lnTo>
                    <a:pt x="2235" y="9055"/>
                  </a:lnTo>
                  <a:lnTo>
                    <a:pt x="7772" y="9055"/>
                  </a:lnTo>
                  <a:lnTo>
                    <a:pt x="10020" y="7035"/>
                  </a:lnTo>
                  <a:lnTo>
                    <a:pt x="10020" y="4533"/>
                  </a:lnTo>
                  <a:lnTo>
                    <a:pt x="10020" y="2032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6264605" y="565401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191" y="0"/>
                  </a:moveTo>
                  <a:lnTo>
                    <a:pt x="3505" y="0"/>
                  </a:lnTo>
                  <a:lnTo>
                    <a:pt x="0" y="3517"/>
                  </a:lnTo>
                  <a:lnTo>
                    <a:pt x="0" y="12204"/>
                  </a:lnTo>
                  <a:lnTo>
                    <a:pt x="3505" y="15722"/>
                  </a:lnTo>
                  <a:lnTo>
                    <a:pt x="12191" y="15722"/>
                  </a:lnTo>
                  <a:lnTo>
                    <a:pt x="15709" y="12204"/>
                  </a:lnTo>
                  <a:lnTo>
                    <a:pt x="15709" y="7861"/>
                  </a:lnTo>
                  <a:lnTo>
                    <a:pt x="15709" y="3517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98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6264605" y="565401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709" y="7861"/>
                  </a:moveTo>
                  <a:lnTo>
                    <a:pt x="15709" y="12204"/>
                  </a:lnTo>
                  <a:lnTo>
                    <a:pt x="12191" y="15722"/>
                  </a:lnTo>
                  <a:lnTo>
                    <a:pt x="7848" y="15722"/>
                  </a:lnTo>
                  <a:lnTo>
                    <a:pt x="3505" y="15722"/>
                  </a:lnTo>
                  <a:lnTo>
                    <a:pt x="0" y="12204"/>
                  </a:lnTo>
                  <a:lnTo>
                    <a:pt x="0" y="7861"/>
                  </a:lnTo>
                  <a:lnTo>
                    <a:pt x="0" y="3517"/>
                  </a:lnTo>
                  <a:lnTo>
                    <a:pt x="3505" y="0"/>
                  </a:lnTo>
                  <a:lnTo>
                    <a:pt x="7848" y="0"/>
                  </a:lnTo>
                  <a:lnTo>
                    <a:pt x="12191" y="0"/>
                  </a:lnTo>
                  <a:lnTo>
                    <a:pt x="15709" y="3517"/>
                  </a:lnTo>
                  <a:lnTo>
                    <a:pt x="15709" y="786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6265075" y="5660682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14757" y="0"/>
                  </a:moveTo>
                  <a:lnTo>
                    <a:pt x="0" y="0"/>
                  </a:lnTo>
                  <a:lnTo>
                    <a:pt x="0" y="2387"/>
                  </a:lnTo>
                  <a:lnTo>
                    <a:pt x="14757" y="2387"/>
                  </a:lnTo>
                  <a:lnTo>
                    <a:pt x="147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6265075" y="5660682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14757" y="2387"/>
                  </a:moveTo>
                  <a:lnTo>
                    <a:pt x="0" y="2387"/>
                  </a:lnTo>
                  <a:lnTo>
                    <a:pt x="0" y="0"/>
                  </a:lnTo>
                  <a:lnTo>
                    <a:pt x="14757" y="0"/>
                  </a:lnTo>
                  <a:lnTo>
                    <a:pt x="14757" y="23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6304838" y="5648782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4795" y="0"/>
                  </a:moveTo>
                  <a:lnTo>
                    <a:pt x="4267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67" y="19050"/>
                  </a:lnTo>
                  <a:lnTo>
                    <a:pt x="14795" y="19050"/>
                  </a:lnTo>
                  <a:lnTo>
                    <a:pt x="19062" y="14782"/>
                  </a:lnTo>
                  <a:lnTo>
                    <a:pt x="19062" y="9525"/>
                  </a:lnTo>
                  <a:lnTo>
                    <a:pt x="19062" y="4267"/>
                  </a:lnTo>
                  <a:lnTo>
                    <a:pt x="147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6192443" y="5591149"/>
              <a:ext cx="135255" cy="87630"/>
            </a:xfrm>
            <a:custGeom>
              <a:avLst/>
              <a:gdLst/>
              <a:ahLst/>
              <a:cxnLst/>
              <a:rect l="l" t="t" r="r" b="b"/>
              <a:pathLst>
                <a:path w="135254" h="87629">
                  <a:moveTo>
                    <a:pt x="131457" y="67157"/>
                  </a:moveTo>
                  <a:lnTo>
                    <a:pt x="131457" y="72415"/>
                  </a:lnTo>
                  <a:lnTo>
                    <a:pt x="127190" y="76682"/>
                  </a:lnTo>
                  <a:lnTo>
                    <a:pt x="121932" y="76682"/>
                  </a:lnTo>
                  <a:lnTo>
                    <a:pt x="116662" y="76682"/>
                  </a:lnTo>
                  <a:lnTo>
                    <a:pt x="112395" y="72415"/>
                  </a:lnTo>
                  <a:lnTo>
                    <a:pt x="112395" y="67157"/>
                  </a:lnTo>
                  <a:lnTo>
                    <a:pt x="112395" y="61899"/>
                  </a:lnTo>
                  <a:lnTo>
                    <a:pt x="116662" y="57632"/>
                  </a:lnTo>
                  <a:lnTo>
                    <a:pt x="121932" y="57632"/>
                  </a:lnTo>
                  <a:lnTo>
                    <a:pt x="127190" y="57632"/>
                  </a:lnTo>
                  <a:lnTo>
                    <a:pt x="131457" y="61899"/>
                  </a:lnTo>
                  <a:lnTo>
                    <a:pt x="131457" y="67157"/>
                  </a:lnTo>
                  <a:close/>
                </a:path>
                <a:path w="135254" h="87629">
                  <a:moveTo>
                    <a:pt x="0" y="0"/>
                  </a:moveTo>
                  <a:lnTo>
                    <a:pt x="3810" y="87630"/>
                  </a:lnTo>
                  <a:lnTo>
                    <a:pt x="8102" y="86677"/>
                  </a:lnTo>
                  <a:lnTo>
                    <a:pt x="5232" y="952"/>
                  </a:lnTo>
                  <a:lnTo>
                    <a:pt x="0" y="0"/>
                  </a:lnTo>
                  <a:close/>
                </a:path>
                <a:path w="135254" h="87629">
                  <a:moveTo>
                    <a:pt x="126212" y="1435"/>
                  </a:moveTo>
                  <a:lnTo>
                    <a:pt x="133819" y="1905"/>
                  </a:lnTo>
                  <a:lnTo>
                    <a:pt x="135255" y="87630"/>
                  </a:lnTo>
                  <a:lnTo>
                    <a:pt x="130022" y="87160"/>
                  </a:lnTo>
                  <a:lnTo>
                    <a:pt x="126212" y="14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6180544" y="564782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82" y="0"/>
                  </a:moveTo>
                  <a:lnTo>
                    <a:pt x="4267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267" y="19050"/>
                  </a:lnTo>
                  <a:lnTo>
                    <a:pt x="14782" y="19050"/>
                  </a:lnTo>
                  <a:lnTo>
                    <a:pt x="19050" y="14782"/>
                  </a:lnTo>
                  <a:lnTo>
                    <a:pt x="19050" y="9525"/>
                  </a:lnTo>
                  <a:lnTo>
                    <a:pt x="19050" y="426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6180544" y="5591632"/>
              <a:ext cx="285750" cy="86360"/>
            </a:xfrm>
            <a:custGeom>
              <a:avLst/>
              <a:gdLst/>
              <a:ahLst/>
              <a:cxnLst/>
              <a:rect l="l" t="t" r="r" b="b"/>
              <a:pathLst>
                <a:path w="285750" h="86360">
                  <a:moveTo>
                    <a:pt x="19050" y="65722"/>
                  </a:moveTo>
                  <a:lnTo>
                    <a:pt x="19050" y="70980"/>
                  </a:lnTo>
                  <a:lnTo>
                    <a:pt x="14782" y="75247"/>
                  </a:lnTo>
                  <a:lnTo>
                    <a:pt x="9525" y="75247"/>
                  </a:lnTo>
                  <a:lnTo>
                    <a:pt x="4267" y="75247"/>
                  </a:lnTo>
                  <a:lnTo>
                    <a:pt x="0" y="70980"/>
                  </a:lnTo>
                  <a:lnTo>
                    <a:pt x="0" y="65722"/>
                  </a:lnTo>
                  <a:lnTo>
                    <a:pt x="0" y="60464"/>
                  </a:lnTo>
                  <a:lnTo>
                    <a:pt x="4267" y="56197"/>
                  </a:lnTo>
                  <a:lnTo>
                    <a:pt x="9525" y="56197"/>
                  </a:lnTo>
                  <a:lnTo>
                    <a:pt x="14782" y="56197"/>
                  </a:lnTo>
                  <a:lnTo>
                    <a:pt x="19050" y="60464"/>
                  </a:lnTo>
                  <a:lnTo>
                    <a:pt x="19050" y="65722"/>
                  </a:lnTo>
                  <a:close/>
                </a:path>
                <a:path w="285750" h="86360">
                  <a:moveTo>
                    <a:pt x="285750" y="86194"/>
                  </a:moveTo>
                  <a:lnTo>
                    <a:pt x="280987" y="86194"/>
                  </a:lnTo>
                  <a:lnTo>
                    <a:pt x="280987" y="0"/>
                  </a:lnTo>
                  <a:lnTo>
                    <a:pt x="285750" y="0"/>
                  </a:lnTo>
                  <a:lnTo>
                    <a:pt x="285750" y="861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6146736" y="5614962"/>
              <a:ext cx="12700" cy="65405"/>
            </a:xfrm>
            <a:custGeom>
              <a:avLst/>
              <a:gdLst/>
              <a:ahLst/>
              <a:cxnLst/>
              <a:rect l="l" t="t" r="r" b="b"/>
              <a:pathLst>
                <a:path w="12700" h="65404">
                  <a:moveTo>
                    <a:pt x="10477" y="0"/>
                  </a:moveTo>
                  <a:lnTo>
                    <a:pt x="0" y="1905"/>
                  </a:lnTo>
                  <a:lnTo>
                    <a:pt x="1422" y="65252"/>
                  </a:lnTo>
                  <a:lnTo>
                    <a:pt x="8077" y="63347"/>
                  </a:lnTo>
                  <a:lnTo>
                    <a:pt x="10947" y="55257"/>
                  </a:lnTo>
                  <a:lnTo>
                    <a:pt x="12369" y="50012"/>
                  </a:lnTo>
                  <a:lnTo>
                    <a:pt x="10477" y="0"/>
                  </a:lnTo>
                  <a:close/>
                </a:path>
              </a:pathLst>
            </a:custGeom>
            <a:solidFill>
              <a:srgbClr val="4949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6161494" y="5616384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1823" y="0"/>
                  </a:moveTo>
                  <a:lnTo>
                    <a:pt x="3403" y="0"/>
                  </a:lnTo>
                  <a:lnTo>
                    <a:pt x="0" y="3416"/>
                  </a:lnTo>
                  <a:lnTo>
                    <a:pt x="0" y="11836"/>
                  </a:lnTo>
                  <a:lnTo>
                    <a:pt x="3403" y="15252"/>
                  </a:lnTo>
                  <a:lnTo>
                    <a:pt x="11823" y="15252"/>
                  </a:lnTo>
                  <a:lnTo>
                    <a:pt x="15240" y="11836"/>
                  </a:lnTo>
                  <a:lnTo>
                    <a:pt x="15240" y="7632"/>
                  </a:lnTo>
                  <a:lnTo>
                    <a:pt x="15240" y="3416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6161798" y="5619445"/>
              <a:ext cx="13970" cy="8255"/>
            </a:xfrm>
            <a:custGeom>
              <a:avLst/>
              <a:gdLst/>
              <a:ahLst/>
              <a:cxnLst/>
              <a:rect l="l" t="t" r="r" b="b"/>
              <a:pathLst>
                <a:path w="13970" h="8254">
                  <a:moveTo>
                    <a:pt x="1143" y="0"/>
                  </a:moveTo>
                  <a:lnTo>
                    <a:pt x="0" y="3136"/>
                  </a:lnTo>
                  <a:lnTo>
                    <a:pt x="12534" y="7708"/>
                  </a:lnTo>
                  <a:lnTo>
                    <a:pt x="13665" y="4572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6152921" y="5626861"/>
              <a:ext cx="17780" cy="52069"/>
            </a:xfrm>
            <a:custGeom>
              <a:avLst/>
              <a:gdLst/>
              <a:ahLst/>
              <a:cxnLst/>
              <a:rect l="l" t="t" r="r" b="b"/>
              <a:pathLst>
                <a:path w="17779" h="52070">
                  <a:moveTo>
                    <a:pt x="12382" y="0"/>
                  </a:moveTo>
                  <a:lnTo>
                    <a:pt x="0" y="0"/>
                  </a:lnTo>
                  <a:lnTo>
                    <a:pt x="0" y="4292"/>
                  </a:lnTo>
                  <a:lnTo>
                    <a:pt x="12382" y="4292"/>
                  </a:lnTo>
                  <a:lnTo>
                    <a:pt x="12382" y="0"/>
                  </a:lnTo>
                  <a:close/>
                </a:path>
                <a:path w="17779" h="52070">
                  <a:moveTo>
                    <a:pt x="17614" y="51917"/>
                  </a:moveTo>
                  <a:lnTo>
                    <a:pt x="16179" y="11925"/>
                  </a:lnTo>
                  <a:lnTo>
                    <a:pt x="15709" y="9055"/>
                  </a:lnTo>
                  <a:lnTo>
                    <a:pt x="12382" y="4292"/>
                  </a:lnTo>
                  <a:lnTo>
                    <a:pt x="7620" y="5245"/>
                  </a:lnTo>
                  <a:lnTo>
                    <a:pt x="7137" y="6197"/>
                  </a:lnTo>
                  <a:lnTo>
                    <a:pt x="8102" y="51447"/>
                  </a:lnTo>
                  <a:lnTo>
                    <a:pt x="17614" y="51917"/>
                  </a:lnTo>
                  <a:close/>
                </a:path>
              </a:pathLst>
            </a:custGeom>
            <a:solidFill>
              <a:srgbClr val="4949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6153874" y="5674969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232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232" y="3810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6153874" y="5674969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232" y="3810"/>
                  </a:moveTo>
                  <a:lnTo>
                    <a:pt x="0" y="3810"/>
                  </a:lnTo>
                  <a:lnTo>
                    <a:pt x="0" y="0"/>
                  </a:lnTo>
                  <a:lnTo>
                    <a:pt x="5232" y="0"/>
                  </a:lnTo>
                  <a:lnTo>
                    <a:pt x="5232" y="381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6155791" y="5670219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797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3797" y="4279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6155791" y="5670219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797" y="4279"/>
                  </a:moveTo>
                  <a:lnTo>
                    <a:pt x="0" y="4279"/>
                  </a:lnTo>
                  <a:lnTo>
                    <a:pt x="0" y="0"/>
                  </a:lnTo>
                  <a:lnTo>
                    <a:pt x="3797" y="0"/>
                  </a:lnTo>
                  <a:lnTo>
                    <a:pt x="3797" y="4279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6153391" y="5628297"/>
              <a:ext cx="12065" cy="48895"/>
            </a:xfrm>
            <a:custGeom>
              <a:avLst/>
              <a:gdLst/>
              <a:ahLst/>
              <a:cxnLst/>
              <a:rect l="l" t="t" r="r" b="b"/>
              <a:pathLst>
                <a:path w="12064" h="48895">
                  <a:moveTo>
                    <a:pt x="10960" y="4762"/>
                  </a:moveTo>
                  <a:lnTo>
                    <a:pt x="11912" y="48577"/>
                  </a:lnTo>
                </a:path>
                <a:path w="12064" h="48895">
                  <a:moveTo>
                    <a:pt x="0" y="0"/>
                  </a:moveTo>
                  <a:lnTo>
                    <a:pt x="9055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6167209" y="5646877"/>
              <a:ext cx="3810" cy="15875"/>
            </a:xfrm>
            <a:custGeom>
              <a:avLst/>
              <a:gdLst/>
              <a:ahLst/>
              <a:cxnLst/>
              <a:rect l="l" t="t" r="r" b="b"/>
              <a:pathLst>
                <a:path w="3810" h="15875">
                  <a:moveTo>
                    <a:pt x="3810" y="0"/>
                  </a:moveTo>
                  <a:lnTo>
                    <a:pt x="0" y="0"/>
                  </a:lnTo>
                  <a:lnTo>
                    <a:pt x="0" y="15709"/>
                  </a:lnTo>
                  <a:lnTo>
                    <a:pt x="3810" y="1570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6167209" y="5646877"/>
              <a:ext cx="3810" cy="15875"/>
            </a:xfrm>
            <a:custGeom>
              <a:avLst/>
              <a:gdLst/>
              <a:ahLst/>
              <a:cxnLst/>
              <a:rect l="l" t="t" r="r" b="b"/>
              <a:pathLst>
                <a:path w="3810" h="15875">
                  <a:moveTo>
                    <a:pt x="3809" y="15709"/>
                  </a:moveTo>
                  <a:lnTo>
                    <a:pt x="0" y="15709"/>
                  </a:lnTo>
                  <a:lnTo>
                    <a:pt x="0" y="0"/>
                  </a:lnTo>
                  <a:lnTo>
                    <a:pt x="3809" y="0"/>
                  </a:lnTo>
                  <a:lnTo>
                    <a:pt x="3809" y="15709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6" name="object 96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352311" y="5549099"/>
              <a:ext cx="83172" cy="138899"/>
            </a:xfrm>
            <a:prstGeom prst="rect">
              <a:avLst/>
            </a:prstGeom>
          </p:spPr>
        </p:pic>
        <p:pic>
          <p:nvPicPr>
            <p:cNvPr id="967" name="object 96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493764" y="5547664"/>
              <a:ext cx="83172" cy="138899"/>
            </a:xfrm>
            <a:prstGeom prst="rect">
              <a:avLst/>
            </a:prstGeom>
          </p:spPr>
        </p:pic>
        <p:sp>
          <p:nvSpPr>
            <p:cNvPr id="968" name="object 968"/>
            <p:cNvSpPr/>
            <p:nvPr/>
          </p:nvSpPr>
          <p:spPr>
            <a:xfrm>
              <a:off x="6201968" y="5675452"/>
              <a:ext cx="369570" cy="13335"/>
            </a:xfrm>
            <a:custGeom>
              <a:avLst/>
              <a:gdLst/>
              <a:ahLst/>
              <a:cxnLst/>
              <a:rect l="l" t="t" r="r" b="b"/>
              <a:pathLst>
                <a:path w="369570" h="13335">
                  <a:moveTo>
                    <a:pt x="152400" y="0"/>
                  </a:moveTo>
                  <a:lnTo>
                    <a:pt x="92405" y="952"/>
                  </a:lnTo>
                  <a:lnTo>
                    <a:pt x="90970" y="5714"/>
                  </a:lnTo>
                  <a:lnTo>
                    <a:pt x="11912" y="6197"/>
                  </a:lnTo>
                  <a:lnTo>
                    <a:pt x="10477" y="2857"/>
                  </a:lnTo>
                  <a:lnTo>
                    <a:pt x="482" y="2857"/>
                  </a:lnTo>
                  <a:lnTo>
                    <a:pt x="0" y="9055"/>
                  </a:lnTo>
                  <a:lnTo>
                    <a:pt x="92405" y="8089"/>
                  </a:lnTo>
                  <a:lnTo>
                    <a:pt x="92405" y="11429"/>
                  </a:lnTo>
                  <a:lnTo>
                    <a:pt x="154305" y="12852"/>
                  </a:lnTo>
                  <a:lnTo>
                    <a:pt x="153847" y="8089"/>
                  </a:lnTo>
                  <a:lnTo>
                    <a:pt x="233845" y="7137"/>
                  </a:lnTo>
                  <a:lnTo>
                    <a:pt x="233349" y="10947"/>
                  </a:lnTo>
                  <a:lnTo>
                    <a:pt x="270497" y="10947"/>
                  </a:lnTo>
                  <a:lnTo>
                    <a:pt x="271932" y="12852"/>
                  </a:lnTo>
                  <a:lnTo>
                    <a:pt x="309079" y="9994"/>
                  </a:lnTo>
                  <a:lnTo>
                    <a:pt x="369087" y="8089"/>
                  </a:lnTo>
                  <a:lnTo>
                    <a:pt x="368617" y="4279"/>
                  </a:lnTo>
                  <a:lnTo>
                    <a:pt x="295275" y="4279"/>
                  </a:lnTo>
                  <a:lnTo>
                    <a:pt x="293852" y="1422"/>
                  </a:lnTo>
                  <a:lnTo>
                    <a:pt x="234784" y="952"/>
                  </a:lnTo>
                  <a:lnTo>
                    <a:pt x="234784" y="4762"/>
                  </a:lnTo>
                  <a:lnTo>
                    <a:pt x="153352" y="4762"/>
                  </a:lnTo>
                  <a:lnTo>
                    <a:pt x="152400" y="0"/>
                  </a:lnTo>
                  <a:close/>
                </a:path>
              </a:pathLst>
            </a:custGeom>
            <a:solidFill>
              <a:srgbClr val="898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6201968" y="5675452"/>
              <a:ext cx="369570" cy="13335"/>
            </a:xfrm>
            <a:custGeom>
              <a:avLst/>
              <a:gdLst/>
              <a:ahLst/>
              <a:cxnLst/>
              <a:rect l="l" t="t" r="r" b="b"/>
              <a:pathLst>
                <a:path w="369570" h="13335">
                  <a:moveTo>
                    <a:pt x="482" y="2857"/>
                  </a:moveTo>
                  <a:lnTo>
                    <a:pt x="10477" y="2857"/>
                  </a:lnTo>
                  <a:lnTo>
                    <a:pt x="11912" y="6197"/>
                  </a:lnTo>
                  <a:lnTo>
                    <a:pt x="90970" y="5714"/>
                  </a:lnTo>
                  <a:lnTo>
                    <a:pt x="92405" y="952"/>
                  </a:lnTo>
                  <a:lnTo>
                    <a:pt x="119062" y="469"/>
                  </a:lnTo>
                  <a:lnTo>
                    <a:pt x="152400" y="0"/>
                  </a:lnTo>
                  <a:lnTo>
                    <a:pt x="153352" y="4762"/>
                  </a:lnTo>
                  <a:lnTo>
                    <a:pt x="234784" y="4762"/>
                  </a:lnTo>
                  <a:lnTo>
                    <a:pt x="234784" y="952"/>
                  </a:lnTo>
                  <a:lnTo>
                    <a:pt x="293852" y="1422"/>
                  </a:lnTo>
                  <a:lnTo>
                    <a:pt x="295275" y="4279"/>
                  </a:lnTo>
                  <a:lnTo>
                    <a:pt x="368617" y="4279"/>
                  </a:lnTo>
                  <a:lnTo>
                    <a:pt x="369087" y="8089"/>
                  </a:lnTo>
                  <a:lnTo>
                    <a:pt x="309079" y="9994"/>
                  </a:lnTo>
                  <a:lnTo>
                    <a:pt x="271932" y="12852"/>
                  </a:lnTo>
                  <a:lnTo>
                    <a:pt x="270497" y="10947"/>
                  </a:lnTo>
                  <a:lnTo>
                    <a:pt x="233349" y="10947"/>
                  </a:lnTo>
                  <a:lnTo>
                    <a:pt x="233845" y="7137"/>
                  </a:lnTo>
                  <a:lnTo>
                    <a:pt x="153847" y="8089"/>
                  </a:lnTo>
                  <a:lnTo>
                    <a:pt x="154305" y="12852"/>
                  </a:lnTo>
                  <a:lnTo>
                    <a:pt x="92405" y="11429"/>
                  </a:lnTo>
                  <a:lnTo>
                    <a:pt x="92405" y="8089"/>
                  </a:lnTo>
                  <a:lnTo>
                    <a:pt x="0" y="9055"/>
                  </a:lnTo>
                  <a:lnTo>
                    <a:pt x="482" y="285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6607721" y="561469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7251" y="0"/>
                  </a:moveTo>
                  <a:lnTo>
                    <a:pt x="2870" y="2044"/>
                  </a:lnTo>
                  <a:lnTo>
                    <a:pt x="0" y="9956"/>
                  </a:lnTo>
                  <a:lnTo>
                    <a:pt x="2031" y="14338"/>
                  </a:lnTo>
                  <a:lnTo>
                    <a:pt x="9944" y="17208"/>
                  </a:lnTo>
                  <a:lnTo>
                    <a:pt x="14312" y="15151"/>
                  </a:lnTo>
                  <a:lnTo>
                    <a:pt x="15760" y="11201"/>
                  </a:lnTo>
                  <a:lnTo>
                    <a:pt x="17183" y="7251"/>
                  </a:lnTo>
                  <a:lnTo>
                    <a:pt x="15151" y="2882"/>
                  </a:lnTo>
                  <a:lnTo>
                    <a:pt x="72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6613829" y="5616943"/>
              <a:ext cx="5080" cy="13335"/>
            </a:xfrm>
            <a:custGeom>
              <a:avLst/>
              <a:gdLst/>
              <a:ahLst/>
              <a:cxnLst/>
              <a:rect l="l" t="t" r="r" b="b"/>
              <a:pathLst>
                <a:path w="5079" h="13335">
                  <a:moveTo>
                    <a:pt x="2146" y="0"/>
                  </a:moveTo>
                  <a:lnTo>
                    <a:pt x="0" y="12204"/>
                  </a:lnTo>
                  <a:lnTo>
                    <a:pt x="2819" y="12712"/>
                  </a:lnTo>
                  <a:lnTo>
                    <a:pt x="4965" y="5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6620129" y="5626874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4279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4279" y="2857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6620586" y="5632589"/>
              <a:ext cx="5080" cy="39370"/>
            </a:xfrm>
            <a:custGeom>
              <a:avLst/>
              <a:gdLst/>
              <a:ahLst/>
              <a:cxnLst/>
              <a:rect l="l" t="t" r="r" b="b"/>
              <a:pathLst>
                <a:path w="5079" h="39370">
                  <a:moveTo>
                    <a:pt x="3340" y="0"/>
                  </a:moveTo>
                  <a:lnTo>
                    <a:pt x="0" y="5232"/>
                  </a:lnTo>
                  <a:lnTo>
                    <a:pt x="469" y="28092"/>
                  </a:lnTo>
                  <a:lnTo>
                    <a:pt x="4762" y="39052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6609638" y="5638787"/>
              <a:ext cx="10795" cy="38735"/>
            </a:xfrm>
            <a:custGeom>
              <a:avLst/>
              <a:gdLst/>
              <a:ahLst/>
              <a:cxnLst/>
              <a:rect l="l" t="t" r="r" b="b"/>
              <a:pathLst>
                <a:path w="10795" h="38735">
                  <a:moveTo>
                    <a:pt x="9055" y="0"/>
                  </a:moveTo>
                  <a:lnTo>
                    <a:pt x="4279" y="0"/>
                  </a:lnTo>
                  <a:lnTo>
                    <a:pt x="0" y="2857"/>
                  </a:lnTo>
                  <a:lnTo>
                    <a:pt x="1905" y="38569"/>
                  </a:lnTo>
                  <a:lnTo>
                    <a:pt x="10490" y="38569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5253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6608699" y="5647829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09" h="10795">
                  <a:moveTo>
                    <a:pt x="331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3314" y="1047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6610591" y="5639727"/>
              <a:ext cx="5715" cy="36195"/>
            </a:xfrm>
            <a:custGeom>
              <a:avLst/>
              <a:gdLst/>
              <a:ahLst/>
              <a:cxnLst/>
              <a:rect l="l" t="t" r="r" b="b"/>
              <a:pathLst>
                <a:path w="5715" h="36195">
                  <a:moveTo>
                    <a:pt x="4749" y="0"/>
                  </a:moveTo>
                  <a:lnTo>
                    <a:pt x="5715" y="35725"/>
                  </a:lnTo>
                </a:path>
                <a:path w="5715" h="36195">
                  <a:moveTo>
                    <a:pt x="0" y="10960"/>
                  </a:moveTo>
                  <a:lnTo>
                    <a:pt x="0" y="16205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6585343" y="5590197"/>
              <a:ext cx="2540" cy="86995"/>
            </a:xfrm>
            <a:custGeom>
              <a:avLst/>
              <a:gdLst/>
              <a:ahLst/>
              <a:cxnLst/>
              <a:rect l="l" t="t" r="r" b="b"/>
              <a:pathLst>
                <a:path w="2540" h="86995">
                  <a:moveTo>
                    <a:pt x="2387" y="86677"/>
                  </a:moveTo>
                  <a:lnTo>
                    <a:pt x="0" y="86677"/>
                  </a:lnTo>
                  <a:lnTo>
                    <a:pt x="0" y="0"/>
                  </a:lnTo>
                  <a:lnTo>
                    <a:pt x="2387" y="0"/>
                  </a:lnTo>
                  <a:lnTo>
                    <a:pt x="2387" y="866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6320091" y="5698312"/>
              <a:ext cx="137160" cy="51435"/>
            </a:xfrm>
            <a:custGeom>
              <a:avLst/>
              <a:gdLst/>
              <a:ahLst/>
              <a:cxnLst/>
              <a:rect l="l" t="t" r="r" b="b"/>
              <a:pathLst>
                <a:path w="137160" h="51435">
                  <a:moveTo>
                    <a:pt x="135864" y="0"/>
                  </a:moveTo>
                  <a:lnTo>
                    <a:pt x="1270" y="0"/>
                  </a:lnTo>
                  <a:lnTo>
                    <a:pt x="0" y="1282"/>
                  </a:lnTo>
                  <a:lnTo>
                    <a:pt x="0" y="50152"/>
                  </a:lnTo>
                  <a:lnTo>
                    <a:pt x="1270" y="51435"/>
                  </a:lnTo>
                  <a:lnTo>
                    <a:pt x="135864" y="51435"/>
                  </a:lnTo>
                  <a:lnTo>
                    <a:pt x="137160" y="50152"/>
                  </a:lnTo>
                  <a:lnTo>
                    <a:pt x="137160" y="48577"/>
                  </a:lnTo>
                  <a:lnTo>
                    <a:pt x="137160" y="1282"/>
                  </a:lnTo>
                  <a:lnTo>
                    <a:pt x="135864" y="0"/>
                  </a:lnTo>
                  <a:close/>
                </a:path>
              </a:pathLst>
            </a:custGeom>
            <a:solidFill>
              <a:srgbClr val="DF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6320091" y="5698312"/>
              <a:ext cx="137160" cy="51435"/>
            </a:xfrm>
            <a:custGeom>
              <a:avLst/>
              <a:gdLst/>
              <a:ahLst/>
              <a:cxnLst/>
              <a:rect l="l" t="t" r="r" b="b"/>
              <a:pathLst>
                <a:path w="137160" h="51435">
                  <a:moveTo>
                    <a:pt x="137160" y="48577"/>
                  </a:moveTo>
                  <a:lnTo>
                    <a:pt x="137160" y="50152"/>
                  </a:lnTo>
                  <a:lnTo>
                    <a:pt x="135864" y="51435"/>
                  </a:lnTo>
                  <a:lnTo>
                    <a:pt x="134289" y="51435"/>
                  </a:lnTo>
                  <a:lnTo>
                    <a:pt x="2857" y="51435"/>
                  </a:lnTo>
                  <a:lnTo>
                    <a:pt x="1270" y="51435"/>
                  </a:lnTo>
                  <a:lnTo>
                    <a:pt x="0" y="50152"/>
                  </a:lnTo>
                  <a:lnTo>
                    <a:pt x="0" y="48577"/>
                  </a:lnTo>
                  <a:lnTo>
                    <a:pt x="0" y="2857"/>
                  </a:lnTo>
                  <a:lnTo>
                    <a:pt x="0" y="1282"/>
                  </a:lnTo>
                  <a:lnTo>
                    <a:pt x="1270" y="0"/>
                  </a:lnTo>
                  <a:lnTo>
                    <a:pt x="2857" y="0"/>
                  </a:lnTo>
                  <a:lnTo>
                    <a:pt x="134289" y="0"/>
                  </a:lnTo>
                  <a:lnTo>
                    <a:pt x="135864" y="0"/>
                  </a:lnTo>
                  <a:lnTo>
                    <a:pt x="137160" y="1282"/>
                  </a:lnTo>
                  <a:lnTo>
                    <a:pt x="137160" y="2857"/>
                  </a:lnTo>
                  <a:lnTo>
                    <a:pt x="137160" y="485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6330086" y="5749289"/>
              <a:ext cx="117475" cy="5080"/>
            </a:xfrm>
            <a:custGeom>
              <a:avLst/>
              <a:gdLst/>
              <a:ahLst/>
              <a:cxnLst/>
              <a:rect l="l" t="t" r="r" b="b"/>
              <a:pathLst>
                <a:path w="117475" h="5079">
                  <a:moveTo>
                    <a:pt x="116916" y="1270"/>
                  </a:moveTo>
                  <a:lnTo>
                    <a:pt x="77939" y="1270"/>
                  </a:lnTo>
                  <a:lnTo>
                    <a:pt x="77939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863" y="1270"/>
                  </a:lnTo>
                  <a:lnTo>
                    <a:pt x="863" y="5080"/>
                  </a:lnTo>
                  <a:lnTo>
                    <a:pt x="116916" y="5080"/>
                  </a:lnTo>
                  <a:lnTo>
                    <a:pt x="116916" y="127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6323901" y="573688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01" y="12382"/>
                  </a:lnTo>
                  <a:lnTo>
                    <a:pt x="12369" y="9613"/>
                  </a:lnTo>
                  <a:lnTo>
                    <a:pt x="12369" y="6197"/>
                  </a:lnTo>
                  <a:lnTo>
                    <a:pt x="12369" y="2781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6323901" y="573688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69" y="6197"/>
                  </a:moveTo>
                  <a:lnTo>
                    <a:pt x="12369" y="9613"/>
                  </a:lnTo>
                  <a:lnTo>
                    <a:pt x="9601" y="12382"/>
                  </a:lnTo>
                  <a:lnTo>
                    <a:pt x="6184" y="12382"/>
                  </a:lnTo>
                  <a:lnTo>
                    <a:pt x="2768" y="12382"/>
                  </a:lnTo>
                  <a:lnTo>
                    <a:pt x="0" y="9613"/>
                  </a:lnTo>
                  <a:lnTo>
                    <a:pt x="0" y="6197"/>
                  </a:lnTo>
                  <a:lnTo>
                    <a:pt x="0" y="2781"/>
                  </a:lnTo>
                  <a:lnTo>
                    <a:pt x="2768" y="0"/>
                  </a:lnTo>
                  <a:lnTo>
                    <a:pt x="6184" y="0"/>
                  </a:lnTo>
                  <a:lnTo>
                    <a:pt x="9601" y="0"/>
                  </a:lnTo>
                  <a:lnTo>
                    <a:pt x="12369" y="2781"/>
                  </a:lnTo>
                  <a:lnTo>
                    <a:pt x="12369" y="61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6442468" y="57373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93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93" y="12382"/>
                  </a:lnTo>
                  <a:lnTo>
                    <a:pt x="9626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6442468" y="57373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82" y="6184"/>
                  </a:moveTo>
                  <a:lnTo>
                    <a:pt x="12382" y="9601"/>
                  </a:lnTo>
                  <a:lnTo>
                    <a:pt x="9626" y="12382"/>
                  </a:lnTo>
                  <a:lnTo>
                    <a:pt x="6210" y="12382"/>
                  </a:lnTo>
                  <a:lnTo>
                    <a:pt x="2793" y="12382"/>
                  </a:lnTo>
                  <a:lnTo>
                    <a:pt x="0" y="9601"/>
                  </a:lnTo>
                  <a:lnTo>
                    <a:pt x="0" y="6184"/>
                  </a:lnTo>
                  <a:lnTo>
                    <a:pt x="0" y="2768"/>
                  </a:lnTo>
                  <a:lnTo>
                    <a:pt x="2793" y="0"/>
                  </a:lnTo>
                  <a:lnTo>
                    <a:pt x="6210" y="0"/>
                  </a:lnTo>
                  <a:lnTo>
                    <a:pt x="9626" y="0"/>
                  </a:lnTo>
                  <a:lnTo>
                    <a:pt x="12382" y="2768"/>
                  </a:lnTo>
                  <a:lnTo>
                    <a:pt x="12382" y="61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6322949" y="569925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55" y="0"/>
                  </a:lnTo>
                  <a:lnTo>
                    <a:pt x="0" y="2794"/>
                  </a:lnTo>
                  <a:lnTo>
                    <a:pt x="0" y="9626"/>
                  </a:lnTo>
                  <a:lnTo>
                    <a:pt x="2755" y="12395"/>
                  </a:lnTo>
                  <a:lnTo>
                    <a:pt x="9601" y="12395"/>
                  </a:lnTo>
                  <a:lnTo>
                    <a:pt x="12369" y="9626"/>
                  </a:lnTo>
                  <a:lnTo>
                    <a:pt x="12369" y="6210"/>
                  </a:lnTo>
                  <a:lnTo>
                    <a:pt x="12369" y="2794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6322949" y="569925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69" y="6210"/>
                  </a:moveTo>
                  <a:lnTo>
                    <a:pt x="12369" y="9626"/>
                  </a:lnTo>
                  <a:lnTo>
                    <a:pt x="9601" y="12395"/>
                  </a:lnTo>
                  <a:lnTo>
                    <a:pt x="6184" y="12395"/>
                  </a:lnTo>
                  <a:lnTo>
                    <a:pt x="2755" y="12395"/>
                  </a:lnTo>
                  <a:lnTo>
                    <a:pt x="0" y="9626"/>
                  </a:lnTo>
                  <a:lnTo>
                    <a:pt x="0" y="6210"/>
                  </a:lnTo>
                  <a:lnTo>
                    <a:pt x="0" y="2794"/>
                  </a:lnTo>
                  <a:lnTo>
                    <a:pt x="2755" y="0"/>
                  </a:lnTo>
                  <a:lnTo>
                    <a:pt x="6184" y="0"/>
                  </a:lnTo>
                  <a:lnTo>
                    <a:pt x="9601" y="0"/>
                  </a:lnTo>
                  <a:lnTo>
                    <a:pt x="12369" y="2794"/>
                  </a:lnTo>
                  <a:lnTo>
                    <a:pt x="12369" y="62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6440563" y="57006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95"/>
                  </a:lnTo>
                  <a:lnTo>
                    <a:pt x="9601" y="12395"/>
                  </a:lnTo>
                  <a:lnTo>
                    <a:pt x="12395" y="9613"/>
                  </a:lnTo>
                  <a:lnTo>
                    <a:pt x="12395" y="6197"/>
                  </a:lnTo>
                  <a:lnTo>
                    <a:pt x="12395" y="2781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6440563" y="57006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95" y="6197"/>
                  </a:moveTo>
                  <a:lnTo>
                    <a:pt x="12395" y="9613"/>
                  </a:lnTo>
                  <a:lnTo>
                    <a:pt x="9601" y="12395"/>
                  </a:lnTo>
                  <a:lnTo>
                    <a:pt x="6197" y="12395"/>
                  </a:lnTo>
                  <a:lnTo>
                    <a:pt x="2768" y="12395"/>
                  </a:lnTo>
                  <a:lnTo>
                    <a:pt x="0" y="9613"/>
                  </a:lnTo>
                  <a:lnTo>
                    <a:pt x="0" y="6197"/>
                  </a:lnTo>
                  <a:lnTo>
                    <a:pt x="0" y="2781"/>
                  </a:lnTo>
                  <a:lnTo>
                    <a:pt x="2768" y="0"/>
                  </a:lnTo>
                  <a:lnTo>
                    <a:pt x="6197" y="0"/>
                  </a:lnTo>
                  <a:lnTo>
                    <a:pt x="9601" y="0"/>
                  </a:lnTo>
                  <a:lnTo>
                    <a:pt x="12395" y="2781"/>
                  </a:lnTo>
                  <a:lnTo>
                    <a:pt x="12395" y="61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6327241" y="5688787"/>
              <a:ext cx="135255" cy="36195"/>
            </a:xfrm>
            <a:custGeom>
              <a:avLst/>
              <a:gdLst/>
              <a:ahLst/>
              <a:cxnLst/>
              <a:rect l="l" t="t" r="r" b="b"/>
              <a:pathLst>
                <a:path w="135254" h="36195">
                  <a:moveTo>
                    <a:pt x="134289" y="0"/>
                  </a:moveTo>
                  <a:lnTo>
                    <a:pt x="0" y="3327"/>
                  </a:lnTo>
                  <a:lnTo>
                    <a:pt x="4267" y="36195"/>
                  </a:lnTo>
                  <a:lnTo>
                    <a:pt x="134759" y="33337"/>
                  </a:lnTo>
                  <a:lnTo>
                    <a:pt x="134289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6327241" y="5688787"/>
              <a:ext cx="135255" cy="36195"/>
            </a:xfrm>
            <a:custGeom>
              <a:avLst/>
              <a:gdLst/>
              <a:ahLst/>
              <a:cxnLst/>
              <a:rect l="l" t="t" r="r" b="b"/>
              <a:pathLst>
                <a:path w="135254" h="36195">
                  <a:moveTo>
                    <a:pt x="0" y="3327"/>
                  </a:moveTo>
                  <a:lnTo>
                    <a:pt x="4267" y="36195"/>
                  </a:lnTo>
                  <a:lnTo>
                    <a:pt x="134759" y="33337"/>
                  </a:lnTo>
                  <a:lnTo>
                    <a:pt x="134289" y="0"/>
                  </a:lnTo>
                  <a:lnTo>
                    <a:pt x="0" y="33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6358178" y="5685929"/>
              <a:ext cx="74295" cy="4445"/>
            </a:xfrm>
            <a:custGeom>
              <a:avLst/>
              <a:gdLst/>
              <a:ahLst/>
              <a:cxnLst/>
              <a:rect l="l" t="t" r="r" b="b"/>
              <a:pathLst>
                <a:path w="74295" h="4445">
                  <a:moveTo>
                    <a:pt x="73825" y="0"/>
                  </a:moveTo>
                  <a:lnTo>
                    <a:pt x="0" y="2374"/>
                  </a:lnTo>
                  <a:lnTo>
                    <a:pt x="0" y="4279"/>
                  </a:lnTo>
                  <a:lnTo>
                    <a:pt x="74295" y="3327"/>
                  </a:lnTo>
                  <a:lnTo>
                    <a:pt x="73825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6382245" y="5693308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10934" y="6197"/>
                  </a:moveTo>
                  <a:lnTo>
                    <a:pt x="7848" y="5232"/>
                  </a:lnTo>
                  <a:lnTo>
                    <a:pt x="0" y="0"/>
                  </a:lnTo>
                  <a:lnTo>
                    <a:pt x="0" y="2628"/>
                  </a:lnTo>
                  <a:lnTo>
                    <a:pt x="6413" y="7378"/>
                  </a:lnTo>
                  <a:lnTo>
                    <a:pt x="3784" y="10947"/>
                  </a:lnTo>
                  <a:lnTo>
                    <a:pt x="698" y="14998"/>
                  </a:lnTo>
                  <a:lnTo>
                    <a:pt x="4749" y="15709"/>
                  </a:lnTo>
                  <a:lnTo>
                    <a:pt x="8788" y="16916"/>
                  </a:lnTo>
                  <a:lnTo>
                    <a:pt x="8788" y="14528"/>
                  </a:lnTo>
                  <a:lnTo>
                    <a:pt x="6172" y="14528"/>
                  </a:lnTo>
                  <a:lnTo>
                    <a:pt x="3568" y="13335"/>
                  </a:lnTo>
                  <a:lnTo>
                    <a:pt x="5461" y="12141"/>
                  </a:lnTo>
                  <a:lnTo>
                    <a:pt x="9283" y="9055"/>
                  </a:lnTo>
                  <a:lnTo>
                    <a:pt x="10934" y="6197"/>
                  </a:lnTo>
                  <a:close/>
                </a:path>
                <a:path w="25400" h="26670">
                  <a:moveTo>
                    <a:pt x="25222" y="21196"/>
                  </a:moveTo>
                  <a:lnTo>
                    <a:pt x="24028" y="5486"/>
                  </a:lnTo>
                  <a:lnTo>
                    <a:pt x="22136" y="5232"/>
                  </a:lnTo>
                  <a:lnTo>
                    <a:pt x="22136" y="12623"/>
                  </a:lnTo>
                  <a:lnTo>
                    <a:pt x="20929" y="11912"/>
                  </a:lnTo>
                  <a:lnTo>
                    <a:pt x="20929" y="3340"/>
                  </a:lnTo>
                  <a:lnTo>
                    <a:pt x="19278" y="2857"/>
                  </a:lnTo>
                  <a:lnTo>
                    <a:pt x="19278" y="12865"/>
                  </a:lnTo>
                  <a:lnTo>
                    <a:pt x="17856" y="12865"/>
                  </a:lnTo>
                  <a:lnTo>
                    <a:pt x="18072" y="1422"/>
                  </a:lnTo>
                  <a:lnTo>
                    <a:pt x="16649" y="1193"/>
                  </a:lnTo>
                  <a:lnTo>
                    <a:pt x="16179" y="12623"/>
                  </a:lnTo>
                  <a:lnTo>
                    <a:pt x="14503" y="12623"/>
                  </a:lnTo>
                  <a:lnTo>
                    <a:pt x="14986" y="3568"/>
                  </a:lnTo>
                  <a:lnTo>
                    <a:pt x="13309" y="3568"/>
                  </a:lnTo>
                  <a:lnTo>
                    <a:pt x="12852" y="13335"/>
                  </a:lnTo>
                  <a:lnTo>
                    <a:pt x="11645" y="12865"/>
                  </a:lnTo>
                  <a:lnTo>
                    <a:pt x="12141" y="8801"/>
                  </a:lnTo>
                  <a:lnTo>
                    <a:pt x="9994" y="8801"/>
                  </a:lnTo>
                  <a:lnTo>
                    <a:pt x="9740" y="19773"/>
                  </a:lnTo>
                  <a:lnTo>
                    <a:pt x="13081" y="23088"/>
                  </a:lnTo>
                  <a:lnTo>
                    <a:pt x="13309" y="26428"/>
                  </a:lnTo>
                  <a:lnTo>
                    <a:pt x="22847" y="26670"/>
                  </a:lnTo>
                  <a:lnTo>
                    <a:pt x="22847" y="24053"/>
                  </a:lnTo>
                  <a:lnTo>
                    <a:pt x="25222" y="2119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6392710" y="5707354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3098" y="0"/>
                  </a:moveTo>
                  <a:lnTo>
                    <a:pt x="2616" y="952"/>
                  </a:lnTo>
                  <a:lnTo>
                    <a:pt x="0" y="952"/>
                  </a:lnTo>
                  <a:lnTo>
                    <a:pt x="0" y="3581"/>
                  </a:lnTo>
                  <a:lnTo>
                    <a:pt x="1676" y="2870"/>
                  </a:lnTo>
                  <a:lnTo>
                    <a:pt x="3822" y="2870"/>
                  </a:lnTo>
                  <a:lnTo>
                    <a:pt x="3822" y="4292"/>
                  </a:lnTo>
                  <a:lnTo>
                    <a:pt x="5714" y="4292"/>
                  </a:lnTo>
                  <a:lnTo>
                    <a:pt x="5714" y="3581"/>
                  </a:lnTo>
                  <a:lnTo>
                    <a:pt x="8102" y="3581"/>
                  </a:lnTo>
                  <a:lnTo>
                    <a:pt x="8102" y="4533"/>
                  </a:lnTo>
                  <a:lnTo>
                    <a:pt x="14033" y="4533"/>
                  </a:lnTo>
                  <a:lnTo>
                    <a:pt x="14033" y="3581"/>
                  </a:lnTo>
                  <a:lnTo>
                    <a:pt x="11429" y="3340"/>
                  </a:lnTo>
                  <a:lnTo>
                    <a:pt x="11429" y="1193"/>
                  </a:lnTo>
                  <a:lnTo>
                    <a:pt x="8318" y="1193"/>
                  </a:lnTo>
                  <a:lnTo>
                    <a:pt x="8572" y="2387"/>
                  </a:lnTo>
                  <a:lnTo>
                    <a:pt x="6184" y="2387"/>
                  </a:lnTo>
                  <a:lnTo>
                    <a:pt x="6184" y="241"/>
                  </a:lnTo>
                  <a:lnTo>
                    <a:pt x="3098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6378664" y="5690209"/>
              <a:ext cx="33655" cy="33020"/>
            </a:xfrm>
            <a:custGeom>
              <a:avLst/>
              <a:gdLst/>
              <a:ahLst/>
              <a:cxnLst/>
              <a:rect l="l" t="t" r="r" b="b"/>
              <a:pathLst>
                <a:path w="33654" h="33020">
                  <a:moveTo>
                    <a:pt x="31902" y="0"/>
                  </a:moveTo>
                  <a:lnTo>
                    <a:pt x="33324" y="32385"/>
                  </a:lnTo>
                </a:path>
                <a:path w="33654" h="33020">
                  <a:moveTo>
                    <a:pt x="0" y="952"/>
                  </a:moveTo>
                  <a:lnTo>
                    <a:pt x="711" y="32626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6327851" y="5688901"/>
              <a:ext cx="133985" cy="11430"/>
            </a:xfrm>
            <a:custGeom>
              <a:avLst/>
              <a:gdLst/>
              <a:ahLst/>
              <a:cxnLst/>
              <a:rect l="l" t="t" r="r" b="b"/>
              <a:pathLst>
                <a:path w="133985" h="11429">
                  <a:moveTo>
                    <a:pt x="50736" y="9283"/>
                  </a:moveTo>
                  <a:lnTo>
                    <a:pt x="50457" y="1422"/>
                  </a:lnTo>
                  <a:lnTo>
                    <a:pt x="0" y="3098"/>
                  </a:lnTo>
                  <a:lnTo>
                    <a:pt x="266" y="10972"/>
                  </a:lnTo>
                  <a:lnTo>
                    <a:pt x="50736" y="9283"/>
                  </a:lnTo>
                  <a:close/>
                </a:path>
                <a:path w="133985" h="11429">
                  <a:moveTo>
                    <a:pt x="133591" y="7861"/>
                  </a:moveTo>
                  <a:lnTo>
                    <a:pt x="133324" y="0"/>
                  </a:lnTo>
                  <a:lnTo>
                    <a:pt x="82880" y="1676"/>
                  </a:lnTo>
                  <a:lnTo>
                    <a:pt x="83134" y="9537"/>
                  </a:lnTo>
                  <a:lnTo>
                    <a:pt x="133591" y="7861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6208636" y="5687110"/>
              <a:ext cx="89535" cy="13970"/>
            </a:xfrm>
            <a:custGeom>
              <a:avLst/>
              <a:gdLst/>
              <a:ahLst/>
              <a:cxnLst/>
              <a:rect l="l" t="t" r="r" b="b"/>
              <a:pathLst>
                <a:path w="89535" h="13970">
                  <a:moveTo>
                    <a:pt x="84759" y="0"/>
                  </a:moveTo>
                  <a:lnTo>
                    <a:pt x="5486" y="266"/>
                  </a:lnTo>
                  <a:lnTo>
                    <a:pt x="4533" y="10007"/>
                  </a:lnTo>
                  <a:lnTo>
                    <a:pt x="0" y="12573"/>
                  </a:lnTo>
                  <a:lnTo>
                    <a:pt x="89052" y="13347"/>
                  </a:lnTo>
                  <a:lnTo>
                    <a:pt x="83565" y="9753"/>
                  </a:lnTo>
                  <a:lnTo>
                    <a:pt x="84759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6228397" y="5688545"/>
              <a:ext cx="52069" cy="7620"/>
            </a:xfrm>
            <a:custGeom>
              <a:avLst/>
              <a:gdLst/>
              <a:ahLst/>
              <a:cxnLst/>
              <a:rect l="l" t="t" r="r" b="b"/>
              <a:pathLst>
                <a:path w="52070" h="7620">
                  <a:moveTo>
                    <a:pt x="6680" y="2451"/>
                  </a:moveTo>
                  <a:lnTo>
                    <a:pt x="5194" y="952"/>
                  </a:lnTo>
                  <a:lnTo>
                    <a:pt x="1498" y="952"/>
                  </a:lnTo>
                  <a:lnTo>
                    <a:pt x="0" y="2451"/>
                  </a:lnTo>
                  <a:lnTo>
                    <a:pt x="0" y="6134"/>
                  </a:lnTo>
                  <a:lnTo>
                    <a:pt x="1498" y="7620"/>
                  </a:lnTo>
                  <a:lnTo>
                    <a:pt x="5194" y="7620"/>
                  </a:lnTo>
                  <a:lnTo>
                    <a:pt x="6680" y="6134"/>
                  </a:lnTo>
                  <a:lnTo>
                    <a:pt x="6680" y="4292"/>
                  </a:lnTo>
                  <a:lnTo>
                    <a:pt x="6680" y="2451"/>
                  </a:lnTo>
                  <a:close/>
                </a:path>
                <a:path w="52070" h="7620">
                  <a:moveTo>
                    <a:pt x="51689" y="1498"/>
                  </a:moveTo>
                  <a:lnTo>
                    <a:pt x="50177" y="0"/>
                  </a:lnTo>
                  <a:lnTo>
                    <a:pt x="46494" y="0"/>
                  </a:lnTo>
                  <a:lnTo>
                    <a:pt x="45008" y="1498"/>
                  </a:lnTo>
                  <a:lnTo>
                    <a:pt x="45008" y="5181"/>
                  </a:lnTo>
                  <a:lnTo>
                    <a:pt x="46494" y="6680"/>
                  </a:lnTo>
                  <a:lnTo>
                    <a:pt x="50177" y="6680"/>
                  </a:lnTo>
                  <a:lnTo>
                    <a:pt x="51689" y="5181"/>
                  </a:lnTo>
                  <a:lnTo>
                    <a:pt x="51689" y="3340"/>
                  </a:lnTo>
                  <a:lnTo>
                    <a:pt x="51689" y="1498"/>
                  </a:lnTo>
                  <a:close/>
                </a:path>
              </a:pathLst>
            </a:custGeom>
            <a:solidFill>
              <a:srgbClr val="4949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6218174" y="5697334"/>
              <a:ext cx="71755" cy="635"/>
            </a:xfrm>
            <a:custGeom>
              <a:avLst/>
              <a:gdLst/>
              <a:ahLst/>
              <a:cxnLst/>
              <a:rect l="l" t="t" r="r" b="b"/>
              <a:pathLst>
                <a:path w="71754" h="635">
                  <a:moveTo>
                    <a:pt x="71666" y="50"/>
                  </a:moveTo>
                  <a:lnTo>
                    <a:pt x="0" y="0"/>
                  </a:lnTo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6203886" y="5755690"/>
              <a:ext cx="5080" cy="22225"/>
            </a:xfrm>
            <a:custGeom>
              <a:avLst/>
              <a:gdLst/>
              <a:ahLst/>
              <a:cxnLst/>
              <a:rect l="l" t="t" r="r" b="b"/>
              <a:pathLst>
                <a:path w="5079" h="22225">
                  <a:moveTo>
                    <a:pt x="2616" y="0"/>
                  </a:moveTo>
                  <a:lnTo>
                    <a:pt x="0" y="0"/>
                  </a:lnTo>
                  <a:lnTo>
                    <a:pt x="0" y="21678"/>
                  </a:lnTo>
                  <a:lnTo>
                    <a:pt x="4762" y="21437"/>
                  </a:lnTo>
                  <a:lnTo>
                    <a:pt x="2616" y="0"/>
                  </a:lnTo>
                  <a:close/>
                </a:path>
              </a:pathLst>
            </a:custGeom>
            <a:solidFill>
              <a:srgbClr val="3E3E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6206972" y="5755690"/>
              <a:ext cx="77470" cy="19685"/>
            </a:xfrm>
            <a:custGeom>
              <a:avLst/>
              <a:gdLst/>
              <a:ahLst/>
              <a:cxnLst/>
              <a:rect l="l" t="t" r="r" b="b"/>
              <a:pathLst>
                <a:path w="77470" h="19685">
                  <a:moveTo>
                    <a:pt x="76911" y="0"/>
                  </a:moveTo>
                  <a:lnTo>
                    <a:pt x="0" y="711"/>
                  </a:lnTo>
                  <a:lnTo>
                    <a:pt x="1904" y="18821"/>
                  </a:lnTo>
                  <a:lnTo>
                    <a:pt x="75006" y="19062"/>
                  </a:lnTo>
                  <a:lnTo>
                    <a:pt x="769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6281978" y="5755690"/>
              <a:ext cx="8890" cy="20320"/>
            </a:xfrm>
            <a:custGeom>
              <a:avLst/>
              <a:gdLst/>
              <a:ahLst/>
              <a:cxnLst/>
              <a:rect l="l" t="t" r="r" b="b"/>
              <a:pathLst>
                <a:path w="8889" h="20320">
                  <a:moveTo>
                    <a:pt x="8813" y="0"/>
                  </a:moveTo>
                  <a:lnTo>
                    <a:pt x="1904" y="0"/>
                  </a:lnTo>
                  <a:lnTo>
                    <a:pt x="0" y="19062"/>
                  </a:lnTo>
                  <a:lnTo>
                    <a:pt x="8331" y="20002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6290792" y="5755233"/>
              <a:ext cx="3175" cy="20320"/>
            </a:xfrm>
            <a:custGeom>
              <a:avLst/>
              <a:gdLst/>
              <a:ahLst/>
              <a:cxnLst/>
              <a:rect l="l" t="t" r="r" b="b"/>
              <a:pathLst>
                <a:path w="3175" h="20320">
                  <a:moveTo>
                    <a:pt x="2616" y="0"/>
                  </a:moveTo>
                  <a:lnTo>
                    <a:pt x="0" y="457"/>
                  </a:lnTo>
                  <a:lnTo>
                    <a:pt x="0" y="19519"/>
                  </a:lnTo>
                  <a:lnTo>
                    <a:pt x="2857" y="19989"/>
                  </a:lnTo>
                  <a:lnTo>
                    <a:pt x="2616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6255309" y="5753087"/>
              <a:ext cx="86360" cy="31750"/>
            </a:xfrm>
            <a:custGeom>
              <a:avLst/>
              <a:gdLst/>
              <a:ahLst/>
              <a:cxnLst/>
              <a:rect l="l" t="t" r="r" b="b"/>
              <a:pathLst>
                <a:path w="86360" h="31750">
                  <a:moveTo>
                    <a:pt x="3098" y="31661"/>
                  </a:moveTo>
                  <a:lnTo>
                    <a:pt x="2857" y="28092"/>
                  </a:lnTo>
                  <a:lnTo>
                    <a:pt x="2857" y="23660"/>
                  </a:lnTo>
                  <a:lnTo>
                    <a:pt x="0" y="23799"/>
                  </a:lnTo>
                  <a:lnTo>
                    <a:pt x="1193" y="31432"/>
                  </a:lnTo>
                  <a:lnTo>
                    <a:pt x="3098" y="31661"/>
                  </a:lnTo>
                  <a:close/>
                </a:path>
                <a:path w="86360" h="31750">
                  <a:moveTo>
                    <a:pt x="80733" y="21424"/>
                  </a:moveTo>
                  <a:lnTo>
                    <a:pt x="4292" y="23571"/>
                  </a:lnTo>
                  <a:lnTo>
                    <a:pt x="2959" y="23647"/>
                  </a:lnTo>
                  <a:lnTo>
                    <a:pt x="6667" y="25946"/>
                  </a:lnTo>
                  <a:lnTo>
                    <a:pt x="79527" y="24523"/>
                  </a:lnTo>
                  <a:lnTo>
                    <a:pt x="80733" y="21424"/>
                  </a:lnTo>
                  <a:close/>
                </a:path>
                <a:path w="86360" h="31750">
                  <a:moveTo>
                    <a:pt x="85966" y="2374"/>
                  </a:moveTo>
                  <a:lnTo>
                    <a:pt x="46202" y="3568"/>
                  </a:lnTo>
                  <a:lnTo>
                    <a:pt x="45250" y="4038"/>
                  </a:lnTo>
                  <a:lnTo>
                    <a:pt x="43357" y="9131"/>
                  </a:lnTo>
                  <a:lnTo>
                    <a:pt x="43357" y="8801"/>
                  </a:lnTo>
                  <a:lnTo>
                    <a:pt x="45720" y="0"/>
                  </a:lnTo>
                  <a:lnTo>
                    <a:pt x="44297" y="228"/>
                  </a:lnTo>
                  <a:lnTo>
                    <a:pt x="43815" y="939"/>
                  </a:lnTo>
                  <a:lnTo>
                    <a:pt x="38100" y="2146"/>
                  </a:lnTo>
                  <a:lnTo>
                    <a:pt x="38811" y="18567"/>
                  </a:lnTo>
                  <a:lnTo>
                    <a:pt x="40894" y="15722"/>
                  </a:lnTo>
                  <a:lnTo>
                    <a:pt x="40017" y="18097"/>
                  </a:lnTo>
                  <a:lnTo>
                    <a:pt x="38811" y="18567"/>
                  </a:lnTo>
                  <a:lnTo>
                    <a:pt x="39065" y="21424"/>
                  </a:lnTo>
                  <a:lnTo>
                    <a:pt x="80733" y="21424"/>
                  </a:lnTo>
                  <a:lnTo>
                    <a:pt x="85966" y="4521"/>
                  </a:lnTo>
                  <a:lnTo>
                    <a:pt x="85966" y="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6280315" y="5783808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60">
                  <a:moveTo>
                    <a:pt x="0" y="0"/>
                  </a:moveTo>
                  <a:lnTo>
                    <a:pt x="0" y="22605"/>
                  </a:lnTo>
                  <a:lnTo>
                    <a:pt x="4762" y="22605"/>
                  </a:lnTo>
                  <a:lnTo>
                    <a:pt x="4762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6320802" y="5781890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0"/>
                  </a:moveTo>
                  <a:lnTo>
                    <a:pt x="228" y="22618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6285077" y="5782602"/>
              <a:ext cx="34925" cy="24130"/>
            </a:xfrm>
            <a:custGeom>
              <a:avLst/>
              <a:gdLst/>
              <a:ahLst/>
              <a:cxnLst/>
              <a:rect l="l" t="t" r="r" b="b"/>
              <a:pathLst>
                <a:path w="34925" h="24129">
                  <a:moveTo>
                    <a:pt x="33337" y="0"/>
                  </a:moveTo>
                  <a:lnTo>
                    <a:pt x="469" y="241"/>
                  </a:lnTo>
                  <a:lnTo>
                    <a:pt x="0" y="23812"/>
                  </a:lnTo>
                  <a:lnTo>
                    <a:pt x="34531" y="23342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6277686" y="5759513"/>
              <a:ext cx="135890" cy="52069"/>
            </a:xfrm>
            <a:custGeom>
              <a:avLst/>
              <a:gdLst/>
              <a:ahLst/>
              <a:cxnLst/>
              <a:rect l="l" t="t" r="r" b="b"/>
              <a:pathLst>
                <a:path w="135889" h="52070">
                  <a:moveTo>
                    <a:pt x="63347" y="0"/>
                  </a:moveTo>
                  <a:lnTo>
                    <a:pt x="45491" y="46672"/>
                  </a:lnTo>
                  <a:lnTo>
                    <a:pt x="0" y="47383"/>
                  </a:lnTo>
                  <a:lnTo>
                    <a:pt x="0" y="51193"/>
                  </a:lnTo>
                  <a:lnTo>
                    <a:pt x="46215" y="51904"/>
                  </a:lnTo>
                  <a:lnTo>
                    <a:pt x="70980" y="51904"/>
                  </a:lnTo>
                  <a:lnTo>
                    <a:pt x="135737" y="21894"/>
                  </a:lnTo>
                  <a:lnTo>
                    <a:pt x="135496" y="469"/>
                  </a:lnTo>
                  <a:lnTo>
                    <a:pt x="63347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6349606" y="5788799"/>
              <a:ext cx="142875" cy="31750"/>
            </a:xfrm>
            <a:custGeom>
              <a:avLst/>
              <a:gdLst/>
              <a:ahLst/>
              <a:cxnLst/>
              <a:rect l="l" t="t" r="r" b="b"/>
              <a:pathLst>
                <a:path w="142875" h="31750">
                  <a:moveTo>
                    <a:pt x="132156" y="0"/>
                  </a:moveTo>
                  <a:lnTo>
                    <a:pt x="10007" y="1663"/>
                  </a:lnTo>
                  <a:lnTo>
                    <a:pt x="4292" y="1663"/>
                  </a:lnTo>
                  <a:lnTo>
                    <a:pt x="0" y="12141"/>
                  </a:lnTo>
                  <a:lnTo>
                    <a:pt x="241" y="31432"/>
                  </a:lnTo>
                  <a:lnTo>
                    <a:pt x="142392" y="30238"/>
                  </a:lnTo>
                  <a:lnTo>
                    <a:pt x="142163" y="11671"/>
                  </a:lnTo>
                  <a:lnTo>
                    <a:pt x="141439" y="5232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6349606" y="5788799"/>
              <a:ext cx="142875" cy="31750"/>
            </a:xfrm>
            <a:custGeom>
              <a:avLst/>
              <a:gdLst/>
              <a:ahLst/>
              <a:cxnLst/>
              <a:rect l="l" t="t" r="r" b="b"/>
              <a:pathLst>
                <a:path w="142875" h="31750">
                  <a:moveTo>
                    <a:pt x="241" y="31432"/>
                  </a:moveTo>
                  <a:lnTo>
                    <a:pt x="0" y="12141"/>
                  </a:lnTo>
                  <a:lnTo>
                    <a:pt x="4292" y="1663"/>
                  </a:lnTo>
                  <a:lnTo>
                    <a:pt x="10007" y="1663"/>
                  </a:lnTo>
                  <a:lnTo>
                    <a:pt x="132156" y="0"/>
                  </a:lnTo>
                  <a:lnTo>
                    <a:pt x="141439" y="5232"/>
                  </a:lnTo>
                  <a:lnTo>
                    <a:pt x="142163" y="11671"/>
                  </a:lnTo>
                  <a:lnTo>
                    <a:pt x="142392" y="30238"/>
                  </a:lnTo>
                  <a:lnTo>
                    <a:pt x="241" y="314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6386284" y="5759983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4521" y="0"/>
                  </a:moveTo>
                  <a:lnTo>
                    <a:pt x="0" y="241"/>
                  </a:lnTo>
                  <a:lnTo>
                    <a:pt x="8102" y="28333"/>
                  </a:lnTo>
                  <a:lnTo>
                    <a:pt x="12852" y="28333"/>
                  </a:lnTo>
                  <a:lnTo>
                    <a:pt x="14528" y="2642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6466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6497967" y="5683542"/>
              <a:ext cx="73660" cy="15875"/>
            </a:xfrm>
            <a:custGeom>
              <a:avLst/>
              <a:gdLst/>
              <a:ahLst/>
              <a:cxnLst/>
              <a:rect l="l" t="t" r="r" b="b"/>
              <a:pathLst>
                <a:path w="73659" h="15875">
                  <a:moveTo>
                    <a:pt x="73088" y="0"/>
                  </a:moveTo>
                  <a:lnTo>
                    <a:pt x="12369" y="2095"/>
                  </a:lnTo>
                  <a:lnTo>
                    <a:pt x="0" y="3682"/>
                  </a:lnTo>
                  <a:lnTo>
                    <a:pt x="723" y="14693"/>
                  </a:lnTo>
                  <a:lnTo>
                    <a:pt x="72859" y="15481"/>
                  </a:lnTo>
                  <a:lnTo>
                    <a:pt x="7308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6510579" y="5686882"/>
              <a:ext cx="51435" cy="7620"/>
            </a:xfrm>
            <a:custGeom>
              <a:avLst/>
              <a:gdLst/>
              <a:ahLst/>
              <a:cxnLst/>
              <a:rect l="l" t="t" r="r" b="b"/>
              <a:pathLst>
                <a:path w="51434" h="7620">
                  <a:moveTo>
                    <a:pt x="6667" y="2209"/>
                  </a:moveTo>
                  <a:lnTo>
                    <a:pt x="5181" y="711"/>
                  </a:lnTo>
                  <a:lnTo>
                    <a:pt x="1485" y="711"/>
                  </a:lnTo>
                  <a:lnTo>
                    <a:pt x="0" y="2209"/>
                  </a:lnTo>
                  <a:lnTo>
                    <a:pt x="0" y="5892"/>
                  </a:lnTo>
                  <a:lnTo>
                    <a:pt x="1485" y="7378"/>
                  </a:lnTo>
                  <a:lnTo>
                    <a:pt x="5181" y="7378"/>
                  </a:lnTo>
                  <a:lnTo>
                    <a:pt x="6667" y="5892"/>
                  </a:lnTo>
                  <a:lnTo>
                    <a:pt x="6667" y="4051"/>
                  </a:lnTo>
                  <a:lnTo>
                    <a:pt x="6667" y="2209"/>
                  </a:lnTo>
                  <a:close/>
                </a:path>
                <a:path w="51434" h="7620">
                  <a:moveTo>
                    <a:pt x="51181" y="1485"/>
                  </a:moveTo>
                  <a:lnTo>
                    <a:pt x="49707" y="0"/>
                  </a:lnTo>
                  <a:lnTo>
                    <a:pt x="46037" y="0"/>
                  </a:lnTo>
                  <a:lnTo>
                    <a:pt x="44526" y="1485"/>
                  </a:lnTo>
                  <a:lnTo>
                    <a:pt x="44526" y="5168"/>
                  </a:lnTo>
                  <a:lnTo>
                    <a:pt x="46037" y="6667"/>
                  </a:lnTo>
                  <a:lnTo>
                    <a:pt x="49707" y="6667"/>
                  </a:lnTo>
                  <a:lnTo>
                    <a:pt x="51181" y="5168"/>
                  </a:lnTo>
                  <a:lnTo>
                    <a:pt x="51181" y="3327"/>
                  </a:lnTo>
                  <a:lnTo>
                    <a:pt x="51181" y="1485"/>
                  </a:lnTo>
                  <a:close/>
                </a:path>
              </a:pathLst>
            </a:custGeom>
            <a:solidFill>
              <a:srgbClr val="4949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6491770" y="5780697"/>
              <a:ext cx="86995" cy="29845"/>
            </a:xfrm>
            <a:custGeom>
              <a:avLst/>
              <a:gdLst/>
              <a:ahLst/>
              <a:cxnLst/>
              <a:rect l="l" t="t" r="r" b="b"/>
              <a:pathLst>
                <a:path w="86995" h="29845">
                  <a:moveTo>
                    <a:pt x="77139" y="0"/>
                  </a:moveTo>
                  <a:lnTo>
                    <a:pt x="72390" y="711"/>
                  </a:lnTo>
                  <a:lnTo>
                    <a:pt x="77850" y="16675"/>
                  </a:lnTo>
                  <a:lnTo>
                    <a:pt x="0" y="18110"/>
                  </a:lnTo>
                  <a:lnTo>
                    <a:pt x="952" y="29540"/>
                  </a:lnTo>
                  <a:lnTo>
                    <a:pt x="86918" y="29540"/>
                  </a:lnTo>
                  <a:lnTo>
                    <a:pt x="86677" y="2628"/>
                  </a:lnTo>
                  <a:lnTo>
                    <a:pt x="78816" y="2628"/>
                  </a:lnTo>
                  <a:lnTo>
                    <a:pt x="77139" y="0"/>
                  </a:lnTo>
                  <a:close/>
                </a:path>
              </a:pathLst>
            </a:custGeom>
            <a:solidFill>
              <a:srgbClr val="55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6489865" y="5794032"/>
              <a:ext cx="80645" cy="5080"/>
            </a:xfrm>
            <a:custGeom>
              <a:avLst/>
              <a:gdLst/>
              <a:ahLst/>
              <a:cxnLst/>
              <a:rect l="l" t="t" r="r" b="b"/>
              <a:pathLst>
                <a:path w="80645" h="5079">
                  <a:moveTo>
                    <a:pt x="80263" y="0"/>
                  </a:moveTo>
                  <a:lnTo>
                    <a:pt x="78816" y="0"/>
                  </a:lnTo>
                  <a:lnTo>
                    <a:pt x="0" y="1206"/>
                  </a:lnTo>
                  <a:lnTo>
                    <a:pt x="1905" y="4775"/>
                  </a:lnTo>
                  <a:lnTo>
                    <a:pt x="79756" y="3340"/>
                  </a:lnTo>
                  <a:lnTo>
                    <a:pt x="80263" y="0"/>
                  </a:lnTo>
                  <a:close/>
                </a:path>
              </a:pathLst>
            </a:custGeom>
            <a:solidFill>
              <a:srgbClr val="C8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6491541" y="5788799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5">
                  <a:moveTo>
                    <a:pt x="3327" y="0"/>
                  </a:moveTo>
                  <a:lnTo>
                    <a:pt x="0" y="241"/>
                  </a:lnTo>
                  <a:lnTo>
                    <a:pt x="2362" y="16662"/>
                  </a:lnTo>
                  <a:lnTo>
                    <a:pt x="4508" y="16433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6492722" y="578928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18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181" y="2133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6499148" y="5788799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5">
                  <a:moveTo>
                    <a:pt x="3340" y="0"/>
                  </a:moveTo>
                  <a:lnTo>
                    <a:pt x="0" y="241"/>
                  </a:lnTo>
                  <a:lnTo>
                    <a:pt x="2387" y="16662"/>
                  </a:lnTo>
                  <a:lnTo>
                    <a:pt x="4533" y="16433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6500342" y="578928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193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193" y="2133"/>
                  </a:lnTo>
                  <a:lnTo>
                    <a:pt x="1193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6507251" y="5788799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5">
                  <a:moveTo>
                    <a:pt x="3327" y="0"/>
                  </a:moveTo>
                  <a:lnTo>
                    <a:pt x="0" y="241"/>
                  </a:lnTo>
                  <a:lnTo>
                    <a:pt x="2374" y="16662"/>
                  </a:lnTo>
                  <a:lnTo>
                    <a:pt x="4508" y="16433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6508432" y="578928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193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193" y="2133"/>
                  </a:lnTo>
                  <a:lnTo>
                    <a:pt x="1193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6515328" y="5788799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5">
                  <a:moveTo>
                    <a:pt x="3352" y="0"/>
                  </a:moveTo>
                  <a:lnTo>
                    <a:pt x="0" y="241"/>
                  </a:lnTo>
                  <a:lnTo>
                    <a:pt x="2400" y="16662"/>
                  </a:lnTo>
                  <a:lnTo>
                    <a:pt x="4546" y="16433"/>
                  </a:lnTo>
                  <a:lnTo>
                    <a:pt x="33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6516547" y="578928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18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181" y="2133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6522974" y="5788799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5">
                  <a:moveTo>
                    <a:pt x="3314" y="0"/>
                  </a:moveTo>
                  <a:lnTo>
                    <a:pt x="0" y="241"/>
                  </a:lnTo>
                  <a:lnTo>
                    <a:pt x="2362" y="16662"/>
                  </a:lnTo>
                  <a:lnTo>
                    <a:pt x="4508" y="16433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6524142" y="578928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193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193" y="2133"/>
                  </a:lnTo>
                  <a:lnTo>
                    <a:pt x="1193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6531064" y="5788799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5">
                  <a:moveTo>
                    <a:pt x="3340" y="0"/>
                  </a:moveTo>
                  <a:lnTo>
                    <a:pt x="0" y="241"/>
                  </a:lnTo>
                  <a:lnTo>
                    <a:pt x="2374" y="16662"/>
                  </a:lnTo>
                  <a:lnTo>
                    <a:pt x="4521" y="16433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6532257" y="578928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18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181" y="2133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6546786" y="5788799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5">
                  <a:moveTo>
                    <a:pt x="3327" y="0"/>
                  </a:moveTo>
                  <a:lnTo>
                    <a:pt x="0" y="241"/>
                  </a:lnTo>
                  <a:lnTo>
                    <a:pt x="2362" y="16662"/>
                  </a:lnTo>
                  <a:lnTo>
                    <a:pt x="4508" y="16433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6547967" y="578928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18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181" y="2133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6554863" y="5788799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5">
                  <a:moveTo>
                    <a:pt x="3327" y="0"/>
                  </a:moveTo>
                  <a:lnTo>
                    <a:pt x="0" y="241"/>
                  </a:lnTo>
                  <a:lnTo>
                    <a:pt x="2400" y="16662"/>
                  </a:lnTo>
                  <a:lnTo>
                    <a:pt x="4546" y="16433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6556057" y="578928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20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206" y="2133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6561544" y="5788799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5">
                  <a:moveTo>
                    <a:pt x="3327" y="0"/>
                  </a:moveTo>
                  <a:lnTo>
                    <a:pt x="0" y="241"/>
                  </a:lnTo>
                  <a:lnTo>
                    <a:pt x="2362" y="16662"/>
                  </a:lnTo>
                  <a:lnTo>
                    <a:pt x="4508" y="16433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6562737" y="578928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168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168" y="2133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6487249" y="5755690"/>
              <a:ext cx="12700" cy="22225"/>
            </a:xfrm>
            <a:custGeom>
              <a:avLst/>
              <a:gdLst/>
              <a:ahLst/>
              <a:cxnLst/>
              <a:rect l="l" t="t" r="r" b="b"/>
              <a:pathLst>
                <a:path w="12700" h="22225">
                  <a:moveTo>
                    <a:pt x="723" y="0"/>
                  </a:moveTo>
                  <a:lnTo>
                    <a:pt x="0" y="18821"/>
                  </a:lnTo>
                  <a:lnTo>
                    <a:pt x="3073" y="21920"/>
                  </a:lnTo>
                  <a:lnTo>
                    <a:pt x="12141" y="22148"/>
                  </a:lnTo>
                  <a:lnTo>
                    <a:pt x="11188" y="25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6491770" y="5756414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4" h="21589">
                  <a:moveTo>
                    <a:pt x="1422" y="0"/>
                  </a:moveTo>
                  <a:lnTo>
                    <a:pt x="0" y="0"/>
                  </a:lnTo>
                  <a:lnTo>
                    <a:pt x="0" y="21196"/>
                  </a:lnTo>
                  <a:lnTo>
                    <a:pt x="1422" y="2119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6431038" y="5753557"/>
              <a:ext cx="6985" cy="22225"/>
            </a:xfrm>
            <a:custGeom>
              <a:avLst/>
              <a:gdLst/>
              <a:ahLst/>
              <a:cxnLst/>
              <a:rect l="l" t="t" r="r" b="b"/>
              <a:pathLst>
                <a:path w="6985" h="22225">
                  <a:moveTo>
                    <a:pt x="6921" y="0"/>
                  </a:moveTo>
                  <a:lnTo>
                    <a:pt x="0" y="0"/>
                  </a:lnTo>
                  <a:lnTo>
                    <a:pt x="0" y="21907"/>
                  </a:lnTo>
                  <a:lnTo>
                    <a:pt x="6921" y="21907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6454610" y="5755690"/>
              <a:ext cx="33655" cy="18415"/>
            </a:xfrm>
            <a:custGeom>
              <a:avLst/>
              <a:gdLst/>
              <a:ahLst/>
              <a:cxnLst/>
              <a:rect l="l" t="t" r="r" b="b"/>
              <a:pathLst>
                <a:path w="33654" h="18414">
                  <a:moveTo>
                    <a:pt x="31927" y="0"/>
                  </a:moveTo>
                  <a:lnTo>
                    <a:pt x="0" y="482"/>
                  </a:lnTo>
                  <a:lnTo>
                    <a:pt x="0" y="17856"/>
                  </a:lnTo>
                  <a:lnTo>
                    <a:pt x="18821" y="18338"/>
                  </a:lnTo>
                  <a:lnTo>
                    <a:pt x="15506" y="9537"/>
                  </a:lnTo>
                  <a:lnTo>
                    <a:pt x="33002" y="9537"/>
                  </a:lnTo>
                  <a:lnTo>
                    <a:pt x="31927" y="0"/>
                  </a:lnTo>
                  <a:close/>
                </a:path>
                <a:path w="33654" h="18414">
                  <a:moveTo>
                    <a:pt x="33002" y="9537"/>
                  </a:moveTo>
                  <a:lnTo>
                    <a:pt x="15506" y="9537"/>
                  </a:lnTo>
                  <a:lnTo>
                    <a:pt x="33108" y="10477"/>
                  </a:lnTo>
                  <a:lnTo>
                    <a:pt x="33002" y="9537"/>
                  </a:lnTo>
                  <a:close/>
                </a:path>
              </a:pathLst>
            </a:custGeom>
            <a:solidFill>
              <a:srgbClr val="37363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6459143" y="5753798"/>
              <a:ext cx="19050" cy="20955"/>
            </a:xfrm>
            <a:custGeom>
              <a:avLst/>
              <a:gdLst/>
              <a:ahLst/>
              <a:cxnLst/>
              <a:rect l="l" t="t" r="r" b="b"/>
              <a:pathLst>
                <a:path w="19050" h="20954">
                  <a:moveTo>
                    <a:pt x="0" y="20954"/>
                  </a:moveTo>
                  <a:lnTo>
                    <a:pt x="6723" y="9904"/>
                  </a:lnTo>
                  <a:lnTo>
                    <a:pt x="10925" y="4038"/>
                  </a:lnTo>
                  <a:lnTo>
                    <a:pt x="14369" y="1391"/>
                  </a:lnTo>
                  <a:lnTo>
                    <a:pt x="18821" y="0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6413665" y="5767374"/>
              <a:ext cx="128905" cy="40005"/>
            </a:xfrm>
            <a:custGeom>
              <a:avLst/>
              <a:gdLst/>
              <a:ahLst/>
              <a:cxnLst/>
              <a:rect l="l" t="t" r="r" b="b"/>
              <a:pathLst>
                <a:path w="128904" h="40004">
                  <a:moveTo>
                    <a:pt x="128359" y="2146"/>
                  </a:moveTo>
                  <a:lnTo>
                    <a:pt x="126212" y="2146"/>
                  </a:lnTo>
                  <a:lnTo>
                    <a:pt x="126441" y="5460"/>
                  </a:lnTo>
                  <a:lnTo>
                    <a:pt x="126911" y="39992"/>
                  </a:lnTo>
                  <a:lnTo>
                    <a:pt x="128346" y="39992"/>
                  </a:lnTo>
                  <a:lnTo>
                    <a:pt x="128486" y="20459"/>
                  </a:lnTo>
                  <a:lnTo>
                    <a:pt x="128536" y="5460"/>
                  </a:lnTo>
                  <a:lnTo>
                    <a:pt x="128359" y="2146"/>
                  </a:lnTo>
                  <a:close/>
                </a:path>
                <a:path w="128904" h="40004">
                  <a:moveTo>
                    <a:pt x="61671" y="0"/>
                  </a:moveTo>
                  <a:lnTo>
                    <a:pt x="60718" y="2374"/>
                  </a:lnTo>
                  <a:lnTo>
                    <a:pt x="60236" y="7848"/>
                  </a:lnTo>
                  <a:lnTo>
                    <a:pt x="228" y="8318"/>
                  </a:lnTo>
                  <a:lnTo>
                    <a:pt x="0" y="9512"/>
                  </a:lnTo>
                  <a:lnTo>
                    <a:pt x="52374" y="10464"/>
                  </a:lnTo>
                  <a:lnTo>
                    <a:pt x="52628" y="19037"/>
                  </a:lnTo>
                  <a:lnTo>
                    <a:pt x="55473" y="20459"/>
                  </a:lnTo>
                  <a:lnTo>
                    <a:pt x="56197" y="9994"/>
                  </a:lnTo>
                  <a:lnTo>
                    <a:pt x="62369" y="9512"/>
                  </a:lnTo>
                  <a:lnTo>
                    <a:pt x="63093" y="2374"/>
                  </a:lnTo>
                  <a:lnTo>
                    <a:pt x="128359" y="2146"/>
                  </a:lnTo>
                  <a:lnTo>
                    <a:pt x="128346" y="1892"/>
                  </a:lnTo>
                  <a:lnTo>
                    <a:pt x="125488" y="228"/>
                  </a:lnTo>
                  <a:lnTo>
                    <a:pt x="61671" y="0"/>
                  </a:lnTo>
                  <a:close/>
                </a:path>
                <a:path w="128904" h="40004">
                  <a:moveTo>
                    <a:pt x="228" y="7607"/>
                  </a:moveTo>
                  <a:lnTo>
                    <a:pt x="143" y="8318"/>
                  </a:lnTo>
                  <a:lnTo>
                    <a:pt x="228" y="7607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6193879" y="5810707"/>
              <a:ext cx="385445" cy="10795"/>
            </a:xfrm>
            <a:custGeom>
              <a:avLst/>
              <a:gdLst/>
              <a:ahLst/>
              <a:cxnLst/>
              <a:rect l="l" t="t" r="r" b="b"/>
              <a:pathLst>
                <a:path w="385445" h="10795">
                  <a:moveTo>
                    <a:pt x="82626" y="0"/>
                  </a:moveTo>
                  <a:lnTo>
                    <a:pt x="81673" y="6908"/>
                  </a:lnTo>
                  <a:lnTo>
                    <a:pt x="0" y="9283"/>
                  </a:lnTo>
                  <a:lnTo>
                    <a:pt x="0" y="10236"/>
                  </a:lnTo>
                  <a:lnTo>
                    <a:pt x="385038" y="10236"/>
                  </a:lnTo>
                  <a:lnTo>
                    <a:pt x="385038" y="469"/>
                  </a:lnTo>
                  <a:lnTo>
                    <a:pt x="298373" y="469"/>
                  </a:lnTo>
                  <a:lnTo>
                    <a:pt x="298119" y="8331"/>
                  </a:lnTo>
                  <a:lnTo>
                    <a:pt x="155968" y="9525"/>
                  </a:lnTo>
                  <a:lnTo>
                    <a:pt x="154787" y="711"/>
                  </a:lnTo>
                  <a:lnTo>
                    <a:pt x="826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6195314" y="5784977"/>
              <a:ext cx="125730" cy="34925"/>
            </a:xfrm>
            <a:custGeom>
              <a:avLst/>
              <a:gdLst/>
              <a:ahLst/>
              <a:cxnLst/>
              <a:rect l="l" t="t" r="r" b="b"/>
              <a:pathLst>
                <a:path w="125729" h="34925">
                  <a:moveTo>
                    <a:pt x="74053" y="0"/>
                  </a:moveTo>
                  <a:lnTo>
                    <a:pt x="6184" y="253"/>
                  </a:lnTo>
                  <a:lnTo>
                    <a:pt x="2616" y="1473"/>
                  </a:lnTo>
                  <a:lnTo>
                    <a:pt x="0" y="6337"/>
                  </a:lnTo>
                  <a:lnTo>
                    <a:pt x="469" y="34772"/>
                  </a:lnTo>
                  <a:lnTo>
                    <a:pt x="125717" y="30403"/>
                  </a:lnTo>
                  <a:lnTo>
                    <a:pt x="124979" y="28689"/>
                  </a:lnTo>
                  <a:lnTo>
                    <a:pt x="80949" y="28689"/>
                  </a:lnTo>
                  <a:lnTo>
                    <a:pt x="80238" y="6337"/>
                  </a:lnTo>
                  <a:lnTo>
                    <a:pt x="80238" y="3657"/>
                  </a:lnTo>
                  <a:lnTo>
                    <a:pt x="74053" y="0"/>
                  </a:lnTo>
                  <a:close/>
                </a:path>
                <a:path w="125729" h="34925">
                  <a:moveTo>
                    <a:pt x="124777" y="28219"/>
                  </a:moveTo>
                  <a:lnTo>
                    <a:pt x="80949" y="28689"/>
                  </a:lnTo>
                  <a:lnTo>
                    <a:pt x="124979" y="28689"/>
                  </a:lnTo>
                  <a:lnTo>
                    <a:pt x="124777" y="28219"/>
                  </a:lnTo>
                  <a:close/>
                </a:path>
              </a:pathLst>
            </a:custGeom>
            <a:solidFill>
              <a:srgbClr val="DF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6195314" y="5784977"/>
              <a:ext cx="125730" cy="34925"/>
            </a:xfrm>
            <a:custGeom>
              <a:avLst/>
              <a:gdLst/>
              <a:ahLst/>
              <a:cxnLst/>
              <a:rect l="l" t="t" r="r" b="b"/>
              <a:pathLst>
                <a:path w="125729" h="34925">
                  <a:moveTo>
                    <a:pt x="469" y="34772"/>
                  </a:moveTo>
                  <a:lnTo>
                    <a:pt x="0" y="6337"/>
                  </a:lnTo>
                  <a:lnTo>
                    <a:pt x="2616" y="1473"/>
                  </a:lnTo>
                  <a:lnTo>
                    <a:pt x="6184" y="253"/>
                  </a:lnTo>
                  <a:lnTo>
                    <a:pt x="74053" y="0"/>
                  </a:lnTo>
                  <a:lnTo>
                    <a:pt x="80238" y="3657"/>
                  </a:lnTo>
                  <a:lnTo>
                    <a:pt x="80238" y="6337"/>
                  </a:lnTo>
                  <a:lnTo>
                    <a:pt x="80949" y="28689"/>
                  </a:lnTo>
                  <a:lnTo>
                    <a:pt x="124777" y="28219"/>
                  </a:lnTo>
                  <a:lnTo>
                    <a:pt x="125717" y="30403"/>
                  </a:lnTo>
                  <a:lnTo>
                    <a:pt x="469" y="3477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6195517" y="5812637"/>
              <a:ext cx="80010" cy="7620"/>
            </a:xfrm>
            <a:custGeom>
              <a:avLst/>
              <a:gdLst/>
              <a:ahLst/>
              <a:cxnLst/>
              <a:rect l="l" t="t" r="r" b="b"/>
              <a:pathLst>
                <a:path w="80010" h="7620">
                  <a:moveTo>
                    <a:pt x="79768" y="0"/>
                  </a:moveTo>
                  <a:lnTo>
                    <a:pt x="0" y="1168"/>
                  </a:lnTo>
                  <a:lnTo>
                    <a:pt x="533" y="7086"/>
                  </a:lnTo>
                  <a:lnTo>
                    <a:pt x="79349" y="4305"/>
                  </a:lnTo>
                  <a:lnTo>
                    <a:pt x="79768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3" name="object 104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468033" y="5686882"/>
              <a:ext cx="155892" cy="112864"/>
            </a:xfrm>
            <a:prstGeom prst="rect">
              <a:avLst/>
            </a:prstGeom>
          </p:spPr>
        </p:pic>
        <p:sp>
          <p:nvSpPr>
            <p:cNvPr id="1044" name="object 1044"/>
            <p:cNvSpPr/>
            <p:nvPr/>
          </p:nvSpPr>
          <p:spPr>
            <a:xfrm>
              <a:off x="6169584" y="5699759"/>
              <a:ext cx="137160" cy="50800"/>
            </a:xfrm>
            <a:custGeom>
              <a:avLst/>
              <a:gdLst/>
              <a:ahLst/>
              <a:cxnLst/>
              <a:rect l="l" t="t" r="r" b="b"/>
              <a:pathLst>
                <a:path w="137160" h="50800">
                  <a:moveTo>
                    <a:pt x="137160" y="1270"/>
                  </a:moveTo>
                  <a:lnTo>
                    <a:pt x="136537" y="1270"/>
                  </a:lnTo>
                  <a:lnTo>
                    <a:pt x="136537" y="0"/>
                  </a:lnTo>
                  <a:lnTo>
                    <a:pt x="622" y="0"/>
                  </a:lnTo>
                  <a:lnTo>
                    <a:pt x="622" y="1270"/>
                  </a:lnTo>
                  <a:lnTo>
                    <a:pt x="0" y="1270"/>
                  </a:lnTo>
                  <a:lnTo>
                    <a:pt x="0" y="48260"/>
                  </a:lnTo>
                  <a:lnTo>
                    <a:pt x="0" y="49530"/>
                  </a:lnTo>
                  <a:lnTo>
                    <a:pt x="25" y="50800"/>
                  </a:lnTo>
                  <a:lnTo>
                    <a:pt x="137121" y="50800"/>
                  </a:lnTo>
                  <a:lnTo>
                    <a:pt x="137121" y="49530"/>
                  </a:lnTo>
                  <a:lnTo>
                    <a:pt x="137160" y="48260"/>
                  </a:lnTo>
                  <a:lnTo>
                    <a:pt x="137160" y="1270"/>
                  </a:lnTo>
                  <a:close/>
                </a:path>
              </a:pathLst>
            </a:custGeom>
            <a:solidFill>
              <a:srgbClr val="DF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6169583" y="5699734"/>
              <a:ext cx="137160" cy="51435"/>
            </a:xfrm>
            <a:custGeom>
              <a:avLst/>
              <a:gdLst/>
              <a:ahLst/>
              <a:cxnLst/>
              <a:rect l="l" t="t" r="r" b="b"/>
              <a:pathLst>
                <a:path w="137160" h="51435">
                  <a:moveTo>
                    <a:pt x="137160" y="48577"/>
                  </a:moveTo>
                  <a:lnTo>
                    <a:pt x="137160" y="50152"/>
                  </a:lnTo>
                  <a:lnTo>
                    <a:pt x="135890" y="51435"/>
                  </a:lnTo>
                  <a:lnTo>
                    <a:pt x="134315" y="51435"/>
                  </a:lnTo>
                  <a:lnTo>
                    <a:pt x="2857" y="51435"/>
                  </a:lnTo>
                  <a:lnTo>
                    <a:pt x="1282" y="51435"/>
                  </a:lnTo>
                  <a:lnTo>
                    <a:pt x="0" y="50152"/>
                  </a:lnTo>
                  <a:lnTo>
                    <a:pt x="0" y="48577"/>
                  </a:lnTo>
                  <a:lnTo>
                    <a:pt x="0" y="2857"/>
                  </a:lnTo>
                  <a:lnTo>
                    <a:pt x="0" y="1282"/>
                  </a:lnTo>
                  <a:lnTo>
                    <a:pt x="1282" y="0"/>
                  </a:lnTo>
                  <a:lnTo>
                    <a:pt x="2857" y="0"/>
                  </a:lnTo>
                  <a:lnTo>
                    <a:pt x="134315" y="0"/>
                  </a:lnTo>
                  <a:lnTo>
                    <a:pt x="135890" y="0"/>
                  </a:lnTo>
                  <a:lnTo>
                    <a:pt x="137160" y="1282"/>
                  </a:lnTo>
                  <a:lnTo>
                    <a:pt x="137160" y="2857"/>
                  </a:lnTo>
                  <a:lnTo>
                    <a:pt x="137160" y="485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6179591" y="5750559"/>
              <a:ext cx="117475" cy="5080"/>
            </a:xfrm>
            <a:custGeom>
              <a:avLst/>
              <a:gdLst/>
              <a:ahLst/>
              <a:cxnLst/>
              <a:rect l="l" t="t" r="r" b="b"/>
              <a:pathLst>
                <a:path w="117475" h="5079">
                  <a:moveTo>
                    <a:pt x="116992" y="1270"/>
                  </a:moveTo>
                  <a:lnTo>
                    <a:pt x="48196" y="1270"/>
                  </a:lnTo>
                  <a:lnTo>
                    <a:pt x="48196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774" y="1270"/>
                  </a:lnTo>
                  <a:lnTo>
                    <a:pt x="774" y="5080"/>
                  </a:lnTo>
                  <a:lnTo>
                    <a:pt x="116992" y="5080"/>
                  </a:lnTo>
                  <a:lnTo>
                    <a:pt x="116992" y="127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6173393" y="57383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6173393" y="57383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82" y="6197"/>
                  </a:moveTo>
                  <a:lnTo>
                    <a:pt x="12382" y="9601"/>
                  </a:lnTo>
                  <a:lnTo>
                    <a:pt x="9613" y="12382"/>
                  </a:lnTo>
                  <a:lnTo>
                    <a:pt x="6197" y="12382"/>
                  </a:lnTo>
                  <a:lnTo>
                    <a:pt x="2768" y="12382"/>
                  </a:lnTo>
                  <a:lnTo>
                    <a:pt x="0" y="9601"/>
                  </a:lnTo>
                  <a:lnTo>
                    <a:pt x="0" y="6197"/>
                  </a:lnTo>
                  <a:lnTo>
                    <a:pt x="0" y="2781"/>
                  </a:lnTo>
                  <a:lnTo>
                    <a:pt x="2768" y="0"/>
                  </a:lnTo>
                  <a:lnTo>
                    <a:pt x="6197" y="0"/>
                  </a:lnTo>
                  <a:lnTo>
                    <a:pt x="9613" y="0"/>
                  </a:lnTo>
                  <a:lnTo>
                    <a:pt x="12382" y="2781"/>
                  </a:lnTo>
                  <a:lnTo>
                    <a:pt x="12382" y="61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6291973" y="57387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81" y="0"/>
                  </a:lnTo>
                  <a:lnTo>
                    <a:pt x="0" y="2755"/>
                  </a:lnTo>
                  <a:lnTo>
                    <a:pt x="0" y="9588"/>
                  </a:lnTo>
                  <a:lnTo>
                    <a:pt x="2781" y="12369"/>
                  </a:lnTo>
                  <a:lnTo>
                    <a:pt x="9613" y="12369"/>
                  </a:lnTo>
                  <a:lnTo>
                    <a:pt x="12395" y="9588"/>
                  </a:lnTo>
                  <a:lnTo>
                    <a:pt x="12395" y="6172"/>
                  </a:lnTo>
                  <a:lnTo>
                    <a:pt x="12395" y="2755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6291973" y="57387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95" y="6172"/>
                  </a:moveTo>
                  <a:lnTo>
                    <a:pt x="12395" y="9588"/>
                  </a:lnTo>
                  <a:lnTo>
                    <a:pt x="9613" y="12369"/>
                  </a:lnTo>
                  <a:lnTo>
                    <a:pt x="6197" y="12369"/>
                  </a:lnTo>
                  <a:lnTo>
                    <a:pt x="2781" y="12369"/>
                  </a:lnTo>
                  <a:lnTo>
                    <a:pt x="0" y="9588"/>
                  </a:lnTo>
                  <a:lnTo>
                    <a:pt x="0" y="6172"/>
                  </a:lnTo>
                  <a:lnTo>
                    <a:pt x="0" y="2755"/>
                  </a:lnTo>
                  <a:lnTo>
                    <a:pt x="2781" y="0"/>
                  </a:lnTo>
                  <a:lnTo>
                    <a:pt x="6197" y="0"/>
                  </a:lnTo>
                  <a:lnTo>
                    <a:pt x="9613" y="0"/>
                  </a:lnTo>
                  <a:lnTo>
                    <a:pt x="12395" y="2755"/>
                  </a:lnTo>
                  <a:lnTo>
                    <a:pt x="12395" y="617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6172441" y="57006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81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81" y="12395"/>
                  </a:lnTo>
                  <a:lnTo>
                    <a:pt x="9613" y="12395"/>
                  </a:lnTo>
                  <a:lnTo>
                    <a:pt x="12382" y="9613"/>
                  </a:lnTo>
                  <a:lnTo>
                    <a:pt x="12382" y="6210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6172441" y="57006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82" y="6210"/>
                  </a:moveTo>
                  <a:lnTo>
                    <a:pt x="12382" y="9613"/>
                  </a:lnTo>
                  <a:lnTo>
                    <a:pt x="9613" y="12395"/>
                  </a:lnTo>
                  <a:lnTo>
                    <a:pt x="6197" y="12395"/>
                  </a:lnTo>
                  <a:lnTo>
                    <a:pt x="2781" y="12395"/>
                  </a:lnTo>
                  <a:lnTo>
                    <a:pt x="0" y="9613"/>
                  </a:lnTo>
                  <a:lnTo>
                    <a:pt x="0" y="6210"/>
                  </a:lnTo>
                  <a:lnTo>
                    <a:pt x="0" y="2781"/>
                  </a:lnTo>
                  <a:lnTo>
                    <a:pt x="2781" y="0"/>
                  </a:lnTo>
                  <a:lnTo>
                    <a:pt x="6197" y="0"/>
                  </a:lnTo>
                  <a:lnTo>
                    <a:pt x="9613" y="0"/>
                  </a:lnTo>
                  <a:lnTo>
                    <a:pt x="12382" y="2781"/>
                  </a:lnTo>
                  <a:lnTo>
                    <a:pt x="12382" y="62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6290081" y="570210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81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81" y="12395"/>
                  </a:lnTo>
                  <a:lnTo>
                    <a:pt x="9601" y="12395"/>
                  </a:lnTo>
                  <a:lnTo>
                    <a:pt x="12369" y="9613"/>
                  </a:lnTo>
                  <a:lnTo>
                    <a:pt x="12369" y="6197"/>
                  </a:lnTo>
                  <a:lnTo>
                    <a:pt x="12369" y="2781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6290081" y="570210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69" y="6197"/>
                  </a:moveTo>
                  <a:lnTo>
                    <a:pt x="12369" y="9613"/>
                  </a:lnTo>
                  <a:lnTo>
                    <a:pt x="9601" y="12395"/>
                  </a:lnTo>
                  <a:lnTo>
                    <a:pt x="6184" y="12395"/>
                  </a:lnTo>
                  <a:lnTo>
                    <a:pt x="2781" y="12395"/>
                  </a:lnTo>
                  <a:lnTo>
                    <a:pt x="0" y="9613"/>
                  </a:lnTo>
                  <a:lnTo>
                    <a:pt x="0" y="6197"/>
                  </a:lnTo>
                  <a:lnTo>
                    <a:pt x="0" y="2781"/>
                  </a:lnTo>
                  <a:lnTo>
                    <a:pt x="2781" y="0"/>
                  </a:lnTo>
                  <a:lnTo>
                    <a:pt x="6184" y="0"/>
                  </a:lnTo>
                  <a:lnTo>
                    <a:pt x="9601" y="0"/>
                  </a:lnTo>
                  <a:lnTo>
                    <a:pt x="12369" y="2781"/>
                  </a:lnTo>
                  <a:lnTo>
                    <a:pt x="12369" y="61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6148159" y="5681649"/>
              <a:ext cx="55244" cy="121920"/>
            </a:xfrm>
            <a:custGeom>
              <a:avLst/>
              <a:gdLst/>
              <a:ahLst/>
              <a:cxnLst/>
              <a:rect l="l" t="t" r="r" b="b"/>
              <a:pathLst>
                <a:path w="55245" h="121920">
                  <a:moveTo>
                    <a:pt x="0" y="0"/>
                  </a:moveTo>
                  <a:lnTo>
                    <a:pt x="2616" y="103581"/>
                  </a:lnTo>
                  <a:lnTo>
                    <a:pt x="10236" y="104762"/>
                  </a:lnTo>
                  <a:lnTo>
                    <a:pt x="10236" y="121678"/>
                  </a:lnTo>
                  <a:lnTo>
                    <a:pt x="45478" y="121678"/>
                  </a:lnTo>
                  <a:lnTo>
                    <a:pt x="45237" y="104051"/>
                  </a:lnTo>
                  <a:lnTo>
                    <a:pt x="54762" y="104051"/>
                  </a:lnTo>
                  <a:lnTo>
                    <a:pt x="52857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6150533" y="6142647"/>
              <a:ext cx="31750" cy="779145"/>
            </a:xfrm>
            <a:custGeom>
              <a:avLst/>
              <a:gdLst/>
              <a:ahLst/>
              <a:cxnLst/>
              <a:rect l="l" t="t" r="r" b="b"/>
              <a:pathLst>
                <a:path w="31750" h="779145">
                  <a:moveTo>
                    <a:pt x="29286" y="0"/>
                  </a:moveTo>
                  <a:lnTo>
                    <a:pt x="1193" y="711"/>
                  </a:lnTo>
                  <a:lnTo>
                    <a:pt x="0" y="778890"/>
                  </a:lnTo>
                  <a:lnTo>
                    <a:pt x="31203" y="693661"/>
                  </a:lnTo>
                  <a:lnTo>
                    <a:pt x="30962" y="161671"/>
                  </a:lnTo>
                  <a:lnTo>
                    <a:pt x="30251" y="11658"/>
                  </a:lnTo>
                  <a:lnTo>
                    <a:pt x="29286" y="0"/>
                  </a:lnTo>
                  <a:close/>
                </a:path>
              </a:pathLst>
            </a:custGeom>
            <a:solidFill>
              <a:srgbClr val="3A3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6161722" y="6477977"/>
              <a:ext cx="17780" cy="194310"/>
            </a:xfrm>
            <a:custGeom>
              <a:avLst/>
              <a:gdLst/>
              <a:ahLst/>
              <a:cxnLst/>
              <a:rect l="l" t="t" r="r" b="b"/>
              <a:pathLst>
                <a:path w="17779" h="194309">
                  <a:moveTo>
                    <a:pt x="8310" y="0"/>
                  </a:moveTo>
                  <a:lnTo>
                    <a:pt x="7246" y="10067"/>
                  </a:lnTo>
                  <a:lnTo>
                    <a:pt x="6210" y="34467"/>
                  </a:lnTo>
                  <a:lnTo>
                    <a:pt x="8813" y="36614"/>
                  </a:lnTo>
                  <a:lnTo>
                    <a:pt x="8902" y="47094"/>
                  </a:lnTo>
                  <a:lnTo>
                    <a:pt x="9525" y="90436"/>
                  </a:lnTo>
                  <a:lnTo>
                    <a:pt x="10012" y="97978"/>
                  </a:lnTo>
                  <a:lnTo>
                    <a:pt x="9802" y="109769"/>
                  </a:lnTo>
                  <a:lnTo>
                    <a:pt x="8562" y="134156"/>
                  </a:lnTo>
                  <a:lnTo>
                    <a:pt x="5956" y="179489"/>
                  </a:lnTo>
                  <a:lnTo>
                    <a:pt x="5486" y="189242"/>
                  </a:lnTo>
                  <a:lnTo>
                    <a:pt x="0" y="194246"/>
                  </a:lnTo>
                  <a:lnTo>
                    <a:pt x="9055" y="194017"/>
                  </a:lnTo>
                  <a:lnTo>
                    <a:pt x="9525" y="189026"/>
                  </a:lnTo>
                  <a:lnTo>
                    <a:pt x="12858" y="184800"/>
                  </a:lnTo>
                  <a:lnTo>
                    <a:pt x="14714" y="173121"/>
                  </a:lnTo>
                  <a:lnTo>
                    <a:pt x="15763" y="144748"/>
                  </a:lnTo>
                  <a:lnTo>
                    <a:pt x="16592" y="95355"/>
                  </a:lnTo>
                  <a:lnTo>
                    <a:pt x="16176" y="95355"/>
                  </a:lnTo>
                  <a:lnTo>
                    <a:pt x="16675" y="89725"/>
                  </a:lnTo>
                  <a:lnTo>
                    <a:pt x="17290" y="81199"/>
                  </a:lnTo>
                  <a:lnTo>
                    <a:pt x="17124" y="70667"/>
                  </a:lnTo>
                  <a:lnTo>
                    <a:pt x="15841" y="51208"/>
                  </a:lnTo>
                  <a:lnTo>
                    <a:pt x="13106" y="15900"/>
                  </a:lnTo>
                  <a:lnTo>
                    <a:pt x="10048" y="2524"/>
                  </a:lnTo>
                  <a:lnTo>
                    <a:pt x="8310" y="0"/>
                  </a:lnTo>
                  <a:close/>
                </a:path>
                <a:path w="17779" h="194309">
                  <a:moveTo>
                    <a:pt x="16675" y="90436"/>
                  </a:moveTo>
                  <a:lnTo>
                    <a:pt x="16232" y="94986"/>
                  </a:lnTo>
                  <a:lnTo>
                    <a:pt x="16176" y="95355"/>
                  </a:lnTo>
                  <a:lnTo>
                    <a:pt x="16592" y="95355"/>
                  </a:lnTo>
                  <a:lnTo>
                    <a:pt x="16675" y="904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6164592" y="6515773"/>
              <a:ext cx="3810" cy="8890"/>
            </a:xfrm>
            <a:custGeom>
              <a:avLst/>
              <a:gdLst/>
              <a:ahLst/>
              <a:cxnLst/>
              <a:rect l="l" t="t" r="r" b="b"/>
              <a:pathLst>
                <a:path w="3810" h="8890">
                  <a:moveTo>
                    <a:pt x="3340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3340" y="8813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6166955" y="6519125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40">
                  <a:moveTo>
                    <a:pt x="4292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292" y="2146"/>
                  </a:lnTo>
                  <a:lnTo>
                    <a:pt x="4292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6164821" y="6661289"/>
              <a:ext cx="3810" cy="8890"/>
            </a:xfrm>
            <a:custGeom>
              <a:avLst/>
              <a:gdLst/>
              <a:ahLst/>
              <a:cxnLst/>
              <a:rect l="l" t="t" r="r" b="b"/>
              <a:pathLst>
                <a:path w="3810" h="8890">
                  <a:moveTo>
                    <a:pt x="3340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3340" y="8788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6167209" y="6664604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40">
                  <a:moveTo>
                    <a:pt x="4292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292" y="2146"/>
                  </a:lnTo>
                  <a:lnTo>
                    <a:pt x="4292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6179350" y="6143358"/>
              <a:ext cx="456565" cy="692785"/>
            </a:xfrm>
            <a:custGeom>
              <a:avLst/>
              <a:gdLst/>
              <a:ahLst/>
              <a:cxnLst/>
              <a:rect l="l" t="t" r="r" b="b"/>
              <a:pathLst>
                <a:path w="456565" h="692784">
                  <a:moveTo>
                    <a:pt x="452437" y="0"/>
                  </a:moveTo>
                  <a:lnTo>
                    <a:pt x="0" y="8128"/>
                  </a:lnTo>
                  <a:lnTo>
                    <a:pt x="2616" y="314667"/>
                  </a:lnTo>
                  <a:lnTo>
                    <a:pt x="1193" y="692696"/>
                  </a:lnTo>
                  <a:lnTo>
                    <a:pt x="454825" y="683856"/>
                  </a:lnTo>
                  <a:lnTo>
                    <a:pt x="455523" y="591540"/>
                  </a:lnTo>
                  <a:lnTo>
                    <a:pt x="456006" y="338823"/>
                  </a:lnTo>
                  <a:lnTo>
                    <a:pt x="452437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6177457" y="6492201"/>
              <a:ext cx="3810" cy="8890"/>
            </a:xfrm>
            <a:custGeom>
              <a:avLst/>
              <a:gdLst/>
              <a:ahLst/>
              <a:cxnLst/>
              <a:rect l="l" t="t" r="r" b="b"/>
              <a:pathLst>
                <a:path w="3810" h="8889">
                  <a:moveTo>
                    <a:pt x="3327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3327" y="8813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6179820" y="6495554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4292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4292" y="2133"/>
                  </a:lnTo>
                  <a:lnTo>
                    <a:pt x="4292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6177673" y="6634848"/>
              <a:ext cx="3810" cy="8890"/>
            </a:xfrm>
            <a:custGeom>
              <a:avLst/>
              <a:gdLst/>
              <a:ahLst/>
              <a:cxnLst/>
              <a:rect l="l" t="t" r="r" b="b"/>
              <a:pathLst>
                <a:path w="3810" h="8890">
                  <a:moveTo>
                    <a:pt x="3352" y="0"/>
                  </a:moveTo>
                  <a:lnTo>
                    <a:pt x="0" y="0"/>
                  </a:lnTo>
                  <a:lnTo>
                    <a:pt x="0" y="8801"/>
                  </a:lnTo>
                  <a:lnTo>
                    <a:pt x="3352" y="8801"/>
                  </a:lnTo>
                  <a:lnTo>
                    <a:pt x="335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6180074" y="6638175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40">
                  <a:moveTo>
                    <a:pt x="4292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292" y="2146"/>
                  </a:lnTo>
                  <a:lnTo>
                    <a:pt x="4292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6150305" y="6827240"/>
              <a:ext cx="484505" cy="125095"/>
            </a:xfrm>
            <a:custGeom>
              <a:avLst/>
              <a:gdLst/>
              <a:ahLst/>
              <a:cxnLst/>
              <a:rect l="l" t="t" r="r" b="b"/>
              <a:pathLst>
                <a:path w="484504" h="125095">
                  <a:moveTo>
                    <a:pt x="483869" y="0"/>
                  </a:moveTo>
                  <a:lnTo>
                    <a:pt x="246227" y="4064"/>
                  </a:lnTo>
                  <a:lnTo>
                    <a:pt x="31915" y="8572"/>
                  </a:lnTo>
                  <a:lnTo>
                    <a:pt x="711" y="93840"/>
                  </a:lnTo>
                  <a:lnTo>
                    <a:pt x="0" y="124790"/>
                  </a:lnTo>
                  <a:lnTo>
                    <a:pt x="230022" y="119545"/>
                  </a:lnTo>
                  <a:lnTo>
                    <a:pt x="483869" y="114541"/>
                  </a:lnTo>
                  <a:lnTo>
                    <a:pt x="484111" y="30721"/>
                  </a:lnTo>
                  <a:lnTo>
                    <a:pt x="483869" y="0"/>
                  </a:lnTo>
                  <a:close/>
                </a:path>
              </a:pathLst>
            </a:custGeom>
            <a:solidFill>
              <a:srgbClr val="3230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6151969" y="6915353"/>
              <a:ext cx="478790" cy="36195"/>
            </a:xfrm>
            <a:custGeom>
              <a:avLst/>
              <a:gdLst/>
              <a:ahLst/>
              <a:cxnLst/>
              <a:rect l="l" t="t" r="r" b="b"/>
              <a:pathLst>
                <a:path w="478790" h="36195">
                  <a:moveTo>
                    <a:pt x="478396" y="0"/>
                  </a:moveTo>
                  <a:lnTo>
                    <a:pt x="260019" y="3111"/>
                  </a:lnTo>
                  <a:lnTo>
                    <a:pt x="0" y="9042"/>
                  </a:lnTo>
                  <a:lnTo>
                    <a:pt x="482" y="35725"/>
                  </a:lnTo>
                  <a:lnTo>
                    <a:pt x="282663" y="28333"/>
                  </a:lnTo>
                  <a:lnTo>
                    <a:pt x="478624" y="25958"/>
                  </a:lnTo>
                  <a:lnTo>
                    <a:pt x="478396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6160541" y="6924878"/>
              <a:ext cx="461009" cy="15240"/>
            </a:xfrm>
            <a:custGeom>
              <a:avLst/>
              <a:gdLst/>
              <a:ahLst/>
              <a:cxnLst/>
              <a:rect l="l" t="t" r="r" b="b"/>
              <a:pathLst>
                <a:path w="461009" h="15240">
                  <a:moveTo>
                    <a:pt x="6197" y="10185"/>
                  </a:moveTo>
                  <a:lnTo>
                    <a:pt x="4800" y="8813"/>
                  </a:lnTo>
                  <a:lnTo>
                    <a:pt x="1384" y="8813"/>
                  </a:lnTo>
                  <a:lnTo>
                    <a:pt x="0" y="10185"/>
                  </a:lnTo>
                  <a:lnTo>
                    <a:pt x="0" y="13627"/>
                  </a:lnTo>
                  <a:lnTo>
                    <a:pt x="1384" y="15011"/>
                  </a:lnTo>
                  <a:lnTo>
                    <a:pt x="4800" y="15011"/>
                  </a:lnTo>
                  <a:lnTo>
                    <a:pt x="6197" y="13627"/>
                  </a:lnTo>
                  <a:lnTo>
                    <a:pt x="6197" y="11912"/>
                  </a:lnTo>
                  <a:lnTo>
                    <a:pt x="6197" y="10185"/>
                  </a:lnTo>
                  <a:close/>
                </a:path>
                <a:path w="461009" h="15240">
                  <a:moveTo>
                    <a:pt x="460997" y="1485"/>
                  </a:moveTo>
                  <a:lnTo>
                    <a:pt x="459511" y="0"/>
                  </a:lnTo>
                  <a:lnTo>
                    <a:pt x="455828" y="0"/>
                  </a:lnTo>
                  <a:lnTo>
                    <a:pt x="454342" y="1485"/>
                  </a:lnTo>
                  <a:lnTo>
                    <a:pt x="454342" y="5168"/>
                  </a:lnTo>
                  <a:lnTo>
                    <a:pt x="455828" y="6667"/>
                  </a:lnTo>
                  <a:lnTo>
                    <a:pt x="459511" y="6667"/>
                  </a:lnTo>
                  <a:lnTo>
                    <a:pt x="460997" y="5168"/>
                  </a:lnTo>
                  <a:lnTo>
                    <a:pt x="460997" y="3340"/>
                  </a:lnTo>
                  <a:lnTo>
                    <a:pt x="460997" y="1485"/>
                  </a:lnTo>
                  <a:close/>
                </a:path>
              </a:pathLst>
            </a:custGeom>
            <a:solidFill>
              <a:srgbClr val="2F2C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6133388" y="6942747"/>
              <a:ext cx="514350" cy="20955"/>
            </a:xfrm>
            <a:custGeom>
              <a:avLst/>
              <a:gdLst/>
              <a:ahLst/>
              <a:cxnLst/>
              <a:rect l="l" t="t" r="r" b="b"/>
              <a:pathLst>
                <a:path w="514350" h="20954">
                  <a:moveTo>
                    <a:pt x="2387" y="9042"/>
                  </a:moveTo>
                  <a:lnTo>
                    <a:pt x="0" y="11404"/>
                  </a:lnTo>
                  <a:lnTo>
                    <a:pt x="482" y="16179"/>
                  </a:lnTo>
                  <a:lnTo>
                    <a:pt x="2374" y="17144"/>
                  </a:lnTo>
                  <a:lnTo>
                    <a:pt x="8572" y="20942"/>
                  </a:lnTo>
                  <a:lnTo>
                    <a:pt x="503389" y="10477"/>
                  </a:lnTo>
                  <a:lnTo>
                    <a:pt x="506665" y="9283"/>
                  </a:lnTo>
                  <a:lnTo>
                    <a:pt x="16916" y="9283"/>
                  </a:lnTo>
                  <a:lnTo>
                    <a:pt x="2387" y="9042"/>
                  </a:lnTo>
                  <a:close/>
                </a:path>
                <a:path w="514350" h="20954">
                  <a:moveTo>
                    <a:pt x="511962" y="0"/>
                  </a:moveTo>
                  <a:lnTo>
                    <a:pt x="16916" y="9283"/>
                  </a:lnTo>
                  <a:lnTo>
                    <a:pt x="506665" y="9283"/>
                  </a:lnTo>
                  <a:lnTo>
                    <a:pt x="513880" y="6654"/>
                  </a:lnTo>
                  <a:lnTo>
                    <a:pt x="511962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6224295" y="6844237"/>
              <a:ext cx="140335" cy="27305"/>
            </a:xfrm>
            <a:custGeom>
              <a:avLst/>
              <a:gdLst/>
              <a:ahLst/>
              <a:cxnLst/>
              <a:rect l="l" t="t" r="r" b="b"/>
              <a:pathLst>
                <a:path w="140335" h="27304">
                  <a:moveTo>
                    <a:pt x="96643" y="0"/>
                  </a:moveTo>
                  <a:lnTo>
                    <a:pt x="42021" y="3886"/>
                  </a:lnTo>
                  <a:lnTo>
                    <a:pt x="0" y="18347"/>
                  </a:lnTo>
                  <a:lnTo>
                    <a:pt x="5853" y="22765"/>
                  </a:lnTo>
                  <a:lnTo>
                    <a:pt x="21166" y="25627"/>
                  </a:lnTo>
                  <a:lnTo>
                    <a:pt x="43653" y="26695"/>
                  </a:lnTo>
                  <a:lnTo>
                    <a:pt x="71031" y="25726"/>
                  </a:lnTo>
                  <a:lnTo>
                    <a:pt x="98270" y="22820"/>
                  </a:lnTo>
                  <a:lnTo>
                    <a:pt x="120381" y="18588"/>
                  </a:lnTo>
                  <a:lnTo>
                    <a:pt x="135137" y="13585"/>
                  </a:lnTo>
                  <a:lnTo>
                    <a:pt x="140309" y="8365"/>
                  </a:lnTo>
                  <a:lnTo>
                    <a:pt x="134448" y="3938"/>
                  </a:lnTo>
                  <a:lnTo>
                    <a:pt x="119132" y="1069"/>
                  </a:lnTo>
                  <a:lnTo>
                    <a:pt x="96643" y="0"/>
                  </a:lnTo>
                  <a:close/>
                </a:path>
              </a:pathLst>
            </a:custGeom>
            <a:solidFill>
              <a:srgbClr val="3432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6229375" y="6846688"/>
              <a:ext cx="132080" cy="24130"/>
            </a:xfrm>
            <a:custGeom>
              <a:avLst/>
              <a:gdLst/>
              <a:ahLst/>
              <a:cxnLst/>
              <a:rect l="l" t="t" r="r" b="b"/>
              <a:pathLst>
                <a:path w="132079" h="24129">
                  <a:moveTo>
                    <a:pt x="90873" y="0"/>
                  </a:moveTo>
                  <a:lnTo>
                    <a:pt x="39549" y="3635"/>
                  </a:lnTo>
                  <a:lnTo>
                    <a:pt x="0" y="16607"/>
                  </a:lnTo>
                  <a:lnTo>
                    <a:pt x="5485" y="20502"/>
                  </a:lnTo>
                  <a:lnTo>
                    <a:pt x="19864" y="22985"/>
                  </a:lnTo>
                  <a:lnTo>
                    <a:pt x="40989" y="23854"/>
                  </a:lnTo>
                  <a:lnTo>
                    <a:pt x="66713" y="22906"/>
                  </a:lnTo>
                  <a:lnTo>
                    <a:pt x="92312" y="20218"/>
                  </a:lnTo>
                  <a:lnTo>
                    <a:pt x="113098" y="16377"/>
                  </a:lnTo>
                  <a:lnTo>
                    <a:pt x="126975" y="11885"/>
                  </a:lnTo>
                  <a:lnTo>
                    <a:pt x="131851" y="7247"/>
                  </a:lnTo>
                  <a:lnTo>
                    <a:pt x="126367" y="3352"/>
                  </a:lnTo>
                  <a:lnTo>
                    <a:pt x="111993" y="868"/>
                  </a:lnTo>
                  <a:lnTo>
                    <a:pt x="908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6229121" y="6829386"/>
              <a:ext cx="129539" cy="43815"/>
            </a:xfrm>
            <a:custGeom>
              <a:avLst/>
              <a:gdLst/>
              <a:ahLst/>
              <a:cxnLst/>
              <a:rect l="l" t="t" r="r" b="b"/>
              <a:pathLst>
                <a:path w="129539" h="43815">
                  <a:moveTo>
                    <a:pt x="110959" y="0"/>
                  </a:moveTo>
                  <a:lnTo>
                    <a:pt x="0" y="32397"/>
                  </a:lnTo>
                  <a:lnTo>
                    <a:pt x="0" y="39535"/>
                  </a:lnTo>
                  <a:lnTo>
                    <a:pt x="19532" y="43814"/>
                  </a:lnTo>
                  <a:lnTo>
                    <a:pt x="129057" y="12382"/>
                  </a:lnTo>
                  <a:lnTo>
                    <a:pt x="127152" y="3822"/>
                  </a:lnTo>
                  <a:lnTo>
                    <a:pt x="110959" y="0"/>
                  </a:lnTo>
                  <a:close/>
                </a:path>
              </a:pathLst>
            </a:custGeom>
            <a:solidFill>
              <a:srgbClr val="2622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6280556" y="6826529"/>
              <a:ext cx="31750" cy="22860"/>
            </a:xfrm>
            <a:custGeom>
              <a:avLst/>
              <a:gdLst/>
              <a:ahLst/>
              <a:cxnLst/>
              <a:rect l="l" t="t" r="r" b="b"/>
              <a:pathLst>
                <a:path w="31750" h="22859">
                  <a:moveTo>
                    <a:pt x="2844" y="3327"/>
                  </a:moveTo>
                  <a:lnTo>
                    <a:pt x="0" y="8102"/>
                  </a:lnTo>
                  <a:lnTo>
                    <a:pt x="3822" y="19532"/>
                  </a:lnTo>
                  <a:lnTo>
                    <a:pt x="21907" y="22390"/>
                  </a:lnTo>
                  <a:lnTo>
                    <a:pt x="22377" y="17640"/>
                  </a:lnTo>
                  <a:lnTo>
                    <a:pt x="24385" y="13817"/>
                  </a:lnTo>
                  <a:lnTo>
                    <a:pt x="11899" y="13817"/>
                  </a:lnTo>
                  <a:lnTo>
                    <a:pt x="6184" y="7632"/>
                  </a:lnTo>
                  <a:lnTo>
                    <a:pt x="2844" y="3327"/>
                  </a:lnTo>
                  <a:close/>
                </a:path>
                <a:path w="31750" h="22859">
                  <a:moveTo>
                    <a:pt x="15240" y="6680"/>
                  </a:moveTo>
                  <a:lnTo>
                    <a:pt x="11417" y="6680"/>
                  </a:lnTo>
                  <a:lnTo>
                    <a:pt x="11899" y="13817"/>
                  </a:lnTo>
                  <a:lnTo>
                    <a:pt x="24385" y="13817"/>
                  </a:lnTo>
                  <a:lnTo>
                    <a:pt x="24631" y="13347"/>
                  </a:lnTo>
                  <a:lnTo>
                    <a:pt x="14770" y="13347"/>
                  </a:lnTo>
                  <a:lnTo>
                    <a:pt x="15240" y="6680"/>
                  </a:lnTo>
                  <a:close/>
                </a:path>
                <a:path w="31750" h="22859">
                  <a:moveTo>
                    <a:pt x="31419" y="0"/>
                  </a:moveTo>
                  <a:lnTo>
                    <a:pt x="24282" y="0"/>
                  </a:lnTo>
                  <a:lnTo>
                    <a:pt x="19050" y="6680"/>
                  </a:lnTo>
                  <a:lnTo>
                    <a:pt x="17614" y="12395"/>
                  </a:lnTo>
                  <a:lnTo>
                    <a:pt x="14770" y="13347"/>
                  </a:lnTo>
                  <a:lnTo>
                    <a:pt x="24631" y="13347"/>
                  </a:lnTo>
                  <a:lnTo>
                    <a:pt x="27139" y="8572"/>
                  </a:lnTo>
                  <a:lnTo>
                    <a:pt x="314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6280556" y="6826529"/>
              <a:ext cx="31750" cy="22860"/>
            </a:xfrm>
            <a:custGeom>
              <a:avLst/>
              <a:gdLst/>
              <a:ahLst/>
              <a:cxnLst/>
              <a:rect l="l" t="t" r="r" b="b"/>
              <a:pathLst>
                <a:path w="31750" h="22859">
                  <a:moveTo>
                    <a:pt x="0" y="8102"/>
                  </a:moveTo>
                  <a:lnTo>
                    <a:pt x="3822" y="19532"/>
                  </a:lnTo>
                  <a:lnTo>
                    <a:pt x="6667" y="19989"/>
                  </a:lnTo>
                  <a:lnTo>
                    <a:pt x="21907" y="22390"/>
                  </a:lnTo>
                  <a:lnTo>
                    <a:pt x="22377" y="17640"/>
                  </a:lnTo>
                  <a:lnTo>
                    <a:pt x="27139" y="8572"/>
                  </a:lnTo>
                  <a:lnTo>
                    <a:pt x="31419" y="0"/>
                  </a:lnTo>
                  <a:lnTo>
                    <a:pt x="24282" y="0"/>
                  </a:lnTo>
                  <a:lnTo>
                    <a:pt x="19050" y="6680"/>
                  </a:lnTo>
                  <a:lnTo>
                    <a:pt x="17614" y="12395"/>
                  </a:lnTo>
                  <a:lnTo>
                    <a:pt x="14770" y="13347"/>
                  </a:lnTo>
                  <a:lnTo>
                    <a:pt x="15240" y="6680"/>
                  </a:lnTo>
                  <a:lnTo>
                    <a:pt x="11417" y="6680"/>
                  </a:lnTo>
                  <a:lnTo>
                    <a:pt x="11899" y="13817"/>
                  </a:lnTo>
                  <a:lnTo>
                    <a:pt x="6184" y="7632"/>
                  </a:lnTo>
                  <a:lnTo>
                    <a:pt x="2844" y="3327"/>
                  </a:lnTo>
                  <a:lnTo>
                    <a:pt x="0" y="8102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6230543" y="6828447"/>
              <a:ext cx="125730" cy="45085"/>
            </a:xfrm>
            <a:custGeom>
              <a:avLst/>
              <a:gdLst/>
              <a:ahLst/>
              <a:cxnLst/>
              <a:rect l="l" t="t" r="r" b="b"/>
              <a:pathLst>
                <a:path w="125729" h="45084">
                  <a:moveTo>
                    <a:pt x="63347" y="6184"/>
                  </a:moveTo>
                  <a:lnTo>
                    <a:pt x="63347" y="12369"/>
                  </a:lnTo>
                  <a:lnTo>
                    <a:pt x="71437" y="11430"/>
                  </a:lnTo>
                  <a:lnTo>
                    <a:pt x="71437" y="5714"/>
                  </a:lnTo>
                  <a:lnTo>
                    <a:pt x="75260" y="0"/>
                  </a:lnTo>
                </a:path>
                <a:path w="125729" h="45084">
                  <a:moveTo>
                    <a:pt x="0" y="33807"/>
                  </a:moveTo>
                  <a:lnTo>
                    <a:pt x="18110" y="35229"/>
                  </a:lnTo>
                  <a:lnTo>
                    <a:pt x="18110" y="44754"/>
                  </a:lnTo>
                </a:path>
                <a:path w="125729" h="45084">
                  <a:moveTo>
                    <a:pt x="18110" y="35229"/>
                  </a:moveTo>
                  <a:lnTo>
                    <a:pt x="125730" y="4762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6449555" y="6840899"/>
              <a:ext cx="140335" cy="27305"/>
            </a:xfrm>
            <a:custGeom>
              <a:avLst/>
              <a:gdLst/>
              <a:ahLst/>
              <a:cxnLst/>
              <a:rect l="l" t="t" r="r" b="b"/>
              <a:pathLst>
                <a:path w="140334" h="27304">
                  <a:moveTo>
                    <a:pt x="96650" y="0"/>
                  </a:moveTo>
                  <a:lnTo>
                    <a:pt x="42039" y="3875"/>
                  </a:lnTo>
                  <a:lnTo>
                    <a:pt x="0" y="18345"/>
                  </a:lnTo>
                  <a:lnTo>
                    <a:pt x="5848" y="22775"/>
                  </a:lnTo>
                  <a:lnTo>
                    <a:pt x="21162" y="25641"/>
                  </a:lnTo>
                  <a:lnTo>
                    <a:pt x="43657" y="26707"/>
                  </a:lnTo>
                  <a:lnTo>
                    <a:pt x="71043" y="25736"/>
                  </a:lnTo>
                  <a:lnTo>
                    <a:pt x="98275" y="22833"/>
                  </a:lnTo>
                  <a:lnTo>
                    <a:pt x="120384" y="18594"/>
                  </a:lnTo>
                  <a:lnTo>
                    <a:pt x="135142" y="13587"/>
                  </a:lnTo>
                  <a:lnTo>
                    <a:pt x="140322" y="8376"/>
                  </a:lnTo>
                  <a:lnTo>
                    <a:pt x="134459" y="3948"/>
                  </a:lnTo>
                  <a:lnTo>
                    <a:pt x="119140" y="1076"/>
                  </a:lnTo>
                  <a:lnTo>
                    <a:pt x="96650" y="0"/>
                  </a:lnTo>
                  <a:close/>
                </a:path>
              </a:pathLst>
            </a:custGeom>
            <a:solidFill>
              <a:srgbClr val="3432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6454648" y="6843357"/>
              <a:ext cx="132080" cy="24130"/>
            </a:xfrm>
            <a:custGeom>
              <a:avLst/>
              <a:gdLst/>
              <a:ahLst/>
              <a:cxnLst/>
              <a:rect l="l" t="t" r="r" b="b"/>
              <a:pathLst>
                <a:path w="132079" h="24129">
                  <a:moveTo>
                    <a:pt x="90865" y="0"/>
                  </a:moveTo>
                  <a:lnTo>
                    <a:pt x="39549" y="3651"/>
                  </a:lnTo>
                  <a:lnTo>
                    <a:pt x="0" y="16610"/>
                  </a:lnTo>
                  <a:lnTo>
                    <a:pt x="5485" y="20511"/>
                  </a:lnTo>
                  <a:lnTo>
                    <a:pt x="19864" y="22993"/>
                  </a:lnTo>
                  <a:lnTo>
                    <a:pt x="40989" y="23859"/>
                  </a:lnTo>
                  <a:lnTo>
                    <a:pt x="66713" y="22909"/>
                  </a:lnTo>
                  <a:lnTo>
                    <a:pt x="92301" y="20222"/>
                  </a:lnTo>
                  <a:lnTo>
                    <a:pt x="113088" y="16382"/>
                  </a:lnTo>
                  <a:lnTo>
                    <a:pt x="126972" y="11894"/>
                  </a:lnTo>
                  <a:lnTo>
                    <a:pt x="131851" y="7263"/>
                  </a:lnTo>
                  <a:lnTo>
                    <a:pt x="126360" y="3348"/>
                  </a:lnTo>
                  <a:lnTo>
                    <a:pt x="111983" y="861"/>
                  </a:lnTo>
                  <a:lnTo>
                    <a:pt x="908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6454381" y="6826059"/>
              <a:ext cx="129539" cy="43815"/>
            </a:xfrm>
            <a:custGeom>
              <a:avLst/>
              <a:gdLst/>
              <a:ahLst/>
              <a:cxnLst/>
              <a:rect l="l" t="t" r="r" b="b"/>
              <a:pathLst>
                <a:path w="129540" h="43815">
                  <a:moveTo>
                    <a:pt x="110959" y="0"/>
                  </a:moveTo>
                  <a:lnTo>
                    <a:pt x="0" y="32397"/>
                  </a:lnTo>
                  <a:lnTo>
                    <a:pt x="0" y="39535"/>
                  </a:lnTo>
                  <a:lnTo>
                    <a:pt x="19519" y="43814"/>
                  </a:lnTo>
                  <a:lnTo>
                    <a:pt x="129057" y="12395"/>
                  </a:lnTo>
                  <a:lnTo>
                    <a:pt x="127165" y="3822"/>
                  </a:lnTo>
                  <a:lnTo>
                    <a:pt x="110959" y="0"/>
                  </a:lnTo>
                  <a:close/>
                </a:path>
              </a:pathLst>
            </a:custGeom>
            <a:solidFill>
              <a:srgbClr val="2622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6505829" y="6823202"/>
              <a:ext cx="31750" cy="22860"/>
            </a:xfrm>
            <a:custGeom>
              <a:avLst/>
              <a:gdLst/>
              <a:ahLst/>
              <a:cxnLst/>
              <a:rect l="l" t="t" r="r" b="b"/>
              <a:pathLst>
                <a:path w="31750" h="22859">
                  <a:moveTo>
                    <a:pt x="2857" y="3327"/>
                  </a:moveTo>
                  <a:lnTo>
                    <a:pt x="0" y="8102"/>
                  </a:lnTo>
                  <a:lnTo>
                    <a:pt x="3797" y="19532"/>
                  </a:lnTo>
                  <a:lnTo>
                    <a:pt x="21894" y="22390"/>
                  </a:lnTo>
                  <a:lnTo>
                    <a:pt x="22364" y="17614"/>
                  </a:lnTo>
                  <a:lnTo>
                    <a:pt x="24370" y="13817"/>
                  </a:lnTo>
                  <a:lnTo>
                    <a:pt x="11899" y="13817"/>
                  </a:lnTo>
                  <a:lnTo>
                    <a:pt x="6172" y="7607"/>
                  </a:lnTo>
                  <a:lnTo>
                    <a:pt x="2857" y="3327"/>
                  </a:lnTo>
                  <a:close/>
                </a:path>
                <a:path w="31750" h="22859">
                  <a:moveTo>
                    <a:pt x="15214" y="6680"/>
                  </a:moveTo>
                  <a:lnTo>
                    <a:pt x="11417" y="6680"/>
                  </a:lnTo>
                  <a:lnTo>
                    <a:pt x="11899" y="13817"/>
                  </a:lnTo>
                  <a:lnTo>
                    <a:pt x="24370" y="13817"/>
                  </a:lnTo>
                  <a:lnTo>
                    <a:pt x="24631" y="13322"/>
                  </a:lnTo>
                  <a:lnTo>
                    <a:pt x="14744" y="13322"/>
                  </a:lnTo>
                  <a:lnTo>
                    <a:pt x="15214" y="6680"/>
                  </a:lnTo>
                  <a:close/>
                </a:path>
                <a:path w="31750" h="22859">
                  <a:moveTo>
                    <a:pt x="31432" y="0"/>
                  </a:moveTo>
                  <a:lnTo>
                    <a:pt x="24282" y="0"/>
                  </a:lnTo>
                  <a:lnTo>
                    <a:pt x="19037" y="6680"/>
                  </a:lnTo>
                  <a:lnTo>
                    <a:pt x="17614" y="12382"/>
                  </a:lnTo>
                  <a:lnTo>
                    <a:pt x="14744" y="13322"/>
                  </a:lnTo>
                  <a:lnTo>
                    <a:pt x="24631" y="13322"/>
                  </a:lnTo>
                  <a:lnTo>
                    <a:pt x="27139" y="8572"/>
                  </a:lnTo>
                  <a:lnTo>
                    <a:pt x="314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6505829" y="6823202"/>
              <a:ext cx="31750" cy="22860"/>
            </a:xfrm>
            <a:custGeom>
              <a:avLst/>
              <a:gdLst/>
              <a:ahLst/>
              <a:cxnLst/>
              <a:rect l="l" t="t" r="r" b="b"/>
              <a:pathLst>
                <a:path w="31750" h="22859">
                  <a:moveTo>
                    <a:pt x="0" y="8102"/>
                  </a:moveTo>
                  <a:lnTo>
                    <a:pt x="3797" y="19532"/>
                  </a:lnTo>
                  <a:lnTo>
                    <a:pt x="6642" y="20002"/>
                  </a:lnTo>
                  <a:lnTo>
                    <a:pt x="21894" y="22390"/>
                  </a:lnTo>
                  <a:lnTo>
                    <a:pt x="22364" y="17614"/>
                  </a:lnTo>
                  <a:lnTo>
                    <a:pt x="27139" y="8572"/>
                  </a:lnTo>
                  <a:lnTo>
                    <a:pt x="31432" y="0"/>
                  </a:lnTo>
                  <a:lnTo>
                    <a:pt x="24282" y="0"/>
                  </a:lnTo>
                  <a:lnTo>
                    <a:pt x="19037" y="6680"/>
                  </a:lnTo>
                  <a:lnTo>
                    <a:pt x="17614" y="12382"/>
                  </a:lnTo>
                  <a:lnTo>
                    <a:pt x="14744" y="13322"/>
                  </a:lnTo>
                  <a:lnTo>
                    <a:pt x="15214" y="6680"/>
                  </a:lnTo>
                  <a:lnTo>
                    <a:pt x="11417" y="6680"/>
                  </a:lnTo>
                  <a:lnTo>
                    <a:pt x="11899" y="13817"/>
                  </a:lnTo>
                  <a:lnTo>
                    <a:pt x="6172" y="7607"/>
                  </a:lnTo>
                  <a:lnTo>
                    <a:pt x="2857" y="3327"/>
                  </a:lnTo>
                  <a:lnTo>
                    <a:pt x="0" y="8102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6455829" y="6825094"/>
              <a:ext cx="125730" cy="45085"/>
            </a:xfrm>
            <a:custGeom>
              <a:avLst/>
              <a:gdLst/>
              <a:ahLst/>
              <a:cxnLst/>
              <a:rect l="l" t="t" r="r" b="b"/>
              <a:pathLst>
                <a:path w="125729" h="45084">
                  <a:moveTo>
                    <a:pt x="63322" y="6210"/>
                  </a:moveTo>
                  <a:lnTo>
                    <a:pt x="63322" y="12395"/>
                  </a:lnTo>
                  <a:lnTo>
                    <a:pt x="71437" y="11430"/>
                  </a:lnTo>
                  <a:lnTo>
                    <a:pt x="71437" y="5715"/>
                  </a:lnTo>
                  <a:lnTo>
                    <a:pt x="75222" y="0"/>
                  </a:lnTo>
                </a:path>
                <a:path w="125729" h="45084">
                  <a:moveTo>
                    <a:pt x="0" y="33820"/>
                  </a:moveTo>
                  <a:lnTo>
                    <a:pt x="18072" y="35255"/>
                  </a:lnTo>
                  <a:lnTo>
                    <a:pt x="18072" y="44780"/>
                  </a:lnTo>
                </a:path>
                <a:path w="125729" h="45084">
                  <a:moveTo>
                    <a:pt x="18072" y="35255"/>
                  </a:moveTo>
                  <a:lnTo>
                    <a:pt x="125717" y="4787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6253886" y="679795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654" y="0"/>
                  </a:moveTo>
                  <a:lnTo>
                    <a:pt x="1930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1930" y="8572"/>
                  </a:lnTo>
                  <a:lnTo>
                    <a:pt x="6654" y="8572"/>
                  </a:lnTo>
                  <a:lnTo>
                    <a:pt x="8572" y="6654"/>
                  </a:lnTo>
                  <a:lnTo>
                    <a:pt x="8572" y="4279"/>
                  </a:lnTo>
                  <a:lnTo>
                    <a:pt x="8572" y="1917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6213881" y="6792721"/>
              <a:ext cx="392430" cy="15875"/>
            </a:xfrm>
            <a:custGeom>
              <a:avLst/>
              <a:gdLst/>
              <a:ahLst/>
              <a:cxnLst/>
              <a:rect l="l" t="t" r="r" b="b"/>
              <a:pathLst>
                <a:path w="392429" h="15875">
                  <a:moveTo>
                    <a:pt x="9525" y="8343"/>
                  </a:moveTo>
                  <a:lnTo>
                    <a:pt x="7391" y="6184"/>
                  </a:lnTo>
                  <a:lnTo>
                    <a:pt x="2133" y="6184"/>
                  </a:lnTo>
                  <a:lnTo>
                    <a:pt x="0" y="8343"/>
                  </a:lnTo>
                  <a:lnTo>
                    <a:pt x="0" y="13576"/>
                  </a:lnTo>
                  <a:lnTo>
                    <a:pt x="2133" y="15722"/>
                  </a:lnTo>
                  <a:lnTo>
                    <a:pt x="7391" y="15722"/>
                  </a:lnTo>
                  <a:lnTo>
                    <a:pt x="9525" y="13576"/>
                  </a:lnTo>
                  <a:lnTo>
                    <a:pt x="9525" y="10934"/>
                  </a:lnTo>
                  <a:lnTo>
                    <a:pt x="9525" y="8343"/>
                  </a:lnTo>
                  <a:close/>
                </a:path>
                <a:path w="392429" h="15875">
                  <a:moveTo>
                    <a:pt x="88099" y="7366"/>
                  </a:moveTo>
                  <a:lnTo>
                    <a:pt x="85966" y="5232"/>
                  </a:lnTo>
                  <a:lnTo>
                    <a:pt x="80708" y="5232"/>
                  </a:lnTo>
                  <a:lnTo>
                    <a:pt x="78574" y="7366"/>
                  </a:lnTo>
                  <a:lnTo>
                    <a:pt x="78574" y="12611"/>
                  </a:lnTo>
                  <a:lnTo>
                    <a:pt x="80708" y="14757"/>
                  </a:lnTo>
                  <a:lnTo>
                    <a:pt x="85966" y="14757"/>
                  </a:lnTo>
                  <a:lnTo>
                    <a:pt x="88099" y="12611"/>
                  </a:lnTo>
                  <a:lnTo>
                    <a:pt x="88099" y="10020"/>
                  </a:lnTo>
                  <a:lnTo>
                    <a:pt x="88099" y="7366"/>
                  </a:lnTo>
                  <a:close/>
                </a:path>
                <a:path w="392429" h="15875">
                  <a:moveTo>
                    <a:pt x="313372" y="3086"/>
                  </a:moveTo>
                  <a:lnTo>
                    <a:pt x="311238" y="965"/>
                  </a:lnTo>
                  <a:lnTo>
                    <a:pt x="305993" y="965"/>
                  </a:lnTo>
                  <a:lnTo>
                    <a:pt x="303847" y="3086"/>
                  </a:lnTo>
                  <a:lnTo>
                    <a:pt x="303847" y="8356"/>
                  </a:lnTo>
                  <a:lnTo>
                    <a:pt x="305993" y="10477"/>
                  </a:lnTo>
                  <a:lnTo>
                    <a:pt x="311238" y="10477"/>
                  </a:lnTo>
                  <a:lnTo>
                    <a:pt x="313372" y="8356"/>
                  </a:lnTo>
                  <a:lnTo>
                    <a:pt x="313372" y="5715"/>
                  </a:lnTo>
                  <a:lnTo>
                    <a:pt x="313372" y="3086"/>
                  </a:lnTo>
                  <a:close/>
                </a:path>
                <a:path w="392429" h="15875">
                  <a:moveTo>
                    <a:pt x="391960" y="2120"/>
                  </a:moveTo>
                  <a:lnTo>
                    <a:pt x="389813" y="0"/>
                  </a:lnTo>
                  <a:lnTo>
                    <a:pt x="384568" y="0"/>
                  </a:lnTo>
                  <a:lnTo>
                    <a:pt x="382422" y="2120"/>
                  </a:lnTo>
                  <a:lnTo>
                    <a:pt x="382422" y="7391"/>
                  </a:lnTo>
                  <a:lnTo>
                    <a:pt x="384568" y="9512"/>
                  </a:lnTo>
                  <a:lnTo>
                    <a:pt x="389813" y="9512"/>
                  </a:lnTo>
                  <a:lnTo>
                    <a:pt x="391960" y="7391"/>
                  </a:lnTo>
                  <a:lnTo>
                    <a:pt x="391960" y="4762"/>
                  </a:lnTo>
                  <a:lnTo>
                    <a:pt x="391960" y="212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6629616" y="6487464"/>
              <a:ext cx="6350" cy="146685"/>
            </a:xfrm>
            <a:custGeom>
              <a:avLst/>
              <a:gdLst/>
              <a:ahLst/>
              <a:cxnLst/>
              <a:rect l="l" t="t" r="r" b="b"/>
              <a:pathLst>
                <a:path w="6350" h="146684">
                  <a:moveTo>
                    <a:pt x="4800" y="141897"/>
                  </a:moveTo>
                  <a:lnTo>
                    <a:pt x="508" y="141897"/>
                  </a:lnTo>
                  <a:lnTo>
                    <a:pt x="508" y="146177"/>
                  </a:lnTo>
                  <a:lnTo>
                    <a:pt x="4800" y="146177"/>
                  </a:lnTo>
                  <a:lnTo>
                    <a:pt x="4800" y="141897"/>
                  </a:lnTo>
                  <a:close/>
                </a:path>
                <a:path w="6350" h="146684">
                  <a:moveTo>
                    <a:pt x="6210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6210" y="4267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6139103" y="6097397"/>
              <a:ext cx="12065" cy="853440"/>
            </a:xfrm>
            <a:custGeom>
              <a:avLst/>
              <a:gdLst/>
              <a:ahLst/>
              <a:cxnLst/>
              <a:rect l="l" t="t" r="r" b="b"/>
              <a:pathLst>
                <a:path w="12064" h="853440">
                  <a:moveTo>
                    <a:pt x="11912" y="0"/>
                  </a:moveTo>
                  <a:lnTo>
                    <a:pt x="1904" y="469"/>
                  </a:lnTo>
                  <a:lnTo>
                    <a:pt x="0" y="660082"/>
                  </a:lnTo>
                  <a:lnTo>
                    <a:pt x="0" y="852487"/>
                  </a:lnTo>
                  <a:lnTo>
                    <a:pt x="9537" y="853427"/>
                  </a:lnTo>
                  <a:lnTo>
                    <a:pt x="11912" y="364337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8D8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7" name="object 108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219444" y="6151219"/>
              <a:ext cx="397332" cy="196672"/>
            </a:xfrm>
            <a:prstGeom prst="rect">
              <a:avLst/>
            </a:prstGeom>
          </p:spPr>
        </p:pic>
        <p:sp>
          <p:nvSpPr>
            <p:cNvPr id="1088" name="object 1088"/>
            <p:cNvSpPr/>
            <p:nvPr/>
          </p:nvSpPr>
          <p:spPr>
            <a:xfrm>
              <a:off x="6175248" y="6069063"/>
              <a:ext cx="455930" cy="83820"/>
            </a:xfrm>
            <a:custGeom>
              <a:avLst/>
              <a:gdLst/>
              <a:ahLst/>
              <a:cxnLst/>
              <a:rect l="l" t="t" r="r" b="b"/>
              <a:pathLst>
                <a:path w="455929" h="83820">
                  <a:moveTo>
                    <a:pt x="454875" y="0"/>
                  </a:moveTo>
                  <a:lnTo>
                    <a:pt x="310045" y="1790"/>
                  </a:lnTo>
                  <a:lnTo>
                    <a:pt x="282892" y="1435"/>
                  </a:lnTo>
                  <a:lnTo>
                    <a:pt x="171272" y="3759"/>
                  </a:lnTo>
                  <a:lnTo>
                    <a:pt x="143586" y="3937"/>
                  </a:lnTo>
                  <a:lnTo>
                    <a:pt x="0" y="5905"/>
                  </a:lnTo>
                  <a:lnTo>
                    <a:pt x="1612" y="83223"/>
                  </a:lnTo>
                  <a:lnTo>
                    <a:pt x="455409" y="76796"/>
                  </a:lnTo>
                  <a:lnTo>
                    <a:pt x="454875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6175248" y="6069063"/>
              <a:ext cx="455930" cy="83820"/>
            </a:xfrm>
            <a:custGeom>
              <a:avLst/>
              <a:gdLst/>
              <a:ahLst/>
              <a:cxnLst/>
              <a:rect l="l" t="t" r="r" b="b"/>
              <a:pathLst>
                <a:path w="455929" h="83820">
                  <a:moveTo>
                    <a:pt x="0" y="5905"/>
                  </a:moveTo>
                  <a:lnTo>
                    <a:pt x="1612" y="83223"/>
                  </a:lnTo>
                  <a:lnTo>
                    <a:pt x="455409" y="76796"/>
                  </a:lnTo>
                  <a:lnTo>
                    <a:pt x="454875" y="0"/>
                  </a:lnTo>
                  <a:lnTo>
                    <a:pt x="310045" y="1790"/>
                  </a:lnTo>
                  <a:lnTo>
                    <a:pt x="282892" y="1435"/>
                  </a:lnTo>
                  <a:lnTo>
                    <a:pt x="171272" y="3759"/>
                  </a:lnTo>
                  <a:lnTo>
                    <a:pt x="143586" y="3937"/>
                  </a:lnTo>
                  <a:lnTo>
                    <a:pt x="0" y="59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6171311" y="6081382"/>
              <a:ext cx="3810" cy="61594"/>
            </a:xfrm>
            <a:custGeom>
              <a:avLst/>
              <a:gdLst/>
              <a:ahLst/>
              <a:cxnLst/>
              <a:rect l="l" t="t" r="r" b="b"/>
              <a:pathLst>
                <a:path w="3810" h="61595">
                  <a:moveTo>
                    <a:pt x="3759" y="0"/>
                  </a:moveTo>
                  <a:lnTo>
                    <a:pt x="0" y="546"/>
                  </a:lnTo>
                  <a:lnTo>
                    <a:pt x="901" y="61442"/>
                  </a:lnTo>
                  <a:lnTo>
                    <a:pt x="3759" y="61442"/>
                  </a:lnTo>
                  <a:lnTo>
                    <a:pt x="37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6141847" y="6026378"/>
              <a:ext cx="28575" cy="26670"/>
            </a:xfrm>
            <a:custGeom>
              <a:avLst/>
              <a:gdLst/>
              <a:ahLst/>
              <a:cxnLst/>
              <a:rect l="l" t="t" r="r" b="b"/>
              <a:pathLst>
                <a:path w="28575" h="26670">
                  <a:moveTo>
                    <a:pt x="1790" y="0"/>
                  </a:moveTo>
                  <a:lnTo>
                    <a:pt x="190" y="190"/>
                  </a:lnTo>
                  <a:lnTo>
                    <a:pt x="0" y="24828"/>
                  </a:lnTo>
                  <a:lnTo>
                    <a:pt x="24104" y="26085"/>
                  </a:lnTo>
                  <a:lnTo>
                    <a:pt x="26784" y="25717"/>
                  </a:lnTo>
                  <a:lnTo>
                    <a:pt x="27863" y="23215"/>
                  </a:lnTo>
                  <a:lnTo>
                    <a:pt x="28232" y="4826"/>
                  </a:lnTo>
                  <a:lnTo>
                    <a:pt x="28232" y="2857"/>
                  </a:lnTo>
                  <a:lnTo>
                    <a:pt x="25361" y="1435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92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6153277" y="603620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270" y="0"/>
                  </a:moveTo>
                  <a:lnTo>
                    <a:pt x="1511" y="0"/>
                  </a:lnTo>
                  <a:lnTo>
                    <a:pt x="0" y="1511"/>
                  </a:lnTo>
                  <a:lnTo>
                    <a:pt x="0" y="5270"/>
                  </a:lnTo>
                  <a:lnTo>
                    <a:pt x="1511" y="6781"/>
                  </a:lnTo>
                  <a:lnTo>
                    <a:pt x="5270" y="6781"/>
                  </a:lnTo>
                  <a:lnTo>
                    <a:pt x="6781" y="5270"/>
                  </a:lnTo>
                  <a:lnTo>
                    <a:pt x="6781" y="3390"/>
                  </a:lnTo>
                  <a:lnTo>
                    <a:pt x="6781" y="1511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6179566" y="612677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8458" y="0"/>
                  </a:moveTo>
                  <a:lnTo>
                    <a:pt x="3403" y="2476"/>
                  </a:lnTo>
                  <a:lnTo>
                    <a:pt x="0" y="11874"/>
                  </a:lnTo>
                  <a:lnTo>
                    <a:pt x="2247" y="17017"/>
                  </a:lnTo>
                  <a:lnTo>
                    <a:pt x="11277" y="20294"/>
                  </a:lnTo>
                  <a:lnTo>
                    <a:pt x="16319" y="17818"/>
                  </a:lnTo>
                  <a:lnTo>
                    <a:pt x="18034" y="13131"/>
                  </a:lnTo>
                  <a:lnTo>
                    <a:pt x="19748" y="8420"/>
                  </a:lnTo>
                  <a:lnTo>
                    <a:pt x="17475" y="3276"/>
                  </a:lnTo>
                  <a:lnTo>
                    <a:pt x="12954" y="1663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6179566" y="612677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8034" y="13131"/>
                  </a:moveTo>
                  <a:lnTo>
                    <a:pt x="16319" y="17818"/>
                  </a:lnTo>
                  <a:lnTo>
                    <a:pt x="11277" y="20294"/>
                  </a:lnTo>
                  <a:lnTo>
                    <a:pt x="6769" y="18668"/>
                  </a:lnTo>
                  <a:lnTo>
                    <a:pt x="2247" y="17017"/>
                  </a:lnTo>
                  <a:lnTo>
                    <a:pt x="0" y="11874"/>
                  </a:lnTo>
                  <a:lnTo>
                    <a:pt x="1689" y="7175"/>
                  </a:lnTo>
                  <a:lnTo>
                    <a:pt x="3403" y="2476"/>
                  </a:lnTo>
                  <a:lnTo>
                    <a:pt x="8458" y="0"/>
                  </a:lnTo>
                  <a:lnTo>
                    <a:pt x="12954" y="1663"/>
                  </a:lnTo>
                  <a:lnTo>
                    <a:pt x="17475" y="3276"/>
                  </a:lnTo>
                  <a:lnTo>
                    <a:pt x="19748" y="8420"/>
                  </a:lnTo>
                  <a:lnTo>
                    <a:pt x="18034" y="131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6182842" y="6130036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219" y="11379"/>
                  </a:moveTo>
                  <a:lnTo>
                    <a:pt x="0" y="4483"/>
                  </a:lnTo>
                  <a:lnTo>
                    <a:pt x="5372" y="0"/>
                  </a:lnTo>
                  <a:lnTo>
                    <a:pt x="11950" y="2387"/>
                  </a:lnTo>
                  <a:lnTo>
                    <a:pt x="13169" y="9283"/>
                  </a:lnTo>
                  <a:lnTo>
                    <a:pt x="7810" y="13766"/>
                  </a:lnTo>
                  <a:lnTo>
                    <a:pt x="1219" y="113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6185966" y="6129743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4978" y="0"/>
                  </a:moveTo>
                  <a:lnTo>
                    <a:pt x="0" y="13665"/>
                  </a:lnTo>
                  <a:lnTo>
                    <a:pt x="2019" y="14401"/>
                  </a:lnTo>
                  <a:lnTo>
                    <a:pt x="6997" y="736"/>
                  </a:lnTo>
                  <a:lnTo>
                    <a:pt x="4978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6178118" y="607772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8470" y="0"/>
                  </a:moveTo>
                  <a:lnTo>
                    <a:pt x="3428" y="2489"/>
                  </a:lnTo>
                  <a:lnTo>
                    <a:pt x="0" y="11861"/>
                  </a:lnTo>
                  <a:lnTo>
                    <a:pt x="2273" y="17018"/>
                  </a:lnTo>
                  <a:lnTo>
                    <a:pt x="11290" y="20294"/>
                  </a:lnTo>
                  <a:lnTo>
                    <a:pt x="16332" y="17818"/>
                  </a:lnTo>
                  <a:lnTo>
                    <a:pt x="18046" y="13106"/>
                  </a:lnTo>
                  <a:lnTo>
                    <a:pt x="19761" y="8420"/>
                  </a:lnTo>
                  <a:lnTo>
                    <a:pt x="17487" y="3289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6178118" y="607772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8046" y="13106"/>
                  </a:moveTo>
                  <a:lnTo>
                    <a:pt x="16332" y="17818"/>
                  </a:lnTo>
                  <a:lnTo>
                    <a:pt x="11290" y="20294"/>
                  </a:lnTo>
                  <a:lnTo>
                    <a:pt x="6794" y="18643"/>
                  </a:lnTo>
                  <a:lnTo>
                    <a:pt x="2273" y="17018"/>
                  </a:lnTo>
                  <a:lnTo>
                    <a:pt x="0" y="11861"/>
                  </a:lnTo>
                  <a:lnTo>
                    <a:pt x="1714" y="7175"/>
                  </a:lnTo>
                  <a:lnTo>
                    <a:pt x="3428" y="2489"/>
                  </a:lnTo>
                  <a:lnTo>
                    <a:pt x="8470" y="0"/>
                  </a:lnTo>
                  <a:lnTo>
                    <a:pt x="12979" y="1638"/>
                  </a:lnTo>
                  <a:lnTo>
                    <a:pt x="17487" y="3289"/>
                  </a:lnTo>
                  <a:lnTo>
                    <a:pt x="19761" y="8420"/>
                  </a:lnTo>
                  <a:lnTo>
                    <a:pt x="18046" y="131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6181420" y="6080963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219" y="11417"/>
                  </a:moveTo>
                  <a:lnTo>
                    <a:pt x="0" y="4508"/>
                  </a:lnTo>
                  <a:lnTo>
                    <a:pt x="5372" y="0"/>
                  </a:lnTo>
                  <a:lnTo>
                    <a:pt x="11950" y="2412"/>
                  </a:lnTo>
                  <a:lnTo>
                    <a:pt x="13157" y="9309"/>
                  </a:lnTo>
                  <a:lnTo>
                    <a:pt x="7797" y="13804"/>
                  </a:lnTo>
                  <a:lnTo>
                    <a:pt x="1219" y="114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6184544" y="6080696"/>
              <a:ext cx="6985" cy="14604"/>
            </a:xfrm>
            <a:custGeom>
              <a:avLst/>
              <a:gdLst/>
              <a:ahLst/>
              <a:cxnLst/>
              <a:rect l="l" t="t" r="r" b="b"/>
              <a:pathLst>
                <a:path w="6985" h="14604">
                  <a:moveTo>
                    <a:pt x="4965" y="0"/>
                  </a:moveTo>
                  <a:lnTo>
                    <a:pt x="0" y="13639"/>
                  </a:lnTo>
                  <a:lnTo>
                    <a:pt x="2019" y="14376"/>
                  </a:lnTo>
                  <a:lnTo>
                    <a:pt x="6972" y="73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6609118" y="612058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8458" y="0"/>
                  </a:moveTo>
                  <a:lnTo>
                    <a:pt x="3428" y="2489"/>
                  </a:lnTo>
                  <a:lnTo>
                    <a:pt x="0" y="11874"/>
                  </a:lnTo>
                  <a:lnTo>
                    <a:pt x="2285" y="17018"/>
                  </a:lnTo>
                  <a:lnTo>
                    <a:pt x="11302" y="20294"/>
                  </a:lnTo>
                  <a:lnTo>
                    <a:pt x="16344" y="17818"/>
                  </a:lnTo>
                  <a:lnTo>
                    <a:pt x="18059" y="13131"/>
                  </a:lnTo>
                  <a:lnTo>
                    <a:pt x="19761" y="8420"/>
                  </a:lnTo>
                  <a:lnTo>
                    <a:pt x="17500" y="328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6609118" y="612058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8059" y="13131"/>
                  </a:moveTo>
                  <a:lnTo>
                    <a:pt x="16344" y="17818"/>
                  </a:lnTo>
                  <a:lnTo>
                    <a:pt x="11302" y="20294"/>
                  </a:lnTo>
                  <a:lnTo>
                    <a:pt x="6781" y="18643"/>
                  </a:lnTo>
                  <a:lnTo>
                    <a:pt x="2285" y="17018"/>
                  </a:lnTo>
                  <a:lnTo>
                    <a:pt x="0" y="11874"/>
                  </a:lnTo>
                  <a:lnTo>
                    <a:pt x="1727" y="7175"/>
                  </a:lnTo>
                  <a:lnTo>
                    <a:pt x="3428" y="2489"/>
                  </a:lnTo>
                  <a:lnTo>
                    <a:pt x="8458" y="0"/>
                  </a:lnTo>
                  <a:lnTo>
                    <a:pt x="12979" y="1638"/>
                  </a:lnTo>
                  <a:lnTo>
                    <a:pt x="17500" y="3289"/>
                  </a:lnTo>
                  <a:lnTo>
                    <a:pt x="19761" y="8420"/>
                  </a:lnTo>
                  <a:lnTo>
                    <a:pt x="18059" y="131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6612432" y="6123851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4" h="13970">
                  <a:moveTo>
                    <a:pt x="1219" y="11391"/>
                  </a:moveTo>
                  <a:lnTo>
                    <a:pt x="0" y="4483"/>
                  </a:lnTo>
                  <a:lnTo>
                    <a:pt x="5346" y="0"/>
                  </a:lnTo>
                  <a:lnTo>
                    <a:pt x="11938" y="2387"/>
                  </a:lnTo>
                  <a:lnTo>
                    <a:pt x="13169" y="9283"/>
                  </a:lnTo>
                  <a:lnTo>
                    <a:pt x="7785" y="13779"/>
                  </a:lnTo>
                  <a:lnTo>
                    <a:pt x="1219" y="113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6615557" y="6123559"/>
              <a:ext cx="6985" cy="14604"/>
            </a:xfrm>
            <a:custGeom>
              <a:avLst/>
              <a:gdLst/>
              <a:ahLst/>
              <a:cxnLst/>
              <a:rect l="l" t="t" r="r" b="b"/>
              <a:pathLst>
                <a:path w="6984" h="14604">
                  <a:moveTo>
                    <a:pt x="4965" y="0"/>
                  </a:moveTo>
                  <a:lnTo>
                    <a:pt x="0" y="13639"/>
                  </a:lnTo>
                  <a:lnTo>
                    <a:pt x="2006" y="14376"/>
                  </a:lnTo>
                  <a:lnTo>
                    <a:pt x="6972" y="73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6607695" y="607486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8458" y="0"/>
                  </a:moveTo>
                  <a:lnTo>
                    <a:pt x="3403" y="2489"/>
                  </a:lnTo>
                  <a:lnTo>
                    <a:pt x="0" y="11874"/>
                  </a:lnTo>
                  <a:lnTo>
                    <a:pt x="2273" y="17017"/>
                  </a:lnTo>
                  <a:lnTo>
                    <a:pt x="11290" y="20294"/>
                  </a:lnTo>
                  <a:lnTo>
                    <a:pt x="16344" y="17818"/>
                  </a:lnTo>
                  <a:lnTo>
                    <a:pt x="18046" y="13106"/>
                  </a:lnTo>
                  <a:lnTo>
                    <a:pt x="19748" y="8420"/>
                  </a:lnTo>
                  <a:lnTo>
                    <a:pt x="17475" y="328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6607695" y="607486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8046" y="13106"/>
                  </a:moveTo>
                  <a:lnTo>
                    <a:pt x="16344" y="17818"/>
                  </a:lnTo>
                  <a:lnTo>
                    <a:pt x="11290" y="20294"/>
                  </a:lnTo>
                  <a:lnTo>
                    <a:pt x="6781" y="18643"/>
                  </a:lnTo>
                  <a:lnTo>
                    <a:pt x="2273" y="17017"/>
                  </a:lnTo>
                  <a:lnTo>
                    <a:pt x="0" y="11874"/>
                  </a:lnTo>
                  <a:lnTo>
                    <a:pt x="1714" y="7175"/>
                  </a:lnTo>
                  <a:lnTo>
                    <a:pt x="3403" y="2489"/>
                  </a:lnTo>
                  <a:lnTo>
                    <a:pt x="8458" y="0"/>
                  </a:lnTo>
                  <a:lnTo>
                    <a:pt x="12966" y="1638"/>
                  </a:lnTo>
                  <a:lnTo>
                    <a:pt x="17475" y="3289"/>
                  </a:lnTo>
                  <a:lnTo>
                    <a:pt x="19748" y="8420"/>
                  </a:lnTo>
                  <a:lnTo>
                    <a:pt x="18046" y="131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6610985" y="6078105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4" h="13970">
                  <a:moveTo>
                    <a:pt x="1231" y="11417"/>
                  </a:moveTo>
                  <a:lnTo>
                    <a:pt x="0" y="4508"/>
                  </a:lnTo>
                  <a:lnTo>
                    <a:pt x="5359" y="0"/>
                  </a:lnTo>
                  <a:lnTo>
                    <a:pt x="11950" y="2412"/>
                  </a:lnTo>
                  <a:lnTo>
                    <a:pt x="13169" y="9309"/>
                  </a:lnTo>
                  <a:lnTo>
                    <a:pt x="7810" y="13804"/>
                  </a:lnTo>
                  <a:lnTo>
                    <a:pt x="1231" y="114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6614109" y="6077839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4978" y="0"/>
                  </a:moveTo>
                  <a:lnTo>
                    <a:pt x="0" y="13639"/>
                  </a:lnTo>
                  <a:lnTo>
                    <a:pt x="2019" y="14376"/>
                  </a:lnTo>
                  <a:lnTo>
                    <a:pt x="6997" y="736"/>
                  </a:lnTo>
                  <a:lnTo>
                    <a:pt x="4978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6331509" y="6096926"/>
              <a:ext cx="144145" cy="7620"/>
            </a:xfrm>
            <a:custGeom>
              <a:avLst/>
              <a:gdLst/>
              <a:ahLst/>
              <a:cxnLst/>
              <a:rect l="l" t="t" r="r" b="b"/>
              <a:pathLst>
                <a:path w="144145" h="7620">
                  <a:moveTo>
                    <a:pt x="5727" y="2705"/>
                  </a:moveTo>
                  <a:lnTo>
                    <a:pt x="4445" y="1422"/>
                  </a:lnTo>
                  <a:lnTo>
                    <a:pt x="1282" y="1422"/>
                  </a:lnTo>
                  <a:lnTo>
                    <a:pt x="0" y="2705"/>
                  </a:lnTo>
                  <a:lnTo>
                    <a:pt x="0" y="5842"/>
                  </a:lnTo>
                  <a:lnTo>
                    <a:pt x="1282" y="7150"/>
                  </a:lnTo>
                  <a:lnTo>
                    <a:pt x="4445" y="7150"/>
                  </a:lnTo>
                  <a:lnTo>
                    <a:pt x="5727" y="5842"/>
                  </a:lnTo>
                  <a:lnTo>
                    <a:pt x="5727" y="4279"/>
                  </a:lnTo>
                  <a:lnTo>
                    <a:pt x="5727" y="2705"/>
                  </a:lnTo>
                  <a:close/>
                </a:path>
                <a:path w="144145" h="7620">
                  <a:moveTo>
                    <a:pt x="143827" y="1270"/>
                  </a:moveTo>
                  <a:lnTo>
                    <a:pt x="142544" y="0"/>
                  </a:lnTo>
                  <a:lnTo>
                    <a:pt x="139395" y="0"/>
                  </a:lnTo>
                  <a:lnTo>
                    <a:pt x="138099" y="1270"/>
                  </a:lnTo>
                  <a:lnTo>
                    <a:pt x="138099" y="4419"/>
                  </a:lnTo>
                  <a:lnTo>
                    <a:pt x="139395" y="5715"/>
                  </a:lnTo>
                  <a:lnTo>
                    <a:pt x="142544" y="5715"/>
                  </a:lnTo>
                  <a:lnTo>
                    <a:pt x="143827" y="4419"/>
                  </a:lnTo>
                  <a:lnTo>
                    <a:pt x="143827" y="2857"/>
                  </a:lnTo>
                  <a:lnTo>
                    <a:pt x="143827" y="1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6168631" y="5895949"/>
              <a:ext cx="460375" cy="107314"/>
            </a:xfrm>
            <a:custGeom>
              <a:avLst/>
              <a:gdLst/>
              <a:ahLst/>
              <a:cxnLst/>
              <a:rect l="l" t="t" r="r" b="b"/>
              <a:pathLst>
                <a:path w="460375" h="107314">
                  <a:moveTo>
                    <a:pt x="445502" y="14306"/>
                  </a:moveTo>
                  <a:lnTo>
                    <a:pt x="29565" y="14306"/>
                  </a:lnTo>
                  <a:lnTo>
                    <a:pt x="37160" y="15239"/>
                  </a:lnTo>
                  <a:lnTo>
                    <a:pt x="37464" y="15392"/>
                  </a:lnTo>
                  <a:lnTo>
                    <a:pt x="37769" y="15595"/>
                  </a:lnTo>
                  <a:lnTo>
                    <a:pt x="42278" y="19215"/>
                  </a:lnTo>
                  <a:lnTo>
                    <a:pt x="44767" y="29997"/>
                  </a:lnTo>
                  <a:lnTo>
                    <a:pt x="38582" y="95719"/>
                  </a:lnTo>
                  <a:lnTo>
                    <a:pt x="2387" y="96189"/>
                  </a:lnTo>
                  <a:lnTo>
                    <a:pt x="3340" y="107149"/>
                  </a:lnTo>
                  <a:lnTo>
                    <a:pt x="30962" y="106680"/>
                  </a:lnTo>
                  <a:lnTo>
                    <a:pt x="460070" y="104762"/>
                  </a:lnTo>
                  <a:lnTo>
                    <a:pt x="459230" y="95250"/>
                  </a:lnTo>
                  <a:lnTo>
                    <a:pt x="421957" y="95250"/>
                  </a:lnTo>
                  <a:lnTo>
                    <a:pt x="420052" y="27139"/>
                  </a:lnTo>
                  <a:lnTo>
                    <a:pt x="428142" y="15709"/>
                  </a:lnTo>
                  <a:lnTo>
                    <a:pt x="445502" y="14306"/>
                  </a:lnTo>
                  <a:close/>
                </a:path>
                <a:path w="460375" h="107314">
                  <a:moveTo>
                    <a:pt x="459105" y="93827"/>
                  </a:moveTo>
                  <a:lnTo>
                    <a:pt x="425284" y="93827"/>
                  </a:lnTo>
                  <a:lnTo>
                    <a:pt x="421957" y="95250"/>
                  </a:lnTo>
                  <a:lnTo>
                    <a:pt x="459230" y="95250"/>
                  </a:lnTo>
                  <a:lnTo>
                    <a:pt x="459105" y="93827"/>
                  </a:lnTo>
                  <a:close/>
                </a:path>
                <a:path w="460375" h="107314">
                  <a:moveTo>
                    <a:pt x="457669" y="0"/>
                  </a:moveTo>
                  <a:lnTo>
                    <a:pt x="39052" y="1422"/>
                  </a:lnTo>
                  <a:lnTo>
                    <a:pt x="0" y="1422"/>
                  </a:lnTo>
                  <a:lnTo>
                    <a:pt x="1447" y="15709"/>
                  </a:lnTo>
                  <a:lnTo>
                    <a:pt x="6356" y="15300"/>
                  </a:lnTo>
                  <a:lnTo>
                    <a:pt x="17513" y="14579"/>
                  </a:lnTo>
                  <a:lnTo>
                    <a:pt x="29565" y="14306"/>
                  </a:lnTo>
                  <a:lnTo>
                    <a:pt x="445502" y="14306"/>
                  </a:lnTo>
                  <a:lnTo>
                    <a:pt x="457669" y="13322"/>
                  </a:lnTo>
                  <a:lnTo>
                    <a:pt x="45766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6168631" y="5895949"/>
              <a:ext cx="460375" cy="107314"/>
            </a:xfrm>
            <a:custGeom>
              <a:avLst/>
              <a:gdLst/>
              <a:ahLst/>
              <a:cxnLst/>
              <a:rect l="l" t="t" r="r" b="b"/>
              <a:pathLst>
                <a:path w="460375" h="107314">
                  <a:moveTo>
                    <a:pt x="0" y="1422"/>
                  </a:moveTo>
                  <a:lnTo>
                    <a:pt x="39052" y="1422"/>
                  </a:lnTo>
                  <a:lnTo>
                    <a:pt x="185267" y="952"/>
                  </a:lnTo>
                  <a:lnTo>
                    <a:pt x="457669" y="0"/>
                  </a:lnTo>
                  <a:lnTo>
                    <a:pt x="457669" y="13322"/>
                  </a:lnTo>
                  <a:lnTo>
                    <a:pt x="428142" y="15709"/>
                  </a:lnTo>
                  <a:lnTo>
                    <a:pt x="420052" y="27139"/>
                  </a:lnTo>
                  <a:lnTo>
                    <a:pt x="421957" y="95250"/>
                  </a:lnTo>
                  <a:lnTo>
                    <a:pt x="425284" y="93827"/>
                  </a:lnTo>
                  <a:lnTo>
                    <a:pt x="459105" y="93827"/>
                  </a:lnTo>
                  <a:lnTo>
                    <a:pt x="460070" y="104762"/>
                  </a:lnTo>
                  <a:lnTo>
                    <a:pt x="424814" y="104762"/>
                  </a:lnTo>
                  <a:lnTo>
                    <a:pt x="317195" y="105244"/>
                  </a:lnTo>
                  <a:lnTo>
                    <a:pt x="30962" y="106680"/>
                  </a:lnTo>
                  <a:lnTo>
                    <a:pt x="3340" y="107149"/>
                  </a:lnTo>
                  <a:lnTo>
                    <a:pt x="2387" y="96189"/>
                  </a:lnTo>
                  <a:lnTo>
                    <a:pt x="38582" y="95719"/>
                  </a:lnTo>
                  <a:lnTo>
                    <a:pt x="44767" y="29997"/>
                  </a:lnTo>
                  <a:lnTo>
                    <a:pt x="42278" y="19215"/>
                  </a:lnTo>
                  <a:lnTo>
                    <a:pt x="38061" y="15836"/>
                  </a:lnTo>
                  <a:lnTo>
                    <a:pt x="37769" y="15595"/>
                  </a:lnTo>
                  <a:lnTo>
                    <a:pt x="37464" y="15392"/>
                  </a:lnTo>
                  <a:lnTo>
                    <a:pt x="37160" y="15239"/>
                  </a:lnTo>
                  <a:lnTo>
                    <a:pt x="29565" y="14306"/>
                  </a:lnTo>
                  <a:lnTo>
                    <a:pt x="17513" y="14579"/>
                  </a:lnTo>
                  <a:lnTo>
                    <a:pt x="6356" y="15300"/>
                  </a:lnTo>
                  <a:lnTo>
                    <a:pt x="1447" y="15709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6205309" y="5874042"/>
              <a:ext cx="112395" cy="250190"/>
            </a:xfrm>
            <a:custGeom>
              <a:avLst/>
              <a:gdLst/>
              <a:ahLst/>
              <a:cxnLst/>
              <a:rect l="l" t="t" r="r" b="b"/>
              <a:pathLst>
                <a:path w="112395" h="250189">
                  <a:moveTo>
                    <a:pt x="100495" y="0"/>
                  </a:moveTo>
                  <a:lnTo>
                    <a:pt x="7137" y="482"/>
                  </a:lnTo>
                  <a:lnTo>
                    <a:pt x="6654" y="52374"/>
                  </a:lnTo>
                  <a:lnTo>
                    <a:pt x="0" y="53327"/>
                  </a:lnTo>
                  <a:lnTo>
                    <a:pt x="3809" y="250037"/>
                  </a:lnTo>
                  <a:lnTo>
                    <a:pt x="112394" y="248602"/>
                  </a:lnTo>
                  <a:lnTo>
                    <a:pt x="109067" y="50939"/>
                  </a:lnTo>
                  <a:lnTo>
                    <a:pt x="101434" y="50939"/>
                  </a:lnTo>
                  <a:lnTo>
                    <a:pt x="10049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6205309" y="5874042"/>
              <a:ext cx="112395" cy="250190"/>
            </a:xfrm>
            <a:custGeom>
              <a:avLst/>
              <a:gdLst/>
              <a:ahLst/>
              <a:cxnLst/>
              <a:rect l="l" t="t" r="r" b="b"/>
              <a:pathLst>
                <a:path w="112395" h="250189">
                  <a:moveTo>
                    <a:pt x="7137" y="482"/>
                  </a:moveTo>
                  <a:lnTo>
                    <a:pt x="6654" y="52374"/>
                  </a:lnTo>
                  <a:lnTo>
                    <a:pt x="0" y="53327"/>
                  </a:lnTo>
                  <a:lnTo>
                    <a:pt x="3809" y="250037"/>
                  </a:lnTo>
                  <a:lnTo>
                    <a:pt x="112394" y="248602"/>
                  </a:lnTo>
                  <a:lnTo>
                    <a:pt x="109067" y="50939"/>
                  </a:lnTo>
                  <a:lnTo>
                    <a:pt x="101434" y="50939"/>
                  </a:lnTo>
                  <a:lnTo>
                    <a:pt x="100495" y="0"/>
                  </a:lnTo>
                  <a:lnTo>
                    <a:pt x="7137" y="4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6347231" y="5873102"/>
              <a:ext cx="109220" cy="248285"/>
            </a:xfrm>
            <a:custGeom>
              <a:avLst/>
              <a:gdLst/>
              <a:ahLst/>
              <a:cxnLst/>
              <a:rect l="l" t="t" r="r" b="b"/>
              <a:pathLst>
                <a:path w="109220" h="248285">
                  <a:moveTo>
                    <a:pt x="100482" y="0"/>
                  </a:moveTo>
                  <a:lnTo>
                    <a:pt x="7137" y="457"/>
                  </a:lnTo>
                  <a:lnTo>
                    <a:pt x="6667" y="50952"/>
                  </a:lnTo>
                  <a:lnTo>
                    <a:pt x="0" y="51409"/>
                  </a:lnTo>
                  <a:lnTo>
                    <a:pt x="1892" y="248119"/>
                  </a:lnTo>
                  <a:lnTo>
                    <a:pt x="108597" y="248119"/>
                  </a:lnTo>
                  <a:lnTo>
                    <a:pt x="107149" y="50457"/>
                  </a:lnTo>
                  <a:lnTo>
                    <a:pt x="102374" y="50457"/>
                  </a:lnTo>
                  <a:lnTo>
                    <a:pt x="10048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6347231" y="5873102"/>
              <a:ext cx="109220" cy="248285"/>
            </a:xfrm>
            <a:custGeom>
              <a:avLst/>
              <a:gdLst/>
              <a:ahLst/>
              <a:cxnLst/>
              <a:rect l="l" t="t" r="r" b="b"/>
              <a:pathLst>
                <a:path w="109220" h="248285">
                  <a:moveTo>
                    <a:pt x="7137" y="457"/>
                  </a:moveTo>
                  <a:lnTo>
                    <a:pt x="6667" y="50952"/>
                  </a:lnTo>
                  <a:lnTo>
                    <a:pt x="0" y="51409"/>
                  </a:lnTo>
                  <a:lnTo>
                    <a:pt x="1892" y="248119"/>
                  </a:lnTo>
                  <a:lnTo>
                    <a:pt x="108597" y="248119"/>
                  </a:lnTo>
                  <a:lnTo>
                    <a:pt x="107149" y="50457"/>
                  </a:lnTo>
                  <a:lnTo>
                    <a:pt x="102374" y="50457"/>
                  </a:lnTo>
                  <a:lnTo>
                    <a:pt x="100482" y="0"/>
                  </a:lnTo>
                  <a:lnTo>
                    <a:pt x="7137" y="4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6484861" y="5871184"/>
              <a:ext cx="109855" cy="247650"/>
            </a:xfrm>
            <a:custGeom>
              <a:avLst/>
              <a:gdLst/>
              <a:ahLst/>
              <a:cxnLst/>
              <a:rect l="l" t="t" r="r" b="b"/>
              <a:pathLst>
                <a:path w="109854" h="247650">
                  <a:moveTo>
                    <a:pt x="100012" y="0"/>
                  </a:moveTo>
                  <a:lnTo>
                    <a:pt x="7137" y="482"/>
                  </a:lnTo>
                  <a:lnTo>
                    <a:pt x="7137" y="51435"/>
                  </a:lnTo>
                  <a:lnTo>
                    <a:pt x="0" y="51435"/>
                  </a:lnTo>
                  <a:lnTo>
                    <a:pt x="1435" y="247650"/>
                  </a:lnTo>
                  <a:lnTo>
                    <a:pt x="109550" y="246684"/>
                  </a:lnTo>
                  <a:lnTo>
                    <a:pt x="106692" y="50939"/>
                  </a:lnTo>
                  <a:lnTo>
                    <a:pt x="100482" y="50469"/>
                  </a:lnTo>
                  <a:lnTo>
                    <a:pt x="10001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6484861" y="5871184"/>
              <a:ext cx="109855" cy="247650"/>
            </a:xfrm>
            <a:custGeom>
              <a:avLst/>
              <a:gdLst/>
              <a:ahLst/>
              <a:cxnLst/>
              <a:rect l="l" t="t" r="r" b="b"/>
              <a:pathLst>
                <a:path w="109854" h="247650">
                  <a:moveTo>
                    <a:pt x="7137" y="482"/>
                  </a:moveTo>
                  <a:lnTo>
                    <a:pt x="7137" y="51435"/>
                  </a:lnTo>
                  <a:lnTo>
                    <a:pt x="0" y="51435"/>
                  </a:lnTo>
                  <a:lnTo>
                    <a:pt x="1435" y="247650"/>
                  </a:lnTo>
                  <a:lnTo>
                    <a:pt x="109550" y="246684"/>
                  </a:lnTo>
                  <a:lnTo>
                    <a:pt x="106692" y="50939"/>
                  </a:lnTo>
                  <a:lnTo>
                    <a:pt x="100482" y="50469"/>
                  </a:lnTo>
                  <a:lnTo>
                    <a:pt x="100012" y="0"/>
                  </a:lnTo>
                  <a:lnTo>
                    <a:pt x="7137" y="4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6255474" y="6099606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1836" y="0"/>
                  </a:moveTo>
                  <a:lnTo>
                    <a:pt x="3403" y="0"/>
                  </a:lnTo>
                  <a:lnTo>
                    <a:pt x="0" y="3416"/>
                  </a:lnTo>
                  <a:lnTo>
                    <a:pt x="0" y="11836"/>
                  </a:lnTo>
                  <a:lnTo>
                    <a:pt x="3403" y="15252"/>
                  </a:lnTo>
                  <a:lnTo>
                    <a:pt x="11836" y="15252"/>
                  </a:lnTo>
                  <a:lnTo>
                    <a:pt x="15239" y="11836"/>
                  </a:lnTo>
                  <a:lnTo>
                    <a:pt x="15239" y="7632"/>
                  </a:lnTo>
                  <a:lnTo>
                    <a:pt x="15239" y="3416"/>
                  </a:lnTo>
                  <a:lnTo>
                    <a:pt x="1183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6255474" y="6099606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5239" y="7632"/>
                  </a:moveTo>
                  <a:lnTo>
                    <a:pt x="15239" y="11836"/>
                  </a:lnTo>
                  <a:lnTo>
                    <a:pt x="11836" y="15252"/>
                  </a:lnTo>
                  <a:lnTo>
                    <a:pt x="7619" y="15252"/>
                  </a:lnTo>
                  <a:lnTo>
                    <a:pt x="3403" y="15252"/>
                  </a:lnTo>
                  <a:lnTo>
                    <a:pt x="0" y="11836"/>
                  </a:lnTo>
                  <a:lnTo>
                    <a:pt x="0" y="7632"/>
                  </a:lnTo>
                  <a:lnTo>
                    <a:pt x="0" y="3416"/>
                  </a:lnTo>
                  <a:lnTo>
                    <a:pt x="3403" y="0"/>
                  </a:lnTo>
                  <a:lnTo>
                    <a:pt x="7619" y="0"/>
                  </a:lnTo>
                  <a:lnTo>
                    <a:pt x="11836" y="0"/>
                  </a:lnTo>
                  <a:lnTo>
                    <a:pt x="15239" y="3416"/>
                  </a:lnTo>
                  <a:lnTo>
                    <a:pt x="15239" y="76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6259525" y="610367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11" y="0"/>
                  </a:moveTo>
                  <a:lnTo>
                    <a:pt x="6426" y="7137"/>
                  </a:lnTo>
                </a:path>
                <a:path w="7620" h="7620">
                  <a:moveTo>
                    <a:pt x="0" y="6426"/>
                  </a:moveTo>
                  <a:lnTo>
                    <a:pt x="7137" y="711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6394539" y="6098184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39">
                  <a:moveTo>
                    <a:pt x="11836" y="0"/>
                  </a:moveTo>
                  <a:lnTo>
                    <a:pt x="3403" y="0"/>
                  </a:lnTo>
                  <a:lnTo>
                    <a:pt x="0" y="3403"/>
                  </a:lnTo>
                  <a:lnTo>
                    <a:pt x="0" y="11823"/>
                  </a:lnTo>
                  <a:lnTo>
                    <a:pt x="3403" y="15239"/>
                  </a:lnTo>
                  <a:lnTo>
                    <a:pt x="11836" y="15239"/>
                  </a:lnTo>
                  <a:lnTo>
                    <a:pt x="15252" y="11823"/>
                  </a:lnTo>
                  <a:lnTo>
                    <a:pt x="15252" y="7632"/>
                  </a:lnTo>
                  <a:lnTo>
                    <a:pt x="15252" y="3403"/>
                  </a:lnTo>
                  <a:lnTo>
                    <a:pt x="1183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6394539" y="6098184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39">
                  <a:moveTo>
                    <a:pt x="15252" y="7632"/>
                  </a:moveTo>
                  <a:lnTo>
                    <a:pt x="15252" y="11823"/>
                  </a:lnTo>
                  <a:lnTo>
                    <a:pt x="11836" y="15239"/>
                  </a:lnTo>
                  <a:lnTo>
                    <a:pt x="7607" y="15239"/>
                  </a:lnTo>
                  <a:lnTo>
                    <a:pt x="3403" y="15239"/>
                  </a:lnTo>
                  <a:lnTo>
                    <a:pt x="0" y="11823"/>
                  </a:lnTo>
                  <a:lnTo>
                    <a:pt x="0" y="7632"/>
                  </a:lnTo>
                  <a:lnTo>
                    <a:pt x="0" y="3403"/>
                  </a:lnTo>
                  <a:lnTo>
                    <a:pt x="3403" y="0"/>
                  </a:lnTo>
                  <a:lnTo>
                    <a:pt x="7607" y="0"/>
                  </a:lnTo>
                  <a:lnTo>
                    <a:pt x="11836" y="0"/>
                  </a:lnTo>
                  <a:lnTo>
                    <a:pt x="15252" y="3403"/>
                  </a:lnTo>
                  <a:lnTo>
                    <a:pt x="15252" y="76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6398577" y="610224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11" y="0"/>
                  </a:moveTo>
                  <a:lnTo>
                    <a:pt x="6438" y="7137"/>
                  </a:lnTo>
                </a:path>
                <a:path w="7620" h="7620">
                  <a:moveTo>
                    <a:pt x="0" y="6426"/>
                  </a:moveTo>
                  <a:lnTo>
                    <a:pt x="7137" y="711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6532626" y="609484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849" y="0"/>
                  </a:moveTo>
                  <a:lnTo>
                    <a:pt x="3428" y="0"/>
                  </a:lnTo>
                  <a:lnTo>
                    <a:pt x="0" y="3428"/>
                  </a:lnTo>
                  <a:lnTo>
                    <a:pt x="0" y="11836"/>
                  </a:lnTo>
                  <a:lnTo>
                    <a:pt x="3428" y="15252"/>
                  </a:lnTo>
                  <a:lnTo>
                    <a:pt x="11849" y="15252"/>
                  </a:lnTo>
                  <a:lnTo>
                    <a:pt x="15265" y="11836"/>
                  </a:lnTo>
                  <a:lnTo>
                    <a:pt x="15265" y="7645"/>
                  </a:lnTo>
                  <a:lnTo>
                    <a:pt x="15265" y="3428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6532626" y="609484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265" y="7645"/>
                  </a:moveTo>
                  <a:lnTo>
                    <a:pt x="15265" y="11836"/>
                  </a:lnTo>
                  <a:lnTo>
                    <a:pt x="11849" y="15252"/>
                  </a:lnTo>
                  <a:lnTo>
                    <a:pt x="7645" y="15252"/>
                  </a:lnTo>
                  <a:lnTo>
                    <a:pt x="3428" y="15252"/>
                  </a:lnTo>
                  <a:lnTo>
                    <a:pt x="0" y="11836"/>
                  </a:lnTo>
                  <a:lnTo>
                    <a:pt x="0" y="7645"/>
                  </a:lnTo>
                  <a:lnTo>
                    <a:pt x="0" y="3428"/>
                  </a:lnTo>
                  <a:lnTo>
                    <a:pt x="3428" y="0"/>
                  </a:lnTo>
                  <a:lnTo>
                    <a:pt x="7645" y="0"/>
                  </a:lnTo>
                  <a:lnTo>
                    <a:pt x="11849" y="0"/>
                  </a:lnTo>
                  <a:lnTo>
                    <a:pt x="15265" y="3428"/>
                  </a:lnTo>
                  <a:lnTo>
                    <a:pt x="15265" y="76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6536702" y="609890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11" y="0"/>
                  </a:moveTo>
                  <a:lnTo>
                    <a:pt x="6426" y="7150"/>
                  </a:lnTo>
                </a:path>
                <a:path w="7620" h="7620">
                  <a:moveTo>
                    <a:pt x="0" y="6438"/>
                  </a:moveTo>
                  <a:lnTo>
                    <a:pt x="7137" y="723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7" name="object 11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94691" y="6164872"/>
              <a:ext cx="93662" cy="97002"/>
            </a:xfrm>
            <a:prstGeom prst="rect">
              <a:avLst/>
            </a:prstGeom>
          </p:spPr>
        </p:pic>
        <p:sp>
          <p:nvSpPr>
            <p:cNvPr id="1128" name="object 1128"/>
            <p:cNvSpPr/>
            <p:nvPr/>
          </p:nvSpPr>
          <p:spPr>
            <a:xfrm>
              <a:off x="6495821" y="599405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72" y="0"/>
                  </a:moveTo>
                  <a:lnTo>
                    <a:pt x="12499" y="1607"/>
                  </a:lnTo>
                  <a:lnTo>
                    <a:pt x="5992" y="5992"/>
                  </a:lnTo>
                  <a:lnTo>
                    <a:pt x="1607" y="12499"/>
                  </a:lnTo>
                  <a:lnTo>
                    <a:pt x="0" y="20472"/>
                  </a:lnTo>
                  <a:lnTo>
                    <a:pt x="1607" y="28445"/>
                  </a:lnTo>
                  <a:lnTo>
                    <a:pt x="5992" y="34951"/>
                  </a:lnTo>
                  <a:lnTo>
                    <a:pt x="12499" y="39337"/>
                  </a:lnTo>
                  <a:lnTo>
                    <a:pt x="20472" y="40944"/>
                  </a:lnTo>
                  <a:lnTo>
                    <a:pt x="28447" y="39337"/>
                  </a:lnTo>
                  <a:lnTo>
                    <a:pt x="34958" y="34951"/>
                  </a:lnTo>
                  <a:lnTo>
                    <a:pt x="39347" y="28445"/>
                  </a:lnTo>
                  <a:lnTo>
                    <a:pt x="40957" y="20472"/>
                  </a:lnTo>
                  <a:lnTo>
                    <a:pt x="39347" y="12499"/>
                  </a:lnTo>
                  <a:lnTo>
                    <a:pt x="34958" y="5992"/>
                  </a:lnTo>
                  <a:lnTo>
                    <a:pt x="28447" y="1607"/>
                  </a:lnTo>
                  <a:lnTo>
                    <a:pt x="20472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6495821" y="599405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57" y="20472"/>
                  </a:moveTo>
                  <a:lnTo>
                    <a:pt x="39347" y="28445"/>
                  </a:lnTo>
                  <a:lnTo>
                    <a:pt x="34958" y="34951"/>
                  </a:lnTo>
                  <a:lnTo>
                    <a:pt x="28447" y="39337"/>
                  </a:lnTo>
                  <a:lnTo>
                    <a:pt x="20472" y="40944"/>
                  </a:lnTo>
                  <a:lnTo>
                    <a:pt x="12499" y="39337"/>
                  </a:lnTo>
                  <a:lnTo>
                    <a:pt x="5992" y="34951"/>
                  </a:lnTo>
                  <a:lnTo>
                    <a:pt x="1607" y="28445"/>
                  </a:lnTo>
                  <a:lnTo>
                    <a:pt x="0" y="20472"/>
                  </a:lnTo>
                  <a:lnTo>
                    <a:pt x="1607" y="12499"/>
                  </a:lnTo>
                  <a:lnTo>
                    <a:pt x="5992" y="5992"/>
                  </a:lnTo>
                  <a:lnTo>
                    <a:pt x="12499" y="1607"/>
                  </a:lnTo>
                  <a:lnTo>
                    <a:pt x="20472" y="0"/>
                  </a:lnTo>
                  <a:lnTo>
                    <a:pt x="28447" y="1607"/>
                  </a:lnTo>
                  <a:lnTo>
                    <a:pt x="34958" y="5992"/>
                  </a:lnTo>
                  <a:lnTo>
                    <a:pt x="39347" y="12499"/>
                  </a:lnTo>
                  <a:lnTo>
                    <a:pt x="40957" y="2047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6502374" y="600572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4" h="23495">
                  <a:moveTo>
                    <a:pt x="7200" y="0"/>
                  </a:moveTo>
                  <a:lnTo>
                    <a:pt x="0" y="10833"/>
                  </a:lnTo>
                  <a:lnTo>
                    <a:pt x="5778" y="22478"/>
                  </a:lnTo>
                  <a:lnTo>
                    <a:pt x="18745" y="23304"/>
                  </a:lnTo>
                  <a:lnTo>
                    <a:pt x="25958" y="12484"/>
                  </a:lnTo>
                  <a:lnTo>
                    <a:pt x="20167" y="825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6502374" y="600572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4" h="23495">
                  <a:moveTo>
                    <a:pt x="5778" y="22478"/>
                  </a:moveTo>
                  <a:lnTo>
                    <a:pt x="0" y="10833"/>
                  </a:lnTo>
                  <a:lnTo>
                    <a:pt x="7200" y="0"/>
                  </a:lnTo>
                  <a:lnTo>
                    <a:pt x="20167" y="825"/>
                  </a:lnTo>
                  <a:lnTo>
                    <a:pt x="25958" y="12484"/>
                  </a:lnTo>
                  <a:lnTo>
                    <a:pt x="18745" y="23304"/>
                  </a:lnTo>
                  <a:lnTo>
                    <a:pt x="5778" y="224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6508191" y="600928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217" y="0"/>
                  </a:moveTo>
                  <a:lnTo>
                    <a:pt x="3530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530" y="14287"/>
                  </a:lnTo>
                  <a:lnTo>
                    <a:pt x="12217" y="14287"/>
                  </a:lnTo>
                  <a:lnTo>
                    <a:pt x="15722" y="11099"/>
                  </a:lnTo>
                  <a:lnTo>
                    <a:pt x="15722" y="7137"/>
                  </a:lnTo>
                  <a:lnTo>
                    <a:pt x="15722" y="3213"/>
                  </a:lnTo>
                  <a:lnTo>
                    <a:pt x="122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6508191" y="600928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22" y="7137"/>
                  </a:moveTo>
                  <a:lnTo>
                    <a:pt x="15722" y="11099"/>
                  </a:lnTo>
                  <a:lnTo>
                    <a:pt x="12217" y="14287"/>
                  </a:lnTo>
                  <a:lnTo>
                    <a:pt x="7861" y="14287"/>
                  </a:lnTo>
                  <a:lnTo>
                    <a:pt x="3530" y="14287"/>
                  </a:lnTo>
                  <a:lnTo>
                    <a:pt x="0" y="11099"/>
                  </a:lnTo>
                  <a:lnTo>
                    <a:pt x="0" y="7137"/>
                  </a:lnTo>
                  <a:lnTo>
                    <a:pt x="0" y="3213"/>
                  </a:lnTo>
                  <a:lnTo>
                    <a:pt x="3530" y="0"/>
                  </a:lnTo>
                  <a:lnTo>
                    <a:pt x="7861" y="0"/>
                  </a:lnTo>
                  <a:lnTo>
                    <a:pt x="12217" y="0"/>
                  </a:lnTo>
                  <a:lnTo>
                    <a:pt x="15722" y="3213"/>
                  </a:lnTo>
                  <a:lnTo>
                    <a:pt x="15722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6505829" y="6006922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374" y="4279"/>
                  </a:lnTo>
                  <a:lnTo>
                    <a:pt x="0" y="16649"/>
                  </a:lnTo>
                  <a:lnTo>
                    <a:pt x="927" y="21894"/>
                  </a:lnTo>
                  <a:lnTo>
                    <a:pt x="10464" y="21424"/>
                  </a:lnTo>
                  <a:lnTo>
                    <a:pt x="16662" y="14744"/>
                  </a:lnTo>
                  <a:lnTo>
                    <a:pt x="17614" y="13322"/>
                  </a:lnTo>
                  <a:lnTo>
                    <a:pt x="16179" y="5702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6505829" y="601502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57"/>
                  </a:lnTo>
                  <a:lnTo>
                    <a:pt x="9601" y="12357"/>
                  </a:lnTo>
                  <a:lnTo>
                    <a:pt x="12369" y="9601"/>
                  </a:lnTo>
                  <a:lnTo>
                    <a:pt x="12369" y="6184"/>
                  </a:lnTo>
                  <a:lnTo>
                    <a:pt x="12369" y="2768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6547256" y="599452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72" y="0"/>
                  </a:moveTo>
                  <a:lnTo>
                    <a:pt x="12494" y="1609"/>
                  </a:lnTo>
                  <a:lnTo>
                    <a:pt x="5988" y="5997"/>
                  </a:lnTo>
                  <a:lnTo>
                    <a:pt x="1605" y="12505"/>
                  </a:lnTo>
                  <a:lnTo>
                    <a:pt x="0" y="20472"/>
                  </a:lnTo>
                  <a:lnTo>
                    <a:pt x="1605" y="28448"/>
                  </a:lnTo>
                  <a:lnTo>
                    <a:pt x="5988" y="34964"/>
                  </a:lnTo>
                  <a:lnTo>
                    <a:pt x="12494" y="39358"/>
                  </a:lnTo>
                  <a:lnTo>
                    <a:pt x="20472" y="40970"/>
                  </a:lnTo>
                  <a:lnTo>
                    <a:pt x="28452" y="39358"/>
                  </a:lnTo>
                  <a:lnTo>
                    <a:pt x="34963" y="34964"/>
                  </a:lnTo>
                  <a:lnTo>
                    <a:pt x="39349" y="28448"/>
                  </a:lnTo>
                  <a:lnTo>
                    <a:pt x="40957" y="20472"/>
                  </a:lnTo>
                  <a:lnTo>
                    <a:pt x="39349" y="12505"/>
                  </a:lnTo>
                  <a:lnTo>
                    <a:pt x="34963" y="5997"/>
                  </a:lnTo>
                  <a:lnTo>
                    <a:pt x="28452" y="1609"/>
                  </a:lnTo>
                  <a:lnTo>
                    <a:pt x="20472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6547256" y="599452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57" y="20472"/>
                  </a:moveTo>
                  <a:lnTo>
                    <a:pt x="39349" y="28448"/>
                  </a:lnTo>
                  <a:lnTo>
                    <a:pt x="34963" y="34964"/>
                  </a:lnTo>
                  <a:lnTo>
                    <a:pt x="28452" y="39358"/>
                  </a:lnTo>
                  <a:lnTo>
                    <a:pt x="20472" y="40970"/>
                  </a:lnTo>
                  <a:lnTo>
                    <a:pt x="12494" y="39358"/>
                  </a:lnTo>
                  <a:lnTo>
                    <a:pt x="5988" y="34964"/>
                  </a:lnTo>
                  <a:lnTo>
                    <a:pt x="1605" y="28448"/>
                  </a:lnTo>
                  <a:lnTo>
                    <a:pt x="0" y="20472"/>
                  </a:lnTo>
                  <a:lnTo>
                    <a:pt x="1605" y="12505"/>
                  </a:lnTo>
                  <a:lnTo>
                    <a:pt x="5988" y="5997"/>
                  </a:lnTo>
                  <a:lnTo>
                    <a:pt x="12494" y="1609"/>
                  </a:lnTo>
                  <a:lnTo>
                    <a:pt x="20472" y="0"/>
                  </a:lnTo>
                  <a:lnTo>
                    <a:pt x="28452" y="1609"/>
                  </a:lnTo>
                  <a:lnTo>
                    <a:pt x="34963" y="5997"/>
                  </a:lnTo>
                  <a:lnTo>
                    <a:pt x="39349" y="12505"/>
                  </a:lnTo>
                  <a:lnTo>
                    <a:pt x="40957" y="2047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6553797" y="600619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4" h="23495">
                  <a:moveTo>
                    <a:pt x="7213" y="0"/>
                  </a:moveTo>
                  <a:lnTo>
                    <a:pt x="0" y="10833"/>
                  </a:lnTo>
                  <a:lnTo>
                    <a:pt x="5778" y="22491"/>
                  </a:lnTo>
                  <a:lnTo>
                    <a:pt x="18757" y="23304"/>
                  </a:lnTo>
                  <a:lnTo>
                    <a:pt x="25958" y="12484"/>
                  </a:lnTo>
                  <a:lnTo>
                    <a:pt x="20180" y="82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6553797" y="600619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4" h="23495">
                  <a:moveTo>
                    <a:pt x="5778" y="22491"/>
                  </a:moveTo>
                  <a:lnTo>
                    <a:pt x="0" y="10833"/>
                  </a:lnTo>
                  <a:lnTo>
                    <a:pt x="7213" y="0"/>
                  </a:lnTo>
                  <a:lnTo>
                    <a:pt x="20180" y="825"/>
                  </a:lnTo>
                  <a:lnTo>
                    <a:pt x="25958" y="12484"/>
                  </a:lnTo>
                  <a:lnTo>
                    <a:pt x="18757" y="23304"/>
                  </a:lnTo>
                  <a:lnTo>
                    <a:pt x="5778" y="224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6559626" y="6009779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204" y="0"/>
                  </a:moveTo>
                  <a:lnTo>
                    <a:pt x="3530" y="0"/>
                  </a:lnTo>
                  <a:lnTo>
                    <a:pt x="0" y="3187"/>
                  </a:lnTo>
                  <a:lnTo>
                    <a:pt x="0" y="11061"/>
                  </a:lnTo>
                  <a:lnTo>
                    <a:pt x="3530" y="14287"/>
                  </a:lnTo>
                  <a:lnTo>
                    <a:pt x="12204" y="14287"/>
                  </a:lnTo>
                  <a:lnTo>
                    <a:pt x="15722" y="11061"/>
                  </a:lnTo>
                  <a:lnTo>
                    <a:pt x="15722" y="7137"/>
                  </a:lnTo>
                  <a:lnTo>
                    <a:pt x="15722" y="3187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6559626" y="6009779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22" y="7137"/>
                  </a:moveTo>
                  <a:lnTo>
                    <a:pt x="15722" y="11061"/>
                  </a:lnTo>
                  <a:lnTo>
                    <a:pt x="12204" y="14287"/>
                  </a:lnTo>
                  <a:lnTo>
                    <a:pt x="7861" y="14287"/>
                  </a:lnTo>
                  <a:lnTo>
                    <a:pt x="3530" y="14287"/>
                  </a:lnTo>
                  <a:lnTo>
                    <a:pt x="0" y="11061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530" y="0"/>
                  </a:lnTo>
                  <a:lnTo>
                    <a:pt x="7861" y="0"/>
                  </a:lnTo>
                  <a:lnTo>
                    <a:pt x="12204" y="0"/>
                  </a:lnTo>
                  <a:lnTo>
                    <a:pt x="15722" y="3187"/>
                  </a:lnTo>
                  <a:lnTo>
                    <a:pt x="15722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6557264" y="6007379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374" y="4292"/>
                  </a:lnTo>
                  <a:lnTo>
                    <a:pt x="0" y="16687"/>
                  </a:lnTo>
                  <a:lnTo>
                    <a:pt x="927" y="21907"/>
                  </a:lnTo>
                  <a:lnTo>
                    <a:pt x="10464" y="21437"/>
                  </a:lnTo>
                  <a:lnTo>
                    <a:pt x="16662" y="14757"/>
                  </a:lnTo>
                  <a:lnTo>
                    <a:pt x="17614" y="13335"/>
                  </a:lnTo>
                  <a:lnTo>
                    <a:pt x="16179" y="5714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6557264" y="601548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01" y="12382"/>
                  </a:lnTo>
                  <a:lnTo>
                    <a:pt x="12357" y="9601"/>
                  </a:lnTo>
                  <a:lnTo>
                    <a:pt x="12357" y="6184"/>
                  </a:lnTo>
                  <a:lnTo>
                    <a:pt x="12357" y="2781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6496761" y="604881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85" y="0"/>
                  </a:moveTo>
                  <a:lnTo>
                    <a:pt x="12515" y="1611"/>
                  </a:lnTo>
                  <a:lnTo>
                    <a:pt x="6003" y="6002"/>
                  </a:lnTo>
                  <a:lnTo>
                    <a:pt x="1611" y="12510"/>
                  </a:lnTo>
                  <a:lnTo>
                    <a:pt x="0" y="20472"/>
                  </a:lnTo>
                  <a:lnTo>
                    <a:pt x="1611" y="28448"/>
                  </a:lnTo>
                  <a:lnTo>
                    <a:pt x="6003" y="34964"/>
                  </a:lnTo>
                  <a:lnTo>
                    <a:pt x="12515" y="39358"/>
                  </a:lnTo>
                  <a:lnTo>
                    <a:pt x="20485" y="40970"/>
                  </a:lnTo>
                  <a:lnTo>
                    <a:pt x="28454" y="39358"/>
                  </a:lnTo>
                  <a:lnTo>
                    <a:pt x="34966" y="34964"/>
                  </a:lnTo>
                  <a:lnTo>
                    <a:pt x="39358" y="28448"/>
                  </a:lnTo>
                  <a:lnTo>
                    <a:pt x="40970" y="20472"/>
                  </a:lnTo>
                  <a:lnTo>
                    <a:pt x="39358" y="12510"/>
                  </a:lnTo>
                  <a:lnTo>
                    <a:pt x="34966" y="6002"/>
                  </a:lnTo>
                  <a:lnTo>
                    <a:pt x="28454" y="1611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6496761" y="604881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70" y="20472"/>
                  </a:moveTo>
                  <a:lnTo>
                    <a:pt x="39358" y="28448"/>
                  </a:lnTo>
                  <a:lnTo>
                    <a:pt x="34966" y="34964"/>
                  </a:lnTo>
                  <a:lnTo>
                    <a:pt x="28454" y="39358"/>
                  </a:lnTo>
                  <a:lnTo>
                    <a:pt x="20485" y="40970"/>
                  </a:lnTo>
                  <a:lnTo>
                    <a:pt x="12515" y="39358"/>
                  </a:lnTo>
                  <a:lnTo>
                    <a:pt x="6003" y="34964"/>
                  </a:lnTo>
                  <a:lnTo>
                    <a:pt x="1611" y="28448"/>
                  </a:lnTo>
                  <a:lnTo>
                    <a:pt x="0" y="20472"/>
                  </a:lnTo>
                  <a:lnTo>
                    <a:pt x="1611" y="12510"/>
                  </a:lnTo>
                  <a:lnTo>
                    <a:pt x="6003" y="6002"/>
                  </a:lnTo>
                  <a:lnTo>
                    <a:pt x="12515" y="1611"/>
                  </a:lnTo>
                  <a:lnTo>
                    <a:pt x="20485" y="0"/>
                  </a:lnTo>
                  <a:lnTo>
                    <a:pt x="28454" y="1611"/>
                  </a:lnTo>
                  <a:lnTo>
                    <a:pt x="34966" y="6002"/>
                  </a:lnTo>
                  <a:lnTo>
                    <a:pt x="39358" y="12510"/>
                  </a:lnTo>
                  <a:lnTo>
                    <a:pt x="40970" y="2047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6503327" y="6060490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4" h="23495">
                  <a:moveTo>
                    <a:pt x="7188" y="0"/>
                  </a:moveTo>
                  <a:lnTo>
                    <a:pt x="0" y="10833"/>
                  </a:lnTo>
                  <a:lnTo>
                    <a:pt x="5765" y="22478"/>
                  </a:lnTo>
                  <a:lnTo>
                    <a:pt x="18745" y="23304"/>
                  </a:lnTo>
                  <a:lnTo>
                    <a:pt x="25946" y="12484"/>
                  </a:lnTo>
                  <a:lnTo>
                    <a:pt x="20167" y="825"/>
                  </a:lnTo>
                  <a:lnTo>
                    <a:pt x="7188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6503327" y="6060490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4" h="23495">
                  <a:moveTo>
                    <a:pt x="5765" y="22478"/>
                  </a:moveTo>
                  <a:lnTo>
                    <a:pt x="0" y="10833"/>
                  </a:lnTo>
                  <a:lnTo>
                    <a:pt x="7188" y="0"/>
                  </a:lnTo>
                  <a:lnTo>
                    <a:pt x="20167" y="825"/>
                  </a:lnTo>
                  <a:lnTo>
                    <a:pt x="25946" y="12484"/>
                  </a:lnTo>
                  <a:lnTo>
                    <a:pt x="18745" y="23304"/>
                  </a:lnTo>
                  <a:lnTo>
                    <a:pt x="5765" y="224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6509156" y="6064072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191" y="0"/>
                  </a:moveTo>
                  <a:lnTo>
                    <a:pt x="3517" y="0"/>
                  </a:lnTo>
                  <a:lnTo>
                    <a:pt x="0" y="3187"/>
                  </a:lnTo>
                  <a:lnTo>
                    <a:pt x="0" y="11061"/>
                  </a:lnTo>
                  <a:lnTo>
                    <a:pt x="3517" y="14287"/>
                  </a:lnTo>
                  <a:lnTo>
                    <a:pt x="12191" y="14287"/>
                  </a:lnTo>
                  <a:lnTo>
                    <a:pt x="15709" y="11061"/>
                  </a:lnTo>
                  <a:lnTo>
                    <a:pt x="15709" y="7137"/>
                  </a:lnTo>
                  <a:lnTo>
                    <a:pt x="15709" y="3187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6509156" y="6064072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09" y="7137"/>
                  </a:moveTo>
                  <a:lnTo>
                    <a:pt x="15709" y="11061"/>
                  </a:lnTo>
                  <a:lnTo>
                    <a:pt x="12191" y="14287"/>
                  </a:lnTo>
                  <a:lnTo>
                    <a:pt x="7848" y="14287"/>
                  </a:lnTo>
                  <a:lnTo>
                    <a:pt x="3517" y="14287"/>
                  </a:lnTo>
                  <a:lnTo>
                    <a:pt x="0" y="11061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517" y="0"/>
                  </a:lnTo>
                  <a:lnTo>
                    <a:pt x="7848" y="0"/>
                  </a:lnTo>
                  <a:lnTo>
                    <a:pt x="12191" y="0"/>
                  </a:lnTo>
                  <a:lnTo>
                    <a:pt x="15709" y="3187"/>
                  </a:lnTo>
                  <a:lnTo>
                    <a:pt x="15709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6506756" y="6061684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400" y="4279"/>
                  </a:lnTo>
                  <a:lnTo>
                    <a:pt x="0" y="16675"/>
                  </a:lnTo>
                  <a:lnTo>
                    <a:pt x="965" y="21894"/>
                  </a:lnTo>
                  <a:lnTo>
                    <a:pt x="10490" y="21424"/>
                  </a:lnTo>
                  <a:lnTo>
                    <a:pt x="16687" y="14744"/>
                  </a:lnTo>
                  <a:lnTo>
                    <a:pt x="17640" y="13322"/>
                  </a:lnTo>
                  <a:lnTo>
                    <a:pt x="16217" y="5702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6506768" y="606977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81" y="0"/>
                  </a:lnTo>
                  <a:lnTo>
                    <a:pt x="0" y="2781"/>
                  </a:lnTo>
                  <a:lnTo>
                    <a:pt x="0" y="9601"/>
                  </a:lnTo>
                  <a:lnTo>
                    <a:pt x="2781" y="12369"/>
                  </a:lnTo>
                  <a:lnTo>
                    <a:pt x="9613" y="12369"/>
                  </a:lnTo>
                  <a:lnTo>
                    <a:pt x="12382" y="9601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6546773" y="604739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85" y="0"/>
                  </a:moveTo>
                  <a:lnTo>
                    <a:pt x="12510" y="1609"/>
                  </a:lnTo>
                  <a:lnTo>
                    <a:pt x="5999" y="5995"/>
                  </a:lnTo>
                  <a:lnTo>
                    <a:pt x="1609" y="12499"/>
                  </a:lnTo>
                  <a:lnTo>
                    <a:pt x="0" y="20459"/>
                  </a:lnTo>
                  <a:lnTo>
                    <a:pt x="1609" y="28441"/>
                  </a:lnTo>
                  <a:lnTo>
                    <a:pt x="5999" y="34956"/>
                  </a:lnTo>
                  <a:lnTo>
                    <a:pt x="12510" y="39347"/>
                  </a:lnTo>
                  <a:lnTo>
                    <a:pt x="20485" y="40957"/>
                  </a:lnTo>
                  <a:lnTo>
                    <a:pt x="28452" y="39347"/>
                  </a:lnTo>
                  <a:lnTo>
                    <a:pt x="34959" y="34956"/>
                  </a:lnTo>
                  <a:lnTo>
                    <a:pt x="39348" y="28441"/>
                  </a:lnTo>
                  <a:lnTo>
                    <a:pt x="40957" y="20459"/>
                  </a:lnTo>
                  <a:lnTo>
                    <a:pt x="39348" y="12499"/>
                  </a:lnTo>
                  <a:lnTo>
                    <a:pt x="34959" y="5995"/>
                  </a:lnTo>
                  <a:lnTo>
                    <a:pt x="28452" y="1609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6546773" y="604739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57" y="20459"/>
                  </a:moveTo>
                  <a:lnTo>
                    <a:pt x="39348" y="28441"/>
                  </a:lnTo>
                  <a:lnTo>
                    <a:pt x="34959" y="34956"/>
                  </a:lnTo>
                  <a:lnTo>
                    <a:pt x="28452" y="39347"/>
                  </a:lnTo>
                  <a:lnTo>
                    <a:pt x="20485" y="40957"/>
                  </a:lnTo>
                  <a:lnTo>
                    <a:pt x="12510" y="39347"/>
                  </a:lnTo>
                  <a:lnTo>
                    <a:pt x="5999" y="34956"/>
                  </a:lnTo>
                  <a:lnTo>
                    <a:pt x="1609" y="28441"/>
                  </a:lnTo>
                  <a:lnTo>
                    <a:pt x="0" y="20459"/>
                  </a:lnTo>
                  <a:lnTo>
                    <a:pt x="1609" y="12499"/>
                  </a:lnTo>
                  <a:lnTo>
                    <a:pt x="5999" y="5995"/>
                  </a:lnTo>
                  <a:lnTo>
                    <a:pt x="12510" y="1609"/>
                  </a:lnTo>
                  <a:lnTo>
                    <a:pt x="20485" y="0"/>
                  </a:lnTo>
                  <a:lnTo>
                    <a:pt x="28452" y="1609"/>
                  </a:lnTo>
                  <a:lnTo>
                    <a:pt x="34959" y="5995"/>
                  </a:lnTo>
                  <a:lnTo>
                    <a:pt x="39348" y="12499"/>
                  </a:lnTo>
                  <a:lnTo>
                    <a:pt x="40957" y="2045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6553327" y="605906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4" h="23495">
                  <a:moveTo>
                    <a:pt x="7200" y="0"/>
                  </a:moveTo>
                  <a:lnTo>
                    <a:pt x="0" y="10820"/>
                  </a:lnTo>
                  <a:lnTo>
                    <a:pt x="5765" y="22479"/>
                  </a:lnTo>
                  <a:lnTo>
                    <a:pt x="18757" y="23304"/>
                  </a:lnTo>
                  <a:lnTo>
                    <a:pt x="25946" y="12484"/>
                  </a:lnTo>
                  <a:lnTo>
                    <a:pt x="20167" y="825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6553327" y="605906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4" h="23495">
                  <a:moveTo>
                    <a:pt x="5765" y="22479"/>
                  </a:moveTo>
                  <a:lnTo>
                    <a:pt x="0" y="10820"/>
                  </a:lnTo>
                  <a:lnTo>
                    <a:pt x="7200" y="0"/>
                  </a:lnTo>
                  <a:lnTo>
                    <a:pt x="20167" y="825"/>
                  </a:lnTo>
                  <a:lnTo>
                    <a:pt x="25946" y="12484"/>
                  </a:lnTo>
                  <a:lnTo>
                    <a:pt x="18757" y="23304"/>
                  </a:lnTo>
                  <a:lnTo>
                    <a:pt x="5765" y="224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6559156" y="6062637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191" y="0"/>
                  </a:moveTo>
                  <a:lnTo>
                    <a:pt x="3530" y="0"/>
                  </a:lnTo>
                  <a:lnTo>
                    <a:pt x="0" y="3187"/>
                  </a:lnTo>
                  <a:lnTo>
                    <a:pt x="0" y="11074"/>
                  </a:lnTo>
                  <a:lnTo>
                    <a:pt x="3530" y="14287"/>
                  </a:lnTo>
                  <a:lnTo>
                    <a:pt x="12191" y="14287"/>
                  </a:lnTo>
                  <a:lnTo>
                    <a:pt x="15722" y="11074"/>
                  </a:lnTo>
                  <a:lnTo>
                    <a:pt x="15722" y="7137"/>
                  </a:lnTo>
                  <a:lnTo>
                    <a:pt x="15722" y="3187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6559156" y="6062637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22" y="7137"/>
                  </a:moveTo>
                  <a:lnTo>
                    <a:pt x="15722" y="11074"/>
                  </a:lnTo>
                  <a:lnTo>
                    <a:pt x="12191" y="14287"/>
                  </a:lnTo>
                  <a:lnTo>
                    <a:pt x="7848" y="14287"/>
                  </a:lnTo>
                  <a:lnTo>
                    <a:pt x="3530" y="14287"/>
                  </a:lnTo>
                  <a:lnTo>
                    <a:pt x="0" y="11074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530" y="0"/>
                  </a:lnTo>
                  <a:lnTo>
                    <a:pt x="7848" y="0"/>
                  </a:lnTo>
                  <a:lnTo>
                    <a:pt x="12191" y="0"/>
                  </a:lnTo>
                  <a:lnTo>
                    <a:pt x="15722" y="3187"/>
                  </a:lnTo>
                  <a:lnTo>
                    <a:pt x="15722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6556768" y="6060249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387" y="4279"/>
                  </a:lnTo>
                  <a:lnTo>
                    <a:pt x="0" y="16675"/>
                  </a:lnTo>
                  <a:lnTo>
                    <a:pt x="965" y="21894"/>
                  </a:lnTo>
                  <a:lnTo>
                    <a:pt x="10490" y="21424"/>
                  </a:lnTo>
                  <a:lnTo>
                    <a:pt x="16675" y="14757"/>
                  </a:lnTo>
                  <a:lnTo>
                    <a:pt x="17627" y="13322"/>
                  </a:lnTo>
                  <a:lnTo>
                    <a:pt x="16205" y="5714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6556781" y="606835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81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81" y="12369"/>
                  </a:lnTo>
                  <a:lnTo>
                    <a:pt x="9613" y="12369"/>
                  </a:lnTo>
                  <a:lnTo>
                    <a:pt x="12369" y="9601"/>
                  </a:lnTo>
                  <a:lnTo>
                    <a:pt x="12369" y="6184"/>
                  </a:lnTo>
                  <a:lnTo>
                    <a:pt x="12369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6352933" y="599785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85" y="0"/>
                  </a:moveTo>
                  <a:lnTo>
                    <a:pt x="12515" y="1609"/>
                  </a:lnTo>
                  <a:lnTo>
                    <a:pt x="6003" y="6000"/>
                  </a:lnTo>
                  <a:lnTo>
                    <a:pt x="1611" y="12515"/>
                  </a:lnTo>
                  <a:lnTo>
                    <a:pt x="0" y="20497"/>
                  </a:lnTo>
                  <a:lnTo>
                    <a:pt x="1611" y="28457"/>
                  </a:lnTo>
                  <a:lnTo>
                    <a:pt x="6003" y="34961"/>
                  </a:lnTo>
                  <a:lnTo>
                    <a:pt x="12515" y="39348"/>
                  </a:lnTo>
                  <a:lnTo>
                    <a:pt x="20485" y="40957"/>
                  </a:lnTo>
                  <a:lnTo>
                    <a:pt x="28459" y="39348"/>
                  </a:lnTo>
                  <a:lnTo>
                    <a:pt x="34971" y="34961"/>
                  </a:lnTo>
                  <a:lnTo>
                    <a:pt x="39360" y="28457"/>
                  </a:lnTo>
                  <a:lnTo>
                    <a:pt x="40970" y="20497"/>
                  </a:lnTo>
                  <a:lnTo>
                    <a:pt x="39360" y="12515"/>
                  </a:lnTo>
                  <a:lnTo>
                    <a:pt x="34971" y="6000"/>
                  </a:lnTo>
                  <a:lnTo>
                    <a:pt x="28459" y="1609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6352933" y="599785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70" y="20497"/>
                  </a:moveTo>
                  <a:lnTo>
                    <a:pt x="39360" y="28457"/>
                  </a:lnTo>
                  <a:lnTo>
                    <a:pt x="34971" y="34961"/>
                  </a:lnTo>
                  <a:lnTo>
                    <a:pt x="28459" y="39348"/>
                  </a:lnTo>
                  <a:lnTo>
                    <a:pt x="20485" y="40957"/>
                  </a:lnTo>
                  <a:lnTo>
                    <a:pt x="12515" y="39348"/>
                  </a:lnTo>
                  <a:lnTo>
                    <a:pt x="6003" y="34961"/>
                  </a:lnTo>
                  <a:lnTo>
                    <a:pt x="1611" y="28457"/>
                  </a:lnTo>
                  <a:lnTo>
                    <a:pt x="0" y="20497"/>
                  </a:lnTo>
                  <a:lnTo>
                    <a:pt x="1611" y="12515"/>
                  </a:lnTo>
                  <a:lnTo>
                    <a:pt x="6003" y="6000"/>
                  </a:lnTo>
                  <a:lnTo>
                    <a:pt x="12515" y="1609"/>
                  </a:lnTo>
                  <a:lnTo>
                    <a:pt x="20485" y="0"/>
                  </a:lnTo>
                  <a:lnTo>
                    <a:pt x="28459" y="1609"/>
                  </a:lnTo>
                  <a:lnTo>
                    <a:pt x="34971" y="6000"/>
                  </a:lnTo>
                  <a:lnTo>
                    <a:pt x="39360" y="12515"/>
                  </a:lnTo>
                  <a:lnTo>
                    <a:pt x="40970" y="2049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6359499" y="6009551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7200" y="0"/>
                  </a:moveTo>
                  <a:lnTo>
                    <a:pt x="0" y="10833"/>
                  </a:lnTo>
                  <a:lnTo>
                    <a:pt x="5778" y="22479"/>
                  </a:lnTo>
                  <a:lnTo>
                    <a:pt x="18745" y="23279"/>
                  </a:lnTo>
                  <a:lnTo>
                    <a:pt x="25958" y="12458"/>
                  </a:lnTo>
                  <a:lnTo>
                    <a:pt x="20167" y="800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6359499" y="6009551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5778" y="22479"/>
                  </a:moveTo>
                  <a:lnTo>
                    <a:pt x="0" y="10833"/>
                  </a:lnTo>
                  <a:lnTo>
                    <a:pt x="7200" y="0"/>
                  </a:lnTo>
                  <a:lnTo>
                    <a:pt x="20167" y="800"/>
                  </a:lnTo>
                  <a:lnTo>
                    <a:pt x="25958" y="12458"/>
                  </a:lnTo>
                  <a:lnTo>
                    <a:pt x="18745" y="23279"/>
                  </a:lnTo>
                  <a:lnTo>
                    <a:pt x="5778" y="224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6365329" y="601309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204" y="0"/>
                  </a:moveTo>
                  <a:lnTo>
                    <a:pt x="351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517" y="14287"/>
                  </a:lnTo>
                  <a:lnTo>
                    <a:pt x="12204" y="14287"/>
                  </a:lnTo>
                  <a:lnTo>
                    <a:pt x="15709" y="11099"/>
                  </a:lnTo>
                  <a:lnTo>
                    <a:pt x="15709" y="7150"/>
                  </a:lnTo>
                  <a:lnTo>
                    <a:pt x="15709" y="3200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6365329" y="601309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09" y="7150"/>
                  </a:moveTo>
                  <a:lnTo>
                    <a:pt x="15709" y="11099"/>
                  </a:lnTo>
                  <a:lnTo>
                    <a:pt x="12204" y="14287"/>
                  </a:lnTo>
                  <a:lnTo>
                    <a:pt x="7848" y="14287"/>
                  </a:lnTo>
                  <a:lnTo>
                    <a:pt x="3517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517" y="0"/>
                  </a:lnTo>
                  <a:lnTo>
                    <a:pt x="7848" y="0"/>
                  </a:lnTo>
                  <a:lnTo>
                    <a:pt x="12204" y="0"/>
                  </a:lnTo>
                  <a:lnTo>
                    <a:pt x="15709" y="3200"/>
                  </a:lnTo>
                  <a:lnTo>
                    <a:pt x="15709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6362954" y="6010706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374" y="4292"/>
                  </a:lnTo>
                  <a:lnTo>
                    <a:pt x="0" y="16675"/>
                  </a:lnTo>
                  <a:lnTo>
                    <a:pt x="939" y="21932"/>
                  </a:lnTo>
                  <a:lnTo>
                    <a:pt x="10464" y="21437"/>
                  </a:lnTo>
                  <a:lnTo>
                    <a:pt x="16662" y="14782"/>
                  </a:lnTo>
                  <a:lnTo>
                    <a:pt x="17614" y="13360"/>
                  </a:lnTo>
                  <a:lnTo>
                    <a:pt x="16179" y="5714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6362954" y="601882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68" y="12382"/>
                  </a:lnTo>
                  <a:lnTo>
                    <a:pt x="9601" y="12382"/>
                  </a:lnTo>
                  <a:lnTo>
                    <a:pt x="12369" y="9613"/>
                  </a:lnTo>
                  <a:lnTo>
                    <a:pt x="12369" y="6197"/>
                  </a:lnTo>
                  <a:lnTo>
                    <a:pt x="12369" y="2781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6404381" y="59983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72" y="0"/>
                  </a:moveTo>
                  <a:lnTo>
                    <a:pt x="12494" y="1607"/>
                  </a:lnTo>
                  <a:lnTo>
                    <a:pt x="5988" y="5994"/>
                  </a:lnTo>
                  <a:lnTo>
                    <a:pt x="1605" y="12505"/>
                  </a:lnTo>
                  <a:lnTo>
                    <a:pt x="0" y="20485"/>
                  </a:lnTo>
                  <a:lnTo>
                    <a:pt x="1605" y="28455"/>
                  </a:lnTo>
                  <a:lnTo>
                    <a:pt x="5988" y="34958"/>
                  </a:lnTo>
                  <a:lnTo>
                    <a:pt x="12494" y="39339"/>
                  </a:lnTo>
                  <a:lnTo>
                    <a:pt x="20472" y="40944"/>
                  </a:lnTo>
                  <a:lnTo>
                    <a:pt x="28452" y="39339"/>
                  </a:lnTo>
                  <a:lnTo>
                    <a:pt x="34963" y="34958"/>
                  </a:lnTo>
                  <a:lnTo>
                    <a:pt x="39349" y="28455"/>
                  </a:lnTo>
                  <a:lnTo>
                    <a:pt x="40957" y="20485"/>
                  </a:lnTo>
                  <a:lnTo>
                    <a:pt x="39349" y="12505"/>
                  </a:lnTo>
                  <a:lnTo>
                    <a:pt x="34963" y="5994"/>
                  </a:lnTo>
                  <a:lnTo>
                    <a:pt x="28452" y="1607"/>
                  </a:lnTo>
                  <a:lnTo>
                    <a:pt x="20472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6404381" y="59983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57" y="20485"/>
                  </a:moveTo>
                  <a:lnTo>
                    <a:pt x="39349" y="28455"/>
                  </a:lnTo>
                  <a:lnTo>
                    <a:pt x="34963" y="34958"/>
                  </a:lnTo>
                  <a:lnTo>
                    <a:pt x="28452" y="39339"/>
                  </a:lnTo>
                  <a:lnTo>
                    <a:pt x="20472" y="40944"/>
                  </a:lnTo>
                  <a:lnTo>
                    <a:pt x="12494" y="39339"/>
                  </a:lnTo>
                  <a:lnTo>
                    <a:pt x="5988" y="34958"/>
                  </a:lnTo>
                  <a:lnTo>
                    <a:pt x="1605" y="28455"/>
                  </a:lnTo>
                  <a:lnTo>
                    <a:pt x="0" y="20485"/>
                  </a:lnTo>
                  <a:lnTo>
                    <a:pt x="1605" y="12505"/>
                  </a:lnTo>
                  <a:lnTo>
                    <a:pt x="5988" y="5994"/>
                  </a:lnTo>
                  <a:lnTo>
                    <a:pt x="12494" y="1607"/>
                  </a:lnTo>
                  <a:lnTo>
                    <a:pt x="20472" y="0"/>
                  </a:lnTo>
                  <a:lnTo>
                    <a:pt x="28452" y="1607"/>
                  </a:lnTo>
                  <a:lnTo>
                    <a:pt x="34963" y="5994"/>
                  </a:lnTo>
                  <a:lnTo>
                    <a:pt x="39349" y="12505"/>
                  </a:lnTo>
                  <a:lnTo>
                    <a:pt x="40957" y="20485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6410922" y="6010021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7213" y="0"/>
                  </a:moveTo>
                  <a:lnTo>
                    <a:pt x="0" y="10820"/>
                  </a:lnTo>
                  <a:lnTo>
                    <a:pt x="5778" y="22478"/>
                  </a:lnTo>
                  <a:lnTo>
                    <a:pt x="18757" y="23304"/>
                  </a:lnTo>
                  <a:lnTo>
                    <a:pt x="25958" y="12484"/>
                  </a:lnTo>
                  <a:lnTo>
                    <a:pt x="20180" y="82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6410922" y="6010021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5778" y="22478"/>
                  </a:moveTo>
                  <a:lnTo>
                    <a:pt x="0" y="10820"/>
                  </a:lnTo>
                  <a:lnTo>
                    <a:pt x="7213" y="0"/>
                  </a:lnTo>
                  <a:lnTo>
                    <a:pt x="20180" y="825"/>
                  </a:lnTo>
                  <a:lnTo>
                    <a:pt x="25958" y="12484"/>
                  </a:lnTo>
                  <a:lnTo>
                    <a:pt x="18757" y="23304"/>
                  </a:lnTo>
                  <a:lnTo>
                    <a:pt x="5778" y="224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6416751" y="6013577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204" y="0"/>
                  </a:moveTo>
                  <a:lnTo>
                    <a:pt x="3530" y="0"/>
                  </a:lnTo>
                  <a:lnTo>
                    <a:pt x="0" y="3213"/>
                  </a:lnTo>
                  <a:lnTo>
                    <a:pt x="0" y="11087"/>
                  </a:lnTo>
                  <a:lnTo>
                    <a:pt x="3530" y="14287"/>
                  </a:lnTo>
                  <a:lnTo>
                    <a:pt x="12204" y="14287"/>
                  </a:lnTo>
                  <a:lnTo>
                    <a:pt x="15722" y="11087"/>
                  </a:lnTo>
                  <a:lnTo>
                    <a:pt x="15722" y="7137"/>
                  </a:lnTo>
                  <a:lnTo>
                    <a:pt x="15722" y="3213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6416751" y="6013577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22" y="7137"/>
                  </a:moveTo>
                  <a:lnTo>
                    <a:pt x="15722" y="11087"/>
                  </a:lnTo>
                  <a:lnTo>
                    <a:pt x="12204" y="14287"/>
                  </a:lnTo>
                  <a:lnTo>
                    <a:pt x="7861" y="14287"/>
                  </a:lnTo>
                  <a:lnTo>
                    <a:pt x="3530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213"/>
                  </a:lnTo>
                  <a:lnTo>
                    <a:pt x="3530" y="0"/>
                  </a:lnTo>
                  <a:lnTo>
                    <a:pt x="7861" y="0"/>
                  </a:lnTo>
                  <a:lnTo>
                    <a:pt x="12204" y="0"/>
                  </a:lnTo>
                  <a:lnTo>
                    <a:pt x="15722" y="3213"/>
                  </a:lnTo>
                  <a:lnTo>
                    <a:pt x="15722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6414389" y="6011202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374" y="4279"/>
                  </a:lnTo>
                  <a:lnTo>
                    <a:pt x="0" y="16662"/>
                  </a:lnTo>
                  <a:lnTo>
                    <a:pt x="927" y="21907"/>
                  </a:lnTo>
                  <a:lnTo>
                    <a:pt x="10464" y="21437"/>
                  </a:lnTo>
                  <a:lnTo>
                    <a:pt x="16662" y="14757"/>
                  </a:lnTo>
                  <a:lnTo>
                    <a:pt x="17614" y="13322"/>
                  </a:lnTo>
                  <a:lnTo>
                    <a:pt x="16179" y="5715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6414389" y="601930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69"/>
                  </a:lnTo>
                  <a:lnTo>
                    <a:pt x="9601" y="12369"/>
                  </a:lnTo>
                  <a:lnTo>
                    <a:pt x="12357" y="9601"/>
                  </a:lnTo>
                  <a:lnTo>
                    <a:pt x="12357" y="6184"/>
                  </a:lnTo>
                  <a:lnTo>
                    <a:pt x="12357" y="2768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6353886" y="60526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85" y="0"/>
                  </a:moveTo>
                  <a:lnTo>
                    <a:pt x="12515" y="1605"/>
                  </a:lnTo>
                  <a:lnTo>
                    <a:pt x="6003" y="5988"/>
                  </a:lnTo>
                  <a:lnTo>
                    <a:pt x="1611" y="12494"/>
                  </a:lnTo>
                  <a:lnTo>
                    <a:pt x="0" y="20472"/>
                  </a:lnTo>
                  <a:lnTo>
                    <a:pt x="1611" y="28443"/>
                  </a:lnTo>
                  <a:lnTo>
                    <a:pt x="6003" y="34945"/>
                  </a:lnTo>
                  <a:lnTo>
                    <a:pt x="12515" y="39326"/>
                  </a:lnTo>
                  <a:lnTo>
                    <a:pt x="20485" y="40932"/>
                  </a:lnTo>
                  <a:lnTo>
                    <a:pt x="28454" y="39326"/>
                  </a:lnTo>
                  <a:lnTo>
                    <a:pt x="34966" y="34945"/>
                  </a:lnTo>
                  <a:lnTo>
                    <a:pt x="39358" y="28443"/>
                  </a:lnTo>
                  <a:lnTo>
                    <a:pt x="40970" y="20472"/>
                  </a:lnTo>
                  <a:lnTo>
                    <a:pt x="39358" y="12494"/>
                  </a:lnTo>
                  <a:lnTo>
                    <a:pt x="34966" y="5988"/>
                  </a:lnTo>
                  <a:lnTo>
                    <a:pt x="28454" y="1605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6353886" y="60526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70" y="20472"/>
                  </a:moveTo>
                  <a:lnTo>
                    <a:pt x="39358" y="28443"/>
                  </a:lnTo>
                  <a:lnTo>
                    <a:pt x="34966" y="34945"/>
                  </a:lnTo>
                  <a:lnTo>
                    <a:pt x="28454" y="39326"/>
                  </a:lnTo>
                  <a:lnTo>
                    <a:pt x="20485" y="40932"/>
                  </a:lnTo>
                  <a:lnTo>
                    <a:pt x="12515" y="39326"/>
                  </a:lnTo>
                  <a:lnTo>
                    <a:pt x="6003" y="34945"/>
                  </a:lnTo>
                  <a:lnTo>
                    <a:pt x="1611" y="28443"/>
                  </a:lnTo>
                  <a:lnTo>
                    <a:pt x="0" y="20472"/>
                  </a:lnTo>
                  <a:lnTo>
                    <a:pt x="1611" y="12494"/>
                  </a:lnTo>
                  <a:lnTo>
                    <a:pt x="6003" y="5988"/>
                  </a:lnTo>
                  <a:lnTo>
                    <a:pt x="12515" y="1605"/>
                  </a:lnTo>
                  <a:lnTo>
                    <a:pt x="20485" y="0"/>
                  </a:lnTo>
                  <a:lnTo>
                    <a:pt x="28454" y="1605"/>
                  </a:lnTo>
                  <a:lnTo>
                    <a:pt x="34966" y="5988"/>
                  </a:lnTo>
                  <a:lnTo>
                    <a:pt x="39358" y="12494"/>
                  </a:lnTo>
                  <a:lnTo>
                    <a:pt x="40970" y="2047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6360439" y="6064313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7200" y="0"/>
                  </a:moveTo>
                  <a:lnTo>
                    <a:pt x="0" y="10820"/>
                  </a:lnTo>
                  <a:lnTo>
                    <a:pt x="5778" y="22478"/>
                  </a:lnTo>
                  <a:lnTo>
                    <a:pt x="18757" y="23304"/>
                  </a:lnTo>
                  <a:lnTo>
                    <a:pt x="25958" y="12484"/>
                  </a:lnTo>
                  <a:lnTo>
                    <a:pt x="20180" y="825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6360439" y="6064313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5778" y="22478"/>
                  </a:moveTo>
                  <a:lnTo>
                    <a:pt x="0" y="10820"/>
                  </a:lnTo>
                  <a:lnTo>
                    <a:pt x="7200" y="0"/>
                  </a:lnTo>
                  <a:lnTo>
                    <a:pt x="20180" y="825"/>
                  </a:lnTo>
                  <a:lnTo>
                    <a:pt x="25958" y="12484"/>
                  </a:lnTo>
                  <a:lnTo>
                    <a:pt x="18757" y="23304"/>
                  </a:lnTo>
                  <a:lnTo>
                    <a:pt x="5778" y="224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6366281" y="6067856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192" y="0"/>
                  </a:moveTo>
                  <a:lnTo>
                    <a:pt x="3517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517" y="14287"/>
                  </a:lnTo>
                  <a:lnTo>
                    <a:pt x="12192" y="14287"/>
                  </a:lnTo>
                  <a:lnTo>
                    <a:pt x="15709" y="11099"/>
                  </a:lnTo>
                  <a:lnTo>
                    <a:pt x="15709" y="7150"/>
                  </a:lnTo>
                  <a:lnTo>
                    <a:pt x="15709" y="3213"/>
                  </a:lnTo>
                  <a:lnTo>
                    <a:pt x="121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6366281" y="6067856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09" y="7150"/>
                  </a:moveTo>
                  <a:lnTo>
                    <a:pt x="15709" y="11099"/>
                  </a:lnTo>
                  <a:lnTo>
                    <a:pt x="12192" y="14287"/>
                  </a:lnTo>
                  <a:lnTo>
                    <a:pt x="7848" y="14287"/>
                  </a:lnTo>
                  <a:lnTo>
                    <a:pt x="3517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517" y="0"/>
                  </a:lnTo>
                  <a:lnTo>
                    <a:pt x="7848" y="0"/>
                  </a:lnTo>
                  <a:lnTo>
                    <a:pt x="12192" y="0"/>
                  </a:lnTo>
                  <a:lnTo>
                    <a:pt x="15709" y="3213"/>
                  </a:lnTo>
                  <a:lnTo>
                    <a:pt x="15709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6363893" y="6065494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74" y="0"/>
                  </a:moveTo>
                  <a:lnTo>
                    <a:pt x="2387" y="4279"/>
                  </a:lnTo>
                  <a:lnTo>
                    <a:pt x="0" y="16649"/>
                  </a:lnTo>
                  <a:lnTo>
                    <a:pt x="952" y="21907"/>
                  </a:lnTo>
                  <a:lnTo>
                    <a:pt x="10477" y="21424"/>
                  </a:lnTo>
                  <a:lnTo>
                    <a:pt x="16675" y="14757"/>
                  </a:lnTo>
                  <a:lnTo>
                    <a:pt x="17627" y="13322"/>
                  </a:lnTo>
                  <a:lnTo>
                    <a:pt x="16205" y="5714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6363893" y="607359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81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81" y="12369"/>
                  </a:lnTo>
                  <a:lnTo>
                    <a:pt x="9613" y="12369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6403898" y="605120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85" y="0"/>
                  </a:moveTo>
                  <a:lnTo>
                    <a:pt x="12510" y="1607"/>
                  </a:lnTo>
                  <a:lnTo>
                    <a:pt x="5999" y="5992"/>
                  </a:lnTo>
                  <a:lnTo>
                    <a:pt x="1609" y="12499"/>
                  </a:lnTo>
                  <a:lnTo>
                    <a:pt x="0" y="20472"/>
                  </a:lnTo>
                  <a:lnTo>
                    <a:pt x="1609" y="28445"/>
                  </a:lnTo>
                  <a:lnTo>
                    <a:pt x="5999" y="34951"/>
                  </a:lnTo>
                  <a:lnTo>
                    <a:pt x="12510" y="39337"/>
                  </a:lnTo>
                  <a:lnTo>
                    <a:pt x="20485" y="40944"/>
                  </a:lnTo>
                  <a:lnTo>
                    <a:pt x="28452" y="39337"/>
                  </a:lnTo>
                  <a:lnTo>
                    <a:pt x="34959" y="34951"/>
                  </a:lnTo>
                  <a:lnTo>
                    <a:pt x="39348" y="28445"/>
                  </a:lnTo>
                  <a:lnTo>
                    <a:pt x="40957" y="20472"/>
                  </a:lnTo>
                  <a:lnTo>
                    <a:pt x="39348" y="12499"/>
                  </a:lnTo>
                  <a:lnTo>
                    <a:pt x="34959" y="5992"/>
                  </a:lnTo>
                  <a:lnTo>
                    <a:pt x="28452" y="1607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6403898" y="605120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57" y="20472"/>
                  </a:moveTo>
                  <a:lnTo>
                    <a:pt x="39348" y="28445"/>
                  </a:lnTo>
                  <a:lnTo>
                    <a:pt x="34959" y="34951"/>
                  </a:lnTo>
                  <a:lnTo>
                    <a:pt x="28452" y="39337"/>
                  </a:lnTo>
                  <a:lnTo>
                    <a:pt x="20485" y="40944"/>
                  </a:lnTo>
                  <a:lnTo>
                    <a:pt x="12510" y="39337"/>
                  </a:lnTo>
                  <a:lnTo>
                    <a:pt x="5999" y="34951"/>
                  </a:lnTo>
                  <a:lnTo>
                    <a:pt x="1609" y="28445"/>
                  </a:lnTo>
                  <a:lnTo>
                    <a:pt x="0" y="20472"/>
                  </a:lnTo>
                  <a:lnTo>
                    <a:pt x="1609" y="12499"/>
                  </a:lnTo>
                  <a:lnTo>
                    <a:pt x="5999" y="5992"/>
                  </a:lnTo>
                  <a:lnTo>
                    <a:pt x="12510" y="1607"/>
                  </a:lnTo>
                  <a:lnTo>
                    <a:pt x="20485" y="0"/>
                  </a:lnTo>
                  <a:lnTo>
                    <a:pt x="28452" y="1607"/>
                  </a:lnTo>
                  <a:lnTo>
                    <a:pt x="34959" y="5992"/>
                  </a:lnTo>
                  <a:lnTo>
                    <a:pt x="39348" y="12499"/>
                  </a:lnTo>
                  <a:lnTo>
                    <a:pt x="40957" y="2047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6410452" y="606287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7200" y="0"/>
                  </a:moveTo>
                  <a:lnTo>
                    <a:pt x="0" y="10833"/>
                  </a:lnTo>
                  <a:lnTo>
                    <a:pt x="5765" y="22478"/>
                  </a:lnTo>
                  <a:lnTo>
                    <a:pt x="18757" y="23304"/>
                  </a:lnTo>
                  <a:lnTo>
                    <a:pt x="25946" y="12484"/>
                  </a:lnTo>
                  <a:lnTo>
                    <a:pt x="20167" y="825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6410452" y="606287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5765" y="22478"/>
                  </a:moveTo>
                  <a:lnTo>
                    <a:pt x="0" y="10833"/>
                  </a:lnTo>
                  <a:lnTo>
                    <a:pt x="7200" y="0"/>
                  </a:lnTo>
                  <a:lnTo>
                    <a:pt x="20167" y="825"/>
                  </a:lnTo>
                  <a:lnTo>
                    <a:pt x="25946" y="12484"/>
                  </a:lnTo>
                  <a:lnTo>
                    <a:pt x="18757" y="23304"/>
                  </a:lnTo>
                  <a:lnTo>
                    <a:pt x="5765" y="224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6416281" y="606643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191" y="0"/>
                  </a:moveTo>
                  <a:lnTo>
                    <a:pt x="3530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530" y="14287"/>
                  </a:lnTo>
                  <a:lnTo>
                    <a:pt x="12191" y="14287"/>
                  </a:lnTo>
                  <a:lnTo>
                    <a:pt x="15722" y="11099"/>
                  </a:lnTo>
                  <a:lnTo>
                    <a:pt x="15722" y="7137"/>
                  </a:lnTo>
                  <a:lnTo>
                    <a:pt x="15722" y="3213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6416281" y="606643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22" y="7137"/>
                  </a:moveTo>
                  <a:lnTo>
                    <a:pt x="15722" y="11099"/>
                  </a:lnTo>
                  <a:lnTo>
                    <a:pt x="12191" y="14287"/>
                  </a:lnTo>
                  <a:lnTo>
                    <a:pt x="7848" y="14287"/>
                  </a:lnTo>
                  <a:lnTo>
                    <a:pt x="3530" y="14287"/>
                  </a:lnTo>
                  <a:lnTo>
                    <a:pt x="0" y="11099"/>
                  </a:lnTo>
                  <a:lnTo>
                    <a:pt x="0" y="7137"/>
                  </a:lnTo>
                  <a:lnTo>
                    <a:pt x="0" y="3213"/>
                  </a:lnTo>
                  <a:lnTo>
                    <a:pt x="3530" y="0"/>
                  </a:lnTo>
                  <a:lnTo>
                    <a:pt x="7848" y="0"/>
                  </a:lnTo>
                  <a:lnTo>
                    <a:pt x="12191" y="0"/>
                  </a:lnTo>
                  <a:lnTo>
                    <a:pt x="15722" y="3213"/>
                  </a:lnTo>
                  <a:lnTo>
                    <a:pt x="15722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6413893" y="6064072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387" y="4279"/>
                  </a:lnTo>
                  <a:lnTo>
                    <a:pt x="0" y="16649"/>
                  </a:lnTo>
                  <a:lnTo>
                    <a:pt x="965" y="21894"/>
                  </a:lnTo>
                  <a:lnTo>
                    <a:pt x="10490" y="21424"/>
                  </a:lnTo>
                  <a:lnTo>
                    <a:pt x="16675" y="14744"/>
                  </a:lnTo>
                  <a:lnTo>
                    <a:pt x="17627" y="13322"/>
                  </a:lnTo>
                  <a:lnTo>
                    <a:pt x="16205" y="5702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6413906" y="607217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81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81" y="12357"/>
                  </a:lnTo>
                  <a:lnTo>
                    <a:pt x="9613" y="12357"/>
                  </a:lnTo>
                  <a:lnTo>
                    <a:pt x="12369" y="9601"/>
                  </a:lnTo>
                  <a:lnTo>
                    <a:pt x="12369" y="6184"/>
                  </a:lnTo>
                  <a:lnTo>
                    <a:pt x="12369" y="2768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6213398" y="599691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85" y="0"/>
                  </a:moveTo>
                  <a:lnTo>
                    <a:pt x="12510" y="1607"/>
                  </a:lnTo>
                  <a:lnTo>
                    <a:pt x="5999" y="5992"/>
                  </a:lnTo>
                  <a:lnTo>
                    <a:pt x="1609" y="12499"/>
                  </a:lnTo>
                  <a:lnTo>
                    <a:pt x="0" y="20472"/>
                  </a:lnTo>
                  <a:lnTo>
                    <a:pt x="1609" y="28445"/>
                  </a:lnTo>
                  <a:lnTo>
                    <a:pt x="5999" y="34951"/>
                  </a:lnTo>
                  <a:lnTo>
                    <a:pt x="12510" y="39337"/>
                  </a:lnTo>
                  <a:lnTo>
                    <a:pt x="20485" y="40944"/>
                  </a:lnTo>
                  <a:lnTo>
                    <a:pt x="28457" y="39337"/>
                  </a:lnTo>
                  <a:lnTo>
                    <a:pt x="34964" y="34951"/>
                  </a:lnTo>
                  <a:lnTo>
                    <a:pt x="39349" y="28445"/>
                  </a:lnTo>
                  <a:lnTo>
                    <a:pt x="40957" y="20472"/>
                  </a:lnTo>
                  <a:lnTo>
                    <a:pt x="39349" y="12499"/>
                  </a:lnTo>
                  <a:lnTo>
                    <a:pt x="34964" y="5992"/>
                  </a:lnTo>
                  <a:lnTo>
                    <a:pt x="28457" y="1607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6213398" y="599691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57" y="20472"/>
                  </a:moveTo>
                  <a:lnTo>
                    <a:pt x="39349" y="28445"/>
                  </a:lnTo>
                  <a:lnTo>
                    <a:pt x="34964" y="34951"/>
                  </a:lnTo>
                  <a:lnTo>
                    <a:pt x="28457" y="39337"/>
                  </a:lnTo>
                  <a:lnTo>
                    <a:pt x="20485" y="40944"/>
                  </a:lnTo>
                  <a:lnTo>
                    <a:pt x="12510" y="39337"/>
                  </a:lnTo>
                  <a:lnTo>
                    <a:pt x="5999" y="34951"/>
                  </a:lnTo>
                  <a:lnTo>
                    <a:pt x="1609" y="28445"/>
                  </a:lnTo>
                  <a:lnTo>
                    <a:pt x="0" y="20472"/>
                  </a:lnTo>
                  <a:lnTo>
                    <a:pt x="1609" y="12499"/>
                  </a:lnTo>
                  <a:lnTo>
                    <a:pt x="5999" y="5992"/>
                  </a:lnTo>
                  <a:lnTo>
                    <a:pt x="12510" y="1607"/>
                  </a:lnTo>
                  <a:lnTo>
                    <a:pt x="20485" y="0"/>
                  </a:lnTo>
                  <a:lnTo>
                    <a:pt x="28457" y="1607"/>
                  </a:lnTo>
                  <a:lnTo>
                    <a:pt x="34964" y="5992"/>
                  </a:lnTo>
                  <a:lnTo>
                    <a:pt x="39349" y="12499"/>
                  </a:lnTo>
                  <a:lnTo>
                    <a:pt x="40957" y="2047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6219952" y="6008585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7200" y="0"/>
                  </a:moveTo>
                  <a:lnTo>
                    <a:pt x="0" y="10833"/>
                  </a:lnTo>
                  <a:lnTo>
                    <a:pt x="5765" y="22491"/>
                  </a:lnTo>
                  <a:lnTo>
                    <a:pt x="18757" y="23304"/>
                  </a:lnTo>
                  <a:lnTo>
                    <a:pt x="25946" y="12484"/>
                  </a:lnTo>
                  <a:lnTo>
                    <a:pt x="20167" y="825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6219952" y="6008585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5765" y="22491"/>
                  </a:moveTo>
                  <a:lnTo>
                    <a:pt x="0" y="10833"/>
                  </a:lnTo>
                  <a:lnTo>
                    <a:pt x="7200" y="0"/>
                  </a:lnTo>
                  <a:lnTo>
                    <a:pt x="20167" y="825"/>
                  </a:lnTo>
                  <a:lnTo>
                    <a:pt x="25946" y="12484"/>
                  </a:lnTo>
                  <a:lnTo>
                    <a:pt x="18757" y="23304"/>
                  </a:lnTo>
                  <a:lnTo>
                    <a:pt x="5765" y="224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6225781" y="6012141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191" y="0"/>
                  </a:moveTo>
                  <a:lnTo>
                    <a:pt x="3530" y="0"/>
                  </a:lnTo>
                  <a:lnTo>
                    <a:pt x="0" y="3213"/>
                  </a:lnTo>
                  <a:lnTo>
                    <a:pt x="0" y="11087"/>
                  </a:lnTo>
                  <a:lnTo>
                    <a:pt x="3530" y="14287"/>
                  </a:lnTo>
                  <a:lnTo>
                    <a:pt x="12191" y="14287"/>
                  </a:lnTo>
                  <a:lnTo>
                    <a:pt x="15735" y="11087"/>
                  </a:lnTo>
                  <a:lnTo>
                    <a:pt x="15735" y="7137"/>
                  </a:lnTo>
                  <a:lnTo>
                    <a:pt x="15735" y="3213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6225781" y="6012141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35" y="7137"/>
                  </a:moveTo>
                  <a:lnTo>
                    <a:pt x="15735" y="11087"/>
                  </a:lnTo>
                  <a:lnTo>
                    <a:pt x="12191" y="14287"/>
                  </a:lnTo>
                  <a:lnTo>
                    <a:pt x="7861" y="14287"/>
                  </a:lnTo>
                  <a:lnTo>
                    <a:pt x="3530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213"/>
                  </a:lnTo>
                  <a:lnTo>
                    <a:pt x="3530" y="0"/>
                  </a:lnTo>
                  <a:lnTo>
                    <a:pt x="7861" y="0"/>
                  </a:lnTo>
                  <a:lnTo>
                    <a:pt x="12191" y="0"/>
                  </a:lnTo>
                  <a:lnTo>
                    <a:pt x="15735" y="3213"/>
                  </a:lnTo>
                  <a:lnTo>
                    <a:pt x="15735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6223406" y="6009779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374" y="4279"/>
                  </a:lnTo>
                  <a:lnTo>
                    <a:pt x="0" y="16649"/>
                  </a:lnTo>
                  <a:lnTo>
                    <a:pt x="952" y="21894"/>
                  </a:lnTo>
                  <a:lnTo>
                    <a:pt x="10477" y="21424"/>
                  </a:lnTo>
                  <a:lnTo>
                    <a:pt x="16662" y="14744"/>
                  </a:lnTo>
                  <a:lnTo>
                    <a:pt x="17614" y="13322"/>
                  </a:lnTo>
                  <a:lnTo>
                    <a:pt x="16192" y="5702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6223406" y="60178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81" y="0"/>
                  </a:lnTo>
                  <a:lnTo>
                    <a:pt x="0" y="2781"/>
                  </a:lnTo>
                  <a:lnTo>
                    <a:pt x="0" y="9601"/>
                  </a:lnTo>
                  <a:lnTo>
                    <a:pt x="2781" y="12382"/>
                  </a:lnTo>
                  <a:lnTo>
                    <a:pt x="9613" y="12382"/>
                  </a:lnTo>
                  <a:lnTo>
                    <a:pt x="12382" y="9601"/>
                  </a:lnTo>
                  <a:lnTo>
                    <a:pt x="12382" y="6197"/>
                  </a:lnTo>
                  <a:lnTo>
                    <a:pt x="12382" y="2781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6264833" y="599738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85" y="0"/>
                  </a:moveTo>
                  <a:lnTo>
                    <a:pt x="12510" y="1609"/>
                  </a:lnTo>
                  <a:lnTo>
                    <a:pt x="5999" y="5997"/>
                  </a:lnTo>
                  <a:lnTo>
                    <a:pt x="1609" y="12505"/>
                  </a:lnTo>
                  <a:lnTo>
                    <a:pt x="0" y="20472"/>
                  </a:lnTo>
                  <a:lnTo>
                    <a:pt x="1609" y="28448"/>
                  </a:lnTo>
                  <a:lnTo>
                    <a:pt x="5999" y="34964"/>
                  </a:lnTo>
                  <a:lnTo>
                    <a:pt x="12510" y="39358"/>
                  </a:lnTo>
                  <a:lnTo>
                    <a:pt x="20485" y="40970"/>
                  </a:lnTo>
                  <a:lnTo>
                    <a:pt x="28454" y="39358"/>
                  </a:lnTo>
                  <a:lnTo>
                    <a:pt x="34966" y="34964"/>
                  </a:lnTo>
                  <a:lnTo>
                    <a:pt x="39358" y="28448"/>
                  </a:lnTo>
                  <a:lnTo>
                    <a:pt x="40970" y="20472"/>
                  </a:lnTo>
                  <a:lnTo>
                    <a:pt x="39358" y="12505"/>
                  </a:lnTo>
                  <a:lnTo>
                    <a:pt x="34966" y="5997"/>
                  </a:lnTo>
                  <a:lnTo>
                    <a:pt x="28454" y="1609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6264833" y="599738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70" y="20472"/>
                  </a:moveTo>
                  <a:lnTo>
                    <a:pt x="39358" y="28448"/>
                  </a:lnTo>
                  <a:lnTo>
                    <a:pt x="34966" y="34964"/>
                  </a:lnTo>
                  <a:lnTo>
                    <a:pt x="28454" y="39358"/>
                  </a:lnTo>
                  <a:lnTo>
                    <a:pt x="20485" y="40970"/>
                  </a:lnTo>
                  <a:lnTo>
                    <a:pt x="12510" y="39358"/>
                  </a:lnTo>
                  <a:lnTo>
                    <a:pt x="5999" y="34964"/>
                  </a:lnTo>
                  <a:lnTo>
                    <a:pt x="1609" y="28448"/>
                  </a:lnTo>
                  <a:lnTo>
                    <a:pt x="0" y="20472"/>
                  </a:lnTo>
                  <a:lnTo>
                    <a:pt x="1609" y="12505"/>
                  </a:lnTo>
                  <a:lnTo>
                    <a:pt x="5999" y="5997"/>
                  </a:lnTo>
                  <a:lnTo>
                    <a:pt x="12510" y="1609"/>
                  </a:lnTo>
                  <a:lnTo>
                    <a:pt x="20485" y="0"/>
                  </a:lnTo>
                  <a:lnTo>
                    <a:pt x="28454" y="1609"/>
                  </a:lnTo>
                  <a:lnTo>
                    <a:pt x="34966" y="5997"/>
                  </a:lnTo>
                  <a:lnTo>
                    <a:pt x="39358" y="12505"/>
                  </a:lnTo>
                  <a:lnTo>
                    <a:pt x="40970" y="2047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6271387" y="6009055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7188" y="0"/>
                  </a:moveTo>
                  <a:lnTo>
                    <a:pt x="0" y="10833"/>
                  </a:lnTo>
                  <a:lnTo>
                    <a:pt x="5765" y="22491"/>
                  </a:lnTo>
                  <a:lnTo>
                    <a:pt x="18757" y="23317"/>
                  </a:lnTo>
                  <a:lnTo>
                    <a:pt x="25946" y="12484"/>
                  </a:lnTo>
                  <a:lnTo>
                    <a:pt x="20167" y="838"/>
                  </a:lnTo>
                  <a:lnTo>
                    <a:pt x="7188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6271387" y="6009055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5765" y="22491"/>
                  </a:moveTo>
                  <a:lnTo>
                    <a:pt x="0" y="10833"/>
                  </a:lnTo>
                  <a:lnTo>
                    <a:pt x="7188" y="0"/>
                  </a:lnTo>
                  <a:lnTo>
                    <a:pt x="20167" y="838"/>
                  </a:lnTo>
                  <a:lnTo>
                    <a:pt x="25946" y="12484"/>
                  </a:lnTo>
                  <a:lnTo>
                    <a:pt x="18757" y="23317"/>
                  </a:lnTo>
                  <a:lnTo>
                    <a:pt x="5765" y="224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6277229" y="601262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179" y="0"/>
                  </a:moveTo>
                  <a:lnTo>
                    <a:pt x="3505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505" y="14287"/>
                  </a:lnTo>
                  <a:lnTo>
                    <a:pt x="12179" y="14287"/>
                  </a:lnTo>
                  <a:lnTo>
                    <a:pt x="15709" y="11074"/>
                  </a:lnTo>
                  <a:lnTo>
                    <a:pt x="15709" y="7150"/>
                  </a:lnTo>
                  <a:lnTo>
                    <a:pt x="15709" y="3200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6277229" y="601262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09" y="7150"/>
                  </a:moveTo>
                  <a:lnTo>
                    <a:pt x="15709" y="11074"/>
                  </a:lnTo>
                  <a:lnTo>
                    <a:pt x="12179" y="14287"/>
                  </a:lnTo>
                  <a:lnTo>
                    <a:pt x="7848" y="14287"/>
                  </a:lnTo>
                  <a:lnTo>
                    <a:pt x="3505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505" y="0"/>
                  </a:lnTo>
                  <a:lnTo>
                    <a:pt x="7848" y="0"/>
                  </a:lnTo>
                  <a:lnTo>
                    <a:pt x="12179" y="0"/>
                  </a:lnTo>
                  <a:lnTo>
                    <a:pt x="15709" y="3200"/>
                  </a:lnTo>
                  <a:lnTo>
                    <a:pt x="15709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6274841" y="6010236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387" y="4292"/>
                  </a:lnTo>
                  <a:lnTo>
                    <a:pt x="0" y="16675"/>
                  </a:lnTo>
                  <a:lnTo>
                    <a:pt x="952" y="21907"/>
                  </a:lnTo>
                  <a:lnTo>
                    <a:pt x="10477" y="21437"/>
                  </a:lnTo>
                  <a:lnTo>
                    <a:pt x="16675" y="14757"/>
                  </a:lnTo>
                  <a:lnTo>
                    <a:pt x="17614" y="13335"/>
                  </a:lnTo>
                  <a:lnTo>
                    <a:pt x="16192" y="5727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6274841" y="601835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68" y="0"/>
                  </a:lnTo>
                  <a:lnTo>
                    <a:pt x="0" y="2755"/>
                  </a:lnTo>
                  <a:lnTo>
                    <a:pt x="0" y="9588"/>
                  </a:lnTo>
                  <a:lnTo>
                    <a:pt x="2768" y="12357"/>
                  </a:lnTo>
                  <a:lnTo>
                    <a:pt x="9601" y="12357"/>
                  </a:lnTo>
                  <a:lnTo>
                    <a:pt x="12382" y="9588"/>
                  </a:lnTo>
                  <a:lnTo>
                    <a:pt x="12382" y="6172"/>
                  </a:lnTo>
                  <a:lnTo>
                    <a:pt x="12382" y="2755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6214351" y="605167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72" y="0"/>
                  </a:moveTo>
                  <a:lnTo>
                    <a:pt x="12510" y="1609"/>
                  </a:lnTo>
                  <a:lnTo>
                    <a:pt x="6002" y="5997"/>
                  </a:lnTo>
                  <a:lnTo>
                    <a:pt x="1611" y="12505"/>
                  </a:lnTo>
                  <a:lnTo>
                    <a:pt x="0" y="20472"/>
                  </a:lnTo>
                  <a:lnTo>
                    <a:pt x="1611" y="28448"/>
                  </a:lnTo>
                  <a:lnTo>
                    <a:pt x="6002" y="34964"/>
                  </a:lnTo>
                  <a:lnTo>
                    <a:pt x="12510" y="39358"/>
                  </a:lnTo>
                  <a:lnTo>
                    <a:pt x="20472" y="40970"/>
                  </a:lnTo>
                  <a:lnTo>
                    <a:pt x="28452" y="39358"/>
                  </a:lnTo>
                  <a:lnTo>
                    <a:pt x="34963" y="34964"/>
                  </a:lnTo>
                  <a:lnTo>
                    <a:pt x="39349" y="28448"/>
                  </a:lnTo>
                  <a:lnTo>
                    <a:pt x="40957" y="20472"/>
                  </a:lnTo>
                  <a:lnTo>
                    <a:pt x="39349" y="12505"/>
                  </a:lnTo>
                  <a:lnTo>
                    <a:pt x="34963" y="5997"/>
                  </a:lnTo>
                  <a:lnTo>
                    <a:pt x="28452" y="1609"/>
                  </a:lnTo>
                  <a:lnTo>
                    <a:pt x="20472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6214351" y="605167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57" y="20472"/>
                  </a:moveTo>
                  <a:lnTo>
                    <a:pt x="39349" y="28448"/>
                  </a:lnTo>
                  <a:lnTo>
                    <a:pt x="34963" y="34964"/>
                  </a:lnTo>
                  <a:lnTo>
                    <a:pt x="28452" y="39358"/>
                  </a:lnTo>
                  <a:lnTo>
                    <a:pt x="20472" y="40970"/>
                  </a:lnTo>
                  <a:lnTo>
                    <a:pt x="12510" y="39358"/>
                  </a:lnTo>
                  <a:lnTo>
                    <a:pt x="6002" y="34964"/>
                  </a:lnTo>
                  <a:lnTo>
                    <a:pt x="1611" y="28448"/>
                  </a:lnTo>
                  <a:lnTo>
                    <a:pt x="0" y="20472"/>
                  </a:lnTo>
                  <a:lnTo>
                    <a:pt x="1611" y="12505"/>
                  </a:lnTo>
                  <a:lnTo>
                    <a:pt x="6002" y="5997"/>
                  </a:lnTo>
                  <a:lnTo>
                    <a:pt x="12510" y="1609"/>
                  </a:lnTo>
                  <a:lnTo>
                    <a:pt x="20472" y="0"/>
                  </a:lnTo>
                  <a:lnTo>
                    <a:pt x="28452" y="1609"/>
                  </a:lnTo>
                  <a:lnTo>
                    <a:pt x="34963" y="5997"/>
                  </a:lnTo>
                  <a:lnTo>
                    <a:pt x="39349" y="12505"/>
                  </a:lnTo>
                  <a:lnTo>
                    <a:pt x="40957" y="2047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6220891" y="606334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7213" y="0"/>
                  </a:moveTo>
                  <a:lnTo>
                    <a:pt x="0" y="10833"/>
                  </a:lnTo>
                  <a:lnTo>
                    <a:pt x="5791" y="22491"/>
                  </a:lnTo>
                  <a:lnTo>
                    <a:pt x="18757" y="23304"/>
                  </a:lnTo>
                  <a:lnTo>
                    <a:pt x="25971" y="12484"/>
                  </a:lnTo>
                  <a:lnTo>
                    <a:pt x="20180" y="82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6220891" y="606334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5791" y="22491"/>
                  </a:moveTo>
                  <a:lnTo>
                    <a:pt x="0" y="10833"/>
                  </a:lnTo>
                  <a:lnTo>
                    <a:pt x="7213" y="0"/>
                  </a:lnTo>
                  <a:lnTo>
                    <a:pt x="20180" y="825"/>
                  </a:lnTo>
                  <a:lnTo>
                    <a:pt x="25971" y="12484"/>
                  </a:lnTo>
                  <a:lnTo>
                    <a:pt x="18757" y="23304"/>
                  </a:lnTo>
                  <a:lnTo>
                    <a:pt x="5791" y="224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6226733" y="6066929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204" y="0"/>
                  </a:moveTo>
                  <a:lnTo>
                    <a:pt x="3517" y="0"/>
                  </a:lnTo>
                  <a:lnTo>
                    <a:pt x="0" y="3187"/>
                  </a:lnTo>
                  <a:lnTo>
                    <a:pt x="0" y="11061"/>
                  </a:lnTo>
                  <a:lnTo>
                    <a:pt x="3517" y="14287"/>
                  </a:lnTo>
                  <a:lnTo>
                    <a:pt x="12204" y="14287"/>
                  </a:lnTo>
                  <a:lnTo>
                    <a:pt x="15722" y="11061"/>
                  </a:lnTo>
                  <a:lnTo>
                    <a:pt x="15722" y="7137"/>
                  </a:lnTo>
                  <a:lnTo>
                    <a:pt x="15722" y="3187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6226733" y="6066929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22" y="7137"/>
                  </a:moveTo>
                  <a:lnTo>
                    <a:pt x="15722" y="11061"/>
                  </a:lnTo>
                  <a:lnTo>
                    <a:pt x="12204" y="14287"/>
                  </a:lnTo>
                  <a:lnTo>
                    <a:pt x="7874" y="14287"/>
                  </a:lnTo>
                  <a:lnTo>
                    <a:pt x="3517" y="14287"/>
                  </a:lnTo>
                  <a:lnTo>
                    <a:pt x="0" y="11061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517" y="0"/>
                  </a:lnTo>
                  <a:lnTo>
                    <a:pt x="7874" y="0"/>
                  </a:lnTo>
                  <a:lnTo>
                    <a:pt x="12204" y="0"/>
                  </a:lnTo>
                  <a:lnTo>
                    <a:pt x="15722" y="3187"/>
                  </a:lnTo>
                  <a:lnTo>
                    <a:pt x="15722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6224359" y="6064529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374" y="4292"/>
                  </a:lnTo>
                  <a:lnTo>
                    <a:pt x="0" y="16687"/>
                  </a:lnTo>
                  <a:lnTo>
                    <a:pt x="952" y="21907"/>
                  </a:lnTo>
                  <a:lnTo>
                    <a:pt x="10464" y="21437"/>
                  </a:lnTo>
                  <a:lnTo>
                    <a:pt x="16662" y="14757"/>
                  </a:lnTo>
                  <a:lnTo>
                    <a:pt x="17614" y="13335"/>
                  </a:lnTo>
                  <a:lnTo>
                    <a:pt x="16179" y="5714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6224359" y="607263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68" y="0"/>
                  </a:lnTo>
                  <a:lnTo>
                    <a:pt x="0" y="2781"/>
                  </a:lnTo>
                  <a:lnTo>
                    <a:pt x="0" y="9601"/>
                  </a:lnTo>
                  <a:lnTo>
                    <a:pt x="2768" y="12382"/>
                  </a:lnTo>
                  <a:lnTo>
                    <a:pt x="9601" y="12382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81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6264351" y="605024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85" y="0"/>
                  </a:moveTo>
                  <a:lnTo>
                    <a:pt x="12515" y="1611"/>
                  </a:lnTo>
                  <a:lnTo>
                    <a:pt x="6003" y="6003"/>
                  </a:lnTo>
                  <a:lnTo>
                    <a:pt x="1611" y="12515"/>
                  </a:lnTo>
                  <a:lnTo>
                    <a:pt x="0" y="20485"/>
                  </a:lnTo>
                  <a:lnTo>
                    <a:pt x="1611" y="28459"/>
                  </a:lnTo>
                  <a:lnTo>
                    <a:pt x="6003" y="34971"/>
                  </a:lnTo>
                  <a:lnTo>
                    <a:pt x="12515" y="39360"/>
                  </a:lnTo>
                  <a:lnTo>
                    <a:pt x="20485" y="40970"/>
                  </a:lnTo>
                  <a:lnTo>
                    <a:pt x="28459" y="39360"/>
                  </a:lnTo>
                  <a:lnTo>
                    <a:pt x="34971" y="34971"/>
                  </a:lnTo>
                  <a:lnTo>
                    <a:pt x="39360" y="28459"/>
                  </a:lnTo>
                  <a:lnTo>
                    <a:pt x="40970" y="20485"/>
                  </a:lnTo>
                  <a:lnTo>
                    <a:pt x="39360" y="12515"/>
                  </a:lnTo>
                  <a:lnTo>
                    <a:pt x="34971" y="6003"/>
                  </a:lnTo>
                  <a:lnTo>
                    <a:pt x="28459" y="1611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6264351" y="605024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70" y="20485"/>
                  </a:moveTo>
                  <a:lnTo>
                    <a:pt x="39360" y="28459"/>
                  </a:lnTo>
                  <a:lnTo>
                    <a:pt x="34971" y="34971"/>
                  </a:lnTo>
                  <a:lnTo>
                    <a:pt x="28459" y="39360"/>
                  </a:lnTo>
                  <a:lnTo>
                    <a:pt x="20485" y="40970"/>
                  </a:lnTo>
                  <a:lnTo>
                    <a:pt x="12515" y="39360"/>
                  </a:lnTo>
                  <a:lnTo>
                    <a:pt x="6003" y="34971"/>
                  </a:lnTo>
                  <a:lnTo>
                    <a:pt x="1611" y="28459"/>
                  </a:lnTo>
                  <a:lnTo>
                    <a:pt x="0" y="20485"/>
                  </a:lnTo>
                  <a:lnTo>
                    <a:pt x="1611" y="12515"/>
                  </a:lnTo>
                  <a:lnTo>
                    <a:pt x="6003" y="6003"/>
                  </a:lnTo>
                  <a:lnTo>
                    <a:pt x="12515" y="1611"/>
                  </a:lnTo>
                  <a:lnTo>
                    <a:pt x="20485" y="0"/>
                  </a:lnTo>
                  <a:lnTo>
                    <a:pt x="28459" y="1611"/>
                  </a:lnTo>
                  <a:lnTo>
                    <a:pt x="34971" y="6003"/>
                  </a:lnTo>
                  <a:lnTo>
                    <a:pt x="39360" y="12515"/>
                  </a:lnTo>
                  <a:lnTo>
                    <a:pt x="40970" y="20485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6270904" y="6061925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7200" y="0"/>
                  </a:moveTo>
                  <a:lnTo>
                    <a:pt x="0" y="10820"/>
                  </a:lnTo>
                  <a:lnTo>
                    <a:pt x="5778" y="22478"/>
                  </a:lnTo>
                  <a:lnTo>
                    <a:pt x="18757" y="23304"/>
                  </a:lnTo>
                  <a:lnTo>
                    <a:pt x="25971" y="12484"/>
                  </a:lnTo>
                  <a:lnTo>
                    <a:pt x="20180" y="825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6270904" y="6061925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5">
                  <a:moveTo>
                    <a:pt x="5778" y="22478"/>
                  </a:moveTo>
                  <a:lnTo>
                    <a:pt x="0" y="10820"/>
                  </a:lnTo>
                  <a:lnTo>
                    <a:pt x="7200" y="0"/>
                  </a:lnTo>
                  <a:lnTo>
                    <a:pt x="20180" y="825"/>
                  </a:lnTo>
                  <a:lnTo>
                    <a:pt x="25971" y="12484"/>
                  </a:lnTo>
                  <a:lnTo>
                    <a:pt x="18757" y="23304"/>
                  </a:lnTo>
                  <a:lnTo>
                    <a:pt x="5778" y="224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6276746" y="606549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2204" y="0"/>
                  </a:moveTo>
                  <a:lnTo>
                    <a:pt x="3505" y="0"/>
                  </a:lnTo>
                  <a:lnTo>
                    <a:pt x="0" y="3187"/>
                  </a:lnTo>
                  <a:lnTo>
                    <a:pt x="0" y="11074"/>
                  </a:lnTo>
                  <a:lnTo>
                    <a:pt x="3505" y="14287"/>
                  </a:lnTo>
                  <a:lnTo>
                    <a:pt x="12204" y="14287"/>
                  </a:lnTo>
                  <a:lnTo>
                    <a:pt x="15709" y="11074"/>
                  </a:lnTo>
                  <a:lnTo>
                    <a:pt x="15709" y="7137"/>
                  </a:lnTo>
                  <a:lnTo>
                    <a:pt x="15709" y="3187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6276746" y="606549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709" y="7137"/>
                  </a:moveTo>
                  <a:lnTo>
                    <a:pt x="15709" y="11074"/>
                  </a:lnTo>
                  <a:lnTo>
                    <a:pt x="12204" y="14287"/>
                  </a:lnTo>
                  <a:lnTo>
                    <a:pt x="7861" y="14287"/>
                  </a:lnTo>
                  <a:lnTo>
                    <a:pt x="3505" y="14287"/>
                  </a:lnTo>
                  <a:lnTo>
                    <a:pt x="0" y="11074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505" y="0"/>
                  </a:lnTo>
                  <a:lnTo>
                    <a:pt x="7861" y="0"/>
                  </a:lnTo>
                  <a:lnTo>
                    <a:pt x="12204" y="0"/>
                  </a:lnTo>
                  <a:lnTo>
                    <a:pt x="15709" y="3187"/>
                  </a:lnTo>
                  <a:lnTo>
                    <a:pt x="15709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6274358" y="6063107"/>
              <a:ext cx="17780" cy="22225"/>
            </a:xfrm>
            <a:custGeom>
              <a:avLst/>
              <a:gdLst/>
              <a:ahLst/>
              <a:cxnLst/>
              <a:rect l="l" t="t" r="r" b="b"/>
              <a:pathLst>
                <a:path w="17779" h="22225">
                  <a:moveTo>
                    <a:pt x="14287" y="0"/>
                  </a:moveTo>
                  <a:lnTo>
                    <a:pt x="2387" y="4279"/>
                  </a:lnTo>
                  <a:lnTo>
                    <a:pt x="0" y="16675"/>
                  </a:lnTo>
                  <a:lnTo>
                    <a:pt x="965" y="21907"/>
                  </a:lnTo>
                  <a:lnTo>
                    <a:pt x="10477" y="21424"/>
                  </a:lnTo>
                  <a:lnTo>
                    <a:pt x="16675" y="14757"/>
                  </a:lnTo>
                  <a:lnTo>
                    <a:pt x="17614" y="13322"/>
                  </a:lnTo>
                  <a:lnTo>
                    <a:pt x="16192" y="5714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6274358" y="607120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68" y="0"/>
                  </a:lnTo>
                  <a:lnTo>
                    <a:pt x="0" y="2768"/>
                  </a:lnTo>
                  <a:lnTo>
                    <a:pt x="0" y="9601"/>
                  </a:lnTo>
                  <a:lnTo>
                    <a:pt x="2768" y="12369"/>
                  </a:lnTo>
                  <a:lnTo>
                    <a:pt x="9601" y="12369"/>
                  </a:lnTo>
                  <a:lnTo>
                    <a:pt x="12382" y="9601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6162205" y="5855119"/>
              <a:ext cx="453390" cy="18415"/>
            </a:xfrm>
            <a:custGeom>
              <a:avLst/>
              <a:gdLst/>
              <a:ahLst/>
              <a:cxnLst/>
              <a:rect l="l" t="t" r="r" b="b"/>
              <a:pathLst>
                <a:path w="453390" h="18414">
                  <a:moveTo>
                    <a:pt x="453275" y="0"/>
                  </a:moveTo>
                  <a:lnTo>
                    <a:pt x="368" y="3924"/>
                  </a:lnTo>
                  <a:lnTo>
                    <a:pt x="0" y="18211"/>
                  </a:lnTo>
                  <a:lnTo>
                    <a:pt x="453275" y="15354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6162205" y="5855119"/>
              <a:ext cx="453390" cy="18415"/>
            </a:xfrm>
            <a:custGeom>
              <a:avLst/>
              <a:gdLst/>
              <a:ahLst/>
              <a:cxnLst/>
              <a:rect l="l" t="t" r="r" b="b"/>
              <a:pathLst>
                <a:path w="453390" h="18414">
                  <a:moveTo>
                    <a:pt x="368" y="3924"/>
                  </a:moveTo>
                  <a:lnTo>
                    <a:pt x="0" y="18211"/>
                  </a:lnTo>
                  <a:lnTo>
                    <a:pt x="453275" y="15354"/>
                  </a:lnTo>
                  <a:lnTo>
                    <a:pt x="453275" y="0"/>
                  </a:lnTo>
                  <a:lnTo>
                    <a:pt x="368" y="39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6227928" y="5858332"/>
              <a:ext cx="323850" cy="8255"/>
            </a:xfrm>
            <a:custGeom>
              <a:avLst/>
              <a:gdLst/>
              <a:ahLst/>
              <a:cxnLst/>
              <a:rect l="l" t="t" r="r" b="b"/>
              <a:pathLst>
                <a:path w="323850" h="8254">
                  <a:moveTo>
                    <a:pt x="5715" y="3784"/>
                  </a:moveTo>
                  <a:lnTo>
                    <a:pt x="4445" y="2489"/>
                  </a:lnTo>
                  <a:lnTo>
                    <a:pt x="1282" y="2489"/>
                  </a:lnTo>
                  <a:lnTo>
                    <a:pt x="0" y="3784"/>
                  </a:lnTo>
                  <a:lnTo>
                    <a:pt x="0" y="6934"/>
                  </a:lnTo>
                  <a:lnTo>
                    <a:pt x="1282" y="8216"/>
                  </a:lnTo>
                  <a:lnTo>
                    <a:pt x="4445" y="8216"/>
                  </a:lnTo>
                  <a:lnTo>
                    <a:pt x="5715" y="6934"/>
                  </a:lnTo>
                  <a:lnTo>
                    <a:pt x="5715" y="5359"/>
                  </a:lnTo>
                  <a:lnTo>
                    <a:pt x="5715" y="3784"/>
                  </a:lnTo>
                  <a:close/>
                </a:path>
                <a:path w="323850" h="8254">
                  <a:moveTo>
                    <a:pt x="323621" y="1282"/>
                  </a:moveTo>
                  <a:lnTo>
                    <a:pt x="322338" y="0"/>
                  </a:lnTo>
                  <a:lnTo>
                    <a:pt x="319176" y="0"/>
                  </a:lnTo>
                  <a:lnTo>
                    <a:pt x="317893" y="1282"/>
                  </a:lnTo>
                  <a:lnTo>
                    <a:pt x="317893" y="4432"/>
                  </a:lnTo>
                  <a:lnTo>
                    <a:pt x="319176" y="5715"/>
                  </a:lnTo>
                  <a:lnTo>
                    <a:pt x="322338" y="5715"/>
                  </a:lnTo>
                  <a:lnTo>
                    <a:pt x="323621" y="4432"/>
                  </a:lnTo>
                  <a:lnTo>
                    <a:pt x="323621" y="2857"/>
                  </a:lnTo>
                  <a:lnTo>
                    <a:pt x="323621" y="12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6160782" y="5820943"/>
              <a:ext cx="455930" cy="37465"/>
            </a:xfrm>
            <a:custGeom>
              <a:avLst/>
              <a:gdLst/>
              <a:ahLst/>
              <a:cxnLst/>
              <a:rect l="l" t="t" r="r" b="b"/>
              <a:pathLst>
                <a:path w="455929" h="37464">
                  <a:moveTo>
                    <a:pt x="418134" y="0"/>
                  </a:moveTo>
                  <a:lnTo>
                    <a:pt x="221818" y="952"/>
                  </a:lnTo>
                  <a:lnTo>
                    <a:pt x="34289" y="952"/>
                  </a:lnTo>
                  <a:lnTo>
                    <a:pt x="0" y="2374"/>
                  </a:lnTo>
                  <a:lnTo>
                    <a:pt x="355" y="26314"/>
                  </a:lnTo>
                  <a:lnTo>
                    <a:pt x="0" y="37388"/>
                  </a:lnTo>
                  <a:lnTo>
                    <a:pt x="455409" y="33096"/>
                  </a:lnTo>
                  <a:lnTo>
                    <a:pt x="455777" y="241"/>
                  </a:lnTo>
                  <a:lnTo>
                    <a:pt x="418134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6579755" y="5799747"/>
              <a:ext cx="36195" cy="42545"/>
            </a:xfrm>
            <a:custGeom>
              <a:avLst/>
              <a:gdLst/>
              <a:ahLst/>
              <a:cxnLst/>
              <a:rect l="l" t="t" r="r" b="b"/>
              <a:pathLst>
                <a:path w="36195" h="42545">
                  <a:moveTo>
                    <a:pt x="35648" y="19291"/>
                  </a:moveTo>
                  <a:lnTo>
                    <a:pt x="17868" y="19291"/>
                  </a:lnTo>
                  <a:lnTo>
                    <a:pt x="23939" y="28930"/>
                  </a:lnTo>
                  <a:lnTo>
                    <a:pt x="26428" y="42151"/>
                  </a:lnTo>
                  <a:lnTo>
                    <a:pt x="36080" y="42506"/>
                  </a:lnTo>
                  <a:lnTo>
                    <a:pt x="35648" y="19291"/>
                  </a:lnTo>
                  <a:close/>
                </a:path>
                <a:path w="36195" h="42545">
                  <a:moveTo>
                    <a:pt x="35128" y="0"/>
                  </a:moveTo>
                  <a:lnTo>
                    <a:pt x="723" y="1435"/>
                  </a:lnTo>
                  <a:lnTo>
                    <a:pt x="723" y="4648"/>
                  </a:lnTo>
                  <a:lnTo>
                    <a:pt x="0" y="42151"/>
                  </a:lnTo>
                  <a:lnTo>
                    <a:pt x="11798" y="42151"/>
                  </a:lnTo>
                  <a:lnTo>
                    <a:pt x="11798" y="30010"/>
                  </a:lnTo>
                  <a:lnTo>
                    <a:pt x="17868" y="19291"/>
                  </a:lnTo>
                  <a:lnTo>
                    <a:pt x="35648" y="19291"/>
                  </a:lnTo>
                  <a:lnTo>
                    <a:pt x="35369" y="4292"/>
                  </a:lnTo>
                  <a:lnTo>
                    <a:pt x="35128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6589407" y="582654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4414" y="0"/>
                  </a:moveTo>
                  <a:lnTo>
                    <a:pt x="4152" y="0"/>
                  </a:lnTo>
                  <a:lnTo>
                    <a:pt x="0" y="4317"/>
                  </a:lnTo>
                  <a:lnTo>
                    <a:pt x="0" y="14960"/>
                  </a:lnTo>
                  <a:lnTo>
                    <a:pt x="4152" y="19278"/>
                  </a:lnTo>
                  <a:lnTo>
                    <a:pt x="14414" y="19278"/>
                  </a:lnTo>
                  <a:lnTo>
                    <a:pt x="18567" y="14960"/>
                  </a:lnTo>
                  <a:lnTo>
                    <a:pt x="18567" y="9639"/>
                  </a:lnTo>
                  <a:lnTo>
                    <a:pt x="18567" y="43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6579628" y="5799747"/>
              <a:ext cx="35560" cy="2540"/>
            </a:xfrm>
            <a:custGeom>
              <a:avLst/>
              <a:gdLst/>
              <a:ahLst/>
              <a:cxnLst/>
              <a:rect l="l" t="t" r="r" b="b"/>
              <a:pathLst>
                <a:path w="35559" h="2539">
                  <a:moveTo>
                    <a:pt x="35255" y="0"/>
                  </a:moveTo>
                  <a:lnTo>
                    <a:pt x="0" y="0"/>
                  </a:lnTo>
                  <a:lnTo>
                    <a:pt x="850" y="1435"/>
                  </a:lnTo>
                  <a:lnTo>
                    <a:pt x="35140" y="2501"/>
                  </a:lnTo>
                  <a:lnTo>
                    <a:pt x="3525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6580479" y="5803950"/>
              <a:ext cx="33655" cy="635"/>
            </a:xfrm>
            <a:custGeom>
              <a:avLst/>
              <a:gdLst/>
              <a:ahLst/>
              <a:cxnLst/>
              <a:rect l="l" t="t" r="r" b="b"/>
              <a:pathLst>
                <a:path w="33654" h="635">
                  <a:moveTo>
                    <a:pt x="33578" y="0"/>
                  </a:moveTo>
                  <a:lnTo>
                    <a:pt x="0" y="16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6157925" y="5803328"/>
              <a:ext cx="36195" cy="43180"/>
            </a:xfrm>
            <a:custGeom>
              <a:avLst/>
              <a:gdLst/>
              <a:ahLst/>
              <a:cxnLst/>
              <a:rect l="l" t="t" r="r" b="b"/>
              <a:pathLst>
                <a:path w="36195" h="43179">
                  <a:moveTo>
                    <a:pt x="35712" y="0"/>
                  </a:moveTo>
                  <a:lnTo>
                    <a:pt x="469" y="0"/>
                  </a:lnTo>
                  <a:lnTo>
                    <a:pt x="0" y="4279"/>
                  </a:lnTo>
                  <a:lnTo>
                    <a:pt x="711" y="42862"/>
                  </a:lnTo>
                  <a:lnTo>
                    <a:pt x="10363" y="42862"/>
                  </a:lnTo>
                  <a:lnTo>
                    <a:pt x="11074" y="29641"/>
                  </a:lnTo>
                  <a:lnTo>
                    <a:pt x="18211" y="18567"/>
                  </a:lnTo>
                  <a:lnTo>
                    <a:pt x="35369" y="18567"/>
                  </a:lnTo>
                  <a:lnTo>
                    <a:pt x="35369" y="3924"/>
                  </a:lnTo>
                  <a:lnTo>
                    <a:pt x="35712" y="0"/>
                  </a:lnTo>
                  <a:close/>
                </a:path>
                <a:path w="36195" h="43179">
                  <a:moveTo>
                    <a:pt x="35369" y="18567"/>
                  </a:moveTo>
                  <a:lnTo>
                    <a:pt x="18211" y="18567"/>
                  </a:lnTo>
                  <a:lnTo>
                    <a:pt x="23215" y="27851"/>
                  </a:lnTo>
                  <a:lnTo>
                    <a:pt x="24650" y="42494"/>
                  </a:lnTo>
                  <a:lnTo>
                    <a:pt x="28219" y="42862"/>
                  </a:lnTo>
                  <a:lnTo>
                    <a:pt x="35369" y="42862"/>
                  </a:lnTo>
                  <a:lnTo>
                    <a:pt x="35369" y="18567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6166142" y="583046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4414" y="0"/>
                  </a:moveTo>
                  <a:lnTo>
                    <a:pt x="4152" y="0"/>
                  </a:lnTo>
                  <a:lnTo>
                    <a:pt x="0" y="4318"/>
                  </a:lnTo>
                  <a:lnTo>
                    <a:pt x="0" y="14973"/>
                  </a:lnTo>
                  <a:lnTo>
                    <a:pt x="4152" y="19291"/>
                  </a:lnTo>
                  <a:lnTo>
                    <a:pt x="14414" y="19291"/>
                  </a:lnTo>
                  <a:lnTo>
                    <a:pt x="18567" y="14973"/>
                  </a:lnTo>
                  <a:lnTo>
                    <a:pt x="18567" y="9651"/>
                  </a:lnTo>
                  <a:lnTo>
                    <a:pt x="18567" y="4318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6157925" y="5803328"/>
              <a:ext cx="36195" cy="4445"/>
            </a:xfrm>
            <a:custGeom>
              <a:avLst/>
              <a:gdLst/>
              <a:ahLst/>
              <a:cxnLst/>
              <a:rect l="l" t="t" r="r" b="b"/>
              <a:pathLst>
                <a:path w="36195" h="4445">
                  <a:moveTo>
                    <a:pt x="35712" y="0"/>
                  </a:moveTo>
                  <a:lnTo>
                    <a:pt x="469" y="0"/>
                  </a:lnTo>
                  <a:lnTo>
                    <a:pt x="0" y="3213"/>
                  </a:lnTo>
                  <a:lnTo>
                    <a:pt x="35369" y="3924"/>
                  </a:lnTo>
                  <a:lnTo>
                    <a:pt x="3571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6157925" y="5807252"/>
              <a:ext cx="420370" cy="19050"/>
            </a:xfrm>
            <a:custGeom>
              <a:avLst/>
              <a:gdLst/>
              <a:ahLst/>
              <a:cxnLst/>
              <a:rect l="l" t="t" r="r" b="b"/>
              <a:pathLst>
                <a:path w="420370" h="19050">
                  <a:moveTo>
                    <a:pt x="0" y="355"/>
                  </a:moveTo>
                  <a:lnTo>
                    <a:pt x="35369" y="0"/>
                  </a:lnTo>
                </a:path>
                <a:path w="420370" h="19050">
                  <a:moveTo>
                    <a:pt x="36791" y="18935"/>
                  </a:moveTo>
                  <a:lnTo>
                    <a:pt x="420052" y="1643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6632270" y="6143358"/>
              <a:ext cx="14604" cy="797560"/>
            </a:xfrm>
            <a:custGeom>
              <a:avLst/>
              <a:gdLst/>
              <a:ahLst/>
              <a:cxnLst/>
              <a:rect l="l" t="t" r="r" b="b"/>
              <a:pathLst>
                <a:path w="14604" h="797559">
                  <a:moveTo>
                    <a:pt x="11429" y="0"/>
                  </a:moveTo>
                  <a:lnTo>
                    <a:pt x="0" y="368"/>
                  </a:lnTo>
                  <a:lnTo>
                    <a:pt x="1066" y="72872"/>
                  </a:lnTo>
                  <a:lnTo>
                    <a:pt x="3568" y="342900"/>
                  </a:lnTo>
                  <a:lnTo>
                    <a:pt x="2857" y="488988"/>
                  </a:lnTo>
                  <a:lnTo>
                    <a:pt x="2489" y="796886"/>
                  </a:lnTo>
                  <a:lnTo>
                    <a:pt x="14516" y="797001"/>
                  </a:lnTo>
                  <a:lnTo>
                    <a:pt x="14287" y="560070"/>
                  </a:lnTo>
                  <a:lnTo>
                    <a:pt x="13563" y="205028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6621919" y="5820829"/>
              <a:ext cx="27940" cy="244475"/>
            </a:xfrm>
            <a:custGeom>
              <a:avLst/>
              <a:gdLst/>
              <a:ahLst/>
              <a:cxnLst/>
              <a:rect l="l" t="t" r="r" b="b"/>
              <a:pathLst>
                <a:path w="27940" h="244475">
                  <a:moveTo>
                    <a:pt x="16421" y="0"/>
                  </a:moveTo>
                  <a:lnTo>
                    <a:pt x="16306" y="118440"/>
                  </a:lnTo>
                  <a:lnTo>
                    <a:pt x="14287" y="119646"/>
                  </a:lnTo>
                  <a:lnTo>
                    <a:pt x="14287" y="122504"/>
                  </a:lnTo>
                  <a:lnTo>
                    <a:pt x="6781" y="130721"/>
                  </a:lnTo>
                  <a:lnTo>
                    <a:pt x="0" y="136080"/>
                  </a:lnTo>
                  <a:lnTo>
                    <a:pt x="1422" y="142151"/>
                  </a:lnTo>
                  <a:lnTo>
                    <a:pt x="21780" y="243954"/>
                  </a:lnTo>
                  <a:lnTo>
                    <a:pt x="27851" y="243954"/>
                  </a:lnTo>
                  <a:lnTo>
                    <a:pt x="27127" y="222884"/>
                  </a:lnTo>
                  <a:lnTo>
                    <a:pt x="24638" y="222161"/>
                  </a:lnTo>
                  <a:lnTo>
                    <a:pt x="22847" y="25704"/>
                  </a:lnTo>
                  <a:lnTo>
                    <a:pt x="23914" y="23571"/>
                  </a:lnTo>
                  <a:lnTo>
                    <a:pt x="24404" y="19988"/>
                  </a:lnTo>
                  <a:lnTo>
                    <a:pt x="23787" y="16338"/>
                  </a:lnTo>
                  <a:lnTo>
                    <a:pt x="21360" y="10412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6636207" y="5416130"/>
              <a:ext cx="13335" cy="628015"/>
            </a:xfrm>
            <a:custGeom>
              <a:avLst/>
              <a:gdLst/>
              <a:ahLst/>
              <a:cxnLst/>
              <a:rect l="l" t="t" r="r" b="b"/>
              <a:pathLst>
                <a:path w="13334" h="628014">
                  <a:moveTo>
                    <a:pt x="1778" y="0"/>
                  </a:moveTo>
                  <a:lnTo>
                    <a:pt x="0" y="38938"/>
                  </a:lnTo>
                  <a:lnTo>
                    <a:pt x="1422" y="401116"/>
                  </a:lnTo>
                  <a:lnTo>
                    <a:pt x="2489" y="402907"/>
                  </a:lnTo>
                  <a:lnTo>
                    <a:pt x="7493" y="414337"/>
                  </a:lnTo>
                  <a:lnTo>
                    <a:pt x="11772" y="421474"/>
                  </a:lnTo>
                  <a:lnTo>
                    <a:pt x="8559" y="430403"/>
                  </a:lnTo>
                  <a:lnTo>
                    <a:pt x="9626" y="521487"/>
                  </a:lnTo>
                  <a:lnTo>
                    <a:pt x="9994" y="625792"/>
                  </a:lnTo>
                  <a:lnTo>
                    <a:pt x="12839" y="627583"/>
                  </a:lnTo>
                  <a:lnTo>
                    <a:pt x="12524" y="430403"/>
                  </a:lnTo>
                  <a:lnTo>
                    <a:pt x="12394" y="401116"/>
                  </a:lnTo>
                  <a:lnTo>
                    <a:pt x="8928" y="711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6644411" y="5275872"/>
              <a:ext cx="13970" cy="1654175"/>
            </a:xfrm>
            <a:custGeom>
              <a:avLst/>
              <a:gdLst/>
              <a:ahLst/>
              <a:cxnLst/>
              <a:rect l="l" t="t" r="r" b="b"/>
              <a:pathLst>
                <a:path w="13970" h="1654175">
                  <a:moveTo>
                    <a:pt x="0" y="0"/>
                  </a:moveTo>
                  <a:lnTo>
                    <a:pt x="469" y="50012"/>
                  </a:lnTo>
                  <a:lnTo>
                    <a:pt x="723" y="140970"/>
                  </a:lnTo>
                  <a:lnTo>
                    <a:pt x="4635" y="506374"/>
                  </a:lnTo>
                  <a:lnTo>
                    <a:pt x="4635" y="767841"/>
                  </a:lnTo>
                  <a:lnTo>
                    <a:pt x="5359" y="788911"/>
                  </a:lnTo>
                  <a:lnTo>
                    <a:pt x="6426" y="876414"/>
                  </a:lnTo>
                  <a:lnTo>
                    <a:pt x="7150" y="1017866"/>
                  </a:lnTo>
                  <a:lnTo>
                    <a:pt x="8928" y="1235392"/>
                  </a:lnTo>
                  <a:lnTo>
                    <a:pt x="9994" y="1414703"/>
                  </a:lnTo>
                  <a:lnTo>
                    <a:pt x="10363" y="1531493"/>
                  </a:lnTo>
                  <a:lnTo>
                    <a:pt x="10363" y="1654022"/>
                  </a:lnTo>
                  <a:lnTo>
                    <a:pt x="13792" y="1653527"/>
                  </a:lnTo>
                  <a:lnTo>
                    <a:pt x="12509" y="1526146"/>
                  </a:lnTo>
                  <a:lnTo>
                    <a:pt x="10363" y="1206106"/>
                  </a:lnTo>
                  <a:lnTo>
                    <a:pt x="9296" y="918210"/>
                  </a:lnTo>
                  <a:lnTo>
                    <a:pt x="9296" y="876058"/>
                  </a:lnTo>
                  <a:lnTo>
                    <a:pt x="8216" y="787120"/>
                  </a:lnTo>
                  <a:lnTo>
                    <a:pt x="7861" y="660323"/>
                  </a:lnTo>
                  <a:lnTo>
                    <a:pt x="7150" y="508165"/>
                  </a:lnTo>
                  <a:lnTo>
                    <a:pt x="5359" y="298488"/>
                  </a:lnTo>
                  <a:lnTo>
                    <a:pt x="3936" y="50241"/>
                  </a:lnTo>
                  <a:lnTo>
                    <a:pt x="4635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6619889" y="5963335"/>
              <a:ext cx="22225" cy="44450"/>
            </a:xfrm>
            <a:custGeom>
              <a:avLst/>
              <a:gdLst/>
              <a:ahLst/>
              <a:cxnLst/>
              <a:rect l="l" t="t" r="r" b="b"/>
              <a:pathLst>
                <a:path w="22225" h="44450">
                  <a:moveTo>
                    <a:pt x="2372" y="0"/>
                  </a:moveTo>
                  <a:lnTo>
                    <a:pt x="0" y="11103"/>
                  </a:lnTo>
                  <a:lnTo>
                    <a:pt x="772" y="17818"/>
                  </a:lnTo>
                  <a:lnTo>
                    <a:pt x="6098" y="22856"/>
                  </a:lnTo>
                  <a:lnTo>
                    <a:pt x="17384" y="28930"/>
                  </a:lnTo>
                  <a:lnTo>
                    <a:pt x="20953" y="43929"/>
                  </a:lnTo>
                  <a:lnTo>
                    <a:pt x="22071" y="33618"/>
                  </a:lnTo>
                  <a:lnTo>
                    <a:pt x="21848" y="27019"/>
                  </a:lnTo>
                  <a:lnTo>
                    <a:pt x="19749" y="21287"/>
                  </a:lnTo>
                  <a:lnTo>
                    <a:pt x="15238" y="13576"/>
                  </a:lnTo>
                  <a:lnTo>
                    <a:pt x="9878" y="2146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6617375" y="5940844"/>
              <a:ext cx="23495" cy="67310"/>
            </a:xfrm>
            <a:custGeom>
              <a:avLst/>
              <a:gdLst/>
              <a:ahLst/>
              <a:cxnLst/>
              <a:rect l="l" t="t" r="r" b="b"/>
              <a:pathLst>
                <a:path w="23495" h="67310">
                  <a:moveTo>
                    <a:pt x="17752" y="0"/>
                  </a:moveTo>
                  <a:lnTo>
                    <a:pt x="6678" y="12496"/>
                  </a:lnTo>
                  <a:lnTo>
                    <a:pt x="4176" y="19634"/>
                  </a:lnTo>
                  <a:lnTo>
                    <a:pt x="0" y="31789"/>
                  </a:lnTo>
                  <a:lnTo>
                    <a:pt x="245" y="39152"/>
                  </a:lnTo>
                  <a:lnTo>
                    <a:pt x="6387" y="44703"/>
                  </a:lnTo>
                  <a:lnTo>
                    <a:pt x="19898" y="51422"/>
                  </a:lnTo>
                  <a:lnTo>
                    <a:pt x="22985" y="63690"/>
                  </a:lnTo>
                  <a:lnTo>
                    <a:pt x="23213" y="67005"/>
                  </a:lnTo>
                </a:path>
              </a:pathLst>
            </a:custGeom>
            <a:ln w="3175">
              <a:solidFill>
                <a:srgbClr val="E2E3E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6644055" y="6149797"/>
              <a:ext cx="11430" cy="782320"/>
            </a:xfrm>
            <a:custGeom>
              <a:avLst/>
              <a:gdLst/>
              <a:ahLst/>
              <a:cxnLst/>
              <a:rect l="l" t="t" r="r" b="b"/>
              <a:pathLst>
                <a:path w="11429" h="782320">
                  <a:moveTo>
                    <a:pt x="0" y="0"/>
                  </a:moveTo>
                  <a:lnTo>
                    <a:pt x="2857" y="563994"/>
                  </a:lnTo>
                  <a:lnTo>
                    <a:pt x="3568" y="745807"/>
                  </a:lnTo>
                  <a:lnTo>
                    <a:pt x="4991" y="782231"/>
                  </a:lnTo>
                  <a:lnTo>
                    <a:pt x="10718" y="780097"/>
                  </a:lnTo>
                  <a:lnTo>
                    <a:pt x="10718" y="748296"/>
                  </a:lnTo>
                  <a:lnTo>
                    <a:pt x="11429" y="660082"/>
                  </a:lnTo>
                  <a:lnTo>
                    <a:pt x="9651" y="563994"/>
                  </a:lnTo>
                  <a:lnTo>
                    <a:pt x="8216" y="336461"/>
                  </a:lnTo>
                  <a:lnTo>
                    <a:pt x="5359" y="28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6681559" y="5268734"/>
              <a:ext cx="495300" cy="1659889"/>
            </a:xfrm>
            <a:custGeom>
              <a:avLst/>
              <a:gdLst/>
              <a:ahLst/>
              <a:cxnLst/>
              <a:rect l="l" t="t" r="r" b="b"/>
              <a:pathLst>
                <a:path w="495300" h="1659890">
                  <a:moveTo>
                    <a:pt x="481495" y="0"/>
                  </a:moveTo>
                  <a:lnTo>
                    <a:pt x="441490" y="0"/>
                  </a:lnTo>
                  <a:lnTo>
                    <a:pt x="4292" y="9055"/>
                  </a:lnTo>
                  <a:lnTo>
                    <a:pt x="0" y="43814"/>
                  </a:lnTo>
                  <a:lnTo>
                    <a:pt x="7137" y="1626870"/>
                  </a:lnTo>
                  <a:lnTo>
                    <a:pt x="460070" y="1628292"/>
                  </a:lnTo>
                  <a:lnTo>
                    <a:pt x="481495" y="1658759"/>
                  </a:lnTo>
                  <a:lnTo>
                    <a:pt x="486714" y="1659724"/>
                  </a:lnTo>
                  <a:lnTo>
                    <a:pt x="481952" y="1395399"/>
                  </a:lnTo>
                  <a:lnTo>
                    <a:pt x="479590" y="1181100"/>
                  </a:lnTo>
                  <a:lnTo>
                    <a:pt x="478624" y="906284"/>
                  </a:lnTo>
                  <a:lnTo>
                    <a:pt x="478624" y="775322"/>
                  </a:lnTo>
                  <a:lnTo>
                    <a:pt x="480060" y="629602"/>
                  </a:lnTo>
                  <a:lnTo>
                    <a:pt x="481012" y="505294"/>
                  </a:lnTo>
                  <a:lnTo>
                    <a:pt x="495300" y="496735"/>
                  </a:lnTo>
                  <a:lnTo>
                    <a:pt x="493395" y="487680"/>
                  </a:lnTo>
                  <a:lnTo>
                    <a:pt x="494537" y="481451"/>
                  </a:lnTo>
                  <a:lnTo>
                    <a:pt x="493577" y="477143"/>
                  </a:lnTo>
                  <a:lnTo>
                    <a:pt x="489310" y="472747"/>
                  </a:lnTo>
                  <a:lnTo>
                    <a:pt x="480529" y="466255"/>
                  </a:lnTo>
                  <a:lnTo>
                    <a:pt x="481495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6649047" y="5272557"/>
              <a:ext cx="522605" cy="1657350"/>
            </a:xfrm>
            <a:custGeom>
              <a:avLst/>
              <a:gdLst/>
              <a:ahLst/>
              <a:cxnLst/>
              <a:rect l="l" t="t" r="r" b="b"/>
              <a:pathLst>
                <a:path w="522604" h="1657350">
                  <a:moveTo>
                    <a:pt x="479717" y="1657337"/>
                  </a:moveTo>
                  <a:lnTo>
                    <a:pt x="478751" y="1623047"/>
                  </a:lnTo>
                  <a:lnTo>
                    <a:pt x="343014" y="1620177"/>
                  </a:lnTo>
                  <a:lnTo>
                    <a:pt x="159194" y="1621116"/>
                  </a:lnTo>
                  <a:lnTo>
                    <a:pt x="42519" y="1619694"/>
                  </a:lnTo>
                  <a:lnTo>
                    <a:pt x="38696" y="1474470"/>
                  </a:lnTo>
                  <a:lnTo>
                    <a:pt x="39179" y="1336802"/>
                  </a:lnTo>
                  <a:lnTo>
                    <a:pt x="38227" y="1116304"/>
                  </a:lnTo>
                  <a:lnTo>
                    <a:pt x="36804" y="980567"/>
                  </a:lnTo>
                  <a:lnTo>
                    <a:pt x="37744" y="871994"/>
                  </a:lnTo>
                  <a:lnTo>
                    <a:pt x="37274" y="778179"/>
                  </a:lnTo>
                  <a:lnTo>
                    <a:pt x="40132" y="710539"/>
                  </a:lnTo>
                  <a:lnTo>
                    <a:pt x="37744" y="642454"/>
                  </a:lnTo>
                  <a:lnTo>
                    <a:pt x="37274" y="576249"/>
                  </a:lnTo>
                  <a:lnTo>
                    <a:pt x="37274" y="508152"/>
                  </a:lnTo>
                  <a:lnTo>
                    <a:pt x="34886" y="321932"/>
                  </a:lnTo>
                  <a:lnTo>
                    <a:pt x="32512" y="248119"/>
                  </a:lnTo>
                  <a:lnTo>
                    <a:pt x="32981" y="191452"/>
                  </a:lnTo>
                  <a:lnTo>
                    <a:pt x="32981" y="122859"/>
                  </a:lnTo>
                  <a:lnTo>
                    <a:pt x="33934" y="38569"/>
                  </a:lnTo>
                  <a:lnTo>
                    <a:pt x="33934" y="4279"/>
                  </a:lnTo>
                  <a:lnTo>
                    <a:pt x="32512" y="469"/>
                  </a:lnTo>
                  <a:lnTo>
                    <a:pt x="5359" y="0"/>
                  </a:lnTo>
                  <a:lnTo>
                    <a:pt x="0" y="3556"/>
                  </a:lnTo>
                  <a:lnTo>
                    <a:pt x="1549" y="144297"/>
                  </a:lnTo>
                  <a:lnTo>
                    <a:pt x="1066" y="279552"/>
                  </a:lnTo>
                  <a:lnTo>
                    <a:pt x="3467" y="568629"/>
                  </a:lnTo>
                  <a:lnTo>
                    <a:pt x="3937" y="788657"/>
                  </a:lnTo>
                  <a:lnTo>
                    <a:pt x="7264" y="792937"/>
                  </a:lnTo>
                  <a:lnTo>
                    <a:pt x="6794" y="878662"/>
                  </a:lnTo>
                  <a:lnTo>
                    <a:pt x="5359" y="965327"/>
                  </a:lnTo>
                  <a:lnTo>
                    <a:pt x="6794" y="1252499"/>
                  </a:lnTo>
                  <a:lnTo>
                    <a:pt x="7874" y="1529461"/>
                  </a:lnTo>
                  <a:lnTo>
                    <a:pt x="11074" y="1653514"/>
                  </a:lnTo>
                  <a:lnTo>
                    <a:pt x="258724" y="1654937"/>
                  </a:lnTo>
                  <a:lnTo>
                    <a:pt x="479717" y="1657337"/>
                  </a:lnTo>
                  <a:close/>
                </a:path>
                <a:path w="522604" h="1657350">
                  <a:moveTo>
                    <a:pt x="522579" y="472909"/>
                  </a:moveTo>
                  <a:lnTo>
                    <a:pt x="514007" y="467664"/>
                  </a:lnTo>
                  <a:lnTo>
                    <a:pt x="512572" y="498144"/>
                  </a:lnTo>
                  <a:lnTo>
                    <a:pt x="522097" y="491947"/>
                  </a:lnTo>
                  <a:lnTo>
                    <a:pt x="521614" y="482434"/>
                  </a:lnTo>
                  <a:lnTo>
                    <a:pt x="522579" y="4729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6648742" y="6064783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6070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6070" y="3213"/>
                  </a:lnTo>
                  <a:lnTo>
                    <a:pt x="607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6648742" y="6064783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6070" y="3213"/>
                  </a:moveTo>
                  <a:lnTo>
                    <a:pt x="0" y="3213"/>
                  </a:lnTo>
                  <a:lnTo>
                    <a:pt x="0" y="0"/>
                  </a:lnTo>
                  <a:lnTo>
                    <a:pt x="6070" y="0"/>
                  </a:lnTo>
                  <a:lnTo>
                    <a:pt x="6070" y="321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6646595" y="6083719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0"/>
                  </a:moveTo>
                  <a:lnTo>
                    <a:pt x="0" y="0"/>
                  </a:lnTo>
                  <a:lnTo>
                    <a:pt x="0" y="16421"/>
                  </a:lnTo>
                  <a:lnTo>
                    <a:pt x="10363" y="16421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6646595" y="6083719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16421"/>
                  </a:moveTo>
                  <a:lnTo>
                    <a:pt x="0" y="16421"/>
                  </a:lnTo>
                  <a:lnTo>
                    <a:pt x="0" y="0"/>
                  </a:lnTo>
                  <a:lnTo>
                    <a:pt x="10363" y="0"/>
                  </a:lnTo>
                  <a:lnTo>
                    <a:pt x="10363" y="1642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6646595" y="6068707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0"/>
                  </a:moveTo>
                  <a:lnTo>
                    <a:pt x="0" y="0"/>
                  </a:lnTo>
                  <a:lnTo>
                    <a:pt x="0" y="16433"/>
                  </a:lnTo>
                  <a:lnTo>
                    <a:pt x="10363" y="1643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6646595" y="6068707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16433"/>
                  </a:moveTo>
                  <a:lnTo>
                    <a:pt x="0" y="16433"/>
                  </a:lnTo>
                  <a:lnTo>
                    <a:pt x="0" y="0"/>
                  </a:lnTo>
                  <a:lnTo>
                    <a:pt x="10363" y="0"/>
                  </a:lnTo>
                  <a:lnTo>
                    <a:pt x="10363" y="164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6646595" y="6100495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0"/>
                  </a:moveTo>
                  <a:lnTo>
                    <a:pt x="0" y="0"/>
                  </a:lnTo>
                  <a:lnTo>
                    <a:pt x="0" y="16433"/>
                  </a:lnTo>
                  <a:lnTo>
                    <a:pt x="10363" y="1643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6646595" y="6100495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16433"/>
                  </a:moveTo>
                  <a:lnTo>
                    <a:pt x="0" y="16433"/>
                  </a:lnTo>
                  <a:lnTo>
                    <a:pt x="0" y="0"/>
                  </a:lnTo>
                  <a:lnTo>
                    <a:pt x="10363" y="0"/>
                  </a:lnTo>
                  <a:lnTo>
                    <a:pt x="10363" y="164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6646595" y="6116574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0"/>
                  </a:moveTo>
                  <a:lnTo>
                    <a:pt x="0" y="0"/>
                  </a:lnTo>
                  <a:lnTo>
                    <a:pt x="0" y="16433"/>
                  </a:lnTo>
                  <a:lnTo>
                    <a:pt x="10363" y="1643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6646595" y="6116574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16433"/>
                  </a:moveTo>
                  <a:lnTo>
                    <a:pt x="0" y="16433"/>
                  </a:lnTo>
                  <a:lnTo>
                    <a:pt x="0" y="0"/>
                  </a:lnTo>
                  <a:lnTo>
                    <a:pt x="10363" y="0"/>
                  </a:lnTo>
                  <a:lnTo>
                    <a:pt x="10363" y="164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6646595" y="6133363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0"/>
                  </a:moveTo>
                  <a:lnTo>
                    <a:pt x="0" y="0"/>
                  </a:lnTo>
                  <a:lnTo>
                    <a:pt x="0" y="16433"/>
                  </a:lnTo>
                  <a:lnTo>
                    <a:pt x="10363" y="1643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6646595" y="6133363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16433"/>
                  </a:moveTo>
                  <a:lnTo>
                    <a:pt x="0" y="16433"/>
                  </a:lnTo>
                  <a:lnTo>
                    <a:pt x="0" y="0"/>
                  </a:lnTo>
                  <a:lnTo>
                    <a:pt x="10363" y="0"/>
                  </a:lnTo>
                  <a:lnTo>
                    <a:pt x="10363" y="164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6642379" y="5327192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6083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6083" y="3213"/>
                  </a:lnTo>
                  <a:lnTo>
                    <a:pt x="608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6642379" y="5327192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6083" y="3213"/>
                  </a:moveTo>
                  <a:lnTo>
                    <a:pt x="0" y="3213"/>
                  </a:lnTo>
                  <a:lnTo>
                    <a:pt x="0" y="0"/>
                  </a:lnTo>
                  <a:lnTo>
                    <a:pt x="6083" y="0"/>
                  </a:lnTo>
                  <a:lnTo>
                    <a:pt x="6083" y="321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6640233" y="5346115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0"/>
                  </a:moveTo>
                  <a:lnTo>
                    <a:pt x="0" y="0"/>
                  </a:lnTo>
                  <a:lnTo>
                    <a:pt x="0" y="16433"/>
                  </a:lnTo>
                  <a:lnTo>
                    <a:pt x="10363" y="1643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6640233" y="5346128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16421"/>
                  </a:moveTo>
                  <a:lnTo>
                    <a:pt x="0" y="16421"/>
                  </a:lnTo>
                  <a:lnTo>
                    <a:pt x="0" y="0"/>
                  </a:lnTo>
                  <a:lnTo>
                    <a:pt x="10363" y="0"/>
                  </a:lnTo>
                  <a:lnTo>
                    <a:pt x="10363" y="1642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6640233" y="5331117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0"/>
                  </a:moveTo>
                  <a:lnTo>
                    <a:pt x="0" y="0"/>
                  </a:lnTo>
                  <a:lnTo>
                    <a:pt x="0" y="16433"/>
                  </a:lnTo>
                  <a:lnTo>
                    <a:pt x="10363" y="1643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6640233" y="5331117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16433"/>
                  </a:moveTo>
                  <a:lnTo>
                    <a:pt x="0" y="16433"/>
                  </a:lnTo>
                  <a:lnTo>
                    <a:pt x="0" y="0"/>
                  </a:lnTo>
                  <a:lnTo>
                    <a:pt x="10363" y="0"/>
                  </a:lnTo>
                  <a:lnTo>
                    <a:pt x="10363" y="164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6640233" y="5362905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0"/>
                  </a:moveTo>
                  <a:lnTo>
                    <a:pt x="0" y="0"/>
                  </a:lnTo>
                  <a:lnTo>
                    <a:pt x="0" y="16433"/>
                  </a:lnTo>
                  <a:lnTo>
                    <a:pt x="10363" y="1643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6640233" y="5362905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16433"/>
                  </a:moveTo>
                  <a:lnTo>
                    <a:pt x="0" y="16433"/>
                  </a:lnTo>
                  <a:lnTo>
                    <a:pt x="0" y="0"/>
                  </a:lnTo>
                  <a:lnTo>
                    <a:pt x="10363" y="0"/>
                  </a:lnTo>
                  <a:lnTo>
                    <a:pt x="10363" y="164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6640233" y="5378983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0"/>
                  </a:moveTo>
                  <a:lnTo>
                    <a:pt x="0" y="0"/>
                  </a:lnTo>
                  <a:lnTo>
                    <a:pt x="0" y="16433"/>
                  </a:lnTo>
                  <a:lnTo>
                    <a:pt x="10363" y="1643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6640233" y="5378983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16433"/>
                  </a:moveTo>
                  <a:lnTo>
                    <a:pt x="0" y="16433"/>
                  </a:lnTo>
                  <a:lnTo>
                    <a:pt x="0" y="0"/>
                  </a:lnTo>
                  <a:lnTo>
                    <a:pt x="10363" y="0"/>
                  </a:lnTo>
                  <a:lnTo>
                    <a:pt x="10363" y="164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6640233" y="5395772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0"/>
                  </a:moveTo>
                  <a:lnTo>
                    <a:pt x="0" y="0"/>
                  </a:lnTo>
                  <a:lnTo>
                    <a:pt x="0" y="16433"/>
                  </a:lnTo>
                  <a:lnTo>
                    <a:pt x="10363" y="1643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6640233" y="5395772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363" y="16433"/>
                  </a:moveTo>
                  <a:lnTo>
                    <a:pt x="0" y="16433"/>
                  </a:lnTo>
                  <a:lnTo>
                    <a:pt x="0" y="0"/>
                  </a:lnTo>
                  <a:lnTo>
                    <a:pt x="10363" y="0"/>
                  </a:lnTo>
                  <a:lnTo>
                    <a:pt x="10363" y="164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6642379" y="5412206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6083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6083" y="3213"/>
                  </a:lnTo>
                  <a:lnTo>
                    <a:pt x="608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6642379" y="5412206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6083" y="3213"/>
                  </a:moveTo>
                  <a:lnTo>
                    <a:pt x="0" y="3213"/>
                  </a:lnTo>
                  <a:lnTo>
                    <a:pt x="0" y="0"/>
                  </a:lnTo>
                  <a:lnTo>
                    <a:pt x="6083" y="0"/>
                  </a:lnTo>
                  <a:lnTo>
                    <a:pt x="6083" y="321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6684429" y="5266359"/>
              <a:ext cx="480059" cy="1660525"/>
            </a:xfrm>
            <a:custGeom>
              <a:avLst/>
              <a:gdLst/>
              <a:ahLst/>
              <a:cxnLst/>
              <a:rect l="l" t="t" r="r" b="b"/>
              <a:pathLst>
                <a:path w="480059" h="1660525">
                  <a:moveTo>
                    <a:pt x="476288" y="38569"/>
                  </a:moveTo>
                  <a:lnTo>
                    <a:pt x="440042" y="38569"/>
                  </a:lnTo>
                  <a:lnTo>
                    <a:pt x="440512" y="56667"/>
                  </a:lnTo>
                  <a:lnTo>
                    <a:pt x="438619" y="276225"/>
                  </a:lnTo>
                  <a:lnTo>
                    <a:pt x="435762" y="639114"/>
                  </a:lnTo>
                  <a:lnTo>
                    <a:pt x="436702" y="834847"/>
                  </a:lnTo>
                  <a:lnTo>
                    <a:pt x="439572" y="1147267"/>
                  </a:lnTo>
                  <a:lnTo>
                    <a:pt x="441464" y="1475397"/>
                  </a:lnTo>
                  <a:lnTo>
                    <a:pt x="442912" y="1627809"/>
                  </a:lnTo>
                  <a:lnTo>
                    <a:pt x="444804" y="1660182"/>
                  </a:lnTo>
                  <a:lnTo>
                    <a:pt x="480047" y="1660182"/>
                  </a:lnTo>
                  <a:lnTo>
                    <a:pt x="476237" y="1301559"/>
                  </a:lnTo>
                  <a:lnTo>
                    <a:pt x="473849" y="1071067"/>
                  </a:lnTo>
                  <a:lnTo>
                    <a:pt x="472909" y="901039"/>
                  </a:lnTo>
                  <a:lnTo>
                    <a:pt x="472909" y="825322"/>
                  </a:lnTo>
                  <a:lnTo>
                    <a:pt x="470992" y="816279"/>
                  </a:lnTo>
                  <a:lnTo>
                    <a:pt x="465277" y="815314"/>
                  </a:lnTo>
                  <a:lnTo>
                    <a:pt x="464794" y="781519"/>
                  </a:lnTo>
                  <a:lnTo>
                    <a:pt x="471487" y="777240"/>
                  </a:lnTo>
                  <a:lnTo>
                    <a:pt x="472909" y="678167"/>
                  </a:lnTo>
                  <a:lnTo>
                    <a:pt x="473849" y="493395"/>
                  </a:lnTo>
                  <a:lnTo>
                    <a:pt x="476719" y="260032"/>
                  </a:lnTo>
                  <a:lnTo>
                    <a:pt x="475284" y="122872"/>
                  </a:lnTo>
                  <a:lnTo>
                    <a:pt x="476288" y="38569"/>
                  </a:lnTo>
                  <a:close/>
                </a:path>
                <a:path w="480059" h="1660525">
                  <a:moveTo>
                    <a:pt x="441934" y="0"/>
                  </a:moveTo>
                  <a:lnTo>
                    <a:pt x="440994" y="4279"/>
                  </a:lnTo>
                  <a:lnTo>
                    <a:pt x="201917" y="6197"/>
                  </a:lnTo>
                  <a:lnTo>
                    <a:pt x="1422" y="11430"/>
                  </a:lnTo>
                  <a:lnTo>
                    <a:pt x="0" y="32854"/>
                  </a:lnTo>
                  <a:lnTo>
                    <a:pt x="1422" y="45720"/>
                  </a:lnTo>
                  <a:lnTo>
                    <a:pt x="440042" y="38569"/>
                  </a:lnTo>
                  <a:lnTo>
                    <a:pt x="476288" y="38569"/>
                  </a:lnTo>
                  <a:lnTo>
                    <a:pt x="476719" y="2374"/>
                  </a:lnTo>
                  <a:lnTo>
                    <a:pt x="4419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2" name="object 127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733070" y="5618734"/>
              <a:ext cx="87426" cy="78866"/>
            </a:xfrm>
            <a:prstGeom prst="rect">
              <a:avLst/>
            </a:prstGeom>
          </p:spPr>
        </p:pic>
        <p:pic>
          <p:nvPicPr>
            <p:cNvPr id="1273" name="object 127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855596" y="5603643"/>
              <a:ext cx="141646" cy="125301"/>
            </a:xfrm>
            <a:prstGeom prst="rect">
              <a:avLst/>
            </a:prstGeom>
          </p:spPr>
        </p:pic>
        <p:sp>
          <p:nvSpPr>
            <p:cNvPr id="1274" name="object 1274"/>
            <p:cNvSpPr/>
            <p:nvPr/>
          </p:nvSpPr>
          <p:spPr>
            <a:xfrm>
              <a:off x="6877304" y="5406136"/>
              <a:ext cx="179070" cy="381635"/>
            </a:xfrm>
            <a:custGeom>
              <a:avLst/>
              <a:gdLst/>
              <a:ahLst/>
              <a:cxnLst/>
              <a:rect l="l" t="t" r="r" b="b"/>
              <a:pathLst>
                <a:path w="179070" h="381635">
                  <a:moveTo>
                    <a:pt x="37858" y="0"/>
                  </a:moveTo>
                  <a:lnTo>
                    <a:pt x="0" y="15709"/>
                  </a:lnTo>
                  <a:lnTo>
                    <a:pt x="56070" y="160731"/>
                  </a:lnTo>
                  <a:lnTo>
                    <a:pt x="99288" y="268604"/>
                  </a:lnTo>
                  <a:lnTo>
                    <a:pt x="141439" y="378256"/>
                  </a:lnTo>
                  <a:lnTo>
                    <a:pt x="147878" y="377545"/>
                  </a:lnTo>
                  <a:lnTo>
                    <a:pt x="151091" y="381114"/>
                  </a:lnTo>
                  <a:lnTo>
                    <a:pt x="178600" y="370039"/>
                  </a:lnTo>
                  <a:lnTo>
                    <a:pt x="178943" y="360400"/>
                  </a:lnTo>
                  <a:lnTo>
                    <a:pt x="142875" y="267169"/>
                  </a:lnTo>
                  <a:lnTo>
                    <a:pt x="77508" y="101434"/>
                  </a:lnTo>
                  <a:lnTo>
                    <a:pt x="37858" y="0"/>
                  </a:lnTo>
                  <a:close/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6877304" y="5406136"/>
              <a:ext cx="179070" cy="381635"/>
            </a:xfrm>
            <a:custGeom>
              <a:avLst/>
              <a:gdLst/>
              <a:ahLst/>
              <a:cxnLst/>
              <a:rect l="l" t="t" r="r" b="b"/>
              <a:pathLst>
                <a:path w="179070" h="381635">
                  <a:moveTo>
                    <a:pt x="0" y="15709"/>
                  </a:moveTo>
                  <a:lnTo>
                    <a:pt x="37858" y="0"/>
                  </a:lnTo>
                  <a:lnTo>
                    <a:pt x="77508" y="101434"/>
                  </a:lnTo>
                  <a:lnTo>
                    <a:pt x="142875" y="267169"/>
                  </a:lnTo>
                  <a:lnTo>
                    <a:pt x="178943" y="360400"/>
                  </a:lnTo>
                  <a:lnTo>
                    <a:pt x="178600" y="370039"/>
                  </a:lnTo>
                  <a:lnTo>
                    <a:pt x="151091" y="381114"/>
                  </a:lnTo>
                  <a:lnTo>
                    <a:pt x="147878" y="377545"/>
                  </a:lnTo>
                  <a:lnTo>
                    <a:pt x="141439" y="378256"/>
                  </a:lnTo>
                  <a:lnTo>
                    <a:pt x="99288" y="268604"/>
                  </a:lnTo>
                  <a:lnTo>
                    <a:pt x="56070" y="160731"/>
                  </a:lnTo>
                  <a:lnTo>
                    <a:pt x="0" y="157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6889178" y="5417908"/>
              <a:ext cx="29209" cy="29845"/>
            </a:xfrm>
            <a:custGeom>
              <a:avLst/>
              <a:gdLst/>
              <a:ahLst/>
              <a:cxnLst/>
              <a:rect l="l" t="t" r="r" b="b"/>
              <a:pathLst>
                <a:path w="29209" h="29845">
                  <a:moveTo>
                    <a:pt x="22453" y="0"/>
                  </a:moveTo>
                  <a:lnTo>
                    <a:pt x="6464" y="0"/>
                  </a:lnTo>
                  <a:lnTo>
                    <a:pt x="0" y="6565"/>
                  </a:lnTo>
                  <a:lnTo>
                    <a:pt x="0" y="22745"/>
                  </a:lnTo>
                  <a:lnTo>
                    <a:pt x="6464" y="29298"/>
                  </a:lnTo>
                  <a:lnTo>
                    <a:pt x="22453" y="29298"/>
                  </a:lnTo>
                  <a:lnTo>
                    <a:pt x="28930" y="22745"/>
                  </a:lnTo>
                  <a:lnTo>
                    <a:pt x="28930" y="14655"/>
                  </a:lnTo>
                  <a:lnTo>
                    <a:pt x="28930" y="6565"/>
                  </a:lnTo>
                  <a:lnTo>
                    <a:pt x="22453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6894715" y="542363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4">
                  <a:moveTo>
                    <a:pt x="13855" y="0"/>
                  </a:moveTo>
                  <a:lnTo>
                    <a:pt x="4000" y="0"/>
                  </a:lnTo>
                  <a:lnTo>
                    <a:pt x="0" y="4000"/>
                  </a:lnTo>
                  <a:lnTo>
                    <a:pt x="0" y="13855"/>
                  </a:lnTo>
                  <a:lnTo>
                    <a:pt x="4000" y="17856"/>
                  </a:lnTo>
                  <a:lnTo>
                    <a:pt x="13855" y="17856"/>
                  </a:lnTo>
                  <a:lnTo>
                    <a:pt x="17856" y="13855"/>
                  </a:lnTo>
                  <a:lnTo>
                    <a:pt x="17856" y="8928"/>
                  </a:lnTo>
                  <a:lnTo>
                    <a:pt x="17856" y="4000"/>
                  </a:lnTo>
                  <a:lnTo>
                    <a:pt x="1385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7011593" y="5727598"/>
              <a:ext cx="29845" cy="46355"/>
            </a:xfrm>
            <a:custGeom>
              <a:avLst/>
              <a:gdLst/>
              <a:ahLst/>
              <a:cxnLst/>
              <a:rect l="l" t="t" r="r" b="b"/>
              <a:pathLst>
                <a:path w="29845" h="46354">
                  <a:moveTo>
                    <a:pt x="16433" y="0"/>
                  </a:moveTo>
                  <a:lnTo>
                    <a:pt x="0" y="6070"/>
                  </a:lnTo>
                  <a:lnTo>
                    <a:pt x="13220" y="38226"/>
                  </a:lnTo>
                  <a:lnTo>
                    <a:pt x="20908" y="44570"/>
                  </a:lnTo>
                  <a:lnTo>
                    <a:pt x="25145" y="46162"/>
                  </a:lnTo>
                  <a:lnTo>
                    <a:pt x="27440" y="42532"/>
                  </a:lnTo>
                  <a:lnTo>
                    <a:pt x="29298" y="33210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7000265" y="5705805"/>
              <a:ext cx="29209" cy="29845"/>
            </a:xfrm>
            <a:custGeom>
              <a:avLst/>
              <a:gdLst/>
              <a:ahLst/>
              <a:cxnLst/>
              <a:rect l="l" t="t" r="r" b="b"/>
              <a:pathLst>
                <a:path w="29209" h="29845">
                  <a:moveTo>
                    <a:pt x="22453" y="0"/>
                  </a:moveTo>
                  <a:lnTo>
                    <a:pt x="6464" y="0"/>
                  </a:lnTo>
                  <a:lnTo>
                    <a:pt x="0" y="6565"/>
                  </a:lnTo>
                  <a:lnTo>
                    <a:pt x="0" y="22745"/>
                  </a:lnTo>
                  <a:lnTo>
                    <a:pt x="6464" y="29298"/>
                  </a:lnTo>
                  <a:lnTo>
                    <a:pt x="22453" y="29298"/>
                  </a:lnTo>
                  <a:lnTo>
                    <a:pt x="28930" y="22745"/>
                  </a:lnTo>
                  <a:lnTo>
                    <a:pt x="28930" y="14655"/>
                  </a:lnTo>
                  <a:lnTo>
                    <a:pt x="28930" y="6565"/>
                  </a:lnTo>
                  <a:lnTo>
                    <a:pt x="22453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7005790" y="571153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4">
                  <a:moveTo>
                    <a:pt x="13868" y="0"/>
                  </a:moveTo>
                  <a:lnTo>
                    <a:pt x="4013" y="0"/>
                  </a:lnTo>
                  <a:lnTo>
                    <a:pt x="0" y="4000"/>
                  </a:lnTo>
                  <a:lnTo>
                    <a:pt x="0" y="13855"/>
                  </a:lnTo>
                  <a:lnTo>
                    <a:pt x="4013" y="17856"/>
                  </a:lnTo>
                  <a:lnTo>
                    <a:pt x="13868" y="17856"/>
                  </a:lnTo>
                  <a:lnTo>
                    <a:pt x="17856" y="13855"/>
                  </a:lnTo>
                  <a:lnTo>
                    <a:pt x="17856" y="8928"/>
                  </a:lnTo>
                  <a:lnTo>
                    <a:pt x="17856" y="4000"/>
                  </a:lnTo>
                  <a:lnTo>
                    <a:pt x="13868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6972312" y="5632221"/>
              <a:ext cx="33655" cy="67310"/>
            </a:xfrm>
            <a:custGeom>
              <a:avLst/>
              <a:gdLst/>
              <a:ahLst/>
              <a:cxnLst/>
              <a:rect l="l" t="t" r="r" b="b"/>
              <a:pathLst>
                <a:path w="33654" h="67310">
                  <a:moveTo>
                    <a:pt x="1435" y="0"/>
                  </a:moveTo>
                  <a:lnTo>
                    <a:pt x="0" y="6438"/>
                  </a:lnTo>
                  <a:lnTo>
                    <a:pt x="26073" y="60731"/>
                  </a:lnTo>
                  <a:lnTo>
                    <a:pt x="31788" y="66801"/>
                  </a:lnTo>
                  <a:lnTo>
                    <a:pt x="33223" y="57873"/>
                  </a:lnTo>
                  <a:lnTo>
                    <a:pt x="7137" y="464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6975525" y="5639015"/>
              <a:ext cx="25400" cy="52705"/>
            </a:xfrm>
            <a:custGeom>
              <a:avLst/>
              <a:gdLst/>
              <a:ahLst/>
              <a:cxnLst/>
              <a:rect l="l" t="t" r="r" b="b"/>
              <a:pathLst>
                <a:path w="25400" h="52704">
                  <a:moveTo>
                    <a:pt x="0" y="0"/>
                  </a:moveTo>
                  <a:lnTo>
                    <a:pt x="25361" y="525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6893382" y="5445772"/>
              <a:ext cx="160020" cy="334645"/>
            </a:xfrm>
            <a:custGeom>
              <a:avLst/>
              <a:gdLst/>
              <a:ahLst/>
              <a:cxnLst/>
              <a:rect l="l" t="t" r="r" b="b"/>
              <a:pathLst>
                <a:path w="160020" h="334645">
                  <a:moveTo>
                    <a:pt x="26060" y="76441"/>
                  </a:moveTo>
                  <a:lnTo>
                    <a:pt x="60363" y="63944"/>
                  </a:lnTo>
                </a:path>
                <a:path w="160020" h="334645">
                  <a:moveTo>
                    <a:pt x="0" y="13576"/>
                  </a:moveTo>
                  <a:lnTo>
                    <a:pt x="36068" y="0"/>
                  </a:lnTo>
                </a:path>
                <a:path w="160020" h="334645">
                  <a:moveTo>
                    <a:pt x="159651" y="320052"/>
                  </a:moveTo>
                  <a:lnTo>
                    <a:pt x="124294" y="33434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4" name="object 1284"/>
          <p:cNvGrpSpPr/>
          <p:nvPr/>
        </p:nvGrpSpPr>
        <p:grpSpPr>
          <a:xfrm>
            <a:off x="8262176" y="4913161"/>
            <a:ext cx="1569085" cy="2152015"/>
            <a:chOff x="3207575" y="4913160"/>
            <a:chExt cx="1569085" cy="2152015"/>
          </a:xfrm>
        </p:grpSpPr>
        <p:sp>
          <p:nvSpPr>
            <p:cNvPr id="1285" name="object 1285"/>
            <p:cNvSpPr/>
            <p:nvPr/>
          </p:nvSpPr>
          <p:spPr>
            <a:xfrm>
              <a:off x="3785794" y="5366842"/>
              <a:ext cx="991235" cy="1696720"/>
            </a:xfrm>
            <a:custGeom>
              <a:avLst/>
              <a:gdLst/>
              <a:ahLst/>
              <a:cxnLst/>
              <a:rect l="l" t="t" r="r" b="b"/>
              <a:pathLst>
                <a:path w="991235" h="1696720">
                  <a:moveTo>
                    <a:pt x="990612" y="2374"/>
                  </a:moveTo>
                  <a:lnTo>
                    <a:pt x="989190" y="482"/>
                  </a:lnTo>
                  <a:lnTo>
                    <a:pt x="0" y="0"/>
                  </a:lnTo>
                  <a:lnTo>
                    <a:pt x="0" y="22872"/>
                  </a:lnTo>
                  <a:lnTo>
                    <a:pt x="7620" y="29527"/>
                  </a:lnTo>
                  <a:lnTo>
                    <a:pt x="3340" y="722947"/>
                  </a:lnTo>
                  <a:lnTo>
                    <a:pt x="5715" y="726262"/>
                  </a:lnTo>
                  <a:lnTo>
                    <a:pt x="15722" y="730084"/>
                  </a:lnTo>
                  <a:lnTo>
                    <a:pt x="15252" y="731977"/>
                  </a:lnTo>
                  <a:lnTo>
                    <a:pt x="15252" y="759625"/>
                  </a:lnTo>
                  <a:lnTo>
                    <a:pt x="9537" y="763905"/>
                  </a:lnTo>
                  <a:lnTo>
                    <a:pt x="5715" y="765327"/>
                  </a:lnTo>
                  <a:lnTo>
                    <a:pt x="4292" y="769620"/>
                  </a:lnTo>
                  <a:lnTo>
                    <a:pt x="1917" y="771525"/>
                  </a:lnTo>
                  <a:lnTo>
                    <a:pt x="965" y="1072489"/>
                  </a:lnTo>
                  <a:lnTo>
                    <a:pt x="1435" y="1415389"/>
                  </a:lnTo>
                  <a:lnTo>
                    <a:pt x="4292" y="1690674"/>
                  </a:lnTo>
                  <a:lnTo>
                    <a:pt x="6197" y="1691640"/>
                  </a:lnTo>
                  <a:lnTo>
                    <a:pt x="22860" y="1692567"/>
                  </a:lnTo>
                  <a:lnTo>
                    <a:pt x="26200" y="1689239"/>
                  </a:lnTo>
                  <a:lnTo>
                    <a:pt x="956335" y="1696389"/>
                  </a:lnTo>
                  <a:lnTo>
                    <a:pt x="958697" y="1695437"/>
                  </a:lnTo>
                  <a:lnTo>
                    <a:pt x="958811" y="1689239"/>
                  </a:lnTo>
                  <a:lnTo>
                    <a:pt x="966330" y="1305877"/>
                  </a:lnTo>
                  <a:lnTo>
                    <a:pt x="972985" y="853922"/>
                  </a:lnTo>
                  <a:lnTo>
                    <a:pt x="973480" y="777227"/>
                  </a:lnTo>
                  <a:lnTo>
                    <a:pt x="969657" y="770559"/>
                  </a:lnTo>
                  <a:lnTo>
                    <a:pt x="966800" y="769124"/>
                  </a:lnTo>
                  <a:lnTo>
                    <a:pt x="965835" y="737704"/>
                  </a:lnTo>
                  <a:lnTo>
                    <a:pt x="972985" y="734847"/>
                  </a:lnTo>
                  <a:lnTo>
                    <a:pt x="974407" y="731977"/>
                  </a:lnTo>
                  <a:lnTo>
                    <a:pt x="975372" y="712470"/>
                  </a:lnTo>
                  <a:lnTo>
                    <a:pt x="977760" y="711974"/>
                  </a:lnTo>
                  <a:lnTo>
                    <a:pt x="979182" y="540067"/>
                  </a:lnTo>
                  <a:lnTo>
                    <a:pt x="979182" y="361467"/>
                  </a:lnTo>
                  <a:lnTo>
                    <a:pt x="981557" y="60007"/>
                  </a:lnTo>
                  <a:lnTo>
                    <a:pt x="981557" y="27139"/>
                  </a:lnTo>
                  <a:lnTo>
                    <a:pt x="984910" y="27139"/>
                  </a:lnTo>
                  <a:lnTo>
                    <a:pt x="989190" y="22377"/>
                  </a:lnTo>
                  <a:lnTo>
                    <a:pt x="989660" y="17145"/>
                  </a:lnTo>
                  <a:lnTo>
                    <a:pt x="990612" y="16192"/>
                  </a:lnTo>
                  <a:lnTo>
                    <a:pt x="990612" y="2374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4092499" y="6008814"/>
              <a:ext cx="593725" cy="308610"/>
            </a:xfrm>
            <a:custGeom>
              <a:avLst/>
              <a:gdLst/>
              <a:ahLst/>
              <a:cxnLst/>
              <a:rect l="l" t="t" r="r" b="b"/>
              <a:pathLst>
                <a:path w="593725" h="308610">
                  <a:moveTo>
                    <a:pt x="170497" y="1206"/>
                  </a:moveTo>
                  <a:lnTo>
                    <a:pt x="59537" y="0"/>
                  </a:lnTo>
                  <a:lnTo>
                    <a:pt x="1905" y="1206"/>
                  </a:lnTo>
                  <a:lnTo>
                    <a:pt x="0" y="306933"/>
                  </a:lnTo>
                  <a:lnTo>
                    <a:pt x="482" y="305727"/>
                  </a:lnTo>
                  <a:lnTo>
                    <a:pt x="169557" y="308140"/>
                  </a:lnTo>
                  <a:lnTo>
                    <a:pt x="170497" y="1206"/>
                  </a:lnTo>
                  <a:close/>
                </a:path>
                <a:path w="593725" h="308610">
                  <a:moveTo>
                    <a:pt x="381952" y="1206"/>
                  </a:moveTo>
                  <a:lnTo>
                    <a:pt x="271005" y="0"/>
                  </a:lnTo>
                  <a:lnTo>
                    <a:pt x="213360" y="1206"/>
                  </a:lnTo>
                  <a:lnTo>
                    <a:pt x="211455" y="306933"/>
                  </a:lnTo>
                  <a:lnTo>
                    <a:pt x="211937" y="305727"/>
                  </a:lnTo>
                  <a:lnTo>
                    <a:pt x="381025" y="308140"/>
                  </a:lnTo>
                  <a:lnTo>
                    <a:pt x="381952" y="1206"/>
                  </a:lnTo>
                  <a:close/>
                </a:path>
                <a:path w="593725" h="308610">
                  <a:moveTo>
                    <a:pt x="593407" y="1206"/>
                  </a:moveTo>
                  <a:lnTo>
                    <a:pt x="482460" y="0"/>
                  </a:lnTo>
                  <a:lnTo>
                    <a:pt x="424815" y="1206"/>
                  </a:lnTo>
                  <a:lnTo>
                    <a:pt x="422922" y="306933"/>
                  </a:lnTo>
                  <a:lnTo>
                    <a:pt x="592480" y="308140"/>
                  </a:lnTo>
                  <a:lnTo>
                    <a:pt x="593407" y="1206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3785793" y="5366842"/>
              <a:ext cx="991235" cy="16510"/>
            </a:xfrm>
            <a:custGeom>
              <a:avLst/>
              <a:gdLst/>
              <a:ahLst/>
              <a:cxnLst/>
              <a:rect l="l" t="t" r="r" b="b"/>
              <a:pathLst>
                <a:path w="991235" h="16510">
                  <a:moveTo>
                    <a:pt x="0" y="0"/>
                  </a:moveTo>
                  <a:lnTo>
                    <a:pt x="0" y="15239"/>
                  </a:lnTo>
                  <a:lnTo>
                    <a:pt x="990612" y="16192"/>
                  </a:lnTo>
                  <a:lnTo>
                    <a:pt x="990612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3788651" y="5383034"/>
              <a:ext cx="27305" cy="689610"/>
            </a:xfrm>
            <a:custGeom>
              <a:avLst/>
              <a:gdLst/>
              <a:ahLst/>
              <a:cxnLst/>
              <a:rect l="l" t="t" r="r" b="b"/>
              <a:pathLst>
                <a:path w="27304" h="689610">
                  <a:moveTo>
                    <a:pt x="4762" y="0"/>
                  </a:moveTo>
                  <a:lnTo>
                    <a:pt x="0" y="687705"/>
                  </a:lnTo>
                  <a:lnTo>
                    <a:pt x="2857" y="689597"/>
                  </a:lnTo>
                  <a:lnTo>
                    <a:pt x="21907" y="688644"/>
                  </a:lnTo>
                  <a:lnTo>
                    <a:pt x="24295" y="319557"/>
                  </a:lnTo>
                  <a:lnTo>
                    <a:pt x="27152" y="469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3815803" y="5383504"/>
              <a:ext cx="930910" cy="7620"/>
            </a:xfrm>
            <a:custGeom>
              <a:avLst/>
              <a:gdLst/>
              <a:ahLst/>
              <a:cxnLst/>
              <a:rect l="l" t="t" r="r" b="b"/>
              <a:pathLst>
                <a:path w="930910" h="7620">
                  <a:moveTo>
                    <a:pt x="0" y="0"/>
                  </a:moveTo>
                  <a:lnTo>
                    <a:pt x="952" y="6197"/>
                  </a:lnTo>
                  <a:lnTo>
                    <a:pt x="930605" y="7619"/>
                  </a:lnTo>
                  <a:lnTo>
                    <a:pt x="930109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3788181" y="5383504"/>
              <a:ext cx="984885" cy="10795"/>
            </a:xfrm>
            <a:custGeom>
              <a:avLst/>
              <a:gdLst/>
              <a:ahLst/>
              <a:cxnLst/>
              <a:rect l="l" t="t" r="r" b="b"/>
              <a:pathLst>
                <a:path w="984885" h="10795">
                  <a:moveTo>
                    <a:pt x="6667" y="482"/>
                  </a:moveTo>
                  <a:lnTo>
                    <a:pt x="0" y="0"/>
                  </a:lnTo>
                  <a:lnTo>
                    <a:pt x="0" y="5715"/>
                  </a:lnTo>
                  <a:lnTo>
                    <a:pt x="5715" y="10477"/>
                  </a:lnTo>
                  <a:lnTo>
                    <a:pt x="6667" y="482"/>
                  </a:lnTo>
                  <a:close/>
                </a:path>
                <a:path w="984885" h="10795">
                  <a:moveTo>
                    <a:pt x="984885" y="495"/>
                  </a:moveTo>
                  <a:lnTo>
                    <a:pt x="979170" y="495"/>
                  </a:lnTo>
                  <a:lnTo>
                    <a:pt x="978700" y="8102"/>
                  </a:lnTo>
                  <a:lnTo>
                    <a:pt x="982522" y="8102"/>
                  </a:lnTo>
                  <a:lnTo>
                    <a:pt x="984885" y="4279"/>
                  </a:lnTo>
                  <a:lnTo>
                    <a:pt x="984885" y="4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4740694" y="5383987"/>
              <a:ext cx="26670" cy="695325"/>
            </a:xfrm>
            <a:custGeom>
              <a:avLst/>
              <a:gdLst/>
              <a:ahLst/>
              <a:cxnLst/>
              <a:rect l="l" t="t" r="r" b="b"/>
              <a:pathLst>
                <a:path w="26670" h="695325">
                  <a:moveTo>
                    <a:pt x="26657" y="12"/>
                  </a:moveTo>
                  <a:lnTo>
                    <a:pt x="5219" y="0"/>
                  </a:lnTo>
                  <a:lnTo>
                    <a:pt x="0" y="694372"/>
                  </a:lnTo>
                  <a:lnTo>
                    <a:pt x="22860" y="694829"/>
                  </a:lnTo>
                  <a:lnTo>
                    <a:pt x="24282" y="406717"/>
                  </a:lnTo>
                  <a:lnTo>
                    <a:pt x="23799" y="345274"/>
                  </a:lnTo>
                  <a:lnTo>
                    <a:pt x="26657" y="12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4748771" y="569782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445" y="0"/>
                  </a:moveTo>
                  <a:lnTo>
                    <a:pt x="1295" y="0"/>
                  </a:lnTo>
                  <a:lnTo>
                    <a:pt x="0" y="1282"/>
                  </a:lnTo>
                  <a:lnTo>
                    <a:pt x="0" y="4444"/>
                  </a:lnTo>
                  <a:lnTo>
                    <a:pt x="1295" y="5714"/>
                  </a:lnTo>
                  <a:lnTo>
                    <a:pt x="4445" y="5714"/>
                  </a:lnTo>
                  <a:lnTo>
                    <a:pt x="5715" y="4444"/>
                  </a:lnTo>
                  <a:lnTo>
                    <a:pt x="5715" y="2857"/>
                  </a:lnTo>
                  <a:lnTo>
                    <a:pt x="5715" y="1282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797A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4758778" y="5729147"/>
              <a:ext cx="5080" cy="62230"/>
            </a:xfrm>
            <a:custGeom>
              <a:avLst/>
              <a:gdLst/>
              <a:ahLst/>
              <a:cxnLst/>
              <a:rect l="l" t="t" r="r" b="b"/>
              <a:pathLst>
                <a:path w="5079" h="62229">
                  <a:moveTo>
                    <a:pt x="4635" y="0"/>
                  </a:moveTo>
                  <a:lnTo>
                    <a:pt x="355" y="355"/>
                  </a:lnTo>
                  <a:lnTo>
                    <a:pt x="0" y="61798"/>
                  </a:lnTo>
                  <a:lnTo>
                    <a:pt x="4279" y="61798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4760556" y="5731294"/>
              <a:ext cx="6985" cy="59055"/>
            </a:xfrm>
            <a:custGeom>
              <a:avLst/>
              <a:gdLst/>
              <a:ahLst/>
              <a:cxnLst/>
              <a:rect l="l" t="t" r="r" b="b"/>
              <a:pathLst>
                <a:path w="6985" h="59054">
                  <a:moveTo>
                    <a:pt x="6083" y="0"/>
                  </a:moveTo>
                  <a:lnTo>
                    <a:pt x="723" y="0"/>
                  </a:lnTo>
                  <a:lnTo>
                    <a:pt x="0" y="57505"/>
                  </a:lnTo>
                  <a:lnTo>
                    <a:pt x="4292" y="58585"/>
                  </a:lnTo>
                  <a:lnTo>
                    <a:pt x="4648" y="56438"/>
                  </a:lnTo>
                  <a:lnTo>
                    <a:pt x="6794" y="55714"/>
                  </a:lnTo>
                  <a:lnTo>
                    <a:pt x="6438" y="45008"/>
                  </a:lnTo>
                  <a:lnTo>
                    <a:pt x="4648" y="45008"/>
                  </a:lnTo>
                  <a:lnTo>
                    <a:pt x="6083" y="0"/>
                  </a:lnTo>
                  <a:close/>
                </a:path>
              </a:pathLst>
            </a:custGeom>
            <a:solidFill>
              <a:srgbClr val="A0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4760556" y="5731294"/>
              <a:ext cx="6985" cy="59055"/>
            </a:xfrm>
            <a:custGeom>
              <a:avLst/>
              <a:gdLst/>
              <a:ahLst/>
              <a:cxnLst/>
              <a:rect l="l" t="t" r="r" b="b"/>
              <a:pathLst>
                <a:path w="6985" h="59054">
                  <a:moveTo>
                    <a:pt x="723" y="0"/>
                  </a:moveTo>
                  <a:lnTo>
                    <a:pt x="6083" y="0"/>
                  </a:lnTo>
                  <a:lnTo>
                    <a:pt x="4648" y="45008"/>
                  </a:lnTo>
                  <a:lnTo>
                    <a:pt x="6438" y="45008"/>
                  </a:lnTo>
                  <a:lnTo>
                    <a:pt x="6794" y="55714"/>
                  </a:lnTo>
                  <a:lnTo>
                    <a:pt x="4648" y="56438"/>
                  </a:lnTo>
                  <a:lnTo>
                    <a:pt x="4292" y="58585"/>
                  </a:lnTo>
                  <a:lnTo>
                    <a:pt x="0" y="57505"/>
                  </a:lnTo>
                  <a:lnTo>
                    <a:pt x="723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4744847" y="601809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108" y="0"/>
                  </a:moveTo>
                  <a:lnTo>
                    <a:pt x="1765" y="0"/>
                  </a:lnTo>
                  <a:lnTo>
                    <a:pt x="0" y="1765"/>
                  </a:lnTo>
                  <a:lnTo>
                    <a:pt x="0" y="6096"/>
                  </a:lnTo>
                  <a:lnTo>
                    <a:pt x="1765" y="7861"/>
                  </a:lnTo>
                  <a:lnTo>
                    <a:pt x="6108" y="7861"/>
                  </a:lnTo>
                  <a:lnTo>
                    <a:pt x="7861" y="6096"/>
                  </a:lnTo>
                  <a:lnTo>
                    <a:pt x="7861" y="3937"/>
                  </a:lnTo>
                  <a:lnTo>
                    <a:pt x="7861" y="1765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797A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4745558" y="6018822"/>
              <a:ext cx="12065" cy="8255"/>
            </a:xfrm>
            <a:custGeom>
              <a:avLst/>
              <a:gdLst/>
              <a:ahLst/>
              <a:cxnLst/>
              <a:rect l="l" t="t" r="r" b="b"/>
              <a:pathLst>
                <a:path w="12064" h="8254">
                  <a:moveTo>
                    <a:pt x="5359" y="0"/>
                  </a:moveTo>
                  <a:lnTo>
                    <a:pt x="1079" y="342"/>
                  </a:lnTo>
                  <a:lnTo>
                    <a:pt x="0" y="4279"/>
                  </a:lnTo>
                  <a:lnTo>
                    <a:pt x="6426" y="7848"/>
                  </a:lnTo>
                  <a:lnTo>
                    <a:pt x="11785" y="7848"/>
                  </a:lnTo>
                  <a:lnTo>
                    <a:pt x="8928" y="2844"/>
                  </a:lnTo>
                  <a:lnTo>
                    <a:pt x="5359" y="0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3799725" y="601202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667" y="0"/>
                  </a:moveTo>
                  <a:lnTo>
                    <a:pt x="1917" y="0"/>
                  </a:lnTo>
                  <a:lnTo>
                    <a:pt x="0" y="1879"/>
                  </a:lnTo>
                  <a:lnTo>
                    <a:pt x="0" y="6477"/>
                  </a:lnTo>
                  <a:lnTo>
                    <a:pt x="1917" y="8331"/>
                  </a:lnTo>
                  <a:lnTo>
                    <a:pt x="6667" y="8331"/>
                  </a:lnTo>
                  <a:lnTo>
                    <a:pt x="8572" y="6477"/>
                  </a:lnTo>
                  <a:lnTo>
                    <a:pt x="8572" y="4178"/>
                  </a:lnTo>
                  <a:lnTo>
                    <a:pt x="8572" y="1879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3792702" y="6013094"/>
              <a:ext cx="13970" cy="6985"/>
            </a:xfrm>
            <a:custGeom>
              <a:avLst/>
              <a:gdLst/>
              <a:ahLst/>
              <a:cxnLst/>
              <a:rect l="l" t="t" r="r" b="b"/>
              <a:pathLst>
                <a:path w="13970" h="6985">
                  <a:moveTo>
                    <a:pt x="11912" y="0"/>
                  </a:moveTo>
                  <a:lnTo>
                    <a:pt x="7150" y="254"/>
                  </a:lnTo>
                  <a:lnTo>
                    <a:pt x="0" y="2616"/>
                  </a:lnTo>
                  <a:lnTo>
                    <a:pt x="5715" y="6438"/>
                  </a:lnTo>
                  <a:lnTo>
                    <a:pt x="11201" y="6680"/>
                  </a:lnTo>
                  <a:lnTo>
                    <a:pt x="13093" y="5969"/>
                  </a:lnTo>
                  <a:lnTo>
                    <a:pt x="13817" y="3111"/>
                  </a:lnTo>
                  <a:lnTo>
                    <a:pt x="13817" y="965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3792702" y="5725693"/>
              <a:ext cx="5080" cy="60960"/>
            </a:xfrm>
            <a:custGeom>
              <a:avLst/>
              <a:gdLst/>
              <a:ahLst/>
              <a:cxnLst/>
              <a:rect l="l" t="t" r="r" b="b"/>
              <a:pathLst>
                <a:path w="5079" h="60960">
                  <a:moveTo>
                    <a:pt x="0" y="0"/>
                  </a:moveTo>
                  <a:lnTo>
                    <a:pt x="482" y="60490"/>
                  </a:lnTo>
                  <a:lnTo>
                    <a:pt x="4521" y="60490"/>
                  </a:lnTo>
                  <a:lnTo>
                    <a:pt x="4775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3792461" y="5727357"/>
              <a:ext cx="3175" cy="57785"/>
            </a:xfrm>
            <a:custGeom>
              <a:avLst/>
              <a:gdLst/>
              <a:ahLst/>
              <a:cxnLst/>
              <a:rect l="l" t="t" r="r" b="b"/>
              <a:pathLst>
                <a:path w="3175" h="57785">
                  <a:moveTo>
                    <a:pt x="3098" y="0"/>
                  </a:moveTo>
                  <a:lnTo>
                    <a:pt x="0" y="0"/>
                  </a:lnTo>
                  <a:lnTo>
                    <a:pt x="0" y="57391"/>
                  </a:lnTo>
                  <a:lnTo>
                    <a:pt x="3098" y="57391"/>
                  </a:lnTo>
                  <a:lnTo>
                    <a:pt x="3098" y="0"/>
                  </a:lnTo>
                  <a:close/>
                </a:path>
              </a:pathLst>
            </a:custGeom>
            <a:solidFill>
              <a:srgbClr val="D8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3802468" y="569426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00" y="0"/>
                  </a:moveTo>
                  <a:lnTo>
                    <a:pt x="1384" y="0"/>
                  </a:lnTo>
                  <a:lnTo>
                    <a:pt x="0" y="1396"/>
                  </a:lnTo>
                  <a:lnTo>
                    <a:pt x="0" y="4813"/>
                  </a:lnTo>
                  <a:lnTo>
                    <a:pt x="1384" y="6197"/>
                  </a:lnTo>
                  <a:lnTo>
                    <a:pt x="4800" y="6197"/>
                  </a:lnTo>
                  <a:lnTo>
                    <a:pt x="6184" y="4813"/>
                  </a:lnTo>
                  <a:lnTo>
                    <a:pt x="6184" y="3098"/>
                  </a:lnTo>
                  <a:lnTo>
                    <a:pt x="6184" y="1396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3854856" y="539065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19" y="0"/>
                  </a:moveTo>
                  <a:lnTo>
                    <a:pt x="4470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470" y="19050"/>
                  </a:lnTo>
                  <a:lnTo>
                    <a:pt x="15519" y="19050"/>
                  </a:lnTo>
                  <a:lnTo>
                    <a:pt x="20002" y="14782"/>
                  </a:lnTo>
                  <a:lnTo>
                    <a:pt x="20002" y="9525"/>
                  </a:lnTo>
                  <a:lnTo>
                    <a:pt x="20002" y="4267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3857713" y="539160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3994873" y="539065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32" y="0"/>
                  </a:moveTo>
                  <a:lnTo>
                    <a:pt x="4483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483" y="19050"/>
                  </a:lnTo>
                  <a:lnTo>
                    <a:pt x="15532" y="19050"/>
                  </a:lnTo>
                  <a:lnTo>
                    <a:pt x="20002" y="14782"/>
                  </a:lnTo>
                  <a:lnTo>
                    <a:pt x="20002" y="9525"/>
                  </a:lnTo>
                  <a:lnTo>
                    <a:pt x="20002" y="4267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3997731" y="539160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4134408" y="539065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32" y="0"/>
                  </a:moveTo>
                  <a:lnTo>
                    <a:pt x="4483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483" y="19050"/>
                  </a:lnTo>
                  <a:lnTo>
                    <a:pt x="15532" y="19050"/>
                  </a:lnTo>
                  <a:lnTo>
                    <a:pt x="20002" y="14782"/>
                  </a:lnTo>
                  <a:lnTo>
                    <a:pt x="20002" y="9525"/>
                  </a:lnTo>
                  <a:lnTo>
                    <a:pt x="20002" y="4267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4137266" y="539160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4270146" y="5391137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19" y="0"/>
                  </a:moveTo>
                  <a:lnTo>
                    <a:pt x="4483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483" y="19050"/>
                  </a:lnTo>
                  <a:lnTo>
                    <a:pt x="15519" y="19050"/>
                  </a:lnTo>
                  <a:lnTo>
                    <a:pt x="20002" y="14782"/>
                  </a:lnTo>
                  <a:lnTo>
                    <a:pt x="20002" y="9512"/>
                  </a:lnTo>
                  <a:lnTo>
                    <a:pt x="20002" y="4267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4273003" y="539207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37"/>
                  </a:lnTo>
                  <a:lnTo>
                    <a:pt x="14287" y="3200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4407788" y="539065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19" y="0"/>
                  </a:moveTo>
                  <a:lnTo>
                    <a:pt x="4470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470" y="19050"/>
                  </a:lnTo>
                  <a:lnTo>
                    <a:pt x="15519" y="19050"/>
                  </a:lnTo>
                  <a:lnTo>
                    <a:pt x="20015" y="14782"/>
                  </a:lnTo>
                  <a:lnTo>
                    <a:pt x="20015" y="9525"/>
                  </a:lnTo>
                  <a:lnTo>
                    <a:pt x="20015" y="4267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4410646" y="539160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4547323" y="5391607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32" y="0"/>
                  </a:moveTo>
                  <a:lnTo>
                    <a:pt x="4483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483" y="19050"/>
                  </a:lnTo>
                  <a:lnTo>
                    <a:pt x="15532" y="19050"/>
                  </a:lnTo>
                  <a:lnTo>
                    <a:pt x="20002" y="14782"/>
                  </a:lnTo>
                  <a:lnTo>
                    <a:pt x="20002" y="9525"/>
                  </a:lnTo>
                  <a:lnTo>
                    <a:pt x="20002" y="4267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4550181" y="539255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87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4686401" y="5392559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19" y="0"/>
                  </a:moveTo>
                  <a:lnTo>
                    <a:pt x="4457" y="0"/>
                  </a:lnTo>
                  <a:lnTo>
                    <a:pt x="0" y="4254"/>
                  </a:lnTo>
                  <a:lnTo>
                    <a:pt x="0" y="14782"/>
                  </a:lnTo>
                  <a:lnTo>
                    <a:pt x="4457" y="19050"/>
                  </a:lnTo>
                  <a:lnTo>
                    <a:pt x="15519" y="19050"/>
                  </a:lnTo>
                  <a:lnTo>
                    <a:pt x="20002" y="14782"/>
                  </a:lnTo>
                  <a:lnTo>
                    <a:pt x="20002" y="9512"/>
                  </a:lnTo>
                  <a:lnTo>
                    <a:pt x="20002" y="4254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4689259" y="539351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74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87"/>
                  </a:lnTo>
                  <a:lnTo>
                    <a:pt x="3187" y="14287"/>
                  </a:lnTo>
                  <a:lnTo>
                    <a:pt x="11074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200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3815803" y="5391124"/>
              <a:ext cx="929640" cy="6985"/>
            </a:xfrm>
            <a:custGeom>
              <a:avLst/>
              <a:gdLst/>
              <a:ahLst/>
              <a:cxnLst/>
              <a:rect l="l" t="t" r="r" b="b"/>
              <a:pathLst>
                <a:path w="929639" h="6985">
                  <a:moveTo>
                    <a:pt x="0" y="0"/>
                  </a:moveTo>
                  <a:lnTo>
                    <a:pt x="12382" y="4292"/>
                  </a:lnTo>
                  <a:lnTo>
                    <a:pt x="179539" y="2857"/>
                  </a:lnTo>
                  <a:lnTo>
                    <a:pt x="336702" y="2857"/>
                  </a:lnTo>
                  <a:lnTo>
                    <a:pt x="594360" y="3810"/>
                  </a:lnTo>
                  <a:lnTo>
                    <a:pt x="887742" y="6667"/>
                  </a:lnTo>
                  <a:lnTo>
                    <a:pt x="921067" y="6197"/>
                  </a:lnTo>
                  <a:lnTo>
                    <a:pt x="929639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3911396" y="5431307"/>
              <a:ext cx="19050" cy="16510"/>
            </a:xfrm>
            <a:custGeom>
              <a:avLst/>
              <a:gdLst/>
              <a:ahLst/>
              <a:cxnLst/>
              <a:rect l="l" t="t" r="r" b="b"/>
              <a:pathLst>
                <a:path w="19050" h="16510">
                  <a:moveTo>
                    <a:pt x="14135" y="0"/>
                  </a:moveTo>
                  <a:lnTo>
                    <a:pt x="4699" y="0"/>
                  </a:lnTo>
                  <a:lnTo>
                    <a:pt x="0" y="8166"/>
                  </a:lnTo>
                  <a:lnTo>
                    <a:pt x="4699" y="16332"/>
                  </a:lnTo>
                  <a:lnTo>
                    <a:pt x="14135" y="16332"/>
                  </a:lnTo>
                  <a:lnTo>
                    <a:pt x="18846" y="8166"/>
                  </a:lnTo>
                  <a:lnTo>
                    <a:pt x="14135" y="0"/>
                  </a:lnTo>
                  <a:close/>
                </a:path>
              </a:pathLst>
            </a:custGeom>
            <a:solidFill>
              <a:srgbClr val="9B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3911396" y="5431307"/>
              <a:ext cx="19050" cy="16510"/>
            </a:xfrm>
            <a:custGeom>
              <a:avLst/>
              <a:gdLst/>
              <a:ahLst/>
              <a:cxnLst/>
              <a:rect l="l" t="t" r="r" b="b"/>
              <a:pathLst>
                <a:path w="19050" h="16510">
                  <a:moveTo>
                    <a:pt x="4699" y="16332"/>
                  </a:moveTo>
                  <a:lnTo>
                    <a:pt x="0" y="8166"/>
                  </a:lnTo>
                  <a:lnTo>
                    <a:pt x="4699" y="0"/>
                  </a:lnTo>
                  <a:lnTo>
                    <a:pt x="14135" y="0"/>
                  </a:lnTo>
                  <a:lnTo>
                    <a:pt x="18846" y="8166"/>
                  </a:lnTo>
                  <a:lnTo>
                    <a:pt x="14135" y="16332"/>
                  </a:lnTo>
                  <a:lnTo>
                    <a:pt x="4699" y="163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3916057" y="54347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12"/>
                  </a:lnTo>
                  <a:lnTo>
                    <a:pt x="7391" y="9512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3916057" y="54347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62"/>
                  </a:moveTo>
                  <a:lnTo>
                    <a:pt x="9525" y="7391"/>
                  </a:lnTo>
                  <a:lnTo>
                    <a:pt x="7391" y="9512"/>
                  </a:lnTo>
                  <a:lnTo>
                    <a:pt x="4762" y="9512"/>
                  </a:lnTo>
                  <a:lnTo>
                    <a:pt x="2133" y="9512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20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4631956" y="5435117"/>
              <a:ext cx="19050" cy="16510"/>
            </a:xfrm>
            <a:custGeom>
              <a:avLst/>
              <a:gdLst/>
              <a:ahLst/>
              <a:cxnLst/>
              <a:rect l="l" t="t" r="r" b="b"/>
              <a:pathLst>
                <a:path w="19050" h="16510">
                  <a:moveTo>
                    <a:pt x="14147" y="0"/>
                  </a:moveTo>
                  <a:lnTo>
                    <a:pt x="4699" y="0"/>
                  </a:lnTo>
                  <a:lnTo>
                    <a:pt x="0" y="8178"/>
                  </a:lnTo>
                  <a:lnTo>
                    <a:pt x="4699" y="16332"/>
                  </a:lnTo>
                  <a:lnTo>
                    <a:pt x="14147" y="16332"/>
                  </a:lnTo>
                  <a:lnTo>
                    <a:pt x="18859" y="8178"/>
                  </a:lnTo>
                  <a:lnTo>
                    <a:pt x="14147" y="0"/>
                  </a:lnTo>
                  <a:close/>
                </a:path>
              </a:pathLst>
            </a:custGeom>
            <a:solidFill>
              <a:srgbClr val="9B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4631956" y="5435117"/>
              <a:ext cx="19050" cy="16510"/>
            </a:xfrm>
            <a:custGeom>
              <a:avLst/>
              <a:gdLst/>
              <a:ahLst/>
              <a:cxnLst/>
              <a:rect l="l" t="t" r="r" b="b"/>
              <a:pathLst>
                <a:path w="19050" h="16510">
                  <a:moveTo>
                    <a:pt x="4699" y="16332"/>
                  </a:moveTo>
                  <a:lnTo>
                    <a:pt x="0" y="8178"/>
                  </a:lnTo>
                  <a:lnTo>
                    <a:pt x="4699" y="0"/>
                  </a:lnTo>
                  <a:lnTo>
                    <a:pt x="14147" y="0"/>
                  </a:lnTo>
                  <a:lnTo>
                    <a:pt x="18859" y="8178"/>
                  </a:lnTo>
                  <a:lnTo>
                    <a:pt x="14147" y="16332"/>
                  </a:lnTo>
                  <a:lnTo>
                    <a:pt x="4699" y="163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4636617" y="54385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46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46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75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4636617" y="54385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75"/>
                  </a:moveTo>
                  <a:lnTo>
                    <a:pt x="9525" y="7391"/>
                  </a:lnTo>
                  <a:lnTo>
                    <a:pt x="7391" y="9525"/>
                  </a:lnTo>
                  <a:lnTo>
                    <a:pt x="4762" y="9525"/>
                  </a:lnTo>
                  <a:lnTo>
                    <a:pt x="2146" y="9525"/>
                  </a:lnTo>
                  <a:lnTo>
                    <a:pt x="0" y="7391"/>
                  </a:lnTo>
                  <a:lnTo>
                    <a:pt x="0" y="4775"/>
                  </a:lnTo>
                  <a:lnTo>
                    <a:pt x="0" y="2133"/>
                  </a:lnTo>
                  <a:lnTo>
                    <a:pt x="2146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33"/>
                  </a:lnTo>
                  <a:lnTo>
                    <a:pt x="9525" y="477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6" name="object 13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831513" y="5875794"/>
              <a:ext cx="120497" cy="105867"/>
            </a:xfrm>
            <a:prstGeom prst="rect">
              <a:avLst/>
            </a:prstGeom>
          </p:spPr>
        </p:pic>
        <p:pic>
          <p:nvPicPr>
            <p:cNvPr id="1327" name="object 132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787711" y="6021209"/>
              <a:ext cx="98577" cy="134289"/>
            </a:xfrm>
            <a:prstGeom prst="rect">
              <a:avLst/>
            </a:prstGeom>
          </p:spPr>
        </p:pic>
        <p:sp>
          <p:nvSpPr>
            <p:cNvPr id="1328" name="object 1328"/>
            <p:cNvSpPr/>
            <p:nvPr/>
          </p:nvSpPr>
          <p:spPr>
            <a:xfrm>
              <a:off x="3885336" y="5945949"/>
              <a:ext cx="170815" cy="368300"/>
            </a:xfrm>
            <a:custGeom>
              <a:avLst/>
              <a:gdLst/>
              <a:ahLst/>
              <a:cxnLst/>
              <a:rect l="l" t="t" r="r" b="b"/>
              <a:pathLst>
                <a:path w="170814" h="368300">
                  <a:moveTo>
                    <a:pt x="59537" y="0"/>
                  </a:moveTo>
                  <a:lnTo>
                    <a:pt x="1904" y="1447"/>
                  </a:lnTo>
                  <a:lnTo>
                    <a:pt x="0" y="366699"/>
                  </a:lnTo>
                  <a:lnTo>
                    <a:pt x="169544" y="368147"/>
                  </a:lnTo>
                  <a:lnTo>
                    <a:pt x="170497" y="1447"/>
                  </a:lnTo>
                  <a:lnTo>
                    <a:pt x="5953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3893261" y="622913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6"/>
                  </a:lnTo>
                  <a:lnTo>
                    <a:pt x="5368" y="5240"/>
                  </a:lnTo>
                  <a:lnTo>
                    <a:pt x="1440" y="10924"/>
                  </a:lnTo>
                  <a:lnTo>
                    <a:pt x="0" y="17881"/>
                  </a:lnTo>
                  <a:lnTo>
                    <a:pt x="1440" y="24823"/>
                  </a:lnTo>
                  <a:lnTo>
                    <a:pt x="5368" y="30500"/>
                  </a:lnTo>
                  <a:lnTo>
                    <a:pt x="11197" y="34331"/>
                  </a:lnTo>
                  <a:lnTo>
                    <a:pt x="18338" y="35737"/>
                  </a:lnTo>
                  <a:lnTo>
                    <a:pt x="25472" y="34331"/>
                  </a:lnTo>
                  <a:lnTo>
                    <a:pt x="31297" y="30500"/>
                  </a:lnTo>
                  <a:lnTo>
                    <a:pt x="35224" y="24823"/>
                  </a:lnTo>
                  <a:lnTo>
                    <a:pt x="36664" y="17881"/>
                  </a:lnTo>
                  <a:lnTo>
                    <a:pt x="35224" y="10924"/>
                  </a:lnTo>
                  <a:lnTo>
                    <a:pt x="31297" y="5240"/>
                  </a:lnTo>
                  <a:lnTo>
                    <a:pt x="25472" y="1406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3893261" y="622913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64" y="17881"/>
                  </a:moveTo>
                  <a:lnTo>
                    <a:pt x="35224" y="24823"/>
                  </a:lnTo>
                  <a:lnTo>
                    <a:pt x="31297" y="30500"/>
                  </a:lnTo>
                  <a:lnTo>
                    <a:pt x="25472" y="34331"/>
                  </a:lnTo>
                  <a:lnTo>
                    <a:pt x="18338" y="35737"/>
                  </a:lnTo>
                  <a:lnTo>
                    <a:pt x="11197" y="34331"/>
                  </a:lnTo>
                  <a:lnTo>
                    <a:pt x="5368" y="30500"/>
                  </a:lnTo>
                  <a:lnTo>
                    <a:pt x="1440" y="24823"/>
                  </a:lnTo>
                  <a:lnTo>
                    <a:pt x="0" y="17881"/>
                  </a:lnTo>
                  <a:lnTo>
                    <a:pt x="1440" y="10924"/>
                  </a:lnTo>
                  <a:lnTo>
                    <a:pt x="5368" y="5240"/>
                  </a:lnTo>
                  <a:lnTo>
                    <a:pt x="11197" y="1406"/>
                  </a:lnTo>
                  <a:lnTo>
                    <a:pt x="18338" y="0"/>
                  </a:lnTo>
                  <a:lnTo>
                    <a:pt x="25472" y="1406"/>
                  </a:lnTo>
                  <a:lnTo>
                    <a:pt x="31297" y="5240"/>
                  </a:lnTo>
                  <a:lnTo>
                    <a:pt x="35224" y="10924"/>
                  </a:lnTo>
                  <a:lnTo>
                    <a:pt x="36664" y="178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3899458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199" y="0"/>
                  </a:moveTo>
                  <a:lnTo>
                    <a:pt x="6057" y="0"/>
                  </a:lnTo>
                  <a:lnTo>
                    <a:pt x="0" y="10515"/>
                  </a:lnTo>
                  <a:lnTo>
                    <a:pt x="6057" y="21031"/>
                  </a:lnTo>
                  <a:lnTo>
                    <a:pt x="18199" y="21031"/>
                  </a:lnTo>
                  <a:lnTo>
                    <a:pt x="24269" y="10515"/>
                  </a:lnTo>
                  <a:lnTo>
                    <a:pt x="18199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3899458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57" y="21031"/>
                  </a:moveTo>
                  <a:lnTo>
                    <a:pt x="0" y="10515"/>
                  </a:lnTo>
                  <a:lnTo>
                    <a:pt x="6057" y="0"/>
                  </a:lnTo>
                  <a:lnTo>
                    <a:pt x="18199" y="0"/>
                  </a:lnTo>
                  <a:lnTo>
                    <a:pt x="24269" y="10515"/>
                  </a:lnTo>
                  <a:lnTo>
                    <a:pt x="18199" y="21031"/>
                  </a:lnTo>
                  <a:lnTo>
                    <a:pt x="6057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3904449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3904449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187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3906824" y="624222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87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3906824" y="624222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87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75" y="9537"/>
                  </a:lnTo>
                  <a:lnTo>
                    <a:pt x="2133" y="9537"/>
                  </a:lnTo>
                  <a:lnTo>
                    <a:pt x="0" y="7391"/>
                  </a:lnTo>
                  <a:lnTo>
                    <a:pt x="0" y="4787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3948976" y="6229159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2"/>
                  </a:lnTo>
                  <a:lnTo>
                    <a:pt x="5368" y="5227"/>
                  </a:lnTo>
                  <a:lnTo>
                    <a:pt x="1440" y="10903"/>
                  </a:lnTo>
                  <a:lnTo>
                    <a:pt x="0" y="17856"/>
                  </a:lnTo>
                  <a:lnTo>
                    <a:pt x="1440" y="24809"/>
                  </a:lnTo>
                  <a:lnTo>
                    <a:pt x="5368" y="30484"/>
                  </a:lnTo>
                  <a:lnTo>
                    <a:pt x="11197" y="34310"/>
                  </a:lnTo>
                  <a:lnTo>
                    <a:pt x="18338" y="35712"/>
                  </a:lnTo>
                  <a:lnTo>
                    <a:pt x="25472" y="34310"/>
                  </a:lnTo>
                  <a:lnTo>
                    <a:pt x="31297" y="30484"/>
                  </a:lnTo>
                  <a:lnTo>
                    <a:pt x="35224" y="24809"/>
                  </a:lnTo>
                  <a:lnTo>
                    <a:pt x="36664" y="17856"/>
                  </a:lnTo>
                  <a:lnTo>
                    <a:pt x="35224" y="10903"/>
                  </a:lnTo>
                  <a:lnTo>
                    <a:pt x="31297" y="5227"/>
                  </a:lnTo>
                  <a:lnTo>
                    <a:pt x="25472" y="1402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3948976" y="6229159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64" y="17856"/>
                  </a:moveTo>
                  <a:lnTo>
                    <a:pt x="35224" y="24809"/>
                  </a:lnTo>
                  <a:lnTo>
                    <a:pt x="31297" y="30484"/>
                  </a:lnTo>
                  <a:lnTo>
                    <a:pt x="25472" y="34310"/>
                  </a:lnTo>
                  <a:lnTo>
                    <a:pt x="18338" y="35712"/>
                  </a:lnTo>
                  <a:lnTo>
                    <a:pt x="11197" y="34310"/>
                  </a:lnTo>
                  <a:lnTo>
                    <a:pt x="5368" y="30484"/>
                  </a:lnTo>
                  <a:lnTo>
                    <a:pt x="1440" y="24809"/>
                  </a:lnTo>
                  <a:lnTo>
                    <a:pt x="0" y="17856"/>
                  </a:lnTo>
                  <a:lnTo>
                    <a:pt x="1440" y="10903"/>
                  </a:lnTo>
                  <a:lnTo>
                    <a:pt x="5368" y="5227"/>
                  </a:lnTo>
                  <a:lnTo>
                    <a:pt x="11197" y="1402"/>
                  </a:lnTo>
                  <a:lnTo>
                    <a:pt x="18338" y="0"/>
                  </a:lnTo>
                  <a:lnTo>
                    <a:pt x="25472" y="1402"/>
                  </a:lnTo>
                  <a:lnTo>
                    <a:pt x="31297" y="5227"/>
                  </a:lnTo>
                  <a:lnTo>
                    <a:pt x="35224" y="10903"/>
                  </a:lnTo>
                  <a:lnTo>
                    <a:pt x="36664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3955173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199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199" y="21031"/>
                  </a:lnTo>
                  <a:lnTo>
                    <a:pt x="24269" y="10515"/>
                  </a:lnTo>
                  <a:lnTo>
                    <a:pt x="18199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3955173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199" y="0"/>
                  </a:lnTo>
                  <a:lnTo>
                    <a:pt x="24269" y="10515"/>
                  </a:lnTo>
                  <a:lnTo>
                    <a:pt x="18199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3960177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74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74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3960177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74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74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3962552" y="62422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12"/>
                  </a:lnTo>
                  <a:lnTo>
                    <a:pt x="7391" y="9512"/>
                  </a:lnTo>
                  <a:lnTo>
                    <a:pt x="9512" y="7391"/>
                  </a:lnTo>
                  <a:lnTo>
                    <a:pt x="9512" y="4762"/>
                  </a:lnTo>
                  <a:lnTo>
                    <a:pt x="9512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3962552" y="62422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12" y="4762"/>
                  </a:moveTo>
                  <a:lnTo>
                    <a:pt x="9512" y="7391"/>
                  </a:lnTo>
                  <a:lnTo>
                    <a:pt x="7391" y="9512"/>
                  </a:lnTo>
                  <a:lnTo>
                    <a:pt x="4762" y="9512"/>
                  </a:lnTo>
                  <a:lnTo>
                    <a:pt x="2133" y="9512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12" y="2120"/>
                  </a:lnTo>
                  <a:lnTo>
                    <a:pt x="9512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4006596" y="623008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203" y="1404"/>
                  </a:lnTo>
                  <a:lnTo>
                    <a:pt x="5373" y="5233"/>
                  </a:lnTo>
                  <a:lnTo>
                    <a:pt x="1442" y="10913"/>
                  </a:lnTo>
                  <a:lnTo>
                    <a:pt x="0" y="17868"/>
                  </a:lnTo>
                  <a:lnTo>
                    <a:pt x="1442" y="24821"/>
                  </a:lnTo>
                  <a:lnTo>
                    <a:pt x="5373" y="30497"/>
                  </a:lnTo>
                  <a:lnTo>
                    <a:pt x="11203" y="34322"/>
                  </a:lnTo>
                  <a:lnTo>
                    <a:pt x="18338" y="35725"/>
                  </a:lnTo>
                  <a:lnTo>
                    <a:pt x="25474" y="34322"/>
                  </a:lnTo>
                  <a:lnTo>
                    <a:pt x="31303" y="30497"/>
                  </a:lnTo>
                  <a:lnTo>
                    <a:pt x="35235" y="24821"/>
                  </a:lnTo>
                  <a:lnTo>
                    <a:pt x="36677" y="17868"/>
                  </a:lnTo>
                  <a:lnTo>
                    <a:pt x="35235" y="10913"/>
                  </a:lnTo>
                  <a:lnTo>
                    <a:pt x="31303" y="5233"/>
                  </a:lnTo>
                  <a:lnTo>
                    <a:pt x="25474" y="1404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4006596" y="623008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21"/>
                  </a:lnTo>
                  <a:lnTo>
                    <a:pt x="31303" y="30497"/>
                  </a:lnTo>
                  <a:lnTo>
                    <a:pt x="25474" y="34322"/>
                  </a:lnTo>
                  <a:lnTo>
                    <a:pt x="18338" y="35725"/>
                  </a:lnTo>
                  <a:lnTo>
                    <a:pt x="11203" y="34322"/>
                  </a:lnTo>
                  <a:lnTo>
                    <a:pt x="5373" y="30497"/>
                  </a:lnTo>
                  <a:lnTo>
                    <a:pt x="1442" y="24821"/>
                  </a:lnTo>
                  <a:lnTo>
                    <a:pt x="0" y="17868"/>
                  </a:lnTo>
                  <a:lnTo>
                    <a:pt x="1442" y="10913"/>
                  </a:lnTo>
                  <a:lnTo>
                    <a:pt x="5373" y="5233"/>
                  </a:lnTo>
                  <a:lnTo>
                    <a:pt x="11203" y="1404"/>
                  </a:lnTo>
                  <a:lnTo>
                    <a:pt x="18338" y="0"/>
                  </a:lnTo>
                  <a:lnTo>
                    <a:pt x="25474" y="1404"/>
                  </a:lnTo>
                  <a:lnTo>
                    <a:pt x="31303" y="5233"/>
                  </a:lnTo>
                  <a:lnTo>
                    <a:pt x="35235" y="10913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4012793" y="623744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4012793" y="623744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4017784" y="62408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4017784" y="62408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13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213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4020172" y="624319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4020172" y="624319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62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62" y="9537"/>
                  </a:lnTo>
                  <a:lnTo>
                    <a:pt x="2133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3893731" y="627580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6"/>
                  </a:lnTo>
                  <a:lnTo>
                    <a:pt x="5368" y="5238"/>
                  </a:lnTo>
                  <a:lnTo>
                    <a:pt x="1440" y="10919"/>
                  </a:lnTo>
                  <a:lnTo>
                    <a:pt x="0" y="17868"/>
                  </a:lnTo>
                  <a:lnTo>
                    <a:pt x="1440" y="24821"/>
                  </a:lnTo>
                  <a:lnTo>
                    <a:pt x="5368" y="30497"/>
                  </a:lnTo>
                  <a:lnTo>
                    <a:pt x="11197" y="34322"/>
                  </a:lnTo>
                  <a:lnTo>
                    <a:pt x="18338" y="35725"/>
                  </a:lnTo>
                  <a:lnTo>
                    <a:pt x="25477" y="34322"/>
                  </a:lnTo>
                  <a:lnTo>
                    <a:pt x="31302" y="30497"/>
                  </a:lnTo>
                  <a:lnTo>
                    <a:pt x="35226" y="24821"/>
                  </a:lnTo>
                  <a:lnTo>
                    <a:pt x="36664" y="17868"/>
                  </a:lnTo>
                  <a:lnTo>
                    <a:pt x="35226" y="10919"/>
                  </a:lnTo>
                  <a:lnTo>
                    <a:pt x="31302" y="5238"/>
                  </a:lnTo>
                  <a:lnTo>
                    <a:pt x="25477" y="1406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3893731" y="627580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64" y="17868"/>
                  </a:moveTo>
                  <a:lnTo>
                    <a:pt x="35226" y="24821"/>
                  </a:lnTo>
                  <a:lnTo>
                    <a:pt x="31302" y="30497"/>
                  </a:lnTo>
                  <a:lnTo>
                    <a:pt x="25477" y="34322"/>
                  </a:lnTo>
                  <a:lnTo>
                    <a:pt x="18338" y="35725"/>
                  </a:lnTo>
                  <a:lnTo>
                    <a:pt x="11197" y="34322"/>
                  </a:lnTo>
                  <a:lnTo>
                    <a:pt x="5368" y="30497"/>
                  </a:lnTo>
                  <a:lnTo>
                    <a:pt x="1440" y="24821"/>
                  </a:lnTo>
                  <a:lnTo>
                    <a:pt x="0" y="17868"/>
                  </a:lnTo>
                  <a:lnTo>
                    <a:pt x="1440" y="10919"/>
                  </a:lnTo>
                  <a:lnTo>
                    <a:pt x="5368" y="5238"/>
                  </a:lnTo>
                  <a:lnTo>
                    <a:pt x="11197" y="1406"/>
                  </a:lnTo>
                  <a:lnTo>
                    <a:pt x="18338" y="0"/>
                  </a:lnTo>
                  <a:lnTo>
                    <a:pt x="25477" y="1406"/>
                  </a:lnTo>
                  <a:lnTo>
                    <a:pt x="31302" y="5238"/>
                  </a:lnTo>
                  <a:lnTo>
                    <a:pt x="35226" y="10919"/>
                  </a:lnTo>
                  <a:lnTo>
                    <a:pt x="36664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3899928" y="6283159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18"/>
                  </a:lnTo>
                  <a:lnTo>
                    <a:pt x="18211" y="21018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3899928" y="6283159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18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18"/>
                  </a:lnTo>
                  <a:lnTo>
                    <a:pt x="6070" y="210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3904932" y="628652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3904932" y="628652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3907307" y="628891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3907307" y="628891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62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62" y="9537"/>
                  </a:lnTo>
                  <a:lnTo>
                    <a:pt x="2133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3949446" y="627677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203" y="1402"/>
                  </a:lnTo>
                  <a:lnTo>
                    <a:pt x="5373" y="5227"/>
                  </a:lnTo>
                  <a:lnTo>
                    <a:pt x="1442" y="10903"/>
                  </a:lnTo>
                  <a:lnTo>
                    <a:pt x="0" y="17856"/>
                  </a:lnTo>
                  <a:lnTo>
                    <a:pt x="1442" y="24811"/>
                  </a:lnTo>
                  <a:lnTo>
                    <a:pt x="5373" y="30491"/>
                  </a:lnTo>
                  <a:lnTo>
                    <a:pt x="11203" y="34320"/>
                  </a:lnTo>
                  <a:lnTo>
                    <a:pt x="18338" y="35725"/>
                  </a:lnTo>
                  <a:lnTo>
                    <a:pt x="25474" y="34320"/>
                  </a:lnTo>
                  <a:lnTo>
                    <a:pt x="31303" y="30491"/>
                  </a:lnTo>
                  <a:lnTo>
                    <a:pt x="35235" y="24811"/>
                  </a:lnTo>
                  <a:lnTo>
                    <a:pt x="36677" y="17856"/>
                  </a:lnTo>
                  <a:lnTo>
                    <a:pt x="35235" y="10903"/>
                  </a:lnTo>
                  <a:lnTo>
                    <a:pt x="31303" y="5227"/>
                  </a:lnTo>
                  <a:lnTo>
                    <a:pt x="25474" y="1402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3949446" y="627677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811"/>
                  </a:lnTo>
                  <a:lnTo>
                    <a:pt x="31303" y="30491"/>
                  </a:lnTo>
                  <a:lnTo>
                    <a:pt x="25474" y="34320"/>
                  </a:lnTo>
                  <a:lnTo>
                    <a:pt x="18338" y="35725"/>
                  </a:lnTo>
                  <a:lnTo>
                    <a:pt x="11203" y="34320"/>
                  </a:lnTo>
                  <a:lnTo>
                    <a:pt x="5373" y="30491"/>
                  </a:lnTo>
                  <a:lnTo>
                    <a:pt x="1442" y="24811"/>
                  </a:lnTo>
                  <a:lnTo>
                    <a:pt x="0" y="17856"/>
                  </a:lnTo>
                  <a:lnTo>
                    <a:pt x="1442" y="10903"/>
                  </a:lnTo>
                  <a:lnTo>
                    <a:pt x="5373" y="5227"/>
                  </a:lnTo>
                  <a:lnTo>
                    <a:pt x="11203" y="1402"/>
                  </a:lnTo>
                  <a:lnTo>
                    <a:pt x="18338" y="0"/>
                  </a:lnTo>
                  <a:lnTo>
                    <a:pt x="25474" y="1402"/>
                  </a:lnTo>
                  <a:lnTo>
                    <a:pt x="31303" y="5227"/>
                  </a:lnTo>
                  <a:lnTo>
                    <a:pt x="35235" y="10903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3955643" y="628411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3955643" y="628411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3960634" y="62874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3960634" y="62874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13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13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3963022" y="6289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78"/>
                  </a:lnTo>
                  <a:lnTo>
                    <a:pt x="2133" y="9499"/>
                  </a:lnTo>
                  <a:lnTo>
                    <a:pt x="7391" y="9499"/>
                  </a:lnTo>
                  <a:lnTo>
                    <a:pt x="9525" y="7378"/>
                  </a:lnTo>
                  <a:lnTo>
                    <a:pt x="9525" y="4749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3963022" y="6289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49"/>
                  </a:moveTo>
                  <a:lnTo>
                    <a:pt x="9525" y="7378"/>
                  </a:lnTo>
                  <a:lnTo>
                    <a:pt x="7391" y="9499"/>
                  </a:lnTo>
                  <a:lnTo>
                    <a:pt x="4762" y="9499"/>
                  </a:lnTo>
                  <a:lnTo>
                    <a:pt x="2133" y="9499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20"/>
                  </a:lnTo>
                  <a:lnTo>
                    <a:pt x="9525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4007078" y="627772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203" y="1404"/>
                  </a:lnTo>
                  <a:lnTo>
                    <a:pt x="5373" y="5233"/>
                  </a:lnTo>
                  <a:lnTo>
                    <a:pt x="1442" y="10913"/>
                  </a:lnTo>
                  <a:lnTo>
                    <a:pt x="0" y="17868"/>
                  </a:lnTo>
                  <a:lnTo>
                    <a:pt x="1442" y="24811"/>
                  </a:lnTo>
                  <a:lnTo>
                    <a:pt x="5373" y="30487"/>
                  </a:lnTo>
                  <a:lnTo>
                    <a:pt x="11203" y="34319"/>
                  </a:lnTo>
                  <a:lnTo>
                    <a:pt x="18338" y="35725"/>
                  </a:lnTo>
                  <a:lnTo>
                    <a:pt x="25474" y="34319"/>
                  </a:lnTo>
                  <a:lnTo>
                    <a:pt x="31303" y="30487"/>
                  </a:lnTo>
                  <a:lnTo>
                    <a:pt x="35235" y="24811"/>
                  </a:lnTo>
                  <a:lnTo>
                    <a:pt x="36677" y="17868"/>
                  </a:lnTo>
                  <a:lnTo>
                    <a:pt x="35235" y="10913"/>
                  </a:lnTo>
                  <a:lnTo>
                    <a:pt x="31303" y="5233"/>
                  </a:lnTo>
                  <a:lnTo>
                    <a:pt x="25474" y="1404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4007078" y="627772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11"/>
                  </a:lnTo>
                  <a:lnTo>
                    <a:pt x="31303" y="30487"/>
                  </a:lnTo>
                  <a:lnTo>
                    <a:pt x="25474" y="34319"/>
                  </a:lnTo>
                  <a:lnTo>
                    <a:pt x="18338" y="35725"/>
                  </a:lnTo>
                  <a:lnTo>
                    <a:pt x="11203" y="34319"/>
                  </a:lnTo>
                  <a:lnTo>
                    <a:pt x="5373" y="30487"/>
                  </a:lnTo>
                  <a:lnTo>
                    <a:pt x="1442" y="24811"/>
                  </a:lnTo>
                  <a:lnTo>
                    <a:pt x="0" y="17868"/>
                  </a:lnTo>
                  <a:lnTo>
                    <a:pt x="1442" y="10913"/>
                  </a:lnTo>
                  <a:lnTo>
                    <a:pt x="5373" y="5233"/>
                  </a:lnTo>
                  <a:lnTo>
                    <a:pt x="11203" y="1404"/>
                  </a:lnTo>
                  <a:lnTo>
                    <a:pt x="18338" y="0"/>
                  </a:lnTo>
                  <a:lnTo>
                    <a:pt x="25474" y="1404"/>
                  </a:lnTo>
                  <a:lnTo>
                    <a:pt x="31303" y="5233"/>
                  </a:lnTo>
                  <a:lnTo>
                    <a:pt x="35235" y="10913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4013263" y="628507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24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24" y="21031"/>
                  </a:lnTo>
                  <a:lnTo>
                    <a:pt x="24295" y="10515"/>
                  </a:lnTo>
                  <a:lnTo>
                    <a:pt x="1822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4013263" y="628507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24" y="0"/>
                  </a:lnTo>
                  <a:lnTo>
                    <a:pt x="24295" y="10515"/>
                  </a:lnTo>
                  <a:lnTo>
                    <a:pt x="18224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4018267" y="62884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4018267" y="62884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4020654" y="6290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75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4020654" y="6290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75"/>
                  </a:moveTo>
                  <a:lnTo>
                    <a:pt x="9525" y="7391"/>
                  </a:lnTo>
                  <a:lnTo>
                    <a:pt x="7391" y="9525"/>
                  </a:lnTo>
                  <a:lnTo>
                    <a:pt x="4762" y="9525"/>
                  </a:lnTo>
                  <a:lnTo>
                    <a:pt x="2133" y="9525"/>
                  </a:lnTo>
                  <a:lnTo>
                    <a:pt x="0" y="7391"/>
                  </a:lnTo>
                  <a:lnTo>
                    <a:pt x="0" y="4775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7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3899154" y="617075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3899154" y="617075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  <a:path w="14604" h="14604">
                  <a:moveTo>
                    <a:pt x="13360" y="6362"/>
                  </a:moveTo>
                  <a:lnTo>
                    <a:pt x="1727" y="10604"/>
                  </a:lnTo>
                  <a:lnTo>
                    <a:pt x="914" y="8369"/>
                  </a:lnTo>
                  <a:lnTo>
                    <a:pt x="12547" y="4127"/>
                  </a:lnTo>
                  <a:lnTo>
                    <a:pt x="13360" y="63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4025823" y="617218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187"/>
                  </a:lnTo>
                  <a:lnTo>
                    <a:pt x="0" y="11061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61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4025823" y="617218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61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13" y="14287"/>
                  </a:lnTo>
                  <a:lnTo>
                    <a:pt x="0" y="11061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13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  <a:path w="14604" h="14604">
                  <a:moveTo>
                    <a:pt x="13373" y="6362"/>
                  </a:moveTo>
                  <a:lnTo>
                    <a:pt x="1739" y="10604"/>
                  </a:lnTo>
                  <a:lnTo>
                    <a:pt x="927" y="8369"/>
                  </a:lnTo>
                  <a:lnTo>
                    <a:pt x="12560" y="4127"/>
                  </a:lnTo>
                  <a:lnTo>
                    <a:pt x="13373" y="63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3810088" y="5873102"/>
              <a:ext cx="926465" cy="294005"/>
            </a:xfrm>
            <a:custGeom>
              <a:avLst/>
              <a:gdLst/>
              <a:ahLst/>
              <a:cxnLst/>
              <a:rect l="l" t="t" r="r" b="b"/>
              <a:pathLst>
                <a:path w="926464" h="294004">
                  <a:moveTo>
                    <a:pt x="810590" y="0"/>
                  </a:moveTo>
                  <a:lnTo>
                    <a:pt x="769620" y="0"/>
                  </a:lnTo>
                  <a:lnTo>
                    <a:pt x="712000" y="1422"/>
                  </a:lnTo>
                  <a:lnTo>
                    <a:pt x="348132" y="1422"/>
                  </a:lnTo>
                  <a:lnTo>
                    <a:pt x="348132" y="24269"/>
                  </a:lnTo>
                  <a:lnTo>
                    <a:pt x="275742" y="24269"/>
                  </a:lnTo>
                  <a:lnTo>
                    <a:pt x="274802" y="80949"/>
                  </a:lnTo>
                  <a:lnTo>
                    <a:pt x="269074" y="82372"/>
                  </a:lnTo>
                  <a:lnTo>
                    <a:pt x="268604" y="264794"/>
                  </a:lnTo>
                  <a:lnTo>
                    <a:pt x="0" y="262407"/>
                  </a:lnTo>
                  <a:lnTo>
                    <a:pt x="0" y="285737"/>
                  </a:lnTo>
                  <a:lnTo>
                    <a:pt x="925360" y="293839"/>
                  </a:lnTo>
                  <a:lnTo>
                    <a:pt x="926312" y="269544"/>
                  </a:lnTo>
                  <a:lnTo>
                    <a:pt x="894880" y="269544"/>
                  </a:lnTo>
                  <a:lnTo>
                    <a:pt x="895819" y="85712"/>
                  </a:lnTo>
                  <a:lnTo>
                    <a:pt x="886307" y="81419"/>
                  </a:lnTo>
                  <a:lnTo>
                    <a:pt x="885825" y="24764"/>
                  </a:lnTo>
                  <a:lnTo>
                    <a:pt x="810590" y="24269"/>
                  </a:lnTo>
                  <a:lnTo>
                    <a:pt x="810590" y="0"/>
                  </a:lnTo>
                  <a:close/>
                </a:path>
              </a:pathLst>
            </a:custGeom>
            <a:solidFill>
              <a:srgbClr val="C8CA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4193933" y="5878347"/>
              <a:ext cx="2540" cy="19050"/>
            </a:xfrm>
            <a:custGeom>
              <a:avLst/>
              <a:gdLst/>
              <a:ahLst/>
              <a:cxnLst/>
              <a:rect l="l" t="t" r="r" b="b"/>
              <a:pathLst>
                <a:path w="2539" h="19050">
                  <a:moveTo>
                    <a:pt x="2387" y="0"/>
                  </a:moveTo>
                  <a:lnTo>
                    <a:pt x="482" y="0"/>
                  </a:lnTo>
                  <a:lnTo>
                    <a:pt x="0" y="19024"/>
                  </a:lnTo>
                  <a:lnTo>
                    <a:pt x="1917" y="19024"/>
                  </a:lnTo>
                  <a:lnTo>
                    <a:pt x="2387" y="0"/>
                  </a:lnTo>
                  <a:close/>
                </a:path>
              </a:pathLst>
            </a:custGeom>
            <a:solidFill>
              <a:srgbClr val="A8AA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4195851" y="5874054"/>
              <a:ext cx="389890" cy="3175"/>
            </a:xfrm>
            <a:custGeom>
              <a:avLst/>
              <a:gdLst/>
              <a:ahLst/>
              <a:cxnLst/>
              <a:rect l="l" t="t" r="r" b="b"/>
              <a:pathLst>
                <a:path w="389889" h="3175">
                  <a:moveTo>
                    <a:pt x="5232" y="0"/>
                  </a:moveTo>
                  <a:lnTo>
                    <a:pt x="0" y="1892"/>
                  </a:lnTo>
                  <a:lnTo>
                    <a:pt x="4762" y="2857"/>
                  </a:lnTo>
                  <a:lnTo>
                    <a:pt x="5232" y="0"/>
                  </a:lnTo>
                  <a:close/>
                </a:path>
                <a:path w="389889" h="3175">
                  <a:moveTo>
                    <a:pt x="389572" y="1892"/>
                  </a:moveTo>
                  <a:lnTo>
                    <a:pt x="384327" y="0"/>
                  </a:lnTo>
                  <a:lnTo>
                    <a:pt x="384327" y="2374"/>
                  </a:lnTo>
                  <a:lnTo>
                    <a:pt x="389572" y="18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4167746" y="5882614"/>
              <a:ext cx="446405" cy="13335"/>
            </a:xfrm>
            <a:custGeom>
              <a:avLst/>
              <a:gdLst/>
              <a:ahLst/>
              <a:cxnLst/>
              <a:rect l="l" t="t" r="r" b="b"/>
              <a:pathLst>
                <a:path w="446404" h="13335">
                  <a:moveTo>
                    <a:pt x="11430" y="8572"/>
                  </a:moveTo>
                  <a:lnTo>
                    <a:pt x="9042" y="2857"/>
                  </a:lnTo>
                  <a:lnTo>
                    <a:pt x="4762" y="1905"/>
                  </a:lnTo>
                  <a:lnTo>
                    <a:pt x="0" y="5245"/>
                  </a:lnTo>
                  <a:lnTo>
                    <a:pt x="1905" y="12865"/>
                  </a:lnTo>
                  <a:lnTo>
                    <a:pt x="7620" y="12395"/>
                  </a:lnTo>
                  <a:lnTo>
                    <a:pt x="11430" y="8572"/>
                  </a:lnTo>
                  <a:close/>
                </a:path>
                <a:path w="446404" h="13335">
                  <a:moveTo>
                    <a:pt x="445795" y="6680"/>
                  </a:moveTo>
                  <a:lnTo>
                    <a:pt x="443407" y="965"/>
                  </a:lnTo>
                  <a:lnTo>
                    <a:pt x="439115" y="0"/>
                  </a:lnTo>
                  <a:lnTo>
                    <a:pt x="434365" y="3327"/>
                  </a:lnTo>
                  <a:lnTo>
                    <a:pt x="436257" y="10972"/>
                  </a:lnTo>
                  <a:lnTo>
                    <a:pt x="441972" y="10477"/>
                  </a:lnTo>
                  <a:lnTo>
                    <a:pt x="445795" y="668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4079163" y="5954051"/>
              <a:ext cx="626745" cy="5715"/>
            </a:xfrm>
            <a:custGeom>
              <a:avLst/>
              <a:gdLst/>
              <a:ahLst/>
              <a:cxnLst/>
              <a:rect l="l" t="t" r="r" b="b"/>
              <a:pathLst>
                <a:path w="626745" h="5714">
                  <a:moveTo>
                    <a:pt x="177177" y="1422"/>
                  </a:moveTo>
                  <a:lnTo>
                    <a:pt x="5727" y="0"/>
                  </a:lnTo>
                  <a:lnTo>
                    <a:pt x="0" y="1422"/>
                  </a:lnTo>
                  <a:lnTo>
                    <a:pt x="176695" y="4279"/>
                  </a:lnTo>
                  <a:lnTo>
                    <a:pt x="177177" y="1422"/>
                  </a:lnTo>
                  <a:close/>
                </a:path>
                <a:path w="626745" h="5714">
                  <a:moveTo>
                    <a:pt x="626745" y="5715"/>
                  </a:moveTo>
                  <a:lnTo>
                    <a:pt x="617232" y="469"/>
                  </a:lnTo>
                  <a:lnTo>
                    <a:pt x="442925" y="469"/>
                  </a:lnTo>
                  <a:lnTo>
                    <a:pt x="447687" y="4762"/>
                  </a:lnTo>
                  <a:lnTo>
                    <a:pt x="626745" y="5715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4084891" y="5897372"/>
              <a:ext cx="175260" cy="59055"/>
            </a:xfrm>
            <a:custGeom>
              <a:avLst/>
              <a:gdLst/>
              <a:ahLst/>
              <a:cxnLst/>
              <a:rect l="l" t="t" r="r" b="b"/>
              <a:pathLst>
                <a:path w="175260" h="59054">
                  <a:moveTo>
                    <a:pt x="939" y="0"/>
                  </a:moveTo>
                  <a:lnTo>
                    <a:pt x="0" y="56680"/>
                  </a:lnTo>
                  <a:lnTo>
                    <a:pt x="173342" y="58572"/>
                  </a:lnTo>
                  <a:lnTo>
                    <a:pt x="174764" y="2857"/>
                  </a:lnTo>
                  <a:lnTo>
                    <a:pt x="93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4217631" y="5909398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8877" y="0"/>
                  </a:moveTo>
                  <a:lnTo>
                    <a:pt x="2565" y="0"/>
                  </a:lnTo>
                  <a:lnTo>
                    <a:pt x="0" y="2578"/>
                  </a:lnTo>
                  <a:lnTo>
                    <a:pt x="0" y="8864"/>
                  </a:lnTo>
                  <a:lnTo>
                    <a:pt x="2565" y="11429"/>
                  </a:lnTo>
                  <a:lnTo>
                    <a:pt x="8877" y="11429"/>
                  </a:lnTo>
                  <a:lnTo>
                    <a:pt x="11442" y="8864"/>
                  </a:lnTo>
                  <a:lnTo>
                    <a:pt x="11442" y="5727"/>
                  </a:lnTo>
                  <a:lnTo>
                    <a:pt x="11442" y="2578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4217631" y="5909398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442" y="5727"/>
                  </a:moveTo>
                  <a:lnTo>
                    <a:pt x="11442" y="8864"/>
                  </a:lnTo>
                  <a:lnTo>
                    <a:pt x="8877" y="11429"/>
                  </a:lnTo>
                  <a:lnTo>
                    <a:pt x="5715" y="11429"/>
                  </a:lnTo>
                  <a:lnTo>
                    <a:pt x="2565" y="11429"/>
                  </a:lnTo>
                  <a:lnTo>
                    <a:pt x="0" y="8864"/>
                  </a:lnTo>
                  <a:lnTo>
                    <a:pt x="0" y="5727"/>
                  </a:lnTo>
                  <a:lnTo>
                    <a:pt x="0" y="2578"/>
                  </a:lnTo>
                  <a:lnTo>
                    <a:pt x="2565" y="0"/>
                  </a:lnTo>
                  <a:lnTo>
                    <a:pt x="5715" y="0"/>
                  </a:lnTo>
                  <a:lnTo>
                    <a:pt x="8877" y="0"/>
                  </a:lnTo>
                  <a:lnTo>
                    <a:pt x="11442" y="2578"/>
                  </a:lnTo>
                  <a:lnTo>
                    <a:pt x="11442" y="5727"/>
                  </a:lnTo>
                  <a:close/>
                </a:path>
                <a:path w="12064" h="11429">
                  <a:moveTo>
                    <a:pt x="9372" y="9969"/>
                  </a:moveTo>
                  <a:lnTo>
                    <a:pt x="7264" y="11099"/>
                  </a:lnTo>
                  <a:lnTo>
                    <a:pt x="2070" y="1460"/>
                  </a:lnTo>
                  <a:lnTo>
                    <a:pt x="4165" y="342"/>
                  </a:lnTo>
                  <a:lnTo>
                    <a:pt x="9372" y="99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4551032" y="590844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39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39" y="11429"/>
                  </a:lnTo>
                  <a:lnTo>
                    <a:pt x="8851" y="11429"/>
                  </a:lnTo>
                  <a:lnTo>
                    <a:pt x="11430" y="8877"/>
                  </a:lnTo>
                  <a:lnTo>
                    <a:pt x="11430" y="5714"/>
                  </a:lnTo>
                  <a:lnTo>
                    <a:pt x="11430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6B6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4551032" y="590844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714"/>
                  </a:moveTo>
                  <a:lnTo>
                    <a:pt x="11430" y="8877"/>
                  </a:lnTo>
                  <a:lnTo>
                    <a:pt x="8851" y="11429"/>
                  </a:lnTo>
                  <a:lnTo>
                    <a:pt x="5702" y="11429"/>
                  </a:lnTo>
                  <a:lnTo>
                    <a:pt x="2539" y="11429"/>
                  </a:lnTo>
                  <a:lnTo>
                    <a:pt x="0" y="8877"/>
                  </a:lnTo>
                  <a:lnTo>
                    <a:pt x="0" y="5714"/>
                  </a:lnTo>
                  <a:lnTo>
                    <a:pt x="0" y="2565"/>
                  </a:lnTo>
                  <a:lnTo>
                    <a:pt x="2539" y="0"/>
                  </a:lnTo>
                  <a:lnTo>
                    <a:pt x="5702" y="0"/>
                  </a:lnTo>
                  <a:lnTo>
                    <a:pt x="8851" y="0"/>
                  </a:lnTo>
                  <a:lnTo>
                    <a:pt x="11430" y="2565"/>
                  </a:lnTo>
                  <a:lnTo>
                    <a:pt x="11430" y="5714"/>
                  </a:lnTo>
                  <a:close/>
                </a:path>
                <a:path w="11429" h="11429">
                  <a:moveTo>
                    <a:pt x="9347" y="9969"/>
                  </a:moveTo>
                  <a:lnTo>
                    <a:pt x="7251" y="11087"/>
                  </a:lnTo>
                  <a:lnTo>
                    <a:pt x="2044" y="1473"/>
                  </a:lnTo>
                  <a:lnTo>
                    <a:pt x="4140" y="330"/>
                  </a:lnTo>
                  <a:lnTo>
                    <a:pt x="9347" y="99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4101846" y="622913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6"/>
                  </a:lnTo>
                  <a:lnTo>
                    <a:pt x="5368" y="5240"/>
                  </a:lnTo>
                  <a:lnTo>
                    <a:pt x="1440" y="10924"/>
                  </a:lnTo>
                  <a:lnTo>
                    <a:pt x="0" y="17881"/>
                  </a:lnTo>
                  <a:lnTo>
                    <a:pt x="1440" y="24823"/>
                  </a:lnTo>
                  <a:lnTo>
                    <a:pt x="5368" y="30500"/>
                  </a:lnTo>
                  <a:lnTo>
                    <a:pt x="11197" y="34331"/>
                  </a:lnTo>
                  <a:lnTo>
                    <a:pt x="18338" y="35737"/>
                  </a:lnTo>
                  <a:lnTo>
                    <a:pt x="25479" y="34331"/>
                  </a:lnTo>
                  <a:lnTo>
                    <a:pt x="31308" y="30500"/>
                  </a:lnTo>
                  <a:lnTo>
                    <a:pt x="35237" y="24823"/>
                  </a:lnTo>
                  <a:lnTo>
                    <a:pt x="36677" y="17881"/>
                  </a:lnTo>
                  <a:lnTo>
                    <a:pt x="35237" y="10924"/>
                  </a:lnTo>
                  <a:lnTo>
                    <a:pt x="31308" y="5240"/>
                  </a:lnTo>
                  <a:lnTo>
                    <a:pt x="25479" y="1406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4101846" y="622913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81"/>
                  </a:moveTo>
                  <a:lnTo>
                    <a:pt x="35237" y="24823"/>
                  </a:lnTo>
                  <a:lnTo>
                    <a:pt x="31308" y="30500"/>
                  </a:lnTo>
                  <a:lnTo>
                    <a:pt x="25479" y="34331"/>
                  </a:lnTo>
                  <a:lnTo>
                    <a:pt x="18338" y="35737"/>
                  </a:lnTo>
                  <a:lnTo>
                    <a:pt x="11197" y="34331"/>
                  </a:lnTo>
                  <a:lnTo>
                    <a:pt x="5368" y="30500"/>
                  </a:lnTo>
                  <a:lnTo>
                    <a:pt x="1440" y="24823"/>
                  </a:lnTo>
                  <a:lnTo>
                    <a:pt x="0" y="17881"/>
                  </a:lnTo>
                  <a:lnTo>
                    <a:pt x="1440" y="10924"/>
                  </a:lnTo>
                  <a:lnTo>
                    <a:pt x="5368" y="5240"/>
                  </a:lnTo>
                  <a:lnTo>
                    <a:pt x="11197" y="1406"/>
                  </a:lnTo>
                  <a:lnTo>
                    <a:pt x="18338" y="0"/>
                  </a:lnTo>
                  <a:lnTo>
                    <a:pt x="25479" y="1406"/>
                  </a:lnTo>
                  <a:lnTo>
                    <a:pt x="31308" y="5240"/>
                  </a:lnTo>
                  <a:lnTo>
                    <a:pt x="35237" y="10924"/>
                  </a:lnTo>
                  <a:lnTo>
                    <a:pt x="36677" y="178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4108043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4108043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4113047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4113047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4115422" y="624222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87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4115422" y="624222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87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62" y="9537"/>
                  </a:lnTo>
                  <a:lnTo>
                    <a:pt x="2133" y="9537"/>
                  </a:lnTo>
                  <a:lnTo>
                    <a:pt x="0" y="7391"/>
                  </a:lnTo>
                  <a:lnTo>
                    <a:pt x="0" y="4787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4157573" y="6229159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2"/>
                  </a:lnTo>
                  <a:lnTo>
                    <a:pt x="5368" y="5227"/>
                  </a:lnTo>
                  <a:lnTo>
                    <a:pt x="1440" y="10903"/>
                  </a:lnTo>
                  <a:lnTo>
                    <a:pt x="0" y="17856"/>
                  </a:lnTo>
                  <a:lnTo>
                    <a:pt x="1440" y="24809"/>
                  </a:lnTo>
                  <a:lnTo>
                    <a:pt x="5368" y="30484"/>
                  </a:lnTo>
                  <a:lnTo>
                    <a:pt x="11197" y="34310"/>
                  </a:lnTo>
                  <a:lnTo>
                    <a:pt x="18338" y="35712"/>
                  </a:lnTo>
                  <a:lnTo>
                    <a:pt x="25472" y="34310"/>
                  </a:lnTo>
                  <a:lnTo>
                    <a:pt x="31297" y="30484"/>
                  </a:lnTo>
                  <a:lnTo>
                    <a:pt x="35224" y="24809"/>
                  </a:lnTo>
                  <a:lnTo>
                    <a:pt x="36664" y="17856"/>
                  </a:lnTo>
                  <a:lnTo>
                    <a:pt x="35224" y="10903"/>
                  </a:lnTo>
                  <a:lnTo>
                    <a:pt x="31297" y="5227"/>
                  </a:lnTo>
                  <a:lnTo>
                    <a:pt x="25472" y="1402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4157573" y="6229159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64" y="17856"/>
                  </a:moveTo>
                  <a:lnTo>
                    <a:pt x="35224" y="24809"/>
                  </a:lnTo>
                  <a:lnTo>
                    <a:pt x="31297" y="30484"/>
                  </a:lnTo>
                  <a:lnTo>
                    <a:pt x="25472" y="34310"/>
                  </a:lnTo>
                  <a:lnTo>
                    <a:pt x="18338" y="35712"/>
                  </a:lnTo>
                  <a:lnTo>
                    <a:pt x="11197" y="34310"/>
                  </a:lnTo>
                  <a:lnTo>
                    <a:pt x="5368" y="30484"/>
                  </a:lnTo>
                  <a:lnTo>
                    <a:pt x="1440" y="24809"/>
                  </a:lnTo>
                  <a:lnTo>
                    <a:pt x="0" y="17856"/>
                  </a:lnTo>
                  <a:lnTo>
                    <a:pt x="1440" y="10903"/>
                  </a:lnTo>
                  <a:lnTo>
                    <a:pt x="5368" y="5227"/>
                  </a:lnTo>
                  <a:lnTo>
                    <a:pt x="11197" y="1402"/>
                  </a:lnTo>
                  <a:lnTo>
                    <a:pt x="18338" y="0"/>
                  </a:lnTo>
                  <a:lnTo>
                    <a:pt x="25472" y="1402"/>
                  </a:lnTo>
                  <a:lnTo>
                    <a:pt x="31297" y="5227"/>
                  </a:lnTo>
                  <a:lnTo>
                    <a:pt x="35224" y="10903"/>
                  </a:lnTo>
                  <a:lnTo>
                    <a:pt x="36664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4163771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199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199" y="21031"/>
                  </a:lnTo>
                  <a:lnTo>
                    <a:pt x="24282" y="10515"/>
                  </a:lnTo>
                  <a:lnTo>
                    <a:pt x="18199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4163771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199" y="0"/>
                  </a:lnTo>
                  <a:lnTo>
                    <a:pt x="24282" y="10515"/>
                  </a:lnTo>
                  <a:lnTo>
                    <a:pt x="18199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4168775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74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74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4168775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74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74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4171149" y="62422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12"/>
                  </a:lnTo>
                  <a:lnTo>
                    <a:pt x="7391" y="9512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4171149" y="62422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62"/>
                  </a:moveTo>
                  <a:lnTo>
                    <a:pt x="9525" y="7391"/>
                  </a:lnTo>
                  <a:lnTo>
                    <a:pt x="7391" y="9512"/>
                  </a:lnTo>
                  <a:lnTo>
                    <a:pt x="4762" y="9512"/>
                  </a:lnTo>
                  <a:lnTo>
                    <a:pt x="2133" y="9512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20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4215193" y="623008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203" y="1404"/>
                  </a:lnTo>
                  <a:lnTo>
                    <a:pt x="5373" y="5233"/>
                  </a:lnTo>
                  <a:lnTo>
                    <a:pt x="1442" y="10913"/>
                  </a:lnTo>
                  <a:lnTo>
                    <a:pt x="0" y="17868"/>
                  </a:lnTo>
                  <a:lnTo>
                    <a:pt x="1442" y="24821"/>
                  </a:lnTo>
                  <a:lnTo>
                    <a:pt x="5373" y="30497"/>
                  </a:lnTo>
                  <a:lnTo>
                    <a:pt x="11203" y="34322"/>
                  </a:lnTo>
                  <a:lnTo>
                    <a:pt x="18338" y="35725"/>
                  </a:lnTo>
                  <a:lnTo>
                    <a:pt x="25474" y="34322"/>
                  </a:lnTo>
                  <a:lnTo>
                    <a:pt x="31303" y="30497"/>
                  </a:lnTo>
                  <a:lnTo>
                    <a:pt x="35235" y="24821"/>
                  </a:lnTo>
                  <a:lnTo>
                    <a:pt x="36677" y="17868"/>
                  </a:lnTo>
                  <a:lnTo>
                    <a:pt x="35235" y="10913"/>
                  </a:lnTo>
                  <a:lnTo>
                    <a:pt x="31303" y="5233"/>
                  </a:lnTo>
                  <a:lnTo>
                    <a:pt x="25474" y="1404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4215193" y="623008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21"/>
                  </a:lnTo>
                  <a:lnTo>
                    <a:pt x="31303" y="30497"/>
                  </a:lnTo>
                  <a:lnTo>
                    <a:pt x="25474" y="34322"/>
                  </a:lnTo>
                  <a:lnTo>
                    <a:pt x="18338" y="35725"/>
                  </a:lnTo>
                  <a:lnTo>
                    <a:pt x="11203" y="34322"/>
                  </a:lnTo>
                  <a:lnTo>
                    <a:pt x="5373" y="30497"/>
                  </a:lnTo>
                  <a:lnTo>
                    <a:pt x="1442" y="24821"/>
                  </a:lnTo>
                  <a:lnTo>
                    <a:pt x="0" y="17868"/>
                  </a:lnTo>
                  <a:lnTo>
                    <a:pt x="1442" y="10913"/>
                  </a:lnTo>
                  <a:lnTo>
                    <a:pt x="5373" y="5233"/>
                  </a:lnTo>
                  <a:lnTo>
                    <a:pt x="11203" y="1404"/>
                  </a:lnTo>
                  <a:lnTo>
                    <a:pt x="18338" y="0"/>
                  </a:lnTo>
                  <a:lnTo>
                    <a:pt x="25474" y="1404"/>
                  </a:lnTo>
                  <a:lnTo>
                    <a:pt x="31303" y="5233"/>
                  </a:lnTo>
                  <a:lnTo>
                    <a:pt x="35235" y="10913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4221391" y="623744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4221391" y="623744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4226394" y="62408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4226394" y="62408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4228782" y="624319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78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37"/>
                  </a:lnTo>
                  <a:lnTo>
                    <a:pt x="7378" y="9537"/>
                  </a:lnTo>
                  <a:lnTo>
                    <a:pt x="9512" y="7391"/>
                  </a:lnTo>
                  <a:lnTo>
                    <a:pt x="9512" y="4762"/>
                  </a:lnTo>
                  <a:lnTo>
                    <a:pt x="9512" y="2146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4228782" y="624319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12" y="4762"/>
                  </a:moveTo>
                  <a:lnTo>
                    <a:pt x="9512" y="7391"/>
                  </a:lnTo>
                  <a:lnTo>
                    <a:pt x="7378" y="9537"/>
                  </a:lnTo>
                  <a:lnTo>
                    <a:pt x="4749" y="9537"/>
                  </a:lnTo>
                  <a:lnTo>
                    <a:pt x="2133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49" y="0"/>
                  </a:lnTo>
                  <a:lnTo>
                    <a:pt x="7378" y="0"/>
                  </a:lnTo>
                  <a:lnTo>
                    <a:pt x="9512" y="2146"/>
                  </a:lnTo>
                  <a:lnTo>
                    <a:pt x="9512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4102328" y="627580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26" y="0"/>
                  </a:moveTo>
                  <a:lnTo>
                    <a:pt x="11192" y="1406"/>
                  </a:lnTo>
                  <a:lnTo>
                    <a:pt x="5367" y="5238"/>
                  </a:lnTo>
                  <a:lnTo>
                    <a:pt x="1440" y="10919"/>
                  </a:lnTo>
                  <a:lnTo>
                    <a:pt x="0" y="17868"/>
                  </a:lnTo>
                  <a:lnTo>
                    <a:pt x="1440" y="24821"/>
                  </a:lnTo>
                  <a:lnTo>
                    <a:pt x="5367" y="30497"/>
                  </a:lnTo>
                  <a:lnTo>
                    <a:pt x="11192" y="34322"/>
                  </a:lnTo>
                  <a:lnTo>
                    <a:pt x="18326" y="35725"/>
                  </a:lnTo>
                  <a:lnTo>
                    <a:pt x="25467" y="34322"/>
                  </a:lnTo>
                  <a:lnTo>
                    <a:pt x="31295" y="30497"/>
                  </a:lnTo>
                  <a:lnTo>
                    <a:pt x="35224" y="24821"/>
                  </a:lnTo>
                  <a:lnTo>
                    <a:pt x="36664" y="17868"/>
                  </a:lnTo>
                  <a:lnTo>
                    <a:pt x="35224" y="10919"/>
                  </a:lnTo>
                  <a:lnTo>
                    <a:pt x="31295" y="5238"/>
                  </a:lnTo>
                  <a:lnTo>
                    <a:pt x="25467" y="1406"/>
                  </a:lnTo>
                  <a:lnTo>
                    <a:pt x="18326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4102328" y="627580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64" y="17868"/>
                  </a:moveTo>
                  <a:lnTo>
                    <a:pt x="35224" y="24821"/>
                  </a:lnTo>
                  <a:lnTo>
                    <a:pt x="31295" y="30497"/>
                  </a:lnTo>
                  <a:lnTo>
                    <a:pt x="25467" y="34322"/>
                  </a:lnTo>
                  <a:lnTo>
                    <a:pt x="18326" y="35725"/>
                  </a:lnTo>
                  <a:lnTo>
                    <a:pt x="11192" y="34322"/>
                  </a:lnTo>
                  <a:lnTo>
                    <a:pt x="5367" y="30497"/>
                  </a:lnTo>
                  <a:lnTo>
                    <a:pt x="1440" y="24821"/>
                  </a:lnTo>
                  <a:lnTo>
                    <a:pt x="0" y="17868"/>
                  </a:lnTo>
                  <a:lnTo>
                    <a:pt x="1440" y="10919"/>
                  </a:lnTo>
                  <a:lnTo>
                    <a:pt x="5367" y="5238"/>
                  </a:lnTo>
                  <a:lnTo>
                    <a:pt x="11192" y="1406"/>
                  </a:lnTo>
                  <a:lnTo>
                    <a:pt x="18326" y="0"/>
                  </a:lnTo>
                  <a:lnTo>
                    <a:pt x="25467" y="1406"/>
                  </a:lnTo>
                  <a:lnTo>
                    <a:pt x="31295" y="5238"/>
                  </a:lnTo>
                  <a:lnTo>
                    <a:pt x="35224" y="10919"/>
                  </a:lnTo>
                  <a:lnTo>
                    <a:pt x="36664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4108513" y="6283159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18"/>
                  </a:lnTo>
                  <a:lnTo>
                    <a:pt x="18211" y="21018"/>
                  </a:lnTo>
                  <a:lnTo>
                    <a:pt x="24295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4108513" y="6283159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18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95" y="10515"/>
                  </a:lnTo>
                  <a:lnTo>
                    <a:pt x="18211" y="21018"/>
                  </a:lnTo>
                  <a:lnTo>
                    <a:pt x="6070" y="210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4113517" y="628652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4113517" y="628652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4115904" y="628891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4115904" y="628891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62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49" y="9537"/>
                  </a:lnTo>
                  <a:lnTo>
                    <a:pt x="2133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49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4158043" y="627677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203" y="1402"/>
                  </a:lnTo>
                  <a:lnTo>
                    <a:pt x="5373" y="5227"/>
                  </a:lnTo>
                  <a:lnTo>
                    <a:pt x="1442" y="10903"/>
                  </a:lnTo>
                  <a:lnTo>
                    <a:pt x="0" y="17856"/>
                  </a:lnTo>
                  <a:lnTo>
                    <a:pt x="1442" y="24811"/>
                  </a:lnTo>
                  <a:lnTo>
                    <a:pt x="5373" y="30491"/>
                  </a:lnTo>
                  <a:lnTo>
                    <a:pt x="11203" y="34320"/>
                  </a:lnTo>
                  <a:lnTo>
                    <a:pt x="18338" y="35725"/>
                  </a:lnTo>
                  <a:lnTo>
                    <a:pt x="25474" y="34320"/>
                  </a:lnTo>
                  <a:lnTo>
                    <a:pt x="31303" y="30491"/>
                  </a:lnTo>
                  <a:lnTo>
                    <a:pt x="35235" y="24811"/>
                  </a:lnTo>
                  <a:lnTo>
                    <a:pt x="36677" y="17856"/>
                  </a:lnTo>
                  <a:lnTo>
                    <a:pt x="35235" y="10903"/>
                  </a:lnTo>
                  <a:lnTo>
                    <a:pt x="31303" y="5227"/>
                  </a:lnTo>
                  <a:lnTo>
                    <a:pt x="25474" y="1402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4158043" y="627677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811"/>
                  </a:lnTo>
                  <a:lnTo>
                    <a:pt x="31303" y="30491"/>
                  </a:lnTo>
                  <a:lnTo>
                    <a:pt x="25474" y="34320"/>
                  </a:lnTo>
                  <a:lnTo>
                    <a:pt x="18338" y="35725"/>
                  </a:lnTo>
                  <a:lnTo>
                    <a:pt x="11203" y="34320"/>
                  </a:lnTo>
                  <a:lnTo>
                    <a:pt x="5373" y="30491"/>
                  </a:lnTo>
                  <a:lnTo>
                    <a:pt x="1442" y="24811"/>
                  </a:lnTo>
                  <a:lnTo>
                    <a:pt x="0" y="17856"/>
                  </a:lnTo>
                  <a:lnTo>
                    <a:pt x="1442" y="10903"/>
                  </a:lnTo>
                  <a:lnTo>
                    <a:pt x="5373" y="5227"/>
                  </a:lnTo>
                  <a:lnTo>
                    <a:pt x="11203" y="1402"/>
                  </a:lnTo>
                  <a:lnTo>
                    <a:pt x="18338" y="0"/>
                  </a:lnTo>
                  <a:lnTo>
                    <a:pt x="25474" y="1402"/>
                  </a:lnTo>
                  <a:lnTo>
                    <a:pt x="31303" y="5227"/>
                  </a:lnTo>
                  <a:lnTo>
                    <a:pt x="35235" y="10903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4164241" y="628411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4164241" y="628411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4169244" y="62874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4169244" y="62874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4171632" y="6289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78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78"/>
                  </a:lnTo>
                  <a:lnTo>
                    <a:pt x="2133" y="9499"/>
                  </a:lnTo>
                  <a:lnTo>
                    <a:pt x="7378" y="9499"/>
                  </a:lnTo>
                  <a:lnTo>
                    <a:pt x="9512" y="7378"/>
                  </a:lnTo>
                  <a:lnTo>
                    <a:pt x="9512" y="4749"/>
                  </a:lnTo>
                  <a:lnTo>
                    <a:pt x="9512" y="2120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4171632" y="6289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12" y="4749"/>
                  </a:moveTo>
                  <a:lnTo>
                    <a:pt x="9512" y="7378"/>
                  </a:lnTo>
                  <a:lnTo>
                    <a:pt x="7378" y="9499"/>
                  </a:lnTo>
                  <a:lnTo>
                    <a:pt x="4749" y="9499"/>
                  </a:lnTo>
                  <a:lnTo>
                    <a:pt x="2133" y="9499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49" y="0"/>
                  </a:lnTo>
                  <a:lnTo>
                    <a:pt x="7378" y="0"/>
                  </a:lnTo>
                  <a:lnTo>
                    <a:pt x="9512" y="2120"/>
                  </a:lnTo>
                  <a:lnTo>
                    <a:pt x="9512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4215676" y="627772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4"/>
                  </a:lnTo>
                  <a:lnTo>
                    <a:pt x="5368" y="5233"/>
                  </a:lnTo>
                  <a:lnTo>
                    <a:pt x="1440" y="10913"/>
                  </a:lnTo>
                  <a:lnTo>
                    <a:pt x="0" y="17868"/>
                  </a:lnTo>
                  <a:lnTo>
                    <a:pt x="1440" y="24811"/>
                  </a:lnTo>
                  <a:lnTo>
                    <a:pt x="5368" y="30487"/>
                  </a:lnTo>
                  <a:lnTo>
                    <a:pt x="11197" y="34319"/>
                  </a:lnTo>
                  <a:lnTo>
                    <a:pt x="18338" y="35725"/>
                  </a:lnTo>
                  <a:lnTo>
                    <a:pt x="25474" y="34319"/>
                  </a:lnTo>
                  <a:lnTo>
                    <a:pt x="31303" y="30487"/>
                  </a:lnTo>
                  <a:lnTo>
                    <a:pt x="35235" y="24811"/>
                  </a:lnTo>
                  <a:lnTo>
                    <a:pt x="36677" y="17868"/>
                  </a:lnTo>
                  <a:lnTo>
                    <a:pt x="35235" y="10913"/>
                  </a:lnTo>
                  <a:lnTo>
                    <a:pt x="31303" y="5233"/>
                  </a:lnTo>
                  <a:lnTo>
                    <a:pt x="25474" y="1404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4215676" y="627772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11"/>
                  </a:lnTo>
                  <a:lnTo>
                    <a:pt x="31303" y="30487"/>
                  </a:lnTo>
                  <a:lnTo>
                    <a:pt x="25474" y="34319"/>
                  </a:lnTo>
                  <a:lnTo>
                    <a:pt x="18338" y="35725"/>
                  </a:lnTo>
                  <a:lnTo>
                    <a:pt x="11197" y="34319"/>
                  </a:lnTo>
                  <a:lnTo>
                    <a:pt x="5368" y="30487"/>
                  </a:lnTo>
                  <a:lnTo>
                    <a:pt x="1440" y="24811"/>
                  </a:lnTo>
                  <a:lnTo>
                    <a:pt x="0" y="17868"/>
                  </a:lnTo>
                  <a:lnTo>
                    <a:pt x="1440" y="10913"/>
                  </a:lnTo>
                  <a:lnTo>
                    <a:pt x="5368" y="5233"/>
                  </a:lnTo>
                  <a:lnTo>
                    <a:pt x="11197" y="1404"/>
                  </a:lnTo>
                  <a:lnTo>
                    <a:pt x="18338" y="0"/>
                  </a:lnTo>
                  <a:lnTo>
                    <a:pt x="25474" y="1404"/>
                  </a:lnTo>
                  <a:lnTo>
                    <a:pt x="31303" y="5233"/>
                  </a:lnTo>
                  <a:lnTo>
                    <a:pt x="35235" y="10913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4221873" y="628507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4221873" y="628507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4226864" y="62884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4226864" y="62884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13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213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4229252" y="6290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75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4229252" y="6290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75"/>
                  </a:moveTo>
                  <a:lnTo>
                    <a:pt x="9525" y="7391"/>
                  </a:lnTo>
                  <a:lnTo>
                    <a:pt x="7391" y="9525"/>
                  </a:lnTo>
                  <a:lnTo>
                    <a:pt x="4762" y="9525"/>
                  </a:lnTo>
                  <a:lnTo>
                    <a:pt x="2133" y="9525"/>
                  </a:lnTo>
                  <a:lnTo>
                    <a:pt x="0" y="7391"/>
                  </a:lnTo>
                  <a:lnTo>
                    <a:pt x="0" y="4775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7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4107738" y="617075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4107738" y="617075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  <a:path w="14604" h="14604">
                  <a:moveTo>
                    <a:pt x="13373" y="6362"/>
                  </a:moveTo>
                  <a:lnTo>
                    <a:pt x="1739" y="10604"/>
                  </a:lnTo>
                  <a:lnTo>
                    <a:pt x="927" y="8369"/>
                  </a:lnTo>
                  <a:lnTo>
                    <a:pt x="12560" y="4127"/>
                  </a:lnTo>
                  <a:lnTo>
                    <a:pt x="13373" y="63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4234421" y="617218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11061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61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4234421" y="617218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61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61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  <a:path w="14604" h="14604">
                  <a:moveTo>
                    <a:pt x="13373" y="6362"/>
                  </a:moveTo>
                  <a:lnTo>
                    <a:pt x="1739" y="10604"/>
                  </a:lnTo>
                  <a:lnTo>
                    <a:pt x="927" y="8369"/>
                  </a:lnTo>
                  <a:lnTo>
                    <a:pt x="12560" y="4127"/>
                  </a:lnTo>
                  <a:lnTo>
                    <a:pt x="13373" y="63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4313301" y="622913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51" y="0"/>
                  </a:moveTo>
                  <a:lnTo>
                    <a:pt x="11203" y="1406"/>
                  </a:lnTo>
                  <a:lnTo>
                    <a:pt x="5370" y="5240"/>
                  </a:lnTo>
                  <a:lnTo>
                    <a:pt x="1440" y="10924"/>
                  </a:lnTo>
                  <a:lnTo>
                    <a:pt x="0" y="17881"/>
                  </a:lnTo>
                  <a:lnTo>
                    <a:pt x="1440" y="24823"/>
                  </a:lnTo>
                  <a:lnTo>
                    <a:pt x="5370" y="30500"/>
                  </a:lnTo>
                  <a:lnTo>
                    <a:pt x="11203" y="34331"/>
                  </a:lnTo>
                  <a:lnTo>
                    <a:pt x="18351" y="35737"/>
                  </a:lnTo>
                  <a:lnTo>
                    <a:pt x="25485" y="34331"/>
                  </a:lnTo>
                  <a:lnTo>
                    <a:pt x="31310" y="30500"/>
                  </a:lnTo>
                  <a:lnTo>
                    <a:pt x="35237" y="24823"/>
                  </a:lnTo>
                  <a:lnTo>
                    <a:pt x="36677" y="17881"/>
                  </a:lnTo>
                  <a:lnTo>
                    <a:pt x="35237" y="10924"/>
                  </a:lnTo>
                  <a:lnTo>
                    <a:pt x="31310" y="5240"/>
                  </a:lnTo>
                  <a:lnTo>
                    <a:pt x="25485" y="1406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4313301" y="622913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81"/>
                  </a:moveTo>
                  <a:lnTo>
                    <a:pt x="35237" y="24823"/>
                  </a:lnTo>
                  <a:lnTo>
                    <a:pt x="31310" y="30500"/>
                  </a:lnTo>
                  <a:lnTo>
                    <a:pt x="25485" y="34331"/>
                  </a:lnTo>
                  <a:lnTo>
                    <a:pt x="18351" y="35737"/>
                  </a:lnTo>
                  <a:lnTo>
                    <a:pt x="11203" y="34331"/>
                  </a:lnTo>
                  <a:lnTo>
                    <a:pt x="5370" y="30500"/>
                  </a:lnTo>
                  <a:lnTo>
                    <a:pt x="1440" y="24823"/>
                  </a:lnTo>
                  <a:lnTo>
                    <a:pt x="0" y="17881"/>
                  </a:lnTo>
                  <a:lnTo>
                    <a:pt x="1440" y="10924"/>
                  </a:lnTo>
                  <a:lnTo>
                    <a:pt x="5370" y="5240"/>
                  </a:lnTo>
                  <a:lnTo>
                    <a:pt x="11203" y="1406"/>
                  </a:lnTo>
                  <a:lnTo>
                    <a:pt x="18351" y="0"/>
                  </a:lnTo>
                  <a:lnTo>
                    <a:pt x="25485" y="1406"/>
                  </a:lnTo>
                  <a:lnTo>
                    <a:pt x="31310" y="5240"/>
                  </a:lnTo>
                  <a:lnTo>
                    <a:pt x="35237" y="10924"/>
                  </a:lnTo>
                  <a:lnTo>
                    <a:pt x="36677" y="178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4319498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4319498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4324502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4324502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187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4326877" y="624222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87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4326877" y="624222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87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75" y="9537"/>
                  </a:lnTo>
                  <a:lnTo>
                    <a:pt x="2133" y="9537"/>
                  </a:lnTo>
                  <a:lnTo>
                    <a:pt x="0" y="7391"/>
                  </a:lnTo>
                  <a:lnTo>
                    <a:pt x="0" y="4787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4369028" y="6229159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2"/>
                  </a:lnTo>
                  <a:lnTo>
                    <a:pt x="5368" y="5227"/>
                  </a:lnTo>
                  <a:lnTo>
                    <a:pt x="1440" y="10903"/>
                  </a:lnTo>
                  <a:lnTo>
                    <a:pt x="0" y="17856"/>
                  </a:lnTo>
                  <a:lnTo>
                    <a:pt x="1440" y="24809"/>
                  </a:lnTo>
                  <a:lnTo>
                    <a:pt x="5368" y="30484"/>
                  </a:lnTo>
                  <a:lnTo>
                    <a:pt x="11197" y="34310"/>
                  </a:lnTo>
                  <a:lnTo>
                    <a:pt x="18338" y="35712"/>
                  </a:lnTo>
                  <a:lnTo>
                    <a:pt x="25472" y="34310"/>
                  </a:lnTo>
                  <a:lnTo>
                    <a:pt x="31297" y="30484"/>
                  </a:lnTo>
                  <a:lnTo>
                    <a:pt x="35224" y="24809"/>
                  </a:lnTo>
                  <a:lnTo>
                    <a:pt x="36664" y="17856"/>
                  </a:lnTo>
                  <a:lnTo>
                    <a:pt x="35224" y="10903"/>
                  </a:lnTo>
                  <a:lnTo>
                    <a:pt x="31297" y="5227"/>
                  </a:lnTo>
                  <a:lnTo>
                    <a:pt x="25472" y="1402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4369028" y="6229159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64" y="17856"/>
                  </a:moveTo>
                  <a:lnTo>
                    <a:pt x="35224" y="24809"/>
                  </a:lnTo>
                  <a:lnTo>
                    <a:pt x="31297" y="30484"/>
                  </a:lnTo>
                  <a:lnTo>
                    <a:pt x="25472" y="34310"/>
                  </a:lnTo>
                  <a:lnTo>
                    <a:pt x="18338" y="35712"/>
                  </a:lnTo>
                  <a:lnTo>
                    <a:pt x="11197" y="34310"/>
                  </a:lnTo>
                  <a:lnTo>
                    <a:pt x="5368" y="30484"/>
                  </a:lnTo>
                  <a:lnTo>
                    <a:pt x="1440" y="24809"/>
                  </a:lnTo>
                  <a:lnTo>
                    <a:pt x="0" y="17856"/>
                  </a:lnTo>
                  <a:lnTo>
                    <a:pt x="1440" y="10903"/>
                  </a:lnTo>
                  <a:lnTo>
                    <a:pt x="5368" y="5227"/>
                  </a:lnTo>
                  <a:lnTo>
                    <a:pt x="11197" y="1402"/>
                  </a:lnTo>
                  <a:lnTo>
                    <a:pt x="18338" y="0"/>
                  </a:lnTo>
                  <a:lnTo>
                    <a:pt x="25472" y="1402"/>
                  </a:lnTo>
                  <a:lnTo>
                    <a:pt x="31297" y="5227"/>
                  </a:lnTo>
                  <a:lnTo>
                    <a:pt x="35224" y="10903"/>
                  </a:lnTo>
                  <a:lnTo>
                    <a:pt x="36664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4375226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4375226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4380217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4380217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4382604" y="62422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20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20" y="9512"/>
                  </a:lnTo>
                  <a:lnTo>
                    <a:pt x="7391" y="9512"/>
                  </a:lnTo>
                  <a:lnTo>
                    <a:pt x="9512" y="7391"/>
                  </a:lnTo>
                  <a:lnTo>
                    <a:pt x="9512" y="4762"/>
                  </a:lnTo>
                  <a:lnTo>
                    <a:pt x="9512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4382604" y="62422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12" y="4762"/>
                  </a:moveTo>
                  <a:lnTo>
                    <a:pt x="9512" y="7391"/>
                  </a:lnTo>
                  <a:lnTo>
                    <a:pt x="7391" y="9512"/>
                  </a:lnTo>
                  <a:lnTo>
                    <a:pt x="4762" y="9512"/>
                  </a:lnTo>
                  <a:lnTo>
                    <a:pt x="2120" y="9512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20"/>
                  </a:lnTo>
                  <a:lnTo>
                    <a:pt x="2120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12" y="2120"/>
                  </a:lnTo>
                  <a:lnTo>
                    <a:pt x="9512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4426661" y="623008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26" y="0"/>
                  </a:moveTo>
                  <a:lnTo>
                    <a:pt x="11197" y="1404"/>
                  </a:lnTo>
                  <a:lnTo>
                    <a:pt x="5372" y="5233"/>
                  </a:lnTo>
                  <a:lnTo>
                    <a:pt x="1441" y="10913"/>
                  </a:lnTo>
                  <a:lnTo>
                    <a:pt x="0" y="17868"/>
                  </a:lnTo>
                  <a:lnTo>
                    <a:pt x="1441" y="24821"/>
                  </a:lnTo>
                  <a:lnTo>
                    <a:pt x="5372" y="30497"/>
                  </a:lnTo>
                  <a:lnTo>
                    <a:pt x="11197" y="34322"/>
                  </a:lnTo>
                  <a:lnTo>
                    <a:pt x="18326" y="35725"/>
                  </a:lnTo>
                  <a:lnTo>
                    <a:pt x="25469" y="34322"/>
                  </a:lnTo>
                  <a:lnTo>
                    <a:pt x="31302" y="30497"/>
                  </a:lnTo>
                  <a:lnTo>
                    <a:pt x="35235" y="24821"/>
                  </a:lnTo>
                  <a:lnTo>
                    <a:pt x="36677" y="17868"/>
                  </a:lnTo>
                  <a:lnTo>
                    <a:pt x="35235" y="10913"/>
                  </a:lnTo>
                  <a:lnTo>
                    <a:pt x="31302" y="5233"/>
                  </a:lnTo>
                  <a:lnTo>
                    <a:pt x="25469" y="1404"/>
                  </a:lnTo>
                  <a:lnTo>
                    <a:pt x="18326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4426661" y="623008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21"/>
                  </a:lnTo>
                  <a:lnTo>
                    <a:pt x="31302" y="30497"/>
                  </a:lnTo>
                  <a:lnTo>
                    <a:pt x="25469" y="34322"/>
                  </a:lnTo>
                  <a:lnTo>
                    <a:pt x="18326" y="35725"/>
                  </a:lnTo>
                  <a:lnTo>
                    <a:pt x="11197" y="34322"/>
                  </a:lnTo>
                  <a:lnTo>
                    <a:pt x="5372" y="30497"/>
                  </a:lnTo>
                  <a:lnTo>
                    <a:pt x="1441" y="24821"/>
                  </a:lnTo>
                  <a:lnTo>
                    <a:pt x="0" y="17868"/>
                  </a:lnTo>
                  <a:lnTo>
                    <a:pt x="1441" y="10913"/>
                  </a:lnTo>
                  <a:lnTo>
                    <a:pt x="5372" y="5233"/>
                  </a:lnTo>
                  <a:lnTo>
                    <a:pt x="11197" y="1404"/>
                  </a:lnTo>
                  <a:lnTo>
                    <a:pt x="18326" y="0"/>
                  </a:lnTo>
                  <a:lnTo>
                    <a:pt x="25469" y="1404"/>
                  </a:lnTo>
                  <a:lnTo>
                    <a:pt x="31302" y="5233"/>
                  </a:lnTo>
                  <a:lnTo>
                    <a:pt x="35235" y="10913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4432846" y="623744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4432846" y="623744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4437849" y="62408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4437849" y="62408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4440237" y="624319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4440237" y="624319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62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49" y="9537"/>
                  </a:lnTo>
                  <a:lnTo>
                    <a:pt x="2133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49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4313783" y="627580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26" y="0"/>
                  </a:moveTo>
                  <a:lnTo>
                    <a:pt x="11192" y="1406"/>
                  </a:lnTo>
                  <a:lnTo>
                    <a:pt x="5367" y="5238"/>
                  </a:lnTo>
                  <a:lnTo>
                    <a:pt x="1440" y="10919"/>
                  </a:lnTo>
                  <a:lnTo>
                    <a:pt x="0" y="17868"/>
                  </a:lnTo>
                  <a:lnTo>
                    <a:pt x="1440" y="24821"/>
                  </a:lnTo>
                  <a:lnTo>
                    <a:pt x="5367" y="30497"/>
                  </a:lnTo>
                  <a:lnTo>
                    <a:pt x="11192" y="34322"/>
                  </a:lnTo>
                  <a:lnTo>
                    <a:pt x="18326" y="35725"/>
                  </a:lnTo>
                  <a:lnTo>
                    <a:pt x="25469" y="34322"/>
                  </a:lnTo>
                  <a:lnTo>
                    <a:pt x="31302" y="30497"/>
                  </a:lnTo>
                  <a:lnTo>
                    <a:pt x="35235" y="24821"/>
                  </a:lnTo>
                  <a:lnTo>
                    <a:pt x="36677" y="17868"/>
                  </a:lnTo>
                  <a:lnTo>
                    <a:pt x="35235" y="10919"/>
                  </a:lnTo>
                  <a:lnTo>
                    <a:pt x="31302" y="5238"/>
                  </a:lnTo>
                  <a:lnTo>
                    <a:pt x="25469" y="1406"/>
                  </a:lnTo>
                  <a:lnTo>
                    <a:pt x="18326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4313783" y="627580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21"/>
                  </a:lnTo>
                  <a:lnTo>
                    <a:pt x="31302" y="30497"/>
                  </a:lnTo>
                  <a:lnTo>
                    <a:pt x="25469" y="34322"/>
                  </a:lnTo>
                  <a:lnTo>
                    <a:pt x="18326" y="35725"/>
                  </a:lnTo>
                  <a:lnTo>
                    <a:pt x="11192" y="34322"/>
                  </a:lnTo>
                  <a:lnTo>
                    <a:pt x="5367" y="30497"/>
                  </a:lnTo>
                  <a:lnTo>
                    <a:pt x="1440" y="24821"/>
                  </a:lnTo>
                  <a:lnTo>
                    <a:pt x="0" y="17868"/>
                  </a:lnTo>
                  <a:lnTo>
                    <a:pt x="1440" y="10919"/>
                  </a:lnTo>
                  <a:lnTo>
                    <a:pt x="5367" y="5238"/>
                  </a:lnTo>
                  <a:lnTo>
                    <a:pt x="11192" y="1406"/>
                  </a:lnTo>
                  <a:lnTo>
                    <a:pt x="18326" y="0"/>
                  </a:lnTo>
                  <a:lnTo>
                    <a:pt x="25469" y="1406"/>
                  </a:lnTo>
                  <a:lnTo>
                    <a:pt x="31302" y="5238"/>
                  </a:lnTo>
                  <a:lnTo>
                    <a:pt x="35235" y="10919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4319968" y="6283159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18"/>
                  </a:lnTo>
                  <a:lnTo>
                    <a:pt x="18211" y="21018"/>
                  </a:lnTo>
                  <a:lnTo>
                    <a:pt x="24295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4319968" y="6283159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18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95" y="10515"/>
                  </a:lnTo>
                  <a:lnTo>
                    <a:pt x="18211" y="21018"/>
                  </a:lnTo>
                  <a:lnTo>
                    <a:pt x="6070" y="210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4324972" y="628652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4324972" y="628652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4327359" y="628891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4327359" y="628891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62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49" y="9537"/>
                  </a:lnTo>
                  <a:lnTo>
                    <a:pt x="2133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49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4369511" y="627677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26" y="0"/>
                  </a:moveTo>
                  <a:lnTo>
                    <a:pt x="11197" y="1402"/>
                  </a:lnTo>
                  <a:lnTo>
                    <a:pt x="5372" y="5227"/>
                  </a:lnTo>
                  <a:lnTo>
                    <a:pt x="1441" y="10903"/>
                  </a:lnTo>
                  <a:lnTo>
                    <a:pt x="0" y="17856"/>
                  </a:lnTo>
                  <a:lnTo>
                    <a:pt x="1441" y="24811"/>
                  </a:lnTo>
                  <a:lnTo>
                    <a:pt x="5372" y="30491"/>
                  </a:lnTo>
                  <a:lnTo>
                    <a:pt x="11197" y="34320"/>
                  </a:lnTo>
                  <a:lnTo>
                    <a:pt x="18326" y="35725"/>
                  </a:lnTo>
                  <a:lnTo>
                    <a:pt x="25469" y="34320"/>
                  </a:lnTo>
                  <a:lnTo>
                    <a:pt x="31302" y="30491"/>
                  </a:lnTo>
                  <a:lnTo>
                    <a:pt x="35235" y="24811"/>
                  </a:lnTo>
                  <a:lnTo>
                    <a:pt x="36677" y="17856"/>
                  </a:lnTo>
                  <a:lnTo>
                    <a:pt x="35235" y="10903"/>
                  </a:lnTo>
                  <a:lnTo>
                    <a:pt x="31302" y="5227"/>
                  </a:lnTo>
                  <a:lnTo>
                    <a:pt x="25469" y="1402"/>
                  </a:lnTo>
                  <a:lnTo>
                    <a:pt x="18326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4369511" y="627677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811"/>
                  </a:lnTo>
                  <a:lnTo>
                    <a:pt x="31302" y="30491"/>
                  </a:lnTo>
                  <a:lnTo>
                    <a:pt x="25469" y="34320"/>
                  </a:lnTo>
                  <a:lnTo>
                    <a:pt x="18326" y="35725"/>
                  </a:lnTo>
                  <a:lnTo>
                    <a:pt x="11197" y="34320"/>
                  </a:lnTo>
                  <a:lnTo>
                    <a:pt x="5372" y="30491"/>
                  </a:lnTo>
                  <a:lnTo>
                    <a:pt x="1441" y="24811"/>
                  </a:lnTo>
                  <a:lnTo>
                    <a:pt x="0" y="17856"/>
                  </a:lnTo>
                  <a:lnTo>
                    <a:pt x="1441" y="10903"/>
                  </a:lnTo>
                  <a:lnTo>
                    <a:pt x="5372" y="5227"/>
                  </a:lnTo>
                  <a:lnTo>
                    <a:pt x="11197" y="1402"/>
                  </a:lnTo>
                  <a:lnTo>
                    <a:pt x="18326" y="0"/>
                  </a:lnTo>
                  <a:lnTo>
                    <a:pt x="25469" y="1402"/>
                  </a:lnTo>
                  <a:lnTo>
                    <a:pt x="31302" y="5227"/>
                  </a:lnTo>
                  <a:lnTo>
                    <a:pt x="35235" y="10903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4375696" y="628411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4375696" y="628411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4380699" y="62874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4380699" y="62874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4383087" y="6289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78"/>
                  </a:lnTo>
                  <a:lnTo>
                    <a:pt x="2133" y="9499"/>
                  </a:lnTo>
                  <a:lnTo>
                    <a:pt x="7391" y="9499"/>
                  </a:lnTo>
                  <a:lnTo>
                    <a:pt x="9525" y="7378"/>
                  </a:lnTo>
                  <a:lnTo>
                    <a:pt x="9525" y="4749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4383087" y="6289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49"/>
                  </a:moveTo>
                  <a:lnTo>
                    <a:pt x="9525" y="7378"/>
                  </a:lnTo>
                  <a:lnTo>
                    <a:pt x="7391" y="9499"/>
                  </a:lnTo>
                  <a:lnTo>
                    <a:pt x="4749" y="9499"/>
                  </a:lnTo>
                  <a:lnTo>
                    <a:pt x="2133" y="9499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49" y="0"/>
                  </a:lnTo>
                  <a:lnTo>
                    <a:pt x="7391" y="0"/>
                  </a:lnTo>
                  <a:lnTo>
                    <a:pt x="9525" y="2120"/>
                  </a:lnTo>
                  <a:lnTo>
                    <a:pt x="9525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4427131" y="627772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51" y="0"/>
                  </a:moveTo>
                  <a:lnTo>
                    <a:pt x="11208" y="1404"/>
                  </a:lnTo>
                  <a:lnTo>
                    <a:pt x="5375" y="5233"/>
                  </a:lnTo>
                  <a:lnTo>
                    <a:pt x="1442" y="10913"/>
                  </a:lnTo>
                  <a:lnTo>
                    <a:pt x="0" y="17868"/>
                  </a:lnTo>
                  <a:lnTo>
                    <a:pt x="1442" y="24811"/>
                  </a:lnTo>
                  <a:lnTo>
                    <a:pt x="5375" y="30487"/>
                  </a:lnTo>
                  <a:lnTo>
                    <a:pt x="11208" y="34319"/>
                  </a:lnTo>
                  <a:lnTo>
                    <a:pt x="18351" y="35725"/>
                  </a:lnTo>
                  <a:lnTo>
                    <a:pt x="25479" y="34319"/>
                  </a:lnTo>
                  <a:lnTo>
                    <a:pt x="31305" y="30487"/>
                  </a:lnTo>
                  <a:lnTo>
                    <a:pt x="35235" y="24811"/>
                  </a:lnTo>
                  <a:lnTo>
                    <a:pt x="36677" y="17868"/>
                  </a:lnTo>
                  <a:lnTo>
                    <a:pt x="35235" y="10913"/>
                  </a:lnTo>
                  <a:lnTo>
                    <a:pt x="31305" y="5233"/>
                  </a:lnTo>
                  <a:lnTo>
                    <a:pt x="25479" y="140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4427131" y="627772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11"/>
                  </a:lnTo>
                  <a:lnTo>
                    <a:pt x="31305" y="30487"/>
                  </a:lnTo>
                  <a:lnTo>
                    <a:pt x="25479" y="34319"/>
                  </a:lnTo>
                  <a:lnTo>
                    <a:pt x="18351" y="35725"/>
                  </a:lnTo>
                  <a:lnTo>
                    <a:pt x="11208" y="34319"/>
                  </a:lnTo>
                  <a:lnTo>
                    <a:pt x="5375" y="30487"/>
                  </a:lnTo>
                  <a:lnTo>
                    <a:pt x="1442" y="24811"/>
                  </a:lnTo>
                  <a:lnTo>
                    <a:pt x="0" y="17868"/>
                  </a:lnTo>
                  <a:lnTo>
                    <a:pt x="1442" y="10913"/>
                  </a:lnTo>
                  <a:lnTo>
                    <a:pt x="5375" y="5233"/>
                  </a:lnTo>
                  <a:lnTo>
                    <a:pt x="11208" y="1404"/>
                  </a:lnTo>
                  <a:lnTo>
                    <a:pt x="18351" y="0"/>
                  </a:lnTo>
                  <a:lnTo>
                    <a:pt x="25479" y="1404"/>
                  </a:lnTo>
                  <a:lnTo>
                    <a:pt x="31305" y="5233"/>
                  </a:lnTo>
                  <a:lnTo>
                    <a:pt x="35235" y="10913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4433341" y="628507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199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199" y="21031"/>
                  </a:lnTo>
                  <a:lnTo>
                    <a:pt x="24269" y="10515"/>
                  </a:lnTo>
                  <a:lnTo>
                    <a:pt x="18199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4433341" y="628507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199" y="0"/>
                  </a:lnTo>
                  <a:lnTo>
                    <a:pt x="24269" y="10515"/>
                  </a:lnTo>
                  <a:lnTo>
                    <a:pt x="18199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4438332" y="62884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4438332" y="62884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4440707" y="6290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75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4440707" y="6290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75"/>
                  </a:moveTo>
                  <a:lnTo>
                    <a:pt x="9525" y="7391"/>
                  </a:lnTo>
                  <a:lnTo>
                    <a:pt x="7391" y="9525"/>
                  </a:lnTo>
                  <a:lnTo>
                    <a:pt x="4775" y="9525"/>
                  </a:lnTo>
                  <a:lnTo>
                    <a:pt x="2133" y="9525"/>
                  </a:lnTo>
                  <a:lnTo>
                    <a:pt x="0" y="7391"/>
                  </a:lnTo>
                  <a:lnTo>
                    <a:pt x="0" y="4775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7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4319206" y="617075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74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187" y="14287"/>
                  </a:lnTo>
                  <a:lnTo>
                    <a:pt x="11074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4319206" y="617075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74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74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  <a:path w="14604" h="14604">
                  <a:moveTo>
                    <a:pt x="13360" y="6362"/>
                  </a:moveTo>
                  <a:lnTo>
                    <a:pt x="1727" y="10604"/>
                  </a:lnTo>
                  <a:lnTo>
                    <a:pt x="914" y="8369"/>
                  </a:lnTo>
                  <a:lnTo>
                    <a:pt x="12547" y="4127"/>
                  </a:lnTo>
                  <a:lnTo>
                    <a:pt x="13360" y="63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4445876" y="617218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187"/>
                  </a:lnTo>
                  <a:lnTo>
                    <a:pt x="0" y="11061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61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4445876" y="617218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61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13" y="14287"/>
                  </a:lnTo>
                  <a:lnTo>
                    <a:pt x="0" y="11061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13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  <a:path w="14604" h="14604">
                  <a:moveTo>
                    <a:pt x="13373" y="6362"/>
                  </a:moveTo>
                  <a:lnTo>
                    <a:pt x="1752" y="10604"/>
                  </a:lnTo>
                  <a:lnTo>
                    <a:pt x="927" y="8369"/>
                  </a:lnTo>
                  <a:lnTo>
                    <a:pt x="12573" y="4127"/>
                  </a:lnTo>
                  <a:lnTo>
                    <a:pt x="13373" y="63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4524755" y="622913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51" y="0"/>
                  </a:moveTo>
                  <a:lnTo>
                    <a:pt x="11203" y="1406"/>
                  </a:lnTo>
                  <a:lnTo>
                    <a:pt x="5370" y="5240"/>
                  </a:lnTo>
                  <a:lnTo>
                    <a:pt x="1440" y="10924"/>
                  </a:lnTo>
                  <a:lnTo>
                    <a:pt x="0" y="17881"/>
                  </a:lnTo>
                  <a:lnTo>
                    <a:pt x="1440" y="24823"/>
                  </a:lnTo>
                  <a:lnTo>
                    <a:pt x="5370" y="30500"/>
                  </a:lnTo>
                  <a:lnTo>
                    <a:pt x="11203" y="34331"/>
                  </a:lnTo>
                  <a:lnTo>
                    <a:pt x="18351" y="35737"/>
                  </a:lnTo>
                  <a:lnTo>
                    <a:pt x="25485" y="34331"/>
                  </a:lnTo>
                  <a:lnTo>
                    <a:pt x="31310" y="30500"/>
                  </a:lnTo>
                  <a:lnTo>
                    <a:pt x="35237" y="24823"/>
                  </a:lnTo>
                  <a:lnTo>
                    <a:pt x="36677" y="17881"/>
                  </a:lnTo>
                  <a:lnTo>
                    <a:pt x="35237" y="10924"/>
                  </a:lnTo>
                  <a:lnTo>
                    <a:pt x="31310" y="5240"/>
                  </a:lnTo>
                  <a:lnTo>
                    <a:pt x="25485" y="1406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4524755" y="622913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81"/>
                  </a:moveTo>
                  <a:lnTo>
                    <a:pt x="35237" y="24823"/>
                  </a:lnTo>
                  <a:lnTo>
                    <a:pt x="31310" y="30500"/>
                  </a:lnTo>
                  <a:lnTo>
                    <a:pt x="25485" y="34331"/>
                  </a:lnTo>
                  <a:lnTo>
                    <a:pt x="18351" y="35737"/>
                  </a:lnTo>
                  <a:lnTo>
                    <a:pt x="11203" y="34331"/>
                  </a:lnTo>
                  <a:lnTo>
                    <a:pt x="5370" y="30500"/>
                  </a:lnTo>
                  <a:lnTo>
                    <a:pt x="1440" y="24823"/>
                  </a:lnTo>
                  <a:lnTo>
                    <a:pt x="0" y="17881"/>
                  </a:lnTo>
                  <a:lnTo>
                    <a:pt x="1440" y="10924"/>
                  </a:lnTo>
                  <a:lnTo>
                    <a:pt x="5370" y="5240"/>
                  </a:lnTo>
                  <a:lnTo>
                    <a:pt x="11203" y="1406"/>
                  </a:lnTo>
                  <a:lnTo>
                    <a:pt x="18351" y="0"/>
                  </a:lnTo>
                  <a:lnTo>
                    <a:pt x="25485" y="1406"/>
                  </a:lnTo>
                  <a:lnTo>
                    <a:pt x="31310" y="5240"/>
                  </a:lnTo>
                  <a:lnTo>
                    <a:pt x="35237" y="10924"/>
                  </a:lnTo>
                  <a:lnTo>
                    <a:pt x="36677" y="178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4530953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24" y="0"/>
                  </a:moveTo>
                  <a:lnTo>
                    <a:pt x="6083" y="0"/>
                  </a:lnTo>
                  <a:lnTo>
                    <a:pt x="0" y="10515"/>
                  </a:lnTo>
                  <a:lnTo>
                    <a:pt x="6083" y="21031"/>
                  </a:lnTo>
                  <a:lnTo>
                    <a:pt x="18224" y="21031"/>
                  </a:lnTo>
                  <a:lnTo>
                    <a:pt x="24295" y="10515"/>
                  </a:lnTo>
                  <a:lnTo>
                    <a:pt x="1822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4530953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83" y="21031"/>
                  </a:moveTo>
                  <a:lnTo>
                    <a:pt x="0" y="10515"/>
                  </a:lnTo>
                  <a:lnTo>
                    <a:pt x="6083" y="0"/>
                  </a:lnTo>
                  <a:lnTo>
                    <a:pt x="18224" y="0"/>
                  </a:lnTo>
                  <a:lnTo>
                    <a:pt x="24295" y="10515"/>
                  </a:lnTo>
                  <a:lnTo>
                    <a:pt x="18224" y="21031"/>
                  </a:lnTo>
                  <a:lnTo>
                    <a:pt x="6083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4535957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4535957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4538345" y="624222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20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20" y="9537"/>
                  </a:lnTo>
                  <a:lnTo>
                    <a:pt x="7391" y="9537"/>
                  </a:lnTo>
                  <a:lnTo>
                    <a:pt x="9512" y="7391"/>
                  </a:lnTo>
                  <a:lnTo>
                    <a:pt x="9512" y="4787"/>
                  </a:lnTo>
                  <a:lnTo>
                    <a:pt x="9512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4538345" y="624222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12" y="4787"/>
                  </a:moveTo>
                  <a:lnTo>
                    <a:pt x="9512" y="7391"/>
                  </a:lnTo>
                  <a:lnTo>
                    <a:pt x="7391" y="9537"/>
                  </a:lnTo>
                  <a:lnTo>
                    <a:pt x="4762" y="9537"/>
                  </a:lnTo>
                  <a:lnTo>
                    <a:pt x="2120" y="9537"/>
                  </a:lnTo>
                  <a:lnTo>
                    <a:pt x="0" y="7391"/>
                  </a:lnTo>
                  <a:lnTo>
                    <a:pt x="0" y="4787"/>
                  </a:lnTo>
                  <a:lnTo>
                    <a:pt x="0" y="2146"/>
                  </a:lnTo>
                  <a:lnTo>
                    <a:pt x="2120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12" y="2146"/>
                  </a:lnTo>
                  <a:lnTo>
                    <a:pt x="9512" y="47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4580483" y="6229159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2"/>
                  </a:lnTo>
                  <a:lnTo>
                    <a:pt x="5368" y="5227"/>
                  </a:lnTo>
                  <a:lnTo>
                    <a:pt x="1440" y="10903"/>
                  </a:lnTo>
                  <a:lnTo>
                    <a:pt x="0" y="17856"/>
                  </a:lnTo>
                  <a:lnTo>
                    <a:pt x="1440" y="24809"/>
                  </a:lnTo>
                  <a:lnTo>
                    <a:pt x="5368" y="30484"/>
                  </a:lnTo>
                  <a:lnTo>
                    <a:pt x="11197" y="34310"/>
                  </a:lnTo>
                  <a:lnTo>
                    <a:pt x="18338" y="35712"/>
                  </a:lnTo>
                  <a:lnTo>
                    <a:pt x="25472" y="34310"/>
                  </a:lnTo>
                  <a:lnTo>
                    <a:pt x="31297" y="30484"/>
                  </a:lnTo>
                  <a:lnTo>
                    <a:pt x="35224" y="24809"/>
                  </a:lnTo>
                  <a:lnTo>
                    <a:pt x="36664" y="17856"/>
                  </a:lnTo>
                  <a:lnTo>
                    <a:pt x="35224" y="10903"/>
                  </a:lnTo>
                  <a:lnTo>
                    <a:pt x="31297" y="5227"/>
                  </a:lnTo>
                  <a:lnTo>
                    <a:pt x="25472" y="1402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4580483" y="6229159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64" y="17856"/>
                  </a:moveTo>
                  <a:lnTo>
                    <a:pt x="35224" y="24809"/>
                  </a:lnTo>
                  <a:lnTo>
                    <a:pt x="31297" y="30484"/>
                  </a:lnTo>
                  <a:lnTo>
                    <a:pt x="25472" y="34310"/>
                  </a:lnTo>
                  <a:lnTo>
                    <a:pt x="18338" y="35712"/>
                  </a:lnTo>
                  <a:lnTo>
                    <a:pt x="11197" y="34310"/>
                  </a:lnTo>
                  <a:lnTo>
                    <a:pt x="5368" y="30484"/>
                  </a:lnTo>
                  <a:lnTo>
                    <a:pt x="1440" y="24809"/>
                  </a:lnTo>
                  <a:lnTo>
                    <a:pt x="0" y="17856"/>
                  </a:lnTo>
                  <a:lnTo>
                    <a:pt x="1440" y="10903"/>
                  </a:lnTo>
                  <a:lnTo>
                    <a:pt x="5368" y="5227"/>
                  </a:lnTo>
                  <a:lnTo>
                    <a:pt x="11197" y="1402"/>
                  </a:lnTo>
                  <a:lnTo>
                    <a:pt x="18338" y="0"/>
                  </a:lnTo>
                  <a:lnTo>
                    <a:pt x="25472" y="1402"/>
                  </a:lnTo>
                  <a:lnTo>
                    <a:pt x="31297" y="5227"/>
                  </a:lnTo>
                  <a:lnTo>
                    <a:pt x="35224" y="10903"/>
                  </a:lnTo>
                  <a:lnTo>
                    <a:pt x="36664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4586681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4586681" y="623650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4591672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4591672" y="623986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4594072" y="62422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78" y="0"/>
                  </a:moveTo>
                  <a:lnTo>
                    <a:pt x="2120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20" y="9512"/>
                  </a:lnTo>
                  <a:lnTo>
                    <a:pt x="7378" y="9512"/>
                  </a:lnTo>
                  <a:lnTo>
                    <a:pt x="9499" y="7391"/>
                  </a:lnTo>
                  <a:lnTo>
                    <a:pt x="9499" y="4762"/>
                  </a:lnTo>
                  <a:lnTo>
                    <a:pt x="9499" y="2120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4594072" y="62422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99" y="4762"/>
                  </a:moveTo>
                  <a:lnTo>
                    <a:pt x="9499" y="7391"/>
                  </a:lnTo>
                  <a:lnTo>
                    <a:pt x="7378" y="9512"/>
                  </a:lnTo>
                  <a:lnTo>
                    <a:pt x="4749" y="9512"/>
                  </a:lnTo>
                  <a:lnTo>
                    <a:pt x="2120" y="9512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20"/>
                  </a:lnTo>
                  <a:lnTo>
                    <a:pt x="2120" y="0"/>
                  </a:lnTo>
                  <a:lnTo>
                    <a:pt x="4749" y="0"/>
                  </a:lnTo>
                  <a:lnTo>
                    <a:pt x="7378" y="0"/>
                  </a:lnTo>
                  <a:lnTo>
                    <a:pt x="9499" y="2120"/>
                  </a:lnTo>
                  <a:lnTo>
                    <a:pt x="9499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4638116" y="623008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26" y="0"/>
                  </a:moveTo>
                  <a:lnTo>
                    <a:pt x="11197" y="1404"/>
                  </a:lnTo>
                  <a:lnTo>
                    <a:pt x="5372" y="5233"/>
                  </a:lnTo>
                  <a:lnTo>
                    <a:pt x="1441" y="10913"/>
                  </a:lnTo>
                  <a:lnTo>
                    <a:pt x="0" y="17868"/>
                  </a:lnTo>
                  <a:lnTo>
                    <a:pt x="1441" y="24821"/>
                  </a:lnTo>
                  <a:lnTo>
                    <a:pt x="5372" y="30497"/>
                  </a:lnTo>
                  <a:lnTo>
                    <a:pt x="11197" y="34322"/>
                  </a:lnTo>
                  <a:lnTo>
                    <a:pt x="18326" y="35725"/>
                  </a:lnTo>
                  <a:lnTo>
                    <a:pt x="25469" y="34322"/>
                  </a:lnTo>
                  <a:lnTo>
                    <a:pt x="31302" y="30497"/>
                  </a:lnTo>
                  <a:lnTo>
                    <a:pt x="35235" y="24821"/>
                  </a:lnTo>
                  <a:lnTo>
                    <a:pt x="36677" y="17868"/>
                  </a:lnTo>
                  <a:lnTo>
                    <a:pt x="35235" y="10913"/>
                  </a:lnTo>
                  <a:lnTo>
                    <a:pt x="31302" y="5233"/>
                  </a:lnTo>
                  <a:lnTo>
                    <a:pt x="25469" y="1404"/>
                  </a:lnTo>
                  <a:lnTo>
                    <a:pt x="18326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4638116" y="623008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21"/>
                  </a:lnTo>
                  <a:lnTo>
                    <a:pt x="31302" y="30497"/>
                  </a:lnTo>
                  <a:lnTo>
                    <a:pt x="25469" y="34322"/>
                  </a:lnTo>
                  <a:lnTo>
                    <a:pt x="18326" y="35725"/>
                  </a:lnTo>
                  <a:lnTo>
                    <a:pt x="11197" y="34322"/>
                  </a:lnTo>
                  <a:lnTo>
                    <a:pt x="5372" y="30497"/>
                  </a:lnTo>
                  <a:lnTo>
                    <a:pt x="1441" y="24821"/>
                  </a:lnTo>
                  <a:lnTo>
                    <a:pt x="0" y="17868"/>
                  </a:lnTo>
                  <a:lnTo>
                    <a:pt x="1441" y="10913"/>
                  </a:lnTo>
                  <a:lnTo>
                    <a:pt x="5372" y="5233"/>
                  </a:lnTo>
                  <a:lnTo>
                    <a:pt x="11197" y="1404"/>
                  </a:lnTo>
                  <a:lnTo>
                    <a:pt x="18326" y="0"/>
                  </a:lnTo>
                  <a:lnTo>
                    <a:pt x="25469" y="1404"/>
                  </a:lnTo>
                  <a:lnTo>
                    <a:pt x="31302" y="5233"/>
                  </a:lnTo>
                  <a:lnTo>
                    <a:pt x="35235" y="10913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4644301" y="623744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4644301" y="623744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4649292" y="62408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4649292" y="62408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13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213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4651679" y="624319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391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46" y="9537"/>
                  </a:lnTo>
                  <a:lnTo>
                    <a:pt x="7391" y="9537"/>
                  </a:lnTo>
                  <a:lnTo>
                    <a:pt x="9537" y="7391"/>
                  </a:lnTo>
                  <a:lnTo>
                    <a:pt x="9537" y="4762"/>
                  </a:lnTo>
                  <a:lnTo>
                    <a:pt x="9537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4651679" y="624319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537" y="4762"/>
                  </a:moveTo>
                  <a:lnTo>
                    <a:pt x="9537" y="7391"/>
                  </a:lnTo>
                  <a:lnTo>
                    <a:pt x="7391" y="9537"/>
                  </a:lnTo>
                  <a:lnTo>
                    <a:pt x="4762" y="9537"/>
                  </a:lnTo>
                  <a:lnTo>
                    <a:pt x="2146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46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37" y="2146"/>
                  </a:lnTo>
                  <a:lnTo>
                    <a:pt x="9537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4525238" y="627580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26" y="0"/>
                  </a:moveTo>
                  <a:lnTo>
                    <a:pt x="11197" y="1406"/>
                  </a:lnTo>
                  <a:lnTo>
                    <a:pt x="5372" y="5238"/>
                  </a:lnTo>
                  <a:lnTo>
                    <a:pt x="1441" y="10919"/>
                  </a:lnTo>
                  <a:lnTo>
                    <a:pt x="0" y="17868"/>
                  </a:lnTo>
                  <a:lnTo>
                    <a:pt x="1441" y="24821"/>
                  </a:lnTo>
                  <a:lnTo>
                    <a:pt x="5372" y="30497"/>
                  </a:lnTo>
                  <a:lnTo>
                    <a:pt x="11197" y="34322"/>
                  </a:lnTo>
                  <a:lnTo>
                    <a:pt x="18326" y="35725"/>
                  </a:lnTo>
                  <a:lnTo>
                    <a:pt x="25476" y="34322"/>
                  </a:lnTo>
                  <a:lnTo>
                    <a:pt x="31313" y="30497"/>
                  </a:lnTo>
                  <a:lnTo>
                    <a:pt x="35247" y="24821"/>
                  </a:lnTo>
                  <a:lnTo>
                    <a:pt x="36690" y="17868"/>
                  </a:lnTo>
                  <a:lnTo>
                    <a:pt x="35247" y="10919"/>
                  </a:lnTo>
                  <a:lnTo>
                    <a:pt x="31313" y="5238"/>
                  </a:lnTo>
                  <a:lnTo>
                    <a:pt x="25476" y="1406"/>
                  </a:lnTo>
                  <a:lnTo>
                    <a:pt x="18326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4525238" y="627580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90" y="17868"/>
                  </a:moveTo>
                  <a:lnTo>
                    <a:pt x="35247" y="24821"/>
                  </a:lnTo>
                  <a:lnTo>
                    <a:pt x="31313" y="30497"/>
                  </a:lnTo>
                  <a:lnTo>
                    <a:pt x="25476" y="34322"/>
                  </a:lnTo>
                  <a:lnTo>
                    <a:pt x="18326" y="35725"/>
                  </a:lnTo>
                  <a:lnTo>
                    <a:pt x="11197" y="34322"/>
                  </a:lnTo>
                  <a:lnTo>
                    <a:pt x="5372" y="30497"/>
                  </a:lnTo>
                  <a:lnTo>
                    <a:pt x="1441" y="24821"/>
                  </a:lnTo>
                  <a:lnTo>
                    <a:pt x="0" y="17868"/>
                  </a:lnTo>
                  <a:lnTo>
                    <a:pt x="1441" y="10919"/>
                  </a:lnTo>
                  <a:lnTo>
                    <a:pt x="5372" y="5238"/>
                  </a:lnTo>
                  <a:lnTo>
                    <a:pt x="11197" y="1406"/>
                  </a:lnTo>
                  <a:lnTo>
                    <a:pt x="18326" y="0"/>
                  </a:lnTo>
                  <a:lnTo>
                    <a:pt x="25476" y="1406"/>
                  </a:lnTo>
                  <a:lnTo>
                    <a:pt x="31313" y="5238"/>
                  </a:lnTo>
                  <a:lnTo>
                    <a:pt x="35247" y="10919"/>
                  </a:lnTo>
                  <a:lnTo>
                    <a:pt x="36690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4531423" y="6283159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24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18"/>
                  </a:lnTo>
                  <a:lnTo>
                    <a:pt x="18224" y="21018"/>
                  </a:lnTo>
                  <a:lnTo>
                    <a:pt x="24295" y="10515"/>
                  </a:lnTo>
                  <a:lnTo>
                    <a:pt x="1822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4531423" y="6283159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18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24" y="0"/>
                  </a:lnTo>
                  <a:lnTo>
                    <a:pt x="24295" y="10515"/>
                  </a:lnTo>
                  <a:lnTo>
                    <a:pt x="18224" y="21018"/>
                  </a:lnTo>
                  <a:lnTo>
                    <a:pt x="6070" y="210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4536427" y="628652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4536427" y="628652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99" y="14287"/>
                  </a:lnTo>
                  <a:lnTo>
                    <a:pt x="7137" y="14287"/>
                  </a:lnTo>
                  <a:lnTo>
                    <a:pt x="3213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213" y="0"/>
                  </a:lnTo>
                  <a:lnTo>
                    <a:pt x="7137" y="0"/>
                  </a:lnTo>
                  <a:lnTo>
                    <a:pt x="11099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4538814" y="628891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391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46" y="9537"/>
                  </a:lnTo>
                  <a:lnTo>
                    <a:pt x="7391" y="9537"/>
                  </a:lnTo>
                  <a:lnTo>
                    <a:pt x="9537" y="7391"/>
                  </a:lnTo>
                  <a:lnTo>
                    <a:pt x="9537" y="4762"/>
                  </a:lnTo>
                  <a:lnTo>
                    <a:pt x="9537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4538814" y="628891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537" y="4762"/>
                  </a:moveTo>
                  <a:lnTo>
                    <a:pt x="9537" y="7391"/>
                  </a:lnTo>
                  <a:lnTo>
                    <a:pt x="7391" y="9537"/>
                  </a:lnTo>
                  <a:lnTo>
                    <a:pt x="4749" y="9537"/>
                  </a:lnTo>
                  <a:lnTo>
                    <a:pt x="2146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46" y="0"/>
                  </a:lnTo>
                  <a:lnTo>
                    <a:pt x="4749" y="0"/>
                  </a:lnTo>
                  <a:lnTo>
                    <a:pt x="7391" y="0"/>
                  </a:lnTo>
                  <a:lnTo>
                    <a:pt x="9537" y="2146"/>
                  </a:lnTo>
                  <a:lnTo>
                    <a:pt x="9537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4580966" y="627677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26" y="0"/>
                  </a:moveTo>
                  <a:lnTo>
                    <a:pt x="11197" y="1402"/>
                  </a:lnTo>
                  <a:lnTo>
                    <a:pt x="5372" y="5227"/>
                  </a:lnTo>
                  <a:lnTo>
                    <a:pt x="1441" y="10903"/>
                  </a:lnTo>
                  <a:lnTo>
                    <a:pt x="0" y="17856"/>
                  </a:lnTo>
                  <a:lnTo>
                    <a:pt x="1441" y="24811"/>
                  </a:lnTo>
                  <a:lnTo>
                    <a:pt x="5372" y="30491"/>
                  </a:lnTo>
                  <a:lnTo>
                    <a:pt x="11197" y="34320"/>
                  </a:lnTo>
                  <a:lnTo>
                    <a:pt x="18326" y="35725"/>
                  </a:lnTo>
                  <a:lnTo>
                    <a:pt x="25469" y="34320"/>
                  </a:lnTo>
                  <a:lnTo>
                    <a:pt x="31302" y="30491"/>
                  </a:lnTo>
                  <a:lnTo>
                    <a:pt x="35235" y="24811"/>
                  </a:lnTo>
                  <a:lnTo>
                    <a:pt x="36677" y="17856"/>
                  </a:lnTo>
                  <a:lnTo>
                    <a:pt x="35235" y="10903"/>
                  </a:lnTo>
                  <a:lnTo>
                    <a:pt x="31302" y="5227"/>
                  </a:lnTo>
                  <a:lnTo>
                    <a:pt x="25469" y="1402"/>
                  </a:lnTo>
                  <a:lnTo>
                    <a:pt x="18326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4580966" y="627677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811"/>
                  </a:lnTo>
                  <a:lnTo>
                    <a:pt x="31302" y="30491"/>
                  </a:lnTo>
                  <a:lnTo>
                    <a:pt x="25469" y="34320"/>
                  </a:lnTo>
                  <a:lnTo>
                    <a:pt x="18326" y="35725"/>
                  </a:lnTo>
                  <a:lnTo>
                    <a:pt x="11197" y="34320"/>
                  </a:lnTo>
                  <a:lnTo>
                    <a:pt x="5372" y="30491"/>
                  </a:lnTo>
                  <a:lnTo>
                    <a:pt x="1441" y="24811"/>
                  </a:lnTo>
                  <a:lnTo>
                    <a:pt x="0" y="17856"/>
                  </a:lnTo>
                  <a:lnTo>
                    <a:pt x="1441" y="10903"/>
                  </a:lnTo>
                  <a:lnTo>
                    <a:pt x="5372" y="5227"/>
                  </a:lnTo>
                  <a:lnTo>
                    <a:pt x="11197" y="1402"/>
                  </a:lnTo>
                  <a:lnTo>
                    <a:pt x="18326" y="0"/>
                  </a:lnTo>
                  <a:lnTo>
                    <a:pt x="25469" y="1402"/>
                  </a:lnTo>
                  <a:lnTo>
                    <a:pt x="31302" y="5227"/>
                  </a:lnTo>
                  <a:lnTo>
                    <a:pt x="35235" y="10903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4587151" y="628411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4587151" y="628411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4592142" y="62874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4592142" y="62874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13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13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4594529" y="6289878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7391" y="0"/>
                  </a:moveTo>
                  <a:lnTo>
                    <a:pt x="2146" y="0"/>
                  </a:lnTo>
                  <a:lnTo>
                    <a:pt x="0" y="2120"/>
                  </a:lnTo>
                  <a:lnTo>
                    <a:pt x="0" y="7378"/>
                  </a:lnTo>
                  <a:lnTo>
                    <a:pt x="2146" y="9499"/>
                  </a:lnTo>
                  <a:lnTo>
                    <a:pt x="7391" y="9499"/>
                  </a:lnTo>
                  <a:lnTo>
                    <a:pt x="9537" y="7378"/>
                  </a:lnTo>
                  <a:lnTo>
                    <a:pt x="9537" y="4749"/>
                  </a:lnTo>
                  <a:lnTo>
                    <a:pt x="9537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4594529" y="6289878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9537" y="4749"/>
                  </a:moveTo>
                  <a:lnTo>
                    <a:pt x="9537" y="7378"/>
                  </a:lnTo>
                  <a:lnTo>
                    <a:pt x="7391" y="9499"/>
                  </a:lnTo>
                  <a:lnTo>
                    <a:pt x="4762" y="9499"/>
                  </a:lnTo>
                  <a:lnTo>
                    <a:pt x="2146" y="9499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46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37" y="2120"/>
                  </a:lnTo>
                  <a:lnTo>
                    <a:pt x="9537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4638586" y="627772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51" y="0"/>
                  </a:moveTo>
                  <a:lnTo>
                    <a:pt x="11208" y="1404"/>
                  </a:lnTo>
                  <a:lnTo>
                    <a:pt x="5375" y="5233"/>
                  </a:lnTo>
                  <a:lnTo>
                    <a:pt x="1442" y="10913"/>
                  </a:lnTo>
                  <a:lnTo>
                    <a:pt x="0" y="17868"/>
                  </a:lnTo>
                  <a:lnTo>
                    <a:pt x="1442" y="24811"/>
                  </a:lnTo>
                  <a:lnTo>
                    <a:pt x="5375" y="30487"/>
                  </a:lnTo>
                  <a:lnTo>
                    <a:pt x="11208" y="34319"/>
                  </a:lnTo>
                  <a:lnTo>
                    <a:pt x="18351" y="35725"/>
                  </a:lnTo>
                  <a:lnTo>
                    <a:pt x="25479" y="34319"/>
                  </a:lnTo>
                  <a:lnTo>
                    <a:pt x="31305" y="30487"/>
                  </a:lnTo>
                  <a:lnTo>
                    <a:pt x="35235" y="24811"/>
                  </a:lnTo>
                  <a:lnTo>
                    <a:pt x="36677" y="17868"/>
                  </a:lnTo>
                  <a:lnTo>
                    <a:pt x="35235" y="10913"/>
                  </a:lnTo>
                  <a:lnTo>
                    <a:pt x="31305" y="5233"/>
                  </a:lnTo>
                  <a:lnTo>
                    <a:pt x="25479" y="140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4638586" y="627772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11"/>
                  </a:lnTo>
                  <a:lnTo>
                    <a:pt x="31305" y="30487"/>
                  </a:lnTo>
                  <a:lnTo>
                    <a:pt x="25479" y="34319"/>
                  </a:lnTo>
                  <a:lnTo>
                    <a:pt x="18351" y="35725"/>
                  </a:lnTo>
                  <a:lnTo>
                    <a:pt x="11208" y="34319"/>
                  </a:lnTo>
                  <a:lnTo>
                    <a:pt x="5375" y="30487"/>
                  </a:lnTo>
                  <a:lnTo>
                    <a:pt x="1442" y="24811"/>
                  </a:lnTo>
                  <a:lnTo>
                    <a:pt x="0" y="17868"/>
                  </a:lnTo>
                  <a:lnTo>
                    <a:pt x="1442" y="10913"/>
                  </a:lnTo>
                  <a:lnTo>
                    <a:pt x="5375" y="5233"/>
                  </a:lnTo>
                  <a:lnTo>
                    <a:pt x="11208" y="1404"/>
                  </a:lnTo>
                  <a:lnTo>
                    <a:pt x="18351" y="0"/>
                  </a:lnTo>
                  <a:lnTo>
                    <a:pt x="25479" y="1404"/>
                  </a:lnTo>
                  <a:lnTo>
                    <a:pt x="31305" y="5233"/>
                  </a:lnTo>
                  <a:lnTo>
                    <a:pt x="35235" y="10913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4644783" y="628507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4644783" y="628507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4649787" y="62884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4649787" y="62884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187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4652175" y="6290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78" y="0"/>
                  </a:moveTo>
                  <a:lnTo>
                    <a:pt x="2120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20" y="9525"/>
                  </a:lnTo>
                  <a:lnTo>
                    <a:pt x="7378" y="9525"/>
                  </a:lnTo>
                  <a:lnTo>
                    <a:pt x="9512" y="7391"/>
                  </a:lnTo>
                  <a:lnTo>
                    <a:pt x="9512" y="4775"/>
                  </a:lnTo>
                  <a:lnTo>
                    <a:pt x="9512" y="2146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4652175" y="6290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12" y="4775"/>
                  </a:moveTo>
                  <a:lnTo>
                    <a:pt x="9512" y="7391"/>
                  </a:lnTo>
                  <a:lnTo>
                    <a:pt x="7378" y="9525"/>
                  </a:lnTo>
                  <a:lnTo>
                    <a:pt x="4762" y="9525"/>
                  </a:lnTo>
                  <a:lnTo>
                    <a:pt x="2120" y="9525"/>
                  </a:lnTo>
                  <a:lnTo>
                    <a:pt x="0" y="7391"/>
                  </a:lnTo>
                  <a:lnTo>
                    <a:pt x="0" y="4775"/>
                  </a:lnTo>
                  <a:lnTo>
                    <a:pt x="0" y="2146"/>
                  </a:lnTo>
                  <a:lnTo>
                    <a:pt x="2120" y="0"/>
                  </a:lnTo>
                  <a:lnTo>
                    <a:pt x="4762" y="0"/>
                  </a:lnTo>
                  <a:lnTo>
                    <a:pt x="7378" y="0"/>
                  </a:lnTo>
                  <a:lnTo>
                    <a:pt x="9512" y="2146"/>
                  </a:lnTo>
                  <a:lnTo>
                    <a:pt x="9512" y="477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4530674" y="617075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61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74"/>
                  </a:lnTo>
                  <a:lnTo>
                    <a:pt x="3187" y="14287"/>
                  </a:lnTo>
                  <a:lnTo>
                    <a:pt x="11061" y="14287"/>
                  </a:lnTo>
                  <a:lnTo>
                    <a:pt x="14287" y="11074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4530674" y="617075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74"/>
                  </a:lnTo>
                  <a:lnTo>
                    <a:pt x="11061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74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61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  <a:path w="14604" h="14604">
                  <a:moveTo>
                    <a:pt x="13335" y="6362"/>
                  </a:moveTo>
                  <a:lnTo>
                    <a:pt x="1714" y="10604"/>
                  </a:lnTo>
                  <a:lnTo>
                    <a:pt x="901" y="8369"/>
                  </a:lnTo>
                  <a:lnTo>
                    <a:pt x="12534" y="4127"/>
                  </a:lnTo>
                  <a:lnTo>
                    <a:pt x="13335" y="63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4657331" y="617218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187"/>
                  </a:lnTo>
                  <a:lnTo>
                    <a:pt x="0" y="11061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61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4657331" y="617218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61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13" y="14287"/>
                  </a:lnTo>
                  <a:lnTo>
                    <a:pt x="0" y="11061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13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  <a:path w="14604" h="14604">
                  <a:moveTo>
                    <a:pt x="13373" y="6362"/>
                  </a:moveTo>
                  <a:lnTo>
                    <a:pt x="1739" y="10604"/>
                  </a:lnTo>
                  <a:lnTo>
                    <a:pt x="927" y="8369"/>
                  </a:lnTo>
                  <a:lnTo>
                    <a:pt x="12573" y="4127"/>
                  </a:lnTo>
                  <a:lnTo>
                    <a:pt x="13373" y="63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3914863" y="5901194"/>
              <a:ext cx="13335" cy="40005"/>
            </a:xfrm>
            <a:custGeom>
              <a:avLst/>
              <a:gdLst/>
              <a:ahLst/>
              <a:cxnLst/>
              <a:rect l="l" t="t" r="r" b="b"/>
              <a:pathLst>
                <a:path w="13335" h="40004">
                  <a:moveTo>
                    <a:pt x="13335" y="0"/>
                  </a:moveTo>
                  <a:lnTo>
                    <a:pt x="9994" y="6184"/>
                  </a:lnTo>
                  <a:lnTo>
                    <a:pt x="9994" y="28105"/>
                  </a:lnTo>
                  <a:lnTo>
                    <a:pt x="0" y="34289"/>
                  </a:lnTo>
                  <a:lnTo>
                    <a:pt x="482" y="39992"/>
                  </a:lnTo>
                  <a:lnTo>
                    <a:pt x="11429" y="33324"/>
                  </a:lnTo>
                  <a:lnTo>
                    <a:pt x="12744" y="6661"/>
                  </a:lnTo>
                  <a:lnTo>
                    <a:pt x="13040" y="2392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3885336" y="5900724"/>
              <a:ext cx="40005" cy="64769"/>
            </a:xfrm>
            <a:custGeom>
              <a:avLst/>
              <a:gdLst/>
              <a:ahLst/>
              <a:cxnLst/>
              <a:rect l="l" t="t" r="r" b="b"/>
              <a:pathLst>
                <a:path w="40004" h="64770">
                  <a:moveTo>
                    <a:pt x="40004" y="0"/>
                  </a:moveTo>
                  <a:lnTo>
                    <a:pt x="13817" y="0"/>
                  </a:lnTo>
                  <a:lnTo>
                    <a:pt x="11429" y="26644"/>
                  </a:lnTo>
                  <a:lnTo>
                    <a:pt x="4762" y="30937"/>
                  </a:lnTo>
                  <a:lnTo>
                    <a:pt x="0" y="32372"/>
                  </a:lnTo>
                  <a:lnTo>
                    <a:pt x="469" y="42862"/>
                  </a:lnTo>
                  <a:lnTo>
                    <a:pt x="0" y="62864"/>
                  </a:lnTo>
                  <a:lnTo>
                    <a:pt x="28105" y="64287"/>
                  </a:lnTo>
                  <a:lnTo>
                    <a:pt x="28575" y="33794"/>
                  </a:lnTo>
                  <a:lnTo>
                    <a:pt x="39522" y="28575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3885336" y="5900724"/>
              <a:ext cx="40005" cy="64769"/>
            </a:xfrm>
            <a:custGeom>
              <a:avLst/>
              <a:gdLst/>
              <a:ahLst/>
              <a:cxnLst/>
              <a:rect l="l" t="t" r="r" b="b"/>
              <a:pathLst>
                <a:path w="40004" h="64770">
                  <a:moveTo>
                    <a:pt x="13817" y="0"/>
                  </a:moveTo>
                  <a:lnTo>
                    <a:pt x="40004" y="0"/>
                  </a:lnTo>
                  <a:lnTo>
                    <a:pt x="39522" y="28575"/>
                  </a:lnTo>
                  <a:lnTo>
                    <a:pt x="28575" y="33794"/>
                  </a:lnTo>
                  <a:lnTo>
                    <a:pt x="28105" y="64287"/>
                  </a:lnTo>
                  <a:lnTo>
                    <a:pt x="0" y="62864"/>
                  </a:lnTo>
                  <a:lnTo>
                    <a:pt x="469" y="42862"/>
                  </a:lnTo>
                  <a:lnTo>
                    <a:pt x="0" y="32372"/>
                  </a:lnTo>
                  <a:lnTo>
                    <a:pt x="4762" y="30937"/>
                  </a:lnTo>
                  <a:lnTo>
                    <a:pt x="11429" y="26644"/>
                  </a:lnTo>
                  <a:lnTo>
                    <a:pt x="13817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3895813" y="5926899"/>
              <a:ext cx="26670" cy="2540"/>
            </a:xfrm>
            <a:custGeom>
              <a:avLst/>
              <a:gdLst/>
              <a:ahLst/>
              <a:cxnLst/>
              <a:rect l="l" t="t" r="r" b="b"/>
              <a:pathLst>
                <a:path w="26670" h="2539">
                  <a:moveTo>
                    <a:pt x="26187" y="0"/>
                  </a:moveTo>
                  <a:lnTo>
                    <a:pt x="2387" y="0"/>
                  </a:lnTo>
                  <a:lnTo>
                    <a:pt x="0" y="1904"/>
                  </a:lnTo>
                  <a:lnTo>
                    <a:pt x="25247" y="2400"/>
                  </a:lnTo>
                  <a:lnTo>
                    <a:pt x="26187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3903903" y="5903556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0350" y="0"/>
                  </a:moveTo>
                  <a:lnTo>
                    <a:pt x="2984" y="0"/>
                  </a:lnTo>
                  <a:lnTo>
                    <a:pt x="0" y="3098"/>
                  </a:lnTo>
                  <a:lnTo>
                    <a:pt x="0" y="10731"/>
                  </a:lnTo>
                  <a:lnTo>
                    <a:pt x="2984" y="13817"/>
                  </a:lnTo>
                  <a:lnTo>
                    <a:pt x="10350" y="13817"/>
                  </a:lnTo>
                  <a:lnTo>
                    <a:pt x="13335" y="10731"/>
                  </a:lnTo>
                  <a:lnTo>
                    <a:pt x="13335" y="6921"/>
                  </a:lnTo>
                  <a:lnTo>
                    <a:pt x="13335" y="3098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3892473" y="5948807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0363" y="0"/>
                  </a:moveTo>
                  <a:lnTo>
                    <a:pt x="2984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84" y="13347"/>
                  </a:lnTo>
                  <a:lnTo>
                    <a:pt x="10363" y="13347"/>
                  </a:lnTo>
                  <a:lnTo>
                    <a:pt x="13334" y="10350"/>
                  </a:lnTo>
                  <a:lnTo>
                    <a:pt x="13334" y="6667"/>
                  </a:lnTo>
                  <a:lnTo>
                    <a:pt x="13334" y="2984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CDCF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3892473" y="5948807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3334" y="6667"/>
                  </a:moveTo>
                  <a:lnTo>
                    <a:pt x="13334" y="10350"/>
                  </a:lnTo>
                  <a:lnTo>
                    <a:pt x="10363" y="13347"/>
                  </a:lnTo>
                  <a:lnTo>
                    <a:pt x="6680" y="13347"/>
                  </a:lnTo>
                  <a:lnTo>
                    <a:pt x="2984" y="13347"/>
                  </a:lnTo>
                  <a:lnTo>
                    <a:pt x="0" y="10350"/>
                  </a:lnTo>
                  <a:lnTo>
                    <a:pt x="0" y="6667"/>
                  </a:lnTo>
                  <a:lnTo>
                    <a:pt x="0" y="2984"/>
                  </a:lnTo>
                  <a:lnTo>
                    <a:pt x="2984" y="0"/>
                  </a:lnTo>
                  <a:lnTo>
                    <a:pt x="6680" y="0"/>
                  </a:lnTo>
                  <a:lnTo>
                    <a:pt x="10363" y="0"/>
                  </a:lnTo>
                  <a:lnTo>
                    <a:pt x="13334" y="2984"/>
                  </a:lnTo>
                  <a:lnTo>
                    <a:pt x="13334" y="66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3942956" y="5881674"/>
              <a:ext cx="119380" cy="130810"/>
            </a:xfrm>
            <a:custGeom>
              <a:avLst/>
              <a:gdLst/>
              <a:ahLst/>
              <a:cxnLst/>
              <a:rect l="l" t="t" r="r" b="b"/>
              <a:pathLst>
                <a:path w="119379" h="130810">
                  <a:moveTo>
                    <a:pt x="119075" y="0"/>
                  </a:moveTo>
                  <a:lnTo>
                    <a:pt x="9055" y="0"/>
                  </a:lnTo>
                  <a:lnTo>
                    <a:pt x="8572" y="40944"/>
                  </a:lnTo>
                  <a:lnTo>
                    <a:pt x="2387" y="41414"/>
                  </a:lnTo>
                  <a:lnTo>
                    <a:pt x="482" y="45694"/>
                  </a:lnTo>
                  <a:lnTo>
                    <a:pt x="965" y="56197"/>
                  </a:lnTo>
                  <a:lnTo>
                    <a:pt x="0" y="127139"/>
                  </a:lnTo>
                  <a:lnTo>
                    <a:pt x="112395" y="130492"/>
                  </a:lnTo>
                  <a:lnTo>
                    <a:pt x="113360" y="85699"/>
                  </a:lnTo>
                  <a:lnTo>
                    <a:pt x="115252" y="79997"/>
                  </a:lnTo>
                  <a:lnTo>
                    <a:pt x="119075" y="70954"/>
                  </a:lnTo>
                  <a:lnTo>
                    <a:pt x="11907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3942956" y="5881674"/>
              <a:ext cx="119380" cy="130810"/>
            </a:xfrm>
            <a:custGeom>
              <a:avLst/>
              <a:gdLst/>
              <a:ahLst/>
              <a:cxnLst/>
              <a:rect l="l" t="t" r="r" b="b"/>
              <a:pathLst>
                <a:path w="119379" h="130810">
                  <a:moveTo>
                    <a:pt x="9055" y="0"/>
                  </a:moveTo>
                  <a:lnTo>
                    <a:pt x="119075" y="0"/>
                  </a:lnTo>
                  <a:lnTo>
                    <a:pt x="119075" y="70954"/>
                  </a:lnTo>
                  <a:lnTo>
                    <a:pt x="115252" y="79997"/>
                  </a:lnTo>
                  <a:lnTo>
                    <a:pt x="113360" y="85699"/>
                  </a:lnTo>
                  <a:lnTo>
                    <a:pt x="112395" y="130492"/>
                  </a:lnTo>
                  <a:lnTo>
                    <a:pt x="0" y="127139"/>
                  </a:lnTo>
                  <a:lnTo>
                    <a:pt x="965" y="56197"/>
                  </a:lnTo>
                  <a:lnTo>
                    <a:pt x="482" y="45694"/>
                  </a:lnTo>
                  <a:lnTo>
                    <a:pt x="2387" y="41414"/>
                  </a:lnTo>
                  <a:lnTo>
                    <a:pt x="8572" y="40944"/>
                  </a:lnTo>
                  <a:lnTo>
                    <a:pt x="905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4056316" y="5925477"/>
              <a:ext cx="5715" cy="38100"/>
            </a:xfrm>
            <a:custGeom>
              <a:avLst/>
              <a:gdLst/>
              <a:ahLst/>
              <a:cxnLst/>
              <a:rect l="l" t="t" r="r" b="b"/>
              <a:pathLst>
                <a:path w="5714" h="38100">
                  <a:moveTo>
                    <a:pt x="1422" y="0"/>
                  </a:moveTo>
                  <a:lnTo>
                    <a:pt x="939" y="2857"/>
                  </a:lnTo>
                  <a:lnTo>
                    <a:pt x="0" y="37617"/>
                  </a:lnTo>
                  <a:lnTo>
                    <a:pt x="5715" y="27152"/>
                  </a:lnTo>
                  <a:lnTo>
                    <a:pt x="5715" y="1422"/>
                  </a:lnTo>
                  <a:lnTo>
                    <a:pt x="4279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4012793" y="588387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203" y="1402"/>
                  </a:lnTo>
                  <a:lnTo>
                    <a:pt x="5373" y="5227"/>
                  </a:lnTo>
                  <a:lnTo>
                    <a:pt x="1442" y="10903"/>
                  </a:lnTo>
                  <a:lnTo>
                    <a:pt x="0" y="17856"/>
                  </a:lnTo>
                  <a:lnTo>
                    <a:pt x="1442" y="24809"/>
                  </a:lnTo>
                  <a:lnTo>
                    <a:pt x="5373" y="30484"/>
                  </a:lnTo>
                  <a:lnTo>
                    <a:pt x="11203" y="34310"/>
                  </a:lnTo>
                  <a:lnTo>
                    <a:pt x="18338" y="35712"/>
                  </a:lnTo>
                  <a:lnTo>
                    <a:pt x="25474" y="34310"/>
                  </a:lnTo>
                  <a:lnTo>
                    <a:pt x="31303" y="30484"/>
                  </a:lnTo>
                  <a:lnTo>
                    <a:pt x="35235" y="24809"/>
                  </a:lnTo>
                  <a:lnTo>
                    <a:pt x="36677" y="17856"/>
                  </a:lnTo>
                  <a:lnTo>
                    <a:pt x="35235" y="10903"/>
                  </a:lnTo>
                  <a:lnTo>
                    <a:pt x="31303" y="5227"/>
                  </a:lnTo>
                  <a:lnTo>
                    <a:pt x="25474" y="1402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4012793" y="588387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809"/>
                  </a:lnTo>
                  <a:lnTo>
                    <a:pt x="31303" y="30484"/>
                  </a:lnTo>
                  <a:lnTo>
                    <a:pt x="25474" y="34310"/>
                  </a:lnTo>
                  <a:lnTo>
                    <a:pt x="18338" y="35712"/>
                  </a:lnTo>
                  <a:lnTo>
                    <a:pt x="11203" y="34310"/>
                  </a:lnTo>
                  <a:lnTo>
                    <a:pt x="5373" y="30484"/>
                  </a:lnTo>
                  <a:lnTo>
                    <a:pt x="1442" y="24809"/>
                  </a:lnTo>
                  <a:lnTo>
                    <a:pt x="0" y="17856"/>
                  </a:lnTo>
                  <a:lnTo>
                    <a:pt x="1442" y="10903"/>
                  </a:lnTo>
                  <a:lnTo>
                    <a:pt x="5373" y="5227"/>
                  </a:lnTo>
                  <a:lnTo>
                    <a:pt x="11203" y="1402"/>
                  </a:lnTo>
                  <a:lnTo>
                    <a:pt x="18338" y="0"/>
                  </a:lnTo>
                  <a:lnTo>
                    <a:pt x="25474" y="1402"/>
                  </a:lnTo>
                  <a:lnTo>
                    <a:pt x="31303" y="5227"/>
                  </a:lnTo>
                  <a:lnTo>
                    <a:pt x="35235" y="10903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4018991" y="589121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4018991" y="589121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4023982" y="58945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13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213" y="14274"/>
                  </a:lnTo>
                  <a:lnTo>
                    <a:pt x="11099" y="14274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4023982" y="58945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99" y="14274"/>
                  </a:lnTo>
                  <a:lnTo>
                    <a:pt x="7150" y="14274"/>
                  </a:lnTo>
                  <a:lnTo>
                    <a:pt x="3213" y="14274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13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4026369" y="58969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78"/>
                  </a:lnTo>
                  <a:lnTo>
                    <a:pt x="2133" y="9499"/>
                  </a:lnTo>
                  <a:lnTo>
                    <a:pt x="7391" y="9499"/>
                  </a:lnTo>
                  <a:lnTo>
                    <a:pt x="9525" y="7378"/>
                  </a:lnTo>
                  <a:lnTo>
                    <a:pt x="9525" y="4749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4026369" y="58969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49"/>
                  </a:moveTo>
                  <a:lnTo>
                    <a:pt x="9525" y="7378"/>
                  </a:lnTo>
                  <a:lnTo>
                    <a:pt x="7391" y="9499"/>
                  </a:lnTo>
                  <a:lnTo>
                    <a:pt x="4762" y="9499"/>
                  </a:lnTo>
                  <a:lnTo>
                    <a:pt x="2133" y="9499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20"/>
                  </a:lnTo>
                  <a:lnTo>
                    <a:pt x="9525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3945343" y="5921197"/>
              <a:ext cx="111125" cy="5715"/>
            </a:xfrm>
            <a:custGeom>
              <a:avLst/>
              <a:gdLst/>
              <a:ahLst/>
              <a:cxnLst/>
              <a:rect l="l" t="t" r="r" b="b"/>
              <a:pathLst>
                <a:path w="111125" h="5714">
                  <a:moveTo>
                    <a:pt x="6184" y="0"/>
                  </a:moveTo>
                  <a:lnTo>
                    <a:pt x="0" y="1892"/>
                  </a:lnTo>
                  <a:lnTo>
                    <a:pt x="110972" y="5702"/>
                  </a:lnTo>
                  <a:lnTo>
                    <a:pt x="110972" y="2857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3944874" y="5919762"/>
              <a:ext cx="116205" cy="25400"/>
            </a:xfrm>
            <a:custGeom>
              <a:avLst/>
              <a:gdLst/>
              <a:ahLst/>
              <a:cxnLst/>
              <a:rect l="l" t="t" r="r" b="b"/>
              <a:pathLst>
                <a:path w="116204" h="25400">
                  <a:moveTo>
                    <a:pt x="6654" y="0"/>
                  </a:moveTo>
                  <a:lnTo>
                    <a:pt x="115722" y="2857"/>
                  </a:lnTo>
                </a:path>
                <a:path w="116204" h="25400">
                  <a:moveTo>
                    <a:pt x="0" y="22390"/>
                  </a:moveTo>
                  <a:lnTo>
                    <a:pt x="110007" y="2524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3965155" y="588148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51" y="0"/>
                  </a:moveTo>
                  <a:lnTo>
                    <a:pt x="11208" y="1402"/>
                  </a:lnTo>
                  <a:lnTo>
                    <a:pt x="5375" y="5227"/>
                  </a:lnTo>
                  <a:lnTo>
                    <a:pt x="1442" y="10903"/>
                  </a:lnTo>
                  <a:lnTo>
                    <a:pt x="0" y="17856"/>
                  </a:lnTo>
                  <a:lnTo>
                    <a:pt x="1442" y="24809"/>
                  </a:lnTo>
                  <a:lnTo>
                    <a:pt x="5375" y="30484"/>
                  </a:lnTo>
                  <a:lnTo>
                    <a:pt x="11208" y="34310"/>
                  </a:lnTo>
                  <a:lnTo>
                    <a:pt x="18351" y="35712"/>
                  </a:lnTo>
                  <a:lnTo>
                    <a:pt x="25479" y="34310"/>
                  </a:lnTo>
                  <a:lnTo>
                    <a:pt x="31305" y="30484"/>
                  </a:lnTo>
                  <a:lnTo>
                    <a:pt x="35235" y="24809"/>
                  </a:lnTo>
                  <a:lnTo>
                    <a:pt x="36677" y="17856"/>
                  </a:lnTo>
                  <a:lnTo>
                    <a:pt x="35235" y="10903"/>
                  </a:lnTo>
                  <a:lnTo>
                    <a:pt x="31305" y="5227"/>
                  </a:lnTo>
                  <a:lnTo>
                    <a:pt x="25479" y="140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3965155" y="588148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809"/>
                  </a:lnTo>
                  <a:lnTo>
                    <a:pt x="31305" y="30484"/>
                  </a:lnTo>
                  <a:lnTo>
                    <a:pt x="25479" y="34310"/>
                  </a:lnTo>
                  <a:lnTo>
                    <a:pt x="18351" y="35712"/>
                  </a:lnTo>
                  <a:lnTo>
                    <a:pt x="11208" y="34310"/>
                  </a:lnTo>
                  <a:lnTo>
                    <a:pt x="5375" y="30484"/>
                  </a:lnTo>
                  <a:lnTo>
                    <a:pt x="1442" y="24809"/>
                  </a:lnTo>
                  <a:lnTo>
                    <a:pt x="0" y="17856"/>
                  </a:lnTo>
                  <a:lnTo>
                    <a:pt x="1442" y="10903"/>
                  </a:lnTo>
                  <a:lnTo>
                    <a:pt x="5375" y="5227"/>
                  </a:lnTo>
                  <a:lnTo>
                    <a:pt x="11208" y="1402"/>
                  </a:lnTo>
                  <a:lnTo>
                    <a:pt x="18351" y="0"/>
                  </a:lnTo>
                  <a:lnTo>
                    <a:pt x="25479" y="1402"/>
                  </a:lnTo>
                  <a:lnTo>
                    <a:pt x="31305" y="5227"/>
                  </a:lnTo>
                  <a:lnTo>
                    <a:pt x="35235" y="10903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3971353" y="5888824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24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24" y="21031"/>
                  </a:lnTo>
                  <a:lnTo>
                    <a:pt x="24295" y="10515"/>
                  </a:lnTo>
                  <a:lnTo>
                    <a:pt x="1822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3971353" y="5888824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24" y="0"/>
                  </a:lnTo>
                  <a:lnTo>
                    <a:pt x="24295" y="10515"/>
                  </a:lnTo>
                  <a:lnTo>
                    <a:pt x="18224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3976357" y="58921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225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25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3976357" y="589219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25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225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3978744" y="58945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78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78"/>
                  </a:lnTo>
                  <a:lnTo>
                    <a:pt x="9525" y="4749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3978744" y="58945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49"/>
                  </a:moveTo>
                  <a:lnTo>
                    <a:pt x="9525" y="7378"/>
                  </a:lnTo>
                  <a:lnTo>
                    <a:pt x="7391" y="9525"/>
                  </a:lnTo>
                  <a:lnTo>
                    <a:pt x="4762" y="9525"/>
                  </a:lnTo>
                  <a:lnTo>
                    <a:pt x="2133" y="9525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33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33"/>
                  </a:lnTo>
                  <a:lnTo>
                    <a:pt x="9525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3955161" y="596055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203" y="1402"/>
                  </a:lnTo>
                  <a:lnTo>
                    <a:pt x="5373" y="5227"/>
                  </a:lnTo>
                  <a:lnTo>
                    <a:pt x="1442" y="10903"/>
                  </a:lnTo>
                  <a:lnTo>
                    <a:pt x="0" y="17856"/>
                  </a:lnTo>
                  <a:lnTo>
                    <a:pt x="1442" y="24798"/>
                  </a:lnTo>
                  <a:lnTo>
                    <a:pt x="5373" y="30475"/>
                  </a:lnTo>
                  <a:lnTo>
                    <a:pt x="11203" y="34306"/>
                  </a:lnTo>
                  <a:lnTo>
                    <a:pt x="18338" y="35712"/>
                  </a:lnTo>
                  <a:lnTo>
                    <a:pt x="25474" y="34306"/>
                  </a:lnTo>
                  <a:lnTo>
                    <a:pt x="31303" y="30475"/>
                  </a:lnTo>
                  <a:lnTo>
                    <a:pt x="35235" y="24798"/>
                  </a:lnTo>
                  <a:lnTo>
                    <a:pt x="36677" y="17856"/>
                  </a:lnTo>
                  <a:lnTo>
                    <a:pt x="35235" y="10903"/>
                  </a:lnTo>
                  <a:lnTo>
                    <a:pt x="31303" y="5227"/>
                  </a:lnTo>
                  <a:lnTo>
                    <a:pt x="25474" y="1402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3955161" y="596055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798"/>
                  </a:lnTo>
                  <a:lnTo>
                    <a:pt x="31303" y="30475"/>
                  </a:lnTo>
                  <a:lnTo>
                    <a:pt x="25474" y="34306"/>
                  </a:lnTo>
                  <a:lnTo>
                    <a:pt x="18338" y="35712"/>
                  </a:lnTo>
                  <a:lnTo>
                    <a:pt x="11203" y="34306"/>
                  </a:lnTo>
                  <a:lnTo>
                    <a:pt x="5373" y="30475"/>
                  </a:lnTo>
                  <a:lnTo>
                    <a:pt x="1442" y="24798"/>
                  </a:lnTo>
                  <a:lnTo>
                    <a:pt x="0" y="17856"/>
                  </a:lnTo>
                  <a:lnTo>
                    <a:pt x="1442" y="10903"/>
                  </a:lnTo>
                  <a:lnTo>
                    <a:pt x="5373" y="5227"/>
                  </a:lnTo>
                  <a:lnTo>
                    <a:pt x="11203" y="1402"/>
                  </a:lnTo>
                  <a:lnTo>
                    <a:pt x="18338" y="0"/>
                  </a:lnTo>
                  <a:lnTo>
                    <a:pt x="25474" y="1402"/>
                  </a:lnTo>
                  <a:lnTo>
                    <a:pt x="31303" y="5227"/>
                  </a:lnTo>
                  <a:lnTo>
                    <a:pt x="35235" y="10903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3961345" y="596789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24" y="0"/>
                  </a:moveTo>
                  <a:lnTo>
                    <a:pt x="6083" y="0"/>
                  </a:lnTo>
                  <a:lnTo>
                    <a:pt x="0" y="10515"/>
                  </a:lnTo>
                  <a:lnTo>
                    <a:pt x="6083" y="21031"/>
                  </a:lnTo>
                  <a:lnTo>
                    <a:pt x="18224" y="21031"/>
                  </a:lnTo>
                  <a:lnTo>
                    <a:pt x="24295" y="10515"/>
                  </a:lnTo>
                  <a:lnTo>
                    <a:pt x="1822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3961345" y="596789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83" y="21031"/>
                  </a:moveTo>
                  <a:lnTo>
                    <a:pt x="0" y="10515"/>
                  </a:lnTo>
                  <a:lnTo>
                    <a:pt x="6083" y="0"/>
                  </a:lnTo>
                  <a:lnTo>
                    <a:pt x="18224" y="0"/>
                  </a:lnTo>
                  <a:lnTo>
                    <a:pt x="24295" y="10515"/>
                  </a:lnTo>
                  <a:lnTo>
                    <a:pt x="18224" y="21031"/>
                  </a:lnTo>
                  <a:lnTo>
                    <a:pt x="6083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3966349" y="597127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175"/>
                  </a:lnTo>
                  <a:lnTo>
                    <a:pt x="0" y="11061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61"/>
                  </a:lnTo>
                  <a:lnTo>
                    <a:pt x="14287" y="7137"/>
                  </a:lnTo>
                  <a:lnTo>
                    <a:pt x="14287" y="3175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3966349" y="597127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61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61"/>
                  </a:lnTo>
                  <a:lnTo>
                    <a:pt x="0" y="7137"/>
                  </a:lnTo>
                  <a:lnTo>
                    <a:pt x="0" y="3175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175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3968750" y="59736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20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20" y="9525"/>
                  </a:lnTo>
                  <a:lnTo>
                    <a:pt x="7391" y="9525"/>
                  </a:lnTo>
                  <a:lnTo>
                    <a:pt x="9512" y="7391"/>
                  </a:lnTo>
                  <a:lnTo>
                    <a:pt x="9512" y="4775"/>
                  </a:lnTo>
                  <a:lnTo>
                    <a:pt x="9512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3968750" y="59736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12" y="4775"/>
                  </a:moveTo>
                  <a:lnTo>
                    <a:pt x="9512" y="7391"/>
                  </a:lnTo>
                  <a:lnTo>
                    <a:pt x="7391" y="9525"/>
                  </a:lnTo>
                  <a:lnTo>
                    <a:pt x="4749" y="9525"/>
                  </a:lnTo>
                  <a:lnTo>
                    <a:pt x="2120" y="9525"/>
                  </a:lnTo>
                  <a:lnTo>
                    <a:pt x="0" y="7391"/>
                  </a:lnTo>
                  <a:lnTo>
                    <a:pt x="0" y="4775"/>
                  </a:lnTo>
                  <a:lnTo>
                    <a:pt x="0" y="2133"/>
                  </a:lnTo>
                  <a:lnTo>
                    <a:pt x="2120" y="0"/>
                  </a:lnTo>
                  <a:lnTo>
                    <a:pt x="4749" y="0"/>
                  </a:lnTo>
                  <a:lnTo>
                    <a:pt x="7391" y="0"/>
                  </a:lnTo>
                  <a:lnTo>
                    <a:pt x="9512" y="2133"/>
                  </a:lnTo>
                  <a:lnTo>
                    <a:pt x="9512" y="477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4004703" y="596101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26" y="0"/>
                  </a:moveTo>
                  <a:lnTo>
                    <a:pt x="11192" y="1404"/>
                  </a:lnTo>
                  <a:lnTo>
                    <a:pt x="5367" y="5233"/>
                  </a:lnTo>
                  <a:lnTo>
                    <a:pt x="1440" y="10913"/>
                  </a:lnTo>
                  <a:lnTo>
                    <a:pt x="0" y="17868"/>
                  </a:lnTo>
                  <a:lnTo>
                    <a:pt x="1440" y="24816"/>
                  </a:lnTo>
                  <a:lnTo>
                    <a:pt x="5367" y="30492"/>
                  </a:lnTo>
                  <a:lnTo>
                    <a:pt x="11192" y="34320"/>
                  </a:lnTo>
                  <a:lnTo>
                    <a:pt x="18326" y="35725"/>
                  </a:lnTo>
                  <a:lnTo>
                    <a:pt x="25467" y="34320"/>
                  </a:lnTo>
                  <a:lnTo>
                    <a:pt x="31295" y="30492"/>
                  </a:lnTo>
                  <a:lnTo>
                    <a:pt x="35224" y="24816"/>
                  </a:lnTo>
                  <a:lnTo>
                    <a:pt x="36664" y="17868"/>
                  </a:lnTo>
                  <a:lnTo>
                    <a:pt x="35224" y="10913"/>
                  </a:lnTo>
                  <a:lnTo>
                    <a:pt x="31295" y="5233"/>
                  </a:lnTo>
                  <a:lnTo>
                    <a:pt x="25467" y="1404"/>
                  </a:lnTo>
                  <a:lnTo>
                    <a:pt x="18326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4004703" y="596101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64" y="17868"/>
                  </a:moveTo>
                  <a:lnTo>
                    <a:pt x="35224" y="24816"/>
                  </a:lnTo>
                  <a:lnTo>
                    <a:pt x="31295" y="30492"/>
                  </a:lnTo>
                  <a:lnTo>
                    <a:pt x="25467" y="34320"/>
                  </a:lnTo>
                  <a:lnTo>
                    <a:pt x="18326" y="35725"/>
                  </a:lnTo>
                  <a:lnTo>
                    <a:pt x="11192" y="34320"/>
                  </a:lnTo>
                  <a:lnTo>
                    <a:pt x="5367" y="30492"/>
                  </a:lnTo>
                  <a:lnTo>
                    <a:pt x="1440" y="24816"/>
                  </a:lnTo>
                  <a:lnTo>
                    <a:pt x="0" y="17868"/>
                  </a:lnTo>
                  <a:lnTo>
                    <a:pt x="1440" y="10913"/>
                  </a:lnTo>
                  <a:lnTo>
                    <a:pt x="5367" y="5233"/>
                  </a:lnTo>
                  <a:lnTo>
                    <a:pt x="11192" y="1404"/>
                  </a:lnTo>
                  <a:lnTo>
                    <a:pt x="18326" y="0"/>
                  </a:lnTo>
                  <a:lnTo>
                    <a:pt x="25467" y="1404"/>
                  </a:lnTo>
                  <a:lnTo>
                    <a:pt x="31295" y="5233"/>
                  </a:lnTo>
                  <a:lnTo>
                    <a:pt x="35224" y="10913"/>
                  </a:lnTo>
                  <a:lnTo>
                    <a:pt x="36664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4010888" y="596836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4010888" y="596836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4015892" y="597173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4015892" y="597173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4018267" y="59741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12"/>
                  </a:lnTo>
                  <a:lnTo>
                    <a:pt x="7391" y="9512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4018267" y="59741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62"/>
                  </a:moveTo>
                  <a:lnTo>
                    <a:pt x="9525" y="7391"/>
                  </a:lnTo>
                  <a:lnTo>
                    <a:pt x="7391" y="9512"/>
                  </a:lnTo>
                  <a:lnTo>
                    <a:pt x="4762" y="9512"/>
                  </a:lnTo>
                  <a:lnTo>
                    <a:pt x="2133" y="9512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20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3810800" y="5883097"/>
              <a:ext cx="947419" cy="278765"/>
            </a:xfrm>
            <a:custGeom>
              <a:avLst/>
              <a:gdLst/>
              <a:ahLst/>
              <a:cxnLst/>
              <a:rect l="l" t="t" r="r" b="b"/>
              <a:pathLst>
                <a:path w="947420" h="278764">
                  <a:moveTo>
                    <a:pt x="75006" y="98564"/>
                  </a:moveTo>
                  <a:lnTo>
                    <a:pt x="32854" y="99288"/>
                  </a:lnTo>
                  <a:lnTo>
                    <a:pt x="29997" y="96431"/>
                  </a:lnTo>
                  <a:lnTo>
                    <a:pt x="20713" y="95250"/>
                  </a:lnTo>
                  <a:lnTo>
                    <a:pt x="20713" y="15240"/>
                  </a:lnTo>
                  <a:lnTo>
                    <a:pt x="33578" y="15709"/>
                  </a:lnTo>
                  <a:lnTo>
                    <a:pt x="32143" y="0"/>
                  </a:lnTo>
                  <a:lnTo>
                    <a:pt x="11430" y="0"/>
                  </a:lnTo>
                  <a:lnTo>
                    <a:pt x="711" y="7137"/>
                  </a:lnTo>
                  <a:lnTo>
                    <a:pt x="0" y="145719"/>
                  </a:lnTo>
                  <a:lnTo>
                    <a:pt x="3568" y="145719"/>
                  </a:lnTo>
                  <a:lnTo>
                    <a:pt x="4533" y="138112"/>
                  </a:lnTo>
                  <a:lnTo>
                    <a:pt x="74536" y="138569"/>
                  </a:lnTo>
                  <a:lnTo>
                    <a:pt x="75006" y="98564"/>
                  </a:lnTo>
                  <a:close/>
                </a:path>
                <a:path w="947420" h="278764">
                  <a:moveTo>
                    <a:pt x="274320" y="22847"/>
                  </a:moveTo>
                  <a:lnTo>
                    <a:pt x="252171" y="22136"/>
                  </a:lnTo>
                  <a:lnTo>
                    <a:pt x="253606" y="69278"/>
                  </a:lnTo>
                  <a:lnTo>
                    <a:pt x="245516" y="84277"/>
                  </a:lnTo>
                  <a:lnTo>
                    <a:pt x="245033" y="255727"/>
                  </a:lnTo>
                  <a:lnTo>
                    <a:pt x="267893" y="254800"/>
                  </a:lnTo>
                  <a:lnTo>
                    <a:pt x="268363" y="72377"/>
                  </a:lnTo>
                  <a:lnTo>
                    <a:pt x="273608" y="69278"/>
                  </a:lnTo>
                  <a:lnTo>
                    <a:pt x="274320" y="22847"/>
                  </a:lnTo>
                  <a:close/>
                </a:path>
                <a:path w="947420" h="278764">
                  <a:moveTo>
                    <a:pt x="947254" y="195719"/>
                  </a:moveTo>
                  <a:lnTo>
                    <a:pt x="936548" y="195364"/>
                  </a:lnTo>
                  <a:lnTo>
                    <a:pt x="936904" y="208229"/>
                  </a:lnTo>
                  <a:lnTo>
                    <a:pt x="926617" y="216649"/>
                  </a:lnTo>
                  <a:lnTo>
                    <a:pt x="921588" y="221945"/>
                  </a:lnTo>
                  <a:lnTo>
                    <a:pt x="920381" y="226364"/>
                  </a:lnTo>
                  <a:lnTo>
                    <a:pt x="921550" y="232156"/>
                  </a:lnTo>
                  <a:lnTo>
                    <a:pt x="925830" y="247510"/>
                  </a:lnTo>
                  <a:lnTo>
                    <a:pt x="934402" y="252869"/>
                  </a:lnTo>
                  <a:lnTo>
                    <a:pt x="934046" y="263588"/>
                  </a:lnTo>
                  <a:lnTo>
                    <a:pt x="931189" y="266090"/>
                  </a:lnTo>
                  <a:lnTo>
                    <a:pt x="926541" y="267881"/>
                  </a:lnTo>
                  <a:lnTo>
                    <a:pt x="926541" y="278599"/>
                  </a:lnTo>
                  <a:lnTo>
                    <a:pt x="944765" y="278599"/>
                  </a:lnTo>
                  <a:lnTo>
                    <a:pt x="945121" y="258953"/>
                  </a:lnTo>
                  <a:lnTo>
                    <a:pt x="936434" y="254190"/>
                  </a:lnTo>
                  <a:lnTo>
                    <a:pt x="931976" y="250291"/>
                  </a:lnTo>
                  <a:lnTo>
                    <a:pt x="930338" y="245198"/>
                  </a:lnTo>
                  <a:lnTo>
                    <a:pt x="930109" y="236804"/>
                  </a:lnTo>
                  <a:lnTo>
                    <a:pt x="930351" y="229641"/>
                  </a:lnTo>
                  <a:lnTo>
                    <a:pt x="932116" y="225018"/>
                  </a:lnTo>
                  <a:lnTo>
                    <a:pt x="936891" y="220941"/>
                  </a:lnTo>
                  <a:lnTo>
                    <a:pt x="946188" y="215366"/>
                  </a:lnTo>
                  <a:lnTo>
                    <a:pt x="947254" y="1957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4736538" y="6104547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5">
                  <a:moveTo>
                    <a:pt x="15090" y="0"/>
                  </a:moveTo>
                  <a:lnTo>
                    <a:pt x="3828" y="8331"/>
                  </a:lnTo>
                  <a:lnTo>
                    <a:pt x="0" y="14457"/>
                  </a:lnTo>
                  <a:lnTo>
                    <a:pt x="3539" y="21390"/>
                  </a:lnTo>
                  <a:lnTo>
                    <a:pt x="14379" y="32143"/>
                  </a:lnTo>
                  <a:lnTo>
                    <a:pt x="15090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4473524" y="6162763"/>
              <a:ext cx="264795" cy="158115"/>
            </a:xfrm>
            <a:custGeom>
              <a:avLst/>
              <a:gdLst/>
              <a:ahLst/>
              <a:cxnLst/>
              <a:rect l="l" t="t" r="r" b="b"/>
              <a:pathLst>
                <a:path w="264795" h="158114">
                  <a:moveTo>
                    <a:pt x="42367" y="2146"/>
                  </a:moveTo>
                  <a:lnTo>
                    <a:pt x="927" y="1778"/>
                  </a:lnTo>
                  <a:lnTo>
                    <a:pt x="0" y="154190"/>
                  </a:lnTo>
                  <a:lnTo>
                    <a:pt x="41897" y="152984"/>
                  </a:lnTo>
                  <a:lnTo>
                    <a:pt x="42367" y="2146"/>
                  </a:lnTo>
                  <a:close/>
                </a:path>
                <a:path w="264795" h="158114">
                  <a:moveTo>
                    <a:pt x="264172" y="0"/>
                  </a:moveTo>
                  <a:lnTo>
                    <a:pt x="262026" y="3213"/>
                  </a:lnTo>
                  <a:lnTo>
                    <a:pt x="212026" y="2857"/>
                  </a:lnTo>
                  <a:lnTo>
                    <a:pt x="212026" y="154660"/>
                  </a:lnTo>
                  <a:lnTo>
                    <a:pt x="262394" y="157518"/>
                  </a:lnTo>
                  <a:lnTo>
                    <a:pt x="2641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4474451" y="6164541"/>
              <a:ext cx="41910" cy="31115"/>
            </a:xfrm>
            <a:custGeom>
              <a:avLst/>
              <a:gdLst/>
              <a:ahLst/>
              <a:cxnLst/>
              <a:rect l="l" t="t" r="r" b="b"/>
              <a:pathLst>
                <a:path w="41910" h="31114">
                  <a:moveTo>
                    <a:pt x="0" y="0"/>
                  </a:moveTo>
                  <a:lnTo>
                    <a:pt x="0" y="26797"/>
                  </a:lnTo>
                  <a:lnTo>
                    <a:pt x="1790" y="26797"/>
                  </a:lnTo>
                  <a:lnTo>
                    <a:pt x="2146" y="30010"/>
                  </a:lnTo>
                  <a:lnTo>
                    <a:pt x="36436" y="30721"/>
                  </a:lnTo>
                  <a:lnTo>
                    <a:pt x="36436" y="27508"/>
                  </a:lnTo>
                  <a:lnTo>
                    <a:pt x="41440" y="27152"/>
                  </a:lnTo>
                  <a:lnTo>
                    <a:pt x="41440" y="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5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4262056" y="6161697"/>
              <a:ext cx="42545" cy="154305"/>
            </a:xfrm>
            <a:custGeom>
              <a:avLst/>
              <a:gdLst/>
              <a:ahLst/>
              <a:cxnLst/>
              <a:rect l="l" t="t" r="r" b="b"/>
              <a:pathLst>
                <a:path w="42545" h="154304">
                  <a:moveTo>
                    <a:pt x="939" y="0"/>
                  </a:moveTo>
                  <a:lnTo>
                    <a:pt x="0" y="153822"/>
                  </a:lnTo>
                  <a:lnTo>
                    <a:pt x="41897" y="152603"/>
                  </a:lnTo>
                  <a:lnTo>
                    <a:pt x="42379" y="34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4262996" y="6161697"/>
              <a:ext cx="41910" cy="31115"/>
            </a:xfrm>
            <a:custGeom>
              <a:avLst/>
              <a:gdLst/>
              <a:ahLst/>
              <a:cxnLst/>
              <a:rect l="l" t="t" r="r" b="b"/>
              <a:pathLst>
                <a:path w="41910" h="31114">
                  <a:moveTo>
                    <a:pt x="0" y="0"/>
                  </a:moveTo>
                  <a:lnTo>
                    <a:pt x="0" y="26784"/>
                  </a:lnTo>
                  <a:lnTo>
                    <a:pt x="1790" y="26784"/>
                  </a:lnTo>
                  <a:lnTo>
                    <a:pt x="2146" y="29997"/>
                  </a:lnTo>
                  <a:lnTo>
                    <a:pt x="36436" y="30708"/>
                  </a:lnTo>
                  <a:lnTo>
                    <a:pt x="36436" y="27495"/>
                  </a:lnTo>
                  <a:lnTo>
                    <a:pt x="41440" y="27139"/>
                  </a:lnTo>
                  <a:lnTo>
                    <a:pt x="41440" y="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5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4052023" y="6160262"/>
              <a:ext cx="42545" cy="155575"/>
            </a:xfrm>
            <a:custGeom>
              <a:avLst/>
              <a:gdLst/>
              <a:ahLst/>
              <a:cxnLst/>
              <a:rect l="l" t="t" r="r" b="b"/>
              <a:pathLst>
                <a:path w="42545" h="155575">
                  <a:moveTo>
                    <a:pt x="952" y="0"/>
                  </a:moveTo>
                  <a:lnTo>
                    <a:pt x="0" y="155257"/>
                  </a:lnTo>
                  <a:lnTo>
                    <a:pt x="41897" y="154038"/>
                  </a:lnTo>
                  <a:lnTo>
                    <a:pt x="42379" y="355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4052976" y="6160262"/>
              <a:ext cx="41910" cy="31115"/>
            </a:xfrm>
            <a:custGeom>
              <a:avLst/>
              <a:gdLst/>
              <a:ahLst/>
              <a:cxnLst/>
              <a:rect l="l" t="t" r="r" b="b"/>
              <a:pathLst>
                <a:path w="41910" h="31114">
                  <a:moveTo>
                    <a:pt x="0" y="0"/>
                  </a:moveTo>
                  <a:lnTo>
                    <a:pt x="0" y="26784"/>
                  </a:lnTo>
                  <a:lnTo>
                    <a:pt x="1777" y="26784"/>
                  </a:lnTo>
                  <a:lnTo>
                    <a:pt x="2133" y="30010"/>
                  </a:lnTo>
                  <a:lnTo>
                    <a:pt x="36436" y="30721"/>
                  </a:lnTo>
                  <a:lnTo>
                    <a:pt x="36436" y="27495"/>
                  </a:lnTo>
                  <a:lnTo>
                    <a:pt x="41427" y="27152"/>
                  </a:lnTo>
                  <a:lnTo>
                    <a:pt x="41427" y="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5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3864851" y="6160744"/>
              <a:ext cx="20955" cy="152400"/>
            </a:xfrm>
            <a:custGeom>
              <a:avLst/>
              <a:gdLst/>
              <a:ahLst/>
              <a:cxnLst/>
              <a:rect l="l" t="t" r="r" b="b"/>
              <a:pathLst>
                <a:path w="20954" h="152400">
                  <a:moveTo>
                    <a:pt x="20954" y="0"/>
                  </a:moveTo>
                  <a:lnTo>
                    <a:pt x="0" y="0"/>
                  </a:lnTo>
                  <a:lnTo>
                    <a:pt x="1435" y="151460"/>
                  </a:lnTo>
                  <a:lnTo>
                    <a:pt x="20485" y="151904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3860088" y="6160744"/>
              <a:ext cx="19685" cy="869950"/>
            </a:xfrm>
            <a:custGeom>
              <a:avLst/>
              <a:gdLst/>
              <a:ahLst/>
              <a:cxnLst/>
              <a:rect l="l" t="t" r="r" b="b"/>
              <a:pathLst>
                <a:path w="19685" h="869950">
                  <a:moveTo>
                    <a:pt x="1917" y="869619"/>
                  </a:moveTo>
                  <a:lnTo>
                    <a:pt x="18110" y="819150"/>
                  </a:lnTo>
                  <a:lnTo>
                    <a:pt x="19532" y="152387"/>
                  </a:lnTo>
                  <a:lnTo>
                    <a:pt x="6680" y="151434"/>
                  </a:lnTo>
                  <a:lnTo>
                    <a:pt x="4762" y="3797"/>
                  </a:lnTo>
                  <a:lnTo>
                    <a:pt x="0" y="0"/>
                  </a:lnTo>
                  <a:lnTo>
                    <a:pt x="1917" y="869619"/>
                  </a:lnTo>
                  <a:close/>
                </a:path>
              </a:pathLst>
            </a:custGeom>
            <a:ln w="1270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3809136" y="6155499"/>
              <a:ext cx="912494" cy="889000"/>
            </a:xfrm>
            <a:custGeom>
              <a:avLst/>
              <a:gdLst/>
              <a:ahLst/>
              <a:cxnLst/>
              <a:rect l="l" t="t" r="r" b="b"/>
              <a:pathLst>
                <a:path w="912495" h="889000">
                  <a:moveTo>
                    <a:pt x="912495" y="888695"/>
                  </a:moveTo>
                  <a:lnTo>
                    <a:pt x="903452" y="829627"/>
                  </a:lnTo>
                  <a:lnTo>
                    <a:pt x="70002" y="822960"/>
                  </a:lnTo>
                  <a:lnTo>
                    <a:pt x="52870" y="872972"/>
                  </a:lnTo>
                  <a:lnTo>
                    <a:pt x="50482" y="4292"/>
                  </a:lnTo>
                  <a:lnTo>
                    <a:pt x="952" y="3340"/>
                  </a:lnTo>
                  <a:lnTo>
                    <a:pt x="0" y="0"/>
                  </a:lnTo>
                  <a:lnTo>
                    <a:pt x="482" y="873442"/>
                  </a:lnTo>
                  <a:lnTo>
                    <a:pt x="1905" y="882484"/>
                  </a:lnTo>
                  <a:lnTo>
                    <a:pt x="912495" y="888695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3809619" y="6978459"/>
              <a:ext cx="912494" cy="66040"/>
            </a:xfrm>
            <a:custGeom>
              <a:avLst/>
              <a:gdLst/>
              <a:ahLst/>
              <a:cxnLst/>
              <a:rect l="l" t="t" r="r" b="b"/>
              <a:pathLst>
                <a:path w="912495" h="66040">
                  <a:moveTo>
                    <a:pt x="69519" y="0"/>
                  </a:moveTo>
                  <a:lnTo>
                    <a:pt x="52387" y="50012"/>
                  </a:lnTo>
                  <a:lnTo>
                    <a:pt x="0" y="50482"/>
                  </a:lnTo>
                  <a:lnTo>
                    <a:pt x="1422" y="59524"/>
                  </a:lnTo>
                  <a:lnTo>
                    <a:pt x="912012" y="65735"/>
                  </a:lnTo>
                  <a:lnTo>
                    <a:pt x="902969" y="6667"/>
                  </a:lnTo>
                  <a:lnTo>
                    <a:pt x="6951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3877716" y="6962267"/>
              <a:ext cx="835025" cy="22860"/>
            </a:xfrm>
            <a:custGeom>
              <a:avLst/>
              <a:gdLst/>
              <a:ahLst/>
              <a:cxnLst/>
              <a:rect l="l" t="t" r="r" b="b"/>
              <a:pathLst>
                <a:path w="835025" h="22859">
                  <a:moveTo>
                    <a:pt x="0" y="0"/>
                  </a:moveTo>
                  <a:lnTo>
                    <a:pt x="1422" y="16192"/>
                  </a:lnTo>
                  <a:lnTo>
                    <a:pt x="834872" y="22377"/>
                  </a:lnTo>
                  <a:lnTo>
                    <a:pt x="834402" y="4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3877716" y="6962267"/>
              <a:ext cx="835025" cy="22860"/>
            </a:xfrm>
            <a:custGeom>
              <a:avLst/>
              <a:gdLst/>
              <a:ahLst/>
              <a:cxnLst/>
              <a:rect l="l" t="t" r="r" b="b"/>
              <a:pathLst>
                <a:path w="835025" h="22859">
                  <a:moveTo>
                    <a:pt x="0" y="0"/>
                  </a:moveTo>
                  <a:lnTo>
                    <a:pt x="1422" y="16192"/>
                  </a:lnTo>
                  <a:lnTo>
                    <a:pt x="834872" y="22377"/>
                  </a:lnTo>
                  <a:lnTo>
                    <a:pt x="834402" y="42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4712588" y="6320282"/>
              <a:ext cx="23495" cy="725170"/>
            </a:xfrm>
            <a:custGeom>
              <a:avLst/>
              <a:gdLst/>
              <a:ahLst/>
              <a:cxnLst/>
              <a:rect l="l" t="t" r="r" b="b"/>
              <a:pathLst>
                <a:path w="23495" h="725170">
                  <a:moveTo>
                    <a:pt x="23329" y="0"/>
                  </a:moveTo>
                  <a:lnTo>
                    <a:pt x="15252" y="0"/>
                  </a:lnTo>
                  <a:lnTo>
                    <a:pt x="0" y="664362"/>
                  </a:lnTo>
                  <a:lnTo>
                    <a:pt x="9042" y="723912"/>
                  </a:lnTo>
                  <a:lnTo>
                    <a:pt x="10960" y="724839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4712588" y="6320282"/>
              <a:ext cx="23495" cy="725170"/>
            </a:xfrm>
            <a:custGeom>
              <a:avLst/>
              <a:gdLst/>
              <a:ahLst/>
              <a:cxnLst/>
              <a:rect l="l" t="t" r="r" b="b"/>
              <a:pathLst>
                <a:path w="23495" h="725170">
                  <a:moveTo>
                    <a:pt x="15252" y="0"/>
                  </a:moveTo>
                  <a:lnTo>
                    <a:pt x="23329" y="0"/>
                  </a:lnTo>
                  <a:lnTo>
                    <a:pt x="10960" y="724839"/>
                  </a:lnTo>
                  <a:lnTo>
                    <a:pt x="9042" y="723912"/>
                  </a:lnTo>
                  <a:lnTo>
                    <a:pt x="0" y="664362"/>
                  </a:lnTo>
                  <a:lnTo>
                    <a:pt x="1525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3967962" y="685309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35" y="0"/>
                  </a:moveTo>
                  <a:lnTo>
                    <a:pt x="11562" y="1488"/>
                  </a:lnTo>
                  <a:lnTo>
                    <a:pt x="5543" y="5546"/>
                  </a:lnTo>
                  <a:lnTo>
                    <a:pt x="1487" y="11562"/>
                  </a:lnTo>
                  <a:lnTo>
                    <a:pt x="0" y="18922"/>
                  </a:lnTo>
                  <a:lnTo>
                    <a:pt x="1487" y="26291"/>
                  </a:lnTo>
                  <a:lnTo>
                    <a:pt x="5543" y="32310"/>
                  </a:lnTo>
                  <a:lnTo>
                    <a:pt x="11562" y="36369"/>
                  </a:lnTo>
                  <a:lnTo>
                    <a:pt x="18935" y="37858"/>
                  </a:lnTo>
                  <a:lnTo>
                    <a:pt x="26301" y="36369"/>
                  </a:lnTo>
                  <a:lnTo>
                    <a:pt x="32316" y="32310"/>
                  </a:lnTo>
                  <a:lnTo>
                    <a:pt x="36371" y="26291"/>
                  </a:lnTo>
                  <a:lnTo>
                    <a:pt x="37858" y="18922"/>
                  </a:lnTo>
                  <a:lnTo>
                    <a:pt x="36371" y="11562"/>
                  </a:lnTo>
                  <a:lnTo>
                    <a:pt x="32316" y="5546"/>
                  </a:lnTo>
                  <a:lnTo>
                    <a:pt x="26301" y="1488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3967962" y="685309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858" y="18922"/>
                  </a:moveTo>
                  <a:lnTo>
                    <a:pt x="36371" y="26291"/>
                  </a:lnTo>
                  <a:lnTo>
                    <a:pt x="32316" y="32310"/>
                  </a:lnTo>
                  <a:lnTo>
                    <a:pt x="26301" y="36369"/>
                  </a:lnTo>
                  <a:lnTo>
                    <a:pt x="18935" y="37858"/>
                  </a:lnTo>
                  <a:lnTo>
                    <a:pt x="11562" y="36369"/>
                  </a:lnTo>
                  <a:lnTo>
                    <a:pt x="5543" y="32310"/>
                  </a:lnTo>
                  <a:lnTo>
                    <a:pt x="1487" y="26291"/>
                  </a:lnTo>
                  <a:lnTo>
                    <a:pt x="0" y="18922"/>
                  </a:lnTo>
                  <a:lnTo>
                    <a:pt x="1487" y="11562"/>
                  </a:lnTo>
                  <a:lnTo>
                    <a:pt x="5543" y="5546"/>
                  </a:lnTo>
                  <a:lnTo>
                    <a:pt x="11562" y="1488"/>
                  </a:lnTo>
                  <a:lnTo>
                    <a:pt x="18935" y="0"/>
                  </a:lnTo>
                  <a:lnTo>
                    <a:pt x="26301" y="1488"/>
                  </a:lnTo>
                  <a:lnTo>
                    <a:pt x="32316" y="5546"/>
                  </a:lnTo>
                  <a:lnTo>
                    <a:pt x="36371" y="11562"/>
                  </a:lnTo>
                  <a:lnTo>
                    <a:pt x="37858" y="1892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3976179" y="686131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637" y="0"/>
                  </a:moveTo>
                  <a:lnTo>
                    <a:pt x="4800" y="0"/>
                  </a:lnTo>
                  <a:lnTo>
                    <a:pt x="0" y="4787"/>
                  </a:lnTo>
                  <a:lnTo>
                    <a:pt x="0" y="16624"/>
                  </a:lnTo>
                  <a:lnTo>
                    <a:pt x="4800" y="21424"/>
                  </a:lnTo>
                  <a:lnTo>
                    <a:pt x="16637" y="21424"/>
                  </a:lnTo>
                  <a:lnTo>
                    <a:pt x="21424" y="16624"/>
                  </a:lnTo>
                  <a:lnTo>
                    <a:pt x="21424" y="10706"/>
                  </a:lnTo>
                  <a:lnTo>
                    <a:pt x="21424" y="4787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3982605" y="686772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654" y="0"/>
                  </a:moveTo>
                  <a:lnTo>
                    <a:pt x="1917" y="0"/>
                  </a:lnTo>
                  <a:lnTo>
                    <a:pt x="0" y="1930"/>
                  </a:lnTo>
                  <a:lnTo>
                    <a:pt x="0" y="6667"/>
                  </a:lnTo>
                  <a:lnTo>
                    <a:pt x="1917" y="8585"/>
                  </a:lnTo>
                  <a:lnTo>
                    <a:pt x="6654" y="8585"/>
                  </a:lnTo>
                  <a:lnTo>
                    <a:pt x="8572" y="6667"/>
                  </a:lnTo>
                  <a:lnTo>
                    <a:pt x="8572" y="4292"/>
                  </a:lnTo>
                  <a:lnTo>
                    <a:pt x="8572" y="1930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4534458" y="685737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35" y="0"/>
                  </a:moveTo>
                  <a:lnTo>
                    <a:pt x="11567" y="1488"/>
                  </a:lnTo>
                  <a:lnTo>
                    <a:pt x="5548" y="5548"/>
                  </a:lnTo>
                  <a:lnTo>
                    <a:pt x="1488" y="11567"/>
                  </a:lnTo>
                  <a:lnTo>
                    <a:pt x="0" y="18935"/>
                  </a:lnTo>
                  <a:lnTo>
                    <a:pt x="1488" y="26296"/>
                  </a:lnTo>
                  <a:lnTo>
                    <a:pt x="5548" y="32311"/>
                  </a:lnTo>
                  <a:lnTo>
                    <a:pt x="11567" y="36370"/>
                  </a:lnTo>
                  <a:lnTo>
                    <a:pt x="18935" y="37858"/>
                  </a:lnTo>
                  <a:lnTo>
                    <a:pt x="26307" y="36370"/>
                  </a:lnTo>
                  <a:lnTo>
                    <a:pt x="32321" y="32311"/>
                  </a:lnTo>
                  <a:lnTo>
                    <a:pt x="36373" y="26296"/>
                  </a:lnTo>
                  <a:lnTo>
                    <a:pt x="37858" y="18935"/>
                  </a:lnTo>
                  <a:lnTo>
                    <a:pt x="36373" y="11567"/>
                  </a:lnTo>
                  <a:lnTo>
                    <a:pt x="32321" y="5548"/>
                  </a:lnTo>
                  <a:lnTo>
                    <a:pt x="26307" y="1488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4534458" y="685737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858" y="18935"/>
                  </a:moveTo>
                  <a:lnTo>
                    <a:pt x="36373" y="26296"/>
                  </a:lnTo>
                  <a:lnTo>
                    <a:pt x="32321" y="32311"/>
                  </a:lnTo>
                  <a:lnTo>
                    <a:pt x="26307" y="36370"/>
                  </a:lnTo>
                  <a:lnTo>
                    <a:pt x="18935" y="37858"/>
                  </a:lnTo>
                  <a:lnTo>
                    <a:pt x="11567" y="36370"/>
                  </a:lnTo>
                  <a:lnTo>
                    <a:pt x="5548" y="32311"/>
                  </a:lnTo>
                  <a:lnTo>
                    <a:pt x="1488" y="26296"/>
                  </a:lnTo>
                  <a:lnTo>
                    <a:pt x="0" y="18935"/>
                  </a:lnTo>
                  <a:lnTo>
                    <a:pt x="1488" y="11567"/>
                  </a:lnTo>
                  <a:lnTo>
                    <a:pt x="5548" y="5548"/>
                  </a:lnTo>
                  <a:lnTo>
                    <a:pt x="11567" y="1488"/>
                  </a:lnTo>
                  <a:lnTo>
                    <a:pt x="18935" y="0"/>
                  </a:lnTo>
                  <a:lnTo>
                    <a:pt x="26307" y="1488"/>
                  </a:lnTo>
                  <a:lnTo>
                    <a:pt x="32321" y="5548"/>
                  </a:lnTo>
                  <a:lnTo>
                    <a:pt x="36373" y="11567"/>
                  </a:lnTo>
                  <a:lnTo>
                    <a:pt x="37858" y="18935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4542675" y="686559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637" y="0"/>
                  </a:moveTo>
                  <a:lnTo>
                    <a:pt x="4800" y="0"/>
                  </a:lnTo>
                  <a:lnTo>
                    <a:pt x="0" y="4800"/>
                  </a:lnTo>
                  <a:lnTo>
                    <a:pt x="0" y="16637"/>
                  </a:lnTo>
                  <a:lnTo>
                    <a:pt x="4800" y="21437"/>
                  </a:lnTo>
                  <a:lnTo>
                    <a:pt x="16637" y="21437"/>
                  </a:lnTo>
                  <a:lnTo>
                    <a:pt x="21424" y="16637"/>
                  </a:lnTo>
                  <a:lnTo>
                    <a:pt x="21424" y="10718"/>
                  </a:lnTo>
                  <a:lnTo>
                    <a:pt x="21424" y="4800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3811041" y="6872020"/>
              <a:ext cx="909955" cy="190500"/>
            </a:xfrm>
            <a:custGeom>
              <a:avLst/>
              <a:gdLst/>
              <a:ahLst/>
              <a:cxnLst/>
              <a:rect l="l" t="t" r="r" b="b"/>
              <a:pathLst>
                <a:path w="909954" h="190500">
                  <a:moveTo>
                    <a:pt x="746645" y="1930"/>
                  </a:moveTo>
                  <a:lnTo>
                    <a:pt x="744715" y="0"/>
                  </a:lnTo>
                  <a:lnTo>
                    <a:pt x="739990" y="0"/>
                  </a:lnTo>
                  <a:lnTo>
                    <a:pt x="738060" y="1930"/>
                  </a:lnTo>
                  <a:lnTo>
                    <a:pt x="738060" y="6654"/>
                  </a:lnTo>
                  <a:lnTo>
                    <a:pt x="739990" y="8572"/>
                  </a:lnTo>
                  <a:lnTo>
                    <a:pt x="744715" y="8572"/>
                  </a:lnTo>
                  <a:lnTo>
                    <a:pt x="746645" y="6654"/>
                  </a:lnTo>
                  <a:lnTo>
                    <a:pt x="746645" y="4292"/>
                  </a:lnTo>
                  <a:lnTo>
                    <a:pt x="746645" y="1930"/>
                  </a:lnTo>
                  <a:close/>
                </a:path>
                <a:path w="909954" h="190500">
                  <a:moveTo>
                    <a:pt x="909650" y="171919"/>
                  </a:moveTo>
                  <a:lnTo>
                    <a:pt x="0" y="165963"/>
                  </a:lnTo>
                  <a:lnTo>
                    <a:pt x="241" y="184061"/>
                  </a:lnTo>
                  <a:lnTo>
                    <a:pt x="909408" y="190487"/>
                  </a:lnTo>
                  <a:lnTo>
                    <a:pt x="909650" y="171919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4233710" y="7054418"/>
              <a:ext cx="59690" cy="3810"/>
            </a:xfrm>
            <a:custGeom>
              <a:avLst/>
              <a:gdLst/>
              <a:ahLst/>
              <a:cxnLst/>
              <a:rect l="l" t="t" r="r" b="b"/>
              <a:pathLst>
                <a:path w="59689" h="3809">
                  <a:moveTo>
                    <a:pt x="0" y="0"/>
                  </a:moveTo>
                  <a:lnTo>
                    <a:pt x="0" y="3098"/>
                  </a:lnTo>
                  <a:lnTo>
                    <a:pt x="59524" y="3568"/>
                  </a:lnTo>
                  <a:lnTo>
                    <a:pt x="59524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4235145" y="7053237"/>
              <a:ext cx="55244" cy="12065"/>
            </a:xfrm>
            <a:custGeom>
              <a:avLst/>
              <a:gdLst/>
              <a:ahLst/>
              <a:cxnLst/>
              <a:rect l="l" t="t" r="r" b="b"/>
              <a:pathLst>
                <a:path w="55245" h="12065">
                  <a:moveTo>
                    <a:pt x="54292" y="0"/>
                  </a:moveTo>
                  <a:lnTo>
                    <a:pt x="0" y="952"/>
                  </a:lnTo>
                  <a:lnTo>
                    <a:pt x="1181" y="10464"/>
                  </a:lnTo>
                  <a:lnTo>
                    <a:pt x="2387" y="11417"/>
                  </a:lnTo>
                  <a:lnTo>
                    <a:pt x="4038" y="11671"/>
                  </a:lnTo>
                  <a:lnTo>
                    <a:pt x="5702" y="11887"/>
                  </a:lnTo>
                  <a:lnTo>
                    <a:pt x="52146" y="11887"/>
                  </a:lnTo>
                  <a:lnTo>
                    <a:pt x="55003" y="8813"/>
                  </a:lnTo>
                  <a:lnTo>
                    <a:pt x="54292" y="0"/>
                  </a:lnTo>
                  <a:close/>
                </a:path>
              </a:pathLst>
            </a:custGeom>
            <a:solidFill>
              <a:srgbClr val="A8AA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4242993" y="7058710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40">
                  <a:moveTo>
                    <a:pt x="241" y="0"/>
                  </a:moveTo>
                  <a:lnTo>
                    <a:pt x="0" y="2374"/>
                  </a:lnTo>
                  <a:lnTo>
                    <a:pt x="3098" y="2120"/>
                  </a:lnTo>
                  <a:lnTo>
                    <a:pt x="3098" y="228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3786759" y="6155499"/>
              <a:ext cx="24765" cy="903605"/>
            </a:xfrm>
            <a:custGeom>
              <a:avLst/>
              <a:gdLst/>
              <a:ahLst/>
              <a:cxnLst/>
              <a:rect l="l" t="t" r="r" b="b"/>
              <a:pathLst>
                <a:path w="24764" h="903604">
                  <a:moveTo>
                    <a:pt x="22377" y="0"/>
                  </a:moveTo>
                  <a:lnTo>
                    <a:pt x="0" y="965"/>
                  </a:lnTo>
                  <a:lnTo>
                    <a:pt x="3327" y="902017"/>
                  </a:lnTo>
                  <a:lnTo>
                    <a:pt x="5232" y="902982"/>
                  </a:lnTo>
                  <a:lnTo>
                    <a:pt x="22860" y="902982"/>
                  </a:lnTo>
                  <a:lnTo>
                    <a:pt x="24523" y="900582"/>
                  </a:lnTo>
                  <a:lnTo>
                    <a:pt x="22377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3797706" y="6229794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181" y="0"/>
                  </a:moveTo>
                  <a:lnTo>
                    <a:pt x="1498" y="0"/>
                  </a:lnTo>
                  <a:lnTo>
                    <a:pt x="0" y="1498"/>
                  </a:lnTo>
                  <a:lnTo>
                    <a:pt x="0" y="5181"/>
                  </a:lnTo>
                  <a:lnTo>
                    <a:pt x="1498" y="6680"/>
                  </a:lnTo>
                  <a:lnTo>
                    <a:pt x="5181" y="6680"/>
                  </a:lnTo>
                  <a:lnTo>
                    <a:pt x="6680" y="5181"/>
                  </a:lnTo>
                  <a:lnTo>
                    <a:pt x="6680" y="3340"/>
                  </a:lnTo>
                  <a:lnTo>
                    <a:pt x="6680" y="1498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3967962" y="685309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35" y="0"/>
                  </a:moveTo>
                  <a:lnTo>
                    <a:pt x="11562" y="1488"/>
                  </a:lnTo>
                  <a:lnTo>
                    <a:pt x="5543" y="5546"/>
                  </a:lnTo>
                  <a:lnTo>
                    <a:pt x="1487" y="11562"/>
                  </a:lnTo>
                  <a:lnTo>
                    <a:pt x="0" y="18922"/>
                  </a:lnTo>
                  <a:lnTo>
                    <a:pt x="1487" y="26291"/>
                  </a:lnTo>
                  <a:lnTo>
                    <a:pt x="5543" y="32310"/>
                  </a:lnTo>
                  <a:lnTo>
                    <a:pt x="11562" y="36369"/>
                  </a:lnTo>
                  <a:lnTo>
                    <a:pt x="18935" y="37858"/>
                  </a:lnTo>
                  <a:lnTo>
                    <a:pt x="26301" y="36369"/>
                  </a:lnTo>
                  <a:lnTo>
                    <a:pt x="32316" y="32310"/>
                  </a:lnTo>
                  <a:lnTo>
                    <a:pt x="36371" y="26291"/>
                  </a:lnTo>
                  <a:lnTo>
                    <a:pt x="37858" y="18922"/>
                  </a:lnTo>
                  <a:lnTo>
                    <a:pt x="36371" y="11562"/>
                  </a:lnTo>
                  <a:lnTo>
                    <a:pt x="32316" y="5546"/>
                  </a:lnTo>
                  <a:lnTo>
                    <a:pt x="26301" y="1488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3967962" y="685309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858" y="18922"/>
                  </a:moveTo>
                  <a:lnTo>
                    <a:pt x="36371" y="26291"/>
                  </a:lnTo>
                  <a:lnTo>
                    <a:pt x="32316" y="32310"/>
                  </a:lnTo>
                  <a:lnTo>
                    <a:pt x="26301" y="36369"/>
                  </a:lnTo>
                  <a:lnTo>
                    <a:pt x="18935" y="37858"/>
                  </a:lnTo>
                  <a:lnTo>
                    <a:pt x="11562" y="36369"/>
                  </a:lnTo>
                  <a:lnTo>
                    <a:pt x="5543" y="32310"/>
                  </a:lnTo>
                  <a:lnTo>
                    <a:pt x="1487" y="26291"/>
                  </a:lnTo>
                  <a:lnTo>
                    <a:pt x="0" y="18922"/>
                  </a:lnTo>
                  <a:lnTo>
                    <a:pt x="1487" y="11562"/>
                  </a:lnTo>
                  <a:lnTo>
                    <a:pt x="5543" y="5546"/>
                  </a:lnTo>
                  <a:lnTo>
                    <a:pt x="11562" y="1488"/>
                  </a:lnTo>
                  <a:lnTo>
                    <a:pt x="18935" y="0"/>
                  </a:lnTo>
                  <a:lnTo>
                    <a:pt x="26301" y="1488"/>
                  </a:lnTo>
                  <a:lnTo>
                    <a:pt x="32316" y="5546"/>
                  </a:lnTo>
                  <a:lnTo>
                    <a:pt x="36371" y="11562"/>
                  </a:lnTo>
                  <a:lnTo>
                    <a:pt x="37858" y="1892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3976179" y="686131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637" y="0"/>
                  </a:moveTo>
                  <a:lnTo>
                    <a:pt x="4800" y="0"/>
                  </a:lnTo>
                  <a:lnTo>
                    <a:pt x="0" y="4787"/>
                  </a:lnTo>
                  <a:lnTo>
                    <a:pt x="0" y="16624"/>
                  </a:lnTo>
                  <a:lnTo>
                    <a:pt x="4800" y="21424"/>
                  </a:lnTo>
                  <a:lnTo>
                    <a:pt x="16637" y="21424"/>
                  </a:lnTo>
                  <a:lnTo>
                    <a:pt x="21424" y="16624"/>
                  </a:lnTo>
                  <a:lnTo>
                    <a:pt x="21424" y="10706"/>
                  </a:lnTo>
                  <a:lnTo>
                    <a:pt x="21424" y="4787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3982605" y="686772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654" y="0"/>
                  </a:moveTo>
                  <a:lnTo>
                    <a:pt x="1917" y="0"/>
                  </a:lnTo>
                  <a:lnTo>
                    <a:pt x="0" y="1930"/>
                  </a:lnTo>
                  <a:lnTo>
                    <a:pt x="0" y="6667"/>
                  </a:lnTo>
                  <a:lnTo>
                    <a:pt x="1917" y="8585"/>
                  </a:lnTo>
                  <a:lnTo>
                    <a:pt x="6654" y="8585"/>
                  </a:lnTo>
                  <a:lnTo>
                    <a:pt x="8572" y="6667"/>
                  </a:lnTo>
                  <a:lnTo>
                    <a:pt x="8572" y="4292"/>
                  </a:lnTo>
                  <a:lnTo>
                    <a:pt x="8572" y="1930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3797236" y="69967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33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3795090" y="699729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0756" y="0"/>
                  </a:moveTo>
                  <a:lnTo>
                    <a:pt x="5092" y="0"/>
                  </a:lnTo>
                  <a:lnTo>
                    <a:pt x="0" y="7493"/>
                  </a:lnTo>
                  <a:lnTo>
                    <a:pt x="4521" y="11645"/>
                  </a:lnTo>
                  <a:lnTo>
                    <a:pt x="12026" y="4775"/>
                  </a:lnTo>
                  <a:lnTo>
                    <a:pt x="10756" y="0"/>
                  </a:lnTo>
                  <a:close/>
                </a:path>
              </a:pathLst>
            </a:custGeom>
            <a:solidFill>
              <a:srgbClr val="DCD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3795560" y="7003681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4445" y="0"/>
                  </a:moveTo>
                  <a:lnTo>
                    <a:pt x="1282" y="0"/>
                  </a:lnTo>
                  <a:lnTo>
                    <a:pt x="0" y="1308"/>
                  </a:lnTo>
                  <a:lnTo>
                    <a:pt x="0" y="4457"/>
                  </a:lnTo>
                  <a:lnTo>
                    <a:pt x="1282" y="5727"/>
                  </a:lnTo>
                  <a:lnTo>
                    <a:pt x="4445" y="5727"/>
                  </a:lnTo>
                  <a:lnTo>
                    <a:pt x="5714" y="4457"/>
                  </a:lnTo>
                  <a:lnTo>
                    <a:pt x="5714" y="2870"/>
                  </a:lnTo>
                  <a:lnTo>
                    <a:pt x="5714" y="1308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4727727" y="6239306"/>
              <a:ext cx="17780" cy="774065"/>
            </a:xfrm>
            <a:custGeom>
              <a:avLst/>
              <a:gdLst/>
              <a:ahLst/>
              <a:cxnLst/>
              <a:rect l="l" t="t" r="r" b="b"/>
              <a:pathLst>
                <a:path w="17779" h="774065">
                  <a:moveTo>
                    <a:pt x="9499" y="766051"/>
                  </a:moveTo>
                  <a:lnTo>
                    <a:pt x="7378" y="763917"/>
                  </a:lnTo>
                  <a:lnTo>
                    <a:pt x="2120" y="763917"/>
                  </a:lnTo>
                  <a:lnTo>
                    <a:pt x="0" y="766051"/>
                  </a:lnTo>
                  <a:lnTo>
                    <a:pt x="0" y="768692"/>
                  </a:lnTo>
                  <a:lnTo>
                    <a:pt x="0" y="771296"/>
                  </a:lnTo>
                  <a:lnTo>
                    <a:pt x="2120" y="773442"/>
                  </a:lnTo>
                  <a:lnTo>
                    <a:pt x="7378" y="773442"/>
                  </a:lnTo>
                  <a:lnTo>
                    <a:pt x="9499" y="771296"/>
                  </a:lnTo>
                  <a:lnTo>
                    <a:pt x="9499" y="766051"/>
                  </a:lnTo>
                  <a:close/>
                </a:path>
                <a:path w="17779" h="774065">
                  <a:moveTo>
                    <a:pt x="17716" y="1498"/>
                  </a:moveTo>
                  <a:lnTo>
                    <a:pt x="16230" y="0"/>
                  </a:lnTo>
                  <a:lnTo>
                    <a:pt x="12547" y="0"/>
                  </a:lnTo>
                  <a:lnTo>
                    <a:pt x="11049" y="1498"/>
                  </a:lnTo>
                  <a:lnTo>
                    <a:pt x="11049" y="5181"/>
                  </a:lnTo>
                  <a:lnTo>
                    <a:pt x="12547" y="6680"/>
                  </a:lnTo>
                  <a:lnTo>
                    <a:pt x="16230" y="6680"/>
                  </a:lnTo>
                  <a:lnTo>
                    <a:pt x="17716" y="5181"/>
                  </a:lnTo>
                  <a:lnTo>
                    <a:pt x="17716" y="3352"/>
                  </a:lnTo>
                  <a:lnTo>
                    <a:pt x="17716" y="14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4727346" y="700370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6934" y="0"/>
                  </a:moveTo>
                  <a:lnTo>
                    <a:pt x="1269" y="0"/>
                  </a:lnTo>
                  <a:lnTo>
                    <a:pt x="0" y="4775"/>
                  </a:lnTo>
                  <a:lnTo>
                    <a:pt x="7492" y="11658"/>
                  </a:lnTo>
                  <a:lnTo>
                    <a:pt x="12026" y="7505"/>
                  </a:lnTo>
                  <a:lnTo>
                    <a:pt x="6934" y="0"/>
                  </a:lnTo>
                  <a:close/>
                </a:path>
              </a:pathLst>
            </a:custGeom>
            <a:solidFill>
              <a:srgbClr val="DCD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4733188" y="701012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4432" y="0"/>
                  </a:moveTo>
                  <a:lnTo>
                    <a:pt x="1282" y="0"/>
                  </a:lnTo>
                  <a:lnTo>
                    <a:pt x="0" y="1295"/>
                  </a:lnTo>
                  <a:lnTo>
                    <a:pt x="0" y="2857"/>
                  </a:lnTo>
                  <a:lnTo>
                    <a:pt x="0" y="4444"/>
                  </a:lnTo>
                  <a:lnTo>
                    <a:pt x="1282" y="5727"/>
                  </a:lnTo>
                  <a:lnTo>
                    <a:pt x="4432" y="5727"/>
                  </a:lnTo>
                  <a:lnTo>
                    <a:pt x="5714" y="4444"/>
                  </a:lnTo>
                  <a:lnTo>
                    <a:pt x="5714" y="1295"/>
                  </a:lnTo>
                  <a:lnTo>
                    <a:pt x="4432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4255859" y="5945479"/>
              <a:ext cx="492125" cy="1116330"/>
            </a:xfrm>
            <a:custGeom>
              <a:avLst/>
              <a:gdLst/>
              <a:ahLst/>
              <a:cxnLst/>
              <a:rect l="l" t="t" r="r" b="b"/>
              <a:pathLst>
                <a:path w="492125" h="1116329">
                  <a:moveTo>
                    <a:pt x="270992" y="13335"/>
                  </a:moveTo>
                  <a:lnTo>
                    <a:pt x="266230" y="9994"/>
                  </a:lnTo>
                  <a:lnTo>
                    <a:pt x="265747" y="20967"/>
                  </a:lnTo>
                  <a:lnTo>
                    <a:pt x="7620" y="19037"/>
                  </a:lnTo>
                  <a:lnTo>
                    <a:pt x="6654" y="469"/>
                  </a:lnTo>
                  <a:lnTo>
                    <a:pt x="3340" y="0"/>
                  </a:lnTo>
                  <a:lnTo>
                    <a:pt x="2374" y="10464"/>
                  </a:lnTo>
                  <a:lnTo>
                    <a:pt x="0" y="12852"/>
                  </a:lnTo>
                  <a:lnTo>
                    <a:pt x="952" y="25247"/>
                  </a:lnTo>
                  <a:lnTo>
                    <a:pt x="270027" y="26187"/>
                  </a:lnTo>
                  <a:lnTo>
                    <a:pt x="270992" y="13335"/>
                  </a:lnTo>
                  <a:close/>
                </a:path>
                <a:path w="492125" h="1116329">
                  <a:moveTo>
                    <a:pt x="467194" y="1098842"/>
                  </a:moveTo>
                  <a:lnTo>
                    <a:pt x="464693" y="1098842"/>
                  </a:lnTo>
                  <a:lnTo>
                    <a:pt x="464693" y="1116330"/>
                  </a:lnTo>
                  <a:lnTo>
                    <a:pt x="467194" y="1116330"/>
                  </a:lnTo>
                  <a:lnTo>
                    <a:pt x="467194" y="1098842"/>
                  </a:lnTo>
                  <a:close/>
                </a:path>
                <a:path w="492125" h="1116329">
                  <a:moveTo>
                    <a:pt x="491845" y="145846"/>
                  </a:moveTo>
                  <a:lnTo>
                    <a:pt x="490410" y="133337"/>
                  </a:lnTo>
                  <a:lnTo>
                    <a:pt x="484835" y="132880"/>
                  </a:lnTo>
                  <a:lnTo>
                    <a:pt x="485419" y="3327"/>
                  </a:lnTo>
                  <a:lnTo>
                    <a:pt x="441477" y="114"/>
                  </a:lnTo>
                  <a:lnTo>
                    <a:pt x="440537" y="9042"/>
                  </a:lnTo>
                  <a:lnTo>
                    <a:pt x="450049" y="14287"/>
                  </a:lnTo>
                  <a:lnTo>
                    <a:pt x="449110" y="197167"/>
                  </a:lnTo>
                  <a:lnTo>
                    <a:pt x="480542" y="197167"/>
                  </a:lnTo>
                  <a:lnTo>
                    <a:pt x="481482" y="205498"/>
                  </a:lnTo>
                  <a:lnTo>
                    <a:pt x="487565" y="204774"/>
                  </a:lnTo>
                  <a:lnTo>
                    <a:pt x="488632" y="198704"/>
                  </a:lnTo>
                  <a:lnTo>
                    <a:pt x="488988" y="189420"/>
                  </a:lnTo>
                  <a:lnTo>
                    <a:pt x="478980" y="184061"/>
                  </a:lnTo>
                  <a:lnTo>
                    <a:pt x="476491" y="171208"/>
                  </a:lnTo>
                  <a:lnTo>
                    <a:pt x="476123" y="162382"/>
                  </a:lnTo>
                  <a:lnTo>
                    <a:pt x="477596" y="156794"/>
                  </a:lnTo>
                  <a:lnTo>
                    <a:pt x="482358" y="152082"/>
                  </a:lnTo>
                  <a:lnTo>
                    <a:pt x="491845" y="1458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4255859" y="5962624"/>
              <a:ext cx="250190" cy="8890"/>
            </a:xfrm>
            <a:custGeom>
              <a:avLst/>
              <a:gdLst/>
              <a:ahLst/>
              <a:cxnLst/>
              <a:rect l="l" t="t" r="r" b="b"/>
              <a:pathLst>
                <a:path w="250189" h="8889">
                  <a:moveTo>
                    <a:pt x="79527" y="2857"/>
                  </a:moveTo>
                  <a:lnTo>
                    <a:pt x="7620" y="1892"/>
                  </a:lnTo>
                  <a:lnTo>
                    <a:pt x="7137" y="0"/>
                  </a:lnTo>
                  <a:lnTo>
                    <a:pt x="0" y="0"/>
                  </a:lnTo>
                  <a:lnTo>
                    <a:pt x="952" y="8102"/>
                  </a:lnTo>
                  <a:lnTo>
                    <a:pt x="79527" y="7607"/>
                  </a:lnTo>
                  <a:lnTo>
                    <a:pt x="79527" y="2857"/>
                  </a:lnTo>
                  <a:close/>
                </a:path>
                <a:path w="250189" h="8889">
                  <a:moveTo>
                    <a:pt x="163360" y="8572"/>
                  </a:moveTo>
                  <a:lnTo>
                    <a:pt x="162877" y="2387"/>
                  </a:lnTo>
                  <a:lnTo>
                    <a:pt x="106680" y="3327"/>
                  </a:lnTo>
                  <a:lnTo>
                    <a:pt x="105727" y="8102"/>
                  </a:lnTo>
                  <a:lnTo>
                    <a:pt x="163360" y="8572"/>
                  </a:lnTo>
                  <a:close/>
                </a:path>
                <a:path w="250189" h="8889">
                  <a:moveTo>
                    <a:pt x="250024" y="8572"/>
                  </a:moveTo>
                  <a:lnTo>
                    <a:pt x="249555" y="3327"/>
                  </a:lnTo>
                  <a:lnTo>
                    <a:pt x="188595" y="3822"/>
                  </a:lnTo>
                  <a:lnTo>
                    <a:pt x="188125" y="8102"/>
                  </a:lnTo>
                  <a:lnTo>
                    <a:pt x="250024" y="8572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4268254" y="5447322"/>
              <a:ext cx="247650" cy="59055"/>
            </a:xfrm>
            <a:custGeom>
              <a:avLst/>
              <a:gdLst/>
              <a:ahLst/>
              <a:cxnLst/>
              <a:rect l="l" t="t" r="r" b="b"/>
              <a:pathLst>
                <a:path w="247650" h="59054">
                  <a:moveTo>
                    <a:pt x="0" y="18580"/>
                  </a:moveTo>
                  <a:lnTo>
                    <a:pt x="457" y="49060"/>
                  </a:lnTo>
                  <a:lnTo>
                    <a:pt x="247637" y="49529"/>
                  </a:lnTo>
                  <a:lnTo>
                    <a:pt x="247167" y="19050"/>
                  </a:lnTo>
                  <a:lnTo>
                    <a:pt x="0" y="18580"/>
                  </a:lnTo>
                  <a:close/>
                </a:path>
                <a:path w="247650" h="59054">
                  <a:moveTo>
                    <a:pt x="0" y="952"/>
                  </a:moveTo>
                  <a:lnTo>
                    <a:pt x="0" y="18580"/>
                  </a:lnTo>
                  <a:lnTo>
                    <a:pt x="244779" y="18580"/>
                  </a:lnTo>
                  <a:lnTo>
                    <a:pt x="244779" y="2387"/>
                  </a:lnTo>
                  <a:lnTo>
                    <a:pt x="174294" y="2387"/>
                  </a:lnTo>
                  <a:lnTo>
                    <a:pt x="173824" y="0"/>
                  </a:lnTo>
                  <a:lnTo>
                    <a:pt x="170484" y="0"/>
                  </a:lnTo>
                  <a:lnTo>
                    <a:pt x="76669" y="0"/>
                  </a:lnTo>
                  <a:lnTo>
                    <a:pt x="0" y="952"/>
                  </a:lnTo>
                  <a:close/>
                </a:path>
                <a:path w="247650" h="59054">
                  <a:moveTo>
                    <a:pt x="76187" y="26187"/>
                  </a:moveTo>
                  <a:lnTo>
                    <a:pt x="80467" y="26187"/>
                  </a:lnTo>
                  <a:lnTo>
                    <a:pt x="85229" y="22872"/>
                  </a:lnTo>
                  <a:lnTo>
                    <a:pt x="96672" y="21907"/>
                  </a:lnTo>
                  <a:lnTo>
                    <a:pt x="96672" y="57150"/>
                  </a:lnTo>
                  <a:lnTo>
                    <a:pt x="74752" y="57632"/>
                  </a:lnTo>
                  <a:lnTo>
                    <a:pt x="76187" y="26187"/>
                  </a:lnTo>
                  <a:close/>
                </a:path>
                <a:path w="247650" h="59054">
                  <a:moveTo>
                    <a:pt x="153339" y="27152"/>
                  </a:moveTo>
                  <a:lnTo>
                    <a:pt x="165252" y="26670"/>
                  </a:lnTo>
                  <a:lnTo>
                    <a:pt x="165722" y="48590"/>
                  </a:lnTo>
                  <a:lnTo>
                    <a:pt x="168109" y="50012"/>
                  </a:lnTo>
                  <a:lnTo>
                    <a:pt x="167627" y="58585"/>
                  </a:lnTo>
                  <a:lnTo>
                    <a:pt x="151434" y="58585"/>
                  </a:lnTo>
                  <a:lnTo>
                    <a:pt x="153339" y="271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4343489" y="5447321"/>
              <a:ext cx="99060" cy="57785"/>
            </a:xfrm>
            <a:custGeom>
              <a:avLst/>
              <a:gdLst/>
              <a:ahLst/>
              <a:cxnLst/>
              <a:rect l="l" t="t" r="r" b="b"/>
              <a:pathLst>
                <a:path w="99060" h="57785">
                  <a:moveTo>
                    <a:pt x="13804" y="56908"/>
                  </a:moveTo>
                  <a:lnTo>
                    <a:pt x="7988" y="25222"/>
                  </a:lnTo>
                  <a:lnTo>
                    <a:pt x="4762" y="8724"/>
                  </a:lnTo>
                  <a:lnTo>
                    <a:pt x="2959" y="2108"/>
                  </a:lnTo>
                  <a:lnTo>
                    <a:pt x="1435" y="0"/>
                  </a:lnTo>
                  <a:lnTo>
                    <a:pt x="0" y="482"/>
                  </a:lnTo>
                  <a:lnTo>
                    <a:pt x="6870" y="30048"/>
                  </a:lnTo>
                  <a:lnTo>
                    <a:pt x="10363" y="45859"/>
                  </a:lnTo>
                  <a:lnTo>
                    <a:pt x="11518" y="53263"/>
                  </a:lnTo>
                  <a:lnTo>
                    <a:pt x="11430" y="57632"/>
                  </a:lnTo>
                  <a:lnTo>
                    <a:pt x="13804" y="56908"/>
                  </a:lnTo>
                  <a:close/>
                </a:path>
                <a:path w="99060" h="57785">
                  <a:moveTo>
                    <a:pt x="99060" y="2387"/>
                  </a:moveTo>
                  <a:lnTo>
                    <a:pt x="96926" y="241"/>
                  </a:lnTo>
                  <a:lnTo>
                    <a:pt x="94869" y="28473"/>
                  </a:lnTo>
                  <a:lnTo>
                    <a:pt x="93941" y="43865"/>
                  </a:lnTo>
                  <a:lnTo>
                    <a:pt x="93903" y="51790"/>
                  </a:lnTo>
                  <a:lnTo>
                    <a:pt x="94538" y="57632"/>
                  </a:lnTo>
                  <a:lnTo>
                    <a:pt x="97167" y="57632"/>
                  </a:lnTo>
                  <a:lnTo>
                    <a:pt x="98107" y="19532"/>
                  </a:lnTo>
                  <a:lnTo>
                    <a:pt x="99060" y="2387"/>
                  </a:lnTo>
                  <a:close/>
                </a:path>
              </a:pathLst>
            </a:custGeom>
            <a:solidFill>
              <a:srgbClr val="3C3B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4277283" y="5450611"/>
              <a:ext cx="13970" cy="13335"/>
            </a:xfrm>
            <a:custGeom>
              <a:avLst/>
              <a:gdLst/>
              <a:ahLst/>
              <a:cxnLst/>
              <a:rect l="l" t="t" r="r" b="b"/>
              <a:pathLst>
                <a:path w="13970" h="13335">
                  <a:moveTo>
                    <a:pt x="10350" y="0"/>
                  </a:moveTo>
                  <a:lnTo>
                    <a:pt x="2997" y="0"/>
                  </a:lnTo>
                  <a:lnTo>
                    <a:pt x="0" y="2984"/>
                  </a:lnTo>
                  <a:lnTo>
                    <a:pt x="0" y="10337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47" y="10337"/>
                  </a:lnTo>
                  <a:lnTo>
                    <a:pt x="13347" y="6654"/>
                  </a:lnTo>
                  <a:lnTo>
                    <a:pt x="13347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4277283" y="5450611"/>
              <a:ext cx="13970" cy="13335"/>
            </a:xfrm>
            <a:custGeom>
              <a:avLst/>
              <a:gdLst/>
              <a:ahLst/>
              <a:cxnLst/>
              <a:rect l="l" t="t" r="r" b="b"/>
              <a:pathLst>
                <a:path w="13970" h="13335">
                  <a:moveTo>
                    <a:pt x="13347" y="6654"/>
                  </a:moveTo>
                  <a:lnTo>
                    <a:pt x="13347" y="10337"/>
                  </a:lnTo>
                  <a:lnTo>
                    <a:pt x="10350" y="13335"/>
                  </a:lnTo>
                  <a:lnTo>
                    <a:pt x="6667" y="13335"/>
                  </a:lnTo>
                  <a:lnTo>
                    <a:pt x="2997" y="13335"/>
                  </a:lnTo>
                  <a:lnTo>
                    <a:pt x="0" y="10337"/>
                  </a:lnTo>
                  <a:lnTo>
                    <a:pt x="0" y="6654"/>
                  </a:lnTo>
                  <a:lnTo>
                    <a:pt x="0" y="2984"/>
                  </a:lnTo>
                  <a:lnTo>
                    <a:pt x="2997" y="0"/>
                  </a:lnTo>
                  <a:lnTo>
                    <a:pt x="6667" y="0"/>
                  </a:lnTo>
                  <a:lnTo>
                    <a:pt x="10350" y="0"/>
                  </a:lnTo>
                  <a:lnTo>
                    <a:pt x="13347" y="2984"/>
                  </a:lnTo>
                  <a:lnTo>
                    <a:pt x="13347" y="66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4282998" y="5451678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29">
                  <a:moveTo>
                    <a:pt x="1917" y="0"/>
                  </a:moveTo>
                  <a:lnTo>
                    <a:pt x="0" y="0"/>
                  </a:lnTo>
                  <a:lnTo>
                    <a:pt x="0" y="11188"/>
                  </a:lnTo>
                  <a:lnTo>
                    <a:pt x="1917" y="11188"/>
                  </a:lnTo>
                  <a:lnTo>
                    <a:pt x="191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4493272" y="545179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97" y="0"/>
                  </a:lnTo>
                  <a:lnTo>
                    <a:pt x="0" y="2997"/>
                  </a:lnTo>
                  <a:lnTo>
                    <a:pt x="0" y="10350"/>
                  </a:lnTo>
                  <a:lnTo>
                    <a:pt x="2997" y="13335"/>
                  </a:lnTo>
                  <a:lnTo>
                    <a:pt x="10350" y="13335"/>
                  </a:lnTo>
                  <a:lnTo>
                    <a:pt x="13335" y="10350"/>
                  </a:lnTo>
                  <a:lnTo>
                    <a:pt x="13335" y="6680"/>
                  </a:lnTo>
                  <a:lnTo>
                    <a:pt x="13335" y="299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4493272" y="545179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335" y="6680"/>
                  </a:moveTo>
                  <a:lnTo>
                    <a:pt x="13335" y="10350"/>
                  </a:lnTo>
                  <a:lnTo>
                    <a:pt x="10350" y="13335"/>
                  </a:lnTo>
                  <a:lnTo>
                    <a:pt x="6680" y="13335"/>
                  </a:lnTo>
                  <a:lnTo>
                    <a:pt x="2997" y="13335"/>
                  </a:lnTo>
                  <a:lnTo>
                    <a:pt x="0" y="10350"/>
                  </a:lnTo>
                  <a:lnTo>
                    <a:pt x="0" y="6680"/>
                  </a:lnTo>
                  <a:lnTo>
                    <a:pt x="0" y="2997"/>
                  </a:lnTo>
                  <a:lnTo>
                    <a:pt x="2997" y="0"/>
                  </a:lnTo>
                  <a:lnTo>
                    <a:pt x="6680" y="0"/>
                  </a:lnTo>
                  <a:lnTo>
                    <a:pt x="10350" y="0"/>
                  </a:lnTo>
                  <a:lnTo>
                    <a:pt x="13335" y="2997"/>
                  </a:lnTo>
                  <a:lnTo>
                    <a:pt x="13335" y="66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4498987" y="5452859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4" h="11429">
                  <a:moveTo>
                    <a:pt x="1892" y="0"/>
                  </a:moveTo>
                  <a:lnTo>
                    <a:pt x="0" y="0"/>
                  </a:lnTo>
                  <a:lnTo>
                    <a:pt x="0" y="11188"/>
                  </a:lnTo>
                  <a:lnTo>
                    <a:pt x="1892" y="11188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4274667" y="5467083"/>
              <a:ext cx="69850" cy="38735"/>
            </a:xfrm>
            <a:custGeom>
              <a:avLst/>
              <a:gdLst/>
              <a:ahLst/>
              <a:cxnLst/>
              <a:rect l="l" t="t" r="r" b="b"/>
              <a:pathLst>
                <a:path w="69850" h="38735">
                  <a:moveTo>
                    <a:pt x="482" y="0"/>
                  </a:moveTo>
                  <a:lnTo>
                    <a:pt x="0" y="37630"/>
                  </a:lnTo>
                  <a:lnTo>
                    <a:pt x="69545" y="38112"/>
                  </a:lnTo>
                  <a:lnTo>
                    <a:pt x="69049" y="482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4274667" y="5467083"/>
              <a:ext cx="69850" cy="38735"/>
            </a:xfrm>
            <a:custGeom>
              <a:avLst/>
              <a:gdLst/>
              <a:ahLst/>
              <a:cxnLst/>
              <a:rect l="l" t="t" r="r" b="b"/>
              <a:pathLst>
                <a:path w="69850" h="38735">
                  <a:moveTo>
                    <a:pt x="482" y="0"/>
                  </a:moveTo>
                  <a:lnTo>
                    <a:pt x="0" y="37630"/>
                  </a:lnTo>
                  <a:lnTo>
                    <a:pt x="69545" y="38112"/>
                  </a:lnTo>
                  <a:lnTo>
                    <a:pt x="69049" y="482"/>
                  </a:lnTo>
                  <a:lnTo>
                    <a:pt x="48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4302633" y="547427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686" y="0"/>
                  </a:moveTo>
                  <a:lnTo>
                    <a:pt x="1777" y="2527"/>
                  </a:lnTo>
                  <a:lnTo>
                    <a:pt x="0" y="6337"/>
                  </a:lnTo>
                  <a:lnTo>
                    <a:pt x="2501" y="13258"/>
                  </a:lnTo>
                  <a:lnTo>
                    <a:pt x="6337" y="15049"/>
                  </a:lnTo>
                  <a:lnTo>
                    <a:pt x="13258" y="12522"/>
                  </a:lnTo>
                  <a:lnTo>
                    <a:pt x="15036" y="8712"/>
                  </a:lnTo>
                  <a:lnTo>
                    <a:pt x="13779" y="5257"/>
                  </a:lnTo>
                  <a:lnTo>
                    <a:pt x="12509" y="1790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4302633" y="547427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3779" y="5257"/>
                  </a:moveTo>
                  <a:lnTo>
                    <a:pt x="15036" y="8712"/>
                  </a:lnTo>
                  <a:lnTo>
                    <a:pt x="13258" y="12522"/>
                  </a:lnTo>
                  <a:lnTo>
                    <a:pt x="9791" y="13792"/>
                  </a:lnTo>
                  <a:lnTo>
                    <a:pt x="6337" y="15049"/>
                  </a:lnTo>
                  <a:lnTo>
                    <a:pt x="2501" y="13258"/>
                  </a:lnTo>
                  <a:lnTo>
                    <a:pt x="1257" y="9804"/>
                  </a:lnTo>
                  <a:lnTo>
                    <a:pt x="0" y="6337"/>
                  </a:lnTo>
                  <a:lnTo>
                    <a:pt x="1777" y="2527"/>
                  </a:lnTo>
                  <a:lnTo>
                    <a:pt x="5245" y="1269"/>
                  </a:lnTo>
                  <a:lnTo>
                    <a:pt x="8686" y="0"/>
                  </a:lnTo>
                  <a:lnTo>
                    <a:pt x="12509" y="1790"/>
                  </a:lnTo>
                  <a:lnTo>
                    <a:pt x="13779" y="52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4307332" y="5476214"/>
              <a:ext cx="5715" cy="11430"/>
            </a:xfrm>
            <a:custGeom>
              <a:avLst/>
              <a:gdLst/>
              <a:ahLst/>
              <a:cxnLst/>
              <a:rect l="l" t="t" r="r" b="b"/>
              <a:pathLst>
                <a:path w="5714" h="11429">
                  <a:moveTo>
                    <a:pt x="1803" y="0"/>
                  </a:moveTo>
                  <a:lnTo>
                    <a:pt x="0" y="647"/>
                  </a:lnTo>
                  <a:lnTo>
                    <a:pt x="3835" y="11163"/>
                  </a:lnTo>
                  <a:lnTo>
                    <a:pt x="5626" y="10515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4441367" y="5466854"/>
              <a:ext cx="68580" cy="39370"/>
            </a:xfrm>
            <a:custGeom>
              <a:avLst/>
              <a:gdLst/>
              <a:ahLst/>
              <a:cxnLst/>
              <a:rect l="l" t="t" r="r" b="b"/>
              <a:pathLst>
                <a:path w="68579" h="39370">
                  <a:moveTo>
                    <a:pt x="228" y="0"/>
                  </a:moveTo>
                  <a:lnTo>
                    <a:pt x="0" y="38100"/>
                  </a:lnTo>
                  <a:lnTo>
                    <a:pt x="68097" y="38811"/>
                  </a:lnTo>
                  <a:lnTo>
                    <a:pt x="68579" y="119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4441367" y="5466854"/>
              <a:ext cx="68580" cy="39370"/>
            </a:xfrm>
            <a:custGeom>
              <a:avLst/>
              <a:gdLst/>
              <a:ahLst/>
              <a:cxnLst/>
              <a:rect l="l" t="t" r="r" b="b"/>
              <a:pathLst>
                <a:path w="68579" h="39370">
                  <a:moveTo>
                    <a:pt x="228" y="0"/>
                  </a:moveTo>
                  <a:lnTo>
                    <a:pt x="0" y="38100"/>
                  </a:lnTo>
                  <a:lnTo>
                    <a:pt x="68097" y="38811"/>
                  </a:lnTo>
                  <a:lnTo>
                    <a:pt x="68579" y="1193"/>
                  </a:lnTo>
                  <a:lnTo>
                    <a:pt x="228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4468355" y="547451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712" y="0"/>
                  </a:moveTo>
                  <a:lnTo>
                    <a:pt x="1790" y="2501"/>
                  </a:lnTo>
                  <a:lnTo>
                    <a:pt x="0" y="6350"/>
                  </a:lnTo>
                  <a:lnTo>
                    <a:pt x="2527" y="13271"/>
                  </a:lnTo>
                  <a:lnTo>
                    <a:pt x="6337" y="15049"/>
                  </a:lnTo>
                  <a:lnTo>
                    <a:pt x="13258" y="12534"/>
                  </a:lnTo>
                  <a:lnTo>
                    <a:pt x="15049" y="8699"/>
                  </a:lnTo>
                  <a:lnTo>
                    <a:pt x="13804" y="5245"/>
                  </a:lnTo>
                  <a:lnTo>
                    <a:pt x="12534" y="1777"/>
                  </a:lnTo>
                  <a:lnTo>
                    <a:pt x="8712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4468355" y="547451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3804" y="5245"/>
                  </a:moveTo>
                  <a:lnTo>
                    <a:pt x="15049" y="8699"/>
                  </a:lnTo>
                  <a:lnTo>
                    <a:pt x="13258" y="12534"/>
                  </a:lnTo>
                  <a:lnTo>
                    <a:pt x="9804" y="13779"/>
                  </a:lnTo>
                  <a:lnTo>
                    <a:pt x="6337" y="15049"/>
                  </a:lnTo>
                  <a:lnTo>
                    <a:pt x="2527" y="13271"/>
                  </a:lnTo>
                  <a:lnTo>
                    <a:pt x="1270" y="9804"/>
                  </a:lnTo>
                  <a:lnTo>
                    <a:pt x="0" y="6350"/>
                  </a:lnTo>
                  <a:lnTo>
                    <a:pt x="1790" y="2501"/>
                  </a:lnTo>
                  <a:lnTo>
                    <a:pt x="5245" y="1257"/>
                  </a:lnTo>
                  <a:lnTo>
                    <a:pt x="8712" y="0"/>
                  </a:lnTo>
                  <a:lnTo>
                    <a:pt x="12534" y="1777"/>
                  </a:lnTo>
                  <a:lnTo>
                    <a:pt x="13804" y="52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4473066" y="5476443"/>
              <a:ext cx="5715" cy="11430"/>
            </a:xfrm>
            <a:custGeom>
              <a:avLst/>
              <a:gdLst/>
              <a:ahLst/>
              <a:cxnLst/>
              <a:rect l="l" t="t" r="r" b="b"/>
              <a:pathLst>
                <a:path w="5714" h="11429">
                  <a:moveTo>
                    <a:pt x="1816" y="0"/>
                  </a:moveTo>
                  <a:lnTo>
                    <a:pt x="0" y="660"/>
                  </a:lnTo>
                  <a:lnTo>
                    <a:pt x="3848" y="11175"/>
                  </a:lnTo>
                  <a:lnTo>
                    <a:pt x="5626" y="10515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4364685" y="5466130"/>
              <a:ext cx="56515" cy="39370"/>
            </a:xfrm>
            <a:custGeom>
              <a:avLst/>
              <a:gdLst/>
              <a:ahLst/>
              <a:cxnLst/>
              <a:rect l="l" t="t" r="r" b="b"/>
              <a:pathLst>
                <a:path w="56514" h="39370">
                  <a:moveTo>
                    <a:pt x="0" y="0"/>
                  </a:moveTo>
                  <a:lnTo>
                    <a:pt x="241" y="38341"/>
                  </a:lnTo>
                  <a:lnTo>
                    <a:pt x="56197" y="39293"/>
                  </a:lnTo>
                  <a:lnTo>
                    <a:pt x="56438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4385487" y="547427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712" y="0"/>
                  </a:moveTo>
                  <a:lnTo>
                    <a:pt x="1790" y="2527"/>
                  </a:lnTo>
                  <a:lnTo>
                    <a:pt x="0" y="6337"/>
                  </a:lnTo>
                  <a:lnTo>
                    <a:pt x="2527" y="13258"/>
                  </a:lnTo>
                  <a:lnTo>
                    <a:pt x="6350" y="15049"/>
                  </a:lnTo>
                  <a:lnTo>
                    <a:pt x="13258" y="12522"/>
                  </a:lnTo>
                  <a:lnTo>
                    <a:pt x="15049" y="8712"/>
                  </a:lnTo>
                  <a:lnTo>
                    <a:pt x="13804" y="5257"/>
                  </a:lnTo>
                  <a:lnTo>
                    <a:pt x="12522" y="1790"/>
                  </a:lnTo>
                  <a:lnTo>
                    <a:pt x="8712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4385487" y="547427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3804" y="5257"/>
                  </a:moveTo>
                  <a:lnTo>
                    <a:pt x="15049" y="8712"/>
                  </a:lnTo>
                  <a:lnTo>
                    <a:pt x="13258" y="12522"/>
                  </a:lnTo>
                  <a:lnTo>
                    <a:pt x="9804" y="13792"/>
                  </a:lnTo>
                  <a:lnTo>
                    <a:pt x="6350" y="15049"/>
                  </a:lnTo>
                  <a:lnTo>
                    <a:pt x="2527" y="13258"/>
                  </a:lnTo>
                  <a:lnTo>
                    <a:pt x="1269" y="9804"/>
                  </a:lnTo>
                  <a:lnTo>
                    <a:pt x="0" y="6337"/>
                  </a:lnTo>
                  <a:lnTo>
                    <a:pt x="1790" y="2527"/>
                  </a:lnTo>
                  <a:lnTo>
                    <a:pt x="5257" y="1269"/>
                  </a:lnTo>
                  <a:lnTo>
                    <a:pt x="8712" y="0"/>
                  </a:lnTo>
                  <a:lnTo>
                    <a:pt x="12522" y="1790"/>
                  </a:lnTo>
                  <a:lnTo>
                    <a:pt x="13804" y="52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4390199" y="5476214"/>
              <a:ext cx="5715" cy="11430"/>
            </a:xfrm>
            <a:custGeom>
              <a:avLst/>
              <a:gdLst/>
              <a:ahLst/>
              <a:cxnLst/>
              <a:rect l="l" t="t" r="r" b="b"/>
              <a:pathLst>
                <a:path w="5714" h="11429">
                  <a:moveTo>
                    <a:pt x="1803" y="0"/>
                  </a:moveTo>
                  <a:lnTo>
                    <a:pt x="0" y="647"/>
                  </a:lnTo>
                  <a:lnTo>
                    <a:pt x="3848" y="11163"/>
                  </a:lnTo>
                  <a:lnTo>
                    <a:pt x="5626" y="10515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4262996" y="5504002"/>
              <a:ext cx="261620" cy="461645"/>
            </a:xfrm>
            <a:custGeom>
              <a:avLst/>
              <a:gdLst/>
              <a:ahLst/>
              <a:cxnLst/>
              <a:rect l="l" t="t" r="r" b="b"/>
              <a:pathLst>
                <a:path w="261620" h="461645">
                  <a:moveTo>
                    <a:pt x="3340" y="0"/>
                  </a:moveTo>
                  <a:lnTo>
                    <a:pt x="0" y="458622"/>
                  </a:lnTo>
                  <a:lnTo>
                    <a:pt x="258140" y="461479"/>
                  </a:lnTo>
                  <a:lnTo>
                    <a:pt x="260032" y="328612"/>
                  </a:lnTo>
                  <a:lnTo>
                    <a:pt x="261467" y="469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4262996" y="5504002"/>
              <a:ext cx="261620" cy="461645"/>
            </a:xfrm>
            <a:custGeom>
              <a:avLst/>
              <a:gdLst/>
              <a:ahLst/>
              <a:cxnLst/>
              <a:rect l="l" t="t" r="r" b="b"/>
              <a:pathLst>
                <a:path w="261620" h="461645">
                  <a:moveTo>
                    <a:pt x="3340" y="0"/>
                  </a:moveTo>
                  <a:lnTo>
                    <a:pt x="261467" y="469"/>
                  </a:lnTo>
                  <a:lnTo>
                    <a:pt x="260997" y="130492"/>
                  </a:lnTo>
                  <a:lnTo>
                    <a:pt x="260032" y="328612"/>
                  </a:lnTo>
                  <a:lnTo>
                    <a:pt x="258140" y="461479"/>
                  </a:lnTo>
                  <a:lnTo>
                    <a:pt x="0" y="458622"/>
                  </a:lnTo>
                  <a:lnTo>
                    <a:pt x="965" y="327177"/>
                  </a:lnTo>
                  <a:lnTo>
                    <a:pt x="334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4266819" y="5562574"/>
              <a:ext cx="257810" cy="3810"/>
            </a:xfrm>
            <a:custGeom>
              <a:avLst/>
              <a:gdLst/>
              <a:ahLst/>
              <a:cxnLst/>
              <a:rect l="l" t="t" r="r" b="b"/>
              <a:pathLst>
                <a:path w="257810" h="3810">
                  <a:moveTo>
                    <a:pt x="0" y="0"/>
                  </a:moveTo>
                  <a:lnTo>
                    <a:pt x="0" y="2387"/>
                  </a:lnTo>
                  <a:lnTo>
                    <a:pt x="257175" y="3340"/>
                  </a:lnTo>
                  <a:lnTo>
                    <a:pt x="257644" y="14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4358957" y="5591149"/>
              <a:ext cx="74930" cy="44450"/>
            </a:xfrm>
            <a:custGeom>
              <a:avLst/>
              <a:gdLst/>
              <a:ahLst/>
              <a:cxnLst/>
              <a:rect l="l" t="t" r="r" b="b"/>
              <a:pathLst>
                <a:path w="74929" h="44450">
                  <a:moveTo>
                    <a:pt x="73266" y="0"/>
                  </a:moveTo>
                  <a:lnTo>
                    <a:pt x="1282" y="0"/>
                  </a:lnTo>
                  <a:lnTo>
                    <a:pt x="0" y="1308"/>
                  </a:lnTo>
                  <a:lnTo>
                    <a:pt x="0" y="43002"/>
                  </a:lnTo>
                  <a:lnTo>
                    <a:pt x="1282" y="44297"/>
                  </a:lnTo>
                  <a:lnTo>
                    <a:pt x="73266" y="44297"/>
                  </a:lnTo>
                  <a:lnTo>
                    <a:pt x="74549" y="43002"/>
                  </a:lnTo>
                  <a:lnTo>
                    <a:pt x="74549" y="41389"/>
                  </a:lnTo>
                  <a:lnTo>
                    <a:pt x="74549" y="1308"/>
                  </a:lnTo>
                  <a:lnTo>
                    <a:pt x="73266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4359211" y="5596153"/>
              <a:ext cx="74295" cy="39370"/>
            </a:xfrm>
            <a:custGeom>
              <a:avLst/>
              <a:gdLst/>
              <a:ahLst/>
              <a:cxnLst/>
              <a:rect l="l" t="t" r="r" b="b"/>
              <a:pathLst>
                <a:path w="74295" h="39370">
                  <a:moveTo>
                    <a:pt x="30721" y="0"/>
                  </a:moveTo>
                  <a:lnTo>
                    <a:pt x="0" y="0"/>
                  </a:lnTo>
                  <a:lnTo>
                    <a:pt x="0" y="38696"/>
                  </a:lnTo>
                  <a:lnTo>
                    <a:pt x="30721" y="38696"/>
                  </a:lnTo>
                  <a:lnTo>
                    <a:pt x="30721" y="0"/>
                  </a:lnTo>
                  <a:close/>
                </a:path>
                <a:path w="74295" h="39370">
                  <a:moveTo>
                    <a:pt x="74053" y="0"/>
                  </a:moveTo>
                  <a:lnTo>
                    <a:pt x="43091" y="0"/>
                  </a:lnTo>
                  <a:lnTo>
                    <a:pt x="43091" y="39293"/>
                  </a:lnTo>
                  <a:lnTo>
                    <a:pt x="74053" y="39293"/>
                  </a:lnTo>
                  <a:lnTo>
                    <a:pt x="74053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4390529" y="5618924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6019" y="0"/>
                  </a:moveTo>
                  <a:lnTo>
                    <a:pt x="0" y="9182"/>
                  </a:lnTo>
                  <a:lnTo>
                    <a:pt x="12001" y="9182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4395825" y="5621007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0" y="0"/>
                  </a:moveTo>
                  <a:lnTo>
                    <a:pt x="0" y="1790"/>
                  </a:lnTo>
                  <a:lnTo>
                    <a:pt x="1435" y="1790"/>
                  </a:lnTo>
                  <a:lnTo>
                    <a:pt x="1435" y="50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4265853" y="5633059"/>
              <a:ext cx="258445" cy="3810"/>
            </a:xfrm>
            <a:custGeom>
              <a:avLst/>
              <a:gdLst/>
              <a:ahLst/>
              <a:cxnLst/>
              <a:rect l="l" t="t" r="r" b="b"/>
              <a:pathLst>
                <a:path w="258445" h="3810">
                  <a:moveTo>
                    <a:pt x="0" y="0"/>
                  </a:moveTo>
                  <a:lnTo>
                    <a:pt x="482" y="2387"/>
                  </a:lnTo>
                  <a:lnTo>
                    <a:pt x="257175" y="3810"/>
                  </a:lnTo>
                  <a:lnTo>
                    <a:pt x="258140" y="14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E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4443730" y="5605564"/>
              <a:ext cx="64769" cy="28575"/>
            </a:xfrm>
            <a:custGeom>
              <a:avLst/>
              <a:gdLst/>
              <a:ahLst/>
              <a:cxnLst/>
              <a:rect l="l" t="t" r="r" b="b"/>
              <a:pathLst>
                <a:path w="64770" h="28575">
                  <a:moveTo>
                    <a:pt x="64655" y="0"/>
                  </a:moveTo>
                  <a:lnTo>
                    <a:pt x="0" y="0"/>
                  </a:lnTo>
                  <a:lnTo>
                    <a:pt x="0" y="28575"/>
                  </a:lnTo>
                  <a:lnTo>
                    <a:pt x="64655" y="28575"/>
                  </a:lnTo>
                  <a:lnTo>
                    <a:pt x="64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4271263" y="553220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59" y="0"/>
                  </a:moveTo>
                  <a:lnTo>
                    <a:pt x="1435" y="2031"/>
                  </a:lnTo>
                  <a:lnTo>
                    <a:pt x="0" y="5079"/>
                  </a:lnTo>
                  <a:lnTo>
                    <a:pt x="2019" y="10617"/>
                  </a:lnTo>
                  <a:lnTo>
                    <a:pt x="5080" y="12052"/>
                  </a:lnTo>
                  <a:lnTo>
                    <a:pt x="10604" y="10032"/>
                  </a:lnTo>
                  <a:lnTo>
                    <a:pt x="12039" y="6959"/>
                  </a:lnTo>
                  <a:lnTo>
                    <a:pt x="11036" y="4190"/>
                  </a:lnTo>
                  <a:lnTo>
                    <a:pt x="10033" y="1422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4271263" y="553220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36" y="4190"/>
                  </a:moveTo>
                  <a:lnTo>
                    <a:pt x="12039" y="6959"/>
                  </a:lnTo>
                  <a:lnTo>
                    <a:pt x="10604" y="10032"/>
                  </a:lnTo>
                  <a:lnTo>
                    <a:pt x="7848" y="11036"/>
                  </a:lnTo>
                  <a:lnTo>
                    <a:pt x="5080" y="12052"/>
                  </a:lnTo>
                  <a:lnTo>
                    <a:pt x="2019" y="10617"/>
                  </a:lnTo>
                  <a:lnTo>
                    <a:pt x="1003" y="7861"/>
                  </a:lnTo>
                  <a:lnTo>
                    <a:pt x="0" y="5079"/>
                  </a:lnTo>
                  <a:lnTo>
                    <a:pt x="1435" y="2031"/>
                  </a:lnTo>
                  <a:lnTo>
                    <a:pt x="4190" y="1015"/>
                  </a:lnTo>
                  <a:lnTo>
                    <a:pt x="6959" y="0"/>
                  </a:lnTo>
                  <a:lnTo>
                    <a:pt x="10033" y="1422"/>
                  </a:lnTo>
                  <a:lnTo>
                    <a:pt x="11036" y="41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4273829" y="5534317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55" y="0"/>
                  </a:moveTo>
                  <a:lnTo>
                    <a:pt x="0" y="965"/>
                  </a:lnTo>
                  <a:lnTo>
                    <a:pt x="5753" y="7848"/>
                  </a:lnTo>
                  <a:lnTo>
                    <a:pt x="6921" y="6870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4507369" y="55329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59" y="0"/>
                  </a:moveTo>
                  <a:lnTo>
                    <a:pt x="1422" y="2019"/>
                  </a:lnTo>
                  <a:lnTo>
                    <a:pt x="0" y="5080"/>
                  </a:lnTo>
                  <a:lnTo>
                    <a:pt x="2019" y="10617"/>
                  </a:lnTo>
                  <a:lnTo>
                    <a:pt x="5079" y="12039"/>
                  </a:lnTo>
                  <a:lnTo>
                    <a:pt x="10617" y="10020"/>
                  </a:lnTo>
                  <a:lnTo>
                    <a:pt x="12039" y="6946"/>
                  </a:lnTo>
                  <a:lnTo>
                    <a:pt x="11036" y="4191"/>
                  </a:lnTo>
                  <a:lnTo>
                    <a:pt x="10020" y="1422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4507369" y="55329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36" y="4191"/>
                  </a:moveTo>
                  <a:lnTo>
                    <a:pt x="12039" y="6946"/>
                  </a:lnTo>
                  <a:lnTo>
                    <a:pt x="10617" y="10020"/>
                  </a:lnTo>
                  <a:lnTo>
                    <a:pt x="7848" y="11023"/>
                  </a:lnTo>
                  <a:lnTo>
                    <a:pt x="5079" y="12039"/>
                  </a:lnTo>
                  <a:lnTo>
                    <a:pt x="2019" y="10617"/>
                  </a:lnTo>
                  <a:lnTo>
                    <a:pt x="1015" y="7848"/>
                  </a:lnTo>
                  <a:lnTo>
                    <a:pt x="0" y="5080"/>
                  </a:lnTo>
                  <a:lnTo>
                    <a:pt x="1422" y="2019"/>
                  </a:lnTo>
                  <a:lnTo>
                    <a:pt x="4190" y="1003"/>
                  </a:lnTo>
                  <a:lnTo>
                    <a:pt x="6959" y="0"/>
                  </a:lnTo>
                  <a:lnTo>
                    <a:pt x="10020" y="1422"/>
                  </a:lnTo>
                  <a:lnTo>
                    <a:pt x="11036" y="41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4509922" y="5535028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68" y="0"/>
                  </a:moveTo>
                  <a:lnTo>
                    <a:pt x="0" y="977"/>
                  </a:lnTo>
                  <a:lnTo>
                    <a:pt x="5765" y="7848"/>
                  </a:lnTo>
                  <a:lnTo>
                    <a:pt x="6921" y="6870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4277702" y="56443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59" y="0"/>
                  </a:moveTo>
                  <a:lnTo>
                    <a:pt x="1422" y="2019"/>
                  </a:lnTo>
                  <a:lnTo>
                    <a:pt x="0" y="5079"/>
                  </a:lnTo>
                  <a:lnTo>
                    <a:pt x="2006" y="10617"/>
                  </a:lnTo>
                  <a:lnTo>
                    <a:pt x="5067" y="12039"/>
                  </a:lnTo>
                  <a:lnTo>
                    <a:pt x="10604" y="10020"/>
                  </a:lnTo>
                  <a:lnTo>
                    <a:pt x="12026" y="6946"/>
                  </a:lnTo>
                  <a:lnTo>
                    <a:pt x="11023" y="4190"/>
                  </a:lnTo>
                  <a:lnTo>
                    <a:pt x="10020" y="1409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4277702" y="56443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23" y="4190"/>
                  </a:moveTo>
                  <a:lnTo>
                    <a:pt x="12026" y="6946"/>
                  </a:lnTo>
                  <a:lnTo>
                    <a:pt x="10604" y="10020"/>
                  </a:lnTo>
                  <a:lnTo>
                    <a:pt x="7835" y="11023"/>
                  </a:lnTo>
                  <a:lnTo>
                    <a:pt x="5067" y="12039"/>
                  </a:lnTo>
                  <a:lnTo>
                    <a:pt x="2006" y="10617"/>
                  </a:lnTo>
                  <a:lnTo>
                    <a:pt x="1003" y="7848"/>
                  </a:lnTo>
                  <a:lnTo>
                    <a:pt x="0" y="5079"/>
                  </a:lnTo>
                  <a:lnTo>
                    <a:pt x="1422" y="2019"/>
                  </a:lnTo>
                  <a:lnTo>
                    <a:pt x="4178" y="1003"/>
                  </a:lnTo>
                  <a:lnTo>
                    <a:pt x="6959" y="0"/>
                  </a:lnTo>
                  <a:lnTo>
                    <a:pt x="10020" y="1409"/>
                  </a:lnTo>
                  <a:lnTo>
                    <a:pt x="11023" y="41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4280255" y="5646470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68" y="0"/>
                  </a:moveTo>
                  <a:lnTo>
                    <a:pt x="0" y="977"/>
                  </a:lnTo>
                  <a:lnTo>
                    <a:pt x="5740" y="7848"/>
                  </a:lnTo>
                  <a:lnTo>
                    <a:pt x="6921" y="6870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4327347" y="564508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59" y="0"/>
                  </a:moveTo>
                  <a:lnTo>
                    <a:pt x="1435" y="2019"/>
                  </a:lnTo>
                  <a:lnTo>
                    <a:pt x="0" y="5079"/>
                  </a:lnTo>
                  <a:lnTo>
                    <a:pt x="2019" y="10617"/>
                  </a:lnTo>
                  <a:lnTo>
                    <a:pt x="5067" y="12039"/>
                  </a:lnTo>
                  <a:lnTo>
                    <a:pt x="10604" y="10020"/>
                  </a:lnTo>
                  <a:lnTo>
                    <a:pt x="12039" y="6959"/>
                  </a:lnTo>
                  <a:lnTo>
                    <a:pt x="11036" y="4190"/>
                  </a:lnTo>
                  <a:lnTo>
                    <a:pt x="10020" y="1422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4327347" y="564508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36" y="4190"/>
                  </a:moveTo>
                  <a:lnTo>
                    <a:pt x="12039" y="6959"/>
                  </a:lnTo>
                  <a:lnTo>
                    <a:pt x="10604" y="10020"/>
                  </a:lnTo>
                  <a:lnTo>
                    <a:pt x="7835" y="11023"/>
                  </a:lnTo>
                  <a:lnTo>
                    <a:pt x="5067" y="12039"/>
                  </a:lnTo>
                  <a:lnTo>
                    <a:pt x="2019" y="10617"/>
                  </a:lnTo>
                  <a:lnTo>
                    <a:pt x="1003" y="7848"/>
                  </a:lnTo>
                  <a:lnTo>
                    <a:pt x="0" y="5079"/>
                  </a:lnTo>
                  <a:lnTo>
                    <a:pt x="1435" y="2019"/>
                  </a:lnTo>
                  <a:lnTo>
                    <a:pt x="4190" y="1003"/>
                  </a:lnTo>
                  <a:lnTo>
                    <a:pt x="6959" y="0"/>
                  </a:lnTo>
                  <a:lnTo>
                    <a:pt x="10020" y="1422"/>
                  </a:lnTo>
                  <a:lnTo>
                    <a:pt x="11036" y="41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4329912" y="5647182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55" y="0"/>
                  </a:moveTo>
                  <a:lnTo>
                    <a:pt x="0" y="977"/>
                  </a:lnTo>
                  <a:lnTo>
                    <a:pt x="5740" y="7848"/>
                  </a:lnTo>
                  <a:lnTo>
                    <a:pt x="6908" y="6870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4363427" y="56443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59" y="0"/>
                  </a:moveTo>
                  <a:lnTo>
                    <a:pt x="1422" y="2019"/>
                  </a:lnTo>
                  <a:lnTo>
                    <a:pt x="0" y="5079"/>
                  </a:lnTo>
                  <a:lnTo>
                    <a:pt x="2019" y="10617"/>
                  </a:lnTo>
                  <a:lnTo>
                    <a:pt x="5079" y="12039"/>
                  </a:lnTo>
                  <a:lnTo>
                    <a:pt x="10617" y="10020"/>
                  </a:lnTo>
                  <a:lnTo>
                    <a:pt x="12039" y="6946"/>
                  </a:lnTo>
                  <a:lnTo>
                    <a:pt x="11036" y="4190"/>
                  </a:lnTo>
                  <a:lnTo>
                    <a:pt x="10020" y="1409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4363427" y="56443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36" y="4190"/>
                  </a:moveTo>
                  <a:lnTo>
                    <a:pt x="12039" y="6946"/>
                  </a:lnTo>
                  <a:lnTo>
                    <a:pt x="10617" y="10020"/>
                  </a:lnTo>
                  <a:lnTo>
                    <a:pt x="7848" y="11023"/>
                  </a:lnTo>
                  <a:lnTo>
                    <a:pt x="5079" y="12039"/>
                  </a:lnTo>
                  <a:lnTo>
                    <a:pt x="2019" y="10617"/>
                  </a:lnTo>
                  <a:lnTo>
                    <a:pt x="1015" y="7848"/>
                  </a:lnTo>
                  <a:lnTo>
                    <a:pt x="0" y="5079"/>
                  </a:lnTo>
                  <a:lnTo>
                    <a:pt x="1422" y="2019"/>
                  </a:lnTo>
                  <a:lnTo>
                    <a:pt x="4178" y="1003"/>
                  </a:lnTo>
                  <a:lnTo>
                    <a:pt x="6959" y="0"/>
                  </a:lnTo>
                  <a:lnTo>
                    <a:pt x="10020" y="1409"/>
                  </a:lnTo>
                  <a:lnTo>
                    <a:pt x="11036" y="41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4365980" y="5646470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68" y="0"/>
                  </a:moveTo>
                  <a:lnTo>
                    <a:pt x="0" y="977"/>
                  </a:lnTo>
                  <a:lnTo>
                    <a:pt x="5753" y="7848"/>
                  </a:lnTo>
                  <a:lnTo>
                    <a:pt x="6921" y="6870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4413427" y="56454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59" y="0"/>
                  </a:moveTo>
                  <a:lnTo>
                    <a:pt x="1435" y="2019"/>
                  </a:lnTo>
                  <a:lnTo>
                    <a:pt x="0" y="5079"/>
                  </a:lnTo>
                  <a:lnTo>
                    <a:pt x="2019" y="10617"/>
                  </a:lnTo>
                  <a:lnTo>
                    <a:pt x="5079" y="12052"/>
                  </a:lnTo>
                  <a:lnTo>
                    <a:pt x="10617" y="10032"/>
                  </a:lnTo>
                  <a:lnTo>
                    <a:pt x="12039" y="6959"/>
                  </a:lnTo>
                  <a:lnTo>
                    <a:pt x="11036" y="4190"/>
                  </a:lnTo>
                  <a:lnTo>
                    <a:pt x="10032" y="1422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4413427" y="56454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36" y="4190"/>
                  </a:moveTo>
                  <a:lnTo>
                    <a:pt x="12039" y="6959"/>
                  </a:lnTo>
                  <a:lnTo>
                    <a:pt x="10617" y="10032"/>
                  </a:lnTo>
                  <a:lnTo>
                    <a:pt x="7848" y="11036"/>
                  </a:lnTo>
                  <a:lnTo>
                    <a:pt x="5079" y="12052"/>
                  </a:lnTo>
                  <a:lnTo>
                    <a:pt x="2019" y="10617"/>
                  </a:lnTo>
                  <a:lnTo>
                    <a:pt x="1015" y="7848"/>
                  </a:lnTo>
                  <a:lnTo>
                    <a:pt x="0" y="5079"/>
                  </a:lnTo>
                  <a:lnTo>
                    <a:pt x="1435" y="2019"/>
                  </a:lnTo>
                  <a:lnTo>
                    <a:pt x="4190" y="1015"/>
                  </a:lnTo>
                  <a:lnTo>
                    <a:pt x="6959" y="0"/>
                  </a:lnTo>
                  <a:lnTo>
                    <a:pt x="10032" y="1422"/>
                  </a:lnTo>
                  <a:lnTo>
                    <a:pt x="11036" y="41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4415980" y="5647550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68" y="0"/>
                  </a:moveTo>
                  <a:lnTo>
                    <a:pt x="0" y="965"/>
                  </a:lnTo>
                  <a:lnTo>
                    <a:pt x="5765" y="7835"/>
                  </a:lnTo>
                  <a:lnTo>
                    <a:pt x="6921" y="6857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4448797" y="564473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46" y="0"/>
                  </a:moveTo>
                  <a:lnTo>
                    <a:pt x="1422" y="2019"/>
                  </a:lnTo>
                  <a:lnTo>
                    <a:pt x="0" y="5080"/>
                  </a:lnTo>
                  <a:lnTo>
                    <a:pt x="2019" y="10617"/>
                  </a:lnTo>
                  <a:lnTo>
                    <a:pt x="5080" y="12052"/>
                  </a:lnTo>
                  <a:lnTo>
                    <a:pt x="10604" y="10020"/>
                  </a:lnTo>
                  <a:lnTo>
                    <a:pt x="12039" y="6959"/>
                  </a:lnTo>
                  <a:lnTo>
                    <a:pt x="11036" y="4178"/>
                  </a:lnTo>
                  <a:lnTo>
                    <a:pt x="10020" y="1422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4448797" y="564473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36" y="4178"/>
                  </a:moveTo>
                  <a:lnTo>
                    <a:pt x="12039" y="6959"/>
                  </a:lnTo>
                  <a:lnTo>
                    <a:pt x="10604" y="10020"/>
                  </a:lnTo>
                  <a:lnTo>
                    <a:pt x="7848" y="11036"/>
                  </a:lnTo>
                  <a:lnTo>
                    <a:pt x="5080" y="12052"/>
                  </a:lnTo>
                  <a:lnTo>
                    <a:pt x="2019" y="10617"/>
                  </a:lnTo>
                  <a:lnTo>
                    <a:pt x="1003" y="7848"/>
                  </a:lnTo>
                  <a:lnTo>
                    <a:pt x="0" y="5080"/>
                  </a:lnTo>
                  <a:lnTo>
                    <a:pt x="1422" y="2019"/>
                  </a:lnTo>
                  <a:lnTo>
                    <a:pt x="4178" y="1003"/>
                  </a:lnTo>
                  <a:lnTo>
                    <a:pt x="6946" y="0"/>
                  </a:lnTo>
                  <a:lnTo>
                    <a:pt x="10020" y="1422"/>
                  </a:lnTo>
                  <a:lnTo>
                    <a:pt x="11036" y="41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4451350" y="5646826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55" y="0"/>
                  </a:moveTo>
                  <a:lnTo>
                    <a:pt x="0" y="977"/>
                  </a:lnTo>
                  <a:lnTo>
                    <a:pt x="5765" y="7848"/>
                  </a:lnTo>
                  <a:lnTo>
                    <a:pt x="6921" y="6870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4499152" y="564579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59" y="0"/>
                  </a:moveTo>
                  <a:lnTo>
                    <a:pt x="4190" y="1003"/>
                  </a:lnTo>
                  <a:lnTo>
                    <a:pt x="1435" y="2032"/>
                  </a:lnTo>
                  <a:lnTo>
                    <a:pt x="0" y="5080"/>
                  </a:lnTo>
                  <a:lnTo>
                    <a:pt x="2019" y="10617"/>
                  </a:lnTo>
                  <a:lnTo>
                    <a:pt x="5079" y="12052"/>
                  </a:lnTo>
                  <a:lnTo>
                    <a:pt x="10617" y="10033"/>
                  </a:lnTo>
                  <a:lnTo>
                    <a:pt x="12039" y="6959"/>
                  </a:lnTo>
                  <a:lnTo>
                    <a:pt x="11036" y="4190"/>
                  </a:lnTo>
                  <a:lnTo>
                    <a:pt x="10032" y="1422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4499152" y="564579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36" y="4190"/>
                  </a:moveTo>
                  <a:lnTo>
                    <a:pt x="12039" y="6959"/>
                  </a:lnTo>
                  <a:lnTo>
                    <a:pt x="10617" y="10033"/>
                  </a:lnTo>
                  <a:lnTo>
                    <a:pt x="7848" y="11036"/>
                  </a:lnTo>
                  <a:lnTo>
                    <a:pt x="5079" y="12052"/>
                  </a:lnTo>
                  <a:lnTo>
                    <a:pt x="2019" y="10617"/>
                  </a:lnTo>
                  <a:lnTo>
                    <a:pt x="1015" y="7848"/>
                  </a:lnTo>
                  <a:lnTo>
                    <a:pt x="0" y="5080"/>
                  </a:lnTo>
                  <a:lnTo>
                    <a:pt x="1435" y="2032"/>
                  </a:lnTo>
                  <a:lnTo>
                    <a:pt x="4190" y="1003"/>
                  </a:lnTo>
                  <a:lnTo>
                    <a:pt x="6959" y="0"/>
                  </a:lnTo>
                  <a:lnTo>
                    <a:pt x="10032" y="1422"/>
                  </a:lnTo>
                  <a:lnTo>
                    <a:pt x="11036" y="41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4501705" y="5647905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68" y="0"/>
                  </a:moveTo>
                  <a:lnTo>
                    <a:pt x="0" y="965"/>
                  </a:lnTo>
                  <a:lnTo>
                    <a:pt x="5765" y="7848"/>
                  </a:lnTo>
                  <a:lnTo>
                    <a:pt x="6921" y="6858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4265853" y="5677827"/>
              <a:ext cx="257810" cy="13970"/>
            </a:xfrm>
            <a:custGeom>
              <a:avLst/>
              <a:gdLst/>
              <a:ahLst/>
              <a:cxnLst/>
              <a:rect l="l" t="t" r="r" b="b"/>
              <a:pathLst>
                <a:path w="257810" h="13970">
                  <a:moveTo>
                    <a:pt x="257670" y="0"/>
                  </a:moveTo>
                  <a:lnTo>
                    <a:pt x="0" y="0"/>
                  </a:lnTo>
                  <a:lnTo>
                    <a:pt x="0" y="13817"/>
                  </a:lnTo>
                  <a:lnTo>
                    <a:pt x="257670" y="13817"/>
                  </a:lnTo>
                  <a:lnTo>
                    <a:pt x="2576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4487608" y="5681573"/>
              <a:ext cx="30480" cy="5080"/>
            </a:xfrm>
            <a:custGeom>
              <a:avLst/>
              <a:gdLst/>
              <a:ahLst/>
              <a:cxnLst/>
              <a:rect l="l" t="t" r="r" b="b"/>
              <a:pathLst>
                <a:path w="30479" h="5079">
                  <a:moveTo>
                    <a:pt x="26847" y="3721"/>
                  </a:moveTo>
                  <a:lnTo>
                    <a:pt x="26847" y="4635"/>
                  </a:lnTo>
                  <a:lnTo>
                    <a:pt x="27317" y="4749"/>
                  </a:lnTo>
                  <a:lnTo>
                    <a:pt x="27812" y="4800"/>
                  </a:lnTo>
                  <a:lnTo>
                    <a:pt x="28841" y="4800"/>
                  </a:lnTo>
                  <a:lnTo>
                    <a:pt x="29311" y="4686"/>
                  </a:lnTo>
                  <a:lnTo>
                    <a:pt x="29667" y="4495"/>
                  </a:lnTo>
                  <a:lnTo>
                    <a:pt x="30086" y="4229"/>
                  </a:lnTo>
                  <a:lnTo>
                    <a:pt x="30241" y="3962"/>
                  </a:lnTo>
                  <a:lnTo>
                    <a:pt x="27812" y="3962"/>
                  </a:lnTo>
                  <a:lnTo>
                    <a:pt x="27368" y="3886"/>
                  </a:lnTo>
                  <a:lnTo>
                    <a:pt x="26847" y="3721"/>
                  </a:lnTo>
                  <a:close/>
                </a:path>
                <a:path w="30479" h="5079">
                  <a:moveTo>
                    <a:pt x="28930" y="0"/>
                  </a:moveTo>
                  <a:lnTo>
                    <a:pt x="28054" y="0"/>
                  </a:lnTo>
                  <a:lnTo>
                    <a:pt x="27609" y="114"/>
                  </a:lnTo>
                  <a:lnTo>
                    <a:pt x="26924" y="609"/>
                  </a:lnTo>
                  <a:lnTo>
                    <a:pt x="26821" y="787"/>
                  </a:lnTo>
                  <a:lnTo>
                    <a:pt x="26733" y="1765"/>
                  </a:lnTo>
                  <a:lnTo>
                    <a:pt x="26899" y="2082"/>
                  </a:lnTo>
                  <a:lnTo>
                    <a:pt x="27292" y="2463"/>
                  </a:lnTo>
                  <a:lnTo>
                    <a:pt x="27761" y="2705"/>
                  </a:lnTo>
                  <a:lnTo>
                    <a:pt x="28638" y="3060"/>
                  </a:lnTo>
                  <a:lnTo>
                    <a:pt x="28854" y="3175"/>
                  </a:lnTo>
                  <a:lnTo>
                    <a:pt x="28930" y="3886"/>
                  </a:lnTo>
                  <a:lnTo>
                    <a:pt x="28778" y="3962"/>
                  </a:lnTo>
                  <a:lnTo>
                    <a:pt x="30241" y="3962"/>
                  </a:lnTo>
                  <a:lnTo>
                    <a:pt x="30174" y="2679"/>
                  </a:lnTo>
                  <a:lnTo>
                    <a:pt x="29781" y="2298"/>
                  </a:lnTo>
                  <a:lnTo>
                    <a:pt x="29342" y="2057"/>
                  </a:lnTo>
                  <a:lnTo>
                    <a:pt x="28448" y="1663"/>
                  </a:lnTo>
                  <a:lnTo>
                    <a:pt x="28016" y="1409"/>
                  </a:lnTo>
                  <a:lnTo>
                    <a:pt x="28076" y="876"/>
                  </a:lnTo>
                  <a:lnTo>
                    <a:pt x="28232" y="787"/>
                  </a:lnTo>
                  <a:lnTo>
                    <a:pt x="29946" y="787"/>
                  </a:lnTo>
                  <a:lnTo>
                    <a:pt x="29946" y="165"/>
                  </a:lnTo>
                  <a:lnTo>
                    <a:pt x="29337" y="50"/>
                  </a:lnTo>
                  <a:lnTo>
                    <a:pt x="28930" y="0"/>
                  </a:lnTo>
                  <a:close/>
                </a:path>
                <a:path w="30479" h="5079">
                  <a:moveTo>
                    <a:pt x="29946" y="787"/>
                  </a:moveTo>
                  <a:lnTo>
                    <a:pt x="29108" y="787"/>
                  </a:lnTo>
                  <a:lnTo>
                    <a:pt x="29502" y="876"/>
                  </a:lnTo>
                  <a:lnTo>
                    <a:pt x="29946" y="1054"/>
                  </a:lnTo>
                  <a:lnTo>
                    <a:pt x="29946" y="787"/>
                  </a:lnTo>
                  <a:close/>
                </a:path>
                <a:path w="30479" h="5079">
                  <a:moveTo>
                    <a:pt x="23418" y="88"/>
                  </a:moveTo>
                  <a:lnTo>
                    <a:pt x="21920" y="88"/>
                  </a:lnTo>
                  <a:lnTo>
                    <a:pt x="21920" y="4711"/>
                  </a:lnTo>
                  <a:lnTo>
                    <a:pt x="22834" y="4711"/>
                  </a:lnTo>
                  <a:lnTo>
                    <a:pt x="22834" y="1562"/>
                  </a:lnTo>
                  <a:lnTo>
                    <a:pt x="24182" y="1562"/>
                  </a:lnTo>
                  <a:lnTo>
                    <a:pt x="23418" y="88"/>
                  </a:lnTo>
                  <a:close/>
                </a:path>
                <a:path w="30479" h="5079">
                  <a:moveTo>
                    <a:pt x="24182" y="1562"/>
                  </a:moveTo>
                  <a:lnTo>
                    <a:pt x="22834" y="1562"/>
                  </a:lnTo>
                  <a:lnTo>
                    <a:pt x="24460" y="4711"/>
                  </a:lnTo>
                  <a:lnTo>
                    <a:pt x="25933" y="4711"/>
                  </a:lnTo>
                  <a:lnTo>
                    <a:pt x="25933" y="3175"/>
                  </a:lnTo>
                  <a:lnTo>
                    <a:pt x="25018" y="3175"/>
                  </a:lnTo>
                  <a:lnTo>
                    <a:pt x="24182" y="1562"/>
                  </a:lnTo>
                  <a:close/>
                </a:path>
                <a:path w="30479" h="5079">
                  <a:moveTo>
                    <a:pt x="25933" y="88"/>
                  </a:moveTo>
                  <a:lnTo>
                    <a:pt x="25018" y="88"/>
                  </a:lnTo>
                  <a:lnTo>
                    <a:pt x="25018" y="3175"/>
                  </a:lnTo>
                  <a:lnTo>
                    <a:pt x="25933" y="3175"/>
                  </a:lnTo>
                  <a:lnTo>
                    <a:pt x="25933" y="88"/>
                  </a:lnTo>
                  <a:close/>
                </a:path>
                <a:path w="30479" h="5079">
                  <a:moveTo>
                    <a:pt x="21018" y="88"/>
                  </a:moveTo>
                  <a:lnTo>
                    <a:pt x="17703" y="88"/>
                  </a:lnTo>
                  <a:lnTo>
                    <a:pt x="17703" y="4711"/>
                  </a:lnTo>
                  <a:lnTo>
                    <a:pt x="21069" y="4711"/>
                  </a:lnTo>
                  <a:lnTo>
                    <a:pt x="21069" y="3822"/>
                  </a:lnTo>
                  <a:lnTo>
                    <a:pt x="18948" y="3822"/>
                  </a:lnTo>
                  <a:lnTo>
                    <a:pt x="18948" y="2730"/>
                  </a:lnTo>
                  <a:lnTo>
                    <a:pt x="20751" y="2730"/>
                  </a:lnTo>
                  <a:lnTo>
                    <a:pt x="20751" y="1968"/>
                  </a:lnTo>
                  <a:lnTo>
                    <a:pt x="18948" y="1968"/>
                  </a:lnTo>
                  <a:lnTo>
                    <a:pt x="18948" y="914"/>
                  </a:lnTo>
                  <a:lnTo>
                    <a:pt x="21018" y="914"/>
                  </a:lnTo>
                  <a:lnTo>
                    <a:pt x="21018" y="88"/>
                  </a:lnTo>
                  <a:close/>
                </a:path>
                <a:path w="30479" h="5079">
                  <a:moveTo>
                    <a:pt x="13094" y="1435"/>
                  </a:moveTo>
                  <a:lnTo>
                    <a:pt x="11811" y="1435"/>
                  </a:lnTo>
                  <a:lnTo>
                    <a:pt x="13144" y="4762"/>
                  </a:lnTo>
                  <a:lnTo>
                    <a:pt x="13931" y="4762"/>
                  </a:lnTo>
                  <a:lnTo>
                    <a:pt x="14637" y="3035"/>
                  </a:lnTo>
                  <a:lnTo>
                    <a:pt x="13728" y="3035"/>
                  </a:lnTo>
                  <a:lnTo>
                    <a:pt x="13094" y="1435"/>
                  </a:lnTo>
                  <a:close/>
                </a:path>
                <a:path w="30479" h="5079">
                  <a:moveTo>
                    <a:pt x="12560" y="88"/>
                  </a:moveTo>
                  <a:lnTo>
                    <a:pt x="10883" y="88"/>
                  </a:lnTo>
                  <a:lnTo>
                    <a:pt x="10883" y="4711"/>
                  </a:lnTo>
                  <a:lnTo>
                    <a:pt x="11811" y="4711"/>
                  </a:lnTo>
                  <a:lnTo>
                    <a:pt x="11811" y="1435"/>
                  </a:lnTo>
                  <a:lnTo>
                    <a:pt x="13094" y="1435"/>
                  </a:lnTo>
                  <a:lnTo>
                    <a:pt x="12560" y="88"/>
                  </a:lnTo>
                  <a:close/>
                </a:path>
                <a:path w="30479" h="5079">
                  <a:moveTo>
                    <a:pt x="16509" y="1435"/>
                  </a:moveTo>
                  <a:lnTo>
                    <a:pt x="15290" y="1435"/>
                  </a:lnTo>
                  <a:lnTo>
                    <a:pt x="15290" y="4711"/>
                  </a:lnTo>
                  <a:lnTo>
                    <a:pt x="16509" y="4711"/>
                  </a:lnTo>
                  <a:lnTo>
                    <a:pt x="16509" y="1435"/>
                  </a:lnTo>
                  <a:close/>
                </a:path>
                <a:path w="30479" h="5079">
                  <a:moveTo>
                    <a:pt x="16509" y="88"/>
                  </a:moveTo>
                  <a:lnTo>
                    <a:pt x="14935" y="88"/>
                  </a:lnTo>
                  <a:lnTo>
                    <a:pt x="13728" y="3035"/>
                  </a:lnTo>
                  <a:lnTo>
                    <a:pt x="14637" y="3035"/>
                  </a:lnTo>
                  <a:lnTo>
                    <a:pt x="15290" y="1435"/>
                  </a:lnTo>
                  <a:lnTo>
                    <a:pt x="16509" y="1435"/>
                  </a:lnTo>
                  <a:lnTo>
                    <a:pt x="16509" y="88"/>
                  </a:lnTo>
                  <a:close/>
                </a:path>
                <a:path w="30479" h="5079">
                  <a:moveTo>
                    <a:pt x="9994" y="88"/>
                  </a:moveTo>
                  <a:lnTo>
                    <a:pt x="6667" y="88"/>
                  </a:lnTo>
                  <a:lnTo>
                    <a:pt x="6667" y="4711"/>
                  </a:lnTo>
                  <a:lnTo>
                    <a:pt x="10045" y="4711"/>
                  </a:lnTo>
                  <a:lnTo>
                    <a:pt x="10045" y="3822"/>
                  </a:lnTo>
                  <a:lnTo>
                    <a:pt x="7924" y="3822"/>
                  </a:lnTo>
                  <a:lnTo>
                    <a:pt x="7924" y="2730"/>
                  </a:lnTo>
                  <a:lnTo>
                    <a:pt x="9728" y="2730"/>
                  </a:lnTo>
                  <a:lnTo>
                    <a:pt x="9728" y="1968"/>
                  </a:lnTo>
                  <a:lnTo>
                    <a:pt x="7924" y="1968"/>
                  </a:lnTo>
                  <a:lnTo>
                    <a:pt x="7924" y="914"/>
                  </a:lnTo>
                  <a:lnTo>
                    <a:pt x="9994" y="914"/>
                  </a:lnTo>
                  <a:lnTo>
                    <a:pt x="9994" y="88"/>
                  </a:lnTo>
                  <a:close/>
                </a:path>
                <a:path w="30479" h="5079">
                  <a:moveTo>
                    <a:pt x="5486" y="88"/>
                  </a:moveTo>
                  <a:lnTo>
                    <a:pt x="4190" y="88"/>
                  </a:lnTo>
                  <a:lnTo>
                    <a:pt x="4190" y="4724"/>
                  </a:lnTo>
                  <a:lnTo>
                    <a:pt x="5486" y="4724"/>
                  </a:lnTo>
                  <a:lnTo>
                    <a:pt x="5486" y="88"/>
                  </a:lnTo>
                  <a:close/>
                </a:path>
                <a:path w="30479" h="5079">
                  <a:moveTo>
                    <a:pt x="0" y="3721"/>
                  </a:moveTo>
                  <a:lnTo>
                    <a:pt x="0" y="4635"/>
                  </a:lnTo>
                  <a:lnTo>
                    <a:pt x="482" y="4749"/>
                  </a:lnTo>
                  <a:lnTo>
                    <a:pt x="965" y="4800"/>
                  </a:lnTo>
                  <a:lnTo>
                    <a:pt x="2006" y="4800"/>
                  </a:lnTo>
                  <a:lnTo>
                    <a:pt x="2451" y="4686"/>
                  </a:lnTo>
                  <a:lnTo>
                    <a:pt x="3251" y="4229"/>
                  </a:lnTo>
                  <a:lnTo>
                    <a:pt x="3406" y="3962"/>
                  </a:lnTo>
                  <a:lnTo>
                    <a:pt x="977" y="3962"/>
                  </a:lnTo>
                  <a:lnTo>
                    <a:pt x="533" y="3886"/>
                  </a:lnTo>
                  <a:lnTo>
                    <a:pt x="0" y="3721"/>
                  </a:lnTo>
                  <a:close/>
                </a:path>
                <a:path w="30479" h="5079">
                  <a:moveTo>
                    <a:pt x="2095" y="0"/>
                  </a:moveTo>
                  <a:lnTo>
                    <a:pt x="1219" y="0"/>
                  </a:lnTo>
                  <a:lnTo>
                    <a:pt x="774" y="114"/>
                  </a:lnTo>
                  <a:lnTo>
                    <a:pt x="88" y="609"/>
                  </a:lnTo>
                  <a:lnTo>
                    <a:pt x="38" y="2057"/>
                  </a:lnTo>
                  <a:lnTo>
                    <a:pt x="469" y="2463"/>
                  </a:lnTo>
                  <a:lnTo>
                    <a:pt x="902" y="2705"/>
                  </a:lnTo>
                  <a:lnTo>
                    <a:pt x="1803" y="3060"/>
                  </a:lnTo>
                  <a:lnTo>
                    <a:pt x="2006" y="3175"/>
                  </a:lnTo>
                  <a:lnTo>
                    <a:pt x="2082" y="3886"/>
                  </a:lnTo>
                  <a:lnTo>
                    <a:pt x="1930" y="3962"/>
                  </a:lnTo>
                  <a:lnTo>
                    <a:pt x="3406" y="3962"/>
                  </a:lnTo>
                  <a:lnTo>
                    <a:pt x="3338" y="2679"/>
                  </a:lnTo>
                  <a:lnTo>
                    <a:pt x="2933" y="2298"/>
                  </a:lnTo>
                  <a:lnTo>
                    <a:pt x="2508" y="2057"/>
                  </a:lnTo>
                  <a:lnTo>
                    <a:pt x="1371" y="1549"/>
                  </a:lnTo>
                  <a:lnTo>
                    <a:pt x="1181" y="1409"/>
                  </a:lnTo>
                  <a:lnTo>
                    <a:pt x="1236" y="876"/>
                  </a:lnTo>
                  <a:lnTo>
                    <a:pt x="1384" y="787"/>
                  </a:lnTo>
                  <a:lnTo>
                    <a:pt x="3098" y="787"/>
                  </a:lnTo>
                  <a:lnTo>
                    <a:pt x="3098" y="165"/>
                  </a:lnTo>
                  <a:lnTo>
                    <a:pt x="2095" y="0"/>
                  </a:lnTo>
                  <a:close/>
                </a:path>
                <a:path w="30479" h="5079">
                  <a:moveTo>
                    <a:pt x="3098" y="787"/>
                  </a:moveTo>
                  <a:lnTo>
                    <a:pt x="2273" y="787"/>
                  </a:lnTo>
                  <a:lnTo>
                    <a:pt x="2666" y="876"/>
                  </a:lnTo>
                  <a:lnTo>
                    <a:pt x="3098" y="1054"/>
                  </a:lnTo>
                  <a:lnTo>
                    <a:pt x="3098" y="7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89" name="object 168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342853" y="5693867"/>
              <a:ext cx="103187" cy="128422"/>
            </a:xfrm>
            <a:prstGeom prst="rect">
              <a:avLst/>
            </a:prstGeom>
          </p:spPr>
        </p:pic>
        <p:sp>
          <p:nvSpPr>
            <p:cNvPr id="1690" name="object 1690"/>
            <p:cNvSpPr/>
            <p:nvPr/>
          </p:nvSpPr>
          <p:spPr>
            <a:xfrm>
              <a:off x="4263949" y="5829769"/>
              <a:ext cx="259079" cy="78740"/>
            </a:xfrm>
            <a:custGeom>
              <a:avLst/>
              <a:gdLst/>
              <a:ahLst/>
              <a:cxnLst/>
              <a:rect l="l" t="t" r="r" b="b"/>
              <a:pathLst>
                <a:path w="259079" h="78739">
                  <a:moveTo>
                    <a:pt x="17627" y="49999"/>
                  </a:moveTo>
                  <a:lnTo>
                    <a:pt x="952" y="49999"/>
                  </a:lnTo>
                  <a:lnTo>
                    <a:pt x="952" y="51422"/>
                  </a:lnTo>
                  <a:lnTo>
                    <a:pt x="17627" y="51422"/>
                  </a:lnTo>
                  <a:lnTo>
                    <a:pt x="17627" y="49999"/>
                  </a:lnTo>
                  <a:close/>
                </a:path>
                <a:path w="259079" h="78739">
                  <a:moveTo>
                    <a:pt x="18097" y="22847"/>
                  </a:moveTo>
                  <a:lnTo>
                    <a:pt x="939" y="22847"/>
                  </a:lnTo>
                  <a:lnTo>
                    <a:pt x="939" y="25234"/>
                  </a:lnTo>
                  <a:lnTo>
                    <a:pt x="18097" y="25234"/>
                  </a:lnTo>
                  <a:lnTo>
                    <a:pt x="18097" y="22847"/>
                  </a:lnTo>
                  <a:close/>
                </a:path>
                <a:path w="259079" h="78739">
                  <a:moveTo>
                    <a:pt x="259080" y="75704"/>
                  </a:moveTo>
                  <a:lnTo>
                    <a:pt x="0" y="75704"/>
                  </a:lnTo>
                  <a:lnTo>
                    <a:pt x="0" y="78562"/>
                  </a:lnTo>
                  <a:lnTo>
                    <a:pt x="259080" y="78562"/>
                  </a:lnTo>
                  <a:lnTo>
                    <a:pt x="259080" y="75704"/>
                  </a:lnTo>
                  <a:close/>
                </a:path>
                <a:path w="259079" h="78739">
                  <a:moveTo>
                    <a:pt x="259080" y="2844"/>
                  </a:moveTo>
                  <a:lnTo>
                    <a:pt x="258610" y="469"/>
                  </a:lnTo>
                  <a:lnTo>
                    <a:pt x="952" y="0"/>
                  </a:lnTo>
                  <a:lnTo>
                    <a:pt x="1422" y="2374"/>
                  </a:lnTo>
                  <a:lnTo>
                    <a:pt x="259080" y="2844"/>
                  </a:lnTo>
                  <a:close/>
                </a:path>
              </a:pathLst>
            </a:custGeom>
            <a:solidFill>
              <a:srgbClr val="4E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4268647" y="592677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72" y="0"/>
                  </a:moveTo>
                  <a:lnTo>
                    <a:pt x="4191" y="1003"/>
                  </a:lnTo>
                  <a:lnTo>
                    <a:pt x="1435" y="2031"/>
                  </a:lnTo>
                  <a:lnTo>
                    <a:pt x="0" y="5092"/>
                  </a:lnTo>
                  <a:lnTo>
                    <a:pt x="2019" y="10629"/>
                  </a:lnTo>
                  <a:lnTo>
                    <a:pt x="5080" y="12052"/>
                  </a:lnTo>
                  <a:lnTo>
                    <a:pt x="10617" y="10020"/>
                  </a:lnTo>
                  <a:lnTo>
                    <a:pt x="12052" y="6959"/>
                  </a:lnTo>
                  <a:lnTo>
                    <a:pt x="11023" y="4203"/>
                  </a:lnTo>
                  <a:lnTo>
                    <a:pt x="10020" y="1422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4268647" y="592677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23" y="4203"/>
                  </a:moveTo>
                  <a:lnTo>
                    <a:pt x="12052" y="6959"/>
                  </a:lnTo>
                  <a:lnTo>
                    <a:pt x="10617" y="10020"/>
                  </a:lnTo>
                  <a:lnTo>
                    <a:pt x="7848" y="11023"/>
                  </a:lnTo>
                  <a:lnTo>
                    <a:pt x="5080" y="12052"/>
                  </a:lnTo>
                  <a:lnTo>
                    <a:pt x="2019" y="10629"/>
                  </a:lnTo>
                  <a:lnTo>
                    <a:pt x="1003" y="7861"/>
                  </a:lnTo>
                  <a:lnTo>
                    <a:pt x="0" y="5092"/>
                  </a:lnTo>
                  <a:lnTo>
                    <a:pt x="1435" y="2031"/>
                  </a:lnTo>
                  <a:lnTo>
                    <a:pt x="4191" y="1003"/>
                  </a:lnTo>
                  <a:lnTo>
                    <a:pt x="6972" y="0"/>
                  </a:lnTo>
                  <a:lnTo>
                    <a:pt x="10020" y="1422"/>
                  </a:lnTo>
                  <a:lnTo>
                    <a:pt x="11023" y="42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4271200" y="5928868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81" y="0"/>
                  </a:moveTo>
                  <a:lnTo>
                    <a:pt x="0" y="990"/>
                  </a:lnTo>
                  <a:lnTo>
                    <a:pt x="5765" y="7861"/>
                  </a:lnTo>
                  <a:lnTo>
                    <a:pt x="6934" y="6883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4504385" y="592819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72" y="0"/>
                  </a:moveTo>
                  <a:lnTo>
                    <a:pt x="1435" y="2044"/>
                  </a:lnTo>
                  <a:lnTo>
                    <a:pt x="0" y="5092"/>
                  </a:lnTo>
                  <a:lnTo>
                    <a:pt x="2019" y="10629"/>
                  </a:lnTo>
                  <a:lnTo>
                    <a:pt x="5092" y="12065"/>
                  </a:lnTo>
                  <a:lnTo>
                    <a:pt x="10629" y="10033"/>
                  </a:lnTo>
                  <a:lnTo>
                    <a:pt x="12052" y="6972"/>
                  </a:lnTo>
                  <a:lnTo>
                    <a:pt x="11036" y="4203"/>
                  </a:lnTo>
                  <a:lnTo>
                    <a:pt x="10033" y="1435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4504385" y="592819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36" y="4203"/>
                  </a:moveTo>
                  <a:lnTo>
                    <a:pt x="12052" y="6972"/>
                  </a:lnTo>
                  <a:lnTo>
                    <a:pt x="10629" y="10033"/>
                  </a:lnTo>
                  <a:lnTo>
                    <a:pt x="7861" y="11036"/>
                  </a:lnTo>
                  <a:lnTo>
                    <a:pt x="5092" y="12065"/>
                  </a:lnTo>
                  <a:lnTo>
                    <a:pt x="2019" y="10629"/>
                  </a:lnTo>
                  <a:lnTo>
                    <a:pt x="1003" y="7861"/>
                  </a:lnTo>
                  <a:lnTo>
                    <a:pt x="0" y="5092"/>
                  </a:lnTo>
                  <a:lnTo>
                    <a:pt x="1435" y="2044"/>
                  </a:lnTo>
                  <a:lnTo>
                    <a:pt x="4203" y="1016"/>
                  </a:lnTo>
                  <a:lnTo>
                    <a:pt x="6972" y="0"/>
                  </a:lnTo>
                  <a:lnTo>
                    <a:pt x="10033" y="1435"/>
                  </a:lnTo>
                  <a:lnTo>
                    <a:pt x="11036" y="42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4506950" y="5930303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68" y="0"/>
                  </a:moveTo>
                  <a:lnTo>
                    <a:pt x="0" y="977"/>
                  </a:lnTo>
                  <a:lnTo>
                    <a:pt x="5765" y="7861"/>
                  </a:lnTo>
                  <a:lnTo>
                    <a:pt x="6921" y="6870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7" name="object 169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281893" y="5833884"/>
              <a:ext cx="223202" cy="66040"/>
            </a:xfrm>
            <a:prstGeom prst="rect">
              <a:avLst/>
            </a:prstGeom>
          </p:spPr>
        </p:pic>
        <p:sp>
          <p:nvSpPr>
            <p:cNvPr id="1698" name="object 1698"/>
            <p:cNvSpPr/>
            <p:nvPr/>
          </p:nvSpPr>
          <p:spPr>
            <a:xfrm>
              <a:off x="3207575" y="4913515"/>
              <a:ext cx="586740" cy="1864995"/>
            </a:xfrm>
            <a:custGeom>
              <a:avLst/>
              <a:gdLst/>
              <a:ahLst/>
              <a:cxnLst/>
              <a:rect l="l" t="t" r="r" b="b"/>
              <a:pathLst>
                <a:path w="586739" h="1864995">
                  <a:moveTo>
                    <a:pt x="584365" y="0"/>
                  </a:moveTo>
                  <a:lnTo>
                    <a:pt x="3213" y="355"/>
                  </a:lnTo>
                  <a:lnTo>
                    <a:pt x="2146" y="1066"/>
                  </a:lnTo>
                  <a:lnTo>
                    <a:pt x="355" y="2857"/>
                  </a:lnTo>
                  <a:lnTo>
                    <a:pt x="0" y="22504"/>
                  </a:lnTo>
                  <a:lnTo>
                    <a:pt x="1790" y="24282"/>
                  </a:lnTo>
                  <a:lnTo>
                    <a:pt x="2501" y="270382"/>
                  </a:lnTo>
                  <a:lnTo>
                    <a:pt x="3213" y="377901"/>
                  </a:lnTo>
                  <a:lnTo>
                    <a:pt x="3924" y="583996"/>
                  </a:lnTo>
                  <a:lnTo>
                    <a:pt x="4169" y="924394"/>
                  </a:lnTo>
                  <a:lnTo>
                    <a:pt x="4260" y="1110475"/>
                  </a:lnTo>
                  <a:lnTo>
                    <a:pt x="4041" y="1214069"/>
                  </a:lnTo>
                  <a:lnTo>
                    <a:pt x="3924" y="1864499"/>
                  </a:lnTo>
                  <a:lnTo>
                    <a:pt x="114185" y="1862823"/>
                  </a:lnTo>
                  <a:lnTo>
                    <a:pt x="115138" y="1861400"/>
                  </a:lnTo>
                  <a:lnTo>
                    <a:pt x="209344" y="1861400"/>
                  </a:lnTo>
                  <a:lnTo>
                    <a:pt x="262889" y="1860562"/>
                  </a:lnTo>
                  <a:lnTo>
                    <a:pt x="264325" y="1859495"/>
                  </a:lnTo>
                  <a:lnTo>
                    <a:pt x="265036" y="1858073"/>
                  </a:lnTo>
                  <a:lnTo>
                    <a:pt x="264680" y="1852714"/>
                  </a:lnTo>
                  <a:lnTo>
                    <a:pt x="277545" y="1852358"/>
                  </a:lnTo>
                  <a:lnTo>
                    <a:pt x="573540" y="1852358"/>
                  </a:lnTo>
                  <a:lnTo>
                    <a:pt x="571144" y="1682699"/>
                  </a:lnTo>
                  <a:lnTo>
                    <a:pt x="571855" y="1371231"/>
                  </a:lnTo>
                  <a:lnTo>
                    <a:pt x="573646" y="1214069"/>
                  </a:lnTo>
                  <a:lnTo>
                    <a:pt x="570077" y="1209065"/>
                  </a:lnTo>
                  <a:lnTo>
                    <a:pt x="570433" y="1159408"/>
                  </a:lnTo>
                  <a:lnTo>
                    <a:pt x="571144" y="1154061"/>
                  </a:lnTo>
                  <a:lnTo>
                    <a:pt x="573646" y="1152270"/>
                  </a:lnTo>
                  <a:lnTo>
                    <a:pt x="574357" y="1118336"/>
                  </a:lnTo>
                  <a:lnTo>
                    <a:pt x="569353" y="1113688"/>
                  </a:lnTo>
                  <a:lnTo>
                    <a:pt x="567931" y="1110475"/>
                  </a:lnTo>
                  <a:lnTo>
                    <a:pt x="565073" y="1098334"/>
                  </a:lnTo>
                  <a:lnTo>
                    <a:pt x="558279" y="1094041"/>
                  </a:lnTo>
                  <a:lnTo>
                    <a:pt x="556067" y="1086010"/>
                  </a:lnTo>
                  <a:lnTo>
                    <a:pt x="556633" y="1080655"/>
                  </a:lnTo>
                  <a:lnTo>
                    <a:pt x="561149" y="1075567"/>
                  </a:lnTo>
                  <a:lnTo>
                    <a:pt x="576503" y="1064044"/>
                  </a:lnTo>
                  <a:lnTo>
                    <a:pt x="575792" y="924394"/>
                  </a:lnTo>
                  <a:lnTo>
                    <a:pt x="575792" y="835101"/>
                  </a:lnTo>
                  <a:lnTo>
                    <a:pt x="574713" y="830821"/>
                  </a:lnTo>
                  <a:lnTo>
                    <a:pt x="572566" y="829741"/>
                  </a:lnTo>
                  <a:lnTo>
                    <a:pt x="571855" y="826884"/>
                  </a:lnTo>
                  <a:lnTo>
                    <a:pt x="571855" y="824382"/>
                  </a:lnTo>
                  <a:lnTo>
                    <a:pt x="572223" y="777595"/>
                  </a:lnTo>
                  <a:lnTo>
                    <a:pt x="573646" y="773671"/>
                  </a:lnTo>
                  <a:lnTo>
                    <a:pt x="574357" y="772591"/>
                  </a:lnTo>
                  <a:lnTo>
                    <a:pt x="575437" y="772591"/>
                  </a:lnTo>
                  <a:lnTo>
                    <a:pt x="575437" y="767232"/>
                  </a:lnTo>
                  <a:lnTo>
                    <a:pt x="578294" y="451129"/>
                  </a:lnTo>
                  <a:lnTo>
                    <a:pt x="577214" y="447916"/>
                  </a:lnTo>
                  <a:lnTo>
                    <a:pt x="575437" y="446836"/>
                  </a:lnTo>
                  <a:lnTo>
                    <a:pt x="574713" y="443979"/>
                  </a:lnTo>
                  <a:lnTo>
                    <a:pt x="575068" y="440054"/>
                  </a:lnTo>
                  <a:lnTo>
                    <a:pt x="575068" y="390766"/>
                  </a:lnTo>
                  <a:lnTo>
                    <a:pt x="578294" y="386829"/>
                  </a:lnTo>
                  <a:lnTo>
                    <a:pt x="578650" y="384682"/>
                  </a:lnTo>
                  <a:lnTo>
                    <a:pt x="581863" y="127876"/>
                  </a:lnTo>
                  <a:lnTo>
                    <a:pt x="582574" y="57505"/>
                  </a:lnTo>
                  <a:lnTo>
                    <a:pt x="581507" y="53568"/>
                  </a:lnTo>
                  <a:lnTo>
                    <a:pt x="579716" y="52857"/>
                  </a:lnTo>
                  <a:lnTo>
                    <a:pt x="580072" y="34645"/>
                  </a:lnTo>
                  <a:lnTo>
                    <a:pt x="586143" y="23215"/>
                  </a:lnTo>
                  <a:lnTo>
                    <a:pt x="585787" y="1066"/>
                  </a:lnTo>
                  <a:lnTo>
                    <a:pt x="584365" y="0"/>
                  </a:lnTo>
                  <a:close/>
                </a:path>
                <a:path w="586739" h="1864995">
                  <a:moveTo>
                    <a:pt x="209344" y="1861400"/>
                  </a:moveTo>
                  <a:lnTo>
                    <a:pt x="118224" y="1861400"/>
                  </a:lnTo>
                  <a:lnTo>
                    <a:pt x="118478" y="1862823"/>
                  </a:lnTo>
                  <a:lnTo>
                    <a:pt x="209344" y="1861400"/>
                  </a:lnTo>
                  <a:close/>
                </a:path>
                <a:path w="586739" h="1864995">
                  <a:moveTo>
                    <a:pt x="573621" y="1858073"/>
                  </a:moveTo>
                  <a:lnTo>
                    <a:pt x="281114" y="1858073"/>
                  </a:lnTo>
                  <a:lnTo>
                    <a:pt x="573646" y="1859864"/>
                  </a:lnTo>
                  <a:lnTo>
                    <a:pt x="573621" y="1858073"/>
                  </a:lnTo>
                  <a:close/>
                </a:path>
                <a:path w="586739" h="1864995">
                  <a:moveTo>
                    <a:pt x="573540" y="1852358"/>
                  </a:moveTo>
                  <a:lnTo>
                    <a:pt x="277545" y="1852358"/>
                  </a:lnTo>
                  <a:lnTo>
                    <a:pt x="278612" y="1858429"/>
                  </a:lnTo>
                  <a:lnTo>
                    <a:pt x="281114" y="1858073"/>
                  </a:lnTo>
                  <a:lnTo>
                    <a:pt x="573621" y="1858073"/>
                  </a:lnTo>
                  <a:lnTo>
                    <a:pt x="573540" y="1852358"/>
                  </a:lnTo>
                  <a:close/>
                </a:path>
                <a:path w="586739" h="1864995">
                  <a:moveTo>
                    <a:pt x="575437" y="772591"/>
                  </a:moveTo>
                  <a:lnTo>
                    <a:pt x="574357" y="772591"/>
                  </a:lnTo>
                  <a:lnTo>
                    <a:pt x="575437" y="776160"/>
                  </a:lnTo>
                  <a:lnTo>
                    <a:pt x="575437" y="772591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3488144" y="4984597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575" y="6388"/>
                  </a:moveTo>
                  <a:lnTo>
                    <a:pt x="22186" y="0"/>
                  </a:lnTo>
                  <a:lnTo>
                    <a:pt x="6400" y="0"/>
                  </a:lnTo>
                  <a:lnTo>
                    <a:pt x="0" y="6388"/>
                  </a:lnTo>
                  <a:lnTo>
                    <a:pt x="0" y="22174"/>
                  </a:lnTo>
                  <a:lnTo>
                    <a:pt x="6400" y="28575"/>
                  </a:lnTo>
                  <a:lnTo>
                    <a:pt x="22186" y="28575"/>
                  </a:lnTo>
                  <a:lnTo>
                    <a:pt x="28575" y="22174"/>
                  </a:lnTo>
                  <a:lnTo>
                    <a:pt x="28575" y="14287"/>
                  </a:lnTo>
                  <a:lnTo>
                    <a:pt x="28575" y="63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3210077" y="4913160"/>
              <a:ext cx="582295" cy="24765"/>
            </a:xfrm>
            <a:custGeom>
              <a:avLst/>
              <a:gdLst/>
              <a:ahLst/>
              <a:cxnLst/>
              <a:rect l="l" t="t" r="r" b="b"/>
              <a:pathLst>
                <a:path w="582295" h="24764">
                  <a:moveTo>
                    <a:pt x="581139" y="0"/>
                  </a:moveTo>
                  <a:lnTo>
                    <a:pt x="0" y="1777"/>
                  </a:lnTo>
                  <a:lnTo>
                    <a:pt x="0" y="22491"/>
                  </a:lnTo>
                  <a:lnTo>
                    <a:pt x="300748" y="24282"/>
                  </a:lnTo>
                  <a:lnTo>
                    <a:pt x="581863" y="22148"/>
                  </a:lnTo>
                  <a:lnTo>
                    <a:pt x="582218" y="2133"/>
                  </a:lnTo>
                  <a:lnTo>
                    <a:pt x="5811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3209366" y="4937442"/>
              <a:ext cx="267970" cy="1840864"/>
            </a:xfrm>
            <a:custGeom>
              <a:avLst/>
              <a:gdLst/>
              <a:ahLst/>
              <a:cxnLst/>
              <a:rect l="l" t="t" r="r" b="b"/>
              <a:pathLst>
                <a:path w="267970" h="1840865">
                  <a:moveTo>
                    <a:pt x="266814" y="0"/>
                  </a:moveTo>
                  <a:lnTo>
                    <a:pt x="0" y="355"/>
                  </a:lnTo>
                  <a:lnTo>
                    <a:pt x="1778" y="537565"/>
                  </a:lnTo>
                  <a:lnTo>
                    <a:pt x="2501" y="803313"/>
                  </a:lnTo>
                  <a:lnTo>
                    <a:pt x="2222" y="1250149"/>
                  </a:lnTo>
                  <a:lnTo>
                    <a:pt x="2133" y="1840572"/>
                  </a:lnTo>
                  <a:lnTo>
                    <a:pt x="112636" y="1837969"/>
                  </a:lnTo>
                  <a:lnTo>
                    <a:pt x="113118" y="1837474"/>
                  </a:lnTo>
                  <a:lnTo>
                    <a:pt x="206539" y="1837474"/>
                  </a:lnTo>
                  <a:lnTo>
                    <a:pt x="261099" y="1836635"/>
                  </a:lnTo>
                  <a:lnTo>
                    <a:pt x="262935" y="1836635"/>
                  </a:lnTo>
                  <a:lnTo>
                    <a:pt x="263245" y="1834146"/>
                  </a:lnTo>
                  <a:lnTo>
                    <a:pt x="262890" y="1828787"/>
                  </a:lnTo>
                  <a:lnTo>
                    <a:pt x="263956" y="1250149"/>
                  </a:lnTo>
                  <a:lnTo>
                    <a:pt x="265747" y="648652"/>
                  </a:lnTo>
                  <a:lnTo>
                    <a:pt x="267169" y="346468"/>
                  </a:lnTo>
                  <a:lnTo>
                    <a:pt x="267881" y="3937"/>
                  </a:lnTo>
                  <a:lnTo>
                    <a:pt x="266814" y="0"/>
                  </a:lnTo>
                  <a:close/>
                </a:path>
                <a:path w="267970" h="1840865">
                  <a:moveTo>
                    <a:pt x="206539" y="1837474"/>
                  </a:moveTo>
                  <a:lnTo>
                    <a:pt x="115963" y="1837474"/>
                  </a:lnTo>
                  <a:lnTo>
                    <a:pt x="116433" y="1838858"/>
                  </a:lnTo>
                  <a:lnTo>
                    <a:pt x="206539" y="1837474"/>
                  </a:lnTo>
                  <a:close/>
                </a:path>
                <a:path w="267970" h="1840865">
                  <a:moveTo>
                    <a:pt x="262935" y="1836635"/>
                  </a:moveTo>
                  <a:lnTo>
                    <a:pt x="261099" y="1836635"/>
                  </a:lnTo>
                  <a:lnTo>
                    <a:pt x="262890" y="1837004"/>
                  </a:lnTo>
                  <a:lnTo>
                    <a:pt x="262935" y="1836635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3215132" y="549912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645" y="0"/>
                  </a:moveTo>
                  <a:lnTo>
                    <a:pt x="3365" y="0"/>
                  </a:lnTo>
                  <a:lnTo>
                    <a:pt x="0" y="3352"/>
                  </a:lnTo>
                  <a:lnTo>
                    <a:pt x="0" y="11645"/>
                  </a:lnTo>
                  <a:lnTo>
                    <a:pt x="3365" y="14998"/>
                  </a:lnTo>
                  <a:lnTo>
                    <a:pt x="11645" y="14998"/>
                  </a:lnTo>
                  <a:lnTo>
                    <a:pt x="14998" y="11645"/>
                  </a:lnTo>
                  <a:lnTo>
                    <a:pt x="14998" y="7492"/>
                  </a:lnTo>
                  <a:lnTo>
                    <a:pt x="14998" y="3352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4D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3215132" y="549912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998" y="7492"/>
                  </a:moveTo>
                  <a:lnTo>
                    <a:pt x="14998" y="11645"/>
                  </a:lnTo>
                  <a:lnTo>
                    <a:pt x="11645" y="14998"/>
                  </a:lnTo>
                  <a:lnTo>
                    <a:pt x="7505" y="14998"/>
                  </a:lnTo>
                  <a:lnTo>
                    <a:pt x="3365" y="14998"/>
                  </a:lnTo>
                  <a:lnTo>
                    <a:pt x="0" y="11645"/>
                  </a:lnTo>
                  <a:lnTo>
                    <a:pt x="0" y="7492"/>
                  </a:lnTo>
                  <a:lnTo>
                    <a:pt x="0" y="3352"/>
                  </a:lnTo>
                  <a:lnTo>
                    <a:pt x="3365" y="0"/>
                  </a:lnTo>
                  <a:lnTo>
                    <a:pt x="7505" y="0"/>
                  </a:lnTo>
                  <a:lnTo>
                    <a:pt x="11645" y="0"/>
                  </a:lnTo>
                  <a:lnTo>
                    <a:pt x="14998" y="3352"/>
                  </a:lnTo>
                  <a:lnTo>
                    <a:pt x="14998" y="7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3217900" y="5503430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9474" y="1028"/>
                  </a:moveTo>
                  <a:lnTo>
                    <a:pt x="9220" y="596"/>
                  </a:lnTo>
                  <a:lnTo>
                    <a:pt x="8978" y="177"/>
                  </a:lnTo>
                  <a:lnTo>
                    <a:pt x="8483" y="0"/>
                  </a:lnTo>
                  <a:lnTo>
                    <a:pt x="5842" y="1536"/>
                  </a:lnTo>
                  <a:lnTo>
                    <a:pt x="5727" y="1409"/>
                  </a:lnTo>
                  <a:lnTo>
                    <a:pt x="3746" y="1409"/>
                  </a:lnTo>
                  <a:lnTo>
                    <a:pt x="2946" y="2209"/>
                  </a:lnTo>
                  <a:lnTo>
                    <a:pt x="2946" y="3213"/>
                  </a:lnTo>
                  <a:lnTo>
                    <a:pt x="444" y="4648"/>
                  </a:lnTo>
                  <a:lnTo>
                    <a:pt x="88" y="4838"/>
                  </a:lnTo>
                  <a:lnTo>
                    <a:pt x="0" y="5359"/>
                  </a:lnTo>
                  <a:lnTo>
                    <a:pt x="495" y="6210"/>
                  </a:lnTo>
                  <a:lnTo>
                    <a:pt x="990" y="6388"/>
                  </a:lnTo>
                  <a:lnTo>
                    <a:pt x="3619" y="4864"/>
                  </a:lnTo>
                  <a:lnTo>
                    <a:pt x="3746" y="4978"/>
                  </a:lnTo>
                  <a:lnTo>
                    <a:pt x="5727" y="4978"/>
                  </a:lnTo>
                  <a:lnTo>
                    <a:pt x="6527" y="4165"/>
                  </a:lnTo>
                  <a:lnTo>
                    <a:pt x="6527" y="3187"/>
                  </a:lnTo>
                  <a:lnTo>
                    <a:pt x="9372" y="1536"/>
                  </a:lnTo>
                  <a:lnTo>
                    <a:pt x="9474" y="10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3449459" y="549912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645" y="0"/>
                  </a:moveTo>
                  <a:lnTo>
                    <a:pt x="3340" y="0"/>
                  </a:lnTo>
                  <a:lnTo>
                    <a:pt x="0" y="3352"/>
                  </a:lnTo>
                  <a:lnTo>
                    <a:pt x="0" y="11645"/>
                  </a:lnTo>
                  <a:lnTo>
                    <a:pt x="3340" y="14998"/>
                  </a:lnTo>
                  <a:lnTo>
                    <a:pt x="11645" y="14998"/>
                  </a:lnTo>
                  <a:lnTo>
                    <a:pt x="14998" y="11645"/>
                  </a:lnTo>
                  <a:lnTo>
                    <a:pt x="14998" y="7492"/>
                  </a:lnTo>
                  <a:lnTo>
                    <a:pt x="14998" y="3352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4D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3449459" y="549912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998" y="7492"/>
                  </a:moveTo>
                  <a:lnTo>
                    <a:pt x="14998" y="11645"/>
                  </a:lnTo>
                  <a:lnTo>
                    <a:pt x="11645" y="14998"/>
                  </a:lnTo>
                  <a:lnTo>
                    <a:pt x="7505" y="14998"/>
                  </a:lnTo>
                  <a:lnTo>
                    <a:pt x="3340" y="14998"/>
                  </a:lnTo>
                  <a:lnTo>
                    <a:pt x="0" y="11645"/>
                  </a:lnTo>
                  <a:lnTo>
                    <a:pt x="0" y="7492"/>
                  </a:lnTo>
                  <a:lnTo>
                    <a:pt x="0" y="3352"/>
                  </a:lnTo>
                  <a:lnTo>
                    <a:pt x="3340" y="0"/>
                  </a:lnTo>
                  <a:lnTo>
                    <a:pt x="7505" y="0"/>
                  </a:lnTo>
                  <a:lnTo>
                    <a:pt x="11645" y="0"/>
                  </a:lnTo>
                  <a:lnTo>
                    <a:pt x="14998" y="3352"/>
                  </a:lnTo>
                  <a:lnTo>
                    <a:pt x="14998" y="74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3452228" y="5503430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9461" y="1028"/>
                  </a:moveTo>
                  <a:lnTo>
                    <a:pt x="9207" y="596"/>
                  </a:lnTo>
                  <a:lnTo>
                    <a:pt x="8966" y="177"/>
                  </a:lnTo>
                  <a:lnTo>
                    <a:pt x="8483" y="0"/>
                  </a:lnTo>
                  <a:lnTo>
                    <a:pt x="5829" y="1536"/>
                  </a:lnTo>
                  <a:lnTo>
                    <a:pt x="5715" y="1409"/>
                  </a:lnTo>
                  <a:lnTo>
                    <a:pt x="3746" y="1409"/>
                  </a:lnTo>
                  <a:lnTo>
                    <a:pt x="2946" y="2209"/>
                  </a:lnTo>
                  <a:lnTo>
                    <a:pt x="2946" y="3200"/>
                  </a:lnTo>
                  <a:lnTo>
                    <a:pt x="88" y="4838"/>
                  </a:lnTo>
                  <a:lnTo>
                    <a:pt x="0" y="5359"/>
                  </a:lnTo>
                  <a:lnTo>
                    <a:pt x="495" y="6210"/>
                  </a:lnTo>
                  <a:lnTo>
                    <a:pt x="977" y="6388"/>
                  </a:lnTo>
                  <a:lnTo>
                    <a:pt x="3619" y="4864"/>
                  </a:lnTo>
                  <a:lnTo>
                    <a:pt x="3746" y="4978"/>
                  </a:lnTo>
                  <a:lnTo>
                    <a:pt x="5715" y="4978"/>
                  </a:lnTo>
                  <a:lnTo>
                    <a:pt x="6515" y="4165"/>
                  </a:lnTo>
                  <a:lnTo>
                    <a:pt x="6515" y="3200"/>
                  </a:lnTo>
                  <a:lnTo>
                    <a:pt x="9372" y="1536"/>
                  </a:lnTo>
                  <a:lnTo>
                    <a:pt x="9461" y="10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3213227" y="614300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645" y="0"/>
                  </a:moveTo>
                  <a:lnTo>
                    <a:pt x="3352" y="0"/>
                  </a:lnTo>
                  <a:lnTo>
                    <a:pt x="0" y="3352"/>
                  </a:lnTo>
                  <a:lnTo>
                    <a:pt x="0" y="11633"/>
                  </a:lnTo>
                  <a:lnTo>
                    <a:pt x="3352" y="15011"/>
                  </a:lnTo>
                  <a:lnTo>
                    <a:pt x="11645" y="15011"/>
                  </a:lnTo>
                  <a:lnTo>
                    <a:pt x="14998" y="11633"/>
                  </a:lnTo>
                  <a:lnTo>
                    <a:pt x="14998" y="7505"/>
                  </a:lnTo>
                  <a:lnTo>
                    <a:pt x="14998" y="3352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4D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3213227" y="614300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998" y="7505"/>
                  </a:moveTo>
                  <a:lnTo>
                    <a:pt x="14998" y="11633"/>
                  </a:lnTo>
                  <a:lnTo>
                    <a:pt x="11645" y="15011"/>
                  </a:lnTo>
                  <a:lnTo>
                    <a:pt x="7505" y="15011"/>
                  </a:lnTo>
                  <a:lnTo>
                    <a:pt x="3352" y="15011"/>
                  </a:lnTo>
                  <a:lnTo>
                    <a:pt x="0" y="11633"/>
                  </a:lnTo>
                  <a:lnTo>
                    <a:pt x="0" y="7505"/>
                  </a:lnTo>
                  <a:lnTo>
                    <a:pt x="0" y="3352"/>
                  </a:lnTo>
                  <a:lnTo>
                    <a:pt x="3352" y="0"/>
                  </a:lnTo>
                  <a:lnTo>
                    <a:pt x="7505" y="0"/>
                  </a:lnTo>
                  <a:lnTo>
                    <a:pt x="11645" y="0"/>
                  </a:lnTo>
                  <a:lnTo>
                    <a:pt x="14998" y="3352"/>
                  </a:lnTo>
                  <a:lnTo>
                    <a:pt x="14998" y="75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3215995" y="6147295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9461" y="1041"/>
                  </a:moveTo>
                  <a:lnTo>
                    <a:pt x="9220" y="622"/>
                  </a:lnTo>
                  <a:lnTo>
                    <a:pt x="8978" y="190"/>
                  </a:lnTo>
                  <a:lnTo>
                    <a:pt x="8483" y="0"/>
                  </a:lnTo>
                  <a:lnTo>
                    <a:pt x="8140" y="215"/>
                  </a:lnTo>
                  <a:lnTo>
                    <a:pt x="5829" y="1549"/>
                  </a:lnTo>
                  <a:lnTo>
                    <a:pt x="5727" y="1422"/>
                  </a:lnTo>
                  <a:lnTo>
                    <a:pt x="3746" y="1422"/>
                  </a:lnTo>
                  <a:lnTo>
                    <a:pt x="2946" y="2235"/>
                  </a:lnTo>
                  <a:lnTo>
                    <a:pt x="2946" y="3200"/>
                  </a:lnTo>
                  <a:lnTo>
                    <a:pt x="444" y="4635"/>
                  </a:lnTo>
                  <a:lnTo>
                    <a:pt x="88" y="4864"/>
                  </a:lnTo>
                  <a:lnTo>
                    <a:pt x="0" y="5372"/>
                  </a:lnTo>
                  <a:lnTo>
                    <a:pt x="508" y="6223"/>
                  </a:lnTo>
                  <a:lnTo>
                    <a:pt x="977" y="6400"/>
                  </a:lnTo>
                  <a:lnTo>
                    <a:pt x="3619" y="4876"/>
                  </a:lnTo>
                  <a:lnTo>
                    <a:pt x="3746" y="4991"/>
                  </a:lnTo>
                  <a:lnTo>
                    <a:pt x="5727" y="4991"/>
                  </a:lnTo>
                  <a:lnTo>
                    <a:pt x="6515" y="4191"/>
                  </a:lnTo>
                  <a:lnTo>
                    <a:pt x="6515" y="3213"/>
                  </a:lnTo>
                  <a:lnTo>
                    <a:pt x="9372" y="1562"/>
                  </a:lnTo>
                  <a:lnTo>
                    <a:pt x="9461" y="10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3451352" y="614489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645" y="0"/>
                  </a:moveTo>
                  <a:lnTo>
                    <a:pt x="3365" y="0"/>
                  </a:lnTo>
                  <a:lnTo>
                    <a:pt x="0" y="3378"/>
                  </a:lnTo>
                  <a:lnTo>
                    <a:pt x="0" y="11658"/>
                  </a:lnTo>
                  <a:lnTo>
                    <a:pt x="3365" y="15011"/>
                  </a:lnTo>
                  <a:lnTo>
                    <a:pt x="11645" y="15011"/>
                  </a:lnTo>
                  <a:lnTo>
                    <a:pt x="15011" y="11658"/>
                  </a:lnTo>
                  <a:lnTo>
                    <a:pt x="15011" y="7505"/>
                  </a:lnTo>
                  <a:lnTo>
                    <a:pt x="15011" y="3378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4D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3451352" y="614489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5011" y="7505"/>
                  </a:moveTo>
                  <a:lnTo>
                    <a:pt x="15011" y="11658"/>
                  </a:lnTo>
                  <a:lnTo>
                    <a:pt x="11645" y="15011"/>
                  </a:lnTo>
                  <a:lnTo>
                    <a:pt x="7505" y="15011"/>
                  </a:lnTo>
                  <a:lnTo>
                    <a:pt x="3365" y="15011"/>
                  </a:lnTo>
                  <a:lnTo>
                    <a:pt x="0" y="11658"/>
                  </a:lnTo>
                  <a:lnTo>
                    <a:pt x="0" y="7505"/>
                  </a:lnTo>
                  <a:lnTo>
                    <a:pt x="0" y="3378"/>
                  </a:lnTo>
                  <a:lnTo>
                    <a:pt x="3365" y="0"/>
                  </a:lnTo>
                  <a:lnTo>
                    <a:pt x="7505" y="0"/>
                  </a:lnTo>
                  <a:lnTo>
                    <a:pt x="11645" y="0"/>
                  </a:lnTo>
                  <a:lnTo>
                    <a:pt x="15011" y="3378"/>
                  </a:lnTo>
                  <a:lnTo>
                    <a:pt x="15011" y="75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3454120" y="6149212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9474" y="1028"/>
                  </a:moveTo>
                  <a:lnTo>
                    <a:pt x="9232" y="596"/>
                  </a:lnTo>
                  <a:lnTo>
                    <a:pt x="8978" y="177"/>
                  </a:lnTo>
                  <a:lnTo>
                    <a:pt x="8483" y="0"/>
                  </a:lnTo>
                  <a:lnTo>
                    <a:pt x="5829" y="1536"/>
                  </a:lnTo>
                  <a:lnTo>
                    <a:pt x="5715" y="1409"/>
                  </a:lnTo>
                  <a:lnTo>
                    <a:pt x="3759" y="1409"/>
                  </a:lnTo>
                  <a:lnTo>
                    <a:pt x="2959" y="2209"/>
                  </a:lnTo>
                  <a:lnTo>
                    <a:pt x="2959" y="3187"/>
                  </a:lnTo>
                  <a:lnTo>
                    <a:pt x="88" y="4838"/>
                  </a:lnTo>
                  <a:lnTo>
                    <a:pt x="0" y="5359"/>
                  </a:lnTo>
                  <a:lnTo>
                    <a:pt x="495" y="6210"/>
                  </a:lnTo>
                  <a:lnTo>
                    <a:pt x="990" y="6388"/>
                  </a:lnTo>
                  <a:lnTo>
                    <a:pt x="3632" y="4864"/>
                  </a:lnTo>
                  <a:lnTo>
                    <a:pt x="3759" y="4978"/>
                  </a:lnTo>
                  <a:lnTo>
                    <a:pt x="5715" y="4978"/>
                  </a:lnTo>
                  <a:lnTo>
                    <a:pt x="6527" y="4165"/>
                  </a:lnTo>
                  <a:lnTo>
                    <a:pt x="6527" y="3200"/>
                  </a:lnTo>
                  <a:lnTo>
                    <a:pt x="9385" y="1536"/>
                  </a:lnTo>
                  <a:lnTo>
                    <a:pt x="9474" y="10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4" name="object 171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379025" y="5220690"/>
              <a:ext cx="77863" cy="147523"/>
            </a:xfrm>
            <a:prstGeom prst="rect">
              <a:avLst/>
            </a:prstGeom>
          </p:spPr>
        </p:pic>
        <p:pic>
          <p:nvPicPr>
            <p:cNvPr id="1715" name="object 171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379025" y="5608370"/>
              <a:ext cx="77863" cy="147510"/>
            </a:xfrm>
            <a:prstGeom prst="rect">
              <a:avLst/>
            </a:prstGeom>
          </p:spPr>
        </p:pic>
        <p:sp>
          <p:nvSpPr>
            <p:cNvPr id="1716" name="object 1716"/>
            <p:cNvSpPr/>
            <p:nvPr/>
          </p:nvSpPr>
          <p:spPr>
            <a:xfrm>
              <a:off x="3376168" y="5989345"/>
              <a:ext cx="78105" cy="147955"/>
            </a:xfrm>
            <a:custGeom>
              <a:avLst/>
              <a:gdLst/>
              <a:ahLst/>
              <a:cxnLst/>
              <a:rect l="l" t="t" r="r" b="b"/>
              <a:pathLst>
                <a:path w="78104" h="147954">
                  <a:moveTo>
                    <a:pt x="1257" y="8572"/>
                  </a:moveTo>
                  <a:lnTo>
                    <a:pt x="533" y="8928"/>
                  </a:lnTo>
                  <a:lnTo>
                    <a:pt x="355" y="113233"/>
                  </a:lnTo>
                  <a:lnTo>
                    <a:pt x="0" y="117157"/>
                  </a:lnTo>
                  <a:lnTo>
                    <a:pt x="2501" y="119837"/>
                  </a:lnTo>
                  <a:lnTo>
                    <a:pt x="15900" y="141452"/>
                  </a:lnTo>
                  <a:lnTo>
                    <a:pt x="24472" y="141808"/>
                  </a:lnTo>
                  <a:lnTo>
                    <a:pt x="24828" y="147345"/>
                  </a:lnTo>
                  <a:lnTo>
                    <a:pt x="54114" y="147523"/>
                  </a:lnTo>
                  <a:lnTo>
                    <a:pt x="54114" y="141808"/>
                  </a:lnTo>
                  <a:lnTo>
                    <a:pt x="63754" y="141808"/>
                  </a:lnTo>
                  <a:lnTo>
                    <a:pt x="74472" y="122339"/>
                  </a:lnTo>
                  <a:lnTo>
                    <a:pt x="77863" y="116090"/>
                  </a:lnTo>
                  <a:lnTo>
                    <a:pt x="77863" y="9829"/>
                  </a:lnTo>
                  <a:lnTo>
                    <a:pt x="71081" y="9829"/>
                  </a:lnTo>
                  <a:lnTo>
                    <a:pt x="71077" y="9652"/>
                  </a:lnTo>
                  <a:lnTo>
                    <a:pt x="28041" y="9652"/>
                  </a:lnTo>
                  <a:lnTo>
                    <a:pt x="28041" y="9461"/>
                  </a:lnTo>
                  <a:lnTo>
                    <a:pt x="3035" y="9461"/>
                  </a:lnTo>
                  <a:lnTo>
                    <a:pt x="1257" y="8572"/>
                  </a:lnTo>
                  <a:close/>
                </a:path>
                <a:path w="78104" h="147954">
                  <a:moveTo>
                    <a:pt x="75730" y="9105"/>
                  </a:moveTo>
                  <a:lnTo>
                    <a:pt x="75730" y="9829"/>
                  </a:lnTo>
                  <a:lnTo>
                    <a:pt x="77863" y="9829"/>
                  </a:lnTo>
                  <a:lnTo>
                    <a:pt x="77863" y="9283"/>
                  </a:lnTo>
                  <a:lnTo>
                    <a:pt x="75730" y="9105"/>
                  </a:lnTo>
                  <a:close/>
                </a:path>
                <a:path w="78104" h="147954">
                  <a:moveTo>
                    <a:pt x="68046" y="0"/>
                  </a:moveTo>
                  <a:lnTo>
                    <a:pt x="53936" y="0"/>
                  </a:lnTo>
                  <a:lnTo>
                    <a:pt x="53936" y="1968"/>
                  </a:lnTo>
                  <a:lnTo>
                    <a:pt x="50723" y="1968"/>
                  </a:lnTo>
                  <a:lnTo>
                    <a:pt x="50723" y="9652"/>
                  </a:lnTo>
                  <a:lnTo>
                    <a:pt x="71077" y="9652"/>
                  </a:lnTo>
                  <a:lnTo>
                    <a:pt x="70916" y="2501"/>
                  </a:lnTo>
                  <a:lnTo>
                    <a:pt x="68046" y="2501"/>
                  </a:lnTo>
                  <a:lnTo>
                    <a:pt x="68046" y="0"/>
                  </a:lnTo>
                  <a:close/>
                </a:path>
                <a:path w="78104" h="147954">
                  <a:moveTo>
                    <a:pt x="10007" y="1612"/>
                  </a:moveTo>
                  <a:lnTo>
                    <a:pt x="7683" y="1612"/>
                  </a:lnTo>
                  <a:lnTo>
                    <a:pt x="7683" y="9461"/>
                  </a:lnTo>
                  <a:lnTo>
                    <a:pt x="28041" y="9461"/>
                  </a:lnTo>
                  <a:lnTo>
                    <a:pt x="28041" y="3213"/>
                  </a:lnTo>
                  <a:lnTo>
                    <a:pt x="24828" y="3213"/>
                  </a:lnTo>
                  <a:lnTo>
                    <a:pt x="24828" y="2324"/>
                  </a:lnTo>
                  <a:lnTo>
                    <a:pt x="10007" y="2324"/>
                  </a:lnTo>
                  <a:lnTo>
                    <a:pt x="10007" y="1612"/>
                  </a:lnTo>
                  <a:close/>
                </a:path>
                <a:path w="78104" h="147954">
                  <a:moveTo>
                    <a:pt x="28041" y="1790"/>
                  </a:moveTo>
                  <a:lnTo>
                    <a:pt x="26250" y="1790"/>
                  </a:lnTo>
                  <a:lnTo>
                    <a:pt x="26250" y="3213"/>
                  </a:lnTo>
                  <a:lnTo>
                    <a:pt x="28041" y="3213"/>
                  </a:lnTo>
                  <a:lnTo>
                    <a:pt x="28041" y="1790"/>
                  </a:lnTo>
                  <a:close/>
                </a:path>
                <a:path w="78104" h="147954">
                  <a:moveTo>
                    <a:pt x="70904" y="1968"/>
                  </a:moveTo>
                  <a:lnTo>
                    <a:pt x="69113" y="1968"/>
                  </a:lnTo>
                  <a:lnTo>
                    <a:pt x="69113" y="2501"/>
                  </a:lnTo>
                  <a:lnTo>
                    <a:pt x="70916" y="2501"/>
                  </a:lnTo>
                  <a:lnTo>
                    <a:pt x="70904" y="1968"/>
                  </a:lnTo>
                  <a:close/>
                </a:path>
                <a:path w="78104" h="147954">
                  <a:moveTo>
                    <a:pt x="24828" y="0"/>
                  </a:moveTo>
                  <a:lnTo>
                    <a:pt x="11430" y="0"/>
                  </a:lnTo>
                  <a:lnTo>
                    <a:pt x="11430" y="2324"/>
                  </a:lnTo>
                  <a:lnTo>
                    <a:pt x="24828" y="2324"/>
                  </a:lnTo>
                  <a:lnTo>
                    <a:pt x="24828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3376701" y="5998273"/>
              <a:ext cx="77470" cy="120014"/>
            </a:xfrm>
            <a:custGeom>
              <a:avLst/>
              <a:gdLst/>
              <a:ahLst/>
              <a:cxnLst/>
              <a:rect l="l" t="t" r="r" b="b"/>
              <a:pathLst>
                <a:path w="77470" h="120014">
                  <a:moveTo>
                    <a:pt x="5892" y="4470"/>
                  </a:moveTo>
                  <a:lnTo>
                    <a:pt x="2324" y="2501"/>
                  </a:lnTo>
                  <a:lnTo>
                    <a:pt x="1612" y="901"/>
                  </a:lnTo>
                  <a:lnTo>
                    <a:pt x="0" y="0"/>
                  </a:lnTo>
                  <a:lnTo>
                    <a:pt x="0" y="105905"/>
                  </a:lnTo>
                  <a:lnTo>
                    <a:pt x="4114" y="111975"/>
                  </a:lnTo>
                  <a:lnTo>
                    <a:pt x="5892" y="4470"/>
                  </a:lnTo>
                  <a:close/>
                </a:path>
                <a:path w="77470" h="120014">
                  <a:moveTo>
                    <a:pt x="73406" y="112166"/>
                  </a:moveTo>
                  <a:lnTo>
                    <a:pt x="71081" y="83769"/>
                  </a:lnTo>
                  <a:lnTo>
                    <a:pt x="6794" y="84124"/>
                  </a:lnTo>
                  <a:lnTo>
                    <a:pt x="4648" y="112877"/>
                  </a:lnTo>
                  <a:lnTo>
                    <a:pt x="27774" y="112649"/>
                  </a:lnTo>
                  <a:lnTo>
                    <a:pt x="27686" y="119481"/>
                  </a:lnTo>
                  <a:lnTo>
                    <a:pt x="28219" y="119507"/>
                  </a:lnTo>
                  <a:lnTo>
                    <a:pt x="29743" y="119532"/>
                  </a:lnTo>
                  <a:lnTo>
                    <a:pt x="49301" y="120015"/>
                  </a:lnTo>
                  <a:lnTo>
                    <a:pt x="49263" y="119532"/>
                  </a:lnTo>
                  <a:lnTo>
                    <a:pt x="50190" y="119532"/>
                  </a:lnTo>
                  <a:lnTo>
                    <a:pt x="50190" y="117856"/>
                  </a:lnTo>
                  <a:lnTo>
                    <a:pt x="49174" y="117856"/>
                  </a:lnTo>
                  <a:lnTo>
                    <a:pt x="48945" y="113944"/>
                  </a:lnTo>
                  <a:lnTo>
                    <a:pt x="48933" y="112699"/>
                  </a:lnTo>
                  <a:lnTo>
                    <a:pt x="48336" y="112433"/>
                  </a:lnTo>
                  <a:lnTo>
                    <a:pt x="73406" y="112166"/>
                  </a:lnTo>
                  <a:close/>
                </a:path>
                <a:path w="77470" h="120014">
                  <a:moveTo>
                    <a:pt x="77330" y="107162"/>
                  </a:moveTo>
                  <a:lnTo>
                    <a:pt x="75374" y="2679"/>
                  </a:lnTo>
                  <a:lnTo>
                    <a:pt x="71437" y="5181"/>
                  </a:lnTo>
                  <a:lnTo>
                    <a:pt x="73406" y="112166"/>
                  </a:lnTo>
                  <a:lnTo>
                    <a:pt x="77330" y="10716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3409924" y="6111862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8318" y="0"/>
                  </a:moveTo>
                  <a:lnTo>
                    <a:pt x="2400" y="0"/>
                  </a:lnTo>
                  <a:lnTo>
                    <a:pt x="0" y="1003"/>
                  </a:lnTo>
                  <a:lnTo>
                    <a:pt x="0" y="3454"/>
                  </a:lnTo>
                  <a:lnTo>
                    <a:pt x="2400" y="4457"/>
                  </a:lnTo>
                  <a:lnTo>
                    <a:pt x="8318" y="4457"/>
                  </a:lnTo>
                  <a:lnTo>
                    <a:pt x="10718" y="3454"/>
                  </a:lnTo>
                  <a:lnTo>
                    <a:pt x="10718" y="2235"/>
                  </a:lnTo>
                  <a:lnTo>
                    <a:pt x="10718" y="1003"/>
                  </a:lnTo>
                  <a:lnTo>
                    <a:pt x="8318" y="0"/>
                  </a:lnTo>
                  <a:close/>
                </a:path>
              </a:pathLst>
            </a:custGeom>
            <a:solidFill>
              <a:srgbClr val="4F4F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3379025" y="5989345"/>
              <a:ext cx="75565" cy="147955"/>
            </a:xfrm>
            <a:custGeom>
              <a:avLst/>
              <a:gdLst/>
              <a:ahLst/>
              <a:cxnLst/>
              <a:rect l="l" t="t" r="r" b="b"/>
              <a:pathLst>
                <a:path w="75564" h="147954">
                  <a:moveTo>
                    <a:pt x="51257" y="147523"/>
                  </a:moveTo>
                  <a:lnTo>
                    <a:pt x="51079" y="137871"/>
                  </a:lnTo>
                  <a:lnTo>
                    <a:pt x="21793" y="137871"/>
                  </a:lnTo>
                  <a:lnTo>
                    <a:pt x="21971" y="147345"/>
                  </a:lnTo>
                  <a:lnTo>
                    <a:pt x="51257" y="147523"/>
                  </a:lnTo>
                  <a:close/>
                </a:path>
                <a:path w="75564" h="147954">
                  <a:moveTo>
                    <a:pt x="75006" y="9283"/>
                  </a:moveTo>
                  <a:lnTo>
                    <a:pt x="73406" y="9461"/>
                  </a:lnTo>
                  <a:lnTo>
                    <a:pt x="72872" y="10185"/>
                  </a:lnTo>
                  <a:lnTo>
                    <a:pt x="68224" y="9829"/>
                  </a:lnTo>
                  <a:lnTo>
                    <a:pt x="68046" y="1968"/>
                  </a:lnTo>
                  <a:lnTo>
                    <a:pt x="66255" y="1968"/>
                  </a:lnTo>
                  <a:lnTo>
                    <a:pt x="65189" y="2501"/>
                  </a:lnTo>
                  <a:lnTo>
                    <a:pt x="65189" y="0"/>
                  </a:lnTo>
                  <a:lnTo>
                    <a:pt x="51079" y="0"/>
                  </a:lnTo>
                  <a:lnTo>
                    <a:pt x="51079" y="1968"/>
                  </a:lnTo>
                  <a:lnTo>
                    <a:pt x="47866" y="1968"/>
                  </a:lnTo>
                  <a:lnTo>
                    <a:pt x="47866" y="9652"/>
                  </a:lnTo>
                  <a:lnTo>
                    <a:pt x="25184" y="9652"/>
                  </a:lnTo>
                  <a:lnTo>
                    <a:pt x="25184" y="1790"/>
                  </a:lnTo>
                  <a:lnTo>
                    <a:pt x="23393" y="1790"/>
                  </a:lnTo>
                  <a:lnTo>
                    <a:pt x="23393" y="3213"/>
                  </a:lnTo>
                  <a:lnTo>
                    <a:pt x="21971" y="3213"/>
                  </a:lnTo>
                  <a:lnTo>
                    <a:pt x="21971" y="0"/>
                  </a:lnTo>
                  <a:lnTo>
                    <a:pt x="8572" y="0"/>
                  </a:lnTo>
                  <a:lnTo>
                    <a:pt x="8572" y="2324"/>
                  </a:lnTo>
                  <a:lnTo>
                    <a:pt x="7150" y="2324"/>
                  </a:lnTo>
                  <a:lnTo>
                    <a:pt x="7150" y="1612"/>
                  </a:lnTo>
                  <a:lnTo>
                    <a:pt x="4826" y="1612"/>
                  </a:lnTo>
                  <a:lnTo>
                    <a:pt x="4826" y="9461"/>
                  </a:lnTo>
                  <a:lnTo>
                    <a:pt x="177" y="9461"/>
                  </a:lnTo>
                  <a:lnTo>
                    <a:pt x="0" y="11430"/>
                  </a:lnTo>
                  <a:lnTo>
                    <a:pt x="3568" y="13398"/>
                  </a:lnTo>
                  <a:lnTo>
                    <a:pt x="68580" y="13931"/>
                  </a:lnTo>
                  <a:lnTo>
                    <a:pt x="72694" y="11074"/>
                  </a:lnTo>
                  <a:lnTo>
                    <a:pt x="75006" y="92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3387420" y="5991669"/>
              <a:ext cx="56515" cy="1905"/>
            </a:xfrm>
            <a:custGeom>
              <a:avLst/>
              <a:gdLst/>
              <a:ahLst/>
              <a:cxnLst/>
              <a:rect l="l" t="t" r="r" b="b"/>
              <a:pathLst>
                <a:path w="56514" h="1904">
                  <a:moveTo>
                    <a:pt x="12865" y="177"/>
                  </a:moveTo>
                  <a:lnTo>
                    <a:pt x="0" y="177"/>
                  </a:lnTo>
                  <a:lnTo>
                    <a:pt x="0" y="1600"/>
                  </a:lnTo>
                  <a:lnTo>
                    <a:pt x="12865" y="1600"/>
                  </a:lnTo>
                  <a:lnTo>
                    <a:pt x="12865" y="177"/>
                  </a:lnTo>
                  <a:close/>
                </a:path>
                <a:path w="56514" h="1904">
                  <a:moveTo>
                    <a:pt x="56083" y="0"/>
                  </a:moveTo>
                  <a:lnTo>
                    <a:pt x="43053" y="0"/>
                  </a:lnTo>
                  <a:lnTo>
                    <a:pt x="43053" y="1066"/>
                  </a:lnTo>
                  <a:lnTo>
                    <a:pt x="56083" y="1066"/>
                  </a:lnTo>
                  <a:lnTo>
                    <a:pt x="5608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3392195" y="6031179"/>
              <a:ext cx="49530" cy="8255"/>
            </a:xfrm>
            <a:custGeom>
              <a:avLst/>
              <a:gdLst/>
              <a:ahLst/>
              <a:cxnLst/>
              <a:rect l="l" t="t" r="r" b="b"/>
              <a:pathLst>
                <a:path w="49529" h="8254">
                  <a:moveTo>
                    <a:pt x="43421" y="5981"/>
                  </a:moveTo>
                  <a:lnTo>
                    <a:pt x="43421" y="7454"/>
                  </a:lnTo>
                  <a:lnTo>
                    <a:pt x="44196" y="7658"/>
                  </a:lnTo>
                  <a:lnTo>
                    <a:pt x="44983" y="7746"/>
                  </a:lnTo>
                  <a:lnTo>
                    <a:pt x="46647" y="7746"/>
                  </a:lnTo>
                  <a:lnTo>
                    <a:pt x="47396" y="7569"/>
                  </a:lnTo>
                  <a:lnTo>
                    <a:pt x="48666" y="6781"/>
                  </a:lnTo>
                  <a:lnTo>
                    <a:pt x="48892" y="6388"/>
                  </a:lnTo>
                  <a:lnTo>
                    <a:pt x="45008" y="6388"/>
                  </a:lnTo>
                  <a:lnTo>
                    <a:pt x="44259" y="6248"/>
                  </a:lnTo>
                  <a:lnTo>
                    <a:pt x="43421" y="5981"/>
                  </a:lnTo>
                  <a:close/>
                </a:path>
                <a:path w="49529" h="8254">
                  <a:moveTo>
                    <a:pt x="46799" y="0"/>
                  </a:moveTo>
                  <a:lnTo>
                    <a:pt x="45402" y="0"/>
                  </a:lnTo>
                  <a:lnTo>
                    <a:pt x="44678" y="177"/>
                  </a:lnTo>
                  <a:lnTo>
                    <a:pt x="43561" y="965"/>
                  </a:lnTo>
                  <a:lnTo>
                    <a:pt x="43408" y="1269"/>
                  </a:lnTo>
                  <a:lnTo>
                    <a:pt x="43281" y="2832"/>
                  </a:lnTo>
                  <a:lnTo>
                    <a:pt x="43472" y="3314"/>
                  </a:lnTo>
                  <a:lnTo>
                    <a:pt x="44157" y="3975"/>
                  </a:lnTo>
                  <a:lnTo>
                    <a:pt x="44886" y="4356"/>
                  </a:lnTo>
                  <a:lnTo>
                    <a:pt x="46316" y="4940"/>
                  </a:lnTo>
                  <a:lnTo>
                    <a:pt x="46672" y="5118"/>
                  </a:lnTo>
                  <a:lnTo>
                    <a:pt x="46926" y="5359"/>
                  </a:lnTo>
                  <a:lnTo>
                    <a:pt x="46963" y="6184"/>
                  </a:lnTo>
                  <a:lnTo>
                    <a:pt x="46545" y="6388"/>
                  </a:lnTo>
                  <a:lnTo>
                    <a:pt x="48892" y="6388"/>
                  </a:lnTo>
                  <a:lnTo>
                    <a:pt x="45631" y="2463"/>
                  </a:lnTo>
                  <a:lnTo>
                    <a:pt x="45313" y="2273"/>
                  </a:lnTo>
                  <a:lnTo>
                    <a:pt x="45250" y="1498"/>
                  </a:lnTo>
                  <a:lnTo>
                    <a:pt x="45656" y="1269"/>
                  </a:lnTo>
                  <a:lnTo>
                    <a:pt x="48425" y="1269"/>
                  </a:lnTo>
                  <a:lnTo>
                    <a:pt x="48425" y="266"/>
                  </a:lnTo>
                  <a:lnTo>
                    <a:pt x="48247" y="253"/>
                  </a:lnTo>
                  <a:lnTo>
                    <a:pt x="47447" y="76"/>
                  </a:lnTo>
                  <a:lnTo>
                    <a:pt x="46799" y="0"/>
                  </a:lnTo>
                  <a:close/>
                </a:path>
                <a:path w="49529" h="8254">
                  <a:moveTo>
                    <a:pt x="48425" y="1269"/>
                  </a:moveTo>
                  <a:lnTo>
                    <a:pt x="47091" y="1269"/>
                  </a:lnTo>
                  <a:lnTo>
                    <a:pt x="47726" y="1409"/>
                  </a:lnTo>
                  <a:lnTo>
                    <a:pt x="48425" y="1676"/>
                  </a:lnTo>
                  <a:lnTo>
                    <a:pt x="48425" y="1269"/>
                  </a:lnTo>
                  <a:close/>
                </a:path>
                <a:path w="49529" h="8254">
                  <a:moveTo>
                    <a:pt x="37922" y="139"/>
                  </a:moveTo>
                  <a:lnTo>
                    <a:pt x="35496" y="139"/>
                  </a:lnTo>
                  <a:lnTo>
                    <a:pt x="35496" y="7594"/>
                  </a:lnTo>
                  <a:lnTo>
                    <a:pt x="36969" y="7594"/>
                  </a:lnTo>
                  <a:lnTo>
                    <a:pt x="36969" y="2527"/>
                  </a:lnTo>
                  <a:lnTo>
                    <a:pt x="39146" y="2527"/>
                  </a:lnTo>
                  <a:lnTo>
                    <a:pt x="37922" y="139"/>
                  </a:lnTo>
                  <a:close/>
                </a:path>
                <a:path w="49529" h="8254">
                  <a:moveTo>
                    <a:pt x="39146" y="2527"/>
                  </a:moveTo>
                  <a:lnTo>
                    <a:pt x="36969" y="2527"/>
                  </a:lnTo>
                  <a:lnTo>
                    <a:pt x="39611" y="7594"/>
                  </a:lnTo>
                  <a:lnTo>
                    <a:pt x="41948" y="7594"/>
                  </a:lnTo>
                  <a:lnTo>
                    <a:pt x="41948" y="5118"/>
                  </a:lnTo>
                  <a:lnTo>
                    <a:pt x="40474" y="5118"/>
                  </a:lnTo>
                  <a:lnTo>
                    <a:pt x="39146" y="2527"/>
                  </a:lnTo>
                  <a:close/>
                </a:path>
                <a:path w="49529" h="8254">
                  <a:moveTo>
                    <a:pt x="41948" y="139"/>
                  </a:moveTo>
                  <a:lnTo>
                    <a:pt x="40474" y="139"/>
                  </a:lnTo>
                  <a:lnTo>
                    <a:pt x="40474" y="5118"/>
                  </a:lnTo>
                  <a:lnTo>
                    <a:pt x="41948" y="5118"/>
                  </a:lnTo>
                  <a:lnTo>
                    <a:pt x="41948" y="139"/>
                  </a:lnTo>
                  <a:close/>
                </a:path>
                <a:path w="49529" h="8254">
                  <a:moveTo>
                    <a:pt x="34048" y="139"/>
                  </a:moveTo>
                  <a:lnTo>
                    <a:pt x="28702" y="139"/>
                  </a:lnTo>
                  <a:lnTo>
                    <a:pt x="28702" y="7594"/>
                  </a:lnTo>
                  <a:lnTo>
                    <a:pt x="34124" y="7594"/>
                  </a:lnTo>
                  <a:lnTo>
                    <a:pt x="34124" y="6172"/>
                  </a:lnTo>
                  <a:lnTo>
                    <a:pt x="30695" y="6172"/>
                  </a:lnTo>
                  <a:lnTo>
                    <a:pt x="30695" y="4394"/>
                  </a:lnTo>
                  <a:lnTo>
                    <a:pt x="33616" y="4394"/>
                  </a:lnTo>
                  <a:lnTo>
                    <a:pt x="33616" y="3149"/>
                  </a:lnTo>
                  <a:lnTo>
                    <a:pt x="30695" y="3149"/>
                  </a:lnTo>
                  <a:lnTo>
                    <a:pt x="30695" y="1485"/>
                  </a:lnTo>
                  <a:lnTo>
                    <a:pt x="34048" y="1485"/>
                  </a:lnTo>
                  <a:lnTo>
                    <a:pt x="34048" y="139"/>
                  </a:lnTo>
                  <a:close/>
                </a:path>
                <a:path w="49529" h="8254">
                  <a:moveTo>
                    <a:pt x="21270" y="2298"/>
                  </a:moveTo>
                  <a:lnTo>
                    <a:pt x="19177" y="2298"/>
                  </a:lnTo>
                  <a:lnTo>
                    <a:pt x="21323" y="7658"/>
                  </a:lnTo>
                  <a:lnTo>
                    <a:pt x="22618" y="7658"/>
                  </a:lnTo>
                  <a:lnTo>
                    <a:pt x="23747" y="4889"/>
                  </a:lnTo>
                  <a:lnTo>
                    <a:pt x="22288" y="4889"/>
                  </a:lnTo>
                  <a:lnTo>
                    <a:pt x="21270" y="2298"/>
                  </a:lnTo>
                  <a:close/>
                </a:path>
                <a:path w="49529" h="8254">
                  <a:moveTo>
                    <a:pt x="20421" y="139"/>
                  </a:moveTo>
                  <a:lnTo>
                    <a:pt x="17703" y="139"/>
                  </a:lnTo>
                  <a:lnTo>
                    <a:pt x="17703" y="7594"/>
                  </a:lnTo>
                  <a:lnTo>
                    <a:pt x="19177" y="7594"/>
                  </a:lnTo>
                  <a:lnTo>
                    <a:pt x="19177" y="2298"/>
                  </a:lnTo>
                  <a:lnTo>
                    <a:pt x="21270" y="2298"/>
                  </a:lnTo>
                  <a:lnTo>
                    <a:pt x="20421" y="139"/>
                  </a:lnTo>
                  <a:close/>
                </a:path>
                <a:path w="49529" h="8254">
                  <a:moveTo>
                    <a:pt x="26784" y="2298"/>
                  </a:moveTo>
                  <a:lnTo>
                    <a:pt x="24803" y="2298"/>
                  </a:lnTo>
                  <a:lnTo>
                    <a:pt x="24803" y="7594"/>
                  </a:lnTo>
                  <a:lnTo>
                    <a:pt x="26784" y="7594"/>
                  </a:lnTo>
                  <a:lnTo>
                    <a:pt x="26784" y="2298"/>
                  </a:lnTo>
                  <a:close/>
                </a:path>
                <a:path w="49529" h="8254">
                  <a:moveTo>
                    <a:pt x="26784" y="139"/>
                  </a:moveTo>
                  <a:lnTo>
                    <a:pt x="24218" y="139"/>
                  </a:lnTo>
                  <a:lnTo>
                    <a:pt x="22288" y="4889"/>
                  </a:lnTo>
                  <a:lnTo>
                    <a:pt x="23747" y="4889"/>
                  </a:lnTo>
                  <a:lnTo>
                    <a:pt x="24803" y="2298"/>
                  </a:lnTo>
                  <a:lnTo>
                    <a:pt x="26784" y="2298"/>
                  </a:lnTo>
                  <a:lnTo>
                    <a:pt x="26784" y="139"/>
                  </a:lnTo>
                  <a:close/>
                </a:path>
                <a:path w="49529" h="8254">
                  <a:moveTo>
                    <a:pt x="16268" y="139"/>
                  </a:moveTo>
                  <a:lnTo>
                    <a:pt x="10922" y="139"/>
                  </a:lnTo>
                  <a:lnTo>
                    <a:pt x="10922" y="7594"/>
                  </a:lnTo>
                  <a:lnTo>
                    <a:pt x="16344" y="7594"/>
                  </a:lnTo>
                  <a:lnTo>
                    <a:pt x="16344" y="6172"/>
                  </a:lnTo>
                  <a:lnTo>
                    <a:pt x="12928" y="6172"/>
                  </a:lnTo>
                  <a:lnTo>
                    <a:pt x="12928" y="4394"/>
                  </a:lnTo>
                  <a:lnTo>
                    <a:pt x="15836" y="4394"/>
                  </a:lnTo>
                  <a:lnTo>
                    <a:pt x="15836" y="3149"/>
                  </a:lnTo>
                  <a:lnTo>
                    <a:pt x="12928" y="3149"/>
                  </a:lnTo>
                  <a:lnTo>
                    <a:pt x="12928" y="1485"/>
                  </a:lnTo>
                  <a:lnTo>
                    <a:pt x="16268" y="1485"/>
                  </a:lnTo>
                  <a:lnTo>
                    <a:pt x="16268" y="139"/>
                  </a:lnTo>
                  <a:close/>
                </a:path>
                <a:path w="49529" h="8254">
                  <a:moveTo>
                    <a:pt x="9004" y="139"/>
                  </a:moveTo>
                  <a:lnTo>
                    <a:pt x="6921" y="139"/>
                  </a:lnTo>
                  <a:lnTo>
                    <a:pt x="6921" y="7594"/>
                  </a:lnTo>
                  <a:lnTo>
                    <a:pt x="9004" y="7594"/>
                  </a:lnTo>
                  <a:lnTo>
                    <a:pt x="9004" y="139"/>
                  </a:lnTo>
                  <a:close/>
                </a:path>
                <a:path w="49529" h="8254">
                  <a:moveTo>
                    <a:pt x="165" y="5981"/>
                  </a:moveTo>
                  <a:lnTo>
                    <a:pt x="165" y="7454"/>
                  </a:lnTo>
                  <a:lnTo>
                    <a:pt x="939" y="7658"/>
                  </a:lnTo>
                  <a:lnTo>
                    <a:pt x="1714" y="7746"/>
                  </a:lnTo>
                  <a:lnTo>
                    <a:pt x="3390" y="7746"/>
                  </a:lnTo>
                  <a:lnTo>
                    <a:pt x="4127" y="7569"/>
                  </a:lnTo>
                  <a:lnTo>
                    <a:pt x="5397" y="6781"/>
                  </a:lnTo>
                  <a:lnTo>
                    <a:pt x="5623" y="6388"/>
                  </a:lnTo>
                  <a:lnTo>
                    <a:pt x="1739" y="6388"/>
                  </a:lnTo>
                  <a:lnTo>
                    <a:pt x="1003" y="6248"/>
                  </a:lnTo>
                  <a:lnTo>
                    <a:pt x="165" y="5981"/>
                  </a:lnTo>
                  <a:close/>
                </a:path>
                <a:path w="49529" h="8254">
                  <a:moveTo>
                    <a:pt x="3517" y="0"/>
                  </a:moveTo>
                  <a:lnTo>
                    <a:pt x="2133" y="0"/>
                  </a:lnTo>
                  <a:lnTo>
                    <a:pt x="1409" y="177"/>
                  </a:lnTo>
                  <a:lnTo>
                    <a:pt x="292" y="965"/>
                  </a:lnTo>
                  <a:lnTo>
                    <a:pt x="59" y="1409"/>
                  </a:lnTo>
                  <a:lnTo>
                    <a:pt x="0" y="2832"/>
                  </a:lnTo>
                  <a:lnTo>
                    <a:pt x="203" y="3314"/>
                  </a:lnTo>
                  <a:lnTo>
                    <a:pt x="889" y="3975"/>
                  </a:lnTo>
                  <a:lnTo>
                    <a:pt x="1618" y="4356"/>
                  </a:lnTo>
                  <a:lnTo>
                    <a:pt x="3060" y="4940"/>
                  </a:lnTo>
                  <a:lnTo>
                    <a:pt x="3403" y="5118"/>
                  </a:lnTo>
                  <a:lnTo>
                    <a:pt x="3670" y="5359"/>
                  </a:lnTo>
                  <a:lnTo>
                    <a:pt x="3695" y="6184"/>
                  </a:lnTo>
                  <a:lnTo>
                    <a:pt x="3289" y="6388"/>
                  </a:lnTo>
                  <a:lnTo>
                    <a:pt x="5623" y="6388"/>
                  </a:lnTo>
                  <a:lnTo>
                    <a:pt x="2374" y="2489"/>
                  </a:lnTo>
                  <a:lnTo>
                    <a:pt x="2057" y="2273"/>
                  </a:lnTo>
                  <a:lnTo>
                    <a:pt x="1968" y="1498"/>
                  </a:lnTo>
                  <a:lnTo>
                    <a:pt x="2400" y="1269"/>
                  </a:lnTo>
                  <a:lnTo>
                    <a:pt x="5156" y="1269"/>
                  </a:lnTo>
                  <a:lnTo>
                    <a:pt x="5156" y="266"/>
                  </a:lnTo>
                  <a:lnTo>
                    <a:pt x="4229" y="88"/>
                  </a:lnTo>
                  <a:lnTo>
                    <a:pt x="3517" y="0"/>
                  </a:lnTo>
                  <a:close/>
                </a:path>
                <a:path w="49529" h="8254">
                  <a:moveTo>
                    <a:pt x="5156" y="1269"/>
                  </a:moveTo>
                  <a:lnTo>
                    <a:pt x="3822" y="1269"/>
                  </a:lnTo>
                  <a:lnTo>
                    <a:pt x="4470" y="1409"/>
                  </a:lnTo>
                  <a:lnTo>
                    <a:pt x="5156" y="1676"/>
                  </a:lnTo>
                  <a:lnTo>
                    <a:pt x="5156" y="1269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2" name="object 172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376168" y="6368427"/>
              <a:ext cx="77863" cy="147523"/>
            </a:xfrm>
            <a:prstGeom prst="rect">
              <a:avLst/>
            </a:prstGeom>
          </p:spPr>
        </p:pic>
        <p:sp>
          <p:nvSpPr>
            <p:cNvPr id="1723" name="object 1723"/>
            <p:cNvSpPr/>
            <p:nvPr/>
          </p:nvSpPr>
          <p:spPr>
            <a:xfrm>
              <a:off x="3291751" y="6651574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3" y="0"/>
                  </a:moveTo>
                  <a:lnTo>
                    <a:pt x="4051" y="2603"/>
                  </a:lnTo>
                  <a:lnTo>
                    <a:pt x="0" y="3568"/>
                  </a:lnTo>
                  <a:lnTo>
                    <a:pt x="482" y="8318"/>
                  </a:lnTo>
                  <a:lnTo>
                    <a:pt x="952" y="9994"/>
                  </a:lnTo>
                  <a:lnTo>
                    <a:pt x="2387" y="10464"/>
                  </a:lnTo>
                  <a:lnTo>
                    <a:pt x="19761" y="10464"/>
                  </a:lnTo>
                  <a:lnTo>
                    <a:pt x="22377" y="9537"/>
                  </a:lnTo>
                  <a:lnTo>
                    <a:pt x="23342" y="6426"/>
                  </a:lnTo>
                  <a:lnTo>
                    <a:pt x="21624" y="3568"/>
                  </a:lnTo>
                  <a:lnTo>
                    <a:pt x="21196" y="3568"/>
                  </a:lnTo>
                  <a:lnTo>
                    <a:pt x="16433" y="0"/>
                  </a:lnTo>
                  <a:close/>
                </a:path>
                <a:path w="23495" h="10795">
                  <a:moveTo>
                    <a:pt x="21196" y="2857"/>
                  </a:moveTo>
                  <a:lnTo>
                    <a:pt x="21196" y="3568"/>
                  </a:lnTo>
                  <a:lnTo>
                    <a:pt x="21624" y="3568"/>
                  </a:lnTo>
                  <a:lnTo>
                    <a:pt x="21196" y="285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3295269" y="6653720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56" y="215"/>
                  </a:moveTo>
                  <a:lnTo>
                    <a:pt x="3822" y="0"/>
                  </a:lnTo>
                  <a:lnTo>
                    <a:pt x="2489" y="0"/>
                  </a:lnTo>
                  <a:lnTo>
                    <a:pt x="1955" y="215"/>
                  </a:lnTo>
                  <a:lnTo>
                    <a:pt x="1955" y="723"/>
                  </a:lnTo>
                  <a:lnTo>
                    <a:pt x="2489" y="952"/>
                  </a:lnTo>
                  <a:lnTo>
                    <a:pt x="3822" y="952"/>
                  </a:lnTo>
                  <a:lnTo>
                    <a:pt x="4356" y="723"/>
                  </a:lnTo>
                  <a:lnTo>
                    <a:pt x="4356" y="482"/>
                  </a:lnTo>
                  <a:lnTo>
                    <a:pt x="4356" y="215"/>
                  </a:lnTo>
                  <a:close/>
                </a:path>
                <a:path w="15875" h="8254">
                  <a:moveTo>
                    <a:pt x="14820" y="7429"/>
                  </a:moveTo>
                  <a:lnTo>
                    <a:pt x="14668" y="7315"/>
                  </a:lnTo>
                  <a:lnTo>
                    <a:pt x="127" y="7315"/>
                  </a:lnTo>
                  <a:lnTo>
                    <a:pt x="0" y="7429"/>
                  </a:lnTo>
                  <a:lnTo>
                    <a:pt x="0" y="7734"/>
                  </a:lnTo>
                  <a:lnTo>
                    <a:pt x="127" y="7848"/>
                  </a:lnTo>
                  <a:lnTo>
                    <a:pt x="14668" y="7848"/>
                  </a:lnTo>
                  <a:lnTo>
                    <a:pt x="14820" y="7734"/>
                  </a:lnTo>
                  <a:lnTo>
                    <a:pt x="14820" y="7594"/>
                  </a:lnTo>
                  <a:lnTo>
                    <a:pt x="14820" y="7429"/>
                  </a:lnTo>
                  <a:close/>
                </a:path>
                <a:path w="15875" h="8254">
                  <a:moveTo>
                    <a:pt x="15341" y="114"/>
                  </a:moveTo>
                  <a:lnTo>
                    <a:pt x="14846" y="0"/>
                  </a:lnTo>
                  <a:lnTo>
                    <a:pt x="13538" y="0"/>
                  </a:lnTo>
                  <a:lnTo>
                    <a:pt x="13042" y="114"/>
                  </a:lnTo>
                  <a:lnTo>
                    <a:pt x="13042" y="419"/>
                  </a:lnTo>
                  <a:lnTo>
                    <a:pt x="13538" y="533"/>
                  </a:lnTo>
                  <a:lnTo>
                    <a:pt x="14846" y="533"/>
                  </a:lnTo>
                  <a:lnTo>
                    <a:pt x="15341" y="419"/>
                  </a:lnTo>
                  <a:lnTo>
                    <a:pt x="15341" y="266"/>
                  </a:lnTo>
                  <a:lnTo>
                    <a:pt x="15341" y="11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3293833" y="666192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33" y="0"/>
                  </a:moveTo>
                  <a:lnTo>
                    <a:pt x="190" y="0"/>
                  </a:lnTo>
                  <a:lnTo>
                    <a:pt x="0" y="203"/>
                  </a:lnTo>
                  <a:lnTo>
                    <a:pt x="0" y="698"/>
                  </a:lnTo>
                  <a:lnTo>
                    <a:pt x="190" y="901"/>
                  </a:lnTo>
                  <a:lnTo>
                    <a:pt x="18033" y="901"/>
                  </a:lnTo>
                  <a:lnTo>
                    <a:pt x="18224" y="698"/>
                  </a:lnTo>
                  <a:lnTo>
                    <a:pt x="18224" y="444"/>
                  </a:lnTo>
                  <a:lnTo>
                    <a:pt x="18224" y="203"/>
                  </a:lnTo>
                  <a:lnTo>
                    <a:pt x="18033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3254844" y="6651815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3" y="0"/>
                  </a:moveTo>
                  <a:lnTo>
                    <a:pt x="4064" y="2616"/>
                  </a:lnTo>
                  <a:lnTo>
                    <a:pt x="0" y="3581"/>
                  </a:lnTo>
                  <a:lnTo>
                    <a:pt x="482" y="8331"/>
                  </a:lnTo>
                  <a:lnTo>
                    <a:pt x="952" y="10007"/>
                  </a:lnTo>
                  <a:lnTo>
                    <a:pt x="2387" y="10477"/>
                  </a:lnTo>
                  <a:lnTo>
                    <a:pt x="19773" y="10477"/>
                  </a:lnTo>
                  <a:lnTo>
                    <a:pt x="22377" y="9512"/>
                  </a:lnTo>
                  <a:lnTo>
                    <a:pt x="23342" y="6426"/>
                  </a:lnTo>
                  <a:lnTo>
                    <a:pt x="21641" y="3581"/>
                  </a:lnTo>
                  <a:lnTo>
                    <a:pt x="21209" y="3581"/>
                  </a:lnTo>
                  <a:lnTo>
                    <a:pt x="16433" y="0"/>
                  </a:lnTo>
                  <a:close/>
                </a:path>
                <a:path w="23495" h="10795">
                  <a:moveTo>
                    <a:pt x="21209" y="2857"/>
                  </a:moveTo>
                  <a:lnTo>
                    <a:pt x="21209" y="3581"/>
                  </a:lnTo>
                  <a:lnTo>
                    <a:pt x="21641" y="3581"/>
                  </a:lnTo>
                  <a:lnTo>
                    <a:pt x="21209" y="285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3258362" y="6653961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43" y="203"/>
                  </a:moveTo>
                  <a:lnTo>
                    <a:pt x="3797" y="0"/>
                  </a:lnTo>
                  <a:lnTo>
                    <a:pt x="2489" y="0"/>
                  </a:lnTo>
                  <a:lnTo>
                    <a:pt x="1968" y="203"/>
                  </a:lnTo>
                  <a:lnTo>
                    <a:pt x="1968" y="736"/>
                  </a:lnTo>
                  <a:lnTo>
                    <a:pt x="2489" y="965"/>
                  </a:lnTo>
                  <a:lnTo>
                    <a:pt x="3797" y="965"/>
                  </a:lnTo>
                  <a:lnTo>
                    <a:pt x="4343" y="736"/>
                  </a:lnTo>
                  <a:lnTo>
                    <a:pt x="4343" y="469"/>
                  </a:lnTo>
                  <a:lnTo>
                    <a:pt x="4343" y="203"/>
                  </a:lnTo>
                  <a:close/>
                </a:path>
                <a:path w="15875" h="8254">
                  <a:moveTo>
                    <a:pt x="14833" y="7429"/>
                  </a:moveTo>
                  <a:lnTo>
                    <a:pt x="14693" y="7327"/>
                  </a:lnTo>
                  <a:lnTo>
                    <a:pt x="139" y="7327"/>
                  </a:lnTo>
                  <a:lnTo>
                    <a:pt x="0" y="7429"/>
                  </a:lnTo>
                  <a:lnTo>
                    <a:pt x="0" y="7747"/>
                  </a:lnTo>
                  <a:lnTo>
                    <a:pt x="139" y="7861"/>
                  </a:lnTo>
                  <a:lnTo>
                    <a:pt x="14693" y="7861"/>
                  </a:lnTo>
                  <a:lnTo>
                    <a:pt x="14833" y="7747"/>
                  </a:lnTo>
                  <a:lnTo>
                    <a:pt x="14833" y="7594"/>
                  </a:lnTo>
                  <a:lnTo>
                    <a:pt x="14833" y="7429"/>
                  </a:lnTo>
                  <a:close/>
                </a:path>
                <a:path w="15875" h="8254">
                  <a:moveTo>
                    <a:pt x="15354" y="114"/>
                  </a:moveTo>
                  <a:lnTo>
                    <a:pt x="14833" y="0"/>
                  </a:lnTo>
                  <a:lnTo>
                    <a:pt x="13538" y="0"/>
                  </a:lnTo>
                  <a:lnTo>
                    <a:pt x="13042" y="114"/>
                  </a:lnTo>
                  <a:lnTo>
                    <a:pt x="13042" y="431"/>
                  </a:lnTo>
                  <a:lnTo>
                    <a:pt x="13538" y="533"/>
                  </a:lnTo>
                  <a:lnTo>
                    <a:pt x="14833" y="533"/>
                  </a:lnTo>
                  <a:lnTo>
                    <a:pt x="15354" y="431"/>
                  </a:lnTo>
                  <a:lnTo>
                    <a:pt x="15354" y="266"/>
                  </a:lnTo>
                  <a:lnTo>
                    <a:pt x="15354" y="11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3256940" y="666217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08" y="0"/>
                  </a:moveTo>
                  <a:lnTo>
                    <a:pt x="190" y="0"/>
                  </a:lnTo>
                  <a:lnTo>
                    <a:pt x="0" y="190"/>
                  </a:lnTo>
                  <a:lnTo>
                    <a:pt x="0" y="698"/>
                  </a:lnTo>
                  <a:lnTo>
                    <a:pt x="190" y="888"/>
                  </a:lnTo>
                  <a:lnTo>
                    <a:pt x="18008" y="888"/>
                  </a:lnTo>
                  <a:lnTo>
                    <a:pt x="18211" y="698"/>
                  </a:lnTo>
                  <a:lnTo>
                    <a:pt x="18211" y="444"/>
                  </a:lnTo>
                  <a:lnTo>
                    <a:pt x="18211" y="190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3328428" y="6651104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3" y="0"/>
                  </a:moveTo>
                  <a:lnTo>
                    <a:pt x="4051" y="2616"/>
                  </a:lnTo>
                  <a:lnTo>
                    <a:pt x="0" y="3568"/>
                  </a:lnTo>
                  <a:lnTo>
                    <a:pt x="482" y="8331"/>
                  </a:lnTo>
                  <a:lnTo>
                    <a:pt x="952" y="10007"/>
                  </a:lnTo>
                  <a:lnTo>
                    <a:pt x="2374" y="10464"/>
                  </a:lnTo>
                  <a:lnTo>
                    <a:pt x="19773" y="10464"/>
                  </a:lnTo>
                  <a:lnTo>
                    <a:pt x="22377" y="9512"/>
                  </a:lnTo>
                  <a:lnTo>
                    <a:pt x="23342" y="6426"/>
                  </a:lnTo>
                  <a:lnTo>
                    <a:pt x="21624" y="3568"/>
                  </a:lnTo>
                  <a:lnTo>
                    <a:pt x="21196" y="3568"/>
                  </a:lnTo>
                  <a:lnTo>
                    <a:pt x="16433" y="0"/>
                  </a:lnTo>
                  <a:close/>
                </a:path>
                <a:path w="23495" h="10795">
                  <a:moveTo>
                    <a:pt x="21196" y="2857"/>
                  </a:moveTo>
                  <a:lnTo>
                    <a:pt x="21196" y="3568"/>
                  </a:lnTo>
                  <a:lnTo>
                    <a:pt x="21624" y="3568"/>
                  </a:lnTo>
                  <a:lnTo>
                    <a:pt x="21196" y="285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3331946" y="6653250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43" y="190"/>
                  </a:moveTo>
                  <a:lnTo>
                    <a:pt x="3810" y="0"/>
                  </a:lnTo>
                  <a:lnTo>
                    <a:pt x="2489" y="0"/>
                  </a:lnTo>
                  <a:lnTo>
                    <a:pt x="1968" y="190"/>
                  </a:lnTo>
                  <a:lnTo>
                    <a:pt x="1968" y="736"/>
                  </a:lnTo>
                  <a:lnTo>
                    <a:pt x="2489" y="952"/>
                  </a:lnTo>
                  <a:lnTo>
                    <a:pt x="3810" y="952"/>
                  </a:lnTo>
                  <a:lnTo>
                    <a:pt x="4343" y="736"/>
                  </a:lnTo>
                  <a:lnTo>
                    <a:pt x="4343" y="469"/>
                  </a:lnTo>
                  <a:lnTo>
                    <a:pt x="4343" y="190"/>
                  </a:lnTo>
                  <a:close/>
                </a:path>
                <a:path w="15875" h="8254">
                  <a:moveTo>
                    <a:pt x="14820" y="7429"/>
                  </a:moveTo>
                  <a:lnTo>
                    <a:pt x="14693" y="7315"/>
                  </a:lnTo>
                  <a:lnTo>
                    <a:pt x="139" y="7315"/>
                  </a:lnTo>
                  <a:lnTo>
                    <a:pt x="0" y="7429"/>
                  </a:lnTo>
                  <a:lnTo>
                    <a:pt x="0" y="7747"/>
                  </a:lnTo>
                  <a:lnTo>
                    <a:pt x="139" y="7861"/>
                  </a:lnTo>
                  <a:lnTo>
                    <a:pt x="14693" y="7861"/>
                  </a:lnTo>
                  <a:lnTo>
                    <a:pt x="14820" y="7747"/>
                  </a:lnTo>
                  <a:lnTo>
                    <a:pt x="14820" y="7581"/>
                  </a:lnTo>
                  <a:lnTo>
                    <a:pt x="14820" y="7429"/>
                  </a:lnTo>
                  <a:close/>
                </a:path>
                <a:path w="15875" h="8254">
                  <a:moveTo>
                    <a:pt x="15354" y="114"/>
                  </a:moveTo>
                  <a:lnTo>
                    <a:pt x="14833" y="0"/>
                  </a:lnTo>
                  <a:lnTo>
                    <a:pt x="13550" y="0"/>
                  </a:lnTo>
                  <a:lnTo>
                    <a:pt x="13030" y="114"/>
                  </a:lnTo>
                  <a:lnTo>
                    <a:pt x="13030" y="419"/>
                  </a:lnTo>
                  <a:lnTo>
                    <a:pt x="13550" y="533"/>
                  </a:lnTo>
                  <a:lnTo>
                    <a:pt x="14833" y="533"/>
                  </a:lnTo>
                  <a:lnTo>
                    <a:pt x="15354" y="419"/>
                  </a:lnTo>
                  <a:lnTo>
                    <a:pt x="15354" y="266"/>
                  </a:lnTo>
                  <a:lnTo>
                    <a:pt x="15354" y="11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3330524" y="666145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08" y="0"/>
                  </a:moveTo>
                  <a:lnTo>
                    <a:pt x="177" y="0"/>
                  </a:lnTo>
                  <a:lnTo>
                    <a:pt x="0" y="215"/>
                  </a:lnTo>
                  <a:lnTo>
                    <a:pt x="0" y="698"/>
                  </a:lnTo>
                  <a:lnTo>
                    <a:pt x="177" y="901"/>
                  </a:lnTo>
                  <a:lnTo>
                    <a:pt x="18008" y="901"/>
                  </a:lnTo>
                  <a:lnTo>
                    <a:pt x="18211" y="698"/>
                  </a:lnTo>
                  <a:lnTo>
                    <a:pt x="18211" y="444"/>
                  </a:lnTo>
                  <a:lnTo>
                    <a:pt x="18211" y="215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3366046" y="6650863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3" y="0"/>
                  </a:moveTo>
                  <a:lnTo>
                    <a:pt x="4051" y="2603"/>
                  </a:lnTo>
                  <a:lnTo>
                    <a:pt x="0" y="3568"/>
                  </a:lnTo>
                  <a:lnTo>
                    <a:pt x="482" y="8331"/>
                  </a:lnTo>
                  <a:lnTo>
                    <a:pt x="952" y="9994"/>
                  </a:lnTo>
                  <a:lnTo>
                    <a:pt x="2387" y="10464"/>
                  </a:lnTo>
                  <a:lnTo>
                    <a:pt x="19773" y="10464"/>
                  </a:lnTo>
                  <a:lnTo>
                    <a:pt x="22377" y="9524"/>
                  </a:lnTo>
                  <a:lnTo>
                    <a:pt x="23342" y="6426"/>
                  </a:lnTo>
                  <a:lnTo>
                    <a:pt x="21624" y="3568"/>
                  </a:lnTo>
                  <a:lnTo>
                    <a:pt x="21196" y="3568"/>
                  </a:lnTo>
                  <a:lnTo>
                    <a:pt x="16433" y="0"/>
                  </a:lnTo>
                  <a:close/>
                </a:path>
                <a:path w="23495" h="10795">
                  <a:moveTo>
                    <a:pt x="21196" y="2857"/>
                  </a:moveTo>
                  <a:lnTo>
                    <a:pt x="21196" y="3568"/>
                  </a:lnTo>
                  <a:lnTo>
                    <a:pt x="21624" y="3568"/>
                  </a:lnTo>
                  <a:lnTo>
                    <a:pt x="21196" y="285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3369564" y="665299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56" y="228"/>
                  </a:moveTo>
                  <a:lnTo>
                    <a:pt x="3822" y="0"/>
                  </a:lnTo>
                  <a:lnTo>
                    <a:pt x="2501" y="0"/>
                  </a:lnTo>
                  <a:lnTo>
                    <a:pt x="1968" y="228"/>
                  </a:lnTo>
                  <a:lnTo>
                    <a:pt x="1968" y="736"/>
                  </a:lnTo>
                  <a:lnTo>
                    <a:pt x="2501" y="965"/>
                  </a:lnTo>
                  <a:lnTo>
                    <a:pt x="3822" y="965"/>
                  </a:lnTo>
                  <a:lnTo>
                    <a:pt x="4356" y="736"/>
                  </a:lnTo>
                  <a:lnTo>
                    <a:pt x="4356" y="495"/>
                  </a:lnTo>
                  <a:lnTo>
                    <a:pt x="4356" y="228"/>
                  </a:lnTo>
                  <a:close/>
                </a:path>
                <a:path w="15875" h="8254">
                  <a:moveTo>
                    <a:pt x="14820" y="7442"/>
                  </a:moveTo>
                  <a:lnTo>
                    <a:pt x="14693" y="7327"/>
                  </a:lnTo>
                  <a:lnTo>
                    <a:pt x="139" y="7327"/>
                  </a:lnTo>
                  <a:lnTo>
                    <a:pt x="0" y="7442"/>
                  </a:lnTo>
                  <a:lnTo>
                    <a:pt x="0" y="7759"/>
                  </a:lnTo>
                  <a:lnTo>
                    <a:pt x="139" y="7861"/>
                  </a:lnTo>
                  <a:lnTo>
                    <a:pt x="14693" y="7861"/>
                  </a:lnTo>
                  <a:lnTo>
                    <a:pt x="14820" y="7759"/>
                  </a:lnTo>
                  <a:lnTo>
                    <a:pt x="14820" y="7594"/>
                  </a:lnTo>
                  <a:lnTo>
                    <a:pt x="14820" y="7442"/>
                  </a:lnTo>
                  <a:close/>
                </a:path>
                <a:path w="15875" h="8254">
                  <a:moveTo>
                    <a:pt x="15354" y="114"/>
                  </a:moveTo>
                  <a:lnTo>
                    <a:pt x="14846" y="0"/>
                  </a:lnTo>
                  <a:lnTo>
                    <a:pt x="13550" y="0"/>
                  </a:lnTo>
                  <a:lnTo>
                    <a:pt x="13030" y="114"/>
                  </a:lnTo>
                  <a:lnTo>
                    <a:pt x="13030" y="431"/>
                  </a:lnTo>
                  <a:lnTo>
                    <a:pt x="13550" y="546"/>
                  </a:lnTo>
                  <a:lnTo>
                    <a:pt x="14846" y="546"/>
                  </a:lnTo>
                  <a:lnTo>
                    <a:pt x="15354" y="431"/>
                  </a:lnTo>
                  <a:lnTo>
                    <a:pt x="15354" y="279"/>
                  </a:lnTo>
                  <a:lnTo>
                    <a:pt x="15354" y="11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3368128" y="6661226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34" y="0"/>
                  </a:moveTo>
                  <a:lnTo>
                    <a:pt x="190" y="0"/>
                  </a:lnTo>
                  <a:lnTo>
                    <a:pt x="0" y="190"/>
                  </a:lnTo>
                  <a:lnTo>
                    <a:pt x="0" y="673"/>
                  </a:lnTo>
                  <a:lnTo>
                    <a:pt x="190" y="889"/>
                  </a:lnTo>
                  <a:lnTo>
                    <a:pt x="18034" y="889"/>
                  </a:lnTo>
                  <a:lnTo>
                    <a:pt x="18224" y="673"/>
                  </a:lnTo>
                  <a:lnTo>
                    <a:pt x="18224" y="444"/>
                  </a:lnTo>
                  <a:lnTo>
                    <a:pt x="18224" y="190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3402965" y="6650634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21" y="0"/>
                  </a:moveTo>
                  <a:lnTo>
                    <a:pt x="4038" y="2616"/>
                  </a:lnTo>
                  <a:lnTo>
                    <a:pt x="0" y="3543"/>
                  </a:lnTo>
                  <a:lnTo>
                    <a:pt x="457" y="8331"/>
                  </a:lnTo>
                  <a:lnTo>
                    <a:pt x="939" y="9982"/>
                  </a:lnTo>
                  <a:lnTo>
                    <a:pt x="2374" y="10477"/>
                  </a:lnTo>
                  <a:lnTo>
                    <a:pt x="19748" y="10477"/>
                  </a:lnTo>
                  <a:lnTo>
                    <a:pt x="22377" y="9512"/>
                  </a:lnTo>
                  <a:lnTo>
                    <a:pt x="23329" y="6438"/>
                  </a:lnTo>
                  <a:lnTo>
                    <a:pt x="21609" y="3568"/>
                  </a:lnTo>
                  <a:lnTo>
                    <a:pt x="21183" y="3568"/>
                  </a:lnTo>
                  <a:lnTo>
                    <a:pt x="16421" y="0"/>
                  </a:lnTo>
                  <a:close/>
                </a:path>
                <a:path w="23495" h="10795">
                  <a:moveTo>
                    <a:pt x="21183" y="2857"/>
                  </a:moveTo>
                  <a:lnTo>
                    <a:pt x="21183" y="3568"/>
                  </a:lnTo>
                  <a:lnTo>
                    <a:pt x="21609" y="3568"/>
                  </a:lnTo>
                  <a:lnTo>
                    <a:pt x="21183" y="285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3406470" y="6652780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43" y="203"/>
                  </a:moveTo>
                  <a:lnTo>
                    <a:pt x="3810" y="0"/>
                  </a:lnTo>
                  <a:lnTo>
                    <a:pt x="2489" y="0"/>
                  </a:lnTo>
                  <a:lnTo>
                    <a:pt x="1955" y="203"/>
                  </a:lnTo>
                  <a:lnTo>
                    <a:pt x="1955" y="736"/>
                  </a:lnTo>
                  <a:lnTo>
                    <a:pt x="2489" y="939"/>
                  </a:lnTo>
                  <a:lnTo>
                    <a:pt x="3810" y="939"/>
                  </a:lnTo>
                  <a:lnTo>
                    <a:pt x="4343" y="736"/>
                  </a:lnTo>
                  <a:lnTo>
                    <a:pt x="4343" y="469"/>
                  </a:lnTo>
                  <a:lnTo>
                    <a:pt x="4343" y="203"/>
                  </a:lnTo>
                  <a:close/>
                </a:path>
                <a:path w="15875" h="8254">
                  <a:moveTo>
                    <a:pt x="14820" y="7442"/>
                  </a:moveTo>
                  <a:lnTo>
                    <a:pt x="14681" y="7327"/>
                  </a:lnTo>
                  <a:lnTo>
                    <a:pt x="127" y="7327"/>
                  </a:lnTo>
                  <a:lnTo>
                    <a:pt x="0" y="7442"/>
                  </a:lnTo>
                  <a:lnTo>
                    <a:pt x="0" y="7721"/>
                  </a:lnTo>
                  <a:lnTo>
                    <a:pt x="127" y="7861"/>
                  </a:lnTo>
                  <a:lnTo>
                    <a:pt x="14681" y="7861"/>
                  </a:lnTo>
                  <a:lnTo>
                    <a:pt x="14820" y="7721"/>
                  </a:lnTo>
                  <a:lnTo>
                    <a:pt x="14820" y="7581"/>
                  </a:lnTo>
                  <a:lnTo>
                    <a:pt x="14820" y="7442"/>
                  </a:lnTo>
                  <a:close/>
                </a:path>
                <a:path w="15875" h="8254">
                  <a:moveTo>
                    <a:pt x="15354" y="101"/>
                  </a:moveTo>
                  <a:lnTo>
                    <a:pt x="14846" y="0"/>
                  </a:lnTo>
                  <a:lnTo>
                    <a:pt x="13550" y="0"/>
                  </a:lnTo>
                  <a:lnTo>
                    <a:pt x="13030" y="101"/>
                  </a:lnTo>
                  <a:lnTo>
                    <a:pt x="13030" y="393"/>
                  </a:lnTo>
                  <a:lnTo>
                    <a:pt x="13550" y="533"/>
                  </a:lnTo>
                  <a:lnTo>
                    <a:pt x="14846" y="533"/>
                  </a:lnTo>
                  <a:lnTo>
                    <a:pt x="15354" y="393"/>
                  </a:lnTo>
                  <a:lnTo>
                    <a:pt x="15354" y="266"/>
                  </a:lnTo>
                  <a:lnTo>
                    <a:pt x="15354" y="10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3405035" y="666099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21" y="0"/>
                  </a:moveTo>
                  <a:lnTo>
                    <a:pt x="203" y="0"/>
                  </a:lnTo>
                  <a:lnTo>
                    <a:pt x="0" y="203"/>
                  </a:lnTo>
                  <a:lnTo>
                    <a:pt x="0" y="685"/>
                  </a:lnTo>
                  <a:lnTo>
                    <a:pt x="203" y="888"/>
                  </a:lnTo>
                  <a:lnTo>
                    <a:pt x="18021" y="888"/>
                  </a:lnTo>
                  <a:lnTo>
                    <a:pt x="18211" y="685"/>
                  </a:lnTo>
                  <a:lnTo>
                    <a:pt x="18211" y="444"/>
                  </a:lnTo>
                  <a:lnTo>
                    <a:pt x="18211" y="203"/>
                  </a:lnTo>
                  <a:lnTo>
                    <a:pt x="18021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3402723" y="6668960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3" y="0"/>
                  </a:moveTo>
                  <a:lnTo>
                    <a:pt x="4051" y="2616"/>
                  </a:lnTo>
                  <a:lnTo>
                    <a:pt x="0" y="3568"/>
                  </a:lnTo>
                  <a:lnTo>
                    <a:pt x="482" y="8331"/>
                  </a:lnTo>
                  <a:lnTo>
                    <a:pt x="952" y="10007"/>
                  </a:lnTo>
                  <a:lnTo>
                    <a:pt x="2374" y="10464"/>
                  </a:lnTo>
                  <a:lnTo>
                    <a:pt x="19773" y="10464"/>
                  </a:lnTo>
                  <a:lnTo>
                    <a:pt x="22377" y="9512"/>
                  </a:lnTo>
                  <a:lnTo>
                    <a:pt x="23342" y="6438"/>
                  </a:lnTo>
                  <a:lnTo>
                    <a:pt x="21616" y="3568"/>
                  </a:lnTo>
                  <a:lnTo>
                    <a:pt x="21196" y="3568"/>
                  </a:lnTo>
                  <a:lnTo>
                    <a:pt x="16433" y="0"/>
                  </a:lnTo>
                  <a:close/>
                </a:path>
                <a:path w="23495" h="10795">
                  <a:moveTo>
                    <a:pt x="21196" y="2870"/>
                  </a:moveTo>
                  <a:lnTo>
                    <a:pt x="21196" y="3568"/>
                  </a:lnTo>
                  <a:lnTo>
                    <a:pt x="21616" y="3568"/>
                  </a:lnTo>
                  <a:lnTo>
                    <a:pt x="21196" y="287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3406241" y="667110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43" y="203"/>
                  </a:moveTo>
                  <a:lnTo>
                    <a:pt x="3810" y="0"/>
                  </a:lnTo>
                  <a:lnTo>
                    <a:pt x="2489" y="0"/>
                  </a:lnTo>
                  <a:lnTo>
                    <a:pt x="1968" y="203"/>
                  </a:lnTo>
                  <a:lnTo>
                    <a:pt x="1968" y="736"/>
                  </a:lnTo>
                  <a:lnTo>
                    <a:pt x="2489" y="952"/>
                  </a:lnTo>
                  <a:lnTo>
                    <a:pt x="3810" y="952"/>
                  </a:lnTo>
                  <a:lnTo>
                    <a:pt x="4343" y="736"/>
                  </a:lnTo>
                  <a:lnTo>
                    <a:pt x="4343" y="469"/>
                  </a:lnTo>
                  <a:lnTo>
                    <a:pt x="4343" y="203"/>
                  </a:lnTo>
                  <a:close/>
                </a:path>
                <a:path w="15875" h="8254">
                  <a:moveTo>
                    <a:pt x="14820" y="7429"/>
                  </a:moveTo>
                  <a:lnTo>
                    <a:pt x="14693" y="7315"/>
                  </a:lnTo>
                  <a:lnTo>
                    <a:pt x="127" y="7315"/>
                  </a:lnTo>
                  <a:lnTo>
                    <a:pt x="0" y="7429"/>
                  </a:lnTo>
                  <a:lnTo>
                    <a:pt x="0" y="7747"/>
                  </a:lnTo>
                  <a:lnTo>
                    <a:pt x="127" y="7861"/>
                  </a:lnTo>
                  <a:lnTo>
                    <a:pt x="14693" y="7861"/>
                  </a:lnTo>
                  <a:lnTo>
                    <a:pt x="14820" y="7747"/>
                  </a:lnTo>
                  <a:lnTo>
                    <a:pt x="14820" y="7594"/>
                  </a:lnTo>
                  <a:lnTo>
                    <a:pt x="14820" y="7429"/>
                  </a:lnTo>
                  <a:close/>
                </a:path>
                <a:path w="15875" h="8254">
                  <a:moveTo>
                    <a:pt x="15354" y="114"/>
                  </a:moveTo>
                  <a:lnTo>
                    <a:pt x="14833" y="0"/>
                  </a:lnTo>
                  <a:lnTo>
                    <a:pt x="13550" y="0"/>
                  </a:lnTo>
                  <a:lnTo>
                    <a:pt x="13030" y="114"/>
                  </a:lnTo>
                  <a:lnTo>
                    <a:pt x="13030" y="419"/>
                  </a:lnTo>
                  <a:lnTo>
                    <a:pt x="13550" y="533"/>
                  </a:lnTo>
                  <a:lnTo>
                    <a:pt x="14833" y="533"/>
                  </a:lnTo>
                  <a:lnTo>
                    <a:pt x="15354" y="419"/>
                  </a:lnTo>
                  <a:lnTo>
                    <a:pt x="15354" y="266"/>
                  </a:lnTo>
                  <a:lnTo>
                    <a:pt x="15354" y="11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3404806" y="667931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21" y="0"/>
                  </a:moveTo>
                  <a:lnTo>
                    <a:pt x="190" y="0"/>
                  </a:lnTo>
                  <a:lnTo>
                    <a:pt x="0" y="215"/>
                  </a:lnTo>
                  <a:lnTo>
                    <a:pt x="0" y="698"/>
                  </a:lnTo>
                  <a:lnTo>
                    <a:pt x="190" y="901"/>
                  </a:lnTo>
                  <a:lnTo>
                    <a:pt x="18021" y="901"/>
                  </a:lnTo>
                  <a:lnTo>
                    <a:pt x="18224" y="698"/>
                  </a:lnTo>
                  <a:lnTo>
                    <a:pt x="18224" y="457"/>
                  </a:lnTo>
                  <a:lnTo>
                    <a:pt x="18224" y="215"/>
                  </a:lnTo>
                  <a:lnTo>
                    <a:pt x="18021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3403676" y="6687286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21" y="0"/>
                  </a:moveTo>
                  <a:lnTo>
                    <a:pt x="4038" y="2616"/>
                  </a:lnTo>
                  <a:lnTo>
                    <a:pt x="0" y="3581"/>
                  </a:lnTo>
                  <a:lnTo>
                    <a:pt x="457" y="8331"/>
                  </a:lnTo>
                  <a:lnTo>
                    <a:pt x="952" y="10007"/>
                  </a:lnTo>
                  <a:lnTo>
                    <a:pt x="2374" y="10477"/>
                  </a:lnTo>
                  <a:lnTo>
                    <a:pt x="19748" y="10477"/>
                  </a:lnTo>
                  <a:lnTo>
                    <a:pt x="22377" y="9537"/>
                  </a:lnTo>
                  <a:lnTo>
                    <a:pt x="23329" y="6426"/>
                  </a:lnTo>
                  <a:lnTo>
                    <a:pt x="21618" y="3581"/>
                  </a:lnTo>
                  <a:lnTo>
                    <a:pt x="21183" y="3581"/>
                  </a:lnTo>
                  <a:lnTo>
                    <a:pt x="16421" y="0"/>
                  </a:lnTo>
                  <a:close/>
                </a:path>
                <a:path w="23495" h="10795">
                  <a:moveTo>
                    <a:pt x="21183" y="2857"/>
                  </a:moveTo>
                  <a:lnTo>
                    <a:pt x="21183" y="3581"/>
                  </a:lnTo>
                  <a:lnTo>
                    <a:pt x="21618" y="3581"/>
                  </a:lnTo>
                  <a:lnTo>
                    <a:pt x="21183" y="285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3407181" y="6689432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56" y="228"/>
                  </a:moveTo>
                  <a:lnTo>
                    <a:pt x="3810" y="0"/>
                  </a:lnTo>
                  <a:lnTo>
                    <a:pt x="2501" y="0"/>
                  </a:lnTo>
                  <a:lnTo>
                    <a:pt x="1955" y="228"/>
                  </a:lnTo>
                  <a:lnTo>
                    <a:pt x="1955" y="736"/>
                  </a:lnTo>
                  <a:lnTo>
                    <a:pt x="2501" y="965"/>
                  </a:lnTo>
                  <a:lnTo>
                    <a:pt x="3810" y="965"/>
                  </a:lnTo>
                  <a:lnTo>
                    <a:pt x="4356" y="736"/>
                  </a:lnTo>
                  <a:lnTo>
                    <a:pt x="4356" y="482"/>
                  </a:lnTo>
                  <a:lnTo>
                    <a:pt x="4356" y="228"/>
                  </a:lnTo>
                  <a:close/>
                </a:path>
                <a:path w="15875" h="8254">
                  <a:moveTo>
                    <a:pt x="14820" y="7429"/>
                  </a:moveTo>
                  <a:lnTo>
                    <a:pt x="14693" y="7327"/>
                  </a:lnTo>
                  <a:lnTo>
                    <a:pt x="127" y="7327"/>
                  </a:lnTo>
                  <a:lnTo>
                    <a:pt x="0" y="7429"/>
                  </a:lnTo>
                  <a:lnTo>
                    <a:pt x="0" y="7747"/>
                  </a:lnTo>
                  <a:lnTo>
                    <a:pt x="127" y="7861"/>
                  </a:lnTo>
                  <a:lnTo>
                    <a:pt x="14693" y="7861"/>
                  </a:lnTo>
                  <a:lnTo>
                    <a:pt x="14820" y="7747"/>
                  </a:lnTo>
                  <a:lnTo>
                    <a:pt x="14820" y="7594"/>
                  </a:lnTo>
                  <a:lnTo>
                    <a:pt x="14820" y="7429"/>
                  </a:lnTo>
                  <a:close/>
                </a:path>
                <a:path w="15875" h="8254">
                  <a:moveTo>
                    <a:pt x="15354" y="114"/>
                  </a:moveTo>
                  <a:lnTo>
                    <a:pt x="14846" y="0"/>
                  </a:lnTo>
                  <a:lnTo>
                    <a:pt x="13563" y="0"/>
                  </a:lnTo>
                  <a:lnTo>
                    <a:pt x="13030" y="114"/>
                  </a:lnTo>
                  <a:lnTo>
                    <a:pt x="13030" y="431"/>
                  </a:lnTo>
                  <a:lnTo>
                    <a:pt x="13563" y="533"/>
                  </a:lnTo>
                  <a:lnTo>
                    <a:pt x="14846" y="533"/>
                  </a:lnTo>
                  <a:lnTo>
                    <a:pt x="15354" y="431"/>
                  </a:lnTo>
                  <a:lnTo>
                    <a:pt x="15354" y="266"/>
                  </a:lnTo>
                  <a:lnTo>
                    <a:pt x="15354" y="11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3405746" y="669764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34" y="0"/>
                  </a:moveTo>
                  <a:lnTo>
                    <a:pt x="203" y="0"/>
                  </a:lnTo>
                  <a:lnTo>
                    <a:pt x="0" y="190"/>
                  </a:lnTo>
                  <a:lnTo>
                    <a:pt x="0" y="698"/>
                  </a:lnTo>
                  <a:lnTo>
                    <a:pt x="203" y="888"/>
                  </a:lnTo>
                  <a:lnTo>
                    <a:pt x="18034" y="888"/>
                  </a:lnTo>
                  <a:lnTo>
                    <a:pt x="18224" y="698"/>
                  </a:lnTo>
                  <a:lnTo>
                    <a:pt x="18224" y="444"/>
                  </a:lnTo>
                  <a:lnTo>
                    <a:pt x="18224" y="190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3365563" y="6669684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3" y="0"/>
                  </a:moveTo>
                  <a:lnTo>
                    <a:pt x="4051" y="2603"/>
                  </a:lnTo>
                  <a:lnTo>
                    <a:pt x="0" y="3543"/>
                  </a:lnTo>
                  <a:lnTo>
                    <a:pt x="482" y="8318"/>
                  </a:lnTo>
                  <a:lnTo>
                    <a:pt x="965" y="9969"/>
                  </a:lnTo>
                  <a:lnTo>
                    <a:pt x="2387" y="10464"/>
                  </a:lnTo>
                  <a:lnTo>
                    <a:pt x="19761" y="10464"/>
                  </a:lnTo>
                  <a:lnTo>
                    <a:pt x="22390" y="9512"/>
                  </a:lnTo>
                  <a:lnTo>
                    <a:pt x="23342" y="6426"/>
                  </a:lnTo>
                  <a:lnTo>
                    <a:pt x="21630" y="3568"/>
                  </a:lnTo>
                  <a:lnTo>
                    <a:pt x="21196" y="3568"/>
                  </a:lnTo>
                  <a:lnTo>
                    <a:pt x="16433" y="0"/>
                  </a:lnTo>
                  <a:close/>
                </a:path>
                <a:path w="23495" h="10795">
                  <a:moveTo>
                    <a:pt x="21196" y="2844"/>
                  </a:moveTo>
                  <a:lnTo>
                    <a:pt x="21196" y="3568"/>
                  </a:lnTo>
                  <a:lnTo>
                    <a:pt x="21630" y="3568"/>
                  </a:lnTo>
                  <a:lnTo>
                    <a:pt x="21196" y="284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3369081" y="6671830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56" y="190"/>
                  </a:moveTo>
                  <a:lnTo>
                    <a:pt x="3810" y="0"/>
                  </a:lnTo>
                  <a:lnTo>
                    <a:pt x="2501" y="0"/>
                  </a:lnTo>
                  <a:lnTo>
                    <a:pt x="1955" y="190"/>
                  </a:lnTo>
                  <a:lnTo>
                    <a:pt x="1955" y="723"/>
                  </a:lnTo>
                  <a:lnTo>
                    <a:pt x="2501" y="927"/>
                  </a:lnTo>
                  <a:lnTo>
                    <a:pt x="3810" y="927"/>
                  </a:lnTo>
                  <a:lnTo>
                    <a:pt x="4356" y="723"/>
                  </a:lnTo>
                  <a:lnTo>
                    <a:pt x="4356" y="457"/>
                  </a:lnTo>
                  <a:lnTo>
                    <a:pt x="4356" y="190"/>
                  </a:lnTo>
                  <a:close/>
                </a:path>
                <a:path w="15875" h="8254">
                  <a:moveTo>
                    <a:pt x="14820" y="7429"/>
                  </a:moveTo>
                  <a:lnTo>
                    <a:pt x="14693" y="7315"/>
                  </a:lnTo>
                  <a:lnTo>
                    <a:pt x="139" y="7315"/>
                  </a:lnTo>
                  <a:lnTo>
                    <a:pt x="0" y="7429"/>
                  </a:lnTo>
                  <a:lnTo>
                    <a:pt x="0" y="7708"/>
                  </a:lnTo>
                  <a:lnTo>
                    <a:pt x="139" y="7848"/>
                  </a:lnTo>
                  <a:lnTo>
                    <a:pt x="14693" y="7848"/>
                  </a:lnTo>
                  <a:lnTo>
                    <a:pt x="14820" y="7708"/>
                  </a:lnTo>
                  <a:lnTo>
                    <a:pt x="14820" y="7581"/>
                  </a:lnTo>
                  <a:lnTo>
                    <a:pt x="14820" y="7429"/>
                  </a:lnTo>
                  <a:close/>
                </a:path>
                <a:path w="15875" h="8254">
                  <a:moveTo>
                    <a:pt x="15354" y="101"/>
                  </a:moveTo>
                  <a:lnTo>
                    <a:pt x="14846" y="0"/>
                  </a:lnTo>
                  <a:lnTo>
                    <a:pt x="13563" y="0"/>
                  </a:lnTo>
                  <a:lnTo>
                    <a:pt x="13042" y="101"/>
                  </a:lnTo>
                  <a:lnTo>
                    <a:pt x="13042" y="393"/>
                  </a:lnTo>
                  <a:lnTo>
                    <a:pt x="13563" y="533"/>
                  </a:lnTo>
                  <a:lnTo>
                    <a:pt x="14846" y="533"/>
                  </a:lnTo>
                  <a:lnTo>
                    <a:pt x="15354" y="393"/>
                  </a:lnTo>
                  <a:lnTo>
                    <a:pt x="15354" y="254"/>
                  </a:lnTo>
                  <a:lnTo>
                    <a:pt x="15354" y="10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3367646" y="668003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34" y="0"/>
                  </a:moveTo>
                  <a:lnTo>
                    <a:pt x="203" y="0"/>
                  </a:lnTo>
                  <a:lnTo>
                    <a:pt x="0" y="203"/>
                  </a:lnTo>
                  <a:lnTo>
                    <a:pt x="0" y="698"/>
                  </a:lnTo>
                  <a:lnTo>
                    <a:pt x="203" y="888"/>
                  </a:lnTo>
                  <a:lnTo>
                    <a:pt x="18034" y="888"/>
                  </a:lnTo>
                  <a:lnTo>
                    <a:pt x="18224" y="698"/>
                  </a:lnTo>
                  <a:lnTo>
                    <a:pt x="18224" y="444"/>
                  </a:lnTo>
                  <a:lnTo>
                    <a:pt x="18224" y="203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3327958" y="6670154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21" y="0"/>
                  </a:moveTo>
                  <a:lnTo>
                    <a:pt x="4038" y="2603"/>
                  </a:lnTo>
                  <a:lnTo>
                    <a:pt x="0" y="3568"/>
                  </a:lnTo>
                  <a:lnTo>
                    <a:pt x="469" y="8318"/>
                  </a:lnTo>
                  <a:lnTo>
                    <a:pt x="939" y="9994"/>
                  </a:lnTo>
                  <a:lnTo>
                    <a:pt x="2387" y="10464"/>
                  </a:lnTo>
                  <a:lnTo>
                    <a:pt x="19761" y="10464"/>
                  </a:lnTo>
                  <a:lnTo>
                    <a:pt x="22377" y="9524"/>
                  </a:lnTo>
                  <a:lnTo>
                    <a:pt x="23329" y="6426"/>
                  </a:lnTo>
                  <a:lnTo>
                    <a:pt x="21617" y="3568"/>
                  </a:lnTo>
                  <a:lnTo>
                    <a:pt x="21183" y="3568"/>
                  </a:lnTo>
                  <a:lnTo>
                    <a:pt x="16421" y="0"/>
                  </a:lnTo>
                  <a:close/>
                </a:path>
                <a:path w="23495" h="10795">
                  <a:moveTo>
                    <a:pt x="21183" y="2844"/>
                  </a:moveTo>
                  <a:lnTo>
                    <a:pt x="21183" y="3568"/>
                  </a:lnTo>
                  <a:lnTo>
                    <a:pt x="21617" y="3568"/>
                  </a:lnTo>
                  <a:lnTo>
                    <a:pt x="21183" y="284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3331464" y="6672287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43" y="215"/>
                  </a:moveTo>
                  <a:lnTo>
                    <a:pt x="3810" y="0"/>
                  </a:lnTo>
                  <a:lnTo>
                    <a:pt x="2489" y="0"/>
                  </a:lnTo>
                  <a:lnTo>
                    <a:pt x="1968" y="215"/>
                  </a:lnTo>
                  <a:lnTo>
                    <a:pt x="1968" y="736"/>
                  </a:lnTo>
                  <a:lnTo>
                    <a:pt x="2489" y="965"/>
                  </a:lnTo>
                  <a:lnTo>
                    <a:pt x="3810" y="965"/>
                  </a:lnTo>
                  <a:lnTo>
                    <a:pt x="4343" y="736"/>
                  </a:lnTo>
                  <a:lnTo>
                    <a:pt x="4343" y="495"/>
                  </a:lnTo>
                  <a:lnTo>
                    <a:pt x="4343" y="215"/>
                  </a:lnTo>
                  <a:close/>
                </a:path>
                <a:path w="15875" h="8254">
                  <a:moveTo>
                    <a:pt x="14820" y="7442"/>
                  </a:moveTo>
                  <a:lnTo>
                    <a:pt x="14693" y="7327"/>
                  </a:lnTo>
                  <a:lnTo>
                    <a:pt x="139" y="7327"/>
                  </a:lnTo>
                  <a:lnTo>
                    <a:pt x="0" y="7442"/>
                  </a:lnTo>
                  <a:lnTo>
                    <a:pt x="0" y="7747"/>
                  </a:lnTo>
                  <a:lnTo>
                    <a:pt x="139" y="7861"/>
                  </a:lnTo>
                  <a:lnTo>
                    <a:pt x="14693" y="7861"/>
                  </a:lnTo>
                  <a:lnTo>
                    <a:pt x="14820" y="7747"/>
                  </a:lnTo>
                  <a:lnTo>
                    <a:pt x="14820" y="7581"/>
                  </a:lnTo>
                  <a:lnTo>
                    <a:pt x="14820" y="7442"/>
                  </a:lnTo>
                  <a:close/>
                </a:path>
                <a:path w="15875" h="8254">
                  <a:moveTo>
                    <a:pt x="15354" y="114"/>
                  </a:moveTo>
                  <a:lnTo>
                    <a:pt x="14833" y="0"/>
                  </a:lnTo>
                  <a:lnTo>
                    <a:pt x="13550" y="0"/>
                  </a:lnTo>
                  <a:lnTo>
                    <a:pt x="13042" y="114"/>
                  </a:lnTo>
                  <a:lnTo>
                    <a:pt x="13042" y="431"/>
                  </a:lnTo>
                  <a:lnTo>
                    <a:pt x="13550" y="546"/>
                  </a:lnTo>
                  <a:lnTo>
                    <a:pt x="14833" y="546"/>
                  </a:lnTo>
                  <a:lnTo>
                    <a:pt x="15354" y="431"/>
                  </a:lnTo>
                  <a:lnTo>
                    <a:pt x="15354" y="266"/>
                  </a:lnTo>
                  <a:lnTo>
                    <a:pt x="15354" y="11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3330028" y="668050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34" y="0"/>
                  </a:moveTo>
                  <a:lnTo>
                    <a:pt x="203" y="0"/>
                  </a:lnTo>
                  <a:lnTo>
                    <a:pt x="0" y="203"/>
                  </a:lnTo>
                  <a:lnTo>
                    <a:pt x="0" y="698"/>
                  </a:lnTo>
                  <a:lnTo>
                    <a:pt x="203" y="901"/>
                  </a:lnTo>
                  <a:lnTo>
                    <a:pt x="18034" y="901"/>
                  </a:lnTo>
                  <a:lnTo>
                    <a:pt x="18224" y="698"/>
                  </a:lnTo>
                  <a:lnTo>
                    <a:pt x="18224" y="444"/>
                  </a:lnTo>
                  <a:lnTo>
                    <a:pt x="18224" y="203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3291041" y="6669925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2" y="0"/>
                  </a:moveTo>
                  <a:lnTo>
                    <a:pt x="4050" y="2603"/>
                  </a:lnTo>
                  <a:lnTo>
                    <a:pt x="0" y="3568"/>
                  </a:lnTo>
                  <a:lnTo>
                    <a:pt x="468" y="8318"/>
                  </a:lnTo>
                  <a:lnTo>
                    <a:pt x="938" y="9969"/>
                  </a:lnTo>
                  <a:lnTo>
                    <a:pt x="2386" y="10464"/>
                  </a:lnTo>
                  <a:lnTo>
                    <a:pt x="19759" y="10464"/>
                  </a:lnTo>
                  <a:lnTo>
                    <a:pt x="22376" y="9499"/>
                  </a:lnTo>
                  <a:lnTo>
                    <a:pt x="23341" y="6426"/>
                  </a:lnTo>
                  <a:lnTo>
                    <a:pt x="21622" y="3568"/>
                  </a:lnTo>
                  <a:lnTo>
                    <a:pt x="21178" y="3555"/>
                  </a:lnTo>
                  <a:lnTo>
                    <a:pt x="16432" y="0"/>
                  </a:lnTo>
                  <a:close/>
                </a:path>
                <a:path w="23495" h="10795">
                  <a:moveTo>
                    <a:pt x="21195" y="2857"/>
                  </a:moveTo>
                  <a:lnTo>
                    <a:pt x="21195" y="3568"/>
                  </a:lnTo>
                  <a:lnTo>
                    <a:pt x="21622" y="3568"/>
                  </a:lnTo>
                  <a:lnTo>
                    <a:pt x="21195" y="285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3294557" y="6672059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30" y="215"/>
                  </a:moveTo>
                  <a:lnTo>
                    <a:pt x="3810" y="0"/>
                  </a:lnTo>
                  <a:lnTo>
                    <a:pt x="2489" y="0"/>
                  </a:lnTo>
                  <a:lnTo>
                    <a:pt x="1943" y="215"/>
                  </a:lnTo>
                  <a:lnTo>
                    <a:pt x="1943" y="749"/>
                  </a:lnTo>
                  <a:lnTo>
                    <a:pt x="2489" y="939"/>
                  </a:lnTo>
                  <a:lnTo>
                    <a:pt x="3810" y="939"/>
                  </a:lnTo>
                  <a:lnTo>
                    <a:pt x="4330" y="749"/>
                  </a:lnTo>
                  <a:lnTo>
                    <a:pt x="4330" y="469"/>
                  </a:lnTo>
                  <a:lnTo>
                    <a:pt x="4330" y="215"/>
                  </a:lnTo>
                  <a:close/>
                </a:path>
                <a:path w="15875" h="8254">
                  <a:moveTo>
                    <a:pt x="14820" y="7442"/>
                  </a:moveTo>
                  <a:lnTo>
                    <a:pt x="14681" y="7327"/>
                  </a:lnTo>
                  <a:lnTo>
                    <a:pt x="114" y="7327"/>
                  </a:lnTo>
                  <a:lnTo>
                    <a:pt x="0" y="7734"/>
                  </a:lnTo>
                  <a:lnTo>
                    <a:pt x="114" y="7861"/>
                  </a:lnTo>
                  <a:lnTo>
                    <a:pt x="14681" y="7861"/>
                  </a:lnTo>
                  <a:lnTo>
                    <a:pt x="14820" y="7734"/>
                  </a:lnTo>
                  <a:lnTo>
                    <a:pt x="14820" y="7594"/>
                  </a:lnTo>
                  <a:lnTo>
                    <a:pt x="14820" y="7442"/>
                  </a:lnTo>
                  <a:close/>
                </a:path>
                <a:path w="15875" h="8254">
                  <a:moveTo>
                    <a:pt x="15354" y="114"/>
                  </a:moveTo>
                  <a:lnTo>
                    <a:pt x="14833" y="0"/>
                  </a:lnTo>
                  <a:lnTo>
                    <a:pt x="13538" y="0"/>
                  </a:lnTo>
                  <a:lnTo>
                    <a:pt x="13030" y="114"/>
                  </a:lnTo>
                  <a:lnTo>
                    <a:pt x="13030" y="406"/>
                  </a:lnTo>
                  <a:lnTo>
                    <a:pt x="13538" y="546"/>
                  </a:lnTo>
                  <a:lnTo>
                    <a:pt x="14833" y="546"/>
                  </a:lnTo>
                  <a:lnTo>
                    <a:pt x="15354" y="406"/>
                  </a:lnTo>
                  <a:lnTo>
                    <a:pt x="15354" y="279"/>
                  </a:lnTo>
                  <a:lnTo>
                    <a:pt x="15354" y="11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3293122" y="668028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34" y="0"/>
                  </a:moveTo>
                  <a:lnTo>
                    <a:pt x="190" y="0"/>
                  </a:lnTo>
                  <a:lnTo>
                    <a:pt x="0" y="190"/>
                  </a:lnTo>
                  <a:lnTo>
                    <a:pt x="0" y="685"/>
                  </a:lnTo>
                  <a:lnTo>
                    <a:pt x="190" y="888"/>
                  </a:lnTo>
                  <a:lnTo>
                    <a:pt x="18034" y="888"/>
                  </a:lnTo>
                  <a:lnTo>
                    <a:pt x="18211" y="685"/>
                  </a:lnTo>
                  <a:lnTo>
                    <a:pt x="18211" y="444"/>
                  </a:lnTo>
                  <a:lnTo>
                    <a:pt x="18211" y="190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3291039" y="6687769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3" y="0"/>
                  </a:moveTo>
                  <a:lnTo>
                    <a:pt x="4051" y="2628"/>
                  </a:lnTo>
                  <a:lnTo>
                    <a:pt x="0" y="3568"/>
                  </a:lnTo>
                  <a:lnTo>
                    <a:pt x="469" y="8343"/>
                  </a:lnTo>
                  <a:lnTo>
                    <a:pt x="939" y="9994"/>
                  </a:lnTo>
                  <a:lnTo>
                    <a:pt x="2387" y="10490"/>
                  </a:lnTo>
                  <a:lnTo>
                    <a:pt x="19761" y="10490"/>
                  </a:lnTo>
                  <a:lnTo>
                    <a:pt x="22377" y="9525"/>
                  </a:lnTo>
                  <a:lnTo>
                    <a:pt x="23342" y="6413"/>
                  </a:lnTo>
                  <a:lnTo>
                    <a:pt x="21631" y="3568"/>
                  </a:lnTo>
                  <a:lnTo>
                    <a:pt x="21196" y="3568"/>
                  </a:lnTo>
                  <a:lnTo>
                    <a:pt x="16433" y="0"/>
                  </a:lnTo>
                  <a:close/>
                </a:path>
                <a:path w="23495" h="10795">
                  <a:moveTo>
                    <a:pt x="21196" y="2844"/>
                  </a:moveTo>
                  <a:lnTo>
                    <a:pt x="21196" y="3568"/>
                  </a:lnTo>
                  <a:lnTo>
                    <a:pt x="21631" y="3568"/>
                  </a:lnTo>
                  <a:lnTo>
                    <a:pt x="21196" y="284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3294557" y="6689902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30" y="228"/>
                  </a:moveTo>
                  <a:lnTo>
                    <a:pt x="3810" y="0"/>
                  </a:lnTo>
                  <a:lnTo>
                    <a:pt x="2489" y="0"/>
                  </a:lnTo>
                  <a:lnTo>
                    <a:pt x="1943" y="228"/>
                  </a:lnTo>
                  <a:lnTo>
                    <a:pt x="1943" y="762"/>
                  </a:lnTo>
                  <a:lnTo>
                    <a:pt x="2489" y="965"/>
                  </a:lnTo>
                  <a:lnTo>
                    <a:pt x="3810" y="965"/>
                  </a:lnTo>
                  <a:lnTo>
                    <a:pt x="4330" y="762"/>
                  </a:lnTo>
                  <a:lnTo>
                    <a:pt x="4330" y="495"/>
                  </a:lnTo>
                  <a:lnTo>
                    <a:pt x="4330" y="228"/>
                  </a:lnTo>
                  <a:close/>
                </a:path>
                <a:path w="15875" h="8254">
                  <a:moveTo>
                    <a:pt x="14820" y="7454"/>
                  </a:moveTo>
                  <a:lnTo>
                    <a:pt x="14681" y="7327"/>
                  </a:lnTo>
                  <a:lnTo>
                    <a:pt x="114" y="7327"/>
                  </a:lnTo>
                  <a:lnTo>
                    <a:pt x="0" y="7454"/>
                  </a:lnTo>
                  <a:lnTo>
                    <a:pt x="0" y="7747"/>
                  </a:lnTo>
                  <a:lnTo>
                    <a:pt x="14681" y="7861"/>
                  </a:lnTo>
                  <a:lnTo>
                    <a:pt x="14820" y="7747"/>
                  </a:lnTo>
                  <a:lnTo>
                    <a:pt x="14820" y="7594"/>
                  </a:lnTo>
                  <a:lnTo>
                    <a:pt x="14820" y="7454"/>
                  </a:lnTo>
                  <a:close/>
                </a:path>
                <a:path w="15875" h="8254">
                  <a:moveTo>
                    <a:pt x="15354" y="127"/>
                  </a:moveTo>
                  <a:lnTo>
                    <a:pt x="14833" y="0"/>
                  </a:lnTo>
                  <a:lnTo>
                    <a:pt x="13538" y="0"/>
                  </a:lnTo>
                  <a:lnTo>
                    <a:pt x="13030" y="127"/>
                  </a:lnTo>
                  <a:lnTo>
                    <a:pt x="13030" y="431"/>
                  </a:lnTo>
                  <a:lnTo>
                    <a:pt x="13538" y="533"/>
                  </a:lnTo>
                  <a:lnTo>
                    <a:pt x="14833" y="533"/>
                  </a:lnTo>
                  <a:lnTo>
                    <a:pt x="15354" y="431"/>
                  </a:lnTo>
                  <a:lnTo>
                    <a:pt x="15354" y="266"/>
                  </a:lnTo>
                  <a:lnTo>
                    <a:pt x="15354" y="127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3293122" y="669811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34" y="0"/>
                  </a:moveTo>
                  <a:lnTo>
                    <a:pt x="190" y="0"/>
                  </a:lnTo>
                  <a:lnTo>
                    <a:pt x="0" y="203"/>
                  </a:lnTo>
                  <a:lnTo>
                    <a:pt x="0" y="698"/>
                  </a:lnTo>
                  <a:lnTo>
                    <a:pt x="190" y="888"/>
                  </a:lnTo>
                  <a:lnTo>
                    <a:pt x="18034" y="888"/>
                  </a:lnTo>
                  <a:lnTo>
                    <a:pt x="18211" y="698"/>
                  </a:lnTo>
                  <a:lnTo>
                    <a:pt x="18211" y="444"/>
                  </a:lnTo>
                  <a:lnTo>
                    <a:pt x="18211" y="203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3328174" y="6688251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3" y="0"/>
                  </a:moveTo>
                  <a:lnTo>
                    <a:pt x="4063" y="2616"/>
                  </a:lnTo>
                  <a:lnTo>
                    <a:pt x="0" y="3568"/>
                  </a:lnTo>
                  <a:lnTo>
                    <a:pt x="495" y="8331"/>
                  </a:lnTo>
                  <a:lnTo>
                    <a:pt x="952" y="10007"/>
                  </a:lnTo>
                  <a:lnTo>
                    <a:pt x="2400" y="10477"/>
                  </a:lnTo>
                  <a:lnTo>
                    <a:pt x="19773" y="10477"/>
                  </a:lnTo>
                  <a:lnTo>
                    <a:pt x="22390" y="9512"/>
                  </a:lnTo>
                  <a:lnTo>
                    <a:pt x="23342" y="6426"/>
                  </a:lnTo>
                  <a:lnTo>
                    <a:pt x="21634" y="3568"/>
                  </a:lnTo>
                  <a:lnTo>
                    <a:pt x="21209" y="3568"/>
                  </a:lnTo>
                  <a:lnTo>
                    <a:pt x="16433" y="0"/>
                  </a:lnTo>
                  <a:close/>
                </a:path>
                <a:path w="23495" h="10795">
                  <a:moveTo>
                    <a:pt x="21209" y="2857"/>
                  </a:moveTo>
                  <a:lnTo>
                    <a:pt x="21209" y="3568"/>
                  </a:lnTo>
                  <a:lnTo>
                    <a:pt x="21634" y="3568"/>
                  </a:lnTo>
                  <a:lnTo>
                    <a:pt x="21209" y="285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3331692" y="6690398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56" y="190"/>
                  </a:moveTo>
                  <a:lnTo>
                    <a:pt x="3822" y="0"/>
                  </a:lnTo>
                  <a:lnTo>
                    <a:pt x="2514" y="0"/>
                  </a:lnTo>
                  <a:lnTo>
                    <a:pt x="1968" y="190"/>
                  </a:lnTo>
                  <a:lnTo>
                    <a:pt x="1968" y="736"/>
                  </a:lnTo>
                  <a:lnTo>
                    <a:pt x="2514" y="965"/>
                  </a:lnTo>
                  <a:lnTo>
                    <a:pt x="3822" y="965"/>
                  </a:lnTo>
                  <a:lnTo>
                    <a:pt x="4356" y="736"/>
                  </a:lnTo>
                  <a:lnTo>
                    <a:pt x="4356" y="469"/>
                  </a:lnTo>
                  <a:lnTo>
                    <a:pt x="4356" y="190"/>
                  </a:lnTo>
                  <a:close/>
                </a:path>
                <a:path w="15875" h="8254">
                  <a:moveTo>
                    <a:pt x="14833" y="7429"/>
                  </a:moveTo>
                  <a:lnTo>
                    <a:pt x="14693" y="7327"/>
                  </a:lnTo>
                  <a:lnTo>
                    <a:pt x="139" y="7327"/>
                  </a:lnTo>
                  <a:lnTo>
                    <a:pt x="0" y="7429"/>
                  </a:lnTo>
                  <a:lnTo>
                    <a:pt x="0" y="7747"/>
                  </a:lnTo>
                  <a:lnTo>
                    <a:pt x="139" y="7861"/>
                  </a:lnTo>
                  <a:lnTo>
                    <a:pt x="14693" y="7861"/>
                  </a:lnTo>
                  <a:lnTo>
                    <a:pt x="14833" y="7747"/>
                  </a:lnTo>
                  <a:lnTo>
                    <a:pt x="14833" y="7581"/>
                  </a:lnTo>
                  <a:lnTo>
                    <a:pt x="14833" y="7429"/>
                  </a:lnTo>
                  <a:close/>
                </a:path>
                <a:path w="15875" h="8254">
                  <a:moveTo>
                    <a:pt x="15367" y="101"/>
                  </a:moveTo>
                  <a:lnTo>
                    <a:pt x="14846" y="0"/>
                  </a:lnTo>
                  <a:lnTo>
                    <a:pt x="13563" y="0"/>
                  </a:lnTo>
                  <a:lnTo>
                    <a:pt x="13042" y="101"/>
                  </a:lnTo>
                  <a:lnTo>
                    <a:pt x="13042" y="419"/>
                  </a:lnTo>
                  <a:lnTo>
                    <a:pt x="13563" y="533"/>
                  </a:lnTo>
                  <a:lnTo>
                    <a:pt x="14846" y="533"/>
                  </a:lnTo>
                  <a:lnTo>
                    <a:pt x="15367" y="419"/>
                  </a:lnTo>
                  <a:lnTo>
                    <a:pt x="15367" y="266"/>
                  </a:lnTo>
                  <a:lnTo>
                    <a:pt x="15367" y="10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3330270" y="669861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21" y="0"/>
                  </a:moveTo>
                  <a:lnTo>
                    <a:pt x="190" y="0"/>
                  </a:lnTo>
                  <a:lnTo>
                    <a:pt x="0" y="203"/>
                  </a:lnTo>
                  <a:lnTo>
                    <a:pt x="0" y="685"/>
                  </a:lnTo>
                  <a:lnTo>
                    <a:pt x="190" y="888"/>
                  </a:lnTo>
                  <a:lnTo>
                    <a:pt x="18021" y="888"/>
                  </a:lnTo>
                  <a:lnTo>
                    <a:pt x="18224" y="685"/>
                  </a:lnTo>
                  <a:lnTo>
                    <a:pt x="18224" y="444"/>
                  </a:lnTo>
                  <a:lnTo>
                    <a:pt x="18224" y="203"/>
                  </a:lnTo>
                  <a:lnTo>
                    <a:pt x="18021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3365804" y="6688251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3" y="0"/>
                  </a:moveTo>
                  <a:lnTo>
                    <a:pt x="4063" y="2616"/>
                  </a:lnTo>
                  <a:lnTo>
                    <a:pt x="0" y="3568"/>
                  </a:lnTo>
                  <a:lnTo>
                    <a:pt x="495" y="8331"/>
                  </a:lnTo>
                  <a:lnTo>
                    <a:pt x="952" y="10007"/>
                  </a:lnTo>
                  <a:lnTo>
                    <a:pt x="2387" y="10477"/>
                  </a:lnTo>
                  <a:lnTo>
                    <a:pt x="19773" y="10477"/>
                  </a:lnTo>
                  <a:lnTo>
                    <a:pt x="22390" y="9512"/>
                  </a:lnTo>
                  <a:lnTo>
                    <a:pt x="23342" y="6426"/>
                  </a:lnTo>
                  <a:lnTo>
                    <a:pt x="21624" y="3568"/>
                  </a:lnTo>
                  <a:lnTo>
                    <a:pt x="21196" y="3568"/>
                  </a:lnTo>
                  <a:lnTo>
                    <a:pt x="16433" y="0"/>
                  </a:lnTo>
                  <a:close/>
                </a:path>
                <a:path w="23495" h="10795">
                  <a:moveTo>
                    <a:pt x="21196" y="2857"/>
                  </a:moveTo>
                  <a:lnTo>
                    <a:pt x="21196" y="3568"/>
                  </a:lnTo>
                  <a:lnTo>
                    <a:pt x="21624" y="3568"/>
                  </a:lnTo>
                  <a:lnTo>
                    <a:pt x="21196" y="285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3369322" y="6690398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43" y="190"/>
                  </a:moveTo>
                  <a:lnTo>
                    <a:pt x="3810" y="0"/>
                  </a:lnTo>
                  <a:lnTo>
                    <a:pt x="2501" y="0"/>
                  </a:lnTo>
                  <a:lnTo>
                    <a:pt x="1968" y="190"/>
                  </a:lnTo>
                  <a:lnTo>
                    <a:pt x="1968" y="736"/>
                  </a:lnTo>
                  <a:lnTo>
                    <a:pt x="2501" y="965"/>
                  </a:lnTo>
                  <a:lnTo>
                    <a:pt x="3810" y="965"/>
                  </a:lnTo>
                  <a:lnTo>
                    <a:pt x="4343" y="736"/>
                  </a:lnTo>
                  <a:lnTo>
                    <a:pt x="4343" y="469"/>
                  </a:lnTo>
                  <a:lnTo>
                    <a:pt x="4343" y="190"/>
                  </a:lnTo>
                  <a:close/>
                </a:path>
                <a:path w="15875" h="8254">
                  <a:moveTo>
                    <a:pt x="14833" y="7429"/>
                  </a:moveTo>
                  <a:lnTo>
                    <a:pt x="14693" y="7327"/>
                  </a:lnTo>
                  <a:lnTo>
                    <a:pt x="139" y="7327"/>
                  </a:lnTo>
                  <a:lnTo>
                    <a:pt x="0" y="7429"/>
                  </a:lnTo>
                  <a:lnTo>
                    <a:pt x="0" y="7747"/>
                  </a:lnTo>
                  <a:lnTo>
                    <a:pt x="139" y="7861"/>
                  </a:lnTo>
                  <a:lnTo>
                    <a:pt x="14693" y="7861"/>
                  </a:lnTo>
                  <a:lnTo>
                    <a:pt x="14833" y="7747"/>
                  </a:lnTo>
                  <a:lnTo>
                    <a:pt x="14833" y="7581"/>
                  </a:lnTo>
                  <a:lnTo>
                    <a:pt x="14833" y="7429"/>
                  </a:lnTo>
                  <a:close/>
                </a:path>
                <a:path w="15875" h="8254">
                  <a:moveTo>
                    <a:pt x="15367" y="101"/>
                  </a:moveTo>
                  <a:lnTo>
                    <a:pt x="14833" y="0"/>
                  </a:lnTo>
                  <a:lnTo>
                    <a:pt x="13550" y="0"/>
                  </a:lnTo>
                  <a:lnTo>
                    <a:pt x="13042" y="101"/>
                  </a:lnTo>
                  <a:lnTo>
                    <a:pt x="13042" y="419"/>
                  </a:lnTo>
                  <a:lnTo>
                    <a:pt x="13550" y="533"/>
                  </a:lnTo>
                  <a:lnTo>
                    <a:pt x="14833" y="533"/>
                  </a:lnTo>
                  <a:lnTo>
                    <a:pt x="15367" y="419"/>
                  </a:lnTo>
                  <a:lnTo>
                    <a:pt x="15367" y="266"/>
                  </a:lnTo>
                  <a:lnTo>
                    <a:pt x="15367" y="10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3367900" y="669861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21" y="0"/>
                  </a:moveTo>
                  <a:lnTo>
                    <a:pt x="190" y="0"/>
                  </a:lnTo>
                  <a:lnTo>
                    <a:pt x="0" y="203"/>
                  </a:lnTo>
                  <a:lnTo>
                    <a:pt x="0" y="685"/>
                  </a:lnTo>
                  <a:lnTo>
                    <a:pt x="190" y="888"/>
                  </a:lnTo>
                  <a:lnTo>
                    <a:pt x="18021" y="888"/>
                  </a:lnTo>
                  <a:lnTo>
                    <a:pt x="18211" y="685"/>
                  </a:lnTo>
                  <a:lnTo>
                    <a:pt x="18211" y="444"/>
                  </a:lnTo>
                  <a:lnTo>
                    <a:pt x="18211" y="203"/>
                  </a:lnTo>
                  <a:lnTo>
                    <a:pt x="18021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3321519" y="6770166"/>
              <a:ext cx="42545" cy="6350"/>
            </a:xfrm>
            <a:custGeom>
              <a:avLst/>
              <a:gdLst/>
              <a:ahLst/>
              <a:cxnLst/>
              <a:rect l="l" t="t" r="r" b="b"/>
              <a:pathLst>
                <a:path w="42545" h="6350">
                  <a:moveTo>
                    <a:pt x="41198" y="0"/>
                  </a:moveTo>
                  <a:lnTo>
                    <a:pt x="2146" y="0"/>
                  </a:lnTo>
                  <a:lnTo>
                    <a:pt x="0" y="1676"/>
                  </a:lnTo>
                  <a:lnTo>
                    <a:pt x="241" y="6172"/>
                  </a:lnTo>
                  <a:lnTo>
                    <a:pt x="965" y="4749"/>
                  </a:lnTo>
                  <a:lnTo>
                    <a:pt x="3810" y="4749"/>
                  </a:lnTo>
                  <a:lnTo>
                    <a:pt x="42151" y="4521"/>
                  </a:lnTo>
                  <a:lnTo>
                    <a:pt x="42151" y="3340"/>
                  </a:lnTo>
                  <a:lnTo>
                    <a:pt x="411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3333915" y="6745617"/>
              <a:ext cx="58419" cy="32384"/>
            </a:xfrm>
            <a:custGeom>
              <a:avLst/>
              <a:gdLst/>
              <a:ahLst/>
              <a:cxnLst/>
              <a:rect l="l" t="t" r="r" b="b"/>
              <a:pathLst>
                <a:path w="58420" h="32384">
                  <a:moveTo>
                    <a:pt x="52476" y="13830"/>
                  </a:moveTo>
                  <a:lnTo>
                    <a:pt x="21894" y="13830"/>
                  </a:lnTo>
                  <a:lnTo>
                    <a:pt x="32854" y="19532"/>
                  </a:lnTo>
                  <a:lnTo>
                    <a:pt x="31661" y="21208"/>
                  </a:lnTo>
                  <a:lnTo>
                    <a:pt x="31432" y="24079"/>
                  </a:lnTo>
                  <a:lnTo>
                    <a:pt x="42608" y="32143"/>
                  </a:lnTo>
                  <a:lnTo>
                    <a:pt x="49517" y="32143"/>
                  </a:lnTo>
                  <a:lnTo>
                    <a:pt x="54292" y="26441"/>
                  </a:lnTo>
                  <a:lnTo>
                    <a:pt x="57861" y="20002"/>
                  </a:lnTo>
                  <a:lnTo>
                    <a:pt x="52476" y="13830"/>
                  </a:lnTo>
                  <a:close/>
                </a:path>
                <a:path w="58420" h="32384">
                  <a:moveTo>
                    <a:pt x="31661" y="0"/>
                  </a:moveTo>
                  <a:lnTo>
                    <a:pt x="5702" y="1930"/>
                  </a:lnTo>
                  <a:lnTo>
                    <a:pt x="711" y="15506"/>
                  </a:lnTo>
                  <a:lnTo>
                    <a:pt x="0" y="19075"/>
                  </a:lnTo>
                  <a:lnTo>
                    <a:pt x="939" y="27152"/>
                  </a:lnTo>
                  <a:lnTo>
                    <a:pt x="18097" y="26682"/>
                  </a:lnTo>
                  <a:lnTo>
                    <a:pt x="18808" y="25971"/>
                  </a:lnTo>
                  <a:lnTo>
                    <a:pt x="18097" y="22644"/>
                  </a:lnTo>
                  <a:lnTo>
                    <a:pt x="21894" y="13830"/>
                  </a:lnTo>
                  <a:lnTo>
                    <a:pt x="52476" y="13830"/>
                  </a:lnTo>
                  <a:lnTo>
                    <a:pt x="51435" y="12636"/>
                  </a:lnTo>
                  <a:lnTo>
                    <a:pt x="3166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3337725" y="676301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64" y="0"/>
                  </a:moveTo>
                  <a:lnTo>
                    <a:pt x="2552" y="0"/>
                  </a:lnTo>
                  <a:lnTo>
                    <a:pt x="0" y="2463"/>
                  </a:lnTo>
                  <a:lnTo>
                    <a:pt x="0" y="8496"/>
                  </a:lnTo>
                  <a:lnTo>
                    <a:pt x="2552" y="10960"/>
                  </a:lnTo>
                  <a:lnTo>
                    <a:pt x="8864" y="10960"/>
                  </a:lnTo>
                  <a:lnTo>
                    <a:pt x="11417" y="8496"/>
                  </a:lnTo>
                  <a:lnTo>
                    <a:pt x="11417" y="5486"/>
                  </a:lnTo>
                  <a:lnTo>
                    <a:pt x="11417" y="2463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63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3325799" y="6771589"/>
              <a:ext cx="37465" cy="6985"/>
            </a:xfrm>
            <a:custGeom>
              <a:avLst/>
              <a:gdLst/>
              <a:ahLst/>
              <a:cxnLst/>
              <a:rect l="l" t="t" r="r" b="b"/>
              <a:pathLst>
                <a:path w="37464" h="6984">
                  <a:moveTo>
                    <a:pt x="36690" y="0"/>
                  </a:moveTo>
                  <a:lnTo>
                    <a:pt x="0" y="0"/>
                  </a:lnTo>
                  <a:lnTo>
                    <a:pt x="0" y="4711"/>
                  </a:lnTo>
                  <a:lnTo>
                    <a:pt x="17328" y="6348"/>
                  </a:lnTo>
                  <a:lnTo>
                    <a:pt x="26950" y="6897"/>
                  </a:lnTo>
                  <a:lnTo>
                    <a:pt x="32371" y="6348"/>
                  </a:lnTo>
                  <a:lnTo>
                    <a:pt x="36918" y="4749"/>
                  </a:lnTo>
                  <a:lnTo>
                    <a:pt x="37401" y="1181"/>
                  </a:lnTo>
                  <a:lnTo>
                    <a:pt x="3669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3340646" y="6757631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054" y="0"/>
                  </a:moveTo>
                  <a:lnTo>
                    <a:pt x="0" y="1930"/>
                  </a:lnTo>
                  <a:lnTo>
                    <a:pt x="7454" y="6057"/>
                  </a:lnTo>
                  <a:lnTo>
                    <a:pt x="8521" y="4140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3373437" y="676207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82" y="6184"/>
                  </a:moveTo>
                  <a:lnTo>
                    <a:pt x="12382" y="9601"/>
                  </a:lnTo>
                  <a:lnTo>
                    <a:pt x="9601" y="12369"/>
                  </a:lnTo>
                  <a:lnTo>
                    <a:pt x="6197" y="12369"/>
                  </a:lnTo>
                  <a:lnTo>
                    <a:pt x="2768" y="12369"/>
                  </a:lnTo>
                  <a:lnTo>
                    <a:pt x="0" y="9601"/>
                  </a:lnTo>
                  <a:lnTo>
                    <a:pt x="0" y="6184"/>
                  </a:lnTo>
                  <a:lnTo>
                    <a:pt x="0" y="2768"/>
                  </a:lnTo>
                  <a:lnTo>
                    <a:pt x="2768" y="0"/>
                  </a:lnTo>
                  <a:lnTo>
                    <a:pt x="6197" y="0"/>
                  </a:lnTo>
                  <a:lnTo>
                    <a:pt x="9601" y="0"/>
                  </a:lnTo>
                  <a:lnTo>
                    <a:pt x="12382" y="2768"/>
                  </a:lnTo>
                  <a:lnTo>
                    <a:pt x="12382" y="61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3376066" y="676445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892" y="0"/>
                  </a:moveTo>
                  <a:lnTo>
                    <a:pt x="1689" y="0"/>
                  </a:lnTo>
                  <a:lnTo>
                    <a:pt x="0" y="1701"/>
                  </a:lnTo>
                  <a:lnTo>
                    <a:pt x="0" y="5905"/>
                  </a:lnTo>
                  <a:lnTo>
                    <a:pt x="1689" y="7607"/>
                  </a:lnTo>
                  <a:lnTo>
                    <a:pt x="5892" y="7607"/>
                  </a:lnTo>
                  <a:lnTo>
                    <a:pt x="7607" y="5905"/>
                  </a:lnTo>
                  <a:lnTo>
                    <a:pt x="7607" y="3810"/>
                  </a:lnTo>
                  <a:lnTo>
                    <a:pt x="7607" y="1701"/>
                  </a:lnTo>
                  <a:lnTo>
                    <a:pt x="5892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3378377" y="67679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1943" y="0"/>
                  </a:moveTo>
                  <a:lnTo>
                    <a:pt x="558" y="0"/>
                  </a:lnTo>
                  <a:lnTo>
                    <a:pt x="0" y="558"/>
                  </a:lnTo>
                  <a:lnTo>
                    <a:pt x="0" y="1943"/>
                  </a:lnTo>
                  <a:lnTo>
                    <a:pt x="558" y="2527"/>
                  </a:lnTo>
                  <a:lnTo>
                    <a:pt x="1943" y="2527"/>
                  </a:lnTo>
                  <a:lnTo>
                    <a:pt x="2501" y="1943"/>
                  </a:lnTo>
                  <a:lnTo>
                    <a:pt x="2501" y="1257"/>
                  </a:lnTo>
                  <a:lnTo>
                    <a:pt x="2501" y="558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3253538" y="6670281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2" y="0"/>
                  </a:moveTo>
                  <a:lnTo>
                    <a:pt x="4050" y="2616"/>
                  </a:lnTo>
                  <a:lnTo>
                    <a:pt x="0" y="3568"/>
                  </a:lnTo>
                  <a:lnTo>
                    <a:pt x="468" y="8331"/>
                  </a:lnTo>
                  <a:lnTo>
                    <a:pt x="938" y="9982"/>
                  </a:lnTo>
                  <a:lnTo>
                    <a:pt x="2386" y="10477"/>
                  </a:lnTo>
                  <a:lnTo>
                    <a:pt x="19759" y="10477"/>
                  </a:lnTo>
                  <a:lnTo>
                    <a:pt x="22376" y="9512"/>
                  </a:lnTo>
                  <a:lnTo>
                    <a:pt x="23328" y="6426"/>
                  </a:lnTo>
                  <a:lnTo>
                    <a:pt x="21620" y="3568"/>
                  </a:lnTo>
                  <a:lnTo>
                    <a:pt x="21178" y="3555"/>
                  </a:lnTo>
                  <a:lnTo>
                    <a:pt x="16432" y="0"/>
                  </a:lnTo>
                  <a:close/>
                </a:path>
                <a:path w="23495" h="10795">
                  <a:moveTo>
                    <a:pt x="21195" y="2857"/>
                  </a:moveTo>
                  <a:lnTo>
                    <a:pt x="21195" y="3568"/>
                  </a:lnTo>
                  <a:lnTo>
                    <a:pt x="21620" y="3568"/>
                  </a:lnTo>
                  <a:lnTo>
                    <a:pt x="21195" y="285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3257029" y="6672427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68" y="190"/>
                  </a:moveTo>
                  <a:lnTo>
                    <a:pt x="3835" y="0"/>
                  </a:lnTo>
                  <a:lnTo>
                    <a:pt x="2501" y="0"/>
                  </a:lnTo>
                  <a:lnTo>
                    <a:pt x="1981" y="190"/>
                  </a:lnTo>
                  <a:lnTo>
                    <a:pt x="1981" y="736"/>
                  </a:lnTo>
                  <a:lnTo>
                    <a:pt x="2501" y="939"/>
                  </a:lnTo>
                  <a:lnTo>
                    <a:pt x="3835" y="939"/>
                  </a:lnTo>
                  <a:lnTo>
                    <a:pt x="4368" y="736"/>
                  </a:lnTo>
                  <a:lnTo>
                    <a:pt x="4368" y="469"/>
                  </a:lnTo>
                  <a:lnTo>
                    <a:pt x="4368" y="190"/>
                  </a:lnTo>
                  <a:close/>
                </a:path>
                <a:path w="15875" h="8254">
                  <a:moveTo>
                    <a:pt x="14846" y="7429"/>
                  </a:moveTo>
                  <a:lnTo>
                    <a:pt x="14706" y="7327"/>
                  </a:lnTo>
                  <a:lnTo>
                    <a:pt x="152" y="7327"/>
                  </a:lnTo>
                  <a:lnTo>
                    <a:pt x="0" y="7429"/>
                  </a:lnTo>
                  <a:lnTo>
                    <a:pt x="0" y="7721"/>
                  </a:lnTo>
                  <a:lnTo>
                    <a:pt x="152" y="7861"/>
                  </a:lnTo>
                  <a:lnTo>
                    <a:pt x="14706" y="7861"/>
                  </a:lnTo>
                  <a:lnTo>
                    <a:pt x="14846" y="7721"/>
                  </a:lnTo>
                  <a:lnTo>
                    <a:pt x="14846" y="7581"/>
                  </a:lnTo>
                  <a:lnTo>
                    <a:pt x="14846" y="7429"/>
                  </a:lnTo>
                  <a:close/>
                </a:path>
                <a:path w="15875" h="8254">
                  <a:moveTo>
                    <a:pt x="15379" y="101"/>
                  </a:moveTo>
                  <a:lnTo>
                    <a:pt x="14859" y="0"/>
                  </a:lnTo>
                  <a:lnTo>
                    <a:pt x="13563" y="0"/>
                  </a:lnTo>
                  <a:lnTo>
                    <a:pt x="13055" y="101"/>
                  </a:lnTo>
                  <a:lnTo>
                    <a:pt x="13055" y="406"/>
                  </a:lnTo>
                  <a:lnTo>
                    <a:pt x="13563" y="520"/>
                  </a:lnTo>
                  <a:lnTo>
                    <a:pt x="14859" y="520"/>
                  </a:lnTo>
                  <a:lnTo>
                    <a:pt x="15379" y="406"/>
                  </a:lnTo>
                  <a:lnTo>
                    <a:pt x="15379" y="266"/>
                  </a:lnTo>
                  <a:lnTo>
                    <a:pt x="15379" y="10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3255619" y="668064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33" y="0"/>
                  </a:moveTo>
                  <a:lnTo>
                    <a:pt x="190" y="0"/>
                  </a:lnTo>
                  <a:lnTo>
                    <a:pt x="0" y="203"/>
                  </a:lnTo>
                  <a:lnTo>
                    <a:pt x="0" y="685"/>
                  </a:lnTo>
                  <a:lnTo>
                    <a:pt x="190" y="888"/>
                  </a:lnTo>
                  <a:lnTo>
                    <a:pt x="18033" y="888"/>
                  </a:lnTo>
                  <a:lnTo>
                    <a:pt x="18211" y="685"/>
                  </a:lnTo>
                  <a:lnTo>
                    <a:pt x="18211" y="444"/>
                  </a:lnTo>
                  <a:lnTo>
                    <a:pt x="18211" y="203"/>
                  </a:lnTo>
                  <a:lnTo>
                    <a:pt x="18033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3253536" y="6688124"/>
              <a:ext cx="23495" cy="10795"/>
            </a:xfrm>
            <a:custGeom>
              <a:avLst/>
              <a:gdLst/>
              <a:ahLst/>
              <a:cxnLst/>
              <a:rect l="l" t="t" r="r" b="b"/>
              <a:pathLst>
                <a:path w="23495" h="10795">
                  <a:moveTo>
                    <a:pt x="16433" y="0"/>
                  </a:moveTo>
                  <a:lnTo>
                    <a:pt x="4051" y="2628"/>
                  </a:lnTo>
                  <a:lnTo>
                    <a:pt x="0" y="3568"/>
                  </a:lnTo>
                  <a:lnTo>
                    <a:pt x="469" y="8343"/>
                  </a:lnTo>
                  <a:lnTo>
                    <a:pt x="939" y="9994"/>
                  </a:lnTo>
                  <a:lnTo>
                    <a:pt x="2387" y="10490"/>
                  </a:lnTo>
                  <a:lnTo>
                    <a:pt x="19761" y="10490"/>
                  </a:lnTo>
                  <a:lnTo>
                    <a:pt x="22377" y="9525"/>
                  </a:lnTo>
                  <a:lnTo>
                    <a:pt x="23329" y="6426"/>
                  </a:lnTo>
                  <a:lnTo>
                    <a:pt x="21627" y="3568"/>
                  </a:lnTo>
                  <a:lnTo>
                    <a:pt x="21196" y="3568"/>
                  </a:lnTo>
                  <a:lnTo>
                    <a:pt x="16433" y="0"/>
                  </a:lnTo>
                  <a:close/>
                </a:path>
                <a:path w="23495" h="10795">
                  <a:moveTo>
                    <a:pt x="21196" y="2844"/>
                  </a:moveTo>
                  <a:lnTo>
                    <a:pt x="21196" y="3568"/>
                  </a:lnTo>
                  <a:lnTo>
                    <a:pt x="21627" y="3568"/>
                  </a:lnTo>
                  <a:lnTo>
                    <a:pt x="21196" y="284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3257029" y="6690258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368" y="215"/>
                  </a:moveTo>
                  <a:lnTo>
                    <a:pt x="3835" y="0"/>
                  </a:lnTo>
                  <a:lnTo>
                    <a:pt x="2501" y="0"/>
                  </a:lnTo>
                  <a:lnTo>
                    <a:pt x="1981" y="215"/>
                  </a:lnTo>
                  <a:lnTo>
                    <a:pt x="1981" y="762"/>
                  </a:lnTo>
                  <a:lnTo>
                    <a:pt x="2501" y="965"/>
                  </a:lnTo>
                  <a:lnTo>
                    <a:pt x="3835" y="965"/>
                  </a:lnTo>
                  <a:lnTo>
                    <a:pt x="4368" y="762"/>
                  </a:lnTo>
                  <a:lnTo>
                    <a:pt x="4368" y="495"/>
                  </a:lnTo>
                  <a:lnTo>
                    <a:pt x="4368" y="215"/>
                  </a:lnTo>
                  <a:close/>
                </a:path>
                <a:path w="15875" h="8254">
                  <a:moveTo>
                    <a:pt x="14846" y="7467"/>
                  </a:moveTo>
                  <a:lnTo>
                    <a:pt x="14706" y="7327"/>
                  </a:lnTo>
                  <a:lnTo>
                    <a:pt x="152" y="7327"/>
                  </a:lnTo>
                  <a:lnTo>
                    <a:pt x="0" y="7467"/>
                  </a:lnTo>
                  <a:lnTo>
                    <a:pt x="0" y="7747"/>
                  </a:lnTo>
                  <a:lnTo>
                    <a:pt x="152" y="7861"/>
                  </a:lnTo>
                  <a:lnTo>
                    <a:pt x="14706" y="7861"/>
                  </a:lnTo>
                  <a:lnTo>
                    <a:pt x="14846" y="7747"/>
                  </a:lnTo>
                  <a:lnTo>
                    <a:pt x="14846" y="7581"/>
                  </a:lnTo>
                  <a:close/>
                </a:path>
                <a:path w="15875" h="8254">
                  <a:moveTo>
                    <a:pt x="15379" y="139"/>
                  </a:moveTo>
                  <a:lnTo>
                    <a:pt x="14859" y="0"/>
                  </a:lnTo>
                  <a:lnTo>
                    <a:pt x="13563" y="0"/>
                  </a:lnTo>
                  <a:lnTo>
                    <a:pt x="13055" y="139"/>
                  </a:lnTo>
                  <a:lnTo>
                    <a:pt x="13055" y="431"/>
                  </a:lnTo>
                  <a:lnTo>
                    <a:pt x="13563" y="546"/>
                  </a:lnTo>
                  <a:lnTo>
                    <a:pt x="14859" y="546"/>
                  </a:lnTo>
                  <a:lnTo>
                    <a:pt x="15379" y="431"/>
                  </a:lnTo>
                  <a:lnTo>
                    <a:pt x="15379" y="266"/>
                  </a:lnTo>
                  <a:lnTo>
                    <a:pt x="15379" y="139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3255619" y="669847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18033" y="0"/>
                  </a:moveTo>
                  <a:lnTo>
                    <a:pt x="190" y="0"/>
                  </a:lnTo>
                  <a:lnTo>
                    <a:pt x="0" y="203"/>
                  </a:lnTo>
                  <a:lnTo>
                    <a:pt x="0" y="698"/>
                  </a:lnTo>
                  <a:lnTo>
                    <a:pt x="190" y="901"/>
                  </a:lnTo>
                  <a:lnTo>
                    <a:pt x="18033" y="901"/>
                  </a:lnTo>
                  <a:lnTo>
                    <a:pt x="18211" y="698"/>
                  </a:lnTo>
                  <a:lnTo>
                    <a:pt x="18211" y="444"/>
                  </a:lnTo>
                  <a:lnTo>
                    <a:pt x="18211" y="203"/>
                  </a:lnTo>
                  <a:lnTo>
                    <a:pt x="18033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3477006" y="4937798"/>
              <a:ext cx="13970" cy="1834514"/>
            </a:xfrm>
            <a:custGeom>
              <a:avLst/>
              <a:gdLst/>
              <a:ahLst/>
              <a:cxnLst/>
              <a:rect l="l" t="t" r="r" b="b"/>
              <a:pathLst>
                <a:path w="13970" h="1834515">
                  <a:moveTo>
                    <a:pt x="12636" y="0"/>
                  </a:moveTo>
                  <a:lnTo>
                    <a:pt x="3517" y="0"/>
                  </a:lnTo>
                  <a:lnTo>
                    <a:pt x="3683" y="3581"/>
                  </a:lnTo>
                  <a:lnTo>
                    <a:pt x="1066" y="1134414"/>
                  </a:lnTo>
                  <a:lnTo>
                    <a:pt x="0" y="1828431"/>
                  </a:lnTo>
                  <a:lnTo>
                    <a:pt x="9486" y="1828076"/>
                  </a:lnTo>
                  <a:lnTo>
                    <a:pt x="10274" y="1834146"/>
                  </a:lnTo>
                  <a:lnTo>
                    <a:pt x="11239" y="1833067"/>
                  </a:lnTo>
                  <a:lnTo>
                    <a:pt x="12636" y="1382547"/>
                  </a:lnTo>
                  <a:lnTo>
                    <a:pt x="12636" y="1143457"/>
                  </a:lnTo>
                  <a:lnTo>
                    <a:pt x="13360" y="924407"/>
                  </a:lnTo>
                  <a:lnTo>
                    <a:pt x="13360" y="251460"/>
                  </a:lnTo>
                  <a:lnTo>
                    <a:pt x="12636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3472256" y="4945888"/>
              <a:ext cx="16510" cy="1820545"/>
            </a:xfrm>
            <a:custGeom>
              <a:avLst/>
              <a:gdLst/>
              <a:ahLst/>
              <a:cxnLst/>
              <a:rect l="l" t="t" r="r" b="b"/>
              <a:pathLst>
                <a:path w="16510" h="1820545">
                  <a:moveTo>
                    <a:pt x="5245" y="0"/>
                  </a:moveTo>
                  <a:lnTo>
                    <a:pt x="5245" y="158127"/>
                  </a:lnTo>
                  <a:lnTo>
                    <a:pt x="4749" y="363385"/>
                  </a:lnTo>
                  <a:lnTo>
                    <a:pt x="2857" y="686282"/>
                  </a:lnTo>
                  <a:lnTo>
                    <a:pt x="1892" y="1025842"/>
                  </a:lnTo>
                  <a:lnTo>
                    <a:pt x="469" y="1716404"/>
                  </a:lnTo>
                  <a:lnTo>
                    <a:pt x="0" y="1820341"/>
                  </a:lnTo>
                  <a:lnTo>
                    <a:pt x="12865" y="1819986"/>
                  </a:lnTo>
                  <a:lnTo>
                    <a:pt x="13817" y="1539709"/>
                  </a:lnTo>
                  <a:lnTo>
                    <a:pt x="14287" y="1223949"/>
                  </a:lnTo>
                  <a:lnTo>
                    <a:pt x="15252" y="1023454"/>
                  </a:lnTo>
                  <a:lnTo>
                    <a:pt x="14757" y="828205"/>
                  </a:lnTo>
                  <a:lnTo>
                    <a:pt x="16179" y="507695"/>
                  </a:lnTo>
                  <a:lnTo>
                    <a:pt x="15709" y="299567"/>
                  </a:lnTo>
                  <a:lnTo>
                    <a:pt x="15709" y="1435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3475113" y="4937328"/>
              <a:ext cx="14604" cy="12065"/>
            </a:xfrm>
            <a:custGeom>
              <a:avLst/>
              <a:gdLst/>
              <a:ahLst/>
              <a:cxnLst/>
              <a:rect l="l" t="t" r="r" b="b"/>
              <a:pathLst>
                <a:path w="14604" h="12064">
                  <a:moveTo>
                    <a:pt x="0" y="0"/>
                  </a:moveTo>
                  <a:lnTo>
                    <a:pt x="1422" y="1422"/>
                  </a:lnTo>
                  <a:lnTo>
                    <a:pt x="1422" y="2844"/>
                  </a:lnTo>
                  <a:lnTo>
                    <a:pt x="2387" y="11429"/>
                  </a:lnTo>
                  <a:lnTo>
                    <a:pt x="12852" y="11899"/>
                  </a:lnTo>
                  <a:lnTo>
                    <a:pt x="12852" y="5702"/>
                  </a:lnTo>
                  <a:lnTo>
                    <a:pt x="14287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3488690" y="6672288"/>
              <a:ext cx="285115" cy="85725"/>
            </a:xfrm>
            <a:custGeom>
              <a:avLst/>
              <a:gdLst/>
              <a:ahLst/>
              <a:cxnLst/>
              <a:rect l="l" t="t" r="r" b="b"/>
              <a:pathLst>
                <a:path w="285114" h="85725">
                  <a:moveTo>
                    <a:pt x="257175" y="0"/>
                  </a:moveTo>
                  <a:lnTo>
                    <a:pt x="1422" y="1435"/>
                  </a:lnTo>
                  <a:lnTo>
                    <a:pt x="0" y="80721"/>
                  </a:lnTo>
                  <a:lnTo>
                    <a:pt x="285026" y="85725"/>
                  </a:lnTo>
                  <a:lnTo>
                    <a:pt x="257175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80" name="object 178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488690" y="6658000"/>
              <a:ext cx="289318" cy="100012"/>
            </a:xfrm>
            <a:prstGeom prst="rect">
              <a:avLst/>
            </a:prstGeom>
          </p:spPr>
        </p:pic>
        <p:sp>
          <p:nvSpPr>
            <p:cNvPr id="1781" name="object 1781"/>
            <p:cNvSpPr/>
            <p:nvPr/>
          </p:nvSpPr>
          <p:spPr>
            <a:xfrm>
              <a:off x="3488245" y="6754444"/>
              <a:ext cx="290195" cy="19050"/>
            </a:xfrm>
            <a:custGeom>
              <a:avLst/>
              <a:gdLst/>
              <a:ahLst/>
              <a:cxnLst/>
              <a:rect l="l" t="t" r="r" b="b"/>
              <a:pathLst>
                <a:path w="290195" h="19050">
                  <a:moveTo>
                    <a:pt x="444" y="0"/>
                  </a:moveTo>
                  <a:lnTo>
                    <a:pt x="0" y="16421"/>
                  </a:lnTo>
                  <a:lnTo>
                    <a:pt x="289763" y="19050"/>
                  </a:lnTo>
                  <a:lnTo>
                    <a:pt x="289763" y="2857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3488245" y="6754444"/>
              <a:ext cx="290195" cy="19050"/>
            </a:xfrm>
            <a:custGeom>
              <a:avLst/>
              <a:gdLst/>
              <a:ahLst/>
              <a:cxnLst/>
              <a:rect l="l" t="t" r="r" b="b"/>
              <a:pathLst>
                <a:path w="290195" h="19050">
                  <a:moveTo>
                    <a:pt x="444" y="0"/>
                  </a:moveTo>
                  <a:lnTo>
                    <a:pt x="0" y="16421"/>
                  </a:lnTo>
                  <a:lnTo>
                    <a:pt x="289763" y="19050"/>
                  </a:lnTo>
                  <a:lnTo>
                    <a:pt x="289763" y="2857"/>
                  </a:lnTo>
                  <a:lnTo>
                    <a:pt x="134277" y="1435"/>
                  </a:lnTo>
                  <a:lnTo>
                    <a:pt x="44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3612273" y="6768973"/>
              <a:ext cx="39370" cy="3810"/>
            </a:xfrm>
            <a:custGeom>
              <a:avLst/>
              <a:gdLst/>
              <a:ahLst/>
              <a:cxnLst/>
              <a:rect l="l" t="t" r="r" b="b"/>
              <a:pathLst>
                <a:path w="39370" h="3809">
                  <a:moveTo>
                    <a:pt x="38061" y="0"/>
                  </a:moveTo>
                  <a:lnTo>
                    <a:pt x="749" y="0"/>
                  </a:lnTo>
                  <a:lnTo>
                    <a:pt x="0" y="749"/>
                  </a:lnTo>
                  <a:lnTo>
                    <a:pt x="0" y="2590"/>
                  </a:lnTo>
                  <a:lnTo>
                    <a:pt x="749" y="3327"/>
                  </a:lnTo>
                  <a:lnTo>
                    <a:pt x="38061" y="3327"/>
                  </a:lnTo>
                  <a:lnTo>
                    <a:pt x="38823" y="2590"/>
                  </a:lnTo>
                  <a:lnTo>
                    <a:pt x="38823" y="1676"/>
                  </a:lnTo>
                  <a:lnTo>
                    <a:pt x="38823" y="749"/>
                  </a:lnTo>
                  <a:lnTo>
                    <a:pt x="380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3612984" y="6769443"/>
              <a:ext cx="38735" cy="6985"/>
            </a:xfrm>
            <a:custGeom>
              <a:avLst/>
              <a:gdLst/>
              <a:ahLst/>
              <a:cxnLst/>
              <a:rect l="l" t="t" r="r" b="b"/>
              <a:pathLst>
                <a:path w="38735" h="6984">
                  <a:moveTo>
                    <a:pt x="0" y="0"/>
                  </a:moveTo>
                  <a:lnTo>
                    <a:pt x="469" y="5473"/>
                  </a:lnTo>
                  <a:lnTo>
                    <a:pt x="723" y="6426"/>
                  </a:lnTo>
                  <a:lnTo>
                    <a:pt x="3111" y="6426"/>
                  </a:lnTo>
                  <a:lnTo>
                    <a:pt x="37388" y="6896"/>
                  </a:lnTo>
                  <a:lnTo>
                    <a:pt x="38012" y="5473"/>
                  </a:lnTo>
                  <a:lnTo>
                    <a:pt x="38112" y="3822"/>
                  </a:lnTo>
                  <a:lnTo>
                    <a:pt x="36906" y="2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3664419" y="6763473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5918" y="0"/>
                  </a:moveTo>
                  <a:lnTo>
                    <a:pt x="1701" y="0"/>
                  </a:lnTo>
                  <a:lnTo>
                    <a:pt x="0" y="1727"/>
                  </a:lnTo>
                  <a:lnTo>
                    <a:pt x="0" y="5918"/>
                  </a:lnTo>
                  <a:lnTo>
                    <a:pt x="1701" y="7645"/>
                  </a:lnTo>
                  <a:lnTo>
                    <a:pt x="5918" y="7645"/>
                  </a:lnTo>
                  <a:lnTo>
                    <a:pt x="7620" y="5918"/>
                  </a:lnTo>
                  <a:lnTo>
                    <a:pt x="7620" y="3822"/>
                  </a:lnTo>
                  <a:lnTo>
                    <a:pt x="7620" y="1727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3747058" y="6088888"/>
              <a:ext cx="31750" cy="667385"/>
            </a:xfrm>
            <a:custGeom>
              <a:avLst/>
              <a:gdLst/>
              <a:ahLst/>
              <a:cxnLst/>
              <a:rect l="l" t="t" r="r" b="b"/>
              <a:pathLst>
                <a:path w="31750" h="667384">
                  <a:moveTo>
                    <a:pt x="20472" y="0"/>
                  </a:moveTo>
                  <a:lnTo>
                    <a:pt x="0" y="939"/>
                  </a:lnTo>
                  <a:lnTo>
                    <a:pt x="0" y="573404"/>
                  </a:lnTo>
                  <a:lnTo>
                    <a:pt x="30949" y="666991"/>
                  </a:lnTo>
                  <a:lnTo>
                    <a:pt x="31432" y="40004"/>
                  </a:lnTo>
                  <a:lnTo>
                    <a:pt x="27139" y="34759"/>
                  </a:lnTo>
                  <a:lnTo>
                    <a:pt x="26200" y="10464"/>
                  </a:lnTo>
                  <a:lnTo>
                    <a:pt x="20472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87" name="object 178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61816" y="6464655"/>
              <a:ext cx="68084" cy="160489"/>
            </a:xfrm>
            <a:prstGeom prst="rect">
              <a:avLst/>
            </a:prstGeom>
          </p:spPr>
        </p:pic>
        <p:sp>
          <p:nvSpPr>
            <p:cNvPr id="1788" name="object 1788"/>
            <p:cNvSpPr/>
            <p:nvPr/>
          </p:nvSpPr>
          <p:spPr>
            <a:xfrm>
              <a:off x="3720134" y="6086030"/>
              <a:ext cx="52705" cy="10160"/>
            </a:xfrm>
            <a:custGeom>
              <a:avLst/>
              <a:gdLst/>
              <a:ahLst/>
              <a:cxnLst/>
              <a:rect l="l" t="t" r="r" b="b"/>
              <a:pathLst>
                <a:path w="52704" h="10160">
                  <a:moveTo>
                    <a:pt x="254" y="0"/>
                  </a:moveTo>
                  <a:lnTo>
                    <a:pt x="0" y="469"/>
                  </a:lnTo>
                  <a:lnTo>
                    <a:pt x="1193" y="2387"/>
                  </a:lnTo>
                  <a:lnTo>
                    <a:pt x="28575" y="3111"/>
                  </a:lnTo>
                  <a:lnTo>
                    <a:pt x="37617" y="4292"/>
                  </a:lnTo>
                  <a:lnTo>
                    <a:pt x="38341" y="7150"/>
                  </a:lnTo>
                  <a:lnTo>
                    <a:pt x="41440" y="7150"/>
                  </a:lnTo>
                  <a:lnTo>
                    <a:pt x="41910" y="3822"/>
                  </a:lnTo>
                  <a:lnTo>
                    <a:pt x="49301" y="2857"/>
                  </a:lnTo>
                  <a:lnTo>
                    <a:pt x="52628" y="9537"/>
                  </a:lnTo>
                  <a:lnTo>
                    <a:pt x="52628" y="469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3768725" y="6075311"/>
              <a:ext cx="6985" cy="23495"/>
            </a:xfrm>
            <a:custGeom>
              <a:avLst/>
              <a:gdLst/>
              <a:ahLst/>
              <a:cxnLst/>
              <a:rect l="l" t="t" r="r" b="b"/>
              <a:pathLst>
                <a:path w="6985" h="23495">
                  <a:moveTo>
                    <a:pt x="6667" y="5003"/>
                  </a:moveTo>
                  <a:lnTo>
                    <a:pt x="6540" y="1879"/>
                  </a:lnTo>
                  <a:lnTo>
                    <a:pt x="5727" y="406"/>
                  </a:lnTo>
                  <a:lnTo>
                    <a:pt x="4533" y="0"/>
                  </a:lnTo>
                  <a:lnTo>
                    <a:pt x="3860" y="15303"/>
                  </a:lnTo>
                  <a:lnTo>
                    <a:pt x="3810" y="14757"/>
                  </a:lnTo>
                  <a:lnTo>
                    <a:pt x="1663" y="14757"/>
                  </a:lnTo>
                  <a:lnTo>
                    <a:pt x="0" y="15252"/>
                  </a:lnTo>
                  <a:lnTo>
                    <a:pt x="0" y="16903"/>
                  </a:lnTo>
                  <a:lnTo>
                    <a:pt x="3784" y="16903"/>
                  </a:lnTo>
                  <a:lnTo>
                    <a:pt x="3568" y="22148"/>
                  </a:lnTo>
                  <a:lnTo>
                    <a:pt x="3568" y="23088"/>
                  </a:lnTo>
                  <a:lnTo>
                    <a:pt x="5245" y="22618"/>
                  </a:lnTo>
                  <a:lnTo>
                    <a:pt x="6667" y="500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3596729" y="4984597"/>
              <a:ext cx="146050" cy="28575"/>
            </a:xfrm>
            <a:custGeom>
              <a:avLst/>
              <a:gdLst/>
              <a:ahLst/>
              <a:cxnLst/>
              <a:rect l="l" t="t" r="r" b="b"/>
              <a:pathLst>
                <a:path w="146050" h="28575">
                  <a:moveTo>
                    <a:pt x="28575" y="6388"/>
                  </a:moveTo>
                  <a:lnTo>
                    <a:pt x="22186" y="0"/>
                  </a:lnTo>
                  <a:lnTo>
                    <a:pt x="6400" y="0"/>
                  </a:lnTo>
                  <a:lnTo>
                    <a:pt x="0" y="6388"/>
                  </a:lnTo>
                  <a:lnTo>
                    <a:pt x="0" y="22174"/>
                  </a:lnTo>
                  <a:lnTo>
                    <a:pt x="6400" y="28575"/>
                  </a:lnTo>
                  <a:lnTo>
                    <a:pt x="22186" y="28575"/>
                  </a:lnTo>
                  <a:lnTo>
                    <a:pt x="28575" y="22174"/>
                  </a:lnTo>
                  <a:lnTo>
                    <a:pt x="28575" y="14287"/>
                  </a:lnTo>
                  <a:lnTo>
                    <a:pt x="28575" y="6388"/>
                  </a:lnTo>
                  <a:close/>
                </a:path>
                <a:path w="146050" h="28575">
                  <a:moveTo>
                    <a:pt x="145732" y="6388"/>
                  </a:moveTo>
                  <a:lnTo>
                    <a:pt x="139344" y="0"/>
                  </a:lnTo>
                  <a:lnTo>
                    <a:pt x="123558" y="0"/>
                  </a:lnTo>
                  <a:lnTo>
                    <a:pt x="117157" y="6388"/>
                  </a:lnTo>
                  <a:lnTo>
                    <a:pt x="117157" y="22174"/>
                  </a:lnTo>
                  <a:lnTo>
                    <a:pt x="123558" y="28575"/>
                  </a:lnTo>
                  <a:lnTo>
                    <a:pt x="139344" y="28575"/>
                  </a:lnTo>
                  <a:lnTo>
                    <a:pt x="145732" y="22174"/>
                  </a:lnTo>
                  <a:lnTo>
                    <a:pt x="145732" y="14287"/>
                  </a:lnTo>
                  <a:lnTo>
                    <a:pt x="145732" y="63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3490468" y="4936731"/>
              <a:ext cx="289560" cy="59690"/>
            </a:xfrm>
            <a:custGeom>
              <a:avLst/>
              <a:gdLst/>
              <a:ahLst/>
              <a:cxnLst/>
              <a:rect l="l" t="t" r="r" b="b"/>
              <a:pathLst>
                <a:path w="289560" h="59689">
                  <a:moveTo>
                    <a:pt x="289331" y="0"/>
                  </a:moveTo>
                  <a:lnTo>
                    <a:pt x="0" y="1066"/>
                  </a:lnTo>
                  <a:lnTo>
                    <a:pt x="355" y="59651"/>
                  </a:lnTo>
                  <a:lnTo>
                    <a:pt x="265391" y="55727"/>
                  </a:lnTo>
                  <a:lnTo>
                    <a:pt x="289331" y="0"/>
                  </a:lnTo>
                  <a:close/>
                </a:path>
              </a:pathLst>
            </a:custGeom>
            <a:solidFill>
              <a:srgbClr val="3937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3752646" y="4936731"/>
              <a:ext cx="35560" cy="374650"/>
            </a:xfrm>
            <a:custGeom>
              <a:avLst/>
              <a:gdLst/>
              <a:ahLst/>
              <a:cxnLst/>
              <a:rect l="l" t="t" r="r" b="b"/>
              <a:pathLst>
                <a:path w="35560" h="374650">
                  <a:moveTo>
                    <a:pt x="27152" y="0"/>
                  </a:moveTo>
                  <a:lnTo>
                    <a:pt x="3213" y="55727"/>
                  </a:lnTo>
                  <a:lnTo>
                    <a:pt x="0" y="373252"/>
                  </a:lnTo>
                  <a:lnTo>
                    <a:pt x="26784" y="374332"/>
                  </a:lnTo>
                  <a:lnTo>
                    <a:pt x="27863" y="364693"/>
                  </a:lnTo>
                  <a:lnTo>
                    <a:pt x="31432" y="361467"/>
                  </a:lnTo>
                  <a:lnTo>
                    <a:pt x="35001" y="101790"/>
                  </a:lnTo>
                  <a:lnTo>
                    <a:pt x="35001" y="33578"/>
                  </a:lnTo>
                  <a:lnTo>
                    <a:pt x="33578" y="33223"/>
                  </a:lnTo>
                  <a:lnTo>
                    <a:pt x="31432" y="26428"/>
                  </a:lnTo>
                  <a:lnTo>
                    <a:pt x="31076" y="355"/>
                  </a:lnTo>
                  <a:lnTo>
                    <a:pt x="27152" y="0"/>
                  </a:lnTo>
                  <a:close/>
                </a:path>
              </a:pathLst>
            </a:custGeom>
            <a:solidFill>
              <a:srgbClr val="6566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3749255" y="5321960"/>
              <a:ext cx="34290" cy="374015"/>
            </a:xfrm>
            <a:custGeom>
              <a:avLst/>
              <a:gdLst/>
              <a:ahLst/>
              <a:cxnLst/>
              <a:rect l="l" t="t" r="r" b="b"/>
              <a:pathLst>
                <a:path w="34289" h="374014">
                  <a:moveTo>
                    <a:pt x="28575" y="0"/>
                  </a:moveTo>
                  <a:lnTo>
                    <a:pt x="26250" y="355"/>
                  </a:lnTo>
                  <a:lnTo>
                    <a:pt x="19469" y="355"/>
                  </a:lnTo>
                  <a:lnTo>
                    <a:pt x="15118" y="11279"/>
                  </a:lnTo>
                  <a:lnTo>
                    <a:pt x="12812" y="17449"/>
                  </a:lnTo>
                  <a:lnTo>
                    <a:pt x="11780" y="21143"/>
                  </a:lnTo>
                  <a:lnTo>
                    <a:pt x="11252" y="24637"/>
                  </a:lnTo>
                  <a:lnTo>
                    <a:pt x="2857" y="61607"/>
                  </a:lnTo>
                  <a:lnTo>
                    <a:pt x="1244" y="262712"/>
                  </a:lnTo>
                  <a:lnTo>
                    <a:pt x="0" y="372719"/>
                  </a:lnTo>
                  <a:lnTo>
                    <a:pt x="27139" y="373443"/>
                  </a:lnTo>
                  <a:lnTo>
                    <a:pt x="27139" y="363969"/>
                  </a:lnTo>
                  <a:lnTo>
                    <a:pt x="31432" y="362000"/>
                  </a:lnTo>
                  <a:lnTo>
                    <a:pt x="32854" y="256463"/>
                  </a:lnTo>
                  <a:lnTo>
                    <a:pt x="34112" y="42316"/>
                  </a:lnTo>
                  <a:lnTo>
                    <a:pt x="29997" y="37325"/>
                  </a:lnTo>
                  <a:lnTo>
                    <a:pt x="29997" y="35890"/>
                  </a:lnTo>
                  <a:lnTo>
                    <a:pt x="29641" y="13741"/>
                  </a:lnTo>
                  <a:lnTo>
                    <a:pt x="27863" y="12141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3775506" y="5321960"/>
              <a:ext cx="2540" cy="14604"/>
            </a:xfrm>
            <a:custGeom>
              <a:avLst/>
              <a:gdLst/>
              <a:ahLst/>
              <a:cxnLst/>
              <a:rect l="l" t="t" r="r" b="b"/>
              <a:pathLst>
                <a:path w="2539" h="14604">
                  <a:moveTo>
                    <a:pt x="2324" y="0"/>
                  </a:moveTo>
                  <a:lnTo>
                    <a:pt x="0" y="355"/>
                  </a:lnTo>
                  <a:lnTo>
                    <a:pt x="0" y="14109"/>
                  </a:lnTo>
                  <a:lnTo>
                    <a:pt x="2324" y="12496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3778008" y="531159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25" y="0"/>
                  </a:moveTo>
                  <a:lnTo>
                    <a:pt x="241" y="0"/>
                  </a:lnTo>
                  <a:lnTo>
                    <a:pt x="0" y="241"/>
                  </a:lnTo>
                  <a:lnTo>
                    <a:pt x="0" y="23329"/>
                  </a:lnTo>
                  <a:lnTo>
                    <a:pt x="241" y="23571"/>
                  </a:lnTo>
                  <a:lnTo>
                    <a:pt x="825" y="23571"/>
                  </a:lnTo>
                  <a:lnTo>
                    <a:pt x="1066" y="23329"/>
                  </a:lnTo>
                  <a:lnTo>
                    <a:pt x="1066" y="23037"/>
                  </a:lnTo>
                  <a:lnTo>
                    <a:pt x="1066" y="241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F1F1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3773360" y="5327497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48" y="0"/>
                  </a:moveTo>
                  <a:lnTo>
                    <a:pt x="0" y="0"/>
                  </a:lnTo>
                  <a:lnTo>
                    <a:pt x="0" y="3568"/>
                  </a:lnTo>
                  <a:lnTo>
                    <a:pt x="4648" y="3568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3772649" y="5706110"/>
              <a:ext cx="2540" cy="14604"/>
            </a:xfrm>
            <a:custGeom>
              <a:avLst/>
              <a:gdLst/>
              <a:ahLst/>
              <a:cxnLst/>
              <a:rect l="l" t="t" r="r" b="b"/>
              <a:pathLst>
                <a:path w="2539" h="14604">
                  <a:moveTo>
                    <a:pt x="2324" y="0"/>
                  </a:moveTo>
                  <a:lnTo>
                    <a:pt x="0" y="355"/>
                  </a:lnTo>
                  <a:lnTo>
                    <a:pt x="0" y="14109"/>
                  </a:lnTo>
                  <a:lnTo>
                    <a:pt x="2324" y="12509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3775151" y="5695746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25" y="0"/>
                  </a:moveTo>
                  <a:lnTo>
                    <a:pt x="241" y="0"/>
                  </a:lnTo>
                  <a:lnTo>
                    <a:pt x="0" y="254"/>
                  </a:lnTo>
                  <a:lnTo>
                    <a:pt x="0" y="23329"/>
                  </a:lnTo>
                  <a:lnTo>
                    <a:pt x="241" y="23583"/>
                  </a:lnTo>
                  <a:lnTo>
                    <a:pt x="825" y="23583"/>
                  </a:lnTo>
                  <a:lnTo>
                    <a:pt x="1066" y="23329"/>
                  </a:lnTo>
                  <a:lnTo>
                    <a:pt x="1066" y="23037"/>
                  </a:lnTo>
                  <a:lnTo>
                    <a:pt x="1066" y="254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F1F1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3770503" y="5711647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48" y="0"/>
                  </a:moveTo>
                  <a:lnTo>
                    <a:pt x="0" y="0"/>
                  </a:lnTo>
                  <a:lnTo>
                    <a:pt x="0" y="3568"/>
                  </a:lnTo>
                  <a:lnTo>
                    <a:pt x="4648" y="3568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3765511" y="6007379"/>
              <a:ext cx="11430" cy="27305"/>
            </a:xfrm>
            <a:custGeom>
              <a:avLst/>
              <a:gdLst/>
              <a:ahLst/>
              <a:cxnLst/>
              <a:rect l="l" t="t" r="r" b="b"/>
              <a:pathLst>
                <a:path w="11429" h="27304">
                  <a:moveTo>
                    <a:pt x="0" y="0"/>
                  </a:moveTo>
                  <a:lnTo>
                    <a:pt x="165" y="1104"/>
                  </a:lnTo>
                  <a:lnTo>
                    <a:pt x="7137" y="8737"/>
                  </a:lnTo>
                  <a:lnTo>
                    <a:pt x="8928" y="15455"/>
                  </a:lnTo>
                  <a:lnTo>
                    <a:pt x="11239" y="27089"/>
                  </a:lnTo>
                  <a:lnTo>
                    <a:pt x="9093" y="4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3739426" y="5902197"/>
              <a:ext cx="36195" cy="120650"/>
            </a:xfrm>
            <a:custGeom>
              <a:avLst/>
              <a:gdLst/>
              <a:ahLst/>
              <a:cxnLst/>
              <a:rect l="l" t="t" r="r" b="b"/>
              <a:pathLst>
                <a:path w="36195" h="120650">
                  <a:moveTo>
                    <a:pt x="12865" y="28575"/>
                  </a:moveTo>
                  <a:lnTo>
                    <a:pt x="11899" y="22390"/>
                  </a:lnTo>
                  <a:lnTo>
                    <a:pt x="12395" y="9525"/>
                  </a:lnTo>
                  <a:lnTo>
                    <a:pt x="0" y="0"/>
                  </a:lnTo>
                  <a:lnTo>
                    <a:pt x="0" y="31432"/>
                  </a:lnTo>
                  <a:lnTo>
                    <a:pt x="12865" y="28575"/>
                  </a:lnTo>
                  <a:close/>
                </a:path>
                <a:path w="36195" h="120650">
                  <a:moveTo>
                    <a:pt x="35636" y="120637"/>
                  </a:moveTo>
                  <a:lnTo>
                    <a:pt x="32778" y="113512"/>
                  </a:lnTo>
                  <a:lnTo>
                    <a:pt x="25984" y="106286"/>
                  </a:lnTo>
                  <a:lnTo>
                    <a:pt x="28511" y="116459"/>
                  </a:lnTo>
                  <a:lnTo>
                    <a:pt x="35636" y="1206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3748176" y="5706287"/>
              <a:ext cx="33020" cy="254635"/>
            </a:xfrm>
            <a:custGeom>
              <a:avLst/>
              <a:gdLst/>
              <a:ahLst/>
              <a:cxnLst/>
              <a:rect l="l" t="t" r="r" b="b"/>
              <a:pathLst>
                <a:path w="33020" h="254635">
                  <a:moveTo>
                    <a:pt x="24472" y="0"/>
                  </a:moveTo>
                  <a:lnTo>
                    <a:pt x="13931" y="177"/>
                  </a:lnTo>
                  <a:lnTo>
                    <a:pt x="8572" y="14643"/>
                  </a:lnTo>
                  <a:lnTo>
                    <a:pt x="7861" y="18033"/>
                  </a:lnTo>
                  <a:lnTo>
                    <a:pt x="901" y="40906"/>
                  </a:lnTo>
                  <a:lnTo>
                    <a:pt x="368" y="123228"/>
                  </a:lnTo>
                  <a:lnTo>
                    <a:pt x="0" y="175742"/>
                  </a:lnTo>
                  <a:lnTo>
                    <a:pt x="6438" y="233235"/>
                  </a:lnTo>
                  <a:lnTo>
                    <a:pt x="24472" y="233413"/>
                  </a:lnTo>
                  <a:lnTo>
                    <a:pt x="23939" y="248945"/>
                  </a:lnTo>
                  <a:lnTo>
                    <a:pt x="32689" y="254304"/>
                  </a:lnTo>
                  <a:lnTo>
                    <a:pt x="32867" y="41795"/>
                  </a:lnTo>
                  <a:lnTo>
                    <a:pt x="28981" y="38912"/>
                  </a:lnTo>
                  <a:lnTo>
                    <a:pt x="28575" y="32143"/>
                  </a:lnTo>
                  <a:lnTo>
                    <a:pt x="28397" y="25184"/>
                  </a:lnTo>
                  <a:lnTo>
                    <a:pt x="28219" y="11607"/>
                  </a:lnTo>
                  <a:lnTo>
                    <a:pt x="24828" y="11607"/>
                  </a:lnTo>
                  <a:lnTo>
                    <a:pt x="2447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3736167" y="5916129"/>
              <a:ext cx="30480" cy="146050"/>
            </a:xfrm>
            <a:custGeom>
              <a:avLst/>
              <a:gdLst/>
              <a:ahLst/>
              <a:cxnLst/>
              <a:rect l="l" t="t" r="r" b="b"/>
              <a:pathLst>
                <a:path w="30479" h="146050">
                  <a:moveTo>
                    <a:pt x="17902" y="0"/>
                  </a:moveTo>
                  <a:lnTo>
                    <a:pt x="18448" y="50177"/>
                  </a:lnTo>
                  <a:lnTo>
                    <a:pt x="17724" y="52324"/>
                  </a:lnTo>
                  <a:lnTo>
                    <a:pt x="18981" y="54635"/>
                  </a:lnTo>
                  <a:lnTo>
                    <a:pt x="5405" y="61785"/>
                  </a:lnTo>
                  <a:lnTo>
                    <a:pt x="5049" y="65722"/>
                  </a:lnTo>
                  <a:lnTo>
                    <a:pt x="1066" y="75633"/>
                  </a:lnTo>
                  <a:lnTo>
                    <a:pt x="0" y="81429"/>
                  </a:lnTo>
                  <a:lnTo>
                    <a:pt x="2083" y="85353"/>
                  </a:lnTo>
                  <a:lnTo>
                    <a:pt x="7551" y="89649"/>
                  </a:lnTo>
                  <a:lnTo>
                    <a:pt x="18626" y="96786"/>
                  </a:lnTo>
                  <a:lnTo>
                    <a:pt x="20226" y="136626"/>
                  </a:lnTo>
                  <a:lnTo>
                    <a:pt x="26830" y="145554"/>
                  </a:lnTo>
                  <a:lnTo>
                    <a:pt x="27909" y="121259"/>
                  </a:lnTo>
                  <a:lnTo>
                    <a:pt x="26119" y="118757"/>
                  </a:lnTo>
                  <a:lnTo>
                    <a:pt x="27376" y="100368"/>
                  </a:lnTo>
                  <a:lnTo>
                    <a:pt x="23261" y="94297"/>
                  </a:lnTo>
                  <a:lnTo>
                    <a:pt x="13444" y="86080"/>
                  </a:lnTo>
                  <a:lnTo>
                    <a:pt x="13444" y="79108"/>
                  </a:lnTo>
                  <a:lnTo>
                    <a:pt x="11665" y="71838"/>
                  </a:lnTo>
                  <a:lnTo>
                    <a:pt x="11928" y="67144"/>
                  </a:lnTo>
                  <a:lnTo>
                    <a:pt x="15003" y="62984"/>
                  </a:lnTo>
                  <a:lnTo>
                    <a:pt x="21661" y="57315"/>
                  </a:lnTo>
                  <a:lnTo>
                    <a:pt x="27198" y="53035"/>
                  </a:lnTo>
                  <a:lnTo>
                    <a:pt x="28621" y="51790"/>
                  </a:lnTo>
                  <a:lnTo>
                    <a:pt x="28621" y="48933"/>
                  </a:lnTo>
                  <a:lnTo>
                    <a:pt x="27376" y="35179"/>
                  </a:lnTo>
                  <a:lnTo>
                    <a:pt x="30233" y="34823"/>
                  </a:lnTo>
                  <a:lnTo>
                    <a:pt x="29154" y="5702"/>
                  </a:lnTo>
                  <a:lnTo>
                    <a:pt x="17902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3752113" y="5916129"/>
              <a:ext cx="14604" cy="64135"/>
            </a:xfrm>
            <a:custGeom>
              <a:avLst/>
              <a:gdLst/>
              <a:ahLst/>
              <a:cxnLst/>
              <a:rect l="l" t="t" r="r" b="b"/>
              <a:pathLst>
                <a:path w="14604" h="64135">
                  <a:moveTo>
                    <a:pt x="13857" y="23215"/>
                  </a:moveTo>
                  <a:lnTo>
                    <a:pt x="8039" y="23215"/>
                  </a:lnTo>
                  <a:lnTo>
                    <a:pt x="7861" y="53390"/>
                  </a:lnTo>
                  <a:lnTo>
                    <a:pt x="355" y="59829"/>
                  </a:lnTo>
                  <a:lnTo>
                    <a:pt x="0" y="63754"/>
                  </a:lnTo>
                  <a:lnTo>
                    <a:pt x="355" y="62318"/>
                  </a:lnTo>
                  <a:lnTo>
                    <a:pt x="9817" y="54635"/>
                  </a:lnTo>
                  <a:lnTo>
                    <a:pt x="12318" y="52501"/>
                  </a:lnTo>
                  <a:lnTo>
                    <a:pt x="12496" y="49822"/>
                  </a:lnTo>
                  <a:lnTo>
                    <a:pt x="11429" y="34467"/>
                  </a:lnTo>
                  <a:lnTo>
                    <a:pt x="14274" y="34467"/>
                  </a:lnTo>
                  <a:lnTo>
                    <a:pt x="13857" y="23215"/>
                  </a:lnTo>
                  <a:close/>
                </a:path>
                <a:path w="14604" h="64135">
                  <a:moveTo>
                    <a:pt x="14274" y="34467"/>
                  </a:moveTo>
                  <a:lnTo>
                    <a:pt x="11429" y="34467"/>
                  </a:lnTo>
                  <a:lnTo>
                    <a:pt x="14287" y="34823"/>
                  </a:lnTo>
                  <a:lnTo>
                    <a:pt x="14274" y="34467"/>
                  </a:lnTo>
                  <a:close/>
                </a:path>
                <a:path w="14604" h="64135">
                  <a:moveTo>
                    <a:pt x="1955" y="0"/>
                  </a:moveTo>
                  <a:lnTo>
                    <a:pt x="2501" y="23393"/>
                  </a:lnTo>
                  <a:lnTo>
                    <a:pt x="8039" y="23215"/>
                  </a:lnTo>
                  <a:lnTo>
                    <a:pt x="13857" y="23215"/>
                  </a:lnTo>
                  <a:lnTo>
                    <a:pt x="13208" y="5702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3747465" y="5951309"/>
              <a:ext cx="32384" cy="98425"/>
            </a:xfrm>
            <a:custGeom>
              <a:avLst/>
              <a:gdLst/>
              <a:ahLst/>
              <a:cxnLst/>
              <a:rect l="l" t="t" r="r" b="b"/>
              <a:pathLst>
                <a:path w="32385" h="98425">
                  <a:moveTo>
                    <a:pt x="18389" y="0"/>
                  </a:moveTo>
                  <a:lnTo>
                    <a:pt x="16611" y="0"/>
                  </a:lnTo>
                  <a:lnTo>
                    <a:pt x="17500" y="13754"/>
                  </a:lnTo>
                  <a:lnTo>
                    <a:pt x="17500" y="18389"/>
                  </a:lnTo>
                  <a:lnTo>
                    <a:pt x="10363" y="23215"/>
                  </a:lnTo>
                  <a:lnTo>
                    <a:pt x="0" y="29108"/>
                  </a:lnTo>
                  <a:lnTo>
                    <a:pt x="1790" y="39649"/>
                  </a:lnTo>
                  <a:lnTo>
                    <a:pt x="888" y="50368"/>
                  </a:lnTo>
                  <a:lnTo>
                    <a:pt x="11963" y="59118"/>
                  </a:lnTo>
                  <a:lnTo>
                    <a:pt x="14643" y="61975"/>
                  </a:lnTo>
                  <a:lnTo>
                    <a:pt x="16433" y="65900"/>
                  </a:lnTo>
                  <a:lnTo>
                    <a:pt x="14820" y="83578"/>
                  </a:lnTo>
                  <a:lnTo>
                    <a:pt x="29108" y="98221"/>
                  </a:lnTo>
                  <a:lnTo>
                    <a:pt x="29819" y="79286"/>
                  </a:lnTo>
                  <a:lnTo>
                    <a:pt x="29819" y="77152"/>
                  </a:lnTo>
                  <a:lnTo>
                    <a:pt x="25271" y="72682"/>
                  </a:lnTo>
                  <a:lnTo>
                    <a:pt x="20180" y="67678"/>
                  </a:lnTo>
                  <a:lnTo>
                    <a:pt x="20662" y="67678"/>
                  </a:lnTo>
                  <a:lnTo>
                    <a:pt x="15176" y="61607"/>
                  </a:lnTo>
                  <a:lnTo>
                    <a:pt x="15532" y="52501"/>
                  </a:lnTo>
                  <a:lnTo>
                    <a:pt x="32143" y="28041"/>
                  </a:lnTo>
                  <a:lnTo>
                    <a:pt x="31965" y="24650"/>
                  </a:lnTo>
                  <a:lnTo>
                    <a:pt x="31432" y="9461"/>
                  </a:lnTo>
                  <a:lnTo>
                    <a:pt x="18389" y="0"/>
                  </a:lnTo>
                  <a:close/>
                </a:path>
                <a:path w="32385" h="98425">
                  <a:moveTo>
                    <a:pt x="20180" y="67678"/>
                  </a:moveTo>
                  <a:lnTo>
                    <a:pt x="25184" y="72682"/>
                  </a:lnTo>
                  <a:lnTo>
                    <a:pt x="24491" y="71915"/>
                  </a:lnTo>
                  <a:lnTo>
                    <a:pt x="20180" y="67678"/>
                  </a:lnTo>
                  <a:close/>
                </a:path>
                <a:path w="32385" h="98425">
                  <a:moveTo>
                    <a:pt x="24491" y="71915"/>
                  </a:moveTo>
                  <a:lnTo>
                    <a:pt x="25184" y="72682"/>
                  </a:lnTo>
                  <a:lnTo>
                    <a:pt x="24491" y="71915"/>
                  </a:lnTo>
                  <a:close/>
                </a:path>
                <a:path w="32385" h="98425">
                  <a:moveTo>
                    <a:pt x="20662" y="67678"/>
                  </a:moveTo>
                  <a:lnTo>
                    <a:pt x="20180" y="67678"/>
                  </a:lnTo>
                  <a:lnTo>
                    <a:pt x="24491" y="71915"/>
                  </a:lnTo>
                  <a:lnTo>
                    <a:pt x="20662" y="67678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3739426" y="5880773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15722" y="0"/>
                  </a:moveTo>
                  <a:lnTo>
                    <a:pt x="8572" y="3810"/>
                  </a:lnTo>
                  <a:lnTo>
                    <a:pt x="0" y="2857"/>
                  </a:lnTo>
                  <a:lnTo>
                    <a:pt x="469" y="14274"/>
                  </a:lnTo>
                  <a:lnTo>
                    <a:pt x="20002" y="14744"/>
                  </a:lnTo>
                  <a:lnTo>
                    <a:pt x="20472" y="2857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3753243" y="5888380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4762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4762" y="8572"/>
                  </a:lnTo>
                  <a:lnTo>
                    <a:pt x="4762" y="0"/>
                  </a:lnTo>
                  <a:close/>
                </a:path>
                <a:path w="16510" h="9525">
                  <a:moveTo>
                    <a:pt x="16192" y="0"/>
                  </a:moveTo>
                  <a:lnTo>
                    <a:pt x="11912" y="0"/>
                  </a:lnTo>
                  <a:lnTo>
                    <a:pt x="11912" y="9525"/>
                  </a:lnTo>
                  <a:lnTo>
                    <a:pt x="16192" y="9525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3762463" y="5960592"/>
              <a:ext cx="18415" cy="90170"/>
            </a:xfrm>
            <a:custGeom>
              <a:avLst/>
              <a:gdLst/>
              <a:ahLst/>
              <a:cxnLst/>
              <a:rect l="l" t="t" r="r" b="b"/>
              <a:pathLst>
                <a:path w="18414" h="90170">
                  <a:moveTo>
                    <a:pt x="18402" y="0"/>
                  </a:moveTo>
                  <a:lnTo>
                    <a:pt x="16433" y="177"/>
                  </a:lnTo>
                  <a:lnTo>
                    <a:pt x="17145" y="15900"/>
                  </a:lnTo>
                  <a:lnTo>
                    <a:pt x="15366" y="22682"/>
                  </a:lnTo>
                  <a:lnTo>
                    <a:pt x="12141" y="23215"/>
                  </a:lnTo>
                  <a:lnTo>
                    <a:pt x="0" y="31254"/>
                  </a:lnTo>
                  <a:lnTo>
                    <a:pt x="1790" y="54825"/>
                  </a:lnTo>
                  <a:lnTo>
                    <a:pt x="458" y="54825"/>
                  </a:lnTo>
                  <a:lnTo>
                    <a:pt x="368" y="56794"/>
                  </a:lnTo>
                  <a:lnTo>
                    <a:pt x="11252" y="64477"/>
                  </a:lnTo>
                  <a:lnTo>
                    <a:pt x="15900" y="68757"/>
                  </a:lnTo>
                  <a:lnTo>
                    <a:pt x="15544" y="71437"/>
                  </a:lnTo>
                  <a:lnTo>
                    <a:pt x="14655" y="89649"/>
                  </a:lnTo>
                  <a:lnTo>
                    <a:pt x="15900" y="89484"/>
                  </a:lnTo>
                  <a:lnTo>
                    <a:pt x="17678" y="75361"/>
                  </a:lnTo>
                  <a:lnTo>
                    <a:pt x="17407" y="70002"/>
                  </a:lnTo>
                  <a:lnTo>
                    <a:pt x="16967" y="70002"/>
                  </a:lnTo>
                  <a:lnTo>
                    <a:pt x="15900" y="64833"/>
                  </a:lnTo>
                  <a:lnTo>
                    <a:pt x="13042" y="63398"/>
                  </a:lnTo>
                  <a:lnTo>
                    <a:pt x="2324" y="54825"/>
                  </a:lnTo>
                  <a:lnTo>
                    <a:pt x="1790" y="54825"/>
                  </a:lnTo>
                  <a:lnTo>
                    <a:pt x="901" y="45186"/>
                  </a:lnTo>
                  <a:lnTo>
                    <a:pt x="3069" y="45186"/>
                  </a:lnTo>
                  <a:lnTo>
                    <a:pt x="3759" y="36258"/>
                  </a:lnTo>
                  <a:lnTo>
                    <a:pt x="5714" y="30187"/>
                  </a:lnTo>
                  <a:lnTo>
                    <a:pt x="10718" y="27139"/>
                  </a:lnTo>
                  <a:lnTo>
                    <a:pt x="18046" y="20891"/>
                  </a:lnTo>
                  <a:lnTo>
                    <a:pt x="18224" y="18389"/>
                  </a:lnTo>
                  <a:lnTo>
                    <a:pt x="18402" y="0"/>
                  </a:lnTo>
                  <a:close/>
                </a:path>
                <a:path w="18414" h="90170">
                  <a:moveTo>
                    <a:pt x="17335" y="68579"/>
                  </a:moveTo>
                  <a:lnTo>
                    <a:pt x="16967" y="70002"/>
                  </a:lnTo>
                  <a:lnTo>
                    <a:pt x="17407" y="70002"/>
                  </a:lnTo>
                  <a:lnTo>
                    <a:pt x="17335" y="68579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3521316" y="6086030"/>
              <a:ext cx="161925" cy="40005"/>
            </a:xfrm>
            <a:custGeom>
              <a:avLst/>
              <a:gdLst/>
              <a:ahLst/>
              <a:cxnLst/>
              <a:rect l="l" t="t" r="r" b="b"/>
              <a:pathLst>
                <a:path w="161925" h="40004">
                  <a:moveTo>
                    <a:pt x="39992" y="38087"/>
                  </a:moveTo>
                  <a:lnTo>
                    <a:pt x="39522" y="0"/>
                  </a:lnTo>
                  <a:lnTo>
                    <a:pt x="0" y="939"/>
                  </a:lnTo>
                  <a:lnTo>
                    <a:pt x="469" y="39509"/>
                  </a:lnTo>
                  <a:lnTo>
                    <a:pt x="39992" y="38087"/>
                  </a:lnTo>
                  <a:close/>
                </a:path>
                <a:path w="161925" h="40004">
                  <a:moveTo>
                    <a:pt x="161442" y="939"/>
                  </a:moveTo>
                  <a:lnTo>
                    <a:pt x="121920" y="0"/>
                  </a:lnTo>
                  <a:lnTo>
                    <a:pt x="121437" y="40005"/>
                  </a:lnTo>
                  <a:lnTo>
                    <a:pt x="160959" y="40005"/>
                  </a:lnTo>
                  <a:lnTo>
                    <a:pt x="161442" y="939"/>
                  </a:lnTo>
                  <a:close/>
                </a:path>
              </a:pathLst>
            </a:custGeom>
            <a:solidFill>
              <a:srgbClr val="83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3706101" y="6121755"/>
              <a:ext cx="17145" cy="97155"/>
            </a:xfrm>
            <a:custGeom>
              <a:avLst/>
              <a:gdLst/>
              <a:ahLst/>
              <a:cxnLst/>
              <a:rect l="l" t="t" r="r" b="b"/>
              <a:pathLst>
                <a:path w="17145" h="97154">
                  <a:moveTo>
                    <a:pt x="16662" y="0"/>
                  </a:moveTo>
                  <a:lnTo>
                    <a:pt x="0" y="0"/>
                  </a:lnTo>
                  <a:lnTo>
                    <a:pt x="12382" y="97154"/>
                  </a:lnTo>
                  <a:lnTo>
                    <a:pt x="16179" y="97154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5B5C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3713861" y="612915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759" y="0"/>
                  </a:moveTo>
                  <a:lnTo>
                    <a:pt x="2247" y="0"/>
                  </a:lnTo>
                  <a:lnTo>
                    <a:pt x="0" y="2260"/>
                  </a:lnTo>
                  <a:lnTo>
                    <a:pt x="0" y="7772"/>
                  </a:lnTo>
                  <a:lnTo>
                    <a:pt x="2247" y="10007"/>
                  </a:lnTo>
                  <a:lnTo>
                    <a:pt x="7759" y="10007"/>
                  </a:lnTo>
                  <a:lnTo>
                    <a:pt x="9994" y="7772"/>
                  </a:lnTo>
                  <a:lnTo>
                    <a:pt x="9994" y="5003"/>
                  </a:lnTo>
                  <a:lnTo>
                    <a:pt x="9994" y="2260"/>
                  </a:lnTo>
                  <a:lnTo>
                    <a:pt x="7759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3715004" y="6130823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1917" y="6692"/>
                  </a:moveTo>
                  <a:lnTo>
                    <a:pt x="0" y="3340"/>
                  </a:lnTo>
                  <a:lnTo>
                    <a:pt x="1917" y="0"/>
                  </a:lnTo>
                  <a:lnTo>
                    <a:pt x="5791" y="0"/>
                  </a:lnTo>
                  <a:lnTo>
                    <a:pt x="7721" y="3340"/>
                  </a:lnTo>
                  <a:lnTo>
                    <a:pt x="5791" y="6692"/>
                  </a:lnTo>
                  <a:lnTo>
                    <a:pt x="1917" y="66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3715499" y="6131839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6057" y="0"/>
                  </a:moveTo>
                  <a:lnTo>
                    <a:pt x="0" y="3505"/>
                  </a:lnTo>
                  <a:lnTo>
                    <a:pt x="660" y="4673"/>
                  </a:lnTo>
                  <a:lnTo>
                    <a:pt x="6718" y="1168"/>
                  </a:lnTo>
                  <a:lnTo>
                    <a:pt x="6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3713861" y="620132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759" y="0"/>
                  </a:moveTo>
                  <a:lnTo>
                    <a:pt x="2247" y="0"/>
                  </a:lnTo>
                  <a:lnTo>
                    <a:pt x="0" y="2247"/>
                  </a:lnTo>
                  <a:lnTo>
                    <a:pt x="0" y="7759"/>
                  </a:lnTo>
                  <a:lnTo>
                    <a:pt x="2247" y="9994"/>
                  </a:lnTo>
                  <a:lnTo>
                    <a:pt x="7759" y="9994"/>
                  </a:lnTo>
                  <a:lnTo>
                    <a:pt x="9994" y="7759"/>
                  </a:lnTo>
                  <a:lnTo>
                    <a:pt x="9994" y="4991"/>
                  </a:lnTo>
                  <a:lnTo>
                    <a:pt x="9994" y="2247"/>
                  </a:lnTo>
                  <a:lnTo>
                    <a:pt x="7759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3715004" y="6202972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1917" y="6692"/>
                  </a:moveTo>
                  <a:lnTo>
                    <a:pt x="0" y="3340"/>
                  </a:lnTo>
                  <a:lnTo>
                    <a:pt x="1917" y="0"/>
                  </a:lnTo>
                  <a:lnTo>
                    <a:pt x="5791" y="0"/>
                  </a:lnTo>
                  <a:lnTo>
                    <a:pt x="7721" y="3340"/>
                  </a:lnTo>
                  <a:lnTo>
                    <a:pt x="5791" y="6692"/>
                  </a:lnTo>
                  <a:lnTo>
                    <a:pt x="1917" y="66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3715499" y="620400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6057" y="0"/>
                  </a:moveTo>
                  <a:lnTo>
                    <a:pt x="0" y="3505"/>
                  </a:lnTo>
                  <a:lnTo>
                    <a:pt x="660" y="4660"/>
                  </a:lnTo>
                  <a:lnTo>
                    <a:pt x="6718" y="1155"/>
                  </a:lnTo>
                  <a:lnTo>
                    <a:pt x="60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3489858" y="6142469"/>
              <a:ext cx="229870" cy="195580"/>
            </a:xfrm>
            <a:custGeom>
              <a:avLst/>
              <a:gdLst/>
              <a:ahLst/>
              <a:cxnLst/>
              <a:rect l="l" t="t" r="r" b="b"/>
              <a:pathLst>
                <a:path w="229870" h="195579">
                  <a:moveTo>
                    <a:pt x="227672" y="0"/>
                  </a:moveTo>
                  <a:lnTo>
                    <a:pt x="205282" y="0"/>
                  </a:lnTo>
                  <a:lnTo>
                    <a:pt x="119557" y="26187"/>
                  </a:lnTo>
                  <a:lnTo>
                    <a:pt x="36931" y="5956"/>
                  </a:lnTo>
                  <a:lnTo>
                    <a:pt x="34302" y="469"/>
                  </a:lnTo>
                  <a:lnTo>
                    <a:pt x="0" y="965"/>
                  </a:lnTo>
                  <a:lnTo>
                    <a:pt x="254" y="192874"/>
                  </a:lnTo>
                  <a:lnTo>
                    <a:pt x="3352" y="195262"/>
                  </a:lnTo>
                  <a:lnTo>
                    <a:pt x="36690" y="194310"/>
                  </a:lnTo>
                  <a:lnTo>
                    <a:pt x="215036" y="172631"/>
                  </a:lnTo>
                  <a:lnTo>
                    <a:pt x="229323" y="158584"/>
                  </a:lnTo>
                  <a:lnTo>
                    <a:pt x="229565" y="1181"/>
                  </a:lnTo>
                  <a:lnTo>
                    <a:pt x="227672" y="0"/>
                  </a:lnTo>
                  <a:close/>
                </a:path>
              </a:pathLst>
            </a:custGeom>
            <a:solidFill>
              <a:srgbClr val="6566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3523221" y="6135573"/>
              <a:ext cx="163195" cy="13335"/>
            </a:xfrm>
            <a:custGeom>
              <a:avLst/>
              <a:gdLst/>
              <a:ahLst/>
              <a:cxnLst/>
              <a:rect l="l" t="t" r="r" b="b"/>
              <a:pathLst>
                <a:path w="163195" h="13335">
                  <a:moveTo>
                    <a:pt x="2616" y="5689"/>
                  </a:moveTo>
                  <a:lnTo>
                    <a:pt x="2616" y="6896"/>
                  </a:lnTo>
                  <a:lnTo>
                    <a:pt x="0" y="6896"/>
                  </a:lnTo>
                  <a:lnTo>
                    <a:pt x="3568" y="12852"/>
                  </a:lnTo>
                  <a:lnTo>
                    <a:pt x="8077" y="11404"/>
                  </a:lnTo>
                  <a:lnTo>
                    <a:pt x="33312" y="11404"/>
                  </a:lnTo>
                  <a:lnTo>
                    <a:pt x="44513" y="11175"/>
                  </a:lnTo>
                  <a:lnTo>
                    <a:pt x="50723" y="10934"/>
                  </a:lnTo>
                  <a:lnTo>
                    <a:pt x="54731" y="10934"/>
                  </a:lnTo>
                  <a:lnTo>
                    <a:pt x="55473" y="9283"/>
                  </a:lnTo>
                  <a:lnTo>
                    <a:pt x="108945" y="9283"/>
                  </a:lnTo>
                  <a:lnTo>
                    <a:pt x="109054" y="9042"/>
                  </a:lnTo>
                  <a:lnTo>
                    <a:pt x="162992" y="9042"/>
                  </a:lnTo>
                  <a:lnTo>
                    <a:pt x="162550" y="5930"/>
                  </a:lnTo>
                  <a:lnTo>
                    <a:pt x="5473" y="5930"/>
                  </a:lnTo>
                  <a:lnTo>
                    <a:pt x="2616" y="5689"/>
                  </a:lnTo>
                  <a:close/>
                </a:path>
                <a:path w="163195" h="13335">
                  <a:moveTo>
                    <a:pt x="33312" y="11404"/>
                  </a:moveTo>
                  <a:lnTo>
                    <a:pt x="8077" y="11404"/>
                  </a:lnTo>
                  <a:lnTo>
                    <a:pt x="9042" y="11899"/>
                  </a:lnTo>
                  <a:lnTo>
                    <a:pt x="33312" y="11404"/>
                  </a:lnTo>
                  <a:close/>
                </a:path>
                <a:path w="163195" h="13335">
                  <a:moveTo>
                    <a:pt x="54731" y="10934"/>
                  </a:moveTo>
                  <a:lnTo>
                    <a:pt x="50723" y="10934"/>
                  </a:lnTo>
                  <a:lnTo>
                    <a:pt x="54508" y="11430"/>
                  </a:lnTo>
                  <a:lnTo>
                    <a:pt x="54731" y="10934"/>
                  </a:lnTo>
                  <a:close/>
                </a:path>
                <a:path w="163195" h="13335">
                  <a:moveTo>
                    <a:pt x="108733" y="9753"/>
                  </a:moveTo>
                  <a:lnTo>
                    <a:pt x="97155" y="9753"/>
                  </a:lnTo>
                  <a:lnTo>
                    <a:pt x="105486" y="10464"/>
                  </a:lnTo>
                  <a:lnTo>
                    <a:pt x="108089" y="11175"/>
                  </a:lnTo>
                  <a:lnTo>
                    <a:pt x="108733" y="9753"/>
                  </a:lnTo>
                  <a:close/>
                </a:path>
                <a:path w="163195" h="13335">
                  <a:moveTo>
                    <a:pt x="108945" y="9283"/>
                  </a:moveTo>
                  <a:lnTo>
                    <a:pt x="55473" y="9283"/>
                  </a:lnTo>
                  <a:lnTo>
                    <a:pt x="58572" y="10464"/>
                  </a:lnTo>
                  <a:lnTo>
                    <a:pt x="97155" y="9753"/>
                  </a:lnTo>
                  <a:lnTo>
                    <a:pt x="108733" y="9753"/>
                  </a:lnTo>
                  <a:lnTo>
                    <a:pt x="108945" y="9283"/>
                  </a:lnTo>
                  <a:close/>
                </a:path>
                <a:path w="163195" h="13335">
                  <a:moveTo>
                    <a:pt x="162992" y="9042"/>
                  </a:moveTo>
                  <a:lnTo>
                    <a:pt x="109054" y="9042"/>
                  </a:lnTo>
                  <a:lnTo>
                    <a:pt x="124307" y="10464"/>
                  </a:lnTo>
                  <a:lnTo>
                    <a:pt x="160248" y="9753"/>
                  </a:lnTo>
                  <a:lnTo>
                    <a:pt x="163093" y="9753"/>
                  </a:lnTo>
                  <a:lnTo>
                    <a:pt x="162992" y="9042"/>
                  </a:lnTo>
                  <a:close/>
                </a:path>
                <a:path w="163195" h="13335">
                  <a:moveTo>
                    <a:pt x="40944" y="4038"/>
                  </a:moveTo>
                  <a:lnTo>
                    <a:pt x="12141" y="5219"/>
                  </a:lnTo>
                  <a:lnTo>
                    <a:pt x="5473" y="5930"/>
                  </a:lnTo>
                  <a:lnTo>
                    <a:pt x="162550" y="5930"/>
                  </a:lnTo>
                  <a:lnTo>
                    <a:pt x="162382" y="4749"/>
                  </a:lnTo>
                  <a:lnTo>
                    <a:pt x="161517" y="4279"/>
                  </a:lnTo>
                  <a:lnTo>
                    <a:pt x="77863" y="4279"/>
                  </a:lnTo>
                  <a:lnTo>
                    <a:pt x="40944" y="4038"/>
                  </a:lnTo>
                  <a:close/>
                </a:path>
                <a:path w="163195" h="13335">
                  <a:moveTo>
                    <a:pt x="85725" y="0"/>
                  </a:moveTo>
                  <a:lnTo>
                    <a:pt x="77863" y="4279"/>
                  </a:lnTo>
                  <a:lnTo>
                    <a:pt x="161517" y="4279"/>
                  </a:lnTo>
                  <a:lnTo>
                    <a:pt x="160628" y="3797"/>
                  </a:lnTo>
                  <a:lnTo>
                    <a:pt x="93091" y="3797"/>
                  </a:lnTo>
                  <a:lnTo>
                    <a:pt x="85725" y="0"/>
                  </a:lnTo>
                  <a:close/>
                </a:path>
                <a:path w="163195" h="13335">
                  <a:moveTo>
                    <a:pt x="116662" y="3568"/>
                  </a:moveTo>
                  <a:lnTo>
                    <a:pt x="110236" y="3797"/>
                  </a:lnTo>
                  <a:lnTo>
                    <a:pt x="128587" y="3797"/>
                  </a:lnTo>
                  <a:lnTo>
                    <a:pt x="116662" y="3568"/>
                  </a:lnTo>
                  <a:close/>
                </a:path>
                <a:path w="163195" h="13335">
                  <a:moveTo>
                    <a:pt x="159296" y="3073"/>
                  </a:moveTo>
                  <a:lnTo>
                    <a:pt x="157873" y="3568"/>
                  </a:lnTo>
                  <a:lnTo>
                    <a:pt x="128587" y="3797"/>
                  </a:lnTo>
                  <a:lnTo>
                    <a:pt x="160628" y="3797"/>
                  </a:lnTo>
                  <a:lnTo>
                    <a:pt x="159296" y="3073"/>
                  </a:lnTo>
                  <a:close/>
                </a:path>
              </a:pathLst>
            </a:custGeom>
            <a:solidFill>
              <a:srgbClr val="44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3524643" y="6132004"/>
              <a:ext cx="170815" cy="212725"/>
            </a:xfrm>
            <a:custGeom>
              <a:avLst/>
              <a:gdLst/>
              <a:ahLst/>
              <a:cxnLst/>
              <a:rect l="l" t="t" r="r" b="b"/>
              <a:pathLst>
                <a:path w="170814" h="212725">
                  <a:moveTo>
                    <a:pt x="161089" y="206209"/>
                  </a:moveTo>
                  <a:lnTo>
                    <a:pt x="57378" y="206209"/>
                  </a:lnTo>
                  <a:lnTo>
                    <a:pt x="80733" y="207632"/>
                  </a:lnTo>
                  <a:lnTo>
                    <a:pt x="87160" y="212636"/>
                  </a:lnTo>
                  <a:lnTo>
                    <a:pt x="96913" y="207632"/>
                  </a:lnTo>
                  <a:lnTo>
                    <a:pt x="105956" y="206921"/>
                  </a:lnTo>
                  <a:lnTo>
                    <a:pt x="123812" y="206921"/>
                  </a:lnTo>
                  <a:lnTo>
                    <a:pt x="160019" y="206667"/>
                  </a:lnTo>
                  <a:lnTo>
                    <a:pt x="161089" y="206209"/>
                  </a:lnTo>
                  <a:close/>
                </a:path>
                <a:path w="170814" h="212725">
                  <a:moveTo>
                    <a:pt x="55558" y="206921"/>
                  </a:moveTo>
                  <a:lnTo>
                    <a:pt x="50482" y="206921"/>
                  </a:lnTo>
                  <a:lnTo>
                    <a:pt x="56438" y="209524"/>
                  </a:lnTo>
                  <a:lnTo>
                    <a:pt x="55558" y="206921"/>
                  </a:lnTo>
                  <a:close/>
                </a:path>
                <a:path w="170814" h="212725">
                  <a:moveTo>
                    <a:pt x="123812" y="206921"/>
                  </a:moveTo>
                  <a:lnTo>
                    <a:pt x="105956" y="206921"/>
                  </a:lnTo>
                  <a:lnTo>
                    <a:pt x="113093" y="209524"/>
                  </a:lnTo>
                  <a:lnTo>
                    <a:pt x="123812" y="206921"/>
                  </a:lnTo>
                  <a:close/>
                </a:path>
                <a:path w="170814" h="212725">
                  <a:moveTo>
                    <a:pt x="4292" y="15214"/>
                  </a:moveTo>
                  <a:lnTo>
                    <a:pt x="1435" y="15214"/>
                  </a:lnTo>
                  <a:lnTo>
                    <a:pt x="2146" y="17602"/>
                  </a:lnTo>
                  <a:lnTo>
                    <a:pt x="2614" y="78803"/>
                  </a:lnTo>
                  <a:lnTo>
                    <a:pt x="2647" y="79514"/>
                  </a:lnTo>
                  <a:lnTo>
                    <a:pt x="3797" y="96659"/>
                  </a:lnTo>
                  <a:lnTo>
                    <a:pt x="6184" y="98806"/>
                  </a:lnTo>
                  <a:lnTo>
                    <a:pt x="6394" y="107619"/>
                  </a:lnTo>
                  <a:lnTo>
                    <a:pt x="6438" y="122872"/>
                  </a:lnTo>
                  <a:lnTo>
                    <a:pt x="469" y="123799"/>
                  </a:lnTo>
                  <a:lnTo>
                    <a:pt x="0" y="130721"/>
                  </a:lnTo>
                  <a:lnTo>
                    <a:pt x="3581" y="131660"/>
                  </a:lnTo>
                  <a:lnTo>
                    <a:pt x="5003" y="145719"/>
                  </a:lnTo>
                  <a:lnTo>
                    <a:pt x="2616" y="158089"/>
                  </a:lnTo>
                  <a:lnTo>
                    <a:pt x="3076" y="205244"/>
                  </a:lnTo>
                  <a:lnTo>
                    <a:pt x="3179" y="206451"/>
                  </a:lnTo>
                  <a:lnTo>
                    <a:pt x="4279" y="209283"/>
                  </a:lnTo>
                  <a:lnTo>
                    <a:pt x="7365" y="206667"/>
                  </a:lnTo>
                  <a:lnTo>
                    <a:pt x="25050" y="206224"/>
                  </a:lnTo>
                  <a:lnTo>
                    <a:pt x="55304" y="206168"/>
                  </a:lnTo>
                  <a:lnTo>
                    <a:pt x="55232" y="205955"/>
                  </a:lnTo>
                  <a:lnTo>
                    <a:pt x="161683" y="205955"/>
                  </a:lnTo>
                  <a:lnTo>
                    <a:pt x="163347" y="205244"/>
                  </a:lnTo>
                  <a:lnTo>
                    <a:pt x="163106" y="167157"/>
                  </a:lnTo>
                  <a:lnTo>
                    <a:pt x="163106" y="108089"/>
                  </a:lnTo>
                  <a:lnTo>
                    <a:pt x="170738" y="107619"/>
                  </a:lnTo>
                  <a:lnTo>
                    <a:pt x="170738" y="101434"/>
                  </a:lnTo>
                  <a:lnTo>
                    <a:pt x="166674" y="86652"/>
                  </a:lnTo>
                  <a:lnTo>
                    <a:pt x="167170" y="84289"/>
                  </a:lnTo>
                  <a:lnTo>
                    <a:pt x="166204" y="79514"/>
                  </a:lnTo>
                  <a:lnTo>
                    <a:pt x="163601" y="78803"/>
                  </a:lnTo>
                  <a:lnTo>
                    <a:pt x="162683" y="19278"/>
                  </a:lnTo>
                  <a:lnTo>
                    <a:pt x="103809" y="19278"/>
                  </a:lnTo>
                  <a:lnTo>
                    <a:pt x="100084" y="16421"/>
                  </a:lnTo>
                  <a:lnTo>
                    <a:pt x="50482" y="16421"/>
                  </a:lnTo>
                  <a:lnTo>
                    <a:pt x="50482" y="15468"/>
                  </a:lnTo>
                  <a:lnTo>
                    <a:pt x="7619" y="15468"/>
                  </a:lnTo>
                  <a:lnTo>
                    <a:pt x="4292" y="15214"/>
                  </a:lnTo>
                  <a:close/>
                </a:path>
                <a:path w="170814" h="212725">
                  <a:moveTo>
                    <a:pt x="55304" y="206168"/>
                  </a:moveTo>
                  <a:lnTo>
                    <a:pt x="37509" y="206168"/>
                  </a:lnTo>
                  <a:lnTo>
                    <a:pt x="43802" y="206667"/>
                  </a:lnTo>
                  <a:lnTo>
                    <a:pt x="43941" y="206781"/>
                  </a:lnTo>
                  <a:lnTo>
                    <a:pt x="44216" y="206921"/>
                  </a:lnTo>
                  <a:lnTo>
                    <a:pt x="46139" y="207721"/>
                  </a:lnTo>
                  <a:lnTo>
                    <a:pt x="50482" y="206921"/>
                  </a:lnTo>
                  <a:lnTo>
                    <a:pt x="55558" y="206921"/>
                  </a:lnTo>
                  <a:lnTo>
                    <a:pt x="55304" y="206168"/>
                  </a:lnTo>
                  <a:close/>
                </a:path>
                <a:path w="170814" h="212725">
                  <a:moveTo>
                    <a:pt x="161683" y="205955"/>
                  </a:moveTo>
                  <a:lnTo>
                    <a:pt x="55232" y="205955"/>
                  </a:lnTo>
                  <a:lnTo>
                    <a:pt x="56197" y="206451"/>
                  </a:lnTo>
                  <a:lnTo>
                    <a:pt x="57378" y="206209"/>
                  </a:lnTo>
                  <a:lnTo>
                    <a:pt x="161089" y="206209"/>
                  </a:lnTo>
                  <a:lnTo>
                    <a:pt x="161683" y="205955"/>
                  </a:lnTo>
                  <a:close/>
                </a:path>
                <a:path w="170814" h="212725">
                  <a:moveTo>
                    <a:pt x="96443" y="13322"/>
                  </a:moveTo>
                  <a:lnTo>
                    <a:pt x="103809" y="19278"/>
                  </a:lnTo>
                  <a:lnTo>
                    <a:pt x="162683" y="19278"/>
                  </a:lnTo>
                  <a:lnTo>
                    <a:pt x="162636" y="14744"/>
                  </a:lnTo>
                  <a:lnTo>
                    <a:pt x="106667" y="14744"/>
                  </a:lnTo>
                  <a:lnTo>
                    <a:pt x="104775" y="14503"/>
                  </a:lnTo>
                  <a:lnTo>
                    <a:pt x="104063" y="14033"/>
                  </a:lnTo>
                  <a:lnTo>
                    <a:pt x="96443" y="13322"/>
                  </a:lnTo>
                  <a:close/>
                </a:path>
                <a:path w="170814" h="212725">
                  <a:moveTo>
                    <a:pt x="56197" y="0"/>
                  </a:moveTo>
                  <a:lnTo>
                    <a:pt x="54762" y="711"/>
                  </a:lnTo>
                  <a:lnTo>
                    <a:pt x="54051" y="12852"/>
                  </a:lnTo>
                  <a:lnTo>
                    <a:pt x="53086" y="14998"/>
                  </a:lnTo>
                  <a:lnTo>
                    <a:pt x="50482" y="16421"/>
                  </a:lnTo>
                  <a:lnTo>
                    <a:pt x="100084" y="16421"/>
                  </a:lnTo>
                  <a:lnTo>
                    <a:pt x="97584" y="14503"/>
                  </a:lnTo>
                  <a:lnTo>
                    <a:pt x="61658" y="14503"/>
                  </a:lnTo>
                  <a:lnTo>
                    <a:pt x="60947" y="10464"/>
                  </a:lnTo>
                  <a:lnTo>
                    <a:pt x="60947" y="8788"/>
                  </a:lnTo>
                  <a:lnTo>
                    <a:pt x="59766" y="7607"/>
                  </a:lnTo>
                  <a:lnTo>
                    <a:pt x="56197" y="0"/>
                  </a:lnTo>
                  <a:close/>
                </a:path>
                <a:path w="170814" h="212725">
                  <a:moveTo>
                    <a:pt x="49301" y="14503"/>
                  </a:moveTo>
                  <a:lnTo>
                    <a:pt x="42151" y="14503"/>
                  </a:lnTo>
                  <a:lnTo>
                    <a:pt x="7619" y="15468"/>
                  </a:lnTo>
                  <a:lnTo>
                    <a:pt x="50482" y="15468"/>
                  </a:lnTo>
                  <a:lnTo>
                    <a:pt x="49301" y="14503"/>
                  </a:lnTo>
                  <a:close/>
                </a:path>
                <a:path w="170814" h="212725">
                  <a:moveTo>
                    <a:pt x="110007" y="215"/>
                  </a:moveTo>
                  <a:lnTo>
                    <a:pt x="108813" y="457"/>
                  </a:lnTo>
                  <a:lnTo>
                    <a:pt x="109054" y="12357"/>
                  </a:lnTo>
                  <a:lnTo>
                    <a:pt x="107632" y="12611"/>
                  </a:lnTo>
                  <a:lnTo>
                    <a:pt x="106667" y="14744"/>
                  </a:lnTo>
                  <a:lnTo>
                    <a:pt x="162636" y="14744"/>
                  </a:lnTo>
                  <a:lnTo>
                    <a:pt x="162308" y="14503"/>
                  </a:lnTo>
                  <a:lnTo>
                    <a:pt x="122161" y="14503"/>
                  </a:lnTo>
                  <a:lnTo>
                    <a:pt x="118097" y="13563"/>
                  </a:lnTo>
                  <a:lnTo>
                    <a:pt x="116446" y="8077"/>
                  </a:lnTo>
                  <a:lnTo>
                    <a:pt x="115239" y="7137"/>
                  </a:lnTo>
                  <a:lnTo>
                    <a:pt x="110236" y="927"/>
                  </a:lnTo>
                  <a:lnTo>
                    <a:pt x="110007" y="215"/>
                  </a:lnTo>
                  <a:close/>
                </a:path>
                <a:path w="170814" h="212725">
                  <a:moveTo>
                    <a:pt x="89522" y="8318"/>
                  </a:moveTo>
                  <a:lnTo>
                    <a:pt x="77622" y="13563"/>
                  </a:lnTo>
                  <a:lnTo>
                    <a:pt x="61658" y="14503"/>
                  </a:lnTo>
                  <a:lnTo>
                    <a:pt x="97584" y="14503"/>
                  </a:lnTo>
                  <a:lnTo>
                    <a:pt x="89522" y="8318"/>
                  </a:lnTo>
                  <a:close/>
                </a:path>
                <a:path w="170814" h="212725">
                  <a:moveTo>
                    <a:pt x="161213" y="13322"/>
                  </a:moveTo>
                  <a:lnTo>
                    <a:pt x="158102" y="13792"/>
                  </a:lnTo>
                  <a:lnTo>
                    <a:pt x="122161" y="14503"/>
                  </a:lnTo>
                  <a:lnTo>
                    <a:pt x="162308" y="14503"/>
                  </a:lnTo>
                  <a:lnTo>
                    <a:pt x="161671" y="14033"/>
                  </a:lnTo>
                  <a:lnTo>
                    <a:pt x="161213" y="13322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3496856" y="623006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083" y="0"/>
                  </a:moveTo>
                  <a:lnTo>
                    <a:pt x="2895" y="0"/>
                  </a:lnTo>
                  <a:lnTo>
                    <a:pt x="0" y="2908"/>
                  </a:lnTo>
                  <a:lnTo>
                    <a:pt x="0" y="10096"/>
                  </a:lnTo>
                  <a:lnTo>
                    <a:pt x="2895" y="13004"/>
                  </a:lnTo>
                  <a:lnTo>
                    <a:pt x="10083" y="13004"/>
                  </a:lnTo>
                  <a:lnTo>
                    <a:pt x="12992" y="10096"/>
                  </a:lnTo>
                  <a:lnTo>
                    <a:pt x="12992" y="6502"/>
                  </a:lnTo>
                  <a:lnTo>
                    <a:pt x="12992" y="2908"/>
                  </a:lnTo>
                  <a:lnTo>
                    <a:pt x="10083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3498329" y="6232207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2514" y="8712"/>
                  </a:moveTo>
                  <a:lnTo>
                    <a:pt x="0" y="4356"/>
                  </a:lnTo>
                  <a:lnTo>
                    <a:pt x="2514" y="0"/>
                  </a:lnTo>
                  <a:lnTo>
                    <a:pt x="7543" y="0"/>
                  </a:lnTo>
                  <a:lnTo>
                    <a:pt x="10045" y="4356"/>
                  </a:lnTo>
                  <a:lnTo>
                    <a:pt x="7543" y="8712"/>
                  </a:lnTo>
                  <a:lnTo>
                    <a:pt x="2514" y="871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3498977" y="6233553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7874" y="0"/>
                  </a:moveTo>
                  <a:lnTo>
                    <a:pt x="0" y="4546"/>
                  </a:lnTo>
                  <a:lnTo>
                    <a:pt x="876" y="6045"/>
                  </a:lnTo>
                  <a:lnTo>
                    <a:pt x="8750" y="1498"/>
                  </a:lnTo>
                  <a:lnTo>
                    <a:pt x="78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3515118" y="6212700"/>
              <a:ext cx="8890" cy="64769"/>
            </a:xfrm>
            <a:custGeom>
              <a:avLst/>
              <a:gdLst/>
              <a:ahLst/>
              <a:cxnLst/>
              <a:rect l="l" t="t" r="r" b="b"/>
              <a:pathLst>
                <a:path w="8889" h="64770">
                  <a:moveTo>
                    <a:pt x="1904" y="0"/>
                  </a:moveTo>
                  <a:lnTo>
                    <a:pt x="5714" y="4533"/>
                  </a:lnTo>
                  <a:lnTo>
                    <a:pt x="5714" y="5956"/>
                  </a:lnTo>
                  <a:lnTo>
                    <a:pt x="8572" y="19291"/>
                  </a:lnTo>
                  <a:lnTo>
                    <a:pt x="7848" y="26428"/>
                  </a:lnTo>
                  <a:lnTo>
                    <a:pt x="8813" y="27393"/>
                  </a:lnTo>
                  <a:lnTo>
                    <a:pt x="7391" y="34289"/>
                  </a:lnTo>
                  <a:lnTo>
                    <a:pt x="6908" y="64300"/>
                  </a:lnTo>
                  <a:lnTo>
                    <a:pt x="5245" y="63360"/>
                  </a:lnTo>
                  <a:lnTo>
                    <a:pt x="4533" y="55257"/>
                  </a:lnTo>
                  <a:lnTo>
                    <a:pt x="2387" y="50495"/>
                  </a:lnTo>
                  <a:lnTo>
                    <a:pt x="1422" y="40004"/>
                  </a:lnTo>
                  <a:lnTo>
                    <a:pt x="241" y="30010"/>
                  </a:lnTo>
                  <a:lnTo>
                    <a:pt x="0" y="13601"/>
                  </a:lnTo>
                  <a:lnTo>
                    <a:pt x="1422" y="13106"/>
                  </a:lnTo>
                  <a:lnTo>
                    <a:pt x="190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3513696" y="6243421"/>
              <a:ext cx="3810" cy="8255"/>
            </a:xfrm>
            <a:custGeom>
              <a:avLst/>
              <a:gdLst/>
              <a:ahLst/>
              <a:cxnLst/>
              <a:rect l="l" t="t" r="r" b="b"/>
              <a:pathLst>
                <a:path w="3810" h="8254">
                  <a:moveTo>
                    <a:pt x="3810" y="0"/>
                  </a:moveTo>
                  <a:lnTo>
                    <a:pt x="0" y="0"/>
                  </a:lnTo>
                  <a:lnTo>
                    <a:pt x="0" y="8102"/>
                  </a:lnTo>
                  <a:lnTo>
                    <a:pt x="3810" y="8102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3513696" y="6243421"/>
              <a:ext cx="3810" cy="8255"/>
            </a:xfrm>
            <a:custGeom>
              <a:avLst/>
              <a:gdLst/>
              <a:ahLst/>
              <a:cxnLst/>
              <a:rect l="l" t="t" r="r" b="b"/>
              <a:pathLst>
                <a:path w="3810" h="8254">
                  <a:moveTo>
                    <a:pt x="3810" y="8102"/>
                  </a:moveTo>
                  <a:lnTo>
                    <a:pt x="0" y="8102"/>
                  </a:lnTo>
                  <a:lnTo>
                    <a:pt x="0" y="0"/>
                  </a:lnTo>
                  <a:lnTo>
                    <a:pt x="3810" y="0"/>
                  </a:lnTo>
                  <a:lnTo>
                    <a:pt x="3810" y="810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3516718" y="624127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320" y="0"/>
                  </a:moveTo>
                  <a:lnTo>
                    <a:pt x="0" y="0"/>
                  </a:lnTo>
                  <a:lnTo>
                    <a:pt x="0" y="10718"/>
                  </a:lnTo>
                  <a:lnTo>
                    <a:pt x="1320" y="10718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3516718" y="6210084"/>
              <a:ext cx="14604" cy="41910"/>
            </a:xfrm>
            <a:custGeom>
              <a:avLst/>
              <a:gdLst/>
              <a:ahLst/>
              <a:cxnLst/>
              <a:rect l="l" t="t" r="r" b="b"/>
              <a:pathLst>
                <a:path w="14604" h="41910">
                  <a:moveTo>
                    <a:pt x="1320" y="41910"/>
                  </a:moveTo>
                  <a:lnTo>
                    <a:pt x="0" y="41910"/>
                  </a:lnTo>
                  <a:lnTo>
                    <a:pt x="0" y="31191"/>
                  </a:lnTo>
                  <a:lnTo>
                    <a:pt x="1320" y="31191"/>
                  </a:lnTo>
                  <a:lnTo>
                    <a:pt x="1320" y="41910"/>
                  </a:lnTo>
                  <a:close/>
                </a:path>
                <a:path w="14604" h="41910">
                  <a:moveTo>
                    <a:pt x="304" y="2616"/>
                  </a:moveTo>
                  <a:lnTo>
                    <a:pt x="6248" y="2146"/>
                  </a:lnTo>
                  <a:lnTo>
                    <a:pt x="7683" y="0"/>
                  </a:lnTo>
                  <a:lnTo>
                    <a:pt x="9829" y="469"/>
                  </a:lnTo>
                  <a:lnTo>
                    <a:pt x="11722" y="18580"/>
                  </a:lnTo>
                  <a:lnTo>
                    <a:pt x="14109" y="20726"/>
                  </a:lnTo>
                  <a:lnTo>
                    <a:pt x="14363" y="31432"/>
                  </a:lnTo>
                  <a:lnTo>
                    <a:pt x="8166" y="30975"/>
                  </a:lnTo>
                  <a:lnTo>
                    <a:pt x="6248" y="29044"/>
                  </a:lnTo>
                  <a:lnTo>
                    <a:pt x="5308" y="15468"/>
                  </a:lnTo>
                  <a:lnTo>
                    <a:pt x="5308" y="12865"/>
                  </a:lnTo>
                  <a:lnTo>
                    <a:pt x="5067" y="4292"/>
                  </a:lnTo>
                  <a:lnTo>
                    <a:pt x="304" y="261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3526548" y="6148184"/>
              <a:ext cx="6985" cy="82550"/>
            </a:xfrm>
            <a:custGeom>
              <a:avLst/>
              <a:gdLst/>
              <a:ahLst/>
              <a:cxnLst/>
              <a:rect l="l" t="t" r="r" b="b"/>
              <a:pathLst>
                <a:path w="6985" h="82550">
                  <a:moveTo>
                    <a:pt x="3568" y="0"/>
                  </a:moveTo>
                  <a:lnTo>
                    <a:pt x="241" y="1422"/>
                  </a:lnTo>
                  <a:lnTo>
                    <a:pt x="0" y="62369"/>
                  </a:lnTo>
                  <a:lnTo>
                    <a:pt x="1892" y="80479"/>
                  </a:lnTo>
                  <a:lnTo>
                    <a:pt x="5003" y="82156"/>
                  </a:lnTo>
                  <a:lnTo>
                    <a:pt x="4051" y="61899"/>
                  </a:lnTo>
                  <a:lnTo>
                    <a:pt x="6680" y="61899"/>
                  </a:lnTo>
                  <a:lnTo>
                    <a:pt x="6426" y="59512"/>
                  </a:lnTo>
                  <a:lnTo>
                    <a:pt x="6197" y="47866"/>
                  </a:lnTo>
                  <a:lnTo>
                    <a:pt x="4533" y="47866"/>
                  </a:lnTo>
                  <a:lnTo>
                    <a:pt x="4051" y="1181"/>
                  </a:lnTo>
                  <a:lnTo>
                    <a:pt x="356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3532746" y="6140577"/>
              <a:ext cx="47625" cy="92710"/>
            </a:xfrm>
            <a:custGeom>
              <a:avLst/>
              <a:gdLst/>
              <a:ahLst/>
              <a:cxnLst/>
              <a:rect l="l" t="t" r="r" b="b"/>
              <a:pathLst>
                <a:path w="47625" h="92710">
                  <a:moveTo>
                    <a:pt x="1650" y="0"/>
                  </a:moveTo>
                  <a:lnTo>
                    <a:pt x="0" y="3073"/>
                  </a:lnTo>
                  <a:lnTo>
                    <a:pt x="482" y="69507"/>
                  </a:lnTo>
                  <a:lnTo>
                    <a:pt x="14998" y="73799"/>
                  </a:lnTo>
                  <a:lnTo>
                    <a:pt x="19050" y="76415"/>
                  </a:lnTo>
                  <a:lnTo>
                    <a:pt x="30949" y="92367"/>
                  </a:lnTo>
                  <a:lnTo>
                    <a:pt x="42138" y="92367"/>
                  </a:lnTo>
                  <a:lnTo>
                    <a:pt x="46913" y="88087"/>
                  </a:lnTo>
                  <a:lnTo>
                    <a:pt x="47142" y="66903"/>
                  </a:lnTo>
                  <a:lnTo>
                    <a:pt x="46431" y="62128"/>
                  </a:lnTo>
                  <a:lnTo>
                    <a:pt x="42621" y="57619"/>
                  </a:lnTo>
                  <a:lnTo>
                    <a:pt x="39763" y="51650"/>
                  </a:lnTo>
                  <a:lnTo>
                    <a:pt x="39522" y="50228"/>
                  </a:lnTo>
                  <a:lnTo>
                    <a:pt x="36423" y="47612"/>
                  </a:lnTo>
                  <a:lnTo>
                    <a:pt x="35229" y="47371"/>
                  </a:lnTo>
                  <a:lnTo>
                    <a:pt x="34290" y="45224"/>
                  </a:lnTo>
                  <a:lnTo>
                    <a:pt x="34048" y="1397"/>
                  </a:lnTo>
                  <a:lnTo>
                    <a:pt x="30949" y="215"/>
                  </a:lnTo>
                  <a:lnTo>
                    <a:pt x="2616" y="215"/>
                  </a:lnTo>
                  <a:lnTo>
                    <a:pt x="1650" y="0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3531082" y="6086030"/>
              <a:ext cx="33020" cy="90805"/>
            </a:xfrm>
            <a:custGeom>
              <a:avLst/>
              <a:gdLst/>
              <a:ahLst/>
              <a:cxnLst/>
              <a:rect l="l" t="t" r="r" b="b"/>
              <a:pathLst>
                <a:path w="33020" h="90804">
                  <a:moveTo>
                    <a:pt x="26187" y="0"/>
                  </a:moveTo>
                  <a:lnTo>
                    <a:pt x="228" y="711"/>
                  </a:lnTo>
                  <a:lnTo>
                    <a:pt x="0" y="228"/>
                  </a:lnTo>
                  <a:lnTo>
                    <a:pt x="228" y="24765"/>
                  </a:lnTo>
                  <a:lnTo>
                    <a:pt x="4991" y="45237"/>
                  </a:lnTo>
                  <a:lnTo>
                    <a:pt x="4749" y="55016"/>
                  </a:lnTo>
                  <a:lnTo>
                    <a:pt x="5232" y="90487"/>
                  </a:lnTo>
                  <a:lnTo>
                    <a:pt x="31661" y="89763"/>
                  </a:lnTo>
                  <a:lnTo>
                    <a:pt x="31661" y="55473"/>
                  </a:lnTo>
                  <a:lnTo>
                    <a:pt x="32613" y="54762"/>
                  </a:lnTo>
                  <a:lnTo>
                    <a:pt x="32372" y="40728"/>
                  </a:lnTo>
                  <a:lnTo>
                    <a:pt x="26657" y="24765"/>
                  </a:lnTo>
                  <a:lnTo>
                    <a:pt x="2618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3531311" y="6109119"/>
              <a:ext cx="31750" cy="20320"/>
            </a:xfrm>
            <a:custGeom>
              <a:avLst/>
              <a:gdLst/>
              <a:ahLst/>
              <a:cxnLst/>
              <a:rect l="l" t="t" r="r" b="b"/>
              <a:pathLst>
                <a:path w="31750" h="20320">
                  <a:moveTo>
                    <a:pt x="4051" y="0"/>
                  </a:moveTo>
                  <a:lnTo>
                    <a:pt x="0" y="1676"/>
                  </a:lnTo>
                  <a:lnTo>
                    <a:pt x="3810" y="16916"/>
                  </a:lnTo>
                  <a:lnTo>
                    <a:pt x="4521" y="20243"/>
                  </a:lnTo>
                  <a:lnTo>
                    <a:pt x="5016" y="18567"/>
                  </a:lnTo>
                  <a:lnTo>
                    <a:pt x="6908" y="16916"/>
                  </a:lnTo>
                  <a:lnTo>
                    <a:pt x="29057" y="15963"/>
                  </a:lnTo>
                  <a:lnTo>
                    <a:pt x="31425" y="15963"/>
                  </a:lnTo>
                  <a:lnTo>
                    <a:pt x="28346" y="6667"/>
                  </a:lnTo>
                  <a:lnTo>
                    <a:pt x="28092" y="5245"/>
                  </a:lnTo>
                  <a:lnTo>
                    <a:pt x="23812" y="711"/>
                  </a:lnTo>
                  <a:lnTo>
                    <a:pt x="5003" y="241"/>
                  </a:lnTo>
                  <a:lnTo>
                    <a:pt x="4051" y="0"/>
                  </a:lnTo>
                  <a:close/>
                </a:path>
                <a:path w="31750" h="20320">
                  <a:moveTo>
                    <a:pt x="31425" y="15963"/>
                  </a:moveTo>
                  <a:lnTo>
                    <a:pt x="30708" y="15963"/>
                  </a:lnTo>
                  <a:lnTo>
                    <a:pt x="31661" y="16675"/>
                  </a:lnTo>
                  <a:lnTo>
                    <a:pt x="31425" y="15963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3539096" y="608638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14" y="0"/>
                  </a:moveTo>
                  <a:lnTo>
                    <a:pt x="4165" y="0"/>
                  </a:lnTo>
                  <a:lnTo>
                    <a:pt x="0" y="4152"/>
                  </a:lnTo>
                  <a:lnTo>
                    <a:pt x="0" y="14427"/>
                  </a:lnTo>
                  <a:lnTo>
                    <a:pt x="4165" y="18580"/>
                  </a:lnTo>
                  <a:lnTo>
                    <a:pt x="14414" y="18580"/>
                  </a:lnTo>
                  <a:lnTo>
                    <a:pt x="18580" y="14427"/>
                  </a:lnTo>
                  <a:lnTo>
                    <a:pt x="18580" y="9283"/>
                  </a:lnTo>
                  <a:lnTo>
                    <a:pt x="18580" y="415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DA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3539096" y="608638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80" y="9283"/>
                  </a:moveTo>
                  <a:lnTo>
                    <a:pt x="18580" y="14427"/>
                  </a:lnTo>
                  <a:lnTo>
                    <a:pt x="14414" y="18580"/>
                  </a:lnTo>
                  <a:lnTo>
                    <a:pt x="9296" y="18580"/>
                  </a:lnTo>
                  <a:lnTo>
                    <a:pt x="4165" y="18580"/>
                  </a:lnTo>
                  <a:lnTo>
                    <a:pt x="0" y="14427"/>
                  </a:lnTo>
                  <a:lnTo>
                    <a:pt x="0" y="9283"/>
                  </a:lnTo>
                  <a:lnTo>
                    <a:pt x="0" y="4152"/>
                  </a:lnTo>
                  <a:lnTo>
                    <a:pt x="4165" y="0"/>
                  </a:lnTo>
                  <a:lnTo>
                    <a:pt x="9296" y="0"/>
                  </a:lnTo>
                  <a:lnTo>
                    <a:pt x="14414" y="0"/>
                  </a:lnTo>
                  <a:lnTo>
                    <a:pt x="18580" y="4152"/>
                  </a:lnTo>
                  <a:lnTo>
                    <a:pt x="18580" y="92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3540658" y="6088532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468" y="7137"/>
                  </a:moveTo>
                  <a:lnTo>
                    <a:pt x="15468" y="11099"/>
                  </a:lnTo>
                  <a:lnTo>
                    <a:pt x="12001" y="14287"/>
                  </a:lnTo>
                  <a:lnTo>
                    <a:pt x="7734" y="14287"/>
                  </a:lnTo>
                  <a:lnTo>
                    <a:pt x="3454" y="14287"/>
                  </a:lnTo>
                  <a:lnTo>
                    <a:pt x="0" y="11099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454" y="0"/>
                  </a:lnTo>
                  <a:lnTo>
                    <a:pt x="7734" y="0"/>
                  </a:lnTo>
                  <a:lnTo>
                    <a:pt x="12001" y="0"/>
                  </a:lnTo>
                  <a:lnTo>
                    <a:pt x="15468" y="3187"/>
                  </a:lnTo>
                  <a:lnTo>
                    <a:pt x="15468" y="713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3541814" y="6089980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3289" y="11391"/>
                  </a:moveTo>
                  <a:lnTo>
                    <a:pt x="0" y="5689"/>
                  </a:lnTo>
                  <a:lnTo>
                    <a:pt x="3289" y="0"/>
                  </a:lnTo>
                  <a:lnTo>
                    <a:pt x="9855" y="0"/>
                  </a:lnTo>
                  <a:lnTo>
                    <a:pt x="13131" y="5689"/>
                  </a:lnTo>
                  <a:lnTo>
                    <a:pt x="9855" y="11391"/>
                  </a:lnTo>
                  <a:lnTo>
                    <a:pt x="3289" y="113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3545116" y="6091275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254" y="0"/>
                  </a:moveTo>
                  <a:lnTo>
                    <a:pt x="0" y="6438"/>
                  </a:lnTo>
                  <a:lnTo>
                    <a:pt x="7391" y="12369"/>
                  </a:lnTo>
                  <a:lnTo>
                    <a:pt x="7391" y="5943"/>
                  </a:lnTo>
                  <a:lnTo>
                    <a:pt x="8102" y="4292"/>
                  </a:lnTo>
                  <a:lnTo>
                    <a:pt x="5486" y="1905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3545116" y="6091275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6438"/>
                  </a:moveTo>
                  <a:lnTo>
                    <a:pt x="254" y="0"/>
                  </a:lnTo>
                  <a:lnTo>
                    <a:pt x="5486" y="1905"/>
                  </a:lnTo>
                  <a:lnTo>
                    <a:pt x="8102" y="4292"/>
                  </a:lnTo>
                  <a:lnTo>
                    <a:pt x="7391" y="5943"/>
                  </a:lnTo>
                  <a:lnTo>
                    <a:pt x="7391" y="12369"/>
                  </a:lnTo>
                  <a:lnTo>
                    <a:pt x="0" y="64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3547033" y="60950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695" y="0"/>
                  </a:moveTo>
                  <a:lnTo>
                    <a:pt x="1066" y="0"/>
                  </a:lnTo>
                  <a:lnTo>
                    <a:pt x="0" y="1054"/>
                  </a:lnTo>
                  <a:lnTo>
                    <a:pt x="0" y="3683"/>
                  </a:lnTo>
                  <a:lnTo>
                    <a:pt x="1066" y="4762"/>
                  </a:lnTo>
                  <a:lnTo>
                    <a:pt x="3695" y="4762"/>
                  </a:lnTo>
                  <a:lnTo>
                    <a:pt x="4762" y="3683"/>
                  </a:lnTo>
                  <a:lnTo>
                    <a:pt x="4762" y="2362"/>
                  </a:lnTo>
                  <a:lnTo>
                    <a:pt x="4762" y="1054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3534168" y="6145326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96" y="0"/>
                  </a:moveTo>
                  <a:lnTo>
                    <a:pt x="7048" y="0"/>
                  </a:lnTo>
                  <a:lnTo>
                    <a:pt x="0" y="7035"/>
                  </a:lnTo>
                  <a:lnTo>
                    <a:pt x="0" y="24396"/>
                  </a:lnTo>
                  <a:lnTo>
                    <a:pt x="7048" y="31432"/>
                  </a:lnTo>
                  <a:lnTo>
                    <a:pt x="24396" y="31432"/>
                  </a:lnTo>
                  <a:lnTo>
                    <a:pt x="31432" y="24396"/>
                  </a:lnTo>
                  <a:lnTo>
                    <a:pt x="31432" y="15709"/>
                  </a:lnTo>
                  <a:lnTo>
                    <a:pt x="31432" y="7035"/>
                  </a:lnTo>
                  <a:lnTo>
                    <a:pt x="24396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3534168" y="6145326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432" y="15709"/>
                  </a:moveTo>
                  <a:lnTo>
                    <a:pt x="31432" y="24396"/>
                  </a:lnTo>
                  <a:lnTo>
                    <a:pt x="24396" y="31432"/>
                  </a:lnTo>
                  <a:lnTo>
                    <a:pt x="15722" y="31432"/>
                  </a:lnTo>
                  <a:lnTo>
                    <a:pt x="7048" y="31432"/>
                  </a:lnTo>
                  <a:lnTo>
                    <a:pt x="0" y="24396"/>
                  </a:lnTo>
                  <a:lnTo>
                    <a:pt x="0" y="15709"/>
                  </a:lnTo>
                  <a:lnTo>
                    <a:pt x="0" y="7035"/>
                  </a:lnTo>
                  <a:lnTo>
                    <a:pt x="7048" y="0"/>
                  </a:lnTo>
                  <a:lnTo>
                    <a:pt x="15722" y="0"/>
                  </a:lnTo>
                  <a:lnTo>
                    <a:pt x="24396" y="0"/>
                  </a:lnTo>
                  <a:lnTo>
                    <a:pt x="31432" y="7035"/>
                  </a:lnTo>
                  <a:lnTo>
                    <a:pt x="31432" y="157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3535121" y="614721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05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21818"/>
                  </a:lnTo>
                  <a:lnTo>
                    <a:pt x="6299" y="28105"/>
                  </a:lnTo>
                  <a:lnTo>
                    <a:pt x="21805" y="28105"/>
                  </a:lnTo>
                  <a:lnTo>
                    <a:pt x="28105" y="21818"/>
                  </a:lnTo>
                  <a:lnTo>
                    <a:pt x="28105" y="14071"/>
                  </a:lnTo>
                  <a:lnTo>
                    <a:pt x="28105" y="6299"/>
                  </a:lnTo>
                  <a:lnTo>
                    <a:pt x="21805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3535121" y="614721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05" y="14071"/>
                  </a:moveTo>
                  <a:lnTo>
                    <a:pt x="28105" y="21818"/>
                  </a:lnTo>
                  <a:lnTo>
                    <a:pt x="21805" y="28105"/>
                  </a:lnTo>
                  <a:lnTo>
                    <a:pt x="14046" y="28105"/>
                  </a:lnTo>
                  <a:lnTo>
                    <a:pt x="6299" y="28105"/>
                  </a:lnTo>
                  <a:lnTo>
                    <a:pt x="0" y="21818"/>
                  </a:lnTo>
                  <a:lnTo>
                    <a:pt x="0" y="14071"/>
                  </a:lnTo>
                  <a:lnTo>
                    <a:pt x="0" y="6299"/>
                  </a:lnTo>
                  <a:lnTo>
                    <a:pt x="6299" y="0"/>
                  </a:lnTo>
                  <a:lnTo>
                    <a:pt x="14046" y="0"/>
                  </a:lnTo>
                  <a:lnTo>
                    <a:pt x="21805" y="0"/>
                  </a:lnTo>
                  <a:lnTo>
                    <a:pt x="28105" y="6299"/>
                  </a:lnTo>
                  <a:lnTo>
                    <a:pt x="28105" y="1407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3542030" y="6152718"/>
              <a:ext cx="17145" cy="19050"/>
            </a:xfrm>
            <a:custGeom>
              <a:avLst/>
              <a:gdLst/>
              <a:ahLst/>
              <a:cxnLst/>
              <a:rect l="l" t="t" r="r" b="b"/>
              <a:pathLst>
                <a:path w="17145" h="19050">
                  <a:moveTo>
                    <a:pt x="5486" y="0"/>
                  </a:moveTo>
                  <a:lnTo>
                    <a:pt x="0" y="6184"/>
                  </a:lnTo>
                  <a:lnTo>
                    <a:pt x="2374" y="16433"/>
                  </a:lnTo>
                  <a:lnTo>
                    <a:pt x="10477" y="18580"/>
                  </a:lnTo>
                  <a:lnTo>
                    <a:pt x="16916" y="12611"/>
                  </a:lnTo>
                  <a:lnTo>
                    <a:pt x="15240" y="4038"/>
                  </a:lnTo>
                  <a:lnTo>
                    <a:pt x="13804" y="236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3542741" y="6155334"/>
              <a:ext cx="16510" cy="15240"/>
            </a:xfrm>
            <a:custGeom>
              <a:avLst/>
              <a:gdLst/>
              <a:ahLst/>
              <a:cxnLst/>
              <a:rect l="l" t="t" r="r" b="b"/>
              <a:pathLst>
                <a:path w="16510" h="15239">
                  <a:moveTo>
                    <a:pt x="12395" y="0"/>
                  </a:moveTo>
                  <a:lnTo>
                    <a:pt x="3555" y="0"/>
                  </a:lnTo>
                  <a:lnTo>
                    <a:pt x="0" y="3340"/>
                  </a:lnTo>
                  <a:lnTo>
                    <a:pt x="0" y="11645"/>
                  </a:lnTo>
                  <a:lnTo>
                    <a:pt x="3555" y="14998"/>
                  </a:lnTo>
                  <a:lnTo>
                    <a:pt x="12395" y="14998"/>
                  </a:lnTo>
                  <a:lnTo>
                    <a:pt x="15951" y="11645"/>
                  </a:lnTo>
                  <a:lnTo>
                    <a:pt x="15951" y="7492"/>
                  </a:lnTo>
                  <a:lnTo>
                    <a:pt x="15951" y="3340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CBCD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3544658" y="615746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32" y="0"/>
                  </a:moveTo>
                  <a:lnTo>
                    <a:pt x="2641" y="0"/>
                  </a:lnTo>
                  <a:lnTo>
                    <a:pt x="0" y="2667"/>
                  </a:lnTo>
                  <a:lnTo>
                    <a:pt x="0" y="9245"/>
                  </a:lnTo>
                  <a:lnTo>
                    <a:pt x="2641" y="11899"/>
                  </a:lnTo>
                  <a:lnTo>
                    <a:pt x="9232" y="11899"/>
                  </a:lnTo>
                  <a:lnTo>
                    <a:pt x="11887" y="9245"/>
                  </a:lnTo>
                  <a:lnTo>
                    <a:pt x="11887" y="5956"/>
                  </a:lnTo>
                  <a:lnTo>
                    <a:pt x="11887" y="2667"/>
                  </a:lnTo>
                  <a:lnTo>
                    <a:pt x="9232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3544658" y="615746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9245"/>
                  </a:lnTo>
                  <a:lnTo>
                    <a:pt x="9232" y="11899"/>
                  </a:lnTo>
                  <a:lnTo>
                    <a:pt x="5943" y="11899"/>
                  </a:lnTo>
                  <a:lnTo>
                    <a:pt x="2641" y="11899"/>
                  </a:lnTo>
                  <a:lnTo>
                    <a:pt x="0" y="9245"/>
                  </a:lnTo>
                  <a:lnTo>
                    <a:pt x="0" y="5956"/>
                  </a:lnTo>
                  <a:lnTo>
                    <a:pt x="0" y="2667"/>
                  </a:lnTo>
                  <a:lnTo>
                    <a:pt x="2641" y="0"/>
                  </a:lnTo>
                  <a:lnTo>
                    <a:pt x="5943" y="0"/>
                  </a:lnTo>
                  <a:lnTo>
                    <a:pt x="9232" y="0"/>
                  </a:lnTo>
                  <a:lnTo>
                    <a:pt x="11887" y="2667"/>
                  </a:lnTo>
                  <a:lnTo>
                    <a:pt x="11887" y="59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3547745" y="616079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16" y="0"/>
                  </a:lnTo>
                  <a:lnTo>
                    <a:pt x="0" y="1828"/>
                  </a:lnTo>
                  <a:lnTo>
                    <a:pt x="0" y="6299"/>
                  </a:lnTo>
                  <a:lnTo>
                    <a:pt x="1816" y="8102"/>
                  </a:lnTo>
                  <a:lnTo>
                    <a:pt x="6286" y="8102"/>
                  </a:lnTo>
                  <a:lnTo>
                    <a:pt x="8089" y="6299"/>
                  </a:lnTo>
                  <a:lnTo>
                    <a:pt x="8089" y="4064"/>
                  </a:lnTo>
                  <a:lnTo>
                    <a:pt x="8089" y="1828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3547745" y="616079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089" y="4064"/>
                  </a:moveTo>
                  <a:lnTo>
                    <a:pt x="8089" y="6299"/>
                  </a:lnTo>
                  <a:lnTo>
                    <a:pt x="6286" y="8102"/>
                  </a:lnTo>
                  <a:lnTo>
                    <a:pt x="4051" y="8102"/>
                  </a:lnTo>
                  <a:lnTo>
                    <a:pt x="1816" y="8102"/>
                  </a:lnTo>
                  <a:lnTo>
                    <a:pt x="0" y="6299"/>
                  </a:lnTo>
                  <a:lnTo>
                    <a:pt x="0" y="4064"/>
                  </a:lnTo>
                  <a:lnTo>
                    <a:pt x="0" y="1828"/>
                  </a:lnTo>
                  <a:lnTo>
                    <a:pt x="1816" y="0"/>
                  </a:lnTo>
                  <a:lnTo>
                    <a:pt x="4051" y="0"/>
                  </a:lnTo>
                  <a:lnTo>
                    <a:pt x="6286" y="0"/>
                  </a:lnTo>
                  <a:lnTo>
                    <a:pt x="8089" y="1828"/>
                  </a:lnTo>
                  <a:lnTo>
                    <a:pt x="8089" y="406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3541547" y="6189014"/>
              <a:ext cx="33655" cy="27305"/>
            </a:xfrm>
            <a:custGeom>
              <a:avLst/>
              <a:gdLst/>
              <a:ahLst/>
              <a:cxnLst/>
              <a:rect l="l" t="t" r="r" b="b"/>
              <a:pathLst>
                <a:path w="33654" h="27304">
                  <a:moveTo>
                    <a:pt x="24282" y="0"/>
                  </a:moveTo>
                  <a:lnTo>
                    <a:pt x="6426" y="355"/>
                  </a:lnTo>
                  <a:lnTo>
                    <a:pt x="1066" y="355"/>
                  </a:lnTo>
                  <a:lnTo>
                    <a:pt x="0" y="5714"/>
                  </a:lnTo>
                  <a:lnTo>
                    <a:pt x="711" y="27152"/>
                  </a:lnTo>
                  <a:lnTo>
                    <a:pt x="1066" y="9283"/>
                  </a:lnTo>
                  <a:lnTo>
                    <a:pt x="3213" y="6781"/>
                  </a:lnTo>
                  <a:lnTo>
                    <a:pt x="4648" y="4648"/>
                  </a:lnTo>
                  <a:lnTo>
                    <a:pt x="30497" y="4648"/>
                  </a:lnTo>
                  <a:lnTo>
                    <a:pt x="29641" y="2857"/>
                  </a:lnTo>
                  <a:lnTo>
                    <a:pt x="29286" y="1422"/>
                  </a:lnTo>
                  <a:lnTo>
                    <a:pt x="24282" y="0"/>
                  </a:lnTo>
                  <a:close/>
                </a:path>
                <a:path w="33654" h="27304">
                  <a:moveTo>
                    <a:pt x="30497" y="4648"/>
                  </a:moveTo>
                  <a:lnTo>
                    <a:pt x="4648" y="4648"/>
                  </a:lnTo>
                  <a:lnTo>
                    <a:pt x="10363" y="6426"/>
                  </a:lnTo>
                  <a:lnTo>
                    <a:pt x="14643" y="7505"/>
                  </a:lnTo>
                  <a:lnTo>
                    <a:pt x="16078" y="10007"/>
                  </a:lnTo>
                  <a:lnTo>
                    <a:pt x="33223" y="10350"/>
                  </a:lnTo>
                  <a:lnTo>
                    <a:pt x="30497" y="4648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3560483" y="619544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209" y="0"/>
                  </a:moveTo>
                  <a:lnTo>
                    <a:pt x="647" y="0"/>
                  </a:lnTo>
                  <a:lnTo>
                    <a:pt x="0" y="647"/>
                  </a:lnTo>
                  <a:lnTo>
                    <a:pt x="0" y="2209"/>
                  </a:lnTo>
                  <a:lnTo>
                    <a:pt x="647" y="2857"/>
                  </a:lnTo>
                  <a:lnTo>
                    <a:pt x="2209" y="2857"/>
                  </a:lnTo>
                  <a:lnTo>
                    <a:pt x="2857" y="2209"/>
                  </a:lnTo>
                  <a:lnTo>
                    <a:pt x="2857" y="1435"/>
                  </a:lnTo>
                  <a:lnTo>
                    <a:pt x="2857" y="6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3546551" y="6198654"/>
              <a:ext cx="16510" cy="19050"/>
            </a:xfrm>
            <a:custGeom>
              <a:avLst/>
              <a:gdLst/>
              <a:ahLst/>
              <a:cxnLst/>
              <a:rect l="l" t="t" r="r" b="b"/>
              <a:pathLst>
                <a:path w="16510" h="19050">
                  <a:moveTo>
                    <a:pt x="0" y="0"/>
                  </a:moveTo>
                  <a:lnTo>
                    <a:pt x="355" y="15366"/>
                  </a:lnTo>
                  <a:lnTo>
                    <a:pt x="4279" y="18935"/>
                  </a:lnTo>
                  <a:lnTo>
                    <a:pt x="12141" y="18580"/>
                  </a:lnTo>
                  <a:lnTo>
                    <a:pt x="12496" y="17513"/>
                  </a:lnTo>
                  <a:lnTo>
                    <a:pt x="12141" y="11074"/>
                  </a:lnTo>
                  <a:lnTo>
                    <a:pt x="10718" y="7150"/>
                  </a:lnTo>
                  <a:lnTo>
                    <a:pt x="11430" y="8216"/>
                  </a:lnTo>
                  <a:lnTo>
                    <a:pt x="16065" y="7505"/>
                  </a:lnTo>
                  <a:lnTo>
                    <a:pt x="14998" y="6070"/>
                  </a:lnTo>
                  <a:lnTo>
                    <a:pt x="11074" y="2857"/>
                  </a:lnTo>
                  <a:lnTo>
                    <a:pt x="8572" y="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3551910" y="6201155"/>
              <a:ext cx="6985" cy="13970"/>
            </a:xfrm>
            <a:custGeom>
              <a:avLst/>
              <a:gdLst/>
              <a:ahLst/>
              <a:cxnLst/>
              <a:rect l="l" t="t" r="r" b="b"/>
              <a:pathLst>
                <a:path w="6985" h="13970">
                  <a:moveTo>
                    <a:pt x="6070" y="5715"/>
                  </a:moveTo>
                  <a:lnTo>
                    <a:pt x="1422" y="0"/>
                  </a:lnTo>
                  <a:lnTo>
                    <a:pt x="1778" y="5003"/>
                  </a:lnTo>
                  <a:lnTo>
                    <a:pt x="6070" y="5715"/>
                  </a:lnTo>
                  <a:close/>
                </a:path>
                <a:path w="6985" h="13970">
                  <a:moveTo>
                    <a:pt x="6781" y="8572"/>
                  </a:moveTo>
                  <a:lnTo>
                    <a:pt x="711" y="7505"/>
                  </a:lnTo>
                  <a:lnTo>
                    <a:pt x="0" y="13576"/>
                  </a:lnTo>
                  <a:lnTo>
                    <a:pt x="6781" y="13576"/>
                  </a:lnTo>
                  <a:lnTo>
                    <a:pt x="6781" y="8572"/>
                  </a:lnTo>
                  <a:close/>
                </a:path>
              </a:pathLst>
            </a:custGeom>
            <a:solidFill>
              <a:srgbClr val="D1D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3564051" y="6201879"/>
              <a:ext cx="12700" cy="27305"/>
            </a:xfrm>
            <a:custGeom>
              <a:avLst/>
              <a:gdLst/>
              <a:ahLst/>
              <a:cxnLst/>
              <a:rect l="l" t="t" r="r" b="b"/>
              <a:pathLst>
                <a:path w="12700" h="27304">
                  <a:moveTo>
                    <a:pt x="7861" y="0"/>
                  </a:moveTo>
                  <a:lnTo>
                    <a:pt x="0" y="3213"/>
                  </a:lnTo>
                  <a:lnTo>
                    <a:pt x="355" y="5359"/>
                  </a:lnTo>
                  <a:lnTo>
                    <a:pt x="8572" y="6070"/>
                  </a:lnTo>
                  <a:lnTo>
                    <a:pt x="9994" y="26784"/>
                  </a:lnTo>
                  <a:lnTo>
                    <a:pt x="12496" y="26428"/>
                  </a:lnTo>
                  <a:lnTo>
                    <a:pt x="11074" y="2844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3569055" y="6207582"/>
              <a:ext cx="5080" cy="22225"/>
            </a:xfrm>
            <a:custGeom>
              <a:avLst/>
              <a:gdLst/>
              <a:ahLst/>
              <a:cxnLst/>
              <a:rect l="l" t="t" r="r" b="b"/>
              <a:pathLst>
                <a:path w="5079" h="22225">
                  <a:moveTo>
                    <a:pt x="4635" y="0"/>
                  </a:moveTo>
                  <a:lnTo>
                    <a:pt x="0" y="0"/>
                  </a:lnTo>
                  <a:lnTo>
                    <a:pt x="0" y="22148"/>
                  </a:lnTo>
                  <a:lnTo>
                    <a:pt x="4991" y="21082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3560483" y="6206871"/>
              <a:ext cx="10795" cy="22225"/>
            </a:xfrm>
            <a:custGeom>
              <a:avLst/>
              <a:gdLst/>
              <a:ahLst/>
              <a:cxnLst/>
              <a:rect l="l" t="t" r="r" b="b"/>
              <a:pathLst>
                <a:path w="10795" h="22225">
                  <a:moveTo>
                    <a:pt x="7848" y="0"/>
                  </a:moveTo>
                  <a:lnTo>
                    <a:pt x="355" y="1435"/>
                  </a:lnTo>
                  <a:lnTo>
                    <a:pt x="0" y="18224"/>
                  </a:lnTo>
                  <a:lnTo>
                    <a:pt x="4279" y="22148"/>
                  </a:lnTo>
                  <a:lnTo>
                    <a:pt x="7492" y="22148"/>
                  </a:lnTo>
                  <a:lnTo>
                    <a:pt x="10706" y="20002"/>
                  </a:lnTo>
                  <a:lnTo>
                    <a:pt x="9994" y="2501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D7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3560127" y="6208306"/>
              <a:ext cx="8255" cy="22860"/>
            </a:xfrm>
            <a:custGeom>
              <a:avLst/>
              <a:gdLst/>
              <a:ahLst/>
              <a:cxnLst/>
              <a:rect l="l" t="t" r="r" b="b"/>
              <a:pathLst>
                <a:path w="8254" h="22860">
                  <a:moveTo>
                    <a:pt x="4279" y="0"/>
                  </a:moveTo>
                  <a:lnTo>
                    <a:pt x="1777" y="355"/>
                  </a:lnTo>
                  <a:lnTo>
                    <a:pt x="1777" y="15709"/>
                  </a:lnTo>
                  <a:lnTo>
                    <a:pt x="711" y="17856"/>
                  </a:lnTo>
                  <a:lnTo>
                    <a:pt x="0" y="22859"/>
                  </a:lnTo>
                  <a:lnTo>
                    <a:pt x="2133" y="22859"/>
                  </a:lnTo>
                  <a:lnTo>
                    <a:pt x="3568" y="21069"/>
                  </a:lnTo>
                  <a:lnTo>
                    <a:pt x="4279" y="18211"/>
                  </a:lnTo>
                  <a:lnTo>
                    <a:pt x="7493" y="17856"/>
                  </a:lnTo>
                  <a:lnTo>
                    <a:pt x="8204" y="2146"/>
                  </a:lnTo>
                  <a:lnTo>
                    <a:pt x="4279" y="1422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3536543" y="6214021"/>
              <a:ext cx="22860" cy="45085"/>
            </a:xfrm>
            <a:custGeom>
              <a:avLst/>
              <a:gdLst/>
              <a:ahLst/>
              <a:cxnLst/>
              <a:rect l="l" t="t" r="r" b="b"/>
              <a:pathLst>
                <a:path w="22860" h="45085">
                  <a:moveTo>
                    <a:pt x="10363" y="0"/>
                  </a:moveTo>
                  <a:lnTo>
                    <a:pt x="10007" y="4889"/>
                  </a:lnTo>
                  <a:lnTo>
                    <a:pt x="482" y="4889"/>
                  </a:lnTo>
                  <a:lnTo>
                    <a:pt x="0" y="44424"/>
                  </a:lnTo>
                  <a:lnTo>
                    <a:pt x="2387" y="44640"/>
                  </a:lnTo>
                  <a:lnTo>
                    <a:pt x="22402" y="26314"/>
                  </a:lnTo>
                  <a:lnTo>
                    <a:pt x="22402" y="13462"/>
                  </a:lnTo>
                  <a:lnTo>
                    <a:pt x="15493" y="370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3537750" y="6226771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5" h="20320">
                  <a:moveTo>
                    <a:pt x="18154" y="7378"/>
                  </a:moveTo>
                  <a:lnTo>
                    <a:pt x="8801" y="7378"/>
                  </a:lnTo>
                  <a:lnTo>
                    <a:pt x="11417" y="8089"/>
                  </a:lnTo>
                  <a:lnTo>
                    <a:pt x="14287" y="9525"/>
                  </a:lnTo>
                  <a:lnTo>
                    <a:pt x="13563" y="20243"/>
                  </a:lnTo>
                  <a:lnTo>
                    <a:pt x="16903" y="19989"/>
                  </a:lnTo>
                  <a:lnTo>
                    <a:pt x="19278" y="17602"/>
                  </a:lnTo>
                  <a:lnTo>
                    <a:pt x="18326" y="7848"/>
                  </a:lnTo>
                  <a:lnTo>
                    <a:pt x="18154" y="7378"/>
                  </a:lnTo>
                  <a:close/>
                </a:path>
                <a:path w="19685" h="20320">
                  <a:moveTo>
                    <a:pt x="14757" y="0"/>
                  </a:moveTo>
                  <a:lnTo>
                    <a:pt x="13335" y="0"/>
                  </a:lnTo>
                  <a:lnTo>
                    <a:pt x="3797" y="711"/>
                  </a:lnTo>
                  <a:lnTo>
                    <a:pt x="2374" y="5245"/>
                  </a:lnTo>
                  <a:lnTo>
                    <a:pt x="0" y="5460"/>
                  </a:lnTo>
                  <a:lnTo>
                    <a:pt x="469" y="15963"/>
                  </a:lnTo>
                  <a:lnTo>
                    <a:pt x="4508" y="17856"/>
                  </a:lnTo>
                  <a:lnTo>
                    <a:pt x="4279" y="9042"/>
                  </a:lnTo>
                  <a:lnTo>
                    <a:pt x="8801" y="7378"/>
                  </a:lnTo>
                  <a:lnTo>
                    <a:pt x="18154" y="7378"/>
                  </a:lnTo>
                  <a:lnTo>
                    <a:pt x="17373" y="5245"/>
                  </a:lnTo>
                  <a:lnTo>
                    <a:pt x="15709" y="3809"/>
                  </a:lnTo>
                  <a:lnTo>
                    <a:pt x="147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3537508" y="6272022"/>
              <a:ext cx="18415" cy="41275"/>
            </a:xfrm>
            <a:custGeom>
              <a:avLst/>
              <a:gdLst/>
              <a:ahLst/>
              <a:cxnLst/>
              <a:rect l="l" t="t" r="r" b="b"/>
              <a:pathLst>
                <a:path w="18414" h="41275">
                  <a:moveTo>
                    <a:pt x="469" y="289"/>
                  </a:moveTo>
                  <a:lnTo>
                    <a:pt x="469" y="25933"/>
                  </a:lnTo>
                  <a:lnTo>
                    <a:pt x="939" y="34747"/>
                  </a:lnTo>
                  <a:lnTo>
                    <a:pt x="5003" y="36182"/>
                  </a:lnTo>
                  <a:lnTo>
                    <a:pt x="15709" y="41186"/>
                  </a:lnTo>
                  <a:lnTo>
                    <a:pt x="18097" y="40474"/>
                  </a:lnTo>
                  <a:lnTo>
                    <a:pt x="18097" y="35001"/>
                  </a:lnTo>
                  <a:lnTo>
                    <a:pt x="16179" y="31432"/>
                  </a:lnTo>
                  <a:lnTo>
                    <a:pt x="7861" y="29997"/>
                  </a:lnTo>
                  <a:lnTo>
                    <a:pt x="7861" y="13322"/>
                  </a:lnTo>
                  <a:lnTo>
                    <a:pt x="7150" y="4749"/>
                  </a:lnTo>
                  <a:lnTo>
                    <a:pt x="5715" y="4749"/>
                  </a:lnTo>
                  <a:lnTo>
                    <a:pt x="4521" y="927"/>
                  </a:lnTo>
                  <a:lnTo>
                    <a:pt x="469" y="289"/>
                  </a:lnTo>
                  <a:close/>
                </a:path>
                <a:path w="18414" h="41275">
                  <a:moveTo>
                    <a:pt x="469" y="0"/>
                  </a:moveTo>
                  <a:lnTo>
                    <a:pt x="0" y="215"/>
                  </a:lnTo>
                  <a:lnTo>
                    <a:pt x="469" y="28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3578225" y="6147218"/>
              <a:ext cx="3175" cy="60960"/>
            </a:xfrm>
            <a:custGeom>
              <a:avLst/>
              <a:gdLst/>
              <a:ahLst/>
              <a:cxnLst/>
              <a:rect l="l" t="t" r="r" b="b"/>
              <a:pathLst>
                <a:path w="3175" h="60960">
                  <a:moveTo>
                    <a:pt x="1663" y="4292"/>
                  </a:moveTo>
                  <a:lnTo>
                    <a:pt x="241" y="0"/>
                  </a:lnTo>
                  <a:lnTo>
                    <a:pt x="469" y="4292"/>
                  </a:lnTo>
                  <a:lnTo>
                    <a:pt x="1663" y="4292"/>
                  </a:lnTo>
                  <a:close/>
                </a:path>
                <a:path w="3175" h="60960">
                  <a:moveTo>
                    <a:pt x="2616" y="60502"/>
                  </a:moveTo>
                  <a:lnTo>
                    <a:pt x="1435" y="17157"/>
                  </a:lnTo>
                  <a:lnTo>
                    <a:pt x="0" y="19062"/>
                  </a:lnTo>
                  <a:lnTo>
                    <a:pt x="241" y="54076"/>
                  </a:lnTo>
                  <a:lnTo>
                    <a:pt x="1663" y="56908"/>
                  </a:lnTo>
                  <a:lnTo>
                    <a:pt x="1663" y="60261"/>
                  </a:lnTo>
                  <a:lnTo>
                    <a:pt x="2616" y="605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3533940" y="6253441"/>
              <a:ext cx="26034" cy="14604"/>
            </a:xfrm>
            <a:custGeom>
              <a:avLst/>
              <a:gdLst/>
              <a:ahLst/>
              <a:cxnLst/>
              <a:rect l="l" t="t" r="r" b="b"/>
              <a:pathLst>
                <a:path w="26035" h="14604">
                  <a:moveTo>
                    <a:pt x="9283" y="0"/>
                  </a:moveTo>
                  <a:lnTo>
                    <a:pt x="7378" y="1650"/>
                  </a:lnTo>
                  <a:lnTo>
                    <a:pt x="4991" y="5219"/>
                  </a:lnTo>
                  <a:lnTo>
                    <a:pt x="0" y="5219"/>
                  </a:lnTo>
                  <a:lnTo>
                    <a:pt x="228" y="10464"/>
                  </a:lnTo>
                  <a:lnTo>
                    <a:pt x="7137" y="10464"/>
                  </a:lnTo>
                  <a:lnTo>
                    <a:pt x="10947" y="14046"/>
                  </a:lnTo>
                  <a:lnTo>
                    <a:pt x="25717" y="14046"/>
                  </a:lnTo>
                  <a:lnTo>
                    <a:pt x="25935" y="9512"/>
                  </a:lnTo>
                  <a:lnTo>
                    <a:pt x="24041" y="9512"/>
                  </a:lnTo>
                  <a:lnTo>
                    <a:pt x="22860" y="9283"/>
                  </a:lnTo>
                  <a:lnTo>
                    <a:pt x="22606" y="6896"/>
                  </a:lnTo>
                  <a:lnTo>
                    <a:pt x="22606" y="5473"/>
                  </a:lnTo>
                  <a:lnTo>
                    <a:pt x="24511" y="4292"/>
                  </a:lnTo>
                  <a:lnTo>
                    <a:pt x="24511" y="228"/>
                  </a:lnTo>
                  <a:lnTo>
                    <a:pt x="9283" y="0"/>
                  </a:lnTo>
                  <a:close/>
                </a:path>
                <a:path w="26035" h="14604">
                  <a:moveTo>
                    <a:pt x="25946" y="9283"/>
                  </a:moveTo>
                  <a:lnTo>
                    <a:pt x="24041" y="9512"/>
                  </a:lnTo>
                  <a:lnTo>
                    <a:pt x="25935" y="9512"/>
                  </a:lnTo>
                  <a:lnTo>
                    <a:pt x="25946" y="9283"/>
                  </a:lnTo>
                  <a:close/>
                </a:path>
              </a:pathLst>
            </a:custGeom>
            <a:solidFill>
              <a:srgbClr val="D7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3533940" y="6253441"/>
              <a:ext cx="26034" cy="14604"/>
            </a:xfrm>
            <a:custGeom>
              <a:avLst/>
              <a:gdLst/>
              <a:ahLst/>
              <a:cxnLst/>
              <a:rect l="l" t="t" r="r" b="b"/>
              <a:pathLst>
                <a:path w="26035" h="14604">
                  <a:moveTo>
                    <a:pt x="0" y="5219"/>
                  </a:moveTo>
                  <a:lnTo>
                    <a:pt x="4991" y="5219"/>
                  </a:lnTo>
                  <a:lnTo>
                    <a:pt x="7378" y="1650"/>
                  </a:lnTo>
                  <a:lnTo>
                    <a:pt x="9283" y="0"/>
                  </a:lnTo>
                  <a:lnTo>
                    <a:pt x="24511" y="228"/>
                  </a:lnTo>
                  <a:lnTo>
                    <a:pt x="24511" y="4292"/>
                  </a:lnTo>
                  <a:lnTo>
                    <a:pt x="22606" y="5473"/>
                  </a:lnTo>
                  <a:lnTo>
                    <a:pt x="22606" y="6896"/>
                  </a:lnTo>
                  <a:lnTo>
                    <a:pt x="22860" y="9283"/>
                  </a:lnTo>
                  <a:lnTo>
                    <a:pt x="24041" y="9512"/>
                  </a:lnTo>
                  <a:lnTo>
                    <a:pt x="25946" y="9283"/>
                  </a:lnTo>
                  <a:lnTo>
                    <a:pt x="25717" y="14046"/>
                  </a:lnTo>
                  <a:lnTo>
                    <a:pt x="10947" y="14046"/>
                  </a:lnTo>
                  <a:lnTo>
                    <a:pt x="7137" y="10464"/>
                  </a:lnTo>
                  <a:lnTo>
                    <a:pt x="228" y="10464"/>
                  </a:lnTo>
                  <a:lnTo>
                    <a:pt x="0" y="5219"/>
                  </a:lnTo>
                  <a:close/>
                </a:path>
                <a:path w="26035" h="14604">
                  <a:moveTo>
                    <a:pt x="20472" y="7365"/>
                  </a:moveTo>
                  <a:lnTo>
                    <a:pt x="20472" y="10274"/>
                  </a:lnTo>
                  <a:lnTo>
                    <a:pt x="18122" y="12611"/>
                  </a:lnTo>
                  <a:lnTo>
                    <a:pt x="15227" y="12611"/>
                  </a:lnTo>
                  <a:lnTo>
                    <a:pt x="12344" y="12611"/>
                  </a:lnTo>
                  <a:lnTo>
                    <a:pt x="9994" y="10274"/>
                  </a:lnTo>
                  <a:lnTo>
                    <a:pt x="9994" y="7365"/>
                  </a:lnTo>
                  <a:lnTo>
                    <a:pt x="9994" y="4483"/>
                  </a:lnTo>
                  <a:lnTo>
                    <a:pt x="12344" y="2146"/>
                  </a:lnTo>
                  <a:lnTo>
                    <a:pt x="15227" y="2146"/>
                  </a:lnTo>
                  <a:lnTo>
                    <a:pt x="18122" y="2146"/>
                  </a:lnTo>
                  <a:lnTo>
                    <a:pt x="20472" y="4483"/>
                  </a:lnTo>
                  <a:lnTo>
                    <a:pt x="20472" y="7365"/>
                  </a:lnTo>
                  <a:close/>
                </a:path>
                <a:path w="26035" h="14604">
                  <a:moveTo>
                    <a:pt x="13804" y="6896"/>
                  </a:moveTo>
                  <a:lnTo>
                    <a:pt x="16891" y="9753"/>
                  </a:lnTo>
                </a:path>
                <a:path w="26035" h="14604">
                  <a:moveTo>
                    <a:pt x="16891" y="6896"/>
                  </a:moveTo>
                  <a:lnTo>
                    <a:pt x="14033" y="951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3507041" y="6263665"/>
              <a:ext cx="20955" cy="29845"/>
            </a:xfrm>
            <a:custGeom>
              <a:avLst/>
              <a:gdLst/>
              <a:ahLst/>
              <a:cxnLst/>
              <a:rect l="l" t="t" r="r" b="b"/>
              <a:pathLst>
                <a:path w="20954" h="29845">
                  <a:moveTo>
                    <a:pt x="9982" y="0"/>
                  </a:moveTo>
                  <a:lnTo>
                    <a:pt x="0" y="965"/>
                  </a:lnTo>
                  <a:lnTo>
                    <a:pt x="927" y="15963"/>
                  </a:lnTo>
                  <a:lnTo>
                    <a:pt x="4267" y="29540"/>
                  </a:lnTo>
                  <a:lnTo>
                    <a:pt x="16421" y="29540"/>
                  </a:lnTo>
                  <a:lnTo>
                    <a:pt x="20459" y="29298"/>
                  </a:lnTo>
                  <a:lnTo>
                    <a:pt x="13322" y="12395"/>
                  </a:lnTo>
                  <a:lnTo>
                    <a:pt x="12839" y="7137"/>
                  </a:lnTo>
                  <a:lnTo>
                    <a:pt x="12839" y="5245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99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3525113" y="6254877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5969" y="0"/>
                  </a:moveTo>
                  <a:lnTo>
                    <a:pt x="0" y="469"/>
                  </a:lnTo>
                  <a:lnTo>
                    <a:pt x="0" y="8077"/>
                  </a:lnTo>
                  <a:lnTo>
                    <a:pt x="3340" y="8077"/>
                  </a:lnTo>
                  <a:lnTo>
                    <a:pt x="5969" y="4991"/>
                  </a:lnTo>
                  <a:lnTo>
                    <a:pt x="5969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3529165" y="6242951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20">
                  <a:moveTo>
                    <a:pt x="4775" y="19773"/>
                  </a:moveTo>
                  <a:lnTo>
                    <a:pt x="4064" y="16433"/>
                  </a:lnTo>
                  <a:lnTo>
                    <a:pt x="0" y="18097"/>
                  </a:lnTo>
                  <a:lnTo>
                    <a:pt x="0" y="19532"/>
                  </a:lnTo>
                  <a:lnTo>
                    <a:pt x="3581" y="20002"/>
                  </a:lnTo>
                  <a:lnTo>
                    <a:pt x="4775" y="19773"/>
                  </a:lnTo>
                  <a:close/>
                </a:path>
                <a:path w="21589" h="20320">
                  <a:moveTo>
                    <a:pt x="21437" y="3810"/>
                  </a:moveTo>
                  <a:lnTo>
                    <a:pt x="20485" y="0"/>
                  </a:lnTo>
                  <a:lnTo>
                    <a:pt x="17856" y="1676"/>
                  </a:lnTo>
                  <a:lnTo>
                    <a:pt x="17856" y="4533"/>
                  </a:lnTo>
                  <a:lnTo>
                    <a:pt x="21437" y="381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3511372" y="627150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109" y="0"/>
                  </a:moveTo>
                  <a:lnTo>
                    <a:pt x="2921" y="0"/>
                  </a:lnTo>
                  <a:lnTo>
                    <a:pt x="0" y="2908"/>
                  </a:lnTo>
                  <a:lnTo>
                    <a:pt x="0" y="10096"/>
                  </a:lnTo>
                  <a:lnTo>
                    <a:pt x="2921" y="12992"/>
                  </a:lnTo>
                  <a:lnTo>
                    <a:pt x="10109" y="12992"/>
                  </a:lnTo>
                  <a:lnTo>
                    <a:pt x="13004" y="10096"/>
                  </a:lnTo>
                  <a:lnTo>
                    <a:pt x="13004" y="6502"/>
                  </a:lnTo>
                  <a:lnTo>
                    <a:pt x="13004" y="2908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3511372" y="627150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004" y="6502"/>
                  </a:moveTo>
                  <a:lnTo>
                    <a:pt x="13004" y="10096"/>
                  </a:lnTo>
                  <a:lnTo>
                    <a:pt x="10109" y="12992"/>
                  </a:lnTo>
                  <a:lnTo>
                    <a:pt x="6515" y="12992"/>
                  </a:lnTo>
                  <a:lnTo>
                    <a:pt x="2921" y="12992"/>
                  </a:lnTo>
                  <a:lnTo>
                    <a:pt x="0" y="10096"/>
                  </a:lnTo>
                  <a:lnTo>
                    <a:pt x="0" y="6502"/>
                  </a:lnTo>
                  <a:lnTo>
                    <a:pt x="0" y="2908"/>
                  </a:lnTo>
                  <a:lnTo>
                    <a:pt x="2921" y="0"/>
                  </a:lnTo>
                  <a:lnTo>
                    <a:pt x="6515" y="0"/>
                  </a:lnTo>
                  <a:lnTo>
                    <a:pt x="10109" y="0"/>
                  </a:lnTo>
                  <a:lnTo>
                    <a:pt x="13004" y="2908"/>
                  </a:lnTo>
                  <a:lnTo>
                    <a:pt x="13004" y="6502"/>
                  </a:lnTo>
                  <a:close/>
                </a:path>
                <a:path w="13335" h="13335">
                  <a:moveTo>
                    <a:pt x="3987" y="10858"/>
                  </a:moveTo>
                  <a:lnTo>
                    <a:pt x="1485" y="6502"/>
                  </a:lnTo>
                  <a:lnTo>
                    <a:pt x="3987" y="2146"/>
                  </a:lnTo>
                  <a:lnTo>
                    <a:pt x="9017" y="2146"/>
                  </a:lnTo>
                  <a:lnTo>
                    <a:pt x="11531" y="6502"/>
                  </a:lnTo>
                  <a:lnTo>
                    <a:pt x="9017" y="10858"/>
                  </a:lnTo>
                  <a:lnTo>
                    <a:pt x="3987" y="1085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3513505" y="6274993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7886" y="0"/>
                  </a:moveTo>
                  <a:lnTo>
                    <a:pt x="0" y="4546"/>
                  </a:lnTo>
                  <a:lnTo>
                    <a:pt x="863" y="6045"/>
                  </a:lnTo>
                  <a:lnTo>
                    <a:pt x="8750" y="148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3524885" y="6244869"/>
              <a:ext cx="11430" cy="8255"/>
            </a:xfrm>
            <a:custGeom>
              <a:avLst/>
              <a:gdLst/>
              <a:ahLst/>
              <a:cxnLst/>
              <a:rect l="l" t="t" r="r" b="b"/>
              <a:pathLst>
                <a:path w="11429" h="8254">
                  <a:moveTo>
                    <a:pt x="10947" y="0"/>
                  </a:moveTo>
                  <a:lnTo>
                    <a:pt x="0" y="0"/>
                  </a:lnTo>
                  <a:lnTo>
                    <a:pt x="469" y="8077"/>
                  </a:lnTo>
                  <a:lnTo>
                    <a:pt x="7378" y="7137"/>
                  </a:lnTo>
                  <a:lnTo>
                    <a:pt x="10477" y="7137"/>
                  </a:lnTo>
                  <a:lnTo>
                    <a:pt x="10947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3489883" y="6251524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0" y="0"/>
                  </a:moveTo>
                  <a:lnTo>
                    <a:pt x="482" y="6921"/>
                  </a:lnTo>
                  <a:lnTo>
                    <a:pt x="15722" y="25006"/>
                  </a:lnTo>
                  <a:lnTo>
                    <a:pt x="15938" y="25958"/>
                  </a:lnTo>
                  <a:lnTo>
                    <a:pt x="26200" y="37388"/>
                  </a:lnTo>
                  <a:lnTo>
                    <a:pt x="33337" y="44043"/>
                  </a:lnTo>
                  <a:lnTo>
                    <a:pt x="36684" y="37858"/>
                  </a:lnTo>
                  <a:lnTo>
                    <a:pt x="32842" y="37858"/>
                  </a:lnTo>
                  <a:lnTo>
                    <a:pt x="29768" y="34531"/>
                  </a:lnTo>
                  <a:lnTo>
                    <a:pt x="20002" y="24536"/>
                  </a:lnTo>
                  <a:lnTo>
                    <a:pt x="15481" y="17640"/>
                  </a:lnTo>
                  <a:lnTo>
                    <a:pt x="0" y="0"/>
                  </a:lnTo>
                  <a:close/>
                </a:path>
                <a:path w="43814" h="44450">
                  <a:moveTo>
                    <a:pt x="38569" y="11430"/>
                  </a:moveTo>
                  <a:lnTo>
                    <a:pt x="36423" y="16891"/>
                  </a:lnTo>
                  <a:lnTo>
                    <a:pt x="36195" y="18110"/>
                  </a:lnTo>
                  <a:lnTo>
                    <a:pt x="35229" y="31203"/>
                  </a:lnTo>
                  <a:lnTo>
                    <a:pt x="32842" y="37858"/>
                  </a:lnTo>
                  <a:lnTo>
                    <a:pt x="36684" y="37858"/>
                  </a:lnTo>
                  <a:lnTo>
                    <a:pt x="38100" y="35242"/>
                  </a:lnTo>
                  <a:lnTo>
                    <a:pt x="40233" y="26428"/>
                  </a:lnTo>
                  <a:lnTo>
                    <a:pt x="39992" y="23355"/>
                  </a:lnTo>
                  <a:lnTo>
                    <a:pt x="41910" y="12865"/>
                  </a:lnTo>
                  <a:lnTo>
                    <a:pt x="43573" y="11912"/>
                  </a:lnTo>
                  <a:lnTo>
                    <a:pt x="38569" y="1143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3522510" y="6215583"/>
              <a:ext cx="15240" cy="100330"/>
            </a:xfrm>
            <a:custGeom>
              <a:avLst/>
              <a:gdLst/>
              <a:ahLst/>
              <a:cxnLst/>
              <a:rect l="l" t="t" r="r" b="b"/>
              <a:pathLst>
                <a:path w="15239" h="100329">
                  <a:moveTo>
                    <a:pt x="13322" y="0"/>
                  </a:moveTo>
                  <a:lnTo>
                    <a:pt x="3086" y="20942"/>
                  </a:lnTo>
                  <a:lnTo>
                    <a:pt x="1663" y="23329"/>
                  </a:lnTo>
                  <a:lnTo>
                    <a:pt x="0" y="33083"/>
                  </a:lnTo>
                  <a:lnTo>
                    <a:pt x="220" y="67144"/>
                  </a:lnTo>
                  <a:lnTo>
                    <a:pt x="228" y="71183"/>
                  </a:lnTo>
                  <a:lnTo>
                    <a:pt x="2374" y="76657"/>
                  </a:lnTo>
                  <a:lnTo>
                    <a:pt x="14287" y="100012"/>
                  </a:lnTo>
                  <a:lnTo>
                    <a:pt x="15239" y="99758"/>
                  </a:lnTo>
                  <a:lnTo>
                    <a:pt x="14516" y="98082"/>
                  </a:lnTo>
                  <a:lnTo>
                    <a:pt x="3797" y="75006"/>
                  </a:lnTo>
                  <a:lnTo>
                    <a:pt x="2844" y="73088"/>
                  </a:lnTo>
                  <a:lnTo>
                    <a:pt x="2603" y="67144"/>
                  </a:lnTo>
                  <a:lnTo>
                    <a:pt x="2374" y="33566"/>
                  </a:lnTo>
                  <a:lnTo>
                    <a:pt x="2603" y="29044"/>
                  </a:lnTo>
                  <a:lnTo>
                    <a:pt x="3797" y="25222"/>
                  </a:lnTo>
                  <a:lnTo>
                    <a:pt x="14516" y="2146"/>
                  </a:lnTo>
                  <a:lnTo>
                    <a:pt x="13322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3522510" y="6215583"/>
              <a:ext cx="15240" cy="100330"/>
            </a:xfrm>
            <a:custGeom>
              <a:avLst/>
              <a:gdLst/>
              <a:ahLst/>
              <a:cxnLst/>
              <a:rect l="l" t="t" r="r" b="b"/>
              <a:pathLst>
                <a:path w="15239" h="100329">
                  <a:moveTo>
                    <a:pt x="13322" y="0"/>
                  </a:moveTo>
                  <a:lnTo>
                    <a:pt x="14516" y="2146"/>
                  </a:lnTo>
                  <a:lnTo>
                    <a:pt x="3797" y="25222"/>
                  </a:lnTo>
                  <a:lnTo>
                    <a:pt x="2603" y="29044"/>
                  </a:lnTo>
                  <a:lnTo>
                    <a:pt x="2374" y="33566"/>
                  </a:lnTo>
                  <a:lnTo>
                    <a:pt x="2603" y="67144"/>
                  </a:lnTo>
                  <a:lnTo>
                    <a:pt x="2844" y="73088"/>
                  </a:lnTo>
                  <a:lnTo>
                    <a:pt x="3797" y="75006"/>
                  </a:lnTo>
                  <a:lnTo>
                    <a:pt x="14516" y="98082"/>
                  </a:lnTo>
                  <a:lnTo>
                    <a:pt x="15239" y="99758"/>
                  </a:lnTo>
                  <a:lnTo>
                    <a:pt x="14287" y="100012"/>
                  </a:lnTo>
                  <a:lnTo>
                    <a:pt x="2374" y="76657"/>
                  </a:lnTo>
                  <a:lnTo>
                    <a:pt x="228" y="71183"/>
                  </a:lnTo>
                  <a:lnTo>
                    <a:pt x="228" y="68338"/>
                  </a:lnTo>
                  <a:lnTo>
                    <a:pt x="0" y="33083"/>
                  </a:lnTo>
                  <a:lnTo>
                    <a:pt x="1663" y="23329"/>
                  </a:lnTo>
                  <a:lnTo>
                    <a:pt x="3086" y="20942"/>
                  </a:lnTo>
                  <a:lnTo>
                    <a:pt x="1332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3544887" y="6248908"/>
              <a:ext cx="43180" cy="23495"/>
            </a:xfrm>
            <a:custGeom>
              <a:avLst/>
              <a:gdLst/>
              <a:ahLst/>
              <a:cxnLst/>
              <a:rect l="l" t="t" r="r" b="b"/>
              <a:pathLst>
                <a:path w="43179" h="23495">
                  <a:moveTo>
                    <a:pt x="18567" y="0"/>
                  </a:moveTo>
                  <a:lnTo>
                    <a:pt x="16662" y="0"/>
                  </a:lnTo>
                  <a:lnTo>
                    <a:pt x="14058" y="4038"/>
                  </a:lnTo>
                  <a:lnTo>
                    <a:pt x="14058" y="7861"/>
                  </a:lnTo>
                  <a:lnTo>
                    <a:pt x="13093" y="10007"/>
                  </a:lnTo>
                  <a:lnTo>
                    <a:pt x="13093" y="13334"/>
                  </a:lnTo>
                  <a:lnTo>
                    <a:pt x="14998" y="13817"/>
                  </a:lnTo>
                  <a:lnTo>
                    <a:pt x="14770" y="18580"/>
                  </a:lnTo>
                  <a:lnTo>
                    <a:pt x="0" y="18580"/>
                  </a:lnTo>
                  <a:lnTo>
                    <a:pt x="14287" y="23329"/>
                  </a:lnTo>
                  <a:lnTo>
                    <a:pt x="16192" y="18326"/>
                  </a:lnTo>
                  <a:lnTo>
                    <a:pt x="27381" y="18110"/>
                  </a:lnTo>
                  <a:lnTo>
                    <a:pt x="30949" y="20256"/>
                  </a:lnTo>
                  <a:lnTo>
                    <a:pt x="42862" y="20967"/>
                  </a:lnTo>
                  <a:lnTo>
                    <a:pt x="43091" y="2616"/>
                  </a:lnTo>
                  <a:lnTo>
                    <a:pt x="19519" y="1904"/>
                  </a:lnTo>
                  <a:lnTo>
                    <a:pt x="18567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3557727" y="6266776"/>
              <a:ext cx="29845" cy="52705"/>
            </a:xfrm>
            <a:custGeom>
              <a:avLst/>
              <a:gdLst/>
              <a:ahLst/>
              <a:cxnLst/>
              <a:rect l="l" t="t" r="r" b="b"/>
              <a:pathLst>
                <a:path w="29845" h="52704">
                  <a:moveTo>
                    <a:pt x="15963" y="0"/>
                  </a:moveTo>
                  <a:lnTo>
                    <a:pt x="3352" y="457"/>
                  </a:lnTo>
                  <a:lnTo>
                    <a:pt x="495" y="9525"/>
                  </a:lnTo>
                  <a:lnTo>
                    <a:pt x="0" y="12611"/>
                  </a:lnTo>
                  <a:lnTo>
                    <a:pt x="2641" y="16179"/>
                  </a:lnTo>
                  <a:lnTo>
                    <a:pt x="1930" y="47396"/>
                  </a:lnTo>
                  <a:lnTo>
                    <a:pt x="10731" y="52146"/>
                  </a:lnTo>
                  <a:lnTo>
                    <a:pt x="20256" y="50965"/>
                  </a:lnTo>
                  <a:lnTo>
                    <a:pt x="21678" y="48323"/>
                  </a:lnTo>
                  <a:lnTo>
                    <a:pt x="26682" y="47396"/>
                  </a:lnTo>
                  <a:lnTo>
                    <a:pt x="26923" y="4533"/>
                  </a:lnTo>
                  <a:lnTo>
                    <a:pt x="29540" y="4025"/>
                  </a:lnTo>
                  <a:lnTo>
                    <a:pt x="29070" y="3098"/>
                  </a:lnTo>
                  <a:lnTo>
                    <a:pt x="18592" y="3098"/>
                  </a:lnTo>
                  <a:lnTo>
                    <a:pt x="15963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3537254" y="6264871"/>
              <a:ext cx="22860" cy="38735"/>
            </a:xfrm>
            <a:custGeom>
              <a:avLst/>
              <a:gdLst/>
              <a:ahLst/>
              <a:cxnLst/>
              <a:rect l="l" t="t" r="r" b="b"/>
              <a:pathLst>
                <a:path w="22860" h="38735">
                  <a:moveTo>
                    <a:pt x="0" y="0"/>
                  </a:moveTo>
                  <a:lnTo>
                    <a:pt x="723" y="6438"/>
                  </a:lnTo>
                  <a:lnTo>
                    <a:pt x="4533" y="7607"/>
                  </a:lnTo>
                  <a:lnTo>
                    <a:pt x="5969" y="11188"/>
                  </a:lnTo>
                  <a:lnTo>
                    <a:pt x="7404" y="11899"/>
                  </a:lnTo>
                  <a:lnTo>
                    <a:pt x="8115" y="37147"/>
                  </a:lnTo>
                  <a:lnTo>
                    <a:pt x="16433" y="38582"/>
                  </a:lnTo>
                  <a:lnTo>
                    <a:pt x="15963" y="35013"/>
                  </a:lnTo>
                  <a:lnTo>
                    <a:pt x="22631" y="35013"/>
                  </a:lnTo>
                  <a:lnTo>
                    <a:pt x="22148" y="17856"/>
                  </a:lnTo>
                  <a:lnTo>
                    <a:pt x="20726" y="10223"/>
                  </a:lnTo>
                  <a:lnTo>
                    <a:pt x="21920" y="7365"/>
                  </a:lnTo>
                  <a:lnTo>
                    <a:pt x="4292" y="3086"/>
                  </a:lnTo>
                  <a:lnTo>
                    <a:pt x="3111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3551085" y="6283452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0"/>
                  </a:moveTo>
                  <a:lnTo>
                    <a:pt x="1181" y="12611"/>
                  </a:lnTo>
                  <a:lnTo>
                    <a:pt x="7378" y="14287"/>
                  </a:lnTo>
                  <a:lnTo>
                    <a:pt x="9042" y="13792"/>
                  </a:lnTo>
                  <a:lnTo>
                    <a:pt x="9263" y="8547"/>
                  </a:lnTo>
                  <a:lnTo>
                    <a:pt x="7861" y="8547"/>
                  </a:lnTo>
                  <a:lnTo>
                    <a:pt x="5943" y="6896"/>
                  </a:lnTo>
                  <a:lnTo>
                    <a:pt x="3086" y="2146"/>
                  </a:lnTo>
                  <a:lnTo>
                    <a:pt x="1422" y="469"/>
                  </a:lnTo>
                  <a:lnTo>
                    <a:pt x="0" y="0"/>
                  </a:lnTo>
                  <a:close/>
                </a:path>
                <a:path w="9525" h="14604">
                  <a:moveTo>
                    <a:pt x="9283" y="8077"/>
                  </a:moveTo>
                  <a:lnTo>
                    <a:pt x="7861" y="8547"/>
                  </a:lnTo>
                  <a:lnTo>
                    <a:pt x="9263" y="8547"/>
                  </a:lnTo>
                  <a:lnTo>
                    <a:pt x="9283" y="8077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3563696" y="6291770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5245" y="0"/>
                  </a:moveTo>
                  <a:lnTo>
                    <a:pt x="1422" y="0"/>
                  </a:lnTo>
                  <a:lnTo>
                    <a:pt x="0" y="1904"/>
                  </a:lnTo>
                  <a:lnTo>
                    <a:pt x="482" y="11683"/>
                  </a:lnTo>
                  <a:lnTo>
                    <a:pt x="0" y="21678"/>
                  </a:lnTo>
                  <a:lnTo>
                    <a:pt x="711" y="21678"/>
                  </a:lnTo>
                  <a:lnTo>
                    <a:pt x="1422" y="20472"/>
                  </a:lnTo>
                  <a:lnTo>
                    <a:pt x="5714" y="20002"/>
                  </a:lnTo>
                  <a:lnTo>
                    <a:pt x="6908" y="18326"/>
                  </a:lnTo>
                  <a:lnTo>
                    <a:pt x="7391" y="3581"/>
                  </a:lnTo>
                  <a:lnTo>
                    <a:pt x="7391" y="1904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3564407" y="6290818"/>
              <a:ext cx="8890" cy="22860"/>
            </a:xfrm>
            <a:custGeom>
              <a:avLst/>
              <a:gdLst/>
              <a:ahLst/>
              <a:cxnLst/>
              <a:rect l="l" t="t" r="r" b="b"/>
              <a:pathLst>
                <a:path w="8889" h="22860">
                  <a:moveTo>
                    <a:pt x="0" y="0"/>
                  </a:moveTo>
                  <a:lnTo>
                    <a:pt x="0" y="22631"/>
                  </a:lnTo>
                  <a:lnTo>
                    <a:pt x="4762" y="22390"/>
                  </a:lnTo>
                  <a:lnTo>
                    <a:pt x="8331" y="22390"/>
                  </a:lnTo>
                  <a:lnTo>
                    <a:pt x="8102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3553218" y="6291529"/>
              <a:ext cx="11430" cy="17780"/>
            </a:xfrm>
            <a:custGeom>
              <a:avLst/>
              <a:gdLst/>
              <a:ahLst/>
              <a:cxnLst/>
              <a:rect l="l" t="t" r="r" b="b"/>
              <a:pathLst>
                <a:path w="11429" h="17779">
                  <a:moveTo>
                    <a:pt x="0" y="8356"/>
                  </a:moveTo>
                  <a:lnTo>
                    <a:pt x="2387" y="15493"/>
                  </a:lnTo>
                  <a:lnTo>
                    <a:pt x="2857" y="17144"/>
                  </a:lnTo>
                  <a:lnTo>
                    <a:pt x="9042" y="17386"/>
                  </a:lnTo>
                  <a:lnTo>
                    <a:pt x="10477" y="17386"/>
                  </a:lnTo>
                  <a:lnTo>
                    <a:pt x="10960" y="11925"/>
                  </a:lnTo>
                  <a:lnTo>
                    <a:pt x="10659" y="9067"/>
                  </a:lnTo>
                  <a:lnTo>
                    <a:pt x="469" y="9067"/>
                  </a:lnTo>
                  <a:lnTo>
                    <a:pt x="0" y="8356"/>
                  </a:lnTo>
                  <a:close/>
                </a:path>
                <a:path w="11429" h="17779">
                  <a:moveTo>
                    <a:pt x="9753" y="0"/>
                  </a:moveTo>
                  <a:lnTo>
                    <a:pt x="7619" y="241"/>
                  </a:lnTo>
                  <a:lnTo>
                    <a:pt x="6667" y="8356"/>
                  </a:lnTo>
                  <a:lnTo>
                    <a:pt x="469" y="9067"/>
                  </a:lnTo>
                  <a:lnTo>
                    <a:pt x="10659" y="9067"/>
                  </a:lnTo>
                  <a:lnTo>
                    <a:pt x="10007" y="2857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9698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3561549" y="6294158"/>
              <a:ext cx="7620" cy="19050"/>
            </a:xfrm>
            <a:custGeom>
              <a:avLst/>
              <a:gdLst/>
              <a:ahLst/>
              <a:cxnLst/>
              <a:rect l="l" t="t" r="r" b="b"/>
              <a:pathLst>
                <a:path w="7620" h="19050">
                  <a:moveTo>
                    <a:pt x="6908" y="0"/>
                  </a:moveTo>
                  <a:lnTo>
                    <a:pt x="3568" y="469"/>
                  </a:lnTo>
                  <a:lnTo>
                    <a:pt x="3822" y="9042"/>
                  </a:lnTo>
                  <a:lnTo>
                    <a:pt x="2628" y="9296"/>
                  </a:lnTo>
                  <a:lnTo>
                    <a:pt x="1422" y="14757"/>
                  </a:lnTo>
                  <a:lnTo>
                    <a:pt x="0" y="14998"/>
                  </a:lnTo>
                  <a:lnTo>
                    <a:pt x="0" y="18338"/>
                  </a:lnTo>
                  <a:lnTo>
                    <a:pt x="1676" y="18796"/>
                  </a:lnTo>
                  <a:lnTo>
                    <a:pt x="2857" y="15938"/>
                  </a:lnTo>
                  <a:lnTo>
                    <a:pt x="7391" y="14998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3557981" y="626723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3098" y="0"/>
                  </a:moveTo>
                  <a:lnTo>
                    <a:pt x="15481" y="253"/>
                  </a:lnTo>
                  <a:lnTo>
                    <a:pt x="17386" y="2641"/>
                  </a:lnTo>
                  <a:lnTo>
                    <a:pt x="18821" y="9067"/>
                  </a:lnTo>
                  <a:lnTo>
                    <a:pt x="18567" y="17640"/>
                  </a:lnTo>
                  <a:lnTo>
                    <a:pt x="10477" y="17640"/>
                  </a:lnTo>
                  <a:lnTo>
                    <a:pt x="2387" y="19532"/>
                  </a:lnTo>
                  <a:lnTo>
                    <a:pt x="1193" y="12865"/>
                  </a:lnTo>
                  <a:lnTo>
                    <a:pt x="0" y="2400"/>
                  </a:lnTo>
                  <a:lnTo>
                    <a:pt x="3098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3564648" y="627223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063" y="0"/>
                  </a:moveTo>
                  <a:lnTo>
                    <a:pt x="1168" y="0"/>
                  </a:lnTo>
                  <a:lnTo>
                    <a:pt x="0" y="1193"/>
                  </a:lnTo>
                  <a:lnTo>
                    <a:pt x="0" y="4089"/>
                  </a:lnTo>
                  <a:lnTo>
                    <a:pt x="1168" y="5245"/>
                  </a:lnTo>
                  <a:lnTo>
                    <a:pt x="4063" y="5245"/>
                  </a:lnTo>
                  <a:lnTo>
                    <a:pt x="5245" y="4089"/>
                  </a:lnTo>
                  <a:lnTo>
                    <a:pt x="5245" y="2641"/>
                  </a:lnTo>
                  <a:lnTo>
                    <a:pt x="5245" y="1193"/>
                  </a:lnTo>
                  <a:lnTo>
                    <a:pt x="4063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3518865" y="6361353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4" h="17145">
                  <a:moveTo>
                    <a:pt x="355" y="0"/>
                  </a:moveTo>
                  <a:lnTo>
                    <a:pt x="0" y="16967"/>
                  </a:lnTo>
                  <a:lnTo>
                    <a:pt x="8216" y="368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3544760" y="6361353"/>
              <a:ext cx="48260" cy="31750"/>
            </a:xfrm>
            <a:custGeom>
              <a:avLst/>
              <a:gdLst/>
              <a:ahLst/>
              <a:cxnLst/>
              <a:rect l="l" t="t" r="r" b="b"/>
              <a:pathLst>
                <a:path w="48260" h="31750">
                  <a:moveTo>
                    <a:pt x="11074" y="0"/>
                  </a:moveTo>
                  <a:lnTo>
                    <a:pt x="3390" y="19824"/>
                  </a:lnTo>
                  <a:lnTo>
                    <a:pt x="0" y="28041"/>
                  </a:lnTo>
                  <a:lnTo>
                    <a:pt x="2679" y="28041"/>
                  </a:lnTo>
                  <a:lnTo>
                    <a:pt x="3213" y="27686"/>
                  </a:lnTo>
                  <a:lnTo>
                    <a:pt x="30187" y="27863"/>
                  </a:lnTo>
                  <a:lnTo>
                    <a:pt x="45008" y="31623"/>
                  </a:lnTo>
                  <a:lnTo>
                    <a:pt x="44653" y="7327"/>
                  </a:lnTo>
                  <a:lnTo>
                    <a:pt x="47866" y="5003"/>
                  </a:lnTo>
                  <a:lnTo>
                    <a:pt x="33756" y="177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3519398" y="6361353"/>
              <a:ext cx="73660" cy="31750"/>
            </a:xfrm>
            <a:custGeom>
              <a:avLst/>
              <a:gdLst/>
              <a:ahLst/>
              <a:cxnLst/>
              <a:rect l="l" t="t" r="r" b="b"/>
              <a:pathLst>
                <a:path w="73660" h="31750">
                  <a:moveTo>
                    <a:pt x="6438" y="3213"/>
                  </a:moveTo>
                  <a:lnTo>
                    <a:pt x="546" y="3213"/>
                  </a:lnTo>
                  <a:lnTo>
                    <a:pt x="0" y="6794"/>
                  </a:lnTo>
                  <a:lnTo>
                    <a:pt x="4114" y="7683"/>
                  </a:lnTo>
                  <a:lnTo>
                    <a:pt x="6438" y="3213"/>
                  </a:lnTo>
                  <a:close/>
                </a:path>
                <a:path w="73660" h="31750">
                  <a:moveTo>
                    <a:pt x="73228" y="5003"/>
                  </a:moveTo>
                  <a:lnTo>
                    <a:pt x="58407" y="711"/>
                  </a:lnTo>
                  <a:lnTo>
                    <a:pt x="36436" y="0"/>
                  </a:lnTo>
                  <a:lnTo>
                    <a:pt x="36614" y="5727"/>
                  </a:lnTo>
                  <a:lnTo>
                    <a:pt x="35725" y="7150"/>
                  </a:lnTo>
                  <a:lnTo>
                    <a:pt x="28575" y="21259"/>
                  </a:lnTo>
                  <a:lnTo>
                    <a:pt x="29286" y="27686"/>
                  </a:lnTo>
                  <a:lnTo>
                    <a:pt x="54838" y="27863"/>
                  </a:lnTo>
                  <a:lnTo>
                    <a:pt x="70370" y="31623"/>
                  </a:lnTo>
                  <a:lnTo>
                    <a:pt x="70548" y="7150"/>
                  </a:lnTo>
                  <a:lnTo>
                    <a:pt x="73228" y="50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3583520" y="6331178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4">
                  <a:moveTo>
                    <a:pt x="4457" y="0"/>
                  </a:moveTo>
                  <a:lnTo>
                    <a:pt x="533" y="0"/>
                  </a:lnTo>
                  <a:lnTo>
                    <a:pt x="177" y="6426"/>
                  </a:lnTo>
                  <a:lnTo>
                    <a:pt x="0" y="37325"/>
                  </a:lnTo>
                  <a:lnTo>
                    <a:pt x="355" y="39471"/>
                  </a:lnTo>
                  <a:lnTo>
                    <a:pt x="2857" y="38392"/>
                  </a:lnTo>
                  <a:lnTo>
                    <a:pt x="3568" y="35356"/>
                  </a:lnTo>
                  <a:lnTo>
                    <a:pt x="4813" y="6070"/>
                  </a:lnTo>
                  <a:lnTo>
                    <a:pt x="7137" y="4648"/>
                  </a:lnTo>
                  <a:lnTo>
                    <a:pt x="7137" y="1778"/>
                  </a:lnTo>
                  <a:lnTo>
                    <a:pt x="5537" y="1066"/>
                  </a:lnTo>
                  <a:lnTo>
                    <a:pt x="4457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3513150" y="6312954"/>
              <a:ext cx="58419" cy="90805"/>
            </a:xfrm>
            <a:custGeom>
              <a:avLst/>
              <a:gdLst/>
              <a:ahLst/>
              <a:cxnLst/>
              <a:rect l="l" t="t" r="r" b="b"/>
              <a:pathLst>
                <a:path w="58420" h="90804">
                  <a:moveTo>
                    <a:pt x="33223" y="0"/>
                  </a:moveTo>
                  <a:lnTo>
                    <a:pt x="16078" y="32867"/>
                  </a:lnTo>
                  <a:lnTo>
                    <a:pt x="18034" y="40728"/>
                  </a:lnTo>
                  <a:lnTo>
                    <a:pt x="0" y="78054"/>
                  </a:lnTo>
                  <a:lnTo>
                    <a:pt x="23761" y="90728"/>
                  </a:lnTo>
                  <a:lnTo>
                    <a:pt x="38938" y="59829"/>
                  </a:lnTo>
                  <a:lnTo>
                    <a:pt x="42684" y="48399"/>
                  </a:lnTo>
                  <a:lnTo>
                    <a:pt x="41071" y="41795"/>
                  </a:lnTo>
                  <a:lnTo>
                    <a:pt x="42329" y="40906"/>
                  </a:lnTo>
                  <a:lnTo>
                    <a:pt x="43040" y="38404"/>
                  </a:lnTo>
                  <a:lnTo>
                    <a:pt x="58229" y="8928"/>
                  </a:lnTo>
                  <a:lnTo>
                    <a:pt x="46075" y="1079"/>
                  </a:lnTo>
                  <a:lnTo>
                    <a:pt x="42506" y="177"/>
                  </a:lnTo>
                  <a:lnTo>
                    <a:pt x="33223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3528695" y="6333312"/>
              <a:ext cx="6985" cy="20955"/>
            </a:xfrm>
            <a:custGeom>
              <a:avLst/>
              <a:gdLst/>
              <a:ahLst/>
              <a:cxnLst/>
              <a:rect l="l" t="t" r="r" b="b"/>
              <a:pathLst>
                <a:path w="6985" h="20954">
                  <a:moveTo>
                    <a:pt x="6248" y="0"/>
                  </a:moveTo>
                  <a:lnTo>
                    <a:pt x="1600" y="8394"/>
                  </a:lnTo>
                  <a:lnTo>
                    <a:pt x="0" y="12153"/>
                  </a:lnTo>
                  <a:lnTo>
                    <a:pt x="1066" y="14655"/>
                  </a:lnTo>
                  <a:lnTo>
                    <a:pt x="2489" y="20370"/>
                  </a:lnTo>
                  <a:lnTo>
                    <a:pt x="4813" y="18402"/>
                  </a:lnTo>
                  <a:lnTo>
                    <a:pt x="4813" y="15722"/>
                  </a:lnTo>
                  <a:lnTo>
                    <a:pt x="3213" y="9474"/>
                  </a:lnTo>
                  <a:lnTo>
                    <a:pt x="3213" y="7861"/>
                  </a:lnTo>
                  <a:lnTo>
                    <a:pt x="4457" y="6261"/>
                  </a:lnTo>
                  <a:lnTo>
                    <a:pt x="6426" y="2146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3531184" y="633867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857" y="0"/>
                  </a:moveTo>
                  <a:lnTo>
                    <a:pt x="0" y="3035"/>
                  </a:lnTo>
                  <a:lnTo>
                    <a:pt x="1257" y="4470"/>
                  </a:lnTo>
                  <a:lnTo>
                    <a:pt x="2324" y="10363"/>
                  </a:lnTo>
                  <a:lnTo>
                    <a:pt x="2146" y="12331"/>
                  </a:lnTo>
                  <a:lnTo>
                    <a:pt x="2324" y="13398"/>
                  </a:lnTo>
                  <a:lnTo>
                    <a:pt x="23761" y="24117"/>
                  </a:lnTo>
                  <a:lnTo>
                    <a:pt x="24117" y="22326"/>
                  </a:lnTo>
                  <a:lnTo>
                    <a:pt x="22860" y="16789"/>
                  </a:lnTo>
                  <a:lnTo>
                    <a:pt x="24117" y="11252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6A6B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3532974" y="6342786"/>
              <a:ext cx="24130" cy="13335"/>
            </a:xfrm>
            <a:custGeom>
              <a:avLst/>
              <a:gdLst/>
              <a:ahLst/>
              <a:cxnLst/>
              <a:rect l="l" t="t" r="r" b="b"/>
              <a:pathLst>
                <a:path w="24129" h="13335">
                  <a:moveTo>
                    <a:pt x="0" y="0"/>
                  </a:moveTo>
                  <a:lnTo>
                    <a:pt x="533" y="1600"/>
                  </a:lnTo>
                  <a:lnTo>
                    <a:pt x="19291" y="11785"/>
                  </a:lnTo>
                  <a:lnTo>
                    <a:pt x="23926" y="13207"/>
                  </a:lnTo>
                  <a:lnTo>
                    <a:pt x="18567" y="9105"/>
                  </a:lnTo>
                  <a:lnTo>
                    <a:pt x="2324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C29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3535235" y="6316065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96" y="0"/>
                  </a:moveTo>
                  <a:lnTo>
                    <a:pt x="7048" y="0"/>
                  </a:lnTo>
                  <a:lnTo>
                    <a:pt x="0" y="7035"/>
                  </a:lnTo>
                  <a:lnTo>
                    <a:pt x="0" y="24396"/>
                  </a:lnTo>
                  <a:lnTo>
                    <a:pt x="7048" y="31432"/>
                  </a:lnTo>
                  <a:lnTo>
                    <a:pt x="24396" y="31432"/>
                  </a:lnTo>
                  <a:lnTo>
                    <a:pt x="31432" y="24396"/>
                  </a:lnTo>
                  <a:lnTo>
                    <a:pt x="31432" y="15709"/>
                  </a:lnTo>
                  <a:lnTo>
                    <a:pt x="31432" y="7035"/>
                  </a:lnTo>
                  <a:lnTo>
                    <a:pt x="24396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3535235" y="6316065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432" y="15709"/>
                  </a:moveTo>
                  <a:lnTo>
                    <a:pt x="31432" y="24396"/>
                  </a:lnTo>
                  <a:lnTo>
                    <a:pt x="24396" y="31432"/>
                  </a:lnTo>
                  <a:lnTo>
                    <a:pt x="15722" y="31432"/>
                  </a:lnTo>
                  <a:lnTo>
                    <a:pt x="7048" y="31432"/>
                  </a:lnTo>
                  <a:lnTo>
                    <a:pt x="0" y="24396"/>
                  </a:lnTo>
                  <a:lnTo>
                    <a:pt x="0" y="15709"/>
                  </a:lnTo>
                  <a:lnTo>
                    <a:pt x="0" y="7035"/>
                  </a:lnTo>
                  <a:lnTo>
                    <a:pt x="7048" y="0"/>
                  </a:lnTo>
                  <a:lnTo>
                    <a:pt x="15722" y="0"/>
                  </a:lnTo>
                  <a:lnTo>
                    <a:pt x="24396" y="0"/>
                  </a:lnTo>
                  <a:lnTo>
                    <a:pt x="31432" y="7035"/>
                  </a:lnTo>
                  <a:lnTo>
                    <a:pt x="31432" y="157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3536188" y="6317957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18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21818"/>
                  </a:lnTo>
                  <a:lnTo>
                    <a:pt x="6299" y="28105"/>
                  </a:lnTo>
                  <a:lnTo>
                    <a:pt x="21818" y="28105"/>
                  </a:lnTo>
                  <a:lnTo>
                    <a:pt x="28105" y="21818"/>
                  </a:lnTo>
                  <a:lnTo>
                    <a:pt x="28105" y="14071"/>
                  </a:lnTo>
                  <a:lnTo>
                    <a:pt x="28105" y="6299"/>
                  </a:lnTo>
                  <a:lnTo>
                    <a:pt x="21818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3536188" y="6317957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05" y="14071"/>
                  </a:moveTo>
                  <a:lnTo>
                    <a:pt x="28105" y="21818"/>
                  </a:lnTo>
                  <a:lnTo>
                    <a:pt x="21818" y="28105"/>
                  </a:lnTo>
                  <a:lnTo>
                    <a:pt x="14058" y="28105"/>
                  </a:lnTo>
                  <a:lnTo>
                    <a:pt x="6299" y="28105"/>
                  </a:lnTo>
                  <a:lnTo>
                    <a:pt x="0" y="21818"/>
                  </a:lnTo>
                  <a:lnTo>
                    <a:pt x="0" y="14071"/>
                  </a:lnTo>
                  <a:lnTo>
                    <a:pt x="0" y="6299"/>
                  </a:lnTo>
                  <a:lnTo>
                    <a:pt x="6299" y="0"/>
                  </a:lnTo>
                  <a:lnTo>
                    <a:pt x="14058" y="0"/>
                  </a:lnTo>
                  <a:lnTo>
                    <a:pt x="21818" y="0"/>
                  </a:lnTo>
                  <a:lnTo>
                    <a:pt x="28105" y="6299"/>
                  </a:lnTo>
                  <a:lnTo>
                    <a:pt x="28105" y="1407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3543096" y="6323444"/>
              <a:ext cx="17145" cy="19050"/>
            </a:xfrm>
            <a:custGeom>
              <a:avLst/>
              <a:gdLst/>
              <a:ahLst/>
              <a:cxnLst/>
              <a:rect l="l" t="t" r="r" b="b"/>
              <a:pathLst>
                <a:path w="17145" h="19050">
                  <a:moveTo>
                    <a:pt x="5486" y="0"/>
                  </a:moveTo>
                  <a:lnTo>
                    <a:pt x="0" y="6184"/>
                  </a:lnTo>
                  <a:lnTo>
                    <a:pt x="2374" y="16433"/>
                  </a:lnTo>
                  <a:lnTo>
                    <a:pt x="10490" y="18580"/>
                  </a:lnTo>
                  <a:lnTo>
                    <a:pt x="16916" y="12623"/>
                  </a:lnTo>
                  <a:lnTo>
                    <a:pt x="15240" y="4051"/>
                  </a:lnTo>
                  <a:lnTo>
                    <a:pt x="13804" y="237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3543820" y="6326060"/>
              <a:ext cx="16510" cy="15240"/>
            </a:xfrm>
            <a:custGeom>
              <a:avLst/>
              <a:gdLst/>
              <a:ahLst/>
              <a:cxnLst/>
              <a:rect l="l" t="t" r="r" b="b"/>
              <a:pathLst>
                <a:path w="16510" h="15239">
                  <a:moveTo>
                    <a:pt x="12382" y="0"/>
                  </a:moveTo>
                  <a:lnTo>
                    <a:pt x="3556" y="0"/>
                  </a:lnTo>
                  <a:lnTo>
                    <a:pt x="0" y="3352"/>
                  </a:lnTo>
                  <a:lnTo>
                    <a:pt x="0" y="11658"/>
                  </a:lnTo>
                  <a:lnTo>
                    <a:pt x="3556" y="15011"/>
                  </a:lnTo>
                  <a:lnTo>
                    <a:pt x="12382" y="15011"/>
                  </a:lnTo>
                  <a:lnTo>
                    <a:pt x="15938" y="11658"/>
                  </a:lnTo>
                  <a:lnTo>
                    <a:pt x="15938" y="7505"/>
                  </a:lnTo>
                  <a:lnTo>
                    <a:pt x="15938" y="3352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CBCD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3545725" y="632820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45" y="0"/>
                  </a:moveTo>
                  <a:lnTo>
                    <a:pt x="2654" y="0"/>
                  </a:lnTo>
                  <a:lnTo>
                    <a:pt x="0" y="2654"/>
                  </a:lnTo>
                  <a:lnTo>
                    <a:pt x="0" y="9245"/>
                  </a:lnTo>
                  <a:lnTo>
                    <a:pt x="2654" y="11899"/>
                  </a:lnTo>
                  <a:lnTo>
                    <a:pt x="9245" y="11899"/>
                  </a:lnTo>
                  <a:lnTo>
                    <a:pt x="11899" y="9245"/>
                  </a:lnTo>
                  <a:lnTo>
                    <a:pt x="11899" y="5956"/>
                  </a:lnTo>
                  <a:lnTo>
                    <a:pt x="11899" y="2654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3545725" y="632820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56"/>
                  </a:moveTo>
                  <a:lnTo>
                    <a:pt x="11899" y="9245"/>
                  </a:lnTo>
                  <a:lnTo>
                    <a:pt x="9245" y="11899"/>
                  </a:lnTo>
                  <a:lnTo>
                    <a:pt x="5943" y="11899"/>
                  </a:lnTo>
                  <a:lnTo>
                    <a:pt x="2654" y="11899"/>
                  </a:lnTo>
                  <a:lnTo>
                    <a:pt x="0" y="9245"/>
                  </a:lnTo>
                  <a:lnTo>
                    <a:pt x="0" y="5956"/>
                  </a:lnTo>
                  <a:lnTo>
                    <a:pt x="0" y="2654"/>
                  </a:lnTo>
                  <a:lnTo>
                    <a:pt x="2654" y="0"/>
                  </a:lnTo>
                  <a:lnTo>
                    <a:pt x="5943" y="0"/>
                  </a:lnTo>
                  <a:lnTo>
                    <a:pt x="9245" y="0"/>
                  </a:lnTo>
                  <a:lnTo>
                    <a:pt x="11899" y="2654"/>
                  </a:lnTo>
                  <a:lnTo>
                    <a:pt x="11899" y="59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3548811" y="63315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86" y="0"/>
                  </a:moveTo>
                  <a:lnTo>
                    <a:pt x="1828" y="0"/>
                  </a:lnTo>
                  <a:lnTo>
                    <a:pt x="0" y="1828"/>
                  </a:lnTo>
                  <a:lnTo>
                    <a:pt x="0" y="6299"/>
                  </a:lnTo>
                  <a:lnTo>
                    <a:pt x="1828" y="8102"/>
                  </a:lnTo>
                  <a:lnTo>
                    <a:pt x="6286" y="8102"/>
                  </a:lnTo>
                  <a:lnTo>
                    <a:pt x="8089" y="6299"/>
                  </a:lnTo>
                  <a:lnTo>
                    <a:pt x="8089" y="4063"/>
                  </a:lnTo>
                  <a:lnTo>
                    <a:pt x="8089" y="1828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3548811" y="63315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089" y="4063"/>
                  </a:moveTo>
                  <a:lnTo>
                    <a:pt x="8089" y="6299"/>
                  </a:lnTo>
                  <a:lnTo>
                    <a:pt x="6286" y="8102"/>
                  </a:lnTo>
                  <a:lnTo>
                    <a:pt x="4051" y="8102"/>
                  </a:lnTo>
                  <a:lnTo>
                    <a:pt x="1828" y="8102"/>
                  </a:lnTo>
                  <a:lnTo>
                    <a:pt x="0" y="6299"/>
                  </a:lnTo>
                  <a:lnTo>
                    <a:pt x="0" y="4063"/>
                  </a:lnTo>
                  <a:lnTo>
                    <a:pt x="0" y="1828"/>
                  </a:lnTo>
                  <a:lnTo>
                    <a:pt x="1828" y="0"/>
                  </a:lnTo>
                  <a:lnTo>
                    <a:pt x="4051" y="0"/>
                  </a:lnTo>
                  <a:lnTo>
                    <a:pt x="6286" y="0"/>
                  </a:lnTo>
                  <a:lnTo>
                    <a:pt x="8089" y="1828"/>
                  </a:lnTo>
                  <a:lnTo>
                    <a:pt x="8089" y="40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3590124" y="6366357"/>
              <a:ext cx="39370" cy="27305"/>
            </a:xfrm>
            <a:custGeom>
              <a:avLst/>
              <a:gdLst/>
              <a:ahLst/>
              <a:cxnLst/>
              <a:rect l="l" t="t" r="r" b="b"/>
              <a:pathLst>
                <a:path w="39370" h="27304">
                  <a:moveTo>
                    <a:pt x="2501" y="0"/>
                  </a:moveTo>
                  <a:lnTo>
                    <a:pt x="0" y="3035"/>
                  </a:lnTo>
                  <a:lnTo>
                    <a:pt x="177" y="26962"/>
                  </a:lnTo>
                  <a:lnTo>
                    <a:pt x="5181" y="25717"/>
                  </a:lnTo>
                  <a:lnTo>
                    <a:pt x="4102" y="21259"/>
                  </a:lnTo>
                  <a:lnTo>
                    <a:pt x="9105" y="21615"/>
                  </a:lnTo>
                  <a:lnTo>
                    <a:pt x="12141" y="23571"/>
                  </a:lnTo>
                  <a:lnTo>
                    <a:pt x="39293" y="5359"/>
                  </a:lnTo>
                  <a:lnTo>
                    <a:pt x="15887" y="3924"/>
                  </a:lnTo>
                  <a:lnTo>
                    <a:pt x="250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3583876" y="6271704"/>
              <a:ext cx="5080" cy="55880"/>
            </a:xfrm>
            <a:custGeom>
              <a:avLst/>
              <a:gdLst/>
              <a:ahLst/>
              <a:cxnLst/>
              <a:rect l="l" t="t" r="r" b="b"/>
              <a:pathLst>
                <a:path w="5079" h="55879">
                  <a:moveTo>
                    <a:pt x="2501" y="55359"/>
                  </a:moveTo>
                  <a:lnTo>
                    <a:pt x="2146" y="43751"/>
                  </a:lnTo>
                  <a:lnTo>
                    <a:pt x="0" y="43929"/>
                  </a:lnTo>
                  <a:lnTo>
                    <a:pt x="177" y="55181"/>
                  </a:lnTo>
                  <a:lnTo>
                    <a:pt x="2501" y="55359"/>
                  </a:lnTo>
                  <a:close/>
                </a:path>
                <a:path w="5079" h="55879">
                  <a:moveTo>
                    <a:pt x="4826" y="15900"/>
                  </a:moveTo>
                  <a:lnTo>
                    <a:pt x="2146" y="13042"/>
                  </a:lnTo>
                  <a:lnTo>
                    <a:pt x="4457" y="11430"/>
                  </a:lnTo>
                  <a:lnTo>
                    <a:pt x="4102" y="0"/>
                  </a:lnTo>
                  <a:lnTo>
                    <a:pt x="1257" y="0"/>
                  </a:lnTo>
                  <a:lnTo>
                    <a:pt x="711" y="41960"/>
                  </a:lnTo>
                  <a:lnTo>
                    <a:pt x="3035" y="42151"/>
                  </a:lnTo>
                  <a:lnTo>
                    <a:pt x="3390" y="37503"/>
                  </a:lnTo>
                  <a:lnTo>
                    <a:pt x="4457" y="37680"/>
                  </a:lnTo>
                  <a:lnTo>
                    <a:pt x="4457" y="37503"/>
                  </a:lnTo>
                  <a:lnTo>
                    <a:pt x="4826" y="1590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3562261" y="6255270"/>
              <a:ext cx="17145" cy="10160"/>
            </a:xfrm>
            <a:custGeom>
              <a:avLst/>
              <a:gdLst/>
              <a:ahLst/>
              <a:cxnLst/>
              <a:rect l="l" t="t" r="r" b="b"/>
              <a:pathLst>
                <a:path w="17145" h="10160">
                  <a:moveTo>
                    <a:pt x="15900" y="3581"/>
                  </a:moveTo>
                  <a:lnTo>
                    <a:pt x="2146" y="3581"/>
                  </a:lnTo>
                  <a:lnTo>
                    <a:pt x="2146" y="4648"/>
                  </a:lnTo>
                  <a:lnTo>
                    <a:pt x="15900" y="4292"/>
                  </a:lnTo>
                  <a:lnTo>
                    <a:pt x="15900" y="3581"/>
                  </a:lnTo>
                  <a:close/>
                </a:path>
                <a:path w="17145" h="10160">
                  <a:moveTo>
                    <a:pt x="16611" y="177"/>
                  </a:moveTo>
                  <a:lnTo>
                    <a:pt x="2146" y="0"/>
                  </a:lnTo>
                  <a:lnTo>
                    <a:pt x="2324" y="2324"/>
                  </a:lnTo>
                  <a:lnTo>
                    <a:pt x="16611" y="2324"/>
                  </a:lnTo>
                  <a:lnTo>
                    <a:pt x="16611" y="177"/>
                  </a:lnTo>
                  <a:close/>
                </a:path>
                <a:path w="17145" h="10160">
                  <a:moveTo>
                    <a:pt x="16789" y="6781"/>
                  </a:moveTo>
                  <a:lnTo>
                    <a:pt x="16078" y="5003"/>
                  </a:lnTo>
                  <a:lnTo>
                    <a:pt x="1968" y="5181"/>
                  </a:lnTo>
                  <a:lnTo>
                    <a:pt x="0" y="8039"/>
                  </a:lnTo>
                  <a:lnTo>
                    <a:pt x="2324" y="9461"/>
                  </a:lnTo>
                  <a:lnTo>
                    <a:pt x="16256" y="9652"/>
                  </a:lnTo>
                  <a:lnTo>
                    <a:pt x="16789" y="67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3555834" y="625830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1968" y="0"/>
                  </a:moveTo>
                  <a:lnTo>
                    <a:pt x="0" y="1790"/>
                  </a:lnTo>
                  <a:lnTo>
                    <a:pt x="533" y="2501"/>
                  </a:lnTo>
                  <a:lnTo>
                    <a:pt x="723" y="4495"/>
                  </a:lnTo>
                  <a:lnTo>
                    <a:pt x="2146" y="4648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3639413" y="6269558"/>
              <a:ext cx="5715" cy="99695"/>
            </a:xfrm>
            <a:custGeom>
              <a:avLst/>
              <a:gdLst/>
              <a:ahLst/>
              <a:cxnLst/>
              <a:rect l="l" t="t" r="r" b="b"/>
              <a:pathLst>
                <a:path w="5714" h="99695">
                  <a:moveTo>
                    <a:pt x="4114" y="0"/>
                  </a:moveTo>
                  <a:lnTo>
                    <a:pt x="1079" y="355"/>
                  </a:lnTo>
                  <a:lnTo>
                    <a:pt x="1790" y="41440"/>
                  </a:lnTo>
                  <a:lnTo>
                    <a:pt x="0" y="41973"/>
                  </a:lnTo>
                  <a:lnTo>
                    <a:pt x="177" y="44831"/>
                  </a:lnTo>
                  <a:lnTo>
                    <a:pt x="0" y="61798"/>
                  </a:lnTo>
                  <a:lnTo>
                    <a:pt x="1257" y="65722"/>
                  </a:lnTo>
                  <a:lnTo>
                    <a:pt x="1612" y="70370"/>
                  </a:lnTo>
                  <a:lnTo>
                    <a:pt x="1257" y="74117"/>
                  </a:lnTo>
                  <a:lnTo>
                    <a:pt x="533" y="99123"/>
                  </a:lnTo>
                  <a:lnTo>
                    <a:pt x="5181" y="90728"/>
                  </a:lnTo>
                  <a:lnTo>
                    <a:pt x="5537" y="68579"/>
                  </a:lnTo>
                  <a:lnTo>
                    <a:pt x="2679" y="61264"/>
                  </a:lnTo>
                  <a:lnTo>
                    <a:pt x="2679" y="44475"/>
                  </a:lnTo>
                  <a:lnTo>
                    <a:pt x="4648" y="44475"/>
                  </a:lnTo>
                  <a:lnTo>
                    <a:pt x="4470" y="36080"/>
                  </a:lnTo>
                  <a:lnTo>
                    <a:pt x="2679" y="32867"/>
                  </a:lnTo>
                  <a:lnTo>
                    <a:pt x="3759" y="30543"/>
                  </a:lnTo>
                  <a:lnTo>
                    <a:pt x="3581" y="27508"/>
                  </a:lnTo>
                  <a:lnTo>
                    <a:pt x="4648" y="26974"/>
                  </a:lnTo>
                  <a:lnTo>
                    <a:pt x="4825" y="16611"/>
                  </a:lnTo>
                  <a:lnTo>
                    <a:pt x="4114" y="12687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3602621" y="6290818"/>
              <a:ext cx="19050" cy="24765"/>
            </a:xfrm>
            <a:custGeom>
              <a:avLst/>
              <a:gdLst/>
              <a:ahLst/>
              <a:cxnLst/>
              <a:rect l="l" t="t" r="r" b="b"/>
              <a:pathLst>
                <a:path w="19050" h="24764">
                  <a:moveTo>
                    <a:pt x="18757" y="11785"/>
                  </a:moveTo>
                  <a:lnTo>
                    <a:pt x="18757" y="15532"/>
                  </a:lnTo>
                  <a:lnTo>
                    <a:pt x="15722" y="18567"/>
                  </a:lnTo>
                  <a:lnTo>
                    <a:pt x="11976" y="18567"/>
                  </a:lnTo>
                  <a:lnTo>
                    <a:pt x="8216" y="18567"/>
                  </a:lnTo>
                  <a:lnTo>
                    <a:pt x="5181" y="15532"/>
                  </a:lnTo>
                  <a:lnTo>
                    <a:pt x="5181" y="11785"/>
                  </a:lnTo>
                  <a:lnTo>
                    <a:pt x="5181" y="8026"/>
                  </a:lnTo>
                  <a:lnTo>
                    <a:pt x="8216" y="4991"/>
                  </a:lnTo>
                  <a:lnTo>
                    <a:pt x="11976" y="4991"/>
                  </a:lnTo>
                  <a:lnTo>
                    <a:pt x="15722" y="4991"/>
                  </a:lnTo>
                  <a:lnTo>
                    <a:pt x="18757" y="8026"/>
                  </a:lnTo>
                  <a:lnTo>
                    <a:pt x="18757" y="11785"/>
                  </a:lnTo>
                  <a:close/>
                </a:path>
                <a:path w="19050" h="24764">
                  <a:moveTo>
                    <a:pt x="0" y="0"/>
                  </a:moveTo>
                  <a:lnTo>
                    <a:pt x="533" y="24282"/>
                  </a:lnTo>
                  <a:lnTo>
                    <a:pt x="5727" y="24104"/>
                  </a:lnTo>
                  <a:lnTo>
                    <a:pt x="535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3619766" y="6290818"/>
              <a:ext cx="5080" cy="24765"/>
            </a:xfrm>
            <a:custGeom>
              <a:avLst/>
              <a:gdLst/>
              <a:ahLst/>
              <a:cxnLst/>
              <a:rect l="l" t="t" r="r" b="b"/>
              <a:pathLst>
                <a:path w="5079" h="24764">
                  <a:moveTo>
                    <a:pt x="0" y="0"/>
                  </a:moveTo>
                  <a:lnTo>
                    <a:pt x="355" y="24637"/>
                  </a:lnTo>
                  <a:lnTo>
                    <a:pt x="5003" y="24637"/>
                  </a:lnTo>
                  <a:lnTo>
                    <a:pt x="50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3619766" y="6290818"/>
              <a:ext cx="5080" cy="24765"/>
            </a:xfrm>
            <a:custGeom>
              <a:avLst/>
              <a:gdLst/>
              <a:ahLst/>
              <a:cxnLst/>
              <a:rect l="l" t="t" r="r" b="b"/>
              <a:pathLst>
                <a:path w="5079" h="24764">
                  <a:moveTo>
                    <a:pt x="0" y="0"/>
                  </a:moveTo>
                  <a:lnTo>
                    <a:pt x="355" y="24637"/>
                  </a:lnTo>
                  <a:lnTo>
                    <a:pt x="5003" y="24637"/>
                  </a:lnTo>
                  <a:lnTo>
                    <a:pt x="5003" y="17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3612629" y="6300812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3048" y="0"/>
                  </a:moveTo>
                  <a:lnTo>
                    <a:pt x="876" y="0"/>
                  </a:lnTo>
                  <a:lnTo>
                    <a:pt x="0" y="901"/>
                  </a:lnTo>
                  <a:lnTo>
                    <a:pt x="0" y="3060"/>
                  </a:lnTo>
                  <a:lnTo>
                    <a:pt x="876" y="3924"/>
                  </a:lnTo>
                  <a:lnTo>
                    <a:pt x="3048" y="3924"/>
                  </a:lnTo>
                  <a:lnTo>
                    <a:pt x="3924" y="3060"/>
                  </a:lnTo>
                  <a:lnTo>
                    <a:pt x="3924" y="1968"/>
                  </a:lnTo>
                  <a:lnTo>
                    <a:pt x="3924" y="901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3578517" y="6132931"/>
              <a:ext cx="14604" cy="94615"/>
            </a:xfrm>
            <a:custGeom>
              <a:avLst/>
              <a:gdLst/>
              <a:ahLst/>
              <a:cxnLst/>
              <a:rect l="l" t="t" r="r" b="b"/>
              <a:pathLst>
                <a:path w="14604" h="94614">
                  <a:moveTo>
                    <a:pt x="2146" y="0"/>
                  </a:moveTo>
                  <a:lnTo>
                    <a:pt x="711" y="355"/>
                  </a:lnTo>
                  <a:lnTo>
                    <a:pt x="711" y="1435"/>
                  </a:lnTo>
                  <a:lnTo>
                    <a:pt x="0" y="11429"/>
                  </a:lnTo>
                  <a:lnTo>
                    <a:pt x="3276" y="13106"/>
                  </a:lnTo>
                  <a:lnTo>
                    <a:pt x="5537" y="47866"/>
                  </a:lnTo>
                  <a:lnTo>
                    <a:pt x="4102" y="49834"/>
                  </a:lnTo>
                  <a:lnTo>
                    <a:pt x="4470" y="69837"/>
                  </a:lnTo>
                  <a:lnTo>
                    <a:pt x="5003" y="75730"/>
                  </a:lnTo>
                  <a:lnTo>
                    <a:pt x="5537" y="89484"/>
                  </a:lnTo>
                  <a:lnTo>
                    <a:pt x="5537" y="94119"/>
                  </a:lnTo>
                  <a:lnTo>
                    <a:pt x="9283" y="93941"/>
                  </a:lnTo>
                  <a:lnTo>
                    <a:pt x="9283" y="77876"/>
                  </a:lnTo>
                  <a:lnTo>
                    <a:pt x="8928" y="75907"/>
                  </a:lnTo>
                  <a:lnTo>
                    <a:pt x="11252" y="75552"/>
                  </a:lnTo>
                  <a:lnTo>
                    <a:pt x="11429" y="73761"/>
                  </a:lnTo>
                  <a:lnTo>
                    <a:pt x="7683" y="71627"/>
                  </a:lnTo>
                  <a:lnTo>
                    <a:pt x="6959" y="52692"/>
                  </a:lnTo>
                  <a:lnTo>
                    <a:pt x="9639" y="52336"/>
                  </a:lnTo>
                  <a:lnTo>
                    <a:pt x="14465" y="52336"/>
                  </a:lnTo>
                  <a:lnTo>
                    <a:pt x="13931" y="48577"/>
                  </a:lnTo>
                  <a:lnTo>
                    <a:pt x="8572" y="48221"/>
                  </a:lnTo>
                  <a:lnTo>
                    <a:pt x="6959" y="894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3585667" y="6139192"/>
              <a:ext cx="48260" cy="52705"/>
            </a:xfrm>
            <a:custGeom>
              <a:avLst/>
              <a:gdLst/>
              <a:ahLst/>
              <a:cxnLst/>
              <a:rect l="l" t="t" r="r" b="b"/>
              <a:pathLst>
                <a:path w="48260" h="52704">
                  <a:moveTo>
                    <a:pt x="3390" y="6781"/>
                  </a:moveTo>
                  <a:lnTo>
                    <a:pt x="355" y="7315"/>
                  </a:lnTo>
                  <a:lnTo>
                    <a:pt x="0" y="8216"/>
                  </a:lnTo>
                  <a:lnTo>
                    <a:pt x="1422" y="41960"/>
                  </a:lnTo>
                  <a:lnTo>
                    <a:pt x="17678" y="41960"/>
                  </a:lnTo>
                  <a:lnTo>
                    <a:pt x="20535" y="44462"/>
                  </a:lnTo>
                  <a:lnTo>
                    <a:pt x="21069" y="44818"/>
                  </a:lnTo>
                  <a:lnTo>
                    <a:pt x="26956" y="50905"/>
                  </a:lnTo>
                  <a:lnTo>
                    <a:pt x="31356" y="52657"/>
                  </a:lnTo>
                  <a:lnTo>
                    <a:pt x="36460" y="49822"/>
                  </a:lnTo>
                  <a:lnTo>
                    <a:pt x="44462" y="42151"/>
                  </a:lnTo>
                  <a:lnTo>
                    <a:pt x="46608" y="41782"/>
                  </a:lnTo>
                  <a:lnTo>
                    <a:pt x="47638" y="7670"/>
                  </a:lnTo>
                  <a:lnTo>
                    <a:pt x="46431" y="7670"/>
                  </a:lnTo>
                  <a:lnTo>
                    <a:pt x="43751" y="7315"/>
                  </a:lnTo>
                  <a:lnTo>
                    <a:pt x="43428" y="7137"/>
                  </a:lnTo>
                  <a:lnTo>
                    <a:pt x="16954" y="7137"/>
                  </a:lnTo>
                  <a:lnTo>
                    <a:pt x="3390" y="6781"/>
                  </a:lnTo>
                  <a:close/>
                </a:path>
                <a:path w="48260" h="52704">
                  <a:moveTo>
                    <a:pt x="47320" y="5359"/>
                  </a:moveTo>
                  <a:lnTo>
                    <a:pt x="46608" y="5422"/>
                  </a:lnTo>
                  <a:lnTo>
                    <a:pt x="46431" y="7670"/>
                  </a:lnTo>
                  <a:lnTo>
                    <a:pt x="47638" y="7670"/>
                  </a:lnTo>
                  <a:lnTo>
                    <a:pt x="47675" y="6426"/>
                  </a:lnTo>
                  <a:lnTo>
                    <a:pt x="47320" y="5359"/>
                  </a:lnTo>
                  <a:close/>
                </a:path>
                <a:path w="48260" h="52704">
                  <a:moveTo>
                    <a:pt x="25171" y="0"/>
                  </a:moveTo>
                  <a:lnTo>
                    <a:pt x="16954" y="7137"/>
                  </a:lnTo>
                  <a:lnTo>
                    <a:pt x="43428" y="7137"/>
                  </a:lnTo>
                  <a:lnTo>
                    <a:pt x="42461" y="6603"/>
                  </a:lnTo>
                  <a:lnTo>
                    <a:pt x="35001" y="6603"/>
                  </a:lnTo>
                  <a:lnTo>
                    <a:pt x="25171" y="0"/>
                  </a:lnTo>
                  <a:close/>
                </a:path>
                <a:path w="48260" h="52704">
                  <a:moveTo>
                    <a:pt x="42138" y="6426"/>
                  </a:moveTo>
                  <a:lnTo>
                    <a:pt x="35001" y="6603"/>
                  </a:lnTo>
                  <a:lnTo>
                    <a:pt x="42461" y="6603"/>
                  </a:lnTo>
                  <a:lnTo>
                    <a:pt x="42138" y="6426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3628885" y="6146507"/>
              <a:ext cx="4445" cy="22225"/>
            </a:xfrm>
            <a:custGeom>
              <a:avLst/>
              <a:gdLst/>
              <a:ahLst/>
              <a:cxnLst/>
              <a:rect l="l" t="t" r="r" b="b"/>
              <a:pathLst>
                <a:path w="4445" h="22225">
                  <a:moveTo>
                    <a:pt x="0" y="177"/>
                  </a:moveTo>
                  <a:lnTo>
                    <a:pt x="0" y="17145"/>
                  </a:lnTo>
                  <a:lnTo>
                    <a:pt x="889" y="22148"/>
                  </a:lnTo>
                  <a:lnTo>
                    <a:pt x="3746" y="18935"/>
                  </a:lnTo>
                  <a:lnTo>
                    <a:pt x="3924" y="1612"/>
                  </a:lnTo>
                  <a:lnTo>
                    <a:pt x="3213" y="355"/>
                  </a:lnTo>
                  <a:lnTo>
                    <a:pt x="533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3608158" y="615365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47" y="0"/>
                  </a:lnTo>
                  <a:lnTo>
                    <a:pt x="0" y="1447"/>
                  </a:lnTo>
                  <a:lnTo>
                    <a:pt x="0" y="4991"/>
                  </a:lnTo>
                  <a:lnTo>
                    <a:pt x="1447" y="6426"/>
                  </a:lnTo>
                  <a:lnTo>
                    <a:pt x="4991" y="6426"/>
                  </a:lnTo>
                  <a:lnTo>
                    <a:pt x="6438" y="4991"/>
                  </a:lnTo>
                  <a:lnTo>
                    <a:pt x="6438" y="3213"/>
                  </a:lnTo>
                  <a:lnTo>
                    <a:pt x="6438" y="1447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3601021" y="614650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69" y="10541"/>
                  </a:moveTo>
                  <a:lnTo>
                    <a:pt x="21069" y="16357"/>
                  </a:lnTo>
                  <a:lnTo>
                    <a:pt x="16357" y="21082"/>
                  </a:lnTo>
                  <a:lnTo>
                    <a:pt x="10540" y="21082"/>
                  </a:lnTo>
                  <a:lnTo>
                    <a:pt x="4711" y="21082"/>
                  </a:lnTo>
                  <a:lnTo>
                    <a:pt x="0" y="16357"/>
                  </a:lnTo>
                  <a:lnTo>
                    <a:pt x="0" y="10541"/>
                  </a:lnTo>
                  <a:lnTo>
                    <a:pt x="0" y="4711"/>
                  </a:lnTo>
                  <a:lnTo>
                    <a:pt x="4711" y="0"/>
                  </a:lnTo>
                  <a:lnTo>
                    <a:pt x="10540" y="0"/>
                  </a:lnTo>
                  <a:lnTo>
                    <a:pt x="16357" y="0"/>
                  </a:lnTo>
                  <a:lnTo>
                    <a:pt x="21069" y="4711"/>
                  </a:lnTo>
                  <a:lnTo>
                    <a:pt x="21069" y="105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3632517" y="6131509"/>
              <a:ext cx="11430" cy="93980"/>
            </a:xfrm>
            <a:custGeom>
              <a:avLst/>
              <a:gdLst/>
              <a:ahLst/>
              <a:cxnLst/>
              <a:rect l="l" t="t" r="r" b="b"/>
              <a:pathLst>
                <a:path w="11429" h="93979">
                  <a:moveTo>
                    <a:pt x="1892" y="15963"/>
                  </a:moveTo>
                  <a:lnTo>
                    <a:pt x="292" y="16611"/>
                  </a:lnTo>
                  <a:lnTo>
                    <a:pt x="0" y="48818"/>
                  </a:lnTo>
                  <a:lnTo>
                    <a:pt x="1651" y="45961"/>
                  </a:lnTo>
                  <a:lnTo>
                    <a:pt x="1892" y="15963"/>
                  </a:lnTo>
                  <a:close/>
                </a:path>
                <a:path w="11429" h="93979">
                  <a:moveTo>
                    <a:pt x="11188" y="76682"/>
                  </a:moveTo>
                  <a:lnTo>
                    <a:pt x="8801" y="75730"/>
                  </a:lnTo>
                  <a:lnTo>
                    <a:pt x="8572" y="53111"/>
                  </a:lnTo>
                  <a:lnTo>
                    <a:pt x="10934" y="51930"/>
                  </a:lnTo>
                  <a:lnTo>
                    <a:pt x="10477" y="48107"/>
                  </a:lnTo>
                  <a:lnTo>
                    <a:pt x="9042" y="14528"/>
                  </a:lnTo>
                  <a:lnTo>
                    <a:pt x="8572" y="8572"/>
                  </a:lnTo>
                  <a:lnTo>
                    <a:pt x="1892" y="0"/>
                  </a:lnTo>
                  <a:lnTo>
                    <a:pt x="939" y="1676"/>
                  </a:lnTo>
                  <a:lnTo>
                    <a:pt x="723" y="11925"/>
                  </a:lnTo>
                  <a:lnTo>
                    <a:pt x="1892" y="14528"/>
                  </a:lnTo>
                  <a:lnTo>
                    <a:pt x="4038" y="14287"/>
                  </a:lnTo>
                  <a:lnTo>
                    <a:pt x="5715" y="15709"/>
                  </a:lnTo>
                  <a:lnTo>
                    <a:pt x="8089" y="48577"/>
                  </a:lnTo>
                  <a:lnTo>
                    <a:pt x="6896" y="50253"/>
                  </a:lnTo>
                  <a:lnTo>
                    <a:pt x="6184" y="53352"/>
                  </a:lnTo>
                  <a:lnTo>
                    <a:pt x="5715" y="74066"/>
                  </a:lnTo>
                  <a:lnTo>
                    <a:pt x="7620" y="77393"/>
                  </a:lnTo>
                  <a:lnTo>
                    <a:pt x="8089" y="93827"/>
                  </a:lnTo>
                  <a:lnTo>
                    <a:pt x="10477" y="93827"/>
                  </a:lnTo>
                  <a:lnTo>
                    <a:pt x="11188" y="76682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3596081" y="6199873"/>
              <a:ext cx="30480" cy="6985"/>
            </a:xfrm>
            <a:custGeom>
              <a:avLst/>
              <a:gdLst/>
              <a:ahLst/>
              <a:cxnLst/>
              <a:rect l="l" t="t" r="r" b="b"/>
              <a:pathLst>
                <a:path w="30479" h="6985">
                  <a:moveTo>
                    <a:pt x="6654" y="1460"/>
                  </a:moveTo>
                  <a:lnTo>
                    <a:pt x="5168" y="0"/>
                  </a:lnTo>
                  <a:lnTo>
                    <a:pt x="1485" y="0"/>
                  </a:lnTo>
                  <a:lnTo>
                    <a:pt x="0" y="1460"/>
                  </a:lnTo>
                  <a:lnTo>
                    <a:pt x="0" y="5143"/>
                  </a:lnTo>
                  <a:lnTo>
                    <a:pt x="1485" y="6642"/>
                  </a:lnTo>
                  <a:lnTo>
                    <a:pt x="5168" y="6642"/>
                  </a:lnTo>
                  <a:lnTo>
                    <a:pt x="6654" y="5143"/>
                  </a:lnTo>
                  <a:lnTo>
                    <a:pt x="6654" y="3314"/>
                  </a:lnTo>
                  <a:lnTo>
                    <a:pt x="6654" y="1460"/>
                  </a:lnTo>
                  <a:close/>
                </a:path>
                <a:path w="30479" h="6985">
                  <a:moveTo>
                    <a:pt x="30480" y="1270"/>
                  </a:moveTo>
                  <a:lnTo>
                    <a:pt x="29210" y="0"/>
                  </a:lnTo>
                  <a:lnTo>
                    <a:pt x="26035" y="0"/>
                  </a:lnTo>
                  <a:lnTo>
                    <a:pt x="24765" y="1270"/>
                  </a:lnTo>
                  <a:lnTo>
                    <a:pt x="24765" y="4406"/>
                  </a:lnTo>
                  <a:lnTo>
                    <a:pt x="26035" y="5702"/>
                  </a:lnTo>
                  <a:lnTo>
                    <a:pt x="29210" y="5702"/>
                  </a:lnTo>
                  <a:lnTo>
                    <a:pt x="30480" y="4406"/>
                  </a:lnTo>
                  <a:lnTo>
                    <a:pt x="30480" y="2844"/>
                  </a:lnTo>
                  <a:lnTo>
                    <a:pt x="30480" y="1270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3576548" y="6230810"/>
              <a:ext cx="73660" cy="21590"/>
            </a:xfrm>
            <a:custGeom>
              <a:avLst/>
              <a:gdLst/>
              <a:ahLst/>
              <a:cxnLst/>
              <a:rect l="l" t="t" r="r" b="b"/>
              <a:pathLst>
                <a:path w="73660" h="21589">
                  <a:moveTo>
                    <a:pt x="1435" y="0"/>
                  </a:moveTo>
                  <a:lnTo>
                    <a:pt x="0" y="5003"/>
                  </a:lnTo>
                  <a:lnTo>
                    <a:pt x="469" y="14770"/>
                  </a:lnTo>
                  <a:lnTo>
                    <a:pt x="1435" y="21196"/>
                  </a:lnTo>
                  <a:lnTo>
                    <a:pt x="8102" y="19062"/>
                  </a:lnTo>
                  <a:lnTo>
                    <a:pt x="73490" y="19062"/>
                  </a:lnTo>
                  <a:lnTo>
                    <a:pt x="72872" y="15951"/>
                  </a:lnTo>
                  <a:lnTo>
                    <a:pt x="73098" y="5003"/>
                  </a:lnTo>
                  <a:lnTo>
                    <a:pt x="73113" y="952"/>
                  </a:lnTo>
                  <a:lnTo>
                    <a:pt x="67398" y="482"/>
                  </a:lnTo>
                  <a:lnTo>
                    <a:pt x="4533" y="241"/>
                  </a:lnTo>
                  <a:lnTo>
                    <a:pt x="1435" y="0"/>
                  </a:lnTo>
                  <a:close/>
                </a:path>
                <a:path w="73660" h="21589">
                  <a:moveTo>
                    <a:pt x="73490" y="19062"/>
                  </a:moveTo>
                  <a:lnTo>
                    <a:pt x="8102" y="19062"/>
                  </a:lnTo>
                  <a:lnTo>
                    <a:pt x="68338" y="19532"/>
                  </a:lnTo>
                  <a:lnTo>
                    <a:pt x="73583" y="19532"/>
                  </a:lnTo>
                  <a:lnTo>
                    <a:pt x="73490" y="19062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3647986" y="6140577"/>
              <a:ext cx="34925" cy="62865"/>
            </a:xfrm>
            <a:custGeom>
              <a:avLst/>
              <a:gdLst/>
              <a:ahLst/>
              <a:cxnLst/>
              <a:rect l="l" t="t" r="r" b="b"/>
              <a:pathLst>
                <a:path w="34925" h="62864">
                  <a:moveTo>
                    <a:pt x="4292" y="0"/>
                  </a:moveTo>
                  <a:lnTo>
                    <a:pt x="0" y="0"/>
                  </a:lnTo>
                  <a:lnTo>
                    <a:pt x="253" y="3073"/>
                  </a:lnTo>
                  <a:lnTo>
                    <a:pt x="0" y="47142"/>
                  </a:lnTo>
                  <a:lnTo>
                    <a:pt x="24053" y="47142"/>
                  </a:lnTo>
                  <a:lnTo>
                    <a:pt x="25476" y="52857"/>
                  </a:lnTo>
                  <a:lnTo>
                    <a:pt x="27863" y="56426"/>
                  </a:lnTo>
                  <a:lnTo>
                    <a:pt x="28117" y="59753"/>
                  </a:lnTo>
                  <a:lnTo>
                    <a:pt x="29057" y="59753"/>
                  </a:lnTo>
                  <a:lnTo>
                    <a:pt x="31432" y="62864"/>
                  </a:lnTo>
                  <a:lnTo>
                    <a:pt x="34289" y="62864"/>
                  </a:lnTo>
                  <a:lnTo>
                    <a:pt x="34531" y="4749"/>
                  </a:lnTo>
                  <a:lnTo>
                    <a:pt x="34531" y="1397"/>
                  </a:lnTo>
                  <a:lnTo>
                    <a:pt x="32397" y="1181"/>
                  </a:lnTo>
                  <a:lnTo>
                    <a:pt x="429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3644671" y="6086284"/>
              <a:ext cx="37465" cy="91440"/>
            </a:xfrm>
            <a:custGeom>
              <a:avLst/>
              <a:gdLst/>
              <a:ahLst/>
              <a:cxnLst/>
              <a:rect l="l" t="t" r="r" b="b"/>
              <a:pathLst>
                <a:path w="37464" h="91439">
                  <a:moveTo>
                    <a:pt x="2133" y="0"/>
                  </a:moveTo>
                  <a:lnTo>
                    <a:pt x="711" y="16890"/>
                  </a:lnTo>
                  <a:lnTo>
                    <a:pt x="0" y="24041"/>
                  </a:lnTo>
                  <a:lnTo>
                    <a:pt x="7353" y="39039"/>
                  </a:lnTo>
                  <a:lnTo>
                    <a:pt x="9270" y="42608"/>
                  </a:lnTo>
                  <a:lnTo>
                    <a:pt x="9029" y="47612"/>
                  </a:lnTo>
                  <a:lnTo>
                    <a:pt x="6426" y="88582"/>
                  </a:lnTo>
                  <a:lnTo>
                    <a:pt x="32600" y="91186"/>
                  </a:lnTo>
                  <a:lnTo>
                    <a:pt x="35928" y="48793"/>
                  </a:lnTo>
                  <a:lnTo>
                    <a:pt x="36893" y="45465"/>
                  </a:lnTo>
                  <a:lnTo>
                    <a:pt x="35458" y="40474"/>
                  </a:lnTo>
                  <a:lnTo>
                    <a:pt x="25933" y="24041"/>
                  </a:lnTo>
                  <a:lnTo>
                    <a:pt x="27851" y="21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3644671" y="6108420"/>
              <a:ext cx="35560" cy="19685"/>
            </a:xfrm>
            <a:custGeom>
              <a:avLst/>
              <a:gdLst/>
              <a:ahLst/>
              <a:cxnLst/>
              <a:rect l="l" t="t" r="r" b="b"/>
              <a:pathLst>
                <a:path w="35560" h="19685">
                  <a:moveTo>
                    <a:pt x="3568" y="0"/>
                  </a:moveTo>
                  <a:lnTo>
                    <a:pt x="1650" y="0"/>
                  </a:lnTo>
                  <a:lnTo>
                    <a:pt x="0" y="1193"/>
                  </a:lnTo>
                  <a:lnTo>
                    <a:pt x="9029" y="19291"/>
                  </a:lnTo>
                  <a:lnTo>
                    <a:pt x="9029" y="18580"/>
                  </a:lnTo>
                  <a:lnTo>
                    <a:pt x="11175" y="16662"/>
                  </a:lnTo>
                  <a:lnTo>
                    <a:pt x="34486" y="16662"/>
                  </a:lnTo>
                  <a:lnTo>
                    <a:pt x="25933" y="1904"/>
                  </a:lnTo>
                  <a:lnTo>
                    <a:pt x="3568" y="0"/>
                  </a:lnTo>
                  <a:close/>
                </a:path>
                <a:path w="35560" h="19685">
                  <a:moveTo>
                    <a:pt x="34486" y="16662"/>
                  </a:moveTo>
                  <a:lnTo>
                    <a:pt x="11175" y="16662"/>
                  </a:lnTo>
                  <a:lnTo>
                    <a:pt x="35458" y="18338"/>
                  </a:lnTo>
                  <a:lnTo>
                    <a:pt x="34486" y="16662"/>
                  </a:lnTo>
                  <a:close/>
                </a:path>
              </a:pathLst>
            </a:custGeom>
            <a:solidFill>
              <a:srgbClr val="37353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3648633" y="608900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14" y="0"/>
                  </a:moveTo>
                  <a:lnTo>
                    <a:pt x="4152" y="0"/>
                  </a:lnTo>
                  <a:lnTo>
                    <a:pt x="0" y="4178"/>
                  </a:lnTo>
                  <a:lnTo>
                    <a:pt x="0" y="14427"/>
                  </a:lnTo>
                  <a:lnTo>
                    <a:pt x="4152" y="18567"/>
                  </a:lnTo>
                  <a:lnTo>
                    <a:pt x="14414" y="18567"/>
                  </a:lnTo>
                  <a:lnTo>
                    <a:pt x="18580" y="14427"/>
                  </a:lnTo>
                  <a:lnTo>
                    <a:pt x="18580" y="9283"/>
                  </a:lnTo>
                  <a:lnTo>
                    <a:pt x="18580" y="4178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DA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3648633" y="608900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80" y="9283"/>
                  </a:moveTo>
                  <a:lnTo>
                    <a:pt x="18580" y="14427"/>
                  </a:lnTo>
                  <a:lnTo>
                    <a:pt x="14414" y="18567"/>
                  </a:lnTo>
                  <a:lnTo>
                    <a:pt x="9283" y="18567"/>
                  </a:lnTo>
                  <a:lnTo>
                    <a:pt x="4152" y="18567"/>
                  </a:lnTo>
                  <a:lnTo>
                    <a:pt x="0" y="14427"/>
                  </a:lnTo>
                  <a:lnTo>
                    <a:pt x="0" y="9283"/>
                  </a:lnTo>
                  <a:lnTo>
                    <a:pt x="0" y="4178"/>
                  </a:lnTo>
                  <a:lnTo>
                    <a:pt x="4152" y="0"/>
                  </a:lnTo>
                  <a:lnTo>
                    <a:pt x="9283" y="0"/>
                  </a:lnTo>
                  <a:lnTo>
                    <a:pt x="14414" y="0"/>
                  </a:lnTo>
                  <a:lnTo>
                    <a:pt x="18580" y="4178"/>
                  </a:lnTo>
                  <a:lnTo>
                    <a:pt x="18580" y="92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3650183" y="6091148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481" y="7137"/>
                  </a:moveTo>
                  <a:lnTo>
                    <a:pt x="15481" y="11099"/>
                  </a:lnTo>
                  <a:lnTo>
                    <a:pt x="12001" y="14287"/>
                  </a:lnTo>
                  <a:lnTo>
                    <a:pt x="7734" y="14287"/>
                  </a:lnTo>
                  <a:lnTo>
                    <a:pt x="3467" y="14287"/>
                  </a:lnTo>
                  <a:lnTo>
                    <a:pt x="0" y="11099"/>
                  </a:lnTo>
                  <a:lnTo>
                    <a:pt x="0" y="7137"/>
                  </a:lnTo>
                  <a:lnTo>
                    <a:pt x="0" y="3213"/>
                  </a:lnTo>
                  <a:lnTo>
                    <a:pt x="3467" y="0"/>
                  </a:lnTo>
                  <a:lnTo>
                    <a:pt x="7734" y="0"/>
                  </a:lnTo>
                  <a:lnTo>
                    <a:pt x="12001" y="0"/>
                  </a:lnTo>
                  <a:lnTo>
                    <a:pt x="15481" y="3213"/>
                  </a:lnTo>
                  <a:lnTo>
                    <a:pt x="15481" y="713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3651351" y="6092621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3276" y="11366"/>
                  </a:moveTo>
                  <a:lnTo>
                    <a:pt x="0" y="5664"/>
                  </a:lnTo>
                  <a:lnTo>
                    <a:pt x="3276" y="0"/>
                  </a:lnTo>
                  <a:lnTo>
                    <a:pt x="9855" y="0"/>
                  </a:lnTo>
                  <a:lnTo>
                    <a:pt x="13131" y="5664"/>
                  </a:lnTo>
                  <a:lnTo>
                    <a:pt x="9855" y="11366"/>
                  </a:lnTo>
                  <a:lnTo>
                    <a:pt x="3276" y="1136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3654666" y="6093891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228" y="0"/>
                  </a:moveTo>
                  <a:lnTo>
                    <a:pt x="0" y="6426"/>
                  </a:lnTo>
                  <a:lnTo>
                    <a:pt x="7378" y="12382"/>
                  </a:lnTo>
                  <a:lnTo>
                    <a:pt x="7365" y="5968"/>
                  </a:lnTo>
                  <a:lnTo>
                    <a:pt x="8077" y="4292"/>
                  </a:lnTo>
                  <a:lnTo>
                    <a:pt x="5473" y="1917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3654666" y="6093891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6426"/>
                  </a:moveTo>
                  <a:lnTo>
                    <a:pt x="228" y="0"/>
                  </a:lnTo>
                  <a:lnTo>
                    <a:pt x="5473" y="1917"/>
                  </a:lnTo>
                  <a:lnTo>
                    <a:pt x="8077" y="4292"/>
                  </a:lnTo>
                  <a:lnTo>
                    <a:pt x="7365" y="5968"/>
                  </a:lnTo>
                  <a:lnTo>
                    <a:pt x="7378" y="12382"/>
                  </a:lnTo>
                  <a:lnTo>
                    <a:pt x="0" y="642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3656571" y="609771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683" y="0"/>
                  </a:moveTo>
                  <a:lnTo>
                    <a:pt x="1066" y="0"/>
                  </a:lnTo>
                  <a:lnTo>
                    <a:pt x="0" y="1066"/>
                  </a:lnTo>
                  <a:lnTo>
                    <a:pt x="0" y="3683"/>
                  </a:lnTo>
                  <a:lnTo>
                    <a:pt x="1066" y="4749"/>
                  </a:lnTo>
                  <a:lnTo>
                    <a:pt x="3683" y="4749"/>
                  </a:lnTo>
                  <a:lnTo>
                    <a:pt x="4737" y="3683"/>
                  </a:lnTo>
                  <a:lnTo>
                    <a:pt x="4737" y="2387"/>
                  </a:lnTo>
                  <a:lnTo>
                    <a:pt x="4737" y="1066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3648951" y="6144361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83" y="0"/>
                  </a:moveTo>
                  <a:lnTo>
                    <a:pt x="7035" y="0"/>
                  </a:lnTo>
                  <a:lnTo>
                    <a:pt x="0" y="7061"/>
                  </a:lnTo>
                  <a:lnTo>
                    <a:pt x="0" y="24409"/>
                  </a:lnTo>
                  <a:lnTo>
                    <a:pt x="7035" y="31432"/>
                  </a:lnTo>
                  <a:lnTo>
                    <a:pt x="24383" y="31432"/>
                  </a:lnTo>
                  <a:lnTo>
                    <a:pt x="31432" y="24409"/>
                  </a:lnTo>
                  <a:lnTo>
                    <a:pt x="31432" y="15722"/>
                  </a:lnTo>
                  <a:lnTo>
                    <a:pt x="31432" y="7061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3648951" y="6144361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432" y="15722"/>
                  </a:moveTo>
                  <a:lnTo>
                    <a:pt x="31432" y="24409"/>
                  </a:lnTo>
                  <a:lnTo>
                    <a:pt x="24383" y="31432"/>
                  </a:lnTo>
                  <a:lnTo>
                    <a:pt x="15709" y="31432"/>
                  </a:lnTo>
                  <a:lnTo>
                    <a:pt x="7035" y="31432"/>
                  </a:lnTo>
                  <a:lnTo>
                    <a:pt x="0" y="24409"/>
                  </a:lnTo>
                  <a:lnTo>
                    <a:pt x="0" y="15722"/>
                  </a:lnTo>
                  <a:lnTo>
                    <a:pt x="0" y="7061"/>
                  </a:lnTo>
                  <a:lnTo>
                    <a:pt x="7035" y="0"/>
                  </a:lnTo>
                  <a:lnTo>
                    <a:pt x="15709" y="0"/>
                  </a:lnTo>
                  <a:lnTo>
                    <a:pt x="24383" y="0"/>
                  </a:lnTo>
                  <a:lnTo>
                    <a:pt x="31432" y="7061"/>
                  </a:lnTo>
                  <a:lnTo>
                    <a:pt x="31432" y="157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3649903" y="614629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793" y="0"/>
                  </a:moveTo>
                  <a:lnTo>
                    <a:pt x="6273" y="0"/>
                  </a:lnTo>
                  <a:lnTo>
                    <a:pt x="0" y="6286"/>
                  </a:lnTo>
                  <a:lnTo>
                    <a:pt x="0" y="21805"/>
                  </a:lnTo>
                  <a:lnTo>
                    <a:pt x="6273" y="28079"/>
                  </a:lnTo>
                  <a:lnTo>
                    <a:pt x="21793" y="28079"/>
                  </a:lnTo>
                  <a:lnTo>
                    <a:pt x="28092" y="21805"/>
                  </a:lnTo>
                  <a:lnTo>
                    <a:pt x="28092" y="14033"/>
                  </a:lnTo>
                  <a:lnTo>
                    <a:pt x="28092" y="6286"/>
                  </a:lnTo>
                  <a:lnTo>
                    <a:pt x="21793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3649903" y="614629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092" y="14033"/>
                  </a:moveTo>
                  <a:lnTo>
                    <a:pt x="28092" y="21805"/>
                  </a:lnTo>
                  <a:lnTo>
                    <a:pt x="21793" y="28079"/>
                  </a:lnTo>
                  <a:lnTo>
                    <a:pt x="14046" y="28079"/>
                  </a:lnTo>
                  <a:lnTo>
                    <a:pt x="6273" y="28079"/>
                  </a:lnTo>
                  <a:lnTo>
                    <a:pt x="0" y="21805"/>
                  </a:lnTo>
                  <a:lnTo>
                    <a:pt x="0" y="14033"/>
                  </a:lnTo>
                  <a:lnTo>
                    <a:pt x="0" y="6286"/>
                  </a:lnTo>
                  <a:lnTo>
                    <a:pt x="6273" y="0"/>
                  </a:lnTo>
                  <a:lnTo>
                    <a:pt x="14046" y="0"/>
                  </a:lnTo>
                  <a:lnTo>
                    <a:pt x="21793" y="0"/>
                  </a:lnTo>
                  <a:lnTo>
                    <a:pt x="28092" y="6286"/>
                  </a:lnTo>
                  <a:lnTo>
                    <a:pt x="28092" y="140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3656812" y="6151753"/>
              <a:ext cx="17145" cy="19050"/>
            </a:xfrm>
            <a:custGeom>
              <a:avLst/>
              <a:gdLst/>
              <a:ahLst/>
              <a:cxnLst/>
              <a:rect l="l" t="t" r="r" b="b"/>
              <a:pathLst>
                <a:path w="17145" h="19050">
                  <a:moveTo>
                    <a:pt x="5461" y="0"/>
                  </a:moveTo>
                  <a:lnTo>
                    <a:pt x="0" y="6184"/>
                  </a:lnTo>
                  <a:lnTo>
                    <a:pt x="2374" y="16433"/>
                  </a:lnTo>
                  <a:lnTo>
                    <a:pt x="10464" y="18580"/>
                  </a:lnTo>
                  <a:lnTo>
                    <a:pt x="16890" y="12623"/>
                  </a:lnTo>
                  <a:lnTo>
                    <a:pt x="15227" y="4038"/>
                  </a:lnTo>
                  <a:lnTo>
                    <a:pt x="13804" y="2387"/>
                  </a:lnTo>
                  <a:lnTo>
                    <a:pt x="5461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3657523" y="6154369"/>
              <a:ext cx="16510" cy="15240"/>
            </a:xfrm>
            <a:custGeom>
              <a:avLst/>
              <a:gdLst/>
              <a:ahLst/>
              <a:cxnLst/>
              <a:rect l="l" t="t" r="r" b="b"/>
              <a:pathLst>
                <a:path w="16510" h="15239">
                  <a:moveTo>
                    <a:pt x="12382" y="0"/>
                  </a:moveTo>
                  <a:lnTo>
                    <a:pt x="3555" y="0"/>
                  </a:lnTo>
                  <a:lnTo>
                    <a:pt x="0" y="3365"/>
                  </a:lnTo>
                  <a:lnTo>
                    <a:pt x="0" y="11645"/>
                  </a:lnTo>
                  <a:lnTo>
                    <a:pt x="3555" y="15024"/>
                  </a:lnTo>
                  <a:lnTo>
                    <a:pt x="12382" y="15024"/>
                  </a:lnTo>
                  <a:lnTo>
                    <a:pt x="15951" y="11645"/>
                  </a:lnTo>
                  <a:lnTo>
                    <a:pt x="15951" y="7518"/>
                  </a:lnTo>
                  <a:lnTo>
                    <a:pt x="15951" y="3365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CBCD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3659416" y="615650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45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245"/>
                  </a:lnTo>
                  <a:lnTo>
                    <a:pt x="2679" y="11925"/>
                  </a:lnTo>
                  <a:lnTo>
                    <a:pt x="9245" y="11925"/>
                  </a:lnTo>
                  <a:lnTo>
                    <a:pt x="11912" y="9245"/>
                  </a:lnTo>
                  <a:lnTo>
                    <a:pt x="11912" y="5968"/>
                  </a:lnTo>
                  <a:lnTo>
                    <a:pt x="11912" y="2679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3659416" y="615650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12" y="5968"/>
                  </a:moveTo>
                  <a:lnTo>
                    <a:pt x="11912" y="9245"/>
                  </a:lnTo>
                  <a:lnTo>
                    <a:pt x="9245" y="11925"/>
                  </a:lnTo>
                  <a:lnTo>
                    <a:pt x="5969" y="11925"/>
                  </a:lnTo>
                  <a:lnTo>
                    <a:pt x="2679" y="11925"/>
                  </a:lnTo>
                  <a:lnTo>
                    <a:pt x="0" y="9245"/>
                  </a:lnTo>
                  <a:lnTo>
                    <a:pt x="0" y="5968"/>
                  </a:lnTo>
                  <a:lnTo>
                    <a:pt x="0" y="2679"/>
                  </a:lnTo>
                  <a:lnTo>
                    <a:pt x="2679" y="0"/>
                  </a:lnTo>
                  <a:lnTo>
                    <a:pt x="5969" y="0"/>
                  </a:lnTo>
                  <a:lnTo>
                    <a:pt x="9245" y="0"/>
                  </a:lnTo>
                  <a:lnTo>
                    <a:pt x="11912" y="2679"/>
                  </a:lnTo>
                  <a:lnTo>
                    <a:pt x="11912" y="59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3662527" y="615985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61" y="0"/>
                  </a:moveTo>
                  <a:lnTo>
                    <a:pt x="1803" y="0"/>
                  </a:lnTo>
                  <a:lnTo>
                    <a:pt x="0" y="1816"/>
                  </a:lnTo>
                  <a:lnTo>
                    <a:pt x="0" y="6273"/>
                  </a:lnTo>
                  <a:lnTo>
                    <a:pt x="1803" y="8089"/>
                  </a:lnTo>
                  <a:lnTo>
                    <a:pt x="6261" y="8089"/>
                  </a:lnTo>
                  <a:lnTo>
                    <a:pt x="8077" y="6273"/>
                  </a:lnTo>
                  <a:lnTo>
                    <a:pt x="8077" y="4038"/>
                  </a:lnTo>
                  <a:lnTo>
                    <a:pt x="8077" y="1816"/>
                  </a:lnTo>
                  <a:lnTo>
                    <a:pt x="6261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3662527" y="615985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077" y="4038"/>
                  </a:moveTo>
                  <a:lnTo>
                    <a:pt x="8077" y="6273"/>
                  </a:lnTo>
                  <a:lnTo>
                    <a:pt x="6261" y="8089"/>
                  </a:lnTo>
                  <a:lnTo>
                    <a:pt x="4038" y="8089"/>
                  </a:lnTo>
                  <a:lnTo>
                    <a:pt x="1803" y="8089"/>
                  </a:lnTo>
                  <a:lnTo>
                    <a:pt x="0" y="6273"/>
                  </a:lnTo>
                  <a:lnTo>
                    <a:pt x="0" y="4038"/>
                  </a:lnTo>
                  <a:lnTo>
                    <a:pt x="0" y="1816"/>
                  </a:lnTo>
                  <a:lnTo>
                    <a:pt x="1803" y="0"/>
                  </a:lnTo>
                  <a:lnTo>
                    <a:pt x="4038" y="0"/>
                  </a:lnTo>
                  <a:lnTo>
                    <a:pt x="6261" y="0"/>
                  </a:lnTo>
                  <a:lnTo>
                    <a:pt x="8077" y="1816"/>
                  </a:lnTo>
                  <a:lnTo>
                    <a:pt x="8077" y="40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3682517" y="6147473"/>
              <a:ext cx="1905" cy="48260"/>
            </a:xfrm>
            <a:custGeom>
              <a:avLst/>
              <a:gdLst/>
              <a:ahLst/>
              <a:cxnLst/>
              <a:rect l="l" t="t" r="r" b="b"/>
              <a:pathLst>
                <a:path w="1904" h="48260">
                  <a:moveTo>
                    <a:pt x="1435" y="0"/>
                  </a:moveTo>
                  <a:lnTo>
                    <a:pt x="482" y="241"/>
                  </a:lnTo>
                  <a:lnTo>
                    <a:pt x="228" y="952"/>
                  </a:lnTo>
                  <a:lnTo>
                    <a:pt x="0" y="48107"/>
                  </a:lnTo>
                  <a:lnTo>
                    <a:pt x="1663" y="4786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3560902" y="623625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109" y="0"/>
                  </a:moveTo>
                  <a:lnTo>
                    <a:pt x="2920" y="0"/>
                  </a:lnTo>
                  <a:lnTo>
                    <a:pt x="0" y="2921"/>
                  </a:lnTo>
                  <a:lnTo>
                    <a:pt x="0" y="10083"/>
                  </a:lnTo>
                  <a:lnTo>
                    <a:pt x="2920" y="13004"/>
                  </a:lnTo>
                  <a:lnTo>
                    <a:pt x="10109" y="13004"/>
                  </a:lnTo>
                  <a:lnTo>
                    <a:pt x="13017" y="10083"/>
                  </a:lnTo>
                  <a:lnTo>
                    <a:pt x="13017" y="6489"/>
                  </a:lnTo>
                  <a:lnTo>
                    <a:pt x="13017" y="2921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3560902" y="623625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017" y="6489"/>
                  </a:moveTo>
                  <a:lnTo>
                    <a:pt x="13017" y="10083"/>
                  </a:lnTo>
                  <a:lnTo>
                    <a:pt x="10109" y="13004"/>
                  </a:lnTo>
                  <a:lnTo>
                    <a:pt x="6502" y="13004"/>
                  </a:lnTo>
                  <a:lnTo>
                    <a:pt x="2920" y="13004"/>
                  </a:lnTo>
                  <a:lnTo>
                    <a:pt x="0" y="10083"/>
                  </a:lnTo>
                  <a:lnTo>
                    <a:pt x="0" y="6489"/>
                  </a:lnTo>
                  <a:lnTo>
                    <a:pt x="0" y="2921"/>
                  </a:lnTo>
                  <a:lnTo>
                    <a:pt x="2920" y="0"/>
                  </a:lnTo>
                  <a:lnTo>
                    <a:pt x="6502" y="0"/>
                  </a:lnTo>
                  <a:lnTo>
                    <a:pt x="10109" y="0"/>
                  </a:lnTo>
                  <a:lnTo>
                    <a:pt x="13017" y="2921"/>
                  </a:lnTo>
                  <a:lnTo>
                    <a:pt x="13017" y="6489"/>
                  </a:lnTo>
                  <a:close/>
                </a:path>
                <a:path w="13335" h="13335">
                  <a:moveTo>
                    <a:pt x="4000" y="10845"/>
                  </a:moveTo>
                  <a:lnTo>
                    <a:pt x="1485" y="6489"/>
                  </a:lnTo>
                  <a:lnTo>
                    <a:pt x="4000" y="2133"/>
                  </a:lnTo>
                  <a:lnTo>
                    <a:pt x="9016" y="2133"/>
                  </a:lnTo>
                  <a:lnTo>
                    <a:pt x="11544" y="6489"/>
                  </a:lnTo>
                  <a:lnTo>
                    <a:pt x="9016" y="10845"/>
                  </a:lnTo>
                  <a:lnTo>
                    <a:pt x="4000" y="108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3563035" y="6239738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7886" y="0"/>
                  </a:moveTo>
                  <a:lnTo>
                    <a:pt x="0" y="4559"/>
                  </a:lnTo>
                  <a:lnTo>
                    <a:pt x="863" y="6045"/>
                  </a:lnTo>
                  <a:lnTo>
                    <a:pt x="8750" y="148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3685603" y="6140323"/>
              <a:ext cx="20320" cy="31750"/>
            </a:xfrm>
            <a:custGeom>
              <a:avLst/>
              <a:gdLst/>
              <a:ahLst/>
              <a:cxnLst/>
              <a:rect l="l" t="t" r="r" b="b"/>
              <a:pathLst>
                <a:path w="20320" h="31750">
                  <a:moveTo>
                    <a:pt x="0" y="0"/>
                  </a:moveTo>
                  <a:lnTo>
                    <a:pt x="1930" y="6680"/>
                  </a:lnTo>
                  <a:lnTo>
                    <a:pt x="2159" y="31432"/>
                  </a:lnTo>
                  <a:lnTo>
                    <a:pt x="9309" y="28575"/>
                  </a:lnTo>
                  <a:lnTo>
                    <a:pt x="20015" y="23799"/>
                  </a:lnTo>
                  <a:lnTo>
                    <a:pt x="17868" y="14046"/>
                  </a:lnTo>
                  <a:lnTo>
                    <a:pt x="15011" y="16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3687343" y="615101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109" y="0"/>
                  </a:moveTo>
                  <a:lnTo>
                    <a:pt x="2933" y="0"/>
                  </a:lnTo>
                  <a:lnTo>
                    <a:pt x="0" y="2908"/>
                  </a:lnTo>
                  <a:lnTo>
                    <a:pt x="0" y="10096"/>
                  </a:lnTo>
                  <a:lnTo>
                    <a:pt x="2933" y="12992"/>
                  </a:lnTo>
                  <a:lnTo>
                    <a:pt x="10109" y="12992"/>
                  </a:lnTo>
                  <a:lnTo>
                    <a:pt x="13017" y="10096"/>
                  </a:lnTo>
                  <a:lnTo>
                    <a:pt x="13017" y="6502"/>
                  </a:lnTo>
                  <a:lnTo>
                    <a:pt x="13017" y="2908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3687343" y="615101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017" y="6502"/>
                  </a:moveTo>
                  <a:lnTo>
                    <a:pt x="13017" y="10096"/>
                  </a:lnTo>
                  <a:lnTo>
                    <a:pt x="10109" y="12992"/>
                  </a:lnTo>
                  <a:lnTo>
                    <a:pt x="6502" y="12992"/>
                  </a:lnTo>
                  <a:lnTo>
                    <a:pt x="2933" y="12992"/>
                  </a:lnTo>
                  <a:lnTo>
                    <a:pt x="0" y="10096"/>
                  </a:lnTo>
                  <a:lnTo>
                    <a:pt x="0" y="6502"/>
                  </a:lnTo>
                  <a:lnTo>
                    <a:pt x="0" y="2908"/>
                  </a:lnTo>
                  <a:lnTo>
                    <a:pt x="2933" y="0"/>
                  </a:lnTo>
                  <a:lnTo>
                    <a:pt x="6502" y="0"/>
                  </a:lnTo>
                  <a:lnTo>
                    <a:pt x="10109" y="0"/>
                  </a:lnTo>
                  <a:lnTo>
                    <a:pt x="13017" y="2908"/>
                  </a:lnTo>
                  <a:lnTo>
                    <a:pt x="13017" y="6502"/>
                  </a:lnTo>
                  <a:close/>
                </a:path>
                <a:path w="13335" h="13335">
                  <a:moveTo>
                    <a:pt x="4000" y="10845"/>
                  </a:moveTo>
                  <a:lnTo>
                    <a:pt x="1485" y="6502"/>
                  </a:lnTo>
                  <a:lnTo>
                    <a:pt x="4000" y="2146"/>
                  </a:lnTo>
                  <a:lnTo>
                    <a:pt x="9017" y="2146"/>
                  </a:lnTo>
                  <a:lnTo>
                    <a:pt x="11544" y="6502"/>
                  </a:lnTo>
                  <a:lnTo>
                    <a:pt x="9017" y="10845"/>
                  </a:lnTo>
                  <a:lnTo>
                    <a:pt x="4000" y="108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3689477" y="6154483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7886" y="0"/>
                  </a:moveTo>
                  <a:lnTo>
                    <a:pt x="0" y="4546"/>
                  </a:lnTo>
                  <a:lnTo>
                    <a:pt x="863" y="6045"/>
                  </a:lnTo>
                  <a:lnTo>
                    <a:pt x="8750" y="1511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3525761" y="636927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27" y="0"/>
                  </a:moveTo>
                  <a:lnTo>
                    <a:pt x="4152" y="0"/>
                  </a:lnTo>
                  <a:lnTo>
                    <a:pt x="0" y="4165"/>
                  </a:lnTo>
                  <a:lnTo>
                    <a:pt x="0" y="14427"/>
                  </a:lnTo>
                  <a:lnTo>
                    <a:pt x="4152" y="18580"/>
                  </a:lnTo>
                  <a:lnTo>
                    <a:pt x="14427" y="18580"/>
                  </a:lnTo>
                  <a:lnTo>
                    <a:pt x="18580" y="14427"/>
                  </a:lnTo>
                  <a:lnTo>
                    <a:pt x="18580" y="9296"/>
                  </a:lnTo>
                  <a:lnTo>
                    <a:pt x="18580" y="4165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A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3525761" y="636927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80" y="9296"/>
                  </a:moveTo>
                  <a:lnTo>
                    <a:pt x="18580" y="14427"/>
                  </a:lnTo>
                  <a:lnTo>
                    <a:pt x="14427" y="18580"/>
                  </a:lnTo>
                  <a:lnTo>
                    <a:pt x="9296" y="18580"/>
                  </a:lnTo>
                  <a:lnTo>
                    <a:pt x="4152" y="18580"/>
                  </a:lnTo>
                  <a:lnTo>
                    <a:pt x="0" y="14427"/>
                  </a:lnTo>
                  <a:lnTo>
                    <a:pt x="0" y="9296"/>
                  </a:lnTo>
                  <a:lnTo>
                    <a:pt x="0" y="4165"/>
                  </a:lnTo>
                  <a:lnTo>
                    <a:pt x="4152" y="0"/>
                  </a:lnTo>
                  <a:lnTo>
                    <a:pt x="9296" y="0"/>
                  </a:lnTo>
                  <a:lnTo>
                    <a:pt x="14427" y="0"/>
                  </a:lnTo>
                  <a:lnTo>
                    <a:pt x="18580" y="4165"/>
                  </a:lnTo>
                  <a:lnTo>
                    <a:pt x="18580" y="92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3527310" y="6371424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494" y="7150"/>
                  </a:moveTo>
                  <a:lnTo>
                    <a:pt x="15494" y="11099"/>
                  </a:lnTo>
                  <a:lnTo>
                    <a:pt x="12014" y="14287"/>
                  </a:lnTo>
                  <a:lnTo>
                    <a:pt x="7747" y="14287"/>
                  </a:lnTo>
                  <a:lnTo>
                    <a:pt x="3479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187"/>
                  </a:lnTo>
                  <a:lnTo>
                    <a:pt x="3479" y="0"/>
                  </a:lnTo>
                  <a:lnTo>
                    <a:pt x="7747" y="0"/>
                  </a:lnTo>
                  <a:lnTo>
                    <a:pt x="12014" y="0"/>
                  </a:lnTo>
                  <a:lnTo>
                    <a:pt x="15494" y="3187"/>
                  </a:lnTo>
                  <a:lnTo>
                    <a:pt x="15494" y="715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3528479" y="6372885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3289" y="11379"/>
                  </a:moveTo>
                  <a:lnTo>
                    <a:pt x="0" y="5689"/>
                  </a:lnTo>
                  <a:lnTo>
                    <a:pt x="3289" y="0"/>
                  </a:lnTo>
                  <a:lnTo>
                    <a:pt x="9855" y="0"/>
                  </a:lnTo>
                  <a:lnTo>
                    <a:pt x="13131" y="5689"/>
                  </a:lnTo>
                  <a:lnTo>
                    <a:pt x="9855" y="11379"/>
                  </a:lnTo>
                  <a:lnTo>
                    <a:pt x="3289" y="113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3531793" y="6374168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228" y="0"/>
                  </a:moveTo>
                  <a:lnTo>
                    <a:pt x="0" y="6426"/>
                  </a:lnTo>
                  <a:lnTo>
                    <a:pt x="7391" y="12369"/>
                  </a:lnTo>
                  <a:lnTo>
                    <a:pt x="7378" y="5943"/>
                  </a:lnTo>
                  <a:lnTo>
                    <a:pt x="8089" y="4292"/>
                  </a:lnTo>
                  <a:lnTo>
                    <a:pt x="5461" y="1904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3531793" y="6374168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6426"/>
                  </a:moveTo>
                  <a:lnTo>
                    <a:pt x="228" y="0"/>
                  </a:lnTo>
                  <a:lnTo>
                    <a:pt x="5461" y="1904"/>
                  </a:lnTo>
                  <a:lnTo>
                    <a:pt x="8089" y="4292"/>
                  </a:lnTo>
                  <a:lnTo>
                    <a:pt x="7378" y="5943"/>
                  </a:lnTo>
                  <a:lnTo>
                    <a:pt x="7391" y="12369"/>
                  </a:lnTo>
                  <a:lnTo>
                    <a:pt x="0" y="642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3533698" y="63779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695" y="0"/>
                  </a:moveTo>
                  <a:lnTo>
                    <a:pt x="1066" y="0"/>
                  </a:lnTo>
                  <a:lnTo>
                    <a:pt x="0" y="1041"/>
                  </a:lnTo>
                  <a:lnTo>
                    <a:pt x="0" y="3683"/>
                  </a:lnTo>
                  <a:lnTo>
                    <a:pt x="1066" y="4749"/>
                  </a:lnTo>
                  <a:lnTo>
                    <a:pt x="3695" y="4749"/>
                  </a:lnTo>
                  <a:lnTo>
                    <a:pt x="4762" y="3683"/>
                  </a:lnTo>
                  <a:lnTo>
                    <a:pt x="4762" y="2362"/>
                  </a:lnTo>
                  <a:lnTo>
                    <a:pt x="4762" y="1041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3608641" y="632416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22"/>
                  </a:lnTo>
                  <a:lnTo>
                    <a:pt x="0" y="4978"/>
                  </a:lnTo>
                  <a:lnTo>
                    <a:pt x="1435" y="6426"/>
                  </a:lnTo>
                  <a:lnTo>
                    <a:pt x="4991" y="6426"/>
                  </a:lnTo>
                  <a:lnTo>
                    <a:pt x="6426" y="4978"/>
                  </a:lnTo>
                  <a:lnTo>
                    <a:pt x="6426" y="3213"/>
                  </a:lnTo>
                  <a:lnTo>
                    <a:pt x="6426" y="1422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3601491" y="631701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82" y="10540"/>
                  </a:moveTo>
                  <a:lnTo>
                    <a:pt x="21082" y="16344"/>
                  </a:lnTo>
                  <a:lnTo>
                    <a:pt x="16357" y="21081"/>
                  </a:lnTo>
                  <a:lnTo>
                    <a:pt x="10540" y="21081"/>
                  </a:lnTo>
                  <a:lnTo>
                    <a:pt x="4737" y="21081"/>
                  </a:lnTo>
                  <a:lnTo>
                    <a:pt x="0" y="16344"/>
                  </a:lnTo>
                  <a:lnTo>
                    <a:pt x="0" y="10540"/>
                  </a:lnTo>
                  <a:lnTo>
                    <a:pt x="0" y="4711"/>
                  </a:lnTo>
                  <a:lnTo>
                    <a:pt x="4737" y="0"/>
                  </a:lnTo>
                  <a:lnTo>
                    <a:pt x="10540" y="0"/>
                  </a:lnTo>
                  <a:lnTo>
                    <a:pt x="16357" y="0"/>
                  </a:lnTo>
                  <a:lnTo>
                    <a:pt x="21082" y="4711"/>
                  </a:lnTo>
                  <a:lnTo>
                    <a:pt x="21082" y="1054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3688473" y="6301524"/>
              <a:ext cx="17780" cy="32384"/>
            </a:xfrm>
            <a:custGeom>
              <a:avLst/>
              <a:gdLst/>
              <a:ahLst/>
              <a:cxnLst/>
              <a:rect l="l" t="t" r="r" b="b"/>
              <a:pathLst>
                <a:path w="17779" h="32385">
                  <a:moveTo>
                    <a:pt x="0" y="0"/>
                  </a:moveTo>
                  <a:lnTo>
                    <a:pt x="0" y="31927"/>
                  </a:lnTo>
                  <a:lnTo>
                    <a:pt x="11221" y="28811"/>
                  </a:lnTo>
                  <a:lnTo>
                    <a:pt x="16575" y="25711"/>
                  </a:lnTo>
                  <a:lnTo>
                    <a:pt x="17511" y="20772"/>
                  </a:lnTo>
                  <a:lnTo>
                    <a:pt x="15481" y="12141"/>
                  </a:lnTo>
                  <a:lnTo>
                    <a:pt x="14058" y="2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3690315" y="6319875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6286" y="0"/>
                  </a:moveTo>
                  <a:lnTo>
                    <a:pt x="1816" y="0"/>
                  </a:lnTo>
                  <a:lnTo>
                    <a:pt x="0" y="1435"/>
                  </a:lnTo>
                  <a:lnTo>
                    <a:pt x="0" y="4978"/>
                  </a:lnTo>
                  <a:lnTo>
                    <a:pt x="1816" y="6438"/>
                  </a:lnTo>
                  <a:lnTo>
                    <a:pt x="6286" y="6438"/>
                  </a:lnTo>
                  <a:lnTo>
                    <a:pt x="8102" y="4978"/>
                  </a:lnTo>
                  <a:lnTo>
                    <a:pt x="8102" y="3225"/>
                  </a:lnTo>
                  <a:lnTo>
                    <a:pt x="8102" y="143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3641559" y="6187719"/>
              <a:ext cx="36830" cy="43815"/>
            </a:xfrm>
            <a:custGeom>
              <a:avLst/>
              <a:gdLst/>
              <a:ahLst/>
              <a:cxnLst/>
              <a:rect l="l" t="t" r="r" b="b"/>
              <a:pathLst>
                <a:path w="36829" h="43814">
                  <a:moveTo>
                    <a:pt x="6426" y="0"/>
                  </a:moveTo>
                  <a:lnTo>
                    <a:pt x="723" y="1181"/>
                  </a:lnTo>
                  <a:lnTo>
                    <a:pt x="482" y="5715"/>
                  </a:lnTo>
                  <a:lnTo>
                    <a:pt x="0" y="18567"/>
                  </a:lnTo>
                  <a:lnTo>
                    <a:pt x="2146" y="20472"/>
                  </a:lnTo>
                  <a:lnTo>
                    <a:pt x="1676" y="33324"/>
                  </a:lnTo>
                  <a:lnTo>
                    <a:pt x="2857" y="38087"/>
                  </a:lnTo>
                  <a:lnTo>
                    <a:pt x="6680" y="41897"/>
                  </a:lnTo>
                  <a:lnTo>
                    <a:pt x="8343" y="42151"/>
                  </a:lnTo>
                  <a:lnTo>
                    <a:pt x="10490" y="43802"/>
                  </a:lnTo>
                  <a:lnTo>
                    <a:pt x="20256" y="43091"/>
                  </a:lnTo>
                  <a:lnTo>
                    <a:pt x="25247" y="41186"/>
                  </a:lnTo>
                  <a:lnTo>
                    <a:pt x="25247" y="27863"/>
                  </a:lnTo>
                  <a:lnTo>
                    <a:pt x="28575" y="27368"/>
                  </a:lnTo>
                  <a:lnTo>
                    <a:pt x="35566" y="27368"/>
                  </a:lnTo>
                  <a:lnTo>
                    <a:pt x="35255" y="26898"/>
                  </a:lnTo>
                  <a:lnTo>
                    <a:pt x="36436" y="14998"/>
                  </a:lnTo>
                  <a:lnTo>
                    <a:pt x="34772" y="13081"/>
                  </a:lnTo>
                  <a:lnTo>
                    <a:pt x="33820" y="9512"/>
                  </a:lnTo>
                  <a:lnTo>
                    <a:pt x="31902" y="5715"/>
                  </a:lnTo>
                  <a:lnTo>
                    <a:pt x="29756" y="469"/>
                  </a:lnTo>
                  <a:lnTo>
                    <a:pt x="27393" y="469"/>
                  </a:lnTo>
                  <a:lnTo>
                    <a:pt x="6426" y="0"/>
                  </a:lnTo>
                  <a:close/>
                </a:path>
                <a:path w="36829" h="43814">
                  <a:moveTo>
                    <a:pt x="35566" y="27368"/>
                  </a:moveTo>
                  <a:lnTo>
                    <a:pt x="28575" y="27368"/>
                  </a:lnTo>
                  <a:lnTo>
                    <a:pt x="31686" y="38582"/>
                  </a:lnTo>
                  <a:lnTo>
                    <a:pt x="36677" y="34290"/>
                  </a:lnTo>
                  <a:lnTo>
                    <a:pt x="36677" y="29044"/>
                  </a:lnTo>
                  <a:lnTo>
                    <a:pt x="35566" y="27368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3642284" y="6191757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79" h="38100">
                  <a:moveTo>
                    <a:pt x="3568" y="5245"/>
                  </a:moveTo>
                  <a:lnTo>
                    <a:pt x="1181" y="0"/>
                  </a:lnTo>
                  <a:lnTo>
                    <a:pt x="0" y="0"/>
                  </a:lnTo>
                  <a:lnTo>
                    <a:pt x="2844" y="5969"/>
                  </a:lnTo>
                  <a:lnTo>
                    <a:pt x="3568" y="5245"/>
                  </a:lnTo>
                  <a:close/>
                </a:path>
                <a:path w="30479" h="38100">
                  <a:moveTo>
                    <a:pt x="14757" y="35013"/>
                  </a:moveTo>
                  <a:lnTo>
                    <a:pt x="13093" y="34048"/>
                  </a:lnTo>
                  <a:lnTo>
                    <a:pt x="12852" y="17868"/>
                  </a:lnTo>
                  <a:lnTo>
                    <a:pt x="13563" y="15722"/>
                  </a:lnTo>
                  <a:lnTo>
                    <a:pt x="13804" y="14757"/>
                  </a:lnTo>
                  <a:lnTo>
                    <a:pt x="9766" y="14998"/>
                  </a:lnTo>
                  <a:lnTo>
                    <a:pt x="10236" y="35013"/>
                  </a:lnTo>
                  <a:lnTo>
                    <a:pt x="11658" y="37617"/>
                  </a:lnTo>
                  <a:lnTo>
                    <a:pt x="14757" y="36906"/>
                  </a:lnTo>
                  <a:lnTo>
                    <a:pt x="14757" y="35013"/>
                  </a:lnTo>
                  <a:close/>
                </a:path>
                <a:path w="30479" h="38100">
                  <a:moveTo>
                    <a:pt x="30467" y="11684"/>
                  </a:moveTo>
                  <a:lnTo>
                    <a:pt x="29997" y="4038"/>
                  </a:lnTo>
                  <a:lnTo>
                    <a:pt x="28092" y="4762"/>
                  </a:lnTo>
                  <a:lnTo>
                    <a:pt x="24053" y="5473"/>
                  </a:lnTo>
                  <a:lnTo>
                    <a:pt x="24523" y="11188"/>
                  </a:lnTo>
                  <a:lnTo>
                    <a:pt x="24282" y="13335"/>
                  </a:lnTo>
                  <a:lnTo>
                    <a:pt x="26428" y="12395"/>
                  </a:lnTo>
                  <a:lnTo>
                    <a:pt x="30467" y="116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3657041" y="6205334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20">
                  <a:moveTo>
                    <a:pt x="1422" y="20243"/>
                  </a:moveTo>
                  <a:lnTo>
                    <a:pt x="1193" y="3810"/>
                  </a:lnTo>
                  <a:lnTo>
                    <a:pt x="0" y="3810"/>
                  </a:lnTo>
                  <a:lnTo>
                    <a:pt x="0" y="19761"/>
                  </a:lnTo>
                  <a:lnTo>
                    <a:pt x="1422" y="20243"/>
                  </a:lnTo>
                  <a:close/>
                </a:path>
                <a:path w="21589" h="20320">
                  <a:moveTo>
                    <a:pt x="21196" y="16675"/>
                  </a:moveTo>
                  <a:lnTo>
                    <a:pt x="20002" y="15963"/>
                  </a:lnTo>
                  <a:lnTo>
                    <a:pt x="17513" y="9994"/>
                  </a:lnTo>
                  <a:lnTo>
                    <a:pt x="16433" y="7391"/>
                  </a:lnTo>
                  <a:lnTo>
                    <a:pt x="16205" y="1676"/>
                  </a:lnTo>
                  <a:lnTo>
                    <a:pt x="14274" y="0"/>
                  </a:lnTo>
                  <a:lnTo>
                    <a:pt x="10007" y="2616"/>
                  </a:lnTo>
                  <a:lnTo>
                    <a:pt x="10236" y="11188"/>
                  </a:lnTo>
                  <a:lnTo>
                    <a:pt x="11912" y="9994"/>
                  </a:lnTo>
                  <a:lnTo>
                    <a:pt x="12623" y="9994"/>
                  </a:lnTo>
                  <a:lnTo>
                    <a:pt x="13576" y="11671"/>
                  </a:lnTo>
                  <a:lnTo>
                    <a:pt x="17145" y="16903"/>
                  </a:lnTo>
                  <a:lnTo>
                    <a:pt x="18808" y="18097"/>
                  </a:lnTo>
                  <a:lnTo>
                    <a:pt x="21196" y="16675"/>
                  </a:lnTo>
                  <a:close/>
                </a:path>
              </a:pathLst>
            </a:custGeom>
            <a:solidFill>
              <a:srgbClr val="27242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3658463" y="6209144"/>
              <a:ext cx="3175" cy="17145"/>
            </a:xfrm>
            <a:custGeom>
              <a:avLst/>
              <a:gdLst/>
              <a:ahLst/>
              <a:cxnLst/>
              <a:rect l="l" t="t" r="r" b="b"/>
              <a:pathLst>
                <a:path w="3175" h="17145">
                  <a:moveTo>
                    <a:pt x="2628" y="0"/>
                  </a:moveTo>
                  <a:lnTo>
                    <a:pt x="495" y="0"/>
                  </a:lnTo>
                  <a:lnTo>
                    <a:pt x="0" y="16433"/>
                  </a:lnTo>
                  <a:lnTo>
                    <a:pt x="2146" y="16662"/>
                  </a:lnTo>
                  <a:lnTo>
                    <a:pt x="3098" y="15722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3644176" y="6196761"/>
              <a:ext cx="20320" cy="9525"/>
            </a:xfrm>
            <a:custGeom>
              <a:avLst/>
              <a:gdLst/>
              <a:ahLst/>
              <a:cxnLst/>
              <a:rect l="l" t="t" r="r" b="b"/>
              <a:pathLst>
                <a:path w="20320" h="9525">
                  <a:moveTo>
                    <a:pt x="5956" y="0"/>
                  </a:moveTo>
                  <a:lnTo>
                    <a:pt x="495" y="4279"/>
                  </a:lnTo>
                  <a:lnTo>
                    <a:pt x="0" y="9525"/>
                  </a:lnTo>
                  <a:lnTo>
                    <a:pt x="952" y="9525"/>
                  </a:lnTo>
                  <a:lnTo>
                    <a:pt x="1435" y="5956"/>
                  </a:lnTo>
                  <a:lnTo>
                    <a:pt x="5956" y="2146"/>
                  </a:lnTo>
                  <a:lnTo>
                    <a:pt x="20015" y="1676"/>
                  </a:lnTo>
                  <a:lnTo>
                    <a:pt x="20015" y="711"/>
                  </a:lnTo>
                  <a:lnTo>
                    <a:pt x="5956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3654894" y="623698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3340" y="0"/>
                  </a:moveTo>
                  <a:lnTo>
                    <a:pt x="241" y="4076"/>
                  </a:lnTo>
                  <a:lnTo>
                    <a:pt x="0" y="5969"/>
                  </a:lnTo>
                  <a:lnTo>
                    <a:pt x="4521" y="6210"/>
                  </a:lnTo>
                  <a:lnTo>
                    <a:pt x="4521" y="3606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27242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3653459" y="62703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035" y="0"/>
                  </a:moveTo>
                  <a:lnTo>
                    <a:pt x="2032" y="0"/>
                  </a:lnTo>
                  <a:lnTo>
                    <a:pt x="0" y="2006"/>
                  </a:lnTo>
                  <a:lnTo>
                    <a:pt x="0" y="7010"/>
                  </a:lnTo>
                  <a:lnTo>
                    <a:pt x="2032" y="9042"/>
                  </a:lnTo>
                  <a:lnTo>
                    <a:pt x="7035" y="9042"/>
                  </a:lnTo>
                  <a:lnTo>
                    <a:pt x="9067" y="7010"/>
                  </a:lnTo>
                  <a:lnTo>
                    <a:pt x="9067" y="4508"/>
                  </a:lnTo>
                  <a:lnTo>
                    <a:pt x="9067" y="2006"/>
                  </a:lnTo>
                  <a:lnTo>
                    <a:pt x="7035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3653459" y="62703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67" y="4508"/>
                  </a:moveTo>
                  <a:lnTo>
                    <a:pt x="9067" y="7010"/>
                  </a:lnTo>
                  <a:lnTo>
                    <a:pt x="7035" y="9042"/>
                  </a:lnTo>
                  <a:lnTo>
                    <a:pt x="4533" y="9042"/>
                  </a:lnTo>
                  <a:lnTo>
                    <a:pt x="2032" y="9042"/>
                  </a:lnTo>
                  <a:lnTo>
                    <a:pt x="0" y="7010"/>
                  </a:lnTo>
                  <a:lnTo>
                    <a:pt x="0" y="4508"/>
                  </a:lnTo>
                  <a:lnTo>
                    <a:pt x="0" y="2006"/>
                  </a:lnTo>
                  <a:lnTo>
                    <a:pt x="2032" y="0"/>
                  </a:lnTo>
                  <a:lnTo>
                    <a:pt x="4533" y="0"/>
                  </a:lnTo>
                  <a:lnTo>
                    <a:pt x="7035" y="0"/>
                  </a:lnTo>
                  <a:lnTo>
                    <a:pt x="9067" y="2006"/>
                  </a:lnTo>
                  <a:lnTo>
                    <a:pt x="9067" y="45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3653459" y="6274143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8813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8813" y="119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3648240" y="625152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37" y="0"/>
                  </a:moveTo>
                  <a:lnTo>
                    <a:pt x="0" y="241"/>
                  </a:lnTo>
                  <a:lnTo>
                    <a:pt x="228" y="6210"/>
                  </a:lnTo>
                  <a:lnTo>
                    <a:pt x="3568" y="5956"/>
                  </a:lnTo>
                  <a:lnTo>
                    <a:pt x="7378" y="5473"/>
                  </a:lnTo>
                  <a:lnTo>
                    <a:pt x="7137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3667518" y="6269850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5">
                  <a:moveTo>
                    <a:pt x="6438" y="0"/>
                  </a:moveTo>
                  <a:lnTo>
                    <a:pt x="711" y="711"/>
                  </a:lnTo>
                  <a:lnTo>
                    <a:pt x="1904" y="5003"/>
                  </a:lnTo>
                  <a:lnTo>
                    <a:pt x="1904" y="6426"/>
                  </a:lnTo>
                  <a:lnTo>
                    <a:pt x="0" y="10718"/>
                  </a:lnTo>
                  <a:lnTo>
                    <a:pt x="469" y="32156"/>
                  </a:lnTo>
                  <a:lnTo>
                    <a:pt x="8077" y="32156"/>
                  </a:lnTo>
                  <a:lnTo>
                    <a:pt x="7150" y="27863"/>
                  </a:lnTo>
                  <a:lnTo>
                    <a:pt x="6438" y="16205"/>
                  </a:lnTo>
                  <a:lnTo>
                    <a:pt x="6438" y="14312"/>
                  </a:lnTo>
                  <a:lnTo>
                    <a:pt x="8585" y="11671"/>
                  </a:lnTo>
                  <a:lnTo>
                    <a:pt x="9042" y="6921"/>
                  </a:lnTo>
                  <a:lnTo>
                    <a:pt x="9042" y="5486"/>
                  </a:lnTo>
                  <a:lnTo>
                    <a:pt x="64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3652520" y="6312001"/>
              <a:ext cx="27940" cy="50800"/>
            </a:xfrm>
            <a:custGeom>
              <a:avLst/>
              <a:gdLst/>
              <a:ahLst/>
              <a:cxnLst/>
              <a:rect l="l" t="t" r="r" b="b"/>
              <a:pathLst>
                <a:path w="27939" h="50800">
                  <a:moveTo>
                    <a:pt x="27609" y="0"/>
                  </a:moveTo>
                  <a:lnTo>
                    <a:pt x="469" y="0"/>
                  </a:lnTo>
                  <a:lnTo>
                    <a:pt x="711" y="8572"/>
                  </a:lnTo>
                  <a:lnTo>
                    <a:pt x="0" y="50495"/>
                  </a:lnTo>
                  <a:lnTo>
                    <a:pt x="27368" y="49784"/>
                  </a:lnTo>
                  <a:lnTo>
                    <a:pt x="27609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3652520" y="6290094"/>
              <a:ext cx="10160" cy="22860"/>
            </a:xfrm>
            <a:custGeom>
              <a:avLst/>
              <a:gdLst/>
              <a:ahLst/>
              <a:cxnLst/>
              <a:rect l="l" t="t" r="r" b="b"/>
              <a:pathLst>
                <a:path w="10160" h="22860">
                  <a:moveTo>
                    <a:pt x="10007" y="0"/>
                  </a:moveTo>
                  <a:lnTo>
                    <a:pt x="8331" y="0"/>
                  </a:lnTo>
                  <a:lnTo>
                    <a:pt x="0" y="0"/>
                  </a:lnTo>
                  <a:lnTo>
                    <a:pt x="228" y="22402"/>
                  </a:lnTo>
                  <a:lnTo>
                    <a:pt x="9753" y="2240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3652520" y="6291287"/>
              <a:ext cx="19685" cy="22225"/>
            </a:xfrm>
            <a:custGeom>
              <a:avLst/>
              <a:gdLst/>
              <a:ahLst/>
              <a:cxnLst/>
              <a:rect l="l" t="t" r="r" b="b"/>
              <a:pathLst>
                <a:path w="19685" h="22225">
                  <a:moveTo>
                    <a:pt x="8788" y="0"/>
                  </a:moveTo>
                  <a:lnTo>
                    <a:pt x="5003" y="0"/>
                  </a:lnTo>
                  <a:lnTo>
                    <a:pt x="2146" y="1193"/>
                  </a:lnTo>
                  <a:lnTo>
                    <a:pt x="2146" y="3340"/>
                  </a:lnTo>
                  <a:lnTo>
                    <a:pt x="1650" y="16421"/>
                  </a:lnTo>
                  <a:lnTo>
                    <a:pt x="0" y="21920"/>
                  </a:lnTo>
                  <a:lnTo>
                    <a:pt x="16399" y="20713"/>
                  </a:lnTo>
                  <a:lnTo>
                    <a:pt x="9753" y="20713"/>
                  </a:lnTo>
                  <a:lnTo>
                    <a:pt x="8788" y="0"/>
                  </a:lnTo>
                  <a:close/>
                </a:path>
                <a:path w="19685" h="22225">
                  <a:moveTo>
                    <a:pt x="19507" y="20485"/>
                  </a:moveTo>
                  <a:lnTo>
                    <a:pt x="9753" y="20713"/>
                  </a:lnTo>
                  <a:lnTo>
                    <a:pt x="16399" y="20713"/>
                  </a:lnTo>
                  <a:lnTo>
                    <a:pt x="19507" y="20485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3656571" y="6293421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79" h="18414">
                  <a:moveTo>
                    <a:pt x="4521" y="0"/>
                  </a:moveTo>
                  <a:lnTo>
                    <a:pt x="457" y="0"/>
                  </a:lnTo>
                  <a:lnTo>
                    <a:pt x="457" y="9296"/>
                  </a:lnTo>
                  <a:lnTo>
                    <a:pt x="0" y="13347"/>
                  </a:lnTo>
                  <a:lnTo>
                    <a:pt x="1892" y="16929"/>
                  </a:lnTo>
                  <a:lnTo>
                    <a:pt x="4991" y="18351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3662032" y="6282486"/>
              <a:ext cx="3810" cy="29845"/>
            </a:xfrm>
            <a:custGeom>
              <a:avLst/>
              <a:gdLst/>
              <a:ahLst/>
              <a:cxnLst/>
              <a:rect l="l" t="t" r="r" b="b"/>
              <a:pathLst>
                <a:path w="3810" h="29845">
                  <a:moveTo>
                    <a:pt x="3568" y="0"/>
                  </a:moveTo>
                  <a:lnTo>
                    <a:pt x="0" y="4038"/>
                  </a:lnTo>
                  <a:lnTo>
                    <a:pt x="241" y="29514"/>
                  </a:lnTo>
                  <a:lnTo>
                    <a:pt x="3352" y="28790"/>
                  </a:lnTo>
                  <a:lnTo>
                    <a:pt x="356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3666096" y="6269850"/>
              <a:ext cx="20320" cy="42545"/>
            </a:xfrm>
            <a:custGeom>
              <a:avLst/>
              <a:gdLst/>
              <a:ahLst/>
              <a:cxnLst/>
              <a:rect l="l" t="t" r="r" b="b"/>
              <a:pathLst>
                <a:path w="20320" h="42545">
                  <a:moveTo>
                    <a:pt x="1181" y="11671"/>
                  </a:moveTo>
                  <a:lnTo>
                    <a:pt x="215" y="12141"/>
                  </a:lnTo>
                  <a:lnTo>
                    <a:pt x="0" y="42151"/>
                  </a:lnTo>
                  <a:lnTo>
                    <a:pt x="4038" y="42392"/>
                  </a:lnTo>
                  <a:lnTo>
                    <a:pt x="19761" y="39535"/>
                  </a:lnTo>
                  <a:lnTo>
                    <a:pt x="19949" y="32638"/>
                  </a:lnTo>
                  <a:lnTo>
                    <a:pt x="6654" y="32638"/>
                  </a:lnTo>
                  <a:lnTo>
                    <a:pt x="1892" y="32156"/>
                  </a:lnTo>
                  <a:lnTo>
                    <a:pt x="1181" y="11671"/>
                  </a:lnTo>
                  <a:close/>
                </a:path>
                <a:path w="20320" h="42545">
                  <a:moveTo>
                    <a:pt x="7861" y="0"/>
                  </a:moveTo>
                  <a:lnTo>
                    <a:pt x="10718" y="7632"/>
                  </a:lnTo>
                  <a:lnTo>
                    <a:pt x="10007" y="11671"/>
                  </a:lnTo>
                  <a:lnTo>
                    <a:pt x="7861" y="16205"/>
                  </a:lnTo>
                  <a:lnTo>
                    <a:pt x="8572" y="27863"/>
                  </a:lnTo>
                  <a:lnTo>
                    <a:pt x="8788" y="32638"/>
                  </a:lnTo>
                  <a:lnTo>
                    <a:pt x="19949" y="32638"/>
                  </a:lnTo>
                  <a:lnTo>
                    <a:pt x="19917" y="27863"/>
                  </a:lnTo>
                  <a:lnTo>
                    <a:pt x="19291" y="6680"/>
                  </a:lnTo>
                  <a:lnTo>
                    <a:pt x="15468" y="6680"/>
                  </a:lnTo>
                  <a:lnTo>
                    <a:pt x="10718" y="495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C8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3646309" y="6283426"/>
              <a:ext cx="15875" cy="29845"/>
            </a:xfrm>
            <a:custGeom>
              <a:avLst/>
              <a:gdLst/>
              <a:ahLst/>
              <a:cxnLst/>
              <a:rect l="l" t="t" r="r" b="b"/>
              <a:pathLst>
                <a:path w="15875" h="29845">
                  <a:moveTo>
                    <a:pt x="6210" y="0"/>
                  </a:moveTo>
                  <a:lnTo>
                    <a:pt x="4063" y="495"/>
                  </a:lnTo>
                  <a:lnTo>
                    <a:pt x="0" y="5715"/>
                  </a:lnTo>
                  <a:lnTo>
                    <a:pt x="1676" y="28346"/>
                  </a:lnTo>
                  <a:lnTo>
                    <a:pt x="6438" y="29286"/>
                  </a:lnTo>
                  <a:lnTo>
                    <a:pt x="6210" y="6667"/>
                  </a:lnTo>
                  <a:lnTo>
                    <a:pt x="15506" y="6197"/>
                  </a:lnTo>
                  <a:lnTo>
                    <a:pt x="15252" y="1206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3650742" y="6314859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96" y="0"/>
                  </a:moveTo>
                  <a:lnTo>
                    <a:pt x="7023" y="0"/>
                  </a:lnTo>
                  <a:lnTo>
                    <a:pt x="0" y="7048"/>
                  </a:lnTo>
                  <a:lnTo>
                    <a:pt x="0" y="24396"/>
                  </a:lnTo>
                  <a:lnTo>
                    <a:pt x="7023" y="31432"/>
                  </a:lnTo>
                  <a:lnTo>
                    <a:pt x="24396" y="31432"/>
                  </a:lnTo>
                  <a:lnTo>
                    <a:pt x="31432" y="24396"/>
                  </a:lnTo>
                  <a:lnTo>
                    <a:pt x="31432" y="15722"/>
                  </a:lnTo>
                  <a:lnTo>
                    <a:pt x="31432" y="7048"/>
                  </a:lnTo>
                  <a:lnTo>
                    <a:pt x="24396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3650742" y="6314859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432" y="15722"/>
                  </a:moveTo>
                  <a:lnTo>
                    <a:pt x="31432" y="24396"/>
                  </a:lnTo>
                  <a:lnTo>
                    <a:pt x="24396" y="31432"/>
                  </a:lnTo>
                  <a:lnTo>
                    <a:pt x="15709" y="31432"/>
                  </a:lnTo>
                  <a:lnTo>
                    <a:pt x="7023" y="31432"/>
                  </a:lnTo>
                  <a:lnTo>
                    <a:pt x="0" y="24396"/>
                  </a:lnTo>
                  <a:lnTo>
                    <a:pt x="0" y="15722"/>
                  </a:lnTo>
                  <a:lnTo>
                    <a:pt x="0" y="7048"/>
                  </a:lnTo>
                  <a:lnTo>
                    <a:pt x="7023" y="0"/>
                  </a:lnTo>
                  <a:lnTo>
                    <a:pt x="15709" y="0"/>
                  </a:lnTo>
                  <a:lnTo>
                    <a:pt x="24396" y="0"/>
                  </a:lnTo>
                  <a:lnTo>
                    <a:pt x="31432" y="7048"/>
                  </a:lnTo>
                  <a:lnTo>
                    <a:pt x="31432" y="157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3651694" y="631677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793" y="0"/>
                  </a:moveTo>
                  <a:lnTo>
                    <a:pt x="6286" y="0"/>
                  </a:lnTo>
                  <a:lnTo>
                    <a:pt x="0" y="6299"/>
                  </a:lnTo>
                  <a:lnTo>
                    <a:pt x="0" y="21805"/>
                  </a:lnTo>
                  <a:lnTo>
                    <a:pt x="6286" y="28092"/>
                  </a:lnTo>
                  <a:lnTo>
                    <a:pt x="21793" y="28092"/>
                  </a:lnTo>
                  <a:lnTo>
                    <a:pt x="28092" y="21805"/>
                  </a:lnTo>
                  <a:lnTo>
                    <a:pt x="28092" y="14046"/>
                  </a:lnTo>
                  <a:lnTo>
                    <a:pt x="28092" y="6299"/>
                  </a:lnTo>
                  <a:lnTo>
                    <a:pt x="21793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3651694" y="631677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092" y="14046"/>
                  </a:moveTo>
                  <a:lnTo>
                    <a:pt x="28092" y="21805"/>
                  </a:lnTo>
                  <a:lnTo>
                    <a:pt x="21793" y="28092"/>
                  </a:lnTo>
                  <a:lnTo>
                    <a:pt x="14046" y="28092"/>
                  </a:lnTo>
                  <a:lnTo>
                    <a:pt x="6286" y="28092"/>
                  </a:lnTo>
                  <a:lnTo>
                    <a:pt x="0" y="21805"/>
                  </a:lnTo>
                  <a:lnTo>
                    <a:pt x="0" y="14046"/>
                  </a:lnTo>
                  <a:lnTo>
                    <a:pt x="0" y="6299"/>
                  </a:lnTo>
                  <a:lnTo>
                    <a:pt x="6286" y="0"/>
                  </a:lnTo>
                  <a:lnTo>
                    <a:pt x="14046" y="0"/>
                  </a:lnTo>
                  <a:lnTo>
                    <a:pt x="21793" y="0"/>
                  </a:lnTo>
                  <a:lnTo>
                    <a:pt x="28092" y="6299"/>
                  </a:lnTo>
                  <a:lnTo>
                    <a:pt x="28092" y="1404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3658590" y="6322250"/>
              <a:ext cx="17145" cy="19050"/>
            </a:xfrm>
            <a:custGeom>
              <a:avLst/>
              <a:gdLst/>
              <a:ahLst/>
              <a:cxnLst/>
              <a:rect l="l" t="t" r="r" b="b"/>
              <a:pathLst>
                <a:path w="17145" h="19050">
                  <a:moveTo>
                    <a:pt x="5473" y="0"/>
                  </a:moveTo>
                  <a:lnTo>
                    <a:pt x="0" y="6184"/>
                  </a:lnTo>
                  <a:lnTo>
                    <a:pt x="2387" y="16421"/>
                  </a:lnTo>
                  <a:lnTo>
                    <a:pt x="10477" y="18567"/>
                  </a:lnTo>
                  <a:lnTo>
                    <a:pt x="16903" y="12611"/>
                  </a:lnTo>
                  <a:lnTo>
                    <a:pt x="15252" y="4038"/>
                  </a:lnTo>
                  <a:lnTo>
                    <a:pt x="13830" y="2387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3659301" y="6324854"/>
              <a:ext cx="16510" cy="15240"/>
            </a:xfrm>
            <a:custGeom>
              <a:avLst/>
              <a:gdLst/>
              <a:ahLst/>
              <a:cxnLst/>
              <a:rect l="l" t="t" r="r" b="b"/>
              <a:pathLst>
                <a:path w="16510" h="15239">
                  <a:moveTo>
                    <a:pt x="12395" y="0"/>
                  </a:moveTo>
                  <a:lnTo>
                    <a:pt x="3581" y="0"/>
                  </a:lnTo>
                  <a:lnTo>
                    <a:pt x="0" y="3378"/>
                  </a:lnTo>
                  <a:lnTo>
                    <a:pt x="0" y="11658"/>
                  </a:lnTo>
                  <a:lnTo>
                    <a:pt x="3581" y="15024"/>
                  </a:lnTo>
                  <a:lnTo>
                    <a:pt x="12395" y="15024"/>
                  </a:lnTo>
                  <a:lnTo>
                    <a:pt x="15963" y="11658"/>
                  </a:lnTo>
                  <a:lnTo>
                    <a:pt x="15963" y="7531"/>
                  </a:lnTo>
                  <a:lnTo>
                    <a:pt x="15963" y="3378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CBCD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3661206" y="63270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45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245"/>
                  </a:lnTo>
                  <a:lnTo>
                    <a:pt x="2679" y="11925"/>
                  </a:lnTo>
                  <a:lnTo>
                    <a:pt x="9245" y="11925"/>
                  </a:lnTo>
                  <a:lnTo>
                    <a:pt x="11925" y="9245"/>
                  </a:lnTo>
                  <a:lnTo>
                    <a:pt x="11925" y="5956"/>
                  </a:lnTo>
                  <a:lnTo>
                    <a:pt x="11925" y="2679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3661206" y="63270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25" y="5956"/>
                  </a:moveTo>
                  <a:lnTo>
                    <a:pt x="11925" y="9245"/>
                  </a:lnTo>
                  <a:lnTo>
                    <a:pt x="9245" y="11925"/>
                  </a:lnTo>
                  <a:lnTo>
                    <a:pt x="5956" y="11925"/>
                  </a:lnTo>
                  <a:lnTo>
                    <a:pt x="2679" y="11925"/>
                  </a:lnTo>
                  <a:lnTo>
                    <a:pt x="0" y="9245"/>
                  </a:lnTo>
                  <a:lnTo>
                    <a:pt x="0" y="5956"/>
                  </a:lnTo>
                  <a:lnTo>
                    <a:pt x="0" y="2679"/>
                  </a:lnTo>
                  <a:lnTo>
                    <a:pt x="2679" y="0"/>
                  </a:lnTo>
                  <a:lnTo>
                    <a:pt x="5956" y="0"/>
                  </a:lnTo>
                  <a:lnTo>
                    <a:pt x="9245" y="0"/>
                  </a:lnTo>
                  <a:lnTo>
                    <a:pt x="11925" y="2679"/>
                  </a:lnTo>
                  <a:lnTo>
                    <a:pt x="11925" y="59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3664305" y="63303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73" y="0"/>
                  </a:moveTo>
                  <a:lnTo>
                    <a:pt x="1803" y="0"/>
                  </a:lnTo>
                  <a:lnTo>
                    <a:pt x="0" y="1803"/>
                  </a:lnTo>
                  <a:lnTo>
                    <a:pt x="0" y="6273"/>
                  </a:lnTo>
                  <a:lnTo>
                    <a:pt x="1803" y="8077"/>
                  </a:lnTo>
                  <a:lnTo>
                    <a:pt x="6273" y="8077"/>
                  </a:lnTo>
                  <a:lnTo>
                    <a:pt x="8102" y="6273"/>
                  </a:lnTo>
                  <a:lnTo>
                    <a:pt x="8102" y="4038"/>
                  </a:lnTo>
                  <a:lnTo>
                    <a:pt x="8102" y="1803"/>
                  </a:lnTo>
                  <a:lnTo>
                    <a:pt x="6273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3664305" y="63303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102" y="4038"/>
                  </a:moveTo>
                  <a:lnTo>
                    <a:pt x="8102" y="6273"/>
                  </a:lnTo>
                  <a:lnTo>
                    <a:pt x="6273" y="8077"/>
                  </a:lnTo>
                  <a:lnTo>
                    <a:pt x="4038" y="8077"/>
                  </a:lnTo>
                  <a:lnTo>
                    <a:pt x="1803" y="8077"/>
                  </a:lnTo>
                  <a:lnTo>
                    <a:pt x="0" y="6273"/>
                  </a:lnTo>
                  <a:lnTo>
                    <a:pt x="0" y="4038"/>
                  </a:lnTo>
                  <a:lnTo>
                    <a:pt x="0" y="1803"/>
                  </a:lnTo>
                  <a:lnTo>
                    <a:pt x="1803" y="0"/>
                  </a:lnTo>
                  <a:lnTo>
                    <a:pt x="4038" y="0"/>
                  </a:lnTo>
                  <a:lnTo>
                    <a:pt x="6273" y="0"/>
                  </a:lnTo>
                  <a:lnTo>
                    <a:pt x="8102" y="1803"/>
                  </a:lnTo>
                  <a:lnTo>
                    <a:pt x="8102" y="40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3602520" y="6361785"/>
              <a:ext cx="78105" cy="38100"/>
            </a:xfrm>
            <a:custGeom>
              <a:avLst/>
              <a:gdLst/>
              <a:ahLst/>
              <a:cxnLst/>
              <a:rect l="l" t="t" r="r" b="b"/>
              <a:pathLst>
                <a:path w="78104" h="38100">
                  <a:moveTo>
                    <a:pt x="46647" y="0"/>
                  </a:moveTo>
                  <a:lnTo>
                    <a:pt x="42151" y="1422"/>
                  </a:lnTo>
                  <a:lnTo>
                    <a:pt x="40716" y="2857"/>
                  </a:lnTo>
                  <a:lnTo>
                    <a:pt x="40004" y="7607"/>
                  </a:lnTo>
                  <a:lnTo>
                    <a:pt x="40004" y="10464"/>
                  </a:lnTo>
                  <a:lnTo>
                    <a:pt x="215" y="10706"/>
                  </a:lnTo>
                  <a:lnTo>
                    <a:pt x="0" y="37858"/>
                  </a:lnTo>
                  <a:lnTo>
                    <a:pt x="41655" y="38087"/>
                  </a:lnTo>
                  <a:lnTo>
                    <a:pt x="48564" y="37604"/>
                  </a:lnTo>
                  <a:lnTo>
                    <a:pt x="46901" y="33794"/>
                  </a:lnTo>
                  <a:lnTo>
                    <a:pt x="47370" y="28079"/>
                  </a:lnTo>
                  <a:lnTo>
                    <a:pt x="77861" y="28079"/>
                  </a:lnTo>
                  <a:lnTo>
                    <a:pt x="77609" y="939"/>
                  </a:lnTo>
                  <a:lnTo>
                    <a:pt x="48323" y="215"/>
                  </a:lnTo>
                  <a:lnTo>
                    <a:pt x="46647" y="0"/>
                  </a:lnTo>
                  <a:close/>
                </a:path>
                <a:path w="78104" h="38100">
                  <a:moveTo>
                    <a:pt x="77861" y="28079"/>
                  </a:moveTo>
                  <a:lnTo>
                    <a:pt x="47370" y="28079"/>
                  </a:lnTo>
                  <a:lnTo>
                    <a:pt x="77863" y="28321"/>
                  </a:lnTo>
                  <a:lnTo>
                    <a:pt x="77861" y="28079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3642525" y="6362738"/>
              <a:ext cx="5715" cy="9525"/>
            </a:xfrm>
            <a:custGeom>
              <a:avLst/>
              <a:gdLst/>
              <a:ahLst/>
              <a:cxnLst/>
              <a:rect l="l" t="t" r="r" b="b"/>
              <a:pathLst>
                <a:path w="5714" h="9525">
                  <a:moveTo>
                    <a:pt x="469" y="0"/>
                  </a:moveTo>
                  <a:lnTo>
                    <a:pt x="0" y="7366"/>
                  </a:lnTo>
                  <a:lnTo>
                    <a:pt x="0" y="9512"/>
                  </a:lnTo>
                  <a:lnTo>
                    <a:pt x="5219" y="8559"/>
                  </a:lnTo>
                  <a:lnTo>
                    <a:pt x="2146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3533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3651554" y="6360207"/>
              <a:ext cx="27940" cy="3175"/>
            </a:xfrm>
            <a:custGeom>
              <a:avLst/>
              <a:gdLst/>
              <a:ahLst/>
              <a:cxnLst/>
              <a:rect l="l" t="t" r="r" b="b"/>
              <a:pathLst>
                <a:path w="27939" h="3175">
                  <a:moveTo>
                    <a:pt x="22186" y="0"/>
                  </a:moveTo>
                  <a:lnTo>
                    <a:pt x="14970" y="426"/>
                  </a:lnTo>
                  <a:lnTo>
                    <a:pt x="1435" y="1704"/>
                  </a:lnTo>
                  <a:lnTo>
                    <a:pt x="0" y="2555"/>
                  </a:lnTo>
                  <a:lnTo>
                    <a:pt x="27863" y="2555"/>
                  </a:lnTo>
                  <a:lnTo>
                    <a:pt x="27393" y="1704"/>
                  </a:lnTo>
                  <a:lnTo>
                    <a:pt x="25516" y="426"/>
                  </a:lnTo>
                  <a:lnTo>
                    <a:pt x="22186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3657206" y="636642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27" y="0"/>
                  </a:moveTo>
                  <a:lnTo>
                    <a:pt x="4152" y="0"/>
                  </a:lnTo>
                  <a:lnTo>
                    <a:pt x="0" y="4152"/>
                  </a:lnTo>
                  <a:lnTo>
                    <a:pt x="0" y="14427"/>
                  </a:lnTo>
                  <a:lnTo>
                    <a:pt x="4152" y="18580"/>
                  </a:lnTo>
                  <a:lnTo>
                    <a:pt x="14427" y="18580"/>
                  </a:lnTo>
                  <a:lnTo>
                    <a:pt x="18580" y="14427"/>
                  </a:lnTo>
                  <a:lnTo>
                    <a:pt x="18580" y="9296"/>
                  </a:lnTo>
                  <a:lnTo>
                    <a:pt x="18580" y="4152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A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3657206" y="636642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80" y="9296"/>
                  </a:moveTo>
                  <a:lnTo>
                    <a:pt x="18580" y="14427"/>
                  </a:lnTo>
                  <a:lnTo>
                    <a:pt x="14427" y="18580"/>
                  </a:lnTo>
                  <a:lnTo>
                    <a:pt x="9296" y="18580"/>
                  </a:lnTo>
                  <a:lnTo>
                    <a:pt x="4152" y="18580"/>
                  </a:lnTo>
                  <a:lnTo>
                    <a:pt x="0" y="14427"/>
                  </a:lnTo>
                  <a:lnTo>
                    <a:pt x="0" y="9296"/>
                  </a:lnTo>
                  <a:lnTo>
                    <a:pt x="0" y="4152"/>
                  </a:lnTo>
                  <a:lnTo>
                    <a:pt x="4152" y="0"/>
                  </a:lnTo>
                  <a:lnTo>
                    <a:pt x="9296" y="0"/>
                  </a:lnTo>
                  <a:lnTo>
                    <a:pt x="14427" y="0"/>
                  </a:lnTo>
                  <a:lnTo>
                    <a:pt x="18580" y="4152"/>
                  </a:lnTo>
                  <a:lnTo>
                    <a:pt x="18580" y="92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3658755" y="6368567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493" y="7150"/>
                  </a:moveTo>
                  <a:lnTo>
                    <a:pt x="15493" y="11099"/>
                  </a:lnTo>
                  <a:lnTo>
                    <a:pt x="12014" y="14287"/>
                  </a:lnTo>
                  <a:lnTo>
                    <a:pt x="7747" y="14287"/>
                  </a:lnTo>
                  <a:lnTo>
                    <a:pt x="3479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479" y="0"/>
                  </a:lnTo>
                  <a:lnTo>
                    <a:pt x="7747" y="0"/>
                  </a:lnTo>
                  <a:lnTo>
                    <a:pt x="12014" y="0"/>
                  </a:lnTo>
                  <a:lnTo>
                    <a:pt x="15493" y="3200"/>
                  </a:lnTo>
                  <a:lnTo>
                    <a:pt x="15493" y="715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3659936" y="6370015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3276" y="11391"/>
                  </a:moveTo>
                  <a:lnTo>
                    <a:pt x="0" y="5702"/>
                  </a:lnTo>
                  <a:lnTo>
                    <a:pt x="3276" y="0"/>
                  </a:lnTo>
                  <a:lnTo>
                    <a:pt x="9842" y="0"/>
                  </a:lnTo>
                  <a:lnTo>
                    <a:pt x="13119" y="5702"/>
                  </a:lnTo>
                  <a:lnTo>
                    <a:pt x="9842" y="11391"/>
                  </a:lnTo>
                  <a:lnTo>
                    <a:pt x="3276" y="113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3663238" y="6371323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228" y="0"/>
                  </a:moveTo>
                  <a:lnTo>
                    <a:pt x="0" y="6413"/>
                  </a:lnTo>
                  <a:lnTo>
                    <a:pt x="7391" y="12357"/>
                  </a:lnTo>
                  <a:lnTo>
                    <a:pt x="7378" y="5930"/>
                  </a:lnTo>
                  <a:lnTo>
                    <a:pt x="8089" y="4279"/>
                  </a:lnTo>
                  <a:lnTo>
                    <a:pt x="5473" y="1892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3663238" y="6371323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6413"/>
                  </a:moveTo>
                  <a:lnTo>
                    <a:pt x="228" y="0"/>
                  </a:lnTo>
                  <a:lnTo>
                    <a:pt x="5473" y="1892"/>
                  </a:lnTo>
                  <a:lnTo>
                    <a:pt x="8089" y="4279"/>
                  </a:lnTo>
                  <a:lnTo>
                    <a:pt x="7378" y="5930"/>
                  </a:lnTo>
                  <a:lnTo>
                    <a:pt x="7391" y="12357"/>
                  </a:lnTo>
                  <a:lnTo>
                    <a:pt x="0" y="641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3665143" y="637513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695" y="0"/>
                  </a:moveTo>
                  <a:lnTo>
                    <a:pt x="1066" y="0"/>
                  </a:lnTo>
                  <a:lnTo>
                    <a:pt x="0" y="1041"/>
                  </a:lnTo>
                  <a:lnTo>
                    <a:pt x="0" y="3683"/>
                  </a:lnTo>
                  <a:lnTo>
                    <a:pt x="1066" y="4749"/>
                  </a:lnTo>
                  <a:lnTo>
                    <a:pt x="3695" y="4749"/>
                  </a:lnTo>
                  <a:lnTo>
                    <a:pt x="4762" y="3683"/>
                  </a:lnTo>
                  <a:lnTo>
                    <a:pt x="4762" y="2362"/>
                  </a:lnTo>
                  <a:lnTo>
                    <a:pt x="4762" y="1041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3607917" y="637571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27" y="0"/>
                  </a:moveTo>
                  <a:lnTo>
                    <a:pt x="4152" y="0"/>
                  </a:lnTo>
                  <a:lnTo>
                    <a:pt x="0" y="4140"/>
                  </a:lnTo>
                  <a:lnTo>
                    <a:pt x="0" y="14414"/>
                  </a:lnTo>
                  <a:lnTo>
                    <a:pt x="4152" y="18567"/>
                  </a:lnTo>
                  <a:lnTo>
                    <a:pt x="14427" y="18567"/>
                  </a:lnTo>
                  <a:lnTo>
                    <a:pt x="18567" y="14414"/>
                  </a:lnTo>
                  <a:lnTo>
                    <a:pt x="18567" y="9283"/>
                  </a:lnTo>
                  <a:lnTo>
                    <a:pt x="18567" y="4140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A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3607917" y="637571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67" y="9283"/>
                  </a:moveTo>
                  <a:lnTo>
                    <a:pt x="18567" y="14414"/>
                  </a:lnTo>
                  <a:lnTo>
                    <a:pt x="14427" y="18567"/>
                  </a:lnTo>
                  <a:lnTo>
                    <a:pt x="9283" y="18567"/>
                  </a:lnTo>
                  <a:lnTo>
                    <a:pt x="4152" y="18567"/>
                  </a:lnTo>
                  <a:lnTo>
                    <a:pt x="0" y="14414"/>
                  </a:lnTo>
                  <a:lnTo>
                    <a:pt x="0" y="9283"/>
                  </a:lnTo>
                  <a:lnTo>
                    <a:pt x="0" y="4140"/>
                  </a:lnTo>
                  <a:lnTo>
                    <a:pt x="4152" y="0"/>
                  </a:lnTo>
                  <a:lnTo>
                    <a:pt x="9283" y="0"/>
                  </a:lnTo>
                  <a:lnTo>
                    <a:pt x="14427" y="0"/>
                  </a:lnTo>
                  <a:lnTo>
                    <a:pt x="18567" y="4140"/>
                  </a:lnTo>
                  <a:lnTo>
                    <a:pt x="18567" y="92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3609467" y="6377851"/>
              <a:ext cx="15875" cy="14604"/>
            </a:xfrm>
            <a:custGeom>
              <a:avLst/>
              <a:gdLst/>
              <a:ahLst/>
              <a:cxnLst/>
              <a:rect l="l" t="t" r="r" b="b"/>
              <a:pathLst>
                <a:path w="15875" h="14604">
                  <a:moveTo>
                    <a:pt x="15481" y="7150"/>
                  </a:moveTo>
                  <a:lnTo>
                    <a:pt x="15481" y="11099"/>
                  </a:lnTo>
                  <a:lnTo>
                    <a:pt x="12014" y="14287"/>
                  </a:lnTo>
                  <a:lnTo>
                    <a:pt x="7734" y="14287"/>
                  </a:lnTo>
                  <a:lnTo>
                    <a:pt x="3467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467" y="0"/>
                  </a:lnTo>
                  <a:lnTo>
                    <a:pt x="7734" y="0"/>
                  </a:lnTo>
                  <a:lnTo>
                    <a:pt x="12014" y="0"/>
                  </a:lnTo>
                  <a:lnTo>
                    <a:pt x="15481" y="3200"/>
                  </a:lnTo>
                  <a:lnTo>
                    <a:pt x="15481" y="715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3610635" y="6379298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3289" y="11391"/>
                  </a:moveTo>
                  <a:lnTo>
                    <a:pt x="0" y="5702"/>
                  </a:lnTo>
                  <a:lnTo>
                    <a:pt x="3289" y="0"/>
                  </a:lnTo>
                  <a:lnTo>
                    <a:pt x="9855" y="0"/>
                  </a:lnTo>
                  <a:lnTo>
                    <a:pt x="13131" y="5702"/>
                  </a:lnTo>
                  <a:lnTo>
                    <a:pt x="9855" y="11391"/>
                  </a:lnTo>
                  <a:lnTo>
                    <a:pt x="3289" y="113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3613950" y="6380594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228" y="0"/>
                  </a:moveTo>
                  <a:lnTo>
                    <a:pt x="0" y="6438"/>
                  </a:lnTo>
                  <a:lnTo>
                    <a:pt x="7391" y="12382"/>
                  </a:lnTo>
                  <a:lnTo>
                    <a:pt x="7378" y="5943"/>
                  </a:lnTo>
                  <a:lnTo>
                    <a:pt x="8089" y="4292"/>
                  </a:lnTo>
                  <a:lnTo>
                    <a:pt x="5461" y="1905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3613950" y="6380594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6438"/>
                  </a:moveTo>
                  <a:lnTo>
                    <a:pt x="228" y="0"/>
                  </a:lnTo>
                  <a:lnTo>
                    <a:pt x="5461" y="1905"/>
                  </a:lnTo>
                  <a:lnTo>
                    <a:pt x="8089" y="4292"/>
                  </a:lnTo>
                  <a:lnTo>
                    <a:pt x="7378" y="5943"/>
                  </a:lnTo>
                  <a:lnTo>
                    <a:pt x="7391" y="12382"/>
                  </a:lnTo>
                  <a:lnTo>
                    <a:pt x="0" y="64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3615855" y="638441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695" y="0"/>
                  </a:moveTo>
                  <a:lnTo>
                    <a:pt x="1054" y="0"/>
                  </a:lnTo>
                  <a:lnTo>
                    <a:pt x="0" y="1054"/>
                  </a:lnTo>
                  <a:lnTo>
                    <a:pt x="0" y="3683"/>
                  </a:lnTo>
                  <a:lnTo>
                    <a:pt x="1054" y="4762"/>
                  </a:lnTo>
                  <a:lnTo>
                    <a:pt x="3695" y="4762"/>
                  </a:lnTo>
                  <a:lnTo>
                    <a:pt x="4749" y="3683"/>
                  </a:lnTo>
                  <a:lnTo>
                    <a:pt x="4749" y="2362"/>
                  </a:lnTo>
                  <a:lnTo>
                    <a:pt x="4749" y="1054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3687749" y="6211760"/>
              <a:ext cx="19685" cy="103505"/>
            </a:xfrm>
            <a:custGeom>
              <a:avLst/>
              <a:gdLst/>
              <a:ahLst/>
              <a:cxnLst/>
              <a:rect l="l" t="t" r="r" b="b"/>
              <a:pathLst>
                <a:path w="19685" h="103504">
                  <a:moveTo>
                    <a:pt x="7270" y="99434"/>
                  </a:moveTo>
                  <a:lnTo>
                    <a:pt x="5956" y="100736"/>
                  </a:lnTo>
                  <a:lnTo>
                    <a:pt x="5714" y="103098"/>
                  </a:lnTo>
                  <a:lnTo>
                    <a:pt x="7270" y="99434"/>
                  </a:lnTo>
                  <a:close/>
                </a:path>
                <a:path w="19685" h="103504">
                  <a:moveTo>
                    <a:pt x="13178" y="85522"/>
                  </a:moveTo>
                  <a:lnTo>
                    <a:pt x="7270" y="99434"/>
                  </a:lnTo>
                  <a:lnTo>
                    <a:pt x="9206" y="97517"/>
                  </a:lnTo>
                  <a:lnTo>
                    <a:pt x="11433" y="92846"/>
                  </a:lnTo>
                  <a:lnTo>
                    <a:pt x="13178" y="85522"/>
                  </a:lnTo>
                  <a:close/>
                </a:path>
                <a:path w="19685" h="103504">
                  <a:moveTo>
                    <a:pt x="18686" y="42367"/>
                  </a:moveTo>
                  <a:lnTo>
                    <a:pt x="7391" y="42367"/>
                  </a:lnTo>
                  <a:lnTo>
                    <a:pt x="7861" y="48094"/>
                  </a:lnTo>
                  <a:lnTo>
                    <a:pt x="5956" y="50723"/>
                  </a:lnTo>
                  <a:lnTo>
                    <a:pt x="3809" y="50723"/>
                  </a:lnTo>
                  <a:lnTo>
                    <a:pt x="11683" y="60718"/>
                  </a:lnTo>
                  <a:lnTo>
                    <a:pt x="13347" y="61442"/>
                  </a:lnTo>
                  <a:lnTo>
                    <a:pt x="16929" y="66192"/>
                  </a:lnTo>
                  <a:lnTo>
                    <a:pt x="13664" y="83484"/>
                  </a:lnTo>
                  <a:lnTo>
                    <a:pt x="13178" y="85522"/>
                  </a:lnTo>
                  <a:lnTo>
                    <a:pt x="19062" y="71666"/>
                  </a:lnTo>
                  <a:lnTo>
                    <a:pt x="18686" y="42367"/>
                  </a:lnTo>
                  <a:close/>
                </a:path>
                <a:path w="19685" h="103504">
                  <a:moveTo>
                    <a:pt x="5245" y="0"/>
                  </a:moveTo>
                  <a:lnTo>
                    <a:pt x="965" y="469"/>
                  </a:lnTo>
                  <a:lnTo>
                    <a:pt x="2387" y="17614"/>
                  </a:lnTo>
                  <a:lnTo>
                    <a:pt x="5245" y="21653"/>
                  </a:lnTo>
                  <a:lnTo>
                    <a:pt x="8572" y="21653"/>
                  </a:lnTo>
                  <a:lnTo>
                    <a:pt x="7632" y="21678"/>
                  </a:lnTo>
                  <a:lnTo>
                    <a:pt x="7632" y="27863"/>
                  </a:lnTo>
                  <a:lnTo>
                    <a:pt x="0" y="28333"/>
                  </a:lnTo>
                  <a:lnTo>
                    <a:pt x="0" y="42621"/>
                  </a:lnTo>
                  <a:lnTo>
                    <a:pt x="7391" y="42367"/>
                  </a:lnTo>
                  <a:lnTo>
                    <a:pt x="18686" y="42367"/>
                  </a:lnTo>
                  <a:lnTo>
                    <a:pt x="18567" y="33096"/>
                  </a:lnTo>
                  <a:lnTo>
                    <a:pt x="15709" y="23329"/>
                  </a:lnTo>
                  <a:lnTo>
                    <a:pt x="7137" y="4521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8486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3680599" y="6240805"/>
              <a:ext cx="20955" cy="12700"/>
            </a:xfrm>
            <a:custGeom>
              <a:avLst/>
              <a:gdLst/>
              <a:ahLst/>
              <a:cxnLst/>
              <a:rect l="l" t="t" r="r" b="b"/>
              <a:pathLst>
                <a:path w="20954" h="12700">
                  <a:moveTo>
                    <a:pt x="5003" y="12141"/>
                  </a:moveTo>
                  <a:lnTo>
                    <a:pt x="4292" y="711"/>
                  </a:lnTo>
                  <a:lnTo>
                    <a:pt x="254" y="711"/>
                  </a:lnTo>
                  <a:lnTo>
                    <a:pt x="0" y="11874"/>
                  </a:lnTo>
                  <a:lnTo>
                    <a:pt x="5003" y="12141"/>
                  </a:lnTo>
                  <a:close/>
                </a:path>
                <a:path w="20954" h="12700">
                  <a:moveTo>
                    <a:pt x="20497" y="5715"/>
                  </a:moveTo>
                  <a:lnTo>
                    <a:pt x="17157" y="0"/>
                  </a:lnTo>
                  <a:lnTo>
                    <a:pt x="7391" y="711"/>
                  </a:lnTo>
                  <a:lnTo>
                    <a:pt x="7391" y="10960"/>
                  </a:lnTo>
                  <a:lnTo>
                    <a:pt x="18351" y="10718"/>
                  </a:lnTo>
                  <a:lnTo>
                    <a:pt x="20497" y="5715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3693236" y="6214846"/>
              <a:ext cx="16510" cy="103505"/>
            </a:xfrm>
            <a:custGeom>
              <a:avLst/>
              <a:gdLst/>
              <a:ahLst/>
              <a:cxnLst/>
              <a:rect l="l" t="t" r="r" b="b"/>
              <a:pathLst>
                <a:path w="16510" h="103504">
                  <a:moveTo>
                    <a:pt x="2616" y="0"/>
                  </a:moveTo>
                  <a:lnTo>
                    <a:pt x="1181" y="0"/>
                  </a:lnTo>
                  <a:lnTo>
                    <a:pt x="10223" y="20243"/>
                  </a:lnTo>
                  <a:lnTo>
                    <a:pt x="11188" y="24993"/>
                  </a:lnTo>
                  <a:lnTo>
                    <a:pt x="13081" y="30010"/>
                  </a:lnTo>
                  <a:lnTo>
                    <a:pt x="13576" y="59537"/>
                  </a:lnTo>
                  <a:lnTo>
                    <a:pt x="13817" y="64998"/>
                  </a:lnTo>
                  <a:lnTo>
                    <a:pt x="11658" y="75501"/>
                  </a:lnTo>
                  <a:lnTo>
                    <a:pt x="228" y="100012"/>
                  </a:lnTo>
                  <a:lnTo>
                    <a:pt x="0" y="103111"/>
                  </a:lnTo>
                  <a:lnTo>
                    <a:pt x="2374" y="100012"/>
                  </a:lnTo>
                  <a:lnTo>
                    <a:pt x="10718" y="82397"/>
                  </a:lnTo>
                  <a:lnTo>
                    <a:pt x="13817" y="76923"/>
                  </a:lnTo>
                  <a:lnTo>
                    <a:pt x="15938" y="62636"/>
                  </a:lnTo>
                  <a:lnTo>
                    <a:pt x="14757" y="28816"/>
                  </a:lnTo>
                  <a:lnTo>
                    <a:pt x="14567" y="24351"/>
                  </a:lnTo>
                  <a:lnTo>
                    <a:pt x="13239" y="19861"/>
                  </a:lnTo>
                  <a:lnTo>
                    <a:pt x="9635" y="12644"/>
                  </a:lnTo>
                  <a:lnTo>
                    <a:pt x="2616" y="0"/>
                  </a:lnTo>
                  <a:close/>
                </a:path>
              </a:pathLst>
            </a:custGeom>
            <a:solidFill>
              <a:srgbClr val="CE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3708463" y="6244856"/>
              <a:ext cx="26034" cy="80645"/>
            </a:xfrm>
            <a:custGeom>
              <a:avLst/>
              <a:gdLst/>
              <a:ahLst/>
              <a:cxnLst/>
              <a:rect l="l" t="t" r="r" b="b"/>
              <a:pathLst>
                <a:path w="26035" h="80645">
                  <a:moveTo>
                    <a:pt x="9994" y="76428"/>
                  </a:moveTo>
                  <a:lnTo>
                    <a:pt x="20497" y="80251"/>
                  </a:lnTo>
                  <a:lnTo>
                    <a:pt x="25501" y="77850"/>
                  </a:lnTo>
                  <a:lnTo>
                    <a:pt x="14998" y="77850"/>
                  </a:lnTo>
                  <a:lnTo>
                    <a:pt x="9994" y="76428"/>
                  </a:lnTo>
                  <a:close/>
                </a:path>
                <a:path w="26035" h="80645">
                  <a:moveTo>
                    <a:pt x="0" y="0"/>
                  </a:moveTo>
                  <a:lnTo>
                    <a:pt x="495" y="12382"/>
                  </a:lnTo>
                  <a:lnTo>
                    <a:pt x="10960" y="22136"/>
                  </a:lnTo>
                  <a:lnTo>
                    <a:pt x="14287" y="24523"/>
                  </a:lnTo>
                  <a:lnTo>
                    <a:pt x="13106" y="26200"/>
                  </a:lnTo>
                  <a:lnTo>
                    <a:pt x="14998" y="77850"/>
                  </a:lnTo>
                  <a:lnTo>
                    <a:pt x="25501" y="77850"/>
                  </a:lnTo>
                  <a:lnTo>
                    <a:pt x="22148" y="27622"/>
                  </a:lnTo>
                  <a:lnTo>
                    <a:pt x="21907" y="21920"/>
                  </a:lnTo>
                  <a:lnTo>
                    <a:pt x="14782" y="14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3708463" y="6247485"/>
              <a:ext cx="22860" cy="78105"/>
            </a:xfrm>
            <a:custGeom>
              <a:avLst/>
              <a:gdLst/>
              <a:ahLst/>
              <a:cxnLst/>
              <a:rect l="l" t="t" r="r" b="b"/>
              <a:pathLst>
                <a:path w="22860" h="78104">
                  <a:moveTo>
                    <a:pt x="0" y="0"/>
                  </a:moveTo>
                  <a:lnTo>
                    <a:pt x="0" y="4749"/>
                  </a:lnTo>
                  <a:lnTo>
                    <a:pt x="13817" y="19291"/>
                  </a:lnTo>
                  <a:lnTo>
                    <a:pt x="15494" y="26657"/>
                  </a:lnTo>
                  <a:lnTo>
                    <a:pt x="15552" y="29997"/>
                  </a:lnTo>
                  <a:lnTo>
                    <a:pt x="16675" y="75717"/>
                  </a:lnTo>
                  <a:lnTo>
                    <a:pt x="20713" y="77863"/>
                  </a:lnTo>
                  <a:lnTo>
                    <a:pt x="22390" y="75476"/>
                  </a:lnTo>
                  <a:lnTo>
                    <a:pt x="20256" y="29997"/>
                  </a:lnTo>
                  <a:lnTo>
                    <a:pt x="20256" y="20929"/>
                  </a:lnTo>
                  <a:lnTo>
                    <a:pt x="16675" y="173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3721328" y="6322491"/>
              <a:ext cx="20320" cy="124460"/>
            </a:xfrm>
            <a:custGeom>
              <a:avLst/>
              <a:gdLst/>
              <a:ahLst/>
              <a:cxnLst/>
              <a:rect l="l" t="t" r="r" b="b"/>
              <a:pathLst>
                <a:path w="20320" h="124460">
                  <a:moveTo>
                    <a:pt x="1206" y="939"/>
                  </a:moveTo>
                  <a:lnTo>
                    <a:pt x="0" y="1650"/>
                  </a:lnTo>
                  <a:lnTo>
                    <a:pt x="241" y="3797"/>
                  </a:lnTo>
                  <a:lnTo>
                    <a:pt x="3810" y="112153"/>
                  </a:lnTo>
                  <a:lnTo>
                    <a:pt x="5715" y="119519"/>
                  </a:lnTo>
                  <a:lnTo>
                    <a:pt x="9994" y="121196"/>
                  </a:lnTo>
                  <a:lnTo>
                    <a:pt x="11925" y="124294"/>
                  </a:lnTo>
                  <a:lnTo>
                    <a:pt x="15240" y="121196"/>
                  </a:lnTo>
                  <a:lnTo>
                    <a:pt x="18338" y="117627"/>
                  </a:lnTo>
                  <a:lnTo>
                    <a:pt x="19773" y="117157"/>
                  </a:lnTo>
                  <a:lnTo>
                    <a:pt x="19773" y="110947"/>
                  </a:lnTo>
                  <a:lnTo>
                    <a:pt x="14574" y="3797"/>
                  </a:lnTo>
                  <a:lnTo>
                    <a:pt x="14528" y="2362"/>
                  </a:lnTo>
                  <a:lnTo>
                    <a:pt x="2387" y="2362"/>
                  </a:lnTo>
                  <a:lnTo>
                    <a:pt x="1206" y="939"/>
                  </a:lnTo>
                  <a:close/>
                </a:path>
                <a:path w="20320" h="124460">
                  <a:moveTo>
                    <a:pt x="14528" y="0"/>
                  </a:moveTo>
                  <a:lnTo>
                    <a:pt x="12636" y="215"/>
                  </a:lnTo>
                  <a:lnTo>
                    <a:pt x="9994" y="2146"/>
                  </a:lnTo>
                  <a:lnTo>
                    <a:pt x="7137" y="2146"/>
                  </a:lnTo>
                  <a:lnTo>
                    <a:pt x="2387" y="2362"/>
                  </a:lnTo>
                  <a:lnTo>
                    <a:pt x="14528" y="2362"/>
                  </a:lnTo>
                  <a:lnTo>
                    <a:pt x="14528" y="0"/>
                  </a:lnTo>
                  <a:close/>
                </a:path>
              </a:pathLst>
            </a:custGeom>
            <a:solidFill>
              <a:srgbClr val="42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3727754" y="6327952"/>
              <a:ext cx="5080" cy="106045"/>
            </a:xfrm>
            <a:custGeom>
              <a:avLst/>
              <a:gdLst/>
              <a:ahLst/>
              <a:cxnLst/>
              <a:rect l="l" t="t" r="r" b="b"/>
              <a:pathLst>
                <a:path w="5079" h="106045">
                  <a:moveTo>
                    <a:pt x="0" y="0"/>
                  </a:moveTo>
                  <a:lnTo>
                    <a:pt x="4533" y="10574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3519881" y="6026962"/>
              <a:ext cx="25400" cy="17145"/>
            </a:xfrm>
            <a:custGeom>
              <a:avLst/>
              <a:gdLst/>
              <a:ahLst/>
              <a:cxnLst/>
              <a:rect l="l" t="t" r="r" b="b"/>
              <a:pathLst>
                <a:path w="25400" h="17145">
                  <a:moveTo>
                    <a:pt x="482" y="0"/>
                  </a:moveTo>
                  <a:lnTo>
                    <a:pt x="0" y="2387"/>
                  </a:lnTo>
                  <a:lnTo>
                    <a:pt x="16192" y="17144"/>
                  </a:lnTo>
                  <a:lnTo>
                    <a:pt x="25234" y="17144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3496894" y="6085433"/>
              <a:ext cx="92075" cy="57785"/>
            </a:xfrm>
            <a:custGeom>
              <a:avLst/>
              <a:gdLst/>
              <a:ahLst/>
              <a:cxnLst/>
              <a:rect l="l" t="t" r="r" b="b"/>
              <a:pathLst>
                <a:path w="92075" h="57785">
                  <a:moveTo>
                    <a:pt x="24295" y="27495"/>
                  </a:moveTo>
                  <a:lnTo>
                    <a:pt x="13665" y="37820"/>
                  </a:lnTo>
                  <a:lnTo>
                    <a:pt x="7594" y="44386"/>
                  </a:lnTo>
                  <a:lnTo>
                    <a:pt x="3797" y="50012"/>
                  </a:lnTo>
                  <a:lnTo>
                    <a:pt x="0" y="57505"/>
                  </a:lnTo>
                  <a:lnTo>
                    <a:pt x="4292" y="57505"/>
                  </a:lnTo>
                  <a:lnTo>
                    <a:pt x="14439" y="43243"/>
                  </a:lnTo>
                  <a:lnTo>
                    <a:pt x="19913" y="35852"/>
                  </a:lnTo>
                  <a:lnTo>
                    <a:pt x="22567" y="32943"/>
                  </a:lnTo>
                  <a:lnTo>
                    <a:pt x="24295" y="32143"/>
                  </a:lnTo>
                  <a:lnTo>
                    <a:pt x="24295" y="27495"/>
                  </a:lnTo>
                  <a:close/>
                </a:path>
                <a:path w="92075" h="57785">
                  <a:moveTo>
                    <a:pt x="91808" y="711"/>
                  </a:moveTo>
                  <a:lnTo>
                    <a:pt x="80010" y="0"/>
                  </a:lnTo>
                  <a:lnTo>
                    <a:pt x="64655" y="4991"/>
                  </a:lnTo>
                  <a:lnTo>
                    <a:pt x="64655" y="9283"/>
                  </a:lnTo>
                  <a:lnTo>
                    <a:pt x="84924" y="3136"/>
                  </a:lnTo>
                  <a:lnTo>
                    <a:pt x="88760" y="1854"/>
                  </a:lnTo>
                  <a:lnTo>
                    <a:pt x="91808" y="711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3590124" y="6049848"/>
              <a:ext cx="10795" cy="6985"/>
            </a:xfrm>
            <a:custGeom>
              <a:avLst/>
              <a:gdLst/>
              <a:ahLst/>
              <a:cxnLst/>
              <a:rect l="l" t="t" r="r" b="b"/>
              <a:pathLst>
                <a:path w="10795" h="6985">
                  <a:moveTo>
                    <a:pt x="1892" y="0"/>
                  </a:moveTo>
                  <a:lnTo>
                    <a:pt x="0" y="1892"/>
                  </a:lnTo>
                  <a:lnTo>
                    <a:pt x="9537" y="6426"/>
                  </a:lnTo>
                  <a:lnTo>
                    <a:pt x="10718" y="4254"/>
                  </a:lnTo>
                  <a:lnTo>
                    <a:pt x="8331" y="1892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3489884" y="6070599"/>
              <a:ext cx="282575" cy="3810"/>
            </a:xfrm>
            <a:custGeom>
              <a:avLst/>
              <a:gdLst/>
              <a:ahLst/>
              <a:cxnLst/>
              <a:rect l="l" t="t" r="r" b="b"/>
              <a:pathLst>
                <a:path w="282575" h="3810">
                  <a:moveTo>
                    <a:pt x="282549" y="1270"/>
                  </a:moveTo>
                  <a:lnTo>
                    <a:pt x="82169" y="1270"/>
                  </a:lnTo>
                  <a:lnTo>
                    <a:pt x="82169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165" y="1270"/>
                  </a:lnTo>
                  <a:lnTo>
                    <a:pt x="165" y="3810"/>
                  </a:lnTo>
                  <a:lnTo>
                    <a:pt x="282549" y="3810"/>
                  </a:lnTo>
                  <a:lnTo>
                    <a:pt x="282549" y="1270"/>
                  </a:lnTo>
                  <a:close/>
                </a:path>
              </a:pathLst>
            </a:custGeom>
            <a:solidFill>
              <a:srgbClr val="5050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3566083" y="6051740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5">
                  <a:moveTo>
                    <a:pt x="7366" y="0"/>
                  </a:moveTo>
                  <a:lnTo>
                    <a:pt x="215" y="469"/>
                  </a:lnTo>
                  <a:lnTo>
                    <a:pt x="0" y="16903"/>
                  </a:lnTo>
                  <a:lnTo>
                    <a:pt x="6896" y="17145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3566299" y="6053886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0" y="0"/>
                  </a:moveTo>
                  <a:lnTo>
                    <a:pt x="0" y="3327"/>
                  </a:lnTo>
                  <a:lnTo>
                    <a:pt x="7645" y="6680"/>
                  </a:lnTo>
                  <a:lnTo>
                    <a:pt x="7391" y="2857"/>
                  </a:lnTo>
                  <a:lnTo>
                    <a:pt x="1193" y="1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3566083" y="6068644"/>
              <a:ext cx="6985" cy="3175"/>
            </a:xfrm>
            <a:custGeom>
              <a:avLst/>
              <a:gdLst/>
              <a:ahLst/>
              <a:cxnLst/>
              <a:rect l="l" t="t" r="r" b="b"/>
              <a:pathLst>
                <a:path w="6985" h="3175">
                  <a:moveTo>
                    <a:pt x="0" y="0"/>
                  </a:moveTo>
                  <a:lnTo>
                    <a:pt x="0" y="2641"/>
                  </a:lnTo>
                  <a:lnTo>
                    <a:pt x="6896" y="3098"/>
                  </a:lnTo>
                  <a:lnTo>
                    <a:pt x="6896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3489642" y="6044349"/>
              <a:ext cx="283845" cy="41910"/>
            </a:xfrm>
            <a:custGeom>
              <a:avLst/>
              <a:gdLst/>
              <a:ahLst/>
              <a:cxnLst/>
              <a:rect l="l" t="t" r="r" b="b"/>
              <a:pathLst>
                <a:path w="283845" h="41910">
                  <a:moveTo>
                    <a:pt x="75946" y="0"/>
                  </a:moveTo>
                  <a:lnTo>
                    <a:pt x="469" y="253"/>
                  </a:lnTo>
                  <a:lnTo>
                    <a:pt x="0" y="27152"/>
                  </a:lnTo>
                  <a:lnTo>
                    <a:pt x="215" y="41440"/>
                  </a:lnTo>
                  <a:lnTo>
                    <a:pt x="282651" y="41440"/>
                  </a:lnTo>
                  <a:lnTo>
                    <a:pt x="283540" y="30543"/>
                  </a:lnTo>
                  <a:lnTo>
                    <a:pt x="281686" y="27647"/>
                  </a:lnTo>
                  <a:lnTo>
                    <a:pt x="210032" y="28105"/>
                  </a:lnTo>
                  <a:lnTo>
                    <a:pt x="184061" y="1435"/>
                  </a:lnTo>
                  <a:lnTo>
                    <a:pt x="84302" y="723"/>
                  </a:lnTo>
                  <a:lnTo>
                    <a:pt x="84302" y="27152"/>
                  </a:lnTo>
                  <a:lnTo>
                    <a:pt x="76441" y="26936"/>
                  </a:lnTo>
                  <a:lnTo>
                    <a:pt x="75946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7" name="object 201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489477" y="5711444"/>
              <a:ext cx="252577" cy="376402"/>
            </a:xfrm>
            <a:prstGeom prst="rect">
              <a:avLst/>
            </a:prstGeom>
          </p:spPr>
        </p:pic>
        <p:sp>
          <p:nvSpPr>
            <p:cNvPr id="2018" name="object 2018"/>
            <p:cNvSpPr/>
            <p:nvPr/>
          </p:nvSpPr>
          <p:spPr>
            <a:xfrm>
              <a:off x="3490823" y="5701233"/>
              <a:ext cx="271780" cy="51435"/>
            </a:xfrm>
            <a:custGeom>
              <a:avLst/>
              <a:gdLst/>
              <a:ahLst/>
              <a:cxnLst/>
              <a:rect l="l" t="t" r="r" b="b"/>
              <a:pathLst>
                <a:path w="271779" h="51435">
                  <a:moveTo>
                    <a:pt x="271005" y="0"/>
                  </a:moveTo>
                  <a:lnTo>
                    <a:pt x="0" y="2857"/>
                  </a:lnTo>
                  <a:lnTo>
                    <a:pt x="177" y="33985"/>
                  </a:lnTo>
                  <a:lnTo>
                    <a:pt x="61354" y="44594"/>
                  </a:lnTo>
                  <a:lnTo>
                    <a:pt x="97307" y="49849"/>
                  </a:lnTo>
                  <a:lnTo>
                    <a:pt x="122039" y="51296"/>
                  </a:lnTo>
                  <a:lnTo>
                    <a:pt x="149555" y="50482"/>
                  </a:lnTo>
                  <a:lnTo>
                    <a:pt x="258254" y="45961"/>
                  </a:lnTo>
                  <a:lnTo>
                    <a:pt x="267731" y="12828"/>
                  </a:lnTo>
                  <a:lnTo>
                    <a:pt x="269638" y="7747"/>
                  </a:lnTo>
                  <a:lnTo>
                    <a:pt x="271284" y="5232"/>
                  </a:lnTo>
                  <a:lnTo>
                    <a:pt x="2710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3491534" y="5669089"/>
              <a:ext cx="283845" cy="41910"/>
            </a:xfrm>
            <a:custGeom>
              <a:avLst/>
              <a:gdLst/>
              <a:ahLst/>
              <a:cxnLst/>
              <a:rect l="l" t="t" r="r" b="b"/>
              <a:pathLst>
                <a:path w="283845" h="41910">
                  <a:moveTo>
                    <a:pt x="75958" y="0"/>
                  </a:moveTo>
                  <a:lnTo>
                    <a:pt x="469" y="228"/>
                  </a:lnTo>
                  <a:lnTo>
                    <a:pt x="0" y="27152"/>
                  </a:lnTo>
                  <a:lnTo>
                    <a:pt x="241" y="41440"/>
                  </a:lnTo>
                  <a:lnTo>
                    <a:pt x="282651" y="41440"/>
                  </a:lnTo>
                  <a:lnTo>
                    <a:pt x="283540" y="30543"/>
                  </a:lnTo>
                  <a:lnTo>
                    <a:pt x="281698" y="27622"/>
                  </a:lnTo>
                  <a:lnTo>
                    <a:pt x="210032" y="28092"/>
                  </a:lnTo>
                  <a:lnTo>
                    <a:pt x="184061" y="1422"/>
                  </a:lnTo>
                  <a:lnTo>
                    <a:pt x="84302" y="711"/>
                  </a:lnTo>
                  <a:lnTo>
                    <a:pt x="84302" y="27152"/>
                  </a:lnTo>
                  <a:lnTo>
                    <a:pt x="76441" y="26911"/>
                  </a:lnTo>
                  <a:lnTo>
                    <a:pt x="7595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0" name="object 202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491369" y="5337098"/>
              <a:ext cx="252577" cy="375488"/>
            </a:xfrm>
            <a:prstGeom prst="rect">
              <a:avLst/>
            </a:prstGeom>
          </p:spPr>
        </p:pic>
        <p:sp>
          <p:nvSpPr>
            <p:cNvPr id="2021" name="object 2021"/>
            <p:cNvSpPr/>
            <p:nvPr/>
          </p:nvSpPr>
          <p:spPr>
            <a:xfrm>
              <a:off x="3490366" y="5315940"/>
              <a:ext cx="278765" cy="78740"/>
            </a:xfrm>
            <a:custGeom>
              <a:avLst/>
              <a:gdLst/>
              <a:ahLst/>
              <a:cxnLst/>
              <a:rect l="l" t="t" r="r" b="b"/>
              <a:pathLst>
                <a:path w="278764" h="78739">
                  <a:moveTo>
                    <a:pt x="0" y="0"/>
                  </a:moveTo>
                  <a:lnTo>
                    <a:pt x="0" y="61442"/>
                  </a:lnTo>
                  <a:lnTo>
                    <a:pt x="63493" y="72381"/>
                  </a:lnTo>
                  <a:lnTo>
                    <a:pt x="98994" y="77516"/>
                  </a:lnTo>
                  <a:lnTo>
                    <a:pt x="119405" y="78185"/>
                  </a:lnTo>
                  <a:lnTo>
                    <a:pt x="137629" y="75730"/>
                  </a:lnTo>
                  <a:lnTo>
                    <a:pt x="207677" y="72381"/>
                  </a:lnTo>
                  <a:lnTo>
                    <a:pt x="243955" y="70421"/>
                  </a:lnTo>
                  <a:lnTo>
                    <a:pt x="258100" y="69089"/>
                  </a:lnTo>
                  <a:lnTo>
                    <a:pt x="261747" y="67627"/>
                  </a:lnTo>
                  <a:lnTo>
                    <a:pt x="268271" y="32316"/>
                  </a:lnTo>
                  <a:lnTo>
                    <a:pt x="272176" y="14165"/>
                  </a:lnTo>
                  <a:lnTo>
                    <a:pt x="275020" y="7432"/>
                  </a:lnTo>
                  <a:lnTo>
                    <a:pt x="278358" y="6375"/>
                  </a:lnTo>
                  <a:lnTo>
                    <a:pt x="277634" y="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2" name="object 202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493681" y="5001844"/>
              <a:ext cx="251231" cy="315290"/>
            </a:xfrm>
            <a:prstGeom prst="rect">
              <a:avLst/>
            </a:prstGeom>
          </p:spPr>
        </p:pic>
        <p:sp>
          <p:nvSpPr>
            <p:cNvPr id="2023" name="object 2023"/>
            <p:cNvSpPr/>
            <p:nvPr/>
          </p:nvSpPr>
          <p:spPr>
            <a:xfrm>
              <a:off x="3491534" y="5284279"/>
              <a:ext cx="283845" cy="41910"/>
            </a:xfrm>
            <a:custGeom>
              <a:avLst/>
              <a:gdLst/>
              <a:ahLst/>
              <a:cxnLst/>
              <a:rect l="l" t="t" r="r" b="b"/>
              <a:pathLst>
                <a:path w="283845" h="41910">
                  <a:moveTo>
                    <a:pt x="75958" y="0"/>
                  </a:moveTo>
                  <a:lnTo>
                    <a:pt x="469" y="241"/>
                  </a:lnTo>
                  <a:lnTo>
                    <a:pt x="0" y="27139"/>
                  </a:lnTo>
                  <a:lnTo>
                    <a:pt x="241" y="41427"/>
                  </a:lnTo>
                  <a:lnTo>
                    <a:pt x="282651" y="41427"/>
                  </a:lnTo>
                  <a:lnTo>
                    <a:pt x="283540" y="30530"/>
                  </a:lnTo>
                  <a:lnTo>
                    <a:pt x="281698" y="27622"/>
                  </a:lnTo>
                  <a:lnTo>
                    <a:pt x="210032" y="28092"/>
                  </a:lnTo>
                  <a:lnTo>
                    <a:pt x="184061" y="1422"/>
                  </a:lnTo>
                  <a:lnTo>
                    <a:pt x="84302" y="711"/>
                  </a:lnTo>
                  <a:lnTo>
                    <a:pt x="84302" y="27139"/>
                  </a:lnTo>
                  <a:lnTo>
                    <a:pt x="76441" y="26911"/>
                  </a:lnTo>
                  <a:lnTo>
                    <a:pt x="7595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3540594" y="528808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77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864"/>
                  </a:lnTo>
                  <a:lnTo>
                    <a:pt x="2565" y="11430"/>
                  </a:lnTo>
                  <a:lnTo>
                    <a:pt x="8877" y="11430"/>
                  </a:lnTo>
                  <a:lnTo>
                    <a:pt x="11417" y="8864"/>
                  </a:lnTo>
                  <a:lnTo>
                    <a:pt x="11417" y="5714"/>
                  </a:lnTo>
                  <a:lnTo>
                    <a:pt x="11417" y="2552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35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3590594" y="528904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77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65" y="11430"/>
                  </a:lnTo>
                  <a:lnTo>
                    <a:pt x="8877" y="11430"/>
                  </a:lnTo>
                  <a:lnTo>
                    <a:pt x="11430" y="8877"/>
                  </a:lnTo>
                  <a:lnTo>
                    <a:pt x="11430" y="5715"/>
                  </a:lnTo>
                  <a:lnTo>
                    <a:pt x="11430" y="2552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3541064" y="5288089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1193" y="0"/>
                  </a:moveTo>
                  <a:lnTo>
                    <a:pt x="0" y="5003"/>
                  </a:lnTo>
                  <a:lnTo>
                    <a:pt x="10718" y="4521"/>
                  </a:lnTo>
                  <a:lnTo>
                    <a:pt x="10477" y="2616"/>
                  </a:lnTo>
                  <a:lnTo>
                    <a:pt x="5714" y="711"/>
                  </a:lnTo>
                  <a:lnTo>
                    <a:pt x="119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3520567" y="530712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3352" y="0"/>
                  </a:moveTo>
                  <a:lnTo>
                    <a:pt x="1447" y="0"/>
                  </a:lnTo>
                  <a:lnTo>
                    <a:pt x="1447" y="965"/>
                  </a:lnTo>
                  <a:lnTo>
                    <a:pt x="3352" y="965"/>
                  </a:lnTo>
                  <a:lnTo>
                    <a:pt x="3352" y="0"/>
                  </a:lnTo>
                  <a:close/>
                </a:path>
                <a:path w="5079" h="3175">
                  <a:moveTo>
                    <a:pt x="4546" y="1219"/>
                  </a:moveTo>
                  <a:lnTo>
                    <a:pt x="0" y="1219"/>
                  </a:lnTo>
                  <a:lnTo>
                    <a:pt x="0" y="3111"/>
                  </a:lnTo>
                  <a:lnTo>
                    <a:pt x="4546" y="3111"/>
                  </a:lnTo>
                  <a:lnTo>
                    <a:pt x="4546" y="1219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3492004" y="530975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4" h="635">
                  <a:moveTo>
                    <a:pt x="0" y="0"/>
                  </a:moveTo>
                  <a:lnTo>
                    <a:pt x="75488" y="482"/>
                  </a:lnTo>
                </a:path>
              </a:pathLst>
            </a:custGeom>
            <a:ln w="3175">
              <a:solidFill>
                <a:srgbClr val="CDCED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3708235" y="530712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3340" y="0"/>
                  </a:moveTo>
                  <a:lnTo>
                    <a:pt x="1422" y="0"/>
                  </a:lnTo>
                  <a:lnTo>
                    <a:pt x="1422" y="965"/>
                  </a:lnTo>
                  <a:lnTo>
                    <a:pt x="3340" y="965"/>
                  </a:lnTo>
                  <a:lnTo>
                    <a:pt x="3340" y="0"/>
                  </a:lnTo>
                  <a:close/>
                </a:path>
                <a:path w="5079" h="3175">
                  <a:moveTo>
                    <a:pt x="4521" y="1219"/>
                  </a:moveTo>
                  <a:lnTo>
                    <a:pt x="0" y="1219"/>
                  </a:lnTo>
                  <a:lnTo>
                    <a:pt x="0" y="3111"/>
                  </a:lnTo>
                  <a:lnTo>
                    <a:pt x="4521" y="3111"/>
                  </a:lnTo>
                  <a:lnTo>
                    <a:pt x="4521" y="1219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3575837" y="5311419"/>
              <a:ext cx="123825" cy="1270"/>
            </a:xfrm>
            <a:custGeom>
              <a:avLst/>
              <a:gdLst/>
              <a:ahLst/>
              <a:cxnLst/>
              <a:rect l="l" t="t" r="r" b="b"/>
              <a:pathLst>
                <a:path w="123825" h="1270">
                  <a:moveTo>
                    <a:pt x="0" y="0"/>
                  </a:moveTo>
                  <a:lnTo>
                    <a:pt x="123812" y="711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3613708" y="5311660"/>
              <a:ext cx="20955" cy="15875"/>
            </a:xfrm>
            <a:custGeom>
              <a:avLst/>
              <a:gdLst/>
              <a:ahLst/>
              <a:cxnLst/>
              <a:rect l="l" t="t" r="r" b="b"/>
              <a:pathLst>
                <a:path w="20954" h="15875">
                  <a:moveTo>
                    <a:pt x="939" y="0"/>
                  </a:moveTo>
                  <a:lnTo>
                    <a:pt x="0" y="2146"/>
                  </a:lnTo>
                  <a:lnTo>
                    <a:pt x="457" y="12611"/>
                  </a:lnTo>
                  <a:lnTo>
                    <a:pt x="2844" y="15481"/>
                  </a:lnTo>
                  <a:lnTo>
                    <a:pt x="19989" y="14998"/>
                  </a:lnTo>
                  <a:lnTo>
                    <a:pt x="20942" y="14287"/>
                  </a:lnTo>
                  <a:lnTo>
                    <a:pt x="18796" y="12382"/>
                  </a:lnTo>
                  <a:lnTo>
                    <a:pt x="19024" y="1905"/>
                  </a:lnTo>
                  <a:lnTo>
                    <a:pt x="17602" y="469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3613708" y="5311660"/>
              <a:ext cx="20955" cy="15875"/>
            </a:xfrm>
            <a:custGeom>
              <a:avLst/>
              <a:gdLst/>
              <a:ahLst/>
              <a:cxnLst/>
              <a:rect l="l" t="t" r="r" b="b"/>
              <a:pathLst>
                <a:path w="20954" h="15875">
                  <a:moveTo>
                    <a:pt x="939" y="0"/>
                  </a:moveTo>
                  <a:lnTo>
                    <a:pt x="0" y="2146"/>
                  </a:lnTo>
                  <a:lnTo>
                    <a:pt x="457" y="12611"/>
                  </a:lnTo>
                  <a:lnTo>
                    <a:pt x="2844" y="15481"/>
                  </a:lnTo>
                  <a:lnTo>
                    <a:pt x="19989" y="14998"/>
                  </a:lnTo>
                  <a:lnTo>
                    <a:pt x="20942" y="14287"/>
                  </a:lnTo>
                  <a:lnTo>
                    <a:pt x="18796" y="12382"/>
                  </a:lnTo>
                  <a:lnTo>
                    <a:pt x="19024" y="1905"/>
                  </a:lnTo>
                  <a:lnTo>
                    <a:pt x="17602" y="469"/>
                  </a:lnTo>
                  <a:lnTo>
                    <a:pt x="939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3618217" y="5307126"/>
              <a:ext cx="8255" cy="6350"/>
            </a:xfrm>
            <a:custGeom>
              <a:avLst/>
              <a:gdLst/>
              <a:ahLst/>
              <a:cxnLst/>
              <a:rect l="l" t="t" r="r" b="b"/>
              <a:pathLst>
                <a:path w="8254" h="6350">
                  <a:moveTo>
                    <a:pt x="4051" y="0"/>
                  </a:moveTo>
                  <a:lnTo>
                    <a:pt x="0" y="4292"/>
                  </a:lnTo>
                  <a:lnTo>
                    <a:pt x="1435" y="5727"/>
                  </a:lnTo>
                  <a:lnTo>
                    <a:pt x="8102" y="4292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3618217" y="5307126"/>
              <a:ext cx="8255" cy="6350"/>
            </a:xfrm>
            <a:custGeom>
              <a:avLst/>
              <a:gdLst/>
              <a:ahLst/>
              <a:cxnLst/>
              <a:rect l="l" t="t" r="r" b="b"/>
              <a:pathLst>
                <a:path w="8254" h="6350">
                  <a:moveTo>
                    <a:pt x="0" y="4292"/>
                  </a:moveTo>
                  <a:lnTo>
                    <a:pt x="4051" y="0"/>
                  </a:lnTo>
                  <a:lnTo>
                    <a:pt x="8102" y="4292"/>
                  </a:lnTo>
                  <a:lnTo>
                    <a:pt x="1435" y="5727"/>
                  </a:lnTo>
                  <a:lnTo>
                    <a:pt x="0" y="429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3614420" y="5313807"/>
              <a:ext cx="17145" cy="9525"/>
            </a:xfrm>
            <a:custGeom>
              <a:avLst/>
              <a:gdLst/>
              <a:ahLst/>
              <a:cxnLst/>
              <a:rect l="l" t="t" r="r" b="b"/>
              <a:pathLst>
                <a:path w="17145" h="9525">
                  <a:moveTo>
                    <a:pt x="457" y="0"/>
                  </a:moveTo>
                  <a:lnTo>
                    <a:pt x="17144" y="469"/>
                  </a:lnTo>
                  <a:lnTo>
                    <a:pt x="17144" y="9525"/>
                  </a:lnTo>
                  <a:lnTo>
                    <a:pt x="0" y="9525"/>
                  </a:lnTo>
                  <a:lnTo>
                    <a:pt x="457" y="0"/>
                  </a:lnTo>
                  <a:close/>
                </a:path>
              </a:pathLst>
            </a:custGeom>
            <a:ln w="3175">
              <a:solidFill>
                <a:srgbClr val="D4D6D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36" name="object 2036"/>
          <p:cNvGrpSpPr/>
          <p:nvPr/>
        </p:nvGrpSpPr>
        <p:grpSpPr>
          <a:xfrm>
            <a:off x="10519068" y="5416550"/>
            <a:ext cx="673735" cy="1713230"/>
            <a:chOff x="5464467" y="5416550"/>
            <a:chExt cx="673735" cy="1713230"/>
          </a:xfrm>
        </p:grpSpPr>
        <p:sp>
          <p:nvSpPr>
            <p:cNvPr id="2037" name="object 2037"/>
            <p:cNvSpPr/>
            <p:nvPr/>
          </p:nvSpPr>
          <p:spPr>
            <a:xfrm>
              <a:off x="5485180" y="6393319"/>
              <a:ext cx="179070" cy="60960"/>
            </a:xfrm>
            <a:custGeom>
              <a:avLst/>
              <a:gdLst/>
              <a:ahLst/>
              <a:cxnLst/>
              <a:rect l="l" t="t" r="r" b="b"/>
              <a:pathLst>
                <a:path w="179070" h="60960">
                  <a:moveTo>
                    <a:pt x="177164" y="0"/>
                  </a:moveTo>
                  <a:lnTo>
                    <a:pt x="952" y="0"/>
                  </a:lnTo>
                  <a:lnTo>
                    <a:pt x="0" y="59537"/>
                  </a:lnTo>
                  <a:lnTo>
                    <a:pt x="178587" y="60502"/>
                  </a:lnTo>
                  <a:lnTo>
                    <a:pt x="177164" y="0"/>
                  </a:lnTo>
                  <a:close/>
                </a:path>
              </a:pathLst>
            </a:custGeom>
            <a:solidFill>
              <a:srgbClr val="6B6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5464708" y="5416550"/>
              <a:ext cx="673735" cy="1710055"/>
            </a:xfrm>
            <a:custGeom>
              <a:avLst/>
              <a:gdLst/>
              <a:ahLst/>
              <a:cxnLst/>
              <a:rect l="l" t="t" r="r" b="b"/>
              <a:pathLst>
                <a:path w="673735" h="1710054">
                  <a:moveTo>
                    <a:pt x="673163" y="0"/>
                  </a:moveTo>
                  <a:lnTo>
                    <a:pt x="477" y="3098"/>
                  </a:lnTo>
                  <a:lnTo>
                    <a:pt x="0" y="22860"/>
                  </a:lnTo>
                  <a:lnTo>
                    <a:pt x="5715" y="38100"/>
                  </a:lnTo>
                  <a:lnTo>
                    <a:pt x="5715" y="246697"/>
                  </a:lnTo>
                  <a:lnTo>
                    <a:pt x="4762" y="1056792"/>
                  </a:lnTo>
                  <a:lnTo>
                    <a:pt x="4762" y="1176337"/>
                  </a:lnTo>
                  <a:lnTo>
                    <a:pt x="6184" y="1179664"/>
                  </a:lnTo>
                  <a:lnTo>
                    <a:pt x="6654" y="1182522"/>
                  </a:lnTo>
                  <a:lnTo>
                    <a:pt x="9283" y="1183004"/>
                  </a:lnTo>
                  <a:lnTo>
                    <a:pt x="9330" y="1183233"/>
                  </a:lnTo>
                  <a:lnTo>
                    <a:pt x="9422" y="1192301"/>
                  </a:lnTo>
                  <a:lnTo>
                    <a:pt x="9283" y="1203236"/>
                  </a:lnTo>
                  <a:lnTo>
                    <a:pt x="4508" y="1210868"/>
                  </a:lnTo>
                  <a:lnTo>
                    <a:pt x="3568" y="1215148"/>
                  </a:lnTo>
                  <a:lnTo>
                    <a:pt x="2844" y="1703552"/>
                  </a:lnTo>
                  <a:lnTo>
                    <a:pt x="318122" y="1707121"/>
                  </a:lnTo>
                  <a:lnTo>
                    <a:pt x="355993" y="1708543"/>
                  </a:lnTo>
                  <a:lnTo>
                    <a:pt x="666978" y="1709496"/>
                  </a:lnTo>
                  <a:lnTo>
                    <a:pt x="666026" y="1249451"/>
                  </a:lnTo>
                  <a:lnTo>
                    <a:pt x="666267" y="1231582"/>
                  </a:lnTo>
                  <a:lnTo>
                    <a:pt x="661022" y="1225384"/>
                  </a:lnTo>
                  <a:lnTo>
                    <a:pt x="658876" y="1223949"/>
                  </a:lnTo>
                  <a:lnTo>
                    <a:pt x="658647" y="1192301"/>
                  </a:lnTo>
                  <a:lnTo>
                    <a:pt x="665086" y="1187513"/>
                  </a:lnTo>
                  <a:lnTo>
                    <a:pt x="665086" y="1183233"/>
                  </a:lnTo>
                  <a:lnTo>
                    <a:pt x="667448" y="1183233"/>
                  </a:lnTo>
                  <a:lnTo>
                    <a:pt x="665086" y="633869"/>
                  </a:lnTo>
                  <a:lnTo>
                    <a:pt x="666267" y="195973"/>
                  </a:lnTo>
                  <a:lnTo>
                    <a:pt x="666508" y="28816"/>
                  </a:lnTo>
                  <a:lnTo>
                    <a:pt x="673417" y="20002"/>
                  </a:lnTo>
                  <a:lnTo>
                    <a:pt x="673163" y="0"/>
                  </a:lnTo>
                  <a:close/>
                </a:path>
                <a:path w="673735" h="1710054">
                  <a:moveTo>
                    <a:pt x="482" y="2870"/>
                  </a:moveTo>
                  <a:lnTo>
                    <a:pt x="0" y="3098"/>
                  </a:lnTo>
                  <a:lnTo>
                    <a:pt x="477" y="3096"/>
                  </a:lnTo>
                  <a:lnTo>
                    <a:pt x="482" y="287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5464467" y="5416550"/>
              <a:ext cx="673735" cy="22860"/>
            </a:xfrm>
            <a:custGeom>
              <a:avLst/>
              <a:gdLst/>
              <a:ahLst/>
              <a:cxnLst/>
              <a:rect l="l" t="t" r="r" b="b"/>
              <a:pathLst>
                <a:path w="673735" h="22860">
                  <a:moveTo>
                    <a:pt x="673404" y="0"/>
                  </a:moveTo>
                  <a:lnTo>
                    <a:pt x="952" y="3568"/>
                  </a:lnTo>
                  <a:lnTo>
                    <a:pt x="0" y="22390"/>
                  </a:lnTo>
                  <a:lnTo>
                    <a:pt x="673658" y="20002"/>
                  </a:lnTo>
                  <a:lnTo>
                    <a:pt x="673404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5464708" y="5436552"/>
              <a:ext cx="673735" cy="16510"/>
            </a:xfrm>
            <a:custGeom>
              <a:avLst/>
              <a:gdLst/>
              <a:ahLst/>
              <a:cxnLst/>
              <a:rect l="l" t="t" r="r" b="b"/>
              <a:pathLst>
                <a:path w="673735" h="16510">
                  <a:moveTo>
                    <a:pt x="5943" y="3352"/>
                  </a:moveTo>
                  <a:lnTo>
                    <a:pt x="0" y="2857"/>
                  </a:lnTo>
                  <a:lnTo>
                    <a:pt x="5715" y="16421"/>
                  </a:lnTo>
                  <a:lnTo>
                    <a:pt x="5943" y="3352"/>
                  </a:lnTo>
                  <a:close/>
                </a:path>
                <a:path w="673735" h="16510">
                  <a:moveTo>
                    <a:pt x="673417" y="0"/>
                  </a:moveTo>
                  <a:lnTo>
                    <a:pt x="666750" y="711"/>
                  </a:lnTo>
                  <a:lnTo>
                    <a:pt x="666267" y="7632"/>
                  </a:lnTo>
                  <a:lnTo>
                    <a:pt x="6734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6114059" y="5437263"/>
              <a:ext cx="18415" cy="1146175"/>
            </a:xfrm>
            <a:custGeom>
              <a:avLst/>
              <a:gdLst/>
              <a:ahLst/>
              <a:cxnLst/>
              <a:rect l="l" t="t" r="r" b="b"/>
              <a:pathLst>
                <a:path w="18414" h="1146175">
                  <a:moveTo>
                    <a:pt x="17398" y="0"/>
                  </a:moveTo>
                  <a:lnTo>
                    <a:pt x="1917" y="0"/>
                  </a:lnTo>
                  <a:lnTo>
                    <a:pt x="965" y="316001"/>
                  </a:lnTo>
                  <a:lnTo>
                    <a:pt x="0" y="456247"/>
                  </a:lnTo>
                  <a:lnTo>
                    <a:pt x="1663" y="741032"/>
                  </a:lnTo>
                  <a:lnTo>
                    <a:pt x="2628" y="1048702"/>
                  </a:lnTo>
                  <a:lnTo>
                    <a:pt x="3111" y="1145374"/>
                  </a:lnTo>
                  <a:lnTo>
                    <a:pt x="17868" y="1145616"/>
                  </a:lnTo>
                  <a:lnTo>
                    <a:pt x="16205" y="734136"/>
                  </a:lnTo>
                  <a:lnTo>
                    <a:pt x="15951" y="510286"/>
                  </a:lnTo>
                  <a:lnTo>
                    <a:pt x="17398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6103353" y="5437263"/>
              <a:ext cx="12700" cy="429895"/>
            </a:xfrm>
            <a:custGeom>
              <a:avLst/>
              <a:gdLst/>
              <a:ahLst/>
              <a:cxnLst/>
              <a:rect l="l" t="t" r="r" b="b"/>
              <a:pathLst>
                <a:path w="12700" h="429895">
                  <a:moveTo>
                    <a:pt x="12623" y="0"/>
                  </a:moveTo>
                  <a:lnTo>
                    <a:pt x="0" y="0"/>
                  </a:lnTo>
                  <a:lnTo>
                    <a:pt x="0" y="418782"/>
                  </a:lnTo>
                  <a:lnTo>
                    <a:pt x="0" y="429831"/>
                  </a:lnTo>
                  <a:lnTo>
                    <a:pt x="12623" y="429831"/>
                  </a:lnTo>
                  <a:lnTo>
                    <a:pt x="12623" y="418782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6119292" y="5562040"/>
              <a:ext cx="6350" cy="717550"/>
            </a:xfrm>
            <a:custGeom>
              <a:avLst/>
              <a:gdLst/>
              <a:ahLst/>
              <a:cxnLst/>
              <a:rect l="l" t="t" r="r" b="b"/>
              <a:pathLst>
                <a:path w="6350" h="717550">
                  <a:moveTo>
                    <a:pt x="5257" y="713397"/>
                  </a:moveTo>
                  <a:lnTo>
                    <a:pt x="4076" y="712228"/>
                  </a:lnTo>
                  <a:lnTo>
                    <a:pt x="1193" y="712228"/>
                  </a:lnTo>
                  <a:lnTo>
                    <a:pt x="0" y="713397"/>
                  </a:lnTo>
                  <a:lnTo>
                    <a:pt x="0" y="716292"/>
                  </a:lnTo>
                  <a:lnTo>
                    <a:pt x="1193" y="717461"/>
                  </a:lnTo>
                  <a:lnTo>
                    <a:pt x="4076" y="717461"/>
                  </a:lnTo>
                  <a:lnTo>
                    <a:pt x="5257" y="716292"/>
                  </a:lnTo>
                  <a:lnTo>
                    <a:pt x="5257" y="714844"/>
                  </a:lnTo>
                  <a:lnTo>
                    <a:pt x="5257" y="713397"/>
                  </a:lnTo>
                  <a:close/>
                </a:path>
                <a:path w="6350" h="717550">
                  <a:moveTo>
                    <a:pt x="5969" y="1168"/>
                  </a:moveTo>
                  <a:lnTo>
                    <a:pt x="4787" y="0"/>
                  </a:lnTo>
                  <a:lnTo>
                    <a:pt x="1905" y="0"/>
                  </a:lnTo>
                  <a:lnTo>
                    <a:pt x="723" y="1168"/>
                  </a:lnTo>
                  <a:lnTo>
                    <a:pt x="723" y="4076"/>
                  </a:lnTo>
                  <a:lnTo>
                    <a:pt x="1905" y="5232"/>
                  </a:lnTo>
                  <a:lnTo>
                    <a:pt x="4787" y="5232"/>
                  </a:lnTo>
                  <a:lnTo>
                    <a:pt x="5969" y="4076"/>
                  </a:lnTo>
                  <a:lnTo>
                    <a:pt x="5969" y="2628"/>
                  </a:lnTo>
                  <a:lnTo>
                    <a:pt x="5969" y="116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5504472" y="5439536"/>
              <a:ext cx="283845" cy="8255"/>
            </a:xfrm>
            <a:custGeom>
              <a:avLst/>
              <a:gdLst/>
              <a:ahLst/>
              <a:cxnLst/>
              <a:rect l="l" t="t" r="r" b="b"/>
              <a:pathLst>
                <a:path w="283845" h="8254">
                  <a:moveTo>
                    <a:pt x="133591" y="1790"/>
                  </a:moveTo>
                  <a:lnTo>
                    <a:pt x="0" y="1422"/>
                  </a:lnTo>
                  <a:lnTo>
                    <a:pt x="0" y="5359"/>
                  </a:lnTo>
                  <a:lnTo>
                    <a:pt x="133591" y="8216"/>
                  </a:lnTo>
                  <a:lnTo>
                    <a:pt x="133591" y="1790"/>
                  </a:lnTo>
                  <a:close/>
                </a:path>
                <a:path w="283845" h="8254">
                  <a:moveTo>
                    <a:pt x="283248" y="6781"/>
                  </a:moveTo>
                  <a:lnTo>
                    <a:pt x="282892" y="0"/>
                  </a:lnTo>
                  <a:lnTo>
                    <a:pt x="150368" y="1079"/>
                  </a:lnTo>
                  <a:lnTo>
                    <a:pt x="150368" y="7150"/>
                  </a:lnTo>
                  <a:lnTo>
                    <a:pt x="283248" y="6781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5503507" y="5450840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32" y="0"/>
                  </a:moveTo>
                  <a:lnTo>
                    <a:pt x="4495" y="0"/>
                  </a:lnTo>
                  <a:lnTo>
                    <a:pt x="0" y="4254"/>
                  </a:lnTo>
                  <a:lnTo>
                    <a:pt x="0" y="14782"/>
                  </a:lnTo>
                  <a:lnTo>
                    <a:pt x="4495" y="19050"/>
                  </a:lnTo>
                  <a:lnTo>
                    <a:pt x="15532" y="19050"/>
                  </a:lnTo>
                  <a:lnTo>
                    <a:pt x="20002" y="14782"/>
                  </a:lnTo>
                  <a:lnTo>
                    <a:pt x="20002" y="9525"/>
                  </a:lnTo>
                  <a:lnTo>
                    <a:pt x="20002" y="4254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5506377" y="545179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187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5615660" y="5451551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32" y="0"/>
                  </a:moveTo>
                  <a:lnTo>
                    <a:pt x="4495" y="0"/>
                  </a:lnTo>
                  <a:lnTo>
                    <a:pt x="0" y="4254"/>
                  </a:lnTo>
                  <a:lnTo>
                    <a:pt x="0" y="14782"/>
                  </a:lnTo>
                  <a:lnTo>
                    <a:pt x="4495" y="19050"/>
                  </a:lnTo>
                  <a:lnTo>
                    <a:pt x="15532" y="19050"/>
                  </a:lnTo>
                  <a:lnTo>
                    <a:pt x="20002" y="14782"/>
                  </a:lnTo>
                  <a:lnTo>
                    <a:pt x="20002" y="9525"/>
                  </a:lnTo>
                  <a:lnTo>
                    <a:pt x="20002" y="4254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5618530" y="54525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5727827" y="5448693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32" y="0"/>
                  </a:moveTo>
                  <a:lnTo>
                    <a:pt x="4483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483" y="19050"/>
                  </a:lnTo>
                  <a:lnTo>
                    <a:pt x="15532" y="19050"/>
                  </a:lnTo>
                  <a:lnTo>
                    <a:pt x="19989" y="14782"/>
                  </a:lnTo>
                  <a:lnTo>
                    <a:pt x="19989" y="9525"/>
                  </a:lnTo>
                  <a:lnTo>
                    <a:pt x="19989" y="4267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5730684" y="5449658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187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187" y="14287"/>
                  </a:lnTo>
                  <a:lnTo>
                    <a:pt x="11099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5839980" y="5448693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32" y="0"/>
                  </a:moveTo>
                  <a:lnTo>
                    <a:pt x="4495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495" y="19050"/>
                  </a:lnTo>
                  <a:lnTo>
                    <a:pt x="15532" y="19050"/>
                  </a:lnTo>
                  <a:lnTo>
                    <a:pt x="20015" y="14782"/>
                  </a:lnTo>
                  <a:lnTo>
                    <a:pt x="20015" y="9525"/>
                  </a:lnTo>
                  <a:lnTo>
                    <a:pt x="20015" y="4267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5842838" y="5449658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5953569" y="5447982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519" y="0"/>
                  </a:moveTo>
                  <a:lnTo>
                    <a:pt x="4483" y="0"/>
                  </a:lnTo>
                  <a:lnTo>
                    <a:pt x="0" y="4254"/>
                  </a:lnTo>
                  <a:lnTo>
                    <a:pt x="0" y="14782"/>
                  </a:lnTo>
                  <a:lnTo>
                    <a:pt x="4483" y="19050"/>
                  </a:lnTo>
                  <a:lnTo>
                    <a:pt x="15519" y="19050"/>
                  </a:lnTo>
                  <a:lnTo>
                    <a:pt x="20002" y="14782"/>
                  </a:lnTo>
                  <a:lnTo>
                    <a:pt x="20002" y="9525"/>
                  </a:lnTo>
                  <a:lnTo>
                    <a:pt x="20002" y="4254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5956427" y="544893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187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187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5861901" y="5446560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1904" y="11417"/>
                  </a:moveTo>
                  <a:lnTo>
                    <a:pt x="11417" y="11417"/>
                  </a:lnTo>
                  <a:lnTo>
                    <a:pt x="13563" y="13335"/>
                  </a:lnTo>
                  <a:lnTo>
                    <a:pt x="17627" y="19761"/>
                  </a:lnTo>
                  <a:lnTo>
                    <a:pt x="20713" y="14998"/>
                  </a:lnTo>
                  <a:lnTo>
                    <a:pt x="21904" y="11417"/>
                  </a:lnTo>
                  <a:close/>
                </a:path>
                <a:path w="22860" h="20320">
                  <a:moveTo>
                    <a:pt x="13563" y="0"/>
                  </a:moveTo>
                  <a:lnTo>
                    <a:pt x="4991" y="1663"/>
                  </a:lnTo>
                  <a:lnTo>
                    <a:pt x="4508" y="1904"/>
                  </a:lnTo>
                  <a:lnTo>
                    <a:pt x="698" y="4991"/>
                  </a:lnTo>
                  <a:lnTo>
                    <a:pt x="0" y="14046"/>
                  </a:lnTo>
                  <a:lnTo>
                    <a:pt x="3340" y="18567"/>
                  </a:lnTo>
                  <a:lnTo>
                    <a:pt x="8331" y="12623"/>
                  </a:lnTo>
                  <a:lnTo>
                    <a:pt x="11417" y="11417"/>
                  </a:lnTo>
                  <a:lnTo>
                    <a:pt x="21904" y="11417"/>
                  </a:lnTo>
                  <a:lnTo>
                    <a:pt x="22377" y="9994"/>
                  </a:lnTo>
                  <a:lnTo>
                    <a:pt x="16903" y="1435"/>
                  </a:lnTo>
                  <a:lnTo>
                    <a:pt x="135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5862358" y="5454903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3581" y="0"/>
                  </a:moveTo>
                  <a:lnTo>
                    <a:pt x="0" y="3568"/>
                  </a:lnTo>
                  <a:lnTo>
                    <a:pt x="482" y="5232"/>
                  </a:lnTo>
                  <a:lnTo>
                    <a:pt x="1904" y="7848"/>
                  </a:lnTo>
                  <a:lnTo>
                    <a:pt x="4775" y="5943"/>
                  </a:lnTo>
                  <a:lnTo>
                    <a:pt x="5016" y="457"/>
                  </a:lnTo>
                  <a:lnTo>
                    <a:pt x="3581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5869038" y="5449417"/>
              <a:ext cx="5080" cy="10160"/>
            </a:xfrm>
            <a:custGeom>
              <a:avLst/>
              <a:gdLst/>
              <a:ahLst/>
              <a:cxnLst/>
              <a:rect l="l" t="t" r="r" b="b"/>
              <a:pathLst>
                <a:path w="5079" h="10160">
                  <a:moveTo>
                    <a:pt x="3340" y="0"/>
                  </a:moveTo>
                  <a:lnTo>
                    <a:pt x="711" y="0"/>
                  </a:lnTo>
                  <a:lnTo>
                    <a:pt x="0" y="1193"/>
                  </a:lnTo>
                  <a:lnTo>
                    <a:pt x="952" y="5003"/>
                  </a:lnTo>
                  <a:lnTo>
                    <a:pt x="2857" y="6667"/>
                  </a:lnTo>
                  <a:lnTo>
                    <a:pt x="3581" y="10007"/>
                  </a:lnTo>
                  <a:lnTo>
                    <a:pt x="5003" y="10007"/>
                  </a:lnTo>
                  <a:lnTo>
                    <a:pt x="5003" y="3098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5877382" y="546013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590" y="0"/>
                  </a:moveTo>
                  <a:lnTo>
                    <a:pt x="723" y="0"/>
                  </a:lnTo>
                  <a:lnTo>
                    <a:pt x="0" y="749"/>
                  </a:lnTo>
                  <a:lnTo>
                    <a:pt x="0" y="2578"/>
                  </a:lnTo>
                  <a:lnTo>
                    <a:pt x="723" y="3327"/>
                  </a:lnTo>
                  <a:lnTo>
                    <a:pt x="2590" y="3327"/>
                  </a:lnTo>
                  <a:lnTo>
                    <a:pt x="3314" y="2578"/>
                  </a:lnTo>
                  <a:lnTo>
                    <a:pt x="3314" y="1663"/>
                  </a:lnTo>
                  <a:lnTo>
                    <a:pt x="3314" y="749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5878322" y="545251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62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5713311" y="5449417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1898" y="11417"/>
                  </a:moveTo>
                  <a:lnTo>
                    <a:pt x="11417" y="11417"/>
                  </a:lnTo>
                  <a:lnTo>
                    <a:pt x="13563" y="13334"/>
                  </a:lnTo>
                  <a:lnTo>
                    <a:pt x="17614" y="19773"/>
                  </a:lnTo>
                  <a:lnTo>
                    <a:pt x="20713" y="14998"/>
                  </a:lnTo>
                  <a:lnTo>
                    <a:pt x="21898" y="11417"/>
                  </a:lnTo>
                  <a:close/>
                </a:path>
                <a:path w="22860" h="20320">
                  <a:moveTo>
                    <a:pt x="13563" y="0"/>
                  </a:moveTo>
                  <a:lnTo>
                    <a:pt x="4991" y="1663"/>
                  </a:lnTo>
                  <a:lnTo>
                    <a:pt x="4508" y="1904"/>
                  </a:lnTo>
                  <a:lnTo>
                    <a:pt x="685" y="4991"/>
                  </a:lnTo>
                  <a:lnTo>
                    <a:pt x="0" y="14046"/>
                  </a:lnTo>
                  <a:lnTo>
                    <a:pt x="3327" y="18554"/>
                  </a:lnTo>
                  <a:lnTo>
                    <a:pt x="8331" y="12623"/>
                  </a:lnTo>
                  <a:lnTo>
                    <a:pt x="11417" y="11417"/>
                  </a:lnTo>
                  <a:lnTo>
                    <a:pt x="21898" y="11417"/>
                  </a:lnTo>
                  <a:lnTo>
                    <a:pt x="22364" y="10007"/>
                  </a:lnTo>
                  <a:lnTo>
                    <a:pt x="16903" y="1422"/>
                  </a:lnTo>
                  <a:lnTo>
                    <a:pt x="135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5713780" y="5457761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3568" y="0"/>
                  </a:moveTo>
                  <a:lnTo>
                    <a:pt x="0" y="3568"/>
                  </a:lnTo>
                  <a:lnTo>
                    <a:pt x="469" y="5232"/>
                  </a:lnTo>
                  <a:lnTo>
                    <a:pt x="1892" y="7848"/>
                  </a:lnTo>
                  <a:lnTo>
                    <a:pt x="4762" y="5943"/>
                  </a:lnTo>
                  <a:lnTo>
                    <a:pt x="5003" y="457"/>
                  </a:lnTo>
                  <a:lnTo>
                    <a:pt x="3568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5720448" y="5452275"/>
              <a:ext cx="5080" cy="10160"/>
            </a:xfrm>
            <a:custGeom>
              <a:avLst/>
              <a:gdLst/>
              <a:ahLst/>
              <a:cxnLst/>
              <a:rect l="l" t="t" r="r" b="b"/>
              <a:pathLst>
                <a:path w="5079" h="10160">
                  <a:moveTo>
                    <a:pt x="3340" y="0"/>
                  </a:moveTo>
                  <a:lnTo>
                    <a:pt x="711" y="0"/>
                  </a:lnTo>
                  <a:lnTo>
                    <a:pt x="0" y="1193"/>
                  </a:lnTo>
                  <a:lnTo>
                    <a:pt x="939" y="5003"/>
                  </a:lnTo>
                  <a:lnTo>
                    <a:pt x="2857" y="6654"/>
                  </a:lnTo>
                  <a:lnTo>
                    <a:pt x="3568" y="10007"/>
                  </a:lnTo>
                  <a:lnTo>
                    <a:pt x="5003" y="10007"/>
                  </a:lnTo>
                  <a:lnTo>
                    <a:pt x="5003" y="3086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5728779" y="546299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603" y="0"/>
                  </a:moveTo>
                  <a:lnTo>
                    <a:pt x="736" y="0"/>
                  </a:lnTo>
                  <a:lnTo>
                    <a:pt x="0" y="736"/>
                  </a:lnTo>
                  <a:lnTo>
                    <a:pt x="0" y="2578"/>
                  </a:lnTo>
                  <a:lnTo>
                    <a:pt x="736" y="3327"/>
                  </a:lnTo>
                  <a:lnTo>
                    <a:pt x="2603" y="3327"/>
                  </a:lnTo>
                  <a:lnTo>
                    <a:pt x="3327" y="2578"/>
                  </a:lnTo>
                  <a:lnTo>
                    <a:pt x="3327" y="1663"/>
                  </a:lnTo>
                  <a:lnTo>
                    <a:pt x="3327" y="736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5729744" y="545536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63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5558993" y="5450840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1917" y="11430"/>
                  </a:moveTo>
                  <a:lnTo>
                    <a:pt x="11442" y="11430"/>
                  </a:lnTo>
                  <a:lnTo>
                    <a:pt x="13588" y="13347"/>
                  </a:lnTo>
                  <a:lnTo>
                    <a:pt x="17627" y="19773"/>
                  </a:lnTo>
                  <a:lnTo>
                    <a:pt x="20726" y="15011"/>
                  </a:lnTo>
                  <a:lnTo>
                    <a:pt x="21917" y="11430"/>
                  </a:lnTo>
                  <a:close/>
                </a:path>
                <a:path w="22860" h="20320">
                  <a:moveTo>
                    <a:pt x="13588" y="0"/>
                  </a:moveTo>
                  <a:lnTo>
                    <a:pt x="5003" y="1676"/>
                  </a:lnTo>
                  <a:lnTo>
                    <a:pt x="4533" y="1917"/>
                  </a:lnTo>
                  <a:lnTo>
                    <a:pt x="711" y="4991"/>
                  </a:lnTo>
                  <a:lnTo>
                    <a:pt x="0" y="14058"/>
                  </a:lnTo>
                  <a:lnTo>
                    <a:pt x="3340" y="18567"/>
                  </a:lnTo>
                  <a:lnTo>
                    <a:pt x="8343" y="12623"/>
                  </a:lnTo>
                  <a:lnTo>
                    <a:pt x="11442" y="11430"/>
                  </a:lnTo>
                  <a:lnTo>
                    <a:pt x="21917" y="11430"/>
                  </a:lnTo>
                  <a:lnTo>
                    <a:pt x="22390" y="10007"/>
                  </a:lnTo>
                  <a:lnTo>
                    <a:pt x="16916" y="1435"/>
                  </a:lnTo>
                  <a:lnTo>
                    <a:pt x="135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5559463" y="5459183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3594" y="0"/>
                  </a:moveTo>
                  <a:lnTo>
                    <a:pt x="0" y="3568"/>
                  </a:lnTo>
                  <a:lnTo>
                    <a:pt x="495" y="5232"/>
                  </a:lnTo>
                  <a:lnTo>
                    <a:pt x="1917" y="7861"/>
                  </a:lnTo>
                  <a:lnTo>
                    <a:pt x="4762" y="5943"/>
                  </a:lnTo>
                  <a:lnTo>
                    <a:pt x="5016" y="469"/>
                  </a:lnTo>
                  <a:lnTo>
                    <a:pt x="3594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5566143" y="5453697"/>
              <a:ext cx="5080" cy="10160"/>
            </a:xfrm>
            <a:custGeom>
              <a:avLst/>
              <a:gdLst/>
              <a:ahLst/>
              <a:cxnLst/>
              <a:rect l="l" t="t" r="r" b="b"/>
              <a:pathLst>
                <a:path w="5079" h="10160">
                  <a:moveTo>
                    <a:pt x="3340" y="0"/>
                  </a:moveTo>
                  <a:lnTo>
                    <a:pt x="711" y="0"/>
                  </a:lnTo>
                  <a:lnTo>
                    <a:pt x="0" y="1206"/>
                  </a:lnTo>
                  <a:lnTo>
                    <a:pt x="952" y="5003"/>
                  </a:lnTo>
                  <a:lnTo>
                    <a:pt x="2857" y="6667"/>
                  </a:lnTo>
                  <a:lnTo>
                    <a:pt x="3568" y="10007"/>
                  </a:lnTo>
                  <a:lnTo>
                    <a:pt x="4991" y="10007"/>
                  </a:lnTo>
                  <a:lnTo>
                    <a:pt x="4991" y="3098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5574474" y="546441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590" y="0"/>
                  </a:moveTo>
                  <a:lnTo>
                    <a:pt x="749" y="0"/>
                  </a:lnTo>
                  <a:lnTo>
                    <a:pt x="0" y="749"/>
                  </a:lnTo>
                  <a:lnTo>
                    <a:pt x="0" y="2578"/>
                  </a:lnTo>
                  <a:lnTo>
                    <a:pt x="749" y="3340"/>
                  </a:lnTo>
                  <a:lnTo>
                    <a:pt x="2590" y="3340"/>
                  </a:lnTo>
                  <a:lnTo>
                    <a:pt x="3340" y="2578"/>
                  </a:lnTo>
                  <a:lnTo>
                    <a:pt x="3340" y="1663"/>
                  </a:lnTo>
                  <a:lnTo>
                    <a:pt x="3340" y="749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5575427" y="545679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62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6009055" y="5450840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1917" y="11430"/>
                  </a:moveTo>
                  <a:lnTo>
                    <a:pt x="11429" y="11430"/>
                  </a:lnTo>
                  <a:lnTo>
                    <a:pt x="13576" y="13347"/>
                  </a:lnTo>
                  <a:lnTo>
                    <a:pt x="17627" y="19773"/>
                  </a:lnTo>
                  <a:lnTo>
                    <a:pt x="20726" y="15011"/>
                  </a:lnTo>
                  <a:lnTo>
                    <a:pt x="21917" y="11430"/>
                  </a:lnTo>
                  <a:close/>
                </a:path>
                <a:path w="22860" h="20320">
                  <a:moveTo>
                    <a:pt x="13576" y="0"/>
                  </a:moveTo>
                  <a:lnTo>
                    <a:pt x="4991" y="1676"/>
                  </a:lnTo>
                  <a:lnTo>
                    <a:pt x="4521" y="1917"/>
                  </a:lnTo>
                  <a:lnTo>
                    <a:pt x="698" y="4991"/>
                  </a:lnTo>
                  <a:lnTo>
                    <a:pt x="0" y="14058"/>
                  </a:lnTo>
                  <a:lnTo>
                    <a:pt x="3340" y="18567"/>
                  </a:lnTo>
                  <a:lnTo>
                    <a:pt x="8331" y="12623"/>
                  </a:lnTo>
                  <a:lnTo>
                    <a:pt x="11429" y="11430"/>
                  </a:lnTo>
                  <a:lnTo>
                    <a:pt x="21917" y="11430"/>
                  </a:lnTo>
                  <a:lnTo>
                    <a:pt x="22390" y="10007"/>
                  </a:lnTo>
                  <a:lnTo>
                    <a:pt x="16916" y="1435"/>
                  </a:lnTo>
                  <a:lnTo>
                    <a:pt x="135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6009525" y="5459183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3581" y="0"/>
                  </a:moveTo>
                  <a:lnTo>
                    <a:pt x="0" y="3568"/>
                  </a:lnTo>
                  <a:lnTo>
                    <a:pt x="482" y="5232"/>
                  </a:lnTo>
                  <a:lnTo>
                    <a:pt x="1905" y="7861"/>
                  </a:lnTo>
                  <a:lnTo>
                    <a:pt x="4762" y="5943"/>
                  </a:lnTo>
                  <a:lnTo>
                    <a:pt x="5003" y="469"/>
                  </a:lnTo>
                  <a:lnTo>
                    <a:pt x="3581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6016193" y="5453697"/>
              <a:ext cx="5080" cy="10160"/>
            </a:xfrm>
            <a:custGeom>
              <a:avLst/>
              <a:gdLst/>
              <a:ahLst/>
              <a:cxnLst/>
              <a:rect l="l" t="t" r="r" b="b"/>
              <a:pathLst>
                <a:path w="5079" h="10160">
                  <a:moveTo>
                    <a:pt x="3340" y="0"/>
                  </a:moveTo>
                  <a:lnTo>
                    <a:pt x="723" y="0"/>
                  </a:lnTo>
                  <a:lnTo>
                    <a:pt x="0" y="1206"/>
                  </a:lnTo>
                  <a:lnTo>
                    <a:pt x="965" y="5003"/>
                  </a:lnTo>
                  <a:lnTo>
                    <a:pt x="2870" y="6667"/>
                  </a:lnTo>
                  <a:lnTo>
                    <a:pt x="3581" y="10007"/>
                  </a:lnTo>
                  <a:lnTo>
                    <a:pt x="5003" y="10007"/>
                  </a:lnTo>
                  <a:lnTo>
                    <a:pt x="5003" y="3098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6024537" y="546441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590" y="0"/>
                  </a:moveTo>
                  <a:lnTo>
                    <a:pt x="736" y="0"/>
                  </a:lnTo>
                  <a:lnTo>
                    <a:pt x="0" y="749"/>
                  </a:lnTo>
                  <a:lnTo>
                    <a:pt x="0" y="2578"/>
                  </a:lnTo>
                  <a:lnTo>
                    <a:pt x="736" y="3340"/>
                  </a:lnTo>
                  <a:lnTo>
                    <a:pt x="2590" y="3340"/>
                  </a:lnTo>
                  <a:lnTo>
                    <a:pt x="3327" y="2578"/>
                  </a:lnTo>
                  <a:lnTo>
                    <a:pt x="3327" y="1663"/>
                  </a:lnTo>
                  <a:lnTo>
                    <a:pt x="3327" y="749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6025489" y="545679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62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5568581" y="549294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108" y="0"/>
                  </a:moveTo>
                  <a:lnTo>
                    <a:pt x="1765" y="0"/>
                  </a:lnTo>
                  <a:lnTo>
                    <a:pt x="0" y="1752"/>
                  </a:lnTo>
                  <a:lnTo>
                    <a:pt x="0" y="6096"/>
                  </a:lnTo>
                  <a:lnTo>
                    <a:pt x="1765" y="7848"/>
                  </a:lnTo>
                  <a:lnTo>
                    <a:pt x="6108" y="7848"/>
                  </a:lnTo>
                  <a:lnTo>
                    <a:pt x="7861" y="6096"/>
                  </a:lnTo>
                  <a:lnTo>
                    <a:pt x="7861" y="3924"/>
                  </a:lnTo>
                  <a:lnTo>
                    <a:pt x="7861" y="1752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5570728" y="549508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768" y="0"/>
                  </a:moveTo>
                  <a:lnTo>
                    <a:pt x="800" y="0"/>
                  </a:lnTo>
                  <a:lnTo>
                    <a:pt x="0" y="787"/>
                  </a:lnTo>
                  <a:lnTo>
                    <a:pt x="0" y="2755"/>
                  </a:lnTo>
                  <a:lnTo>
                    <a:pt x="800" y="3568"/>
                  </a:lnTo>
                  <a:lnTo>
                    <a:pt x="2768" y="3568"/>
                  </a:lnTo>
                  <a:lnTo>
                    <a:pt x="3568" y="2755"/>
                  </a:lnTo>
                  <a:lnTo>
                    <a:pt x="3568" y="1777"/>
                  </a:lnTo>
                  <a:lnTo>
                    <a:pt x="3568" y="787"/>
                  </a:lnTo>
                  <a:lnTo>
                    <a:pt x="2768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6010071" y="54918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83" y="0"/>
                  </a:moveTo>
                  <a:lnTo>
                    <a:pt x="1752" y="0"/>
                  </a:lnTo>
                  <a:lnTo>
                    <a:pt x="0" y="1752"/>
                  </a:lnTo>
                  <a:lnTo>
                    <a:pt x="0" y="6096"/>
                  </a:lnTo>
                  <a:lnTo>
                    <a:pt x="1752" y="7861"/>
                  </a:lnTo>
                  <a:lnTo>
                    <a:pt x="6083" y="7861"/>
                  </a:lnTo>
                  <a:lnTo>
                    <a:pt x="7861" y="6096"/>
                  </a:lnTo>
                  <a:lnTo>
                    <a:pt x="7861" y="3937"/>
                  </a:lnTo>
                  <a:lnTo>
                    <a:pt x="7861" y="1752"/>
                  </a:lnTo>
                  <a:lnTo>
                    <a:pt x="60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6012218" y="549400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768" y="0"/>
                  </a:moveTo>
                  <a:lnTo>
                    <a:pt x="787" y="0"/>
                  </a:lnTo>
                  <a:lnTo>
                    <a:pt x="0" y="800"/>
                  </a:lnTo>
                  <a:lnTo>
                    <a:pt x="0" y="2768"/>
                  </a:lnTo>
                  <a:lnTo>
                    <a:pt x="787" y="3568"/>
                  </a:lnTo>
                  <a:lnTo>
                    <a:pt x="2768" y="3568"/>
                  </a:lnTo>
                  <a:lnTo>
                    <a:pt x="3568" y="2768"/>
                  </a:lnTo>
                  <a:lnTo>
                    <a:pt x="3568" y="1790"/>
                  </a:lnTo>
                  <a:lnTo>
                    <a:pt x="3568" y="800"/>
                  </a:lnTo>
                  <a:lnTo>
                    <a:pt x="2768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6108298" y="5487758"/>
              <a:ext cx="6985" cy="157480"/>
            </a:xfrm>
            <a:custGeom>
              <a:avLst/>
              <a:gdLst/>
              <a:ahLst/>
              <a:cxnLst/>
              <a:rect l="l" t="t" r="r" b="b"/>
              <a:pathLst>
                <a:path w="6985" h="157479">
                  <a:moveTo>
                    <a:pt x="6967" y="0"/>
                  </a:moveTo>
                  <a:lnTo>
                    <a:pt x="2322" y="29829"/>
                  </a:lnTo>
                  <a:lnTo>
                    <a:pt x="1841" y="35265"/>
                  </a:lnTo>
                  <a:lnTo>
                    <a:pt x="1963" y="39293"/>
                  </a:lnTo>
                  <a:lnTo>
                    <a:pt x="212" y="101201"/>
                  </a:lnTo>
                  <a:lnTo>
                    <a:pt x="0" y="134078"/>
                  </a:lnTo>
                  <a:lnTo>
                    <a:pt x="1661" y="148941"/>
                  </a:lnTo>
                  <a:lnTo>
                    <a:pt x="5532" y="156806"/>
                  </a:lnTo>
                  <a:lnTo>
                    <a:pt x="6611" y="157162"/>
                  </a:lnTo>
                  <a:lnTo>
                    <a:pt x="4358" y="126368"/>
                  </a:lnTo>
                  <a:lnTo>
                    <a:pt x="3346" y="107695"/>
                  </a:lnTo>
                  <a:lnTo>
                    <a:pt x="3341" y="93575"/>
                  </a:lnTo>
                  <a:lnTo>
                    <a:pt x="4110" y="76441"/>
                  </a:lnTo>
                  <a:lnTo>
                    <a:pt x="4465" y="38214"/>
                  </a:lnTo>
                  <a:lnTo>
                    <a:pt x="69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6108471" y="5494007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6070" y="0"/>
                  </a:moveTo>
                  <a:lnTo>
                    <a:pt x="0" y="0"/>
                  </a:lnTo>
                  <a:lnTo>
                    <a:pt x="0" y="1079"/>
                  </a:lnTo>
                  <a:lnTo>
                    <a:pt x="355" y="3213"/>
                  </a:lnTo>
                  <a:lnTo>
                    <a:pt x="7505" y="3568"/>
                  </a:lnTo>
                  <a:lnTo>
                    <a:pt x="6070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6108827" y="549579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8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6108128" y="5622594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6057" y="0"/>
                  </a:moveTo>
                  <a:lnTo>
                    <a:pt x="0" y="0"/>
                  </a:lnTo>
                  <a:lnTo>
                    <a:pt x="0" y="1079"/>
                  </a:lnTo>
                  <a:lnTo>
                    <a:pt x="342" y="3213"/>
                  </a:lnTo>
                  <a:lnTo>
                    <a:pt x="7480" y="3568"/>
                  </a:lnTo>
                  <a:lnTo>
                    <a:pt x="6057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6108471" y="562438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7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6096685" y="5502402"/>
              <a:ext cx="17780" cy="10160"/>
            </a:xfrm>
            <a:custGeom>
              <a:avLst/>
              <a:gdLst/>
              <a:ahLst/>
              <a:cxnLst/>
              <a:rect l="l" t="t" r="r" b="b"/>
              <a:pathLst>
                <a:path w="17779" h="10160">
                  <a:moveTo>
                    <a:pt x="12865" y="0"/>
                  </a:moveTo>
                  <a:lnTo>
                    <a:pt x="8928" y="0"/>
                  </a:lnTo>
                  <a:lnTo>
                    <a:pt x="8572" y="2857"/>
                  </a:lnTo>
                  <a:lnTo>
                    <a:pt x="0" y="2857"/>
                  </a:lnTo>
                  <a:lnTo>
                    <a:pt x="0" y="6781"/>
                  </a:lnTo>
                  <a:lnTo>
                    <a:pt x="9296" y="6781"/>
                  </a:lnTo>
                  <a:lnTo>
                    <a:pt x="9296" y="9283"/>
                  </a:lnTo>
                  <a:lnTo>
                    <a:pt x="12509" y="9651"/>
                  </a:lnTo>
                  <a:lnTo>
                    <a:pt x="17500" y="6070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6097054" y="55070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04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6109195" y="5505259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384" y="0"/>
                  </a:moveTo>
                  <a:lnTo>
                    <a:pt x="393" y="0"/>
                  </a:lnTo>
                  <a:lnTo>
                    <a:pt x="0" y="965"/>
                  </a:lnTo>
                  <a:lnTo>
                    <a:pt x="0" y="3327"/>
                  </a:lnTo>
                  <a:lnTo>
                    <a:pt x="393" y="4292"/>
                  </a:lnTo>
                  <a:lnTo>
                    <a:pt x="1384" y="4292"/>
                  </a:lnTo>
                  <a:lnTo>
                    <a:pt x="1777" y="3327"/>
                  </a:lnTo>
                  <a:lnTo>
                    <a:pt x="1777" y="2146"/>
                  </a:lnTo>
                  <a:lnTo>
                    <a:pt x="1777" y="96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6095619" y="5628131"/>
              <a:ext cx="17780" cy="10160"/>
            </a:xfrm>
            <a:custGeom>
              <a:avLst/>
              <a:gdLst/>
              <a:ahLst/>
              <a:cxnLst/>
              <a:rect l="l" t="t" r="r" b="b"/>
              <a:pathLst>
                <a:path w="17779" h="10160">
                  <a:moveTo>
                    <a:pt x="12852" y="0"/>
                  </a:moveTo>
                  <a:lnTo>
                    <a:pt x="8928" y="0"/>
                  </a:lnTo>
                  <a:lnTo>
                    <a:pt x="8572" y="2857"/>
                  </a:lnTo>
                  <a:lnTo>
                    <a:pt x="0" y="2857"/>
                  </a:lnTo>
                  <a:lnTo>
                    <a:pt x="0" y="6781"/>
                  </a:lnTo>
                  <a:lnTo>
                    <a:pt x="9283" y="6781"/>
                  </a:lnTo>
                  <a:lnTo>
                    <a:pt x="9283" y="9283"/>
                  </a:lnTo>
                  <a:lnTo>
                    <a:pt x="12509" y="9639"/>
                  </a:lnTo>
                  <a:lnTo>
                    <a:pt x="17500" y="6070"/>
                  </a:lnTo>
                  <a:lnTo>
                    <a:pt x="12852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6095974" y="56327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6108128" y="5630989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371" y="0"/>
                  </a:moveTo>
                  <a:lnTo>
                    <a:pt x="393" y="0"/>
                  </a:lnTo>
                  <a:lnTo>
                    <a:pt x="0" y="965"/>
                  </a:lnTo>
                  <a:lnTo>
                    <a:pt x="0" y="3327"/>
                  </a:lnTo>
                  <a:lnTo>
                    <a:pt x="393" y="4292"/>
                  </a:lnTo>
                  <a:lnTo>
                    <a:pt x="1371" y="4292"/>
                  </a:lnTo>
                  <a:lnTo>
                    <a:pt x="1778" y="3327"/>
                  </a:lnTo>
                  <a:lnTo>
                    <a:pt x="1778" y="2146"/>
                  </a:lnTo>
                  <a:lnTo>
                    <a:pt x="1778" y="965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5485409" y="5632056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6438" y="0"/>
                  </a:moveTo>
                  <a:lnTo>
                    <a:pt x="0" y="228"/>
                  </a:lnTo>
                  <a:lnTo>
                    <a:pt x="241" y="4762"/>
                  </a:lnTo>
                  <a:lnTo>
                    <a:pt x="6908" y="5003"/>
                  </a:lnTo>
                  <a:lnTo>
                    <a:pt x="64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5485409" y="563420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38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5796165" y="6209487"/>
              <a:ext cx="66675" cy="72390"/>
            </a:xfrm>
            <a:custGeom>
              <a:avLst/>
              <a:gdLst/>
              <a:ahLst/>
              <a:cxnLst/>
              <a:rect l="l" t="t" r="r" b="b"/>
              <a:pathLst>
                <a:path w="66675" h="72389">
                  <a:moveTo>
                    <a:pt x="0" y="0"/>
                  </a:moveTo>
                  <a:lnTo>
                    <a:pt x="482" y="64782"/>
                  </a:lnTo>
                  <a:lnTo>
                    <a:pt x="46672" y="66217"/>
                  </a:lnTo>
                  <a:lnTo>
                    <a:pt x="48094" y="71920"/>
                  </a:lnTo>
                  <a:lnTo>
                    <a:pt x="54305" y="71920"/>
                  </a:lnTo>
                  <a:lnTo>
                    <a:pt x="66205" y="70967"/>
                  </a:lnTo>
                  <a:lnTo>
                    <a:pt x="66205" y="5245"/>
                  </a:lnTo>
                  <a:lnTo>
                    <a:pt x="53809" y="4775"/>
                  </a:lnTo>
                  <a:lnTo>
                    <a:pt x="45250" y="4279"/>
                  </a:lnTo>
                  <a:lnTo>
                    <a:pt x="41922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5796165" y="6209487"/>
              <a:ext cx="66675" cy="72390"/>
            </a:xfrm>
            <a:custGeom>
              <a:avLst/>
              <a:gdLst/>
              <a:ahLst/>
              <a:cxnLst/>
              <a:rect l="l" t="t" r="r" b="b"/>
              <a:pathLst>
                <a:path w="66675" h="72389">
                  <a:moveTo>
                    <a:pt x="0" y="0"/>
                  </a:moveTo>
                  <a:lnTo>
                    <a:pt x="482" y="64782"/>
                  </a:lnTo>
                  <a:lnTo>
                    <a:pt x="46672" y="66217"/>
                  </a:lnTo>
                  <a:lnTo>
                    <a:pt x="48094" y="71920"/>
                  </a:lnTo>
                  <a:lnTo>
                    <a:pt x="54305" y="71920"/>
                  </a:lnTo>
                  <a:lnTo>
                    <a:pt x="66205" y="70967"/>
                  </a:lnTo>
                  <a:lnTo>
                    <a:pt x="66205" y="5245"/>
                  </a:lnTo>
                  <a:lnTo>
                    <a:pt x="53809" y="4775"/>
                  </a:lnTo>
                  <a:lnTo>
                    <a:pt x="45250" y="4279"/>
                  </a:lnTo>
                  <a:lnTo>
                    <a:pt x="41922" y="48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5799036" y="621997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74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74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187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29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5802846" y="6224739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5702" y="0"/>
                  </a:moveTo>
                  <a:lnTo>
                    <a:pt x="0" y="3810"/>
                  </a:lnTo>
                  <a:lnTo>
                    <a:pt x="939" y="8102"/>
                  </a:lnTo>
                  <a:lnTo>
                    <a:pt x="5702" y="5714"/>
                  </a:lnTo>
                  <a:lnTo>
                    <a:pt x="9994" y="3810"/>
                  </a:lnTo>
                  <a:lnTo>
                    <a:pt x="5702" y="0"/>
                  </a:lnTo>
                  <a:close/>
                </a:path>
              </a:pathLst>
            </a:custGeom>
            <a:solidFill>
              <a:srgbClr val="A7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5820829" y="6241414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6095" y="0"/>
                  </a:moveTo>
                  <a:lnTo>
                    <a:pt x="1739" y="0"/>
                  </a:lnTo>
                  <a:lnTo>
                    <a:pt x="0" y="2336"/>
                  </a:lnTo>
                  <a:lnTo>
                    <a:pt x="0" y="8127"/>
                  </a:lnTo>
                  <a:lnTo>
                    <a:pt x="1739" y="10464"/>
                  </a:lnTo>
                  <a:lnTo>
                    <a:pt x="6095" y="10464"/>
                  </a:lnTo>
                  <a:lnTo>
                    <a:pt x="7848" y="8127"/>
                  </a:lnTo>
                  <a:lnTo>
                    <a:pt x="7848" y="5245"/>
                  </a:lnTo>
                  <a:lnTo>
                    <a:pt x="7848" y="2336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4F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5823318" y="6244742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3327" y="0"/>
                  </a:moveTo>
                  <a:lnTo>
                    <a:pt x="965" y="0"/>
                  </a:lnTo>
                  <a:lnTo>
                    <a:pt x="0" y="952"/>
                  </a:lnTo>
                  <a:lnTo>
                    <a:pt x="0" y="3314"/>
                  </a:lnTo>
                  <a:lnTo>
                    <a:pt x="965" y="4279"/>
                  </a:lnTo>
                  <a:lnTo>
                    <a:pt x="3327" y="4279"/>
                  </a:lnTo>
                  <a:lnTo>
                    <a:pt x="4292" y="3314"/>
                  </a:lnTo>
                  <a:lnTo>
                    <a:pt x="4292" y="2133"/>
                  </a:lnTo>
                  <a:lnTo>
                    <a:pt x="4292" y="952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5837555" y="6210693"/>
              <a:ext cx="635" cy="64135"/>
            </a:xfrm>
            <a:custGeom>
              <a:avLst/>
              <a:gdLst/>
              <a:ahLst/>
              <a:cxnLst/>
              <a:rect l="l" t="t" r="r" b="b"/>
              <a:pathLst>
                <a:path w="635" h="64135">
                  <a:moveTo>
                    <a:pt x="533" y="0"/>
                  </a:moveTo>
                  <a:lnTo>
                    <a:pt x="0" y="64109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5839879" y="6211404"/>
              <a:ext cx="635" cy="62865"/>
            </a:xfrm>
            <a:custGeom>
              <a:avLst/>
              <a:gdLst/>
              <a:ahLst/>
              <a:cxnLst/>
              <a:rect l="l" t="t" r="r" b="b"/>
              <a:pathLst>
                <a:path w="635" h="62864">
                  <a:moveTo>
                    <a:pt x="355" y="0"/>
                  </a:moveTo>
                  <a:lnTo>
                    <a:pt x="0" y="628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5848972" y="6214262"/>
              <a:ext cx="635" cy="65405"/>
            </a:xfrm>
            <a:custGeom>
              <a:avLst/>
              <a:gdLst/>
              <a:ahLst/>
              <a:cxnLst/>
              <a:rect l="l" t="t" r="r" b="b"/>
              <a:pathLst>
                <a:path w="635" h="65404">
                  <a:moveTo>
                    <a:pt x="533" y="0"/>
                  </a:moveTo>
                  <a:lnTo>
                    <a:pt x="0" y="65011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5796648" y="6274803"/>
              <a:ext cx="46355" cy="3175"/>
            </a:xfrm>
            <a:custGeom>
              <a:avLst/>
              <a:gdLst/>
              <a:ahLst/>
              <a:cxnLst/>
              <a:rect l="l" t="t" r="r" b="b"/>
              <a:pathLst>
                <a:path w="46354" h="3175">
                  <a:moveTo>
                    <a:pt x="0" y="0"/>
                  </a:moveTo>
                  <a:lnTo>
                    <a:pt x="0" y="2146"/>
                  </a:lnTo>
                  <a:lnTo>
                    <a:pt x="46075" y="2679"/>
                  </a:lnTo>
                  <a:lnTo>
                    <a:pt x="46075" y="5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53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5845937" y="628016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5537"/>
                  </a:moveTo>
                  <a:lnTo>
                    <a:pt x="7442" y="5537"/>
                  </a:lnTo>
                  <a:lnTo>
                    <a:pt x="7442" y="0"/>
                  </a:lnTo>
                  <a:lnTo>
                    <a:pt x="0" y="0"/>
                  </a:lnTo>
                  <a:lnTo>
                    <a:pt x="0" y="55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5841123" y="6210338"/>
              <a:ext cx="10160" cy="5080"/>
            </a:xfrm>
            <a:custGeom>
              <a:avLst/>
              <a:gdLst/>
              <a:ahLst/>
              <a:cxnLst/>
              <a:rect l="l" t="t" r="r" b="b"/>
              <a:pathLst>
                <a:path w="10160" h="5079">
                  <a:moveTo>
                    <a:pt x="0" y="0"/>
                  </a:moveTo>
                  <a:lnTo>
                    <a:pt x="4470" y="4991"/>
                  </a:lnTo>
                  <a:lnTo>
                    <a:pt x="9994" y="3924"/>
                  </a:lnTo>
                  <a:lnTo>
                    <a:pt x="481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53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5854649" y="5799823"/>
              <a:ext cx="248285" cy="59055"/>
            </a:xfrm>
            <a:custGeom>
              <a:avLst/>
              <a:gdLst/>
              <a:ahLst/>
              <a:cxnLst/>
              <a:rect l="l" t="t" r="r" b="b"/>
              <a:pathLst>
                <a:path w="248285" h="59054">
                  <a:moveTo>
                    <a:pt x="203" y="20561"/>
                  </a:moveTo>
                  <a:lnTo>
                    <a:pt x="1028" y="51041"/>
                  </a:lnTo>
                  <a:lnTo>
                    <a:pt x="248196" y="48691"/>
                  </a:lnTo>
                  <a:lnTo>
                    <a:pt x="247370" y="18224"/>
                  </a:lnTo>
                  <a:lnTo>
                    <a:pt x="203" y="20561"/>
                  </a:lnTo>
                  <a:close/>
                </a:path>
                <a:path w="248285" h="59054">
                  <a:moveTo>
                    <a:pt x="0" y="2946"/>
                  </a:moveTo>
                  <a:lnTo>
                    <a:pt x="203" y="20561"/>
                  </a:lnTo>
                  <a:lnTo>
                    <a:pt x="244995" y="17780"/>
                  </a:lnTo>
                  <a:lnTo>
                    <a:pt x="244792" y="1587"/>
                  </a:lnTo>
                  <a:lnTo>
                    <a:pt x="174320" y="2387"/>
                  </a:lnTo>
                  <a:lnTo>
                    <a:pt x="173812" y="0"/>
                  </a:lnTo>
                  <a:lnTo>
                    <a:pt x="170472" y="50"/>
                  </a:lnTo>
                  <a:lnTo>
                    <a:pt x="76669" y="1117"/>
                  </a:lnTo>
                  <a:lnTo>
                    <a:pt x="0" y="2946"/>
                  </a:lnTo>
                  <a:close/>
                </a:path>
                <a:path w="248285" h="59054">
                  <a:moveTo>
                    <a:pt x="76479" y="27305"/>
                  </a:moveTo>
                  <a:lnTo>
                    <a:pt x="80772" y="27266"/>
                  </a:lnTo>
                  <a:lnTo>
                    <a:pt x="85496" y="23876"/>
                  </a:lnTo>
                  <a:lnTo>
                    <a:pt x="96900" y="22796"/>
                  </a:lnTo>
                  <a:lnTo>
                    <a:pt x="97320" y="58026"/>
                  </a:lnTo>
                  <a:lnTo>
                    <a:pt x="75412" y="58762"/>
                  </a:lnTo>
                  <a:lnTo>
                    <a:pt x="76479" y="27305"/>
                  </a:lnTo>
                  <a:close/>
                </a:path>
                <a:path w="248285" h="59054">
                  <a:moveTo>
                    <a:pt x="153631" y="27393"/>
                  </a:moveTo>
                  <a:lnTo>
                    <a:pt x="165544" y="26771"/>
                  </a:lnTo>
                  <a:lnTo>
                    <a:pt x="166268" y="48666"/>
                  </a:lnTo>
                  <a:lnTo>
                    <a:pt x="168668" y="50076"/>
                  </a:lnTo>
                  <a:lnTo>
                    <a:pt x="168287" y="58648"/>
                  </a:lnTo>
                  <a:lnTo>
                    <a:pt x="152095" y="58839"/>
                  </a:lnTo>
                  <a:lnTo>
                    <a:pt x="153631" y="27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5929884" y="5800102"/>
              <a:ext cx="99695" cy="56515"/>
            </a:xfrm>
            <a:custGeom>
              <a:avLst/>
              <a:gdLst/>
              <a:ahLst/>
              <a:cxnLst/>
              <a:rect l="l" t="t" r="r" b="b"/>
              <a:pathLst>
                <a:path w="99695" h="56514">
                  <a:moveTo>
                    <a:pt x="14465" y="838"/>
                  </a:moveTo>
                  <a:lnTo>
                    <a:pt x="0" y="838"/>
                  </a:lnTo>
                  <a:lnTo>
                    <a:pt x="0" y="55943"/>
                  </a:lnTo>
                  <a:lnTo>
                    <a:pt x="14465" y="55943"/>
                  </a:lnTo>
                  <a:lnTo>
                    <a:pt x="14465" y="838"/>
                  </a:lnTo>
                  <a:close/>
                </a:path>
                <a:path w="99695" h="56514">
                  <a:moveTo>
                    <a:pt x="99085" y="0"/>
                  </a:moveTo>
                  <a:lnTo>
                    <a:pt x="94424" y="0"/>
                  </a:lnTo>
                  <a:lnTo>
                    <a:pt x="94424" y="55943"/>
                  </a:lnTo>
                  <a:lnTo>
                    <a:pt x="99085" y="55943"/>
                  </a:lnTo>
                  <a:lnTo>
                    <a:pt x="99085" y="0"/>
                  </a:lnTo>
                  <a:close/>
                </a:path>
              </a:pathLst>
            </a:custGeom>
            <a:solidFill>
              <a:srgbClr val="3C3B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5863755" y="580486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312" y="0"/>
                  </a:moveTo>
                  <a:lnTo>
                    <a:pt x="2959" y="88"/>
                  </a:lnTo>
                  <a:lnTo>
                    <a:pt x="0" y="3098"/>
                  </a:lnTo>
                  <a:lnTo>
                    <a:pt x="88" y="10452"/>
                  </a:lnTo>
                  <a:lnTo>
                    <a:pt x="3111" y="13411"/>
                  </a:lnTo>
                  <a:lnTo>
                    <a:pt x="10477" y="13334"/>
                  </a:lnTo>
                  <a:lnTo>
                    <a:pt x="13423" y="10312"/>
                  </a:lnTo>
                  <a:lnTo>
                    <a:pt x="13373" y="6642"/>
                  </a:lnTo>
                  <a:lnTo>
                    <a:pt x="13322" y="2959"/>
                  </a:lnTo>
                  <a:lnTo>
                    <a:pt x="10312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5863755" y="580486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373" y="6642"/>
                  </a:moveTo>
                  <a:lnTo>
                    <a:pt x="13423" y="10312"/>
                  </a:lnTo>
                  <a:lnTo>
                    <a:pt x="10477" y="13334"/>
                  </a:lnTo>
                  <a:lnTo>
                    <a:pt x="6794" y="13373"/>
                  </a:lnTo>
                  <a:lnTo>
                    <a:pt x="3111" y="13411"/>
                  </a:lnTo>
                  <a:lnTo>
                    <a:pt x="88" y="10452"/>
                  </a:lnTo>
                  <a:lnTo>
                    <a:pt x="38" y="6781"/>
                  </a:lnTo>
                  <a:lnTo>
                    <a:pt x="0" y="3098"/>
                  </a:lnTo>
                  <a:lnTo>
                    <a:pt x="2959" y="88"/>
                  </a:lnTo>
                  <a:lnTo>
                    <a:pt x="6629" y="38"/>
                  </a:lnTo>
                  <a:lnTo>
                    <a:pt x="10312" y="0"/>
                  </a:lnTo>
                  <a:lnTo>
                    <a:pt x="13322" y="2959"/>
                  </a:lnTo>
                  <a:lnTo>
                    <a:pt x="13373" y="66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5869457" y="5805970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29">
                  <a:moveTo>
                    <a:pt x="1917" y="0"/>
                  </a:moveTo>
                  <a:lnTo>
                    <a:pt x="0" y="25"/>
                  </a:lnTo>
                  <a:lnTo>
                    <a:pt x="127" y="11201"/>
                  </a:lnTo>
                  <a:lnTo>
                    <a:pt x="2032" y="11188"/>
                  </a:lnTo>
                  <a:lnTo>
                    <a:pt x="191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6079744" y="580360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312" y="0"/>
                  </a:moveTo>
                  <a:lnTo>
                    <a:pt x="2946" y="88"/>
                  </a:lnTo>
                  <a:lnTo>
                    <a:pt x="0" y="3098"/>
                  </a:lnTo>
                  <a:lnTo>
                    <a:pt x="88" y="10464"/>
                  </a:lnTo>
                  <a:lnTo>
                    <a:pt x="3098" y="13411"/>
                  </a:lnTo>
                  <a:lnTo>
                    <a:pt x="10464" y="13322"/>
                  </a:lnTo>
                  <a:lnTo>
                    <a:pt x="13423" y="10312"/>
                  </a:lnTo>
                  <a:lnTo>
                    <a:pt x="13373" y="6629"/>
                  </a:lnTo>
                  <a:lnTo>
                    <a:pt x="13322" y="2946"/>
                  </a:lnTo>
                  <a:lnTo>
                    <a:pt x="10312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6079744" y="580360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373" y="6629"/>
                  </a:moveTo>
                  <a:lnTo>
                    <a:pt x="13423" y="10312"/>
                  </a:lnTo>
                  <a:lnTo>
                    <a:pt x="10464" y="13322"/>
                  </a:lnTo>
                  <a:lnTo>
                    <a:pt x="6781" y="13360"/>
                  </a:lnTo>
                  <a:lnTo>
                    <a:pt x="3098" y="13411"/>
                  </a:lnTo>
                  <a:lnTo>
                    <a:pt x="88" y="10464"/>
                  </a:lnTo>
                  <a:lnTo>
                    <a:pt x="38" y="6781"/>
                  </a:lnTo>
                  <a:lnTo>
                    <a:pt x="0" y="3098"/>
                  </a:lnTo>
                  <a:lnTo>
                    <a:pt x="2946" y="88"/>
                  </a:lnTo>
                  <a:lnTo>
                    <a:pt x="6629" y="38"/>
                  </a:lnTo>
                  <a:lnTo>
                    <a:pt x="10312" y="0"/>
                  </a:lnTo>
                  <a:lnTo>
                    <a:pt x="13322" y="2946"/>
                  </a:lnTo>
                  <a:lnTo>
                    <a:pt x="13373" y="66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6085433" y="5804700"/>
              <a:ext cx="2540" cy="11430"/>
            </a:xfrm>
            <a:custGeom>
              <a:avLst/>
              <a:gdLst/>
              <a:ahLst/>
              <a:cxnLst/>
              <a:rect l="l" t="t" r="r" b="b"/>
              <a:pathLst>
                <a:path w="2539" h="11429">
                  <a:moveTo>
                    <a:pt x="1904" y="0"/>
                  </a:moveTo>
                  <a:lnTo>
                    <a:pt x="0" y="25"/>
                  </a:lnTo>
                  <a:lnTo>
                    <a:pt x="126" y="11214"/>
                  </a:lnTo>
                  <a:lnTo>
                    <a:pt x="2044" y="11188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5861710" y="5821197"/>
              <a:ext cx="69850" cy="34925"/>
            </a:xfrm>
            <a:custGeom>
              <a:avLst/>
              <a:gdLst/>
              <a:ahLst/>
              <a:cxnLst/>
              <a:rect l="l" t="t" r="r" b="b"/>
              <a:pathLst>
                <a:path w="69850" h="34925">
                  <a:moveTo>
                    <a:pt x="0" y="34848"/>
                  </a:moveTo>
                  <a:lnTo>
                    <a:pt x="69557" y="34848"/>
                  </a:lnTo>
                  <a:lnTo>
                    <a:pt x="69557" y="0"/>
                  </a:lnTo>
                  <a:lnTo>
                    <a:pt x="0" y="0"/>
                  </a:lnTo>
                  <a:lnTo>
                    <a:pt x="0" y="34848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5861710" y="5821197"/>
              <a:ext cx="69850" cy="38100"/>
            </a:xfrm>
            <a:custGeom>
              <a:avLst/>
              <a:gdLst/>
              <a:ahLst/>
              <a:cxnLst/>
              <a:rect l="l" t="t" r="r" b="b"/>
              <a:pathLst>
                <a:path w="69850" h="38100">
                  <a:moveTo>
                    <a:pt x="63" y="292"/>
                  </a:moveTo>
                  <a:lnTo>
                    <a:pt x="0" y="37922"/>
                  </a:lnTo>
                  <a:lnTo>
                    <a:pt x="69557" y="37617"/>
                  </a:lnTo>
                  <a:lnTo>
                    <a:pt x="68643" y="0"/>
                  </a:lnTo>
                  <a:lnTo>
                    <a:pt x="63" y="2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5889409" y="582827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623" y="0"/>
                  </a:moveTo>
                  <a:lnTo>
                    <a:pt x="1739" y="2590"/>
                  </a:lnTo>
                  <a:lnTo>
                    <a:pt x="0" y="6438"/>
                  </a:lnTo>
                  <a:lnTo>
                    <a:pt x="1282" y="9893"/>
                  </a:lnTo>
                  <a:lnTo>
                    <a:pt x="2590" y="13322"/>
                  </a:lnTo>
                  <a:lnTo>
                    <a:pt x="6426" y="15074"/>
                  </a:lnTo>
                  <a:lnTo>
                    <a:pt x="13335" y="12471"/>
                  </a:lnTo>
                  <a:lnTo>
                    <a:pt x="15062" y="8610"/>
                  </a:lnTo>
                  <a:lnTo>
                    <a:pt x="13766" y="5181"/>
                  </a:lnTo>
                  <a:lnTo>
                    <a:pt x="12458" y="1739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5889409" y="582827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3766" y="5181"/>
                  </a:moveTo>
                  <a:lnTo>
                    <a:pt x="15062" y="8610"/>
                  </a:lnTo>
                  <a:lnTo>
                    <a:pt x="13335" y="12471"/>
                  </a:lnTo>
                  <a:lnTo>
                    <a:pt x="9880" y="13766"/>
                  </a:lnTo>
                  <a:lnTo>
                    <a:pt x="6426" y="15074"/>
                  </a:lnTo>
                  <a:lnTo>
                    <a:pt x="2590" y="13322"/>
                  </a:lnTo>
                  <a:lnTo>
                    <a:pt x="1282" y="9893"/>
                  </a:lnTo>
                  <a:lnTo>
                    <a:pt x="0" y="6438"/>
                  </a:lnTo>
                  <a:lnTo>
                    <a:pt x="1739" y="2590"/>
                  </a:lnTo>
                  <a:lnTo>
                    <a:pt x="5181" y="1295"/>
                  </a:lnTo>
                  <a:lnTo>
                    <a:pt x="8623" y="0"/>
                  </a:lnTo>
                  <a:lnTo>
                    <a:pt x="12458" y="1739"/>
                  </a:lnTo>
                  <a:lnTo>
                    <a:pt x="13766" y="51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5894070" y="5830239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1790" y="0"/>
                  </a:moveTo>
                  <a:lnTo>
                    <a:pt x="0" y="673"/>
                  </a:lnTo>
                  <a:lnTo>
                    <a:pt x="3962" y="11137"/>
                  </a:lnTo>
                  <a:lnTo>
                    <a:pt x="5740" y="10464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6028220" y="5819355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29">
                  <a:moveTo>
                    <a:pt x="0" y="36690"/>
                  </a:moveTo>
                  <a:lnTo>
                    <a:pt x="68325" y="36690"/>
                  </a:lnTo>
                  <a:lnTo>
                    <a:pt x="68325" y="0"/>
                  </a:lnTo>
                  <a:lnTo>
                    <a:pt x="0" y="0"/>
                  </a:lnTo>
                  <a:lnTo>
                    <a:pt x="0" y="3669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6028220" y="5819355"/>
              <a:ext cx="68580" cy="38735"/>
            </a:xfrm>
            <a:custGeom>
              <a:avLst/>
              <a:gdLst/>
              <a:ahLst/>
              <a:cxnLst/>
              <a:rect l="l" t="t" r="r" b="b"/>
              <a:pathLst>
                <a:path w="68579" h="38735">
                  <a:moveTo>
                    <a:pt x="0" y="0"/>
                  </a:moveTo>
                  <a:lnTo>
                    <a:pt x="177" y="38112"/>
                  </a:lnTo>
                  <a:lnTo>
                    <a:pt x="68300" y="38049"/>
                  </a:lnTo>
                  <a:lnTo>
                    <a:pt x="68325" y="41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6055131" y="582662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623" y="0"/>
                  </a:moveTo>
                  <a:lnTo>
                    <a:pt x="1739" y="2590"/>
                  </a:lnTo>
                  <a:lnTo>
                    <a:pt x="0" y="6451"/>
                  </a:lnTo>
                  <a:lnTo>
                    <a:pt x="2603" y="13335"/>
                  </a:lnTo>
                  <a:lnTo>
                    <a:pt x="6451" y="15062"/>
                  </a:lnTo>
                  <a:lnTo>
                    <a:pt x="13335" y="12484"/>
                  </a:lnTo>
                  <a:lnTo>
                    <a:pt x="15062" y="8623"/>
                  </a:lnTo>
                  <a:lnTo>
                    <a:pt x="13766" y="5181"/>
                  </a:lnTo>
                  <a:lnTo>
                    <a:pt x="12484" y="1739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6055131" y="582662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3766" y="5181"/>
                  </a:moveTo>
                  <a:lnTo>
                    <a:pt x="15062" y="8623"/>
                  </a:lnTo>
                  <a:lnTo>
                    <a:pt x="13335" y="12484"/>
                  </a:lnTo>
                  <a:lnTo>
                    <a:pt x="9880" y="13779"/>
                  </a:lnTo>
                  <a:lnTo>
                    <a:pt x="6451" y="15062"/>
                  </a:lnTo>
                  <a:lnTo>
                    <a:pt x="2603" y="13335"/>
                  </a:lnTo>
                  <a:lnTo>
                    <a:pt x="1308" y="9893"/>
                  </a:lnTo>
                  <a:lnTo>
                    <a:pt x="0" y="6451"/>
                  </a:lnTo>
                  <a:lnTo>
                    <a:pt x="1739" y="2590"/>
                  </a:lnTo>
                  <a:lnTo>
                    <a:pt x="5194" y="1295"/>
                  </a:lnTo>
                  <a:lnTo>
                    <a:pt x="8623" y="0"/>
                  </a:lnTo>
                  <a:lnTo>
                    <a:pt x="12484" y="1739"/>
                  </a:lnTo>
                  <a:lnTo>
                    <a:pt x="13766" y="51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6059805" y="5828576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1790" y="0"/>
                  </a:moveTo>
                  <a:lnTo>
                    <a:pt x="0" y="673"/>
                  </a:lnTo>
                  <a:lnTo>
                    <a:pt x="3937" y="11150"/>
                  </a:lnTo>
                  <a:lnTo>
                    <a:pt x="5727" y="10477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5951296" y="5819520"/>
              <a:ext cx="57150" cy="38735"/>
            </a:xfrm>
            <a:custGeom>
              <a:avLst/>
              <a:gdLst/>
              <a:ahLst/>
              <a:cxnLst/>
              <a:rect l="l" t="t" r="r" b="b"/>
              <a:pathLst>
                <a:path w="57150" h="38735">
                  <a:moveTo>
                    <a:pt x="0" y="0"/>
                  </a:moveTo>
                  <a:lnTo>
                    <a:pt x="673" y="38328"/>
                  </a:lnTo>
                  <a:lnTo>
                    <a:pt x="56629" y="38646"/>
                  </a:lnTo>
                  <a:lnTo>
                    <a:pt x="56426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5972264" y="582731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623" y="0"/>
                  </a:moveTo>
                  <a:lnTo>
                    <a:pt x="1739" y="2603"/>
                  </a:lnTo>
                  <a:lnTo>
                    <a:pt x="0" y="6438"/>
                  </a:lnTo>
                  <a:lnTo>
                    <a:pt x="2590" y="13347"/>
                  </a:lnTo>
                  <a:lnTo>
                    <a:pt x="6438" y="15087"/>
                  </a:lnTo>
                  <a:lnTo>
                    <a:pt x="13335" y="12484"/>
                  </a:lnTo>
                  <a:lnTo>
                    <a:pt x="15087" y="8623"/>
                  </a:lnTo>
                  <a:lnTo>
                    <a:pt x="13766" y="5194"/>
                  </a:lnTo>
                  <a:lnTo>
                    <a:pt x="12471" y="1752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5972264" y="582731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3766" y="5194"/>
                  </a:moveTo>
                  <a:lnTo>
                    <a:pt x="15087" y="8623"/>
                  </a:lnTo>
                  <a:lnTo>
                    <a:pt x="13335" y="12484"/>
                  </a:lnTo>
                  <a:lnTo>
                    <a:pt x="9893" y="13792"/>
                  </a:lnTo>
                  <a:lnTo>
                    <a:pt x="6438" y="15087"/>
                  </a:lnTo>
                  <a:lnTo>
                    <a:pt x="2590" y="13347"/>
                  </a:lnTo>
                  <a:lnTo>
                    <a:pt x="1308" y="9893"/>
                  </a:lnTo>
                  <a:lnTo>
                    <a:pt x="0" y="6438"/>
                  </a:lnTo>
                  <a:lnTo>
                    <a:pt x="1739" y="2603"/>
                  </a:lnTo>
                  <a:lnTo>
                    <a:pt x="5194" y="1308"/>
                  </a:lnTo>
                  <a:lnTo>
                    <a:pt x="8623" y="0"/>
                  </a:lnTo>
                  <a:lnTo>
                    <a:pt x="12471" y="1752"/>
                  </a:lnTo>
                  <a:lnTo>
                    <a:pt x="13766" y="51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5976937" y="5829287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1777" y="0"/>
                  </a:moveTo>
                  <a:lnTo>
                    <a:pt x="0" y="673"/>
                  </a:lnTo>
                  <a:lnTo>
                    <a:pt x="3949" y="11150"/>
                  </a:lnTo>
                  <a:lnTo>
                    <a:pt x="5740" y="10477"/>
                  </a:lnTo>
                  <a:lnTo>
                    <a:pt x="1777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5853379" y="5856046"/>
              <a:ext cx="260985" cy="461645"/>
            </a:xfrm>
            <a:custGeom>
              <a:avLst/>
              <a:gdLst/>
              <a:ahLst/>
              <a:cxnLst/>
              <a:rect l="l" t="t" r="r" b="b"/>
              <a:pathLst>
                <a:path w="260985" h="461645">
                  <a:moveTo>
                    <a:pt x="258102" y="0"/>
                  </a:moveTo>
                  <a:lnTo>
                    <a:pt x="0" y="2451"/>
                  </a:lnTo>
                  <a:lnTo>
                    <a:pt x="1866" y="461086"/>
                  </a:lnTo>
                  <a:lnTo>
                    <a:pt x="260032" y="460997"/>
                  </a:lnTo>
                  <a:lnTo>
                    <a:pt x="260426" y="328129"/>
                  </a:lnTo>
                  <a:lnTo>
                    <a:pt x="258102" y="0"/>
                  </a:lnTo>
                  <a:close/>
                </a:path>
              </a:pathLst>
            </a:custGeom>
            <a:solidFill>
              <a:srgbClr val="C2C3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5853379" y="5856046"/>
              <a:ext cx="260985" cy="461645"/>
            </a:xfrm>
            <a:custGeom>
              <a:avLst/>
              <a:gdLst/>
              <a:ahLst/>
              <a:cxnLst/>
              <a:rect l="l" t="t" r="r" b="b"/>
              <a:pathLst>
                <a:path w="260985" h="461645">
                  <a:moveTo>
                    <a:pt x="0" y="2451"/>
                  </a:moveTo>
                  <a:lnTo>
                    <a:pt x="258102" y="0"/>
                  </a:lnTo>
                  <a:lnTo>
                    <a:pt x="259105" y="129997"/>
                  </a:lnTo>
                  <a:lnTo>
                    <a:pt x="260426" y="328129"/>
                  </a:lnTo>
                  <a:lnTo>
                    <a:pt x="260032" y="460997"/>
                  </a:lnTo>
                  <a:lnTo>
                    <a:pt x="1866" y="461086"/>
                  </a:lnTo>
                  <a:lnTo>
                    <a:pt x="1333" y="329641"/>
                  </a:lnTo>
                  <a:lnTo>
                    <a:pt x="0" y="245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5854522" y="5915571"/>
              <a:ext cx="257810" cy="4445"/>
            </a:xfrm>
            <a:custGeom>
              <a:avLst/>
              <a:gdLst/>
              <a:ahLst/>
              <a:cxnLst/>
              <a:rect l="l" t="t" r="r" b="b"/>
              <a:pathLst>
                <a:path w="257810" h="4445">
                  <a:moveTo>
                    <a:pt x="257657" y="0"/>
                  </a:moveTo>
                  <a:lnTo>
                    <a:pt x="0" y="1485"/>
                  </a:lnTo>
                  <a:lnTo>
                    <a:pt x="25" y="3873"/>
                  </a:lnTo>
                  <a:lnTo>
                    <a:pt x="257187" y="1892"/>
                  </a:lnTo>
                  <a:lnTo>
                    <a:pt x="257657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5947003" y="5943765"/>
              <a:ext cx="75565" cy="45085"/>
            </a:xfrm>
            <a:custGeom>
              <a:avLst/>
              <a:gdLst/>
              <a:ahLst/>
              <a:cxnLst/>
              <a:rect l="l" t="t" r="r" b="b"/>
              <a:pathLst>
                <a:path w="75564" h="45085">
                  <a:moveTo>
                    <a:pt x="73253" y="0"/>
                  </a:moveTo>
                  <a:lnTo>
                    <a:pt x="1282" y="800"/>
                  </a:lnTo>
                  <a:lnTo>
                    <a:pt x="0" y="2108"/>
                  </a:lnTo>
                  <a:lnTo>
                    <a:pt x="482" y="43815"/>
                  </a:lnTo>
                  <a:lnTo>
                    <a:pt x="1778" y="45085"/>
                  </a:lnTo>
                  <a:lnTo>
                    <a:pt x="73736" y="44259"/>
                  </a:lnTo>
                  <a:lnTo>
                    <a:pt x="75006" y="42964"/>
                  </a:lnTo>
                  <a:lnTo>
                    <a:pt x="74980" y="41363"/>
                  </a:lnTo>
                  <a:lnTo>
                    <a:pt x="74536" y="1270"/>
                  </a:lnTo>
                  <a:lnTo>
                    <a:pt x="73253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5947296" y="5948743"/>
              <a:ext cx="74930" cy="40005"/>
            </a:xfrm>
            <a:custGeom>
              <a:avLst/>
              <a:gdLst/>
              <a:ahLst/>
              <a:cxnLst/>
              <a:rect l="l" t="t" r="r" b="b"/>
              <a:pathLst>
                <a:path w="74929" h="40004">
                  <a:moveTo>
                    <a:pt x="31153" y="39179"/>
                  </a:moveTo>
                  <a:lnTo>
                    <a:pt x="30708" y="482"/>
                  </a:lnTo>
                  <a:lnTo>
                    <a:pt x="0" y="838"/>
                  </a:lnTo>
                  <a:lnTo>
                    <a:pt x="444" y="39535"/>
                  </a:lnTo>
                  <a:lnTo>
                    <a:pt x="31153" y="39179"/>
                  </a:lnTo>
                  <a:close/>
                </a:path>
                <a:path w="74929" h="40004">
                  <a:moveTo>
                    <a:pt x="74498" y="39281"/>
                  </a:moveTo>
                  <a:lnTo>
                    <a:pt x="74053" y="0"/>
                  </a:lnTo>
                  <a:lnTo>
                    <a:pt x="43091" y="355"/>
                  </a:lnTo>
                  <a:lnTo>
                    <a:pt x="43522" y="39649"/>
                  </a:lnTo>
                  <a:lnTo>
                    <a:pt x="74498" y="39281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5978995" y="5971933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5892" y="0"/>
                  </a:moveTo>
                  <a:lnTo>
                    <a:pt x="0" y="9245"/>
                  </a:lnTo>
                  <a:lnTo>
                    <a:pt x="11963" y="9105"/>
                  </a:lnTo>
                  <a:lnTo>
                    <a:pt x="5892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5984189" y="5974029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0" y="0"/>
                  </a:moveTo>
                  <a:lnTo>
                    <a:pt x="25" y="1790"/>
                  </a:lnTo>
                  <a:lnTo>
                    <a:pt x="1447" y="1765"/>
                  </a:lnTo>
                  <a:lnTo>
                    <a:pt x="1485" y="4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5854369" y="5986043"/>
              <a:ext cx="258445" cy="4445"/>
            </a:xfrm>
            <a:custGeom>
              <a:avLst/>
              <a:gdLst/>
              <a:ahLst/>
              <a:cxnLst/>
              <a:rect l="l" t="t" r="r" b="b"/>
              <a:pathLst>
                <a:path w="258445" h="4445">
                  <a:moveTo>
                    <a:pt x="258114" y="0"/>
                  </a:moveTo>
                  <a:lnTo>
                    <a:pt x="0" y="1524"/>
                  </a:lnTo>
                  <a:lnTo>
                    <a:pt x="495" y="3886"/>
                  </a:lnTo>
                  <a:lnTo>
                    <a:pt x="257213" y="2387"/>
                  </a:lnTo>
                  <a:lnTo>
                    <a:pt x="258114" y="0"/>
                  </a:lnTo>
                  <a:close/>
                </a:path>
              </a:pathLst>
            </a:custGeom>
            <a:solidFill>
              <a:srgbClr val="4E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6031928" y="595729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4643" y="0"/>
                  </a:moveTo>
                  <a:lnTo>
                    <a:pt x="0" y="736"/>
                  </a:lnTo>
                  <a:lnTo>
                    <a:pt x="317" y="29311"/>
                  </a:lnTo>
                  <a:lnTo>
                    <a:pt x="64960" y="28575"/>
                  </a:lnTo>
                  <a:lnTo>
                    <a:pt x="646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5858687" y="588656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896" y="0"/>
                  </a:moveTo>
                  <a:lnTo>
                    <a:pt x="1384" y="2082"/>
                  </a:lnTo>
                  <a:lnTo>
                    <a:pt x="0" y="5168"/>
                  </a:lnTo>
                  <a:lnTo>
                    <a:pt x="1054" y="7912"/>
                  </a:lnTo>
                  <a:lnTo>
                    <a:pt x="2082" y="10680"/>
                  </a:lnTo>
                  <a:lnTo>
                    <a:pt x="5156" y="12064"/>
                  </a:lnTo>
                  <a:lnTo>
                    <a:pt x="10680" y="9982"/>
                  </a:lnTo>
                  <a:lnTo>
                    <a:pt x="12052" y="6908"/>
                  </a:lnTo>
                  <a:lnTo>
                    <a:pt x="11023" y="4152"/>
                  </a:lnTo>
                  <a:lnTo>
                    <a:pt x="9982" y="1384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5858687" y="588656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23" y="4152"/>
                  </a:moveTo>
                  <a:lnTo>
                    <a:pt x="12052" y="6908"/>
                  </a:lnTo>
                  <a:lnTo>
                    <a:pt x="10680" y="9982"/>
                  </a:lnTo>
                  <a:lnTo>
                    <a:pt x="7899" y="11036"/>
                  </a:lnTo>
                  <a:lnTo>
                    <a:pt x="5156" y="12064"/>
                  </a:lnTo>
                  <a:lnTo>
                    <a:pt x="2082" y="10680"/>
                  </a:lnTo>
                  <a:lnTo>
                    <a:pt x="1054" y="7912"/>
                  </a:lnTo>
                  <a:lnTo>
                    <a:pt x="0" y="5168"/>
                  </a:lnTo>
                  <a:lnTo>
                    <a:pt x="1384" y="2082"/>
                  </a:lnTo>
                  <a:lnTo>
                    <a:pt x="4140" y="1054"/>
                  </a:lnTo>
                  <a:lnTo>
                    <a:pt x="6896" y="0"/>
                  </a:lnTo>
                  <a:lnTo>
                    <a:pt x="9982" y="1384"/>
                  </a:lnTo>
                  <a:lnTo>
                    <a:pt x="11023" y="41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5861227" y="5888710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1142" y="0"/>
                  </a:moveTo>
                  <a:lnTo>
                    <a:pt x="0" y="977"/>
                  </a:lnTo>
                  <a:lnTo>
                    <a:pt x="5829" y="7797"/>
                  </a:lnTo>
                  <a:lnTo>
                    <a:pt x="6997" y="6781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6094793" y="588460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896" y="0"/>
                  </a:moveTo>
                  <a:lnTo>
                    <a:pt x="1384" y="2070"/>
                  </a:lnTo>
                  <a:lnTo>
                    <a:pt x="0" y="5156"/>
                  </a:lnTo>
                  <a:lnTo>
                    <a:pt x="2070" y="10667"/>
                  </a:lnTo>
                  <a:lnTo>
                    <a:pt x="5143" y="12052"/>
                  </a:lnTo>
                  <a:lnTo>
                    <a:pt x="7899" y="10998"/>
                  </a:lnTo>
                  <a:lnTo>
                    <a:pt x="10655" y="9982"/>
                  </a:lnTo>
                  <a:lnTo>
                    <a:pt x="12052" y="6896"/>
                  </a:lnTo>
                  <a:lnTo>
                    <a:pt x="11010" y="4152"/>
                  </a:lnTo>
                  <a:lnTo>
                    <a:pt x="9982" y="1384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6094793" y="588460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10" y="4152"/>
                  </a:moveTo>
                  <a:lnTo>
                    <a:pt x="12052" y="6896"/>
                  </a:lnTo>
                  <a:lnTo>
                    <a:pt x="10655" y="9982"/>
                  </a:lnTo>
                  <a:lnTo>
                    <a:pt x="7899" y="10998"/>
                  </a:lnTo>
                  <a:lnTo>
                    <a:pt x="5143" y="12052"/>
                  </a:lnTo>
                  <a:lnTo>
                    <a:pt x="2070" y="10667"/>
                  </a:lnTo>
                  <a:lnTo>
                    <a:pt x="1041" y="7899"/>
                  </a:lnTo>
                  <a:lnTo>
                    <a:pt x="0" y="5156"/>
                  </a:lnTo>
                  <a:lnTo>
                    <a:pt x="1384" y="2070"/>
                  </a:lnTo>
                  <a:lnTo>
                    <a:pt x="4127" y="1028"/>
                  </a:lnTo>
                  <a:lnTo>
                    <a:pt x="6896" y="0"/>
                  </a:lnTo>
                  <a:lnTo>
                    <a:pt x="9982" y="1384"/>
                  </a:lnTo>
                  <a:lnTo>
                    <a:pt x="11010" y="41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6097308" y="5886742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1168" y="0"/>
                  </a:moveTo>
                  <a:lnTo>
                    <a:pt x="0" y="990"/>
                  </a:lnTo>
                  <a:lnTo>
                    <a:pt x="5829" y="7772"/>
                  </a:lnTo>
                  <a:lnTo>
                    <a:pt x="7010" y="6794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5866384" y="5998629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6896" y="0"/>
                  </a:moveTo>
                  <a:lnTo>
                    <a:pt x="4165" y="1054"/>
                  </a:lnTo>
                  <a:lnTo>
                    <a:pt x="1409" y="2082"/>
                  </a:lnTo>
                  <a:lnTo>
                    <a:pt x="0" y="5168"/>
                  </a:lnTo>
                  <a:lnTo>
                    <a:pt x="2082" y="10680"/>
                  </a:lnTo>
                  <a:lnTo>
                    <a:pt x="5168" y="12077"/>
                  </a:lnTo>
                  <a:lnTo>
                    <a:pt x="10680" y="9982"/>
                  </a:lnTo>
                  <a:lnTo>
                    <a:pt x="12064" y="6921"/>
                  </a:lnTo>
                  <a:lnTo>
                    <a:pt x="11036" y="4152"/>
                  </a:lnTo>
                  <a:lnTo>
                    <a:pt x="9994" y="1409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5866384" y="5998629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11036" y="4152"/>
                  </a:moveTo>
                  <a:lnTo>
                    <a:pt x="12064" y="6921"/>
                  </a:lnTo>
                  <a:lnTo>
                    <a:pt x="10680" y="9982"/>
                  </a:lnTo>
                  <a:lnTo>
                    <a:pt x="7912" y="11036"/>
                  </a:lnTo>
                  <a:lnTo>
                    <a:pt x="5168" y="12077"/>
                  </a:lnTo>
                  <a:lnTo>
                    <a:pt x="2082" y="10680"/>
                  </a:lnTo>
                  <a:lnTo>
                    <a:pt x="1054" y="7924"/>
                  </a:lnTo>
                  <a:lnTo>
                    <a:pt x="0" y="5168"/>
                  </a:lnTo>
                  <a:lnTo>
                    <a:pt x="1409" y="2082"/>
                  </a:lnTo>
                  <a:lnTo>
                    <a:pt x="4165" y="1054"/>
                  </a:lnTo>
                  <a:lnTo>
                    <a:pt x="6896" y="0"/>
                  </a:lnTo>
                  <a:lnTo>
                    <a:pt x="9994" y="1409"/>
                  </a:lnTo>
                  <a:lnTo>
                    <a:pt x="11036" y="41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5868936" y="6000775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30" y="0"/>
                  </a:moveTo>
                  <a:lnTo>
                    <a:pt x="0" y="1003"/>
                  </a:lnTo>
                  <a:lnTo>
                    <a:pt x="5829" y="7797"/>
                  </a:lnTo>
                  <a:lnTo>
                    <a:pt x="6985" y="6781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5916041" y="59987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21" y="0"/>
                  </a:moveTo>
                  <a:lnTo>
                    <a:pt x="4152" y="1054"/>
                  </a:lnTo>
                  <a:lnTo>
                    <a:pt x="1409" y="2070"/>
                  </a:lnTo>
                  <a:lnTo>
                    <a:pt x="0" y="5156"/>
                  </a:lnTo>
                  <a:lnTo>
                    <a:pt x="2082" y="10667"/>
                  </a:lnTo>
                  <a:lnTo>
                    <a:pt x="5156" y="12052"/>
                  </a:lnTo>
                  <a:lnTo>
                    <a:pt x="10668" y="9982"/>
                  </a:lnTo>
                  <a:lnTo>
                    <a:pt x="12052" y="6896"/>
                  </a:lnTo>
                  <a:lnTo>
                    <a:pt x="11036" y="4152"/>
                  </a:lnTo>
                  <a:lnTo>
                    <a:pt x="9994" y="1397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5916041" y="59987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36" y="4152"/>
                  </a:moveTo>
                  <a:lnTo>
                    <a:pt x="12052" y="6896"/>
                  </a:lnTo>
                  <a:lnTo>
                    <a:pt x="10668" y="9982"/>
                  </a:lnTo>
                  <a:lnTo>
                    <a:pt x="7924" y="11023"/>
                  </a:lnTo>
                  <a:lnTo>
                    <a:pt x="5156" y="12052"/>
                  </a:lnTo>
                  <a:lnTo>
                    <a:pt x="2082" y="10667"/>
                  </a:lnTo>
                  <a:lnTo>
                    <a:pt x="1054" y="7924"/>
                  </a:lnTo>
                  <a:lnTo>
                    <a:pt x="0" y="5156"/>
                  </a:lnTo>
                  <a:lnTo>
                    <a:pt x="1409" y="2070"/>
                  </a:lnTo>
                  <a:lnTo>
                    <a:pt x="4152" y="1054"/>
                  </a:lnTo>
                  <a:lnTo>
                    <a:pt x="6921" y="0"/>
                  </a:lnTo>
                  <a:lnTo>
                    <a:pt x="9994" y="1397"/>
                  </a:lnTo>
                  <a:lnTo>
                    <a:pt x="11036" y="41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5918593" y="6000927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42" y="0"/>
                  </a:moveTo>
                  <a:lnTo>
                    <a:pt x="0" y="990"/>
                  </a:lnTo>
                  <a:lnTo>
                    <a:pt x="5816" y="7797"/>
                  </a:lnTo>
                  <a:lnTo>
                    <a:pt x="6985" y="6794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5952109" y="599767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896" y="0"/>
                  </a:moveTo>
                  <a:lnTo>
                    <a:pt x="1396" y="2070"/>
                  </a:lnTo>
                  <a:lnTo>
                    <a:pt x="0" y="5156"/>
                  </a:lnTo>
                  <a:lnTo>
                    <a:pt x="2082" y="10642"/>
                  </a:lnTo>
                  <a:lnTo>
                    <a:pt x="5156" y="12052"/>
                  </a:lnTo>
                  <a:lnTo>
                    <a:pt x="7912" y="10998"/>
                  </a:lnTo>
                  <a:lnTo>
                    <a:pt x="10667" y="9982"/>
                  </a:lnTo>
                  <a:lnTo>
                    <a:pt x="12064" y="6896"/>
                  </a:lnTo>
                  <a:lnTo>
                    <a:pt x="11036" y="4152"/>
                  </a:lnTo>
                  <a:lnTo>
                    <a:pt x="9994" y="1384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5952109" y="599767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36" y="4152"/>
                  </a:moveTo>
                  <a:lnTo>
                    <a:pt x="12064" y="6896"/>
                  </a:lnTo>
                  <a:lnTo>
                    <a:pt x="10667" y="9982"/>
                  </a:lnTo>
                  <a:lnTo>
                    <a:pt x="7912" y="10998"/>
                  </a:lnTo>
                  <a:lnTo>
                    <a:pt x="5156" y="12052"/>
                  </a:lnTo>
                  <a:lnTo>
                    <a:pt x="2082" y="10642"/>
                  </a:lnTo>
                  <a:lnTo>
                    <a:pt x="1041" y="7899"/>
                  </a:lnTo>
                  <a:lnTo>
                    <a:pt x="0" y="5156"/>
                  </a:lnTo>
                  <a:lnTo>
                    <a:pt x="1396" y="2070"/>
                  </a:lnTo>
                  <a:lnTo>
                    <a:pt x="4152" y="1028"/>
                  </a:lnTo>
                  <a:lnTo>
                    <a:pt x="6896" y="0"/>
                  </a:lnTo>
                  <a:lnTo>
                    <a:pt x="9994" y="1384"/>
                  </a:lnTo>
                  <a:lnTo>
                    <a:pt x="11036" y="41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5954661" y="5999797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30" y="0"/>
                  </a:moveTo>
                  <a:lnTo>
                    <a:pt x="0" y="1003"/>
                  </a:lnTo>
                  <a:lnTo>
                    <a:pt x="5816" y="7785"/>
                  </a:lnTo>
                  <a:lnTo>
                    <a:pt x="6972" y="680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6002121" y="599817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896" y="0"/>
                  </a:moveTo>
                  <a:lnTo>
                    <a:pt x="1409" y="2070"/>
                  </a:lnTo>
                  <a:lnTo>
                    <a:pt x="0" y="5143"/>
                  </a:lnTo>
                  <a:lnTo>
                    <a:pt x="2082" y="10667"/>
                  </a:lnTo>
                  <a:lnTo>
                    <a:pt x="5156" y="12064"/>
                  </a:lnTo>
                  <a:lnTo>
                    <a:pt x="10680" y="9969"/>
                  </a:lnTo>
                  <a:lnTo>
                    <a:pt x="12064" y="6921"/>
                  </a:lnTo>
                  <a:lnTo>
                    <a:pt x="11023" y="4140"/>
                  </a:lnTo>
                  <a:lnTo>
                    <a:pt x="9982" y="1396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6002121" y="599817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23" y="4140"/>
                  </a:moveTo>
                  <a:lnTo>
                    <a:pt x="12064" y="6921"/>
                  </a:lnTo>
                  <a:lnTo>
                    <a:pt x="10680" y="9969"/>
                  </a:lnTo>
                  <a:lnTo>
                    <a:pt x="7912" y="11023"/>
                  </a:lnTo>
                  <a:lnTo>
                    <a:pt x="5156" y="12064"/>
                  </a:lnTo>
                  <a:lnTo>
                    <a:pt x="2082" y="10667"/>
                  </a:lnTo>
                  <a:lnTo>
                    <a:pt x="1054" y="7924"/>
                  </a:lnTo>
                  <a:lnTo>
                    <a:pt x="0" y="5143"/>
                  </a:lnTo>
                  <a:lnTo>
                    <a:pt x="1409" y="2070"/>
                  </a:lnTo>
                  <a:lnTo>
                    <a:pt x="4152" y="1041"/>
                  </a:lnTo>
                  <a:lnTo>
                    <a:pt x="6896" y="0"/>
                  </a:lnTo>
                  <a:lnTo>
                    <a:pt x="9982" y="1396"/>
                  </a:lnTo>
                  <a:lnTo>
                    <a:pt x="11023" y="41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6004661" y="6000305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1155" y="0"/>
                  </a:moveTo>
                  <a:lnTo>
                    <a:pt x="0" y="990"/>
                  </a:lnTo>
                  <a:lnTo>
                    <a:pt x="5829" y="7797"/>
                  </a:lnTo>
                  <a:lnTo>
                    <a:pt x="6997" y="6794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6037478" y="59970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08" y="0"/>
                  </a:moveTo>
                  <a:lnTo>
                    <a:pt x="1384" y="2070"/>
                  </a:lnTo>
                  <a:lnTo>
                    <a:pt x="0" y="5156"/>
                  </a:lnTo>
                  <a:lnTo>
                    <a:pt x="1028" y="7924"/>
                  </a:lnTo>
                  <a:lnTo>
                    <a:pt x="2082" y="10667"/>
                  </a:lnTo>
                  <a:lnTo>
                    <a:pt x="5143" y="12052"/>
                  </a:lnTo>
                  <a:lnTo>
                    <a:pt x="7912" y="11023"/>
                  </a:lnTo>
                  <a:lnTo>
                    <a:pt x="10668" y="9969"/>
                  </a:lnTo>
                  <a:lnTo>
                    <a:pt x="12052" y="6921"/>
                  </a:lnTo>
                  <a:lnTo>
                    <a:pt x="11023" y="4140"/>
                  </a:lnTo>
                  <a:lnTo>
                    <a:pt x="9982" y="1397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6037478" y="59970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23" y="4140"/>
                  </a:moveTo>
                  <a:lnTo>
                    <a:pt x="12052" y="6921"/>
                  </a:lnTo>
                  <a:lnTo>
                    <a:pt x="10668" y="9969"/>
                  </a:lnTo>
                  <a:lnTo>
                    <a:pt x="7912" y="11023"/>
                  </a:lnTo>
                  <a:lnTo>
                    <a:pt x="5143" y="12052"/>
                  </a:lnTo>
                  <a:lnTo>
                    <a:pt x="2082" y="10667"/>
                  </a:lnTo>
                  <a:lnTo>
                    <a:pt x="1028" y="7924"/>
                  </a:lnTo>
                  <a:lnTo>
                    <a:pt x="0" y="5156"/>
                  </a:lnTo>
                  <a:lnTo>
                    <a:pt x="1384" y="2070"/>
                  </a:lnTo>
                  <a:lnTo>
                    <a:pt x="4127" y="1041"/>
                  </a:lnTo>
                  <a:lnTo>
                    <a:pt x="6908" y="0"/>
                  </a:lnTo>
                  <a:lnTo>
                    <a:pt x="9982" y="1397"/>
                  </a:lnTo>
                  <a:lnTo>
                    <a:pt x="11023" y="41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6040018" y="5999187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43" y="0"/>
                  </a:moveTo>
                  <a:lnTo>
                    <a:pt x="0" y="990"/>
                  </a:lnTo>
                  <a:lnTo>
                    <a:pt x="5829" y="7797"/>
                  </a:lnTo>
                  <a:lnTo>
                    <a:pt x="6972" y="6794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6087846" y="599756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896" y="0"/>
                  </a:moveTo>
                  <a:lnTo>
                    <a:pt x="1397" y="2070"/>
                  </a:lnTo>
                  <a:lnTo>
                    <a:pt x="0" y="5156"/>
                  </a:lnTo>
                  <a:lnTo>
                    <a:pt x="1054" y="7899"/>
                  </a:lnTo>
                  <a:lnTo>
                    <a:pt x="2082" y="10655"/>
                  </a:lnTo>
                  <a:lnTo>
                    <a:pt x="5156" y="12052"/>
                  </a:lnTo>
                  <a:lnTo>
                    <a:pt x="7899" y="11010"/>
                  </a:lnTo>
                  <a:lnTo>
                    <a:pt x="10680" y="9982"/>
                  </a:lnTo>
                  <a:lnTo>
                    <a:pt x="12064" y="6896"/>
                  </a:lnTo>
                  <a:lnTo>
                    <a:pt x="11023" y="4152"/>
                  </a:lnTo>
                  <a:lnTo>
                    <a:pt x="9982" y="1384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6087846" y="599756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23" y="4152"/>
                  </a:moveTo>
                  <a:lnTo>
                    <a:pt x="12064" y="6896"/>
                  </a:lnTo>
                  <a:lnTo>
                    <a:pt x="10680" y="9982"/>
                  </a:lnTo>
                  <a:lnTo>
                    <a:pt x="7899" y="11010"/>
                  </a:lnTo>
                  <a:lnTo>
                    <a:pt x="5156" y="12052"/>
                  </a:lnTo>
                  <a:lnTo>
                    <a:pt x="2082" y="10655"/>
                  </a:lnTo>
                  <a:lnTo>
                    <a:pt x="1054" y="7899"/>
                  </a:lnTo>
                  <a:lnTo>
                    <a:pt x="0" y="5156"/>
                  </a:lnTo>
                  <a:lnTo>
                    <a:pt x="1397" y="2070"/>
                  </a:lnTo>
                  <a:lnTo>
                    <a:pt x="4152" y="1028"/>
                  </a:lnTo>
                  <a:lnTo>
                    <a:pt x="6896" y="0"/>
                  </a:lnTo>
                  <a:lnTo>
                    <a:pt x="9982" y="1384"/>
                  </a:lnTo>
                  <a:lnTo>
                    <a:pt x="11023" y="41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6090386" y="5999683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1143" y="0"/>
                  </a:moveTo>
                  <a:lnTo>
                    <a:pt x="0" y="1003"/>
                  </a:lnTo>
                  <a:lnTo>
                    <a:pt x="5829" y="7797"/>
                  </a:lnTo>
                  <a:lnTo>
                    <a:pt x="6997" y="6807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5854877" y="6029401"/>
              <a:ext cx="257810" cy="17145"/>
            </a:xfrm>
            <a:custGeom>
              <a:avLst/>
              <a:gdLst/>
              <a:ahLst/>
              <a:cxnLst/>
              <a:rect l="l" t="t" r="r" b="b"/>
              <a:pathLst>
                <a:path w="257810" h="17145">
                  <a:moveTo>
                    <a:pt x="257632" y="0"/>
                  </a:moveTo>
                  <a:lnTo>
                    <a:pt x="0" y="2921"/>
                  </a:lnTo>
                  <a:lnTo>
                    <a:pt x="165" y="16713"/>
                  </a:lnTo>
                  <a:lnTo>
                    <a:pt x="257797" y="13792"/>
                  </a:lnTo>
                  <a:lnTo>
                    <a:pt x="2576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6076581" y="6033211"/>
              <a:ext cx="30480" cy="5715"/>
            </a:xfrm>
            <a:custGeom>
              <a:avLst/>
              <a:gdLst/>
              <a:ahLst/>
              <a:cxnLst/>
              <a:rect l="l" t="t" r="r" b="b"/>
              <a:pathLst>
                <a:path w="30479" h="5714">
                  <a:moveTo>
                    <a:pt x="26962" y="3733"/>
                  </a:moveTo>
                  <a:lnTo>
                    <a:pt x="26974" y="4648"/>
                  </a:lnTo>
                  <a:lnTo>
                    <a:pt x="27444" y="4749"/>
                  </a:lnTo>
                  <a:lnTo>
                    <a:pt x="27927" y="4825"/>
                  </a:lnTo>
                  <a:lnTo>
                    <a:pt x="28409" y="4800"/>
                  </a:lnTo>
                  <a:lnTo>
                    <a:pt x="28968" y="4800"/>
                  </a:lnTo>
                  <a:lnTo>
                    <a:pt x="29438" y="4699"/>
                  </a:lnTo>
                  <a:lnTo>
                    <a:pt x="29768" y="4470"/>
                  </a:lnTo>
                  <a:lnTo>
                    <a:pt x="30213" y="4203"/>
                  </a:lnTo>
                  <a:lnTo>
                    <a:pt x="30342" y="3975"/>
                  </a:lnTo>
                  <a:lnTo>
                    <a:pt x="27927" y="3975"/>
                  </a:lnTo>
                  <a:lnTo>
                    <a:pt x="27470" y="3911"/>
                  </a:lnTo>
                  <a:lnTo>
                    <a:pt x="26962" y="3733"/>
                  </a:lnTo>
                  <a:close/>
                </a:path>
                <a:path w="30479" h="5714">
                  <a:moveTo>
                    <a:pt x="28994" y="0"/>
                  </a:moveTo>
                  <a:lnTo>
                    <a:pt x="28130" y="0"/>
                  </a:lnTo>
                  <a:lnTo>
                    <a:pt x="27649" y="165"/>
                  </a:lnTo>
                  <a:lnTo>
                    <a:pt x="27000" y="622"/>
                  </a:lnTo>
                  <a:lnTo>
                    <a:pt x="26962" y="2082"/>
                  </a:lnTo>
                  <a:lnTo>
                    <a:pt x="27381" y="2476"/>
                  </a:lnTo>
                  <a:lnTo>
                    <a:pt x="27787" y="2679"/>
                  </a:lnTo>
                  <a:lnTo>
                    <a:pt x="28752" y="3060"/>
                  </a:lnTo>
                  <a:lnTo>
                    <a:pt x="28968" y="3175"/>
                  </a:lnTo>
                  <a:lnTo>
                    <a:pt x="29171" y="3822"/>
                  </a:lnTo>
                  <a:lnTo>
                    <a:pt x="28892" y="3949"/>
                  </a:lnTo>
                  <a:lnTo>
                    <a:pt x="27927" y="3975"/>
                  </a:lnTo>
                  <a:lnTo>
                    <a:pt x="30342" y="3975"/>
                  </a:lnTo>
                  <a:lnTo>
                    <a:pt x="30289" y="2679"/>
                  </a:lnTo>
                  <a:lnTo>
                    <a:pt x="30060" y="2476"/>
                  </a:lnTo>
                  <a:lnTo>
                    <a:pt x="29883" y="2286"/>
                  </a:lnTo>
                  <a:lnTo>
                    <a:pt x="29502" y="2082"/>
                  </a:lnTo>
                  <a:lnTo>
                    <a:pt x="28092" y="1435"/>
                  </a:lnTo>
                  <a:lnTo>
                    <a:pt x="28041" y="939"/>
                  </a:lnTo>
                  <a:lnTo>
                    <a:pt x="28321" y="800"/>
                  </a:lnTo>
                  <a:lnTo>
                    <a:pt x="29197" y="787"/>
                  </a:lnTo>
                  <a:lnTo>
                    <a:pt x="30010" y="787"/>
                  </a:lnTo>
                  <a:lnTo>
                    <a:pt x="30010" y="165"/>
                  </a:lnTo>
                  <a:lnTo>
                    <a:pt x="29413" y="50"/>
                  </a:lnTo>
                  <a:lnTo>
                    <a:pt x="28994" y="0"/>
                  </a:lnTo>
                  <a:close/>
                </a:path>
                <a:path w="30479" h="5714">
                  <a:moveTo>
                    <a:pt x="30010" y="787"/>
                  </a:moveTo>
                  <a:lnTo>
                    <a:pt x="29197" y="787"/>
                  </a:lnTo>
                  <a:lnTo>
                    <a:pt x="29590" y="876"/>
                  </a:lnTo>
                  <a:lnTo>
                    <a:pt x="30010" y="1028"/>
                  </a:lnTo>
                  <a:lnTo>
                    <a:pt x="30010" y="787"/>
                  </a:lnTo>
                  <a:close/>
                </a:path>
                <a:path w="30479" h="5714">
                  <a:moveTo>
                    <a:pt x="23507" y="139"/>
                  </a:moveTo>
                  <a:lnTo>
                    <a:pt x="21996" y="165"/>
                  </a:lnTo>
                  <a:lnTo>
                    <a:pt x="22059" y="4775"/>
                  </a:lnTo>
                  <a:lnTo>
                    <a:pt x="22961" y="4775"/>
                  </a:lnTo>
                  <a:lnTo>
                    <a:pt x="22923" y="1625"/>
                  </a:lnTo>
                  <a:lnTo>
                    <a:pt x="24293" y="1625"/>
                  </a:lnTo>
                  <a:lnTo>
                    <a:pt x="23507" y="139"/>
                  </a:lnTo>
                  <a:close/>
                </a:path>
                <a:path w="30479" h="5714">
                  <a:moveTo>
                    <a:pt x="24293" y="1625"/>
                  </a:moveTo>
                  <a:lnTo>
                    <a:pt x="22923" y="1625"/>
                  </a:lnTo>
                  <a:lnTo>
                    <a:pt x="24599" y="4749"/>
                  </a:lnTo>
                  <a:lnTo>
                    <a:pt x="26047" y="4737"/>
                  </a:lnTo>
                  <a:lnTo>
                    <a:pt x="26030" y="3213"/>
                  </a:lnTo>
                  <a:lnTo>
                    <a:pt x="25133" y="3213"/>
                  </a:lnTo>
                  <a:lnTo>
                    <a:pt x="24293" y="1625"/>
                  </a:lnTo>
                  <a:close/>
                </a:path>
                <a:path w="30479" h="5714">
                  <a:moveTo>
                    <a:pt x="25996" y="114"/>
                  </a:moveTo>
                  <a:lnTo>
                    <a:pt x="25082" y="114"/>
                  </a:lnTo>
                  <a:lnTo>
                    <a:pt x="25133" y="3213"/>
                  </a:lnTo>
                  <a:lnTo>
                    <a:pt x="26030" y="3213"/>
                  </a:lnTo>
                  <a:lnTo>
                    <a:pt x="25996" y="114"/>
                  </a:lnTo>
                  <a:close/>
                </a:path>
                <a:path w="30479" h="5714">
                  <a:moveTo>
                    <a:pt x="21081" y="165"/>
                  </a:moveTo>
                  <a:lnTo>
                    <a:pt x="17779" y="203"/>
                  </a:lnTo>
                  <a:lnTo>
                    <a:pt x="17830" y="4851"/>
                  </a:lnTo>
                  <a:lnTo>
                    <a:pt x="21196" y="4800"/>
                  </a:lnTo>
                  <a:lnTo>
                    <a:pt x="21183" y="3937"/>
                  </a:lnTo>
                  <a:lnTo>
                    <a:pt x="19062" y="3937"/>
                  </a:lnTo>
                  <a:lnTo>
                    <a:pt x="19050" y="2844"/>
                  </a:lnTo>
                  <a:lnTo>
                    <a:pt x="20840" y="2819"/>
                  </a:lnTo>
                  <a:lnTo>
                    <a:pt x="20840" y="2082"/>
                  </a:lnTo>
                  <a:lnTo>
                    <a:pt x="19050" y="2082"/>
                  </a:lnTo>
                  <a:lnTo>
                    <a:pt x="19037" y="1028"/>
                  </a:lnTo>
                  <a:lnTo>
                    <a:pt x="21081" y="1016"/>
                  </a:lnTo>
                  <a:lnTo>
                    <a:pt x="21081" y="165"/>
                  </a:lnTo>
                  <a:close/>
                </a:path>
                <a:path w="30479" h="5714">
                  <a:moveTo>
                    <a:pt x="21183" y="3911"/>
                  </a:moveTo>
                  <a:lnTo>
                    <a:pt x="19062" y="3937"/>
                  </a:lnTo>
                  <a:lnTo>
                    <a:pt x="21183" y="3937"/>
                  </a:lnTo>
                  <a:close/>
                </a:path>
                <a:path w="30479" h="5714">
                  <a:moveTo>
                    <a:pt x="20840" y="2057"/>
                  </a:moveTo>
                  <a:lnTo>
                    <a:pt x="19050" y="2082"/>
                  </a:lnTo>
                  <a:lnTo>
                    <a:pt x="20840" y="2082"/>
                  </a:lnTo>
                  <a:close/>
                </a:path>
                <a:path w="30479" h="5714">
                  <a:moveTo>
                    <a:pt x="13187" y="1625"/>
                  </a:moveTo>
                  <a:lnTo>
                    <a:pt x="11899" y="1625"/>
                  </a:lnTo>
                  <a:lnTo>
                    <a:pt x="13246" y="4940"/>
                  </a:lnTo>
                  <a:lnTo>
                    <a:pt x="14058" y="4940"/>
                  </a:lnTo>
                  <a:lnTo>
                    <a:pt x="14732" y="3213"/>
                  </a:lnTo>
                  <a:lnTo>
                    <a:pt x="13830" y="3213"/>
                  </a:lnTo>
                  <a:lnTo>
                    <a:pt x="13187" y="1625"/>
                  </a:lnTo>
                  <a:close/>
                </a:path>
                <a:path w="30479" h="5714">
                  <a:moveTo>
                    <a:pt x="12636" y="266"/>
                  </a:moveTo>
                  <a:lnTo>
                    <a:pt x="10960" y="292"/>
                  </a:lnTo>
                  <a:lnTo>
                    <a:pt x="11010" y="4914"/>
                  </a:lnTo>
                  <a:lnTo>
                    <a:pt x="11925" y="4914"/>
                  </a:lnTo>
                  <a:lnTo>
                    <a:pt x="11899" y="1625"/>
                  </a:lnTo>
                  <a:lnTo>
                    <a:pt x="13187" y="1625"/>
                  </a:lnTo>
                  <a:lnTo>
                    <a:pt x="12636" y="266"/>
                  </a:lnTo>
                  <a:close/>
                </a:path>
                <a:path w="30479" h="5714">
                  <a:moveTo>
                    <a:pt x="16613" y="1587"/>
                  </a:moveTo>
                  <a:lnTo>
                    <a:pt x="15366" y="1587"/>
                  </a:lnTo>
                  <a:lnTo>
                    <a:pt x="15417" y="4864"/>
                  </a:lnTo>
                  <a:lnTo>
                    <a:pt x="16649" y="4851"/>
                  </a:lnTo>
                  <a:lnTo>
                    <a:pt x="16613" y="1587"/>
                  </a:lnTo>
                  <a:close/>
                </a:path>
                <a:path w="30479" h="5714">
                  <a:moveTo>
                    <a:pt x="16598" y="228"/>
                  </a:moveTo>
                  <a:lnTo>
                    <a:pt x="14998" y="228"/>
                  </a:lnTo>
                  <a:lnTo>
                    <a:pt x="13830" y="3213"/>
                  </a:lnTo>
                  <a:lnTo>
                    <a:pt x="14732" y="3213"/>
                  </a:lnTo>
                  <a:lnTo>
                    <a:pt x="15366" y="1587"/>
                  </a:lnTo>
                  <a:lnTo>
                    <a:pt x="16613" y="1587"/>
                  </a:lnTo>
                  <a:lnTo>
                    <a:pt x="16598" y="228"/>
                  </a:lnTo>
                  <a:close/>
                </a:path>
                <a:path w="30479" h="5714">
                  <a:moveTo>
                    <a:pt x="10058" y="292"/>
                  </a:moveTo>
                  <a:lnTo>
                    <a:pt x="6743" y="342"/>
                  </a:lnTo>
                  <a:lnTo>
                    <a:pt x="6794" y="4965"/>
                  </a:lnTo>
                  <a:lnTo>
                    <a:pt x="10172" y="4914"/>
                  </a:lnTo>
                  <a:lnTo>
                    <a:pt x="10160" y="4063"/>
                  </a:lnTo>
                  <a:lnTo>
                    <a:pt x="8039" y="4063"/>
                  </a:lnTo>
                  <a:lnTo>
                    <a:pt x="8026" y="2971"/>
                  </a:lnTo>
                  <a:lnTo>
                    <a:pt x="9829" y="2946"/>
                  </a:lnTo>
                  <a:lnTo>
                    <a:pt x="9817" y="2209"/>
                  </a:lnTo>
                  <a:lnTo>
                    <a:pt x="8013" y="2209"/>
                  </a:lnTo>
                  <a:lnTo>
                    <a:pt x="8000" y="1168"/>
                  </a:lnTo>
                  <a:lnTo>
                    <a:pt x="10071" y="1143"/>
                  </a:lnTo>
                  <a:lnTo>
                    <a:pt x="10058" y="292"/>
                  </a:lnTo>
                  <a:close/>
                </a:path>
                <a:path w="30479" h="5714">
                  <a:moveTo>
                    <a:pt x="10160" y="4038"/>
                  </a:moveTo>
                  <a:lnTo>
                    <a:pt x="8039" y="4063"/>
                  </a:lnTo>
                  <a:lnTo>
                    <a:pt x="10160" y="4063"/>
                  </a:lnTo>
                  <a:close/>
                </a:path>
                <a:path w="30479" h="5714">
                  <a:moveTo>
                    <a:pt x="9817" y="2184"/>
                  </a:moveTo>
                  <a:lnTo>
                    <a:pt x="8013" y="2209"/>
                  </a:lnTo>
                  <a:lnTo>
                    <a:pt x="9817" y="2209"/>
                  </a:lnTo>
                  <a:close/>
                </a:path>
                <a:path w="30479" h="5714">
                  <a:moveTo>
                    <a:pt x="5562" y="342"/>
                  </a:moveTo>
                  <a:lnTo>
                    <a:pt x="4267" y="355"/>
                  </a:lnTo>
                  <a:lnTo>
                    <a:pt x="4317" y="4978"/>
                  </a:lnTo>
                  <a:lnTo>
                    <a:pt x="5626" y="4978"/>
                  </a:lnTo>
                  <a:lnTo>
                    <a:pt x="5562" y="342"/>
                  </a:lnTo>
                  <a:close/>
                </a:path>
                <a:path w="30479" h="5714">
                  <a:moveTo>
                    <a:pt x="114" y="4038"/>
                  </a:moveTo>
                  <a:lnTo>
                    <a:pt x="126" y="4965"/>
                  </a:lnTo>
                  <a:lnTo>
                    <a:pt x="622" y="5067"/>
                  </a:lnTo>
                  <a:lnTo>
                    <a:pt x="1079" y="5118"/>
                  </a:lnTo>
                  <a:lnTo>
                    <a:pt x="2120" y="5118"/>
                  </a:lnTo>
                  <a:lnTo>
                    <a:pt x="2578" y="5003"/>
                  </a:lnTo>
                  <a:lnTo>
                    <a:pt x="3365" y="4508"/>
                  </a:lnTo>
                  <a:lnTo>
                    <a:pt x="3492" y="4292"/>
                  </a:lnTo>
                  <a:lnTo>
                    <a:pt x="1092" y="4292"/>
                  </a:lnTo>
                  <a:lnTo>
                    <a:pt x="635" y="4203"/>
                  </a:lnTo>
                  <a:lnTo>
                    <a:pt x="114" y="4038"/>
                  </a:lnTo>
                  <a:close/>
                </a:path>
                <a:path w="30479" h="5714">
                  <a:moveTo>
                    <a:pt x="2159" y="292"/>
                  </a:moveTo>
                  <a:lnTo>
                    <a:pt x="1854" y="317"/>
                  </a:lnTo>
                  <a:lnTo>
                    <a:pt x="1308" y="317"/>
                  </a:lnTo>
                  <a:lnTo>
                    <a:pt x="863" y="431"/>
                  </a:lnTo>
                  <a:lnTo>
                    <a:pt x="165" y="914"/>
                  </a:lnTo>
                  <a:lnTo>
                    <a:pt x="79" y="1092"/>
                  </a:lnTo>
                  <a:lnTo>
                    <a:pt x="0" y="2082"/>
                  </a:lnTo>
                  <a:lnTo>
                    <a:pt x="126" y="2362"/>
                  </a:lnTo>
                  <a:lnTo>
                    <a:pt x="546" y="2794"/>
                  </a:lnTo>
                  <a:lnTo>
                    <a:pt x="952" y="2997"/>
                  </a:lnTo>
                  <a:lnTo>
                    <a:pt x="1917" y="3378"/>
                  </a:lnTo>
                  <a:lnTo>
                    <a:pt x="2108" y="3479"/>
                  </a:lnTo>
                  <a:lnTo>
                    <a:pt x="2298" y="3619"/>
                  </a:lnTo>
                  <a:lnTo>
                    <a:pt x="2336" y="4140"/>
                  </a:lnTo>
                  <a:lnTo>
                    <a:pt x="2057" y="4267"/>
                  </a:lnTo>
                  <a:lnTo>
                    <a:pt x="1498" y="4267"/>
                  </a:lnTo>
                  <a:lnTo>
                    <a:pt x="1092" y="4292"/>
                  </a:lnTo>
                  <a:lnTo>
                    <a:pt x="3492" y="4292"/>
                  </a:lnTo>
                  <a:lnTo>
                    <a:pt x="3467" y="2997"/>
                  </a:lnTo>
                  <a:lnTo>
                    <a:pt x="3048" y="2590"/>
                  </a:lnTo>
                  <a:lnTo>
                    <a:pt x="2654" y="2362"/>
                  </a:lnTo>
                  <a:lnTo>
                    <a:pt x="1460" y="1854"/>
                  </a:lnTo>
                  <a:lnTo>
                    <a:pt x="1270" y="1727"/>
                  </a:lnTo>
                  <a:lnTo>
                    <a:pt x="1206" y="1257"/>
                  </a:lnTo>
                  <a:lnTo>
                    <a:pt x="1460" y="1092"/>
                  </a:lnTo>
                  <a:lnTo>
                    <a:pt x="3187" y="1092"/>
                  </a:lnTo>
                  <a:lnTo>
                    <a:pt x="3187" y="457"/>
                  </a:lnTo>
                  <a:lnTo>
                    <a:pt x="2159" y="292"/>
                  </a:lnTo>
                  <a:close/>
                </a:path>
                <a:path w="30479" h="5714">
                  <a:moveTo>
                    <a:pt x="3187" y="1092"/>
                  </a:moveTo>
                  <a:lnTo>
                    <a:pt x="2362" y="1092"/>
                  </a:lnTo>
                  <a:lnTo>
                    <a:pt x="2755" y="1168"/>
                  </a:lnTo>
                  <a:lnTo>
                    <a:pt x="3187" y="1346"/>
                  </a:lnTo>
                  <a:lnTo>
                    <a:pt x="3187" y="10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61" name="object 216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932055" y="6046317"/>
              <a:ext cx="104622" cy="129565"/>
            </a:xfrm>
            <a:prstGeom prst="rect">
              <a:avLst/>
            </a:prstGeom>
          </p:spPr>
        </p:pic>
        <p:sp>
          <p:nvSpPr>
            <p:cNvPr id="2162" name="object 2162"/>
            <p:cNvSpPr/>
            <p:nvPr/>
          </p:nvSpPr>
          <p:spPr>
            <a:xfrm>
              <a:off x="5855551" y="6181788"/>
              <a:ext cx="259715" cy="81280"/>
            </a:xfrm>
            <a:custGeom>
              <a:avLst/>
              <a:gdLst/>
              <a:ahLst/>
              <a:cxnLst/>
              <a:rect l="l" t="t" r="r" b="b"/>
              <a:pathLst>
                <a:path w="259714" h="81279">
                  <a:moveTo>
                    <a:pt x="17360" y="53708"/>
                  </a:moveTo>
                  <a:lnTo>
                    <a:pt x="17335" y="52273"/>
                  </a:lnTo>
                  <a:lnTo>
                    <a:pt x="673" y="52463"/>
                  </a:lnTo>
                  <a:lnTo>
                    <a:pt x="685" y="53886"/>
                  </a:lnTo>
                  <a:lnTo>
                    <a:pt x="17360" y="53708"/>
                  </a:lnTo>
                  <a:close/>
                </a:path>
                <a:path w="259714" h="81279">
                  <a:moveTo>
                    <a:pt x="17538" y="27495"/>
                  </a:moveTo>
                  <a:lnTo>
                    <a:pt x="17513" y="25107"/>
                  </a:lnTo>
                  <a:lnTo>
                    <a:pt x="368" y="25311"/>
                  </a:lnTo>
                  <a:lnTo>
                    <a:pt x="393" y="27698"/>
                  </a:lnTo>
                  <a:lnTo>
                    <a:pt x="17538" y="27495"/>
                  </a:lnTo>
                  <a:close/>
                </a:path>
                <a:path w="259714" h="81279">
                  <a:moveTo>
                    <a:pt x="258254" y="2387"/>
                  </a:moveTo>
                  <a:lnTo>
                    <a:pt x="257746" y="0"/>
                  </a:lnTo>
                  <a:lnTo>
                    <a:pt x="101" y="2451"/>
                  </a:lnTo>
                  <a:lnTo>
                    <a:pt x="596" y="4838"/>
                  </a:lnTo>
                  <a:lnTo>
                    <a:pt x="258254" y="2387"/>
                  </a:lnTo>
                  <a:close/>
                </a:path>
                <a:path w="259714" h="81279">
                  <a:moveTo>
                    <a:pt x="259105" y="78105"/>
                  </a:moveTo>
                  <a:lnTo>
                    <a:pt x="259067" y="75247"/>
                  </a:lnTo>
                  <a:lnTo>
                    <a:pt x="0" y="78168"/>
                  </a:lnTo>
                  <a:lnTo>
                    <a:pt x="38" y="81038"/>
                  </a:lnTo>
                  <a:lnTo>
                    <a:pt x="259105" y="78105"/>
                  </a:lnTo>
                  <a:close/>
                </a:path>
              </a:pathLst>
            </a:custGeom>
            <a:solidFill>
              <a:srgbClr val="4E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5860554" y="628114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08" y="0"/>
                  </a:moveTo>
                  <a:lnTo>
                    <a:pt x="1397" y="2082"/>
                  </a:lnTo>
                  <a:lnTo>
                    <a:pt x="0" y="5168"/>
                  </a:lnTo>
                  <a:lnTo>
                    <a:pt x="2095" y="10680"/>
                  </a:lnTo>
                  <a:lnTo>
                    <a:pt x="5156" y="12065"/>
                  </a:lnTo>
                  <a:lnTo>
                    <a:pt x="10667" y="9982"/>
                  </a:lnTo>
                  <a:lnTo>
                    <a:pt x="12064" y="6908"/>
                  </a:lnTo>
                  <a:lnTo>
                    <a:pt x="11023" y="4165"/>
                  </a:lnTo>
                  <a:lnTo>
                    <a:pt x="9994" y="1384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5860554" y="628114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23" y="4165"/>
                  </a:moveTo>
                  <a:lnTo>
                    <a:pt x="12064" y="6908"/>
                  </a:lnTo>
                  <a:lnTo>
                    <a:pt x="10667" y="9982"/>
                  </a:lnTo>
                  <a:lnTo>
                    <a:pt x="7912" y="11010"/>
                  </a:lnTo>
                  <a:lnTo>
                    <a:pt x="5156" y="12065"/>
                  </a:lnTo>
                  <a:lnTo>
                    <a:pt x="2095" y="10680"/>
                  </a:lnTo>
                  <a:lnTo>
                    <a:pt x="1041" y="7912"/>
                  </a:lnTo>
                  <a:lnTo>
                    <a:pt x="0" y="5168"/>
                  </a:lnTo>
                  <a:lnTo>
                    <a:pt x="1397" y="2082"/>
                  </a:lnTo>
                  <a:lnTo>
                    <a:pt x="4152" y="1028"/>
                  </a:lnTo>
                  <a:lnTo>
                    <a:pt x="6908" y="0"/>
                  </a:lnTo>
                  <a:lnTo>
                    <a:pt x="9994" y="1384"/>
                  </a:lnTo>
                  <a:lnTo>
                    <a:pt x="11023" y="416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5863094" y="6283261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42" y="0"/>
                  </a:moveTo>
                  <a:lnTo>
                    <a:pt x="0" y="1015"/>
                  </a:lnTo>
                  <a:lnTo>
                    <a:pt x="5841" y="7797"/>
                  </a:lnTo>
                  <a:lnTo>
                    <a:pt x="6972" y="6819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6096304" y="6279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6908" y="0"/>
                  </a:moveTo>
                  <a:lnTo>
                    <a:pt x="1384" y="2070"/>
                  </a:lnTo>
                  <a:lnTo>
                    <a:pt x="0" y="5156"/>
                  </a:lnTo>
                  <a:lnTo>
                    <a:pt x="2082" y="10667"/>
                  </a:lnTo>
                  <a:lnTo>
                    <a:pt x="5156" y="12052"/>
                  </a:lnTo>
                  <a:lnTo>
                    <a:pt x="7912" y="10998"/>
                  </a:lnTo>
                  <a:lnTo>
                    <a:pt x="10667" y="9982"/>
                  </a:lnTo>
                  <a:lnTo>
                    <a:pt x="12052" y="6896"/>
                  </a:lnTo>
                  <a:lnTo>
                    <a:pt x="11010" y="4152"/>
                  </a:lnTo>
                  <a:lnTo>
                    <a:pt x="9982" y="1384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6096304" y="6279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010" y="4152"/>
                  </a:moveTo>
                  <a:lnTo>
                    <a:pt x="12052" y="6896"/>
                  </a:lnTo>
                  <a:lnTo>
                    <a:pt x="10667" y="9982"/>
                  </a:lnTo>
                  <a:lnTo>
                    <a:pt x="7912" y="10998"/>
                  </a:lnTo>
                  <a:lnTo>
                    <a:pt x="5156" y="12052"/>
                  </a:lnTo>
                  <a:lnTo>
                    <a:pt x="2082" y="10667"/>
                  </a:lnTo>
                  <a:lnTo>
                    <a:pt x="1028" y="7899"/>
                  </a:lnTo>
                  <a:lnTo>
                    <a:pt x="0" y="5156"/>
                  </a:lnTo>
                  <a:lnTo>
                    <a:pt x="1384" y="2070"/>
                  </a:lnTo>
                  <a:lnTo>
                    <a:pt x="4140" y="1028"/>
                  </a:lnTo>
                  <a:lnTo>
                    <a:pt x="6908" y="0"/>
                  </a:lnTo>
                  <a:lnTo>
                    <a:pt x="9982" y="1384"/>
                  </a:lnTo>
                  <a:lnTo>
                    <a:pt x="11010" y="41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6098832" y="6282016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1155" y="0"/>
                  </a:moveTo>
                  <a:lnTo>
                    <a:pt x="0" y="1003"/>
                  </a:lnTo>
                  <a:lnTo>
                    <a:pt x="5841" y="7797"/>
                  </a:lnTo>
                  <a:lnTo>
                    <a:pt x="6985" y="68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69" name="object 216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872683" y="6185662"/>
              <a:ext cx="223939" cy="68554"/>
            </a:xfrm>
            <a:prstGeom prst="rect">
              <a:avLst/>
            </a:prstGeom>
          </p:spPr>
        </p:pic>
        <p:sp>
          <p:nvSpPr>
            <p:cNvPr id="2170" name="object 2170"/>
            <p:cNvSpPr/>
            <p:nvPr/>
          </p:nvSpPr>
          <p:spPr>
            <a:xfrm>
              <a:off x="5692711" y="6423570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25361" y="5715"/>
                  </a:moveTo>
                  <a:lnTo>
                    <a:pt x="16789" y="5842"/>
                  </a:lnTo>
                  <a:lnTo>
                    <a:pt x="16789" y="3683"/>
                  </a:lnTo>
                  <a:lnTo>
                    <a:pt x="13106" y="0"/>
                  </a:lnTo>
                  <a:lnTo>
                    <a:pt x="4025" y="0"/>
                  </a:lnTo>
                  <a:lnTo>
                    <a:pt x="355" y="3683"/>
                  </a:lnTo>
                  <a:lnTo>
                    <a:pt x="355" y="6070"/>
                  </a:lnTo>
                  <a:lnTo>
                    <a:pt x="0" y="26797"/>
                  </a:lnTo>
                  <a:lnTo>
                    <a:pt x="25361" y="26797"/>
                  </a:lnTo>
                  <a:lnTo>
                    <a:pt x="25361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5693067" y="6423571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33" y="8216"/>
                  </a:moveTo>
                  <a:lnTo>
                    <a:pt x="16433" y="12750"/>
                  </a:lnTo>
                  <a:lnTo>
                    <a:pt x="12750" y="16433"/>
                  </a:lnTo>
                  <a:lnTo>
                    <a:pt x="8204" y="16433"/>
                  </a:lnTo>
                  <a:lnTo>
                    <a:pt x="3670" y="16433"/>
                  </a:lnTo>
                  <a:lnTo>
                    <a:pt x="0" y="12750"/>
                  </a:lnTo>
                  <a:lnTo>
                    <a:pt x="0" y="8216"/>
                  </a:lnTo>
                  <a:lnTo>
                    <a:pt x="0" y="3683"/>
                  </a:lnTo>
                  <a:lnTo>
                    <a:pt x="3670" y="0"/>
                  </a:lnTo>
                  <a:lnTo>
                    <a:pt x="8204" y="0"/>
                  </a:lnTo>
                  <a:lnTo>
                    <a:pt x="12750" y="0"/>
                  </a:lnTo>
                  <a:lnTo>
                    <a:pt x="16433" y="3683"/>
                  </a:lnTo>
                  <a:lnTo>
                    <a:pt x="16433" y="821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5697004" y="64271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00" y="0"/>
                  </a:moveTo>
                  <a:lnTo>
                    <a:pt x="2070" y="0"/>
                  </a:lnTo>
                  <a:lnTo>
                    <a:pt x="0" y="2070"/>
                  </a:lnTo>
                  <a:lnTo>
                    <a:pt x="0" y="7200"/>
                  </a:lnTo>
                  <a:lnTo>
                    <a:pt x="2070" y="9283"/>
                  </a:lnTo>
                  <a:lnTo>
                    <a:pt x="7200" y="9283"/>
                  </a:lnTo>
                  <a:lnTo>
                    <a:pt x="9283" y="7200"/>
                  </a:lnTo>
                  <a:lnTo>
                    <a:pt x="9283" y="4635"/>
                  </a:lnTo>
                  <a:lnTo>
                    <a:pt x="9283" y="2070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5697004" y="64271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83" y="4635"/>
                  </a:moveTo>
                  <a:lnTo>
                    <a:pt x="9283" y="7200"/>
                  </a:lnTo>
                  <a:lnTo>
                    <a:pt x="7200" y="9283"/>
                  </a:lnTo>
                  <a:lnTo>
                    <a:pt x="4635" y="9283"/>
                  </a:lnTo>
                  <a:lnTo>
                    <a:pt x="2070" y="9283"/>
                  </a:lnTo>
                  <a:lnTo>
                    <a:pt x="0" y="7200"/>
                  </a:lnTo>
                  <a:lnTo>
                    <a:pt x="0" y="4635"/>
                  </a:lnTo>
                  <a:lnTo>
                    <a:pt x="0" y="2070"/>
                  </a:lnTo>
                  <a:lnTo>
                    <a:pt x="2070" y="0"/>
                  </a:lnTo>
                  <a:lnTo>
                    <a:pt x="4635" y="0"/>
                  </a:lnTo>
                  <a:lnTo>
                    <a:pt x="7200" y="0"/>
                  </a:lnTo>
                  <a:lnTo>
                    <a:pt x="9283" y="2070"/>
                  </a:lnTo>
                  <a:lnTo>
                    <a:pt x="9283" y="46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5680202" y="6307848"/>
              <a:ext cx="436880" cy="159385"/>
            </a:xfrm>
            <a:custGeom>
              <a:avLst/>
              <a:gdLst/>
              <a:ahLst/>
              <a:cxnLst/>
              <a:rect l="l" t="t" r="r" b="b"/>
              <a:pathLst>
                <a:path w="436879" h="159385">
                  <a:moveTo>
                    <a:pt x="436486" y="158838"/>
                  </a:moveTo>
                  <a:lnTo>
                    <a:pt x="435406" y="0"/>
                  </a:lnTo>
                  <a:lnTo>
                    <a:pt x="433273" y="355"/>
                  </a:lnTo>
                  <a:lnTo>
                    <a:pt x="433273" y="9639"/>
                  </a:lnTo>
                  <a:lnTo>
                    <a:pt x="316712" y="9398"/>
                  </a:lnTo>
                  <a:lnTo>
                    <a:pt x="317195" y="15113"/>
                  </a:lnTo>
                  <a:lnTo>
                    <a:pt x="192176" y="9283"/>
                  </a:lnTo>
                  <a:lnTo>
                    <a:pt x="187528" y="9639"/>
                  </a:lnTo>
                  <a:lnTo>
                    <a:pt x="187883" y="14643"/>
                  </a:lnTo>
                  <a:lnTo>
                    <a:pt x="5715" y="13208"/>
                  </a:lnTo>
                  <a:lnTo>
                    <a:pt x="4292" y="14643"/>
                  </a:lnTo>
                  <a:lnTo>
                    <a:pt x="0" y="14643"/>
                  </a:lnTo>
                  <a:lnTo>
                    <a:pt x="1905" y="120370"/>
                  </a:lnTo>
                  <a:lnTo>
                    <a:pt x="14287" y="119900"/>
                  </a:lnTo>
                  <a:lnTo>
                    <a:pt x="28511" y="119786"/>
                  </a:lnTo>
                  <a:lnTo>
                    <a:pt x="29298" y="121081"/>
                  </a:lnTo>
                  <a:lnTo>
                    <a:pt x="38582" y="121793"/>
                  </a:lnTo>
                  <a:lnTo>
                    <a:pt x="37871" y="142519"/>
                  </a:lnTo>
                  <a:lnTo>
                    <a:pt x="45008" y="153593"/>
                  </a:lnTo>
                  <a:lnTo>
                    <a:pt x="44653" y="120726"/>
                  </a:lnTo>
                  <a:lnTo>
                    <a:pt x="39065" y="119710"/>
                  </a:lnTo>
                  <a:lnTo>
                    <a:pt x="146926" y="118833"/>
                  </a:lnTo>
                  <a:lnTo>
                    <a:pt x="145973" y="155486"/>
                  </a:lnTo>
                  <a:lnTo>
                    <a:pt x="436486" y="1588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5725934" y="6427863"/>
              <a:ext cx="98425" cy="36195"/>
            </a:xfrm>
            <a:custGeom>
              <a:avLst/>
              <a:gdLst/>
              <a:ahLst/>
              <a:cxnLst/>
              <a:rect l="l" t="t" r="r" b="b"/>
              <a:pathLst>
                <a:path w="98425" h="36195">
                  <a:moveTo>
                    <a:pt x="95719" y="0"/>
                  </a:moveTo>
                  <a:lnTo>
                    <a:pt x="0" y="1498"/>
                  </a:lnTo>
                  <a:lnTo>
                    <a:pt x="711" y="33845"/>
                  </a:lnTo>
                  <a:lnTo>
                    <a:pt x="5359" y="35699"/>
                  </a:lnTo>
                  <a:lnTo>
                    <a:pt x="97866" y="36068"/>
                  </a:lnTo>
                  <a:lnTo>
                    <a:pt x="95719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5727713" y="6426796"/>
              <a:ext cx="100330" cy="35560"/>
            </a:xfrm>
            <a:custGeom>
              <a:avLst/>
              <a:gdLst/>
              <a:ahLst/>
              <a:cxnLst/>
              <a:rect l="l" t="t" r="r" b="b"/>
              <a:pathLst>
                <a:path w="100329" h="35560">
                  <a:moveTo>
                    <a:pt x="22860" y="20205"/>
                  </a:moveTo>
                  <a:lnTo>
                    <a:pt x="21577" y="18923"/>
                  </a:lnTo>
                  <a:lnTo>
                    <a:pt x="18427" y="18923"/>
                  </a:lnTo>
                  <a:lnTo>
                    <a:pt x="17145" y="20205"/>
                  </a:lnTo>
                  <a:lnTo>
                    <a:pt x="17145" y="23368"/>
                  </a:lnTo>
                  <a:lnTo>
                    <a:pt x="18427" y="24638"/>
                  </a:lnTo>
                  <a:lnTo>
                    <a:pt x="21577" y="24638"/>
                  </a:lnTo>
                  <a:lnTo>
                    <a:pt x="22860" y="23368"/>
                  </a:lnTo>
                  <a:lnTo>
                    <a:pt x="22860" y="21780"/>
                  </a:lnTo>
                  <a:lnTo>
                    <a:pt x="22860" y="20205"/>
                  </a:lnTo>
                  <a:close/>
                </a:path>
                <a:path w="100329" h="35560">
                  <a:moveTo>
                    <a:pt x="100012" y="0"/>
                  </a:moveTo>
                  <a:lnTo>
                    <a:pt x="355" y="2844"/>
                  </a:lnTo>
                  <a:lnTo>
                    <a:pt x="0" y="32499"/>
                  </a:lnTo>
                  <a:lnTo>
                    <a:pt x="6426" y="35001"/>
                  </a:lnTo>
                  <a:lnTo>
                    <a:pt x="16078" y="32143"/>
                  </a:lnTo>
                  <a:lnTo>
                    <a:pt x="15722" y="14643"/>
                  </a:lnTo>
                  <a:lnTo>
                    <a:pt x="23571" y="4279"/>
                  </a:lnTo>
                  <a:lnTo>
                    <a:pt x="25831" y="14643"/>
                  </a:lnTo>
                  <a:lnTo>
                    <a:pt x="25946" y="21424"/>
                  </a:lnTo>
                  <a:lnTo>
                    <a:pt x="25717" y="32143"/>
                  </a:lnTo>
                  <a:lnTo>
                    <a:pt x="29286" y="33934"/>
                  </a:lnTo>
                  <a:lnTo>
                    <a:pt x="47142" y="34277"/>
                  </a:lnTo>
                  <a:lnTo>
                    <a:pt x="47040" y="21424"/>
                  </a:lnTo>
                  <a:lnTo>
                    <a:pt x="47713" y="14427"/>
                  </a:lnTo>
                  <a:lnTo>
                    <a:pt x="79743" y="2146"/>
                  </a:lnTo>
                  <a:lnTo>
                    <a:pt x="86880" y="3200"/>
                  </a:lnTo>
                  <a:lnTo>
                    <a:pt x="95364" y="6781"/>
                  </a:lnTo>
                  <a:lnTo>
                    <a:pt x="95008" y="32499"/>
                  </a:lnTo>
                  <a:lnTo>
                    <a:pt x="99656" y="34277"/>
                  </a:lnTo>
                  <a:lnTo>
                    <a:pt x="99987" y="2146"/>
                  </a:lnTo>
                  <a:lnTo>
                    <a:pt x="1000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5701995" y="6337490"/>
              <a:ext cx="118110" cy="88265"/>
            </a:xfrm>
            <a:custGeom>
              <a:avLst/>
              <a:gdLst/>
              <a:ahLst/>
              <a:cxnLst/>
              <a:rect l="l" t="t" r="r" b="b"/>
              <a:pathLst>
                <a:path w="118110" h="88264">
                  <a:moveTo>
                    <a:pt x="116090" y="0"/>
                  </a:moveTo>
                  <a:lnTo>
                    <a:pt x="111086" y="723"/>
                  </a:lnTo>
                  <a:lnTo>
                    <a:pt x="0" y="2146"/>
                  </a:lnTo>
                  <a:lnTo>
                    <a:pt x="355" y="88226"/>
                  </a:lnTo>
                  <a:lnTo>
                    <a:pt x="117513" y="86080"/>
                  </a:lnTo>
                  <a:lnTo>
                    <a:pt x="116090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5712650" y="634028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26" y="0"/>
                  </a:moveTo>
                  <a:lnTo>
                    <a:pt x="11192" y="1405"/>
                  </a:lnTo>
                  <a:lnTo>
                    <a:pt x="5367" y="5237"/>
                  </a:lnTo>
                  <a:lnTo>
                    <a:pt x="1440" y="10913"/>
                  </a:lnTo>
                  <a:lnTo>
                    <a:pt x="0" y="17856"/>
                  </a:lnTo>
                  <a:lnTo>
                    <a:pt x="1440" y="24811"/>
                  </a:lnTo>
                  <a:lnTo>
                    <a:pt x="5367" y="30491"/>
                  </a:lnTo>
                  <a:lnTo>
                    <a:pt x="11192" y="34320"/>
                  </a:lnTo>
                  <a:lnTo>
                    <a:pt x="18326" y="35725"/>
                  </a:lnTo>
                  <a:lnTo>
                    <a:pt x="25469" y="34320"/>
                  </a:lnTo>
                  <a:lnTo>
                    <a:pt x="31302" y="30491"/>
                  </a:lnTo>
                  <a:lnTo>
                    <a:pt x="35235" y="24811"/>
                  </a:lnTo>
                  <a:lnTo>
                    <a:pt x="36677" y="17856"/>
                  </a:lnTo>
                  <a:lnTo>
                    <a:pt x="35235" y="10913"/>
                  </a:lnTo>
                  <a:lnTo>
                    <a:pt x="31302" y="5237"/>
                  </a:lnTo>
                  <a:lnTo>
                    <a:pt x="25469" y="1405"/>
                  </a:lnTo>
                  <a:lnTo>
                    <a:pt x="18326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5712650" y="634028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811"/>
                  </a:lnTo>
                  <a:lnTo>
                    <a:pt x="31302" y="30491"/>
                  </a:lnTo>
                  <a:lnTo>
                    <a:pt x="25469" y="34320"/>
                  </a:lnTo>
                  <a:lnTo>
                    <a:pt x="18326" y="35725"/>
                  </a:lnTo>
                  <a:lnTo>
                    <a:pt x="11192" y="34320"/>
                  </a:lnTo>
                  <a:lnTo>
                    <a:pt x="5367" y="30491"/>
                  </a:lnTo>
                  <a:lnTo>
                    <a:pt x="1440" y="24811"/>
                  </a:lnTo>
                  <a:lnTo>
                    <a:pt x="0" y="17856"/>
                  </a:lnTo>
                  <a:lnTo>
                    <a:pt x="1440" y="10913"/>
                  </a:lnTo>
                  <a:lnTo>
                    <a:pt x="5367" y="5237"/>
                  </a:lnTo>
                  <a:lnTo>
                    <a:pt x="11192" y="1405"/>
                  </a:lnTo>
                  <a:lnTo>
                    <a:pt x="18326" y="0"/>
                  </a:lnTo>
                  <a:lnTo>
                    <a:pt x="25469" y="1405"/>
                  </a:lnTo>
                  <a:lnTo>
                    <a:pt x="31302" y="5237"/>
                  </a:lnTo>
                  <a:lnTo>
                    <a:pt x="35235" y="10913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5718835" y="634762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83" y="0"/>
                  </a:lnTo>
                  <a:lnTo>
                    <a:pt x="0" y="10515"/>
                  </a:lnTo>
                  <a:lnTo>
                    <a:pt x="6083" y="21031"/>
                  </a:lnTo>
                  <a:lnTo>
                    <a:pt x="18211" y="21031"/>
                  </a:lnTo>
                  <a:lnTo>
                    <a:pt x="24282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5718835" y="634762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83" y="21031"/>
                  </a:moveTo>
                  <a:lnTo>
                    <a:pt x="0" y="10515"/>
                  </a:lnTo>
                  <a:lnTo>
                    <a:pt x="6083" y="0"/>
                  </a:lnTo>
                  <a:lnTo>
                    <a:pt x="18211" y="0"/>
                  </a:lnTo>
                  <a:lnTo>
                    <a:pt x="24282" y="10515"/>
                  </a:lnTo>
                  <a:lnTo>
                    <a:pt x="18211" y="21031"/>
                  </a:lnTo>
                  <a:lnTo>
                    <a:pt x="6083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5723839" y="635100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13" y="0"/>
                  </a:lnTo>
                  <a:lnTo>
                    <a:pt x="0" y="3213"/>
                  </a:lnTo>
                  <a:lnTo>
                    <a:pt x="0" y="11087"/>
                  </a:lnTo>
                  <a:lnTo>
                    <a:pt x="3213" y="14287"/>
                  </a:lnTo>
                  <a:lnTo>
                    <a:pt x="11087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5723839" y="635100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13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213"/>
                  </a:lnTo>
                  <a:lnTo>
                    <a:pt x="3213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5726214" y="6353390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7391" y="0"/>
                  </a:moveTo>
                  <a:lnTo>
                    <a:pt x="2146" y="0"/>
                  </a:lnTo>
                  <a:lnTo>
                    <a:pt x="0" y="2133"/>
                  </a:lnTo>
                  <a:lnTo>
                    <a:pt x="0" y="7378"/>
                  </a:lnTo>
                  <a:lnTo>
                    <a:pt x="2146" y="9525"/>
                  </a:lnTo>
                  <a:lnTo>
                    <a:pt x="7391" y="9525"/>
                  </a:lnTo>
                  <a:lnTo>
                    <a:pt x="9537" y="7378"/>
                  </a:lnTo>
                  <a:lnTo>
                    <a:pt x="9537" y="4749"/>
                  </a:lnTo>
                  <a:lnTo>
                    <a:pt x="9537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5726214" y="6353390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9537" y="4749"/>
                  </a:moveTo>
                  <a:lnTo>
                    <a:pt x="9537" y="7378"/>
                  </a:lnTo>
                  <a:lnTo>
                    <a:pt x="7391" y="9525"/>
                  </a:lnTo>
                  <a:lnTo>
                    <a:pt x="4762" y="9525"/>
                  </a:lnTo>
                  <a:lnTo>
                    <a:pt x="2146" y="9525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33"/>
                  </a:lnTo>
                  <a:lnTo>
                    <a:pt x="2146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37" y="2133"/>
                  </a:lnTo>
                  <a:lnTo>
                    <a:pt x="9537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5770257" y="634123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51" y="0"/>
                  </a:moveTo>
                  <a:lnTo>
                    <a:pt x="11213" y="1404"/>
                  </a:lnTo>
                  <a:lnTo>
                    <a:pt x="5380" y="5233"/>
                  </a:lnTo>
                  <a:lnTo>
                    <a:pt x="1444" y="10913"/>
                  </a:lnTo>
                  <a:lnTo>
                    <a:pt x="0" y="17868"/>
                  </a:lnTo>
                  <a:lnTo>
                    <a:pt x="1444" y="24821"/>
                  </a:lnTo>
                  <a:lnTo>
                    <a:pt x="5380" y="30497"/>
                  </a:lnTo>
                  <a:lnTo>
                    <a:pt x="11213" y="34322"/>
                  </a:lnTo>
                  <a:lnTo>
                    <a:pt x="18351" y="35725"/>
                  </a:lnTo>
                  <a:lnTo>
                    <a:pt x="25481" y="34322"/>
                  </a:lnTo>
                  <a:lnTo>
                    <a:pt x="31311" y="30497"/>
                  </a:lnTo>
                  <a:lnTo>
                    <a:pt x="35246" y="24821"/>
                  </a:lnTo>
                  <a:lnTo>
                    <a:pt x="36690" y="17868"/>
                  </a:lnTo>
                  <a:lnTo>
                    <a:pt x="35246" y="10913"/>
                  </a:lnTo>
                  <a:lnTo>
                    <a:pt x="31311" y="5233"/>
                  </a:lnTo>
                  <a:lnTo>
                    <a:pt x="25481" y="140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5770257" y="6341236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90" y="17868"/>
                  </a:moveTo>
                  <a:lnTo>
                    <a:pt x="35246" y="24821"/>
                  </a:lnTo>
                  <a:lnTo>
                    <a:pt x="31311" y="30497"/>
                  </a:lnTo>
                  <a:lnTo>
                    <a:pt x="25481" y="34322"/>
                  </a:lnTo>
                  <a:lnTo>
                    <a:pt x="18351" y="35725"/>
                  </a:lnTo>
                  <a:lnTo>
                    <a:pt x="11213" y="34322"/>
                  </a:lnTo>
                  <a:lnTo>
                    <a:pt x="5380" y="30497"/>
                  </a:lnTo>
                  <a:lnTo>
                    <a:pt x="1444" y="24821"/>
                  </a:lnTo>
                  <a:lnTo>
                    <a:pt x="0" y="17868"/>
                  </a:lnTo>
                  <a:lnTo>
                    <a:pt x="1444" y="10913"/>
                  </a:lnTo>
                  <a:lnTo>
                    <a:pt x="5380" y="5233"/>
                  </a:lnTo>
                  <a:lnTo>
                    <a:pt x="11213" y="1404"/>
                  </a:lnTo>
                  <a:lnTo>
                    <a:pt x="18351" y="0"/>
                  </a:lnTo>
                  <a:lnTo>
                    <a:pt x="25481" y="1404"/>
                  </a:lnTo>
                  <a:lnTo>
                    <a:pt x="31311" y="5233"/>
                  </a:lnTo>
                  <a:lnTo>
                    <a:pt x="35246" y="10913"/>
                  </a:lnTo>
                  <a:lnTo>
                    <a:pt x="36690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5776468" y="634859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24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24" y="21031"/>
                  </a:lnTo>
                  <a:lnTo>
                    <a:pt x="24282" y="10515"/>
                  </a:lnTo>
                  <a:lnTo>
                    <a:pt x="1822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5776468" y="634859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24" y="0"/>
                  </a:lnTo>
                  <a:lnTo>
                    <a:pt x="24282" y="10515"/>
                  </a:lnTo>
                  <a:lnTo>
                    <a:pt x="18224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5781471" y="635195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5781471" y="635195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99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99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5783859" y="63543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78" y="0"/>
                  </a:moveTo>
                  <a:lnTo>
                    <a:pt x="2120" y="0"/>
                  </a:lnTo>
                  <a:lnTo>
                    <a:pt x="0" y="2120"/>
                  </a:lnTo>
                  <a:lnTo>
                    <a:pt x="0" y="7378"/>
                  </a:lnTo>
                  <a:lnTo>
                    <a:pt x="2120" y="9499"/>
                  </a:lnTo>
                  <a:lnTo>
                    <a:pt x="7378" y="9499"/>
                  </a:lnTo>
                  <a:lnTo>
                    <a:pt x="9499" y="7378"/>
                  </a:lnTo>
                  <a:lnTo>
                    <a:pt x="9499" y="4749"/>
                  </a:lnTo>
                  <a:lnTo>
                    <a:pt x="9499" y="2120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5783859" y="63543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99" y="4749"/>
                  </a:moveTo>
                  <a:lnTo>
                    <a:pt x="9499" y="7378"/>
                  </a:lnTo>
                  <a:lnTo>
                    <a:pt x="7378" y="9499"/>
                  </a:lnTo>
                  <a:lnTo>
                    <a:pt x="4749" y="9499"/>
                  </a:lnTo>
                  <a:lnTo>
                    <a:pt x="2120" y="9499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20" y="0"/>
                  </a:lnTo>
                  <a:lnTo>
                    <a:pt x="4749" y="0"/>
                  </a:lnTo>
                  <a:lnTo>
                    <a:pt x="7378" y="0"/>
                  </a:lnTo>
                  <a:lnTo>
                    <a:pt x="9499" y="2120"/>
                  </a:lnTo>
                  <a:lnTo>
                    <a:pt x="9499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5713107" y="6387922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51" y="0"/>
                  </a:moveTo>
                  <a:lnTo>
                    <a:pt x="11213" y="1404"/>
                  </a:lnTo>
                  <a:lnTo>
                    <a:pt x="5380" y="5232"/>
                  </a:lnTo>
                  <a:lnTo>
                    <a:pt x="1444" y="10908"/>
                  </a:lnTo>
                  <a:lnTo>
                    <a:pt x="0" y="17856"/>
                  </a:lnTo>
                  <a:lnTo>
                    <a:pt x="1444" y="24811"/>
                  </a:lnTo>
                  <a:lnTo>
                    <a:pt x="5380" y="30491"/>
                  </a:lnTo>
                  <a:lnTo>
                    <a:pt x="11213" y="34320"/>
                  </a:lnTo>
                  <a:lnTo>
                    <a:pt x="18351" y="35725"/>
                  </a:lnTo>
                  <a:lnTo>
                    <a:pt x="25481" y="34320"/>
                  </a:lnTo>
                  <a:lnTo>
                    <a:pt x="31311" y="30491"/>
                  </a:lnTo>
                  <a:lnTo>
                    <a:pt x="35246" y="24811"/>
                  </a:lnTo>
                  <a:lnTo>
                    <a:pt x="36690" y="17856"/>
                  </a:lnTo>
                  <a:lnTo>
                    <a:pt x="35246" y="10908"/>
                  </a:lnTo>
                  <a:lnTo>
                    <a:pt x="31311" y="5232"/>
                  </a:lnTo>
                  <a:lnTo>
                    <a:pt x="25481" y="140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5713107" y="6387922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90" y="17856"/>
                  </a:moveTo>
                  <a:lnTo>
                    <a:pt x="35246" y="24811"/>
                  </a:lnTo>
                  <a:lnTo>
                    <a:pt x="31311" y="30491"/>
                  </a:lnTo>
                  <a:lnTo>
                    <a:pt x="25481" y="34320"/>
                  </a:lnTo>
                  <a:lnTo>
                    <a:pt x="18351" y="35725"/>
                  </a:lnTo>
                  <a:lnTo>
                    <a:pt x="11213" y="34320"/>
                  </a:lnTo>
                  <a:lnTo>
                    <a:pt x="5380" y="30491"/>
                  </a:lnTo>
                  <a:lnTo>
                    <a:pt x="1444" y="24811"/>
                  </a:lnTo>
                  <a:lnTo>
                    <a:pt x="0" y="17856"/>
                  </a:lnTo>
                  <a:lnTo>
                    <a:pt x="1444" y="10908"/>
                  </a:lnTo>
                  <a:lnTo>
                    <a:pt x="5380" y="5232"/>
                  </a:lnTo>
                  <a:lnTo>
                    <a:pt x="11213" y="1404"/>
                  </a:lnTo>
                  <a:lnTo>
                    <a:pt x="18351" y="0"/>
                  </a:lnTo>
                  <a:lnTo>
                    <a:pt x="25481" y="1404"/>
                  </a:lnTo>
                  <a:lnTo>
                    <a:pt x="31311" y="5232"/>
                  </a:lnTo>
                  <a:lnTo>
                    <a:pt x="35246" y="10908"/>
                  </a:lnTo>
                  <a:lnTo>
                    <a:pt x="36690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5719318" y="639526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24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43"/>
                  </a:lnTo>
                  <a:lnTo>
                    <a:pt x="18224" y="21043"/>
                  </a:lnTo>
                  <a:lnTo>
                    <a:pt x="24282" y="10515"/>
                  </a:lnTo>
                  <a:lnTo>
                    <a:pt x="1822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5719318" y="639526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43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24" y="0"/>
                  </a:lnTo>
                  <a:lnTo>
                    <a:pt x="24282" y="10515"/>
                  </a:lnTo>
                  <a:lnTo>
                    <a:pt x="18224" y="21043"/>
                  </a:lnTo>
                  <a:lnTo>
                    <a:pt x="6070" y="2104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5724321" y="63986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187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187" y="14287"/>
                  </a:lnTo>
                  <a:lnTo>
                    <a:pt x="11099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5724321" y="63986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99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99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5726709" y="6401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78" y="0"/>
                  </a:moveTo>
                  <a:lnTo>
                    <a:pt x="2120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20" y="9512"/>
                  </a:lnTo>
                  <a:lnTo>
                    <a:pt x="7378" y="9512"/>
                  </a:lnTo>
                  <a:lnTo>
                    <a:pt x="9499" y="7391"/>
                  </a:lnTo>
                  <a:lnTo>
                    <a:pt x="9499" y="4749"/>
                  </a:lnTo>
                  <a:lnTo>
                    <a:pt x="9499" y="2120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5726709" y="6401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99" y="4749"/>
                  </a:moveTo>
                  <a:lnTo>
                    <a:pt x="9499" y="7391"/>
                  </a:lnTo>
                  <a:lnTo>
                    <a:pt x="7378" y="9512"/>
                  </a:lnTo>
                  <a:lnTo>
                    <a:pt x="4749" y="9512"/>
                  </a:lnTo>
                  <a:lnTo>
                    <a:pt x="2120" y="9512"/>
                  </a:lnTo>
                  <a:lnTo>
                    <a:pt x="0" y="7391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20" y="0"/>
                  </a:lnTo>
                  <a:lnTo>
                    <a:pt x="4749" y="0"/>
                  </a:lnTo>
                  <a:lnTo>
                    <a:pt x="7378" y="0"/>
                  </a:lnTo>
                  <a:lnTo>
                    <a:pt x="9499" y="2120"/>
                  </a:lnTo>
                  <a:lnTo>
                    <a:pt x="9499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5770753" y="638886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203" y="1402"/>
                  </a:lnTo>
                  <a:lnTo>
                    <a:pt x="5373" y="5227"/>
                  </a:lnTo>
                  <a:lnTo>
                    <a:pt x="1442" y="10903"/>
                  </a:lnTo>
                  <a:lnTo>
                    <a:pt x="0" y="17856"/>
                  </a:lnTo>
                  <a:lnTo>
                    <a:pt x="1442" y="24809"/>
                  </a:lnTo>
                  <a:lnTo>
                    <a:pt x="5373" y="30484"/>
                  </a:lnTo>
                  <a:lnTo>
                    <a:pt x="11203" y="34310"/>
                  </a:lnTo>
                  <a:lnTo>
                    <a:pt x="18338" y="35712"/>
                  </a:lnTo>
                  <a:lnTo>
                    <a:pt x="25474" y="34310"/>
                  </a:lnTo>
                  <a:lnTo>
                    <a:pt x="31303" y="30484"/>
                  </a:lnTo>
                  <a:lnTo>
                    <a:pt x="35235" y="24809"/>
                  </a:lnTo>
                  <a:lnTo>
                    <a:pt x="36677" y="17856"/>
                  </a:lnTo>
                  <a:lnTo>
                    <a:pt x="35235" y="10903"/>
                  </a:lnTo>
                  <a:lnTo>
                    <a:pt x="31303" y="5227"/>
                  </a:lnTo>
                  <a:lnTo>
                    <a:pt x="25474" y="1402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5770753" y="638886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809"/>
                  </a:lnTo>
                  <a:lnTo>
                    <a:pt x="31303" y="30484"/>
                  </a:lnTo>
                  <a:lnTo>
                    <a:pt x="25474" y="34310"/>
                  </a:lnTo>
                  <a:lnTo>
                    <a:pt x="18338" y="35712"/>
                  </a:lnTo>
                  <a:lnTo>
                    <a:pt x="11203" y="34310"/>
                  </a:lnTo>
                  <a:lnTo>
                    <a:pt x="5373" y="30484"/>
                  </a:lnTo>
                  <a:lnTo>
                    <a:pt x="1442" y="24809"/>
                  </a:lnTo>
                  <a:lnTo>
                    <a:pt x="0" y="17856"/>
                  </a:lnTo>
                  <a:lnTo>
                    <a:pt x="1442" y="10903"/>
                  </a:lnTo>
                  <a:lnTo>
                    <a:pt x="5373" y="5227"/>
                  </a:lnTo>
                  <a:lnTo>
                    <a:pt x="11203" y="1402"/>
                  </a:lnTo>
                  <a:lnTo>
                    <a:pt x="18338" y="0"/>
                  </a:lnTo>
                  <a:lnTo>
                    <a:pt x="25474" y="1402"/>
                  </a:lnTo>
                  <a:lnTo>
                    <a:pt x="31303" y="5227"/>
                  </a:lnTo>
                  <a:lnTo>
                    <a:pt x="35235" y="10903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5776938" y="639620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211" y="21031"/>
                  </a:lnTo>
                  <a:lnTo>
                    <a:pt x="24295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5776938" y="639620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95" y="10515"/>
                  </a:lnTo>
                  <a:lnTo>
                    <a:pt x="18211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5781941" y="639958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13"/>
                  </a:lnTo>
                  <a:lnTo>
                    <a:pt x="0" y="11087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5781941" y="639958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213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5784329" y="640196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20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20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49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5784329" y="640196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49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62" y="9537"/>
                  </a:lnTo>
                  <a:lnTo>
                    <a:pt x="2120" y="9537"/>
                  </a:lnTo>
                  <a:lnTo>
                    <a:pt x="0" y="7391"/>
                  </a:lnTo>
                  <a:lnTo>
                    <a:pt x="0" y="4749"/>
                  </a:lnTo>
                  <a:lnTo>
                    <a:pt x="0" y="2146"/>
                  </a:lnTo>
                  <a:lnTo>
                    <a:pt x="2120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5829516" y="6326670"/>
              <a:ext cx="144145" cy="83820"/>
            </a:xfrm>
            <a:custGeom>
              <a:avLst/>
              <a:gdLst/>
              <a:ahLst/>
              <a:cxnLst/>
              <a:rect l="l" t="t" r="r" b="b"/>
              <a:pathLst>
                <a:path w="144145" h="83820">
                  <a:moveTo>
                    <a:pt x="0" y="0"/>
                  </a:moveTo>
                  <a:lnTo>
                    <a:pt x="0" y="82867"/>
                  </a:lnTo>
                </a:path>
                <a:path w="144145" h="83820">
                  <a:moveTo>
                    <a:pt x="141909" y="0"/>
                  </a:moveTo>
                  <a:lnTo>
                    <a:pt x="143814" y="83807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5836297" y="6337490"/>
              <a:ext cx="124460" cy="88265"/>
            </a:xfrm>
            <a:custGeom>
              <a:avLst/>
              <a:gdLst/>
              <a:ahLst/>
              <a:cxnLst/>
              <a:rect l="l" t="t" r="r" b="b"/>
              <a:pathLst>
                <a:path w="124460" h="88264">
                  <a:moveTo>
                    <a:pt x="122783" y="0"/>
                  </a:moveTo>
                  <a:lnTo>
                    <a:pt x="117487" y="723"/>
                  </a:lnTo>
                  <a:lnTo>
                    <a:pt x="0" y="2146"/>
                  </a:lnTo>
                  <a:lnTo>
                    <a:pt x="381" y="88226"/>
                  </a:lnTo>
                  <a:lnTo>
                    <a:pt x="124294" y="86080"/>
                  </a:lnTo>
                  <a:lnTo>
                    <a:pt x="122783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5846940" y="633934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51" y="0"/>
                  </a:moveTo>
                  <a:lnTo>
                    <a:pt x="11213" y="1402"/>
                  </a:lnTo>
                  <a:lnTo>
                    <a:pt x="5380" y="5227"/>
                  </a:lnTo>
                  <a:lnTo>
                    <a:pt x="1444" y="10903"/>
                  </a:lnTo>
                  <a:lnTo>
                    <a:pt x="0" y="17856"/>
                  </a:lnTo>
                  <a:lnTo>
                    <a:pt x="1444" y="24814"/>
                  </a:lnTo>
                  <a:lnTo>
                    <a:pt x="5380" y="30489"/>
                  </a:lnTo>
                  <a:lnTo>
                    <a:pt x="11213" y="34311"/>
                  </a:lnTo>
                  <a:lnTo>
                    <a:pt x="18351" y="35712"/>
                  </a:lnTo>
                  <a:lnTo>
                    <a:pt x="25481" y="34311"/>
                  </a:lnTo>
                  <a:lnTo>
                    <a:pt x="31311" y="30489"/>
                  </a:lnTo>
                  <a:lnTo>
                    <a:pt x="35246" y="24814"/>
                  </a:lnTo>
                  <a:lnTo>
                    <a:pt x="36690" y="17856"/>
                  </a:lnTo>
                  <a:lnTo>
                    <a:pt x="35246" y="10903"/>
                  </a:lnTo>
                  <a:lnTo>
                    <a:pt x="31311" y="5227"/>
                  </a:lnTo>
                  <a:lnTo>
                    <a:pt x="25481" y="140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5846940" y="633934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90" y="17856"/>
                  </a:moveTo>
                  <a:lnTo>
                    <a:pt x="35246" y="24814"/>
                  </a:lnTo>
                  <a:lnTo>
                    <a:pt x="31311" y="30489"/>
                  </a:lnTo>
                  <a:lnTo>
                    <a:pt x="25481" y="34311"/>
                  </a:lnTo>
                  <a:lnTo>
                    <a:pt x="18351" y="35712"/>
                  </a:lnTo>
                  <a:lnTo>
                    <a:pt x="11213" y="34311"/>
                  </a:lnTo>
                  <a:lnTo>
                    <a:pt x="5380" y="30489"/>
                  </a:lnTo>
                  <a:lnTo>
                    <a:pt x="1444" y="24814"/>
                  </a:lnTo>
                  <a:lnTo>
                    <a:pt x="0" y="17856"/>
                  </a:lnTo>
                  <a:lnTo>
                    <a:pt x="1444" y="10903"/>
                  </a:lnTo>
                  <a:lnTo>
                    <a:pt x="5380" y="5227"/>
                  </a:lnTo>
                  <a:lnTo>
                    <a:pt x="11213" y="1402"/>
                  </a:lnTo>
                  <a:lnTo>
                    <a:pt x="18351" y="0"/>
                  </a:lnTo>
                  <a:lnTo>
                    <a:pt x="25481" y="1402"/>
                  </a:lnTo>
                  <a:lnTo>
                    <a:pt x="31311" y="5227"/>
                  </a:lnTo>
                  <a:lnTo>
                    <a:pt x="35246" y="10903"/>
                  </a:lnTo>
                  <a:lnTo>
                    <a:pt x="36690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5853138" y="634669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83" y="0"/>
                  </a:lnTo>
                  <a:lnTo>
                    <a:pt x="0" y="10502"/>
                  </a:lnTo>
                  <a:lnTo>
                    <a:pt x="6083" y="21018"/>
                  </a:lnTo>
                  <a:lnTo>
                    <a:pt x="18211" y="21018"/>
                  </a:lnTo>
                  <a:lnTo>
                    <a:pt x="24282" y="10502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5853138" y="634669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83" y="21018"/>
                  </a:moveTo>
                  <a:lnTo>
                    <a:pt x="0" y="10502"/>
                  </a:lnTo>
                  <a:lnTo>
                    <a:pt x="6083" y="0"/>
                  </a:lnTo>
                  <a:lnTo>
                    <a:pt x="18211" y="0"/>
                  </a:lnTo>
                  <a:lnTo>
                    <a:pt x="24282" y="10502"/>
                  </a:lnTo>
                  <a:lnTo>
                    <a:pt x="18211" y="21018"/>
                  </a:lnTo>
                  <a:lnTo>
                    <a:pt x="6083" y="210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5858141" y="635006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5858141" y="635006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5860529" y="63524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12"/>
                  </a:lnTo>
                  <a:lnTo>
                    <a:pt x="7391" y="9512"/>
                  </a:lnTo>
                  <a:lnTo>
                    <a:pt x="9525" y="7391"/>
                  </a:lnTo>
                  <a:lnTo>
                    <a:pt x="9525" y="4749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5860529" y="63524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49"/>
                  </a:moveTo>
                  <a:lnTo>
                    <a:pt x="9525" y="7391"/>
                  </a:lnTo>
                  <a:lnTo>
                    <a:pt x="7391" y="9512"/>
                  </a:lnTo>
                  <a:lnTo>
                    <a:pt x="4762" y="9512"/>
                  </a:lnTo>
                  <a:lnTo>
                    <a:pt x="2133" y="9512"/>
                  </a:lnTo>
                  <a:lnTo>
                    <a:pt x="0" y="7391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20"/>
                  </a:lnTo>
                  <a:lnTo>
                    <a:pt x="9525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5904560" y="634028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64" y="0"/>
                  </a:moveTo>
                  <a:lnTo>
                    <a:pt x="11219" y="1405"/>
                  </a:lnTo>
                  <a:lnTo>
                    <a:pt x="5381" y="5237"/>
                  </a:lnTo>
                  <a:lnTo>
                    <a:pt x="1444" y="10913"/>
                  </a:lnTo>
                  <a:lnTo>
                    <a:pt x="0" y="17856"/>
                  </a:lnTo>
                  <a:lnTo>
                    <a:pt x="1444" y="24811"/>
                  </a:lnTo>
                  <a:lnTo>
                    <a:pt x="5381" y="30491"/>
                  </a:lnTo>
                  <a:lnTo>
                    <a:pt x="11219" y="34320"/>
                  </a:lnTo>
                  <a:lnTo>
                    <a:pt x="18364" y="35725"/>
                  </a:lnTo>
                  <a:lnTo>
                    <a:pt x="25492" y="34320"/>
                  </a:lnTo>
                  <a:lnTo>
                    <a:pt x="31318" y="30491"/>
                  </a:lnTo>
                  <a:lnTo>
                    <a:pt x="35248" y="24811"/>
                  </a:lnTo>
                  <a:lnTo>
                    <a:pt x="36690" y="17856"/>
                  </a:lnTo>
                  <a:lnTo>
                    <a:pt x="35248" y="10913"/>
                  </a:lnTo>
                  <a:lnTo>
                    <a:pt x="31318" y="5237"/>
                  </a:lnTo>
                  <a:lnTo>
                    <a:pt x="25492" y="1405"/>
                  </a:lnTo>
                  <a:lnTo>
                    <a:pt x="183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5904560" y="634028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90" y="17856"/>
                  </a:moveTo>
                  <a:lnTo>
                    <a:pt x="35248" y="24811"/>
                  </a:lnTo>
                  <a:lnTo>
                    <a:pt x="31318" y="30491"/>
                  </a:lnTo>
                  <a:lnTo>
                    <a:pt x="25492" y="34320"/>
                  </a:lnTo>
                  <a:lnTo>
                    <a:pt x="18364" y="35725"/>
                  </a:lnTo>
                  <a:lnTo>
                    <a:pt x="11219" y="34320"/>
                  </a:lnTo>
                  <a:lnTo>
                    <a:pt x="5381" y="30491"/>
                  </a:lnTo>
                  <a:lnTo>
                    <a:pt x="1444" y="24811"/>
                  </a:lnTo>
                  <a:lnTo>
                    <a:pt x="0" y="17856"/>
                  </a:lnTo>
                  <a:lnTo>
                    <a:pt x="1444" y="10913"/>
                  </a:lnTo>
                  <a:lnTo>
                    <a:pt x="5381" y="5237"/>
                  </a:lnTo>
                  <a:lnTo>
                    <a:pt x="11219" y="1405"/>
                  </a:lnTo>
                  <a:lnTo>
                    <a:pt x="18364" y="0"/>
                  </a:lnTo>
                  <a:lnTo>
                    <a:pt x="25492" y="1405"/>
                  </a:lnTo>
                  <a:lnTo>
                    <a:pt x="31318" y="5237"/>
                  </a:lnTo>
                  <a:lnTo>
                    <a:pt x="35248" y="10913"/>
                  </a:lnTo>
                  <a:lnTo>
                    <a:pt x="36690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5910783" y="634762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199" y="0"/>
                  </a:moveTo>
                  <a:lnTo>
                    <a:pt x="6057" y="0"/>
                  </a:lnTo>
                  <a:lnTo>
                    <a:pt x="0" y="10515"/>
                  </a:lnTo>
                  <a:lnTo>
                    <a:pt x="6057" y="21031"/>
                  </a:lnTo>
                  <a:lnTo>
                    <a:pt x="18199" y="21031"/>
                  </a:lnTo>
                  <a:lnTo>
                    <a:pt x="24282" y="10515"/>
                  </a:lnTo>
                  <a:lnTo>
                    <a:pt x="18199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5910783" y="634762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57" y="21031"/>
                  </a:moveTo>
                  <a:lnTo>
                    <a:pt x="0" y="10515"/>
                  </a:lnTo>
                  <a:lnTo>
                    <a:pt x="6057" y="0"/>
                  </a:lnTo>
                  <a:lnTo>
                    <a:pt x="18199" y="0"/>
                  </a:lnTo>
                  <a:lnTo>
                    <a:pt x="24282" y="10515"/>
                  </a:lnTo>
                  <a:lnTo>
                    <a:pt x="18199" y="21031"/>
                  </a:lnTo>
                  <a:lnTo>
                    <a:pt x="6057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5915774" y="635100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213"/>
                  </a:lnTo>
                  <a:lnTo>
                    <a:pt x="0" y="11087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5915774" y="635100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187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213"/>
                  </a:lnTo>
                  <a:lnTo>
                    <a:pt x="3187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5918162" y="63533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20" y="0"/>
                  </a:lnTo>
                  <a:lnTo>
                    <a:pt x="0" y="2133"/>
                  </a:lnTo>
                  <a:lnTo>
                    <a:pt x="0" y="7378"/>
                  </a:lnTo>
                  <a:lnTo>
                    <a:pt x="2120" y="9525"/>
                  </a:lnTo>
                  <a:lnTo>
                    <a:pt x="7391" y="9525"/>
                  </a:lnTo>
                  <a:lnTo>
                    <a:pt x="9512" y="7378"/>
                  </a:lnTo>
                  <a:lnTo>
                    <a:pt x="9512" y="4749"/>
                  </a:lnTo>
                  <a:lnTo>
                    <a:pt x="9512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5918162" y="63533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12" y="4749"/>
                  </a:moveTo>
                  <a:lnTo>
                    <a:pt x="9512" y="7378"/>
                  </a:lnTo>
                  <a:lnTo>
                    <a:pt x="7391" y="9525"/>
                  </a:lnTo>
                  <a:lnTo>
                    <a:pt x="4762" y="9525"/>
                  </a:lnTo>
                  <a:lnTo>
                    <a:pt x="2120" y="9525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33"/>
                  </a:lnTo>
                  <a:lnTo>
                    <a:pt x="2120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12" y="2133"/>
                  </a:lnTo>
                  <a:lnTo>
                    <a:pt x="9512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5847410" y="6386957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64" y="0"/>
                  </a:moveTo>
                  <a:lnTo>
                    <a:pt x="11219" y="1404"/>
                  </a:lnTo>
                  <a:lnTo>
                    <a:pt x="5381" y="5233"/>
                  </a:lnTo>
                  <a:lnTo>
                    <a:pt x="1444" y="10913"/>
                  </a:lnTo>
                  <a:lnTo>
                    <a:pt x="0" y="17868"/>
                  </a:lnTo>
                  <a:lnTo>
                    <a:pt x="1444" y="24821"/>
                  </a:lnTo>
                  <a:lnTo>
                    <a:pt x="5381" y="30497"/>
                  </a:lnTo>
                  <a:lnTo>
                    <a:pt x="11219" y="34322"/>
                  </a:lnTo>
                  <a:lnTo>
                    <a:pt x="18364" y="35725"/>
                  </a:lnTo>
                  <a:lnTo>
                    <a:pt x="25492" y="34322"/>
                  </a:lnTo>
                  <a:lnTo>
                    <a:pt x="31318" y="30497"/>
                  </a:lnTo>
                  <a:lnTo>
                    <a:pt x="35248" y="24821"/>
                  </a:lnTo>
                  <a:lnTo>
                    <a:pt x="36690" y="17868"/>
                  </a:lnTo>
                  <a:lnTo>
                    <a:pt x="35248" y="10913"/>
                  </a:lnTo>
                  <a:lnTo>
                    <a:pt x="31318" y="5233"/>
                  </a:lnTo>
                  <a:lnTo>
                    <a:pt x="25492" y="1404"/>
                  </a:lnTo>
                  <a:lnTo>
                    <a:pt x="1836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5847410" y="6386957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90" y="17868"/>
                  </a:moveTo>
                  <a:lnTo>
                    <a:pt x="35248" y="24821"/>
                  </a:lnTo>
                  <a:lnTo>
                    <a:pt x="31318" y="30497"/>
                  </a:lnTo>
                  <a:lnTo>
                    <a:pt x="25492" y="34322"/>
                  </a:lnTo>
                  <a:lnTo>
                    <a:pt x="18364" y="35725"/>
                  </a:lnTo>
                  <a:lnTo>
                    <a:pt x="11219" y="34322"/>
                  </a:lnTo>
                  <a:lnTo>
                    <a:pt x="5381" y="30497"/>
                  </a:lnTo>
                  <a:lnTo>
                    <a:pt x="1444" y="24821"/>
                  </a:lnTo>
                  <a:lnTo>
                    <a:pt x="0" y="17868"/>
                  </a:lnTo>
                  <a:lnTo>
                    <a:pt x="1444" y="10913"/>
                  </a:lnTo>
                  <a:lnTo>
                    <a:pt x="5381" y="5233"/>
                  </a:lnTo>
                  <a:lnTo>
                    <a:pt x="11219" y="1404"/>
                  </a:lnTo>
                  <a:lnTo>
                    <a:pt x="18364" y="0"/>
                  </a:lnTo>
                  <a:lnTo>
                    <a:pt x="25492" y="1404"/>
                  </a:lnTo>
                  <a:lnTo>
                    <a:pt x="31318" y="5233"/>
                  </a:lnTo>
                  <a:lnTo>
                    <a:pt x="35248" y="10913"/>
                  </a:lnTo>
                  <a:lnTo>
                    <a:pt x="36690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5853633" y="639431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199" y="0"/>
                  </a:moveTo>
                  <a:lnTo>
                    <a:pt x="6057" y="0"/>
                  </a:lnTo>
                  <a:lnTo>
                    <a:pt x="0" y="10515"/>
                  </a:lnTo>
                  <a:lnTo>
                    <a:pt x="6057" y="21031"/>
                  </a:lnTo>
                  <a:lnTo>
                    <a:pt x="18199" y="21031"/>
                  </a:lnTo>
                  <a:lnTo>
                    <a:pt x="24282" y="10515"/>
                  </a:lnTo>
                  <a:lnTo>
                    <a:pt x="18199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5853633" y="639431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57" y="21031"/>
                  </a:moveTo>
                  <a:lnTo>
                    <a:pt x="0" y="10515"/>
                  </a:lnTo>
                  <a:lnTo>
                    <a:pt x="6057" y="0"/>
                  </a:lnTo>
                  <a:lnTo>
                    <a:pt x="18199" y="0"/>
                  </a:lnTo>
                  <a:lnTo>
                    <a:pt x="24282" y="10515"/>
                  </a:lnTo>
                  <a:lnTo>
                    <a:pt x="18199" y="21031"/>
                  </a:lnTo>
                  <a:lnTo>
                    <a:pt x="6057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5858624" y="639767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225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25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5858624" y="639767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187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25"/>
                  </a:lnTo>
                  <a:lnTo>
                    <a:pt x="3187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225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5861012" y="640006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20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20" y="9537"/>
                  </a:lnTo>
                  <a:lnTo>
                    <a:pt x="7391" y="9537"/>
                  </a:lnTo>
                  <a:lnTo>
                    <a:pt x="9512" y="7391"/>
                  </a:lnTo>
                  <a:lnTo>
                    <a:pt x="9512" y="4762"/>
                  </a:lnTo>
                  <a:lnTo>
                    <a:pt x="9512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5861012" y="640006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12" y="4762"/>
                  </a:moveTo>
                  <a:lnTo>
                    <a:pt x="9512" y="7391"/>
                  </a:lnTo>
                  <a:lnTo>
                    <a:pt x="7391" y="9537"/>
                  </a:lnTo>
                  <a:lnTo>
                    <a:pt x="4762" y="9537"/>
                  </a:lnTo>
                  <a:lnTo>
                    <a:pt x="2120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20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12" y="2146"/>
                  </a:lnTo>
                  <a:lnTo>
                    <a:pt x="9512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5905055" y="6387922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4"/>
                  </a:lnTo>
                  <a:lnTo>
                    <a:pt x="5368" y="5232"/>
                  </a:lnTo>
                  <a:lnTo>
                    <a:pt x="1440" y="10908"/>
                  </a:lnTo>
                  <a:lnTo>
                    <a:pt x="0" y="17856"/>
                  </a:lnTo>
                  <a:lnTo>
                    <a:pt x="1440" y="24811"/>
                  </a:lnTo>
                  <a:lnTo>
                    <a:pt x="5368" y="30491"/>
                  </a:lnTo>
                  <a:lnTo>
                    <a:pt x="11197" y="34320"/>
                  </a:lnTo>
                  <a:lnTo>
                    <a:pt x="18338" y="35725"/>
                  </a:lnTo>
                  <a:lnTo>
                    <a:pt x="25477" y="34320"/>
                  </a:lnTo>
                  <a:lnTo>
                    <a:pt x="31302" y="30491"/>
                  </a:lnTo>
                  <a:lnTo>
                    <a:pt x="35226" y="24811"/>
                  </a:lnTo>
                  <a:lnTo>
                    <a:pt x="36664" y="17856"/>
                  </a:lnTo>
                  <a:lnTo>
                    <a:pt x="35226" y="10908"/>
                  </a:lnTo>
                  <a:lnTo>
                    <a:pt x="31302" y="5232"/>
                  </a:lnTo>
                  <a:lnTo>
                    <a:pt x="25477" y="1404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5905055" y="6387922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64" y="17856"/>
                  </a:moveTo>
                  <a:lnTo>
                    <a:pt x="35226" y="24811"/>
                  </a:lnTo>
                  <a:lnTo>
                    <a:pt x="31302" y="30491"/>
                  </a:lnTo>
                  <a:lnTo>
                    <a:pt x="25477" y="34320"/>
                  </a:lnTo>
                  <a:lnTo>
                    <a:pt x="18338" y="35725"/>
                  </a:lnTo>
                  <a:lnTo>
                    <a:pt x="11197" y="34320"/>
                  </a:lnTo>
                  <a:lnTo>
                    <a:pt x="5368" y="30491"/>
                  </a:lnTo>
                  <a:lnTo>
                    <a:pt x="1440" y="24811"/>
                  </a:lnTo>
                  <a:lnTo>
                    <a:pt x="0" y="17856"/>
                  </a:lnTo>
                  <a:lnTo>
                    <a:pt x="1440" y="10908"/>
                  </a:lnTo>
                  <a:lnTo>
                    <a:pt x="5368" y="5232"/>
                  </a:lnTo>
                  <a:lnTo>
                    <a:pt x="11197" y="1404"/>
                  </a:lnTo>
                  <a:lnTo>
                    <a:pt x="18338" y="0"/>
                  </a:lnTo>
                  <a:lnTo>
                    <a:pt x="25477" y="1404"/>
                  </a:lnTo>
                  <a:lnTo>
                    <a:pt x="31302" y="5232"/>
                  </a:lnTo>
                  <a:lnTo>
                    <a:pt x="35226" y="10908"/>
                  </a:lnTo>
                  <a:lnTo>
                    <a:pt x="36664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5911240" y="639526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43"/>
                  </a:lnTo>
                  <a:lnTo>
                    <a:pt x="18211" y="21043"/>
                  </a:lnTo>
                  <a:lnTo>
                    <a:pt x="24295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5911240" y="639526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43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11" y="0"/>
                  </a:lnTo>
                  <a:lnTo>
                    <a:pt x="24295" y="10515"/>
                  </a:lnTo>
                  <a:lnTo>
                    <a:pt x="18211" y="21043"/>
                  </a:lnTo>
                  <a:lnTo>
                    <a:pt x="6070" y="2104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5916244" y="63986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5916244" y="63986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5918631" y="6401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12"/>
                  </a:lnTo>
                  <a:lnTo>
                    <a:pt x="7391" y="9512"/>
                  </a:lnTo>
                  <a:lnTo>
                    <a:pt x="9525" y="7391"/>
                  </a:lnTo>
                  <a:lnTo>
                    <a:pt x="9525" y="4749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5918631" y="6401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49"/>
                  </a:moveTo>
                  <a:lnTo>
                    <a:pt x="9525" y="7391"/>
                  </a:lnTo>
                  <a:lnTo>
                    <a:pt x="7391" y="9512"/>
                  </a:lnTo>
                  <a:lnTo>
                    <a:pt x="4762" y="9512"/>
                  </a:lnTo>
                  <a:lnTo>
                    <a:pt x="2133" y="9512"/>
                  </a:lnTo>
                  <a:lnTo>
                    <a:pt x="0" y="7391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20"/>
                  </a:lnTo>
                  <a:lnTo>
                    <a:pt x="9525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5834519" y="6427863"/>
              <a:ext cx="130175" cy="37465"/>
            </a:xfrm>
            <a:custGeom>
              <a:avLst/>
              <a:gdLst/>
              <a:ahLst/>
              <a:cxnLst/>
              <a:rect l="l" t="t" r="r" b="b"/>
              <a:pathLst>
                <a:path w="130175" h="37464">
                  <a:moveTo>
                    <a:pt x="23914" y="0"/>
                  </a:moveTo>
                  <a:lnTo>
                    <a:pt x="22847" y="12141"/>
                  </a:lnTo>
                  <a:lnTo>
                    <a:pt x="0" y="13220"/>
                  </a:lnTo>
                  <a:lnTo>
                    <a:pt x="355" y="35356"/>
                  </a:lnTo>
                  <a:lnTo>
                    <a:pt x="129654" y="37147"/>
                  </a:lnTo>
                  <a:lnTo>
                    <a:pt x="129614" y="33210"/>
                  </a:lnTo>
                  <a:lnTo>
                    <a:pt x="70002" y="33210"/>
                  </a:lnTo>
                  <a:lnTo>
                    <a:pt x="69687" y="31788"/>
                  </a:lnTo>
                  <a:lnTo>
                    <a:pt x="43561" y="31788"/>
                  </a:lnTo>
                  <a:lnTo>
                    <a:pt x="43218" y="3924"/>
                  </a:lnTo>
                  <a:lnTo>
                    <a:pt x="23914" y="0"/>
                  </a:lnTo>
                  <a:close/>
                </a:path>
                <a:path w="130175" h="37464">
                  <a:moveTo>
                    <a:pt x="129286" y="711"/>
                  </a:moveTo>
                  <a:lnTo>
                    <a:pt x="102501" y="711"/>
                  </a:lnTo>
                  <a:lnTo>
                    <a:pt x="99098" y="3421"/>
                  </a:lnTo>
                  <a:lnTo>
                    <a:pt x="96662" y="7673"/>
                  </a:lnTo>
                  <a:lnTo>
                    <a:pt x="94022" y="16484"/>
                  </a:lnTo>
                  <a:lnTo>
                    <a:pt x="90004" y="32867"/>
                  </a:lnTo>
                  <a:lnTo>
                    <a:pt x="73583" y="33210"/>
                  </a:lnTo>
                  <a:lnTo>
                    <a:pt x="129614" y="33210"/>
                  </a:lnTo>
                  <a:lnTo>
                    <a:pt x="129286" y="711"/>
                  </a:lnTo>
                  <a:close/>
                </a:path>
                <a:path w="130175" h="37464">
                  <a:moveTo>
                    <a:pt x="67144" y="7861"/>
                  </a:moveTo>
                  <a:lnTo>
                    <a:pt x="64287" y="10706"/>
                  </a:lnTo>
                  <a:lnTo>
                    <a:pt x="64287" y="13931"/>
                  </a:lnTo>
                  <a:lnTo>
                    <a:pt x="58927" y="18580"/>
                  </a:lnTo>
                  <a:lnTo>
                    <a:pt x="59639" y="31788"/>
                  </a:lnTo>
                  <a:lnTo>
                    <a:pt x="69687" y="31788"/>
                  </a:lnTo>
                  <a:lnTo>
                    <a:pt x="69291" y="29997"/>
                  </a:lnTo>
                  <a:lnTo>
                    <a:pt x="69291" y="12141"/>
                  </a:lnTo>
                  <a:lnTo>
                    <a:pt x="67144" y="7861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5897029" y="644250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419" y="0"/>
                  </a:moveTo>
                  <a:lnTo>
                    <a:pt x="1257" y="0"/>
                  </a:lnTo>
                  <a:lnTo>
                    <a:pt x="0" y="1270"/>
                  </a:lnTo>
                  <a:lnTo>
                    <a:pt x="0" y="4445"/>
                  </a:lnTo>
                  <a:lnTo>
                    <a:pt x="1257" y="5714"/>
                  </a:lnTo>
                  <a:lnTo>
                    <a:pt x="4419" y="5714"/>
                  </a:lnTo>
                  <a:lnTo>
                    <a:pt x="5714" y="4445"/>
                  </a:lnTo>
                  <a:lnTo>
                    <a:pt x="5714" y="2857"/>
                  </a:lnTo>
                  <a:lnTo>
                    <a:pt x="5714" y="1270"/>
                  </a:lnTo>
                  <a:lnTo>
                    <a:pt x="44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5978093" y="6316421"/>
              <a:ext cx="121285" cy="107314"/>
            </a:xfrm>
            <a:custGeom>
              <a:avLst/>
              <a:gdLst/>
              <a:ahLst/>
              <a:cxnLst/>
              <a:rect l="l" t="t" r="r" b="b"/>
              <a:pathLst>
                <a:path w="121285" h="107314">
                  <a:moveTo>
                    <a:pt x="61442" y="0"/>
                  </a:moveTo>
                  <a:lnTo>
                    <a:pt x="60731" y="13931"/>
                  </a:lnTo>
                  <a:lnTo>
                    <a:pt x="58597" y="20713"/>
                  </a:lnTo>
                  <a:lnTo>
                    <a:pt x="0" y="21069"/>
                  </a:lnTo>
                  <a:lnTo>
                    <a:pt x="723" y="107149"/>
                  </a:lnTo>
                  <a:lnTo>
                    <a:pt x="120383" y="107149"/>
                  </a:lnTo>
                  <a:lnTo>
                    <a:pt x="120738" y="22136"/>
                  </a:lnTo>
                  <a:lnTo>
                    <a:pt x="115023" y="19291"/>
                  </a:lnTo>
                  <a:lnTo>
                    <a:pt x="115023" y="15722"/>
                  </a:lnTo>
                  <a:lnTo>
                    <a:pt x="113957" y="1066"/>
                  </a:lnTo>
                  <a:lnTo>
                    <a:pt x="61442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5992685" y="633934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2"/>
                  </a:lnTo>
                  <a:lnTo>
                    <a:pt x="5368" y="5227"/>
                  </a:lnTo>
                  <a:lnTo>
                    <a:pt x="1440" y="10903"/>
                  </a:lnTo>
                  <a:lnTo>
                    <a:pt x="0" y="17856"/>
                  </a:lnTo>
                  <a:lnTo>
                    <a:pt x="1440" y="24814"/>
                  </a:lnTo>
                  <a:lnTo>
                    <a:pt x="5368" y="30489"/>
                  </a:lnTo>
                  <a:lnTo>
                    <a:pt x="11197" y="34311"/>
                  </a:lnTo>
                  <a:lnTo>
                    <a:pt x="18338" y="35712"/>
                  </a:lnTo>
                  <a:lnTo>
                    <a:pt x="25472" y="34311"/>
                  </a:lnTo>
                  <a:lnTo>
                    <a:pt x="31297" y="30489"/>
                  </a:lnTo>
                  <a:lnTo>
                    <a:pt x="35224" y="24814"/>
                  </a:lnTo>
                  <a:lnTo>
                    <a:pt x="36664" y="17856"/>
                  </a:lnTo>
                  <a:lnTo>
                    <a:pt x="35224" y="10903"/>
                  </a:lnTo>
                  <a:lnTo>
                    <a:pt x="31297" y="5227"/>
                  </a:lnTo>
                  <a:lnTo>
                    <a:pt x="25472" y="1402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5992685" y="633934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64" y="17856"/>
                  </a:moveTo>
                  <a:lnTo>
                    <a:pt x="35224" y="24814"/>
                  </a:lnTo>
                  <a:lnTo>
                    <a:pt x="31297" y="30489"/>
                  </a:lnTo>
                  <a:lnTo>
                    <a:pt x="25472" y="34311"/>
                  </a:lnTo>
                  <a:lnTo>
                    <a:pt x="18338" y="35712"/>
                  </a:lnTo>
                  <a:lnTo>
                    <a:pt x="11197" y="34311"/>
                  </a:lnTo>
                  <a:lnTo>
                    <a:pt x="5368" y="30489"/>
                  </a:lnTo>
                  <a:lnTo>
                    <a:pt x="1440" y="24814"/>
                  </a:lnTo>
                  <a:lnTo>
                    <a:pt x="0" y="17856"/>
                  </a:lnTo>
                  <a:lnTo>
                    <a:pt x="1440" y="10903"/>
                  </a:lnTo>
                  <a:lnTo>
                    <a:pt x="5368" y="5227"/>
                  </a:lnTo>
                  <a:lnTo>
                    <a:pt x="11197" y="1402"/>
                  </a:lnTo>
                  <a:lnTo>
                    <a:pt x="18338" y="0"/>
                  </a:lnTo>
                  <a:lnTo>
                    <a:pt x="25472" y="1402"/>
                  </a:lnTo>
                  <a:lnTo>
                    <a:pt x="31297" y="5227"/>
                  </a:lnTo>
                  <a:lnTo>
                    <a:pt x="35224" y="10903"/>
                  </a:lnTo>
                  <a:lnTo>
                    <a:pt x="36664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5998870" y="634669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83" y="0"/>
                  </a:lnTo>
                  <a:lnTo>
                    <a:pt x="0" y="10502"/>
                  </a:lnTo>
                  <a:lnTo>
                    <a:pt x="6083" y="21018"/>
                  </a:lnTo>
                  <a:lnTo>
                    <a:pt x="18211" y="21018"/>
                  </a:lnTo>
                  <a:lnTo>
                    <a:pt x="24282" y="10502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5998870" y="6346697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83" y="21018"/>
                  </a:moveTo>
                  <a:lnTo>
                    <a:pt x="0" y="10502"/>
                  </a:lnTo>
                  <a:lnTo>
                    <a:pt x="6083" y="0"/>
                  </a:lnTo>
                  <a:lnTo>
                    <a:pt x="18211" y="0"/>
                  </a:lnTo>
                  <a:lnTo>
                    <a:pt x="24282" y="10502"/>
                  </a:lnTo>
                  <a:lnTo>
                    <a:pt x="18211" y="21018"/>
                  </a:lnTo>
                  <a:lnTo>
                    <a:pt x="6083" y="210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6003887" y="635006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74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74" y="14287"/>
                  </a:lnTo>
                  <a:lnTo>
                    <a:pt x="14287" y="11099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6003887" y="635006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99"/>
                  </a:lnTo>
                  <a:lnTo>
                    <a:pt x="11074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74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6006249" y="6352451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7391" y="0"/>
                  </a:moveTo>
                  <a:lnTo>
                    <a:pt x="2146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46" y="9512"/>
                  </a:lnTo>
                  <a:lnTo>
                    <a:pt x="7391" y="9512"/>
                  </a:lnTo>
                  <a:lnTo>
                    <a:pt x="9537" y="7391"/>
                  </a:lnTo>
                  <a:lnTo>
                    <a:pt x="9537" y="4749"/>
                  </a:lnTo>
                  <a:lnTo>
                    <a:pt x="9537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6006249" y="6352451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9537" y="4749"/>
                  </a:moveTo>
                  <a:lnTo>
                    <a:pt x="9537" y="7391"/>
                  </a:lnTo>
                  <a:lnTo>
                    <a:pt x="7391" y="9512"/>
                  </a:lnTo>
                  <a:lnTo>
                    <a:pt x="4775" y="9512"/>
                  </a:lnTo>
                  <a:lnTo>
                    <a:pt x="2146" y="9512"/>
                  </a:lnTo>
                  <a:lnTo>
                    <a:pt x="0" y="7391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46" y="0"/>
                  </a:lnTo>
                  <a:lnTo>
                    <a:pt x="4775" y="0"/>
                  </a:lnTo>
                  <a:lnTo>
                    <a:pt x="7391" y="0"/>
                  </a:lnTo>
                  <a:lnTo>
                    <a:pt x="9537" y="2120"/>
                  </a:lnTo>
                  <a:lnTo>
                    <a:pt x="9537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6050305" y="634028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5"/>
                  </a:lnTo>
                  <a:lnTo>
                    <a:pt x="5368" y="5237"/>
                  </a:lnTo>
                  <a:lnTo>
                    <a:pt x="1440" y="10913"/>
                  </a:lnTo>
                  <a:lnTo>
                    <a:pt x="0" y="17856"/>
                  </a:lnTo>
                  <a:lnTo>
                    <a:pt x="1440" y="24811"/>
                  </a:lnTo>
                  <a:lnTo>
                    <a:pt x="5368" y="30491"/>
                  </a:lnTo>
                  <a:lnTo>
                    <a:pt x="11197" y="34320"/>
                  </a:lnTo>
                  <a:lnTo>
                    <a:pt x="18338" y="35725"/>
                  </a:lnTo>
                  <a:lnTo>
                    <a:pt x="25474" y="34320"/>
                  </a:lnTo>
                  <a:lnTo>
                    <a:pt x="31303" y="30491"/>
                  </a:lnTo>
                  <a:lnTo>
                    <a:pt x="35235" y="24811"/>
                  </a:lnTo>
                  <a:lnTo>
                    <a:pt x="36677" y="17856"/>
                  </a:lnTo>
                  <a:lnTo>
                    <a:pt x="35235" y="10913"/>
                  </a:lnTo>
                  <a:lnTo>
                    <a:pt x="31303" y="5237"/>
                  </a:lnTo>
                  <a:lnTo>
                    <a:pt x="25474" y="1405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6050305" y="634028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811"/>
                  </a:lnTo>
                  <a:lnTo>
                    <a:pt x="31303" y="30491"/>
                  </a:lnTo>
                  <a:lnTo>
                    <a:pt x="25474" y="34320"/>
                  </a:lnTo>
                  <a:lnTo>
                    <a:pt x="18338" y="35725"/>
                  </a:lnTo>
                  <a:lnTo>
                    <a:pt x="11197" y="34320"/>
                  </a:lnTo>
                  <a:lnTo>
                    <a:pt x="5368" y="30491"/>
                  </a:lnTo>
                  <a:lnTo>
                    <a:pt x="1440" y="24811"/>
                  </a:lnTo>
                  <a:lnTo>
                    <a:pt x="0" y="17856"/>
                  </a:lnTo>
                  <a:lnTo>
                    <a:pt x="1440" y="10913"/>
                  </a:lnTo>
                  <a:lnTo>
                    <a:pt x="5368" y="5237"/>
                  </a:lnTo>
                  <a:lnTo>
                    <a:pt x="11197" y="1405"/>
                  </a:lnTo>
                  <a:lnTo>
                    <a:pt x="18338" y="0"/>
                  </a:lnTo>
                  <a:lnTo>
                    <a:pt x="25474" y="1405"/>
                  </a:lnTo>
                  <a:lnTo>
                    <a:pt x="31303" y="5237"/>
                  </a:lnTo>
                  <a:lnTo>
                    <a:pt x="35235" y="10913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6056503" y="634762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24" y="0"/>
                  </a:moveTo>
                  <a:lnTo>
                    <a:pt x="6083" y="0"/>
                  </a:lnTo>
                  <a:lnTo>
                    <a:pt x="0" y="10515"/>
                  </a:lnTo>
                  <a:lnTo>
                    <a:pt x="6083" y="21031"/>
                  </a:lnTo>
                  <a:lnTo>
                    <a:pt x="18224" y="21031"/>
                  </a:lnTo>
                  <a:lnTo>
                    <a:pt x="24282" y="10515"/>
                  </a:lnTo>
                  <a:lnTo>
                    <a:pt x="1822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6056503" y="634762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83" y="21031"/>
                  </a:moveTo>
                  <a:lnTo>
                    <a:pt x="0" y="10515"/>
                  </a:lnTo>
                  <a:lnTo>
                    <a:pt x="6083" y="0"/>
                  </a:lnTo>
                  <a:lnTo>
                    <a:pt x="18224" y="0"/>
                  </a:lnTo>
                  <a:lnTo>
                    <a:pt x="24282" y="10515"/>
                  </a:lnTo>
                  <a:lnTo>
                    <a:pt x="18224" y="21031"/>
                  </a:lnTo>
                  <a:lnTo>
                    <a:pt x="6083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6061506" y="635100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213"/>
                  </a:lnTo>
                  <a:lnTo>
                    <a:pt x="0" y="11087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213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6061506" y="635100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99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213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99" y="0"/>
                  </a:lnTo>
                  <a:lnTo>
                    <a:pt x="14287" y="3213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6063894" y="63533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20" y="0"/>
                  </a:lnTo>
                  <a:lnTo>
                    <a:pt x="0" y="2133"/>
                  </a:lnTo>
                  <a:lnTo>
                    <a:pt x="0" y="7378"/>
                  </a:lnTo>
                  <a:lnTo>
                    <a:pt x="2120" y="9525"/>
                  </a:lnTo>
                  <a:lnTo>
                    <a:pt x="7391" y="9525"/>
                  </a:lnTo>
                  <a:lnTo>
                    <a:pt x="9512" y="7378"/>
                  </a:lnTo>
                  <a:lnTo>
                    <a:pt x="9512" y="4749"/>
                  </a:lnTo>
                  <a:lnTo>
                    <a:pt x="9512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6063894" y="63533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12" y="4749"/>
                  </a:moveTo>
                  <a:lnTo>
                    <a:pt x="9512" y="7378"/>
                  </a:lnTo>
                  <a:lnTo>
                    <a:pt x="7391" y="9525"/>
                  </a:lnTo>
                  <a:lnTo>
                    <a:pt x="4749" y="9525"/>
                  </a:lnTo>
                  <a:lnTo>
                    <a:pt x="2120" y="9525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33"/>
                  </a:lnTo>
                  <a:lnTo>
                    <a:pt x="2120" y="0"/>
                  </a:lnTo>
                  <a:lnTo>
                    <a:pt x="4749" y="0"/>
                  </a:lnTo>
                  <a:lnTo>
                    <a:pt x="7391" y="0"/>
                  </a:lnTo>
                  <a:lnTo>
                    <a:pt x="9512" y="2133"/>
                  </a:lnTo>
                  <a:lnTo>
                    <a:pt x="9512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5993155" y="6386957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4"/>
                  </a:lnTo>
                  <a:lnTo>
                    <a:pt x="5368" y="5233"/>
                  </a:lnTo>
                  <a:lnTo>
                    <a:pt x="1440" y="10913"/>
                  </a:lnTo>
                  <a:lnTo>
                    <a:pt x="0" y="17868"/>
                  </a:lnTo>
                  <a:lnTo>
                    <a:pt x="1440" y="24821"/>
                  </a:lnTo>
                  <a:lnTo>
                    <a:pt x="5368" y="30497"/>
                  </a:lnTo>
                  <a:lnTo>
                    <a:pt x="11197" y="34322"/>
                  </a:lnTo>
                  <a:lnTo>
                    <a:pt x="18338" y="35725"/>
                  </a:lnTo>
                  <a:lnTo>
                    <a:pt x="25474" y="34322"/>
                  </a:lnTo>
                  <a:lnTo>
                    <a:pt x="31303" y="30497"/>
                  </a:lnTo>
                  <a:lnTo>
                    <a:pt x="35235" y="24821"/>
                  </a:lnTo>
                  <a:lnTo>
                    <a:pt x="36677" y="17868"/>
                  </a:lnTo>
                  <a:lnTo>
                    <a:pt x="35235" y="10913"/>
                  </a:lnTo>
                  <a:lnTo>
                    <a:pt x="31303" y="5233"/>
                  </a:lnTo>
                  <a:lnTo>
                    <a:pt x="25474" y="1404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5993155" y="6386957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21"/>
                  </a:lnTo>
                  <a:lnTo>
                    <a:pt x="31303" y="30497"/>
                  </a:lnTo>
                  <a:lnTo>
                    <a:pt x="25474" y="34322"/>
                  </a:lnTo>
                  <a:lnTo>
                    <a:pt x="18338" y="35725"/>
                  </a:lnTo>
                  <a:lnTo>
                    <a:pt x="11197" y="34322"/>
                  </a:lnTo>
                  <a:lnTo>
                    <a:pt x="5368" y="30497"/>
                  </a:lnTo>
                  <a:lnTo>
                    <a:pt x="1440" y="24821"/>
                  </a:lnTo>
                  <a:lnTo>
                    <a:pt x="0" y="17868"/>
                  </a:lnTo>
                  <a:lnTo>
                    <a:pt x="1440" y="10913"/>
                  </a:lnTo>
                  <a:lnTo>
                    <a:pt x="5368" y="5233"/>
                  </a:lnTo>
                  <a:lnTo>
                    <a:pt x="11197" y="1404"/>
                  </a:lnTo>
                  <a:lnTo>
                    <a:pt x="18338" y="0"/>
                  </a:lnTo>
                  <a:lnTo>
                    <a:pt x="25474" y="1404"/>
                  </a:lnTo>
                  <a:lnTo>
                    <a:pt x="31303" y="5233"/>
                  </a:lnTo>
                  <a:lnTo>
                    <a:pt x="35235" y="10913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5999353" y="639431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24" y="0"/>
                  </a:moveTo>
                  <a:lnTo>
                    <a:pt x="6083" y="0"/>
                  </a:lnTo>
                  <a:lnTo>
                    <a:pt x="0" y="10515"/>
                  </a:lnTo>
                  <a:lnTo>
                    <a:pt x="6083" y="21031"/>
                  </a:lnTo>
                  <a:lnTo>
                    <a:pt x="18224" y="21031"/>
                  </a:lnTo>
                  <a:lnTo>
                    <a:pt x="24282" y="10515"/>
                  </a:lnTo>
                  <a:lnTo>
                    <a:pt x="1822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5999353" y="6394310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83" y="21031"/>
                  </a:moveTo>
                  <a:lnTo>
                    <a:pt x="0" y="10515"/>
                  </a:lnTo>
                  <a:lnTo>
                    <a:pt x="6083" y="0"/>
                  </a:lnTo>
                  <a:lnTo>
                    <a:pt x="18224" y="0"/>
                  </a:lnTo>
                  <a:lnTo>
                    <a:pt x="24282" y="10515"/>
                  </a:lnTo>
                  <a:lnTo>
                    <a:pt x="18224" y="21031"/>
                  </a:lnTo>
                  <a:lnTo>
                    <a:pt x="6083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6004356" y="639767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225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25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6004356" y="639767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99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25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99" y="0"/>
                  </a:lnTo>
                  <a:lnTo>
                    <a:pt x="14287" y="3225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6006744" y="640006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20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20" y="9537"/>
                  </a:lnTo>
                  <a:lnTo>
                    <a:pt x="7391" y="9537"/>
                  </a:lnTo>
                  <a:lnTo>
                    <a:pt x="9512" y="7391"/>
                  </a:lnTo>
                  <a:lnTo>
                    <a:pt x="9512" y="4762"/>
                  </a:lnTo>
                  <a:lnTo>
                    <a:pt x="9512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6006744" y="640006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12" y="4762"/>
                  </a:moveTo>
                  <a:lnTo>
                    <a:pt x="9512" y="7391"/>
                  </a:lnTo>
                  <a:lnTo>
                    <a:pt x="7391" y="9537"/>
                  </a:lnTo>
                  <a:lnTo>
                    <a:pt x="4749" y="9537"/>
                  </a:lnTo>
                  <a:lnTo>
                    <a:pt x="2120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20" y="0"/>
                  </a:lnTo>
                  <a:lnTo>
                    <a:pt x="4749" y="0"/>
                  </a:lnTo>
                  <a:lnTo>
                    <a:pt x="7391" y="0"/>
                  </a:lnTo>
                  <a:lnTo>
                    <a:pt x="9512" y="2146"/>
                  </a:lnTo>
                  <a:lnTo>
                    <a:pt x="9512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6050788" y="6387922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26" y="0"/>
                  </a:moveTo>
                  <a:lnTo>
                    <a:pt x="11192" y="1404"/>
                  </a:lnTo>
                  <a:lnTo>
                    <a:pt x="5367" y="5232"/>
                  </a:lnTo>
                  <a:lnTo>
                    <a:pt x="1440" y="10908"/>
                  </a:lnTo>
                  <a:lnTo>
                    <a:pt x="0" y="17856"/>
                  </a:lnTo>
                  <a:lnTo>
                    <a:pt x="1440" y="24811"/>
                  </a:lnTo>
                  <a:lnTo>
                    <a:pt x="5367" y="30491"/>
                  </a:lnTo>
                  <a:lnTo>
                    <a:pt x="11192" y="34320"/>
                  </a:lnTo>
                  <a:lnTo>
                    <a:pt x="18326" y="35725"/>
                  </a:lnTo>
                  <a:lnTo>
                    <a:pt x="25469" y="34320"/>
                  </a:lnTo>
                  <a:lnTo>
                    <a:pt x="31302" y="30491"/>
                  </a:lnTo>
                  <a:lnTo>
                    <a:pt x="35235" y="24811"/>
                  </a:lnTo>
                  <a:lnTo>
                    <a:pt x="36677" y="17856"/>
                  </a:lnTo>
                  <a:lnTo>
                    <a:pt x="35235" y="10908"/>
                  </a:lnTo>
                  <a:lnTo>
                    <a:pt x="31302" y="5232"/>
                  </a:lnTo>
                  <a:lnTo>
                    <a:pt x="25469" y="1404"/>
                  </a:lnTo>
                  <a:lnTo>
                    <a:pt x="18326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6050788" y="6387922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56"/>
                  </a:moveTo>
                  <a:lnTo>
                    <a:pt x="35235" y="24811"/>
                  </a:lnTo>
                  <a:lnTo>
                    <a:pt x="31302" y="30491"/>
                  </a:lnTo>
                  <a:lnTo>
                    <a:pt x="25469" y="34320"/>
                  </a:lnTo>
                  <a:lnTo>
                    <a:pt x="18326" y="35725"/>
                  </a:lnTo>
                  <a:lnTo>
                    <a:pt x="11192" y="34320"/>
                  </a:lnTo>
                  <a:lnTo>
                    <a:pt x="5367" y="30491"/>
                  </a:lnTo>
                  <a:lnTo>
                    <a:pt x="1440" y="24811"/>
                  </a:lnTo>
                  <a:lnTo>
                    <a:pt x="0" y="17856"/>
                  </a:lnTo>
                  <a:lnTo>
                    <a:pt x="1440" y="10908"/>
                  </a:lnTo>
                  <a:lnTo>
                    <a:pt x="5367" y="5232"/>
                  </a:lnTo>
                  <a:lnTo>
                    <a:pt x="11192" y="1404"/>
                  </a:lnTo>
                  <a:lnTo>
                    <a:pt x="18326" y="0"/>
                  </a:lnTo>
                  <a:lnTo>
                    <a:pt x="25469" y="1404"/>
                  </a:lnTo>
                  <a:lnTo>
                    <a:pt x="31302" y="5232"/>
                  </a:lnTo>
                  <a:lnTo>
                    <a:pt x="35235" y="10908"/>
                  </a:lnTo>
                  <a:lnTo>
                    <a:pt x="36677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6056973" y="639526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24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43"/>
                  </a:lnTo>
                  <a:lnTo>
                    <a:pt x="18224" y="21043"/>
                  </a:lnTo>
                  <a:lnTo>
                    <a:pt x="24282" y="10515"/>
                  </a:lnTo>
                  <a:lnTo>
                    <a:pt x="1822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6056973" y="639526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43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224" y="0"/>
                  </a:lnTo>
                  <a:lnTo>
                    <a:pt x="24282" y="10515"/>
                  </a:lnTo>
                  <a:lnTo>
                    <a:pt x="18224" y="21043"/>
                  </a:lnTo>
                  <a:lnTo>
                    <a:pt x="6070" y="2104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6061976" y="63986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99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6061976" y="63986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99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99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6064364" y="6401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78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12"/>
                  </a:lnTo>
                  <a:lnTo>
                    <a:pt x="7378" y="9512"/>
                  </a:lnTo>
                  <a:lnTo>
                    <a:pt x="9512" y="7391"/>
                  </a:lnTo>
                  <a:lnTo>
                    <a:pt x="9512" y="4749"/>
                  </a:lnTo>
                  <a:lnTo>
                    <a:pt x="9512" y="2120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6064364" y="6401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12" y="4749"/>
                  </a:moveTo>
                  <a:lnTo>
                    <a:pt x="9512" y="7391"/>
                  </a:lnTo>
                  <a:lnTo>
                    <a:pt x="7378" y="9512"/>
                  </a:lnTo>
                  <a:lnTo>
                    <a:pt x="4749" y="9512"/>
                  </a:lnTo>
                  <a:lnTo>
                    <a:pt x="2133" y="9512"/>
                  </a:lnTo>
                  <a:lnTo>
                    <a:pt x="0" y="7391"/>
                  </a:lnTo>
                  <a:lnTo>
                    <a:pt x="0" y="4749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49" y="0"/>
                  </a:lnTo>
                  <a:lnTo>
                    <a:pt x="7378" y="0"/>
                  </a:lnTo>
                  <a:lnTo>
                    <a:pt x="9512" y="2120"/>
                  </a:lnTo>
                  <a:lnTo>
                    <a:pt x="9512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5858802" y="6317132"/>
              <a:ext cx="251460" cy="149225"/>
            </a:xfrm>
            <a:custGeom>
              <a:avLst/>
              <a:gdLst/>
              <a:ahLst/>
              <a:cxnLst/>
              <a:rect l="l" t="t" r="r" b="b"/>
              <a:pathLst>
                <a:path w="251460" h="149225">
                  <a:moveTo>
                    <a:pt x="9283" y="5359"/>
                  </a:moveTo>
                  <a:lnTo>
                    <a:pt x="8928" y="355"/>
                  </a:lnTo>
                  <a:lnTo>
                    <a:pt x="355" y="355"/>
                  </a:lnTo>
                  <a:lnTo>
                    <a:pt x="0" y="5003"/>
                  </a:lnTo>
                  <a:lnTo>
                    <a:pt x="9283" y="5359"/>
                  </a:lnTo>
                  <a:close/>
                </a:path>
                <a:path w="251460" h="149225">
                  <a:moveTo>
                    <a:pt x="65366" y="5359"/>
                  </a:moveTo>
                  <a:lnTo>
                    <a:pt x="55714" y="723"/>
                  </a:lnTo>
                  <a:lnTo>
                    <a:pt x="13576" y="0"/>
                  </a:lnTo>
                  <a:lnTo>
                    <a:pt x="13919" y="5359"/>
                  </a:lnTo>
                  <a:lnTo>
                    <a:pt x="57505" y="6426"/>
                  </a:lnTo>
                  <a:lnTo>
                    <a:pt x="65366" y="5359"/>
                  </a:lnTo>
                  <a:close/>
                </a:path>
                <a:path w="251460" h="149225">
                  <a:moveTo>
                    <a:pt x="146088" y="7505"/>
                  </a:moveTo>
                  <a:lnTo>
                    <a:pt x="139306" y="2501"/>
                  </a:lnTo>
                  <a:lnTo>
                    <a:pt x="137871" y="723"/>
                  </a:lnTo>
                  <a:lnTo>
                    <a:pt x="96799" y="723"/>
                  </a:lnTo>
                  <a:lnTo>
                    <a:pt x="96799" y="7505"/>
                  </a:lnTo>
                  <a:lnTo>
                    <a:pt x="146088" y="7505"/>
                  </a:lnTo>
                  <a:close/>
                </a:path>
                <a:path w="251460" h="149225">
                  <a:moveTo>
                    <a:pt x="251104" y="113588"/>
                  </a:moveTo>
                  <a:lnTo>
                    <a:pt x="226809" y="114655"/>
                  </a:lnTo>
                  <a:lnTo>
                    <a:pt x="219176" y="128790"/>
                  </a:lnTo>
                  <a:lnTo>
                    <a:pt x="215290" y="136588"/>
                  </a:lnTo>
                  <a:lnTo>
                    <a:pt x="213944" y="140843"/>
                  </a:lnTo>
                  <a:lnTo>
                    <a:pt x="213944" y="144310"/>
                  </a:lnTo>
                  <a:lnTo>
                    <a:pt x="193243" y="143230"/>
                  </a:lnTo>
                  <a:lnTo>
                    <a:pt x="193192" y="142519"/>
                  </a:lnTo>
                  <a:lnTo>
                    <a:pt x="192176" y="123583"/>
                  </a:lnTo>
                  <a:lnTo>
                    <a:pt x="184302" y="119659"/>
                  </a:lnTo>
                  <a:lnTo>
                    <a:pt x="182168" y="125374"/>
                  </a:lnTo>
                  <a:lnTo>
                    <a:pt x="183591" y="142519"/>
                  </a:lnTo>
                  <a:lnTo>
                    <a:pt x="161810" y="142519"/>
                  </a:lnTo>
                  <a:lnTo>
                    <a:pt x="154305" y="111086"/>
                  </a:lnTo>
                  <a:lnTo>
                    <a:pt x="119291" y="110731"/>
                  </a:lnTo>
                  <a:lnTo>
                    <a:pt x="117868" y="146443"/>
                  </a:lnTo>
                  <a:lnTo>
                    <a:pt x="250748" y="148945"/>
                  </a:lnTo>
                  <a:lnTo>
                    <a:pt x="250786" y="144310"/>
                  </a:lnTo>
                  <a:lnTo>
                    <a:pt x="251104" y="113588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6015596" y="6435724"/>
              <a:ext cx="36195" cy="24130"/>
            </a:xfrm>
            <a:custGeom>
              <a:avLst/>
              <a:gdLst/>
              <a:ahLst/>
              <a:cxnLst/>
              <a:rect l="l" t="t" r="r" b="b"/>
              <a:pathLst>
                <a:path w="36195" h="24129">
                  <a:moveTo>
                    <a:pt x="11442" y="0"/>
                  </a:moveTo>
                  <a:lnTo>
                    <a:pt x="10375" y="0"/>
                  </a:lnTo>
                  <a:lnTo>
                    <a:pt x="0" y="0"/>
                  </a:lnTo>
                  <a:lnTo>
                    <a:pt x="5016" y="23926"/>
                  </a:lnTo>
                  <a:lnTo>
                    <a:pt x="8940" y="23926"/>
                  </a:lnTo>
                  <a:lnTo>
                    <a:pt x="11442" y="0"/>
                  </a:lnTo>
                  <a:close/>
                </a:path>
                <a:path w="36195" h="24129">
                  <a:moveTo>
                    <a:pt x="35725" y="10198"/>
                  </a:moveTo>
                  <a:lnTo>
                    <a:pt x="34442" y="8928"/>
                  </a:lnTo>
                  <a:lnTo>
                    <a:pt x="31280" y="8928"/>
                  </a:lnTo>
                  <a:lnTo>
                    <a:pt x="30022" y="10198"/>
                  </a:lnTo>
                  <a:lnTo>
                    <a:pt x="30022" y="13373"/>
                  </a:lnTo>
                  <a:lnTo>
                    <a:pt x="31280" y="14643"/>
                  </a:lnTo>
                  <a:lnTo>
                    <a:pt x="34442" y="14643"/>
                  </a:lnTo>
                  <a:lnTo>
                    <a:pt x="35725" y="13373"/>
                  </a:lnTo>
                  <a:lnTo>
                    <a:pt x="35725" y="11785"/>
                  </a:lnTo>
                  <a:lnTo>
                    <a:pt x="35725" y="101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5620435" y="6490969"/>
              <a:ext cx="85725" cy="20955"/>
            </a:xfrm>
            <a:custGeom>
              <a:avLst/>
              <a:gdLst/>
              <a:ahLst/>
              <a:cxnLst/>
              <a:rect l="l" t="t" r="r" b="b"/>
              <a:pathLst>
                <a:path w="85725" h="20954">
                  <a:moveTo>
                    <a:pt x="0" y="939"/>
                  </a:moveTo>
                  <a:lnTo>
                    <a:pt x="0" y="20942"/>
                  </a:lnTo>
                  <a:lnTo>
                    <a:pt x="85725" y="19519"/>
                  </a:lnTo>
                  <a:lnTo>
                    <a:pt x="85242" y="0"/>
                  </a:lnTo>
                  <a:lnTo>
                    <a:pt x="0" y="9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5691149" y="649715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416" y="0"/>
                  </a:moveTo>
                  <a:lnTo>
                    <a:pt x="2146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46" y="9537"/>
                  </a:lnTo>
                  <a:lnTo>
                    <a:pt x="7416" y="9537"/>
                  </a:lnTo>
                  <a:lnTo>
                    <a:pt x="9537" y="7391"/>
                  </a:lnTo>
                  <a:lnTo>
                    <a:pt x="9537" y="4762"/>
                  </a:lnTo>
                  <a:lnTo>
                    <a:pt x="9537" y="2120"/>
                  </a:lnTo>
                  <a:lnTo>
                    <a:pt x="7416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5695454" y="6498094"/>
              <a:ext cx="1270" cy="8255"/>
            </a:xfrm>
            <a:custGeom>
              <a:avLst/>
              <a:gdLst/>
              <a:ahLst/>
              <a:cxnLst/>
              <a:rect l="l" t="t" r="r" b="b"/>
              <a:pathLst>
                <a:path w="1270" h="8254">
                  <a:moveTo>
                    <a:pt x="939" y="0"/>
                  </a:moveTo>
                  <a:lnTo>
                    <a:pt x="0" y="763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5624957" y="649762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391" y="0"/>
                  </a:moveTo>
                  <a:lnTo>
                    <a:pt x="2120" y="0"/>
                  </a:lnTo>
                  <a:lnTo>
                    <a:pt x="0" y="2146"/>
                  </a:lnTo>
                  <a:lnTo>
                    <a:pt x="0" y="7416"/>
                  </a:lnTo>
                  <a:lnTo>
                    <a:pt x="2120" y="9537"/>
                  </a:lnTo>
                  <a:lnTo>
                    <a:pt x="7391" y="9537"/>
                  </a:lnTo>
                  <a:lnTo>
                    <a:pt x="9537" y="7416"/>
                  </a:lnTo>
                  <a:lnTo>
                    <a:pt x="9537" y="4775"/>
                  </a:lnTo>
                  <a:lnTo>
                    <a:pt x="9537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5629249" y="6498589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52" y="0"/>
                  </a:moveTo>
                  <a:lnTo>
                    <a:pt x="0" y="76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5644235" y="6487160"/>
              <a:ext cx="41910" cy="47625"/>
            </a:xfrm>
            <a:custGeom>
              <a:avLst/>
              <a:gdLst/>
              <a:ahLst/>
              <a:cxnLst/>
              <a:rect l="l" t="t" r="r" b="b"/>
              <a:pathLst>
                <a:path w="41910" h="47625">
                  <a:moveTo>
                    <a:pt x="40017" y="0"/>
                  </a:moveTo>
                  <a:lnTo>
                    <a:pt x="0" y="469"/>
                  </a:lnTo>
                  <a:lnTo>
                    <a:pt x="482" y="47142"/>
                  </a:lnTo>
                  <a:lnTo>
                    <a:pt x="7150" y="47142"/>
                  </a:lnTo>
                  <a:lnTo>
                    <a:pt x="41440" y="47612"/>
                  </a:lnTo>
                  <a:lnTo>
                    <a:pt x="40500" y="43332"/>
                  </a:lnTo>
                  <a:lnTo>
                    <a:pt x="40017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5644235" y="6487160"/>
              <a:ext cx="41910" cy="47625"/>
            </a:xfrm>
            <a:custGeom>
              <a:avLst/>
              <a:gdLst/>
              <a:ahLst/>
              <a:cxnLst/>
              <a:rect l="l" t="t" r="r" b="b"/>
              <a:pathLst>
                <a:path w="41910" h="47625">
                  <a:moveTo>
                    <a:pt x="0" y="469"/>
                  </a:moveTo>
                  <a:lnTo>
                    <a:pt x="482" y="47142"/>
                  </a:lnTo>
                  <a:lnTo>
                    <a:pt x="7150" y="47142"/>
                  </a:lnTo>
                  <a:lnTo>
                    <a:pt x="41440" y="47612"/>
                  </a:lnTo>
                  <a:lnTo>
                    <a:pt x="40500" y="43332"/>
                  </a:lnTo>
                  <a:lnTo>
                    <a:pt x="40017" y="0"/>
                  </a:lnTo>
                  <a:lnTo>
                    <a:pt x="0" y="4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5638533" y="649812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4762" y="0"/>
                  </a:moveTo>
                  <a:lnTo>
                    <a:pt x="0" y="0"/>
                  </a:lnTo>
                  <a:lnTo>
                    <a:pt x="0" y="9042"/>
                  </a:lnTo>
                  <a:lnTo>
                    <a:pt x="4279" y="9042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5638533" y="649812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4762" y="0"/>
                  </a:moveTo>
                  <a:lnTo>
                    <a:pt x="0" y="0"/>
                  </a:lnTo>
                  <a:lnTo>
                    <a:pt x="0" y="9042"/>
                  </a:lnTo>
                  <a:lnTo>
                    <a:pt x="4279" y="9042"/>
                  </a:lnTo>
                  <a:lnTo>
                    <a:pt x="476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5684253" y="6497624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4762" y="0"/>
                  </a:moveTo>
                  <a:lnTo>
                    <a:pt x="0" y="0"/>
                  </a:lnTo>
                  <a:lnTo>
                    <a:pt x="0" y="9067"/>
                  </a:lnTo>
                  <a:lnTo>
                    <a:pt x="4292" y="9067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5684253" y="6497624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4762" y="0"/>
                  </a:moveTo>
                  <a:lnTo>
                    <a:pt x="0" y="0"/>
                  </a:lnTo>
                  <a:lnTo>
                    <a:pt x="0" y="9067"/>
                  </a:lnTo>
                  <a:lnTo>
                    <a:pt x="4292" y="9067"/>
                  </a:lnTo>
                  <a:lnTo>
                    <a:pt x="476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5649433" y="6488112"/>
              <a:ext cx="29209" cy="47625"/>
            </a:xfrm>
            <a:custGeom>
              <a:avLst/>
              <a:gdLst/>
              <a:ahLst/>
              <a:cxnLst/>
              <a:rect l="l" t="t" r="r" b="b"/>
              <a:pathLst>
                <a:path w="29210" h="47625">
                  <a:moveTo>
                    <a:pt x="26730" y="0"/>
                  </a:moveTo>
                  <a:lnTo>
                    <a:pt x="1495" y="0"/>
                  </a:lnTo>
                  <a:lnTo>
                    <a:pt x="189" y="2321"/>
                  </a:lnTo>
                  <a:lnTo>
                    <a:pt x="0" y="7858"/>
                  </a:lnTo>
                  <a:lnTo>
                    <a:pt x="1148" y="20895"/>
                  </a:lnTo>
                  <a:lnTo>
                    <a:pt x="3857" y="45720"/>
                  </a:lnTo>
                  <a:lnTo>
                    <a:pt x="28622" y="47155"/>
                  </a:lnTo>
                  <a:lnTo>
                    <a:pt x="26730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5650928" y="6488112"/>
              <a:ext cx="26670" cy="32384"/>
            </a:xfrm>
            <a:custGeom>
              <a:avLst/>
              <a:gdLst/>
              <a:ahLst/>
              <a:cxnLst/>
              <a:rect l="l" t="t" r="r" b="b"/>
              <a:pathLst>
                <a:path w="26670" h="32384">
                  <a:moveTo>
                    <a:pt x="25234" y="0"/>
                  </a:moveTo>
                  <a:lnTo>
                    <a:pt x="0" y="0"/>
                  </a:lnTo>
                  <a:lnTo>
                    <a:pt x="1905" y="7607"/>
                  </a:lnTo>
                  <a:lnTo>
                    <a:pt x="5702" y="7607"/>
                  </a:lnTo>
                  <a:lnTo>
                    <a:pt x="18084" y="7150"/>
                  </a:lnTo>
                  <a:lnTo>
                    <a:pt x="24752" y="6184"/>
                  </a:lnTo>
                  <a:lnTo>
                    <a:pt x="25234" y="0"/>
                  </a:lnTo>
                  <a:close/>
                </a:path>
                <a:path w="26670" h="32384">
                  <a:moveTo>
                    <a:pt x="26174" y="22377"/>
                  </a:moveTo>
                  <a:lnTo>
                    <a:pt x="24282" y="27622"/>
                  </a:lnTo>
                  <a:lnTo>
                    <a:pt x="22847" y="30010"/>
                  </a:lnTo>
                  <a:lnTo>
                    <a:pt x="1422" y="29514"/>
                  </a:lnTo>
                  <a:lnTo>
                    <a:pt x="6184" y="31432"/>
                  </a:lnTo>
                  <a:lnTo>
                    <a:pt x="25704" y="32372"/>
                  </a:lnTo>
                  <a:lnTo>
                    <a:pt x="25806" y="30010"/>
                  </a:lnTo>
                  <a:lnTo>
                    <a:pt x="26174" y="2237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5776176" y="6492875"/>
              <a:ext cx="85725" cy="20955"/>
            </a:xfrm>
            <a:custGeom>
              <a:avLst/>
              <a:gdLst/>
              <a:ahLst/>
              <a:cxnLst/>
              <a:rect l="l" t="t" r="r" b="b"/>
              <a:pathLst>
                <a:path w="85725" h="20954">
                  <a:moveTo>
                    <a:pt x="0" y="952"/>
                  </a:moveTo>
                  <a:lnTo>
                    <a:pt x="0" y="20954"/>
                  </a:lnTo>
                  <a:lnTo>
                    <a:pt x="85725" y="19532"/>
                  </a:lnTo>
                  <a:lnTo>
                    <a:pt x="85242" y="0"/>
                  </a:lnTo>
                  <a:lnTo>
                    <a:pt x="0" y="9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5846876" y="6499059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7416" y="0"/>
                  </a:moveTo>
                  <a:lnTo>
                    <a:pt x="2146" y="0"/>
                  </a:lnTo>
                  <a:lnTo>
                    <a:pt x="0" y="2133"/>
                  </a:lnTo>
                  <a:lnTo>
                    <a:pt x="0" y="7404"/>
                  </a:lnTo>
                  <a:lnTo>
                    <a:pt x="2146" y="9525"/>
                  </a:lnTo>
                  <a:lnTo>
                    <a:pt x="7416" y="9525"/>
                  </a:lnTo>
                  <a:lnTo>
                    <a:pt x="9537" y="7404"/>
                  </a:lnTo>
                  <a:lnTo>
                    <a:pt x="9537" y="4775"/>
                  </a:lnTo>
                  <a:lnTo>
                    <a:pt x="9537" y="2133"/>
                  </a:lnTo>
                  <a:lnTo>
                    <a:pt x="7416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5851182" y="6500012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39" y="0"/>
                  </a:moveTo>
                  <a:lnTo>
                    <a:pt x="0" y="76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5780684" y="649951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391" y="0"/>
                  </a:moveTo>
                  <a:lnTo>
                    <a:pt x="2120" y="0"/>
                  </a:lnTo>
                  <a:lnTo>
                    <a:pt x="0" y="2146"/>
                  </a:lnTo>
                  <a:lnTo>
                    <a:pt x="0" y="7416"/>
                  </a:lnTo>
                  <a:lnTo>
                    <a:pt x="2120" y="9537"/>
                  </a:lnTo>
                  <a:lnTo>
                    <a:pt x="7391" y="9537"/>
                  </a:lnTo>
                  <a:lnTo>
                    <a:pt x="9537" y="7416"/>
                  </a:lnTo>
                  <a:lnTo>
                    <a:pt x="9537" y="4787"/>
                  </a:lnTo>
                  <a:lnTo>
                    <a:pt x="9537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5784977" y="6500482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52" y="0"/>
                  </a:moveTo>
                  <a:lnTo>
                    <a:pt x="0" y="762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5799975" y="6489052"/>
              <a:ext cx="41910" cy="48260"/>
            </a:xfrm>
            <a:custGeom>
              <a:avLst/>
              <a:gdLst/>
              <a:ahLst/>
              <a:cxnLst/>
              <a:rect l="l" t="t" r="r" b="b"/>
              <a:pathLst>
                <a:path w="41910" h="48259">
                  <a:moveTo>
                    <a:pt x="40005" y="0"/>
                  </a:moveTo>
                  <a:lnTo>
                    <a:pt x="0" y="495"/>
                  </a:lnTo>
                  <a:lnTo>
                    <a:pt x="482" y="47142"/>
                  </a:lnTo>
                  <a:lnTo>
                    <a:pt x="7137" y="47142"/>
                  </a:lnTo>
                  <a:lnTo>
                    <a:pt x="41440" y="47637"/>
                  </a:lnTo>
                  <a:lnTo>
                    <a:pt x="40487" y="43357"/>
                  </a:lnTo>
                  <a:lnTo>
                    <a:pt x="4000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5799975" y="6489052"/>
              <a:ext cx="41910" cy="48260"/>
            </a:xfrm>
            <a:custGeom>
              <a:avLst/>
              <a:gdLst/>
              <a:ahLst/>
              <a:cxnLst/>
              <a:rect l="l" t="t" r="r" b="b"/>
              <a:pathLst>
                <a:path w="41910" h="48259">
                  <a:moveTo>
                    <a:pt x="0" y="495"/>
                  </a:moveTo>
                  <a:lnTo>
                    <a:pt x="482" y="47142"/>
                  </a:lnTo>
                  <a:lnTo>
                    <a:pt x="7137" y="47142"/>
                  </a:lnTo>
                  <a:lnTo>
                    <a:pt x="41440" y="47637"/>
                  </a:lnTo>
                  <a:lnTo>
                    <a:pt x="40487" y="43357"/>
                  </a:lnTo>
                  <a:lnTo>
                    <a:pt x="40005" y="0"/>
                  </a:lnTo>
                  <a:lnTo>
                    <a:pt x="0" y="4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5794260" y="650001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4775" y="0"/>
                  </a:moveTo>
                  <a:lnTo>
                    <a:pt x="0" y="0"/>
                  </a:lnTo>
                  <a:lnTo>
                    <a:pt x="0" y="9042"/>
                  </a:lnTo>
                  <a:lnTo>
                    <a:pt x="4292" y="9042"/>
                  </a:lnTo>
                  <a:lnTo>
                    <a:pt x="4775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5794260" y="650001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4775" y="0"/>
                  </a:moveTo>
                  <a:lnTo>
                    <a:pt x="0" y="0"/>
                  </a:lnTo>
                  <a:lnTo>
                    <a:pt x="0" y="9042"/>
                  </a:lnTo>
                  <a:lnTo>
                    <a:pt x="4292" y="9042"/>
                  </a:lnTo>
                  <a:lnTo>
                    <a:pt x="477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5839980" y="649954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4762" y="0"/>
                  </a:moveTo>
                  <a:lnTo>
                    <a:pt x="0" y="0"/>
                  </a:lnTo>
                  <a:lnTo>
                    <a:pt x="0" y="9042"/>
                  </a:lnTo>
                  <a:lnTo>
                    <a:pt x="4279" y="9042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5839980" y="649954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4762" y="0"/>
                  </a:moveTo>
                  <a:lnTo>
                    <a:pt x="0" y="0"/>
                  </a:lnTo>
                  <a:lnTo>
                    <a:pt x="0" y="9042"/>
                  </a:lnTo>
                  <a:lnTo>
                    <a:pt x="4279" y="9042"/>
                  </a:lnTo>
                  <a:lnTo>
                    <a:pt x="476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5805170" y="6490017"/>
              <a:ext cx="29209" cy="47625"/>
            </a:xfrm>
            <a:custGeom>
              <a:avLst/>
              <a:gdLst/>
              <a:ahLst/>
              <a:cxnLst/>
              <a:rect l="l" t="t" r="r" b="b"/>
              <a:pathLst>
                <a:path w="29210" h="47625">
                  <a:moveTo>
                    <a:pt x="26720" y="0"/>
                  </a:moveTo>
                  <a:lnTo>
                    <a:pt x="1473" y="0"/>
                  </a:lnTo>
                  <a:lnTo>
                    <a:pt x="181" y="2321"/>
                  </a:lnTo>
                  <a:lnTo>
                    <a:pt x="0" y="7858"/>
                  </a:lnTo>
                  <a:lnTo>
                    <a:pt x="1151" y="20895"/>
                  </a:lnTo>
                  <a:lnTo>
                    <a:pt x="3860" y="45720"/>
                  </a:lnTo>
                  <a:lnTo>
                    <a:pt x="28625" y="47142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5808091" y="6459296"/>
              <a:ext cx="27305" cy="63500"/>
            </a:xfrm>
            <a:custGeom>
              <a:avLst/>
              <a:gdLst/>
              <a:ahLst/>
              <a:cxnLst/>
              <a:rect l="l" t="t" r="r" b="b"/>
              <a:pathLst>
                <a:path w="27304" h="63500">
                  <a:moveTo>
                    <a:pt x="24752" y="53111"/>
                  </a:moveTo>
                  <a:lnTo>
                    <a:pt x="22847" y="58331"/>
                  </a:lnTo>
                  <a:lnTo>
                    <a:pt x="21424" y="60718"/>
                  </a:lnTo>
                  <a:lnTo>
                    <a:pt x="0" y="60248"/>
                  </a:lnTo>
                  <a:lnTo>
                    <a:pt x="4762" y="62153"/>
                  </a:lnTo>
                  <a:lnTo>
                    <a:pt x="24282" y="63106"/>
                  </a:lnTo>
                  <a:lnTo>
                    <a:pt x="24384" y="60718"/>
                  </a:lnTo>
                  <a:lnTo>
                    <a:pt x="24752" y="53111"/>
                  </a:lnTo>
                  <a:close/>
                </a:path>
                <a:path w="27304" h="63500">
                  <a:moveTo>
                    <a:pt x="26784" y="3924"/>
                  </a:moveTo>
                  <a:lnTo>
                    <a:pt x="20459" y="4038"/>
                  </a:lnTo>
                  <a:lnTo>
                    <a:pt x="14630" y="0"/>
                  </a:lnTo>
                  <a:lnTo>
                    <a:pt x="16179" y="7391"/>
                  </a:lnTo>
                  <a:lnTo>
                    <a:pt x="15227" y="41186"/>
                  </a:lnTo>
                  <a:lnTo>
                    <a:pt x="19519" y="47866"/>
                  </a:lnTo>
                  <a:lnTo>
                    <a:pt x="23329" y="45961"/>
                  </a:lnTo>
                  <a:lnTo>
                    <a:pt x="26771" y="40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5858091" y="6471907"/>
              <a:ext cx="65405" cy="8255"/>
            </a:xfrm>
            <a:custGeom>
              <a:avLst/>
              <a:gdLst/>
              <a:ahLst/>
              <a:cxnLst/>
              <a:rect l="l" t="t" r="r" b="b"/>
              <a:pathLst>
                <a:path w="65404" h="8254">
                  <a:moveTo>
                    <a:pt x="65239" y="0"/>
                  </a:moveTo>
                  <a:lnTo>
                    <a:pt x="0" y="0"/>
                  </a:lnTo>
                  <a:lnTo>
                    <a:pt x="457" y="7632"/>
                  </a:lnTo>
                  <a:lnTo>
                    <a:pt x="65239" y="7632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5858091" y="6471907"/>
              <a:ext cx="65405" cy="8255"/>
            </a:xfrm>
            <a:custGeom>
              <a:avLst/>
              <a:gdLst/>
              <a:ahLst/>
              <a:cxnLst/>
              <a:rect l="l" t="t" r="r" b="b"/>
              <a:pathLst>
                <a:path w="65404" h="8254">
                  <a:moveTo>
                    <a:pt x="0" y="0"/>
                  </a:moveTo>
                  <a:lnTo>
                    <a:pt x="65239" y="0"/>
                  </a:lnTo>
                  <a:lnTo>
                    <a:pt x="65239" y="7632"/>
                  </a:lnTo>
                  <a:lnTo>
                    <a:pt x="457" y="763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5731878" y="6464757"/>
              <a:ext cx="384810" cy="84455"/>
            </a:xfrm>
            <a:custGeom>
              <a:avLst/>
              <a:gdLst/>
              <a:ahLst/>
              <a:cxnLst/>
              <a:rect l="l" t="t" r="r" b="b"/>
              <a:pathLst>
                <a:path w="384810" h="84454">
                  <a:moveTo>
                    <a:pt x="952" y="0"/>
                  </a:moveTo>
                  <a:lnTo>
                    <a:pt x="0" y="5257"/>
                  </a:lnTo>
                  <a:lnTo>
                    <a:pt x="127635" y="7150"/>
                  </a:lnTo>
                  <a:lnTo>
                    <a:pt x="353847" y="9537"/>
                  </a:lnTo>
                  <a:lnTo>
                    <a:pt x="342430" y="18580"/>
                  </a:lnTo>
                  <a:lnTo>
                    <a:pt x="316229" y="73825"/>
                  </a:lnTo>
                  <a:lnTo>
                    <a:pt x="377672" y="74790"/>
                  </a:lnTo>
                  <a:lnTo>
                    <a:pt x="384327" y="83832"/>
                  </a:lnTo>
                  <a:lnTo>
                    <a:pt x="384810" y="1930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0" name="object 231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842368" y="6465722"/>
              <a:ext cx="244475" cy="72859"/>
            </a:xfrm>
            <a:prstGeom prst="rect">
              <a:avLst/>
            </a:prstGeom>
          </p:spPr>
        </p:pic>
        <p:sp>
          <p:nvSpPr>
            <p:cNvPr id="2311" name="object 2311"/>
            <p:cNvSpPr/>
            <p:nvPr/>
          </p:nvSpPr>
          <p:spPr>
            <a:xfrm>
              <a:off x="5628525" y="69361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35" y="0"/>
                  </a:moveTo>
                  <a:lnTo>
                    <a:pt x="11567" y="1488"/>
                  </a:lnTo>
                  <a:lnTo>
                    <a:pt x="5548" y="5546"/>
                  </a:lnTo>
                  <a:lnTo>
                    <a:pt x="1488" y="11562"/>
                  </a:lnTo>
                  <a:lnTo>
                    <a:pt x="0" y="18922"/>
                  </a:lnTo>
                  <a:lnTo>
                    <a:pt x="1488" y="26291"/>
                  </a:lnTo>
                  <a:lnTo>
                    <a:pt x="5548" y="32310"/>
                  </a:lnTo>
                  <a:lnTo>
                    <a:pt x="11567" y="36369"/>
                  </a:lnTo>
                  <a:lnTo>
                    <a:pt x="18935" y="37858"/>
                  </a:lnTo>
                  <a:lnTo>
                    <a:pt x="26307" y="36369"/>
                  </a:lnTo>
                  <a:lnTo>
                    <a:pt x="32321" y="32310"/>
                  </a:lnTo>
                  <a:lnTo>
                    <a:pt x="36373" y="26291"/>
                  </a:lnTo>
                  <a:lnTo>
                    <a:pt x="37858" y="18922"/>
                  </a:lnTo>
                  <a:lnTo>
                    <a:pt x="36373" y="11562"/>
                  </a:lnTo>
                  <a:lnTo>
                    <a:pt x="32321" y="5546"/>
                  </a:lnTo>
                  <a:lnTo>
                    <a:pt x="26307" y="1488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5628525" y="69361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858" y="18922"/>
                  </a:moveTo>
                  <a:lnTo>
                    <a:pt x="36373" y="26291"/>
                  </a:lnTo>
                  <a:lnTo>
                    <a:pt x="32321" y="32310"/>
                  </a:lnTo>
                  <a:lnTo>
                    <a:pt x="26307" y="36369"/>
                  </a:lnTo>
                  <a:lnTo>
                    <a:pt x="18935" y="37858"/>
                  </a:lnTo>
                  <a:lnTo>
                    <a:pt x="11567" y="36369"/>
                  </a:lnTo>
                  <a:lnTo>
                    <a:pt x="5548" y="32310"/>
                  </a:lnTo>
                  <a:lnTo>
                    <a:pt x="1488" y="26291"/>
                  </a:lnTo>
                  <a:lnTo>
                    <a:pt x="0" y="18922"/>
                  </a:lnTo>
                  <a:lnTo>
                    <a:pt x="1488" y="11562"/>
                  </a:lnTo>
                  <a:lnTo>
                    <a:pt x="5548" y="5546"/>
                  </a:lnTo>
                  <a:lnTo>
                    <a:pt x="11567" y="1488"/>
                  </a:lnTo>
                  <a:lnTo>
                    <a:pt x="18935" y="0"/>
                  </a:lnTo>
                  <a:lnTo>
                    <a:pt x="26307" y="1488"/>
                  </a:lnTo>
                  <a:lnTo>
                    <a:pt x="32321" y="5546"/>
                  </a:lnTo>
                  <a:lnTo>
                    <a:pt x="36373" y="11562"/>
                  </a:lnTo>
                  <a:lnTo>
                    <a:pt x="37858" y="1892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5636742" y="694436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637" y="0"/>
                  </a:moveTo>
                  <a:lnTo>
                    <a:pt x="4800" y="0"/>
                  </a:lnTo>
                  <a:lnTo>
                    <a:pt x="0" y="4800"/>
                  </a:lnTo>
                  <a:lnTo>
                    <a:pt x="0" y="16624"/>
                  </a:lnTo>
                  <a:lnTo>
                    <a:pt x="4800" y="21424"/>
                  </a:lnTo>
                  <a:lnTo>
                    <a:pt x="16637" y="21424"/>
                  </a:lnTo>
                  <a:lnTo>
                    <a:pt x="21437" y="16624"/>
                  </a:lnTo>
                  <a:lnTo>
                    <a:pt x="21437" y="10706"/>
                  </a:lnTo>
                  <a:lnTo>
                    <a:pt x="21437" y="4800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5643168" y="695077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654" y="0"/>
                  </a:moveTo>
                  <a:lnTo>
                    <a:pt x="1930" y="0"/>
                  </a:lnTo>
                  <a:lnTo>
                    <a:pt x="0" y="1930"/>
                  </a:lnTo>
                  <a:lnTo>
                    <a:pt x="0" y="6667"/>
                  </a:lnTo>
                  <a:lnTo>
                    <a:pt x="1930" y="8585"/>
                  </a:lnTo>
                  <a:lnTo>
                    <a:pt x="6654" y="8585"/>
                  </a:lnTo>
                  <a:lnTo>
                    <a:pt x="8572" y="6667"/>
                  </a:lnTo>
                  <a:lnTo>
                    <a:pt x="8572" y="4292"/>
                  </a:lnTo>
                  <a:lnTo>
                    <a:pt x="8572" y="1930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5914275" y="694184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35" y="0"/>
                  </a:moveTo>
                  <a:lnTo>
                    <a:pt x="11567" y="1489"/>
                  </a:lnTo>
                  <a:lnTo>
                    <a:pt x="5548" y="5549"/>
                  </a:lnTo>
                  <a:lnTo>
                    <a:pt x="1488" y="11572"/>
                  </a:lnTo>
                  <a:lnTo>
                    <a:pt x="0" y="18948"/>
                  </a:lnTo>
                  <a:lnTo>
                    <a:pt x="1488" y="26309"/>
                  </a:lnTo>
                  <a:lnTo>
                    <a:pt x="5548" y="32324"/>
                  </a:lnTo>
                  <a:lnTo>
                    <a:pt x="11567" y="36382"/>
                  </a:lnTo>
                  <a:lnTo>
                    <a:pt x="18935" y="37871"/>
                  </a:lnTo>
                  <a:lnTo>
                    <a:pt x="26307" y="36382"/>
                  </a:lnTo>
                  <a:lnTo>
                    <a:pt x="32321" y="32324"/>
                  </a:lnTo>
                  <a:lnTo>
                    <a:pt x="36373" y="26309"/>
                  </a:lnTo>
                  <a:lnTo>
                    <a:pt x="37858" y="18948"/>
                  </a:lnTo>
                  <a:lnTo>
                    <a:pt x="36373" y="11572"/>
                  </a:lnTo>
                  <a:lnTo>
                    <a:pt x="32321" y="5549"/>
                  </a:lnTo>
                  <a:lnTo>
                    <a:pt x="26307" y="1489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5914275" y="694184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858" y="18948"/>
                  </a:moveTo>
                  <a:lnTo>
                    <a:pt x="36373" y="26309"/>
                  </a:lnTo>
                  <a:lnTo>
                    <a:pt x="32321" y="32324"/>
                  </a:lnTo>
                  <a:lnTo>
                    <a:pt x="26307" y="36382"/>
                  </a:lnTo>
                  <a:lnTo>
                    <a:pt x="18935" y="37871"/>
                  </a:lnTo>
                  <a:lnTo>
                    <a:pt x="11567" y="36382"/>
                  </a:lnTo>
                  <a:lnTo>
                    <a:pt x="5548" y="32324"/>
                  </a:lnTo>
                  <a:lnTo>
                    <a:pt x="1488" y="26309"/>
                  </a:lnTo>
                  <a:lnTo>
                    <a:pt x="0" y="18948"/>
                  </a:lnTo>
                  <a:lnTo>
                    <a:pt x="1488" y="11572"/>
                  </a:lnTo>
                  <a:lnTo>
                    <a:pt x="5548" y="5549"/>
                  </a:lnTo>
                  <a:lnTo>
                    <a:pt x="11567" y="1489"/>
                  </a:lnTo>
                  <a:lnTo>
                    <a:pt x="18935" y="0"/>
                  </a:lnTo>
                  <a:lnTo>
                    <a:pt x="26307" y="1489"/>
                  </a:lnTo>
                  <a:lnTo>
                    <a:pt x="32321" y="5549"/>
                  </a:lnTo>
                  <a:lnTo>
                    <a:pt x="36373" y="11572"/>
                  </a:lnTo>
                  <a:lnTo>
                    <a:pt x="37858" y="18948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5922492" y="695007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637" y="0"/>
                  </a:moveTo>
                  <a:lnTo>
                    <a:pt x="4800" y="0"/>
                  </a:lnTo>
                  <a:lnTo>
                    <a:pt x="0" y="4800"/>
                  </a:lnTo>
                  <a:lnTo>
                    <a:pt x="0" y="16624"/>
                  </a:lnTo>
                  <a:lnTo>
                    <a:pt x="4800" y="21424"/>
                  </a:lnTo>
                  <a:lnTo>
                    <a:pt x="16637" y="21424"/>
                  </a:lnTo>
                  <a:lnTo>
                    <a:pt x="21437" y="16624"/>
                  </a:lnTo>
                  <a:lnTo>
                    <a:pt x="21437" y="10718"/>
                  </a:lnTo>
                  <a:lnTo>
                    <a:pt x="21437" y="4800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5928918" y="695650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654" y="0"/>
                  </a:moveTo>
                  <a:lnTo>
                    <a:pt x="1930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1930" y="8559"/>
                  </a:lnTo>
                  <a:lnTo>
                    <a:pt x="6654" y="8559"/>
                  </a:lnTo>
                  <a:lnTo>
                    <a:pt x="8572" y="6654"/>
                  </a:lnTo>
                  <a:lnTo>
                    <a:pt x="8572" y="4292"/>
                  </a:lnTo>
                  <a:lnTo>
                    <a:pt x="8572" y="1917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6106566" y="6746951"/>
              <a:ext cx="8890" cy="323215"/>
            </a:xfrm>
            <a:custGeom>
              <a:avLst/>
              <a:gdLst/>
              <a:ahLst/>
              <a:cxnLst/>
              <a:rect l="l" t="t" r="r" b="b"/>
              <a:pathLst>
                <a:path w="8889" h="323215">
                  <a:moveTo>
                    <a:pt x="8267" y="0"/>
                  </a:moveTo>
                  <a:lnTo>
                    <a:pt x="2754" y="61266"/>
                  </a:lnTo>
                  <a:lnTo>
                    <a:pt x="2186" y="72432"/>
                  </a:lnTo>
                  <a:lnTo>
                    <a:pt x="2336" y="80708"/>
                  </a:lnTo>
                  <a:lnTo>
                    <a:pt x="252" y="207911"/>
                  </a:lnTo>
                  <a:lnTo>
                    <a:pt x="0" y="275464"/>
                  </a:lnTo>
                  <a:lnTo>
                    <a:pt x="1976" y="306006"/>
                  </a:lnTo>
                  <a:lnTo>
                    <a:pt x="6578" y="322173"/>
                  </a:lnTo>
                  <a:lnTo>
                    <a:pt x="7848" y="322884"/>
                  </a:lnTo>
                  <a:lnTo>
                    <a:pt x="5180" y="259614"/>
                  </a:lnTo>
                  <a:lnTo>
                    <a:pt x="3981" y="221249"/>
                  </a:lnTo>
                  <a:lnTo>
                    <a:pt x="3973" y="192243"/>
                  </a:lnTo>
                  <a:lnTo>
                    <a:pt x="4876" y="157048"/>
                  </a:lnTo>
                  <a:lnTo>
                    <a:pt x="5308" y="78524"/>
                  </a:lnTo>
                  <a:lnTo>
                    <a:pt x="82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6098590" y="6793979"/>
              <a:ext cx="17780" cy="10160"/>
            </a:xfrm>
            <a:custGeom>
              <a:avLst/>
              <a:gdLst/>
              <a:ahLst/>
              <a:cxnLst/>
              <a:rect l="l" t="t" r="r" b="b"/>
              <a:pathLst>
                <a:path w="17779" h="10159">
                  <a:moveTo>
                    <a:pt x="12852" y="0"/>
                  </a:moveTo>
                  <a:lnTo>
                    <a:pt x="8928" y="0"/>
                  </a:lnTo>
                  <a:lnTo>
                    <a:pt x="8559" y="2857"/>
                  </a:lnTo>
                  <a:lnTo>
                    <a:pt x="0" y="2857"/>
                  </a:lnTo>
                  <a:lnTo>
                    <a:pt x="0" y="6781"/>
                  </a:lnTo>
                  <a:lnTo>
                    <a:pt x="9283" y="6781"/>
                  </a:lnTo>
                  <a:lnTo>
                    <a:pt x="9283" y="9283"/>
                  </a:lnTo>
                  <a:lnTo>
                    <a:pt x="12496" y="9651"/>
                  </a:lnTo>
                  <a:lnTo>
                    <a:pt x="17500" y="6070"/>
                  </a:lnTo>
                  <a:lnTo>
                    <a:pt x="12852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6098946" y="679862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04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6111087" y="6796836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384" y="0"/>
                  </a:moveTo>
                  <a:lnTo>
                    <a:pt x="393" y="0"/>
                  </a:lnTo>
                  <a:lnTo>
                    <a:pt x="0" y="965"/>
                  </a:lnTo>
                  <a:lnTo>
                    <a:pt x="0" y="3327"/>
                  </a:lnTo>
                  <a:lnTo>
                    <a:pt x="393" y="4279"/>
                  </a:lnTo>
                  <a:lnTo>
                    <a:pt x="1384" y="4279"/>
                  </a:lnTo>
                  <a:lnTo>
                    <a:pt x="1790" y="3327"/>
                  </a:lnTo>
                  <a:lnTo>
                    <a:pt x="1790" y="2133"/>
                  </a:lnTo>
                  <a:lnTo>
                    <a:pt x="1790" y="96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5545366" y="6243548"/>
              <a:ext cx="72390" cy="468630"/>
            </a:xfrm>
            <a:custGeom>
              <a:avLst/>
              <a:gdLst/>
              <a:ahLst/>
              <a:cxnLst/>
              <a:rect l="l" t="t" r="r" b="b"/>
              <a:pathLst>
                <a:path w="72389" h="468629">
                  <a:moveTo>
                    <a:pt x="71970" y="0"/>
                  </a:moveTo>
                  <a:lnTo>
                    <a:pt x="3403" y="0"/>
                  </a:lnTo>
                  <a:lnTo>
                    <a:pt x="1968" y="251460"/>
                  </a:lnTo>
                  <a:lnTo>
                    <a:pt x="1968" y="267893"/>
                  </a:lnTo>
                  <a:lnTo>
                    <a:pt x="1257" y="290042"/>
                  </a:lnTo>
                  <a:lnTo>
                    <a:pt x="0" y="468096"/>
                  </a:lnTo>
                  <a:lnTo>
                    <a:pt x="66268" y="468464"/>
                  </a:lnTo>
                  <a:lnTo>
                    <a:pt x="67691" y="429348"/>
                  </a:lnTo>
                  <a:lnTo>
                    <a:pt x="66979" y="290042"/>
                  </a:lnTo>
                  <a:lnTo>
                    <a:pt x="66979" y="266458"/>
                  </a:lnTo>
                  <a:lnTo>
                    <a:pt x="69113" y="252171"/>
                  </a:lnTo>
                  <a:lnTo>
                    <a:pt x="69481" y="158597"/>
                  </a:lnTo>
                  <a:lnTo>
                    <a:pt x="7197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5545366" y="6243548"/>
              <a:ext cx="72390" cy="468630"/>
            </a:xfrm>
            <a:custGeom>
              <a:avLst/>
              <a:gdLst/>
              <a:ahLst/>
              <a:cxnLst/>
              <a:rect l="l" t="t" r="r" b="b"/>
              <a:pathLst>
                <a:path w="72389" h="468629">
                  <a:moveTo>
                    <a:pt x="3403" y="0"/>
                  </a:moveTo>
                  <a:lnTo>
                    <a:pt x="1968" y="251460"/>
                  </a:lnTo>
                  <a:lnTo>
                    <a:pt x="1968" y="267893"/>
                  </a:lnTo>
                  <a:lnTo>
                    <a:pt x="1257" y="290042"/>
                  </a:lnTo>
                  <a:lnTo>
                    <a:pt x="0" y="468096"/>
                  </a:lnTo>
                  <a:lnTo>
                    <a:pt x="66268" y="468464"/>
                  </a:lnTo>
                  <a:lnTo>
                    <a:pt x="67691" y="429348"/>
                  </a:lnTo>
                  <a:lnTo>
                    <a:pt x="66979" y="290042"/>
                  </a:lnTo>
                  <a:lnTo>
                    <a:pt x="66979" y="266458"/>
                  </a:lnTo>
                  <a:lnTo>
                    <a:pt x="69113" y="252171"/>
                  </a:lnTo>
                  <a:lnTo>
                    <a:pt x="69113" y="250037"/>
                  </a:lnTo>
                  <a:lnTo>
                    <a:pt x="69481" y="158597"/>
                  </a:lnTo>
                  <a:lnTo>
                    <a:pt x="71970" y="0"/>
                  </a:lnTo>
                  <a:lnTo>
                    <a:pt x="3403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5558764" y="6254267"/>
              <a:ext cx="48260" cy="9525"/>
            </a:xfrm>
            <a:custGeom>
              <a:avLst/>
              <a:gdLst/>
              <a:ahLst/>
              <a:cxnLst/>
              <a:rect l="l" t="t" r="r" b="b"/>
              <a:pathLst>
                <a:path w="48260" h="9525">
                  <a:moveTo>
                    <a:pt x="8572" y="1917"/>
                  </a:moveTo>
                  <a:lnTo>
                    <a:pt x="6654" y="0"/>
                  </a:lnTo>
                  <a:lnTo>
                    <a:pt x="1917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1917" y="8572"/>
                  </a:lnTo>
                  <a:lnTo>
                    <a:pt x="6654" y="8572"/>
                  </a:lnTo>
                  <a:lnTo>
                    <a:pt x="8572" y="6654"/>
                  </a:lnTo>
                  <a:lnTo>
                    <a:pt x="8572" y="4292"/>
                  </a:lnTo>
                  <a:lnTo>
                    <a:pt x="8572" y="1917"/>
                  </a:lnTo>
                  <a:close/>
                </a:path>
                <a:path w="48260" h="9525">
                  <a:moveTo>
                    <a:pt x="48221" y="2641"/>
                  </a:moveTo>
                  <a:lnTo>
                    <a:pt x="46291" y="711"/>
                  </a:lnTo>
                  <a:lnTo>
                    <a:pt x="41567" y="711"/>
                  </a:lnTo>
                  <a:lnTo>
                    <a:pt x="39649" y="2641"/>
                  </a:lnTo>
                  <a:lnTo>
                    <a:pt x="39649" y="7366"/>
                  </a:lnTo>
                  <a:lnTo>
                    <a:pt x="41567" y="9283"/>
                  </a:lnTo>
                  <a:lnTo>
                    <a:pt x="46291" y="9283"/>
                  </a:lnTo>
                  <a:lnTo>
                    <a:pt x="48221" y="7366"/>
                  </a:lnTo>
                  <a:lnTo>
                    <a:pt x="48221" y="5003"/>
                  </a:lnTo>
                  <a:lnTo>
                    <a:pt x="48221" y="2641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5498757" y="6314630"/>
              <a:ext cx="167640" cy="89535"/>
            </a:xfrm>
            <a:custGeom>
              <a:avLst/>
              <a:gdLst/>
              <a:ahLst/>
              <a:cxnLst/>
              <a:rect l="l" t="t" r="r" b="b"/>
              <a:pathLst>
                <a:path w="167639" h="89535">
                  <a:moveTo>
                    <a:pt x="165379" y="0"/>
                  </a:moveTo>
                  <a:lnTo>
                    <a:pt x="0" y="2501"/>
                  </a:lnTo>
                  <a:lnTo>
                    <a:pt x="1422" y="88950"/>
                  </a:lnTo>
                  <a:lnTo>
                    <a:pt x="167157" y="86436"/>
                  </a:lnTo>
                  <a:lnTo>
                    <a:pt x="165379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5507609" y="6321348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51" y="0"/>
                  </a:moveTo>
                  <a:lnTo>
                    <a:pt x="11213" y="1406"/>
                  </a:lnTo>
                  <a:lnTo>
                    <a:pt x="5380" y="5238"/>
                  </a:lnTo>
                  <a:lnTo>
                    <a:pt x="1444" y="10919"/>
                  </a:lnTo>
                  <a:lnTo>
                    <a:pt x="0" y="17868"/>
                  </a:lnTo>
                  <a:lnTo>
                    <a:pt x="1444" y="24821"/>
                  </a:lnTo>
                  <a:lnTo>
                    <a:pt x="5380" y="30497"/>
                  </a:lnTo>
                  <a:lnTo>
                    <a:pt x="11213" y="34322"/>
                  </a:lnTo>
                  <a:lnTo>
                    <a:pt x="18351" y="35725"/>
                  </a:lnTo>
                  <a:lnTo>
                    <a:pt x="25487" y="34322"/>
                  </a:lnTo>
                  <a:lnTo>
                    <a:pt x="31316" y="30497"/>
                  </a:lnTo>
                  <a:lnTo>
                    <a:pt x="35248" y="24821"/>
                  </a:lnTo>
                  <a:lnTo>
                    <a:pt x="36690" y="17868"/>
                  </a:lnTo>
                  <a:lnTo>
                    <a:pt x="35248" y="10919"/>
                  </a:lnTo>
                  <a:lnTo>
                    <a:pt x="31316" y="5238"/>
                  </a:lnTo>
                  <a:lnTo>
                    <a:pt x="25487" y="1406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5507609" y="6321348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90" y="17868"/>
                  </a:moveTo>
                  <a:lnTo>
                    <a:pt x="35248" y="24821"/>
                  </a:lnTo>
                  <a:lnTo>
                    <a:pt x="31316" y="30497"/>
                  </a:lnTo>
                  <a:lnTo>
                    <a:pt x="25487" y="34322"/>
                  </a:lnTo>
                  <a:lnTo>
                    <a:pt x="18351" y="35725"/>
                  </a:lnTo>
                  <a:lnTo>
                    <a:pt x="11213" y="34322"/>
                  </a:lnTo>
                  <a:lnTo>
                    <a:pt x="5380" y="30497"/>
                  </a:lnTo>
                  <a:lnTo>
                    <a:pt x="1444" y="24821"/>
                  </a:lnTo>
                  <a:lnTo>
                    <a:pt x="0" y="17868"/>
                  </a:lnTo>
                  <a:lnTo>
                    <a:pt x="1444" y="10919"/>
                  </a:lnTo>
                  <a:lnTo>
                    <a:pt x="5380" y="5238"/>
                  </a:lnTo>
                  <a:lnTo>
                    <a:pt x="11213" y="1406"/>
                  </a:lnTo>
                  <a:lnTo>
                    <a:pt x="18351" y="0"/>
                  </a:lnTo>
                  <a:lnTo>
                    <a:pt x="25487" y="1406"/>
                  </a:lnTo>
                  <a:lnTo>
                    <a:pt x="31316" y="5238"/>
                  </a:lnTo>
                  <a:lnTo>
                    <a:pt x="35248" y="10919"/>
                  </a:lnTo>
                  <a:lnTo>
                    <a:pt x="36690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5513819" y="632870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199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18"/>
                  </a:lnTo>
                  <a:lnTo>
                    <a:pt x="18199" y="21018"/>
                  </a:lnTo>
                  <a:lnTo>
                    <a:pt x="24269" y="10515"/>
                  </a:lnTo>
                  <a:lnTo>
                    <a:pt x="18199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5513819" y="6328702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18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199" y="0"/>
                  </a:lnTo>
                  <a:lnTo>
                    <a:pt x="24269" y="10515"/>
                  </a:lnTo>
                  <a:lnTo>
                    <a:pt x="18199" y="21018"/>
                  </a:lnTo>
                  <a:lnTo>
                    <a:pt x="6070" y="210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5518810" y="633206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5518810" y="633206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5521198" y="633445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46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5521198" y="633445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62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62" y="9537"/>
                  </a:lnTo>
                  <a:lnTo>
                    <a:pt x="2146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46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5509399" y="6364935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208" y="1404"/>
                  </a:lnTo>
                  <a:lnTo>
                    <a:pt x="5378" y="5232"/>
                  </a:lnTo>
                  <a:lnTo>
                    <a:pt x="1443" y="10908"/>
                  </a:lnTo>
                  <a:lnTo>
                    <a:pt x="0" y="17856"/>
                  </a:lnTo>
                  <a:lnTo>
                    <a:pt x="1443" y="24809"/>
                  </a:lnTo>
                  <a:lnTo>
                    <a:pt x="5378" y="30484"/>
                  </a:lnTo>
                  <a:lnTo>
                    <a:pt x="11208" y="34310"/>
                  </a:lnTo>
                  <a:lnTo>
                    <a:pt x="18338" y="35712"/>
                  </a:lnTo>
                  <a:lnTo>
                    <a:pt x="25476" y="34310"/>
                  </a:lnTo>
                  <a:lnTo>
                    <a:pt x="31310" y="30484"/>
                  </a:lnTo>
                  <a:lnTo>
                    <a:pt x="35246" y="24809"/>
                  </a:lnTo>
                  <a:lnTo>
                    <a:pt x="36690" y="17856"/>
                  </a:lnTo>
                  <a:lnTo>
                    <a:pt x="35246" y="10908"/>
                  </a:lnTo>
                  <a:lnTo>
                    <a:pt x="31310" y="5232"/>
                  </a:lnTo>
                  <a:lnTo>
                    <a:pt x="25476" y="1404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5509399" y="6364935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90" y="17856"/>
                  </a:moveTo>
                  <a:lnTo>
                    <a:pt x="35246" y="24809"/>
                  </a:lnTo>
                  <a:lnTo>
                    <a:pt x="31310" y="30484"/>
                  </a:lnTo>
                  <a:lnTo>
                    <a:pt x="25476" y="34310"/>
                  </a:lnTo>
                  <a:lnTo>
                    <a:pt x="18338" y="35712"/>
                  </a:lnTo>
                  <a:lnTo>
                    <a:pt x="11208" y="34310"/>
                  </a:lnTo>
                  <a:lnTo>
                    <a:pt x="5378" y="30484"/>
                  </a:lnTo>
                  <a:lnTo>
                    <a:pt x="1443" y="24809"/>
                  </a:lnTo>
                  <a:lnTo>
                    <a:pt x="0" y="17856"/>
                  </a:lnTo>
                  <a:lnTo>
                    <a:pt x="1443" y="10908"/>
                  </a:lnTo>
                  <a:lnTo>
                    <a:pt x="5378" y="5232"/>
                  </a:lnTo>
                  <a:lnTo>
                    <a:pt x="11208" y="1404"/>
                  </a:lnTo>
                  <a:lnTo>
                    <a:pt x="18338" y="0"/>
                  </a:lnTo>
                  <a:lnTo>
                    <a:pt x="25476" y="1404"/>
                  </a:lnTo>
                  <a:lnTo>
                    <a:pt x="31310" y="5232"/>
                  </a:lnTo>
                  <a:lnTo>
                    <a:pt x="35246" y="10908"/>
                  </a:lnTo>
                  <a:lnTo>
                    <a:pt x="36690" y="178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5515597" y="637227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83" y="0"/>
                  </a:lnTo>
                  <a:lnTo>
                    <a:pt x="0" y="10515"/>
                  </a:lnTo>
                  <a:lnTo>
                    <a:pt x="6083" y="21031"/>
                  </a:lnTo>
                  <a:lnTo>
                    <a:pt x="18211" y="21031"/>
                  </a:lnTo>
                  <a:lnTo>
                    <a:pt x="24269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5515597" y="6372275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83" y="21031"/>
                  </a:moveTo>
                  <a:lnTo>
                    <a:pt x="0" y="10515"/>
                  </a:lnTo>
                  <a:lnTo>
                    <a:pt x="6083" y="0"/>
                  </a:lnTo>
                  <a:lnTo>
                    <a:pt x="18211" y="0"/>
                  </a:lnTo>
                  <a:lnTo>
                    <a:pt x="24269" y="10515"/>
                  </a:lnTo>
                  <a:lnTo>
                    <a:pt x="18211" y="21031"/>
                  </a:lnTo>
                  <a:lnTo>
                    <a:pt x="6083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5520601" y="63756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5520601" y="63756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5522976" y="637802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46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5522976" y="637802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62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62" y="9537"/>
                  </a:lnTo>
                  <a:lnTo>
                    <a:pt x="2146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46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5619064" y="631634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197" y="1407"/>
                  </a:lnTo>
                  <a:lnTo>
                    <a:pt x="5368" y="5243"/>
                  </a:lnTo>
                  <a:lnTo>
                    <a:pt x="1440" y="10924"/>
                  </a:lnTo>
                  <a:lnTo>
                    <a:pt x="0" y="17868"/>
                  </a:lnTo>
                  <a:lnTo>
                    <a:pt x="1440" y="24821"/>
                  </a:lnTo>
                  <a:lnTo>
                    <a:pt x="5368" y="30497"/>
                  </a:lnTo>
                  <a:lnTo>
                    <a:pt x="11197" y="34322"/>
                  </a:lnTo>
                  <a:lnTo>
                    <a:pt x="18338" y="35725"/>
                  </a:lnTo>
                  <a:lnTo>
                    <a:pt x="25474" y="34322"/>
                  </a:lnTo>
                  <a:lnTo>
                    <a:pt x="31303" y="30497"/>
                  </a:lnTo>
                  <a:lnTo>
                    <a:pt x="35235" y="24821"/>
                  </a:lnTo>
                  <a:lnTo>
                    <a:pt x="36677" y="17868"/>
                  </a:lnTo>
                  <a:lnTo>
                    <a:pt x="35235" y="10924"/>
                  </a:lnTo>
                  <a:lnTo>
                    <a:pt x="31303" y="5243"/>
                  </a:lnTo>
                  <a:lnTo>
                    <a:pt x="25474" y="1407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5619064" y="6316344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21"/>
                  </a:lnTo>
                  <a:lnTo>
                    <a:pt x="31303" y="30497"/>
                  </a:lnTo>
                  <a:lnTo>
                    <a:pt x="25474" y="34322"/>
                  </a:lnTo>
                  <a:lnTo>
                    <a:pt x="18338" y="35725"/>
                  </a:lnTo>
                  <a:lnTo>
                    <a:pt x="11197" y="34322"/>
                  </a:lnTo>
                  <a:lnTo>
                    <a:pt x="5368" y="30497"/>
                  </a:lnTo>
                  <a:lnTo>
                    <a:pt x="1440" y="24821"/>
                  </a:lnTo>
                  <a:lnTo>
                    <a:pt x="0" y="17868"/>
                  </a:lnTo>
                  <a:lnTo>
                    <a:pt x="1440" y="10924"/>
                  </a:lnTo>
                  <a:lnTo>
                    <a:pt x="5368" y="5243"/>
                  </a:lnTo>
                  <a:lnTo>
                    <a:pt x="11197" y="1407"/>
                  </a:lnTo>
                  <a:lnTo>
                    <a:pt x="18338" y="0"/>
                  </a:lnTo>
                  <a:lnTo>
                    <a:pt x="25474" y="1407"/>
                  </a:lnTo>
                  <a:lnTo>
                    <a:pt x="31303" y="5243"/>
                  </a:lnTo>
                  <a:lnTo>
                    <a:pt x="35235" y="10924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5625261" y="6323698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199" y="0"/>
                  </a:moveTo>
                  <a:lnTo>
                    <a:pt x="6070" y="0"/>
                  </a:lnTo>
                  <a:lnTo>
                    <a:pt x="0" y="10515"/>
                  </a:lnTo>
                  <a:lnTo>
                    <a:pt x="6070" y="21031"/>
                  </a:lnTo>
                  <a:lnTo>
                    <a:pt x="18199" y="21031"/>
                  </a:lnTo>
                  <a:lnTo>
                    <a:pt x="24269" y="10515"/>
                  </a:lnTo>
                  <a:lnTo>
                    <a:pt x="18199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5625261" y="6323698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70" y="21031"/>
                  </a:moveTo>
                  <a:lnTo>
                    <a:pt x="0" y="10515"/>
                  </a:lnTo>
                  <a:lnTo>
                    <a:pt x="6070" y="0"/>
                  </a:lnTo>
                  <a:lnTo>
                    <a:pt x="18199" y="0"/>
                  </a:lnTo>
                  <a:lnTo>
                    <a:pt x="24269" y="10515"/>
                  </a:lnTo>
                  <a:lnTo>
                    <a:pt x="18199" y="21031"/>
                  </a:lnTo>
                  <a:lnTo>
                    <a:pt x="6070" y="210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5630265" y="632706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74" y="0"/>
                  </a:moveTo>
                  <a:lnTo>
                    <a:pt x="3200" y="0"/>
                  </a:lnTo>
                  <a:lnTo>
                    <a:pt x="0" y="3225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74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25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5630265" y="632706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74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25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74" y="0"/>
                  </a:lnTo>
                  <a:lnTo>
                    <a:pt x="14287" y="3225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5632627" y="6329464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7391" y="0"/>
                  </a:moveTo>
                  <a:lnTo>
                    <a:pt x="2146" y="0"/>
                  </a:lnTo>
                  <a:lnTo>
                    <a:pt x="0" y="2133"/>
                  </a:lnTo>
                  <a:lnTo>
                    <a:pt x="0" y="7378"/>
                  </a:lnTo>
                  <a:lnTo>
                    <a:pt x="2146" y="9525"/>
                  </a:lnTo>
                  <a:lnTo>
                    <a:pt x="7391" y="9525"/>
                  </a:lnTo>
                  <a:lnTo>
                    <a:pt x="9537" y="7378"/>
                  </a:lnTo>
                  <a:lnTo>
                    <a:pt x="9537" y="4749"/>
                  </a:lnTo>
                  <a:lnTo>
                    <a:pt x="9537" y="2133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5632627" y="6329464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9537" y="4749"/>
                  </a:moveTo>
                  <a:lnTo>
                    <a:pt x="9537" y="7378"/>
                  </a:lnTo>
                  <a:lnTo>
                    <a:pt x="7391" y="9525"/>
                  </a:lnTo>
                  <a:lnTo>
                    <a:pt x="4775" y="9525"/>
                  </a:lnTo>
                  <a:lnTo>
                    <a:pt x="2146" y="9525"/>
                  </a:lnTo>
                  <a:lnTo>
                    <a:pt x="0" y="7378"/>
                  </a:lnTo>
                  <a:lnTo>
                    <a:pt x="0" y="4749"/>
                  </a:lnTo>
                  <a:lnTo>
                    <a:pt x="0" y="2133"/>
                  </a:lnTo>
                  <a:lnTo>
                    <a:pt x="2146" y="0"/>
                  </a:lnTo>
                  <a:lnTo>
                    <a:pt x="4775" y="0"/>
                  </a:lnTo>
                  <a:lnTo>
                    <a:pt x="7391" y="0"/>
                  </a:lnTo>
                  <a:lnTo>
                    <a:pt x="9537" y="2133"/>
                  </a:lnTo>
                  <a:lnTo>
                    <a:pt x="9537" y="4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5620131" y="636421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18338" y="0"/>
                  </a:moveTo>
                  <a:lnTo>
                    <a:pt x="11203" y="1406"/>
                  </a:lnTo>
                  <a:lnTo>
                    <a:pt x="5373" y="5238"/>
                  </a:lnTo>
                  <a:lnTo>
                    <a:pt x="1442" y="10919"/>
                  </a:lnTo>
                  <a:lnTo>
                    <a:pt x="0" y="17868"/>
                  </a:lnTo>
                  <a:lnTo>
                    <a:pt x="1442" y="24821"/>
                  </a:lnTo>
                  <a:lnTo>
                    <a:pt x="5373" y="30497"/>
                  </a:lnTo>
                  <a:lnTo>
                    <a:pt x="11203" y="34322"/>
                  </a:lnTo>
                  <a:lnTo>
                    <a:pt x="18338" y="35725"/>
                  </a:lnTo>
                  <a:lnTo>
                    <a:pt x="25474" y="34322"/>
                  </a:lnTo>
                  <a:lnTo>
                    <a:pt x="31303" y="30497"/>
                  </a:lnTo>
                  <a:lnTo>
                    <a:pt x="35235" y="24821"/>
                  </a:lnTo>
                  <a:lnTo>
                    <a:pt x="36677" y="17868"/>
                  </a:lnTo>
                  <a:lnTo>
                    <a:pt x="35235" y="10919"/>
                  </a:lnTo>
                  <a:lnTo>
                    <a:pt x="31303" y="5238"/>
                  </a:lnTo>
                  <a:lnTo>
                    <a:pt x="25474" y="1406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5620131" y="6364211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677" y="17868"/>
                  </a:moveTo>
                  <a:lnTo>
                    <a:pt x="35235" y="24821"/>
                  </a:lnTo>
                  <a:lnTo>
                    <a:pt x="31303" y="30497"/>
                  </a:lnTo>
                  <a:lnTo>
                    <a:pt x="25474" y="34322"/>
                  </a:lnTo>
                  <a:lnTo>
                    <a:pt x="18338" y="35725"/>
                  </a:lnTo>
                  <a:lnTo>
                    <a:pt x="11203" y="34322"/>
                  </a:lnTo>
                  <a:lnTo>
                    <a:pt x="5373" y="30497"/>
                  </a:lnTo>
                  <a:lnTo>
                    <a:pt x="1442" y="24821"/>
                  </a:lnTo>
                  <a:lnTo>
                    <a:pt x="0" y="17868"/>
                  </a:lnTo>
                  <a:lnTo>
                    <a:pt x="1442" y="10919"/>
                  </a:lnTo>
                  <a:lnTo>
                    <a:pt x="5373" y="5238"/>
                  </a:lnTo>
                  <a:lnTo>
                    <a:pt x="11203" y="1406"/>
                  </a:lnTo>
                  <a:lnTo>
                    <a:pt x="18338" y="0"/>
                  </a:lnTo>
                  <a:lnTo>
                    <a:pt x="25474" y="1406"/>
                  </a:lnTo>
                  <a:lnTo>
                    <a:pt x="31303" y="5238"/>
                  </a:lnTo>
                  <a:lnTo>
                    <a:pt x="35235" y="10919"/>
                  </a:lnTo>
                  <a:lnTo>
                    <a:pt x="36677" y="178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5626328" y="6371564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18211" y="0"/>
                  </a:moveTo>
                  <a:lnTo>
                    <a:pt x="6083" y="0"/>
                  </a:lnTo>
                  <a:lnTo>
                    <a:pt x="0" y="10515"/>
                  </a:lnTo>
                  <a:lnTo>
                    <a:pt x="6083" y="21018"/>
                  </a:lnTo>
                  <a:lnTo>
                    <a:pt x="18211" y="21018"/>
                  </a:lnTo>
                  <a:lnTo>
                    <a:pt x="24269" y="10515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5626328" y="6371564"/>
              <a:ext cx="24765" cy="21590"/>
            </a:xfrm>
            <a:custGeom>
              <a:avLst/>
              <a:gdLst/>
              <a:ahLst/>
              <a:cxnLst/>
              <a:rect l="l" t="t" r="r" b="b"/>
              <a:pathLst>
                <a:path w="24764" h="21589">
                  <a:moveTo>
                    <a:pt x="6083" y="21018"/>
                  </a:moveTo>
                  <a:lnTo>
                    <a:pt x="0" y="10515"/>
                  </a:lnTo>
                  <a:lnTo>
                    <a:pt x="6083" y="0"/>
                  </a:lnTo>
                  <a:lnTo>
                    <a:pt x="18211" y="0"/>
                  </a:lnTo>
                  <a:lnTo>
                    <a:pt x="24269" y="10515"/>
                  </a:lnTo>
                  <a:lnTo>
                    <a:pt x="18211" y="21018"/>
                  </a:lnTo>
                  <a:lnTo>
                    <a:pt x="6083" y="210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5631332" y="637493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200" y="0"/>
                  </a:lnTo>
                  <a:lnTo>
                    <a:pt x="0" y="3213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1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5631332" y="637493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13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13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5633707" y="637731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7391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7391"/>
                  </a:lnTo>
                  <a:lnTo>
                    <a:pt x="2146" y="9537"/>
                  </a:lnTo>
                  <a:lnTo>
                    <a:pt x="7391" y="9537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46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5633707" y="637731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525" y="4762"/>
                  </a:moveTo>
                  <a:lnTo>
                    <a:pt x="9525" y="7391"/>
                  </a:lnTo>
                  <a:lnTo>
                    <a:pt x="7391" y="9537"/>
                  </a:lnTo>
                  <a:lnTo>
                    <a:pt x="4762" y="9537"/>
                  </a:lnTo>
                  <a:lnTo>
                    <a:pt x="2146" y="9537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46"/>
                  </a:lnTo>
                  <a:lnTo>
                    <a:pt x="2146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46"/>
                  </a:lnTo>
                  <a:lnTo>
                    <a:pt x="9525" y="4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5572874" y="634170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211" y="0"/>
                  </a:moveTo>
                  <a:lnTo>
                    <a:pt x="4089" y="0"/>
                  </a:lnTo>
                  <a:lnTo>
                    <a:pt x="0" y="4000"/>
                  </a:lnTo>
                  <a:lnTo>
                    <a:pt x="0" y="13868"/>
                  </a:lnTo>
                  <a:lnTo>
                    <a:pt x="4089" y="17868"/>
                  </a:lnTo>
                  <a:lnTo>
                    <a:pt x="14211" y="17868"/>
                  </a:lnTo>
                  <a:lnTo>
                    <a:pt x="18326" y="13868"/>
                  </a:lnTo>
                  <a:lnTo>
                    <a:pt x="18326" y="8940"/>
                  </a:lnTo>
                  <a:lnTo>
                    <a:pt x="18326" y="4000"/>
                  </a:lnTo>
                  <a:lnTo>
                    <a:pt x="1421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5572874" y="634170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8326" y="8940"/>
                  </a:moveTo>
                  <a:lnTo>
                    <a:pt x="18326" y="13868"/>
                  </a:lnTo>
                  <a:lnTo>
                    <a:pt x="14211" y="17868"/>
                  </a:lnTo>
                  <a:lnTo>
                    <a:pt x="9156" y="17868"/>
                  </a:lnTo>
                  <a:lnTo>
                    <a:pt x="4089" y="17868"/>
                  </a:lnTo>
                  <a:lnTo>
                    <a:pt x="0" y="13868"/>
                  </a:lnTo>
                  <a:lnTo>
                    <a:pt x="0" y="8940"/>
                  </a:lnTo>
                  <a:lnTo>
                    <a:pt x="0" y="4000"/>
                  </a:lnTo>
                  <a:lnTo>
                    <a:pt x="4089" y="0"/>
                  </a:lnTo>
                  <a:lnTo>
                    <a:pt x="9156" y="0"/>
                  </a:lnTo>
                  <a:lnTo>
                    <a:pt x="14211" y="0"/>
                  </a:lnTo>
                  <a:lnTo>
                    <a:pt x="18326" y="4000"/>
                  </a:lnTo>
                  <a:lnTo>
                    <a:pt x="18326" y="89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5575947" y="6345402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5">
                  <a:moveTo>
                    <a:pt x="9118" y="0"/>
                  </a:moveTo>
                  <a:lnTo>
                    <a:pt x="3048" y="0"/>
                  </a:lnTo>
                  <a:lnTo>
                    <a:pt x="0" y="5245"/>
                  </a:lnTo>
                  <a:lnTo>
                    <a:pt x="3048" y="10515"/>
                  </a:lnTo>
                  <a:lnTo>
                    <a:pt x="9118" y="10515"/>
                  </a:lnTo>
                  <a:lnTo>
                    <a:pt x="12141" y="5245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5575947" y="6345402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5">
                  <a:moveTo>
                    <a:pt x="3048" y="10515"/>
                  </a:moveTo>
                  <a:lnTo>
                    <a:pt x="0" y="5245"/>
                  </a:lnTo>
                  <a:lnTo>
                    <a:pt x="3048" y="0"/>
                  </a:lnTo>
                  <a:lnTo>
                    <a:pt x="9118" y="0"/>
                  </a:lnTo>
                  <a:lnTo>
                    <a:pt x="12141" y="5245"/>
                  </a:lnTo>
                  <a:lnTo>
                    <a:pt x="9118" y="10515"/>
                  </a:lnTo>
                  <a:lnTo>
                    <a:pt x="3048" y="105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5578462" y="634706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549" y="0"/>
                  </a:moveTo>
                  <a:lnTo>
                    <a:pt x="1600" y="0"/>
                  </a:lnTo>
                  <a:lnTo>
                    <a:pt x="0" y="1612"/>
                  </a:lnTo>
                  <a:lnTo>
                    <a:pt x="0" y="5562"/>
                  </a:lnTo>
                  <a:lnTo>
                    <a:pt x="1600" y="7150"/>
                  </a:lnTo>
                  <a:lnTo>
                    <a:pt x="5549" y="7150"/>
                  </a:lnTo>
                  <a:lnTo>
                    <a:pt x="7137" y="5562"/>
                  </a:lnTo>
                  <a:lnTo>
                    <a:pt x="7137" y="3581"/>
                  </a:lnTo>
                  <a:lnTo>
                    <a:pt x="7137" y="1612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5578462" y="634706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137" y="3581"/>
                  </a:moveTo>
                  <a:lnTo>
                    <a:pt x="7137" y="5562"/>
                  </a:lnTo>
                  <a:lnTo>
                    <a:pt x="5549" y="7150"/>
                  </a:lnTo>
                  <a:lnTo>
                    <a:pt x="3568" y="7150"/>
                  </a:lnTo>
                  <a:lnTo>
                    <a:pt x="1600" y="7150"/>
                  </a:lnTo>
                  <a:lnTo>
                    <a:pt x="0" y="5562"/>
                  </a:lnTo>
                  <a:lnTo>
                    <a:pt x="0" y="3581"/>
                  </a:lnTo>
                  <a:lnTo>
                    <a:pt x="0" y="1612"/>
                  </a:lnTo>
                  <a:lnTo>
                    <a:pt x="1600" y="0"/>
                  </a:lnTo>
                  <a:lnTo>
                    <a:pt x="3568" y="0"/>
                  </a:lnTo>
                  <a:lnTo>
                    <a:pt x="5549" y="0"/>
                  </a:lnTo>
                  <a:lnTo>
                    <a:pt x="7137" y="1612"/>
                  </a:lnTo>
                  <a:lnTo>
                    <a:pt x="7137" y="35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5579656" y="63482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682" y="0"/>
                  </a:moveTo>
                  <a:lnTo>
                    <a:pt x="1066" y="0"/>
                  </a:lnTo>
                  <a:lnTo>
                    <a:pt x="0" y="1079"/>
                  </a:lnTo>
                  <a:lnTo>
                    <a:pt x="0" y="3683"/>
                  </a:lnTo>
                  <a:lnTo>
                    <a:pt x="1066" y="4762"/>
                  </a:lnTo>
                  <a:lnTo>
                    <a:pt x="3682" y="4762"/>
                  </a:lnTo>
                  <a:lnTo>
                    <a:pt x="4749" y="3683"/>
                  </a:lnTo>
                  <a:lnTo>
                    <a:pt x="4749" y="2374"/>
                  </a:lnTo>
                  <a:lnTo>
                    <a:pt x="4749" y="1079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5579656" y="63482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749" y="2374"/>
                  </a:moveTo>
                  <a:lnTo>
                    <a:pt x="4749" y="3683"/>
                  </a:lnTo>
                  <a:lnTo>
                    <a:pt x="3682" y="4762"/>
                  </a:lnTo>
                  <a:lnTo>
                    <a:pt x="2374" y="4762"/>
                  </a:lnTo>
                  <a:lnTo>
                    <a:pt x="1066" y="4762"/>
                  </a:lnTo>
                  <a:lnTo>
                    <a:pt x="0" y="3683"/>
                  </a:lnTo>
                  <a:lnTo>
                    <a:pt x="0" y="2374"/>
                  </a:lnTo>
                  <a:lnTo>
                    <a:pt x="0" y="1079"/>
                  </a:lnTo>
                  <a:lnTo>
                    <a:pt x="1066" y="0"/>
                  </a:lnTo>
                  <a:lnTo>
                    <a:pt x="2374" y="0"/>
                  </a:lnTo>
                  <a:lnTo>
                    <a:pt x="3682" y="0"/>
                  </a:lnTo>
                  <a:lnTo>
                    <a:pt x="4749" y="1079"/>
                  </a:lnTo>
                  <a:lnTo>
                    <a:pt x="4749" y="237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5554484" y="63192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22" y="0"/>
                  </a:lnTo>
                  <a:lnTo>
                    <a:pt x="0" y="3035"/>
                  </a:lnTo>
                  <a:lnTo>
                    <a:pt x="0" y="10528"/>
                  </a:lnTo>
                  <a:lnTo>
                    <a:pt x="3022" y="13576"/>
                  </a:lnTo>
                  <a:lnTo>
                    <a:pt x="10528" y="13576"/>
                  </a:lnTo>
                  <a:lnTo>
                    <a:pt x="13563" y="10528"/>
                  </a:lnTo>
                  <a:lnTo>
                    <a:pt x="13563" y="6781"/>
                  </a:lnTo>
                  <a:lnTo>
                    <a:pt x="13563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5554484" y="63192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63" y="6781"/>
                  </a:moveTo>
                  <a:lnTo>
                    <a:pt x="13563" y="10528"/>
                  </a:lnTo>
                  <a:lnTo>
                    <a:pt x="10528" y="13576"/>
                  </a:lnTo>
                  <a:lnTo>
                    <a:pt x="6781" y="13576"/>
                  </a:lnTo>
                  <a:lnTo>
                    <a:pt x="3022" y="13576"/>
                  </a:lnTo>
                  <a:lnTo>
                    <a:pt x="0" y="10528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22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63" y="3035"/>
                  </a:lnTo>
                  <a:lnTo>
                    <a:pt x="13563" y="678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5595201" y="63192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28"/>
                  </a:lnTo>
                  <a:lnTo>
                    <a:pt x="3035" y="13576"/>
                  </a:lnTo>
                  <a:lnTo>
                    <a:pt x="10528" y="13576"/>
                  </a:lnTo>
                  <a:lnTo>
                    <a:pt x="13563" y="10528"/>
                  </a:lnTo>
                  <a:lnTo>
                    <a:pt x="13563" y="6781"/>
                  </a:lnTo>
                  <a:lnTo>
                    <a:pt x="13563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5595201" y="63192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63" y="6781"/>
                  </a:moveTo>
                  <a:lnTo>
                    <a:pt x="13563" y="10528"/>
                  </a:lnTo>
                  <a:lnTo>
                    <a:pt x="10528" y="13576"/>
                  </a:lnTo>
                  <a:lnTo>
                    <a:pt x="6781" y="13576"/>
                  </a:lnTo>
                  <a:lnTo>
                    <a:pt x="3035" y="13576"/>
                  </a:lnTo>
                  <a:lnTo>
                    <a:pt x="0" y="10528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63" y="3035"/>
                  </a:lnTo>
                  <a:lnTo>
                    <a:pt x="13563" y="678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5574703" y="6319989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5905" y="0"/>
                  </a:moveTo>
                  <a:lnTo>
                    <a:pt x="1714" y="0"/>
                  </a:lnTo>
                  <a:lnTo>
                    <a:pt x="0" y="1701"/>
                  </a:lnTo>
                  <a:lnTo>
                    <a:pt x="0" y="5918"/>
                  </a:lnTo>
                  <a:lnTo>
                    <a:pt x="1714" y="7620"/>
                  </a:lnTo>
                  <a:lnTo>
                    <a:pt x="5905" y="7620"/>
                  </a:lnTo>
                  <a:lnTo>
                    <a:pt x="7632" y="5918"/>
                  </a:lnTo>
                  <a:lnTo>
                    <a:pt x="7632" y="3822"/>
                  </a:lnTo>
                  <a:lnTo>
                    <a:pt x="7632" y="1701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5574703" y="6319989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7632" y="3822"/>
                  </a:moveTo>
                  <a:lnTo>
                    <a:pt x="7632" y="5918"/>
                  </a:lnTo>
                  <a:lnTo>
                    <a:pt x="5905" y="7620"/>
                  </a:lnTo>
                  <a:lnTo>
                    <a:pt x="3810" y="7620"/>
                  </a:lnTo>
                  <a:lnTo>
                    <a:pt x="1714" y="7620"/>
                  </a:lnTo>
                  <a:lnTo>
                    <a:pt x="0" y="5918"/>
                  </a:lnTo>
                  <a:lnTo>
                    <a:pt x="0" y="3822"/>
                  </a:lnTo>
                  <a:lnTo>
                    <a:pt x="0" y="1701"/>
                  </a:lnTo>
                  <a:lnTo>
                    <a:pt x="1714" y="0"/>
                  </a:lnTo>
                  <a:lnTo>
                    <a:pt x="3810" y="0"/>
                  </a:lnTo>
                  <a:lnTo>
                    <a:pt x="5905" y="0"/>
                  </a:lnTo>
                  <a:lnTo>
                    <a:pt x="7632" y="1701"/>
                  </a:lnTo>
                  <a:lnTo>
                    <a:pt x="7632" y="382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5578043" y="633285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918" y="0"/>
                  </a:moveTo>
                  <a:lnTo>
                    <a:pt x="1701" y="0"/>
                  </a:lnTo>
                  <a:lnTo>
                    <a:pt x="0" y="1689"/>
                  </a:lnTo>
                  <a:lnTo>
                    <a:pt x="0" y="5918"/>
                  </a:lnTo>
                  <a:lnTo>
                    <a:pt x="1701" y="7607"/>
                  </a:lnTo>
                  <a:lnTo>
                    <a:pt x="5918" y="7607"/>
                  </a:lnTo>
                  <a:lnTo>
                    <a:pt x="7619" y="5918"/>
                  </a:lnTo>
                  <a:lnTo>
                    <a:pt x="7619" y="3810"/>
                  </a:lnTo>
                  <a:lnTo>
                    <a:pt x="7619" y="1689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5578043" y="633285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619" y="3810"/>
                  </a:moveTo>
                  <a:lnTo>
                    <a:pt x="7619" y="5918"/>
                  </a:lnTo>
                  <a:lnTo>
                    <a:pt x="5918" y="7607"/>
                  </a:lnTo>
                  <a:lnTo>
                    <a:pt x="3810" y="7607"/>
                  </a:lnTo>
                  <a:lnTo>
                    <a:pt x="1701" y="7607"/>
                  </a:lnTo>
                  <a:lnTo>
                    <a:pt x="0" y="5918"/>
                  </a:lnTo>
                  <a:lnTo>
                    <a:pt x="0" y="3810"/>
                  </a:lnTo>
                  <a:lnTo>
                    <a:pt x="0" y="1689"/>
                  </a:lnTo>
                  <a:lnTo>
                    <a:pt x="1701" y="0"/>
                  </a:lnTo>
                  <a:lnTo>
                    <a:pt x="3810" y="0"/>
                  </a:lnTo>
                  <a:lnTo>
                    <a:pt x="5918" y="0"/>
                  </a:lnTo>
                  <a:lnTo>
                    <a:pt x="7619" y="1689"/>
                  </a:lnTo>
                  <a:lnTo>
                    <a:pt x="7619" y="381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5578513" y="637617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5918" y="0"/>
                  </a:moveTo>
                  <a:lnTo>
                    <a:pt x="1714" y="0"/>
                  </a:lnTo>
                  <a:lnTo>
                    <a:pt x="0" y="1727"/>
                  </a:lnTo>
                  <a:lnTo>
                    <a:pt x="0" y="5918"/>
                  </a:lnTo>
                  <a:lnTo>
                    <a:pt x="1714" y="7645"/>
                  </a:lnTo>
                  <a:lnTo>
                    <a:pt x="5918" y="7645"/>
                  </a:lnTo>
                  <a:lnTo>
                    <a:pt x="7632" y="5918"/>
                  </a:lnTo>
                  <a:lnTo>
                    <a:pt x="7632" y="3822"/>
                  </a:lnTo>
                  <a:lnTo>
                    <a:pt x="7632" y="1727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5578513" y="637617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632" y="3822"/>
                  </a:moveTo>
                  <a:lnTo>
                    <a:pt x="7632" y="5918"/>
                  </a:lnTo>
                  <a:lnTo>
                    <a:pt x="5918" y="7645"/>
                  </a:lnTo>
                  <a:lnTo>
                    <a:pt x="3822" y="7645"/>
                  </a:lnTo>
                  <a:lnTo>
                    <a:pt x="1714" y="7645"/>
                  </a:lnTo>
                  <a:lnTo>
                    <a:pt x="0" y="5918"/>
                  </a:lnTo>
                  <a:lnTo>
                    <a:pt x="0" y="3822"/>
                  </a:lnTo>
                  <a:lnTo>
                    <a:pt x="0" y="1727"/>
                  </a:lnTo>
                  <a:lnTo>
                    <a:pt x="1714" y="0"/>
                  </a:lnTo>
                  <a:lnTo>
                    <a:pt x="3822" y="0"/>
                  </a:lnTo>
                  <a:lnTo>
                    <a:pt x="5918" y="0"/>
                  </a:lnTo>
                  <a:lnTo>
                    <a:pt x="7632" y="1727"/>
                  </a:lnTo>
                  <a:lnTo>
                    <a:pt x="7632" y="382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5571909" y="638364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249" y="0"/>
                  </a:moveTo>
                  <a:lnTo>
                    <a:pt x="4114" y="0"/>
                  </a:lnTo>
                  <a:lnTo>
                    <a:pt x="0" y="3987"/>
                  </a:lnTo>
                  <a:lnTo>
                    <a:pt x="0" y="13855"/>
                  </a:lnTo>
                  <a:lnTo>
                    <a:pt x="4114" y="17856"/>
                  </a:lnTo>
                  <a:lnTo>
                    <a:pt x="14249" y="17856"/>
                  </a:lnTo>
                  <a:lnTo>
                    <a:pt x="18338" y="13855"/>
                  </a:lnTo>
                  <a:lnTo>
                    <a:pt x="18338" y="8928"/>
                  </a:lnTo>
                  <a:lnTo>
                    <a:pt x="18338" y="3987"/>
                  </a:lnTo>
                  <a:lnTo>
                    <a:pt x="14249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5571909" y="638364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8338" y="8928"/>
                  </a:moveTo>
                  <a:lnTo>
                    <a:pt x="18338" y="13855"/>
                  </a:lnTo>
                  <a:lnTo>
                    <a:pt x="14249" y="17856"/>
                  </a:lnTo>
                  <a:lnTo>
                    <a:pt x="9182" y="17856"/>
                  </a:lnTo>
                  <a:lnTo>
                    <a:pt x="4114" y="17856"/>
                  </a:lnTo>
                  <a:lnTo>
                    <a:pt x="0" y="13855"/>
                  </a:lnTo>
                  <a:lnTo>
                    <a:pt x="0" y="8928"/>
                  </a:lnTo>
                  <a:lnTo>
                    <a:pt x="0" y="3987"/>
                  </a:lnTo>
                  <a:lnTo>
                    <a:pt x="4114" y="0"/>
                  </a:lnTo>
                  <a:lnTo>
                    <a:pt x="9182" y="0"/>
                  </a:lnTo>
                  <a:lnTo>
                    <a:pt x="14249" y="0"/>
                  </a:lnTo>
                  <a:lnTo>
                    <a:pt x="18338" y="3987"/>
                  </a:lnTo>
                  <a:lnTo>
                    <a:pt x="18338" y="892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5575020" y="6387299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5">
                  <a:moveTo>
                    <a:pt x="9105" y="0"/>
                  </a:moveTo>
                  <a:lnTo>
                    <a:pt x="3022" y="0"/>
                  </a:lnTo>
                  <a:lnTo>
                    <a:pt x="0" y="5270"/>
                  </a:lnTo>
                  <a:lnTo>
                    <a:pt x="3022" y="10515"/>
                  </a:lnTo>
                  <a:lnTo>
                    <a:pt x="9105" y="10515"/>
                  </a:lnTo>
                  <a:lnTo>
                    <a:pt x="12141" y="5270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5575020" y="6387299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5">
                  <a:moveTo>
                    <a:pt x="3022" y="10515"/>
                  </a:moveTo>
                  <a:lnTo>
                    <a:pt x="0" y="5270"/>
                  </a:lnTo>
                  <a:lnTo>
                    <a:pt x="3022" y="0"/>
                  </a:lnTo>
                  <a:lnTo>
                    <a:pt x="9105" y="0"/>
                  </a:lnTo>
                  <a:lnTo>
                    <a:pt x="12141" y="5270"/>
                  </a:lnTo>
                  <a:lnTo>
                    <a:pt x="9105" y="10515"/>
                  </a:lnTo>
                  <a:lnTo>
                    <a:pt x="3022" y="105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5577509" y="638900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549" y="0"/>
                  </a:moveTo>
                  <a:lnTo>
                    <a:pt x="1600" y="0"/>
                  </a:lnTo>
                  <a:lnTo>
                    <a:pt x="0" y="1600"/>
                  </a:lnTo>
                  <a:lnTo>
                    <a:pt x="0" y="5537"/>
                  </a:lnTo>
                  <a:lnTo>
                    <a:pt x="1600" y="7137"/>
                  </a:lnTo>
                  <a:lnTo>
                    <a:pt x="5549" y="7137"/>
                  </a:lnTo>
                  <a:lnTo>
                    <a:pt x="7150" y="5537"/>
                  </a:lnTo>
                  <a:lnTo>
                    <a:pt x="7150" y="3568"/>
                  </a:lnTo>
                  <a:lnTo>
                    <a:pt x="7150" y="160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5577509" y="638900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150" y="3568"/>
                  </a:moveTo>
                  <a:lnTo>
                    <a:pt x="7150" y="5537"/>
                  </a:lnTo>
                  <a:lnTo>
                    <a:pt x="5549" y="7137"/>
                  </a:lnTo>
                  <a:lnTo>
                    <a:pt x="3581" y="7137"/>
                  </a:lnTo>
                  <a:lnTo>
                    <a:pt x="1600" y="7137"/>
                  </a:lnTo>
                  <a:lnTo>
                    <a:pt x="0" y="5537"/>
                  </a:lnTo>
                  <a:lnTo>
                    <a:pt x="0" y="3568"/>
                  </a:lnTo>
                  <a:lnTo>
                    <a:pt x="0" y="1600"/>
                  </a:lnTo>
                  <a:lnTo>
                    <a:pt x="1600" y="0"/>
                  </a:lnTo>
                  <a:lnTo>
                    <a:pt x="3581" y="0"/>
                  </a:lnTo>
                  <a:lnTo>
                    <a:pt x="5549" y="0"/>
                  </a:lnTo>
                  <a:lnTo>
                    <a:pt x="7150" y="1600"/>
                  </a:lnTo>
                  <a:lnTo>
                    <a:pt x="7150" y="35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5578703" y="63901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695" y="0"/>
                  </a:moveTo>
                  <a:lnTo>
                    <a:pt x="1066" y="0"/>
                  </a:lnTo>
                  <a:lnTo>
                    <a:pt x="0" y="1066"/>
                  </a:lnTo>
                  <a:lnTo>
                    <a:pt x="0" y="3695"/>
                  </a:lnTo>
                  <a:lnTo>
                    <a:pt x="1066" y="4775"/>
                  </a:lnTo>
                  <a:lnTo>
                    <a:pt x="3695" y="4775"/>
                  </a:lnTo>
                  <a:lnTo>
                    <a:pt x="4762" y="3695"/>
                  </a:lnTo>
                  <a:lnTo>
                    <a:pt x="4762" y="2387"/>
                  </a:lnTo>
                  <a:lnTo>
                    <a:pt x="4762" y="1066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5578703" y="63901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762" y="2387"/>
                  </a:moveTo>
                  <a:lnTo>
                    <a:pt x="4762" y="3695"/>
                  </a:lnTo>
                  <a:lnTo>
                    <a:pt x="3695" y="4775"/>
                  </a:lnTo>
                  <a:lnTo>
                    <a:pt x="2387" y="4775"/>
                  </a:lnTo>
                  <a:lnTo>
                    <a:pt x="1066" y="4775"/>
                  </a:lnTo>
                  <a:lnTo>
                    <a:pt x="0" y="3695"/>
                  </a:lnTo>
                  <a:lnTo>
                    <a:pt x="0" y="2387"/>
                  </a:lnTo>
                  <a:lnTo>
                    <a:pt x="0" y="1066"/>
                  </a:lnTo>
                  <a:lnTo>
                    <a:pt x="1066" y="0"/>
                  </a:lnTo>
                  <a:lnTo>
                    <a:pt x="2387" y="0"/>
                  </a:lnTo>
                  <a:lnTo>
                    <a:pt x="3695" y="0"/>
                  </a:lnTo>
                  <a:lnTo>
                    <a:pt x="4762" y="1066"/>
                  </a:lnTo>
                  <a:lnTo>
                    <a:pt x="4762" y="23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5555767" y="64055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81" y="0"/>
                  </a:lnTo>
                  <a:lnTo>
                    <a:pt x="0" y="2781"/>
                  </a:lnTo>
                  <a:lnTo>
                    <a:pt x="0" y="9613"/>
                  </a:lnTo>
                  <a:lnTo>
                    <a:pt x="2781" y="12382"/>
                  </a:lnTo>
                  <a:lnTo>
                    <a:pt x="9626" y="12382"/>
                  </a:lnTo>
                  <a:lnTo>
                    <a:pt x="12395" y="9613"/>
                  </a:lnTo>
                  <a:lnTo>
                    <a:pt x="12395" y="6197"/>
                  </a:lnTo>
                  <a:lnTo>
                    <a:pt x="12395" y="2781"/>
                  </a:lnTo>
                  <a:lnTo>
                    <a:pt x="9626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5555767" y="64055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95" y="6197"/>
                  </a:moveTo>
                  <a:lnTo>
                    <a:pt x="12395" y="9613"/>
                  </a:lnTo>
                  <a:lnTo>
                    <a:pt x="9626" y="12382"/>
                  </a:lnTo>
                  <a:lnTo>
                    <a:pt x="6210" y="12382"/>
                  </a:lnTo>
                  <a:lnTo>
                    <a:pt x="2781" y="12382"/>
                  </a:lnTo>
                  <a:lnTo>
                    <a:pt x="0" y="9613"/>
                  </a:lnTo>
                  <a:lnTo>
                    <a:pt x="0" y="6197"/>
                  </a:lnTo>
                  <a:lnTo>
                    <a:pt x="0" y="2781"/>
                  </a:lnTo>
                  <a:lnTo>
                    <a:pt x="2781" y="0"/>
                  </a:lnTo>
                  <a:lnTo>
                    <a:pt x="6210" y="0"/>
                  </a:lnTo>
                  <a:lnTo>
                    <a:pt x="9626" y="0"/>
                  </a:lnTo>
                  <a:lnTo>
                    <a:pt x="12395" y="2781"/>
                  </a:lnTo>
                  <a:lnTo>
                    <a:pt x="12395" y="61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5555551" y="6411074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286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2865" y="1435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5555551" y="6411074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2865" y="1435"/>
                  </a:moveTo>
                  <a:lnTo>
                    <a:pt x="0" y="1435"/>
                  </a:lnTo>
                  <a:lnTo>
                    <a:pt x="0" y="0"/>
                  </a:lnTo>
                  <a:lnTo>
                    <a:pt x="12865" y="0"/>
                  </a:lnTo>
                  <a:lnTo>
                    <a:pt x="12865" y="14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5594845" y="64046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01" y="0"/>
                  </a:moveTo>
                  <a:lnTo>
                    <a:pt x="2755" y="0"/>
                  </a:lnTo>
                  <a:lnTo>
                    <a:pt x="0" y="2768"/>
                  </a:lnTo>
                  <a:lnTo>
                    <a:pt x="0" y="9588"/>
                  </a:lnTo>
                  <a:lnTo>
                    <a:pt x="2755" y="12382"/>
                  </a:lnTo>
                  <a:lnTo>
                    <a:pt x="9601" y="12382"/>
                  </a:lnTo>
                  <a:lnTo>
                    <a:pt x="12382" y="9588"/>
                  </a:lnTo>
                  <a:lnTo>
                    <a:pt x="12382" y="6184"/>
                  </a:lnTo>
                  <a:lnTo>
                    <a:pt x="12382" y="2768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5594845" y="64046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82" y="6184"/>
                  </a:moveTo>
                  <a:lnTo>
                    <a:pt x="12382" y="9588"/>
                  </a:lnTo>
                  <a:lnTo>
                    <a:pt x="9601" y="12382"/>
                  </a:lnTo>
                  <a:lnTo>
                    <a:pt x="6184" y="12382"/>
                  </a:lnTo>
                  <a:lnTo>
                    <a:pt x="2755" y="12382"/>
                  </a:lnTo>
                  <a:lnTo>
                    <a:pt x="0" y="9588"/>
                  </a:lnTo>
                  <a:lnTo>
                    <a:pt x="0" y="6184"/>
                  </a:lnTo>
                  <a:lnTo>
                    <a:pt x="0" y="2768"/>
                  </a:lnTo>
                  <a:lnTo>
                    <a:pt x="2755" y="0"/>
                  </a:lnTo>
                  <a:lnTo>
                    <a:pt x="6184" y="0"/>
                  </a:lnTo>
                  <a:lnTo>
                    <a:pt x="9601" y="0"/>
                  </a:lnTo>
                  <a:lnTo>
                    <a:pt x="12382" y="2768"/>
                  </a:lnTo>
                  <a:lnTo>
                    <a:pt x="12382" y="61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5594591" y="6410109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286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2865" y="1435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5594591" y="6410109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2865" y="1435"/>
                  </a:moveTo>
                  <a:lnTo>
                    <a:pt x="0" y="1435"/>
                  </a:lnTo>
                  <a:lnTo>
                    <a:pt x="0" y="0"/>
                  </a:lnTo>
                  <a:lnTo>
                    <a:pt x="12865" y="0"/>
                  </a:lnTo>
                  <a:lnTo>
                    <a:pt x="12865" y="14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5574347" y="643369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13" y="0"/>
                  </a:moveTo>
                  <a:lnTo>
                    <a:pt x="2781" y="0"/>
                  </a:lnTo>
                  <a:lnTo>
                    <a:pt x="0" y="2755"/>
                  </a:lnTo>
                  <a:lnTo>
                    <a:pt x="0" y="9613"/>
                  </a:lnTo>
                  <a:lnTo>
                    <a:pt x="2781" y="12382"/>
                  </a:lnTo>
                  <a:lnTo>
                    <a:pt x="9613" y="12382"/>
                  </a:lnTo>
                  <a:lnTo>
                    <a:pt x="12395" y="9613"/>
                  </a:lnTo>
                  <a:lnTo>
                    <a:pt x="12395" y="6172"/>
                  </a:lnTo>
                  <a:lnTo>
                    <a:pt x="12395" y="2755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5574347" y="643369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95" y="6172"/>
                  </a:moveTo>
                  <a:lnTo>
                    <a:pt x="12395" y="9613"/>
                  </a:lnTo>
                  <a:lnTo>
                    <a:pt x="9613" y="12382"/>
                  </a:lnTo>
                  <a:lnTo>
                    <a:pt x="6210" y="12382"/>
                  </a:lnTo>
                  <a:lnTo>
                    <a:pt x="2781" y="12382"/>
                  </a:lnTo>
                  <a:lnTo>
                    <a:pt x="0" y="9613"/>
                  </a:lnTo>
                  <a:lnTo>
                    <a:pt x="0" y="6172"/>
                  </a:lnTo>
                  <a:lnTo>
                    <a:pt x="0" y="2755"/>
                  </a:lnTo>
                  <a:lnTo>
                    <a:pt x="2781" y="0"/>
                  </a:lnTo>
                  <a:lnTo>
                    <a:pt x="6210" y="0"/>
                  </a:lnTo>
                  <a:lnTo>
                    <a:pt x="9613" y="0"/>
                  </a:lnTo>
                  <a:lnTo>
                    <a:pt x="12395" y="2755"/>
                  </a:lnTo>
                  <a:lnTo>
                    <a:pt x="12395" y="617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5574131" y="6439153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2839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2839" y="1435"/>
                  </a:lnTo>
                  <a:lnTo>
                    <a:pt x="12839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5574131" y="6439153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2839" y="1435"/>
                  </a:moveTo>
                  <a:lnTo>
                    <a:pt x="0" y="1435"/>
                  </a:lnTo>
                  <a:lnTo>
                    <a:pt x="0" y="0"/>
                  </a:lnTo>
                  <a:lnTo>
                    <a:pt x="12839" y="0"/>
                  </a:lnTo>
                  <a:lnTo>
                    <a:pt x="12839" y="14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5548287" y="6492151"/>
              <a:ext cx="65405" cy="3175"/>
            </a:xfrm>
            <a:custGeom>
              <a:avLst/>
              <a:gdLst/>
              <a:ahLst/>
              <a:cxnLst/>
              <a:rect l="l" t="t" r="r" b="b"/>
              <a:pathLst>
                <a:path w="65404" h="3175">
                  <a:moveTo>
                    <a:pt x="65239" y="0"/>
                  </a:moveTo>
                  <a:lnTo>
                    <a:pt x="0" y="0"/>
                  </a:lnTo>
                  <a:lnTo>
                    <a:pt x="0" y="2400"/>
                  </a:lnTo>
                  <a:lnTo>
                    <a:pt x="65011" y="2857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5547334" y="6495008"/>
              <a:ext cx="66040" cy="16510"/>
            </a:xfrm>
            <a:custGeom>
              <a:avLst/>
              <a:gdLst/>
              <a:ahLst/>
              <a:cxnLst/>
              <a:rect l="l" t="t" r="r" b="b"/>
              <a:pathLst>
                <a:path w="66039" h="16509">
                  <a:moveTo>
                    <a:pt x="0" y="0"/>
                  </a:moveTo>
                  <a:lnTo>
                    <a:pt x="0" y="16433"/>
                  </a:lnTo>
                  <a:lnTo>
                    <a:pt x="64046" y="15252"/>
                  </a:lnTo>
                  <a:lnTo>
                    <a:pt x="65963" y="3111"/>
                  </a:lnTo>
                  <a:lnTo>
                    <a:pt x="65963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5548045" y="6510007"/>
              <a:ext cx="62865" cy="2540"/>
            </a:xfrm>
            <a:custGeom>
              <a:avLst/>
              <a:gdLst/>
              <a:ahLst/>
              <a:cxnLst/>
              <a:rect l="l" t="t" r="r" b="b"/>
              <a:pathLst>
                <a:path w="62864" h="2540">
                  <a:moveTo>
                    <a:pt x="62864" y="0"/>
                  </a:moveTo>
                  <a:lnTo>
                    <a:pt x="0" y="0"/>
                  </a:lnTo>
                  <a:lnTo>
                    <a:pt x="0" y="2400"/>
                  </a:lnTo>
                  <a:lnTo>
                    <a:pt x="62864" y="2400"/>
                  </a:lnTo>
                  <a:lnTo>
                    <a:pt x="62864" y="0"/>
                  </a:lnTo>
                  <a:close/>
                </a:path>
              </a:pathLst>
            </a:custGeom>
            <a:solidFill>
              <a:srgbClr val="787A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5551373" y="6511201"/>
              <a:ext cx="49530" cy="2540"/>
            </a:xfrm>
            <a:custGeom>
              <a:avLst/>
              <a:gdLst/>
              <a:ahLst/>
              <a:cxnLst/>
              <a:rect l="l" t="t" r="r" b="b"/>
              <a:pathLst>
                <a:path w="49529" h="2540">
                  <a:moveTo>
                    <a:pt x="38074" y="0"/>
                  </a:moveTo>
                  <a:lnTo>
                    <a:pt x="10985" y="0"/>
                  </a:lnTo>
                  <a:lnTo>
                    <a:pt x="0" y="533"/>
                  </a:lnTo>
                  <a:lnTo>
                    <a:pt x="0" y="1854"/>
                  </a:lnTo>
                  <a:lnTo>
                    <a:pt x="10985" y="2387"/>
                  </a:lnTo>
                  <a:lnTo>
                    <a:pt x="38074" y="2387"/>
                  </a:lnTo>
                  <a:lnTo>
                    <a:pt x="49060" y="1854"/>
                  </a:lnTo>
                  <a:lnTo>
                    <a:pt x="49060" y="1181"/>
                  </a:lnTo>
                  <a:lnTo>
                    <a:pt x="49060" y="533"/>
                  </a:lnTo>
                  <a:lnTo>
                    <a:pt x="380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5568416" y="6712356"/>
              <a:ext cx="33655" cy="36830"/>
            </a:xfrm>
            <a:custGeom>
              <a:avLst/>
              <a:gdLst/>
              <a:ahLst/>
              <a:cxnLst/>
              <a:rect l="l" t="t" r="r" b="b"/>
              <a:pathLst>
                <a:path w="33654" h="36829">
                  <a:moveTo>
                    <a:pt x="33566" y="0"/>
                  </a:moveTo>
                  <a:lnTo>
                    <a:pt x="0" y="190"/>
                  </a:lnTo>
                  <a:lnTo>
                    <a:pt x="0" y="36271"/>
                  </a:lnTo>
                  <a:lnTo>
                    <a:pt x="32842" y="36271"/>
                  </a:lnTo>
                  <a:lnTo>
                    <a:pt x="33566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5568416" y="6712356"/>
              <a:ext cx="33655" cy="36830"/>
            </a:xfrm>
            <a:custGeom>
              <a:avLst/>
              <a:gdLst/>
              <a:ahLst/>
              <a:cxnLst/>
              <a:rect l="l" t="t" r="r" b="b"/>
              <a:pathLst>
                <a:path w="33654" h="36829">
                  <a:moveTo>
                    <a:pt x="33566" y="0"/>
                  </a:moveTo>
                  <a:lnTo>
                    <a:pt x="32842" y="36271"/>
                  </a:lnTo>
                  <a:lnTo>
                    <a:pt x="0" y="36271"/>
                  </a:lnTo>
                  <a:lnTo>
                    <a:pt x="0" y="190"/>
                  </a:lnTo>
                  <a:lnTo>
                    <a:pt x="33566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5576201" y="6731546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5">
                  <a:moveTo>
                    <a:pt x="13665" y="0"/>
                  </a:moveTo>
                  <a:lnTo>
                    <a:pt x="3949" y="0"/>
                  </a:lnTo>
                  <a:lnTo>
                    <a:pt x="0" y="3835"/>
                  </a:lnTo>
                  <a:lnTo>
                    <a:pt x="0" y="13296"/>
                  </a:lnTo>
                  <a:lnTo>
                    <a:pt x="3949" y="17132"/>
                  </a:lnTo>
                  <a:lnTo>
                    <a:pt x="13665" y="17132"/>
                  </a:lnTo>
                  <a:lnTo>
                    <a:pt x="17614" y="13296"/>
                  </a:lnTo>
                  <a:lnTo>
                    <a:pt x="17614" y="8572"/>
                  </a:lnTo>
                  <a:lnTo>
                    <a:pt x="17614" y="3835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5579173" y="673506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59">
                  <a:moveTo>
                    <a:pt x="8750" y="0"/>
                  </a:moveTo>
                  <a:lnTo>
                    <a:pt x="2921" y="0"/>
                  </a:lnTo>
                  <a:lnTo>
                    <a:pt x="0" y="5054"/>
                  </a:lnTo>
                  <a:lnTo>
                    <a:pt x="2921" y="10096"/>
                  </a:lnTo>
                  <a:lnTo>
                    <a:pt x="8750" y="10096"/>
                  </a:lnTo>
                  <a:lnTo>
                    <a:pt x="11671" y="5054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5579173" y="673506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59">
                  <a:moveTo>
                    <a:pt x="2921" y="10096"/>
                  </a:moveTo>
                  <a:lnTo>
                    <a:pt x="0" y="5054"/>
                  </a:lnTo>
                  <a:lnTo>
                    <a:pt x="2921" y="0"/>
                  </a:lnTo>
                  <a:lnTo>
                    <a:pt x="8750" y="0"/>
                  </a:lnTo>
                  <a:lnTo>
                    <a:pt x="11671" y="5054"/>
                  </a:lnTo>
                  <a:lnTo>
                    <a:pt x="8750" y="10096"/>
                  </a:lnTo>
                  <a:lnTo>
                    <a:pt x="2921" y="10096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5581586" y="673667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334" y="0"/>
                  </a:moveTo>
                  <a:lnTo>
                    <a:pt x="1536" y="0"/>
                  </a:lnTo>
                  <a:lnTo>
                    <a:pt x="0" y="1536"/>
                  </a:lnTo>
                  <a:lnTo>
                    <a:pt x="0" y="5334"/>
                  </a:lnTo>
                  <a:lnTo>
                    <a:pt x="1536" y="6845"/>
                  </a:lnTo>
                  <a:lnTo>
                    <a:pt x="5334" y="6845"/>
                  </a:lnTo>
                  <a:lnTo>
                    <a:pt x="6845" y="5334"/>
                  </a:lnTo>
                  <a:lnTo>
                    <a:pt x="6845" y="3441"/>
                  </a:lnTo>
                  <a:lnTo>
                    <a:pt x="6845" y="1536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5581586" y="673667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6845" y="3441"/>
                  </a:moveTo>
                  <a:lnTo>
                    <a:pt x="6845" y="5334"/>
                  </a:lnTo>
                  <a:lnTo>
                    <a:pt x="5334" y="6845"/>
                  </a:lnTo>
                  <a:lnTo>
                    <a:pt x="3428" y="6845"/>
                  </a:lnTo>
                  <a:lnTo>
                    <a:pt x="1536" y="6845"/>
                  </a:lnTo>
                  <a:lnTo>
                    <a:pt x="0" y="5334"/>
                  </a:lnTo>
                  <a:lnTo>
                    <a:pt x="0" y="3441"/>
                  </a:lnTo>
                  <a:lnTo>
                    <a:pt x="0" y="1536"/>
                  </a:lnTo>
                  <a:lnTo>
                    <a:pt x="1536" y="0"/>
                  </a:lnTo>
                  <a:lnTo>
                    <a:pt x="3428" y="0"/>
                  </a:lnTo>
                  <a:lnTo>
                    <a:pt x="5334" y="0"/>
                  </a:lnTo>
                  <a:lnTo>
                    <a:pt x="6845" y="1536"/>
                  </a:lnTo>
                  <a:lnTo>
                    <a:pt x="6845" y="34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5582729" y="673780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543" y="0"/>
                  </a:moveTo>
                  <a:lnTo>
                    <a:pt x="1016" y="0"/>
                  </a:lnTo>
                  <a:lnTo>
                    <a:pt x="0" y="1028"/>
                  </a:lnTo>
                  <a:lnTo>
                    <a:pt x="0" y="3555"/>
                  </a:lnTo>
                  <a:lnTo>
                    <a:pt x="1016" y="4571"/>
                  </a:lnTo>
                  <a:lnTo>
                    <a:pt x="3543" y="4571"/>
                  </a:lnTo>
                  <a:lnTo>
                    <a:pt x="4572" y="3555"/>
                  </a:lnTo>
                  <a:lnTo>
                    <a:pt x="4572" y="2311"/>
                  </a:lnTo>
                  <a:lnTo>
                    <a:pt x="4572" y="1028"/>
                  </a:lnTo>
                  <a:lnTo>
                    <a:pt x="3543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5582729" y="673780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572" y="2311"/>
                  </a:moveTo>
                  <a:lnTo>
                    <a:pt x="4572" y="3555"/>
                  </a:lnTo>
                  <a:lnTo>
                    <a:pt x="3543" y="4571"/>
                  </a:lnTo>
                  <a:lnTo>
                    <a:pt x="2286" y="4571"/>
                  </a:lnTo>
                  <a:lnTo>
                    <a:pt x="1016" y="4571"/>
                  </a:lnTo>
                  <a:lnTo>
                    <a:pt x="0" y="3555"/>
                  </a:lnTo>
                  <a:lnTo>
                    <a:pt x="0" y="2311"/>
                  </a:lnTo>
                  <a:lnTo>
                    <a:pt x="0" y="1028"/>
                  </a:lnTo>
                  <a:lnTo>
                    <a:pt x="1016" y="0"/>
                  </a:lnTo>
                  <a:lnTo>
                    <a:pt x="2286" y="0"/>
                  </a:lnTo>
                  <a:lnTo>
                    <a:pt x="3543" y="0"/>
                  </a:lnTo>
                  <a:lnTo>
                    <a:pt x="4572" y="1028"/>
                  </a:lnTo>
                  <a:lnTo>
                    <a:pt x="4572" y="23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5566143" y="6712432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4">
                  <a:moveTo>
                    <a:pt x="22618" y="0"/>
                  </a:moveTo>
                  <a:lnTo>
                    <a:pt x="0" y="0"/>
                  </a:lnTo>
                  <a:lnTo>
                    <a:pt x="0" y="25476"/>
                  </a:lnTo>
                  <a:lnTo>
                    <a:pt x="22860" y="25476"/>
                  </a:lnTo>
                  <a:lnTo>
                    <a:pt x="22618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5566143" y="6712432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4">
                  <a:moveTo>
                    <a:pt x="0" y="0"/>
                  </a:moveTo>
                  <a:lnTo>
                    <a:pt x="0" y="25476"/>
                  </a:lnTo>
                  <a:lnTo>
                    <a:pt x="22860" y="25476"/>
                  </a:lnTo>
                  <a:lnTo>
                    <a:pt x="22618" y="0"/>
                  </a:lnTo>
                  <a:lnTo>
                    <a:pt x="0" y="0"/>
                  </a:lnTo>
                  <a:close/>
                </a:path>
                <a:path w="22860" h="26034">
                  <a:moveTo>
                    <a:pt x="19265" y="12725"/>
                  </a:moveTo>
                  <a:lnTo>
                    <a:pt x="19265" y="17183"/>
                  </a:lnTo>
                  <a:lnTo>
                    <a:pt x="15659" y="20827"/>
                  </a:lnTo>
                  <a:lnTo>
                    <a:pt x="11201" y="20827"/>
                  </a:lnTo>
                  <a:lnTo>
                    <a:pt x="6718" y="20827"/>
                  </a:lnTo>
                  <a:lnTo>
                    <a:pt x="3086" y="17183"/>
                  </a:lnTo>
                  <a:lnTo>
                    <a:pt x="3086" y="12725"/>
                  </a:lnTo>
                  <a:lnTo>
                    <a:pt x="3086" y="8254"/>
                  </a:lnTo>
                  <a:lnTo>
                    <a:pt x="6718" y="4635"/>
                  </a:lnTo>
                  <a:lnTo>
                    <a:pt x="11201" y="4635"/>
                  </a:lnTo>
                  <a:lnTo>
                    <a:pt x="15659" y="4635"/>
                  </a:lnTo>
                  <a:lnTo>
                    <a:pt x="19265" y="8254"/>
                  </a:lnTo>
                  <a:lnTo>
                    <a:pt x="19265" y="12725"/>
                  </a:lnTo>
                  <a:close/>
                </a:path>
                <a:path w="22860" h="26034">
                  <a:moveTo>
                    <a:pt x="15481" y="12725"/>
                  </a:moveTo>
                  <a:lnTo>
                    <a:pt x="15481" y="15087"/>
                  </a:lnTo>
                  <a:lnTo>
                    <a:pt x="13563" y="17005"/>
                  </a:lnTo>
                  <a:lnTo>
                    <a:pt x="11201" y="17005"/>
                  </a:lnTo>
                  <a:lnTo>
                    <a:pt x="8826" y="17005"/>
                  </a:lnTo>
                  <a:lnTo>
                    <a:pt x="6908" y="15087"/>
                  </a:lnTo>
                  <a:lnTo>
                    <a:pt x="6908" y="12725"/>
                  </a:lnTo>
                  <a:lnTo>
                    <a:pt x="6908" y="10350"/>
                  </a:lnTo>
                  <a:lnTo>
                    <a:pt x="8826" y="8432"/>
                  </a:lnTo>
                  <a:lnTo>
                    <a:pt x="11201" y="8432"/>
                  </a:lnTo>
                  <a:lnTo>
                    <a:pt x="13563" y="8432"/>
                  </a:lnTo>
                  <a:lnTo>
                    <a:pt x="15481" y="10350"/>
                  </a:lnTo>
                  <a:lnTo>
                    <a:pt x="15481" y="127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5564225" y="6655282"/>
              <a:ext cx="29209" cy="56515"/>
            </a:xfrm>
            <a:custGeom>
              <a:avLst/>
              <a:gdLst/>
              <a:ahLst/>
              <a:cxnLst/>
              <a:rect l="l" t="t" r="r" b="b"/>
              <a:pathLst>
                <a:path w="29210" h="56515">
                  <a:moveTo>
                    <a:pt x="29070" y="0"/>
                  </a:moveTo>
                  <a:lnTo>
                    <a:pt x="1676" y="215"/>
                  </a:lnTo>
                  <a:lnTo>
                    <a:pt x="2146" y="1181"/>
                  </a:lnTo>
                  <a:lnTo>
                    <a:pt x="2146" y="33324"/>
                  </a:lnTo>
                  <a:lnTo>
                    <a:pt x="0" y="33324"/>
                  </a:lnTo>
                  <a:lnTo>
                    <a:pt x="0" y="56184"/>
                  </a:lnTo>
                  <a:lnTo>
                    <a:pt x="28346" y="56184"/>
                  </a:lnTo>
                  <a:lnTo>
                    <a:pt x="28346" y="25222"/>
                  </a:lnTo>
                  <a:lnTo>
                    <a:pt x="2907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5564225" y="6655282"/>
              <a:ext cx="29209" cy="56515"/>
            </a:xfrm>
            <a:custGeom>
              <a:avLst/>
              <a:gdLst/>
              <a:ahLst/>
              <a:cxnLst/>
              <a:rect l="l" t="t" r="r" b="b"/>
              <a:pathLst>
                <a:path w="29210" h="56515">
                  <a:moveTo>
                    <a:pt x="1676" y="215"/>
                  </a:moveTo>
                  <a:lnTo>
                    <a:pt x="29070" y="0"/>
                  </a:lnTo>
                  <a:lnTo>
                    <a:pt x="28346" y="25222"/>
                  </a:lnTo>
                  <a:lnTo>
                    <a:pt x="28346" y="33324"/>
                  </a:lnTo>
                  <a:lnTo>
                    <a:pt x="28346" y="56184"/>
                  </a:lnTo>
                  <a:lnTo>
                    <a:pt x="0" y="56184"/>
                  </a:lnTo>
                  <a:lnTo>
                    <a:pt x="0" y="33324"/>
                  </a:lnTo>
                  <a:lnTo>
                    <a:pt x="2146" y="33324"/>
                  </a:lnTo>
                  <a:lnTo>
                    <a:pt x="2146" y="24282"/>
                  </a:lnTo>
                  <a:lnTo>
                    <a:pt x="2146" y="1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5566143" y="6680288"/>
              <a:ext cx="25400" cy="7620"/>
            </a:xfrm>
            <a:custGeom>
              <a:avLst/>
              <a:gdLst/>
              <a:ahLst/>
              <a:cxnLst/>
              <a:rect l="l" t="t" r="r" b="b"/>
              <a:pathLst>
                <a:path w="25400" h="7620">
                  <a:moveTo>
                    <a:pt x="25234" y="0"/>
                  </a:moveTo>
                  <a:lnTo>
                    <a:pt x="0" y="0"/>
                  </a:lnTo>
                  <a:lnTo>
                    <a:pt x="228" y="7607"/>
                  </a:lnTo>
                  <a:lnTo>
                    <a:pt x="25006" y="7607"/>
                  </a:lnTo>
                  <a:lnTo>
                    <a:pt x="25234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5570397" y="6697052"/>
              <a:ext cx="15875" cy="12700"/>
            </a:xfrm>
            <a:custGeom>
              <a:avLst/>
              <a:gdLst/>
              <a:ahLst/>
              <a:cxnLst/>
              <a:rect l="l" t="t" r="r" b="b"/>
              <a:pathLst>
                <a:path w="15875" h="12700">
                  <a:moveTo>
                    <a:pt x="11658" y="0"/>
                  </a:moveTo>
                  <a:lnTo>
                    <a:pt x="3873" y="0"/>
                  </a:lnTo>
                  <a:lnTo>
                    <a:pt x="0" y="6197"/>
                  </a:lnTo>
                  <a:lnTo>
                    <a:pt x="3873" y="12407"/>
                  </a:lnTo>
                  <a:lnTo>
                    <a:pt x="11658" y="12407"/>
                  </a:lnTo>
                  <a:lnTo>
                    <a:pt x="15544" y="6197"/>
                  </a:lnTo>
                  <a:lnTo>
                    <a:pt x="11658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5570397" y="6697052"/>
              <a:ext cx="15875" cy="12700"/>
            </a:xfrm>
            <a:custGeom>
              <a:avLst/>
              <a:gdLst/>
              <a:ahLst/>
              <a:cxnLst/>
              <a:rect l="l" t="t" r="r" b="b"/>
              <a:pathLst>
                <a:path w="15875" h="12700">
                  <a:moveTo>
                    <a:pt x="3873" y="12407"/>
                  </a:moveTo>
                  <a:lnTo>
                    <a:pt x="0" y="6197"/>
                  </a:lnTo>
                  <a:lnTo>
                    <a:pt x="3873" y="0"/>
                  </a:lnTo>
                  <a:lnTo>
                    <a:pt x="11658" y="0"/>
                  </a:lnTo>
                  <a:lnTo>
                    <a:pt x="15544" y="6197"/>
                  </a:lnTo>
                  <a:lnTo>
                    <a:pt x="11658" y="12407"/>
                  </a:lnTo>
                  <a:lnTo>
                    <a:pt x="3873" y="12407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5575071" y="670015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800" y="0"/>
                  </a:moveTo>
                  <a:lnTo>
                    <a:pt x="1384" y="0"/>
                  </a:lnTo>
                  <a:lnTo>
                    <a:pt x="0" y="1371"/>
                  </a:lnTo>
                  <a:lnTo>
                    <a:pt x="0" y="4800"/>
                  </a:lnTo>
                  <a:lnTo>
                    <a:pt x="1384" y="6172"/>
                  </a:lnTo>
                  <a:lnTo>
                    <a:pt x="4800" y="6172"/>
                  </a:lnTo>
                  <a:lnTo>
                    <a:pt x="6184" y="4800"/>
                  </a:lnTo>
                  <a:lnTo>
                    <a:pt x="6184" y="3098"/>
                  </a:lnTo>
                  <a:lnTo>
                    <a:pt x="6184" y="1371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5572912" y="665943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26" y="0"/>
                  </a:moveTo>
                  <a:lnTo>
                    <a:pt x="2793" y="0"/>
                  </a:lnTo>
                  <a:lnTo>
                    <a:pt x="0" y="2768"/>
                  </a:lnTo>
                  <a:lnTo>
                    <a:pt x="0" y="9613"/>
                  </a:lnTo>
                  <a:lnTo>
                    <a:pt x="2793" y="12395"/>
                  </a:lnTo>
                  <a:lnTo>
                    <a:pt x="9626" y="12395"/>
                  </a:lnTo>
                  <a:lnTo>
                    <a:pt x="12395" y="9613"/>
                  </a:lnTo>
                  <a:lnTo>
                    <a:pt x="12395" y="6172"/>
                  </a:lnTo>
                  <a:lnTo>
                    <a:pt x="12395" y="2768"/>
                  </a:lnTo>
                  <a:lnTo>
                    <a:pt x="9626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5572912" y="665943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395" y="6172"/>
                  </a:moveTo>
                  <a:lnTo>
                    <a:pt x="12395" y="9613"/>
                  </a:lnTo>
                  <a:lnTo>
                    <a:pt x="9626" y="12395"/>
                  </a:lnTo>
                  <a:lnTo>
                    <a:pt x="6210" y="12395"/>
                  </a:lnTo>
                  <a:lnTo>
                    <a:pt x="2793" y="12395"/>
                  </a:lnTo>
                  <a:lnTo>
                    <a:pt x="0" y="9613"/>
                  </a:lnTo>
                  <a:lnTo>
                    <a:pt x="0" y="6172"/>
                  </a:lnTo>
                  <a:lnTo>
                    <a:pt x="0" y="2768"/>
                  </a:lnTo>
                  <a:lnTo>
                    <a:pt x="2793" y="0"/>
                  </a:lnTo>
                  <a:lnTo>
                    <a:pt x="6210" y="0"/>
                  </a:lnTo>
                  <a:lnTo>
                    <a:pt x="9626" y="0"/>
                  </a:lnTo>
                  <a:lnTo>
                    <a:pt x="12395" y="2768"/>
                  </a:lnTo>
                  <a:lnTo>
                    <a:pt x="12395" y="617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5572683" y="6664909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286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2865" y="1422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5572683" y="6664909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2865" y="1422"/>
                  </a:moveTo>
                  <a:lnTo>
                    <a:pt x="0" y="1422"/>
                  </a:lnTo>
                  <a:lnTo>
                    <a:pt x="0" y="0"/>
                  </a:lnTo>
                  <a:lnTo>
                    <a:pt x="12865" y="0"/>
                  </a:lnTo>
                  <a:lnTo>
                    <a:pt x="12865" y="14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5472785" y="6453339"/>
              <a:ext cx="74295" cy="168275"/>
            </a:xfrm>
            <a:custGeom>
              <a:avLst/>
              <a:gdLst/>
              <a:ahLst/>
              <a:cxnLst/>
              <a:rect l="l" t="t" r="r" b="b"/>
              <a:pathLst>
                <a:path w="74295" h="168275">
                  <a:moveTo>
                    <a:pt x="16764" y="166217"/>
                  </a:moveTo>
                  <a:lnTo>
                    <a:pt x="14287" y="166217"/>
                  </a:lnTo>
                  <a:lnTo>
                    <a:pt x="14770" y="167652"/>
                  </a:lnTo>
                  <a:lnTo>
                    <a:pt x="16764" y="166217"/>
                  </a:lnTo>
                  <a:close/>
                </a:path>
                <a:path w="74295" h="168275">
                  <a:moveTo>
                    <a:pt x="18745" y="164795"/>
                  </a:moveTo>
                  <a:lnTo>
                    <a:pt x="16764" y="166217"/>
                  </a:lnTo>
                  <a:lnTo>
                    <a:pt x="18097" y="166217"/>
                  </a:lnTo>
                  <a:lnTo>
                    <a:pt x="18745" y="164795"/>
                  </a:lnTo>
                  <a:close/>
                </a:path>
                <a:path w="74295" h="168275">
                  <a:moveTo>
                    <a:pt x="28067" y="144246"/>
                  </a:moveTo>
                  <a:lnTo>
                    <a:pt x="22555" y="135572"/>
                  </a:lnTo>
                  <a:lnTo>
                    <a:pt x="17183" y="131546"/>
                  </a:lnTo>
                  <a:lnTo>
                    <a:pt x="14287" y="130009"/>
                  </a:lnTo>
                  <a:lnTo>
                    <a:pt x="14236" y="127647"/>
                  </a:lnTo>
                  <a:lnTo>
                    <a:pt x="13830" y="107149"/>
                  </a:lnTo>
                  <a:lnTo>
                    <a:pt x="482" y="107645"/>
                  </a:lnTo>
                  <a:lnTo>
                    <a:pt x="0" y="123355"/>
                  </a:lnTo>
                  <a:lnTo>
                    <a:pt x="965" y="129070"/>
                  </a:lnTo>
                  <a:lnTo>
                    <a:pt x="4775" y="127647"/>
                  </a:lnTo>
                  <a:lnTo>
                    <a:pt x="17157" y="132397"/>
                  </a:lnTo>
                  <a:lnTo>
                    <a:pt x="19062" y="141439"/>
                  </a:lnTo>
                  <a:lnTo>
                    <a:pt x="23329" y="150012"/>
                  </a:lnTo>
                  <a:lnTo>
                    <a:pt x="22872" y="155727"/>
                  </a:lnTo>
                  <a:lnTo>
                    <a:pt x="18745" y="164795"/>
                  </a:lnTo>
                  <a:lnTo>
                    <a:pt x="26682" y="159080"/>
                  </a:lnTo>
                  <a:lnTo>
                    <a:pt x="27635" y="149072"/>
                  </a:lnTo>
                  <a:lnTo>
                    <a:pt x="28067" y="144246"/>
                  </a:lnTo>
                  <a:close/>
                </a:path>
                <a:path w="74295" h="168275">
                  <a:moveTo>
                    <a:pt x="73837" y="80251"/>
                  </a:moveTo>
                  <a:lnTo>
                    <a:pt x="72402" y="952"/>
                  </a:lnTo>
                  <a:lnTo>
                    <a:pt x="12395" y="0"/>
                  </a:lnTo>
                  <a:lnTo>
                    <a:pt x="12395" y="80962"/>
                  </a:lnTo>
                  <a:lnTo>
                    <a:pt x="73837" y="802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5469712" y="5439409"/>
              <a:ext cx="16510" cy="1136650"/>
            </a:xfrm>
            <a:custGeom>
              <a:avLst/>
              <a:gdLst/>
              <a:ahLst/>
              <a:cxnLst/>
              <a:rect l="l" t="t" r="r" b="b"/>
              <a:pathLst>
                <a:path w="16510" h="1136650">
                  <a:moveTo>
                    <a:pt x="16357" y="0"/>
                  </a:moveTo>
                  <a:lnTo>
                    <a:pt x="596" y="0"/>
                  </a:lnTo>
                  <a:lnTo>
                    <a:pt x="596" y="650240"/>
                  </a:lnTo>
                  <a:lnTo>
                    <a:pt x="0" y="650240"/>
                  </a:lnTo>
                  <a:lnTo>
                    <a:pt x="0" y="1136650"/>
                  </a:lnTo>
                  <a:lnTo>
                    <a:pt x="15290" y="1136650"/>
                  </a:lnTo>
                  <a:lnTo>
                    <a:pt x="15290" y="650240"/>
                  </a:lnTo>
                  <a:lnTo>
                    <a:pt x="16357" y="650240"/>
                  </a:lnTo>
                  <a:lnTo>
                    <a:pt x="1635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5473395" y="5554547"/>
              <a:ext cx="10160" cy="734695"/>
            </a:xfrm>
            <a:custGeom>
              <a:avLst/>
              <a:gdLst/>
              <a:ahLst/>
              <a:cxnLst/>
              <a:rect l="l" t="t" r="r" b="b"/>
              <a:pathLst>
                <a:path w="10160" h="734695">
                  <a:moveTo>
                    <a:pt x="5003" y="730491"/>
                  </a:moveTo>
                  <a:lnTo>
                    <a:pt x="3873" y="729373"/>
                  </a:lnTo>
                  <a:lnTo>
                    <a:pt x="1117" y="729373"/>
                  </a:lnTo>
                  <a:lnTo>
                    <a:pt x="0" y="730491"/>
                  </a:lnTo>
                  <a:lnTo>
                    <a:pt x="0" y="733247"/>
                  </a:lnTo>
                  <a:lnTo>
                    <a:pt x="1117" y="734364"/>
                  </a:lnTo>
                  <a:lnTo>
                    <a:pt x="3873" y="734364"/>
                  </a:lnTo>
                  <a:lnTo>
                    <a:pt x="5003" y="733247"/>
                  </a:lnTo>
                  <a:lnTo>
                    <a:pt x="5003" y="731862"/>
                  </a:lnTo>
                  <a:lnTo>
                    <a:pt x="5003" y="730491"/>
                  </a:lnTo>
                  <a:close/>
                </a:path>
                <a:path w="10160" h="734695">
                  <a:moveTo>
                    <a:pt x="8572" y="9702"/>
                  </a:moveTo>
                  <a:lnTo>
                    <a:pt x="7442" y="8585"/>
                  </a:lnTo>
                  <a:lnTo>
                    <a:pt x="4686" y="8585"/>
                  </a:lnTo>
                  <a:lnTo>
                    <a:pt x="3568" y="9702"/>
                  </a:lnTo>
                  <a:lnTo>
                    <a:pt x="3568" y="12446"/>
                  </a:lnTo>
                  <a:lnTo>
                    <a:pt x="4686" y="13576"/>
                  </a:lnTo>
                  <a:lnTo>
                    <a:pt x="7442" y="13576"/>
                  </a:lnTo>
                  <a:lnTo>
                    <a:pt x="8572" y="12446"/>
                  </a:lnTo>
                  <a:lnTo>
                    <a:pt x="8572" y="11074"/>
                  </a:lnTo>
                  <a:lnTo>
                    <a:pt x="8572" y="9702"/>
                  </a:lnTo>
                  <a:close/>
                </a:path>
                <a:path w="10160" h="734695">
                  <a:moveTo>
                    <a:pt x="8928" y="715124"/>
                  </a:moveTo>
                  <a:lnTo>
                    <a:pt x="7797" y="714006"/>
                  </a:lnTo>
                  <a:lnTo>
                    <a:pt x="5054" y="714006"/>
                  </a:lnTo>
                  <a:lnTo>
                    <a:pt x="3937" y="715124"/>
                  </a:lnTo>
                  <a:lnTo>
                    <a:pt x="3937" y="717892"/>
                  </a:lnTo>
                  <a:lnTo>
                    <a:pt x="5054" y="719010"/>
                  </a:lnTo>
                  <a:lnTo>
                    <a:pt x="7797" y="719010"/>
                  </a:lnTo>
                  <a:lnTo>
                    <a:pt x="8928" y="717892"/>
                  </a:lnTo>
                  <a:lnTo>
                    <a:pt x="8928" y="716508"/>
                  </a:lnTo>
                  <a:lnTo>
                    <a:pt x="8928" y="715124"/>
                  </a:lnTo>
                  <a:close/>
                </a:path>
                <a:path w="10160" h="734695">
                  <a:moveTo>
                    <a:pt x="9652" y="1117"/>
                  </a:moveTo>
                  <a:lnTo>
                    <a:pt x="8521" y="0"/>
                  </a:lnTo>
                  <a:lnTo>
                    <a:pt x="5753" y="0"/>
                  </a:lnTo>
                  <a:lnTo>
                    <a:pt x="4635" y="1117"/>
                  </a:lnTo>
                  <a:lnTo>
                    <a:pt x="4635" y="3873"/>
                  </a:lnTo>
                  <a:lnTo>
                    <a:pt x="5753" y="5003"/>
                  </a:lnTo>
                  <a:lnTo>
                    <a:pt x="8521" y="5003"/>
                  </a:lnTo>
                  <a:lnTo>
                    <a:pt x="9652" y="3873"/>
                  </a:lnTo>
                  <a:lnTo>
                    <a:pt x="9652" y="2501"/>
                  </a:lnTo>
                  <a:lnTo>
                    <a:pt x="9652" y="11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25" name="object 242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467553" y="6534772"/>
              <a:ext cx="78587" cy="140512"/>
            </a:xfrm>
            <a:prstGeom prst="rect">
              <a:avLst/>
            </a:prstGeom>
          </p:spPr>
        </p:pic>
        <p:sp>
          <p:nvSpPr>
            <p:cNvPr id="2426" name="object 2426"/>
            <p:cNvSpPr/>
            <p:nvPr/>
          </p:nvSpPr>
          <p:spPr>
            <a:xfrm>
              <a:off x="5467553" y="6661454"/>
              <a:ext cx="17780" cy="459105"/>
            </a:xfrm>
            <a:custGeom>
              <a:avLst/>
              <a:gdLst/>
              <a:ahLst/>
              <a:cxnLst/>
              <a:rect l="l" t="t" r="r" b="b"/>
              <a:pathLst>
                <a:path w="17779" h="459104">
                  <a:moveTo>
                    <a:pt x="15239" y="0"/>
                  </a:moveTo>
                  <a:lnTo>
                    <a:pt x="1435" y="965"/>
                  </a:lnTo>
                  <a:lnTo>
                    <a:pt x="0" y="458647"/>
                  </a:lnTo>
                  <a:lnTo>
                    <a:pt x="15239" y="458647"/>
                  </a:lnTo>
                  <a:lnTo>
                    <a:pt x="17627" y="322910"/>
                  </a:lnTo>
                  <a:lnTo>
                    <a:pt x="17627" y="196214"/>
                  </a:lnTo>
                  <a:lnTo>
                    <a:pt x="15239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5475401" y="685338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4089" y="0"/>
                  </a:moveTo>
                  <a:lnTo>
                    <a:pt x="1181" y="0"/>
                  </a:lnTo>
                  <a:lnTo>
                    <a:pt x="0" y="1168"/>
                  </a:lnTo>
                  <a:lnTo>
                    <a:pt x="0" y="4064"/>
                  </a:lnTo>
                  <a:lnTo>
                    <a:pt x="1181" y="5245"/>
                  </a:lnTo>
                  <a:lnTo>
                    <a:pt x="4089" y="5245"/>
                  </a:lnTo>
                  <a:lnTo>
                    <a:pt x="5245" y="4064"/>
                  </a:lnTo>
                  <a:lnTo>
                    <a:pt x="5245" y="2628"/>
                  </a:lnTo>
                  <a:lnTo>
                    <a:pt x="5245" y="1168"/>
                  </a:lnTo>
                  <a:lnTo>
                    <a:pt x="40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5473750" y="69790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13" y="0"/>
                  </a:moveTo>
                  <a:lnTo>
                    <a:pt x="2082" y="0"/>
                  </a:lnTo>
                  <a:lnTo>
                    <a:pt x="0" y="2070"/>
                  </a:lnTo>
                  <a:lnTo>
                    <a:pt x="0" y="7213"/>
                  </a:lnTo>
                  <a:lnTo>
                    <a:pt x="2082" y="9283"/>
                  </a:lnTo>
                  <a:lnTo>
                    <a:pt x="7213" y="9283"/>
                  </a:lnTo>
                  <a:lnTo>
                    <a:pt x="9296" y="7213"/>
                  </a:lnTo>
                  <a:lnTo>
                    <a:pt x="9296" y="4635"/>
                  </a:lnTo>
                  <a:lnTo>
                    <a:pt x="9296" y="2070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6117171" y="6666001"/>
              <a:ext cx="14604" cy="460375"/>
            </a:xfrm>
            <a:custGeom>
              <a:avLst/>
              <a:gdLst/>
              <a:ahLst/>
              <a:cxnLst/>
              <a:rect l="l" t="t" r="r" b="b"/>
              <a:pathLst>
                <a:path w="14604" h="460375">
                  <a:moveTo>
                    <a:pt x="13563" y="0"/>
                  </a:moveTo>
                  <a:lnTo>
                    <a:pt x="0" y="215"/>
                  </a:lnTo>
                  <a:lnTo>
                    <a:pt x="0" y="459346"/>
                  </a:lnTo>
                  <a:lnTo>
                    <a:pt x="14516" y="460044"/>
                  </a:lnTo>
                  <a:lnTo>
                    <a:pt x="13563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6120498" y="698149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4432" y="0"/>
                  </a:moveTo>
                  <a:lnTo>
                    <a:pt x="1282" y="0"/>
                  </a:lnTo>
                  <a:lnTo>
                    <a:pt x="0" y="1282"/>
                  </a:lnTo>
                  <a:lnTo>
                    <a:pt x="0" y="4445"/>
                  </a:lnTo>
                  <a:lnTo>
                    <a:pt x="1282" y="5727"/>
                  </a:lnTo>
                  <a:lnTo>
                    <a:pt x="4432" y="5727"/>
                  </a:lnTo>
                  <a:lnTo>
                    <a:pt x="5715" y="4445"/>
                  </a:lnTo>
                  <a:lnTo>
                    <a:pt x="5715" y="2870"/>
                  </a:lnTo>
                  <a:lnTo>
                    <a:pt x="5715" y="1282"/>
                  </a:lnTo>
                  <a:lnTo>
                    <a:pt x="44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5483758" y="7062952"/>
              <a:ext cx="633095" cy="43180"/>
            </a:xfrm>
            <a:custGeom>
              <a:avLst/>
              <a:gdLst/>
              <a:ahLst/>
              <a:cxnLst/>
              <a:rect l="l" t="t" r="r" b="b"/>
              <a:pathLst>
                <a:path w="633095" h="43179">
                  <a:moveTo>
                    <a:pt x="0" y="0"/>
                  </a:moveTo>
                  <a:lnTo>
                    <a:pt x="1422" y="35712"/>
                  </a:lnTo>
                  <a:lnTo>
                    <a:pt x="632929" y="42862"/>
                  </a:lnTo>
                  <a:lnTo>
                    <a:pt x="617220" y="5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5483758" y="7062952"/>
              <a:ext cx="633095" cy="43180"/>
            </a:xfrm>
            <a:custGeom>
              <a:avLst/>
              <a:gdLst/>
              <a:ahLst/>
              <a:cxnLst/>
              <a:rect l="l" t="t" r="r" b="b"/>
              <a:pathLst>
                <a:path w="633095" h="43179">
                  <a:moveTo>
                    <a:pt x="0" y="0"/>
                  </a:moveTo>
                  <a:lnTo>
                    <a:pt x="1422" y="35712"/>
                  </a:lnTo>
                  <a:lnTo>
                    <a:pt x="632929" y="42862"/>
                  </a:lnTo>
                  <a:lnTo>
                    <a:pt x="617220" y="57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5492788" y="7091527"/>
              <a:ext cx="607060" cy="13335"/>
            </a:xfrm>
            <a:custGeom>
              <a:avLst/>
              <a:gdLst/>
              <a:ahLst/>
              <a:cxnLst/>
              <a:rect l="l" t="t" r="r" b="b"/>
              <a:pathLst>
                <a:path w="607060" h="13334">
                  <a:moveTo>
                    <a:pt x="495" y="0"/>
                  </a:moveTo>
                  <a:lnTo>
                    <a:pt x="0" y="8089"/>
                  </a:lnTo>
                  <a:lnTo>
                    <a:pt x="606755" y="12839"/>
                  </a:lnTo>
                  <a:lnTo>
                    <a:pt x="606285" y="5245"/>
                  </a:lnTo>
                  <a:lnTo>
                    <a:pt x="495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5486133" y="7102944"/>
              <a:ext cx="627380" cy="22860"/>
            </a:xfrm>
            <a:custGeom>
              <a:avLst/>
              <a:gdLst/>
              <a:ahLst/>
              <a:cxnLst/>
              <a:rect l="l" t="t" r="r" b="b"/>
              <a:pathLst>
                <a:path w="627379" h="22859">
                  <a:moveTo>
                    <a:pt x="0" y="0"/>
                  </a:moveTo>
                  <a:lnTo>
                    <a:pt x="0" y="15709"/>
                  </a:lnTo>
                  <a:lnTo>
                    <a:pt x="627227" y="22859"/>
                  </a:lnTo>
                  <a:lnTo>
                    <a:pt x="627227" y="5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5783199" y="71229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40">
                  <a:moveTo>
                    <a:pt x="0" y="0"/>
                  </a:moveTo>
                  <a:lnTo>
                    <a:pt x="0" y="1968"/>
                  </a:lnTo>
                  <a:lnTo>
                    <a:pt x="37846" y="2260"/>
                  </a:lnTo>
                  <a:lnTo>
                    <a:pt x="37846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5784100" y="7122172"/>
              <a:ext cx="35560" cy="7620"/>
            </a:xfrm>
            <a:custGeom>
              <a:avLst/>
              <a:gdLst/>
              <a:ahLst/>
              <a:cxnLst/>
              <a:rect l="l" t="t" r="r" b="b"/>
              <a:pathLst>
                <a:path w="35560" h="7620">
                  <a:moveTo>
                    <a:pt x="34531" y="0"/>
                  </a:moveTo>
                  <a:lnTo>
                    <a:pt x="0" y="596"/>
                  </a:lnTo>
                  <a:lnTo>
                    <a:pt x="762" y="6642"/>
                  </a:lnTo>
                  <a:lnTo>
                    <a:pt x="1511" y="7251"/>
                  </a:lnTo>
                  <a:lnTo>
                    <a:pt x="2565" y="7416"/>
                  </a:lnTo>
                  <a:lnTo>
                    <a:pt x="3632" y="7556"/>
                  </a:lnTo>
                  <a:lnTo>
                    <a:pt x="33147" y="7556"/>
                  </a:lnTo>
                  <a:lnTo>
                    <a:pt x="34975" y="5600"/>
                  </a:lnTo>
                  <a:lnTo>
                    <a:pt x="34531" y="0"/>
                  </a:lnTo>
                  <a:close/>
                </a:path>
              </a:pathLst>
            </a:custGeom>
            <a:solidFill>
              <a:srgbClr val="A8AA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5789092" y="7116978"/>
              <a:ext cx="51435" cy="10160"/>
            </a:xfrm>
            <a:custGeom>
              <a:avLst/>
              <a:gdLst/>
              <a:ahLst/>
              <a:cxnLst/>
              <a:rect l="l" t="t" r="r" b="b"/>
              <a:pathLst>
                <a:path w="51435" h="10159">
                  <a:moveTo>
                    <a:pt x="1968" y="8813"/>
                  </a:moveTo>
                  <a:lnTo>
                    <a:pt x="139" y="8674"/>
                  </a:lnTo>
                  <a:lnTo>
                    <a:pt x="0" y="10160"/>
                  </a:lnTo>
                  <a:lnTo>
                    <a:pt x="1968" y="10033"/>
                  </a:lnTo>
                  <a:lnTo>
                    <a:pt x="1968" y="8813"/>
                  </a:lnTo>
                  <a:close/>
                </a:path>
                <a:path w="51435" h="10159">
                  <a:moveTo>
                    <a:pt x="51371" y="1612"/>
                  </a:moveTo>
                  <a:lnTo>
                    <a:pt x="49771" y="0"/>
                  </a:lnTo>
                  <a:lnTo>
                    <a:pt x="45821" y="0"/>
                  </a:lnTo>
                  <a:lnTo>
                    <a:pt x="44234" y="1612"/>
                  </a:lnTo>
                  <a:lnTo>
                    <a:pt x="44234" y="5549"/>
                  </a:lnTo>
                  <a:lnTo>
                    <a:pt x="45821" y="7150"/>
                  </a:lnTo>
                  <a:lnTo>
                    <a:pt x="49771" y="7150"/>
                  </a:lnTo>
                  <a:lnTo>
                    <a:pt x="51371" y="5549"/>
                  </a:lnTo>
                  <a:lnTo>
                    <a:pt x="51371" y="3581"/>
                  </a:lnTo>
                  <a:lnTo>
                    <a:pt x="51371" y="16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5485180" y="7045439"/>
              <a:ext cx="612775" cy="22225"/>
            </a:xfrm>
            <a:custGeom>
              <a:avLst/>
              <a:gdLst/>
              <a:ahLst/>
              <a:cxnLst/>
              <a:rect l="l" t="t" r="r" b="b"/>
              <a:pathLst>
                <a:path w="612775" h="22225">
                  <a:moveTo>
                    <a:pt x="612228" y="22148"/>
                  </a:moveTo>
                  <a:lnTo>
                    <a:pt x="612228" y="4279"/>
                  </a:lnTo>
                  <a:lnTo>
                    <a:pt x="0" y="0"/>
                  </a:lnTo>
                  <a:lnTo>
                    <a:pt x="0" y="16789"/>
                  </a:lnTo>
                  <a:lnTo>
                    <a:pt x="612228" y="2214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5612701" y="6535013"/>
              <a:ext cx="504190" cy="149225"/>
            </a:xfrm>
            <a:custGeom>
              <a:avLst/>
              <a:gdLst/>
              <a:ahLst/>
              <a:cxnLst/>
              <a:rect l="l" t="t" r="r" b="b"/>
              <a:pathLst>
                <a:path w="504189" h="149225">
                  <a:moveTo>
                    <a:pt x="0" y="0"/>
                  </a:moveTo>
                  <a:lnTo>
                    <a:pt x="355" y="136817"/>
                  </a:lnTo>
                  <a:lnTo>
                    <a:pt x="20002" y="137515"/>
                  </a:lnTo>
                  <a:lnTo>
                    <a:pt x="20358" y="141097"/>
                  </a:lnTo>
                  <a:lnTo>
                    <a:pt x="491845" y="148958"/>
                  </a:lnTo>
                  <a:lnTo>
                    <a:pt x="492556" y="141097"/>
                  </a:lnTo>
                  <a:lnTo>
                    <a:pt x="500062" y="141097"/>
                  </a:lnTo>
                  <a:lnTo>
                    <a:pt x="502564" y="147523"/>
                  </a:lnTo>
                  <a:lnTo>
                    <a:pt x="502564" y="122161"/>
                  </a:lnTo>
                  <a:lnTo>
                    <a:pt x="496849" y="114300"/>
                  </a:lnTo>
                  <a:lnTo>
                    <a:pt x="493636" y="114655"/>
                  </a:lnTo>
                  <a:lnTo>
                    <a:pt x="492201" y="89293"/>
                  </a:lnTo>
                  <a:lnTo>
                    <a:pt x="486841" y="88226"/>
                  </a:lnTo>
                  <a:lnTo>
                    <a:pt x="485419" y="57150"/>
                  </a:lnTo>
                  <a:lnTo>
                    <a:pt x="493979" y="51790"/>
                  </a:lnTo>
                  <a:lnTo>
                    <a:pt x="493636" y="29298"/>
                  </a:lnTo>
                  <a:lnTo>
                    <a:pt x="497916" y="29298"/>
                  </a:lnTo>
                  <a:lnTo>
                    <a:pt x="503631" y="37147"/>
                  </a:lnTo>
                  <a:lnTo>
                    <a:pt x="503504" y="13576"/>
                  </a:lnTo>
                  <a:lnTo>
                    <a:pt x="496849" y="53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5623052" y="6535013"/>
              <a:ext cx="491490" cy="146685"/>
            </a:xfrm>
            <a:custGeom>
              <a:avLst/>
              <a:gdLst/>
              <a:ahLst/>
              <a:cxnLst/>
              <a:rect l="l" t="t" r="r" b="b"/>
              <a:pathLst>
                <a:path w="491489" h="146684">
                  <a:moveTo>
                    <a:pt x="477570" y="8216"/>
                  </a:moveTo>
                  <a:lnTo>
                    <a:pt x="1079" y="0"/>
                  </a:lnTo>
                  <a:lnTo>
                    <a:pt x="0" y="136817"/>
                  </a:lnTo>
                  <a:lnTo>
                    <a:pt x="476135" y="146443"/>
                  </a:lnTo>
                  <a:lnTo>
                    <a:pt x="476491" y="88226"/>
                  </a:lnTo>
                  <a:lnTo>
                    <a:pt x="475068" y="57150"/>
                  </a:lnTo>
                  <a:lnTo>
                    <a:pt x="477202" y="53936"/>
                  </a:lnTo>
                  <a:lnTo>
                    <a:pt x="477570" y="8216"/>
                  </a:lnTo>
                  <a:close/>
                </a:path>
                <a:path w="491489" h="146684">
                  <a:moveTo>
                    <a:pt x="491490" y="23939"/>
                  </a:moveTo>
                  <a:lnTo>
                    <a:pt x="489712" y="16789"/>
                  </a:lnTo>
                  <a:lnTo>
                    <a:pt x="486498" y="16789"/>
                  </a:lnTo>
                  <a:lnTo>
                    <a:pt x="485775" y="26441"/>
                  </a:lnTo>
                  <a:lnTo>
                    <a:pt x="489356" y="27152"/>
                  </a:lnTo>
                  <a:lnTo>
                    <a:pt x="491490" y="27863"/>
                  </a:lnTo>
                  <a:lnTo>
                    <a:pt x="491490" y="239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6108128" y="6553593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057" y="0"/>
                  </a:moveTo>
                  <a:lnTo>
                    <a:pt x="4991" y="355"/>
                  </a:lnTo>
                  <a:lnTo>
                    <a:pt x="2844" y="355"/>
                  </a:lnTo>
                  <a:lnTo>
                    <a:pt x="0" y="1790"/>
                  </a:lnTo>
                  <a:lnTo>
                    <a:pt x="0" y="4279"/>
                  </a:lnTo>
                  <a:lnTo>
                    <a:pt x="3213" y="4279"/>
                  </a:lnTo>
                  <a:lnTo>
                    <a:pt x="6413" y="3568"/>
                  </a:lnTo>
                  <a:lnTo>
                    <a:pt x="6057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6109246" y="6662534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10" h="11429">
                  <a:moveTo>
                    <a:pt x="2425" y="0"/>
                  </a:moveTo>
                  <a:lnTo>
                    <a:pt x="457" y="0"/>
                  </a:lnTo>
                  <a:lnTo>
                    <a:pt x="0" y="9639"/>
                  </a:lnTo>
                  <a:lnTo>
                    <a:pt x="2197" y="10363"/>
                  </a:lnTo>
                  <a:lnTo>
                    <a:pt x="3517" y="11074"/>
                  </a:lnTo>
                  <a:lnTo>
                    <a:pt x="3517" y="7150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6108827" y="6664325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3708" y="0"/>
                  </a:moveTo>
                  <a:lnTo>
                    <a:pt x="3060" y="355"/>
                  </a:lnTo>
                  <a:lnTo>
                    <a:pt x="1752" y="355"/>
                  </a:lnTo>
                  <a:lnTo>
                    <a:pt x="0" y="1777"/>
                  </a:lnTo>
                  <a:lnTo>
                    <a:pt x="0" y="4279"/>
                  </a:lnTo>
                  <a:lnTo>
                    <a:pt x="1981" y="4279"/>
                  </a:lnTo>
                  <a:lnTo>
                    <a:pt x="3937" y="3568"/>
                  </a:lnTo>
                  <a:lnTo>
                    <a:pt x="3708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6070257" y="6676110"/>
              <a:ext cx="45720" cy="29845"/>
            </a:xfrm>
            <a:custGeom>
              <a:avLst/>
              <a:gdLst/>
              <a:ahLst/>
              <a:cxnLst/>
              <a:rect l="l" t="t" r="r" b="b"/>
              <a:pathLst>
                <a:path w="45720" h="29845">
                  <a:moveTo>
                    <a:pt x="42506" y="0"/>
                  </a:moveTo>
                  <a:lnTo>
                    <a:pt x="35001" y="0"/>
                  </a:lnTo>
                  <a:lnTo>
                    <a:pt x="34289" y="7861"/>
                  </a:lnTo>
                  <a:lnTo>
                    <a:pt x="0" y="7962"/>
                  </a:lnTo>
                  <a:lnTo>
                    <a:pt x="469" y="18935"/>
                  </a:lnTo>
                  <a:lnTo>
                    <a:pt x="4051" y="24180"/>
                  </a:lnTo>
                  <a:lnTo>
                    <a:pt x="38328" y="26073"/>
                  </a:lnTo>
                  <a:lnTo>
                    <a:pt x="40004" y="29400"/>
                  </a:lnTo>
                  <a:lnTo>
                    <a:pt x="42862" y="29654"/>
                  </a:lnTo>
                  <a:lnTo>
                    <a:pt x="42862" y="22034"/>
                  </a:lnTo>
                  <a:lnTo>
                    <a:pt x="45465" y="22250"/>
                  </a:lnTo>
                  <a:lnTo>
                    <a:pt x="45719" y="7492"/>
                  </a:lnTo>
                  <a:lnTo>
                    <a:pt x="43573" y="7251"/>
                  </a:lnTo>
                  <a:lnTo>
                    <a:pt x="425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6105728" y="6698856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9994" y="0"/>
                  </a:moveTo>
                  <a:lnTo>
                    <a:pt x="7632" y="0"/>
                  </a:lnTo>
                  <a:lnTo>
                    <a:pt x="7632" y="1650"/>
                  </a:lnTo>
                  <a:lnTo>
                    <a:pt x="0" y="1181"/>
                  </a:lnTo>
                  <a:lnTo>
                    <a:pt x="0" y="2857"/>
                  </a:lnTo>
                  <a:lnTo>
                    <a:pt x="7391" y="3086"/>
                  </a:lnTo>
                  <a:lnTo>
                    <a:pt x="7391" y="4762"/>
                  </a:lnTo>
                  <a:lnTo>
                    <a:pt x="10248" y="4762"/>
                  </a:lnTo>
                  <a:lnTo>
                    <a:pt x="9994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6103112" y="6692646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4">
                  <a:moveTo>
                    <a:pt x="3695" y="0"/>
                  </a:moveTo>
                  <a:lnTo>
                    <a:pt x="1066" y="0"/>
                  </a:lnTo>
                  <a:lnTo>
                    <a:pt x="0" y="1562"/>
                  </a:lnTo>
                  <a:lnTo>
                    <a:pt x="0" y="5359"/>
                  </a:lnTo>
                  <a:lnTo>
                    <a:pt x="1066" y="6921"/>
                  </a:lnTo>
                  <a:lnTo>
                    <a:pt x="3695" y="6921"/>
                  </a:lnTo>
                  <a:lnTo>
                    <a:pt x="4762" y="5359"/>
                  </a:lnTo>
                  <a:lnTo>
                    <a:pt x="4762" y="3467"/>
                  </a:lnTo>
                  <a:lnTo>
                    <a:pt x="4762" y="1562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6099187" y="6573240"/>
              <a:ext cx="29845" cy="56515"/>
            </a:xfrm>
            <a:custGeom>
              <a:avLst/>
              <a:gdLst/>
              <a:ahLst/>
              <a:cxnLst/>
              <a:rect l="l" t="t" r="r" b="b"/>
              <a:pathLst>
                <a:path w="29845" h="56515">
                  <a:moveTo>
                    <a:pt x="17145" y="0"/>
                  </a:moveTo>
                  <a:lnTo>
                    <a:pt x="14287" y="0"/>
                  </a:lnTo>
                  <a:lnTo>
                    <a:pt x="16078" y="12852"/>
                  </a:lnTo>
                  <a:lnTo>
                    <a:pt x="10007" y="17500"/>
                  </a:lnTo>
                  <a:lnTo>
                    <a:pt x="4648" y="21780"/>
                  </a:lnTo>
                  <a:lnTo>
                    <a:pt x="1435" y="32143"/>
                  </a:lnTo>
                  <a:lnTo>
                    <a:pt x="0" y="38569"/>
                  </a:lnTo>
                  <a:lnTo>
                    <a:pt x="6070" y="48577"/>
                  </a:lnTo>
                  <a:lnTo>
                    <a:pt x="12509" y="56426"/>
                  </a:lnTo>
                  <a:lnTo>
                    <a:pt x="13576" y="54648"/>
                  </a:lnTo>
                  <a:lnTo>
                    <a:pt x="13931" y="46075"/>
                  </a:lnTo>
                  <a:lnTo>
                    <a:pt x="15722" y="36436"/>
                  </a:lnTo>
                  <a:lnTo>
                    <a:pt x="28930" y="28930"/>
                  </a:lnTo>
                  <a:lnTo>
                    <a:pt x="29279" y="10350"/>
                  </a:lnTo>
                  <a:lnTo>
                    <a:pt x="18211" y="10350"/>
                  </a:lnTo>
                  <a:lnTo>
                    <a:pt x="17145" y="0"/>
                  </a:lnTo>
                  <a:close/>
                </a:path>
                <a:path w="29845" h="56515">
                  <a:moveTo>
                    <a:pt x="29286" y="9994"/>
                  </a:moveTo>
                  <a:lnTo>
                    <a:pt x="18211" y="10350"/>
                  </a:lnTo>
                  <a:lnTo>
                    <a:pt x="29279" y="10350"/>
                  </a:lnTo>
                  <a:lnTo>
                    <a:pt x="29286" y="9994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6106931" y="6608241"/>
              <a:ext cx="17145" cy="32384"/>
            </a:xfrm>
            <a:custGeom>
              <a:avLst/>
              <a:gdLst/>
              <a:ahLst/>
              <a:cxnLst/>
              <a:rect l="l" t="t" r="r" b="b"/>
              <a:pathLst>
                <a:path w="17145" h="32384">
                  <a:moveTo>
                    <a:pt x="15484" y="0"/>
                  </a:moveTo>
                  <a:lnTo>
                    <a:pt x="3779" y="11884"/>
                  </a:lnTo>
                  <a:lnTo>
                    <a:pt x="0" y="19205"/>
                  </a:lnTo>
                  <a:lnTo>
                    <a:pt x="4254" y="24988"/>
                  </a:lnTo>
                  <a:lnTo>
                    <a:pt x="16652" y="32257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6115608" y="6609308"/>
              <a:ext cx="6985" cy="22225"/>
            </a:xfrm>
            <a:custGeom>
              <a:avLst/>
              <a:gdLst/>
              <a:ahLst/>
              <a:cxnLst/>
              <a:rect l="l" t="t" r="r" b="b"/>
              <a:pathLst>
                <a:path w="6985" h="22225">
                  <a:moveTo>
                    <a:pt x="6438" y="0"/>
                  </a:moveTo>
                  <a:lnTo>
                    <a:pt x="0" y="10363"/>
                  </a:lnTo>
                  <a:lnTo>
                    <a:pt x="6754" y="21704"/>
                  </a:lnTo>
                  <a:lnTo>
                    <a:pt x="6438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6113437" y="6622033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2286" y="0"/>
                  </a:moveTo>
                  <a:lnTo>
                    <a:pt x="0" y="1142"/>
                  </a:lnTo>
                  <a:lnTo>
                    <a:pt x="571" y="4610"/>
                  </a:lnTo>
                  <a:lnTo>
                    <a:pt x="4267" y="12014"/>
                  </a:lnTo>
                  <a:lnTo>
                    <a:pt x="6692" y="14554"/>
                  </a:lnTo>
                  <a:lnTo>
                    <a:pt x="8991" y="13423"/>
                  </a:lnTo>
                  <a:lnTo>
                    <a:pt x="8432" y="9956"/>
                  </a:lnTo>
                  <a:lnTo>
                    <a:pt x="6578" y="6235"/>
                  </a:lnTo>
                  <a:lnTo>
                    <a:pt x="4737" y="2527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6113475" y="6631813"/>
              <a:ext cx="15240" cy="33655"/>
            </a:xfrm>
            <a:custGeom>
              <a:avLst/>
              <a:gdLst/>
              <a:ahLst/>
              <a:cxnLst/>
              <a:rect l="l" t="t" r="r" b="b"/>
              <a:pathLst>
                <a:path w="15239" h="33654">
                  <a:moveTo>
                    <a:pt x="0" y="0"/>
                  </a:moveTo>
                  <a:lnTo>
                    <a:pt x="8" y="5003"/>
                  </a:lnTo>
                  <a:lnTo>
                    <a:pt x="355" y="19646"/>
                  </a:lnTo>
                  <a:lnTo>
                    <a:pt x="2857" y="25717"/>
                  </a:lnTo>
                  <a:lnTo>
                    <a:pt x="3213" y="32511"/>
                  </a:lnTo>
                  <a:lnTo>
                    <a:pt x="13931" y="33578"/>
                  </a:lnTo>
                  <a:lnTo>
                    <a:pt x="14643" y="14287"/>
                  </a:lnTo>
                  <a:lnTo>
                    <a:pt x="2857" y="50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52" name="object 2452"/>
          <p:cNvGrpSpPr/>
          <p:nvPr/>
        </p:nvGrpSpPr>
        <p:grpSpPr>
          <a:xfrm>
            <a:off x="7824801" y="5187303"/>
            <a:ext cx="575945" cy="1848485"/>
            <a:chOff x="2770200" y="5187302"/>
            <a:chExt cx="575945" cy="1848485"/>
          </a:xfrm>
        </p:grpSpPr>
        <p:sp>
          <p:nvSpPr>
            <p:cNvPr id="2453" name="object 2453"/>
            <p:cNvSpPr/>
            <p:nvPr/>
          </p:nvSpPr>
          <p:spPr>
            <a:xfrm>
              <a:off x="2770200" y="5187302"/>
              <a:ext cx="575945" cy="1845945"/>
            </a:xfrm>
            <a:custGeom>
              <a:avLst/>
              <a:gdLst/>
              <a:ahLst/>
              <a:cxnLst/>
              <a:rect l="l" t="t" r="r" b="b"/>
              <a:pathLst>
                <a:path w="575945" h="1845945">
                  <a:moveTo>
                    <a:pt x="571492" y="1835924"/>
                  </a:moveTo>
                  <a:lnTo>
                    <a:pt x="563638" y="1835924"/>
                  </a:lnTo>
                  <a:lnTo>
                    <a:pt x="568642" y="1845932"/>
                  </a:lnTo>
                  <a:lnTo>
                    <a:pt x="571499" y="1836635"/>
                  </a:lnTo>
                  <a:lnTo>
                    <a:pt x="571492" y="1835924"/>
                  </a:lnTo>
                  <a:close/>
                </a:path>
                <a:path w="575945" h="1845945">
                  <a:moveTo>
                    <a:pt x="280510" y="1840204"/>
                  </a:moveTo>
                  <a:lnTo>
                    <a:pt x="12865" y="1840204"/>
                  </a:lnTo>
                  <a:lnTo>
                    <a:pt x="14998" y="1844497"/>
                  </a:lnTo>
                  <a:lnTo>
                    <a:pt x="123583" y="1845208"/>
                  </a:lnTo>
                  <a:lnTo>
                    <a:pt x="275742" y="1843062"/>
                  </a:lnTo>
                  <a:lnTo>
                    <a:pt x="279563" y="1843062"/>
                  </a:lnTo>
                  <a:lnTo>
                    <a:pt x="280510" y="1840204"/>
                  </a:lnTo>
                  <a:close/>
                </a:path>
                <a:path w="575945" h="1845945">
                  <a:moveTo>
                    <a:pt x="305396" y="1839493"/>
                  </a:moveTo>
                  <a:lnTo>
                    <a:pt x="300748" y="1839493"/>
                  </a:lnTo>
                  <a:lnTo>
                    <a:pt x="302894" y="1844497"/>
                  </a:lnTo>
                  <a:lnTo>
                    <a:pt x="305396" y="1839493"/>
                  </a:lnTo>
                  <a:close/>
                </a:path>
                <a:path w="575945" h="1845945">
                  <a:moveTo>
                    <a:pt x="563279" y="1837359"/>
                  </a:moveTo>
                  <a:lnTo>
                    <a:pt x="312902" y="1837359"/>
                  </a:lnTo>
                  <a:lnTo>
                    <a:pt x="312902" y="1843062"/>
                  </a:lnTo>
                  <a:lnTo>
                    <a:pt x="561492" y="1844497"/>
                  </a:lnTo>
                  <a:lnTo>
                    <a:pt x="563279" y="1837359"/>
                  </a:lnTo>
                  <a:close/>
                </a:path>
                <a:path w="575945" h="1845945">
                  <a:moveTo>
                    <a:pt x="0" y="0"/>
                  </a:moveTo>
                  <a:lnTo>
                    <a:pt x="0" y="33566"/>
                  </a:lnTo>
                  <a:lnTo>
                    <a:pt x="5714" y="47853"/>
                  </a:lnTo>
                  <a:lnTo>
                    <a:pt x="9283" y="688644"/>
                  </a:lnTo>
                  <a:lnTo>
                    <a:pt x="6884" y="700578"/>
                  </a:lnTo>
                  <a:lnTo>
                    <a:pt x="6164" y="708825"/>
                  </a:lnTo>
                  <a:lnTo>
                    <a:pt x="7181" y="717373"/>
                  </a:lnTo>
                  <a:lnTo>
                    <a:pt x="10007" y="730072"/>
                  </a:lnTo>
                  <a:lnTo>
                    <a:pt x="8572" y="845807"/>
                  </a:lnTo>
                  <a:lnTo>
                    <a:pt x="10007" y="955814"/>
                  </a:lnTo>
                  <a:lnTo>
                    <a:pt x="21560" y="963513"/>
                  </a:lnTo>
                  <a:lnTo>
                    <a:pt x="27419" y="969205"/>
                  </a:lnTo>
                  <a:lnTo>
                    <a:pt x="29392" y="975704"/>
                  </a:lnTo>
                  <a:lnTo>
                    <a:pt x="29286" y="985824"/>
                  </a:lnTo>
                  <a:lnTo>
                    <a:pt x="27077" y="996625"/>
                  </a:lnTo>
                  <a:lnTo>
                    <a:pt x="25003" y="1002606"/>
                  </a:lnTo>
                  <a:lnTo>
                    <a:pt x="21856" y="1005907"/>
                  </a:lnTo>
                  <a:lnTo>
                    <a:pt x="16433" y="1008672"/>
                  </a:lnTo>
                  <a:lnTo>
                    <a:pt x="10007" y="1012964"/>
                  </a:lnTo>
                  <a:lnTo>
                    <a:pt x="10007" y="1020826"/>
                  </a:lnTo>
                  <a:lnTo>
                    <a:pt x="7861" y="1240129"/>
                  </a:lnTo>
                  <a:lnTo>
                    <a:pt x="2650" y="1257235"/>
                  </a:lnTo>
                  <a:lnTo>
                    <a:pt x="987" y="1267104"/>
                  </a:lnTo>
                  <a:lnTo>
                    <a:pt x="2939" y="1273487"/>
                  </a:lnTo>
                  <a:lnTo>
                    <a:pt x="8572" y="1280134"/>
                  </a:lnTo>
                  <a:lnTo>
                    <a:pt x="5003" y="1836635"/>
                  </a:lnTo>
                  <a:lnTo>
                    <a:pt x="7150" y="1839493"/>
                  </a:lnTo>
                  <a:lnTo>
                    <a:pt x="7150" y="1843785"/>
                  </a:lnTo>
                  <a:lnTo>
                    <a:pt x="12865" y="1840204"/>
                  </a:lnTo>
                  <a:lnTo>
                    <a:pt x="280510" y="1840204"/>
                  </a:lnTo>
                  <a:lnTo>
                    <a:pt x="280746" y="1839493"/>
                  </a:lnTo>
                  <a:lnTo>
                    <a:pt x="305396" y="1839493"/>
                  </a:lnTo>
                  <a:lnTo>
                    <a:pt x="306463" y="1837359"/>
                  </a:lnTo>
                  <a:lnTo>
                    <a:pt x="563279" y="1837359"/>
                  </a:lnTo>
                  <a:lnTo>
                    <a:pt x="563638" y="1835924"/>
                  </a:lnTo>
                  <a:lnTo>
                    <a:pt x="571492" y="1835924"/>
                  </a:lnTo>
                  <a:lnTo>
                    <a:pt x="565784" y="1278712"/>
                  </a:lnTo>
                  <a:lnTo>
                    <a:pt x="569410" y="1266891"/>
                  </a:lnTo>
                  <a:lnTo>
                    <a:pt x="570693" y="1259155"/>
                  </a:lnTo>
                  <a:lnTo>
                    <a:pt x="569699" y="1252089"/>
                  </a:lnTo>
                  <a:lnTo>
                    <a:pt x="566496" y="1242275"/>
                  </a:lnTo>
                  <a:lnTo>
                    <a:pt x="565784" y="1020102"/>
                  </a:lnTo>
                  <a:lnTo>
                    <a:pt x="563638" y="1010818"/>
                  </a:lnTo>
                  <a:lnTo>
                    <a:pt x="558647" y="1008672"/>
                  </a:lnTo>
                  <a:lnTo>
                    <a:pt x="546211" y="998302"/>
                  </a:lnTo>
                  <a:lnTo>
                    <a:pt x="542213" y="990009"/>
                  </a:lnTo>
                  <a:lnTo>
                    <a:pt x="546788" y="979439"/>
                  </a:lnTo>
                  <a:lnTo>
                    <a:pt x="560069" y="962240"/>
                  </a:lnTo>
                  <a:lnTo>
                    <a:pt x="566496" y="957961"/>
                  </a:lnTo>
                  <a:lnTo>
                    <a:pt x="565784" y="725779"/>
                  </a:lnTo>
                  <a:lnTo>
                    <a:pt x="568199" y="713626"/>
                  </a:lnTo>
                  <a:lnTo>
                    <a:pt x="569004" y="706229"/>
                  </a:lnTo>
                  <a:lnTo>
                    <a:pt x="568187" y="700543"/>
                  </a:lnTo>
                  <a:lnTo>
                    <a:pt x="565784" y="693661"/>
                  </a:lnTo>
                  <a:lnTo>
                    <a:pt x="570077" y="48564"/>
                  </a:lnTo>
                  <a:lnTo>
                    <a:pt x="575779" y="30708"/>
                  </a:lnTo>
                  <a:lnTo>
                    <a:pt x="575068" y="1422"/>
                  </a:lnTo>
                  <a:lnTo>
                    <a:pt x="0" y="0"/>
                  </a:lnTo>
                  <a:close/>
                </a:path>
                <a:path w="575945" h="1845945">
                  <a:moveTo>
                    <a:pt x="279563" y="1843062"/>
                  </a:moveTo>
                  <a:lnTo>
                    <a:pt x="275742" y="1843062"/>
                  </a:lnTo>
                  <a:lnTo>
                    <a:pt x="279323" y="1843785"/>
                  </a:lnTo>
                  <a:lnTo>
                    <a:pt x="279563" y="1843062"/>
                  </a:lnTo>
                  <a:close/>
                </a:path>
              </a:pathLst>
            </a:custGeom>
            <a:solidFill>
              <a:srgbClr val="B1B3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2770200" y="5187302"/>
              <a:ext cx="575310" cy="33020"/>
            </a:xfrm>
            <a:custGeom>
              <a:avLst/>
              <a:gdLst/>
              <a:ahLst/>
              <a:cxnLst/>
              <a:rect l="l" t="t" r="r" b="b"/>
              <a:pathLst>
                <a:path w="575310" h="33020">
                  <a:moveTo>
                    <a:pt x="0" y="0"/>
                  </a:moveTo>
                  <a:lnTo>
                    <a:pt x="241" y="32854"/>
                  </a:lnTo>
                  <a:lnTo>
                    <a:pt x="574827" y="32143"/>
                  </a:lnTo>
                  <a:lnTo>
                    <a:pt x="575068" y="14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2770200" y="5220157"/>
              <a:ext cx="575310" cy="12700"/>
            </a:xfrm>
            <a:custGeom>
              <a:avLst/>
              <a:gdLst/>
              <a:ahLst/>
              <a:cxnLst/>
              <a:rect l="l" t="t" r="r" b="b"/>
              <a:pathLst>
                <a:path w="575310" h="12700">
                  <a:moveTo>
                    <a:pt x="10236" y="482"/>
                  </a:moveTo>
                  <a:lnTo>
                    <a:pt x="0" y="711"/>
                  </a:lnTo>
                  <a:lnTo>
                    <a:pt x="5003" y="12141"/>
                  </a:lnTo>
                  <a:lnTo>
                    <a:pt x="10236" y="482"/>
                  </a:lnTo>
                  <a:close/>
                </a:path>
                <a:path w="575310" h="12700">
                  <a:moveTo>
                    <a:pt x="575068" y="0"/>
                  </a:moveTo>
                  <a:lnTo>
                    <a:pt x="567690" y="241"/>
                  </a:lnTo>
                  <a:lnTo>
                    <a:pt x="567690" y="8572"/>
                  </a:lnTo>
                  <a:lnTo>
                    <a:pt x="570534" y="12623"/>
                  </a:lnTo>
                  <a:lnTo>
                    <a:pt x="5750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2784729" y="5219674"/>
              <a:ext cx="548640" cy="58419"/>
            </a:xfrm>
            <a:custGeom>
              <a:avLst/>
              <a:gdLst/>
              <a:ahLst/>
              <a:cxnLst/>
              <a:rect l="l" t="t" r="r" b="b"/>
              <a:pathLst>
                <a:path w="548639" h="58420">
                  <a:moveTo>
                    <a:pt x="548398" y="0"/>
                  </a:moveTo>
                  <a:lnTo>
                    <a:pt x="0" y="1435"/>
                  </a:lnTo>
                  <a:lnTo>
                    <a:pt x="11671" y="56197"/>
                  </a:lnTo>
                  <a:lnTo>
                    <a:pt x="524586" y="58115"/>
                  </a:lnTo>
                  <a:lnTo>
                    <a:pt x="548398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2806255" y="5278665"/>
              <a:ext cx="495934" cy="20955"/>
            </a:xfrm>
            <a:custGeom>
              <a:avLst/>
              <a:gdLst/>
              <a:ahLst/>
              <a:cxnLst/>
              <a:rect l="l" t="t" r="r" b="b"/>
              <a:pathLst>
                <a:path w="495935" h="20954">
                  <a:moveTo>
                    <a:pt x="3365" y="12331"/>
                  </a:moveTo>
                  <a:lnTo>
                    <a:pt x="3251" y="12153"/>
                  </a:lnTo>
                  <a:lnTo>
                    <a:pt x="3238" y="12319"/>
                  </a:lnTo>
                  <a:lnTo>
                    <a:pt x="3365" y="12331"/>
                  </a:lnTo>
                  <a:close/>
                </a:path>
                <a:path w="495935" h="20954">
                  <a:moveTo>
                    <a:pt x="4178" y="0"/>
                  </a:moveTo>
                  <a:lnTo>
                    <a:pt x="152" y="0"/>
                  </a:lnTo>
                  <a:lnTo>
                    <a:pt x="0" y="2705"/>
                  </a:lnTo>
                  <a:lnTo>
                    <a:pt x="914" y="8661"/>
                  </a:lnTo>
                  <a:lnTo>
                    <a:pt x="3251" y="12153"/>
                  </a:lnTo>
                  <a:lnTo>
                    <a:pt x="4178" y="0"/>
                  </a:lnTo>
                  <a:close/>
                </a:path>
                <a:path w="495935" h="20954">
                  <a:moveTo>
                    <a:pt x="29184" y="17183"/>
                  </a:moveTo>
                  <a:lnTo>
                    <a:pt x="29121" y="13068"/>
                  </a:lnTo>
                  <a:lnTo>
                    <a:pt x="28956" y="508"/>
                  </a:lnTo>
                  <a:lnTo>
                    <a:pt x="23482" y="508"/>
                  </a:lnTo>
                  <a:lnTo>
                    <a:pt x="25374" y="13068"/>
                  </a:lnTo>
                  <a:lnTo>
                    <a:pt x="14185" y="13068"/>
                  </a:lnTo>
                  <a:lnTo>
                    <a:pt x="3365" y="12331"/>
                  </a:lnTo>
                  <a:lnTo>
                    <a:pt x="4953" y="14719"/>
                  </a:lnTo>
                  <a:lnTo>
                    <a:pt x="14185" y="17691"/>
                  </a:lnTo>
                  <a:lnTo>
                    <a:pt x="29184" y="17183"/>
                  </a:lnTo>
                  <a:close/>
                </a:path>
                <a:path w="495935" h="20954">
                  <a:moveTo>
                    <a:pt x="159334" y="13042"/>
                  </a:moveTo>
                  <a:lnTo>
                    <a:pt x="159207" y="12877"/>
                  </a:lnTo>
                  <a:lnTo>
                    <a:pt x="159207" y="13030"/>
                  </a:lnTo>
                  <a:lnTo>
                    <a:pt x="159334" y="13042"/>
                  </a:lnTo>
                  <a:close/>
                </a:path>
                <a:path w="495935" h="20954">
                  <a:moveTo>
                    <a:pt x="160159" y="711"/>
                  </a:moveTo>
                  <a:lnTo>
                    <a:pt x="156108" y="711"/>
                  </a:lnTo>
                  <a:lnTo>
                    <a:pt x="155956" y="3416"/>
                  </a:lnTo>
                  <a:lnTo>
                    <a:pt x="156870" y="9372"/>
                  </a:lnTo>
                  <a:lnTo>
                    <a:pt x="159207" y="12877"/>
                  </a:lnTo>
                  <a:lnTo>
                    <a:pt x="160159" y="711"/>
                  </a:lnTo>
                  <a:close/>
                </a:path>
                <a:path w="495935" h="20954">
                  <a:moveTo>
                    <a:pt x="185166" y="17894"/>
                  </a:moveTo>
                  <a:lnTo>
                    <a:pt x="185102" y="13792"/>
                  </a:lnTo>
                  <a:lnTo>
                    <a:pt x="184924" y="1219"/>
                  </a:lnTo>
                  <a:lnTo>
                    <a:pt x="179438" y="1219"/>
                  </a:lnTo>
                  <a:lnTo>
                    <a:pt x="181356" y="13792"/>
                  </a:lnTo>
                  <a:lnTo>
                    <a:pt x="170154" y="13792"/>
                  </a:lnTo>
                  <a:lnTo>
                    <a:pt x="159334" y="13042"/>
                  </a:lnTo>
                  <a:lnTo>
                    <a:pt x="160921" y="15430"/>
                  </a:lnTo>
                  <a:lnTo>
                    <a:pt x="170154" y="18415"/>
                  </a:lnTo>
                  <a:lnTo>
                    <a:pt x="185166" y="17894"/>
                  </a:lnTo>
                  <a:close/>
                </a:path>
                <a:path w="495935" h="20954">
                  <a:moveTo>
                    <a:pt x="314833" y="13284"/>
                  </a:moveTo>
                  <a:lnTo>
                    <a:pt x="314706" y="13119"/>
                  </a:lnTo>
                  <a:lnTo>
                    <a:pt x="314706" y="13271"/>
                  </a:lnTo>
                  <a:lnTo>
                    <a:pt x="314833" y="13284"/>
                  </a:lnTo>
                  <a:close/>
                </a:path>
                <a:path w="495935" h="20954">
                  <a:moveTo>
                    <a:pt x="315645" y="952"/>
                  </a:moveTo>
                  <a:lnTo>
                    <a:pt x="311607" y="952"/>
                  </a:lnTo>
                  <a:lnTo>
                    <a:pt x="311454" y="3657"/>
                  </a:lnTo>
                  <a:lnTo>
                    <a:pt x="312369" y="9613"/>
                  </a:lnTo>
                  <a:lnTo>
                    <a:pt x="314706" y="13119"/>
                  </a:lnTo>
                  <a:lnTo>
                    <a:pt x="315645" y="952"/>
                  </a:lnTo>
                  <a:close/>
                </a:path>
                <a:path w="495935" h="20954">
                  <a:moveTo>
                    <a:pt x="340652" y="18135"/>
                  </a:moveTo>
                  <a:lnTo>
                    <a:pt x="340588" y="14033"/>
                  </a:lnTo>
                  <a:lnTo>
                    <a:pt x="340423" y="1460"/>
                  </a:lnTo>
                  <a:lnTo>
                    <a:pt x="334937" y="1460"/>
                  </a:lnTo>
                  <a:lnTo>
                    <a:pt x="336854" y="14033"/>
                  </a:lnTo>
                  <a:lnTo>
                    <a:pt x="325653" y="14033"/>
                  </a:lnTo>
                  <a:lnTo>
                    <a:pt x="314833" y="13284"/>
                  </a:lnTo>
                  <a:lnTo>
                    <a:pt x="316420" y="15671"/>
                  </a:lnTo>
                  <a:lnTo>
                    <a:pt x="325653" y="18656"/>
                  </a:lnTo>
                  <a:lnTo>
                    <a:pt x="340652" y="18135"/>
                  </a:lnTo>
                  <a:close/>
                </a:path>
                <a:path w="495935" h="20954">
                  <a:moveTo>
                    <a:pt x="469849" y="15189"/>
                  </a:moveTo>
                  <a:lnTo>
                    <a:pt x="469734" y="15011"/>
                  </a:lnTo>
                  <a:lnTo>
                    <a:pt x="469722" y="15176"/>
                  </a:lnTo>
                  <a:lnTo>
                    <a:pt x="469849" y="15189"/>
                  </a:lnTo>
                  <a:close/>
                </a:path>
                <a:path w="495935" h="20954">
                  <a:moveTo>
                    <a:pt x="470674" y="2844"/>
                  </a:moveTo>
                  <a:lnTo>
                    <a:pt x="466623" y="2844"/>
                  </a:lnTo>
                  <a:lnTo>
                    <a:pt x="466471" y="5549"/>
                  </a:lnTo>
                  <a:lnTo>
                    <a:pt x="467398" y="11518"/>
                  </a:lnTo>
                  <a:lnTo>
                    <a:pt x="469734" y="15011"/>
                  </a:lnTo>
                  <a:lnTo>
                    <a:pt x="470674" y="2844"/>
                  </a:lnTo>
                  <a:close/>
                </a:path>
                <a:path w="495935" h="20954">
                  <a:moveTo>
                    <a:pt x="495681" y="20040"/>
                  </a:moveTo>
                  <a:lnTo>
                    <a:pt x="495617" y="15938"/>
                  </a:lnTo>
                  <a:lnTo>
                    <a:pt x="495439" y="3365"/>
                  </a:lnTo>
                  <a:lnTo>
                    <a:pt x="489940" y="3365"/>
                  </a:lnTo>
                  <a:lnTo>
                    <a:pt x="491871" y="15938"/>
                  </a:lnTo>
                  <a:lnTo>
                    <a:pt x="480682" y="15938"/>
                  </a:lnTo>
                  <a:lnTo>
                    <a:pt x="469849" y="15189"/>
                  </a:lnTo>
                  <a:lnTo>
                    <a:pt x="471449" y="17576"/>
                  </a:lnTo>
                  <a:lnTo>
                    <a:pt x="480682" y="20548"/>
                  </a:lnTo>
                  <a:lnTo>
                    <a:pt x="495681" y="20040"/>
                  </a:lnTo>
                  <a:close/>
                </a:path>
              </a:pathLst>
            </a:custGeom>
            <a:solidFill>
              <a:srgbClr val="9C9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2780207" y="5221109"/>
              <a:ext cx="17145" cy="1806575"/>
            </a:xfrm>
            <a:custGeom>
              <a:avLst/>
              <a:gdLst/>
              <a:ahLst/>
              <a:cxnLst/>
              <a:rect l="l" t="t" r="r" b="b"/>
              <a:pathLst>
                <a:path w="17144" h="1806575">
                  <a:moveTo>
                    <a:pt x="4521" y="0"/>
                  </a:moveTo>
                  <a:lnTo>
                    <a:pt x="0" y="1806397"/>
                  </a:lnTo>
                  <a:lnTo>
                    <a:pt x="17145" y="1736394"/>
                  </a:lnTo>
                  <a:lnTo>
                    <a:pt x="16192" y="5476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3309315" y="5219674"/>
              <a:ext cx="25400" cy="261620"/>
            </a:xfrm>
            <a:custGeom>
              <a:avLst/>
              <a:gdLst/>
              <a:ahLst/>
              <a:cxnLst/>
              <a:rect l="l" t="t" r="r" b="b"/>
              <a:pathLst>
                <a:path w="25400" h="261620">
                  <a:moveTo>
                    <a:pt x="23812" y="0"/>
                  </a:moveTo>
                  <a:lnTo>
                    <a:pt x="0" y="58115"/>
                  </a:lnTo>
                  <a:lnTo>
                    <a:pt x="3098" y="261238"/>
                  </a:lnTo>
                  <a:lnTo>
                    <a:pt x="25247" y="259080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2818777" y="6728193"/>
              <a:ext cx="374650" cy="211454"/>
            </a:xfrm>
            <a:custGeom>
              <a:avLst/>
              <a:gdLst/>
              <a:ahLst/>
              <a:cxnLst/>
              <a:rect l="l" t="t" r="r" b="b"/>
              <a:pathLst>
                <a:path w="374650" h="211454">
                  <a:moveTo>
                    <a:pt x="0" y="0"/>
                  </a:moveTo>
                  <a:lnTo>
                    <a:pt x="0" y="210019"/>
                  </a:lnTo>
                  <a:lnTo>
                    <a:pt x="374332" y="211455"/>
                  </a:lnTo>
                  <a:lnTo>
                    <a:pt x="373621" y="32143"/>
                  </a:lnTo>
                  <a:lnTo>
                    <a:pt x="374332" y="5702"/>
                  </a:lnTo>
                  <a:lnTo>
                    <a:pt x="22716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2818295" y="692252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836" y="0"/>
                  </a:moveTo>
                  <a:lnTo>
                    <a:pt x="3416" y="0"/>
                  </a:lnTo>
                  <a:lnTo>
                    <a:pt x="0" y="3378"/>
                  </a:lnTo>
                  <a:lnTo>
                    <a:pt x="0" y="11810"/>
                  </a:lnTo>
                  <a:lnTo>
                    <a:pt x="3416" y="15214"/>
                  </a:lnTo>
                  <a:lnTo>
                    <a:pt x="11836" y="15214"/>
                  </a:lnTo>
                  <a:lnTo>
                    <a:pt x="15239" y="11810"/>
                  </a:lnTo>
                  <a:lnTo>
                    <a:pt x="15239" y="7594"/>
                  </a:lnTo>
                  <a:lnTo>
                    <a:pt x="15239" y="3378"/>
                  </a:lnTo>
                  <a:lnTo>
                    <a:pt x="11836" y="0"/>
                  </a:lnTo>
                  <a:close/>
                </a:path>
              </a:pathLst>
            </a:custGeom>
            <a:solidFill>
              <a:srgbClr val="76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2818295" y="692252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5239" y="7594"/>
                  </a:moveTo>
                  <a:lnTo>
                    <a:pt x="15239" y="11810"/>
                  </a:lnTo>
                  <a:lnTo>
                    <a:pt x="11836" y="15214"/>
                  </a:lnTo>
                  <a:lnTo>
                    <a:pt x="7632" y="15214"/>
                  </a:lnTo>
                  <a:lnTo>
                    <a:pt x="3416" y="15214"/>
                  </a:lnTo>
                  <a:lnTo>
                    <a:pt x="0" y="11810"/>
                  </a:lnTo>
                  <a:lnTo>
                    <a:pt x="0" y="7594"/>
                  </a:lnTo>
                  <a:lnTo>
                    <a:pt x="0" y="3378"/>
                  </a:lnTo>
                  <a:lnTo>
                    <a:pt x="3416" y="0"/>
                  </a:lnTo>
                  <a:lnTo>
                    <a:pt x="7632" y="0"/>
                  </a:lnTo>
                  <a:lnTo>
                    <a:pt x="11836" y="0"/>
                  </a:lnTo>
                  <a:lnTo>
                    <a:pt x="15239" y="3378"/>
                  </a:lnTo>
                  <a:lnTo>
                    <a:pt x="15239" y="7594"/>
                  </a:lnTo>
                  <a:close/>
                </a:path>
                <a:path w="15239" h="15240">
                  <a:moveTo>
                    <a:pt x="4241" y="13449"/>
                  </a:moveTo>
                  <a:lnTo>
                    <a:pt x="876" y="7594"/>
                  </a:lnTo>
                  <a:lnTo>
                    <a:pt x="4241" y="1765"/>
                  </a:lnTo>
                  <a:lnTo>
                    <a:pt x="11010" y="1765"/>
                  </a:lnTo>
                  <a:lnTo>
                    <a:pt x="14376" y="7594"/>
                  </a:lnTo>
                  <a:lnTo>
                    <a:pt x="11010" y="13449"/>
                  </a:lnTo>
                  <a:lnTo>
                    <a:pt x="4241" y="134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2820212" y="6730098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1823" y="0"/>
                  </a:moveTo>
                  <a:lnTo>
                    <a:pt x="3416" y="0"/>
                  </a:lnTo>
                  <a:lnTo>
                    <a:pt x="0" y="3429"/>
                  </a:lnTo>
                  <a:lnTo>
                    <a:pt x="0" y="11836"/>
                  </a:lnTo>
                  <a:lnTo>
                    <a:pt x="3416" y="15265"/>
                  </a:lnTo>
                  <a:lnTo>
                    <a:pt x="11823" y="15265"/>
                  </a:lnTo>
                  <a:lnTo>
                    <a:pt x="15227" y="11836"/>
                  </a:lnTo>
                  <a:lnTo>
                    <a:pt x="15227" y="7620"/>
                  </a:lnTo>
                  <a:lnTo>
                    <a:pt x="15227" y="3429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76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2820212" y="6730098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5227" y="7620"/>
                  </a:moveTo>
                  <a:lnTo>
                    <a:pt x="15227" y="11836"/>
                  </a:lnTo>
                  <a:lnTo>
                    <a:pt x="11823" y="15265"/>
                  </a:lnTo>
                  <a:lnTo>
                    <a:pt x="7619" y="15265"/>
                  </a:lnTo>
                  <a:lnTo>
                    <a:pt x="3416" y="15265"/>
                  </a:lnTo>
                  <a:lnTo>
                    <a:pt x="0" y="11836"/>
                  </a:lnTo>
                  <a:lnTo>
                    <a:pt x="0" y="7620"/>
                  </a:lnTo>
                  <a:lnTo>
                    <a:pt x="0" y="3429"/>
                  </a:lnTo>
                  <a:lnTo>
                    <a:pt x="3416" y="0"/>
                  </a:lnTo>
                  <a:lnTo>
                    <a:pt x="7619" y="0"/>
                  </a:lnTo>
                  <a:lnTo>
                    <a:pt x="11823" y="0"/>
                  </a:lnTo>
                  <a:lnTo>
                    <a:pt x="15227" y="3429"/>
                  </a:lnTo>
                  <a:lnTo>
                    <a:pt x="15227" y="7620"/>
                  </a:lnTo>
                  <a:close/>
                </a:path>
                <a:path w="15239" h="15875">
                  <a:moveTo>
                    <a:pt x="4229" y="13500"/>
                  </a:moveTo>
                  <a:lnTo>
                    <a:pt x="863" y="7620"/>
                  </a:lnTo>
                  <a:lnTo>
                    <a:pt x="4229" y="1778"/>
                  </a:lnTo>
                  <a:lnTo>
                    <a:pt x="10998" y="1778"/>
                  </a:lnTo>
                  <a:lnTo>
                    <a:pt x="14376" y="7620"/>
                  </a:lnTo>
                  <a:lnTo>
                    <a:pt x="10998" y="13500"/>
                  </a:lnTo>
                  <a:lnTo>
                    <a:pt x="4229" y="135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2998800" y="673009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823" y="0"/>
                  </a:moveTo>
                  <a:lnTo>
                    <a:pt x="3403" y="0"/>
                  </a:lnTo>
                  <a:lnTo>
                    <a:pt x="0" y="3429"/>
                  </a:lnTo>
                  <a:lnTo>
                    <a:pt x="0" y="11836"/>
                  </a:lnTo>
                  <a:lnTo>
                    <a:pt x="3403" y="15240"/>
                  </a:lnTo>
                  <a:lnTo>
                    <a:pt x="11823" y="15240"/>
                  </a:lnTo>
                  <a:lnTo>
                    <a:pt x="15239" y="11836"/>
                  </a:lnTo>
                  <a:lnTo>
                    <a:pt x="15239" y="7620"/>
                  </a:lnTo>
                  <a:lnTo>
                    <a:pt x="15239" y="3429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76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2998800" y="673009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5239" y="7620"/>
                  </a:moveTo>
                  <a:lnTo>
                    <a:pt x="15239" y="11836"/>
                  </a:lnTo>
                  <a:lnTo>
                    <a:pt x="11823" y="15240"/>
                  </a:lnTo>
                  <a:lnTo>
                    <a:pt x="7619" y="15240"/>
                  </a:lnTo>
                  <a:lnTo>
                    <a:pt x="3403" y="15240"/>
                  </a:lnTo>
                  <a:lnTo>
                    <a:pt x="0" y="11836"/>
                  </a:lnTo>
                  <a:lnTo>
                    <a:pt x="0" y="7620"/>
                  </a:lnTo>
                  <a:lnTo>
                    <a:pt x="0" y="3429"/>
                  </a:lnTo>
                  <a:lnTo>
                    <a:pt x="3403" y="0"/>
                  </a:lnTo>
                  <a:lnTo>
                    <a:pt x="7619" y="0"/>
                  </a:lnTo>
                  <a:lnTo>
                    <a:pt x="11823" y="0"/>
                  </a:lnTo>
                  <a:lnTo>
                    <a:pt x="15239" y="3429"/>
                  </a:lnTo>
                  <a:lnTo>
                    <a:pt x="15239" y="7620"/>
                  </a:lnTo>
                  <a:close/>
                </a:path>
                <a:path w="15239" h="15240">
                  <a:moveTo>
                    <a:pt x="4241" y="13474"/>
                  </a:moveTo>
                  <a:lnTo>
                    <a:pt x="863" y="7620"/>
                  </a:lnTo>
                  <a:lnTo>
                    <a:pt x="4241" y="1778"/>
                  </a:lnTo>
                  <a:lnTo>
                    <a:pt x="10998" y="1778"/>
                  </a:lnTo>
                  <a:lnTo>
                    <a:pt x="14376" y="7620"/>
                  </a:lnTo>
                  <a:lnTo>
                    <a:pt x="10998" y="13474"/>
                  </a:lnTo>
                  <a:lnTo>
                    <a:pt x="4241" y="1347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2998317" y="6923455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1836" y="0"/>
                  </a:moveTo>
                  <a:lnTo>
                    <a:pt x="3416" y="0"/>
                  </a:lnTo>
                  <a:lnTo>
                    <a:pt x="0" y="3429"/>
                  </a:lnTo>
                  <a:lnTo>
                    <a:pt x="0" y="11836"/>
                  </a:lnTo>
                  <a:lnTo>
                    <a:pt x="3416" y="15252"/>
                  </a:lnTo>
                  <a:lnTo>
                    <a:pt x="11836" y="15252"/>
                  </a:lnTo>
                  <a:lnTo>
                    <a:pt x="15240" y="11836"/>
                  </a:lnTo>
                  <a:lnTo>
                    <a:pt x="15240" y="7645"/>
                  </a:lnTo>
                  <a:lnTo>
                    <a:pt x="15240" y="3429"/>
                  </a:lnTo>
                  <a:lnTo>
                    <a:pt x="11836" y="0"/>
                  </a:lnTo>
                  <a:close/>
                </a:path>
              </a:pathLst>
            </a:custGeom>
            <a:solidFill>
              <a:srgbClr val="76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2998317" y="6923455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5240" y="7645"/>
                  </a:moveTo>
                  <a:lnTo>
                    <a:pt x="15240" y="11836"/>
                  </a:lnTo>
                  <a:lnTo>
                    <a:pt x="11836" y="15252"/>
                  </a:lnTo>
                  <a:lnTo>
                    <a:pt x="7632" y="15252"/>
                  </a:lnTo>
                  <a:lnTo>
                    <a:pt x="3416" y="15252"/>
                  </a:lnTo>
                  <a:lnTo>
                    <a:pt x="0" y="11836"/>
                  </a:lnTo>
                  <a:lnTo>
                    <a:pt x="0" y="7645"/>
                  </a:lnTo>
                  <a:lnTo>
                    <a:pt x="0" y="3429"/>
                  </a:lnTo>
                  <a:lnTo>
                    <a:pt x="3416" y="0"/>
                  </a:lnTo>
                  <a:lnTo>
                    <a:pt x="7632" y="0"/>
                  </a:lnTo>
                  <a:lnTo>
                    <a:pt x="11836" y="0"/>
                  </a:lnTo>
                  <a:lnTo>
                    <a:pt x="15240" y="3429"/>
                  </a:lnTo>
                  <a:lnTo>
                    <a:pt x="15240" y="7645"/>
                  </a:lnTo>
                  <a:close/>
                </a:path>
                <a:path w="15239" h="15875">
                  <a:moveTo>
                    <a:pt x="4241" y="13487"/>
                  </a:moveTo>
                  <a:lnTo>
                    <a:pt x="876" y="7645"/>
                  </a:lnTo>
                  <a:lnTo>
                    <a:pt x="4241" y="1765"/>
                  </a:lnTo>
                  <a:lnTo>
                    <a:pt x="11010" y="1765"/>
                  </a:lnTo>
                  <a:lnTo>
                    <a:pt x="14376" y="7645"/>
                  </a:lnTo>
                  <a:lnTo>
                    <a:pt x="11010" y="13487"/>
                  </a:lnTo>
                  <a:lnTo>
                    <a:pt x="4241" y="134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3177883" y="6923455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1811" y="0"/>
                  </a:moveTo>
                  <a:lnTo>
                    <a:pt x="3403" y="0"/>
                  </a:lnTo>
                  <a:lnTo>
                    <a:pt x="0" y="3429"/>
                  </a:lnTo>
                  <a:lnTo>
                    <a:pt x="0" y="11836"/>
                  </a:lnTo>
                  <a:lnTo>
                    <a:pt x="3403" y="15252"/>
                  </a:lnTo>
                  <a:lnTo>
                    <a:pt x="11811" y="15252"/>
                  </a:lnTo>
                  <a:lnTo>
                    <a:pt x="15227" y="11836"/>
                  </a:lnTo>
                  <a:lnTo>
                    <a:pt x="15227" y="7619"/>
                  </a:lnTo>
                  <a:lnTo>
                    <a:pt x="15227" y="3429"/>
                  </a:lnTo>
                  <a:lnTo>
                    <a:pt x="11811" y="0"/>
                  </a:lnTo>
                  <a:close/>
                </a:path>
              </a:pathLst>
            </a:custGeom>
            <a:solidFill>
              <a:srgbClr val="76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3177883" y="6923455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5227" y="7619"/>
                  </a:moveTo>
                  <a:lnTo>
                    <a:pt x="15227" y="11836"/>
                  </a:lnTo>
                  <a:lnTo>
                    <a:pt x="11811" y="15252"/>
                  </a:lnTo>
                  <a:lnTo>
                    <a:pt x="7607" y="15252"/>
                  </a:lnTo>
                  <a:lnTo>
                    <a:pt x="3403" y="15252"/>
                  </a:lnTo>
                  <a:lnTo>
                    <a:pt x="0" y="11836"/>
                  </a:lnTo>
                  <a:lnTo>
                    <a:pt x="0" y="7619"/>
                  </a:lnTo>
                  <a:lnTo>
                    <a:pt x="0" y="3429"/>
                  </a:lnTo>
                  <a:lnTo>
                    <a:pt x="3403" y="0"/>
                  </a:lnTo>
                  <a:lnTo>
                    <a:pt x="7607" y="0"/>
                  </a:lnTo>
                  <a:lnTo>
                    <a:pt x="11811" y="0"/>
                  </a:lnTo>
                  <a:lnTo>
                    <a:pt x="15227" y="3429"/>
                  </a:lnTo>
                  <a:lnTo>
                    <a:pt x="15227" y="7619"/>
                  </a:lnTo>
                  <a:close/>
                </a:path>
                <a:path w="15239" h="15875">
                  <a:moveTo>
                    <a:pt x="4241" y="13487"/>
                  </a:moveTo>
                  <a:lnTo>
                    <a:pt x="850" y="7619"/>
                  </a:lnTo>
                  <a:lnTo>
                    <a:pt x="4241" y="1765"/>
                  </a:lnTo>
                  <a:lnTo>
                    <a:pt x="10985" y="1765"/>
                  </a:lnTo>
                  <a:lnTo>
                    <a:pt x="14363" y="7619"/>
                  </a:lnTo>
                  <a:lnTo>
                    <a:pt x="10985" y="13487"/>
                  </a:lnTo>
                  <a:lnTo>
                    <a:pt x="4241" y="134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2831833" y="6837730"/>
              <a:ext cx="81915" cy="82550"/>
            </a:xfrm>
            <a:custGeom>
              <a:avLst/>
              <a:gdLst/>
              <a:ahLst/>
              <a:cxnLst/>
              <a:rect l="l" t="t" r="r" b="b"/>
              <a:pathLst>
                <a:path w="81914" h="82550">
                  <a:moveTo>
                    <a:pt x="40944" y="0"/>
                  </a:moveTo>
                  <a:lnTo>
                    <a:pt x="25004" y="3220"/>
                  </a:lnTo>
                  <a:lnTo>
                    <a:pt x="11990" y="12003"/>
                  </a:lnTo>
                  <a:lnTo>
                    <a:pt x="3216" y="25026"/>
                  </a:lnTo>
                  <a:lnTo>
                    <a:pt x="0" y="40970"/>
                  </a:lnTo>
                  <a:lnTo>
                    <a:pt x="3216" y="56912"/>
                  </a:lnTo>
                  <a:lnTo>
                    <a:pt x="11990" y="69930"/>
                  </a:lnTo>
                  <a:lnTo>
                    <a:pt x="25004" y="78708"/>
                  </a:lnTo>
                  <a:lnTo>
                    <a:pt x="40944" y="81927"/>
                  </a:lnTo>
                  <a:lnTo>
                    <a:pt x="56894" y="78708"/>
                  </a:lnTo>
                  <a:lnTo>
                    <a:pt x="69916" y="69930"/>
                  </a:lnTo>
                  <a:lnTo>
                    <a:pt x="78695" y="56912"/>
                  </a:lnTo>
                  <a:lnTo>
                    <a:pt x="81914" y="40970"/>
                  </a:lnTo>
                  <a:lnTo>
                    <a:pt x="78695" y="25026"/>
                  </a:lnTo>
                  <a:lnTo>
                    <a:pt x="69916" y="12003"/>
                  </a:lnTo>
                  <a:lnTo>
                    <a:pt x="56894" y="3220"/>
                  </a:lnTo>
                  <a:lnTo>
                    <a:pt x="4094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2831833" y="6837730"/>
              <a:ext cx="81915" cy="82550"/>
            </a:xfrm>
            <a:custGeom>
              <a:avLst/>
              <a:gdLst/>
              <a:ahLst/>
              <a:cxnLst/>
              <a:rect l="l" t="t" r="r" b="b"/>
              <a:pathLst>
                <a:path w="81914" h="82550">
                  <a:moveTo>
                    <a:pt x="81914" y="40970"/>
                  </a:moveTo>
                  <a:lnTo>
                    <a:pt x="78695" y="56912"/>
                  </a:lnTo>
                  <a:lnTo>
                    <a:pt x="69916" y="69930"/>
                  </a:lnTo>
                  <a:lnTo>
                    <a:pt x="56894" y="78708"/>
                  </a:lnTo>
                  <a:lnTo>
                    <a:pt x="40944" y="81927"/>
                  </a:lnTo>
                  <a:lnTo>
                    <a:pt x="25004" y="78708"/>
                  </a:lnTo>
                  <a:lnTo>
                    <a:pt x="11990" y="69930"/>
                  </a:lnTo>
                  <a:lnTo>
                    <a:pt x="3216" y="56912"/>
                  </a:lnTo>
                  <a:lnTo>
                    <a:pt x="0" y="40970"/>
                  </a:lnTo>
                  <a:lnTo>
                    <a:pt x="3216" y="25026"/>
                  </a:lnTo>
                  <a:lnTo>
                    <a:pt x="11990" y="12003"/>
                  </a:lnTo>
                  <a:lnTo>
                    <a:pt x="25004" y="3220"/>
                  </a:lnTo>
                  <a:lnTo>
                    <a:pt x="40944" y="0"/>
                  </a:lnTo>
                  <a:lnTo>
                    <a:pt x="56894" y="3220"/>
                  </a:lnTo>
                  <a:lnTo>
                    <a:pt x="69916" y="12003"/>
                  </a:lnTo>
                  <a:lnTo>
                    <a:pt x="78695" y="25026"/>
                  </a:lnTo>
                  <a:lnTo>
                    <a:pt x="81914" y="4097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2838018" y="684394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34759" y="0"/>
                  </a:moveTo>
                  <a:lnTo>
                    <a:pt x="21227" y="2730"/>
                  </a:lnTo>
                  <a:lnTo>
                    <a:pt x="10179" y="10179"/>
                  </a:lnTo>
                  <a:lnTo>
                    <a:pt x="2730" y="21227"/>
                  </a:lnTo>
                  <a:lnTo>
                    <a:pt x="0" y="34759"/>
                  </a:lnTo>
                  <a:lnTo>
                    <a:pt x="2730" y="48286"/>
                  </a:lnTo>
                  <a:lnTo>
                    <a:pt x="10179" y="59335"/>
                  </a:lnTo>
                  <a:lnTo>
                    <a:pt x="21227" y="66787"/>
                  </a:lnTo>
                  <a:lnTo>
                    <a:pt x="34759" y="69519"/>
                  </a:lnTo>
                  <a:lnTo>
                    <a:pt x="48294" y="66787"/>
                  </a:lnTo>
                  <a:lnTo>
                    <a:pt x="59347" y="59335"/>
                  </a:lnTo>
                  <a:lnTo>
                    <a:pt x="66799" y="48286"/>
                  </a:lnTo>
                  <a:lnTo>
                    <a:pt x="69532" y="34759"/>
                  </a:lnTo>
                  <a:lnTo>
                    <a:pt x="66799" y="21227"/>
                  </a:lnTo>
                  <a:lnTo>
                    <a:pt x="59347" y="10179"/>
                  </a:lnTo>
                  <a:lnTo>
                    <a:pt x="48294" y="2730"/>
                  </a:lnTo>
                  <a:lnTo>
                    <a:pt x="34759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2840393" y="6846303"/>
              <a:ext cx="65405" cy="65405"/>
            </a:xfrm>
            <a:custGeom>
              <a:avLst/>
              <a:gdLst/>
              <a:ahLst/>
              <a:cxnLst/>
              <a:rect l="l" t="t" r="r" b="b"/>
              <a:pathLst>
                <a:path w="65405" h="65404">
                  <a:moveTo>
                    <a:pt x="32385" y="0"/>
                  </a:moveTo>
                  <a:lnTo>
                    <a:pt x="19781" y="2545"/>
                  </a:lnTo>
                  <a:lnTo>
                    <a:pt x="9486" y="9488"/>
                  </a:lnTo>
                  <a:lnTo>
                    <a:pt x="2545" y="19786"/>
                  </a:lnTo>
                  <a:lnTo>
                    <a:pt x="0" y="32397"/>
                  </a:lnTo>
                  <a:lnTo>
                    <a:pt x="2545" y="45001"/>
                  </a:lnTo>
                  <a:lnTo>
                    <a:pt x="9486" y="55295"/>
                  </a:lnTo>
                  <a:lnTo>
                    <a:pt x="19781" y="62237"/>
                  </a:lnTo>
                  <a:lnTo>
                    <a:pt x="32385" y="64782"/>
                  </a:lnTo>
                  <a:lnTo>
                    <a:pt x="44996" y="62237"/>
                  </a:lnTo>
                  <a:lnTo>
                    <a:pt x="55294" y="55295"/>
                  </a:lnTo>
                  <a:lnTo>
                    <a:pt x="62236" y="45001"/>
                  </a:lnTo>
                  <a:lnTo>
                    <a:pt x="64782" y="32397"/>
                  </a:lnTo>
                  <a:lnTo>
                    <a:pt x="62236" y="19786"/>
                  </a:lnTo>
                  <a:lnTo>
                    <a:pt x="55294" y="9488"/>
                  </a:lnTo>
                  <a:lnTo>
                    <a:pt x="44996" y="2545"/>
                  </a:lnTo>
                  <a:lnTo>
                    <a:pt x="32385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2844685" y="6850595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092" y="0"/>
                  </a:moveTo>
                  <a:lnTo>
                    <a:pt x="17155" y="2209"/>
                  </a:lnTo>
                  <a:lnTo>
                    <a:pt x="8226" y="8232"/>
                  </a:lnTo>
                  <a:lnTo>
                    <a:pt x="2207" y="17166"/>
                  </a:lnTo>
                  <a:lnTo>
                    <a:pt x="0" y="28105"/>
                  </a:lnTo>
                  <a:lnTo>
                    <a:pt x="2207" y="39038"/>
                  </a:lnTo>
                  <a:lnTo>
                    <a:pt x="8226" y="47972"/>
                  </a:lnTo>
                  <a:lnTo>
                    <a:pt x="17155" y="53999"/>
                  </a:lnTo>
                  <a:lnTo>
                    <a:pt x="28092" y="56210"/>
                  </a:lnTo>
                  <a:lnTo>
                    <a:pt x="39038" y="53999"/>
                  </a:lnTo>
                  <a:lnTo>
                    <a:pt x="47975" y="47972"/>
                  </a:lnTo>
                  <a:lnTo>
                    <a:pt x="54000" y="39038"/>
                  </a:lnTo>
                  <a:lnTo>
                    <a:pt x="56210" y="28105"/>
                  </a:lnTo>
                  <a:lnTo>
                    <a:pt x="54000" y="17166"/>
                  </a:lnTo>
                  <a:lnTo>
                    <a:pt x="47975" y="8232"/>
                  </a:lnTo>
                  <a:lnTo>
                    <a:pt x="39038" y="2209"/>
                  </a:lnTo>
                  <a:lnTo>
                    <a:pt x="28092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2848495" y="6854418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4" h="48895">
                  <a:moveTo>
                    <a:pt x="24282" y="0"/>
                  </a:moveTo>
                  <a:lnTo>
                    <a:pt x="14830" y="1906"/>
                  </a:lnTo>
                  <a:lnTo>
                    <a:pt x="7112" y="7107"/>
                  </a:lnTo>
                  <a:lnTo>
                    <a:pt x="1908" y="14825"/>
                  </a:lnTo>
                  <a:lnTo>
                    <a:pt x="0" y="24282"/>
                  </a:lnTo>
                  <a:lnTo>
                    <a:pt x="1908" y="33736"/>
                  </a:lnTo>
                  <a:lnTo>
                    <a:pt x="7112" y="41459"/>
                  </a:lnTo>
                  <a:lnTo>
                    <a:pt x="14830" y="46667"/>
                  </a:lnTo>
                  <a:lnTo>
                    <a:pt x="24282" y="48577"/>
                  </a:lnTo>
                  <a:lnTo>
                    <a:pt x="33741" y="46667"/>
                  </a:lnTo>
                  <a:lnTo>
                    <a:pt x="41463" y="41459"/>
                  </a:lnTo>
                  <a:lnTo>
                    <a:pt x="46669" y="33736"/>
                  </a:lnTo>
                  <a:lnTo>
                    <a:pt x="48577" y="24282"/>
                  </a:lnTo>
                  <a:lnTo>
                    <a:pt x="46669" y="14825"/>
                  </a:lnTo>
                  <a:lnTo>
                    <a:pt x="41463" y="7107"/>
                  </a:lnTo>
                  <a:lnTo>
                    <a:pt x="33741" y="1906"/>
                  </a:lnTo>
                  <a:lnTo>
                    <a:pt x="24282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2887548" y="6746290"/>
              <a:ext cx="81915" cy="82550"/>
            </a:xfrm>
            <a:custGeom>
              <a:avLst/>
              <a:gdLst/>
              <a:ahLst/>
              <a:cxnLst/>
              <a:rect l="l" t="t" r="r" b="b"/>
              <a:pathLst>
                <a:path w="81914" h="82550">
                  <a:moveTo>
                    <a:pt x="40957" y="0"/>
                  </a:moveTo>
                  <a:lnTo>
                    <a:pt x="25015" y="3220"/>
                  </a:lnTo>
                  <a:lnTo>
                    <a:pt x="11996" y="12001"/>
                  </a:lnTo>
                  <a:lnTo>
                    <a:pt x="3218" y="25020"/>
                  </a:lnTo>
                  <a:lnTo>
                    <a:pt x="0" y="40957"/>
                  </a:lnTo>
                  <a:lnTo>
                    <a:pt x="3218" y="56906"/>
                  </a:lnTo>
                  <a:lnTo>
                    <a:pt x="11996" y="69929"/>
                  </a:lnTo>
                  <a:lnTo>
                    <a:pt x="25015" y="78708"/>
                  </a:lnTo>
                  <a:lnTo>
                    <a:pt x="40957" y="81927"/>
                  </a:lnTo>
                  <a:lnTo>
                    <a:pt x="56899" y="78708"/>
                  </a:lnTo>
                  <a:lnTo>
                    <a:pt x="69918" y="69929"/>
                  </a:lnTo>
                  <a:lnTo>
                    <a:pt x="78696" y="56906"/>
                  </a:lnTo>
                  <a:lnTo>
                    <a:pt x="81914" y="40957"/>
                  </a:lnTo>
                  <a:lnTo>
                    <a:pt x="78696" y="25020"/>
                  </a:lnTo>
                  <a:lnTo>
                    <a:pt x="69918" y="12001"/>
                  </a:lnTo>
                  <a:lnTo>
                    <a:pt x="56899" y="3220"/>
                  </a:lnTo>
                  <a:lnTo>
                    <a:pt x="4095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2887548" y="6746290"/>
              <a:ext cx="81915" cy="82550"/>
            </a:xfrm>
            <a:custGeom>
              <a:avLst/>
              <a:gdLst/>
              <a:ahLst/>
              <a:cxnLst/>
              <a:rect l="l" t="t" r="r" b="b"/>
              <a:pathLst>
                <a:path w="81914" h="82550">
                  <a:moveTo>
                    <a:pt x="81914" y="40957"/>
                  </a:moveTo>
                  <a:lnTo>
                    <a:pt x="78696" y="56906"/>
                  </a:lnTo>
                  <a:lnTo>
                    <a:pt x="69918" y="69929"/>
                  </a:lnTo>
                  <a:lnTo>
                    <a:pt x="56899" y="78708"/>
                  </a:lnTo>
                  <a:lnTo>
                    <a:pt x="40957" y="81927"/>
                  </a:lnTo>
                  <a:lnTo>
                    <a:pt x="25015" y="78708"/>
                  </a:lnTo>
                  <a:lnTo>
                    <a:pt x="11996" y="69929"/>
                  </a:lnTo>
                  <a:lnTo>
                    <a:pt x="3218" y="56906"/>
                  </a:lnTo>
                  <a:lnTo>
                    <a:pt x="0" y="40957"/>
                  </a:lnTo>
                  <a:lnTo>
                    <a:pt x="3218" y="25020"/>
                  </a:lnTo>
                  <a:lnTo>
                    <a:pt x="11996" y="12001"/>
                  </a:lnTo>
                  <a:lnTo>
                    <a:pt x="25015" y="3220"/>
                  </a:lnTo>
                  <a:lnTo>
                    <a:pt x="40957" y="0"/>
                  </a:lnTo>
                  <a:lnTo>
                    <a:pt x="56899" y="3220"/>
                  </a:lnTo>
                  <a:lnTo>
                    <a:pt x="69918" y="12001"/>
                  </a:lnTo>
                  <a:lnTo>
                    <a:pt x="78696" y="25020"/>
                  </a:lnTo>
                  <a:lnTo>
                    <a:pt x="81914" y="40957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2893745" y="675250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34759" y="0"/>
                  </a:moveTo>
                  <a:lnTo>
                    <a:pt x="21227" y="2730"/>
                  </a:lnTo>
                  <a:lnTo>
                    <a:pt x="10179" y="10177"/>
                  </a:lnTo>
                  <a:lnTo>
                    <a:pt x="2730" y="21222"/>
                  </a:lnTo>
                  <a:lnTo>
                    <a:pt x="0" y="34747"/>
                  </a:lnTo>
                  <a:lnTo>
                    <a:pt x="2730" y="48281"/>
                  </a:lnTo>
                  <a:lnTo>
                    <a:pt x="10179" y="59334"/>
                  </a:lnTo>
                  <a:lnTo>
                    <a:pt x="21227" y="66786"/>
                  </a:lnTo>
                  <a:lnTo>
                    <a:pt x="34759" y="69519"/>
                  </a:lnTo>
                  <a:lnTo>
                    <a:pt x="48294" y="66786"/>
                  </a:lnTo>
                  <a:lnTo>
                    <a:pt x="59347" y="59334"/>
                  </a:lnTo>
                  <a:lnTo>
                    <a:pt x="66799" y="48281"/>
                  </a:lnTo>
                  <a:lnTo>
                    <a:pt x="69532" y="34747"/>
                  </a:lnTo>
                  <a:lnTo>
                    <a:pt x="66799" y="21222"/>
                  </a:lnTo>
                  <a:lnTo>
                    <a:pt x="59347" y="10177"/>
                  </a:lnTo>
                  <a:lnTo>
                    <a:pt x="48294" y="2730"/>
                  </a:lnTo>
                  <a:lnTo>
                    <a:pt x="34759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2896120" y="6754876"/>
              <a:ext cx="64769" cy="64769"/>
            </a:xfrm>
            <a:custGeom>
              <a:avLst/>
              <a:gdLst/>
              <a:ahLst/>
              <a:cxnLst/>
              <a:rect l="l" t="t" r="r" b="b"/>
              <a:pathLst>
                <a:path w="64769" h="64770">
                  <a:moveTo>
                    <a:pt x="32385" y="0"/>
                  </a:moveTo>
                  <a:lnTo>
                    <a:pt x="19781" y="2545"/>
                  </a:lnTo>
                  <a:lnTo>
                    <a:pt x="9486" y="9485"/>
                  </a:lnTo>
                  <a:lnTo>
                    <a:pt x="2545" y="19775"/>
                  </a:lnTo>
                  <a:lnTo>
                    <a:pt x="0" y="32372"/>
                  </a:lnTo>
                  <a:lnTo>
                    <a:pt x="2545" y="44983"/>
                  </a:lnTo>
                  <a:lnTo>
                    <a:pt x="9486" y="55281"/>
                  </a:lnTo>
                  <a:lnTo>
                    <a:pt x="19781" y="62224"/>
                  </a:lnTo>
                  <a:lnTo>
                    <a:pt x="32385" y="64769"/>
                  </a:lnTo>
                  <a:lnTo>
                    <a:pt x="44994" y="62224"/>
                  </a:lnTo>
                  <a:lnTo>
                    <a:pt x="55287" y="55281"/>
                  </a:lnTo>
                  <a:lnTo>
                    <a:pt x="62226" y="44983"/>
                  </a:lnTo>
                  <a:lnTo>
                    <a:pt x="64769" y="32372"/>
                  </a:lnTo>
                  <a:lnTo>
                    <a:pt x="62226" y="19775"/>
                  </a:lnTo>
                  <a:lnTo>
                    <a:pt x="55287" y="9485"/>
                  </a:lnTo>
                  <a:lnTo>
                    <a:pt x="44994" y="2545"/>
                  </a:lnTo>
                  <a:lnTo>
                    <a:pt x="32385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2900400" y="6759155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105" y="0"/>
                  </a:moveTo>
                  <a:lnTo>
                    <a:pt x="17166" y="2208"/>
                  </a:lnTo>
                  <a:lnTo>
                    <a:pt x="8232" y="8231"/>
                  </a:lnTo>
                  <a:lnTo>
                    <a:pt x="2209" y="17161"/>
                  </a:lnTo>
                  <a:lnTo>
                    <a:pt x="0" y="28092"/>
                  </a:lnTo>
                  <a:lnTo>
                    <a:pt x="2209" y="39033"/>
                  </a:lnTo>
                  <a:lnTo>
                    <a:pt x="8232" y="47971"/>
                  </a:lnTo>
                  <a:lnTo>
                    <a:pt x="17166" y="53999"/>
                  </a:lnTo>
                  <a:lnTo>
                    <a:pt x="28105" y="56210"/>
                  </a:lnTo>
                  <a:lnTo>
                    <a:pt x="39049" y="53999"/>
                  </a:lnTo>
                  <a:lnTo>
                    <a:pt x="47982" y="47971"/>
                  </a:lnTo>
                  <a:lnTo>
                    <a:pt x="54002" y="39033"/>
                  </a:lnTo>
                  <a:lnTo>
                    <a:pt x="56210" y="28092"/>
                  </a:lnTo>
                  <a:lnTo>
                    <a:pt x="54002" y="17161"/>
                  </a:lnTo>
                  <a:lnTo>
                    <a:pt x="47982" y="8231"/>
                  </a:lnTo>
                  <a:lnTo>
                    <a:pt x="39049" y="2208"/>
                  </a:lnTo>
                  <a:lnTo>
                    <a:pt x="28105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2904210" y="6762965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4" h="48895">
                  <a:moveTo>
                    <a:pt x="24295" y="0"/>
                  </a:moveTo>
                  <a:lnTo>
                    <a:pt x="14841" y="1909"/>
                  </a:lnTo>
                  <a:lnTo>
                    <a:pt x="7118" y="7116"/>
                  </a:lnTo>
                  <a:lnTo>
                    <a:pt x="1910" y="14835"/>
                  </a:lnTo>
                  <a:lnTo>
                    <a:pt x="0" y="24282"/>
                  </a:lnTo>
                  <a:lnTo>
                    <a:pt x="1910" y="33743"/>
                  </a:lnTo>
                  <a:lnTo>
                    <a:pt x="7118" y="41470"/>
                  </a:lnTo>
                  <a:lnTo>
                    <a:pt x="14841" y="46679"/>
                  </a:lnTo>
                  <a:lnTo>
                    <a:pt x="24295" y="48590"/>
                  </a:lnTo>
                  <a:lnTo>
                    <a:pt x="33747" y="46679"/>
                  </a:lnTo>
                  <a:lnTo>
                    <a:pt x="41465" y="41470"/>
                  </a:lnTo>
                  <a:lnTo>
                    <a:pt x="46669" y="33743"/>
                  </a:lnTo>
                  <a:lnTo>
                    <a:pt x="48577" y="24282"/>
                  </a:lnTo>
                  <a:lnTo>
                    <a:pt x="46669" y="14835"/>
                  </a:lnTo>
                  <a:lnTo>
                    <a:pt x="41465" y="7116"/>
                  </a:lnTo>
                  <a:lnTo>
                    <a:pt x="33747" y="1909"/>
                  </a:lnTo>
                  <a:lnTo>
                    <a:pt x="24295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2943263" y="6840601"/>
              <a:ext cx="82550" cy="82550"/>
            </a:xfrm>
            <a:custGeom>
              <a:avLst/>
              <a:gdLst/>
              <a:ahLst/>
              <a:cxnLst/>
              <a:rect l="l" t="t" r="r" b="b"/>
              <a:pathLst>
                <a:path w="82550" h="82550">
                  <a:moveTo>
                    <a:pt x="40957" y="0"/>
                  </a:moveTo>
                  <a:lnTo>
                    <a:pt x="25020" y="3218"/>
                  </a:lnTo>
                  <a:lnTo>
                    <a:pt x="12001" y="11996"/>
                  </a:lnTo>
                  <a:lnTo>
                    <a:pt x="3220" y="25015"/>
                  </a:lnTo>
                  <a:lnTo>
                    <a:pt x="0" y="40957"/>
                  </a:lnTo>
                  <a:lnTo>
                    <a:pt x="3220" y="56901"/>
                  </a:lnTo>
                  <a:lnTo>
                    <a:pt x="12001" y="69924"/>
                  </a:lnTo>
                  <a:lnTo>
                    <a:pt x="25020" y="78706"/>
                  </a:lnTo>
                  <a:lnTo>
                    <a:pt x="40957" y="81927"/>
                  </a:lnTo>
                  <a:lnTo>
                    <a:pt x="56906" y="78706"/>
                  </a:lnTo>
                  <a:lnTo>
                    <a:pt x="69929" y="69924"/>
                  </a:lnTo>
                  <a:lnTo>
                    <a:pt x="78708" y="56901"/>
                  </a:lnTo>
                  <a:lnTo>
                    <a:pt x="81927" y="40957"/>
                  </a:lnTo>
                  <a:lnTo>
                    <a:pt x="78708" y="25015"/>
                  </a:lnTo>
                  <a:lnTo>
                    <a:pt x="69929" y="11996"/>
                  </a:lnTo>
                  <a:lnTo>
                    <a:pt x="56906" y="3218"/>
                  </a:lnTo>
                  <a:lnTo>
                    <a:pt x="4095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2943263" y="6840601"/>
              <a:ext cx="82550" cy="82550"/>
            </a:xfrm>
            <a:custGeom>
              <a:avLst/>
              <a:gdLst/>
              <a:ahLst/>
              <a:cxnLst/>
              <a:rect l="l" t="t" r="r" b="b"/>
              <a:pathLst>
                <a:path w="82550" h="82550">
                  <a:moveTo>
                    <a:pt x="81927" y="40957"/>
                  </a:moveTo>
                  <a:lnTo>
                    <a:pt x="78708" y="56901"/>
                  </a:lnTo>
                  <a:lnTo>
                    <a:pt x="69929" y="69924"/>
                  </a:lnTo>
                  <a:lnTo>
                    <a:pt x="56906" y="78706"/>
                  </a:lnTo>
                  <a:lnTo>
                    <a:pt x="40957" y="81927"/>
                  </a:lnTo>
                  <a:lnTo>
                    <a:pt x="25020" y="78706"/>
                  </a:lnTo>
                  <a:lnTo>
                    <a:pt x="12001" y="69924"/>
                  </a:lnTo>
                  <a:lnTo>
                    <a:pt x="3220" y="56901"/>
                  </a:lnTo>
                  <a:lnTo>
                    <a:pt x="0" y="40957"/>
                  </a:lnTo>
                  <a:lnTo>
                    <a:pt x="3220" y="25015"/>
                  </a:lnTo>
                  <a:lnTo>
                    <a:pt x="12001" y="11996"/>
                  </a:lnTo>
                  <a:lnTo>
                    <a:pt x="25020" y="3218"/>
                  </a:lnTo>
                  <a:lnTo>
                    <a:pt x="40957" y="0"/>
                  </a:lnTo>
                  <a:lnTo>
                    <a:pt x="56906" y="3218"/>
                  </a:lnTo>
                  <a:lnTo>
                    <a:pt x="69929" y="11996"/>
                  </a:lnTo>
                  <a:lnTo>
                    <a:pt x="78708" y="25015"/>
                  </a:lnTo>
                  <a:lnTo>
                    <a:pt x="81927" y="40957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2949460" y="6846798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34759" y="0"/>
                  </a:moveTo>
                  <a:lnTo>
                    <a:pt x="21227" y="2732"/>
                  </a:lnTo>
                  <a:lnTo>
                    <a:pt x="10179" y="10183"/>
                  </a:lnTo>
                  <a:lnTo>
                    <a:pt x="2730" y="21233"/>
                  </a:lnTo>
                  <a:lnTo>
                    <a:pt x="0" y="34759"/>
                  </a:lnTo>
                  <a:lnTo>
                    <a:pt x="2730" y="48292"/>
                  </a:lnTo>
                  <a:lnTo>
                    <a:pt x="10179" y="59340"/>
                  </a:lnTo>
                  <a:lnTo>
                    <a:pt x="21227" y="66788"/>
                  </a:lnTo>
                  <a:lnTo>
                    <a:pt x="34759" y="69519"/>
                  </a:lnTo>
                  <a:lnTo>
                    <a:pt x="48294" y="66788"/>
                  </a:lnTo>
                  <a:lnTo>
                    <a:pt x="59347" y="59340"/>
                  </a:lnTo>
                  <a:lnTo>
                    <a:pt x="66799" y="48292"/>
                  </a:lnTo>
                  <a:lnTo>
                    <a:pt x="69532" y="34759"/>
                  </a:lnTo>
                  <a:lnTo>
                    <a:pt x="66799" y="21233"/>
                  </a:lnTo>
                  <a:lnTo>
                    <a:pt x="59347" y="10183"/>
                  </a:lnTo>
                  <a:lnTo>
                    <a:pt x="48294" y="2732"/>
                  </a:lnTo>
                  <a:lnTo>
                    <a:pt x="34759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2951848" y="6849160"/>
              <a:ext cx="64769" cy="65405"/>
            </a:xfrm>
            <a:custGeom>
              <a:avLst/>
              <a:gdLst/>
              <a:ahLst/>
              <a:cxnLst/>
              <a:rect l="l" t="t" r="r" b="b"/>
              <a:pathLst>
                <a:path w="64769" h="65404">
                  <a:moveTo>
                    <a:pt x="32372" y="0"/>
                  </a:moveTo>
                  <a:lnTo>
                    <a:pt x="19770" y="2547"/>
                  </a:lnTo>
                  <a:lnTo>
                    <a:pt x="9480" y="9493"/>
                  </a:lnTo>
                  <a:lnTo>
                    <a:pt x="2543" y="19791"/>
                  </a:lnTo>
                  <a:lnTo>
                    <a:pt x="0" y="32397"/>
                  </a:lnTo>
                  <a:lnTo>
                    <a:pt x="2543" y="45001"/>
                  </a:lnTo>
                  <a:lnTo>
                    <a:pt x="9480" y="55295"/>
                  </a:lnTo>
                  <a:lnTo>
                    <a:pt x="19770" y="62237"/>
                  </a:lnTo>
                  <a:lnTo>
                    <a:pt x="32372" y="64782"/>
                  </a:lnTo>
                  <a:lnTo>
                    <a:pt x="44983" y="62237"/>
                  </a:lnTo>
                  <a:lnTo>
                    <a:pt x="55281" y="55295"/>
                  </a:lnTo>
                  <a:lnTo>
                    <a:pt x="62224" y="45001"/>
                  </a:lnTo>
                  <a:lnTo>
                    <a:pt x="64769" y="32397"/>
                  </a:lnTo>
                  <a:lnTo>
                    <a:pt x="62224" y="19791"/>
                  </a:lnTo>
                  <a:lnTo>
                    <a:pt x="55281" y="9493"/>
                  </a:lnTo>
                  <a:lnTo>
                    <a:pt x="44983" y="2547"/>
                  </a:lnTo>
                  <a:lnTo>
                    <a:pt x="32372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2956128" y="685344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092" y="0"/>
                  </a:moveTo>
                  <a:lnTo>
                    <a:pt x="17155" y="2212"/>
                  </a:lnTo>
                  <a:lnTo>
                    <a:pt x="8226" y="8243"/>
                  </a:lnTo>
                  <a:lnTo>
                    <a:pt x="2207" y="17182"/>
                  </a:lnTo>
                  <a:lnTo>
                    <a:pt x="0" y="28117"/>
                  </a:lnTo>
                  <a:lnTo>
                    <a:pt x="2207" y="39056"/>
                  </a:lnTo>
                  <a:lnTo>
                    <a:pt x="8226" y="47990"/>
                  </a:lnTo>
                  <a:lnTo>
                    <a:pt x="17155" y="54013"/>
                  </a:lnTo>
                  <a:lnTo>
                    <a:pt x="28092" y="56222"/>
                  </a:lnTo>
                  <a:lnTo>
                    <a:pt x="39036" y="54013"/>
                  </a:lnTo>
                  <a:lnTo>
                    <a:pt x="47969" y="47990"/>
                  </a:lnTo>
                  <a:lnTo>
                    <a:pt x="53990" y="39056"/>
                  </a:lnTo>
                  <a:lnTo>
                    <a:pt x="56197" y="28117"/>
                  </a:lnTo>
                  <a:lnTo>
                    <a:pt x="53990" y="17182"/>
                  </a:lnTo>
                  <a:lnTo>
                    <a:pt x="47969" y="8243"/>
                  </a:lnTo>
                  <a:lnTo>
                    <a:pt x="39036" y="2212"/>
                  </a:lnTo>
                  <a:lnTo>
                    <a:pt x="28092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2959938" y="6857263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4" h="48895">
                  <a:moveTo>
                    <a:pt x="24282" y="0"/>
                  </a:moveTo>
                  <a:lnTo>
                    <a:pt x="14835" y="1910"/>
                  </a:lnTo>
                  <a:lnTo>
                    <a:pt x="7116" y="7118"/>
                  </a:lnTo>
                  <a:lnTo>
                    <a:pt x="1909" y="14841"/>
                  </a:lnTo>
                  <a:lnTo>
                    <a:pt x="0" y="24295"/>
                  </a:lnTo>
                  <a:lnTo>
                    <a:pt x="1909" y="33747"/>
                  </a:lnTo>
                  <a:lnTo>
                    <a:pt x="7116" y="41465"/>
                  </a:lnTo>
                  <a:lnTo>
                    <a:pt x="14835" y="46669"/>
                  </a:lnTo>
                  <a:lnTo>
                    <a:pt x="24282" y="48577"/>
                  </a:lnTo>
                  <a:lnTo>
                    <a:pt x="33741" y="46669"/>
                  </a:lnTo>
                  <a:lnTo>
                    <a:pt x="41463" y="41465"/>
                  </a:lnTo>
                  <a:lnTo>
                    <a:pt x="46669" y="33747"/>
                  </a:lnTo>
                  <a:lnTo>
                    <a:pt x="48577" y="24295"/>
                  </a:lnTo>
                  <a:lnTo>
                    <a:pt x="46669" y="14841"/>
                  </a:lnTo>
                  <a:lnTo>
                    <a:pt x="41463" y="7118"/>
                  </a:lnTo>
                  <a:lnTo>
                    <a:pt x="33741" y="1910"/>
                  </a:lnTo>
                  <a:lnTo>
                    <a:pt x="24282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2993275" y="6747725"/>
              <a:ext cx="81915" cy="82550"/>
            </a:xfrm>
            <a:custGeom>
              <a:avLst/>
              <a:gdLst/>
              <a:ahLst/>
              <a:cxnLst/>
              <a:rect l="l" t="t" r="r" b="b"/>
              <a:pathLst>
                <a:path w="81914" h="82550">
                  <a:moveTo>
                    <a:pt x="40957" y="0"/>
                  </a:moveTo>
                  <a:lnTo>
                    <a:pt x="25015" y="3220"/>
                  </a:lnTo>
                  <a:lnTo>
                    <a:pt x="11996" y="12003"/>
                  </a:lnTo>
                  <a:lnTo>
                    <a:pt x="3218" y="25026"/>
                  </a:lnTo>
                  <a:lnTo>
                    <a:pt x="0" y="40970"/>
                  </a:lnTo>
                  <a:lnTo>
                    <a:pt x="3218" y="56906"/>
                  </a:lnTo>
                  <a:lnTo>
                    <a:pt x="11996" y="69926"/>
                  </a:lnTo>
                  <a:lnTo>
                    <a:pt x="25015" y="78707"/>
                  </a:lnTo>
                  <a:lnTo>
                    <a:pt x="40957" y="81927"/>
                  </a:lnTo>
                  <a:lnTo>
                    <a:pt x="56899" y="78707"/>
                  </a:lnTo>
                  <a:lnTo>
                    <a:pt x="69918" y="69926"/>
                  </a:lnTo>
                  <a:lnTo>
                    <a:pt x="78696" y="56906"/>
                  </a:lnTo>
                  <a:lnTo>
                    <a:pt x="81914" y="40970"/>
                  </a:lnTo>
                  <a:lnTo>
                    <a:pt x="78696" y="25026"/>
                  </a:lnTo>
                  <a:lnTo>
                    <a:pt x="69918" y="12003"/>
                  </a:lnTo>
                  <a:lnTo>
                    <a:pt x="56899" y="3220"/>
                  </a:lnTo>
                  <a:lnTo>
                    <a:pt x="4095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2993275" y="6747725"/>
              <a:ext cx="81915" cy="82550"/>
            </a:xfrm>
            <a:custGeom>
              <a:avLst/>
              <a:gdLst/>
              <a:ahLst/>
              <a:cxnLst/>
              <a:rect l="l" t="t" r="r" b="b"/>
              <a:pathLst>
                <a:path w="81914" h="82550">
                  <a:moveTo>
                    <a:pt x="81914" y="40970"/>
                  </a:moveTo>
                  <a:lnTo>
                    <a:pt x="78696" y="56906"/>
                  </a:lnTo>
                  <a:lnTo>
                    <a:pt x="69918" y="69926"/>
                  </a:lnTo>
                  <a:lnTo>
                    <a:pt x="56899" y="78707"/>
                  </a:lnTo>
                  <a:lnTo>
                    <a:pt x="40957" y="81927"/>
                  </a:lnTo>
                  <a:lnTo>
                    <a:pt x="25015" y="78707"/>
                  </a:lnTo>
                  <a:lnTo>
                    <a:pt x="11996" y="69926"/>
                  </a:lnTo>
                  <a:lnTo>
                    <a:pt x="3218" y="56906"/>
                  </a:lnTo>
                  <a:lnTo>
                    <a:pt x="0" y="40970"/>
                  </a:lnTo>
                  <a:lnTo>
                    <a:pt x="3218" y="25026"/>
                  </a:lnTo>
                  <a:lnTo>
                    <a:pt x="11996" y="12003"/>
                  </a:lnTo>
                  <a:lnTo>
                    <a:pt x="25015" y="3220"/>
                  </a:lnTo>
                  <a:lnTo>
                    <a:pt x="40957" y="0"/>
                  </a:lnTo>
                  <a:lnTo>
                    <a:pt x="56899" y="3220"/>
                  </a:lnTo>
                  <a:lnTo>
                    <a:pt x="69918" y="12003"/>
                  </a:lnTo>
                  <a:lnTo>
                    <a:pt x="78696" y="25026"/>
                  </a:lnTo>
                  <a:lnTo>
                    <a:pt x="81914" y="4097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2999473" y="6753923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34759" y="0"/>
                  </a:moveTo>
                  <a:lnTo>
                    <a:pt x="21227" y="2732"/>
                  </a:lnTo>
                  <a:lnTo>
                    <a:pt x="10179" y="10185"/>
                  </a:lnTo>
                  <a:lnTo>
                    <a:pt x="2730" y="21238"/>
                  </a:lnTo>
                  <a:lnTo>
                    <a:pt x="0" y="34772"/>
                  </a:lnTo>
                  <a:lnTo>
                    <a:pt x="2730" y="48297"/>
                  </a:lnTo>
                  <a:lnTo>
                    <a:pt x="10179" y="59342"/>
                  </a:lnTo>
                  <a:lnTo>
                    <a:pt x="21227" y="66789"/>
                  </a:lnTo>
                  <a:lnTo>
                    <a:pt x="34759" y="69519"/>
                  </a:lnTo>
                  <a:lnTo>
                    <a:pt x="48286" y="66789"/>
                  </a:lnTo>
                  <a:lnTo>
                    <a:pt x="59335" y="59342"/>
                  </a:lnTo>
                  <a:lnTo>
                    <a:pt x="66787" y="48297"/>
                  </a:lnTo>
                  <a:lnTo>
                    <a:pt x="69519" y="34772"/>
                  </a:lnTo>
                  <a:lnTo>
                    <a:pt x="66787" y="21238"/>
                  </a:lnTo>
                  <a:lnTo>
                    <a:pt x="59335" y="10185"/>
                  </a:lnTo>
                  <a:lnTo>
                    <a:pt x="48286" y="2732"/>
                  </a:lnTo>
                  <a:lnTo>
                    <a:pt x="34759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3001848" y="6756298"/>
              <a:ext cx="64769" cy="65405"/>
            </a:xfrm>
            <a:custGeom>
              <a:avLst/>
              <a:gdLst/>
              <a:ahLst/>
              <a:cxnLst/>
              <a:rect l="l" t="t" r="r" b="b"/>
              <a:pathLst>
                <a:path w="64769" h="65404">
                  <a:moveTo>
                    <a:pt x="32384" y="0"/>
                  </a:moveTo>
                  <a:lnTo>
                    <a:pt x="19781" y="2547"/>
                  </a:lnTo>
                  <a:lnTo>
                    <a:pt x="9486" y="9493"/>
                  </a:lnTo>
                  <a:lnTo>
                    <a:pt x="2545" y="19791"/>
                  </a:lnTo>
                  <a:lnTo>
                    <a:pt x="0" y="32397"/>
                  </a:lnTo>
                  <a:lnTo>
                    <a:pt x="2545" y="44996"/>
                  </a:lnTo>
                  <a:lnTo>
                    <a:pt x="9486" y="55291"/>
                  </a:lnTo>
                  <a:lnTo>
                    <a:pt x="19781" y="62235"/>
                  </a:lnTo>
                  <a:lnTo>
                    <a:pt x="32384" y="64782"/>
                  </a:lnTo>
                  <a:lnTo>
                    <a:pt x="44994" y="62235"/>
                  </a:lnTo>
                  <a:lnTo>
                    <a:pt x="55287" y="55291"/>
                  </a:lnTo>
                  <a:lnTo>
                    <a:pt x="62226" y="44996"/>
                  </a:lnTo>
                  <a:lnTo>
                    <a:pt x="64769" y="32397"/>
                  </a:lnTo>
                  <a:lnTo>
                    <a:pt x="62226" y="19791"/>
                  </a:lnTo>
                  <a:lnTo>
                    <a:pt x="55287" y="9493"/>
                  </a:lnTo>
                  <a:lnTo>
                    <a:pt x="44994" y="2547"/>
                  </a:lnTo>
                  <a:lnTo>
                    <a:pt x="32384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3006140" y="6760578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092" y="0"/>
                  </a:moveTo>
                  <a:lnTo>
                    <a:pt x="17155" y="2210"/>
                  </a:lnTo>
                  <a:lnTo>
                    <a:pt x="8226" y="8239"/>
                  </a:lnTo>
                  <a:lnTo>
                    <a:pt x="2207" y="17177"/>
                  </a:lnTo>
                  <a:lnTo>
                    <a:pt x="0" y="28117"/>
                  </a:lnTo>
                  <a:lnTo>
                    <a:pt x="2207" y="39051"/>
                  </a:lnTo>
                  <a:lnTo>
                    <a:pt x="8226" y="47985"/>
                  </a:lnTo>
                  <a:lnTo>
                    <a:pt x="17155" y="54012"/>
                  </a:lnTo>
                  <a:lnTo>
                    <a:pt x="28092" y="56222"/>
                  </a:lnTo>
                  <a:lnTo>
                    <a:pt x="39031" y="54012"/>
                  </a:lnTo>
                  <a:lnTo>
                    <a:pt x="47964" y="47985"/>
                  </a:lnTo>
                  <a:lnTo>
                    <a:pt x="53988" y="39051"/>
                  </a:lnTo>
                  <a:lnTo>
                    <a:pt x="56197" y="28117"/>
                  </a:lnTo>
                  <a:lnTo>
                    <a:pt x="53988" y="17177"/>
                  </a:lnTo>
                  <a:lnTo>
                    <a:pt x="47964" y="8239"/>
                  </a:lnTo>
                  <a:lnTo>
                    <a:pt x="39031" y="2210"/>
                  </a:lnTo>
                  <a:lnTo>
                    <a:pt x="28092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3009938" y="6764401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4" h="48895">
                  <a:moveTo>
                    <a:pt x="24295" y="0"/>
                  </a:moveTo>
                  <a:lnTo>
                    <a:pt x="14841" y="1908"/>
                  </a:lnTo>
                  <a:lnTo>
                    <a:pt x="7118" y="7113"/>
                  </a:lnTo>
                  <a:lnTo>
                    <a:pt x="1910" y="14835"/>
                  </a:lnTo>
                  <a:lnTo>
                    <a:pt x="0" y="24295"/>
                  </a:lnTo>
                  <a:lnTo>
                    <a:pt x="1910" y="33741"/>
                  </a:lnTo>
                  <a:lnTo>
                    <a:pt x="7118" y="41460"/>
                  </a:lnTo>
                  <a:lnTo>
                    <a:pt x="14841" y="46667"/>
                  </a:lnTo>
                  <a:lnTo>
                    <a:pt x="24295" y="48577"/>
                  </a:lnTo>
                  <a:lnTo>
                    <a:pt x="33747" y="46667"/>
                  </a:lnTo>
                  <a:lnTo>
                    <a:pt x="41465" y="41460"/>
                  </a:lnTo>
                  <a:lnTo>
                    <a:pt x="46669" y="33741"/>
                  </a:lnTo>
                  <a:lnTo>
                    <a:pt x="48577" y="24295"/>
                  </a:lnTo>
                  <a:lnTo>
                    <a:pt x="46669" y="14835"/>
                  </a:lnTo>
                  <a:lnTo>
                    <a:pt x="41465" y="7113"/>
                  </a:lnTo>
                  <a:lnTo>
                    <a:pt x="33747" y="1908"/>
                  </a:lnTo>
                  <a:lnTo>
                    <a:pt x="24295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3044710" y="6842023"/>
              <a:ext cx="81915" cy="82550"/>
            </a:xfrm>
            <a:custGeom>
              <a:avLst/>
              <a:gdLst/>
              <a:ahLst/>
              <a:cxnLst/>
              <a:rect l="l" t="t" r="r" b="b"/>
              <a:pathLst>
                <a:path w="81914" h="82550">
                  <a:moveTo>
                    <a:pt x="40957" y="0"/>
                  </a:moveTo>
                  <a:lnTo>
                    <a:pt x="25015" y="3219"/>
                  </a:lnTo>
                  <a:lnTo>
                    <a:pt x="11996" y="11998"/>
                  </a:lnTo>
                  <a:lnTo>
                    <a:pt x="3218" y="25020"/>
                  </a:lnTo>
                  <a:lnTo>
                    <a:pt x="0" y="40970"/>
                  </a:lnTo>
                  <a:lnTo>
                    <a:pt x="3218" y="56906"/>
                  </a:lnTo>
                  <a:lnTo>
                    <a:pt x="11996" y="69926"/>
                  </a:lnTo>
                  <a:lnTo>
                    <a:pt x="25015" y="78707"/>
                  </a:lnTo>
                  <a:lnTo>
                    <a:pt x="40957" y="81927"/>
                  </a:lnTo>
                  <a:lnTo>
                    <a:pt x="56899" y="78707"/>
                  </a:lnTo>
                  <a:lnTo>
                    <a:pt x="69918" y="69926"/>
                  </a:lnTo>
                  <a:lnTo>
                    <a:pt x="78696" y="56906"/>
                  </a:lnTo>
                  <a:lnTo>
                    <a:pt x="81914" y="40970"/>
                  </a:lnTo>
                  <a:lnTo>
                    <a:pt x="78696" y="25020"/>
                  </a:lnTo>
                  <a:lnTo>
                    <a:pt x="69918" y="11998"/>
                  </a:lnTo>
                  <a:lnTo>
                    <a:pt x="56899" y="3219"/>
                  </a:lnTo>
                  <a:lnTo>
                    <a:pt x="4095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3044710" y="6842023"/>
              <a:ext cx="81915" cy="82550"/>
            </a:xfrm>
            <a:custGeom>
              <a:avLst/>
              <a:gdLst/>
              <a:ahLst/>
              <a:cxnLst/>
              <a:rect l="l" t="t" r="r" b="b"/>
              <a:pathLst>
                <a:path w="81914" h="82550">
                  <a:moveTo>
                    <a:pt x="81914" y="40970"/>
                  </a:moveTo>
                  <a:lnTo>
                    <a:pt x="78696" y="56906"/>
                  </a:lnTo>
                  <a:lnTo>
                    <a:pt x="69918" y="69926"/>
                  </a:lnTo>
                  <a:lnTo>
                    <a:pt x="56899" y="78707"/>
                  </a:lnTo>
                  <a:lnTo>
                    <a:pt x="40957" y="81927"/>
                  </a:lnTo>
                  <a:lnTo>
                    <a:pt x="25015" y="78707"/>
                  </a:lnTo>
                  <a:lnTo>
                    <a:pt x="11996" y="69926"/>
                  </a:lnTo>
                  <a:lnTo>
                    <a:pt x="3218" y="56906"/>
                  </a:lnTo>
                  <a:lnTo>
                    <a:pt x="0" y="40970"/>
                  </a:lnTo>
                  <a:lnTo>
                    <a:pt x="3218" y="25020"/>
                  </a:lnTo>
                  <a:lnTo>
                    <a:pt x="11996" y="11998"/>
                  </a:lnTo>
                  <a:lnTo>
                    <a:pt x="25015" y="3219"/>
                  </a:lnTo>
                  <a:lnTo>
                    <a:pt x="40957" y="0"/>
                  </a:lnTo>
                  <a:lnTo>
                    <a:pt x="56899" y="3219"/>
                  </a:lnTo>
                  <a:lnTo>
                    <a:pt x="69918" y="11998"/>
                  </a:lnTo>
                  <a:lnTo>
                    <a:pt x="78696" y="25020"/>
                  </a:lnTo>
                  <a:lnTo>
                    <a:pt x="81914" y="4097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3050908" y="684822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34759" y="0"/>
                  </a:moveTo>
                  <a:lnTo>
                    <a:pt x="21227" y="2732"/>
                  </a:lnTo>
                  <a:lnTo>
                    <a:pt x="10179" y="10185"/>
                  </a:lnTo>
                  <a:lnTo>
                    <a:pt x="2730" y="21238"/>
                  </a:lnTo>
                  <a:lnTo>
                    <a:pt x="0" y="34772"/>
                  </a:lnTo>
                  <a:lnTo>
                    <a:pt x="2730" y="48297"/>
                  </a:lnTo>
                  <a:lnTo>
                    <a:pt x="10179" y="59342"/>
                  </a:lnTo>
                  <a:lnTo>
                    <a:pt x="21227" y="66789"/>
                  </a:lnTo>
                  <a:lnTo>
                    <a:pt x="34759" y="69519"/>
                  </a:lnTo>
                  <a:lnTo>
                    <a:pt x="48294" y="66789"/>
                  </a:lnTo>
                  <a:lnTo>
                    <a:pt x="59347" y="59342"/>
                  </a:lnTo>
                  <a:lnTo>
                    <a:pt x="66799" y="48297"/>
                  </a:lnTo>
                  <a:lnTo>
                    <a:pt x="69532" y="34772"/>
                  </a:lnTo>
                  <a:lnTo>
                    <a:pt x="66799" y="21238"/>
                  </a:lnTo>
                  <a:lnTo>
                    <a:pt x="59347" y="10185"/>
                  </a:lnTo>
                  <a:lnTo>
                    <a:pt x="48294" y="2732"/>
                  </a:lnTo>
                  <a:lnTo>
                    <a:pt x="34759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3053283" y="6850595"/>
              <a:ext cx="64769" cy="65405"/>
            </a:xfrm>
            <a:custGeom>
              <a:avLst/>
              <a:gdLst/>
              <a:ahLst/>
              <a:cxnLst/>
              <a:rect l="l" t="t" r="r" b="b"/>
              <a:pathLst>
                <a:path w="64769" h="65404">
                  <a:moveTo>
                    <a:pt x="32385" y="0"/>
                  </a:moveTo>
                  <a:lnTo>
                    <a:pt x="19781" y="2545"/>
                  </a:lnTo>
                  <a:lnTo>
                    <a:pt x="9486" y="9488"/>
                  </a:lnTo>
                  <a:lnTo>
                    <a:pt x="2545" y="19786"/>
                  </a:lnTo>
                  <a:lnTo>
                    <a:pt x="0" y="32397"/>
                  </a:lnTo>
                  <a:lnTo>
                    <a:pt x="2545" y="45001"/>
                  </a:lnTo>
                  <a:lnTo>
                    <a:pt x="9486" y="55295"/>
                  </a:lnTo>
                  <a:lnTo>
                    <a:pt x="19781" y="62237"/>
                  </a:lnTo>
                  <a:lnTo>
                    <a:pt x="32385" y="64782"/>
                  </a:lnTo>
                  <a:lnTo>
                    <a:pt x="44994" y="62237"/>
                  </a:lnTo>
                  <a:lnTo>
                    <a:pt x="55287" y="55295"/>
                  </a:lnTo>
                  <a:lnTo>
                    <a:pt x="62226" y="45001"/>
                  </a:lnTo>
                  <a:lnTo>
                    <a:pt x="64769" y="32397"/>
                  </a:lnTo>
                  <a:lnTo>
                    <a:pt x="62226" y="19786"/>
                  </a:lnTo>
                  <a:lnTo>
                    <a:pt x="55287" y="9488"/>
                  </a:lnTo>
                  <a:lnTo>
                    <a:pt x="44994" y="2545"/>
                  </a:lnTo>
                  <a:lnTo>
                    <a:pt x="32385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3057563" y="6854888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105" y="0"/>
                  </a:moveTo>
                  <a:lnTo>
                    <a:pt x="17166" y="2209"/>
                  </a:lnTo>
                  <a:lnTo>
                    <a:pt x="8232" y="8232"/>
                  </a:lnTo>
                  <a:lnTo>
                    <a:pt x="2209" y="17166"/>
                  </a:lnTo>
                  <a:lnTo>
                    <a:pt x="0" y="28105"/>
                  </a:lnTo>
                  <a:lnTo>
                    <a:pt x="2209" y="39036"/>
                  </a:lnTo>
                  <a:lnTo>
                    <a:pt x="8232" y="47966"/>
                  </a:lnTo>
                  <a:lnTo>
                    <a:pt x="17166" y="53988"/>
                  </a:lnTo>
                  <a:lnTo>
                    <a:pt x="28105" y="56197"/>
                  </a:lnTo>
                  <a:lnTo>
                    <a:pt x="39049" y="53988"/>
                  </a:lnTo>
                  <a:lnTo>
                    <a:pt x="47982" y="47966"/>
                  </a:lnTo>
                  <a:lnTo>
                    <a:pt x="54002" y="39036"/>
                  </a:lnTo>
                  <a:lnTo>
                    <a:pt x="56210" y="28105"/>
                  </a:lnTo>
                  <a:lnTo>
                    <a:pt x="54002" y="17166"/>
                  </a:lnTo>
                  <a:lnTo>
                    <a:pt x="47982" y="8232"/>
                  </a:lnTo>
                  <a:lnTo>
                    <a:pt x="39049" y="2209"/>
                  </a:lnTo>
                  <a:lnTo>
                    <a:pt x="28105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3061373" y="6858685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4" h="48895">
                  <a:moveTo>
                    <a:pt x="24295" y="0"/>
                  </a:moveTo>
                  <a:lnTo>
                    <a:pt x="14841" y="1910"/>
                  </a:lnTo>
                  <a:lnTo>
                    <a:pt x="7118" y="7119"/>
                  </a:lnTo>
                  <a:lnTo>
                    <a:pt x="1910" y="14846"/>
                  </a:lnTo>
                  <a:lnTo>
                    <a:pt x="0" y="24307"/>
                  </a:lnTo>
                  <a:lnTo>
                    <a:pt x="1910" y="33759"/>
                  </a:lnTo>
                  <a:lnTo>
                    <a:pt x="7118" y="41478"/>
                  </a:lnTo>
                  <a:lnTo>
                    <a:pt x="14841" y="46682"/>
                  </a:lnTo>
                  <a:lnTo>
                    <a:pt x="24295" y="48590"/>
                  </a:lnTo>
                  <a:lnTo>
                    <a:pt x="33747" y="46682"/>
                  </a:lnTo>
                  <a:lnTo>
                    <a:pt x="41465" y="41478"/>
                  </a:lnTo>
                  <a:lnTo>
                    <a:pt x="46669" y="33759"/>
                  </a:lnTo>
                  <a:lnTo>
                    <a:pt x="48577" y="24307"/>
                  </a:lnTo>
                  <a:lnTo>
                    <a:pt x="46669" y="14846"/>
                  </a:lnTo>
                  <a:lnTo>
                    <a:pt x="41465" y="7119"/>
                  </a:lnTo>
                  <a:lnTo>
                    <a:pt x="33747" y="1910"/>
                  </a:lnTo>
                  <a:lnTo>
                    <a:pt x="24295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3095434" y="6748437"/>
              <a:ext cx="81915" cy="82550"/>
            </a:xfrm>
            <a:custGeom>
              <a:avLst/>
              <a:gdLst/>
              <a:ahLst/>
              <a:cxnLst/>
              <a:rect l="l" t="t" r="r" b="b"/>
              <a:pathLst>
                <a:path w="81914" h="82550">
                  <a:moveTo>
                    <a:pt x="40944" y="0"/>
                  </a:moveTo>
                  <a:lnTo>
                    <a:pt x="25010" y="3220"/>
                  </a:lnTo>
                  <a:lnTo>
                    <a:pt x="11995" y="12001"/>
                  </a:lnTo>
                  <a:lnTo>
                    <a:pt x="3218" y="25020"/>
                  </a:lnTo>
                  <a:lnTo>
                    <a:pt x="0" y="40957"/>
                  </a:lnTo>
                  <a:lnTo>
                    <a:pt x="3218" y="56906"/>
                  </a:lnTo>
                  <a:lnTo>
                    <a:pt x="11995" y="69929"/>
                  </a:lnTo>
                  <a:lnTo>
                    <a:pt x="25010" y="78708"/>
                  </a:lnTo>
                  <a:lnTo>
                    <a:pt x="40944" y="81927"/>
                  </a:lnTo>
                  <a:lnTo>
                    <a:pt x="56894" y="78708"/>
                  </a:lnTo>
                  <a:lnTo>
                    <a:pt x="69916" y="69929"/>
                  </a:lnTo>
                  <a:lnTo>
                    <a:pt x="78695" y="56906"/>
                  </a:lnTo>
                  <a:lnTo>
                    <a:pt x="81914" y="40957"/>
                  </a:lnTo>
                  <a:lnTo>
                    <a:pt x="78695" y="25020"/>
                  </a:lnTo>
                  <a:lnTo>
                    <a:pt x="69916" y="12001"/>
                  </a:lnTo>
                  <a:lnTo>
                    <a:pt x="56894" y="3220"/>
                  </a:lnTo>
                  <a:lnTo>
                    <a:pt x="4094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3095434" y="6748437"/>
              <a:ext cx="81915" cy="82550"/>
            </a:xfrm>
            <a:custGeom>
              <a:avLst/>
              <a:gdLst/>
              <a:ahLst/>
              <a:cxnLst/>
              <a:rect l="l" t="t" r="r" b="b"/>
              <a:pathLst>
                <a:path w="81914" h="82550">
                  <a:moveTo>
                    <a:pt x="81914" y="40957"/>
                  </a:moveTo>
                  <a:lnTo>
                    <a:pt x="78695" y="56906"/>
                  </a:lnTo>
                  <a:lnTo>
                    <a:pt x="69916" y="69929"/>
                  </a:lnTo>
                  <a:lnTo>
                    <a:pt x="56894" y="78708"/>
                  </a:lnTo>
                  <a:lnTo>
                    <a:pt x="40944" y="81927"/>
                  </a:lnTo>
                  <a:lnTo>
                    <a:pt x="25010" y="78708"/>
                  </a:lnTo>
                  <a:lnTo>
                    <a:pt x="11995" y="69929"/>
                  </a:lnTo>
                  <a:lnTo>
                    <a:pt x="3218" y="56906"/>
                  </a:lnTo>
                  <a:lnTo>
                    <a:pt x="0" y="40957"/>
                  </a:lnTo>
                  <a:lnTo>
                    <a:pt x="3218" y="25020"/>
                  </a:lnTo>
                  <a:lnTo>
                    <a:pt x="11995" y="12001"/>
                  </a:lnTo>
                  <a:lnTo>
                    <a:pt x="25010" y="3220"/>
                  </a:lnTo>
                  <a:lnTo>
                    <a:pt x="40944" y="0"/>
                  </a:lnTo>
                  <a:lnTo>
                    <a:pt x="56894" y="3220"/>
                  </a:lnTo>
                  <a:lnTo>
                    <a:pt x="69916" y="12001"/>
                  </a:lnTo>
                  <a:lnTo>
                    <a:pt x="78695" y="25020"/>
                  </a:lnTo>
                  <a:lnTo>
                    <a:pt x="81914" y="40957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3101632" y="6754647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34747" y="0"/>
                  </a:moveTo>
                  <a:lnTo>
                    <a:pt x="21222" y="2730"/>
                  </a:lnTo>
                  <a:lnTo>
                    <a:pt x="10177" y="10177"/>
                  </a:lnTo>
                  <a:lnTo>
                    <a:pt x="2730" y="21222"/>
                  </a:lnTo>
                  <a:lnTo>
                    <a:pt x="0" y="34747"/>
                  </a:lnTo>
                  <a:lnTo>
                    <a:pt x="2730" y="48281"/>
                  </a:lnTo>
                  <a:lnTo>
                    <a:pt x="10177" y="59334"/>
                  </a:lnTo>
                  <a:lnTo>
                    <a:pt x="21222" y="66786"/>
                  </a:lnTo>
                  <a:lnTo>
                    <a:pt x="34747" y="69519"/>
                  </a:lnTo>
                  <a:lnTo>
                    <a:pt x="48281" y="66786"/>
                  </a:lnTo>
                  <a:lnTo>
                    <a:pt x="59334" y="59334"/>
                  </a:lnTo>
                  <a:lnTo>
                    <a:pt x="66786" y="48281"/>
                  </a:lnTo>
                  <a:lnTo>
                    <a:pt x="69519" y="34747"/>
                  </a:lnTo>
                  <a:lnTo>
                    <a:pt x="66786" y="21222"/>
                  </a:lnTo>
                  <a:lnTo>
                    <a:pt x="59334" y="10177"/>
                  </a:lnTo>
                  <a:lnTo>
                    <a:pt x="48281" y="2730"/>
                  </a:lnTo>
                  <a:lnTo>
                    <a:pt x="34747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3104007" y="6757009"/>
              <a:ext cx="64769" cy="65405"/>
            </a:xfrm>
            <a:custGeom>
              <a:avLst/>
              <a:gdLst/>
              <a:ahLst/>
              <a:cxnLst/>
              <a:rect l="l" t="t" r="r" b="b"/>
              <a:pathLst>
                <a:path w="64769" h="65404">
                  <a:moveTo>
                    <a:pt x="32372" y="0"/>
                  </a:moveTo>
                  <a:lnTo>
                    <a:pt x="19770" y="2545"/>
                  </a:lnTo>
                  <a:lnTo>
                    <a:pt x="9480" y="9486"/>
                  </a:lnTo>
                  <a:lnTo>
                    <a:pt x="2543" y="19781"/>
                  </a:lnTo>
                  <a:lnTo>
                    <a:pt x="0" y="32385"/>
                  </a:lnTo>
                  <a:lnTo>
                    <a:pt x="2543" y="44996"/>
                  </a:lnTo>
                  <a:lnTo>
                    <a:pt x="9480" y="55294"/>
                  </a:lnTo>
                  <a:lnTo>
                    <a:pt x="19770" y="62236"/>
                  </a:lnTo>
                  <a:lnTo>
                    <a:pt x="32372" y="64782"/>
                  </a:lnTo>
                  <a:lnTo>
                    <a:pt x="44983" y="62236"/>
                  </a:lnTo>
                  <a:lnTo>
                    <a:pt x="55281" y="55294"/>
                  </a:lnTo>
                  <a:lnTo>
                    <a:pt x="62224" y="44996"/>
                  </a:lnTo>
                  <a:lnTo>
                    <a:pt x="64769" y="32385"/>
                  </a:lnTo>
                  <a:lnTo>
                    <a:pt x="62224" y="19781"/>
                  </a:lnTo>
                  <a:lnTo>
                    <a:pt x="55281" y="9486"/>
                  </a:lnTo>
                  <a:lnTo>
                    <a:pt x="44983" y="2545"/>
                  </a:lnTo>
                  <a:lnTo>
                    <a:pt x="32372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3108286" y="6761302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092" y="0"/>
                  </a:moveTo>
                  <a:lnTo>
                    <a:pt x="17161" y="2208"/>
                  </a:lnTo>
                  <a:lnTo>
                    <a:pt x="8231" y="8231"/>
                  </a:lnTo>
                  <a:lnTo>
                    <a:pt x="2208" y="17161"/>
                  </a:lnTo>
                  <a:lnTo>
                    <a:pt x="0" y="28092"/>
                  </a:lnTo>
                  <a:lnTo>
                    <a:pt x="2208" y="39031"/>
                  </a:lnTo>
                  <a:lnTo>
                    <a:pt x="8231" y="47964"/>
                  </a:lnTo>
                  <a:lnTo>
                    <a:pt x="17161" y="53988"/>
                  </a:lnTo>
                  <a:lnTo>
                    <a:pt x="28092" y="56197"/>
                  </a:lnTo>
                  <a:lnTo>
                    <a:pt x="39036" y="53988"/>
                  </a:lnTo>
                  <a:lnTo>
                    <a:pt x="47969" y="47964"/>
                  </a:lnTo>
                  <a:lnTo>
                    <a:pt x="53990" y="39031"/>
                  </a:lnTo>
                  <a:lnTo>
                    <a:pt x="56197" y="28092"/>
                  </a:lnTo>
                  <a:lnTo>
                    <a:pt x="53990" y="17161"/>
                  </a:lnTo>
                  <a:lnTo>
                    <a:pt x="47969" y="8231"/>
                  </a:lnTo>
                  <a:lnTo>
                    <a:pt x="39036" y="2208"/>
                  </a:lnTo>
                  <a:lnTo>
                    <a:pt x="28092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3112096" y="6765112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4" h="48895">
                  <a:moveTo>
                    <a:pt x="24282" y="0"/>
                  </a:moveTo>
                  <a:lnTo>
                    <a:pt x="14835" y="1908"/>
                  </a:lnTo>
                  <a:lnTo>
                    <a:pt x="7116" y="7112"/>
                  </a:lnTo>
                  <a:lnTo>
                    <a:pt x="1909" y="14830"/>
                  </a:lnTo>
                  <a:lnTo>
                    <a:pt x="0" y="24282"/>
                  </a:lnTo>
                  <a:lnTo>
                    <a:pt x="1909" y="33743"/>
                  </a:lnTo>
                  <a:lnTo>
                    <a:pt x="7116" y="41470"/>
                  </a:lnTo>
                  <a:lnTo>
                    <a:pt x="14835" y="46679"/>
                  </a:lnTo>
                  <a:lnTo>
                    <a:pt x="24282" y="48590"/>
                  </a:lnTo>
                  <a:lnTo>
                    <a:pt x="33741" y="46679"/>
                  </a:lnTo>
                  <a:lnTo>
                    <a:pt x="41463" y="41470"/>
                  </a:lnTo>
                  <a:lnTo>
                    <a:pt x="46669" y="33743"/>
                  </a:lnTo>
                  <a:lnTo>
                    <a:pt x="48577" y="24282"/>
                  </a:lnTo>
                  <a:lnTo>
                    <a:pt x="46669" y="14830"/>
                  </a:lnTo>
                  <a:lnTo>
                    <a:pt x="41463" y="7112"/>
                  </a:lnTo>
                  <a:lnTo>
                    <a:pt x="33741" y="1908"/>
                  </a:lnTo>
                  <a:lnTo>
                    <a:pt x="24282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2960890" y="6964451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35001" y="0"/>
                  </a:moveTo>
                  <a:lnTo>
                    <a:pt x="21383" y="1052"/>
                  </a:lnTo>
                  <a:lnTo>
                    <a:pt x="10256" y="3924"/>
                  </a:lnTo>
                  <a:lnTo>
                    <a:pt x="2752" y="8186"/>
                  </a:lnTo>
                  <a:lnTo>
                    <a:pt x="0" y="13411"/>
                  </a:lnTo>
                  <a:lnTo>
                    <a:pt x="2752" y="18632"/>
                  </a:lnTo>
                  <a:lnTo>
                    <a:pt x="10256" y="22899"/>
                  </a:lnTo>
                  <a:lnTo>
                    <a:pt x="21383" y="25778"/>
                  </a:lnTo>
                  <a:lnTo>
                    <a:pt x="35001" y="26835"/>
                  </a:lnTo>
                  <a:lnTo>
                    <a:pt x="48632" y="25778"/>
                  </a:lnTo>
                  <a:lnTo>
                    <a:pt x="59761" y="22899"/>
                  </a:lnTo>
                  <a:lnTo>
                    <a:pt x="67264" y="18632"/>
                  </a:lnTo>
                  <a:lnTo>
                    <a:pt x="70015" y="13411"/>
                  </a:lnTo>
                  <a:lnTo>
                    <a:pt x="67264" y="8186"/>
                  </a:lnTo>
                  <a:lnTo>
                    <a:pt x="59761" y="3924"/>
                  </a:lnTo>
                  <a:lnTo>
                    <a:pt x="48632" y="1052"/>
                  </a:lnTo>
                  <a:lnTo>
                    <a:pt x="3500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2960890" y="6964451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70015" y="13411"/>
                  </a:moveTo>
                  <a:lnTo>
                    <a:pt x="67264" y="18632"/>
                  </a:lnTo>
                  <a:lnTo>
                    <a:pt x="59761" y="22899"/>
                  </a:lnTo>
                  <a:lnTo>
                    <a:pt x="48632" y="25778"/>
                  </a:lnTo>
                  <a:lnTo>
                    <a:pt x="35001" y="26835"/>
                  </a:lnTo>
                  <a:lnTo>
                    <a:pt x="21383" y="25778"/>
                  </a:lnTo>
                  <a:lnTo>
                    <a:pt x="10256" y="22899"/>
                  </a:lnTo>
                  <a:lnTo>
                    <a:pt x="2752" y="18632"/>
                  </a:lnTo>
                  <a:lnTo>
                    <a:pt x="0" y="13411"/>
                  </a:lnTo>
                  <a:lnTo>
                    <a:pt x="2752" y="8186"/>
                  </a:lnTo>
                  <a:lnTo>
                    <a:pt x="10256" y="3924"/>
                  </a:lnTo>
                  <a:lnTo>
                    <a:pt x="21383" y="1052"/>
                  </a:lnTo>
                  <a:lnTo>
                    <a:pt x="35001" y="0"/>
                  </a:lnTo>
                  <a:lnTo>
                    <a:pt x="48632" y="1052"/>
                  </a:lnTo>
                  <a:lnTo>
                    <a:pt x="59761" y="3924"/>
                  </a:lnTo>
                  <a:lnTo>
                    <a:pt x="67264" y="8186"/>
                  </a:lnTo>
                  <a:lnTo>
                    <a:pt x="70015" y="13411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2966186" y="6966483"/>
              <a:ext cx="59690" cy="22860"/>
            </a:xfrm>
            <a:custGeom>
              <a:avLst/>
              <a:gdLst/>
              <a:ahLst/>
              <a:cxnLst/>
              <a:rect l="l" t="t" r="r" b="b"/>
              <a:pathLst>
                <a:path w="59689" h="22859">
                  <a:moveTo>
                    <a:pt x="29705" y="0"/>
                  </a:moveTo>
                  <a:lnTo>
                    <a:pt x="18141" y="892"/>
                  </a:lnTo>
                  <a:lnTo>
                    <a:pt x="8699" y="3327"/>
                  </a:lnTo>
                  <a:lnTo>
                    <a:pt x="2334" y="6943"/>
                  </a:lnTo>
                  <a:lnTo>
                    <a:pt x="0" y="11379"/>
                  </a:lnTo>
                  <a:lnTo>
                    <a:pt x="2334" y="15811"/>
                  </a:lnTo>
                  <a:lnTo>
                    <a:pt x="8699" y="19432"/>
                  </a:lnTo>
                  <a:lnTo>
                    <a:pt x="18141" y="21875"/>
                  </a:lnTo>
                  <a:lnTo>
                    <a:pt x="29705" y="22771"/>
                  </a:lnTo>
                  <a:lnTo>
                    <a:pt x="41274" y="21875"/>
                  </a:lnTo>
                  <a:lnTo>
                    <a:pt x="50715" y="19432"/>
                  </a:lnTo>
                  <a:lnTo>
                    <a:pt x="57078" y="15811"/>
                  </a:lnTo>
                  <a:lnTo>
                    <a:pt x="59410" y="11379"/>
                  </a:lnTo>
                  <a:lnTo>
                    <a:pt x="57078" y="6943"/>
                  </a:lnTo>
                  <a:lnTo>
                    <a:pt x="50715" y="3327"/>
                  </a:lnTo>
                  <a:lnTo>
                    <a:pt x="41274" y="89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2968218" y="6967258"/>
              <a:ext cx="55880" cy="21590"/>
            </a:xfrm>
            <a:custGeom>
              <a:avLst/>
              <a:gdLst/>
              <a:ahLst/>
              <a:cxnLst/>
              <a:rect l="l" t="t" r="r" b="b"/>
              <a:pathLst>
                <a:path w="55880" h="21590">
                  <a:moveTo>
                    <a:pt x="27673" y="0"/>
                  </a:moveTo>
                  <a:lnTo>
                    <a:pt x="16898" y="833"/>
                  </a:lnTo>
                  <a:lnTo>
                    <a:pt x="8102" y="3106"/>
                  </a:lnTo>
                  <a:lnTo>
                    <a:pt x="2173" y="6477"/>
                  </a:lnTo>
                  <a:lnTo>
                    <a:pt x="0" y="10604"/>
                  </a:lnTo>
                  <a:lnTo>
                    <a:pt x="2173" y="14726"/>
                  </a:lnTo>
                  <a:lnTo>
                    <a:pt x="8102" y="18097"/>
                  </a:lnTo>
                  <a:lnTo>
                    <a:pt x="16898" y="20373"/>
                  </a:lnTo>
                  <a:lnTo>
                    <a:pt x="27673" y="21208"/>
                  </a:lnTo>
                  <a:lnTo>
                    <a:pt x="38450" y="20373"/>
                  </a:lnTo>
                  <a:lnTo>
                    <a:pt x="47250" y="18097"/>
                  </a:lnTo>
                  <a:lnTo>
                    <a:pt x="53183" y="14726"/>
                  </a:lnTo>
                  <a:lnTo>
                    <a:pt x="55359" y="10604"/>
                  </a:lnTo>
                  <a:lnTo>
                    <a:pt x="53183" y="6477"/>
                  </a:lnTo>
                  <a:lnTo>
                    <a:pt x="47250" y="3106"/>
                  </a:lnTo>
                  <a:lnTo>
                    <a:pt x="38450" y="833"/>
                  </a:lnTo>
                  <a:lnTo>
                    <a:pt x="27673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2971876" y="6968667"/>
              <a:ext cx="48260" cy="18415"/>
            </a:xfrm>
            <a:custGeom>
              <a:avLst/>
              <a:gdLst/>
              <a:ahLst/>
              <a:cxnLst/>
              <a:rect l="l" t="t" r="r" b="b"/>
              <a:pathLst>
                <a:path w="48260" h="18415">
                  <a:moveTo>
                    <a:pt x="24015" y="0"/>
                  </a:moveTo>
                  <a:lnTo>
                    <a:pt x="14669" y="724"/>
                  </a:lnTo>
                  <a:lnTo>
                    <a:pt x="7035" y="2697"/>
                  </a:lnTo>
                  <a:lnTo>
                    <a:pt x="1887" y="5620"/>
                  </a:lnTo>
                  <a:lnTo>
                    <a:pt x="0" y="9194"/>
                  </a:lnTo>
                  <a:lnTo>
                    <a:pt x="1887" y="12779"/>
                  </a:lnTo>
                  <a:lnTo>
                    <a:pt x="7035" y="15701"/>
                  </a:lnTo>
                  <a:lnTo>
                    <a:pt x="14669" y="17669"/>
                  </a:lnTo>
                  <a:lnTo>
                    <a:pt x="24015" y="18389"/>
                  </a:lnTo>
                  <a:lnTo>
                    <a:pt x="33367" y="17669"/>
                  </a:lnTo>
                  <a:lnTo>
                    <a:pt x="41000" y="15701"/>
                  </a:lnTo>
                  <a:lnTo>
                    <a:pt x="46145" y="12779"/>
                  </a:lnTo>
                  <a:lnTo>
                    <a:pt x="48031" y="9194"/>
                  </a:lnTo>
                  <a:lnTo>
                    <a:pt x="46145" y="5620"/>
                  </a:lnTo>
                  <a:lnTo>
                    <a:pt x="41000" y="2697"/>
                  </a:lnTo>
                  <a:lnTo>
                    <a:pt x="33367" y="724"/>
                  </a:lnTo>
                  <a:lnTo>
                    <a:pt x="24015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2975140" y="6969912"/>
              <a:ext cx="41910" cy="16510"/>
            </a:xfrm>
            <a:custGeom>
              <a:avLst/>
              <a:gdLst/>
              <a:ahLst/>
              <a:cxnLst/>
              <a:rect l="l" t="t" r="r" b="b"/>
              <a:pathLst>
                <a:path w="41910" h="16509">
                  <a:moveTo>
                    <a:pt x="32219" y="0"/>
                  </a:moveTo>
                  <a:lnTo>
                    <a:pt x="9296" y="0"/>
                  </a:lnTo>
                  <a:lnTo>
                    <a:pt x="0" y="3556"/>
                  </a:lnTo>
                  <a:lnTo>
                    <a:pt x="0" y="12344"/>
                  </a:lnTo>
                  <a:lnTo>
                    <a:pt x="9296" y="15900"/>
                  </a:lnTo>
                  <a:lnTo>
                    <a:pt x="32219" y="15900"/>
                  </a:lnTo>
                  <a:lnTo>
                    <a:pt x="41503" y="12344"/>
                  </a:lnTo>
                  <a:lnTo>
                    <a:pt x="41503" y="7950"/>
                  </a:lnTo>
                  <a:lnTo>
                    <a:pt x="41503" y="3556"/>
                  </a:lnTo>
                  <a:lnTo>
                    <a:pt x="32219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2822308" y="6962305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35001" y="0"/>
                  </a:moveTo>
                  <a:lnTo>
                    <a:pt x="21377" y="1052"/>
                  </a:lnTo>
                  <a:lnTo>
                    <a:pt x="10252" y="3924"/>
                  </a:lnTo>
                  <a:lnTo>
                    <a:pt x="2750" y="8186"/>
                  </a:lnTo>
                  <a:lnTo>
                    <a:pt x="0" y="13411"/>
                  </a:lnTo>
                  <a:lnTo>
                    <a:pt x="2750" y="18637"/>
                  </a:lnTo>
                  <a:lnTo>
                    <a:pt x="10252" y="22904"/>
                  </a:lnTo>
                  <a:lnTo>
                    <a:pt x="21377" y="25780"/>
                  </a:lnTo>
                  <a:lnTo>
                    <a:pt x="35001" y="26835"/>
                  </a:lnTo>
                  <a:lnTo>
                    <a:pt x="48624" y="25780"/>
                  </a:lnTo>
                  <a:lnTo>
                    <a:pt x="59750" y="22904"/>
                  </a:lnTo>
                  <a:lnTo>
                    <a:pt x="67251" y="18637"/>
                  </a:lnTo>
                  <a:lnTo>
                    <a:pt x="70002" y="13411"/>
                  </a:lnTo>
                  <a:lnTo>
                    <a:pt x="67251" y="8186"/>
                  </a:lnTo>
                  <a:lnTo>
                    <a:pt x="59750" y="3924"/>
                  </a:lnTo>
                  <a:lnTo>
                    <a:pt x="48624" y="1052"/>
                  </a:lnTo>
                  <a:lnTo>
                    <a:pt x="3500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2822308" y="6962305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70002" y="13411"/>
                  </a:moveTo>
                  <a:lnTo>
                    <a:pt x="67251" y="18637"/>
                  </a:lnTo>
                  <a:lnTo>
                    <a:pt x="59750" y="22904"/>
                  </a:lnTo>
                  <a:lnTo>
                    <a:pt x="48624" y="25780"/>
                  </a:lnTo>
                  <a:lnTo>
                    <a:pt x="35001" y="26835"/>
                  </a:lnTo>
                  <a:lnTo>
                    <a:pt x="21377" y="25780"/>
                  </a:lnTo>
                  <a:lnTo>
                    <a:pt x="10252" y="22904"/>
                  </a:lnTo>
                  <a:lnTo>
                    <a:pt x="2750" y="18637"/>
                  </a:lnTo>
                  <a:lnTo>
                    <a:pt x="0" y="13411"/>
                  </a:lnTo>
                  <a:lnTo>
                    <a:pt x="2750" y="8186"/>
                  </a:lnTo>
                  <a:lnTo>
                    <a:pt x="10252" y="3924"/>
                  </a:lnTo>
                  <a:lnTo>
                    <a:pt x="21377" y="1052"/>
                  </a:lnTo>
                  <a:lnTo>
                    <a:pt x="35001" y="0"/>
                  </a:lnTo>
                  <a:lnTo>
                    <a:pt x="48624" y="1052"/>
                  </a:lnTo>
                  <a:lnTo>
                    <a:pt x="59750" y="3924"/>
                  </a:lnTo>
                  <a:lnTo>
                    <a:pt x="67251" y="8186"/>
                  </a:lnTo>
                  <a:lnTo>
                    <a:pt x="70002" y="13411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2827604" y="6964337"/>
              <a:ext cx="59690" cy="22860"/>
            </a:xfrm>
            <a:custGeom>
              <a:avLst/>
              <a:gdLst/>
              <a:ahLst/>
              <a:cxnLst/>
              <a:rect l="l" t="t" r="r" b="b"/>
              <a:pathLst>
                <a:path w="59689" h="22859">
                  <a:moveTo>
                    <a:pt x="29705" y="0"/>
                  </a:moveTo>
                  <a:lnTo>
                    <a:pt x="18141" y="892"/>
                  </a:lnTo>
                  <a:lnTo>
                    <a:pt x="8699" y="3327"/>
                  </a:lnTo>
                  <a:lnTo>
                    <a:pt x="2334" y="6943"/>
                  </a:lnTo>
                  <a:lnTo>
                    <a:pt x="0" y="11379"/>
                  </a:lnTo>
                  <a:lnTo>
                    <a:pt x="2334" y="15816"/>
                  </a:lnTo>
                  <a:lnTo>
                    <a:pt x="8699" y="19437"/>
                  </a:lnTo>
                  <a:lnTo>
                    <a:pt x="18141" y="21876"/>
                  </a:lnTo>
                  <a:lnTo>
                    <a:pt x="29705" y="22771"/>
                  </a:lnTo>
                  <a:lnTo>
                    <a:pt x="41269" y="21876"/>
                  </a:lnTo>
                  <a:lnTo>
                    <a:pt x="50711" y="19437"/>
                  </a:lnTo>
                  <a:lnTo>
                    <a:pt x="57076" y="15816"/>
                  </a:lnTo>
                  <a:lnTo>
                    <a:pt x="59410" y="11379"/>
                  </a:lnTo>
                  <a:lnTo>
                    <a:pt x="57076" y="6943"/>
                  </a:lnTo>
                  <a:lnTo>
                    <a:pt x="50711" y="3327"/>
                  </a:lnTo>
                  <a:lnTo>
                    <a:pt x="41269" y="89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2829623" y="6965111"/>
              <a:ext cx="55880" cy="21590"/>
            </a:xfrm>
            <a:custGeom>
              <a:avLst/>
              <a:gdLst/>
              <a:ahLst/>
              <a:cxnLst/>
              <a:rect l="l" t="t" r="r" b="b"/>
              <a:pathLst>
                <a:path w="55880" h="21590">
                  <a:moveTo>
                    <a:pt x="27686" y="0"/>
                  </a:moveTo>
                  <a:lnTo>
                    <a:pt x="16909" y="833"/>
                  </a:lnTo>
                  <a:lnTo>
                    <a:pt x="8108" y="3106"/>
                  </a:lnTo>
                  <a:lnTo>
                    <a:pt x="2175" y="6477"/>
                  </a:lnTo>
                  <a:lnTo>
                    <a:pt x="0" y="10604"/>
                  </a:lnTo>
                  <a:lnTo>
                    <a:pt x="2175" y="14731"/>
                  </a:lnTo>
                  <a:lnTo>
                    <a:pt x="8108" y="18102"/>
                  </a:lnTo>
                  <a:lnTo>
                    <a:pt x="16909" y="20375"/>
                  </a:lnTo>
                  <a:lnTo>
                    <a:pt x="27686" y="21209"/>
                  </a:lnTo>
                  <a:lnTo>
                    <a:pt x="38462" y="20375"/>
                  </a:lnTo>
                  <a:lnTo>
                    <a:pt x="47263" y="18102"/>
                  </a:lnTo>
                  <a:lnTo>
                    <a:pt x="53196" y="14731"/>
                  </a:lnTo>
                  <a:lnTo>
                    <a:pt x="55371" y="10604"/>
                  </a:lnTo>
                  <a:lnTo>
                    <a:pt x="53196" y="6477"/>
                  </a:lnTo>
                  <a:lnTo>
                    <a:pt x="47263" y="3106"/>
                  </a:lnTo>
                  <a:lnTo>
                    <a:pt x="38462" y="833"/>
                  </a:lnTo>
                  <a:lnTo>
                    <a:pt x="27686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2833293" y="6966521"/>
              <a:ext cx="48260" cy="18415"/>
            </a:xfrm>
            <a:custGeom>
              <a:avLst/>
              <a:gdLst/>
              <a:ahLst/>
              <a:cxnLst/>
              <a:rect l="l" t="t" r="r" b="b"/>
              <a:pathLst>
                <a:path w="48260" h="18415">
                  <a:moveTo>
                    <a:pt x="24015" y="0"/>
                  </a:moveTo>
                  <a:lnTo>
                    <a:pt x="14669" y="724"/>
                  </a:lnTo>
                  <a:lnTo>
                    <a:pt x="7035" y="2697"/>
                  </a:lnTo>
                  <a:lnTo>
                    <a:pt x="1887" y="5620"/>
                  </a:lnTo>
                  <a:lnTo>
                    <a:pt x="0" y="9194"/>
                  </a:lnTo>
                  <a:lnTo>
                    <a:pt x="1887" y="12781"/>
                  </a:lnTo>
                  <a:lnTo>
                    <a:pt x="7035" y="15708"/>
                  </a:lnTo>
                  <a:lnTo>
                    <a:pt x="14669" y="17679"/>
                  </a:lnTo>
                  <a:lnTo>
                    <a:pt x="24015" y="18402"/>
                  </a:lnTo>
                  <a:lnTo>
                    <a:pt x="33361" y="17679"/>
                  </a:lnTo>
                  <a:lnTo>
                    <a:pt x="40995" y="15708"/>
                  </a:lnTo>
                  <a:lnTo>
                    <a:pt x="46143" y="12781"/>
                  </a:lnTo>
                  <a:lnTo>
                    <a:pt x="48031" y="9194"/>
                  </a:lnTo>
                  <a:lnTo>
                    <a:pt x="46143" y="5620"/>
                  </a:lnTo>
                  <a:lnTo>
                    <a:pt x="40995" y="2697"/>
                  </a:lnTo>
                  <a:lnTo>
                    <a:pt x="33361" y="724"/>
                  </a:lnTo>
                  <a:lnTo>
                    <a:pt x="24015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2836545" y="6967766"/>
              <a:ext cx="41910" cy="16510"/>
            </a:xfrm>
            <a:custGeom>
              <a:avLst/>
              <a:gdLst/>
              <a:ahLst/>
              <a:cxnLst/>
              <a:rect l="l" t="t" r="r" b="b"/>
              <a:pathLst>
                <a:path w="41910" h="16509">
                  <a:moveTo>
                    <a:pt x="32232" y="0"/>
                  </a:moveTo>
                  <a:lnTo>
                    <a:pt x="9309" y="0"/>
                  </a:lnTo>
                  <a:lnTo>
                    <a:pt x="0" y="3555"/>
                  </a:lnTo>
                  <a:lnTo>
                    <a:pt x="0" y="12357"/>
                  </a:lnTo>
                  <a:lnTo>
                    <a:pt x="9309" y="15900"/>
                  </a:lnTo>
                  <a:lnTo>
                    <a:pt x="32232" y="15900"/>
                  </a:lnTo>
                  <a:lnTo>
                    <a:pt x="41516" y="12357"/>
                  </a:lnTo>
                  <a:lnTo>
                    <a:pt x="41516" y="7950"/>
                  </a:lnTo>
                  <a:lnTo>
                    <a:pt x="41516" y="3555"/>
                  </a:lnTo>
                  <a:lnTo>
                    <a:pt x="32232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2890888" y="6993026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35001" y="0"/>
                  </a:moveTo>
                  <a:lnTo>
                    <a:pt x="21377" y="1052"/>
                  </a:lnTo>
                  <a:lnTo>
                    <a:pt x="10252" y="3924"/>
                  </a:lnTo>
                  <a:lnTo>
                    <a:pt x="2750" y="8186"/>
                  </a:lnTo>
                  <a:lnTo>
                    <a:pt x="0" y="13411"/>
                  </a:lnTo>
                  <a:lnTo>
                    <a:pt x="2750" y="18632"/>
                  </a:lnTo>
                  <a:lnTo>
                    <a:pt x="10252" y="22899"/>
                  </a:lnTo>
                  <a:lnTo>
                    <a:pt x="21377" y="25778"/>
                  </a:lnTo>
                  <a:lnTo>
                    <a:pt x="35001" y="26835"/>
                  </a:lnTo>
                  <a:lnTo>
                    <a:pt x="48624" y="25778"/>
                  </a:lnTo>
                  <a:lnTo>
                    <a:pt x="59750" y="22899"/>
                  </a:lnTo>
                  <a:lnTo>
                    <a:pt x="67251" y="18632"/>
                  </a:lnTo>
                  <a:lnTo>
                    <a:pt x="70002" y="13411"/>
                  </a:lnTo>
                  <a:lnTo>
                    <a:pt x="67251" y="8186"/>
                  </a:lnTo>
                  <a:lnTo>
                    <a:pt x="59750" y="3924"/>
                  </a:lnTo>
                  <a:lnTo>
                    <a:pt x="48624" y="1052"/>
                  </a:lnTo>
                  <a:lnTo>
                    <a:pt x="3500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2890888" y="6993026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70002" y="13411"/>
                  </a:moveTo>
                  <a:lnTo>
                    <a:pt x="67251" y="18632"/>
                  </a:lnTo>
                  <a:lnTo>
                    <a:pt x="59750" y="22899"/>
                  </a:lnTo>
                  <a:lnTo>
                    <a:pt x="48624" y="25778"/>
                  </a:lnTo>
                  <a:lnTo>
                    <a:pt x="35001" y="26835"/>
                  </a:lnTo>
                  <a:lnTo>
                    <a:pt x="21377" y="25778"/>
                  </a:lnTo>
                  <a:lnTo>
                    <a:pt x="10252" y="22899"/>
                  </a:lnTo>
                  <a:lnTo>
                    <a:pt x="2750" y="18632"/>
                  </a:lnTo>
                  <a:lnTo>
                    <a:pt x="0" y="13411"/>
                  </a:lnTo>
                  <a:lnTo>
                    <a:pt x="2750" y="8186"/>
                  </a:lnTo>
                  <a:lnTo>
                    <a:pt x="10252" y="3924"/>
                  </a:lnTo>
                  <a:lnTo>
                    <a:pt x="21377" y="1052"/>
                  </a:lnTo>
                  <a:lnTo>
                    <a:pt x="35001" y="0"/>
                  </a:lnTo>
                  <a:lnTo>
                    <a:pt x="48624" y="1052"/>
                  </a:lnTo>
                  <a:lnTo>
                    <a:pt x="59750" y="3924"/>
                  </a:lnTo>
                  <a:lnTo>
                    <a:pt x="67251" y="8186"/>
                  </a:lnTo>
                  <a:lnTo>
                    <a:pt x="70002" y="13411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2896171" y="6995058"/>
              <a:ext cx="59690" cy="22860"/>
            </a:xfrm>
            <a:custGeom>
              <a:avLst/>
              <a:gdLst/>
              <a:ahLst/>
              <a:cxnLst/>
              <a:rect l="l" t="t" r="r" b="b"/>
              <a:pathLst>
                <a:path w="59689" h="22859">
                  <a:moveTo>
                    <a:pt x="29718" y="0"/>
                  </a:moveTo>
                  <a:lnTo>
                    <a:pt x="18152" y="892"/>
                  </a:lnTo>
                  <a:lnTo>
                    <a:pt x="8705" y="3327"/>
                  </a:lnTo>
                  <a:lnTo>
                    <a:pt x="2336" y="6943"/>
                  </a:lnTo>
                  <a:lnTo>
                    <a:pt x="0" y="11379"/>
                  </a:lnTo>
                  <a:lnTo>
                    <a:pt x="2336" y="15811"/>
                  </a:lnTo>
                  <a:lnTo>
                    <a:pt x="8705" y="19432"/>
                  </a:lnTo>
                  <a:lnTo>
                    <a:pt x="18152" y="21875"/>
                  </a:lnTo>
                  <a:lnTo>
                    <a:pt x="29718" y="22771"/>
                  </a:lnTo>
                  <a:lnTo>
                    <a:pt x="41281" y="21875"/>
                  </a:lnTo>
                  <a:lnTo>
                    <a:pt x="50723" y="19432"/>
                  </a:lnTo>
                  <a:lnTo>
                    <a:pt x="57089" y="15811"/>
                  </a:lnTo>
                  <a:lnTo>
                    <a:pt x="59423" y="11379"/>
                  </a:lnTo>
                  <a:lnTo>
                    <a:pt x="57089" y="6943"/>
                  </a:lnTo>
                  <a:lnTo>
                    <a:pt x="50723" y="3327"/>
                  </a:lnTo>
                  <a:lnTo>
                    <a:pt x="41281" y="892"/>
                  </a:lnTo>
                  <a:lnTo>
                    <a:pt x="29718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2898216" y="6995833"/>
              <a:ext cx="55880" cy="21590"/>
            </a:xfrm>
            <a:custGeom>
              <a:avLst/>
              <a:gdLst/>
              <a:ahLst/>
              <a:cxnLst/>
              <a:rect l="l" t="t" r="r" b="b"/>
              <a:pathLst>
                <a:path w="55880" h="21590">
                  <a:moveTo>
                    <a:pt x="27673" y="0"/>
                  </a:moveTo>
                  <a:lnTo>
                    <a:pt x="16898" y="833"/>
                  </a:lnTo>
                  <a:lnTo>
                    <a:pt x="8102" y="3106"/>
                  </a:lnTo>
                  <a:lnTo>
                    <a:pt x="2173" y="6477"/>
                  </a:lnTo>
                  <a:lnTo>
                    <a:pt x="0" y="10604"/>
                  </a:lnTo>
                  <a:lnTo>
                    <a:pt x="2173" y="14726"/>
                  </a:lnTo>
                  <a:lnTo>
                    <a:pt x="8102" y="18097"/>
                  </a:lnTo>
                  <a:lnTo>
                    <a:pt x="16898" y="20373"/>
                  </a:lnTo>
                  <a:lnTo>
                    <a:pt x="27673" y="21208"/>
                  </a:lnTo>
                  <a:lnTo>
                    <a:pt x="38444" y="20373"/>
                  </a:lnTo>
                  <a:lnTo>
                    <a:pt x="47245" y="18097"/>
                  </a:lnTo>
                  <a:lnTo>
                    <a:pt x="53181" y="14726"/>
                  </a:lnTo>
                  <a:lnTo>
                    <a:pt x="55359" y="10604"/>
                  </a:lnTo>
                  <a:lnTo>
                    <a:pt x="53181" y="6477"/>
                  </a:lnTo>
                  <a:lnTo>
                    <a:pt x="47245" y="3106"/>
                  </a:lnTo>
                  <a:lnTo>
                    <a:pt x="38444" y="833"/>
                  </a:lnTo>
                  <a:lnTo>
                    <a:pt x="27673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2901873" y="6997242"/>
              <a:ext cx="48260" cy="18415"/>
            </a:xfrm>
            <a:custGeom>
              <a:avLst/>
              <a:gdLst/>
              <a:ahLst/>
              <a:cxnLst/>
              <a:rect l="l" t="t" r="r" b="b"/>
              <a:pathLst>
                <a:path w="48260" h="18415">
                  <a:moveTo>
                    <a:pt x="24015" y="0"/>
                  </a:moveTo>
                  <a:lnTo>
                    <a:pt x="14669" y="724"/>
                  </a:lnTo>
                  <a:lnTo>
                    <a:pt x="7035" y="2697"/>
                  </a:lnTo>
                  <a:lnTo>
                    <a:pt x="1887" y="5620"/>
                  </a:lnTo>
                  <a:lnTo>
                    <a:pt x="0" y="9194"/>
                  </a:lnTo>
                  <a:lnTo>
                    <a:pt x="1887" y="12779"/>
                  </a:lnTo>
                  <a:lnTo>
                    <a:pt x="7035" y="15701"/>
                  </a:lnTo>
                  <a:lnTo>
                    <a:pt x="14669" y="17669"/>
                  </a:lnTo>
                  <a:lnTo>
                    <a:pt x="24015" y="18389"/>
                  </a:lnTo>
                  <a:lnTo>
                    <a:pt x="33359" y="17669"/>
                  </a:lnTo>
                  <a:lnTo>
                    <a:pt x="40989" y="15701"/>
                  </a:lnTo>
                  <a:lnTo>
                    <a:pt x="46132" y="12779"/>
                  </a:lnTo>
                  <a:lnTo>
                    <a:pt x="48018" y="9194"/>
                  </a:lnTo>
                  <a:lnTo>
                    <a:pt x="46132" y="5620"/>
                  </a:lnTo>
                  <a:lnTo>
                    <a:pt x="40989" y="2697"/>
                  </a:lnTo>
                  <a:lnTo>
                    <a:pt x="33359" y="724"/>
                  </a:lnTo>
                  <a:lnTo>
                    <a:pt x="24015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2905137" y="6998487"/>
              <a:ext cx="41910" cy="16510"/>
            </a:xfrm>
            <a:custGeom>
              <a:avLst/>
              <a:gdLst/>
              <a:ahLst/>
              <a:cxnLst/>
              <a:rect l="l" t="t" r="r" b="b"/>
              <a:pathLst>
                <a:path w="41910" h="16509">
                  <a:moveTo>
                    <a:pt x="32219" y="0"/>
                  </a:moveTo>
                  <a:lnTo>
                    <a:pt x="9283" y="0"/>
                  </a:lnTo>
                  <a:lnTo>
                    <a:pt x="0" y="3556"/>
                  </a:lnTo>
                  <a:lnTo>
                    <a:pt x="0" y="12344"/>
                  </a:lnTo>
                  <a:lnTo>
                    <a:pt x="9283" y="15900"/>
                  </a:lnTo>
                  <a:lnTo>
                    <a:pt x="32219" y="15900"/>
                  </a:lnTo>
                  <a:lnTo>
                    <a:pt x="41503" y="12344"/>
                  </a:lnTo>
                  <a:lnTo>
                    <a:pt x="41503" y="7950"/>
                  </a:lnTo>
                  <a:lnTo>
                    <a:pt x="41503" y="3556"/>
                  </a:lnTo>
                  <a:lnTo>
                    <a:pt x="32219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3092335" y="6962546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35013" y="0"/>
                  </a:moveTo>
                  <a:lnTo>
                    <a:pt x="21383" y="1054"/>
                  </a:lnTo>
                  <a:lnTo>
                    <a:pt x="10253" y="3930"/>
                  </a:lnTo>
                  <a:lnTo>
                    <a:pt x="2750" y="8197"/>
                  </a:lnTo>
                  <a:lnTo>
                    <a:pt x="0" y="13423"/>
                  </a:lnTo>
                  <a:lnTo>
                    <a:pt x="2750" y="18644"/>
                  </a:lnTo>
                  <a:lnTo>
                    <a:pt x="10253" y="22912"/>
                  </a:lnTo>
                  <a:lnTo>
                    <a:pt x="21383" y="25791"/>
                  </a:lnTo>
                  <a:lnTo>
                    <a:pt x="35013" y="26847"/>
                  </a:lnTo>
                  <a:lnTo>
                    <a:pt x="48637" y="25791"/>
                  </a:lnTo>
                  <a:lnTo>
                    <a:pt x="59763" y="22912"/>
                  </a:lnTo>
                  <a:lnTo>
                    <a:pt x="67264" y="18644"/>
                  </a:lnTo>
                  <a:lnTo>
                    <a:pt x="70015" y="13423"/>
                  </a:lnTo>
                  <a:lnTo>
                    <a:pt x="67264" y="8197"/>
                  </a:lnTo>
                  <a:lnTo>
                    <a:pt x="59763" y="3930"/>
                  </a:lnTo>
                  <a:lnTo>
                    <a:pt x="48637" y="1054"/>
                  </a:lnTo>
                  <a:lnTo>
                    <a:pt x="3501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3092335" y="6962546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70015" y="13423"/>
                  </a:moveTo>
                  <a:lnTo>
                    <a:pt x="67264" y="18644"/>
                  </a:lnTo>
                  <a:lnTo>
                    <a:pt x="59763" y="22912"/>
                  </a:lnTo>
                  <a:lnTo>
                    <a:pt x="48637" y="25791"/>
                  </a:lnTo>
                  <a:lnTo>
                    <a:pt x="35013" y="26847"/>
                  </a:lnTo>
                  <a:lnTo>
                    <a:pt x="21383" y="25791"/>
                  </a:lnTo>
                  <a:lnTo>
                    <a:pt x="10253" y="22912"/>
                  </a:lnTo>
                  <a:lnTo>
                    <a:pt x="2750" y="18644"/>
                  </a:lnTo>
                  <a:lnTo>
                    <a:pt x="0" y="13423"/>
                  </a:lnTo>
                  <a:lnTo>
                    <a:pt x="2750" y="8197"/>
                  </a:lnTo>
                  <a:lnTo>
                    <a:pt x="10253" y="3930"/>
                  </a:lnTo>
                  <a:lnTo>
                    <a:pt x="21383" y="1054"/>
                  </a:lnTo>
                  <a:lnTo>
                    <a:pt x="35013" y="0"/>
                  </a:lnTo>
                  <a:lnTo>
                    <a:pt x="48637" y="1054"/>
                  </a:lnTo>
                  <a:lnTo>
                    <a:pt x="59763" y="3930"/>
                  </a:lnTo>
                  <a:lnTo>
                    <a:pt x="67264" y="8197"/>
                  </a:lnTo>
                  <a:lnTo>
                    <a:pt x="70015" y="13423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3097631" y="6964578"/>
              <a:ext cx="59690" cy="22860"/>
            </a:xfrm>
            <a:custGeom>
              <a:avLst/>
              <a:gdLst/>
              <a:ahLst/>
              <a:cxnLst/>
              <a:rect l="l" t="t" r="r" b="b"/>
              <a:pathLst>
                <a:path w="59689" h="22859">
                  <a:moveTo>
                    <a:pt x="29718" y="0"/>
                  </a:moveTo>
                  <a:lnTo>
                    <a:pt x="18152" y="894"/>
                  </a:lnTo>
                  <a:lnTo>
                    <a:pt x="8705" y="3333"/>
                  </a:lnTo>
                  <a:lnTo>
                    <a:pt x="2336" y="6954"/>
                  </a:lnTo>
                  <a:lnTo>
                    <a:pt x="0" y="11391"/>
                  </a:lnTo>
                  <a:lnTo>
                    <a:pt x="2336" y="15822"/>
                  </a:lnTo>
                  <a:lnTo>
                    <a:pt x="8705" y="19438"/>
                  </a:lnTo>
                  <a:lnTo>
                    <a:pt x="18152" y="21877"/>
                  </a:lnTo>
                  <a:lnTo>
                    <a:pt x="29718" y="22771"/>
                  </a:lnTo>
                  <a:lnTo>
                    <a:pt x="41279" y="21877"/>
                  </a:lnTo>
                  <a:lnTo>
                    <a:pt x="50717" y="19438"/>
                  </a:lnTo>
                  <a:lnTo>
                    <a:pt x="57078" y="15822"/>
                  </a:lnTo>
                  <a:lnTo>
                    <a:pt x="59410" y="11391"/>
                  </a:lnTo>
                  <a:lnTo>
                    <a:pt x="57078" y="6954"/>
                  </a:lnTo>
                  <a:lnTo>
                    <a:pt x="50717" y="3333"/>
                  </a:lnTo>
                  <a:lnTo>
                    <a:pt x="41279" y="894"/>
                  </a:lnTo>
                  <a:lnTo>
                    <a:pt x="29718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3099663" y="6965365"/>
              <a:ext cx="55880" cy="21590"/>
            </a:xfrm>
            <a:custGeom>
              <a:avLst/>
              <a:gdLst/>
              <a:ahLst/>
              <a:cxnLst/>
              <a:rect l="l" t="t" r="r" b="b"/>
              <a:pathLst>
                <a:path w="55880" h="21590">
                  <a:moveTo>
                    <a:pt x="27685" y="0"/>
                  </a:moveTo>
                  <a:lnTo>
                    <a:pt x="16903" y="833"/>
                  </a:lnTo>
                  <a:lnTo>
                    <a:pt x="8104" y="3106"/>
                  </a:lnTo>
                  <a:lnTo>
                    <a:pt x="2173" y="6477"/>
                  </a:lnTo>
                  <a:lnTo>
                    <a:pt x="0" y="10604"/>
                  </a:lnTo>
                  <a:lnTo>
                    <a:pt x="2173" y="14726"/>
                  </a:lnTo>
                  <a:lnTo>
                    <a:pt x="8104" y="18097"/>
                  </a:lnTo>
                  <a:lnTo>
                    <a:pt x="16903" y="20373"/>
                  </a:lnTo>
                  <a:lnTo>
                    <a:pt x="27685" y="21209"/>
                  </a:lnTo>
                  <a:lnTo>
                    <a:pt x="38455" y="20373"/>
                  </a:lnTo>
                  <a:lnTo>
                    <a:pt x="47251" y="18097"/>
                  </a:lnTo>
                  <a:lnTo>
                    <a:pt x="53183" y="14726"/>
                  </a:lnTo>
                  <a:lnTo>
                    <a:pt x="55359" y="10604"/>
                  </a:lnTo>
                  <a:lnTo>
                    <a:pt x="53183" y="6477"/>
                  </a:lnTo>
                  <a:lnTo>
                    <a:pt x="47251" y="3106"/>
                  </a:lnTo>
                  <a:lnTo>
                    <a:pt x="38455" y="833"/>
                  </a:lnTo>
                  <a:lnTo>
                    <a:pt x="27685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3103321" y="6966762"/>
              <a:ext cx="48260" cy="18415"/>
            </a:xfrm>
            <a:custGeom>
              <a:avLst/>
              <a:gdLst/>
              <a:ahLst/>
              <a:cxnLst/>
              <a:rect l="l" t="t" r="r" b="b"/>
              <a:pathLst>
                <a:path w="48260" h="18415">
                  <a:moveTo>
                    <a:pt x="24028" y="0"/>
                  </a:moveTo>
                  <a:lnTo>
                    <a:pt x="14680" y="722"/>
                  </a:lnTo>
                  <a:lnTo>
                    <a:pt x="7042" y="2693"/>
                  </a:lnTo>
                  <a:lnTo>
                    <a:pt x="1889" y="5620"/>
                  </a:lnTo>
                  <a:lnTo>
                    <a:pt x="0" y="9207"/>
                  </a:lnTo>
                  <a:lnTo>
                    <a:pt x="1889" y="12776"/>
                  </a:lnTo>
                  <a:lnTo>
                    <a:pt x="7042" y="15700"/>
                  </a:lnTo>
                  <a:lnTo>
                    <a:pt x="14680" y="17676"/>
                  </a:lnTo>
                  <a:lnTo>
                    <a:pt x="24028" y="18402"/>
                  </a:lnTo>
                  <a:lnTo>
                    <a:pt x="33372" y="17676"/>
                  </a:lnTo>
                  <a:lnTo>
                    <a:pt x="41001" y="15700"/>
                  </a:lnTo>
                  <a:lnTo>
                    <a:pt x="46145" y="12776"/>
                  </a:lnTo>
                  <a:lnTo>
                    <a:pt x="48031" y="9207"/>
                  </a:lnTo>
                  <a:lnTo>
                    <a:pt x="46145" y="5620"/>
                  </a:lnTo>
                  <a:lnTo>
                    <a:pt x="41001" y="2693"/>
                  </a:lnTo>
                  <a:lnTo>
                    <a:pt x="33372" y="722"/>
                  </a:lnTo>
                  <a:lnTo>
                    <a:pt x="24028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3106585" y="6968020"/>
              <a:ext cx="41910" cy="16510"/>
            </a:xfrm>
            <a:custGeom>
              <a:avLst/>
              <a:gdLst/>
              <a:ahLst/>
              <a:cxnLst/>
              <a:rect l="l" t="t" r="r" b="b"/>
              <a:pathLst>
                <a:path w="41910" h="16509">
                  <a:moveTo>
                    <a:pt x="32219" y="0"/>
                  </a:moveTo>
                  <a:lnTo>
                    <a:pt x="9296" y="0"/>
                  </a:lnTo>
                  <a:lnTo>
                    <a:pt x="0" y="3543"/>
                  </a:lnTo>
                  <a:lnTo>
                    <a:pt x="0" y="12344"/>
                  </a:lnTo>
                  <a:lnTo>
                    <a:pt x="9296" y="15900"/>
                  </a:lnTo>
                  <a:lnTo>
                    <a:pt x="32219" y="15900"/>
                  </a:lnTo>
                  <a:lnTo>
                    <a:pt x="41503" y="12344"/>
                  </a:lnTo>
                  <a:lnTo>
                    <a:pt x="41503" y="7950"/>
                  </a:lnTo>
                  <a:lnTo>
                    <a:pt x="41503" y="3543"/>
                  </a:lnTo>
                  <a:lnTo>
                    <a:pt x="32219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3224720" y="6963041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35001" y="0"/>
                  </a:moveTo>
                  <a:lnTo>
                    <a:pt x="21377" y="1054"/>
                  </a:lnTo>
                  <a:lnTo>
                    <a:pt x="10252" y="3927"/>
                  </a:lnTo>
                  <a:lnTo>
                    <a:pt x="2750" y="8186"/>
                  </a:lnTo>
                  <a:lnTo>
                    <a:pt x="0" y="13398"/>
                  </a:lnTo>
                  <a:lnTo>
                    <a:pt x="2750" y="18617"/>
                  </a:lnTo>
                  <a:lnTo>
                    <a:pt x="10252" y="22880"/>
                  </a:lnTo>
                  <a:lnTo>
                    <a:pt x="21377" y="25755"/>
                  </a:lnTo>
                  <a:lnTo>
                    <a:pt x="35001" y="26809"/>
                  </a:lnTo>
                  <a:lnTo>
                    <a:pt x="48632" y="25755"/>
                  </a:lnTo>
                  <a:lnTo>
                    <a:pt x="59761" y="22880"/>
                  </a:lnTo>
                  <a:lnTo>
                    <a:pt x="67264" y="18617"/>
                  </a:lnTo>
                  <a:lnTo>
                    <a:pt x="70015" y="13398"/>
                  </a:lnTo>
                  <a:lnTo>
                    <a:pt x="67264" y="8186"/>
                  </a:lnTo>
                  <a:lnTo>
                    <a:pt x="59761" y="3927"/>
                  </a:lnTo>
                  <a:lnTo>
                    <a:pt x="48632" y="1054"/>
                  </a:lnTo>
                  <a:lnTo>
                    <a:pt x="3500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3224720" y="6963041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70015" y="13398"/>
                  </a:moveTo>
                  <a:lnTo>
                    <a:pt x="67264" y="18617"/>
                  </a:lnTo>
                  <a:lnTo>
                    <a:pt x="59761" y="22880"/>
                  </a:lnTo>
                  <a:lnTo>
                    <a:pt x="48632" y="25755"/>
                  </a:lnTo>
                  <a:lnTo>
                    <a:pt x="35001" y="26809"/>
                  </a:lnTo>
                  <a:lnTo>
                    <a:pt x="21377" y="25755"/>
                  </a:lnTo>
                  <a:lnTo>
                    <a:pt x="10252" y="22880"/>
                  </a:lnTo>
                  <a:lnTo>
                    <a:pt x="2750" y="18617"/>
                  </a:lnTo>
                  <a:lnTo>
                    <a:pt x="0" y="13398"/>
                  </a:lnTo>
                  <a:lnTo>
                    <a:pt x="2750" y="8186"/>
                  </a:lnTo>
                  <a:lnTo>
                    <a:pt x="10252" y="3927"/>
                  </a:lnTo>
                  <a:lnTo>
                    <a:pt x="21377" y="1054"/>
                  </a:lnTo>
                  <a:lnTo>
                    <a:pt x="35001" y="0"/>
                  </a:lnTo>
                  <a:lnTo>
                    <a:pt x="48632" y="1054"/>
                  </a:lnTo>
                  <a:lnTo>
                    <a:pt x="59761" y="3927"/>
                  </a:lnTo>
                  <a:lnTo>
                    <a:pt x="67264" y="8186"/>
                  </a:lnTo>
                  <a:lnTo>
                    <a:pt x="70015" y="13398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3230016" y="6965061"/>
              <a:ext cx="59690" cy="22860"/>
            </a:xfrm>
            <a:custGeom>
              <a:avLst/>
              <a:gdLst/>
              <a:ahLst/>
              <a:cxnLst/>
              <a:rect l="l" t="t" r="r" b="b"/>
              <a:pathLst>
                <a:path w="59689" h="22859">
                  <a:moveTo>
                    <a:pt x="29705" y="0"/>
                  </a:moveTo>
                  <a:lnTo>
                    <a:pt x="18141" y="895"/>
                  </a:lnTo>
                  <a:lnTo>
                    <a:pt x="8699" y="3336"/>
                  </a:lnTo>
                  <a:lnTo>
                    <a:pt x="2334" y="6954"/>
                  </a:lnTo>
                  <a:lnTo>
                    <a:pt x="0" y="11379"/>
                  </a:lnTo>
                  <a:lnTo>
                    <a:pt x="2334" y="15809"/>
                  </a:lnTo>
                  <a:lnTo>
                    <a:pt x="8699" y="19426"/>
                  </a:lnTo>
                  <a:lnTo>
                    <a:pt x="18141" y="21864"/>
                  </a:lnTo>
                  <a:lnTo>
                    <a:pt x="29705" y="22758"/>
                  </a:lnTo>
                  <a:lnTo>
                    <a:pt x="41271" y="21864"/>
                  </a:lnTo>
                  <a:lnTo>
                    <a:pt x="50717" y="19426"/>
                  </a:lnTo>
                  <a:lnTo>
                    <a:pt x="57087" y="15809"/>
                  </a:lnTo>
                  <a:lnTo>
                    <a:pt x="59423" y="11379"/>
                  </a:lnTo>
                  <a:lnTo>
                    <a:pt x="57087" y="6954"/>
                  </a:lnTo>
                  <a:lnTo>
                    <a:pt x="50717" y="3336"/>
                  </a:lnTo>
                  <a:lnTo>
                    <a:pt x="41271" y="895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3232048" y="6965848"/>
              <a:ext cx="55880" cy="21590"/>
            </a:xfrm>
            <a:custGeom>
              <a:avLst/>
              <a:gdLst/>
              <a:ahLst/>
              <a:cxnLst/>
              <a:rect l="l" t="t" r="r" b="b"/>
              <a:pathLst>
                <a:path w="55879" h="21590">
                  <a:moveTo>
                    <a:pt x="27673" y="0"/>
                  </a:moveTo>
                  <a:lnTo>
                    <a:pt x="16903" y="831"/>
                  </a:lnTo>
                  <a:lnTo>
                    <a:pt x="8107" y="3100"/>
                  </a:lnTo>
                  <a:lnTo>
                    <a:pt x="2175" y="6466"/>
                  </a:lnTo>
                  <a:lnTo>
                    <a:pt x="0" y="10591"/>
                  </a:lnTo>
                  <a:lnTo>
                    <a:pt x="2175" y="14724"/>
                  </a:lnTo>
                  <a:lnTo>
                    <a:pt x="8107" y="18094"/>
                  </a:lnTo>
                  <a:lnTo>
                    <a:pt x="16903" y="20364"/>
                  </a:lnTo>
                  <a:lnTo>
                    <a:pt x="27673" y="21196"/>
                  </a:lnTo>
                  <a:lnTo>
                    <a:pt x="38450" y="20364"/>
                  </a:lnTo>
                  <a:lnTo>
                    <a:pt x="47250" y="18094"/>
                  </a:lnTo>
                  <a:lnTo>
                    <a:pt x="53183" y="14724"/>
                  </a:lnTo>
                  <a:lnTo>
                    <a:pt x="55359" y="10591"/>
                  </a:lnTo>
                  <a:lnTo>
                    <a:pt x="53183" y="6466"/>
                  </a:lnTo>
                  <a:lnTo>
                    <a:pt x="47250" y="3100"/>
                  </a:lnTo>
                  <a:lnTo>
                    <a:pt x="38450" y="831"/>
                  </a:lnTo>
                  <a:lnTo>
                    <a:pt x="27673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3235706" y="6967232"/>
              <a:ext cx="48260" cy="18415"/>
            </a:xfrm>
            <a:custGeom>
              <a:avLst/>
              <a:gdLst/>
              <a:ahLst/>
              <a:cxnLst/>
              <a:rect l="l" t="t" r="r" b="b"/>
              <a:pathLst>
                <a:path w="48260" h="18415">
                  <a:moveTo>
                    <a:pt x="24015" y="0"/>
                  </a:moveTo>
                  <a:lnTo>
                    <a:pt x="14675" y="726"/>
                  </a:lnTo>
                  <a:lnTo>
                    <a:pt x="7040" y="2703"/>
                  </a:lnTo>
                  <a:lnTo>
                    <a:pt x="1889" y="5631"/>
                  </a:lnTo>
                  <a:lnTo>
                    <a:pt x="0" y="9207"/>
                  </a:lnTo>
                  <a:lnTo>
                    <a:pt x="1889" y="12787"/>
                  </a:lnTo>
                  <a:lnTo>
                    <a:pt x="7040" y="15709"/>
                  </a:lnTo>
                  <a:lnTo>
                    <a:pt x="14675" y="17679"/>
                  </a:lnTo>
                  <a:lnTo>
                    <a:pt x="24015" y="18402"/>
                  </a:lnTo>
                  <a:lnTo>
                    <a:pt x="33363" y="17679"/>
                  </a:lnTo>
                  <a:lnTo>
                    <a:pt x="41001" y="15709"/>
                  </a:lnTo>
                  <a:lnTo>
                    <a:pt x="46154" y="12787"/>
                  </a:lnTo>
                  <a:lnTo>
                    <a:pt x="48044" y="9207"/>
                  </a:lnTo>
                  <a:lnTo>
                    <a:pt x="46154" y="5631"/>
                  </a:lnTo>
                  <a:lnTo>
                    <a:pt x="41001" y="2703"/>
                  </a:lnTo>
                  <a:lnTo>
                    <a:pt x="33363" y="726"/>
                  </a:lnTo>
                  <a:lnTo>
                    <a:pt x="24015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3238969" y="6968490"/>
              <a:ext cx="41910" cy="16510"/>
            </a:xfrm>
            <a:custGeom>
              <a:avLst/>
              <a:gdLst/>
              <a:ahLst/>
              <a:cxnLst/>
              <a:rect l="l" t="t" r="r" b="b"/>
              <a:pathLst>
                <a:path w="41910" h="16509">
                  <a:moveTo>
                    <a:pt x="32219" y="0"/>
                  </a:moveTo>
                  <a:lnTo>
                    <a:pt x="9296" y="0"/>
                  </a:lnTo>
                  <a:lnTo>
                    <a:pt x="0" y="3568"/>
                  </a:lnTo>
                  <a:lnTo>
                    <a:pt x="0" y="12344"/>
                  </a:lnTo>
                  <a:lnTo>
                    <a:pt x="9296" y="15887"/>
                  </a:lnTo>
                  <a:lnTo>
                    <a:pt x="32219" y="15887"/>
                  </a:lnTo>
                  <a:lnTo>
                    <a:pt x="41516" y="12344"/>
                  </a:lnTo>
                  <a:lnTo>
                    <a:pt x="41516" y="7950"/>
                  </a:lnTo>
                  <a:lnTo>
                    <a:pt x="41516" y="3568"/>
                  </a:lnTo>
                  <a:lnTo>
                    <a:pt x="32219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3162833" y="6994448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35001" y="0"/>
                  </a:moveTo>
                  <a:lnTo>
                    <a:pt x="21372" y="1054"/>
                  </a:lnTo>
                  <a:lnTo>
                    <a:pt x="10247" y="3930"/>
                  </a:lnTo>
                  <a:lnTo>
                    <a:pt x="2748" y="8197"/>
                  </a:lnTo>
                  <a:lnTo>
                    <a:pt x="0" y="13423"/>
                  </a:lnTo>
                  <a:lnTo>
                    <a:pt x="2748" y="18648"/>
                  </a:lnTo>
                  <a:lnTo>
                    <a:pt x="10247" y="22910"/>
                  </a:lnTo>
                  <a:lnTo>
                    <a:pt x="21372" y="25782"/>
                  </a:lnTo>
                  <a:lnTo>
                    <a:pt x="35001" y="26835"/>
                  </a:lnTo>
                  <a:lnTo>
                    <a:pt x="48624" y="25782"/>
                  </a:lnTo>
                  <a:lnTo>
                    <a:pt x="59750" y="22910"/>
                  </a:lnTo>
                  <a:lnTo>
                    <a:pt x="67251" y="18648"/>
                  </a:lnTo>
                  <a:lnTo>
                    <a:pt x="70002" y="13423"/>
                  </a:lnTo>
                  <a:lnTo>
                    <a:pt x="67251" y="8197"/>
                  </a:lnTo>
                  <a:lnTo>
                    <a:pt x="59750" y="3930"/>
                  </a:lnTo>
                  <a:lnTo>
                    <a:pt x="48624" y="1054"/>
                  </a:lnTo>
                  <a:lnTo>
                    <a:pt x="3500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3162833" y="6994448"/>
              <a:ext cx="70485" cy="27305"/>
            </a:xfrm>
            <a:custGeom>
              <a:avLst/>
              <a:gdLst/>
              <a:ahLst/>
              <a:cxnLst/>
              <a:rect l="l" t="t" r="r" b="b"/>
              <a:pathLst>
                <a:path w="70485" h="27304">
                  <a:moveTo>
                    <a:pt x="70002" y="13423"/>
                  </a:moveTo>
                  <a:lnTo>
                    <a:pt x="67251" y="18648"/>
                  </a:lnTo>
                  <a:lnTo>
                    <a:pt x="59750" y="22910"/>
                  </a:lnTo>
                  <a:lnTo>
                    <a:pt x="48624" y="25782"/>
                  </a:lnTo>
                  <a:lnTo>
                    <a:pt x="35001" y="26835"/>
                  </a:lnTo>
                  <a:lnTo>
                    <a:pt x="21372" y="25782"/>
                  </a:lnTo>
                  <a:lnTo>
                    <a:pt x="10247" y="22910"/>
                  </a:lnTo>
                  <a:lnTo>
                    <a:pt x="2748" y="18648"/>
                  </a:lnTo>
                  <a:lnTo>
                    <a:pt x="0" y="13423"/>
                  </a:lnTo>
                  <a:lnTo>
                    <a:pt x="2748" y="8197"/>
                  </a:lnTo>
                  <a:lnTo>
                    <a:pt x="10247" y="3930"/>
                  </a:lnTo>
                  <a:lnTo>
                    <a:pt x="21372" y="1054"/>
                  </a:lnTo>
                  <a:lnTo>
                    <a:pt x="35001" y="0"/>
                  </a:lnTo>
                  <a:lnTo>
                    <a:pt x="48624" y="1054"/>
                  </a:lnTo>
                  <a:lnTo>
                    <a:pt x="59750" y="3930"/>
                  </a:lnTo>
                  <a:lnTo>
                    <a:pt x="67251" y="8197"/>
                  </a:lnTo>
                  <a:lnTo>
                    <a:pt x="70002" y="13423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3168116" y="6996480"/>
              <a:ext cx="59690" cy="22860"/>
            </a:xfrm>
            <a:custGeom>
              <a:avLst/>
              <a:gdLst/>
              <a:ahLst/>
              <a:cxnLst/>
              <a:rect l="l" t="t" r="r" b="b"/>
              <a:pathLst>
                <a:path w="59689" h="22859">
                  <a:moveTo>
                    <a:pt x="29718" y="0"/>
                  </a:moveTo>
                  <a:lnTo>
                    <a:pt x="18152" y="892"/>
                  </a:lnTo>
                  <a:lnTo>
                    <a:pt x="8705" y="3328"/>
                  </a:lnTo>
                  <a:lnTo>
                    <a:pt x="2336" y="6949"/>
                  </a:lnTo>
                  <a:lnTo>
                    <a:pt x="0" y="11391"/>
                  </a:lnTo>
                  <a:lnTo>
                    <a:pt x="2336" y="15827"/>
                  </a:lnTo>
                  <a:lnTo>
                    <a:pt x="8705" y="19443"/>
                  </a:lnTo>
                  <a:lnTo>
                    <a:pt x="18152" y="21878"/>
                  </a:lnTo>
                  <a:lnTo>
                    <a:pt x="29718" y="22771"/>
                  </a:lnTo>
                  <a:lnTo>
                    <a:pt x="41281" y="21878"/>
                  </a:lnTo>
                  <a:lnTo>
                    <a:pt x="50723" y="19443"/>
                  </a:lnTo>
                  <a:lnTo>
                    <a:pt x="57089" y="15827"/>
                  </a:lnTo>
                  <a:lnTo>
                    <a:pt x="59423" y="11391"/>
                  </a:lnTo>
                  <a:lnTo>
                    <a:pt x="57089" y="6949"/>
                  </a:lnTo>
                  <a:lnTo>
                    <a:pt x="50723" y="3328"/>
                  </a:lnTo>
                  <a:lnTo>
                    <a:pt x="41281" y="892"/>
                  </a:lnTo>
                  <a:lnTo>
                    <a:pt x="29718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3170148" y="6997268"/>
              <a:ext cx="55880" cy="21590"/>
            </a:xfrm>
            <a:custGeom>
              <a:avLst/>
              <a:gdLst/>
              <a:ahLst/>
              <a:cxnLst/>
              <a:rect l="l" t="t" r="r" b="b"/>
              <a:pathLst>
                <a:path w="55880" h="21590">
                  <a:moveTo>
                    <a:pt x="27686" y="0"/>
                  </a:moveTo>
                  <a:lnTo>
                    <a:pt x="16909" y="833"/>
                  </a:lnTo>
                  <a:lnTo>
                    <a:pt x="8108" y="3106"/>
                  </a:lnTo>
                  <a:lnTo>
                    <a:pt x="2175" y="6477"/>
                  </a:lnTo>
                  <a:lnTo>
                    <a:pt x="0" y="10604"/>
                  </a:lnTo>
                  <a:lnTo>
                    <a:pt x="2175" y="14731"/>
                  </a:lnTo>
                  <a:lnTo>
                    <a:pt x="8108" y="18102"/>
                  </a:lnTo>
                  <a:lnTo>
                    <a:pt x="16909" y="20375"/>
                  </a:lnTo>
                  <a:lnTo>
                    <a:pt x="27686" y="21208"/>
                  </a:lnTo>
                  <a:lnTo>
                    <a:pt x="38457" y="20375"/>
                  </a:lnTo>
                  <a:lnTo>
                    <a:pt x="47258" y="18102"/>
                  </a:lnTo>
                  <a:lnTo>
                    <a:pt x="53194" y="14731"/>
                  </a:lnTo>
                  <a:lnTo>
                    <a:pt x="55372" y="10604"/>
                  </a:lnTo>
                  <a:lnTo>
                    <a:pt x="53194" y="6477"/>
                  </a:lnTo>
                  <a:lnTo>
                    <a:pt x="47258" y="3106"/>
                  </a:lnTo>
                  <a:lnTo>
                    <a:pt x="38457" y="833"/>
                  </a:lnTo>
                  <a:lnTo>
                    <a:pt x="27686" y="0"/>
                  </a:lnTo>
                  <a:close/>
                </a:path>
              </a:pathLst>
            </a:custGeom>
            <a:solidFill>
              <a:srgbClr val="ADAF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3173806" y="6998665"/>
              <a:ext cx="48260" cy="18415"/>
            </a:xfrm>
            <a:custGeom>
              <a:avLst/>
              <a:gdLst/>
              <a:ahLst/>
              <a:cxnLst/>
              <a:rect l="l" t="t" r="r" b="b"/>
              <a:pathLst>
                <a:path w="48260" h="18415">
                  <a:moveTo>
                    <a:pt x="24028" y="0"/>
                  </a:moveTo>
                  <a:lnTo>
                    <a:pt x="14680" y="724"/>
                  </a:lnTo>
                  <a:lnTo>
                    <a:pt x="7042" y="2698"/>
                  </a:lnTo>
                  <a:lnTo>
                    <a:pt x="1889" y="5625"/>
                  </a:lnTo>
                  <a:lnTo>
                    <a:pt x="0" y="9207"/>
                  </a:lnTo>
                  <a:lnTo>
                    <a:pt x="1889" y="12787"/>
                  </a:lnTo>
                  <a:lnTo>
                    <a:pt x="7042" y="15709"/>
                  </a:lnTo>
                  <a:lnTo>
                    <a:pt x="14680" y="17679"/>
                  </a:lnTo>
                  <a:lnTo>
                    <a:pt x="24028" y="18402"/>
                  </a:lnTo>
                  <a:lnTo>
                    <a:pt x="33374" y="17679"/>
                  </a:lnTo>
                  <a:lnTo>
                    <a:pt x="41008" y="15709"/>
                  </a:lnTo>
                  <a:lnTo>
                    <a:pt x="46156" y="12787"/>
                  </a:lnTo>
                  <a:lnTo>
                    <a:pt x="48044" y="9207"/>
                  </a:lnTo>
                  <a:lnTo>
                    <a:pt x="46156" y="5625"/>
                  </a:lnTo>
                  <a:lnTo>
                    <a:pt x="41008" y="2698"/>
                  </a:lnTo>
                  <a:lnTo>
                    <a:pt x="33374" y="724"/>
                  </a:lnTo>
                  <a:lnTo>
                    <a:pt x="24028" y="0"/>
                  </a:lnTo>
                  <a:close/>
                </a:path>
              </a:pathLst>
            </a:custGeom>
            <a:solidFill>
              <a:srgbClr val="A2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3177070" y="6999922"/>
              <a:ext cx="41910" cy="16510"/>
            </a:xfrm>
            <a:custGeom>
              <a:avLst/>
              <a:gdLst/>
              <a:ahLst/>
              <a:cxnLst/>
              <a:rect l="l" t="t" r="r" b="b"/>
              <a:pathLst>
                <a:path w="41910" h="16509">
                  <a:moveTo>
                    <a:pt x="32232" y="0"/>
                  </a:moveTo>
                  <a:lnTo>
                    <a:pt x="9296" y="0"/>
                  </a:lnTo>
                  <a:lnTo>
                    <a:pt x="0" y="3543"/>
                  </a:lnTo>
                  <a:lnTo>
                    <a:pt x="0" y="12344"/>
                  </a:lnTo>
                  <a:lnTo>
                    <a:pt x="9296" y="15900"/>
                  </a:lnTo>
                  <a:lnTo>
                    <a:pt x="32232" y="15900"/>
                  </a:lnTo>
                  <a:lnTo>
                    <a:pt x="41516" y="12344"/>
                  </a:lnTo>
                  <a:lnTo>
                    <a:pt x="41516" y="7950"/>
                  </a:lnTo>
                  <a:lnTo>
                    <a:pt x="41516" y="3543"/>
                  </a:lnTo>
                  <a:lnTo>
                    <a:pt x="32232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2802826" y="6939889"/>
              <a:ext cx="514984" cy="19050"/>
            </a:xfrm>
            <a:custGeom>
              <a:avLst/>
              <a:gdLst/>
              <a:ahLst/>
              <a:cxnLst/>
              <a:rect l="l" t="t" r="r" b="b"/>
              <a:pathLst>
                <a:path w="514985" h="19050">
                  <a:moveTo>
                    <a:pt x="0" y="0"/>
                  </a:moveTo>
                  <a:lnTo>
                    <a:pt x="469" y="17386"/>
                  </a:lnTo>
                  <a:lnTo>
                    <a:pt x="514819" y="18808"/>
                  </a:lnTo>
                  <a:lnTo>
                    <a:pt x="514819" y="24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2784487" y="7010146"/>
              <a:ext cx="262890" cy="22225"/>
            </a:xfrm>
            <a:custGeom>
              <a:avLst/>
              <a:gdLst/>
              <a:ahLst/>
              <a:cxnLst/>
              <a:rect l="l" t="t" r="r" b="b"/>
              <a:pathLst>
                <a:path w="262889" h="22225">
                  <a:moveTo>
                    <a:pt x="0" y="0"/>
                  </a:moveTo>
                  <a:lnTo>
                    <a:pt x="711" y="21653"/>
                  </a:lnTo>
                  <a:lnTo>
                    <a:pt x="262661" y="19761"/>
                  </a:lnTo>
                  <a:lnTo>
                    <a:pt x="262706" y="15963"/>
                  </a:lnTo>
                  <a:lnTo>
                    <a:pt x="187172" y="15963"/>
                  </a:lnTo>
                  <a:lnTo>
                    <a:pt x="182159" y="15227"/>
                  </a:lnTo>
                  <a:lnTo>
                    <a:pt x="169786" y="15227"/>
                  </a:lnTo>
                  <a:lnTo>
                    <a:pt x="171208" y="457"/>
                  </a:lnTo>
                  <a:lnTo>
                    <a:pt x="0" y="0"/>
                  </a:lnTo>
                  <a:close/>
                </a:path>
                <a:path w="262889" h="22225">
                  <a:moveTo>
                    <a:pt x="185254" y="457"/>
                  </a:moveTo>
                  <a:lnTo>
                    <a:pt x="187172" y="15963"/>
                  </a:lnTo>
                  <a:lnTo>
                    <a:pt x="262706" y="15963"/>
                  </a:lnTo>
                  <a:lnTo>
                    <a:pt x="262889" y="711"/>
                  </a:lnTo>
                  <a:lnTo>
                    <a:pt x="185254" y="457"/>
                  </a:lnTo>
                  <a:close/>
                </a:path>
                <a:path w="262889" h="22225">
                  <a:moveTo>
                    <a:pt x="177406" y="14528"/>
                  </a:moveTo>
                  <a:lnTo>
                    <a:pt x="169786" y="15227"/>
                  </a:lnTo>
                  <a:lnTo>
                    <a:pt x="182159" y="15227"/>
                  </a:lnTo>
                  <a:lnTo>
                    <a:pt x="177406" y="14528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2784487" y="7010146"/>
              <a:ext cx="262890" cy="22225"/>
            </a:xfrm>
            <a:custGeom>
              <a:avLst/>
              <a:gdLst/>
              <a:ahLst/>
              <a:cxnLst/>
              <a:rect l="l" t="t" r="r" b="b"/>
              <a:pathLst>
                <a:path w="262889" h="22225">
                  <a:moveTo>
                    <a:pt x="0" y="0"/>
                  </a:moveTo>
                  <a:lnTo>
                    <a:pt x="711" y="21653"/>
                  </a:lnTo>
                  <a:lnTo>
                    <a:pt x="262661" y="19761"/>
                  </a:lnTo>
                  <a:lnTo>
                    <a:pt x="262889" y="711"/>
                  </a:lnTo>
                  <a:lnTo>
                    <a:pt x="185254" y="457"/>
                  </a:lnTo>
                  <a:lnTo>
                    <a:pt x="187172" y="15963"/>
                  </a:lnTo>
                  <a:lnTo>
                    <a:pt x="177406" y="14528"/>
                  </a:lnTo>
                  <a:lnTo>
                    <a:pt x="169786" y="15227"/>
                  </a:lnTo>
                  <a:lnTo>
                    <a:pt x="171208" y="45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2893301" y="7025386"/>
              <a:ext cx="47625" cy="5080"/>
            </a:xfrm>
            <a:custGeom>
              <a:avLst/>
              <a:gdLst/>
              <a:ahLst/>
              <a:cxnLst/>
              <a:rect l="l" t="t" r="r" b="b"/>
              <a:pathLst>
                <a:path w="47625" h="5079">
                  <a:moveTo>
                    <a:pt x="46926" y="0"/>
                  </a:moveTo>
                  <a:lnTo>
                    <a:pt x="0" y="0"/>
                  </a:lnTo>
                  <a:lnTo>
                    <a:pt x="0" y="4292"/>
                  </a:lnTo>
                  <a:lnTo>
                    <a:pt x="47155" y="4521"/>
                  </a:lnTo>
                  <a:lnTo>
                    <a:pt x="46926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2889973" y="7026821"/>
              <a:ext cx="50165" cy="8255"/>
            </a:xfrm>
            <a:custGeom>
              <a:avLst/>
              <a:gdLst/>
              <a:ahLst/>
              <a:cxnLst/>
              <a:rect l="l" t="t" r="r" b="b"/>
              <a:pathLst>
                <a:path w="50164" h="8254">
                  <a:moveTo>
                    <a:pt x="49301" y="0"/>
                  </a:moveTo>
                  <a:lnTo>
                    <a:pt x="3581" y="0"/>
                  </a:lnTo>
                  <a:lnTo>
                    <a:pt x="0" y="8077"/>
                  </a:lnTo>
                  <a:lnTo>
                    <a:pt x="19050" y="8077"/>
                  </a:lnTo>
                  <a:lnTo>
                    <a:pt x="42875" y="7861"/>
                  </a:lnTo>
                  <a:lnTo>
                    <a:pt x="47625" y="7137"/>
                  </a:lnTo>
                  <a:lnTo>
                    <a:pt x="49771" y="3568"/>
                  </a:lnTo>
                  <a:lnTo>
                    <a:pt x="49301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2889973" y="7026821"/>
              <a:ext cx="50165" cy="8255"/>
            </a:xfrm>
            <a:custGeom>
              <a:avLst/>
              <a:gdLst/>
              <a:ahLst/>
              <a:cxnLst/>
              <a:rect l="l" t="t" r="r" b="b"/>
              <a:pathLst>
                <a:path w="50164" h="8254">
                  <a:moveTo>
                    <a:pt x="3581" y="0"/>
                  </a:moveTo>
                  <a:lnTo>
                    <a:pt x="0" y="8077"/>
                  </a:lnTo>
                  <a:lnTo>
                    <a:pt x="19050" y="8077"/>
                  </a:lnTo>
                  <a:lnTo>
                    <a:pt x="42875" y="7861"/>
                  </a:lnTo>
                  <a:lnTo>
                    <a:pt x="47625" y="7137"/>
                  </a:lnTo>
                  <a:lnTo>
                    <a:pt x="49771" y="3568"/>
                  </a:lnTo>
                  <a:lnTo>
                    <a:pt x="49301" y="0"/>
                  </a:lnTo>
                  <a:lnTo>
                    <a:pt x="3581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2900692" y="7029856"/>
              <a:ext cx="33655" cy="3175"/>
            </a:xfrm>
            <a:custGeom>
              <a:avLst/>
              <a:gdLst/>
              <a:ahLst/>
              <a:cxnLst/>
              <a:rect l="l" t="t" r="r" b="b"/>
              <a:pathLst>
                <a:path w="33655" h="3175">
                  <a:moveTo>
                    <a:pt x="33096" y="0"/>
                  </a:moveTo>
                  <a:lnTo>
                    <a:pt x="0" y="0"/>
                  </a:lnTo>
                  <a:lnTo>
                    <a:pt x="0" y="2730"/>
                  </a:lnTo>
                  <a:lnTo>
                    <a:pt x="33096" y="2730"/>
                  </a:lnTo>
                  <a:lnTo>
                    <a:pt x="33096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3084042" y="7010146"/>
              <a:ext cx="250190" cy="22225"/>
            </a:xfrm>
            <a:custGeom>
              <a:avLst/>
              <a:gdLst/>
              <a:ahLst/>
              <a:cxnLst/>
              <a:rect l="l" t="t" r="r" b="b"/>
              <a:pathLst>
                <a:path w="250189" h="22225">
                  <a:moveTo>
                    <a:pt x="0" y="0"/>
                  </a:moveTo>
                  <a:lnTo>
                    <a:pt x="685" y="21653"/>
                  </a:lnTo>
                  <a:lnTo>
                    <a:pt x="249808" y="19761"/>
                  </a:lnTo>
                  <a:lnTo>
                    <a:pt x="249854" y="15963"/>
                  </a:lnTo>
                  <a:lnTo>
                    <a:pt x="178015" y="15963"/>
                  </a:lnTo>
                  <a:lnTo>
                    <a:pt x="173244" y="15227"/>
                  </a:lnTo>
                  <a:lnTo>
                    <a:pt x="161480" y="15227"/>
                  </a:lnTo>
                  <a:lnTo>
                    <a:pt x="162839" y="457"/>
                  </a:lnTo>
                  <a:lnTo>
                    <a:pt x="0" y="0"/>
                  </a:lnTo>
                  <a:close/>
                </a:path>
                <a:path w="250189" h="22225">
                  <a:moveTo>
                    <a:pt x="176199" y="457"/>
                  </a:moveTo>
                  <a:lnTo>
                    <a:pt x="178015" y="15963"/>
                  </a:lnTo>
                  <a:lnTo>
                    <a:pt x="249854" y="15963"/>
                  </a:lnTo>
                  <a:lnTo>
                    <a:pt x="250037" y="711"/>
                  </a:lnTo>
                  <a:lnTo>
                    <a:pt x="176199" y="457"/>
                  </a:lnTo>
                  <a:close/>
                </a:path>
                <a:path w="250189" h="22225">
                  <a:moveTo>
                    <a:pt x="168719" y="14528"/>
                  </a:moveTo>
                  <a:lnTo>
                    <a:pt x="161480" y="15227"/>
                  </a:lnTo>
                  <a:lnTo>
                    <a:pt x="173244" y="15227"/>
                  </a:lnTo>
                  <a:lnTo>
                    <a:pt x="168719" y="14528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3084042" y="7010146"/>
              <a:ext cx="250190" cy="22225"/>
            </a:xfrm>
            <a:custGeom>
              <a:avLst/>
              <a:gdLst/>
              <a:ahLst/>
              <a:cxnLst/>
              <a:rect l="l" t="t" r="r" b="b"/>
              <a:pathLst>
                <a:path w="250189" h="22225">
                  <a:moveTo>
                    <a:pt x="0" y="0"/>
                  </a:moveTo>
                  <a:lnTo>
                    <a:pt x="685" y="21653"/>
                  </a:lnTo>
                  <a:lnTo>
                    <a:pt x="249808" y="19761"/>
                  </a:lnTo>
                  <a:lnTo>
                    <a:pt x="250037" y="711"/>
                  </a:lnTo>
                  <a:lnTo>
                    <a:pt x="176199" y="457"/>
                  </a:lnTo>
                  <a:lnTo>
                    <a:pt x="178015" y="15963"/>
                  </a:lnTo>
                  <a:lnTo>
                    <a:pt x="168719" y="14528"/>
                  </a:lnTo>
                  <a:lnTo>
                    <a:pt x="161480" y="15227"/>
                  </a:lnTo>
                  <a:lnTo>
                    <a:pt x="162839" y="45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3180003" y="7025386"/>
              <a:ext cx="47625" cy="5080"/>
            </a:xfrm>
            <a:custGeom>
              <a:avLst/>
              <a:gdLst/>
              <a:ahLst/>
              <a:cxnLst/>
              <a:rect l="l" t="t" r="r" b="b"/>
              <a:pathLst>
                <a:path w="47625" h="5079">
                  <a:moveTo>
                    <a:pt x="46913" y="0"/>
                  </a:moveTo>
                  <a:lnTo>
                    <a:pt x="0" y="0"/>
                  </a:lnTo>
                  <a:lnTo>
                    <a:pt x="0" y="4292"/>
                  </a:lnTo>
                  <a:lnTo>
                    <a:pt x="47155" y="4521"/>
                  </a:lnTo>
                  <a:lnTo>
                    <a:pt x="46913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3176663" y="7026821"/>
              <a:ext cx="50165" cy="8255"/>
            </a:xfrm>
            <a:custGeom>
              <a:avLst/>
              <a:gdLst/>
              <a:ahLst/>
              <a:cxnLst/>
              <a:rect l="l" t="t" r="r" b="b"/>
              <a:pathLst>
                <a:path w="50164" h="8254">
                  <a:moveTo>
                    <a:pt x="49314" y="0"/>
                  </a:moveTo>
                  <a:lnTo>
                    <a:pt x="3594" y="0"/>
                  </a:lnTo>
                  <a:lnTo>
                    <a:pt x="0" y="8077"/>
                  </a:lnTo>
                  <a:lnTo>
                    <a:pt x="19062" y="8077"/>
                  </a:lnTo>
                  <a:lnTo>
                    <a:pt x="42875" y="7861"/>
                  </a:lnTo>
                  <a:lnTo>
                    <a:pt x="47637" y="7137"/>
                  </a:lnTo>
                  <a:lnTo>
                    <a:pt x="49771" y="3568"/>
                  </a:lnTo>
                  <a:lnTo>
                    <a:pt x="49314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3176663" y="7026821"/>
              <a:ext cx="50165" cy="8255"/>
            </a:xfrm>
            <a:custGeom>
              <a:avLst/>
              <a:gdLst/>
              <a:ahLst/>
              <a:cxnLst/>
              <a:rect l="l" t="t" r="r" b="b"/>
              <a:pathLst>
                <a:path w="50164" h="8254">
                  <a:moveTo>
                    <a:pt x="3594" y="0"/>
                  </a:moveTo>
                  <a:lnTo>
                    <a:pt x="0" y="8077"/>
                  </a:lnTo>
                  <a:lnTo>
                    <a:pt x="19062" y="8077"/>
                  </a:lnTo>
                  <a:lnTo>
                    <a:pt x="42875" y="7861"/>
                  </a:lnTo>
                  <a:lnTo>
                    <a:pt x="47637" y="7137"/>
                  </a:lnTo>
                  <a:lnTo>
                    <a:pt x="49771" y="3568"/>
                  </a:lnTo>
                  <a:lnTo>
                    <a:pt x="49314" y="0"/>
                  </a:lnTo>
                  <a:lnTo>
                    <a:pt x="3594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3187395" y="7029856"/>
              <a:ext cx="33655" cy="3175"/>
            </a:xfrm>
            <a:custGeom>
              <a:avLst/>
              <a:gdLst/>
              <a:ahLst/>
              <a:cxnLst/>
              <a:rect l="l" t="t" r="r" b="b"/>
              <a:pathLst>
                <a:path w="33655" h="3175">
                  <a:moveTo>
                    <a:pt x="33096" y="0"/>
                  </a:moveTo>
                  <a:lnTo>
                    <a:pt x="0" y="0"/>
                  </a:lnTo>
                  <a:lnTo>
                    <a:pt x="0" y="2730"/>
                  </a:lnTo>
                  <a:lnTo>
                    <a:pt x="33096" y="2730"/>
                  </a:lnTo>
                  <a:lnTo>
                    <a:pt x="33096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2783065" y="5490425"/>
              <a:ext cx="5080" cy="32384"/>
            </a:xfrm>
            <a:custGeom>
              <a:avLst/>
              <a:gdLst/>
              <a:ahLst/>
              <a:cxnLst/>
              <a:rect l="l" t="t" r="r" b="b"/>
              <a:pathLst>
                <a:path w="5080" h="32385">
                  <a:moveTo>
                    <a:pt x="4279" y="0"/>
                  </a:moveTo>
                  <a:lnTo>
                    <a:pt x="0" y="1904"/>
                  </a:lnTo>
                  <a:lnTo>
                    <a:pt x="469" y="30479"/>
                  </a:lnTo>
                  <a:lnTo>
                    <a:pt x="3809" y="31915"/>
                  </a:lnTo>
                  <a:lnTo>
                    <a:pt x="4762" y="26682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2787345" y="5490425"/>
              <a:ext cx="22860" cy="27305"/>
            </a:xfrm>
            <a:custGeom>
              <a:avLst/>
              <a:gdLst/>
              <a:ahLst/>
              <a:cxnLst/>
              <a:rect l="l" t="t" r="r" b="b"/>
              <a:pathLst>
                <a:path w="22860" h="27304">
                  <a:moveTo>
                    <a:pt x="0" y="0"/>
                  </a:moveTo>
                  <a:lnTo>
                    <a:pt x="482" y="26682"/>
                  </a:lnTo>
                  <a:lnTo>
                    <a:pt x="18580" y="26200"/>
                  </a:lnTo>
                  <a:lnTo>
                    <a:pt x="21907" y="25247"/>
                  </a:lnTo>
                  <a:lnTo>
                    <a:pt x="22860" y="20002"/>
                  </a:lnTo>
                  <a:lnTo>
                    <a:pt x="22377" y="6197"/>
                  </a:lnTo>
                  <a:lnTo>
                    <a:pt x="20955" y="482"/>
                  </a:lnTo>
                  <a:lnTo>
                    <a:pt x="15709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2787345" y="5490425"/>
              <a:ext cx="22860" cy="27305"/>
            </a:xfrm>
            <a:custGeom>
              <a:avLst/>
              <a:gdLst/>
              <a:ahLst/>
              <a:cxnLst/>
              <a:rect l="l" t="t" r="r" b="b"/>
              <a:pathLst>
                <a:path w="22860" h="27304">
                  <a:moveTo>
                    <a:pt x="0" y="0"/>
                  </a:moveTo>
                  <a:lnTo>
                    <a:pt x="482" y="26682"/>
                  </a:lnTo>
                  <a:lnTo>
                    <a:pt x="18580" y="26200"/>
                  </a:lnTo>
                  <a:lnTo>
                    <a:pt x="21907" y="25247"/>
                  </a:lnTo>
                  <a:lnTo>
                    <a:pt x="22860" y="20002"/>
                  </a:lnTo>
                  <a:lnTo>
                    <a:pt x="22377" y="6197"/>
                  </a:lnTo>
                  <a:lnTo>
                    <a:pt x="20955" y="482"/>
                  </a:lnTo>
                  <a:lnTo>
                    <a:pt x="15709" y="48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2794495" y="550043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168" y="0"/>
                  </a:moveTo>
                  <a:lnTo>
                    <a:pt x="1485" y="0"/>
                  </a:lnTo>
                  <a:lnTo>
                    <a:pt x="0" y="1485"/>
                  </a:lnTo>
                  <a:lnTo>
                    <a:pt x="0" y="5168"/>
                  </a:lnTo>
                  <a:lnTo>
                    <a:pt x="1485" y="6667"/>
                  </a:lnTo>
                  <a:lnTo>
                    <a:pt x="5168" y="6667"/>
                  </a:lnTo>
                  <a:lnTo>
                    <a:pt x="6667" y="5168"/>
                  </a:lnTo>
                  <a:lnTo>
                    <a:pt x="6667" y="3327"/>
                  </a:lnTo>
                  <a:lnTo>
                    <a:pt x="6667" y="1485"/>
                  </a:lnTo>
                  <a:lnTo>
                    <a:pt x="5168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2786875" y="6316243"/>
              <a:ext cx="22860" cy="26670"/>
            </a:xfrm>
            <a:custGeom>
              <a:avLst/>
              <a:gdLst/>
              <a:ahLst/>
              <a:cxnLst/>
              <a:rect l="l" t="t" r="r" b="b"/>
              <a:pathLst>
                <a:path w="22860" h="26670">
                  <a:moveTo>
                    <a:pt x="0" y="0"/>
                  </a:moveTo>
                  <a:lnTo>
                    <a:pt x="469" y="26670"/>
                  </a:lnTo>
                  <a:lnTo>
                    <a:pt x="18567" y="26187"/>
                  </a:lnTo>
                  <a:lnTo>
                    <a:pt x="21907" y="25247"/>
                  </a:lnTo>
                  <a:lnTo>
                    <a:pt x="22847" y="20002"/>
                  </a:lnTo>
                  <a:lnTo>
                    <a:pt x="22377" y="6184"/>
                  </a:lnTo>
                  <a:lnTo>
                    <a:pt x="20942" y="469"/>
                  </a:lnTo>
                  <a:lnTo>
                    <a:pt x="15709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2786875" y="6316243"/>
              <a:ext cx="22860" cy="26670"/>
            </a:xfrm>
            <a:custGeom>
              <a:avLst/>
              <a:gdLst/>
              <a:ahLst/>
              <a:cxnLst/>
              <a:rect l="l" t="t" r="r" b="b"/>
              <a:pathLst>
                <a:path w="22860" h="26670">
                  <a:moveTo>
                    <a:pt x="0" y="0"/>
                  </a:moveTo>
                  <a:lnTo>
                    <a:pt x="469" y="26670"/>
                  </a:lnTo>
                  <a:lnTo>
                    <a:pt x="18567" y="26187"/>
                  </a:lnTo>
                  <a:lnTo>
                    <a:pt x="21907" y="25247"/>
                  </a:lnTo>
                  <a:lnTo>
                    <a:pt x="22847" y="20002"/>
                  </a:lnTo>
                  <a:lnTo>
                    <a:pt x="22377" y="6184"/>
                  </a:lnTo>
                  <a:lnTo>
                    <a:pt x="20942" y="469"/>
                  </a:lnTo>
                  <a:lnTo>
                    <a:pt x="15709" y="46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2798292" y="6325781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181" y="0"/>
                  </a:moveTo>
                  <a:lnTo>
                    <a:pt x="1498" y="0"/>
                  </a:lnTo>
                  <a:lnTo>
                    <a:pt x="0" y="1485"/>
                  </a:lnTo>
                  <a:lnTo>
                    <a:pt x="0" y="5168"/>
                  </a:lnTo>
                  <a:lnTo>
                    <a:pt x="1498" y="6667"/>
                  </a:lnTo>
                  <a:lnTo>
                    <a:pt x="5181" y="6667"/>
                  </a:lnTo>
                  <a:lnTo>
                    <a:pt x="6680" y="5168"/>
                  </a:lnTo>
                  <a:lnTo>
                    <a:pt x="6680" y="3314"/>
                  </a:lnTo>
                  <a:lnTo>
                    <a:pt x="6680" y="1485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3306470" y="5349455"/>
              <a:ext cx="23495" cy="27940"/>
            </a:xfrm>
            <a:custGeom>
              <a:avLst/>
              <a:gdLst/>
              <a:ahLst/>
              <a:cxnLst/>
              <a:rect l="l" t="t" r="r" b="b"/>
              <a:pathLst>
                <a:path w="23495" h="27939">
                  <a:moveTo>
                    <a:pt x="7137" y="0"/>
                  </a:moveTo>
                  <a:lnTo>
                    <a:pt x="0" y="2387"/>
                  </a:lnTo>
                  <a:lnTo>
                    <a:pt x="457" y="7632"/>
                  </a:lnTo>
                  <a:lnTo>
                    <a:pt x="457" y="22390"/>
                  </a:lnTo>
                  <a:lnTo>
                    <a:pt x="2374" y="26200"/>
                  </a:lnTo>
                  <a:lnTo>
                    <a:pt x="6172" y="26200"/>
                  </a:lnTo>
                  <a:lnTo>
                    <a:pt x="23329" y="27635"/>
                  </a:lnTo>
                  <a:lnTo>
                    <a:pt x="23329" y="482"/>
                  </a:lnTo>
                  <a:lnTo>
                    <a:pt x="7137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3306470" y="5349455"/>
              <a:ext cx="23495" cy="27940"/>
            </a:xfrm>
            <a:custGeom>
              <a:avLst/>
              <a:gdLst/>
              <a:ahLst/>
              <a:cxnLst/>
              <a:rect l="l" t="t" r="r" b="b"/>
              <a:pathLst>
                <a:path w="23495" h="27939">
                  <a:moveTo>
                    <a:pt x="23329" y="482"/>
                  </a:moveTo>
                  <a:lnTo>
                    <a:pt x="7137" y="0"/>
                  </a:lnTo>
                  <a:lnTo>
                    <a:pt x="0" y="2387"/>
                  </a:lnTo>
                  <a:lnTo>
                    <a:pt x="457" y="7632"/>
                  </a:lnTo>
                  <a:lnTo>
                    <a:pt x="457" y="22390"/>
                  </a:lnTo>
                  <a:lnTo>
                    <a:pt x="2374" y="26200"/>
                  </a:lnTo>
                  <a:lnTo>
                    <a:pt x="6172" y="26200"/>
                  </a:lnTo>
                  <a:lnTo>
                    <a:pt x="23329" y="27635"/>
                  </a:lnTo>
                  <a:lnTo>
                    <a:pt x="23329" y="48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3314560" y="5358041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168" y="0"/>
                  </a:moveTo>
                  <a:lnTo>
                    <a:pt x="1498" y="0"/>
                  </a:lnTo>
                  <a:lnTo>
                    <a:pt x="0" y="1485"/>
                  </a:lnTo>
                  <a:lnTo>
                    <a:pt x="0" y="5168"/>
                  </a:lnTo>
                  <a:lnTo>
                    <a:pt x="1498" y="6654"/>
                  </a:lnTo>
                  <a:lnTo>
                    <a:pt x="5168" y="6654"/>
                  </a:lnTo>
                  <a:lnTo>
                    <a:pt x="6654" y="5168"/>
                  </a:lnTo>
                  <a:lnTo>
                    <a:pt x="6654" y="3327"/>
                  </a:lnTo>
                  <a:lnTo>
                    <a:pt x="6654" y="1485"/>
                  </a:lnTo>
                  <a:lnTo>
                    <a:pt x="5168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3329800" y="5349938"/>
              <a:ext cx="3175" cy="30480"/>
            </a:xfrm>
            <a:custGeom>
              <a:avLst/>
              <a:gdLst/>
              <a:ahLst/>
              <a:cxnLst/>
              <a:rect l="l" t="t" r="r" b="b"/>
              <a:pathLst>
                <a:path w="3175" h="30479">
                  <a:moveTo>
                    <a:pt x="0" y="0"/>
                  </a:moveTo>
                  <a:lnTo>
                    <a:pt x="469" y="30467"/>
                  </a:lnTo>
                  <a:lnTo>
                    <a:pt x="2844" y="30467"/>
                  </a:lnTo>
                  <a:lnTo>
                    <a:pt x="2374" y="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2829737" y="5924296"/>
              <a:ext cx="53975" cy="569595"/>
            </a:xfrm>
            <a:custGeom>
              <a:avLst/>
              <a:gdLst/>
              <a:ahLst/>
              <a:cxnLst/>
              <a:rect l="l" t="t" r="r" b="b"/>
              <a:pathLst>
                <a:path w="53975" h="569595">
                  <a:moveTo>
                    <a:pt x="49530" y="0"/>
                  </a:moveTo>
                  <a:lnTo>
                    <a:pt x="0" y="469"/>
                  </a:lnTo>
                  <a:lnTo>
                    <a:pt x="5245" y="545287"/>
                  </a:lnTo>
                  <a:lnTo>
                    <a:pt x="5702" y="569582"/>
                  </a:lnTo>
                  <a:lnTo>
                    <a:pt x="53809" y="569582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C8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2837827" y="5934760"/>
              <a:ext cx="34290" cy="5715"/>
            </a:xfrm>
            <a:custGeom>
              <a:avLst/>
              <a:gdLst/>
              <a:ahLst/>
              <a:cxnLst/>
              <a:rect l="l" t="t" r="r" b="b"/>
              <a:pathLst>
                <a:path w="34289" h="5714">
                  <a:moveTo>
                    <a:pt x="5715" y="1282"/>
                  </a:moveTo>
                  <a:lnTo>
                    <a:pt x="4432" y="0"/>
                  </a:lnTo>
                  <a:lnTo>
                    <a:pt x="1282" y="0"/>
                  </a:lnTo>
                  <a:lnTo>
                    <a:pt x="0" y="1282"/>
                  </a:lnTo>
                  <a:lnTo>
                    <a:pt x="0" y="4445"/>
                  </a:lnTo>
                  <a:lnTo>
                    <a:pt x="1282" y="5715"/>
                  </a:lnTo>
                  <a:lnTo>
                    <a:pt x="4432" y="5715"/>
                  </a:lnTo>
                  <a:lnTo>
                    <a:pt x="5715" y="4445"/>
                  </a:lnTo>
                  <a:lnTo>
                    <a:pt x="5715" y="2857"/>
                  </a:lnTo>
                  <a:lnTo>
                    <a:pt x="5715" y="1282"/>
                  </a:lnTo>
                  <a:close/>
                </a:path>
                <a:path w="34289" h="5714">
                  <a:moveTo>
                    <a:pt x="33820" y="1282"/>
                  </a:moveTo>
                  <a:lnTo>
                    <a:pt x="32537" y="0"/>
                  </a:lnTo>
                  <a:lnTo>
                    <a:pt x="29387" y="0"/>
                  </a:lnTo>
                  <a:lnTo>
                    <a:pt x="28105" y="1282"/>
                  </a:lnTo>
                  <a:lnTo>
                    <a:pt x="28105" y="4445"/>
                  </a:lnTo>
                  <a:lnTo>
                    <a:pt x="29387" y="5715"/>
                  </a:lnTo>
                  <a:lnTo>
                    <a:pt x="32537" y="5715"/>
                  </a:lnTo>
                  <a:lnTo>
                    <a:pt x="33820" y="4445"/>
                  </a:lnTo>
                  <a:lnTo>
                    <a:pt x="33820" y="2857"/>
                  </a:lnTo>
                  <a:lnTo>
                    <a:pt x="33820" y="1282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2849727" y="596094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8140" y="0"/>
                  </a:moveTo>
                  <a:lnTo>
                    <a:pt x="2349" y="0"/>
                  </a:lnTo>
                  <a:lnTo>
                    <a:pt x="0" y="2349"/>
                  </a:lnTo>
                  <a:lnTo>
                    <a:pt x="0" y="8153"/>
                  </a:lnTo>
                  <a:lnTo>
                    <a:pt x="2349" y="10490"/>
                  </a:lnTo>
                  <a:lnTo>
                    <a:pt x="8140" y="10490"/>
                  </a:lnTo>
                  <a:lnTo>
                    <a:pt x="10477" y="8153"/>
                  </a:lnTo>
                  <a:lnTo>
                    <a:pt x="10477" y="5245"/>
                  </a:lnTo>
                  <a:lnTo>
                    <a:pt x="10477" y="2349"/>
                  </a:lnTo>
                  <a:lnTo>
                    <a:pt x="8140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70" name="object 257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789250" y="6072886"/>
              <a:ext cx="130492" cy="197637"/>
            </a:xfrm>
            <a:prstGeom prst="rect">
              <a:avLst/>
            </a:prstGeom>
          </p:spPr>
        </p:pic>
        <p:sp>
          <p:nvSpPr>
            <p:cNvPr id="2571" name="object 2571"/>
            <p:cNvSpPr/>
            <p:nvPr/>
          </p:nvSpPr>
          <p:spPr>
            <a:xfrm>
              <a:off x="2787827" y="6077635"/>
              <a:ext cx="269240" cy="187325"/>
            </a:xfrm>
            <a:custGeom>
              <a:avLst/>
              <a:gdLst/>
              <a:ahLst/>
              <a:cxnLst/>
              <a:rect l="l" t="t" r="r" b="b"/>
              <a:pathLst>
                <a:path w="269239" h="187325">
                  <a:moveTo>
                    <a:pt x="269074" y="0"/>
                  </a:moveTo>
                  <a:lnTo>
                    <a:pt x="0" y="0"/>
                  </a:lnTo>
                  <a:lnTo>
                    <a:pt x="0" y="58585"/>
                  </a:lnTo>
                  <a:lnTo>
                    <a:pt x="6184" y="62865"/>
                  </a:lnTo>
                  <a:lnTo>
                    <a:pt x="16186" y="65197"/>
                  </a:lnTo>
                  <a:lnTo>
                    <a:pt x="21901" y="68951"/>
                  </a:lnTo>
                  <a:lnTo>
                    <a:pt x="25473" y="76806"/>
                  </a:lnTo>
                  <a:lnTo>
                    <a:pt x="29044" y="91440"/>
                  </a:lnTo>
                  <a:lnTo>
                    <a:pt x="30469" y="107587"/>
                  </a:lnTo>
                  <a:lnTo>
                    <a:pt x="27919" y="116989"/>
                  </a:lnTo>
                  <a:lnTo>
                    <a:pt x="18670" y="123261"/>
                  </a:lnTo>
                  <a:lnTo>
                    <a:pt x="0" y="130022"/>
                  </a:lnTo>
                  <a:lnTo>
                    <a:pt x="0" y="187172"/>
                  </a:lnTo>
                  <a:lnTo>
                    <a:pt x="180022" y="187172"/>
                  </a:lnTo>
                  <a:lnTo>
                    <a:pt x="269074" y="183349"/>
                  </a:lnTo>
                  <a:lnTo>
                    <a:pt x="269074" y="0"/>
                  </a:lnTo>
                  <a:close/>
                </a:path>
              </a:pathLst>
            </a:custGeom>
            <a:solidFill>
              <a:srgbClr val="C8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2787827" y="6077635"/>
              <a:ext cx="269240" cy="187325"/>
            </a:xfrm>
            <a:custGeom>
              <a:avLst/>
              <a:gdLst/>
              <a:ahLst/>
              <a:cxnLst/>
              <a:rect l="l" t="t" r="r" b="b"/>
              <a:pathLst>
                <a:path w="269239" h="187325">
                  <a:moveTo>
                    <a:pt x="0" y="0"/>
                  </a:moveTo>
                  <a:lnTo>
                    <a:pt x="180975" y="0"/>
                  </a:lnTo>
                  <a:lnTo>
                    <a:pt x="269074" y="0"/>
                  </a:lnTo>
                  <a:lnTo>
                    <a:pt x="269074" y="183349"/>
                  </a:lnTo>
                  <a:lnTo>
                    <a:pt x="180022" y="187172"/>
                  </a:lnTo>
                  <a:lnTo>
                    <a:pt x="0" y="187172"/>
                  </a:lnTo>
                  <a:lnTo>
                    <a:pt x="0" y="130022"/>
                  </a:lnTo>
                  <a:lnTo>
                    <a:pt x="18670" y="123261"/>
                  </a:lnTo>
                  <a:lnTo>
                    <a:pt x="27919" y="116989"/>
                  </a:lnTo>
                  <a:lnTo>
                    <a:pt x="30469" y="107587"/>
                  </a:lnTo>
                  <a:lnTo>
                    <a:pt x="29044" y="91440"/>
                  </a:lnTo>
                  <a:lnTo>
                    <a:pt x="25473" y="76806"/>
                  </a:lnTo>
                  <a:lnTo>
                    <a:pt x="21901" y="68951"/>
                  </a:lnTo>
                  <a:lnTo>
                    <a:pt x="16186" y="65197"/>
                  </a:lnTo>
                  <a:lnTo>
                    <a:pt x="6184" y="62865"/>
                  </a:lnTo>
                  <a:lnTo>
                    <a:pt x="0" y="58585"/>
                  </a:lnTo>
                  <a:lnTo>
                    <a:pt x="0" y="5382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2787345" y="6085255"/>
              <a:ext cx="6350" cy="177165"/>
            </a:xfrm>
            <a:custGeom>
              <a:avLst/>
              <a:gdLst/>
              <a:ahLst/>
              <a:cxnLst/>
              <a:rect l="l" t="t" r="r" b="b"/>
              <a:pathLst>
                <a:path w="6350" h="177164">
                  <a:moveTo>
                    <a:pt x="5232" y="173837"/>
                  </a:moveTo>
                  <a:lnTo>
                    <a:pt x="0" y="173837"/>
                  </a:lnTo>
                  <a:lnTo>
                    <a:pt x="0" y="176695"/>
                  </a:lnTo>
                  <a:lnTo>
                    <a:pt x="5232" y="176695"/>
                  </a:lnTo>
                  <a:lnTo>
                    <a:pt x="5232" y="173837"/>
                  </a:lnTo>
                  <a:close/>
                </a:path>
                <a:path w="6350" h="177164">
                  <a:moveTo>
                    <a:pt x="6197" y="0"/>
                  </a:moveTo>
                  <a:lnTo>
                    <a:pt x="0" y="0"/>
                  </a:lnTo>
                  <a:lnTo>
                    <a:pt x="0" y="3340"/>
                  </a:lnTo>
                  <a:lnTo>
                    <a:pt x="6197" y="334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2789720" y="6139078"/>
              <a:ext cx="27305" cy="67945"/>
            </a:xfrm>
            <a:custGeom>
              <a:avLst/>
              <a:gdLst/>
              <a:ahLst/>
              <a:cxnLst/>
              <a:rect l="l" t="t" r="r" b="b"/>
              <a:pathLst>
                <a:path w="27305" h="67945">
                  <a:moveTo>
                    <a:pt x="965" y="0"/>
                  </a:moveTo>
                  <a:lnTo>
                    <a:pt x="1435" y="10960"/>
                  </a:lnTo>
                  <a:lnTo>
                    <a:pt x="13527" y="13959"/>
                  </a:lnTo>
                  <a:lnTo>
                    <a:pt x="19642" y="17140"/>
                  </a:lnTo>
                  <a:lnTo>
                    <a:pt x="21653" y="22466"/>
                  </a:lnTo>
                  <a:lnTo>
                    <a:pt x="21437" y="31902"/>
                  </a:lnTo>
                  <a:lnTo>
                    <a:pt x="20574" y="45992"/>
                  </a:lnTo>
                  <a:lnTo>
                    <a:pt x="18103" y="53467"/>
                  </a:lnTo>
                  <a:lnTo>
                    <a:pt x="12061" y="56826"/>
                  </a:lnTo>
                  <a:lnTo>
                    <a:pt x="482" y="58572"/>
                  </a:lnTo>
                  <a:lnTo>
                    <a:pt x="0" y="67614"/>
                  </a:lnTo>
                  <a:lnTo>
                    <a:pt x="27152" y="32385"/>
                  </a:lnTo>
                  <a:lnTo>
                    <a:pt x="27279" y="18748"/>
                  </a:lnTo>
                  <a:lnTo>
                    <a:pt x="24593" y="10829"/>
                  </a:lnTo>
                  <a:lnTo>
                    <a:pt x="16640" y="5592"/>
                  </a:lnTo>
                  <a:lnTo>
                    <a:pt x="9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2790202" y="6150038"/>
              <a:ext cx="22860" cy="47625"/>
            </a:xfrm>
            <a:custGeom>
              <a:avLst/>
              <a:gdLst/>
              <a:ahLst/>
              <a:cxnLst/>
              <a:rect l="l" t="t" r="r" b="b"/>
              <a:pathLst>
                <a:path w="22860" h="47625">
                  <a:moveTo>
                    <a:pt x="952" y="0"/>
                  </a:moveTo>
                  <a:lnTo>
                    <a:pt x="8874" y="7344"/>
                  </a:lnTo>
                  <a:lnTo>
                    <a:pt x="12557" y="12371"/>
                  </a:lnTo>
                  <a:lnTo>
                    <a:pt x="12939" y="17400"/>
                  </a:lnTo>
                  <a:lnTo>
                    <a:pt x="10960" y="24752"/>
                  </a:lnTo>
                  <a:lnTo>
                    <a:pt x="10960" y="37147"/>
                  </a:lnTo>
                  <a:lnTo>
                    <a:pt x="0" y="47612"/>
                  </a:lnTo>
                  <a:lnTo>
                    <a:pt x="13721" y="42916"/>
                  </a:lnTo>
                  <a:lnTo>
                    <a:pt x="20478" y="38573"/>
                  </a:lnTo>
                  <a:lnTo>
                    <a:pt x="22234" y="32081"/>
                  </a:lnTo>
                  <a:lnTo>
                    <a:pt x="20955" y="20942"/>
                  </a:lnTo>
                  <a:lnTo>
                    <a:pt x="20642" y="12578"/>
                  </a:lnTo>
                  <a:lnTo>
                    <a:pt x="18454" y="7608"/>
                  </a:lnTo>
                  <a:lnTo>
                    <a:pt x="12516" y="4070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2774480" y="6032881"/>
              <a:ext cx="25400" cy="279400"/>
            </a:xfrm>
            <a:custGeom>
              <a:avLst/>
              <a:gdLst/>
              <a:ahLst/>
              <a:cxnLst/>
              <a:rect l="l" t="t" r="r" b="b"/>
              <a:pathLst>
                <a:path w="25400" h="279400">
                  <a:moveTo>
                    <a:pt x="952" y="0"/>
                  </a:moveTo>
                  <a:lnTo>
                    <a:pt x="2387" y="104292"/>
                  </a:lnTo>
                  <a:lnTo>
                    <a:pt x="4292" y="117627"/>
                  </a:lnTo>
                  <a:lnTo>
                    <a:pt x="13347" y="124294"/>
                  </a:lnTo>
                  <a:lnTo>
                    <a:pt x="22390" y="132867"/>
                  </a:lnTo>
                  <a:lnTo>
                    <a:pt x="22326" y="140246"/>
                  </a:lnTo>
                  <a:lnTo>
                    <a:pt x="18580" y="153809"/>
                  </a:lnTo>
                  <a:lnTo>
                    <a:pt x="12395" y="155727"/>
                  </a:lnTo>
                  <a:lnTo>
                    <a:pt x="1917" y="161912"/>
                  </a:lnTo>
                  <a:lnTo>
                    <a:pt x="1917" y="170484"/>
                  </a:lnTo>
                  <a:lnTo>
                    <a:pt x="0" y="279069"/>
                  </a:lnTo>
                  <a:lnTo>
                    <a:pt x="4292" y="279069"/>
                  </a:lnTo>
                  <a:lnTo>
                    <a:pt x="6667" y="168097"/>
                  </a:lnTo>
                  <a:lnTo>
                    <a:pt x="16333" y="161511"/>
                  </a:lnTo>
                  <a:lnTo>
                    <a:pt x="21466" y="156414"/>
                  </a:lnTo>
                  <a:lnTo>
                    <a:pt x="23783" y="150196"/>
                  </a:lnTo>
                  <a:lnTo>
                    <a:pt x="25006" y="140246"/>
                  </a:lnTo>
                  <a:lnTo>
                    <a:pt x="24606" y="131374"/>
                  </a:lnTo>
                  <a:lnTo>
                    <a:pt x="22712" y="125564"/>
                  </a:lnTo>
                  <a:lnTo>
                    <a:pt x="17739" y="120250"/>
                  </a:lnTo>
                  <a:lnTo>
                    <a:pt x="8102" y="112864"/>
                  </a:lnTo>
                  <a:lnTo>
                    <a:pt x="5245" y="110477"/>
                  </a:lnTo>
                  <a:lnTo>
                    <a:pt x="5236" y="104292"/>
                  </a:lnTo>
                  <a:lnTo>
                    <a:pt x="4292" y="228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2793961" y="6165265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70">
                  <a:moveTo>
                    <a:pt x="0" y="0"/>
                  </a:moveTo>
                  <a:lnTo>
                    <a:pt x="609" y="13817"/>
                  </a:lnTo>
                  <a:lnTo>
                    <a:pt x="5968" y="8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2788767" y="6158852"/>
              <a:ext cx="5715" cy="28575"/>
            </a:xfrm>
            <a:custGeom>
              <a:avLst/>
              <a:gdLst/>
              <a:ahLst/>
              <a:cxnLst/>
              <a:rect l="l" t="t" r="r" b="b"/>
              <a:pathLst>
                <a:path w="5714" h="28575">
                  <a:moveTo>
                    <a:pt x="0" y="0"/>
                  </a:moveTo>
                  <a:lnTo>
                    <a:pt x="0" y="28079"/>
                  </a:lnTo>
                  <a:lnTo>
                    <a:pt x="5486" y="21437"/>
                  </a:lnTo>
                  <a:lnTo>
                    <a:pt x="4775" y="5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2844139" y="6367297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41" y="0"/>
                  </a:moveTo>
                  <a:lnTo>
                    <a:pt x="4648" y="0"/>
                  </a:lnTo>
                  <a:lnTo>
                    <a:pt x="0" y="4737"/>
                  </a:lnTo>
                  <a:lnTo>
                    <a:pt x="0" y="16459"/>
                  </a:lnTo>
                  <a:lnTo>
                    <a:pt x="4648" y="21208"/>
                  </a:lnTo>
                  <a:lnTo>
                    <a:pt x="16141" y="21208"/>
                  </a:lnTo>
                  <a:lnTo>
                    <a:pt x="20789" y="16459"/>
                  </a:lnTo>
                  <a:lnTo>
                    <a:pt x="20789" y="10604"/>
                  </a:lnTo>
                  <a:lnTo>
                    <a:pt x="20789" y="4737"/>
                  </a:lnTo>
                  <a:lnTo>
                    <a:pt x="16141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2847035" y="637033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53" y="0"/>
                  </a:moveTo>
                  <a:lnTo>
                    <a:pt x="1447" y="2794"/>
                  </a:lnTo>
                  <a:lnTo>
                    <a:pt x="0" y="10363"/>
                  </a:lnTo>
                  <a:lnTo>
                    <a:pt x="6045" y="15112"/>
                  </a:lnTo>
                  <a:lnTo>
                    <a:pt x="13550" y="12319"/>
                  </a:lnTo>
                  <a:lnTo>
                    <a:pt x="15011" y="4749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2848102" y="637124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82" y="13284"/>
                  </a:lnTo>
                  <a:lnTo>
                    <a:pt x="9982" y="13284"/>
                  </a:lnTo>
                  <a:lnTo>
                    <a:pt x="12852" y="10312"/>
                  </a:lnTo>
                  <a:lnTo>
                    <a:pt x="12852" y="6654"/>
                  </a:lnTo>
                  <a:lnTo>
                    <a:pt x="12852" y="297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2848102" y="637124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54"/>
                  </a:moveTo>
                  <a:lnTo>
                    <a:pt x="12852" y="10312"/>
                  </a:lnTo>
                  <a:lnTo>
                    <a:pt x="9982" y="13284"/>
                  </a:lnTo>
                  <a:lnTo>
                    <a:pt x="6426" y="13284"/>
                  </a:lnTo>
                  <a:lnTo>
                    <a:pt x="2882" y="13284"/>
                  </a:lnTo>
                  <a:lnTo>
                    <a:pt x="0" y="10312"/>
                  </a:lnTo>
                  <a:lnTo>
                    <a:pt x="0" y="6654"/>
                  </a:lnTo>
                  <a:lnTo>
                    <a:pt x="0" y="2971"/>
                  </a:lnTo>
                  <a:lnTo>
                    <a:pt x="2882" y="0"/>
                  </a:lnTo>
                  <a:lnTo>
                    <a:pt x="6426" y="0"/>
                  </a:lnTo>
                  <a:lnTo>
                    <a:pt x="9982" y="0"/>
                  </a:lnTo>
                  <a:lnTo>
                    <a:pt x="12852" y="2971"/>
                  </a:lnTo>
                  <a:lnTo>
                    <a:pt x="12852" y="665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2849714" y="6373609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58" y="0"/>
                  </a:lnTo>
                  <a:lnTo>
                    <a:pt x="0" y="1930"/>
                  </a:lnTo>
                  <a:lnTo>
                    <a:pt x="0" y="6654"/>
                  </a:lnTo>
                  <a:lnTo>
                    <a:pt x="2158" y="8572"/>
                  </a:lnTo>
                  <a:lnTo>
                    <a:pt x="7480" y="8572"/>
                  </a:lnTo>
                  <a:lnTo>
                    <a:pt x="9639" y="6654"/>
                  </a:lnTo>
                  <a:lnTo>
                    <a:pt x="9639" y="4292"/>
                  </a:lnTo>
                  <a:lnTo>
                    <a:pt x="9639" y="1930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2851315" y="637468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22"/>
                  </a:lnTo>
                  <a:lnTo>
                    <a:pt x="0" y="4978"/>
                  </a:lnTo>
                  <a:lnTo>
                    <a:pt x="1435" y="6426"/>
                  </a:lnTo>
                  <a:lnTo>
                    <a:pt x="4991" y="6426"/>
                  </a:lnTo>
                  <a:lnTo>
                    <a:pt x="6438" y="4978"/>
                  </a:lnTo>
                  <a:lnTo>
                    <a:pt x="6438" y="3213"/>
                  </a:lnTo>
                  <a:lnTo>
                    <a:pt x="6438" y="1422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2810205" y="6394348"/>
              <a:ext cx="86360" cy="56515"/>
            </a:xfrm>
            <a:custGeom>
              <a:avLst/>
              <a:gdLst/>
              <a:ahLst/>
              <a:cxnLst/>
              <a:rect l="l" t="t" r="r" b="b"/>
              <a:pathLst>
                <a:path w="86360" h="56514">
                  <a:moveTo>
                    <a:pt x="2374" y="0"/>
                  </a:moveTo>
                  <a:lnTo>
                    <a:pt x="2374" y="25717"/>
                  </a:lnTo>
                  <a:lnTo>
                    <a:pt x="482" y="28575"/>
                  </a:lnTo>
                  <a:lnTo>
                    <a:pt x="0" y="56197"/>
                  </a:lnTo>
                  <a:lnTo>
                    <a:pt x="84772" y="56197"/>
                  </a:lnTo>
                  <a:lnTo>
                    <a:pt x="83819" y="31902"/>
                  </a:lnTo>
                  <a:lnTo>
                    <a:pt x="86207" y="29540"/>
                  </a:lnTo>
                  <a:lnTo>
                    <a:pt x="86207" y="469"/>
                  </a:lnTo>
                  <a:lnTo>
                    <a:pt x="2374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2810205" y="6394348"/>
              <a:ext cx="86360" cy="56515"/>
            </a:xfrm>
            <a:custGeom>
              <a:avLst/>
              <a:gdLst/>
              <a:ahLst/>
              <a:cxnLst/>
              <a:rect l="l" t="t" r="r" b="b"/>
              <a:pathLst>
                <a:path w="86360" h="56514">
                  <a:moveTo>
                    <a:pt x="2374" y="0"/>
                  </a:moveTo>
                  <a:lnTo>
                    <a:pt x="86207" y="469"/>
                  </a:lnTo>
                  <a:lnTo>
                    <a:pt x="86207" y="29540"/>
                  </a:lnTo>
                  <a:lnTo>
                    <a:pt x="83819" y="31902"/>
                  </a:lnTo>
                  <a:lnTo>
                    <a:pt x="84772" y="56197"/>
                  </a:lnTo>
                  <a:lnTo>
                    <a:pt x="0" y="56197"/>
                  </a:lnTo>
                  <a:lnTo>
                    <a:pt x="482" y="28575"/>
                  </a:lnTo>
                  <a:lnTo>
                    <a:pt x="2374" y="25717"/>
                  </a:lnTo>
                  <a:lnTo>
                    <a:pt x="2374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2810687" y="6420065"/>
              <a:ext cx="86360" cy="4445"/>
            </a:xfrm>
            <a:custGeom>
              <a:avLst/>
              <a:gdLst/>
              <a:ahLst/>
              <a:cxnLst/>
              <a:rect l="l" t="t" r="r" b="b"/>
              <a:pathLst>
                <a:path w="86360" h="4445">
                  <a:moveTo>
                    <a:pt x="86194" y="0"/>
                  </a:moveTo>
                  <a:lnTo>
                    <a:pt x="2857" y="965"/>
                  </a:lnTo>
                  <a:lnTo>
                    <a:pt x="0" y="2857"/>
                  </a:lnTo>
                  <a:lnTo>
                    <a:pt x="83337" y="4292"/>
                  </a:lnTo>
                  <a:lnTo>
                    <a:pt x="86194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2831261" y="640017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407" y="0"/>
                  </a:moveTo>
                  <a:lnTo>
                    <a:pt x="3581" y="0"/>
                  </a:lnTo>
                  <a:lnTo>
                    <a:pt x="0" y="3568"/>
                  </a:lnTo>
                  <a:lnTo>
                    <a:pt x="0" y="12420"/>
                  </a:lnTo>
                  <a:lnTo>
                    <a:pt x="3581" y="15989"/>
                  </a:lnTo>
                  <a:lnTo>
                    <a:pt x="12407" y="15989"/>
                  </a:lnTo>
                  <a:lnTo>
                    <a:pt x="15989" y="12420"/>
                  </a:lnTo>
                  <a:lnTo>
                    <a:pt x="15989" y="7988"/>
                  </a:lnTo>
                  <a:lnTo>
                    <a:pt x="15989" y="3568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2831261" y="640017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5989" y="7988"/>
                  </a:moveTo>
                  <a:lnTo>
                    <a:pt x="15989" y="12420"/>
                  </a:lnTo>
                  <a:lnTo>
                    <a:pt x="12407" y="15989"/>
                  </a:lnTo>
                  <a:lnTo>
                    <a:pt x="8000" y="15989"/>
                  </a:lnTo>
                  <a:lnTo>
                    <a:pt x="3581" y="15989"/>
                  </a:lnTo>
                  <a:lnTo>
                    <a:pt x="0" y="12420"/>
                  </a:lnTo>
                  <a:lnTo>
                    <a:pt x="0" y="7988"/>
                  </a:lnTo>
                  <a:lnTo>
                    <a:pt x="0" y="3568"/>
                  </a:lnTo>
                  <a:lnTo>
                    <a:pt x="3581" y="0"/>
                  </a:lnTo>
                  <a:lnTo>
                    <a:pt x="8000" y="0"/>
                  </a:lnTo>
                  <a:lnTo>
                    <a:pt x="12407" y="0"/>
                  </a:lnTo>
                  <a:lnTo>
                    <a:pt x="15989" y="3568"/>
                  </a:lnTo>
                  <a:lnTo>
                    <a:pt x="15989" y="7988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2832506" y="6402324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69" h="12064">
                  <a:moveTo>
                    <a:pt x="3365" y="11696"/>
                  </a:moveTo>
                  <a:lnTo>
                    <a:pt x="0" y="5841"/>
                  </a:lnTo>
                  <a:lnTo>
                    <a:pt x="3365" y="0"/>
                  </a:lnTo>
                  <a:lnTo>
                    <a:pt x="10134" y="0"/>
                  </a:lnTo>
                  <a:lnTo>
                    <a:pt x="13512" y="5841"/>
                  </a:lnTo>
                  <a:lnTo>
                    <a:pt x="10134" y="11696"/>
                  </a:lnTo>
                  <a:lnTo>
                    <a:pt x="3365" y="116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2813773" y="6425793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268" y="0"/>
                  </a:moveTo>
                  <a:lnTo>
                    <a:pt x="4686" y="0"/>
                  </a:lnTo>
                  <a:lnTo>
                    <a:pt x="0" y="4902"/>
                  </a:lnTo>
                  <a:lnTo>
                    <a:pt x="0" y="17005"/>
                  </a:lnTo>
                  <a:lnTo>
                    <a:pt x="4686" y="21894"/>
                  </a:lnTo>
                  <a:lnTo>
                    <a:pt x="16268" y="21894"/>
                  </a:lnTo>
                  <a:lnTo>
                    <a:pt x="20967" y="17005"/>
                  </a:lnTo>
                  <a:lnTo>
                    <a:pt x="20967" y="10947"/>
                  </a:lnTo>
                  <a:lnTo>
                    <a:pt x="20967" y="4902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2815767" y="6427863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4" h="17779">
                  <a:moveTo>
                    <a:pt x="13182" y="0"/>
                  </a:moveTo>
                  <a:lnTo>
                    <a:pt x="3810" y="0"/>
                  </a:lnTo>
                  <a:lnTo>
                    <a:pt x="0" y="3975"/>
                  </a:lnTo>
                  <a:lnTo>
                    <a:pt x="0" y="13779"/>
                  </a:lnTo>
                  <a:lnTo>
                    <a:pt x="3810" y="17741"/>
                  </a:lnTo>
                  <a:lnTo>
                    <a:pt x="13182" y="17741"/>
                  </a:lnTo>
                  <a:lnTo>
                    <a:pt x="16979" y="13779"/>
                  </a:lnTo>
                  <a:lnTo>
                    <a:pt x="16979" y="8877"/>
                  </a:lnTo>
                  <a:lnTo>
                    <a:pt x="16979" y="3975"/>
                  </a:lnTo>
                  <a:lnTo>
                    <a:pt x="1318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2819095" y="643134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8013" y="0"/>
                  </a:moveTo>
                  <a:lnTo>
                    <a:pt x="2311" y="0"/>
                  </a:lnTo>
                  <a:lnTo>
                    <a:pt x="0" y="2413"/>
                  </a:lnTo>
                  <a:lnTo>
                    <a:pt x="0" y="8369"/>
                  </a:lnTo>
                  <a:lnTo>
                    <a:pt x="2311" y="10782"/>
                  </a:lnTo>
                  <a:lnTo>
                    <a:pt x="8013" y="10782"/>
                  </a:lnTo>
                  <a:lnTo>
                    <a:pt x="10325" y="8369"/>
                  </a:lnTo>
                  <a:lnTo>
                    <a:pt x="10325" y="5397"/>
                  </a:lnTo>
                  <a:lnTo>
                    <a:pt x="10325" y="2413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2841879" y="6425793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16256" y="0"/>
                  </a:moveTo>
                  <a:lnTo>
                    <a:pt x="4686" y="0"/>
                  </a:lnTo>
                  <a:lnTo>
                    <a:pt x="0" y="4902"/>
                  </a:lnTo>
                  <a:lnTo>
                    <a:pt x="0" y="17005"/>
                  </a:lnTo>
                  <a:lnTo>
                    <a:pt x="4686" y="21894"/>
                  </a:lnTo>
                  <a:lnTo>
                    <a:pt x="16256" y="21894"/>
                  </a:lnTo>
                  <a:lnTo>
                    <a:pt x="20954" y="17005"/>
                  </a:lnTo>
                  <a:lnTo>
                    <a:pt x="20954" y="10947"/>
                  </a:lnTo>
                  <a:lnTo>
                    <a:pt x="20954" y="4902"/>
                  </a:lnTo>
                  <a:lnTo>
                    <a:pt x="1625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2843860" y="6427863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4" h="17779">
                  <a:moveTo>
                    <a:pt x="13182" y="0"/>
                  </a:moveTo>
                  <a:lnTo>
                    <a:pt x="3810" y="0"/>
                  </a:lnTo>
                  <a:lnTo>
                    <a:pt x="0" y="3975"/>
                  </a:lnTo>
                  <a:lnTo>
                    <a:pt x="0" y="13779"/>
                  </a:lnTo>
                  <a:lnTo>
                    <a:pt x="3810" y="17741"/>
                  </a:lnTo>
                  <a:lnTo>
                    <a:pt x="13182" y="17741"/>
                  </a:lnTo>
                  <a:lnTo>
                    <a:pt x="16979" y="13779"/>
                  </a:lnTo>
                  <a:lnTo>
                    <a:pt x="16979" y="8877"/>
                  </a:lnTo>
                  <a:lnTo>
                    <a:pt x="16979" y="3975"/>
                  </a:lnTo>
                  <a:lnTo>
                    <a:pt x="1318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2847187" y="643134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8013" y="0"/>
                  </a:moveTo>
                  <a:lnTo>
                    <a:pt x="2311" y="0"/>
                  </a:lnTo>
                  <a:lnTo>
                    <a:pt x="0" y="2413"/>
                  </a:lnTo>
                  <a:lnTo>
                    <a:pt x="0" y="8369"/>
                  </a:lnTo>
                  <a:lnTo>
                    <a:pt x="2311" y="10782"/>
                  </a:lnTo>
                  <a:lnTo>
                    <a:pt x="8013" y="10782"/>
                  </a:lnTo>
                  <a:lnTo>
                    <a:pt x="10337" y="8369"/>
                  </a:lnTo>
                  <a:lnTo>
                    <a:pt x="10337" y="5397"/>
                  </a:lnTo>
                  <a:lnTo>
                    <a:pt x="10337" y="2413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2828785" y="6469113"/>
              <a:ext cx="31115" cy="57150"/>
            </a:xfrm>
            <a:custGeom>
              <a:avLst/>
              <a:gdLst/>
              <a:ahLst/>
              <a:cxnLst/>
              <a:rect l="l" t="t" r="r" b="b"/>
              <a:pathLst>
                <a:path w="31114" h="57150">
                  <a:moveTo>
                    <a:pt x="2374" y="0"/>
                  </a:moveTo>
                  <a:lnTo>
                    <a:pt x="3797" y="24777"/>
                  </a:lnTo>
                  <a:lnTo>
                    <a:pt x="952" y="29070"/>
                  </a:lnTo>
                  <a:lnTo>
                    <a:pt x="0" y="56692"/>
                  </a:lnTo>
                  <a:lnTo>
                    <a:pt x="27139" y="55257"/>
                  </a:lnTo>
                  <a:lnTo>
                    <a:pt x="27622" y="29540"/>
                  </a:lnTo>
                  <a:lnTo>
                    <a:pt x="30949" y="25247"/>
                  </a:lnTo>
                  <a:lnTo>
                    <a:pt x="29997" y="495"/>
                  </a:lnTo>
                  <a:lnTo>
                    <a:pt x="2374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2828785" y="6469113"/>
              <a:ext cx="31115" cy="57150"/>
            </a:xfrm>
            <a:custGeom>
              <a:avLst/>
              <a:gdLst/>
              <a:ahLst/>
              <a:cxnLst/>
              <a:rect l="l" t="t" r="r" b="b"/>
              <a:pathLst>
                <a:path w="31114" h="57150">
                  <a:moveTo>
                    <a:pt x="2374" y="0"/>
                  </a:moveTo>
                  <a:lnTo>
                    <a:pt x="3797" y="24777"/>
                  </a:lnTo>
                  <a:lnTo>
                    <a:pt x="952" y="29070"/>
                  </a:lnTo>
                  <a:lnTo>
                    <a:pt x="0" y="56692"/>
                  </a:lnTo>
                  <a:lnTo>
                    <a:pt x="27139" y="55257"/>
                  </a:lnTo>
                  <a:lnTo>
                    <a:pt x="27622" y="29540"/>
                  </a:lnTo>
                  <a:lnTo>
                    <a:pt x="30949" y="25247"/>
                  </a:lnTo>
                  <a:lnTo>
                    <a:pt x="29997" y="495"/>
                  </a:lnTo>
                  <a:lnTo>
                    <a:pt x="2374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2870454" y="642625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16268" y="0"/>
                  </a:moveTo>
                  <a:lnTo>
                    <a:pt x="4698" y="0"/>
                  </a:lnTo>
                  <a:lnTo>
                    <a:pt x="0" y="4914"/>
                  </a:lnTo>
                  <a:lnTo>
                    <a:pt x="0" y="17017"/>
                  </a:lnTo>
                  <a:lnTo>
                    <a:pt x="4698" y="21920"/>
                  </a:lnTo>
                  <a:lnTo>
                    <a:pt x="16268" y="21920"/>
                  </a:lnTo>
                  <a:lnTo>
                    <a:pt x="20954" y="17017"/>
                  </a:lnTo>
                  <a:lnTo>
                    <a:pt x="20954" y="10960"/>
                  </a:lnTo>
                  <a:lnTo>
                    <a:pt x="20954" y="4914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2872447" y="6428333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4" h="17779">
                  <a:moveTo>
                    <a:pt x="13169" y="0"/>
                  </a:moveTo>
                  <a:lnTo>
                    <a:pt x="3797" y="0"/>
                  </a:lnTo>
                  <a:lnTo>
                    <a:pt x="0" y="3975"/>
                  </a:lnTo>
                  <a:lnTo>
                    <a:pt x="0" y="13766"/>
                  </a:lnTo>
                  <a:lnTo>
                    <a:pt x="3797" y="17741"/>
                  </a:lnTo>
                  <a:lnTo>
                    <a:pt x="13169" y="17741"/>
                  </a:lnTo>
                  <a:lnTo>
                    <a:pt x="16979" y="13766"/>
                  </a:lnTo>
                  <a:lnTo>
                    <a:pt x="16979" y="8877"/>
                  </a:lnTo>
                  <a:lnTo>
                    <a:pt x="16979" y="3975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2875762" y="6431813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4" h="11429">
                  <a:moveTo>
                    <a:pt x="8026" y="0"/>
                  </a:moveTo>
                  <a:lnTo>
                    <a:pt x="2324" y="0"/>
                  </a:lnTo>
                  <a:lnTo>
                    <a:pt x="0" y="2412"/>
                  </a:lnTo>
                  <a:lnTo>
                    <a:pt x="0" y="8369"/>
                  </a:lnTo>
                  <a:lnTo>
                    <a:pt x="2324" y="10807"/>
                  </a:lnTo>
                  <a:lnTo>
                    <a:pt x="8026" y="10807"/>
                  </a:lnTo>
                  <a:lnTo>
                    <a:pt x="10337" y="8369"/>
                  </a:lnTo>
                  <a:lnTo>
                    <a:pt x="10337" y="5397"/>
                  </a:lnTo>
                  <a:lnTo>
                    <a:pt x="10337" y="2412"/>
                  </a:lnTo>
                  <a:lnTo>
                    <a:pt x="8026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2832823" y="6501511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268" y="0"/>
                  </a:moveTo>
                  <a:lnTo>
                    <a:pt x="4699" y="0"/>
                  </a:lnTo>
                  <a:lnTo>
                    <a:pt x="0" y="4914"/>
                  </a:lnTo>
                  <a:lnTo>
                    <a:pt x="0" y="17005"/>
                  </a:lnTo>
                  <a:lnTo>
                    <a:pt x="4699" y="21894"/>
                  </a:lnTo>
                  <a:lnTo>
                    <a:pt x="16268" y="21894"/>
                  </a:lnTo>
                  <a:lnTo>
                    <a:pt x="20967" y="17005"/>
                  </a:lnTo>
                  <a:lnTo>
                    <a:pt x="20967" y="10960"/>
                  </a:lnTo>
                  <a:lnTo>
                    <a:pt x="20967" y="4914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2834817" y="6503593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4" h="17779">
                  <a:moveTo>
                    <a:pt x="13169" y="0"/>
                  </a:moveTo>
                  <a:lnTo>
                    <a:pt x="3797" y="0"/>
                  </a:lnTo>
                  <a:lnTo>
                    <a:pt x="0" y="3962"/>
                  </a:lnTo>
                  <a:lnTo>
                    <a:pt x="0" y="13766"/>
                  </a:lnTo>
                  <a:lnTo>
                    <a:pt x="3797" y="17741"/>
                  </a:lnTo>
                  <a:lnTo>
                    <a:pt x="13169" y="17741"/>
                  </a:lnTo>
                  <a:lnTo>
                    <a:pt x="16979" y="13766"/>
                  </a:lnTo>
                  <a:lnTo>
                    <a:pt x="16979" y="8851"/>
                  </a:lnTo>
                  <a:lnTo>
                    <a:pt x="16979" y="3962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2838145" y="65070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8013" y="0"/>
                  </a:moveTo>
                  <a:lnTo>
                    <a:pt x="2311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311" y="10795"/>
                  </a:lnTo>
                  <a:lnTo>
                    <a:pt x="8013" y="10795"/>
                  </a:lnTo>
                  <a:lnTo>
                    <a:pt x="10325" y="8382"/>
                  </a:lnTo>
                  <a:lnTo>
                    <a:pt x="10325" y="5384"/>
                  </a:lnTo>
                  <a:lnTo>
                    <a:pt x="10325" y="2413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2836976" y="6473990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420" y="0"/>
                  </a:moveTo>
                  <a:lnTo>
                    <a:pt x="3581" y="0"/>
                  </a:lnTo>
                  <a:lnTo>
                    <a:pt x="0" y="3594"/>
                  </a:lnTo>
                  <a:lnTo>
                    <a:pt x="0" y="12433"/>
                  </a:lnTo>
                  <a:lnTo>
                    <a:pt x="3581" y="16002"/>
                  </a:lnTo>
                  <a:lnTo>
                    <a:pt x="12420" y="16002"/>
                  </a:lnTo>
                  <a:lnTo>
                    <a:pt x="16002" y="12433"/>
                  </a:lnTo>
                  <a:lnTo>
                    <a:pt x="16002" y="8000"/>
                  </a:lnTo>
                  <a:lnTo>
                    <a:pt x="16002" y="3594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2836976" y="6473990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002" y="8000"/>
                  </a:moveTo>
                  <a:lnTo>
                    <a:pt x="16002" y="12433"/>
                  </a:lnTo>
                  <a:lnTo>
                    <a:pt x="12420" y="16002"/>
                  </a:lnTo>
                  <a:lnTo>
                    <a:pt x="8001" y="16002"/>
                  </a:lnTo>
                  <a:lnTo>
                    <a:pt x="3581" y="16002"/>
                  </a:lnTo>
                  <a:lnTo>
                    <a:pt x="0" y="12433"/>
                  </a:lnTo>
                  <a:lnTo>
                    <a:pt x="0" y="8000"/>
                  </a:lnTo>
                  <a:lnTo>
                    <a:pt x="0" y="3594"/>
                  </a:lnTo>
                  <a:lnTo>
                    <a:pt x="3581" y="0"/>
                  </a:lnTo>
                  <a:lnTo>
                    <a:pt x="8001" y="0"/>
                  </a:lnTo>
                  <a:lnTo>
                    <a:pt x="12420" y="0"/>
                  </a:lnTo>
                  <a:lnTo>
                    <a:pt x="16002" y="3594"/>
                  </a:lnTo>
                  <a:lnTo>
                    <a:pt x="16002" y="800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2838221" y="6476123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69" h="12064">
                  <a:moveTo>
                    <a:pt x="3378" y="11722"/>
                  </a:moveTo>
                  <a:lnTo>
                    <a:pt x="0" y="5867"/>
                  </a:lnTo>
                  <a:lnTo>
                    <a:pt x="3378" y="0"/>
                  </a:lnTo>
                  <a:lnTo>
                    <a:pt x="10134" y="0"/>
                  </a:lnTo>
                  <a:lnTo>
                    <a:pt x="13500" y="5867"/>
                  </a:lnTo>
                  <a:lnTo>
                    <a:pt x="10134" y="11722"/>
                  </a:lnTo>
                  <a:lnTo>
                    <a:pt x="3378" y="117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2829737" y="6493891"/>
              <a:ext cx="30480" cy="5715"/>
            </a:xfrm>
            <a:custGeom>
              <a:avLst/>
              <a:gdLst/>
              <a:ahLst/>
              <a:cxnLst/>
              <a:rect l="l" t="t" r="r" b="b"/>
              <a:pathLst>
                <a:path w="30480" h="5714">
                  <a:moveTo>
                    <a:pt x="2844" y="0"/>
                  </a:moveTo>
                  <a:lnTo>
                    <a:pt x="0" y="4292"/>
                  </a:lnTo>
                  <a:lnTo>
                    <a:pt x="25704" y="5232"/>
                  </a:lnTo>
                  <a:lnTo>
                    <a:pt x="29997" y="469"/>
                  </a:lnTo>
                  <a:lnTo>
                    <a:pt x="2844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2869247" y="5491263"/>
              <a:ext cx="177800" cy="993140"/>
            </a:xfrm>
            <a:custGeom>
              <a:avLst/>
              <a:gdLst/>
              <a:ahLst/>
              <a:cxnLst/>
              <a:rect l="l" t="t" r="r" b="b"/>
              <a:pathLst>
                <a:path w="177800" h="993139">
                  <a:moveTo>
                    <a:pt x="7632" y="987183"/>
                  </a:moveTo>
                  <a:lnTo>
                    <a:pt x="5918" y="985469"/>
                  </a:lnTo>
                  <a:lnTo>
                    <a:pt x="1714" y="985469"/>
                  </a:lnTo>
                  <a:lnTo>
                    <a:pt x="0" y="987183"/>
                  </a:lnTo>
                  <a:lnTo>
                    <a:pt x="0" y="991387"/>
                  </a:lnTo>
                  <a:lnTo>
                    <a:pt x="1714" y="993101"/>
                  </a:lnTo>
                  <a:lnTo>
                    <a:pt x="5918" y="993101"/>
                  </a:lnTo>
                  <a:lnTo>
                    <a:pt x="7632" y="991387"/>
                  </a:lnTo>
                  <a:lnTo>
                    <a:pt x="7632" y="989279"/>
                  </a:lnTo>
                  <a:lnTo>
                    <a:pt x="7632" y="987183"/>
                  </a:lnTo>
                  <a:close/>
                </a:path>
                <a:path w="177800" h="993139">
                  <a:moveTo>
                    <a:pt x="177774" y="40005"/>
                  </a:moveTo>
                  <a:lnTo>
                    <a:pt x="177063" y="6426"/>
                  </a:lnTo>
                  <a:lnTo>
                    <a:pt x="169557" y="0"/>
                  </a:lnTo>
                  <a:lnTo>
                    <a:pt x="170268" y="24650"/>
                  </a:lnTo>
                  <a:lnTo>
                    <a:pt x="167767" y="28219"/>
                  </a:lnTo>
                  <a:lnTo>
                    <a:pt x="173850" y="33578"/>
                  </a:lnTo>
                  <a:lnTo>
                    <a:pt x="173126" y="40005"/>
                  </a:lnTo>
                  <a:lnTo>
                    <a:pt x="177774" y="40005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3016300" y="5489841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4" h="27304">
                  <a:moveTo>
                    <a:pt x="22504" y="0"/>
                  </a:moveTo>
                  <a:lnTo>
                    <a:pt x="5715" y="342"/>
                  </a:lnTo>
                  <a:lnTo>
                    <a:pt x="1435" y="711"/>
                  </a:lnTo>
                  <a:lnTo>
                    <a:pt x="0" y="5702"/>
                  </a:lnTo>
                  <a:lnTo>
                    <a:pt x="0" y="26784"/>
                  </a:lnTo>
                  <a:lnTo>
                    <a:pt x="4292" y="26073"/>
                  </a:lnTo>
                  <a:lnTo>
                    <a:pt x="23206" y="26073"/>
                  </a:lnTo>
                  <a:lnTo>
                    <a:pt x="22504" y="0"/>
                  </a:lnTo>
                  <a:close/>
                </a:path>
                <a:path w="23494" h="27304">
                  <a:moveTo>
                    <a:pt x="23206" y="26073"/>
                  </a:moveTo>
                  <a:lnTo>
                    <a:pt x="4292" y="26073"/>
                  </a:lnTo>
                  <a:lnTo>
                    <a:pt x="23215" y="26428"/>
                  </a:lnTo>
                  <a:lnTo>
                    <a:pt x="23206" y="26073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3016300" y="5489841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4" h="27304">
                  <a:moveTo>
                    <a:pt x="22504" y="0"/>
                  </a:moveTo>
                  <a:lnTo>
                    <a:pt x="23215" y="26428"/>
                  </a:lnTo>
                  <a:lnTo>
                    <a:pt x="4292" y="26073"/>
                  </a:lnTo>
                  <a:lnTo>
                    <a:pt x="0" y="26784"/>
                  </a:lnTo>
                  <a:lnTo>
                    <a:pt x="0" y="21069"/>
                  </a:lnTo>
                  <a:lnTo>
                    <a:pt x="0" y="5702"/>
                  </a:lnTo>
                  <a:lnTo>
                    <a:pt x="1435" y="711"/>
                  </a:lnTo>
                  <a:lnTo>
                    <a:pt x="5715" y="342"/>
                  </a:lnTo>
                  <a:lnTo>
                    <a:pt x="22504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3024517" y="5500192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47" y="0"/>
                  </a:lnTo>
                  <a:lnTo>
                    <a:pt x="0" y="1435"/>
                  </a:lnTo>
                  <a:lnTo>
                    <a:pt x="0" y="4991"/>
                  </a:lnTo>
                  <a:lnTo>
                    <a:pt x="1447" y="6426"/>
                  </a:lnTo>
                  <a:lnTo>
                    <a:pt x="4991" y="6426"/>
                  </a:lnTo>
                  <a:lnTo>
                    <a:pt x="6426" y="4991"/>
                  </a:lnTo>
                  <a:lnTo>
                    <a:pt x="6426" y="3213"/>
                  </a:lnTo>
                  <a:lnTo>
                    <a:pt x="6426" y="1435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9BB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2860789" y="640017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420" y="0"/>
                  </a:moveTo>
                  <a:lnTo>
                    <a:pt x="3581" y="0"/>
                  </a:lnTo>
                  <a:lnTo>
                    <a:pt x="0" y="3568"/>
                  </a:lnTo>
                  <a:lnTo>
                    <a:pt x="0" y="12420"/>
                  </a:lnTo>
                  <a:lnTo>
                    <a:pt x="3581" y="15989"/>
                  </a:lnTo>
                  <a:lnTo>
                    <a:pt x="12420" y="15989"/>
                  </a:lnTo>
                  <a:lnTo>
                    <a:pt x="16002" y="12420"/>
                  </a:lnTo>
                  <a:lnTo>
                    <a:pt x="16002" y="7988"/>
                  </a:lnTo>
                  <a:lnTo>
                    <a:pt x="16002" y="3568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2860789" y="640017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002" y="7988"/>
                  </a:moveTo>
                  <a:lnTo>
                    <a:pt x="16002" y="12420"/>
                  </a:lnTo>
                  <a:lnTo>
                    <a:pt x="12420" y="15989"/>
                  </a:lnTo>
                  <a:lnTo>
                    <a:pt x="8001" y="15989"/>
                  </a:lnTo>
                  <a:lnTo>
                    <a:pt x="3581" y="15989"/>
                  </a:lnTo>
                  <a:lnTo>
                    <a:pt x="0" y="12420"/>
                  </a:lnTo>
                  <a:lnTo>
                    <a:pt x="0" y="7988"/>
                  </a:lnTo>
                  <a:lnTo>
                    <a:pt x="0" y="3568"/>
                  </a:lnTo>
                  <a:lnTo>
                    <a:pt x="3581" y="0"/>
                  </a:lnTo>
                  <a:lnTo>
                    <a:pt x="8001" y="0"/>
                  </a:lnTo>
                  <a:lnTo>
                    <a:pt x="12420" y="0"/>
                  </a:lnTo>
                  <a:lnTo>
                    <a:pt x="16002" y="3568"/>
                  </a:lnTo>
                  <a:lnTo>
                    <a:pt x="16002" y="7988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2862033" y="6402324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69" h="12064">
                  <a:moveTo>
                    <a:pt x="3378" y="11696"/>
                  </a:moveTo>
                  <a:lnTo>
                    <a:pt x="0" y="5841"/>
                  </a:lnTo>
                  <a:lnTo>
                    <a:pt x="3378" y="0"/>
                  </a:lnTo>
                  <a:lnTo>
                    <a:pt x="10134" y="0"/>
                  </a:lnTo>
                  <a:lnTo>
                    <a:pt x="13512" y="5841"/>
                  </a:lnTo>
                  <a:lnTo>
                    <a:pt x="10134" y="11696"/>
                  </a:lnTo>
                  <a:lnTo>
                    <a:pt x="3378" y="116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3049524" y="6750049"/>
              <a:ext cx="26034" cy="280670"/>
            </a:xfrm>
            <a:custGeom>
              <a:avLst/>
              <a:gdLst/>
              <a:ahLst/>
              <a:cxnLst/>
              <a:rect l="l" t="t" r="r" b="b"/>
              <a:pathLst>
                <a:path w="26035" h="280670">
                  <a:moveTo>
                    <a:pt x="25463" y="275590"/>
                  </a:moveTo>
                  <a:lnTo>
                    <a:pt x="25222" y="275590"/>
                  </a:lnTo>
                  <a:lnTo>
                    <a:pt x="25222" y="0"/>
                  </a:lnTo>
                  <a:lnTo>
                    <a:pt x="114" y="0"/>
                  </a:lnTo>
                  <a:lnTo>
                    <a:pt x="114" y="275590"/>
                  </a:lnTo>
                  <a:lnTo>
                    <a:pt x="0" y="280670"/>
                  </a:lnTo>
                  <a:lnTo>
                    <a:pt x="596" y="280670"/>
                  </a:lnTo>
                  <a:lnTo>
                    <a:pt x="596" y="275590"/>
                  </a:lnTo>
                  <a:lnTo>
                    <a:pt x="24244" y="275590"/>
                  </a:lnTo>
                  <a:lnTo>
                    <a:pt x="24244" y="280670"/>
                  </a:lnTo>
                  <a:lnTo>
                    <a:pt x="25463" y="280670"/>
                  </a:lnTo>
                  <a:lnTo>
                    <a:pt x="25463" y="27559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3049524" y="6749643"/>
              <a:ext cx="26034" cy="281940"/>
            </a:xfrm>
            <a:custGeom>
              <a:avLst/>
              <a:gdLst/>
              <a:ahLst/>
              <a:cxnLst/>
              <a:rect l="l" t="t" r="r" b="b"/>
              <a:pathLst>
                <a:path w="26035" h="281940">
                  <a:moveTo>
                    <a:pt x="228" y="0"/>
                  </a:moveTo>
                  <a:lnTo>
                    <a:pt x="24993" y="0"/>
                  </a:lnTo>
                  <a:lnTo>
                    <a:pt x="25476" y="280974"/>
                  </a:lnTo>
                  <a:lnTo>
                    <a:pt x="23101" y="276224"/>
                  </a:lnTo>
                  <a:lnTo>
                    <a:pt x="1193" y="275742"/>
                  </a:lnTo>
                  <a:lnTo>
                    <a:pt x="0" y="281444"/>
                  </a:lnTo>
                  <a:lnTo>
                    <a:pt x="22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3050235" y="6753923"/>
              <a:ext cx="3175" cy="4445"/>
            </a:xfrm>
            <a:custGeom>
              <a:avLst/>
              <a:gdLst/>
              <a:ahLst/>
              <a:cxnLst/>
              <a:rect l="l" t="t" r="r" b="b"/>
              <a:pathLst>
                <a:path w="3175" h="4445">
                  <a:moveTo>
                    <a:pt x="2857" y="0"/>
                  </a:moveTo>
                  <a:lnTo>
                    <a:pt x="0" y="0"/>
                  </a:lnTo>
                  <a:lnTo>
                    <a:pt x="0" y="4292"/>
                  </a:lnTo>
                  <a:lnTo>
                    <a:pt x="2857" y="4292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3045942" y="5463400"/>
              <a:ext cx="29209" cy="1300480"/>
            </a:xfrm>
            <a:custGeom>
              <a:avLst/>
              <a:gdLst/>
              <a:ahLst/>
              <a:cxnLst/>
              <a:rect l="l" t="t" r="r" b="b"/>
              <a:pathLst>
                <a:path w="29210" h="1300479">
                  <a:moveTo>
                    <a:pt x="2870" y="0"/>
                  </a:moveTo>
                  <a:lnTo>
                    <a:pt x="1079" y="4292"/>
                  </a:lnTo>
                  <a:lnTo>
                    <a:pt x="723" y="77863"/>
                  </a:lnTo>
                  <a:lnTo>
                    <a:pt x="0" y="1279791"/>
                  </a:lnTo>
                  <a:lnTo>
                    <a:pt x="5727" y="1280147"/>
                  </a:lnTo>
                  <a:lnTo>
                    <a:pt x="6438" y="1300149"/>
                  </a:lnTo>
                  <a:lnTo>
                    <a:pt x="26441" y="1298727"/>
                  </a:lnTo>
                  <a:lnTo>
                    <a:pt x="28943" y="4292"/>
                  </a:lnTo>
                  <a:lnTo>
                    <a:pt x="25730" y="3568"/>
                  </a:lnTo>
                  <a:lnTo>
                    <a:pt x="24295" y="7150"/>
                  </a:lnTo>
                  <a:lnTo>
                    <a:pt x="8940" y="7150"/>
                  </a:lnTo>
                  <a:lnTo>
                    <a:pt x="7861" y="3225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3053092" y="5467349"/>
              <a:ext cx="19050" cy="1294130"/>
            </a:xfrm>
            <a:custGeom>
              <a:avLst/>
              <a:gdLst/>
              <a:ahLst/>
              <a:cxnLst/>
              <a:rect l="l" t="t" r="r" b="b"/>
              <a:pathLst>
                <a:path w="19050" h="1294129">
                  <a:moveTo>
                    <a:pt x="18808" y="3810"/>
                  </a:moveTo>
                  <a:lnTo>
                    <a:pt x="1003" y="3810"/>
                  </a:lnTo>
                  <a:lnTo>
                    <a:pt x="1003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241" y="3810"/>
                  </a:lnTo>
                  <a:lnTo>
                    <a:pt x="241" y="1294130"/>
                  </a:lnTo>
                  <a:lnTo>
                    <a:pt x="18808" y="1294130"/>
                  </a:lnTo>
                  <a:lnTo>
                    <a:pt x="18808" y="381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2967723" y="5541632"/>
              <a:ext cx="81280" cy="259715"/>
            </a:xfrm>
            <a:custGeom>
              <a:avLst/>
              <a:gdLst/>
              <a:ahLst/>
              <a:cxnLst/>
              <a:rect l="l" t="t" r="r" b="b"/>
              <a:pathLst>
                <a:path w="81280" h="259714">
                  <a:moveTo>
                    <a:pt x="80733" y="0"/>
                  </a:moveTo>
                  <a:lnTo>
                    <a:pt x="77152" y="355"/>
                  </a:lnTo>
                  <a:lnTo>
                    <a:pt x="77152" y="13208"/>
                  </a:lnTo>
                  <a:lnTo>
                    <a:pt x="65722" y="13576"/>
                  </a:lnTo>
                  <a:lnTo>
                    <a:pt x="65011" y="10718"/>
                  </a:lnTo>
                  <a:lnTo>
                    <a:pt x="63220" y="10718"/>
                  </a:lnTo>
                  <a:lnTo>
                    <a:pt x="63220" y="13576"/>
                  </a:lnTo>
                  <a:lnTo>
                    <a:pt x="50012" y="13208"/>
                  </a:lnTo>
                  <a:lnTo>
                    <a:pt x="50012" y="10718"/>
                  </a:lnTo>
                  <a:lnTo>
                    <a:pt x="46799" y="10718"/>
                  </a:lnTo>
                  <a:lnTo>
                    <a:pt x="46799" y="13208"/>
                  </a:lnTo>
                  <a:lnTo>
                    <a:pt x="31076" y="13576"/>
                  </a:lnTo>
                  <a:lnTo>
                    <a:pt x="31076" y="10718"/>
                  </a:lnTo>
                  <a:lnTo>
                    <a:pt x="28930" y="10718"/>
                  </a:lnTo>
                  <a:lnTo>
                    <a:pt x="28575" y="13576"/>
                  </a:lnTo>
                  <a:lnTo>
                    <a:pt x="16433" y="13576"/>
                  </a:lnTo>
                  <a:lnTo>
                    <a:pt x="16078" y="10718"/>
                  </a:lnTo>
                  <a:lnTo>
                    <a:pt x="12865" y="11061"/>
                  </a:lnTo>
                  <a:lnTo>
                    <a:pt x="12509" y="13919"/>
                  </a:lnTo>
                  <a:lnTo>
                    <a:pt x="3213" y="13919"/>
                  </a:lnTo>
                  <a:lnTo>
                    <a:pt x="2501" y="10350"/>
                  </a:lnTo>
                  <a:lnTo>
                    <a:pt x="0" y="10350"/>
                  </a:lnTo>
                  <a:lnTo>
                    <a:pt x="1079" y="136804"/>
                  </a:lnTo>
                  <a:lnTo>
                    <a:pt x="3568" y="145008"/>
                  </a:lnTo>
                  <a:lnTo>
                    <a:pt x="3568" y="163588"/>
                  </a:lnTo>
                  <a:lnTo>
                    <a:pt x="1079" y="163588"/>
                  </a:lnTo>
                  <a:lnTo>
                    <a:pt x="1079" y="231089"/>
                  </a:lnTo>
                  <a:lnTo>
                    <a:pt x="3937" y="231457"/>
                  </a:lnTo>
                  <a:lnTo>
                    <a:pt x="3568" y="241452"/>
                  </a:lnTo>
                  <a:lnTo>
                    <a:pt x="1790" y="242176"/>
                  </a:lnTo>
                  <a:lnTo>
                    <a:pt x="1435" y="255739"/>
                  </a:lnTo>
                  <a:lnTo>
                    <a:pt x="4648" y="259664"/>
                  </a:lnTo>
                  <a:lnTo>
                    <a:pt x="80010" y="259664"/>
                  </a:lnTo>
                  <a:lnTo>
                    <a:pt x="78943" y="121081"/>
                  </a:lnTo>
                  <a:lnTo>
                    <a:pt x="81089" y="121437"/>
                  </a:lnTo>
                  <a:lnTo>
                    <a:pt x="807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22" name="object 262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971177" y="5560910"/>
              <a:ext cx="74218" cy="231457"/>
            </a:xfrm>
            <a:prstGeom prst="rect">
              <a:avLst/>
            </a:prstGeom>
          </p:spPr>
        </p:pic>
        <p:sp>
          <p:nvSpPr>
            <p:cNvPr id="2623" name="object 2623"/>
            <p:cNvSpPr/>
            <p:nvPr/>
          </p:nvSpPr>
          <p:spPr>
            <a:xfrm>
              <a:off x="2967723" y="5847372"/>
              <a:ext cx="81280" cy="259715"/>
            </a:xfrm>
            <a:custGeom>
              <a:avLst/>
              <a:gdLst/>
              <a:ahLst/>
              <a:cxnLst/>
              <a:rect l="l" t="t" r="r" b="b"/>
              <a:pathLst>
                <a:path w="81280" h="259714">
                  <a:moveTo>
                    <a:pt x="80733" y="0"/>
                  </a:moveTo>
                  <a:lnTo>
                    <a:pt x="77152" y="368"/>
                  </a:lnTo>
                  <a:lnTo>
                    <a:pt x="77152" y="13220"/>
                  </a:lnTo>
                  <a:lnTo>
                    <a:pt x="65722" y="13576"/>
                  </a:lnTo>
                  <a:lnTo>
                    <a:pt x="65011" y="10718"/>
                  </a:lnTo>
                  <a:lnTo>
                    <a:pt x="63220" y="10718"/>
                  </a:lnTo>
                  <a:lnTo>
                    <a:pt x="63220" y="13576"/>
                  </a:lnTo>
                  <a:lnTo>
                    <a:pt x="50012" y="13220"/>
                  </a:lnTo>
                  <a:lnTo>
                    <a:pt x="50012" y="10718"/>
                  </a:lnTo>
                  <a:lnTo>
                    <a:pt x="46799" y="10718"/>
                  </a:lnTo>
                  <a:lnTo>
                    <a:pt x="46799" y="13220"/>
                  </a:lnTo>
                  <a:lnTo>
                    <a:pt x="31076" y="13576"/>
                  </a:lnTo>
                  <a:lnTo>
                    <a:pt x="31076" y="10718"/>
                  </a:lnTo>
                  <a:lnTo>
                    <a:pt x="28930" y="10718"/>
                  </a:lnTo>
                  <a:lnTo>
                    <a:pt x="28575" y="13576"/>
                  </a:lnTo>
                  <a:lnTo>
                    <a:pt x="16433" y="13576"/>
                  </a:lnTo>
                  <a:lnTo>
                    <a:pt x="16078" y="10718"/>
                  </a:lnTo>
                  <a:lnTo>
                    <a:pt x="12865" y="11074"/>
                  </a:lnTo>
                  <a:lnTo>
                    <a:pt x="12509" y="13944"/>
                  </a:lnTo>
                  <a:lnTo>
                    <a:pt x="3213" y="13944"/>
                  </a:lnTo>
                  <a:lnTo>
                    <a:pt x="2501" y="10363"/>
                  </a:lnTo>
                  <a:lnTo>
                    <a:pt x="0" y="10363"/>
                  </a:lnTo>
                  <a:lnTo>
                    <a:pt x="1079" y="136791"/>
                  </a:lnTo>
                  <a:lnTo>
                    <a:pt x="3568" y="145008"/>
                  </a:lnTo>
                  <a:lnTo>
                    <a:pt x="3568" y="163588"/>
                  </a:lnTo>
                  <a:lnTo>
                    <a:pt x="1079" y="163588"/>
                  </a:lnTo>
                  <a:lnTo>
                    <a:pt x="1079" y="231089"/>
                  </a:lnTo>
                  <a:lnTo>
                    <a:pt x="3937" y="231444"/>
                  </a:lnTo>
                  <a:lnTo>
                    <a:pt x="3568" y="241452"/>
                  </a:lnTo>
                  <a:lnTo>
                    <a:pt x="1790" y="242163"/>
                  </a:lnTo>
                  <a:lnTo>
                    <a:pt x="1435" y="255739"/>
                  </a:lnTo>
                  <a:lnTo>
                    <a:pt x="4648" y="259664"/>
                  </a:lnTo>
                  <a:lnTo>
                    <a:pt x="80010" y="259664"/>
                  </a:lnTo>
                  <a:lnTo>
                    <a:pt x="78943" y="121081"/>
                  </a:lnTo>
                  <a:lnTo>
                    <a:pt x="81089" y="121437"/>
                  </a:lnTo>
                  <a:lnTo>
                    <a:pt x="807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24" name="object 2624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971177" y="5866676"/>
              <a:ext cx="74218" cy="231432"/>
            </a:xfrm>
            <a:prstGeom prst="rect">
              <a:avLst/>
            </a:prstGeom>
          </p:spPr>
        </p:pic>
        <p:sp>
          <p:nvSpPr>
            <p:cNvPr id="2625" name="object 2625"/>
            <p:cNvSpPr/>
            <p:nvPr/>
          </p:nvSpPr>
          <p:spPr>
            <a:xfrm>
              <a:off x="2967723" y="6155969"/>
              <a:ext cx="81280" cy="259715"/>
            </a:xfrm>
            <a:custGeom>
              <a:avLst/>
              <a:gdLst/>
              <a:ahLst/>
              <a:cxnLst/>
              <a:rect l="l" t="t" r="r" b="b"/>
              <a:pathLst>
                <a:path w="81280" h="259714">
                  <a:moveTo>
                    <a:pt x="80733" y="0"/>
                  </a:moveTo>
                  <a:lnTo>
                    <a:pt x="77152" y="368"/>
                  </a:lnTo>
                  <a:lnTo>
                    <a:pt x="77152" y="13220"/>
                  </a:lnTo>
                  <a:lnTo>
                    <a:pt x="65722" y="13576"/>
                  </a:lnTo>
                  <a:lnTo>
                    <a:pt x="65011" y="10718"/>
                  </a:lnTo>
                  <a:lnTo>
                    <a:pt x="63220" y="10718"/>
                  </a:lnTo>
                  <a:lnTo>
                    <a:pt x="63220" y="13576"/>
                  </a:lnTo>
                  <a:lnTo>
                    <a:pt x="50012" y="13220"/>
                  </a:lnTo>
                  <a:lnTo>
                    <a:pt x="50012" y="10718"/>
                  </a:lnTo>
                  <a:lnTo>
                    <a:pt x="46799" y="10718"/>
                  </a:lnTo>
                  <a:lnTo>
                    <a:pt x="46799" y="13220"/>
                  </a:lnTo>
                  <a:lnTo>
                    <a:pt x="31076" y="13576"/>
                  </a:lnTo>
                  <a:lnTo>
                    <a:pt x="31076" y="10718"/>
                  </a:lnTo>
                  <a:lnTo>
                    <a:pt x="28930" y="10718"/>
                  </a:lnTo>
                  <a:lnTo>
                    <a:pt x="28575" y="13576"/>
                  </a:lnTo>
                  <a:lnTo>
                    <a:pt x="16433" y="13576"/>
                  </a:lnTo>
                  <a:lnTo>
                    <a:pt x="16078" y="10718"/>
                  </a:lnTo>
                  <a:lnTo>
                    <a:pt x="12865" y="11087"/>
                  </a:lnTo>
                  <a:lnTo>
                    <a:pt x="12509" y="13931"/>
                  </a:lnTo>
                  <a:lnTo>
                    <a:pt x="3213" y="13931"/>
                  </a:lnTo>
                  <a:lnTo>
                    <a:pt x="2501" y="10363"/>
                  </a:lnTo>
                  <a:lnTo>
                    <a:pt x="0" y="10363"/>
                  </a:lnTo>
                  <a:lnTo>
                    <a:pt x="1079" y="136804"/>
                  </a:lnTo>
                  <a:lnTo>
                    <a:pt x="3568" y="145021"/>
                  </a:lnTo>
                  <a:lnTo>
                    <a:pt x="3568" y="163601"/>
                  </a:lnTo>
                  <a:lnTo>
                    <a:pt x="1079" y="163601"/>
                  </a:lnTo>
                  <a:lnTo>
                    <a:pt x="1079" y="231101"/>
                  </a:lnTo>
                  <a:lnTo>
                    <a:pt x="3937" y="231470"/>
                  </a:lnTo>
                  <a:lnTo>
                    <a:pt x="3568" y="241465"/>
                  </a:lnTo>
                  <a:lnTo>
                    <a:pt x="1790" y="242176"/>
                  </a:lnTo>
                  <a:lnTo>
                    <a:pt x="1435" y="255752"/>
                  </a:lnTo>
                  <a:lnTo>
                    <a:pt x="4648" y="259676"/>
                  </a:lnTo>
                  <a:lnTo>
                    <a:pt x="80010" y="259676"/>
                  </a:lnTo>
                  <a:lnTo>
                    <a:pt x="78943" y="121094"/>
                  </a:lnTo>
                  <a:lnTo>
                    <a:pt x="81089" y="121450"/>
                  </a:lnTo>
                  <a:lnTo>
                    <a:pt x="807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26" name="object 2626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971177" y="6175260"/>
              <a:ext cx="74218" cy="231457"/>
            </a:xfrm>
            <a:prstGeom prst="rect">
              <a:avLst/>
            </a:prstGeom>
          </p:spPr>
        </p:pic>
        <p:sp>
          <p:nvSpPr>
            <p:cNvPr id="2627" name="object 2627"/>
            <p:cNvSpPr/>
            <p:nvPr/>
          </p:nvSpPr>
          <p:spPr>
            <a:xfrm>
              <a:off x="2967723" y="6458877"/>
              <a:ext cx="81280" cy="259715"/>
            </a:xfrm>
            <a:custGeom>
              <a:avLst/>
              <a:gdLst/>
              <a:ahLst/>
              <a:cxnLst/>
              <a:rect l="l" t="t" r="r" b="b"/>
              <a:pathLst>
                <a:path w="81280" h="259715">
                  <a:moveTo>
                    <a:pt x="80733" y="0"/>
                  </a:moveTo>
                  <a:lnTo>
                    <a:pt x="77152" y="342"/>
                  </a:lnTo>
                  <a:lnTo>
                    <a:pt x="77152" y="13208"/>
                  </a:lnTo>
                  <a:lnTo>
                    <a:pt x="65722" y="13563"/>
                  </a:lnTo>
                  <a:lnTo>
                    <a:pt x="65011" y="10706"/>
                  </a:lnTo>
                  <a:lnTo>
                    <a:pt x="63220" y="10706"/>
                  </a:lnTo>
                  <a:lnTo>
                    <a:pt x="63220" y="13563"/>
                  </a:lnTo>
                  <a:lnTo>
                    <a:pt x="50012" y="13208"/>
                  </a:lnTo>
                  <a:lnTo>
                    <a:pt x="50012" y="10706"/>
                  </a:lnTo>
                  <a:lnTo>
                    <a:pt x="46799" y="10706"/>
                  </a:lnTo>
                  <a:lnTo>
                    <a:pt x="46799" y="13208"/>
                  </a:lnTo>
                  <a:lnTo>
                    <a:pt x="31076" y="13563"/>
                  </a:lnTo>
                  <a:lnTo>
                    <a:pt x="31076" y="10706"/>
                  </a:lnTo>
                  <a:lnTo>
                    <a:pt x="28930" y="10706"/>
                  </a:lnTo>
                  <a:lnTo>
                    <a:pt x="28575" y="13563"/>
                  </a:lnTo>
                  <a:lnTo>
                    <a:pt x="16433" y="13563"/>
                  </a:lnTo>
                  <a:lnTo>
                    <a:pt x="16078" y="10706"/>
                  </a:lnTo>
                  <a:lnTo>
                    <a:pt x="12865" y="11061"/>
                  </a:lnTo>
                  <a:lnTo>
                    <a:pt x="12509" y="13919"/>
                  </a:lnTo>
                  <a:lnTo>
                    <a:pt x="3213" y="13919"/>
                  </a:lnTo>
                  <a:lnTo>
                    <a:pt x="2501" y="10350"/>
                  </a:lnTo>
                  <a:lnTo>
                    <a:pt x="0" y="10350"/>
                  </a:lnTo>
                  <a:lnTo>
                    <a:pt x="1079" y="136804"/>
                  </a:lnTo>
                  <a:lnTo>
                    <a:pt x="3568" y="145008"/>
                  </a:lnTo>
                  <a:lnTo>
                    <a:pt x="3568" y="163588"/>
                  </a:lnTo>
                  <a:lnTo>
                    <a:pt x="1079" y="163588"/>
                  </a:lnTo>
                  <a:lnTo>
                    <a:pt x="1079" y="231089"/>
                  </a:lnTo>
                  <a:lnTo>
                    <a:pt x="3937" y="231457"/>
                  </a:lnTo>
                  <a:lnTo>
                    <a:pt x="3568" y="241452"/>
                  </a:lnTo>
                  <a:lnTo>
                    <a:pt x="1790" y="242163"/>
                  </a:lnTo>
                  <a:lnTo>
                    <a:pt x="1435" y="255739"/>
                  </a:lnTo>
                  <a:lnTo>
                    <a:pt x="4648" y="259664"/>
                  </a:lnTo>
                  <a:lnTo>
                    <a:pt x="80010" y="259664"/>
                  </a:lnTo>
                  <a:lnTo>
                    <a:pt x="78943" y="121081"/>
                  </a:lnTo>
                  <a:lnTo>
                    <a:pt x="81089" y="121437"/>
                  </a:lnTo>
                  <a:lnTo>
                    <a:pt x="807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28" name="object 2628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971177" y="6478155"/>
              <a:ext cx="74218" cy="231457"/>
            </a:xfrm>
            <a:prstGeom prst="rect">
              <a:avLst/>
            </a:prstGeom>
          </p:spPr>
        </p:pic>
        <p:sp>
          <p:nvSpPr>
            <p:cNvPr id="2629" name="object 2629"/>
            <p:cNvSpPr/>
            <p:nvPr/>
          </p:nvSpPr>
          <p:spPr>
            <a:xfrm>
              <a:off x="3072625" y="5479961"/>
              <a:ext cx="262255" cy="1263650"/>
            </a:xfrm>
            <a:custGeom>
              <a:avLst/>
              <a:gdLst/>
              <a:ahLst/>
              <a:cxnLst/>
              <a:rect l="l" t="t" r="r" b="b"/>
              <a:pathLst>
                <a:path w="262254" h="1263650">
                  <a:moveTo>
                    <a:pt x="2844" y="0"/>
                  </a:moveTo>
                  <a:lnTo>
                    <a:pt x="0" y="1256830"/>
                  </a:lnTo>
                  <a:lnTo>
                    <a:pt x="3327" y="1257287"/>
                  </a:lnTo>
                  <a:lnTo>
                    <a:pt x="6184" y="1263472"/>
                  </a:lnTo>
                  <a:lnTo>
                    <a:pt x="38087" y="1263472"/>
                  </a:lnTo>
                  <a:lnTo>
                    <a:pt x="67144" y="1263002"/>
                  </a:lnTo>
                  <a:lnTo>
                    <a:pt x="255257" y="1263002"/>
                  </a:lnTo>
                  <a:lnTo>
                    <a:pt x="259537" y="1256830"/>
                  </a:lnTo>
                  <a:lnTo>
                    <a:pt x="257644" y="722477"/>
                  </a:lnTo>
                  <a:lnTo>
                    <a:pt x="249942" y="709083"/>
                  </a:lnTo>
                  <a:lnTo>
                    <a:pt x="246035" y="701143"/>
                  </a:lnTo>
                  <a:lnTo>
                    <a:pt x="244716" y="695529"/>
                  </a:lnTo>
                  <a:lnTo>
                    <a:pt x="244779" y="689114"/>
                  </a:lnTo>
                  <a:lnTo>
                    <a:pt x="245732" y="677684"/>
                  </a:lnTo>
                  <a:lnTo>
                    <a:pt x="256222" y="669607"/>
                  </a:lnTo>
                  <a:lnTo>
                    <a:pt x="261937" y="2387"/>
                  </a:lnTo>
                  <a:lnTo>
                    <a:pt x="2844" y="0"/>
                  </a:lnTo>
                  <a:close/>
                </a:path>
              </a:pathLst>
            </a:custGeom>
            <a:solidFill>
              <a:srgbClr val="8486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3293122" y="6781050"/>
              <a:ext cx="29209" cy="168275"/>
            </a:xfrm>
            <a:custGeom>
              <a:avLst/>
              <a:gdLst/>
              <a:ahLst/>
              <a:cxnLst/>
              <a:rect l="l" t="t" r="r" b="b"/>
              <a:pathLst>
                <a:path w="29210" h="168275">
                  <a:moveTo>
                    <a:pt x="29057" y="0"/>
                  </a:moveTo>
                  <a:lnTo>
                    <a:pt x="2857" y="0"/>
                  </a:lnTo>
                  <a:lnTo>
                    <a:pt x="482" y="158114"/>
                  </a:lnTo>
                  <a:lnTo>
                    <a:pt x="0" y="165760"/>
                  </a:lnTo>
                  <a:lnTo>
                    <a:pt x="7150" y="167652"/>
                  </a:lnTo>
                  <a:lnTo>
                    <a:pt x="27635" y="167157"/>
                  </a:lnTo>
                  <a:lnTo>
                    <a:pt x="29057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3303117" y="693346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4">
                  <a:moveTo>
                    <a:pt x="5194" y="0"/>
                  </a:moveTo>
                  <a:lnTo>
                    <a:pt x="1511" y="0"/>
                  </a:lnTo>
                  <a:lnTo>
                    <a:pt x="0" y="1485"/>
                  </a:lnTo>
                  <a:lnTo>
                    <a:pt x="0" y="5168"/>
                  </a:lnTo>
                  <a:lnTo>
                    <a:pt x="1511" y="6680"/>
                  </a:lnTo>
                  <a:lnTo>
                    <a:pt x="5194" y="6680"/>
                  </a:lnTo>
                  <a:lnTo>
                    <a:pt x="6667" y="5168"/>
                  </a:lnTo>
                  <a:lnTo>
                    <a:pt x="6667" y="3327"/>
                  </a:lnTo>
                  <a:lnTo>
                    <a:pt x="6667" y="1485"/>
                  </a:lnTo>
                  <a:lnTo>
                    <a:pt x="5194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3276460" y="6862978"/>
              <a:ext cx="15240" cy="38100"/>
            </a:xfrm>
            <a:custGeom>
              <a:avLst/>
              <a:gdLst/>
              <a:ahLst/>
              <a:cxnLst/>
              <a:rect l="l" t="t" r="r" b="b"/>
              <a:pathLst>
                <a:path w="15239" h="38100">
                  <a:moveTo>
                    <a:pt x="0" y="0"/>
                  </a:moveTo>
                  <a:lnTo>
                    <a:pt x="0" y="37617"/>
                  </a:lnTo>
                  <a:lnTo>
                    <a:pt x="13804" y="37617"/>
                  </a:lnTo>
                  <a:lnTo>
                    <a:pt x="14757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3291205" y="6862978"/>
              <a:ext cx="27305" cy="24765"/>
            </a:xfrm>
            <a:custGeom>
              <a:avLst/>
              <a:gdLst/>
              <a:ahLst/>
              <a:cxnLst/>
              <a:rect l="l" t="t" r="r" b="b"/>
              <a:pathLst>
                <a:path w="27304" h="24765">
                  <a:moveTo>
                    <a:pt x="26682" y="0"/>
                  </a:moveTo>
                  <a:lnTo>
                    <a:pt x="0" y="0"/>
                  </a:lnTo>
                  <a:lnTo>
                    <a:pt x="0" y="24764"/>
                  </a:lnTo>
                  <a:lnTo>
                    <a:pt x="26682" y="24764"/>
                  </a:lnTo>
                  <a:lnTo>
                    <a:pt x="26682" y="0"/>
                  </a:lnTo>
                  <a:close/>
                </a:path>
              </a:pathLst>
            </a:custGeom>
            <a:solidFill>
              <a:srgbClr val="9C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3298482" y="686727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823" y="0"/>
                  </a:moveTo>
                  <a:lnTo>
                    <a:pt x="3403" y="0"/>
                  </a:lnTo>
                  <a:lnTo>
                    <a:pt x="0" y="3416"/>
                  </a:lnTo>
                  <a:lnTo>
                    <a:pt x="0" y="11836"/>
                  </a:lnTo>
                  <a:lnTo>
                    <a:pt x="3403" y="15227"/>
                  </a:lnTo>
                  <a:lnTo>
                    <a:pt x="11823" y="15227"/>
                  </a:lnTo>
                  <a:lnTo>
                    <a:pt x="15239" y="11836"/>
                  </a:lnTo>
                  <a:lnTo>
                    <a:pt x="15239" y="7607"/>
                  </a:lnTo>
                  <a:lnTo>
                    <a:pt x="15239" y="3416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3273602" y="6868706"/>
              <a:ext cx="20955" cy="24765"/>
            </a:xfrm>
            <a:custGeom>
              <a:avLst/>
              <a:gdLst/>
              <a:ahLst/>
              <a:cxnLst/>
              <a:rect l="l" t="t" r="r" b="b"/>
              <a:pathLst>
                <a:path w="20954" h="24765">
                  <a:moveTo>
                    <a:pt x="20954" y="0"/>
                  </a:moveTo>
                  <a:lnTo>
                    <a:pt x="0" y="0"/>
                  </a:lnTo>
                  <a:lnTo>
                    <a:pt x="0" y="24752"/>
                  </a:lnTo>
                  <a:lnTo>
                    <a:pt x="20954" y="24752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3278251" y="6875678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9766" y="0"/>
                  </a:moveTo>
                  <a:lnTo>
                    <a:pt x="2832" y="0"/>
                  </a:lnTo>
                  <a:lnTo>
                    <a:pt x="0" y="2959"/>
                  </a:lnTo>
                  <a:lnTo>
                    <a:pt x="0" y="10236"/>
                  </a:lnTo>
                  <a:lnTo>
                    <a:pt x="2832" y="13157"/>
                  </a:lnTo>
                  <a:lnTo>
                    <a:pt x="9766" y="13157"/>
                  </a:lnTo>
                  <a:lnTo>
                    <a:pt x="12585" y="10236"/>
                  </a:lnTo>
                  <a:lnTo>
                    <a:pt x="12585" y="6591"/>
                  </a:lnTo>
                  <a:lnTo>
                    <a:pt x="12585" y="2959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3279457" y="687693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12" y="0"/>
                  </a:moveTo>
                  <a:lnTo>
                    <a:pt x="2285" y="0"/>
                  </a:lnTo>
                  <a:lnTo>
                    <a:pt x="0" y="2387"/>
                  </a:lnTo>
                  <a:lnTo>
                    <a:pt x="0" y="8280"/>
                  </a:lnTo>
                  <a:lnTo>
                    <a:pt x="2285" y="10655"/>
                  </a:lnTo>
                  <a:lnTo>
                    <a:pt x="7912" y="10655"/>
                  </a:lnTo>
                  <a:lnTo>
                    <a:pt x="10185" y="8280"/>
                  </a:lnTo>
                  <a:lnTo>
                    <a:pt x="10185" y="5334"/>
                  </a:lnTo>
                  <a:lnTo>
                    <a:pt x="10185" y="2387"/>
                  </a:lnTo>
                  <a:lnTo>
                    <a:pt x="791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3281451" y="6879031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4">
                  <a:moveTo>
                    <a:pt x="4813" y="0"/>
                  </a:moveTo>
                  <a:lnTo>
                    <a:pt x="1397" y="0"/>
                  </a:lnTo>
                  <a:lnTo>
                    <a:pt x="0" y="1447"/>
                  </a:lnTo>
                  <a:lnTo>
                    <a:pt x="0" y="5029"/>
                  </a:lnTo>
                  <a:lnTo>
                    <a:pt x="1397" y="6477"/>
                  </a:lnTo>
                  <a:lnTo>
                    <a:pt x="4813" y="6477"/>
                  </a:lnTo>
                  <a:lnTo>
                    <a:pt x="6210" y="5029"/>
                  </a:lnTo>
                  <a:lnTo>
                    <a:pt x="6210" y="3238"/>
                  </a:lnTo>
                  <a:lnTo>
                    <a:pt x="6210" y="1447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3291205" y="6895134"/>
              <a:ext cx="27305" cy="24765"/>
            </a:xfrm>
            <a:custGeom>
              <a:avLst/>
              <a:gdLst/>
              <a:ahLst/>
              <a:cxnLst/>
              <a:rect l="l" t="t" r="r" b="b"/>
              <a:pathLst>
                <a:path w="27304" h="24765">
                  <a:moveTo>
                    <a:pt x="26682" y="0"/>
                  </a:moveTo>
                  <a:lnTo>
                    <a:pt x="0" y="0"/>
                  </a:lnTo>
                  <a:lnTo>
                    <a:pt x="0" y="24752"/>
                  </a:lnTo>
                  <a:lnTo>
                    <a:pt x="26682" y="24752"/>
                  </a:lnTo>
                  <a:lnTo>
                    <a:pt x="26682" y="0"/>
                  </a:lnTo>
                  <a:close/>
                </a:path>
              </a:pathLst>
            </a:custGeom>
            <a:solidFill>
              <a:srgbClr val="9C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3298482" y="689942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823" y="0"/>
                  </a:moveTo>
                  <a:lnTo>
                    <a:pt x="3403" y="0"/>
                  </a:lnTo>
                  <a:lnTo>
                    <a:pt x="0" y="3403"/>
                  </a:lnTo>
                  <a:lnTo>
                    <a:pt x="0" y="11823"/>
                  </a:lnTo>
                  <a:lnTo>
                    <a:pt x="3403" y="15214"/>
                  </a:lnTo>
                  <a:lnTo>
                    <a:pt x="11823" y="15214"/>
                  </a:lnTo>
                  <a:lnTo>
                    <a:pt x="15239" y="11823"/>
                  </a:lnTo>
                  <a:lnTo>
                    <a:pt x="15239" y="7594"/>
                  </a:lnTo>
                  <a:lnTo>
                    <a:pt x="15239" y="3403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3273602" y="6900849"/>
              <a:ext cx="20955" cy="24765"/>
            </a:xfrm>
            <a:custGeom>
              <a:avLst/>
              <a:gdLst/>
              <a:ahLst/>
              <a:cxnLst/>
              <a:rect l="l" t="t" r="r" b="b"/>
              <a:pathLst>
                <a:path w="20954" h="24765">
                  <a:moveTo>
                    <a:pt x="20954" y="0"/>
                  </a:moveTo>
                  <a:lnTo>
                    <a:pt x="0" y="0"/>
                  </a:lnTo>
                  <a:lnTo>
                    <a:pt x="0" y="24752"/>
                  </a:lnTo>
                  <a:lnTo>
                    <a:pt x="20954" y="24752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3278251" y="6907834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9766" y="0"/>
                  </a:moveTo>
                  <a:lnTo>
                    <a:pt x="2832" y="0"/>
                  </a:lnTo>
                  <a:lnTo>
                    <a:pt x="0" y="2946"/>
                  </a:lnTo>
                  <a:lnTo>
                    <a:pt x="0" y="10223"/>
                  </a:lnTo>
                  <a:lnTo>
                    <a:pt x="2832" y="13144"/>
                  </a:lnTo>
                  <a:lnTo>
                    <a:pt x="9766" y="13144"/>
                  </a:lnTo>
                  <a:lnTo>
                    <a:pt x="12585" y="10223"/>
                  </a:lnTo>
                  <a:lnTo>
                    <a:pt x="12585" y="6578"/>
                  </a:lnTo>
                  <a:lnTo>
                    <a:pt x="12585" y="2946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3279457" y="690907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12" y="0"/>
                  </a:moveTo>
                  <a:lnTo>
                    <a:pt x="2285" y="0"/>
                  </a:lnTo>
                  <a:lnTo>
                    <a:pt x="0" y="2400"/>
                  </a:lnTo>
                  <a:lnTo>
                    <a:pt x="0" y="8293"/>
                  </a:lnTo>
                  <a:lnTo>
                    <a:pt x="2285" y="10655"/>
                  </a:lnTo>
                  <a:lnTo>
                    <a:pt x="7912" y="10655"/>
                  </a:lnTo>
                  <a:lnTo>
                    <a:pt x="10185" y="8293"/>
                  </a:lnTo>
                  <a:lnTo>
                    <a:pt x="10185" y="5334"/>
                  </a:lnTo>
                  <a:lnTo>
                    <a:pt x="10185" y="2400"/>
                  </a:lnTo>
                  <a:lnTo>
                    <a:pt x="791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3281451" y="6911175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4">
                  <a:moveTo>
                    <a:pt x="4813" y="0"/>
                  </a:moveTo>
                  <a:lnTo>
                    <a:pt x="1397" y="0"/>
                  </a:lnTo>
                  <a:lnTo>
                    <a:pt x="0" y="1460"/>
                  </a:lnTo>
                  <a:lnTo>
                    <a:pt x="0" y="5029"/>
                  </a:lnTo>
                  <a:lnTo>
                    <a:pt x="1397" y="6476"/>
                  </a:lnTo>
                  <a:lnTo>
                    <a:pt x="4813" y="6476"/>
                  </a:lnTo>
                  <a:lnTo>
                    <a:pt x="6210" y="5029"/>
                  </a:lnTo>
                  <a:lnTo>
                    <a:pt x="6210" y="3238"/>
                  </a:lnTo>
                  <a:lnTo>
                    <a:pt x="6210" y="1460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3290976" y="6783197"/>
              <a:ext cx="25400" cy="67945"/>
            </a:xfrm>
            <a:custGeom>
              <a:avLst/>
              <a:gdLst/>
              <a:ahLst/>
              <a:cxnLst/>
              <a:rect l="l" t="t" r="r" b="b"/>
              <a:pathLst>
                <a:path w="25400" h="67945">
                  <a:moveTo>
                    <a:pt x="25006" y="0"/>
                  </a:moveTo>
                  <a:lnTo>
                    <a:pt x="0" y="0"/>
                  </a:lnTo>
                  <a:lnTo>
                    <a:pt x="0" y="67868"/>
                  </a:lnTo>
                  <a:lnTo>
                    <a:pt x="25006" y="67868"/>
                  </a:lnTo>
                  <a:lnTo>
                    <a:pt x="25006" y="0"/>
                  </a:lnTo>
                  <a:close/>
                </a:path>
              </a:pathLst>
            </a:custGeom>
            <a:solidFill>
              <a:srgbClr val="92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3298482" y="6794411"/>
              <a:ext cx="15240" cy="45085"/>
            </a:xfrm>
            <a:custGeom>
              <a:avLst/>
              <a:gdLst/>
              <a:ahLst/>
              <a:cxnLst/>
              <a:rect l="l" t="t" r="r" b="b"/>
              <a:pathLst>
                <a:path w="15239" h="45084">
                  <a:moveTo>
                    <a:pt x="15240" y="32689"/>
                  </a:moveTo>
                  <a:lnTo>
                    <a:pt x="11823" y="29286"/>
                  </a:lnTo>
                  <a:lnTo>
                    <a:pt x="3403" y="29286"/>
                  </a:lnTo>
                  <a:lnTo>
                    <a:pt x="0" y="32689"/>
                  </a:lnTo>
                  <a:lnTo>
                    <a:pt x="0" y="41109"/>
                  </a:lnTo>
                  <a:lnTo>
                    <a:pt x="3403" y="44513"/>
                  </a:lnTo>
                  <a:lnTo>
                    <a:pt x="11823" y="44513"/>
                  </a:lnTo>
                  <a:lnTo>
                    <a:pt x="15240" y="41109"/>
                  </a:lnTo>
                  <a:lnTo>
                    <a:pt x="15240" y="36893"/>
                  </a:lnTo>
                  <a:lnTo>
                    <a:pt x="15240" y="32689"/>
                  </a:lnTo>
                  <a:close/>
                </a:path>
                <a:path w="15239" h="45084">
                  <a:moveTo>
                    <a:pt x="15240" y="3416"/>
                  </a:moveTo>
                  <a:lnTo>
                    <a:pt x="11823" y="0"/>
                  </a:lnTo>
                  <a:lnTo>
                    <a:pt x="3403" y="0"/>
                  </a:lnTo>
                  <a:lnTo>
                    <a:pt x="0" y="3416"/>
                  </a:lnTo>
                  <a:lnTo>
                    <a:pt x="0" y="11823"/>
                  </a:lnTo>
                  <a:lnTo>
                    <a:pt x="3403" y="15214"/>
                  </a:lnTo>
                  <a:lnTo>
                    <a:pt x="11823" y="15214"/>
                  </a:lnTo>
                  <a:lnTo>
                    <a:pt x="15240" y="11823"/>
                  </a:lnTo>
                  <a:lnTo>
                    <a:pt x="15240" y="7607"/>
                  </a:lnTo>
                  <a:lnTo>
                    <a:pt x="15240" y="34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3272409" y="6788200"/>
              <a:ext cx="19685" cy="68580"/>
            </a:xfrm>
            <a:custGeom>
              <a:avLst/>
              <a:gdLst/>
              <a:ahLst/>
              <a:cxnLst/>
              <a:rect l="l" t="t" r="r" b="b"/>
              <a:pathLst>
                <a:path w="19685" h="68579">
                  <a:moveTo>
                    <a:pt x="19291" y="0"/>
                  </a:moveTo>
                  <a:lnTo>
                    <a:pt x="0" y="0"/>
                  </a:lnTo>
                  <a:lnTo>
                    <a:pt x="0" y="68579"/>
                  </a:lnTo>
                  <a:lnTo>
                    <a:pt x="19291" y="68579"/>
                  </a:lnTo>
                  <a:lnTo>
                    <a:pt x="19291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3276828" y="6794246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9766" y="0"/>
                  </a:moveTo>
                  <a:lnTo>
                    <a:pt x="2819" y="0"/>
                  </a:lnTo>
                  <a:lnTo>
                    <a:pt x="0" y="2946"/>
                  </a:lnTo>
                  <a:lnTo>
                    <a:pt x="0" y="10223"/>
                  </a:lnTo>
                  <a:lnTo>
                    <a:pt x="2819" y="13144"/>
                  </a:lnTo>
                  <a:lnTo>
                    <a:pt x="9766" y="13144"/>
                  </a:lnTo>
                  <a:lnTo>
                    <a:pt x="12573" y="10223"/>
                  </a:lnTo>
                  <a:lnTo>
                    <a:pt x="12573" y="6591"/>
                  </a:lnTo>
                  <a:lnTo>
                    <a:pt x="12573" y="2946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3278035" y="679550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899" y="0"/>
                  </a:moveTo>
                  <a:lnTo>
                    <a:pt x="2273" y="0"/>
                  </a:lnTo>
                  <a:lnTo>
                    <a:pt x="0" y="2374"/>
                  </a:lnTo>
                  <a:lnTo>
                    <a:pt x="0" y="8267"/>
                  </a:lnTo>
                  <a:lnTo>
                    <a:pt x="2273" y="10642"/>
                  </a:lnTo>
                  <a:lnTo>
                    <a:pt x="7899" y="10642"/>
                  </a:lnTo>
                  <a:lnTo>
                    <a:pt x="10185" y="8267"/>
                  </a:lnTo>
                  <a:lnTo>
                    <a:pt x="10185" y="5334"/>
                  </a:lnTo>
                  <a:lnTo>
                    <a:pt x="10185" y="2374"/>
                  </a:lnTo>
                  <a:lnTo>
                    <a:pt x="7899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3280016" y="6797598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4">
                  <a:moveTo>
                    <a:pt x="4813" y="0"/>
                  </a:moveTo>
                  <a:lnTo>
                    <a:pt x="1397" y="0"/>
                  </a:lnTo>
                  <a:lnTo>
                    <a:pt x="0" y="1447"/>
                  </a:lnTo>
                  <a:lnTo>
                    <a:pt x="0" y="5016"/>
                  </a:lnTo>
                  <a:lnTo>
                    <a:pt x="1397" y="6476"/>
                  </a:lnTo>
                  <a:lnTo>
                    <a:pt x="4813" y="6476"/>
                  </a:lnTo>
                  <a:lnTo>
                    <a:pt x="6210" y="5016"/>
                  </a:lnTo>
                  <a:lnTo>
                    <a:pt x="6210" y="3238"/>
                  </a:lnTo>
                  <a:lnTo>
                    <a:pt x="6210" y="1447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3277539" y="6836397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9766" y="0"/>
                  </a:moveTo>
                  <a:lnTo>
                    <a:pt x="2819" y="0"/>
                  </a:lnTo>
                  <a:lnTo>
                    <a:pt x="0" y="2946"/>
                  </a:lnTo>
                  <a:lnTo>
                    <a:pt x="0" y="10223"/>
                  </a:lnTo>
                  <a:lnTo>
                    <a:pt x="2819" y="13144"/>
                  </a:lnTo>
                  <a:lnTo>
                    <a:pt x="9766" y="13144"/>
                  </a:lnTo>
                  <a:lnTo>
                    <a:pt x="12573" y="10223"/>
                  </a:lnTo>
                  <a:lnTo>
                    <a:pt x="12573" y="6578"/>
                  </a:lnTo>
                  <a:lnTo>
                    <a:pt x="12573" y="2946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3278746" y="683764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12" y="0"/>
                  </a:moveTo>
                  <a:lnTo>
                    <a:pt x="2273" y="0"/>
                  </a:lnTo>
                  <a:lnTo>
                    <a:pt x="0" y="2400"/>
                  </a:lnTo>
                  <a:lnTo>
                    <a:pt x="0" y="8293"/>
                  </a:lnTo>
                  <a:lnTo>
                    <a:pt x="2273" y="10655"/>
                  </a:lnTo>
                  <a:lnTo>
                    <a:pt x="7912" y="10655"/>
                  </a:lnTo>
                  <a:lnTo>
                    <a:pt x="10185" y="8293"/>
                  </a:lnTo>
                  <a:lnTo>
                    <a:pt x="10185" y="5334"/>
                  </a:lnTo>
                  <a:lnTo>
                    <a:pt x="10185" y="2400"/>
                  </a:lnTo>
                  <a:lnTo>
                    <a:pt x="791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3280740" y="6839737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4">
                  <a:moveTo>
                    <a:pt x="4800" y="0"/>
                  </a:moveTo>
                  <a:lnTo>
                    <a:pt x="1396" y="0"/>
                  </a:lnTo>
                  <a:lnTo>
                    <a:pt x="0" y="1460"/>
                  </a:lnTo>
                  <a:lnTo>
                    <a:pt x="0" y="5029"/>
                  </a:lnTo>
                  <a:lnTo>
                    <a:pt x="1396" y="6476"/>
                  </a:lnTo>
                  <a:lnTo>
                    <a:pt x="4800" y="6476"/>
                  </a:lnTo>
                  <a:lnTo>
                    <a:pt x="6197" y="5029"/>
                  </a:lnTo>
                  <a:lnTo>
                    <a:pt x="6197" y="3238"/>
                  </a:lnTo>
                  <a:lnTo>
                    <a:pt x="6197" y="1460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3276828" y="6816382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9766" y="0"/>
                  </a:moveTo>
                  <a:lnTo>
                    <a:pt x="2819" y="0"/>
                  </a:lnTo>
                  <a:lnTo>
                    <a:pt x="0" y="2959"/>
                  </a:lnTo>
                  <a:lnTo>
                    <a:pt x="0" y="10236"/>
                  </a:lnTo>
                  <a:lnTo>
                    <a:pt x="2819" y="13169"/>
                  </a:lnTo>
                  <a:lnTo>
                    <a:pt x="9766" y="13169"/>
                  </a:lnTo>
                  <a:lnTo>
                    <a:pt x="12573" y="10236"/>
                  </a:lnTo>
                  <a:lnTo>
                    <a:pt x="12573" y="6591"/>
                  </a:lnTo>
                  <a:lnTo>
                    <a:pt x="12573" y="2959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3278035" y="681763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899" y="0"/>
                  </a:moveTo>
                  <a:lnTo>
                    <a:pt x="2273" y="0"/>
                  </a:lnTo>
                  <a:lnTo>
                    <a:pt x="0" y="2400"/>
                  </a:lnTo>
                  <a:lnTo>
                    <a:pt x="0" y="8280"/>
                  </a:lnTo>
                  <a:lnTo>
                    <a:pt x="2273" y="10655"/>
                  </a:lnTo>
                  <a:lnTo>
                    <a:pt x="7899" y="10655"/>
                  </a:lnTo>
                  <a:lnTo>
                    <a:pt x="10185" y="8280"/>
                  </a:lnTo>
                  <a:lnTo>
                    <a:pt x="10185" y="5333"/>
                  </a:lnTo>
                  <a:lnTo>
                    <a:pt x="10185" y="2400"/>
                  </a:lnTo>
                  <a:lnTo>
                    <a:pt x="7899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3280016" y="6819734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4">
                  <a:moveTo>
                    <a:pt x="4813" y="0"/>
                  </a:moveTo>
                  <a:lnTo>
                    <a:pt x="1397" y="0"/>
                  </a:lnTo>
                  <a:lnTo>
                    <a:pt x="0" y="1447"/>
                  </a:lnTo>
                  <a:lnTo>
                    <a:pt x="0" y="5029"/>
                  </a:lnTo>
                  <a:lnTo>
                    <a:pt x="1397" y="6477"/>
                  </a:lnTo>
                  <a:lnTo>
                    <a:pt x="4813" y="6477"/>
                  </a:lnTo>
                  <a:lnTo>
                    <a:pt x="6210" y="5029"/>
                  </a:lnTo>
                  <a:lnTo>
                    <a:pt x="6210" y="3238"/>
                  </a:lnTo>
                  <a:lnTo>
                    <a:pt x="6210" y="1447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3274911" y="6784263"/>
              <a:ext cx="15875" cy="3810"/>
            </a:xfrm>
            <a:custGeom>
              <a:avLst/>
              <a:gdLst/>
              <a:ahLst/>
              <a:cxnLst/>
              <a:rect l="l" t="t" r="r" b="b"/>
              <a:pathLst>
                <a:path w="15875" h="3809">
                  <a:moveTo>
                    <a:pt x="13919" y="0"/>
                  </a:moveTo>
                  <a:lnTo>
                    <a:pt x="2146" y="355"/>
                  </a:lnTo>
                  <a:lnTo>
                    <a:pt x="0" y="3213"/>
                  </a:lnTo>
                  <a:lnTo>
                    <a:pt x="15354" y="3213"/>
                  </a:lnTo>
                  <a:lnTo>
                    <a:pt x="13919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58" name="object 265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071990" y="6678510"/>
              <a:ext cx="257492" cy="81699"/>
            </a:xfrm>
            <a:prstGeom prst="rect">
              <a:avLst/>
            </a:prstGeom>
          </p:spPr>
        </p:pic>
        <p:sp>
          <p:nvSpPr>
            <p:cNvPr id="2659" name="object 2659"/>
            <p:cNvSpPr/>
            <p:nvPr/>
          </p:nvSpPr>
          <p:spPr>
            <a:xfrm>
              <a:off x="3075470" y="5479961"/>
              <a:ext cx="255904" cy="57150"/>
            </a:xfrm>
            <a:custGeom>
              <a:avLst/>
              <a:gdLst/>
              <a:ahLst/>
              <a:cxnLst/>
              <a:rect l="l" t="t" r="r" b="b"/>
              <a:pathLst>
                <a:path w="255904" h="57150">
                  <a:moveTo>
                    <a:pt x="0" y="0"/>
                  </a:moveTo>
                  <a:lnTo>
                    <a:pt x="482" y="56667"/>
                  </a:lnTo>
                  <a:lnTo>
                    <a:pt x="235267" y="57150"/>
                  </a:lnTo>
                  <a:lnTo>
                    <a:pt x="255752" y="18097"/>
                  </a:lnTo>
                  <a:lnTo>
                    <a:pt x="255269" y="1904"/>
                  </a:lnTo>
                  <a:lnTo>
                    <a:pt x="253834" y="4279"/>
                  </a:lnTo>
                  <a:lnTo>
                    <a:pt x="36207" y="3810"/>
                  </a:lnTo>
                  <a:lnTo>
                    <a:pt x="3340" y="33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3094532" y="5495201"/>
              <a:ext cx="207645" cy="20955"/>
            </a:xfrm>
            <a:custGeom>
              <a:avLst/>
              <a:gdLst/>
              <a:ahLst/>
              <a:cxnLst/>
              <a:rect l="l" t="t" r="r" b="b"/>
              <a:pathLst>
                <a:path w="207645" h="20954">
                  <a:moveTo>
                    <a:pt x="0" y="0"/>
                  </a:moveTo>
                  <a:lnTo>
                    <a:pt x="469" y="20472"/>
                  </a:lnTo>
                  <a:lnTo>
                    <a:pt x="197167" y="20942"/>
                  </a:lnTo>
                  <a:lnTo>
                    <a:pt x="207632" y="2857"/>
                  </a:lnTo>
                  <a:lnTo>
                    <a:pt x="207632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3094532" y="5495201"/>
              <a:ext cx="207645" cy="20955"/>
            </a:xfrm>
            <a:custGeom>
              <a:avLst/>
              <a:gdLst/>
              <a:ahLst/>
              <a:cxnLst/>
              <a:rect l="l" t="t" r="r" b="b"/>
              <a:pathLst>
                <a:path w="207645" h="20954">
                  <a:moveTo>
                    <a:pt x="0" y="0"/>
                  </a:moveTo>
                  <a:lnTo>
                    <a:pt x="469" y="20472"/>
                  </a:lnTo>
                  <a:lnTo>
                    <a:pt x="197167" y="20942"/>
                  </a:lnTo>
                  <a:lnTo>
                    <a:pt x="207632" y="2857"/>
                  </a:lnTo>
                  <a:lnTo>
                    <a:pt x="207632" y="46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3075470" y="5479961"/>
              <a:ext cx="255270" cy="20955"/>
            </a:xfrm>
            <a:custGeom>
              <a:avLst/>
              <a:gdLst/>
              <a:ahLst/>
              <a:cxnLst/>
              <a:rect l="l" t="t" r="r" b="b"/>
              <a:pathLst>
                <a:path w="255270" h="20954">
                  <a:moveTo>
                    <a:pt x="172036" y="9994"/>
                  </a:moveTo>
                  <a:lnTo>
                    <a:pt x="95250" y="9994"/>
                  </a:lnTo>
                  <a:lnTo>
                    <a:pt x="104775" y="10477"/>
                  </a:lnTo>
                  <a:lnTo>
                    <a:pt x="102869" y="20002"/>
                  </a:lnTo>
                  <a:lnTo>
                    <a:pt x="166217" y="20485"/>
                  </a:lnTo>
                  <a:lnTo>
                    <a:pt x="170497" y="20485"/>
                  </a:lnTo>
                  <a:lnTo>
                    <a:pt x="171450" y="17614"/>
                  </a:lnTo>
                  <a:lnTo>
                    <a:pt x="172036" y="9994"/>
                  </a:lnTo>
                  <a:close/>
                </a:path>
                <a:path w="255270" h="20954">
                  <a:moveTo>
                    <a:pt x="172388" y="5422"/>
                  </a:moveTo>
                  <a:lnTo>
                    <a:pt x="59296" y="5422"/>
                  </a:lnTo>
                  <a:lnTo>
                    <a:pt x="67157" y="5714"/>
                  </a:lnTo>
                  <a:lnTo>
                    <a:pt x="67640" y="16675"/>
                  </a:lnTo>
                  <a:lnTo>
                    <a:pt x="67640" y="18097"/>
                  </a:lnTo>
                  <a:lnTo>
                    <a:pt x="70954" y="20002"/>
                  </a:lnTo>
                  <a:lnTo>
                    <a:pt x="88582" y="19532"/>
                  </a:lnTo>
                  <a:lnTo>
                    <a:pt x="88582" y="11899"/>
                  </a:lnTo>
                  <a:lnTo>
                    <a:pt x="95250" y="9994"/>
                  </a:lnTo>
                  <a:lnTo>
                    <a:pt x="172036" y="9994"/>
                  </a:lnTo>
                  <a:lnTo>
                    <a:pt x="172388" y="5422"/>
                  </a:lnTo>
                  <a:close/>
                </a:path>
                <a:path w="255270" h="20954">
                  <a:moveTo>
                    <a:pt x="0" y="0"/>
                  </a:moveTo>
                  <a:lnTo>
                    <a:pt x="3340" y="3327"/>
                  </a:lnTo>
                  <a:lnTo>
                    <a:pt x="40017" y="4699"/>
                  </a:lnTo>
                  <a:lnTo>
                    <a:pt x="41668" y="7378"/>
                  </a:lnTo>
                  <a:lnTo>
                    <a:pt x="58343" y="7378"/>
                  </a:lnTo>
                  <a:lnTo>
                    <a:pt x="59296" y="5422"/>
                  </a:lnTo>
                  <a:lnTo>
                    <a:pt x="172388" y="5422"/>
                  </a:lnTo>
                  <a:lnTo>
                    <a:pt x="172402" y="5245"/>
                  </a:lnTo>
                  <a:lnTo>
                    <a:pt x="253834" y="4279"/>
                  </a:lnTo>
                  <a:lnTo>
                    <a:pt x="255269" y="1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3113570" y="5482336"/>
              <a:ext cx="24765" cy="4445"/>
            </a:xfrm>
            <a:custGeom>
              <a:avLst/>
              <a:gdLst/>
              <a:ahLst/>
              <a:cxnLst/>
              <a:rect l="l" t="t" r="r" b="b"/>
              <a:pathLst>
                <a:path w="24764" h="4445">
                  <a:moveTo>
                    <a:pt x="0" y="0"/>
                  </a:moveTo>
                  <a:lnTo>
                    <a:pt x="4051" y="4051"/>
                  </a:lnTo>
                  <a:lnTo>
                    <a:pt x="19291" y="4051"/>
                  </a:lnTo>
                  <a:lnTo>
                    <a:pt x="24536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3076422" y="5552351"/>
              <a:ext cx="53340" cy="955040"/>
            </a:xfrm>
            <a:custGeom>
              <a:avLst/>
              <a:gdLst/>
              <a:ahLst/>
              <a:cxnLst/>
              <a:rect l="l" t="t" r="r" b="b"/>
              <a:pathLst>
                <a:path w="53339" h="955040">
                  <a:moveTo>
                    <a:pt x="2857" y="0"/>
                  </a:moveTo>
                  <a:lnTo>
                    <a:pt x="2857" y="60477"/>
                  </a:lnTo>
                  <a:lnTo>
                    <a:pt x="0" y="141922"/>
                  </a:lnTo>
                  <a:lnTo>
                    <a:pt x="2857" y="219075"/>
                  </a:lnTo>
                  <a:lnTo>
                    <a:pt x="482" y="394309"/>
                  </a:lnTo>
                  <a:lnTo>
                    <a:pt x="965" y="472897"/>
                  </a:lnTo>
                  <a:lnTo>
                    <a:pt x="965" y="562902"/>
                  </a:lnTo>
                  <a:lnTo>
                    <a:pt x="482" y="700557"/>
                  </a:lnTo>
                  <a:lnTo>
                    <a:pt x="482" y="879614"/>
                  </a:lnTo>
                  <a:lnTo>
                    <a:pt x="965" y="954874"/>
                  </a:lnTo>
                  <a:lnTo>
                    <a:pt x="49542" y="954874"/>
                  </a:lnTo>
                  <a:lnTo>
                    <a:pt x="49542" y="892479"/>
                  </a:lnTo>
                  <a:lnTo>
                    <a:pt x="49999" y="854862"/>
                  </a:lnTo>
                  <a:lnTo>
                    <a:pt x="49060" y="662914"/>
                  </a:lnTo>
                  <a:lnTo>
                    <a:pt x="49999" y="573405"/>
                  </a:lnTo>
                  <a:lnTo>
                    <a:pt x="50965" y="511962"/>
                  </a:lnTo>
                  <a:lnTo>
                    <a:pt x="51435" y="262877"/>
                  </a:lnTo>
                  <a:lnTo>
                    <a:pt x="52400" y="235737"/>
                  </a:lnTo>
                  <a:lnTo>
                    <a:pt x="52857" y="204304"/>
                  </a:lnTo>
                  <a:lnTo>
                    <a:pt x="52857" y="93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3076422" y="5552351"/>
              <a:ext cx="53340" cy="955040"/>
            </a:xfrm>
            <a:custGeom>
              <a:avLst/>
              <a:gdLst/>
              <a:ahLst/>
              <a:cxnLst/>
              <a:rect l="l" t="t" r="r" b="b"/>
              <a:pathLst>
                <a:path w="53339" h="955040">
                  <a:moveTo>
                    <a:pt x="2857" y="0"/>
                  </a:moveTo>
                  <a:lnTo>
                    <a:pt x="2857" y="60477"/>
                  </a:lnTo>
                  <a:lnTo>
                    <a:pt x="0" y="141922"/>
                  </a:lnTo>
                  <a:lnTo>
                    <a:pt x="2857" y="219075"/>
                  </a:lnTo>
                  <a:lnTo>
                    <a:pt x="2387" y="252882"/>
                  </a:lnTo>
                  <a:lnTo>
                    <a:pt x="482" y="394309"/>
                  </a:lnTo>
                  <a:lnTo>
                    <a:pt x="965" y="472897"/>
                  </a:lnTo>
                  <a:lnTo>
                    <a:pt x="965" y="562902"/>
                  </a:lnTo>
                  <a:lnTo>
                    <a:pt x="482" y="700557"/>
                  </a:lnTo>
                  <a:lnTo>
                    <a:pt x="482" y="879614"/>
                  </a:lnTo>
                  <a:lnTo>
                    <a:pt x="965" y="954874"/>
                  </a:lnTo>
                  <a:lnTo>
                    <a:pt x="49542" y="954874"/>
                  </a:lnTo>
                  <a:lnTo>
                    <a:pt x="49542" y="951522"/>
                  </a:lnTo>
                  <a:lnTo>
                    <a:pt x="49542" y="892479"/>
                  </a:lnTo>
                  <a:lnTo>
                    <a:pt x="49999" y="854862"/>
                  </a:lnTo>
                  <a:lnTo>
                    <a:pt x="49060" y="662914"/>
                  </a:lnTo>
                  <a:lnTo>
                    <a:pt x="49999" y="573405"/>
                  </a:lnTo>
                  <a:lnTo>
                    <a:pt x="50965" y="511962"/>
                  </a:lnTo>
                  <a:lnTo>
                    <a:pt x="51435" y="262877"/>
                  </a:lnTo>
                  <a:lnTo>
                    <a:pt x="52400" y="235737"/>
                  </a:lnTo>
                  <a:lnTo>
                    <a:pt x="52857" y="204304"/>
                  </a:lnTo>
                  <a:lnTo>
                    <a:pt x="52857" y="939"/>
                  </a:lnTo>
                  <a:lnTo>
                    <a:pt x="2857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3161195" y="5553290"/>
              <a:ext cx="53975" cy="953135"/>
            </a:xfrm>
            <a:custGeom>
              <a:avLst/>
              <a:gdLst/>
              <a:ahLst/>
              <a:cxnLst/>
              <a:rect l="l" t="t" r="r" b="b"/>
              <a:pathLst>
                <a:path w="53975" h="953134">
                  <a:moveTo>
                    <a:pt x="2857" y="0"/>
                  </a:moveTo>
                  <a:lnTo>
                    <a:pt x="2857" y="44297"/>
                  </a:lnTo>
                  <a:lnTo>
                    <a:pt x="1917" y="204787"/>
                  </a:lnTo>
                  <a:lnTo>
                    <a:pt x="1917" y="355282"/>
                  </a:lnTo>
                  <a:lnTo>
                    <a:pt x="482" y="511022"/>
                  </a:lnTo>
                  <a:lnTo>
                    <a:pt x="952" y="663409"/>
                  </a:lnTo>
                  <a:lnTo>
                    <a:pt x="0" y="832002"/>
                  </a:lnTo>
                  <a:lnTo>
                    <a:pt x="482" y="919149"/>
                  </a:lnTo>
                  <a:lnTo>
                    <a:pt x="1917" y="952969"/>
                  </a:lnTo>
                  <a:lnTo>
                    <a:pt x="50012" y="952969"/>
                  </a:lnTo>
                  <a:lnTo>
                    <a:pt x="50012" y="664362"/>
                  </a:lnTo>
                  <a:lnTo>
                    <a:pt x="50952" y="497204"/>
                  </a:lnTo>
                  <a:lnTo>
                    <a:pt x="50952" y="355282"/>
                  </a:lnTo>
                  <a:lnTo>
                    <a:pt x="51434" y="190030"/>
                  </a:lnTo>
                  <a:lnTo>
                    <a:pt x="53352" y="46685"/>
                  </a:lnTo>
                  <a:lnTo>
                    <a:pt x="52870" y="965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3161195" y="5553290"/>
              <a:ext cx="53975" cy="953135"/>
            </a:xfrm>
            <a:custGeom>
              <a:avLst/>
              <a:gdLst/>
              <a:ahLst/>
              <a:cxnLst/>
              <a:rect l="l" t="t" r="r" b="b"/>
              <a:pathLst>
                <a:path w="53975" h="953134">
                  <a:moveTo>
                    <a:pt x="52870" y="965"/>
                  </a:moveTo>
                  <a:lnTo>
                    <a:pt x="53352" y="46685"/>
                  </a:lnTo>
                  <a:lnTo>
                    <a:pt x="51434" y="190030"/>
                  </a:lnTo>
                  <a:lnTo>
                    <a:pt x="50952" y="355282"/>
                  </a:lnTo>
                  <a:lnTo>
                    <a:pt x="50952" y="497204"/>
                  </a:lnTo>
                  <a:lnTo>
                    <a:pt x="50012" y="664362"/>
                  </a:lnTo>
                  <a:lnTo>
                    <a:pt x="50012" y="833424"/>
                  </a:lnTo>
                  <a:lnTo>
                    <a:pt x="50012" y="952969"/>
                  </a:lnTo>
                  <a:lnTo>
                    <a:pt x="1917" y="952969"/>
                  </a:lnTo>
                  <a:lnTo>
                    <a:pt x="482" y="919149"/>
                  </a:lnTo>
                  <a:lnTo>
                    <a:pt x="0" y="832002"/>
                  </a:lnTo>
                  <a:lnTo>
                    <a:pt x="952" y="663409"/>
                  </a:lnTo>
                  <a:lnTo>
                    <a:pt x="482" y="511022"/>
                  </a:lnTo>
                  <a:lnTo>
                    <a:pt x="1917" y="355282"/>
                  </a:lnTo>
                  <a:lnTo>
                    <a:pt x="1917" y="204787"/>
                  </a:lnTo>
                  <a:lnTo>
                    <a:pt x="2857" y="44297"/>
                  </a:lnTo>
                  <a:lnTo>
                    <a:pt x="2857" y="0"/>
                  </a:lnTo>
                  <a:lnTo>
                    <a:pt x="52870" y="965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3246437" y="5555208"/>
              <a:ext cx="52705" cy="950594"/>
            </a:xfrm>
            <a:custGeom>
              <a:avLst/>
              <a:gdLst/>
              <a:ahLst/>
              <a:cxnLst/>
              <a:rect l="l" t="t" r="r" b="b"/>
              <a:pathLst>
                <a:path w="52704" h="950595">
                  <a:moveTo>
                    <a:pt x="52400" y="0"/>
                  </a:moveTo>
                  <a:lnTo>
                    <a:pt x="12865" y="0"/>
                  </a:lnTo>
                  <a:lnTo>
                    <a:pt x="1917" y="202399"/>
                  </a:lnTo>
                  <a:lnTo>
                    <a:pt x="965" y="299554"/>
                  </a:lnTo>
                  <a:lnTo>
                    <a:pt x="482" y="511467"/>
                  </a:lnTo>
                  <a:lnTo>
                    <a:pt x="0" y="608152"/>
                  </a:lnTo>
                  <a:lnTo>
                    <a:pt x="0" y="950099"/>
                  </a:lnTo>
                  <a:lnTo>
                    <a:pt x="49542" y="950099"/>
                  </a:lnTo>
                  <a:lnTo>
                    <a:pt x="49060" y="871042"/>
                  </a:lnTo>
                  <a:lnTo>
                    <a:pt x="49542" y="675779"/>
                  </a:lnTo>
                  <a:lnTo>
                    <a:pt x="49542" y="559574"/>
                  </a:lnTo>
                  <a:lnTo>
                    <a:pt x="51435" y="362407"/>
                  </a:lnTo>
                  <a:lnTo>
                    <a:pt x="50495" y="200494"/>
                  </a:lnTo>
                  <a:lnTo>
                    <a:pt x="50495" y="162394"/>
                  </a:lnTo>
                  <a:lnTo>
                    <a:pt x="52400" y="49517"/>
                  </a:lnTo>
                  <a:lnTo>
                    <a:pt x="52400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3246437" y="5555208"/>
              <a:ext cx="52705" cy="950594"/>
            </a:xfrm>
            <a:custGeom>
              <a:avLst/>
              <a:gdLst/>
              <a:ahLst/>
              <a:cxnLst/>
              <a:rect l="l" t="t" r="r" b="b"/>
              <a:pathLst>
                <a:path w="52704" h="950595">
                  <a:moveTo>
                    <a:pt x="52400" y="0"/>
                  </a:moveTo>
                  <a:lnTo>
                    <a:pt x="12865" y="0"/>
                  </a:lnTo>
                  <a:lnTo>
                    <a:pt x="1917" y="202399"/>
                  </a:lnTo>
                  <a:lnTo>
                    <a:pt x="965" y="299554"/>
                  </a:lnTo>
                  <a:lnTo>
                    <a:pt x="482" y="511467"/>
                  </a:lnTo>
                  <a:lnTo>
                    <a:pt x="0" y="608152"/>
                  </a:lnTo>
                  <a:lnTo>
                    <a:pt x="0" y="831507"/>
                  </a:lnTo>
                  <a:lnTo>
                    <a:pt x="0" y="914374"/>
                  </a:lnTo>
                  <a:lnTo>
                    <a:pt x="0" y="950099"/>
                  </a:lnTo>
                  <a:lnTo>
                    <a:pt x="49542" y="950099"/>
                  </a:lnTo>
                  <a:lnTo>
                    <a:pt x="49060" y="871042"/>
                  </a:lnTo>
                  <a:lnTo>
                    <a:pt x="49542" y="675779"/>
                  </a:lnTo>
                  <a:lnTo>
                    <a:pt x="49542" y="559574"/>
                  </a:lnTo>
                  <a:lnTo>
                    <a:pt x="51435" y="362407"/>
                  </a:lnTo>
                  <a:lnTo>
                    <a:pt x="50977" y="303834"/>
                  </a:lnTo>
                  <a:lnTo>
                    <a:pt x="50495" y="200494"/>
                  </a:lnTo>
                  <a:lnTo>
                    <a:pt x="50495" y="162394"/>
                  </a:lnTo>
                  <a:lnTo>
                    <a:pt x="52400" y="49517"/>
                  </a:lnTo>
                  <a:lnTo>
                    <a:pt x="52400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3075495" y="5770879"/>
              <a:ext cx="120650" cy="29209"/>
            </a:xfrm>
            <a:custGeom>
              <a:avLst/>
              <a:gdLst/>
              <a:ahLst/>
              <a:cxnLst/>
              <a:rect l="l" t="t" r="r" b="b"/>
              <a:pathLst>
                <a:path w="120650" h="29210">
                  <a:moveTo>
                    <a:pt x="120497" y="19050"/>
                  </a:moveTo>
                  <a:lnTo>
                    <a:pt x="45681" y="19050"/>
                  </a:lnTo>
                  <a:lnTo>
                    <a:pt x="45681" y="5080"/>
                  </a:lnTo>
                  <a:lnTo>
                    <a:pt x="44678" y="5080"/>
                  </a:lnTo>
                  <a:lnTo>
                    <a:pt x="44678" y="1270"/>
                  </a:lnTo>
                  <a:lnTo>
                    <a:pt x="42887" y="1270"/>
                  </a:lnTo>
                  <a:lnTo>
                    <a:pt x="42887" y="0"/>
                  </a:lnTo>
                  <a:lnTo>
                    <a:pt x="38773" y="0"/>
                  </a:lnTo>
                  <a:lnTo>
                    <a:pt x="38773" y="127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165" y="5080"/>
                  </a:lnTo>
                  <a:lnTo>
                    <a:pt x="165" y="19050"/>
                  </a:lnTo>
                  <a:lnTo>
                    <a:pt x="368" y="19050"/>
                  </a:lnTo>
                  <a:lnTo>
                    <a:pt x="368" y="27940"/>
                  </a:lnTo>
                  <a:lnTo>
                    <a:pt x="52349" y="27940"/>
                  </a:lnTo>
                  <a:lnTo>
                    <a:pt x="52349" y="29210"/>
                  </a:lnTo>
                  <a:lnTo>
                    <a:pt x="120027" y="29210"/>
                  </a:lnTo>
                  <a:lnTo>
                    <a:pt x="120027" y="27940"/>
                  </a:lnTo>
                  <a:lnTo>
                    <a:pt x="120497" y="27940"/>
                  </a:lnTo>
                  <a:lnTo>
                    <a:pt x="120497" y="1905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3096907" y="577809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823" y="0"/>
                  </a:moveTo>
                  <a:lnTo>
                    <a:pt x="3416" y="0"/>
                  </a:lnTo>
                  <a:lnTo>
                    <a:pt x="0" y="3403"/>
                  </a:lnTo>
                  <a:lnTo>
                    <a:pt x="0" y="11823"/>
                  </a:lnTo>
                  <a:lnTo>
                    <a:pt x="3416" y="15227"/>
                  </a:lnTo>
                  <a:lnTo>
                    <a:pt x="11823" y="15227"/>
                  </a:lnTo>
                  <a:lnTo>
                    <a:pt x="15227" y="11823"/>
                  </a:lnTo>
                  <a:lnTo>
                    <a:pt x="15227" y="7619"/>
                  </a:lnTo>
                  <a:lnTo>
                    <a:pt x="15227" y="3403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3198825" y="5771896"/>
              <a:ext cx="114935" cy="28575"/>
            </a:xfrm>
            <a:custGeom>
              <a:avLst/>
              <a:gdLst/>
              <a:ahLst/>
              <a:cxnLst/>
              <a:rect l="l" t="t" r="r" b="b"/>
              <a:pathLst>
                <a:path w="114935" h="28575">
                  <a:moveTo>
                    <a:pt x="112877" y="0"/>
                  </a:moveTo>
                  <a:lnTo>
                    <a:pt x="80962" y="469"/>
                  </a:lnTo>
                  <a:lnTo>
                    <a:pt x="77152" y="3327"/>
                  </a:lnTo>
                  <a:lnTo>
                    <a:pt x="78105" y="17614"/>
                  </a:lnTo>
                  <a:lnTo>
                    <a:pt x="0" y="19532"/>
                  </a:lnTo>
                  <a:lnTo>
                    <a:pt x="469" y="28105"/>
                  </a:lnTo>
                  <a:lnTo>
                    <a:pt x="114769" y="28105"/>
                  </a:lnTo>
                  <a:lnTo>
                    <a:pt x="114769" y="2387"/>
                  </a:lnTo>
                  <a:lnTo>
                    <a:pt x="112877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3294557" y="577714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811" y="0"/>
                  </a:moveTo>
                  <a:lnTo>
                    <a:pt x="3403" y="0"/>
                  </a:lnTo>
                  <a:lnTo>
                    <a:pt x="0" y="3416"/>
                  </a:lnTo>
                  <a:lnTo>
                    <a:pt x="0" y="11823"/>
                  </a:lnTo>
                  <a:lnTo>
                    <a:pt x="3403" y="15227"/>
                  </a:lnTo>
                  <a:lnTo>
                    <a:pt x="11811" y="15227"/>
                  </a:lnTo>
                  <a:lnTo>
                    <a:pt x="15227" y="11823"/>
                  </a:lnTo>
                  <a:lnTo>
                    <a:pt x="15227" y="7620"/>
                  </a:lnTo>
                  <a:lnTo>
                    <a:pt x="15227" y="3416"/>
                  </a:lnTo>
                  <a:lnTo>
                    <a:pt x="11811" y="0"/>
                  </a:lnTo>
                  <a:close/>
                </a:path>
              </a:pathLst>
            </a:custGeom>
            <a:solidFill>
              <a:srgbClr val="69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3293605" y="5779516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10" h="11429">
                  <a:moveTo>
                    <a:pt x="3327" y="0"/>
                  </a:moveTo>
                  <a:lnTo>
                    <a:pt x="0" y="5714"/>
                  </a:lnTo>
                  <a:lnTo>
                    <a:pt x="3327" y="10947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3078810" y="5800940"/>
              <a:ext cx="251460" cy="4445"/>
            </a:xfrm>
            <a:custGeom>
              <a:avLst/>
              <a:gdLst/>
              <a:ahLst/>
              <a:cxnLst/>
              <a:rect l="l" t="t" r="r" b="b"/>
              <a:pathLst>
                <a:path w="251460" h="4445">
                  <a:moveTo>
                    <a:pt x="249555" y="0"/>
                  </a:moveTo>
                  <a:lnTo>
                    <a:pt x="952" y="0"/>
                  </a:lnTo>
                  <a:lnTo>
                    <a:pt x="0" y="4292"/>
                  </a:lnTo>
                  <a:lnTo>
                    <a:pt x="250990" y="3810"/>
                  </a:lnTo>
                  <a:lnTo>
                    <a:pt x="249555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3247872" y="5800471"/>
              <a:ext cx="26670" cy="15240"/>
            </a:xfrm>
            <a:custGeom>
              <a:avLst/>
              <a:gdLst/>
              <a:ahLst/>
              <a:cxnLst/>
              <a:rect l="l" t="t" r="r" b="b"/>
              <a:pathLst>
                <a:path w="26670" h="15239">
                  <a:moveTo>
                    <a:pt x="26200" y="0"/>
                  </a:moveTo>
                  <a:lnTo>
                    <a:pt x="0" y="469"/>
                  </a:lnTo>
                  <a:lnTo>
                    <a:pt x="482" y="11429"/>
                  </a:lnTo>
                  <a:lnTo>
                    <a:pt x="2952" y="12696"/>
                  </a:lnTo>
                  <a:lnTo>
                    <a:pt x="9170" y="14766"/>
                  </a:lnTo>
                  <a:lnTo>
                    <a:pt x="17354" y="15051"/>
                  </a:lnTo>
                  <a:lnTo>
                    <a:pt x="25717" y="10960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3324199" y="5780950"/>
              <a:ext cx="5080" cy="15240"/>
            </a:xfrm>
            <a:custGeom>
              <a:avLst/>
              <a:gdLst/>
              <a:ahLst/>
              <a:cxnLst/>
              <a:rect l="l" t="t" r="r" b="b"/>
              <a:pathLst>
                <a:path w="5079" h="15239">
                  <a:moveTo>
                    <a:pt x="3568" y="10363"/>
                  </a:moveTo>
                  <a:lnTo>
                    <a:pt x="0" y="10363"/>
                  </a:lnTo>
                  <a:lnTo>
                    <a:pt x="0" y="14998"/>
                  </a:lnTo>
                  <a:lnTo>
                    <a:pt x="3568" y="14998"/>
                  </a:lnTo>
                  <a:lnTo>
                    <a:pt x="3568" y="10363"/>
                  </a:lnTo>
                  <a:close/>
                </a:path>
                <a:path w="5079" h="15239">
                  <a:moveTo>
                    <a:pt x="5003" y="0"/>
                  </a:moveTo>
                  <a:lnTo>
                    <a:pt x="12" y="0"/>
                  </a:lnTo>
                  <a:lnTo>
                    <a:pt x="12" y="3924"/>
                  </a:lnTo>
                  <a:lnTo>
                    <a:pt x="5003" y="3924"/>
                  </a:lnTo>
                  <a:lnTo>
                    <a:pt x="500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3114294" y="580071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20726" y="0"/>
                  </a:moveTo>
                  <a:lnTo>
                    <a:pt x="0" y="355"/>
                  </a:lnTo>
                  <a:lnTo>
                    <a:pt x="0" y="14287"/>
                  </a:lnTo>
                  <a:lnTo>
                    <a:pt x="3568" y="22859"/>
                  </a:lnTo>
                  <a:lnTo>
                    <a:pt x="19646" y="22859"/>
                  </a:lnTo>
                  <a:lnTo>
                    <a:pt x="22504" y="20002"/>
                  </a:lnTo>
                  <a:lnTo>
                    <a:pt x="21437" y="12852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3114294" y="580071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0" y="355"/>
                  </a:moveTo>
                  <a:lnTo>
                    <a:pt x="0" y="14287"/>
                  </a:lnTo>
                  <a:lnTo>
                    <a:pt x="3568" y="22859"/>
                  </a:lnTo>
                  <a:lnTo>
                    <a:pt x="19646" y="22859"/>
                  </a:lnTo>
                  <a:lnTo>
                    <a:pt x="22504" y="20002"/>
                  </a:lnTo>
                  <a:lnTo>
                    <a:pt x="21437" y="12852"/>
                  </a:lnTo>
                  <a:lnTo>
                    <a:pt x="20726" y="0"/>
                  </a:lnTo>
                  <a:lnTo>
                    <a:pt x="0" y="355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3121444" y="5814275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8928" y="0"/>
                  </a:moveTo>
                  <a:lnTo>
                    <a:pt x="0" y="0"/>
                  </a:lnTo>
                  <a:lnTo>
                    <a:pt x="0" y="6794"/>
                  </a:lnTo>
                  <a:lnTo>
                    <a:pt x="8928" y="6794"/>
                  </a:lnTo>
                  <a:lnTo>
                    <a:pt x="8928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3075025" y="6390639"/>
              <a:ext cx="120650" cy="29209"/>
            </a:xfrm>
            <a:custGeom>
              <a:avLst/>
              <a:gdLst/>
              <a:ahLst/>
              <a:cxnLst/>
              <a:rect l="l" t="t" r="r" b="b"/>
              <a:pathLst>
                <a:path w="120650" h="29210">
                  <a:moveTo>
                    <a:pt x="120484" y="19050"/>
                  </a:moveTo>
                  <a:lnTo>
                    <a:pt x="45669" y="19050"/>
                  </a:lnTo>
                  <a:lnTo>
                    <a:pt x="45669" y="5080"/>
                  </a:lnTo>
                  <a:lnTo>
                    <a:pt x="44780" y="5080"/>
                  </a:lnTo>
                  <a:lnTo>
                    <a:pt x="44780" y="1270"/>
                  </a:lnTo>
                  <a:lnTo>
                    <a:pt x="43002" y="1270"/>
                  </a:lnTo>
                  <a:lnTo>
                    <a:pt x="43002" y="0"/>
                  </a:lnTo>
                  <a:lnTo>
                    <a:pt x="31242" y="0"/>
                  </a:lnTo>
                  <a:lnTo>
                    <a:pt x="31242" y="127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152" y="5080"/>
                  </a:lnTo>
                  <a:lnTo>
                    <a:pt x="152" y="19050"/>
                  </a:lnTo>
                  <a:lnTo>
                    <a:pt x="355" y="19050"/>
                  </a:lnTo>
                  <a:lnTo>
                    <a:pt x="355" y="27940"/>
                  </a:lnTo>
                  <a:lnTo>
                    <a:pt x="72161" y="27940"/>
                  </a:lnTo>
                  <a:lnTo>
                    <a:pt x="72161" y="29210"/>
                  </a:lnTo>
                  <a:lnTo>
                    <a:pt x="120015" y="29210"/>
                  </a:lnTo>
                  <a:lnTo>
                    <a:pt x="120015" y="27940"/>
                  </a:lnTo>
                  <a:lnTo>
                    <a:pt x="120484" y="27940"/>
                  </a:lnTo>
                  <a:lnTo>
                    <a:pt x="120484" y="1905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3096437" y="6397675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1823" y="0"/>
                  </a:moveTo>
                  <a:lnTo>
                    <a:pt x="3403" y="0"/>
                  </a:lnTo>
                  <a:lnTo>
                    <a:pt x="0" y="3416"/>
                  </a:lnTo>
                  <a:lnTo>
                    <a:pt x="0" y="11836"/>
                  </a:lnTo>
                  <a:lnTo>
                    <a:pt x="3403" y="15252"/>
                  </a:lnTo>
                  <a:lnTo>
                    <a:pt x="11823" y="15252"/>
                  </a:lnTo>
                  <a:lnTo>
                    <a:pt x="15240" y="11836"/>
                  </a:lnTo>
                  <a:lnTo>
                    <a:pt x="15240" y="7632"/>
                  </a:lnTo>
                  <a:lnTo>
                    <a:pt x="15240" y="3416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3078327" y="6420535"/>
              <a:ext cx="217804" cy="4445"/>
            </a:xfrm>
            <a:custGeom>
              <a:avLst/>
              <a:gdLst/>
              <a:ahLst/>
              <a:cxnLst/>
              <a:rect l="l" t="t" r="r" b="b"/>
              <a:pathLst>
                <a:path w="217804" h="4445">
                  <a:moveTo>
                    <a:pt x="216420" y="0"/>
                  </a:moveTo>
                  <a:lnTo>
                    <a:pt x="825" y="0"/>
                  </a:lnTo>
                  <a:lnTo>
                    <a:pt x="0" y="4292"/>
                  </a:lnTo>
                  <a:lnTo>
                    <a:pt x="217652" y="3822"/>
                  </a:lnTo>
                  <a:lnTo>
                    <a:pt x="21642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3247402" y="6420065"/>
              <a:ext cx="26670" cy="15240"/>
            </a:xfrm>
            <a:custGeom>
              <a:avLst/>
              <a:gdLst/>
              <a:ahLst/>
              <a:cxnLst/>
              <a:rect l="l" t="t" r="r" b="b"/>
              <a:pathLst>
                <a:path w="26670" h="15239">
                  <a:moveTo>
                    <a:pt x="26200" y="0"/>
                  </a:moveTo>
                  <a:lnTo>
                    <a:pt x="0" y="469"/>
                  </a:lnTo>
                  <a:lnTo>
                    <a:pt x="482" y="11429"/>
                  </a:lnTo>
                  <a:lnTo>
                    <a:pt x="2952" y="12694"/>
                  </a:lnTo>
                  <a:lnTo>
                    <a:pt x="9170" y="14763"/>
                  </a:lnTo>
                  <a:lnTo>
                    <a:pt x="17354" y="15051"/>
                  </a:lnTo>
                  <a:lnTo>
                    <a:pt x="25717" y="10972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3323704" y="6400533"/>
              <a:ext cx="5080" cy="15240"/>
            </a:xfrm>
            <a:custGeom>
              <a:avLst/>
              <a:gdLst/>
              <a:ahLst/>
              <a:cxnLst/>
              <a:rect l="l" t="t" r="r" b="b"/>
              <a:pathLst>
                <a:path w="5079" h="15239">
                  <a:moveTo>
                    <a:pt x="3581" y="10363"/>
                  </a:moveTo>
                  <a:lnTo>
                    <a:pt x="0" y="10363"/>
                  </a:lnTo>
                  <a:lnTo>
                    <a:pt x="0" y="14998"/>
                  </a:lnTo>
                  <a:lnTo>
                    <a:pt x="3581" y="14998"/>
                  </a:lnTo>
                  <a:lnTo>
                    <a:pt x="3581" y="10363"/>
                  </a:lnTo>
                  <a:close/>
                </a:path>
                <a:path w="5079" h="15239">
                  <a:moveTo>
                    <a:pt x="5003" y="0"/>
                  </a:moveTo>
                  <a:lnTo>
                    <a:pt x="0" y="0"/>
                  </a:lnTo>
                  <a:lnTo>
                    <a:pt x="0" y="3937"/>
                  </a:lnTo>
                  <a:lnTo>
                    <a:pt x="5003" y="3937"/>
                  </a:lnTo>
                  <a:lnTo>
                    <a:pt x="500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3113811" y="6420319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20726" y="0"/>
                  </a:moveTo>
                  <a:lnTo>
                    <a:pt x="0" y="355"/>
                  </a:lnTo>
                  <a:lnTo>
                    <a:pt x="0" y="14287"/>
                  </a:lnTo>
                  <a:lnTo>
                    <a:pt x="3568" y="22860"/>
                  </a:lnTo>
                  <a:lnTo>
                    <a:pt x="19646" y="22860"/>
                  </a:lnTo>
                  <a:lnTo>
                    <a:pt x="22504" y="20002"/>
                  </a:lnTo>
                  <a:lnTo>
                    <a:pt x="21437" y="12852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3113811" y="6420319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0" y="355"/>
                  </a:moveTo>
                  <a:lnTo>
                    <a:pt x="0" y="14287"/>
                  </a:lnTo>
                  <a:lnTo>
                    <a:pt x="3568" y="22860"/>
                  </a:lnTo>
                  <a:lnTo>
                    <a:pt x="19646" y="22860"/>
                  </a:lnTo>
                  <a:lnTo>
                    <a:pt x="22504" y="20002"/>
                  </a:lnTo>
                  <a:lnTo>
                    <a:pt x="21437" y="12852"/>
                  </a:lnTo>
                  <a:lnTo>
                    <a:pt x="20726" y="0"/>
                  </a:lnTo>
                  <a:lnTo>
                    <a:pt x="0" y="355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3120961" y="6433883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8928" y="0"/>
                  </a:moveTo>
                  <a:lnTo>
                    <a:pt x="0" y="0"/>
                  </a:lnTo>
                  <a:lnTo>
                    <a:pt x="0" y="6794"/>
                  </a:lnTo>
                  <a:lnTo>
                    <a:pt x="8928" y="6794"/>
                  </a:lnTo>
                  <a:lnTo>
                    <a:pt x="8928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3142157" y="5594261"/>
              <a:ext cx="15240" cy="30480"/>
            </a:xfrm>
            <a:custGeom>
              <a:avLst/>
              <a:gdLst/>
              <a:ahLst/>
              <a:cxnLst/>
              <a:rect l="l" t="t" r="r" b="b"/>
              <a:pathLst>
                <a:path w="15239" h="30479">
                  <a:moveTo>
                    <a:pt x="14287" y="0"/>
                  </a:moveTo>
                  <a:lnTo>
                    <a:pt x="469" y="469"/>
                  </a:lnTo>
                  <a:lnTo>
                    <a:pt x="0" y="7137"/>
                  </a:lnTo>
                  <a:lnTo>
                    <a:pt x="2857" y="7620"/>
                  </a:lnTo>
                  <a:lnTo>
                    <a:pt x="4749" y="26187"/>
                  </a:lnTo>
                  <a:lnTo>
                    <a:pt x="469" y="27139"/>
                  </a:lnTo>
                  <a:lnTo>
                    <a:pt x="469" y="30479"/>
                  </a:lnTo>
                  <a:lnTo>
                    <a:pt x="14757" y="30479"/>
                  </a:lnTo>
                  <a:lnTo>
                    <a:pt x="14757" y="26187"/>
                  </a:lnTo>
                  <a:lnTo>
                    <a:pt x="11430" y="26187"/>
                  </a:lnTo>
                  <a:lnTo>
                    <a:pt x="11430" y="7620"/>
                  </a:lnTo>
                  <a:lnTo>
                    <a:pt x="14287" y="7620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3135960" y="5594261"/>
              <a:ext cx="27305" cy="34290"/>
            </a:xfrm>
            <a:custGeom>
              <a:avLst/>
              <a:gdLst/>
              <a:ahLst/>
              <a:cxnLst/>
              <a:rect l="l" t="t" r="r" b="b"/>
              <a:pathLst>
                <a:path w="27305" h="34289">
                  <a:moveTo>
                    <a:pt x="20955" y="0"/>
                  </a:moveTo>
                  <a:lnTo>
                    <a:pt x="20485" y="7620"/>
                  </a:lnTo>
                  <a:lnTo>
                    <a:pt x="17627" y="7620"/>
                  </a:lnTo>
                  <a:lnTo>
                    <a:pt x="18097" y="26187"/>
                  </a:lnTo>
                  <a:lnTo>
                    <a:pt x="20002" y="26187"/>
                  </a:lnTo>
                  <a:lnTo>
                    <a:pt x="20955" y="29527"/>
                  </a:lnTo>
                  <a:lnTo>
                    <a:pt x="6667" y="30479"/>
                  </a:lnTo>
                  <a:lnTo>
                    <a:pt x="6667" y="27139"/>
                  </a:lnTo>
                  <a:lnTo>
                    <a:pt x="9525" y="26187"/>
                  </a:lnTo>
                  <a:lnTo>
                    <a:pt x="9055" y="7620"/>
                  </a:lnTo>
                  <a:lnTo>
                    <a:pt x="6197" y="7137"/>
                  </a:lnTo>
                  <a:lnTo>
                    <a:pt x="6667" y="469"/>
                  </a:lnTo>
                  <a:lnTo>
                    <a:pt x="0" y="4762"/>
                  </a:lnTo>
                  <a:lnTo>
                    <a:pt x="0" y="33820"/>
                  </a:lnTo>
                  <a:lnTo>
                    <a:pt x="26200" y="33337"/>
                  </a:lnTo>
                  <a:lnTo>
                    <a:pt x="27152" y="5714"/>
                  </a:lnTo>
                  <a:lnTo>
                    <a:pt x="20955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3127387" y="5604738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089" y="0"/>
                  </a:moveTo>
                  <a:lnTo>
                    <a:pt x="4762" y="0"/>
                  </a:lnTo>
                  <a:lnTo>
                    <a:pt x="3809" y="8089"/>
                  </a:lnTo>
                  <a:lnTo>
                    <a:pt x="0" y="8089"/>
                  </a:lnTo>
                  <a:lnTo>
                    <a:pt x="0" y="9525"/>
                  </a:lnTo>
                  <a:lnTo>
                    <a:pt x="8572" y="9525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3142627" y="5596648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39">
                  <a:moveTo>
                    <a:pt x="12852" y="0"/>
                  </a:moveTo>
                  <a:lnTo>
                    <a:pt x="0" y="0"/>
                  </a:lnTo>
                  <a:lnTo>
                    <a:pt x="4762" y="4749"/>
                  </a:lnTo>
                  <a:lnTo>
                    <a:pt x="5715" y="27609"/>
                  </a:lnTo>
                  <a:lnTo>
                    <a:pt x="8331" y="27609"/>
                  </a:lnTo>
                  <a:lnTo>
                    <a:pt x="8331" y="4521"/>
                  </a:lnTo>
                  <a:lnTo>
                    <a:pt x="128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3135960" y="5628309"/>
              <a:ext cx="26670" cy="3810"/>
            </a:xfrm>
            <a:custGeom>
              <a:avLst/>
              <a:gdLst/>
              <a:ahLst/>
              <a:cxnLst/>
              <a:rect l="l" t="t" r="r" b="b"/>
              <a:pathLst>
                <a:path w="26669" h="3810">
                  <a:moveTo>
                    <a:pt x="26200" y="0"/>
                  </a:moveTo>
                  <a:lnTo>
                    <a:pt x="0" y="419"/>
                  </a:lnTo>
                  <a:lnTo>
                    <a:pt x="1905" y="2095"/>
                  </a:lnTo>
                  <a:lnTo>
                    <a:pt x="5715" y="2095"/>
                  </a:lnTo>
                  <a:lnTo>
                    <a:pt x="6197" y="3340"/>
                  </a:lnTo>
                  <a:lnTo>
                    <a:pt x="18097" y="3340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3837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3313125" y="56171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0"/>
                  </a:moveTo>
                  <a:lnTo>
                    <a:pt x="0" y="0"/>
                  </a:lnTo>
                  <a:lnTo>
                    <a:pt x="0" y="9525"/>
                  </a:lnTo>
                  <a:lnTo>
                    <a:pt x="9525" y="9525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3075000" y="5640451"/>
              <a:ext cx="13335" cy="53975"/>
            </a:xfrm>
            <a:custGeom>
              <a:avLst/>
              <a:gdLst/>
              <a:ahLst/>
              <a:cxnLst/>
              <a:rect l="l" t="t" r="r" b="b"/>
              <a:pathLst>
                <a:path w="13335" h="53975">
                  <a:moveTo>
                    <a:pt x="11912" y="0"/>
                  </a:moveTo>
                  <a:lnTo>
                    <a:pt x="0" y="482"/>
                  </a:lnTo>
                  <a:lnTo>
                    <a:pt x="0" y="53352"/>
                  </a:lnTo>
                  <a:lnTo>
                    <a:pt x="12865" y="53822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3075000" y="5640451"/>
              <a:ext cx="13335" cy="53975"/>
            </a:xfrm>
            <a:custGeom>
              <a:avLst/>
              <a:gdLst/>
              <a:ahLst/>
              <a:cxnLst/>
              <a:rect l="l" t="t" r="r" b="b"/>
              <a:pathLst>
                <a:path w="13335" h="53975">
                  <a:moveTo>
                    <a:pt x="0" y="482"/>
                  </a:moveTo>
                  <a:lnTo>
                    <a:pt x="11912" y="0"/>
                  </a:lnTo>
                  <a:lnTo>
                    <a:pt x="12865" y="53822"/>
                  </a:lnTo>
                  <a:lnTo>
                    <a:pt x="0" y="53352"/>
                  </a:lnTo>
                  <a:lnTo>
                    <a:pt x="0" y="48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3090240" y="5641886"/>
              <a:ext cx="19050" cy="13335"/>
            </a:xfrm>
            <a:custGeom>
              <a:avLst/>
              <a:gdLst/>
              <a:ahLst/>
              <a:cxnLst/>
              <a:rect l="l" t="t" r="r" b="b"/>
              <a:pathLst>
                <a:path w="19050" h="13335">
                  <a:moveTo>
                    <a:pt x="19050" y="0"/>
                  </a:moveTo>
                  <a:lnTo>
                    <a:pt x="0" y="0"/>
                  </a:lnTo>
                  <a:lnTo>
                    <a:pt x="0" y="13335"/>
                  </a:lnTo>
                  <a:lnTo>
                    <a:pt x="19050" y="13335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3095002" y="564069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84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84" y="13335"/>
                  </a:lnTo>
                  <a:lnTo>
                    <a:pt x="10350" y="13335"/>
                  </a:lnTo>
                  <a:lnTo>
                    <a:pt x="13335" y="10350"/>
                  </a:lnTo>
                  <a:lnTo>
                    <a:pt x="13335" y="6667"/>
                  </a:lnTo>
                  <a:lnTo>
                    <a:pt x="13335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3098812" y="56445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444" y="0"/>
                  </a:moveTo>
                  <a:lnTo>
                    <a:pt x="1282" y="0"/>
                  </a:lnTo>
                  <a:lnTo>
                    <a:pt x="0" y="1282"/>
                  </a:lnTo>
                  <a:lnTo>
                    <a:pt x="0" y="4432"/>
                  </a:lnTo>
                  <a:lnTo>
                    <a:pt x="1282" y="5714"/>
                  </a:lnTo>
                  <a:lnTo>
                    <a:pt x="4444" y="5714"/>
                  </a:lnTo>
                  <a:lnTo>
                    <a:pt x="5714" y="4432"/>
                  </a:lnTo>
                  <a:lnTo>
                    <a:pt x="5714" y="2857"/>
                  </a:lnTo>
                  <a:lnTo>
                    <a:pt x="5714" y="1282"/>
                  </a:lnTo>
                  <a:lnTo>
                    <a:pt x="4444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3090722" y="5676658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18567" y="0"/>
                  </a:moveTo>
                  <a:lnTo>
                    <a:pt x="0" y="0"/>
                  </a:lnTo>
                  <a:lnTo>
                    <a:pt x="4279" y="13804"/>
                  </a:lnTo>
                  <a:lnTo>
                    <a:pt x="18567" y="13322"/>
                  </a:lnTo>
                  <a:lnTo>
                    <a:pt x="18567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3096780" y="5675464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4" h="13335">
                  <a:moveTo>
                    <a:pt x="9067" y="0"/>
                  </a:moveTo>
                  <a:lnTo>
                    <a:pt x="2616" y="0"/>
                  </a:lnTo>
                  <a:lnTo>
                    <a:pt x="0" y="2971"/>
                  </a:lnTo>
                  <a:lnTo>
                    <a:pt x="0" y="10337"/>
                  </a:lnTo>
                  <a:lnTo>
                    <a:pt x="2616" y="13322"/>
                  </a:lnTo>
                  <a:lnTo>
                    <a:pt x="9067" y="13322"/>
                  </a:lnTo>
                  <a:lnTo>
                    <a:pt x="11671" y="10337"/>
                  </a:lnTo>
                  <a:lnTo>
                    <a:pt x="11671" y="6654"/>
                  </a:lnTo>
                  <a:lnTo>
                    <a:pt x="11671" y="2971"/>
                  </a:lnTo>
                  <a:lnTo>
                    <a:pt x="9067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3100120" y="567927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3886" y="0"/>
                  </a:moveTo>
                  <a:lnTo>
                    <a:pt x="1130" y="0"/>
                  </a:lnTo>
                  <a:lnTo>
                    <a:pt x="0" y="1282"/>
                  </a:lnTo>
                  <a:lnTo>
                    <a:pt x="0" y="4432"/>
                  </a:lnTo>
                  <a:lnTo>
                    <a:pt x="1130" y="5702"/>
                  </a:lnTo>
                  <a:lnTo>
                    <a:pt x="3886" y="5702"/>
                  </a:lnTo>
                  <a:lnTo>
                    <a:pt x="5003" y="4432"/>
                  </a:lnTo>
                  <a:lnTo>
                    <a:pt x="5003" y="2844"/>
                  </a:lnTo>
                  <a:lnTo>
                    <a:pt x="5003" y="1282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3090722" y="5600928"/>
              <a:ext cx="17145" cy="115570"/>
            </a:xfrm>
            <a:custGeom>
              <a:avLst/>
              <a:gdLst/>
              <a:ahLst/>
              <a:cxnLst/>
              <a:rect l="l" t="t" r="r" b="b"/>
              <a:pathLst>
                <a:path w="17144" h="115570">
                  <a:moveTo>
                    <a:pt x="13322" y="0"/>
                  </a:moveTo>
                  <a:lnTo>
                    <a:pt x="0" y="30480"/>
                  </a:lnTo>
                  <a:lnTo>
                    <a:pt x="469" y="83337"/>
                  </a:lnTo>
                  <a:lnTo>
                    <a:pt x="16662" y="115252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3284550" y="5632361"/>
              <a:ext cx="26034" cy="21590"/>
            </a:xfrm>
            <a:custGeom>
              <a:avLst/>
              <a:gdLst/>
              <a:ahLst/>
              <a:cxnLst/>
              <a:rect l="l" t="t" r="r" b="b"/>
              <a:pathLst>
                <a:path w="26035" h="21589">
                  <a:moveTo>
                    <a:pt x="24295" y="0"/>
                  </a:moveTo>
                  <a:lnTo>
                    <a:pt x="20002" y="10007"/>
                  </a:lnTo>
                  <a:lnTo>
                    <a:pt x="0" y="10477"/>
                  </a:lnTo>
                  <a:lnTo>
                    <a:pt x="0" y="21437"/>
                  </a:lnTo>
                  <a:lnTo>
                    <a:pt x="20955" y="20954"/>
                  </a:lnTo>
                  <a:lnTo>
                    <a:pt x="25717" y="13817"/>
                  </a:lnTo>
                  <a:lnTo>
                    <a:pt x="24295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3287407" y="5642114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0350" y="0"/>
                  </a:moveTo>
                  <a:lnTo>
                    <a:pt x="2984" y="0"/>
                  </a:lnTo>
                  <a:lnTo>
                    <a:pt x="0" y="2997"/>
                  </a:lnTo>
                  <a:lnTo>
                    <a:pt x="0" y="10350"/>
                  </a:lnTo>
                  <a:lnTo>
                    <a:pt x="2984" y="13347"/>
                  </a:lnTo>
                  <a:lnTo>
                    <a:pt x="10350" y="13347"/>
                  </a:lnTo>
                  <a:lnTo>
                    <a:pt x="13322" y="10350"/>
                  </a:lnTo>
                  <a:lnTo>
                    <a:pt x="13322" y="6680"/>
                  </a:lnTo>
                  <a:lnTo>
                    <a:pt x="13322" y="299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3291217" y="564593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444" y="0"/>
                  </a:moveTo>
                  <a:lnTo>
                    <a:pt x="1282" y="0"/>
                  </a:lnTo>
                  <a:lnTo>
                    <a:pt x="0" y="1269"/>
                  </a:lnTo>
                  <a:lnTo>
                    <a:pt x="0" y="4432"/>
                  </a:lnTo>
                  <a:lnTo>
                    <a:pt x="1282" y="5714"/>
                  </a:lnTo>
                  <a:lnTo>
                    <a:pt x="4444" y="5714"/>
                  </a:lnTo>
                  <a:lnTo>
                    <a:pt x="5714" y="4432"/>
                  </a:lnTo>
                  <a:lnTo>
                    <a:pt x="5714" y="2857"/>
                  </a:lnTo>
                  <a:lnTo>
                    <a:pt x="5714" y="1269"/>
                  </a:lnTo>
                  <a:lnTo>
                    <a:pt x="4444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3284550" y="5667603"/>
              <a:ext cx="26034" cy="21590"/>
            </a:xfrm>
            <a:custGeom>
              <a:avLst/>
              <a:gdLst/>
              <a:ahLst/>
              <a:cxnLst/>
              <a:rect l="l" t="t" r="r" b="b"/>
              <a:pathLst>
                <a:path w="26035" h="21589">
                  <a:moveTo>
                    <a:pt x="24295" y="0"/>
                  </a:moveTo>
                  <a:lnTo>
                    <a:pt x="20002" y="9994"/>
                  </a:lnTo>
                  <a:lnTo>
                    <a:pt x="0" y="10477"/>
                  </a:lnTo>
                  <a:lnTo>
                    <a:pt x="0" y="21437"/>
                  </a:lnTo>
                  <a:lnTo>
                    <a:pt x="20955" y="20955"/>
                  </a:lnTo>
                  <a:lnTo>
                    <a:pt x="25717" y="13804"/>
                  </a:lnTo>
                  <a:lnTo>
                    <a:pt x="24295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3287407" y="567736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84" y="0"/>
                  </a:lnTo>
                  <a:lnTo>
                    <a:pt x="0" y="2984"/>
                  </a:lnTo>
                  <a:lnTo>
                    <a:pt x="0" y="10337"/>
                  </a:lnTo>
                  <a:lnTo>
                    <a:pt x="2984" y="13322"/>
                  </a:lnTo>
                  <a:lnTo>
                    <a:pt x="10350" y="13322"/>
                  </a:lnTo>
                  <a:lnTo>
                    <a:pt x="13322" y="10337"/>
                  </a:lnTo>
                  <a:lnTo>
                    <a:pt x="13322" y="6667"/>
                  </a:lnTo>
                  <a:lnTo>
                    <a:pt x="13322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3291217" y="5681167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4444" y="0"/>
                  </a:moveTo>
                  <a:lnTo>
                    <a:pt x="1282" y="0"/>
                  </a:lnTo>
                  <a:lnTo>
                    <a:pt x="0" y="1295"/>
                  </a:lnTo>
                  <a:lnTo>
                    <a:pt x="0" y="4444"/>
                  </a:lnTo>
                  <a:lnTo>
                    <a:pt x="1282" y="5727"/>
                  </a:lnTo>
                  <a:lnTo>
                    <a:pt x="4444" y="5727"/>
                  </a:lnTo>
                  <a:lnTo>
                    <a:pt x="5714" y="4444"/>
                  </a:lnTo>
                  <a:lnTo>
                    <a:pt x="5714" y="2870"/>
                  </a:lnTo>
                  <a:lnTo>
                    <a:pt x="5714" y="1295"/>
                  </a:lnTo>
                  <a:lnTo>
                    <a:pt x="4444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3142157" y="574285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870"/>
                  </a:lnTo>
                  <a:lnTo>
                    <a:pt x="0" y="9982"/>
                  </a:lnTo>
                  <a:lnTo>
                    <a:pt x="2882" y="12852"/>
                  </a:lnTo>
                  <a:lnTo>
                    <a:pt x="9982" y="12852"/>
                  </a:lnTo>
                  <a:lnTo>
                    <a:pt x="12852" y="9982"/>
                  </a:lnTo>
                  <a:lnTo>
                    <a:pt x="12852" y="6426"/>
                  </a:lnTo>
                  <a:lnTo>
                    <a:pt x="12852" y="2870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3142157" y="574285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426"/>
                  </a:moveTo>
                  <a:lnTo>
                    <a:pt x="12852" y="9982"/>
                  </a:lnTo>
                  <a:lnTo>
                    <a:pt x="9982" y="12852"/>
                  </a:lnTo>
                  <a:lnTo>
                    <a:pt x="6426" y="12852"/>
                  </a:lnTo>
                  <a:lnTo>
                    <a:pt x="2882" y="12852"/>
                  </a:lnTo>
                  <a:lnTo>
                    <a:pt x="0" y="9982"/>
                  </a:lnTo>
                  <a:lnTo>
                    <a:pt x="0" y="6426"/>
                  </a:lnTo>
                  <a:lnTo>
                    <a:pt x="0" y="2870"/>
                  </a:lnTo>
                  <a:lnTo>
                    <a:pt x="2882" y="0"/>
                  </a:lnTo>
                  <a:lnTo>
                    <a:pt x="6426" y="0"/>
                  </a:lnTo>
                  <a:lnTo>
                    <a:pt x="9982" y="0"/>
                  </a:lnTo>
                  <a:lnTo>
                    <a:pt x="12852" y="2870"/>
                  </a:lnTo>
                  <a:lnTo>
                    <a:pt x="12852" y="642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3143110" y="573095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30" h="11429">
                  <a:moveTo>
                    <a:pt x="10947" y="0"/>
                  </a:moveTo>
                  <a:lnTo>
                    <a:pt x="0" y="0"/>
                  </a:lnTo>
                  <a:lnTo>
                    <a:pt x="0" y="10947"/>
                  </a:lnTo>
                  <a:lnTo>
                    <a:pt x="10947" y="10947"/>
                  </a:lnTo>
                  <a:lnTo>
                    <a:pt x="109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3257270" y="6163259"/>
              <a:ext cx="40640" cy="35560"/>
            </a:xfrm>
            <a:custGeom>
              <a:avLst/>
              <a:gdLst/>
              <a:ahLst/>
              <a:cxnLst/>
              <a:rect l="l" t="t" r="r" b="b"/>
              <a:pathLst>
                <a:path w="40639" h="35560">
                  <a:moveTo>
                    <a:pt x="33858" y="0"/>
                  </a:moveTo>
                  <a:lnTo>
                    <a:pt x="0" y="2717"/>
                  </a:lnTo>
                  <a:lnTo>
                    <a:pt x="863" y="35153"/>
                  </a:lnTo>
                  <a:lnTo>
                    <a:pt x="36855" y="33439"/>
                  </a:lnTo>
                  <a:lnTo>
                    <a:pt x="40284" y="28282"/>
                  </a:lnTo>
                  <a:lnTo>
                    <a:pt x="39865" y="21844"/>
                  </a:lnTo>
                  <a:lnTo>
                    <a:pt x="16713" y="21844"/>
                  </a:lnTo>
                  <a:lnTo>
                    <a:pt x="17144" y="13728"/>
                  </a:lnTo>
                  <a:lnTo>
                    <a:pt x="39001" y="12433"/>
                  </a:lnTo>
                  <a:lnTo>
                    <a:pt x="39433" y="5143"/>
                  </a:lnTo>
                  <a:lnTo>
                    <a:pt x="3385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3257270" y="6163259"/>
              <a:ext cx="40640" cy="35560"/>
            </a:xfrm>
            <a:custGeom>
              <a:avLst/>
              <a:gdLst/>
              <a:ahLst/>
              <a:cxnLst/>
              <a:rect l="l" t="t" r="r" b="b"/>
              <a:pathLst>
                <a:path w="40639" h="35560">
                  <a:moveTo>
                    <a:pt x="0" y="2717"/>
                  </a:moveTo>
                  <a:lnTo>
                    <a:pt x="863" y="35153"/>
                  </a:lnTo>
                  <a:lnTo>
                    <a:pt x="36855" y="33439"/>
                  </a:lnTo>
                  <a:lnTo>
                    <a:pt x="40284" y="28282"/>
                  </a:lnTo>
                  <a:lnTo>
                    <a:pt x="39865" y="21844"/>
                  </a:lnTo>
                  <a:lnTo>
                    <a:pt x="16713" y="21844"/>
                  </a:lnTo>
                  <a:lnTo>
                    <a:pt x="17144" y="13728"/>
                  </a:lnTo>
                  <a:lnTo>
                    <a:pt x="39001" y="12433"/>
                  </a:lnTo>
                  <a:lnTo>
                    <a:pt x="39433" y="5143"/>
                  </a:lnTo>
                  <a:lnTo>
                    <a:pt x="33858" y="0"/>
                  </a:lnTo>
                  <a:lnTo>
                    <a:pt x="0" y="27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3094355" y="6363106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41" y="0"/>
                  </a:moveTo>
                  <a:lnTo>
                    <a:pt x="4660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60" y="21221"/>
                  </a:lnTo>
                  <a:lnTo>
                    <a:pt x="16141" y="21221"/>
                  </a:lnTo>
                  <a:lnTo>
                    <a:pt x="20802" y="16471"/>
                  </a:lnTo>
                  <a:lnTo>
                    <a:pt x="20802" y="10617"/>
                  </a:lnTo>
                  <a:lnTo>
                    <a:pt x="20802" y="4749"/>
                  </a:lnTo>
                  <a:lnTo>
                    <a:pt x="16141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3097250" y="636615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47" y="2794"/>
                  </a:lnTo>
                  <a:lnTo>
                    <a:pt x="0" y="10363"/>
                  </a:lnTo>
                  <a:lnTo>
                    <a:pt x="6045" y="15112"/>
                  </a:lnTo>
                  <a:lnTo>
                    <a:pt x="13563" y="12319"/>
                  </a:lnTo>
                  <a:lnTo>
                    <a:pt x="15011" y="4762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3098317" y="636708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94" y="0"/>
                  </a:moveTo>
                  <a:lnTo>
                    <a:pt x="2882" y="0"/>
                  </a:lnTo>
                  <a:lnTo>
                    <a:pt x="0" y="2959"/>
                  </a:lnTo>
                  <a:lnTo>
                    <a:pt x="0" y="10312"/>
                  </a:lnTo>
                  <a:lnTo>
                    <a:pt x="2882" y="13271"/>
                  </a:lnTo>
                  <a:lnTo>
                    <a:pt x="9994" y="13271"/>
                  </a:lnTo>
                  <a:lnTo>
                    <a:pt x="12865" y="10312"/>
                  </a:lnTo>
                  <a:lnTo>
                    <a:pt x="12865" y="6642"/>
                  </a:lnTo>
                  <a:lnTo>
                    <a:pt x="12865" y="2959"/>
                  </a:lnTo>
                  <a:lnTo>
                    <a:pt x="9994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3098317" y="636708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65" y="6642"/>
                  </a:moveTo>
                  <a:lnTo>
                    <a:pt x="12865" y="10312"/>
                  </a:lnTo>
                  <a:lnTo>
                    <a:pt x="9994" y="13271"/>
                  </a:lnTo>
                  <a:lnTo>
                    <a:pt x="6438" y="13271"/>
                  </a:lnTo>
                  <a:lnTo>
                    <a:pt x="2882" y="13271"/>
                  </a:lnTo>
                  <a:lnTo>
                    <a:pt x="0" y="10312"/>
                  </a:lnTo>
                  <a:lnTo>
                    <a:pt x="0" y="6642"/>
                  </a:lnTo>
                  <a:lnTo>
                    <a:pt x="0" y="2959"/>
                  </a:lnTo>
                  <a:lnTo>
                    <a:pt x="2882" y="0"/>
                  </a:lnTo>
                  <a:lnTo>
                    <a:pt x="6438" y="0"/>
                  </a:lnTo>
                  <a:lnTo>
                    <a:pt x="9994" y="0"/>
                  </a:lnTo>
                  <a:lnTo>
                    <a:pt x="12865" y="2959"/>
                  </a:lnTo>
                  <a:lnTo>
                    <a:pt x="12865" y="664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3099930" y="6369443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93" y="0"/>
                  </a:moveTo>
                  <a:lnTo>
                    <a:pt x="2158" y="0"/>
                  </a:lnTo>
                  <a:lnTo>
                    <a:pt x="0" y="1917"/>
                  </a:lnTo>
                  <a:lnTo>
                    <a:pt x="0" y="6642"/>
                  </a:lnTo>
                  <a:lnTo>
                    <a:pt x="2158" y="8572"/>
                  </a:lnTo>
                  <a:lnTo>
                    <a:pt x="7493" y="8572"/>
                  </a:lnTo>
                  <a:lnTo>
                    <a:pt x="9639" y="6642"/>
                  </a:lnTo>
                  <a:lnTo>
                    <a:pt x="9639" y="4279"/>
                  </a:lnTo>
                  <a:lnTo>
                    <a:pt x="9639" y="1917"/>
                  </a:lnTo>
                  <a:lnTo>
                    <a:pt x="749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3101530" y="6370510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47" y="0"/>
                  </a:lnTo>
                  <a:lnTo>
                    <a:pt x="0" y="1422"/>
                  </a:lnTo>
                  <a:lnTo>
                    <a:pt x="0" y="4978"/>
                  </a:lnTo>
                  <a:lnTo>
                    <a:pt x="1447" y="6426"/>
                  </a:lnTo>
                  <a:lnTo>
                    <a:pt x="4991" y="6426"/>
                  </a:lnTo>
                  <a:lnTo>
                    <a:pt x="6438" y="4978"/>
                  </a:lnTo>
                  <a:lnTo>
                    <a:pt x="6438" y="3213"/>
                  </a:lnTo>
                  <a:lnTo>
                    <a:pt x="6438" y="1422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3176651" y="6363106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29" y="0"/>
                  </a:moveTo>
                  <a:lnTo>
                    <a:pt x="4660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60" y="21221"/>
                  </a:lnTo>
                  <a:lnTo>
                    <a:pt x="16129" y="21221"/>
                  </a:lnTo>
                  <a:lnTo>
                    <a:pt x="20789" y="16471"/>
                  </a:lnTo>
                  <a:lnTo>
                    <a:pt x="20789" y="10617"/>
                  </a:lnTo>
                  <a:lnTo>
                    <a:pt x="20789" y="4749"/>
                  </a:lnTo>
                  <a:lnTo>
                    <a:pt x="1612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3179546" y="636615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60" y="2794"/>
                  </a:lnTo>
                  <a:lnTo>
                    <a:pt x="0" y="10363"/>
                  </a:lnTo>
                  <a:lnTo>
                    <a:pt x="6057" y="15112"/>
                  </a:lnTo>
                  <a:lnTo>
                    <a:pt x="13550" y="12319"/>
                  </a:lnTo>
                  <a:lnTo>
                    <a:pt x="15024" y="4762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3180613" y="636708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94" y="0"/>
                  </a:moveTo>
                  <a:lnTo>
                    <a:pt x="2882" y="0"/>
                  </a:lnTo>
                  <a:lnTo>
                    <a:pt x="0" y="2959"/>
                  </a:lnTo>
                  <a:lnTo>
                    <a:pt x="0" y="10312"/>
                  </a:lnTo>
                  <a:lnTo>
                    <a:pt x="2882" y="13271"/>
                  </a:lnTo>
                  <a:lnTo>
                    <a:pt x="9994" y="13271"/>
                  </a:lnTo>
                  <a:lnTo>
                    <a:pt x="12865" y="10312"/>
                  </a:lnTo>
                  <a:lnTo>
                    <a:pt x="12865" y="6642"/>
                  </a:lnTo>
                  <a:lnTo>
                    <a:pt x="12865" y="2959"/>
                  </a:lnTo>
                  <a:lnTo>
                    <a:pt x="9994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3180613" y="636708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65" y="6642"/>
                  </a:moveTo>
                  <a:lnTo>
                    <a:pt x="12865" y="10312"/>
                  </a:lnTo>
                  <a:lnTo>
                    <a:pt x="9994" y="13271"/>
                  </a:lnTo>
                  <a:lnTo>
                    <a:pt x="6438" y="13271"/>
                  </a:lnTo>
                  <a:lnTo>
                    <a:pt x="2882" y="13271"/>
                  </a:lnTo>
                  <a:lnTo>
                    <a:pt x="0" y="10312"/>
                  </a:lnTo>
                  <a:lnTo>
                    <a:pt x="0" y="6642"/>
                  </a:lnTo>
                  <a:lnTo>
                    <a:pt x="0" y="2959"/>
                  </a:lnTo>
                  <a:lnTo>
                    <a:pt x="2882" y="0"/>
                  </a:lnTo>
                  <a:lnTo>
                    <a:pt x="6438" y="0"/>
                  </a:lnTo>
                  <a:lnTo>
                    <a:pt x="9994" y="0"/>
                  </a:lnTo>
                  <a:lnTo>
                    <a:pt x="12865" y="2959"/>
                  </a:lnTo>
                  <a:lnTo>
                    <a:pt x="12865" y="664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3182226" y="6369443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93" y="0"/>
                  </a:moveTo>
                  <a:lnTo>
                    <a:pt x="2171" y="0"/>
                  </a:lnTo>
                  <a:lnTo>
                    <a:pt x="0" y="1917"/>
                  </a:lnTo>
                  <a:lnTo>
                    <a:pt x="0" y="6642"/>
                  </a:lnTo>
                  <a:lnTo>
                    <a:pt x="2171" y="8572"/>
                  </a:lnTo>
                  <a:lnTo>
                    <a:pt x="7493" y="8572"/>
                  </a:lnTo>
                  <a:lnTo>
                    <a:pt x="9652" y="6642"/>
                  </a:lnTo>
                  <a:lnTo>
                    <a:pt x="9652" y="4279"/>
                  </a:lnTo>
                  <a:lnTo>
                    <a:pt x="9652" y="1917"/>
                  </a:lnTo>
                  <a:lnTo>
                    <a:pt x="749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3183839" y="6370510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78" y="0"/>
                  </a:moveTo>
                  <a:lnTo>
                    <a:pt x="1435" y="0"/>
                  </a:lnTo>
                  <a:lnTo>
                    <a:pt x="0" y="1422"/>
                  </a:lnTo>
                  <a:lnTo>
                    <a:pt x="0" y="4978"/>
                  </a:lnTo>
                  <a:lnTo>
                    <a:pt x="1435" y="6426"/>
                  </a:lnTo>
                  <a:lnTo>
                    <a:pt x="4978" y="6426"/>
                  </a:lnTo>
                  <a:lnTo>
                    <a:pt x="6426" y="4978"/>
                  </a:lnTo>
                  <a:lnTo>
                    <a:pt x="6426" y="3213"/>
                  </a:lnTo>
                  <a:lnTo>
                    <a:pt x="6426" y="1422"/>
                  </a:lnTo>
                  <a:lnTo>
                    <a:pt x="4978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3258959" y="6360820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89">
                  <a:moveTo>
                    <a:pt x="16128" y="0"/>
                  </a:moveTo>
                  <a:lnTo>
                    <a:pt x="4648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48" y="21209"/>
                  </a:lnTo>
                  <a:lnTo>
                    <a:pt x="16128" y="21209"/>
                  </a:lnTo>
                  <a:lnTo>
                    <a:pt x="20777" y="16471"/>
                  </a:lnTo>
                  <a:lnTo>
                    <a:pt x="20777" y="10604"/>
                  </a:lnTo>
                  <a:lnTo>
                    <a:pt x="20777" y="4749"/>
                  </a:lnTo>
                  <a:lnTo>
                    <a:pt x="16128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3261829" y="636385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78" y="0"/>
                  </a:moveTo>
                  <a:lnTo>
                    <a:pt x="1473" y="2819"/>
                  </a:lnTo>
                  <a:lnTo>
                    <a:pt x="0" y="10363"/>
                  </a:lnTo>
                  <a:lnTo>
                    <a:pt x="6070" y="15138"/>
                  </a:lnTo>
                  <a:lnTo>
                    <a:pt x="13563" y="12318"/>
                  </a:lnTo>
                  <a:lnTo>
                    <a:pt x="15024" y="4787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3262922" y="636479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69" y="0"/>
                  </a:moveTo>
                  <a:lnTo>
                    <a:pt x="2870" y="0"/>
                  </a:lnTo>
                  <a:lnTo>
                    <a:pt x="0" y="2971"/>
                  </a:lnTo>
                  <a:lnTo>
                    <a:pt x="0" y="10287"/>
                  </a:lnTo>
                  <a:lnTo>
                    <a:pt x="2870" y="13284"/>
                  </a:lnTo>
                  <a:lnTo>
                    <a:pt x="9969" y="13284"/>
                  </a:lnTo>
                  <a:lnTo>
                    <a:pt x="12852" y="10287"/>
                  </a:lnTo>
                  <a:lnTo>
                    <a:pt x="12852" y="6629"/>
                  </a:lnTo>
                  <a:lnTo>
                    <a:pt x="12852" y="2971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3262922" y="636479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29"/>
                  </a:moveTo>
                  <a:lnTo>
                    <a:pt x="12852" y="10287"/>
                  </a:lnTo>
                  <a:lnTo>
                    <a:pt x="9969" y="13284"/>
                  </a:lnTo>
                  <a:lnTo>
                    <a:pt x="6426" y="13284"/>
                  </a:lnTo>
                  <a:lnTo>
                    <a:pt x="2870" y="13284"/>
                  </a:lnTo>
                  <a:lnTo>
                    <a:pt x="0" y="10287"/>
                  </a:lnTo>
                  <a:lnTo>
                    <a:pt x="0" y="6629"/>
                  </a:lnTo>
                  <a:lnTo>
                    <a:pt x="0" y="2971"/>
                  </a:lnTo>
                  <a:lnTo>
                    <a:pt x="2870" y="0"/>
                  </a:lnTo>
                  <a:lnTo>
                    <a:pt x="6426" y="0"/>
                  </a:lnTo>
                  <a:lnTo>
                    <a:pt x="9969" y="0"/>
                  </a:lnTo>
                  <a:lnTo>
                    <a:pt x="12852" y="2971"/>
                  </a:lnTo>
                  <a:lnTo>
                    <a:pt x="12852" y="662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3264522" y="6367132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93" y="0"/>
                  </a:moveTo>
                  <a:lnTo>
                    <a:pt x="2159" y="0"/>
                  </a:lnTo>
                  <a:lnTo>
                    <a:pt x="0" y="1930"/>
                  </a:lnTo>
                  <a:lnTo>
                    <a:pt x="0" y="6654"/>
                  </a:lnTo>
                  <a:lnTo>
                    <a:pt x="2159" y="8585"/>
                  </a:lnTo>
                  <a:lnTo>
                    <a:pt x="7493" y="8585"/>
                  </a:lnTo>
                  <a:lnTo>
                    <a:pt x="9652" y="6654"/>
                  </a:lnTo>
                  <a:lnTo>
                    <a:pt x="9652" y="4292"/>
                  </a:lnTo>
                  <a:lnTo>
                    <a:pt x="9652" y="1930"/>
                  </a:lnTo>
                  <a:lnTo>
                    <a:pt x="749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3266135" y="6368211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47"/>
                  </a:lnTo>
                  <a:lnTo>
                    <a:pt x="0" y="5003"/>
                  </a:lnTo>
                  <a:lnTo>
                    <a:pt x="1435" y="6426"/>
                  </a:lnTo>
                  <a:lnTo>
                    <a:pt x="4991" y="6426"/>
                  </a:lnTo>
                  <a:lnTo>
                    <a:pt x="6426" y="5003"/>
                  </a:lnTo>
                  <a:lnTo>
                    <a:pt x="6426" y="3213"/>
                  </a:lnTo>
                  <a:lnTo>
                    <a:pt x="6426" y="1447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3171685" y="6360998"/>
              <a:ext cx="32384" cy="22860"/>
            </a:xfrm>
            <a:custGeom>
              <a:avLst/>
              <a:gdLst/>
              <a:ahLst/>
              <a:cxnLst/>
              <a:rect l="l" t="t" r="r" b="b"/>
              <a:pathLst>
                <a:path w="32385" h="22860">
                  <a:moveTo>
                    <a:pt x="32143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32143" y="22860"/>
                  </a:lnTo>
                  <a:lnTo>
                    <a:pt x="321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3171685" y="6360998"/>
              <a:ext cx="32384" cy="22860"/>
            </a:xfrm>
            <a:custGeom>
              <a:avLst/>
              <a:gdLst/>
              <a:ahLst/>
              <a:cxnLst/>
              <a:rect l="l" t="t" r="r" b="b"/>
              <a:pathLst>
                <a:path w="32385" h="22860">
                  <a:moveTo>
                    <a:pt x="32143" y="22860"/>
                  </a:moveTo>
                  <a:lnTo>
                    <a:pt x="0" y="22860"/>
                  </a:lnTo>
                  <a:lnTo>
                    <a:pt x="0" y="0"/>
                  </a:lnTo>
                  <a:lnTo>
                    <a:pt x="32143" y="0"/>
                  </a:lnTo>
                  <a:lnTo>
                    <a:pt x="32143" y="228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3075952" y="6363855"/>
              <a:ext cx="12700" cy="15240"/>
            </a:xfrm>
            <a:custGeom>
              <a:avLst/>
              <a:gdLst/>
              <a:ahLst/>
              <a:cxnLst/>
              <a:rect l="l" t="t" r="r" b="b"/>
              <a:pathLst>
                <a:path w="12700" h="15239">
                  <a:moveTo>
                    <a:pt x="12141" y="0"/>
                  </a:moveTo>
                  <a:lnTo>
                    <a:pt x="0" y="0"/>
                  </a:lnTo>
                  <a:lnTo>
                    <a:pt x="0" y="14998"/>
                  </a:lnTo>
                  <a:lnTo>
                    <a:pt x="12141" y="14998"/>
                  </a:lnTo>
                  <a:lnTo>
                    <a:pt x="12141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3075952" y="6359575"/>
              <a:ext cx="233045" cy="24765"/>
            </a:xfrm>
            <a:custGeom>
              <a:avLst/>
              <a:gdLst/>
              <a:ahLst/>
              <a:cxnLst/>
              <a:rect l="l" t="t" r="r" b="b"/>
              <a:pathLst>
                <a:path w="233045" h="24764">
                  <a:moveTo>
                    <a:pt x="0" y="0"/>
                  </a:moveTo>
                  <a:lnTo>
                    <a:pt x="0" y="4546"/>
                  </a:lnTo>
                  <a:lnTo>
                    <a:pt x="7150" y="6426"/>
                  </a:lnTo>
                  <a:lnTo>
                    <a:pt x="7150" y="20002"/>
                  </a:lnTo>
                  <a:lnTo>
                    <a:pt x="0" y="20485"/>
                  </a:lnTo>
                  <a:lnTo>
                    <a:pt x="4013" y="23520"/>
                  </a:lnTo>
                  <a:lnTo>
                    <a:pt x="232892" y="24282"/>
                  </a:lnTo>
                  <a:lnTo>
                    <a:pt x="232892" y="7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3075952" y="6359575"/>
              <a:ext cx="233045" cy="24765"/>
            </a:xfrm>
            <a:custGeom>
              <a:avLst/>
              <a:gdLst/>
              <a:ahLst/>
              <a:cxnLst/>
              <a:rect l="l" t="t" r="r" b="b"/>
              <a:pathLst>
                <a:path w="233045" h="24764">
                  <a:moveTo>
                    <a:pt x="0" y="0"/>
                  </a:moveTo>
                  <a:lnTo>
                    <a:pt x="232892" y="749"/>
                  </a:lnTo>
                  <a:lnTo>
                    <a:pt x="232892" y="24282"/>
                  </a:lnTo>
                  <a:lnTo>
                    <a:pt x="4013" y="23520"/>
                  </a:lnTo>
                  <a:lnTo>
                    <a:pt x="0" y="20485"/>
                  </a:lnTo>
                  <a:lnTo>
                    <a:pt x="7150" y="20002"/>
                  </a:lnTo>
                  <a:lnTo>
                    <a:pt x="7150" y="6426"/>
                  </a:lnTo>
                  <a:lnTo>
                    <a:pt x="0" y="454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3119526" y="6373863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19" h="5079">
                  <a:moveTo>
                    <a:pt x="7150" y="0"/>
                  </a:moveTo>
                  <a:lnTo>
                    <a:pt x="0" y="0"/>
                  </a:lnTo>
                  <a:lnTo>
                    <a:pt x="0" y="4991"/>
                  </a:lnTo>
                  <a:lnTo>
                    <a:pt x="7150" y="499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3161677" y="6363144"/>
              <a:ext cx="8890" cy="15240"/>
            </a:xfrm>
            <a:custGeom>
              <a:avLst/>
              <a:gdLst/>
              <a:ahLst/>
              <a:cxnLst/>
              <a:rect l="l" t="t" r="r" b="b"/>
              <a:pathLst>
                <a:path w="8889" h="15239">
                  <a:moveTo>
                    <a:pt x="8572" y="0"/>
                  </a:moveTo>
                  <a:lnTo>
                    <a:pt x="0" y="0"/>
                  </a:lnTo>
                  <a:lnTo>
                    <a:pt x="0" y="14998"/>
                  </a:lnTo>
                  <a:lnTo>
                    <a:pt x="8572" y="14998"/>
                  </a:lnTo>
                  <a:lnTo>
                    <a:pt x="8572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3203105" y="6360998"/>
              <a:ext cx="19050" cy="24765"/>
            </a:xfrm>
            <a:custGeom>
              <a:avLst/>
              <a:gdLst/>
              <a:ahLst/>
              <a:cxnLst/>
              <a:rect l="l" t="t" r="r" b="b"/>
              <a:pathLst>
                <a:path w="19050" h="24764">
                  <a:moveTo>
                    <a:pt x="18580" y="0"/>
                  </a:moveTo>
                  <a:lnTo>
                    <a:pt x="0" y="0"/>
                  </a:lnTo>
                  <a:lnTo>
                    <a:pt x="0" y="24295"/>
                  </a:lnTo>
                  <a:lnTo>
                    <a:pt x="18580" y="24295"/>
                  </a:lnTo>
                  <a:lnTo>
                    <a:pt x="185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3203105" y="6360998"/>
              <a:ext cx="19050" cy="24765"/>
            </a:xfrm>
            <a:custGeom>
              <a:avLst/>
              <a:gdLst/>
              <a:ahLst/>
              <a:cxnLst/>
              <a:rect l="l" t="t" r="r" b="b"/>
              <a:pathLst>
                <a:path w="19050" h="24764">
                  <a:moveTo>
                    <a:pt x="18580" y="24295"/>
                  </a:moveTo>
                  <a:lnTo>
                    <a:pt x="0" y="24295"/>
                  </a:lnTo>
                  <a:lnTo>
                    <a:pt x="0" y="0"/>
                  </a:lnTo>
                  <a:lnTo>
                    <a:pt x="18580" y="0"/>
                  </a:lnTo>
                  <a:lnTo>
                    <a:pt x="18580" y="24295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3203117" y="6363855"/>
              <a:ext cx="8890" cy="15240"/>
            </a:xfrm>
            <a:custGeom>
              <a:avLst/>
              <a:gdLst/>
              <a:ahLst/>
              <a:cxnLst/>
              <a:rect l="l" t="t" r="r" b="b"/>
              <a:pathLst>
                <a:path w="8889" h="15239">
                  <a:moveTo>
                    <a:pt x="8572" y="0"/>
                  </a:moveTo>
                  <a:lnTo>
                    <a:pt x="0" y="0"/>
                  </a:lnTo>
                  <a:lnTo>
                    <a:pt x="0" y="14998"/>
                  </a:lnTo>
                  <a:lnTo>
                    <a:pt x="8572" y="14998"/>
                  </a:lnTo>
                  <a:lnTo>
                    <a:pt x="8572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3222396" y="6372428"/>
              <a:ext cx="14604" cy="11430"/>
            </a:xfrm>
            <a:custGeom>
              <a:avLst/>
              <a:gdLst/>
              <a:ahLst/>
              <a:cxnLst/>
              <a:rect l="l" t="t" r="r" b="b"/>
              <a:pathLst>
                <a:path w="14605" h="11429">
                  <a:moveTo>
                    <a:pt x="14287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4287" y="11429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3222396" y="6372428"/>
              <a:ext cx="14604" cy="11430"/>
            </a:xfrm>
            <a:custGeom>
              <a:avLst/>
              <a:gdLst/>
              <a:ahLst/>
              <a:cxnLst/>
              <a:rect l="l" t="t" r="r" b="b"/>
              <a:pathLst>
                <a:path w="14605" h="11429">
                  <a:moveTo>
                    <a:pt x="14287" y="11429"/>
                  </a:moveTo>
                  <a:lnTo>
                    <a:pt x="0" y="11429"/>
                  </a:lnTo>
                  <a:lnTo>
                    <a:pt x="0" y="0"/>
                  </a:lnTo>
                  <a:lnTo>
                    <a:pt x="14287" y="0"/>
                  </a:lnTo>
                  <a:lnTo>
                    <a:pt x="14287" y="11429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3235261" y="6359575"/>
              <a:ext cx="22860" cy="24765"/>
            </a:xfrm>
            <a:custGeom>
              <a:avLst/>
              <a:gdLst/>
              <a:ahLst/>
              <a:cxnLst/>
              <a:rect l="l" t="t" r="r" b="b"/>
              <a:pathLst>
                <a:path w="22860" h="24764">
                  <a:moveTo>
                    <a:pt x="22860" y="0"/>
                  </a:moveTo>
                  <a:lnTo>
                    <a:pt x="0" y="0"/>
                  </a:lnTo>
                  <a:lnTo>
                    <a:pt x="0" y="24282"/>
                  </a:lnTo>
                  <a:lnTo>
                    <a:pt x="22860" y="24282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3235261" y="6359575"/>
              <a:ext cx="22860" cy="24765"/>
            </a:xfrm>
            <a:custGeom>
              <a:avLst/>
              <a:gdLst/>
              <a:ahLst/>
              <a:cxnLst/>
              <a:rect l="l" t="t" r="r" b="b"/>
              <a:pathLst>
                <a:path w="22860" h="24764">
                  <a:moveTo>
                    <a:pt x="22860" y="24282"/>
                  </a:moveTo>
                  <a:lnTo>
                    <a:pt x="0" y="24282"/>
                  </a:lnTo>
                  <a:lnTo>
                    <a:pt x="0" y="0"/>
                  </a:lnTo>
                  <a:lnTo>
                    <a:pt x="22860" y="0"/>
                  </a:lnTo>
                  <a:lnTo>
                    <a:pt x="22860" y="2428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3288842" y="6360287"/>
              <a:ext cx="20320" cy="24765"/>
            </a:xfrm>
            <a:custGeom>
              <a:avLst/>
              <a:gdLst/>
              <a:ahLst/>
              <a:cxnLst/>
              <a:rect l="l" t="t" r="r" b="b"/>
              <a:pathLst>
                <a:path w="20320" h="24764">
                  <a:moveTo>
                    <a:pt x="20002" y="0"/>
                  </a:moveTo>
                  <a:lnTo>
                    <a:pt x="0" y="0"/>
                  </a:lnTo>
                  <a:lnTo>
                    <a:pt x="0" y="24282"/>
                  </a:lnTo>
                  <a:lnTo>
                    <a:pt x="20002" y="24282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3288830" y="6360287"/>
              <a:ext cx="20320" cy="24765"/>
            </a:xfrm>
            <a:custGeom>
              <a:avLst/>
              <a:gdLst/>
              <a:ahLst/>
              <a:cxnLst/>
              <a:rect l="l" t="t" r="r" b="b"/>
              <a:pathLst>
                <a:path w="20320" h="24764">
                  <a:moveTo>
                    <a:pt x="20015" y="24282"/>
                  </a:moveTo>
                  <a:lnTo>
                    <a:pt x="0" y="24282"/>
                  </a:lnTo>
                  <a:lnTo>
                    <a:pt x="0" y="0"/>
                  </a:lnTo>
                  <a:lnTo>
                    <a:pt x="20015" y="0"/>
                  </a:lnTo>
                  <a:lnTo>
                    <a:pt x="20015" y="2428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49" name="object 2749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072053" y="6466090"/>
              <a:ext cx="251333" cy="213855"/>
            </a:xfrm>
            <a:prstGeom prst="rect">
              <a:avLst/>
            </a:prstGeom>
          </p:spPr>
        </p:pic>
        <p:sp>
          <p:nvSpPr>
            <p:cNvPr id="2750" name="object 2750"/>
            <p:cNvSpPr/>
            <p:nvPr/>
          </p:nvSpPr>
          <p:spPr>
            <a:xfrm>
              <a:off x="3087268" y="5548287"/>
              <a:ext cx="41275" cy="36195"/>
            </a:xfrm>
            <a:custGeom>
              <a:avLst/>
              <a:gdLst/>
              <a:ahLst/>
              <a:cxnLst/>
              <a:rect l="l" t="t" r="r" b="b"/>
              <a:pathLst>
                <a:path w="41275" h="36195">
                  <a:moveTo>
                    <a:pt x="419" y="21209"/>
                  </a:moveTo>
                  <a:lnTo>
                    <a:pt x="0" y="28079"/>
                  </a:lnTo>
                  <a:lnTo>
                    <a:pt x="3848" y="33223"/>
                  </a:lnTo>
                  <a:lnTo>
                    <a:pt x="40716" y="35572"/>
                  </a:lnTo>
                  <a:lnTo>
                    <a:pt x="40466" y="22504"/>
                  </a:lnTo>
                  <a:lnTo>
                    <a:pt x="29565" y="22504"/>
                  </a:lnTo>
                  <a:lnTo>
                    <a:pt x="419" y="21209"/>
                  </a:lnTo>
                  <a:close/>
                </a:path>
                <a:path w="41275" h="36195">
                  <a:moveTo>
                    <a:pt x="40277" y="12636"/>
                  </a:moveTo>
                  <a:lnTo>
                    <a:pt x="34925" y="12636"/>
                  </a:lnTo>
                  <a:lnTo>
                    <a:pt x="34302" y="19075"/>
                  </a:lnTo>
                  <a:lnTo>
                    <a:pt x="34074" y="22288"/>
                  </a:lnTo>
                  <a:lnTo>
                    <a:pt x="29565" y="22504"/>
                  </a:lnTo>
                  <a:lnTo>
                    <a:pt x="40466" y="22504"/>
                  </a:lnTo>
                  <a:lnTo>
                    <a:pt x="40277" y="12636"/>
                  </a:lnTo>
                  <a:close/>
                </a:path>
                <a:path w="41275" h="36195">
                  <a:moveTo>
                    <a:pt x="4711" y="0"/>
                  </a:moveTo>
                  <a:lnTo>
                    <a:pt x="419" y="4292"/>
                  </a:lnTo>
                  <a:lnTo>
                    <a:pt x="647" y="10934"/>
                  </a:lnTo>
                  <a:lnTo>
                    <a:pt x="26568" y="13284"/>
                  </a:lnTo>
                  <a:lnTo>
                    <a:pt x="34925" y="12636"/>
                  </a:lnTo>
                  <a:lnTo>
                    <a:pt x="40277" y="12636"/>
                  </a:lnTo>
                  <a:lnTo>
                    <a:pt x="40081" y="23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3087268" y="5548287"/>
              <a:ext cx="41275" cy="36195"/>
            </a:xfrm>
            <a:custGeom>
              <a:avLst/>
              <a:gdLst/>
              <a:ahLst/>
              <a:cxnLst/>
              <a:rect l="l" t="t" r="r" b="b"/>
              <a:pathLst>
                <a:path w="41275" h="36195">
                  <a:moveTo>
                    <a:pt x="647" y="10934"/>
                  </a:moveTo>
                  <a:lnTo>
                    <a:pt x="419" y="4292"/>
                  </a:lnTo>
                  <a:lnTo>
                    <a:pt x="4711" y="0"/>
                  </a:lnTo>
                  <a:lnTo>
                    <a:pt x="40081" y="2362"/>
                  </a:lnTo>
                  <a:lnTo>
                    <a:pt x="40716" y="35572"/>
                  </a:lnTo>
                  <a:lnTo>
                    <a:pt x="3848" y="33223"/>
                  </a:lnTo>
                  <a:lnTo>
                    <a:pt x="0" y="28079"/>
                  </a:lnTo>
                  <a:lnTo>
                    <a:pt x="419" y="21209"/>
                  </a:lnTo>
                  <a:lnTo>
                    <a:pt x="29565" y="22504"/>
                  </a:lnTo>
                  <a:lnTo>
                    <a:pt x="34074" y="22288"/>
                  </a:lnTo>
                  <a:lnTo>
                    <a:pt x="34302" y="19075"/>
                  </a:lnTo>
                  <a:lnTo>
                    <a:pt x="34925" y="12636"/>
                  </a:lnTo>
                  <a:lnTo>
                    <a:pt x="26568" y="13284"/>
                  </a:lnTo>
                  <a:lnTo>
                    <a:pt x="647" y="109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3098076" y="5554726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28" y="0"/>
                  </a:moveTo>
                  <a:lnTo>
                    <a:pt x="4660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60" y="21221"/>
                  </a:lnTo>
                  <a:lnTo>
                    <a:pt x="16128" y="21221"/>
                  </a:lnTo>
                  <a:lnTo>
                    <a:pt x="20789" y="16471"/>
                  </a:lnTo>
                  <a:lnTo>
                    <a:pt x="20789" y="10604"/>
                  </a:lnTo>
                  <a:lnTo>
                    <a:pt x="20789" y="4749"/>
                  </a:lnTo>
                  <a:lnTo>
                    <a:pt x="16128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3100971" y="555777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53" y="0"/>
                  </a:moveTo>
                  <a:lnTo>
                    <a:pt x="1447" y="2793"/>
                  </a:lnTo>
                  <a:lnTo>
                    <a:pt x="0" y="10363"/>
                  </a:lnTo>
                  <a:lnTo>
                    <a:pt x="6045" y="15125"/>
                  </a:lnTo>
                  <a:lnTo>
                    <a:pt x="13550" y="12331"/>
                  </a:lnTo>
                  <a:lnTo>
                    <a:pt x="15011" y="4762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3102038" y="555870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959"/>
                  </a:lnTo>
                  <a:lnTo>
                    <a:pt x="0" y="10312"/>
                  </a:lnTo>
                  <a:lnTo>
                    <a:pt x="2882" y="13271"/>
                  </a:lnTo>
                  <a:lnTo>
                    <a:pt x="9982" y="13271"/>
                  </a:lnTo>
                  <a:lnTo>
                    <a:pt x="12865" y="10312"/>
                  </a:lnTo>
                  <a:lnTo>
                    <a:pt x="12865" y="6629"/>
                  </a:lnTo>
                  <a:lnTo>
                    <a:pt x="12865" y="2959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3102038" y="555870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65" y="6629"/>
                  </a:moveTo>
                  <a:lnTo>
                    <a:pt x="12865" y="10312"/>
                  </a:lnTo>
                  <a:lnTo>
                    <a:pt x="9982" y="13271"/>
                  </a:lnTo>
                  <a:lnTo>
                    <a:pt x="6426" y="13271"/>
                  </a:lnTo>
                  <a:lnTo>
                    <a:pt x="2882" y="13271"/>
                  </a:lnTo>
                  <a:lnTo>
                    <a:pt x="0" y="10312"/>
                  </a:lnTo>
                  <a:lnTo>
                    <a:pt x="0" y="6629"/>
                  </a:lnTo>
                  <a:lnTo>
                    <a:pt x="0" y="2959"/>
                  </a:lnTo>
                  <a:lnTo>
                    <a:pt x="2882" y="0"/>
                  </a:lnTo>
                  <a:lnTo>
                    <a:pt x="6426" y="0"/>
                  </a:lnTo>
                  <a:lnTo>
                    <a:pt x="9982" y="0"/>
                  </a:lnTo>
                  <a:lnTo>
                    <a:pt x="12865" y="2959"/>
                  </a:lnTo>
                  <a:lnTo>
                    <a:pt x="12865" y="662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3103651" y="5561050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58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2158" y="8572"/>
                  </a:lnTo>
                  <a:lnTo>
                    <a:pt x="7480" y="8572"/>
                  </a:lnTo>
                  <a:lnTo>
                    <a:pt x="9639" y="6654"/>
                  </a:lnTo>
                  <a:lnTo>
                    <a:pt x="9639" y="4279"/>
                  </a:lnTo>
                  <a:lnTo>
                    <a:pt x="9639" y="191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3105251" y="5562117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47" y="0"/>
                  </a:lnTo>
                  <a:lnTo>
                    <a:pt x="0" y="1447"/>
                  </a:lnTo>
                  <a:lnTo>
                    <a:pt x="0" y="4991"/>
                  </a:lnTo>
                  <a:lnTo>
                    <a:pt x="1447" y="6426"/>
                  </a:lnTo>
                  <a:lnTo>
                    <a:pt x="4991" y="6426"/>
                  </a:lnTo>
                  <a:lnTo>
                    <a:pt x="6438" y="4991"/>
                  </a:lnTo>
                  <a:lnTo>
                    <a:pt x="6438" y="3213"/>
                  </a:lnTo>
                  <a:lnTo>
                    <a:pt x="6438" y="1447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3184093" y="5553583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28" y="0"/>
                  </a:moveTo>
                  <a:lnTo>
                    <a:pt x="4648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48" y="21221"/>
                  </a:lnTo>
                  <a:lnTo>
                    <a:pt x="16128" y="21221"/>
                  </a:lnTo>
                  <a:lnTo>
                    <a:pt x="20789" y="16471"/>
                  </a:lnTo>
                  <a:lnTo>
                    <a:pt x="20789" y="10617"/>
                  </a:lnTo>
                  <a:lnTo>
                    <a:pt x="20789" y="4749"/>
                  </a:lnTo>
                  <a:lnTo>
                    <a:pt x="16128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3186976" y="555663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53" y="0"/>
                  </a:moveTo>
                  <a:lnTo>
                    <a:pt x="1460" y="2806"/>
                  </a:lnTo>
                  <a:lnTo>
                    <a:pt x="0" y="10350"/>
                  </a:lnTo>
                  <a:lnTo>
                    <a:pt x="6045" y="15125"/>
                  </a:lnTo>
                  <a:lnTo>
                    <a:pt x="13563" y="12319"/>
                  </a:lnTo>
                  <a:lnTo>
                    <a:pt x="15011" y="4762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3188055" y="555755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959"/>
                  </a:lnTo>
                  <a:lnTo>
                    <a:pt x="0" y="10299"/>
                  </a:lnTo>
                  <a:lnTo>
                    <a:pt x="2882" y="13271"/>
                  </a:lnTo>
                  <a:lnTo>
                    <a:pt x="9982" y="13271"/>
                  </a:lnTo>
                  <a:lnTo>
                    <a:pt x="12865" y="10299"/>
                  </a:lnTo>
                  <a:lnTo>
                    <a:pt x="12865" y="6642"/>
                  </a:lnTo>
                  <a:lnTo>
                    <a:pt x="12865" y="2959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3188055" y="555755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65" y="6642"/>
                  </a:moveTo>
                  <a:lnTo>
                    <a:pt x="12865" y="10299"/>
                  </a:lnTo>
                  <a:lnTo>
                    <a:pt x="9982" y="13271"/>
                  </a:lnTo>
                  <a:lnTo>
                    <a:pt x="6426" y="13271"/>
                  </a:lnTo>
                  <a:lnTo>
                    <a:pt x="2882" y="13271"/>
                  </a:lnTo>
                  <a:lnTo>
                    <a:pt x="0" y="10299"/>
                  </a:lnTo>
                  <a:lnTo>
                    <a:pt x="0" y="6642"/>
                  </a:lnTo>
                  <a:lnTo>
                    <a:pt x="0" y="2959"/>
                  </a:lnTo>
                  <a:lnTo>
                    <a:pt x="2882" y="0"/>
                  </a:lnTo>
                  <a:lnTo>
                    <a:pt x="6426" y="0"/>
                  </a:lnTo>
                  <a:lnTo>
                    <a:pt x="9982" y="0"/>
                  </a:lnTo>
                  <a:lnTo>
                    <a:pt x="12865" y="2959"/>
                  </a:lnTo>
                  <a:lnTo>
                    <a:pt x="12865" y="664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3189655" y="5559907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59" y="0"/>
                  </a:lnTo>
                  <a:lnTo>
                    <a:pt x="0" y="1930"/>
                  </a:lnTo>
                  <a:lnTo>
                    <a:pt x="0" y="6654"/>
                  </a:lnTo>
                  <a:lnTo>
                    <a:pt x="2159" y="8585"/>
                  </a:lnTo>
                  <a:lnTo>
                    <a:pt x="7480" y="8585"/>
                  </a:lnTo>
                  <a:lnTo>
                    <a:pt x="9651" y="6654"/>
                  </a:lnTo>
                  <a:lnTo>
                    <a:pt x="9651" y="4292"/>
                  </a:lnTo>
                  <a:lnTo>
                    <a:pt x="9651" y="1930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3191268" y="5560987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47" y="0"/>
                  </a:lnTo>
                  <a:lnTo>
                    <a:pt x="0" y="1435"/>
                  </a:lnTo>
                  <a:lnTo>
                    <a:pt x="0" y="4991"/>
                  </a:lnTo>
                  <a:lnTo>
                    <a:pt x="1447" y="6426"/>
                  </a:lnTo>
                  <a:lnTo>
                    <a:pt x="4991" y="6426"/>
                  </a:lnTo>
                  <a:lnTo>
                    <a:pt x="6426" y="4991"/>
                  </a:lnTo>
                  <a:lnTo>
                    <a:pt x="6426" y="3213"/>
                  </a:lnTo>
                  <a:lnTo>
                    <a:pt x="6426" y="1435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3076333" y="5641086"/>
              <a:ext cx="15875" cy="52705"/>
            </a:xfrm>
            <a:custGeom>
              <a:avLst/>
              <a:gdLst/>
              <a:ahLst/>
              <a:cxnLst/>
              <a:rect l="l" t="t" r="r" b="b"/>
              <a:pathLst>
                <a:path w="15875" h="52704">
                  <a:moveTo>
                    <a:pt x="14998" y="0"/>
                  </a:moveTo>
                  <a:lnTo>
                    <a:pt x="0" y="0"/>
                  </a:lnTo>
                  <a:lnTo>
                    <a:pt x="863" y="52285"/>
                  </a:lnTo>
                  <a:lnTo>
                    <a:pt x="15430" y="52285"/>
                  </a:lnTo>
                  <a:lnTo>
                    <a:pt x="14998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3091332" y="5603151"/>
              <a:ext cx="46990" cy="137795"/>
            </a:xfrm>
            <a:custGeom>
              <a:avLst/>
              <a:gdLst/>
              <a:ahLst/>
              <a:cxnLst/>
              <a:rect l="l" t="t" r="r" b="b"/>
              <a:pathLst>
                <a:path w="46989" h="137795">
                  <a:moveTo>
                    <a:pt x="41363" y="0"/>
                  </a:moveTo>
                  <a:lnTo>
                    <a:pt x="16294" y="1066"/>
                  </a:lnTo>
                  <a:lnTo>
                    <a:pt x="0" y="37934"/>
                  </a:lnTo>
                  <a:lnTo>
                    <a:pt x="431" y="90220"/>
                  </a:lnTo>
                  <a:lnTo>
                    <a:pt x="23152" y="137375"/>
                  </a:lnTo>
                  <a:lnTo>
                    <a:pt x="42011" y="136956"/>
                  </a:lnTo>
                  <a:lnTo>
                    <a:pt x="42862" y="136804"/>
                  </a:lnTo>
                  <a:lnTo>
                    <a:pt x="42862" y="128371"/>
                  </a:lnTo>
                  <a:lnTo>
                    <a:pt x="45008" y="127939"/>
                  </a:lnTo>
                  <a:lnTo>
                    <a:pt x="44157" y="120650"/>
                  </a:lnTo>
                  <a:lnTo>
                    <a:pt x="46583" y="120230"/>
                  </a:lnTo>
                  <a:lnTo>
                    <a:pt x="46723" y="108229"/>
                  </a:lnTo>
                  <a:lnTo>
                    <a:pt x="44157" y="107657"/>
                  </a:lnTo>
                  <a:lnTo>
                    <a:pt x="44157" y="100075"/>
                  </a:lnTo>
                  <a:lnTo>
                    <a:pt x="46431" y="99504"/>
                  </a:lnTo>
                  <a:lnTo>
                    <a:pt x="46431" y="94513"/>
                  </a:lnTo>
                  <a:lnTo>
                    <a:pt x="43154" y="94653"/>
                  </a:lnTo>
                  <a:lnTo>
                    <a:pt x="42735" y="87223"/>
                  </a:lnTo>
                  <a:lnTo>
                    <a:pt x="42011" y="87071"/>
                  </a:lnTo>
                  <a:lnTo>
                    <a:pt x="41732" y="75641"/>
                  </a:lnTo>
                  <a:lnTo>
                    <a:pt x="34874" y="75514"/>
                  </a:lnTo>
                  <a:lnTo>
                    <a:pt x="34442" y="55079"/>
                  </a:lnTo>
                  <a:lnTo>
                    <a:pt x="40728" y="54216"/>
                  </a:lnTo>
                  <a:lnTo>
                    <a:pt x="413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3101746" y="56456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02" y="0"/>
                  </a:moveTo>
                  <a:lnTo>
                    <a:pt x="2095" y="0"/>
                  </a:lnTo>
                  <a:lnTo>
                    <a:pt x="0" y="2108"/>
                  </a:lnTo>
                  <a:lnTo>
                    <a:pt x="0" y="7315"/>
                  </a:lnTo>
                  <a:lnTo>
                    <a:pt x="2095" y="9423"/>
                  </a:lnTo>
                  <a:lnTo>
                    <a:pt x="7302" y="9423"/>
                  </a:lnTo>
                  <a:lnTo>
                    <a:pt x="9410" y="7315"/>
                  </a:lnTo>
                  <a:lnTo>
                    <a:pt x="9410" y="4711"/>
                  </a:lnTo>
                  <a:lnTo>
                    <a:pt x="9410" y="2108"/>
                  </a:lnTo>
                  <a:lnTo>
                    <a:pt x="730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3103079" y="5647347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5232" y="0"/>
                  </a:moveTo>
                  <a:lnTo>
                    <a:pt x="1511" y="0"/>
                  </a:lnTo>
                  <a:lnTo>
                    <a:pt x="0" y="1371"/>
                  </a:lnTo>
                  <a:lnTo>
                    <a:pt x="0" y="4749"/>
                  </a:lnTo>
                  <a:lnTo>
                    <a:pt x="1511" y="6108"/>
                  </a:lnTo>
                  <a:lnTo>
                    <a:pt x="5232" y="6108"/>
                  </a:lnTo>
                  <a:lnTo>
                    <a:pt x="6743" y="4749"/>
                  </a:lnTo>
                  <a:lnTo>
                    <a:pt x="6743" y="3060"/>
                  </a:lnTo>
                  <a:lnTo>
                    <a:pt x="6743" y="1371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3098558" y="56765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10528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28"/>
                  </a:lnTo>
                  <a:lnTo>
                    <a:pt x="3035" y="13576"/>
                  </a:lnTo>
                  <a:lnTo>
                    <a:pt x="10528" y="13576"/>
                  </a:lnTo>
                  <a:lnTo>
                    <a:pt x="13576" y="10528"/>
                  </a:lnTo>
                  <a:lnTo>
                    <a:pt x="13576" y="6781"/>
                  </a:lnTo>
                  <a:lnTo>
                    <a:pt x="13576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3098558" y="56765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13576" y="6781"/>
                  </a:moveTo>
                  <a:lnTo>
                    <a:pt x="13576" y="10528"/>
                  </a:lnTo>
                  <a:lnTo>
                    <a:pt x="10528" y="13576"/>
                  </a:lnTo>
                  <a:lnTo>
                    <a:pt x="6781" y="13576"/>
                  </a:lnTo>
                  <a:lnTo>
                    <a:pt x="3035" y="13576"/>
                  </a:lnTo>
                  <a:lnTo>
                    <a:pt x="0" y="10528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76" y="3035"/>
                  </a:lnTo>
                  <a:lnTo>
                    <a:pt x="13576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3099663" y="567776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30" h="11429">
                  <a:moveTo>
                    <a:pt x="6578" y="0"/>
                  </a:moveTo>
                  <a:lnTo>
                    <a:pt x="1003" y="1650"/>
                  </a:lnTo>
                  <a:lnTo>
                    <a:pt x="0" y="7785"/>
                  </a:lnTo>
                  <a:lnTo>
                    <a:pt x="647" y="8496"/>
                  </a:lnTo>
                  <a:lnTo>
                    <a:pt x="1282" y="8585"/>
                  </a:lnTo>
                  <a:lnTo>
                    <a:pt x="4711" y="11150"/>
                  </a:lnTo>
                  <a:lnTo>
                    <a:pt x="10071" y="10439"/>
                  </a:lnTo>
                  <a:lnTo>
                    <a:pt x="10642" y="8940"/>
                  </a:lnTo>
                  <a:lnTo>
                    <a:pt x="11353" y="3352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3099663" y="567776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30" h="11429">
                  <a:moveTo>
                    <a:pt x="863" y="2514"/>
                  </a:moveTo>
                  <a:lnTo>
                    <a:pt x="0" y="7785"/>
                  </a:lnTo>
                  <a:lnTo>
                    <a:pt x="647" y="8496"/>
                  </a:lnTo>
                  <a:lnTo>
                    <a:pt x="1282" y="8585"/>
                  </a:lnTo>
                  <a:lnTo>
                    <a:pt x="4711" y="11150"/>
                  </a:lnTo>
                  <a:lnTo>
                    <a:pt x="10071" y="10439"/>
                  </a:lnTo>
                  <a:lnTo>
                    <a:pt x="10642" y="8940"/>
                  </a:lnTo>
                  <a:lnTo>
                    <a:pt x="11353" y="3352"/>
                  </a:lnTo>
                  <a:lnTo>
                    <a:pt x="6578" y="0"/>
                  </a:lnTo>
                  <a:lnTo>
                    <a:pt x="1003" y="1650"/>
                  </a:lnTo>
                  <a:lnTo>
                    <a:pt x="863" y="251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3101238" y="5678944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5" h="8889">
                  <a:moveTo>
                    <a:pt x="6375" y="0"/>
                  </a:moveTo>
                  <a:lnTo>
                    <a:pt x="1828" y="0"/>
                  </a:lnTo>
                  <a:lnTo>
                    <a:pt x="0" y="1968"/>
                  </a:lnTo>
                  <a:lnTo>
                    <a:pt x="0" y="6819"/>
                  </a:lnTo>
                  <a:lnTo>
                    <a:pt x="1828" y="8788"/>
                  </a:lnTo>
                  <a:lnTo>
                    <a:pt x="6375" y="8788"/>
                  </a:lnTo>
                  <a:lnTo>
                    <a:pt x="8216" y="6819"/>
                  </a:lnTo>
                  <a:lnTo>
                    <a:pt x="8216" y="4394"/>
                  </a:lnTo>
                  <a:lnTo>
                    <a:pt x="8216" y="1968"/>
                  </a:lnTo>
                  <a:lnTo>
                    <a:pt x="637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3101238" y="5678944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5" h="8889">
                  <a:moveTo>
                    <a:pt x="8216" y="4394"/>
                  </a:moveTo>
                  <a:lnTo>
                    <a:pt x="8216" y="6819"/>
                  </a:lnTo>
                  <a:lnTo>
                    <a:pt x="6375" y="8788"/>
                  </a:lnTo>
                  <a:lnTo>
                    <a:pt x="4102" y="8788"/>
                  </a:lnTo>
                  <a:lnTo>
                    <a:pt x="1828" y="8788"/>
                  </a:lnTo>
                  <a:lnTo>
                    <a:pt x="0" y="6819"/>
                  </a:lnTo>
                  <a:lnTo>
                    <a:pt x="0" y="4394"/>
                  </a:lnTo>
                  <a:lnTo>
                    <a:pt x="0" y="1968"/>
                  </a:lnTo>
                  <a:lnTo>
                    <a:pt x="1828" y="0"/>
                  </a:lnTo>
                  <a:lnTo>
                    <a:pt x="4102" y="0"/>
                  </a:lnTo>
                  <a:lnTo>
                    <a:pt x="6375" y="0"/>
                  </a:lnTo>
                  <a:lnTo>
                    <a:pt x="8216" y="1968"/>
                  </a:lnTo>
                  <a:lnTo>
                    <a:pt x="8216" y="43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3099777" y="5680519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30" h="5714">
                  <a:moveTo>
                    <a:pt x="11201" y="0"/>
                  </a:moveTo>
                  <a:lnTo>
                    <a:pt x="9994" y="152"/>
                  </a:lnTo>
                  <a:lnTo>
                    <a:pt x="203" y="4571"/>
                  </a:lnTo>
                  <a:lnTo>
                    <a:pt x="0" y="5422"/>
                  </a:lnTo>
                  <a:lnTo>
                    <a:pt x="850" y="5422"/>
                  </a:lnTo>
                  <a:lnTo>
                    <a:pt x="10782" y="1282"/>
                  </a:lnTo>
                  <a:lnTo>
                    <a:pt x="112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3092196" y="5639371"/>
              <a:ext cx="27305" cy="56515"/>
            </a:xfrm>
            <a:custGeom>
              <a:avLst/>
              <a:gdLst/>
              <a:ahLst/>
              <a:cxnLst/>
              <a:rect l="l" t="t" r="r" b="b"/>
              <a:pathLst>
                <a:path w="27305" h="56514">
                  <a:moveTo>
                    <a:pt x="27000" y="56146"/>
                  </a:moveTo>
                  <a:lnTo>
                    <a:pt x="0" y="56146"/>
                  </a:lnTo>
                  <a:lnTo>
                    <a:pt x="0" y="0"/>
                  </a:lnTo>
                  <a:lnTo>
                    <a:pt x="27000" y="0"/>
                  </a:lnTo>
                  <a:lnTo>
                    <a:pt x="27000" y="5614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3133267" y="5678589"/>
              <a:ext cx="34925" cy="76200"/>
            </a:xfrm>
            <a:custGeom>
              <a:avLst/>
              <a:gdLst/>
              <a:ahLst/>
              <a:cxnLst/>
              <a:rect l="l" t="t" r="r" b="b"/>
              <a:pathLst>
                <a:path w="34925" h="76200">
                  <a:moveTo>
                    <a:pt x="0" y="0"/>
                  </a:moveTo>
                  <a:lnTo>
                    <a:pt x="355" y="11722"/>
                  </a:lnTo>
                  <a:lnTo>
                    <a:pt x="4076" y="11785"/>
                  </a:lnTo>
                  <a:lnTo>
                    <a:pt x="4787" y="24218"/>
                  </a:lnTo>
                  <a:lnTo>
                    <a:pt x="2222" y="24637"/>
                  </a:lnTo>
                  <a:lnTo>
                    <a:pt x="2298" y="32143"/>
                  </a:lnTo>
                  <a:lnTo>
                    <a:pt x="4864" y="32435"/>
                  </a:lnTo>
                  <a:lnTo>
                    <a:pt x="4787" y="45212"/>
                  </a:lnTo>
                  <a:lnTo>
                    <a:pt x="2222" y="45212"/>
                  </a:lnTo>
                  <a:lnTo>
                    <a:pt x="3073" y="52501"/>
                  </a:lnTo>
                  <a:lnTo>
                    <a:pt x="927" y="52933"/>
                  </a:lnTo>
                  <a:lnTo>
                    <a:pt x="1219" y="75869"/>
                  </a:lnTo>
                  <a:lnTo>
                    <a:pt x="34582" y="75298"/>
                  </a:lnTo>
                  <a:lnTo>
                    <a:pt x="34150" y="52857"/>
                  </a:lnTo>
                  <a:lnTo>
                    <a:pt x="31788" y="52641"/>
                  </a:lnTo>
                  <a:lnTo>
                    <a:pt x="31788" y="45212"/>
                  </a:lnTo>
                  <a:lnTo>
                    <a:pt x="29654" y="43929"/>
                  </a:lnTo>
                  <a:lnTo>
                    <a:pt x="29654" y="31940"/>
                  </a:lnTo>
                  <a:lnTo>
                    <a:pt x="31940" y="31940"/>
                  </a:lnTo>
                  <a:lnTo>
                    <a:pt x="31368" y="24218"/>
                  </a:lnTo>
                  <a:lnTo>
                    <a:pt x="29502" y="23863"/>
                  </a:lnTo>
                  <a:lnTo>
                    <a:pt x="29654" y="11290"/>
                  </a:lnTo>
                  <a:lnTo>
                    <a:pt x="33578" y="11214"/>
                  </a:lnTo>
                  <a:lnTo>
                    <a:pt x="33362" y="355"/>
                  </a:lnTo>
                  <a:lnTo>
                    <a:pt x="22288" y="76"/>
                  </a:lnTo>
                  <a:lnTo>
                    <a:pt x="22288" y="482"/>
                  </a:lnTo>
                  <a:lnTo>
                    <a:pt x="12433" y="355"/>
                  </a:lnTo>
                  <a:lnTo>
                    <a:pt x="12077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3133267" y="5678589"/>
              <a:ext cx="34925" cy="76200"/>
            </a:xfrm>
            <a:custGeom>
              <a:avLst/>
              <a:gdLst/>
              <a:ahLst/>
              <a:cxnLst/>
              <a:rect l="l" t="t" r="r" b="b"/>
              <a:pathLst>
                <a:path w="34925" h="76200">
                  <a:moveTo>
                    <a:pt x="22288" y="76"/>
                  </a:moveTo>
                  <a:lnTo>
                    <a:pt x="22288" y="482"/>
                  </a:lnTo>
                  <a:lnTo>
                    <a:pt x="12433" y="355"/>
                  </a:lnTo>
                  <a:lnTo>
                    <a:pt x="12077" y="76"/>
                  </a:lnTo>
                  <a:lnTo>
                    <a:pt x="0" y="0"/>
                  </a:lnTo>
                  <a:lnTo>
                    <a:pt x="355" y="11722"/>
                  </a:lnTo>
                  <a:lnTo>
                    <a:pt x="4076" y="11785"/>
                  </a:lnTo>
                  <a:lnTo>
                    <a:pt x="4787" y="24218"/>
                  </a:lnTo>
                  <a:lnTo>
                    <a:pt x="2222" y="24637"/>
                  </a:lnTo>
                  <a:lnTo>
                    <a:pt x="2298" y="32143"/>
                  </a:lnTo>
                  <a:lnTo>
                    <a:pt x="4864" y="32435"/>
                  </a:lnTo>
                  <a:lnTo>
                    <a:pt x="4787" y="45212"/>
                  </a:lnTo>
                  <a:lnTo>
                    <a:pt x="2222" y="45212"/>
                  </a:lnTo>
                  <a:lnTo>
                    <a:pt x="3073" y="52501"/>
                  </a:lnTo>
                  <a:lnTo>
                    <a:pt x="927" y="52933"/>
                  </a:lnTo>
                  <a:lnTo>
                    <a:pt x="1219" y="75869"/>
                  </a:lnTo>
                  <a:lnTo>
                    <a:pt x="34582" y="75298"/>
                  </a:lnTo>
                  <a:lnTo>
                    <a:pt x="34150" y="52857"/>
                  </a:lnTo>
                  <a:lnTo>
                    <a:pt x="31788" y="52641"/>
                  </a:lnTo>
                  <a:lnTo>
                    <a:pt x="31788" y="45212"/>
                  </a:lnTo>
                  <a:lnTo>
                    <a:pt x="29654" y="43929"/>
                  </a:lnTo>
                  <a:lnTo>
                    <a:pt x="29654" y="31940"/>
                  </a:lnTo>
                  <a:lnTo>
                    <a:pt x="31940" y="31940"/>
                  </a:lnTo>
                  <a:lnTo>
                    <a:pt x="31368" y="24218"/>
                  </a:lnTo>
                  <a:lnTo>
                    <a:pt x="29502" y="23863"/>
                  </a:lnTo>
                  <a:lnTo>
                    <a:pt x="29654" y="11290"/>
                  </a:lnTo>
                  <a:lnTo>
                    <a:pt x="33578" y="11214"/>
                  </a:lnTo>
                  <a:lnTo>
                    <a:pt x="33362" y="355"/>
                  </a:lnTo>
                  <a:lnTo>
                    <a:pt x="22288" y="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3134195" y="5689879"/>
              <a:ext cx="33655" cy="8255"/>
            </a:xfrm>
            <a:custGeom>
              <a:avLst/>
              <a:gdLst/>
              <a:ahLst/>
              <a:cxnLst/>
              <a:rect l="l" t="t" r="r" b="b"/>
              <a:pathLst>
                <a:path w="33655" h="8254">
                  <a:moveTo>
                    <a:pt x="3632" y="787"/>
                  </a:moveTo>
                  <a:lnTo>
                    <a:pt x="3225" y="495"/>
                  </a:lnTo>
                  <a:lnTo>
                    <a:pt x="2781" y="495"/>
                  </a:lnTo>
                  <a:lnTo>
                    <a:pt x="2082" y="546"/>
                  </a:lnTo>
                  <a:lnTo>
                    <a:pt x="0" y="787"/>
                  </a:lnTo>
                  <a:lnTo>
                    <a:pt x="292" y="7924"/>
                  </a:lnTo>
                  <a:lnTo>
                    <a:pt x="3568" y="7785"/>
                  </a:lnTo>
                  <a:lnTo>
                    <a:pt x="3632" y="787"/>
                  </a:lnTo>
                  <a:close/>
                </a:path>
                <a:path w="33655" h="8254">
                  <a:moveTo>
                    <a:pt x="33083" y="7721"/>
                  </a:moveTo>
                  <a:lnTo>
                    <a:pt x="32651" y="215"/>
                  </a:lnTo>
                  <a:lnTo>
                    <a:pt x="28727" y="0"/>
                  </a:lnTo>
                  <a:lnTo>
                    <a:pt x="28155" y="0"/>
                  </a:lnTo>
                  <a:lnTo>
                    <a:pt x="28270" y="215"/>
                  </a:lnTo>
                  <a:lnTo>
                    <a:pt x="28359" y="8140"/>
                  </a:lnTo>
                  <a:lnTo>
                    <a:pt x="31432" y="8204"/>
                  </a:lnTo>
                  <a:lnTo>
                    <a:pt x="32232" y="8204"/>
                  </a:lnTo>
                  <a:lnTo>
                    <a:pt x="33083" y="772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3147847" y="5730951"/>
              <a:ext cx="7620" cy="19685"/>
            </a:xfrm>
            <a:custGeom>
              <a:avLst/>
              <a:gdLst/>
              <a:ahLst/>
              <a:cxnLst/>
              <a:rect l="l" t="t" r="r" b="b"/>
              <a:pathLst>
                <a:path w="7619" h="19685">
                  <a:moveTo>
                    <a:pt x="5994" y="14770"/>
                  </a:moveTo>
                  <a:lnTo>
                    <a:pt x="4660" y="13436"/>
                  </a:lnTo>
                  <a:lnTo>
                    <a:pt x="1346" y="13436"/>
                  </a:lnTo>
                  <a:lnTo>
                    <a:pt x="0" y="14770"/>
                  </a:lnTo>
                  <a:lnTo>
                    <a:pt x="0" y="18084"/>
                  </a:lnTo>
                  <a:lnTo>
                    <a:pt x="1346" y="19431"/>
                  </a:lnTo>
                  <a:lnTo>
                    <a:pt x="4660" y="19431"/>
                  </a:lnTo>
                  <a:lnTo>
                    <a:pt x="5994" y="18084"/>
                  </a:lnTo>
                  <a:lnTo>
                    <a:pt x="5994" y="16421"/>
                  </a:lnTo>
                  <a:lnTo>
                    <a:pt x="5994" y="14770"/>
                  </a:lnTo>
                  <a:close/>
                </a:path>
                <a:path w="7619" h="19685">
                  <a:moveTo>
                    <a:pt x="7150" y="8293"/>
                  </a:moveTo>
                  <a:lnTo>
                    <a:pt x="6997" y="2857"/>
                  </a:lnTo>
                  <a:lnTo>
                    <a:pt x="5778" y="1854"/>
                  </a:lnTo>
                  <a:lnTo>
                    <a:pt x="5867" y="0"/>
                  </a:lnTo>
                  <a:lnTo>
                    <a:pt x="850" y="76"/>
                  </a:lnTo>
                  <a:lnTo>
                    <a:pt x="927" y="2578"/>
                  </a:lnTo>
                  <a:lnTo>
                    <a:pt x="152" y="2717"/>
                  </a:lnTo>
                  <a:lnTo>
                    <a:pt x="0" y="4991"/>
                  </a:lnTo>
                  <a:lnTo>
                    <a:pt x="419" y="8648"/>
                  </a:lnTo>
                  <a:lnTo>
                    <a:pt x="7150" y="82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3144837" y="5733021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5" h="2539">
                  <a:moveTo>
                    <a:pt x="152" y="508"/>
                  </a:moveTo>
                  <a:lnTo>
                    <a:pt x="0" y="508"/>
                  </a:lnTo>
                  <a:lnTo>
                    <a:pt x="368" y="1638"/>
                  </a:lnTo>
                  <a:lnTo>
                    <a:pt x="863" y="2006"/>
                  </a:lnTo>
                  <a:lnTo>
                    <a:pt x="10515" y="2006"/>
                  </a:lnTo>
                  <a:lnTo>
                    <a:pt x="11861" y="1282"/>
                  </a:lnTo>
                  <a:lnTo>
                    <a:pt x="12128" y="1003"/>
                  </a:lnTo>
                  <a:lnTo>
                    <a:pt x="2362" y="1003"/>
                  </a:lnTo>
                  <a:lnTo>
                    <a:pt x="152" y="508"/>
                  </a:lnTo>
                  <a:close/>
                </a:path>
                <a:path w="13335" h="2539">
                  <a:moveTo>
                    <a:pt x="11442" y="0"/>
                  </a:moveTo>
                  <a:lnTo>
                    <a:pt x="11010" y="431"/>
                  </a:lnTo>
                  <a:lnTo>
                    <a:pt x="9512" y="863"/>
                  </a:lnTo>
                  <a:lnTo>
                    <a:pt x="3162" y="863"/>
                  </a:lnTo>
                  <a:lnTo>
                    <a:pt x="3644" y="1003"/>
                  </a:lnTo>
                  <a:lnTo>
                    <a:pt x="12128" y="1003"/>
                  </a:lnTo>
                  <a:lnTo>
                    <a:pt x="12941" y="152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2F2D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3141560" y="5704878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7932" y="0"/>
                  </a:moveTo>
                  <a:lnTo>
                    <a:pt x="0" y="635"/>
                  </a:lnTo>
                  <a:lnTo>
                    <a:pt x="431" y="25717"/>
                  </a:lnTo>
                  <a:lnTo>
                    <a:pt x="18287" y="24930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3143211" y="5702452"/>
              <a:ext cx="15240" cy="3175"/>
            </a:xfrm>
            <a:custGeom>
              <a:avLst/>
              <a:gdLst/>
              <a:ahLst/>
              <a:cxnLst/>
              <a:rect l="l" t="t" r="r" b="b"/>
              <a:pathLst>
                <a:path w="15239" h="3175">
                  <a:moveTo>
                    <a:pt x="14566" y="0"/>
                  </a:moveTo>
                  <a:lnTo>
                    <a:pt x="0" y="419"/>
                  </a:lnTo>
                  <a:lnTo>
                    <a:pt x="0" y="990"/>
                  </a:lnTo>
                  <a:lnTo>
                    <a:pt x="3416" y="2286"/>
                  </a:lnTo>
                  <a:lnTo>
                    <a:pt x="3416" y="2641"/>
                  </a:lnTo>
                  <a:lnTo>
                    <a:pt x="12064" y="2425"/>
                  </a:lnTo>
                  <a:lnTo>
                    <a:pt x="10985" y="1854"/>
                  </a:lnTo>
                  <a:lnTo>
                    <a:pt x="14630" y="419"/>
                  </a:lnTo>
                  <a:lnTo>
                    <a:pt x="14566" y="0"/>
                  </a:lnTo>
                  <a:close/>
                </a:path>
              </a:pathLst>
            </a:custGeom>
            <a:solidFill>
              <a:srgbClr val="5959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3150196" y="5705309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69" h="24764">
                  <a:moveTo>
                    <a:pt x="647" y="0"/>
                  </a:moveTo>
                  <a:lnTo>
                    <a:pt x="0" y="63"/>
                  </a:lnTo>
                  <a:lnTo>
                    <a:pt x="431" y="24498"/>
                  </a:lnTo>
                  <a:lnTo>
                    <a:pt x="1079" y="245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3141561" y="5705233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1930" y="25222"/>
                  </a:moveTo>
                  <a:lnTo>
                    <a:pt x="1498" y="355"/>
                  </a:lnTo>
                  <a:lnTo>
                    <a:pt x="0" y="279"/>
                  </a:lnTo>
                  <a:lnTo>
                    <a:pt x="279" y="25285"/>
                  </a:lnTo>
                  <a:lnTo>
                    <a:pt x="1930" y="25222"/>
                  </a:lnTo>
                  <a:close/>
                </a:path>
                <a:path w="18414" h="25400">
                  <a:moveTo>
                    <a:pt x="18072" y="24511"/>
                  </a:moveTo>
                  <a:lnTo>
                    <a:pt x="17843" y="0"/>
                  </a:lnTo>
                  <a:lnTo>
                    <a:pt x="16510" y="0"/>
                  </a:lnTo>
                  <a:lnTo>
                    <a:pt x="16713" y="24638"/>
                  </a:lnTo>
                  <a:lnTo>
                    <a:pt x="18072" y="24511"/>
                  </a:lnTo>
                  <a:close/>
                </a:path>
              </a:pathLst>
            </a:custGeom>
            <a:solidFill>
              <a:srgbClr val="3837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3144494" y="5705233"/>
              <a:ext cx="13970" cy="25400"/>
            </a:xfrm>
            <a:custGeom>
              <a:avLst/>
              <a:gdLst/>
              <a:ahLst/>
              <a:cxnLst/>
              <a:rect l="l" t="t" r="r" b="b"/>
              <a:pathLst>
                <a:path w="13969" h="25400">
                  <a:moveTo>
                    <a:pt x="850" y="25082"/>
                  </a:moveTo>
                  <a:lnTo>
                    <a:pt x="635" y="431"/>
                  </a:lnTo>
                  <a:lnTo>
                    <a:pt x="0" y="495"/>
                  </a:lnTo>
                  <a:lnTo>
                    <a:pt x="139" y="25082"/>
                  </a:lnTo>
                  <a:lnTo>
                    <a:pt x="850" y="25082"/>
                  </a:lnTo>
                  <a:close/>
                </a:path>
                <a:path w="13969" h="25400">
                  <a:moveTo>
                    <a:pt x="12344" y="24638"/>
                  </a:moveTo>
                  <a:lnTo>
                    <a:pt x="12141" y="0"/>
                  </a:lnTo>
                  <a:lnTo>
                    <a:pt x="11277" y="76"/>
                  </a:lnTo>
                  <a:lnTo>
                    <a:pt x="11569" y="24638"/>
                  </a:lnTo>
                  <a:lnTo>
                    <a:pt x="12344" y="24638"/>
                  </a:lnTo>
                  <a:close/>
                </a:path>
                <a:path w="13969" h="25400">
                  <a:moveTo>
                    <a:pt x="13576" y="24511"/>
                  </a:moveTo>
                  <a:lnTo>
                    <a:pt x="13423" y="0"/>
                  </a:lnTo>
                  <a:lnTo>
                    <a:pt x="12776" y="139"/>
                  </a:lnTo>
                  <a:lnTo>
                    <a:pt x="12915" y="24511"/>
                  </a:lnTo>
                  <a:lnTo>
                    <a:pt x="13576" y="24511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3145206" y="5705309"/>
              <a:ext cx="11430" cy="25400"/>
            </a:xfrm>
            <a:custGeom>
              <a:avLst/>
              <a:gdLst/>
              <a:ahLst/>
              <a:cxnLst/>
              <a:rect l="l" t="t" r="r" b="b"/>
              <a:pathLst>
                <a:path w="11430" h="25400">
                  <a:moveTo>
                    <a:pt x="2070" y="24853"/>
                  </a:moveTo>
                  <a:lnTo>
                    <a:pt x="1993" y="279"/>
                  </a:lnTo>
                  <a:lnTo>
                    <a:pt x="419" y="279"/>
                  </a:lnTo>
                  <a:lnTo>
                    <a:pt x="0" y="927"/>
                  </a:lnTo>
                  <a:lnTo>
                    <a:pt x="355" y="25069"/>
                  </a:lnTo>
                  <a:lnTo>
                    <a:pt x="2070" y="24853"/>
                  </a:lnTo>
                  <a:close/>
                </a:path>
                <a:path w="11430" h="25400">
                  <a:moveTo>
                    <a:pt x="10858" y="24561"/>
                  </a:moveTo>
                  <a:lnTo>
                    <a:pt x="10566" y="0"/>
                  </a:lnTo>
                  <a:lnTo>
                    <a:pt x="9220" y="0"/>
                  </a:lnTo>
                  <a:lnTo>
                    <a:pt x="8712" y="711"/>
                  </a:lnTo>
                  <a:lnTo>
                    <a:pt x="9347" y="23787"/>
                  </a:lnTo>
                  <a:lnTo>
                    <a:pt x="10071" y="24638"/>
                  </a:lnTo>
                  <a:lnTo>
                    <a:pt x="10858" y="24561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3140075" y="5678601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54" y="0"/>
                  </a:moveTo>
                  <a:lnTo>
                    <a:pt x="4660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60" y="21208"/>
                  </a:lnTo>
                  <a:lnTo>
                    <a:pt x="16154" y="21208"/>
                  </a:lnTo>
                  <a:lnTo>
                    <a:pt x="20802" y="16471"/>
                  </a:lnTo>
                  <a:lnTo>
                    <a:pt x="20802" y="10604"/>
                  </a:lnTo>
                  <a:lnTo>
                    <a:pt x="20802" y="4749"/>
                  </a:lnTo>
                  <a:lnTo>
                    <a:pt x="16154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3142970" y="568164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47" y="2793"/>
                  </a:lnTo>
                  <a:lnTo>
                    <a:pt x="0" y="10350"/>
                  </a:lnTo>
                  <a:lnTo>
                    <a:pt x="6057" y="15125"/>
                  </a:lnTo>
                  <a:lnTo>
                    <a:pt x="13563" y="12318"/>
                  </a:lnTo>
                  <a:lnTo>
                    <a:pt x="15011" y="4762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3144050" y="568256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70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70" y="13284"/>
                  </a:lnTo>
                  <a:lnTo>
                    <a:pt x="9982" y="13284"/>
                  </a:lnTo>
                  <a:lnTo>
                    <a:pt x="12852" y="10312"/>
                  </a:lnTo>
                  <a:lnTo>
                    <a:pt x="12852" y="6642"/>
                  </a:lnTo>
                  <a:lnTo>
                    <a:pt x="12852" y="297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3144050" y="568256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42"/>
                  </a:moveTo>
                  <a:lnTo>
                    <a:pt x="12852" y="10312"/>
                  </a:lnTo>
                  <a:lnTo>
                    <a:pt x="9982" y="13284"/>
                  </a:lnTo>
                  <a:lnTo>
                    <a:pt x="6426" y="13284"/>
                  </a:lnTo>
                  <a:lnTo>
                    <a:pt x="2870" y="13284"/>
                  </a:lnTo>
                  <a:lnTo>
                    <a:pt x="0" y="10312"/>
                  </a:lnTo>
                  <a:lnTo>
                    <a:pt x="0" y="6642"/>
                  </a:lnTo>
                  <a:lnTo>
                    <a:pt x="0" y="2971"/>
                  </a:lnTo>
                  <a:lnTo>
                    <a:pt x="2870" y="0"/>
                  </a:lnTo>
                  <a:lnTo>
                    <a:pt x="6426" y="0"/>
                  </a:lnTo>
                  <a:lnTo>
                    <a:pt x="9982" y="0"/>
                  </a:lnTo>
                  <a:lnTo>
                    <a:pt x="12852" y="2971"/>
                  </a:lnTo>
                  <a:lnTo>
                    <a:pt x="12852" y="664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3145650" y="5684926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93" y="0"/>
                  </a:moveTo>
                  <a:lnTo>
                    <a:pt x="2159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2159" y="8572"/>
                  </a:lnTo>
                  <a:lnTo>
                    <a:pt x="7493" y="8572"/>
                  </a:lnTo>
                  <a:lnTo>
                    <a:pt x="9639" y="6654"/>
                  </a:lnTo>
                  <a:lnTo>
                    <a:pt x="9639" y="4279"/>
                  </a:lnTo>
                  <a:lnTo>
                    <a:pt x="9639" y="1917"/>
                  </a:lnTo>
                  <a:lnTo>
                    <a:pt x="749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3147263" y="568599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78" y="0"/>
                  </a:moveTo>
                  <a:lnTo>
                    <a:pt x="1435" y="0"/>
                  </a:lnTo>
                  <a:lnTo>
                    <a:pt x="0" y="1447"/>
                  </a:lnTo>
                  <a:lnTo>
                    <a:pt x="0" y="4991"/>
                  </a:lnTo>
                  <a:lnTo>
                    <a:pt x="1435" y="6438"/>
                  </a:lnTo>
                  <a:lnTo>
                    <a:pt x="4978" y="6438"/>
                  </a:lnTo>
                  <a:lnTo>
                    <a:pt x="6426" y="4991"/>
                  </a:lnTo>
                  <a:lnTo>
                    <a:pt x="6426" y="3213"/>
                  </a:lnTo>
                  <a:lnTo>
                    <a:pt x="6426" y="1447"/>
                  </a:lnTo>
                  <a:lnTo>
                    <a:pt x="4978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3228429" y="5676303"/>
              <a:ext cx="34925" cy="77470"/>
            </a:xfrm>
            <a:custGeom>
              <a:avLst/>
              <a:gdLst/>
              <a:ahLst/>
              <a:cxnLst/>
              <a:rect l="l" t="t" r="r" b="b"/>
              <a:pathLst>
                <a:path w="34925" h="77470">
                  <a:moveTo>
                    <a:pt x="22288" y="76"/>
                  </a:moveTo>
                  <a:lnTo>
                    <a:pt x="22288" y="495"/>
                  </a:lnTo>
                  <a:lnTo>
                    <a:pt x="12433" y="368"/>
                  </a:lnTo>
                  <a:lnTo>
                    <a:pt x="12077" y="76"/>
                  </a:lnTo>
                  <a:lnTo>
                    <a:pt x="0" y="0"/>
                  </a:lnTo>
                  <a:lnTo>
                    <a:pt x="355" y="11912"/>
                  </a:lnTo>
                  <a:lnTo>
                    <a:pt x="4076" y="11988"/>
                  </a:lnTo>
                  <a:lnTo>
                    <a:pt x="4787" y="24625"/>
                  </a:lnTo>
                  <a:lnTo>
                    <a:pt x="2209" y="25069"/>
                  </a:lnTo>
                  <a:lnTo>
                    <a:pt x="2286" y="32689"/>
                  </a:lnTo>
                  <a:lnTo>
                    <a:pt x="4851" y="32981"/>
                  </a:lnTo>
                  <a:lnTo>
                    <a:pt x="4787" y="45986"/>
                  </a:lnTo>
                  <a:lnTo>
                    <a:pt x="2209" y="45986"/>
                  </a:lnTo>
                  <a:lnTo>
                    <a:pt x="3073" y="53390"/>
                  </a:lnTo>
                  <a:lnTo>
                    <a:pt x="927" y="53822"/>
                  </a:lnTo>
                  <a:lnTo>
                    <a:pt x="1219" y="77139"/>
                  </a:lnTo>
                  <a:lnTo>
                    <a:pt x="34582" y="76568"/>
                  </a:lnTo>
                  <a:lnTo>
                    <a:pt x="34137" y="53759"/>
                  </a:lnTo>
                  <a:lnTo>
                    <a:pt x="31788" y="53543"/>
                  </a:lnTo>
                  <a:lnTo>
                    <a:pt x="31788" y="45986"/>
                  </a:lnTo>
                  <a:lnTo>
                    <a:pt x="29654" y="44678"/>
                  </a:lnTo>
                  <a:lnTo>
                    <a:pt x="29654" y="32473"/>
                  </a:lnTo>
                  <a:lnTo>
                    <a:pt x="31940" y="32473"/>
                  </a:lnTo>
                  <a:lnTo>
                    <a:pt x="31369" y="24625"/>
                  </a:lnTo>
                  <a:lnTo>
                    <a:pt x="29502" y="24257"/>
                  </a:lnTo>
                  <a:lnTo>
                    <a:pt x="29654" y="11480"/>
                  </a:lnTo>
                  <a:lnTo>
                    <a:pt x="33578" y="11404"/>
                  </a:lnTo>
                  <a:lnTo>
                    <a:pt x="33362" y="368"/>
                  </a:lnTo>
                  <a:lnTo>
                    <a:pt x="22288" y="76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3228429" y="5676303"/>
              <a:ext cx="34925" cy="77470"/>
            </a:xfrm>
            <a:custGeom>
              <a:avLst/>
              <a:gdLst/>
              <a:ahLst/>
              <a:cxnLst/>
              <a:rect l="l" t="t" r="r" b="b"/>
              <a:pathLst>
                <a:path w="34925" h="77470">
                  <a:moveTo>
                    <a:pt x="22288" y="76"/>
                  </a:moveTo>
                  <a:lnTo>
                    <a:pt x="22288" y="495"/>
                  </a:lnTo>
                  <a:lnTo>
                    <a:pt x="12433" y="368"/>
                  </a:lnTo>
                  <a:lnTo>
                    <a:pt x="12077" y="76"/>
                  </a:lnTo>
                  <a:lnTo>
                    <a:pt x="0" y="0"/>
                  </a:lnTo>
                  <a:lnTo>
                    <a:pt x="355" y="11912"/>
                  </a:lnTo>
                  <a:lnTo>
                    <a:pt x="4076" y="11988"/>
                  </a:lnTo>
                  <a:lnTo>
                    <a:pt x="4787" y="24625"/>
                  </a:lnTo>
                  <a:lnTo>
                    <a:pt x="2209" y="25069"/>
                  </a:lnTo>
                  <a:lnTo>
                    <a:pt x="2286" y="32689"/>
                  </a:lnTo>
                  <a:lnTo>
                    <a:pt x="4851" y="32981"/>
                  </a:lnTo>
                  <a:lnTo>
                    <a:pt x="4787" y="45986"/>
                  </a:lnTo>
                  <a:lnTo>
                    <a:pt x="2209" y="45986"/>
                  </a:lnTo>
                  <a:lnTo>
                    <a:pt x="3073" y="53390"/>
                  </a:lnTo>
                  <a:lnTo>
                    <a:pt x="927" y="53822"/>
                  </a:lnTo>
                  <a:lnTo>
                    <a:pt x="1219" y="77139"/>
                  </a:lnTo>
                  <a:lnTo>
                    <a:pt x="34582" y="76568"/>
                  </a:lnTo>
                  <a:lnTo>
                    <a:pt x="34137" y="53759"/>
                  </a:lnTo>
                  <a:lnTo>
                    <a:pt x="31788" y="53543"/>
                  </a:lnTo>
                  <a:lnTo>
                    <a:pt x="31788" y="45986"/>
                  </a:lnTo>
                  <a:lnTo>
                    <a:pt x="29654" y="44678"/>
                  </a:lnTo>
                  <a:lnTo>
                    <a:pt x="29654" y="32473"/>
                  </a:lnTo>
                  <a:lnTo>
                    <a:pt x="31940" y="32473"/>
                  </a:lnTo>
                  <a:lnTo>
                    <a:pt x="31369" y="24625"/>
                  </a:lnTo>
                  <a:lnTo>
                    <a:pt x="29502" y="24257"/>
                  </a:lnTo>
                  <a:lnTo>
                    <a:pt x="29654" y="11480"/>
                  </a:lnTo>
                  <a:lnTo>
                    <a:pt x="33578" y="11404"/>
                  </a:lnTo>
                  <a:lnTo>
                    <a:pt x="33362" y="368"/>
                  </a:lnTo>
                  <a:lnTo>
                    <a:pt x="22288" y="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3229356" y="5687593"/>
              <a:ext cx="33655" cy="8255"/>
            </a:xfrm>
            <a:custGeom>
              <a:avLst/>
              <a:gdLst/>
              <a:ahLst/>
              <a:cxnLst/>
              <a:rect l="l" t="t" r="r" b="b"/>
              <a:pathLst>
                <a:path w="33654" h="8254">
                  <a:moveTo>
                    <a:pt x="3606" y="774"/>
                  </a:moveTo>
                  <a:lnTo>
                    <a:pt x="3213" y="495"/>
                  </a:lnTo>
                  <a:lnTo>
                    <a:pt x="2717" y="495"/>
                  </a:lnTo>
                  <a:lnTo>
                    <a:pt x="2070" y="546"/>
                  </a:lnTo>
                  <a:lnTo>
                    <a:pt x="0" y="774"/>
                  </a:lnTo>
                  <a:lnTo>
                    <a:pt x="292" y="7924"/>
                  </a:lnTo>
                  <a:lnTo>
                    <a:pt x="3568" y="7785"/>
                  </a:lnTo>
                  <a:lnTo>
                    <a:pt x="3606" y="774"/>
                  </a:lnTo>
                  <a:close/>
                </a:path>
                <a:path w="33654" h="8254">
                  <a:moveTo>
                    <a:pt x="33070" y="7708"/>
                  </a:moveTo>
                  <a:lnTo>
                    <a:pt x="32651" y="215"/>
                  </a:lnTo>
                  <a:lnTo>
                    <a:pt x="28714" y="0"/>
                  </a:lnTo>
                  <a:lnTo>
                    <a:pt x="28155" y="0"/>
                  </a:lnTo>
                  <a:lnTo>
                    <a:pt x="28270" y="215"/>
                  </a:lnTo>
                  <a:lnTo>
                    <a:pt x="28346" y="8140"/>
                  </a:lnTo>
                  <a:lnTo>
                    <a:pt x="31432" y="8216"/>
                  </a:lnTo>
                  <a:lnTo>
                    <a:pt x="32219" y="8216"/>
                  </a:lnTo>
                  <a:lnTo>
                    <a:pt x="33070" y="770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3243008" y="5728665"/>
              <a:ext cx="7620" cy="19685"/>
            </a:xfrm>
            <a:custGeom>
              <a:avLst/>
              <a:gdLst/>
              <a:ahLst/>
              <a:cxnLst/>
              <a:rect l="l" t="t" r="r" b="b"/>
              <a:pathLst>
                <a:path w="7619" h="19685">
                  <a:moveTo>
                    <a:pt x="5994" y="14770"/>
                  </a:moveTo>
                  <a:lnTo>
                    <a:pt x="4648" y="13436"/>
                  </a:lnTo>
                  <a:lnTo>
                    <a:pt x="1346" y="13436"/>
                  </a:lnTo>
                  <a:lnTo>
                    <a:pt x="0" y="14770"/>
                  </a:lnTo>
                  <a:lnTo>
                    <a:pt x="0" y="18084"/>
                  </a:lnTo>
                  <a:lnTo>
                    <a:pt x="1346" y="19431"/>
                  </a:lnTo>
                  <a:lnTo>
                    <a:pt x="4648" y="19431"/>
                  </a:lnTo>
                  <a:lnTo>
                    <a:pt x="5994" y="18084"/>
                  </a:lnTo>
                  <a:lnTo>
                    <a:pt x="5994" y="16433"/>
                  </a:lnTo>
                  <a:lnTo>
                    <a:pt x="5994" y="14770"/>
                  </a:lnTo>
                  <a:close/>
                </a:path>
                <a:path w="7619" h="19685">
                  <a:moveTo>
                    <a:pt x="7150" y="8293"/>
                  </a:moveTo>
                  <a:lnTo>
                    <a:pt x="6997" y="2857"/>
                  </a:lnTo>
                  <a:lnTo>
                    <a:pt x="5778" y="1854"/>
                  </a:lnTo>
                  <a:lnTo>
                    <a:pt x="5842" y="0"/>
                  </a:lnTo>
                  <a:lnTo>
                    <a:pt x="838" y="76"/>
                  </a:lnTo>
                  <a:lnTo>
                    <a:pt x="927" y="2565"/>
                  </a:lnTo>
                  <a:lnTo>
                    <a:pt x="127" y="2717"/>
                  </a:lnTo>
                  <a:lnTo>
                    <a:pt x="0" y="5003"/>
                  </a:lnTo>
                  <a:lnTo>
                    <a:pt x="419" y="8648"/>
                  </a:lnTo>
                  <a:lnTo>
                    <a:pt x="7150" y="82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3239998" y="5730735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5" h="2539">
                  <a:moveTo>
                    <a:pt x="152" y="495"/>
                  </a:moveTo>
                  <a:lnTo>
                    <a:pt x="0" y="495"/>
                  </a:lnTo>
                  <a:lnTo>
                    <a:pt x="355" y="1638"/>
                  </a:lnTo>
                  <a:lnTo>
                    <a:pt x="863" y="2006"/>
                  </a:lnTo>
                  <a:lnTo>
                    <a:pt x="10502" y="2006"/>
                  </a:lnTo>
                  <a:lnTo>
                    <a:pt x="11861" y="1282"/>
                  </a:lnTo>
                  <a:lnTo>
                    <a:pt x="12125" y="1003"/>
                  </a:lnTo>
                  <a:lnTo>
                    <a:pt x="2362" y="1003"/>
                  </a:lnTo>
                  <a:lnTo>
                    <a:pt x="152" y="495"/>
                  </a:lnTo>
                  <a:close/>
                </a:path>
                <a:path w="13335" h="2539">
                  <a:moveTo>
                    <a:pt x="11442" y="0"/>
                  </a:moveTo>
                  <a:lnTo>
                    <a:pt x="10998" y="431"/>
                  </a:lnTo>
                  <a:lnTo>
                    <a:pt x="9499" y="863"/>
                  </a:lnTo>
                  <a:lnTo>
                    <a:pt x="3136" y="863"/>
                  </a:lnTo>
                  <a:lnTo>
                    <a:pt x="3644" y="1003"/>
                  </a:lnTo>
                  <a:lnTo>
                    <a:pt x="12125" y="1003"/>
                  </a:lnTo>
                  <a:lnTo>
                    <a:pt x="12928" y="152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2F2D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3236709" y="5702592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7932" y="0"/>
                  </a:moveTo>
                  <a:lnTo>
                    <a:pt x="0" y="634"/>
                  </a:lnTo>
                  <a:lnTo>
                    <a:pt x="444" y="25717"/>
                  </a:lnTo>
                  <a:lnTo>
                    <a:pt x="18300" y="24930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3238360" y="5700166"/>
              <a:ext cx="15240" cy="3175"/>
            </a:xfrm>
            <a:custGeom>
              <a:avLst/>
              <a:gdLst/>
              <a:ahLst/>
              <a:cxnLst/>
              <a:rect l="l" t="t" r="r" b="b"/>
              <a:pathLst>
                <a:path w="15239" h="3175">
                  <a:moveTo>
                    <a:pt x="14566" y="0"/>
                  </a:moveTo>
                  <a:lnTo>
                    <a:pt x="0" y="419"/>
                  </a:lnTo>
                  <a:lnTo>
                    <a:pt x="0" y="1003"/>
                  </a:lnTo>
                  <a:lnTo>
                    <a:pt x="3428" y="2286"/>
                  </a:lnTo>
                  <a:lnTo>
                    <a:pt x="3428" y="2641"/>
                  </a:lnTo>
                  <a:lnTo>
                    <a:pt x="12077" y="2425"/>
                  </a:lnTo>
                  <a:lnTo>
                    <a:pt x="10998" y="1854"/>
                  </a:lnTo>
                  <a:lnTo>
                    <a:pt x="14643" y="419"/>
                  </a:lnTo>
                  <a:lnTo>
                    <a:pt x="14566" y="0"/>
                  </a:lnTo>
                  <a:close/>
                </a:path>
              </a:pathLst>
            </a:custGeom>
            <a:solidFill>
              <a:srgbClr val="5959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3245358" y="5703023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69" h="24764">
                  <a:moveTo>
                    <a:pt x="635" y="0"/>
                  </a:moveTo>
                  <a:lnTo>
                    <a:pt x="0" y="63"/>
                  </a:lnTo>
                  <a:lnTo>
                    <a:pt x="431" y="24498"/>
                  </a:lnTo>
                  <a:lnTo>
                    <a:pt x="1079" y="245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3236709" y="5702947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1930" y="25222"/>
                  </a:moveTo>
                  <a:lnTo>
                    <a:pt x="1511" y="368"/>
                  </a:lnTo>
                  <a:lnTo>
                    <a:pt x="0" y="279"/>
                  </a:lnTo>
                  <a:lnTo>
                    <a:pt x="292" y="25285"/>
                  </a:lnTo>
                  <a:lnTo>
                    <a:pt x="1930" y="25222"/>
                  </a:lnTo>
                  <a:close/>
                </a:path>
                <a:path w="18414" h="25400">
                  <a:moveTo>
                    <a:pt x="18084" y="24511"/>
                  </a:moveTo>
                  <a:lnTo>
                    <a:pt x="17856" y="0"/>
                  </a:lnTo>
                  <a:lnTo>
                    <a:pt x="16510" y="0"/>
                  </a:lnTo>
                  <a:lnTo>
                    <a:pt x="16725" y="24650"/>
                  </a:lnTo>
                  <a:lnTo>
                    <a:pt x="18084" y="24511"/>
                  </a:lnTo>
                  <a:close/>
                </a:path>
              </a:pathLst>
            </a:custGeom>
            <a:solidFill>
              <a:srgbClr val="3837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3239643" y="5702947"/>
              <a:ext cx="13970" cy="25400"/>
            </a:xfrm>
            <a:custGeom>
              <a:avLst/>
              <a:gdLst/>
              <a:ahLst/>
              <a:cxnLst/>
              <a:rect l="l" t="t" r="r" b="b"/>
              <a:pathLst>
                <a:path w="13970" h="25400">
                  <a:moveTo>
                    <a:pt x="863" y="25069"/>
                  </a:moveTo>
                  <a:lnTo>
                    <a:pt x="635" y="431"/>
                  </a:lnTo>
                  <a:lnTo>
                    <a:pt x="0" y="495"/>
                  </a:lnTo>
                  <a:lnTo>
                    <a:pt x="152" y="25069"/>
                  </a:lnTo>
                  <a:lnTo>
                    <a:pt x="863" y="25069"/>
                  </a:lnTo>
                  <a:close/>
                </a:path>
                <a:path w="13970" h="25400">
                  <a:moveTo>
                    <a:pt x="12357" y="24650"/>
                  </a:moveTo>
                  <a:lnTo>
                    <a:pt x="12141" y="0"/>
                  </a:lnTo>
                  <a:lnTo>
                    <a:pt x="11290" y="76"/>
                  </a:lnTo>
                  <a:lnTo>
                    <a:pt x="11557" y="24650"/>
                  </a:lnTo>
                  <a:lnTo>
                    <a:pt x="12357" y="24650"/>
                  </a:lnTo>
                  <a:close/>
                </a:path>
                <a:path w="13970" h="25400">
                  <a:moveTo>
                    <a:pt x="13576" y="24511"/>
                  </a:moveTo>
                  <a:lnTo>
                    <a:pt x="13423" y="0"/>
                  </a:lnTo>
                  <a:lnTo>
                    <a:pt x="12776" y="139"/>
                  </a:lnTo>
                  <a:lnTo>
                    <a:pt x="12928" y="24511"/>
                  </a:lnTo>
                  <a:lnTo>
                    <a:pt x="13576" y="24511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3240354" y="5703023"/>
              <a:ext cx="11430" cy="25400"/>
            </a:xfrm>
            <a:custGeom>
              <a:avLst/>
              <a:gdLst/>
              <a:ahLst/>
              <a:cxnLst/>
              <a:rect l="l" t="t" r="r" b="b"/>
              <a:pathLst>
                <a:path w="11429" h="25400">
                  <a:moveTo>
                    <a:pt x="2070" y="24853"/>
                  </a:moveTo>
                  <a:lnTo>
                    <a:pt x="2006" y="292"/>
                  </a:lnTo>
                  <a:lnTo>
                    <a:pt x="431" y="292"/>
                  </a:lnTo>
                  <a:lnTo>
                    <a:pt x="0" y="914"/>
                  </a:lnTo>
                  <a:lnTo>
                    <a:pt x="368" y="25069"/>
                  </a:lnTo>
                  <a:lnTo>
                    <a:pt x="2070" y="24853"/>
                  </a:lnTo>
                  <a:close/>
                </a:path>
                <a:path w="11429" h="25400">
                  <a:moveTo>
                    <a:pt x="10845" y="24574"/>
                  </a:moveTo>
                  <a:lnTo>
                    <a:pt x="10579" y="0"/>
                  </a:lnTo>
                  <a:lnTo>
                    <a:pt x="9220" y="0"/>
                  </a:lnTo>
                  <a:lnTo>
                    <a:pt x="8724" y="711"/>
                  </a:lnTo>
                  <a:lnTo>
                    <a:pt x="9359" y="23787"/>
                  </a:lnTo>
                  <a:lnTo>
                    <a:pt x="10083" y="24638"/>
                  </a:lnTo>
                  <a:lnTo>
                    <a:pt x="10845" y="24574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3235236" y="5676315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89">
                  <a:moveTo>
                    <a:pt x="16141" y="0"/>
                  </a:moveTo>
                  <a:lnTo>
                    <a:pt x="4648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48" y="21209"/>
                  </a:lnTo>
                  <a:lnTo>
                    <a:pt x="16141" y="21209"/>
                  </a:lnTo>
                  <a:lnTo>
                    <a:pt x="20789" y="16471"/>
                  </a:lnTo>
                  <a:lnTo>
                    <a:pt x="20789" y="10604"/>
                  </a:lnTo>
                  <a:lnTo>
                    <a:pt x="20789" y="4749"/>
                  </a:lnTo>
                  <a:lnTo>
                    <a:pt x="16141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3238131" y="567935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53" y="0"/>
                  </a:moveTo>
                  <a:lnTo>
                    <a:pt x="1447" y="2806"/>
                  </a:lnTo>
                  <a:lnTo>
                    <a:pt x="0" y="10375"/>
                  </a:lnTo>
                  <a:lnTo>
                    <a:pt x="6045" y="15125"/>
                  </a:lnTo>
                  <a:lnTo>
                    <a:pt x="13550" y="12344"/>
                  </a:lnTo>
                  <a:lnTo>
                    <a:pt x="15011" y="4775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3239198" y="568027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971"/>
                  </a:lnTo>
                  <a:lnTo>
                    <a:pt x="0" y="10325"/>
                  </a:lnTo>
                  <a:lnTo>
                    <a:pt x="2882" y="13284"/>
                  </a:lnTo>
                  <a:lnTo>
                    <a:pt x="9982" y="13284"/>
                  </a:lnTo>
                  <a:lnTo>
                    <a:pt x="12852" y="10325"/>
                  </a:lnTo>
                  <a:lnTo>
                    <a:pt x="12852" y="6642"/>
                  </a:lnTo>
                  <a:lnTo>
                    <a:pt x="12852" y="297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3239198" y="5680278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42"/>
                  </a:moveTo>
                  <a:lnTo>
                    <a:pt x="12852" y="10325"/>
                  </a:lnTo>
                  <a:lnTo>
                    <a:pt x="9982" y="13284"/>
                  </a:lnTo>
                  <a:lnTo>
                    <a:pt x="6426" y="13284"/>
                  </a:lnTo>
                  <a:lnTo>
                    <a:pt x="2882" y="13284"/>
                  </a:lnTo>
                  <a:lnTo>
                    <a:pt x="0" y="10325"/>
                  </a:lnTo>
                  <a:lnTo>
                    <a:pt x="0" y="6642"/>
                  </a:lnTo>
                  <a:lnTo>
                    <a:pt x="0" y="2971"/>
                  </a:lnTo>
                  <a:lnTo>
                    <a:pt x="2882" y="0"/>
                  </a:lnTo>
                  <a:lnTo>
                    <a:pt x="6426" y="0"/>
                  </a:lnTo>
                  <a:lnTo>
                    <a:pt x="9982" y="0"/>
                  </a:lnTo>
                  <a:lnTo>
                    <a:pt x="12852" y="2971"/>
                  </a:lnTo>
                  <a:lnTo>
                    <a:pt x="12852" y="664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3240811" y="5682640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59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2159" y="8572"/>
                  </a:lnTo>
                  <a:lnTo>
                    <a:pt x="7480" y="8572"/>
                  </a:lnTo>
                  <a:lnTo>
                    <a:pt x="9639" y="6654"/>
                  </a:lnTo>
                  <a:lnTo>
                    <a:pt x="9639" y="4279"/>
                  </a:lnTo>
                  <a:lnTo>
                    <a:pt x="9639" y="191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3242411" y="5683707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35"/>
                  </a:lnTo>
                  <a:lnTo>
                    <a:pt x="0" y="4991"/>
                  </a:lnTo>
                  <a:lnTo>
                    <a:pt x="1435" y="6438"/>
                  </a:lnTo>
                  <a:lnTo>
                    <a:pt x="4991" y="6438"/>
                  </a:lnTo>
                  <a:lnTo>
                    <a:pt x="6426" y="4991"/>
                  </a:lnTo>
                  <a:lnTo>
                    <a:pt x="6426" y="3213"/>
                  </a:lnTo>
                  <a:lnTo>
                    <a:pt x="6426" y="1435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3257931" y="5674944"/>
              <a:ext cx="50800" cy="64769"/>
            </a:xfrm>
            <a:custGeom>
              <a:avLst/>
              <a:gdLst/>
              <a:ahLst/>
              <a:cxnLst/>
              <a:rect l="l" t="t" r="r" b="b"/>
              <a:pathLst>
                <a:path w="50800" h="64770">
                  <a:moveTo>
                    <a:pt x="4432" y="990"/>
                  </a:moveTo>
                  <a:lnTo>
                    <a:pt x="44577" y="571"/>
                  </a:lnTo>
                  <a:lnTo>
                    <a:pt x="49580" y="0"/>
                  </a:lnTo>
                  <a:lnTo>
                    <a:pt x="49999" y="11429"/>
                  </a:lnTo>
                  <a:lnTo>
                    <a:pt x="50571" y="21437"/>
                  </a:lnTo>
                  <a:lnTo>
                    <a:pt x="24726" y="64439"/>
                  </a:lnTo>
                  <a:lnTo>
                    <a:pt x="4851" y="63868"/>
                  </a:lnTo>
                  <a:lnTo>
                    <a:pt x="4635" y="54368"/>
                  </a:lnTo>
                  <a:lnTo>
                    <a:pt x="2286" y="54152"/>
                  </a:lnTo>
                  <a:lnTo>
                    <a:pt x="2286" y="46710"/>
                  </a:lnTo>
                  <a:lnTo>
                    <a:pt x="152" y="45427"/>
                  </a:lnTo>
                  <a:lnTo>
                    <a:pt x="431" y="35013"/>
                  </a:lnTo>
                  <a:lnTo>
                    <a:pt x="2438" y="34861"/>
                  </a:lnTo>
                  <a:lnTo>
                    <a:pt x="2438" y="27431"/>
                  </a:lnTo>
                  <a:lnTo>
                    <a:pt x="1435" y="25869"/>
                  </a:lnTo>
                  <a:lnTo>
                    <a:pt x="0" y="25361"/>
                  </a:lnTo>
                  <a:lnTo>
                    <a:pt x="292" y="21297"/>
                  </a:lnTo>
                  <a:lnTo>
                    <a:pt x="4000" y="21437"/>
                  </a:lnTo>
                  <a:lnTo>
                    <a:pt x="4495" y="20510"/>
                  </a:lnTo>
                  <a:lnTo>
                    <a:pt x="4432" y="9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3126054" y="5652947"/>
              <a:ext cx="154305" cy="26034"/>
            </a:xfrm>
            <a:custGeom>
              <a:avLst/>
              <a:gdLst/>
              <a:ahLst/>
              <a:cxnLst/>
              <a:rect l="l" t="t" r="r" b="b"/>
              <a:pathLst>
                <a:path w="154304" h="26035">
                  <a:moveTo>
                    <a:pt x="142735" y="0"/>
                  </a:moveTo>
                  <a:lnTo>
                    <a:pt x="0" y="5994"/>
                  </a:lnTo>
                  <a:lnTo>
                    <a:pt x="723" y="25285"/>
                  </a:lnTo>
                  <a:lnTo>
                    <a:pt x="42011" y="25717"/>
                  </a:lnTo>
                  <a:lnTo>
                    <a:pt x="102171" y="23710"/>
                  </a:lnTo>
                  <a:lnTo>
                    <a:pt x="135445" y="23571"/>
                  </a:lnTo>
                  <a:lnTo>
                    <a:pt x="136309" y="22987"/>
                  </a:lnTo>
                  <a:lnTo>
                    <a:pt x="153873" y="22136"/>
                  </a:lnTo>
                  <a:lnTo>
                    <a:pt x="153873" y="6705"/>
                  </a:lnTo>
                  <a:lnTo>
                    <a:pt x="143598" y="6286"/>
                  </a:lnTo>
                  <a:lnTo>
                    <a:pt x="142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3136671" y="5659119"/>
              <a:ext cx="185420" cy="16510"/>
            </a:xfrm>
            <a:custGeom>
              <a:avLst/>
              <a:gdLst/>
              <a:ahLst/>
              <a:cxnLst/>
              <a:rect l="l" t="t" r="r" b="b"/>
              <a:pathLst>
                <a:path w="185420" h="16510">
                  <a:moveTo>
                    <a:pt x="91287" y="14109"/>
                  </a:moveTo>
                  <a:lnTo>
                    <a:pt x="69253" y="14109"/>
                  </a:lnTo>
                  <a:lnTo>
                    <a:pt x="91249" y="14249"/>
                  </a:lnTo>
                  <a:lnTo>
                    <a:pt x="91287" y="14109"/>
                  </a:lnTo>
                  <a:close/>
                </a:path>
                <a:path w="185420" h="16510">
                  <a:moveTo>
                    <a:pt x="91694" y="1955"/>
                  </a:moveTo>
                  <a:lnTo>
                    <a:pt x="69545" y="2108"/>
                  </a:lnTo>
                  <a:lnTo>
                    <a:pt x="91694" y="2108"/>
                  </a:lnTo>
                  <a:lnTo>
                    <a:pt x="91694" y="1955"/>
                  </a:lnTo>
                  <a:close/>
                </a:path>
                <a:path w="185420" h="16510">
                  <a:moveTo>
                    <a:pt x="185254" y="12700"/>
                  </a:moveTo>
                  <a:lnTo>
                    <a:pt x="185216" y="11430"/>
                  </a:lnTo>
                  <a:lnTo>
                    <a:pt x="185089" y="11430"/>
                  </a:lnTo>
                  <a:lnTo>
                    <a:pt x="185089" y="3810"/>
                  </a:lnTo>
                  <a:lnTo>
                    <a:pt x="184950" y="3810"/>
                  </a:lnTo>
                  <a:lnTo>
                    <a:pt x="184950" y="2540"/>
                  </a:lnTo>
                  <a:lnTo>
                    <a:pt x="173964" y="2540"/>
                  </a:lnTo>
                  <a:lnTo>
                    <a:pt x="173964" y="1270"/>
                  </a:lnTo>
                  <a:lnTo>
                    <a:pt x="168211" y="1270"/>
                  </a:lnTo>
                  <a:lnTo>
                    <a:pt x="168211" y="2540"/>
                  </a:lnTo>
                  <a:lnTo>
                    <a:pt x="126720" y="2540"/>
                  </a:lnTo>
                  <a:lnTo>
                    <a:pt x="126720" y="3810"/>
                  </a:lnTo>
                  <a:lnTo>
                    <a:pt x="114604" y="3810"/>
                  </a:lnTo>
                  <a:lnTo>
                    <a:pt x="114604" y="2540"/>
                  </a:lnTo>
                  <a:lnTo>
                    <a:pt x="103962" y="2540"/>
                  </a:lnTo>
                  <a:lnTo>
                    <a:pt x="103962" y="3810"/>
                  </a:lnTo>
                  <a:lnTo>
                    <a:pt x="91757" y="3810"/>
                  </a:lnTo>
                  <a:lnTo>
                    <a:pt x="91757" y="2540"/>
                  </a:lnTo>
                  <a:lnTo>
                    <a:pt x="69469" y="2540"/>
                  </a:lnTo>
                  <a:lnTo>
                    <a:pt x="69469" y="1270"/>
                  </a:lnTo>
                  <a:lnTo>
                    <a:pt x="69075" y="1270"/>
                  </a:lnTo>
                  <a:lnTo>
                    <a:pt x="69075" y="0"/>
                  </a:lnTo>
                  <a:lnTo>
                    <a:pt x="47840" y="0"/>
                  </a:lnTo>
                  <a:lnTo>
                    <a:pt x="47840" y="1270"/>
                  </a:lnTo>
                  <a:lnTo>
                    <a:pt x="21551" y="1270"/>
                  </a:lnTo>
                  <a:lnTo>
                    <a:pt x="21551" y="2540"/>
                  </a:lnTo>
                  <a:lnTo>
                    <a:pt x="5473" y="2540"/>
                  </a:lnTo>
                  <a:lnTo>
                    <a:pt x="5473" y="1270"/>
                  </a:lnTo>
                  <a:lnTo>
                    <a:pt x="1549" y="1270"/>
                  </a:lnTo>
                  <a:lnTo>
                    <a:pt x="1549" y="2540"/>
                  </a:lnTo>
                  <a:lnTo>
                    <a:pt x="1612" y="3810"/>
                  </a:lnTo>
                  <a:lnTo>
                    <a:pt x="1866" y="3810"/>
                  </a:lnTo>
                  <a:lnTo>
                    <a:pt x="1866" y="11430"/>
                  </a:lnTo>
                  <a:lnTo>
                    <a:pt x="1409" y="11430"/>
                  </a:lnTo>
                  <a:lnTo>
                    <a:pt x="1409" y="12700"/>
                  </a:lnTo>
                  <a:lnTo>
                    <a:pt x="0" y="12700"/>
                  </a:lnTo>
                  <a:lnTo>
                    <a:pt x="0" y="13970"/>
                  </a:lnTo>
                  <a:lnTo>
                    <a:pt x="76" y="15240"/>
                  </a:lnTo>
                  <a:lnTo>
                    <a:pt x="26022" y="15240"/>
                  </a:lnTo>
                  <a:lnTo>
                    <a:pt x="26022" y="16510"/>
                  </a:lnTo>
                  <a:lnTo>
                    <a:pt x="69138" y="16510"/>
                  </a:lnTo>
                  <a:lnTo>
                    <a:pt x="69138" y="15240"/>
                  </a:lnTo>
                  <a:lnTo>
                    <a:pt x="69215" y="13970"/>
                  </a:lnTo>
                  <a:lnTo>
                    <a:pt x="91503" y="13970"/>
                  </a:lnTo>
                  <a:lnTo>
                    <a:pt x="91503" y="12700"/>
                  </a:lnTo>
                  <a:lnTo>
                    <a:pt x="126809" y="12700"/>
                  </a:lnTo>
                  <a:lnTo>
                    <a:pt x="126809" y="13970"/>
                  </a:lnTo>
                  <a:lnTo>
                    <a:pt x="185254" y="13970"/>
                  </a:lnTo>
                  <a:lnTo>
                    <a:pt x="185254" y="1270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3136633" y="5659374"/>
              <a:ext cx="185420" cy="16510"/>
            </a:xfrm>
            <a:custGeom>
              <a:avLst/>
              <a:gdLst/>
              <a:ahLst/>
              <a:cxnLst/>
              <a:rect l="l" t="t" r="r" b="b"/>
              <a:pathLst>
                <a:path w="185420" h="16510">
                  <a:moveTo>
                    <a:pt x="1574" y="1422"/>
                  </a:moveTo>
                  <a:lnTo>
                    <a:pt x="2133" y="11290"/>
                  </a:lnTo>
                  <a:lnTo>
                    <a:pt x="850" y="12280"/>
                  </a:lnTo>
                  <a:lnTo>
                    <a:pt x="0" y="12420"/>
                  </a:lnTo>
                  <a:lnTo>
                    <a:pt x="139" y="14706"/>
                  </a:lnTo>
                  <a:lnTo>
                    <a:pt x="21716" y="15163"/>
                  </a:lnTo>
                  <a:lnTo>
                    <a:pt x="21856" y="15570"/>
                  </a:lnTo>
                  <a:lnTo>
                    <a:pt x="69151" y="16141"/>
                  </a:lnTo>
                  <a:lnTo>
                    <a:pt x="69291" y="13855"/>
                  </a:lnTo>
                  <a:lnTo>
                    <a:pt x="91287" y="13995"/>
                  </a:lnTo>
                  <a:lnTo>
                    <a:pt x="91732" y="12420"/>
                  </a:lnTo>
                  <a:lnTo>
                    <a:pt x="126504" y="12420"/>
                  </a:lnTo>
                  <a:lnTo>
                    <a:pt x="127152" y="13639"/>
                  </a:lnTo>
                  <a:lnTo>
                    <a:pt x="163588" y="13500"/>
                  </a:lnTo>
                  <a:lnTo>
                    <a:pt x="164807" y="13474"/>
                  </a:lnTo>
                  <a:lnTo>
                    <a:pt x="170383" y="13500"/>
                  </a:lnTo>
                  <a:lnTo>
                    <a:pt x="185305" y="13144"/>
                  </a:lnTo>
                  <a:lnTo>
                    <a:pt x="184962" y="1930"/>
                  </a:lnTo>
                  <a:lnTo>
                    <a:pt x="170522" y="1562"/>
                  </a:lnTo>
                  <a:lnTo>
                    <a:pt x="166954" y="1701"/>
                  </a:lnTo>
                  <a:lnTo>
                    <a:pt x="166090" y="2095"/>
                  </a:lnTo>
                  <a:lnTo>
                    <a:pt x="159867" y="2146"/>
                  </a:lnTo>
                  <a:lnTo>
                    <a:pt x="126860" y="1701"/>
                  </a:lnTo>
                  <a:lnTo>
                    <a:pt x="126733" y="3428"/>
                  </a:lnTo>
                  <a:lnTo>
                    <a:pt x="114719" y="3708"/>
                  </a:lnTo>
                  <a:lnTo>
                    <a:pt x="114579" y="1993"/>
                  </a:lnTo>
                  <a:lnTo>
                    <a:pt x="104000" y="1993"/>
                  </a:lnTo>
                  <a:lnTo>
                    <a:pt x="104000" y="3568"/>
                  </a:lnTo>
                  <a:lnTo>
                    <a:pt x="91859" y="3848"/>
                  </a:lnTo>
                  <a:lnTo>
                    <a:pt x="91732" y="1701"/>
                  </a:lnTo>
                  <a:lnTo>
                    <a:pt x="69583" y="1854"/>
                  </a:lnTo>
                  <a:lnTo>
                    <a:pt x="68999" y="0"/>
                  </a:lnTo>
                  <a:lnTo>
                    <a:pt x="21856" y="850"/>
                  </a:lnTo>
                  <a:lnTo>
                    <a:pt x="21285" y="2565"/>
                  </a:lnTo>
                  <a:lnTo>
                    <a:pt x="1574" y="14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3190773" y="566091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10541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28"/>
                  </a:lnTo>
                  <a:lnTo>
                    <a:pt x="3035" y="13563"/>
                  </a:lnTo>
                  <a:lnTo>
                    <a:pt x="10541" y="13563"/>
                  </a:lnTo>
                  <a:lnTo>
                    <a:pt x="13576" y="10528"/>
                  </a:lnTo>
                  <a:lnTo>
                    <a:pt x="13576" y="6781"/>
                  </a:lnTo>
                  <a:lnTo>
                    <a:pt x="13576" y="3035"/>
                  </a:lnTo>
                  <a:lnTo>
                    <a:pt x="105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3190773" y="566091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13576" y="6781"/>
                  </a:moveTo>
                  <a:lnTo>
                    <a:pt x="13576" y="10528"/>
                  </a:lnTo>
                  <a:lnTo>
                    <a:pt x="10541" y="13563"/>
                  </a:lnTo>
                  <a:lnTo>
                    <a:pt x="6794" y="13563"/>
                  </a:lnTo>
                  <a:lnTo>
                    <a:pt x="3035" y="13563"/>
                  </a:lnTo>
                  <a:lnTo>
                    <a:pt x="0" y="10528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94" y="0"/>
                  </a:lnTo>
                  <a:lnTo>
                    <a:pt x="10541" y="0"/>
                  </a:lnTo>
                  <a:lnTo>
                    <a:pt x="13576" y="3035"/>
                  </a:lnTo>
                  <a:lnTo>
                    <a:pt x="13576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3191891" y="566211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30" h="11429">
                  <a:moveTo>
                    <a:pt x="6565" y="0"/>
                  </a:moveTo>
                  <a:lnTo>
                    <a:pt x="1003" y="1638"/>
                  </a:lnTo>
                  <a:lnTo>
                    <a:pt x="0" y="7797"/>
                  </a:lnTo>
                  <a:lnTo>
                    <a:pt x="634" y="8508"/>
                  </a:lnTo>
                  <a:lnTo>
                    <a:pt x="1282" y="8572"/>
                  </a:lnTo>
                  <a:lnTo>
                    <a:pt x="4711" y="11150"/>
                  </a:lnTo>
                  <a:lnTo>
                    <a:pt x="10071" y="10426"/>
                  </a:lnTo>
                  <a:lnTo>
                    <a:pt x="10642" y="8940"/>
                  </a:lnTo>
                  <a:lnTo>
                    <a:pt x="11353" y="3365"/>
                  </a:lnTo>
                  <a:lnTo>
                    <a:pt x="65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3191891" y="566211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30" h="11429">
                  <a:moveTo>
                    <a:pt x="850" y="2501"/>
                  </a:moveTo>
                  <a:lnTo>
                    <a:pt x="0" y="7797"/>
                  </a:lnTo>
                  <a:lnTo>
                    <a:pt x="634" y="8508"/>
                  </a:lnTo>
                  <a:lnTo>
                    <a:pt x="1282" y="8572"/>
                  </a:lnTo>
                  <a:lnTo>
                    <a:pt x="4711" y="11150"/>
                  </a:lnTo>
                  <a:lnTo>
                    <a:pt x="10071" y="10426"/>
                  </a:lnTo>
                  <a:lnTo>
                    <a:pt x="10642" y="8940"/>
                  </a:lnTo>
                  <a:lnTo>
                    <a:pt x="11353" y="3365"/>
                  </a:lnTo>
                  <a:lnTo>
                    <a:pt x="6565" y="0"/>
                  </a:lnTo>
                  <a:lnTo>
                    <a:pt x="1003" y="1638"/>
                  </a:lnTo>
                  <a:lnTo>
                    <a:pt x="850" y="25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3193453" y="5663311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5" h="8889">
                  <a:moveTo>
                    <a:pt x="6388" y="0"/>
                  </a:moveTo>
                  <a:lnTo>
                    <a:pt x="1841" y="0"/>
                  </a:lnTo>
                  <a:lnTo>
                    <a:pt x="0" y="1955"/>
                  </a:lnTo>
                  <a:lnTo>
                    <a:pt x="0" y="6807"/>
                  </a:lnTo>
                  <a:lnTo>
                    <a:pt x="1841" y="8775"/>
                  </a:lnTo>
                  <a:lnTo>
                    <a:pt x="6388" y="8775"/>
                  </a:lnTo>
                  <a:lnTo>
                    <a:pt x="8216" y="6807"/>
                  </a:lnTo>
                  <a:lnTo>
                    <a:pt x="8216" y="4381"/>
                  </a:lnTo>
                  <a:lnTo>
                    <a:pt x="8216" y="1955"/>
                  </a:lnTo>
                  <a:lnTo>
                    <a:pt x="63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3193453" y="5663311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5" h="8889">
                  <a:moveTo>
                    <a:pt x="8216" y="4381"/>
                  </a:moveTo>
                  <a:lnTo>
                    <a:pt x="8216" y="6807"/>
                  </a:lnTo>
                  <a:lnTo>
                    <a:pt x="6388" y="8775"/>
                  </a:lnTo>
                  <a:lnTo>
                    <a:pt x="4114" y="8775"/>
                  </a:lnTo>
                  <a:lnTo>
                    <a:pt x="1841" y="8775"/>
                  </a:lnTo>
                  <a:lnTo>
                    <a:pt x="0" y="6807"/>
                  </a:lnTo>
                  <a:lnTo>
                    <a:pt x="0" y="4381"/>
                  </a:lnTo>
                  <a:lnTo>
                    <a:pt x="0" y="1955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388" y="0"/>
                  </a:lnTo>
                  <a:lnTo>
                    <a:pt x="8216" y="1955"/>
                  </a:lnTo>
                  <a:lnTo>
                    <a:pt x="8216" y="43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3191992" y="5664873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30" h="5714">
                  <a:moveTo>
                    <a:pt x="11226" y="0"/>
                  </a:moveTo>
                  <a:lnTo>
                    <a:pt x="9994" y="139"/>
                  </a:lnTo>
                  <a:lnTo>
                    <a:pt x="215" y="4572"/>
                  </a:lnTo>
                  <a:lnTo>
                    <a:pt x="0" y="5435"/>
                  </a:lnTo>
                  <a:lnTo>
                    <a:pt x="863" y="5435"/>
                  </a:lnTo>
                  <a:lnTo>
                    <a:pt x="10782" y="1282"/>
                  </a:lnTo>
                  <a:lnTo>
                    <a:pt x="112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3139986" y="5662942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4" h="14604">
                  <a:moveTo>
                    <a:pt x="1574" y="0"/>
                  </a:moveTo>
                  <a:lnTo>
                    <a:pt x="431" y="6438"/>
                  </a:lnTo>
                  <a:lnTo>
                    <a:pt x="1790" y="7073"/>
                  </a:lnTo>
                  <a:lnTo>
                    <a:pt x="0" y="12573"/>
                  </a:lnTo>
                  <a:lnTo>
                    <a:pt x="1143" y="13728"/>
                  </a:lnTo>
                  <a:lnTo>
                    <a:pt x="18008" y="14071"/>
                  </a:lnTo>
                  <a:lnTo>
                    <a:pt x="17991" y="6438"/>
                  </a:lnTo>
                  <a:lnTo>
                    <a:pt x="17856" y="368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3139986" y="5662942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4" h="14604">
                  <a:moveTo>
                    <a:pt x="1574" y="0"/>
                  </a:moveTo>
                  <a:lnTo>
                    <a:pt x="431" y="6438"/>
                  </a:lnTo>
                  <a:lnTo>
                    <a:pt x="1790" y="7073"/>
                  </a:lnTo>
                  <a:lnTo>
                    <a:pt x="0" y="12573"/>
                  </a:lnTo>
                  <a:lnTo>
                    <a:pt x="1143" y="13728"/>
                  </a:lnTo>
                  <a:lnTo>
                    <a:pt x="18008" y="14071"/>
                  </a:lnTo>
                  <a:lnTo>
                    <a:pt x="18135" y="8077"/>
                  </a:lnTo>
                  <a:lnTo>
                    <a:pt x="18008" y="7213"/>
                  </a:lnTo>
                  <a:lnTo>
                    <a:pt x="17856" y="368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3141205" y="566515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4" h="1270">
                  <a:moveTo>
                    <a:pt x="16573" y="0"/>
                  </a:moveTo>
                  <a:lnTo>
                    <a:pt x="63" y="0"/>
                  </a:lnTo>
                  <a:lnTo>
                    <a:pt x="0" y="1003"/>
                  </a:lnTo>
                  <a:lnTo>
                    <a:pt x="16497" y="1143"/>
                  </a:lnTo>
                  <a:lnTo>
                    <a:pt x="16573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3141637" y="5669737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63" y="0"/>
                  </a:moveTo>
                  <a:lnTo>
                    <a:pt x="0" y="711"/>
                  </a:lnTo>
                  <a:lnTo>
                    <a:pt x="15925" y="635"/>
                  </a:lnTo>
                  <a:lnTo>
                    <a:pt x="16002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3141345" y="5668098"/>
              <a:ext cx="16510" cy="1905"/>
            </a:xfrm>
            <a:custGeom>
              <a:avLst/>
              <a:gdLst/>
              <a:ahLst/>
              <a:cxnLst/>
              <a:rect l="l" t="t" r="r" b="b"/>
              <a:pathLst>
                <a:path w="16510" h="1904">
                  <a:moveTo>
                    <a:pt x="0" y="0"/>
                  </a:moveTo>
                  <a:lnTo>
                    <a:pt x="355" y="1638"/>
                  </a:lnTo>
                  <a:lnTo>
                    <a:pt x="16294" y="1701"/>
                  </a:lnTo>
                  <a:lnTo>
                    <a:pt x="16294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3140976" y="567387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4" h="1270">
                  <a:moveTo>
                    <a:pt x="16865" y="0"/>
                  </a:moveTo>
                  <a:lnTo>
                    <a:pt x="0" y="0"/>
                  </a:lnTo>
                  <a:lnTo>
                    <a:pt x="0" y="927"/>
                  </a:lnTo>
                  <a:lnTo>
                    <a:pt x="16865" y="927"/>
                  </a:lnTo>
                  <a:lnTo>
                    <a:pt x="168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3141637" y="5670448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16141" y="0"/>
                  </a:moveTo>
                  <a:lnTo>
                    <a:pt x="63" y="215"/>
                  </a:lnTo>
                  <a:lnTo>
                    <a:pt x="0" y="711"/>
                  </a:lnTo>
                  <a:lnTo>
                    <a:pt x="16065" y="495"/>
                  </a:lnTo>
                  <a:lnTo>
                    <a:pt x="16141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3314446" y="5657011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89">
                  <a:moveTo>
                    <a:pt x="2349" y="292"/>
                  </a:moveTo>
                  <a:lnTo>
                    <a:pt x="1701" y="292"/>
                  </a:lnTo>
                  <a:lnTo>
                    <a:pt x="1282" y="1219"/>
                  </a:lnTo>
                  <a:lnTo>
                    <a:pt x="838" y="2501"/>
                  </a:lnTo>
                  <a:lnTo>
                    <a:pt x="787" y="3149"/>
                  </a:lnTo>
                  <a:lnTo>
                    <a:pt x="0" y="4216"/>
                  </a:lnTo>
                  <a:lnTo>
                    <a:pt x="279" y="16065"/>
                  </a:lnTo>
                  <a:lnTo>
                    <a:pt x="558" y="18922"/>
                  </a:lnTo>
                  <a:lnTo>
                    <a:pt x="1638" y="19291"/>
                  </a:lnTo>
                  <a:lnTo>
                    <a:pt x="2209" y="21221"/>
                  </a:lnTo>
                  <a:lnTo>
                    <a:pt x="6197" y="21221"/>
                  </a:lnTo>
                  <a:lnTo>
                    <a:pt x="6350" y="19659"/>
                  </a:lnTo>
                  <a:lnTo>
                    <a:pt x="8483" y="18859"/>
                  </a:lnTo>
                  <a:lnTo>
                    <a:pt x="9499" y="4508"/>
                  </a:lnTo>
                  <a:lnTo>
                    <a:pt x="8851" y="1574"/>
                  </a:lnTo>
                  <a:lnTo>
                    <a:pt x="8851" y="1003"/>
                  </a:lnTo>
                  <a:lnTo>
                    <a:pt x="2781" y="1003"/>
                  </a:lnTo>
                  <a:lnTo>
                    <a:pt x="2349" y="292"/>
                  </a:lnTo>
                  <a:close/>
                </a:path>
                <a:path w="9525" h="21589">
                  <a:moveTo>
                    <a:pt x="7061" y="0"/>
                  </a:moveTo>
                  <a:lnTo>
                    <a:pt x="6921" y="939"/>
                  </a:lnTo>
                  <a:lnTo>
                    <a:pt x="2781" y="1003"/>
                  </a:lnTo>
                  <a:lnTo>
                    <a:pt x="8851" y="1003"/>
                  </a:lnTo>
                  <a:lnTo>
                    <a:pt x="8851" y="431"/>
                  </a:lnTo>
                  <a:lnTo>
                    <a:pt x="7061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3314446" y="5657011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89">
                  <a:moveTo>
                    <a:pt x="1282" y="1219"/>
                  </a:moveTo>
                  <a:lnTo>
                    <a:pt x="1701" y="292"/>
                  </a:lnTo>
                  <a:lnTo>
                    <a:pt x="2349" y="292"/>
                  </a:lnTo>
                  <a:lnTo>
                    <a:pt x="2781" y="1003"/>
                  </a:lnTo>
                  <a:lnTo>
                    <a:pt x="6921" y="939"/>
                  </a:lnTo>
                  <a:lnTo>
                    <a:pt x="7061" y="0"/>
                  </a:lnTo>
                  <a:lnTo>
                    <a:pt x="8851" y="431"/>
                  </a:lnTo>
                  <a:lnTo>
                    <a:pt x="8851" y="1574"/>
                  </a:lnTo>
                  <a:lnTo>
                    <a:pt x="9499" y="4508"/>
                  </a:lnTo>
                  <a:lnTo>
                    <a:pt x="8483" y="18859"/>
                  </a:lnTo>
                  <a:lnTo>
                    <a:pt x="6350" y="19659"/>
                  </a:lnTo>
                  <a:lnTo>
                    <a:pt x="6197" y="21221"/>
                  </a:lnTo>
                  <a:lnTo>
                    <a:pt x="2209" y="21221"/>
                  </a:lnTo>
                  <a:lnTo>
                    <a:pt x="1638" y="19291"/>
                  </a:lnTo>
                  <a:lnTo>
                    <a:pt x="558" y="18922"/>
                  </a:lnTo>
                  <a:lnTo>
                    <a:pt x="279" y="16065"/>
                  </a:lnTo>
                  <a:lnTo>
                    <a:pt x="0" y="4216"/>
                  </a:lnTo>
                  <a:lnTo>
                    <a:pt x="787" y="3149"/>
                  </a:lnTo>
                  <a:lnTo>
                    <a:pt x="838" y="2501"/>
                  </a:lnTo>
                  <a:lnTo>
                    <a:pt x="1282" y="121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3311652" y="5655805"/>
              <a:ext cx="9525" cy="31750"/>
            </a:xfrm>
            <a:custGeom>
              <a:avLst/>
              <a:gdLst/>
              <a:ahLst/>
              <a:cxnLst/>
              <a:rect l="l" t="t" r="r" b="b"/>
              <a:pathLst>
                <a:path w="9525" h="31750">
                  <a:moveTo>
                    <a:pt x="1727" y="30670"/>
                  </a:moveTo>
                  <a:lnTo>
                    <a:pt x="0" y="30670"/>
                  </a:lnTo>
                  <a:lnTo>
                    <a:pt x="139" y="31686"/>
                  </a:lnTo>
                  <a:lnTo>
                    <a:pt x="1638" y="31597"/>
                  </a:lnTo>
                  <a:lnTo>
                    <a:pt x="1727" y="30670"/>
                  </a:lnTo>
                  <a:close/>
                </a:path>
                <a:path w="9525" h="31750">
                  <a:moveTo>
                    <a:pt x="9144" y="2070"/>
                  </a:moveTo>
                  <a:lnTo>
                    <a:pt x="8991" y="0"/>
                  </a:lnTo>
                  <a:lnTo>
                    <a:pt x="6718" y="63"/>
                  </a:lnTo>
                  <a:lnTo>
                    <a:pt x="6769" y="1993"/>
                  </a:lnTo>
                  <a:lnTo>
                    <a:pt x="9144" y="2070"/>
                  </a:lnTo>
                  <a:close/>
                </a:path>
              </a:pathLst>
            </a:custGeom>
            <a:solidFill>
              <a:srgbClr val="C8CA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3314661" y="5645658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7061" y="0"/>
                  </a:moveTo>
                  <a:lnTo>
                    <a:pt x="990" y="215"/>
                  </a:lnTo>
                  <a:lnTo>
                    <a:pt x="0" y="3213"/>
                  </a:lnTo>
                  <a:lnTo>
                    <a:pt x="1625" y="9436"/>
                  </a:lnTo>
                  <a:lnTo>
                    <a:pt x="6350" y="9080"/>
                  </a:lnTo>
                  <a:lnTo>
                    <a:pt x="6934" y="7353"/>
                  </a:lnTo>
                  <a:lnTo>
                    <a:pt x="7492" y="6934"/>
                  </a:lnTo>
                  <a:lnTo>
                    <a:pt x="7645" y="6210"/>
                  </a:lnTo>
                  <a:lnTo>
                    <a:pt x="7988" y="1701"/>
                  </a:lnTo>
                  <a:lnTo>
                    <a:pt x="7353" y="1422"/>
                  </a:lnTo>
                  <a:lnTo>
                    <a:pt x="706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3314661" y="5645658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990" y="215"/>
                  </a:moveTo>
                  <a:lnTo>
                    <a:pt x="7061" y="0"/>
                  </a:lnTo>
                  <a:lnTo>
                    <a:pt x="7353" y="1422"/>
                  </a:lnTo>
                  <a:lnTo>
                    <a:pt x="7988" y="1701"/>
                  </a:lnTo>
                  <a:lnTo>
                    <a:pt x="7645" y="6210"/>
                  </a:lnTo>
                  <a:lnTo>
                    <a:pt x="7492" y="6934"/>
                  </a:lnTo>
                  <a:lnTo>
                    <a:pt x="6934" y="7353"/>
                  </a:lnTo>
                  <a:lnTo>
                    <a:pt x="6350" y="9080"/>
                  </a:lnTo>
                  <a:lnTo>
                    <a:pt x="1625" y="9436"/>
                  </a:lnTo>
                  <a:lnTo>
                    <a:pt x="0" y="3213"/>
                  </a:lnTo>
                  <a:lnTo>
                    <a:pt x="990" y="2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3316859" y="5646013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2946" y="0"/>
                  </a:moveTo>
                  <a:lnTo>
                    <a:pt x="88" y="1854"/>
                  </a:lnTo>
                  <a:lnTo>
                    <a:pt x="0" y="6578"/>
                  </a:lnTo>
                  <a:lnTo>
                    <a:pt x="5079" y="6705"/>
                  </a:lnTo>
                  <a:lnTo>
                    <a:pt x="5219" y="2286"/>
                  </a:lnTo>
                  <a:lnTo>
                    <a:pt x="2946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3316859" y="5646013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88" y="1854"/>
                  </a:moveTo>
                  <a:lnTo>
                    <a:pt x="0" y="6578"/>
                  </a:lnTo>
                  <a:lnTo>
                    <a:pt x="5079" y="6705"/>
                  </a:lnTo>
                  <a:lnTo>
                    <a:pt x="5219" y="2286"/>
                  </a:lnTo>
                  <a:lnTo>
                    <a:pt x="2946" y="0"/>
                  </a:lnTo>
                  <a:lnTo>
                    <a:pt x="88" y="18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3318294" y="564786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1511" y="0"/>
                  </a:moveTo>
                  <a:lnTo>
                    <a:pt x="215" y="711"/>
                  </a:lnTo>
                  <a:lnTo>
                    <a:pt x="0" y="4495"/>
                  </a:lnTo>
                  <a:lnTo>
                    <a:pt x="2438" y="4648"/>
                  </a:lnTo>
                  <a:lnTo>
                    <a:pt x="2349" y="64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3318294" y="564786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215" y="711"/>
                  </a:moveTo>
                  <a:lnTo>
                    <a:pt x="1511" y="0"/>
                  </a:lnTo>
                  <a:lnTo>
                    <a:pt x="2349" y="647"/>
                  </a:lnTo>
                  <a:lnTo>
                    <a:pt x="2438" y="4648"/>
                  </a:lnTo>
                  <a:lnTo>
                    <a:pt x="0" y="4495"/>
                  </a:lnTo>
                  <a:lnTo>
                    <a:pt x="215" y="7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3312515" y="566026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35" y="0"/>
                  </a:lnTo>
                  <a:lnTo>
                    <a:pt x="0" y="3048"/>
                  </a:lnTo>
                  <a:lnTo>
                    <a:pt x="0" y="10528"/>
                  </a:lnTo>
                  <a:lnTo>
                    <a:pt x="3035" y="13576"/>
                  </a:lnTo>
                  <a:lnTo>
                    <a:pt x="10528" y="13576"/>
                  </a:lnTo>
                  <a:lnTo>
                    <a:pt x="13563" y="10528"/>
                  </a:lnTo>
                  <a:lnTo>
                    <a:pt x="13563" y="6794"/>
                  </a:lnTo>
                  <a:lnTo>
                    <a:pt x="13563" y="3048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3312515" y="566026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63" y="6794"/>
                  </a:moveTo>
                  <a:lnTo>
                    <a:pt x="13563" y="10528"/>
                  </a:lnTo>
                  <a:lnTo>
                    <a:pt x="10528" y="13576"/>
                  </a:lnTo>
                  <a:lnTo>
                    <a:pt x="6781" y="13576"/>
                  </a:lnTo>
                  <a:lnTo>
                    <a:pt x="3035" y="13576"/>
                  </a:lnTo>
                  <a:lnTo>
                    <a:pt x="0" y="10528"/>
                  </a:lnTo>
                  <a:lnTo>
                    <a:pt x="0" y="6794"/>
                  </a:lnTo>
                  <a:lnTo>
                    <a:pt x="0" y="3048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63" y="3048"/>
                  </a:lnTo>
                  <a:lnTo>
                    <a:pt x="13563" y="67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3313620" y="566146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6578" y="0"/>
                  </a:moveTo>
                  <a:lnTo>
                    <a:pt x="1003" y="1650"/>
                  </a:lnTo>
                  <a:lnTo>
                    <a:pt x="850" y="2501"/>
                  </a:lnTo>
                  <a:lnTo>
                    <a:pt x="0" y="7797"/>
                  </a:lnTo>
                  <a:lnTo>
                    <a:pt x="647" y="8508"/>
                  </a:lnTo>
                  <a:lnTo>
                    <a:pt x="1282" y="8585"/>
                  </a:lnTo>
                  <a:lnTo>
                    <a:pt x="4711" y="11163"/>
                  </a:lnTo>
                  <a:lnTo>
                    <a:pt x="10058" y="10439"/>
                  </a:lnTo>
                  <a:lnTo>
                    <a:pt x="10642" y="8928"/>
                  </a:lnTo>
                  <a:lnTo>
                    <a:pt x="11366" y="3365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3313620" y="566146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0" y="2501"/>
                  </a:moveTo>
                  <a:lnTo>
                    <a:pt x="0" y="7797"/>
                  </a:lnTo>
                  <a:lnTo>
                    <a:pt x="647" y="8508"/>
                  </a:lnTo>
                  <a:lnTo>
                    <a:pt x="1282" y="8585"/>
                  </a:lnTo>
                  <a:lnTo>
                    <a:pt x="4711" y="11163"/>
                  </a:lnTo>
                  <a:lnTo>
                    <a:pt x="10058" y="10439"/>
                  </a:lnTo>
                  <a:lnTo>
                    <a:pt x="10642" y="8928"/>
                  </a:lnTo>
                  <a:lnTo>
                    <a:pt x="11366" y="3365"/>
                  </a:lnTo>
                  <a:lnTo>
                    <a:pt x="6578" y="0"/>
                  </a:lnTo>
                  <a:lnTo>
                    <a:pt x="1003" y="1650"/>
                  </a:lnTo>
                  <a:lnTo>
                    <a:pt x="850" y="25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3315195" y="5662650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6375" y="0"/>
                  </a:moveTo>
                  <a:lnTo>
                    <a:pt x="1828" y="0"/>
                  </a:lnTo>
                  <a:lnTo>
                    <a:pt x="0" y="1968"/>
                  </a:lnTo>
                  <a:lnTo>
                    <a:pt x="0" y="6832"/>
                  </a:lnTo>
                  <a:lnTo>
                    <a:pt x="1828" y="8788"/>
                  </a:lnTo>
                  <a:lnTo>
                    <a:pt x="6375" y="8788"/>
                  </a:lnTo>
                  <a:lnTo>
                    <a:pt x="8216" y="6832"/>
                  </a:lnTo>
                  <a:lnTo>
                    <a:pt x="8216" y="4406"/>
                  </a:lnTo>
                  <a:lnTo>
                    <a:pt x="8216" y="1968"/>
                  </a:lnTo>
                  <a:lnTo>
                    <a:pt x="63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3315195" y="5662650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8216" y="4406"/>
                  </a:moveTo>
                  <a:lnTo>
                    <a:pt x="8216" y="6832"/>
                  </a:lnTo>
                  <a:lnTo>
                    <a:pt x="6375" y="8788"/>
                  </a:lnTo>
                  <a:lnTo>
                    <a:pt x="4102" y="8788"/>
                  </a:lnTo>
                  <a:lnTo>
                    <a:pt x="1828" y="8788"/>
                  </a:lnTo>
                  <a:lnTo>
                    <a:pt x="0" y="6832"/>
                  </a:lnTo>
                  <a:lnTo>
                    <a:pt x="0" y="4406"/>
                  </a:lnTo>
                  <a:lnTo>
                    <a:pt x="0" y="1968"/>
                  </a:lnTo>
                  <a:lnTo>
                    <a:pt x="1828" y="0"/>
                  </a:lnTo>
                  <a:lnTo>
                    <a:pt x="4102" y="0"/>
                  </a:lnTo>
                  <a:lnTo>
                    <a:pt x="6375" y="0"/>
                  </a:lnTo>
                  <a:lnTo>
                    <a:pt x="8216" y="1968"/>
                  </a:lnTo>
                  <a:lnTo>
                    <a:pt x="8216" y="4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3162770" y="5664225"/>
              <a:ext cx="162560" cy="76200"/>
            </a:xfrm>
            <a:custGeom>
              <a:avLst/>
              <a:gdLst/>
              <a:ahLst/>
              <a:cxnLst/>
              <a:rect l="l" t="t" r="r" b="b"/>
              <a:pathLst>
                <a:path w="162560" h="76200">
                  <a:moveTo>
                    <a:pt x="70510" y="45059"/>
                  </a:moveTo>
                  <a:lnTo>
                    <a:pt x="67945" y="44767"/>
                  </a:lnTo>
                  <a:lnTo>
                    <a:pt x="67868" y="37147"/>
                  </a:lnTo>
                  <a:lnTo>
                    <a:pt x="70446" y="36703"/>
                  </a:lnTo>
                  <a:lnTo>
                    <a:pt x="69583" y="31508"/>
                  </a:lnTo>
                  <a:lnTo>
                    <a:pt x="66878" y="31292"/>
                  </a:lnTo>
                  <a:lnTo>
                    <a:pt x="65303" y="9652"/>
                  </a:lnTo>
                  <a:lnTo>
                    <a:pt x="43446" y="9652"/>
                  </a:lnTo>
                  <a:lnTo>
                    <a:pt x="43218" y="11798"/>
                  </a:lnTo>
                  <a:lnTo>
                    <a:pt x="4432" y="13081"/>
                  </a:lnTo>
                  <a:lnTo>
                    <a:pt x="4432" y="24866"/>
                  </a:lnTo>
                  <a:lnTo>
                    <a:pt x="4648" y="34086"/>
                  </a:lnTo>
                  <a:lnTo>
                    <a:pt x="355" y="34302"/>
                  </a:lnTo>
                  <a:lnTo>
                    <a:pt x="0" y="38227"/>
                  </a:lnTo>
                  <a:lnTo>
                    <a:pt x="1866" y="38582"/>
                  </a:lnTo>
                  <a:lnTo>
                    <a:pt x="2438" y="46304"/>
                  </a:lnTo>
                  <a:lnTo>
                    <a:pt x="152" y="46939"/>
                  </a:lnTo>
                  <a:lnTo>
                    <a:pt x="152" y="58293"/>
                  </a:lnTo>
                  <a:lnTo>
                    <a:pt x="2286" y="59575"/>
                  </a:lnTo>
                  <a:lnTo>
                    <a:pt x="2286" y="67005"/>
                  </a:lnTo>
                  <a:lnTo>
                    <a:pt x="4648" y="67221"/>
                  </a:lnTo>
                  <a:lnTo>
                    <a:pt x="5080" y="75882"/>
                  </a:lnTo>
                  <a:lnTo>
                    <a:pt x="66370" y="75222"/>
                  </a:lnTo>
                  <a:lnTo>
                    <a:pt x="66586" y="66446"/>
                  </a:lnTo>
                  <a:lnTo>
                    <a:pt x="68732" y="65468"/>
                  </a:lnTo>
                  <a:lnTo>
                    <a:pt x="67868" y="58064"/>
                  </a:lnTo>
                  <a:lnTo>
                    <a:pt x="70015" y="58293"/>
                  </a:lnTo>
                  <a:lnTo>
                    <a:pt x="70510" y="45059"/>
                  </a:lnTo>
                  <a:close/>
                </a:path>
                <a:path w="162560" h="76200">
                  <a:moveTo>
                    <a:pt x="162153" y="0"/>
                  </a:moveTo>
                  <a:lnTo>
                    <a:pt x="160959" y="152"/>
                  </a:lnTo>
                  <a:lnTo>
                    <a:pt x="151168" y="4572"/>
                  </a:lnTo>
                  <a:lnTo>
                    <a:pt x="150952" y="5435"/>
                  </a:lnTo>
                  <a:lnTo>
                    <a:pt x="151803" y="5435"/>
                  </a:lnTo>
                  <a:lnTo>
                    <a:pt x="161734" y="1295"/>
                  </a:lnTo>
                  <a:lnTo>
                    <a:pt x="1621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3187776" y="5676874"/>
              <a:ext cx="20955" cy="64135"/>
            </a:xfrm>
            <a:custGeom>
              <a:avLst/>
              <a:gdLst/>
              <a:ahLst/>
              <a:cxnLst/>
              <a:rect l="l" t="t" r="r" b="b"/>
              <a:pathLst>
                <a:path w="20955" h="64135">
                  <a:moveTo>
                    <a:pt x="215" y="1498"/>
                  </a:moveTo>
                  <a:lnTo>
                    <a:pt x="431" y="63652"/>
                  </a:lnTo>
                  <a:lnTo>
                    <a:pt x="20358" y="63652"/>
                  </a:lnTo>
                  <a:lnTo>
                    <a:pt x="19519" y="0"/>
                  </a:lnTo>
                  <a:lnTo>
                    <a:pt x="0" y="431"/>
                  </a:lnTo>
                  <a:lnTo>
                    <a:pt x="215" y="1498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3181997" y="5674740"/>
              <a:ext cx="126364" cy="64769"/>
            </a:xfrm>
            <a:custGeom>
              <a:avLst/>
              <a:gdLst/>
              <a:ahLst/>
              <a:cxnLst/>
              <a:rect l="l" t="t" r="r" b="b"/>
              <a:pathLst>
                <a:path w="126364" h="64770">
                  <a:moveTo>
                    <a:pt x="4927" y="64706"/>
                  </a:moveTo>
                  <a:lnTo>
                    <a:pt x="4699" y="3848"/>
                  </a:lnTo>
                  <a:lnTo>
                    <a:pt x="0" y="4051"/>
                  </a:lnTo>
                  <a:lnTo>
                    <a:pt x="850" y="64503"/>
                  </a:lnTo>
                  <a:lnTo>
                    <a:pt x="4927" y="64706"/>
                  </a:lnTo>
                  <a:close/>
                </a:path>
                <a:path w="126364" h="64770">
                  <a:moveTo>
                    <a:pt x="23571" y="33972"/>
                  </a:moveTo>
                  <a:lnTo>
                    <a:pt x="20015" y="30429"/>
                  </a:lnTo>
                  <a:lnTo>
                    <a:pt x="11252" y="30429"/>
                  </a:lnTo>
                  <a:lnTo>
                    <a:pt x="7708" y="33972"/>
                  </a:lnTo>
                  <a:lnTo>
                    <a:pt x="7708" y="42735"/>
                  </a:lnTo>
                  <a:lnTo>
                    <a:pt x="11252" y="46278"/>
                  </a:lnTo>
                  <a:lnTo>
                    <a:pt x="20015" y="46278"/>
                  </a:lnTo>
                  <a:lnTo>
                    <a:pt x="23571" y="42735"/>
                  </a:lnTo>
                  <a:lnTo>
                    <a:pt x="23571" y="38354"/>
                  </a:lnTo>
                  <a:lnTo>
                    <a:pt x="23571" y="33972"/>
                  </a:lnTo>
                  <a:close/>
                </a:path>
                <a:path w="126364" h="64770">
                  <a:moveTo>
                    <a:pt x="24853" y="61493"/>
                  </a:moveTo>
                  <a:lnTo>
                    <a:pt x="22288" y="61074"/>
                  </a:lnTo>
                  <a:lnTo>
                    <a:pt x="21856" y="60007"/>
                  </a:lnTo>
                  <a:lnTo>
                    <a:pt x="10502" y="60210"/>
                  </a:lnTo>
                  <a:lnTo>
                    <a:pt x="7708" y="61290"/>
                  </a:lnTo>
                  <a:lnTo>
                    <a:pt x="7493" y="64503"/>
                  </a:lnTo>
                  <a:lnTo>
                    <a:pt x="24853" y="64706"/>
                  </a:lnTo>
                  <a:lnTo>
                    <a:pt x="24853" y="61493"/>
                  </a:lnTo>
                  <a:close/>
                </a:path>
                <a:path w="126364" h="64770">
                  <a:moveTo>
                    <a:pt x="126022" y="21209"/>
                  </a:moveTo>
                  <a:lnTo>
                    <a:pt x="125793" y="7708"/>
                  </a:lnTo>
                  <a:lnTo>
                    <a:pt x="124167" y="0"/>
                  </a:lnTo>
                  <a:lnTo>
                    <a:pt x="119151" y="0"/>
                  </a:lnTo>
                  <a:lnTo>
                    <a:pt x="80670" y="0"/>
                  </a:lnTo>
                  <a:lnTo>
                    <a:pt x="80365" y="1193"/>
                  </a:lnTo>
                  <a:lnTo>
                    <a:pt x="80772" y="21424"/>
                  </a:lnTo>
                  <a:lnTo>
                    <a:pt x="76225" y="21501"/>
                  </a:lnTo>
                  <a:lnTo>
                    <a:pt x="75920" y="25565"/>
                  </a:lnTo>
                  <a:lnTo>
                    <a:pt x="77990" y="26136"/>
                  </a:lnTo>
                  <a:lnTo>
                    <a:pt x="78359" y="35064"/>
                  </a:lnTo>
                  <a:lnTo>
                    <a:pt x="76365" y="35217"/>
                  </a:lnTo>
                  <a:lnTo>
                    <a:pt x="76073" y="46278"/>
                  </a:lnTo>
                  <a:lnTo>
                    <a:pt x="77990" y="47561"/>
                  </a:lnTo>
                  <a:lnTo>
                    <a:pt x="78206" y="55105"/>
                  </a:lnTo>
                  <a:lnTo>
                    <a:pt x="80149" y="55283"/>
                  </a:lnTo>
                  <a:lnTo>
                    <a:pt x="80772" y="64071"/>
                  </a:lnTo>
                  <a:lnTo>
                    <a:pt x="100647" y="64643"/>
                  </a:lnTo>
                  <a:lnTo>
                    <a:pt x="126022" y="212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3283432" y="567569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40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41"/>
                  </a:lnTo>
                  <a:lnTo>
                    <a:pt x="3035" y="13576"/>
                  </a:lnTo>
                  <a:lnTo>
                    <a:pt x="10540" y="13576"/>
                  </a:lnTo>
                  <a:lnTo>
                    <a:pt x="13576" y="10541"/>
                  </a:lnTo>
                  <a:lnTo>
                    <a:pt x="13576" y="6794"/>
                  </a:lnTo>
                  <a:lnTo>
                    <a:pt x="13576" y="3035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3283432" y="567569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76" y="6794"/>
                  </a:moveTo>
                  <a:lnTo>
                    <a:pt x="13576" y="10541"/>
                  </a:lnTo>
                  <a:lnTo>
                    <a:pt x="10540" y="13576"/>
                  </a:lnTo>
                  <a:lnTo>
                    <a:pt x="6794" y="13576"/>
                  </a:lnTo>
                  <a:lnTo>
                    <a:pt x="3035" y="13576"/>
                  </a:lnTo>
                  <a:lnTo>
                    <a:pt x="0" y="10541"/>
                  </a:lnTo>
                  <a:lnTo>
                    <a:pt x="0" y="6794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94" y="0"/>
                  </a:lnTo>
                  <a:lnTo>
                    <a:pt x="10540" y="0"/>
                  </a:lnTo>
                  <a:lnTo>
                    <a:pt x="13576" y="3035"/>
                  </a:lnTo>
                  <a:lnTo>
                    <a:pt x="13576" y="67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3284537" y="56769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6578" y="0"/>
                  </a:moveTo>
                  <a:lnTo>
                    <a:pt x="1003" y="1638"/>
                  </a:lnTo>
                  <a:lnTo>
                    <a:pt x="0" y="7772"/>
                  </a:lnTo>
                  <a:lnTo>
                    <a:pt x="647" y="8496"/>
                  </a:lnTo>
                  <a:lnTo>
                    <a:pt x="1282" y="8572"/>
                  </a:lnTo>
                  <a:lnTo>
                    <a:pt x="4724" y="11137"/>
                  </a:lnTo>
                  <a:lnTo>
                    <a:pt x="10083" y="10426"/>
                  </a:lnTo>
                  <a:lnTo>
                    <a:pt x="10655" y="8928"/>
                  </a:lnTo>
                  <a:lnTo>
                    <a:pt x="11366" y="3365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3284537" y="56769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63" y="2501"/>
                  </a:moveTo>
                  <a:lnTo>
                    <a:pt x="0" y="7772"/>
                  </a:lnTo>
                  <a:lnTo>
                    <a:pt x="647" y="8496"/>
                  </a:lnTo>
                  <a:lnTo>
                    <a:pt x="1282" y="8572"/>
                  </a:lnTo>
                  <a:lnTo>
                    <a:pt x="4724" y="11137"/>
                  </a:lnTo>
                  <a:lnTo>
                    <a:pt x="10083" y="10426"/>
                  </a:lnTo>
                  <a:lnTo>
                    <a:pt x="10655" y="8928"/>
                  </a:lnTo>
                  <a:lnTo>
                    <a:pt x="11366" y="3365"/>
                  </a:lnTo>
                  <a:lnTo>
                    <a:pt x="6578" y="0"/>
                  </a:lnTo>
                  <a:lnTo>
                    <a:pt x="1003" y="1638"/>
                  </a:lnTo>
                  <a:lnTo>
                    <a:pt x="863" y="25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3286112" y="5678093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6375" y="0"/>
                  </a:moveTo>
                  <a:lnTo>
                    <a:pt x="1841" y="0"/>
                  </a:lnTo>
                  <a:lnTo>
                    <a:pt x="0" y="1968"/>
                  </a:lnTo>
                  <a:lnTo>
                    <a:pt x="0" y="6807"/>
                  </a:lnTo>
                  <a:lnTo>
                    <a:pt x="1841" y="8788"/>
                  </a:lnTo>
                  <a:lnTo>
                    <a:pt x="6375" y="8788"/>
                  </a:lnTo>
                  <a:lnTo>
                    <a:pt x="8216" y="6807"/>
                  </a:lnTo>
                  <a:lnTo>
                    <a:pt x="8216" y="4394"/>
                  </a:lnTo>
                  <a:lnTo>
                    <a:pt x="8216" y="1968"/>
                  </a:lnTo>
                  <a:lnTo>
                    <a:pt x="637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3286112" y="5678093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8216" y="4394"/>
                  </a:moveTo>
                  <a:lnTo>
                    <a:pt x="8216" y="6807"/>
                  </a:lnTo>
                  <a:lnTo>
                    <a:pt x="6375" y="8788"/>
                  </a:lnTo>
                  <a:lnTo>
                    <a:pt x="4114" y="8788"/>
                  </a:lnTo>
                  <a:lnTo>
                    <a:pt x="1841" y="8788"/>
                  </a:lnTo>
                  <a:lnTo>
                    <a:pt x="0" y="6807"/>
                  </a:lnTo>
                  <a:lnTo>
                    <a:pt x="0" y="4394"/>
                  </a:lnTo>
                  <a:lnTo>
                    <a:pt x="0" y="1968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375" y="0"/>
                  </a:lnTo>
                  <a:lnTo>
                    <a:pt x="8216" y="1968"/>
                  </a:lnTo>
                  <a:lnTo>
                    <a:pt x="8216" y="43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3284651" y="5679655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14" y="0"/>
                  </a:moveTo>
                  <a:lnTo>
                    <a:pt x="9994" y="152"/>
                  </a:lnTo>
                  <a:lnTo>
                    <a:pt x="215" y="4584"/>
                  </a:lnTo>
                  <a:lnTo>
                    <a:pt x="0" y="5435"/>
                  </a:lnTo>
                  <a:lnTo>
                    <a:pt x="863" y="5435"/>
                  </a:lnTo>
                  <a:lnTo>
                    <a:pt x="10782" y="1295"/>
                  </a:lnTo>
                  <a:lnTo>
                    <a:pt x="112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3275507" y="5676658"/>
              <a:ext cx="32384" cy="19685"/>
            </a:xfrm>
            <a:custGeom>
              <a:avLst/>
              <a:gdLst/>
              <a:ahLst/>
              <a:cxnLst/>
              <a:rect l="l" t="t" r="r" b="b"/>
              <a:pathLst>
                <a:path w="32385" h="19685">
                  <a:moveTo>
                    <a:pt x="0" y="0"/>
                  </a:moveTo>
                  <a:lnTo>
                    <a:pt x="0" y="19431"/>
                  </a:lnTo>
                  <a:lnTo>
                    <a:pt x="32004" y="194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3164065" y="5603506"/>
              <a:ext cx="145415" cy="58419"/>
            </a:xfrm>
            <a:custGeom>
              <a:avLst/>
              <a:gdLst/>
              <a:ahLst/>
              <a:cxnLst/>
              <a:rect l="l" t="t" r="r" b="b"/>
              <a:pathLst>
                <a:path w="145414" h="58420">
                  <a:moveTo>
                    <a:pt x="144876" y="49441"/>
                  </a:moveTo>
                  <a:lnTo>
                    <a:pt x="104724" y="49441"/>
                  </a:lnTo>
                  <a:lnTo>
                    <a:pt x="104012" y="56578"/>
                  </a:lnTo>
                  <a:lnTo>
                    <a:pt x="138658" y="57962"/>
                  </a:lnTo>
                  <a:lnTo>
                    <a:pt x="145148" y="53149"/>
                  </a:lnTo>
                  <a:lnTo>
                    <a:pt x="144876" y="49441"/>
                  </a:lnTo>
                  <a:close/>
                </a:path>
                <a:path w="145414" h="58420">
                  <a:moveTo>
                    <a:pt x="122872" y="0"/>
                  </a:moveTo>
                  <a:lnTo>
                    <a:pt x="0" y="571"/>
                  </a:lnTo>
                  <a:lnTo>
                    <a:pt x="2844" y="54292"/>
                  </a:lnTo>
                  <a:lnTo>
                    <a:pt x="58293" y="53721"/>
                  </a:lnTo>
                  <a:lnTo>
                    <a:pt x="58293" y="50876"/>
                  </a:lnTo>
                  <a:lnTo>
                    <a:pt x="104724" y="49441"/>
                  </a:lnTo>
                  <a:lnTo>
                    <a:pt x="144876" y="49441"/>
                  </a:lnTo>
                  <a:lnTo>
                    <a:pt x="144017" y="37718"/>
                  </a:lnTo>
                  <a:lnTo>
                    <a:pt x="138302" y="33147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3132201" y="5550789"/>
              <a:ext cx="34290" cy="86360"/>
            </a:xfrm>
            <a:custGeom>
              <a:avLst/>
              <a:gdLst/>
              <a:ahLst/>
              <a:cxnLst/>
              <a:rect l="l" t="t" r="r" b="b"/>
              <a:pathLst>
                <a:path w="34289" h="86360">
                  <a:moveTo>
                    <a:pt x="29006" y="65138"/>
                  </a:moveTo>
                  <a:lnTo>
                    <a:pt x="5283" y="65138"/>
                  </a:lnTo>
                  <a:lnTo>
                    <a:pt x="6007" y="78143"/>
                  </a:lnTo>
                  <a:lnTo>
                    <a:pt x="2997" y="78435"/>
                  </a:lnTo>
                  <a:lnTo>
                    <a:pt x="2857" y="85140"/>
                  </a:lnTo>
                  <a:lnTo>
                    <a:pt x="1143" y="85432"/>
                  </a:lnTo>
                  <a:lnTo>
                    <a:pt x="1143" y="86004"/>
                  </a:lnTo>
                  <a:lnTo>
                    <a:pt x="13716" y="85585"/>
                  </a:lnTo>
                  <a:lnTo>
                    <a:pt x="13423" y="84582"/>
                  </a:lnTo>
                  <a:lnTo>
                    <a:pt x="32001" y="84582"/>
                  </a:lnTo>
                  <a:lnTo>
                    <a:pt x="31864" y="78003"/>
                  </a:lnTo>
                  <a:lnTo>
                    <a:pt x="29578" y="78003"/>
                  </a:lnTo>
                  <a:lnTo>
                    <a:pt x="29006" y="65138"/>
                  </a:lnTo>
                  <a:close/>
                </a:path>
                <a:path w="34289" h="86360">
                  <a:moveTo>
                    <a:pt x="32001" y="84582"/>
                  </a:moveTo>
                  <a:lnTo>
                    <a:pt x="21005" y="84582"/>
                  </a:lnTo>
                  <a:lnTo>
                    <a:pt x="21424" y="85864"/>
                  </a:lnTo>
                  <a:lnTo>
                    <a:pt x="34010" y="85585"/>
                  </a:lnTo>
                  <a:lnTo>
                    <a:pt x="33858" y="84861"/>
                  </a:lnTo>
                  <a:lnTo>
                    <a:pt x="32004" y="84721"/>
                  </a:lnTo>
                  <a:lnTo>
                    <a:pt x="32001" y="84582"/>
                  </a:lnTo>
                  <a:close/>
                </a:path>
                <a:path w="34289" h="86360">
                  <a:moveTo>
                    <a:pt x="33286" y="0"/>
                  </a:moveTo>
                  <a:lnTo>
                    <a:pt x="0" y="0"/>
                  </a:lnTo>
                  <a:lnTo>
                    <a:pt x="292" y="44576"/>
                  </a:lnTo>
                  <a:lnTo>
                    <a:pt x="3860" y="44576"/>
                  </a:lnTo>
                  <a:lnTo>
                    <a:pt x="4572" y="45440"/>
                  </a:lnTo>
                  <a:lnTo>
                    <a:pt x="4711" y="55854"/>
                  </a:lnTo>
                  <a:lnTo>
                    <a:pt x="2705" y="57429"/>
                  </a:lnTo>
                  <a:lnTo>
                    <a:pt x="2425" y="64427"/>
                  </a:lnTo>
                  <a:lnTo>
                    <a:pt x="711" y="64579"/>
                  </a:lnTo>
                  <a:lnTo>
                    <a:pt x="863" y="65138"/>
                  </a:lnTo>
                  <a:lnTo>
                    <a:pt x="34137" y="65138"/>
                  </a:lnTo>
                  <a:lnTo>
                    <a:pt x="34010" y="64427"/>
                  </a:lnTo>
                  <a:lnTo>
                    <a:pt x="32004" y="64008"/>
                  </a:lnTo>
                  <a:lnTo>
                    <a:pt x="31724" y="57010"/>
                  </a:lnTo>
                  <a:lnTo>
                    <a:pt x="29718" y="56718"/>
                  </a:lnTo>
                  <a:lnTo>
                    <a:pt x="29438" y="45859"/>
                  </a:lnTo>
                  <a:lnTo>
                    <a:pt x="29438" y="44297"/>
                  </a:lnTo>
                  <a:lnTo>
                    <a:pt x="30721" y="44297"/>
                  </a:lnTo>
                  <a:lnTo>
                    <a:pt x="34010" y="44005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3132201" y="5550789"/>
              <a:ext cx="34290" cy="86360"/>
            </a:xfrm>
            <a:custGeom>
              <a:avLst/>
              <a:gdLst/>
              <a:ahLst/>
              <a:cxnLst/>
              <a:rect l="l" t="t" r="r" b="b"/>
              <a:pathLst>
                <a:path w="34289" h="86360">
                  <a:moveTo>
                    <a:pt x="0" y="0"/>
                  </a:moveTo>
                  <a:lnTo>
                    <a:pt x="33286" y="0"/>
                  </a:lnTo>
                  <a:lnTo>
                    <a:pt x="34010" y="44005"/>
                  </a:lnTo>
                  <a:lnTo>
                    <a:pt x="30721" y="44297"/>
                  </a:lnTo>
                  <a:lnTo>
                    <a:pt x="29438" y="44297"/>
                  </a:lnTo>
                  <a:lnTo>
                    <a:pt x="29438" y="45859"/>
                  </a:lnTo>
                  <a:lnTo>
                    <a:pt x="29718" y="56718"/>
                  </a:lnTo>
                  <a:lnTo>
                    <a:pt x="31724" y="57010"/>
                  </a:lnTo>
                  <a:lnTo>
                    <a:pt x="32004" y="64008"/>
                  </a:lnTo>
                  <a:lnTo>
                    <a:pt x="34010" y="64427"/>
                  </a:lnTo>
                  <a:lnTo>
                    <a:pt x="34137" y="65138"/>
                  </a:lnTo>
                  <a:lnTo>
                    <a:pt x="29006" y="65138"/>
                  </a:lnTo>
                  <a:lnTo>
                    <a:pt x="29578" y="78003"/>
                  </a:lnTo>
                  <a:lnTo>
                    <a:pt x="31864" y="78003"/>
                  </a:lnTo>
                  <a:lnTo>
                    <a:pt x="32004" y="84721"/>
                  </a:lnTo>
                  <a:lnTo>
                    <a:pt x="33858" y="84861"/>
                  </a:lnTo>
                  <a:lnTo>
                    <a:pt x="34010" y="85585"/>
                  </a:lnTo>
                  <a:lnTo>
                    <a:pt x="21424" y="85864"/>
                  </a:lnTo>
                  <a:lnTo>
                    <a:pt x="21005" y="84582"/>
                  </a:lnTo>
                  <a:lnTo>
                    <a:pt x="13423" y="84582"/>
                  </a:lnTo>
                  <a:lnTo>
                    <a:pt x="13716" y="85585"/>
                  </a:lnTo>
                  <a:lnTo>
                    <a:pt x="1143" y="86004"/>
                  </a:lnTo>
                  <a:lnTo>
                    <a:pt x="1143" y="85432"/>
                  </a:lnTo>
                  <a:lnTo>
                    <a:pt x="2857" y="85140"/>
                  </a:lnTo>
                  <a:lnTo>
                    <a:pt x="2997" y="78435"/>
                  </a:lnTo>
                  <a:lnTo>
                    <a:pt x="6007" y="78143"/>
                  </a:lnTo>
                  <a:lnTo>
                    <a:pt x="5283" y="65138"/>
                  </a:lnTo>
                  <a:lnTo>
                    <a:pt x="863" y="65138"/>
                  </a:lnTo>
                  <a:lnTo>
                    <a:pt x="711" y="64579"/>
                  </a:lnTo>
                  <a:lnTo>
                    <a:pt x="2425" y="64427"/>
                  </a:lnTo>
                  <a:lnTo>
                    <a:pt x="2705" y="57429"/>
                  </a:lnTo>
                  <a:lnTo>
                    <a:pt x="4711" y="55854"/>
                  </a:lnTo>
                  <a:lnTo>
                    <a:pt x="4572" y="45440"/>
                  </a:lnTo>
                  <a:lnTo>
                    <a:pt x="3860" y="44576"/>
                  </a:lnTo>
                  <a:lnTo>
                    <a:pt x="3289" y="44576"/>
                  </a:lnTo>
                  <a:lnTo>
                    <a:pt x="292" y="4457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3146209" y="558507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60" y="0"/>
                  </a:moveTo>
                  <a:lnTo>
                    <a:pt x="1333" y="0"/>
                  </a:lnTo>
                  <a:lnTo>
                    <a:pt x="0" y="1346"/>
                  </a:lnTo>
                  <a:lnTo>
                    <a:pt x="0" y="4660"/>
                  </a:lnTo>
                  <a:lnTo>
                    <a:pt x="1333" y="5994"/>
                  </a:lnTo>
                  <a:lnTo>
                    <a:pt x="4660" y="5994"/>
                  </a:lnTo>
                  <a:lnTo>
                    <a:pt x="5994" y="4660"/>
                  </a:lnTo>
                  <a:lnTo>
                    <a:pt x="5994" y="2997"/>
                  </a:lnTo>
                  <a:lnTo>
                    <a:pt x="5994" y="1346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3135769" y="5603303"/>
              <a:ext cx="27305" cy="33655"/>
            </a:xfrm>
            <a:custGeom>
              <a:avLst/>
              <a:gdLst/>
              <a:ahLst/>
              <a:cxnLst/>
              <a:rect l="l" t="t" r="r" b="b"/>
              <a:pathLst>
                <a:path w="27305" h="33654">
                  <a:moveTo>
                    <a:pt x="1866" y="2705"/>
                  </a:moveTo>
                  <a:lnTo>
                    <a:pt x="0" y="2984"/>
                  </a:lnTo>
                  <a:lnTo>
                    <a:pt x="4" y="5270"/>
                  </a:lnTo>
                  <a:lnTo>
                    <a:pt x="409" y="28994"/>
                  </a:lnTo>
                  <a:lnTo>
                    <a:pt x="507" y="33070"/>
                  </a:lnTo>
                  <a:lnTo>
                    <a:pt x="3365" y="33070"/>
                  </a:lnTo>
                  <a:lnTo>
                    <a:pt x="24015" y="32778"/>
                  </a:lnTo>
                  <a:lnTo>
                    <a:pt x="26644" y="32562"/>
                  </a:lnTo>
                  <a:lnTo>
                    <a:pt x="26720" y="28994"/>
                  </a:lnTo>
                  <a:lnTo>
                    <a:pt x="26288" y="5270"/>
                  </a:lnTo>
                  <a:lnTo>
                    <a:pt x="25869" y="2768"/>
                  </a:lnTo>
                  <a:lnTo>
                    <a:pt x="3784" y="2768"/>
                  </a:lnTo>
                  <a:lnTo>
                    <a:pt x="1866" y="2705"/>
                  </a:lnTo>
                  <a:close/>
                </a:path>
                <a:path w="27305" h="33654">
                  <a:moveTo>
                    <a:pt x="19786" y="0"/>
                  </a:moveTo>
                  <a:lnTo>
                    <a:pt x="6426" y="63"/>
                  </a:lnTo>
                  <a:lnTo>
                    <a:pt x="5867" y="203"/>
                  </a:lnTo>
                  <a:lnTo>
                    <a:pt x="4292" y="482"/>
                  </a:lnTo>
                  <a:lnTo>
                    <a:pt x="4216" y="2273"/>
                  </a:lnTo>
                  <a:lnTo>
                    <a:pt x="3784" y="2768"/>
                  </a:lnTo>
                  <a:lnTo>
                    <a:pt x="25869" y="2768"/>
                  </a:lnTo>
                  <a:lnTo>
                    <a:pt x="21869" y="2628"/>
                  </a:lnTo>
                  <a:lnTo>
                    <a:pt x="21640" y="419"/>
                  </a:lnTo>
                  <a:lnTo>
                    <a:pt x="19938" y="342"/>
                  </a:lnTo>
                  <a:lnTo>
                    <a:pt x="19786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3141776" y="5604649"/>
              <a:ext cx="14604" cy="29845"/>
            </a:xfrm>
            <a:custGeom>
              <a:avLst/>
              <a:gdLst/>
              <a:ahLst/>
              <a:cxnLst/>
              <a:rect l="l" t="t" r="r" b="b"/>
              <a:pathLst>
                <a:path w="14605" h="29845">
                  <a:moveTo>
                    <a:pt x="63" y="28930"/>
                  </a:moveTo>
                  <a:lnTo>
                    <a:pt x="0" y="29641"/>
                  </a:lnTo>
                  <a:lnTo>
                    <a:pt x="14566" y="29502"/>
                  </a:lnTo>
                  <a:lnTo>
                    <a:pt x="14457" y="29006"/>
                  </a:lnTo>
                  <a:lnTo>
                    <a:pt x="6642" y="29006"/>
                  </a:lnTo>
                  <a:lnTo>
                    <a:pt x="63" y="28930"/>
                  </a:lnTo>
                  <a:close/>
                </a:path>
                <a:path w="14605" h="29845">
                  <a:moveTo>
                    <a:pt x="2286" y="0"/>
                  </a:moveTo>
                  <a:lnTo>
                    <a:pt x="1562" y="571"/>
                  </a:lnTo>
                  <a:lnTo>
                    <a:pt x="774" y="1003"/>
                  </a:lnTo>
                  <a:lnTo>
                    <a:pt x="723" y="2501"/>
                  </a:lnTo>
                  <a:lnTo>
                    <a:pt x="3429" y="2501"/>
                  </a:lnTo>
                  <a:lnTo>
                    <a:pt x="3429" y="3721"/>
                  </a:lnTo>
                  <a:lnTo>
                    <a:pt x="6642" y="3784"/>
                  </a:lnTo>
                  <a:lnTo>
                    <a:pt x="6642" y="29006"/>
                  </a:lnTo>
                  <a:lnTo>
                    <a:pt x="14457" y="29006"/>
                  </a:lnTo>
                  <a:lnTo>
                    <a:pt x="14427" y="28867"/>
                  </a:lnTo>
                  <a:lnTo>
                    <a:pt x="7213" y="28651"/>
                  </a:lnTo>
                  <a:lnTo>
                    <a:pt x="7353" y="3860"/>
                  </a:lnTo>
                  <a:lnTo>
                    <a:pt x="10426" y="3568"/>
                  </a:lnTo>
                  <a:lnTo>
                    <a:pt x="10502" y="2857"/>
                  </a:lnTo>
                  <a:lnTo>
                    <a:pt x="13716" y="2578"/>
                  </a:lnTo>
                  <a:lnTo>
                    <a:pt x="13588" y="1003"/>
                  </a:lnTo>
                  <a:lnTo>
                    <a:pt x="13423" y="215"/>
                  </a:lnTo>
                  <a:lnTo>
                    <a:pt x="12649" y="76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3143338" y="5604294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723" y="0"/>
                  </a:moveTo>
                  <a:lnTo>
                    <a:pt x="0" y="927"/>
                  </a:lnTo>
                  <a:lnTo>
                    <a:pt x="11087" y="1142"/>
                  </a:lnTo>
                  <a:lnTo>
                    <a:pt x="10794" y="431"/>
                  </a:lnTo>
                  <a:lnTo>
                    <a:pt x="9715" y="139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3141929" y="560565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42" y="0"/>
                  </a:moveTo>
                  <a:lnTo>
                    <a:pt x="0" y="0"/>
                  </a:lnTo>
                  <a:lnTo>
                    <a:pt x="63" y="2070"/>
                  </a:lnTo>
                  <a:lnTo>
                    <a:pt x="2565" y="2146"/>
                  </a:lnTo>
                  <a:lnTo>
                    <a:pt x="2628" y="2641"/>
                  </a:lnTo>
                  <a:lnTo>
                    <a:pt x="3060" y="2501"/>
                  </a:lnTo>
                  <a:lnTo>
                    <a:pt x="2984" y="1574"/>
                  </a:lnTo>
                  <a:lnTo>
                    <a:pt x="571" y="1498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3141421" y="5608002"/>
              <a:ext cx="15240" cy="26034"/>
            </a:xfrm>
            <a:custGeom>
              <a:avLst/>
              <a:gdLst/>
              <a:ahLst/>
              <a:cxnLst/>
              <a:rect l="l" t="t" r="r" b="b"/>
              <a:pathLst>
                <a:path w="15239" h="26035">
                  <a:moveTo>
                    <a:pt x="6845" y="571"/>
                  </a:moveTo>
                  <a:lnTo>
                    <a:pt x="0" y="215"/>
                  </a:lnTo>
                  <a:lnTo>
                    <a:pt x="63" y="3429"/>
                  </a:lnTo>
                  <a:lnTo>
                    <a:pt x="3924" y="3429"/>
                  </a:lnTo>
                  <a:lnTo>
                    <a:pt x="4140" y="21856"/>
                  </a:lnTo>
                  <a:lnTo>
                    <a:pt x="215" y="22009"/>
                  </a:lnTo>
                  <a:lnTo>
                    <a:pt x="139" y="25514"/>
                  </a:lnTo>
                  <a:lnTo>
                    <a:pt x="6781" y="25514"/>
                  </a:lnTo>
                  <a:lnTo>
                    <a:pt x="6845" y="571"/>
                  </a:lnTo>
                  <a:close/>
                </a:path>
                <a:path w="15239" h="26035">
                  <a:moveTo>
                    <a:pt x="14998" y="21793"/>
                  </a:moveTo>
                  <a:lnTo>
                    <a:pt x="11214" y="21856"/>
                  </a:lnTo>
                  <a:lnTo>
                    <a:pt x="10782" y="3517"/>
                  </a:lnTo>
                  <a:lnTo>
                    <a:pt x="14706" y="3581"/>
                  </a:lnTo>
                  <a:lnTo>
                    <a:pt x="14706" y="0"/>
                  </a:lnTo>
                  <a:lnTo>
                    <a:pt x="12293" y="0"/>
                  </a:lnTo>
                  <a:lnTo>
                    <a:pt x="10998" y="368"/>
                  </a:lnTo>
                  <a:lnTo>
                    <a:pt x="7924" y="660"/>
                  </a:lnTo>
                  <a:lnTo>
                    <a:pt x="7708" y="25654"/>
                  </a:lnTo>
                  <a:lnTo>
                    <a:pt x="14922" y="25730"/>
                  </a:lnTo>
                  <a:lnTo>
                    <a:pt x="14998" y="21793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3147746" y="5609653"/>
              <a:ext cx="2540" cy="22225"/>
            </a:xfrm>
            <a:custGeom>
              <a:avLst/>
              <a:gdLst/>
              <a:ahLst/>
              <a:cxnLst/>
              <a:rect l="l" t="t" r="r" b="b"/>
              <a:pathLst>
                <a:path w="2539" h="22225">
                  <a:moveTo>
                    <a:pt x="711" y="0"/>
                  </a:moveTo>
                  <a:lnTo>
                    <a:pt x="165" y="0"/>
                  </a:lnTo>
                  <a:lnTo>
                    <a:pt x="0" y="21640"/>
                  </a:lnTo>
                  <a:lnTo>
                    <a:pt x="609" y="21640"/>
                  </a:lnTo>
                  <a:lnTo>
                    <a:pt x="711" y="0"/>
                  </a:lnTo>
                  <a:close/>
                </a:path>
                <a:path w="2539" h="22225">
                  <a:moveTo>
                    <a:pt x="2006" y="139"/>
                  </a:moveTo>
                  <a:lnTo>
                    <a:pt x="1435" y="139"/>
                  </a:lnTo>
                  <a:lnTo>
                    <a:pt x="1231" y="21640"/>
                  </a:lnTo>
                  <a:lnTo>
                    <a:pt x="1892" y="21640"/>
                  </a:lnTo>
                  <a:lnTo>
                    <a:pt x="2006" y="139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3138424" y="5609082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132" y="0"/>
                  </a:moveTo>
                  <a:lnTo>
                    <a:pt x="21132" y="23990"/>
                  </a:lnTo>
                </a:path>
                <a:path w="21589" h="24764">
                  <a:moveTo>
                    <a:pt x="0" y="203"/>
                  </a:moveTo>
                  <a:lnTo>
                    <a:pt x="0" y="24218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3138373" y="5556872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28" y="0"/>
                  </a:moveTo>
                  <a:lnTo>
                    <a:pt x="4648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48" y="21221"/>
                  </a:lnTo>
                  <a:lnTo>
                    <a:pt x="16128" y="21221"/>
                  </a:lnTo>
                  <a:lnTo>
                    <a:pt x="20777" y="16471"/>
                  </a:lnTo>
                  <a:lnTo>
                    <a:pt x="20777" y="10604"/>
                  </a:lnTo>
                  <a:lnTo>
                    <a:pt x="20777" y="4749"/>
                  </a:lnTo>
                  <a:lnTo>
                    <a:pt x="16128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3141256" y="555992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53" y="0"/>
                  </a:moveTo>
                  <a:lnTo>
                    <a:pt x="1460" y="2794"/>
                  </a:lnTo>
                  <a:lnTo>
                    <a:pt x="0" y="10363"/>
                  </a:lnTo>
                  <a:lnTo>
                    <a:pt x="6045" y="15125"/>
                  </a:lnTo>
                  <a:lnTo>
                    <a:pt x="13563" y="12319"/>
                  </a:lnTo>
                  <a:lnTo>
                    <a:pt x="15011" y="4762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3142335" y="556083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82" y="13284"/>
                  </a:lnTo>
                  <a:lnTo>
                    <a:pt x="9982" y="13284"/>
                  </a:lnTo>
                  <a:lnTo>
                    <a:pt x="12852" y="10312"/>
                  </a:lnTo>
                  <a:lnTo>
                    <a:pt x="12852" y="6642"/>
                  </a:lnTo>
                  <a:lnTo>
                    <a:pt x="12852" y="297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3142335" y="556083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42"/>
                  </a:moveTo>
                  <a:lnTo>
                    <a:pt x="12852" y="10312"/>
                  </a:lnTo>
                  <a:lnTo>
                    <a:pt x="9982" y="13284"/>
                  </a:lnTo>
                  <a:lnTo>
                    <a:pt x="6426" y="13284"/>
                  </a:lnTo>
                  <a:lnTo>
                    <a:pt x="2882" y="13284"/>
                  </a:lnTo>
                  <a:lnTo>
                    <a:pt x="0" y="10312"/>
                  </a:lnTo>
                  <a:lnTo>
                    <a:pt x="0" y="6642"/>
                  </a:lnTo>
                  <a:lnTo>
                    <a:pt x="0" y="2971"/>
                  </a:lnTo>
                  <a:lnTo>
                    <a:pt x="2882" y="0"/>
                  </a:lnTo>
                  <a:lnTo>
                    <a:pt x="6426" y="0"/>
                  </a:lnTo>
                  <a:lnTo>
                    <a:pt x="9982" y="0"/>
                  </a:lnTo>
                  <a:lnTo>
                    <a:pt x="12852" y="2971"/>
                  </a:lnTo>
                  <a:lnTo>
                    <a:pt x="12852" y="664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3143948" y="5563184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46" y="0"/>
                  </a:lnTo>
                  <a:lnTo>
                    <a:pt x="0" y="1930"/>
                  </a:lnTo>
                  <a:lnTo>
                    <a:pt x="0" y="6654"/>
                  </a:lnTo>
                  <a:lnTo>
                    <a:pt x="2146" y="8585"/>
                  </a:lnTo>
                  <a:lnTo>
                    <a:pt x="7480" y="8585"/>
                  </a:lnTo>
                  <a:lnTo>
                    <a:pt x="9639" y="6654"/>
                  </a:lnTo>
                  <a:lnTo>
                    <a:pt x="9639" y="4292"/>
                  </a:lnTo>
                  <a:lnTo>
                    <a:pt x="9639" y="1930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3145548" y="556426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35"/>
                  </a:lnTo>
                  <a:lnTo>
                    <a:pt x="0" y="4991"/>
                  </a:lnTo>
                  <a:lnTo>
                    <a:pt x="1435" y="6426"/>
                  </a:lnTo>
                  <a:lnTo>
                    <a:pt x="4991" y="6426"/>
                  </a:lnTo>
                  <a:lnTo>
                    <a:pt x="6438" y="4991"/>
                  </a:lnTo>
                  <a:lnTo>
                    <a:pt x="6438" y="3213"/>
                  </a:lnTo>
                  <a:lnTo>
                    <a:pt x="6438" y="1435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3227781" y="5550789"/>
              <a:ext cx="34290" cy="86360"/>
            </a:xfrm>
            <a:custGeom>
              <a:avLst/>
              <a:gdLst/>
              <a:ahLst/>
              <a:cxnLst/>
              <a:rect l="l" t="t" r="r" b="b"/>
              <a:pathLst>
                <a:path w="34289" h="86360">
                  <a:moveTo>
                    <a:pt x="29019" y="65138"/>
                  </a:moveTo>
                  <a:lnTo>
                    <a:pt x="5295" y="65138"/>
                  </a:lnTo>
                  <a:lnTo>
                    <a:pt x="6007" y="78143"/>
                  </a:lnTo>
                  <a:lnTo>
                    <a:pt x="3009" y="78435"/>
                  </a:lnTo>
                  <a:lnTo>
                    <a:pt x="2857" y="85140"/>
                  </a:lnTo>
                  <a:lnTo>
                    <a:pt x="1155" y="85432"/>
                  </a:lnTo>
                  <a:lnTo>
                    <a:pt x="1155" y="86004"/>
                  </a:lnTo>
                  <a:lnTo>
                    <a:pt x="13715" y="85585"/>
                  </a:lnTo>
                  <a:lnTo>
                    <a:pt x="13436" y="84582"/>
                  </a:lnTo>
                  <a:lnTo>
                    <a:pt x="32013" y="84582"/>
                  </a:lnTo>
                  <a:lnTo>
                    <a:pt x="31864" y="78003"/>
                  </a:lnTo>
                  <a:lnTo>
                    <a:pt x="29578" y="78003"/>
                  </a:lnTo>
                  <a:lnTo>
                    <a:pt x="29019" y="65138"/>
                  </a:lnTo>
                  <a:close/>
                </a:path>
                <a:path w="34289" h="86360">
                  <a:moveTo>
                    <a:pt x="32013" y="84582"/>
                  </a:moveTo>
                  <a:lnTo>
                    <a:pt x="21005" y="84582"/>
                  </a:lnTo>
                  <a:lnTo>
                    <a:pt x="21424" y="85864"/>
                  </a:lnTo>
                  <a:lnTo>
                    <a:pt x="34010" y="85585"/>
                  </a:lnTo>
                  <a:lnTo>
                    <a:pt x="33870" y="84861"/>
                  </a:lnTo>
                  <a:lnTo>
                    <a:pt x="32016" y="84721"/>
                  </a:lnTo>
                  <a:lnTo>
                    <a:pt x="32013" y="84582"/>
                  </a:lnTo>
                  <a:close/>
                </a:path>
                <a:path w="34289" h="86360">
                  <a:moveTo>
                    <a:pt x="33299" y="0"/>
                  </a:moveTo>
                  <a:lnTo>
                    <a:pt x="0" y="0"/>
                  </a:lnTo>
                  <a:lnTo>
                    <a:pt x="292" y="44576"/>
                  </a:lnTo>
                  <a:lnTo>
                    <a:pt x="3860" y="44576"/>
                  </a:lnTo>
                  <a:lnTo>
                    <a:pt x="4571" y="45440"/>
                  </a:lnTo>
                  <a:lnTo>
                    <a:pt x="4724" y="55854"/>
                  </a:lnTo>
                  <a:lnTo>
                    <a:pt x="2730" y="57429"/>
                  </a:lnTo>
                  <a:lnTo>
                    <a:pt x="2438" y="64427"/>
                  </a:lnTo>
                  <a:lnTo>
                    <a:pt x="711" y="64579"/>
                  </a:lnTo>
                  <a:lnTo>
                    <a:pt x="863" y="65138"/>
                  </a:lnTo>
                  <a:lnTo>
                    <a:pt x="34150" y="65138"/>
                  </a:lnTo>
                  <a:lnTo>
                    <a:pt x="34010" y="64427"/>
                  </a:lnTo>
                  <a:lnTo>
                    <a:pt x="32016" y="64008"/>
                  </a:lnTo>
                  <a:lnTo>
                    <a:pt x="31724" y="57010"/>
                  </a:lnTo>
                  <a:lnTo>
                    <a:pt x="29730" y="56718"/>
                  </a:lnTo>
                  <a:lnTo>
                    <a:pt x="29438" y="45859"/>
                  </a:lnTo>
                  <a:lnTo>
                    <a:pt x="29438" y="44297"/>
                  </a:lnTo>
                  <a:lnTo>
                    <a:pt x="30721" y="44297"/>
                  </a:lnTo>
                  <a:lnTo>
                    <a:pt x="34010" y="44005"/>
                  </a:lnTo>
                  <a:lnTo>
                    <a:pt x="3329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3227781" y="5550789"/>
              <a:ext cx="34290" cy="86360"/>
            </a:xfrm>
            <a:custGeom>
              <a:avLst/>
              <a:gdLst/>
              <a:ahLst/>
              <a:cxnLst/>
              <a:rect l="l" t="t" r="r" b="b"/>
              <a:pathLst>
                <a:path w="34289" h="86360">
                  <a:moveTo>
                    <a:pt x="0" y="0"/>
                  </a:moveTo>
                  <a:lnTo>
                    <a:pt x="33299" y="0"/>
                  </a:lnTo>
                  <a:lnTo>
                    <a:pt x="34010" y="44005"/>
                  </a:lnTo>
                  <a:lnTo>
                    <a:pt x="30721" y="44297"/>
                  </a:lnTo>
                  <a:lnTo>
                    <a:pt x="29438" y="44297"/>
                  </a:lnTo>
                  <a:lnTo>
                    <a:pt x="29438" y="45859"/>
                  </a:lnTo>
                  <a:lnTo>
                    <a:pt x="29730" y="56718"/>
                  </a:lnTo>
                  <a:lnTo>
                    <a:pt x="31724" y="57010"/>
                  </a:lnTo>
                  <a:lnTo>
                    <a:pt x="32016" y="64008"/>
                  </a:lnTo>
                  <a:lnTo>
                    <a:pt x="34010" y="64427"/>
                  </a:lnTo>
                  <a:lnTo>
                    <a:pt x="34150" y="65138"/>
                  </a:lnTo>
                  <a:lnTo>
                    <a:pt x="29019" y="65138"/>
                  </a:lnTo>
                  <a:lnTo>
                    <a:pt x="29578" y="78003"/>
                  </a:lnTo>
                  <a:lnTo>
                    <a:pt x="31864" y="78003"/>
                  </a:lnTo>
                  <a:lnTo>
                    <a:pt x="32016" y="84721"/>
                  </a:lnTo>
                  <a:lnTo>
                    <a:pt x="33870" y="84861"/>
                  </a:lnTo>
                  <a:lnTo>
                    <a:pt x="34010" y="85585"/>
                  </a:lnTo>
                  <a:lnTo>
                    <a:pt x="21424" y="85864"/>
                  </a:lnTo>
                  <a:lnTo>
                    <a:pt x="21005" y="84582"/>
                  </a:lnTo>
                  <a:lnTo>
                    <a:pt x="13436" y="84582"/>
                  </a:lnTo>
                  <a:lnTo>
                    <a:pt x="13715" y="85585"/>
                  </a:lnTo>
                  <a:lnTo>
                    <a:pt x="1155" y="86004"/>
                  </a:lnTo>
                  <a:lnTo>
                    <a:pt x="1155" y="85432"/>
                  </a:lnTo>
                  <a:lnTo>
                    <a:pt x="2857" y="85140"/>
                  </a:lnTo>
                  <a:lnTo>
                    <a:pt x="3009" y="78435"/>
                  </a:lnTo>
                  <a:lnTo>
                    <a:pt x="6007" y="78143"/>
                  </a:lnTo>
                  <a:lnTo>
                    <a:pt x="5295" y="65138"/>
                  </a:lnTo>
                  <a:lnTo>
                    <a:pt x="863" y="65138"/>
                  </a:lnTo>
                  <a:lnTo>
                    <a:pt x="711" y="64579"/>
                  </a:lnTo>
                  <a:lnTo>
                    <a:pt x="2438" y="64427"/>
                  </a:lnTo>
                  <a:lnTo>
                    <a:pt x="2730" y="57429"/>
                  </a:lnTo>
                  <a:lnTo>
                    <a:pt x="4724" y="55854"/>
                  </a:lnTo>
                  <a:lnTo>
                    <a:pt x="4571" y="45440"/>
                  </a:lnTo>
                  <a:lnTo>
                    <a:pt x="3860" y="44576"/>
                  </a:lnTo>
                  <a:lnTo>
                    <a:pt x="3289" y="44576"/>
                  </a:lnTo>
                  <a:lnTo>
                    <a:pt x="292" y="4457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3241789" y="558507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48" y="0"/>
                  </a:moveTo>
                  <a:lnTo>
                    <a:pt x="1333" y="0"/>
                  </a:lnTo>
                  <a:lnTo>
                    <a:pt x="0" y="1346"/>
                  </a:lnTo>
                  <a:lnTo>
                    <a:pt x="0" y="4660"/>
                  </a:lnTo>
                  <a:lnTo>
                    <a:pt x="1333" y="5994"/>
                  </a:lnTo>
                  <a:lnTo>
                    <a:pt x="4648" y="5994"/>
                  </a:lnTo>
                  <a:lnTo>
                    <a:pt x="5994" y="4660"/>
                  </a:lnTo>
                  <a:lnTo>
                    <a:pt x="5994" y="2997"/>
                  </a:lnTo>
                  <a:lnTo>
                    <a:pt x="5994" y="1346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3231350" y="5603303"/>
              <a:ext cx="27305" cy="33655"/>
            </a:xfrm>
            <a:custGeom>
              <a:avLst/>
              <a:gdLst/>
              <a:ahLst/>
              <a:cxnLst/>
              <a:rect l="l" t="t" r="r" b="b"/>
              <a:pathLst>
                <a:path w="27304" h="33654">
                  <a:moveTo>
                    <a:pt x="1866" y="2705"/>
                  </a:moveTo>
                  <a:lnTo>
                    <a:pt x="0" y="2984"/>
                  </a:lnTo>
                  <a:lnTo>
                    <a:pt x="4" y="5270"/>
                  </a:lnTo>
                  <a:lnTo>
                    <a:pt x="507" y="33070"/>
                  </a:lnTo>
                  <a:lnTo>
                    <a:pt x="3365" y="33070"/>
                  </a:lnTo>
                  <a:lnTo>
                    <a:pt x="24015" y="32778"/>
                  </a:lnTo>
                  <a:lnTo>
                    <a:pt x="26657" y="32562"/>
                  </a:lnTo>
                  <a:lnTo>
                    <a:pt x="26733" y="28994"/>
                  </a:lnTo>
                  <a:lnTo>
                    <a:pt x="26301" y="5270"/>
                  </a:lnTo>
                  <a:lnTo>
                    <a:pt x="25869" y="2768"/>
                  </a:lnTo>
                  <a:lnTo>
                    <a:pt x="3797" y="2768"/>
                  </a:lnTo>
                  <a:lnTo>
                    <a:pt x="1866" y="2705"/>
                  </a:lnTo>
                  <a:close/>
                </a:path>
                <a:path w="27304" h="33654">
                  <a:moveTo>
                    <a:pt x="19799" y="0"/>
                  </a:moveTo>
                  <a:lnTo>
                    <a:pt x="6426" y="63"/>
                  </a:lnTo>
                  <a:lnTo>
                    <a:pt x="5854" y="203"/>
                  </a:lnTo>
                  <a:lnTo>
                    <a:pt x="4292" y="482"/>
                  </a:lnTo>
                  <a:lnTo>
                    <a:pt x="4229" y="2273"/>
                  </a:lnTo>
                  <a:lnTo>
                    <a:pt x="3797" y="2768"/>
                  </a:lnTo>
                  <a:lnTo>
                    <a:pt x="25869" y="2768"/>
                  </a:lnTo>
                  <a:lnTo>
                    <a:pt x="21869" y="2628"/>
                  </a:lnTo>
                  <a:lnTo>
                    <a:pt x="21653" y="419"/>
                  </a:lnTo>
                  <a:lnTo>
                    <a:pt x="19938" y="342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3237357" y="5604649"/>
              <a:ext cx="14604" cy="29845"/>
            </a:xfrm>
            <a:custGeom>
              <a:avLst/>
              <a:gdLst/>
              <a:ahLst/>
              <a:cxnLst/>
              <a:rect l="l" t="t" r="r" b="b"/>
              <a:pathLst>
                <a:path w="14604" h="29845">
                  <a:moveTo>
                    <a:pt x="76" y="28930"/>
                  </a:moveTo>
                  <a:lnTo>
                    <a:pt x="0" y="29641"/>
                  </a:lnTo>
                  <a:lnTo>
                    <a:pt x="14579" y="29502"/>
                  </a:lnTo>
                  <a:lnTo>
                    <a:pt x="14460" y="29006"/>
                  </a:lnTo>
                  <a:lnTo>
                    <a:pt x="6642" y="29006"/>
                  </a:lnTo>
                  <a:lnTo>
                    <a:pt x="76" y="28930"/>
                  </a:lnTo>
                  <a:close/>
                </a:path>
                <a:path w="14604" h="29845">
                  <a:moveTo>
                    <a:pt x="2286" y="0"/>
                  </a:moveTo>
                  <a:lnTo>
                    <a:pt x="1574" y="571"/>
                  </a:lnTo>
                  <a:lnTo>
                    <a:pt x="787" y="1003"/>
                  </a:lnTo>
                  <a:lnTo>
                    <a:pt x="711" y="2501"/>
                  </a:lnTo>
                  <a:lnTo>
                    <a:pt x="3429" y="2501"/>
                  </a:lnTo>
                  <a:lnTo>
                    <a:pt x="3429" y="3721"/>
                  </a:lnTo>
                  <a:lnTo>
                    <a:pt x="6642" y="3784"/>
                  </a:lnTo>
                  <a:lnTo>
                    <a:pt x="6642" y="29006"/>
                  </a:lnTo>
                  <a:lnTo>
                    <a:pt x="14460" y="29006"/>
                  </a:lnTo>
                  <a:lnTo>
                    <a:pt x="14427" y="28867"/>
                  </a:lnTo>
                  <a:lnTo>
                    <a:pt x="7213" y="28651"/>
                  </a:lnTo>
                  <a:lnTo>
                    <a:pt x="7353" y="3860"/>
                  </a:lnTo>
                  <a:lnTo>
                    <a:pt x="10426" y="3568"/>
                  </a:lnTo>
                  <a:lnTo>
                    <a:pt x="10502" y="2857"/>
                  </a:lnTo>
                  <a:lnTo>
                    <a:pt x="13716" y="2578"/>
                  </a:lnTo>
                  <a:lnTo>
                    <a:pt x="13588" y="1003"/>
                  </a:lnTo>
                  <a:lnTo>
                    <a:pt x="13423" y="215"/>
                  </a:lnTo>
                  <a:lnTo>
                    <a:pt x="12649" y="76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3238931" y="5604294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711" y="0"/>
                  </a:moveTo>
                  <a:lnTo>
                    <a:pt x="0" y="927"/>
                  </a:lnTo>
                  <a:lnTo>
                    <a:pt x="11074" y="1142"/>
                  </a:lnTo>
                  <a:lnTo>
                    <a:pt x="10782" y="431"/>
                  </a:lnTo>
                  <a:lnTo>
                    <a:pt x="9715" y="139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3237496" y="560565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68" y="0"/>
                  </a:moveTo>
                  <a:lnTo>
                    <a:pt x="0" y="0"/>
                  </a:lnTo>
                  <a:lnTo>
                    <a:pt x="76" y="2070"/>
                  </a:lnTo>
                  <a:lnTo>
                    <a:pt x="2578" y="2146"/>
                  </a:lnTo>
                  <a:lnTo>
                    <a:pt x="2654" y="2641"/>
                  </a:lnTo>
                  <a:lnTo>
                    <a:pt x="3073" y="2501"/>
                  </a:lnTo>
                  <a:lnTo>
                    <a:pt x="3009" y="1574"/>
                  </a:lnTo>
                  <a:lnTo>
                    <a:pt x="571" y="1498"/>
                  </a:lnTo>
                  <a:lnTo>
                    <a:pt x="368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3237001" y="5608002"/>
              <a:ext cx="15240" cy="26034"/>
            </a:xfrm>
            <a:custGeom>
              <a:avLst/>
              <a:gdLst/>
              <a:ahLst/>
              <a:cxnLst/>
              <a:rect l="l" t="t" r="r" b="b"/>
              <a:pathLst>
                <a:path w="15239" h="26035">
                  <a:moveTo>
                    <a:pt x="6845" y="571"/>
                  </a:moveTo>
                  <a:lnTo>
                    <a:pt x="0" y="215"/>
                  </a:lnTo>
                  <a:lnTo>
                    <a:pt x="63" y="3429"/>
                  </a:lnTo>
                  <a:lnTo>
                    <a:pt x="3924" y="3429"/>
                  </a:lnTo>
                  <a:lnTo>
                    <a:pt x="4140" y="21856"/>
                  </a:lnTo>
                  <a:lnTo>
                    <a:pt x="203" y="22009"/>
                  </a:lnTo>
                  <a:lnTo>
                    <a:pt x="152" y="25514"/>
                  </a:lnTo>
                  <a:lnTo>
                    <a:pt x="6794" y="25514"/>
                  </a:lnTo>
                  <a:lnTo>
                    <a:pt x="6845" y="571"/>
                  </a:lnTo>
                  <a:close/>
                </a:path>
                <a:path w="15239" h="26035">
                  <a:moveTo>
                    <a:pt x="14998" y="21793"/>
                  </a:moveTo>
                  <a:lnTo>
                    <a:pt x="11214" y="21856"/>
                  </a:lnTo>
                  <a:lnTo>
                    <a:pt x="10782" y="3517"/>
                  </a:lnTo>
                  <a:lnTo>
                    <a:pt x="14719" y="3581"/>
                  </a:lnTo>
                  <a:lnTo>
                    <a:pt x="14719" y="0"/>
                  </a:lnTo>
                  <a:lnTo>
                    <a:pt x="12293" y="0"/>
                  </a:lnTo>
                  <a:lnTo>
                    <a:pt x="11010" y="368"/>
                  </a:lnTo>
                  <a:lnTo>
                    <a:pt x="7924" y="660"/>
                  </a:lnTo>
                  <a:lnTo>
                    <a:pt x="7708" y="25654"/>
                  </a:lnTo>
                  <a:lnTo>
                    <a:pt x="14935" y="25730"/>
                  </a:lnTo>
                  <a:lnTo>
                    <a:pt x="14998" y="21793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3243313" y="5609653"/>
              <a:ext cx="2540" cy="22225"/>
            </a:xfrm>
            <a:custGeom>
              <a:avLst/>
              <a:gdLst/>
              <a:ahLst/>
              <a:cxnLst/>
              <a:rect l="l" t="t" r="r" b="b"/>
              <a:pathLst>
                <a:path w="2539" h="22225">
                  <a:moveTo>
                    <a:pt x="723" y="0"/>
                  </a:moveTo>
                  <a:lnTo>
                    <a:pt x="190" y="0"/>
                  </a:lnTo>
                  <a:lnTo>
                    <a:pt x="0" y="21640"/>
                  </a:lnTo>
                  <a:lnTo>
                    <a:pt x="647" y="21640"/>
                  </a:lnTo>
                  <a:lnTo>
                    <a:pt x="723" y="0"/>
                  </a:lnTo>
                  <a:close/>
                </a:path>
                <a:path w="2539" h="22225">
                  <a:moveTo>
                    <a:pt x="2032" y="139"/>
                  </a:moveTo>
                  <a:lnTo>
                    <a:pt x="1447" y="139"/>
                  </a:lnTo>
                  <a:lnTo>
                    <a:pt x="1257" y="21640"/>
                  </a:lnTo>
                  <a:lnTo>
                    <a:pt x="1930" y="21640"/>
                  </a:lnTo>
                  <a:lnTo>
                    <a:pt x="2032" y="139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3233991" y="5609082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158" y="0"/>
                  </a:moveTo>
                  <a:lnTo>
                    <a:pt x="21158" y="23990"/>
                  </a:lnTo>
                </a:path>
                <a:path w="21589" h="24764">
                  <a:moveTo>
                    <a:pt x="0" y="203"/>
                  </a:moveTo>
                  <a:lnTo>
                    <a:pt x="0" y="24218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3233953" y="5556872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89">
                  <a:moveTo>
                    <a:pt x="16129" y="0"/>
                  </a:moveTo>
                  <a:lnTo>
                    <a:pt x="4648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48" y="21221"/>
                  </a:lnTo>
                  <a:lnTo>
                    <a:pt x="16129" y="21221"/>
                  </a:lnTo>
                  <a:lnTo>
                    <a:pt x="20777" y="16471"/>
                  </a:lnTo>
                  <a:lnTo>
                    <a:pt x="20777" y="10604"/>
                  </a:lnTo>
                  <a:lnTo>
                    <a:pt x="20777" y="4749"/>
                  </a:lnTo>
                  <a:lnTo>
                    <a:pt x="1612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3236849" y="555992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53" y="0"/>
                  </a:moveTo>
                  <a:lnTo>
                    <a:pt x="1447" y="2794"/>
                  </a:lnTo>
                  <a:lnTo>
                    <a:pt x="0" y="10363"/>
                  </a:lnTo>
                  <a:lnTo>
                    <a:pt x="6045" y="15125"/>
                  </a:lnTo>
                  <a:lnTo>
                    <a:pt x="13538" y="12319"/>
                  </a:lnTo>
                  <a:lnTo>
                    <a:pt x="15011" y="4762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3237915" y="556083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82" y="13284"/>
                  </a:lnTo>
                  <a:lnTo>
                    <a:pt x="9982" y="13284"/>
                  </a:lnTo>
                  <a:lnTo>
                    <a:pt x="12852" y="10312"/>
                  </a:lnTo>
                  <a:lnTo>
                    <a:pt x="12852" y="6642"/>
                  </a:lnTo>
                  <a:lnTo>
                    <a:pt x="12852" y="297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3237915" y="556083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42"/>
                  </a:moveTo>
                  <a:lnTo>
                    <a:pt x="12852" y="10312"/>
                  </a:lnTo>
                  <a:lnTo>
                    <a:pt x="9982" y="13284"/>
                  </a:lnTo>
                  <a:lnTo>
                    <a:pt x="6438" y="13284"/>
                  </a:lnTo>
                  <a:lnTo>
                    <a:pt x="2882" y="13284"/>
                  </a:lnTo>
                  <a:lnTo>
                    <a:pt x="0" y="10312"/>
                  </a:lnTo>
                  <a:lnTo>
                    <a:pt x="0" y="6642"/>
                  </a:lnTo>
                  <a:lnTo>
                    <a:pt x="0" y="2971"/>
                  </a:lnTo>
                  <a:lnTo>
                    <a:pt x="2882" y="0"/>
                  </a:lnTo>
                  <a:lnTo>
                    <a:pt x="6438" y="0"/>
                  </a:lnTo>
                  <a:lnTo>
                    <a:pt x="9982" y="0"/>
                  </a:lnTo>
                  <a:lnTo>
                    <a:pt x="12852" y="2971"/>
                  </a:lnTo>
                  <a:lnTo>
                    <a:pt x="12852" y="664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3239528" y="5563184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46" y="0"/>
                  </a:lnTo>
                  <a:lnTo>
                    <a:pt x="0" y="1930"/>
                  </a:lnTo>
                  <a:lnTo>
                    <a:pt x="0" y="6654"/>
                  </a:lnTo>
                  <a:lnTo>
                    <a:pt x="2146" y="8585"/>
                  </a:lnTo>
                  <a:lnTo>
                    <a:pt x="7480" y="8585"/>
                  </a:lnTo>
                  <a:lnTo>
                    <a:pt x="9639" y="6654"/>
                  </a:lnTo>
                  <a:lnTo>
                    <a:pt x="9639" y="4292"/>
                  </a:lnTo>
                  <a:lnTo>
                    <a:pt x="9639" y="1930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3241129" y="556426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35"/>
                  </a:lnTo>
                  <a:lnTo>
                    <a:pt x="0" y="4991"/>
                  </a:lnTo>
                  <a:lnTo>
                    <a:pt x="1435" y="6426"/>
                  </a:lnTo>
                  <a:lnTo>
                    <a:pt x="4991" y="6426"/>
                  </a:lnTo>
                  <a:lnTo>
                    <a:pt x="6426" y="4991"/>
                  </a:lnTo>
                  <a:lnTo>
                    <a:pt x="6426" y="3213"/>
                  </a:lnTo>
                  <a:lnTo>
                    <a:pt x="6426" y="1435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3276079" y="5638368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571" y="21145"/>
                  </a:moveTo>
                  <a:lnTo>
                    <a:pt x="0" y="0"/>
                  </a:lnTo>
                  <a:lnTo>
                    <a:pt x="314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3167634" y="5646496"/>
              <a:ext cx="125730" cy="17145"/>
            </a:xfrm>
            <a:custGeom>
              <a:avLst/>
              <a:gdLst/>
              <a:ahLst/>
              <a:cxnLst/>
              <a:rect l="l" t="t" r="r" b="b"/>
              <a:pathLst>
                <a:path w="125729" h="17145">
                  <a:moveTo>
                    <a:pt x="100723" y="14160"/>
                  </a:moveTo>
                  <a:lnTo>
                    <a:pt x="100444" y="6883"/>
                  </a:lnTo>
                  <a:lnTo>
                    <a:pt x="55143" y="8166"/>
                  </a:lnTo>
                  <a:lnTo>
                    <a:pt x="55283" y="11734"/>
                  </a:lnTo>
                  <a:lnTo>
                    <a:pt x="13144" y="12166"/>
                  </a:lnTo>
                  <a:lnTo>
                    <a:pt x="12865" y="11303"/>
                  </a:lnTo>
                  <a:lnTo>
                    <a:pt x="279" y="11455"/>
                  </a:lnTo>
                  <a:lnTo>
                    <a:pt x="0" y="13589"/>
                  </a:lnTo>
                  <a:lnTo>
                    <a:pt x="37871" y="13157"/>
                  </a:lnTo>
                  <a:lnTo>
                    <a:pt x="38582" y="15024"/>
                  </a:lnTo>
                  <a:lnTo>
                    <a:pt x="60591" y="14871"/>
                  </a:lnTo>
                  <a:lnTo>
                    <a:pt x="60858" y="16725"/>
                  </a:lnTo>
                  <a:lnTo>
                    <a:pt x="72999" y="16446"/>
                  </a:lnTo>
                  <a:lnTo>
                    <a:pt x="72999" y="14871"/>
                  </a:lnTo>
                  <a:lnTo>
                    <a:pt x="83146" y="14871"/>
                  </a:lnTo>
                  <a:lnTo>
                    <a:pt x="83439" y="16586"/>
                  </a:lnTo>
                  <a:lnTo>
                    <a:pt x="95732" y="16306"/>
                  </a:lnTo>
                  <a:lnTo>
                    <a:pt x="95859" y="14579"/>
                  </a:lnTo>
                  <a:lnTo>
                    <a:pt x="100723" y="14160"/>
                  </a:lnTo>
                  <a:close/>
                </a:path>
                <a:path w="125729" h="17145">
                  <a:moveTo>
                    <a:pt x="125361" y="1371"/>
                  </a:moveTo>
                  <a:lnTo>
                    <a:pt x="123850" y="0"/>
                  </a:lnTo>
                  <a:lnTo>
                    <a:pt x="120116" y="0"/>
                  </a:lnTo>
                  <a:lnTo>
                    <a:pt x="118605" y="1371"/>
                  </a:lnTo>
                  <a:lnTo>
                    <a:pt x="118605" y="4749"/>
                  </a:lnTo>
                  <a:lnTo>
                    <a:pt x="120116" y="6096"/>
                  </a:lnTo>
                  <a:lnTo>
                    <a:pt x="123850" y="6096"/>
                  </a:lnTo>
                  <a:lnTo>
                    <a:pt x="125361" y="4749"/>
                  </a:lnTo>
                  <a:lnTo>
                    <a:pt x="125361" y="3060"/>
                  </a:lnTo>
                  <a:lnTo>
                    <a:pt x="125361" y="13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3262655" y="5654230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2412" y="0"/>
                  </a:moveTo>
                  <a:lnTo>
                    <a:pt x="0" y="152"/>
                  </a:lnTo>
                  <a:lnTo>
                    <a:pt x="279" y="3136"/>
                  </a:lnTo>
                  <a:lnTo>
                    <a:pt x="1282" y="6565"/>
                  </a:lnTo>
                  <a:lnTo>
                    <a:pt x="2565" y="6705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3132061" y="5578957"/>
              <a:ext cx="125730" cy="80010"/>
            </a:xfrm>
            <a:custGeom>
              <a:avLst/>
              <a:gdLst/>
              <a:ahLst/>
              <a:cxnLst/>
              <a:rect l="l" t="t" r="r" b="b"/>
              <a:pathLst>
                <a:path w="125729" h="80010">
                  <a:moveTo>
                    <a:pt x="34848" y="78994"/>
                  </a:moveTo>
                  <a:lnTo>
                    <a:pt x="34785" y="78206"/>
                  </a:lnTo>
                  <a:lnTo>
                    <a:pt x="33997" y="63347"/>
                  </a:lnTo>
                  <a:lnTo>
                    <a:pt x="33858" y="57988"/>
                  </a:lnTo>
                  <a:lnTo>
                    <a:pt x="33718" y="58000"/>
                  </a:lnTo>
                  <a:lnTo>
                    <a:pt x="33705" y="57556"/>
                  </a:lnTo>
                  <a:lnTo>
                    <a:pt x="558" y="57835"/>
                  </a:lnTo>
                  <a:lnTo>
                    <a:pt x="368" y="71970"/>
                  </a:lnTo>
                  <a:lnTo>
                    <a:pt x="0" y="71983"/>
                  </a:lnTo>
                  <a:lnTo>
                    <a:pt x="279" y="79273"/>
                  </a:lnTo>
                  <a:lnTo>
                    <a:pt x="34848" y="79413"/>
                  </a:lnTo>
                  <a:lnTo>
                    <a:pt x="34823" y="79006"/>
                  </a:lnTo>
                  <a:close/>
                </a:path>
                <a:path w="125729" h="80010">
                  <a:moveTo>
                    <a:pt x="125336" y="3200"/>
                  </a:moveTo>
                  <a:lnTo>
                    <a:pt x="122135" y="0"/>
                  </a:lnTo>
                  <a:lnTo>
                    <a:pt x="114249" y="0"/>
                  </a:lnTo>
                  <a:lnTo>
                    <a:pt x="111061" y="3200"/>
                  </a:lnTo>
                  <a:lnTo>
                    <a:pt x="111061" y="11087"/>
                  </a:lnTo>
                  <a:lnTo>
                    <a:pt x="114249" y="14287"/>
                  </a:lnTo>
                  <a:lnTo>
                    <a:pt x="122135" y="14287"/>
                  </a:lnTo>
                  <a:lnTo>
                    <a:pt x="125336" y="11087"/>
                  </a:lnTo>
                  <a:lnTo>
                    <a:pt x="125336" y="7137"/>
                  </a:lnTo>
                  <a:lnTo>
                    <a:pt x="125336" y="32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3243122" y="557895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74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74" y="0"/>
                  </a:lnTo>
                  <a:lnTo>
                    <a:pt x="14287" y="3200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3243618" y="5582805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2547" y="0"/>
                  </a:moveTo>
                  <a:lnTo>
                    <a:pt x="0" y="4572"/>
                  </a:lnTo>
                  <a:lnTo>
                    <a:pt x="736" y="6578"/>
                  </a:lnTo>
                  <a:lnTo>
                    <a:pt x="13284" y="2019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3103816" y="5745937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4" h="13335">
                  <a:moveTo>
                    <a:pt x="61429" y="0"/>
                  </a:moveTo>
                  <a:lnTo>
                    <a:pt x="711" y="0"/>
                  </a:lnTo>
                  <a:lnTo>
                    <a:pt x="0" y="12865"/>
                  </a:lnTo>
                  <a:lnTo>
                    <a:pt x="61429" y="12865"/>
                  </a:lnTo>
                  <a:lnTo>
                    <a:pt x="6142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3103816" y="5745937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4" h="13335">
                  <a:moveTo>
                    <a:pt x="711" y="0"/>
                  </a:moveTo>
                  <a:lnTo>
                    <a:pt x="61429" y="0"/>
                  </a:lnTo>
                  <a:lnTo>
                    <a:pt x="61429" y="12865"/>
                  </a:lnTo>
                  <a:lnTo>
                    <a:pt x="0" y="12865"/>
                  </a:lnTo>
                  <a:lnTo>
                    <a:pt x="711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3107385" y="5746648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4" h="11429">
                  <a:moveTo>
                    <a:pt x="10718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0718" y="11429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3143821" y="574540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1087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3143821" y="574540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3144329" y="5749251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2534" y="0"/>
                  </a:moveTo>
                  <a:lnTo>
                    <a:pt x="0" y="4584"/>
                  </a:lnTo>
                  <a:lnTo>
                    <a:pt x="736" y="6591"/>
                  </a:lnTo>
                  <a:lnTo>
                    <a:pt x="13271" y="2019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3233115" y="5745581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5" h="13335">
                  <a:moveTo>
                    <a:pt x="61442" y="0"/>
                  </a:moveTo>
                  <a:lnTo>
                    <a:pt x="0" y="0"/>
                  </a:lnTo>
                  <a:lnTo>
                    <a:pt x="0" y="12852"/>
                  </a:lnTo>
                  <a:lnTo>
                    <a:pt x="60718" y="12852"/>
                  </a:lnTo>
                  <a:lnTo>
                    <a:pt x="6144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3233115" y="5745581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5" h="13335">
                  <a:moveTo>
                    <a:pt x="60718" y="12852"/>
                  </a:moveTo>
                  <a:lnTo>
                    <a:pt x="0" y="12852"/>
                  </a:lnTo>
                  <a:lnTo>
                    <a:pt x="0" y="0"/>
                  </a:lnTo>
                  <a:lnTo>
                    <a:pt x="61442" y="0"/>
                  </a:lnTo>
                  <a:lnTo>
                    <a:pt x="60718" y="1285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3280270" y="5746292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29">
                  <a:moveTo>
                    <a:pt x="10718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0718" y="11429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3240265" y="574467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74" y="0"/>
                  </a:moveTo>
                  <a:lnTo>
                    <a:pt x="3187" y="0"/>
                  </a:lnTo>
                  <a:lnTo>
                    <a:pt x="0" y="3213"/>
                  </a:lnTo>
                  <a:lnTo>
                    <a:pt x="0" y="7150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74" y="14287"/>
                  </a:lnTo>
                  <a:lnTo>
                    <a:pt x="14287" y="11099"/>
                  </a:lnTo>
                  <a:lnTo>
                    <a:pt x="14287" y="3213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3240265" y="574467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50"/>
                  </a:moveTo>
                  <a:lnTo>
                    <a:pt x="0" y="3213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74" y="0"/>
                  </a:lnTo>
                  <a:lnTo>
                    <a:pt x="14287" y="3213"/>
                  </a:lnTo>
                  <a:lnTo>
                    <a:pt x="14287" y="7150"/>
                  </a:lnTo>
                  <a:lnTo>
                    <a:pt x="14287" y="11099"/>
                  </a:lnTo>
                  <a:lnTo>
                    <a:pt x="11074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99"/>
                  </a:lnTo>
                  <a:lnTo>
                    <a:pt x="0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3240760" y="5748553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2547" y="0"/>
                  </a:moveTo>
                  <a:lnTo>
                    <a:pt x="0" y="4559"/>
                  </a:lnTo>
                  <a:lnTo>
                    <a:pt x="736" y="6565"/>
                  </a:lnTo>
                  <a:lnTo>
                    <a:pt x="13271" y="2006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3090951" y="5602351"/>
              <a:ext cx="222250" cy="128270"/>
            </a:xfrm>
            <a:custGeom>
              <a:avLst/>
              <a:gdLst/>
              <a:ahLst/>
              <a:cxnLst/>
              <a:rect l="l" t="t" r="r" b="b"/>
              <a:pathLst>
                <a:path w="222250" h="128270">
                  <a:moveTo>
                    <a:pt x="203606" y="9283"/>
                  </a:moveTo>
                  <a:lnTo>
                    <a:pt x="221462" y="44996"/>
                  </a:lnTo>
                  <a:lnTo>
                    <a:pt x="222173" y="91439"/>
                  </a:lnTo>
                  <a:lnTo>
                    <a:pt x="207175" y="125729"/>
                  </a:lnTo>
                </a:path>
                <a:path w="222250" h="128270">
                  <a:moveTo>
                    <a:pt x="16433" y="0"/>
                  </a:moveTo>
                  <a:lnTo>
                    <a:pt x="0" y="32143"/>
                  </a:lnTo>
                  <a:lnTo>
                    <a:pt x="1244" y="93167"/>
                  </a:lnTo>
                  <a:lnTo>
                    <a:pt x="17144" y="127876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3175965" y="5548058"/>
              <a:ext cx="57150" cy="36830"/>
            </a:xfrm>
            <a:custGeom>
              <a:avLst/>
              <a:gdLst/>
              <a:ahLst/>
              <a:cxnLst/>
              <a:rect l="l" t="t" r="r" b="b"/>
              <a:pathLst>
                <a:path w="57150" h="36829">
                  <a:moveTo>
                    <a:pt x="56370" y="32867"/>
                  </a:moveTo>
                  <a:lnTo>
                    <a:pt x="50215" y="32867"/>
                  </a:lnTo>
                  <a:lnTo>
                    <a:pt x="56273" y="36436"/>
                  </a:lnTo>
                  <a:lnTo>
                    <a:pt x="56370" y="32867"/>
                  </a:lnTo>
                  <a:close/>
                </a:path>
                <a:path w="57150" h="36829">
                  <a:moveTo>
                    <a:pt x="56968" y="10960"/>
                  </a:moveTo>
                  <a:lnTo>
                    <a:pt x="29527" y="10960"/>
                  </a:lnTo>
                  <a:lnTo>
                    <a:pt x="40779" y="13106"/>
                  </a:lnTo>
                  <a:lnTo>
                    <a:pt x="30949" y="20954"/>
                  </a:lnTo>
                  <a:lnTo>
                    <a:pt x="1727" y="22148"/>
                  </a:lnTo>
                  <a:lnTo>
                    <a:pt x="0" y="27139"/>
                  </a:lnTo>
                  <a:lnTo>
                    <a:pt x="5194" y="33578"/>
                  </a:lnTo>
                  <a:lnTo>
                    <a:pt x="50215" y="32867"/>
                  </a:lnTo>
                  <a:lnTo>
                    <a:pt x="56370" y="32867"/>
                  </a:lnTo>
                  <a:lnTo>
                    <a:pt x="56968" y="10960"/>
                  </a:lnTo>
                  <a:close/>
                </a:path>
                <a:path w="57150" h="36829">
                  <a:moveTo>
                    <a:pt x="5194" y="0"/>
                  </a:moveTo>
                  <a:lnTo>
                    <a:pt x="876" y="5003"/>
                  </a:lnTo>
                  <a:lnTo>
                    <a:pt x="876" y="11429"/>
                  </a:lnTo>
                  <a:lnTo>
                    <a:pt x="29527" y="10960"/>
                  </a:lnTo>
                  <a:lnTo>
                    <a:pt x="56968" y="10960"/>
                  </a:lnTo>
                  <a:lnTo>
                    <a:pt x="57150" y="4292"/>
                  </a:lnTo>
                  <a:lnTo>
                    <a:pt x="50215" y="711"/>
                  </a:lnTo>
                  <a:lnTo>
                    <a:pt x="519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3175965" y="5548058"/>
              <a:ext cx="57150" cy="36830"/>
            </a:xfrm>
            <a:custGeom>
              <a:avLst/>
              <a:gdLst/>
              <a:ahLst/>
              <a:cxnLst/>
              <a:rect l="l" t="t" r="r" b="b"/>
              <a:pathLst>
                <a:path w="57150" h="36829">
                  <a:moveTo>
                    <a:pt x="876" y="11429"/>
                  </a:moveTo>
                  <a:lnTo>
                    <a:pt x="876" y="5003"/>
                  </a:lnTo>
                  <a:lnTo>
                    <a:pt x="5194" y="0"/>
                  </a:lnTo>
                  <a:lnTo>
                    <a:pt x="50215" y="711"/>
                  </a:lnTo>
                  <a:lnTo>
                    <a:pt x="57150" y="4292"/>
                  </a:lnTo>
                  <a:lnTo>
                    <a:pt x="56273" y="36436"/>
                  </a:lnTo>
                  <a:lnTo>
                    <a:pt x="50215" y="32867"/>
                  </a:lnTo>
                  <a:lnTo>
                    <a:pt x="5194" y="33578"/>
                  </a:lnTo>
                  <a:lnTo>
                    <a:pt x="0" y="27139"/>
                  </a:lnTo>
                  <a:lnTo>
                    <a:pt x="1727" y="22148"/>
                  </a:lnTo>
                  <a:lnTo>
                    <a:pt x="30949" y="20954"/>
                  </a:lnTo>
                  <a:lnTo>
                    <a:pt x="40779" y="13106"/>
                  </a:lnTo>
                  <a:lnTo>
                    <a:pt x="29527" y="10960"/>
                  </a:lnTo>
                  <a:lnTo>
                    <a:pt x="876" y="114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3225977" y="5548769"/>
              <a:ext cx="7620" cy="33655"/>
            </a:xfrm>
            <a:custGeom>
              <a:avLst/>
              <a:gdLst/>
              <a:ahLst/>
              <a:cxnLst/>
              <a:rect l="l" t="t" r="r" b="b"/>
              <a:pathLst>
                <a:path w="7619" h="33654">
                  <a:moveTo>
                    <a:pt x="0" y="0"/>
                  </a:moveTo>
                  <a:lnTo>
                    <a:pt x="1422" y="31432"/>
                  </a:lnTo>
                  <a:lnTo>
                    <a:pt x="6426" y="33578"/>
                  </a:lnTo>
                  <a:lnTo>
                    <a:pt x="7137" y="50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3179800" y="5555589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29" y="0"/>
                  </a:moveTo>
                  <a:lnTo>
                    <a:pt x="4660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60" y="21209"/>
                  </a:lnTo>
                  <a:lnTo>
                    <a:pt x="16129" y="21209"/>
                  </a:lnTo>
                  <a:lnTo>
                    <a:pt x="20789" y="16471"/>
                  </a:lnTo>
                  <a:lnTo>
                    <a:pt x="20789" y="10604"/>
                  </a:lnTo>
                  <a:lnTo>
                    <a:pt x="20789" y="4749"/>
                  </a:lnTo>
                  <a:lnTo>
                    <a:pt x="1612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3182683" y="555862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60" y="2806"/>
                  </a:lnTo>
                  <a:lnTo>
                    <a:pt x="0" y="10363"/>
                  </a:lnTo>
                  <a:lnTo>
                    <a:pt x="6057" y="15125"/>
                  </a:lnTo>
                  <a:lnTo>
                    <a:pt x="13563" y="12331"/>
                  </a:lnTo>
                  <a:lnTo>
                    <a:pt x="15011" y="477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3183763" y="555955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82" y="13284"/>
                  </a:lnTo>
                  <a:lnTo>
                    <a:pt x="9982" y="13284"/>
                  </a:lnTo>
                  <a:lnTo>
                    <a:pt x="12865" y="10312"/>
                  </a:lnTo>
                  <a:lnTo>
                    <a:pt x="12865" y="6642"/>
                  </a:lnTo>
                  <a:lnTo>
                    <a:pt x="12865" y="297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3183763" y="555955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65" y="6642"/>
                  </a:moveTo>
                  <a:lnTo>
                    <a:pt x="12865" y="10312"/>
                  </a:lnTo>
                  <a:lnTo>
                    <a:pt x="9982" y="13284"/>
                  </a:lnTo>
                  <a:lnTo>
                    <a:pt x="6438" y="13284"/>
                  </a:lnTo>
                  <a:lnTo>
                    <a:pt x="2882" y="13284"/>
                  </a:lnTo>
                  <a:lnTo>
                    <a:pt x="0" y="10312"/>
                  </a:lnTo>
                  <a:lnTo>
                    <a:pt x="0" y="6642"/>
                  </a:lnTo>
                  <a:lnTo>
                    <a:pt x="0" y="2971"/>
                  </a:lnTo>
                  <a:lnTo>
                    <a:pt x="2882" y="0"/>
                  </a:lnTo>
                  <a:lnTo>
                    <a:pt x="6438" y="0"/>
                  </a:lnTo>
                  <a:lnTo>
                    <a:pt x="9982" y="0"/>
                  </a:lnTo>
                  <a:lnTo>
                    <a:pt x="12865" y="2971"/>
                  </a:lnTo>
                  <a:lnTo>
                    <a:pt x="12865" y="664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3185376" y="5561901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58" y="0"/>
                  </a:lnTo>
                  <a:lnTo>
                    <a:pt x="0" y="1930"/>
                  </a:lnTo>
                  <a:lnTo>
                    <a:pt x="0" y="6654"/>
                  </a:lnTo>
                  <a:lnTo>
                    <a:pt x="2158" y="8585"/>
                  </a:lnTo>
                  <a:lnTo>
                    <a:pt x="7480" y="8585"/>
                  </a:lnTo>
                  <a:lnTo>
                    <a:pt x="9639" y="6654"/>
                  </a:lnTo>
                  <a:lnTo>
                    <a:pt x="9639" y="4292"/>
                  </a:lnTo>
                  <a:lnTo>
                    <a:pt x="9639" y="1930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3186976" y="5562981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47" y="0"/>
                  </a:lnTo>
                  <a:lnTo>
                    <a:pt x="0" y="1435"/>
                  </a:lnTo>
                  <a:lnTo>
                    <a:pt x="0" y="4991"/>
                  </a:lnTo>
                  <a:lnTo>
                    <a:pt x="1447" y="6426"/>
                  </a:lnTo>
                  <a:lnTo>
                    <a:pt x="4991" y="6426"/>
                  </a:lnTo>
                  <a:lnTo>
                    <a:pt x="6438" y="4991"/>
                  </a:lnTo>
                  <a:lnTo>
                    <a:pt x="6438" y="3213"/>
                  </a:lnTo>
                  <a:lnTo>
                    <a:pt x="6438" y="1435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3284385" y="56448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15" y="0"/>
                  </a:moveTo>
                  <a:lnTo>
                    <a:pt x="2108" y="0"/>
                  </a:lnTo>
                  <a:lnTo>
                    <a:pt x="0" y="2108"/>
                  </a:lnTo>
                  <a:lnTo>
                    <a:pt x="0" y="7315"/>
                  </a:lnTo>
                  <a:lnTo>
                    <a:pt x="2108" y="9423"/>
                  </a:lnTo>
                  <a:lnTo>
                    <a:pt x="7315" y="9423"/>
                  </a:lnTo>
                  <a:lnTo>
                    <a:pt x="9410" y="7315"/>
                  </a:lnTo>
                  <a:lnTo>
                    <a:pt x="9410" y="4711"/>
                  </a:lnTo>
                  <a:lnTo>
                    <a:pt x="9410" y="2108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3285718" y="5646508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5232" y="0"/>
                  </a:moveTo>
                  <a:lnTo>
                    <a:pt x="1511" y="0"/>
                  </a:lnTo>
                  <a:lnTo>
                    <a:pt x="0" y="1371"/>
                  </a:lnTo>
                  <a:lnTo>
                    <a:pt x="0" y="4749"/>
                  </a:lnTo>
                  <a:lnTo>
                    <a:pt x="1511" y="6121"/>
                  </a:lnTo>
                  <a:lnTo>
                    <a:pt x="5232" y="6121"/>
                  </a:lnTo>
                  <a:lnTo>
                    <a:pt x="6743" y="4749"/>
                  </a:lnTo>
                  <a:lnTo>
                    <a:pt x="6743" y="3060"/>
                  </a:lnTo>
                  <a:lnTo>
                    <a:pt x="6743" y="1371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3127349" y="5550649"/>
              <a:ext cx="5080" cy="31750"/>
            </a:xfrm>
            <a:custGeom>
              <a:avLst/>
              <a:gdLst/>
              <a:ahLst/>
              <a:cxnLst/>
              <a:rect l="l" t="t" r="r" b="b"/>
              <a:pathLst>
                <a:path w="5080" h="31750">
                  <a:moveTo>
                    <a:pt x="0" y="0"/>
                  </a:moveTo>
                  <a:lnTo>
                    <a:pt x="508" y="31699"/>
                  </a:lnTo>
                  <a:lnTo>
                    <a:pt x="4787" y="31229"/>
                  </a:lnTo>
                  <a:lnTo>
                    <a:pt x="4851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3101670" y="5581637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4" h="13335">
                  <a:moveTo>
                    <a:pt x="61442" y="0"/>
                  </a:moveTo>
                  <a:lnTo>
                    <a:pt x="711" y="0"/>
                  </a:lnTo>
                  <a:lnTo>
                    <a:pt x="0" y="12852"/>
                  </a:lnTo>
                  <a:lnTo>
                    <a:pt x="61442" y="12852"/>
                  </a:lnTo>
                  <a:lnTo>
                    <a:pt x="6144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3101670" y="5581637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4" h="13335">
                  <a:moveTo>
                    <a:pt x="711" y="0"/>
                  </a:moveTo>
                  <a:lnTo>
                    <a:pt x="61442" y="0"/>
                  </a:lnTo>
                  <a:lnTo>
                    <a:pt x="61442" y="12852"/>
                  </a:lnTo>
                  <a:lnTo>
                    <a:pt x="0" y="12852"/>
                  </a:lnTo>
                  <a:lnTo>
                    <a:pt x="711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3105238" y="5582348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4" h="11429">
                  <a:moveTo>
                    <a:pt x="10718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0718" y="11429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3141675" y="558110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1087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11087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3141675" y="558110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87" y="14287"/>
                  </a:lnTo>
                  <a:lnTo>
                    <a:pt x="7150" y="14287"/>
                  </a:lnTo>
                  <a:lnTo>
                    <a:pt x="3187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200"/>
                  </a:lnTo>
                  <a:lnTo>
                    <a:pt x="3187" y="0"/>
                  </a:lnTo>
                  <a:lnTo>
                    <a:pt x="7150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3142183" y="5584952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2534" y="0"/>
                  </a:moveTo>
                  <a:lnTo>
                    <a:pt x="0" y="4572"/>
                  </a:lnTo>
                  <a:lnTo>
                    <a:pt x="736" y="6578"/>
                  </a:lnTo>
                  <a:lnTo>
                    <a:pt x="13271" y="2019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3230968" y="5581269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5" h="13335">
                  <a:moveTo>
                    <a:pt x="61442" y="0"/>
                  </a:moveTo>
                  <a:lnTo>
                    <a:pt x="0" y="0"/>
                  </a:lnTo>
                  <a:lnTo>
                    <a:pt x="0" y="12865"/>
                  </a:lnTo>
                  <a:lnTo>
                    <a:pt x="60731" y="12865"/>
                  </a:lnTo>
                  <a:lnTo>
                    <a:pt x="6144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3230968" y="5581269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5" h="13335">
                  <a:moveTo>
                    <a:pt x="60731" y="12865"/>
                  </a:moveTo>
                  <a:lnTo>
                    <a:pt x="0" y="12865"/>
                  </a:lnTo>
                  <a:lnTo>
                    <a:pt x="0" y="0"/>
                  </a:lnTo>
                  <a:lnTo>
                    <a:pt x="61442" y="0"/>
                  </a:lnTo>
                  <a:lnTo>
                    <a:pt x="60731" y="12865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3278124" y="5581992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29">
                  <a:moveTo>
                    <a:pt x="10718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0718" y="11429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3238119" y="558038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087" y="0"/>
                  </a:moveTo>
                  <a:lnTo>
                    <a:pt x="3187" y="0"/>
                  </a:lnTo>
                  <a:lnTo>
                    <a:pt x="0" y="3200"/>
                  </a:lnTo>
                  <a:lnTo>
                    <a:pt x="0" y="7137"/>
                  </a:lnTo>
                  <a:lnTo>
                    <a:pt x="0" y="11099"/>
                  </a:lnTo>
                  <a:lnTo>
                    <a:pt x="3187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320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3238119" y="5580380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37"/>
                  </a:moveTo>
                  <a:lnTo>
                    <a:pt x="0" y="3200"/>
                  </a:lnTo>
                  <a:lnTo>
                    <a:pt x="3187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37"/>
                  </a:ln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187" y="14287"/>
                  </a:lnTo>
                  <a:lnTo>
                    <a:pt x="0" y="11099"/>
                  </a:lnTo>
                  <a:lnTo>
                    <a:pt x="0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3238614" y="5584240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2547" y="0"/>
                  </a:moveTo>
                  <a:lnTo>
                    <a:pt x="0" y="4572"/>
                  </a:lnTo>
                  <a:lnTo>
                    <a:pt x="736" y="6578"/>
                  </a:lnTo>
                  <a:lnTo>
                    <a:pt x="13271" y="2006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3265055" y="5557494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89">
                  <a:moveTo>
                    <a:pt x="16128" y="0"/>
                  </a:moveTo>
                  <a:lnTo>
                    <a:pt x="4648" y="0"/>
                  </a:lnTo>
                  <a:lnTo>
                    <a:pt x="0" y="4749"/>
                  </a:lnTo>
                  <a:lnTo>
                    <a:pt x="0" y="16459"/>
                  </a:lnTo>
                  <a:lnTo>
                    <a:pt x="4648" y="21208"/>
                  </a:lnTo>
                  <a:lnTo>
                    <a:pt x="16128" y="21208"/>
                  </a:lnTo>
                  <a:lnTo>
                    <a:pt x="20789" y="16459"/>
                  </a:lnTo>
                  <a:lnTo>
                    <a:pt x="20789" y="10604"/>
                  </a:lnTo>
                  <a:lnTo>
                    <a:pt x="20789" y="4749"/>
                  </a:lnTo>
                  <a:lnTo>
                    <a:pt x="16128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3267938" y="556052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60" y="2806"/>
                  </a:lnTo>
                  <a:lnTo>
                    <a:pt x="0" y="10363"/>
                  </a:lnTo>
                  <a:lnTo>
                    <a:pt x="6045" y="15125"/>
                  </a:lnTo>
                  <a:lnTo>
                    <a:pt x="13550" y="12331"/>
                  </a:lnTo>
                  <a:lnTo>
                    <a:pt x="15011" y="477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3269018" y="556145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70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70" y="13284"/>
                  </a:lnTo>
                  <a:lnTo>
                    <a:pt x="9982" y="13284"/>
                  </a:lnTo>
                  <a:lnTo>
                    <a:pt x="12852" y="10312"/>
                  </a:lnTo>
                  <a:lnTo>
                    <a:pt x="12852" y="6642"/>
                  </a:lnTo>
                  <a:lnTo>
                    <a:pt x="12852" y="297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3269018" y="556145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42"/>
                  </a:moveTo>
                  <a:lnTo>
                    <a:pt x="12852" y="10312"/>
                  </a:lnTo>
                  <a:lnTo>
                    <a:pt x="9982" y="13284"/>
                  </a:lnTo>
                  <a:lnTo>
                    <a:pt x="6426" y="13284"/>
                  </a:lnTo>
                  <a:lnTo>
                    <a:pt x="2870" y="13284"/>
                  </a:lnTo>
                  <a:lnTo>
                    <a:pt x="0" y="10312"/>
                  </a:lnTo>
                  <a:lnTo>
                    <a:pt x="0" y="6642"/>
                  </a:lnTo>
                  <a:lnTo>
                    <a:pt x="0" y="2971"/>
                  </a:lnTo>
                  <a:lnTo>
                    <a:pt x="2870" y="0"/>
                  </a:lnTo>
                  <a:lnTo>
                    <a:pt x="6426" y="0"/>
                  </a:lnTo>
                  <a:lnTo>
                    <a:pt x="9982" y="0"/>
                  </a:lnTo>
                  <a:lnTo>
                    <a:pt x="12852" y="2971"/>
                  </a:lnTo>
                  <a:lnTo>
                    <a:pt x="12852" y="664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3270618" y="5563806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93" y="0"/>
                  </a:moveTo>
                  <a:lnTo>
                    <a:pt x="2171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2171" y="8572"/>
                  </a:lnTo>
                  <a:lnTo>
                    <a:pt x="7493" y="8572"/>
                  </a:lnTo>
                  <a:lnTo>
                    <a:pt x="9651" y="6654"/>
                  </a:lnTo>
                  <a:lnTo>
                    <a:pt x="9651" y="4292"/>
                  </a:lnTo>
                  <a:lnTo>
                    <a:pt x="9651" y="1917"/>
                  </a:lnTo>
                  <a:lnTo>
                    <a:pt x="749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3272231" y="556487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47"/>
                  </a:lnTo>
                  <a:lnTo>
                    <a:pt x="0" y="5003"/>
                  </a:lnTo>
                  <a:lnTo>
                    <a:pt x="1435" y="6438"/>
                  </a:lnTo>
                  <a:lnTo>
                    <a:pt x="4991" y="6438"/>
                  </a:lnTo>
                  <a:lnTo>
                    <a:pt x="6426" y="5003"/>
                  </a:lnTo>
                  <a:lnTo>
                    <a:pt x="6426" y="3225"/>
                  </a:lnTo>
                  <a:lnTo>
                    <a:pt x="6426" y="1447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3083458" y="6163589"/>
              <a:ext cx="41275" cy="36195"/>
            </a:xfrm>
            <a:custGeom>
              <a:avLst/>
              <a:gdLst/>
              <a:ahLst/>
              <a:cxnLst/>
              <a:rect l="l" t="t" r="r" b="b"/>
              <a:pathLst>
                <a:path w="41275" h="36195">
                  <a:moveTo>
                    <a:pt x="419" y="21209"/>
                  </a:moveTo>
                  <a:lnTo>
                    <a:pt x="0" y="28079"/>
                  </a:lnTo>
                  <a:lnTo>
                    <a:pt x="3860" y="33210"/>
                  </a:lnTo>
                  <a:lnTo>
                    <a:pt x="40716" y="35585"/>
                  </a:lnTo>
                  <a:lnTo>
                    <a:pt x="40461" y="22504"/>
                  </a:lnTo>
                  <a:lnTo>
                    <a:pt x="29578" y="22504"/>
                  </a:lnTo>
                  <a:lnTo>
                    <a:pt x="419" y="21209"/>
                  </a:lnTo>
                  <a:close/>
                </a:path>
                <a:path w="41275" h="36195">
                  <a:moveTo>
                    <a:pt x="40268" y="12636"/>
                  </a:moveTo>
                  <a:lnTo>
                    <a:pt x="34925" y="12636"/>
                  </a:lnTo>
                  <a:lnTo>
                    <a:pt x="34289" y="19062"/>
                  </a:lnTo>
                  <a:lnTo>
                    <a:pt x="34074" y="22275"/>
                  </a:lnTo>
                  <a:lnTo>
                    <a:pt x="29578" y="22504"/>
                  </a:lnTo>
                  <a:lnTo>
                    <a:pt x="40461" y="22504"/>
                  </a:lnTo>
                  <a:lnTo>
                    <a:pt x="40268" y="12636"/>
                  </a:lnTo>
                  <a:close/>
                </a:path>
                <a:path w="41275" h="36195">
                  <a:moveTo>
                    <a:pt x="4711" y="0"/>
                  </a:moveTo>
                  <a:lnTo>
                    <a:pt x="419" y="4279"/>
                  </a:lnTo>
                  <a:lnTo>
                    <a:pt x="647" y="10934"/>
                  </a:lnTo>
                  <a:lnTo>
                    <a:pt x="26568" y="13284"/>
                  </a:lnTo>
                  <a:lnTo>
                    <a:pt x="34925" y="12636"/>
                  </a:lnTo>
                  <a:lnTo>
                    <a:pt x="40268" y="12636"/>
                  </a:lnTo>
                  <a:lnTo>
                    <a:pt x="40068" y="23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3083458" y="6163589"/>
              <a:ext cx="41275" cy="36195"/>
            </a:xfrm>
            <a:custGeom>
              <a:avLst/>
              <a:gdLst/>
              <a:ahLst/>
              <a:cxnLst/>
              <a:rect l="l" t="t" r="r" b="b"/>
              <a:pathLst>
                <a:path w="41275" h="36195">
                  <a:moveTo>
                    <a:pt x="647" y="10934"/>
                  </a:moveTo>
                  <a:lnTo>
                    <a:pt x="419" y="4279"/>
                  </a:lnTo>
                  <a:lnTo>
                    <a:pt x="4711" y="0"/>
                  </a:lnTo>
                  <a:lnTo>
                    <a:pt x="40068" y="2362"/>
                  </a:lnTo>
                  <a:lnTo>
                    <a:pt x="40716" y="35585"/>
                  </a:lnTo>
                  <a:lnTo>
                    <a:pt x="3860" y="33210"/>
                  </a:lnTo>
                  <a:lnTo>
                    <a:pt x="0" y="28079"/>
                  </a:lnTo>
                  <a:lnTo>
                    <a:pt x="419" y="21209"/>
                  </a:lnTo>
                  <a:lnTo>
                    <a:pt x="29578" y="22504"/>
                  </a:lnTo>
                  <a:lnTo>
                    <a:pt x="34074" y="22275"/>
                  </a:lnTo>
                  <a:lnTo>
                    <a:pt x="34289" y="19062"/>
                  </a:lnTo>
                  <a:lnTo>
                    <a:pt x="34925" y="12636"/>
                  </a:lnTo>
                  <a:lnTo>
                    <a:pt x="26568" y="13284"/>
                  </a:lnTo>
                  <a:lnTo>
                    <a:pt x="647" y="109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3094278" y="6170041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28" y="0"/>
                  </a:moveTo>
                  <a:lnTo>
                    <a:pt x="4635" y="0"/>
                  </a:lnTo>
                  <a:lnTo>
                    <a:pt x="0" y="4724"/>
                  </a:lnTo>
                  <a:lnTo>
                    <a:pt x="0" y="16446"/>
                  </a:lnTo>
                  <a:lnTo>
                    <a:pt x="4635" y="21209"/>
                  </a:lnTo>
                  <a:lnTo>
                    <a:pt x="16128" y="21209"/>
                  </a:lnTo>
                  <a:lnTo>
                    <a:pt x="20777" y="16446"/>
                  </a:lnTo>
                  <a:lnTo>
                    <a:pt x="20777" y="10604"/>
                  </a:lnTo>
                  <a:lnTo>
                    <a:pt x="20777" y="4724"/>
                  </a:lnTo>
                  <a:lnTo>
                    <a:pt x="16128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3097149" y="617307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60" y="2793"/>
                  </a:lnTo>
                  <a:lnTo>
                    <a:pt x="0" y="10363"/>
                  </a:lnTo>
                  <a:lnTo>
                    <a:pt x="6057" y="15138"/>
                  </a:lnTo>
                  <a:lnTo>
                    <a:pt x="13563" y="12318"/>
                  </a:lnTo>
                  <a:lnTo>
                    <a:pt x="15011" y="4749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3098241" y="617399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69" y="0"/>
                  </a:moveTo>
                  <a:lnTo>
                    <a:pt x="2870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70" y="13284"/>
                  </a:lnTo>
                  <a:lnTo>
                    <a:pt x="9969" y="13284"/>
                  </a:lnTo>
                  <a:lnTo>
                    <a:pt x="12852" y="10312"/>
                  </a:lnTo>
                  <a:lnTo>
                    <a:pt x="12852" y="6654"/>
                  </a:lnTo>
                  <a:lnTo>
                    <a:pt x="12852" y="2971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3098241" y="617399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54"/>
                  </a:moveTo>
                  <a:lnTo>
                    <a:pt x="12852" y="10312"/>
                  </a:lnTo>
                  <a:lnTo>
                    <a:pt x="9969" y="13284"/>
                  </a:lnTo>
                  <a:lnTo>
                    <a:pt x="6413" y="13284"/>
                  </a:lnTo>
                  <a:lnTo>
                    <a:pt x="2870" y="13284"/>
                  </a:lnTo>
                  <a:lnTo>
                    <a:pt x="0" y="10312"/>
                  </a:lnTo>
                  <a:lnTo>
                    <a:pt x="0" y="6654"/>
                  </a:lnTo>
                  <a:lnTo>
                    <a:pt x="0" y="2971"/>
                  </a:lnTo>
                  <a:lnTo>
                    <a:pt x="2870" y="0"/>
                  </a:lnTo>
                  <a:lnTo>
                    <a:pt x="6413" y="0"/>
                  </a:lnTo>
                  <a:lnTo>
                    <a:pt x="9969" y="0"/>
                  </a:lnTo>
                  <a:lnTo>
                    <a:pt x="12852" y="2971"/>
                  </a:lnTo>
                  <a:lnTo>
                    <a:pt x="12852" y="665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3099841" y="6176352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46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2146" y="8572"/>
                  </a:lnTo>
                  <a:lnTo>
                    <a:pt x="7480" y="8572"/>
                  </a:lnTo>
                  <a:lnTo>
                    <a:pt x="9639" y="6654"/>
                  </a:lnTo>
                  <a:lnTo>
                    <a:pt x="9639" y="4292"/>
                  </a:lnTo>
                  <a:lnTo>
                    <a:pt x="9639" y="191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3101441" y="6177432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5003" y="0"/>
                  </a:moveTo>
                  <a:lnTo>
                    <a:pt x="1447" y="0"/>
                  </a:lnTo>
                  <a:lnTo>
                    <a:pt x="0" y="1422"/>
                  </a:lnTo>
                  <a:lnTo>
                    <a:pt x="0" y="4978"/>
                  </a:lnTo>
                  <a:lnTo>
                    <a:pt x="1447" y="6426"/>
                  </a:lnTo>
                  <a:lnTo>
                    <a:pt x="5003" y="6426"/>
                  </a:lnTo>
                  <a:lnTo>
                    <a:pt x="6438" y="4978"/>
                  </a:lnTo>
                  <a:lnTo>
                    <a:pt x="6438" y="3213"/>
                  </a:lnTo>
                  <a:lnTo>
                    <a:pt x="6438" y="1422"/>
                  </a:lnTo>
                  <a:lnTo>
                    <a:pt x="5003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3175635" y="6172809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41" y="0"/>
                  </a:moveTo>
                  <a:lnTo>
                    <a:pt x="4648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48" y="21234"/>
                  </a:lnTo>
                  <a:lnTo>
                    <a:pt x="16141" y="21234"/>
                  </a:lnTo>
                  <a:lnTo>
                    <a:pt x="20789" y="16471"/>
                  </a:lnTo>
                  <a:lnTo>
                    <a:pt x="20789" y="10629"/>
                  </a:lnTo>
                  <a:lnTo>
                    <a:pt x="20789" y="4749"/>
                  </a:lnTo>
                  <a:lnTo>
                    <a:pt x="16141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3178518" y="617587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60" y="2794"/>
                  </a:lnTo>
                  <a:lnTo>
                    <a:pt x="0" y="10350"/>
                  </a:lnTo>
                  <a:lnTo>
                    <a:pt x="6057" y="15112"/>
                  </a:lnTo>
                  <a:lnTo>
                    <a:pt x="13563" y="12319"/>
                  </a:lnTo>
                  <a:lnTo>
                    <a:pt x="15011" y="4749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3179597" y="617678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69" y="0"/>
                  </a:moveTo>
                  <a:lnTo>
                    <a:pt x="2870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70" y="13284"/>
                  </a:lnTo>
                  <a:lnTo>
                    <a:pt x="9969" y="13284"/>
                  </a:lnTo>
                  <a:lnTo>
                    <a:pt x="12852" y="10312"/>
                  </a:lnTo>
                  <a:lnTo>
                    <a:pt x="12852" y="6654"/>
                  </a:lnTo>
                  <a:lnTo>
                    <a:pt x="12852" y="2971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3179597" y="617678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54"/>
                  </a:moveTo>
                  <a:lnTo>
                    <a:pt x="12852" y="10312"/>
                  </a:lnTo>
                  <a:lnTo>
                    <a:pt x="9969" y="13284"/>
                  </a:lnTo>
                  <a:lnTo>
                    <a:pt x="6426" y="13284"/>
                  </a:lnTo>
                  <a:lnTo>
                    <a:pt x="2870" y="13284"/>
                  </a:lnTo>
                  <a:lnTo>
                    <a:pt x="0" y="10312"/>
                  </a:lnTo>
                  <a:lnTo>
                    <a:pt x="0" y="6654"/>
                  </a:lnTo>
                  <a:lnTo>
                    <a:pt x="0" y="2971"/>
                  </a:lnTo>
                  <a:lnTo>
                    <a:pt x="2870" y="0"/>
                  </a:lnTo>
                  <a:lnTo>
                    <a:pt x="6426" y="0"/>
                  </a:lnTo>
                  <a:lnTo>
                    <a:pt x="9969" y="0"/>
                  </a:lnTo>
                  <a:lnTo>
                    <a:pt x="12852" y="2971"/>
                  </a:lnTo>
                  <a:lnTo>
                    <a:pt x="12852" y="665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3181197" y="6179146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93" y="0"/>
                  </a:moveTo>
                  <a:lnTo>
                    <a:pt x="2171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2171" y="8572"/>
                  </a:lnTo>
                  <a:lnTo>
                    <a:pt x="7493" y="8572"/>
                  </a:lnTo>
                  <a:lnTo>
                    <a:pt x="9651" y="6654"/>
                  </a:lnTo>
                  <a:lnTo>
                    <a:pt x="9651" y="4292"/>
                  </a:lnTo>
                  <a:lnTo>
                    <a:pt x="9651" y="1917"/>
                  </a:lnTo>
                  <a:lnTo>
                    <a:pt x="749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3182810" y="618022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22"/>
                  </a:lnTo>
                  <a:lnTo>
                    <a:pt x="0" y="4965"/>
                  </a:lnTo>
                  <a:lnTo>
                    <a:pt x="1435" y="6426"/>
                  </a:lnTo>
                  <a:lnTo>
                    <a:pt x="4991" y="6426"/>
                  </a:lnTo>
                  <a:lnTo>
                    <a:pt x="6426" y="4965"/>
                  </a:lnTo>
                  <a:lnTo>
                    <a:pt x="6426" y="3213"/>
                  </a:lnTo>
                  <a:lnTo>
                    <a:pt x="6426" y="1422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3072523" y="6256388"/>
              <a:ext cx="15875" cy="52705"/>
            </a:xfrm>
            <a:custGeom>
              <a:avLst/>
              <a:gdLst/>
              <a:ahLst/>
              <a:cxnLst/>
              <a:rect l="l" t="t" r="r" b="b"/>
              <a:pathLst>
                <a:path w="15875" h="52704">
                  <a:moveTo>
                    <a:pt x="14998" y="0"/>
                  </a:moveTo>
                  <a:lnTo>
                    <a:pt x="0" y="0"/>
                  </a:lnTo>
                  <a:lnTo>
                    <a:pt x="863" y="52285"/>
                  </a:lnTo>
                  <a:lnTo>
                    <a:pt x="15430" y="52285"/>
                  </a:lnTo>
                  <a:lnTo>
                    <a:pt x="14998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3087522" y="6218453"/>
              <a:ext cx="46990" cy="137795"/>
            </a:xfrm>
            <a:custGeom>
              <a:avLst/>
              <a:gdLst/>
              <a:ahLst/>
              <a:cxnLst/>
              <a:rect l="l" t="t" r="r" b="b"/>
              <a:pathLst>
                <a:path w="46989" h="137795">
                  <a:moveTo>
                    <a:pt x="41363" y="0"/>
                  </a:moveTo>
                  <a:lnTo>
                    <a:pt x="16294" y="1079"/>
                  </a:lnTo>
                  <a:lnTo>
                    <a:pt x="0" y="37934"/>
                  </a:lnTo>
                  <a:lnTo>
                    <a:pt x="431" y="90220"/>
                  </a:lnTo>
                  <a:lnTo>
                    <a:pt x="23152" y="137363"/>
                  </a:lnTo>
                  <a:lnTo>
                    <a:pt x="42862" y="136804"/>
                  </a:lnTo>
                  <a:lnTo>
                    <a:pt x="42862" y="128371"/>
                  </a:lnTo>
                  <a:lnTo>
                    <a:pt x="45008" y="127952"/>
                  </a:lnTo>
                  <a:lnTo>
                    <a:pt x="44145" y="120650"/>
                  </a:lnTo>
                  <a:lnTo>
                    <a:pt x="46583" y="120218"/>
                  </a:lnTo>
                  <a:lnTo>
                    <a:pt x="46723" y="108229"/>
                  </a:lnTo>
                  <a:lnTo>
                    <a:pt x="44145" y="107657"/>
                  </a:lnTo>
                  <a:lnTo>
                    <a:pt x="44145" y="100088"/>
                  </a:lnTo>
                  <a:lnTo>
                    <a:pt x="46443" y="99504"/>
                  </a:lnTo>
                  <a:lnTo>
                    <a:pt x="46443" y="94500"/>
                  </a:lnTo>
                  <a:lnTo>
                    <a:pt x="43141" y="94665"/>
                  </a:lnTo>
                  <a:lnTo>
                    <a:pt x="42722" y="87236"/>
                  </a:lnTo>
                  <a:lnTo>
                    <a:pt x="42011" y="87071"/>
                  </a:lnTo>
                  <a:lnTo>
                    <a:pt x="41719" y="75641"/>
                  </a:lnTo>
                  <a:lnTo>
                    <a:pt x="34861" y="75514"/>
                  </a:lnTo>
                  <a:lnTo>
                    <a:pt x="34442" y="55079"/>
                  </a:lnTo>
                  <a:lnTo>
                    <a:pt x="40728" y="54203"/>
                  </a:lnTo>
                  <a:lnTo>
                    <a:pt x="413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3097923" y="62609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15" y="0"/>
                  </a:moveTo>
                  <a:lnTo>
                    <a:pt x="2108" y="0"/>
                  </a:lnTo>
                  <a:lnTo>
                    <a:pt x="0" y="2120"/>
                  </a:lnTo>
                  <a:lnTo>
                    <a:pt x="0" y="7327"/>
                  </a:lnTo>
                  <a:lnTo>
                    <a:pt x="2108" y="9448"/>
                  </a:lnTo>
                  <a:lnTo>
                    <a:pt x="7315" y="9448"/>
                  </a:lnTo>
                  <a:lnTo>
                    <a:pt x="9423" y="7327"/>
                  </a:lnTo>
                  <a:lnTo>
                    <a:pt x="9423" y="4711"/>
                  </a:lnTo>
                  <a:lnTo>
                    <a:pt x="9423" y="2120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3099257" y="626266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5232" y="0"/>
                  </a:moveTo>
                  <a:lnTo>
                    <a:pt x="1511" y="0"/>
                  </a:lnTo>
                  <a:lnTo>
                    <a:pt x="0" y="1358"/>
                  </a:lnTo>
                  <a:lnTo>
                    <a:pt x="0" y="4737"/>
                  </a:lnTo>
                  <a:lnTo>
                    <a:pt x="1511" y="6096"/>
                  </a:lnTo>
                  <a:lnTo>
                    <a:pt x="5232" y="6096"/>
                  </a:lnTo>
                  <a:lnTo>
                    <a:pt x="6756" y="4737"/>
                  </a:lnTo>
                  <a:lnTo>
                    <a:pt x="6756" y="3035"/>
                  </a:lnTo>
                  <a:lnTo>
                    <a:pt x="6756" y="1358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3094736" y="629185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10540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40"/>
                  </a:lnTo>
                  <a:lnTo>
                    <a:pt x="3035" y="13576"/>
                  </a:lnTo>
                  <a:lnTo>
                    <a:pt x="10540" y="13576"/>
                  </a:lnTo>
                  <a:lnTo>
                    <a:pt x="13576" y="10540"/>
                  </a:lnTo>
                  <a:lnTo>
                    <a:pt x="13576" y="6794"/>
                  </a:lnTo>
                  <a:lnTo>
                    <a:pt x="13576" y="3035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3094736" y="629185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13576" y="6794"/>
                  </a:moveTo>
                  <a:lnTo>
                    <a:pt x="13576" y="10540"/>
                  </a:lnTo>
                  <a:lnTo>
                    <a:pt x="10540" y="13576"/>
                  </a:lnTo>
                  <a:lnTo>
                    <a:pt x="6794" y="13576"/>
                  </a:lnTo>
                  <a:lnTo>
                    <a:pt x="3035" y="13576"/>
                  </a:lnTo>
                  <a:lnTo>
                    <a:pt x="0" y="10540"/>
                  </a:lnTo>
                  <a:lnTo>
                    <a:pt x="0" y="6794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94" y="0"/>
                  </a:lnTo>
                  <a:lnTo>
                    <a:pt x="10540" y="0"/>
                  </a:lnTo>
                  <a:lnTo>
                    <a:pt x="13576" y="3035"/>
                  </a:lnTo>
                  <a:lnTo>
                    <a:pt x="13576" y="67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3095840" y="629306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30" h="11429">
                  <a:moveTo>
                    <a:pt x="6578" y="0"/>
                  </a:moveTo>
                  <a:lnTo>
                    <a:pt x="1003" y="1650"/>
                  </a:lnTo>
                  <a:lnTo>
                    <a:pt x="0" y="7797"/>
                  </a:lnTo>
                  <a:lnTo>
                    <a:pt x="647" y="8509"/>
                  </a:lnTo>
                  <a:lnTo>
                    <a:pt x="1295" y="8572"/>
                  </a:lnTo>
                  <a:lnTo>
                    <a:pt x="4724" y="11137"/>
                  </a:lnTo>
                  <a:lnTo>
                    <a:pt x="10083" y="10426"/>
                  </a:lnTo>
                  <a:lnTo>
                    <a:pt x="10655" y="8940"/>
                  </a:lnTo>
                  <a:lnTo>
                    <a:pt x="11366" y="3352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3095840" y="629306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30" h="11429">
                  <a:moveTo>
                    <a:pt x="863" y="2501"/>
                  </a:moveTo>
                  <a:lnTo>
                    <a:pt x="0" y="7797"/>
                  </a:lnTo>
                  <a:lnTo>
                    <a:pt x="647" y="8509"/>
                  </a:lnTo>
                  <a:lnTo>
                    <a:pt x="1295" y="8572"/>
                  </a:lnTo>
                  <a:lnTo>
                    <a:pt x="4724" y="11137"/>
                  </a:lnTo>
                  <a:lnTo>
                    <a:pt x="10083" y="10426"/>
                  </a:lnTo>
                  <a:lnTo>
                    <a:pt x="10655" y="8940"/>
                  </a:lnTo>
                  <a:lnTo>
                    <a:pt x="11366" y="3352"/>
                  </a:lnTo>
                  <a:lnTo>
                    <a:pt x="6578" y="0"/>
                  </a:lnTo>
                  <a:lnTo>
                    <a:pt x="1003" y="1650"/>
                  </a:lnTo>
                  <a:lnTo>
                    <a:pt x="863" y="25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3097415" y="6294247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5" h="8889">
                  <a:moveTo>
                    <a:pt x="6375" y="0"/>
                  </a:moveTo>
                  <a:lnTo>
                    <a:pt x="1841" y="0"/>
                  </a:lnTo>
                  <a:lnTo>
                    <a:pt x="0" y="1968"/>
                  </a:lnTo>
                  <a:lnTo>
                    <a:pt x="0" y="6807"/>
                  </a:lnTo>
                  <a:lnTo>
                    <a:pt x="1841" y="8775"/>
                  </a:lnTo>
                  <a:lnTo>
                    <a:pt x="6375" y="8775"/>
                  </a:lnTo>
                  <a:lnTo>
                    <a:pt x="8216" y="6807"/>
                  </a:lnTo>
                  <a:lnTo>
                    <a:pt x="8216" y="4406"/>
                  </a:lnTo>
                  <a:lnTo>
                    <a:pt x="8216" y="1968"/>
                  </a:lnTo>
                  <a:lnTo>
                    <a:pt x="637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3097415" y="6294247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5" h="8889">
                  <a:moveTo>
                    <a:pt x="8216" y="4406"/>
                  </a:moveTo>
                  <a:lnTo>
                    <a:pt x="8216" y="6807"/>
                  </a:lnTo>
                  <a:lnTo>
                    <a:pt x="6375" y="8775"/>
                  </a:lnTo>
                  <a:lnTo>
                    <a:pt x="4114" y="8775"/>
                  </a:lnTo>
                  <a:lnTo>
                    <a:pt x="1841" y="8775"/>
                  </a:lnTo>
                  <a:lnTo>
                    <a:pt x="0" y="6807"/>
                  </a:lnTo>
                  <a:lnTo>
                    <a:pt x="0" y="4406"/>
                  </a:lnTo>
                  <a:lnTo>
                    <a:pt x="0" y="1968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375" y="0"/>
                  </a:lnTo>
                  <a:lnTo>
                    <a:pt x="8216" y="1968"/>
                  </a:lnTo>
                  <a:lnTo>
                    <a:pt x="8216" y="4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3095955" y="6295809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30" h="5714">
                  <a:moveTo>
                    <a:pt x="11214" y="0"/>
                  </a:moveTo>
                  <a:lnTo>
                    <a:pt x="10007" y="165"/>
                  </a:lnTo>
                  <a:lnTo>
                    <a:pt x="215" y="4584"/>
                  </a:lnTo>
                  <a:lnTo>
                    <a:pt x="0" y="5422"/>
                  </a:lnTo>
                  <a:lnTo>
                    <a:pt x="863" y="5422"/>
                  </a:lnTo>
                  <a:lnTo>
                    <a:pt x="10782" y="1295"/>
                  </a:lnTo>
                  <a:lnTo>
                    <a:pt x="112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3088386" y="6254673"/>
              <a:ext cx="27305" cy="56515"/>
            </a:xfrm>
            <a:custGeom>
              <a:avLst/>
              <a:gdLst/>
              <a:ahLst/>
              <a:cxnLst/>
              <a:rect l="l" t="t" r="r" b="b"/>
              <a:pathLst>
                <a:path w="27305" h="56514">
                  <a:moveTo>
                    <a:pt x="27000" y="56146"/>
                  </a:moveTo>
                  <a:lnTo>
                    <a:pt x="0" y="56146"/>
                  </a:lnTo>
                  <a:lnTo>
                    <a:pt x="0" y="0"/>
                  </a:lnTo>
                  <a:lnTo>
                    <a:pt x="27000" y="0"/>
                  </a:lnTo>
                  <a:lnTo>
                    <a:pt x="27000" y="5614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3129470" y="6293891"/>
              <a:ext cx="34925" cy="76200"/>
            </a:xfrm>
            <a:custGeom>
              <a:avLst/>
              <a:gdLst/>
              <a:ahLst/>
              <a:cxnLst/>
              <a:rect l="l" t="t" r="r" b="b"/>
              <a:pathLst>
                <a:path w="34925" h="76200">
                  <a:moveTo>
                    <a:pt x="0" y="0"/>
                  </a:moveTo>
                  <a:lnTo>
                    <a:pt x="355" y="11722"/>
                  </a:lnTo>
                  <a:lnTo>
                    <a:pt x="4051" y="11798"/>
                  </a:lnTo>
                  <a:lnTo>
                    <a:pt x="4775" y="24231"/>
                  </a:lnTo>
                  <a:lnTo>
                    <a:pt x="2197" y="24650"/>
                  </a:lnTo>
                  <a:lnTo>
                    <a:pt x="2273" y="32156"/>
                  </a:lnTo>
                  <a:lnTo>
                    <a:pt x="4851" y="32448"/>
                  </a:lnTo>
                  <a:lnTo>
                    <a:pt x="4775" y="45212"/>
                  </a:lnTo>
                  <a:lnTo>
                    <a:pt x="2197" y="45212"/>
                  </a:lnTo>
                  <a:lnTo>
                    <a:pt x="3060" y="52514"/>
                  </a:lnTo>
                  <a:lnTo>
                    <a:pt x="914" y="52933"/>
                  </a:lnTo>
                  <a:lnTo>
                    <a:pt x="1193" y="75857"/>
                  </a:lnTo>
                  <a:lnTo>
                    <a:pt x="34569" y="75311"/>
                  </a:lnTo>
                  <a:lnTo>
                    <a:pt x="34137" y="52870"/>
                  </a:lnTo>
                  <a:lnTo>
                    <a:pt x="31775" y="52641"/>
                  </a:lnTo>
                  <a:lnTo>
                    <a:pt x="31775" y="45212"/>
                  </a:lnTo>
                  <a:lnTo>
                    <a:pt x="29641" y="43941"/>
                  </a:lnTo>
                  <a:lnTo>
                    <a:pt x="29641" y="31927"/>
                  </a:lnTo>
                  <a:lnTo>
                    <a:pt x="31915" y="31927"/>
                  </a:lnTo>
                  <a:lnTo>
                    <a:pt x="31343" y="24231"/>
                  </a:lnTo>
                  <a:lnTo>
                    <a:pt x="29489" y="23863"/>
                  </a:lnTo>
                  <a:lnTo>
                    <a:pt x="29641" y="11277"/>
                  </a:lnTo>
                  <a:lnTo>
                    <a:pt x="33566" y="11214"/>
                  </a:lnTo>
                  <a:lnTo>
                    <a:pt x="33350" y="355"/>
                  </a:lnTo>
                  <a:lnTo>
                    <a:pt x="22275" y="76"/>
                  </a:lnTo>
                  <a:lnTo>
                    <a:pt x="22275" y="495"/>
                  </a:lnTo>
                  <a:lnTo>
                    <a:pt x="12420" y="355"/>
                  </a:lnTo>
                  <a:lnTo>
                    <a:pt x="12065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3129470" y="6293891"/>
              <a:ext cx="34925" cy="76200"/>
            </a:xfrm>
            <a:custGeom>
              <a:avLst/>
              <a:gdLst/>
              <a:ahLst/>
              <a:cxnLst/>
              <a:rect l="l" t="t" r="r" b="b"/>
              <a:pathLst>
                <a:path w="34925" h="76200">
                  <a:moveTo>
                    <a:pt x="22275" y="76"/>
                  </a:moveTo>
                  <a:lnTo>
                    <a:pt x="22275" y="495"/>
                  </a:lnTo>
                  <a:lnTo>
                    <a:pt x="12420" y="355"/>
                  </a:lnTo>
                  <a:lnTo>
                    <a:pt x="12065" y="76"/>
                  </a:lnTo>
                  <a:lnTo>
                    <a:pt x="0" y="0"/>
                  </a:lnTo>
                  <a:lnTo>
                    <a:pt x="355" y="11722"/>
                  </a:lnTo>
                  <a:lnTo>
                    <a:pt x="4051" y="11798"/>
                  </a:lnTo>
                  <a:lnTo>
                    <a:pt x="4775" y="24231"/>
                  </a:lnTo>
                  <a:lnTo>
                    <a:pt x="2197" y="24650"/>
                  </a:lnTo>
                  <a:lnTo>
                    <a:pt x="2273" y="32156"/>
                  </a:lnTo>
                  <a:lnTo>
                    <a:pt x="4851" y="32448"/>
                  </a:lnTo>
                  <a:lnTo>
                    <a:pt x="4775" y="45212"/>
                  </a:lnTo>
                  <a:lnTo>
                    <a:pt x="2197" y="45212"/>
                  </a:lnTo>
                  <a:lnTo>
                    <a:pt x="3060" y="52514"/>
                  </a:lnTo>
                  <a:lnTo>
                    <a:pt x="914" y="52933"/>
                  </a:lnTo>
                  <a:lnTo>
                    <a:pt x="1193" y="75857"/>
                  </a:lnTo>
                  <a:lnTo>
                    <a:pt x="34569" y="75311"/>
                  </a:lnTo>
                  <a:lnTo>
                    <a:pt x="34137" y="52870"/>
                  </a:lnTo>
                  <a:lnTo>
                    <a:pt x="31775" y="52641"/>
                  </a:lnTo>
                  <a:lnTo>
                    <a:pt x="31775" y="45212"/>
                  </a:lnTo>
                  <a:lnTo>
                    <a:pt x="29641" y="43941"/>
                  </a:lnTo>
                  <a:lnTo>
                    <a:pt x="29641" y="31927"/>
                  </a:lnTo>
                  <a:lnTo>
                    <a:pt x="31915" y="31927"/>
                  </a:lnTo>
                  <a:lnTo>
                    <a:pt x="31343" y="24231"/>
                  </a:lnTo>
                  <a:lnTo>
                    <a:pt x="29489" y="23863"/>
                  </a:lnTo>
                  <a:lnTo>
                    <a:pt x="29641" y="11277"/>
                  </a:lnTo>
                  <a:lnTo>
                    <a:pt x="33566" y="11214"/>
                  </a:lnTo>
                  <a:lnTo>
                    <a:pt x="33350" y="355"/>
                  </a:lnTo>
                  <a:lnTo>
                    <a:pt x="22275" y="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3130385" y="6305168"/>
              <a:ext cx="33655" cy="8255"/>
            </a:xfrm>
            <a:custGeom>
              <a:avLst/>
              <a:gdLst/>
              <a:ahLst/>
              <a:cxnLst/>
              <a:rect l="l" t="t" r="r" b="b"/>
              <a:pathLst>
                <a:path w="33655" h="8254">
                  <a:moveTo>
                    <a:pt x="3619" y="800"/>
                  </a:moveTo>
                  <a:lnTo>
                    <a:pt x="3225" y="520"/>
                  </a:lnTo>
                  <a:lnTo>
                    <a:pt x="2717" y="520"/>
                  </a:lnTo>
                  <a:lnTo>
                    <a:pt x="2082" y="558"/>
                  </a:lnTo>
                  <a:lnTo>
                    <a:pt x="0" y="800"/>
                  </a:lnTo>
                  <a:lnTo>
                    <a:pt x="279" y="7950"/>
                  </a:lnTo>
                  <a:lnTo>
                    <a:pt x="3581" y="7785"/>
                  </a:lnTo>
                  <a:lnTo>
                    <a:pt x="3619" y="800"/>
                  </a:lnTo>
                  <a:close/>
                </a:path>
                <a:path w="33655" h="8254">
                  <a:moveTo>
                    <a:pt x="33083" y="7721"/>
                  </a:moveTo>
                  <a:lnTo>
                    <a:pt x="32651" y="228"/>
                  </a:lnTo>
                  <a:lnTo>
                    <a:pt x="28727" y="0"/>
                  </a:lnTo>
                  <a:lnTo>
                    <a:pt x="28143" y="0"/>
                  </a:lnTo>
                  <a:lnTo>
                    <a:pt x="28270" y="228"/>
                  </a:lnTo>
                  <a:lnTo>
                    <a:pt x="28371" y="8153"/>
                  </a:lnTo>
                  <a:lnTo>
                    <a:pt x="31432" y="8216"/>
                  </a:lnTo>
                  <a:lnTo>
                    <a:pt x="32219" y="8216"/>
                  </a:lnTo>
                  <a:lnTo>
                    <a:pt x="33083" y="772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3144024" y="6346240"/>
              <a:ext cx="7620" cy="19685"/>
            </a:xfrm>
            <a:custGeom>
              <a:avLst/>
              <a:gdLst/>
              <a:ahLst/>
              <a:cxnLst/>
              <a:rect l="l" t="t" r="r" b="b"/>
              <a:pathLst>
                <a:path w="7619" h="19685">
                  <a:moveTo>
                    <a:pt x="6007" y="14782"/>
                  </a:moveTo>
                  <a:lnTo>
                    <a:pt x="4660" y="13449"/>
                  </a:lnTo>
                  <a:lnTo>
                    <a:pt x="1358" y="13449"/>
                  </a:lnTo>
                  <a:lnTo>
                    <a:pt x="0" y="14782"/>
                  </a:lnTo>
                  <a:lnTo>
                    <a:pt x="0" y="18110"/>
                  </a:lnTo>
                  <a:lnTo>
                    <a:pt x="1358" y="19443"/>
                  </a:lnTo>
                  <a:lnTo>
                    <a:pt x="4660" y="19443"/>
                  </a:lnTo>
                  <a:lnTo>
                    <a:pt x="6007" y="18110"/>
                  </a:lnTo>
                  <a:lnTo>
                    <a:pt x="6007" y="16433"/>
                  </a:lnTo>
                  <a:lnTo>
                    <a:pt x="6007" y="14782"/>
                  </a:lnTo>
                  <a:close/>
                </a:path>
                <a:path w="7619" h="19685">
                  <a:moveTo>
                    <a:pt x="7150" y="8305"/>
                  </a:moveTo>
                  <a:lnTo>
                    <a:pt x="7010" y="2857"/>
                  </a:lnTo>
                  <a:lnTo>
                    <a:pt x="5803" y="1879"/>
                  </a:lnTo>
                  <a:lnTo>
                    <a:pt x="5867" y="0"/>
                  </a:lnTo>
                  <a:lnTo>
                    <a:pt x="863" y="88"/>
                  </a:lnTo>
                  <a:lnTo>
                    <a:pt x="927" y="2590"/>
                  </a:lnTo>
                  <a:lnTo>
                    <a:pt x="152" y="2730"/>
                  </a:lnTo>
                  <a:lnTo>
                    <a:pt x="0" y="5003"/>
                  </a:lnTo>
                  <a:lnTo>
                    <a:pt x="444" y="8674"/>
                  </a:lnTo>
                  <a:lnTo>
                    <a:pt x="7150" y="8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3141027" y="6348323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5" h="2539">
                  <a:moveTo>
                    <a:pt x="139" y="508"/>
                  </a:moveTo>
                  <a:lnTo>
                    <a:pt x="0" y="508"/>
                  </a:lnTo>
                  <a:lnTo>
                    <a:pt x="355" y="1650"/>
                  </a:lnTo>
                  <a:lnTo>
                    <a:pt x="863" y="2006"/>
                  </a:lnTo>
                  <a:lnTo>
                    <a:pt x="10502" y="2006"/>
                  </a:lnTo>
                  <a:lnTo>
                    <a:pt x="11861" y="1295"/>
                  </a:lnTo>
                  <a:lnTo>
                    <a:pt x="12137" y="1003"/>
                  </a:lnTo>
                  <a:lnTo>
                    <a:pt x="2362" y="1003"/>
                  </a:lnTo>
                  <a:lnTo>
                    <a:pt x="139" y="508"/>
                  </a:lnTo>
                  <a:close/>
                </a:path>
                <a:path w="13335" h="2539">
                  <a:moveTo>
                    <a:pt x="11430" y="0"/>
                  </a:moveTo>
                  <a:lnTo>
                    <a:pt x="11010" y="419"/>
                  </a:lnTo>
                  <a:lnTo>
                    <a:pt x="9512" y="863"/>
                  </a:lnTo>
                  <a:lnTo>
                    <a:pt x="3149" y="863"/>
                  </a:lnTo>
                  <a:lnTo>
                    <a:pt x="3644" y="1003"/>
                  </a:lnTo>
                  <a:lnTo>
                    <a:pt x="12137" y="1003"/>
                  </a:lnTo>
                  <a:lnTo>
                    <a:pt x="12941" y="152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2F2D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3137750" y="6320167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7919" y="0"/>
                  </a:moveTo>
                  <a:lnTo>
                    <a:pt x="0" y="647"/>
                  </a:lnTo>
                  <a:lnTo>
                    <a:pt x="419" y="25717"/>
                  </a:lnTo>
                  <a:lnTo>
                    <a:pt x="18275" y="24942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3139389" y="6317754"/>
              <a:ext cx="15240" cy="3175"/>
            </a:xfrm>
            <a:custGeom>
              <a:avLst/>
              <a:gdLst/>
              <a:ahLst/>
              <a:cxnLst/>
              <a:rect l="l" t="t" r="r" b="b"/>
              <a:pathLst>
                <a:path w="15239" h="3175">
                  <a:moveTo>
                    <a:pt x="14579" y="0"/>
                  </a:moveTo>
                  <a:lnTo>
                    <a:pt x="0" y="431"/>
                  </a:lnTo>
                  <a:lnTo>
                    <a:pt x="0" y="990"/>
                  </a:lnTo>
                  <a:lnTo>
                    <a:pt x="3429" y="2273"/>
                  </a:lnTo>
                  <a:lnTo>
                    <a:pt x="3429" y="2641"/>
                  </a:lnTo>
                  <a:lnTo>
                    <a:pt x="12077" y="2412"/>
                  </a:lnTo>
                  <a:lnTo>
                    <a:pt x="10998" y="1854"/>
                  </a:lnTo>
                  <a:lnTo>
                    <a:pt x="14643" y="431"/>
                  </a:lnTo>
                  <a:lnTo>
                    <a:pt x="14579" y="0"/>
                  </a:lnTo>
                  <a:close/>
                </a:path>
              </a:pathLst>
            </a:custGeom>
            <a:solidFill>
              <a:srgbClr val="5959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3146386" y="6320612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69" h="24764">
                  <a:moveTo>
                    <a:pt x="647" y="0"/>
                  </a:moveTo>
                  <a:lnTo>
                    <a:pt x="0" y="76"/>
                  </a:lnTo>
                  <a:lnTo>
                    <a:pt x="431" y="24498"/>
                  </a:lnTo>
                  <a:lnTo>
                    <a:pt x="1079" y="245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3137751" y="6320523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1930" y="25234"/>
                  </a:moveTo>
                  <a:lnTo>
                    <a:pt x="1498" y="355"/>
                  </a:lnTo>
                  <a:lnTo>
                    <a:pt x="0" y="292"/>
                  </a:lnTo>
                  <a:lnTo>
                    <a:pt x="279" y="25298"/>
                  </a:lnTo>
                  <a:lnTo>
                    <a:pt x="1930" y="25234"/>
                  </a:lnTo>
                  <a:close/>
                </a:path>
                <a:path w="18414" h="25400">
                  <a:moveTo>
                    <a:pt x="18072" y="24511"/>
                  </a:moveTo>
                  <a:lnTo>
                    <a:pt x="17856" y="0"/>
                  </a:lnTo>
                  <a:lnTo>
                    <a:pt x="16497" y="0"/>
                  </a:lnTo>
                  <a:lnTo>
                    <a:pt x="16713" y="24650"/>
                  </a:lnTo>
                  <a:lnTo>
                    <a:pt x="18072" y="24511"/>
                  </a:lnTo>
                  <a:close/>
                </a:path>
              </a:pathLst>
            </a:custGeom>
            <a:solidFill>
              <a:srgbClr val="3837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3140672" y="6320523"/>
              <a:ext cx="13970" cy="25400"/>
            </a:xfrm>
            <a:custGeom>
              <a:avLst/>
              <a:gdLst/>
              <a:ahLst/>
              <a:cxnLst/>
              <a:rect l="l" t="t" r="r" b="b"/>
              <a:pathLst>
                <a:path w="13969" h="25400">
                  <a:moveTo>
                    <a:pt x="863" y="25095"/>
                  </a:moveTo>
                  <a:lnTo>
                    <a:pt x="647" y="457"/>
                  </a:lnTo>
                  <a:lnTo>
                    <a:pt x="0" y="520"/>
                  </a:lnTo>
                  <a:lnTo>
                    <a:pt x="152" y="25095"/>
                  </a:lnTo>
                  <a:lnTo>
                    <a:pt x="863" y="25095"/>
                  </a:lnTo>
                  <a:close/>
                </a:path>
                <a:path w="13969" h="25400">
                  <a:moveTo>
                    <a:pt x="12369" y="24650"/>
                  </a:moveTo>
                  <a:lnTo>
                    <a:pt x="12141" y="0"/>
                  </a:lnTo>
                  <a:lnTo>
                    <a:pt x="11290" y="88"/>
                  </a:lnTo>
                  <a:lnTo>
                    <a:pt x="11569" y="24650"/>
                  </a:lnTo>
                  <a:lnTo>
                    <a:pt x="12369" y="24650"/>
                  </a:lnTo>
                  <a:close/>
                </a:path>
                <a:path w="13969" h="25400">
                  <a:moveTo>
                    <a:pt x="13576" y="24511"/>
                  </a:moveTo>
                  <a:lnTo>
                    <a:pt x="13436" y="0"/>
                  </a:lnTo>
                  <a:lnTo>
                    <a:pt x="12788" y="165"/>
                  </a:lnTo>
                  <a:lnTo>
                    <a:pt x="12928" y="24511"/>
                  </a:lnTo>
                  <a:lnTo>
                    <a:pt x="13576" y="24511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3141383" y="6320612"/>
              <a:ext cx="11430" cy="25400"/>
            </a:xfrm>
            <a:custGeom>
              <a:avLst/>
              <a:gdLst/>
              <a:ahLst/>
              <a:cxnLst/>
              <a:rect l="l" t="t" r="r" b="b"/>
              <a:pathLst>
                <a:path w="11430" h="25400">
                  <a:moveTo>
                    <a:pt x="2082" y="24853"/>
                  </a:moveTo>
                  <a:lnTo>
                    <a:pt x="2006" y="266"/>
                  </a:lnTo>
                  <a:lnTo>
                    <a:pt x="444" y="266"/>
                  </a:lnTo>
                  <a:lnTo>
                    <a:pt x="0" y="927"/>
                  </a:lnTo>
                  <a:lnTo>
                    <a:pt x="355" y="25069"/>
                  </a:lnTo>
                  <a:lnTo>
                    <a:pt x="2082" y="24853"/>
                  </a:lnTo>
                  <a:close/>
                </a:path>
                <a:path w="11430" h="25400">
                  <a:moveTo>
                    <a:pt x="10858" y="24561"/>
                  </a:moveTo>
                  <a:lnTo>
                    <a:pt x="10579" y="0"/>
                  </a:lnTo>
                  <a:lnTo>
                    <a:pt x="9220" y="0"/>
                  </a:lnTo>
                  <a:lnTo>
                    <a:pt x="8724" y="711"/>
                  </a:lnTo>
                  <a:lnTo>
                    <a:pt x="9372" y="23774"/>
                  </a:lnTo>
                  <a:lnTo>
                    <a:pt x="10083" y="24650"/>
                  </a:lnTo>
                  <a:lnTo>
                    <a:pt x="10858" y="24561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3136277" y="6293891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29" y="0"/>
                  </a:moveTo>
                  <a:lnTo>
                    <a:pt x="4648" y="0"/>
                  </a:lnTo>
                  <a:lnTo>
                    <a:pt x="0" y="4762"/>
                  </a:lnTo>
                  <a:lnTo>
                    <a:pt x="0" y="16484"/>
                  </a:lnTo>
                  <a:lnTo>
                    <a:pt x="4648" y="21234"/>
                  </a:lnTo>
                  <a:lnTo>
                    <a:pt x="16129" y="21234"/>
                  </a:lnTo>
                  <a:lnTo>
                    <a:pt x="20777" y="16484"/>
                  </a:lnTo>
                  <a:lnTo>
                    <a:pt x="20777" y="10629"/>
                  </a:lnTo>
                  <a:lnTo>
                    <a:pt x="20777" y="4762"/>
                  </a:lnTo>
                  <a:lnTo>
                    <a:pt x="1612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3139147" y="629695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73" y="2794"/>
                  </a:lnTo>
                  <a:lnTo>
                    <a:pt x="0" y="10350"/>
                  </a:lnTo>
                  <a:lnTo>
                    <a:pt x="6057" y="15112"/>
                  </a:lnTo>
                  <a:lnTo>
                    <a:pt x="13563" y="12319"/>
                  </a:lnTo>
                  <a:lnTo>
                    <a:pt x="15011" y="4762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3140240" y="6297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69" y="0"/>
                  </a:moveTo>
                  <a:lnTo>
                    <a:pt x="2870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70" y="13284"/>
                  </a:lnTo>
                  <a:lnTo>
                    <a:pt x="9969" y="13284"/>
                  </a:lnTo>
                  <a:lnTo>
                    <a:pt x="12852" y="10312"/>
                  </a:lnTo>
                  <a:lnTo>
                    <a:pt x="12852" y="6654"/>
                  </a:lnTo>
                  <a:lnTo>
                    <a:pt x="12852" y="2971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3140240" y="6297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54"/>
                  </a:moveTo>
                  <a:lnTo>
                    <a:pt x="12852" y="10312"/>
                  </a:lnTo>
                  <a:lnTo>
                    <a:pt x="9969" y="13284"/>
                  </a:lnTo>
                  <a:lnTo>
                    <a:pt x="6426" y="13284"/>
                  </a:lnTo>
                  <a:lnTo>
                    <a:pt x="2870" y="13284"/>
                  </a:lnTo>
                  <a:lnTo>
                    <a:pt x="0" y="10312"/>
                  </a:lnTo>
                  <a:lnTo>
                    <a:pt x="0" y="6654"/>
                  </a:lnTo>
                  <a:lnTo>
                    <a:pt x="0" y="2971"/>
                  </a:lnTo>
                  <a:lnTo>
                    <a:pt x="2870" y="0"/>
                  </a:lnTo>
                  <a:lnTo>
                    <a:pt x="6426" y="0"/>
                  </a:lnTo>
                  <a:lnTo>
                    <a:pt x="9969" y="0"/>
                  </a:lnTo>
                  <a:lnTo>
                    <a:pt x="12852" y="2971"/>
                  </a:lnTo>
                  <a:lnTo>
                    <a:pt x="12852" y="665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3141840" y="6300228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58" y="0"/>
                  </a:lnTo>
                  <a:lnTo>
                    <a:pt x="0" y="1930"/>
                  </a:lnTo>
                  <a:lnTo>
                    <a:pt x="0" y="6654"/>
                  </a:lnTo>
                  <a:lnTo>
                    <a:pt x="2158" y="8585"/>
                  </a:lnTo>
                  <a:lnTo>
                    <a:pt x="7480" y="8585"/>
                  </a:lnTo>
                  <a:lnTo>
                    <a:pt x="9639" y="6654"/>
                  </a:lnTo>
                  <a:lnTo>
                    <a:pt x="9639" y="4292"/>
                  </a:lnTo>
                  <a:lnTo>
                    <a:pt x="9639" y="1930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3143453" y="630130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22"/>
                  </a:lnTo>
                  <a:lnTo>
                    <a:pt x="0" y="4978"/>
                  </a:lnTo>
                  <a:lnTo>
                    <a:pt x="1435" y="6426"/>
                  </a:lnTo>
                  <a:lnTo>
                    <a:pt x="4991" y="6426"/>
                  </a:lnTo>
                  <a:lnTo>
                    <a:pt x="6426" y="4978"/>
                  </a:lnTo>
                  <a:lnTo>
                    <a:pt x="6426" y="3213"/>
                  </a:lnTo>
                  <a:lnTo>
                    <a:pt x="6426" y="1422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3224606" y="6291592"/>
              <a:ext cx="34925" cy="77470"/>
            </a:xfrm>
            <a:custGeom>
              <a:avLst/>
              <a:gdLst/>
              <a:ahLst/>
              <a:cxnLst/>
              <a:rect l="l" t="t" r="r" b="b"/>
              <a:pathLst>
                <a:path w="34925" h="77470">
                  <a:moveTo>
                    <a:pt x="0" y="0"/>
                  </a:moveTo>
                  <a:lnTo>
                    <a:pt x="381" y="11925"/>
                  </a:lnTo>
                  <a:lnTo>
                    <a:pt x="4076" y="11988"/>
                  </a:lnTo>
                  <a:lnTo>
                    <a:pt x="4787" y="24650"/>
                  </a:lnTo>
                  <a:lnTo>
                    <a:pt x="2222" y="25069"/>
                  </a:lnTo>
                  <a:lnTo>
                    <a:pt x="2286" y="32702"/>
                  </a:lnTo>
                  <a:lnTo>
                    <a:pt x="4876" y="32994"/>
                  </a:lnTo>
                  <a:lnTo>
                    <a:pt x="4787" y="45986"/>
                  </a:lnTo>
                  <a:lnTo>
                    <a:pt x="2222" y="45986"/>
                  </a:lnTo>
                  <a:lnTo>
                    <a:pt x="3086" y="53403"/>
                  </a:lnTo>
                  <a:lnTo>
                    <a:pt x="939" y="53848"/>
                  </a:lnTo>
                  <a:lnTo>
                    <a:pt x="1219" y="77152"/>
                  </a:lnTo>
                  <a:lnTo>
                    <a:pt x="34582" y="76568"/>
                  </a:lnTo>
                  <a:lnTo>
                    <a:pt x="34162" y="53784"/>
                  </a:lnTo>
                  <a:lnTo>
                    <a:pt x="31800" y="53555"/>
                  </a:lnTo>
                  <a:lnTo>
                    <a:pt x="31800" y="45986"/>
                  </a:lnTo>
                  <a:lnTo>
                    <a:pt x="29667" y="44691"/>
                  </a:lnTo>
                  <a:lnTo>
                    <a:pt x="29667" y="32486"/>
                  </a:lnTo>
                  <a:lnTo>
                    <a:pt x="31940" y="32486"/>
                  </a:lnTo>
                  <a:lnTo>
                    <a:pt x="31368" y="24650"/>
                  </a:lnTo>
                  <a:lnTo>
                    <a:pt x="29514" y="24269"/>
                  </a:lnTo>
                  <a:lnTo>
                    <a:pt x="29667" y="11493"/>
                  </a:lnTo>
                  <a:lnTo>
                    <a:pt x="33591" y="11417"/>
                  </a:lnTo>
                  <a:lnTo>
                    <a:pt x="33362" y="380"/>
                  </a:lnTo>
                  <a:lnTo>
                    <a:pt x="22301" y="88"/>
                  </a:lnTo>
                  <a:lnTo>
                    <a:pt x="22301" y="520"/>
                  </a:lnTo>
                  <a:lnTo>
                    <a:pt x="12433" y="380"/>
                  </a:lnTo>
                  <a:lnTo>
                    <a:pt x="12077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3224606" y="6291592"/>
              <a:ext cx="34925" cy="77470"/>
            </a:xfrm>
            <a:custGeom>
              <a:avLst/>
              <a:gdLst/>
              <a:ahLst/>
              <a:cxnLst/>
              <a:rect l="l" t="t" r="r" b="b"/>
              <a:pathLst>
                <a:path w="34925" h="77470">
                  <a:moveTo>
                    <a:pt x="22301" y="88"/>
                  </a:moveTo>
                  <a:lnTo>
                    <a:pt x="22301" y="520"/>
                  </a:lnTo>
                  <a:lnTo>
                    <a:pt x="12433" y="380"/>
                  </a:lnTo>
                  <a:lnTo>
                    <a:pt x="12077" y="88"/>
                  </a:lnTo>
                  <a:lnTo>
                    <a:pt x="0" y="0"/>
                  </a:lnTo>
                  <a:lnTo>
                    <a:pt x="381" y="11925"/>
                  </a:lnTo>
                  <a:lnTo>
                    <a:pt x="4076" y="11988"/>
                  </a:lnTo>
                  <a:lnTo>
                    <a:pt x="4787" y="24650"/>
                  </a:lnTo>
                  <a:lnTo>
                    <a:pt x="2222" y="25069"/>
                  </a:lnTo>
                  <a:lnTo>
                    <a:pt x="2286" y="32702"/>
                  </a:lnTo>
                  <a:lnTo>
                    <a:pt x="4876" y="32994"/>
                  </a:lnTo>
                  <a:lnTo>
                    <a:pt x="4787" y="45986"/>
                  </a:lnTo>
                  <a:lnTo>
                    <a:pt x="2222" y="45986"/>
                  </a:lnTo>
                  <a:lnTo>
                    <a:pt x="3086" y="53403"/>
                  </a:lnTo>
                  <a:lnTo>
                    <a:pt x="939" y="53848"/>
                  </a:lnTo>
                  <a:lnTo>
                    <a:pt x="1219" y="77152"/>
                  </a:lnTo>
                  <a:lnTo>
                    <a:pt x="34582" y="76568"/>
                  </a:lnTo>
                  <a:lnTo>
                    <a:pt x="34162" y="53784"/>
                  </a:lnTo>
                  <a:lnTo>
                    <a:pt x="31800" y="53555"/>
                  </a:lnTo>
                  <a:lnTo>
                    <a:pt x="31800" y="45986"/>
                  </a:lnTo>
                  <a:lnTo>
                    <a:pt x="29667" y="44691"/>
                  </a:lnTo>
                  <a:lnTo>
                    <a:pt x="29667" y="32486"/>
                  </a:lnTo>
                  <a:lnTo>
                    <a:pt x="31940" y="32486"/>
                  </a:lnTo>
                  <a:lnTo>
                    <a:pt x="31368" y="24650"/>
                  </a:lnTo>
                  <a:lnTo>
                    <a:pt x="29514" y="24269"/>
                  </a:lnTo>
                  <a:lnTo>
                    <a:pt x="29667" y="11493"/>
                  </a:lnTo>
                  <a:lnTo>
                    <a:pt x="33591" y="11417"/>
                  </a:lnTo>
                  <a:lnTo>
                    <a:pt x="33362" y="380"/>
                  </a:lnTo>
                  <a:lnTo>
                    <a:pt x="22301" y="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3225546" y="6302895"/>
              <a:ext cx="33655" cy="8255"/>
            </a:xfrm>
            <a:custGeom>
              <a:avLst/>
              <a:gdLst/>
              <a:ahLst/>
              <a:cxnLst/>
              <a:rect l="l" t="t" r="r" b="b"/>
              <a:pathLst>
                <a:path w="33654" h="8254">
                  <a:moveTo>
                    <a:pt x="3619" y="774"/>
                  </a:moveTo>
                  <a:lnTo>
                    <a:pt x="3213" y="482"/>
                  </a:lnTo>
                  <a:lnTo>
                    <a:pt x="2832" y="482"/>
                  </a:lnTo>
                  <a:lnTo>
                    <a:pt x="0" y="774"/>
                  </a:lnTo>
                  <a:lnTo>
                    <a:pt x="279" y="7924"/>
                  </a:lnTo>
                  <a:lnTo>
                    <a:pt x="3568" y="7785"/>
                  </a:lnTo>
                  <a:lnTo>
                    <a:pt x="3619" y="774"/>
                  </a:lnTo>
                  <a:close/>
                </a:path>
                <a:path w="33654" h="8254">
                  <a:moveTo>
                    <a:pt x="33070" y="7721"/>
                  </a:moveTo>
                  <a:lnTo>
                    <a:pt x="32651" y="215"/>
                  </a:lnTo>
                  <a:lnTo>
                    <a:pt x="28727" y="0"/>
                  </a:lnTo>
                  <a:lnTo>
                    <a:pt x="28143" y="0"/>
                  </a:lnTo>
                  <a:lnTo>
                    <a:pt x="28270" y="215"/>
                  </a:lnTo>
                  <a:lnTo>
                    <a:pt x="28359" y="8140"/>
                  </a:lnTo>
                  <a:lnTo>
                    <a:pt x="31419" y="8204"/>
                  </a:lnTo>
                  <a:lnTo>
                    <a:pt x="32219" y="8204"/>
                  </a:lnTo>
                  <a:lnTo>
                    <a:pt x="33070" y="772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2" name="object 2982"/>
            <p:cNvSpPr/>
            <p:nvPr/>
          </p:nvSpPr>
          <p:spPr>
            <a:xfrm>
              <a:off x="3239186" y="6343967"/>
              <a:ext cx="7620" cy="19685"/>
            </a:xfrm>
            <a:custGeom>
              <a:avLst/>
              <a:gdLst/>
              <a:ahLst/>
              <a:cxnLst/>
              <a:rect l="l" t="t" r="r" b="b"/>
              <a:pathLst>
                <a:path w="7619" h="19685">
                  <a:moveTo>
                    <a:pt x="6007" y="14782"/>
                  </a:moveTo>
                  <a:lnTo>
                    <a:pt x="4660" y="13436"/>
                  </a:lnTo>
                  <a:lnTo>
                    <a:pt x="1346" y="13436"/>
                  </a:lnTo>
                  <a:lnTo>
                    <a:pt x="0" y="14782"/>
                  </a:lnTo>
                  <a:lnTo>
                    <a:pt x="0" y="18084"/>
                  </a:lnTo>
                  <a:lnTo>
                    <a:pt x="1346" y="19418"/>
                  </a:lnTo>
                  <a:lnTo>
                    <a:pt x="4660" y="19418"/>
                  </a:lnTo>
                  <a:lnTo>
                    <a:pt x="6007" y="18084"/>
                  </a:lnTo>
                  <a:lnTo>
                    <a:pt x="6007" y="16433"/>
                  </a:lnTo>
                  <a:lnTo>
                    <a:pt x="6007" y="14782"/>
                  </a:lnTo>
                  <a:close/>
                </a:path>
                <a:path w="7619" h="19685">
                  <a:moveTo>
                    <a:pt x="7150" y="8280"/>
                  </a:moveTo>
                  <a:lnTo>
                    <a:pt x="6997" y="2857"/>
                  </a:lnTo>
                  <a:lnTo>
                    <a:pt x="5778" y="1854"/>
                  </a:lnTo>
                  <a:lnTo>
                    <a:pt x="5867" y="0"/>
                  </a:lnTo>
                  <a:lnTo>
                    <a:pt x="863" y="63"/>
                  </a:lnTo>
                  <a:lnTo>
                    <a:pt x="927" y="2565"/>
                  </a:lnTo>
                  <a:lnTo>
                    <a:pt x="139" y="2730"/>
                  </a:lnTo>
                  <a:lnTo>
                    <a:pt x="0" y="5003"/>
                  </a:lnTo>
                  <a:lnTo>
                    <a:pt x="419" y="8636"/>
                  </a:lnTo>
                  <a:lnTo>
                    <a:pt x="7150" y="82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3236188" y="6346037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5" h="2539">
                  <a:moveTo>
                    <a:pt x="139" y="495"/>
                  </a:moveTo>
                  <a:lnTo>
                    <a:pt x="0" y="495"/>
                  </a:lnTo>
                  <a:lnTo>
                    <a:pt x="355" y="1638"/>
                  </a:lnTo>
                  <a:lnTo>
                    <a:pt x="850" y="1993"/>
                  </a:lnTo>
                  <a:lnTo>
                    <a:pt x="10502" y="1993"/>
                  </a:lnTo>
                  <a:lnTo>
                    <a:pt x="11861" y="1282"/>
                  </a:lnTo>
                  <a:lnTo>
                    <a:pt x="12122" y="1003"/>
                  </a:lnTo>
                  <a:lnTo>
                    <a:pt x="2349" y="1003"/>
                  </a:lnTo>
                  <a:lnTo>
                    <a:pt x="139" y="495"/>
                  </a:lnTo>
                  <a:close/>
                </a:path>
                <a:path w="13335" h="2539">
                  <a:moveTo>
                    <a:pt x="11429" y="0"/>
                  </a:moveTo>
                  <a:lnTo>
                    <a:pt x="11010" y="431"/>
                  </a:lnTo>
                  <a:lnTo>
                    <a:pt x="9499" y="850"/>
                  </a:lnTo>
                  <a:lnTo>
                    <a:pt x="3136" y="850"/>
                  </a:lnTo>
                  <a:lnTo>
                    <a:pt x="3644" y="1003"/>
                  </a:lnTo>
                  <a:lnTo>
                    <a:pt x="12122" y="1003"/>
                  </a:lnTo>
                  <a:lnTo>
                    <a:pt x="12928" y="13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2F2D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3232912" y="6317894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7919" y="0"/>
                  </a:moveTo>
                  <a:lnTo>
                    <a:pt x="0" y="647"/>
                  </a:lnTo>
                  <a:lnTo>
                    <a:pt x="419" y="25717"/>
                  </a:lnTo>
                  <a:lnTo>
                    <a:pt x="18275" y="24930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3234550" y="6315456"/>
              <a:ext cx="15240" cy="3175"/>
            </a:xfrm>
            <a:custGeom>
              <a:avLst/>
              <a:gdLst/>
              <a:ahLst/>
              <a:cxnLst/>
              <a:rect l="l" t="t" r="r" b="b"/>
              <a:pathLst>
                <a:path w="15239" h="3175">
                  <a:moveTo>
                    <a:pt x="14566" y="0"/>
                  </a:moveTo>
                  <a:lnTo>
                    <a:pt x="0" y="431"/>
                  </a:lnTo>
                  <a:lnTo>
                    <a:pt x="0" y="1003"/>
                  </a:lnTo>
                  <a:lnTo>
                    <a:pt x="3416" y="2298"/>
                  </a:lnTo>
                  <a:lnTo>
                    <a:pt x="3416" y="2667"/>
                  </a:lnTo>
                  <a:lnTo>
                    <a:pt x="12077" y="2438"/>
                  </a:lnTo>
                  <a:lnTo>
                    <a:pt x="10998" y="1854"/>
                  </a:lnTo>
                  <a:lnTo>
                    <a:pt x="14643" y="431"/>
                  </a:lnTo>
                  <a:lnTo>
                    <a:pt x="14566" y="0"/>
                  </a:lnTo>
                  <a:close/>
                </a:path>
              </a:pathLst>
            </a:custGeom>
            <a:solidFill>
              <a:srgbClr val="5959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3241548" y="6318313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69" h="24764">
                  <a:moveTo>
                    <a:pt x="647" y="0"/>
                  </a:moveTo>
                  <a:lnTo>
                    <a:pt x="0" y="76"/>
                  </a:lnTo>
                  <a:lnTo>
                    <a:pt x="431" y="24511"/>
                  </a:lnTo>
                  <a:lnTo>
                    <a:pt x="1066" y="24587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3232912" y="6318249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1917" y="25222"/>
                  </a:moveTo>
                  <a:lnTo>
                    <a:pt x="1485" y="355"/>
                  </a:lnTo>
                  <a:lnTo>
                    <a:pt x="0" y="292"/>
                  </a:lnTo>
                  <a:lnTo>
                    <a:pt x="279" y="25298"/>
                  </a:lnTo>
                  <a:lnTo>
                    <a:pt x="1917" y="25222"/>
                  </a:lnTo>
                  <a:close/>
                </a:path>
                <a:path w="18414" h="25400">
                  <a:moveTo>
                    <a:pt x="18059" y="24511"/>
                  </a:moveTo>
                  <a:lnTo>
                    <a:pt x="17856" y="0"/>
                  </a:lnTo>
                  <a:lnTo>
                    <a:pt x="16484" y="0"/>
                  </a:lnTo>
                  <a:lnTo>
                    <a:pt x="16713" y="24650"/>
                  </a:lnTo>
                  <a:lnTo>
                    <a:pt x="18059" y="24511"/>
                  </a:lnTo>
                  <a:close/>
                </a:path>
              </a:pathLst>
            </a:custGeom>
            <a:solidFill>
              <a:srgbClr val="3837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3235833" y="6318249"/>
              <a:ext cx="13970" cy="25400"/>
            </a:xfrm>
            <a:custGeom>
              <a:avLst/>
              <a:gdLst/>
              <a:ahLst/>
              <a:cxnLst/>
              <a:rect l="l" t="t" r="r" b="b"/>
              <a:pathLst>
                <a:path w="13969" h="25400">
                  <a:moveTo>
                    <a:pt x="850" y="25069"/>
                  </a:moveTo>
                  <a:lnTo>
                    <a:pt x="647" y="419"/>
                  </a:lnTo>
                  <a:lnTo>
                    <a:pt x="0" y="495"/>
                  </a:lnTo>
                  <a:lnTo>
                    <a:pt x="139" y="25069"/>
                  </a:lnTo>
                  <a:lnTo>
                    <a:pt x="850" y="25069"/>
                  </a:lnTo>
                  <a:close/>
                </a:path>
                <a:path w="13969" h="25400">
                  <a:moveTo>
                    <a:pt x="12357" y="24650"/>
                  </a:moveTo>
                  <a:lnTo>
                    <a:pt x="12141" y="0"/>
                  </a:lnTo>
                  <a:lnTo>
                    <a:pt x="11277" y="63"/>
                  </a:lnTo>
                  <a:lnTo>
                    <a:pt x="11569" y="24650"/>
                  </a:lnTo>
                  <a:lnTo>
                    <a:pt x="12357" y="24650"/>
                  </a:lnTo>
                  <a:close/>
                </a:path>
                <a:path w="13969" h="25400">
                  <a:moveTo>
                    <a:pt x="13563" y="24511"/>
                  </a:moveTo>
                  <a:lnTo>
                    <a:pt x="13423" y="0"/>
                  </a:lnTo>
                  <a:lnTo>
                    <a:pt x="12788" y="139"/>
                  </a:lnTo>
                  <a:lnTo>
                    <a:pt x="12928" y="24511"/>
                  </a:lnTo>
                  <a:lnTo>
                    <a:pt x="13563" y="24511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3236544" y="6318313"/>
              <a:ext cx="11430" cy="25400"/>
            </a:xfrm>
            <a:custGeom>
              <a:avLst/>
              <a:gdLst/>
              <a:ahLst/>
              <a:cxnLst/>
              <a:rect l="l" t="t" r="r" b="b"/>
              <a:pathLst>
                <a:path w="11430" h="25400">
                  <a:moveTo>
                    <a:pt x="2070" y="24879"/>
                  </a:moveTo>
                  <a:lnTo>
                    <a:pt x="1993" y="292"/>
                  </a:lnTo>
                  <a:lnTo>
                    <a:pt x="431" y="292"/>
                  </a:lnTo>
                  <a:lnTo>
                    <a:pt x="0" y="939"/>
                  </a:lnTo>
                  <a:lnTo>
                    <a:pt x="355" y="25069"/>
                  </a:lnTo>
                  <a:lnTo>
                    <a:pt x="2070" y="24879"/>
                  </a:lnTo>
                  <a:close/>
                </a:path>
                <a:path w="11430" h="25400">
                  <a:moveTo>
                    <a:pt x="10858" y="24587"/>
                  </a:moveTo>
                  <a:lnTo>
                    <a:pt x="10566" y="0"/>
                  </a:lnTo>
                  <a:lnTo>
                    <a:pt x="9220" y="0"/>
                  </a:lnTo>
                  <a:lnTo>
                    <a:pt x="8712" y="711"/>
                  </a:lnTo>
                  <a:lnTo>
                    <a:pt x="9359" y="23799"/>
                  </a:lnTo>
                  <a:lnTo>
                    <a:pt x="10083" y="24650"/>
                  </a:lnTo>
                  <a:lnTo>
                    <a:pt x="10858" y="24587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3231426" y="6291618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89">
                  <a:moveTo>
                    <a:pt x="16128" y="0"/>
                  </a:moveTo>
                  <a:lnTo>
                    <a:pt x="4660" y="0"/>
                  </a:lnTo>
                  <a:lnTo>
                    <a:pt x="0" y="4749"/>
                  </a:lnTo>
                  <a:lnTo>
                    <a:pt x="0" y="16471"/>
                  </a:lnTo>
                  <a:lnTo>
                    <a:pt x="4660" y="21208"/>
                  </a:lnTo>
                  <a:lnTo>
                    <a:pt x="16128" y="21208"/>
                  </a:lnTo>
                  <a:lnTo>
                    <a:pt x="20789" y="16471"/>
                  </a:lnTo>
                  <a:lnTo>
                    <a:pt x="20789" y="10604"/>
                  </a:lnTo>
                  <a:lnTo>
                    <a:pt x="20789" y="4749"/>
                  </a:lnTo>
                  <a:lnTo>
                    <a:pt x="16128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3234309" y="629465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60" y="2819"/>
                  </a:lnTo>
                  <a:lnTo>
                    <a:pt x="0" y="10375"/>
                  </a:lnTo>
                  <a:lnTo>
                    <a:pt x="6045" y="15138"/>
                  </a:lnTo>
                  <a:lnTo>
                    <a:pt x="13563" y="12344"/>
                  </a:lnTo>
                  <a:lnTo>
                    <a:pt x="15011" y="477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3235388" y="629559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82" y="13284"/>
                  </a:lnTo>
                  <a:lnTo>
                    <a:pt x="9982" y="13284"/>
                  </a:lnTo>
                  <a:lnTo>
                    <a:pt x="12865" y="10312"/>
                  </a:lnTo>
                  <a:lnTo>
                    <a:pt x="12865" y="6629"/>
                  </a:lnTo>
                  <a:lnTo>
                    <a:pt x="12865" y="297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3" name="object 2993"/>
            <p:cNvSpPr/>
            <p:nvPr/>
          </p:nvSpPr>
          <p:spPr>
            <a:xfrm>
              <a:off x="3235388" y="629559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65" y="6629"/>
                  </a:moveTo>
                  <a:lnTo>
                    <a:pt x="12865" y="10312"/>
                  </a:lnTo>
                  <a:lnTo>
                    <a:pt x="9982" y="13284"/>
                  </a:lnTo>
                  <a:lnTo>
                    <a:pt x="6438" y="13284"/>
                  </a:lnTo>
                  <a:lnTo>
                    <a:pt x="2882" y="13284"/>
                  </a:lnTo>
                  <a:lnTo>
                    <a:pt x="0" y="10312"/>
                  </a:lnTo>
                  <a:lnTo>
                    <a:pt x="0" y="6629"/>
                  </a:lnTo>
                  <a:lnTo>
                    <a:pt x="0" y="2971"/>
                  </a:lnTo>
                  <a:lnTo>
                    <a:pt x="2882" y="0"/>
                  </a:lnTo>
                  <a:lnTo>
                    <a:pt x="6438" y="0"/>
                  </a:lnTo>
                  <a:lnTo>
                    <a:pt x="9982" y="0"/>
                  </a:lnTo>
                  <a:lnTo>
                    <a:pt x="12865" y="2971"/>
                  </a:lnTo>
                  <a:lnTo>
                    <a:pt x="12865" y="662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4" name="object 2994"/>
            <p:cNvSpPr/>
            <p:nvPr/>
          </p:nvSpPr>
          <p:spPr>
            <a:xfrm>
              <a:off x="3237001" y="6297930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58" y="0"/>
                  </a:lnTo>
                  <a:lnTo>
                    <a:pt x="0" y="1930"/>
                  </a:lnTo>
                  <a:lnTo>
                    <a:pt x="0" y="6654"/>
                  </a:lnTo>
                  <a:lnTo>
                    <a:pt x="2158" y="8572"/>
                  </a:lnTo>
                  <a:lnTo>
                    <a:pt x="7480" y="8572"/>
                  </a:lnTo>
                  <a:lnTo>
                    <a:pt x="9639" y="6654"/>
                  </a:lnTo>
                  <a:lnTo>
                    <a:pt x="9639" y="4292"/>
                  </a:lnTo>
                  <a:lnTo>
                    <a:pt x="9639" y="1930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5" name="object 2995"/>
            <p:cNvSpPr/>
            <p:nvPr/>
          </p:nvSpPr>
          <p:spPr>
            <a:xfrm>
              <a:off x="3238601" y="6299009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47" y="0"/>
                  </a:lnTo>
                  <a:lnTo>
                    <a:pt x="0" y="1447"/>
                  </a:lnTo>
                  <a:lnTo>
                    <a:pt x="0" y="5003"/>
                  </a:lnTo>
                  <a:lnTo>
                    <a:pt x="1447" y="6426"/>
                  </a:lnTo>
                  <a:lnTo>
                    <a:pt x="4991" y="6426"/>
                  </a:lnTo>
                  <a:lnTo>
                    <a:pt x="6438" y="5003"/>
                  </a:lnTo>
                  <a:lnTo>
                    <a:pt x="6438" y="3213"/>
                  </a:lnTo>
                  <a:lnTo>
                    <a:pt x="6438" y="1447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3254121" y="6290259"/>
              <a:ext cx="50800" cy="64769"/>
            </a:xfrm>
            <a:custGeom>
              <a:avLst/>
              <a:gdLst/>
              <a:ahLst/>
              <a:cxnLst/>
              <a:rect l="l" t="t" r="r" b="b"/>
              <a:pathLst>
                <a:path w="50800" h="64770">
                  <a:moveTo>
                    <a:pt x="4432" y="977"/>
                  </a:moveTo>
                  <a:lnTo>
                    <a:pt x="44576" y="558"/>
                  </a:lnTo>
                  <a:lnTo>
                    <a:pt x="49568" y="0"/>
                  </a:lnTo>
                  <a:lnTo>
                    <a:pt x="49999" y="11430"/>
                  </a:lnTo>
                  <a:lnTo>
                    <a:pt x="50571" y="21424"/>
                  </a:lnTo>
                  <a:lnTo>
                    <a:pt x="24714" y="64427"/>
                  </a:lnTo>
                  <a:lnTo>
                    <a:pt x="4851" y="63842"/>
                  </a:lnTo>
                  <a:lnTo>
                    <a:pt x="4648" y="54356"/>
                  </a:lnTo>
                  <a:lnTo>
                    <a:pt x="2286" y="54127"/>
                  </a:lnTo>
                  <a:lnTo>
                    <a:pt x="2286" y="46697"/>
                  </a:lnTo>
                  <a:lnTo>
                    <a:pt x="139" y="45427"/>
                  </a:lnTo>
                  <a:lnTo>
                    <a:pt x="431" y="35001"/>
                  </a:lnTo>
                  <a:lnTo>
                    <a:pt x="2425" y="34848"/>
                  </a:lnTo>
                  <a:lnTo>
                    <a:pt x="2425" y="27406"/>
                  </a:lnTo>
                  <a:lnTo>
                    <a:pt x="1435" y="25844"/>
                  </a:lnTo>
                  <a:lnTo>
                    <a:pt x="0" y="25361"/>
                  </a:lnTo>
                  <a:lnTo>
                    <a:pt x="279" y="21272"/>
                  </a:lnTo>
                  <a:lnTo>
                    <a:pt x="4000" y="21424"/>
                  </a:lnTo>
                  <a:lnTo>
                    <a:pt x="4508" y="20485"/>
                  </a:lnTo>
                  <a:lnTo>
                    <a:pt x="4432" y="9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3122244" y="6268237"/>
              <a:ext cx="154305" cy="26034"/>
            </a:xfrm>
            <a:custGeom>
              <a:avLst/>
              <a:gdLst/>
              <a:ahLst/>
              <a:cxnLst/>
              <a:rect l="l" t="t" r="r" b="b"/>
              <a:pathLst>
                <a:path w="154304" h="26035">
                  <a:moveTo>
                    <a:pt x="142748" y="0"/>
                  </a:moveTo>
                  <a:lnTo>
                    <a:pt x="0" y="6007"/>
                  </a:lnTo>
                  <a:lnTo>
                    <a:pt x="711" y="25298"/>
                  </a:lnTo>
                  <a:lnTo>
                    <a:pt x="41998" y="25730"/>
                  </a:lnTo>
                  <a:lnTo>
                    <a:pt x="102158" y="23710"/>
                  </a:lnTo>
                  <a:lnTo>
                    <a:pt x="135445" y="23583"/>
                  </a:lnTo>
                  <a:lnTo>
                    <a:pt x="136309" y="22999"/>
                  </a:lnTo>
                  <a:lnTo>
                    <a:pt x="153873" y="22148"/>
                  </a:lnTo>
                  <a:lnTo>
                    <a:pt x="153873" y="6730"/>
                  </a:lnTo>
                  <a:lnTo>
                    <a:pt x="143586" y="6299"/>
                  </a:lnTo>
                  <a:lnTo>
                    <a:pt x="1427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3132848" y="6275069"/>
              <a:ext cx="185420" cy="15240"/>
            </a:xfrm>
            <a:custGeom>
              <a:avLst/>
              <a:gdLst/>
              <a:ahLst/>
              <a:cxnLst/>
              <a:rect l="l" t="t" r="r" b="b"/>
              <a:pathLst>
                <a:path w="185420" h="15239">
                  <a:moveTo>
                    <a:pt x="170878" y="13093"/>
                  </a:moveTo>
                  <a:lnTo>
                    <a:pt x="164757" y="13093"/>
                  </a:lnTo>
                  <a:lnTo>
                    <a:pt x="170357" y="13106"/>
                  </a:lnTo>
                  <a:lnTo>
                    <a:pt x="170878" y="13093"/>
                  </a:lnTo>
                  <a:close/>
                </a:path>
                <a:path w="185420" h="15239">
                  <a:moveTo>
                    <a:pt x="185254" y="11430"/>
                  </a:moveTo>
                  <a:lnTo>
                    <a:pt x="185115" y="11430"/>
                  </a:lnTo>
                  <a:lnTo>
                    <a:pt x="185115" y="3810"/>
                  </a:lnTo>
                  <a:lnTo>
                    <a:pt x="184975" y="3810"/>
                  </a:lnTo>
                  <a:lnTo>
                    <a:pt x="184975" y="2540"/>
                  </a:lnTo>
                  <a:lnTo>
                    <a:pt x="184924" y="1752"/>
                  </a:lnTo>
                  <a:lnTo>
                    <a:pt x="184924" y="1524"/>
                  </a:lnTo>
                  <a:lnTo>
                    <a:pt x="184924" y="1270"/>
                  </a:lnTo>
                  <a:lnTo>
                    <a:pt x="174599" y="1270"/>
                  </a:lnTo>
                  <a:lnTo>
                    <a:pt x="170484" y="1168"/>
                  </a:lnTo>
                  <a:lnTo>
                    <a:pt x="168097" y="1270"/>
                  </a:lnTo>
                  <a:lnTo>
                    <a:pt x="126784" y="1270"/>
                  </a:lnTo>
                  <a:lnTo>
                    <a:pt x="126784" y="2540"/>
                  </a:lnTo>
                  <a:lnTo>
                    <a:pt x="120967" y="2540"/>
                  </a:lnTo>
                  <a:lnTo>
                    <a:pt x="120967" y="3810"/>
                  </a:lnTo>
                  <a:lnTo>
                    <a:pt x="114617" y="3810"/>
                  </a:lnTo>
                  <a:lnTo>
                    <a:pt x="114617" y="1270"/>
                  </a:lnTo>
                  <a:lnTo>
                    <a:pt x="103987" y="1270"/>
                  </a:lnTo>
                  <a:lnTo>
                    <a:pt x="103987" y="3810"/>
                  </a:lnTo>
                  <a:lnTo>
                    <a:pt x="91821" y="3810"/>
                  </a:lnTo>
                  <a:lnTo>
                    <a:pt x="91821" y="2540"/>
                  </a:lnTo>
                  <a:lnTo>
                    <a:pt x="91732" y="1270"/>
                  </a:lnTo>
                  <a:lnTo>
                    <a:pt x="69278" y="1270"/>
                  </a:lnTo>
                  <a:lnTo>
                    <a:pt x="69278" y="0"/>
                  </a:lnTo>
                  <a:lnTo>
                    <a:pt x="21767" y="0"/>
                  </a:lnTo>
                  <a:lnTo>
                    <a:pt x="21767" y="1270"/>
                  </a:lnTo>
                  <a:lnTo>
                    <a:pt x="21348" y="1270"/>
                  </a:lnTo>
                  <a:lnTo>
                    <a:pt x="21348" y="2540"/>
                  </a:lnTo>
                  <a:lnTo>
                    <a:pt x="16649" y="2540"/>
                  </a:lnTo>
                  <a:lnTo>
                    <a:pt x="16649" y="1270"/>
                  </a:lnTo>
                  <a:lnTo>
                    <a:pt x="1574" y="1270"/>
                  </a:lnTo>
                  <a:lnTo>
                    <a:pt x="1574" y="2540"/>
                  </a:lnTo>
                  <a:lnTo>
                    <a:pt x="1651" y="3810"/>
                  </a:lnTo>
                  <a:lnTo>
                    <a:pt x="1917" y="3810"/>
                  </a:lnTo>
                  <a:lnTo>
                    <a:pt x="1917" y="11430"/>
                  </a:lnTo>
                  <a:lnTo>
                    <a:pt x="0" y="11430"/>
                  </a:lnTo>
                  <a:lnTo>
                    <a:pt x="0" y="13970"/>
                  </a:lnTo>
                  <a:lnTo>
                    <a:pt x="13893" y="13970"/>
                  </a:lnTo>
                  <a:lnTo>
                    <a:pt x="13893" y="15240"/>
                  </a:lnTo>
                  <a:lnTo>
                    <a:pt x="69189" y="15240"/>
                  </a:lnTo>
                  <a:lnTo>
                    <a:pt x="69189" y="13970"/>
                  </a:lnTo>
                  <a:lnTo>
                    <a:pt x="91516" y="13970"/>
                  </a:lnTo>
                  <a:lnTo>
                    <a:pt x="91516" y="11430"/>
                  </a:lnTo>
                  <a:lnTo>
                    <a:pt x="126504" y="11430"/>
                  </a:lnTo>
                  <a:lnTo>
                    <a:pt x="126504" y="12700"/>
                  </a:lnTo>
                  <a:lnTo>
                    <a:pt x="185254" y="12700"/>
                  </a:lnTo>
                  <a:lnTo>
                    <a:pt x="185254" y="1143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3132810" y="6274676"/>
              <a:ext cx="185420" cy="16510"/>
            </a:xfrm>
            <a:custGeom>
              <a:avLst/>
              <a:gdLst/>
              <a:ahLst/>
              <a:cxnLst/>
              <a:rect l="l" t="t" r="r" b="b"/>
              <a:pathLst>
                <a:path w="185420" h="16510">
                  <a:moveTo>
                    <a:pt x="1574" y="1422"/>
                  </a:moveTo>
                  <a:lnTo>
                    <a:pt x="2146" y="11290"/>
                  </a:lnTo>
                  <a:lnTo>
                    <a:pt x="863" y="12268"/>
                  </a:lnTo>
                  <a:lnTo>
                    <a:pt x="0" y="12433"/>
                  </a:lnTo>
                  <a:lnTo>
                    <a:pt x="139" y="14706"/>
                  </a:lnTo>
                  <a:lnTo>
                    <a:pt x="21729" y="15163"/>
                  </a:lnTo>
                  <a:lnTo>
                    <a:pt x="21869" y="15582"/>
                  </a:lnTo>
                  <a:lnTo>
                    <a:pt x="69164" y="16141"/>
                  </a:lnTo>
                  <a:lnTo>
                    <a:pt x="69291" y="13855"/>
                  </a:lnTo>
                  <a:lnTo>
                    <a:pt x="91312" y="13995"/>
                  </a:lnTo>
                  <a:lnTo>
                    <a:pt x="91732" y="12433"/>
                  </a:lnTo>
                  <a:lnTo>
                    <a:pt x="126530" y="12433"/>
                  </a:lnTo>
                  <a:lnTo>
                    <a:pt x="127165" y="13639"/>
                  </a:lnTo>
                  <a:lnTo>
                    <a:pt x="163601" y="13500"/>
                  </a:lnTo>
                  <a:lnTo>
                    <a:pt x="164807" y="13487"/>
                  </a:lnTo>
                  <a:lnTo>
                    <a:pt x="170395" y="13500"/>
                  </a:lnTo>
                  <a:lnTo>
                    <a:pt x="185318" y="13144"/>
                  </a:lnTo>
                  <a:lnTo>
                    <a:pt x="184962" y="1917"/>
                  </a:lnTo>
                  <a:lnTo>
                    <a:pt x="170522" y="1562"/>
                  </a:lnTo>
                  <a:lnTo>
                    <a:pt x="166954" y="1714"/>
                  </a:lnTo>
                  <a:lnTo>
                    <a:pt x="166103" y="2095"/>
                  </a:lnTo>
                  <a:lnTo>
                    <a:pt x="159892" y="2146"/>
                  </a:lnTo>
                  <a:lnTo>
                    <a:pt x="126885" y="1714"/>
                  </a:lnTo>
                  <a:lnTo>
                    <a:pt x="126733" y="3441"/>
                  </a:lnTo>
                  <a:lnTo>
                    <a:pt x="114731" y="3708"/>
                  </a:lnTo>
                  <a:lnTo>
                    <a:pt x="114592" y="2006"/>
                  </a:lnTo>
                  <a:lnTo>
                    <a:pt x="104025" y="2006"/>
                  </a:lnTo>
                  <a:lnTo>
                    <a:pt x="104025" y="3568"/>
                  </a:lnTo>
                  <a:lnTo>
                    <a:pt x="91884" y="3860"/>
                  </a:lnTo>
                  <a:lnTo>
                    <a:pt x="91732" y="1714"/>
                  </a:lnTo>
                  <a:lnTo>
                    <a:pt x="69583" y="1854"/>
                  </a:lnTo>
                  <a:lnTo>
                    <a:pt x="69011" y="0"/>
                  </a:lnTo>
                  <a:lnTo>
                    <a:pt x="21869" y="850"/>
                  </a:lnTo>
                  <a:lnTo>
                    <a:pt x="21297" y="2565"/>
                  </a:lnTo>
                  <a:lnTo>
                    <a:pt x="1574" y="14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3186976" y="627621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40"/>
                  </a:lnTo>
                  <a:lnTo>
                    <a:pt x="3035" y="13576"/>
                  </a:lnTo>
                  <a:lnTo>
                    <a:pt x="10515" y="13576"/>
                  </a:lnTo>
                  <a:lnTo>
                    <a:pt x="13563" y="10540"/>
                  </a:lnTo>
                  <a:lnTo>
                    <a:pt x="13563" y="6781"/>
                  </a:lnTo>
                  <a:lnTo>
                    <a:pt x="13563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3186976" y="627621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13563" y="6781"/>
                  </a:moveTo>
                  <a:lnTo>
                    <a:pt x="13563" y="10540"/>
                  </a:lnTo>
                  <a:lnTo>
                    <a:pt x="10515" y="13576"/>
                  </a:lnTo>
                  <a:lnTo>
                    <a:pt x="6781" y="13576"/>
                  </a:lnTo>
                  <a:lnTo>
                    <a:pt x="3035" y="13576"/>
                  </a:lnTo>
                  <a:lnTo>
                    <a:pt x="0" y="10540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63" y="3035"/>
                  </a:lnTo>
                  <a:lnTo>
                    <a:pt x="13563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3188081" y="627741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30" h="11429">
                  <a:moveTo>
                    <a:pt x="6565" y="0"/>
                  </a:moveTo>
                  <a:lnTo>
                    <a:pt x="1003" y="1650"/>
                  </a:lnTo>
                  <a:lnTo>
                    <a:pt x="850" y="2501"/>
                  </a:lnTo>
                  <a:lnTo>
                    <a:pt x="0" y="7785"/>
                  </a:lnTo>
                  <a:lnTo>
                    <a:pt x="635" y="8508"/>
                  </a:lnTo>
                  <a:lnTo>
                    <a:pt x="1282" y="8572"/>
                  </a:lnTo>
                  <a:lnTo>
                    <a:pt x="4699" y="11137"/>
                  </a:lnTo>
                  <a:lnTo>
                    <a:pt x="10058" y="10426"/>
                  </a:lnTo>
                  <a:lnTo>
                    <a:pt x="10642" y="8928"/>
                  </a:lnTo>
                  <a:lnTo>
                    <a:pt x="11341" y="3378"/>
                  </a:lnTo>
                  <a:lnTo>
                    <a:pt x="65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3188081" y="627741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30" h="11429">
                  <a:moveTo>
                    <a:pt x="850" y="2501"/>
                  </a:moveTo>
                  <a:lnTo>
                    <a:pt x="0" y="7785"/>
                  </a:lnTo>
                  <a:lnTo>
                    <a:pt x="635" y="8508"/>
                  </a:lnTo>
                  <a:lnTo>
                    <a:pt x="1282" y="8572"/>
                  </a:lnTo>
                  <a:lnTo>
                    <a:pt x="4699" y="11137"/>
                  </a:lnTo>
                  <a:lnTo>
                    <a:pt x="10058" y="10426"/>
                  </a:lnTo>
                  <a:lnTo>
                    <a:pt x="10642" y="8928"/>
                  </a:lnTo>
                  <a:lnTo>
                    <a:pt x="11341" y="3378"/>
                  </a:lnTo>
                  <a:lnTo>
                    <a:pt x="6565" y="0"/>
                  </a:lnTo>
                  <a:lnTo>
                    <a:pt x="1003" y="1650"/>
                  </a:lnTo>
                  <a:lnTo>
                    <a:pt x="850" y="25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3189655" y="6278600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5" h="8889">
                  <a:moveTo>
                    <a:pt x="6362" y="0"/>
                  </a:moveTo>
                  <a:lnTo>
                    <a:pt x="1828" y="0"/>
                  </a:lnTo>
                  <a:lnTo>
                    <a:pt x="0" y="1968"/>
                  </a:lnTo>
                  <a:lnTo>
                    <a:pt x="0" y="6807"/>
                  </a:lnTo>
                  <a:lnTo>
                    <a:pt x="1828" y="8801"/>
                  </a:lnTo>
                  <a:lnTo>
                    <a:pt x="6362" y="8801"/>
                  </a:lnTo>
                  <a:lnTo>
                    <a:pt x="8204" y="6807"/>
                  </a:lnTo>
                  <a:lnTo>
                    <a:pt x="8204" y="4394"/>
                  </a:lnTo>
                  <a:lnTo>
                    <a:pt x="8204" y="1968"/>
                  </a:lnTo>
                  <a:lnTo>
                    <a:pt x="63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3189655" y="6278600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5" h="8889">
                  <a:moveTo>
                    <a:pt x="8204" y="4394"/>
                  </a:moveTo>
                  <a:lnTo>
                    <a:pt x="8204" y="6807"/>
                  </a:lnTo>
                  <a:lnTo>
                    <a:pt x="6362" y="8801"/>
                  </a:lnTo>
                  <a:lnTo>
                    <a:pt x="4102" y="8801"/>
                  </a:lnTo>
                  <a:lnTo>
                    <a:pt x="1828" y="8801"/>
                  </a:lnTo>
                  <a:lnTo>
                    <a:pt x="0" y="6807"/>
                  </a:lnTo>
                  <a:lnTo>
                    <a:pt x="0" y="4394"/>
                  </a:lnTo>
                  <a:lnTo>
                    <a:pt x="0" y="1968"/>
                  </a:lnTo>
                  <a:lnTo>
                    <a:pt x="1828" y="0"/>
                  </a:lnTo>
                  <a:lnTo>
                    <a:pt x="4102" y="0"/>
                  </a:lnTo>
                  <a:lnTo>
                    <a:pt x="6362" y="0"/>
                  </a:lnTo>
                  <a:lnTo>
                    <a:pt x="8204" y="1968"/>
                  </a:lnTo>
                  <a:lnTo>
                    <a:pt x="8204" y="43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3188195" y="6280162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30" h="5714">
                  <a:moveTo>
                    <a:pt x="11201" y="0"/>
                  </a:moveTo>
                  <a:lnTo>
                    <a:pt x="9994" y="152"/>
                  </a:lnTo>
                  <a:lnTo>
                    <a:pt x="203" y="4584"/>
                  </a:lnTo>
                  <a:lnTo>
                    <a:pt x="0" y="5448"/>
                  </a:lnTo>
                  <a:lnTo>
                    <a:pt x="838" y="5448"/>
                  </a:lnTo>
                  <a:lnTo>
                    <a:pt x="10782" y="1295"/>
                  </a:lnTo>
                  <a:lnTo>
                    <a:pt x="112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3136176" y="6278245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4" h="14604">
                  <a:moveTo>
                    <a:pt x="1574" y="0"/>
                  </a:moveTo>
                  <a:lnTo>
                    <a:pt x="431" y="6426"/>
                  </a:lnTo>
                  <a:lnTo>
                    <a:pt x="1777" y="7073"/>
                  </a:lnTo>
                  <a:lnTo>
                    <a:pt x="0" y="12572"/>
                  </a:lnTo>
                  <a:lnTo>
                    <a:pt x="1142" y="13728"/>
                  </a:lnTo>
                  <a:lnTo>
                    <a:pt x="17995" y="14058"/>
                  </a:lnTo>
                  <a:lnTo>
                    <a:pt x="18148" y="8077"/>
                  </a:lnTo>
                  <a:lnTo>
                    <a:pt x="17995" y="7213"/>
                  </a:lnTo>
                  <a:lnTo>
                    <a:pt x="17856" y="355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3136176" y="6278245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4" h="14604">
                  <a:moveTo>
                    <a:pt x="1574" y="0"/>
                  </a:moveTo>
                  <a:lnTo>
                    <a:pt x="431" y="6426"/>
                  </a:lnTo>
                  <a:lnTo>
                    <a:pt x="1777" y="7073"/>
                  </a:lnTo>
                  <a:lnTo>
                    <a:pt x="0" y="12572"/>
                  </a:lnTo>
                  <a:lnTo>
                    <a:pt x="1142" y="13728"/>
                  </a:lnTo>
                  <a:lnTo>
                    <a:pt x="17995" y="14058"/>
                  </a:lnTo>
                  <a:lnTo>
                    <a:pt x="18148" y="8077"/>
                  </a:lnTo>
                  <a:lnTo>
                    <a:pt x="17995" y="7213"/>
                  </a:lnTo>
                  <a:lnTo>
                    <a:pt x="17856" y="355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3137395" y="628045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4" h="1270">
                  <a:moveTo>
                    <a:pt x="16573" y="0"/>
                  </a:moveTo>
                  <a:lnTo>
                    <a:pt x="63" y="0"/>
                  </a:lnTo>
                  <a:lnTo>
                    <a:pt x="0" y="1003"/>
                  </a:lnTo>
                  <a:lnTo>
                    <a:pt x="16484" y="1142"/>
                  </a:lnTo>
                  <a:lnTo>
                    <a:pt x="16573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3137814" y="6285039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76" y="0"/>
                  </a:moveTo>
                  <a:lnTo>
                    <a:pt x="0" y="711"/>
                  </a:lnTo>
                  <a:lnTo>
                    <a:pt x="15938" y="635"/>
                  </a:lnTo>
                  <a:lnTo>
                    <a:pt x="16001" y="5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3137535" y="6283401"/>
              <a:ext cx="16510" cy="1905"/>
            </a:xfrm>
            <a:custGeom>
              <a:avLst/>
              <a:gdLst/>
              <a:ahLst/>
              <a:cxnLst/>
              <a:rect l="l" t="t" r="r" b="b"/>
              <a:pathLst>
                <a:path w="16510" h="1904">
                  <a:moveTo>
                    <a:pt x="0" y="0"/>
                  </a:moveTo>
                  <a:lnTo>
                    <a:pt x="355" y="1638"/>
                  </a:lnTo>
                  <a:lnTo>
                    <a:pt x="16281" y="1689"/>
                  </a:lnTo>
                  <a:lnTo>
                    <a:pt x="16281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3137179" y="628917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4" h="1270">
                  <a:moveTo>
                    <a:pt x="16852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16852" y="914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3137814" y="6285750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16154" y="0"/>
                  </a:moveTo>
                  <a:lnTo>
                    <a:pt x="76" y="215"/>
                  </a:lnTo>
                  <a:lnTo>
                    <a:pt x="0" y="711"/>
                  </a:lnTo>
                  <a:lnTo>
                    <a:pt x="16065" y="482"/>
                  </a:lnTo>
                  <a:lnTo>
                    <a:pt x="16154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3310623" y="6272314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89">
                  <a:moveTo>
                    <a:pt x="2362" y="279"/>
                  </a:moveTo>
                  <a:lnTo>
                    <a:pt x="1727" y="279"/>
                  </a:lnTo>
                  <a:lnTo>
                    <a:pt x="1282" y="1219"/>
                  </a:lnTo>
                  <a:lnTo>
                    <a:pt x="863" y="2514"/>
                  </a:lnTo>
                  <a:lnTo>
                    <a:pt x="800" y="3136"/>
                  </a:lnTo>
                  <a:lnTo>
                    <a:pt x="0" y="4216"/>
                  </a:lnTo>
                  <a:lnTo>
                    <a:pt x="292" y="16065"/>
                  </a:lnTo>
                  <a:lnTo>
                    <a:pt x="571" y="18923"/>
                  </a:lnTo>
                  <a:lnTo>
                    <a:pt x="1651" y="19278"/>
                  </a:lnTo>
                  <a:lnTo>
                    <a:pt x="2222" y="21221"/>
                  </a:lnTo>
                  <a:lnTo>
                    <a:pt x="6223" y="21221"/>
                  </a:lnTo>
                  <a:lnTo>
                    <a:pt x="6362" y="19659"/>
                  </a:lnTo>
                  <a:lnTo>
                    <a:pt x="8509" y="18859"/>
                  </a:lnTo>
                  <a:lnTo>
                    <a:pt x="9499" y="4508"/>
                  </a:lnTo>
                  <a:lnTo>
                    <a:pt x="8864" y="1574"/>
                  </a:lnTo>
                  <a:lnTo>
                    <a:pt x="8864" y="1003"/>
                  </a:lnTo>
                  <a:lnTo>
                    <a:pt x="2794" y="1003"/>
                  </a:lnTo>
                  <a:lnTo>
                    <a:pt x="2362" y="279"/>
                  </a:lnTo>
                  <a:close/>
                </a:path>
                <a:path w="9525" h="21589">
                  <a:moveTo>
                    <a:pt x="7073" y="0"/>
                  </a:moveTo>
                  <a:lnTo>
                    <a:pt x="6934" y="927"/>
                  </a:lnTo>
                  <a:lnTo>
                    <a:pt x="2794" y="1003"/>
                  </a:lnTo>
                  <a:lnTo>
                    <a:pt x="8864" y="1003"/>
                  </a:lnTo>
                  <a:lnTo>
                    <a:pt x="8864" y="444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3310623" y="6272314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89">
                  <a:moveTo>
                    <a:pt x="1282" y="1219"/>
                  </a:moveTo>
                  <a:lnTo>
                    <a:pt x="1727" y="279"/>
                  </a:lnTo>
                  <a:lnTo>
                    <a:pt x="2362" y="279"/>
                  </a:lnTo>
                  <a:lnTo>
                    <a:pt x="2794" y="1003"/>
                  </a:lnTo>
                  <a:lnTo>
                    <a:pt x="6934" y="927"/>
                  </a:lnTo>
                  <a:lnTo>
                    <a:pt x="7073" y="0"/>
                  </a:lnTo>
                  <a:lnTo>
                    <a:pt x="8864" y="444"/>
                  </a:lnTo>
                  <a:lnTo>
                    <a:pt x="8864" y="1574"/>
                  </a:lnTo>
                  <a:lnTo>
                    <a:pt x="9499" y="4508"/>
                  </a:lnTo>
                  <a:lnTo>
                    <a:pt x="8509" y="18859"/>
                  </a:lnTo>
                  <a:lnTo>
                    <a:pt x="6362" y="19659"/>
                  </a:lnTo>
                  <a:lnTo>
                    <a:pt x="6223" y="21221"/>
                  </a:lnTo>
                  <a:lnTo>
                    <a:pt x="2222" y="21221"/>
                  </a:lnTo>
                  <a:lnTo>
                    <a:pt x="1651" y="19278"/>
                  </a:lnTo>
                  <a:lnTo>
                    <a:pt x="571" y="18923"/>
                  </a:lnTo>
                  <a:lnTo>
                    <a:pt x="292" y="16065"/>
                  </a:lnTo>
                  <a:lnTo>
                    <a:pt x="0" y="4216"/>
                  </a:lnTo>
                  <a:lnTo>
                    <a:pt x="800" y="3136"/>
                  </a:lnTo>
                  <a:lnTo>
                    <a:pt x="863" y="2514"/>
                  </a:lnTo>
                  <a:lnTo>
                    <a:pt x="1282" y="121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3307854" y="6271094"/>
              <a:ext cx="9525" cy="31750"/>
            </a:xfrm>
            <a:custGeom>
              <a:avLst/>
              <a:gdLst/>
              <a:ahLst/>
              <a:cxnLst/>
              <a:rect l="l" t="t" r="r" b="b"/>
              <a:pathLst>
                <a:path w="9525" h="31750">
                  <a:moveTo>
                    <a:pt x="1701" y="30683"/>
                  </a:moveTo>
                  <a:lnTo>
                    <a:pt x="0" y="30683"/>
                  </a:lnTo>
                  <a:lnTo>
                    <a:pt x="127" y="31699"/>
                  </a:lnTo>
                  <a:lnTo>
                    <a:pt x="1625" y="31623"/>
                  </a:lnTo>
                  <a:lnTo>
                    <a:pt x="1701" y="30683"/>
                  </a:lnTo>
                  <a:close/>
                </a:path>
                <a:path w="9525" h="31750">
                  <a:moveTo>
                    <a:pt x="9131" y="2082"/>
                  </a:moveTo>
                  <a:lnTo>
                    <a:pt x="8978" y="0"/>
                  </a:lnTo>
                  <a:lnTo>
                    <a:pt x="6692" y="76"/>
                  </a:lnTo>
                  <a:lnTo>
                    <a:pt x="6769" y="2019"/>
                  </a:lnTo>
                  <a:lnTo>
                    <a:pt x="9131" y="2082"/>
                  </a:lnTo>
                  <a:close/>
                </a:path>
              </a:pathLst>
            </a:custGeom>
            <a:solidFill>
              <a:srgbClr val="C8CA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3310839" y="6260973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7073" y="0"/>
                  </a:moveTo>
                  <a:lnTo>
                    <a:pt x="1003" y="190"/>
                  </a:lnTo>
                  <a:lnTo>
                    <a:pt x="0" y="3200"/>
                  </a:lnTo>
                  <a:lnTo>
                    <a:pt x="1650" y="9410"/>
                  </a:lnTo>
                  <a:lnTo>
                    <a:pt x="6362" y="9055"/>
                  </a:lnTo>
                  <a:lnTo>
                    <a:pt x="6934" y="7340"/>
                  </a:lnTo>
                  <a:lnTo>
                    <a:pt x="7505" y="6908"/>
                  </a:lnTo>
                  <a:lnTo>
                    <a:pt x="7645" y="6197"/>
                  </a:lnTo>
                  <a:lnTo>
                    <a:pt x="8000" y="1689"/>
                  </a:lnTo>
                  <a:lnTo>
                    <a:pt x="7365" y="142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3310839" y="6260973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1003" y="190"/>
                  </a:moveTo>
                  <a:lnTo>
                    <a:pt x="7073" y="0"/>
                  </a:lnTo>
                  <a:lnTo>
                    <a:pt x="7365" y="1422"/>
                  </a:lnTo>
                  <a:lnTo>
                    <a:pt x="8000" y="1689"/>
                  </a:lnTo>
                  <a:lnTo>
                    <a:pt x="7645" y="6197"/>
                  </a:lnTo>
                  <a:lnTo>
                    <a:pt x="7505" y="6908"/>
                  </a:lnTo>
                  <a:lnTo>
                    <a:pt x="6934" y="7340"/>
                  </a:lnTo>
                  <a:lnTo>
                    <a:pt x="6362" y="9055"/>
                  </a:lnTo>
                  <a:lnTo>
                    <a:pt x="1650" y="9410"/>
                  </a:lnTo>
                  <a:lnTo>
                    <a:pt x="0" y="3200"/>
                  </a:lnTo>
                  <a:lnTo>
                    <a:pt x="1003" y="1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3308693" y="627556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41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40"/>
                  </a:lnTo>
                  <a:lnTo>
                    <a:pt x="3048" y="13576"/>
                  </a:lnTo>
                  <a:lnTo>
                    <a:pt x="10541" y="13576"/>
                  </a:lnTo>
                  <a:lnTo>
                    <a:pt x="13576" y="10540"/>
                  </a:lnTo>
                  <a:lnTo>
                    <a:pt x="13576" y="6794"/>
                  </a:lnTo>
                  <a:lnTo>
                    <a:pt x="13576" y="3035"/>
                  </a:lnTo>
                  <a:lnTo>
                    <a:pt x="105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3308693" y="627556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76" y="6794"/>
                  </a:moveTo>
                  <a:lnTo>
                    <a:pt x="13576" y="10540"/>
                  </a:lnTo>
                  <a:lnTo>
                    <a:pt x="10541" y="13576"/>
                  </a:lnTo>
                  <a:lnTo>
                    <a:pt x="6781" y="13576"/>
                  </a:lnTo>
                  <a:lnTo>
                    <a:pt x="3048" y="13576"/>
                  </a:lnTo>
                  <a:lnTo>
                    <a:pt x="0" y="10540"/>
                  </a:lnTo>
                  <a:lnTo>
                    <a:pt x="0" y="6794"/>
                  </a:lnTo>
                  <a:lnTo>
                    <a:pt x="0" y="3035"/>
                  </a:lnTo>
                  <a:lnTo>
                    <a:pt x="3048" y="0"/>
                  </a:lnTo>
                  <a:lnTo>
                    <a:pt x="6781" y="0"/>
                  </a:lnTo>
                  <a:lnTo>
                    <a:pt x="10541" y="0"/>
                  </a:lnTo>
                  <a:lnTo>
                    <a:pt x="13576" y="3035"/>
                  </a:lnTo>
                  <a:lnTo>
                    <a:pt x="13576" y="67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3309797" y="62767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6578" y="0"/>
                  </a:moveTo>
                  <a:lnTo>
                    <a:pt x="1003" y="1650"/>
                  </a:lnTo>
                  <a:lnTo>
                    <a:pt x="0" y="7785"/>
                  </a:lnTo>
                  <a:lnTo>
                    <a:pt x="647" y="8509"/>
                  </a:lnTo>
                  <a:lnTo>
                    <a:pt x="1295" y="8572"/>
                  </a:lnTo>
                  <a:lnTo>
                    <a:pt x="4724" y="11163"/>
                  </a:lnTo>
                  <a:lnTo>
                    <a:pt x="10083" y="10439"/>
                  </a:lnTo>
                  <a:lnTo>
                    <a:pt x="10655" y="8928"/>
                  </a:lnTo>
                  <a:lnTo>
                    <a:pt x="11366" y="3365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3309797" y="62767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63" y="2501"/>
                  </a:moveTo>
                  <a:lnTo>
                    <a:pt x="0" y="7785"/>
                  </a:lnTo>
                  <a:lnTo>
                    <a:pt x="647" y="8509"/>
                  </a:lnTo>
                  <a:lnTo>
                    <a:pt x="1295" y="8572"/>
                  </a:lnTo>
                  <a:lnTo>
                    <a:pt x="4724" y="11163"/>
                  </a:lnTo>
                  <a:lnTo>
                    <a:pt x="10083" y="10439"/>
                  </a:lnTo>
                  <a:lnTo>
                    <a:pt x="10655" y="8928"/>
                  </a:lnTo>
                  <a:lnTo>
                    <a:pt x="11366" y="3365"/>
                  </a:lnTo>
                  <a:lnTo>
                    <a:pt x="6578" y="0"/>
                  </a:lnTo>
                  <a:lnTo>
                    <a:pt x="1003" y="1650"/>
                  </a:lnTo>
                  <a:lnTo>
                    <a:pt x="863" y="25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3311372" y="6277952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6388" y="0"/>
                  </a:moveTo>
                  <a:lnTo>
                    <a:pt x="1841" y="0"/>
                  </a:lnTo>
                  <a:lnTo>
                    <a:pt x="0" y="1968"/>
                  </a:lnTo>
                  <a:lnTo>
                    <a:pt x="0" y="6832"/>
                  </a:lnTo>
                  <a:lnTo>
                    <a:pt x="1841" y="8801"/>
                  </a:lnTo>
                  <a:lnTo>
                    <a:pt x="6388" y="8801"/>
                  </a:lnTo>
                  <a:lnTo>
                    <a:pt x="8216" y="6832"/>
                  </a:lnTo>
                  <a:lnTo>
                    <a:pt x="8216" y="4406"/>
                  </a:lnTo>
                  <a:lnTo>
                    <a:pt x="8216" y="1968"/>
                  </a:lnTo>
                  <a:lnTo>
                    <a:pt x="63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3311372" y="6277952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8216" y="4406"/>
                  </a:moveTo>
                  <a:lnTo>
                    <a:pt x="8216" y="6832"/>
                  </a:lnTo>
                  <a:lnTo>
                    <a:pt x="6388" y="8801"/>
                  </a:lnTo>
                  <a:lnTo>
                    <a:pt x="4102" y="8801"/>
                  </a:lnTo>
                  <a:lnTo>
                    <a:pt x="1841" y="8801"/>
                  </a:lnTo>
                  <a:lnTo>
                    <a:pt x="0" y="6832"/>
                  </a:lnTo>
                  <a:lnTo>
                    <a:pt x="0" y="4406"/>
                  </a:lnTo>
                  <a:lnTo>
                    <a:pt x="0" y="1968"/>
                  </a:lnTo>
                  <a:lnTo>
                    <a:pt x="1841" y="0"/>
                  </a:lnTo>
                  <a:lnTo>
                    <a:pt x="4102" y="0"/>
                  </a:lnTo>
                  <a:lnTo>
                    <a:pt x="6388" y="0"/>
                  </a:lnTo>
                  <a:lnTo>
                    <a:pt x="8216" y="1968"/>
                  </a:lnTo>
                  <a:lnTo>
                    <a:pt x="8216" y="4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3158960" y="6279540"/>
              <a:ext cx="162560" cy="76200"/>
            </a:xfrm>
            <a:custGeom>
              <a:avLst/>
              <a:gdLst/>
              <a:ahLst/>
              <a:cxnLst/>
              <a:rect l="l" t="t" r="r" b="b"/>
              <a:pathLst>
                <a:path w="162560" h="76200">
                  <a:moveTo>
                    <a:pt x="70523" y="45046"/>
                  </a:moveTo>
                  <a:lnTo>
                    <a:pt x="67932" y="44754"/>
                  </a:lnTo>
                  <a:lnTo>
                    <a:pt x="67868" y="37122"/>
                  </a:lnTo>
                  <a:lnTo>
                    <a:pt x="70434" y="36703"/>
                  </a:lnTo>
                  <a:lnTo>
                    <a:pt x="69583" y="31496"/>
                  </a:lnTo>
                  <a:lnTo>
                    <a:pt x="66865" y="31280"/>
                  </a:lnTo>
                  <a:lnTo>
                    <a:pt x="65290" y="9639"/>
                  </a:lnTo>
                  <a:lnTo>
                    <a:pt x="43434" y="9639"/>
                  </a:lnTo>
                  <a:lnTo>
                    <a:pt x="43230" y="11785"/>
                  </a:lnTo>
                  <a:lnTo>
                    <a:pt x="4432" y="13055"/>
                  </a:lnTo>
                  <a:lnTo>
                    <a:pt x="4432" y="24841"/>
                  </a:lnTo>
                  <a:lnTo>
                    <a:pt x="4648" y="34074"/>
                  </a:lnTo>
                  <a:lnTo>
                    <a:pt x="368" y="34290"/>
                  </a:lnTo>
                  <a:lnTo>
                    <a:pt x="0" y="38214"/>
                  </a:lnTo>
                  <a:lnTo>
                    <a:pt x="1854" y="38582"/>
                  </a:lnTo>
                  <a:lnTo>
                    <a:pt x="2425" y="46278"/>
                  </a:lnTo>
                  <a:lnTo>
                    <a:pt x="152" y="46926"/>
                  </a:lnTo>
                  <a:lnTo>
                    <a:pt x="152" y="58293"/>
                  </a:lnTo>
                  <a:lnTo>
                    <a:pt x="2286" y="59563"/>
                  </a:lnTo>
                  <a:lnTo>
                    <a:pt x="2286" y="66992"/>
                  </a:lnTo>
                  <a:lnTo>
                    <a:pt x="4648" y="67221"/>
                  </a:lnTo>
                  <a:lnTo>
                    <a:pt x="5080" y="75857"/>
                  </a:lnTo>
                  <a:lnTo>
                    <a:pt x="66357" y="75209"/>
                  </a:lnTo>
                  <a:lnTo>
                    <a:pt x="66586" y="66433"/>
                  </a:lnTo>
                  <a:lnTo>
                    <a:pt x="68732" y="65455"/>
                  </a:lnTo>
                  <a:lnTo>
                    <a:pt x="67868" y="58039"/>
                  </a:lnTo>
                  <a:lnTo>
                    <a:pt x="70015" y="58293"/>
                  </a:lnTo>
                  <a:lnTo>
                    <a:pt x="70523" y="45046"/>
                  </a:lnTo>
                  <a:close/>
                </a:path>
                <a:path w="162560" h="76200">
                  <a:moveTo>
                    <a:pt x="162153" y="0"/>
                  </a:moveTo>
                  <a:lnTo>
                    <a:pt x="160959" y="139"/>
                  </a:lnTo>
                  <a:lnTo>
                    <a:pt x="151168" y="4546"/>
                  </a:lnTo>
                  <a:lnTo>
                    <a:pt x="150952" y="5422"/>
                  </a:lnTo>
                  <a:lnTo>
                    <a:pt x="151803" y="5422"/>
                  </a:lnTo>
                  <a:lnTo>
                    <a:pt x="161721" y="1270"/>
                  </a:lnTo>
                  <a:lnTo>
                    <a:pt x="1621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3183966" y="6292176"/>
              <a:ext cx="20955" cy="64135"/>
            </a:xfrm>
            <a:custGeom>
              <a:avLst/>
              <a:gdLst/>
              <a:ahLst/>
              <a:cxnLst/>
              <a:rect l="l" t="t" r="r" b="b"/>
              <a:pathLst>
                <a:path w="20955" h="64135">
                  <a:moveTo>
                    <a:pt x="215" y="1498"/>
                  </a:moveTo>
                  <a:lnTo>
                    <a:pt x="431" y="63639"/>
                  </a:lnTo>
                  <a:lnTo>
                    <a:pt x="20370" y="63639"/>
                  </a:lnTo>
                  <a:lnTo>
                    <a:pt x="19507" y="0"/>
                  </a:lnTo>
                  <a:lnTo>
                    <a:pt x="0" y="419"/>
                  </a:lnTo>
                  <a:lnTo>
                    <a:pt x="215" y="1498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3178175" y="6290030"/>
              <a:ext cx="126364" cy="64769"/>
            </a:xfrm>
            <a:custGeom>
              <a:avLst/>
              <a:gdLst/>
              <a:ahLst/>
              <a:cxnLst/>
              <a:rect l="l" t="t" r="r" b="b"/>
              <a:pathLst>
                <a:path w="126364" h="64770">
                  <a:moveTo>
                    <a:pt x="4940" y="64719"/>
                  </a:moveTo>
                  <a:lnTo>
                    <a:pt x="4724" y="3860"/>
                  </a:lnTo>
                  <a:lnTo>
                    <a:pt x="0" y="4064"/>
                  </a:lnTo>
                  <a:lnTo>
                    <a:pt x="863" y="64516"/>
                  </a:lnTo>
                  <a:lnTo>
                    <a:pt x="4940" y="64719"/>
                  </a:lnTo>
                  <a:close/>
                </a:path>
                <a:path w="126364" h="64770">
                  <a:moveTo>
                    <a:pt x="23583" y="33972"/>
                  </a:moveTo>
                  <a:lnTo>
                    <a:pt x="20027" y="30429"/>
                  </a:lnTo>
                  <a:lnTo>
                    <a:pt x="11277" y="30429"/>
                  </a:lnTo>
                  <a:lnTo>
                    <a:pt x="7721" y="33972"/>
                  </a:lnTo>
                  <a:lnTo>
                    <a:pt x="7721" y="42748"/>
                  </a:lnTo>
                  <a:lnTo>
                    <a:pt x="11277" y="46304"/>
                  </a:lnTo>
                  <a:lnTo>
                    <a:pt x="20027" y="46304"/>
                  </a:lnTo>
                  <a:lnTo>
                    <a:pt x="23583" y="42748"/>
                  </a:lnTo>
                  <a:lnTo>
                    <a:pt x="23583" y="38354"/>
                  </a:lnTo>
                  <a:lnTo>
                    <a:pt x="23583" y="33972"/>
                  </a:lnTo>
                  <a:close/>
                </a:path>
                <a:path w="126364" h="64770">
                  <a:moveTo>
                    <a:pt x="24866" y="61506"/>
                  </a:moveTo>
                  <a:lnTo>
                    <a:pt x="22288" y="61087"/>
                  </a:lnTo>
                  <a:lnTo>
                    <a:pt x="21869" y="60007"/>
                  </a:lnTo>
                  <a:lnTo>
                    <a:pt x="10502" y="60236"/>
                  </a:lnTo>
                  <a:lnTo>
                    <a:pt x="7721" y="61302"/>
                  </a:lnTo>
                  <a:lnTo>
                    <a:pt x="7505" y="64516"/>
                  </a:lnTo>
                  <a:lnTo>
                    <a:pt x="24866" y="64719"/>
                  </a:lnTo>
                  <a:lnTo>
                    <a:pt x="24866" y="61506"/>
                  </a:lnTo>
                  <a:close/>
                </a:path>
                <a:path w="126364" h="64770">
                  <a:moveTo>
                    <a:pt x="126022" y="21209"/>
                  </a:moveTo>
                  <a:lnTo>
                    <a:pt x="125806" y="7734"/>
                  </a:lnTo>
                  <a:lnTo>
                    <a:pt x="124167" y="0"/>
                  </a:lnTo>
                  <a:lnTo>
                    <a:pt x="119151" y="0"/>
                  </a:lnTo>
                  <a:lnTo>
                    <a:pt x="80683" y="0"/>
                  </a:lnTo>
                  <a:lnTo>
                    <a:pt x="80378" y="1206"/>
                  </a:lnTo>
                  <a:lnTo>
                    <a:pt x="80797" y="21437"/>
                  </a:lnTo>
                  <a:lnTo>
                    <a:pt x="76225" y="21501"/>
                  </a:lnTo>
                  <a:lnTo>
                    <a:pt x="75946" y="25590"/>
                  </a:lnTo>
                  <a:lnTo>
                    <a:pt x="78003" y="26149"/>
                  </a:lnTo>
                  <a:lnTo>
                    <a:pt x="78371" y="35077"/>
                  </a:lnTo>
                  <a:lnTo>
                    <a:pt x="76377" y="35229"/>
                  </a:lnTo>
                  <a:lnTo>
                    <a:pt x="76085" y="46304"/>
                  </a:lnTo>
                  <a:lnTo>
                    <a:pt x="78003" y="47574"/>
                  </a:lnTo>
                  <a:lnTo>
                    <a:pt x="78232" y="55118"/>
                  </a:lnTo>
                  <a:lnTo>
                    <a:pt x="80137" y="55295"/>
                  </a:lnTo>
                  <a:lnTo>
                    <a:pt x="80797" y="64071"/>
                  </a:lnTo>
                  <a:lnTo>
                    <a:pt x="100660" y="64655"/>
                  </a:lnTo>
                  <a:lnTo>
                    <a:pt x="126022" y="212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3279622" y="629099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28"/>
                  </a:lnTo>
                  <a:lnTo>
                    <a:pt x="3048" y="13576"/>
                  </a:lnTo>
                  <a:lnTo>
                    <a:pt x="10528" y="13576"/>
                  </a:lnTo>
                  <a:lnTo>
                    <a:pt x="13563" y="10528"/>
                  </a:lnTo>
                  <a:lnTo>
                    <a:pt x="13563" y="6781"/>
                  </a:lnTo>
                  <a:lnTo>
                    <a:pt x="13563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3279622" y="629099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63" y="6781"/>
                  </a:moveTo>
                  <a:lnTo>
                    <a:pt x="13563" y="10528"/>
                  </a:lnTo>
                  <a:lnTo>
                    <a:pt x="10528" y="13576"/>
                  </a:lnTo>
                  <a:lnTo>
                    <a:pt x="6781" y="13576"/>
                  </a:lnTo>
                  <a:lnTo>
                    <a:pt x="3048" y="13576"/>
                  </a:lnTo>
                  <a:lnTo>
                    <a:pt x="0" y="10528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48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63" y="3035"/>
                  </a:lnTo>
                  <a:lnTo>
                    <a:pt x="13563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3280740" y="629221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6553" y="0"/>
                  </a:moveTo>
                  <a:lnTo>
                    <a:pt x="990" y="1638"/>
                  </a:lnTo>
                  <a:lnTo>
                    <a:pt x="838" y="2501"/>
                  </a:lnTo>
                  <a:lnTo>
                    <a:pt x="0" y="7772"/>
                  </a:lnTo>
                  <a:lnTo>
                    <a:pt x="634" y="8483"/>
                  </a:lnTo>
                  <a:lnTo>
                    <a:pt x="1282" y="8572"/>
                  </a:lnTo>
                  <a:lnTo>
                    <a:pt x="4699" y="11137"/>
                  </a:lnTo>
                  <a:lnTo>
                    <a:pt x="10058" y="10426"/>
                  </a:lnTo>
                  <a:lnTo>
                    <a:pt x="10629" y="8940"/>
                  </a:lnTo>
                  <a:lnTo>
                    <a:pt x="11341" y="3352"/>
                  </a:lnTo>
                  <a:lnTo>
                    <a:pt x="655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3280740" y="629221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38" y="2501"/>
                  </a:moveTo>
                  <a:lnTo>
                    <a:pt x="0" y="7772"/>
                  </a:lnTo>
                  <a:lnTo>
                    <a:pt x="634" y="8483"/>
                  </a:lnTo>
                  <a:lnTo>
                    <a:pt x="1282" y="8572"/>
                  </a:lnTo>
                  <a:lnTo>
                    <a:pt x="4699" y="11137"/>
                  </a:lnTo>
                  <a:lnTo>
                    <a:pt x="10058" y="10426"/>
                  </a:lnTo>
                  <a:lnTo>
                    <a:pt x="10629" y="8940"/>
                  </a:lnTo>
                  <a:lnTo>
                    <a:pt x="11341" y="3352"/>
                  </a:lnTo>
                  <a:lnTo>
                    <a:pt x="6553" y="0"/>
                  </a:lnTo>
                  <a:lnTo>
                    <a:pt x="990" y="1638"/>
                  </a:lnTo>
                  <a:lnTo>
                    <a:pt x="838" y="25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3282302" y="6293408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6375" y="0"/>
                  </a:moveTo>
                  <a:lnTo>
                    <a:pt x="1841" y="0"/>
                  </a:lnTo>
                  <a:lnTo>
                    <a:pt x="0" y="1955"/>
                  </a:lnTo>
                  <a:lnTo>
                    <a:pt x="0" y="6807"/>
                  </a:lnTo>
                  <a:lnTo>
                    <a:pt x="1841" y="8762"/>
                  </a:lnTo>
                  <a:lnTo>
                    <a:pt x="6375" y="8762"/>
                  </a:lnTo>
                  <a:lnTo>
                    <a:pt x="8204" y="6807"/>
                  </a:lnTo>
                  <a:lnTo>
                    <a:pt x="8204" y="4368"/>
                  </a:lnTo>
                  <a:lnTo>
                    <a:pt x="8204" y="1955"/>
                  </a:lnTo>
                  <a:lnTo>
                    <a:pt x="637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3282302" y="6293408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8204" y="4368"/>
                  </a:moveTo>
                  <a:lnTo>
                    <a:pt x="8204" y="6807"/>
                  </a:lnTo>
                  <a:lnTo>
                    <a:pt x="6375" y="8762"/>
                  </a:lnTo>
                  <a:lnTo>
                    <a:pt x="4114" y="8762"/>
                  </a:lnTo>
                  <a:lnTo>
                    <a:pt x="1841" y="8762"/>
                  </a:lnTo>
                  <a:lnTo>
                    <a:pt x="0" y="6807"/>
                  </a:lnTo>
                  <a:lnTo>
                    <a:pt x="0" y="4368"/>
                  </a:lnTo>
                  <a:lnTo>
                    <a:pt x="0" y="1955"/>
                  </a:lnTo>
                  <a:lnTo>
                    <a:pt x="1841" y="0"/>
                  </a:lnTo>
                  <a:lnTo>
                    <a:pt x="4114" y="0"/>
                  </a:lnTo>
                  <a:lnTo>
                    <a:pt x="6375" y="0"/>
                  </a:lnTo>
                  <a:lnTo>
                    <a:pt x="8204" y="1955"/>
                  </a:lnTo>
                  <a:lnTo>
                    <a:pt x="8204" y="43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3280829" y="6294970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26" y="0"/>
                  </a:moveTo>
                  <a:lnTo>
                    <a:pt x="10007" y="127"/>
                  </a:lnTo>
                  <a:lnTo>
                    <a:pt x="228" y="4572"/>
                  </a:lnTo>
                  <a:lnTo>
                    <a:pt x="0" y="5422"/>
                  </a:lnTo>
                  <a:lnTo>
                    <a:pt x="863" y="5422"/>
                  </a:lnTo>
                  <a:lnTo>
                    <a:pt x="10794" y="1282"/>
                  </a:lnTo>
                  <a:lnTo>
                    <a:pt x="112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3271697" y="6291948"/>
              <a:ext cx="32384" cy="19685"/>
            </a:xfrm>
            <a:custGeom>
              <a:avLst/>
              <a:gdLst/>
              <a:ahLst/>
              <a:cxnLst/>
              <a:rect l="l" t="t" r="r" b="b"/>
              <a:pathLst>
                <a:path w="32385" h="19685">
                  <a:moveTo>
                    <a:pt x="0" y="0"/>
                  </a:moveTo>
                  <a:lnTo>
                    <a:pt x="0" y="19443"/>
                  </a:lnTo>
                  <a:lnTo>
                    <a:pt x="31991" y="194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3160242" y="6218821"/>
              <a:ext cx="145415" cy="58419"/>
            </a:xfrm>
            <a:custGeom>
              <a:avLst/>
              <a:gdLst/>
              <a:ahLst/>
              <a:cxnLst/>
              <a:rect l="l" t="t" r="r" b="b"/>
              <a:pathLst>
                <a:path w="145414" h="58420">
                  <a:moveTo>
                    <a:pt x="144895" y="49415"/>
                  </a:moveTo>
                  <a:lnTo>
                    <a:pt x="104749" y="49415"/>
                  </a:lnTo>
                  <a:lnTo>
                    <a:pt x="104013" y="56565"/>
                  </a:lnTo>
                  <a:lnTo>
                    <a:pt x="138671" y="57950"/>
                  </a:lnTo>
                  <a:lnTo>
                    <a:pt x="145173" y="53124"/>
                  </a:lnTo>
                  <a:lnTo>
                    <a:pt x="144895" y="49415"/>
                  </a:lnTo>
                  <a:close/>
                </a:path>
                <a:path w="145414" h="58420">
                  <a:moveTo>
                    <a:pt x="122885" y="0"/>
                  </a:moveTo>
                  <a:lnTo>
                    <a:pt x="0" y="558"/>
                  </a:lnTo>
                  <a:lnTo>
                    <a:pt x="2870" y="54292"/>
                  </a:lnTo>
                  <a:lnTo>
                    <a:pt x="58293" y="53708"/>
                  </a:lnTo>
                  <a:lnTo>
                    <a:pt x="58293" y="50850"/>
                  </a:lnTo>
                  <a:lnTo>
                    <a:pt x="104749" y="49415"/>
                  </a:lnTo>
                  <a:lnTo>
                    <a:pt x="144895" y="49415"/>
                  </a:lnTo>
                  <a:lnTo>
                    <a:pt x="144018" y="37693"/>
                  </a:lnTo>
                  <a:lnTo>
                    <a:pt x="138303" y="33121"/>
                  </a:lnTo>
                  <a:lnTo>
                    <a:pt x="1228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3128391" y="6166091"/>
              <a:ext cx="34290" cy="86360"/>
            </a:xfrm>
            <a:custGeom>
              <a:avLst/>
              <a:gdLst/>
              <a:ahLst/>
              <a:cxnLst/>
              <a:rect l="l" t="t" r="r" b="b"/>
              <a:pathLst>
                <a:path w="34289" h="86360">
                  <a:moveTo>
                    <a:pt x="29006" y="65138"/>
                  </a:moveTo>
                  <a:lnTo>
                    <a:pt x="5283" y="65138"/>
                  </a:lnTo>
                  <a:lnTo>
                    <a:pt x="5994" y="78155"/>
                  </a:lnTo>
                  <a:lnTo>
                    <a:pt x="2997" y="78447"/>
                  </a:lnTo>
                  <a:lnTo>
                    <a:pt x="2857" y="85140"/>
                  </a:lnTo>
                  <a:lnTo>
                    <a:pt x="1142" y="85432"/>
                  </a:lnTo>
                  <a:lnTo>
                    <a:pt x="1142" y="86017"/>
                  </a:lnTo>
                  <a:lnTo>
                    <a:pt x="13715" y="85585"/>
                  </a:lnTo>
                  <a:lnTo>
                    <a:pt x="13436" y="84581"/>
                  </a:lnTo>
                  <a:lnTo>
                    <a:pt x="32000" y="84581"/>
                  </a:lnTo>
                  <a:lnTo>
                    <a:pt x="31851" y="77990"/>
                  </a:lnTo>
                  <a:lnTo>
                    <a:pt x="29565" y="77990"/>
                  </a:lnTo>
                  <a:lnTo>
                    <a:pt x="29006" y="65138"/>
                  </a:lnTo>
                  <a:close/>
                </a:path>
                <a:path w="34289" h="86360">
                  <a:moveTo>
                    <a:pt x="32000" y="84581"/>
                  </a:moveTo>
                  <a:lnTo>
                    <a:pt x="20993" y="84581"/>
                  </a:lnTo>
                  <a:lnTo>
                    <a:pt x="21437" y="85851"/>
                  </a:lnTo>
                  <a:lnTo>
                    <a:pt x="33997" y="85585"/>
                  </a:lnTo>
                  <a:lnTo>
                    <a:pt x="33858" y="84874"/>
                  </a:lnTo>
                  <a:lnTo>
                    <a:pt x="32003" y="84721"/>
                  </a:lnTo>
                  <a:lnTo>
                    <a:pt x="32000" y="84581"/>
                  </a:lnTo>
                  <a:close/>
                </a:path>
                <a:path w="34289" h="86360">
                  <a:moveTo>
                    <a:pt x="33286" y="0"/>
                  </a:moveTo>
                  <a:lnTo>
                    <a:pt x="0" y="0"/>
                  </a:lnTo>
                  <a:lnTo>
                    <a:pt x="279" y="44576"/>
                  </a:lnTo>
                  <a:lnTo>
                    <a:pt x="3848" y="44576"/>
                  </a:lnTo>
                  <a:lnTo>
                    <a:pt x="4559" y="45427"/>
                  </a:lnTo>
                  <a:lnTo>
                    <a:pt x="4711" y="55854"/>
                  </a:lnTo>
                  <a:lnTo>
                    <a:pt x="2717" y="57442"/>
                  </a:lnTo>
                  <a:lnTo>
                    <a:pt x="2425" y="64427"/>
                  </a:lnTo>
                  <a:lnTo>
                    <a:pt x="711" y="64579"/>
                  </a:lnTo>
                  <a:lnTo>
                    <a:pt x="850" y="65138"/>
                  </a:lnTo>
                  <a:lnTo>
                    <a:pt x="34150" y="65138"/>
                  </a:lnTo>
                  <a:lnTo>
                    <a:pt x="33997" y="64427"/>
                  </a:lnTo>
                  <a:lnTo>
                    <a:pt x="32003" y="63995"/>
                  </a:lnTo>
                  <a:lnTo>
                    <a:pt x="31711" y="57010"/>
                  </a:lnTo>
                  <a:lnTo>
                    <a:pt x="29717" y="56718"/>
                  </a:lnTo>
                  <a:lnTo>
                    <a:pt x="29425" y="45847"/>
                  </a:lnTo>
                  <a:lnTo>
                    <a:pt x="29425" y="44284"/>
                  </a:lnTo>
                  <a:lnTo>
                    <a:pt x="30721" y="44284"/>
                  </a:lnTo>
                  <a:lnTo>
                    <a:pt x="33997" y="43992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3128391" y="6166091"/>
              <a:ext cx="34290" cy="86360"/>
            </a:xfrm>
            <a:custGeom>
              <a:avLst/>
              <a:gdLst/>
              <a:ahLst/>
              <a:cxnLst/>
              <a:rect l="l" t="t" r="r" b="b"/>
              <a:pathLst>
                <a:path w="34289" h="86360">
                  <a:moveTo>
                    <a:pt x="0" y="0"/>
                  </a:moveTo>
                  <a:lnTo>
                    <a:pt x="33286" y="0"/>
                  </a:lnTo>
                  <a:lnTo>
                    <a:pt x="33997" y="43992"/>
                  </a:lnTo>
                  <a:lnTo>
                    <a:pt x="30721" y="44284"/>
                  </a:lnTo>
                  <a:lnTo>
                    <a:pt x="29425" y="44284"/>
                  </a:lnTo>
                  <a:lnTo>
                    <a:pt x="29425" y="45847"/>
                  </a:lnTo>
                  <a:lnTo>
                    <a:pt x="29717" y="56718"/>
                  </a:lnTo>
                  <a:lnTo>
                    <a:pt x="31711" y="57010"/>
                  </a:lnTo>
                  <a:lnTo>
                    <a:pt x="32003" y="63995"/>
                  </a:lnTo>
                  <a:lnTo>
                    <a:pt x="33997" y="64427"/>
                  </a:lnTo>
                  <a:lnTo>
                    <a:pt x="34150" y="65138"/>
                  </a:lnTo>
                  <a:lnTo>
                    <a:pt x="29006" y="65138"/>
                  </a:lnTo>
                  <a:lnTo>
                    <a:pt x="29565" y="77990"/>
                  </a:lnTo>
                  <a:lnTo>
                    <a:pt x="31851" y="77990"/>
                  </a:lnTo>
                  <a:lnTo>
                    <a:pt x="32003" y="84721"/>
                  </a:lnTo>
                  <a:lnTo>
                    <a:pt x="33858" y="84874"/>
                  </a:lnTo>
                  <a:lnTo>
                    <a:pt x="33997" y="85585"/>
                  </a:lnTo>
                  <a:lnTo>
                    <a:pt x="21437" y="85851"/>
                  </a:lnTo>
                  <a:lnTo>
                    <a:pt x="20993" y="84581"/>
                  </a:lnTo>
                  <a:lnTo>
                    <a:pt x="13436" y="84581"/>
                  </a:lnTo>
                  <a:lnTo>
                    <a:pt x="13715" y="85585"/>
                  </a:lnTo>
                  <a:lnTo>
                    <a:pt x="1142" y="86017"/>
                  </a:lnTo>
                  <a:lnTo>
                    <a:pt x="1142" y="85432"/>
                  </a:lnTo>
                  <a:lnTo>
                    <a:pt x="2857" y="85140"/>
                  </a:lnTo>
                  <a:lnTo>
                    <a:pt x="2997" y="78447"/>
                  </a:lnTo>
                  <a:lnTo>
                    <a:pt x="5994" y="78155"/>
                  </a:lnTo>
                  <a:lnTo>
                    <a:pt x="5283" y="65138"/>
                  </a:lnTo>
                  <a:lnTo>
                    <a:pt x="850" y="65138"/>
                  </a:lnTo>
                  <a:lnTo>
                    <a:pt x="711" y="64579"/>
                  </a:lnTo>
                  <a:lnTo>
                    <a:pt x="2425" y="64427"/>
                  </a:lnTo>
                  <a:lnTo>
                    <a:pt x="2717" y="57442"/>
                  </a:lnTo>
                  <a:lnTo>
                    <a:pt x="4711" y="55854"/>
                  </a:lnTo>
                  <a:lnTo>
                    <a:pt x="4559" y="45427"/>
                  </a:lnTo>
                  <a:lnTo>
                    <a:pt x="3848" y="44576"/>
                  </a:lnTo>
                  <a:lnTo>
                    <a:pt x="3276" y="44576"/>
                  </a:lnTo>
                  <a:lnTo>
                    <a:pt x="279" y="4457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3142386" y="620038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60" y="0"/>
                  </a:moveTo>
                  <a:lnTo>
                    <a:pt x="1346" y="0"/>
                  </a:lnTo>
                  <a:lnTo>
                    <a:pt x="0" y="1333"/>
                  </a:lnTo>
                  <a:lnTo>
                    <a:pt x="0" y="4660"/>
                  </a:lnTo>
                  <a:lnTo>
                    <a:pt x="1346" y="6007"/>
                  </a:lnTo>
                  <a:lnTo>
                    <a:pt x="4660" y="6007"/>
                  </a:lnTo>
                  <a:lnTo>
                    <a:pt x="6007" y="4660"/>
                  </a:lnTo>
                  <a:lnTo>
                    <a:pt x="6007" y="2984"/>
                  </a:lnTo>
                  <a:lnTo>
                    <a:pt x="6007" y="1333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3131959" y="6218593"/>
              <a:ext cx="27305" cy="33655"/>
            </a:xfrm>
            <a:custGeom>
              <a:avLst/>
              <a:gdLst/>
              <a:ahLst/>
              <a:cxnLst/>
              <a:rect l="l" t="t" r="r" b="b"/>
              <a:pathLst>
                <a:path w="27305" h="33654">
                  <a:moveTo>
                    <a:pt x="1854" y="2717"/>
                  </a:moveTo>
                  <a:lnTo>
                    <a:pt x="0" y="2984"/>
                  </a:lnTo>
                  <a:lnTo>
                    <a:pt x="4" y="5295"/>
                  </a:lnTo>
                  <a:lnTo>
                    <a:pt x="409" y="28994"/>
                  </a:lnTo>
                  <a:lnTo>
                    <a:pt x="495" y="33083"/>
                  </a:lnTo>
                  <a:lnTo>
                    <a:pt x="3352" y="33083"/>
                  </a:lnTo>
                  <a:lnTo>
                    <a:pt x="24003" y="32791"/>
                  </a:lnTo>
                  <a:lnTo>
                    <a:pt x="26657" y="32575"/>
                  </a:lnTo>
                  <a:lnTo>
                    <a:pt x="26720" y="28994"/>
                  </a:lnTo>
                  <a:lnTo>
                    <a:pt x="26289" y="5295"/>
                  </a:lnTo>
                  <a:lnTo>
                    <a:pt x="25857" y="2793"/>
                  </a:lnTo>
                  <a:lnTo>
                    <a:pt x="3784" y="2793"/>
                  </a:lnTo>
                  <a:lnTo>
                    <a:pt x="1854" y="2717"/>
                  </a:lnTo>
                  <a:close/>
                </a:path>
                <a:path w="27305" h="33654">
                  <a:moveTo>
                    <a:pt x="19786" y="0"/>
                  </a:moveTo>
                  <a:lnTo>
                    <a:pt x="6438" y="63"/>
                  </a:lnTo>
                  <a:lnTo>
                    <a:pt x="5854" y="228"/>
                  </a:lnTo>
                  <a:lnTo>
                    <a:pt x="4292" y="495"/>
                  </a:lnTo>
                  <a:lnTo>
                    <a:pt x="4216" y="2273"/>
                  </a:lnTo>
                  <a:lnTo>
                    <a:pt x="3784" y="2793"/>
                  </a:lnTo>
                  <a:lnTo>
                    <a:pt x="25857" y="2793"/>
                  </a:lnTo>
                  <a:lnTo>
                    <a:pt x="24358" y="2717"/>
                  </a:lnTo>
                  <a:lnTo>
                    <a:pt x="21856" y="2641"/>
                  </a:lnTo>
                  <a:lnTo>
                    <a:pt x="21640" y="419"/>
                  </a:lnTo>
                  <a:lnTo>
                    <a:pt x="19926" y="355"/>
                  </a:lnTo>
                  <a:lnTo>
                    <a:pt x="19786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3137954" y="6219964"/>
              <a:ext cx="14604" cy="29845"/>
            </a:xfrm>
            <a:custGeom>
              <a:avLst/>
              <a:gdLst/>
              <a:ahLst/>
              <a:cxnLst/>
              <a:rect l="l" t="t" r="r" b="b"/>
              <a:pathLst>
                <a:path w="14605" h="29845">
                  <a:moveTo>
                    <a:pt x="76" y="28917"/>
                  </a:moveTo>
                  <a:lnTo>
                    <a:pt x="0" y="29641"/>
                  </a:lnTo>
                  <a:lnTo>
                    <a:pt x="14592" y="29476"/>
                  </a:lnTo>
                  <a:lnTo>
                    <a:pt x="14474" y="28994"/>
                  </a:lnTo>
                  <a:lnTo>
                    <a:pt x="6654" y="28994"/>
                  </a:lnTo>
                  <a:lnTo>
                    <a:pt x="76" y="28917"/>
                  </a:lnTo>
                  <a:close/>
                </a:path>
                <a:path w="14605" h="29845">
                  <a:moveTo>
                    <a:pt x="2298" y="0"/>
                  </a:moveTo>
                  <a:lnTo>
                    <a:pt x="1574" y="546"/>
                  </a:lnTo>
                  <a:lnTo>
                    <a:pt x="800" y="1003"/>
                  </a:lnTo>
                  <a:lnTo>
                    <a:pt x="723" y="2489"/>
                  </a:lnTo>
                  <a:lnTo>
                    <a:pt x="3429" y="2489"/>
                  </a:lnTo>
                  <a:lnTo>
                    <a:pt x="3429" y="3695"/>
                  </a:lnTo>
                  <a:lnTo>
                    <a:pt x="6654" y="3759"/>
                  </a:lnTo>
                  <a:lnTo>
                    <a:pt x="6654" y="28994"/>
                  </a:lnTo>
                  <a:lnTo>
                    <a:pt x="14474" y="28994"/>
                  </a:lnTo>
                  <a:lnTo>
                    <a:pt x="14439" y="28854"/>
                  </a:lnTo>
                  <a:lnTo>
                    <a:pt x="7226" y="28625"/>
                  </a:lnTo>
                  <a:lnTo>
                    <a:pt x="7366" y="3848"/>
                  </a:lnTo>
                  <a:lnTo>
                    <a:pt x="10439" y="3568"/>
                  </a:lnTo>
                  <a:lnTo>
                    <a:pt x="10515" y="2844"/>
                  </a:lnTo>
                  <a:lnTo>
                    <a:pt x="13728" y="2565"/>
                  </a:lnTo>
                  <a:lnTo>
                    <a:pt x="13590" y="1003"/>
                  </a:lnTo>
                  <a:lnTo>
                    <a:pt x="13436" y="190"/>
                  </a:lnTo>
                  <a:lnTo>
                    <a:pt x="12649" y="50"/>
                  </a:lnTo>
                  <a:lnTo>
                    <a:pt x="22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3139528" y="6219596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723" y="0"/>
                  </a:moveTo>
                  <a:lnTo>
                    <a:pt x="0" y="914"/>
                  </a:lnTo>
                  <a:lnTo>
                    <a:pt x="11074" y="1142"/>
                  </a:lnTo>
                  <a:lnTo>
                    <a:pt x="10782" y="419"/>
                  </a:lnTo>
                  <a:lnTo>
                    <a:pt x="9715" y="139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3138106" y="622096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55" y="0"/>
                  </a:moveTo>
                  <a:lnTo>
                    <a:pt x="0" y="0"/>
                  </a:lnTo>
                  <a:lnTo>
                    <a:pt x="63" y="2044"/>
                  </a:lnTo>
                  <a:lnTo>
                    <a:pt x="2565" y="2133"/>
                  </a:lnTo>
                  <a:lnTo>
                    <a:pt x="2641" y="2628"/>
                  </a:lnTo>
                  <a:lnTo>
                    <a:pt x="3060" y="2489"/>
                  </a:lnTo>
                  <a:lnTo>
                    <a:pt x="2997" y="1562"/>
                  </a:lnTo>
                  <a:lnTo>
                    <a:pt x="571" y="1485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3137598" y="6223304"/>
              <a:ext cx="15240" cy="26034"/>
            </a:xfrm>
            <a:custGeom>
              <a:avLst/>
              <a:gdLst/>
              <a:ahLst/>
              <a:cxnLst/>
              <a:rect l="l" t="t" r="r" b="b"/>
              <a:pathLst>
                <a:path w="15239" h="26035">
                  <a:moveTo>
                    <a:pt x="6870" y="584"/>
                  </a:moveTo>
                  <a:lnTo>
                    <a:pt x="0" y="228"/>
                  </a:lnTo>
                  <a:lnTo>
                    <a:pt x="76" y="3441"/>
                  </a:lnTo>
                  <a:lnTo>
                    <a:pt x="3937" y="3441"/>
                  </a:lnTo>
                  <a:lnTo>
                    <a:pt x="4140" y="21856"/>
                  </a:lnTo>
                  <a:lnTo>
                    <a:pt x="215" y="22009"/>
                  </a:lnTo>
                  <a:lnTo>
                    <a:pt x="152" y="25514"/>
                  </a:lnTo>
                  <a:lnTo>
                    <a:pt x="6794" y="25514"/>
                  </a:lnTo>
                  <a:lnTo>
                    <a:pt x="6870" y="584"/>
                  </a:lnTo>
                  <a:close/>
                </a:path>
                <a:path w="15239" h="26035">
                  <a:moveTo>
                    <a:pt x="14998" y="21793"/>
                  </a:moveTo>
                  <a:lnTo>
                    <a:pt x="11226" y="21856"/>
                  </a:lnTo>
                  <a:lnTo>
                    <a:pt x="10795" y="3505"/>
                  </a:lnTo>
                  <a:lnTo>
                    <a:pt x="14719" y="3568"/>
                  </a:lnTo>
                  <a:lnTo>
                    <a:pt x="14719" y="0"/>
                  </a:lnTo>
                  <a:lnTo>
                    <a:pt x="12293" y="0"/>
                  </a:lnTo>
                  <a:lnTo>
                    <a:pt x="11010" y="355"/>
                  </a:lnTo>
                  <a:lnTo>
                    <a:pt x="7937" y="647"/>
                  </a:lnTo>
                  <a:lnTo>
                    <a:pt x="7721" y="25654"/>
                  </a:lnTo>
                  <a:lnTo>
                    <a:pt x="14947" y="25717"/>
                  </a:lnTo>
                  <a:lnTo>
                    <a:pt x="14998" y="21793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3143923" y="6224955"/>
              <a:ext cx="2540" cy="22225"/>
            </a:xfrm>
            <a:custGeom>
              <a:avLst/>
              <a:gdLst/>
              <a:ahLst/>
              <a:cxnLst/>
              <a:rect l="l" t="t" r="r" b="b"/>
              <a:pathLst>
                <a:path w="2539" h="22225">
                  <a:moveTo>
                    <a:pt x="723" y="0"/>
                  </a:moveTo>
                  <a:lnTo>
                    <a:pt x="177" y="0"/>
                  </a:lnTo>
                  <a:lnTo>
                    <a:pt x="0" y="21628"/>
                  </a:lnTo>
                  <a:lnTo>
                    <a:pt x="635" y="21628"/>
                  </a:lnTo>
                  <a:lnTo>
                    <a:pt x="723" y="0"/>
                  </a:lnTo>
                  <a:close/>
                </a:path>
                <a:path w="2539" h="22225">
                  <a:moveTo>
                    <a:pt x="2019" y="139"/>
                  </a:moveTo>
                  <a:lnTo>
                    <a:pt x="1435" y="139"/>
                  </a:lnTo>
                  <a:lnTo>
                    <a:pt x="1244" y="21628"/>
                  </a:lnTo>
                  <a:lnTo>
                    <a:pt x="1917" y="21628"/>
                  </a:lnTo>
                  <a:lnTo>
                    <a:pt x="2019" y="139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3134601" y="6224371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145" y="0"/>
                  </a:moveTo>
                  <a:lnTo>
                    <a:pt x="21145" y="24002"/>
                  </a:lnTo>
                </a:path>
                <a:path w="21589" h="24764">
                  <a:moveTo>
                    <a:pt x="0" y="228"/>
                  </a:moveTo>
                  <a:lnTo>
                    <a:pt x="0" y="24218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3134550" y="6172187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41" y="0"/>
                  </a:moveTo>
                  <a:lnTo>
                    <a:pt x="4660" y="0"/>
                  </a:lnTo>
                  <a:lnTo>
                    <a:pt x="0" y="4724"/>
                  </a:lnTo>
                  <a:lnTo>
                    <a:pt x="0" y="16446"/>
                  </a:lnTo>
                  <a:lnTo>
                    <a:pt x="4660" y="21208"/>
                  </a:lnTo>
                  <a:lnTo>
                    <a:pt x="16141" y="21208"/>
                  </a:lnTo>
                  <a:lnTo>
                    <a:pt x="20802" y="16446"/>
                  </a:lnTo>
                  <a:lnTo>
                    <a:pt x="20802" y="10604"/>
                  </a:lnTo>
                  <a:lnTo>
                    <a:pt x="20802" y="4724"/>
                  </a:lnTo>
                  <a:lnTo>
                    <a:pt x="16141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3137446" y="617522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47" y="2781"/>
                  </a:lnTo>
                  <a:lnTo>
                    <a:pt x="0" y="10363"/>
                  </a:lnTo>
                  <a:lnTo>
                    <a:pt x="6057" y="15125"/>
                  </a:lnTo>
                  <a:lnTo>
                    <a:pt x="13550" y="12319"/>
                  </a:lnTo>
                  <a:lnTo>
                    <a:pt x="15011" y="4749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3138525" y="617613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69" y="0"/>
                  </a:moveTo>
                  <a:lnTo>
                    <a:pt x="2870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70" y="13284"/>
                  </a:lnTo>
                  <a:lnTo>
                    <a:pt x="9969" y="13284"/>
                  </a:lnTo>
                  <a:lnTo>
                    <a:pt x="12852" y="10312"/>
                  </a:lnTo>
                  <a:lnTo>
                    <a:pt x="12852" y="6654"/>
                  </a:lnTo>
                  <a:lnTo>
                    <a:pt x="12852" y="2971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3138525" y="617613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54"/>
                  </a:moveTo>
                  <a:lnTo>
                    <a:pt x="12852" y="10312"/>
                  </a:lnTo>
                  <a:lnTo>
                    <a:pt x="9969" y="13284"/>
                  </a:lnTo>
                  <a:lnTo>
                    <a:pt x="6426" y="13284"/>
                  </a:lnTo>
                  <a:lnTo>
                    <a:pt x="2870" y="13284"/>
                  </a:lnTo>
                  <a:lnTo>
                    <a:pt x="0" y="10312"/>
                  </a:lnTo>
                  <a:lnTo>
                    <a:pt x="0" y="6654"/>
                  </a:lnTo>
                  <a:lnTo>
                    <a:pt x="0" y="2971"/>
                  </a:lnTo>
                  <a:lnTo>
                    <a:pt x="2870" y="0"/>
                  </a:lnTo>
                  <a:lnTo>
                    <a:pt x="6426" y="0"/>
                  </a:lnTo>
                  <a:lnTo>
                    <a:pt x="9969" y="0"/>
                  </a:lnTo>
                  <a:lnTo>
                    <a:pt x="12852" y="2971"/>
                  </a:lnTo>
                  <a:lnTo>
                    <a:pt x="12852" y="665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3140125" y="6178499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93" y="0"/>
                  </a:moveTo>
                  <a:lnTo>
                    <a:pt x="2159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2159" y="8572"/>
                  </a:lnTo>
                  <a:lnTo>
                    <a:pt x="7493" y="8572"/>
                  </a:lnTo>
                  <a:lnTo>
                    <a:pt x="9639" y="6654"/>
                  </a:lnTo>
                  <a:lnTo>
                    <a:pt x="9639" y="4292"/>
                  </a:lnTo>
                  <a:lnTo>
                    <a:pt x="9639" y="1917"/>
                  </a:lnTo>
                  <a:lnTo>
                    <a:pt x="749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3141726" y="617956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47" y="0"/>
                  </a:lnTo>
                  <a:lnTo>
                    <a:pt x="0" y="1435"/>
                  </a:lnTo>
                  <a:lnTo>
                    <a:pt x="0" y="4978"/>
                  </a:lnTo>
                  <a:lnTo>
                    <a:pt x="1447" y="6438"/>
                  </a:lnTo>
                  <a:lnTo>
                    <a:pt x="4991" y="6438"/>
                  </a:lnTo>
                  <a:lnTo>
                    <a:pt x="6438" y="4978"/>
                  </a:lnTo>
                  <a:lnTo>
                    <a:pt x="6438" y="3225"/>
                  </a:lnTo>
                  <a:lnTo>
                    <a:pt x="6438" y="1435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3223983" y="6166091"/>
              <a:ext cx="34290" cy="86360"/>
            </a:xfrm>
            <a:custGeom>
              <a:avLst/>
              <a:gdLst/>
              <a:ahLst/>
              <a:cxnLst/>
              <a:rect l="l" t="t" r="r" b="b"/>
              <a:pathLst>
                <a:path w="34289" h="86360">
                  <a:moveTo>
                    <a:pt x="28994" y="65138"/>
                  </a:moveTo>
                  <a:lnTo>
                    <a:pt x="5283" y="65138"/>
                  </a:lnTo>
                  <a:lnTo>
                    <a:pt x="5981" y="78155"/>
                  </a:lnTo>
                  <a:lnTo>
                    <a:pt x="2997" y="78447"/>
                  </a:lnTo>
                  <a:lnTo>
                    <a:pt x="2844" y="85140"/>
                  </a:lnTo>
                  <a:lnTo>
                    <a:pt x="1130" y="85432"/>
                  </a:lnTo>
                  <a:lnTo>
                    <a:pt x="1130" y="86017"/>
                  </a:lnTo>
                  <a:lnTo>
                    <a:pt x="13703" y="85585"/>
                  </a:lnTo>
                  <a:lnTo>
                    <a:pt x="13423" y="84581"/>
                  </a:lnTo>
                  <a:lnTo>
                    <a:pt x="31988" y="84581"/>
                  </a:lnTo>
                  <a:lnTo>
                    <a:pt x="31851" y="77990"/>
                  </a:lnTo>
                  <a:lnTo>
                    <a:pt x="29565" y="77990"/>
                  </a:lnTo>
                  <a:lnTo>
                    <a:pt x="28994" y="65138"/>
                  </a:lnTo>
                  <a:close/>
                </a:path>
                <a:path w="34289" h="86360">
                  <a:moveTo>
                    <a:pt x="31988" y="84581"/>
                  </a:moveTo>
                  <a:lnTo>
                    <a:pt x="20980" y="84581"/>
                  </a:lnTo>
                  <a:lnTo>
                    <a:pt x="21424" y="85851"/>
                  </a:lnTo>
                  <a:lnTo>
                    <a:pt x="33985" y="85585"/>
                  </a:lnTo>
                  <a:lnTo>
                    <a:pt x="33845" y="84874"/>
                  </a:lnTo>
                  <a:lnTo>
                    <a:pt x="31991" y="84721"/>
                  </a:lnTo>
                  <a:lnTo>
                    <a:pt x="31988" y="84581"/>
                  </a:lnTo>
                  <a:close/>
                </a:path>
                <a:path w="34289" h="86360">
                  <a:moveTo>
                    <a:pt x="33273" y="0"/>
                  </a:moveTo>
                  <a:lnTo>
                    <a:pt x="0" y="0"/>
                  </a:lnTo>
                  <a:lnTo>
                    <a:pt x="266" y="44576"/>
                  </a:lnTo>
                  <a:lnTo>
                    <a:pt x="3848" y="44576"/>
                  </a:lnTo>
                  <a:lnTo>
                    <a:pt x="4559" y="45427"/>
                  </a:lnTo>
                  <a:lnTo>
                    <a:pt x="4699" y="55854"/>
                  </a:lnTo>
                  <a:lnTo>
                    <a:pt x="2705" y="57442"/>
                  </a:lnTo>
                  <a:lnTo>
                    <a:pt x="2412" y="64427"/>
                  </a:lnTo>
                  <a:lnTo>
                    <a:pt x="711" y="64579"/>
                  </a:lnTo>
                  <a:lnTo>
                    <a:pt x="850" y="65138"/>
                  </a:lnTo>
                  <a:lnTo>
                    <a:pt x="34137" y="65138"/>
                  </a:lnTo>
                  <a:lnTo>
                    <a:pt x="33985" y="64427"/>
                  </a:lnTo>
                  <a:lnTo>
                    <a:pt x="31991" y="63995"/>
                  </a:lnTo>
                  <a:lnTo>
                    <a:pt x="31699" y="57010"/>
                  </a:lnTo>
                  <a:lnTo>
                    <a:pt x="29705" y="56718"/>
                  </a:lnTo>
                  <a:lnTo>
                    <a:pt x="29425" y="45847"/>
                  </a:lnTo>
                  <a:lnTo>
                    <a:pt x="29425" y="44284"/>
                  </a:lnTo>
                  <a:lnTo>
                    <a:pt x="30708" y="44284"/>
                  </a:lnTo>
                  <a:lnTo>
                    <a:pt x="33985" y="43992"/>
                  </a:lnTo>
                  <a:lnTo>
                    <a:pt x="3327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3223983" y="6166091"/>
              <a:ext cx="34290" cy="86360"/>
            </a:xfrm>
            <a:custGeom>
              <a:avLst/>
              <a:gdLst/>
              <a:ahLst/>
              <a:cxnLst/>
              <a:rect l="l" t="t" r="r" b="b"/>
              <a:pathLst>
                <a:path w="34289" h="86360">
                  <a:moveTo>
                    <a:pt x="0" y="0"/>
                  </a:moveTo>
                  <a:lnTo>
                    <a:pt x="33273" y="0"/>
                  </a:lnTo>
                  <a:lnTo>
                    <a:pt x="33985" y="43992"/>
                  </a:lnTo>
                  <a:lnTo>
                    <a:pt x="30708" y="44284"/>
                  </a:lnTo>
                  <a:lnTo>
                    <a:pt x="29425" y="44284"/>
                  </a:lnTo>
                  <a:lnTo>
                    <a:pt x="29425" y="45847"/>
                  </a:lnTo>
                  <a:lnTo>
                    <a:pt x="29705" y="56718"/>
                  </a:lnTo>
                  <a:lnTo>
                    <a:pt x="31699" y="57010"/>
                  </a:lnTo>
                  <a:lnTo>
                    <a:pt x="31991" y="63995"/>
                  </a:lnTo>
                  <a:lnTo>
                    <a:pt x="33985" y="64427"/>
                  </a:lnTo>
                  <a:lnTo>
                    <a:pt x="34137" y="65138"/>
                  </a:lnTo>
                  <a:lnTo>
                    <a:pt x="28994" y="65138"/>
                  </a:lnTo>
                  <a:lnTo>
                    <a:pt x="29565" y="77990"/>
                  </a:lnTo>
                  <a:lnTo>
                    <a:pt x="31851" y="77990"/>
                  </a:lnTo>
                  <a:lnTo>
                    <a:pt x="31991" y="84721"/>
                  </a:lnTo>
                  <a:lnTo>
                    <a:pt x="33845" y="84874"/>
                  </a:lnTo>
                  <a:lnTo>
                    <a:pt x="33985" y="85585"/>
                  </a:lnTo>
                  <a:lnTo>
                    <a:pt x="21424" y="85851"/>
                  </a:lnTo>
                  <a:lnTo>
                    <a:pt x="20980" y="84581"/>
                  </a:lnTo>
                  <a:lnTo>
                    <a:pt x="13423" y="84581"/>
                  </a:lnTo>
                  <a:lnTo>
                    <a:pt x="13703" y="85585"/>
                  </a:lnTo>
                  <a:lnTo>
                    <a:pt x="1130" y="86017"/>
                  </a:lnTo>
                  <a:lnTo>
                    <a:pt x="1130" y="85432"/>
                  </a:lnTo>
                  <a:lnTo>
                    <a:pt x="2844" y="85140"/>
                  </a:lnTo>
                  <a:lnTo>
                    <a:pt x="2997" y="78447"/>
                  </a:lnTo>
                  <a:lnTo>
                    <a:pt x="5981" y="78155"/>
                  </a:lnTo>
                  <a:lnTo>
                    <a:pt x="5283" y="65138"/>
                  </a:lnTo>
                  <a:lnTo>
                    <a:pt x="850" y="65138"/>
                  </a:lnTo>
                  <a:lnTo>
                    <a:pt x="711" y="64579"/>
                  </a:lnTo>
                  <a:lnTo>
                    <a:pt x="2412" y="64427"/>
                  </a:lnTo>
                  <a:lnTo>
                    <a:pt x="2705" y="57442"/>
                  </a:lnTo>
                  <a:lnTo>
                    <a:pt x="4699" y="55854"/>
                  </a:lnTo>
                  <a:lnTo>
                    <a:pt x="4559" y="45427"/>
                  </a:lnTo>
                  <a:lnTo>
                    <a:pt x="3848" y="44576"/>
                  </a:lnTo>
                  <a:lnTo>
                    <a:pt x="3276" y="44576"/>
                  </a:lnTo>
                  <a:lnTo>
                    <a:pt x="266" y="4457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3237966" y="620038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73" y="0"/>
                  </a:moveTo>
                  <a:lnTo>
                    <a:pt x="1358" y="0"/>
                  </a:lnTo>
                  <a:lnTo>
                    <a:pt x="0" y="1333"/>
                  </a:lnTo>
                  <a:lnTo>
                    <a:pt x="0" y="4660"/>
                  </a:lnTo>
                  <a:lnTo>
                    <a:pt x="1358" y="6007"/>
                  </a:lnTo>
                  <a:lnTo>
                    <a:pt x="4673" y="6007"/>
                  </a:lnTo>
                  <a:lnTo>
                    <a:pt x="6007" y="4660"/>
                  </a:lnTo>
                  <a:lnTo>
                    <a:pt x="6007" y="2984"/>
                  </a:lnTo>
                  <a:lnTo>
                    <a:pt x="6007" y="1333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3227552" y="6218593"/>
              <a:ext cx="27305" cy="33655"/>
            </a:xfrm>
            <a:custGeom>
              <a:avLst/>
              <a:gdLst/>
              <a:ahLst/>
              <a:cxnLst/>
              <a:rect l="l" t="t" r="r" b="b"/>
              <a:pathLst>
                <a:path w="27304" h="33654">
                  <a:moveTo>
                    <a:pt x="1841" y="2717"/>
                  </a:moveTo>
                  <a:lnTo>
                    <a:pt x="0" y="2984"/>
                  </a:lnTo>
                  <a:lnTo>
                    <a:pt x="4" y="5295"/>
                  </a:lnTo>
                  <a:lnTo>
                    <a:pt x="397" y="28994"/>
                  </a:lnTo>
                  <a:lnTo>
                    <a:pt x="495" y="33083"/>
                  </a:lnTo>
                  <a:lnTo>
                    <a:pt x="3352" y="33083"/>
                  </a:lnTo>
                  <a:lnTo>
                    <a:pt x="23990" y="32791"/>
                  </a:lnTo>
                  <a:lnTo>
                    <a:pt x="26631" y="32575"/>
                  </a:lnTo>
                  <a:lnTo>
                    <a:pt x="26708" y="28994"/>
                  </a:lnTo>
                  <a:lnTo>
                    <a:pt x="26276" y="5295"/>
                  </a:lnTo>
                  <a:lnTo>
                    <a:pt x="25857" y="2793"/>
                  </a:lnTo>
                  <a:lnTo>
                    <a:pt x="3784" y="2793"/>
                  </a:lnTo>
                  <a:lnTo>
                    <a:pt x="1841" y="2717"/>
                  </a:lnTo>
                  <a:close/>
                </a:path>
                <a:path w="27304" h="33654">
                  <a:moveTo>
                    <a:pt x="19786" y="0"/>
                  </a:moveTo>
                  <a:lnTo>
                    <a:pt x="6426" y="63"/>
                  </a:lnTo>
                  <a:lnTo>
                    <a:pt x="5854" y="228"/>
                  </a:lnTo>
                  <a:lnTo>
                    <a:pt x="4279" y="495"/>
                  </a:lnTo>
                  <a:lnTo>
                    <a:pt x="4203" y="2273"/>
                  </a:lnTo>
                  <a:lnTo>
                    <a:pt x="3784" y="2793"/>
                  </a:lnTo>
                  <a:lnTo>
                    <a:pt x="25857" y="2793"/>
                  </a:lnTo>
                  <a:lnTo>
                    <a:pt x="24345" y="2717"/>
                  </a:lnTo>
                  <a:lnTo>
                    <a:pt x="21843" y="2641"/>
                  </a:lnTo>
                  <a:lnTo>
                    <a:pt x="21640" y="419"/>
                  </a:lnTo>
                  <a:lnTo>
                    <a:pt x="19926" y="355"/>
                  </a:lnTo>
                  <a:lnTo>
                    <a:pt x="19786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3233547" y="6219964"/>
              <a:ext cx="14604" cy="29845"/>
            </a:xfrm>
            <a:custGeom>
              <a:avLst/>
              <a:gdLst/>
              <a:ahLst/>
              <a:cxnLst/>
              <a:rect l="l" t="t" r="r" b="b"/>
              <a:pathLst>
                <a:path w="14605" h="29845">
                  <a:moveTo>
                    <a:pt x="76" y="28917"/>
                  </a:moveTo>
                  <a:lnTo>
                    <a:pt x="0" y="29641"/>
                  </a:lnTo>
                  <a:lnTo>
                    <a:pt x="14566" y="29476"/>
                  </a:lnTo>
                  <a:lnTo>
                    <a:pt x="14458" y="28994"/>
                  </a:lnTo>
                  <a:lnTo>
                    <a:pt x="6642" y="28994"/>
                  </a:lnTo>
                  <a:lnTo>
                    <a:pt x="76" y="28917"/>
                  </a:lnTo>
                  <a:close/>
                </a:path>
                <a:path w="14605" h="29845">
                  <a:moveTo>
                    <a:pt x="2285" y="0"/>
                  </a:moveTo>
                  <a:lnTo>
                    <a:pt x="1562" y="546"/>
                  </a:lnTo>
                  <a:lnTo>
                    <a:pt x="787" y="1003"/>
                  </a:lnTo>
                  <a:lnTo>
                    <a:pt x="711" y="2489"/>
                  </a:lnTo>
                  <a:lnTo>
                    <a:pt x="3428" y="2489"/>
                  </a:lnTo>
                  <a:lnTo>
                    <a:pt x="3428" y="3695"/>
                  </a:lnTo>
                  <a:lnTo>
                    <a:pt x="6642" y="3759"/>
                  </a:lnTo>
                  <a:lnTo>
                    <a:pt x="6642" y="28994"/>
                  </a:lnTo>
                  <a:lnTo>
                    <a:pt x="14458" y="28994"/>
                  </a:lnTo>
                  <a:lnTo>
                    <a:pt x="14427" y="28854"/>
                  </a:lnTo>
                  <a:lnTo>
                    <a:pt x="7213" y="28625"/>
                  </a:lnTo>
                  <a:lnTo>
                    <a:pt x="7365" y="3848"/>
                  </a:lnTo>
                  <a:lnTo>
                    <a:pt x="10426" y="3568"/>
                  </a:lnTo>
                  <a:lnTo>
                    <a:pt x="10490" y="2844"/>
                  </a:lnTo>
                  <a:lnTo>
                    <a:pt x="13703" y="2565"/>
                  </a:lnTo>
                  <a:lnTo>
                    <a:pt x="13576" y="1003"/>
                  </a:lnTo>
                  <a:lnTo>
                    <a:pt x="13423" y="190"/>
                  </a:lnTo>
                  <a:lnTo>
                    <a:pt x="12636" y="5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3235109" y="6219596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723" y="0"/>
                  </a:moveTo>
                  <a:lnTo>
                    <a:pt x="0" y="914"/>
                  </a:lnTo>
                  <a:lnTo>
                    <a:pt x="11074" y="1142"/>
                  </a:lnTo>
                  <a:lnTo>
                    <a:pt x="10794" y="419"/>
                  </a:lnTo>
                  <a:lnTo>
                    <a:pt x="9728" y="139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3233686" y="622096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55" y="0"/>
                  </a:moveTo>
                  <a:lnTo>
                    <a:pt x="0" y="0"/>
                  </a:lnTo>
                  <a:lnTo>
                    <a:pt x="76" y="2044"/>
                  </a:lnTo>
                  <a:lnTo>
                    <a:pt x="2578" y="2133"/>
                  </a:lnTo>
                  <a:lnTo>
                    <a:pt x="2641" y="2628"/>
                  </a:lnTo>
                  <a:lnTo>
                    <a:pt x="3073" y="2489"/>
                  </a:lnTo>
                  <a:lnTo>
                    <a:pt x="2997" y="1562"/>
                  </a:lnTo>
                  <a:lnTo>
                    <a:pt x="571" y="1485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3233191" y="6223304"/>
              <a:ext cx="15240" cy="26034"/>
            </a:xfrm>
            <a:custGeom>
              <a:avLst/>
              <a:gdLst/>
              <a:ahLst/>
              <a:cxnLst/>
              <a:rect l="l" t="t" r="r" b="b"/>
              <a:pathLst>
                <a:path w="15239" h="26035">
                  <a:moveTo>
                    <a:pt x="6858" y="584"/>
                  </a:moveTo>
                  <a:lnTo>
                    <a:pt x="0" y="228"/>
                  </a:lnTo>
                  <a:lnTo>
                    <a:pt x="63" y="3441"/>
                  </a:lnTo>
                  <a:lnTo>
                    <a:pt x="3924" y="3441"/>
                  </a:lnTo>
                  <a:lnTo>
                    <a:pt x="4140" y="21856"/>
                  </a:lnTo>
                  <a:lnTo>
                    <a:pt x="215" y="22009"/>
                  </a:lnTo>
                  <a:lnTo>
                    <a:pt x="139" y="25514"/>
                  </a:lnTo>
                  <a:lnTo>
                    <a:pt x="6794" y="25514"/>
                  </a:lnTo>
                  <a:lnTo>
                    <a:pt x="6858" y="584"/>
                  </a:lnTo>
                  <a:close/>
                </a:path>
                <a:path w="15239" h="26035">
                  <a:moveTo>
                    <a:pt x="14998" y="21793"/>
                  </a:moveTo>
                  <a:lnTo>
                    <a:pt x="11214" y="21856"/>
                  </a:lnTo>
                  <a:lnTo>
                    <a:pt x="10782" y="3505"/>
                  </a:lnTo>
                  <a:lnTo>
                    <a:pt x="14719" y="3568"/>
                  </a:lnTo>
                  <a:lnTo>
                    <a:pt x="14719" y="0"/>
                  </a:lnTo>
                  <a:lnTo>
                    <a:pt x="12280" y="0"/>
                  </a:lnTo>
                  <a:lnTo>
                    <a:pt x="10998" y="355"/>
                  </a:lnTo>
                  <a:lnTo>
                    <a:pt x="7924" y="647"/>
                  </a:lnTo>
                  <a:lnTo>
                    <a:pt x="7721" y="25654"/>
                  </a:lnTo>
                  <a:lnTo>
                    <a:pt x="14922" y="25717"/>
                  </a:lnTo>
                  <a:lnTo>
                    <a:pt x="14998" y="21793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3239516" y="6224955"/>
              <a:ext cx="2540" cy="22225"/>
            </a:xfrm>
            <a:custGeom>
              <a:avLst/>
              <a:gdLst/>
              <a:ahLst/>
              <a:cxnLst/>
              <a:rect l="l" t="t" r="r" b="b"/>
              <a:pathLst>
                <a:path w="2539" h="22225">
                  <a:moveTo>
                    <a:pt x="711" y="0"/>
                  </a:moveTo>
                  <a:lnTo>
                    <a:pt x="177" y="0"/>
                  </a:lnTo>
                  <a:lnTo>
                    <a:pt x="0" y="21628"/>
                  </a:lnTo>
                  <a:lnTo>
                    <a:pt x="622" y="21628"/>
                  </a:lnTo>
                  <a:lnTo>
                    <a:pt x="711" y="0"/>
                  </a:lnTo>
                  <a:close/>
                </a:path>
                <a:path w="2539" h="22225">
                  <a:moveTo>
                    <a:pt x="2006" y="139"/>
                  </a:moveTo>
                  <a:lnTo>
                    <a:pt x="1435" y="139"/>
                  </a:lnTo>
                  <a:lnTo>
                    <a:pt x="1231" y="21628"/>
                  </a:lnTo>
                  <a:lnTo>
                    <a:pt x="1905" y="21628"/>
                  </a:lnTo>
                  <a:lnTo>
                    <a:pt x="2006" y="139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3230194" y="6224371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132" y="0"/>
                  </a:moveTo>
                  <a:lnTo>
                    <a:pt x="21132" y="24002"/>
                  </a:lnTo>
                </a:path>
                <a:path w="21589" h="24764">
                  <a:moveTo>
                    <a:pt x="0" y="228"/>
                  </a:moveTo>
                  <a:lnTo>
                    <a:pt x="0" y="24218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3230130" y="6172187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5" h="21589">
                  <a:moveTo>
                    <a:pt x="16141" y="0"/>
                  </a:moveTo>
                  <a:lnTo>
                    <a:pt x="4660" y="0"/>
                  </a:lnTo>
                  <a:lnTo>
                    <a:pt x="0" y="4724"/>
                  </a:lnTo>
                  <a:lnTo>
                    <a:pt x="0" y="16446"/>
                  </a:lnTo>
                  <a:lnTo>
                    <a:pt x="4660" y="21208"/>
                  </a:lnTo>
                  <a:lnTo>
                    <a:pt x="16141" y="21208"/>
                  </a:lnTo>
                  <a:lnTo>
                    <a:pt x="20802" y="16446"/>
                  </a:lnTo>
                  <a:lnTo>
                    <a:pt x="20802" y="10604"/>
                  </a:lnTo>
                  <a:lnTo>
                    <a:pt x="20802" y="4724"/>
                  </a:lnTo>
                  <a:lnTo>
                    <a:pt x="16141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3233026" y="617522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47" y="2781"/>
                  </a:lnTo>
                  <a:lnTo>
                    <a:pt x="0" y="10363"/>
                  </a:lnTo>
                  <a:lnTo>
                    <a:pt x="6045" y="15125"/>
                  </a:lnTo>
                  <a:lnTo>
                    <a:pt x="13563" y="12319"/>
                  </a:lnTo>
                  <a:lnTo>
                    <a:pt x="15011" y="4749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3234105" y="617613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70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70" y="13284"/>
                  </a:lnTo>
                  <a:lnTo>
                    <a:pt x="9982" y="13284"/>
                  </a:lnTo>
                  <a:lnTo>
                    <a:pt x="12865" y="10312"/>
                  </a:lnTo>
                  <a:lnTo>
                    <a:pt x="12865" y="6654"/>
                  </a:lnTo>
                  <a:lnTo>
                    <a:pt x="12865" y="297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3234105" y="617613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65" y="6654"/>
                  </a:moveTo>
                  <a:lnTo>
                    <a:pt x="12865" y="10312"/>
                  </a:lnTo>
                  <a:lnTo>
                    <a:pt x="9982" y="13284"/>
                  </a:lnTo>
                  <a:lnTo>
                    <a:pt x="6438" y="13284"/>
                  </a:lnTo>
                  <a:lnTo>
                    <a:pt x="2870" y="13284"/>
                  </a:lnTo>
                  <a:lnTo>
                    <a:pt x="0" y="10312"/>
                  </a:lnTo>
                  <a:lnTo>
                    <a:pt x="0" y="6654"/>
                  </a:lnTo>
                  <a:lnTo>
                    <a:pt x="0" y="2971"/>
                  </a:lnTo>
                  <a:lnTo>
                    <a:pt x="2870" y="0"/>
                  </a:lnTo>
                  <a:lnTo>
                    <a:pt x="6438" y="0"/>
                  </a:lnTo>
                  <a:lnTo>
                    <a:pt x="9982" y="0"/>
                  </a:lnTo>
                  <a:lnTo>
                    <a:pt x="12865" y="2971"/>
                  </a:lnTo>
                  <a:lnTo>
                    <a:pt x="12865" y="665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3235718" y="6178499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58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2158" y="8572"/>
                  </a:lnTo>
                  <a:lnTo>
                    <a:pt x="7480" y="8572"/>
                  </a:lnTo>
                  <a:lnTo>
                    <a:pt x="9639" y="6654"/>
                  </a:lnTo>
                  <a:lnTo>
                    <a:pt x="9639" y="4292"/>
                  </a:lnTo>
                  <a:lnTo>
                    <a:pt x="9639" y="191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3237318" y="617956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35"/>
                  </a:lnTo>
                  <a:lnTo>
                    <a:pt x="0" y="4978"/>
                  </a:lnTo>
                  <a:lnTo>
                    <a:pt x="1435" y="6438"/>
                  </a:lnTo>
                  <a:lnTo>
                    <a:pt x="4991" y="6438"/>
                  </a:lnTo>
                  <a:lnTo>
                    <a:pt x="6438" y="4978"/>
                  </a:lnTo>
                  <a:lnTo>
                    <a:pt x="6438" y="3225"/>
                  </a:lnTo>
                  <a:lnTo>
                    <a:pt x="6438" y="1435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3272256" y="6253670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571" y="21132"/>
                  </a:moveTo>
                  <a:lnTo>
                    <a:pt x="0" y="0"/>
                  </a:lnTo>
                  <a:lnTo>
                    <a:pt x="314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3163824" y="6261785"/>
              <a:ext cx="125730" cy="17145"/>
            </a:xfrm>
            <a:custGeom>
              <a:avLst/>
              <a:gdLst/>
              <a:ahLst/>
              <a:cxnLst/>
              <a:rect l="l" t="t" r="r" b="b"/>
              <a:pathLst>
                <a:path w="125729" h="17145">
                  <a:moveTo>
                    <a:pt x="100723" y="14185"/>
                  </a:moveTo>
                  <a:lnTo>
                    <a:pt x="100431" y="6883"/>
                  </a:lnTo>
                  <a:lnTo>
                    <a:pt x="55143" y="8178"/>
                  </a:lnTo>
                  <a:lnTo>
                    <a:pt x="55295" y="11747"/>
                  </a:lnTo>
                  <a:lnTo>
                    <a:pt x="13144" y="12179"/>
                  </a:lnTo>
                  <a:lnTo>
                    <a:pt x="12852" y="11328"/>
                  </a:lnTo>
                  <a:lnTo>
                    <a:pt x="292" y="11455"/>
                  </a:lnTo>
                  <a:lnTo>
                    <a:pt x="0" y="13601"/>
                  </a:lnTo>
                  <a:lnTo>
                    <a:pt x="37858" y="13182"/>
                  </a:lnTo>
                  <a:lnTo>
                    <a:pt x="38569" y="15036"/>
                  </a:lnTo>
                  <a:lnTo>
                    <a:pt x="60579" y="14897"/>
                  </a:lnTo>
                  <a:lnTo>
                    <a:pt x="60871" y="16751"/>
                  </a:lnTo>
                  <a:lnTo>
                    <a:pt x="73012" y="16459"/>
                  </a:lnTo>
                  <a:lnTo>
                    <a:pt x="73012" y="14897"/>
                  </a:lnTo>
                  <a:lnTo>
                    <a:pt x="83146" y="14897"/>
                  </a:lnTo>
                  <a:lnTo>
                    <a:pt x="83426" y="16598"/>
                  </a:lnTo>
                  <a:lnTo>
                    <a:pt x="95707" y="16332"/>
                  </a:lnTo>
                  <a:lnTo>
                    <a:pt x="95859" y="14605"/>
                  </a:lnTo>
                  <a:lnTo>
                    <a:pt x="100723" y="14185"/>
                  </a:lnTo>
                  <a:close/>
                </a:path>
                <a:path w="125729" h="17145">
                  <a:moveTo>
                    <a:pt x="125349" y="1384"/>
                  </a:moveTo>
                  <a:lnTo>
                    <a:pt x="123825" y="0"/>
                  </a:lnTo>
                  <a:lnTo>
                    <a:pt x="120103" y="0"/>
                  </a:lnTo>
                  <a:lnTo>
                    <a:pt x="118605" y="1384"/>
                  </a:lnTo>
                  <a:lnTo>
                    <a:pt x="118605" y="4762"/>
                  </a:lnTo>
                  <a:lnTo>
                    <a:pt x="120103" y="6121"/>
                  </a:lnTo>
                  <a:lnTo>
                    <a:pt x="123825" y="6121"/>
                  </a:lnTo>
                  <a:lnTo>
                    <a:pt x="125349" y="4762"/>
                  </a:lnTo>
                  <a:lnTo>
                    <a:pt x="125349" y="3060"/>
                  </a:lnTo>
                  <a:lnTo>
                    <a:pt x="125349" y="13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3258832" y="6269532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2425" y="0"/>
                  </a:moveTo>
                  <a:lnTo>
                    <a:pt x="0" y="139"/>
                  </a:lnTo>
                  <a:lnTo>
                    <a:pt x="292" y="3124"/>
                  </a:lnTo>
                  <a:lnTo>
                    <a:pt x="1282" y="6565"/>
                  </a:lnTo>
                  <a:lnTo>
                    <a:pt x="2565" y="6705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3128251" y="6194259"/>
              <a:ext cx="125730" cy="80010"/>
            </a:xfrm>
            <a:custGeom>
              <a:avLst/>
              <a:gdLst/>
              <a:ahLst/>
              <a:cxnLst/>
              <a:rect l="l" t="t" r="r" b="b"/>
              <a:pathLst>
                <a:path w="125729" h="80010">
                  <a:moveTo>
                    <a:pt x="34861" y="78981"/>
                  </a:moveTo>
                  <a:lnTo>
                    <a:pt x="34785" y="78168"/>
                  </a:lnTo>
                  <a:lnTo>
                    <a:pt x="33959" y="62420"/>
                  </a:lnTo>
                  <a:lnTo>
                    <a:pt x="33845" y="57975"/>
                  </a:lnTo>
                  <a:lnTo>
                    <a:pt x="33718" y="57556"/>
                  </a:lnTo>
                  <a:lnTo>
                    <a:pt x="571" y="57848"/>
                  </a:lnTo>
                  <a:lnTo>
                    <a:pt x="368" y="71958"/>
                  </a:lnTo>
                  <a:lnTo>
                    <a:pt x="0" y="71970"/>
                  </a:lnTo>
                  <a:lnTo>
                    <a:pt x="279" y="79273"/>
                  </a:lnTo>
                  <a:lnTo>
                    <a:pt x="34861" y="79413"/>
                  </a:lnTo>
                  <a:lnTo>
                    <a:pt x="34836" y="78994"/>
                  </a:lnTo>
                  <a:close/>
                </a:path>
                <a:path w="125729" h="80010">
                  <a:moveTo>
                    <a:pt x="125336" y="3200"/>
                  </a:moveTo>
                  <a:lnTo>
                    <a:pt x="122135" y="0"/>
                  </a:lnTo>
                  <a:lnTo>
                    <a:pt x="114261" y="0"/>
                  </a:lnTo>
                  <a:lnTo>
                    <a:pt x="111048" y="3200"/>
                  </a:lnTo>
                  <a:lnTo>
                    <a:pt x="111048" y="11099"/>
                  </a:lnTo>
                  <a:lnTo>
                    <a:pt x="114261" y="14287"/>
                  </a:lnTo>
                  <a:lnTo>
                    <a:pt x="122135" y="14287"/>
                  </a:lnTo>
                  <a:lnTo>
                    <a:pt x="125336" y="11099"/>
                  </a:lnTo>
                  <a:lnTo>
                    <a:pt x="125336" y="7150"/>
                  </a:lnTo>
                  <a:lnTo>
                    <a:pt x="125336" y="32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3239300" y="619425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13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200"/>
                  </a:lnTo>
                  <a:lnTo>
                    <a:pt x="3213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200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3239808" y="6198095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2534" y="0"/>
                  </a:moveTo>
                  <a:lnTo>
                    <a:pt x="0" y="4584"/>
                  </a:lnTo>
                  <a:lnTo>
                    <a:pt x="736" y="6591"/>
                  </a:lnTo>
                  <a:lnTo>
                    <a:pt x="13271" y="2044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3099993" y="6361252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4" h="13335">
                  <a:moveTo>
                    <a:pt x="61442" y="0"/>
                  </a:moveTo>
                  <a:lnTo>
                    <a:pt x="711" y="0"/>
                  </a:lnTo>
                  <a:lnTo>
                    <a:pt x="0" y="12852"/>
                  </a:lnTo>
                  <a:lnTo>
                    <a:pt x="61442" y="12852"/>
                  </a:lnTo>
                  <a:lnTo>
                    <a:pt x="6144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3099993" y="6361252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4" h="13335">
                  <a:moveTo>
                    <a:pt x="711" y="0"/>
                  </a:moveTo>
                  <a:lnTo>
                    <a:pt x="61442" y="0"/>
                  </a:lnTo>
                  <a:lnTo>
                    <a:pt x="61442" y="12852"/>
                  </a:lnTo>
                  <a:lnTo>
                    <a:pt x="0" y="12852"/>
                  </a:lnTo>
                  <a:lnTo>
                    <a:pt x="711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3103562" y="6361963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4" h="11429">
                  <a:moveTo>
                    <a:pt x="10718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0718" y="11429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3139998" y="6360718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1099" y="0"/>
                  </a:moveTo>
                  <a:lnTo>
                    <a:pt x="3213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213" y="14287"/>
                  </a:lnTo>
                  <a:lnTo>
                    <a:pt x="11099" y="14287"/>
                  </a:lnTo>
                  <a:lnTo>
                    <a:pt x="14287" y="11087"/>
                  </a:lnTo>
                  <a:lnTo>
                    <a:pt x="14287" y="7137"/>
                  </a:lnTo>
                  <a:lnTo>
                    <a:pt x="14287" y="3187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3139998" y="6360718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287" y="7137"/>
                  </a:moveTo>
                  <a:lnTo>
                    <a:pt x="14287" y="11087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13" y="14287"/>
                  </a:lnTo>
                  <a:lnTo>
                    <a:pt x="0" y="11087"/>
                  </a:lnTo>
                  <a:lnTo>
                    <a:pt x="0" y="7137"/>
                  </a:lnTo>
                  <a:lnTo>
                    <a:pt x="0" y="3187"/>
                  </a:lnTo>
                  <a:lnTo>
                    <a:pt x="3213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187"/>
                  </a:lnTo>
                  <a:lnTo>
                    <a:pt x="14287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3140519" y="6364554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2522" y="0"/>
                  </a:moveTo>
                  <a:lnTo>
                    <a:pt x="0" y="4571"/>
                  </a:lnTo>
                  <a:lnTo>
                    <a:pt x="723" y="6578"/>
                  </a:lnTo>
                  <a:lnTo>
                    <a:pt x="13271" y="2019"/>
                  </a:lnTo>
                  <a:lnTo>
                    <a:pt x="125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3229292" y="6360883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5" h="13335">
                  <a:moveTo>
                    <a:pt x="61442" y="0"/>
                  </a:moveTo>
                  <a:lnTo>
                    <a:pt x="0" y="0"/>
                  </a:lnTo>
                  <a:lnTo>
                    <a:pt x="0" y="12865"/>
                  </a:lnTo>
                  <a:lnTo>
                    <a:pt x="60731" y="12865"/>
                  </a:lnTo>
                  <a:lnTo>
                    <a:pt x="6144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3229292" y="6360883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5" h="13335">
                  <a:moveTo>
                    <a:pt x="60731" y="12865"/>
                  </a:moveTo>
                  <a:lnTo>
                    <a:pt x="0" y="12865"/>
                  </a:lnTo>
                  <a:lnTo>
                    <a:pt x="0" y="0"/>
                  </a:lnTo>
                  <a:lnTo>
                    <a:pt x="61442" y="0"/>
                  </a:lnTo>
                  <a:lnTo>
                    <a:pt x="60731" y="12865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3276447" y="6361607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29">
                  <a:moveTo>
                    <a:pt x="10718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0718" y="11429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3236442" y="635999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1087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7137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3187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3236442" y="635999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37"/>
                  </a:moveTo>
                  <a:lnTo>
                    <a:pt x="0" y="3187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187"/>
                  </a:lnTo>
                  <a:lnTo>
                    <a:pt x="14287" y="7137"/>
                  </a:ln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3236950" y="6363855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2534" y="0"/>
                  </a:moveTo>
                  <a:lnTo>
                    <a:pt x="0" y="4559"/>
                  </a:lnTo>
                  <a:lnTo>
                    <a:pt x="736" y="6565"/>
                  </a:lnTo>
                  <a:lnTo>
                    <a:pt x="13271" y="2006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3087141" y="6217653"/>
              <a:ext cx="222250" cy="128270"/>
            </a:xfrm>
            <a:custGeom>
              <a:avLst/>
              <a:gdLst/>
              <a:ahLst/>
              <a:cxnLst/>
              <a:rect l="l" t="t" r="r" b="b"/>
              <a:pathLst>
                <a:path w="222250" h="128270">
                  <a:moveTo>
                    <a:pt x="203593" y="9283"/>
                  </a:moveTo>
                  <a:lnTo>
                    <a:pt x="221449" y="45008"/>
                  </a:lnTo>
                  <a:lnTo>
                    <a:pt x="222173" y="91439"/>
                  </a:lnTo>
                  <a:lnTo>
                    <a:pt x="207162" y="125729"/>
                  </a:lnTo>
                </a:path>
                <a:path w="222250" h="128270">
                  <a:moveTo>
                    <a:pt x="16421" y="0"/>
                  </a:moveTo>
                  <a:lnTo>
                    <a:pt x="0" y="32156"/>
                  </a:lnTo>
                  <a:lnTo>
                    <a:pt x="1244" y="93167"/>
                  </a:lnTo>
                  <a:lnTo>
                    <a:pt x="17144" y="127876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3222155" y="6164084"/>
              <a:ext cx="7620" cy="33655"/>
            </a:xfrm>
            <a:custGeom>
              <a:avLst/>
              <a:gdLst/>
              <a:ahLst/>
              <a:cxnLst/>
              <a:rect l="l" t="t" r="r" b="b"/>
              <a:pathLst>
                <a:path w="7619" h="33654">
                  <a:moveTo>
                    <a:pt x="0" y="0"/>
                  </a:moveTo>
                  <a:lnTo>
                    <a:pt x="1435" y="31432"/>
                  </a:lnTo>
                  <a:lnTo>
                    <a:pt x="6426" y="33566"/>
                  </a:lnTo>
                  <a:lnTo>
                    <a:pt x="7137" y="4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3280575" y="62601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02" y="0"/>
                  </a:moveTo>
                  <a:lnTo>
                    <a:pt x="2095" y="0"/>
                  </a:lnTo>
                  <a:lnTo>
                    <a:pt x="0" y="2108"/>
                  </a:lnTo>
                  <a:lnTo>
                    <a:pt x="0" y="7327"/>
                  </a:lnTo>
                  <a:lnTo>
                    <a:pt x="2095" y="9423"/>
                  </a:lnTo>
                  <a:lnTo>
                    <a:pt x="7302" y="9423"/>
                  </a:lnTo>
                  <a:lnTo>
                    <a:pt x="9410" y="7327"/>
                  </a:lnTo>
                  <a:lnTo>
                    <a:pt x="9410" y="4711"/>
                  </a:lnTo>
                  <a:lnTo>
                    <a:pt x="9410" y="2108"/>
                  </a:lnTo>
                  <a:lnTo>
                    <a:pt x="730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3281908" y="6261811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5232" y="0"/>
                  </a:moveTo>
                  <a:lnTo>
                    <a:pt x="1511" y="0"/>
                  </a:lnTo>
                  <a:lnTo>
                    <a:pt x="0" y="1358"/>
                  </a:lnTo>
                  <a:lnTo>
                    <a:pt x="0" y="4749"/>
                  </a:lnTo>
                  <a:lnTo>
                    <a:pt x="1511" y="6121"/>
                  </a:lnTo>
                  <a:lnTo>
                    <a:pt x="5232" y="6121"/>
                  </a:lnTo>
                  <a:lnTo>
                    <a:pt x="6743" y="4749"/>
                  </a:lnTo>
                  <a:lnTo>
                    <a:pt x="6743" y="3060"/>
                  </a:lnTo>
                  <a:lnTo>
                    <a:pt x="6743" y="1358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3123526" y="6165951"/>
              <a:ext cx="5080" cy="31750"/>
            </a:xfrm>
            <a:custGeom>
              <a:avLst/>
              <a:gdLst/>
              <a:ahLst/>
              <a:cxnLst/>
              <a:rect l="l" t="t" r="r" b="b"/>
              <a:pathLst>
                <a:path w="5080" h="31750">
                  <a:moveTo>
                    <a:pt x="0" y="0"/>
                  </a:moveTo>
                  <a:lnTo>
                    <a:pt x="520" y="31699"/>
                  </a:lnTo>
                  <a:lnTo>
                    <a:pt x="4813" y="31242"/>
                  </a:lnTo>
                  <a:lnTo>
                    <a:pt x="4864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3261245" y="6172784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89">
                  <a:moveTo>
                    <a:pt x="16128" y="0"/>
                  </a:moveTo>
                  <a:lnTo>
                    <a:pt x="4648" y="0"/>
                  </a:lnTo>
                  <a:lnTo>
                    <a:pt x="0" y="4762"/>
                  </a:lnTo>
                  <a:lnTo>
                    <a:pt x="0" y="16484"/>
                  </a:lnTo>
                  <a:lnTo>
                    <a:pt x="4648" y="21234"/>
                  </a:lnTo>
                  <a:lnTo>
                    <a:pt x="16128" y="21234"/>
                  </a:lnTo>
                  <a:lnTo>
                    <a:pt x="20777" y="16484"/>
                  </a:lnTo>
                  <a:lnTo>
                    <a:pt x="20777" y="10604"/>
                  </a:lnTo>
                  <a:lnTo>
                    <a:pt x="20777" y="4762"/>
                  </a:lnTo>
                  <a:lnTo>
                    <a:pt x="16128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3264128" y="617584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8966" y="0"/>
                  </a:moveTo>
                  <a:lnTo>
                    <a:pt x="1460" y="2794"/>
                  </a:lnTo>
                  <a:lnTo>
                    <a:pt x="0" y="10350"/>
                  </a:lnTo>
                  <a:lnTo>
                    <a:pt x="6045" y="15112"/>
                  </a:lnTo>
                  <a:lnTo>
                    <a:pt x="13563" y="12319"/>
                  </a:lnTo>
                  <a:lnTo>
                    <a:pt x="15011" y="4749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3265208" y="617675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971"/>
                  </a:lnTo>
                  <a:lnTo>
                    <a:pt x="0" y="10312"/>
                  </a:lnTo>
                  <a:lnTo>
                    <a:pt x="2882" y="13284"/>
                  </a:lnTo>
                  <a:lnTo>
                    <a:pt x="9982" y="13284"/>
                  </a:lnTo>
                  <a:lnTo>
                    <a:pt x="12852" y="10312"/>
                  </a:lnTo>
                  <a:lnTo>
                    <a:pt x="12852" y="6629"/>
                  </a:lnTo>
                  <a:lnTo>
                    <a:pt x="12852" y="2971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3265208" y="617675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52" y="6629"/>
                  </a:moveTo>
                  <a:lnTo>
                    <a:pt x="12852" y="10312"/>
                  </a:lnTo>
                  <a:lnTo>
                    <a:pt x="9982" y="13284"/>
                  </a:lnTo>
                  <a:lnTo>
                    <a:pt x="6426" y="13284"/>
                  </a:lnTo>
                  <a:lnTo>
                    <a:pt x="2882" y="13284"/>
                  </a:lnTo>
                  <a:lnTo>
                    <a:pt x="0" y="10312"/>
                  </a:lnTo>
                  <a:lnTo>
                    <a:pt x="0" y="6629"/>
                  </a:lnTo>
                  <a:lnTo>
                    <a:pt x="0" y="2971"/>
                  </a:lnTo>
                  <a:lnTo>
                    <a:pt x="2882" y="0"/>
                  </a:lnTo>
                  <a:lnTo>
                    <a:pt x="6426" y="0"/>
                  </a:lnTo>
                  <a:lnTo>
                    <a:pt x="9982" y="0"/>
                  </a:lnTo>
                  <a:lnTo>
                    <a:pt x="12852" y="2971"/>
                  </a:lnTo>
                  <a:lnTo>
                    <a:pt x="12852" y="662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3266808" y="6179108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480" y="0"/>
                  </a:moveTo>
                  <a:lnTo>
                    <a:pt x="2159" y="0"/>
                  </a:lnTo>
                  <a:lnTo>
                    <a:pt x="0" y="1917"/>
                  </a:lnTo>
                  <a:lnTo>
                    <a:pt x="0" y="6642"/>
                  </a:lnTo>
                  <a:lnTo>
                    <a:pt x="2159" y="8572"/>
                  </a:lnTo>
                  <a:lnTo>
                    <a:pt x="7480" y="8572"/>
                  </a:lnTo>
                  <a:lnTo>
                    <a:pt x="9651" y="6642"/>
                  </a:lnTo>
                  <a:lnTo>
                    <a:pt x="9651" y="4279"/>
                  </a:lnTo>
                  <a:lnTo>
                    <a:pt x="9651" y="1917"/>
                  </a:lnTo>
                  <a:lnTo>
                    <a:pt x="748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3268421" y="6180175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4991" y="0"/>
                  </a:moveTo>
                  <a:lnTo>
                    <a:pt x="1435" y="0"/>
                  </a:lnTo>
                  <a:lnTo>
                    <a:pt x="0" y="1447"/>
                  </a:lnTo>
                  <a:lnTo>
                    <a:pt x="0" y="5003"/>
                  </a:lnTo>
                  <a:lnTo>
                    <a:pt x="1435" y="6426"/>
                  </a:lnTo>
                  <a:lnTo>
                    <a:pt x="4991" y="6426"/>
                  </a:lnTo>
                  <a:lnTo>
                    <a:pt x="6426" y="5003"/>
                  </a:lnTo>
                  <a:lnTo>
                    <a:pt x="6426" y="3213"/>
                  </a:lnTo>
                  <a:lnTo>
                    <a:pt x="6426" y="1447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98" name="object 309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072523" y="5860097"/>
              <a:ext cx="251345" cy="207416"/>
            </a:xfrm>
            <a:prstGeom prst="rect">
              <a:avLst/>
            </a:prstGeom>
          </p:spPr>
        </p:pic>
        <p:sp>
          <p:nvSpPr>
            <p:cNvPr id="3099" name="object 3099"/>
            <p:cNvSpPr/>
            <p:nvPr/>
          </p:nvSpPr>
          <p:spPr>
            <a:xfrm>
              <a:off x="3097847" y="6196939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4" h="13335">
                  <a:moveTo>
                    <a:pt x="61442" y="0"/>
                  </a:moveTo>
                  <a:lnTo>
                    <a:pt x="723" y="0"/>
                  </a:lnTo>
                  <a:lnTo>
                    <a:pt x="0" y="12865"/>
                  </a:lnTo>
                  <a:lnTo>
                    <a:pt x="61442" y="12865"/>
                  </a:lnTo>
                  <a:lnTo>
                    <a:pt x="6144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3097847" y="6196939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4" h="13335">
                  <a:moveTo>
                    <a:pt x="723" y="0"/>
                  </a:moveTo>
                  <a:lnTo>
                    <a:pt x="61442" y="0"/>
                  </a:lnTo>
                  <a:lnTo>
                    <a:pt x="61442" y="12865"/>
                  </a:lnTo>
                  <a:lnTo>
                    <a:pt x="0" y="12865"/>
                  </a:lnTo>
                  <a:lnTo>
                    <a:pt x="723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3101416" y="6197650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4" h="11429">
                  <a:moveTo>
                    <a:pt x="10718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0718" y="11429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3137865" y="61964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1087" y="0"/>
                  </a:moveTo>
                  <a:lnTo>
                    <a:pt x="3200" y="0"/>
                  </a:lnTo>
                  <a:lnTo>
                    <a:pt x="0" y="3187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87" y="14287"/>
                  </a:lnTo>
                  <a:lnTo>
                    <a:pt x="14287" y="11099"/>
                  </a:lnTo>
                  <a:lnTo>
                    <a:pt x="14287" y="7150"/>
                  </a:lnTo>
                  <a:lnTo>
                    <a:pt x="14287" y="3187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3137865" y="61964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287" y="7150"/>
                  </a:moveTo>
                  <a:lnTo>
                    <a:pt x="14287" y="11099"/>
                  </a:lnTo>
                  <a:lnTo>
                    <a:pt x="11087" y="14287"/>
                  </a:lnTo>
                  <a:lnTo>
                    <a:pt x="7137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lnTo>
                    <a:pt x="0" y="3187"/>
                  </a:lnTo>
                  <a:lnTo>
                    <a:pt x="3200" y="0"/>
                  </a:lnTo>
                  <a:lnTo>
                    <a:pt x="7137" y="0"/>
                  </a:lnTo>
                  <a:lnTo>
                    <a:pt x="11087" y="0"/>
                  </a:lnTo>
                  <a:lnTo>
                    <a:pt x="14287" y="3187"/>
                  </a:lnTo>
                  <a:lnTo>
                    <a:pt x="14287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3138373" y="6200241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2534" y="0"/>
                  </a:moveTo>
                  <a:lnTo>
                    <a:pt x="0" y="4584"/>
                  </a:lnTo>
                  <a:lnTo>
                    <a:pt x="723" y="6591"/>
                  </a:lnTo>
                  <a:lnTo>
                    <a:pt x="13271" y="2031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3227158" y="6196584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5" h="13335">
                  <a:moveTo>
                    <a:pt x="61429" y="0"/>
                  </a:moveTo>
                  <a:lnTo>
                    <a:pt x="0" y="0"/>
                  </a:lnTo>
                  <a:lnTo>
                    <a:pt x="0" y="12852"/>
                  </a:lnTo>
                  <a:lnTo>
                    <a:pt x="60718" y="12852"/>
                  </a:lnTo>
                  <a:lnTo>
                    <a:pt x="6142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3227158" y="6196584"/>
              <a:ext cx="61594" cy="13335"/>
            </a:xfrm>
            <a:custGeom>
              <a:avLst/>
              <a:gdLst/>
              <a:ahLst/>
              <a:cxnLst/>
              <a:rect l="l" t="t" r="r" b="b"/>
              <a:pathLst>
                <a:path w="61595" h="13335">
                  <a:moveTo>
                    <a:pt x="60718" y="12852"/>
                  </a:moveTo>
                  <a:lnTo>
                    <a:pt x="0" y="12852"/>
                  </a:lnTo>
                  <a:lnTo>
                    <a:pt x="0" y="0"/>
                  </a:lnTo>
                  <a:lnTo>
                    <a:pt x="61429" y="0"/>
                  </a:lnTo>
                  <a:lnTo>
                    <a:pt x="60718" y="1285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3274301" y="6197295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29">
                  <a:moveTo>
                    <a:pt x="10718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0718" y="11429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3234296" y="619568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1099" y="0"/>
                  </a:moveTo>
                  <a:lnTo>
                    <a:pt x="3200" y="0"/>
                  </a:lnTo>
                  <a:lnTo>
                    <a:pt x="0" y="3200"/>
                  </a:lnTo>
                  <a:lnTo>
                    <a:pt x="0" y="7150"/>
                  </a:lnTo>
                  <a:lnTo>
                    <a:pt x="0" y="11099"/>
                  </a:lnTo>
                  <a:lnTo>
                    <a:pt x="3200" y="14287"/>
                  </a:lnTo>
                  <a:lnTo>
                    <a:pt x="11099" y="14287"/>
                  </a:lnTo>
                  <a:lnTo>
                    <a:pt x="14287" y="11099"/>
                  </a:lnTo>
                  <a:lnTo>
                    <a:pt x="14287" y="3200"/>
                  </a:lnTo>
                  <a:lnTo>
                    <a:pt x="110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3234296" y="619568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50"/>
                  </a:moveTo>
                  <a:lnTo>
                    <a:pt x="0" y="3200"/>
                  </a:lnTo>
                  <a:lnTo>
                    <a:pt x="3200" y="0"/>
                  </a:lnTo>
                  <a:lnTo>
                    <a:pt x="7150" y="0"/>
                  </a:lnTo>
                  <a:lnTo>
                    <a:pt x="11099" y="0"/>
                  </a:lnTo>
                  <a:lnTo>
                    <a:pt x="14287" y="3200"/>
                  </a:lnTo>
                  <a:lnTo>
                    <a:pt x="14287" y="7150"/>
                  </a:lnTo>
                  <a:lnTo>
                    <a:pt x="14287" y="11099"/>
                  </a:lnTo>
                  <a:lnTo>
                    <a:pt x="11099" y="14287"/>
                  </a:lnTo>
                  <a:lnTo>
                    <a:pt x="7150" y="14287"/>
                  </a:lnTo>
                  <a:lnTo>
                    <a:pt x="3200" y="14287"/>
                  </a:lnTo>
                  <a:lnTo>
                    <a:pt x="0" y="11099"/>
                  </a:lnTo>
                  <a:lnTo>
                    <a:pt x="0" y="71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3234804" y="6199555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2547" y="0"/>
                  </a:moveTo>
                  <a:lnTo>
                    <a:pt x="0" y="4559"/>
                  </a:lnTo>
                  <a:lnTo>
                    <a:pt x="736" y="6565"/>
                  </a:lnTo>
                  <a:lnTo>
                    <a:pt x="13284" y="2006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3313125" y="5678233"/>
              <a:ext cx="7620" cy="280035"/>
            </a:xfrm>
            <a:custGeom>
              <a:avLst/>
              <a:gdLst/>
              <a:ahLst/>
              <a:cxnLst/>
              <a:rect l="l" t="t" r="r" b="b"/>
              <a:pathLst>
                <a:path w="7620" h="280035">
                  <a:moveTo>
                    <a:pt x="7518" y="0"/>
                  </a:moveTo>
                  <a:lnTo>
                    <a:pt x="3530" y="0"/>
                  </a:lnTo>
                  <a:lnTo>
                    <a:pt x="0" y="279857"/>
                  </a:lnTo>
                  <a:lnTo>
                    <a:pt x="4787" y="279831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3313125" y="5678233"/>
              <a:ext cx="7620" cy="280035"/>
            </a:xfrm>
            <a:custGeom>
              <a:avLst/>
              <a:gdLst/>
              <a:ahLst/>
              <a:cxnLst/>
              <a:rect l="l" t="t" r="r" b="b"/>
              <a:pathLst>
                <a:path w="7620" h="280035">
                  <a:moveTo>
                    <a:pt x="7518" y="0"/>
                  </a:moveTo>
                  <a:lnTo>
                    <a:pt x="3530" y="0"/>
                  </a:lnTo>
                  <a:lnTo>
                    <a:pt x="0" y="279857"/>
                  </a:lnTo>
                  <a:lnTo>
                    <a:pt x="4787" y="279831"/>
                  </a:lnTo>
                  <a:lnTo>
                    <a:pt x="7518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3079762" y="5779998"/>
              <a:ext cx="249554" cy="20955"/>
            </a:xfrm>
            <a:custGeom>
              <a:avLst/>
              <a:gdLst/>
              <a:ahLst/>
              <a:cxnLst/>
              <a:rect l="l" t="t" r="r" b="b"/>
              <a:pathLst>
                <a:path w="249554" h="20954">
                  <a:moveTo>
                    <a:pt x="0" y="20942"/>
                  </a:moveTo>
                  <a:lnTo>
                    <a:pt x="248602" y="20942"/>
                  </a:lnTo>
                  <a:lnTo>
                    <a:pt x="249542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3307892" y="5989523"/>
              <a:ext cx="10160" cy="271780"/>
            </a:xfrm>
            <a:custGeom>
              <a:avLst/>
              <a:gdLst/>
              <a:ahLst/>
              <a:cxnLst/>
              <a:rect l="l" t="t" r="r" b="b"/>
              <a:pathLst>
                <a:path w="10160" h="271779">
                  <a:moveTo>
                    <a:pt x="4749" y="0"/>
                  </a:moveTo>
                  <a:lnTo>
                    <a:pt x="0" y="162204"/>
                  </a:lnTo>
                  <a:lnTo>
                    <a:pt x="2493" y="250817"/>
                  </a:lnTo>
                  <a:lnTo>
                    <a:pt x="3166" y="264572"/>
                  </a:lnTo>
                  <a:lnTo>
                    <a:pt x="3949" y="271640"/>
                  </a:lnTo>
                  <a:lnTo>
                    <a:pt x="10020" y="271424"/>
                  </a:lnTo>
                  <a:lnTo>
                    <a:pt x="5630" y="222490"/>
                  </a:lnTo>
                  <a:lnTo>
                    <a:pt x="3568" y="194802"/>
                  </a:lnTo>
                  <a:lnTo>
                    <a:pt x="3298" y="178119"/>
                  </a:lnTo>
                  <a:lnTo>
                    <a:pt x="4279" y="162204"/>
                  </a:lnTo>
                  <a:lnTo>
                    <a:pt x="9994" y="495"/>
                  </a:lnTo>
                  <a:lnTo>
                    <a:pt x="474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3307892" y="5989523"/>
              <a:ext cx="10160" cy="271780"/>
            </a:xfrm>
            <a:custGeom>
              <a:avLst/>
              <a:gdLst/>
              <a:ahLst/>
              <a:cxnLst/>
              <a:rect l="l" t="t" r="r" b="b"/>
              <a:pathLst>
                <a:path w="10160" h="271779">
                  <a:moveTo>
                    <a:pt x="9994" y="495"/>
                  </a:moveTo>
                  <a:lnTo>
                    <a:pt x="4749" y="0"/>
                  </a:lnTo>
                  <a:lnTo>
                    <a:pt x="0" y="162204"/>
                  </a:lnTo>
                  <a:lnTo>
                    <a:pt x="1561" y="220114"/>
                  </a:lnTo>
                  <a:lnTo>
                    <a:pt x="2493" y="250817"/>
                  </a:lnTo>
                  <a:lnTo>
                    <a:pt x="3166" y="264572"/>
                  </a:lnTo>
                  <a:lnTo>
                    <a:pt x="3949" y="271640"/>
                  </a:lnTo>
                  <a:lnTo>
                    <a:pt x="10020" y="271424"/>
                  </a:lnTo>
                  <a:lnTo>
                    <a:pt x="5630" y="222490"/>
                  </a:lnTo>
                  <a:lnTo>
                    <a:pt x="3568" y="194802"/>
                  </a:lnTo>
                  <a:lnTo>
                    <a:pt x="3298" y="178119"/>
                  </a:lnTo>
                  <a:lnTo>
                    <a:pt x="4279" y="162204"/>
                  </a:lnTo>
                  <a:lnTo>
                    <a:pt x="9994" y="495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16" name="object 3116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074556" y="6055512"/>
              <a:ext cx="255396" cy="80632"/>
            </a:xfrm>
            <a:prstGeom prst="rect">
              <a:avLst/>
            </a:prstGeom>
          </p:spPr>
        </p:pic>
        <p:sp>
          <p:nvSpPr>
            <p:cNvPr id="3117" name="object 3117"/>
            <p:cNvSpPr/>
            <p:nvPr/>
          </p:nvSpPr>
          <p:spPr>
            <a:xfrm>
              <a:off x="3311702" y="6292913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6654" y="0"/>
                  </a:moveTo>
                  <a:lnTo>
                    <a:pt x="1142" y="622"/>
                  </a:lnTo>
                  <a:lnTo>
                    <a:pt x="0" y="9042"/>
                  </a:lnTo>
                  <a:lnTo>
                    <a:pt x="6184" y="9042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3311702" y="6292913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1142" y="622"/>
                  </a:moveTo>
                  <a:lnTo>
                    <a:pt x="6654" y="0"/>
                  </a:lnTo>
                  <a:lnTo>
                    <a:pt x="6184" y="9042"/>
                  </a:lnTo>
                  <a:lnTo>
                    <a:pt x="0" y="9042"/>
                  </a:lnTo>
                  <a:lnTo>
                    <a:pt x="1142" y="6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3311101" y="6302908"/>
              <a:ext cx="8255" cy="261620"/>
            </a:xfrm>
            <a:custGeom>
              <a:avLst/>
              <a:gdLst/>
              <a:ahLst/>
              <a:cxnLst/>
              <a:rect l="l" t="t" r="r" b="b"/>
              <a:pathLst>
                <a:path w="8254" h="261620">
                  <a:moveTo>
                    <a:pt x="6303" y="0"/>
                  </a:moveTo>
                  <a:lnTo>
                    <a:pt x="1541" y="469"/>
                  </a:lnTo>
                  <a:lnTo>
                    <a:pt x="3873" y="110185"/>
                  </a:lnTo>
                  <a:lnTo>
                    <a:pt x="3761" y="125103"/>
                  </a:lnTo>
                  <a:lnTo>
                    <a:pt x="2976" y="129527"/>
                  </a:lnTo>
                  <a:lnTo>
                    <a:pt x="818" y="202832"/>
                  </a:lnTo>
                  <a:lnTo>
                    <a:pt x="0" y="240861"/>
                  </a:lnTo>
                  <a:lnTo>
                    <a:pt x="431" y="255850"/>
                  </a:lnTo>
                  <a:lnTo>
                    <a:pt x="2024" y="260032"/>
                  </a:lnTo>
                  <a:lnTo>
                    <a:pt x="6329" y="261416"/>
                  </a:lnTo>
                  <a:lnTo>
                    <a:pt x="5537" y="184323"/>
                  </a:lnTo>
                  <a:lnTo>
                    <a:pt x="5419" y="144589"/>
                  </a:lnTo>
                  <a:lnTo>
                    <a:pt x="6109" y="129582"/>
                  </a:lnTo>
                  <a:lnTo>
                    <a:pt x="7739" y="126669"/>
                  </a:lnTo>
                  <a:lnTo>
                    <a:pt x="63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3311101" y="6302908"/>
              <a:ext cx="8255" cy="261620"/>
            </a:xfrm>
            <a:custGeom>
              <a:avLst/>
              <a:gdLst/>
              <a:ahLst/>
              <a:cxnLst/>
              <a:rect l="l" t="t" r="r" b="b"/>
              <a:pathLst>
                <a:path w="8254" h="261620">
                  <a:moveTo>
                    <a:pt x="1541" y="469"/>
                  </a:moveTo>
                  <a:lnTo>
                    <a:pt x="3178" y="72673"/>
                  </a:lnTo>
                  <a:lnTo>
                    <a:pt x="3873" y="110185"/>
                  </a:lnTo>
                  <a:lnTo>
                    <a:pt x="3761" y="125103"/>
                  </a:lnTo>
                  <a:lnTo>
                    <a:pt x="2976" y="129527"/>
                  </a:lnTo>
                  <a:lnTo>
                    <a:pt x="818" y="202832"/>
                  </a:lnTo>
                  <a:lnTo>
                    <a:pt x="0" y="240861"/>
                  </a:lnTo>
                  <a:lnTo>
                    <a:pt x="431" y="255850"/>
                  </a:lnTo>
                  <a:lnTo>
                    <a:pt x="2024" y="260032"/>
                  </a:lnTo>
                  <a:lnTo>
                    <a:pt x="6329" y="261416"/>
                  </a:lnTo>
                  <a:lnTo>
                    <a:pt x="5537" y="184323"/>
                  </a:lnTo>
                  <a:lnTo>
                    <a:pt x="5419" y="144589"/>
                  </a:lnTo>
                  <a:lnTo>
                    <a:pt x="6109" y="129582"/>
                  </a:lnTo>
                  <a:lnTo>
                    <a:pt x="7739" y="126669"/>
                  </a:lnTo>
                  <a:lnTo>
                    <a:pt x="6909" y="55046"/>
                  </a:lnTo>
                  <a:lnTo>
                    <a:pt x="6483" y="17976"/>
                  </a:lnTo>
                  <a:lnTo>
                    <a:pt x="6326" y="3586"/>
                  </a:lnTo>
                  <a:lnTo>
                    <a:pt x="6303" y="0"/>
                  </a:lnTo>
                  <a:lnTo>
                    <a:pt x="1541" y="469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3079292" y="6405295"/>
              <a:ext cx="249554" cy="20955"/>
            </a:xfrm>
            <a:custGeom>
              <a:avLst/>
              <a:gdLst/>
              <a:ahLst/>
              <a:cxnLst/>
              <a:rect l="l" t="t" r="r" b="b"/>
              <a:pathLst>
                <a:path w="249554" h="20954">
                  <a:moveTo>
                    <a:pt x="0" y="20955"/>
                  </a:moveTo>
                  <a:lnTo>
                    <a:pt x="248602" y="20955"/>
                  </a:lnTo>
                  <a:lnTo>
                    <a:pt x="249554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3198342" y="6391490"/>
              <a:ext cx="114935" cy="28575"/>
            </a:xfrm>
            <a:custGeom>
              <a:avLst/>
              <a:gdLst/>
              <a:ahLst/>
              <a:cxnLst/>
              <a:rect l="l" t="t" r="r" b="b"/>
              <a:pathLst>
                <a:path w="114935" h="28575">
                  <a:moveTo>
                    <a:pt x="112877" y="0"/>
                  </a:moveTo>
                  <a:lnTo>
                    <a:pt x="80975" y="469"/>
                  </a:lnTo>
                  <a:lnTo>
                    <a:pt x="77152" y="3327"/>
                  </a:lnTo>
                  <a:lnTo>
                    <a:pt x="78117" y="17614"/>
                  </a:lnTo>
                  <a:lnTo>
                    <a:pt x="0" y="19532"/>
                  </a:lnTo>
                  <a:lnTo>
                    <a:pt x="482" y="28105"/>
                  </a:lnTo>
                  <a:lnTo>
                    <a:pt x="114782" y="28105"/>
                  </a:lnTo>
                  <a:lnTo>
                    <a:pt x="114782" y="2387"/>
                  </a:lnTo>
                  <a:lnTo>
                    <a:pt x="112877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3294075" y="639673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836" y="0"/>
                  </a:moveTo>
                  <a:lnTo>
                    <a:pt x="3416" y="0"/>
                  </a:lnTo>
                  <a:lnTo>
                    <a:pt x="0" y="3403"/>
                  </a:lnTo>
                  <a:lnTo>
                    <a:pt x="0" y="11811"/>
                  </a:lnTo>
                  <a:lnTo>
                    <a:pt x="3416" y="15227"/>
                  </a:lnTo>
                  <a:lnTo>
                    <a:pt x="11836" y="15227"/>
                  </a:lnTo>
                  <a:lnTo>
                    <a:pt x="15240" y="11811"/>
                  </a:lnTo>
                  <a:lnTo>
                    <a:pt x="15240" y="7619"/>
                  </a:lnTo>
                  <a:lnTo>
                    <a:pt x="15240" y="3403"/>
                  </a:lnTo>
                  <a:lnTo>
                    <a:pt x="11836" y="0"/>
                  </a:lnTo>
                  <a:close/>
                </a:path>
              </a:pathLst>
            </a:custGeom>
            <a:solidFill>
              <a:srgbClr val="69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3293122" y="6399110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10" h="11429">
                  <a:moveTo>
                    <a:pt x="3340" y="0"/>
                  </a:moveTo>
                  <a:lnTo>
                    <a:pt x="0" y="5714"/>
                  </a:lnTo>
                  <a:lnTo>
                    <a:pt x="3340" y="1096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2812351" y="5315165"/>
              <a:ext cx="481330" cy="10795"/>
            </a:xfrm>
            <a:custGeom>
              <a:avLst/>
              <a:gdLst/>
              <a:ahLst/>
              <a:cxnLst/>
              <a:rect l="l" t="t" r="r" b="b"/>
              <a:pathLst>
                <a:path w="481329" h="10795">
                  <a:moveTo>
                    <a:pt x="5715" y="1282"/>
                  </a:moveTo>
                  <a:lnTo>
                    <a:pt x="4432" y="0"/>
                  </a:lnTo>
                  <a:lnTo>
                    <a:pt x="1270" y="0"/>
                  </a:lnTo>
                  <a:lnTo>
                    <a:pt x="0" y="1282"/>
                  </a:lnTo>
                  <a:lnTo>
                    <a:pt x="0" y="4445"/>
                  </a:lnTo>
                  <a:lnTo>
                    <a:pt x="1270" y="5715"/>
                  </a:lnTo>
                  <a:lnTo>
                    <a:pt x="4432" y="5715"/>
                  </a:lnTo>
                  <a:lnTo>
                    <a:pt x="5715" y="4445"/>
                  </a:lnTo>
                  <a:lnTo>
                    <a:pt x="5715" y="2857"/>
                  </a:lnTo>
                  <a:lnTo>
                    <a:pt x="5715" y="1282"/>
                  </a:lnTo>
                  <a:close/>
                </a:path>
                <a:path w="481329" h="10795">
                  <a:moveTo>
                    <a:pt x="480771" y="6286"/>
                  </a:moveTo>
                  <a:lnTo>
                    <a:pt x="479488" y="5003"/>
                  </a:lnTo>
                  <a:lnTo>
                    <a:pt x="476326" y="5003"/>
                  </a:lnTo>
                  <a:lnTo>
                    <a:pt x="475056" y="6286"/>
                  </a:lnTo>
                  <a:lnTo>
                    <a:pt x="475056" y="9448"/>
                  </a:lnTo>
                  <a:lnTo>
                    <a:pt x="476326" y="10718"/>
                  </a:lnTo>
                  <a:lnTo>
                    <a:pt x="479488" y="10718"/>
                  </a:lnTo>
                  <a:lnTo>
                    <a:pt x="480771" y="9448"/>
                  </a:lnTo>
                  <a:lnTo>
                    <a:pt x="480771" y="7861"/>
                  </a:lnTo>
                  <a:lnTo>
                    <a:pt x="480771" y="6286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2947365" y="5414467"/>
              <a:ext cx="213360" cy="8890"/>
            </a:xfrm>
            <a:custGeom>
              <a:avLst/>
              <a:gdLst/>
              <a:ahLst/>
              <a:cxnLst/>
              <a:rect l="l" t="t" r="r" b="b"/>
              <a:pathLst>
                <a:path w="213360" h="8889">
                  <a:moveTo>
                    <a:pt x="5715" y="2857"/>
                  </a:moveTo>
                  <a:lnTo>
                    <a:pt x="5715" y="4444"/>
                  </a:lnTo>
                  <a:lnTo>
                    <a:pt x="4432" y="5714"/>
                  </a:lnTo>
                  <a:lnTo>
                    <a:pt x="2857" y="5714"/>
                  </a:lnTo>
                  <a:lnTo>
                    <a:pt x="1269" y="5714"/>
                  </a:lnTo>
                  <a:lnTo>
                    <a:pt x="0" y="4444"/>
                  </a:lnTo>
                  <a:lnTo>
                    <a:pt x="0" y="2857"/>
                  </a:lnTo>
                  <a:lnTo>
                    <a:pt x="0" y="1282"/>
                  </a:lnTo>
                  <a:lnTo>
                    <a:pt x="1269" y="0"/>
                  </a:lnTo>
                  <a:lnTo>
                    <a:pt x="2857" y="0"/>
                  </a:lnTo>
                  <a:lnTo>
                    <a:pt x="4432" y="0"/>
                  </a:lnTo>
                  <a:lnTo>
                    <a:pt x="5715" y="1282"/>
                  </a:lnTo>
                  <a:lnTo>
                    <a:pt x="5715" y="2857"/>
                  </a:lnTo>
                  <a:close/>
                </a:path>
                <a:path w="213360" h="8889">
                  <a:moveTo>
                    <a:pt x="109296" y="4279"/>
                  </a:moveTo>
                  <a:lnTo>
                    <a:pt x="109296" y="5867"/>
                  </a:lnTo>
                  <a:lnTo>
                    <a:pt x="108013" y="7137"/>
                  </a:lnTo>
                  <a:lnTo>
                    <a:pt x="106438" y="7137"/>
                  </a:lnTo>
                  <a:lnTo>
                    <a:pt x="104851" y="7137"/>
                  </a:lnTo>
                  <a:lnTo>
                    <a:pt x="103581" y="5867"/>
                  </a:lnTo>
                  <a:lnTo>
                    <a:pt x="103581" y="4279"/>
                  </a:lnTo>
                  <a:lnTo>
                    <a:pt x="103581" y="2717"/>
                  </a:lnTo>
                  <a:lnTo>
                    <a:pt x="104851" y="1435"/>
                  </a:lnTo>
                  <a:lnTo>
                    <a:pt x="106438" y="1435"/>
                  </a:lnTo>
                  <a:lnTo>
                    <a:pt x="108013" y="1435"/>
                  </a:lnTo>
                  <a:lnTo>
                    <a:pt x="109296" y="2717"/>
                  </a:lnTo>
                  <a:lnTo>
                    <a:pt x="109296" y="4279"/>
                  </a:lnTo>
                  <a:close/>
                </a:path>
                <a:path w="213360" h="8889">
                  <a:moveTo>
                    <a:pt x="212877" y="5714"/>
                  </a:moveTo>
                  <a:lnTo>
                    <a:pt x="212877" y="7302"/>
                  </a:lnTo>
                  <a:lnTo>
                    <a:pt x="211594" y="8572"/>
                  </a:lnTo>
                  <a:lnTo>
                    <a:pt x="210032" y="8572"/>
                  </a:lnTo>
                  <a:lnTo>
                    <a:pt x="208445" y="8572"/>
                  </a:lnTo>
                  <a:lnTo>
                    <a:pt x="207175" y="7302"/>
                  </a:lnTo>
                  <a:lnTo>
                    <a:pt x="207175" y="5714"/>
                  </a:lnTo>
                  <a:lnTo>
                    <a:pt x="207175" y="4140"/>
                  </a:lnTo>
                  <a:lnTo>
                    <a:pt x="208445" y="2857"/>
                  </a:lnTo>
                  <a:lnTo>
                    <a:pt x="210032" y="2857"/>
                  </a:lnTo>
                  <a:lnTo>
                    <a:pt x="211594" y="2857"/>
                  </a:lnTo>
                  <a:lnTo>
                    <a:pt x="212877" y="4140"/>
                  </a:lnTo>
                  <a:lnTo>
                    <a:pt x="212877" y="5714"/>
                  </a:lnTo>
                  <a:close/>
                </a:path>
              </a:pathLst>
            </a:custGeom>
            <a:ln w="3175">
              <a:solidFill>
                <a:srgbClr val="989A9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2857639" y="58976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987" y="0"/>
                  </a:moveTo>
                  <a:lnTo>
                    <a:pt x="1155" y="0"/>
                  </a:lnTo>
                  <a:lnTo>
                    <a:pt x="0" y="1168"/>
                  </a:lnTo>
                  <a:lnTo>
                    <a:pt x="0" y="4000"/>
                  </a:lnTo>
                  <a:lnTo>
                    <a:pt x="1155" y="5156"/>
                  </a:lnTo>
                  <a:lnTo>
                    <a:pt x="3987" y="5156"/>
                  </a:lnTo>
                  <a:lnTo>
                    <a:pt x="5143" y="4000"/>
                  </a:lnTo>
                  <a:lnTo>
                    <a:pt x="5143" y="2565"/>
                  </a:lnTo>
                  <a:lnTo>
                    <a:pt x="5143" y="1168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28" name="object 3128"/>
          <p:cNvSpPr txBox="1"/>
          <p:nvPr/>
        </p:nvSpPr>
        <p:spPr>
          <a:xfrm>
            <a:off x="7957980" y="584201"/>
            <a:ext cx="290385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10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modular</a:t>
            </a:r>
            <a:r>
              <a:rPr sz="10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0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modulación</a:t>
            </a:r>
            <a:r>
              <a:rPr sz="10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0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3144" name="object 314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45</a:t>
            </a:fld>
            <a:endParaRPr spc="15" dirty="0"/>
          </a:p>
        </p:txBody>
      </p:sp>
      <p:sp>
        <p:nvSpPr>
          <p:cNvPr id="3129" name="object 3129"/>
          <p:cNvSpPr txBox="1"/>
          <p:nvPr/>
        </p:nvSpPr>
        <p:spPr>
          <a:xfrm>
            <a:off x="7957979" y="1874520"/>
            <a:ext cx="4135120" cy="2586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8105">
              <a:lnSpc>
                <a:spcPct val="133300"/>
              </a:lnSpc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Siemens.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Medición </a:t>
            </a:r>
            <a:r>
              <a:rPr sz="900" b="1" spc="35" dirty="0">
                <a:solidFill>
                  <a:srgbClr val="171514"/>
                </a:solidFill>
                <a:latin typeface="Arial"/>
                <a:cs typeface="Arial"/>
              </a:rPr>
              <a:t>modular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Power Mod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.incluye.un.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variedad.de.tipos.de.módulos.que.pueden.configurarse.para.cumplir.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una.amplia.gama.de.medición.de.grupos.residenciales.y.comerciales.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aplicaciones..Por.ejemplo,.una.aplicación.típica.requiere.una.principal.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módulo.de.dispositivo.y.uno.o.más.residenciales.y/o.comerciales.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pilas.de.metros..Dependiendo.de.la.aplicación,.se.aplicarán.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módulos.como.una.caja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acceso,.una.caja.de.tomas.o.un.espaciador.también.pueden.ser.</a:t>
            </a:r>
            <a:r>
              <a:rPr sz="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requerido.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45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10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El.servicio.Power.Mod.puede.ser.monofásico,.trifilar.</a:t>
            </a:r>
            <a:endParaRPr sz="1050">
              <a:latin typeface="Microsoft Sans Serif"/>
              <a:cs typeface="Microsoft Sans Serif"/>
            </a:endParaRPr>
          </a:p>
          <a:p>
            <a:pPr marL="12700" marR="5080" indent="76835">
              <a:lnSpc>
                <a:spcPts val="1440"/>
              </a:lnSpc>
              <a:spcBef>
                <a:spcPts val="75"/>
              </a:spcBef>
            </a:pP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20/240.VAC,.trifásico,.cuatro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hilos.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20/208Y,.o.trifásico,.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triángulo.de.240.VCA.de.tres</a:t>
            </a:r>
            <a:r>
              <a:rPr sz="950" spc="1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hilos..El.bus.cruzado.que.conecta.todos.los.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módulos.es.de.aluminio.y.tiene.un.</a:t>
            </a:r>
            <a:r>
              <a:rPr sz="9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200.amperios.de.corriente.continua.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130" name="object 3130"/>
          <p:cNvSpPr txBox="1"/>
          <p:nvPr/>
        </p:nvSpPr>
        <p:spPr>
          <a:xfrm>
            <a:off x="10459720" y="4950893"/>
            <a:ext cx="4191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131" name="object 3131"/>
          <p:cNvSpPr txBox="1"/>
          <p:nvPr/>
        </p:nvSpPr>
        <p:spPr>
          <a:xfrm>
            <a:off x="10459720" y="5632302"/>
            <a:ext cx="4191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132" name="object 3132"/>
          <p:cNvSpPr txBox="1"/>
          <p:nvPr/>
        </p:nvSpPr>
        <p:spPr>
          <a:xfrm>
            <a:off x="9475165" y="5692746"/>
            <a:ext cx="3302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b="1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endParaRPr sz="150">
              <a:latin typeface="Arial"/>
              <a:cs typeface="Arial"/>
            </a:endParaRPr>
          </a:p>
        </p:txBody>
      </p:sp>
      <p:sp>
        <p:nvSpPr>
          <p:cNvPr id="3133" name="object 3133"/>
          <p:cNvSpPr txBox="1"/>
          <p:nvPr/>
        </p:nvSpPr>
        <p:spPr>
          <a:xfrm>
            <a:off x="9401188" y="5774186"/>
            <a:ext cx="135255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0" b="1" baseline="55555" dirty="0">
                <a:solidFill>
                  <a:srgbClr val="FFFFFF"/>
                </a:solidFill>
                <a:latin typeface="Arial"/>
                <a:cs typeface="Arial"/>
              </a:rPr>
              <a:t>1200               </a:t>
            </a:r>
            <a:r>
              <a:rPr sz="100" b="1" spc="7" baseline="555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50" b="1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endParaRPr sz="150">
              <a:latin typeface="Arial"/>
              <a:cs typeface="Arial"/>
            </a:endParaRPr>
          </a:p>
        </p:txBody>
      </p:sp>
      <p:sp>
        <p:nvSpPr>
          <p:cNvPr id="3134" name="object 3134"/>
          <p:cNvSpPr txBox="1"/>
          <p:nvPr/>
        </p:nvSpPr>
        <p:spPr>
          <a:xfrm>
            <a:off x="10462196" y="6289031"/>
            <a:ext cx="4191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135" name="object 3135"/>
          <p:cNvSpPr txBox="1"/>
          <p:nvPr/>
        </p:nvSpPr>
        <p:spPr>
          <a:xfrm>
            <a:off x="8715015" y="6454487"/>
            <a:ext cx="74930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b="1" spc="-5" dirty="0">
                <a:solidFill>
                  <a:srgbClr val="979797"/>
                </a:solidFill>
                <a:latin typeface="Arial"/>
                <a:cs typeface="Arial"/>
              </a:rPr>
              <a:t>! </a:t>
            </a:r>
            <a:r>
              <a:rPr sz="10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ADVERTENCIA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136" name="object 3136"/>
          <p:cNvSpPr txBox="1"/>
          <p:nvPr/>
        </p:nvSpPr>
        <p:spPr>
          <a:xfrm>
            <a:off x="11064877" y="6044659"/>
            <a:ext cx="33655" cy="3719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algn="ctr">
              <a:spcBef>
                <a:spcPts val="110"/>
              </a:spcBef>
            </a:pPr>
            <a:r>
              <a:rPr sz="150" b="1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endParaRPr sz="150">
              <a:latin typeface="Arial"/>
              <a:cs typeface="Arial"/>
            </a:endParaRPr>
          </a:p>
        </p:txBody>
      </p:sp>
      <p:sp>
        <p:nvSpPr>
          <p:cNvPr id="3137" name="object 3137"/>
          <p:cNvSpPr txBox="1"/>
          <p:nvPr/>
        </p:nvSpPr>
        <p:spPr>
          <a:xfrm>
            <a:off x="11017412" y="6126007"/>
            <a:ext cx="85090" cy="52578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100" b="1" dirty="0">
                <a:solidFill>
                  <a:srgbClr val="FFFFFF"/>
                </a:solidFill>
                <a:latin typeface="Arial"/>
                <a:cs typeface="Arial"/>
              </a:rPr>
              <a:t>1200               </a:t>
            </a:r>
            <a:r>
              <a:rPr sz="100" b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50" b="1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endParaRPr sz="150">
              <a:latin typeface="Arial"/>
              <a:cs typeface="Arial"/>
            </a:endParaRPr>
          </a:p>
        </p:txBody>
      </p:sp>
      <p:sp>
        <p:nvSpPr>
          <p:cNvPr id="3138" name="object 3138"/>
          <p:cNvSpPr txBox="1"/>
          <p:nvPr/>
        </p:nvSpPr>
        <p:spPr>
          <a:xfrm>
            <a:off x="10137902" y="5224942"/>
            <a:ext cx="86360" cy="142347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240">
              <a:lnSpc>
                <a:spcPts val="180"/>
              </a:lnSpc>
              <a:spcBef>
                <a:spcPts val="110"/>
              </a:spcBef>
            </a:pP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   L</a:t>
            </a:r>
            <a:endParaRPr sz="150">
              <a:latin typeface="Microsoft Sans Serif"/>
              <a:cs typeface="Microsoft Sans Serif"/>
            </a:endParaRPr>
          </a:p>
          <a:p>
            <a:pPr marL="17780">
              <a:lnSpc>
                <a:spcPts val="175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  </a:t>
            </a:r>
            <a:r>
              <a:rPr sz="1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75"/>
              </a:lnSpc>
            </a:pP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 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80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 </a:t>
            </a:r>
            <a:r>
              <a:rPr sz="1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139" name="object 3139"/>
          <p:cNvSpPr txBox="1"/>
          <p:nvPr/>
        </p:nvSpPr>
        <p:spPr>
          <a:xfrm>
            <a:off x="10269388" y="5225558"/>
            <a:ext cx="187325" cy="142347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240">
              <a:lnSpc>
                <a:spcPts val="180"/>
              </a:lnSpc>
              <a:spcBef>
                <a:spcPts val="110"/>
              </a:spcBef>
            </a:pP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   L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  </a:t>
            </a:r>
            <a:r>
              <a:rPr sz="1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L</a:t>
            </a:r>
            <a:endParaRPr sz="150">
              <a:latin typeface="Microsoft Sans Serif"/>
              <a:cs typeface="Microsoft Sans Serif"/>
            </a:endParaRPr>
          </a:p>
          <a:p>
            <a:pPr marL="17780">
              <a:lnSpc>
                <a:spcPts val="175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  </a:t>
            </a:r>
            <a:r>
              <a:rPr sz="1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O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I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</a:t>
            </a:r>
            <a:r>
              <a:rPr sz="1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75"/>
              </a:lnSpc>
            </a:pP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 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       </a:t>
            </a: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 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80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 </a:t>
            </a:r>
            <a:r>
              <a:rPr sz="1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D       </a:t>
            </a: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 mi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</a:t>
            </a:r>
            <a:r>
              <a:rPr sz="1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140" name="object 3140"/>
          <p:cNvSpPr txBox="1"/>
          <p:nvPr/>
        </p:nvSpPr>
        <p:spPr>
          <a:xfrm>
            <a:off x="10137902" y="5906365"/>
            <a:ext cx="86360" cy="142347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240">
              <a:lnSpc>
                <a:spcPts val="180"/>
              </a:lnSpc>
              <a:spcBef>
                <a:spcPts val="110"/>
              </a:spcBef>
            </a:pP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   L</a:t>
            </a:r>
            <a:endParaRPr sz="150">
              <a:latin typeface="Microsoft Sans Serif"/>
              <a:cs typeface="Microsoft Sans Serif"/>
            </a:endParaRPr>
          </a:p>
          <a:p>
            <a:pPr marL="17780">
              <a:lnSpc>
                <a:spcPts val="175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  </a:t>
            </a:r>
            <a:r>
              <a:rPr sz="1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75"/>
              </a:lnSpc>
            </a:pP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 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75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 </a:t>
            </a:r>
            <a:r>
              <a:rPr sz="1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141" name="object 3141"/>
          <p:cNvSpPr txBox="1"/>
          <p:nvPr/>
        </p:nvSpPr>
        <p:spPr>
          <a:xfrm>
            <a:off x="10269375" y="5906975"/>
            <a:ext cx="187325" cy="142347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240">
              <a:lnSpc>
                <a:spcPts val="180"/>
              </a:lnSpc>
              <a:spcBef>
                <a:spcPts val="110"/>
              </a:spcBef>
            </a:pP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   L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  </a:t>
            </a:r>
            <a:r>
              <a:rPr sz="1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L</a:t>
            </a:r>
            <a:endParaRPr sz="150">
              <a:latin typeface="Microsoft Sans Serif"/>
              <a:cs typeface="Microsoft Sans Serif"/>
            </a:endParaRPr>
          </a:p>
          <a:p>
            <a:pPr marL="17780">
              <a:lnSpc>
                <a:spcPts val="175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  </a:t>
            </a:r>
            <a:r>
              <a:rPr sz="1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O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I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</a:t>
            </a:r>
            <a:r>
              <a:rPr sz="1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75"/>
              </a:lnSpc>
            </a:pP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 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       </a:t>
            </a: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 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80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 </a:t>
            </a:r>
            <a:r>
              <a:rPr sz="1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D       </a:t>
            </a: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 mi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</a:t>
            </a:r>
            <a:r>
              <a:rPr sz="1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142" name="object 3142"/>
          <p:cNvSpPr txBox="1"/>
          <p:nvPr/>
        </p:nvSpPr>
        <p:spPr>
          <a:xfrm>
            <a:off x="10140379" y="6563074"/>
            <a:ext cx="86360" cy="142347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240">
              <a:lnSpc>
                <a:spcPts val="180"/>
              </a:lnSpc>
              <a:spcBef>
                <a:spcPts val="110"/>
              </a:spcBef>
            </a:pP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   L</a:t>
            </a:r>
            <a:endParaRPr sz="150">
              <a:latin typeface="Microsoft Sans Serif"/>
              <a:cs typeface="Microsoft Sans Serif"/>
            </a:endParaRPr>
          </a:p>
          <a:p>
            <a:pPr marL="17780">
              <a:lnSpc>
                <a:spcPts val="175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  </a:t>
            </a:r>
            <a:r>
              <a:rPr sz="1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75"/>
              </a:lnSpc>
            </a:pP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 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80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 </a:t>
            </a:r>
            <a:r>
              <a:rPr sz="1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143" name="object 3143"/>
          <p:cNvSpPr txBox="1"/>
          <p:nvPr/>
        </p:nvSpPr>
        <p:spPr>
          <a:xfrm>
            <a:off x="10271839" y="6563698"/>
            <a:ext cx="187325" cy="142347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240">
              <a:lnSpc>
                <a:spcPts val="180"/>
              </a:lnSpc>
              <a:spcBef>
                <a:spcPts val="110"/>
              </a:spcBef>
            </a:pP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   L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  </a:t>
            </a:r>
            <a:r>
              <a:rPr sz="1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L</a:t>
            </a:r>
            <a:endParaRPr sz="150">
              <a:latin typeface="Microsoft Sans Serif"/>
              <a:cs typeface="Microsoft Sans Serif"/>
            </a:endParaRPr>
          </a:p>
          <a:p>
            <a:pPr marL="17780">
              <a:lnSpc>
                <a:spcPts val="175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  </a:t>
            </a:r>
            <a:r>
              <a:rPr sz="1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O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I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</a:t>
            </a:r>
            <a:r>
              <a:rPr sz="1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75"/>
              </a:lnSpc>
            </a:pP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 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       </a:t>
            </a: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      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150">
              <a:latin typeface="Microsoft Sans Serif"/>
              <a:cs typeface="Microsoft Sans Serif"/>
            </a:endParaRPr>
          </a:p>
          <a:p>
            <a:pPr marL="12700">
              <a:lnSpc>
                <a:spcPts val="180"/>
              </a:lnSpc>
            </a:pP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 </a:t>
            </a:r>
            <a:r>
              <a:rPr sz="1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D       </a:t>
            </a:r>
            <a:r>
              <a:rPr sz="1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 mi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</a:t>
            </a:r>
            <a:r>
              <a:rPr sz="1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1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169304" y="1094486"/>
            <a:ext cx="6056630" cy="782320"/>
            <a:chOff x="1114704" y="1094486"/>
            <a:chExt cx="6056630" cy="782320"/>
          </a:xfrm>
        </p:grpSpPr>
        <p:sp>
          <p:nvSpPr>
            <p:cNvPr id="3" name="object 3"/>
            <p:cNvSpPr/>
            <p:nvPr/>
          </p:nvSpPr>
          <p:spPr>
            <a:xfrm>
              <a:off x="1114704" y="1094486"/>
              <a:ext cx="1186815" cy="782320"/>
            </a:xfrm>
            <a:custGeom>
              <a:avLst/>
              <a:gdLst/>
              <a:ahLst/>
              <a:cxnLst/>
              <a:rect l="l" t="t" r="r" b="b"/>
              <a:pathLst>
                <a:path w="1186814" h="782319">
                  <a:moveTo>
                    <a:pt x="1186446" y="0"/>
                  </a:moveTo>
                  <a:lnTo>
                    <a:pt x="0" y="0"/>
                  </a:lnTo>
                  <a:lnTo>
                    <a:pt x="0" y="781811"/>
                  </a:lnTo>
                  <a:lnTo>
                    <a:pt x="1186446" y="781811"/>
                  </a:lnTo>
                  <a:lnTo>
                    <a:pt x="1186446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94752" y="1150937"/>
              <a:ext cx="1026794" cy="669290"/>
            </a:xfrm>
            <a:custGeom>
              <a:avLst/>
              <a:gdLst/>
              <a:ahLst/>
              <a:cxnLst/>
              <a:rect l="l" t="t" r="r" b="b"/>
              <a:pathLst>
                <a:path w="1026794" h="669289">
                  <a:moveTo>
                    <a:pt x="467194" y="409384"/>
                  </a:moveTo>
                  <a:lnTo>
                    <a:pt x="464413" y="406438"/>
                  </a:lnTo>
                  <a:lnTo>
                    <a:pt x="461683" y="403428"/>
                  </a:lnTo>
                  <a:lnTo>
                    <a:pt x="459041" y="400367"/>
                  </a:lnTo>
                </a:path>
                <a:path w="1026794" h="669289">
                  <a:moveTo>
                    <a:pt x="434695" y="356971"/>
                  </a:moveTo>
                  <a:lnTo>
                    <a:pt x="417720" y="328032"/>
                  </a:lnTo>
                  <a:lnTo>
                    <a:pt x="405091" y="296576"/>
                  </a:lnTo>
                  <a:lnTo>
                    <a:pt x="397215" y="263006"/>
                  </a:lnTo>
                  <a:lnTo>
                    <a:pt x="394500" y="227723"/>
                  </a:lnTo>
                  <a:lnTo>
                    <a:pt x="399126" y="181833"/>
                  </a:lnTo>
                  <a:lnTo>
                    <a:pt x="412393" y="139088"/>
                  </a:lnTo>
                  <a:lnTo>
                    <a:pt x="433387" y="100406"/>
                  </a:lnTo>
                  <a:lnTo>
                    <a:pt x="461192" y="66703"/>
                  </a:lnTo>
                  <a:lnTo>
                    <a:pt x="494892" y="38895"/>
                  </a:lnTo>
                  <a:lnTo>
                    <a:pt x="533572" y="17897"/>
                  </a:lnTo>
                  <a:lnTo>
                    <a:pt x="576317" y="4627"/>
                  </a:lnTo>
                  <a:lnTo>
                    <a:pt x="622211" y="0"/>
                  </a:lnTo>
                  <a:lnTo>
                    <a:pt x="645752" y="1205"/>
                  </a:lnTo>
                  <a:lnTo>
                    <a:pt x="668612" y="4741"/>
                  </a:lnTo>
                  <a:lnTo>
                    <a:pt x="690664" y="10485"/>
                  </a:lnTo>
                  <a:lnTo>
                    <a:pt x="711784" y="18313"/>
                  </a:lnTo>
                </a:path>
                <a:path w="1026794" h="669289">
                  <a:moveTo>
                    <a:pt x="470890" y="418147"/>
                  </a:moveTo>
                  <a:lnTo>
                    <a:pt x="446685" y="384440"/>
                  </a:lnTo>
                  <a:lnTo>
                    <a:pt x="428526" y="346727"/>
                  </a:lnTo>
                  <a:lnTo>
                    <a:pt x="417116" y="305706"/>
                  </a:lnTo>
                  <a:lnTo>
                    <a:pt x="413156" y="262077"/>
                  </a:lnTo>
                  <a:lnTo>
                    <a:pt x="418025" y="213768"/>
                  </a:lnTo>
                  <a:lnTo>
                    <a:pt x="431991" y="168774"/>
                  </a:lnTo>
                  <a:lnTo>
                    <a:pt x="454089" y="128057"/>
                  </a:lnTo>
                  <a:lnTo>
                    <a:pt x="483357" y="92583"/>
                  </a:lnTo>
                  <a:lnTo>
                    <a:pt x="518831" y="63313"/>
                  </a:lnTo>
                  <a:lnTo>
                    <a:pt x="559547" y="41213"/>
                  </a:lnTo>
                  <a:lnTo>
                    <a:pt x="604544" y="27247"/>
                  </a:lnTo>
                  <a:lnTo>
                    <a:pt x="652856" y="22377"/>
                  </a:lnTo>
                  <a:lnTo>
                    <a:pt x="685950" y="24646"/>
                  </a:lnTo>
                  <a:lnTo>
                    <a:pt x="717667" y="31249"/>
                  </a:lnTo>
                  <a:lnTo>
                    <a:pt x="747703" y="41885"/>
                  </a:lnTo>
                  <a:lnTo>
                    <a:pt x="775754" y="56248"/>
                  </a:lnTo>
                  <a:lnTo>
                    <a:pt x="785431" y="64389"/>
                  </a:lnTo>
                </a:path>
                <a:path w="1026794" h="669289">
                  <a:moveTo>
                    <a:pt x="481431" y="435254"/>
                  </a:moveTo>
                  <a:lnTo>
                    <a:pt x="457226" y="401560"/>
                  </a:lnTo>
                  <a:lnTo>
                    <a:pt x="439067" y="363851"/>
                  </a:lnTo>
                  <a:lnTo>
                    <a:pt x="427657" y="322833"/>
                  </a:lnTo>
                  <a:lnTo>
                    <a:pt x="423697" y="279209"/>
                  </a:lnTo>
                  <a:lnTo>
                    <a:pt x="428566" y="230900"/>
                  </a:lnTo>
                  <a:lnTo>
                    <a:pt x="442530" y="185906"/>
                  </a:lnTo>
                  <a:lnTo>
                    <a:pt x="464626" y="145190"/>
                  </a:lnTo>
                  <a:lnTo>
                    <a:pt x="493891" y="109715"/>
                  </a:lnTo>
                  <a:lnTo>
                    <a:pt x="529363" y="80446"/>
                  </a:lnTo>
                  <a:lnTo>
                    <a:pt x="570078" y="58346"/>
                  </a:lnTo>
                  <a:lnTo>
                    <a:pt x="615072" y="44379"/>
                  </a:lnTo>
                  <a:lnTo>
                    <a:pt x="663384" y="39509"/>
                  </a:lnTo>
                  <a:lnTo>
                    <a:pt x="690691" y="41048"/>
                  </a:lnTo>
                  <a:lnTo>
                    <a:pt x="717102" y="45553"/>
                  </a:lnTo>
                  <a:lnTo>
                    <a:pt x="742451" y="52856"/>
                  </a:lnTo>
                  <a:lnTo>
                    <a:pt x="766572" y="62788"/>
                  </a:lnTo>
                </a:path>
                <a:path w="1026794" h="669289">
                  <a:moveTo>
                    <a:pt x="506450" y="467525"/>
                  </a:moveTo>
                  <a:lnTo>
                    <a:pt x="482238" y="433831"/>
                  </a:lnTo>
                  <a:lnTo>
                    <a:pt x="464075" y="396120"/>
                  </a:lnTo>
                  <a:lnTo>
                    <a:pt x="452663" y="355098"/>
                  </a:lnTo>
                  <a:lnTo>
                    <a:pt x="448703" y="311467"/>
                  </a:lnTo>
                  <a:lnTo>
                    <a:pt x="453573" y="263154"/>
                  </a:lnTo>
                  <a:lnTo>
                    <a:pt x="467539" y="218157"/>
                  </a:lnTo>
                  <a:lnTo>
                    <a:pt x="489639" y="177438"/>
                  </a:lnTo>
                  <a:lnTo>
                    <a:pt x="518907" y="141962"/>
                  </a:lnTo>
                  <a:lnTo>
                    <a:pt x="554380" y="112692"/>
                  </a:lnTo>
                  <a:lnTo>
                    <a:pt x="595095" y="90591"/>
                  </a:lnTo>
                  <a:lnTo>
                    <a:pt x="640086" y="76624"/>
                  </a:lnTo>
                  <a:lnTo>
                    <a:pt x="688390" y="71754"/>
                  </a:lnTo>
                  <a:lnTo>
                    <a:pt x="721499" y="74023"/>
                  </a:lnTo>
                  <a:lnTo>
                    <a:pt x="753224" y="80627"/>
                  </a:lnTo>
                  <a:lnTo>
                    <a:pt x="783263" y="91262"/>
                  </a:lnTo>
                  <a:lnTo>
                    <a:pt x="811314" y="105625"/>
                  </a:lnTo>
                  <a:lnTo>
                    <a:pt x="820801" y="113614"/>
                  </a:lnTo>
                </a:path>
                <a:path w="1026794" h="669289">
                  <a:moveTo>
                    <a:pt x="518299" y="485952"/>
                  </a:moveTo>
                  <a:lnTo>
                    <a:pt x="494094" y="452260"/>
                  </a:lnTo>
                  <a:lnTo>
                    <a:pt x="475935" y="414553"/>
                  </a:lnTo>
                  <a:lnTo>
                    <a:pt x="464525" y="373531"/>
                  </a:lnTo>
                  <a:lnTo>
                    <a:pt x="460565" y="329895"/>
                  </a:lnTo>
                  <a:lnTo>
                    <a:pt x="465435" y="281590"/>
                  </a:lnTo>
                  <a:lnTo>
                    <a:pt x="479401" y="236597"/>
                  </a:lnTo>
                  <a:lnTo>
                    <a:pt x="501501" y="195881"/>
                  </a:lnTo>
                  <a:lnTo>
                    <a:pt x="530771" y="160405"/>
                  </a:lnTo>
                  <a:lnTo>
                    <a:pt x="566245" y="131135"/>
                  </a:lnTo>
                  <a:lnTo>
                    <a:pt x="606962" y="109033"/>
                  </a:lnTo>
                  <a:lnTo>
                    <a:pt x="651956" y="95065"/>
                  </a:lnTo>
                  <a:lnTo>
                    <a:pt x="700265" y="90195"/>
                  </a:lnTo>
                  <a:lnTo>
                    <a:pt x="727025" y="91673"/>
                  </a:lnTo>
                  <a:lnTo>
                    <a:pt x="752930" y="96004"/>
                  </a:lnTo>
                  <a:lnTo>
                    <a:pt x="777823" y="103027"/>
                  </a:lnTo>
                  <a:lnTo>
                    <a:pt x="801547" y="112585"/>
                  </a:lnTo>
                </a:path>
                <a:path w="1026794" h="669289">
                  <a:moveTo>
                    <a:pt x="540029" y="514921"/>
                  </a:moveTo>
                  <a:lnTo>
                    <a:pt x="515822" y="481220"/>
                  </a:lnTo>
                  <a:lnTo>
                    <a:pt x="497659" y="443506"/>
                  </a:lnTo>
                  <a:lnTo>
                    <a:pt x="486244" y="402482"/>
                  </a:lnTo>
                  <a:lnTo>
                    <a:pt x="482282" y="358851"/>
                  </a:lnTo>
                  <a:lnTo>
                    <a:pt x="487152" y="310542"/>
                  </a:lnTo>
                  <a:lnTo>
                    <a:pt x="501118" y="265548"/>
                  </a:lnTo>
                  <a:lnTo>
                    <a:pt x="523218" y="224831"/>
                  </a:lnTo>
                  <a:lnTo>
                    <a:pt x="552488" y="189357"/>
                  </a:lnTo>
                  <a:lnTo>
                    <a:pt x="587962" y="160087"/>
                  </a:lnTo>
                  <a:lnTo>
                    <a:pt x="628679" y="137987"/>
                  </a:lnTo>
                  <a:lnTo>
                    <a:pt x="673673" y="124021"/>
                  </a:lnTo>
                  <a:lnTo>
                    <a:pt x="721982" y="119151"/>
                  </a:lnTo>
                  <a:lnTo>
                    <a:pt x="755081" y="121421"/>
                  </a:lnTo>
                  <a:lnTo>
                    <a:pt x="786798" y="128028"/>
                  </a:lnTo>
                  <a:lnTo>
                    <a:pt x="816831" y="138664"/>
                  </a:lnTo>
                  <a:lnTo>
                    <a:pt x="844880" y="153022"/>
                  </a:lnTo>
                  <a:lnTo>
                    <a:pt x="855548" y="161975"/>
                  </a:lnTo>
                </a:path>
                <a:path w="1026794" h="669289">
                  <a:moveTo>
                    <a:pt x="555815" y="538606"/>
                  </a:moveTo>
                  <a:lnTo>
                    <a:pt x="531617" y="504925"/>
                  </a:lnTo>
                  <a:lnTo>
                    <a:pt x="513462" y="467218"/>
                  </a:lnTo>
                  <a:lnTo>
                    <a:pt x="502053" y="426194"/>
                  </a:lnTo>
                  <a:lnTo>
                    <a:pt x="498093" y="382562"/>
                  </a:lnTo>
                  <a:lnTo>
                    <a:pt x="502963" y="334253"/>
                  </a:lnTo>
                  <a:lnTo>
                    <a:pt x="516928" y="289259"/>
                  </a:lnTo>
                  <a:lnTo>
                    <a:pt x="539025" y="248542"/>
                  </a:lnTo>
                  <a:lnTo>
                    <a:pt x="568291" y="213067"/>
                  </a:lnTo>
                  <a:lnTo>
                    <a:pt x="603762" y="183798"/>
                  </a:lnTo>
                  <a:lnTo>
                    <a:pt x="644474" y="161698"/>
                  </a:lnTo>
                  <a:lnTo>
                    <a:pt x="689464" y="147732"/>
                  </a:lnTo>
                  <a:lnTo>
                    <a:pt x="737768" y="142862"/>
                  </a:lnTo>
                  <a:lnTo>
                    <a:pt x="759796" y="143860"/>
                  </a:lnTo>
                  <a:lnTo>
                    <a:pt x="781265" y="146797"/>
                  </a:lnTo>
                  <a:lnTo>
                    <a:pt x="802087" y="151590"/>
                  </a:lnTo>
                  <a:lnTo>
                    <a:pt x="822172" y="158153"/>
                  </a:lnTo>
                </a:path>
                <a:path w="1026794" h="669289">
                  <a:moveTo>
                    <a:pt x="754926" y="668908"/>
                  </a:moveTo>
                  <a:lnTo>
                    <a:pt x="1026337" y="668908"/>
                  </a:lnTo>
                  <a:lnTo>
                    <a:pt x="1026337" y="211594"/>
                  </a:lnTo>
                  <a:lnTo>
                    <a:pt x="754926" y="211594"/>
                  </a:lnTo>
                  <a:lnTo>
                    <a:pt x="754062" y="214375"/>
                  </a:lnTo>
                  <a:lnTo>
                    <a:pt x="754062" y="308292"/>
                  </a:lnTo>
                  <a:lnTo>
                    <a:pt x="764345" y="343154"/>
                  </a:lnTo>
                  <a:lnTo>
                    <a:pt x="786968" y="373218"/>
                  </a:lnTo>
                  <a:lnTo>
                    <a:pt x="809590" y="401257"/>
                  </a:lnTo>
                  <a:lnTo>
                    <a:pt x="819873" y="430047"/>
                  </a:lnTo>
                  <a:lnTo>
                    <a:pt x="816283" y="459224"/>
                  </a:lnTo>
                  <a:lnTo>
                    <a:pt x="807610" y="479813"/>
                  </a:lnTo>
                  <a:lnTo>
                    <a:pt x="797001" y="494500"/>
                  </a:lnTo>
                  <a:lnTo>
                    <a:pt x="787603" y="505968"/>
                  </a:lnTo>
                  <a:lnTo>
                    <a:pt x="779550" y="517741"/>
                  </a:lnTo>
                  <a:lnTo>
                    <a:pt x="759231" y="563257"/>
                  </a:lnTo>
                  <a:lnTo>
                    <a:pt x="754708" y="621998"/>
                  </a:lnTo>
                  <a:lnTo>
                    <a:pt x="754062" y="663536"/>
                  </a:lnTo>
                  <a:lnTo>
                    <a:pt x="754926" y="668908"/>
                  </a:lnTo>
                  <a:close/>
                </a:path>
                <a:path w="1026794" h="669289">
                  <a:moveTo>
                    <a:pt x="990790" y="216331"/>
                  </a:moveTo>
                  <a:lnTo>
                    <a:pt x="993432" y="160502"/>
                  </a:lnTo>
                  <a:lnTo>
                    <a:pt x="722007" y="160502"/>
                  </a:lnTo>
                  <a:lnTo>
                    <a:pt x="721156" y="163029"/>
                  </a:lnTo>
                  <a:lnTo>
                    <a:pt x="721156" y="172910"/>
                  </a:lnTo>
                </a:path>
                <a:path w="1026794" h="669289">
                  <a:moveTo>
                    <a:pt x="952601" y="155117"/>
                  </a:moveTo>
                  <a:lnTo>
                    <a:pt x="952601" y="109169"/>
                  </a:lnTo>
                  <a:lnTo>
                    <a:pt x="681189" y="109169"/>
                  </a:lnTo>
                  <a:lnTo>
                    <a:pt x="680326" y="111683"/>
                  </a:lnTo>
                  <a:lnTo>
                    <a:pt x="680326" y="123507"/>
                  </a:lnTo>
                </a:path>
                <a:path w="1026794" h="669289">
                  <a:moveTo>
                    <a:pt x="888085" y="57683"/>
                  </a:moveTo>
                  <a:lnTo>
                    <a:pt x="888085" y="11734"/>
                  </a:lnTo>
                  <a:lnTo>
                    <a:pt x="616661" y="11734"/>
                  </a:lnTo>
                  <a:lnTo>
                    <a:pt x="615810" y="14236"/>
                  </a:lnTo>
                  <a:lnTo>
                    <a:pt x="615810" y="24739"/>
                  </a:lnTo>
                </a:path>
                <a:path w="1026794" h="669289">
                  <a:moveTo>
                    <a:pt x="917054" y="107708"/>
                  </a:moveTo>
                  <a:lnTo>
                    <a:pt x="917054" y="61772"/>
                  </a:lnTo>
                  <a:lnTo>
                    <a:pt x="645655" y="61772"/>
                  </a:lnTo>
                  <a:lnTo>
                    <a:pt x="644791" y="64287"/>
                  </a:lnTo>
                  <a:lnTo>
                    <a:pt x="644791" y="78079"/>
                  </a:lnTo>
                </a:path>
                <a:path w="1026794" h="669289">
                  <a:moveTo>
                    <a:pt x="418452" y="668908"/>
                  </a:moveTo>
                  <a:lnTo>
                    <a:pt x="147040" y="668908"/>
                  </a:lnTo>
                  <a:lnTo>
                    <a:pt x="147040" y="211594"/>
                  </a:lnTo>
                  <a:lnTo>
                    <a:pt x="418452" y="211594"/>
                  </a:lnTo>
                  <a:lnTo>
                    <a:pt x="419303" y="214375"/>
                  </a:lnTo>
                  <a:lnTo>
                    <a:pt x="419303" y="308292"/>
                  </a:lnTo>
                  <a:lnTo>
                    <a:pt x="409020" y="343154"/>
                  </a:lnTo>
                  <a:lnTo>
                    <a:pt x="386397" y="373218"/>
                  </a:lnTo>
                  <a:lnTo>
                    <a:pt x="363774" y="401257"/>
                  </a:lnTo>
                  <a:lnTo>
                    <a:pt x="353491" y="430047"/>
                  </a:lnTo>
                  <a:lnTo>
                    <a:pt x="357082" y="459224"/>
                  </a:lnTo>
                  <a:lnTo>
                    <a:pt x="365755" y="479813"/>
                  </a:lnTo>
                  <a:lnTo>
                    <a:pt x="376364" y="494500"/>
                  </a:lnTo>
                  <a:lnTo>
                    <a:pt x="385762" y="505968"/>
                  </a:lnTo>
                  <a:lnTo>
                    <a:pt x="393815" y="517741"/>
                  </a:lnTo>
                  <a:lnTo>
                    <a:pt x="414147" y="563257"/>
                  </a:lnTo>
                  <a:lnTo>
                    <a:pt x="418658" y="621998"/>
                  </a:lnTo>
                  <a:lnTo>
                    <a:pt x="419303" y="663536"/>
                  </a:lnTo>
                  <a:lnTo>
                    <a:pt x="418452" y="668908"/>
                  </a:lnTo>
                  <a:close/>
                </a:path>
                <a:path w="1026794" h="669289">
                  <a:moveTo>
                    <a:pt x="345566" y="155117"/>
                  </a:moveTo>
                  <a:lnTo>
                    <a:pt x="345566" y="109169"/>
                  </a:lnTo>
                  <a:lnTo>
                    <a:pt x="74168" y="109169"/>
                  </a:lnTo>
                  <a:lnTo>
                    <a:pt x="73304" y="111683"/>
                  </a:lnTo>
                  <a:lnTo>
                    <a:pt x="73304" y="579247"/>
                  </a:lnTo>
                  <a:lnTo>
                    <a:pt x="106692" y="579247"/>
                  </a:lnTo>
                </a:path>
                <a:path w="1026794" h="669289">
                  <a:moveTo>
                    <a:pt x="278853" y="57683"/>
                  </a:moveTo>
                  <a:lnTo>
                    <a:pt x="278853" y="11734"/>
                  </a:lnTo>
                  <a:lnTo>
                    <a:pt x="876" y="11734"/>
                  </a:lnTo>
                  <a:lnTo>
                    <a:pt x="0" y="14236"/>
                  </a:lnTo>
                  <a:lnTo>
                    <a:pt x="0" y="482676"/>
                  </a:lnTo>
                  <a:lnTo>
                    <a:pt x="32067" y="482676"/>
                  </a:lnTo>
                </a:path>
                <a:path w="1026794" h="669289">
                  <a:moveTo>
                    <a:pt x="310032" y="107708"/>
                  </a:moveTo>
                  <a:lnTo>
                    <a:pt x="310032" y="61772"/>
                  </a:lnTo>
                  <a:lnTo>
                    <a:pt x="38620" y="61772"/>
                  </a:lnTo>
                  <a:lnTo>
                    <a:pt x="37769" y="64287"/>
                  </a:lnTo>
                  <a:lnTo>
                    <a:pt x="37769" y="533171"/>
                  </a:lnTo>
                  <a:lnTo>
                    <a:pt x="67182" y="533171"/>
                  </a:lnTo>
                </a:path>
                <a:path w="1026794" h="669289">
                  <a:moveTo>
                    <a:pt x="750036" y="642950"/>
                  </a:moveTo>
                  <a:lnTo>
                    <a:pt x="702266" y="638135"/>
                  </a:lnTo>
                  <a:lnTo>
                    <a:pt x="657773" y="624327"/>
                  </a:lnTo>
                  <a:lnTo>
                    <a:pt x="617512" y="602477"/>
                  </a:lnTo>
                  <a:lnTo>
                    <a:pt x="582434" y="573539"/>
                  </a:lnTo>
                  <a:lnTo>
                    <a:pt x="553493" y="538466"/>
                  </a:lnTo>
                  <a:lnTo>
                    <a:pt x="531641" y="498208"/>
                  </a:lnTo>
                  <a:lnTo>
                    <a:pt x="517831" y="453721"/>
                  </a:lnTo>
                  <a:lnTo>
                    <a:pt x="513016" y="405955"/>
                  </a:lnTo>
                  <a:lnTo>
                    <a:pt x="517831" y="358185"/>
                  </a:lnTo>
                  <a:lnTo>
                    <a:pt x="531641" y="313694"/>
                  </a:lnTo>
                  <a:lnTo>
                    <a:pt x="553493" y="273435"/>
                  </a:lnTo>
                  <a:lnTo>
                    <a:pt x="582434" y="238359"/>
                  </a:lnTo>
                  <a:lnTo>
                    <a:pt x="617512" y="209421"/>
                  </a:lnTo>
                  <a:lnTo>
                    <a:pt x="657773" y="187571"/>
                  </a:lnTo>
                  <a:lnTo>
                    <a:pt x="702266" y="173762"/>
                  </a:lnTo>
                  <a:lnTo>
                    <a:pt x="750036" y="168948"/>
                  </a:lnTo>
                  <a:lnTo>
                    <a:pt x="787970" y="171965"/>
                  </a:lnTo>
                  <a:lnTo>
                    <a:pt x="823987" y="180708"/>
                  </a:lnTo>
                  <a:lnTo>
                    <a:pt x="857619" y="194708"/>
                  </a:lnTo>
                  <a:lnTo>
                    <a:pt x="888403" y="213499"/>
                  </a:lnTo>
                </a:path>
                <a:path w="1026794" h="669289">
                  <a:moveTo>
                    <a:pt x="599020" y="590105"/>
                  </a:moveTo>
                  <a:lnTo>
                    <a:pt x="570881" y="555267"/>
                  </a:lnTo>
                  <a:lnTo>
                    <a:pt x="549651" y="515446"/>
                  </a:lnTo>
                  <a:lnTo>
                    <a:pt x="536243" y="471556"/>
                  </a:lnTo>
                  <a:lnTo>
                    <a:pt x="531571" y="424510"/>
                  </a:lnTo>
                  <a:lnTo>
                    <a:pt x="536386" y="376740"/>
                  </a:lnTo>
                  <a:lnTo>
                    <a:pt x="550197" y="332249"/>
                  </a:lnTo>
                  <a:lnTo>
                    <a:pt x="572051" y="291990"/>
                  </a:lnTo>
                  <a:lnTo>
                    <a:pt x="600994" y="256914"/>
                  </a:lnTo>
                  <a:lnTo>
                    <a:pt x="636072" y="227975"/>
                  </a:lnTo>
                  <a:lnTo>
                    <a:pt x="676333" y="206125"/>
                  </a:lnTo>
                  <a:lnTo>
                    <a:pt x="720824" y="192317"/>
                  </a:lnTo>
                  <a:lnTo>
                    <a:pt x="768591" y="187502"/>
                  </a:lnTo>
                  <a:lnTo>
                    <a:pt x="794229" y="188872"/>
                  </a:lnTo>
                  <a:lnTo>
                    <a:pt x="819078" y="192887"/>
                  </a:lnTo>
                  <a:lnTo>
                    <a:pt x="842991" y="199407"/>
                  </a:lnTo>
                  <a:lnTo>
                    <a:pt x="865822" y="208292"/>
                  </a:lnTo>
                </a:path>
                <a:path w="1026794" h="669289">
                  <a:moveTo>
                    <a:pt x="137413" y="636308"/>
                  </a:moveTo>
                  <a:lnTo>
                    <a:pt x="111074" y="636308"/>
                  </a:lnTo>
                  <a:lnTo>
                    <a:pt x="109728" y="625335"/>
                  </a:lnTo>
                  <a:lnTo>
                    <a:pt x="109728" y="163029"/>
                  </a:lnTo>
                  <a:lnTo>
                    <a:pt x="110604" y="160515"/>
                  </a:lnTo>
                  <a:lnTo>
                    <a:pt x="382016" y="160515"/>
                  </a:lnTo>
                  <a:lnTo>
                    <a:pt x="379361" y="216331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01278" y="1522234"/>
              <a:ext cx="91922" cy="88823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62773" y="1406715"/>
              <a:ext cx="408940" cy="137160"/>
            </a:xfrm>
            <a:custGeom>
              <a:avLst/>
              <a:gdLst/>
              <a:ahLst/>
              <a:cxnLst/>
              <a:rect l="l" t="t" r="r" b="b"/>
              <a:pathLst>
                <a:path w="408939" h="137159">
                  <a:moveTo>
                    <a:pt x="342315" y="0"/>
                  </a:moveTo>
                  <a:lnTo>
                    <a:pt x="270662" y="0"/>
                  </a:lnTo>
                  <a:lnTo>
                    <a:pt x="315594" y="46151"/>
                  </a:lnTo>
                  <a:lnTo>
                    <a:pt x="0" y="46151"/>
                  </a:lnTo>
                  <a:lnTo>
                    <a:pt x="0" y="87845"/>
                  </a:lnTo>
                  <a:lnTo>
                    <a:pt x="317944" y="87845"/>
                  </a:lnTo>
                  <a:lnTo>
                    <a:pt x="278295" y="136817"/>
                  </a:lnTo>
                  <a:lnTo>
                    <a:pt x="345058" y="136817"/>
                  </a:lnTo>
                  <a:lnTo>
                    <a:pt x="408901" y="65570"/>
                  </a:lnTo>
                  <a:lnTo>
                    <a:pt x="3423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62773" y="1406715"/>
              <a:ext cx="408940" cy="137160"/>
            </a:xfrm>
            <a:custGeom>
              <a:avLst/>
              <a:gdLst/>
              <a:ahLst/>
              <a:cxnLst/>
              <a:rect l="l" t="t" r="r" b="b"/>
              <a:pathLst>
                <a:path w="408939" h="137159">
                  <a:moveTo>
                    <a:pt x="0" y="46151"/>
                  </a:moveTo>
                  <a:lnTo>
                    <a:pt x="315594" y="46151"/>
                  </a:lnTo>
                  <a:lnTo>
                    <a:pt x="270662" y="0"/>
                  </a:lnTo>
                  <a:lnTo>
                    <a:pt x="342315" y="0"/>
                  </a:lnTo>
                  <a:lnTo>
                    <a:pt x="408901" y="65570"/>
                  </a:lnTo>
                  <a:lnTo>
                    <a:pt x="345058" y="136817"/>
                  </a:lnTo>
                  <a:lnTo>
                    <a:pt x="278295" y="136817"/>
                  </a:lnTo>
                  <a:lnTo>
                    <a:pt x="317944" y="87845"/>
                  </a:lnTo>
                  <a:lnTo>
                    <a:pt x="0" y="87845"/>
                  </a:lnTo>
                  <a:lnTo>
                    <a:pt x="0" y="46151"/>
                  </a:lnTo>
                  <a:close/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949983" y="1726171"/>
              <a:ext cx="27305" cy="17145"/>
            </a:xfrm>
            <a:custGeom>
              <a:avLst/>
              <a:gdLst/>
              <a:ahLst/>
              <a:cxnLst/>
              <a:rect l="l" t="t" r="r" b="b"/>
              <a:pathLst>
                <a:path w="27305" h="17144">
                  <a:moveTo>
                    <a:pt x="26847" y="0"/>
                  </a:moveTo>
                  <a:lnTo>
                    <a:pt x="0" y="0"/>
                  </a:lnTo>
                  <a:lnTo>
                    <a:pt x="10007" y="16852"/>
                  </a:lnTo>
                  <a:lnTo>
                    <a:pt x="26847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30171" y="1452118"/>
              <a:ext cx="182283" cy="215620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848840" y="1633181"/>
              <a:ext cx="304165" cy="137160"/>
            </a:xfrm>
            <a:custGeom>
              <a:avLst/>
              <a:gdLst/>
              <a:ahLst/>
              <a:cxnLst/>
              <a:rect l="l" t="t" r="r" b="b"/>
              <a:pathLst>
                <a:path w="304164" h="137160">
                  <a:moveTo>
                    <a:pt x="130594" y="0"/>
                  </a:moveTo>
                  <a:lnTo>
                    <a:pt x="63842" y="0"/>
                  </a:lnTo>
                  <a:lnTo>
                    <a:pt x="0" y="71234"/>
                  </a:lnTo>
                  <a:lnTo>
                    <a:pt x="66573" y="136791"/>
                  </a:lnTo>
                  <a:lnTo>
                    <a:pt x="138239" y="136791"/>
                  </a:lnTo>
                  <a:lnTo>
                    <a:pt x="93306" y="90690"/>
                  </a:lnTo>
                  <a:lnTo>
                    <a:pt x="302310" y="90690"/>
                  </a:lnTo>
                  <a:lnTo>
                    <a:pt x="303631" y="48958"/>
                  </a:lnTo>
                  <a:lnTo>
                    <a:pt x="90944" y="48958"/>
                  </a:lnTo>
                  <a:lnTo>
                    <a:pt x="1305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848840" y="1633181"/>
              <a:ext cx="304165" cy="137160"/>
            </a:xfrm>
            <a:custGeom>
              <a:avLst/>
              <a:gdLst/>
              <a:ahLst/>
              <a:cxnLst/>
              <a:rect l="l" t="t" r="r" b="b"/>
              <a:pathLst>
                <a:path w="304164" h="137160">
                  <a:moveTo>
                    <a:pt x="302310" y="90690"/>
                  </a:moveTo>
                  <a:lnTo>
                    <a:pt x="93306" y="90690"/>
                  </a:lnTo>
                  <a:lnTo>
                    <a:pt x="138239" y="136791"/>
                  </a:lnTo>
                  <a:lnTo>
                    <a:pt x="66573" y="136791"/>
                  </a:lnTo>
                  <a:lnTo>
                    <a:pt x="0" y="71234"/>
                  </a:lnTo>
                  <a:lnTo>
                    <a:pt x="63842" y="0"/>
                  </a:lnTo>
                  <a:lnTo>
                    <a:pt x="130594" y="0"/>
                  </a:lnTo>
                  <a:lnTo>
                    <a:pt x="90944" y="48958"/>
                  </a:lnTo>
                  <a:lnTo>
                    <a:pt x="303631" y="48958"/>
                  </a:lnTo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954568" y="1645742"/>
              <a:ext cx="19050" cy="33020"/>
            </a:xfrm>
            <a:custGeom>
              <a:avLst/>
              <a:gdLst/>
              <a:ahLst/>
              <a:cxnLst/>
              <a:rect l="l" t="t" r="r" b="b"/>
              <a:pathLst>
                <a:path w="19050" h="33019">
                  <a:moveTo>
                    <a:pt x="15849" y="0"/>
                  </a:moveTo>
                  <a:lnTo>
                    <a:pt x="2412" y="22428"/>
                  </a:lnTo>
                  <a:lnTo>
                    <a:pt x="0" y="32854"/>
                  </a:lnTo>
                  <a:lnTo>
                    <a:pt x="4406" y="24434"/>
                  </a:lnTo>
                  <a:lnTo>
                    <a:pt x="9842" y="15570"/>
                  </a:lnTo>
                  <a:lnTo>
                    <a:pt x="15849" y="6997"/>
                  </a:lnTo>
                  <a:lnTo>
                    <a:pt x="18986" y="1854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748663" y="1435125"/>
              <a:ext cx="24130" cy="17780"/>
            </a:xfrm>
            <a:custGeom>
              <a:avLst/>
              <a:gdLst/>
              <a:ahLst/>
              <a:cxnLst/>
              <a:rect l="l" t="t" r="r" b="b"/>
              <a:pathLst>
                <a:path w="24130" h="17780">
                  <a:moveTo>
                    <a:pt x="12433" y="0"/>
                  </a:moveTo>
                  <a:lnTo>
                    <a:pt x="0" y="17576"/>
                  </a:lnTo>
                  <a:lnTo>
                    <a:pt x="23571" y="17576"/>
                  </a:lnTo>
                  <a:lnTo>
                    <a:pt x="124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727669" y="1400187"/>
              <a:ext cx="6350" cy="8890"/>
            </a:xfrm>
            <a:custGeom>
              <a:avLst/>
              <a:gdLst/>
              <a:ahLst/>
              <a:cxnLst/>
              <a:rect l="l" t="t" r="r" b="b"/>
              <a:pathLst>
                <a:path w="6350" h="8890">
                  <a:moveTo>
                    <a:pt x="0" y="8585"/>
                  </a:moveTo>
                  <a:lnTo>
                    <a:pt x="5778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32240" y="1094486"/>
              <a:ext cx="1186815" cy="782320"/>
            </a:xfrm>
            <a:custGeom>
              <a:avLst/>
              <a:gdLst/>
              <a:ahLst/>
              <a:cxnLst/>
              <a:rect l="l" t="t" r="r" b="b"/>
              <a:pathLst>
                <a:path w="1186814" h="782319">
                  <a:moveTo>
                    <a:pt x="1186434" y="0"/>
                  </a:moveTo>
                  <a:lnTo>
                    <a:pt x="0" y="0"/>
                  </a:lnTo>
                  <a:lnTo>
                    <a:pt x="0" y="781811"/>
                  </a:lnTo>
                  <a:lnTo>
                    <a:pt x="1186434" y="781811"/>
                  </a:lnTo>
                  <a:lnTo>
                    <a:pt x="118643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22562" y="1283627"/>
              <a:ext cx="95338" cy="231013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84971" y="1283627"/>
              <a:ext cx="155625" cy="23192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539098" y="1161605"/>
              <a:ext cx="384175" cy="474345"/>
            </a:xfrm>
            <a:custGeom>
              <a:avLst/>
              <a:gdLst/>
              <a:ahLst/>
              <a:cxnLst/>
              <a:rect l="l" t="t" r="r" b="b"/>
              <a:pathLst>
                <a:path w="384175" h="474344">
                  <a:moveTo>
                    <a:pt x="315137" y="0"/>
                  </a:moveTo>
                  <a:lnTo>
                    <a:pt x="70586" y="0"/>
                  </a:lnTo>
                  <a:lnTo>
                    <a:pt x="0" y="98475"/>
                  </a:lnTo>
                  <a:lnTo>
                    <a:pt x="0" y="384048"/>
                  </a:lnTo>
                  <a:lnTo>
                    <a:pt x="68948" y="474345"/>
                  </a:lnTo>
                  <a:lnTo>
                    <a:pt x="313181" y="474345"/>
                  </a:lnTo>
                </a:path>
                <a:path w="384175" h="474344">
                  <a:moveTo>
                    <a:pt x="310337" y="461594"/>
                  </a:moveTo>
                  <a:lnTo>
                    <a:pt x="251142" y="384048"/>
                  </a:lnTo>
                  <a:lnTo>
                    <a:pt x="251142" y="98475"/>
                  </a:lnTo>
                  <a:lnTo>
                    <a:pt x="316801" y="8191"/>
                  </a:lnTo>
                  <a:lnTo>
                    <a:pt x="384086" y="116535"/>
                  </a:lnTo>
                  <a:lnTo>
                    <a:pt x="384086" y="218859"/>
                  </a:lnTo>
                </a:path>
                <a:path w="384175" h="474344">
                  <a:moveTo>
                    <a:pt x="0" y="384048"/>
                  </a:moveTo>
                  <a:lnTo>
                    <a:pt x="251142" y="384048"/>
                  </a:lnTo>
                </a:path>
                <a:path w="384175" h="474344">
                  <a:moveTo>
                    <a:pt x="0" y="100088"/>
                  </a:moveTo>
                  <a:lnTo>
                    <a:pt x="251142" y="100088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44593" y="1465516"/>
              <a:ext cx="137790" cy="25156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838830" y="1120092"/>
              <a:ext cx="562610" cy="731520"/>
            </a:xfrm>
            <a:custGeom>
              <a:avLst/>
              <a:gdLst/>
              <a:ahLst/>
              <a:cxnLst/>
              <a:rect l="l" t="t" r="r" b="b"/>
              <a:pathLst>
                <a:path w="562610" h="731519">
                  <a:moveTo>
                    <a:pt x="464273" y="259140"/>
                  </a:moveTo>
                  <a:lnTo>
                    <a:pt x="207886" y="160651"/>
                  </a:lnTo>
                  <a:lnTo>
                    <a:pt x="101866" y="219008"/>
                  </a:lnTo>
                  <a:lnTo>
                    <a:pt x="0" y="471166"/>
                  </a:lnTo>
                  <a:lnTo>
                    <a:pt x="34378" y="579586"/>
                  </a:lnTo>
                  <a:lnTo>
                    <a:pt x="287616" y="690572"/>
                  </a:lnTo>
                </a:path>
                <a:path w="562610" h="731519">
                  <a:moveTo>
                    <a:pt x="290753" y="685873"/>
                  </a:moveTo>
                  <a:lnTo>
                    <a:pt x="248323" y="571700"/>
                  </a:lnTo>
                  <a:lnTo>
                    <a:pt x="350202" y="319541"/>
                  </a:lnTo>
                  <a:lnTo>
                    <a:pt x="462724" y="266938"/>
                  </a:lnTo>
                  <a:lnTo>
                    <a:pt x="498678" y="392287"/>
                  </a:lnTo>
                  <a:lnTo>
                    <a:pt x="400176" y="634311"/>
                  </a:lnTo>
                  <a:lnTo>
                    <a:pt x="290753" y="685873"/>
                  </a:lnTo>
                  <a:close/>
                </a:path>
                <a:path w="562610" h="731519">
                  <a:moveTo>
                    <a:pt x="0" y="471166"/>
                  </a:moveTo>
                  <a:lnTo>
                    <a:pt x="256349" y="581136"/>
                  </a:lnTo>
                </a:path>
                <a:path w="562610" h="731519">
                  <a:moveTo>
                    <a:pt x="101295" y="220418"/>
                  </a:moveTo>
                  <a:lnTo>
                    <a:pt x="359537" y="318538"/>
                  </a:lnTo>
                </a:path>
                <a:path w="562610" h="731519">
                  <a:moveTo>
                    <a:pt x="525983" y="210702"/>
                  </a:moveTo>
                  <a:lnTo>
                    <a:pt x="544112" y="171378"/>
                  </a:lnTo>
                  <a:lnTo>
                    <a:pt x="556488" y="127835"/>
                  </a:lnTo>
                  <a:lnTo>
                    <a:pt x="562098" y="68513"/>
                  </a:lnTo>
                  <a:lnTo>
                    <a:pt x="557428" y="43885"/>
                  </a:lnTo>
                  <a:lnTo>
                    <a:pt x="543991" y="23098"/>
                  </a:lnTo>
                  <a:lnTo>
                    <a:pt x="522703" y="8206"/>
                  </a:lnTo>
                  <a:lnTo>
                    <a:pt x="493302" y="0"/>
                  </a:lnTo>
                  <a:lnTo>
                    <a:pt x="456420" y="2170"/>
                  </a:lnTo>
                  <a:lnTo>
                    <a:pt x="412686" y="18411"/>
                  </a:lnTo>
                  <a:lnTo>
                    <a:pt x="369762" y="44227"/>
                  </a:lnTo>
                  <a:lnTo>
                    <a:pt x="328191" y="75592"/>
                  </a:lnTo>
                  <a:lnTo>
                    <a:pt x="289322" y="110928"/>
                  </a:lnTo>
                  <a:lnTo>
                    <a:pt x="254503" y="148663"/>
                  </a:lnTo>
                  <a:lnTo>
                    <a:pt x="225082" y="187220"/>
                  </a:lnTo>
                  <a:lnTo>
                    <a:pt x="199837" y="226931"/>
                  </a:lnTo>
                  <a:lnTo>
                    <a:pt x="173001" y="274027"/>
                  </a:lnTo>
                  <a:lnTo>
                    <a:pt x="146596" y="324873"/>
                  </a:lnTo>
                  <a:lnTo>
                    <a:pt x="122646" y="375833"/>
                  </a:lnTo>
                  <a:lnTo>
                    <a:pt x="103174" y="423275"/>
                  </a:lnTo>
                  <a:lnTo>
                    <a:pt x="84161" y="478474"/>
                  </a:lnTo>
                  <a:lnTo>
                    <a:pt x="70721" y="524884"/>
                  </a:lnTo>
                  <a:lnTo>
                    <a:pt x="61389" y="563089"/>
                  </a:lnTo>
                  <a:lnTo>
                    <a:pt x="47984" y="630321"/>
                  </a:lnTo>
                  <a:lnTo>
                    <a:pt x="40828" y="675920"/>
                  </a:lnTo>
                  <a:lnTo>
                    <a:pt x="35137" y="714784"/>
                  </a:lnTo>
                  <a:lnTo>
                    <a:pt x="32816" y="731224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08312" y="1229804"/>
              <a:ext cx="152869" cy="13274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549777" y="1094486"/>
              <a:ext cx="1186815" cy="782320"/>
            </a:xfrm>
            <a:custGeom>
              <a:avLst/>
              <a:gdLst/>
              <a:ahLst/>
              <a:cxnLst/>
              <a:rect l="l" t="t" r="r" b="b"/>
              <a:pathLst>
                <a:path w="1186814" h="782319">
                  <a:moveTo>
                    <a:pt x="1186421" y="0"/>
                  </a:moveTo>
                  <a:lnTo>
                    <a:pt x="0" y="0"/>
                  </a:lnTo>
                  <a:lnTo>
                    <a:pt x="0" y="781811"/>
                  </a:lnTo>
                  <a:lnTo>
                    <a:pt x="1186421" y="781811"/>
                  </a:lnTo>
                  <a:lnTo>
                    <a:pt x="118642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130357" y="1427924"/>
              <a:ext cx="332105" cy="125095"/>
            </a:xfrm>
            <a:custGeom>
              <a:avLst/>
              <a:gdLst/>
              <a:ahLst/>
              <a:cxnLst/>
              <a:rect l="l" t="t" r="r" b="b"/>
              <a:pathLst>
                <a:path w="332104" h="125094">
                  <a:moveTo>
                    <a:pt x="0" y="0"/>
                  </a:moveTo>
                  <a:lnTo>
                    <a:pt x="315036" y="0"/>
                  </a:lnTo>
                  <a:lnTo>
                    <a:pt x="331977" y="22923"/>
                  </a:lnTo>
                  <a:lnTo>
                    <a:pt x="331977" y="79794"/>
                  </a:lnTo>
                </a:path>
                <a:path w="332104" h="125094">
                  <a:moveTo>
                    <a:pt x="4114" y="124828"/>
                  </a:moveTo>
                  <a:lnTo>
                    <a:pt x="314426" y="124828"/>
                  </a:lnTo>
                  <a:lnTo>
                    <a:pt x="331977" y="101917"/>
                  </a:lnTo>
                  <a:lnTo>
                    <a:pt x="331977" y="45034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51325" y="1423758"/>
              <a:ext cx="303771" cy="134302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840975" y="1357414"/>
              <a:ext cx="90170" cy="254635"/>
            </a:xfrm>
            <a:custGeom>
              <a:avLst/>
              <a:gdLst/>
              <a:ahLst/>
              <a:cxnLst/>
              <a:rect l="l" t="t" r="r" b="b"/>
              <a:pathLst>
                <a:path w="90170" h="254634">
                  <a:moveTo>
                    <a:pt x="82994" y="0"/>
                  </a:moveTo>
                  <a:lnTo>
                    <a:pt x="65925" y="0"/>
                  </a:lnTo>
                  <a:lnTo>
                    <a:pt x="59042" y="4813"/>
                  </a:lnTo>
                  <a:lnTo>
                    <a:pt x="330" y="240982"/>
                  </a:lnTo>
                  <a:lnTo>
                    <a:pt x="0" y="248386"/>
                  </a:lnTo>
                  <a:lnTo>
                    <a:pt x="7061" y="254380"/>
                  </a:lnTo>
                  <a:lnTo>
                    <a:pt x="23393" y="254393"/>
                  </a:lnTo>
                  <a:lnTo>
                    <a:pt x="29730" y="250456"/>
                  </a:lnTo>
                  <a:lnTo>
                    <a:pt x="32042" y="244995"/>
                  </a:lnTo>
                  <a:lnTo>
                    <a:pt x="89344" y="15887"/>
                  </a:lnTo>
                  <a:lnTo>
                    <a:pt x="89725" y="13449"/>
                  </a:lnTo>
                  <a:lnTo>
                    <a:pt x="90042" y="6019"/>
                  </a:lnTo>
                  <a:lnTo>
                    <a:pt x="82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840975" y="1357414"/>
              <a:ext cx="90170" cy="254635"/>
            </a:xfrm>
            <a:custGeom>
              <a:avLst/>
              <a:gdLst/>
              <a:ahLst/>
              <a:cxnLst/>
              <a:rect l="l" t="t" r="r" b="b"/>
              <a:pathLst>
                <a:path w="90170" h="254634">
                  <a:moveTo>
                    <a:pt x="89344" y="15887"/>
                  </a:moveTo>
                  <a:lnTo>
                    <a:pt x="89560" y="15100"/>
                  </a:lnTo>
                  <a:lnTo>
                    <a:pt x="89687" y="14274"/>
                  </a:lnTo>
                  <a:lnTo>
                    <a:pt x="89725" y="13449"/>
                  </a:lnTo>
                  <a:lnTo>
                    <a:pt x="90042" y="6019"/>
                  </a:lnTo>
                  <a:lnTo>
                    <a:pt x="82994" y="0"/>
                  </a:lnTo>
                  <a:lnTo>
                    <a:pt x="73977" y="0"/>
                  </a:lnTo>
                  <a:lnTo>
                    <a:pt x="65925" y="0"/>
                  </a:lnTo>
                  <a:lnTo>
                    <a:pt x="59042" y="4813"/>
                  </a:lnTo>
                  <a:lnTo>
                    <a:pt x="57442" y="11125"/>
                  </a:lnTo>
                  <a:lnTo>
                    <a:pt x="330" y="240982"/>
                  </a:lnTo>
                  <a:lnTo>
                    <a:pt x="0" y="248386"/>
                  </a:lnTo>
                  <a:lnTo>
                    <a:pt x="7061" y="254380"/>
                  </a:lnTo>
                  <a:lnTo>
                    <a:pt x="16065" y="254380"/>
                  </a:lnTo>
                  <a:lnTo>
                    <a:pt x="23393" y="254393"/>
                  </a:lnTo>
                  <a:lnTo>
                    <a:pt x="29730" y="250456"/>
                  </a:lnTo>
                  <a:lnTo>
                    <a:pt x="32042" y="244995"/>
                  </a:lnTo>
                  <a:lnTo>
                    <a:pt x="89344" y="15887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936962" y="1357414"/>
              <a:ext cx="90170" cy="254635"/>
            </a:xfrm>
            <a:custGeom>
              <a:avLst/>
              <a:gdLst/>
              <a:ahLst/>
              <a:cxnLst/>
              <a:rect l="l" t="t" r="r" b="b"/>
              <a:pathLst>
                <a:path w="90170" h="254634">
                  <a:moveTo>
                    <a:pt x="83007" y="0"/>
                  </a:moveTo>
                  <a:lnTo>
                    <a:pt x="65925" y="0"/>
                  </a:lnTo>
                  <a:lnTo>
                    <a:pt x="59042" y="4813"/>
                  </a:lnTo>
                  <a:lnTo>
                    <a:pt x="330" y="240982"/>
                  </a:lnTo>
                  <a:lnTo>
                    <a:pt x="0" y="248386"/>
                  </a:lnTo>
                  <a:lnTo>
                    <a:pt x="7073" y="254380"/>
                  </a:lnTo>
                  <a:lnTo>
                    <a:pt x="23380" y="254393"/>
                  </a:lnTo>
                  <a:lnTo>
                    <a:pt x="29756" y="250456"/>
                  </a:lnTo>
                  <a:lnTo>
                    <a:pt x="32067" y="244995"/>
                  </a:lnTo>
                  <a:lnTo>
                    <a:pt x="89357" y="15887"/>
                  </a:lnTo>
                  <a:lnTo>
                    <a:pt x="89738" y="13449"/>
                  </a:lnTo>
                  <a:lnTo>
                    <a:pt x="90055" y="6019"/>
                  </a:lnTo>
                  <a:lnTo>
                    <a:pt x="830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936962" y="1357414"/>
              <a:ext cx="90170" cy="254635"/>
            </a:xfrm>
            <a:custGeom>
              <a:avLst/>
              <a:gdLst/>
              <a:ahLst/>
              <a:cxnLst/>
              <a:rect l="l" t="t" r="r" b="b"/>
              <a:pathLst>
                <a:path w="90170" h="254634">
                  <a:moveTo>
                    <a:pt x="89357" y="15887"/>
                  </a:moveTo>
                  <a:lnTo>
                    <a:pt x="89573" y="15100"/>
                  </a:lnTo>
                  <a:lnTo>
                    <a:pt x="89700" y="14274"/>
                  </a:lnTo>
                  <a:lnTo>
                    <a:pt x="89738" y="13449"/>
                  </a:lnTo>
                  <a:lnTo>
                    <a:pt x="90055" y="6019"/>
                  </a:lnTo>
                  <a:lnTo>
                    <a:pt x="83007" y="0"/>
                  </a:lnTo>
                  <a:lnTo>
                    <a:pt x="73990" y="0"/>
                  </a:lnTo>
                  <a:lnTo>
                    <a:pt x="65925" y="0"/>
                  </a:lnTo>
                  <a:lnTo>
                    <a:pt x="59042" y="4813"/>
                  </a:lnTo>
                  <a:lnTo>
                    <a:pt x="57442" y="11125"/>
                  </a:lnTo>
                  <a:lnTo>
                    <a:pt x="330" y="240982"/>
                  </a:lnTo>
                  <a:lnTo>
                    <a:pt x="0" y="248386"/>
                  </a:lnTo>
                  <a:lnTo>
                    <a:pt x="7073" y="254380"/>
                  </a:lnTo>
                  <a:lnTo>
                    <a:pt x="16078" y="254380"/>
                  </a:lnTo>
                  <a:lnTo>
                    <a:pt x="23380" y="254393"/>
                  </a:lnTo>
                  <a:lnTo>
                    <a:pt x="29756" y="250456"/>
                  </a:lnTo>
                  <a:lnTo>
                    <a:pt x="32067" y="244995"/>
                  </a:lnTo>
                  <a:lnTo>
                    <a:pt x="89357" y="15887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033901" y="1357414"/>
              <a:ext cx="90170" cy="254635"/>
            </a:xfrm>
            <a:custGeom>
              <a:avLst/>
              <a:gdLst/>
              <a:ahLst/>
              <a:cxnLst/>
              <a:rect l="l" t="t" r="r" b="b"/>
              <a:pathLst>
                <a:path w="90170" h="254634">
                  <a:moveTo>
                    <a:pt x="82994" y="0"/>
                  </a:moveTo>
                  <a:lnTo>
                    <a:pt x="65925" y="0"/>
                  </a:lnTo>
                  <a:lnTo>
                    <a:pt x="59054" y="4813"/>
                  </a:lnTo>
                  <a:lnTo>
                    <a:pt x="330" y="240982"/>
                  </a:lnTo>
                  <a:lnTo>
                    <a:pt x="0" y="248386"/>
                  </a:lnTo>
                  <a:lnTo>
                    <a:pt x="7073" y="254380"/>
                  </a:lnTo>
                  <a:lnTo>
                    <a:pt x="23393" y="254393"/>
                  </a:lnTo>
                  <a:lnTo>
                    <a:pt x="29756" y="250456"/>
                  </a:lnTo>
                  <a:lnTo>
                    <a:pt x="32054" y="244995"/>
                  </a:lnTo>
                  <a:lnTo>
                    <a:pt x="89369" y="15887"/>
                  </a:lnTo>
                  <a:lnTo>
                    <a:pt x="89738" y="13449"/>
                  </a:lnTo>
                  <a:lnTo>
                    <a:pt x="90055" y="6019"/>
                  </a:lnTo>
                  <a:lnTo>
                    <a:pt x="82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033901" y="1357414"/>
              <a:ext cx="90170" cy="254635"/>
            </a:xfrm>
            <a:custGeom>
              <a:avLst/>
              <a:gdLst/>
              <a:ahLst/>
              <a:cxnLst/>
              <a:rect l="l" t="t" r="r" b="b"/>
              <a:pathLst>
                <a:path w="90170" h="254634">
                  <a:moveTo>
                    <a:pt x="89369" y="15887"/>
                  </a:moveTo>
                  <a:lnTo>
                    <a:pt x="89573" y="15100"/>
                  </a:lnTo>
                  <a:lnTo>
                    <a:pt x="89687" y="14274"/>
                  </a:lnTo>
                  <a:lnTo>
                    <a:pt x="89738" y="13449"/>
                  </a:lnTo>
                  <a:lnTo>
                    <a:pt x="90055" y="6019"/>
                  </a:lnTo>
                  <a:lnTo>
                    <a:pt x="82994" y="0"/>
                  </a:lnTo>
                  <a:lnTo>
                    <a:pt x="73990" y="0"/>
                  </a:lnTo>
                  <a:lnTo>
                    <a:pt x="65925" y="0"/>
                  </a:lnTo>
                  <a:lnTo>
                    <a:pt x="59054" y="4813"/>
                  </a:lnTo>
                  <a:lnTo>
                    <a:pt x="57442" y="11125"/>
                  </a:lnTo>
                  <a:lnTo>
                    <a:pt x="330" y="240982"/>
                  </a:lnTo>
                  <a:lnTo>
                    <a:pt x="0" y="248386"/>
                  </a:lnTo>
                  <a:lnTo>
                    <a:pt x="7073" y="254380"/>
                  </a:lnTo>
                  <a:lnTo>
                    <a:pt x="16090" y="254380"/>
                  </a:lnTo>
                  <a:lnTo>
                    <a:pt x="23393" y="254393"/>
                  </a:lnTo>
                  <a:lnTo>
                    <a:pt x="29756" y="250456"/>
                  </a:lnTo>
                  <a:lnTo>
                    <a:pt x="32054" y="244995"/>
                  </a:lnTo>
                  <a:lnTo>
                    <a:pt x="89369" y="15887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092740" y="1354150"/>
              <a:ext cx="33020" cy="262890"/>
            </a:xfrm>
            <a:custGeom>
              <a:avLst/>
              <a:gdLst/>
              <a:ahLst/>
              <a:cxnLst/>
              <a:rect l="l" t="t" r="r" b="b"/>
              <a:pathLst>
                <a:path w="33020" h="262890">
                  <a:moveTo>
                    <a:pt x="22910" y="0"/>
                  </a:moveTo>
                  <a:lnTo>
                    <a:pt x="6210" y="3073"/>
                  </a:lnTo>
                  <a:lnTo>
                    <a:pt x="622" y="9004"/>
                  </a:lnTo>
                  <a:lnTo>
                    <a:pt x="0" y="250571"/>
                  </a:lnTo>
                  <a:lnTo>
                    <a:pt x="1473" y="257873"/>
                  </a:lnTo>
                  <a:lnTo>
                    <a:pt x="9829" y="262483"/>
                  </a:lnTo>
                  <a:lnTo>
                    <a:pt x="25781" y="259562"/>
                  </a:lnTo>
                  <a:lnTo>
                    <a:pt x="31064" y="254533"/>
                  </a:lnTo>
                  <a:lnTo>
                    <a:pt x="32016" y="248805"/>
                  </a:lnTo>
                  <a:lnTo>
                    <a:pt x="32956" y="14401"/>
                  </a:lnTo>
                  <a:lnTo>
                    <a:pt x="32715" y="11950"/>
                  </a:lnTo>
                  <a:lnTo>
                    <a:pt x="31242" y="4622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092740" y="1354150"/>
              <a:ext cx="33020" cy="262890"/>
            </a:xfrm>
            <a:custGeom>
              <a:avLst/>
              <a:gdLst/>
              <a:ahLst/>
              <a:cxnLst/>
              <a:rect l="l" t="t" r="r" b="b"/>
              <a:pathLst>
                <a:path w="33020" h="262890">
                  <a:moveTo>
                    <a:pt x="32956" y="14401"/>
                  </a:moveTo>
                  <a:lnTo>
                    <a:pt x="32969" y="13601"/>
                  </a:lnTo>
                  <a:lnTo>
                    <a:pt x="32905" y="12763"/>
                  </a:lnTo>
                  <a:lnTo>
                    <a:pt x="32715" y="11950"/>
                  </a:lnTo>
                  <a:lnTo>
                    <a:pt x="31242" y="4622"/>
                  </a:lnTo>
                  <a:lnTo>
                    <a:pt x="22910" y="0"/>
                  </a:lnTo>
                  <a:lnTo>
                    <a:pt x="14097" y="1625"/>
                  </a:lnTo>
                  <a:lnTo>
                    <a:pt x="6210" y="3073"/>
                  </a:lnTo>
                  <a:lnTo>
                    <a:pt x="622" y="9004"/>
                  </a:lnTo>
                  <a:lnTo>
                    <a:pt x="571" y="15468"/>
                  </a:lnTo>
                  <a:lnTo>
                    <a:pt x="0" y="250571"/>
                  </a:lnTo>
                  <a:lnTo>
                    <a:pt x="1473" y="257873"/>
                  </a:lnTo>
                  <a:lnTo>
                    <a:pt x="9829" y="262483"/>
                  </a:lnTo>
                  <a:lnTo>
                    <a:pt x="18643" y="260858"/>
                  </a:lnTo>
                  <a:lnTo>
                    <a:pt x="25781" y="259562"/>
                  </a:lnTo>
                  <a:lnTo>
                    <a:pt x="31064" y="254533"/>
                  </a:lnTo>
                  <a:lnTo>
                    <a:pt x="32016" y="248805"/>
                  </a:lnTo>
                  <a:lnTo>
                    <a:pt x="32956" y="14401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899027" y="1357414"/>
              <a:ext cx="70485" cy="254635"/>
            </a:xfrm>
            <a:custGeom>
              <a:avLst/>
              <a:gdLst/>
              <a:ahLst/>
              <a:cxnLst/>
              <a:rect l="l" t="t" r="r" b="b"/>
              <a:pathLst>
                <a:path w="70485" h="254634">
                  <a:moveTo>
                    <a:pt x="24930" y="0"/>
                  </a:moveTo>
                  <a:lnTo>
                    <a:pt x="7874" y="0"/>
                  </a:lnTo>
                  <a:lnTo>
                    <a:pt x="317" y="6019"/>
                  </a:lnTo>
                  <a:lnTo>
                    <a:pt x="0" y="13449"/>
                  </a:lnTo>
                  <a:lnTo>
                    <a:pt x="152" y="15887"/>
                  </a:lnTo>
                  <a:lnTo>
                    <a:pt x="37871" y="244995"/>
                  </a:lnTo>
                  <a:lnTo>
                    <a:pt x="39712" y="250456"/>
                  </a:lnTo>
                  <a:lnTo>
                    <a:pt x="45745" y="254393"/>
                  </a:lnTo>
                  <a:lnTo>
                    <a:pt x="62064" y="254380"/>
                  </a:lnTo>
                  <a:lnTo>
                    <a:pt x="69634" y="248386"/>
                  </a:lnTo>
                  <a:lnTo>
                    <a:pt x="69951" y="240982"/>
                  </a:lnTo>
                  <a:lnTo>
                    <a:pt x="31407" y="4813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898988" y="1357414"/>
              <a:ext cx="70485" cy="254635"/>
            </a:xfrm>
            <a:custGeom>
              <a:avLst/>
              <a:gdLst/>
              <a:ahLst/>
              <a:cxnLst/>
              <a:rect l="l" t="t" r="r" b="b"/>
              <a:pathLst>
                <a:path w="70485" h="254634">
                  <a:moveTo>
                    <a:pt x="190" y="15887"/>
                  </a:moveTo>
                  <a:lnTo>
                    <a:pt x="50" y="15100"/>
                  </a:lnTo>
                  <a:lnTo>
                    <a:pt x="0" y="14274"/>
                  </a:lnTo>
                  <a:lnTo>
                    <a:pt x="38" y="13449"/>
                  </a:lnTo>
                  <a:lnTo>
                    <a:pt x="355" y="6019"/>
                  </a:lnTo>
                  <a:lnTo>
                    <a:pt x="7912" y="0"/>
                  </a:lnTo>
                  <a:lnTo>
                    <a:pt x="16929" y="0"/>
                  </a:lnTo>
                  <a:lnTo>
                    <a:pt x="24968" y="0"/>
                  </a:lnTo>
                  <a:lnTo>
                    <a:pt x="31445" y="4813"/>
                  </a:lnTo>
                  <a:lnTo>
                    <a:pt x="32524" y="11125"/>
                  </a:lnTo>
                  <a:lnTo>
                    <a:pt x="69989" y="240982"/>
                  </a:lnTo>
                  <a:lnTo>
                    <a:pt x="69672" y="248386"/>
                  </a:lnTo>
                  <a:lnTo>
                    <a:pt x="62102" y="254380"/>
                  </a:lnTo>
                  <a:lnTo>
                    <a:pt x="53098" y="254380"/>
                  </a:lnTo>
                  <a:lnTo>
                    <a:pt x="45783" y="254393"/>
                  </a:lnTo>
                  <a:lnTo>
                    <a:pt x="39750" y="250456"/>
                  </a:lnTo>
                  <a:lnTo>
                    <a:pt x="37909" y="244995"/>
                  </a:lnTo>
                  <a:lnTo>
                    <a:pt x="190" y="15887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746068" y="1357414"/>
              <a:ext cx="90170" cy="254635"/>
            </a:xfrm>
            <a:custGeom>
              <a:avLst/>
              <a:gdLst/>
              <a:ahLst/>
              <a:cxnLst/>
              <a:rect l="l" t="t" r="r" b="b"/>
              <a:pathLst>
                <a:path w="90170" h="254634">
                  <a:moveTo>
                    <a:pt x="82981" y="0"/>
                  </a:moveTo>
                  <a:lnTo>
                    <a:pt x="65925" y="0"/>
                  </a:lnTo>
                  <a:lnTo>
                    <a:pt x="59042" y="4813"/>
                  </a:lnTo>
                  <a:lnTo>
                    <a:pt x="330" y="240982"/>
                  </a:lnTo>
                  <a:lnTo>
                    <a:pt x="0" y="248386"/>
                  </a:lnTo>
                  <a:lnTo>
                    <a:pt x="7048" y="254380"/>
                  </a:lnTo>
                  <a:lnTo>
                    <a:pt x="23380" y="254393"/>
                  </a:lnTo>
                  <a:lnTo>
                    <a:pt x="29730" y="250456"/>
                  </a:lnTo>
                  <a:lnTo>
                    <a:pt x="32029" y="244995"/>
                  </a:lnTo>
                  <a:lnTo>
                    <a:pt x="89344" y="15887"/>
                  </a:lnTo>
                  <a:lnTo>
                    <a:pt x="89738" y="13449"/>
                  </a:lnTo>
                  <a:lnTo>
                    <a:pt x="90042" y="6019"/>
                  </a:lnTo>
                  <a:lnTo>
                    <a:pt x="82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746068" y="1357414"/>
              <a:ext cx="90170" cy="254635"/>
            </a:xfrm>
            <a:custGeom>
              <a:avLst/>
              <a:gdLst/>
              <a:ahLst/>
              <a:cxnLst/>
              <a:rect l="l" t="t" r="r" b="b"/>
              <a:pathLst>
                <a:path w="90170" h="254634">
                  <a:moveTo>
                    <a:pt x="89344" y="15887"/>
                  </a:moveTo>
                  <a:lnTo>
                    <a:pt x="89547" y="15100"/>
                  </a:lnTo>
                  <a:lnTo>
                    <a:pt x="89700" y="14274"/>
                  </a:lnTo>
                  <a:lnTo>
                    <a:pt x="89738" y="13449"/>
                  </a:lnTo>
                  <a:lnTo>
                    <a:pt x="90042" y="6019"/>
                  </a:lnTo>
                  <a:lnTo>
                    <a:pt x="82981" y="0"/>
                  </a:lnTo>
                  <a:lnTo>
                    <a:pt x="73964" y="0"/>
                  </a:lnTo>
                  <a:lnTo>
                    <a:pt x="65925" y="0"/>
                  </a:lnTo>
                  <a:lnTo>
                    <a:pt x="59042" y="4813"/>
                  </a:lnTo>
                  <a:lnTo>
                    <a:pt x="57429" y="11125"/>
                  </a:lnTo>
                  <a:lnTo>
                    <a:pt x="330" y="240982"/>
                  </a:lnTo>
                  <a:lnTo>
                    <a:pt x="0" y="248386"/>
                  </a:lnTo>
                  <a:lnTo>
                    <a:pt x="7048" y="254380"/>
                  </a:lnTo>
                  <a:lnTo>
                    <a:pt x="16065" y="254380"/>
                  </a:lnTo>
                  <a:lnTo>
                    <a:pt x="23380" y="254393"/>
                  </a:lnTo>
                  <a:lnTo>
                    <a:pt x="29730" y="250456"/>
                  </a:lnTo>
                  <a:lnTo>
                    <a:pt x="32029" y="244995"/>
                  </a:lnTo>
                  <a:lnTo>
                    <a:pt x="89344" y="15887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804107" y="1357414"/>
              <a:ext cx="70485" cy="254635"/>
            </a:xfrm>
            <a:custGeom>
              <a:avLst/>
              <a:gdLst/>
              <a:ahLst/>
              <a:cxnLst/>
              <a:rect l="l" t="t" r="r" b="b"/>
              <a:pathLst>
                <a:path w="70485" h="254634">
                  <a:moveTo>
                    <a:pt x="24930" y="0"/>
                  </a:moveTo>
                  <a:lnTo>
                    <a:pt x="7886" y="0"/>
                  </a:lnTo>
                  <a:lnTo>
                    <a:pt x="317" y="6019"/>
                  </a:lnTo>
                  <a:lnTo>
                    <a:pt x="0" y="13449"/>
                  </a:lnTo>
                  <a:lnTo>
                    <a:pt x="165" y="15887"/>
                  </a:lnTo>
                  <a:lnTo>
                    <a:pt x="37871" y="244995"/>
                  </a:lnTo>
                  <a:lnTo>
                    <a:pt x="39712" y="250456"/>
                  </a:lnTo>
                  <a:lnTo>
                    <a:pt x="45745" y="254393"/>
                  </a:lnTo>
                  <a:lnTo>
                    <a:pt x="62064" y="254380"/>
                  </a:lnTo>
                  <a:lnTo>
                    <a:pt x="69621" y="248386"/>
                  </a:lnTo>
                  <a:lnTo>
                    <a:pt x="69951" y="240982"/>
                  </a:lnTo>
                  <a:lnTo>
                    <a:pt x="31407" y="4813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804069" y="1357414"/>
              <a:ext cx="70485" cy="254635"/>
            </a:xfrm>
            <a:custGeom>
              <a:avLst/>
              <a:gdLst/>
              <a:ahLst/>
              <a:cxnLst/>
              <a:rect l="l" t="t" r="r" b="b"/>
              <a:pathLst>
                <a:path w="70485" h="254634">
                  <a:moveTo>
                    <a:pt x="203" y="15887"/>
                  </a:moveTo>
                  <a:lnTo>
                    <a:pt x="63" y="15100"/>
                  </a:lnTo>
                  <a:lnTo>
                    <a:pt x="0" y="14274"/>
                  </a:lnTo>
                  <a:lnTo>
                    <a:pt x="38" y="13449"/>
                  </a:lnTo>
                  <a:lnTo>
                    <a:pt x="355" y="6019"/>
                  </a:lnTo>
                  <a:lnTo>
                    <a:pt x="7924" y="0"/>
                  </a:lnTo>
                  <a:lnTo>
                    <a:pt x="16929" y="0"/>
                  </a:lnTo>
                  <a:lnTo>
                    <a:pt x="24968" y="0"/>
                  </a:lnTo>
                  <a:lnTo>
                    <a:pt x="31445" y="4813"/>
                  </a:lnTo>
                  <a:lnTo>
                    <a:pt x="32512" y="11125"/>
                  </a:lnTo>
                  <a:lnTo>
                    <a:pt x="69989" y="240982"/>
                  </a:lnTo>
                  <a:lnTo>
                    <a:pt x="69659" y="248386"/>
                  </a:lnTo>
                  <a:lnTo>
                    <a:pt x="62102" y="254380"/>
                  </a:lnTo>
                  <a:lnTo>
                    <a:pt x="53098" y="254380"/>
                  </a:lnTo>
                  <a:lnTo>
                    <a:pt x="45783" y="254393"/>
                  </a:lnTo>
                  <a:lnTo>
                    <a:pt x="39750" y="250456"/>
                  </a:lnTo>
                  <a:lnTo>
                    <a:pt x="37909" y="244995"/>
                  </a:lnTo>
                  <a:lnTo>
                    <a:pt x="203" y="15887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651148" y="1357414"/>
              <a:ext cx="90170" cy="254635"/>
            </a:xfrm>
            <a:custGeom>
              <a:avLst/>
              <a:gdLst/>
              <a:ahLst/>
              <a:cxnLst/>
              <a:rect l="l" t="t" r="r" b="b"/>
              <a:pathLst>
                <a:path w="90170" h="254634">
                  <a:moveTo>
                    <a:pt x="82981" y="0"/>
                  </a:moveTo>
                  <a:lnTo>
                    <a:pt x="65938" y="0"/>
                  </a:lnTo>
                  <a:lnTo>
                    <a:pt x="59029" y="4813"/>
                  </a:lnTo>
                  <a:lnTo>
                    <a:pt x="330" y="240982"/>
                  </a:lnTo>
                  <a:lnTo>
                    <a:pt x="0" y="248386"/>
                  </a:lnTo>
                  <a:lnTo>
                    <a:pt x="7048" y="254380"/>
                  </a:lnTo>
                  <a:lnTo>
                    <a:pt x="23393" y="254393"/>
                  </a:lnTo>
                  <a:lnTo>
                    <a:pt x="29730" y="250456"/>
                  </a:lnTo>
                  <a:lnTo>
                    <a:pt x="32042" y="244995"/>
                  </a:lnTo>
                  <a:lnTo>
                    <a:pt x="89357" y="15887"/>
                  </a:lnTo>
                  <a:lnTo>
                    <a:pt x="89738" y="13449"/>
                  </a:lnTo>
                  <a:lnTo>
                    <a:pt x="90030" y="6019"/>
                  </a:lnTo>
                  <a:lnTo>
                    <a:pt x="82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651148" y="1357414"/>
              <a:ext cx="90170" cy="254635"/>
            </a:xfrm>
            <a:custGeom>
              <a:avLst/>
              <a:gdLst/>
              <a:ahLst/>
              <a:cxnLst/>
              <a:rect l="l" t="t" r="r" b="b"/>
              <a:pathLst>
                <a:path w="90170" h="254634">
                  <a:moveTo>
                    <a:pt x="89357" y="15887"/>
                  </a:moveTo>
                  <a:lnTo>
                    <a:pt x="89560" y="15100"/>
                  </a:lnTo>
                  <a:lnTo>
                    <a:pt x="89687" y="14274"/>
                  </a:lnTo>
                  <a:lnTo>
                    <a:pt x="89738" y="13449"/>
                  </a:lnTo>
                  <a:lnTo>
                    <a:pt x="90030" y="6019"/>
                  </a:lnTo>
                  <a:lnTo>
                    <a:pt x="82981" y="0"/>
                  </a:lnTo>
                  <a:lnTo>
                    <a:pt x="73964" y="0"/>
                  </a:lnTo>
                  <a:lnTo>
                    <a:pt x="65938" y="0"/>
                  </a:lnTo>
                  <a:lnTo>
                    <a:pt x="59029" y="4813"/>
                  </a:lnTo>
                  <a:lnTo>
                    <a:pt x="57442" y="11125"/>
                  </a:lnTo>
                  <a:lnTo>
                    <a:pt x="330" y="240982"/>
                  </a:lnTo>
                  <a:lnTo>
                    <a:pt x="0" y="248386"/>
                  </a:lnTo>
                  <a:lnTo>
                    <a:pt x="7048" y="254380"/>
                  </a:lnTo>
                  <a:lnTo>
                    <a:pt x="16065" y="254380"/>
                  </a:lnTo>
                  <a:lnTo>
                    <a:pt x="23393" y="254393"/>
                  </a:lnTo>
                  <a:lnTo>
                    <a:pt x="29730" y="250456"/>
                  </a:lnTo>
                  <a:lnTo>
                    <a:pt x="32042" y="244995"/>
                  </a:lnTo>
                  <a:lnTo>
                    <a:pt x="89357" y="15887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709187" y="1357414"/>
              <a:ext cx="70485" cy="254635"/>
            </a:xfrm>
            <a:custGeom>
              <a:avLst/>
              <a:gdLst/>
              <a:ahLst/>
              <a:cxnLst/>
              <a:rect l="l" t="t" r="r" b="b"/>
              <a:pathLst>
                <a:path w="70485" h="254634">
                  <a:moveTo>
                    <a:pt x="24930" y="0"/>
                  </a:moveTo>
                  <a:lnTo>
                    <a:pt x="7886" y="0"/>
                  </a:lnTo>
                  <a:lnTo>
                    <a:pt x="304" y="6019"/>
                  </a:lnTo>
                  <a:lnTo>
                    <a:pt x="0" y="13449"/>
                  </a:lnTo>
                  <a:lnTo>
                    <a:pt x="152" y="15887"/>
                  </a:lnTo>
                  <a:lnTo>
                    <a:pt x="37871" y="244995"/>
                  </a:lnTo>
                  <a:lnTo>
                    <a:pt x="39712" y="250456"/>
                  </a:lnTo>
                  <a:lnTo>
                    <a:pt x="45745" y="254393"/>
                  </a:lnTo>
                  <a:lnTo>
                    <a:pt x="62064" y="254380"/>
                  </a:lnTo>
                  <a:lnTo>
                    <a:pt x="69621" y="248386"/>
                  </a:lnTo>
                  <a:lnTo>
                    <a:pt x="69938" y="240982"/>
                  </a:lnTo>
                  <a:lnTo>
                    <a:pt x="31419" y="4813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709161" y="1357414"/>
              <a:ext cx="70485" cy="254635"/>
            </a:xfrm>
            <a:custGeom>
              <a:avLst/>
              <a:gdLst/>
              <a:ahLst/>
              <a:cxnLst/>
              <a:rect l="l" t="t" r="r" b="b"/>
              <a:pathLst>
                <a:path w="70485" h="254634">
                  <a:moveTo>
                    <a:pt x="177" y="15887"/>
                  </a:moveTo>
                  <a:lnTo>
                    <a:pt x="50" y="15100"/>
                  </a:lnTo>
                  <a:lnTo>
                    <a:pt x="0" y="14274"/>
                  </a:lnTo>
                  <a:lnTo>
                    <a:pt x="25" y="13449"/>
                  </a:lnTo>
                  <a:lnTo>
                    <a:pt x="330" y="6019"/>
                  </a:lnTo>
                  <a:lnTo>
                    <a:pt x="7912" y="0"/>
                  </a:lnTo>
                  <a:lnTo>
                    <a:pt x="16916" y="0"/>
                  </a:lnTo>
                  <a:lnTo>
                    <a:pt x="24955" y="0"/>
                  </a:lnTo>
                  <a:lnTo>
                    <a:pt x="31445" y="4813"/>
                  </a:lnTo>
                  <a:lnTo>
                    <a:pt x="32512" y="11125"/>
                  </a:lnTo>
                  <a:lnTo>
                    <a:pt x="69964" y="240982"/>
                  </a:lnTo>
                  <a:lnTo>
                    <a:pt x="69646" y="248386"/>
                  </a:lnTo>
                  <a:lnTo>
                    <a:pt x="62090" y="254380"/>
                  </a:lnTo>
                  <a:lnTo>
                    <a:pt x="53098" y="254380"/>
                  </a:lnTo>
                  <a:lnTo>
                    <a:pt x="45770" y="254393"/>
                  </a:lnTo>
                  <a:lnTo>
                    <a:pt x="39738" y="250456"/>
                  </a:lnTo>
                  <a:lnTo>
                    <a:pt x="37896" y="244995"/>
                  </a:lnTo>
                  <a:lnTo>
                    <a:pt x="177" y="15887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995000" y="1357414"/>
              <a:ext cx="70485" cy="254635"/>
            </a:xfrm>
            <a:custGeom>
              <a:avLst/>
              <a:gdLst/>
              <a:ahLst/>
              <a:cxnLst/>
              <a:rect l="l" t="t" r="r" b="b"/>
              <a:pathLst>
                <a:path w="70485" h="254634">
                  <a:moveTo>
                    <a:pt x="24942" y="0"/>
                  </a:moveTo>
                  <a:lnTo>
                    <a:pt x="7886" y="0"/>
                  </a:lnTo>
                  <a:lnTo>
                    <a:pt x="317" y="6019"/>
                  </a:lnTo>
                  <a:lnTo>
                    <a:pt x="0" y="13449"/>
                  </a:lnTo>
                  <a:lnTo>
                    <a:pt x="177" y="15887"/>
                  </a:lnTo>
                  <a:lnTo>
                    <a:pt x="37896" y="244995"/>
                  </a:lnTo>
                  <a:lnTo>
                    <a:pt x="39738" y="250456"/>
                  </a:lnTo>
                  <a:lnTo>
                    <a:pt x="45745" y="254393"/>
                  </a:lnTo>
                  <a:lnTo>
                    <a:pt x="62064" y="254380"/>
                  </a:lnTo>
                  <a:lnTo>
                    <a:pt x="69621" y="248386"/>
                  </a:lnTo>
                  <a:lnTo>
                    <a:pt x="69951" y="240982"/>
                  </a:lnTo>
                  <a:lnTo>
                    <a:pt x="31432" y="4813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994962" y="1357414"/>
              <a:ext cx="70485" cy="254635"/>
            </a:xfrm>
            <a:custGeom>
              <a:avLst/>
              <a:gdLst/>
              <a:ahLst/>
              <a:cxnLst/>
              <a:rect l="l" t="t" r="r" b="b"/>
              <a:pathLst>
                <a:path w="70485" h="254634">
                  <a:moveTo>
                    <a:pt x="215" y="15887"/>
                  </a:moveTo>
                  <a:lnTo>
                    <a:pt x="50" y="15100"/>
                  </a:lnTo>
                  <a:lnTo>
                    <a:pt x="0" y="14274"/>
                  </a:lnTo>
                  <a:lnTo>
                    <a:pt x="38" y="13449"/>
                  </a:lnTo>
                  <a:lnTo>
                    <a:pt x="355" y="6019"/>
                  </a:lnTo>
                  <a:lnTo>
                    <a:pt x="7924" y="0"/>
                  </a:lnTo>
                  <a:lnTo>
                    <a:pt x="16929" y="0"/>
                  </a:lnTo>
                  <a:lnTo>
                    <a:pt x="24980" y="0"/>
                  </a:lnTo>
                  <a:lnTo>
                    <a:pt x="31470" y="4813"/>
                  </a:lnTo>
                  <a:lnTo>
                    <a:pt x="32537" y="11125"/>
                  </a:lnTo>
                  <a:lnTo>
                    <a:pt x="69989" y="240982"/>
                  </a:lnTo>
                  <a:lnTo>
                    <a:pt x="69659" y="248386"/>
                  </a:lnTo>
                  <a:lnTo>
                    <a:pt x="62102" y="254380"/>
                  </a:lnTo>
                  <a:lnTo>
                    <a:pt x="53098" y="254380"/>
                  </a:lnTo>
                  <a:lnTo>
                    <a:pt x="45783" y="254393"/>
                  </a:lnTo>
                  <a:lnTo>
                    <a:pt x="39776" y="250456"/>
                  </a:lnTo>
                  <a:lnTo>
                    <a:pt x="37934" y="244995"/>
                  </a:lnTo>
                  <a:lnTo>
                    <a:pt x="215" y="15887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317834" y="1434109"/>
              <a:ext cx="316865" cy="108585"/>
            </a:xfrm>
            <a:custGeom>
              <a:avLst/>
              <a:gdLst/>
              <a:ahLst/>
              <a:cxnLst/>
              <a:rect l="l" t="t" r="r" b="b"/>
              <a:pathLst>
                <a:path w="316864" h="108584">
                  <a:moveTo>
                    <a:pt x="258305" y="0"/>
                  </a:moveTo>
                  <a:lnTo>
                    <a:pt x="253707" y="0"/>
                  </a:lnTo>
                  <a:lnTo>
                    <a:pt x="254215" y="36093"/>
                  </a:lnTo>
                  <a:lnTo>
                    <a:pt x="0" y="36093"/>
                  </a:lnTo>
                  <a:lnTo>
                    <a:pt x="0" y="58661"/>
                  </a:lnTo>
                  <a:lnTo>
                    <a:pt x="0" y="49631"/>
                  </a:lnTo>
                  <a:lnTo>
                    <a:pt x="0" y="72212"/>
                  </a:lnTo>
                  <a:lnTo>
                    <a:pt x="254215" y="72212"/>
                  </a:lnTo>
                  <a:lnTo>
                    <a:pt x="253707" y="108318"/>
                  </a:lnTo>
                  <a:lnTo>
                    <a:pt x="257949" y="108318"/>
                  </a:lnTo>
                  <a:lnTo>
                    <a:pt x="313804" y="57010"/>
                  </a:lnTo>
                  <a:lnTo>
                    <a:pt x="316674" y="53657"/>
                  </a:lnTo>
                  <a:lnTo>
                    <a:pt x="2583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317834" y="1434109"/>
              <a:ext cx="316865" cy="108585"/>
            </a:xfrm>
            <a:custGeom>
              <a:avLst/>
              <a:gdLst/>
              <a:ahLst/>
              <a:cxnLst/>
              <a:rect l="l" t="t" r="r" b="b"/>
              <a:pathLst>
                <a:path w="316864" h="108584">
                  <a:moveTo>
                    <a:pt x="0" y="49631"/>
                  </a:moveTo>
                  <a:lnTo>
                    <a:pt x="0" y="72212"/>
                  </a:lnTo>
                  <a:lnTo>
                    <a:pt x="254215" y="72212"/>
                  </a:lnTo>
                  <a:lnTo>
                    <a:pt x="253707" y="108318"/>
                  </a:lnTo>
                  <a:lnTo>
                    <a:pt x="257949" y="108318"/>
                  </a:lnTo>
                  <a:lnTo>
                    <a:pt x="313804" y="57010"/>
                  </a:lnTo>
                  <a:lnTo>
                    <a:pt x="316674" y="53657"/>
                  </a:lnTo>
                  <a:lnTo>
                    <a:pt x="258305" y="0"/>
                  </a:lnTo>
                  <a:lnTo>
                    <a:pt x="253707" y="0"/>
                  </a:lnTo>
                  <a:lnTo>
                    <a:pt x="254215" y="36093"/>
                  </a:lnTo>
                  <a:lnTo>
                    <a:pt x="0" y="36093"/>
                  </a:lnTo>
                  <a:lnTo>
                    <a:pt x="0" y="58661"/>
                  </a:lnTo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291241" y="1434109"/>
              <a:ext cx="317500" cy="108585"/>
            </a:xfrm>
            <a:custGeom>
              <a:avLst/>
              <a:gdLst/>
              <a:ahLst/>
              <a:cxnLst/>
              <a:rect l="l" t="t" r="r" b="b"/>
              <a:pathLst>
                <a:path w="317500" h="108584">
                  <a:moveTo>
                    <a:pt x="258318" y="0"/>
                  </a:moveTo>
                  <a:lnTo>
                    <a:pt x="253720" y="0"/>
                  </a:lnTo>
                  <a:lnTo>
                    <a:pt x="254203" y="36093"/>
                  </a:lnTo>
                  <a:lnTo>
                    <a:pt x="0" y="36093"/>
                  </a:lnTo>
                  <a:lnTo>
                    <a:pt x="0" y="58661"/>
                  </a:lnTo>
                  <a:lnTo>
                    <a:pt x="0" y="49631"/>
                  </a:lnTo>
                  <a:lnTo>
                    <a:pt x="0" y="72212"/>
                  </a:lnTo>
                  <a:lnTo>
                    <a:pt x="254203" y="72212"/>
                  </a:lnTo>
                  <a:lnTo>
                    <a:pt x="253720" y="108318"/>
                  </a:lnTo>
                  <a:lnTo>
                    <a:pt x="257962" y="108318"/>
                  </a:lnTo>
                  <a:lnTo>
                    <a:pt x="313804" y="57010"/>
                  </a:lnTo>
                  <a:lnTo>
                    <a:pt x="317182" y="53657"/>
                  </a:lnTo>
                  <a:lnTo>
                    <a:pt x="2583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291241" y="1434109"/>
              <a:ext cx="317500" cy="108585"/>
            </a:xfrm>
            <a:custGeom>
              <a:avLst/>
              <a:gdLst/>
              <a:ahLst/>
              <a:cxnLst/>
              <a:rect l="l" t="t" r="r" b="b"/>
              <a:pathLst>
                <a:path w="317500" h="108584">
                  <a:moveTo>
                    <a:pt x="0" y="49631"/>
                  </a:moveTo>
                  <a:lnTo>
                    <a:pt x="0" y="72212"/>
                  </a:lnTo>
                  <a:lnTo>
                    <a:pt x="254203" y="72212"/>
                  </a:lnTo>
                  <a:lnTo>
                    <a:pt x="253720" y="108318"/>
                  </a:lnTo>
                  <a:lnTo>
                    <a:pt x="257962" y="108318"/>
                  </a:lnTo>
                  <a:lnTo>
                    <a:pt x="313804" y="57010"/>
                  </a:lnTo>
                  <a:lnTo>
                    <a:pt x="317182" y="53657"/>
                  </a:lnTo>
                  <a:lnTo>
                    <a:pt x="258318" y="0"/>
                  </a:lnTo>
                  <a:lnTo>
                    <a:pt x="253720" y="0"/>
                  </a:lnTo>
                  <a:lnTo>
                    <a:pt x="254203" y="36093"/>
                  </a:lnTo>
                  <a:lnTo>
                    <a:pt x="0" y="36093"/>
                  </a:lnTo>
                  <a:lnTo>
                    <a:pt x="0" y="5866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05109" y="1434109"/>
              <a:ext cx="276225" cy="108585"/>
            </a:xfrm>
            <a:custGeom>
              <a:avLst/>
              <a:gdLst/>
              <a:ahLst/>
              <a:cxnLst/>
              <a:rect l="l" t="t" r="r" b="b"/>
              <a:pathLst>
                <a:path w="276225" h="108584">
                  <a:moveTo>
                    <a:pt x="217169" y="0"/>
                  </a:moveTo>
                  <a:lnTo>
                    <a:pt x="212585" y="0"/>
                  </a:lnTo>
                  <a:lnTo>
                    <a:pt x="213080" y="36093"/>
                  </a:lnTo>
                  <a:lnTo>
                    <a:pt x="0" y="36093"/>
                  </a:lnTo>
                  <a:lnTo>
                    <a:pt x="0" y="58661"/>
                  </a:lnTo>
                  <a:lnTo>
                    <a:pt x="0" y="49631"/>
                  </a:lnTo>
                  <a:lnTo>
                    <a:pt x="0" y="72212"/>
                  </a:lnTo>
                  <a:lnTo>
                    <a:pt x="213080" y="72212"/>
                  </a:lnTo>
                  <a:lnTo>
                    <a:pt x="212585" y="108318"/>
                  </a:lnTo>
                  <a:lnTo>
                    <a:pt x="216852" y="108318"/>
                  </a:lnTo>
                  <a:lnTo>
                    <a:pt x="272668" y="57010"/>
                  </a:lnTo>
                  <a:lnTo>
                    <a:pt x="275882" y="53835"/>
                  </a:lnTo>
                  <a:lnTo>
                    <a:pt x="2171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305109" y="1434109"/>
              <a:ext cx="276225" cy="108585"/>
            </a:xfrm>
            <a:custGeom>
              <a:avLst/>
              <a:gdLst/>
              <a:ahLst/>
              <a:cxnLst/>
              <a:rect l="l" t="t" r="r" b="b"/>
              <a:pathLst>
                <a:path w="276225" h="108584">
                  <a:moveTo>
                    <a:pt x="0" y="49631"/>
                  </a:moveTo>
                  <a:lnTo>
                    <a:pt x="0" y="72212"/>
                  </a:lnTo>
                  <a:lnTo>
                    <a:pt x="213080" y="72212"/>
                  </a:lnTo>
                  <a:lnTo>
                    <a:pt x="212585" y="108318"/>
                  </a:lnTo>
                  <a:lnTo>
                    <a:pt x="216852" y="108318"/>
                  </a:lnTo>
                  <a:lnTo>
                    <a:pt x="272668" y="57010"/>
                  </a:lnTo>
                  <a:lnTo>
                    <a:pt x="275882" y="53835"/>
                  </a:lnTo>
                  <a:lnTo>
                    <a:pt x="217169" y="0"/>
                  </a:lnTo>
                  <a:lnTo>
                    <a:pt x="212585" y="0"/>
                  </a:lnTo>
                  <a:lnTo>
                    <a:pt x="213080" y="36093"/>
                  </a:lnTo>
                  <a:lnTo>
                    <a:pt x="0" y="36093"/>
                  </a:lnTo>
                  <a:lnTo>
                    <a:pt x="0" y="5866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278325" y="1434109"/>
              <a:ext cx="276225" cy="108585"/>
            </a:xfrm>
            <a:custGeom>
              <a:avLst/>
              <a:gdLst/>
              <a:ahLst/>
              <a:cxnLst/>
              <a:rect l="l" t="t" r="r" b="b"/>
              <a:pathLst>
                <a:path w="276225" h="108584">
                  <a:moveTo>
                    <a:pt x="217182" y="0"/>
                  </a:moveTo>
                  <a:lnTo>
                    <a:pt x="212610" y="0"/>
                  </a:lnTo>
                  <a:lnTo>
                    <a:pt x="213093" y="30175"/>
                  </a:lnTo>
                  <a:lnTo>
                    <a:pt x="0" y="30175"/>
                  </a:lnTo>
                  <a:lnTo>
                    <a:pt x="0" y="58661"/>
                  </a:lnTo>
                  <a:lnTo>
                    <a:pt x="0" y="49631"/>
                  </a:lnTo>
                  <a:lnTo>
                    <a:pt x="0" y="80390"/>
                  </a:lnTo>
                  <a:lnTo>
                    <a:pt x="213093" y="80390"/>
                  </a:lnTo>
                  <a:lnTo>
                    <a:pt x="212610" y="108318"/>
                  </a:lnTo>
                  <a:lnTo>
                    <a:pt x="216852" y="108318"/>
                  </a:lnTo>
                  <a:lnTo>
                    <a:pt x="276047" y="53835"/>
                  </a:lnTo>
                  <a:lnTo>
                    <a:pt x="2171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278325" y="1434109"/>
              <a:ext cx="276225" cy="108585"/>
            </a:xfrm>
            <a:custGeom>
              <a:avLst/>
              <a:gdLst/>
              <a:ahLst/>
              <a:cxnLst/>
              <a:rect l="l" t="t" r="r" b="b"/>
              <a:pathLst>
                <a:path w="276225" h="108584">
                  <a:moveTo>
                    <a:pt x="0" y="49631"/>
                  </a:moveTo>
                  <a:lnTo>
                    <a:pt x="0" y="80390"/>
                  </a:lnTo>
                  <a:lnTo>
                    <a:pt x="213093" y="80390"/>
                  </a:lnTo>
                  <a:lnTo>
                    <a:pt x="212610" y="108318"/>
                  </a:lnTo>
                  <a:lnTo>
                    <a:pt x="216852" y="108318"/>
                  </a:lnTo>
                  <a:lnTo>
                    <a:pt x="272694" y="57010"/>
                  </a:lnTo>
                  <a:lnTo>
                    <a:pt x="276047" y="53835"/>
                  </a:lnTo>
                  <a:lnTo>
                    <a:pt x="217182" y="0"/>
                  </a:lnTo>
                  <a:lnTo>
                    <a:pt x="212610" y="0"/>
                  </a:lnTo>
                  <a:lnTo>
                    <a:pt x="213093" y="30175"/>
                  </a:lnTo>
                  <a:lnTo>
                    <a:pt x="0" y="30175"/>
                  </a:lnTo>
                  <a:lnTo>
                    <a:pt x="0" y="58661"/>
                  </a:lnTo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140250" y="1372400"/>
              <a:ext cx="0" cy="231140"/>
            </a:xfrm>
            <a:custGeom>
              <a:avLst/>
              <a:gdLst/>
              <a:ahLst/>
              <a:cxnLst/>
              <a:rect l="l" t="t" r="r" b="b"/>
              <a:pathLst>
                <a:path h="231140">
                  <a:moveTo>
                    <a:pt x="0" y="0"/>
                  </a:moveTo>
                  <a:lnTo>
                    <a:pt x="0" y="23105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140250" y="1372400"/>
              <a:ext cx="0" cy="231140"/>
            </a:xfrm>
            <a:custGeom>
              <a:avLst/>
              <a:gdLst/>
              <a:ahLst/>
              <a:cxnLst/>
              <a:rect l="l" t="t" r="r" b="b"/>
              <a:pathLst>
                <a:path h="231140">
                  <a:moveTo>
                    <a:pt x="0" y="0"/>
                  </a:moveTo>
                  <a:lnTo>
                    <a:pt x="0" y="231051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767300" y="1094486"/>
              <a:ext cx="1186815" cy="782320"/>
            </a:xfrm>
            <a:custGeom>
              <a:avLst/>
              <a:gdLst/>
              <a:ahLst/>
              <a:cxnLst/>
              <a:rect l="l" t="t" r="r" b="b"/>
              <a:pathLst>
                <a:path w="1186814" h="782319">
                  <a:moveTo>
                    <a:pt x="1186446" y="0"/>
                  </a:moveTo>
                  <a:lnTo>
                    <a:pt x="0" y="0"/>
                  </a:lnTo>
                  <a:lnTo>
                    <a:pt x="0" y="781799"/>
                  </a:lnTo>
                  <a:lnTo>
                    <a:pt x="1186446" y="781799"/>
                  </a:lnTo>
                  <a:lnTo>
                    <a:pt x="1186446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891824" y="1544789"/>
              <a:ext cx="393065" cy="241300"/>
            </a:xfrm>
            <a:custGeom>
              <a:avLst/>
              <a:gdLst/>
              <a:ahLst/>
              <a:cxnLst/>
              <a:rect l="l" t="t" r="r" b="b"/>
              <a:pathLst>
                <a:path w="393064" h="241300">
                  <a:moveTo>
                    <a:pt x="228511" y="0"/>
                  </a:moveTo>
                  <a:lnTo>
                    <a:pt x="103835" y="0"/>
                  </a:lnTo>
                  <a:lnTo>
                    <a:pt x="0" y="128193"/>
                  </a:lnTo>
                  <a:lnTo>
                    <a:pt x="105752" y="241173"/>
                  </a:lnTo>
                  <a:lnTo>
                    <a:pt x="243077" y="241173"/>
                  </a:lnTo>
                  <a:lnTo>
                    <a:pt x="193192" y="178358"/>
                  </a:lnTo>
                  <a:lnTo>
                    <a:pt x="392658" y="178358"/>
                  </a:lnTo>
                  <a:lnTo>
                    <a:pt x="392658" y="70700"/>
                  </a:lnTo>
                  <a:lnTo>
                    <a:pt x="187147" y="70700"/>
                  </a:lnTo>
                  <a:lnTo>
                    <a:pt x="2285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891824" y="1544789"/>
              <a:ext cx="393065" cy="241300"/>
            </a:xfrm>
            <a:custGeom>
              <a:avLst/>
              <a:gdLst/>
              <a:ahLst/>
              <a:cxnLst/>
              <a:rect l="l" t="t" r="r" b="b"/>
              <a:pathLst>
                <a:path w="393064" h="241300">
                  <a:moveTo>
                    <a:pt x="392658" y="178358"/>
                  </a:moveTo>
                  <a:lnTo>
                    <a:pt x="193192" y="178358"/>
                  </a:lnTo>
                  <a:lnTo>
                    <a:pt x="243077" y="241173"/>
                  </a:lnTo>
                  <a:lnTo>
                    <a:pt x="105752" y="241173"/>
                  </a:lnTo>
                  <a:lnTo>
                    <a:pt x="0" y="128193"/>
                  </a:lnTo>
                  <a:lnTo>
                    <a:pt x="103835" y="0"/>
                  </a:lnTo>
                  <a:lnTo>
                    <a:pt x="228511" y="0"/>
                  </a:lnTo>
                  <a:lnTo>
                    <a:pt x="187147" y="70700"/>
                  </a:lnTo>
                  <a:lnTo>
                    <a:pt x="392658" y="70700"/>
                  </a:lnTo>
                  <a:lnTo>
                    <a:pt x="392658" y="178358"/>
                  </a:lnTo>
                  <a:close/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968024" y="1544789"/>
              <a:ext cx="383540" cy="241300"/>
            </a:xfrm>
            <a:custGeom>
              <a:avLst/>
              <a:gdLst/>
              <a:ahLst/>
              <a:cxnLst/>
              <a:rect l="l" t="t" r="r" b="b"/>
              <a:pathLst>
                <a:path w="383539" h="241300">
                  <a:moveTo>
                    <a:pt x="228498" y="0"/>
                  </a:moveTo>
                  <a:lnTo>
                    <a:pt x="103822" y="0"/>
                  </a:lnTo>
                  <a:lnTo>
                    <a:pt x="0" y="128193"/>
                  </a:lnTo>
                  <a:lnTo>
                    <a:pt x="105714" y="241173"/>
                  </a:lnTo>
                  <a:lnTo>
                    <a:pt x="243065" y="241173"/>
                  </a:lnTo>
                  <a:lnTo>
                    <a:pt x="193230" y="178358"/>
                  </a:lnTo>
                  <a:lnTo>
                    <a:pt x="383006" y="178358"/>
                  </a:lnTo>
                  <a:lnTo>
                    <a:pt x="383006" y="70700"/>
                  </a:lnTo>
                  <a:lnTo>
                    <a:pt x="187121" y="70700"/>
                  </a:lnTo>
                  <a:lnTo>
                    <a:pt x="2284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968024" y="1544789"/>
              <a:ext cx="383540" cy="241300"/>
            </a:xfrm>
            <a:custGeom>
              <a:avLst/>
              <a:gdLst/>
              <a:ahLst/>
              <a:cxnLst/>
              <a:rect l="l" t="t" r="r" b="b"/>
              <a:pathLst>
                <a:path w="383539" h="241300">
                  <a:moveTo>
                    <a:pt x="383006" y="178358"/>
                  </a:moveTo>
                  <a:lnTo>
                    <a:pt x="193230" y="178358"/>
                  </a:lnTo>
                  <a:lnTo>
                    <a:pt x="243065" y="241173"/>
                  </a:lnTo>
                  <a:lnTo>
                    <a:pt x="105714" y="241173"/>
                  </a:lnTo>
                  <a:lnTo>
                    <a:pt x="0" y="128193"/>
                  </a:lnTo>
                  <a:lnTo>
                    <a:pt x="103822" y="0"/>
                  </a:lnTo>
                  <a:lnTo>
                    <a:pt x="228498" y="0"/>
                  </a:lnTo>
                  <a:lnTo>
                    <a:pt x="187121" y="70700"/>
                  </a:lnTo>
                  <a:lnTo>
                    <a:pt x="383006" y="70700"/>
                  </a:lnTo>
                  <a:lnTo>
                    <a:pt x="383006" y="178358"/>
                  </a:lnTo>
                  <a:close/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436590" y="1544789"/>
              <a:ext cx="393065" cy="241300"/>
            </a:xfrm>
            <a:custGeom>
              <a:avLst/>
              <a:gdLst/>
              <a:ahLst/>
              <a:cxnLst/>
              <a:rect l="l" t="t" r="r" b="b"/>
              <a:pathLst>
                <a:path w="393064" h="241300">
                  <a:moveTo>
                    <a:pt x="288823" y="0"/>
                  </a:moveTo>
                  <a:lnTo>
                    <a:pt x="164122" y="0"/>
                  </a:lnTo>
                  <a:lnTo>
                    <a:pt x="205511" y="70700"/>
                  </a:lnTo>
                  <a:lnTo>
                    <a:pt x="0" y="70700"/>
                  </a:lnTo>
                  <a:lnTo>
                    <a:pt x="0" y="178358"/>
                  </a:lnTo>
                  <a:lnTo>
                    <a:pt x="199440" y="178358"/>
                  </a:lnTo>
                  <a:lnTo>
                    <a:pt x="149593" y="241173"/>
                  </a:lnTo>
                  <a:lnTo>
                    <a:pt x="286893" y="241173"/>
                  </a:lnTo>
                  <a:lnTo>
                    <a:pt x="392658" y="128193"/>
                  </a:lnTo>
                  <a:lnTo>
                    <a:pt x="2888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436590" y="1544789"/>
              <a:ext cx="393065" cy="241300"/>
            </a:xfrm>
            <a:custGeom>
              <a:avLst/>
              <a:gdLst/>
              <a:ahLst/>
              <a:cxnLst/>
              <a:rect l="l" t="t" r="r" b="b"/>
              <a:pathLst>
                <a:path w="393064" h="241300">
                  <a:moveTo>
                    <a:pt x="0" y="178358"/>
                  </a:moveTo>
                  <a:lnTo>
                    <a:pt x="199440" y="178358"/>
                  </a:lnTo>
                  <a:lnTo>
                    <a:pt x="149593" y="241173"/>
                  </a:lnTo>
                  <a:lnTo>
                    <a:pt x="286893" y="241173"/>
                  </a:lnTo>
                  <a:lnTo>
                    <a:pt x="392658" y="128193"/>
                  </a:lnTo>
                  <a:lnTo>
                    <a:pt x="288823" y="0"/>
                  </a:lnTo>
                  <a:lnTo>
                    <a:pt x="164122" y="0"/>
                  </a:lnTo>
                  <a:lnTo>
                    <a:pt x="205511" y="70700"/>
                  </a:lnTo>
                  <a:lnTo>
                    <a:pt x="0" y="70700"/>
                  </a:lnTo>
                  <a:lnTo>
                    <a:pt x="0" y="178358"/>
                  </a:lnTo>
                  <a:close/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365013" y="1544789"/>
              <a:ext cx="388620" cy="241300"/>
            </a:xfrm>
            <a:custGeom>
              <a:avLst/>
              <a:gdLst/>
              <a:ahLst/>
              <a:cxnLst/>
              <a:rect l="l" t="t" r="r" b="b"/>
              <a:pathLst>
                <a:path w="388620" h="241300">
                  <a:moveTo>
                    <a:pt x="284213" y="0"/>
                  </a:moveTo>
                  <a:lnTo>
                    <a:pt x="159499" y="0"/>
                  </a:lnTo>
                  <a:lnTo>
                    <a:pt x="200888" y="70700"/>
                  </a:lnTo>
                  <a:lnTo>
                    <a:pt x="0" y="70700"/>
                  </a:lnTo>
                  <a:lnTo>
                    <a:pt x="0" y="178358"/>
                  </a:lnTo>
                  <a:lnTo>
                    <a:pt x="194805" y="178358"/>
                  </a:lnTo>
                  <a:lnTo>
                    <a:pt x="144970" y="241173"/>
                  </a:lnTo>
                  <a:lnTo>
                    <a:pt x="282282" y="241173"/>
                  </a:lnTo>
                  <a:lnTo>
                    <a:pt x="388048" y="128193"/>
                  </a:lnTo>
                  <a:lnTo>
                    <a:pt x="2842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365013" y="1544789"/>
              <a:ext cx="388620" cy="241300"/>
            </a:xfrm>
            <a:custGeom>
              <a:avLst/>
              <a:gdLst/>
              <a:ahLst/>
              <a:cxnLst/>
              <a:rect l="l" t="t" r="r" b="b"/>
              <a:pathLst>
                <a:path w="388620" h="241300">
                  <a:moveTo>
                    <a:pt x="0" y="178358"/>
                  </a:moveTo>
                  <a:lnTo>
                    <a:pt x="194805" y="178358"/>
                  </a:lnTo>
                  <a:lnTo>
                    <a:pt x="144970" y="241173"/>
                  </a:lnTo>
                  <a:lnTo>
                    <a:pt x="282282" y="241173"/>
                  </a:lnTo>
                  <a:lnTo>
                    <a:pt x="388048" y="128193"/>
                  </a:lnTo>
                  <a:lnTo>
                    <a:pt x="284213" y="0"/>
                  </a:lnTo>
                  <a:lnTo>
                    <a:pt x="159499" y="0"/>
                  </a:lnTo>
                  <a:lnTo>
                    <a:pt x="200888" y="70700"/>
                  </a:lnTo>
                  <a:lnTo>
                    <a:pt x="0" y="70700"/>
                  </a:lnTo>
                  <a:lnTo>
                    <a:pt x="0" y="178358"/>
                  </a:lnTo>
                  <a:close/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148757" y="1184808"/>
              <a:ext cx="428625" cy="428625"/>
            </a:xfrm>
            <a:custGeom>
              <a:avLst/>
              <a:gdLst/>
              <a:ahLst/>
              <a:cxnLst/>
              <a:rect l="l" t="t" r="r" b="b"/>
              <a:pathLst>
                <a:path w="428625" h="428625">
                  <a:moveTo>
                    <a:pt x="214134" y="0"/>
                  </a:moveTo>
                  <a:lnTo>
                    <a:pt x="165031" y="5654"/>
                  </a:lnTo>
                  <a:lnTo>
                    <a:pt x="119958" y="21762"/>
                  </a:lnTo>
                  <a:lnTo>
                    <a:pt x="80199" y="47038"/>
                  </a:lnTo>
                  <a:lnTo>
                    <a:pt x="47039" y="80197"/>
                  </a:lnTo>
                  <a:lnTo>
                    <a:pt x="21762" y="119953"/>
                  </a:lnTo>
                  <a:lnTo>
                    <a:pt x="5654" y="165023"/>
                  </a:lnTo>
                  <a:lnTo>
                    <a:pt x="0" y="214122"/>
                  </a:lnTo>
                  <a:lnTo>
                    <a:pt x="5654" y="263215"/>
                  </a:lnTo>
                  <a:lnTo>
                    <a:pt x="21762" y="308282"/>
                  </a:lnTo>
                  <a:lnTo>
                    <a:pt x="47039" y="348036"/>
                  </a:lnTo>
                  <a:lnTo>
                    <a:pt x="80199" y="381194"/>
                  </a:lnTo>
                  <a:lnTo>
                    <a:pt x="119958" y="406469"/>
                  </a:lnTo>
                  <a:lnTo>
                    <a:pt x="165031" y="422576"/>
                  </a:lnTo>
                  <a:lnTo>
                    <a:pt x="214134" y="428231"/>
                  </a:lnTo>
                  <a:lnTo>
                    <a:pt x="263224" y="422576"/>
                  </a:lnTo>
                  <a:lnTo>
                    <a:pt x="308289" y="406469"/>
                  </a:lnTo>
                  <a:lnTo>
                    <a:pt x="348043" y="381194"/>
                  </a:lnTo>
                  <a:lnTo>
                    <a:pt x="381202" y="348036"/>
                  </a:lnTo>
                  <a:lnTo>
                    <a:pt x="406479" y="308282"/>
                  </a:lnTo>
                  <a:lnTo>
                    <a:pt x="422588" y="263215"/>
                  </a:lnTo>
                  <a:lnTo>
                    <a:pt x="428244" y="214122"/>
                  </a:lnTo>
                  <a:lnTo>
                    <a:pt x="422588" y="165023"/>
                  </a:lnTo>
                  <a:lnTo>
                    <a:pt x="406479" y="119953"/>
                  </a:lnTo>
                  <a:lnTo>
                    <a:pt x="381202" y="80197"/>
                  </a:lnTo>
                  <a:lnTo>
                    <a:pt x="348043" y="47038"/>
                  </a:lnTo>
                  <a:lnTo>
                    <a:pt x="308289" y="21762"/>
                  </a:lnTo>
                  <a:lnTo>
                    <a:pt x="263224" y="5654"/>
                  </a:lnTo>
                  <a:lnTo>
                    <a:pt x="214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148757" y="1184808"/>
              <a:ext cx="428625" cy="428625"/>
            </a:xfrm>
            <a:custGeom>
              <a:avLst/>
              <a:gdLst/>
              <a:ahLst/>
              <a:cxnLst/>
              <a:rect l="l" t="t" r="r" b="b"/>
              <a:pathLst>
                <a:path w="428625" h="428625">
                  <a:moveTo>
                    <a:pt x="428244" y="214122"/>
                  </a:moveTo>
                  <a:lnTo>
                    <a:pt x="422588" y="263215"/>
                  </a:lnTo>
                  <a:lnTo>
                    <a:pt x="406479" y="308282"/>
                  </a:lnTo>
                  <a:lnTo>
                    <a:pt x="381202" y="348036"/>
                  </a:lnTo>
                  <a:lnTo>
                    <a:pt x="348043" y="381194"/>
                  </a:lnTo>
                  <a:lnTo>
                    <a:pt x="308289" y="406469"/>
                  </a:lnTo>
                  <a:lnTo>
                    <a:pt x="263224" y="422576"/>
                  </a:lnTo>
                  <a:lnTo>
                    <a:pt x="214134" y="428231"/>
                  </a:lnTo>
                  <a:lnTo>
                    <a:pt x="165031" y="422576"/>
                  </a:lnTo>
                  <a:lnTo>
                    <a:pt x="119958" y="406469"/>
                  </a:lnTo>
                  <a:lnTo>
                    <a:pt x="80199" y="381194"/>
                  </a:lnTo>
                  <a:lnTo>
                    <a:pt x="47039" y="348036"/>
                  </a:lnTo>
                  <a:lnTo>
                    <a:pt x="21762" y="308282"/>
                  </a:lnTo>
                  <a:lnTo>
                    <a:pt x="5654" y="263215"/>
                  </a:lnTo>
                  <a:lnTo>
                    <a:pt x="0" y="214122"/>
                  </a:lnTo>
                  <a:lnTo>
                    <a:pt x="5654" y="165023"/>
                  </a:lnTo>
                  <a:lnTo>
                    <a:pt x="21762" y="119953"/>
                  </a:lnTo>
                  <a:lnTo>
                    <a:pt x="47039" y="80197"/>
                  </a:lnTo>
                  <a:lnTo>
                    <a:pt x="80199" y="47038"/>
                  </a:lnTo>
                  <a:lnTo>
                    <a:pt x="119958" y="21762"/>
                  </a:lnTo>
                  <a:lnTo>
                    <a:pt x="165031" y="5654"/>
                  </a:lnTo>
                  <a:lnTo>
                    <a:pt x="214134" y="0"/>
                  </a:lnTo>
                  <a:lnTo>
                    <a:pt x="263224" y="5654"/>
                  </a:lnTo>
                  <a:lnTo>
                    <a:pt x="308289" y="21762"/>
                  </a:lnTo>
                  <a:lnTo>
                    <a:pt x="348043" y="47038"/>
                  </a:lnTo>
                  <a:lnTo>
                    <a:pt x="381202" y="80197"/>
                  </a:lnTo>
                  <a:lnTo>
                    <a:pt x="406479" y="119953"/>
                  </a:lnTo>
                  <a:lnTo>
                    <a:pt x="422588" y="165023"/>
                  </a:lnTo>
                  <a:lnTo>
                    <a:pt x="428244" y="214122"/>
                  </a:lnTo>
                  <a:close/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36603" y="1272628"/>
              <a:ext cx="252552" cy="252577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5334495" y="1631022"/>
              <a:ext cx="44450" cy="80010"/>
            </a:xfrm>
            <a:custGeom>
              <a:avLst/>
              <a:gdLst/>
              <a:ahLst/>
              <a:cxnLst/>
              <a:rect l="l" t="t" r="r" b="b"/>
              <a:pathLst>
                <a:path w="44450" h="80010">
                  <a:moveTo>
                    <a:pt x="44450" y="0"/>
                  </a:moveTo>
                  <a:lnTo>
                    <a:pt x="0" y="0"/>
                  </a:lnTo>
                  <a:lnTo>
                    <a:pt x="0" y="79616"/>
                  </a:lnTo>
                  <a:lnTo>
                    <a:pt x="44450" y="79616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984849" y="1094486"/>
              <a:ext cx="1186815" cy="782320"/>
            </a:xfrm>
            <a:custGeom>
              <a:avLst/>
              <a:gdLst/>
              <a:ahLst/>
              <a:cxnLst/>
              <a:rect l="l" t="t" r="r" b="b"/>
              <a:pathLst>
                <a:path w="1186815" h="782319">
                  <a:moveTo>
                    <a:pt x="1186421" y="0"/>
                  </a:moveTo>
                  <a:lnTo>
                    <a:pt x="0" y="0"/>
                  </a:lnTo>
                  <a:lnTo>
                    <a:pt x="0" y="781811"/>
                  </a:lnTo>
                  <a:lnTo>
                    <a:pt x="1186421" y="781811"/>
                  </a:lnTo>
                  <a:lnTo>
                    <a:pt x="118642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93523" y="1714474"/>
              <a:ext cx="78740" cy="82943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6558076" y="1153337"/>
              <a:ext cx="59055" cy="72390"/>
            </a:xfrm>
            <a:custGeom>
              <a:avLst/>
              <a:gdLst/>
              <a:ahLst/>
              <a:cxnLst/>
              <a:rect l="l" t="t" r="r" b="b"/>
              <a:pathLst>
                <a:path w="59054" h="72390">
                  <a:moveTo>
                    <a:pt x="29946" y="12446"/>
                  </a:moveTo>
                  <a:lnTo>
                    <a:pt x="33375" y="12446"/>
                  </a:lnTo>
                  <a:lnTo>
                    <a:pt x="36220" y="12814"/>
                  </a:lnTo>
                  <a:lnTo>
                    <a:pt x="38430" y="13563"/>
                  </a:lnTo>
                  <a:lnTo>
                    <a:pt x="40995" y="14643"/>
                  </a:lnTo>
                  <a:lnTo>
                    <a:pt x="42291" y="16852"/>
                  </a:lnTo>
                  <a:lnTo>
                    <a:pt x="42291" y="20205"/>
                  </a:lnTo>
                  <a:lnTo>
                    <a:pt x="42291" y="23215"/>
                  </a:lnTo>
                  <a:lnTo>
                    <a:pt x="41300" y="25323"/>
                  </a:lnTo>
                  <a:lnTo>
                    <a:pt x="39370" y="26504"/>
                  </a:lnTo>
                  <a:lnTo>
                    <a:pt x="37426" y="27686"/>
                  </a:lnTo>
                  <a:lnTo>
                    <a:pt x="34899" y="28282"/>
                  </a:lnTo>
                  <a:lnTo>
                    <a:pt x="31775" y="28282"/>
                  </a:lnTo>
                  <a:lnTo>
                    <a:pt x="14338" y="28282"/>
                  </a:lnTo>
                  <a:lnTo>
                    <a:pt x="14338" y="12446"/>
                  </a:lnTo>
                  <a:lnTo>
                    <a:pt x="29946" y="12446"/>
                  </a:lnTo>
                  <a:close/>
                </a:path>
                <a:path w="59054" h="72390">
                  <a:moveTo>
                    <a:pt x="32003" y="40157"/>
                  </a:moveTo>
                  <a:lnTo>
                    <a:pt x="35077" y="40208"/>
                  </a:lnTo>
                  <a:lnTo>
                    <a:pt x="37477" y="40601"/>
                  </a:lnTo>
                  <a:lnTo>
                    <a:pt x="39179" y="41389"/>
                  </a:lnTo>
                  <a:lnTo>
                    <a:pt x="42227" y="42786"/>
                  </a:lnTo>
                  <a:lnTo>
                    <a:pt x="43764" y="45351"/>
                  </a:lnTo>
                  <a:lnTo>
                    <a:pt x="43764" y="49085"/>
                  </a:lnTo>
                  <a:lnTo>
                    <a:pt x="43764" y="53492"/>
                  </a:lnTo>
                  <a:lnTo>
                    <a:pt x="42189" y="56476"/>
                  </a:lnTo>
                  <a:lnTo>
                    <a:pt x="39039" y="58039"/>
                  </a:lnTo>
                  <a:lnTo>
                    <a:pt x="37287" y="58877"/>
                  </a:lnTo>
                  <a:lnTo>
                    <a:pt x="34874" y="59309"/>
                  </a:lnTo>
                  <a:lnTo>
                    <a:pt x="31775" y="59309"/>
                  </a:lnTo>
                  <a:lnTo>
                    <a:pt x="14338" y="59309"/>
                  </a:lnTo>
                  <a:lnTo>
                    <a:pt x="14338" y="40157"/>
                  </a:lnTo>
                  <a:lnTo>
                    <a:pt x="32003" y="40157"/>
                  </a:lnTo>
                  <a:close/>
                </a:path>
                <a:path w="59054" h="72390">
                  <a:moveTo>
                    <a:pt x="34709" y="0"/>
                  </a:moveTo>
                  <a:lnTo>
                    <a:pt x="0" y="0"/>
                  </a:lnTo>
                  <a:lnTo>
                    <a:pt x="0" y="71767"/>
                  </a:lnTo>
                  <a:lnTo>
                    <a:pt x="32372" y="71767"/>
                  </a:lnTo>
                  <a:lnTo>
                    <a:pt x="36017" y="71767"/>
                  </a:lnTo>
                  <a:lnTo>
                    <a:pt x="50622" y="67195"/>
                  </a:lnTo>
                  <a:lnTo>
                    <a:pt x="52654" y="65671"/>
                  </a:lnTo>
                  <a:lnTo>
                    <a:pt x="54355" y="63779"/>
                  </a:lnTo>
                  <a:lnTo>
                    <a:pt x="55702" y="61556"/>
                  </a:lnTo>
                  <a:lnTo>
                    <a:pt x="57823" y="58178"/>
                  </a:lnTo>
                  <a:lnTo>
                    <a:pt x="58902" y="54356"/>
                  </a:lnTo>
                  <a:lnTo>
                    <a:pt x="58902" y="50101"/>
                  </a:lnTo>
                  <a:lnTo>
                    <a:pt x="58902" y="45974"/>
                  </a:lnTo>
                  <a:lnTo>
                    <a:pt x="47802" y="33248"/>
                  </a:lnTo>
                  <a:lnTo>
                    <a:pt x="50215" y="32016"/>
                  </a:lnTo>
                  <a:lnTo>
                    <a:pt x="52044" y="30645"/>
                  </a:lnTo>
                  <a:lnTo>
                    <a:pt x="53276" y="29171"/>
                  </a:lnTo>
                  <a:lnTo>
                    <a:pt x="55499" y="26504"/>
                  </a:lnTo>
                  <a:lnTo>
                    <a:pt x="56591" y="22961"/>
                  </a:lnTo>
                  <a:lnTo>
                    <a:pt x="56591" y="18592"/>
                  </a:lnTo>
                  <a:lnTo>
                    <a:pt x="56591" y="14338"/>
                  </a:lnTo>
                  <a:lnTo>
                    <a:pt x="55499" y="10680"/>
                  </a:lnTo>
                  <a:lnTo>
                    <a:pt x="53327" y="7632"/>
                  </a:lnTo>
                  <a:lnTo>
                    <a:pt x="49656" y="2667"/>
                  </a:lnTo>
                  <a:lnTo>
                    <a:pt x="43446" y="114"/>
                  </a:lnTo>
                  <a:lnTo>
                    <a:pt x="3470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538798" y="1502930"/>
              <a:ext cx="80657" cy="87172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892366" y="1709762"/>
              <a:ext cx="73367" cy="86664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255791" y="1543545"/>
              <a:ext cx="137528" cy="137795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414427" y="1256131"/>
              <a:ext cx="141490" cy="143306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6300203" y="1302905"/>
              <a:ext cx="207010" cy="337820"/>
            </a:xfrm>
            <a:custGeom>
              <a:avLst/>
              <a:gdLst/>
              <a:ahLst/>
              <a:cxnLst/>
              <a:rect l="l" t="t" r="r" b="b"/>
              <a:pathLst>
                <a:path w="207009" h="337819">
                  <a:moveTo>
                    <a:pt x="206971" y="0"/>
                  </a:moveTo>
                  <a:lnTo>
                    <a:pt x="0" y="337413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300203" y="1302905"/>
              <a:ext cx="207010" cy="337820"/>
            </a:xfrm>
            <a:custGeom>
              <a:avLst/>
              <a:gdLst/>
              <a:ahLst/>
              <a:cxnLst/>
              <a:rect l="l" t="t" r="r" b="b"/>
              <a:pathLst>
                <a:path w="207009" h="337819">
                  <a:moveTo>
                    <a:pt x="0" y="337413"/>
                  </a:moveTo>
                  <a:lnTo>
                    <a:pt x="2069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336334" y="1700606"/>
              <a:ext cx="126136" cy="130124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704800" y="1698637"/>
              <a:ext cx="130936" cy="129755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6385166" y="1763725"/>
              <a:ext cx="396240" cy="635"/>
            </a:xfrm>
            <a:custGeom>
              <a:avLst/>
              <a:gdLst/>
              <a:ahLst/>
              <a:cxnLst/>
              <a:rect l="l" t="t" r="r" b="b"/>
              <a:pathLst>
                <a:path w="396240" h="635">
                  <a:moveTo>
                    <a:pt x="0" y="0"/>
                  </a:moveTo>
                  <a:lnTo>
                    <a:pt x="395820" y="165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385166" y="1763725"/>
              <a:ext cx="396240" cy="635"/>
            </a:xfrm>
            <a:custGeom>
              <a:avLst/>
              <a:gdLst/>
              <a:ahLst/>
              <a:cxnLst/>
              <a:rect l="l" t="t" r="r" b="b"/>
              <a:pathLst>
                <a:path w="396240" h="635">
                  <a:moveTo>
                    <a:pt x="0" y="0"/>
                  </a:moveTo>
                  <a:lnTo>
                    <a:pt x="395820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772693" y="1543545"/>
              <a:ext cx="137515" cy="137795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610070" y="1256131"/>
              <a:ext cx="141503" cy="143306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6658813" y="1302905"/>
              <a:ext cx="207010" cy="337820"/>
            </a:xfrm>
            <a:custGeom>
              <a:avLst/>
              <a:gdLst/>
              <a:ahLst/>
              <a:cxnLst/>
              <a:rect l="l" t="t" r="r" b="b"/>
              <a:pathLst>
                <a:path w="207009" h="337819">
                  <a:moveTo>
                    <a:pt x="0" y="0"/>
                  </a:moveTo>
                  <a:lnTo>
                    <a:pt x="206997" y="337413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658813" y="1302905"/>
              <a:ext cx="207010" cy="337820"/>
            </a:xfrm>
            <a:custGeom>
              <a:avLst/>
              <a:gdLst/>
              <a:ahLst/>
              <a:cxnLst/>
              <a:rect l="l" t="t" r="r" b="b"/>
              <a:pathLst>
                <a:path w="207009" h="337819">
                  <a:moveTo>
                    <a:pt x="206997" y="3374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531851" y="1492224"/>
              <a:ext cx="92710" cy="118110"/>
            </a:xfrm>
            <a:custGeom>
              <a:avLst/>
              <a:gdLst/>
              <a:ahLst/>
              <a:cxnLst/>
              <a:rect l="l" t="t" r="r" b="b"/>
              <a:pathLst>
                <a:path w="92709" h="118109">
                  <a:moveTo>
                    <a:pt x="92201" y="0"/>
                  </a:moveTo>
                  <a:lnTo>
                    <a:pt x="0" y="117957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531851" y="1492224"/>
              <a:ext cx="92710" cy="118110"/>
            </a:xfrm>
            <a:custGeom>
              <a:avLst/>
              <a:gdLst/>
              <a:ahLst/>
              <a:cxnLst/>
              <a:rect l="l" t="t" r="r" b="b"/>
              <a:pathLst>
                <a:path w="92709" h="118109">
                  <a:moveTo>
                    <a:pt x="0" y="117957"/>
                  </a:moveTo>
                  <a:lnTo>
                    <a:pt x="9220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/>
          <p:nvPr/>
        </p:nvSpPr>
        <p:spPr>
          <a:xfrm>
            <a:off x="6689992" y="751586"/>
            <a:ext cx="4916805" cy="114300"/>
          </a:xfrm>
          <a:custGeom>
            <a:avLst/>
            <a:gdLst/>
            <a:ahLst/>
            <a:cxnLst/>
            <a:rect l="l" t="t" r="r" b="b"/>
            <a:pathLst>
              <a:path w="4916805" h="114300">
                <a:moveTo>
                  <a:pt x="4916322" y="114300"/>
                </a:moveTo>
                <a:lnTo>
                  <a:pt x="4916322" y="0"/>
                </a:lnTo>
                <a:lnTo>
                  <a:pt x="2857" y="0"/>
                </a:lnTo>
              </a:path>
              <a:path w="4916805" h="114300">
                <a:moveTo>
                  <a:pt x="3783329" y="0"/>
                </a:moveTo>
                <a:lnTo>
                  <a:pt x="3783329" y="114300"/>
                </a:lnTo>
              </a:path>
              <a:path w="4916805" h="114300">
                <a:moveTo>
                  <a:pt x="2540317" y="0"/>
                </a:moveTo>
                <a:lnTo>
                  <a:pt x="2540317" y="114300"/>
                </a:lnTo>
              </a:path>
              <a:path w="4916805" h="114300">
                <a:moveTo>
                  <a:pt x="1271587" y="0"/>
                </a:moveTo>
                <a:lnTo>
                  <a:pt x="1271587" y="114300"/>
                </a:lnTo>
              </a:path>
              <a:path w="4916805"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8" name="object 88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10129012" y="6518123"/>
            <a:ext cx="1275079" cy="1011555"/>
          </a:xfrm>
          <a:prstGeom prst="rect">
            <a:avLst/>
          </a:prstGeom>
        </p:spPr>
      </p:pic>
      <p:grpSp>
        <p:nvGrpSpPr>
          <p:cNvPr id="89" name="object 89"/>
          <p:cNvGrpSpPr/>
          <p:nvPr/>
        </p:nvGrpSpPr>
        <p:grpSpPr>
          <a:xfrm>
            <a:off x="10983999" y="7785786"/>
            <a:ext cx="1033780" cy="1555750"/>
            <a:chOff x="5929399" y="7785786"/>
            <a:chExt cx="1033780" cy="1555750"/>
          </a:xfrm>
        </p:grpSpPr>
        <p:sp>
          <p:nvSpPr>
            <p:cNvPr id="90" name="object 90"/>
            <p:cNvSpPr/>
            <p:nvPr/>
          </p:nvSpPr>
          <p:spPr>
            <a:xfrm>
              <a:off x="5952400" y="7785786"/>
              <a:ext cx="1010285" cy="1555750"/>
            </a:xfrm>
            <a:custGeom>
              <a:avLst/>
              <a:gdLst/>
              <a:ahLst/>
              <a:cxnLst/>
              <a:rect l="l" t="t" r="r" b="b"/>
              <a:pathLst>
                <a:path w="1010284" h="1555750">
                  <a:moveTo>
                    <a:pt x="1009700" y="0"/>
                  </a:moveTo>
                  <a:lnTo>
                    <a:pt x="3213" y="0"/>
                  </a:lnTo>
                  <a:lnTo>
                    <a:pt x="0" y="1552181"/>
                  </a:lnTo>
                  <a:lnTo>
                    <a:pt x="1009700" y="1555394"/>
                  </a:lnTo>
                  <a:lnTo>
                    <a:pt x="1009700" y="0"/>
                  </a:lnTo>
                  <a:close/>
                </a:path>
              </a:pathLst>
            </a:custGeom>
            <a:solidFill>
              <a:srgbClr val="B1B3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929399" y="7966608"/>
              <a:ext cx="852169" cy="1269365"/>
            </a:xfrm>
            <a:custGeom>
              <a:avLst/>
              <a:gdLst/>
              <a:ahLst/>
              <a:cxnLst/>
              <a:rect l="l" t="t" r="r" b="b"/>
              <a:pathLst>
                <a:path w="852170" h="1269365">
                  <a:moveTo>
                    <a:pt x="778295" y="0"/>
                  </a:moveTo>
                  <a:lnTo>
                    <a:pt x="16600" y="28803"/>
                  </a:lnTo>
                  <a:lnTo>
                    <a:pt x="4774" y="27603"/>
                  </a:lnTo>
                  <a:lnTo>
                    <a:pt x="0" y="31203"/>
                  </a:lnTo>
                  <a:lnTo>
                    <a:pt x="1528" y="43205"/>
                  </a:lnTo>
                  <a:lnTo>
                    <a:pt x="8612" y="67208"/>
                  </a:lnTo>
                  <a:lnTo>
                    <a:pt x="16600" y="536079"/>
                  </a:lnTo>
                  <a:lnTo>
                    <a:pt x="22901" y="635009"/>
                  </a:lnTo>
                  <a:lnTo>
                    <a:pt x="25001" y="691489"/>
                  </a:lnTo>
                  <a:lnTo>
                    <a:pt x="22901" y="726671"/>
                  </a:lnTo>
                  <a:lnTo>
                    <a:pt x="16600" y="761707"/>
                  </a:lnTo>
                  <a:lnTo>
                    <a:pt x="6999" y="1203363"/>
                  </a:lnTo>
                  <a:lnTo>
                    <a:pt x="773495" y="1268958"/>
                  </a:lnTo>
                  <a:lnTo>
                    <a:pt x="783096" y="780910"/>
                  </a:lnTo>
                  <a:lnTo>
                    <a:pt x="835177" y="681583"/>
                  </a:lnTo>
                  <a:lnTo>
                    <a:pt x="851704" y="622469"/>
                  </a:lnTo>
                  <a:lnTo>
                    <a:pt x="831927" y="580165"/>
                  </a:lnTo>
                  <a:lnTo>
                    <a:pt x="775095" y="531266"/>
                  </a:lnTo>
                  <a:lnTo>
                    <a:pt x="7782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983315" y="8302663"/>
              <a:ext cx="95513" cy="400062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6092151" y="8320798"/>
              <a:ext cx="452120" cy="530225"/>
            </a:xfrm>
            <a:custGeom>
              <a:avLst/>
              <a:gdLst/>
              <a:ahLst/>
              <a:cxnLst/>
              <a:rect l="l" t="t" r="r" b="b"/>
              <a:pathLst>
                <a:path w="452120" h="530225">
                  <a:moveTo>
                    <a:pt x="155219" y="0"/>
                  </a:moveTo>
                  <a:lnTo>
                    <a:pt x="135470" y="13868"/>
                  </a:lnTo>
                  <a:lnTo>
                    <a:pt x="1066" y="2666"/>
                  </a:lnTo>
                  <a:lnTo>
                    <a:pt x="0" y="163220"/>
                  </a:lnTo>
                  <a:lnTo>
                    <a:pt x="40563" y="260819"/>
                  </a:lnTo>
                  <a:lnTo>
                    <a:pt x="7454" y="365912"/>
                  </a:lnTo>
                  <a:lnTo>
                    <a:pt x="5334" y="520598"/>
                  </a:lnTo>
                  <a:lnTo>
                    <a:pt x="134950" y="486981"/>
                  </a:lnTo>
                  <a:lnTo>
                    <a:pt x="156286" y="517397"/>
                  </a:lnTo>
                  <a:lnTo>
                    <a:pt x="259232" y="498208"/>
                  </a:lnTo>
                  <a:lnTo>
                    <a:pt x="293903" y="519531"/>
                  </a:lnTo>
                  <a:lnTo>
                    <a:pt x="367512" y="485927"/>
                  </a:lnTo>
                  <a:lnTo>
                    <a:pt x="369112" y="530199"/>
                  </a:lnTo>
                  <a:lnTo>
                    <a:pt x="405384" y="526986"/>
                  </a:lnTo>
                  <a:lnTo>
                    <a:pt x="437400" y="512597"/>
                  </a:lnTo>
                  <a:lnTo>
                    <a:pt x="439000" y="406450"/>
                  </a:lnTo>
                  <a:lnTo>
                    <a:pt x="448602" y="363980"/>
                  </a:lnTo>
                  <a:lnTo>
                    <a:pt x="451802" y="336767"/>
                  </a:lnTo>
                  <a:lnTo>
                    <a:pt x="448602" y="313062"/>
                  </a:lnTo>
                  <a:lnTo>
                    <a:pt x="439000" y="281114"/>
                  </a:lnTo>
                  <a:lnTo>
                    <a:pt x="439549" y="247111"/>
                  </a:lnTo>
                  <a:lnTo>
                    <a:pt x="437340" y="225163"/>
                  </a:lnTo>
                  <a:lnTo>
                    <a:pt x="430221" y="205717"/>
                  </a:lnTo>
                  <a:lnTo>
                    <a:pt x="416039" y="179222"/>
                  </a:lnTo>
                  <a:lnTo>
                    <a:pt x="409117" y="1066"/>
                  </a:lnTo>
                  <a:lnTo>
                    <a:pt x="385635" y="533"/>
                  </a:lnTo>
                  <a:lnTo>
                    <a:pt x="368592" y="1587"/>
                  </a:lnTo>
                  <a:lnTo>
                    <a:pt x="274180" y="1066"/>
                  </a:lnTo>
                  <a:lnTo>
                    <a:pt x="266179" y="2133"/>
                  </a:lnTo>
                  <a:lnTo>
                    <a:pt x="1552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073495" y="8323465"/>
              <a:ext cx="74930" cy="522605"/>
            </a:xfrm>
            <a:custGeom>
              <a:avLst/>
              <a:gdLst/>
              <a:ahLst/>
              <a:cxnLst/>
              <a:rect l="l" t="t" r="r" b="b"/>
              <a:pathLst>
                <a:path w="74929" h="522604">
                  <a:moveTo>
                    <a:pt x="19723" y="0"/>
                  </a:moveTo>
                  <a:lnTo>
                    <a:pt x="7467" y="3733"/>
                  </a:lnTo>
                  <a:lnTo>
                    <a:pt x="4267" y="157886"/>
                  </a:lnTo>
                  <a:lnTo>
                    <a:pt x="0" y="159486"/>
                  </a:lnTo>
                  <a:lnTo>
                    <a:pt x="6934" y="174967"/>
                  </a:lnTo>
                  <a:lnTo>
                    <a:pt x="29062" y="193436"/>
                  </a:lnTo>
                  <a:lnTo>
                    <a:pt x="39993" y="208703"/>
                  </a:lnTo>
                  <a:lnTo>
                    <a:pt x="42926" y="228969"/>
                  </a:lnTo>
                  <a:lnTo>
                    <a:pt x="41059" y="262432"/>
                  </a:lnTo>
                  <a:lnTo>
                    <a:pt x="37841" y="302171"/>
                  </a:lnTo>
                  <a:lnTo>
                    <a:pt x="33269" y="324307"/>
                  </a:lnTo>
                  <a:lnTo>
                    <a:pt x="24194" y="336842"/>
                  </a:lnTo>
                  <a:lnTo>
                    <a:pt x="7467" y="347776"/>
                  </a:lnTo>
                  <a:lnTo>
                    <a:pt x="2120" y="358457"/>
                  </a:lnTo>
                  <a:lnTo>
                    <a:pt x="5334" y="361645"/>
                  </a:lnTo>
                  <a:lnTo>
                    <a:pt x="6413" y="510476"/>
                  </a:lnTo>
                  <a:lnTo>
                    <a:pt x="13783" y="519446"/>
                  </a:lnTo>
                  <a:lnTo>
                    <a:pt x="19461" y="522324"/>
                  </a:lnTo>
                  <a:lnTo>
                    <a:pt x="26346" y="519007"/>
                  </a:lnTo>
                  <a:lnTo>
                    <a:pt x="37337" y="509397"/>
                  </a:lnTo>
                  <a:lnTo>
                    <a:pt x="36271" y="363245"/>
                  </a:lnTo>
                  <a:lnTo>
                    <a:pt x="60232" y="336092"/>
                  </a:lnTo>
                  <a:lnTo>
                    <a:pt x="71942" y="316039"/>
                  </a:lnTo>
                  <a:lnTo>
                    <a:pt x="74751" y="293186"/>
                  </a:lnTo>
                  <a:lnTo>
                    <a:pt x="72009" y="257632"/>
                  </a:lnTo>
                  <a:lnTo>
                    <a:pt x="73542" y="233730"/>
                  </a:lnTo>
                  <a:lnTo>
                    <a:pt x="70273" y="216484"/>
                  </a:lnTo>
                  <a:lnTo>
                    <a:pt x="58801" y="197542"/>
                  </a:lnTo>
                  <a:lnTo>
                    <a:pt x="35725" y="168554"/>
                  </a:lnTo>
                  <a:lnTo>
                    <a:pt x="35725" y="9601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073495" y="8323465"/>
              <a:ext cx="74930" cy="522605"/>
            </a:xfrm>
            <a:custGeom>
              <a:avLst/>
              <a:gdLst/>
              <a:ahLst/>
              <a:cxnLst/>
              <a:rect l="l" t="t" r="r" b="b"/>
              <a:pathLst>
                <a:path w="74929" h="522604">
                  <a:moveTo>
                    <a:pt x="19723" y="0"/>
                  </a:moveTo>
                  <a:lnTo>
                    <a:pt x="7467" y="3733"/>
                  </a:lnTo>
                  <a:lnTo>
                    <a:pt x="4267" y="157886"/>
                  </a:lnTo>
                  <a:lnTo>
                    <a:pt x="0" y="159486"/>
                  </a:lnTo>
                  <a:lnTo>
                    <a:pt x="6934" y="174967"/>
                  </a:lnTo>
                  <a:lnTo>
                    <a:pt x="29062" y="193436"/>
                  </a:lnTo>
                  <a:lnTo>
                    <a:pt x="39993" y="208703"/>
                  </a:lnTo>
                  <a:lnTo>
                    <a:pt x="42926" y="228969"/>
                  </a:lnTo>
                  <a:lnTo>
                    <a:pt x="41059" y="262432"/>
                  </a:lnTo>
                  <a:lnTo>
                    <a:pt x="37841" y="302171"/>
                  </a:lnTo>
                  <a:lnTo>
                    <a:pt x="33269" y="324307"/>
                  </a:lnTo>
                  <a:lnTo>
                    <a:pt x="24194" y="336842"/>
                  </a:lnTo>
                  <a:lnTo>
                    <a:pt x="7467" y="347776"/>
                  </a:lnTo>
                  <a:lnTo>
                    <a:pt x="2120" y="358457"/>
                  </a:lnTo>
                  <a:lnTo>
                    <a:pt x="5334" y="361645"/>
                  </a:lnTo>
                  <a:lnTo>
                    <a:pt x="6413" y="510476"/>
                  </a:lnTo>
                  <a:lnTo>
                    <a:pt x="13783" y="519446"/>
                  </a:lnTo>
                  <a:lnTo>
                    <a:pt x="19461" y="522324"/>
                  </a:lnTo>
                  <a:lnTo>
                    <a:pt x="26346" y="519007"/>
                  </a:lnTo>
                  <a:lnTo>
                    <a:pt x="37337" y="509397"/>
                  </a:lnTo>
                  <a:lnTo>
                    <a:pt x="36271" y="363245"/>
                  </a:lnTo>
                  <a:lnTo>
                    <a:pt x="60232" y="336092"/>
                  </a:lnTo>
                  <a:lnTo>
                    <a:pt x="71942" y="316039"/>
                  </a:lnTo>
                  <a:lnTo>
                    <a:pt x="74751" y="293186"/>
                  </a:lnTo>
                  <a:lnTo>
                    <a:pt x="72009" y="257632"/>
                  </a:lnTo>
                  <a:lnTo>
                    <a:pt x="73542" y="233730"/>
                  </a:lnTo>
                  <a:lnTo>
                    <a:pt x="70273" y="216484"/>
                  </a:lnTo>
                  <a:lnTo>
                    <a:pt x="58801" y="197542"/>
                  </a:lnTo>
                  <a:lnTo>
                    <a:pt x="35725" y="168554"/>
                  </a:lnTo>
                  <a:lnTo>
                    <a:pt x="35725" y="9601"/>
                  </a:lnTo>
                  <a:lnTo>
                    <a:pt x="19723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217513" y="8323465"/>
              <a:ext cx="74930" cy="522605"/>
            </a:xfrm>
            <a:custGeom>
              <a:avLst/>
              <a:gdLst/>
              <a:ahLst/>
              <a:cxnLst/>
              <a:rect l="l" t="t" r="r" b="b"/>
              <a:pathLst>
                <a:path w="74929" h="522604">
                  <a:moveTo>
                    <a:pt x="19723" y="0"/>
                  </a:moveTo>
                  <a:lnTo>
                    <a:pt x="7467" y="3733"/>
                  </a:lnTo>
                  <a:lnTo>
                    <a:pt x="4279" y="157886"/>
                  </a:lnTo>
                  <a:lnTo>
                    <a:pt x="0" y="159486"/>
                  </a:lnTo>
                  <a:lnTo>
                    <a:pt x="6934" y="174967"/>
                  </a:lnTo>
                  <a:lnTo>
                    <a:pt x="29070" y="193436"/>
                  </a:lnTo>
                  <a:lnTo>
                    <a:pt x="40003" y="208703"/>
                  </a:lnTo>
                  <a:lnTo>
                    <a:pt x="42933" y="228969"/>
                  </a:lnTo>
                  <a:lnTo>
                    <a:pt x="41059" y="262432"/>
                  </a:lnTo>
                  <a:lnTo>
                    <a:pt x="37841" y="302171"/>
                  </a:lnTo>
                  <a:lnTo>
                    <a:pt x="33269" y="324307"/>
                  </a:lnTo>
                  <a:lnTo>
                    <a:pt x="24194" y="336842"/>
                  </a:lnTo>
                  <a:lnTo>
                    <a:pt x="7467" y="347776"/>
                  </a:lnTo>
                  <a:lnTo>
                    <a:pt x="2120" y="358457"/>
                  </a:lnTo>
                  <a:lnTo>
                    <a:pt x="5334" y="361645"/>
                  </a:lnTo>
                  <a:lnTo>
                    <a:pt x="6400" y="510476"/>
                  </a:lnTo>
                  <a:lnTo>
                    <a:pt x="13777" y="519446"/>
                  </a:lnTo>
                  <a:lnTo>
                    <a:pt x="19457" y="522324"/>
                  </a:lnTo>
                  <a:lnTo>
                    <a:pt x="26340" y="519007"/>
                  </a:lnTo>
                  <a:lnTo>
                    <a:pt x="37325" y="509397"/>
                  </a:lnTo>
                  <a:lnTo>
                    <a:pt x="36271" y="363245"/>
                  </a:lnTo>
                  <a:lnTo>
                    <a:pt x="60225" y="336092"/>
                  </a:lnTo>
                  <a:lnTo>
                    <a:pt x="71932" y="316039"/>
                  </a:lnTo>
                  <a:lnTo>
                    <a:pt x="74743" y="293186"/>
                  </a:lnTo>
                  <a:lnTo>
                    <a:pt x="72009" y="257632"/>
                  </a:lnTo>
                  <a:lnTo>
                    <a:pt x="73535" y="233730"/>
                  </a:lnTo>
                  <a:lnTo>
                    <a:pt x="70264" y="216484"/>
                  </a:lnTo>
                  <a:lnTo>
                    <a:pt x="58794" y="197542"/>
                  </a:lnTo>
                  <a:lnTo>
                    <a:pt x="35725" y="168554"/>
                  </a:lnTo>
                  <a:lnTo>
                    <a:pt x="35725" y="9601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217513" y="8323465"/>
              <a:ext cx="74930" cy="522605"/>
            </a:xfrm>
            <a:custGeom>
              <a:avLst/>
              <a:gdLst/>
              <a:ahLst/>
              <a:cxnLst/>
              <a:rect l="l" t="t" r="r" b="b"/>
              <a:pathLst>
                <a:path w="74929" h="522604">
                  <a:moveTo>
                    <a:pt x="19723" y="0"/>
                  </a:moveTo>
                  <a:lnTo>
                    <a:pt x="7467" y="3733"/>
                  </a:lnTo>
                  <a:lnTo>
                    <a:pt x="4279" y="157886"/>
                  </a:lnTo>
                  <a:lnTo>
                    <a:pt x="0" y="159486"/>
                  </a:lnTo>
                  <a:lnTo>
                    <a:pt x="6934" y="174967"/>
                  </a:lnTo>
                  <a:lnTo>
                    <a:pt x="29070" y="193436"/>
                  </a:lnTo>
                  <a:lnTo>
                    <a:pt x="40003" y="208703"/>
                  </a:lnTo>
                  <a:lnTo>
                    <a:pt x="42933" y="228969"/>
                  </a:lnTo>
                  <a:lnTo>
                    <a:pt x="41059" y="262432"/>
                  </a:lnTo>
                  <a:lnTo>
                    <a:pt x="37841" y="302171"/>
                  </a:lnTo>
                  <a:lnTo>
                    <a:pt x="33269" y="324307"/>
                  </a:lnTo>
                  <a:lnTo>
                    <a:pt x="24194" y="336842"/>
                  </a:lnTo>
                  <a:lnTo>
                    <a:pt x="7467" y="347776"/>
                  </a:lnTo>
                  <a:lnTo>
                    <a:pt x="2120" y="358457"/>
                  </a:lnTo>
                  <a:lnTo>
                    <a:pt x="5334" y="361645"/>
                  </a:lnTo>
                  <a:lnTo>
                    <a:pt x="6400" y="510476"/>
                  </a:lnTo>
                  <a:lnTo>
                    <a:pt x="13777" y="519446"/>
                  </a:lnTo>
                  <a:lnTo>
                    <a:pt x="19457" y="522324"/>
                  </a:lnTo>
                  <a:lnTo>
                    <a:pt x="26340" y="519007"/>
                  </a:lnTo>
                  <a:lnTo>
                    <a:pt x="37325" y="509397"/>
                  </a:lnTo>
                  <a:lnTo>
                    <a:pt x="36271" y="363245"/>
                  </a:lnTo>
                  <a:lnTo>
                    <a:pt x="60225" y="336092"/>
                  </a:lnTo>
                  <a:lnTo>
                    <a:pt x="71932" y="316039"/>
                  </a:lnTo>
                  <a:lnTo>
                    <a:pt x="74743" y="293186"/>
                  </a:lnTo>
                  <a:lnTo>
                    <a:pt x="72009" y="257632"/>
                  </a:lnTo>
                  <a:lnTo>
                    <a:pt x="73535" y="233730"/>
                  </a:lnTo>
                  <a:lnTo>
                    <a:pt x="70264" y="216484"/>
                  </a:lnTo>
                  <a:lnTo>
                    <a:pt x="58794" y="197542"/>
                  </a:lnTo>
                  <a:lnTo>
                    <a:pt x="35725" y="168554"/>
                  </a:lnTo>
                  <a:lnTo>
                    <a:pt x="35725" y="9601"/>
                  </a:lnTo>
                  <a:lnTo>
                    <a:pt x="19723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345529" y="8329879"/>
              <a:ext cx="74930" cy="522605"/>
            </a:xfrm>
            <a:custGeom>
              <a:avLst/>
              <a:gdLst/>
              <a:ahLst/>
              <a:cxnLst/>
              <a:rect l="l" t="t" r="r" b="b"/>
              <a:pathLst>
                <a:path w="74929" h="522604">
                  <a:moveTo>
                    <a:pt x="19723" y="0"/>
                  </a:moveTo>
                  <a:lnTo>
                    <a:pt x="7467" y="3708"/>
                  </a:lnTo>
                  <a:lnTo>
                    <a:pt x="4267" y="157873"/>
                  </a:lnTo>
                  <a:lnTo>
                    <a:pt x="0" y="159486"/>
                  </a:lnTo>
                  <a:lnTo>
                    <a:pt x="6921" y="174942"/>
                  </a:lnTo>
                  <a:lnTo>
                    <a:pt x="29064" y="193418"/>
                  </a:lnTo>
                  <a:lnTo>
                    <a:pt x="40001" y="208689"/>
                  </a:lnTo>
                  <a:lnTo>
                    <a:pt x="42933" y="228956"/>
                  </a:lnTo>
                  <a:lnTo>
                    <a:pt x="41059" y="262420"/>
                  </a:lnTo>
                  <a:lnTo>
                    <a:pt x="37841" y="302151"/>
                  </a:lnTo>
                  <a:lnTo>
                    <a:pt x="33269" y="324283"/>
                  </a:lnTo>
                  <a:lnTo>
                    <a:pt x="24194" y="336816"/>
                  </a:lnTo>
                  <a:lnTo>
                    <a:pt x="7467" y="347751"/>
                  </a:lnTo>
                  <a:lnTo>
                    <a:pt x="2120" y="358432"/>
                  </a:lnTo>
                  <a:lnTo>
                    <a:pt x="5333" y="361645"/>
                  </a:lnTo>
                  <a:lnTo>
                    <a:pt x="6400" y="510451"/>
                  </a:lnTo>
                  <a:lnTo>
                    <a:pt x="13770" y="519435"/>
                  </a:lnTo>
                  <a:lnTo>
                    <a:pt x="19448" y="522319"/>
                  </a:lnTo>
                  <a:lnTo>
                    <a:pt x="26333" y="519002"/>
                  </a:lnTo>
                  <a:lnTo>
                    <a:pt x="37325" y="509384"/>
                  </a:lnTo>
                  <a:lnTo>
                    <a:pt x="36271" y="363245"/>
                  </a:lnTo>
                  <a:lnTo>
                    <a:pt x="60232" y="336084"/>
                  </a:lnTo>
                  <a:lnTo>
                    <a:pt x="71942" y="316028"/>
                  </a:lnTo>
                  <a:lnTo>
                    <a:pt x="74751" y="293174"/>
                  </a:lnTo>
                  <a:lnTo>
                    <a:pt x="72008" y="257619"/>
                  </a:lnTo>
                  <a:lnTo>
                    <a:pt x="73542" y="233725"/>
                  </a:lnTo>
                  <a:lnTo>
                    <a:pt x="70273" y="216482"/>
                  </a:lnTo>
                  <a:lnTo>
                    <a:pt x="58801" y="197542"/>
                  </a:lnTo>
                  <a:lnTo>
                    <a:pt x="35725" y="168554"/>
                  </a:lnTo>
                  <a:lnTo>
                    <a:pt x="35725" y="9588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345529" y="8329879"/>
              <a:ext cx="74930" cy="522605"/>
            </a:xfrm>
            <a:custGeom>
              <a:avLst/>
              <a:gdLst/>
              <a:ahLst/>
              <a:cxnLst/>
              <a:rect l="l" t="t" r="r" b="b"/>
              <a:pathLst>
                <a:path w="74929" h="522604">
                  <a:moveTo>
                    <a:pt x="19723" y="0"/>
                  </a:moveTo>
                  <a:lnTo>
                    <a:pt x="7467" y="3708"/>
                  </a:lnTo>
                  <a:lnTo>
                    <a:pt x="4267" y="157873"/>
                  </a:lnTo>
                  <a:lnTo>
                    <a:pt x="0" y="159486"/>
                  </a:lnTo>
                  <a:lnTo>
                    <a:pt x="6921" y="174942"/>
                  </a:lnTo>
                  <a:lnTo>
                    <a:pt x="29064" y="193418"/>
                  </a:lnTo>
                  <a:lnTo>
                    <a:pt x="40001" y="208689"/>
                  </a:lnTo>
                  <a:lnTo>
                    <a:pt x="42933" y="228956"/>
                  </a:lnTo>
                  <a:lnTo>
                    <a:pt x="41059" y="262420"/>
                  </a:lnTo>
                  <a:lnTo>
                    <a:pt x="37841" y="302151"/>
                  </a:lnTo>
                  <a:lnTo>
                    <a:pt x="33269" y="324283"/>
                  </a:lnTo>
                  <a:lnTo>
                    <a:pt x="24194" y="336816"/>
                  </a:lnTo>
                  <a:lnTo>
                    <a:pt x="7467" y="347751"/>
                  </a:lnTo>
                  <a:lnTo>
                    <a:pt x="2120" y="358432"/>
                  </a:lnTo>
                  <a:lnTo>
                    <a:pt x="5333" y="361645"/>
                  </a:lnTo>
                  <a:lnTo>
                    <a:pt x="6400" y="510451"/>
                  </a:lnTo>
                  <a:lnTo>
                    <a:pt x="13770" y="519435"/>
                  </a:lnTo>
                  <a:lnTo>
                    <a:pt x="19448" y="522319"/>
                  </a:lnTo>
                  <a:lnTo>
                    <a:pt x="26333" y="519002"/>
                  </a:lnTo>
                  <a:lnTo>
                    <a:pt x="37325" y="509384"/>
                  </a:lnTo>
                  <a:lnTo>
                    <a:pt x="36271" y="363245"/>
                  </a:lnTo>
                  <a:lnTo>
                    <a:pt x="60232" y="336084"/>
                  </a:lnTo>
                  <a:lnTo>
                    <a:pt x="71942" y="316028"/>
                  </a:lnTo>
                  <a:lnTo>
                    <a:pt x="74751" y="293174"/>
                  </a:lnTo>
                  <a:lnTo>
                    <a:pt x="72008" y="257619"/>
                  </a:lnTo>
                  <a:lnTo>
                    <a:pt x="73542" y="233725"/>
                  </a:lnTo>
                  <a:lnTo>
                    <a:pt x="70273" y="216482"/>
                  </a:lnTo>
                  <a:lnTo>
                    <a:pt x="58801" y="197542"/>
                  </a:lnTo>
                  <a:lnTo>
                    <a:pt x="35725" y="168554"/>
                  </a:lnTo>
                  <a:lnTo>
                    <a:pt x="35725" y="9588"/>
                  </a:lnTo>
                  <a:lnTo>
                    <a:pt x="19723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454343" y="8333067"/>
              <a:ext cx="74930" cy="522605"/>
            </a:xfrm>
            <a:custGeom>
              <a:avLst/>
              <a:gdLst/>
              <a:ahLst/>
              <a:cxnLst/>
              <a:rect l="l" t="t" r="r" b="b"/>
              <a:pathLst>
                <a:path w="74929" h="522604">
                  <a:moveTo>
                    <a:pt x="19735" y="0"/>
                  </a:moveTo>
                  <a:lnTo>
                    <a:pt x="7467" y="3721"/>
                  </a:lnTo>
                  <a:lnTo>
                    <a:pt x="4254" y="157899"/>
                  </a:lnTo>
                  <a:lnTo>
                    <a:pt x="0" y="159486"/>
                  </a:lnTo>
                  <a:lnTo>
                    <a:pt x="6921" y="174955"/>
                  </a:lnTo>
                  <a:lnTo>
                    <a:pt x="29050" y="193424"/>
                  </a:lnTo>
                  <a:lnTo>
                    <a:pt x="39982" y="208692"/>
                  </a:lnTo>
                  <a:lnTo>
                    <a:pt x="42918" y="228961"/>
                  </a:lnTo>
                  <a:lnTo>
                    <a:pt x="41059" y="262432"/>
                  </a:lnTo>
                  <a:lnTo>
                    <a:pt x="37833" y="302156"/>
                  </a:lnTo>
                  <a:lnTo>
                    <a:pt x="33259" y="324288"/>
                  </a:lnTo>
                  <a:lnTo>
                    <a:pt x="24187" y="336827"/>
                  </a:lnTo>
                  <a:lnTo>
                    <a:pt x="7467" y="347776"/>
                  </a:lnTo>
                  <a:lnTo>
                    <a:pt x="2120" y="358457"/>
                  </a:lnTo>
                  <a:lnTo>
                    <a:pt x="5321" y="361657"/>
                  </a:lnTo>
                  <a:lnTo>
                    <a:pt x="6400" y="510463"/>
                  </a:lnTo>
                  <a:lnTo>
                    <a:pt x="13777" y="519440"/>
                  </a:lnTo>
                  <a:lnTo>
                    <a:pt x="19459" y="522320"/>
                  </a:lnTo>
                  <a:lnTo>
                    <a:pt x="26346" y="519002"/>
                  </a:lnTo>
                  <a:lnTo>
                    <a:pt x="37337" y="509384"/>
                  </a:lnTo>
                  <a:lnTo>
                    <a:pt x="36258" y="363245"/>
                  </a:lnTo>
                  <a:lnTo>
                    <a:pt x="60227" y="336098"/>
                  </a:lnTo>
                  <a:lnTo>
                    <a:pt x="71940" y="316047"/>
                  </a:lnTo>
                  <a:lnTo>
                    <a:pt x="74750" y="293188"/>
                  </a:lnTo>
                  <a:lnTo>
                    <a:pt x="72008" y="257619"/>
                  </a:lnTo>
                  <a:lnTo>
                    <a:pt x="73535" y="233732"/>
                  </a:lnTo>
                  <a:lnTo>
                    <a:pt x="70265" y="216492"/>
                  </a:lnTo>
                  <a:lnTo>
                    <a:pt x="58800" y="197549"/>
                  </a:lnTo>
                  <a:lnTo>
                    <a:pt x="35737" y="168554"/>
                  </a:lnTo>
                  <a:lnTo>
                    <a:pt x="35737" y="9613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454343" y="8333067"/>
              <a:ext cx="74930" cy="522605"/>
            </a:xfrm>
            <a:custGeom>
              <a:avLst/>
              <a:gdLst/>
              <a:ahLst/>
              <a:cxnLst/>
              <a:rect l="l" t="t" r="r" b="b"/>
              <a:pathLst>
                <a:path w="74929" h="522604">
                  <a:moveTo>
                    <a:pt x="19735" y="0"/>
                  </a:moveTo>
                  <a:lnTo>
                    <a:pt x="7467" y="3721"/>
                  </a:lnTo>
                  <a:lnTo>
                    <a:pt x="4254" y="157899"/>
                  </a:lnTo>
                  <a:lnTo>
                    <a:pt x="0" y="159486"/>
                  </a:lnTo>
                  <a:lnTo>
                    <a:pt x="6921" y="174955"/>
                  </a:lnTo>
                  <a:lnTo>
                    <a:pt x="29050" y="193424"/>
                  </a:lnTo>
                  <a:lnTo>
                    <a:pt x="39982" y="208692"/>
                  </a:lnTo>
                  <a:lnTo>
                    <a:pt x="42918" y="228961"/>
                  </a:lnTo>
                  <a:lnTo>
                    <a:pt x="41059" y="262432"/>
                  </a:lnTo>
                  <a:lnTo>
                    <a:pt x="37833" y="302156"/>
                  </a:lnTo>
                  <a:lnTo>
                    <a:pt x="33259" y="324288"/>
                  </a:lnTo>
                  <a:lnTo>
                    <a:pt x="24187" y="336827"/>
                  </a:lnTo>
                  <a:lnTo>
                    <a:pt x="7467" y="347776"/>
                  </a:lnTo>
                  <a:lnTo>
                    <a:pt x="2120" y="358457"/>
                  </a:lnTo>
                  <a:lnTo>
                    <a:pt x="5321" y="361657"/>
                  </a:lnTo>
                  <a:lnTo>
                    <a:pt x="6400" y="510463"/>
                  </a:lnTo>
                  <a:lnTo>
                    <a:pt x="13777" y="519440"/>
                  </a:lnTo>
                  <a:lnTo>
                    <a:pt x="19459" y="522320"/>
                  </a:lnTo>
                  <a:lnTo>
                    <a:pt x="26346" y="519002"/>
                  </a:lnTo>
                  <a:lnTo>
                    <a:pt x="37337" y="509384"/>
                  </a:lnTo>
                  <a:lnTo>
                    <a:pt x="36258" y="363245"/>
                  </a:lnTo>
                  <a:lnTo>
                    <a:pt x="60227" y="336098"/>
                  </a:lnTo>
                  <a:lnTo>
                    <a:pt x="71940" y="316047"/>
                  </a:lnTo>
                  <a:lnTo>
                    <a:pt x="74750" y="293188"/>
                  </a:lnTo>
                  <a:lnTo>
                    <a:pt x="72008" y="257619"/>
                  </a:lnTo>
                  <a:lnTo>
                    <a:pt x="73535" y="233732"/>
                  </a:lnTo>
                  <a:lnTo>
                    <a:pt x="70265" y="216492"/>
                  </a:lnTo>
                  <a:lnTo>
                    <a:pt x="58800" y="197549"/>
                  </a:lnTo>
                  <a:lnTo>
                    <a:pt x="35737" y="168554"/>
                  </a:lnTo>
                  <a:lnTo>
                    <a:pt x="35737" y="9613"/>
                  </a:lnTo>
                  <a:lnTo>
                    <a:pt x="19735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726910" y="8205051"/>
              <a:ext cx="137604" cy="148272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726910" y="8870721"/>
              <a:ext cx="137604" cy="148285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6705295" y="8461070"/>
              <a:ext cx="257810" cy="13335"/>
            </a:xfrm>
            <a:custGeom>
              <a:avLst/>
              <a:gdLst/>
              <a:ahLst/>
              <a:cxnLst/>
              <a:rect l="l" t="t" r="r" b="b"/>
              <a:pathLst>
                <a:path w="257809" h="13334">
                  <a:moveTo>
                    <a:pt x="257644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257644" y="12801"/>
                  </a:lnTo>
                  <a:lnTo>
                    <a:pt x="257644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704494" y="8497875"/>
              <a:ext cx="255270" cy="44450"/>
            </a:xfrm>
            <a:custGeom>
              <a:avLst/>
              <a:gdLst/>
              <a:ahLst/>
              <a:cxnLst/>
              <a:rect l="l" t="t" r="r" b="b"/>
              <a:pathLst>
                <a:path w="255270" h="44450">
                  <a:moveTo>
                    <a:pt x="254431" y="0"/>
                  </a:moveTo>
                  <a:lnTo>
                    <a:pt x="0" y="0"/>
                  </a:lnTo>
                  <a:lnTo>
                    <a:pt x="18552" y="9226"/>
                  </a:lnTo>
                  <a:lnTo>
                    <a:pt x="28403" y="16802"/>
                  </a:lnTo>
                  <a:lnTo>
                    <a:pt x="32854" y="26778"/>
                  </a:lnTo>
                  <a:lnTo>
                    <a:pt x="35204" y="43205"/>
                  </a:lnTo>
                  <a:lnTo>
                    <a:pt x="255231" y="44005"/>
                  </a:lnTo>
                  <a:lnTo>
                    <a:pt x="254431" y="0"/>
                  </a:lnTo>
                  <a:close/>
                </a:path>
              </a:pathLst>
            </a:custGeom>
            <a:solidFill>
              <a:srgbClr val="6465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718896" y="8714702"/>
              <a:ext cx="242570" cy="30480"/>
            </a:xfrm>
            <a:custGeom>
              <a:avLst/>
              <a:gdLst/>
              <a:ahLst/>
              <a:cxnLst/>
              <a:rect l="l" t="t" r="r" b="b"/>
              <a:pathLst>
                <a:path w="242570" h="30479">
                  <a:moveTo>
                    <a:pt x="9601" y="0"/>
                  </a:moveTo>
                  <a:lnTo>
                    <a:pt x="8788" y="5600"/>
                  </a:lnTo>
                  <a:lnTo>
                    <a:pt x="0" y="22415"/>
                  </a:lnTo>
                  <a:lnTo>
                    <a:pt x="241630" y="30416"/>
                  </a:lnTo>
                  <a:lnTo>
                    <a:pt x="242430" y="7200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717296" y="8745118"/>
              <a:ext cx="241300" cy="10795"/>
            </a:xfrm>
            <a:custGeom>
              <a:avLst/>
              <a:gdLst/>
              <a:ahLst/>
              <a:cxnLst/>
              <a:rect l="l" t="t" r="r" b="b"/>
              <a:pathLst>
                <a:path w="241300" h="10795">
                  <a:moveTo>
                    <a:pt x="0" y="0"/>
                  </a:moveTo>
                  <a:lnTo>
                    <a:pt x="240842" y="10388"/>
                  </a:lnTo>
                </a:path>
              </a:pathLst>
            </a:custGeom>
            <a:ln w="3175">
              <a:solidFill>
                <a:srgbClr val="C0C2C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8" name="object 108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9515131" y="7785786"/>
            <a:ext cx="1095244" cy="1555394"/>
          </a:xfrm>
          <a:prstGeom prst="rect">
            <a:avLst/>
          </a:prstGeom>
        </p:spPr>
      </p:pic>
      <p:grpSp>
        <p:nvGrpSpPr>
          <p:cNvPr id="109" name="object 109"/>
          <p:cNvGrpSpPr/>
          <p:nvPr/>
        </p:nvGrpSpPr>
        <p:grpSpPr>
          <a:xfrm>
            <a:off x="7970431" y="6516217"/>
            <a:ext cx="1537970" cy="1013460"/>
            <a:chOff x="2915831" y="6516217"/>
            <a:chExt cx="1537970" cy="1013460"/>
          </a:xfrm>
        </p:grpSpPr>
        <p:sp>
          <p:nvSpPr>
            <p:cNvPr id="110" name="object 110"/>
            <p:cNvSpPr/>
            <p:nvPr/>
          </p:nvSpPr>
          <p:spPr>
            <a:xfrm>
              <a:off x="2915831" y="6516217"/>
              <a:ext cx="1537970" cy="1013460"/>
            </a:xfrm>
            <a:custGeom>
              <a:avLst/>
              <a:gdLst/>
              <a:ahLst/>
              <a:cxnLst/>
              <a:rect l="l" t="t" r="r" b="b"/>
              <a:pathLst>
                <a:path w="1537970" h="1013459">
                  <a:moveTo>
                    <a:pt x="1537970" y="0"/>
                  </a:moveTo>
                  <a:lnTo>
                    <a:pt x="0" y="0"/>
                  </a:lnTo>
                  <a:lnTo>
                    <a:pt x="0" y="1013460"/>
                  </a:lnTo>
                  <a:lnTo>
                    <a:pt x="1537970" y="1013460"/>
                  </a:lnTo>
                  <a:lnTo>
                    <a:pt x="153797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530981" y="6589395"/>
              <a:ext cx="411480" cy="530860"/>
            </a:xfrm>
            <a:custGeom>
              <a:avLst/>
              <a:gdLst/>
              <a:ahLst/>
              <a:cxnLst/>
              <a:rect l="l" t="t" r="r" b="b"/>
              <a:pathLst>
                <a:path w="411479" h="530859">
                  <a:moveTo>
                    <a:pt x="94246" y="530669"/>
                  </a:moveTo>
                  <a:lnTo>
                    <a:pt x="90639" y="526859"/>
                  </a:lnTo>
                  <a:lnTo>
                    <a:pt x="87096" y="522960"/>
                  </a:lnTo>
                  <a:lnTo>
                    <a:pt x="83667" y="518972"/>
                  </a:lnTo>
                </a:path>
                <a:path w="411479" h="530859">
                  <a:moveTo>
                    <a:pt x="52108" y="462737"/>
                  </a:moveTo>
                  <a:lnTo>
                    <a:pt x="30105" y="425221"/>
                  </a:lnTo>
                  <a:lnTo>
                    <a:pt x="13733" y="384443"/>
                  </a:lnTo>
                  <a:lnTo>
                    <a:pt x="3521" y="340923"/>
                  </a:lnTo>
                  <a:lnTo>
                    <a:pt x="0" y="295186"/>
                  </a:lnTo>
                  <a:lnTo>
                    <a:pt x="3863" y="247307"/>
                  </a:lnTo>
                  <a:lnTo>
                    <a:pt x="15048" y="201888"/>
                  </a:lnTo>
                  <a:lnTo>
                    <a:pt x="32947" y="159535"/>
                  </a:lnTo>
                  <a:lnTo>
                    <a:pt x="56952" y="120857"/>
                  </a:lnTo>
                  <a:lnTo>
                    <a:pt x="86456" y="86461"/>
                  </a:lnTo>
                  <a:lnTo>
                    <a:pt x="120851" y="56956"/>
                  </a:lnTo>
                  <a:lnTo>
                    <a:pt x="159529" y="32949"/>
                  </a:lnTo>
                  <a:lnTo>
                    <a:pt x="201883" y="15049"/>
                  </a:lnTo>
                  <a:lnTo>
                    <a:pt x="247304" y="3863"/>
                  </a:lnTo>
                  <a:lnTo>
                    <a:pt x="295186" y="0"/>
                  </a:lnTo>
                  <a:lnTo>
                    <a:pt x="325704" y="1562"/>
                  </a:lnTo>
                  <a:lnTo>
                    <a:pt x="355334" y="6143"/>
                  </a:lnTo>
                  <a:lnTo>
                    <a:pt x="383920" y="13587"/>
                  </a:lnTo>
                  <a:lnTo>
                    <a:pt x="411302" y="23736"/>
                  </a:lnTo>
                </a:path>
              </a:pathLst>
            </a:custGeom>
            <a:ln w="1463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555174" y="6618401"/>
              <a:ext cx="482600" cy="513080"/>
            </a:xfrm>
            <a:custGeom>
              <a:avLst/>
              <a:gdLst/>
              <a:ahLst/>
              <a:cxnLst/>
              <a:rect l="l" t="t" r="r" b="b"/>
              <a:pathLst>
                <a:path w="482600" h="513079">
                  <a:moveTo>
                    <a:pt x="74841" y="513029"/>
                  </a:moveTo>
                  <a:lnTo>
                    <a:pt x="43462" y="469341"/>
                  </a:lnTo>
                  <a:lnTo>
                    <a:pt x="19923" y="420455"/>
                  </a:lnTo>
                  <a:lnTo>
                    <a:pt x="5132" y="367278"/>
                  </a:lnTo>
                  <a:lnTo>
                    <a:pt x="0" y="310718"/>
                  </a:lnTo>
                  <a:lnTo>
                    <a:pt x="3368" y="264800"/>
                  </a:lnTo>
                  <a:lnTo>
                    <a:pt x="13153" y="220974"/>
                  </a:lnTo>
                  <a:lnTo>
                    <a:pt x="28874" y="179722"/>
                  </a:lnTo>
                  <a:lnTo>
                    <a:pt x="50052" y="141524"/>
                  </a:lnTo>
                  <a:lnTo>
                    <a:pt x="76205" y="106860"/>
                  </a:lnTo>
                  <a:lnTo>
                    <a:pt x="106852" y="76210"/>
                  </a:lnTo>
                  <a:lnTo>
                    <a:pt x="141515" y="50056"/>
                  </a:lnTo>
                  <a:lnTo>
                    <a:pt x="179712" y="28877"/>
                  </a:lnTo>
                  <a:lnTo>
                    <a:pt x="220963" y="13154"/>
                  </a:lnTo>
                  <a:lnTo>
                    <a:pt x="264787" y="3368"/>
                  </a:lnTo>
                  <a:lnTo>
                    <a:pt x="310705" y="0"/>
                  </a:lnTo>
                  <a:lnTo>
                    <a:pt x="353612" y="2937"/>
                  </a:lnTo>
                  <a:lnTo>
                    <a:pt x="394728" y="11491"/>
                  </a:lnTo>
                  <a:lnTo>
                    <a:pt x="433663" y="25272"/>
                  </a:lnTo>
                  <a:lnTo>
                    <a:pt x="470026" y="43891"/>
                  </a:lnTo>
                  <a:lnTo>
                    <a:pt x="482587" y="54444"/>
                  </a:lnTo>
                </a:path>
              </a:pathLst>
            </a:custGeom>
            <a:ln w="1828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568827" y="6640588"/>
              <a:ext cx="444500" cy="513080"/>
            </a:xfrm>
            <a:custGeom>
              <a:avLst/>
              <a:gdLst/>
              <a:ahLst/>
              <a:cxnLst/>
              <a:rect l="l" t="t" r="r" b="b"/>
              <a:pathLst>
                <a:path w="444500" h="513079">
                  <a:moveTo>
                    <a:pt x="74841" y="513016"/>
                  </a:moveTo>
                  <a:lnTo>
                    <a:pt x="43467" y="469336"/>
                  </a:lnTo>
                  <a:lnTo>
                    <a:pt x="19927" y="420455"/>
                  </a:lnTo>
                  <a:lnTo>
                    <a:pt x="5134" y="367284"/>
                  </a:lnTo>
                  <a:lnTo>
                    <a:pt x="0" y="310730"/>
                  </a:lnTo>
                  <a:lnTo>
                    <a:pt x="3368" y="264812"/>
                  </a:lnTo>
                  <a:lnTo>
                    <a:pt x="13153" y="220986"/>
                  </a:lnTo>
                  <a:lnTo>
                    <a:pt x="28875" y="179733"/>
                  </a:lnTo>
                  <a:lnTo>
                    <a:pt x="50052" y="141533"/>
                  </a:lnTo>
                  <a:lnTo>
                    <a:pt x="76206" y="106867"/>
                  </a:lnTo>
                  <a:lnTo>
                    <a:pt x="106854" y="76215"/>
                  </a:lnTo>
                  <a:lnTo>
                    <a:pt x="141518" y="50059"/>
                  </a:lnTo>
                  <a:lnTo>
                    <a:pt x="179717" y="28879"/>
                  </a:lnTo>
                  <a:lnTo>
                    <a:pt x="220970" y="13155"/>
                  </a:lnTo>
                  <a:lnTo>
                    <a:pt x="264797" y="3369"/>
                  </a:lnTo>
                  <a:lnTo>
                    <a:pt x="310718" y="0"/>
                  </a:lnTo>
                  <a:lnTo>
                    <a:pt x="346112" y="1996"/>
                  </a:lnTo>
                  <a:lnTo>
                    <a:pt x="380347" y="7840"/>
                  </a:lnTo>
                  <a:lnTo>
                    <a:pt x="413204" y="17311"/>
                  </a:lnTo>
                  <a:lnTo>
                    <a:pt x="444461" y="30187"/>
                  </a:lnTo>
                </a:path>
              </a:pathLst>
            </a:custGeom>
            <a:ln w="365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601262" y="6682397"/>
              <a:ext cx="482600" cy="513080"/>
            </a:xfrm>
            <a:custGeom>
              <a:avLst/>
              <a:gdLst/>
              <a:ahLst/>
              <a:cxnLst/>
              <a:rect l="l" t="t" r="r" b="b"/>
              <a:pathLst>
                <a:path w="482600" h="513079">
                  <a:moveTo>
                    <a:pt x="74841" y="513029"/>
                  </a:moveTo>
                  <a:lnTo>
                    <a:pt x="43462" y="469349"/>
                  </a:lnTo>
                  <a:lnTo>
                    <a:pt x="19923" y="420468"/>
                  </a:lnTo>
                  <a:lnTo>
                    <a:pt x="5132" y="367296"/>
                  </a:lnTo>
                  <a:lnTo>
                    <a:pt x="0" y="310743"/>
                  </a:lnTo>
                  <a:lnTo>
                    <a:pt x="3368" y="264822"/>
                  </a:lnTo>
                  <a:lnTo>
                    <a:pt x="13154" y="220993"/>
                  </a:lnTo>
                  <a:lnTo>
                    <a:pt x="28876" y="179738"/>
                  </a:lnTo>
                  <a:lnTo>
                    <a:pt x="50054" y="141536"/>
                  </a:lnTo>
                  <a:lnTo>
                    <a:pt x="76208" y="106869"/>
                  </a:lnTo>
                  <a:lnTo>
                    <a:pt x="106855" y="76217"/>
                  </a:lnTo>
                  <a:lnTo>
                    <a:pt x="141517" y="50060"/>
                  </a:lnTo>
                  <a:lnTo>
                    <a:pt x="179713" y="28879"/>
                  </a:lnTo>
                  <a:lnTo>
                    <a:pt x="220961" y="13155"/>
                  </a:lnTo>
                  <a:lnTo>
                    <a:pt x="264781" y="3369"/>
                  </a:lnTo>
                  <a:lnTo>
                    <a:pt x="310692" y="0"/>
                  </a:lnTo>
                  <a:lnTo>
                    <a:pt x="353608" y="2941"/>
                  </a:lnTo>
                  <a:lnTo>
                    <a:pt x="394731" y="11503"/>
                  </a:lnTo>
                  <a:lnTo>
                    <a:pt x="433668" y="25288"/>
                  </a:lnTo>
                  <a:lnTo>
                    <a:pt x="470026" y="43903"/>
                  </a:lnTo>
                  <a:lnTo>
                    <a:pt x="482333" y="54254"/>
                  </a:lnTo>
                </a:path>
              </a:pathLst>
            </a:custGeom>
            <a:ln w="219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616629" y="6706311"/>
              <a:ext cx="442595" cy="513080"/>
            </a:xfrm>
            <a:custGeom>
              <a:avLst/>
              <a:gdLst/>
              <a:ahLst/>
              <a:cxnLst/>
              <a:rect l="l" t="t" r="r" b="b"/>
              <a:pathLst>
                <a:path w="442595" h="513079">
                  <a:moveTo>
                    <a:pt x="74841" y="513016"/>
                  </a:moveTo>
                  <a:lnTo>
                    <a:pt x="43462" y="469338"/>
                  </a:lnTo>
                  <a:lnTo>
                    <a:pt x="19923" y="420458"/>
                  </a:lnTo>
                  <a:lnTo>
                    <a:pt x="5132" y="367283"/>
                  </a:lnTo>
                  <a:lnTo>
                    <a:pt x="0" y="310718"/>
                  </a:lnTo>
                  <a:lnTo>
                    <a:pt x="3368" y="264803"/>
                  </a:lnTo>
                  <a:lnTo>
                    <a:pt x="13154" y="220979"/>
                  </a:lnTo>
                  <a:lnTo>
                    <a:pt x="28877" y="179728"/>
                  </a:lnTo>
                  <a:lnTo>
                    <a:pt x="50055" y="141530"/>
                  </a:lnTo>
                  <a:lnTo>
                    <a:pt x="76209" y="106865"/>
                  </a:lnTo>
                  <a:lnTo>
                    <a:pt x="106858" y="76214"/>
                  </a:lnTo>
                  <a:lnTo>
                    <a:pt x="141521" y="50059"/>
                  </a:lnTo>
                  <a:lnTo>
                    <a:pt x="179717" y="28879"/>
                  </a:lnTo>
                  <a:lnTo>
                    <a:pt x="220968" y="13155"/>
                  </a:lnTo>
                  <a:lnTo>
                    <a:pt x="264790" y="3369"/>
                  </a:lnTo>
                  <a:lnTo>
                    <a:pt x="310705" y="0"/>
                  </a:lnTo>
                  <a:lnTo>
                    <a:pt x="345403" y="1914"/>
                  </a:lnTo>
                  <a:lnTo>
                    <a:pt x="378990" y="7523"/>
                  </a:lnTo>
                  <a:lnTo>
                    <a:pt x="411257" y="16625"/>
                  </a:lnTo>
                  <a:lnTo>
                    <a:pt x="441998" y="29019"/>
                  </a:lnTo>
                </a:path>
              </a:pathLst>
            </a:custGeom>
            <a:ln w="731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644773" y="6743852"/>
              <a:ext cx="483870" cy="513080"/>
            </a:xfrm>
            <a:custGeom>
              <a:avLst/>
              <a:gdLst/>
              <a:ahLst/>
              <a:cxnLst/>
              <a:rect l="l" t="t" r="r" b="b"/>
              <a:pathLst>
                <a:path w="483870" h="513079">
                  <a:moveTo>
                    <a:pt x="74866" y="513029"/>
                  </a:moveTo>
                  <a:lnTo>
                    <a:pt x="43484" y="469346"/>
                  </a:lnTo>
                  <a:lnTo>
                    <a:pt x="19935" y="420460"/>
                  </a:lnTo>
                  <a:lnTo>
                    <a:pt x="5136" y="367280"/>
                  </a:lnTo>
                  <a:lnTo>
                    <a:pt x="0" y="310718"/>
                  </a:lnTo>
                  <a:lnTo>
                    <a:pt x="3369" y="264803"/>
                  </a:lnTo>
                  <a:lnTo>
                    <a:pt x="13155" y="220979"/>
                  </a:lnTo>
                  <a:lnTo>
                    <a:pt x="28879" y="179728"/>
                  </a:lnTo>
                  <a:lnTo>
                    <a:pt x="50059" y="141530"/>
                  </a:lnTo>
                  <a:lnTo>
                    <a:pt x="76215" y="106865"/>
                  </a:lnTo>
                  <a:lnTo>
                    <a:pt x="106867" y="76214"/>
                  </a:lnTo>
                  <a:lnTo>
                    <a:pt x="141533" y="50059"/>
                  </a:lnTo>
                  <a:lnTo>
                    <a:pt x="179733" y="28879"/>
                  </a:lnTo>
                  <a:lnTo>
                    <a:pt x="220986" y="13155"/>
                  </a:lnTo>
                  <a:lnTo>
                    <a:pt x="264812" y="3369"/>
                  </a:lnTo>
                  <a:lnTo>
                    <a:pt x="310730" y="0"/>
                  </a:lnTo>
                  <a:lnTo>
                    <a:pt x="353637" y="2941"/>
                  </a:lnTo>
                  <a:lnTo>
                    <a:pt x="394754" y="11501"/>
                  </a:lnTo>
                  <a:lnTo>
                    <a:pt x="433689" y="25283"/>
                  </a:lnTo>
                  <a:lnTo>
                    <a:pt x="470052" y="43891"/>
                  </a:lnTo>
                  <a:lnTo>
                    <a:pt x="483857" y="55499"/>
                  </a:lnTo>
                </a:path>
              </a:pathLst>
            </a:custGeom>
            <a:ln w="2560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665270" y="6774586"/>
              <a:ext cx="420370" cy="513080"/>
            </a:xfrm>
            <a:custGeom>
              <a:avLst/>
              <a:gdLst/>
              <a:ahLst/>
              <a:cxnLst/>
              <a:rect l="l" t="t" r="r" b="b"/>
              <a:pathLst>
                <a:path w="420370" h="513079">
                  <a:moveTo>
                    <a:pt x="74841" y="513003"/>
                  </a:moveTo>
                  <a:lnTo>
                    <a:pt x="43462" y="469329"/>
                  </a:lnTo>
                  <a:lnTo>
                    <a:pt x="19923" y="420447"/>
                  </a:lnTo>
                  <a:lnTo>
                    <a:pt x="5132" y="367273"/>
                  </a:lnTo>
                  <a:lnTo>
                    <a:pt x="0" y="310718"/>
                  </a:lnTo>
                  <a:lnTo>
                    <a:pt x="3368" y="264803"/>
                  </a:lnTo>
                  <a:lnTo>
                    <a:pt x="13154" y="220979"/>
                  </a:lnTo>
                  <a:lnTo>
                    <a:pt x="28876" y="179728"/>
                  </a:lnTo>
                  <a:lnTo>
                    <a:pt x="50054" y="141530"/>
                  </a:lnTo>
                  <a:lnTo>
                    <a:pt x="76208" y="106865"/>
                  </a:lnTo>
                  <a:lnTo>
                    <a:pt x="106855" y="76214"/>
                  </a:lnTo>
                  <a:lnTo>
                    <a:pt x="141517" y="50059"/>
                  </a:lnTo>
                  <a:lnTo>
                    <a:pt x="179713" y="28879"/>
                  </a:lnTo>
                  <a:lnTo>
                    <a:pt x="220961" y="13155"/>
                  </a:lnTo>
                  <a:lnTo>
                    <a:pt x="264781" y="3369"/>
                  </a:lnTo>
                  <a:lnTo>
                    <a:pt x="310692" y="0"/>
                  </a:lnTo>
                  <a:lnTo>
                    <a:pt x="339248" y="1291"/>
                  </a:lnTo>
                  <a:lnTo>
                    <a:pt x="367079" y="5095"/>
                  </a:lnTo>
                  <a:lnTo>
                    <a:pt x="394069" y="11304"/>
                  </a:lnTo>
                  <a:lnTo>
                    <a:pt x="420103" y="19812"/>
                  </a:lnTo>
                </a:path>
              </a:pathLst>
            </a:custGeom>
            <a:ln w="109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997096" y="6863664"/>
              <a:ext cx="353060" cy="593090"/>
            </a:xfrm>
            <a:custGeom>
              <a:avLst/>
              <a:gdLst/>
              <a:ahLst/>
              <a:cxnLst/>
              <a:rect l="l" t="t" r="r" b="b"/>
              <a:pathLst>
                <a:path w="353060" h="593090">
                  <a:moveTo>
                    <a:pt x="1104" y="592823"/>
                  </a:moveTo>
                  <a:lnTo>
                    <a:pt x="352945" y="592823"/>
                  </a:lnTo>
                  <a:lnTo>
                    <a:pt x="352945" y="0"/>
                  </a:lnTo>
                  <a:lnTo>
                    <a:pt x="1104" y="0"/>
                  </a:lnTo>
                  <a:lnTo>
                    <a:pt x="0" y="3619"/>
                  </a:lnTo>
                  <a:lnTo>
                    <a:pt x="0" y="125336"/>
                  </a:lnTo>
                  <a:lnTo>
                    <a:pt x="13329" y="170543"/>
                  </a:lnTo>
                  <a:lnTo>
                    <a:pt x="42652" y="209523"/>
                  </a:lnTo>
                  <a:lnTo>
                    <a:pt x="71976" y="245871"/>
                  </a:lnTo>
                  <a:lnTo>
                    <a:pt x="85305" y="283184"/>
                  </a:lnTo>
                  <a:lnTo>
                    <a:pt x="80649" y="321012"/>
                  </a:lnTo>
                  <a:lnTo>
                    <a:pt x="69403" y="347702"/>
                  </a:lnTo>
                  <a:lnTo>
                    <a:pt x="55650" y="366736"/>
                  </a:lnTo>
                  <a:lnTo>
                    <a:pt x="43472" y="381596"/>
                  </a:lnTo>
                  <a:lnTo>
                    <a:pt x="33035" y="396864"/>
                  </a:lnTo>
                  <a:lnTo>
                    <a:pt x="13380" y="434348"/>
                  </a:lnTo>
                  <a:lnTo>
                    <a:pt x="2818" y="488721"/>
                  </a:lnTo>
                  <a:lnTo>
                    <a:pt x="835" y="532014"/>
                  </a:lnTo>
                  <a:lnTo>
                    <a:pt x="0" y="585863"/>
                  </a:lnTo>
                  <a:lnTo>
                    <a:pt x="1104" y="592823"/>
                  </a:lnTo>
                  <a:close/>
                </a:path>
              </a:pathLst>
            </a:custGeom>
            <a:ln w="4532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817861" y="6604609"/>
              <a:ext cx="489584" cy="265430"/>
            </a:xfrm>
            <a:custGeom>
              <a:avLst/>
              <a:gdLst/>
              <a:ahLst/>
              <a:cxnLst/>
              <a:rect l="l" t="t" r="r" b="b"/>
              <a:pathLst>
                <a:path w="489585" h="265429">
                  <a:moveTo>
                    <a:pt x="486092" y="265214"/>
                  </a:moveTo>
                  <a:lnTo>
                    <a:pt x="489521" y="192849"/>
                  </a:lnTo>
                  <a:lnTo>
                    <a:pt x="137680" y="192849"/>
                  </a:lnTo>
                  <a:lnTo>
                    <a:pt x="136563" y="196113"/>
                  </a:lnTo>
                  <a:lnTo>
                    <a:pt x="136563" y="208914"/>
                  </a:lnTo>
                </a:path>
                <a:path w="489585" h="265429">
                  <a:moveTo>
                    <a:pt x="436587" y="185851"/>
                  </a:moveTo>
                  <a:lnTo>
                    <a:pt x="436587" y="126301"/>
                  </a:lnTo>
                  <a:lnTo>
                    <a:pt x="84759" y="126301"/>
                  </a:lnTo>
                  <a:lnTo>
                    <a:pt x="83629" y="129539"/>
                  </a:lnTo>
                  <a:lnTo>
                    <a:pt x="83629" y="144881"/>
                  </a:lnTo>
                </a:path>
                <a:path w="489585" h="265429">
                  <a:moveTo>
                    <a:pt x="352958" y="59550"/>
                  </a:moveTo>
                  <a:lnTo>
                    <a:pt x="352958" y="0"/>
                  </a:lnTo>
                  <a:lnTo>
                    <a:pt x="1117" y="0"/>
                  </a:lnTo>
                  <a:lnTo>
                    <a:pt x="0" y="3238"/>
                  </a:lnTo>
                  <a:lnTo>
                    <a:pt x="0" y="16852"/>
                  </a:lnTo>
                </a:path>
                <a:path w="489585" h="265429">
                  <a:moveTo>
                    <a:pt x="390512" y="124409"/>
                  </a:moveTo>
                  <a:lnTo>
                    <a:pt x="390512" y="64846"/>
                  </a:lnTo>
                  <a:lnTo>
                    <a:pt x="38696" y="64846"/>
                  </a:lnTo>
                  <a:lnTo>
                    <a:pt x="37579" y="68097"/>
                  </a:lnTo>
                  <a:lnTo>
                    <a:pt x="37579" y="85978"/>
                  </a:lnTo>
                </a:path>
              </a:pathLst>
            </a:custGeom>
            <a:ln w="4301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210204" y="6863664"/>
              <a:ext cx="353060" cy="593090"/>
            </a:xfrm>
            <a:custGeom>
              <a:avLst/>
              <a:gdLst/>
              <a:ahLst/>
              <a:cxnLst/>
              <a:rect l="l" t="t" r="r" b="b"/>
              <a:pathLst>
                <a:path w="353060" h="593090">
                  <a:moveTo>
                    <a:pt x="351815" y="592823"/>
                  </a:moveTo>
                  <a:lnTo>
                    <a:pt x="0" y="592823"/>
                  </a:lnTo>
                  <a:lnTo>
                    <a:pt x="0" y="0"/>
                  </a:lnTo>
                  <a:lnTo>
                    <a:pt x="351815" y="0"/>
                  </a:lnTo>
                  <a:lnTo>
                    <a:pt x="352945" y="3619"/>
                  </a:lnTo>
                  <a:lnTo>
                    <a:pt x="352945" y="125336"/>
                  </a:lnTo>
                  <a:lnTo>
                    <a:pt x="339614" y="170543"/>
                  </a:lnTo>
                  <a:lnTo>
                    <a:pt x="310286" y="209523"/>
                  </a:lnTo>
                  <a:lnTo>
                    <a:pt x="280958" y="245871"/>
                  </a:lnTo>
                  <a:lnTo>
                    <a:pt x="267627" y="283184"/>
                  </a:lnTo>
                  <a:lnTo>
                    <a:pt x="272281" y="321012"/>
                  </a:lnTo>
                  <a:lnTo>
                    <a:pt x="283522" y="347702"/>
                  </a:lnTo>
                  <a:lnTo>
                    <a:pt x="297271" y="366736"/>
                  </a:lnTo>
                  <a:lnTo>
                    <a:pt x="309448" y="381596"/>
                  </a:lnTo>
                  <a:lnTo>
                    <a:pt x="319897" y="396864"/>
                  </a:lnTo>
                  <a:lnTo>
                    <a:pt x="339553" y="434348"/>
                  </a:lnTo>
                  <a:lnTo>
                    <a:pt x="350122" y="488721"/>
                  </a:lnTo>
                  <a:lnTo>
                    <a:pt x="352109" y="532014"/>
                  </a:lnTo>
                  <a:lnTo>
                    <a:pt x="352945" y="585863"/>
                  </a:lnTo>
                  <a:lnTo>
                    <a:pt x="351815" y="592823"/>
                  </a:lnTo>
                  <a:close/>
                </a:path>
              </a:pathLst>
            </a:custGeom>
            <a:ln w="4532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019602" y="6604609"/>
              <a:ext cx="448309" cy="735965"/>
            </a:xfrm>
            <a:custGeom>
              <a:avLst/>
              <a:gdLst/>
              <a:ahLst/>
              <a:cxnLst/>
              <a:rect l="l" t="t" r="r" b="b"/>
              <a:pathLst>
                <a:path w="448310" h="735965">
                  <a:moveTo>
                    <a:pt x="447954" y="185851"/>
                  </a:moveTo>
                  <a:lnTo>
                    <a:pt x="447954" y="126301"/>
                  </a:lnTo>
                  <a:lnTo>
                    <a:pt x="96138" y="126301"/>
                  </a:lnTo>
                  <a:lnTo>
                    <a:pt x="95008" y="129539"/>
                  </a:lnTo>
                  <a:lnTo>
                    <a:pt x="95008" y="735647"/>
                  </a:lnTo>
                  <a:lnTo>
                    <a:pt x="138290" y="735647"/>
                  </a:lnTo>
                </a:path>
                <a:path w="448310" h="735965">
                  <a:moveTo>
                    <a:pt x="361480" y="59550"/>
                  </a:moveTo>
                  <a:lnTo>
                    <a:pt x="361480" y="0"/>
                  </a:lnTo>
                  <a:lnTo>
                    <a:pt x="1117" y="0"/>
                  </a:lnTo>
                  <a:lnTo>
                    <a:pt x="0" y="3238"/>
                  </a:lnTo>
                  <a:lnTo>
                    <a:pt x="0" y="610476"/>
                  </a:lnTo>
                  <a:lnTo>
                    <a:pt x="41567" y="610476"/>
                  </a:lnTo>
                </a:path>
                <a:path w="448310" h="735965">
                  <a:moveTo>
                    <a:pt x="401878" y="124409"/>
                  </a:moveTo>
                  <a:lnTo>
                    <a:pt x="401878" y="64846"/>
                  </a:lnTo>
                  <a:lnTo>
                    <a:pt x="50063" y="64846"/>
                  </a:lnTo>
                  <a:lnTo>
                    <a:pt x="48958" y="68097"/>
                  </a:lnTo>
                  <a:lnTo>
                    <a:pt x="48958" y="675919"/>
                  </a:lnTo>
                  <a:lnTo>
                    <a:pt x="87083" y="675919"/>
                  </a:lnTo>
                </a:path>
              </a:pathLst>
            </a:custGeom>
            <a:ln w="4301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684612" y="6808381"/>
              <a:ext cx="487045" cy="614680"/>
            </a:xfrm>
            <a:custGeom>
              <a:avLst/>
              <a:gdLst/>
              <a:ahLst/>
              <a:cxnLst/>
              <a:rect l="l" t="t" r="r" b="b"/>
              <a:pathLst>
                <a:path w="487045" h="614679">
                  <a:moveTo>
                    <a:pt x="307251" y="614464"/>
                  </a:moveTo>
                  <a:lnTo>
                    <a:pt x="261849" y="611133"/>
                  </a:lnTo>
                  <a:lnTo>
                    <a:pt x="218514" y="601457"/>
                  </a:lnTo>
                  <a:lnTo>
                    <a:pt x="177724" y="585911"/>
                  </a:lnTo>
                  <a:lnTo>
                    <a:pt x="139952" y="564970"/>
                  </a:lnTo>
                  <a:lnTo>
                    <a:pt x="105673" y="539109"/>
                  </a:lnTo>
                  <a:lnTo>
                    <a:pt x="75365" y="508804"/>
                  </a:lnTo>
                  <a:lnTo>
                    <a:pt x="49501" y="474529"/>
                  </a:lnTo>
                  <a:lnTo>
                    <a:pt x="28557" y="436760"/>
                  </a:lnTo>
                  <a:lnTo>
                    <a:pt x="13009" y="395972"/>
                  </a:lnTo>
                  <a:lnTo>
                    <a:pt x="3331" y="352639"/>
                  </a:lnTo>
                  <a:lnTo>
                    <a:pt x="0" y="307238"/>
                  </a:lnTo>
                  <a:lnTo>
                    <a:pt x="3331" y="261836"/>
                  </a:lnTo>
                  <a:lnTo>
                    <a:pt x="13009" y="218503"/>
                  </a:lnTo>
                  <a:lnTo>
                    <a:pt x="28557" y="177713"/>
                  </a:lnTo>
                  <a:lnTo>
                    <a:pt x="49501" y="139943"/>
                  </a:lnTo>
                  <a:lnTo>
                    <a:pt x="75365" y="105666"/>
                  </a:lnTo>
                  <a:lnTo>
                    <a:pt x="105673" y="75359"/>
                  </a:lnTo>
                  <a:lnTo>
                    <a:pt x="139952" y="49497"/>
                  </a:lnTo>
                  <a:lnTo>
                    <a:pt x="177724" y="28555"/>
                  </a:lnTo>
                  <a:lnTo>
                    <a:pt x="218514" y="13008"/>
                  </a:lnTo>
                  <a:lnTo>
                    <a:pt x="261849" y="3331"/>
                  </a:lnTo>
                  <a:lnTo>
                    <a:pt x="307251" y="0"/>
                  </a:lnTo>
                  <a:lnTo>
                    <a:pt x="356425" y="3911"/>
                  </a:lnTo>
                  <a:lnTo>
                    <a:pt x="403112" y="15244"/>
                  </a:lnTo>
                  <a:lnTo>
                    <a:pt x="446706" y="33395"/>
                  </a:lnTo>
                  <a:lnTo>
                    <a:pt x="486600" y="57759"/>
                  </a:lnTo>
                </a:path>
              </a:pathLst>
            </a:custGeom>
            <a:ln w="2926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708679" y="6832435"/>
              <a:ext cx="433705" cy="521970"/>
            </a:xfrm>
            <a:custGeom>
              <a:avLst/>
              <a:gdLst/>
              <a:ahLst/>
              <a:cxnLst/>
              <a:rect l="l" t="t" r="r" b="b"/>
              <a:pathLst>
                <a:path w="433704" h="521970">
                  <a:moveTo>
                    <a:pt x="87439" y="521906"/>
                  </a:moveTo>
                  <a:lnTo>
                    <a:pt x="57575" y="486332"/>
                  </a:lnTo>
                  <a:lnTo>
                    <a:pt x="33294" y="446473"/>
                  </a:lnTo>
                  <a:lnTo>
                    <a:pt x="15200" y="402937"/>
                  </a:lnTo>
                  <a:lnTo>
                    <a:pt x="3901" y="356328"/>
                  </a:lnTo>
                  <a:lnTo>
                    <a:pt x="0" y="307251"/>
                  </a:lnTo>
                  <a:lnTo>
                    <a:pt x="3331" y="261846"/>
                  </a:lnTo>
                  <a:lnTo>
                    <a:pt x="13008" y="218510"/>
                  </a:lnTo>
                  <a:lnTo>
                    <a:pt x="28555" y="177718"/>
                  </a:lnTo>
                  <a:lnTo>
                    <a:pt x="49497" y="139946"/>
                  </a:lnTo>
                  <a:lnTo>
                    <a:pt x="75359" y="105668"/>
                  </a:lnTo>
                  <a:lnTo>
                    <a:pt x="105666" y="75361"/>
                  </a:lnTo>
                  <a:lnTo>
                    <a:pt x="139943" y="49498"/>
                  </a:lnTo>
                  <a:lnTo>
                    <a:pt x="177713" y="28555"/>
                  </a:lnTo>
                  <a:lnTo>
                    <a:pt x="218503" y="13008"/>
                  </a:lnTo>
                  <a:lnTo>
                    <a:pt x="261836" y="3331"/>
                  </a:lnTo>
                  <a:lnTo>
                    <a:pt x="307238" y="0"/>
                  </a:lnTo>
                  <a:lnTo>
                    <a:pt x="340475" y="1775"/>
                  </a:lnTo>
                  <a:lnTo>
                    <a:pt x="372684" y="6980"/>
                  </a:lnTo>
                  <a:lnTo>
                    <a:pt x="403679" y="15435"/>
                  </a:lnTo>
                  <a:lnTo>
                    <a:pt x="433273" y="26962"/>
                  </a:lnTo>
                </a:path>
              </a:pathLst>
            </a:custGeom>
            <a:ln w="1463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161842" y="6797459"/>
              <a:ext cx="353060" cy="617220"/>
            </a:xfrm>
            <a:custGeom>
              <a:avLst/>
              <a:gdLst/>
              <a:ahLst/>
              <a:cxnLst/>
              <a:rect l="l" t="t" r="r" b="b"/>
              <a:pathLst>
                <a:path w="353060" h="617220">
                  <a:moveTo>
                    <a:pt x="35877" y="616762"/>
                  </a:moveTo>
                  <a:lnTo>
                    <a:pt x="1739" y="616762"/>
                  </a:lnTo>
                  <a:lnTo>
                    <a:pt x="0" y="602551"/>
                  </a:lnTo>
                  <a:lnTo>
                    <a:pt x="0" y="3263"/>
                  </a:lnTo>
                  <a:lnTo>
                    <a:pt x="1130" y="0"/>
                  </a:lnTo>
                  <a:lnTo>
                    <a:pt x="352945" y="0"/>
                  </a:lnTo>
                  <a:lnTo>
                    <a:pt x="349516" y="72364"/>
                  </a:lnTo>
                </a:path>
              </a:pathLst>
            </a:custGeom>
            <a:ln w="4301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931050" y="7066299"/>
              <a:ext cx="125526" cy="121488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3367036" y="6920954"/>
              <a:ext cx="530225" cy="177800"/>
            </a:xfrm>
            <a:custGeom>
              <a:avLst/>
              <a:gdLst/>
              <a:ahLst/>
              <a:cxnLst/>
              <a:rect l="l" t="t" r="r" b="b"/>
              <a:pathLst>
                <a:path w="530225" h="177800">
                  <a:moveTo>
                    <a:pt x="443738" y="0"/>
                  </a:moveTo>
                  <a:lnTo>
                    <a:pt x="350862" y="0"/>
                  </a:lnTo>
                  <a:lnTo>
                    <a:pt x="409092" y="59804"/>
                  </a:lnTo>
                  <a:lnTo>
                    <a:pt x="0" y="59804"/>
                  </a:lnTo>
                  <a:lnTo>
                    <a:pt x="0" y="113868"/>
                  </a:lnTo>
                  <a:lnTo>
                    <a:pt x="412153" y="113868"/>
                  </a:lnTo>
                  <a:lnTo>
                    <a:pt x="360756" y="177355"/>
                  </a:lnTo>
                  <a:lnTo>
                    <a:pt x="447294" y="177355"/>
                  </a:lnTo>
                  <a:lnTo>
                    <a:pt x="530047" y="85001"/>
                  </a:lnTo>
                  <a:lnTo>
                    <a:pt x="4437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367036" y="6920954"/>
              <a:ext cx="530225" cy="177800"/>
            </a:xfrm>
            <a:custGeom>
              <a:avLst/>
              <a:gdLst/>
              <a:ahLst/>
              <a:cxnLst/>
              <a:rect l="l" t="t" r="r" b="b"/>
              <a:pathLst>
                <a:path w="530225" h="177800">
                  <a:moveTo>
                    <a:pt x="0" y="59804"/>
                  </a:moveTo>
                  <a:lnTo>
                    <a:pt x="409092" y="59804"/>
                  </a:lnTo>
                  <a:lnTo>
                    <a:pt x="350862" y="0"/>
                  </a:lnTo>
                  <a:lnTo>
                    <a:pt x="443738" y="0"/>
                  </a:lnTo>
                  <a:lnTo>
                    <a:pt x="530047" y="85001"/>
                  </a:lnTo>
                  <a:lnTo>
                    <a:pt x="447294" y="177355"/>
                  </a:lnTo>
                  <a:lnTo>
                    <a:pt x="360756" y="177355"/>
                  </a:lnTo>
                  <a:lnTo>
                    <a:pt x="412153" y="113868"/>
                  </a:lnTo>
                  <a:lnTo>
                    <a:pt x="0" y="113868"/>
                  </a:lnTo>
                  <a:lnTo>
                    <a:pt x="0" y="59804"/>
                  </a:lnTo>
                  <a:close/>
                </a:path>
              </a:pathLst>
            </a:custGeom>
            <a:ln w="1799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998607" y="7335050"/>
              <a:ext cx="34925" cy="22225"/>
            </a:xfrm>
            <a:custGeom>
              <a:avLst/>
              <a:gdLst/>
              <a:ahLst/>
              <a:cxnLst/>
              <a:rect l="l" t="t" r="r" b="b"/>
              <a:pathLst>
                <a:path w="34925" h="22225">
                  <a:moveTo>
                    <a:pt x="34810" y="0"/>
                  </a:moveTo>
                  <a:lnTo>
                    <a:pt x="0" y="0"/>
                  </a:lnTo>
                  <a:lnTo>
                    <a:pt x="12966" y="21869"/>
                  </a:lnTo>
                  <a:lnTo>
                    <a:pt x="34810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" name="object 12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902583" y="7033920"/>
              <a:ext cx="177177" cy="177164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3849458" y="6985965"/>
              <a:ext cx="187325" cy="267335"/>
            </a:xfrm>
            <a:custGeom>
              <a:avLst/>
              <a:gdLst/>
              <a:ahLst/>
              <a:cxnLst/>
              <a:rect l="l" t="t" r="r" b="b"/>
              <a:pathLst>
                <a:path w="187325" h="267334">
                  <a:moveTo>
                    <a:pt x="133603" y="0"/>
                  </a:moveTo>
                  <a:lnTo>
                    <a:pt x="91374" y="6811"/>
                  </a:lnTo>
                  <a:lnTo>
                    <a:pt x="54699" y="25777"/>
                  </a:lnTo>
                  <a:lnTo>
                    <a:pt x="25777" y="54696"/>
                  </a:lnTo>
                  <a:lnTo>
                    <a:pt x="6811" y="91368"/>
                  </a:lnTo>
                  <a:lnTo>
                    <a:pt x="0" y="133591"/>
                  </a:lnTo>
                  <a:lnTo>
                    <a:pt x="6811" y="175807"/>
                  </a:lnTo>
                  <a:lnTo>
                    <a:pt x="25777" y="212475"/>
                  </a:lnTo>
                  <a:lnTo>
                    <a:pt x="54699" y="241393"/>
                  </a:lnTo>
                  <a:lnTo>
                    <a:pt x="91374" y="260358"/>
                  </a:lnTo>
                  <a:lnTo>
                    <a:pt x="133603" y="267169"/>
                  </a:lnTo>
                  <a:lnTo>
                    <a:pt x="139191" y="267169"/>
                  </a:lnTo>
                  <a:lnTo>
                    <a:pt x="144703" y="266826"/>
                  </a:lnTo>
                  <a:lnTo>
                    <a:pt x="150101" y="266153"/>
                  </a:lnTo>
                  <a:lnTo>
                    <a:pt x="155816" y="265379"/>
                  </a:lnTo>
                  <a:lnTo>
                    <a:pt x="163207" y="263893"/>
                  </a:lnTo>
                  <a:lnTo>
                    <a:pt x="170043" y="261650"/>
                  </a:lnTo>
                  <a:lnTo>
                    <a:pt x="177850" y="258152"/>
                  </a:lnTo>
                  <a:lnTo>
                    <a:pt x="184267" y="254931"/>
                  </a:lnTo>
                  <a:lnTo>
                    <a:pt x="186931" y="253517"/>
                  </a:lnTo>
                </a:path>
              </a:pathLst>
            </a:custGeom>
            <a:ln w="137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867492" y="7214514"/>
              <a:ext cx="393700" cy="177800"/>
            </a:xfrm>
            <a:custGeom>
              <a:avLst/>
              <a:gdLst/>
              <a:ahLst/>
              <a:cxnLst/>
              <a:rect l="l" t="t" r="r" b="b"/>
              <a:pathLst>
                <a:path w="393700" h="177800">
                  <a:moveTo>
                    <a:pt x="169291" y="0"/>
                  </a:moveTo>
                  <a:lnTo>
                    <a:pt x="82753" y="0"/>
                  </a:lnTo>
                  <a:lnTo>
                    <a:pt x="0" y="92354"/>
                  </a:lnTo>
                  <a:lnTo>
                    <a:pt x="86296" y="177342"/>
                  </a:lnTo>
                  <a:lnTo>
                    <a:pt x="179184" y="177342"/>
                  </a:lnTo>
                  <a:lnTo>
                    <a:pt x="120954" y="117538"/>
                  </a:lnTo>
                  <a:lnTo>
                    <a:pt x="391896" y="117538"/>
                  </a:lnTo>
                  <a:lnTo>
                    <a:pt x="393598" y="63474"/>
                  </a:lnTo>
                  <a:lnTo>
                    <a:pt x="117894" y="63474"/>
                  </a:lnTo>
                  <a:lnTo>
                    <a:pt x="1692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867492" y="7214514"/>
              <a:ext cx="393700" cy="177800"/>
            </a:xfrm>
            <a:custGeom>
              <a:avLst/>
              <a:gdLst/>
              <a:ahLst/>
              <a:cxnLst/>
              <a:rect l="l" t="t" r="r" b="b"/>
              <a:pathLst>
                <a:path w="393700" h="177800">
                  <a:moveTo>
                    <a:pt x="391896" y="117538"/>
                  </a:moveTo>
                  <a:lnTo>
                    <a:pt x="120954" y="117538"/>
                  </a:lnTo>
                  <a:lnTo>
                    <a:pt x="179184" y="177342"/>
                  </a:lnTo>
                  <a:lnTo>
                    <a:pt x="86296" y="177342"/>
                  </a:lnTo>
                  <a:lnTo>
                    <a:pt x="0" y="92354"/>
                  </a:lnTo>
                  <a:lnTo>
                    <a:pt x="82753" y="0"/>
                  </a:lnTo>
                  <a:lnTo>
                    <a:pt x="169291" y="0"/>
                  </a:lnTo>
                  <a:lnTo>
                    <a:pt x="117894" y="63474"/>
                  </a:lnTo>
                  <a:lnTo>
                    <a:pt x="393598" y="63474"/>
                  </a:lnTo>
                </a:path>
              </a:pathLst>
            </a:custGeom>
            <a:ln w="1799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004525" y="7230783"/>
              <a:ext cx="24765" cy="43180"/>
            </a:xfrm>
            <a:custGeom>
              <a:avLst/>
              <a:gdLst/>
              <a:ahLst/>
              <a:cxnLst/>
              <a:rect l="l" t="t" r="r" b="b"/>
              <a:pathLst>
                <a:path w="24764" h="43179">
                  <a:moveTo>
                    <a:pt x="20561" y="0"/>
                  </a:moveTo>
                  <a:lnTo>
                    <a:pt x="3149" y="29082"/>
                  </a:lnTo>
                  <a:lnTo>
                    <a:pt x="0" y="42608"/>
                  </a:lnTo>
                  <a:lnTo>
                    <a:pt x="5727" y="31686"/>
                  </a:lnTo>
                  <a:lnTo>
                    <a:pt x="12776" y="20192"/>
                  </a:lnTo>
                  <a:lnTo>
                    <a:pt x="20561" y="9080"/>
                  </a:lnTo>
                  <a:lnTo>
                    <a:pt x="24625" y="2412"/>
                  </a:lnTo>
                  <a:lnTo>
                    <a:pt x="20561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737622" y="6957784"/>
              <a:ext cx="31115" cy="22860"/>
            </a:xfrm>
            <a:custGeom>
              <a:avLst/>
              <a:gdLst/>
              <a:ahLst/>
              <a:cxnLst/>
              <a:rect l="l" t="t" r="r" b="b"/>
              <a:pathLst>
                <a:path w="31114" h="22859">
                  <a:moveTo>
                    <a:pt x="16129" y="0"/>
                  </a:moveTo>
                  <a:lnTo>
                    <a:pt x="0" y="22783"/>
                  </a:lnTo>
                  <a:lnTo>
                    <a:pt x="30568" y="22783"/>
                  </a:lnTo>
                  <a:lnTo>
                    <a:pt x="16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710406" y="6912495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0" y="11112"/>
                  </a:moveTo>
                  <a:lnTo>
                    <a:pt x="7505" y="0"/>
                  </a:lnTo>
                </a:path>
              </a:pathLst>
            </a:custGeom>
            <a:ln w="109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" name="object 136"/>
          <p:cNvSpPr txBox="1"/>
          <p:nvPr/>
        </p:nvSpPr>
        <p:spPr>
          <a:xfrm>
            <a:off x="8780940" y="521721"/>
            <a:ext cx="71945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QuickSystem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46</a:t>
            </a:fld>
            <a:endParaRPr spc="15" dirty="0"/>
          </a:p>
        </p:txBody>
      </p:sp>
      <p:sp>
        <p:nvSpPr>
          <p:cNvPr id="137" name="object 137"/>
          <p:cNvSpPr txBox="1"/>
          <p:nvPr/>
        </p:nvSpPr>
        <p:spPr>
          <a:xfrm>
            <a:off x="6319089" y="917963"/>
            <a:ext cx="76009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Conexión</a:t>
            </a:r>
            <a:r>
              <a:rPr sz="750" spc="-3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rápida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7582364" y="898914"/>
            <a:ext cx="71628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QuickTorque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8891405" y="898914"/>
            <a:ext cx="54546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QuickBolt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0108992" y="898914"/>
            <a:ext cx="53022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QuickRoll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11250188" y="892563"/>
            <a:ext cx="65659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fase</a:t>
            </a:r>
            <a:r>
              <a:rPr sz="950" spc="-6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rápida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1590652" y="1110820"/>
            <a:ext cx="97155" cy="5180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3970">
              <a:spcBef>
                <a:spcPts val="100"/>
              </a:spcBef>
            </a:pPr>
            <a:r>
              <a:rPr sz="800" b="1" spc="-45" dirty="0">
                <a:solidFill>
                  <a:srgbClr val="0B0806"/>
                </a:solidFill>
                <a:latin typeface="Arial"/>
                <a:cs typeface="Arial"/>
              </a:rPr>
              <a:t>B</a:t>
            </a:r>
            <a:endParaRPr sz="800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15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sz="8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1246937" y="1675187"/>
            <a:ext cx="876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50" b="1" spc="-30" dirty="0">
                <a:solidFill>
                  <a:srgbClr val="0B0806"/>
                </a:solidFill>
                <a:latin typeface="Arial"/>
                <a:cs typeface="Arial"/>
              </a:rPr>
              <a:t>A</a:t>
            </a:r>
            <a:endParaRPr sz="85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1943571" y="1671988"/>
            <a:ext cx="8191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50" b="1" spc="-75" dirty="0">
                <a:solidFill>
                  <a:srgbClr val="0B0806"/>
                </a:solidFill>
                <a:latin typeface="Arial"/>
                <a:cs typeface="Arial"/>
              </a:rPr>
              <a:t>C</a:t>
            </a:r>
            <a:endParaRPr sz="85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7957730" y="1922626"/>
            <a:ext cx="4090035" cy="337194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19405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Power.Mod.tiene.una.combinación.única.de.cinco.ahorros.de.trabajo.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características.para.ayudar.al.contratista.durante.la.instalación..Conocido.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colectivamente.como.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QuickSystem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,.estas.características.incluyen: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300">
              <a:latin typeface="Microsoft Sans Serif"/>
              <a:cs typeface="Microsoft Sans Serif"/>
            </a:endParaRPr>
          </a:p>
          <a:p>
            <a:pPr marL="12700" marR="62230">
              <a:lnSpc>
                <a:spcPct val="109100"/>
              </a:lnSpc>
            </a:pPr>
            <a:r>
              <a:rPr sz="1100" b="1" spc="10" dirty="0">
                <a:solidFill>
                  <a:srgbClr val="171514"/>
                </a:solidFill>
                <a:latin typeface="Arial"/>
                <a:cs typeface="Arial"/>
              </a:rPr>
              <a:t>Conexión</a:t>
            </a:r>
            <a:r>
              <a:rPr sz="1100" b="1" spc="7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30" dirty="0">
                <a:solidFill>
                  <a:srgbClr val="171514"/>
                </a:solidFill>
                <a:latin typeface="Arial"/>
                <a:cs typeface="Arial"/>
              </a:rPr>
              <a:t>rápida</a:t>
            </a:r>
            <a:r>
              <a:rPr sz="11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.-.un.punto.único.para.fase,.neutro,.y.tierra. </a:t>
            </a:r>
            <a:r>
              <a:rPr sz="1100" spc="-2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</a:t>
            </a:r>
            <a:endParaRPr sz="11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50000"/>
              </a:lnSpc>
            </a:pP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QuickTorque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.-.un.diseño.de.tuerca.desprendible.que.hace.que.sea.fácil.</a:t>
            </a:r>
            <a:r>
              <a:rPr sz="8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conseguir</a:t>
            </a:r>
            <a:r>
              <a:rPr sz="8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par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torsión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adecuado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11760">
              <a:lnSpc>
                <a:spcPct val="133300"/>
              </a:lnSpc>
            </a:pP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QuickBolt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.-.pernos.cautivos.cargados.por.resorte.que.proporcionan.más. 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conexión.accesible.entre.armarios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640080">
              <a:lnSpc>
                <a:spcPct val="141200"/>
              </a:lnSpc>
            </a:pPr>
            <a:r>
              <a:rPr sz="850" b="1" spc="10" dirty="0">
                <a:solidFill>
                  <a:srgbClr val="171514"/>
                </a:solidFill>
                <a:latin typeface="Arial"/>
                <a:cs typeface="Arial"/>
              </a:rPr>
              <a:t>QuickRoll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.-.soportes.de.montaje.traseros.instalados.de.fábrica.con. 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ruedas.para.una.fácil.instalación.en.la.pared.y.alineación.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259079">
              <a:lnSpc>
                <a:spcPct val="126299"/>
              </a:lnSpc>
            </a:pPr>
            <a:r>
              <a:rPr sz="950" b="1" spc="15" dirty="0">
                <a:solidFill>
                  <a:srgbClr val="171514"/>
                </a:solidFill>
                <a:latin typeface="Arial"/>
                <a:cs typeface="Arial"/>
              </a:rPr>
              <a:t>fase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rápida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.-.Tomas.de.medidor.individual.faseable.en.campo.que. 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agilizar.el.ordenamiento.y.el.equilibrio.de.fases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5761900" y="5437985"/>
            <a:ext cx="104203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Conexión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rápida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7957729" y="5399885"/>
            <a:ext cx="435102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10515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QuickConnect.es.una.función.exclusiva.de.Siemens.que.ahorra.tiempo.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al.proporcionar.una.única.conexión.para.fase,.neutro,.y.tierra,.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todo.apretado.por.una.única.tuerca.que.es.accesible.externamente..</a:t>
            </a:r>
            <a:endParaRPr sz="950">
              <a:latin typeface="Microsoft Sans Serif"/>
              <a:cs typeface="Microsoft Sans Serif"/>
            </a:endParaRPr>
          </a:p>
          <a:p>
            <a:pPr marL="12700" marR="5080">
              <a:lnSpc>
                <a:spcPct val="126299"/>
              </a:lnSpc>
            </a:pP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Los.bordes.biselados.en.el.QuickConnect.permiten.un.posicionamiento.fácil.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de.la.articulación.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095459" y="1604658"/>
            <a:ext cx="1514475" cy="1491615"/>
            <a:chOff x="5040858" y="1604657"/>
            <a:chExt cx="1514475" cy="1491615"/>
          </a:xfrm>
        </p:grpSpPr>
        <p:sp>
          <p:nvSpPr>
            <p:cNvPr id="3" name="object 3"/>
            <p:cNvSpPr/>
            <p:nvPr/>
          </p:nvSpPr>
          <p:spPr>
            <a:xfrm>
              <a:off x="5040858" y="1604657"/>
              <a:ext cx="1426210" cy="1491615"/>
            </a:xfrm>
            <a:custGeom>
              <a:avLst/>
              <a:gdLst/>
              <a:ahLst/>
              <a:cxnLst/>
              <a:rect l="l" t="t" r="r" b="b"/>
              <a:pathLst>
                <a:path w="1426210" h="1491614">
                  <a:moveTo>
                    <a:pt x="12" y="0"/>
                  </a:moveTo>
                  <a:lnTo>
                    <a:pt x="0" y="1489786"/>
                  </a:lnTo>
                  <a:lnTo>
                    <a:pt x="1297965" y="1491081"/>
                  </a:lnTo>
                  <a:lnTo>
                    <a:pt x="1345829" y="1316656"/>
                  </a:lnTo>
                  <a:lnTo>
                    <a:pt x="1370557" y="1222819"/>
                  </a:lnTo>
                  <a:lnTo>
                    <a:pt x="1380041" y="1177445"/>
                  </a:lnTo>
                  <a:lnTo>
                    <a:pt x="1382179" y="1148410"/>
                  </a:lnTo>
                  <a:lnTo>
                    <a:pt x="1424292" y="782485"/>
                  </a:lnTo>
                  <a:lnTo>
                    <a:pt x="1425740" y="480453"/>
                  </a:lnTo>
                  <a:lnTo>
                    <a:pt x="1395721" y="238672"/>
                  </a:lnTo>
                  <a:lnTo>
                    <a:pt x="1376186" y="108923"/>
                  </a:lnTo>
                  <a:lnTo>
                    <a:pt x="1358558" y="46965"/>
                  </a:lnTo>
                  <a:lnTo>
                    <a:pt x="1334262" y="8559"/>
                  </a:lnTo>
                  <a:lnTo>
                    <a:pt x="1332801" y="128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046510" y="1610309"/>
              <a:ext cx="175895" cy="381000"/>
            </a:xfrm>
            <a:custGeom>
              <a:avLst/>
              <a:gdLst/>
              <a:ahLst/>
              <a:cxnLst/>
              <a:rect l="l" t="t" r="r" b="b"/>
              <a:pathLst>
                <a:path w="175895" h="381000">
                  <a:moveTo>
                    <a:pt x="136499" y="0"/>
                  </a:moveTo>
                  <a:lnTo>
                    <a:pt x="1460" y="235229"/>
                  </a:lnTo>
                  <a:lnTo>
                    <a:pt x="0" y="380441"/>
                  </a:lnTo>
                  <a:lnTo>
                    <a:pt x="15963" y="378980"/>
                  </a:lnTo>
                  <a:lnTo>
                    <a:pt x="40652" y="249745"/>
                  </a:lnTo>
                  <a:lnTo>
                    <a:pt x="175691" y="2908"/>
                  </a:lnTo>
                  <a:lnTo>
                    <a:pt x="136499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043614" y="1610309"/>
              <a:ext cx="139700" cy="232410"/>
            </a:xfrm>
            <a:custGeom>
              <a:avLst/>
              <a:gdLst/>
              <a:ahLst/>
              <a:cxnLst/>
              <a:rect l="l" t="t" r="r" b="b"/>
              <a:pathLst>
                <a:path w="139700" h="232410">
                  <a:moveTo>
                    <a:pt x="139395" y="0"/>
                  </a:moveTo>
                  <a:lnTo>
                    <a:pt x="95821" y="1447"/>
                  </a:lnTo>
                  <a:lnTo>
                    <a:pt x="0" y="178600"/>
                  </a:lnTo>
                  <a:lnTo>
                    <a:pt x="2895" y="232333"/>
                  </a:lnTo>
                  <a:lnTo>
                    <a:pt x="139395" y="0"/>
                  </a:lnTo>
                  <a:close/>
                </a:path>
              </a:pathLst>
            </a:custGeom>
            <a:solidFill>
              <a:srgbClr val="3331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551284" y="1753877"/>
              <a:ext cx="718185" cy="1340485"/>
            </a:xfrm>
            <a:custGeom>
              <a:avLst/>
              <a:gdLst/>
              <a:ahLst/>
              <a:cxnLst/>
              <a:rect l="l" t="t" r="r" b="b"/>
              <a:pathLst>
                <a:path w="718185" h="1340485">
                  <a:moveTo>
                    <a:pt x="414551" y="0"/>
                  </a:moveTo>
                  <a:lnTo>
                    <a:pt x="399187" y="2838"/>
                  </a:lnTo>
                  <a:lnTo>
                    <a:pt x="385317" y="11803"/>
                  </a:lnTo>
                  <a:lnTo>
                    <a:pt x="284292" y="61439"/>
                  </a:lnTo>
                  <a:lnTo>
                    <a:pt x="225055" y="104000"/>
                  </a:lnTo>
                  <a:lnTo>
                    <a:pt x="184598" y="162898"/>
                  </a:lnTo>
                  <a:lnTo>
                    <a:pt x="139915" y="261548"/>
                  </a:lnTo>
                  <a:lnTo>
                    <a:pt x="74393" y="393860"/>
                  </a:lnTo>
                  <a:lnTo>
                    <a:pt x="40452" y="476080"/>
                  </a:lnTo>
                  <a:lnTo>
                    <a:pt x="27205" y="542512"/>
                  </a:lnTo>
                  <a:lnTo>
                    <a:pt x="23761" y="627460"/>
                  </a:lnTo>
                  <a:lnTo>
                    <a:pt x="7188" y="771600"/>
                  </a:lnTo>
                  <a:lnTo>
                    <a:pt x="0" y="854889"/>
                  </a:lnTo>
                  <a:lnTo>
                    <a:pt x="698" y="909046"/>
                  </a:lnTo>
                  <a:lnTo>
                    <a:pt x="7785" y="965788"/>
                  </a:lnTo>
                  <a:lnTo>
                    <a:pt x="34569" y="1161922"/>
                  </a:lnTo>
                  <a:lnTo>
                    <a:pt x="53178" y="1266170"/>
                  </a:lnTo>
                  <a:lnTo>
                    <a:pt x="72325" y="1313519"/>
                  </a:lnTo>
                  <a:lnTo>
                    <a:pt x="100723" y="1338953"/>
                  </a:lnTo>
                  <a:lnTo>
                    <a:pt x="549401" y="1340400"/>
                  </a:lnTo>
                  <a:lnTo>
                    <a:pt x="604912" y="1246086"/>
                  </a:lnTo>
                  <a:lnTo>
                    <a:pt x="634157" y="1190297"/>
                  </a:lnTo>
                  <a:lnTo>
                    <a:pt x="646801" y="1151118"/>
                  </a:lnTo>
                  <a:lnTo>
                    <a:pt x="652513" y="1106631"/>
                  </a:lnTo>
                  <a:lnTo>
                    <a:pt x="717842" y="483696"/>
                  </a:lnTo>
                  <a:lnTo>
                    <a:pt x="698620" y="348989"/>
                  </a:lnTo>
                  <a:lnTo>
                    <a:pt x="683893" y="271719"/>
                  </a:lnTo>
                  <a:lnTo>
                    <a:pt x="666173" y="222755"/>
                  </a:lnTo>
                  <a:lnTo>
                    <a:pt x="637971" y="172966"/>
                  </a:lnTo>
                  <a:lnTo>
                    <a:pt x="616032" y="98597"/>
                  </a:lnTo>
                  <a:lnTo>
                    <a:pt x="593142" y="57169"/>
                  </a:lnTo>
                  <a:lnTo>
                    <a:pt x="555281" y="33707"/>
                  </a:lnTo>
                  <a:lnTo>
                    <a:pt x="488429" y="13238"/>
                  </a:lnTo>
                  <a:lnTo>
                    <a:pt x="441076" y="3421"/>
                  </a:lnTo>
                  <a:lnTo>
                    <a:pt x="414551" y="0"/>
                  </a:lnTo>
                  <a:close/>
                </a:path>
              </a:pathLst>
            </a:custGeom>
            <a:solidFill>
              <a:srgbClr val="92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693568" y="2028494"/>
              <a:ext cx="861694" cy="1002665"/>
            </a:xfrm>
            <a:custGeom>
              <a:avLst/>
              <a:gdLst/>
              <a:ahLst/>
              <a:cxnLst/>
              <a:rect l="l" t="t" r="r" b="b"/>
              <a:pathLst>
                <a:path w="861695" h="1002664">
                  <a:moveTo>
                    <a:pt x="349040" y="0"/>
                  </a:moveTo>
                  <a:lnTo>
                    <a:pt x="294148" y="980"/>
                  </a:lnTo>
                  <a:lnTo>
                    <a:pt x="247549" y="5107"/>
                  </a:lnTo>
                  <a:lnTo>
                    <a:pt x="153126" y="67609"/>
                  </a:lnTo>
                  <a:lnTo>
                    <a:pt x="107451" y="114349"/>
                  </a:lnTo>
                  <a:lnTo>
                    <a:pt x="80564" y="171431"/>
                  </a:lnTo>
                  <a:lnTo>
                    <a:pt x="55721" y="262813"/>
                  </a:lnTo>
                  <a:lnTo>
                    <a:pt x="16085" y="446654"/>
                  </a:lnTo>
                  <a:lnTo>
                    <a:pt x="0" y="557395"/>
                  </a:lnTo>
                  <a:lnTo>
                    <a:pt x="4879" y="639548"/>
                  </a:lnTo>
                  <a:lnTo>
                    <a:pt x="28136" y="737628"/>
                  </a:lnTo>
                  <a:lnTo>
                    <a:pt x="55723" y="856604"/>
                  </a:lnTo>
                  <a:lnTo>
                    <a:pt x="80043" y="921673"/>
                  </a:lnTo>
                  <a:lnTo>
                    <a:pt x="114710" y="955705"/>
                  </a:lnTo>
                  <a:lnTo>
                    <a:pt x="173335" y="981570"/>
                  </a:lnTo>
                  <a:lnTo>
                    <a:pt x="250297" y="993190"/>
                  </a:lnTo>
                  <a:lnTo>
                    <a:pt x="285641" y="1001784"/>
                  </a:lnTo>
                  <a:lnTo>
                    <a:pt x="334015" y="991749"/>
                  </a:lnTo>
                  <a:lnTo>
                    <a:pt x="369373" y="968489"/>
                  </a:lnTo>
                  <a:lnTo>
                    <a:pt x="430764" y="922580"/>
                  </a:lnTo>
                  <a:lnTo>
                    <a:pt x="463026" y="889735"/>
                  </a:lnTo>
                  <a:lnTo>
                    <a:pt x="476775" y="854162"/>
                  </a:lnTo>
                  <a:lnTo>
                    <a:pt x="482318" y="802970"/>
                  </a:lnTo>
                  <a:lnTo>
                    <a:pt x="478275" y="802970"/>
                  </a:lnTo>
                  <a:lnTo>
                    <a:pt x="479976" y="789653"/>
                  </a:lnTo>
                  <a:lnTo>
                    <a:pt x="483173" y="767218"/>
                  </a:lnTo>
                  <a:lnTo>
                    <a:pt x="485010" y="761934"/>
                  </a:lnTo>
                  <a:lnTo>
                    <a:pt x="504412" y="646150"/>
                  </a:lnTo>
                  <a:lnTo>
                    <a:pt x="812940" y="646150"/>
                  </a:lnTo>
                  <a:lnTo>
                    <a:pt x="835426" y="626845"/>
                  </a:lnTo>
                  <a:lnTo>
                    <a:pt x="854348" y="601686"/>
                  </a:lnTo>
                  <a:lnTo>
                    <a:pt x="860201" y="570809"/>
                  </a:lnTo>
                  <a:lnTo>
                    <a:pt x="858704" y="521284"/>
                  </a:lnTo>
                  <a:lnTo>
                    <a:pt x="861599" y="499173"/>
                  </a:lnTo>
                  <a:lnTo>
                    <a:pt x="861599" y="447964"/>
                  </a:lnTo>
                  <a:lnTo>
                    <a:pt x="850531" y="434287"/>
                  </a:lnTo>
                  <a:lnTo>
                    <a:pt x="823855" y="419633"/>
                  </a:lnTo>
                  <a:lnTo>
                    <a:pt x="804970" y="409460"/>
                  </a:lnTo>
                  <a:lnTo>
                    <a:pt x="800627" y="390601"/>
                  </a:lnTo>
                  <a:lnTo>
                    <a:pt x="725100" y="315086"/>
                  </a:lnTo>
                  <a:lnTo>
                    <a:pt x="693707" y="310730"/>
                  </a:lnTo>
                  <a:lnTo>
                    <a:pt x="597338" y="310730"/>
                  </a:lnTo>
                  <a:lnTo>
                    <a:pt x="534892" y="233781"/>
                  </a:lnTo>
                  <a:lnTo>
                    <a:pt x="516769" y="130051"/>
                  </a:lnTo>
                  <a:lnTo>
                    <a:pt x="498781" y="73694"/>
                  </a:lnTo>
                  <a:lnTo>
                    <a:pt x="470175" y="45108"/>
                  </a:lnTo>
                  <a:lnTo>
                    <a:pt x="420198" y="24688"/>
                  </a:lnTo>
                  <a:lnTo>
                    <a:pt x="410907" y="10415"/>
                  </a:lnTo>
                  <a:lnTo>
                    <a:pt x="400397" y="3086"/>
                  </a:lnTo>
                  <a:lnTo>
                    <a:pt x="381999" y="385"/>
                  </a:lnTo>
                  <a:lnTo>
                    <a:pt x="349040" y="0"/>
                  </a:lnTo>
                  <a:close/>
                </a:path>
                <a:path w="861695" h="1002664">
                  <a:moveTo>
                    <a:pt x="485010" y="761934"/>
                  </a:moveTo>
                  <a:lnTo>
                    <a:pt x="483173" y="767218"/>
                  </a:lnTo>
                  <a:lnTo>
                    <a:pt x="479976" y="789653"/>
                  </a:lnTo>
                  <a:lnTo>
                    <a:pt x="478275" y="802970"/>
                  </a:lnTo>
                  <a:lnTo>
                    <a:pt x="484947" y="762936"/>
                  </a:lnTo>
                  <a:lnTo>
                    <a:pt x="485010" y="761934"/>
                  </a:lnTo>
                  <a:close/>
                </a:path>
                <a:path w="861695" h="1002664">
                  <a:moveTo>
                    <a:pt x="484947" y="762936"/>
                  </a:moveTo>
                  <a:lnTo>
                    <a:pt x="478275" y="802970"/>
                  </a:lnTo>
                  <a:lnTo>
                    <a:pt x="482318" y="802970"/>
                  </a:lnTo>
                  <a:lnTo>
                    <a:pt x="482631" y="800074"/>
                  </a:lnTo>
                  <a:lnTo>
                    <a:pt x="484947" y="762936"/>
                  </a:lnTo>
                  <a:close/>
                </a:path>
                <a:path w="861695" h="1002664">
                  <a:moveTo>
                    <a:pt x="485114" y="761934"/>
                  </a:moveTo>
                  <a:lnTo>
                    <a:pt x="484947" y="762936"/>
                  </a:lnTo>
                  <a:lnTo>
                    <a:pt x="485114" y="761934"/>
                  </a:lnTo>
                  <a:close/>
                </a:path>
                <a:path w="861695" h="1002664">
                  <a:moveTo>
                    <a:pt x="812940" y="646150"/>
                  </a:moveTo>
                  <a:lnTo>
                    <a:pt x="504412" y="646150"/>
                  </a:lnTo>
                  <a:lnTo>
                    <a:pt x="579913" y="731824"/>
                  </a:lnTo>
                  <a:lnTo>
                    <a:pt x="703345" y="739076"/>
                  </a:lnTo>
                  <a:lnTo>
                    <a:pt x="768673" y="665022"/>
                  </a:lnTo>
                  <a:lnTo>
                    <a:pt x="797718" y="659218"/>
                  </a:lnTo>
                  <a:lnTo>
                    <a:pt x="812940" y="646150"/>
                  </a:lnTo>
                  <a:close/>
                </a:path>
                <a:path w="861695" h="1002664">
                  <a:moveTo>
                    <a:pt x="672839" y="307835"/>
                  </a:moveTo>
                  <a:lnTo>
                    <a:pt x="597338" y="310730"/>
                  </a:lnTo>
                  <a:lnTo>
                    <a:pt x="693707" y="310730"/>
                  </a:lnTo>
                  <a:lnTo>
                    <a:pt x="672839" y="307835"/>
                  </a:lnTo>
                  <a:close/>
                </a:path>
                <a:path w="861695" h="1002664">
                  <a:moveTo>
                    <a:pt x="234334" y="7251"/>
                  </a:moveTo>
                  <a:lnTo>
                    <a:pt x="231474" y="8931"/>
                  </a:lnTo>
                  <a:lnTo>
                    <a:pt x="226709" y="11972"/>
                  </a:lnTo>
                  <a:lnTo>
                    <a:pt x="225756" y="13381"/>
                  </a:lnTo>
                  <a:lnTo>
                    <a:pt x="226425" y="13129"/>
                  </a:lnTo>
                  <a:lnTo>
                    <a:pt x="234334" y="7251"/>
                  </a:lnTo>
                  <a:close/>
                </a:path>
              </a:pathLst>
            </a:custGeom>
            <a:solidFill>
              <a:srgbClr val="D9D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769797" y="2015107"/>
              <a:ext cx="461645" cy="1008380"/>
            </a:xfrm>
            <a:custGeom>
              <a:avLst/>
              <a:gdLst/>
              <a:ahLst/>
              <a:cxnLst/>
              <a:rect l="l" t="t" r="r" b="b"/>
              <a:pathLst>
                <a:path w="461645" h="1008380">
                  <a:moveTo>
                    <a:pt x="209701" y="0"/>
                  </a:moveTo>
                  <a:lnTo>
                    <a:pt x="153548" y="16655"/>
                  </a:lnTo>
                  <a:lnTo>
                    <a:pt x="112374" y="86125"/>
                  </a:lnTo>
                  <a:lnTo>
                    <a:pt x="63718" y="228283"/>
                  </a:lnTo>
                  <a:lnTo>
                    <a:pt x="23598" y="333075"/>
                  </a:lnTo>
                  <a:lnTo>
                    <a:pt x="4174" y="402340"/>
                  </a:lnTo>
                  <a:lnTo>
                    <a:pt x="0" y="466981"/>
                  </a:lnTo>
                  <a:lnTo>
                    <a:pt x="5628" y="557899"/>
                  </a:lnTo>
                  <a:lnTo>
                    <a:pt x="8445" y="768531"/>
                  </a:lnTo>
                  <a:lnTo>
                    <a:pt x="22872" y="883308"/>
                  </a:lnTo>
                  <a:lnTo>
                    <a:pt x="61050" y="942340"/>
                  </a:lnTo>
                  <a:lnTo>
                    <a:pt x="136476" y="986435"/>
                  </a:lnTo>
                  <a:lnTo>
                    <a:pt x="208887" y="1008209"/>
                  </a:lnTo>
                  <a:lnTo>
                    <a:pt x="260572" y="1005096"/>
                  </a:lnTo>
                  <a:lnTo>
                    <a:pt x="296154" y="988531"/>
                  </a:lnTo>
                  <a:lnTo>
                    <a:pt x="317513" y="968691"/>
                  </a:lnTo>
                  <a:lnTo>
                    <a:pt x="326532" y="955752"/>
                  </a:lnTo>
                  <a:lnTo>
                    <a:pt x="368553" y="897217"/>
                  </a:lnTo>
                  <a:lnTo>
                    <a:pt x="390426" y="863185"/>
                  </a:lnTo>
                  <a:lnTo>
                    <a:pt x="399230" y="840588"/>
                  </a:lnTo>
                  <a:lnTo>
                    <a:pt x="402046" y="816357"/>
                  </a:lnTo>
                  <a:lnTo>
                    <a:pt x="461571" y="228283"/>
                  </a:lnTo>
                  <a:lnTo>
                    <a:pt x="428066" y="107356"/>
                  </a:lnTo>
                  <a:lnTo>
                    <a:pt x="400409" y="44964"/>
                  </a:lnTo>
                  <a:lnTo>
                    <a:pt x="363764" y="21231"/>
                  </a:lnTo>
                  <a:lnTo>
                    <a:pt x="303291" y="16282"/>
                  </a:lnTo>
                  <a:lnTo>
                    <a:pt x="209701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970003" y="2321813"/>
              <a:ext cx="209092" cy="418172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103405" y="2239035"/>
              <a:ext cx="263525" cy="641985"/>
            </a:xfrm>
            <a:custGeom>
              <a:avLst/>
              <a:gdLst/>
              <a:ahLst/>
              <a:cxnLst/>
              <a:rect l="l" t="t" r="r" b="b"/>
              <a:pathLst>
                <a:path w="263525" h="641985">
                  <a:moveTo>
                    <a:pt x="188949" y="0"/>
                  </a:moveTo>
                  <a:lnTo>
                    <a:pt x="124857" y="10003"/>
                  </a:lnTo>
                  <a:lnTo>
                    <a:pt x="90031" y="25588"/>
                  </a:lnTo>
                  <a:lnTo>
                    <a:pt x="59713" y="117614"/>
                  </a:lnTo>
                  <a:lnTo>
                    <a:pt x="51073" y="160428"/>
                  </a:lnTo>
                  <a:lnTo>
                    <a:pt x="50465" y="154098"/>
                  </a:lnTo>
                  <a:lnTo>
                    <a:pt x="53395" y="128437"/>
                  </a:lnTo>
                  <a:lnTo>
                    <a:pt x="55370" y="113258"/>
                  </a:lnTo>
                  <a:lnTo>
                    <a:pt x="34386" y="199132"/>
                  </a:lnTo>
                  <a:lnTo>
                    <a:pt x="23610" y="244849"/>
                  </a:lnTo>
                  <a:lnTo>
                    <a:pt x="19640" y="265791"/>
                  </a:lnTo>
                  <a:lnTo>
                    <a:pt x="19073" y="277342"/>
                  </a:lnTo>
                  <a:lnTo>
                    <a:pt x="37946" y="310743"/>
                  </a:lnTo>
                  <a:lnTo>
                    <a:pt x="5992" y="294766"/>
                  </a:lnTo>
                  <a:lnTo>
                    <a:pt x="1838" y="301230"/>
                  </a:lnTo>
                  <a:lnTo>
                    <a:pt x="0" y="308376"/>
                  </a:lnTo>
                  <a:lnTo>
                    <a:pt x="68" y="320697"/>
                  </a:lnTo>
                  <a:lnTo>
                    <a:pt x="23399" y="474952"/>
                  </a:lnTo>
                  <a:lnTo>
                    <a:pt x="39577" y="545965"/>
                  </a:lnTo>
                  <a:lnTo>
                    <a:pt x="58204" y="579951"/>
                  </a:lnTo>
                  <a:lnTo>
                    <a:pt x="87310" y="601141"/>
                  </a:lnTo>
                  <a:lnTo>
                    <a:pt x="123196" y="629386"/>
                  </a:lnTo>
                  <a:lnTo>
                    <a:pt x="145745" y="641977"/>
                  </a:lnTo>
                  <a:lnTo>
                    <a:pt x="164486" y="641773"/>
                  </a:lnTo>
                  <a:lnTo>
                    <a:pt x="188949" y="631634"/>
                  </a:lnTo>
                  <a:lnTo>
                    <a:pt x="174445" y="516928"/>
                  </a:lnTo>
                  <a:lnTo>
                    <a:pt x="100391" y="434174"/>
                  </a:lnTo>
                  <a:lnTo>
                    <a:pt x="104722" y="206184"/>
                  </a:lnTo>
                  <a:lnTo>
                    <a:pt x="186040" y="97294"/>
                  </a:lnTo>
                  <a:lnTo>
                    <a:pt x="263002" y="97294"/>
                  </a:lnTo>
                  <a:lnTo>
                    <a:pt x="252044" y="45953"/>
                  </a:lnTo>
                  <a:lnTo>
                    <a:pt x="240677" y="18705"/>
                  </a:lnTo>
                  <a:lnTo>
                    <a:pt x="221960" y="6427"/>
                  </a:lnTo>
                  <a:lnTo>
                    <a:pt x="188949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03797" y="2334869"/>
              <a:ext cx="351370" cy="36303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944225" y="2331605"/>
              <a:ext cx="106045" cy="389890"/>
            </a:xfrm>
            <a:custGeom>
              <a:avLst/>
              <a:gdLst/>
              <a:ahLst/>
              <a:cxnLst/>
              <a:rect l="l" t="t" r="r" b="b"/>
              <a:pathLst>
                <a:path w="106045" h="389889">
                  <a:moveTo>
                    <a:pt x="105635" y="0"/>
                  </a:moveTo>
                  <a:lnTo>
                    <a:pt x="50231" y="29301"/>
                  </a:lnTo>
                  <a:lnTo>
                    <a:pt x="21780" y="54722"/>
                  </a:lnTo>
                  <a:lnTo>
                    <a:pt x="11298" y="90352"/>
                  </a:lnTo>
                  <a:lnTo>
                    <a:pt x="9801" y="150279"/>
                  </a:lnTo>
                  <a:lnTo>
                    <a:pt x="408" y="243396"/>
                  </a:lnTo>
                  <a:lnTo>
                    <a:pt x="0" y="294854"/>
                  </a:lnTo>
                  <a:lnTo>
                    <a:pt x="11026" y="323031"/>
                  </a:lnTo>
                  <a:lnTo>
                    <a:pt x="35937" y="346303"/>
                  </a:lnTo>
                  <a:lnTo>
                    <a:pt x="55613" y="371487"/>
                  </a:lnTo>
                  <a:lnTo>
                    <a:pt x="66711" y="384419"/>
                  </a:lnTo>
                  <a:lnTo>
                    <a:pt x="73315" y="389183"/>
                  </a:lnTo>
                  <a:lnTo>
                    <a:pt x="79511" y="389864"/>
                  </a:lnTo>
                  <a:lnTo>
                    <a:pt x="88223" y="377888"/>
                  </a:lnTo>
                  <a:lnTo>
                    <a:pt x="25777" y="315455"/>
                  </a:lnTo>
                  <a:lnTo>
                    <a:pt x="18513" y="264617"/>
                  </a:lnTo>
                  <a:lnTo>
                    <a:pt x="25053" y="124142"/>
                  </a:lnTo>
                  <a:lnTo>
                    <a:pt x="53269" y="50529"/>
                  </a:lnTo>
                  <a:lnTo>
                    <a:pt x="80692" y="14253"/>
                  </a:lnTo>
                  <a:lnTo>
                    <a:pt x="1056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977991" y="2439403"/>
              <a:ext cx="154940" cy="8890"/>
            </a:xfrm>
            <a:custGeom>
              <a:avLst/>
              <a:gdLst/>
              <a:ahLst/>
              <a:cxnLst/>
              <a:rect l="l" t="t" r="r" b="b"/>
              <a:pathLst>
                <a:path w="154939" h="8889">
                  <a:moveTo>
                    <a:pt x="-6349" y="4362"/>
                  </a:moveTo>
                  <a:lnTo>
                    <a:pt x="160997" y="4362"/>
                  </a:lnTo>
                </a:path>
              </a:pathLst>
            </a:custGeom>
            <a:ln w="214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208864" y="2672461"/>
              <a:ext cx="188595" cy="95250"/>
            </a:xfrm>
            <a:custGeom>
              <a:avLst/>
              <a:gdLst/>
              <a:ahLst/>
              <a:cxnLst/>
              <a:rect l="l" t="t" r="r" b="b"/>
              <a:pathLst>
                <a:path w="188595" h="95250">
                  <a:moveTo>
                    <a:pt x="0" y="0"/>
                  </a:moveTo>
                  <a:lnTo>
                    <a:pt x="71882" y="89306"/>
                  </a:lnTo>
                  <a:lnTo>
                    <a:pt x="188048" y="95110"/>
                  </a:lnTo>
                  <a:lnTo>
                    <a:pt x="118338" y="21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689467" y="2036483"/>
              <a:ext cx="229870" cy="971550"/>
            </a:xfrm>
            <a:custGeom>
              <a:avLst/>
              <a:gdLst/>
              <a:ahLst/>
              <a:cxnLst/>
              <a:rect l="l" t="t" r="r" b="b"/>
              <a:pathLst>
                <a:path w="229870" h="971550">
                  <a:moveTo>
                    <a:pt x="229710" y="0"/>
                  </a:moveTo>
                  <a:lnTo>
                    <a:pt x="164774" y="54546"/>
                  </a:lnTo>
                  <a:lnTo>
                    <a:pt x="126794" y="93373"/>
                  </a:lnTo>
                  <a:lnTo>
                    <a:pt x="101071" y="135063"/>
                  </a:lnTo>
                  <a:lnTo>
                    <a:pt x="72903" y="198196"/>
                  </a:lnTo>
                  <a:lnTo>
                    <a:pt x="23005" y="362053"/>
                  </a:lnTo>
                  <a:lnTo>
                    <a:pt x="474" y="463635"/>
                  </a:lnTo>
                  <a:lnTo>
                    <a:pt x="0" y="545210"/>
                  </a:lnTo>
                  <a:lnTo>
                    <a:pt x="16274" y="649046"/>
                  </a:lnTo>
                  <a:lnTo>
                    <a:pt x="43152" y="818246"/>
                  </a:lnTo>
                  <a:lnTo>
                    <a:pt x="67992" y="908224"/>
                  </a:lnTo>
                  <a:lnTo>
                    <a:pt x="105085" y="949201"/>
                  </a:lnTo>
                  <a:lnTo>
                    <a:pt x="168725" y="971397"/>
                  </a:lnTo>
                </a:path>
              </a:pathLst>
            </a:custGeom>
            <a:ln w="12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7970685" y="1833225"/>
            <a:ext cx="1537970" cy="1035050"/>
            <a:chOff x="2916085" y="1833225"/>
            <a:chExt cx="1537970" cy="1035050"/>
          </a:xfrm>
        </p:grpSpPr>
        <p:sp>
          <p:nvSpPr>
            <p:cNvPr id="17" name="object 17"/>
            <p:cNvSpPr/>
            <p:nvPr/>
          </p:nvSpPr>
          <p:spPr>
            <a:xfrm>
              <a:off x="2916085" y="1843468"/>
              <a:ext cx="1537970" cy="1013460"/>
            </a:xfrm>
            <a:custGeom>
              <a:avLst/>
              <a:gdLst/>
              <a:ahLst/>
              <a:cxnLst/>
              <a:rect l="l" t="t" r="r" b="b"/>
              <a:pathLst>
                <a:path w="1537970" h="1013460">
                  <a:moveTo>
                    <a:pt x="1537970" y="0"/>
                  </a:moveTo>
                  <a:lnTo>
                    <a:pt x="0" y="0"/>
                  </a:lnTo>
                  <a:lnTo>
                    <a:pt x="0" y="1013459"/>
                  </a:lnTo>
                  <a:lnTo>
                    <a:pt x="1537970" y="1013459"/>
                  </a:lnTo>
                  <a:lnTo>
                    <a:pt x="153797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87350" y="2116931"/>
              <a:ext cx="86791" cy="237845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557854" y="2094814"/>
              <a:ext cx="78740" cy="287655"/>
            </a:xfrm>
            <a:custGeom>
              <a:avLst/>
              <a:gdLst/>
              <a:ahLst/>
              <a:cxnLst/>
              <a:rect l="l" t="t" r="r" b="b"/>
              <a:pathLst>
                <a:path w="78739" h="287655">
                  <a:moveTo>
                    <a:pt x="43294" y="287121"/>
                  </a:moveTo>
                  <a:lnTo>
                    <a:pt x="26221" y="271182"/>
                  </a:lnTo>
                  <a:lnTo>
                    <a:pt x="12484" y="239639"/>
                  </a:lnTo>
                  <a:lnTo>
                    <a:pt x="3328" y="196099"/>
                  </a:lnTo>
                  <a:lnTo>
                    <a:pt x="0" y="144170"/>
                  </a:lnTo>
                  <a:lnTo>
                    <a:pt x="3912" y="88044"/>
                  </a:lnTo>
                  <a:lnTo>
                    <a:pt x="14581" y="42219"/>
                  </a:lnTo>
                  <a:lnTo>
                    <a:pt x="30405" y="11327"/>
                  </a:lnTo>
                  <a:lnTo>
                    <a:pt x="49783" y="0"/>
                  </a:lnTo>
                  <a:lnTo>
                    <a:pt x="57687" y="1797"/>
                  </a:lnTo>
                  <a:lnTo>
                    <a:pt x="65198" y="7008"/>
                  </a:lnTo>
                  <a:lnTo>
                    <a:pt x="72218" y="15360"/>
                  </a:lnTo>
                  <a:lnTo>
                    <a:pt x="78651" y="26581"/>
                  </a:lnTo>
                </a:path>
              </a:pathLst>
            </a:custGeom>
            <a:ln w="2667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990621" y="2094814"/>
              <a:ext cx="189865" cy="288925"/>
            </a:xfrm>
            <a:custGeom>
              <a:avLst/>
              <a:gdLst/>
              <a:ahLst/>
              <a:cxnLst/>
              <a:rect l="l" t="t" r="r" b="b"/>
              <a:pathLst>
                <a:path w="189864" h="288925">
                  <a:moveTo>
                    <a:pt x="182968" y="0"/>
                  </a:moveTo>
                  <a:lnTo>
                    <a:pt x="55333" y="0"/>
                  </a:lnTo>
                  <a:lnTo>
                    <a:pt x="35077" y="11327"/>
                  </a:lnTo>
                  <a:lnTo>
                    <a:pt x="17346" y="42219"/>
                  </a:lnTo>
                  <a:lnTo>
                    <a:pt x="4775" y="88044"/>
                  </a:lnTo>
                  <a:lnTo>
                    <a:pt x="0" y="144170"/>
                  </a:lnTo>
                  <a:lnTo>
                    <a:pt x="4775" y="200268"/>
                  </a:lnTo>
                  <a:lnTo>
                    <a:pt x="17346" y="246083"/>
                  </a:lnTo>
                  <a:lnTo>
                    <a:pt x="35077" y="276974"/>
                  </a:lnTo>
                  <a:lnTo>
                    <a:pt x="55333" y="288302"/>
                  </a:lnTo>
                  <a:lnTo>
                    <a:pt x="189382" y="288302"/>
                  </a:lnTo>
                </a:path>
              </a:pathLst>
            </a:custGeom>
            <a:ln w="381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184245" y="1930463"/>
              <a:ext cx="498475" cy="615315"/>
            </a:xfrm>
            <a:custGeom>
              <a:avLst/>
              <a:gdLst/>
              <a:ahLst/>
              <a:cxnLst/>
              <a:rect l="l" t="t" r="r" b="b"/>
              <a:pathLst>
                <a:path w="498475" h="615314">
                  <a:moveTo>
                    <a:pt x="408520" y="0"/>
                  </a:moveTo>
                  <a:lnTo>
                    <a:pt x="91503" y="0"/>
                  </a:lnTo>
                  <a:lnTo>
                    <a:pt x="0" y="127660"/>
                  </a:lnTo>
                  <a:lnTo>
                    <a:pt x="0" y="497852"/>
                  </a:lnTo>
                  <a:lnTo>
                    <a:pt x="89382" y="614895"/>
                  </a:lnTo>
                  <a:lnTo>
                    <a:pt x="405980" y="614895"/>
                  </a:lnTo>
                </a:path>
                <a:path w="498475" h="615314">
                  <a:moveTo>
                    <a:pt x="402285" y="598360"/>
                  </a:moveTo>
                  <a:lnTo>
                    <a:pt x="325539" y="497852"/>
                  </a:lnTo>
                  <a:lnTo>
                    <a:pt x="325539" y="127660"/>
                  </a:lnTo>
                  <a:lnTo>
                    <a:pt x="410654" y="10629"/>
                  </a:lnTo>
                  <a:lnTo>
                    <a:pt x="497878" y="151066"/>
                  </a:lnTo>
                  <a:lnTo>
                    <a:pt x="497878" y="283705"/>
                  </a:lnTo>
                </a:path>
              </a:pathLst>
            </a:custGeom>
            <a:ln w="4559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184245" y="2060219"/>
              <a:ext cx="325755" cy="368300"/>
            </a:xfrm>
            <a:custGeom>
              <a:avLst/>
              <a:gdLst/>
              <a:ahLst/>
              <a:cxnLst/>
              <a:rect l="l" t="t" r="r" b="b"/>
              <a:pathLst>
                <a:path w="325754" h="368300">
                  <a:moveTo>
                    <a:pt x="0" y="368096"/>
                  </a:moveTo>
                  <a:lnTo>
                    <a:pt x="325539" y="368096"/>
                  </a:lnTo>
                </a:path>
                <a:path w="325754" h="368300">
                  <a:moveTo>
                    <a:pt x="0" y="0"/>
                  </a:moveTo>
                  <a:lnTo>
                    <a:pt x="325539" y="0"/>
                  </a:lnTo>
                </a:path>
              </a:pathLst>
            </a:custGeom>
            <a:ln w="364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975311" y="2330602"/>
              <a:ext cx="146685" cy="314325"/>
            </a:xfrm>
            <a:custGeom>
              <a:avLst/>
              <a:gdLst/>
              <a:ahLst/>
              <a:cxnLst/>
              <a:rect l="l" t="t" r="r" b="b"/>
              <a:pathLst>
                <a:path w="146685" h="314325">
                  <a:moveTo>
                    <a:pt x="19740" y="313753"/>
                  </a:moveTo>
                  <a:lnTo>
                    <a:pt x="3639" y="292900"/>
                  </a:lnTo>
                  <a:lnTo>
                    <a:pt x="0" y="252326"/>
                  </a:lnTo>
                  <a:lnTo>
                    <a:pt x="8526" y="197774"/>
                  </a:lnTo>
                  <a:lnTo>
                    <a:pt x="28922" y="134988"/>
                  </a:lnTo>
                  <a:lnTo>
                    <a:pt x="57856" y="75646"/>
                  </a:lnTo>
                  <a:lnTo>
                    <a:pt x="89615" y="30475"/>
                  </a:lnTo>
                  <a:lnTo>
                    <a:pt x="120423" y="3812"/>
                  </a:lnTo>
                  <a:lnTo>
                    <a:pt x="146499" y="0"/>
                  </a:lnTo>
                </a:path>
              </a:pathLst>
            </a:custGeom>
            <a:ln w="2604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995051" y="2330602"/>
              <a:ext cx="146685" cy="314325"/>
            </a:xfrm>
            <a:custGeom>
              <a:avLst/>
              <a:gdLst/>
              <a:ahLst/>
              <a:cxnLst/>
              <a:rect l="l" t="t" r="r" b="b"/>
              <a:pathLst>
                <a:path w="146685" h="314325">
                  <a:moveTo>
                    <a:pt x="126758" y="0"/>
                  </a:moveTo>
                  <a:lnTo>
                    <a:pt x="142879" y="20858"/>
                  </a:lnTo>
                  <a:lnTo>
                    <a:pt x="146524" y="61442"/>
                  </a:lnTo>
                  <a:lnTo>
                    <a:pt x="137994" y="116000"/>
                  </a:lnTo>
                  <a:lnTo>
                    <a:pt x="117589" y="178777"/>
                  </a:lnTo>
                  <a:lnTo>
                    <a:pt x="88661" y="238124"/>
                  </a:lnTo>
                  <a:lnTo>
                    <a:pt x="56899" y="283294"/>
                  </a:lnTo>
                  <a:lnTo>
                    <a:pt x="26085" y="309949"/>
                  </a:lnTo>
                  <a:lnTo>
                    <a:pt x="0" y="313753"/>
                  </a:lnTo>
                </a:path>
              </a:pathLst>
            </a:custGeom>
            <a:ln w="145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572776" y="2084908"/>
              <a:ext cx="647065" cy="687070"/>
            </a:xfrm>
            <a:custGeom>
              <a:avLst/>
              <a:gdLst/>
              <a:ahLst/>
              <a:cxnLst/>
              <a:rect l="l" t="t" r="r" b="b"/>
              <a:pathLst>
                <a:path w="647064" h="687069">
                  <a:moveTo>
                    <a:pt x="601827" y="127673"/>
                  </a:moveTo>
                  <a:lnTo>
                    <a:pt x="269493" y="0"/>
                  </a:lnTo>
                  <a:lnTo>
                    <a:pt x="132054" y="75641"/>
                  </a:lnTo>
                  <a:lnTo>
                    <a:pt x="0" y="402526"/>
                  </a:lnTo>
                  <a:lnTo>
                    <a:pt x="44576" y="543064"/>
                  </a:lnTo>
                  <a:lnTo>
                    <a:pt x="372846" y="686942"/>
                  </a:lnTo>
                </a:path>
                <a:path w="647064" h="687069">
                  <a:moveTo>
                    <a:pt x="376910" y="680859"/>
                  </a:moveTo>
                  <a:lnTo>
                    <a:pt x="321894" y="532841"/>
                  </a:lnTo>
                  <a:lnTo>
                    <a:pt x="453961" y="205968"/>
                  </a:lnTo>
                  <a:lnTo>
                    <a:pt x="599820" y="137794"/>
                  </a:lnTo>
                  <a:lnTo>
                    <a:pt x="646442" y="300278"/>
                  </a:lnTo>
                  <a:lnTo>
                    <a:pt x="518756" y="613994"/>
                  </a:lnTo>
                  <a:lnTo>
                    <a:pt x="376910" y="680859"/>
                  </a:lnTo>
                  <a:close/>
                </a:path>
              </a:pathLst>
            </a:custGeom>
            <a:ln w="4342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572776" y="2162390"/>
              <a:ext cx="466090" cy="467995"/>
            </a:xfrm>
            <a:custGeom>
              <a:avLst/>
              <a:gdLst/>
              <a:ahLst/>
              <a:cxnLst/>
              <a:rect l="l" t="t" r="r" b="b"/>
              <a:pathLst>
                <a:path w="466089" h="467994">
                  <a:moveTo>
                    <a:pt x="0" y="325043"/>
                  </a:moveTo>
                  <a:lnTo>
                    <a:pt x="332320" y="467601"/>
                  </a:lnTo>
                </a:path>
                <a:path w="466089" h="467994">
                  <a:moveTo>
                    <a:pt x="131305" y="0"/>
                  </a:moveTo>
                  <a:lnTo>
                    <a:pt x="466064" y="127177"/>
                  </a:lnTo>
                </a:path>
              </a:pathLst>
            </a:custGeom>
            <a:ln w="347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15321" y="1876647"/>
              <a:ext cx="686435" cy="948055"/>
            </a:xfrm>
            <a:custGeom>
              <a:avLst/>
              <a:gdLst/>
              <a:ahLst/>
              <a:cxnLst/>
              <a:rect l="l" t="t" r="r" b="b"/>
              <a:pathLst>
                <a:path w="686435" h="948055">
                  <a:moveTo>
                    <a:pt x="639292" y="273157"/>
                  </a:moveTo>
                  <a:lnTo>
                    <a:pt x="662786" y="222170"/>
                  </a:lnTo>
                  <a:lnTo>
                    <a:pt x="678840" y="165715"/>
                  </a:lnTo>
                  <a:lnTo>
                    <a:pt x="684473" y="125254"/>
                  </a:lnTo>
                  <a:lnTo>
                    <a:pt x="686100" y="88823"/>
                  </a:lnTo>
                  <a:lnTo>
                    <a:pt x="680042" y="56898"/>
                  </a:lnTo>
                  <a:lnTo>
                    <a:pt x="662622" y="29952"/>
                  </a:lnTo>
                  <a:lnTo>
                    <a:pt x="635038" y="10641"/>
                  </a:lnTo>
                  <a:lnTo>
                    <a:pt x="596931" y="0"/>
                  </a:lnTo>
                  <a:lnTo>
                    <a:pt x="549119" y="2817"/>
                  </a:lnTo>
                  <a:lnTo>
                    <a:pt x="492417" y="23882"/>
                  </a:lnTo>
                  <a:lnTo>
                    <a:pt x="452568" y="46955"/>
                  </a:lnTo>
                  <a:lnTo>
                    <a:pt x="413361" y="73998"/>
                  </a:lnTo>
                  <a:lnTo>
                    <a:pt x="375432" y="104266"/>
                  </a:lnTo>
                  <a:lnTo>
                    <a:pt x="339418" y="137014"/>
                  </a:lnTo>
                  <a:lnTo>
                    <a:pt x="305959" y="171500"/>
                  </a:lnTo>
                  <a:lnTo>
                    <a:pt x="275690" y="206977"/>
                  </a:lnTo>
                  <a:lnTo>
                    <a:pt x="249250" y="242703"/>
                  </a:lnTo>
                  <a:lnTo>
                    <a:pt x="226193" y="278292"/>
                  </a:lnTo>
                  <a:lnTo>
                    <a:pt x="201705" y="319451"/>
                  </a:lnTo>
                  <a:lnTo>
                    <a:pt x="176739" y="364461"/>
                  </a:lnTo>
                  <a:lnTo>
                    <a:pt x="152251" y="411608"/>
                  </a:lnTo>
                  <a:lnTo>
                    <a:pt x="129195" y="459174"/>
                  </a:lnTo>
                  <a:lnTo>
                    <a:pt x="108525" y="505442"/>
                  </a:lnTo>
                  <a:lnTo>
                    <a:pt x="91198" y="548697"/>
                  </a:lnTo>
                  <a:lnTo>
                    <a:pt x="70849" y="606877"/>
                  </a:lnTo>
                  <a:lnTo>
                    <a:pt x="55363" y="657670"/>
                  </a:lnTo>
                  <a:lnTo>
                    <a:pt x="43769" y="701461"/>
                  </a:lnTo>
                  <a:lnTo>
                    <a:pt x="35095" y="738638"/>
                  </a:lnTo>
                  <a:lnTo>
                    <a:pt x="19668" y="817103"/>
                  </a:lnTo>
                  <a:lnTo>
                    <a:pt x="10390" y="876217"/>
                  </a:lnTo>
                  <a:lnTo>
                    <a:pt x="3009" y="926597"/>
                  </a:lnTo>
                  <a:lnTo>
                    <a:pt x="0" y="947908"/>
                  </a:lnTo>
                </a:path>
              </a:pathLst>
            </a:custGeom>
            <a:ln w="8684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81348" y="2018880"/>
              <a:ext cx="198170" cy="172059"/>
            </a:xfrm>
            <a:prstGeom prst="rect">
              <a:avLst/>
            </a:prstGeom>
          </p:spPr>
        </p:pic>
      </p:grpSp>
      <p:grpSp>
        <p:nvGrpSpPr>
          <p:cNvPr id="29" name="object 29"/>
          <p:cNvGrpSpPr/>
          <p:nvPr/>
        </p:nvGrpSpPr>
        <p:grpSpPr>
          <a:xfrm>
            <a:off x="9631338" y="4454694"/>
            <a:ext cx="2659380" cy="1856105"/>
            <a:chOff x="4576738" y="4454693"/>
            <a:chExt cx="2659380" cy="1856105"/>
          </a:xfrm>
        </p:grpSpPr>
        <p:sp>
          <p:nvSpPr>
            <p:cNvPr id="30" name="object 30"/>
            <p:cNvSpPr/>
            <p:nvPr/>
          </p:nvSpPr>
          <p:spPr>
            <a:xfrm>
              <a:off x="4576738" y="4454693"/>
              <a:ext cx="2659380" cy="1854200"/>
            </a:xfrm>
            <a:custGeom>
              <a:avLst/>
              <a:gdLst/>
              <a:ahLst/>
              <a:cxnLst/>
              <a:rect l="l" t="t" r="r" b="b"/>
              <a:pathLst>
                <a:path w="2659379" h="1854200">
                  <a:moveTo>
                    <a:pt x="890182" y="0"/>
                  </a:moveTo>
                  <a:lnTo>
                    <a:pt x="840898" y="352"/>
                  </a:lnTo>
                  <a:lnTo>
                    <a:pt x="792446" y="2145"/>
                  </a:lnTo>
                  <a:lnTo>
                    <a:pt x="744880" y="5370"/>
                  </a:lnTo>
                  <a:lnTo>
                    <a:pt x="698257" y="10017"/>
                  </a:lnTo>
                  <a:lnTo>
                    <a:pt x="652632" y="16078"/>
                  </a:lnTo>
                  <a:lnTo>
                    <a:pt x="608060" y="23542"/>
                  </a:lnTo>
                  <a:lnTo>
                    <a:pt x="564597" y="32401"/>
                  </a:lnTo>
                  <a:lnTo>
                    <a:pt x="522299" y="42646"/>
                  </a:lnTo>
                  <a:lnTo>
                    <a:pt x="481222" y="54266"/>
                  </a:lnTo>
                  <a:lnTo>
                    <a:pt x="441420" y="67253"/>
                  </a:lnTo>
                  <a:lnTo>
                    <a:pt x="402949" y="81598"/>
                  </a:lnTo>
                  <a:lnTo>
                    <a:pt x="365866" y="97290"/>
                  </a:lnTo>
                  <a:lnTo>
                    <a:pt x="330225" y="114321"/>
                  </a:lnTo>
                  <a:lnTo>
                    <a:pt x="296082" y="132682"/>
                  </a:lnTo>
                  <a:lnTo>
                    <a:pt x="232513" y="173354"/>
                  </a:lnTo>
                  <a:lnTo>
                    <a:pt x="175603" y="219233"/>
                  </a:lnTo>
                  <a:lnTo>
                    <a:pt x="125797" y="270243"/>
                  </a:lnTo>
                  <a:lnTo>
                    <a:pt x="83540" y="326310"/>
                  </a:lnTo>
                  <a:lnTo>
                    <a:pt x="49209" y="387514"/>
                  </a:lnTo>
                  <a:lnTo>
                    <a:pt x="18541" y="470004"/>
                  </a:lnTo>
                  <a:lnTo>
                    <a:pt x="7160" y="521433"/>
                  </a:lnTo>
                  <a:lnTo>
                    <a:pt x="1019" y="573866"/>
                  </a:lnTo>
                  <a:lnTo>
                    <a:pt x="0" y="627151"/>
                  </a:lnTo>
                  <a:lnTo>
                    <a:pt x="3983" y="681136"/>
                  </a:lnTo>
                  <a:lnTo>
                    <a:pt x="12851" y="735669"/>
                  </a:lnTo>
                  <a:lnTo>
                    <a:pt x="31971" y="808633"/>
                  </a:lnTo>
                  <a:lnTo>
                    <a:pt x="44596" y="845265"/>
                  </a:lnTo>
                  <a:lnTo>
                    <a:pt x="59218" y="881937"/>
                  </a:lnTo>
                  <a:lnTo>
                    <a:pt x="75803" y="918607"/>
                  </a:lnTo>
                  <a:lnTo>
                    <a:pt x="94316" y="955228"/>
                  </a:lnTo>
                  <a:lnTo>
                    <a:pt x="114723" y="991756"/>
                  </a:lnTo>
                  <a:lnTo>
                    <a:pt x="136991" y="1028148"/>
                  </a:lnTo>
                  <a:lnTo>
                    <a:pt x="161084" y="1064359"/>
                  </a:lnTo>
                  <a:lnTo>
                    <a:pt x="186967" y="1100344"/>
                  </a:lnTo>
                  <a:lnTo>
                    <a:pt x="214608" y="1136058"/>
                  </a:lnTo>
                  <a:lnTo>
                    <a:pt x="243971" y="1171458"/>
                  </a:lnTo>
                  <a:lnTo>
                    <a:pt x="275023" y="1206499"/>
                  </a:lnTo>
                  <a:lnTo>
                    <a:pt x="307728" y="1241136"/>
                  </a:lnTo>
                  <a:lnTo>
                    <a:pt x="342052" y="1275325"/>
                  </a:lnTo>
                  <a:lnTo>
                    <a:pt x="377962" y="1309022"/>
                  </a:lnTo>
                  <a:lnTo>
                    <a:pt x="415422" y="1342183"/>
                  </a:lnTo>
                  <a:lnTo>
                    <a:pt x="454399" y="1374762"/>
                  </a:lnTo>
                  <a:lnTo>
                    <a:pt x="494858" y="1406715"/>
                  </a:lnTo>
                  <a:lnTo>
                    <a:pt x="536765" y="1437998"/>
                  </a:lnTo>
                  <a:lnTo>
                    <a:pt x="580084" y="1468566"/>
                  </a:lnTo>
                  <a:lnTo>
                    <a:pt x="624783" y="1498376"/>
                  </a:lnTo>
                  <a:lnTo>
                    <a:pt x="670827" y="1527382"/>
                  </a:lnTo>
                  <a:lnTo>
                    <a:pt x="718181" y="1555540"/>
                  </a:lnTo>
                  <a:lnTo>
                    <a:pt x="766811" y="1582806"/>
                  </a:lnTo>
                  <a:lnTo>
                    <a:pt x="816682" y="1609136"/>
                  </a:lnTo>
                  <a:lnTo>
                    <a:pt x="867761" y="1634484"/>
                  </a:lnTo>
                  <a:lnTo>
                    <a:pt x="920013" y="1658806"/>
                  </a:lnTo>
                  <a:lnTo>
                    <a:pt x="973404" y="1682059"/>
                  </a:lnTo>
                  <a:lnTo>
                    <a:pt x="1027898" y="1704197"/>
                  </a:lnTo>
                  <a:lnTo>
                    <a:pt x="1082985" y="1724997"/>
                  </a:lnTo>
                  <a:lnTo>
                    <a:pt x="1138018" y="1744226"/>
                  </a:lnTo>
                  <a:lnTo>
                    <a:pt x="1192942" y="1761892"/>
                  </a:lnTo>
                  <a:lnTo>
                    <a:pt x="1247702" y="1778007"/>
                  </a:lnTo>
                  <a:lnTo>
                    <a:pt x="1302242" y="1792577"/>
                  </a:lnTo>
                  <a:lnTo>
                    <a:pt x="1356506" y="1805614"/>
                  </a:lnTo>
                  <a:lnTo>
                    <a:pt x="1410439" y="1817125"/>
                  </a:lnTo>
                  <a:lnTo>
                    <a:pt x="1463985" y="1827122"/>
                  </a:lnTo>
                  <a:lnTo>
                    <a:pt x="1517090" y="1835612"/>
                  </a:lnTo>
                  <a:lnTo>
                    <a:pt x="1569696" y="1842605"/>
                  </a:lnTo>
                  <a:lnTo>
                    <a:pt x="1621749" y="1848110"/>
                  </a:lnTo>
                  <a:lnTo>
                    <a:pt x="1673192" y="1852137"/>
                  </a:lnTo>
                  <a:lnTo>
                    <a:pt x="1713057" y="1854145"/>
                  </a:lnTo>
                  <a:lnTo>
                    <a:pt x="1858346" y="1854145"/>
                  </a:lnTo>
                  <a:lnTo>
                    <a:pt x="1919333" y="1850424"/>
                  </a:lnTo>
                  <a:lnTo>
                    <a:pt x="1965956" y="1845777"/>
                  </a:lnTo>
                  <a:lnTo>
                    <a:pt x="2011581" y="1839716"/>
                  </a:lnTo>
                  <a:lnTo>
                    <a:pt x="2056153" y="1832252"/>
                  </a:lnTo>
                  <a:lnTo>
                    <a:pt x="2099615" y="1823393"/>
                  </a:lnTo>
                  <a:lnTo>
                    <a:pt x="2141913" y="1813149"/>
                  </a:lnTo>
                  <a:lnTo>
                    <a:pt x="2182991" y="1801529"/>
                  </a:lnTo>
                  <a:lnTo>
                    <a:pt x="2222793" y="1788542"/>
                  </a:lnTo>
                  <a:lnTo>
                    <a:pt x="2261264" y="1774198"/>
                  </a:lnTo>
                  <a:lnTo>
                    <a:pt x="2298348" y="1758506"/>
                  </a:lnTo>
                  <a:lnTo>
                    <a:pt x="2333990" y="1741476"/>
                  </a:lnTo>
                  <a:lnTo>
                    <a:pt x="2368133" y="1723116"/>
                  </a:lnTo>
                  <a:lnTo>
                    <a:pt x="2431704" y="1682444"/>
                  </a:lnTo>
                  <a:lnTo>
                    <a:pt x="2488615" y="1636567"/>
                  </a:lnTo>
                  <a:lnTo>
                    <a:pt x="2538423" y="1585558"/>
                  </a:lnTo>
                  <a:lnTo>
                    <a:pt x="2580684" y="1529492"/>
                  </a:lnTo>
                  <a:lnTo>
                    <a:pt x="2614952" y="1468444"/>
                  </a:lnTo>
                  <a:lnTo>
                    <a:pt x="2640670" y="1402813"/>
                  </a:lnTo>
                  <a:lnTo>
                    <a:pt x="2657001" y="1334737"/>
                  </a:lnTo>
                  <a:lnTo>
                    <a:pt x="2659340" y="1317381"/>
                  </a:lnTo>
                  <a:lnTo>
                    <a:pt x="2659340" y="1169298"/>
                  </a:lnTo>
                  <a:lnTo>
                    <a:pt x="2651600" y="1121290"/>
                  </a:lnTo>
                  <a:lnTo>
                    <a:pt x="2632586" y="1048257"/>
                  </a:lnTo>
                  <a:lnTo>
                    <a:pt x="2620006" y="1011587"/>
                  </a:lnTo>
                  <a:lnTo>
                    <a:pt x="2605424" y="974876"/>
                  </a:lnTo>
                  <a:lnTo>
                    <a:pt x="2588874" y="938167"/>
                  </a:lnTo>
                  <a:lnTo>
                    <a:pt x="2570391" y="901504"/>
                  </a:lnTo>
                  <a:lnTo>
                    <a:pt x="2550009" y="864934"/>
                  </a:lnTo>
                  <a:lnTo>
                    <a:pt x="2527762" y="828499"/>
                  </a:lnTo>
                  <a:lnTo>
                    <a:pt x="2503685" y="792245"/>
                  </a:lnTo>
                  <a:lnTo>
                    <a:pt x="2477812" y="756216"/>
                  </a:lnTo>
                  <a:lnTo>
                    <a:pt x="2450178" y="720457"/>
                  </a:lnTo>
                  <a:lnTo>
                    <a:pt x="2420817" y="685012"/>
                  </a:lnTo>
                  <a:lnTo>
                    <a:pt x="2389764" y="649926"/>
                  </a:lnTo>
                  <a:lnTo>
                    <a:pt x="2357053" y="615244"/>
                  </a:lnTo>
                  <a:lnTo>
                    <a:pt x="2322719" y="581010"/>
                  </a:lnTo>
                  <a:lnTo>
                    <a:pt x="2286795" y="547268"/>
                  </a:lnTo>
                  <a:lnTo>
                    <a:pt x="2249317" y="514064"/>
                  </a:lnTo>
                  <a:lnTo>
                    <a:pt x="2210319" y="481442"/>
                  </a:lnTo>
                  <a:lnTo>
                    <a:pt x="2169836" y="449447"/>
                  </a:lnTo>
                  <a:lnTo>
                    <a:pt x="2127901" y="418122"/>
                  </a:lnTo>
                  <a:lnTo>
                    <a:pt x="2084549" y="387514"/>
                  </a:lnTo>
                  <a:lnTo>
                    <a:pt x="2039815" y="357665"/>
                  </a:lnTo>
                  <a:lnTo>
                    <a:pt x="1993734" y="328621"/>
                  </a:lnTo>
                  <a:lnTo>
                    <a:pt x="1946339" y="300427"/>
                  </a:lnTo>
                  <a:lnTo>
                    <a:pt x="1897665" y="273127"/>
                  </a:lnTo>
                  <a:lnTo>
                    <a:pt x="1847747" y="246765"/>
                  </a:lnTo>
                  <a:lnTo>
                    <a:pt x="1796618" y="221387"/>
                  </a:lnTo>
                  <a:lnTo>
                    <a:pt x="1744314" y="197036"/>
                  </a:lnTo>
                  <a:lnTo>
                    <a:pt x="1690869" y="173758"/>
                  </a:lnTo>
                  <a:lnTo>
                    <a:pt x="1636317" y="151596"/>
                  </a:lnTo>
                  <a:lnTo>
                    <a:pt x="1581231" y="130796"/>
                  </a:lnTo>
                  <a:lnTo>
                    <a:pt x="1526198" y="111567"/>
                  </a:lnTo>
                  <a:lnTo>
                    <a:pt x="1471273" y="93900"/>
                  </a:lnTo>
                  <a:lnTo>
                    <a:pt x="1416513" y="77786"/>
                  </a:lnTo>
                  <a:lnTo>
                    <a:pt x="1361974" y="63215"/>
                  </a:lnTo>
                  <a:lnTo>
                    <a:pt x="1307709" y="50179"/>
                  </a:lnTo>
                  <a:lnTo>
                    <a:pt x="1253776" y="38667"/>
                  </a:lnTo>
                  <a:lnTo>
                    <a:pt x="1200229" y="28671"/>
                  </a:lnTo>
                  <a:lnTo>
                    <a:pt x="1147125" y="20181"/>
                  </a:lnTo>
                  <a:lnTo>
                    <a:pt x="1094518" y="13188"/>
                  </a:lnTo>
                  <a:lnTo>
                    <a:pt x="1042465" y="7683"/>
                  </a:lnTo>
                  <a:lnTo>
                    <a:pt x="991021" y="3656"/>
                  </a:lnTo>
                  <a:lnTo>
                    <a:pt x="940242" y="1098"/>
                  </a:lnTo>
                  <a:lnTo>
                    <a:pt x="890182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589589" y="5190362"/>
              <a:ext cx="2207260" cy="1118870"/>
            </a:xfrm>
            <a:custGeom>
              <a:avLst/>
              <a:gdLst/>
              <a:ahLst/>
              <a:cxnLst/>
              <a:rect l="l" t="t" r="r" b="b"/>
              <a:pathLst>
                <a:path w="2207259" h="1118870">
                  <a:moveTo>
                    <a:pt x="0" y="0"/>
                  </a:moveTo>
                  <a:lnTo>
                    <a:pt x="60502" y="288578"/>
                  </a:lnTo>
                  <a:lnTo>
                    <a:pt x="159597" y="473257"/>
                  </a:lnTo>
                  <a:lnTo>
                    <a:pt x="368321" y="633673"/>
                  </a:lnTo>
                  <a:lnTo>
                    <a:pt x="757707" y="849464"/>
                  </a:lnTo>
                  <a:lnTo>
                    <a:pt x="1225404" y="1092689"/>
                  </a:lnTo>
                  <a:lnTo>
                    <a:pt x="1302694" y="1118476"/>
                  </a:lnTo>
                  <a:lnTo>
                    <a:pt x="1998728" y="1118476"/>
                  </a:lnTo>
                  <a:lnTo>
                    <a:pt x="2206777" y="10539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589589" y="5190362"/>
              <a:ext cx="2207260" cy="1118870"/>
            </a:xfrm>
            <a:custGeom>
              <a:avLst/>
              <a:gdLst/>
              <a:ahLst/>
              <a:cxnLst/>
              <a:rect l="l" t="t" r="r" b="b"/>
              <a:pathLst>
                <a:path w="2207259" h="1118870">
                  <a:moveTo>
                    <a:pt x="2206777" y="1053934"/>
                  </a:moveTo>
                  <a:lnTo>
                    <a:pt x="0" y="0"/>
                  </a:lnTo>
                  <a:lnTo>
                    <a:pt x="60502" y="288578"/>
                  </a:lnTo>
                  <a:lnTo>
                    <a:pt x="159597" y="473257"/>
                  </a:lnTo>
                  <a:lnTo>
                    <a:pt x="368321" y="633673"/>
                  </a:lnTo>
                  <a:lnTo>
                    <a:pt x="757707" y="849464"/>
                  </a:lnTo>
                  <a:lnTo>
                    <a:pt x="1225404" y="1092689"/>
                  </a:lnTo>
                  <a:lnTo>
                    <a:pt x="1302694" y="1118476"/>
                  </a:lnTo>
                </a:path>
                <a:path w="2207259" h="1118870">
                  <a:moveTo>
                    <a:pt x="1998728" y="1118476"/>
                  </a:moveTo>
                  <a:lnTo>
                    <a:pt x="2206777" y="105393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23409" y="4601146"/>
              <a:ext cx="2329294" cy="1409166"/>
            </a:xfrm>
            <a:prstGeom prst="rect">
              <a:avLst/>
            </a:prstGeom>
          </p:spPr>
        </p:pic>
      </p:grpSp>
      <p:grpSp>
        <p:nvGrpSpPr>
          <p:cNvPr id="34" name="object 34"/>
          <p:cNvGrpSpPr/>
          <p:nvPr/>
        </p:nvGrpSpPr>
        <p:grpSpPr>
          <a:xfrm>
            <a:off x="7970685" y="4875860"/>
            <a:ext cx="1537970" cy="1013460"/>
            <a:chOff x="2916085" y="4875860"/>
            <a:chExt cx="1537970" cy="1013460"/>
          </a:xfrm>
        </p:grpSpPr>
        <p:sp>
          <p:nvSpPr>
            <p:cNvPr id="35" name="object 35"/>
            <p:cNvSpPr/>
            <p:nvPr/>
          </p:nvSpPr>
          <p:spPr>
            <a:xfrm>
              <a:off x="2916085" y="4875860"/>
              <a:ext cx="1537970" cy="1013460"/>
            </a:xfrm>
            <a:custGeom>
              <a:avLst/>
              <a:gdLst/>
              <a:ahLst/>
              <a:cxnLst/>
              <a:rect l="l" t="t" r="r" b="b"/>
              <a:pathLst>
                <a:path w="1537970" h="1013460">
                  <a:moveTo>
                    <a:pt x="1537970" y="0"/>
                  </a:moveTo>
                  <a:lnTo>
                    <a:pt x="0" y="0"/>
                  </a:lnTo>
                  <a:lnTo>
                    <a:pt x="0" y="1013460"/>
                  </a:lnTo>
                  <a:lnTo>
                    <a:pt x="1537970" y="1013460"/>
                  </a:lnTo>
                  <a:lnTo>
                    <a:pt x="153797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68699" y="5308091"/>
              <a:ext cx="430530" cy="161925"/>
            </a:xfrm>
            <a:custGeom>
              <a:avLst/>
              <a:gdLst/>
              <a:ahLst/>
              <a:cxnLst/>
              <a:rect l="l" t="t" r="r" b="b"/>
              <a:pathLst>
                <a:path w="430529" h="161925">
                  <a:moveTo>
                    <a:pt x="0" y="0"/>
                  </a:moveTo>
                  <a:lnTo>
                    <a:pt x="408381" y="0"/>
                  </a:lnTo>
                  <a:lnTo>
                    <a:pt x="430326" y="29692"/>
                  </a:lnTo>
                  <a:lnTo>
                    <a:pt x="430326" y="103441"/>
                  </a:lnTo>
                </a:path>
                <a:path w="430529" h="161925">
                  <a:moveTo>
                    <a:pt x="5346" y="161810"/>
                  </a:moveTo>
                  <a:lnTo>
                    <a:pt x="407581" y="161810"/>
                  </a:lnTo>
                  <a:lnTo>
                    <a:pt x="430326" y="132105"/>
                  </a:lnTo>
                  <a:lnTo>
                    <a:pt x="430326" y="58381"/>
                  </a:lnTo>
                </a:path>
              </a:pathLst>
            </a:custGeom>
            <a:ln w="381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88880" y="5295671"/>
              <a:ext cx="407797" cy="188112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3293999" y="5216690"/>
              <a:ext cx="116205" cy="330200"/>
            </a:xfrm>
            <a:custGeom>
              <a:avLst/>
              <a:gdLst/>
              <a:ahLst/>
              <a:cxnLst/>
              <a:rect l="l" t="t" r="r" b="b"/>
              <a:pathLst>
                <a:path w="116204" h="330200">
                  <a:moveTo>
                    <a:pt x="95465" y="0"/>
                  </a:moveTo>
                  <a:lnTo>
                    <a:pt x="0" y="312369"/>
                  </a:lnTo>
                  <a:lnTo>
                    <a:pt x="1367" y="319143"/>
                  </a:lnTo>
                  <a:lnTo>
                    <a:pt x="5661" y="324673"/>
                  </a:lnTo>
                  <a:lnTo>
                    <a:pt x="12226" y="328401"/>
                  </a:lnTo>
                  <a:lnTo>
                    <a:pt x="20408" y="329768"/>
                  </a:lnTo>
                  <a:lnTo>
                    <a:pt x="29883" y="329780"/>
                  </a:lnTo>
                  <a:lnTo>
                    <a:pt x="38112" y="324662"/>
                  </a:lnTo>
                  <a:lnTo>
                    <a:pt x="41097" y="317588"/>
                  </a:lnTo>
                  <a:lnTo>
                    <a:pt x="115392" y="20599"/>
                  </a:lnTo>
                  <a:lnTo>
                    <a:pt x="115849" y="18516"/>
                  </a:lnTo>
                  <a:lnTo>
                    <a:pt x="115887" y="17437"/>
                  </a:lnTo>
                  <a:lnTo>
                    <a:pt x="114511" y="10651"/>
                  </a:lnTo>
                  <a:lnTo>
                    <a:pt x="110210" y="5108"/>
                  </a:lnTo>
                  <a:lnTo>
                    <a:pt x="103643" y="1370"/>
                  </a:lnTo>
                  <a:lnTo>
                    <a:pt x="954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293999" y="5216690"/>
              <a:ext cx="116205" cy="330200"/>
            </a:xfrm>
            <a:custGeom>
              <a:avLst/>
              <a:gdLst/>
              <a:ahLst/>
              <a:cxnLst/>
              <a:rect l="l" t="t" r="r" b="b"/>
              <a:pathLst>
                <a:path w="116204" h="330200">
                  <a:moveTo>
                    <a:pt x="115392" y="20599"/>
                  </a:moveTo>
                  <a:lnTo>
                    <a:pt x="115671" y="19570"/>
                  </a:lnTo>
                  <a:lnTo>
                    <a:pt x="115849" y="18516"/>
                  </a:lnTo>
                  <a:lnTo>
                    <a:pt x="115887" y="17437"/>
                  </a:lnTo>
                  <a:lnTo>
                    <a:pt x="114511" y="10651"/>
                  </a:lnTo>
                  <a:lnTo>
                    <a:pt x="110210" y="5108"/>
                  </a:lnTo>
                  <a:lnTo>
                    <a:pt x="103643" y="1370"/>
                  </a:lnTo>
                  <a:lnTo>
                    <a:pt x="95465" y="0"/>
                  </a:lnTo>
                  <a:lnTo>
                    <a:pt x="88010" y="1102"/>
                  </a:lnTo>
                  <a:lnTo>
                    <a:pt x="81618" y="4140"/>
                  </a:lnTo>
                  <a:lnTo>
                    <a:pt x="76790" y="8711"/>
                  </a:lnTo>
                  <a:lnTo>
                    <a:pt x="74028" y="14414"/>
                  </a:lnTo>
                  <a:lnTo>
                    <a:pt x="0" y="312369"/>
                  </a:lnTo>
                  <a:lnTo>
                    <a:pt x="1367" y="319143"/>
                  </a:lnTo>
                  <a:lnTo>
                    <a:pt x="5661" y="324673"/>
                  </a:lnTo>
                  <a:lnTo>
                    <a:pt x="12226" y="328401"/>
                  </a:lnTo>
                  <a:lnTo>
                    <a:pt x="20408" y="329768"/>
                  </a:lnTo>
                  <a:lnTo>
                    <a:pt x="29883" y="329780"/>
                  </a:lnTo>
                  <a:lnTo>
                    <a:pt x="38112" y="324662"/>
                  </a:lnTo>
                  <a:lnTo>
                    <a:pt x="41097" y="317588"/>
                  </a:lnTo>
                  <a:lnTo>
                    <a:pt x="115392" y="20599"/>
                  </a:lnTo>
                  <a:close/>
                </a:path>
              </a:pathLst>
            </a:custGeom>
            <a:ln w="381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18420" y="5216690"/>
              <a:ext cx="116205" cy="330200"/>
            </a:xfrm>
            <a:custGeom>
              <a:avLst/>
              <a:gdLst/>
              <a:ahLst/>
              <a:cxnLst/>
              <a:rect l="l" t="t" r="r" b="b"/>
              <a:pathLst>
                <a:path w="116204" h="330200">
                  <a:moveTo>
                    <a:pt x="95491" y="0"/>
                  </a:moveTo>
                  <a:lnTo>
                    <a:pt x="0" y="312369"/>
                  </a:lnTo>
                  <a:lnTo>
                    <a:pt x="1370" y="319143"/>
                  </a:lnTo>
                  <a:lnTo>
                    <a:pt x="5670" y="324673"/>
                  </a:lnTo>
                  <a:lnTo>
                    <a:pt x="12237" y="328401"/>
                  </a:lnTo>
                  <a:lnTo>
                    <a:pt x="20408" y="329768"/>
                  </a:lnTo>
                  <a:lnTo>
                    <a:pt x="29870" y="329780"/>
                  </a:lnTo>
                  <a:lnTo>
                    <a:pt x="38150" y="324662"/>
                  </a:lnTo>
                  <a:lnTo>
                    <a:pt x="41135" y="317588"/>
                  </a:lnTo>
                  <a:lnTo>
                    <a:pt x="115404" y="20599"/>
                  </a:lnTo>
                  <a:lnTo>
                    <a:pt x="115900" y="17437"/>
                  </a:lnTo>
                  <a:lnTo>
                    <a:pt x="114525" y="10651"/>
                  </a:lnTo>
                  <a:lnTo>
                    <a:pt x="110229" y="5108"/>
                  </a:lnTo>
                  <a:lnTo>
                    <a:pt x="103666" y="1370"/>
                  </a:lnTo>
                  <a:lnTo>
                    <a:pt x="954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418420" y="5216690"/>
              <a:ext cx="116205" cy="330200"/>
            </a:xfrm>
            <a:custGeom>
              <a:avLst/>
              <a:gdLst/>
              <a:ahLst/>
              <a:cxnLst/>
              <a:rect l="l" t="t" r="r" b="b"/>
              <a:pathLst>
                <a:path w="116204" h="330200">
                  <a:moveTo>
                    <a:pt x="115404" y="20599"/>
                  </a:moveTo>
                  <a:lnTo>
                    <a:pt x="115684" y="19570"/>
                  </a:lnTo>
                  <a:lnTo>
                    <a:pt x="115849" y="18516"/>
                  </a:lnTo>
                  <a:lnTo>
                    <a:pt x="115900" y="17437"/>
                  </a:lnTo>
                  <a:lnTo>
                    <a:pt x="114525" y="10651"/>
                  </a:lnTo>
                  <a:lnTo>
                    <a:pt x="110229" y="5108"/>
                  </a:lnTo>
                  <a:lnTo>
                    <a:pt x="103666" y="1370"/>
                  </a:lnTo>
                  <a:lnTo>
                    <a:pt x="95491" y="0"/>
                  </a:lnTo>
                  <a:lnTo>
                    <a:pt x="88019" y="1102"/>
                  </a:lnTo>
                  <a:lnTo>
                    <a:pt x="81618" y="4140"/>
                  </a:lnTo>
                  <a:lnTo>
                    <a:pt x="76790" y="8711"/>
                  </a:lnTo>
                  <a:lnTo>
                    <a:pt x="74041" y="14414"/>
                  </a:lnTo>
                  <a:lnTo>
                    <a:pt x="0" y="312369"/>
                  </a:lnTo>
                  <a:lnTo>
                    <a:pt x="1370" y="319143"/>
                  </a:lnTo>
                  <a:lnTo>
                    <a:pt x="5670" y="324673"/>
                  </a:lnTo>
                  <a:lnTo>
                    <a:pt x="12237" y="328401"/>
                  </a:lnTo>
                  <a:lnTo>
                    <a:pt x="20408" y="329768"/>
                  </a:lnTo>
                  <a:lnTo>
                    <a:pt x="29870" y="329780"/>
                  </a:lnTo>
                  <a:lnTo>
                    <a:pt x="38150" y="324662"/>
                  </a:lnTo>
                  <a:lnTo>
                    <a:pt x="41135" y="317588"/>
                  </a:lnTo>
                  <a:lnTo>
                    <a:pt x="115404" y="20599"/>
                  </a:lnTo>
                  <a:close/>
                </a:path>
              </a:pathLst>
            </a:custGeom>
            <a:ln w="380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544087" y="5216690"/>
              <a:ext cx="116205" cy="330200"/>
            </a:xfrm>
            <a:custGeom>
              <a:avLst/>
              <a:gdLst/>
              <a:ahLst/>
              <a:cxnLst/>
              <a:rect l="l" t="t" r="r" b="b"/>
              <a:pathLst>
                <a:path w="116204" h="330200">
                  <a:moveTo>
                    <a:pt x="95478" y="0"/>
                  </a:moveTo>
                  <a:lnTo>
                    <a:pt x="0" y="312369"/>
                  </a:lnTo>
                  <a:lnTo>
                    <a:pt x="1371" y="319143"/>
                  </a:lnTo>
                  <a:lnTo>
                    <a:pt x="5673" y="324673"/>
                  </a:lnTo>
                  <a:lnTo>
                    <a:pt x="12247" y="328401"/>
                  </a:lnTo>
                  <a:lnTo>
                    <a:pt x="20434" y="329768"/>
                  </a:lnTo>
                  <a:lnTo>
                    <a:pt x="29883" y="329780"/>
                  </a:lnTo>
                  <a:lnTo>
                    <a:pt x="38138" y="324662"/>
                  </a:lnTo>
                  <a:lnTo>
                    <a:pt x="41135" y="317588"/>
                  </a:lnTo>
                  <a:lnTo>
                    <a:pt x="115404" y="20599"/>
                  </a:lnTo>
                  <a:lnTo>
                    <a:pt x="115900" y="17437"/>
                  </a:lnTo>
                  <a:lnTo>
                    <a:pt x="114523" y="10651"/>
                  </a:lnTo>
                  <a:lnTo>
                    <a:pt x="110223" y="5108"/>
                  </a:lnTo>
                  <a:lnTo>
                    <a:pt x="103655" y="1370"/>
                  </a:lnTo>
                  <a:lnTo>
                    <a:pt x="954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544087" y="5216690"/>
              <a:ext cx="116205" cy="330200"/>
            </a:xfrm>
            <a:custGeom>
              <a:avLst/>
              <a:gdLst/>
              <a:ahLst/>
              <a:cxnLst/>
              <a:rect l="l" t="t" r="r" b="b"/>
              <a:pathLst>
                <a:path w="116204" h="330200">
                  <a:moveTo>
                    <a:pt x="115404" y="20599"/>
                  </a:moveTo>
                  <a:lnTo>
                    <a:pt x="115684" y="19570"/>
                  </a:lnTo>
                  <a:lnTo>
                    <a:pt x="115849" y="18516"/>
                  </a:lnTo>
                  <a:lnTo>
                    <a:pt x="115900" y="17437"/>
                  </a:lnTo>
                  <a:lnTo>
                    <a:pt x="114523" y="10651"/>
                  </a:lnTo>
                  <a:lnTo>
                    <a:pt x="110223" y="5108"/>
                  </a:lnTo>
                  <a:lnTo>
                    <a:pt x="103655" y="1370"/>
                  </a:lnTo>
                  <a:lnTo>
                    <a:pt x="95478" y="0"/>
                  </a:lnTo>
                  <a:lnTo>
                    <a:pt x="88016" y="1102"/>
                  </a:lnTo>
                  <a:lnTo>
                    <a:pt x="81622" y="4140"/>
                  </a:lnTo>
                  <a:lnTo>
                    <a:pt x="76801" y="8711"/>
                  </a:lnTo>
                  <a:lnTo>
                    <a:pt x="74053" y="14414"/>
                  </a:lnTo>
                  <a:lnTo>
                    <a:pt x="0" y="312369"/>
                  </a:lnTo>
                  <a:lnTo>
                    <a:pt x="1371" y="319143"/>
                  </a:lnTo>
                  <a:lnTo>
                    <a:pt x="5673" y="324673"/>
                  </a:lnTo>
                  <a:lnTo>
                    <a:pt x="12247" y="328401"/>
                  </a:lnTo>
                  <a:lnTo>
                    <a:pt x="20434" y="329768"/>
                  </a:lnTo>
                  <a:lnTo>
                    <a:pt x="29883" y="329780"/>
                  </a:lnTo>
                  <a:lnTo>
                    <a:pt x="38138" y="324662"/>
                  </a:lnTo>
                  <a:lnTo>
                    <a:pt x="41135" y="317588"/>
                  </a:lnTo>
                  <a:lnTo>
                    <a:pt x="115404" y="20599"/>
                  </a:lnTo>
                  <a:close/>
                </a:path>
              </a:pathLst>
            </a:custGeom>
            <a:ln w="380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619944" y="5214440"/>
              <a:ext cx="43180" cy="336550"/>
            </a:xfrm>
            <a:custGeom>
              <a:avLst/>
              <a:gdLst/>
              <a:ahLst/>
              <a:cxnLst/>
              <a:rect l="l" t="t" r="r" b="b"/>
              <a:pathLst>
                <a:path w="43179" h="336550">
                  <a:moveTo>
                    <a:pt x="26576" y="0"/>
                  </a:moveTo>
                  <a:lnTo>
                    <a:pt x="18249" y="128"/>
                  </a:lnTo>
                  <a:lnTo>
                    <a:pt x="8039" y="2020"/>
                  </a:lnTo>
                  <a:lnTo>
                    <a:pt x="787" y="9691"/>
                  </a:lnTo>
                  <a:lnTo>
                    <a:pt x="0" y="322822"/>
                  </a:lnTo>
                  <a:lnTo>
                    <a:pt x="2965" y="329202"/>
                  </a:lnTo>
                  <a:lnTo>
                    <a:pt x="8501" y="333841"/>
                  </a:lnTo>
                  <a:lnTo>
                    <a:pt x="15825" y="336312"/>
                  </a:lnTo>
                  <a:lnTo>
                    <a:pt x="24155" y="336183"/>
                  </a:lnTo>
                  <a:lnTo>
                    <a:pt x="33413" y="334481"/>
                  </a:lnTo>
                  <a:lnTo>
                    <a:pt x="40246" y="327991"/>
                  </a:lnTo>
                  <a:lnTo>
                    <a:pt x="41490" y="320549"/>
                  </a:lnTo>
                  <a:lnTo>
                    <a:pt x="42697" y="16689"/>
                  </a:lnTo>
                  <a:lnTo>
                    <a:pt x="42405" y="13501"/>
                  </a:lnTo>
                  <a:lnTo>
                    <a:pt x="39429" y="7115"/>
                  </a:lnTo>
                  <a:lnTo>
                    <a:pt x="33894" y="2471"/>
                  </a:lnTo>
                  <a:lnTo>
                    <a:pt x="265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619944" y="5214440"/>
              <a:ext cx="43180" cy="336550"/>
            </a:xfrm>
            <a:custGeom>
              <a:avLst/>
              <a:gdLst/>
              <a:ahLst/>
              <a:cxnLst/>
              <a:rect l="l" t="t" r="r" b="b"/>
              <a:pathLst>
                <a:path w="43179" h="336550">
                  <a:moveTo>
                    <a:pt x="42697" y="16689"/>
                  </a:moveTo>
                  <a:lnTo>
                    <a:pt x="26576" y="0"/>
                  </a:lnTo>
                  <a:lnTo>
                    <a:pt x="18249" y="128"/>
                  </a:lnTo>
                  <a:lnTo>
                    <a:pt x="8039" y="2020"/>
                  </a:lnTo>
                  <a:lnTo>
                    <a:pt x="787" y="9691"/>
                  </a:lnTo>
                  <a:lnTo>
                    <a:pt x="736" y="18073"/>
                  </a:lnTo>
                  <a:lnTo>
                    <a:pt x="0" y="322822"/>
                  </a:lnTo>
                  <a:lnTo>
                    <a:pt x="2965" y="329202"/>
                  </a:lnTo>
                  <a:lnTo>
                    <a:pt x="8501" y="333841"/>
                  </a:lnTo>
                  <a:lnTo>
                    <a:pt x="15825" y="336312"/>
                  </a:lnTo>
                  <a:lnTo>
                    <a:pt x="24155" y="336183"/>
                  </a:lnTo>
                  <a:lnTo>
                    <a:pt x="33413" y="334481"/>
                  </a:lnTo>
                  <a:lnTo>
                    <a:pt x="40246" y="327991"/>
                  </a:lnTo>
                  <a:lnTo>
                    <a:pt x="41490" y="320549"/>
                  </a:lnTo>
                  <a:lnTo>
                    <a:pt x="42697" y="16689"/>
                  </a:lnTo>
                  <a:close/>
                </a:path>
              </a:pathLst>
            </a:custGeom>
            <a:ln w="381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68814" y="5216690"/>
              <a:ext cx="90805" cy="330200"/>
            </a:xfrm>
            <a:custGeom>
              <a:avLst/>
              <a:gdLst/>
              <a:ahLst/>
              <a:cxnLst/>
              <a:rect l="l" t="t" r="r" b="b"/>
              <a:pathLst>
                <a:path w="90804" h="330200">
                  <a:moveTo>
                    <a:pt x="32321" y="0"/>
                  </a:moveTo>
                  <a:lnTo>
                    <a:pt x="21907" y="0"/>
                  </a:lnTo>
                  <a:lnTo>
                    <a:pt x="13608" y="1370"/>
                  </a:lnTo>
                  <a:lnTo>
                    <a:pt x="6724" y="5108"/>
                  </a:lnTo>
                  <a:lnTo>
                    <a:pt x="1955" y="10651"/>
                  </a:lnTo>
                  <a:lnTo>
                    <a:pt x="0" y="17437"/>
                  </a:lnTo>
                  <a:lnTo>
                    <a:pt x="203" y="20599"/>
                  </a:lnTo>
                  <a:lnTo>
                    <a:pt x="49098" y="317588"/>
                  </a:lnTo>
                  <a:lnTo>
                    <a:pt x="51485" y="324662"/>
                  </a:lnTo>
                  <a:lnTo>
                    <a:pt x="59308" y="329780"/>
                  </a:lnTo>
                  <a:lnTo>
                    <a:pt x="68783" y="329768"/>
                  </a:lnTo>
                  <a:lnTo>
                    <a:pt x="77074" y="328401"/>
                  </a:lnTo>
                  <a:lnTo>
                    <a:pt x="83954" y="324673"/>
                  </a:lnTo>
                  <a:lnTo>
                    <a:pt x="88723" y="319143"/>
                  </a:lnTo>
                  <a:lnTo>
                    <a:pt x="90677" y="312369"/>
                  </a:lnTo>
                  <a:lnTo>
                    <a:pt x="40728" y="6235"/>
                  </a:lnTo>
                  <a:lnTo>
                    <a:pt x="323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368776" y="5216690"/>
              <a:ext cx="90805" cy="330200"/>
            </a:xfrm>
            <a:custGeom>
              <a:avLst/>
              <a:gdLst/>
              <a:ahLst/>
              <a:cxnLst/>
              <a:rect l="l" t="t" r="r" b="b"/>
              <a:pathLst>
                <a:path w="90804" h="330200">
                  <a:moveTo>
                    <a:pt x="241" y="20599"/>
                  </a:moveTo>
                  <a:lnTo>
                    <a:pt x="63" y="19570"/>
                  </a:lnTo>
                  <a:lnTo>
                    <a:pt x="0" y="18516"/>
                  </a:lnTo>
                  <a:lnTo>
                    <a:pt x="38" y="17437"/>
                  </a:lnTo>
                  <a:lnTo>
                    <a:pt x="1993" y="10651"/>
                  </a:lnTo>
                  <a:lnTo>
                    <a:pt x="6762" y="5108"/>
                  </a:lnTo>
                  <a:lnTo>
                    <a:pt x="13646" y="1370"/>
                  </a:lnTo>
                  <a:lnTo>
                    <a:pt x="21945" y="0"/>
                  </a:lnTo>
                  <a:lnTo>
                    <a:pt x="32359" y="0"/>
                  </a:lnTo>
                  <a:lnTo>
                    <a:pt x="40767" y="6235"/>
                  </a:lnTo>
                  <a:lnTo>
                    <a:pt x="42163" y="14414"/>
                  </a:lnTo>
                  <a:lnTo>
                    <a:pt x="90716" y="312369"/>
                  </a:lnTo>
                  <a:lnTo>
                    <a:pt x="88761" y="319143"/>
                  </a:lnTo>
                  <a:lnTo>
                    <a:pt x="83993" y="324673"/>
                  </a:lnTo>
                  <a:lnTo>
                    <a:pt x="77112" y="328401"/>
                  </a:lnTo>
                  <a:lnTo>
                    <a:pt x="68821" y="329768"/>
                  </a:lnTo>
                  <a:lnTo>
                    <a:pt x="59347" y="329780"/>
                  </a:lnTo>
                  <a:lnTo>
                    <a:pt x="51523" y="324662"/>
                  </a:lnTo>
                  <a:lnTo>
                    <a:pt x="49136" y="317588"/>
                  </a:lnTo>
                  <a:lnTo>
                    <a:pt x="241" y="20599"/>
                  </a:lnTo>
                  <a:close/>
                </a:path>
              </a:pathLst>
            </a:custGeom>
            <a:ln w="381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170948" y="5216690"/>
              <a:ext cx="116205" cy="330200"/>
            </a:xfrm>
            <a:custGeom>
              <a:avLst/>
              <a:gdLst/>
              <a:ahLst/>
              <a:cxnLst/>
              <a:rect l="l" t="t" r="r" b="b"/>
              <a:pathLst>
                <a:path w="116204" h="330200">
                  <a:moveTo>
                    <a:pt x="95478" y="0"/>
                  </a:moveTo>
                  <a:lnTo>
                    <a:pt x="0" y="312369"/>
                  </a:lnTo>
                  <a:lnTo>
                    <a:pt x="1374" y="319143"/>
                  </a:lnTo>
                  <a:lnTo>
                    <a:pt x="5670" y="324673"/>
                  </a:lnTo>
                  <a:lnTo>
                    <a:pt x="12233" y="328401"/>
                  </a:lnTo>
                  <a:lnTo>
                    <a:pt x="20408" y="329768"/>
                  </a:lnTo>
                  <a:lnTo>
                    <a:pt x="29895" y="329780"/>
                  </a:lnTo>
                  <a:lnTo>
                    <a:pt x="38125" y="324662"/>
                  </a:lnTo>
                  <a:lnTo>
                    <a:pt x="41109" y="317588"/>
                  </a:lnTo>
                  <a:lnTo>
                    <a:pt x="115404" y="20599"/>
                  </a:lnTo>
                  <a:lnTo>
                    <a:pt x="115912" y="17437"/>
                  </a:lnTo>
                  <a:lnTo>
                    <a:pt x="114532" y="10651"/>
                  </a:lnTo>
                  <a:lnTo>
                    <a:pt x="110224" y="5108"/>
                  </a:lnTo>
                  <a:lnTo>
                    <a:pt x="103652" y="1370"/>
                  </a:lnTo>
                  <a:lnTo>
                    <a:pt x="954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170948" y="5216690"/>
              <a:ext cx="116205" cy="330200"/>
            </a:xfrm>
            <a:custGeom>
              <a:avLst/>
              <a:gdLst/>
              <a:ahLst/>
              <a:cxnLst/>
              <a:rect l="l" t="t" r="r" b="b"/>
              <a:pathLst>
                <a:path w="116204" h="330200">
                  <a:moveTo>
                    <a:pt x="115404" y="20599"/>
                  </a:moveTo>
                  <a:lnTo>
                    <a:pt x="115671" y="19570"/>
                  </a:lnTo>
                  <a:lnTo>
                    <a:pt x="115862" y="18516"/>
                  </a:lnTo>
                  <a:lnTo>
                    <a:pt x="115912" y="17437"/>
                  </a:lnTo>
                  <a:lnTo>
                    <a:pt x="114532" y="10651"/>
                  </a:lnTo>
                  <a:lnTo>
                    <a:pt x="110224" y="5108"/>
                  </a:lnTo>
                  <a:lnTo>
                    <a:pt x="103652" y="1370"/>
                  </a:lnTo>
                  <a:lnTo>
                    <a:pt x="95478" y="0"/>
                  </a:lnTo>
                  <a:lnTo>
                    <a:pt x="88028" y="1102"/>
                  </a:lnTo>
                  <a:lnTo>
                    <a:pt x="81635" y="4140"/>
                  </a:lnTo>
                  <a:lnTo>
                    <a:pt x="76804" y="8711"/>
                  </a:lnTo>
                  <a:lnTo>
                    <a:pt x="74040" y="14414"/>
                  </a:lnTo>
                  <a:lnTo>
                    <a:pt x="0" y="312369"/>
                  </a:lnTo>
                  <a:lnTo>
                    <a:pt x="1374" y="319143"/>
                  </a:lnTo>
                  <a:lnTo>
                    <a:pt x="5670" y="324673"/>
                  </a:lnTo>
                  <a:lnTo>
                    <a:pt x="12233" y="328401"/>
                  </a:lnTo>
                  <a:lnTo>
                    <a:pt x="20408" y="329768"/>
                  </a:lnTo>
                  <a:lnTo>
                    <a:pt x="29895" y="329780"/>
                  </a:lnTo>
                  <a:lnTo>
                    <a:pt x="38125" y="324662"/>
                  </a:lnTo>
                  <a:lnTo>
                    <a:pt x="41109" y="317588"/>
                  </a:lnTo>
                  <a:lnTo>
                    <a:pt x="115404" y="20599"/>
                  </a:lnTo>
                  <a:close/>
                </a:path>
              </a:pathLst>
            </a:custGeom>
            <a:ln w="380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245764" y="5216690"/>
              <a:ext cx="90805" cy="330200"/>
            </a:xfrm>
            <a:custGeom>
              <a:avLst/>
              <a:gdLst/>
              <a:ahLst/>
              <a:cxnLst/>
              <a:rect l="l" t="t" r="r" b="b"/>
              <a:pathLst>
                <a:path w="90804" h="330200">
                  <a:moveTo>
                    <a:pt x="32321" y="0"/>
                  </a:moveTo>
                  <a:lnTo>
                    <a:pt x="21920" y="0"/>
                  </a:lnTo>
                  <a:lnTo>
                    <a:pt x="13624" y="1370"/>
                  </a:lnTo>
                  <a:lnTo>
                    <a:pt x="6735" y="5108"/>
                  </a:lnTo>
                  <a:lnTo>
                    <a:pt x="1958" y="10651"/>
                  </a:lnTo>
                  <a:lnTo>
                    <a:pt x="0" y="17437"/>
                  </a:lnTo>
                  <a:lnTo>
                    <a:pt x="215" y="20599"/>
                  </a:lnTo>
                  <a:lnTo>
                    <a:pt x="49110" y="317588"/>
                  </a:lnTo>
                  <a:lnTo>
                    <a:pt x="51498" y="324662"/>
                  </a:lnTo>
                  <a:lnTo>
                    <a:pt x="59309" y="329780"/>
                  </a:lnTo>
                  <a:lnTo>
                    <a:pt x="68795" y="329768"/>
                  </a:lnTo>
                  <a:lnTo>
                    <a:pt x="77079" y="328401"/>
                  </a:lnTo>
                  <a:lnTo>
                    <a:pt x="83956" y="324673"/>
                  </a:lnTo>
                  <a:lnTo>
                    <a:pt x="88723" y="319143"/>
                  </a:lnTo>
                  <a:lnTo>
                    <a:pt x="90677" y="312369"/>
                  </a:lnTo>
                  <a:lnTo>
                    <a:pt x="40741" y="6235"/>
                  </a:lnTo>
                  <a:lnTo>
                    <a:pt x="323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245726" y="5216690"/>
              <a:ext cx="90805" cy="330200"/>
            </a:xfrm>
            <a:custGeom>
              <a:avLst/>
              <a:gdLst/>
              <a:ahLst/>
              <a:cxnLst/>
              <a:rect l="l" t="t" r="r" b="b"/>
              <a:pathLst>
                <a:path w="90804" h="330200">
                  <a:moveTo>
                    <a:pt x="254" y="20599"/>
                  </a:moveTo>
                  <a:lnTo>
                    <a:pt x="63" y="19570"/>
                  </a:lnTo>
                  <a:lnTo>
                    <a:pt x="0" y="18516"/>
                  </a:lnTo>
                  <a:lnTo>
                    <a:pt x="38" y="17437"/>
                  </a:lnTo>
                  <a:lnTo>
                    <a:pt x="1996" y="10651"/>
                  </a:lnTo>
                  <a:lnTo>
                    <a:pt x="6773" y="5108"/>
                  </a:lnTo>
                  <a:lnTo>
                    <a:pt x="13663" y="1370"/>
                  </a:lnTo>
                  <a:lnTo>
                    <a:pt x="21958" y="0"/>
                  </a:lnTo>
                  <a:lnTo>
                    <a:pt x="32359" y="0"/>
                  </a:lnTo>
                  <a:lnTo>
                    <a:pt x="40779" y="6235"/>
                  </a:lnTo>
                  <a:lnTo>
                    <a:pt x="42164" y="14414"/>
                  </a:lnTo>
                  <a:lnTo>
                    <a:pt x="90716" y="312369"/>
                  </a:lnTo>
                  <a:lnTo>
                    <a:pt x="88761" y="319143"/>
                  </a:lnTo>
                  <a:lnTo>
                    <a:pt x="83994" y="324673"/>
                  </a:lnTo>
                  <a:lnTo>
                    <a:pt x="77117" y="328401"/>
                  </a:lnTo>
                  <a:lnTo>
                    <a:pt x="68833" y="329768"/>
                  </a:lnTo>
                  <a:lnTo>
                    <a:pt x="59347" y="329780"/>
                  </a:lnTo>
                  <a:lnTo>
                    <a:pt x="51536" y="324662"/>
                  </a:lnTo>
                  <a:lnTo>
                    <a:pt x="49149" y="317588"/>
                  </a:lnTo>
                  <a:lnTo>
                    <a:pt x="254" y="20599"/>
                  </a:lnTo>
                  <a:close/>
                </a:path>
              </a:pathLst>
            </a:custGeom>
            <a:ln w="381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047911" y="5216690"/>
              <a:ext cx="116205" cy="330200"/>
            </a:xfrm>
            <a:custGeom>
              <a:avLst/>
              <a:gdLst/>
              <a:ahLst/>
              <a:cxnLst/>
              <a:rect l="l" t="t" r="r" b="b"/>
              <a:pathLst>
                <a:path w="116205" h="330200">
                  <a:moveTo>
                    <a:pt x="95465" y="0"/>
                  </a:moveTo>
                  <a:lnTo>
                    <a:pt x="0" y="312369"/>
                  </a:lnTo>
                  <a:lnTo>
                    <a:pt x="1368" y="319143"/>
                  </a:lnTo>
                  <a:lnTo>
                    <a:pt x="5664" y="324673"/>
                  </a:lnTo>
                  <a:lnTo>
                    <a:pt x="12226" y="328401"/>
                  </a:lnTo>
                  <a:lnTo>
                    <a:pt x="20396" y="329768"/>
                  </a:lnTo>
                  <a:lnTo>
                    <a:pt x="29895" y="329780"/>
                  </a:lnTo>
                  <a:lnTo>
                    <a:pt x="38125" y="324662"/>
                  </a:lnTo>
                  <a:lnTo>
                    <a:pt x="41122" y="317588"/>
                  </a:lnTo>
                  <a:lnTo>
                    <a:pt x="115404" y="20599"/>
                  </a:lnTo>
                  <a:lnTo>
                    <a:pt x="115900" y="17437"/>
                  </a:lnTo>
                  <a:lnTo>
                    <a:pt x="114521" y="10651"/>
                  </a:lnTo>
                  <a:lnTo>
                    <a:pt x="110216" y="5108"/>
                  </a:lnTo>
                  <a:lnTo>
                    <a:pt x="103645" y="1370"/>
                  </a:lnTo>
                  <a:lnTo>
                    <a:pt x="954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047911" y="5216690"/>
              <a:ext cx="116205" cy="330200"/>
            </a:xfrm>
            <a:custGeom>
              <a:avLst/>
              <a:gdLst/>
              <a:ahLst/>
              <a:cxnLst/>
              <a:rect l="l" t="t" r="r" b="b"/>
              <a:pathLst>
                <a:path w="116205" h="330200">
                  <a:moveTo>
                    <a:pt x="115404" y="20599"/>
                  </a:moveTo>
                  <a:lnTo>
                    <a:pt x="115684" y="19570"/>
                  </a:lnTo>
                  <a:lnTo>
                    <a:pt x="115849" y="18516"/>
                  </a:lnTo>
                  <a:lnTo>
                    <a:pt x="115900" y="17437"/>
                  </a:lnTo>
                  <a:lnTo>
                    <a:pt x="114521" y="10651"/>
                  </a:lnTo>
                  <a:lnTo>
                    <a:pt x="110216" y="5108"/>
                  </a:lnTo>
                  <a:lnTo>
                    <a:pt x="103645" y="1370"/>
                  </a:lnTo>
                  <a:lnTo>
                    <a:pt x="95465" y="0"/>
                  </a:lnTo>
                  <a:lnTo>
                    <a:pt x="88016" y="1102"/>
                  </a:lnTo>
                  <a:lnTo>
                    <a:pt x="81626" y="4140"/>
                  </a:lnTo>
                  <a:lnTo>
                    <a:pt x="76802" y="8711"/>
                  </a:lnTo>
                  <a:lnTo>
                    <a:pt x="74053" y="14414"/>
                  </a:lnTo>
                  <a:lnTo>
                    <a:pt x="0" y="312369"/>
                  </a:lnTo>
                  <a:lnTo>
                    <a:pt x="1368" y="319143"/>
                  </a:lnTo>
                  <a:lnTo>
                    <a:pt x="5664" y="324673"/>
                  </a:lnTo>
                  <a:lnTo>
                    <a:pt x="12226" y="328401"/>
                  </a:lnTo>
                  <a:lnTo>
                    <a:pt x="20396" y="329768"/>
                  </a:lnTo>
                  <a:lnTo>
                    <a:pt x="29895" y="329780"/>
                  </a:lnTo>
                  <a:lnTo>
                    <a:pt x="38125" y="324662"/>
                  </a:lnTo>
                  <a:lnTo>
                    <a:pt x="41122" y="317588"/>
                  </a:lnTo>
                  <a:lnTo>
                    <a:pt x="115404" y="20599"/>
                  </a:lnTo>
                  <a:close/>
                </a:path>
              </a:pathLst>
            </a:custGeom>
            <a:ln w="381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122726" y="5216690"/>
              <a:ext cx="90805" cy="330200"/>
            </a:xfrm>
            <a:custGeom>
              <a:avLst/>
              <a:gdLst/>
              <a:ahLst/>
              <a:cxnLst/>
              <a:rect l="l" t="t" r="r" b="b"/>
              <a:pathLst>
                <a:path w="90805" h="330200">
                  <a:moveTo>
                    <a:pt x="32321" y="0"/>
                  </a:moveTo>
                  <a:lnTo>
                    <a:pt x="21907" y="0"/>
                  </a:lnTo>
                  <a:lnTo>
                    <a:pt x="13612" y="1370"/>
                  </a:lnTo>
                  <a:lnTo>
                    <a:pt x="6724" y="5108"/>
                  </a:lnTo>
                  <a:lnTo>
                    <a:pt x="1951" y="10651"/>
                  </a:lnTo>
                  <a:lnTo>
                    <a:pt x="0" y="17437"/>
                  </a:lnTo>
                  <a:lnTo>
                    <a:pt x="215" y="20599"/>
                  </a:lnTo>
                  <a:lnTo>
                    <a:pt x="49110" y="317588"/>
                  </a:lnTo>
                  <a:lnTo>
                    <a:pt x="51498" y="324662"/>
                  </a:lnTo>
                  <a:lnTo>
                    <a:pt x="59309" y="329780"/>
                  </a:lnTo>
                  <a:lnTo>
                    <a:pt x="68795" y="329768"/>
                  </a:lnTo>
                  <a:lnTo>
                    <a:pt x="77079" y="328401"/>
                  </a:lnTo>
                  <a:lnTo>
                    <a:pt x="83956" y="324673"/>
                  </a:lnTo>
                  <a:lnTo>
                    <a:pt x="88723" y="319143"/>
                  </a:lnTo>
                  <a:lnTo>
                    <a:pt x="90678" y="312369"/>
                  </a:lnTo>
                  <a:lnTo>
                    <a:pt x="40728" y="6235"/>
                  </a:lnTo>
                  <a:lnTo>
                    <a:pt x="323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122688" y="5216690"/>
              <a:ext cx="90805" cy="330200"/>
            </a:xfrm>
            <a:custGeom>
              <a:avLst/>
              <a:gdLst/>
              <a:ahLst/>
              <a:cxnLst/>
              <a:rect l="l" t="t" r="r" b="b"/>
              <a:pathLst>
                <a:path w="90805" h="330200">
                  <a:moveTo>
                    <a:pt x="254" y="20599"/>
                  </a:moveTo>
                  <a:lnTo>
                    <a:pt x="76" y="19570"/>
                  </a:lnTo>
                  <a:lnTo>
                    <a:pt x="0" y="18516"/>
                  </a:lnTo>
                  <a:lnTo>
                    <a:pt x="38" y="17437"/>
                  </a:lnTo>
                  <a:lnTo>
                    <a:pt x="1989" y="10651"/>
                  </a:lnTo>
                  <a:lnTo>
                    <a:pt x="6762" y="5108"/>
                  </a:lnTo>
                  <a:lnTo>
                    <a:pt x="13650" y="1370"/>
                  </a:lnTo>
                  <a:lnTo>
                    <a:pt x="21945" y="0"/>
                  </a:lnTo>
                  <a:lnTo>
                    <a:pt x="32359" y="0"/>
                  </a:lnTo>
                  <a:lnTo>
                    <a:pt x="40767" y="6235"/>
                  </a:lnTo>
                  <a:lnTo>
                    <a:pt x="42151" y="14414"/>
                  </a:lnTo>
                  <a:lnTo>
                    <a:pt x="90716" y="312369"/>
                  </a:lnTo>
                  <a:lnTo>
                    <a:pt x="88761" y="319143"/>
                  </a:lnTo>
                  <a:lnTo>
                    <a:pt x="83994" y="324673"/>
                  </a:lnTo>
                  <a:lnTo>
                    <a:pt x="77117" y="328401"/>
                  </a:lnTo>
                  <a:lnTo>
                    <a:pt x="68833" y="329768"/>
                  </a:lnTo>
                  <a:lnTo>
                    <a:pt x="59347" y="329780"/>
                  </a:lnTo>
                  <a:lnTo>
                    <a:pt x="51536" y="324662"/>
                  </a:lnTo>
                  <a:lnTo>
                    <a:pt x="49149" y="317588"/>
                  </a:lnTo>
                  <a:lnTo>
                    <a:pt x="254" y="20599"/>
                  </a:lnTo>
                  <a:close/>
                </a:path>
              </a:pathLst>
            </a:custGeom>
            <a:ln w="381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493223" y="5216690"/>
              <a:ext cx="90805" cy="330200"/>
            </a:xfrm>
            <a:custGeom>
              <a:avLst/>
              <a:gdLst/>
              <a:ahLst/>
              <a:cxnLst/>
              <a:rect l="l" t="t" r="r" b="b"/>
              <a:pathLst>
                <a:path w="90804" h="330200">
                  <a:moveTo>
                    <a:pt x="32346" y="0"/>
                  </a:moveTo>
                  <a:lnTo>
                    <a:pt x="21907" y="0"/>
                  </a:lnTo>
                  <a:lnTo>
                    <a:pt x="13619" y="1370"/>
                  </a:lnTo>
                  <a:lnTo>
                    <a:pt x="6734" y="5108"/>
                  </a:lnTo>
                  <a:lnTo>
                    <a:pt x="1958" y="10651"/>
                  </a:lnTo>
                  <a:lnTo>
                    <a:pt x="0" y="17437"/>
                  </a:lnTo>
                  <a:lnTo>
                    <a:pt x="228" y="20599"/>
                  </a:lnTo>
                  <a:lnTo>
                    <a:pt x="49123" y="317588"/>
                  </a:lnTo>
                  <a:lnTo>
                    <a:pt x="51511" y="324662"/>
                  </a:lnTo>
                  <a:lnTo>
                    <a:pt x="59321" y="329780"/>
                  </a:lnTo>
                  <a:lnTo>
                    <a:pt x="68795" y="329768"/>
                  </a:lnTo>
                  <a:lnTo>
                    <a:pt x="77081" y="328401"/>
                  </a:lnTo>
                  <a:lnTo>
                    <a:pt x="83962" y="324673"/>
                  </a:lnTo>
                  <a:lnTo>
                    <a:pt x="88734" y="319143"/>
                  </a:lnTo>
                  <a:lnTo>
                    <a:pt x="90690" y="312369"/>
                  </a:lnTo>
                  <a:lnTo>
                    <a:pt x="40741" y="6235"/>
                  </a:lnTo>
                  <a:lnTo>
                    <a:pt x="323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493185" y="5216690"/>
              <a:ext cx="90805" cy="330200"/>
            </a:xfrm>
            <a:custGeom>
              <a:avLst/>
              <a:gdLst/>
              <a:ahLst/>
              <a:cxnLst/>
              <a:rect l="l" t="t" r="r" b="b"/>
              <a:pathLst>
                <a:path w="90804" h="330200">
                  <a:moveTo>
                    <a:pt x="266" y="20599"/>
                  </a:moveTo>
                  <a:lnTo>
                    <a:pt x="76" y="19570"/>
                  </a:lnTo>
                  <a:lnTo>
                    <a:pt x="0" y="18516"/>
                  </a:lnTo>
                  <a:lnTo>
                    <a:pt x="38" y="17437"/>
                  </a:lnTo>
                  <a:lnTo>
                    <a:pt x="1996" y="10651"/>
                  </a:lnTo>
                  <a:lnTo>
                    <a:pt x="6772" y="5108"/>
                  </a:lnTo>
                  <a:lnTo>
                    <a:pt x="13657" y="1370"/>
                  </a:lnTo>
                  <a:lnTo>
                    <a:pt x="21945" y="0"/>
                  </a:lnTo>
                  <a:lnTo>
                    <a:pt x="32385" y="0"/>
                  </a:lnTo>
                  <a:lnTo>
                    <a:pt x="40779" y="6235"/>
                  </a:lnTo>
                  <a:lnTo>
                    <a:pt x="42176" y="14414"/>
                  </a:lnTo>
                  <a:lnTo>
                    <a:pt x="90728" y="312369"/>
                  </a:lnTo>
                  <a:lnTo>
                    <a:pt x="88772" y="319143"/>
                  </a:lnTo>
                  <a:lnTo>
                    <a:pt x="84000" y="324673"/>
                  </a:lnTo>
                  <a:lnTo>
                    <a:pt x="77119" y="328401"/>
                  </a:lnTo>
                  <a:lnTo>
                    <a:pt x="68834" y="329768"/>
                  </a:lnTo>
                  <a:lnTo>
                    <a:pt x="59359" y="329780"/>
                  </a:lnTo>
                  <a:lnTo>
                    <a:pt x="51549" y="324662"/>
                  </a:lnTo>
                  <a:lnTo>
                    <a:pt x="49161" y="317588"/>
                  </a:lnTo>
                  <a:lnTo>
                    <a:pt x="266" y="20599"/>
                  </a:lnTo>
                  <a:close/>
                </a:path>
              </a:pathLst>
            </a:custGeom>
            <a:ln w="380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911714" y="5316105"/>
              <a:ext cx="410845" cy="140970"/>
            </a:xfrm>
            <a:custGeom>
              <a:avLst/>
              <a:gdLst/>
              <a:ahLst/>
              <a:cxnLst/>
              <a:rect l="l" t="t" r="r" b="b"/>
              <a:pathLst>
                <a:path w="410845" h="140970">
                  <a:moveTo>
                    <a:pt x="334860" y="0"/>
                  </a:moveTo>
                  <a:lnTo>
                    <a:pt x="328904" y="0"/>
                  </a:lnTo>
                  <a:lnTo>
                    <a:pt x="329564" y="46799"/>
                  </a:lnTo>
                  <a:lnTo>
                    <a:pt x="0" y="46799"/>
                  </a:lnTo>
                  <a:lnTo>
                    <a:pt x="0" y="76047"/>
                  </a:lnTo>
                  <a:lnTo>
                    <a:pt x="0" y="64350"/>
                  </a:lnTo>
                  <a:lnTo>
                    <a:pt x="0" y="93611"/>
                  </a:lnTo>
                  <a:lnTo>
                    <a:pt x="329564" y="93611"/>
                  </a:lnTo>
                  <a:lnTo>
                    <a:pt x="328904" y="140423"/>
                  </a:lnTo>
                  <a:lnTo>
                    <a:pt x="334416" y="140423"/>
                  </a:lnTo>
                  <a:lnTo>
                    <a:pt x="406806" y="73901"/>
                  </a:lnTo>
                  <a:lnTo>
                    <a:pt x="410527" y="69545"/>
                  </a:lnTo>
                  <a:lnTo>
                    <a:pt x="3348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911714" y="5316105"/>
              <a:ext cx="410845" cy="140970"/>
            </a:xfrm>
            <a:custGeom>
              <a:avLst/>
              <a:gdLst/>
              <a:ahLst/>
              <a:cxnLst/>
              <a:rect l="l" t="t" r="r" b="b"/>
              <a:pathLst>
                <a:path w="410845" h="140970">
                  <a:moveTo>
                    <a:pt x="0" y="64350"/>
                  </a:moveTo>
                  <a:lnTo>
                    <a:pt x="0" y="93611"/>
                  </a:lnTo>
                  <a:lnTo>
                    <a:pt x="329564" y="93611"/>
                  </a:lnTo>
                  <a:lnTo>
                    <a:pt x="328904" y="140423"/>
                  </a:lnTo>
                  <a:lnTo>
                    <a:pt x="334416" y="140423"/>
                  </a:lnTo>
                  <a:lnTo>
                    <a:pt x="406806" y="73901"/>
                  </a:lnTo>
                  <a:lnTo>
                    <a:pt x="410527" y="69545"/>
                  </a:lnTo>
                  <a:lnTo>
                    <a:pt x="334860" y="0"/>
                  </a:lnTo>
                  <a:lnTo>
                    <a:pt x="328904" y="0"/>
                  </a:lnTo>
                  <a:lnTo>
                    <a:pt x="329564" y="46799"/>
                  </a:lnTo>
                  <a:lnTo>
                    <a:pt x="0" y="46799"/>
                  </a:lnTo>
                  <a:lnTo>
                    <a:pt x="0" y="76047"/>
                  </a:lnTo>
                </a:path>
              </a:pathLst>
            </a:custGeom>
            <a:ln w="147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877259" y="5316105"/>
              <a:ext cx="411480" cy="140970"/>
            </a:xfrm>
            <a:custGeom>
              <a:avLst/>
              <a:gdLst/>
              <a:ahLst/>
              <a:cxnLst/>
              <a:rect l="l" t="t" r="r" b="b"/>
              <a:pathLst>
                <a:path w="411479" h="140970">
                  <a:moveTo>
                    <a:pt x="334848" y="0"/>
                  </a:moveTo>
                  <a:lnTo>
                    <a:pt x="328891" y="0"/>
                  </a:lnTo>
                  <a:lnTo>
                    <a:pt x="329526" y="46799"/>
                  </a:lnTo>
                  <a:lnTo>
                    <a:pt x="0" y="46799"/>
                  </a:lnTo>
                  <a:lnTo>
                    <a:pt x="0" y="76047"/>
                  </a:lnTo>
                  <a:lnTo>
                    <a:pt x="0" y="64350"/>
                  </a:lnTo>
                  <a:lnTo>
                    <a:pt x="0" y="93611"/>
                  </a:lnTo>
                  <a:lnTo>
                    <a:pt x="329526" y="93611"/>
                  </a:lnTo>
                  <a:lnTo>
                    <a:pt x="328891" y="140423"/>
                  </a:lnTo>
                  <a:lnTo>
                    <a:pt x="334403" y="140423"/>
                  </a:lnTo>
                  <a:lnTo>
                    <a:pt x="406793" y="73901"/>
                  </a:lnTo>
                  <a:lnTo>
                    <a:pt x="411162" y="69545"/>
                  </a:lnTo>
                  <a:lnTo>
                    <a:pt x="3348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877259" y="5316105"/>
              <a:ext cx="411480" cy="140970"/>
            </a:xfrm>
            <a:custGeom>
              <a:avLst/>
              <a:gdLst/>
              <a:ahLst/>
              <a:cxnLst/>
              <a:rect l="l" t="t" r="r" b="b"/>
              <a:pathLst>
                <a:path w="411479" h="140970">
                  <a:moveTo>
                    <a:pt x="0" y="64350"/>
                  </a:moveTo>
                  <a:lnTo>
                    <a:pt x="0" y="93611"/>
                  </a:lnTo>
                  <a:lnTo>
                    <a:pt x="329526" y="93611"/>
                  </a:lnTo>
                  <a:lnTo>
                    <a:pt x="328891" y="140423"/>
                  </a:lnTo>
                  <a:lnTo>
                    <a:pt x="334403" y="140423"/>
                  </a:lnTo>
                  <a:lnTo>
                    <a:pt x="406793" y="73901"/>
                  </a:lnTo>
                  <a:lnTo>
                    <a:pt x="411162" y="69545"/>
                  </a:lnTo>
                  <a:lnTo>
                    <a:pt x="334848" y="0"/>
                  </a:lnTo>
                  <a:lnTo>
                    <a:pt x="328891" y="0"/>
                  </a:lnTo>
                  <a:lnTo>
                    <a:pt x="329526" y="46799"/>
                  </a:lnTo>
                  <a:lnTo>
                    <a:pt x="0" y="46799"/>
                  </a:lnTo>
                  <a:lnTo>
                    <a:pt x="0" y="76047"/>
                  </a:lnTo>
                </a:path>
              </a:pathLst>
            </a:custGeom>
            <a:ln w="147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895229" y="5316105"/>
              <a:ext cx="358140" cy="140970"/>
            </a:xfrm>
            <a:custGeom>
              <a:avLst/>
              <a:gdLst/>
              <a:ahLst/>
              <a:cxnLst/>
              <a:rect l="l" t="t" r="r" b="b"/>
              <a:pathLst>
                <a:path w="358139" h="140970">
                  <a:moveTo>
                    <a:pt x="281520" y="0"/>
                  </a:moveTo>
                  <a:lnTo>
                    <a:pt x="275564" y="0"/>
                  </a:lnTo>
                  <a:lnTo>
                    <a:pt x="276212" y="46799"/>
                  </a:lnTo>
                  <a:lnTo>
                    <a:pt x="0" y="46799"/>
                  </a:lnTo>
                  <a:lnTo>
                    <a:pt x="0" y="76047"/>
                  </a:lnTo>
                  <a:lnTo>
                    <a:pt x="0" y="64350"/>
                  </a:lnTo>
                  <a:lnTo>
                    <a:pt x="0" y="93611"/>
                  </a:lnTo>
                  <a:lnTo>
                    <a:pt x="276212" y="93611"/>
                  </a:lnTo>
                  <a:lnTo>
                    <a:pt x="275564" y="140423"/>
                  </a:lnTo>
                  <a:lnTo>
                    <a:pt x="281089" y="140423"/>
                  </a:lnTo>
                  <a:lnTo>
                    <a:pt x="353466" y="73901"/>
                  </a:lnTo>
                  <a:lnTo>
                    <a:pt x="357619" y="69799"/>
                  </a:lnTo>
                  <a:lnTo>
                    <a:pt x="2815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895229" y="5316105"/>
              <a:ext cx="358140" cy="140970"/>
            </a:xfrm>
            <a:custGeom>
              <a:avLst/>
              <a:gdLst/>
              <a:ahLst/>
              <a:cxnLst/>
              <a:rect l="l" t="t" r="r" b="b"/>
              <a:pathLst>
                <a:path w="358139" h="140970">
                  <a:moveTo>
                    <a:pt x="0" y="64350"/>
                  </a:moveTo>
                  <a:lnTo>
                    <a:pt x="0" y="93611"/>
                  </a:lnTo>
                  <a:lnTo>
                    <a:pt x="276212" y="93611"/>
                  </a:lnTo>
                  <a:lnTo>
                    <a:pt x="275564" y="140423"/>
                  </a:lnTo>
                  <a:lnTo>
                    <a:pt x="281089" y="140423"/>
                  </a:lnTo>
                  <a:lnTo>
                    <a:pt x="353466" y="73901"/>
                  </a:lnTo>
                  <a:lnTo>
                    <a:pt x="357619" y="69799"/>
                  </a:lnTo>
                  <a:lnTo>
                    <a:pt x="281520" y="0"/>
                  </a:lnTo>
                  <a:lnTo>
                    <a:pt x="275564" y="0"/>
                  </a:lnTo>
                  <a:lnTo>
                    <a:pt x="276212" y="46799"/>
                  </a:lnTo>
                  <a:lnTo>
                    <a:pt x="0" y="46799"/>
                  </a:lnTo>
                  <a:lnTo>
                    <a:pt x="0" y="76047"/>
                  </a:lnTo>
                </a:path>
              </a:pathLst>
            </a:custGeom>
            <a:ln w="147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860507" y="5316105"/>
              <a:ext cx="358140" cy="140970"/>
            </a:xfrm>
            <a:custGeom>
              <a:avLst/>
              <a:gdLst/>
              <a:ahLst/>
              <a:cxnLst/>
              <a:rect l="l" t="t" r="r" b="b"/>
              <a:pathLst>
                <a:path w="358139" h="140970">
                  <a:moveTo>
                    <a:pt x="281546" y="0"/>
                  </a:moveTo>
                  <a:lnTo>
                    <a:pt x="275590" y="0"/>
                  </a:lnTo>
                  <a:lnTo>
                    <a:pt x="276250" y="39128"/>
                  </a:lnTo>
                  <a:lnTo>
                    <a:pt x="0" y="39128"/>
                  </a:lnTo>
                  <a:lnTo>
                    <a:pt x="0" y="76047"/>
                  </a:lnTo>
                  <a:lnTo>
                    <a:pt x="0" y="64350"/>
                  </a:lnTo>
                  <a:lnTo>
                    <a:pt x="0" y="104216"/>
                  </a:lnTo>
                  <a:lnTo>
                    <a:pt x="276250" y="104216"/>
                  </a:lnTo>
                  <a:lnTo>
                    <a:pt x="275590" y="140423"/>
                  </a:lnTo>
                  <a:lnTo>
                    <a:pt x="281114" y="140423"/>
                  </a:lnTo>
                  <a:lnTo>
                    <a:pt x="357860" y="69799"/>
                  </a:lnTo>
                  <a:lnTo>
                    <a:pt x="2815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860507" y="5316105"/>
              <a:ext cx="358140" cy="140970"/>
            </a:xfrm>
            <a:custGeom>
              <a:avLst/>
              <a:gdLst/>
              <a:ahLst/>
              <a:cxnLst/>
              <a:rect l="l" t="t" r="r" b="b"/>
              <a:pathLst>
                <a:path w="358139" h="140970">
                  <a:moveTo>
                    <a:pt x="0" y="64350"/>
                  </a:moveTo>
                  <a:lnTo>
                    <a:pt x="0" y="104216"/>
                  </a:lnTo>
                  <a:lnTo>
                    <a:pt x="276250" y="104216"/>
                  </a:lnTo>
                  <a:lnTo>
                    <a:pt x="275590" y="140423"/>
                  </a:lnTo>
                  <a:lnTo>
                    <a:pt x="281114" y="140423"/>
                  </a:lnTo>
                  <a:lnTo>
                    <a:pt x="353504" y="73901"/>
                  </a:lnTo>
                  <a:lnTo>
                    <a:pt x="357860" y="69799"/>
                  </a:lnTo>
                  <a:lnTo>
                    <a:pt x="281546" y="0"/>
                  </a:lnTo>
                  <a:lnTo>
                    <a:pt x="275590" y="0"/>
                  </a:lnTo>
                  <a:lnTo>
                    <a:pt x="276250" y="39128"/>
                  </a:lnTo>
                  <a:lnTo>
                    <a:pt x="0" y="39128"/>
                  </a:lnTo>
                  <a:lnTo>
                    <a:pt x="0" y="76047"/>
                  </a:lnTo>
                </a:path>
              </a:pathLst>
            </a:custGeom>
            <a:ln w="147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681539" y="5236121"/>
              <a:ext cx="0" cy="299720"/>
            </a:xfrm>
            <a:custGeom>
              <a:avLst/>
              <a:gdLst/>
              <a:ahLst/>
              <a:cxnLst/>
              <a:rect l="l" t="t" r="r" b="b"/>
              <a:pathLst>
                <a:path h="299720">
                  <a:moveTo>
                    <a:pt x="0" y="0"/>
                  </a:moveTo>
                  <a:lnTo>
                    <a:pt x="0" y="29952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681539" y="5236121"/>
              <a:ext cx="0" cy="299720"/>
            </a:xfrm>
            <a:custGeom>
              <a:avLst/>
              <a:gdLst/>
              <a:ahLst/>
              <a:cxnLst/>
              <a:rect l="l" t="t" r="r" b="b"/>
              <a:pathLst>
                <a:path h="299720">
                  <a:moveTo>
                    <a:pt x="0" y="0"/>
                  </a:moveTo>
                  <a:lnTo>
                    <a:pt x="0" y="299529"/>
                  </a:lnTo>
                </a:path>
              </a:pathLst>
            </a:custGeom>
            <a:ln w="4794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9930384" y="7436599"/>
            <a:ext cx="1778000" cy="2024380"/>
            <a:chOff x="4875784" y="7436599"/>
            <a:chExt cx="1778000" cy="2024380"/>
          </a:xfrm>
        </p:grpSpPr>
        <p:sp>
          <p:nvSpPr>
            <p:cNvPr id="69" name="object 69"/>
            <p:cNvSpPr/>
            <p:nvPr/>
          </p:nvSpPr>
          <p:spPr>
            <a:xfrm>
              <a:off x="4875784" y="7436599"/>
              <a:ext cx="1778000" cy="2024380"/>
            </a:xfrm>
            <a:custGeom>
              <a:avLst/>
              <a:gdLst/>
              <a:ahLst/>
              <a:cxnLst/>
              <a:rect l="l" t="t" r="r" b="b"/>
              <a:pathLst>
                <a:path w="1778000" h="2024379">
                  <a:moveTo>
                    <a:pt x="1777542" y="0"/>
                  </a:moveTo>
                  <a:lnTo>
                    <a:pt x="0" y="0"/>
                  </a:lnTo>
                  <a:lnTo>
                    <a:pt x="0" y="2024049"/>
                  </a:lnTo>
                  <a:lnTo>
                    <a:pt x="1777542" y="2024049"/>
                  </a:lnTo>
                  <a:lnTo>
                    <a:pt x="1777542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186337" y="7494422"/>
              <a:ext cx="1156449" cy="1966226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7970685" y="7941894"/>
            <a:ext cx="1537970" cy="1013460"/>
            <a:chOff x="2916085" y="7941894"/>
            <a:chExt cx="1537970" cy="1013460"/>
          </a:xfrm>
        </p:grpSpPr>
        <p:sp>
          <p:nvSpPr>
            <p:cNvPr id="72" name="object 72"/>
            <p:cNvSpPr/>
            <p:nvPr/>
          </p:nvSpPr>
          <p:spPr>
            <a:xfrm>
              <a:off x="2916085" y="7941894"/>
              <a:ext cx="1537970" cy="1013460"/>
            </a:xfrm>
            <a:custGeom>
              <a:avLst/>
              <a:gdLst/>
              <a:ahLst/>
              <a:cxnLst/>
              <a:rect l="l" t="t" r="r" b="b"/>
              <a:pathLst>
                <a:path w="1537970" h="1013459">
                  <a:moveTo>
                    <a:pt x="1537970" y="0"/>
                  </a:moveTo>
                  <a:lnTo>
                    <a:pt x="0" y="0"/>
                  </a:lnTo>
                  <a:lnTo>
                    <a:pt x="0" y="1013460"/>
                  </a:lnTo>
                  <a:lnTo>
                    <a:pt x="1537970" y="1013460"/>
                  </a:lnTo>
                  <a:lnTo>
                    <a:pt x="153797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077476" y="8525624"/>
              <a:ext cx="509270" cy="313055"/>
            </a:xfrm>
            <a:custGeom>
              <a:avLst/>
              <a:gdLst/>
              <a:ahLst/>
              <a:cxnLst/>
              <a:rect l="l" t="t" r="r" b="b"/>
              <a:pathLst>
                <a:path w="509270" h="313054">
                  <a:moveTo>
                    <a:pt x="296240" y="0"/>
                  </a:moveTo>
                  <a:lnTo>
                    <a:pt x="134619" y="0"/>
                  </a:lnTo>
                  <a:lnTo>
                    <a:pt x="0" y="166166"/>
                  </a:lnTo>
                  <a:lnTo>
                    <a:pt x="137096" y="312635"/>
                  </a:lnTo>
                  <a:lnTo>
                    <a:pt x="315099" y="312635"/>
                  </a:lnTo>
                  <a:lnTo>
                    <a:pt x="250456" y="231203"/>
                  </a:lnTo>
                  <a:lnTo>
                    <a:pt x="509016" y="231203"/>
                  </a:lnTo>
                  <a:lnTo>
                    <a:pt x="509016" y="91655"/>
                  </a:lnTo>
                  <a:lnTo>
                    <a:pt x="242595" y="91655"/>
                  </a:lnTo>
                  <a:lnTo>
                    <a:pt x="296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077476" y="8525624"/>
              <a:ext cx="509270" cy="313055"/>
            </a:xfrm>
            <a:custGeom>
              <a:avLst/>
              <a:gdLst/>
              <a:ahLst/>
              <a:cxnLst/>
              <a:rect l="l" t="t" r="r" b="b"/>
              <a:pathLst>
                <a:path w="509270" h="313054">
                  <a:moveTo>
                    <a:pt x="509016" y="231203"/>
                  </a:moveTo>
                  <a:lnTo>
                    <a:pt x="250456" y="231203"/>
                  </a:lnTo>
                  <a:lnTo>
                    <a:pt x="315099" y="312635"/>
                  </a:lnTo>
                  <a:lnTo>
                    <a:pt x="137096" y="312635"/>
                  </a:lnTo>
                  <a:lnTo>
                    <a:pt x="0" y="166166"/>
                  </a:lnTo>
                  <a:lnTo>
                    <a:pt x="134619" y="0"/>
                  </a:lnTo>
                  <a:lnTo>
                    <a:pt x="296240" y="0"/>
                  </a:lnTo>
                  <a:lnTo>
                    <a:pt x="242595" y="91655"/>
                  </a:lnTo>
                  <a:lnTo>
                    <a:pt x="509016" y="91655"/>
                  </a:lnTo>
                  <a:lnTo>
                    <a:pt x="509016" y="231203"/>
                  </a:lnTo>
                  <a:close/>
                </a:path>
              </a:pathLst>
            </a:custGeom>
            <a:ln w="464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176244" y="8525624"/>
              <a:ext cx="496570" cy="313055"/>
            </a:xfrm>
            <a:custGeom>
              <a:avLst/>
              <a:gdLst/>
              <a:ahLst/>
              <a:cxnLst/>
              <a:rect l="l" t="t" r="r" b="b"/>
              <a:pathLst>
                <a:path w="496570" h="313054">
                  <a:moveTo>
                    <a:pt x="296240" y="0"/>
                  </a:moveTo>
                  <a:lnTo>
                    <a:pt x="134607" y="0"/>
                  </a:lnTo>
                  <a:lnTo>
                    <a:pt x="0" y="166166"/>
                  </a:lnTo>
                  <a:lnTo>
                    <a:pt x="137071" y="312635"/>
                  </a:lnTo>
                  <a:lnTo>
                    <a:pt x="315087" y="312635"/>
                  </a:lnTo>
                  <a:lnTo>
                    <a:pt x="250507" y="231203"/>
                  </a:lnTo>
                  <a:lnTo>
                    <a:pt x="496506" y="231203"/>
                  </a:lnTo>
                  <a:lnTo>
                    <a:pt x="496506" y="91655"/>
                  </a:lnTo>
                  <a:lnTo>
                    <a:pt x="242582" y="91655"/>
                  </a:lnTo>
                  <a:lnTo>
                    <a:pt x="296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176244" y="8525624"/>
              <a:ext cx="496570" cy="313055"/>
            </a:xfrm>
            <a:custGeom>
              <a:avLst/>
              <a:gdLst/>
              <a:ahLst/>
              <a:cxnLst/>
              <a:rect l="l" t="t" r="r" b="b"/>
              <a:pathLst>
                <a:path w="496570" h="313054">
                  <a:moveTo>
                    <a:pt x="496506" y="231203"/>
                  </a:moveTo>
                  <a:lnTo>
                    <a:pt x="250507" y="231203"/>
                  </a:lnTo>
                  <a:lnTo>
                    <a:pt x="315087" y="312635"/>
                  </a:lnTo>
                  <a:lnTo>
                    <a:pt x="137071" y="312635"/>
                  </a:lnTo>
                  <a:lnTo>
                    <a:pt x="0" y="166166"/>
                  </a:lnTo>
                  <a:lnTo>
                    <a:pt x="134607" y="0"/>
                  </a:lnTo>
                  <a:lnTo>
                    <a:pt x="296240" y="0"/>
                  </a:lnTo>
                  <a:lnTo>
                    <a:pt x="242582" y="91655"/>
                  </a:lnTo>
                  <a:lnTo>
                    <a:pt x="496506" y="91655"/>
                  </a:lnTo>
                  <a:lnTo>
                    <a:pt x="496506" y="231203"/>
                  </a:lnTo>
                  <a:close/>
                </a:path>
              </a:pathLst>
            </a:custGeom>
            <a:ln w="464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783647" y="8525624"/>
              <a:ext cx="509270" cy="313055"/>
            </a:xfrm>
            <a:custGeom>
              <a:avLst/>
              <a:gdLst/>
              <a:ahLst/>
              <a:cxnLst/>
              <a:rect l="l" t="t" r="r" b="b"/>
              <a:pathLst>
                <a:path w="509270" h="313054">
                  <a:moveTo>
                    <a:pt x="374408" y="0"/>
                  </a:moveTo>
                  <a:lnTo>
                    <a:pt x="212775" y="0"/>
                  </a:lnTo>
                  <a:lnTo>
                    <a:pt x="266420" y="91655"/>
                  </a:lnTo>
                  <a:lnTo>
                    <a:pt x="0" y="91655"/>
                  </a:lnTo>
                  <a:lnTo>
                    <a:pt x="0" y="231203"/>
                  </a:lnTo>
                  <a:lnTo>
                    <a:pt x="258546" y="231203"/>
                  </a:lnTo>
                  <a:lnTo>
                    <a:pt x="193916" y="312635"/>
                  </a:lnTo>
                  <a:lnTo>
                    <a:pt x="371906" y="312635"/>
                  </a:lnTo>
                  <a:lnTo>
                    <a:pt x="509015" y="166166"/>
                  </a:lnTo>
                  <a:lnTo>
                    <a:pt x="3744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783647" y="8525624"/>
              <a:ext cx="509270" cy="313055"/>
            </a:xfrm>
            <a:custGeom>
              <a:avLst/>
              <a:gdLst/>
              <a:ahLst/>
              <a:cxnLst/>
              <a:rect l="l" t="t" r="r" b="b"/>
              <a:pathLst>
                <a:path w="509270" h="313054">
                  <a:moveTo>
                    <a:pt x="0" y="231203"/>
                  </a:moveTo>
                  <a:lnTo>
                    <a:pt x="258546" y="231203"/>
                  </a:lnTo>
                  <a:lnTo>
                    <a:pt x="193916" y="312635"/>
                  </a:lnTo>
                  <a:lnTo>
                    <a:pt x="371906" y="312635"/>
                  </a:lnTo>
                  <a:lnTo>
                    <a:pt x="509015" y="166166"/>
                  </a:lnTo>
                  <a:lnTo>
                    <a:pt x="374408" y="0"/>
                  </a:lnTo>
                  <a:lnTo>
                    <a:pt x="212775" y="0"/>
                  </a:lnTo>
                  <a:lnTo>
                    <a:pt x="266420" y="91655"/>
                  </a:lnTo>
                  <a:lnTo>
                    <a:pt x="0" y="91655"/>
                  </a:lnTo>
                  <a:lnTo>
                    <a:pt x="0" y="231203"/>
                  </a:lnTo>
                  <a:close/>
                </a:path>
              </a:pathLst>
            </a:custGeom>
            <a:ln w="464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690886" y="8525624"/>
              <a:ext cx="503555" cy="313055"/>
            </a:xfrm>
            <a:custGeom>
              <a:avLst/>
              <a:gdLst/>
              <a:ahLst/>
              <a:cxnLst/>
              <a:rect l="l" t="t" r="r" b="b"/>
              <a:pathLst>
                <a:path w="503554" h="313054">
                  <a:moveTo>
                    <a:pt x="368401" y="0"/>
                  </a:moveTo>
                  <a:lnTo>
                    <a:pt x="206768" y="0"/>
                  </a:lnTo>
                  <a:lnTo>
                    <a:pt x="260413" y="91655"/>
                  </a:lnTo>
                  <a:lnTo>
                    <a:pt x="0" y="91655"/>
                  </a:lnTo>
                  <a:lnTo>
                    <a:pt x="0" y="231203"/>
                  </a:lnTo>
                  <a:lnTo>
                    <a:pt x="252501" y="231203"/>
                  </a:lnTo>
                  <a:lnTo>
                    <a:pt x="187921" y="312635"/>
                  </a:lnTo>
                  <a:lnTo>
                    <a:pt x="365925" y="312635"/>
                  </a:lnTo>
                  <a:lnTo>
                    <a:pt x="502996" y="166166"/>
                  </a:lnTo>
                  <a:lnTo>
                    <a:pt x="3684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690886" y="8525624"/>
              <a:ext cx="503555" cy="313055"/>
            </a:xfrm>
            <a:custGeom>
              <a:avLst/>
              <a:gdLst/>
              <a:ahLst/>
              <a:cxnLst/>
              <a:rect l="l" t="t" r="r" b="b"/>
              <a:pathLst>
                <a:path w="503554" h="313054">
                  <a:moveTo>
                    <a:pt x="0" y="231203"/>
                  </a:moveTo>
                  <a:lnTo>
                    <a:pt x="252501" y="231203"/>
                  </a:lnTo>
                  <a:lnTo>
                    <a:pt x="187921" y="312635"/>
                  </a:lnTo>
                  <a:lnTo>
                    <a:pt x="365925" y="312635"/>
                  </a:lnTo>
                  <a:lnTo>
                    <a:pt x="502996" y="166166"/>
                  </a:lnTo>
                  <a:lnTo>
                    <a:pt x="368401" y="0"/>
                  </a:lnTo>
                  <a:lnTo>
                    <a:pt x="206768" y="0"/>
                  </a:lnTo>
                  <a:lnTo>
                    <a:pt x="260413" y="91655"/>
                  </a:lnTo>
                  <a:lnTo>
                    <a:pt x="0" y="91655"/>
                  </a:lnTo>
                  <a:lnTo>
                    <a:pt x="0" y="231203"/>
                  </a:lnTo>
                  <a:close/>
                </a:path>
              </a:pathLst>
            </a:custGeom>
            <a:ln w="464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410559" y="8058975"/>
              <a:ext cx="555625" cy="555625"/>
            </a:xfrm>
            <a:custGeom>
              <a:avLst/>
              <a:gdLst/>
              <a:ahLst/>
              <a:cxnLst/>
              <a:rect l="l" t="t" r="r" b="b"/>
              <a:pathLst>
                <a:path w="555625" h="555625">
                  <a:moveTo>
                    <a:pt x="277558" y="0"/>
                  </a:moveTo>
                  <a:lnTo>
                    <a:pt x="227664" y="4471"/>
                  </a:lnTo>
                  <a:lnTo>
                    <a:pt x="180705" y="17364"/>
                  </a:lnTo>
                  <a:lnTo>
                    <a:pt x="137464" y="37894"/>
                  </a:lnTo>
                  <a:lnTo>
                    <a:pt x="98726" y="65277"/>
                  </a:lnTo>
                  <a:lnTo>
                    <a:pt x="65274" y="98729"/>
                  </a:lnTo>
                  <a:lnTo>
                    <a:pt x="37892" y="137466"/>
                  </a:lnTo>
                  <a:lnTo>
                    <a:pt x="17363" y="180704"/>
                  </a:lnTo>
                  <a:lnTo>
                    <a:pt x="4471" y="227658"/>
                  </a:lnTo>
                  <a:lnTo>
                    <a:pt x="0" y="277545"/>
                  </a:lnTo>
                  <a:lnTo>
                    <a:pt x="4471" y="327443"/>
                  </a:lnTo>
                  <a:lnTo>
                    <a:pt x="17363" y="374405"/>
                  </a:lnTo>
                  <a:lnTo>
                    <a:pt x="37892" y="417648"/>
                  </a:lnTo>
                  <a:lnTo>
                    <a:pt x="65274" y="456388"/>
                  </a:lnTo>
                  <a:lnTo>
                    <a:pt x="98726" y="489841"/>
                  </a:lnTo>
                  <a:lnTo>
                    <a:pt x="137464" y="517223"/>
                  </a:lnTo>
                  <a:lnTo>
                    <a:pt x="180705" y="537753"/>
                  </a:lnTo>
                  <a:lnTo>
                    <a:pt x="227664" y="550645"/>
                  </a:lnTo>
                  <a:lnTo>
                    <a:pt x="277558" y="555116"/>
                  </a:lnTo>
                  <a:lnTo>
                    <a:pt x="327442" y="550645"/>
                  </a:lnTo>
                  <a:lnTo>
                    <a:pt x="374394" y="537753"/>
                  </a:lnTo>
                  <a:lnTo>
                    <a:pt x="417631" y="517223"/>
                  </a:lnTo>
                  <a:lnTo>
                    <a:pt x="456369" y="489841"/>
                  </a:lnTo>
                  <a:lnTo>
                    <a:pt x="489822" y="456388"/>
                  </a:lnTo>
                  <a:lnTo>
                    <a:pt x="517206" y="417648"/>
                  </a:lnTo>
                  <a:lnTo>
                    <a:pt x="537737" y="374405"/>
                  </a:lnTo>
                  <a:lnTo>
                    <a:pt x="550631" y="327443"/>
                  </a:lnTo>
                  <a:lnTo>
                    <a:pt x="555104" y="277545"/>
                  </a:lnTo>
                  <a:lnTo>
                    <a:pt x="550631" y="227658"/>
                  </a:lnTo>
                  <a:lnTo>
                    <a:pt x="537737" y="180704"/>
                  </a:lnTo>
                  <a:lnTo>
                    <a:pt x="517206" y="137466"/>
                  </a:lnTo>
                  <a:lnTo>
                    <a:pt x="489822" y="98729"/>
                  </a:lnTo>
                  <a:lnTo>
                    <a:pt x="456369" y="65277"/>
                  </a:lnTo>
                  <a:lnTo>
                    <a:pt x="417631" y="37894"/>
                  </a:lnTo>
                  <a:lnTo>
                    <a:pt x="374394" y="17364"/>
                  </a:lnTo>
                  <a:lnTo>
                    <a:pt x="327442" y="4471"/>
                  </a:lnTo>
                  <a:lnTo>
                    <a:pt x="2775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410559" y="8058975"/>
              <a:ext cx="555625" cy="555625"/>
            </a:xfrm>
            <a:custGeom>
              <a:avLst/>
              <a:gdLst/>
              <a:ahLst/>
              <a:cxnLst/>
              <a:rect l="l" t="t" r="r" b="b"/>
              <a:pathLst>
                <a:path w="555625" h="555625">
                  <a:moveTo>
                    <a:pt x="555104" y="277545"/>
                  </a:moveTo>
                  <a:lnTo>
                    <a:pt x="550631" y="327443"/>
                  </a:lnTo>
                  <a:lnTo>
                    <a:pt x="537737" y="374405"/>
                  </a:lnTo>
                  <a:lnTo>
                    <a:pt x="517206" y="417648"/>
                  </a:lnTo>
                  <a:lnTo>
                    <a:pt x="489822" y="456388"/>
                  </a:lnTo>
                  <a:lnTo>
                    <a:pt x="456369" y="489841"/>
                  </a:lnTo>
                  <a:lnTo>
                    <a:pt x="417631" y="517223"/>
                  </a:lnTo>
                  <a:lnTo>
                    <a:pt x="374394" y="537753"/>
                  </a:lnTo>
                  <a:lnTo>
                    <a:pt x="327442" y="550645"/>
                  </a:lnTo>
                  <a:lnTo>
                    <a:pt x="277558" y="555116"/>
                  </a:lnTo>
                  <a:lnTo>
                    <a:pt x="227664" y="550645"/>
                  </a:lnTo>
                  <a:lnTo>
                    <a:pt x="180705" y="537753"/>
                  </a:lnTo>
                  <a:lnTo>
                    <a:pt x="137464" y="517223"/>
                  </a:lnTo>
                  <a:lnTo>
                    <a:pt x="98726" y="489841"/>
                  </a:lnTo>
                  <a:lnTo>
                    <a:pt x="65274" y="456388"/>
                  </a:lnTo>
                  <a:lnTo>
                    <a:pt x="37892" y="417648"/>
                  </a:lnTo>
                  <a:lnTo>
                    <a:pt x="17363" y="374405"/>
                  </a:lnTo>
                  <a:lnTo>
                    <a:pt x="4471" y="327443"/>
                  </a:lnTo>
                  <a:lnTo>
                    <a:pt x="0" y="277545"/>
                  </a:lnTo>
                  <a:lnTo>
                    <a:pt x="4471" y="227658"/>
                  </a:lnTo>
                  <a:lnTo>
                    <a:pt x="17363" y="180704"/>
                  </a:lnTo>
                  <a:lnTo>
                    <a:pt x="37892" y="137466"/>
                  </a:lnTo>
                  <a:lnTo>
                    <a:pt x="65274" y="98729"/>
                  </a:lnTo>
                  <a:lnTo>
                    <a:pt x="98726" y="65277"/>
                  </a:lnTo>
                  <a:lnTo>
                    <a:pt x="137464" y="37894"/>
                  </a:lnTo>
                  <a:lnTo>
                    <a:pt x="180705" y="17364"/>
                  </a:lnTo>
                  <a:lnTo>
                    <a:pt x="227664" y="4471"/>
                  </a:lnTo>
                  <a:lnTo>
                    <a:pt x="277558" y="0"/>
                  </a:lnTo>
                  <a:lnTo>
                    <a:pt x="327442" y="4471"/>
                  </a:lnTo>
                  <a:lnTo>
                    <a:pt x="374394" y="17364"/>
                  </a:lnTo>
                  <a:lnTo>
                    <a:pt x="417631" y="37894"/>
                  </a:lnTo>
                  <a:lnTo>
                    <a:pt x="456369" y="65277"/>
                  </a:lnTo>
                  <a:lnTo>
                    <a:pt x="489822" y="98729"/>
                  </a:lnTo>
                  <a:lnTo>
                    <a:pt x="517206" y="137466"/>
                  </a:lnTo>
                  <a:lnTo>
                    <a:pt x="537737" y="180704"/>
                  </a:lnTo>
                  <a:lnTo>
                    <a:pt x="550631" y="227658"/>
                  </a:lnTo>
                  <a:lnTo>
                    <a:pt x="555104" y="277545"/>
                  </a:lnTo>
                  <a:close/>
                </a:path>
              </a:pathLst>
            </a:custGeom>
            <a:ln w="7125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573005" y="8221446"/>
              <a:ext cx="230187" cy="230174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3573005" y="8221446"/>
              <a:ext cx="230504" cy="230504"/>
            </a:xfrm>
            <a:custGeom>
              <a:avLst/>
              <a:gdLst/>
              <a:ahLst/>
              <a:cxnLst/>
              <a:rect l="l" t="t" r="r" b="b"/>
              <a:pathLst>
                <a:path w="230504" h="230504">
                  <a:moveTo>
                    <a:pt x="230187" y="115074"/>
                  </a:moveTo>
                  <a:lnTo>
                    <a:pt x="221142" y="159880"/>
                  </a:lnTo>
                  <a:lnTo>
                    <a:pt x="196476" y="196465"/>
                  </a:lnTo>
                  <a:lnTo>
                    <a:pt x="159898" y="221130"/>
                  </a:lnTo>
                  <a:lnTo>
                    <a:pt x="115112" y="230174"/>
                  </a:lnTo>
                  <a:lnTo>
                    <a:pt x="70305" y="221130"/>
                  </a:lnTo>
                  <a:lnTo>
                    <a:pt x="33715" y="196465"/>
                  </a:lnTo>
                  <a:lnTo>
                    <a:pt x="9045" y="159880"/>
                  </a:lnTo>
                  <a:lnTo>
                    <a:pt x="0" y="115074"/>
                  </a:lnTo>
                  <a:lnTo>
                    <a:pt x="9045" y="70289"/>
                  </a:lnTo>
                  <a:lnTo>
                    <a:pt x="33715" y="33710"/>
                  </a:lnTo>
                  <a:lnTo>
                    <a:pt x="70305" y="9045"/>
                  </a:lnTo>
                  <a:lnTo>
                    <a:pt x="115112" y="0"/>
                  </a:lnTo>
                  <a:lnTo>
                    <a:pt x="159898" y="9045"/>
                  </a:lnTo>
                  <a:lnTo>
                    <a:pt x="196476" y="33710"/>
                  </a:lnTo>
                  <a:lnTo>
                    <a:pt x="221142" y="70289"/>
                  </a:lnTo>
                  <a:lnTo>
                    <a:pt x="230187" y="115074"/>
                  </a:lnTo>
                  <a:close/>
                </a:path>
              </a:pathLst>
            </a:custGeom>
            <a:ln w="3858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530587" y="8178990"/>
              <a:ext cx="315595" cy="315595"/>
            </a:xfrm>
            <a:custGeom>
              <a:avLst/>
              <a:gdLst/>
              <a:ahLst/>
              <a:cxnLst/>
              <a:rect l="l" t="t" r="r" b="b"/>
              <a:pathLst>
                <a:path w="315595" h="315595">
                  <a:moveTo>
                    <a:pt x="315048" y="157530"/>
                  </a:moveTo>
                  <a:lnTo>
                    <a:pt x="307019" y="207336"/>
                  </a:lnTo>
                  <a:lnTo>
                    <a:pt x="284660" y="250584"/>
                  </a:lnTo>
                  <a:lnTo>
                    <a:pt x="250564" y="284684"/>
                  </a:lnTo>
                  <a:lnTo>
                    <a:pt x="207323" y="307044"/>
                  </a:lnTo>
                  <a:lnTo>
                    <a:pt x="157530" y="315074"/>
                  </a:lnTo>
                  <a:lnTo>
                    <a:pt x="107726" y="307044"/>
                  </a:lnTo>
                  <a:lnTo>
                    <a:pt x="64481" y="284684"/>
                  </a:lnTo>
                  <a:lnTo>
                    <a:pt x="30385" y="250584"/>
                  </a:lnTo>
                  <a:lnTo>
                    <a:pt x="8028" y="207336"/>
                  </a:lnTo>
                  <a:lnTo>
                    <a:pt x="0" y="157530"/>
                  </a:lnTo>
                  <a:lnTo>
                    <a:pt x="8028" y="107741"/>
                  </a:lnTo>
                  <a:lnTo>
                    <a:pt x="30385" y="64498"/>
                  </a:lnTo>
                  <a:lnTo>
                    <a:pt x="64481" y="30396"/>
                  </a:lnTo>
                  <a:lnTo>
                    <a:pt x="107726" y="8031"/>
                  </a:lnTo>
                  <a:lnTo>
                    <a:pt x="157530" y="0"/>
                  </a:lnTo>
                  <a:lnTo>
                    <a:pt x="207323" y="8031"/>
                  </a:lnTo>
                  <a:lnTo>
                    <a:pt x="250564" y="30396"/>
                  </a:lnTo>
                  <a:lnTo>
                    <a:pt x="284660" y="64498"/>
                  </a:lnTo>
                  <a:lnTo>
                    <a:pt x="307019" y="107741"/>
                  </a:lnTo>
                  <a:lnTo>
                    <a:pt x="315048" y="157530"/>
                  </a:lnTo>
                  <a:close/>
                </a:path>
              </a:pathLst>
            </a:custGeom>
            <a:ln w="142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651326" y="8637384"/>
              <a:ext cx="57785" cy="103505"/>
            </a:xfrm>
            <a:custGeom>
              <a:avLst/>
              <a:gdLst/>
              <a:ahLst/>
              <a:cxnLst/>
              <a:rect l="l" t="t" r="r" b="b"/>
              <a:pathLst>
                <a:path w="57785" h="103504">
                  <a:moveTo>
                    <a:pt x="57607" y="0"/>
                  </a:moveTo>
                  <a:lnTo>
                    <a:pt x="0" y="0"/>
                  </a:lnTo>
                  <a:lnTo>
                    <a:pt x="0" y="103225"/>
                  </a:lnTo>
                  <a:lnTo>
                    <a:pt x="57607" y="103225"/>
                  </a:lnTo>
                  <a:lnTo>
                    <a:pt x="576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 txBox="1"/>
          <p:nvPr/>
        </p:nvSpPr>
        <p:spPr>
          <a:xfrm>
            <a:off x="5762150" y="513736"/>
            <a:ext cx="91821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20" dirty="0">
                <a:solidFill>
                  <a:srgbClr val="171514"/>
                </a:solidFill>
                <a:latin typeface="Arial"/>
                <a:cs typeface="Arial"/>
              </a:rPr>
              <a:t>QuickTorque</a:t>
            </a:r>
            <a:r>
              <a:rPr sz="10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47</a:t>
            </a:fld>
            <a:endParaRPr spc="15" dirty="0"/>
          </a:p>
        </p:txBody>
      </p:sp>
      <p:sp>
        <p:nvSpPr>
          <p:cNvPr id="88" name="object 88"/>
          <p:cNvSpPr txBox="1"/>
          <p:nvPr/>
        </p:nvSpPr>
        <p:spPr>
          <a:xfrm>
            <a:off x="7957921" y="489605"/>
            <a:ext cx="419227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QuickTorque.es.una.función.exclusiva.de.Siemens.que.ahorra.tiempo. </a:t>
            </a:r>
            <a:r>
              <a:rPr sz="1000" spc="-25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eliminando.la.necesidad.de.lecturas.de.torque..Al.apretar,.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la.cabeza.exterior.se.gira.en.el.par.adecuado.para.la.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conexión..La.tuerca.restante.permite.liberar.el.torque.si.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se.requiere.mantenimiento.o.desmontaje.en.el.futuro.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762151" y="3357360"/>
            <a:ext cx="71310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20" dirty="0">
                <a:solidFill>
                  <a:srgbClr val="171514"/>
                </a:solidFill>
                <a:latin typeface="Arial"/>
                <a:cs typeface="Arial"/>
              </a:rPr>
              <a:t>QuickBolt</a:t>
            </a:r>
            <a:endParaRPr sz="11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7957980" y="3335769"/>
            <a:ext cx="413829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QuickBolt.es.una.función.exclusiva.de.Siemens.que.simplifica.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instalación.de.módulos.adyacentes..Con.esta.característica,.los.pernos.son.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retraído.hasta.que.las.aberturas.se.alineen.,.momento.que.los.resortes.empujan.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los.pernos.pasan.y.mantienen.la.presión.mientras.las.tuercas.de.mariposa.están.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conectado.y.apretado.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762151" y="6522199"/>
            <a:ext cx="73088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10" dirty="0">
                <a:solidFill>
                  <a:srgbClr val="171514"/>
                </a:solidFill>
                <a:latin typeface="Arial"/>
                <a:cs typeface="Arial"/>
              </a:rPr>
              <a:t>QuickRoll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7957925" y="6501878"/>
            <a:ext cx="419481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QuickRoll.es.una.función.exclusiva.de.Siemens.que.lo.hace.más.fácil.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para.montar.los.módulos.en.una.pared..En.lugar.de.metal.raspando.metal,.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QuickRoll.permite.que.el.módulo.se.deslice.hacia.el.riel.de.montaje.mediante.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una.rueda.de.nylon.duradera.dentro.de.un.soporte.de.montaje.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771989" y="1555166"/>
            <a:ext cx="2416810" cy="2145665"/>
            <a:chOff x="4717389" y="1555165"/>
            <a:chExt cx="2416810" cy="2145665"/>
          </a:xfrm>
        </p:grpSpPr>
        <p:sp>
          <p:nvSpPr>
            <p:cNvPr id="3" name="object 3"/>
            <p:cNvSpPr/>
            <p:nvPr/>
          </p:nvSpPr>
          <p:spPr>
            <a:xfrm>
              <a:off x="4717389" y="1556753"/>
              <a:ext cx="2416810" cy="2143125"/>
            </a:xfrm>
            <a:custGeom>
              <a:avLst/>
              <a:gdLst/>
              <a:ahLst/>
              <a:cxnLst/>
              <a:rect l="l" t="t" r="r" b="b"/>
              <a:pathLst>
                <a:path w="2416809" h="2143125">
                  <a:moveTo>
                    <a:pt x="2395562" y="0"/>
                  </a:moveTo>
                  <a:lnTo>
                    <a:pt x="0" y="1168"/>
                  </a:lnTo>
                  <a:lnTo>
                    <a:pt x="28448" y="1209027"/>
                  </a:lnTo>
                  <a:lnTo>
                    <a:pt x="30822" y="1839620"/>
                  </a:lnTo>
                  <a:lnTo>
                    <a:pt x="28448" y="2141880"/>
                  </a:lnTo>
                  <a:lnTo>
                    <a:pt x="2405049" y="2143074"/>
                  </a:lnTo>
                  <a:lnTo>
                    <a:pt x="2386076" y="725411"/>
                  </a:lnTo>
                  <a:lnTo>
                    <a:pt x="2397063" y="706631"/>
                  </a:lnTo>
                  <a:lnTo>
                    <a:pt x="2402825" y="695185"/>
                  </a:lnTo>
                  <a:lnTo>
                    <a:pt x="2405251" y="686406"/>
                  </a:lnTo>
                  <a:lnTo>
                    <a:pt x="2406230" y="675627"/>
                  </a:lnTo>
                  <a:lnTo>
                    <a:pt x="2410968" y="598576"/>
                  </a:lnTo>
                  <a:lnTo>
                    <a:pt x="2413031" y="586561"/>
                  </a:lnTo>
                  <a:lnTo>
                    <a:pt x="2414090" y="577988"/>
                  </a:lnTo>
                  <a:lnTo>
                    <a:pt x="2414480" y="568745"/>
                  </a:lnTo>
                  <a:lnTo>
                    <a:pt x="2414536" y="554723"/>
                  </a:lnTo>
                  <a:lnTo>
                    <a:pt x="2416481" y="546893"/>
                  </a:lnTo>
                  <a:lnTo>
                    <a:pt x="2416757" y="540950"/>
                  </a:lnTo>
                  <a:lnTo>
                    <a:pt x="2415031" y="533892"/>
                  </a:lnTo>
                  <a:lnTo>
                    <a:pt x="2410968" y="522719"/>
                  </a:lnTo>
                  <a:lnTo>
                    <a:pt x="2409546" y="473895"/>
                  </a:lnTo>
                  <a:lnTo>
                    <a:pt x="2407142" y="435370"/>
                  </a:lnTo>
                  <a:lnTo>
                    <a:pt x="2391878" y="396884"/>
                  </a:lnTo>
                  <a:lnTo>
                    <a:pt x="2389644" y="392328"/>
                  </a:lnTo>
                  <a:lnTo>
                    <a:pt x="2395562" y="0"/>
                  </a:lnTo>
                  <a:close/>
                </a:path>
              </a:pathLst>
            </a:custGeom>
            <a:solidFill>
              <a:srgbClr val="57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962753" y="1555559"/>
              <a:ext cx="2098040" cy="2144395"/>
            </a:xfrm>
            <a:custGeom>
              <a:avLst/>
              <a:gdLst/>
              <a:ahLst/>
              <a:cxnLst/>
              <a:rect l="l" t="t" r="r" b="b"/>
              <a:pathLst>
                <a:path w="2098040" h="2144395">
                  <a:moveTo>
                    <a:pt x="2093302" y="0"/>
                  </a:moveTo>
                  <a:lnTo>
                    <a:pt x="0" y="2362"/>
                  </a:lnTo>
                  <a:lnTo>
                    <a:pt x="7112" y="413677"/>
                  </a:lnTo>
                  <a:lnTo>
                    <a:pt x="13223" y="576364"/>
                  </a:lnTo>
                  <a:lnTo>
                    <a:pt x="16002" y="661709"/>
                  </a:lnTo>
                  <a:lnTo>
                    <a:pt x="16113" y="697717"/>
                  </a:lnTo>
                  <a:lnTo>
                    <a:pt x="14224" y="712393"/>
                  </a:lnTo>
                  <a:lnTo>
                    <a:pt x="16586" y="956551"/>
                  </a:lnTo>
                  <a:lnTo>
                    <a:pt x="15417" y="980262"/>
                  </a:lnTo>
                  <a:lnTo>
                    <a:pt x="11861" y="981443"/>
                  </a:lnTo>
                  <a:lnTo>
                    <a:pt x="22529" y="1787474"/>
                  </a:lnTo>
                  <a:lnTo>
                    <a:pt x="25921" y="1949385"/>
                  </a:lnTo>
                  <a:lnTo>
                    <a:pt x="27422" y="2033730"/>
                  </a:lnTo>
                  <a:lnTo>
                    <a:pt x="27366" y="2067844"/>
                  </a:lnTo>
                  <a:lnTo>
                    <a:pt x="26085" y="2079066"/>
                  </a:lnTo>
                  <a:lnTo>
                    <a:pt x="27266" y="2140712"/>
                  </a:lnTo>
                  <a:lnTo>
                    <a:pt x="2098040" y="2144267"/>
                  </a:lnTo>
                  <a:lnTo>
                    <a:pt x="2088565" y="1226820"/>
                  </a:lnTo>
                  <a:lnTo>
                    <a:pt x="2084558" y="1079299"/>
                  </a:lnTo>
                  <a:lnTo>
                    <a:pt x="2083222" y="1002344"/>
                  </a:lnTo>
                  <a:lnTo>
                    <a:pt x="2084558" y="970952"/>
                  </a:lnTo>
                  <a:lnTo>
                    <a:pt x="2088565" y="960120"/>
                  </a:lnTo>
                  <a:lnTo>
                    <a:pt x="2086190" y="568959"/>
                  </a:lnTo>
                  <a:lnTo>
                    <a:pt x="2088565" y="186093"/>
                  </a:lnTo>
                  <a:lnTo>
                    <a:pt x="20933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717389" y="1557921"/>
              <a:ext cx="64135" cy="2141220"/>
            </a:xfrm>
            <a:custGeom>
              <a:avLst/>
              <a:gdLst/>
              <a:ahLst/>
              <a:cxnLst/>
              <a:rect l="l" t="t" r="r" b="b"/>
              <a:pathLst>
                <a:path w="64135" h="2141220">
                  <a:moveTo>
                    <a:pt x="35560" y="0"/>
                  </a:moveTo>
                  <a:lnTo>
                    <a:pt x="0" y="0"/>
                  </a:lnTo>
                  <a:lnTo>
                    <a:pt x="22529" y="964857"/>
                  </a:lnTo>
                  <a:lnTo>
                    <a:pt x="30822" y="1468627"/>
                  </a:lnTo>
                  <a:lnTo>
                    <a:pt x="28448" y="2140711"/>
                  </a:lnTo>
                  <a:lnTo>
                    <a:pt x="64020" y="2140711"/>
                  </a:lnTo>
                  <a:lnTo>
                    <a:pt x="64020" y="1831339"/>
                  </a:lnTo>
                  <a:lnTo>
                    <a:pt x="58089" y="964857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9B9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752949" y="1556753"/>
              <a:ext cx="72390" cy="2142490"/>
            </a:xfrm>
            <a:custGeom>
              <a:avLst/>
              <a:gdLst/>
              <a:ahLst/>
              <a:cxnLst/>
              <a:rect l="l" t="t" r="r" b="b"/>
              <a:pathLst>
                <a:path w="72389" h="2142490">
                  <a:moveTo>
                    <a:pt x="46227" y="0"/>
                  </a:moveTo>
                  <a:lnTo>
                    <a:pt x="0" y="1168"/>
                  </a:lnTo>
                  <a:lnTo>
                    <a:pt x="18973" y="821423"/>
                  </a:lnTo>
                  <a:lnTo>
                    <a:pt x="23698" y="1223251"/>
                  </a:lnTo>
                  <a:lnTo>
                    <a:pt x="28460" y="2141880"/>
                  </a:lnTo>
                  <a:lnTo>
                    <a:pt x="72313" y="2140699"/>
                  </a:lnTo>
                  <a:lnTo>
                    <a:pt x="46227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738725" y="1559102"/>
              <a:ext cx="65405" cy="2137410"/>
            </a:xfrm>
            <a:custGeom>
              <a:avLst/>
              <a:gdLst/>
              <a:ahLst/>
              <a:cxnLst/>
              <a:rect l="l" t="t" r="r" b="b"/>
              <a:pathLst>
                <a:path w="65404" h="2137410">
                  <a:moveTo>
                    <a:pt x="0" y="1193"/>
                  </a:moveTo>
                  <a:lnTo>
                    <a:pt x="28448" y="1404632"/>
                  </a:lnTo>
                </a:path>
                <a:path w="65404" h="2137410">
                  <a:moveTo>
                    <a:pt x="10668" y="0"/>
                  </a:moveTo>
                  <a:lnTo>
                    <a:pt x="39116" y="1371434"/>
                  </a:lnTo>
                </a:path>
                <a:path w="65404" h="2137410">
                  <a:moveTo>
                    <a:pt x="35560" y="0"/>
                  </a:moveTo>
                  <a:lnTo>
                    <a:pt x="48602" y="491921"/>
                  </a:lnTo>
                  <a:lnTo>
                    <a:pt x="58089" y="974356"/>
                  </a:lnTo>
                  <a:lnTo>
                    <a:pt x="64008" y="1421218"/>
                  </a:lnTo>
                  <a:lnTo>
                    <a:pt x="65201" y="2137168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802733" y="1557921"/>
              <a:ext cx="50165" cy="2139950"/>
            </a:xfrm>
            <a:custGeom>
              <a:avLst/>
              <a:gdLst/>
              <a:ahLst/>
              <a:cxnLst/>
              <a:rect l="l" t="t" r="r" b="b"/>
              <a:pathLst>
                <a:path w="50164" h="2139950">
                  <a:moveTo>
                    <a:pt x="26085" y="0"/>
                  </a:moveTo>
                  <a:lnTo>
                    <a:pt x="0" y="1181"/>
                  </a:lnTo>
                  <a:lnTo>
                    <a:pt x="15417" y="1519605"/>
                  </a:lnTo>
                  <a:lnTo>
                    <a:pt x="26085" y="2139530"/>
                  </a:lnTo>
                  <a:lnTo>
                    <a:pt x="47421" y="2139530"/>
                  </a:lnTo>
                  <a:lnTo>
                    <a:pt x="49784" y="1501825"/>
                  </a:lnTo>
                  <a:lnTo>
                    <a:pt x="32003" y="404202"/>
                  </a:lnTo>
                  <a:lnTo>
                    <a:pt x="26085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31943" y="1560296"/>
              <a:ext cx="28575" cy="1501140"/>
            </a:xfrm>
            <a:custGeom>
              <a:avLst/>
              <a:gdLst/>
              <a:ahLst/>
              <a:cxnLst/>
              <a:rect l="l" t="t" r="r" b="b"/>
              <a:pathLst>
                <a:path w="28575" h="1501139">
                  <a:moveTo>
                    <a:pt x="0" y="0"/>
                  </a:moveTo>
                  <a:lnTo>
                    <a:pt x="1181" y="117348"/>
                  </a:lnTo>
                  <a:lnTo>
                    <a:pt x="4737" y="126834"/>
                  </a:lnTo>
                  <a:lnTo>
                    <a:pt x="10655" y="425526"/>
                  </a:lnTo>
                  <a:lnTo>
                    <a:pt x="14224" y="707656"/>
                  </a:lnTo>
                  <a:lnTo>
                    <a:pt x="28448" y="1500619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029733" y="1559699"/>
              <a:ext cx="435609" cy="2139315"/>
            </a:xfrm>
            <a:custGeom>
              <a:avLst/>
              <a:gdLst/>
              <a:ahLst/>
              <a:cxnLst/>
              <a:rect l="l" t="t" r="r" b="b"/>
              <a:pathLst>
                <a:path w="435610" h="2139315">
                  <a:moveTo>
                    <a:pt x="403606" y="0"/>
                  </a:moveTo>
                  <a:lnTo>
                    <a:pt x="0" y="0"/>
                  </a:lnTo>
                  <a:lnTo>
                    <a:pt x="33782" y="995679"/>
                  </a:lnTo>
                  <a:lnTo>
                    <a:pt x="33782" y="1612658"/>
                  </a:lnTo>
                  <a:lnTo>
                    <a:pt x="34366" y="2138337"/>
                  </a:lnTo>
                  <a:lnTo>
                    <a:pt x="435597" y="2138933"/>
                  </a:lnTo>
                  <a:lnTo>
                    <a:pt x="412496" y="689863"/>
                  </a:lnTo>
                  <a:lnTo>
                    <a:pt x="40360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029733" y="1559699"/>
              <a:ext cx="435609" cy="2139315"/>
            </a:xfrm>
            <a:custGeom>
              <a:avLst/>
              <a:gdLst/>
              <a:ahLst/>
              <a:cxnLst/>
              <a:rect l="l" t="t" r="r" b="b"/>
              <a:pathLst>
                <a:path w="435610" h="2139315">
                  <a:moveTo>
                    <a:pt x="0" y="0"/>
                  </a:moveTo>
                  <a:lnTo>
                    <a:pt x="33782" y="995679"/>
                  </a:lnTo>
                  <a:lnTo>
                    <a:pt x="33782" y="1612658"/>
                  </a:lnTo>
                  <a:lnTo>
                    <a:pt x="34366" y="2138337"/>
                  </a:lnTo>
                  <a:lnTo>
                    <a:pt x="435597" y="2138933"/>
                  </a:lnTo>
                  <a:lnTo>
                    <a:pt x="412496" y="689863"/>
                  </a:lnTo>
                  <a:lnTo>
                    <a:pt x="40360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100853" y="1794395"/>
              <a:ext cx="337820" cy="295275"/>
            </a:xfrm>
            <a:custGeom>
              <a:avLst/>
              <a:gdLst/>
              <a:ahLst/>
              <a:cxnLst/>
              <a:rect l="l" t="t" r="r" b="b"/>
              <a:pathLst>
                <a:path w="337820" h="295275">
                  <a:moveTo>
                    <a:pt x="39115" y="0"/>
                  </a:moveTo>
                  <a:lnTo>
                    <a:pt x="3556" y="35559"/>
                  </a:lnTo>
                  <a:lnTo>
                    <a:pt x="5334" y="90677"/>
                  </a:lnTo>
                  <a:lnTo>
                    <a:pt x="220472" y="110235"/>
                  </a:lnTo>
                  <a:lnTo>
                    <a:pt x="260476" y="107992"/>
                  </a:lnTo>
                  <a:lnTo>
                    <a:pt x="280477" y="112245"/>
                  </a:lnTo>
                  <a:lnTo>
                    <a:pt x="286474" y="127495"/>
                  </a:lnTo>
                  <a:lnTo>
                    <a:pt x="284467" y="158241"/>
                  </a:lnTo>
                  <a:lnTo>
                    <a:pt x="282863" y="173688"/>
                  </a:lnTo>
                  <a:lnTo>
                    <a:pt x="278255" y="181800"/>
                  </a:lnTo>
                  <a:lnTo>
                    <a:pt x="266977" y="185245"/>
                  </a:lnTo>
                  <a:lnTo>
                    <a:pt x="245363" y="186689"/>
                  </a:lnTo>
                  <a:lnTo>
                    <a:pt x="3556" y="176034"/>
                  </a:lnTo>
                  <a:lnTo>
                    <a:pt x="0" y="232917"/>
                  </a:lnTo>
                  <a:lnTo>
                    <a:pt x="31991" y="275589"/>
                  </a:lnTo>
                  <a:lnTo>
                    <a:pt x="337807" y="295147"/>
                  </a:lnTo>
                  <a:lnTo>
                    <a:pt x="332486" y="19557"/>
                  </a:lnTo>
                  <a:lnTo>
                    <a:pt x="3911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100853" y="1794395"/>
              <a:ext cx="337820" cy="295275"/>
            </a:xfrm>
            <a:custGeom>
              <a:avLst/>
              <a:gdLst/>
              <a:ahLst/>
              <a:cxnLst/>
              <a:rect l="l" t="t" r="r" b="b"/>
              <a:pathLst>
                <a:path w="337820" h="295275">
                  <a:moveTo>
                    <a:pt x="5334" y="90677"/>
                  </a:moveTo>
                  <a:lnTo>
                    <a:pt x="3556" y="35559"/>
                  </a:lnTo>
                  <a:lnTo>
                    <a:pt x="39115" y="0"/>
                  </a:lnTo>
                  <a:lnTo>
                    <a:pt x="332486" y="19557"/>
                  </a:lnTo>
                  <a:lnTo>
                    <a:pt x="337807" y="295147"/>
                  </a:lnTo>
                  <a:lnTo>
                    <a:pt x="31991" y="275589"/>
                  </a:lnTo>
                  <a:lnTo>
                    <a:pt x="0" y="232917"/>
                  </a:lnTo>
                  <a:lnTo>
                    <a:pt x="3556" y="176034"/>
                  </a:lnTo>
                  <a:lnTo>
                    <a:pt x="245363" y="186689"/>
                  </a:lnTo>
                  <a:lnTo>
                    <a:pt x="266977" y="185245"/>
                  </a:lnTo>
                  <a:lnTo>
                    <a:pt x="278255" y="181800"/>
                  </a:lnTo>
                  <a:lnTo>
                    <a:pt x="282863" y="173688"/>
                  </a:lnTo>
                  <a:lnTo>
                    <a:pt x="284467" y="158241"/>
                  </a:lnTo>
                  <a:lnTo>
                    <a:pt x="286474" y="127495"/>
                  </a:lnTo>
                  <a:lnTo>
                    <a:pt x="280477" y="112245"/>
                  </a:lnTo>
                  <a:lnTo>
                    <a:pt x="260476" y="107992"/>
                  </a:lnTo>
                  <a:lnTo>
                    <a:pt x="220472" y="110235"/>
                  </a:lnTo>
                  <a:lnTo>
                    <a:pt x="5334" y="906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54980" y="1847837"/>
              <a:ext cx="172465" cy="17603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713082" y="1556753"/>
              <a:ext cx="424815" cy="2142490"/>
            </a:xfrm>
            <a:custGeom>
              <a:avLst/>
              <a:gdLst/>
              <a:ahLst/>
              <a:cxnLst/>
              <a:rect l="l" t="t" r="r" b="b"/>
              <a:pathLst>
                <a:path w="424814" h="2142490">
                  <a:moveTo>
                    <a:pt x="0" y="0"/>
                  </a:moveTo>
                  <a:lnTo>
                    <a:pt x="23698" y="2139518"/>
                  </a:lnTo>
                  <a:lnTo>
                    <a:pt x="424345" y="2141880"/>
                  </a:lnTo>
                  <a:lnTo>
                    <a:pt x="400634" y="36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713082" y="1556753"/>
              <a:ext cx="424815" cy="2142490"/>
            </a:xfrm>
            <a:custGeom>
              <a:avLst/>
              <a:gdLst/>
              <a:ahLst/>
              <a:cxnLst/>
              <a:rect l="l" t="t" r="r" b="b"/>
              <a:pathLst>
                <a:path w="424814" h="2142490">
                  <a:moveTo>
                    <a:pt x="0" y="0"/>
                  </a:moveTo>
                  <a:lnTo>
                    <a:pt x="400634" y="3606"/>
                  </a:lnTo>
                  <a:lnTo>
                    <a:pt x="424345" y="2141880"/>
                  </a:lnTo>
                  <a:lnTo>
                    <a:pt x="23698" y="21395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389903" y="1557921"/>
              <a:ext cx="421005" cy="2141220"/>
            </a:xfrm>
            <a:custGeom>
              <a:avLst/>
              <a:gdLst/>
              <a:ahLst/>
              <a:cxnLst/>
              <a:rect l="l" t="t" r="r" b="b"/>
              <a:pathLst>
                <a:path w="421004" h="2141220">
                  <a:moveTo>
                    <a:pt x="0" y="0"/>
                  </a:moveTo>
                  <a:lnTo>
                    <a:pt x="0" y="637070"/>
                  </a:lnTo>
                  <a:lnTo>
                    <a:pt x="20154" y="2140711"/>
                  </a:lnTo>
                  <a:lnTo>
                    <a:pt x="420801" y="2140711"/>
                  </a:lnTo>
                  <a:lnTo>
                    <a:pt x="398271" y="9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389903" y="1557921"/>
              <a:ext cx="421005" cy="2141220"/>
            </a:xfrm>
            <a:custGeom>
              <a:avLst/>
              <a:gdLst/>
              <a:ahLst/>
              <a:cxnLst/>
              <a:rect l="l" t="t" r="r" b="b"/>
              <a:pathLst>
                <a:path w="421004" h="2141220">
                  <a:moveTo>
                    <a:pt x="0" y="0"/>
                  </a:moveTo>
                  <a:lnTo>
                    <a:pt x="0" y="637070"/>
                  </a:lnTo>
                  <a:lnTo>
                    <a:pt x="20154" y="2140711"/>
                  </a:lnTo>
                  <a:lnTo>
                    <a:pt x="420801" y="2140711"/>
                  </a:lnTo>
                  <a:lnTo>
                    <a:pt x="398271" y="9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32983" y="1854962"/>
              <a:ext cx="172465" cy="17602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74615" y="1555559"/>
              <a:ext cx="2039175" cy="2143074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7970431" y="1983930"/>
            <a:ext cx="1537970" cy="1013460"/>
            <a:chOff x="2915831" y="1983930"/>
            <a:chExt cx="1537970" cy="1013460"/>
          </a:xfrm>
        </p:grpSpPr>
        <p:sp>
          <p:nvSpPr>
            <p:cNvPr id="22" name="object 22"/>
            <p:cNvSpPr/>
            <p:nvPr/>
          </p:nvSpPr>
          <p:spPr>
            <a:xfrm>
              <a:off x="2915831" y="1983930"/>
              <a:ext cx="1537970" cy="1013460"/>
            </a:xfrm>
            <a:custGeom>
              <a:avLst/>
              <a:gdLst/>
              <a:ahLst/>
              <a:cxnLst/>
              <a:rect l="l" t="t" r="r" b="b"/>
              <a:pathLst>
                <a:path w="1537970" h="1013460">
                  <a:moveTo>
                    <a:pt x="1537970" y="0"/>
                  </a:moveTo>
                  <a:lnTo>
                    <a:pt x="0" y="0"/>
                  </a:lnTo>
                  <a:lnTo>
                    <a:pt x="0" y="1013447"/>
                  </a:lnTo>
                  <a:lnTo>
                    <a:pt x="1537970" y="1013447"/>
                  </a:lnTo>
                  <a:lnTo>
                    <a:pt x="153797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83077" y="2784322"/>
              <a:ext cx="108635" cy="114096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54120" y="2055393"/>
              <a:ext cx="85953" cy="10267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30637" y="2510116"/>
              <a:ext cx="111150" cy="119557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88968" y="2778213"/>
              <a:ext cx="101676" cy="118922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53486" y="2552471"/>
              <a:ext cx="205435" cy="20575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459124" y="2179891"/>
              <a:ext cx="210578" cy="212915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324631" y="2254110"/>
              <a:ext cx="268605" cy="437515"/>
            </a:xfrm>
            <a:custGeom>
              <a:avLst/>
              <a:gdLst/>
              <a:ahLst/>
              <a:cxnLst/>
              <a:rect l="l" t="t" r="r" b="b"/>
              <a:pathLst>
                <a:path w="268604" h="437514">
                  <a:moveTo>
                    <a:pt x="268300" y="0"/>
                  </a:moveTo>
                  <a:lnTo>
                    <a:pt x="0" y="437375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324631" y="2254110"/>
              <a:ext cx="268605" cy="437515"/>
            </a:xfrm>
            <a:custGeom>
              <a:avLst/>
              <a:gdLst/>
              <a:ahLst/>
              <a:cxnLst/>
              <a:rect l="l" t="t" r="r" b="b"/>
              <a:pathLst>
                <a:path w="268604" h="437514">
                  <a:moveTo>
                    <a:pt x="0" y="437375"/>
                  </a:moveTo>
                  <a:lnTo>
                    <a:pt x="268300" y="0"/>
                  </a:lnTo>
                </a:path>
              </a:pathLst>
            </a:custGeom>
            <a:ln w="761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57905" y="2756039"/>
              <a:ext cx="190665" cy="19585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35527" y="2753512"/>
              <a:ext cx="196900" cy="19535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434778" y="2851442"/>
              <a:ext cx="513715" cy="635"/>
            </a:xfrm>
            <a:custGeom>
              <a:avLst/>
              <a:gdLst/>
              <a:ahLst/>
              <a:cxnLst/>
              <a:rect l="l" t="t" r="r" b="b"/>
              <a:pathLst>
                <a:path w="513714" h="635">
                  <a:moveTo>
                    <a:pt x="-38100" y="120"/>
                  </a:moveTo>
                  <a:lnTo>
                    <a:pt x="551218" y="120"/>
                  </a:lnTo>
                </a:path>
              </a:pathLst>
            </a:custGeom>
            <a:ln w="764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923538" y="2552471"/>
              <a:ext cx="205422" cy="205752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712743" y="2179891"/>
              <a:ext cx="210591" cy="21291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789502" y="2254110"/>
              <a:ext cx="268605" cy="437515"/>
            </a:xfrm>
            <a:custGeom>
              <a:avLst/>
              <a:gdLst/>
              <a:ahLst/>
              <a:cxnLst/>
              <a:rect l="l" t="t" r="r" b="b"/>
              <a:pathLst>
                <a:path w="268604" h="437514">
                  <a:moveTo>
                    <a:pt x="0" y="0"/>
                  </a:moveTo>
                  <a:lnTo>
                    <a:pt x="268325" y="437375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789502" y="2254110"/>
              <a:ext cx="268605" cy="437515"/>
            </a:xfrm>
            <a:custGeom>
              <a:avLst/>
              <a:gdLst/>
              <a:ahLst/>
              <a:cxnLst/>
              <a:rect l="l" t="t" r="r" b="b"/>
              <a:pathLst>
                <a:path w="268604" h="437514">
                  <a:moveTo>
                    <a:pt x="268325" y="437375"/>
                  </a:moveTo>
                  <a:lnTo>
                    <a:pt x="0" y="0"/>
                  </a:lnTo>
                </a:path>
              </a:pathLst>
            </a:custGeom>
            <a:ln w="76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624935" y="2499512"/>
              <a:ext cx="120014" cy="153035"/>
            </a:xfrm>
            <a:custGeom>
              <a:avLst/>
              <a:gdLst/>
              <a:ahLst/>
              <a:cxnLst/>
              <a:rect l="l" t="t" r="r" b="b"/>
              <a:pathLst>
                <a:path w="120014" h="153035">
                  <a:moveTo>
                    <a:pt x="119507" y="0"/>
                  </a:moveTo>
                  <a:lnTo>
                    <a:pt x="0" y="152907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624935" y="2499512"/>
              <a:ext cx="120014" cy="153035"/>
            </a:xfrm>
            <a:custGeom>
              <a:avLst/>
              <a:gdLst/>
              <a:ahLst/>
              <a:cxnLst/>
              <a:rect l="l" t="t" r="r" b="b"/>
              <a:pathLst>
                <a:path w="120014" h="153035">
                  <a:moveTo>
                    <a:pt x="0" y="152907"/>
                  </a:moveTo>
                  <a:lnTo>
                    <a:pt x="119507" y="0"/>
                  </a:lnTo>
                </a:path>
              </a:pathLst>
            </a:custGeom>
            <a:ln w="1069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8272335" y="5054637"/>
            <a:ext cx="1892300" cy="3877310"/>
            <a:chOff x="3217735" y="5054637"/>
            <a:chExt cx="1892300" cy="3877310"/>
          </a:xfrm>
        </p:grpSpPr>
        <p:sp>
          <p:nvSpPr>
            <p:cNvPr id="41" name="object 41"/>
            <p:cNvSpPr/>
            <p:nvPr/>
          </p:nvSpPr>
          <p:spPr>
            <a:xfrm>
              <a:off x="3676992" y="5054637"/>
              <a:ext cx="1151890" cy="3691890"/>
            </a:xfrm>
            <a:custGeom>
              <a:avLst/>
              <a:gdLst/>
              <a:ahLst/>
              <a:cxnLst/>
              <a:rect l="l" t="t" r="r" b="b"/>
              <a:pathLst>
                <a:path w="1151889" h="3691890">
                  <a:moveTo>
                    <a:pt x="1142985" y="3671874"/>
                  </a:moveTo>
                  <a:lnTo>
                    <a:pt x="1127290" y="3671874"/>
                  </a:lnTo>
                  <a:lnTo>
                    <a:pt x="1137285" y="3691877"/>
                  </a:lnTo>
                  <a:lnTo>
                    <a:pt x="1143000" y="3673309"/>
                  </a:lnTo>
                  <a:lnTo>
                    <a:pt x="1142985" y="3671874"/>
                  </a:lnTo>
                  <a:close/>
                </a:path>
                <a:path w="1151889" h="3691890">
                  <a:moveTo>
                    <a:pt x="561026" y="3680460"/>
                  </a:moveTo>
                  <a:lnTo>
                    <a:pt x="25717" y="3680460"/>
                  </a:lnTo>
                  <a:lnTo>
                    <a:pt x="30010" y="3689032"/>
                  </a:lnTo>
                  <a:lnTo>
                    <a:pt x="247180" y="3690454"/>
                  </a:lnTo>
                  <a:lnTo>
                    <a:pt x="551497" y="3686162"/>
                  </a:lnTo>
                  <a:lnTo>
                    <a:pt x="559125" y="3686162"/>
                  </a:lnTo>
                  <a:lnTo>
                    <a:pt x="561026" y="3680460"/>
                  </a:lnTo>
                  <a:close/>
                </a:path>
                <a:path w="1151889" h="3691890">
                  <a:moveTo>
                    <a:pt x="610798" y="3679024"/>
                  </a:moveTo>
                  <a:lnTo>
                    <a:pt x="601510" y="3679024"/>
                  </a:lnTo>
                  <a:lnTo>
                    <a:pt x="605789" y="3689032"/>
                  </a:lnTo>
                  <a:lnTo>
                    <a:pt x="610798" y="3679024"/>
                  </a:lnTo>
                  <a:close/>
                </a:path>
                <a:path w="1151889" h="3691890">
                  <a:moveTo>
                    <a:pt x="1126572" y="3674745"/>
                  </a:moveTo>
                  <a:lnTo>
                    <a:pt x="625792" y="3674745"/>
                  </a:lnTo>
                  <a:lnTo>
                    <a:pt x="625792" y="3686162"/>
                  </a:lnTo>
                  <a:lnTo>
                    <a:pt x="1122997" y="3689032"/>
                  </a:lnTo>
                  <a:lnTo>
                    <a:pt x="1126572" y="3674745"/>
                  </a:lnTo>
                  <a:close/>
                </a:path>
                <a:path w="1151889" h="3691890">
                  <a:moveTo>
                    <a:pt x="0" y="0"/>
                  </a:moveTo>
                  <a:lnTo>
                    <a:pt x="0" y="67157"/>
                  </a:lnTo>
                  <a:lnTo>
                    <a:pt x="11430" y="95732"/>
                  </a:lnTo>
                  <a:lnTo>
                    <a:pt x="18580" y="1377314"/>
                  </a:lnTo>
                  <a:lnTo>
                    <a:pt x="13774" y="1401180"/>
                  </a:lnTo>
                  <a:lnTo>
                    <a:pt x="12328" y="1417677"/>
                  </a:lnTo>
                  <a:lnTo>
                    <a:pt x="14358" y="1434777"/>
                  </a:lnTo>
                  <a:lnTo>
                    <a:pt x="20002" y="1460182"/>
                  </a:lnTo>
                  <a:lnTo>
                    <a:pt x="17145" y="1691639"/>
                  </a:lnTo>
                  <a:lnTo>
                    <a:pt x="20002" y="1911654"/>
                  </a:lnTo>
                  <a:lnTo>
                    <a:pt x="43108" y="1927058"/>
                  </a:lnTo>
                  <a:lnTo>
                    <a:pt x="54829" y="1938445"/>
                  </a:lnTo>
                  <a:lnTo>
                    <a:pt x="58782" y="1951441"/>
                  </a:lnTo>
                  <a:lnTo>
                    <a:pt x="58585" y="1971675"/>
                  </a:lnTo>
                  <a:lnTo>
                    <a:pt x="54161" y="1993277"/>
                  </a:lnTo>
                  <a:lnTo>
                    <a:pt x="50007" y="2005241"/>
                  </a:lnTo>
                  <a:lnTo>
                    <a:pt x="43713" y="2011851"/>
                  </a:lnTo>
                  <a:lnTo>
                    <a:pt x="32867" y="2017395"/>
                  </a:lnTo>
                  <a:lnTo>
                    <a:pt x="25429" y="2022589"/>
                  </a:lnTo>
                  <a:lnTo>
                    <a:pt x="21610" y="2026850"/>
                  </a:lnTo>
                  <a:lnTo>
                    <a:pt x="20203" y="2032454"/>
                  </a:lnTo>
                  <a:lnTo>
                    <a:pt x="20002" y="2041677"/>
                  </a:lnTo>
                  <a:lnTo>
                    <a:pt x="15722" y="2480310"/>
                  </a:lnTo>
                  <a:lnTo>
                    <a:pt x="5293" y="2514507"/>
                  </a:lnTo>
                  <a:lnTo>
                    <a:pt x="1965" y="2534240"/>
                  </a:lnTo>
                  <a:lnTo>
                    <a:pt x="5871" y="2547011"/>
                  </a:lnTo>
                  <a:lnTo>
                    <a:pt x="17145" y="2560320"/>
                  </a:lnTo>
                  <a:lnTo>
                    <a:pt x="10007" y="3673309"/>
                  </a:lnTo>
                  <a:lnTo>
                    <a:pt x="14287" y="3679024"/>
                  </a:lnTo>
                  <a:lnTo>
                    <a:pt x="14287" y="3687597"/>
                  </a:lnTo>
                  <a:lnTo>
                    <a:pt x="25717" y="3680460"/>
                  </a:lnTo>
                  <a:lnTo>
                    <a:pt x="561026" y="3680460"/>
                  </a:lnTo>
                  <a:lnTo>
                    <a:pt x="561505" y="3679024"/>
                  </a:lnTo>
                  <a:lnTo>
                    <a:pt x="610798" y="3679024"/>
                  </a:lnTo>
                  <a:lnTo>
                    <a:pt x="612940" y="3674745"/>
                  </a:lnTo>
                  <a:lnTo>
                    <a:pt x="1126572" y="3674745"/>
                  </a:lnTo>
                  <a:lnTo>
                    <a:pt x="1127290" y="3671874"/>
                  </a:lnTo>
                  <a:lnTo>
                    <a:pt x="1142985" y="3671874"/>
                  </a:lnTo>
                  <a:lnTo>
                    <a:pt x="1131582" y="2557449"/>
                  </a:lnTo>
                  <a:lnTo>
                    <a:pt x="1138827" y="2533815"/>
                  </a:lnTo>
                  <a:lnTo>
                    <a:pt x="1141390" y="2518348"/>
                  </a:lnTo>
                  <a:lnTo>
                    <a:pt x="1139405" y="2504216"/>
                  </a:lnTo>
                  <a:lnTo>
                    <a:pt x="1133005" y="2484589"/>
                  </a:lnTo>
                  <a:lnTo>
                    <a:pt x="1131582" y="2040242"/>
                  </a:lnTo>
                  <a:lnTo>
                    <a:pt x="1128944" y="2029441"/>
                  </a:lnTo>
                  <a:lnTo>
                    <a:pt x="1126577" y="2023460"/>
                  </a:lnTo>
                  <a:lnTo>
                    <a:pt x="1123140" y="2020159"/>
                  </a:lnTo>
                  <a:lnTo>
                    <a:pt x="1117295" y="2017395"/>
                  </a:lnTo>
                  <a:lnTo>
                    <a:pt x="1092415" y="1996648"/>
                  </a:lnTo>
                  <a:lnTo>
                    <a:pt x="1084418" y="1980058"/>
                  </a:lnTo>
                  <a:lnTo>
                    <a:pt x="1093570" y="1958918"/>
                  </a:lnTo>
                  <a:lnTo>
                    <a:pt x="1120139" y="1924519"/>
                  </a:lnTo>
                  <a:lnTo>
                    <a:pt x="1133005" y="1915947"/>
                  </a:lnTo>
                  <a:lnTo>
                    <a:pt x="1131582" y="1451610"/>
                  </a:lnTo>
                  <a:lnTo>
                    <a:pt x="1136397" y="1427302"/>
                  </a:lnTo>
                  <a:lnTo>
                    <a:pt x="1138002" y="1412501"/>
                  </a:lnTo>
                  <a:lnTo>
                    <a:pt x="1136397" y="1401180"/>
                  </a:lnTo>
                  <a:lnTo>
                    <a:pt x="1131582" y="1387309"/>
                  </a:lnTo>
                  <a:lnTo>
                    <a:pt x="1140142" y="97155"/>
                  </a:lnTo>
                  <a:lnTo>
                    <a:pt x="1151572" y="61442"/>
                  </a:lnTo>
                  <a:lnTo>
                    <a:pt x="1150150" y="2857"/>
                  </a:lnTo>
                  <a:lnTo>
                    <a:pt x="0" y="0"/>
                  </a:lnTo>
                  <a:close/>
                </a:path>
                <a:path w="1151889" h="3691890">
                  <a:moveTo>
                    <a:pt x="559125" y="3686162"/>
                  </a:moveTo>
                  <a:lnTo>
                    <a:pt x="551497" y="3686162"/>
                  </a:lnTo>
                  <a:lnTo>
                    <a:pt x="558647" y="3687597"/>
                  </a:lnTo>
                  <a:lnTo>
                    <a:pt x="559125" y="3686162"/>
                  </a:lnTo>
                  <a:close/>
                </a:path>
              </a:pathLst>
            </a:custGeom>
            <a:solidFill>
              <a:srgbClr val="B1B3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676992" y="5054637"/>
              <a:ext cx="1150620" cy="66040"/>
            </a:xfrm>
            <a:custGeom>
              <a:avLst/>
              <a:gdLst/>
              <a:ahLst/>
              <a:cxnLst/>
              <a:rect l="l" t="t" r="r" b="b"/>
              <a:pathLst>
                <a:path w="1150620" h="66039">
                  <a:moveTo>
                    <a:pt x="0" y="0"/>
                  </a:moveTo>
                  <a:lnTo>
                    <a:pt x="482" y="65722"/>
                  </a:lnTo>
                  <a:lnTo>
                    <a:pt x="1149654" y="64300"/>
                  </a:lnTo>
                  <a:lnTo>
                    <a:pt x="1150150" y="28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76993" y="5120360"/>
              <a:ext cx="1150620" cy="25400"/>
            </a:xfrm>
            <a:custGeom>
              <a:avLst/>
              <a:gdLst/>
              <a:ahLst/>
              <a:cxnLst/>
              <a:rect l="l" t="t" r="r" b="b"/>
              <a:pathLst>
                <a:path w="1150620" h="25400">
                  <a:moveTo>
                    <a:pt x="20472" y="952"/>
                  </a:moveTo>
                  <a:lnTo>
                    <a:pt x="0" y="1435"/>
                  </a:lnTo>
                  <a:lnTo>
                    <a:pt x="10007" y="24295"/>
                  </a:lnTo>
                  <a:lnTo>
                    <a:pt x="20472" y="952"/>
                  </a:lnTo>
                  <a:close/>
                </a:path>
                <a:path w="1150620" h="25400">
                  <a:moveTo>
                    <a:pt x="1150150" y="0"/>
                  </a:moveTo>
                  <a:lnTo>
                    <a:pt x="1135367" y="482"/>
                  </a:lnTo>
                  <a:lnTo>
                    <a:pt x="1135367" y="17145"/>
                  </a:lnTo>
                  <a:lnTo>
                    <a:pt x="1141095" y="25247"/>
                  </a:lnTo>
                  <a:lnTo>
                    <a:pt x="11501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706050" y="5119407"/>
              <a:ext cx="1097280" cy="116205"/>
            </a:xfrm>
            <a:custGeom>
              <a:avLst/>
              <a:gdLst/>
              <a:ahLst/>
              <a:cxnLst/>
              <a:rect l="l" t="t" r="r" b="b"/>
              <a:pathLst>
                <a:path w="1097279" h="116204">
                  <a:moveTo>
                    <a:pt x="1096797" y="0"/>
                  </a:moveTo>
                  <a:lnTo>
                    <a:pt x="0" y="2857"/>
                  </a:lnTo>
                  <a:lnTo>
                    <a:pt x="23342" y="112394"/>
                  </a:lnTo>
                  <a:lnTo>
                    <a:pt x="1049159" y="116204"/>
                  </a:lnTo>
                  <a:lnTo>
                    <a:pt x="1096797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749078" y="5237365"/>
              <a:ext cx="991235" cy="41275"/>
            </a:xfrm>
            <a:custGeom>
              <a:avLst/>
              <a:gdLst/>
              <a:ahLst/>
              <a:cxnLst/>
              <a:rect l="l" t="t" r="r" b="b"/>
              <a:pathLst>
                <a:path w="991235" h="41275">
                  <a:moveTo>
                    <a:pt x="57937" y="1016"/>
                  </a:moveTo>
                  <a:lnTo>
                    <a:pt x="46977" y="1016"/>
                  </a:lnTo>
                  <a:lnTo>
                    <a:pt x="47218" y="4953"/>
                  </a:lnTo>
                  <a:lnTo>
                    <a:pt x="46075" y="13589"/>
                  </a:lnTo>
                  <a:lnTo>
                    <a:pt x="40741" y="22237"/>
                  </a:lnTo>
                  <a:lnTo>
                    <a:pt x="28409" y="26162"/>
                  </a:lnTo>
                  <a:lnTo>
                    <a:pt x="25006" y="25539"/>
                  </a:lnTo>
                  <a:lnTo>
                    <a:pt x="17678" y="22326"/>
                  </a:lnTo>
                  <a:lnTo>
                    <a:pt x="10706" y="14478"/>
                  </a:lnTo>
                  <a:lnTo>
                    <a:pt x="8394" y="0"/>
                  </a:lnTo>
                  <a:lnTo>
                    <a:pt x="304" y="0"/>
                  </a:lnTo>
                  <a:lnTo>
                    <a:pt x="0" y="5397"/>
                  </a:lnTo>
                  <a:lnTo>
                    <a:pt x="1841" y="17322"/>
                  </a:lnTo>
                  <a:lnTo>
                    <a:pt x="9944" y="29438"/>
                  </a:lnTo>
                  <a:lnTo>
                    <a:pt x="28409" y="35394"/>
                  </a:lnTo>
                  <a:lnTo>
                    <a:pt x="33083" y="34721"/>
                  </a:lnTo>
                  <a:lnTo>
                    <a:pt x="43345" y="30721"/>
                  </a:lnTo>
                  <a:lnTo>
                    <a:pt x="53517" y="20459"/>
                  </a:lnTo>
                  <a:lnTo>
                    <a:pt x="57937" y="1016"/>
                  </a:lnTo>
                  <a:close/>
                </a:path>
                <a:path w="991235" h="41275">
                  <a:moveTo>
                    <a:pt x="369874" y="2451"/>
                  </a:moveTo>
                  <a:lnTo>
                    <a:pt x="358927" y="2451"/>
                  </a:lnTo>
                  <a:lnTo>
                    <a:pt x="359168" y="6388"/>
                  </a:lnTo>
                  <a:lnTo>
                    <a:pt x="358025" y="15024"/>
                  </a:lnTo>
                  <a:lnTo>
                    <a:pt x="352679" y="23660"/>
                  </a:lnTo>
                  <a:lnTo>
                    <a:pt x="340347" y="27584"/>
                  </a:lnTo>
                  <a:lnTo>
                    <a:pt x="336943" y="26962"/>
                  </a:lnTo>
                  <a:lnTo>
                    <a:pt x="329628" y="23749"/>
                  </a:lnTo>
                  <a:lnTo>
                    <a:pt x="322656" y="15913"/>
                  </a:lnTo>
                  <a:lnTo>
                    <a:pt x="320344" y="1422"/>
                  </a:lnTo>
                  <a:lnTo>
                    <a:pt x="312254" y="1422"/>
                  </a:lnTo>
                  <a:lnTo>
                    <a:pt x="311950" y="6819"/>
                  </a:lnTo>
                  <a:lnTo>
                    <a:pt x="313791" y="18745"/>
                  </a:lnTo>
                  <a:lnTo>
                    <a:pt x="321881" y="30873"/>
                  </a:lnTo>
                  <a:lnTo>
                    <a:pt x="340347" y="36830"/>
                  </a:lnTo>
                  <a:lnTo>
                    <a:pt x="345020" y="36156"/>
                  </a:lnTo>
                  <a:lnTo>
                    <a:pt x="355282" y="32156"/>
                  </a:lnTo>
                  <a:lnTo>
                    <a:pt x="365455" y="21894"/>
                  </a:lnTo>
                  <a:lnTo>
                    <a:pt x="369874" y="2451"/>
                  </a:lnTo>
                  <a:close/>
                </a:path>
                <a:path w="991235" h="41275">
                  <a:moveTo>
                    <a:pt x="680872" y="2933"/>
                  </a:moveTo>
                  <a:lnTo>
                    <a:pt x="669912" y="2933"/>
                  </a:lnTo>
                  <a:lnTo>
                    <a:pt x="670153" y="6870"/>
                  </a:lnTo>
                  <a:lnTo>
                    <a:pt x="669010" y="15506"/>
                  </a:lnTo>
                  <a:lnTo>
                    <a:pt x="663676" y="24142"/>
                  </a:lnTo>
                  <a:lnTo>
                    <a:pt x="651332" y="28067"/>
                  </a:lnTo>
                  <a:lnTo>
                    <a:pt x="647928" y="27444"/>
                  </a:lnTo>
                  <a:lnTo>
                    <a:pt x="640613" y="24231"/>
                  </a:lnTo>
                  <a:lnTo>
                    <a:pt x="633653" y="16383"/>
                  </a:lnTo>
                  <a:lnTo>
                    <a:pt x="631329" y="1905"/>
                  </a:lnTo>
                  <a:lnTo>
                    <a:pt x="623252" y="1905"/>
                  </a:lnTo>
                  <a:lnTo>
                    <a:pt x="622947" y="7302"/>
                  </a:lnTo>
                  <a:lnTo>
                    <a:pt x="624789" y="19227"/>
                  </a:lnTo>
                  <a:lnTo>
                    <a:pt x="632879" y="31343"/>
                  </a:lnTo>
                  <a:lnTo>
                    <a:pt x="651332" y="37299"/>
                  </a:lnTo>
                  <a:lnTo>
                    <a:pt x="656005" y="36626"/>
                  </a:lnTo>
                  <a:lnTo>
                    <a:pt x="666280" y="32626"/>
                  </a:lnTo>
                  <a:lnTo>
                    <a:pt x="676452" y="22377"/>
                  </a:lnTo>
                  <a:lnTo>
                    <a:pt x="680872" y="2933"/>
                  </a:lnTo>
                  <a:close/>
                </a:path>
                <a:path w="991235" h="41275">
                  <a:moveTo>
                    <a:pt x="990904" y="6743"/>
                  </a:moveTo>
                  <a:lnTo>
                    <a:pt x="979944" y="6743"/>
                  </a:lnTo>
                  <a:lnTo>
                    <a:pt x="980186" y="10680"/>
                  </a:lnTo>
                  <a:lnTo>
                    <a:pt x="979055" y="19316"/>
                  </a:lnTo>
                  <a:lnTo>
                    <a:pt x="973709" y="27952"/>
                  </a:lnTo>
                  <a:lnTo>
                    <a:pt x="961364" y="31877"/>
                  </a:lnTo>
                  <a:lnTo>
                    <a:pt x="957961" y="31254"/>
                  </a:lnTo>
                  <a:lnTo>
                    <a:pt x="950645" y="28041"/>
                  </a:lnTo>
                  <a:lnTo>
                    <a:pt x="943686" y="20193"/>
                  </a:lnTo>
                  <a:lnTo>
                    <a:pt x="941374" y="5715"/>
                  </a:lnTo>
                  <a:lnTo>
                    <a:pt x="933284" y="5715"/>
                  </a:lnTo>
                  <a:lnTo>
                    <a:pt x="932980" y="11112"/>
                  </a:lnTo>
                  <a:lnTo>
                    <a:pt x="934821" y="23037"/>
                  </a:lnTo>
                  <a:lnTo>
                    <a:pt x="942911" y="35153"/>
                  </a:lnTo>
                  <a:lnTo>
                    <a:pt x="961364" y="41109"/>
                  </a:lnTo>
                  <a:lnTo>
                    <a:pt x="966038" y="40436"/>
                  </a:lnTo>
                  <a:lnTo>
                    <a:pt x="976299" y="36436"/>
                  </a:lnTo>
                  <a:lnTo>
                    <a:pt x="986485" y="26187"/>
                  </a:lnTo>
                  <a:lnTo>
                    <a:pt x="990904" y="6743"/>
                  </a:lnTo>
                  <a:close/>
                </a:path>
              </a:pathLst>
            </a:custGeom>
            <a:solidFill>
              <a:srgbClr val="9C9E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696995" y="5122265"/>
              <a:ext cx="34290" cy="3613150"/>
            </a:xfrm>
            <a:custGeom>
              <a:avLst/>
              <a:gdLst/>
              <a:ahLst/>
              <a:cxnLst/>
              <a:rect l="l" t="t" r="r" b="b"/>
              <a:pathLst>
                <a:path w="34289" h="3613150">
                  <a:moveTo>
                    <a:pt x="9055" y="0"/>
                  </a:moveTo>
                  <a:lnTo>
                    <a:pt x="0" y="3612832"/>
                  </a:lnTo>
                  <a:lnTo>
                    <a:pt x="34290" y="3472802"/>
                  </a:lnTo>
                  <a:lnTo>
                    <a:pt x="32397" y="109537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755210" y="5119407"/>
              <a:ext cx="50800" cy="522605"/>
            </a:xfrm>
            <a:custGeom>
              <a:avLst/>
              <a:gdLst/>
              <a:ahLst/>
              <a:cxnLst/>
              <a:rect l="l" t="t" r="r" b="b"/>
              <a:pathLst>
                <a:path w="50800" h="522604">
                  <a:moveTo>
                    <a:pt x="47637" y="0"/>
                  </a:moveTo>
                  <a:lnTo>
                    <a:pt x="0" y="116204"/>
                  </a:lnTo>
                  <a:lnTo>
                    <a:pt x="6210" y="522439"/>
                  </a:lnTo>
                  <a:lnTo>
                    <a:pt x="50495" y="518160"/>
                  </a:lnTo>
                  <a:lnTo>
                    <a:pt x="476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704932" y="8135810"/>
              <a:ext cx="1100455" cy="614692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3702710" y="5660897"/>
              <a:ext cx="9525" cy="64135"/>
            </a:xfrm>
            <a:custGeom>
              <a:avLst/>
              <a:gdLst/>
              <a:ahLst/>
              <a:cxnLst/>
              <a:rect l="l" t="t" r="r" b="b"/>
              <a:pathLst>
                <a:path w="9525" h="64135">
                  <a:moveTo>
                    <a:pt x="8572" y="0"/>
                  </a:moveTo>
                  <a:lnTo>
                    <a:pt x="0" y="3822"/>
                  </a:lnTo>
                  <a:lnTo>
                    <a:pt x="952" y="60972"/>
                  </a:lnTo>
                  <a:lnTo>
                    <a:pt x="7632" y="63817"/>
                  </a:lnTo>
                  <a:lnTo>
                    <a:pt x="9525" y="53352"/>
                  </a:lnTo>
                  <a:lnTo>
                    <a:pt x="857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711282" y="5660897"/>
              <a:ext cx="45720" cy="53975"/>
            </a:xfrm>
            <a:custGeom>
              <a:avLst/>
              <a:gdLst/>
              <a:ahLst/>
              <a:cxnLst/>
              <a:rect l="l" t="t" r="r" b="b"/>
              <a:pathLst>
                <a:path w="45720" h="53975">
                  <a:moveTo>
                    <a:pt x="0" y="0"/>
                  </a:moveTo>
                  <a:lnTo>
                    <a:pt x="952" y="53352"/>
                  </a:lnTo>
                  <a:lnTo>
                    <a:pt x="37147" y="52387"/>
                  </a:lnTo>
                  <a:lnTo>
                    <a:pt x="43815" y="50482"/>
                  </a:lnTo>
                  <a:lnTo>
                    <a:pt x="45720" y="40004"/>
                  </a:lnTo>
                  <a:lnTo>
                    <a:pt x="44780" y="12395"/>
                  </a:lnTo>
                  <a:lnTo>
                    <a:pt x="41910" y="965"/>
                  </a:lnTo>
                  <a:lnTo>
                    <a:pt x="31432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711282" y="5660897"/>
              <a:ext cx="45720" cy="53975"/>
            </a:xfrm>
            <a:custGeom>
              <a:avLst/>
              <a:gdLst/>
              <a:ahLst/>
              <a:cxnLst/>
              <a:rect l="l" t="t" r="r" b="b"/>
              <a:pathLst>
                <a:path w="45720" h="53975">
                  <a:moveTo>
                    <a:pt x="0" y="0"/>
                  </a:moveTo>
                  <a:lnTo>
                    <a:pt x="952" y="53352"/>
                  </a:lnTo>
                  <a:lnTo>
                    <a:pt x="37147" y="52387"/>
                  </a:lnTo>
                  <a:lnTo>
                    <a:pt x="43815" y="50482"/>
                  </a:lnTo>
                  <a:lnTo>
                    <a:pt x="45720" y="40004"/>
                  </a:lnTo>
                  <a:lnTo>
                    <a:pt x="44780" y="12395"/>
                  </a:lnTo>
                  <a:lnTo>
                    <a:pt x="41910" y="965"/>
                  </a:lnTo>
                  <a:lnTo>
                    <a:pt x="31432" y="96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725570" y="5680913"/>
              <a:ext cx="13970" cy="13335"/>
            </a:xfrm>
            <a:custGeom>
              <a:avLst/>
              <a:gdLst/>
              <a:ahLst/>
              <a:cxnLst/>
              <a:rect l="l" t="t" r="r" b="b"/>
              <a:pathLst>
                <a:path w="13970" h="13335">
                  <a:moveTo>
                    <a:pt x="10350" y="0"/>
                  </a:moveTo>
                  <a:lnTo>
                    <a:pt x="2984" y="0"/>
                  </a:lnTo>
                  <a:lnTo>
                    <a:pt x="0" y="2984"/>
                  </a:lnTo>
                  <a:lnTo>
                    <a:pt x="0" y="10350"/>
                  </a:lnTo>
                  <a:lnTo>
                    <a:pt x="2984" y="13335"/>
                  </a:lnTo>
                  <a:lnTo>
                    <a:pt x="10350" y="13335"/>
                  </a:lnTo>
                  <a:lnTo>
                    <a:pt x="13347" y="10350"/>
                  </a:lnTo>
                  <a:lnTo>
                    <a:pt x="13347" y="6667"/>
                  </a:lnTo>
                  <a:lnTo>
                    <a:pt x="13347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710330" y="7312520"/>
              <a:ext cx="45720" cy="53975"/>
            </a:xfrm>
            <a:custGeom>
              <a:avLst/>
              <a:gdLst/>
              <a:ahLst/>
              <a:cxnLst/>
              <a:rect l="l" t="t" r="r" b="b"/>
              <a:pathLst>
                <a:path w="45720" h="53975">
                  <a:moveTo>
                    <a:pt x="0" y="0"/>
                  </a:moveTo>
                  <a:lnTo>
                    <a:pt x="952" y="53352"/>
                  </a:lnTo>
                  <a:lnTo>
                    <a:pt x="37147" y="52400"/>
                  </a:lnTo>
                  <a:lnTo>
                    <a:pt x="43814" y="50507"/>
                  </a:lnTo>
                  <a:lnTo>
                    <a:pt x="45720" y="40017"/>
                  </a:lnTo>
                  <a:lnTo>
                    <a:pt x="44767" y="12395"/>
                  </a:lnTo>
                  <a:lnTo>
                    <a:pt x="41910" y="965"/>
                  </a:lnTo>
                  <a:lnTo>
                    <a:pt x="31432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710330" y="7312520"/>
              <a:ext cx="45720" cy="53975"/>
            </a:xfrm>
            <a:custGeom>
              <a:avLst/>
              <a:gdLst/>
              <a:ahLst/>
              <a:cxnLst/>
              <a:rect l="l" t="t" r="r" b="b"/>
              <a:pathLst>
                <a:path w="45720" h="53975">
                  <a:moveTo>
                    <a:pt x="0" y="0"/>
                  </a:moveTo>
                  <a:lnTo>
                    <a:pt x="952" y="53352"/>
                  </a:lnTo>
                  <a:lnTo>
                    <a:pt x="37147" y="52400"/>
                  </a:lnTo>
                  <a:lnTo>
                    <a:pt x="43814" y="50507"/>
                  </a:lnTo>
                  <a:lnTo>
                    <a:pt x="45720" y="40017"/>
                  </a:lnTo>
                  <a:lnTo>
                    <a:pt x="44767" y="12395"/>
                  </a:lnTo>
                  <a:lnTo>
                    <a:pt x="41910" y="965"/>
                  </a:lnTo>
                  <a:lnTo>
                    <a:pt x="31432" y="96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733190" y="7331582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0350" y="0"/>
                  </a:moveTo>
                  <a:lnTo>
                    <a:pt x="2984" y="0"/>
                  </a:lnTo>
                  <a:lnTo>
                    <a:pt x="0" y="2997"/>
                  </a:lnTo>
                  <a:lnTo>
                    <a:pt x="0" y="10375"/>
                  </a:lnTo>
                  <a:lnTo>
                    <a:pt x="2984" y="13360"/>
                  </a:lnTo>
                  <a:lnTo>
                    <a:pt x="10350" y="13360"/>
                  </a:lnTo>
                  <a:lnTo>
                    <a:pt x="13335" y="10375"/>
                  </a:lnTo>
                  <a:lnTo>
                    <a:pt x="13335" y="6680"/>
                  </a:lnTo>
                  <a:lnTo>
                    <a:pt x="13335" y="299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749520" y="5378970"/>
              <a:ext cx="46990" cy="55244"/>
            </a:xfrm>
            <a:custGeom>
              <a:avLst/>
              <a:gdLst/>
              <a:ahLst/>
              <a:cxnLst/>
              <a:rect l="l" t="t" r="r" b="b"/>
              <a:pathLst>
                <a:path w="46989" h="55245">
                  <a:moveTo>
                    <a:pt x="14287" y="0"/>
                  </a:moveTo>
                  <a:lnTo>
                    <a:pt x="0" y="4762"/>
                  </a:lnTo>
                  <a:lnTo>
                    <a:pt x="939" y="15239"/>
                  </a:lnTo>
                  <a:lnTo>
                    <a:pt x="939" y="44767"/>
                  </a:lnTo>
                  <a:lnTo>
                    <a:pt x="4749" y="52387"/>
                  </a:lnTo>
                  <a:lnTo>
                    <a:pt x="12382" y="52387"/>
                  </a:lnTo>
                  <a:lnTo>
                    <a:pt x="46659" y="55245"/>
                  </a:lnTo>
                  <a:lnTo>
                    <a:pt x="46659" y="952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749520" y="5378970"/>
              <a:ext cx="46990" cy="55244"/>
            </a:xfrm>
            <a:custGeom>
              <a:avLst/>
              <a:gdLst/>
              <a:ahLst/>
              <a:cxnLst/>
              <a:rect l="l" t="t" r="r" b="b"/>
              <a:pathLst>
                <a:path w="46989" h="55245">
                  <a:moveTo>
                    <a:pt x="46659" y="952"/>
                  </a:moveTo>
                  <a:lnTo>
                    <a:pt x="14287" y="0"/>
                  </a:lnTo>
                  <a:lnTo>
                    <a:pt x="0" y="4762"/>
                  </a:lnTo>
                  <a:lnTo>
                    <a:pt x="939" y="15239"/>
                  </a:lnTo>
                  <a:lnTo>
                    <a:pt x="939" y="44767"/>
                  </a:lnTo>
                  <a:lnTo>
                    <a:pt x="4749" y="52387"/>
                  </a:lnTo>
                  <a:lnTo>
                    <a:pt x="12382" y="52387"/>
                  </a:lnTo>
                  <a:lnTo>
                    <a:pt x="46659" y="55245"/>
                  </a:lnTo>
                  <a:lnTo>
                    <a:pt x="46659" y="95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765713" y="539611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350" y="0"/>
                  </a:moveTo>
                  <a:lnTo>
                    <a:pt x="2984" y="0"/>
                  </a:lnTo>
                  <a:lnTo>
                    <a:pt x="0" y="2984"/>
                  </a:lnTo>
                  <a:lnTo>
                    <a:pt x="0" y="10337"/>
                  </a:lnTo>
                  <a:lnTo>
                    <a:pt x="2984" y="13334"/>
                  </a:lnTo>
                  <a:lnTo>
                    <a:pt x="10350" y="13334"/>
                  </a:lnTo>
                  <a:lnTo>
                    <a:pt x="13322" y="10337"/>
                  </a:lnTo>
                  <a:lnTo>
                    <a:pt x="13322" y="6667"/>
                  </a:lnTo>
                  <a:lnTo>
                    <a:pt x="13322" y="2984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796180" y="5379923"/>
              <a:ext cx="5715" cy="60960"/>
            </a:xfrm>
            <a:custGeom>
              <a:avLst/>
              <a:gdLst/>
              <a:ahLst/>
              <a:cxnLst/>
              <a:rect l="l" t="t" r="r" b="b"/>
              <a:pathLst>
                <a:path w="5714" h="60960">
                  <a:moveTo>
                    <a:pt x="0" y="0"/>
                  </a:moveTo>
                  <a:lnTo>
                    <a:pt x="952" y="60947"/>
                  </a:lnTo>
                  <a:lnTo>
                    <a:pt x="5714" y="60947"/>
                  </a:lnTo>
                  <a:lnTo>
                    <a:pt x="4762" y="18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796055" y="6528638"/>
              <a:ext cx="107950" cy="1139190"/>
            </a:xfrm>
            <a:custGeom>
              <a:avLst/>
              <a:gdLst/>
              <a:ahLst/>
              <a:cxnLst/>
              <a:rect l="l" t="t" r="r" b="b"/>
              <a:pathLst>
                <a:path w="107950" h="1139190">
                  <a:moveTo>
                    <a:pt x="99060" y="0"/>
                  </a:moveTo>
                  <a:lnTo>
                    <a:pt x="0" y="939"/>
                  </a:lnTo>
                  <a:lnTo>
                    <a:pt x="10477" y="1090599"/>
                  </a:lnTo>
                  <a:lnTo>
                    <a:pt x="11430" y="1139177"/>
                  </a:lnTo>
                  <a:lnTo>
                    <a:pt x="107632" y="1139177"/>
                  </a:lnTo>
                  <a:lnTo>
                    <a:pt x="99060" y="0"/>
                  </a:lnTo>
                  <a:close/>
                </a:path>
              </a:pathLst>
            </a:custGeom>
            <a:solidFill>
              <a:srgbClr val="C8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812248" y="6549580"/>
              <a:ext cx="67945" cy="11430"/>
            </a:xfrm>
            <a:custGeom>
              <a:avLst/>
              <a:gdLst/>
              <a:ahLst/>
              <a:cxnLst/>
              <a:rect l="l" t="t" r="r" b="b"/>
              <a:pathLst>
                <a:path w="67945" h="11429">
                  <a:moveTo>
                    <a:pt x="11430" y="2565"/>
                  </a:moveTo>
                  <a:lnTo>
                    <a:pt x="8877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65" y="11430"/>
                  </a:lnTo>
                  <a:lnTo>
                    <a:pt x="8877" y="11430"/>
                  </a:lnTo>
                  <a:lnTo>
                    <a:pt x="11430" y="8877"/>
                  </a:lnTo>
                  <a:lnTo>
                    <a:pt x="11430" y="5715"/>
                  </a:lnTo>
                  <a:lnTo>
                    <a:pt x="11430" y="2565"/>
                  </a:lnTo>
                  <a:close/>
                </a:path>
                <a:path w="67945" h="11429">
                  <a:moveTo>
                    <a:pt x="67640" y="2565"/>
                  </a:moveTo>
                  <a:lnTo>
                    <a:pt x="65074" y="0"/>
                  </a:lnTo>
                  <a:lnTo>
                    <a:pt x="58762" y="0"/>
                  </a:lnTo>
                  <a:lnTo>
                    <a:pt x="56210" y="2565"/>
                  </a:lnTo>
                  <a:lnTo>
                    <a:pt x="56210" y="8877"/>
                  </a:lnTo>
                  <a:lnTo>
                    <a:pt x="58762" y="11430"/>
                  </a:lnTo>
                  <a:lnTo>
                    <a:pt x="65074" y="11430"/>
                  </a:lnTo>
                  <a:lnTo>
                    <a:pt x="67640" y="8877"/>
                  </a:lnTo>
                  <a:lnTo>
                    <a:pt x="67640" y="5715"/>
                  </a:lnTo>
                  <a:lnTo>
                    <a:pt x="67640" y="2565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836060" y="660196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268" y="0"/>
                  </a:moveTo>
                  <a:lnTo>
                    <a:pt x="4699" y="0"/>
                  </a:lnTo>
                  <a:lnTo>
                    <a:pt x="0" y="4699"/>
                  </a:lnTo>
                  <a:lnTo>
                    <a:pt x="0" y="16268"/>
                  </a:lnTo>
                  <a:lnTo>
                    <a:pt x="4699" y="20955"/>
                  </a:lnTo>
                  <a:lnTo>
                    <a:pt x="16268" y="20955"/>
                  </a:lnTo>
                  <a:lnTo>
                    <a:pt x="20954" y="16268"/>
                  </a:lnTo>
                  <a:lnTo>
                    <a:pt x="20954" y="10477"/>
                  </a:lnTo>
                  <a:lnTo>
                    <a:pt x="20954" y="4699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715105" y="6825805"/>
              <a:ext cx="260985" cy="395605"/>
            </a:xfrm>
            <a:custGeom>
              <a:avLst/>
              <a:gdLst/>
              <a:ahLst/>
              <a:cxnLst/>
              <a:rect l="l" t="t" r="r" b="b"/>
              <a:pathLst>
                <a:path w="260985" h="395604">
                  <a:moveTo>
                    <a:pt x="257175" y="0"/>
                  </a:moveTo>
                  <a:lnTo>
                    <a:pt x="939" y="952"/>
                  </a:lnTo>
                  <a:lnTo>
                    <a:pt x="1892" y="7632"/>
                  </a:lnTo>
                  <a:lnTo>
                    <a:pt x="89522" y="186702"/>
                  </a:lnTo>
                  <a:lnTo>
                    <a:pt x="0" y="388632"/>
                  </a:lnTo>
                  <a:lnTo>
                    <a:pt x="0" y="394347"/>
                  </a:lnTo>
                  <a:lnTo>
                    <a:pt x="260972" y="395300"/>
                  </a:lnTo>
                  <a:lnTo>
                    <a:pt x="257175" y="0"/>
                  </a:lnTo>
                  <a:close/>
                </a:path>
              </a:pathLst>
            </a:custGeom>
            <a:solidFill>
              <a:srgbClr val="AE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712235" y="6835330"/>
              <a:ext cx="538480" cy="374650"/>
            </a:xfrm>
            <a:custGeom>
              <a:avLst/>
              <a:gdLst/>
              <a:ahLst/>
              <a:cxnLst/>
              <a:rect l="l" t="t" r="r" b="b"/>
              <a:pathLst>
                <a:path w="538479" h="374650">
                  <a:moveTo>
                    <a:pt x="538162" y="0"/>
                  </a:moveTo>
                  <a:lnTo>
                    <a:pt x="0" y="0"/>
                  </a:lnTo>
                  <a:lnTo>
                    <a:pt x="0" y="117157"/>
                  </a:lnTo>
                  <a:lnTo>
                    <a:pt x="12382" y="125742"/>
                  </a:lnTo>
                  <a:lnTo>
                    <a:pt x="32385" y="130393"/>
                  </a:lnTo>
                  <a:lnTo>
                    <a:pt x="43814" y="137896"/>
                  </a:lnTo>
                  <a:lnTo>
                    <a:pt x="50958" y="153610"/>
                  </a:lnTo>
                  <a:lnTo>
                    <a:pt x="58102" y="182892"/>
                  </a:lnTo>
                  <a:lnTo>
                    <a:pt x="60945" y="215180"/>
                  </a:lnTo>
                  <a:lnTo>
                    <a:pt x="55840" y="233980"/>
                  </a:lnTo>
                  <a:lnTo>
                    <a:pt x="37340" y="246523"/>
                  </a:lnTo>
                  <a:lnTo>
                    <a:pt x="0" y="260045"/>
                  </a:lnTo>
                  <a:lnTo>
                    <a:pt x="0" y="374345"/>
                  </a:lnTo>
                  <a:lnTo>
                    <a:pt x="360057" y="374345"/>
                  </a:lnTo>
                  <a:lnTo>
                    <a:pt x="538162" y="366712"/>
                  </a:lnTo>
                  <a:lnTo>
                    <a:pt x="538162" y="0"/>
                  </a:lnTo>
                  <a:close/>
                </a:path>
              </a:pathLst>
            </a:custGeom>
            <a:solidFill>
              <a:srgbClr val="C8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712235" y="6835330"/>
              <a:ext cx="538480" cy="374650"/>
            </a:xfrm>
            <a:custGeom>
              <a:avLst/>
              <a:gdLst/>
              <a:ahLst/>
              <a:cxnLst/>
              <a:rect l="l" t="t" r="r" b="b"/>
              <a:pathLst>
                <a:path w="538479" h="374650">
                  <a:moveTo>
                    <a:pt x="0" y="0"/>
                  </a:moveTo>
                  <a:lnTo>
                    <a:pt x="361950" y="0"/>
                  </a:lnTo>
                  <a:lnTo>
                    <a:pt x="538162" y="0"/>
                  </a:lnTo>
                  <a:lnTo>
                    <a:pt x="538162" y="366712"/>
                  </a:lnTo>
                  <a:lnTo>
                    <a:pt x="360057" y="374345"/>
                  </a:lnTo>
                  <a:lnTo>
                    <a:pt x="0" y="374345"/>
                  </a:lnTo>
                  <a:lnTo>
                    <a:pt x="0" y="260045"/>
                  </a:lnTo>
                  <a:lnTo>
                    <a:pt x="37340" y="246523"/>
                  </a:lnTo>
                  <a:lnTo>
                    <a:pt x="55840" y="233980"/>
                  </a:lnTo>
                  <a:lnTo>
                    <a:pt x="60945" y="215180"/>
                  </a:lnTo>
                  <a:lnTo>
                    <a:pt x="58102" y="182892"/>
                  </a:lnTo>
                  <a:lnTo>
                    <a:pt x="50958" y="153610"/>
                  </a:lnTo>
                  <a:lnTo>
                    <a:pt x="43814" y="137896"/>
                  </a:lnTo>
                  <a:lnTo>
                    <a:pt x="32385" y="130393"/>
                  </a:lnTo>
                  <a:lnTo>
                    <a:pt x="12382" y="125742"/>
                  </a:lnTo>
                  <a:lnTo>
                    <a:pt x="0" y="117157"/>
                  </a:lnTo>
                  <a:lnTo>
                    <a:pt x="0" y="10764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711283" y="6850583"/>
              <a:ext cx="12700" cy="353695"/>
            </a:xfrm>
            <a:custGeom>
              <a:avLst/>
              <a:gdLst/>
              <a:ahLst/>
              <a:cxnLst/>
              <a:rect l="l" t="t" r="r" b="b"/>
              <a:pathLst>
                <a:path w="12700" h="353695">
                  <a:moveTo>
                    <a:pt x="10477" y="347675"/>
                  </a:moveTo>
                  <a:lnTo>
                    <a:pt x="0" y="347675"/>
                  </a:lnTo>
                  <a:lnTo>
                    <a:pt x="0" y="353377"/>
                  </a:lnTo>
                  <a:lnTo>
                    <a:pt x="10477" y="353377"/>
                  </a:lnTo>
                  <a:lnTo>
                    <a:pt x="10477" y="347675"/>
                  </a:lnTo>
                  <a:close/>
                </a:path>
                <a:path w="12700" h="353695">
                  <a:moveTo>
                    <a:pt x="12382" y="0"/>
                  </a:moveTo>
                  <a:lnTo>
                    <a:pt x="0" y="0"/>
                  </a:lnTo>
                  <a:lnTo>
                    <a:pt x="0" y="6667"/>
                  </a:lnTo>
                  <a:lnTo>
                    <a:pt x="12382" y="6667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716045" y="6958215"/>
              <a:ext cx="54610" cy="135255"/>
            </a:xfrm>
            <a:custGeom>
              <a:avLst/>
              <a:gdLst/>
              <a:ahLst/>
              <a:cxnLst/>
              <a:rect l="l" t="t" r="r" b="b"/>
              <a:pathLst>
                <a:path w="54610" h="135254">
                  <a:moveTo>
                    <a:pt x="1905" y="0"/>
                  </a:moveTo>
                  <a:lnTo>
                    <a:pt x="2857" y="21907"/>
                  </a:lnTo>
                  <a:lnTo>
                    <a:pt x="27056" y="27919"/>
                  </a:lnTo>
                  <a:lnTo>
                    <a:pt x="39290" y="34288"/>
                  </a:lnTo>
                  <a:lnTo>
                    <a:pt x="43308" y="44940"/>
                  </a:lnTo>
                  <a:lnTo>
                    <a:pt x="42862" y="63804"/>
                  </a:lnTo>
                  <a:lnTo>
                    <a:pt x="41136" y="91977"/>
                  </a:lnTo>
                  <a:lnTo>
                    <a:pt x="36195" y="106926"/>
                  </a:lnTo>
                  <a:lnTo>
                    <a:pt x="24110" y="113652"/>
                  </a:lnTo>
                  <a:lnTo>
                    <a:pt x="952" y="117157"/>
                  </a:lnTo>
                  <a:lnTo>
                    <a:pt x="0" y="135242"/>
                  </a:lnTo>
                  <a:lnTo>
                    <a:pt x="45362" y="116432"/>
                  </a:lnTo>
                  <a:lnTo>
                    <a:pt x="54292" y="64770"/>
                  </a:lnTo>
                  <a:lnTo>
                    <a:pt x="54552" y="37497"/>
                  </a:lnTo>
                  <a:lnTo>
                    <a:pt x="49182" y="21659"/>
                  </a:lnTo>
                  <a:lnTo>
                    <a:pt x="33270" y="11184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716997" y="6980123"/>
              <a:ext cx="45085" cy="95250"/>
            </a:xfrm>
            <a:custGeom>
              <a:avLst/>
              <a:gdLst/>
              <a:ahLst/>
              <a:cxnLst/>
              <a:rect l="l" t="t" r="r" b="b"/>
              <a:pathLst>
                <a:path w="45085" h="95250">
                  <a:moveTo>
                    <a:pt x="1904" y="0"/>
                  </a:moveTo>
                  <a:lnTo>
                    <a:pt x="17755" y="14697"/>
                  </a:lnTo>
                  <a:lnTo>
                    <a:pt x="25122" y="24755"/>
                  </a:lnTo>
                  <a:lnTo>
                    <a:pt x="25881" y="34818"/>
                  </a:lnTo>
                  <a:lnTo>
                    <a:pt x="21907" y="49530"/>
                  </a:lnTo>
                  <a:lnTo>
                    <a:pt x="21565" y="64167"/>
                  </a:lnTo>
                  <a:lnTo>
                    <a:pt x="19169" y="73809"/>
                  </a:lnTo>
                  <a:lnTo>
                    <a:pt x="12665" y="82741"/>
                  </a:lnTo>
                  <a:lnTo>
                    <a:pt x="0" y="95250"/>
                  </a:lnTo>
                  <a:lnTo>
                    <a:pt x="27443" y="85843"/>
                  </a:lnTo>
                  <a:lnTo>
                    <a:pt x="40957" y="77150"/>
                  </a:lnTo>
                  <a:lnTo>
                    <a:pt x="44469" y="64169"/>
                  </a:lnTo>
                  <a:lnTo>
                    <a:pt x="41909" y="41897"/>
                  </a:lnTo>
                  <a:lnTo>
                    <a:pt x="41284" y="25169"/>
                  </a:lnTo>
                  <a:lnTo>
                    <a:pt x="36909" y="15228"/>
                  </a:lnTo>
                  <a:lnTo>
                    <a:pt x="25032" y="8148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685565" y="6745808"/>
              <a:ext cx="50165" cy="558165"/>
            </a:xfrm>
            <a:custGeom>
              <a:avLst/>
              <a:gdLst/>
              <a:ahLst/>
              <a:cxnLst/>
              <a:rect l="l" t="t" r="r" b="b"/>
              <a:pathLst>
                <a:path w="50164" h="558165">
                  <a:moveTo>
                    <a:pt x="1904" y="0"/>
                  </a:moveTo>
                  <a:lnTo>
                    <a:pt x="4762" y="208584"/>
                  </a:lnTo>
                  <a:lnTo>
                    <a:pt x="26670" y="248602"/>
                  </a:lnTo>
                  <a:lnTo>
                    <a:pt x="37132" y="258730"/>
                  </a:lnTo>
                  <a:lnTo>
                    <a:pt x="42505" y="265379"/>
                  </a:lnTo>
                  <a:lnTo>
                    <a:pt x="44484" y="271494"/>
                  </a:lnTo>
                  <a:lnTo>
                    <a:pt x="44767" y="280022"/>
                  </a:lnTo>
                  <a:lnTo>
                    <a:pt x="40168" y="296051"/>
                  </a:lnTo>
                  <a:lnTo>
                    <a:pt x="36552" y="304669"/>
                  </a:lnTo>
                  <a:lnTo>
                    <a:pt x="32042" y="308825"/>
                  </a:lnTo>
                  <a:lnTo>
                    <a:pt x="24764" y="311467"/>
                  </a:lnTo>
                  <a:lnTo>
                    <a:pt x="12650" y="318894"/>
                  </a:lnTo>
                  <a:lnTo>
                    <a:pt x="6429" y="324445"/>
                  </a:lnTo>
                  <a:lnTo>
                    <a:pt x="4137" y="330889"/>
                  </a:lnTo>
                  <a:lnTo>
                    <a:pt x="3810" y="340995"/>
                  </a:lnTo>
                  <a:lnTo>
                    <a:pt x="0" y="558165"/>
                  </a:lnTo>
                  <a:lnTo>
                    <a:pt x="8572" y="558165"/>
                  </a:lnTo>
                  <a:lnTo>
                    <a:pt x="13335" y="336219"/>
                  </a:lnTo>
                  <a:lnTo>
                    <a:pt x="32660" y="323033"/>
                  </a:lnTo>
                  <a:lnTo>
                    <a:pt x="42922" y="312834"/>
                  </a:lnTo>
                  <a:lnTo>
                    <a:pt x="47560" y="300399"/>
                  </a:lnTo>
                  <a:lnTo>
                    <a:pt x="50012" y="280504"/>
                  </a:lnTo>
                  <a:lnTo>
                    <a:pt x="49212" y="262768"/>
                  </a:lnTo>
                  <a:lnTo>
                    <a:pt x="45423" y="251152"/>
                  </a:lnTo>
                  <a:lnTo>
                    <a:pt x="35473" y="240521"/>
                  </a:lnTo>
                  <a:lnTo>
                    <a:pt x="16192" y="225742"/>
                  </a:lnTo>
                  <a:lnTo>
                    <a:pt x="10477" y="220980"/>
                  </a:lnTo>
                  <a:lnTo>
                    <a:pt x="10460" y="208584"/>
                  </a:lnTo>
                  <a:lnTo>
                    <a:pt x="8572" y="469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724541" y="7010590"/>
              <a:ext cx="9525" cy="27940"/>
            </a:xfrm>
            <a:custGeom>
              <a:avLst/>
              <a:gdLst/>
              <a:ahLst/>
              <a:cxnLst/>
              <a:rect l="l" t="t" r="r" b="b"/>
              <a:pathLst>
                <a:path w="9525" h="27940">
                  <a:moveTo>
                    <a:pt x="0" y="0"/>
                  </a:moveTo>
                  <a:lnTo>
                    <a:pt x="1181" y="27635"/>
                  </a:lnTo>
                  <a:lnTo>
                    <a:pt x="7191" y="20774"/>
                  </a:lnTo>
                  <a:lnTo>
                    <a:pt x="9072" y="15608"/>
                  </a:lnTo>
                  <a:lnTo>
                    <a:pt x="6712" y="9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714140" y="6997750"/>
              <a:ext cx="11430" cy="56515"/>
            </a:xfrm>
            <a:custGeom>
              <a:avLst/>
              <a:gdLst/>
              <a:ahLst/>
              <a:cxnLst/>
              <a:rect l="l" t="t" r="r" b="b"/>
              <a:pathLst>
                <a:path w="11429" h="56515">
                  <a:moveTo>
                    <a:pt x="0" y="0"/>
                  </a:moveTo>
                  <a:lnTo>
                    <a:pt x="0" y="56197"/>
                  </a:lnTo>
                  <a:lnTo>
                    <a:pt x="10960" y="42862"/>
                  </a:lnTo>
                  <a:lnTo>
                    <a:pt x="9525" y="10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824884" y="7414628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87" y="1665"/>
                  </a:lnTo>
                  <a:lnTo>
                    <a:pt x="6083" y="6208"/>
                  </a:lnTo>
                  <a:lnTo>
                    <a:pt x="1631" y="12949"/>
                  </a:lnTo>
                  <a:lnTo>
                    <a:pt x="0" y="21209"/>
                  </a:lnTo>
                  <a:lnTo>
                    <a:pt x="1631" y="29468"/>
                  </a:lnTo>
                  <a:lnTo>
                    <a:pt x="6083" y="36209"/>
                  </a:lnTo>
                  <a:lnTo>
                    <a:pt x="12687" y="40752"/>
                  </a:lnTo>
                  <a:lnTo>
                    <a:pt x="20777" y="42418"/>
                  </a:lnTo>
                  <a:lnTo>
                    <a:pt x="28869" y="40752"/>
                  </a:lnTo>
                  <a:lnTo>
                    <a:pt x="35477" y="36209"/>
                  </a:lnTo>
                  <a:lnTo>
                    <a:pt x="39933" y="29468"/>
                  </a:lnTo>
                  <a:lnTo>
                    <a:pt x="41567" y="21209"/>
                  </a:lnTo>
                  <a:lnTo>
                    <a:pt x="39933" y="12949"/>
                  </a:lnTo>
                  <a:lnTo>
                    <a:pt x="35477" y="6208"/>
                  </a:lnTo>
                  <a:lnTo>
                    <a:pt x="28869" y="1665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830650" y="742071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921" y="5600"/>
                  </a:lnTo>
                  <a:lnTo>
                    <a:pt x="0" y="20739"/>
                  </a:lnTo>
                  <a:lnTo>
                    <a:pt x="12103" y="30251"/>
                  </a:lnTo>
                  <a:lnTo>
                    <a:pt x="27114" y="24663"/>
                  </a:lnTo>
                  <a:lnTo>
                    <a:pt x="30022" y="9537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832809" y="742255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53" y="0"/>
                  </a:lnTo>
                  <a:lnTo>
                    <a:pt x="0" y="5943"/>
                  </a:lnTo>
                  <a:lnTo>
                    <a:pt x="0" y="20637"/>
                  </a:lnTo>
                  <a:lnTo>
                    <a:pt x="5753" y="26568"/>
                  </a:lnTo>
                  <a:lnTo>
                    <a:pt x="19951" y="26568"/>
                  </a:lnTo>
                  <a:lnTo>
                    <a:pt x="25717" y="20637"/>
                  </a:lnTo>
                  <a:lnTo>
                    <a:pt x="25717" y="13284"/>
                  </a:lnTo>
                  <a:lnTo>
                    <a:pt x="25717" y="5943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832809" y="742255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84"/>
                  </a:moveTo>
                  <a:lnTo>
                    <a:pt x="25717" y="20637"/>
                  </a:lnTo>
                  <a:lnTo>
                    <a:pt x="19951" y="26568"/>
                  </a:lnTo>
                  <a:lnTo>
                    <a:pt x="12852" y="26568"/>
                  </a:lnTo>
                  <a:lnTo>
                    <a:pt x="5753" y="26568"/>
                  </a:lnTo>
                  <a:lnTo>
                    <a:pt x="0" y="20637"/>
                  </a:lnTo>
                  <a:lnTo>
                    <a:pt x="0" y="13284"/>
                  </a:lnTo>
                  <a:lnTo>
                    <a:pt x="0" y="5943"/>
                  </a:lnTo>
                  <a:lnTo>
                    <a:pt x="5753" y="0"/>
                  </a:lnTo>
                  <a:lnTo>
                    <a:pt x="12852" y="0"/>
                  </a:lnTo>
                  <a:lnTo>
                    <a:pt x="19951" y="0"/>
                  </a:lnTo>
                  <a:lnTo>
                    <a:pt x="25717" y="5943"/>
                  </a:lnTo>
                  <a:lnTo>
                    <a:pt x="25717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836022" y="7427264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4973" y="0"/>
                  </a:moveTo>
                  <a:lnTo>
                    <a:pt x="4318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18" y="17157"/>
                  </a:lnTo>
                  <a:lnTo>
                    <a:pt x="14973" y="17157"/>
                  </a:lnTo>
                  <a:lnTo>
                    <a:pt x="19291" y="13309"/>
                  </a:lnTo>
                  <a:lnTo>
                    <a:pt x="19291" y="8572"/>
                  </a:lnTo>
                  <a:lnTo>
                    <a:pt x="19291" y="3848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839235" y="742941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82" y="12865"/>
                  </a:lnTo>
                  <a:lnTo>
                    <a:pt x="9982" y="12865"/>
                  </a:lnTo>
                  <a:lnTo>
                    <a:pt x="12865" y="9982"/>
                  </a:lnTo>
                  <a:lnTo>
                    <a:pt x="12865" y="6426"/>
                  </a:lnTo>
                  <a:lnTo>
                    <a:pt x="12865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757002" y="7468755"/>
              <a:ext cx="172720" cy="112395"/>
            </a:xfrm>
            <a:custGeom>
              <a:avLst/>
              <a:gdLst/>
              <a:ahLst/>
              <a:cxnLst/>
              <a:rect l="l" t="t" r="r" b="b"/>
              <a:pathLst>
                <a:path w="172720" h="112395">
                  <a:moveTo>
                    <a:pt x="4762" y="0"/>
                  </a:moveTo>
                  <a:lnTo>
                    <a:pt x="4762" y="51434"/>
                  </a:lnTo>
                  <a:lnTo>
                    <a:pt x="965" y="57150"/>
                  </a:lnTo>
                  <a:lnTo>
                    <a:pt x="0" y="112394"/>
                  </a:lnTo>
                  <a:lnTo>
                    <a:pt x="169545" y="112394"/>
                  </a:lnTo>
                  <a:lnTo>
                    <a:pt x="167639" y="63817"/>
                  </a:lnTo>
                  <a:lnTo>
                    <a:pt x="172415" y="59055"/>
                  </a:lnTo>
                  <a:lnTo>
                    <a:pt x="172415" y="952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757002" y="7468755"/>
              <a:ext cx="172720" cy="112395"/>
            </a:xfrm>
            <a:custGeom>
              <a:avLst/>
              <a:gdLst/>
              <a:ahLst/>
              <a:cxnLst/>
              <a:rect l="l" t="t" r="r" b="b"/>
              <a:pathLst>
                <a:path w="172720" h="112395">
                  <a:moveTo>
                    <a:pt x="4762" y="0"/>
                  </a:moveTo>
                  <a:lnTo>
                    <a:pt x="172415" y="952"/>
                  </a:lnTo>
                  <a:lnTo>
                    <a:pt x="172415" y="59055"/>
                  </a:lnTo>
                  <a:lnTo>
                    <a:pt x="167639" y="63817"/>
                  </a:lnTo>
                  <a:lnTo>
                    <a:pt x="169545" y="112394"/>
                  </a:lnTo>
                  <a:lnTo>
                    <a:pt x="0" y="112394"/>
                  </a:lnTo>
                  <a:lnTo>
                    <a:pt x="965" y="57150"/>
                  </a:lnTo>
                  <a:lnTo>
                    <a:pt x="4762" y="51434"/>
                  </a:lnTo>
                  <a:lnTo>
                    <a:pt x="4762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757968" y="7520190"/>
              <a:ext cx="172720" cy="8890"/>
            </a:xfrm>
            <a:custGeom>
              <a:avLst/>
              <a:gdLst/>
              <a:ahLst/>
              <a:cxnLst/>
              <a:rect l="l" t="t" r="r" b="b"/>
              <a:pathLst>
                <a:path w="172720" h="8890">
                  <a:moveTo>
                    <a:pt x="172389" y="0"/>
                  </a:moveTo>
                  <a:lnTo>
                    <a:pt x="5702" y="1917"/>
                  </a:lnTo>
                  <a:lnTo>
                    <a:pt x="0" y="5715"/>
                  </a:lnTo>
                  <a:lnTo>
                    <a:pt x="166674" y="8572"/>
                  </a:lnTo>
                  <a:lnTo>
                    <a:pt x="172389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799116" y="748040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828" y="0"/>
                  </a:moveTo>
                  <a:lnTo>
                    <a:pt x="7162" y="0"/>
                  </a:lnTo>
                  <a:lnTo>
                    <a:pt x="0" y="7137"/>
                  </a:lnTo>
                  <a:lnTo>
                    <a:pt x="0" y="24828"/>
                  </a:lnTo>
                  <a:lnTo>
                    <a:pt x="7162" y="31991"/>
                  </a:lnTo>
                  <a:lnTo>
                    <a:pt x="24828" y="31991"/>
                  </a:lnTo>
                  <a:lnTo>
                    <a:pt x="31991" y="24828"/>
                  </a:lnTo>
                  <a:lnTo>
                    <a:pt x="31991" y="15989"/>
                  </a:lnTo>
                  <a:lnTo>
                    <a:pt x="31991" y="7137"/>
                  </a:lnTo>
                  <a:lnTo>
                    <a:pt x="24828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799116" y="748040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1991" y="15989"/>
                  </a:moveTo>
                  <a:lnTo>
                    <a:pt x="31991" y="24828"/>
                  </a:lnTo>
                  <a:lnTo>
                    <a:pt x="24828" y="31991"/>
                  </a:lnTo>
                  <a:lnTo>
                    <a:pt x="16002" y="31991"/>
                  </a:lnTo>
                  <a:lnTo>
                    <a:pt x="7162" y="31991"/>
                  </a:lnTo>
                  <a:lnTo>
                    <a:pt x="0" y="24828"/>
                  </a:lnTo>
                  <a:lnTo>
                    <a:pt x="0" y="15989"/>
                  </a:lnTo>
                  <a:lnTo>
                    <a:pt x="0" y="7137"/>
                  </a:lnTo>
                  <a:lnTo>
                    <a:pt x="7162" y="0"/>
                  </a:lnTo>
                  <a:lnTo>
                    <a:pt x="16002" y="0"/>
                  </a:lnTo>
                  <a:lnTo>
                    <a:pt x="24828" y="0"/>
                  </a:lnTo>
                  <a:lnTo>
                    <a:pt x="31991" y="7137"/>
                  </a:lnTo>
                  <a:lnTo>
                    <a:pt x="31991" y="15989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801605" y="7484694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5">
                  <a:moveTo>
                    <a:pt x="6756" y="23418"/>
                  </a:moveTo>
                  <a:lnTo>
                    <a:pt x="0" y="11696"/>
                  </a:lnTo>
                  <a:lnTo>
                    <a:pt x="6756" y="0"/>
                  </a:lnTo>
                  <a:lnTo>
                    <a:pt x="20269" y="0"/>
                  </a:lnTo>
                  <a:lnTo>
                    <a:pt x="27012" y="11696"/>
                  </a:lnTo>
                  <a:lnTo>
                    <a:pt x="20269" y="23418"/>
                  </a:lnTo>
                  <a:lnTo>
                    <a:pt x="6756" y="234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764140" y="7531607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20967" y="0"/>
                  </a:moveTo>
                  <a:lnTo>
                    <a:pt x="12810" y="1725"/>
                  </a:lnTo>
                  <a:lnTo>
                    <a:pt x="6145" y="6427"/>
                  </a:lnTo>
                  <a:lnTo>
                    <a:pt x="1649" y="13399"/>
                  </a:lnTo>
                  <a:lnTo>
                    <a:pt x="0" y="21932"/>
                  </a:lnTo>
                  <a:lnTo>
                    <a:pt x="1649" y="30459"/>
                  </a:lnTo>
                  <a:lnTo>
                    <a:pt x="6145" y="37418"/>
                  </a:lnTo>
                  <a:lnTo>
                    <a:pt x="12810" y="42108"/>
                  </a:lnTo>
                  <a:lnTo>
                    <a:pt x="20967" y="43827"/>
                  </a:lnTo>
                  <a:lnTo>
                    <a:pt x="29124" y="42108"/>
                  </a:lnTo>
                  <a:lnTo>
                    <a:pt x="35790" y="37418"/>
                  </a:lnTo>
                  <a:lnTo>
                    <a:pt x="40286" y="30459"/>
                  </a:lnTo>
                  <a:lnTo>
                    <a:pt x="41935" y="21932"/>
                  </a:lnTo>
                  <a:lnTo>
                    <a:pt x="40286" y="13399"/>
                  </a:lnTo>
                  <a:lnTo>
                    <a:pt x="35790" y="6427"/>
                  </a:lnTo>
                  <a:lnTo>
                    <a:pt x="29124" y="1725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768128" y="7535786"/>
              <a:ext cx="34290" cy="35560"/>
            </a:xfrm>
            <a:custGeom>
              <a:avLst/>
              <a:gdLst/>
              <a:ahLst/>
              <a:cxnLst/>
              <a:rect l="l" t="t" r="r" b="b"/>
              <a:pathLst>
                <a:path w="34289" h="35559">
                  <a:moveTo>
                    <a:pt x="26352" y="0"/>
                  </a:moveTo>
                  <a:lnTo>
                    <a:pt x="7594" y="0"/>
                  </a:lnTo>
                  <a:lnTo>
                    <a:pt x="0" y="7950"/>
                  </a:lnTo>
                  <a:lnTo>
                    <a:pt x="0" y="27546"/>
                  </a:lnTo>
                  <a:lnTo>
                    <a:pt x="7594" y="35496"/>
                  </a:lnTo>
                  <a:lnTo>
                    <a:pt x="26352" y="35496"/>
                  </a:lnTo>
                  <a:lnTo>
                    <a:pt x="33959" y="27546"/>
                  </a:lnTo>
                  <a:lnTo>
                    <a:pt x="33959" y="17754"/>
                  </a:lnTo>
                  <a:lnTo>
                    <a:pt x="33959" y="7950"/>
                  </a:lnTo>
                  <a:lnTo>
                    <a:pt x="2635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774770" y="7542733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90">
                  <a:moveTo>
                    <a:pt x="16040" y="0"/>
                  </a:moveTo>
                  <a:lnTo>
                    <a:pt x="4622" y="0"/>
                  </a:lnTo>
                  <a:lnTo>
                    <a:pt x="0" y="4838"/>
                  </a:lnTo>
                  <a:lnTo>
                    <a:pt x="0" y="16764"/>
                  </a:lnTo>
                  <a:lnTo>
                    <a:pt x="4622" y="21577"/>
                  </a:lnTo>
                  <a:lnTo>
                    <a:pt x="16040" y="21577"/>
                  </a:lnTo>
                  <a:lnTo>
                    <a:pt x="20662" y="16764"/>
                  </a:lnTo>
                  <a:lnTo>
                    <a:pt x="20662" y="10807"/>
                  </a:lnTo>
                  <a:lnTo>
                    <a:pt x="20662" y="4838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820337" y="7531607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20967" y="0"/>
                  </a:moveTo>
                  <a:lnTo>
                    <a:pt x="12805" y="1725"/>
                  </a:lnTo>
                  <a:lnTo>
                    <a:pt x="6140" y="6427"/>
                  </a:lnTo>
                  <a:lnTo>
                    <a:pt x="1647" y="13399"/>
                  </a:lnTo>
                  <a:lnTo>
                    <a:pt x="0" y="21932"/>
                  </a:lnTo>
                  <a:lnTo>
                    <a:pt x="1647" y="30459"/>
                  </a:lnTo>
                  <a:lnTo>
                    <a:pt x="6140" y="37418"/>
                  </a:lnTo>
                  <a:lnTo>
                    <a:pt x="12805" y="42108"/>
                  </a:lnTo>
                  <a:lnTo>
                    <a:pt x="20967" y="43827"/>
                  </a:lnTo>
                  <a:lnTo>
                    <a:pt x="29122" y="42108"/>
                  </a:lnTo>
                  <a:lnTo>
                    <a:pt x="35783" y="37418"/>
                  </a:lnTo>
                  <a:lnTo>
                    <a:pt x="40275" y="30459"/>
                  </a:lnTo>
                  <a:lnTo>
                    <a:pt x="41922" y="21932"/>
                  </a:lnTo>
                  <a:lnTo>
                    <a:pt x="40275" y="13399"/>
                  </a:lnTo>
                  <a:lnTo>
                    <a:pt x="35783" y="6427"/>
                  </a:lnTo>
                  <a:lnTo>
                    <a:pt x="29122" y="1725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824325" y="7535786"/>
              <a:ext cx="34290" cy="35560"/>
            </a:xfrm>
            <a:custGeom>
              <a:avLst/>
              <a:gdLst/>
              <a:ahLst/>
              <a:cxnLst/>
              <a:rect l="l" t="t" r="r" b="b"/>
              <a:pathLst>
                <a:path w="34289" h="35559">
                  <a:moveTo>
                    <a:pt x="26352" y="0"/>
                  </a:moveTo>
                  <a:lnTo>
                    <a:pt x="7594" y="0"/>
                  </a:lnTo>
                  <a:lnTo>
                    <a:pt x="0" y="7950"/>
                  </a:lnTo>
                  <a:lnTo>
                    <a:pt x="0" y="27546"/>
                  </a:lnTo>
                  <a:lnTo>
                    <a:pt x="7594" y="35496"/>
                  </a:lnTo>
                  <a:lnTo>
                    <a:pt x="26352" y="35496"/>
                  </a:lnTo>
                  <a:lnTo>
                    <a:pt x="33947" y="27546"/>
                  </a:lnTo>
                  <a:lnTo>
                    <a:pt x="33947" y="17754"/>
                  </a:lnTo>
                  <a:lnTo>
                    <a:pt x="33947" y="7950"/>
                  </a:lnTo>
                  <a:lnTo>
                    <a:pt x="2635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830967" y="7542733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90">
                  <a:moveTo>
                    <a:pt x="16040" y="0"/>
                  </a:moveTo>
                  <a:lnTo>
                    <a:pt x="4635" y="0"/>
                  </a:lnTo>
                  <a:lnTo>
                    <a:pt x="0" y="4838"/>
                  </a:lnTo>
                  <a:lnTo>
                    <a:pt x="0" y="16764"/>
                  </a:lnTo>
                  <a:lnTo>
                    <a:pt x="4635" y="21577"/>
                  </a:lnTo>
                  <a:lnTo>
                    <a:pt x="16040" y="21577"/>
                  </a:lnTo>
                  <a:lnTo>
                    <a:pt x="20662" y="16764"/>
                  </a:lnTo>
                  <a:lnTo>
                    <a:pt x="20662" y="10807"/>
                  </a:lnTo>
                  <a:lnTo>
                    <a:pt x="20662" y="4838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794150" y="7618298"/>
              <a:ext cx="62230" cy="113664"/>
            </a:xfrm>
            <a:custGeom>
              <a:avLst/>
              <a:gdLst/>
              <a:ahLst/>
              <a:cxnLst/>
              <a:rect l="l" t="t" r="r" b="b"/>
              <a:pathLst>
                <a:path w="62229" h="113665">
                  <a:moveTo>
                    <a:pt x="4762" y="0"/>
                  </a:moveTo>
                  <a:lnTo>
                    <a:pt x="7619" y="49542"/>
                  </a:lnTo>
                  <a:lnTo>
                    <a:pt x="1904" y="58102"/>
                  </a:lnTo>
                  <a:lnTo>
                    <a:pt x="0" y="113334"/>
                  </a:lnTo>
                  <a:lnTo>
                    <a:pt x="54292" y="110490"/>
                  </a:lnTo>
                  <a:lnTo>
                    <a:pt x="55244" y="59055"/>
                  </a:lnTo>
                  <a:lnTo>
                    <a:pt x="61912" y="50482"/>
                  </a:lnTo>
                  <a:lnTo>
                    <a:pt x="60007" y="952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CC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794150" y="7618298"/>
              <a:ext cx="62230" cy="113664"/>
            </a:xfrm>
            <a:custGeom>
              <a:avLst/>
              <a:gdLst/>
              <a:ahLst/>
              <a:cxnLst/>
              <a:rect l="l" t="t" r="r" b="b"/>
              <a:pathLst>
                <a:path w="62229" h="113665">
                  <a:moveTo>
                    <a:pt x="4762" y="0"/>
                  </a:moveTo>
                  <a:lnTo>
                    <a:pt x="7619" y="49542"/>
                  </a:lnTo>
                  <a:lnTo>
                    <a:pt x="1904" y="58102"/>
                  </a:lnTo>
                  <a:lnTo>
                    <a:pt x="0" y="113334"/>
                  </a:lnTo>
                  <a:lnTo>
                    <a:pt x="54292" y="110490"/>
                  </a:lnTo>
                  <a:lnTo>
                    <a:pt x="55244" y="59055"/>
                  </a:lnTo>
                  <a:lnTo>
                    <a:pt x="61912" y="50482"/>
                  </a:lnTo>
                  <a:lnTo>
                    <a:pt x="60007" y="952"/>
                  </a:lnTo>
                  <a:lnTo>
                    <a:pt x="4762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877500" y="7532573"/>
              <a:ext cx="42545" cy="43815"/>
            </a:xfrm>
            <a:custGeom>
              <a:avLst/>
              <a:gdLst/>
              <a:ahLst/>
              <a:cxnLst/>
              <a:rect l="l" t="t" r="r" b="b"/>
              <a:pathLst>
                <a:path w="42545" h="43815">
                  <a:moveTo>
                    <a:pt x="20954" y="0"/>
                  </a:moveTo>
                  <a:lnTo>
                    <a:pt x="12799" y="1724"/>
                  </a:lnTo>
                  <a:lnTo>
                    <a:pt x="6138" y="6426"/>
                  </a:lnTo>
                  <a:lnTo>
                    <a:pt x="1647" y="13394"/>
                  </a:lnTo>
                  <a:lnTo>
                    <a:pt x="0" y="21920"/>
                  </a:lnTo>
                  <a:lnTo>
                    <a:pt x="1647" y="30447"/>
                  </a:lnTo>
                  <a:lnTo>
                    <a:pt x="6138" y="37406"/>
                  </a:lnTo>
                  <a:lnTo>
                    <a:pt x="12799" y="42095"/>
                  </a:lnTo>
                  <a:lnTo>
                    <a:pt x="20954" y="43815"/>
                  </a:lnTo>
                  <a:lnTo>
                    <a:pt x="29117" y="42095"/>
                  </a:lnTo>
                  <a:lnTo>
                    <a:pt x="35782" y="37406"/>
                  </a:lnTo>
                  <a:lnTo>
                    <a:pt x="40275" y="30447"/>
                  </a:lnTo>
                  <a:lnTo>
                    <a:pt x="41922" y="21920"/>
                  </a:lnTo>
                  <a:lnTo>
                    <a:pt x="40275" y="13394"/>
                  </a:lnTo>
                  <a:lnTo>
                    <a:pt x="35782" y="6426"/>
                  </a:lnTo>
                  <a:lnTo>
                    <a:pt x="29117" y="1724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881475" y="7536726"/>
              <a:ext cx="34290" cy="35560"/>
            </a:xfrm>
            <a:custGeom>
              <a:avLst/>
              <a:gdLst/>
              <a:ahLst/>
              <a:cxnLst/>
              <a:rect l="l" t="t" r="r" b="b"/>
              <a:pathLst>
                <a:path w="34289" h="35559">
                  <a:moveTo>
                    <a:pt x="26352" y="0"/>
                  </a:moveTo>
                  <a:lnTo>
                    <a:pt x="7607" y="0"/>
                  </a:lnTo>
                  <a:lnTo>
                    <a:pt x="0" y="7937"/>
                  </a:lnTo>
                  <a:lnTo>
                    <a:pt x="0" y="27546"/>
                  </a:lnTo>
                  <a:lnTo>
                    <a:pt x="7607" y="35496"/>
                  </a:lnTo>
                  <a:lnTo>
                    <a:pt x="26352" y="35496"/>
                  </a:lnTo>
                  <a:lnTo>
                    <a:pt x="33959" y="27546"/>
                  </a:lnTo>
                  <a:lnTo>
                    <a:pt x="33959" y="17754"/>
                  </a:lnTo>
                  <a:lnTo>
                    <a:pt x="33959" y="7937"/>
                  </a:lnTo>
                  <a:lnTo>
                    <a:pt x="2635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888130" y="7543685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90">
                  <a:moveTo>
                    <a:pt x="16027" y="0"/>
                  </a:moveTo>
                  <a:lnTo>
                    <a:pt x="4622" y="0"/>
                  </a:lnTo>
                  <a:lnTo>
                    <a:pt x="0" y="4826"/>
                  </a:lnTo>
                  <a:lnTo>
                    <a:pt x="0" y="16751"/>
                  </a:lnTo>
                  <a:lnTo>
                    <a:pt x="4622" y="21590"/>
                  </a:lnTo>
                  <a:lnTo>
                    <a:pt x="16027" y="21590"/>
                  </a:lnTo>
                  <a:lnTo>
                    <a:pt x="20650" y="16751"/>
                  </a:lnTo>
                  <a:lnTo>
                    <a:pt x="20650" y="10795"/>
                  </a:lnTo>
                  <a:lnTo>
                    <a:pt x="20650" y="4826"/>
                  </a:lnTo>
                  <a:lnTo>
                    <a:pt x="16027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802240" y="7683068"/>
              <a:ext cx="42545" cy="43815"/>
            </a:xfrm>
            <a:custGeom>
              <a:avLst/>
              <a:gdLst/>
              <a:ahLst/>
              <a:cxnLst/>
              <a:rect l="l" t="t" r="r" b="b"/>
              <a:pathLst>
                <a:path w="42545" h="43815">
                  <a:moveTo>
                    <a:pt x="20967" y="0"/>
                  </a:moveTo>
                  <a:lnTo>
                    <a:pt x="12810" y="1722"/>
                  </a:lnTo>
                  <a:lnTo>
                    <a:pt x="6145" y="6419"/>
                  </a:lnTo>
                  <a:lnTo>
                    <a:pt x="1649" y="13383"/>
                  </a:lnTo>
                  <a:lnTo>
                    <a:pt x="0" y="21907"/>
                  </a:lnTo>
                  <a:lnTo>
                    <a:pt x="1649" y="30441"/>
                  </a:lnTo>
                  <a:lnTo>
                    <a:pt x="6145" y="37404"/>
                  </a:lnTo>
                  <a:lnTo>
                    <a:pt x="12810" y="42095"/>
                  </a:lnTo>
                  <a:lnTo>
                    <a:pt x="20967" y="43814"/>
                  </a:lnTo>
                  <a:lnTo>
                    <a:pt x="29124" y="42095"/>
                  </a:lnTo>
                  <a:lnTo>
                    <a:pt x="35790" y="37404"/>
                  </a:lnTo>
                  <a:lnTo>
                    <a:pt x="40286" y="30441"/>
                  </a:lnTo>
                  <a:lnTo>
                    <a:pt x="41935" y="21907"/>
                  </a:lnTo>
                  <a:lnTo>
                    <a:pt x="40286" y="13383"/>
                  </a:lnTo>
                  <a:lnTo>
                    <a:pt x="35790" y="6419"/>
                  </a:lnTo>
                  <a:lnTo>
                    <a:pt x="29124" y="1722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806228" y="7687208"/>
              <a:ext cx="34290" cy="35560"/>
            </a:xfrm>
            <a:custGeom>
              <a:avLst/>
              <a:gdLst/>
              <a:ahLst/>
              <a:cxnLst/>
              <a:rect l="l" t="t" r="r" b="b"/>
              <a:pathLst>
                <a:path w="34289" h="35559">
                  <a:moveTo>
                    <a:pt x="26352" y="0"/>
                  </a:moveTo>
                  <a:lnTo>
                    <a:pt x="7607" y="0"/>
                  </a:lnTo>
                  <a:lnTo>
                    <a:pt x="0" y="7950"/>
                  </a:lnTo>
                  <a:lnTo>
                    <a:pt x="0" y="27558"/>
                  </a:lnTo>
                  <a:lnTo>
                    <a:pt x="7607" y="35496"/>
                  </a:lnTo>
                  <a:lnTo>
                    <a:pt x="26352" y="35496"/>
                  </a:lnTo>
                  <a:lnTo>
                    <a:pt x="33959" y="27558"/>
                  </a:lnTo>
                  <a:lnTo>
                    <a:pt x="33959" y="17754"/>
                  </a:lnTo>
                  <a:lnTo>
                    <a:pt x="33959" y="7950"/>
                  </a:lnTo>
                  <a:lnTo>
                    <a:pt x="26352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812882" y="7694180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90">
                  <a:moveTo>
                    <a:pt x="16027" y="0"/>
                  </a:moveTo>
                  <a:lnTo>
                    <a:pt x="4622" y="0"/>
                  </a:lnTo>
                  <a:lnTo>
                    <a:pt x="0" y="4825"/>
                  </a:lnTo>
                  <a:lnTo>
                    <a:pt x="0" y="16738"/>
                  </a:lnTo>
                  <a:lnTo>
                    <a:pt x="4622" y="21589"/>
                  </a:lnTo>
                  <a:lnTo>
                    <a:pt x="16027" y="21589"/>
                  </a:lnTo>
                  <a:lnTo>
                    <a:pt x="20650" y="16738"/>
                  </a:lnTo>
                  <a:lnTo>
                    <a:pt x="20650" y="10782"/>
                  </a:lnTo>
                  <a:lnTo>
                    <a:pt x="20650" y="4825"/>
                  </a:lnTo>
                  <a:lnTo>
                    <a:pt x="16027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810546" y="762803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828" y="0"/>
                  </a:moveTo>
                  <a:lnTo>
                    <a:pt x="7162" y="0"/>
                  </a:lnTo>
                  <a:lnTo>
                    <a:pt x="0" y="7150"/>
                  </a:lnTo>
                  <a:lnTo>
                    <a:pt x="0" y="24841"/>
                  </a:lnTo>
                  <a:lnTo>
                    <a:pt x="7162" y="31978"/>
                  </a:lnTo>
                  <a:lnTo>
                    <a:pt x="24828" y="31978"/>
                  </a:lnTo>
                  <a:lnTo>
                    <a:pt x="32003" y="24841"/>
                  </a:lnTo>
                  <a:lnTo>
                    <a:pt x="32003" y="16001"/>
                  </a:lnTo>
                  <a:lnTo>
                    <a:pt x="32003" y="7150"/>
                  </a:lnTo>
                  <a:lnTo>
                    <a:pt x="24828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810546" y="762803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003" y="16001"/>
                  </a:moveTo>
                  <a:lnTo>
                    <a:pt x="32003" y="24841"/>
                  </a:lnTo>
                  <a:lnTo>
                    <a:pt x="24828" y="31978"/>
                  </a:lnTo>
                  <a:lnTo>
                    <a:pt x="16001" y="31978"/>
                  </a:lnTo>
                  <a:lnTo>
                    <a:pt x="7162" y="31978"/>
                  </a:lnTo>
                  <a:lnTo>
                    <a:pt x="0" y="24841"/>
                  </a:lnTo>
                  <a:lnTo>
                    <a:pt x="0" y="16001"/>
                  </a:lnTo>
                  <a:lnTo>
                    <a:pt x="0" y="7150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28" y="0"/>
                  </a:lnTo>
                  <a:lnTo>
                    <a:pt x="32003" y="7150"/>
                  </a:lnTo>
                  <a:lnTo>
                    <a:pt x="32003" y="16001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813035" y="7632318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5">
                  <a:moveTo>
                    <a:pt x="6756" y="23418"/>
                  </a:moveTo>
                  <a:lnTo>
                    <a:pt x="0" y="11722"/>
                  </a:lnTo>
                  <a:lnTo>
                    <a:pt x="6756" y="0"/>
                  </a:lnTo>
                  <a:lnTo>
                    <a:pt x="20281" y="0"/>
                  </a:lnTo>
                  <a:lnTo>
                    <a:pt x="27025" y="11722"/>
                  </a:lnTo>
                  <a:lnTo>
                    <a:pt x="20281" y="23418"/>
                  </a:lnTo>
                  <a:lnTo>
                    <a:pt x="6756" y="234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796055" y="7667840"/>
              <a:ext cx="60325" cy="10795"/>
            </a:xfrm>
            <a:custGeom>
              <a:avLst/>
              <a:gdLst/>
              <a:ahLst/>
              <a:cxnLst/>
              <a:rect l="l" t="t" r="r" b="b"/>
              <a:pathLst>
                <a:path w="60325" h="10795">
                  <a:moveTo>
                    <a:pt x="5714" y="0"/>
                  </a:moveTo>
                  <a:lnTo>
                    <a:pt x="0" y="8559"/>
                  </a:lnTo>
                  <a:lnTo>
                    <a:pt x="51435" y="10464"/>
                  </a:lnTo>
                  <a:lnTo>
                    <a:pt x="60007" y="939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875113" y="5662574"/>
              <a:ext cx="355600" cy="1986280"/>
            </a:xfrm>
            <a:custGeom>
              <a:avLst/>
              <a:gdLst/>
              <a:ahLst/>
              <a:cxnLst/>
              <a:rect l="l" t="t" r="r" b="b"/>
              <a:pathLst>
                <a:path w="355600" h="1986279">
                  <a:moveTo>
                    <a:pt x="15240" y="1974367"/>
                  </a:moveTo>
                  <a:lnTo>
                    <a:pt x="11836" y="1970951"/>
                  </a:lnTo>
                  <a:lnTo>
                    <a:pt x="3416" y="1970951"/>
                  </a:lnTo>
                  <a:lnTo>
                    <a:pt x="0" y="1974367"/>
                  </a:lnTo>
                  <a:lnTo>
                    <a:pt x="0" y="1982774"/>
                  </a:lnTo>
                  <a:lnTo>
                    <a:pt x="3416" y="1986203"/>
                  </a:lnTo>
                  <a:lnTo>
                    <a:pt x="11836" y="1986203"/>
                  </a:lnTo>
                  <a:lnTo>
                    <a:pt x="15240" y="1982774"/>
                  </a:lnTo>
                  <a:lnTo>
                    <a:pt x="15240" y="1978583"/>
                  </a:lnTo>
                  <a:lnTo>
                    <a:pt x="15240" y="1974367"/>
                  </a:lnTo>
                  <a:close/>
                </a:path>
                <a:path w="355600" h="1986279">
                  <a:moveTo>
                    <a:pt x="355523" y="80010"/>
                  </a:moveTo>
                  <a:lnTo>
                    <a:pt x="354088" y="12852"/>
                  </a:lnTo>
                  <a:lnTo>
                    <a:pt x="339090" y="0"/>
                  </a:lnTo>
                  <a:lnTo>
                    <a:pt x="340525" y="49288"/>
                  </a:lnTo>
                  <a:lnTo>
                    <a:pt x="335521" y="56438"/>
                  </a:lnTo>
                  <a:lnTo>
                    <a:pt x="347662" y="67144"/>
                  </a:lnTo>
                  <a:lnTo>
                    <a:pt x="346240" y="80010"/>
                  </a:lnTo>
                  <a:lnTo>
                    <a:pt x="355523" y="8001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169194" y="5659716"/>
              <a:ext cx="46990" cy="53975"/>
            </a:xfrm>
            <a:custGeom>
              <a:avLst/>
              <a:gdLst/>
              <a:ahLst/>
              <a:cxnLst/>
              <a:rect l="l" t="t" r="r" b="b"/>
              <a:pathLst>
                <a:path w="46989" h="53975">
                  <a:moveTo>
                    <a:pt x="45008" y="0"/>
                  </a:moveTo>
                  <a:lnTo>
                    <a:pt x="11429" y="711"/>
                  </a:lnTo>
                  <a:lnTo>
                    <a:pt x="2857" y="1422"/>
                  </a:lnTo>
                  <a:lnTo>
                    <a:pt x="0" y="11430"/>
                  </a:lnTo>
                  <a:lnTo>
                    <a:pt x="0" y="53568"/>
                  </a:lnTo>
                  <a:lnTo>
                    <a:pt x="8585" y="52146"/>
                  </a:lnTo>
                  <a:lnTo>
                    <a:pt x="46424" y="52146"/>
                  </a:lnTo>
                  <a:lnTo>
                    <a:pt x="45008" y="0"/>
                  </a:lnTo>
                  <a:close/>
                </a:path>
                <a:path w="46989" h="53975">
                  <a:moveTo>
                    <a:pt x="46424" y="52146"/>
                  </a:moveTo>
                  <a:lnTo>
                    <a:pt x="8585" y="52146"/>
                  </a:lnTo>
                  <a:lnTo>
                    <a:pt x="46443" y="52857"/>
                  </a:lnTo>
                  <a:lnTo>
                    <a:pt x="46424" y="52146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169194" y="5659716"/>
              <a:ext cx="46990" cy="53975"/>
            </a:xfrm>
            <a:custGeom>
              <a:avLst/>
              <a:gdLst/>
              <a:ahLst/>
              <a:cxnLst/>
              <a:rect l="l" t="t" r="r" b="b"/>
              <a:pathLst>
                <a:path w="46989" h="53975">
                  <a:moveTo>
                    <a:pt x="45008" y="0"/>
                  </a:moveTo>
                  <a:lnTo>
                    <a:pt x="46443" y="52857"/>
                  </a:lnTo>
                  <a:lnTo>
                    <a:pt x="8585" y="52146"/>
                  </a:lnTo>
                  <a:lnTo>
                    <a:pt x="0" y="53568"/>
                  </a:lnTo>
                  <a:lnTo>
                    <a:pt x="0" y="42151"/>
                  </a:lnTo>
                  <a:lnTo>
                    <a:pt x="0" y="11430"/>
                  </a:lnTo>
                  <a:lnTo>
                    <a:pt x="2857" y="1422"/>
                  </a:lnTo>
                  <a:lnTo>
                    <a:pt x="11429" y="711"/>
                  </a:lnTo>
                  <a:lnTo>
                    <a:pt x="45008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185627" y="568043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82" y="12865"/>
                  </a:lnTo>
                  <a:lnTo>
                    <a:pt x="9982" y="12865"/>
                  </a:lnTo>
                  <a:lnTo>
                    <a:pt x="12865" y="9982"/>
                  </a:lnTo>
                  <a:lnTo>
                    <a:pt x="12865" y="6426"/>
                  </a:lnTo>
                  <a:lnTo>
                    <a:pt x="12865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9BB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858171" y="748040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828" y="0"/>
                  </a:moveTo>
                  <a:lnTo>
                    <a:pt x="7162" y="0"/>
                  </a:lnTo>
                  <a:lnTo>
                    <a:pt x="0" y="7137"/>
                  </a:lnTo>
                  <a:lnTo>
                    <a:pt x="0" y="24828"/>
                  </a:lnTo>
                  <a:lnTo>
                    <a:pt x="7162" y="31991"/>
                  </a:lnTo>
                  <a:lnTo>
                    <a:pt x="24828" y="31991"/>
                  </a:lnTo>
                  <a:lnTo>
                    <a:pt x="32003" y="24828"/>
                  </a:lnTo>
                  <a:lnTo>
                    <a:pt x="32003" y="15989"/>
                  </a:lnTo>
                  <a:lnTo>
                    <a:pt x="32003" y="7137"/>
                  </a:lnTo>
                  <a:lnTo>
                    <a:pt x="24828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858171" y="748040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003" y="15989"/>
                  </a:moveTo>
                  <a:lnTo>
                    <a:pt x="32003" y="24828"/>
                  </a:lnTo>
                  <a:lnTo>
                    <a:pt x="24828" y="31991"/>
                  </a:lnTo>
                  <a:lnTo>
                    <a:pt x="15989" y="31991"/>
                  </a:lnTo>
                  <a:lnTo>
                    <a:pt x="7162" y="31991"/>
                  </a:lnTo>
                  <a:lnTo>
                    <a:pt x="0" y="24828"/>
                  </a:lnTo>
                  <a:lnTo>
                    <a:pt x="0" y="15989"/>
                  </a:lnTo>
                  <a:lnTo>
                    <a:pt x="0" y="7137"/>
                  </a:lnTo>
                  <a:lnTo>
                    <a:pt x="7162" y="0"/>
                  </a:lnTo>
                  <a:lnTo>
                    <a:pt x="15989" y="0"/>
                  </a:lnTo>
                  <a:lnTo>
                    <a:pt x="24828" y="0"/>
                  </a:lnTo>
                  <a:lnTo>
                    <a:pt x="32003" y="7137"/>
                  </a:lnTo>
                  <a:lnTo>
                    <a:pt x="32003" y="15989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860660" y="7484694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5">
                  <a:moveTo>
                    <a:pt x="6756" y="23418"/>
                  </a:moveTo>
                  <a:lnTo>
                    <a:pt x="0" y="11696"/>
                  </a:lnTo>
                  <a:lnTo>
                    <a:pt x="6756" y="0"/>
                  </a:lnTo>
                  <a:lnTo>
                    <a:pt x="20269" y="0"/>
                  </a:lnTo>
                  <a:lnTo>
                    <a:pt x="27025" y="11696"/>
                  </a:lnTo>
                  <a:lnTo>
                    <a:pt x="20269" y="23418"/>
                  </a:lnTo>
                  <a:lnTo>
                    <a:pt x="6756" y="2341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228490" y="5606846"/>
              <a:ext cx="58419" cy="2600325"/>
            </a:xfrm>
            <a:custGeom>
              <a:avLst/>
              <a:gdLst/>
              <a:ahLst/>
              <a:cxnLst/>
              <a:rect l="l" t="t" r="r" b="b"/>
              <a:pathLst>
                <a:path w="58420" h="2600325">
                  <a:moveTo>
                    <a:pt x="5714" y="0"/>
                  </a:moveTo>
                  <a:lnTo>
                    <a:pt x="2146" y="8572"/>
                  </a:lnTo>
                  <a:lnTo>
                    <a:pt x="1435" y="155740"/>
                  </a:lnTo>
                  <a:lnTo>
                    <a:pt x="0" y="2559596"/>
                  </a:lnTo>
                  <a:lnTo>
                    <a:pt x="11429" y="2560320"/>
                  </a:lnTo>
                  <a:lnTo>
                    <a:pt x="12865" y="2600312"/>
                  </a:lnTo>
                  <a:lnTo>
                    <a:pt x="52870" y="2597467"/>
                  </a:lnTo>
                  <a:lnTo>
                    <a:pt x="57861" y="8572"/>
                  </a:lnTo>
                  <a:lnTo>
                    <a:pt x="51435" y="7150"/>
                  </a:lnTo>
                  <a:lnTo>
                    <a:pt x="48577" y="14287"/>
                  </a:lnTo>
                  <a:lnTo>
                    <a:pt x="17868" y="14287"/>
                  </a:lnTo>
                  <a:lnTo>
                    <a:pt x="15722" y="6426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242778" y="5614669"/>
              <a:ext cx="39370" cy="2589530"/>
            </a:xfrm>
            <a:custGeom>
              <a:avLst/>
              <a:gdLst/>
              <a:ahLst/>
              <a:cxnLst/>
              <a:rect l="l" t="t" r="r" b="b"/>
              <a:pathLst>
                <a:path w="39370" h="2589529">
                  <a:moveTo>
                    <a:pt x="39090" y="6350"/>
                  </a:moveTo>
                  <a:lnTo>
                    <a:pt x="1587" y="6350"/>
                  </a:lnTo>
                  <a:lnTo>
                    <a:pt x="1587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482" y="7620"/>
                  </a:lnTo>
                  <a:lnTo>
                    <a:pt x="482" y="2589530"/>
                  </a:lnTo>
                  <a:lnTo>
                    <a:pt x="37617" y="2589530"/>
                  </a:lnTo>
                  <a:lnTo>
                    <a:pt x="37617" y="7620"/>
                  </a:lnTo>
                  <a:lnTo>
                    <a:pt x="39090" y="7620"/>
                  </a:lnTo>
                  <a:lnTo>
                    <a:pt x="39090" y="635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072039" y="5763297"/>
              <a:ext cx="162560" cy="519430"/>
            </a:xfrm>
            <a:custGeom>
              <a:avLst/>
              <a:gdLst/>
              <a:ahLst/>
              <a:cxnLst/>
              <a:rect l="l" t="t" r="r" b="b"/>
              <a:pathLst>
                <a:path w="162560" h="519429">
                  <a:moveTo>
                    <a:pt x="161455" y="0"/>
                  </a:moveTo>
                  <a:lnTo>
                    <a:pt x="154305" y="711"/>
                  </a:lnTo>
                  <a:lnTo>
                    <a:pt x="154305" y="26428"/>
                  </a:lnTo>
                  <a:lnTo>
                    <a:pt x="131457" y="27152"/>
                  </a:lnTo>
                  <a:lnTo>
                    <a:pt x="130022" y="21424"/>
                  </a:lnTo>
                  <a:lnTo>
                    <a:pt x="126453" y="21424"/>
                  </a:lnTo>
                  <a:lnTo>
                    <a:pt x="126453" y="27152"/>
                  </a:lnTo>
                  <a:lnTo>
                    <a:pt x="100012" y="26428"/>
                  </a:lnTo>
                  <a:lnTo>
                    <a:pt x="100012" y="21424"/>
                  </a:lnTo>
                  <a:lnTo>
                    <a:pt x="93586" y="21424"/>
                  </a:lnTo>
                  <a:lnTo>
                    <a:pt x="93586" y="26428"/>
                  </a:lnTo>
                  <a:lnTo>
                    <a:pt x="62153" y="27152"/>
                  </a:lnTo>
                  <a:lnTo>
                    <a:pt x="62153" y="21424"/>
                  </a:lnTo>
                  <a:lnTo>
                    <a:pt x="57873" y="21424"/>
                  </a:lnTo>
                  <a:lnTo>
                    <a:pt x="57150" y="27152"/>
                  </a:lnTo>
                  <a:lnTo>
                    <a:pt x="32867" y="27152"/>
                  </a:lnTo>
                  <a:lnTo>
                    <a:pt x="32156" y="21424"/>
                  </a:lnTo>
                  <a:lnTo>
                    <a:pt x="25717" y="22148"/>
                  </a:lnTo>
                  <a:lnTo>
                    <a:pt x="25006" y="27863"/>
                  </a:lnTo>
                  <a:lnTo>
                    <a:pt x="6438" y="27863"/>
                  </a:lnTo>
                  <a:lnTo>
                    <a:pt x="5003" y="20713"/>
                  </a:lnTo>
                  <a:lnTo>
                    <a:pt x="0" y="20713"/>
                  </a:lnTo>
                  <a:lnTo>
                    <a:pt x="2146" y="273608"/>
                  </a:lnTo>
                  <a:lnTo>
                    <a:pt x="7150" y="290029"/>
                  </a:lnTo>
                  <a:lnTo>
                    <a:pt x="7150" y="327190"/>
                  </a:lnTo>
                  <a:lnTo>
                    <a:pt x="2146" y="327190"/>
                  </a:lnTo>
                  <a:lnTo>
                    <a:pt x="2146" y="462203"/>
                  </a:lnTo>
                  <a:lnTo>
                    <a:pt x="7861" y="462914"/>
                  </a:lnTo>
                  <a:lnTo>
                    <a:pt x="7150" y="482917"/>
                  </a:lnTo>
                  <a:lnTo>
                    <a:pt x="3581" y="484352"/>
                  </a:lnTo>
                  <a:lnTo>
                    <a:pt x="2870" y="511492"/>
                  </a:lnTo>
                  <a:lnTo>
                    <a:pt x="9296" y="519353"/>
                  </a:lnTo>
                  <a:lnTo>
                    <a:pt x="160032" y="519353"/>
                  </a:lnTo>
                  <a:lnTo>
                    <a:pt x="157886" y="242176"/>
                  </a:lnTo>
                  <a:lnTo>
                    <a:pt x="162166" y="242887"/>
                  </a:lnTo>
                  <a:lnTo>
                    <a:pt x="1614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" name="object 11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078947" y="5801880"/>
              <a:ext cx="147802" cy="462914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4072039" y="6374802"/>
              <a:ext cx="162560" cy="519430"/>
            </a:xfrm>
            <a:custGeom>
              <a:avLst/>
              <a:gdLst/>
              <a:ahLst/>
              <a:cxnLst/>
              <a:rect l="l" t="t" r="r" b="b"/>
              <a:pathLst>
                <a:path w="162560" h="519429">
                  <a:moveTo>
                    <a:pt x="161455" y="0"/>
                  </a:moveTo>
                  <a:lnTo>
                    <a:pt x="154305" y="711"/>
                  </a:lnTo>
                  <a:lnTo>
                    <a:pt x="154305" y="26428"/>
                  </a:lnTo>
                  <a:lnTo>
                    <a:pt x="131457" y="27139"/>
                  </a:lnTo>
                  <a:lnTo>
                    <a:pt x="130022" y="21424"/>
                  </a:lnTo>
                  <a:lnTo>
                    <a:pt x="126453" y="21424"/>
                  </a:lnTo>
                  <a:lnTo>
                    <a:pt x="126453" y="27139"/>
                  </a:lnTo>
                  <a:lnTo>
                    <a:pt x="100012" y="26428"/>
                  </a:lnTo>
                  <a:lnTo>
                    <a:pt x="100012" y="21424"/>
                  </a:lnTo>
                  <a:lnTo>
                    <a:pt x="93586" y="21424"/>
                  </a:lnTo>
                  <a:lnTo>
                    <a:pt x="93586" y="26428"/>
                  </a:lnTo>
                  <a:lnTo>
                    <a:pt x="62153" y="27139"/>
                  </a:lnTo>
                  <a:lnTo>
                    <a:pt x="62153" y="21424"/>
                  </a:lnTo>
                  <a:lnTo>
                    <a:pt x="57873" y="21424"/>
                  </a:lnTo>
                  <a:lnTo>
                    <a:pt x="57150" y="27139"/>
                  </a:lnTo>
                  <a:lnTo>
                    <a:pt x="32867" y="27139"/>
                  </a:lnTo>
                  <a:lnTo>
                    <a:pt x="32156" y="21424"/>
                  </a:lnTo>
                  <a:lnTo>
                    <a:pt x="25717" y="22148"/>
                  </a:lnTo>
                  <a:lnTo>
                    <a:pt x="25006" y="27863"/>
                  </a:lnTo>
                  <a:lnTo>
                    <a:pt x="6438" y="27863"/>
                  </a:lnTo>
                  <a:lnTo>
                    <a:pt x="5003" y="20713"/>
                  </a:lnTo>
                  <a:lnTo>
                    <a:pt x="0" y="20713"/>
                  </a:lnTo>
                  <a:lnTo>
                    <a:pt x="2146" y="273608"/>
                  </a:lnTo>
                  <a:lnTo>
                    <a:pt x="7150" y="290042"/>
                  </a:lnTo>
                  <a:lnTo>
                    <a:pt x="7150" y="327177"/>
                  </a:lnTo>
                  <a:lnTo>
                    <a:pt x="2146" y="327177"/>
                  </a:lnTo>
                  <a:lnTo>
                    <a:pt x="2146" y="462203"/>
                  </a:lnTo>
                  <a:lnTo>
                    <a:pt x="7861" y="462915"/>
                  </a:lnTo>
                  <a:lnTo>
                    <a:pt x="7150" y="482917"/>
                  </a:lnTo>
                  <a:lnTo>
                    <a:pt x="3581" y="484339"/>
                  </a:lnTo>
                  <a:lnTo>
                    <a:pt x="2870" y="511492"/>
                  </a:lnTo>
                  <a:lnTo>
                    <a:pt x="9296" y="519353"/>
                  </a:lnTo>
                  <a:lnTo>
                    <a:pt x="160032" y="519353"/>
                  </a:lnTo>
                  <a:lnTo>
                    <a:pt x="157886" y="242176"/>
                  </a:lnTo>
                  <a:lnTo>
                    <a:pt x="162166" y="242887"/>
                  </a:lnTo>
                  <a:lnTo>
                    <a:pt x="1614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078947" y="6413372"/>
              <a:ext cx="147802" cy="462927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4072039" y="6992010"/>
              <a:ext cx="162560" cy="519430"/>
            </a:xfrm>
            <a:custGeom>
              <a:avLst/>
              <a:gdLst/>
              <a:ahLst/>
              <a:cxnLst/>
              <a:rect l="l" t="t" r="r" b="b"/>
              <a:pathLst>
                <a:path w="162560" h="519429">
                  <a:moveTo>
                    <a:pt x="161455" y="0"/>
                  </a:moveTo>
                  <a:lnTo>
                    <a:pt x="154305" y="723"/>
                  </a:lnTo>
                  <a:lnTo>
                    <a:pt x="154305" y="26441"/>
                  </a:lnTo>
                  <a:lnTo>
                    <a:pt x="131457" y="27152"/>
                  </a:lnTo>
                  <a:lnTo>
                    <a:pt x="130022" y="21437"/>
                  </a:lnTo>
                  <a:lnTo>
                    <a:pt x="126453" y="21437"/>
                  </a:lnTo>
                  <a:lnTo>
                    <a:pt x="126453" y="27152"/>
                  </a:lnTo>
                  <a:lnTo>
                    <a:pt x="100012" y="26441"/>
                  </a:lnTo>
                  <a:lnTo>
                    <a:pt x="100012" y="21437"/>
                  </a:lnTo>
                  <a:lnTo>
                    <a:pt x="93586" y="21437"/>
                  </a:lnTo>
                  <a:lnTo>
                    <a:pt x="93586" y="26441"/>
                  </a:lnTo>
                  <a:lnTo>
                    <a:pt x="62153" y="27152"/>
                  </a:lnTo>
                  <a:lnTo>
                    <a:pt x="62153" y="21437"/>
                  </a:lnTo>
                  <a:lnTo>
                    <a:pt x="57873" y="21437"/>
                  </a:lnTo>
                  <a:lnTo>
                    <a:pt x="57150" y="27152"/>
                  </a:lnTo>
                  <a:lnTo>
                    <a:pt x="32867" y="27152"/>
                  </a:lnTo>
                  <a:lnTo>
                    <a:pt x="32156" y="21437"/>
                  </a:lnTo>
                  <a:lnTo>
                    <a:pt x="25717" y="22148"/>
                  </a:lnTo>
                  <a:lnTo>
                    <a:pt x="25006" y="27863"/>
                  </a:lnTo>
                  <a:lnTo>
                    <a:pt x="6438" y="27863"/>
                  </a:lnTo>
                  <a:lnTo>
                    <a:pt x="5003" y="20726"/>
                  </a:lnTo>
                  <a:lnTo>
                    <a:pt x="0" y="20726"/>
                  </a:lnTo>
                  <a:lnTo>
                    <a:pt x="2146" y="273608"/>
                  </a:lnTo>
                  <a:lnTo>
                    <a:pt x="7150" y="290042"/>
                  </a:lnTo>
                  <a:lnTo>
                    <a:pt x="7150" y="327190"/>
                  </a:lnTo>
                  <a:lnTo>
                    <a:pt x="2146" y="327190"/>
                  </a:lnTo>
                  <a:lnTo>
                    <a:pt x="2146" y="462203"/>
                  </a:lnTo>
                  <a:lnTo>
                    <a:pt x="7861" y="462914"/>
                  </a:lnTo>
                  <a:lnTo>
                    <a:pt x="7150" y="482917"/>
                  </a:lnTo>
                  <a:lnTo>
                    <a:pt x="3581" y="484352"/>
                  </a:lnTo>
                  <a:lnTo>
                    <a:pt x="2870" y="511492"/>
                  </a:lnTo>
                  <a:lnTo>
                    <a:pt x="9296" y="519353"/>
                  </a:lnTo>
                  <a:lnTo>
                    <a:pt x="160032" y="519353"/>
                  </a:lnTo>
                  <a:lnTo>
                    <a:pt x="157886" y="242176"/>
                  </a:lnTo>
                  <a:lnTo>
                    <a:pt x="162166" y="242900"/>
                  </a:lnTo>
                  <a:lnTo>
                    <a:pt x="1614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078947" y="7030592"/>
              <a:ext cx="147802" cy="462914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4072039" y="7597800"/>
              <a:ext cx="162560" cy="519430"/>
            </a:xfrm>
            <a:custGeom>
              <a:avLst/>
              <a:gdLst/>
              <a:ahLst/>
              <a:cxnLst/>
              <a:rect l="l" t="t" r="r" b="b"/>
              <a:pathLst>
                <a:path w="162560" h="519429">
                  <a:moveTo>
                    <a:pt x="161455" y="0"/>
                  </a:moveTo>
                  <a:lnTo>
                    <a:pt x="154305" y="723"/>
                  </a:lnTo>
                  <a:lnTo>
                    <a:pt x="154305" y="26441"/>
                  </a:lnTo>
                  <a:lnTo>
                    <a:pt x="131457" y="27152"/>
                  </a:lnTo>
                  <a:lnTo>
                    <a:pt x="130022" y="21437"/>
                  </a:lnTo>
                  <a:lnTo>
                    <a:pt x="126453" y="21437"/>
                  </a:lnTo>
                  <a:lnTo>
                    <a:pt x="126453" y="27152"/>
                  </a:lnTo>
                  <a:lnTo>
                    <a:pt x="100012" y="26441"/>
                  </a:lnTo>
                  <a:lnTo>
                    <a:pt x="100012" y="21437"/>
                  </a:lnTo>
                  <a:lnTo>
                    <a:pt x="93586" y="21437"/>
                  </a:lnTo>
                  <a:lnTo>
                    <a:pt x="93586" y="26441"/>
                  </a:lnTo>
                  <a:lnTo>
                    <a:pt x="62153" y="27152"/>
                  </a:lnTo>
                  <a:lnTo>
                    <a:pt x="62153" y="21437"/>
                  </a:lnTo>
                  <a:lnTo>
                    <a:pt x="57873" y="21437"/>
                  </a:lnTo>
                  <a:lnTo>
                    <a:pt x="57150" y="27152"/>
                  </a:lnTo>
                  <a:lnTo>
                    <a:pt x="32867" y="27152"/>
                  </a:lnTo>
                  <a:lnTo>
                    <a:pt x="32156" y="21437"/>
                  </a:lnTo>
                  <a:lnTo>
                    <a:pt x="25717" y="22148"/>
                  </a:lnTo>
                  <a:lnTo>
                    <a:pt x="25006" y="27863"/>
                  </a:lnTo>
                  <a:lnTo>
                    <a:pt x="6438" y="27863"/>
                  </a:lnTo>
                  <a:lnTo>
                    <a:pt x="5003" y="20726"/>
                  </a:lnTo>
                  <a:lnTo>
                    <a:pt x="0" y="20726"/>
                  </a:lnTo>
                  <a:lnTo>
                    <a:pt x="2146" y="273608"/>
                  </a:lnTo>
                  <a:lnTo>
                    <a:pt x="7150" y="290042"/>
                  </a:lnTo>
                  <a:lnTo>
                    <a:pt x="7150" y="327190"/>
                  </a:lnTo>
                  <a:lnTo>
                    <a:pt x="2146" y="327190"/>
                  </a:lnTo>
                  <a:lnTo>
                    <a:pt x="2146" y="462216"/>
                  </a:lnTo>
                  <a:lnTo>
                    <a:pt x="7861" y="462915"/>
                  </a:lnTo>
                  <a:lnTo>
                    <a:pt x="7150" y="482917"/>
                  </a:lnTo>
                  <a:lnTo>
                    <a:pt x="3581" y="484352"/>
                  </a:lnTo>
                  <a:lnTo>
                    <a:pt x="2870" y="511492"/>
                  </a:lnTo>
                  <a:lnTo>
                    <a:pt x="9296" y="519366"/>
                  </a:lnTo>
                  <a:lnTo>
                    <a:pt x="160032" y="519366"/>
                  </a:lnTo>
                  <a:lnTo>
                    <a:pt x="157886" y="242176"/>
                  </a:lnTo>
                  <a:lnTo>
                    <a:pt x="162166" y="242887"/>
                  </a:lnTo>
                  <a:lnTo>
                    <a:pt x="1614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78947" y="7636382"/>
              <a:ext cx="147802" cy="462915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4281843" y="5639955"/>
              <a:ext cx="523875" cy="2527300"/>
            </a:xfrm>
            <a:custGeom>
              <a:avLst/>
              <a:gdLst/>
              <a:ahLst/>
              <a:cxnLst/>
              <a:rect l="l" t="t" r="r" b="b"/>
              <a:pathLst>
                <a:path w="523875" h="2527300">
                  <a:moveTo>
                    <a:pt x="5714" y="0"/>
                  </a:moveTo>
                  <a:lnTo>
                    <a:pt x="0" y="2513660"/>
                  </a:lnTo>
                  <a:lnTo>
                    <a:pt x="6654" y="2514600"/>
                  </a:lnTo>
                  <a:lnTo>
                    <a:pt x="12369" y="2526982"/>
                  </a:lnTo>
                  <a:lnTo>
                    <a:pt x="76187" y="2526982"/>
                  </a:lnTo>
                  <a:lnTo>
                    <a:pt x="134302" y="2526017"/>
                  </a:lnTo>
                  <a:lnTo>
                    <a:pt x="510527" y="2526017"/>
                  </a:lnTo>
                  <a:lnTo>
                    <a:pt x="519099" y="2513660"/>
                  </a:lnTo>
                  <a:lnTo>
                    <a:pt x="515289" y="1444942"/>
                  </a:lnTo>
                  <a:lnTo>
                    <a:pt x="499893" y="1418176"/>
                  </a:lnTo>
                  <a:lnTo>
                    <a:pt x="492082" y="1402308"/>
                  </a:lnTo>
                  <a:lnTo>
                    <a:pt x="489445" y="1391089"/>
                  </a:lnTo>
                  <a:lnTo>
                    <a:pt x="489572" y="1378267"/>
                  </a:lnTo>
                  <a:lnTo>
                    <a:pt x="491001" y="1364798"/>
                  </a:lnTo>
                  <a:lnTo>
                    <a:pt x="493860" y="1356242"/>
                  </a:lnTo>
                  <a:lnTo>
                    <a:pt x="500293" y="1348938"/>
                  </a:lnTo>
                  <a:lnTo>
                    <a:pt x="512444" y="1339227"/>
                  </a:lnTo>
                  <a:lnTo>
                    <a:pt x="523862" y="4762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8486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722850" y="8242172"/>
              <a:ext cx="58419" cy="335915"/>
            </a:xfrm>
            <a:custGeom>
              <a:avLst/>
              <a:gdLst/>
              <a:ahLst/>
              <a:cxnLst/>
              <a:rect l="l" t="t" r="r" b="b"/>
              <a:pathLst>
                <a:path w="58420" h="335915">
                  <a:moveTo>
                    <a:pt x="58102" y="0"/>
                  </a:moveTo>
                  <a:lnTo>
                    <a:pt x="5702" y="0"/>
                  </a:lnTo>
                  <a:lnTo>
                    <a:pt x="952" y="316242"/>
                  </a:lnTo>
                  <a:lnTo>
                    <a:pt x="0" y="331495"/>
                  </a:lnTo>
                  <a:lnTo>
                    <a:pt x="14287" y="335292"/>
                  </a:lnTo>
                  <a:lnTo>
                    <a:pt x="55245" y="334327"/>
                  </a:lnTo>
                  <a:lnTo>
                    <a:pt x="58102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681397" y="8246452"/>
              <a:ext cx="90970" cy="313855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4364228" y="8177885"/>
              <a:ext cx="43180" cy="1270"/>
            </a:xfrm>
            <a:custGeom>
              <a:avLst/>
              <a:gdLst/>
              <a:ahLst/>
              <a:cxnLst/>
              <a:rect l="l" t="t" r="r" b="b"/>
              <a:pathLst>
                <a:path w="43179" h="1270">
                  <a:moveTo>
                    <a:pt x="0" y="698"/>
                  </a:moveTo>
                  <a:lnTo>
                    <a:pt x="4286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288497" y="8065007"/>
              <a:ext cx="485775" cy="37465"/>
            </a:xfrm>
            <a:custGeom>
              <a:avLst/>
              <a:gdLst/>
              <a:ahLst/>
              <a:cxnLst/>
              <a:rect l="l" t="t" r="r" b="b"/>
              <a:pathLst>
                <a:path w="485775" h="37465">
                  <a:moveTo>
                    <a:pt x="1435" y="0"/>
                  </a:moveTo>
                  <a:lnTo>
                    <a:pt x="0" y="34290"/>
                  </a:lnTo>
                  <a:lnTo>
                    <a:pt x="87160" y="37147"/>
                  </a:lnTo>
                  <a:lnTo>
                    <a:pt x="485775" y="37147"/>
                  </a:lnTo>
                  <a:lnTo>
                    <a:pt x="468629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765713" y="8038350"/>
              <a:ext cx="19050" cy="66675"/>
            </a:xfrm>
            <a:custGeom>
              <a:avLst/>
              <a:gdLst/>
              <a:ahLst/>
              <a:cxnLst/>
              <a:rect l="l" t="t" r="r" b="b"/>
              <a:pathLst>
                <a:path w="19050" h="66675">
                  <a:moveTo>
                    <a:pt x="0" y="0"/>
                  </a:moveTo>
                  <a:lnTo>
                    <a:pt x="18072" y="35229"/>
                  </a:lnTo>
                  <a:lnTo>
                    <a:pt x="19050" y="6666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756188" y="8059292"/>
              <a:ext cx="19050" cy="7620"/>
            </a:xfrm>
            <a:custGeom>
              <a:avLst/>
              <a:gdLst/>
              <a:ahLst/>
              <a:cxnLst/>
              <a:rect l="l" t="t" r="r" b="b"/>
              <a:pathLst>
                <a:path w="19050" h="7620">
                  <a:moveTo>
                    <a:pt x="0" y="0"/>
                  </a:moveTo>
                  <a:lnTo>
                    <a:pt x="0" y="7137"/>
                  </a:lnTo>
                  <a:lnTo>
                    <a:pt x="19037" y="7137"/>
                  </a:lnTo>
                  <a:lnTo>
                    <a:pt x="15227" y="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287075" y="8154555"/>
              <a:ext cx="398780" cy="46990"/>
            </a:xfrm>
            <a:custGeom>
              <a:avLst/>
              <a:gdLst/>
              <a:ahLst/>
              <a:cxnLst/>
              <a:rect l="l" t="t" r="r" b="b"/>
              <a:pathLst>
                <a:path w="398779" h="46990">
                  <a:moveTo>
                    <a:pt x="341519" y="11175"/>
                  </a:moveTo>
                  <a:lnTo>
                    <a:pt x="132156" y="11175"/>
                  </a:lnTo>
                  <a:lnTo>
                    <a:pt x="132156" y="40462"/>
                  </a:lnTo>
                  <a:lnTo>
                    <a:pt x="132867" y="46189"/>
                  </a:lnTo>
                  <a:lnTo>
                    <a:pt x="138582" y="46888"/>
                  </a:lnTo>
                  <a:lnTo>
                    <a:pt x="176453" y="46189"/>
                  </a:lnTo>
                  <a:lnTo>
                    <a:pt x="175858" y="34196"/>
                  </a:lnTo>
                  <a:lnTo>
                    <a:pt x="177072" y="27965"/>
                  </a:lnTo>
                  <a:lnTo>
                    <a:pt x="181368" y="25487"/>
                  </a:lnTo>
                  <a:lnTo>
                    <a:pt x="190017" y="24752"/>
                  </a:lnTo>
                  <a:lnTo>
                    <a:pt x="341866" y="24752"/>
                  </a:lnTo>
                  <a:lnTo>
                    <a:pt x="341519" y="11175"/>
                  </a:lnTo>
                  <a:close/>
                </a:path>
                <a:path w="398779" h="46990">
                  <a:moveTo>
                    <a:pt x="341866" y="24752"/>
                  </a:moveTo>
                  <a:lnTo>
                    <a:pt x="203593" y="24752"/>
                  </a:lnTo>
                  <a:lnTo>
                    <a:pt x="203593" y="46189"/>
                  </a:lnTo>
                  <a:lnTo>
                    <a:pt x="338607" y="46189"/>
                  </a:lnTo>
                  <a:lnTo>
                    <a:pt x="341464" y="44754"/>
                  </a:lnTo>
                  <a:lnTo>
                    <a:pt x="342176" y="36893"/>
                  </a:lnTo>
                  <a:lnTo>
                    <a:pt x="341866" y="24752"/>
                  </a:lnTo>
                  <a:close/>
                </a:path>
                <a:path w="398779" h="46990">
                  <a:moveTo>
                    <a:pt x="1422" y="0"/>
                  </a:moveTo>
                  <a:lnTo>
                    <a:pt x="0" y="11417"/>
                  </a:lnTo>
                  <a:lnTo>
                    <a:pt x="7137" y="12382"/>
                  </a:lnTo>
                  <a:lnTo>
                    <a:pt x="70954" y="12382"/>
                  </a:lnTo>
                  <a:lnTo>
                    <a:pt x="132156" y="11175"/>
                  </a:lnTo>
                  <a:lnTo>
                    <a:pt x="341519" y="11175"/>
                  </a:lnTo>
                  <a:lnTo>
                    <a:pt x="341464" y="9042"/>
                  </a:lnTo>
                  <a:lnTo>
                    <a:pt x="397319" y="9042"/>
                  </a:lnTo>
                  <a:lnTo>
                    <a:pt x="398097" y="4749"/>
                  </a:lnTo>
                  <a:lnTo>
                    <a:pt x="72859" y="4749"/>
                  </a:lnTo>
                  <a:lnTo>
                    <a:pt x="5714" y="3327"/>
                  </a:lnTo>
                  <a:lnTo>
                    <a:pt x="1422" y="0"/>
                  </a:lnTo>
                  <a:close/>
                </a:path>
                <a:path w="398779" h="46990">
                  <a:moveTo>
                    <a:pt x="397319" y="9042"/>
                  </a:moveTo>
                  <a:lnTo>
                    <a:pt x="341464" y="9042"/>
                  </a:lnTo>
                  <a:lnTo>
                    <a:pt x="397192" y="9740"/>
                  </a:lnTo>
                  <a:lnTo>
                    <a:pt x="397319" y="9042"/>
                  </a:lnTo>
                  <a:close/>
                </a:path>
                <a:path w="398779" h="46990">
                  <a:moveTo>
                    <a:pt x="346468" y="457"/>
                  </a:moveTo>
                  <a:lnTo>
                    <a:pt x="125006" y="1181"/>
                  </a:lnTo>
                  <a:lnTo>
                    <a:pt x="72859" y="4749"/>
                  </a:lnTo>
                  <a:lnTo>
                    <a:pt x="398097" y="4749"/>
                  </a:lnTo>
                  <a:lnTo>
                    <a:pt x="398614" y="1892"/>
                  </a:lnTo>
                  <a:lnTo>
                    <a:pt x="346468" y="457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297781" y="8155012"/>
              <a:ext cx="335915" cy="10160"/>
            </a:xfrm>
            <a:custGeom>
              <a:avLst/>
              <a:gdLst/>
              <a:ahLst/>
              <a:cxnLst/>
              <a:rect l="l" t="t" r="r" b="b"/>
              <a:pathLst>
                <a:path w="335914" h="10159">
                  <a:moveTo>
                    <a:pt x="335762" y="0"/>
                  </a:moveTo>
                  <a:lnTo>
                    <a:pt x="330047" y="0"/>
                  </a:lnTo>
                  <a:lnTo>
                    <a:pt x="327901" y="2146"/>
                  </a:lnTo>
                  <a:lnTo>
                    <a:pt x="112166" y="2146"/>
                  </a:lnTo>
                  <a:lnTo>
                    <a:pt x="62153" y="4292"/>
                  </a:lnTo>
                  <a:lnTo>
                    <a:pt x="0" y="5715"/>
                  </a:lnTo>
                  <a:lnTo>
                    <a:pt x="0" y="10007"/>
                  </a:lnTo>
                  <a:lnTo>
                    <a:pt x="334327" y="6438"/>
                  </a:lnTo>
                  <a:lnTo>
                    <a:pt x="335762" y="0"/>
                  </a:lnTo>
                  <a:close/>
                </a:path>
              </a:pathLst>
            </a:custGeom>
            <a:solidFill>
              <a:srgbClr val="5A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364228" y="8152155"/>
              <a:ext cx="45085" cy="45720"/>
            </a:xfrm>
            <a:custGeom>
              <a:avLst/>
              <a:gdLst/>
              <a:ahLst/>
              <a:cxnLst/>
              <a:rect l="l" t="t" r="r" b="b"/>
              <a:pathLst>
                <a:path w="45085" h="45720">
                  <a:moveTo>
                    <a:pt x="41427" y="0"/>
                  </a:moveTo>
                  <a:lnTo>
                    <a:pt x="0" y="723"/>
                  </a:lnTo>
                  <a:lnTo>
                    <a:pt x="0" y="28574"/>
                  </a:lnTo>
                  <a:lnTo>
                    <a:pt x="7137" y="45719"/>
                  </a:lnTo>
                  <a:lnTo>
                    <a:pt x="39293" y="45719"/>
                  </a:lnTo>
                  <a:lnTo>
                    <a:pt x="44996" y="40017"/>
                  </a:lnTo>
                  <a:lnTo>
                    <a:pt x="42862" y="25730"/>
                  </a:lnTo>
                  <a:lnTo>
                    <a:pt x="41427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364228" y="8152155"/>
              <a:ext cx="45085" cy="45720"/>
            </a:xfrm>
            <a:custGeom>
              <a:avLst/>
              <a:gdLst/>
              <a:ahLst/>
              <a:cxnLst/>
              <a:rect l="l" t="t" r="r" b="b"/>
              <a:pathLst>
                <a:path w="45085" h="45720">
                  <a:moveTo>
                    <a:pt x="0" y="723"/>
                  </a:moveTo>
                  <a:lnTo>
                    <a:pt x="0" y="28574"/>
                  </a:lnTo>
                  <a:lnTo>
                    <a:pt x="7137" y="45719"/>
                  </a:lnTo>
                  <a:lnTo>
                    <a:pt x="39293" y="45719"/>
                  </a:lnTo>
                  <a:lnTo>
                    <a:pt x="44996" y="40017"/>
                  </a:lnTo>
                  <a:lnTo>
                    <a:pt x="42862" y="25730"/>
                  </a:lnTo>
                  <a:lnTo>
                    <a:pt x="41427" y="0"/>
                  </a:lnTo>
                  <a:lnTo>
                    <a:pt x="0" y="723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378515" y="8179307"/>
              <a:ext cx="18415" cy="13970"/>
            </a:xfrm>
            <a:custGeom>
              <a:avLst/>
              <a:gdLst/>
              <a:ahLst/>
              <a:cxnLst/>
              <a:rect l="l" t="t" r="r" b="b"/>
              <a:pathLst>
                <a:path w="18414" h="13970">
                  <a:moveTo>
                    <a:pt x="17856" y="0"/>
                  </a:moveTo>
                  <a:lnTo>
                    <a:pt x="0" y="0"/>
                  </a:lnTo>
                  <a:lnTo>
                    <a:pt x="0" y="13563"/>
                  </a:lnTo>
                  <a:lnTo>
                    <a:pt x="17856" y="13563"/>
                  </a:lnTo>
                  <a:lnTo>
                    <a:pt x="17856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636401" y="8155012"/>
              <a:ext cx="49530" cy="27940"/>
            </a:xfrm>
            <a:custGeom>
              <a:avLst/>
              <a:gdLst/>
              <a:ahLst/>
              <a:cxnLst/>
              <a:rect l="l" t="t" r="r" b="b"/>
              <a:pathLst>
                <a:path w="49529" h="27940">
                  <a:moveTo>
                    <a:pt x="49288" y="0"/>
                  </a:moveTo>
                  <a:lnTo>
                    <a:pt x="723" y="723"/>
                  </a:lnTo>
                  <a:lnTo>
                    <a:pt x="0" y="20002"/>
                  </a:lnTo>
                  <a:lnTo>
                    <a:pt x="7137" y="27863"/>
                  </a:lnTo>
                  <a:lnTo>
                    <a:pt x="41440" y="27863"/>
                  </a:lnTo>
                  <a:lnTo>
                    <a:pt x="47866" y="21437"/>
                  </a:lnTo>
                  <a:lnTo>
                    <a:pt x="49288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685690" y="8155012"/>
              <a:ext cx="109220" cy="9525"/>
            </a:xfrm>
            <a:custGeom>
              <a:avLst/>
              <a:gdLst/>
              <a:ahLst/>
              <a:cxnLst/>
              <a:rect l="l" t="t" r="r" b="b"/>
              <a:pathLst>
                <a:path w="109220" h="9525">
                  <a:moveTo>
                    <a:pt x="0" y="0"/>
                  </a:moveTo>
                  <a:lnTo>
                    <a:pt x="2146" y="7861"/>
                  </a:lnTo>
                  <a:lnTo>
                    <a:pt x="107149" y="9283"/>
                  </a:lnTo>
                  <a:lnTo>
                    <a:pt x="108597" y="4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230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685690" y="8155012"/>
              <a:ext cx="109220" cy="9525"/>
            </a:xfrm>
            <a:custGeom>
              <a:avLst/>
              <a:gdLst/>
              <a:ahLst/>
              <a:cxnLst/>
              <a:rect l="l" t="t" r="r" b="b"/>
              <a:pathLst>
                <a:path w="109220" h="9525">
                  <a:moveTo>
                    <a:pt x="0" y="0"/>
                  </a:moveTo>
                  <a:lnTo>
                    <a:pt x="2146" y="7861"/>
                  </a:lnTo>
                  <a:lnTo>
                    <a:pt x="107149" y="9283"/>
                  </a:lnTo>
                  <a:lnTo>
                    <a:pt x="108597" y="429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281843" y="8081213"/>
              <a:ext cx="245745" cy="62230"/>
            </a:xfrm>
            <a:custGeom>
              <a:avLst/>
              <a:gdLst/>
              <a:ahLst/>
              <a:cxnLst/>
              <a:rect l="l" t="t" r="r" b="b"/>
              <a:pathLst>
                <a:path w="245745" h="62229">
                  <a:moveTo>
                    <a:pt x="85725" y="0"/>
                  </a:moveTo>
                  <a:lnTo>
                    <a:pt x="0" y="1904"/>
                  </a:lnTo>
                  <a:lnTo>
                    <a:pt x="2857" y="61912"/>
                  </a:lnTo>
                  <a:lnTo>
                    <a:pt x="245744" y="60007"/>
                  </a:lnTo>
                  <a:lnTo>
                    <a:pt x="244767" y="33337"/>
                  </a:lnTo>
                  <a:lnTo>
                    <a:pt x="96189" y="37147"/>
                  </a:lnTo>
                  <a:lnTo>
                    <a:pt x="95237" y="7607"/>
                  </a:lnTo>
                  <a:lnTo>
                    <a:pt x="85725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281843" y="8081213"/>
              <a:ext cx="245745" cy="62230"/>
            </a:xfrm>
            <a:custGeom>
              <a:avLst/>
              <a:gdLst/>
              <a:ahLst/>
              <a:cxnLst/>
              <a:rect l="l" t="t" r="r" b="b"/>
              <a:pathLst>
                <a:path w="245745" h="62229">
                  <a:moveTo>
                    <a:pt x="0" y="1904"/>
                  </a:moveTo>
                  <a:lnTo>
                    <a:pt x="85725" y="0"/>
                  </a:lnTo>
                  <a:lnTo>
                    <a:pt x="95237" y="7607"/>
                  </a:lnTo>
                  <a:lnTo>
                    <a:pt x="96189" y="37147"/>
                  </a:lnTo>
                  <a:lnTo>
                    <a:pt x="244767" y="33337"/>
                  </a:lnTo>
                  <a:lnTo>
                    <a:pt x="245744" y="60007"/>
                  </a:lnTo>
                  <a:lnTo>
                    <a:pt x="2857" y="61912"/>
                  </a:lnTo>
                  <a:lnTo>
                    <a:pt x="0" y="190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332312" y="809833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227" y="0"/>
                  </a:moveTo>
                  <a:lnTo>
                    <a:pt x="5549" y="0"/>
                  </a:lnTo>
                  <a:lnTo>
                    <a:pt x="0" y="5562"/>
                  </a:lnTo>
                  <a:lnTo>
                    <a:pt x="0" y="19253"/>
                  </a:lnTo>
                  <a:lnTo>
                    <a:pt x="5549" y="24777"/>
                  </a:lnTo>
                  <a:lnTo>
                    <a:pt x="19227" y="24777"/>
                  </a:lnTo>
                  <a:lnTo>
                    <a:pt x="24777" y="19253"/>
                  </a:lnTo>
                  <a:lnTo>
                    <a:pt x="24777" y="12395"/>
                  </a:lnTo>
                  <a:lnTo>
                    <a:pt x="24777" y="5562"/>
                  </a:lnTo>
                  <a:lnTo>
                    <a:pt x="19227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332312" y="809833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4777" y="12395"/>
                  </a:moveTo>
                  <a:lnTo>
                    <a:pt x="24777" y="19253"/>
                  </a:lnTo>
                  <a:lnTo>
                    <a:pt x="19227" y="24777"/>
                  </a:lnTo>
                  <a:lnTo>
                    <a:pt x="12395" y="24777"/>
                  </a:lnTo>
                  <a:lnTo>
                    <a:pt x="5549" y="24777"/>
                  </a:lnTo>
                  <a:lnTo>
                    <a:pt x="0" y="19253"/>
                  </a:lnTo>
                  <a:lnTo>
                    <a:pt x="0" y="12395"/>
                  </a:lnTo>
                  <a:lnTo>
                    <a:pt x="0" y="5562"/>
                  </a:lnTo>
                  <a:lnTo>
                    <a:pt x="5549" y="0"/>
                  </a:lnTo>
                  <a:lnTo>
                    <a:pt x="12395" y="0"/>
                  </a:lnTo>
                  <a:lnTo>
                    <a:pt x="19227" y="0"/>
                  </a:lnTo>
                  <a:lnTo>
                    <a:pt x="24777" y="5562"/>
                  </a:lnTo>
                  <a:lnTo>
                    <a:pt x="24777" y="12395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537113" y="8074532"/>
              <a:ext cx="234315" cy="64135"/>
            </a:xfrm>
            <a:custGeom>
              <a:avLst/>
              <a:gdLst/>
              <a:ahLst/>
              <a:cxnLst/>
              <a:rect l="l" t="t" r="r" b="b"/>
              <a:pathLst>
                <a:path w="234314" h="64134">
                  <a:moveTo>
                    <a:pt x="164769" y="0"/>
                  </a:moveTo>
                  <a:lnTo>
                    <a:pt x="157162" y="7620"/>
                  </a:lnTo>
                  <a:lnTo>
                    <a:pt x="156197" y="38112"/>
                  </a:lnTo>
                  <a:lnTo>
                    <a:pt x="939" y="34290"/>
                  </a:lnTo>
                  <a:lnTo>
                    <a:pt x="0" y="60972"/>
                  </a:lnTo>
                  <a:lnTo>
                    <a:pt x="229539" y="63830"/>
                  </a:lnTo>
                  <a:lnTo>
                    <a:pt x="234302" y="11442"/>
                  </a:lnTo>
                  <a:lnTo>
                    <a:pt x="226682" y="2870"/>
                  </a:lnTo>
                  <a:lnTo>
                    <a:pt x="164769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537113" y="8074532"/>
              <a:ext cx="234315" cy="64135"/>
            </a:xfrm>
            <a:custGeom>
              <a:avLst/>
              <a:gdLst/>
              <a:ahLst/>
              <a:cxnLst/>
              <a:rect l="l" t="t" r="r" b="b"/>
              <a:pathLst>
                <a:path w="234314" h="64134">
                  <a:moveTo>
                    <a:pt x="939" y="34290"/>
                  </a:moveTo>
                  <a:lnTo>
                    <a:pt x="0" y="60972"/>
                  </a:lnTo>
                  <a:lnTo>
                    <a:pt x="229539" y="63830"/>
                  </a:lnTo>
                  <a:lnTo>
                    <a:pt x="234302" y="11442"/>
                  </a:lnTo>
                  <a:lnTo>
                    <a:pt x="226682" y="2870"/>
                  </a:lnTo>
                  <a:lnTo>
                    <a:pt x="164769" y="0"/>
                  </a:lnTo>
                  <a:lnTo>
                    <a:pt x="157162" y="7620"/>
                  </a:lnTo>
                  <a:lnTo>
                    <a:pt x="156197" y="38112"/>
                  </a:lnTo>
                  <a:lnTo>
                    <a:pt x="939" y="3429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731397" y="80907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240" y="0"/>
                  </a:moveTo>
                  <a:lnTo>
                    <a:pt x="5549" y="0"/>
                  </a:lnTo>
                  <a:lnTo>
                    <a:pt x="0" y="5537"/>
                  </a:lnTo>
                  <a:lnTo>
                    <a:pt x="0" y="19215"/>
                  </a:lnTo>
                  <a:lnTo>
                    <a:pt x="5549" y="24777"/>
                  </a:lnTo>
                  <a:lnTo>
                    <a:pt x="19240" y="24777"/>
                  </a:lnTo>
                  <a:lnTo>
                    <a:pt x="24790" y="19215"/>
                  </a:lnTo>
                  <a:lnTo>
                    <a:pt x="24790" y="12382"/>
                  </a:lnTo>
                  <a:lnTo>
                    <a:pt x="24790" y="5537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731397" y="80907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4790" y="12382"/>
                  </a:moveTo>
                  <a:lnTo>
                    <a:pt x="24790" y="19215"/>
                  </a:lnTo>
                  <a:lnTo>
                    <a:pt x="19240" y="24777"/>
                  </a:lnTo>
                  <a:lnTo>
                    <a:pt x="12395" y="24777"/>
                  </a:lnTo>
                  <a:lnTo>
                    <a:pt x="5549" y="24777"/>
                  </a:lnTo>
                  <a:lnTo>
                    <a:pt x="0" y="19215"/>
                  </a:lnTo>
                  <a:lnTo>
                    <a:pt x="0" y="12382"/>
                  </a:lnTo>
                  <a:lnTo>
                    <a:pt x="0" y="5537"/>
                  </a:lnTo>
                  <a:lnTo>
                    <a:pt x="5549" y="0"/>
                  </a:lnTo>
                  <a:lnTo>
                    <a:pt x="12395" y="0"/>
                  </a:lnTo>
                  <a:lnTo>
                    <a:pt x="19240" y="0"/>
                  </a:lnTo>
                  <a:lnTo>
                    <a:pt x="24790" y="5537"/>
                  </a:lnTo>
                  <a:lnTo>
                    <a:pt x="24790" y="12382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287558" y="5639955"/>
              <a:ext cx="511809" cy="114300"/>
            </a:xfrm>
            <a:custGeom>
              <a:avLst/>
              <a:gdLst/>
              <a:ahLst/>
              <a:cxnLst/>
              <a:rect l="l" t="t" r="r" b="b"/>
              <a:pathLst>
                <a:path w="511810" h="114300">
                  <a:moveTo>
                    <a:pt x="0" y="0"/>
                  </a:moveTo>
                  <a:lnTo>
                    <a:pt x="939" y="113334"/>
                  </a:lnTo>
                  <a:lnTo>
                    <a:pt x="470522" y="114300"/>
                  </a:lnTo>
                  <a:lnTo>
                    <a:pt x="511492" y="36194"/>
                  </a:lnTo>
                  <a:lnTo>
                    <a:pt x="510514" y="3810"/>
                  </a:lnTo>
                  <a:lnTo>
                    <a:pt x="507669" y="8572"/>
                  </a:lnTo>
                  <a:lnTo>
                    <a:pt x="72377" y="7619"/>
                  </a:lnTo>
                  <a:lnTo>
                    <a:pt x="6654" y="66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325645" y="5670422"/>
              <a:ext cx="415290" cy="41910"/>
            </a:xfrm>
            <a:custGeom>
              <a:avLst/>
              <a:gdLst/>
              <a:ahLst/>
              <a:cxnLst/>
              <a:rect l="l" t="t" r="r" b="b"/>
              <a:pathLst>
                <a:path w="415289" h="41910">
                  <a:moveTo>
                    <a:pt x="0" y="0"/>
                  </a:moveTo>
                  <a:lnTo>
                    <a:pt x="952" y="40970"/>
                  </a:lnTo>
                  <a:lnTo>
                    <a:pt x="394322" y="41910"/>
                  </a:lnTo>
                  <a:lnTo>
                    <a:pt x="415277" y="5727"/>
                  </a:lnTo>
                  <a:lnTo>
                    <a:pt x="415277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325645" y="5670422"/>
              <a:ext cx="415290" cy="41910"/>
            </a:xfrm>
            <a:custGeom>
              <a:avLst/>
              <a:gdLst/>
              <a:ahLst/>
              <a:cxnLst/>
              <a:rect l="l" t="t" r="r" b="b"/>
              <a:pathLst>
                <a:path w="415289" h="41910">
                  <a:moveTo>
                    <a:pt x="0" y="0"/>
                  </a:moveTo>
                  <a:lnTo>
                    <a:pt x="952" y="40970"/>
                  </a:lnTo>
                  <a:lnTo>
                    <a:pt x="394322" y="41910"/>
                  </a:lnTo>
                  <a:lnTo>
                    <a:pt x="415277" y="5727"/>
                  </a:lnTo>
                  <a:lnTo>
                    <a:pt x="415277" y="96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287558" y="5639955"/>
              <a:ext cx="510540" cy="41275"/>
            </a:xfrm>
            <a:custGeom>
              <a:avLst/>
              <a:gdLst/>
              <a:ahLst/>
              <a:cxnLst/>
              <a:rect l="l" t="t" r="r" b="b"/>
              <a:pathLst>
                <a:path w="510539" h="41275">
                  <a:moveTo>
                    <a:pt x="344059" y="20002"/>
                  </a:moveTo>
                  <a:lnTo>
                    <a:pt x="190487" y="20002"/>
                  </a:lnTo>
                  <a:lnTo>
                    <a:pt x="201433" y="20850"/>
                  </a:lnTo>
                  <a:lnTo>
                    <a:pt x="206670" y="23217"/>
                  </a:lnTo>
                  <a:lnTo>
                    <a:pt x="207625" y="28976"/>
                  </a:lnTo>
                  <a:lnTo>
                    <a:pt x="205727" y="40004"/>
                  </a:lnTo>
                  <a:lnTo>
                    <a:pt x="332397" y="40957"/>
                  </a:lnTo>
                  <a:lnTo>
                    <a:pt x="340982" y="40957"/>
                  </a:lnTo>
                  <a:lnTo>
                    <a:pt x="342887" y="35242"/>
                  </a:lnTo>
                  <a:lnTo>
                    <a:pt x="344059" y="20002"/>
                  </a:lnTo>
                  <a:close/>
                </a:path>
                <a:path w="510539" h="41275">
                  <a:moveTo>
                    <a:pt x="344763" y="10845"/>
                  </a:moveTo>
                  <a:lnTo>
                    <a:pt x="118579" y="10845"/>
                  </a:lnTo>
                  <a:lnTo>
                    <a:pt x="134289" y="11429"/>
                  </a:lnTo>
                  <a:lnTo>
                    <a:pt x="135242" y="33337"/>
                  </a:lnTo>
                  <a:lnTo>
                    <a:pt x="135242" y="36194"/>
                  </a:lnTo>
                  <a:lnTo>
                    <a:pt x="141909" y="40004"/>
                  </a:lnTo>
                  <a:lnTo>
                    <a:pt x="177152" y="39052"/>
                  </a:lnTo>
                  <a:lnTo>
                    <a:pt x="177152" y="23812"/>
                  </a:lnTo>
                  <a:lnTo>
                    <a:pt x="190487" y="20002"/>
                  </a:lnTo>
                  <a:lnTo>
                    <a:pt x="344059" y="20002"/>
                  </a:lnTo>
                  <a:lnTo>
                    <a:pt x="344763" y="10845"/>
                  </a:lnTo>
                  <a:close/>
                </a:path>
                <a:path w="510539" h="41275">
                  <a:moveTo>
                    <a:pt x="0" y="0"/>
                  </a:moveTo>
                  <a:lnTo>
                    <a:pt x="6654" y="6667"/>
                  </a:lnTo>
                  <a:lnTo>
                    <a:pt x="80010" y="9410"/>
                  </a:lnTo>
                  <a:lnTo>
                    <a:pt x="83324" y="14757"/>
                  </a:lnTo>
                  <a:lnTo>
                    <a:pt x="116674" y="14757"/>
                  </a:lnTo>
                  <a:lnTo>
                    <a:pt x="118579" y="10845"/>
                  </a:lnTo>
                  <a:lnTo>
                    <a:pt x="344763" y="10845"/>
                  </a:lnTo>
                  <a:lnTo>
                    <a:pt x="344792" y="10477"/>
                  </a:lnTo>
                  <a:lnTo>
                    <a:pt x="507669" y="8572"/>
                  </a:lnTo>
                  <a:lnTo>
                    <a:pt x="510514" y="38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363745" y="5644718"/>
              <a:ext cx="49530" cy="8255"/>
            </a:xfrm>
            <a:custGeom>
              <a:avLst/>
              <a:gdLst/>
              <a:ahLst/>
              <a:cxnLst/>
              <a:rect l="l" t="t" r="r" b="b"/>
              <a:pathLst>
                <a:path w="49529" h="8254">
                  <a:moveTo>
                    <a:pt x="0" y="0"/>
                  </a:moveTo>
                  <a:lnTo>
                    <a:pt x="8102" y="8089"/>
                  </a:lnTo>
                  <a:lnTo>
                    <a:pt x="38569" y="8089"/>
                  </a:lnTo>
                  <a:lnTo>
                    <a:pt x="49060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289450" y="5784722"/>
              <a:ext cx="106045" cy="1910080"/>
            </a:xfrm>
            <a:custGeom>
              <a:avLst/>
              <a:gdLst/>
              <a:ahLst/>
              <a:cxnLst/>
              <a:rect l="l" t="t" r="r" b="b"/>
              <a:pathLst>
                <a:path w="106045" h="1910079">
                  <a:moveTo>
                    <a:pt x="5714" y="0"/>
                  </a:moveTo>
                  <a:lnTo>
                    <a:pt x="5714" y="120980"/>
                  </a:lnTo>
                  <a:lnTo>
                    <a:pt x="0" y="283857"/>
                  </a:lnTo>
                  <a:lnTo>
                    <a:pt x="5714" y="438162"/>
                  </a:lnTo>
                  <a:lnTo>
                    <a:pt x="952" y="788669"/>
                  </a:lnTo>
                  <a:lnTo>
                    <a:pt x="1904" y="945832"/>
                  </a:lnTo>
                  <a:lnTo>
                    <a:pt x="1904" y="1125854"/>
                  </a:lnTo>
                  <a:lnTo>
                    <a:pt x="952" y="1401140"/>
                  </a:lnTo>
                  <a:lnTo>
                    <a:pt x="952" y="1759280"/>
                  </a:lnTo>
                  <a:lnTo>
                    <a:pt x="1904" y="1909762"/>
                  </a:lnTo>
                  <a:lnTo>
                    <a:pt x="99060" y="1909762"/>
                  </a:lnTo>
                  <a:lnTo>
                    <a:pt x="99060" y="1784997"/>
                  </a:lnTo>
                  <a:lnTo>
                    <a:pt x="100012" y="1709737"/>
                  </a:lnTo>
                  <a:lnTo>
                    <a:pt x="98120" y="1325879"/>
                  </a:lnTo>
                  <a:lnTo>
                    <a:pt x="100012" y="1146822"/>
                  </a:lnTo>
                  <a:lnTo>
                    <a:pt x="101917" y="1023950"/>
                  </a:lnTo>
                  <a:lnTo>
                    <a:pt x="102869" y="525779"/>
                  </a:lnTo>
                  <a:lnTo>
                    <a:pt x="104775" y="471487"/>
                  </a:lnTo>
                  <a:lnTo>
                    <a:pt x="105727" y="408635"/>
                  </a:lnTo>
                  <a:lnTo>
                    <a:pt x="105727" y="190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289450" y="5784722"/>
              <a:ext cx="106045" cy="1910080"/>
            </a:xfrm>
            <a:custGeom>
              <a:avLst/>
              <a:gdLst/>
              <a:ahLst/>
              <a:cxnLst/>
              <a:rect l="l" t="t" r="r" b="b"/>
              <a:pathLst>
                <a:path w="106045" h="1910079">
                  <a:moveTo>
                    <a:pt x="5714" y="0"/>
                  </a:moveTo>
                  <a:lnTo>
                    <a:pt x="5714" y="120980"/>
                  </a:lnTo>
                  <a:lnTo>
                    <a:pt x="0" y="283857"/>
                  </a:lnTo>
                  <a:lnTo>
                    <a:pt x="5714" y="438162"/>
                  </a:lnTo>
                  <a:lnTo>
                    <a:pt x="4762" y="505790"/>
                  </a:lnTo>
                  <a:lnTo>
                    <a:pt x="952" y="788669"/>
                  </a:lnTo>
                  <a:lnTo>
                    <a:pt x="1904" y="945832"/>
                  </a:lnTo>
                  <a:lnTo>
                    <a:pt x="1904" y="1125854"/>
                  </a:lnTo>
                  <a:lnTo>
                    <a:pt x="952" y="1401140"/>
                  </a:lnTo>
                  <a:lnTo>
                    <a:pt x="952" y="1759280"/>
                  </a:lnTo>
                  <a:lnTo>
                    <a:pt x="1904" y="1909762"/>
                  </a:lnTo>
                  <a:lnTo>
                    <a:pt x="99060" y="1909762"/>
                  </a:lnTo>
                  <a:lnTo>
                    <a:pt x="99060" y="1903095"/>
                  </a:lnTo>
                  <a:lnTo>
                    <a:pt x="99060" y="1784997"/>
                  </a:lnTo>
                  <a:lnTo>
                    <a:pt x="100012" y="1709737"/>
                  </a:lnTo>
                  <a:lnTo>
                    <a:pt x="98120" y="1325879"/>
                  </a:lnTo>
                  <a:lnTo>
                    <a:pt x="100012" y="1146822"/>
                  </a:lnTo>
                  <a:lnTo>
                    <a:pt x="101917" y="1023950"/>
                  </a:lnTo>
                  <a:lnTo>
                    <a:pt x="102869" y="525779"/>
                  </a:lnTo>
                  <a:lnTo>
                    <a:pt x="104775" y="471487"/>
                  </a:lnTo>
                  <a:lnTo>
                    <a:pt x="105727" y="408635"/>
                  </a:lnTo>
                  <a:lnTo>
                    <a:pt x="105727" y="1904"/>
                  </a:lnTo>
                  <a:lnTo>
                    <a:pt x="5714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459008" y="5786627"/>
              <a:ext cx="106680" cy="1906270"/>
            </a:xfrm>
            <a:custGeom>
              <a:avLst/>
              <a:gdLst/>
              <a:ahLst/>
              <a:cxnLst/>
              <a:rect l="l" t="t" r="r" b="b"/>
              <a:pathLst>
                <a:path w="106679" h="1906270">
                  <a:moveTo>
                    <a:pt x="5702" y="0"/>
                  </a:moveTo>
                  <a:lnTo>
                    <a:pt x="5702" y="88582"/>
                  </a:lnTo>
                  <a:lnTo>
                    <a:pt x="3797" y="409575"/>
                  </a:lnTo>
                  <a:lnTo>
                    <a:pt x="3797" y="710564"/>
                  </a:lnTo>
                  <a:lnTo>
                    <a:pt x="939" y="1022045"/>
                  </a:lnTo>
                  <a:lnTo>
                    <a:pt x="1892" y="1326832"/>
                  </a:lnTo>
                  <a:lnTo>
                    <a:pt x="0" y="1664017"/>
                  </a:lnTo>
                  <a:lnTo>
                    <a:pt x="939" y="1838325"/>
                  </a:lnTo>
                  <a:lnTo>
                    <a:pt x="3797" y="1905965"/>
                  </a:lnTo>
                  <a:lnTo>
                    <a:pt x="99999" y="1905965"/>
                  </a:lnTo>
                  <a:lnTo>
                    <a:pt x="99999" y="1328750"/>
                  </a:lnTo>
                  <a:lnTo>
                    <a:pt x="101904" y="994422"/>
                  </a:lnTo>
                  <a:lnTo>
                    <a:pt x="101904" y="710564"/>
                  </a:lnTo>
                  <a:lnTo>
                    <a:pt x="102869" y="380060"/>
                  </a:lnTo>
                  <a:lnTo>
                    <a:pt x="106679" y="93357"/>
                  </a:lnTo>
                  <a:lnTo>
                    <a:pt x="105714" y="1917"/>
                  </a:lnTo>
                  <a:lnTo>
                    <a:pt x="5702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459008" y="5786627"/>
              <a:ext cx="106680" cy="1906270"/>
            </a:xfrm>
            <a:custGeom>
              <a:avLst/>
              <a:gdLst/>
              <a:ahLst/>
              <a:cxnLst/>
              <a:rect l="l" t="t" r="r" b="b"/>
              <a:pathLst>
                <a:path w="106679" h="1906270">
                  <a:moveTo>
                    <a:pt x="105714" y="1917"/>
                  </a:moveTo>
                  <a:lnTo>
                    <a:pt x="106679" y="93357"/>
                  </a:lnTo>
                  <a:lnTo>
                    <a:pt x="102869" y="380060"/>
                  </a:lnTo>
                  <a:lnTo>
                    <a:pt x="101904" y="710564"/>
                  </a:lnTo>
                  <a:lnTo>
                    <a:pt x="101904" y="994422"/>
                  </a:lnTo>
                  <a:lnTo>
                    <a:pt x="99999" y="1328750"/>
                  </a:lnTo>
                  <a:lnTo>
                    <a:pt x="99999" y="1666875"/>
                  </a:lnTo>
                  <a:lnTo>
                    <a:pt x="99999" y="1905965"/>
                  </a:lnTo>
                  <a:lnTo>
                    <a:pt x="3797" y="1905965"/>
                  </a:lnTo>
                  <a:lnTo>
                    <a:pt x="939" y="1838325"/>
                  </a:lnTo>
                  <a:lnTo>
                    <a:pt x="0" y="1664017"/>
                  </a:lnTo>
                  <a:lnTo>
                    <a:pt x="1892" y="1326832"/>
                  </a:lnTo>
                  <a:lnTo>
                    <a:pt x="939" y="1022045"/>
                  </a:lnTo>
                  <a:lnTo>
                    <a:pt x="3797" y="710564"/>
                  </a:lnTo>
                  <a:lnTo>
                    <a:pt x="3797" y="409575"/>
                  </a:lnTo>
                  <a:lnTo>
                    <a:pt x="5702" y="88582"/>
                  </a:lnTo>
                  <a:lnTo>
                    <a:pt x="5702" y="0"/>
                  </a:lnTo>
                  <a:lnTo>
                    <a:pt x="105714" y="1917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629480" y="5790450"/>
              <a:ext cx="105410" cy="1900555"/>
            </a:xfrm>
            <a:custGeom>
              <a:avLst/>
              <a:gdLst/>
              <a:ahLst/>
              <a:cxnLst/>
              <a:rect l="l" t="t" r="r" b="b"/>
              <a:pathLst>
                <a:path w="105410" h="1900554">
                  <a:moveTo>
                    <a:pt x="104787" y="0"/>
                  </a:moveTo>
                  <a:lnTo>
                    <a:pt x="25717" y="0"/>
                  </a:lnTo>
                  <a:lnTo>
                    <a:pt x="3835" y="404812"/>
                  </a:lnTo>
                  <a:lnTo>
                    <a:pt x="1917" y="599109"/>
                  </a:lnTo>
                  <a:lnTo>
                    <a:pt x="965" y="1022972"/>
                  </a:lnTo>
                  <a:lnTo>
                    <a:pt x="0" y="1216342"/>
                  </a:lnTo>
                  <a:lnTo>
                    <a:pt x="0" y="1900224"/>
                  </a:lnTo>
                  <a:lnTo>
                    <a:pt x="99072" y="1900224"/>
                  </a:lnTo>
                  <a:lnTo>
                    <a:pt x="98132" y="1742122"/>
                  </a:lnTo>
                  <a:lnTo>
                    <a:pt x="99072" y="1351584"/>
                  </a:lnTo>
                  <a:lnTo>
                    <a:pt x="99072" y="1119187"/>
                  </a:lnTo>
                  <a:lnTo>
                    <a:pt x="102882" y="724839"/>
                  </a:lnTo>
                  <a:lnTo>
                    <a:pt x="101930" y="607682"/>
                  </a:lnTo>
                  <a:lnTo>
                    <a:pt x="100977" y="401002"/>
                  </a:lnTo>
                  <a:lnTo>
                    <a:pt x="100977" y="324789"/>
                  </a:lnTo>
                  <a:lnTo>
                    <a:pt x="104787" y="99047"/>
                  </a:lnTo>
                  <a:lnTo>
                    <a:pt x="10478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629480" y="5790450"/>
              <a:ext cx="105410" cy="1900555"/>
            </a:xfrm>
            <a:custGeom>
              <a:avLst/>
              <a:gdLst/>
              <a:ahLst/>
              <a:cxnLst/>
              <a:rect l="l" t="t" r="r" b="b"/>
              <a:pathLst>
                <a:path w="105410" h="1900554">
                  <a:moveTo>
                    <a:pt x="104787" y="0"/>
                  </a:moveTo>
                  <a:lnTo>
                    <a:pt x="25717" y="0"/>
                  </a:lnTo>
                  <a:lnTo>
                    <a:pt x="3835" y="404812"/>
                  </a:lnTo>
                  <a:lnTo>
                    <a:pt x="1917" y="599109"/>
                  </a:lnTo>
                  <a:lnTo>
                    <a:pt x="965" y="1022972"/>
                  </a:lnTo>
                  <a:lnTo>
                    <a:pt x="0" y="1216342"/>
                  </a:lnTo>
                  <a:lnTo>
                    <a:pt x="0" y="1663052"/>
                  </a:lnTo>
                  <a:lnTo>
                    <a:pt x="0" y="1828787"/>
                  </a:lnTo>
                  <a:lnTo>
                    <a:pt x="0" y="1900224"/>
                  </a:lnTo>
                  <a:lnTo>
                    <a:pt x="99072" y="1900224"/>
                  </a:lnTo>
                  <a:lnTo>
                    <a:pt x="98132" y="1742122"/>
                  </a:lnTo>
                  <a:lnTo>
                    <a:pt x="99072" y="1351584"/>
                  </a:lnTo>
                  <a:lnTo>
                    <a:pt x="99072" y="1119187"/>
                  </a:lnTo>
                  <a:lnTo>
                    <a:pt x="102882" y="724839"/>
                  </a:lnTo>
                  <a:lnTo>
                    <a:pt x="101930" y="607682"/>
                  </a:lnTo>
                  <a:lnTo>
                    <a:pt x="100977" y="401002"/>
                  </a:lnTo>
                  <a:lnTo>
                    <a:pt x="100977" y="324789"/>
                  </a:lnTo>
                  <a:lnTo>
                    <a:pt x="104787" y="99047"/>
                  </a:lnTo>
                  <a:lnTo>
                    <a:pt x="104787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287558" y="6222885"/>
              <a:ext cx="241935" cy="57150"/>
            </a:xfrm>
            <a:custGeom>
              <a:avLst/>
              <a:gdLst/>
              <a:ahLst/>
              <a:cxnLst/>
              <a:rect l="l" t="t" r="r" b="b"/>
              <a:pathLst>
                <a:path w="241935" h="57150">
                  <a:moveTo>
                    <a:pt x="85725" y="0"/>
                  </a:moveTo>
                  <a:lnTo>
                    <a:pt x="0" y="1892"/>
                  </a:lnTo>
                  <a:lnTo>
                    <a:pt x="939" y="55245"/>
                  </a:lnTo>
                  <a:lnTo>
                    <a:pt x="240029" y="57150"/>
                  </a:lnTo>
                  <a:lnTo>
                    <a:pt x="241922" y="36195"/>
                  </a:lnTo>
                  <a:lnTo>
                    <a:pt x="90474" y="36195"/>
                  </a:lnTo>
                  <a:lnTo>
                    <a:pt x="92379" y="9512"/>
                  </a:lnTo>
                  <a:lnTo>
                    <a:pt x="8572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330420" y="623622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47" y="0"/>
                  </a:moveTo>
                  <a:lnTo>
                    <a:pt x="6807" y="0"/>
                  </a:lnTo>
                  <a:lnTo>
                    <a:pt x="0" y="6819"/>
                  </a:lnTo>
                  <a:lnTo>
                    <a:pt x="0" y="23660"/>
                  </a:lnTo>
                  <a:lnTo>
                    <a:pt x="6807" y="30479"/>
                  </a:lnTo>
                  <a:lnTo>
                    <a:pt x="23647" y="30479"/>
                  </a:lnTo>
                  <a:lnTo>
                    <a:pt x="30467" y="23660"/>
                  </a:lnTo>
                  <a:lnTo>
                    <a:pt x="30467" y="15239"/>
                  </a:lnTo>
                  <a:lnTo>
                    <a:pt x="30467" y="6819"/>
                  </a:lnTo>
                  <a:lnTo>
                    <a:pt x="23647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534243" y="6223838"/>
              <a:ext cx="229870" cy="56515"/>
            </a:xfrm>
            <a:custGeom>
              <a:avLst/>
              <a:gdLst/>
              <a:ahLst/>
              <a:cxnLst/>
              <a:rect l="l" t="t" r="r" b="b"/>
              <a:pathLst>
                <a:path w="229870" h="56514">
                  <a:moveTo>
                    <a:pt x="225742" y="0"/>
                  </a:moveTo>
                  <a:lnTo>
                    <a:pt x="161912" y="939"/>
                  </a:lnTo>
                  <a:lnTo>
                    <a:pt x="154305" y="6667"/>
                  </a:lnTo>
                  <a:lnTo>
                    <a:pt x="156222" y="35242"/>
                  </a:lnTo>
                  <a:lnTo>
                    <a:pt x="0" y="39052"/>
                  </a:lnTo>
                  <a:lnTo>
                    <a:pt x="952" y="56197"/>
                  </a:lnTo>
                  <a:lnTo>
                    <a:pt x="229552" y="56197"/>
                  </a:lnTo>
                  <a:lnTo>
                    <a:pt x="229552" y="4762"/>
                  </a:lnTo>
                  <a:lnTo>
                    <a:pt x="225742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725695" y="623431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60" y="0"/>
                  </a:moveTo>
                  <a:lnTo>
                    <a:pt x="6819" y="0"/>
                  </a:lnTo>
                  <a:lnTo>
                    <a:pt x="0" y="6819"/>
                  </a:lnTo>
                  <a:lnTo>
                    <a:pt x="0" y="23660"/>
                  </a:lnTo>
                  <a:lnTo>
                    <a:pt x="6819" y="30479"/>
                  </a:lnTo>
                  <a:lnTo>
                    <a:pt x="23660" y="30479"/>
                  </a:lnTo>
                  <a:lnTo>
                    <a:pt x="30480" y="23660"/>
                  </a:lnTo>
                  <a:lnTo>
                    <a:pt x="30480" y="15239"/>
                  </a:lnTo>
                  <a:lnTo>
                    <a:pt x="30480" y="6819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69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725466" y="6239065"/>
              <a:ext cx="5080" cy="22225"/>
            </a:xfrm>
            <a:custGeom>
              <a:avLst/>
              <a:gdLst/>
              <a:ahLst/>
              <a:cxnLst/>
              <a:rect l="l" t="t" r="r" b="b"/>
              <a:pathLst>
                <a:path w="5079" h="22225">
                  <a:moveTo>
                    <a:pt x="4991" y="0"/>
                  </a:moveTo>
                  <a:lnTo>
                    <a:pt x="1247" y="6771"/>
                  </a:lnTo>
                  <a:lnTo>
                    <a:pt x="0" y="11310"/>
                  </a:lnTo>
                  <a:lnTo>
                    <a:pt x="1247" y="15671"/>
                  </a:lnTo>
                  <a:lnTo>
                    <a:pt x="4991" y="21907"/>
                  </a:lnTo>
                  <a:lnTo>
                    <a:pt x="499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294212" y="6281927"/>
              <a:ext cx="502284" cy="8890"/>
            </a:xfrm>
            <a:custGeom>
              <a:avLst/>
              <a:gdLst/>
              <a:ahLst/>
              <a:cxnLst/>
              <a:rect l="l" t="t" r="r" b="b"/>
              <a:pathLst>
                <a:path w="502285" h="8889">
                  <a:moveTo>
                    <a:pt x="499110" y="0"/>
                  </a:moveTo>
                  <a:lnTo>
                    <a:pt x="1917" y="0"/>
                  </a:lnTo>
                  <a:lnTo>
                    <a:pt x="0" y="8585"/>
                  </a:lnTo>
                  <a:lnTo>
                    <a:pt x="501967" y="7620"/>
                  </a:lnTo>
                  <a:lnTo>
                    <a:pt x="49911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632350" y="6280988"/>
              <a:ext cx="52705" cy="30480"/>
            </a:xfrm>
            <a:custGeom>
              <a:avLst/>
              <a:gdLst/>
              <a:ahLst/>
              <a:cxnLst/>
              <a:rect l="l" t="t" r="r" b="b"/>
              <a:pathLst>
                <a:path w="52704" h="30479">
                  <a:moveTo>
                    <a:pt x="52400" y="0"/>
                  </a:moveTo>
                  <a:lnTo>
                    <a:pt x="0" y="939"/>
                  </a:lnTo>
                  <a:lnTo>
                    <a:pt x="965" y="22847"/>
                  </a:lnTo>
                  <a:lnTo>
                    <a:pt x="5902" y="25379"/>
                  </a:lnTo>
                  <a:lnTo>
                    <a:pt x="18335" y="29521"/>
                  </a:lnTo>
                  <a:lnTo>
                    <a:pt x="34697" y="30091"/>
                  </a:lnTo>
                  <a:lnTo>
                    <a:pt x="51422" y="21907"/>
                  </a:lnTo>
                  <a:lnTo>
                    <a:pt x="5240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784992" y="6241922"/>
              <a:ext cx="10160" cy="30480"/>
            </a:xfrm>
            <a:custGeom>
              <a:avLst/>
              <a:gdLst/>
              <a:ahLst/>
              <a:cxnLst/>
              <a:rect l="l" t="t" r="r" b="b"/>
              <a:pathLst>
                <a:path w="10160" h="30479">
                  <a:moveTo>
                    <a:pt x="7150" y="20726"/>
                  </a:moveTo>
                  <a:lnTo>
                    <a:pt x="0" y="20726"/>
                  </a:lnTo>
                  <a:lnTo>
                    <a:pt x="0" y="30010"/>
                  </a:lnTo>
                  <a:lnTo>
                    <a:pt x="7150" y="30010"/>
                  </a:lnTo>
                  <a:lnTo>
                    <a:pt x="7150" y="20726"/>
                  </a:lnTo>
                  <a:close/>
                </a:path>
                <a:path w="10160" h="30479">
                  <a:moveTo>
                    <a:pt x="9994" y="0"/>
                  </a:moveTo>
                  <a:lnTo>
                    <a:pt x="0" y="0"/>
                  </a:lnTo>
                  <a:lnTo>
                    <a:pt x="0" y="7861"/>
                  </a:lnTo>
                  <a:lnTo>
                    <a:pt x="9994" y="7861"/>
                  </a:lnTo>
                  <a:lnTo>
                    <a:pt x="999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365180" y="6281457"/>
              <a:ext cx="45085" cy="45720"/>
            </a:xfrm>
            <a:custGeom>
              <a:avLst/>
              <a:gdLst/>
              <a:ahLst/>
              <a:cxnLst/>
              <a:rect l="l" t="t" r="r" b="b"/>
              <a:pathLst>
                <a:path w="45085" h="45720">
                  <a:moveTo>
                    <a:pt x="41440" y="0"/>
                  </a:moveTo>
                  <a:lnTo>
                    <a:pt x="0" y="711"/>
                  </a:lnTo>
                  <a:lnTo>
                    <a:pt x="0" y="28575"/>
                  </a:lnTo>
                  <a:lnTo>
                    <a:pt x="7150" y="45719"/>
                  </a:lnTo>
                  <a:lnTo>
                    <a:pt x="39293" y="45719"/>
                  </a:lnTo>
                  <a:lnTo>
                    <a:pt x="45008" y="40004"/>
                  </a:lnTo>
                  <a:lnTo>
                    <a:pt x="42862" y="25717"/>
                  </a:lnTo>
                  <a:lnTo>
                    <a:pt x="41440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365180" y="6281457"/>
              <a:ext cx="45085" cy="45720"/>
            </a:xfrm>
            <a:custGeom>
              <a:avLst/>
              <a:gdLst/>
              <a:ahLst/>
              <a:cxnLst/>
              <a:rect l="l" t="t" r="r" b="b"/>
              <a:pathLst>
                <a:path w="45085" h="45720">
                  <a:moveTo>
                    <a:pt x="0" y="711"/>
                  </a:moveTo>
                  <a:lnTo>
                    <a:pt x="0" y="28575"/>
                  </a:lnTo>
                  <a:lnTo>
                    <a:pt x="7150" y="45719"/>
                  </a:lnTo>
                  <a:lnTo>
                    <a:pt x="39293" y="45719"/>
                  </a:lnTo>
                  <a:lnTo>
                    <a:pt x="45008" y="40004"/>
                  </a:lnTo>
                  <a:lnTo>
                    <a:pt x="42862" y="25717"/>
                  </a:lnTo>
                  <a:lnTo>
                    <a:pt x="41440" y="0"/>
                  </a:lnTo>
                  <a:lnTo>
                    <a:pt x="0" y="71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379468" y="6308610"/>
              <a:ext cx="18415" cy="13970"/>
            </a:xfrm>
            <a:custGeom>
              <a:avLst/>
              <a:gdLst/>
              <a:ahLst/>
              <a:cxnLst/>
              <a:rect l="l" t="t" r="r" b="b"/>
              <a:pathLst>
                <a:path w="18414" h="13970">
                  <a:moveTo>
                    <a:pt x="17868" y="0"/>
                  </a:moveTo>
                  <a:lnTo>
                    <a:pt x="0" y="0"/>
                  </a:lnTo>
                  <a:lnTo>
                    <a:pt x="0" y="13563"/>
                  </a:lnTo>
                  <a:lnTo>
                    <a:pt x="17868" y="13563"/>
                  </a:lnTo>
                  <a:lnTo>
                    <a:pt x="17868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286605" y="7462088"/>
              <a:ext cx="241935" cy="57150"/>
            </a:xfrm>
            <a:custGeom>
              <a:avLst/>
              <a:gdLst/>
              <a:ahLst/>
              <a:cxnLst/>
              <a:rect l="l" t="t" r="r" b="b"/>
              <a:pathLst>
                <a:path w="241935" h="57150">
                  <a:moveTo>
                    <a:pt x="85725" y="0"/>
                  </a:moveTo>
                  <a:lnTo>
                    <a:pt x="0" y="1904"/>
                  </a:lnTo>
                  <a:lnTo>
                    <a:pt x="952" y="55232"/>
                  </a:lnTo>
                  <a:lnTo>
                    <a:pt x="240017" y="57149"/>
                  </a:lnTo>
                  <a:lnTo>
                    <a:pt x="241922" y="36194"/>
                  </a:lnTo>
                  <a:lnTo>
                    <a:pt x="90474" y="36194"/>
                  </a:lnTo>
                  <a:lnTo>
                    <a:pt x="92379" y="9524"/>
                  </a:lnTo>
                  <a:lnTo>
                    <a:pt x="8572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329468" y="747542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47" y="0"/>
                  </a:moveTo>
                  <a:lnTo>
                    <a:pt x="6819" y="0"/>
                  </a:lnTo>
                  <a:lnTo>
                    <a:pt x="0" y="6832"/>
                  </a:lnTo>
                  <a:lnTo>
                    <a:pt x="0" y="23672"/>
                  </a:lnTo>
                  <a:lnTo>
                    <a:pt x="6819" y="30480"/>
                  </a:lnTo>
                  <a:lnTo>
                    <a:pt x="23647" y="30480"/>
                  </a:lnTo>
                  <a:lnTo>
                    <a:pt x="30467" y="23672"/>
                  </a:lnTo>
                  <a:lnTo>
                    <a:pt x="30467" y="15240"/>
                  </a:lnTo>
                  <a:lnTo>
                    <a:pt x="30467" y="6832"/>
                  </a:lnTo>
                  <a:lnTo>
                    <a:pt x="23647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293260" y="7521143"/>
              <a:ext cx="435609" cy="8890"/>
            </a:xfrm>
            <a:custGeom>
              <a:avLst/>
              <a:gdLst/>
              <a:ahLst/>
              <a:cxnLst/>
              <a:rect l="l" t="t" r="r" b="b"/>
              <a:pathLst>
                <a:path w="435610" h="8890">
                  <a:moveTo>
                    <a:pt x="432815" y="0"/>
                  </a:moveTo>
                  <a:lnTo>
                    <a:pt x="1663" y="0"/>
                  </a:lnTo>
                  <a:lnTo>
                    <a:pt x="0" y="8572"/>
                  </a:lnTo>
                  <a:lnTo>
                    <a:pt x="435292" y="7619"/>
                  </a:lnTo>
                  <a:lnTo>
                    <a:pt x="432815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631397" y="7520190"/>
              <a:ext cx="52705" cy="30480"/>
            </a:xfrm>
            <a:custGeom>
              <a:avLst/>
              <a:gdLst/>
              <a:ahLst/>
              <a:cxnLst/>
              <a:rect l="l" t="t" r="r" b="b"/>
              <a:pathLst>
                <a:path w="52704" h="30479">
                  <a:moveTo>
                    <a:pt x="52387" y="0"/>
                  </a:moveTo>
                  <a:lnTo>
                    <a:pt x="0" y="952"/>
                  </a:lnTo>
                  <a:lnTo>
                    <a:pt x="965" y="22860"/>
                  </a:lnTo>
                  <a:lnTo>
                    <a:pt x="5904" y="25390"/>
                  </a:lnTo>
                  <a:lnTo>
                    <a:pt x="18341" y="29527"/>
                  </a:lnTo>
                  <a:lnTo>
                    <a:pt x="34708" y="30093"/>
                  </a:lnTo>
                  <a:lnTo>
                    <a:pt x="51434" y="21907"/>
                  </a:lnTo>
                  <a:lnTo>
                    <a:pt x="52387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784026" y="7481137"/>
              <a:ext cx="10160" cy="30480"/>
            </a:xfrm>
            <a:custGeom>
              <a:avLst/>
              <a:gdLst/>
              <a:ahLst/>
              <a:cxnLst/>
              <a:rect l="l" t="t" r="r" b="b"/>
              <a:pathLst>
                <a:path w="10160" h="30479">
                  <a:moveTo>
                    <a:pt x="7150" y="20713"/>
                  </a:moveTo>
                  <a:lnTo>
                    <a:pt x="0" y="20713"/>
                  </a:lnTo>
                  <a:lnTo>
                    <a:pt x="0" y="30010"/>
                  </a:lnTo>
                  <a:lnTo>
                    <a:pt x="7150" y="30010"/>
                  </a:lnTo>
                  <a:lnTo>
                    <a:pt x="7150" y="20713"/>
                  </a:lnTo>
                  <a:close/>
                </a:path>
                <a:path w="10160" h="30479">
                  <a:moveTo>
                    <a:pt x="10020" y="0"/>
                  </a:moveTo>
                  <a:lnTo>
                    <a:pt x="0" y="0"/>
                  </a:lnTo>
                  <a:lnTo>
                    <a:pt x="0" y="7861"/>
                  </a:lnTo>
                  <a:lnTo>
                    <a:pt x="10020" y="7861"/>
                  </a:lnTo>
                  <a:lnTo>
                    <a:pt x="100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364240" y="7520673"/>
              <a:ext cx="45085" cy="45720"/>
            </a:xfrm>
            <a:custGeom>
              <a:avLst/>
              <a:gdLst/>
              <a:ahLst/>
              <a:cxnLst/>
              <a:rect l="l" t="t" r="r" b="b"/>
              <a:pathLst>
                <a:path w="45085" h="45720">
                  <a:moveTo>
                    <a:pt x="41427" y="0"/>
                  </a:moveTo>
                  <a:lnTo>
                    <a:pt x="0" y="711"/>
                  </a:lnTo>
                  <a:lnTo>
                    <a:pt x="0" y="28575"/>
                  </a:lnTo>
                  <a:lnTo>
                    <a:pt x="7137" y="45720"/>
                  </a:lnTo>
                  <a:lnTo>
                    <a:pt x="39293" y="45720"/>
                  </a:lnTo>
                  <a:lnTo>
                    <a:pt x="44996" y="40005"/>
                  </a:lnTo>
                  <a:lnTo>
                    <a:pt x="42862" y="25717"/>
                  </a:lnTo>
                  <a:lnTo>
                    <a:pt x="41427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364240" y="7520673"/>
              <a:ext cx="45085" cy="45720"/>
            </a:xfrm>
            <a:custGeom>
              <a:avLst/>
              <a:gdLst/>
              <a:ahLst/>
              <a:cxnLst/>
              <a:rect l="l" t="t" r="r" b="b"/>
              <a:pathLst>
                <a:path w="45085" h="45720">
                  <a:moveTo>
                    <a:pt x="0" y="711"/>
                  </a:moveTo>
                  <a:lnTo>
                    <a:pt x="0" y="28575"/>
                  </a:lnTo>
                  <a:lnTo>
                    <a:pt x="7137" y="45720"/>
                  </a:lnTo>
                  <a:lnTo>
                    <a:pt x="39293" y="45720"/>
                  </a:lnTo>
                  <a:lnTo>
                    <a:pt x="44996" y="40005"/>
                  </a:lnTo>
                  <a:lnTo>
                    <a:pt x="42862" y="25717"/>
                  </a:lnTo>
                  <a:lnTo>
                    <a:pt x="41427" y="0"/>
                  </a:lnTo>
                  <a:lnTo>
                    <a:pt x="0" y="71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378528" y="7547813"/>
              <a:ext cx="18415" cy="13970"/>
            </a:xfrm>
            <a:custGeom>
              <a:avLst/>
              <a:gdLst/>
              <a:ahLst/>
              <a:cxnLst/>
              <a:rect l="l" t="t" r="r" b="b"/>
              <a:pathLst>
                <a:path w="18414" h="13970">
                  <a:moveTo>
                    <a:pt x="17856" y="0"/>
                  </a:moveTo>
                  <a:lnTo>
                    <a:pt x="0" y="0"/>
                  </a:lnTo>
                  <a:lnTo>
                    <a:pt x="0" y="13588"/>
                  </a:lnTo>
                  <a:lnTo>
                    <a:pt x="17856" y="13588"/>
                  </a:lnTo>
                  <a:lnTo>
                    <a:pt x="17856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391368" y="5868555"/>
              <a:ext cx="71437" cy="74777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4762843" y="591427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19050" y="19050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285970" y="5880303"/>
              <a:ext cx="69214" cy="233679"/>
            </a:xfrm>
            <a:prstGeom prst="rect">
              <a:avLst/>
            </a:prstGeom>
          </p:spPr>
        </p:pic>
        <p:sp>
          <p:nvSpPr>
            <p:cNvPr id="175" name="object 175"/>
            <p:cNvSpPr/>
            <p:nvPr/>
          </p:nvSpPr>
          <p:spPr>
            <a:xfrm>
              <a:off x="4705680" y="5944755"/>
              <a:ext cx="52069" cy="43180"/>
            </a:xfrm>
            <a:custGeom>
              <a:avLst/>
              <a:gdLst/>
              <a:ahLst/>
              <a:cxnLst/>
              <a:rect l="l" t="t" r="r" b="b"/>
              <a:pathLst>
                <a:path w="52070" h="43179">
                  <a:moveTo>
                    <a:pt x="48590" y="0"/>
                  </a:moveTo>
                  <a:lnTo>
                    <a:pt x="40017" y="20002"/>
                  </a:lnTo>
                  <a:lnTo>
                    <a:pt x="0" y="20954"/>
                  </a:lnTo>
                  <a:lnTo>
                    <a:pt x="0" y="42862"/>
                  </a:lnTo>
                  <a:lnTo>
                    <a:pt x="41935" y="41910"/>
                  </a:lnTo>
                  <a:lnTo>
                    <a:pt x="51447" y="27622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711420" y="5964288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688" y="0"/>
                  </a:moveTo>
                  <a:lnTo>
                    <a:pt x="5956" y="0"/>
                  </a:lnTo>
                  <a:lnTo>
                    <a:pt x="0" y="5968"/>
                  </a:lnTo>
                  <a:lnTo>
                    <a:pt x="0" y="20688"/>
                  </a:lnTo>
                  <a:lnTo>
                    <a:pt x="5956" y="26657"/>
                  </a:lnTo>
                  <a:lnTo>
                    <a:pt x="20688" y="26657"/>
                  </a:lnTo>
                  <a:lnTo>
                    <a:pt x="26657" y="20688"/>
                  </a:lnTo>
                  <a:lnTo>
                    <a:pt x="26657" y="13334"/>
                  </a:lnTo>
                  <a:lnTo>
                    <a:pt x="26657" y="5968"/>
                  </a:lnTo>
                  <a:lnTo>
                    <a:pt x="20688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719040" y="597190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77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864"/>
                  </a:lnTo>
                  <a:lnTo>
                    <a:pt x="2565" y="11430"/>
                  </a:lnTo>
                  <a:lnTo>
                    <a:pt x="8877" y="11430"/>
                  </a:lnTo>
                  <a:lnTo>
                    <a:pt x="11417" y="8864"/>
                  </a:lnTo>
                  <a:lnTo>
                    <a:pt x="11417" y="5714"/>
                  </a:lnTo>
                  <a:lnTo>
                    <a:pt x="11417" y="2552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705680" y="6015240"/>
              <a:ext cx="52069" cy="43180"/>
            </a:xfrm>
            <a:custGeom>
              <a:avLst/>
              <a:gdLst/>
              <a:ahLst/>
              <a:cxnLst/>
              <a:rect l="l" t="t" r="r" b="b"/>
              <a:pathLst>
                <a:path w="52070" h="43179">
                  <a:moveTo>
                    <a:pt x="48590" y="0"/>
                  </a:moveTo>
                  <a:lnTo>
                    <a:pt x="40017" y="20002"/>
                  </a:lnTo>
                  <a:lnTo>
                    <a:pt x="0" y="20954"/>
                  </a:lnTo>
                  <a:lnTo>
                    <a:pt x="0" y="42862"/>
                  </a:lnTo>
                  <a:lnTo>
                    <a:pt x="41935" y="41909"/>
                  </a:lnTo>
                  <a:lnTo>
                    <a:pt x="51447" y="27622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711420" y="603476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688" y="0"/>
                  </a:moveTo>
                  <a:lnTo>
                    <a:pt x="5956" y="0"/>
                  </a:lnTo>
                  <a:lnTo>
                    <a:pt x="0" y="5981"/>
                  </a:lnTo>
                  <a:lnTo>
                    <a:pt x="0" y="20700"/>
                  </a:lnTo>
                  <a:lnTo>
                    <a:pt x="5956" y="26670"/>
                  </a:lnTo>
                  <a:lnTo>
                    <a:pt x="20688" y="26670"/>
                  </a:lnTo>
                  <a:lnTo>
                    <a:pt x="26657" y="20700"/>
                  </a:lnTo>
                  <a:lnTo>
                    <a:pt x="26657" y="13347"/>
                  </a:lnTo>
                  <a:lnTo>
                    <a:pt x="26657" y="5981"/>
                  </a:lnTo>
                  <a:lnTo>
                    <a:pt x="20688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719040" y="604239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77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877"/>
                  </a:lnTo>
                  <a:lnTo>
                    <a:pt x="2565" y="11429"/>
                  </a:lnTo>
                  <a:lnTo>
                    <a:pt x="8877" y="11429"/>
                  </a:lnTo>
                  <a:lnTo>
                    <a:pt x="11417" y="8877"/>
                  </a:lnTo>
                  <a:lnTo>
                    <a:pt x="11417" y="5714"/>
                  </a:lnTo>
                  <a:lnTo>
                    <a:pt x="11417" y="2552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420908" y="6165735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951" y="0"/>
                  </a:moveTo>
                  <a:lnTo>
                    <a:pt x="5753" y="0"/>
                  </a:lnTo>
                  <a:lnTo>
                    <a:pt x="0" y="5753"/>
                  </a:lnTo>
                  <a:lnTo>
                    <a:pt x="0" y="19964"/>
                  </a:lnTo>
                  <a:lnTo>
                    <a:pt x="5753" y="25717"/>
                  </a:lnTo>
                  <a:lnTo>
                    <a:pt x="19951" y="25717"/>
                  </a:lnTo>
                  <a:lnTo>
                    <a:pt x="25717" y="19964"/>
                  </a:lnTo>
                  <a:lnTo>
                    <a:pt x="25717" y="12865"/>
                  </a:lnTo>
                  <a:lnTo>
                    <a:pt x="25717" y="5753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420908" y="6165735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717" y="12865"/>
                  </a:moveTo>
                  <a:lnTo>
                    <a:pt x="25717" y="19964"/>
                  </a:lnTo>
                  <a:lnTo>
                    <a:pt x="19951" y="25717"/>
                  </a:lnTo>
                  <a:lnTo>
                    <a:pt x="12852" y="25717"/>
                  </a:lnTo>
                  <a:lnTo>
                    <a:pt x="5753" y="25717"/>
                  </a:lnTo>
                  <a:lnTo>
                    <a:pt x="0" y="19964"/>
                  </a:lnTo>
                  <a:lnTo>
                    <a:pt x="0" y="12865"/>
                  </a:lnTo>
                  <a:lnTo>
                    <a:pt x="0" y="5753"/>
                  </a:lnTo>
                  <a:lnTo>
                    <a:pt x="5753" y="0"/>
                  </a:lnTo>
                  <a:lnTo>
                    <a:pt x="12852" y="0"/>
                  </a:lnTo>
                  <a:lnTo>
                    <a:pt x="19951" y="0"/>
                  </a:lnTo>
                  <a:lnTo>
                    <a:pt x="25717" y="5753"/>
                  </a:lnTo>
                  <a:lnTo>
                    <a:pt x="25717" y="1286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422800" y="61419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20" y="0"/>
                  </a:moveTo>
                  <a:lnTo>
                    <a:pt x="0" y="0"/>
                  </a:lnTo>
                  <a:lnTo>
                    <a:pt x="0" y="21920"/>
                  </a:lnTo>
                  <a:lnTo>
                    <a:pt x="21920" y="21920"/>
                  </a:lnTo>
                  <a:lnTo>
                    <a:pt x="219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4" name="object 18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650498" y="7005942"/>
              <a:ext cx="81851" cy="71564"/>
            </a:xfrm>
            <a:prstGeom prst="rect">
              <a:avLst/>
            </a:prstGeom>
          </p:spPr>
        </p:pic>
        <p:sp>
          <p:nvSpPr>
            <p:cNvPr id="185" name="object 185"/>
            <p:cNvSpPr/>
            <p:nvPr/>
          </p:nvSpPr>
          <p:spPr>
            <a:xfrm>
              <a:off x="4325327" y="7406258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92" y="1669"/>
                  </a:lnTo>
                  <a:lnTo>
                    <a:pt x="6088" y="6221"/>
                  </a:lnTo>
                  <a:lnTo>
                    <a:pt x="1633" y="12971"/>
                  </a:lnTo>
                  <a:lnTo>
                    <a:pt x="0" y="21234"/>
                  </a:lnTo>
                  <a:lnTo>
                    <a:pt x="1633" y="29482"/>
                  </a:lnTo>
                  <a:lnTo>
                    <a:pt x="6088" y="36225"/>
                  </a:lnTo>
                  <a:lnTo>
                    <a:pt x="12692" y="40774"/>
                  </a:lnTo>
                  <a:lnTo>
                    <a:pt x="20777" y="42443"/>
                  </a:lnTo>
                  <a:lnTo>
                    <a:pt x="28876" y="40774"/>
                  </a:lnTo>
                  <a:lnTo>
                    <a:pt x="35488" y="36225"/>
                  </a:lnTo>
                  <a:lnTo>
                    <a:pt x="39945" y="29482"/>
                  </a:lnTo>
                  <a:lnTo>
                    <a:pt x="41579" y="21234"/>
                  </a:lnTo>
                  <a:lnTo>
                    <a:pt x="39945" y="12971"/>
                  </a:lnTo>
                  <a:lnTo>
                    <a:pt x="35488" y="6221"/>
                  </a:lnTo>
                  <a:lnTo>
                    <a:pt x="28876" y="1669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331093" y="741235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908" y="5613"/>
                  </a:lnTo>
                  <a:lnTo>
                    <a:pt x="0" y="20713"/>
                  </a:lnTo>
                  <a:lnTo>
                    <a:pt x="12103" y="30251"/>
                  </a:lnTo>
                  <a:lnTo>
                    <a:pt x="27127" y="24650"/>
                  </a:lnTo>
                  <a:lnTo>
                    <a:pt x="30022" y="9525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333252" y="7414183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64" y="0"/>
                  </a:moveTo>
                  <a:lnTo>
                    <a:pt x="5753" y="0"/>
                  </a:lnTo>
                  <a:lnTo>
                    <a:pt x="0" y="5969"/>
                  </a:lnTo>
                  <a:lnTo>
                    <a:pt x="0" y="20637"/>
                  </a:lnTo>
                  <a:lnTo>
                    <a:pt x="5753" y="26593"/>
                  </a:lnTo>
                  <a:lnTo>
                    <a:pt x="19964" y="26593"/>
                  </a:lnTo>
                  <a:lnTo>
                    <a:pt x="25717" y="20637"/>
                  </a:lnTo>
                  <a:lnTo>
                    <a:pt x="25717" y="13309"/>
                  </a:lnTo>
                  <a:lnTo>
                    <a:pt x="25717" y="5969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333252" y="7414183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309"/>
                  </a:moveTo>
                  <a:lnTo>
                    <a:pt x="25717" y="20637"/>
                  </a:lnTo>
                  <a:lnTo>
                    <a:pt x="19964" y="26593"/>
                  </a:lnTo>
                  <a:lnTo>
                    <a:pt x="12852" y="26593"/>
                  </a:lnTo>
                  <a:lnTo>
                    <a:pt x="5753" y="26593"/>
                  </a:lnTo>
                  <a:lnTo>
                    <a:pt x="0" y="20637"/>
                  </a:lnTo>
                  <a:lnTo>
                    <a:pt x="0" y="13309"/>
                  </a:lnTo>
                  <a:lnTo>
                    <a:pt x="0" y="5969"/>
                  </a:lnTo>
                  <a:lnTo>
                    <a:pt x="5753" y="0"/>
                  </a:lnTo>
                  <a:lnTo>
                    <a:pt x="12852" y="0"/>
                  </a:lnTo>
                  <a:lnTo>
                    <a:pt x="19964" y="0"/>
                  </a:lnTo>
                  <a:lnTo>
                    <a:pt x="25717" y="5969"/>
                  </a:lnTo>
                  <a:lnTo>
                    <a:pt x="25717" y="1330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336465" y="7418920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60" y="0"/>
                  </a:moveTo>
                  <a:lnTo>
                    <a:pt x="4317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17" y="17144"/>
                  </a:lnTo>
                  <a:lnTo>
                    <a:pt x="14960" y="17144"/>
                  </a:lnTo>
                  <a:lnTo>
                    <a:pt x="19291" y="13309"/>
                  </a:lnTo>
                  <a:lnTo>
                    <a:pt x="19291" y="8572"/>
                  </a:lnTo>
                  <a:lnTo>
                    <a:pt x="19291" y="3848"/>
                  </a:lnTo>
                  <a:lnTo>
                    <a:pt x="1496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339679" y="74210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82" y="0"/>
                  </a:lnTo>
                  <a:lnTo>
                    <a:pt x="0" y="2857"/>
                  </a:lnTo>
                  <a:lnTo>
                    <a:pt x="0" y="9969"/>
                  </a:lnTo>
                  <a:lnTo>
                    <a:pt x="2882" y="12865"/>
                  </a:lnTo>
                  <a:lnTo>
                    <a:pt x="9982" y="12865"/>
                  </a:lnTo>
                  <a:lnTo>
                    <a:pt x="12852" y="9969"/>
                  </a:lnTo>
                  <a:lnTo>
                    <a:pt x="12852" y="6426"/>
                  </a:lnTo>
                  <a:lnTo>
                    <a:pt x="12852" y="2857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489919" y="7406258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87" y="1669"/>
                  </a:lnTo>
                  <a:lnTo>
                    <a:pt x="6083" y="6221"/>
                  </a:lnTo>
                  <a:lnTo>
                    <a:pt x="1631" y="12971"/>
                  </a:lnTo>
                  <a:lnTo>
                    <a:pt x="0" y="21234"/>
                  </a:lnTo>
                  <a:lnTo>
                    <a:pt x="1631" y="29482"/>
                  </a:lnTo>
                  <a:lnTo>
                    <a:pt x="6083" y="36225"/>
                  </a:lnTo>
                  <a:lnTo>
                    <a:pt x="12687" y="40774"/>
                  </a:lnTo>
                  <a:lnTo>
                    <a:pt x="20777" y="42443"/>
                  </a:lnTo>
                  <a:lnTo>
                    <a:pt x="28869" y="40774"/>
                  </a:lnTo>
                  <a:lnTo>
                    <a:pt x="35477" y="36225"/>
                  </a:lnTo>
                  <a:lnTo>
                    <a:pt x="39933" y="29482"/>
                  </a:lnTo>
                  <a:lnTo>
                    <a:pt x="41567" y="21234"/>
                  </a:lnTo>
                  <a:lnTo>
                    <a:pt x="39933" y="12971"/>
                  </a:lnTo>
                  <a:lnTo>
                    <a:pt x="35477" y="6221"/>
                  </a:lnTo>
                  <a:lnTo>
                    <a:pt x="28869" y="1669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495698" y="741235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895" y="5613"/>
                  </a:lnTo>
                  <a:lnTo>
                    <a:pt x="0" y="20713"/>
                  </a:lnTo>
                  <a:lnTo>
                    <a:pt x="12090" y="30251"/>
                  </a:lnTo>
                  <a:lnTo>
                    <a:pt x="27114" y="24650"/>
                  </a:lnTo>
                  <a:lnTo>
                    <a:pt x="30022" y="9525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497844" y="7414183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65" y="0"/>
                  </a:lnTo>
                  <a:lnTo>
                    <a:pt x="0" y="5969"/>
                  </a:lnTo>
                  <a:lnTo>
                    <a:pt x="0" y="20637"/>
                  </a:lnTo>
                  <a:lnTo>
                    <a:pt x="5765" y="26593"/>
                  </a:lnTo>
                  <a:lnTo>
                    <a:pt x="19951" y="26593"/>
                  </a:lnTo>
                  <a:lnTo>
                    <a:pt x="25717" y="20637"/>
                  </a:lnTo>
                  <a:lnTo>
                    <a:pt x="25717" y="13309"/>
                  </a:lnTo>
                  <a:lnTo>
                    <a:pt x="25717" y="5969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497844" y="7414183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309"/>
                  </a:moveTo>
                  <a:lnTo>
                    <a:pt x="25717" y="20637"/>
                  </a:lnTo>
                  <a:lnTo>
                    <a:pt x="19951" y="26593"/>
                  </a:lnTo>
                  <a:lnTo>
                    <a:pt x="12852" y="26593"/>
                  </a:lnTo>
                  <a:lnTo>
                    <a:pt x="5765" y="26593"/>
                  </a:lnTo>
                  <a:lnTo>
                    <a:pt x="0" y="20637"/>
                  </a:lnTo>
                  <a:lnTo>
                    <a:pt x="0" y="13309"/>
                  </a:lnTo>
                  <a:lnTo>
                    <a:pt x="0" y="5969"/>
                  </a:lnTo>
                  <a:lnTo>
                    <a:pt x="5765" y="0"/>
                  </a:lnTo>
                  <a:lnTo>
                    <a:pt x="12852" y="0"/>
                  </a:lnTo>
                  <a:lnTo>
                    <a:pt x="19951" y="0"/>
                  </a:lnTo>
                  <a:lnTo>
                    <a:pt x="25717" y="5969"/>
                  </a:lnTo>
                  <a:lnTo>
                    <a:pt x="25717" y="1330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501057" y="7418920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60" y="0"/>
                  </a:moveTo>
                  <a:lnTo>
                    <a:pt x="4330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30" y="17144"/>
                  </a:lnTo>
                  <a:lnTo>
                    <a:pt x="14960" y="17144"/>
                  </a:lnTo>
                  <a:lnTo>
                    <a:pt x="19291" y="13309"/>
                  </a:lnTo>
                  <a:lnTo>
                    <a:pt x="19291" y="8572"/>
                  </a:lnTo>
                  <a:lnTo>
                    <a:pt x="19291" y="3848"/>
                  </a:lnTo>
                  <a:lnTo>
                    <a:pt x="1496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504283" y="74210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69" y="0"/>
                  </a:moveTo>
                  <a:lnTo>
                    <a:pt x="2870" y="0"/>
                  </a:lnTo>
                  <a:lnTo>
                    <a:pt x="0" y="2857"/>
                  </a:lnTo>
                  <a:lnTo>
                    <a:pt x="0" y="9969"/>
                  </a:lnTo>
                  <a:lnTo>
                    <a:pt x="2870" y="12865"/>
                  </a:lnTo>
                  <a:lnTo>
                    <a:pt x="9969" y="12865"/>
                  </a:lnTo>
                  <a:lnTo>
                    <a:pt x="12839" y="9969"/>
                  </a:lnTo>
                  <a:lnTo>
                    <a:pt x="12839" y="6426"/>
                  </a:lnTo>
                  <a:lnTo>
                    <a:pt x="12839" y="2857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654512" y="7401686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87" y="1669"/>
                  </a:lnTo>
                  <a:lnTo>
                    <a:pt x="6083" y="6221"/>
                  </a:lnTo>
                  <a:lnTo>
                    <a:pt x="1631" y="12971"/>
                  </a:lnTo>
                  <a:lnTo>
                    <a:pt x="0" y="21234"/>
                  </a:lnTo>
                  <a:lnTo>
                    <a:pt x="1631" y="29486"/>
                  </a:lnTo>
                  <a:lnTo>
                    <a:pt x="6083" y="36223"/>
                  </a:lnTo>
                  <a:lnTo>
                    <a:pt x="12687" y="40765"/>
                  </a:lnTo>
                  <a:lnTo>
                    <a:pt x="20777" y="42430"/>
                  </a:lnTo>
                  <a:lnTo>
                    <a:pt x="28874" y="40765"/>
                  </a:lnTo>
                  <a:lnTo>
                    <a:pt x="35482" y="36223"/>
                  </a:lnTo>
                  <a:lnTo>
                    <a:pt x="39934" y="29486"/>
                  </a:lnTo>
                  <a:lnTo>
                    <a:pt x="41567" y="21234"/>
                  </a:lnTo>
                  <a:lnTo>
                    <a:pt x="39934" y="12971"/>
                  </a:lnTo>
                  <a:lnTo>
                    <a:pt x="35482" y="6221"/>
                  </a:lnTo>
                  <a:lnTo>
                    <a:pt x="28874" y="1669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660277" y="740778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908" y="5613"/>
                  </a:lnTo>
                  <a:lnTo>
                    <a:pt x="0" y="20713"/>
                  </a:lnTo>
                  <a:lnTo>
                    <a:pt x="12115" y="30251"/>
                  </a:lnTo>
                  <a:lnTo>
                    <a:pt x="27127" y="24650"/>
                  </a:lnTo>
                  <a:lnTo>
                    <a:pt x="30035" y="9525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662449" y="740963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40" y="0"/>
                  </a:lnTo>
                  <a:lnTo>
                    <a:pt x="0" y="5930"/>
                  </a:lnTo>
                  <a:lnTo>
                    <a:pt x="0" y="20612"/>
                  </a:lnTo>
                  <a:lnTo>
                    <a:pt x="5740" y="26555"/>
                  </a:lnTo>
                  <a:lnTo>
                    <a:pt x="19951" y="26555"/>
                  </a:lnTo>
                  <a:lnTo>
                    <a:pt x="25704" y="20612"/>
                  </a:lnTo>
                  <a:lnTo>
                    <a:pt x="25704" y="13284"/>
                  </a:lnTo>
                  <a:lnTo>
                    <a:pt x="25704" y="5930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662449" y="740963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04" y="13284"/>
                  </a:moveTo>
                  <a:lnTo>
                    <a:pt x="25704" y="20612"/>
                  </a:lnTo>
                  <a:lnTo>
                    <a:pt x="19951" y="26555"/>
                  </a:lnTo>
                  <a:lnTo>
                    <a:pt x="12839" y="26555"/>
                  </a:lnTo>
                  <a:lnTo>
                    <a:pt x="5740" y="26555"/>
                  </a:lnTo>
                  <a:lnTo>
                    <a:pt x="0" y="20612"/>
                  </a:lnTo>
                  <a:lnTo>
                    <a:pt x="0" y="13284"/>
                  </a:lnTo>
                  <a:lnTo>
                    <a:pt x="0" y="5930"/>
                  </a:lnTo>
                  <a:lnTo>
                    <a:pt x="5740" y="0"/>
                  </a:lnTo>
                  <a:lnTo>
                    <a:pt x="12839" y="0"/>
                  </a:lnTo>
                  <a:lnTo>
                    <a:pt x="19951" y="0"/>
                  </a:lnTo>
                  <a:lnTo>
                    <a:pt x="25704" y="5930"/>
                  </a:lnTo>
                  <a:lnTo>
                    <a:pt x="25704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665662" y="7414348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60" y="0"/>
                  </a:moveTo>
                  <a:lnTo>
                    <a:pt x="4305" y="0"/>
                  </a:lnTo>
                  <a:lnTo>
                    <a:pt x="0" y="3835"/>
                  </a:lnTo>
                  <a:lnTo>
                    <a:pt x="0" y="13309"/>
                  </a:lnTo>
                  <a:lnTo>
                    <a:pt x="4305" y="17132"/>
                  </a:lnTo>
                  <a:lnTo>
                    <a:pt x="14960" y="17132"/>
                  </a:lnTo>
                  <a:lnTo>
                    <a:pt x="19278" y="13309"/>
                  </a:lnTo>
                  <a:lnTo>
                    <a:pt x="19278" y="8572"/>
                  </a:lnTo>
                  <a:lnTo>
                    <a:pt x="19278" y="3835"/>
                  </a:lnTo>
                  <a:lnTo>
                    <a:pt x="1496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668875" y="741649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57" y="0"/>
                  </a:lnTo>
                  <a:lnTo>
                    <a:pt x="0" y="2870"/>
                  </a:lnTo>
                  <a:lnTo>
                    <a:pt x="0" y="9969"/>
                  </a:lnTo>
                  <a:lnTo>
                    <a:pt x="2857" y="12852"/>
                  </a:lnTo>
                  <a:lnTo>
                    <a:pt x="9982" y="12852"/>
                  </a:lnTo>
                  <a:lnTo>
                    <a:pt x="12852" y="9969"/>
                  </a:lnTo>
                  <a:lnTo>
                    <a:pt x="12852" y="6426"/>
                  </a:lnTo>
                  <a:lnTo>
                    <a:pt x="12852" y="2870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479950" y="7402067"/>
              <a:ext cx="64769" cy="45720"/>
            </a:xfrm>
            <a:custGeom>
              <a:avLst/>
              <a:gdLst/>
              <a:ahLst/>
              <a:cxnLst/>
              <a:rect l="l" t="t" r="r" b="b"/>
              <a:pathLst>
                <a:path w="64770" h="45720">
                  <a:moveTo>
                    <a:pt x="64300" y="0"/>
                  </a:moveTo>
                  <a:lnTo>
                    <a:pt x="0" y="0"/>
                  </a:lnTo>
                  <a:lnTo>
                    <a:pt x="0" y="45719"/>
                  </a:lnTo>
                  <a:lnTo>
                    <a:pt x="64300" y="45719"/>
                  </a:lnTo>
                  <a:lnTo>
                    <a:pt x="6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479950" y="7402067"/>
              <a:ext cx="64769" cy="45720"/>
            </a:xfrm>
            <a:custGeom>
              <a:avLst/>
              <a:gdLst/>
              <a:ahLst/>
              <a:cxnLst/>
              <a:rect l="l" t="t" r="r" b="b"/>
              <a:pathLst>
                <a:path w="64770" h="45720">
                  <a:moveTo>
                    <a:pt x="64300" y="45719"/>
                  </a:moveTo>
                  <a:lnTo>
                    <a:pt x="0" y="45719"/>
                  </a:lnTo>
                  <a:lnTo>
                    <a:pt x="0" y="0"/>
                  </a:lnTo>
                  <a:lnTo>
                    <a:pt x="64300" y="0"/>
                  </a:lnTo>
                  <a:lnTo>
                    <a:pt x="64300" y="45719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288497" y="7407782"/>
              <a:ext cx="24765" cy="30480"/>
            </a:xfrm>
            <a:custGeom>
              <a:avLst/>
              <a:gdLst/>
              <a:ahLst/>
              <a:cxnLst/>
              <a:rect l="l" t="t" r="r" b="b"/>
              <a:pathLst>
                <a:path w="24764" h="30479">
                  <a:moveTo>
                    <a:pt x="24295" y="0"/>
                  </a:moveTo>
                  <a:lnTo>
                    <a:pt x="0" y="0"/>
                  </a:lnTo>
                  <a:lnTo>
                    <a:pt x="0" y="29997"/>
                  </a:lnTo>
                  <a:lnTo>
                    <a:pt x="24295" y="29997"/>
                  </a:lnTo>
                  <a:lnTo>
                    <a:pt x="24295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288497" y="7399210"/>
              <a:ext cx="466090" cy="48895"/>
            </a:xfrm>
            <a:custGeom>
              <a:avLst/>
              <a:gdLst/>
              <a:ahLst/>
              <a:cxnLst/>
              <a:rect l="l" t="t" r="r" b="b"/>
              <a:pathLst>
                <a:path w="466089" h="48895">
                  <a:moveTo>
                    <a:pt x="0" y="0"/>
                  </a:moveTo>
                  <a:lnTo>
                    <a:pt x="0" y="9105"/>
                  </a:lnTo>
                  <a:lnTo>
                    <a:pt x="14287" y="12852"/>
                  </a:lnTo>
                  <a:lnTo>
                    <a:pt x="14287" y="40004"/>
                  </a:lnTo>
                  <a:lnTo>
                    <a:pt x="0" y="40982"/>
                  </a:lnTo>
                  <a:lnTo>
                    <a:pt x="8026" y="47053"/>
                  </a:lnTo>
                  <a:lnTo>
                    <a:pt x="465772" y="48577"/>
                  </a:lnTo>
                  <a:lnTo>
                    <a:pt x="465772" y="15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288497" y="7399210"/>
              <a:ext cx="466090" cy="48895"/>
            </a:xfrm>
            <a:custGeom>
              <a:avLst/>
              <a:gdLst/>
              <a:ahLst/>
              <a:cxnLst/>
              <a:rect l="l" t="t" r="r" b="b"/>
              <a:pathLst>
                <a:path w="466089" h="48895">
                  <a:moveTo>
                    <a:pt x="0" y="0"/>
                  </a:moveTo>
                  <a:lnTo>
                    <a:pt x="465772" y="1511"/>
                  </a:lnTo>
                  <a:lnTo>
                    <a:pt x="465772" y="48577"/>
                  </a:lnTo>
                  <a:lnTo>
                    <a:pt x="8026" y="47053"/>
                  </a:lnTo>
                  <a:lnTo>
                    <a:pt x="0" y="40982"/>
                  </a:lnTo>
                  <a:lnTo>
                    <a:pt x="14287" y="40004"/>
                  </a:lnTo>
                  <a:lnTo>
                    <a:pt x="14287" y="12852"/>
                  </a:lnTo>
                  <a:lnTo>
                    <a:pt x="0" y="9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375658" y="7427785"/>
              <a:ext cx="14604" cy="10160"/>
            </a:xfrm>
            <a:custGeom>
              <a:avLst/>
              <a:gdLst/>
              <a:ahLst/>
              <a:cxnLst/>
              <a:rect l="l" t="t" r="r" b="b"/>
              <a:pathLst>
                <a:path w="14604" h="10159">
                  <a:moveTo>
                    <a:pt x="14287" y="0"/>
                  </a:moveTo>
                  <a:lnTo>
                    <a:pt x="0" y="0"/>
                  </a:lnTo>
                  <a:lnTo>
                    <a:pt x="0" y="9994"/>
                  </a:lnTo>
                  <a:lnTo>
                    <a:pt x="14287" y="9994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459947" y="7406360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7145" y="0"/>
                  </a:moveTo>
                  <a:lnTo>
                    <a:pt x="0" y="0"/>
                  </a:lnTo>
                  <a:lnTo>
                    <a:pt x="0" y="29997"/>
                  </a:lnTo>
                  <a:lnTo>
                    <a:pt x="17145" y="29997"/>
                  </a:lnTo>
                  <a:lnTo>
                    <a:pt x="1714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542815" y="7402067"/>
              <a:ext cx="37465" cy="48895"/>
            </a:xfrm>
            <a:custGeom>
              <a:avLst/>
              <a:gdLst/>
              <a:ahLst/>
              <a:cxnLst/>
              <a:rect l="l" t="t" r="r" b="b"/>
              <a:pathLst>
                <a:path w="37464" h="48895">
                  <a:moveTo>
                    <a:pt x="37160" y="0"/>
                  </a:moveTo>
                  <a:lnTo>
                    <a:pt x="0" y="0"/>
                  </a:lnTo>
                  <a:lnTo>
                    <a:pt x="0" y="48577"/>
                  </a:lnTo>
                  <a:lnTo>
                    <a:pt x="37160" y="48577"/>
                  </a:lnTo>
                  <a:lnTo>
                    <a:pt x="371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542815" y="7402067"/>
              <a:ext cx="37465" cy="48895"/>
            </a:xfrm>
            <a:custGeom>
              <a:avLst/>
              <a:gdLst/>
              <a:ahLst/>
              <a:cxnLst/>
              <a:rect l="l" t="t" r="r" b="b"/>
              <a:pathLst>
                <a:path w="37464" h="48895">
                  <a:moveTo>
                    <a:pt x="37160" y="48577"/>
                  </a:moveTo>
                  <a:lnTo>
                    <a:pt x="0" y="48577"/>
                  </a:lnTo>
                  <a:lnTo>
                    <a:pt x="0" y="0"/>
                  </a:lnTo>
                  <a:lnTo>
                    <a:pt x="37160" y="0"/>
                  </a:lnTo>
                  <a:lnTo>
                    <a:pt x="37160" y="4857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542815" y="7407782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7145" y="0"/>
                  </a:moveTo>
                  <a:lnTo>
                    <a:pt x="0" y="0"/>
                  </a:lnTo>
                  <a:lnTo>
                    <a:pt x="0" y="29997"/>
                  </a:lnTo>
                  <a:lnTo>
                    <a:pt x="17145" y="29997"/>
                  </a:lnTo>
                  <a:lnTo>
                    <a:pt x="17145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581398" y="7424927"/>
              <a:ext cx="28575" cy="22860"/>
            </a:xfrm>
            <a:custGeom>
              <a:avLst/>
              <a:gdLst/>
              <a:ahLst/>
              <a:cxnLst/>
              <a:rect l="l" t="t" r="r" b="b"/>
              <a:pathLst>
                <a:path w="28575" h="22859">
                  <a:moveTo>
                    <a:pt x="28575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8575" y="22860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581398" y="7424927"/>
              <a:ext cx="28575" cy="22860"/>
            </a:xfrm>
            <a:custGeom>
              <a:avLst/>
              <a:gdLst/>
              <a:ahLst/>
              <a:cxnLst/>
              <a:rect l="l" t="t" r="r" b="b"/>
              <a:pathLst>
                <a:path w="28575" h="22859">
                  <a:moveTo>
                    <a:pt x="28575" y="22860"/>
                  </a:moveTo>
                  <a:lnTo>
                    <a:pt x="0" y="22860"/>
                  </a:lnTo>
                  <a:lnTo>
                    <a:pt x="0" y="0"/>
                  </a:lnTo>
                  <a:lnTo>
                    <a:pt x="28575" y="0"/>
                  </a:lnTo>
                  <a:lnTo>
                    <a:pt x="28575" y="228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607102" y="7399210"/>
              <a:ext cx="46355" cy="48895"/>
            </a:xfrm>
            <a:custGeom>
              <a:avLst/>
              <a:gdLst/>
              <a:ahLst/>
              <a:cxnLst/>
              <a:rect l="l" t="t" r="r" b="b"/>
              <a:pathLst>
                <a:path w="46354" h="48895">
                  <a:moveTo>
                    <a:pt x="45732" y="0"/>
                  </a:moveTo>
                  <a:lnTo>
                    <a:pt x="0" y="0"/>
                  </a:lnTo>
                  <a:lnTo>
                    <a:pt x="0" y="48577"/>
                  </a:lnTo>
                  <a:lnTo>
                    <a:pt x="45732" y="48577"/>
                  </a:lnTo>
                  <a:lnTo>
                    <a:pt x="457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607102" y="7399210"/>
              <a:ext cx="46355" cy="48895"/>
            </a:xfrm>
            <a:custGeom>
              <a:avLst/>
              <a:gdLst/>
              <a:ahLst/>
              <a:cxnLst/>
              <a:rect l="l" t="t" r="r" b="b"/>
              <a:pathLst>
                <a:path w="46354" h="48895">
                  <a:moveTo>
                    <a:pt x="45732" y="48577"/>
                  </a:moveTo>
                  <a:lnTo>
                    <a:pt x="0" y="48577"/>
                  </a:lnTo>
                  <a:lnTo>
                    <a:pt x="0" y="0"/>
                  </a:lnTo>
                  <a:lnTo>
                    <a:pt x="45732" y="0"/>
                  </a:lnTo>
                  <a:lnTo>
                    <a:pt x="45732" y="4857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714265" y="7400645"/>
              <a:ext cx="40005" cy="48895"/>
            </a:xfrm>
            <a:custGeom>
              <a:avLst/>
              <a:gdLst/>
              <a:ahLst/>
              <a:cxnLst/>
              <a:rect l="l" t="t" r="r" b="b"/>
              <a:pathLst>
                <a:path w="40004" h="48895">
                  <a:moveTo>
                    <a:pt x="40004" y="0"/>
                  </a:moveTo>
                  <a:lnTo>
                    <a:pt x="0" y="0"/>
                  </a:lnTo>
                  <a:lnTo>
                    <a:pt x="0" y="48577"/>
                  </a:lnTo>
                  <a:lnTo>
                    <a:pt x="40004" y="48577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714265" y="7400645"/>
              <a:ext cx="40005" cy="48895"/>
            </a:xfrm>
            <a:custGeom>
              <a:avLst/>
              <a:gdLst/>
              <a:ahLst/>
              <a:cxnLst/>
              <a:rect l="l" t="t" r="r" b="b"/>
              <a:pathLst>
                <a:path w="40004" h="48895">
                  <a:moveTo>
                    <a:pt x="40004" y="48577"/>
                  </a:moveTo>
                  <a:lnTo>
                    <a:pt x="0" y="48577"/>
                  </a:lnTo>
                  <a:lnTo>
                    <a:pt x="0" y="0"/>
                  </a:lnTo>
                  <a:lnTo>
                    <a:pt x="40004" y="0"/>
                  </a:lnTo>
                  <a:lnTo>
                    <a:pt x="40004" y="4857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9" name="object 21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301934" y="7613345"/>
              <a:ext cx="82702" cy="72428"/>
            </a:xfrm>
            <a:prstGeom prst="rect">
              <a:avLst/>
            </a:prstGeom>
          </p:spPr>
        </p:pic>
        <p:sp>
          <p:nvSpPr>
            <p:cNvPr id="220" name="object 220"/>
            <p:cNvSpPr/>
            <p:nvPr/>
          </p:nvSpPr>
          <p:spPr>
            <a:xfrm>
              <a:off x="4496206" y="7624571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89" y="0"/>
                  </a:moveTo>
                  <a:lnTo>
                    <a:pt x="12698" y="1667"/>
                  </a:lnTo>
                  <a:lnTo>
                    <a:pt x="6089" y="6215"/>
                  </a:lnTo>
                  <a:lnTo>
                    <a:pt x="1633" y="12960"/>
                  </a:lnTo>
                  <a:lnTo>
                    <a:pt x="0" y="21221"/>
                  </a:lnTo>
                  <a:lnTo>
                    <a:pt x="1633" y="29480"/>
                  </a:lnTo>
                  <a:lnTo>
                    <a:pt x="6089" y="36221"/>
                  </a:lnTo>
                  <a:lnTo>
                    <a:pt x="12698" y="40765"/>
                  </a:lnTo>
                  <a:lnTo>
                    <a:pt x="20789" y="42430"/>
                  </a:lnTo>
                  <a:lnTo>
                    <a:pt x="28879" y="40765"/>
                  </a:lnTo>
                  <a:lnTo>
                    <a:pt x="35483" y="36221"/>
                  </a:lnTo>
                  <a:lnTo>
                    <a:pt x="39935" y="29480"/>
                  </a:lnTo>
                  <a:lnTo>
                    <a:pt x="41567" y="21221"/>
                  </a:lnTo>
                  <a:lnTo>
                    <a:pt x="39935" y="12960"/>
                  </a:lnTo>
                  <a:lnTo>
                    <a:pt x="35483" y="6215"/>
                  </a:lnTo>
                  <a:lnTo>
                    <a:pt x="28879" y="1667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501972" y="763066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908" y="5600"/>
                  </a:lnTo>
                  <a:lnTo>
                    <a:pt x="0" y="20713"/>
                  </a:lnTo>
                  <a:lnTo>
                    <a:pt x="12103" y="30251"/>
                  </a:lnTo>
                  <a:lnTo>
                    <a:pt x="27127" y="24637"/>
                  </a:lnTo>
                  <a:lnTo>
                    <a:pt x="30022" y="9537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504131" y="7632509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53" y="0"/>
                  </a:lnTo>
                  <a:lnTo>
                    <a:pt x="0" y="5943"/>
                  </a:lnTo>
                  <a:lnTo>
                    <a:pt x="0" y="20612"/>
                  </a:lnTo>
                  <a:lnTo>
                    <a:pt x="5753" y="26568"/>
                  </a:lnTo>
                  <a:lnTo>
                    <a:pt x="19951" y="26568"/>
                  </a:lnTo>
                  <a:lnTo>
                    <a:pt x="25717" y="20612"/>
                  </a:lnTo>
                  <a:lnTo>
                    <a:pt x="25717" y="13284"/>
                  </a:lnTo>
                  <a:lnTo>
                    <a:pt x="25717" y="5943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504131" y="7632509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84"/>
                  </a:moveTo>
                  <a:lnTo>
                    <a:pt x="25717" y="20612"/>
                  </a:lnTo>
                  <a:lnTo>
                    <a:pt x="19951" y="26568"/>
                  </a:lnTo>
                  <a:lnTo>
                    <a:pt x="12865" y="26568"/>
                  </a:lnTo>
                  <a:lnTo>
                    <a:pt x="5753" y="26568"/>
                  </a:lnTo>
                  <a:lnTo>
                    <a:pt x="0" y="20612"/>
                  </a:lnTo>
                  <a:lnTo>
                    <a:pt x="0" y="13284"/>
                  </a:lnTo>
                  <a:lnTo>
                    <a:pt x="0" y="5943"/>
                  </a:lnTo>
                  <a:lnTo>
                    <a:pt x="5753" y="0"/>
                  </a:lnTo>
                  <a:lnTo>
                    <a:pt x="12865" y="0"/>
                  </a:lnTo>
                  <a:lnTo>
                    <a:pt x="19951" y="0"/>
                  </a:lnTo>
                  <a:lnTo>
                    <a:pt x="25717" y="5943"/>
                  </a:lnTo>
                  <a:lnTo>
                    <a:pt x="25717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507344" y="7637233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73" y="0"/>
                  </a:moveTo>
                  <a:lnTo>
                    <a:pt x="4318" y="0"/>
                  </a:lnTo>
                  <a:lnTo>
                    <a:pt x="0" y="3835"/>
                  </a:lnTo>
                  <a:lnTo>
                    <a:pt x="0" y="13296"/>
                  </a:lnTo>
                  <a:lnTo>
                    <a:pt x="4318" y="17145"/>
                  </a:lnTo>
                  <a:lnTo>
                    <a:pt x="14973" y="17145"/>
                  </a:lnTo>
                  <a:lnTo>
                    <a:pt x="19278" y="13296"/>
                  </a:lnTo>
                  <a:lnTo>
                    <a:pt x="19278" y="8559"/>
                  </a:lnTo>
                  <a:lnTo>
                    <a:pt x="19278" y="3835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510557" y="763936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94"/>
                  </a:lnTo>
                  <a:lnTo>
                    <a:pt x="2882" y="12865"/>
                  </a:lnTo>
                  <a:lnTo>
                    <a:pt x="9982" y="12865"/>
                  </a:lnTo>
                  <a:lnTo>
                    <a:pt x="12852" y="9994"/>
                  </a:lnTo>
                  <a:lnTo>
                    <a:pt x="12852" y="6426"/>
                  </a:lnTo>
                  <a:lnTo>
                    <a:pt x="12852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280700" y="7799577"/>
              <a:ext cx="31115" cy="104775"/>
            </a:xfrm>
            <a:custGeom>
              <a:avLst/>
              <a:gdLst/>
              <a:ahLst/>
              <a:cxnLst/>
              <a:rect l="l" t="t" r="r" b="b"/>
              <a:pathLst>
                <a:path w="31114" h="104775">
                  <a:moveTo>
                    <a:pt x="29997" y="0"/>
                  </a:moveTo>
                  <a:lnTo>
                    <a:pt x="0" y="0"/>
                  </a:lnTo>
                  <a:lnTo>
                    <a:pt x="1714" y="104584"/>
                  </a:lnTo>
                  <a:lnTo>
                    <a:pt x="30861" y="104584"/>
                  </a:lnTo>
                  <a:lnTo>
                    <a:pt x="29997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310697" y="7723708"/>
              <a:ext cx="93980" cy="274955"/>
            </a:xfrm>
            <a:custGeom>
              <a:avLst/>
              <a:gdLst/>
              <a:ahLst/>
              <a:cxnLst/>
              <a:rect l="l" t="t" r="r" b="b"/>
              <a:pathLst>
                <a:path w="93979" h="274954">
                  <a:moveTo>
                    <a:pt x="82727" y="0"/>
                  </a:moveTo>
                  <a:lnTo>
                    <a:pt x="32588" y="2146"/>
                  </a:lnTo>
                  <a:lnTo>
                    <a:pt x="0" y="75869"/>
                  </a:lnTo>
                  <a:lnTo>
                    <a:pt x="863" y="180454"/>
                  </a:lnTo>
                  <a:lnTo>
                    <a:pt x="46291" y="274751"/>
                  </a:lnTo>
                  <a:lnTo>
                    <a:pt x="84023" y="273900"/>
                  </a:lnTo>
                  <a:lnTo>
                    <a:pt x="85725" y="273608"/>
                  </a:lnTo>
                  <a:lnTo>
                    <a:pt x="85725" y="256755"/>
                  </a:lnTo>
                  <a:lnTo>
                    <a:pt x="90017" y="255892"/>
                  </a:lnTo>
                  <a:lnTo>
                    <a:pt x="88315" y="241312"/>
                  </a:lnTo>
                  <a:lnTo>
                    <a:pt x="93167" y="240461"/>
                  </a:lnTo>
                  <a:lnTo>
                    <a:pt x="93446" y="216458"/>
                  </a:lnTo>
                  <a:lnTo>
                    <a:pt x="88315" y="215315"/>
                  </a:lnTo>
                  <a:lnTo>
                    <a:pt x="88315" y="200164"/>
                  </a:lnTo>
                  <a:lnTo>
                    <a:pt x="92875" y="199021"/>
                  </a:lnTo>
                  <a:lnTo>
                    <a:pt x="92875" y="189026"/>
                  </a:lnTo>
                  <a:lnTo>
                    <a:pt x="86296" y="189306"/>
                  </a:lnTo>
                  <a:lnTo>
                    <a:pt x="85445" y="174447"/>
                  </a:lnTo>
                  <a:lnTo>
                    <a:pt x="84023" y="174155"/>
                  </a:lnTo>
                  <a:lnTo>
                    <a:pt x="83438" y="151295"/>
                  </a:lnTo>
                  <a:lnTo>
                    <a:pt x="69735" y="151028"/>
                  </a:lnTo>
                  <a:lnTo>
                    <a:pt x="68872" y="110159"/>
                  </a:lnTo>
                  <a:lnTo>
                    <a:pt x="81445" y="108432"/>
                  </a:lnTo>
                  <a:lnTo>
                    <a:pt x="82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331500" y="780878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30" y="0"/>
                  </a:moveTo>
                  <a:lnTo>
                    <a:pt x="4216" y="0"/>
                  </a:lnTo>
                  <a:lnTo>
                    <a:pt x="0" y="4216"/>
                  </a:lnTo>
                  <a:lnTo>
                    <a:pt x="0" y="14655"/>
                  </a:lnTo>
                  <a:lnTo>
                    <a:pt x="4216" y="18872"/>
                  </a:lnTo>
                  <a:lnTo>
                    <a:pt x="14630" y="18872"/>
                  </a:lnTo>
                  <a:lnTo>
                    <a:pt x="18846" y="14655"/>
                  </a:lnTo>
                  <a:lnTo>
                    <a:pt x="18846" y="9423"/>
                  </a:lnTo>
                  <a:lnTo>
                    <a:pt x="18846" y="4216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334179" y="7812112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0464" y="0"/>
                  </a:moveTo>
                  <a:lnTo>
                    <a:pt x="3009" y="0"/>
                  </a:lnTo>
                  <a:lnTo>
                    <a:pt x="0" y="2730"/>
                  </a:lnTo>
                  <a:lnTo>
                    <a:pt x="0" y="9486"/>
                  </a:lnTo>
                  <a:lnTo>
                    <a:pt x="3009" y="12217"/>
                  </a:lnTo>
                  <a:lnTo>
                    <a:pt x="10464" y="12217"/>
                  </a:lnTo>
                  <a:lnTo>
                    <a:pt x="13487" y="9486"/>
                  </a:lnTo>
                  <a:lnTo>
                    <a:pt x="13487" y="6096"/>
                  </a:lnTo>
                  <a:lnTo>
                    <a:pt x="13487" y="2730"/>
                  </a:lnTo>
                  <a:lnTo>
                    <a:pt x="104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325137" y="7870520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56" y="0"/>
                  </a:moveTo>
                  <a:lnTo>
                    <a:pt x="6070" y="0"/>
                  </a:lnTo>
                  <a:lnTo>
                    <a:pt x="0" y="6070"/>
                  </a:lnTo>
                  <a:lnTo>
                    <a:pt x="0" y="21069"/>
                  </a:lnTo>
                  <a:lnTo>
                    <a:pt x="6070" y="27139"/>
                  </a:lnTo>
                  <a:lnTo>
                    <a:pt x="21056" y="27139"/>
                  </a:lnTo>
                  <a:lnTo>
                    <a:pt x="27139" y="21069"/>
                  </a:lnTo>
                  <a:lnTo>
                    <a:pt x="27139" y="13576"/>
                  </a:lnTo>
                  <a:lnTo>
                    <a:pt x="27139" y="6070"/>
                  </a:lnTo>
                  <a:lnTo>
                    <a:pt x="2105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325137" y="7870520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39" y="13576"/>
                  </a:moveTo>
                  <a:lnTo>
                    <a:pt x="27139" y="21069"/>
                  </a:lnTo>
                  <a:lnTo>
                    <a:pt x="21056" y="27139"/>
                  </a:lnTo>
                  <a:lnTo>
                    <a:pt x="13576" y="27139"/>
                  </a:lnTo>
                  <a:lnTo>
                    <a:pt x="6070" y="27139"/>
                  </a:lnTo>
                  <a:lnTo>
                    <a:pt x="0" y="21069"/>
                  </a:lnTo>
                  <a:lnTo>
                    <a:pt x="0" y="13576"/>
                  </a:lnTo>
                  <a:lnTo>
                    <a:pt x="0" y="6070"/>
                  </a:lnTo>
                  <a:lnTo>
                    <a:pt x="6070" y="0"/>
                  </a:lnTo>
                  <a:lnTo>
                    <a:pt x="13576" y="0"/>
                  </a:lnTo>
                  <a:lnTo>
                    <a:pt x="21056" y="0"/>
                  </a:lnTo>
                  <a:lnTo>
                    <a:pt x="27139" y="6070"/>
                  </a:lnTo>
                  <a:lnTo>
                    <a:pt x="27139" y="135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327347" y="7872945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44" y="0"/>
                  </a:moveTo>
                  <a:lnTo>
                    <a:pt x="2006" y="3289"/>
                  </a:lnTo>
                  <a:lnTo>
                    <a:pt x="0" y="15570"/>
                  </a:lnTo>
                  <a:lnTo>
                    <a:pt x="1295" y="16992"/>
                  </a:lnTo>
                  <a:lnTo>
                    <a:pt x="2578" y="17157"/>
                  </a:lnTo>
                  <a:lnTo>
                    <a:pt x="9436" y="22288"/>
                  </a:lnTo>
                  <a:lnTo>
                    <a:pt x="20142" y="20866"/>
                  </a:lnTo>
                  <a:lnTo>
                    <a:pt x="21297" y="17856"/>
                  </a:lnTo>
                  <a:lnTo>
                    <a:pt x="22720" y="6692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327347" y="7872945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14" y="5016"/>
                  </a:moveTo>
                  <a:lnTo>
                    <a:pt x="0" y="15570"/>
                  </a:lnTo>
                  <a:lnTo>
                    <a:pt x="1295" y="16992"/>
                  </a:lnTo>
                  <a:lnTo>
                    <a:pt x="2578" y="17157"/>
                  </a:lnTo>
                  <a:lnTo>
                    <a:pt x="9436" y="22288"/>
                  </a:lnTo>
                  <a:lnTo>
                    <a:pt x="20142" y="20866"/>
                  </a:lnTo>
                  <a:lnTo>
                    <a:pt x="21297" y="17856"/>
                  </a:lnTo>
                  <a:lnTo>
                    <a:pt x="22720" y="6692"/>
                  </a:lnTo>
                  <a:lnTo>
                    <a:pt x="13144" y="0"/>
                  </a:lnTo>
                  <a:lnTo>
                    <a:pt x="2006" y="3289"/>
                  </a:lnTo>
                  <a:lnTo>
                    <a:pt x="1714" y="501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330496" y="7875295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38" y="0"/>
                  </a:moveTo>
                  <a:lnTo>
                    <a:pt x="3670" y="0"/>
                  </a:lnTo>
                  <a:lnTo>
                    <a:pt x="0" y="3949"/>
                  </a:lnTo>
                  <a:lnTo>
                    <a:pt x="0" y="13639"/>
                  </a:lnTo>
                  <a:lnTo>
                    <a:pt x="3670" y="17564"/>
                  </a:lnTo>
                  <a:lnTo>
                    <a:pt x="12738" y="17564"/>
                  </a:lnTo>
                  <a:lnTo>
                    <a:pt x="16433" y="13639"/>
                  </a:lnTo>
                  <a:lnTo>
                    <a:pt x="16433" y="8801"/>
                  </a:lnTo>
                  <a:lnTo>
                    <a:pt x="16433" y="3949"/>
                  </a:lnTo>
                  <a:lnTo>
                    <a:pt x="12738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330496" y="7875295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33" y="8801"/>
                  </a:moveTo>
                  <a:lnTo>
                    <a:pt x="16433" y="13639"/>
                  </a:lnTo>
                  <a:lnTo>
                    <a:pt x="12738" y="17564"/>
                  </a:lnTo>
                  <a:lnTo>
                    <a:pt x="8216" y="17564"/>
                  </a:lnTo>
                  <a:lnTo>
                    <a:pt x="3670" y="17564"/>
                  </a:lnTo>
                  <a:lnTo>
                    <a:pt x="0" y="13639"/>
                  </a:lnTo>
                  <a:lnTo>
                    <a:pt x="0" y="8801"/>
                  </a:lnTo>
                  <a:lnTo>
                    <a:pt x="0" y="3949"/>
                  </a:lnTo>
                  <a:lnTo>
                    <a:pt x="3670" y="0"/>
                  </a:lnTo>
                  <a:lnTo>
                    <a:pt x="8216" y="0"/>
                  </a:lnTo>
                  <a:lnTo>
                    <a:pt x="12738" y="0"/>
                  </a:lnTo>
                  <a:lnTo>
                    <a:pt x="16433" y="3949"/>
                  </a:lnTo>
                  <a:lnTo>
                    <a:pt x="16433" y="88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327575" y="7878444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15" y="0"/>
                  </a:moveTo>
                  <a:lnTo>
                    <a:pt x="19989" y="292"/>
                  </a:lnTo>
                  <a:lnTo>
                    <a:pt x="419" y="9143"/>
                  </a:lnTo>
                  <a:lnTo>
                    <a:pt x="0" y="10845"/>
                  </a:lnTo>
                  <a:lnTo>
                    <a:pt x="1701" y="10845"/>
                  </a:lnTo>
                  <a:lnTo>
                    <a:pt x="21551" y="2565"/>
                  </a:lnTo>
                  <a:lnTo>
                    <a:pt x="2241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312424" y="7796148"/>
              <a:ext cx="54610" cy="112395"/>
            </a:xfrm>
            <a:custGeom>
              <a:avLst/>
              <a:gdLst/>
              <a:ahLst/>
              <a:cxnLst/>
              <a:rect l="l" t="t" r="r" b="b"/>
              <a:pathLst>
                <a:path w="54610" h="112395">
                  <a:moveTo>
                    <a:pt x="54000" y="112293"/>
                  </a:moveTo>
                  <a:lnTo>
                    <a:pt x="0" y="112293"/>
                  </a:lnTo>
                  <a:lnTo>
                    <a:pt x="0" y="0"/>
                  </a:lnTo>
                  <a:lnTo>
                    <a:pt x="54000" y="0"/>
                  </a:lnTo>
                  <a:lnTo>
                    <a:pt x="54000" y="1122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393933" y="7873949"/>
              <a:ext cx="70421" cy="152996"/>
            </a:xfrm>
            <a:prstGeom prst="rect">
              <a:avLst/>
            </a:prstGeom>
          </p:spPr>
        </p:pic>
        <p:pic>
          <p:nvPicPr>
            <p:cNvPr id="239" name="object 239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584242" y="7866558"/>
              <a:ext cx="162394" cy="158380"/>
            </a:xfrm>
            <a:prstGeom prst="rect">
              <a:avLst/>
            </a:prstGeom>
          </p:spPr>
        </p:pic>
        <p:sp>
          <p:nvSpPr>
            <p:cNvPr id="240" name="object 240"/>
            <p:cNvSpPr/>
            <p:nvPr/>
          </p:nvSpPr>
          <p:spPr>
            <a:xfrm>
              <a:off x="4380141" y="7823301"/>
              <a:ext cx="307975" cy="51435"/>
            </a:xfrm>
            <a:custGeom>
              <a:avLst/>
              <a:gdLst/>
              <a:ahLst/>
              <a:cxnLst/>
              <a:rect l="l" t="t" r="r" b="b"/>
              <a:pathLst>
                <a:path w="307975" h="51434">
                  <a:moveTo>
                    <a:pt x="285470" y="0"/>
                  </a:moveTo>
                  <a:lnTo>
                    <a:pt x="0" y="11988"/>
                  </a:lnTo>
                  <a:lnTo>
                    <a:pt x="1435" y="50558"/>
                  </a:lnTo>
                  <a:lnTo>
                    <a:pt x="83997" y="51434"/>
                  </a:lnTo>
                  <a:lnTo>
                    <a:pt x="204304" y="47409"/>
                  </a:lnTo>
                  <a:lnTo>
                    <a:pt x="270891" y="47155"/>
                  </a:lnTo>
                  <a:lnTo>
                    <a:pt x="272605" y="45986"/>
                  </a:lnTo>
                  <a:lnTo>
                    <a:pt x="307759" y="44284"/>
                  </a:lnTo>
                  <a:lnTo>
                    <a:pt x="307759" y="13423"/>
                  </a:lnTo>
                  <a:lnTo>
                    <a:pt x="287185" y="12572"/>
                  </a:lnTo>
                  <a:lnTo>
                    <a:pt x="2854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401286" y="7836166"/>
              <a:ext cx="370840" cy="32384"/>
            </a:xfrm>
            <a:custGeom>
              <a:avLst/>
              <a:gdLst/>
              <a:ahLst/>
              <a:cxnLst/>
              <a:rect l="l" t="t" r="r" b="b"/>
              <a:pathLst>
                <a:path w="370839" h="32384">
                  <a:moveTo>
                    <a:pt x="3136" y="2844"/>
                  </a:moveTo>
                  <a:lnTo>
                    <a:pt x="4279" y="22567"/>
                  </a:lnTo>
                  <a:lnTo>
                    <a:pt x="1714" y="24549"/>
                  </a:lnTo>
                  <a:lnTo>
                    <a:pt x="0" y="24841"/>
                  </a:lnTo>
                  <a:lnTo>
                    <a:pt x="292" y="29413"/>
                  </a:lnTo>
                  <a:lnTo>
                    <a:pt x="43434" y="30302"/>
                  </a:lnTo>
                  <a:lnTo>
                    <a:pt x="43713" y="31140"/>
                  </a:lnTo>
                  <a:lnTo>
                    <a:pt x="138302" y="32283"/>
                  </a:lnTo>
                  <a:lnTo>
                    <a:pt x="138582" y="27698"/>
                  </a:lnTo>
                  <a:lnTo>
                    <a:pt x="182669" y="27698"/>
                  </a:lnTo>
                  <a:lnTo>
                    <a:pt x="183464" y="24841"/>
                  </a:lnTo>
                  <a:lnTo>
                    <a:pt x="370577" y="24841"/>
                  </a:lnTo>
                  <a:lnTo>
                    <a:pt x="370024" y="7696"/>
                  </a:lnTo>
                  <a:lnTo>
                    <a:pt x="183730" y="7696"/>
                  </a:lnTo>
                  <a:lnTo>
                    <a:pt x="183571" y="5130"/>
                  </a:lnTo>
                  <a:lnTo>
                    <a:pt x="42583" y="5130"/>
                  </a:lnTo>
                  <a:lnTo>
                    <a:pt x="3136" y="2844"/>
                  </a:lnTo>
                  <a:close/>
                </a:path>
                <a:path w="370839" h="32384">
                  <a:moveTo>
                    <a:pt x="182669" y="27698"/>
                  </a:moveTo>
                  <a:lnTo>
                    <a:pt x="138582" y="27698"/>
                  </a:lnTo>
                  <a:lnTo>
                    <a:pt x="182587" y="27990"/>
                  </a:lnTo>
                  <a:lnTo>
                    <a:pt x="182669" y="27698"/>
                  </a:lnTo>
                  <a:close/>
                </a:path>
                <a:path w="370839" h="32384">
                  <a:moveTo>
                    <a:pt x="370577" y="24841"/>
                  </a:moveTo>
                  <a:lnTo>
                    <a:pt x="253022" y="24841"/>
                  </a:lnTo>
                  <a:lnTo>
                    <a:pt x="254317" y="27279"/>
                  </a:lnTo>
                  <a:lnTo>
                    <a:pt x="327177" y="26987"/>
                  </a:lnTo>
                  <a:lnTo>
                    <a:pt x="329603" y="26949"/>
                  </a:lnTo>
                  <a:lnTo>
                    <a:pt x="342353" y="26949"/>
                  </a:lnTo>
                  <a:lnTo>
                    <a:pt x="370624" y="26276"/>
                  </a:lnTo>
                  <a:lnTo>
                    <a:pt x="370577" y="24841"/>
                  </a:lnTo>
                  <a:close/>
                </a:path>
                <a:path w="370839" h="32384">
                  <a:moveTo>
                    <a:pt x="342353" y="26949"/>
                  </a:moveTo>
                  <a:lnTo>
                    <a:pt x="329603" y="26949"/>
                  </a:lnTo>
                  <a:lnTo>
                    <a:pt x="340753" y="26987"/>
                  </a:lnTo>
                  <a:lnTo>
                    <a:pt x="342353" y="26949"/>
                  </a:lnTo>
                  <a:close/>
                </a:path>
                <a:path w="370839" h="32384">
                  <a:moveTo>
                    <a:pt x="229171" y="3987"/>
                  </a:moveTo>
                  <a:lnTo>
                    <a:pt x="208025" y="3987"/>
                  </a:lnTo>
                  <a:lnTo>
                    <a:pt x="208025" y="7137"/>
                  </a:lnTo>
                  <a:lnTo>
                    <a:pt x="183730" y="7696"/>
                  </a:lnTo>
                  <a:lnTo>
                    <a:pt x="370024" y="7696"/>
                  </a:lnTo>
                  <a:lnTo>
                    <a:pt x="370015" y="7416"/>
                  </a:lnTo>
                  <a:lnTo>
                    <a:pt x="229463" y="7416"/>
                  </a:lnTo>
                  <a:lnTo>
                    <a:pt x="229171" y="3987"/>
                  </a:lnTo>
                  <a:close/>
                </a:path>
                <a:path w="370839" h="32384">
                  <a:moveTo>
                    <a:pt x="253746" y="3403"/>
                  </a:moveTo>
                  <a:lnTo>
                    <a:pt x="253466" y="6858"/>
                  </a:lnTo>
                  <a:lnTo>
                    <a:pt x="229463" y="7416"/>
                  </a:lnTo>
                  <a:lnTo>
                    <a:pt x="370015" y="7416"/>
                  </a:lnTo>
                  <a:lnTo>
                    <a:pt x="369914" y="4279"/>
                  </a:lnTo>
                  <a:lnTo>
                    <a:pt x="319760" y="4279"/>
                  </a:lnTo>
                  <a:lnTo>
                    <a:pt x="253746" y="3403"/>
                  </a:lnTo>
                  <a:close/>
                </a:path>
                <a:path w="370839" h="32384">
                  <a:moveTo>
                    <a:pt x="138010" y="0"/>
                  </a:moveTo>
                  <a:lnTo>
                    <a:pt x="43713" y="1689"/>
                  </a:lnTo>
                  <a:lnTo>
                    <a:pt x="42583" y="5130"/>
                  </a:lnTo>
                  <a:lnTo>
                    <a:pt x="183571" y="5130"/>
                  </a:lnTo>
                  <a:lnTo>
                    <a:pt x="183483" y="3708"/>
                  </a:lnTo>
                  <a:lnTo>
                    <a:pt x="139166" y="3708"/>
                  </a:lnTo>
                  <a:lnTo>
                    <a:pt x="138010" y="0"/>
                  </a:lnTo>
                  <a:close/>
                </a:path>
                <a:path w="370839" h="32384">
                  <a:moveTo>
                    <a:pt x="341045" y="3124"/>
                  </a:moveTo>
                  <a:lnTo>
                    <a:pt x="333895" y="3403"/>
                  </a:lnTo>
                  <a:lnTo>
                    <a:pt x="332193" y="4178"/>
                  </a:lnTo>
                  <a:lnTo>
                    <a:pt x="319760" y="4279"/>
                  </a:lnTo>
                  <a:lnTo>
                    <a:pt x="369914" y="4279"/>
                  </a:lnTo>
                  <a:lnTo>
                    <a:pt x="369900" y="3835"/>
                  </a:lnTo>
                  <a:lnTo>
                    <a:pt x="341045" y="3124"/>
                  </a:lnTo>
                  <a:close/>
                </a:path>
                <a:path w="370839" h="32384">
                  <a:moveTo>
                    <a:pt x="183464" y="3403"/>
                  </a:moveTo>
                  <a:lnTo>
                    <a:pt x="139166" y="3708"/>
                  </a:lnTo>
                  <a:lnTo>
                    <a:pt x="183483" y="3708"/>
                  </a:lnTo>
                  <a:lnTo>
                    <a:pt x="183464" y="3403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401286" y="7836166"/>
              <a:ext cx="370840" cy="32384"/>
            </a:xfrm>
            <a:custGeom>
              <a:avLst/>
              <a:gdLst/>
              <a:ahLst/>
              <a:cxnLst/>
              <a:rect l="l" t="t" r="r" b="b"/>
              <a:pathLst>
                <a:path w="370839" h="32384">
                  <a:moveTo>
                    <a:pt x="3136" y="2844"/>
                  </a:moveTo>
                  <a:lnTo>
                    <a:pt x="4279" y="22567"/>
                  </a:lnTo>
                  <a:lnTo>
                    <a:pt x="1714" y="24549"/>
                  </a:lnTo>
                  <a:lnTo>
                    <a:pt x="0" y="24841"/>
                  </a:lnTo>
                  <a:lnTo>
                    <a:pt x="292" y="29413"/>
                  </a:lnTo>
                  <a:lnTo>
                    <a:pt x="43434" y="30302"/>
                  </a:lnTo>
                  <a:lnTo>
                    <a:pt x="43713" y="31140"/>
                  </a:lnTo>
                  <a:lnTo>
                    <a:pt x="138302" y="32283"/>
                  </a:lnTo>
                  <a:lnTo>
                    <a:pt x="138582" y="27698"/>
                  </a:lnTo>
                  <a:lnTo>
                    <a:pt x="182587" y="27990"/>
                  </a:lnTo>
                  <a:lnTo>
                    <a:pt x="183464" y="24841"/>
                  </a:lnTo>
                  <a:lnTo>
                    <a:pt x="253022" y="24841"/>
                  </a:lnTo>
                  <a:lnTo>
                    <a:pt x="254317" y="27279"/>
                  </a:lnTo>
                  <a:lnTo>
                    <a:pt x="327177" y="26987"/>
                  </a:lnTo>
                  <a:lnTo>
                    <a:pt x="329603" y="26949"/>
                  </a:lnTo>
                  <a:lnTo>
                    <a:pt x="340753" y="26987"/>
                  </a:lnTo>
                  <a:lnTo>
                    <a:pt x="370624" y="26276"/>
                  </a:lnTo>
                  <a:lnTo>
                    <a:pt x="369900" y="3835"/>
                  </a:lnTo>
                  <a:lnTo>
                    <a:pt x="341045" y="3124"/>
                  </a:lnTo>
                  <a:lnTo>
                    <a:pt x="333895" y="3403"/>
                  </a:lnTo>
                  <a:lnTo>
                    <a:pt x="332193" y="4178"/>
                  </a:lnTo>
                  <a:lnTo>
                    <a:pt x="319760" y="4279"/>
                  </a:lnTo>
                  <a:lnTo>
                    <a:pt x="253746" y="3403"/>
                  </a:lnTo>
                  <a:lnTo>
                    <a:pt x="253466" y="6858"/>
                  </a:lnTo>
                  <a:lnTo>
                    <a:pt x="229463" y="7416"/>
                  </a:lnTo>
                  <a:lnTo>
                    <a:pt x="229171" y="3987"/>
                  </a:lnTo>
                  <a:lnTo>
                    <a:pt x="208025" y="3987"/>
                  </a:lnTo>
                  <a:lnTo>
                    <a:pt x="208025" y="7137"/>
                  </a:lnTo>
                  <a:lnTo>
                    <a:pt x="183730" y="7696"/>
                  </a:lnTo>
                  <a:lnTo>
                    <a:pt x="183464" y="3403"/>
                  </a:lnTo>
                  <a:lnTo>
                    <a:pt x="139166" y="3708"/>
                  </a:lnTo>
                  <a:lnTo>
                    <a:pt x="138010" y="0"/>
                  </a:lnTo>
                  <a:lnTo>
                    <a:pt x="43713" y="1689"/>
                  </a:lnTo>
                  <a:lnTo>
                    <a:pt x="42583" y="5130"/>
                  </a:lnTo>
                  <a:lnTo>
                    <a:pt x="3136" y="284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509592" y="7839227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56" y="0"/>
                  </a:moveTo>
                  <a:lnTo>
                    <a:pt x="6070" y="0"/>
                  </a:lnTo>
                  <a:lnTo>
                    <a:pt x="0" y="6057"/>
                  </a:lnTo>
                  <a:lnTo>
                    <a:pt x="0" y="21069"/>
                  </a:lnTo>
                  <a:lnTo>
                    <a:pt x="6070" y="27139"/>
                  </a:lnTo>
                  <a:lnTo>
                    <a:pt x="21056" y="27139"/>
                  </a:lnTo>
                  <a:lnTo>
                    <a:pt x="27139" y="21069"/>
                  </a:lnTo>
                  <a:lnTo>
                    <a:pt x="27139" y="13563"/>
                  </a:lnTo>
                  <a:lnTo>
                    <a:pt x="27139" y="6057"/>
                  </a:lnTo>
                  <a:lnTo>
                    <a:pt x="210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509592" y="7839227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39" y="13563"/>
                  </a:moveTo>
                  <a:lnTo>
                    <a:pt x="27139" y="21069"/>
                  </a:lnTo>
                  <a:lnTo>
                    <a:pt x="21056" y="27139"/>
                  </a:lnTo>
                  <a:lnTo>
                    <a:pt x="13563" y="27139"/>
                  </a:lnTo>
                  <a:lnTo>
                    <a:pt x="6070" y="27139"/>
                  </a:lnTo>
                  <a:lnTo>
                    <a:pt x="0" y="21069"/>
                  </a:lnTo>
                  <a:lnTo>
                    <a:pt x="0" y="13563"/>
                  </a:lnTo>
                  <a:lnTo>
                    <a:pt x="0" y="6057"/>
                  </a:lnTo>
                  <a:lnTo>
                    <a:pt x="6070" y="0"/>
                  </a:lnTo>
                  <a:lnTo>
                    <a:pt x="13563" y="0"/>
                  </a:lnTo>
                  <a:lnTo>
                    <a:pt x="21056" y="0"/>
                  </a:lnTo>
                  <a:lnTo>
                    <a:pt x="27139" y="6057"/>
                  </a:lnTo>
                  <a:lnTo>
                    <a:pt x="27139" y="135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511789" y="784165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57" y="0"/>
                  </a:moveTo>
                  <a:lnTo>
                    <a:pt x="2019" y="3276"/>
                  </a:lnTo>
                  <a:lnTo>
                    <a:pt x="0" y="15582"/>
                  </a:lnTo>
                  <a:lnTo>
                    <a:pt x="1295" y="17005"/>
                  </a:lnTo>
                  <a:lnTo>
                    <a:pt x="2590" y="17145"/>
                  </a:lnTo>
                  <a:lnTo>
                    <a:pt x="9448" y="22275"/>
                  </a:lnTo>
                  <a:lnTo>
                    <a:pt x="20154" y="20853"/>
                  </a:lnTo>
                  <a:lnTo>
                    <a:pt x="21297" y="17856"/>
                  </a:lnTo>
                  <a:lnTo>
                    <a:pt x="22720" y="6718"/>
                  </a:lnTo>
                  <a:lnTo>
                    <a:pt x="131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511789" y="784165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27" y="5003"/>
                  </a:moveTo>
                  <a:lnTo>
                    <a:pt x="0" y="15582"/>
                  </a:lnTo>
                  <a:lnTo>
                    <a:pt x="1295" y="17005"/>
                  </a:lnTo>
                  <a:lnTo>
                    <a:pt x="2590" y="17145"/>
                  </a:lnTo>
                  <a:lnTo>
                    <a:pt x="9448" y="22275"/>
                  </a:lnTo>
                  <a:lnTo>
                    <a:pt x="20154" y="20853"/>
                  </a:lnTo>
                  <a:lnTo>
                    <a:pt x="21297" y="17856"/>
                  </a:lnTo>
                  <a:lnTo>
                    <a:pt x="22720" y="6718"/>
                  </a:lnTo>
                  <a:lnTo>
                    <a:pt x="13157" y="0"/>
                  </a:lnTo>
                  <a:lnTo>
                    <a:pt x="2019" y="3276"/>
                  </a:lnTo>
                  <a:lnTo>
                    <a:pt x="1727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514938" y="7844027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63" y="0"/>
                  </a:moveTo>
                  <a:lnTo>
                    <a:pt x="3683" y="0"/>
                  </a:lnTo>
                  <a:lnTo>
                    <a:pt x="0" y="3911"/>
                  </a:lnTo>
                  <a:lnTo>
                    <a:pt x="0" y="13614"/>
                  </a:lnTo>
                  <a:lnTo>
                    <a:pt x="3683" y="17564"/>
                  </a:lnTo>
                  <a:lnTo>
                    <a:pt x="12763" y="17564"/>
                  </a:lnTo>
                  <a:lnTo>
                    <a:pt x="16433" y="13614"/>
                  </a:lnTo>
                  <a:lnTo>
                    <a:pt x="16433" y="8763"/>
                  </a:lnTo>
                  <a:lnTo>
                    <a:pt x="16433" y="3911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514938" y="7844027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33" y="8763"/>
                  </a:moveTo>
                  <a:lnTo>
                    <a:pt x="16433" y="13614"/>
                  </a:lnTo>
                  <a:lnTo>
                    <a:pt x="12763" y="17564"/>
                  </a:lnTo>
                  <a:lnTo>
                    <a:pt x="8216" y="17564"/>
                  </a:lnTo>
                  <a:lnTo>
                    <a:pt x="3683" y="17564"/>
                  </a:lnTo>
                  <a:lnTo>
                    <a:pt x="0" y="13614"/>
                  </a:lnTo>
                  <a:lnTo>
                    <a:pt x="0" y="8763"/>
                  </a:lnTo>
                  <a:lnTo>
                    <a:pt x="0" y="3911"/>
                  </a:lnTo>
                  <a:lnTo>
                    <a:pt x="3683" y="0"/>
                  </a:lnTo>
                  <a:lnTo>
                    <a:pt x="8216" y="0"/>
                  </a:lnTo>
                  <a:lnTo>
                    <a:pt x="12763" y="0"/>
                  </a:lnTo>
                  <a:lnTo>
                    <a:pt x="16433" y="3911"/>
                  </a:lnTo>
                  <a:lnTo>
                    <a:pt x="16433" y="87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512018" y="7847152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28" y="0"/>
                  </a:moveTo>
                  <a:lnTo>
                    <a:pt x="20002" y="279"/>
                  </a:lnTo>
                  <a:lnTo>
                    <a:pt x="419" y="9156"/>
                  </a:lnTo>
                  <a:lnTo>
                    <a:pt x="0" y="10858"/>
                  </a:lnTo>
                  <a:lnTo>
                    <a:pt x="1714" y="10858"/>
                  </a:lnTo>
                  <a:lnTo>
                    <a:pt x="21564" y="2578"/>
                  </a:lnTo>
                  <a:lnTo>
                    <a:pt x="224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408004" y="7843304"/>
              <a:ext cx="36830" cy="28575"/>
            </a:xfrm>
            <a:custGeom>
              <a:avLst/>
              <a:gdLst/>
              <a:ahLst/>
              <a:cxnLst/>
              <a:rect l="l" t="t" r="r" b="b"/>
              <a:pathLst>
                <a:path w="36829" h="28575">
                  <a:moveTo>
                    <a:pt x="3149" y="0"/>
                  </a:moveTo>
                  <a:lnTo>
                    <a:pt x="850" y="12865"/>
                  </a:lnTo>
                  <a:lnTo>
                    <a:pt x="3568" y="14122"/>
                  </a:lnTo>
                  <a:lnTo>
                    <a:pt x="0" y="25146"/>
                  </a:lnTo>
                  <a:lnTo>
                    <a:pt x="2286" y="27432"/>
                  </a:lnTo>
                  <a:lnTo>
                    <a:pt x="36004" y="28130"/>
                  </a:lnTo>
                  <a:lnTo>
                    <a:pt x="36283" y="16141"/>
                  </a:lnTo>
                  <a:lnTo>
                    <a:pt x="36004" y="14427"/>
                  </a:lnTo>
                  <a:lnTo>
                    <a:pt x="35712" y="723"/>
                  </a:lnTo>
                  <a:lnTo>
                    <a:pt x="3149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408004" y="7843304"/>
              <a:ext cx="36830" cy="28575"/>
            </a:xfrm>
            <a:custGeom>
              <a:avLst/>
              <a:gdLst/>
              <a:ahLst/>
              <a:cxnLst/>
              <a:rect l="l" t="t" r="r" b="b"/>
              <a:pathLst>
                <a:path w="36829" h="28575">
                  <a:moveTo>
                    <a:pt x="3149" y="0"/>
                  </a:moveTo>
                  <a:lnTo>
                    <a:pt x="850" y="12865"/>
                  </a:lnTo>
                  <a:lnTo>
                    <a:pt x="3568" y="14122"/>
                  </a:lnTo>
                  <a:lnTo>
                    <a:pt x="0" y="25146"/>
                  </a:lnTo>
                  <a:lnTo>
                    <a:pt x="2286" y="27432"/>
                  </a:lnTo>
                  <a:lnTo>
                    <a:pt x="36004" y="28130"/>
                  </a:lnTo>
                  <a:lnTo>
                    <a:pt x="36283" y="16141"/>
                  </a:lnTo>
                  <a:lnTo>
                    <a:pt x="36004" y="14427"/>
                  </a:lnTo>
                  <a:lnTo>
                    <a:pt x="35712" y="723"/>
                  </a:lnTo>
                  <a:lnTo>
                    <a:pt x="314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410430" y="7847723"/>
              <a:ext cx="33655" cy="2540"/>
            </a:xfrm>
            <a:custGeom>
              <a:avLst/>
              <a:gdLst/>
              <a:ahLst/>
              <a:cxnLst/>
              <a:rect l="l" t="t" r="r" b="b"/>
              <a:pathLst>
                <a:path w="33654" h="2540">
                  <a:moveTo>
                    <a:pt x="33146" y="0"/>
                  </a:moveTo>
                  <a:lnTo>
                    <a:pt x="139" y="0"/>
                  </a:lnTo>
                  <a:lnTo>
                    <a:pt x="0" y="2006"/>
                  </a:lnTo>
                  <a:lnTo>
                    <a:pt x="33007" y="2273"/>
                  </a:lnTo>
                  <a:lnTo>
                    <a:pt x="33146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411281" y="7856867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152" y="0"/>
                  </a:moveTo>
                  <a:lnTo>
                    <a:pt x="0" y="1447"/>
                  </a:lnTo>
                  <a:lnTo>
                    <a:pt x="31876" y="1282"/>
                  </a:lnTo>
                  <a:lnTo>
                    <a:pt x="32016" y="139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410710" y="7853603"/>
              <a:ext cx="33020" cy="3810"/>
            </a:xfrm>
            <a:custGeom>
              <a:avLst/>
              <a:gdLst/>
              <a:ahLst/>
              <a:cxnLst/>
              <a:rect l="l" t="t" r="r" b="b"/>
              <a:pathLst>
                <a:path w="33020" h="3809">
                  <a:moveTo>
                    <a:pt x="0" y="0"/>
                  </a:moveTo>
                  <a:lnTo>
                    <a:pt x="723" y="3263"/>
                  </a:lnTo>
                  <a:lnTo>
                    <a:pt x="32588" y="3403"/>
                  </a:lnTo>
                  <a:lnTo>
                    <a:pt x="32588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409998" y="7865160"/>
              <a:ext cx="34290" cy="1905"/>
            </a:xfrm>
            <a:custGeom>
              <a:avLst/>
              <a:gdLst/>
              <a:ahLst/>
              <a:cxnLst/>
              <a:rect l="l" t="t" r="r" b="b"/>
              <a:pathLst>
                <a:path w="34289" h="1904">
                  <a:moveTo>
                    <a:pt x="33718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33718" y="1854"/>
                  </a:lnTo>
                  <a:lnTo>
                    <a:pt x="33718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411281" y="7858315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296" y="0"/>
                  </a:moveTo>
                  <a:lnTo>
                    <a:pt x="152" y="419"/>
                  </a:lnTo>
                  <a:lnTo>
                    <a:pt x="0" y="1422"/>
                  </a:lnTo>
                  <a:lnTo>
                    <a:pt x="32156" y="977"/>
                  </a:lnTo>
                  <a:lnTo>
                    <a:pt x="32296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756899" y="7831429"/>
              <a:ext cx="19050" cy="42545"/>
            </a:xfrm>
            <a:custGeom>
              <a:avLst/>
              <a:gdLst/>
              <a:ahLst/>
              <a:cxnLst/>
              <a:rect l="l" t="t" r="r" b="b"/>
              <a:pathLst>
                <a:path w="19050" h="42545">
                  <a:moveTo>
                    <a:pt x="4711" y="571"/>
                  </a:moveTo>
                  <a:lnTo>
                    <a:pt x="3441" y="571"/>
                  </a:lnTo>
                  <a:lnTo>
                    <a:pt x="2565" y="2438"/>
                  </a:lnTo>
                  <a:lnTo>
                    <a:pt x="1714" y="5016"/>
                  </a:lnTo>
                  <a:lnTo>
                    <a:pt x="1562" y="6299"/>
                  </a:lnTo>
                  <a:lnTo>
                    <a:pt x="0" y="8445"/>
                  </a:lnTo>
                  <a:lnTo>
                    <a:pt x="571" y="32143"/>
                  </a:lnTo>
                  <a:lnTo>
                    <a:pt x="1142" y="37858"/>
                  </a:lnTo>
                  <a:lnTo>
                    <a:pt x="3289" y="38582"/>
                  </a:lnTo>
                  <a:lnTo>
                    <a:pt x="4444" y="42430"/>
                  </a:lnTo>
                  <a:lnTo>
                    <a:pt x="12433" y="42430"/>
                  </a:lnTo>
                  <a:lnTo>
                    <a:pt x="12712" y="39306"/>
                  </a:lnTo>
                  <a:lnTo>
                    <a:pt x="17005" y="37718"/>
                  </a:lnTo>
                  <a:lnTo>
                    <a:pt x="18999" y="9016"/>
                  </a:lnTo>
                  <a:lnTo>
                    <a:pt x="17729" y="3149"/>
                  </a:lnTo>
                  <a:lnTo>
                    <a:pt x="17729" y="2006"/>
                  </a:lnTo>
                  <a:lnTo>
                    <a:pt x="5562" y="2006"/>
                  </a:lnTo>
                  <a:lnTo>
                    <a:pt x="4711" y="571"/>
                  </a:lnTo>
                  <a:close/>
                </a:path>
                <a:path w="19050" h="42545">
                  <a:moveTo>
                    <a:pt x="14147" y="0"/>
                  </a:moveTo>
                  <a:lnTo>
                    <a:pt x="13855" y="1879"/>
                  </a:lnTo>
                  <a:lnTo>
                    <a:pt x="5562" y="2006"/>
                  </a:lnTo>
                  <a:lnTo>
                    <a:pt x="17729" y="2006"/>
                  </a:lnTo>
                  <a:lnTo>
                    <a:pt x="17729" y="876"/>
                  </a:lnTo>
                  <a:lnTo>
                    <a:pt x="1414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756899" y="7831429"/>
              <a:ext cx="19050" cy="42545"/>
            </a:xfrm>
            <a:custGeom>
              <a:avLst/>
              <a:gdLst/>
              <a:ahLst/>
              <a:cxnLst/>
              <a:rect l="l" t="t" r="r" b="b"/>
              <a:pathLst>
                <a:path w="19050" h="42545">
                  <a:moveTo>
                    <a:pt x="2565" y="2438"/>
                  </a:moveTo>
                  <a:lnTo>
                    <a:pt x="3441" y="571"/>
                  </a:lnTo>
                  <a:lnTo>
                    <a:pt x="4711" y="571"/>
                  </a:lnTo>
                  <a:lnTo>
                    <a:pt x="5562" y="2006"/>
                  </a:lnTo>
                  <a:lnTo>
                    <a:pt x="13855" y="1879"/>
                  </a:lnTo>
                  <a:lnTo>
                    <a:pt x="14147" y="0"/>
                  </a:lnTo>
                  <a:lnTo>
                    <a:pt x="17729" y="876"/>
                  </a:lnTo>
                  <a:lnTo>
                    <a:pt x="17729" y="3149"/>
                  </a:lnTo>
                  <a:lnTo>
                    <a:pt x="18999" y="9016"/>
                  </a:lnTo>
                  <a:lnTo>
                    <a:pt x="17005" y="37718"/>
                  </a:lnTo>
                  <a:lnTo>
                    <a:pt x="12712" y="39306"/>
                  </a:lnTo>
                  <a:lnTo>
                    <a:pt x="12433" y="42430"/>
                  </a:lnTo>
                  <a:lnTo>
                    <a:pt x="4444" y="42430"/>
                  </a:lnTo>
                  <a:lnTo>
                    <a:pt x="3289" y="38582"/>
                  </a:lnTo>
                  <a:lnTo>
                    <a:pt x="1142" y="37858"/>
                  </a:lnTo>
                  <a:lnTo>
                    <a:pt x="571" y="32143"/>
                  </a:lnTo>
                  <a:lnTo>
                    <a:pt x="0" y="8445"/>
                  </a:lnTo>
                  <a:lnTo>
                    <a:pt x="1562" y="6299"/>
                  </a:lnTo>
                  <a:lnTo>
                    <a:pt x="1714" y="5016"/>
                  </a:lnTo>
                  <a:lnTo>
                    <a:pt x="2565" y="24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751337" y="7829016"/>
              <a:ext cx="18415" cy="63500"/>
            </a:xfrm>
            <a:custGeom>
              <a:avLst/>
              <a:gdLst/>
              <a:ahLst/>
              <a:cxnLst/>
              <a:rect l="l" t="t" r="r" b="b"/>
              <a:pathLst>
                <a:path w="18414" h="63500">
                  <a:moveTo>
                    <a:pt x="3429" y="61341"/>
                  </a:moveTo>
                  <a:lnTo>
                    <a:pt x="0" y="61341"/>
                  </a:lnTo>
                  <a:lnTo>
                    <a:pt x="279" y="63373"/>
                  </a:lnTo>
                  <a:lnTo>
                    <a:pt x="3289" y="63207"/>
                  </a:lnTo>
                  <a:lnTo>
                    <a:pt x="3429" y="61341"/>
                  </a:lnTo>
                  <a:close/>
                </a:path>
                <a:path w="18414" h="63500">
                  <a:moveTo>
                    <a:pt x="18275" y="4127"/>
                  </a:moveTo>
                  <a:lnTo>
                    <a:pt x="17995" y="0"/>
                  </a:lnTo>
                  <a:lnTo>
                    <a:pt x="13423" y="139"/>
                  </a:lnTo>
                  <a:lnTo>
                    <a:pt x="13563" y="4000"/>
                  </a:lnTo>
                  <a:lnTo>
                    <a:pt x="18275" y="4127"/>
                  </a:lnTo>
                  <a:close/>
                </a:path>
              </a:pathLst>
            </a:custGeom>
            <a:solidFill>
              <a:srgbClr val="C8CA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757318" y="7808721"/>
              <a:ext cx="16510" cy="19050"/>
            </a:xfrm>
            <a:custGeom>
              <a:avLst/>
              <a:gdLst/>
              <a:ahLst/>
              <a:cxnLst/>
              <a:rect l="l" t="t" r="r" b="b"/>
              <a:pathLst>
                <a:path w="16510" h="19050">
                  <a:moveTo>
                    <a:pt x="14160" y="0"/>
                  </a:moveTo>
                  <a:lnTo>
                    <a:pt x="2019" y="431"/>
                  </a:lnTo>
                  <a:lnTo>
                    <a:pt x="0" y="6426"/>
                  </a:lnTo>
                  <a:lnTo>
                    <a:pt x="3301" y="18872"/>
                  </a:lnTo>
                  <a:lnTo>
                    <a:pt x="12725" y="18148"/>
                  </a:lnTo>
                  <a:lnTo>
                    <a:pt x="13868" y="14719"/>
                  </a:lnTo>
                  <a:lnTo>
                    <a:pt x="15011" y="13868"/>
                  </a:lnTo>
                  <a:lnTo>
                    <a:pt x="15316" y="12433"/>
                  </a:lnTo>
                  <a:lnTo>
                    <a:pt x="16014" y="3416"/>
                  </a:lnTo>
                  <a:lnTo>
                    <a:pt x="14744" y="2857"/>
                  </a:lnTo>
                  <a:lnTo>
                    <a:pt x="1416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757318" y="7808721"/>
              <a:ext cx="16510" cy="19050"/>
            </a:xfrm>
            <a:custGeom>
              <a:avLst/>
              <a:gdLst/>
              <a:ahLst/>
              <a:cxnLst/>
              <a:rect l="l" t="t" r="r" b="b"/>
              <a:pathLst>
                <a:path w="16510" h="19050">
                  <a:moveTo>
                    <a:pt x="2019" y="431"/>
                  </a:moveTo>
                  <a:lnTo>
                    <a:pt x="14160" y="0"/>
                  </a:lnTo>
                  <a:lnTo>
                    <a:pt x="14744" y="2857"/>
                  </a:lnTo>
                  <a:lnTo>
                    <a:pt x="16014" y="3416"/>
                  </a:lnTo>
                  <a:lnTo>
                    <a:pt x="15316" y="12433"/>
                  </a:lnTo>
                  <a:lnTo>
                    <a:pt x="15011" y="13868"/>
                  </a:lnTo>
                  <a:lnTo>
                    <a:pt x="13868" y="14719"/>
                  </a:lnTo>
                  <a:lnTo>
                    <a:pt x="12725" y="18148"/>
                  </a:lnTo>
                  <a:lnTo>
                    <a:pt x="3301" y="18872"/>
                  </a:lnTo>
                  <a:lnTo>
                    <a:pt x="0" y="6426"/>
                  </a:lnTo>
                  <a:lnTo>
                    <a:pt x="2019" y="4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753038" y="783794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82" y="0"/>
                  </a:moveTo>
                  <a:lnTo>
                    <a:pt x="6083" y="0"/>
                  </a:lnTo>
                  <a:lnTo>
                    <a:pt x="0" y="6083"/>
                  </a:lnTo>
                  <a:lnTo>
                    <a:pt x="0" y="21043"/>
                  </a:lnTo>
                  <a:lnTo>
                    <a:pt x="6083" y="27152"/>
                  </a:lnTo>
                  <a:lnTo>
                    <a:pt x="21082" y="27152"/>
                  </a:lnTo>
                  <a:lnTo>
                    <a:pt x="27152" y="21043"/>
                  </a:lnTo>
                  <a:lnTo>
                    <a:pt x="27152" y="13576"/>
                  </a:lnTo>
                  <a:lnTo>
                    <a:pt x="27152" y="6083"/>
                  </a:lnTo>
                  <a:lnTo>
                    <a:pt x="21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753038" y="783794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52" y="13576"/>
                  </a:moveTo>
                  <a:lnTo>
                    <a:pt x="27152" y="21043"/>
                  </a:lnTo>
                  <a:lnTo>
                    <a:pt x="21082" y="27152"/>
                  </a:lnTo>
                  <a:lnTo>
                    <a:pt x="13576" y="27152"/>
                  </a:lnTo>
                  <a:lnTo>
                    <a:pt x="6083" y="27152"/>
                  </a:lnTo>
                  <a:lnTo>
                    <a:pt x="0" y="21043"/>
                  </a:lnTo>
                  <a:lnTo>
                    <a:pt x="0" y="13576"/>
                  </a:lnTo>
                  <a:lnTo>
                    <a:pt x="0" y="6083"/>
                  </a:lnTo>
                  <a:lnTo>
                    <a:pt x="6083" y="0"/>
                  </a:lnTo>
                  <a:lnTo>
                    <a:pt x="13576" y="0"/>
                  </a:lnTo>
                  <a:lnTo>
                    <a:pt x="21082" y="0"/>
                  </a:lnTo>
                  <a:lnTo>
                    <a:pt x="27152" y="6083"/>
                  </a:lnTo>
                  <a:lnTo>
                    <a:pt x="27152" y="135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755235" y="7840357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69" y="0"/>
                  </a:moveTo>
                  <a:lnTo>
                    <a:pt x="2032" y="3276"/>
                  </a:lnTo>
                  <a:lnTo>
                    <a:pt x="0" y="15582"/>
                  </a:lnTo>
                  <a:lnTo>
                    <a:pt x="1308" y="17018"/>
                  </a:lnTo>
                  <a:lnTo>
                    <a:pt x="2590" y="17144"/>
                  </a:lnTo>
                  <a:lnTo>
                    <a:pt x="9461" y="22301"/>
                  </a:lnTo>
                  <a:lnTo>
                    <a:pt x="20167" y="20866"/>
                  </a:lnTo>
                  <a:lnTo>
                    <a:pt x="21310" y="17856"/>
                  </a:lnTo>
                  <a:lnTo>
                    <a:pt x="22745" y="6718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755235" y="7840357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39" y="5003"/>
                  </a:moveTo>
                  <a:lnTo>
                    <a:pt x="0" y="15582"/>
                  </a:lnTo>
                  <a:lnTo>
                    <a:pt x="1308" y="17018"/>
                  </a:lnTo>
                  <a:lnTo>
                    <a:pt x="2590" y="17144"/>
                  </a:lnTo>
                  <a:lnTo>
                    <a:pt x="9461" y="22301"/>
                  </a:lnTo>
                  <a:lnTo>
                    <a:pt x="20167" y="20866"/>
                  </a:lnTo>
                  <a:lnTo>
                    <a:pt x="21310" y="17856"/>
                  </a:lnTo>
                  <a:lnTo>
                    <a:pt x="22745" y="6718"/>
                  </a:lnTo>
                  <a:lnTo>
                    <a:pt x="13169" y="0"/>
                  </a:lnTo>
                  <a:lnTo>
                    <a:pt x="2032" y="3276"/>
                  </a:lnTo>
                  <a:lnTo>
                    <a:pt x="1739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758397" y="7842719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63" y="0"/>
                  </a:moveTo>
                  <a:lnTo>
                    <a:pt x="3670" y="0"/>
                  </a:lnTo>
                  <a:lnTo>
                    <a:pt x="0" y="3936"/>
                  </a:lnTo>
                  <a:lnTo>
                    <a:pt x="0" y="13639"/>
                  </a:lnTo>
                  <a:lnTo>
                    <a:pt x="3670" y="17576"/>
                  </a:lnTo>
                  <a:lnTo>
                    <a:pt x="12763" y="17576"/>
                  </a:lnTo>
                  <a:lnTo>
                    <a:pt x="16433" y="13639"/>
                  </a:lnTo>
                  <a:lnTo>
                    <a:pt x="16433" y="8801"/>
                  </a:lnTo>
                  <a:lnTo>
                    <a:pt x="16433" y="3936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758397" y="7842719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33" y="8801"/>
                  </a:moveTo>
                  <a:lnTo>
                    <a:pt x="16433" y="13639"/>
                  </a:lnTo>
                  <a:lnTo>
                    <a:pt x="12763" y="17576"/>
                  </a:lnTo>
                  <a:lnTo>
                    <a:pt x="8216" y="17576"/>
                  </a:lnTo>
                  <a:lnTo>
                    <a:pt x="3670" y="17576"/>
                  </a:lnTo>
                  <a:lnTo>
                    <a:pt x="0" y="13639"/>
                  </a:lnTo>
                  <a:lnTo>
                    <a:pt x="0" y="8801"/>
                  </a:lnTo>
                  <a:lnTo>
                    <a:pt x="0" y="3936"/>
                  </a:lnTo>
                  <a:lnTo>
                    <a:pt x="3670" y="0"/>
                  </a:lnTo>
                  <a:lnTo>
                    <a:pt x="8216" y="0"/>
                  </a:lnTo>
                  <a:lnTo>
                    <a:pt x="12763" y="0"/>
                  </a:lnTo>
                  <a:lnTo>
                    <a:pt x="16433" y="3936"/>
                  </a:lnTo>
                  <a:lnTo>
                    <a:pt x="16433" y="88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453572" y="7845869"/>
              <a:ext cx="324485" cy="151765"/>
            </a:xfrm>
            <a:custGeom>
              <a:avLst/>
              <a:gdLst/>
              <a:ahLst/>
              <a:cxnLst/>
              <a:rect l="l" t="t" r="r" b="b"/>
              <a:pathLst>
                <a:path w="324485" h="151765">
                  <a:moveTo>
                    <a:pt x="141020" y="90106"/>
                  </a:moveTo>
                  <a:lnTo>
                    <a:pt x="135890" y="89522"/>
                  </a:lnTo>
                  <a:lnTo>
                    <a:pt x="135737" y="74282"/>
                  </a:lnTo>
                  <a:lnTo>
                    <a:pt x="140881" y="73406"/>
                  </a:lnTo>
                  <a:lnTo>
                    <a:pt x="139153" y="63004"/>
                  </a:lnTo>
                  <a:lnTo>
                    <a:pt x="133743" y="62572"/>
                  </a:lnTo>
                  <a:lnTo>
                    <a:pt x="130594" y="19291"/>
                  </a:lnTo>
                  <a:lnTo>
                    <a:pt x="86880" y="19291"/>
                  </a:lnTo>
                  <a:lnTo>
                    <a:pt x="86436" y="23583"/>
                  </a:lnTo>
                  <a:lnTo>
                    <a:pt x="8864" y="26149"/>
                  </a:lnTo>
                  <a:lnTo>
                    <a:pt x="8864" y="49720"/>
                  </a:lnTo>
                  <a:lnTo>
                    <a:pt x="9283" y="68148"/>
                  </a:lnTo>
                  <a:lnTo>
                    <a:pt x="723" y="68592"/>
                  </a:lnTo>
                  <a:lnTo>
                    <a:pt x="0" y="76441"/>
                  </a:lnTo>
                  <a:lnTo>
                    <a:pt x="3721" y="77152"/>
                  </a:lnTo>
                  <a:lnTo>
                    <a:pt x="4864" y="92583"/>
                  </a:lnTo>
                  <a:lnTo>
                    <a:pt x="292" y="93878"/>
                  </a:lnTo>
                  <a:lnTo>
                    <a:pt x="292" y="116586"/>
                  </a:lnTo>
                  <a:lnTo>
                    <a:pt x="4584" y="119151"/>
                  </a:lnTo>
                  <a:lnTo>
                    <a:pt x="4584" y="134010"/>
                  </a:lnTo>
                  <a:lnTo>
                    <a:pt x="9283" y="134442"/>
                  </a:lnTo>
                  <a:lnTo>
                    <a:pt x="10147" y="151739"/>
                  </a:lnTo>
                  <a:lnTo>
                    <a:pt x="132740" y="150444"/>
                  </a:lnTo>
                  <a:lnTo>
                    <a:pt x="133172" y="132880"/>
                  </a:lnTo>
                  <a:lnTo>
                    <a:pt x="137452" y="130937"/>
                  </a:lnTo>
                  <a:lnTo>
                    <a:pt x="135737" y="116116"/>
                  </a:lnTo>
                  <a:lnTo>
                    <a:pt x="140017" y="116586"/>
                  </a:lnTo>
                  <a:lnTo>
                    <a:pt x="141020" y="90106"/>
                  </a:lnTo>
                  <a:close/>
                </a:path>
                <a:path w="324485" h="151765">
                  <a:moveTo>
                    <a:pt x="324319" y="0"/>
                  </a:moveTo>
                  <a:lnTo>
                    <a:pt x="321906" y="292"/>
                  </a:lnTo>
                  <a:lnTo>
                    <a:pt x="302323" y="9131"/>
                  </a:lnTo>
                  <a:lnTo>
                    <a:pt x="301904" y="10858"/>
                  </a:lnTo>
                  <a:lnTo>
                    <a:pt x="303618" y="10858"/>
                  </a:lnTo>
                  <a:lnTo>
                    <a:pt x="323469" y="2565"/>
                  </a:lnTo>
                  <a:lnTo>
                    <a:pt x="3243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503585" y="7871155"/>
              <a:ext cx="41275" cy="127635"/>
            </a:xfrm>
            <a:custGeom>
              <a:avLst/>
              <a:gdLst/>
              <a:ahLst/>
              <a:cxnLst/>
              <a:rect l="l" t="t" r="r" b="b"/>
              <a:pathLst>
                <a:path w="41275" h="127634">
                  <a:moveTo>
                    <a:pt x="431" y="3009"/>
                  </a:moveTo>
                  <a:lnTo>
                    <a:pt x="850" y="127304"/>
                  </a:lnTo>
                  <a:lnTo>
                    <a:pt x="40716" y="127304"/>
                  </a:lnTo>
                  <a:lnTo>
                    <a:pt x="39001" y="0"/>
                  </a:lnTo>
                  <a:lnTo>
                    <a:pt x="0" y="863"/>
                  </a:lnTo>
                  <a:lnTo>
                    <a:pt x="431" y="3009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492015" y="7866011"/>
              <a:ext cx="252095" cy="130810"/>
            </a:xfrm>
            <a:custGeom>
              <a:avLst/>
              <a:gdLst/>
              <a:ahLst/>
              <a:cxnLst/>
              <a:rect l="l" t="t" r="r" b="b"/>
              <a:pathLst>
                <a:path w="252095" h="130809">
                  <a:moveTo>
                    <a:pt x="9855" y="130302"/>
                  </a:moveTo>
                  <a:lnTo>
                    <a:pt x="9423" y="8572"/>
                  </a:lnTo>
                  <a:lnTo>
                    <a:pt x="0" y="8991"/>
                  </a:lnTo>
                  <a:lnTo>
                    <a:pt x="1714" y="129882"/>
                  </a:lnTo>
                  <a:lnTo>
                    <a:pt x="9855" y="130302"/>
                  </a:lnTo>
                  <a:close/>
                </a:path>
                <a:path w="252095" h="130809">
                  <a:moveTo>
                    <a:pt x="47142" y="68821"/>
                  </a:moveTo>
                  <a:lnTo>
                    <a:pt x="40043" y="61734"/>
                  </a:lnTo>
                  <a:lnTo>
                    <a:pt x="22529" y="61734"/>
                  </a:lnTo>
                  <a:lnTo>
                    <a:pt x="15430" y="68821"/>
                  </a:lnTo>
                  <a:lnTo>
                    <a:pt x="15430" y="86347"/>
                  </a:lnTo>
                  <a:lnTo>
                    <a:pt x="22529" y="93446"/>
                  </a:lnTo>
                  <a:lnTo>
                    <a:pt x="40043" y="93446"/>
                  </a:lnTo>
                  <a:lnTo>
                    <a:pt x="47142" y="86347"/>
                  </a:lnTo>
                  <a:lnTo>
                    <a:pt x="47142" y="77584"/>
                  </a:lnTo>
                  <a:lnTo>
                    <a:pt x="47142" y="68821"/>
                  </a:lnTo>
                  <a:close/>
                </a:path>
                <a:path w="252095" h="130809">
                  <a:moveTo>
                    <a:pt x="49720" y="123875"/>
                  </a:moveTo>
                  <a:lnTo>
                    <a:pt x="44577" y="123024"/>
                  </a:lnTo>
                  <a:lnTo>
                    <a:pt x="43713" y="120891"/>
                  </a:lnTo>
                  <a:lnTo>
                    <a:pt x="20993" y="121310"/>
                  </a:lnTo>
                  <a:lnTo>
                    <a:pt x="15430" y="123456"/>
                  </a:lnTo>
                  <a:lnTo>
                    <a:pt x="14986" y="129882"/>
                  </a:lnTo>
                  <a:lnTo>
                    <a:pt x="49720" y="130302"/>
                  </a:lnTo>
                  <a:lnTo>
                    <a:pt x="49720" y="123875"/>
                  </a:lnTo>
                  <a:close/>
                </a:path>
                <a:path w="252095" h="130809">
                  <a:moveTo>
                    <a:pt x="252044" y="43281"/>
                  </a:moveTo>
                  <a:lnTo>
                    <a:pt x="251587" y="16294"/>
                  </a:lnTo>
                  <a:lnTo>
                    <a:pt x="248348" y="876"/>
                  </a:lnTo>
                  <a:lnTo>
                    <a:pt x="248170" y="0"/>
                  </a:lnTo>
                  <a:lnTo>
                    <a:pt x="238302" y="876"/>
                  </a:lnTo>
                  <a:lnTo>
                    <a:pt x="161582" y="0"/>
                  </a:lnTo>
                  <a:lnTo>
                    <a:pt x="160731" y="3276"/>
                  </a:lnTo>
                  <a:lnTo>
                    <a:pt x="161582" y="43738"/>
                  </a:lnTo>
                  <a:lnTo>
                    <a:pt x="152450" y="43865"/>
                  </a:lnTo>
                  <a:lnTo>
                    <a:pt x="151879" y="52019"/>
                  </a:lnTo>
                  <a:lnTo>
                    <a:pt x="156019" y="53149"/>
                  </a:lnTo>
                  <a:lnTo>
                    <a:pt x="156730" y="71005"/>
                  </a:lnTo>
                  <a:lnTo>
                    <a:pt x="152730" y="71297"/>
                  </a:lnTo>
                  <a:lnTo>
                    <a:pt x="152133" y="93446"/>
                  </a:lnTo>
                  <a:lnTo>
                    <a:pt x="156019" y="96012"/>
                  </a:lnTo>
                  <a:lnTo>
                    <a:pt x="156451" y="111074"/>
                  </a:lnTo>
                  <a:lnTo>
                    <a:pt x="160299" y="111442"/>
                  </a:lnTo>
                  <a:lnTo>
                    <a:pt x="161582" y="129006"/>
                  </a:lnTo>
                  <a:lnTo>
                    <a:pt x="201307" y="130162"/>
                  </a:lnTo>
                  <a:lnTo>
                    <a:pt x="252044" y="432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694885" y="7868805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82" y="0"/>
                  </a:moveTo>
                  <a:lnTo>
                    <a:pt x="6083" y="0"/>
                  </a:lnTo>
                  <a:lnTo>
                    <a:pt x="0" y="6057"/>
                  </a:lnTo>
                  <a:lnTo>
                    <a:pt x="0" y="21069"/>
                  </a:lnTo>
                  <a:lnTo>
                    <a:pt x="6083" y="27139"/>
                  </a:lnTo>
                  <a:lnTo>
                    <a:pt x="21082" y="27139"/>
                  </a:lnTo>
                  <a:lnTo>
                    <a:pt x="27152" y="21069"/>
                  </a:lnTo>
                  <a:lnTo>
                    <a:pt x="27152" y="13563"/>
                  </a:lnTo>
                  <a:lnTo>
                    <a:pt x="27152" y="6057"/>
                  </a:lnTo>
                  <a:lnTo>
                    <a:pt x="2108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694885" y="7868805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52" y="13563"/>
                  </a:moveTo>
                  <a:lnTo>
                    <a:pt x="27152" y="21069"/>
                  </a:lnTo>
                  <a:lnTo>
                    <a:pt x="21082" y="27139"/>
                  </a:lnTo>
                  <a:lnTo>
                    <a:pt x="13576" y="27139"/>
                  </a:lnTo>
                  <a:lnTo>
                    <a:pt x="6083" y="27139"/>
                  </a:lnTo>
                  <a:lnTo>
                    <a:pt x="0" y="21069"/>
                  </a:lnTo>
                  <a:lnTo>
                    <a:pt x="0" y="13563"/>
                  </a:lnTo>
                  <a:lnTo>
                    <a:pt x="0" y="6057"/>
                  </a:lnTo>
                  <a:lnTo>
                    <a:pt x="6083" y="0"/>
                  </a:lnTo>
                  <a:lnTo>
                    <a:pt x="13576" y="0"/>
                  </a:lnTo>
                  <a:lnTo>
                    <a:pt x="21082" y="0"/>
                  </a:lnTo>
                  <a:lnTo>
                    <a:pt x="27152" y="6057"/>
                  </a:lnTo>
                  <a:lnTo>
                    <a:pt x="27152" y="135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697107" y="7871231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31" y="0"/>
                  </a:moveTo>
                  <a:lnTo>
                    <a:pt x="1993" y="3276"/>
                  </a:lnTo>
                  <a:lnTo>
                    <a:pt x="0" y="15557"/>
                  </a:lnTo>
                  <a:lnTo>
                    <a:pt x="1295" y="16992"/>
                  </a:lnTo>
                  <a:lnTo>
                    <a:pt x="2565" y="17144"/>
                  </a:lnTo>
                  <a:lnTo>
                    <a:pt x="9436" y="22275"/>
                  </a:lnTo>
                  <a:lnTo>
                    <a:pt x="20154" y="20853"/>
                  </a:lnTo>
                  <a:lnTo>
                    <a:pt x="21285" y="17868"/>
                  </a:lnTo>
                  <a:lnTo>
                    <a:pt x="22720" y="6730"/>
                  </a:lnTo>
                  <a:lnTo>
                    <a:pt x="1313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697107" y="7871231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14" y="5003"/>
                  </a:moveTo>
                  <a:lnTo>
                    <a:pt x="0" y="15557"/>
                  </a:lnTo>
                  <a:lnTo>
                    <a:pt x="1295" y="16992"/>
                  </a:lnTo>
                  <a:lnTo>
                    <a:pt x="2565" y="17144"/>
                  </a:lnTo>
                  <a:lnTo>
                    <a:pt x="9436" y="22275"/>
                  </a:lnTo>
                  <a:lnTo>
                    <a:pt x="20154" y="20853"/>
                  </a:lnTo>
                  <a:lnTo>
                    <a:pt x="21285" y="17868"/>
                  </a:lnTo>
                  <a:lnTo>
                    <a:pt x="22720" y="6730"/>
                  </a:lnTo>
                  <a:lnTo>
                    <a:pt x="13131" y="0"/>
                  </a:lnTo>
                  <a:lnTo>
                    <a:pt x="1993" y="3276"/>
                  </a:lnTo>
                  <a:lnTo>
                    <a:pt x="1714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700257" y="7873606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50" y="0"/>
                  </a:moveTo>
                  <a:lnTo>
                    <a:pt x="3670" y="0"/>
                  </a:lnTo>
                  <a:lnTo>
                    <a:pt x="0" y="3911"/>
                  </a:lnTo>
                  <a:lnTo>
                    <a:pt x="0" y="13614"/>
                  </a:lnTo>
                  <a:lnTo>
                    <a:pt x="3670" y="17564"/>
                  </a:lnTo>
                  <a:lnTo>
                    <a:pt x="12750" y="17564"/>
                  </a:lnTo>
                  <a:lnTo>
                    <a:pt x="16421" y="13614"/>
                  </a:lnTo>
                  <a:lnTo>
                    <a:pt x="16421" y="8762"/>
                  </a:lnTo>
                  <a:lnTo>
                    <a:pt x="16421" y="3911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700257" y="7873606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21" y="8762"/>
                  </a:moveTo>
                  <a:lnTo>
                    <a:pt x="16421" y="13614"/>
                  </a:lnTo>
                  <a:lnTo>
                    <a:pt x="12750" y="17564"/>
                  </a:lnTo>
                  <a:lnTo>
                    <a:pt x="8216" y="17564"/>
                  </a:lnTo>
                  <a:lnTo>
                    <a:pt x="3670" y="17564"/>
                  </a:lnTo>
                  <a:lnTo>
                    <a:pt x="0" y="13614"/>
                  </a:lnTo>
                  <a:lnTo>
                    <a:pt x="0" y="8762"/>
                  </a:lnTo>
                  <a:lnTo>
                    <a:pt x="0" y="3911"/>
                  </a:lnTo>
                  <a:lnTo>
                    <a:pt x="3670" y="0"/>
                  </a:lnTo>
                  <a:lnTo>
                    <a:pt x="8216" y="0"/>
                  </a:lnTo>
                  <a:lnTo>
                    <a:pt x="12750" y="0"/>
                  </a:lnTo>
                  <a:lnTo>
                    <a:pt x="16421" y="3911"/>
                  </a:lnTo>
                  <a:lnTo>
                    <a:pt x="16421" y="87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697323" y="7876730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28" y="0"/>
                  </a:moveTo>
                  <a:lnTo>
                    <a:pt x="20002" y="279"/>
                  </a:lnTo>
                  <a:lnTo>
                    <a:pt x="431" y="9156"/>
                  </a:lnTo>
                  <a:lnTo>
                    <a:pt x="0" y="10858"/>
                  </a:lnTo>
                  <a:lnTo>
                    <a:pt x="1727" y="10858"/>
                  </a:lnTo>
                  <a:lnTo>
                    <a:pt x="21577" y="2578"/>
                  </a:lnTo>
                  <a:lnTo>
                    <a:pt x="2242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679035" y="7870710"/>
              <a:ext cx="64135" cy="39370"/>
            </a:xfrm>
            <a:custGeom>
              <a:avLst/>
              <a:gdLst/>
              <a:ahLst/>
              <a:cxnLst/>
              <a:rect l="l" t="t" r="r" b="b"/>
              <a:pathLst>
                <a:path w="64135" h="39370">
                  <a:moveTo>
                    <a:pt x="0" y="0"/>
                  </a:moveTo>
                  <a:lnTo>
                    <a:pt x="0" y="38874"/>
                  </a:lnTo>
                  <a:lnTo>
                    <a:pt x="63995" y="3887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456163" y="7724431"/>
              <a:ext cx="289560" cy="116205"/>
            </a:xfrm>
            <a:custGeom>
              <a:avLst/>
              <a:gdLst/>
              <a:ahLst/>
              <a:cxnLst/>
              <a:rect l="l" t="t" r="r" b="b"/>
              <a:pathLst>
                <a:path w="289560" h="116204">
                  <a:moveTo>
                    <a:pt x="245732" y="0"/>
                  </a:moveTo>
                  <a:lnTo>
                    <a:pt x="0" y="1143"/>
                  </a:lnTo>
                  <a:lnTo>
                    <a:pt x="5689" y="108585"/>
                  </a:lnTo>
                  <a:lnTo>
                    <a:pt x="116560" y="107442"/>
                  </a:lnTo>
                  <a:lnTo>
                    <a:pt x="116560" y="101727"/>
                  </a:lnTo>
                  <a:lnTo>
                    <a:pt x="209448" y="98869"/>
                  </a:lnTo>
                  <a:lnTo>
                    <a:pt x="208000" y="113157"/>
                  </a:lnTo>
                  <a:lnTo>
                    <a:pt x="277317" y="115912"/>
                  </a:lnTo>
                  <a:lnTo>
                    <a:pt x="284792" y="109865"/>
                  </a:lnTo>
                  <a:lnTo>
                    <a:pt x="288397" y="103632"/>
                  </a:lnTo>
                  <a:lnTo>
                    <a:pt x="289136" y="93417"/>
                  </a:lnTo>
                  <a:lnTo>
                    <a:pt x="288010" y="75425"/>
                  </a:lnTo>
                  <a:lnTo>
                    <a:pt x="276593" y="66268"/>
                  </a:lnTo>
                  <a:lnTo>
                    <a:pt x="2457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392434" y="7618996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4">
                  <a:moveTo>
                    <a:pt x="58000" y="130276"/>
                  </a:moveTo>
                  <a:lnTo>
                    <a:pt x="10566" y="130276"/>
                  </a:lnTo>
                  <a:lnTo>
                    <a:pt x="11988" y="156286"/>
                  </a:lnTo>
                  <a:lnTo>
                    <a:pt x="5994" y="156870"/>
                  </a:lnTo>
                  <a:lnTo>
                    <a:pt x="5714" y="170281"/>
                  </a:lnTo>
                  <a:lnTo>
                    <a:pt x="2286" y="170865"/>
                  </a:lnTo>
                  <a:lnTo>
                    <a:pt x="2286" y="172008"/>
                  </a:lnTo>
                  <a:lnTo>
                    <a:pt x="27419" y="171157"/>
                  </a:lnTo>
                  <a:lnTo>
                    <a:pt x="26847" y="169138"/>
                  </a:lnTo>
                  <a:lnTo>
                    <a:pt x="64001" y="169138"/>
                  </a:lnTo>
                  <a:lnTo>
                    <a:pt x="63728" y="155994"/>
                  </a:lnTo>
                  <a:lnTo>
                    <a:pt x="59143" y="155994"/>
                  </a:lnTo>
                  <a:lnTo>
                    <a:pt x="58000" y="130276"/>
                  </a:lnTo>
                  <a:close/>
                </a:path>
                <a:path w="68579" h="172084">
                  <a:moveTo>
                    <a:pt x="64001" y="169138"/>
                  </a:moveTo>
                  <a:lnTo>
                    <a:pt x="41998" y="169138"/>
                  </a:lnTo>
                  <a:lnTo>
                    <a:pt x="42862" y="171703"/>
                  </a:lnTo>
                  <a:lnTo>
                    <a:pt x="68008" y="171157"/>
                  </a:lnTo>
                  <a:lnTo>
                    <a:pt x="67716" y="169722"/>
                  </a:lnTo>
                  <a:lnTo>
                    <a:pt x="64008" y="169443"/>
                  </a:lnTo>
                  <a:lnTo>
                    <a:pt x="64001" y="169138"/>
                  </a:lnTo>
                  <a:close/>
                </a:path>
                <a:path w="68579" h="172084">
                  <a:moveTo>
                    <a:pt x="66573" y="0"/>
                  </a:moveTo>
                  <a:lnTo>
                    <a:pt x="0" y="0"/>
                  </a:lnTo>
                  <a:lnTo>
                    <a:pt x="558" y="89141"/>
                  </a:lnTo>
                  <a:lnTo>
                    <a:pt x="7708" y="89141"/>
                  </a:lnTo>
                  <a:lnTo>
                    <a:pt x="9144" y="90855"/>
                  </a:lnTo>
                  <a:lnTo>
                    <a:pt x="9423" y="111709"/>
                  </a:lnTo>
                  <a:lnTo>
                    <a:pt x="5422" y="114858"/>
                  </a:lnTo>
                  <a:lnTo>
                    <a:pt x="4851" y="128841"/>
                  </a:lnTo>
                  <a:lnTo>
                    <a:pt x="1422" y="129146"/>
                  </a:lnTo>
                  <a:lnTo>
                    <a:pt x="1701" y="130276"/>
                  </a:lnTo>
                  <a:lnTo>
                    <a:pt x="68287" y="130276"/>
                  </a:lnTo>
                  <a:lnTo>
                    <a:pt x="68008" y="128841"/>
                  </a:lnTo>
                  <a:lnTo>
                    <a:pt x="64008" y="128003"/>
                  </a:lnTo>
                  <a:lnTo>
                    <a:pt x="63436" y="114007"/>
                  </a:lnTo>
                  <a:lnTo>
                    <a:pt x="59436" y="113423"/>
                  </a:lnTo>
                  <a:lnTo>
                    <a:pt x="58851" y="91706"/>
                  </a:lnTo>
                  <a:lnTo>
                    <a:pt x="58851" y="88582"/>
                  </a:lnTo>
                  <a:lnTo>
                    <a:pt x="61429" y="88582"/>
                  </a:lnTo>
                  <a:lnTo>
                    <a:pt x="68008" y="87998"/>
                  </a:lnTo>
                  <a:lnTo>
                    <a:pt x="6657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392434" y="7618996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4">
                  <a:moveTo>
                    <a:pt x="0" y="0"/>
                  </a:moveTo>
                  <a:lnTo>
                    <a:pt x="66573" y="0"/>
                  </a:lnTo>
                  <a:lnTo>
                    <a:pt x="68008" y="87998"/>
                  </a:lnTo>
                  <a:lnTo>
                    <a:pt x="61429" y="88582"/>
                  </a:lnTo>
                  <a:lnTo>
                    <a:pt x="58851" y="88582"/>
                  </a:lnTo>
                  <a:lnTo>
                    <a:pt x="58851" y="91706"/>
                  </a:lnTo>
                  <a:lnTo>
                    <a:pt x="59436" y="113423"/>
                  </a:lnTo>
                  <a:lnTo>
                    <a:pt x="63436" y="114007"/>
                  </a:lnTo>
                  <a:lnTo>
                    <a:pt x="64008" y="128003"/>
                  </a:lnTo>
                  <a:lnTo>
                    <a:pt x="68008" y="128841"/>
                  </a:lnTo>
                  <a:lnTo>
                    <a:pt x="68287" y="130276"/>
                  </a:lnTo>
                  <a:lnTo>
                    <a:pt x="58000" y="130276"/>
                  </a:lnTo>
                  <a:lnTo>
                    <a:pt x="59143" y="155994"/>
                  </a:lnTo>
                  <a:lnTo>
                    <a:pt x="63728" y="155994"/>
                  </a:lnTo>
                  <a:lnTo>
                    <a:pt x="64008" y="169443"/>
                  </a:lnTo>
                  <a:lnTo>
                    <a:pt x="67716" y="169722"/>
                  </a:lnTo>
                  <a:lnTo>
                    <a:pt x="68008" y="171157"/>
                  </a:lnTo>
                  <a:lnTo>
                    <a:pt x="42862" y="171703"/>
                  </a:lnTo>
                  <a:lnTo>
                    <a:pt x="41998" y="169138"/>
                  </a:lnTo>
                  <a:lnTo>
                    <a:pt x="26847" y="169138"/>
                  </a:lnTo>
                  <a:lnTo>
                    <a:pt x="27419" y="171157"/>
                  </a:lnTo>
                  <a:lnTo>
                    <a:pt x="2286" y="172008"/>
                  </a:lnTo>
                  <a:lnTo>
                    <a:pt x="2286" y="170865"/>
                  </a:lnTo>
                  <a:lnTo>
                    <a:pt x="5714" y="170281"/>
                  </a:lnTo>
                  <a:lnTo>
                    <a:pt x="5994" y="156870"/>
                  </a:lnTo>
                  <a:lnTo>
                    <a:pt x="11988" y="156286"/>
                  </a:lnTo>
                  <a:lnTo>
                    <a:pt x="10566" y="130276"/>
                  </a:lnTo>
                  <a:lnTo>
                    <a:pt x="1701" y="130276"/>
                  </a:lnTo>
                  <a:lnTo>
                    <a:pt x="1422" y="129146"/>
                  </a:lnTo>
                  <a:lnTo>
                    <a:pt x="4851" y="128841"/>
                  </a:lnTo>
                  <a:lnTo>
                    <a:pt x="5422" y="114858"/>
                  </a:lnTo>
                  <a:lnTo>
                    <a:pt x="9423" y="111709"/>
                  </a:lnTo>
                  <a:lnTo>
                    <a:pt x="9144" y="90855"/>
                  </a:lnTo>
                  <a:lnTo>
                    <a:pt x="7708" y="89141"/>
                  </a:lnTo>
                  <a:lnTo>
                    <a:pt x="6578" y="89141"/>
                  </a:lnTo>
                  <a:lnTo>
                    <a:pt x="558" y="8914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420438" y="768756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09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321"/>
                  </a:lnTo>
                  <a:lnTo>
                    <a:pt x="2679" y="12001"/>
                  </a:lnTo>
                  <a:lnTo>
                    <a:pt x="9309" y="12001"/>
                  </a:lnTo>
                  <a:lnTo>
                    <a:pt x="12001" y="9321"/>
                  </a:lnTo>
                  <a:lnTo>
                    <a:pt x="12001" y="5994"/>
                  </a:lnTo>
                  <a:lnTo>
                    <a:pt x="12001" y="2679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399572" y="7724012"/>
              <a:ext cx="53975" cy="66675"/>
            </a:xfrm>
            <a:custGeom>
              <a:avLst/>
              <a:gdLst/>
              <a:ahLst/>
              <a:cxnLst/>
              <a:rect l="l" t="t" r="r" b="b"/>
              <a:pathLst>
                <a:path w="53975" h="66675">
                  <a:moveTo>
                    <a:pt x="3721" y="5410"/>
                  </a:moveTo>
                  <a:lnTo>
                    <a:pt x="0" y="5968"/>
                  </a:lnTo>
                  <a:lnTo>
                    <a:pt x="9" y="10553"/>
                  </a:lnTo>
                  <a:lnTo>
                    <a:pt x="863" y="60553"/>
                  </a:lnTo>
                  <a:lnTo>
                    <a:pt x="1003" y="66141"/>
                  </a:lnTo>
                  <a:lnTo>
                    <a:pt x="6705" y="66141"/>
                  </a:lnTo>
                  <a:lnTo>
                    <a:pt x="48005" y="65557"/>
                  </a:lnTo>
                  <a:lnTo>
                    <a:pt x="53289" y="65125"/>
                  </a:lnTo>
                  <a:lnTo>
                    <a:pt x="53441" y="57988"/>
                  </a:lnTo>
                  <a:lnTo>
                    <a:pt x="52577" y="10553"/>
                  </a:lnTo>
                  <a:lnTo>
                    <a:pt x="51714" y="5549"/>
                  </a:lnTo>
                  <a:lnTo>
                    <a:pt x="7150" y="5549"/>
                  </a:lnTo>
                  <a:lnTo>
                    <a:pt x="3721" y="5410"/>
                  </a:lnTo>
                  <a:close/>
                </a:path>
                <a:path w="53975" h="66675">
                  <a:moveTo>
                    <a:pt x="39573" y="0"/>
                  </a:moveTo>
                  <a:lnTo>
                    <a:pt x="12865" y="126"/>
                  </a:lnTo>
                  <a:lnTo>
                    <a:pt x="11709" y="419"/>
                  </a:lnTo>
                  <a:lnTo>
                    <a:pt x="8572" y="977"/>
                  </a:lnTo>
                  <a:lnTo>
                    <a:pt x="8432" y="4546"/>
                  </a:lnTo>
                  <a:lnTo>
                    <a:pt x="7569" y="5549"/>
                  </a:lnTo>
                  <a:lnTo>
                    <a:pt x="51714" y="5549"/>
                  </a:lnTo>
                  <a:lnTo>
                    <a:pt x="48717" y="5410"/>
                  </a:lnTo>
                  <a:lnTo>
                    <a:pt x="43726" y="5270"/>
                  </a:lnTo>
                  <a:lnTo>
                    <a:pt x="43294" y="838"/>
                  </a:lnTo>
                  <a:lnTo>
                    <a:pt x="39865" y="698"/>
                  </a:lnTo>
                  <a:lnTo>
                    <a:pt x="39573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411573" y="7726705"/>
              <a:ext cx="29209" cy="59690"/>
            </a:xfrm>
            <a:custGeom>
              <a:avLst/>
              <a:gdLst/>
              <a:ahLst/>
              <a:cxnLst/>
              <a:rect l="l" t="t" r="r" b="b"/>
              <a:pathLst>
                <a:path w="29210" h="59690">
                  <a:moveTo>
                    <a:pt x="152" y="57861"/>
                  </a:moveTo>
                  <a:lnTo>
                    <a:pt x="0" y="59283"/>
                  </a:lnTo>
                  <a:lnTo>
                    <a:pt x="29146" y="59004"/>
                  </a:lnTo>
                  <a:lnTo>
                    <a:pt x="28923" y="58026"/>
                  </a:lnTo>
                  <a:lnTo>
                    <a:pt x="13284" y="58026"/>
                  </a:lnTo>
                  <a:lnTo>
                    <a:pt x="152" y="57861"/>
                  </a:lnTo>
                  <a:close/>
                </a:path>
                <a:path w="29210" h="59690">
                  <a:moveTo>
                    <a:pt x="4572" y="0"/>
                  </a:moveTo>
                  <a:lnTo>
                    <a:pt x="3136" y="1130"/>
                  </a:lnTo>
                  <a:lnTo>
                    <a:pt x="1574" y="2019"/>
                  </a:lnTo>
                  <a:lnTo>
                    <a:pt x="1435" y="5003"/>
                  </a:lnTo>
                  <a:lnTo>
                    <a:pt x="6858" y="5003"/>
                  </a:lnTo>
                  <a:lnTo>
                    <a:pt x="6858" y="7429"/>
                  </a:lnTo>
                  <a:lnTo>
                    <a:pt x="13284" y="7569"/>
                  </a:lnTo>
                  <a:lnTo>
                    <a:pt x="13284" y="58026"/>
                  </a:lnTo>
                  <a:lnTo>
                    <a:pt x="28923" y="58026"/>
                  </a:lnTo>
                  <a:lnTo>
                    <a:pt x="28854" y="57721"/>
                  </a:lnTo>
                  <a:lnTo>
                    <a:pt x="14439" y="57302"/>
                  </a:lnTo>
                  <a:lnTo>
                    <a:pt x="14719" y="7721"/>
                  </a:lnTo>
                  <a:lnTo>
                    <a:pt x="20866" y="7150"/>
                  </a:lnTo>
                  <a:lnTo>
                    <a:pt x="21005" y="5714"/>
                  </a:lnTo>
                  <a:lnTo>
                    <a:pt x="27432" y="5156"/>
                  </a:lnTo>
                  <a:lnTo>
                    <a:pt x="27152" y="1714"/>
                  </a:lnTo>
                  <a:lnTo>
                    <a:pt x="26860" y="431"/>
                  </a:lnTo>
                  <a:lnTo>
                    <a:pt x="25298" y="152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414710" y="7725994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40">
                  <a:moveTo>
                    <a:pt x="2717" y="0"/>
                  </a:moveTo>
                  <a:lnTo>
                    <a:pt x="1435" y="0"/>
                  </a:lnTo>
                  <a:lnTo>
                    <a:pt x="0" y="1841"/>
                  </a:lnTo>
                  <a:lnTo>
                    <a:pt x="22161" y="2286"/>
                  </a:lnTo>
                  <a:lnTo>
                    <a:pt x="21577" y="863"/>
                  </a:lnTo>
                  <a:lnTo>
                    <a:pt x="19430" y="279"/>
                  </a:lnTo>
                  <a:lnTo>
                    <a:pt x="271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411865" y="7728724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5">
                  <a:moveTo>
                    <a:pt x="698" y="0"/>
                  </a:moveTo>
                  <a:lnTo>
                    <a:pt x="0" y="0"/>
                  </a:lnTo>
                  <a:lnTo>
                    <a:pt x="139" y="4127"/>
                  </a:lnTo>
                  <a:lnTo>
                    <a:pt x="5130" y="4279"/>
                  </a:lnTo>
                  <a:lnTo>
                    <a:pt x="5283" y="5283"/>
                  </a:lnTo>
                  <a:lnTo>
                    <a:pt x="6134" y="4991"/>
                  </a:lnTo>
                  <a:lnTo>
                    <a:pt x="5994" y="3136"/>
                  </a:lnTo>
                  <a:lnTo>
                    <a:pt x="1142" y="2984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410862" y="7733423"/>
              <a:ext cx="30480" cy="52069"/>
            </a:xfrm>
            <a:custGeom>
              <a:avLst/>
              <a:gdLst/>
              <a:ahLst/>
              <a:cxnLst/>
              <a:rect l="l" t="t" r="r" b="b"/>
              <a:pathLst>
                <a:path w="30479" h="52070">
                  <a:moveTo>
                    <a:pt x="13716" y="1143"/>
                  </a:moveTo>
                  <a:lnTo>
                    <a:pt x="0" y="431"/>
                  </a:lnTo>
                  <a:lnTo>
                    <a:pt x="139" y="6858"/>
                  </a:lnTo>
                  <a:lnTo>
                    <a:pt x="7848" y="6858"/>
                  </a:lnTo>
                  <a:lnTo>
                    <a:pt x="8280" y="43713"/>
                  </a:lnTo>
                  <a:lnTo>
                    <a:pt x="419" y="44005"/>
                  </a:lnTo>
                  <a:lnTo>
                    <a:pt x="292" y="51003"/>
                  </a:lnTo>
                  <a:lnTo>
                    <a:pt x="13576" y="51003"/>
                  </a:lnTo>
                  <a:lnTo>
                    <a:pt x="13716" y="1143"/>
                  </a:lnTo>
                  <a:close/>
                </a:path>
                <a:path w="30479" h="52070">
                  <a:moveTo>
                    <a:pt x="29997" y="43573"/>
                  </a:moveTo>
                  <a:lnTo>
                    <a:pt x="22428" y="43713"/>
                  </a:lnTo>
                  <a:lnTo>
                    <a:pt x="21577" y="7010"/>
                  </a:lnTo>
                  <a:lnTo>
                    <a:pt x="29438" y="7137"/>
                  </a:lnTo>
                  <a:lnTo>
                    <a:pt x="29438" y="0"/>
                  </a:lnTo>
                  <a:lnTo>
                    <a:pt x="24574" y="0"/>
                  </a:lnTo>
                  <a:lnTo>
                    <a:pt x="21996" y="711"/>
                  </a:lnTo>
                  <a:lnTo>
                    <a:pt x="15862" y="1295"/>
                  </a:lnTo>
                  <a:lnTo>
                    <a:pt x="15430" y="51308"/>
                  </a:lnTo>
                  <a:lnTo>
                    <a:pt x="29857" y="51447"/>
                  </a:lnTo>
                  <a:lnTo>
                    <a:pt x="29997" y="43573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423499" y="7736712"/>
              <a:ext cx="4445" cy="43815"/>
            </a:xfrm>
            <a:custGeom>
              <a:avLst/>
              <a:gdLst/>
              <a:ahLst/>
              <a:cxnLst/>
              <a:rect l="l" t="t" r="r" b="b"/>
              <a:pathLst>
                <a:path w="4445" h="43815">
                  <a:moveTo>
                    <a:pt x="1435" y="0"/>
                  </a:moveTo>
                  <a:lnTo>
                    <a:pt x="355" y="0"/>
                  </a:lnTo>
                  <a:lnTo>
                    <a:pt x="0" y="43281"/>
                  </a:lnTo>
                  <a:lnTo>
                    <a:pt x="1257" y="43281"/>
                  </a:lnTo>
                  <a:lnTo>
                    <a:pt x="1435" y="0"/>
                  </a:lnTo>
                  <a:close/>
                </a:path>
                <a:path w="4445" h="43815">
                  <a:moveTo>
                    <a:pt x="4025" y="279"/>
                  </a:moveTo>
                  <a:lnTo>
                    <a:pt x="2870" y="279"/>
                  </a:lnTo>
                  <a:lnTo>
                    <a:pt x="2489" y="43281"/>
                  </a:lnTo>
                  <a:lnTo>
                    <a:pt x="3822" y="43281"/>
                  </a:lnTo>
                  <a:lnTo>
                    <a:pt x="4025" y="279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404855" y="7735569"/>
              <a:ext cx="42545" cy="48895"/>
            </a:xfrm>
            <a:custGeom>
              <a:avLst/>
              <a:gdLst/>
              <a:ahLst/>
              <a:cxnLst/>
              <a:rect l="l" t="t" r="r" b="b"/>
              <a:pathLst>
                <a:path w="42545" h="48895">
                  <a:moveTo>
                    <a:pt x="42290" y="0"/>
                  </a:moveTo>
                  <a:lnTo>
                    <a:pt x="42290" y="47993"/>
                  </a:lnTo>
                </a:path>
                <a:path w="42545" h="48895">
                  <a:moveTo>
                    <a:pt x="0" y="419"/>
                  </a:moveTo>
                  <a:lnTo>
                    <a:pt x="0" y="48437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404766" y="7631163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92" y="1665"/>
                  </a:lnTo>
                  <a:lnTo>
                    <a:pt x="6088" y="6208"/>
                  </a:lnTo>
                  <a:lnTo>
                    <a:pt x="1633" y="12949"/>
                  </a:lnTo>
                  <a:lnTo>
                    <a:pt x="0" y="21208"/>
                  </a:lnTo>
                  <a:lnTo>
                    <a:pt x="1633" y="29470"/>
                  </a:lnTo>
                  <a:lnTo>
                    <a:pt x="6088" y="36215"/>
                  </a:lnTo>
                  <a:lnTo>
                    <a:pt x="12692" y="40763"/>
                  </a:lnTo>
                  <a:lnTo>
                    <a:pt x="20777" y="42430"/>
                  </a:lnTo>
                  <a:lnTo>
                    <a:pt x="28876" y="40763"/>
                  </a:lnTo>
                  <a:lnTo>
                    <a:pt x="35488" y="36215"/>
                  </a:lnTo>
                  <a:lnTo>
                    <a:pt x="39945" y="29470"/>
                  </a:lnTo>
                  <a:lnTo>
                    <a:pt x="41579" y="21208"/>
                  </a:lnTo>
                  <a:lnTo>
                    <a:pt x="39945" y="12949"/>
                  </a:lnTo>
                  <a:lnTo>
                    <a:pt x="35488" y="6208"/>
                  </a:lnTo>
                  <a:lnTo>
                    <a:pt x="28876" y="1665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410532" y="763724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921" y="5588"/>
                  </a:lnTo>
                  <a:lnTo>
                    <a:pt x="0" y="20713"/>
                  </a:lnTo>
                  <a:lnTo>
                    <a:pt x="12103" y="30251"/>
                  </a:lnTo>
                  <a:lnTo>
                    <a:pt x="27114" y="24650"/>
                  </a:lnTo>
                  <a:lnTo>
                    <a:pt x="30035" y="9512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412691" y="763908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64" y="0"/>
                  </a:moveTo>
                  <a:lnTo>
                    <a:pt x="5753" y="0"/>
                  </a:lnTo>
                  <a:lnTo>
                    <a:pt x="0" y="5930"/>
                  </a:lnTo>
                  <a:lnTo>
                    <a:pt x="0" y="20624"/>
                  </a:lnTo>
                  <a:lnTo>
                    <a:pt x="5753" y="26568"/>
                  </a:lnTo>
                  <a:lnTo>
                    <a:pt x="19964" y="26568"/>
                  </a:lnTo>
                  <a:lnTo>
                    <a:pt x="25717" y="20624"/>
                  </a:lnTo>
                  <a:lnTo>
                    <a:pt x="25717" y="13284"/>
                  </a:lnTo>
                  <a:lnTo>
                    <a:pt x="25717" y="5930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412691" y="763908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84"/>
                  </a:moveTo>
                  <a:lnTo>
                    <a:pt x="25717" y="20624"/>
                  </a:lnTo>
                  <a:lnTo>
                    <a:pt x="19964" y="26568"/>
                  </a:lnTo>
                  <a:lnTo>
                    <a:pt x="12852" y="26568"/>
                  </a:lnTo>
                  <a:lnTo>
                    <a:pt x="5753" y="26568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30"/>
                  </a:lnTo>
                  <a:lnTo>
                    <a:pt x="5753" y="0"/>
                  </a:lnTo>
                  <a:lnTo>
                    <a:pt x="12852" y="0"/>
                  </a:lnTo>
                  <a:lnTo>
                    <a:pt x="19964" y="0"/>
                  </a:lnTo>
                  <a:lnTo>
                    <a:pt x="25717" y="5930"/>
                  </a:lnTo>
                  <a:lnTo>
                    <a:pt x="25717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415904" y="7643786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4973" y="0"/>
                  </a:moveTo>
                  <a:lnTo>
                    <a:pt x="4317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17" y="17157"/>
                  </a:lnTo>
                  <a:lnTo>
                    <a:pt x="14973" y="17157"/>
                  </a:lnTo>
                  <a:lnTo>
                    <a:pt x="19291" y="13309"/>
                  </a:lnTo>
                  <a:lnTo>
                    <a:pt x="19291" y="8585"/>
                  </a:lnTo>
                  <a:lnTo>
                    <a:pt x="19291" y="3848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419117" y="764593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82" y="12865"/>
                  </a:lnTo>
                  <a:lnTo>
                    <a:pt x="9982" y="12865"/>
                  </a:lnTo>
                  <a:lnTo>
                    <a:pt x="12865" y="9982"/>
                  </a:lnTo>
                  <a:lnTo>
                    <a:pt x="12865" y="6438"/>
                  </a:lnTo>
                  <a:lnTo>
                    <a:pt x="12865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583595" y="7618996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4">
                  <a:moveTo>
                    <a:pt x="58000" y="130276"/>
                  </a:moveTo>
                  <a:lnTo>
                    <a:pt x="10579" y="130276"/>
                  </a:lnTo>
                  <a:lnTo>
                    <a:pt x="12001" y="156286"/>
                  </a:lnTo>
                  <a:lnTo>
                    <a:pt x="5994" y="156870"/>
                  </a:lnTo>
                  <a:lnTo>
                    <a:pt x="5714" y="170281"/>
                  </a:lnTo>
                  <a:lnTo>
                    <a:pt x="2286" y="170865"/>
                  </a:lnTo>
                  <a:lnTo>
                    <a:pt x="2286" y="172008"/>
                  </a:lnTo>
                  <a:lnTo>
                    <a:pt x="27431" y="171157"/>
                  </a:lnTo>
                  <a:lnTo>
                    <a:pt x="26860" y="169138"/>
                  </a:lnTo>
                  <a:lnTo>
                    <a:pt x="64013" y="169138"/>
                  </a:lnTo>
                  <a:lnTo>
                    <a:pt x="63715" y="155994"/>
                  </a:lnTo>
                  <a:lnTo>
                    <a:pt x="59143" y="155994"/>
                  </a:lnTo>
                  <a:lnTo>
                    <a:pt x="58000" y="130276"/>
                  </a:lnTo>
                  <a:close/>
                </a:path>
                <a:path w="68579" h="172084">
                  <a:moveTo>
                    <a:pt x="64013" y="169138"/>
                  </a:moveTo>
                  <a:lnTo>
                    <a:pt x="41998" y="169138"/>
                  </a:lnTo>
                  <a:lnTo>
                    <a:pt x="42862" y="171703"/>
                  </a:lnTo>
                  <a:lnTo>
                    <a:pt x="68008" y="171157"/>
                  </a:lnTo>
                  <a:lnTo>
                    <a:pt x="67716" y="169722"/>
                  </a:lnTo>
                  <a:lnTo>
                    <a:pt x="64020" y="169443"/>
                  </a:lnTo>
                  <a:lnTo>
                    <a:pt x="64013" y="169138"/>
                  </a:lnTo>
                  <a:close/>
                </a:path>
                <a:path w="68579" h="172084">
                  <a:moveTo>
                    <a:pt x="66586" y="0"/>
                  </a:moveTo>
                  <a:lnTo>
                    <a:pt x="0" y="0"/>
                  </a:lnTo>
                  <a:lnTo>
                    <a:pt x="571" y="89141"/>
                  </a:lnTo>
                  <a:lnTo>
                    <a:pt x="7708" y="89141"/>
                  </a:lnTo>
                  <a:lnTo>
                    <a:pt x="9131" y="90855"/>
                  </a:lnTo>
                  <a:lnTo>
                    <a:pt x="9436" y="111709"/>
                  </a:lnTo>
                  <a:lnTo>
                    <a:pt x="5422" y="114858"/>
                  </a:lnTo>
                  <a:lnTo>
                    <a:pt x="4864" y="128841"/>
                  </a:lnTo>
                  <a:lnTo>
                    <a:pt x="1422" y="129146"/>
                  </a:lnTo>
                  <a:lnTo>
                    <a:pt x="1714" y="130276"/>
                  </a:lnTo>
                  <a:lnTo>
                    <a:pt x="68300" y="130276"/>
                  </a:lnTo>
                  <a:lnTo>
                    <a:pt x="68008" y="128841"/>
                  </a:lnTo>
                  <a:lnTo>
                    <a:pt x="64020" y="128003"/>
                  </a:lnTo>
                  <a:lnTo>
                    <a:pt x="63436" y="114007"/>
                  </a:lnTo>
                  <a:lnTo>
                    <a:pt x="59436" y="113423"/>
                  </a:lnTo>
                  <a:lnTo>
                    <a:pt x="58851" y="91706"/>
                  </a:lnTo>
                  <a:lnTo>
                    <a:pt x="58851" y="88582"/>
                  </a:lnTo>
                  <a:lnTo>
                    <a:pt x="61442" y="88582"/>
                  </a:lnTo>
                  <a:lnTo>
                    <a:pt x="68008" y="87998"/>
                  </a:lnTo>
                  <a:lnTo>
                    <a:pt x="6658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583595" y="7618996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4">
                  <a:moveTo>
                    <a:pt x="0" y="0"/>
                  </a:moveTo>
                  <a:lnTo>
                    <a:pt x="66586" y="0"/>
                  </a:lnTo>
                  <a:lnTo>
                    <a:pt x="68008" y="87998"/>
                  </a:lnTo>
                  <a:lnTo>
                    <a:pt x="61442" y="88582"/>
                  </a:lnTo>
                  <a:lnTo>
                    <a:pt x="58851" y="88582"/>
                  </a:lnTo>
                  <a:lnTo>
                    <a:pt x="58851" y="91706"/>
                  </a:lnTo>
                  <a:lnTo>
                    <a:pt x="59436" y="113423"/>
                  </a:lnTo>
                  <a:lnTo>
                    <a:pt x="63436" y="114007"/>
                  </a:lnTo>
                  <a:lnTo>
                    <a:pt x="64020" y="128003"/>
                  </a:lnTo>
                  <a:lnTo>
                    <a:pt x="68008" y="128841"/>
                  </a:lnTo>
                  <a:lnTo>
                    <a:pt x="68300" y="130276"/>
                  </a:lnTo>
                  <a:lnTo>
                    <a:pt x="58000" y="130276"/>
                  </a:lnTo>
                  <a:lnTo>
                    <a:pt x="59143" y="155994"/>
                  </a:lnTo>
                  <a:lnTo>
                    <a:pt x="63715" y="155994"/>
                  </a:lnTo>
                  <a:lnTo>
                    <a:pt x="64020" y="169443"/>
                  </a:lnTo>
                  <a:lnTo>
                    <a:pt x="67716" y="169722"/>
                  </a:lnTo>
                  <a:lnTo>
                    <a:pt x="68008" y="171157"/>
                  </a:lnTo>
                  <a:lnTo>
                    <a:pt x="42862" y="171703"/>
                  </a:lnTo>
                  <a:lnTo>
                    <a:pt x="41998" y="169138"/>
                  </a:lnTo>
                  <a:lnTo>
                    <a:pt x="26860" y="169138"/>
                  </a:lnTo>
                  <a:lnTo>
                    <a:pt x="27431" y="171157"/>
                  </a:lnTo>
                  <a:lnTo>
                    <a:pt x="2286" y="172008"/>
                  </a:lnTo>
                  <a:lnTo>
                    <a:pt x="2286" y="170865"/>
                  </a:lnTo>
                  <a:lnTo>
                    <a:pt x="5714" y="170281"/>
                  </a:lnTo>
                  <a:lnTo>
                    <a:pt x="5994" y="156870"/>
                  </a:lnTo>
                  <a:lnTo>
                    <a:pt x="12001" y="156286"/>
                  </a:lnTo>
                  <a:lnTo>
                    <a:pt x="10579" y="130276"/>
                  </a:lnTo>
                  <a:lnTo>
                    <a:pt x="1714" y="130276"/>
                  </a:lnTo>
                  <a:lnTo>
                    <a:pt x="1422" y="129146"/>
                  </a:lnTo>
                  <a:lnTo>
                    <a:pt x="4864" y="128841"/>
                  </a:lnTo>
                  <a:lnTo>
                    <a:pt x="5422" y="114858"/>
                  </a:lnTo>
                  <a:lnTo>
                    <a:pt x="9436" y="111709"/>
                  </a:lnTo>
                  <a:lnTo>
                    <a:pt x="9131" y="90855"/>
                  </a:lnTo>
                  <a:lnTo>
                    <a:pt x="7708" y="89141"/>
                  </a:lnTo>
                  <a:lnTo>
                    <a:pt x="6565" y="89141"/>
                  </a:lnTo>
                  <a:lnTo>
                    <a:pt x="571" y="8914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611598" y="768756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21" y="0"/>
                  </a:moveTo>
                  <a:lnTo>
                    <a:pt x="2692" y="0"/>
                  </a:lnTo>
                  <a:lnTo>
                    <a:pt x="0" y="2679"/>
                  </a:lnTo>
                  <a:lnTo>
                    <a:pt x="0" y="9321"/>
                  </a:lnTo>
                  <a:lnTo>
                    <a:pt x="2692" y="12001"/>
                  </a:lnTo>
                  <a:lnTo>
                    <a:pt x="9321" y="12001"/>
                  </a:lnTo>
                  <a:lnTo>
                    <a:pt x="12001" y="9321"/>
                  </a:lnTo>
                  <a:lnTo>
                    <a:pt x="12001" y="5994"/>
                  </a:lnTo>
                  <a:lnTo>
                    <a:pt x="12001" y="26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590732" y="7724012"/>
              <a:ext cx="53975" cy="66675"/>
            </a:xfrm>
            <a:custGeom>
              <a:avLst/>
              <a:gdLst/>
              <a:ahLst/>
              <a:cxnLst/>
              <a:rect l="l" t="t" r="r" b="b"/>
              <a:pathLst>
                <a:path w="53975" h="66675">
                  <a:moveTo>
                    <a:pt x="3721" y="5410"/>
                  </a:moveTo>
                  <a:lnTo>
                    <a:pt x="0" y="5968"/>
                  </a:lnTo>
                  <a:lnTo>
                    <a:pt x="9" y="10553"/>
                  </a:lnTo>
                  <a:lnTo>
                    <a:pt x="863" y="60553"/>
                  </a:lnTo>
                  <a:lnTo>
                    <a:pt x="1003" y="66141"/>
                  </a:lnTo>
                  <a:lnTo>
                    <a:pt x="6730" y="66141"/>
                  </a:lnTo>
                  <a:lnTo>
                    <a:pt x="48018" y="65557"/>
                  </a:lnTo>
                  <a:lnTo>
                    <a:pt x="53314" y="65125"/>
                  </a:lnTo>
                  <a:lnTo>
                    <a:pt x="53416" y="57988"/>
                  </a:lnTo>
                  <a:lnTo>
                    <a:pt x="52590" y="10553"/>
                  </a:lnTo>
                  <a:lnTo>
                    <a:pt x="51714" y="5549"/>
                  </a:lnTo>
                  <a:lnTo>
                    <a:pt x="7150" y="5549"/>
                  </a:lnTo>
                  <a:lnTo>
                    <a:pt x="3721" y="5410"/>
                  </a:lnTo>
                  <a:close/>
                </a:path>
                <a:path w="53975" h="66675">
                  <a:moveTo>
                    <a:pt x="39573" y="0"/>
                  </a:moveTo>
                  <a:lnTo>
                    <a:pt x="12865" y="126"/>
                  </a:lnTo>
                  <a:lnTo>
                    <a:pt x="11722" y="419"/>
                  </a:lnTo>
                  <a:lnTo>
                    <a:pt x="8572" y="977"/>
                  </a:lnTo>
                  <a:lnTo>
                    <a:pt x="8432" y="4546"/>
                  </a:lnTo>
                  <a:lnTo>
                    <a:pt x="7581" y="5549"/>
                  </a:lnTo>
                  <a:lnTo>
                    <a:pt x="51714" y="5549"/>
                  </a:lnTo>
                  <a:lnTo>
                    <a:pt x="48729" y="5410"/>
                  </a:lnTo>
                  <a:lnTo>
                    <a:pt x="43726" y="5270"/>
                  </a:lnTo>
                  <a:lnTo>
                    <a:pt x="43294" y="838"/>
                  </a:lnTo>
                  <a:lnTo>
                    <a:pt x="39877" y="698"/>
                  </a:lnTo>
                  <a:lnTo>
                    <a:pt x="39573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602746" y="7726705"/>
              <a:ext cx="29209" cy="59690"/>
            </a:xfrm>
            <a:custGeom>
              <a:avLst/>
              <a:gdLst/>
              <a:ahLst/>
              <a:cxnLst/>
              <a:rect l="l" t="t" r="r" b="b"/>
              <a:pathLst>
                <a:path w="29210" h="59690">
                  <a:moveTo>
                    <a:pt x="126" y="57861"/>
                  </a:moveTo>
                  <a:lnTo>
                    <a:pt x="0" y="59283"/>
                  </a:lnTo>
                  <a:lnTo>
                    <a:pt x="29133" y="59004"/>
                  </a:lnTo>
                  <a:lnTo>
                    <a:pt x="28920" y="58026"/>
                  </a:lnTo>
                  <a:lnTo>
                    <a:pt x="13271" y="58026"/>
                  </a:lnTo>
                  <a:lnTo>
                    <a:pt x="126" y="57861"/>
                  </a:lnTo>
                  <a:close/>
                </a:path>
                <a:path w="29210" h="59690">
                  <a:moveTo>
                    <a:pt x="4572" y="0"/>
                  </a:moveTo>
                  <a:lnTo>
                    <a:pt x="3136" y="1130"/>
                  </a:lnTo>
                  <a:lnTo>
                    <a:pt x="1562" y="2019"/>
                  </a:lnTo>
                  <a:lnTo>
                    <a:pt x="1422" y="5003"/>
                  </a:lnTo>
                  <a:lnTo>
                    <a:pt x="6858" y="5003"/>
                  </a:lnTo>
                  <a:lnTo>
                    <a:pt x="6858" y="7429"/>
                  </a:lnTo>
                  <a:lnTo>
                    <a:pt x="13271" y="7569"/>
                  </a:lnTo>
                  <a:lnTo>
                    <a:pt x="13271" y="58026"/>
                  </a:lnTo>
                  <a:lnTo>
                    <a:pt x="28920" y="58026"/>
                  </a:lnTo>
                  <a:lnTo>
                    <a:pt x="28854" y="57721"/>
                  </a:lnTo>
                  <a:lnTo>
                    <a:pt x="14414" y="57302"/>
                  </a:lnTo>
                  <a:lnTo>
                    <a:pt x="14719" y="7721"/>
                  </a:lnTo>
                  <a:lnTo>
                    <a:pt x="20853" y="7150"/>
                  </a:lnTo>
                  <a:lnTo>
                    <a:pt x="20993" y="5714"/>
                  </a:lnTo>
                  <a:lnTo>
                    <a:pt x="27432" y="5156"/>
                  </a:lnTo>
                  <a:lnTo>
                    <a:pt x="27114" y="1714"/>
                  </a:lnTo>
                  <a:lnTo>
                    <a:pt x="26860" y="431"/>
                  </a:lnTo>
                  <a:lnTo>
                    <a:pt x="25273" y="152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605883" y="7725994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40">
                  <a:moveTo>
                    <a:pt x="2717" y="0"/>
                  </a:moveTo>
                  <a:lnTo>
                    <a:pt x="1435" y="0"/>
                  </a:lnTo>
                  <a:lnTo>
                    <a:pt x="0" y="1841"/>
                  </a:lnTo>
                  <a:lnTo>
                    <a:pt x="22136" y="2286"/>
                  </a:lnTo>
                  <a:lnTo>
                    <a:pt x="21577" y="863"/>
                  </a:lnTo>
                  <a:lnTo>
                    <a:pt x="19430" y="279"/>
                  </a:lnTo>
                  <a:lnTo>
                    <a:pt x="271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603026" y="7728724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5">
                  <a:moveTo>
                    <a:pt x="723" y="0"/>
                  </a:moveTo>
                  <a:lnTo>
                    <a:pt x="0" y="0"/>
                  </a:lnTo>
                  <a:lnTo>
                    <a:pt x="152" y="4127"/>
                  </a:lnTo>
                  <a:lnTo>
                    <a:pt x="5143" y="4279"/>
                  </a:lnTo>
                  <a:lnTo>
                    <a:pt x="5283" y="5283"/>
                  </a:lnTo>
                  <a:lnTo>
                    <a:pt x="6146" y="4991"/>
                  </a:lnTo>
                  <a:lnTo>
                    <a:pt x="6007" y="3136"/>
                  </a:lnTo>
                  <a:lnTo>
                    <a:pt x="1143" y="2984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602023" y="7733423"/>
              <a:ext cx="30480" cy="52069"/>
            </a:xfrm>
            <a:custGeom>
              <a:avLst/>
              <a:gdLst/>
              <a:ahLst/>
              <a:cxnLst/>
              <a:rect l="l" t="t" r="r" b="b"/>
              <a:pathLst>
                <a:path w="30479" h="52070">
                  <a:moveTo>
                    <a:pt x="13716" y="1143"/>
                  </a:moveTo>
                  <a:lnTo>
                    <a:pt x="0" y="431"/>
                  </a:lnTo>
                  <a:lnTo>
                    <a:pt x="152" y="6858"/>
                  </a:lnTo>
                  <a:lnTo>
                    <a:pt x="7861" y="6858"/>
                  </a:lnTo>
                  <a:lnTo>
                    <a:pt x="8293" y="43713"/>
                  </a:lnTo>
                  <a:lnTo>
                    <a:pt x="431" y="44005"/>
                  </a:lnTo>
                  <a:lnTo>
                    <a:pt x="279" y="51003"/>
                  </a:lnTo>
                  <a:lnTo>
                    <a:pt x="13576" y="51003"/>
                  </a:lnTo>
                  <a:lnTo>
                    <a:pt x="13716" y="1143"/>
                  </a:lnTo>
                  <a:close/>
                </a:path>
                <a:path w="30479" h="52070">
                  <a:moveTo>
                    <a:pt x="29997" y="43573"/>
                  </a:moveTo>
                  <a:lnTo>
                    <a:pt x="22440" y="43713"/>
                  </a:lnTo>
                  <a:lnTo>
                    <a:pt x="21577" y="7010"/>
                  </a:lnTo>
                  <a:lnTo>
                    <a:pt x="29425" y="7137"/>
                  </a:lnTo>
                  <a:lnTo>
                    <a:pt x="29425" y="0"/>
                  </a:lnTo>
                  <a:lnTo>
                    <a:pt x="24574" y="0"/>
                  </a:lnTo>
                  <a:lnTo>
                    <a:pt x="22009" y="711"/>
                  </a:lnTo>
                  <a:lnTo>
                    <a:pt x="15862" y="1295"/>
                  </a:lnTo>
                  <a:lnTo>
                    <a:pt x="15443" y="51308"/>
                  </a:lnTo>
                  <a:lnTo>
                    <a:pt x="29857" y="51447"/>
                  </a:lnTo>
                  <a:lnTo>
                    <a:pt x="29997" y="43573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614672" y="7736712"/>
              <a:ext cx="4445" cy="43815"/>
            </a:xfrm>
            <a:custGeom>
              <a:avLst/>
              <a:gdLst/>
              <a:ahLst/>
              <a:cxnLst/>
              <a:rect l="l" t="t" r="r" b="b"/>
              <a:pathLst>
                <a:path w="4445" h="43815">
                  <a:moveTo>
                    <a:pt x="1435" y="0"/>
                  </a:moveTo>
                  <a:lnTo>
                    <a:pt x="342" y="0"/>
                  </a:lnTo>
                  <a:lnTo>
                    <a:pt x="0" y="43281"/>
                  </a:lnTo>
                  <a:lnTo>
                    <a:pt x="1257" y="43281"/>
                  </a:lnTo>
                  <a:lnTo>
                    <a:pt x="1435" y="0"/>
                  </a:lnTo>
                  <a:close/>
                </a:path>
                <a:path w="4445" h="43815">
                  <a:moveTo>
                    <a:pt x="4025" y="279"/>
                  </a:moveTo>
                  <a:lnTo>
                    <a:pt x="2882" y="279"/>
                  </a:lnTo>
                  <a:lnTo>
                    <a:pt x="2476" y="43281"/>
                  </a:lnTo>
                  <a:lnTo>
                    <a:pt x="3822" y="43281"/>
                  </a:lnTo>
                  <a:lnTo>
                    <a:pt x="4025" y="279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596028" y="7735569"/>
              <a:ext cx="42545" cy="48895"/>
            </a:xfrm>
            <a:custGeom>
              <a:avLst/>
              <a:gdLst/>
              <a:ahLst/>
              <a:cxnLst/>
              <a:rect l="l" t="t" r="r" b="b"/>
              <a:pathLst>
                <a:path w="42545" h="48895">
                  <a:moveTo>
                    <a:pt x="42290" y="0"/>
                  </a:moveTo>
                  <a:lnTo>
                    <a:pt x="42290" y="47993"/>
                  </a:lnTo>
                </a:path>
                <a:path w="42545" h="48895">
                  <a:moveTo>
                    <a:pt x="0" y="419"/>
                  </a:moveTo>
                  <a:lnTo>
                    <a:pt x="0" y="48437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595926" y="7631163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89" y="0"/>
                  </a:moveTo>
                  <a:lnTo>
                    <a:pt x="12698" y="1665"/>
                  </a:lnTo>
                  <a:lnTo>
                    <a:pt x="6089" y="6208"/>
                  </a:lnTo>
                  <a:lnTo>
                    <a:pt x="1633" y="12949"/>
                  </a:lnTo>
                  <a:lnTo>
                    <a:pt x="0" y="21208"/>
                  </a:lnTo>
                  <a:lnTo>
                    <a:pt x="1633" y="29470"/>
                  </a:lnTo>
                  <a:lnTo>
                    <a:pt x="6089" y="36215"/>
                  </a:lnTo>
                  <a:lnTo>
                    <a:pt x="12698" y="40763"/>
                  </a:lnTo>
                  <a:lnTo>
                    <a:pt x="20789" y="42430"/>
                  </a:lnTo>
                  <a:lnTo>
                    <a:pt x="28876" y="40763"/>
                  </a:lnTo>
                  <a:lnTo>
                    <a:pt x="35485" y="36215"/>
                  </a:lnTo>
                  <a:lnTo>
                    <a:pt x="39944" y="29470"/>
                  </a:lnTo>
                  <a:lnTo>
                    <a:pt x="41579" y="21208"/>
                  </a:lnTo>
                  <a:lnTo>
                    <a:pt x="39944" y="12949"/>
                  </a:lnTo>
                  <a:lnTo>
                    <a:pt x="35485" y="6208"/>
                  </a:lnTo>
                  <a:lnTo>
                    <a:pt x="28876" y="1665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601718" y="763724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895" y="5588"/>
                  </a:lnTo>
                  <a:lnTo>
                    <a:pt x="0" y="20713"/>
                  </a:lnTo>
                  <a:lnTo>
                    <a:pt x="12090" y="30251"/>
                  </a:lnTo>
                  <a:lnTo>
                    <a:pt x="27101" y="24650"/>
                  </a:lnTo>
                  <a:lnTo>
                    <a:pt x="30022" y="9512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603851" y="763908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77" y="0"/>
                  </a:moveTo>
                  <a:lnTo>
                    <a:pt x="5765" y="0"/>
                  </a:lnTo>
                  <a:lnTo>
                    <a:pt x="0" y="5930"/>
                  </a:lnTo>
                  <a:lnTo>
                    <a:pt x="0" y="20624"/>
                  </a:lnTo>
                  <a:lnTo>
                    <a:pt x="5765" y="26568"/>
                  </a:lnTo>
                  <a:lnTo>
                    <a:pt x="19977" y="26568"/>
                  </a:lnTo>
                  <a:lnTo>
                    <a:pt x="25730" y="20624"/>
                  </a:lnTo>
                  <a:lnTo>
                    <a:pt x="25730" y="13284"/>
                  </a:lnTo>
                  <a:lnTo>
                    <a:pt x="25730" y="5930"/>
                  </a:lnTo>
                  <a:lnTo>
                    <a:pt x="19977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603851" y="763908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30" y="13284"/>
                  </a:moveTo>
                  <a:lnTo>
                    <a:pt x="25730" y="20624"/>
                  </a:lnTo>
                  <a:lnTo>
                    <a:pt x="19977" y="26568"/>
                  </a:lnTo>
                  <a:lnTo>
                    <a:pt x="12865" y="26568"/>
                  </a:lnTo>
                  <a:lnTo>
                    <a:pt x="5765" y="26568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30"/>
                  </a:lnTo>
                  <a:lnTo>
                    <a:pt x="5765" y="0"/>
                  </a:lnTo>
                  <a:lnTo>
                    <a:pt x="12865" y="0"/>
                  </a:lnTo>
                  <a:lnTo>
                    <a:pt x="19977" y="0"/>
                  </a:lnTo>
                  <a:lnTo>
                    <a:pt x="25730" y="5930"/>
                  </a:lnTo>
                  <a:lnTo>
                    <a:pt x="25730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607077" y="7643786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4973" y="0"/>
                  </a:moveTo>
                  <a:lnTo>
                    <a:pt x="4305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05" y="17157"/>
                  </a:lnTo>
                  <a:lnTo>
                    <a:pt x="14973" y="17157"/>
                  </a:lnTo>
                  <a:lnTo>
                    <a:pt x="19291" y="13309"/>
                  </a:lnTo>
                  <a:lnTo>
                    <a:pt x="19291" y="8585"/>
                  </a:lnTo>
                  <a:lnTo>
                    <a:pt x="19291" y="3848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610290" y="764593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69" y="0"/>
                  </a:moveTo>
                  <a:lnTo>
                    <a:pt x="2870" y="0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70" y="12865"/>
                  </a:lnTo>
                  <a:lnTo>
                    <a:pt x="9969" y="12865"/>
                  </a:lnTo>
                  <a:lnTo>
                    <a:pt x="12865" y="9982"/>
                  </a:lnTo>
                  <a:lnTo>
                    <a:pt x="12865" y="6438"/>
                  </a:lnTo>
                  <a:lnTo>
                    <a:pt x="12865" y="2882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680178" y="7794142"/>
              <a:ext cx="62865" cy="42545"/>
            </a:xfrm>
            <a:custGeom>
              <a:avLst/>
              <a:gdLst/>
              <a:ahLst/>
              <a:cxnLst/>
              <a:rect l="l" t="t" r="r" b="b"/>
              <a:pathLst>
                <a:path w="62864" h="42545">
                  <a:moveTo>
                    <a:pt x="1143" y="42291"/>
                  </a:moveTo>
                  <a:lnTo>
                    <a:pt x="0" y="0"/>
                  </a:lnTo>
                  <a:lnTo>
                    <a:pt x="6285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463301" y="7810398"/>
              <a:ext cx="250825" cy="33655"/>
            </a:xfrm>
            <a:custGeom>
              <a:avLst/>
              <a:gdLst/>
              <a:ahLst/>
              <a:cxnLst/>
              <a:rect l="l" t="t" r="r" b="b"/>
              <a:pathLst>
                <a:path w="250825" h="33654">
                  <a:moveTo>
                    <a:pt x="201447" y="28333"/>
                  </a:moveTo>
                  <a:lnTo>
                    <a:pt x="200863" y="13754"/>
                  </a:lnTo>
                  <a:lnTo>
                    <a:pt x="110299" y="16319"/>
                  </a:lnTo>
                  <a:lnTo>
                    <a:pt x="110578" y="23469"/>
                  </a:lnTo>
                  <a:lnTo>
                    <a:pt x="26276" y="24333"/>
                  </a:lnTo>
                  <a:lnTo>
                    <a:pt x="25704" y="22618"/>
                  </a:lnTo>
                  <a:lnTo>
                    <a:pt x="571" y="22910"/>
                  </a:lnTo>
                  <a:lnTo>
                    <a:pt x="0" y="27190"/>
                  </a:lnTo>
                  <a:lnTo>
                    <a:pt x="75717" y="26327"/>
                  </a:lnTo>
                  <a:lnTo>
                    <a:pt x="77152" y="30048"/>
                  </a:lnTo>
                  <a:lnTo>
                    <a:pt x="121145" y="29756"/>
                  </a:lnTo>
                  <a:lnTo>
                    <a:pt x="121716" y="33464"/>
                  </a:lnTo>
                  <a:lnTo>
                    <a:pt x="146011" y="32905"/>
                  </a:lnTo>
                  <a:lnTo>
                    <a:pt x="146011" y="29756"/>
                  </a:lnTo>
                  <a:lnTo>
                    <a:pt x="166306" y="29756"/>
                  </a:lnTo>
                  <a:lnTo>
                    <a:pt x="166878" y="33185"/>
                  </a:lnTo>
                  <a:lnTo>
                    <a:pt x="191452" y="32626"/>
                  </a:lnTo>
                  <a:lnTo>
                    <a:pt x="191731" y="29171"/>
                  </a:lnTo>
                  <a:lnTo>
                    <a:pt x="201447" y="28333"/>
                  </a:lnTo>
                  <a:close/>
                </a:path>
                <a:path w="250825" h="33654">
                  <a:moveTo>
                    <a:pt x="250698" y="2743"/>
                  </a:moveTo>
                  <a:lnTo>
                    <a:pt x="247688" y="0"/>
                  </a:lnTo>
                  <a:lnTo>
                    <a:pt x="240233" y="0"/>
                  </a:lnTo>
                  <a:lnTo>
                    <a:pt x="237210" y="2743"/>
                  </a:lnTo>
                  <a:lnTo>
                    <a:pt x="237210" y="9486"/>
                  </a:lnTo>
                  <a:lnTo>
                    <a:pt x="240233" y="12204"/>
                  </a:lnTo>
                  <a:lnTo>
                    <a:pt x="247688" y="12204"/>
                  </a:lnTo>
                  <a:lnTo>
                    <a:pt x="250698" y="9486"/>
                  </a:lnTo>
                  <a:lnTo>
                    <a:pt x="250698" y="6121"/>
                  </a:lnTo>
                  <a:lnTo>
                    <a:pt x="250698" y="27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653318" y="7825866"/>
              <a:ext cx="5715" cy="13970"/>
            </a:xfrm>
            <a:custGeom>
              <a:avLst/>
              <a:gdLst/>
              <a:ahLst/>
              <a:cxnLst/>
              <a:rect l="l" t="t" r="r" b="b"/>
              <a:pathLst>
                <a:path w="5714" h="13970">
                  <a:moveTo>
                    <a:pt x="4864" y="0"/>
                  </a:moveTo>
                  <a:lnTo>
                    <a:pt x="0" y="292"/>
                  </a:lnTo>
                  <a:lnTo>
                    <a:pt x="571" y="6273"/>
                  </a:lnTo>
                  <a:lnTo>
                    <a:pt x="2565" y="13144"/>
                  </a:lnTo>
                  <a:lnTo>
                    <a:pt x="5130" y="13423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392142" y="7675321"/>
              <a:ext cx="250825" cy="159385"/>
            </a:xfrm>
            <a:custGeom>
              <a:avLst/>
              <a:gdLst/>
              <a:ahLst/>
              <a:cxnLst/>
              <a:rect l="l" t="t" r="r" b="b"/>
              <a:pathLst>
                <a:path w="250825" h="159384">
                  <a:moveTo>
                    <a:pt x="69710" y="157988"/>
                  </a:moveTo>
                  <a:lnTo>
                    <a:pt x="69570" y="156387"/>
                  </a:lnTo>
                  <a:lnTo>
                    <a:pt x="67983" y="125933"/>
                  </a:lnTo>
                  <a:lnTo>
                    <a:pt x="67716" y="115963"/>
                  </a:lnTo>
                  <a:lnTo>
                    <a:pt x="67475" y="115976"/>
                  </a:lnTo>
                  <a:lnTo>
                    <a:pt x="67437" y="115125"/>
                  </a:lnTo>
                  <a:lnTo>
                    <a:pt x="1130" y="115684"/>
                  </a:lnTo>
                  <a:lnTo>
                    <a:pt x="749" y="143929"/>
                  </a:lnTo>
                  <a:lnTo>
                    <a:pt x="0" y="143954"/>
                  </a:lnTo>
                  <a:lnTo>
                    <a:pt x="558" y="158546"/>
                  </a:lnTo>
                  <a:lnTo>
                    <a:pt x="69710" y="158826"/>
                  </a:lnTo>
                  <a:lnTo>
                    <a:pt x="69659" y="158000"/>
                  </a:lnTo>
                  <a:close/>
                </a:path>
                <a:path w="250825" h="159384">
                  <a:moveTo>
                    <a:pt x="250685" y="6400"/>
                  </a:moveTo>
                  <a:lnTo>
                    <a:pt x="244297" y="0"/>
                  </a:lnTo>
                  <a:lnTo>
                    <a:pt x="228511" y="0"/>
                  </a:lnTo>
                  <a:lnTo>
                    <a:pt x="222110" y="6400"/>
                  </a:lnTo>
                  <a:lnTo>
                    <a:pt x="222110" y="22186"/>
                  </a:lnTo>
                  <a:lnTo>
                    <a:pt x="228511" y="28575"/>
                  </a:lnTo>
                  <a:lnTo>
                    <a:pt x="244297" y="28575"/>
                  </a:lnTo>
                  <a:lnTo>
                    <a:pt x="250685" y="22186"/>
                  </a:lnTo>
                  <a:lnTo>
                    <a:pt x="250685" y="14287"/>
                  </a:lnTo>
                  <a:lnTo>
                    <a:pt x="250685" y="64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614252" y="767532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575" y="14287"/>
                  </a:moveTo>
                  <a:lnTo>
                    <a:pt x="28575" y="22186"/>
                  </a:lnTo>
                  <a:lnTo>
                    <a:pt x="22186" y="28575"/>
                  </a:lnTo>
                  <a:lnTo>
                    <a:pt x="14287" y="28575"/>
                  </a:lnTo>
                  <a:lnTo>
                    <a:pt x="6400" y="28575"/>
                  </a:lnTo>
                  <a:lnTo>
                    <a:pt x="0" y="22186"/>
                  </a:lnTo>
                  <a:lnTo>
                    <a:pt x="0" y="14287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4287" y="0"/>
                  </a:lnTo>
                  <a:lnTo>
                    <a:pt x="22186" y="0"/>
                  </a:lnTo>
                  <a:lnTo>
                    <a:pt x="28575" y="6400"/>
                  </a:lnTo>
                  <a:lnTo>
                    <a:pt x="28575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615268" y="7683017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082" y="0"/>
                  </a:moveTo>
                  <a:lnTo>
                    <a:pt x="0" y="9156"/>
                  </a:lnTo>
                  <a:lnTo>
                    <a:pt x="1460" y="13169"/>
                  </a:lnTo>
                  <a:lnTo>
                    <a:pt x="26555" y="4038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335653" y="8009280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2872" y="0"/>
                  </a:moveTo>
                  <a:lnTo>
                    <a:pt x="1422" y="0"/>
                  </a:lnTo>
                  <a:lnTo>
                    <a:pt x="0" y="25730"/>
                  </a:lnTo>
                  <a:lnTo>
                    <a:pt x="122872" y="25730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335653" y="8009280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422" y="0"/>
                  </a:moveTo>
                  <a:lnTo>
                    <a:pt x="122872" y="0"/>
                  </a:lnTo>
                  <a:lnTo>
                    <a:pt x="122872" y="25730"/>
                  </a:lnTo>
                  <a:lnTo>
                    <a:pt x="0" y="25730"/>
                  </a:lnTo>
                  <a:lnTo>
                    <a:pt x="1422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342790" y="8010715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59">
                  <a:moveTo>
                    <a:pt x="21437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437" y="22860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415663" y="800821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74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2199"/>
                  </a:lnTo>
                  <a:lnTo>
                    <a:pt x="6400" y="28575"/>
                  </a:lnTo>
                  <a:lnTo>
                    <a:pt x="22174" y="28575"/>
                  </a:lnTo>
                  <a:lnTo>
                    <a:pt x="28575" y="22199"/>
                  </a:lnTo>
                  <a:lnTo>
                    <a:pt x="28575" y="14287"/>
                  </a:lnTo>
                  <a:lnTo>
                    <a:pt x="28575" y="6400"/>
                  </a:lnTo>
                  <a:lnTo>
                    <a:pt x="221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415663" y="800821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575" y="14287"/>
                  </a:moveTo>
                  <a:lnTo>
                    <a:pt x="28575" y="22199"/>
                  </a:lnTo>
                  <a:lnTo>
                    <a:pt x="22174" y="28575"/>
                  </a:lnTo>
                  <a:lnTo>
                    <a:pt x="14287" y="28575"/>
                  </a:lnTo>
                  <a:lnTo>
                    <a:pt x="6400" y="28575"/>
                  </a:lnTo>
                  <a:lnTo>
                    <a:pt x="0" y="22199"/>
                  </a:lnTo>
                  <a:lnTo>
                    <a:pt x="0" y="14287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4287" y="0"/>
                  </a:lnTo>
                  <a:lnTo>
                    <a:pt x="22174" y="0"/>
                  </a:lnTo>
                  <a:lnTo>
                    <a:pt x="28575" y="6400"/>
                  </a:lnTo>
                  <a:lnTo>
                    <a:pt x="28575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416679" y="8015922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082" y="0"/>
                  </a:moveTo>
                  <a:lnTo>
                    <a:pt x="0" y="9156"/>
                  </a:lnTo>
                  <a:lnTo>
                    <a:pt x="1460" y="13169"/>
                  </a:lnTo>
                  <a:lnTo>
                    <a:pt x="26555" y="4025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594263" y="8008569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2859" y="0"/>
                  </a:moveTo>
                  <a:lnTo>
                    <a:pt x="0" y="0"/>
                  </a:lnTo>
                  <a:lnTo>
                    <a:pt x="0" y="25717"/>
                  </a:lnTo>
                  <a:lnTo>
                    <a:pt x="121437" y="25717"/>
                  </a:lnTo>
                  <a:lnTo>
                    <a:pt x="12285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594263" y="8008569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1437" y="25717"/>
                  </a:moveTo>
                  <a:lnTo>
                    <a:pt x="0" y="25717"/>
                  </a:lnTo>
                  <a:lnTo>
                    <a:pt x="0" y="0"/>
                  </a:lnTo>
                  <a:lnTo>
                    <a:pt x="122859" y="0"/>
                  </a:lnTo>
                  <a:lnTo>
                    <a:pt x="121437" y="2571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688547" y="8010004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59">
                  <a:moveTo>
                    <a:pt x="21437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21437" y="22859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608550" y="800677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74" y="0"/>
                  </a:moveTo>
                  <a:lnTo>
                    <a:pt x="6388" y="0"/>
                  </a:lnTo>
                  <a:lnTo>
                    <a:pt x="0" y="6413"/>
                  </a:lnTo>
                  <a:lnTo>
                    <a:pt x="0" y="14287"/>
                  </a:lnTo>
                  <a:lnTo>
                    <a:pt x="0" y="22199"/>
                  </a:lnTo>
                  <a:lnTo>
                    <a:pt x="6388" y="28574"/>
                  </a:lnTo>
                  <a:lnTo>
                    <a:pt x="22174" y="28574"/>
                  </a:lnTo>
                  <a:lnTo>
                    <a:pt x="28575" y="22199"/>
                  </a:lnTo>
                  <a:lnTo>
                    <a:pt x="28575" y="6413"/>
                  </a:lnTo>
                  <a:lnTo>
                    <a:pt x="221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608550" y="800677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287"/>
                  </a:moveTo>
                  <a:lnTo>
                    <a:pt x="0" y="6413"/>
                  </a:lnTo>
                  <a:lnTo>
                    <a:pt x="6388" y="0"/>
                  </a:lnTo>
                  <a:lnTo>
                    <a:pt x="14287" y="0"/>
                  </a:lnTo>
                  <a:lnTo>
                    <a:pt x="22174" y="0"/>
                  </a:lnTo>
                  <a:lnTo>
                    <a:pt x="28575" y="6413"/>
                  </a:lnTo>
                  <a:lnTo>
                    <a:pt x="28575" y="14287"/>
                  </a:lnTo>
                  <a:lnTo>
                    <a:pt x="28575" y="22199"/>
                  </a:lnTo>
                  <a:lnTo>
                    <a:pt x="22174" y="28574"/>
                  </a:lnTo>
                  <a:lnTo>
                    <a:pt x="14287" y="28574"/>
                  </a:lnTo>
                  <a:lnTo>
                    <a:pt x="6388" y="28574"/>
                  </a:lnTo>
                  <a:lnTo>
                    <a:pt x="0" y="22199"/>
                  </a:lnTo>
                  <a:lnTo>
                    <a:pt x="0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609554" y="8014512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069" y="0"/>
                  </a:moveTo>
                  <a:lnTo>
                    <a:pt x="0" y="9118"/>
                  </a:lnTo>
                  <a:lnTo>
                    <a:pt x="1460" y="13144"/>
                  </a:lnTo>
                  <a:lnTo>
                    <a:pt x="26555" y="4013"/>
                  </a:lnTo>
                  <a:lnTo>
                    <a:pt x="250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309935" y="7722107"/>
              <a:ext cx="444500" cy="255904"/>
            </a:xfrm>
            <a:custGeom>
              <a:avLst/>
              <a:gdLst/>
              <a:ahLst/>
              <a:cxnLst/>
              <a:rect l="l" t="t" r="r" b="b"/>
              <a:pathLst>
                <a:path w="444500" h="255904">
                  <a:moveTo>
                    <a:pt x="407187" y="18567"/>
                  </a:moveTo>
                  <a:lnTo>
                    <a:pt x="442912" y="90004"/>
                  </a:lnTo>
                  <a:lnTo>
                    <a:pt x="444334" y="182880"/>
                  </a:lnTo>
                  <a:lnTo>
                    <a:pt x="414337" y="251460"/>
                  </a:lnTo>
                </a:path>
                <a:path w="444500" h="255904">
                  <a:moveTo>
                    <a:pt x="32854" y="0"/>
                  </a:moveTo>
                  <a:lnTo>
                    <a:pt x="0" y="64300"/>
                  </a:lnTo>
                  <a:lnTo>
                    <a:pt x="2489" y="186334"/>
                  </a:lnTo>
                  <a:lnTo>
                    <a:pt x="34289" y="255752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479950" y="7613522"/>
              <a:ext cx="114935" cy="73025"/>
            </a:xfrm>
            <a:custGeom>
              <a:avLst/>
              <a:gdLst/>
              <a:ahLst/>
              <a:cxnLst/>
              <a:rect l="l" t="t" r="r" b="b"/>
              <a:pathLst>
                <a:path w="114935" h="73025">
                  <a:moveTo>
                    <a:pt x="10388" y="0"/>
                  </a:moveTo>
                  <a:lnTo>
                    <a:pt x="1739" y="9994"/>
                  </a:lnTo>
                  <a:lnTo>
                    <a:pt x="1739" y="22859"/>
                  </a:lnTo>
                  <a:lnTo>
                    <a:pt x="59054" y="21920"/>
                  </a:lnTo>
                  <a:lnTo>
                    <a:pt x="71758" y="24647"/>
                  </a:lnTo>
                  <a:lnTo>
                    <a:pt x="76292" y="27639"/>
                  </a:lnTo>
                  <a:lnTo>
                    <a:pt x="72924" y="32773"/>
                  </a:lnTo>
                  <a:lnTo>
                    <a:pt x="61925" y="41922"/>
                  </a:lnTo>
                  <a:lnTo>
                    <a:pt x="3467" y="44297"/>
                  </a:lnTo>
                  <a:lnTo>
                    <a:pt x="0" y="54292"/>
                  </a:lnTo>
                  <a:lnTo>
                    <a:pt x="10388" y="67144"/>
                  </a:lnTo>
                  <a:lnTo>
                    <a:pt x="100456" y="65722"/>
                  </a:lnTo>
                  <a:lnTo>
                    <a:pt x="112560" y="72872"/>
                  </a:lnTo>
                  <a:lnTo>
                    <a:pt x="114312" y="8572"/>
                  </a:lnTo>
                  <a:lnTo>
                    <a:pt x="100456" y="1435"/>
                  </a:lnTo>
                  <a:lnTo>
                    <a:pt x="103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479950" y="7613522"/>
              <a:ext cx="114935" cy="73025"/>
            </a:xfrm>
            <a:custGeom>
              <a:avLst/>
              <a:gdLst/>
              <a:ahLst/>
              <a:cxnLst/>
              <a:rect l="l" t="t" r="r" b="b"/>
              <a:pathLst>
                <a:path w="114935" h="73025">
                  <a:moveTo>
                    <a:pt x="1739" y="22859"/>
                  </a:moveTo>
                  <a:lnTo>
                    <a:pt x="1739" y="9994"/>
                  </a:lnTo>
                  <a:lnTo>
                    <a:pt x="10388" y="0"/>
                  </a:lnTo>
                  <a:lnTo>
                    <a:pt x="100456" y="1435"/>
                  </a:lnTo>
                  <a:lnTo>
                    <a:pt x="114312" y="8572"/>
                  </a:lnTo>
                  <a:lnTo>
                    <a:pt x="112560" y="72872"/>
                  </a:lnTo>
                  <a:lnTo>
                    <a:pt x="100456" y="65722"/>
                  </a:lnTo>
                  <a:lnTo>
                    <a:pt x="10388" y="67144"/>
                  </a:lnTo>
                  <a:lnTo>
                    <a:pt x="0" y="54292"/>
                  </a:lnTo>
                  <a:lnTo>
                    <a:pt x="3467" y="44297"/>
                  </a:lnTo>
                  <a:lnTo>
                    <a:pt x="61925" y="41922"/>
                  </a:lnTo>
                  <a:lnTo>
                    <a:pt x="72924" y="32773"/>
                  </a:lnTo>
                  <a:lnTo>
                    <a:pt x="76292" y="27639"/>
                  </a:lnTo>
                  <a:lnTo>
                    <a:pt x="71758" y="24647"/>
                  </a:lnTo>
                  <a:lnTo>
                    <a:pt x="59054" y="21920"/>
                  </a:lnTo>
                  <a:lnTo>
                    <a:pt x="1739" y="2285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579975" y="7614958"/>
              <a:ext cx="14604" cy="67310"/>
            </a:xfrm>
            <a:custGeom>
              <a:avLst/>
              <a:gdLst/>
              <a:ahLst/>
              <a:cxnLst/>
              <a:rect l="l" t="t" r="r" b="b"/>
              <a:pathLst>
                <a:path w="14604" h="67309">
                  <a:moveTo>
                    <a:pt x="0" y="0"/>
                  </a:moveTo>
                  <a:lnTo>
                    <a:pt x="2844" y="62864"/>
                  </a:lnTo>
                  <a:lnTo>
                    <a:pt x="12839" y="67144"/>
                  </a:lnTo>
                  <a:lnTo>
                    <a:pt x="14287" y="9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487633" y="7628597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89" y="0"/>
                  </a:moveTo>
                  <a:lnTo>
                    <a:pt x="12698" y="1665"/>
                  </a:lnTo>
                  <a:lnTo>
                    <a:pt x="6089" y="6208"/>
                  </a:lnTo>
                  <a:lnTo>
                    <a:pt x="1633" y="12949"/>
                  </a:lnTo>
                  <a:lnTo>
                    <a:pt x="0" y="21208"/>
                  </a:lnTo>
                  <a:lnTo>
                    <a:pt x="1633" y="29468"/>
                  </a:lnTo>
                  <a:lnTo>
                    <a:pt x="6089" y="36209"/>
                  </a:lnTo>
                  <a:lnTo>
                    <a:pt x="12698" y="40752"/>
                  </a:lnTo>
                  <a:lnTo>
                    <a:pt x="20789" y="42417"/>
                  </a:lnTo>
                  <a:lnTo>
                    <a:pt x="28881" y="40752"/>
                  </a:lnTo>
                  <a:lnTo>
                    <a:pt x="35490" y="36209"/>
                  </a:lnTo>
                  <a:lnTo>
                    <a:pt x="39945" y="29468"/>
                  </a:lnTo>
                  <a:lnTo>
                    <a:pt x="41579" y="21208"/>
                  </a:lnTo>
                  <a:lnTo>
                    <a:pt x="39945" y="12949"/>
                  </a:lnTo>
                  <a:lnTo>
                    <a:pt x="35490" y="6208"/>
                  </a:lnTo>
                  <a:lnTo>
                    <a:pt x="28881" y="1665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493399" y="763465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921" y="5613"/>
                  </a:lnTo>
                  <a:lnTo>
                    <a:pt x="0" y="20739"/>
                  </a:lnTo>
                  <a:lnTo>
                    <a:pt x="12103" y="30251"/>
                  </a:lnTo>
                  <a:lnTo>
                    <a:pt x="27114" y="24676"/>
                  </a:lnTo>
                  <a:lnTo>
                    <a:pt x="30022" y="9537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495558" y="763652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53" y="0"/>
                  </a:lnTo>
                  <a:lnTo>
                    <a:pt x="0" y="5930"/>
                  </a:lnTo>
                  <a:lnTo>
                    <a:pt x="0" y="20624"/>
                  </a:lnTo>
                  <a:lnTo>
                    <a:pt x="5753" y="26568"/>
                  </a:lnTo>
                  <a:lnTo>
                    <a:pt x="19951" y="26568"/>
                  </a:lnTo>
                  <a:lnTo>
                    <a:pt x="25717" y="20624"/>
                  </a:lnTo>
                  <a:lnTo>
                    <a:pt x="25717" y="13284"/>
                  </a:lnTo>
                  <a:lnTo>
                    <a:pt x="25717" y="5930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495558" y="763652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84"/>
                  </a:moveTo>
                  <a:lnTo>
                    <a:pt x="25717" y="20624"/>
                  </a:lnTo>
                  <a:lnTo>
                    <a:pt x="19951" y="26568"/>
                  </a:lnTo>
                  <a:lnTo>
                    <a:pt x="12865" y="26568"/>
                  </a:lnTo>
                  <a:lnTo>
                    <a:pt x="5753" y="26568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30"/>
                  </a:lnTo>
                  <a:lnTo>
                    <a:pt x="5753" y="0"/>
                  </a:lnTo>
                  <a:lnTo>
                    <a:pt x="12865" y="0"/>
                  </a:lnTo>
                  <a:lnTo>
                    <a:pt x="19951" y="0"/>
                  </a:lnTo>
                  <a:lnTo>
                    <a:pt x="25717" y="5930"/>
                  </a:lnTo>
                  <a:lnTo>
                    <a:pt x="25717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498771" y="7641221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4973" y="0"/>
                  </a:moveTo>
                  <a:lnTo>
                    <a:pt x="4318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18" y="17157"/>
                  </a:lnTo>
                  <a:lnTo>
                    <a:pt x="14973" y="17157"/>
                  </a:lnTo>
                  <a:lnTo>
                    <a:pt x="19291" y="13309"/>
                  </a:lnTo>
                  <a:lnTo>
                    <a:pt x="19291" y="8585"/>
                  </a:lnTo>
                  <a:lnTo>
                    <a:pt x="19291" y="3848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501984" y="764336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82" y="0"/>
                  </a:lnTo>
                  <a:lnTo>
                    <a:pt x="0" y="2870"/>
                  </a:lnTo>
                  <a:lnTo>
                    <a:pt x="0" y="9982"/>
                  </a:lnTo>
                  <a:lnTo>
                    <a:pt x="2882" y="12865"/>
                  </a:lnTo>
                  <a:lnTo>
                    <a:pt x="9982" y="12865"/>
                  </a:lnTo>
                  <a:lnTo>
                    <a:pt x="12865" y="9982"/>
                  </a:lnTo>
                  <a:lnTo>
                    <a:pt x="12865" y="6438"/>
                  </a:lnTo>
                  <a:lnTo>
                    <a:pt x="12865" y="2870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696790" y="780710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17" y="0"/>
                  </a:moveTo>
                  <a:lnTo>
                    <a:pt x="4216" y="0"/>
                  </a:lnTo>
                  <a:lnTo>
                    <a:pt x="0" y="4229"/>
                  </a:lnTo>
                  <a:lnTo>
                    <a:pt x="0" y="14655"/>
                  </a:lnTo>
                  <a:lnTo>
                    <a:pt x="4216" y="18872"/>
                  </a:lnTo>
                  <a:lnTo>
                    <a:pt x="14617" y="18872"/>
                  </a:lnTo>
                  <a:lnTo>
                    <a:pt x="18834" y="14655"/>
                  </a:lnTo>
                  <a:lnTo>
                    <a:pt x="18834" y="9436"/>
                  </a:lnTo>
                  <a:lnTo>
                    <a:pt x="18834" y="4229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699457" y="781043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0477" y="0"/>
                  </a:moveTo>
                  <a:lnTo>
                    <a:pt x="3022" y="0"/>
                  </a:lnTo>
                  <a:lnTo>
                    <a:pt x="0" y="2730"/>
                  </a:lnTo>
                  <a:lnTo>
                    <a:pt x="0" y="9486"/>
                  </a:lnTo>
                  <a:lnTo>
                    <a:pt x="3022" y="12217"/>
                  </a:lnTo>
                  <a:lnTo>
                    <a:pt x="10477" y="12217"/>
                  </a:lnTo>
                  <a:lnTo>
                    <a:pt x="13487" y="9486"/>
                  </a:lnTo>
                  <a:lnTo>
                    <a:pt x="13487" y="6108"/>
                  </a:lnTo>
                  <a:lnTo>
                    <a:pt x="13487" y="2730"/>
                  </a:lnTo>
                  <a:lnTo>
                    <a:pt x="104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2" name="object 34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329772" y="7618704"/>
              <a:ext cx="126047" cy="91059"/>
            </a:xfrm>
            <a:prstGeom prst="rect">
              <a:avLst/>
            </a:prstGeom>
          </p:spPr>
        </p:pic>
        <p:sp>
          <p:nvSpPr>
            <p:cNvPr id="343" name="object 343"/>
            <p:cNvSpPr/>
            <p:nvPr/>
          </p:nvSpPr>
          <p:spPr>
            <a:xfrm>
              <a:off x="4589970" y="7679956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2872" y="0"/>
                  </a:moveTo>
                  <a:lnTo>
                    <a:pt x="0" y="0"/>
                  </a:lnTo>
                  <a:lnTo>
                    <a:pt x="0" y="25717"/>
                  </a:lnTo>
                  <a:lnTo>
                    <a:pt x="121437" y="25717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589970" y="7679956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1437" y="25717"/>
                  </a:moveTo>
                  <a:lnTo>
                    <a:pt x="0" y="25717"/>
                  </a:lnTo>
                  <a:lnTo>
                    <a:pt x="0" y="0"/>
                  </a:lnTo>
                  <a:lnTo>
                    <a:pt x="122872" y="0"/>
                  </a:lnTo>
                  <a:lnTo>
                    <a:pt x="121437" y="2571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684268" y="7681391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59">
                  <a:moveTo>
                    <a:pt x="21424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21424" y="22859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604258" y="767816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61" y="0"/>
                  </a:moveTo>
                  <a:lnTo>
                    <a:pt x="6400" y="0"/>
                  </a:lnTo>
                  <a:lnTo>
                    <a:pt x="0" y="6413"/>
                  </a:lnTo>
                  <a:lnTo>
                    <a:pt x="0" y="14287"/>
                  </a:lnTo>
                  <a:lnTo>
                    <a:pt x="0" y="22199"/>
                  </a:lnTo>
                  <a:lnTo>
                    <a:pt x="6400" y="28574"/>
                  </a:lnTo>
                  <a:lnTo>
                    <a:pt x="22161" y="28574"/>
                  </a:lnTo>
                  <a:lnTo>
                    <a:pt x="28575" y="22199"/>
                  </a:lnTo>
                  <a:lnTo>
                    <a:pt x="28575" y="6413"/>
                  </a:lnTo>
                  <a:lnTo>
                    <a:pt x="221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604258" y="767816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287"/>
                  </a:moveTo>
                  <a:lnTo>
                    <a:pt x="0" y="6413"/>
                  </a:lnTo>
                  <a:lnTo>
                    <a:pt x="6400" y="0"/>
                  </a:lnTo>
                  <a:lnTo>
                    <a:pt x="14287" y="0"/>
                  </a:lnTo>
                  <a:lnTo>
                    <a:pt x="22161" y="0"/>
                  </a:lnTo>
                  <a:lnTo>
                    <a:pt x="28575" y="6413"/>
                  </a:lnTo>
                  <a:lnTo>
                    <a:pt x="28575" y="14287"/>
                  </a:lnTo>
                  <a:lnTo>
                    <a:pt x="28575" y="22199"/>
                  </a:lnTo>
                  <a:lnTo>
                    <a:pt x="22161" y="28574"/>
                  </a:lnTo>
                  <a:lnTo>
                    <a:pt x="14287" y="28574"/>
                  </a:lnTo>
                  <a:lnTo>
                    <a:pt x="6400" y="28574"/>
                  </a:lnTo>
                  <a:lnTo>
                    <a:pt x="0" y="22199"/>
                  </a:lnTo>
                  <a:lnTo>
                    <a:pt x="0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605248" y="7685900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095" y="0"/>
                  </a:moveTo>
                  <a:lnTo>
                    <a:pt x="0" y="9118"/>
                  </a:lnTo>
                  <a:lnTo>
                    <a:pt x="1485" y="13144"/>
                  </a:lnTo>
                  <a:lnTo>
                    <a:pt x="26568" y="4013"/>
                  </a:lnTo>
                  <a:lnTo>
                    <a:pt x="250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658131" y="7632395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89" y="0"/>
                  </a:moveTo>
                  <a:lnTo>
                    <a:pt x="12698" y="1667"/>
                  </a:lnTo>
                  <a:lnTo>
                    <a:pt x="6089" y="6213"/>
                  </a:lnTo>
                  <a:lnTo>
                    <a:pt x="1633" y="12955"/>
                  </a:lnTo>
                  <a:lnTo>
                    <a:pt x="0" y="21208"/>
                  </a:lnTo>
                  <a:lnTo>
                    <a:pt x="1633" y="29462"/>
                  </a:lnTo>
                  <a:lnTo>
                    <a:pt x="6089" y="36204"/>
                  </a:lnTo>
                  <a:lnTo>
                    <a:pt x="12698" y="40750"/>
                  </a:lnTo>
                  <a:lnTo>
                    <a:pt x="20789" y="42418"/>
                  </a:lnTo>
                  <a:lnTo>
                    <a:pt x="28881" y="40750"/>
                  </a:lnTo>
                  <a:lnTo>
                    <a:pt x="35490" y="36204"/>
                  </a:lnTo>
                  <a:lnTo>
                    <a:pt x="39945" y="29462"/>
                  </a:lnTo>
                  <a:lnTo>
                    <a:pt x="41579" y="21208"/>
                  </a:lnTo>
                  <a:lnTo>
                    <a:pt x="39945" y="12955"/>
                  </a:lnTo>
                  <a:lnTo>
                    <a:pt x="35490" y="6213"/>
                  </a:lnTo>
                  <a:lnTo>
                    <a:pt x="28881" y="1667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663909" y="7638478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895" y="5613"/>
                  </a:lnTo>
                  <a:lnTo>
                    <a:pt x="0" y="20713"/>
                  </a:lnTo>
                  <a:lnTo>
                    <a:pt x="12090" y="30251"/>
                  </a:lnTo>
                  <a:lnTo>
                    <a:pt x="27114" y="24650"/>
                  </a:lnTo>
                  <a:lnTo>
                    <a:pt x="30022" y="9537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666056" y="7640319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65" y="0"/>
                  </a:lnTo>
                  <a:lnTo>
                    <a:pt x="0" y="5943"/>
                  </a:lnTo>
                  <a:lnTo>
                    <a:pt x="0" y="20624"/>
                  </a:lnTo>
                  <a:lnTo>
                    <a:pt x="5765" y="26568"/>
                  </a:lnTo>
                  <a:lnTo>
                    <a:pt x="19951" y="26568"/>
                  </a:lnTo>
                  <a:lnTo>
                    <a:pt x="25717" y="20624"/>
                  </a:lnTo>
                  <a:lnTo>
                    <a:pt x="25717" y="13284"/>
                  </a:lnTo>
                  <a:lnTo>
                    <a:pt x="25717" y="5943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666056" y="7640319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84"/>
                  </a:moveTo>
                  <a:lnTo>
                    <a:pt x="25717" y="20624"/>
                  </a:lnTo>
                  <a:lnTo>
                    <a:pt x="19951" y="26568"/>
                  </a:lnTo>
                  <a:lnTo>
                    <a:pt x="12865" y="26568"/>
                  </a:lnTo>
                  <a:lnTo>
                    <a:pt x="5765" y="26568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43"/>
                  </a:lnTo>
                  <a:lnTo>
                    <a:pt x="5765" y="0"/>
                  </a:lnTo>
                  <a:lnTo>
                    <a:pt x="12865" y="0"/>
                  </a:lnTo>
                  <a:lnTo>
                    <a:pt x="19951" y="0"/>
                  </a:lnTo>
                  <a:lnTo>
                    <a:pt x="25717" y="5943"/>
                  </a:lnTo>
                  <a:lnTo>
                    <a:pt x="25717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669269" y="7645018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73" y="0"/>
                  </a:moveTo>
                  <a:lnTo>
                    <a:pt x="4330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30" y="17144"/>
                  </a:lnTo>
                  <a:lnTo>
                    <a:pt x="14973" y="17144"/>
                  </a:lnTo>
                  <a:lnTo>
                    <a:pt x="19291" y="13309"/>
                  </a:lnTo>
                  <a:lnTo>
                    <a:pt x="19291" y="8585"/>
                  </a:lnTo>
                  <a:lnTo>
                    <a:pt x="19291" y="3848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672495" y="764716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69" y="0"/>
                  </a:moveTo>
                  <a:lnTo>
                    <a:pt x="2870" y="0"/>
                  </a:lnTo>
                  <a:lnTo>
                    <a:pt x="0" y="2870"/>
                  </a:lnTo>
                  <a:lnTo>
                    <a:pt x="0" y="10007"/>
                  </a:lnTo>
                  <a:lnTo>
                    <a:pt x="2870" y="12852"/>
                  </a:lnTo>
                  <a:lnTo>
                    <a:pt x="9969" y="12852"/>
                  </a:lnTo>
                  <a:lnTo>
                    <a:pt x="12839" y="10007"/>
                  </a:lnTo>
                  <a:lnTo>
                    <a:pt x="12839" y="6438"/>
                  </a:lnTo>
                  <a:lnTo>
                    <a:pt x="12839" y="2870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310507" y="5775985"/>
              <a:ext cx="82702" cy="72415"/>
            </a:xfrm>
            <a:prstGeom prst="rect">
              <a:avLst/>
            </a:prstGeom>
          </p:spPr>
        </p:pic>
        <p:sp>
          <p:nvSpPr>
            <p:cNvPr id="356" name="object 356"/>
            <p:cNvSpPr/>
            <p:nvPr/>
          </p:nvSpPr>
          <p:spPr>
            <a:xfrm>
              <a:off x="4504779" y="5787212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92" y="1667"/>
                  </a:lnTo>
                  <a:lnTo>
                    <a:pt x="6088" y="6215"/>
                  </a:lnTo>
                  <a:lnTo>
                    <a:pt x="1633" y="12960"/>
                  </a:lnTo>
                  <a:lnTo>
                    <a:pt x="0" y="21221"/>
                  </a:lnTo>
                  <a:lnTo>
                    <a:pt x="1633" y="29480"/>
                  </a:lnTo>
                  <a:lnTo>
                    <a:pt x="6088" y="36221"/>
                  </a:lnTo>
                  <a:lnTo>
                    <a:pt x="12692" y="40765"/>
                  </a:lnTo>
                  <a:lnTo>
                    <a:pt x="20777" y="42430"/>
                  </a:lnTo>
                  <a:lnTo>
                    <a:pt x="28876" y="40765"/>
                  </a:lnTo>
                  <a:lnTo>
                    <a:pt x="35488" y="36221"/>
                  </a:lnTo>
                  <a:lnTo>
                    <a:pt x="39945" y="29480"/>
                  </a:lnTo>
                  <a:lnTo>
                    <a:pt x="41579" y="21221"/>
                  </a:lnTo>
                  <a:lnTo>
                    <a:pt x="39945" y="12960"/>
                  </a:lnTo>
                  <a:lnTo>
                    <a:pt x="35488" y="6215"/>
                  </a:lnTo>
                  <a:lnTo>
                    <a:pt x="28876" y="1667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510544" y="5793308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908" y="5600"/>
                  </a:lnTo>
                  <a:lnTo>
                    <a:pt x="0" y="20713"/>
                  </a:lnTo>
                  <a:lnTo>
                    <a:pt x="12103" y="30251"/>
                  </a:lnTo>
                  <a:lnTo>
                    <a:pt x="27127" y="24637"/>
                  </a:lnTo>
                  <a:lnTo>
                    <a:pt x="30022" y="9525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512703" y="5795149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65" y="0"/>
                  </a:lnTo>
                  <a:lnTo>
                    <a:pt x="0" y="5943"/>
                  </a:lnTo>
                  <a:lnTo>
                    <a:pt x="0" y="20612"/>
                  </a:lnTo>
                  <a:lnTo>
                    <a:pt x="5765" y="26568"/>
                  </a:lnTo>
                  <a:lnTo>
                    <a:pt x="19951" y="26568"/>
                  </a:lnTo>
                  <a:lnTo>
                    <a:pt x="25717" y="20612"/>
                  </a:lnTo>
                  <a:lnTo>
                    <a:pt x="25717" y="13284"/>
                  </a:lnTo>
                  <a:lnTo>
                    <a:pt x="25717" y="5943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512703" y="5795149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84"/>
                  </a:moveTo>
                  <a:lnTo>
                    <a:pt x="25717" y="20612"/>
                  </a:lnTo>
                  <a:lnTo>
                    <a:pt x="19951" y="26568"/>
                  </a:lnTo>
                  <a:lnTo>
                    <a:pt x="12852" y="26568"/>
                  </a:lnTo>
                  <a:lnTo>
                    <a:pt x="5765" y="26568"/>
                  </a:lnTo>
                  <a:lnTo>
                    <a:pt x="0" y="20612"/>
                  </a:lnTo>
                  <a:lnTo>
                    <a:pt x="0" y="13284"/>
                  </a:lnTo>
                  <a:lnTo>
                    <a:pt x="0" y="5943"/>
                  </a:lnTo>
                  <a:lnTo>
                    <a:pt x="5765" y="0"/>
                  </a:lnTo>
                  <a:lnTo>
                    <a:pt x="12852" y="0"/>
                  </a:lnTo>
                  <a:lnTo>
                    <a:pt x="19951" y="0"/>
                  </a:lnTo>
                  <a:lnTo>
                    <a:pt x="25717" y="5943"/>
                  </a:lnTo>
                  <a:lnTo>
                    <a:pt x="25717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515916" y="5799848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60" y="0"/>
                  </a:moveTo>
                  <a:lnTo>
                    <a:pt x="4317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17" y="17145"/>
                  </a:lnTo>
                  <a:lnTo>
                    <a:pt x="14960" y="17145"/>
                  </a:lnTo>
                  <a:lnTo>
                    <a:pt x="19291" y="13309"/>
                  </a:lnTo>
                  <a:lnTo>
                    <a:pt x="19291" y="8585"/>
                  </a:lnTo>
                  <a:lnTo>
                    <a:pt x="19291" y="3848"/>
                  </a:lnTo>
                  <a:lnTo>
                    <a:pt x="1496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519142" y="580199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69" y="0"/>
                  </a:moveTo>
                  <a:lnTo>
                    <a:pt x="2870" y="0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70" y="12865"/>
                  </a:lnTo>
                  <a:lnTo>
                    <a:pt x="9969" y="12865"/>
                  </a:lnTo>
                  <a:lnTo>
                    <a:pt x="12839" y="9982"/>
                  </a:lnTo>
                  <a:lnTo>
                    <a:pt x="12839" y="6438"/>
                  </a:lnTo>
                  <a:lnTo>
                    <a:pt x="12839" y="2882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289272" y="5962205"/>
              <a:ext cx="31115" cy="104775"/>
            </a:xfrm>
            <a:custGeom>
              <a:avLst/>
              <a:gdLst/>
              <a:ahLst/>
              <a:cxnLst/>
              <a:rect l="l" t="t" r="r" b="b"/>
              <a:pathLst>
                <a:path w="31114" h="104775">
                  <a:moveTo>
                    <a:pt x="29997" y="0"/>
                  </a:moveTo>
                  <a:lnTo>
                    <a:pt x="0" y="0"/>
                  </a:lnTo>
                  <a:lnTo>
                    <a:pt x="1714" y="104584"/>
                  </a:lnTo>
                  <a:lnTo>
                    <a:pt x="30861" y="104584"/>
                  </a:lnTo>
                  <a:lnTo>
                    <a:pt x="29997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319270" y="5886335"/>
              <a:ext cx="93980" cy="274955"/>
            </a:xfrm>
            <a:custGeom>
              <a:avLst/>
              <a:gdLst/>
              <a:ahLst/>
              <a:cxnLst/>
              <a:rect l="l" t="t" r="r" b="b"/>
              <a:pathLst>
                <a:path w="93979" h="274954">
                  <a:moveTo>
                    <a:pt x="82727" y="0"/>
                  </a:moveTo>
                  <a:lnTo>
                    <a:pt x="32588" y="2146"/>
                  </a:lnTo>
                  <a:lnTo>
                    <a:pt x="0" y="75869"/>
                  </a:lnTo>
                  <a:lnTo>
                    <a:pt x="863" y="180454"/>
                  </a:lnTo>
                  <a:lnTo>
                    <a:pt x="46291" y="274764"/>
                  </a:lnTo>
                  <a:lnTo>
                    <a:pt x="84023" y="273900"/>
                  </a:lnTo>
                  <a:lnTo>
                    <a:pt x="85725" y="273608"/>
                  </a:lnTo>
                  <a:lnTo>
                    <a:pt x="85725" y="256755"/>
                  </a:lnTo>
                  <a:lnTo>
                    <a:pt x="90017" y="255892"/>
                  </a:lnTo>
                  <a:lnTo>
                    <a:pt x="88303" y="241312"/>
                  </a:lnTo>
                  <a:lnTo>
                    <a:pt x="93167" y="240474"/>
                  </a:lnTo>
                  <a:lnTo>
                    <a:pt x="93446" y="216458"/>
                  </a:lnTo>
                  <a:lnTo>
                    <a:pt x="88303" y="215328"/>
                  </a:lnTo>
                  <a:lnTo>
                    <a:pt x="88303" y="200177"/>
                  </a:lnTo>
                  <a:lnTo>
                    <a:pt x="92875" y="199034"/>
                  </a:lnTo>
                  <a:lnTo>
                    <a:pt x="92875" y="189039"/>
                  </a:lnTo>
                  <a:lnTo>
                    <a:pt x="86296" y="189318"/>
                  </a:lnTo>
                  <a:lnTo>
                    <a:pt x="85445" y="174459"/>
                  </a:lnTo>
                  <a:lnTo>
                    <a:pt x="84023" y="174167"/>
                  </a:lnTo>
                  <a:lnTo>
                    <a:pt x="83438" y="151307"/>
                  </a:lnTo>
                  <a:lnTo>
                    <a:pt x="69735" y="151028"/>
                  </a:lnTo>
                  <a:lnTo>
                    <a:pt x="68872" y="110159"/>
                  </a:lnTo>
                  <a:lnTo>
                    <a:pt x="81445" y="108445"/>
                  </a:lnTo>
                  <a:lnTo>
                    <a:pt x="82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340072" y="597142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30" y="0"/>
                  </a:moveTo>
                  <a:lnTo>
                    <a:pt x="4216" y="0"/>
                  </a:lnTo>
                  <a:lnTo>
                    <a:pt x="0" y="4216"/>
                  </a:lnTo>
                  <a:lnTo>
                    <a:pt x="0" y="14630"/>
                  </a:lnTo>
                  <a:lnTo>
                    <a:pt x="4216" y="18859"/>
                  </a:lnTo>
                  <a:lnTo>
                    <a:pt x="14630" y="18859"/>
                  </a:lnTo>
                  <a:lnTo>
                    <a:pt x="18846" y="14630"/>
                  </a:lnTo>
                  <a:lnTo>
                    <a:pt x="18846" y="9423"/>
                  </a:lnTo>
                  <a:lnTo>
                    <a:pt x="18846" y="4216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342752" y="597474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0464" y="0"/>
                  </a:moveTo>
                  <a:lnTo>
                    <a:pt x="3009" y="0"/>
                  </a:lnTo>
                  <a:lnTo>
                    <a:pt x="0" y="2743"/>
                  </a:lnTo>
                  <a:lnTo>
                    <a:pt x="0" y="9486"/>
                  </a:lnTo>
                  <a:lnTo>
                    <a:pt x="3009" y="12230"/>
                  </a:lnTo>
                  <a:lnTo>
                    <a:pt x="10464" y="12230"/>
                  </a:lnTo>
                  <a:lnTo>
                    <a:pt x="13487" y="9486"/>
                  </a:lnTo>
                  <a:lnTo>
                    <a:pt x="13487" y="6108"/>
                  </a:lnTo>
                  <a:lnTo>
                    <a:pt x="13487" y="2743"/>
                  </a:lnTo>
                  <a:lnTo>
                    <a:pt x="104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333709" y="6033147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56" y="0"/>
                  </a:moveTo>
                  <a:lnTo>
                    <a:pt x="6070" y="0"/>
                  </a:lnTo>
                  <a:lnTo>
                    <a:pt x="0" y="6083"/>
                  </a:lnTo>
                  <a:lnTo>
                    <a:pt x="0" y="21069"/>
                  </a:lnTo>
                  <a:lnTo>
                    <a:pt x="6070" y="27139"/>
                  </a:lnTo>
                  <a:lnTo>
                    <a:pt x="21056" y="27139"/>
                  </a:lnTo>
                  <a:lnTo>
                    <a:pt x="27139" y="21069"/>
                  </a:lnTo>
                  <a:lnTo>
                    <a:pt x="27139" y="13563"/>
                  </a:lnTo>
                  <a:lnTo>
                    <a:pt x="27139" y="6083"/>
                  </a:lnTo>
                  <a:lnTo>
                    <a:pt x="2105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333709" y="6033147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39" y="13563"/>
                  </a:moveTo>
                  <a:lnTo>
                    <a:pt x="27139" y="21069"/>
                  </a:lnTo>
                  <a:lnTo>
                    <a:pt x="21056" y="27139"/>
                  </a:lnTo>
                  <a:lnTo>
                    <a:pt x="13563" y="27139"/>
                  </a:lnTo>
                  <a:lnTo>
                    <a:pt x="6070" y="27139"/>
                  </a:lnTo>
                  <a:lnTo>
                    <a:pt x="0" y="21069"/>
                  </a:lnTo>
                  <a:lnTo>
                    <a:pt x="0" y="13563"/>
                  </a:lnTo>
                  <a:lnTo>
                    <a:pt x="0" y="6083"/>
                  </a:lnTo>
                  <a:lnTo>
                    <a:pt x="6070" y="0"/>
                  </a:lnTo>
                  <a:lnTo>
                    <a:pt x="13563" y="0"/>
                  </a:lnTo>
                  <a:lnTo>
                    <a:pt x="21056" y="0"/>
                  </a:lnTo>
                  <a:lnTo>
                    <a:pt x="27139" y="6083"/>
                  </a:lnTo>
                  <a:lnTo>
                    <a:pt x="27139" y="135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335919" y="603557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3144" y="0"/>
                  </a:moveTo>
                  <a:lnTo>
                    <a:pt x="2006" y="3289"/>
                  </a:lnTo>
                  <a:lnTo>
                    <a:pt x="0" y="15570"/>
                  </a:lnTo>
                  <a:lnTo>
                    <a:pt x="1295" y="17005"/>
                  </a:lnTo>
                  <a:lnTo>
                    <a:pt x="2578" y="17144"/>
                  </a:lnTo>
                  <a:lnTo>
                    <a:pt x="9423" y="22288"/>
                  </a:lnTo>
                  <a:lnTo>
                    <a:pt x="20142" y="20866"/>
                  </a:lnTo>
                  <a:lnTo>
                    <a:pt x="21297" y="17868"/>
                  </a:lnTo>
                  <a:lnTo>
                    <a:pt x="22720" y="6705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335919" y="603557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14" y="5003"/>
                  </a:moveTo>
                  <a:lnTo>
                    <a:pt x="0" y="15570"/>
                  </a:lnTo>
                  <a:lnTo>
                    <a:pt x="1295" y="17005"/>
                  </a:lnTo>
                  <a:lnTo>
                    <a:pt x="2578" y="17144"/>
                  </a:lnTo>
                  <a:lnTo>
                    <a:pt x="9423" y="22288"/>
                  </a:lnTo>
                  <a:lnTo>
                    <a:pt x="20142" y="20866"/>
                  </a:lnTo>
                  <a:lnTo>
                    <a:pt x="21297" y="17868"/>
                  </a:lnTo>
                  <a:lnTo>
                    <a:pt x="22720" y="6705"/>
                  </a:lnTo>
                  <a:lnTo>
                    <a:pt x="13144" y="0"/>
                  </a:lnTo>
                  <a:lnTo>
                    <a:pt x="2006" y="3289"/>
                  </a:lnTo>
                  <a:lnTo>
                    <a:pt x="1714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339069" y="6037922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38" y="0"/>
                  </a:moveTo>
                  <a:lnTo>
                    <a:pt x="3670" y="0"/>
                  </a:lnTo>
                  <a:lnTo>
                    <a:pt x="0" y="3949"/>
                  </a:lnTo>
                  <a:lnTo>
                    <a:pt x="0" y="13652"/>
                  </a:lnTo>
                  <a:lnTo>
                    <a:pt x="3670" y="17576"/>
                  </a:lnTo>
                  <a:lnTo>
                    <a:pt x="12738" y="17576"/>
                  </a:lnTo>
                  <a:lnTo>
                    <a:pt x="16421" y="13652"/>
                  </a:lnTo>
                  <a:lnTo>
                    <a:pt x="16421" y="8788"/>
                  </a:lnTo>
                  <a:lnTo>
                    <a:pt x="16421" y="3949"/>
                  </a:lnTo>
                  <a:lnTo>
                    <a:pt x="12738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339069" y="6037922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21" y="8788"/>
                  </a:moveTo>
                  <a:lnTo>
                    <a:pt x="16421" y="13652"/>
                  </a:lnTo>
                  <a:lnTo>
                    <a:pt x="12738" y="17576"/>
                  </a:lnTo>
                  <a:lnTo>
                    <a:pt x="8204" y="17576"/>
                  </a:lnTo>
                  <a:lnTo>
                    <a:pt x="3670" y="17576"/>
                  </a:lnTo>
                  <a:lnTo>
                    <a:pt x="0" y="13652"/>
                  </a:lnTo>
                  <a:lnTo>
                    <a:pt x="0" y="8788"/>
                  </a:lnTo>
                  <a:lnTo>
                    <a:pt x="0" y="3949"/>
                  </a:lnTo>
                  <a:lnTo>
                    <a:pt x="3670" y="0"/>
                  </a:lnTo>
                  <a:lnTo>
                    <a:pt x="8204" y="0"/>
                  </a:lnTo>
                  <a:lnTo>
                    <a:pt x="12738" y="0"/>
                  </a:lnTo>
                  <a:lnTo>
                    <a:pt x="16421" y="3949"/>
                  </a:lnTo>
                  <a:lnTo>
                    <a:pt x="16421" y="87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336135" y="6041085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28" y="0"/>
                  </a:moveTo>
                  <a:lnTo>
                    <a:pt x="20015" y="266"/>
                  </a:lnTo>
                  <a:lnTo>
                    <a:pt x="431" y="9131"/>
                  </a:lnTo>
                  <a:lnTo>
                    <a:pt x="0" y="10845"/>
                  </a:lnTo>
                  <a:lnTo>
                    <a:pt x="1714" y="10845"/>
                  </a:lnTo>
                  <a:lnTo>
                    <a:pt x="21577" y="2565"/>
                  </a:lnTo>
                  <a:lnTo>
                    <a:pt x="2242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320997" y="5958789"/>
              <a:ext cx="54610" cy="112395"/>
            </a:xfrm>
            <a:custGeom>
              <a:avLst/>
              <a:gdLst/>
              <a:ahLst/>
              <a:cxnLst/>
              <a:rect l="l" t="t" r="r" b="b"/>
              <a:pathLst>
                <a:path w="54610" h="112395">
                  <a:moveTo>
                    <a:pt x="54000" y="112293"/>
                  </a:moveTo>
                  <a:lnTo>
                    <a:pt x="0" y="112293"/>
                  </a:lnTo>
                  <a:lnTo>
                    <a:pt x="0" y="0"/>
                  </a:lnTo>
                  <a:lnTo>
                    <a:pt x="54000" y="0"/>
                  </a:lnTo>
                  <a:lnTo>
                    <a:pt x="54000" y="1122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" name="object 37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402505" y="6036576"/>
              <a:ext cx="70421" cy="153009"/>
            </a:xfrm>
            <a:prstGeom prst="rect">
              <a:avLst/>
            </a:prstGeom>
          </p:spPr>
        </p:pic>
        <p:pic>
          <p:nvPicPr>
            <p:cNvPr id="375" name="object 37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592815" y="6029186"/>
              <a:ext cx="162369" cy="158393"/>
            </a:xfrm>
            <a:prstGeom prst="rect">
              <a:avLst/>
            </a:prstGeom>
          </p:spPr>
        </p:pic>
        <p:sp>
          <p:nvSpPr>
            <p:cNvPr id="376" name="object 376"/>
            <p:cNvSpPr/>
            <p:nvPr/>
          </p:nvSpPr>
          <p:spPr>
            <a:xfrm>
              <a:off x="4388713" y="5985929"/>
              <a:ext cx="307975" cy="51435"/>
            </a:xfrm>
            <a:custGeom>
              <a:avLst/>
              <a:gdLst/>
              <a:ahLst/>
              <a:cxnLst/>
              <a:rect l="l" t="t" r="r" b="b"/>
              <a:pathLst>
                <a:path w="307975" h="51435">
                  <a:moveTo>
                    <a:pt x="285470" y="0"/>
                  </a:moveTo>
                  <a:lnTo>
                    <a:pt x="0" y="12001"/>
                  </a:lnTo>
                  <a:lnTo>
                    <a:pt x="1422" y="50571"/>
                  </a:lnTo>
                  <a:lnTo>
                    <a:pt x="84010" y="51434"/>
                  </a:lnTo>
                  <a:lnTo>
                    <a:pt x="204317" y="47421"/>
                  </a:lnTo>
                  <a:lnTo>
                    <a:pt x="270891" y="47142"/>
                  </a:lnTo>
                  <a:lnTo>
                    <a:pt x="272618" y="45999"/>
                  </a:lnTo>
                  <a:lnTo>
                    <a:pt x="307746" y="44297"/>
                  </a:lnTo>
                  <a:lnTo>
                    <a:pt x="307746" y="13423"/>
                  </a:lnTo>
                  <a:lnTo>
                    <a:pt x="287172" y="12560"/>
                  </a:lnTo>
                  <a:lnTo>
                    <a:pt x="2854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409859" y="5998781"/>
              <a:ext cx="370840" cy="32384"/>
            </a:xfrm>
            <a:custGeom>
              <a:avLst/>
              <a:gdLst/>
              <a:ahLst/>
              <a:cxnLst/>
              <a:rect l="l" t="t" r="r" b="b"/>
              <a:pathLst>
                <a:path w="370839" h="32385">
                  <a:moveTo>
                    <a:pt x="3149" y="2870"/>
                  </a:moveTo>
                  <a:lnTo>
                    <a:pt x="4279" y="22567"/>
                  </a:lnTo>
                  <a:lnTo>
                    <a:pt x="1714" y="24574"/>
                  </a:lnTo>
                  <a:lnTo>
                    <a:pt x="0" y="24853"/>
                  </a:lnTo>
                  <a:lnTo>
                    <a:pt x="292" y="29438"/>
                  </a:lnTo>
                  <a:lnTo>
                    <a:pt x="43434" y="30327"/>
                  </a:lnTo>
                  <a:lnTo>
                    <a:pt x="43713" y="31153"/>
                  </a:lnTo>
                  <a:lnTo>
                    <a:pt x="138302" y="32296"/>
                  </a:lnTo>
                  <a:lnTo>
                    <a:pt x="138582" y="27724"/>
                  </a:lnTo>
                  <a:lnTo>
                    <a:pt x="182679" y="27724"/>
                  </a:lnTo>
                  <a:lnTo>
                    <a:pt x="183451" y="24853"/>
                  </a:lnTo>
                  <a:lnTo>
                    <a:pt x="370566" y="24853"/>
                  </a:lnTo>
                  <a:lnTo>
                    <a:pt x="370033" y="7721"/>
                  </a:lnTo>
                  <a:lnTo>
                    <a:pt x="183730" y="7721"/>
                  </a:lnTo>
                  <a:lnTo>
                    <a:pt x="183563" y="5156"/>
                  </a:lnTo>
                  <a:lnTo>
                    <a:pt x="42583" y="5156"/>
                  </a:lnTo>
                  <a:lnTo>
                    <a:pt x="3149" y="2870"/>
                  </a:lnTo>
                  <a:close/>
                </a:path>
                <a:path w="370839" h="32385">
                  <a:moveTo>
                    <a:pt x="182679" y="27724"/>
                  </a:moveTo>
                  <a:lnTo>
                    <a:pt x="138582" y="27724"/>
                  </a:lnTo>
                  <a:lnTo>
                    <a:pt x="182600" y="28016"/>
                  </a:lnTo>
                  <a:lnTo>
                    <a:pt x="182679" y="27724"/>
                  </a:lnTo>
                  <a:close/>
                </a:path>
                <a:path w="370839" h="32385">
                  <a:moveTo>
                    <a:pt x="370566" y="24853"/>
                  </a:moveTo>
                  <a:lnTo>
                    <a:pt x="253034" y="24853"/>
                  </a:lnTo>
                  <a:lnTo>
                    <a:pt x="254304" y="27292"/>
                  </a:lnTo>
                  <a:lnTo>
                    <a:pt x="327177" y="27000"/>
                  </a:lnTo>
                  <a:lnTo>
                    <a:pt x="329615" y="26949"/>
                  </a:lnTo>
                  <a:lnTo>
                    <a:pt x="342898" y="26949"/>
                  </a:lnTo>
                  <a:lnTo>
                    <a:pt x="370611" y="26288"/>
                  </a:lnTo>
                  <a:lnTo>
                    <a:pt x="370566" y="24853"/>
                  </a:lnTo>
                  <a:close/>
                </a:path>
                <a:path w="370839" h="32385">
                  <a:moveTo>
                    <a:pt x="342898" y="26949"/>
                  </a:moveTo>
                  <a:lnTo>
                    <a:pt x="329615" y="26949"/>
                  </a:lnTo>
                  <a:lnTo>
                    <a:pt x="340766" y="27000"/>
                  </a:lnTo>
                  <a:lnTo>
                    <a:pt x="342898" y="26949"/>
                  </a:lnTo>
                  <a:close/>
                </a:path>
                <a:path w="370839" h="32385">
                  <a:moveTo>
                    <a:pt x="229171" y="4000"/>
                  </a:moveTo>
                  <a:lnTo>
                    <a:pt x="208025" y="4000"/>
                  </a:lnTo>
                  <a:lnTo>
                    <a:pt x="208025" y="7150"/>
                  </a:lnTo>
                  <a:lnTo>
                    <a:pt x="183730" y="7721"/>
                  </a:lnTo>
                  <a:lnTo>
                    <a:pt x="370033" y="7721"/>
                  </a:lnTo>
                  <a:lnTo>
                    <a:pt x="370024" y="7429"/>
                  </a:lnTo>
                  <a:lnTo>
                    <a:pt x="229450" y="7429"/>
                  </a:lnTo>
                  <a:lnTo>
                    <a:pt x="229171" y="4000"/>
                  </a:lnTo>
                  <a:close/>
                </a:path>
                <a:path w="370839" h="32385">
                  <a:moveTo>
                    <a:pt x="253746" y="3428"/>
                  </a:moveTo>
                  <a:lnTo>
                    <a:pt x="253466" y="6857"/>
                  </a:lnTo>
                  <a:lnTo>
                    <a:pt x="229450" y="7429"/>
                  </a:lnTo>
                  <a:lnTo>
                    <a:pt x="370024" y="7429"/>
                  </a:lnTo>
                  <a:lnTo>
                    <a:pt x="369926" y="4292"/>
                  </a:lnTo>
                  <a:lnTo>
                    <a:pt x="319760" y="4292"/>
                  </a:lnTo>
                  <a:lnTo>
                    <a:pt x="253746" y="3428"/>
                  </a:lnTo>
                  <a:close/>
                </a:path>
                <a:path w="370839" h="32385">
                  <a:moveTo>
                    <a:pt x="138010" y="0"/>
                  </a:moveTo>
                  <a:lnTo>
                    <a:pt x="43713" y="1714"/>
                  </a:lnTo>
                  <a:lnTo>
                    <a:pt x="42583" y="5156"/>
                  </a:lnTo>
                  <a:lnTo>
                    <a:pt x="183563" y="5156"/>
                  </a:lnTo>
                  <a:lnTo>
                    <a:pt x="183470" y="3721"/>
                  </a:lnTo>
                  <a:lnTo>
                    <a:pt x="139166" y="3721"/>
                  </a:lnTo>
                  <a:lnTo>
                    <a:pt x="138010" y="0"/>
                  </a:lnTo>
                  <a:close/>
                </a:path>
                <a:path w="370839" h="32385">
                  <a:moveTo>
                    <a:pt x="341045" y="3149"/>
                  </a:moveTo>
                  <a:lnTo>
                    <a:pt x="333895" y="3428"/>
                  </a:lnTo>
                  <a:lnTo>
                    <a:pt x="332181" y="4178"/>
                  </a:lnTo>
                  <a:lnTo>
                    <a:pt x="319760" y="4292"/>
                  </a:lnTo>
                  <a:lnTo>
                    <a:pt x="369926" y="4292"/>
                  </a:lnTo>
                  <a:lnTo>
                    <a:pt x="369912" y="3860"/>
                  </a:lnTo>
                  <a:lnTo>
                    <a:pt x="341045" y="3149"/>
                  </a:lnTo>
                  <a:close/>
                </a:path>
                <a:path w="370839" h="32385">
                  <a:moveTo>
                    <a:pt x="183451" y="3428"/>
                  </a:moveTo>
                  <a:lnTo>
                    <a:pt x="139166" y="3721"/>
                  </a:lnTo>
                  <a:lnTo>
                    <a:pt x="183470" y="3721"/>
                  </a:lnTo>
                  <a:lnTo>
                    <a:pt x="183451" y="3428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409859" y="5998781"/>
              <a:ext cx="370840" cy="32384"/>
            </a:xfrm>
            <a:custGeom>
              <a:avLst/>
              <a:gdLst/>
              <a:ahLst/>
              <a:cxnLst/>
              <a:rect l="l" t="t" r="r" b="b"/>
              <a:pathLst>
                <a:path w="370839" h="32385">
                  <a:moveTo>
                    <a:pt x="3149" y="2870"/>
                  </a:moveTo>
                  <a:lnTo>
                    <a:pt x="4279" y="22567"/>
                  </a:lnTo>
                  <a:lnTo>
                    <a:pt x="1714" y="24574"/>
                  </a:lnTo>
                  <a:lnTo>
                    <a:pt x="0" y="24853"/>
                  </a:lnTo>
                  <a:lnTo>
                    <a:pt x="292" y="29438"/>
                  </a:lnTo>
                  <a:lnTo>
                    <a:pt x="43434" y="30327"/>
                  </a:lnTo>
                  <a:lnTo>
                    <a:pt x="43713" y="31153"/>
                  </a:lnTo>
                  <a:lnTo>
                    <a:pt x="138302" y="32296"/>
                  </a:lnTo>
                  <a:lnTo>
                    <a:pt x="138582" y="27724"/>
                  </a:lnTo>
                  <a:lnTo>
                    <a:pt x="182600" y="28016"/>
                  </a:lnTo>
                  <a:lnTo>
                    <a:pt x="183451" y="24853"/>
                  </a:lnTo>
                  <a:lnTo>
                    <a:pt x="253034" y="24853"/>
                  </a:lnTo>
                  <a:lnTo>
                    <a:pt x="254304" y="27292"/>
                  </a:lnTo>
                  <a:lnTo>
                    <a:pt x="327177" y="27000"/>
                  </a:lnTo>
                  <a:lnTo>
                    <a:pt x="329615" y="26949"/>
                  </a:lnTo>
                  <a:lnTo>
                    <a:pt x="340766" y="27000"/>
                  </a:lnTo>
                  <a:lnTo>
                    <a:pt x="370611" y="26288"/>
                  </a:lnTo>
                  <a:lnTo>
                    <a:pt x="369912" y="3860"/>
                  </a:lnTo>
                  <a:lnTo>
                    <a:pt x="341045" y="3149"/>
                  </a:lnTo>
                  <a:lnTo>
                    <a:pt x="333895" y="3428"/>
                  </a:lnTo>
                  <a:lnTo>
                    <a:pt x="332181" y="4178"/>
                  </a:lnTo>
                  <a:lnTo>
                    <a:pt x="319760" y="4292"/>
                  </a:lnTo>
                  <a:lnTo>
                    <a:pt x="253746" y="3428"/>
                  </a:lnTo>
                  <a:lnTo>
                    <a:pt x="253466" y="6857"/>
                  </a:lnTo>
                  <a:lnTo>
                    <a:pt x="229450" y="7429"/>
                  </a:lnTo>
                  <a:lnTo>
                    <a:pt x="229171" y="4000"/>
                  </a:lnTo>
                  <a:lnTo>
                    <a:pt x="208025" y="4000"/>
                  </a:lnTo>
                  <a:lnTo>
                    <a:pt x="208025" y="7150"/>
                  </a:lnTo>
                  <a:lnTo>
                    <a:pt x="183730" y="7721"/>
                  </a:lnTo>
                  <a:lnTo>
                    <a:pt x="183451" y="3428"/>
                  </a:lnTo>
                  <a:lnTo>
                    <a:pt x="139166" y="3721"/>
                  </a:lnTo>
                  <a:lnTo>
                    <a:pt x="138010" y="0"/>
                  </a:lnTo>
                  <a:lnTo>
                    <a:pt x="43713" y="1714"/>
                  </a:lnTo>
                  <a:lnTo>
                    <a:pt x="42583" y="5156"/>
                  </a:lnTo>
                  <a:lnTo>
                    <a:pt x="3149" y="287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518152" y="600185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82" y="0"/>
                  </a:moveTo>
                  <a:lnTo>
                    <a:pt x="6083" y="0"/>
                  </a:lnTo>
                  <a:lnTo>
                    <a:pt x="0" y="6070"/>
                  </a:lnTo>
                  <a:lnTo>
                    <a:pt x="0" y="21056"/>
                  </a:lnTo>
                  <a:lnTo>
                    <a:pt x="6083" y="27139"/>
                  </a:lnTo>
                  <a:lnTo>
                    <a:pt x="21082" y="27139"/>
                  </a:lnTo>
                  <a:lnTo>
                    <a:pt x="27152" y="21056"/>
                  </a:lnTo>
                  <a:lnTo>
                    <a:pt x="27152" y="13576"/>
                  </a:lnTo>
                  <a:lnTo>
                    <a:pt x="27152" y="6070"/>
                  </a:lnTo>
                  <a:lnTo>
                    <a:pt x="21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518152" y="600185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52" y="13576"/>
                  </a:moveTo>
                  <a:lnTo>
                    <a:pt x="27152" y="21056"/>
                  </a:lnTo>
                  <a:lnTo>
                    <a:pt x="21082" y="27139"/>
                  </a:lnTo>
                  <a:lnTo>
                    <a:pt x="13588" y="27139"/>
                  </a:lnTo>
                  <a:lnTo>
                    <a:pt x="6083" y="27139"/>
                  </a:lnTo>
                  <a:lnTo>
                    <a:pt x="0" y="21056"/>
                  </a:lnTo>
                  <a:lnTo>
                    <a:pt x="0" y="13576"/>
                  </a:lnTo>
                  <a:lnTo>
                    <a:pt x="0" y="6070"/>
                  </a:lnTo>
                  <a:lnTo>
                    <a:pt x="6083" y="0"/>
                  </a:lnTo>
                  <a:lnTo>
                    <a:pt x="13588" y="0"/>
                  </a:lnTo>
                  <a:lnTo>
                    <a:pt x="21082" y="0"/>
                  </a:lnTo>
                  <a:lnTo>
                    <a:pt x="27152" y="6070"/>
                  </a:lnTo>
                  <a:lnTo>
                    <a:pt x="27152" y="135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520361" y="6004280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3157" y="0"/>
                  </a:moveTo>
                  <a:lnTo>
                    <a:pt x="2006" y="3289"/>
                  </a:lnTo>
                  <a:lnTo>
                    <a:pt x="0" y="15582"/>
                  </a:lnTo>
                  <a:lnTo>
                    <a:pt x="1295" y="17005"/>
                  </a:lnTo>
                  <a:lnTo>
                    <a:pt x="2578" y="17144"/>
                  </a:lnTo>
                  <a:lnTo>
                    <a:pt x="9436" y="22288"/>
                  </a:lnTo>
                  <a:lnTo>
                    <a:pt x="20154" y="20866"/>
                  </a:lnTo>
                  <a:lnTo>
                    <a:pt x="21310" y="17856"/>
                  </a:lnTo>
                  <a:lnTo>
                    <a:pt x="22720" y="6718"/>
                  </a:lnTo>
                  <a:lnTo>
                    <a:pt x="131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520361" y="6004280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27" y="5003"/>
                  </a:moveTo>
                  <a:lnTo>
                    <a:pt x="0" y="15582"/>
                  </a:lnTo>
                  <a:lnTo>
                    <a:pt x="1295" y="17005"/>
                  </a:lnTo>
                  <a:lnTo>
                    <a:pt x="2578" y="17144"/>
                  </a:lnTo>
                  <a:lnTo>
                    <a:pt x="9436" y="22288"/>
                  </a:lnTo>
                  <a:lnTo>
                    <a:pt x="20154" y="20866"/>
                  </a:lnTo>
                  <a:lnTo>
                    <a:pt x="21310" y="17856"/>
                  </a:lnTo>
                  <a:lnTo>
                    <a:pt x="22720" y="6718"/>
                  </a:lnTo>
                  <a:lnTo>
                    <a:pt x="13157" y="0"/>
                  </a:lnTo>
                  <a:lnTo>
                    <a:pt x="2006" y="3289"/>
                  </a:lnTo>
                  <a:lnTo>
                    <a:pt x="1727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523511" y="6006642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63" y="0"/>
                  </a:moveTo>
                  <a:lnTo>
                    <a:pt x="3670" y="0"/>
                  </a:lnTo>
                  <a:lnTo>
                    <a:pt x="0" y="3937"/>
                  </a:lnTo>
                  <a:lnTo>
                    <a:pt x="0" y="13627"/>
                  </a:lnTo>
                  <a:lnTo>
                    <a:pt x="3670" y="17564"/>
                  </a:lnTo>
                  <a:lnTo>
                    <a:pt x="12763" y="17564"/>
                  </a:lnTo>
                  <a:lnTo>
                    <a:pt x="16433" y="13627"/>
                  </a:lnTo>
                  <a:lnTo>
                    <a:pt x="16433" y="8788"/>
                  </a:lnTo>
                  <a:lnTo>
                    <a:pt x="16433" y="3937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523511" y="6006642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33" y="8788"/>
                  </a:moveTo>
                  <a:lnTo>
                    <a:pt x="16433" y="13627"/>
                  </a:lnTo>
                  <a:lnTo>
                    <a:pt x="12763" y="17564"/>
                  </a:lnTo>
                  <a:lnTo>
                    <a:pt x="8229" y="17564"/>
                  </a:lnTo>
                  <a:lnTo>
                    <a:pt x="3670" y="17564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37"/>
                  </a:lnTo>
                  <a:lnTo>
                    <a:pt x="3670" y="0"/>
                  </a:lnTo>
                  <a:lnTo>
                    <a:pt x="8229" y="0"/>
                  </a:lnTo>
                  <a:lnTo>
                    <a:pt x="12763" y="0"/>
                  </a:lnTo>
                  <a:lnTo>
                    <a:pt x="16433" y="3937"/>
                  </a:lnTo>
                  <a:lnTo>
                    <a:pt x="16433" y="87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520590" y="6009779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28" y="0"/>
                  </a:moveTo>
                  <a:lnTo>
                    <a:pt x="20002" y="292"/>
                  </a:lnTo>
                  <a:lnTo>
                    <a:pt x="431" y="9156"/>
                  </a:lnTo>
                  <a:lnTo>
                    <a:pt x="0" y="10858"/>
                  </a:lnTo>
                  <a:lnTo>
                    <a:pt x="1714" y="10858"/>
                  </a:lnTo>
                  <a:lnTo>
                    <a:pt x="21564" y="2578"/>
                  </a:lnTo>
                  <a:lnTo>
                    <a:pt x="224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416577" y="6005931"/>
              <a:ext cx="36830" cy="28575"/>
            </a:xfrm>
            <a:custGeom>
              <a:avLst/>
              <a:gdLst/>
              <a:ahLst/>
              <a:cxnLst/>
              <a:rect l="l" t="t" r="r" b="b"/>
              <a:pathLst>
                <a:path w="36829" h="28575">
                  <a:moveTo>
                    <a:pt x="3136" y="0"/>
                  </a:moveTo>
                  <a:lnTo>
                    <a:pt x="850" y="12852"/>
                  </a:lnTo>
                  <a:lnTo>
                    <a:pt x="3568" y="14135"/>
                  </a:lnTo>
                  <a:lnTo>
                    <a:pt x="0" y="25145"/>
                  </a:lnTo>
                  <a:lnTo>
                    <a:pt x="2286" y="27431"/>
                  </a:lnTo>
                  <a:lnTo>
                    <a:pt x="36004" y="28143"/>
                  </a:lnTo>
                  <a:lnTo>
                    <a:pt x="36283" y="16141"/>
                  </a:lnTo>
                  <a:lnTo>
                    <a:pt x="36004" y="14427"/>
                  </a:lnTo>
                  <a:lnTo>
                    <a:pt x="35712" y="711"/>
                  </a:lnTo>
                  <a:lnTo>
                    <a:pt x="3136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416577" y="6005931"/>
              <a:ext cx="36830" cy="28575"/>
            </a:xfrm>
            <a:custGeom>
              <a:avLst/>
              <a:gdLst/>
              <a:ahLst/>
              <a:cxnLst/>
              <a:rect l="l" t="t" r="r" b="b"/>
              <a:pathLst>
                <a:path w="36829" h="28575">
                  <a:moveTo>
                    <a:pt x="3136" y="0"/>
                  </a:moveTo>
                  <a:lnTo>
                    <a:pt x="850" y="12852"/>
                  </a:lnTo>
                  <a:lnTo>
                    <a:pt x="3568" y="14135"/>
                  </a:lnTo>
                  <a:lnTo>
                    <a:pt x="0" y="25145"/>
                  </a:lnTo>
                  <a:lnTo>
                    <a:pt x="2286" y="27431"/>
                  </a:lnTo>
                  <a:lnTo>
                    <a:pt x="36004" y="28143"/>
                  </a:lnTo>
                  <a:lnTo>
                    <a:pt x="36283" y="16141"/>
                  </a:lnTo>
                  <a:lnTo>
                    <a:pt x="36004" y="14427"/>
                  </a:lnTo>
                  <a:lnTo>
                    <a:pt x="35712" y="711"/>
                  </a:lnTo>
                  <a:lnTo>
                    <a:pt x="3136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419003" y="6010363"/>
              <a:ext cx="33655" cy="2540"/>
            </a:xfrm>
            <a:custGeom>
              <a:avLst/>
              <a:gdLst/>
              <a:ahLst/>
              <a:cxnLst/>
              <a:rect l="l" t="t" r="r" b="b"/>
              <a:pathLst>
                <a:path w="33654" h="2539">
                  <a:moveTo>
                    <a:pt x="33147" y="0"/>
                  </a:moveTo>
                  <a:lnTo>
                    <a:pt x="139" y="0"/>
                  </a:lnTo>
                  <a:lnTo>
                    <a:pt x="0" y="1993"/>
                  </a:lnTo>
                  <a:lnTo>
                    <a:pt x="32994" y="2273"/>
                  </a:lnTo>
                  <a:lnTo>
                    <a:pt x="33147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419854" y="6019507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139" y="0"/>
                  </a:moveTo>
                  <a:lnTo>
                    <a:pt x="0" y="1422"/>
                  </a:lnTo>
                  <a:lnTo>
                    <a:pt x="31864" y="1282"/>
                  </a:lnTo>
                  <a:lnTo>
                    <a:pt x="32016" y="139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419282" y="6016218"/>
              <a:ext cx="33020" cy="3810"/>
            </a:xfrm>
            <a:custGeom>
              <a:avLst/>
              <a:gdLst/>
              <a:ahLst/>
              <a:cxnLst/>
              <a:rect l="l" t="t" r="r" b="b"/>
              <a:pathLst>
                <a:path w="33020" h="3810">
                  <a:moveTo>
                    <a:pt x="0" y="0"/>
                  </a:moveTo>
                  <a:lnTo>
                    <a:pt x="711" y="3289"/>
                  </a:lnTo>
                  <a:lnTo>
                    <a:pt x="32588" y="3428"/>
                  </a:lnTo>
                  <a:lnTo>
                    <a:pt x="32588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418571" y="6027788"/>
              <a:ext cx="34290" cy="1905"/>
            </a:xfrm>
            <a:custGeom>
              <a:avLst/>
              <a:gdLst/>
              <a:ahLst/>
              <a:cxnLst/>
              <a:rect l="l" t="t" r="r" b="b"/>
              <a:pathLst>
                <a:path w="34289" h="1904">
                  <a:moveTo>
                    <a:pt x="33718" y="0"/>
                  </a:moveTo>
                  <a:lnTo>
                    <a:pt x="0" y="0"/>
                  </a:lnTo>
                  <a:lnTo>
                    <a:pt x="0" y="1866"/>
                  </a:lnTo>
                  <a:lnTo>
                    <a:pt x="33718" y="1866"/>
                  </a:lnTo>
                  <a:lnTo>
                    <a:pt x="33718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419854" y="6020930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296" y="0"/>
                  </a:moveTo>
                  <a:lnTo>
                    <a:pt x="139" y="419"/>
                  </a:lnTo>
                  <a:lnTo>
                    <a:pt x="0" y="1422"/>
                  </a:lnTo>
                  <a:lnTo>
                    <a:pt x="32143" y="990"/>
                  </a:lnTo>
                  <a:lnTo>
                    <a:pt x="32296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765484" y="5994056"/>
              <a:ext cx="19050" cy="42545"/>
            </a:xfrm>
            <a:custGeom>
              <a:avLst/>
              <a:gdLst/>
              <a:ahLst/>
              <a:cxnLst/>
              <a:rect l="l" t="t" r="r" b="b"/>
              <a:pathLst>
                <a:path w="19050" h="42545">
                  <a:moveTo>
                    <a:pt x="4699" y="584"/>
                  </a:moveTo>
                  <a:lnTo>
                    <a:pt x="3428" y="584"/>
                  </a:lnTo>
                  <a:lnTo>
                    <a:pt x="2565" y="2438"/>
                  </a:lnTo>
                  <a:lnTo>
                    <a:pt x="1701" y="5016"/>
                  </a:lnTo>
                  <a:lnTo>
                    <a:pt x="1562" y="6299"/>
                  </a:lnTo>
                  <a:lnTo>
                    <a:pt x="0" y="8445"/>
                  </a:lnTo>
                  <a:lnTo>
                    <a:pt x="558" y="32156"/>
                  </a:lnTo>
                  <a:lnTo>
                    <a:pt x="1130" y="37871"/>
                  </a:lnTo>
                  <a:lnTo>
                    <a:pt x="3276" y="38582"/>
                  </a:lnTo>
                  <a:lnTo>
                    <a:pt x="4419" y="42443"/>
                  </a:lnTo>
                  <a:lnTo>
                    <a:pt x="12407" y="42443"/>
                  </a:lnTo>
                  <a:lnTo>
                    <a:pt x="12712" y="39306"/>
                  </a:lnTo>
                  <a:lnTo>
                    <a:pt x="16992" y="37731"/>
                  </a:lnTo>
                  <a:lnTo>
                    <a:pt x="18986" y="9016"/>
                  </a:lnTo>
                  <a:lnTo>
                    <a:pt x="17716" y="3149"/>
                  </a:lnTo>
                  <a:lnTo>
                    <a:pt x="17716" y="2019"/>
                  </a:lnTo>
                  <a:lnTo>
                    <a:pt x="5562" y="2019"/>
                  </a:lnTo>
                  <a:lnTo>
                    <a:pt x="4699" y="584"/>
                  </a:lnTo>
                  <a:close/>
                </a:path>
                <a:path w="19050" h="42545">
                  <a:moveTo>
                    <a:pt x="14135" y="0"/>
                  </a:moveTo>
                  <a:lnTo>
                    <a:pt x="13842" y="1866"/>
                  </a:lnTo>
                  <a:lnTo>
                    <a:pt x="5562" y="2019"/>
                  </a:lnTo>
                  <a:lnTo>
                    <a:pt x="17716" y="2019"/>
                  </a:lnTo>
                  <a:lnTo>
                    <a:pt x="17716" y="863"/>
                  </a:lnTo>
                  <a:lnTo>
                    <a:pt x="1413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765484" y="5994056"/>
              <a:ext cx="19050" cy="42545"/>
            </a:xfrm>
            <a:custGeom>
              <a:avLst/>
              <a:gdLst/>
              <a:ahLst/>
              <a:cxnLst/>
              <a:rect l="l" t="t" r="r" b="b"/>
              <a:pathLst>
                <a:path w="19050" h="42545">
                  <a:moveTo>
                    <a:pt x="2565" y="2438"/>
                  </a:moveTo>
                  <a:lnTo>
                    <a:pt x="3428" y="584"/>
                  </a:lnTo>
                  <a:lnTo>
                    <a:pt x="4699" y="584"/>
                  </a:lnTo>
                  <a:lnTo>
                    <a:pt x="5562" y="2019"/>
                  </a:lnTo>
                  <a:lnTo>
                    <a:pt x="13842" y="1866"/>
                  </a:lnTo>
                  <a:lnTo>
                    <a:pt x="14135" y="0"/>
                  </a:lnTo>
                  <a:lnTo>
                    <a:pt x="17716" y="863"/>
                  </a:lnTo>
                  <a:lnTo>
                    <a:pt x="17716" y="3149"/>
                  </a:lnTo>
                  <a:lnTo>
                    <a:pt x="18986" y="9016"/>
                  </a:lnTo>
                  <a:lnTo>
                    <a:pt x="16992" y="37731"/>
                  </a:lnTo>
                  <a:lnTo>
                    <a:pt x="12712" y="39306"/>
                  </a:lnTo>
                  <a:lnTo>
                    <a:pt x="12407" y="42443"/>
                  </a:lnTo>
                  <a:lnTo>
                    <a:pt x="4419" y="42443"/>
                  </a:lnTo>
                  <a:lnTo>
                    <a:pt x="3276" y="38582"/>
                  </a:lnTo>
                  <a:lnTo>
                    <a:pt x="1130" y="37871"/>
                  </a:lnTo>
                  <a:lnTo>
                    <a:pt x="558" y="32156"/>
                  </a:lnTo>
                  <a:lnTo>
                    <a:pt x="0" y="8445"/>
                  </a:lnTo>
                  <a:lnTo>
                    <a:pt x="1562" y="6299"/>
                  </a:lnTo>
                  <a:lnTo>
                    <a:pt x="1701" y="5016"/>
                  </a:lnTo>
                  <a:lnTo>
                    <a:pt x="2565" y="24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759909" y="5991643"/>
              <a:ext cx="18415" cy="63500"/>
            </a:xfrm>
            <a:custGeom>
              <a:avLst/>
              <a:gdLst/>
              <a:ahLst/>
              <a:cxnLst/>
              <a:rect l="l" t="t" r="r" b="b"/>
              <a:pathLst>
                <a:path w="18414" h="63500">
                  <a:moveTo>
                    <a:pt x="3429" y="61353"/>
                  </a:moveTo>
                  <a:lnTo>
                    <a:pt x="0" y="61353"/>
                  </a:lnTo>
                  <a:lnTo>
                    <a:pt x="279" y="63373"/>
                  </a:lnTo>
                  <a:lnTo>
                    <a:pt x="3276" y="63207"/>
                  </a:lnTo>
                  <a:lnTo>
                    <a:pt x="3429" y="61353"/>
                  </a:lnTo>
                  <a:close/>
                </a:path>
                <a:path w="18414" h="63500">
                  <a:moveTo>
                    <a:pt x="18288" y="4140"/>
                  </a:moveTo>
                  <a:lnTo>
                    <a:pt x="17983" y="0"/>
                  </a:lnTo>
                  <a:lnTo>
                    <a:pt x="13423" y="139"/>
                  </a:lnTo>
                  <a:lnTo>
                    <a:pt x="13563" y="3987"/>
                  </a:lnTo>
                  <a:lnTo>
                    <a:pt x="18288" y="4140"/>
                  </a:lnTo>
                  <a:close/>
                </a:path>
              </a:pathLst>
            </a:custGeom>
            <a:solidFill>
              <a:srgbClr val="C8CA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765903" y="5971349"/>
              <a:ext cx="16510" cy="19050"/>
            </a:xfrm>
            <a:custGeom>
              <a:avLst/>
              <a:gdLst/>
              <a:ahLst/>
              <a:cxnLst/>
              <a:rect l="l" t="t" r="r" b="b"/>
              <a:pathLst>
                <a:path w="16510" h="19050">
                  <a:moveTo>
                    <a:pt x="14147" y="0"/>
                  </a:moveTo>
                  <a:lnTo>
                    <a:pt x="1981" y="431"/>
                  </a:lnTo>
                  <a:lnTo>
                    <a:pt x="0" y="6426"/>
                  </a:lnTo>
                  <a:lnTo>
                    <a:pt x="3289" y="18859"/>
                  </a:lnTo>
                  <a:lnTo>
                    <a:pt x="12712" y="18148"/>
                  </a:lnTo>
                  <a:lnTo>
                    <a:pt x="13868" y="14719"/>
                  </a:lnTo>
                  <a:lnTo>
                    <a:pt x="14998" y="13855"/>
                  </a:lnTo>
                  <a:lnTo>
                    <a:pt x="15290" y="12433"/>
                  </a:lnTo>
                  <a:lnTo>
                    <a:pt x="15989" y="3428"/>
                  </a:lnTo>
                  <a:lnTo>
                    <a:pt x="14719" y="2857"/>
                  </a:lnTo>
                  <a:lnTo>
                    <a:pt x="14147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765903" y="5971349"/>
              <a:ext cx="16510" cy="19050"/>
            </a:xfrm>
            <a:custGeom>
              <a:avLst/>
              <a:gdLst/>
              <a:ahLst/>
              <a:cxnLst/>
              <a:rect l="l" t="t" r="r" b="b"/>
              <a:pathLst>
                <a:path w="16510" h="19050">
                  <a:moveTo>
                    <a:pt x="1981" y="431"/>
                  </a:moveTo>
                  <a:lnTo>
                    <a:pt x="14147" y="0"/>
                  </a:lnTo>
                  <a:lnTo>
                    <a:pt x="14719" y="2857"/>
                  </a:lnTo>
                  <a:lnTo>
                    <a:pt x="15989" y="3428"/>
                  </a:lnTo>
                  <a:lnTo>
                    <a:pt x="15290" y="12433"/>
                  </a:lnTo>
                  <a:lnTo>
                    <a:pt x="14998" y="13855"/>
                  </a:lnTo>
                  <a:lnTo>
                    <a:pt x="13868" y="14719"/>
                  </a:lnTo>
                  <a:lnTo>
                    <a:pt x="12712" y="18148"/>
                  </a:lnTo>
                  <a:lnTo>
                    <a:pt x="3289" y="18859"/>
                  </a:lnTo>
                  <a:lnTo>
                    <a:pt x="0" y="6426"/>
                  </a:lnTo>
                  <a:lnTo>
                    <a:pt x="1981" y="4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770335" y="5972060"/>
              <a:ext cx="10795" cy="13970"/>
            </a:xfrm>
            <a:custGeom>
              <a:avLst/>
              <a:gdLst/>
              <a:ahLst/>
              <a:cxnLst/>
              <a:rect l="l" t="t" r="r" b="b"/>
              <a:pathLst>
                <a:path w="10795" h="13970">
                  <a:moveTo>
                    <a:pt x="5867" y="0"/>
                  </a:moveTo>
                  <a:lnTo>
                    <a:pt x="152" y="3721"/>
                  </a:lnTo>
                  <a:lnTo>
                    <a:pt x="0" y="13144"/>
                  </a:lnTo>
                  <a:lnTo>
                    <a:pt x="10134" y="13436"/>
                  </a:lnTo>
                  <a:lnTo>
                    <a:pt x="10426" y="4584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770335" y="5972060"/>
              <a:ext cx="10795" cy="13970"/>
            </a:xfrm>
            <a:custGeom>
              <a:avLst/>
              <a:gdLst/>
              <a:ahLst/>
              <a:cxnLst/>
              <a:rect l="l" t="t" r="r" b="b"/>
              <a:pathLst>
                <a:path w="10795" h="13970">
                  <a:moveTo>
                    <a:pt x="152" y="3721"/>
                  </a:moveTo>
                  <a:lnTo>
                    <a:pt x="0" y="13144"/>
                  </a:lnTo>
                  <a:lnTo>
                    <a:pt x="10134" y="13436"/>
                  </a:lnTo>
                  <a:lnTo>
                    <a:pt x="10426" y="4584"/>
                  </a:lnTo>
                  <a:lnTo>
                    <a:pt x="5867" y="0"/>
                  </a:lnTo>
                  <a:lnTo>
                    <a:pt x="152" y="372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773180" y="597578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022" y="0"/>
                  </a:moveTo>
                  <a:lnTo>
                    <a:pt x="444" y="1422"/>
                  </a:lnTo>
                  <a:lnTo>
                    <a:pt x="0" y="8991"/>
                  </a:lnTo>
                  <a:lnTo>
                    <a:pt x="4864" y="9283"/>
                  </a:lnTo>
                  <a:lnTo>
                    <a:pt x="4711" y="1282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773180" y="597578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444" y="1422"/>
                  </a:moveTo>
                  <a:lnTo>
                    <a:pt x="3022" y="0"/>
                  </a:lnTo>
                  <a:lnTo>
                    <a:pt x="4711" y="1282"/>
                  </a:lnTo>
                  <a:lnTo>
                    <a:pt x="4864" y="9283"/>
                  </a:lnTo>
                  <a:lnTo>
                    <a:pt x="0" y="8991"/>
                  </a:lnTo>
                  <a:lnTo>
                    <a:pt x="444" y="14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761611" y="600057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81" y="0"/>
                  </a:moveTo>
                  <a:lnTo>
                    <a:pt x="6096" y="0"/>
                  </a:lnTo>
                  <a:lnTo>
                    <a:pt x="0" y="6070"/>
                  </a:lnTo>
                  <a:lnTo>
                    <a:pt x="0" y="21056"/>
                  </a:lnTo>
                  <a:lnTo>
                    <a:pt x="6096" y="27139"/>
                  </a:lnTo>
                  <a:lnTo>
                    <a:pt x="21081" y="27139"/>
                  </a:lnTo>
                  <a:lnTo>
                    <a:pt x="27152" y="21056"/>
                  </a:lnTo>
                  <a:lnTo>
                    <a:pt x="27152" y="13576"/>
                  </a:lnTo>
                  <a:lnTo>
                    <a:pt x="27152" y="6070"/>
                  </a:lnTo>
                  <a:lnTo>
                    <a:pt x="21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761611" y="600057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52" y="13576"/>
                  </a:moveTo>
                  <a:lnTo>
                    <a:pt x="27152" y="21056"/>
                  </a:lnTo>
                  <a:lnTo>
                    <a:pt x="21081" y="27139"/>
                  </a:lnTo>
                  <a:lnTo>
                    <a:pt x="13588" y="27139"/>
                  </a:lnTo>
                  <a:lnTo>
                    <a:pt x="6096" y="27139"/>
                  </a:lnTo>
                  <a:lnTo>
                    <a:pt x="0" y="21056"/>
                  </a:lnTo>
                  <a:lnTo>
                    <a:pt x="0" y="13576"/>
                  </a:lnTo>
                  <a:lnTo>
                    <a:pt x="0" y="6070"/>
                  </a:lnTo>
                  <a:lnTo>
                    <a:pt x="6096" y="0"/>
                  </a:lnTo>
                  <a:lnTo>
                    <a:pt x="13588" y="0"/>
                  </a:lnTo>
                  <a:lnTo>
                    <a:pt x="21081" y="0"/>
                  </a:lnTo>
                  <a:lnTo>
                    <a:pt x="27152" y="6070"/>
                  </a:lnTo>
                  <a:lnTo>
                    <a:pt x="27152" y="135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763820" y="6002985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3157" y="0"/>
                  </a:moveTo>
                  <a:lnTo>
                    <a:pt x="2006" y="3289"/>
                  </a:lnTo>
                  <a:lnTo>
                    <a:pt x="0" y="15582"/>
                  </a:lnTo>
                  <a:lnTo>
                    <a:pt x="1308" y="17005"/>
                  </a:lnTo>
                  <a:lnTo>
                    <a:pt x="2578" y="17157"/>
                  </a:lnTo>
                  <a:lnTo>
                    <a:pt x="9436" y="22301"/>
                  </a:lnTo>
                  <a:lnTo>
                    <a:pt x="20154" y="20878"/>
                  </a:lnTo>
                  <a:lnTo>
                    <a:pt x="21297" y="17868"/>
                  </a:lnTo>
                  <a:lnTo>
                    <a:pt x="22733" y="6731"/>
                  </a:lnTo>
                  <a:lnTo>
                    <a:pt x="131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763820" y="6002985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27" y="5016"/>
                  </a:moveTo>
                  <a:lnTo>
                    <a:pt x="0" y="15582"/>
                  </a:lnTo>
                  <a:lnTo>
                    <a:pt x="1308" y="17005"/>
                  </a:lnTo>
                  <a:lnTo>
                    <a:pt x="2578" y="17157"/>
                  </a:lnTo>
                  <a:lnTo>
                    <a:pt x="9436" y="22301"/>
                  </a:lnTo>
                  <a:lnTo>
                    <a:pt x="20154" y="20878"/>
                  </a:lnTo>
                  <a:lnTo>
                    <a:pt x="21297" y="17868"/>
                  </a:lnTo>
                  <a:lnTo>
                    <a:pt x="22733" y="6731"/>
                  </a:lnTo>
                  <a:lnTo>
                    <a:pt x="13157" y="0"/>
                  </a:lnTo>
                  <a:lnTo>
                    <a:pt x="2006" y="3289"/>
                  </a:lnTo>
                  <a:lnTo>
                    <a:pt x="1727" y="501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766970" y="6005359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63" y="0"/>
                  </a:moveTo>
                  <a:lnTo>
                    <a:pt x="3670" y="0"/>
                  </a:lnTo>
                  <a:lnTo>
                    <a:pt x="0" y="3937"/>
                  </a:lnTo>
                  <a:lnTo>
                    <a:pt x="0" y="13627"/>
                  </a:lnTo>
                  <a:lnTo>
                    <a:pt x="3670" y="17564"/>
                  </a:lnTo>
                  <a:lnTo>
                    <a:pt x="12763" y="17564"/>
                  </a:lnTo>
                  <a:lnTo>
                    <a:pt x="16433" y="13627"/>
                  </a:lnTo>
                  <a:lnTo>
                    <a:pt x="16433" y="8788"/>
                  </a:lnTo>
                  <a:lnTo>
                    <a:pt x="16433" y="3937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766970" y="6005359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33" y="8788"/>
                  </a:moveTo>
                  <a:lnTo>
                    <a:pt x="16433" y="13627"/>
                  </a:lnTo>
                  <a:lnTo>
                    <a:pt x="12763" y="17564"/>
                  </a:lnTo>
                  <a:lnTo>
                    <a:pt x="8229" y="17564"/>
                  </a:lnTo>
                  <a:lnTo>
                    <a:pt x="3670" y="17564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37"/>
                  </a:lnTo>
                  <a:lnTo>
                    <a:pt x="3670" y="0"/>
                  </a:lnTo>
                  <a:lnTo>
                    <a:pt x="8229" y="0"/>
                  </a:lnTo>
                  <a:lnTo>
                    <a:pt x="12763" y="0"/>
                  </a:lnTo>
                  <a:lnTo>
                    <a:pt x="16433" y="3937"/>
                  </a:lnTo>
                  <a:lnTo>
                    <a:pt x="16433" y="87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462145" y="6008496"/>
              <a:ext cx="324485" cy="151765"/>
            </a:xfrm>
            <a:custGeom>
              <a:avLst/>
              <a:gdLst/>
              <a:ahLst/>
              <a:cxnLst/>
              <a:rect l="l" t="t" r="r" b="b"/>
              <a:pathLst>
                <a:path w="324485" h="151764">
                  <a:moveTo>
                    <a:pt x="141033" y="90106"/>
                  </a:moveTo>
                  <a:lnTo>
                    <a:pt x="135877" y="89535"/>
                  </a:lnTo>
                  <a:lnTo>
                    <a:pt x="135737" y="74269"/>
                  </a:lnTo>
                  <a:lnTo>
                    <a:pt x="140881" y="73406"/>
                  </a:lnTo>
                  <a:lnTo>
                    <a:pt x="139141" y="63017"/>
                  </a:lnTo>
                  <a:lnTo>
                    <a:pt x="133743" y="62585"/>
                  </a:lnTo>
                  <a:lnTo>
                    <a:pt x="130581" y="19291"/>
                  </a:lnTo>
                  <a:lnTo>
                    <a:pt x="86880" y="19291"/>
                  </a:lnTo>
                  <a:lnTo>
                    <a:pt x="86448" y="23571"/>
                  </a:lnTo>
                  <a:lnTo>
                    <a:pt x="8864" y="26149"/>
                  </a:lnTo>
                  <a:lnTo>
                    <a:pt x="8864" y="49733"/>
                  </a:lnTo>
                  <a:lnTo>
                    <a:pt x="9296" y="68160"/>
                  </a:lnTo>
                  <a:lnTo>
                    <a:pt x="711" y="68580"/>
                  </a:lnTo>
                  <a:lnTo>
                    <a:pt x="0" y="76441"/>
                  </a:lnTo>
                  <a:lnTo>
                    <a:pt x="3721" y="77152"/>
                  </a:lnTo>
                  <a:lnTo>
                    <a:pt x="4864" y="92595"/>
                  </a:lnTo>
                  <a:lnTo>
                    <a:pt x="292" y="93878"/>
                  </a:lnTo>
                  <a:lnTo>
                    <a:pt x="292" y="116586"/>
                  </a:lnTo>
                  <a:lnTo>
                    <a:pt x="4584" y="119151"/>
                  </a:lnTo>
                  <a:lnTo>
                    <a:pt x="4584" y="134023"/>
                  </a:lnTo>
                  <a:lnTo>
                    <a:pt x="9296" y="134454"/>
                  </a:lnTo>
                  <a:lnTo>
                    <a:pt x="10147" y="151739"/>
                  </a:lnTo>
                  <a:lnTo>
                    <a:pt x="132727" y="150456"/>
                  </a:lnTo>
                  <a:lnTo>
                    <a:pt x="133172" y="132867"/>
                  </a:lnTo>
                  <a:lnTo>
                    <a:pt x="137452" y="130949"/>
                  </a:lnTo>
                  <a:lnTo>
                    <a:pt x="135737" y="116116"/>
                  </a:lnTo>
                  <a:lnTo>
                    <a:pt x="140030" y="116586"/>
                  </a:lnTo>
                  <a:lnTo>
                    <a:pt x="141033" y="90106"/>
                  </a:lnTo>
                  <a:close/>
                </a:path>
                <a:path w="324485" h="151764">
                  <a:moveTo>
                    <a:pt x="324319" y="0"/>
                  </a:moveTo>
                  <a:lnTo>
                    <a:pt x="321906" y="292"/>
                  </a:lnTo>
                  <a:lnTo>
                    <a:pt x="302336" y="9144"/>
                  </a:lnTo>
                  <a:lnTo>
                    <a:pt x="301904" y="10858"/>
                  </a:lnTo>
                  <a:lnTo>
                    <a:pt x="303618" y="10858"/>
                  </a:lnTo>
                  <a:lnTo>
                    <a:pt x="323469" y="2578"/>
                  </a:lnTo>
                  <a:lnTo>
                    <a:pt x="3243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512157" y="6033795"/>
              <a:ext cx="41275" cy="127635"/>
            </a:xfrm>
            <a:custGeom>
              <a:avLst/>
              <a:gdLst/>
              <a:ahLst/>
              <a:cxnLst/>
              <a:rect l="l" t="t" r="r" b="b"/>
              <a:pathLst>
                <a:path w="41275" h="127635">
                  <a:moveTo>
                    <a:pt x="431" y="2997"/>
                  </a:moveTo>
                  <a:lnTo>
                    <a:pt x="850" y="127304"/>
                  </a:lnTo>
                  <a:lnTo>
                    <a:pt x="40716" y="127304"/>
                  </a:lnTo>
                  <a:lnTo>
                    <a:pt x="39014" y="0"/>
                  </a:lnTo>
                  <a:lnTo>
                    <a:pt x="0" y="850"/>
                  </a:lnTo>
                  <a:lnTo>
                    <a:pt x="431" y="299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500588" y="6028651"/>
              <a:ext cx="252095" cy="130810"/>
            </a:xfrm>
            <a:custGeom>
              <a:avLst/>
              <a:gdLst/>
              <a:ahLst/>
              <a:cxnLst/>
              <a:rect l="l" t="t" r="r" b="b"/>
              <a:pathLst>
                <a:path w="252095" h="130810">
                  <a:moveTo>
                    <a:pt x="9855" y="130302"/>
                  </a:moveTo>
                  <a:lnTo>
                    <a:pt x="9423" y="8559"/>
                  </a:lnTo>
                  <a:lnTo>
                    <a:pt x="0" y="8991"/>
                  </a:lnTo>
                  <a:lnTo>
                    <a:pt x="1701" y="129870"/>
                  </a:lnTo>
                  <a:lnTo>
                    <a:pt x="9855" y="130302"/>
                  </a:lnTo>
                  <a:close/>
                </a:path>
                <a:path w="252095" h="130810">
                  <a:moveTo>
                    <a:pt x="47142" y="68821"/>
                  </a:moveTo>
                  <a:lnTo>
                    <a:pt x="40043" y="61722"/>
                  </a:lnTo>
                  <a:lnTo>
                    <a:pt x="22529" y="61722"/>
                  </a:lnTo>
                  <a:lnTo>
                    <a:pt x="15417" y="68821"/>
                  </a:lnTo>
                  <a:lnTo>
                    <a:pt x="15417" y="86334"/>
                  </a:lnTo>
                  <a:lnTo>
                    <a:pt x="22529" y="93433"/>
                  </a:lnTo>
                  <a:lnTo>
                    <a:pt x="40043" y="93433"/>
                  </a:lnTo>
                  <a:lnTo>
                    <a:pt x="47142" y="86334"/>
                  </a:lnTo>
                  <a:lnTo>
                    <a:pt x="47142" y="77571"/>
                  </a:lnTo>
                  <a:lnTo>
                    <a:pt x="47142" y="68821"/>
                  </a:lnTo>
                  <a:close/>
                </a:path>
                <a:path w="252095" h="130810">
                  <a:moveTo>
                    <a:pt x="49720" y="123863"/>
                  </a:moveTo>
                  <a:lnTo>
                    <a:pt x="44564" y="123012"/>
                  </a:lnTo>
                  <a:lnTo>
                    <a:pt x="43713" y="120865"/>
                  </a:lnTo>
                  <a:lnTo>
                    <a:pt x="21005" y="121285"/>
                  </a:lnTo>
                  <a:lnTo>
                    <a:pt x="15417" y="123431"/>
                  </a:lnTo>
                  <a:lnTo>
                    <a:pt x="14986" y="129870"/>
                  </a:lnTo>
                  <a:lnTo>
                    <a:pt x="49720" y="130302"/>
                  </a:lnTo>
                  <a:lnTo>
                    <a:pt x="49720" y="123863"/>
                  </a:lnTo>
                  <a:close/>
                </a:path>
                <a:path w="252095" h="130810">
                  <a:moveTo>
                    <a:pt x="252031" y="43281"/>
                  </a:moveTo>
                  <a:lnTo>
                    <a:pt x="251599" y="16281"/>
                  </a:lnTo>
                  <a:lnTo>
                    <a:pt x="248348" y="850"/>
                  </a:lnTo>
                  <a:lnTo>
                    <a:pt x="248170" y="0"/>
                  </a:lnTo>
                  <a:lnTo>
                    <a:pt x="238315" y="850"/>
                  </a:lnTo>
                  <a:lnTo>
                    <a:pt x="161569" y="0"/>
                  </a:lnTo>
                  <a:lnTo>
                    <a:pt x="160743" y="3276"/>
                  </a:lnTo>
                  <a:lnTo>
                    <a:pt x="161569" y="43713"/>
                  </a:lnTo>
                  <a:lnTo>
                    <a:pt x="152450" y="43865"/>
                  </a:lnTo>
                  <a:lnTo>
                    <a:pt x="151879" y="51993"/>
                  </a:lnTo>
                  <a:lnTo>
                    <a:pt x="156006" y="53149"/>
                  </a:lnTo>
                  <a:lnTo>
                    <a:pt x="156730" y="71005"/>
                  </a:lnTo>
                  <a:lnTo>
                    <a:pt x="152730" y="71285"/>
                  </a:lnTo>
                  <a:lnTo>
                    <a:pt x="152158" y="93433"/>
                  </a:lnTo>
                  <a:lnTo>
                    <a:pt x="156006" y="96012"/>
                  </a:lnTo>
                  <a:lnTo>
                    <a:pt x="156451" y="111074"/>
                  </a:lnTo>
                  <a:lnTo>
                    <a:pt x="160312" y="111429"/>
                  </a:lnTo>
                  <a:lnTo>
                    <a:pt x="161569" y="129006"/>
                  </a:lnTo>
                  <a:lnTo>
                    <a:pt x="201307" y="130162"/>
                  </a:lnTo>
                  <a:lnTo>
                    <a:pt x="252031" y="432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703457" y="6031433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69" y="0"/>
                  </a:moveTo>
                  <a:lnTo>
                    <a:pt x="6096" y="0"/>
                  </a:lnTo>
                  <a:lnTo>
                    <a:pt x="0" y="6070"/>
                  </a:lnTo>
                  <a:lnTo>
                    <a:pt x="0" y="21056"/>
                  </a:lnTo>
                  <a:lnTo>
                    <a:pt x="6096" y="27139"/>
                  </a:lnTo>
                  <a:lnTo>
                    <a:pt x="21069" y="27139"/>
                  </a:lnTo>
                  <a:lnTo>
                    <a:pt x="27152" y="21056"/>
                  </a:lnTo>
                  <a:lnTo>
                    <a:pt x="27152" y="13576"/>
                  </a:lnTo>
                  <a:lnTo>
                    <a:pt x="27152" y="6070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703457" y="6031433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52" y="13576"/>
                  </a:moveTo>
                  <a:lnTo>
                    <a:pt x="27152" y="21056"/>
                  </a:lnTo>
                  <a:lnTo>
                    <a:pt x="21069" y="27139"/>
                  </a:lnTo>
                  <a:lnTo>
                    <a:pt x="13588" y="27139"/>
                  </a:lnTo>
                  <a:lnTo>
                    <a:pt x="6096" y="27139"/>
                  </a:lnTo>
                  <a:lnTo>
                    <a:pt x="0" y="21056"/>
                  </a:lnTo>
                  <a:lnTo>
                    <a:pt x="0" y="13576"/>
                  </a:lnTo>
                  <a:lnTo>
                    <a:pt x="0" y="6070"/>
                  </a:lnTo>
                  <a:lnTo>
                    <a:pt x="6096" y="0"/>
                  </a:lnTo>
                  <a:lnTo>
                    <a:pt x="13588" y="0"/>
                  </a:lnTo>
                  <a:lnTo>
                    <a:pt x="21069" y="0"/>
                  </a:lnTo>
                  <a:lnTo>
                    <a:pt x="27152" y="6070"/>
                  </a:lnTo>
                  <a:lnTo>
                    <a:pt x="27152" y="135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705680" y="603385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3144" y="0"/>
                  </a:moveTo>
                  <a:lnTo>
                    <a:pt x="1981" y="3276"/>
                  </a:lnTo>
                  <a:lnTo>
                    <a:pt x="0" y="15570"/>
                  </a:lnTo>
                  <a:lnTo>
                    <a:pt x="1295" y="17005"/>
                  </a:lnTo>
                  <a:lnTo>
                    <a:pt x="2565" y="17144"/>
                  </a:lnTo>
                  <a:lnTo>
                    <a:pt x="9436" y="22288"/>
                  </a:lnTo>
                  <a:lnTo>
                    <a:pt x="20154" y="20866"/>
                  </a:lnTo>
                  <a:lnTo>
                    <a:pt x="21297" y="17856"/>
                  </a:lnTo>
                  <a:lnTo>
                    <a:pt x="22720" y="6718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705680" y="603385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14" y="5003"/>
                  </a:moveTo>
                  <a:lnTo>
                    <a:pt x="0" y="15570"/>
                  </a:lnTo>
                  <a:lnTo>
                    <a:pt x="1295" y="17005"/>
                  </a:lnTo>
                  <a:lnTo>
                    <a:pt x="2565" y="17144"/>
                  </a:lnTo>
                  <a:lnTo>
                    <a:pt x="9436" y="22288"/>
                  </a:lnTo>
                  <a:lnTo>
                    <a:pt x="20154" y="20866"/>
                  </a:lnTo>
                  <a:lnTo>
                    <a:pt x="21297" y="17856"/>
                  </a:lnTo>
                  <a:lnTo>
                    <a:pt x="22720" y="6718"/>
                  </a:lnTo>
                  <a:lnTo>
                    <a:pt x="13144" y="0"/>
                  </a:lnTo>
                  <a:lnTo>
                    <a:pt x="1981" y="3276"/>
                  </a:lnTo>
                  <a:lnTo>
                    <a:pt x="1714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708829" y="603622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50" y="0"/>
                  </a:moveTo>
                  <a:lnTo>
                    <a:pt x="3670" y="0"/>
                  </a:lnTo>
                  <a:lnTo>
                    <a:pt x="0" y="3937"/>
                  </a:lnTo>
                  <a:lnTo>
                    <a:pt x="0" y="13627"/>
                  </a:lnTo>
                  <a:lnTo>
                    <a:pt x="3670" y="17564"/>
                  </a:lnTo>
                  <a:lnTo>
                    <a:pt x="12750" y="17564"/>
                  </a:lnTo>
                  <a:lnTo>
                    <a:pt x="16421" y="13627"/>
                  </a:lnTo>
                  <a:lnTo>
                    <a:pt x="16421" y="8788"/>
                  </a:lnTo>
                  <a:lnTo>
                    <a:pt x="16421" y="3937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708829" y="603622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21" y="8788"/>
                  </a:moveTo>
                  <a:lnTo>
                    <a:pt x="16421" y="13627"/>
                  </a:lnTo>
                  <a:lnTo>
                    <a:pt x="12750" y="17564"/>
                  </a:lnTo>
                  <a:lnTo>
                    <a:pt x="8216" y="17564"/>
                  </a:lnTo>
                  <a:lnTo>
                    <a:pt x="3670" y="17564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37"/>
                  </a:lnTo>
                  <a:lnTo>
                    <a:pt x="3670" y="0"/>
                  </a:lnTo>
                  <a:lnTo>
                    <a:pt x="8216" y="0"/>
                  </a:lnTo>
                  <a:lnTo>
                    <a:pt x="12750" y="0"/>
                  </a:lnTo>
                  <a:lnTo>
                    <a:pt x="16421" y="3937"/>
                  </a:lnTo>
                  <a:lnTo>
                    <a:pt x="16421" y="87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705896" y="6039357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28" y="0"/>
                  </a:moveTo>
                  <a:lnTo>
                    <a:pt x="20002" y="292"/>
                  </a:lnTo>
                  <a:lnTo>
                    <a:pt x="431" y="9143"/>
                  </a:lnTo>
                  <a:lnTo>
                    <a:pt x="0" y="10858"/>
                  </a:lnTo>
                  <a:lnTo>
                    <a:pt x="1714" y="10858"/>
                  </a:lnTo>
                  <a:lnTo>
                    <a:pt x="21577" y="2578"/>
                  </a:lnTo>
                  <a:lnTo>
                    <a:pt x="2242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687608" y="6033350"/>
              <a:ext cx="64135" cy="39370"/>
            </a:xfrm>
            <a:custGeom>
              <a:avLst/>
              <a:gdLst/>
              <a:ahLst/>
              <a:cxnLst/>
              <a:rect l="l" t="t" r="r" b="b"/>
              <a:pathLst>
                <a:path w="64135" h="39370">
                  <a:moveTo>
                    <a:pt x="0" y="0"/>
                  </a:moveTo>
                  <a:lnTo>
                    <a:pt x="0" y="38874"/>
                  </a:lnTo>
                  <a:lnTo>
                    <a:pt x="64007" y="3887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464723" y="5887059"/>
              <a:ext cx="289560" cy="116205"/>
            </a:xfrm>
            <a:custGeom>
              <a:avLst/>
              <a:gdLst/>
              <a:ahLst/>
              <a:cxnLst/>
              <a:rect l="l" t="t" r="r" b="b"/>
              <a:pathLst>
                <a:path w="289560" h="116204">
                  <a:moveTo>
                    <a:pt x="245745" y="0"/>
                  </a:moveTo>
                  <a:lnTo>
                    <a:pt x="0" y="1142"/>
                  </a:lnTo>
                  <a:lnTo>
                    <a:pt x="5714" y="108572"/>
                  </a:lnTo>
                  <a:lnTo>
                    <a:pt x="116586" y="107441"/>
                  </a:lnTo>
                  <a:lnTo>
                    <a:pt x="116586" y="101726"/>
                  </a:lnTo>
                  <a:lnTo>
                    <a:pt x="209461" y="98869"/>
                  </a:lnTo>
                  <a:lnTo>
                    <a:pt x="208013" y="113157"/>
                  </a:lnTo>
                  <a:lnTo>
                    <a:pt x="277317" y="115900"/>
                  </a:lnTo>
                  <a:lnTo>
                    <a:pt x="284799" y="109860"/>
                  </a:lnTo>
                  <a:lnTo>
                    <a:pt x="288410" y="103631"/>
                  </a:lnTo>
                  <a:lnTo>
                    <a:pt x="289154" y="93422"/>
                  </a:lnTo>
                  <a:lnTo>
                    <a:pt x="288036" y="75437"/>
                  </a:lnTo>
                  <a:lnTo>
                    <a:pt x="276606" y="66281"/>
                  </a:lnTo>
                  <a:lnTo>
                    <a:pt x="2457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401007" y="5781611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5">
                  <a:moveTo>
                    <a:pt x="58000" y="130301"/>
                  </a:moveTo>
                  <a:lnTo>
                    <a:pt x="10566" y="130301"/>
                  </a:lnTo>
                  <a:lnTo>
                    <a:pt x="12001" y="156298"/>
                  </a:lnTo>
                  <a:lnTo>
                    <a:pt x="5981" y="156870"/>
                  </a:lnTo>
                  <a:lnTo>
                    <a:pt x="5714" y="170306"/>
                  </a:lnTo>
                  <a:lnTo>
                    <a:pt x="2286" y="170878"/>
                  </a:lnTo>
                  <a:lnTo>
                    <a:pt x="2286" y="172021"/>
                  </a:lnTo>
                  <a:lnTo>
                    <a:pt x="27419" y="171157"/>
                  </a:lnTo>
                  <a:lnTo>
                    <a:pt x="26860" y="169163"/>
                  </a:lnTo>
                  <a:lnTo>
                    <a:pt x="63989" y="169163"/>
                  </a:lnTo>
                  <a:lnTo>
                    <a:pt x="63715" y="156019"/>
                  </a:lnTo>
                  <a:lnTo>
                    <a:pt x="59143" y="156019"/>
                  </a:lnTo>
                  <a:lnTo>
                    <a:pt x="58000" y="130301"/>
                  </a:lnTo>
                  <a:close/>
                </a:path>
                <a:path w="68579" h="172085">
                  <a:moveTo>
                    <a:pt x="63989" y="169163"/>
                  </a:moveTo>
                  <a:lnTo>
                    <a:pt x="41998" y="169163"/>
                  </a:lnTo>
                  <a:lnTo>
                    <a:pt x="42862" y="171729"/>
                  </a:lnTo>
                  <a:lnTo>
                    <a:pt x="68008" y="171157"/>
                  </a:lnTo>
                  <a:lnTo>
                    <a:pt x="67716" y="169735"/>
                  </a:lnTo>
                  <a:lnTo>
                    <a:pt x="63995" y="169456"/>
                  </a:lnTo>
                  <a:lnTo>
                    <a:pt x="63989" y="169163"/>
                  </a:lnTo>
                  <a:close/>
                </a:path>
                <a:path w="68579" h="172085">
                  <a:moveTo>
                    <a:pt x="66573" y="0"/>
                  </a:moveTo>
                  <a:lnTo>
                    <a:pt x="0" y="0"/>
                  </a:lnTo>
                  <a:lnTo>
                    <a:pt x="571" y="89153"/>
                  </a:lnTo>
                  <a:lnTo>
                    <a:pt x="7708" y="89153"/>
                  </a:lnTo>
                  <a:lnTo>
                    <a:pt x="9143" y="90868"/>
                  </a:lnTo>
                  <a:lnTo>
                    <a:pt x="9423" y="111721"/>
                  </a:lnTo>
                  <a:lnTo>
                    <a:pt x="5422" y="114871"/>
                  </a:lnTo>
                  <a:lnTo>
                    <a:pt x="4851" y="128866"/>
                  </a:lnTo>
                  <a:lnTo>
                    <a:pt x="1422" y="129159"/>
                  </a:lnTo>
                  <a:lnTo>
                    <a:pt x="1701" y="130301"/>
                  </a:lnTo>
                  <a:lnTo>
                    <a:pt x="68287" y="130301"/>
                  </a:lnTo>
                  <a:lnTo>
                    <a:pt x="68008" y="128866"/>
                  </a:lnTo>
                  <a:lnTo>
                    <a:pt x="63995" y="128015"/>
                  </a:lnTo>
                  <a:lnTo>
                    <a:pt x="63423" y="114007"/>
                  </a:lnTo>
                  <a:lnTo>
                    <a:pt x="59436" y="113436"/>
                  </a:lnTo>
                  <a:lnTo>
                    <a:pt x="58851" y="91732"/>
                  </a:lnTo>
                  <a:lnTo>
                    <a:pt x="58851" y="88582"/>
                  </a:lnTo>
                  <a:lnTo>
                    <a:pt x="61429" y="88582"/>
                  </a:lnTo>
                  <a:lnTo>
                    <a:pt x="68008" y="88023"/>
                  </a:lnTo>
                  <a:lnTo>
                    <a:pt x="6657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401007" y="5781611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5">
                  <a:moveTo>
                    <a:pt x="0" y="0"/>
                  </a:moveTo>
                  <a:lnTo>
                    <a:pt x="66573" y="0"/>
                  </a:lnTo>
                  <a:lnTo>
                    <a:pt x="68008" y="88023"/>
                  </a:lnTo>
                  <a:lnTo>
                    <a:pt x="61429" y="88582"/>
                  </a:lnTo>
                  <a:lnTo>
                    <a:pt x="58851" y="88582"/>
                  </a:lnTo>
                  <a:lnTo>
                    <a:pt x="58851" y="91732"/>
                  </a:lnTo>
                  <a:lnTo>
                    <a:pt x="59436" y="113436"/>
                  </a:lnTo>
                  <a:lnTo>
                    <a:pt x="63423" y="114007"/>
                  </a:lnTo>
                  <a:lnTo>
                    <a:pt x="63995" y="128015"/>
                  </a:lnTo>
                  <a:lnTo>
                    <a:pt x="68008" y="128866"/>
                  </a:lnTo>
                  <a:lnTo>
                    <a:pt x="68287" y="130301"/>
                  </a:lnTo>
                  <a:lnTo>
                    <a:pt x="58000" y="130301"/>
                  </a:lnTo>
                  <a:lnTo>
                    <a:pt x="59143" y="156019"/>
                  </a:lnTo>
                  <a:lnTo>
                    <a:pt x="63715" y="156019"/>
                  </a:lnTo>
                  <a:lnTo>
                    <a:pt x="63995" y="169456"/>
                  </a:lnTo>
                  <a:lnTo>
                    <a:pt x="67716" y="169735"/>
                  </a:lnTo>
                  <a:lnTo>
                    <a:pt x="68008" y="171157"/>
                  </a:lnTo>
                  <a:lnTo>
                    <a:pt x="42862" y="171729"/>
                  </a:lnTo>
                  <a:lnTo>
                    <a:pt x="41998" y="169163"/>
                  </a:lnTo>
                  <a:lnTo>
                    <a:pt x="26860" y="169163"/>
                  </a:lnTo>
                  <a:lnTo>
                    <a:pt x="27419" y="171157"/>
                  </a:lnTo>
                  <a:lnTo>
                    <a:pt x="2286" y="172021"/>
                  </a:lnTo>
                  <a:lnTo>
                    <a:pt x="2286" y="170878"/>
                  </a:lnTo>
                  <a:lnTo>
                    <a:pt x="5714" y="170306"/>
                  </a:lnTo>
                  <a:lnTo>
                    <a:pt x="5981" y="156870"/>
                  </a:lnTo>
                  <a:lnTo>
                    <a:pt x="12001" y="156298"/>
                  </a:lnTo>
                  <a:lnTo>
                    <a:pt x="10566" y="130301"/>
                  </a:lnTo>
                  <a:lnTo>
                    <a:pt x="1701" y="130301"/>
                  </a:lnTo>
                  <a:lnTo>
                    <a:pt x="1422" y="129159"/>
                  </a:lnTo>
                  <a:lnTo>
                    <a:pt x="4851" y="128866"/>
                  </a:lnTo>
                  <a:lnTo>
                    <a:pt x="5422" y="114871"/>
                  </a:lnTo>
                  <a:lnTo>
                    <a:pt x="9423" y="111721"/>
                  </a:lnTo>
                  <a:lnTo>
                    <a:pt x="9143" y="90868"/>
                  </a:lnTo>
                  <a:lnTo>
                    <a:pt x="7708" y="89153"/>
                  </a:lnTo>
                  <a:lnTo>
                    <a:pt x="6565" y="89153"/>
                  </a:lnTo>
                  <a:lnTo>
                    <a:pt x="571" y="8915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429010" y="585019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09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309"/>
                  </a:lnTo>
                  <a:lnTo>
                    <a:pt x="2679" y="12001"/>
                  </a:lnTo>
                  <a:lnTo>
                    <a:pt x="9309" y="12001"/>
                  </a:lnTo>
                  <a:lnTo>
                    <a:pt x="12001" y="9309"/>
                  </a:lnTo>
                  <a:lnTo>
                    <a:pt x="12001" y="5994"/>
                  </a:lnTo>
                  <a:lnTo>
                    <a:pt x="12001" y="2679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408144" y="5886627"/>
              <a:ext cx="53975" cy="66675"/>
            </a:xfrm>
            <a:custGeom>
              <a:avLst/>
              <a:gdLst/>
              <a:ahLst/>
              <a:cxnLst/>
              <a:rect l="l" t="t" r="r" b="b"/>
              <a:pathLst>
                <a:path w="53975" h="66675">
                  <a:moveTo>
                    <a:pt x="3721" y="5422"/>
                  </a:moveTo>
                  <a:lnTo>
                    <a:pt x="0" y="5994"/>
                  </a:lnTo>
                  <a:lnTo>
                    <a:pt x="9" y="10566"/>
                  </a:lnTo>
                  <a:lnTo>
                    <a:pt x="863" y="60578"/>
                  </a:lnTo>
                  <a:lnTo>
                    <a:pt x="990" y="66141"/>
                  </a:lnTo>
                  <a:lnTo>
                    <a:pt x="6718" y="66141"/>
                  </a:lnTo>
                  <a:lnTo>
                    <a:pt x="48018" y="65570"/>
                  </a:lnTo>
                  <a:lnTo>
                    <a:pt x="53289" y="65138"/>
                  </a:lnTo>
                  <a:lnTo>
                    <a:pt x="53428" y="58013"/>
                  </a:lnTo>
                  <a:lnTo>
                    <a:pt x="52577" y="10566"/>
                  </a:lnTo>
                  <a:lnTo>
                    <a:pt x="51714" y="5575"/>
                  </a:lnTo>
                  <a:lnTo>
                    <a:pt x="7150" y="5575"/>
                  </a:lnTo>
                  <a:lnTo>
                    <a:pt x="3721" y="5422"/>
                  </a:lnTo>
                  <a:close/>
                </a:path>
                <a:path w="53975" h="66675">
                  <a:moveTo>
                    <a:pt x="39573" y="0"/>
                  </a:moveTo>
                  <a:lnTo>
                    <a:pt x="12865" y="152"/>
                  </a:lnTo>
                  <a:lnTo>
                    <a:pt x="11709" y="431"/>
                  </a:lnTo>
                  <a:lnTo>
                    <a:pt x="8572" y="1003"/>
                  </a:lnTo>
                  <a:lnTo>
                    <a:pt x="8432" y="4572"/>
                  </a:lnTo>
                  <a:lnTo>
                    <a:pt x="7569" y="5575"/>
                  </a:lnTo>
                  <a:lnTo>
                    <a:pt x="51714" y="5575"/>
                  </a:lnTo>
                  <a:lnTo>
                    <a:pt x="48729" y="5422"/>
                  </a:lnTo>
                  <a:lnTo>
                    <a:pt x="43726" y="5283"/>
                  </a:lnTo>
                  <a:lnTo>
                    <a:pt x="43294" y="863"/>
                  </a:lnTo>
                  <a:lnTo>
                    <a:pt x="39865" y="723"/>
                  </a:lnTo>
                  <a:lnTo>
                    <a:pt x="39573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420146" y="5889345"/>
              <a:ext cx="29209" cy="59690"/>
            </a:xfrm>
            <a:custGeom>
              <a:avLst/>
              <a:gdLst/>
              <a:ahLst/>
              <a:cxnLst/>
              <a:rect l="l" t="t" r="r" b="b"/>
              <a:pathLst>
                <a:path w="29210" h="59689">
                  <a:moveTo>
                    <a:pt x="4572" y="0"/>
                  </a:moveTo>
                  <a:lnTo>
                    <a:pt x="3136" y="1130"/>
                  </a:lnTo>
                  <a:lnTo>
                    <a:pt x="1574" y="1993"/>
                  </a:lnTo>
                  <a:lnTo>
                    <a:pt x="1422" y="4991"/>
                  </a:lnTo>
                  <a:lnTo>
                    <a:pt x="6858" y="4991"/>
                  </a:lnTo>
                  <a:lnTo>
                    <a:pt x="6858" y="7429"/>
                  </a:lnTo>
                  <a:lnTo>
                    <a:pt x="13284" y="7556"/>
                  </a:lnTo>
                  <a:lnTo>
                    <a:pt x="13284" y="58000"/>
                  </a:lnTo>
                  <a:lnTo>
                    <a:pt x="125" y="58000"/>
                  </a:lnTo>
                  <a:lnTo>
                    <a:pt x="0" y="59283"/>
                  </a:lnTo>
                  <a:lnTo>
                    <a:pt x="29146" y="59004"/>
                  </a:lnTo>
                  <a:lnTo>
                    <a:pt x="28918" y="58000"/>
                  </a:lnTo>
                  <a:lnTo>
                    <a:pt x="13284" y="58000"/>
                  </a:lnTo>
                  <a:lnTo>
                    <a:pt x="139" y="57861"/>
                  </a:lnTo>
                  <a:lnTo>
                    <a:pt x="28886" y="57861"/>
                  </a:lnTo>
                  <a:lnTo>
                    <a:pt x="28854" y="57721"/>
                  </a:lnTo>
                  <a:lnTo>
                    <a:pt x="14427" y="57289"/>
                  </a:lnTo>
                  <a:lnTo>
                    <a:pt x="14706" y="7708"/>
                  </a:lnTo>
                  <a:lnTo>
                    <a:pt x="20866" y="7137"/>
                  </a:lnTo>
                  <a:lnTo>
                    <a:pt x="21005" y="5702"/>
                  </a:lnTo>
                  <a:lnTo>
                    <a:pt x="27431" y="5143"/>
                  </a:lnTo>
                  <a:lnTo>
                    <a:pt x="27139" y="1714"/>
                  </a:lnTo>
                  <a:lnTo>
                    <a:pt x="26860" y="419"/>
                  </a:lnTo>
                  <a:lnTo>
                    <a:pt x="25298" y="139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423283" y="5888634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39">
                  <a:moveTo>
                    <a:pt x="2730" y="0"/>
                  </a:moveTo>
                  <a:lnTo>
                    <a:pt x="1435" y="0"/>
                  </a:lnTo>
                  <a:lnTo>
                    <a:pt x="0" y="1841"/>
                  </a:lnTo>
                  <a:lnTo>
                    <a:pt x="22161" y="2285"/>
                  </a:lnTo>
                  <a:lnTo>
                    <a:pt x="21577" y="850"/>
                  </a:lnTo>
                  <a:lnTo>
                    <a:pt x="19430" y="279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420438" y="5891339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98" y="0"/>
                  </a:moveTo>
                  <a:lnTo>
                    <a:pt x="0" y="0"/>
                  </a:lnTo>
                  <a:lnTo>
                    <a:pt x="127" y="4140"/>
                  </a:lnTo>
                  <a:lnTo>
                    <a:pt x="5130" y="4279"/>
                  </a:lnTo>
                  <a:lnTo>
                    <a:pt x="5283" y="5283"/>
                  </a:lnTo>
                  <a:lnTo>
                    <a:pt x="6134" y="5003"/>
                  </a:lnTo>
                  <a:lnTo>
                    <a:pt x="5994" y="3149"/>
                  </a:lnTo>
                  <a:lnTo>
                    <a:pt x="1130" y="2997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419435" y="5896063"/>
              <a:ext cx="30480" cy="51435"/>
            </a:xfrm>
            <a:custGeom>
              <a:avLst/>
              <a:gdLst/>
              <a:ahLst/>
              <a:cxnLst/>
              <a:rect l="l" t="t" r="r" b="b"/>
              <a:pathLst>
                <a:path w="30479" h="51435">
                  <a:moveTo>
                    <a:pt x="13716" y="1130"/>
                  </a:moveTo>
                  <a:lnTo>
                    <a:pt x="0" y="419"/>
                  </a:lnTo>
                  <a:lnTo>
                    <a:pt x="139" y="6858"/>
                  </a:lnTo>
                  <a:lnTo>
                    <a:pt x="7861" y="6858"/>
                  </a:lnTo>
                  <a:lnTo>
                    <a:pt x="8280" y="43700"/>
                  </a:lnTo>
                  <a:lnTo>
                    <a:pt x="419" y="43992"/>
                  </a:lnTo>
                  <a:lnTo>
                    <a:pt x="279" y="51003"/>
                  </a:lnTo>
                  <a:lnTo>
                    <a:pt x="13563" y="51003"/>
                  </a:lnTo>
                  <a:lnTo>
                    <a:pt x="13716" y="1130"/>
                  </a:lnTo>
                  <a:close/>
                </a:path>
                <a:path w="30479" h="51435">
                  <a:moveTo>
                    <a:pt x="29997" y="43573"/>
                  </a:moveTo>
                  <a:lnTo>
                    <a:pt x="22440" y="43700"/>
                  </a:lnTo>
                  <a:lnTo>
                    <a:pt x="21577" y="6997"/>
                  </a:lnTo>
                  <a:lnTo>
                    <a:pt x="29425" y="7137"/>
                  </a:lnTo>
                  <a:lnTo>
                    <a:pt x="29425" y="0"/>
                  </a:lnTo>
                  <a:lnTo>
                    <a:pt x="24574" y="0"/>
                  </a:lnTo>
                  <a:lnTo>
                    <a:pt x="21996" y="711"/>
                  </a:lnTo>
                  <a:lnTo>
                    <a:pt x="15862" y="1282"/>
                  </a:lnTo>
                  <a:lnTo>
                    <a:pt x="15417" y="51282"/>
                  </a:lnTo>
                  <a:lnTo>
                    <a:pt x="29857" y="51435"/>
                  </a:lnTo>
                  <a:lnTo>
                    <a:pt x="29997" y="43573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432071" y="5899340"/>
              <a:ext cx="4445" cy="43815"/>
            </a:xfrm>
            <a:custGeom>
              <a:avLst/>
              <a:gdLst/>
              <a:ahLst/>
              <a:cxnLst/>
              <a:rect l="l" t="t" r="r" b="b"/>
              <a:pathLst>
                <a:path w="4445" h="43814">
                  <a:moveTo>
                    <a:pt x="1435" y="0"/>
                  </a:moveTo>
                  <a:lnTo>
                    <a:pt x="355" y="0"/>
                  </a:lnTo>
                  <a:lnTo>
                    <a:pt x="0" y="43294"/>
                  </a:lnTo>
                  <a:lnTo>
                    <a:pt x="1257" y="43294"/>
                  </a:lnTo>
                  <a:lnTo>
                    <a:pt x="1435" y="0"/>
                  </a:lnTo>
                  <a:close/>
                </a:path>
                <a:path w="4445" h="43814">
                  <a:moveTo>
                    <a:pt x="4025" y="292"/>
                  </a:moveTo>
                  <a:lnTo>
                    <a:pt x="2882" y="292"/>
                  </a:lnTo>
                  <a:lnTo>
                    <a:pt x="2489" y="43294"/>
                  </a:lnTo>
                  <a:lnTo>
                    <a:pt x="3822" y="43294"/>
                  </a:lnTo>
                  <a:lnTo>
                    <a:pt x="4025" y="292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413427" y="5898210"/>
              <a:ext cx="42545" cy="48895"/>
            </a:xfrm>
            <a:custGeom>
              <a:avLst/>
              <a:gdLst/>
              <a:ahLst/>
              <a:cxnLst/>
              <a:rect l="l" t="t" r="r" b="b"/>
              <a:pathLst>
                <a:path w="42545" h="48895">
                  <a:moveTo>
                    <a:pt x="42290" y="0"/>
                  </a:moveTo>
                  <a:lnTo>
                    <a:pt x="42290" y="47993"/>
                  </a:lnTo>
                </a:path>
                <a:path w="42545" h="48895">
                  <a:moveTo>
                    <a:pt x="0" y="419"/>
                  </a:moveTo>
                  <a:lnTo>
                    <a:pt x="0" y="48425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413338" y="5793777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92" y="1667"/>
                  </a:lnTo>
                  <a:lnTo>
                    <a:pt x="6088" y="6215"/>
                  </a:lnTo>
                  <a:lnTo>
                    <a:pt x="1633" y="12960"/>
                  </a:lnTo>
                  <a:lnTo>
                    <a:pt x="0" y="21221"/>
                  </a:lnTo>
                  <a:lnTo>
                    <a:pt x="1633" y="29482"/>
                  </a:lnTo>
                  <a:lnTo>
                    <a:pt x="6088" y="36228"/>
                  </a:lnTo>
                  <a:lnTo>
                    <a:pt x="12692" y="40775"/>
                  </a:lnTo>
                  <a:lnTo>
                    <a:pt x="20777" y="42443"/>
                  </a:lnTo>
                  <a:lnTo>
                    <a:pt x="28876" y="40775"/>
                  </a:lnTo>
                  <a:lnTo>
                    <a:pt x="35488" y="36228"/>
                  </a:lnTo>
                  <a:lnTo>
                    <a:pt x="39945" y="29482"/>
                  </a:lnTo>
                  <a:lnTo>
                    <a:pt x="41579" y="21221"/>
                  </a:lnTo>
                  <a:lnTo>
                    <a:pt x="39945" y="12960"/>
                  </a:lnTo>
                  <a:lnTo>
                    <a:pt x="35488" y="6215"/>
                  </a:lnTo>
                  <a:lnTo>
                    <a:pt x="28876" y="1667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419104" y="579987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920" y="5600"/>
                  </a:lnTo>
                  <a:lnTo>
                    <a:pt x="0" y="20726"/>
                  </a:lnTo>
                  <a:lnTo>
                    <a:pt x="12103" y="30251"/>
                  </a:lnTo>
                  <a:lnTo>
                    <a:pt x="27114" y="24650"/>
                  </a:lnTo>
                  <a:lnTo>
                    <a:pt x="30022" y="9525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421263" y="580170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65" y="0"/>
                  </a:lnTo>
                  <a:lnTo>
                    <a:pt x="0" y="5956"/>
                  </a:lnTo>
                  <a:lnTo>
                    <a:pt x="0" y="20624"/>
                  </a:lnTo>
                  <a:lnTo>
                    <a:pt x="5765" y="26581"/>
                  </a:lnTo>
                  <a:lnTo>
                    <a:pt x="19951" y="26581"/>
                  </a:lnTo>
                  <a:lnTo>
                    <a:pt x="25717" y="20624"/>
                  </a:lnTo>
                  <a:lnTo>
                    <a:pt x="25717" y="13296"/>
                  </a:lnTo>
                  <a:lnTo>
                    <a:pt x="25717" y="5956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421263" y="580170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96"/>
                  </a:moveTo>
                  <a:lnTo>
                    <a:pt x="25717" y="20624"/>
                  </a:lnTo>
                  <a:lnTo>
                    <a:pt x="19951" y="26581"/>
                  </a:lnTo>
                  <a:lnTo>
                    <a:pt x="12852" y="26581"/>
                  </a:lnTo>
                  <a:lnTo>
                    <a:pt x="5765" y="26581"/>
                  </a:lnTo>
                  <a:lnTo>
                    <a:pt x="0" y="20624"/>
                  </a:lnTo>
                  <a:lnTo>
                    <a:pt x="0" y="13296"/>
                  </a:lnTo>
                  <a:lnTo>
                    <a:pt x="0" y="5956"/>
                  </a:lnTo>
                  <a:lnTo>
                    <a:pt x="5765" y="0"/>
                  </a:lnTo>
                  <a:lnTo>
                    <a:pt x="12852" y="0"/>
                  </a:lnTo>
                  <a:lnTo>
                    <a:pt x="19951" y="0"/>
                  </a:lnTo>
                  <a:lnTo>
                    <a:pt x="25717" y="5956"/>
                  </a:lnTo>
                  <a:lnTo>
                    <a:pt x="25717" y="13296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424476" y="5806427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73" y="0"/>
                  </a:moveTo>
                  <a:lnTo>
                    <a:pt x="4317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17" y="17144"/>
                  </a:lnTo>
                  <a:lnTo>
                    <a:pt x="14973" y="17144"/>
                  </a:lnTo>
                  <a:lnTo>
                    <a:pt x="19291" y="13309"/>
                  </a:lnTo>
                  <a:lnTo>
                    <a:pt x="19291" y="8572"/>
                  </a:lnTo>
                  <a:lnTo>
                    <a:pt x="19291" y="3848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427690" y="580857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870"/>
                  </a:lnTo>
                  <a:lnTo>
                    <a:pt x="0" y="9982"/>
                  </a:lnTo>
                  <a:lnTo>
                    <a:pt x="2882" y="12865"/>
                  </a:lnTo>
                  <a:lnTo>
                    <a:pt x="9982" y="12865"/>
                  </a:lnTo>
                  <a:lnTo>
                    <a:pt x="12865" y="9982"/>
                  </a:lnTo>
                  <a:lnTo>
                    <a:pt x="12865" y="6426"/>
                  </a:lnTo>
                  <a:lnTo>
                    <a:pt x="12865" y="2870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592167" y="5781611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5">
                  <a:moveTo>
                    <a:pt x="58013" y="130301"/>
                  </a:moveTo>
                  <a:lnTo>
                    <a:pt x="10579" y="130301"/>
                  </a:lnTo>
                  <a:lnTo>
                    <a:pt x="12001" y="156298"/>
                  </a:lnTo>
                  <a:lnTo>
                    <a:pt x="5994" y="156870"/>
                  </a:lnTo>
                  <a:lnTo>
                    <a:pt x="5714" y="170306"/>
                  </a:lnTo>
                  <a:lnTo>
                    <a:pt x="2285" y="170878"/>
                  </a:lnTo>
                  <a:lnTo>
                    <a:pt x="2285" y="172021"/>
                  </a:lnTo>
                  <a:lnTo>
                    <a:pt x="27431" y="171157"/>
                  </a:lnTo>
                  <a:lnTo>
                    <a:pt x="26873" y="169163"/>
                  </a:lnTo>
                  <a:lnTo>
                    <a:pt x="64014" y="169163"/>
                  </a:lnTo>
                  <a:lnTo>
                    <a:pt x="63715" y="156019"/>
                  </a:lnTo>
                  <a:lnTo>
                    <a:pt x="59143" y="156019"/>
                  </a:lnTo>
                  <a:lnTo>
                    <a:pt x="58013" y="130301"/>
                  </a:lnTo>
                  <a:close/>
                </a:path>
                <a:path w="68579" h="172085">
                  <a:moveTo>
                    <a:pt x="64014" y="169163"/>
                  </a:moveTo>
                  <a:lnTo>
                    <a:pt x="41998" y="169163"/>
                  </a:lnTo>
                  <a:lnTo>
                    <a:pt x="42862" y="171729"/>
                  </a:lnTo>
                  <a:lnTo>
                    <a:pt x="68008" y="171157"/>
                  </a:lnTo>
                  <a:lnTo>
                    <a:pt x="67729" y="169735"/>
                  </a:lnTo>
                  <a:lnTo>
                    <a:pt x="64020" y="169456"/>
                  </a:lnTo>
                  <a:lnTo>
                    <a:pt x="64014" y="169163"/>
                  </a:lnTo>
                  <a:close/>
                </a:path>
                <a:path w="68579" h="172085">
                  <a:moveTo>
                    <a:pt x="66586" y="0"/>
                  </a:moveTo>
                  <a:lnTo>
                    <a:pt x="0" y="0"/>
                  </a:lnTo>
                  <a:lnTo>
                    <a:pt x="558" y="89153"/>
                  </a:lnTo>
                  <a:lnTo>
                    <a:pt x="7708" y="89153"/>
                  </a:lnTo>
                  <a:lnTo>
                    <a:pt x="9118" y="90868"/>
                  </a:lnTo>
                  <a:lnTo>
                    <a:pt x="9436" y="111721"/>
                  </a:lnTo>
                  <a:lnTo>
                    <a:pt x="5435" y="114871"/>
                  </a:lnTo>
                  <a:lnTo>
                    <a:pt x="4851" y="128866"/>
                  </a:lnTo>
                  <a:lnTo>
                    <a:pt x="1422" y="129159"/>
                  </a:lnTo>
                  <a:lnTo>
                    <a:pt x="1714" y="130301"/>
                  </a:lnTo>
                  <a:lnTo>
                    <a:pt x="68287" y="130301"/>
                  </a:lnTo>
                  <a:lnTo>
                    <a:pt x="68008" y="128866"/>
                  </a:lnTo>
                  <a:lnTo>
                    <a:pt x="64020" y="128015"/>
                  </a:lnTo>
                  <a:lnTo>
                    <a:pt x="63436" y="114007"/>
                  </a:lnTo>
                  <a:lnTo>
                    <a:pt x="59435" y="113436"/>
                  </a:lnTo>
                  <a:lnTo>
                    <a:pt x="58864" y="91732"/>
                  </a:lnTo>
                  <a:lnTo>
                    <a:pt x="58864" y="88582"/>
                  </a:lnTo>
                  <a:lnTo>
                    <a:pt x="61429" y="88582"/>
                  </a:lnTo>
                  <a:lnTo>
                    <a:pt x="68008" y="88023"/>
                  </a:lnTo>
                  <a:lnTo>
                    <a:pt x="6658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592167" y="5781611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5">
                  <a:moveTo>
                    <a:pt x="0" y="0"/>
                  </a:moveTo>
                  <a:lnTo>
                    <a:pt x="66586" y="0"/>
                  </a:lnTo>
                  <a:lnTo>
                    <a:pt x="68008" y="88023"/>
                  </a:lnTo>
                  <a:lnTo>
                    <a:pt x="61429" y="88582"/>
                  </a:lnTo>
                  <a:lnTo>
                    <a:pt x="58864" y="88582"/>
                  </a:lnTo>
                  <a:lnTo>
                    <a:pt x="58864" y="91732"/>
                  </a:lnTo>
                  <a:lnTo>
                    <a:pt x="59435" y="113436"/>
                  </a:lnTo>
                  <a:lnTo>
                    <a:pt x="63436" y="114007"/>
                  </a:lnTo>
                  <a:lnTo>
                    <a:pt x="64020" y="128015"/>
                  </a:lnTo>
                  <a:lnTo>
                    <a:pt x="68008" y="128866"/>
                  </a:lnTo>
                  <a:lnTo>
                    <a:pt x="68287" y="130301"/>
                  </a:lnTo>
                  <a:lnTo>
                    <a:pt x="58013" y="130301"/>
                  </a:lnTo>
                  <a:lnTo>
                    <a:pt x="59143" y="156019"/>
                  </a:lnTo>
                  <a:lnTo>
                    <a:pt x="63715" y="156019"/>
                  </a:lnTo>
                  <a:lnTo>
                    <a:pt x="64020" y="169456"/>
                  </a:lnTo>
                  <a:lnTo>
                    <a:pt x="67729" y="169735"/>
                  </a:lnTo>
                  <a:lnTo>
                    <a:pt x="68008" y="171157"/>
                  </a:lnTo>
                  <a:lnTo>
                    <a:pt x="42862" y="171729"/>
                  </a:lnTo>
                  <a:lnTo>
                    <a:pt x="41998" y="169163"/>
                  </a:lnTo>
                  <a:lnTo>
                    <a:pt x="26873" y="169163"/>
                  </a:lnTo>
                  <a:lnTo>
                    <a:pt x="27431" y="171157"/>
                  </a:lnTo>
                  <a:lnTo>
                    <a:pt x="2285" y="172021"/>
                  </a:lnTo>
                  <a:lnTo>
                    <a:pt x="2285" y="170878"/>
                  </a:lnTo>
                  <a:lnTo>
                    <a:pt x="5714" y="170306"/>
                  </a:lnTo>
                  <a:lnTo>
                    <a:pt x="5994" y="156870"/>
                  </a:lnTo>
                  <a:lnTo>
                    <a:pt x="12001" y="156298"/>
                  </a:lnTo>
                  <a:lnTo>
                    <a:pt x="10579" y="130301"/>
                  </a:lnTo>
                  <a:lnTo>
                    <a:pt x="1714" y="130301"/>
                  </a:lnTo>
                  <a:lnTo>
                    <a:pt x="1422" y="129159"/>
                  </a:lnTo>
                  <a:lnTo>
                    <a:pt x="4851" y="128866"/>
                  </a:lnTo>
                  <a:lnTo>
                    <a:pt x="5435" y="114871"/>
                  </a:lnTo>
                  <a:lnTo>
                    <a:pt x="9436" y="111721"/>
                  </a:lnTo>
                  <a:lnTo>
                    <a:pt x="9118" y="90868"/>
                  </a:lnTo>
                  <a:lnTo>
                    <a:pt x="7708" y="89153"/>
                  </a:lnTo>
                  <a:lnTo>
                    <a:pt x="6565" y="89153"/>
                  </a:lnTo>
                  <a:lnTo>
                    <a:pt x="558" y="8915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620171" y="585019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09" y="0"/>
                  </a:moveTo>
                  <a:lnTo>
                    <a:pt x="2692" y="0"/>
                  </a:lnTo>
                  <a:lnTo>
                    <a:pt x="0" y="2679"/>
                  </a:lnTo>
                  <a:lnTo>
                    <a:pt x="0" y="9309"/>
                  </a:lnTo>
                  <a:lnTo>
                    <a:pt x="2692" y="12001"/>
                  </a:lnTo>
                  <a:lnTo>
                    <a:pt x="9309" y="12001"/>
                  </a:lnTo>
                  <a:lnTo>
                    <a:pt x="12001" y="9309"/>
                  </a:lnTo>
                  <a:lnTo>
                    <a:pt x="12001" y="5994"/>
                  </a:lnTo>
                  <a:lnTo>
                    <a:pt x="12001" y="2679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599305" y="5886627"/>
              <a:ext cx="53975" cy="66675"/>
            </a:xfrm>
            <a:custGeom>
              <a:avLst/>
              <a:gdLst/>
              <a:ahLst/>
              <a:cxnLst/>
              <a:rect l="l" t="t" r="r" b="b"/>
              <a:pathLst>
                <a:path w="53975" h="66675">
                  <a:moveTo>
                    <a:pt x="3721" y="5422"/>
                  </a:moveTo>
                  <a:lnTo>
                    <a:pt x="0" y="5994"/>
                  </a:lnTo>
                  <a:lnTo>
                    <a:pt x="9" y="10566"/>
                  </a:lnTo>
                  <a:lnTo>
                    <a:pt x="863" y="60578"/>
                  </a:lnTo>
                  <a:lnTo>
                    <a:pt x="1003" y="66141"/>
                  </a:lnTo>
                  <a:lnTo>
                    <a:pt x="6718" y="66141"/>
                  </a:lnTo>
                  <a:lnTo>
                    <a:pt x="48006" y="65570"/>
                  </a:lnTo>
                  <a:lnTo>
                    <a:pt x="53301" y="65138"/>
                  </a:lnTo>
                  <a:lnTo>
                    <a:pt x="53441" y="58013"/>
                  </a:lnTo>
                  <a:lnTo>
                    <a:pt x="52590" y="10566"/>
                  </a:lnTo>
                  <a:lnTo>
                    <a:pt x="51727" y="5575"/>
                  </a:lnTo>
                  <a:lnTo>
                    <a:pt x="7150" y="5575"/>
                  </a:lnTo>
                  <a:lnTo>
                    <a:pt x="3721" y="5422"/>
                  </a:lnTo>
                  <a:close/>
                </a:path>
                <a:path w="53975" h="66675">
                  <a:moveTo>
                    <a:pt x="39585" y="0"/>
                  </a:moveTo>
                  <a:lnTo>
                    <a:pt x="12865" y="152"/>
                  </a:lnTo>
                  <a:lnTo>
                    <a:pt x="11722" y="431"/>
                  </a:lnTo>
                  <a:lnTo>
                    <a:pt x="8572" y="1003"/>
                  </a:lnTo>
                  <a:lnTo>
                    <a:pt x="8432" y="4572"/>
                  </a:lnTo>
                  <a:lnTo>
                    <a:pt x="7581" y="5575"/>
                  </a:lnTo>
                  <a:lnTo>
                    <a:pt x="51727" y="5575"/>
                  </a:lnTo>
                  <a:lnTo>
                    <a:pt x="48729" y="5422"/>
                  </a:lnTo>
                  <a:lnTo>
                    <a:pt x="43726" y="5283"/>
                  </a:lnTo>
                  <a:lnTo>
                    <a:pt x="43294" y="863"/>
                  </a:lnTo>
                  <a:lnTo>
                    <a:pt x="39878" y="723"/>
                  </a:lnTo>
                  <a:lnTo>
                    <a:pt x="39585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611319" y="5889345"/>
              <a:ext cx="29209" cy="59690"/>
            </a:xfrm>
            <a:custGeom>
              <a:avLst/>
              <a:gdLst/>
              <a:ahLst/>
              <a:cxnLst/>
              <a:rect l="l" t="t" r="r" b="b"/>
              <a:pathLst>
                <a:path w="29210" h="59689">
                  <a:moveTo>
                    <a:pt x="126" y="57861"/>
                  </a:moveTo>
                  <a:lnTo>
                    <a:pt x="0" y="59283"/>
                  </a:lnTo>
                  <a:lnTo>
                    <a:pt x="29146" y="59004"/>
                  </a:lnTo>
                  <a:lnTo>
                    <a:pt x="28918" y="58000"/>
                  </a:lnTo>
                  <a:lnTo>
                    <a:pt x="13284" y="58000"/>
                  </a:lnTo>
                  <a:lnTo>
                    <a:pt x="126" y="57861"/>
                  </a:lnTo>
                  <a:close/>
                </a:path>
                <a:path w="29210" h="59689">
                  <a:moveTo>
                    <a:pt x="4572" y="0"/>
                  </a:moveTo>
                  <a:lnTo>
                    <a:pt x="3136" y="1130"/>
                  </a:lnTo>
                  <a:lnTo>
                    <a:pt x="1562" y="1993"/>
                  </a:lnTo>
                  <a:lnTo>
                    <a:pt x="1422" y="4991"/>
                  </a:lnTo>
                  <a:lnTo>
                    <a:pt x="6845" y="4991"/>
                  </a:lnTo>
                  <a:lnTo>
                    <a:pt x="6845" y="7429"/>
                  </a:lnTo>
                  <a:lnTo>
                    <a:pt x="13284" y="7556"/>
                  </a:lnTo>
                  <a:lnTo>
                    <a:pt x="13284" y="58000"/>
                  </a:lnTo>
                  <a:lnTo>
                    <a:pt x="28918" y="58000"/>
                  </a:lnTo>
                  <a:lnTo>
                    <a:pt x="28854" y="57721"/>
                  </a:lnTo>
                  <a:lnTo>
                    <a:pt x="14414" y="57289"/>
                  </a:lnTo>
                  <a:lnTo>
                    <a:pt x="14719" y="7708"/>
                  </a:lnTo>
                  <a:lnTo>
                    <a:pt x="20853" y="7137"/>
                  </a:lnTo>
                  <a:lnTo>
                    <a:pt x="21005" y="5702"/>
                  </a:lnTo>
                  <a:lnTo>
                    <a:pt x="27431" y="5143"/>
                  </a:lnTo>
                  <a:lnTo>
                    <a:pt x="27139" y="1714"/>
                  </a:lnTo>
                  <a:lnTo>
                    <a:pt x="26860" y="419"/>
                  </a:lnTo>
                  <a:lnTo>
                    <a:pt x="25285" y="139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614456" y="5888634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39">
                  <a:moveTo>
                    <a:pt x="2705" y="0"/>
                  </a:moveTo>
                  <a:lnTo>
                    <a:pt x="1435" y="0"/>
                  </a:lnTo>
                  <a:lnTo>
                    <a:pt x="0" y="1841"/>
                  </a:lnTo>
                  <a:lnTo>
                    <a:pt x="22148" y="2285"/>
                  </a:lnTo>
                  <a:lnTo>
                    <a:pt x="21577" y="850"/>
                  </a:lnTo>
                  <a:lnTo>
                    <a:pt x="19430" y="279"/>
                  </a:lnTo>
                  <a:lnTo>
                    <a:pt x="270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611598" y="5891339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711" y="0"/>
                  </a:moveTo>
                  <a:lnTo>
                    <a:pt x="0" y="0"/>
                  </a:lnTo>
                  <a:lnTo>
                    <a:pt x="152" y="4140"/>
                  </a:lnTo>
                  <a:lnTo>
                    <a:pt x="5143" y="4279"/>
                  </a:lnTo>
                  <a:lnTo>
                    <a:pt x="5295" y="5283"/>
                  </a:lnTo>
                  <a:lnTo>
                    <a:pt x="6146" y="5003"/>
                  </a:lnTo>
                  <a:lnTo>
                    <a:pt x="5994" y="3149"/>
                  </a:lnTo>
                  <a:lnTo>
                    <a:pt x="1143" y="2997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610595" y="5896063"/>
              <a:ext cx="30480" cy="51435"/>
            </a:xfrm>
            <a:custGeom>
              <a:avLst/>
              <a:gdLst/>
              <a:ahLst/>
              <a:cxnLst/>
              <a:rect l="l" t="t" r="r" b="b"/>
              <a:pathLst>
                <a:path w="30479" h="51435">
                  <a:moveTo>
                    <a:pt x="13703" y="1130"/>
                  </a:moveTo>
                  <a:lnTo>
                    <a:pt x="0" y="419"/>
                  </a:lnTo>
                  <a:lnTo>
                    <a:pt x="139" y="6858"/>
                  </a:lnTo>
                  <a:lnTo>
                    <a:pt x="7861" y="6858"/>
                  </a:lnTo>
                  <a:lnTo>
                    <a:pt x="8280" y="43700"/>
                  </a:lnTo>
                  <a:lnTo>
                    <a:pt x="431" y="43992"/>
                  </a:lnTo>
                  <a:lnTo>
                    <a:pt x="292" y="51003"/>
                  </a:lnTo>
                  <a:lnTo>
                    <a:pt x="13576" y="51003"/>
                  </a:lnTo>
                  <a:lnTo>
                    <a:pt x="13703" y="1130"/>
                  </a:lnTo>
                  <a:close/>
                </a:path>
                <a:path w="30479" h="51435">
                  <a:moveTo>
                    <a:pt x="29997" y="43573"/>
                  </a:moveTo>
                  <a:lnTo>
                    <a:pt x="22428" y="43700"/>
                  </a:lnTo>
                  <a:lnTo>
                    <a:pt x="21577" y="6997"/>
                  </a:lnTo>
                  <a:lnTo>
                    <a:pt x="29425" y="7137"/>
                  </a:lnTo>
                  <a:lnTo>
                    <a:pt x="29425" y="0"/>
                  </a:lnTo>
                  <a:lnTo>
                    <a:pt x="24574" y="0"/>
                  </a:lnTo>
                  <a:lnTo>
                    <a:pt x="22009" y="711"/>
                  </a:lnTo>
                  <a:lnTo>
                    <a:pt x="15862" y="1282"/>
                  </a:lnTo>
                  <a:lnTo>
                    <a:pt x="15443" y="51282"/>
                  </a:lnTo>
                  <a:lnTo>
                    <a:pt x="29870" y="51435"/>
                  </a:lnTo>
                  <a:lnTo>
                    <a:pt x="29997" y="43573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623244" y="5899340"/>
              <a:ext cx="4445" cy="43815"/>
            </a:xfrm>
            <a:custGeom>
              <a:avLst/>
              <a:gdLst/>
              <a:ahLst/>
              <a:cxnLst/>
              <a:rect l="l" t="t" r="r" b="b"/>
              <a:pathLst>
                <a:path w="4445" h="43814">
                  <a:moveTo>
                    <a:pt x="1435" y="0"/>
                  </a:moveTo>
                  <a:lnTo>
                    <a:pt x="355" y="0"/>
                  </a:lnTo>
                  <a:lnTo>
                    <a:pt x="0" y="43294"/>
                  </a:lnTo>
                  <a:lnTo>
                    <a:pt x="1257" y="43294"/>
                  </a:lnTo>
                  <a:lnTo>
                    <a:pt x="1435" y="0"/>
                  </a:lnTo>
                  <a:close/>
                </a:path>
                <a:path w="4445" h="43814">
                  <a:moveTo>
                    <a:pt x="4025" y="292"/>
                  </a:moveTo>
                  <a:lnTo>
                    <a:pt x="2870" y="292"/>
                  </a:lnTo>
                  <a:lnTo>
                    <a:pt x="2489" y="43294"/>
                  </a:lnTo>
                  <a:lnTo>
                    <a:pt x="3835" y="43294"/>
                  </a:lnTo>
                  <a:lnTo>
                    <a:pt x="4025" y="292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604588" y="5898210"/>
              <a:ext cx="42545" cy="48895"/>
            </a:xfrm>
            <a:custGeom>
              <a:avLst/>
              <a:gdLst/>
              <a:ahLst/>
              <a:cxnLst/>
              <a:rect l="l" t="t" r="r" b="b"/>
              <a:pathLst>
                <a:path w="42545" h="48895">
                  <a:moveTo>
                    <a:pt x="42303" y="0"/>
                  </a:moveTo>
                  <a:lnTo>
                    <a:pt x="42303" y="47993"/>
                  </a:lnTo>
                </a:path>
                <a:path w="42545" h="48895">
                  <a:moveTo>
                    <a:pt x="0" y="419"/>
                  </a:moveTo>
                  <a:lnTo>
                    <a:pt x="0" y="48425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604499" y="5793777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89" y="0"/>
                  </a:moveTo>
                  <a:lnTo>
                    <a:pt x="12698" y="1667"/>
                  </a:lnTo>
                  <a:lnTo>
                    <a:pt x="6089" y="6215"/>
                  </a:lnTo>
                  <a:lnTo>
                    <a:pt x="1633" y="12960"/>
                  </a:lnTo>
                  <a:lnTo>
                    <a:pt x="0" y="21221"/>
                  </a:lnTo>
                  <a:lnTo>
                    <a:pt x="1633" y="29482"/>
                  </a:lnTo>
                  <a:lnTo>
                    <a:pt x="6089" y="36228"/>
                  </a:lnTo>
                  <a:lnTo>
                    <a:pt x="12698" y="40775"/>
                  </a:lnTo>
                  <a:lnTo>
                    <a:pt x="20789" y="42443"/>
                  </a:lnTo>
                  <a:lnTo>
                    <a:pt x="28881" y="40775"/>
                  </a:lnTo>
                  <a:lnTo>
                    <a:pt x="35490" y="36228"/>
                  </a:lnTo>
                  <a:lnTo>
                    <a:pt x="39945" y="29482"/>
                  </a:lnTo>
                  <a:lnTo>
                    <a:pt x="41579" y="21221"/>
                  </a:lnTo>
                  <a:lnTo>
                    <a:pt x="39945" y="12960"/>
                  </a:lnTo>
                  <a:lnTo>
                    <a:pt x="35490" y="6215"/>
                  </a:lnTo>
                  <a:lnTo>
                    <a:pt x="28881" y="1667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610277" y="579987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908" y="5600"/>
                  </a:lnTo>
                  <a:lnTo>
                    <a:pt x="0" y="20726"/>
                  </a:lnTo>
                  <a:lnTo>
                    <a:pt x="12103" y="30251"/>
                  </a:lnTo>
                  <a:lnTo>
                    <a:pt x="27114" y="24650"/>
                  </a:lnTo>
                  <a:lnTo>
                    <a:pt x="30035" y="9525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612436" y="580170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64" y="0"/>
                  </a:moveTo>
                  <a:lnTo>
                    <a:pt x="5740" y="0"/>
                  </a:lnTo>
                  <a:lnTo>
                    <a:pt x="0" y="5956"/>
                  </a:lnTo>
                  <a:lnTo>
                    <a:pt x="0" y="20624"/>
                  </a:lnTo>
                  <a:lnTo>
                    <a:pt x="5740" y="26581"/>
                  </a:lnTo>
                  <a:lnTo>
                    <a:pt x="19964" y="26581"/>
                  </a:lnTo>
                  <a:lnTo>
                    <a:pt x="25717" y="20624"/>
                  </a:lnTo>
                  <a:lnTo>
                    <a:pt x="25717" y="13296"/>
                  </a:lnTo>
                  <a:lnTo>
                    <a:pt x="25717" y="5956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612436" y="580170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96"/>
                  </a:moveTo>
                  <a:lnTo>
                    <a:pt x="25717" y="20624"/>
                  </a:lnTo>
                  <a:lnTo>
                    <a:pt x="19964" y="26581"/>
                  </a:lnTo>
                  <a:lnTo>
                    <a:pt x="12852" y="26581"/>
                  </a:lnTo>
                  <a:lnTo>
                    <a:pt x="5740" y="26581"/>
                  </a:lnTo>
                  <a:lnTo>
                    <a:pt x="0" y="20624"/>
                  </a:lnTo>
                  <a:lnTo>
                    <a:pt x="0" y="13296"/>
                  </a:lnTo>
                  <a:lnTo>
                    <a:pt x="0" y="5956"/>
                  </a:lnTo>
                  <a:lnTo>
                    <a:pt x="5740" y="0"/>
                  </a:lnTo>
                  <a:lnTo>
                    <a:pt x="12852" y="0"/>
                  </a:lnTo>
                  <a:lnTo>
                    <a:pt x="19964" y="0"/>
                  </a:lnTo>
                  <a:lnTo>
                    <a:pt x="25717" y="5956"/>
                  </a:lnTo>
                  <a:lnTo>
                    <a:pt x="25717" y="13296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615649" y="5806427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73" y="0"/>
                  </a:moveTo>
                  <a:lnTo>
                    <a:pt x="4305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05" y="17144"/>
                  </a:lnTo>
                  <a:lnTo>
                    <a:pt x="14973" y="17144"/>
                  </a:lnTo>
                  <a:lnTo>
                    <a:pt x="19291" y="13309"/>
                  </a:lnTo>
                  <a:lnTo>
                    <a:pt x="19291" y="8572"/>
                  </a:lnTo>
                  <a:lnTo>
                    <a:pt x="19291" y="3848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618863" y="580857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70" y="0"/>
                  </a:lnTo>
                  <a:lnTo>
                    <a:pt x="0" y="2870"/>
                  </a:lnTo>
                  <a:lnTo>
                    <a:pt x="0" y="9982"/>
                  </a:lnTo>
                  <a:lnTo>
                    <a:pt x="2870" y="12865"/>
                  </a:lnTo>
                  <a:lnTo>
                    <a:pt x="9982" y="12865"/>
                  </a:lnTo>
                  <a:lnTo>
                    <a:pt x="12865" y="9982"/>
                  </a:lnTo>
                  <a:lnTo>
                    <a:pt x="12865" y="6426"/>
                  </a:lnTo>
                  <a:lnTo>
                    <a:pt x="12865" y="2870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688751" y="5956782"/>
              <a:ext cx="62865" cy="42545"/>
            </a:xfrm>
            <a:custGeom>
              <a:avLst/>
              <a:gdLst/>
              <a:ahLst/>
              <a:cxnLst/>
              <a:rect l="l" t="t" r="r" b="b"/>
              <a:pathLst>
                <a:path w="62864" h="42545">
                  <a:moveTo>
                    <a:pt x="1143" y="42278"/>
                  </a:moveTo>
                  <a:lnTo>
                    <a:pt x="0" y="0"/>
                  </a:lnTo>
                  <a:lnTo>
                    <a:pt x="6286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471873" y="5973038"/>
              <a:ext cx="250825" cy="33655"/>
            </a:xfrm>
            <a:custGeom>
              <a:avLst/>
              <a:gdLst/>
              <a:ahLst/>
              <a:cxnLst/>
              <a:rect l="l" t="t" r="r" b="b"/>
              <a:pathLst>
                <a:path w="250825" h="33654">
                  <a:moveTo>
                    <a:pt x="201447" y="28321"/>
                  </a:moveTo>
                  <a:lnTo>
                    <a:pt x="200863" y="13754"/>
                  </a:lnTo>
                  <a:lnTo>
                    <a:pt x="110286" y="16319"/>
                  </a:lnTo>
                  <a:lnTo>
                    <a:pt x="110578" y="23456"/>
                  </a:lnTo>
                  <a:lnTo>
                    <a:pt x="26276" y="24320"/>
                  </a:lnTo>
                  <a:lnTo>
                    <a:pt x="25717" y="22593"/>
                  </a:lnTo>
                  <a:lnTo>
                    <a:pt x="571" y="22885"/>
                  </a:lnTo>
                  <a:lnTo>
                    <a:pt x="0" y="27178"/>
                  </a:lnTo>
                  <a:lnTo>
                    <a:pt x="75730" y="26314"/>
                  </a:lnTo>
                  <a:lnTo>
                    <a:pt x="77152" y="30035"/>
                  </a:lnTo>
                  <a:lnTo>
                    <a:pt x="121158" y="29743"/>
                  </a:lnTo>
                  <a:lnTo>
                    <a:pt x="121716" y="33464"/>
                  </a:lnTo>
                  <a:lnTo>
                    <a:pt x="146011" y="32893"/>
                  </a:lnTo>
                  <a:lnTo>
                    <a:pt x="146011" y="29743"/>
                  </a:lnTo>
                  <a:lnTo>
                    <a:pt x="166306" y="29743"/>
                  </a:lnTo>
                  <a:lnTo>
                    <a:pt x="166878" y="33172"/>
                  </a:lnTo>
                  <a:lnTo>
                    <a:pt x="191452" y="32600"/>
                  </a:lnTo>
                  <a:lnTo>
                    <a:pt x="191731" y="29171"/>
                  </a:lnTo>
                  <a:lnTo>
                    <a:pt x="201447" y="28321"/>
                  </a:lnTo>
                  <a:close/>
                </a:path>
                <a:path w="250825" h="33654">
                  <a:moveTo>
                    <a:pt x="250698" y="2730"/>
                  </a:moveTo>
                  <a:lnTo>
                    <a:pt x="247688" y="0"/>
                  </a:lnTo>
                  <a:lnTo>
                    <a:pt x="240233" y="0"/>
                  </a:lnTo>
                  <a:lnTo>
                    <a:pt x="237210" y="2730"/>
                  </a:lnTo>
                  <a:lnTo>
                    <a:pt x="237210" y="9474"/>
                  </a:lnTo>
                  <a:lnTo>
                    <a:pt x="240233" y="12204"/>
                  </a:lnTo>
                  <a:lnTo>
                    <a:pt x="247688" y="12204"/>
                  </a:lnTo>
                  <a:lnTo>
                    <a:pt x="250698" y="9474"/>
                  </a:lnTo>
                  <a:lnTo>
                    <a:pt x="250698" y="6108"/>
                  </a:lnTo>
                  <a:lnTo>
                    <a:pt x="250698" y="27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661903" y="5988494"/>
              <a:ext cx="5715" cy="13970"/>
            </a:xfrm>
            <a:custGeom>
              <a:avLst/>
              <a:gdLst/>
              <a:ahLst/>
              <a:cxnLst/>
              <a:rect l="l" t="t" r="r" b="b"/>
              <a:pathLst>
                <a:path w="5714" h="13970">
                  <a:moveTo>
                    <a:pt x="4851" y="0"/>
                  </a:moveTo>
                  <a:lnTo>
                    <a:pt x="0" y="292"/>
                  </a:lnTo>
                  <a:lnTo>
                    <a:pt x="558" y="6286"/>
                  </a:lnTo>
                  <a:lnTo>
                    <a:pt x="2565" y="13157"/>
                  </a:lnTo>
                  <a:lnTo>
                    <a:pt x="5130" y="13436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400715" y="5837948"/>
              <a:ext cx="250825" cy="159385"/>
            </a:xfrm>
            <a:custGeom>
              <a:avLst/>
              <a:gdLst/>
              <a:ahLst/>
              <a:cxnLst/>
              <a:rect l="l" t="t" r="r" b="b"/>
              <a:pathLst>
                <a:path w="250825" h="159385">
                  <a:moveTo>
                    <a:pt x="69723" y="157975"/>
                  </a:moveTo>
                  <a:lnTo>
                    <a:pt x="69583" y="156349"/>
                  </a:lnTo>
                  <a:lnTo>
                    <a:pt x="67983" y="125742"/>
                  </a:lnTo>
                  <a:lnTo>
                    <a:pt x="67716" y="115976"/>
                  </a:lnTo>
                  <a:lnTo>
                    <a:pt x="67475" y="115989"/>
                  </a:lnTo>
                  <a:lnTo>
                    <a:pt x="67437" y="115112"/>
                  </a:lnTo>
                  <a:lnTo>
                    <a:pt x="1143" y="115684"/>
                  </a:lnTo>
                  <a:lnTo>
                    <a:pt x="762" y="143941"/>
                  </a:lnTo>
                  <a:lnTo>
                    <a:pt x="0" y="143967"/>
                  </a:lnTo>
                  <a:lnTo>
                    <a:pt x="571" y="158546"/>
                  </a:lnTo>
                  <a:lnTo>
                    <a:pt x="69723" y="158838"/>
                  </a:lnTo>
                  <a:lnTo>
                    <a:pt x="69672" y="157988"/>
                  </a:lnTo>
                  <a:close/>
                </a:path>
                <a:path w="250825" h="159385">
                  <a:moveTo>
                    <a:pt x="250698" y="6400"/>
                  </a:moveTo>
                  <a:lnTo>
                    <a:pt x="244297" y="0"/>
                  </a:lnTo>
                  <a:lnTo>
                    <a:pt x="228511" y="0"/>
                  </a:lnTo>
                  <a:lnTo>
                    <a:pt x="222123" y="6400"/>
                  </a:lnTo>
                  <a:lnTo>
                    <a:pt x="222123" y="22174"/>
                  </a:lnTo>
                  <a:lnTo>
                    <a:pt x="228511" y="28575"/>
                  </a:lnTo>
                  <a:lnTo>
                    <a:pt x="244297" y="28575"/>
                  </a:lnTo>
                  <a:lnTo>
                    <a:pt x="250698" y="22174"/>
                  </a:lnTo>
                  <a:lnTo>
                    <a:pt x="250698" y="14287"/>
                  </a:lnTo>
                  <a:lnTo>
                    <a:pt x="250698" y="64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622838" y="583794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575" y="14287"/>
                  </a:moveTo>
                  <a:lnTo>
                    <a:pt x="28575" y="22174"/>
                  </a:lnTo>
                  <a:lnTo>
                    <a:pt x="22174" y="28575"/>
                  </a:lnTo>
                  <a:lnTo>
                    <a:pt x="14287" y="28575"/>
                  </a:lnTo>
                  <a:lnTo>
                    <a:pt x="6388" y="28575"/>
                  </a:lnTo>
                  <a:lnTo>
                    <a:pt x="0" y="22174"/>
                  </a:lnTo>
                  <a:lnTo>
                    <a:pt x="0" y="14287"/>
                  </a:lnTo>
                  <a:lnTo>
                    <a:pt x="0" y="6400"/>
                  </a:lnTo>
                  <a:lnTo>
                    <a:pt x="6388" y="0"/>
                  </a:lnTo>
                  <a:lnTo>
                    <a:pt x="14287" y="0"/>
                  </a:lnTo>
                  <a:lnTo>
                    <a:pt x="22174" y="0"/>
                  </a:lnTo>
                  <a:lnTo>
                    <a:pt x="28575" y="6400"/>
                  </a:lnTo>
                  <a:lnTo>
                    <a:pt x="28575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623841" y="5845657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5">
                  <a:moveTo>
                    <a:pt x="25069" y="0"/>
                  </a:moveTo>
                  <a:lnTo>
                    <a:pt x="0" y="9143"/>
                  </a:lnTo>
                  <a:lnTo>
                    <a:pt x="1460" y="13157"/>
                  </a:lnTo>
                  <a:lnTo>
                    <a:pt x="26555" y="4025"/>
                  </a:lnTo>
                  <a:lnTo>
                    <a:pt x="250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344225" y="6171920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5">
                  <a:moveTo>
                    <a:pt x="122872" y="0"/>
                  </a:moveTo>
                  <a:lnTo>
                    <a:pt x="1422" y="0"/>
                  </a:lnTo>
                  <a:lnTo>
                    <a:pt x="0" y="25717"/>
                  </a:lnTo>
                  <a:lnTo>
                    <a:pt x="122872" y="25717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344225" y="6171920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5">
                  <a:moveTo>
                    <a:pt x="1422" y="0"/>
                  </a:moveTo>
                  <a:lnTo>
                    <a:pt x="122872" y="0"/>
                  </a:lnTo>
                  <a:lnTo>
                    <a:pt x="122872" y="25717"/>
                  </a:lnTo>
                  <a:lnTo>
                    <a:pt x="0" y="25717"/>
                  </a:lnTo>
                  <a:lnTo>
                    <a:pt x="1422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351362" y="6173342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60">
                  <a:moveTo>
                    <a:pt x="21437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437" y="22860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424235" y="617085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74" y="0"/>
                  </a:moveTo>
                  <a:lnTo>
                    <a:pt x="6388" y="0"/>
                  </a:lnTo>
                  <a:lnTo>
                    <a:pt x="0" y="6388"/>
                  </a:lnTo>
                  <a:lnTo>
                    <a:pt x="0" y="22174"/>
                  </a:lnTo>
                  <a:lnTo>
                    <a:pt x="6388" y="28575"/>
                  </a:lnTo>
                  <a:lnTo>
                    <a:pt x="22174" y="28575"/>
                  </a:lnTo>
                  <a:lnTo>
                    <a:pt x="28575" y="22174"/>
                  </a:lnTo>
                  <a:lnTo>
                    <a:pt x="28575" y="14287"/>
                  </a:lnTo>
                  <a:lnTo>
                    <a:pt x="28575" y="6388"/>
                  </a:lnTo>
                  <a:lnTo>
                    <a:pt x="221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424235" y="617085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575" y="14287"/>
                  </a:moveTo>
                  <a:lnTo>
                    <a:pt x="28575" y="22174"/>
                  </a:lnTo>
                  <a:lnTo>
                    <a:pt x="22174" y="28575"/>
                  </a:lnTo>
                  <a:lnTo>
                    <a:pt x="14287" y="28575"/>
                  </a:lnTo>
                  <a:lnTo>
                    <a:pt x="6388" y="28575"/>
                  </a:lnTo>
                  <a:lnTo>
                    <a:pt x="0" y="22174"/>
                  </a:lnTo>
                  <a:lnTo>
                    <a:pt x="0" y="14287"/>
                  </a:lnTo>
                  <a:lnTo>
                    <a:pt x="0" y="6388"/>
                  </a:lnTo>
                  <a:lnTo>
                    <a:pt x="6388" y="0"/>
                  </a:lnTo>
                  <a:lnTo>
                    <a:pt x="14287" y="0"/>
                  </a:lnTo>
                  <a:lnTo>
                    <a:pt x="22174" y="0"/>
                  </a:lnTo>
                  <a:lnTo>
                    <a:pt x="28575" y="6388"/>
                  </a:lnTo>
                  <a:lnTo>
                    <a:pt x="28575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425238" y="6178549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5">
                  <a:moveTo>
                    <a:pt x="25095" y="0"/>
                  </a:moveTo>
                  <a:lnTo>
                    <a:pt x="0" y="9144"/>
                  </a:lnTo>
                  <a:lnTo>
                    <a:pt x="1473" y="13157"/>
                  </a:lnTo>
                  <a:lnTo>
                    <a:pt x="26568" y="4038"/>
                  </a:lnTo>
                  <a:lnTo>
                    <a:pt x="250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602822" y="6171209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5">
                  <a:moveTo>
                    <a:pt x="122872" y="0"/>
                  </a:moveTo>
                  <a:lnTo>
                    <a:pt x="0" y="0"/>
                  </a:lnTo>
                  <a:lnTo>
                    <a:pt x="0" y="25717"/>
                  </a:lnTo>
                  <a:lnTo>
                    <a:pt x="121450" y="25717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602822" y="6171209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5">
                  <a:moveTo>
                    <a:pt x="121450" y="25717"/>
                  </a:moveTo>
                  <a:lnTo>
                    <a:pt x="0" y="25717"/>
                  </a:lnTo>
                  <a:lnTo>
                    <a:pt x="0" y="0"/>
                  </a:lnTo>
                  <a:lnTo>
                    <a:pt x="122872" y="0"/>
                  </a:lnTo>
                  <a:lnTo>
                    <a:pt x="121450" y="2571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697120" y="6172631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60">
                  <a:moveTo>
                    <a:pt x="21437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437" y="22860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617110" y="616941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74" y="0"/>
                  </a:moveTo>
                  <a:lnTo>
                    <a:pt x="6388" y="0"/>
                  </a:lnTo>
                  <a:lnTo>
                    <a:pt x="0" y="6400"/>
                  </a:lnTo>
                  <a:lnTo>
                    <a:pt x="0" y="14287"/>
                  </a:lnTo>
                  <a:lnTo>
                    <a:pt x="0" y="22186"/>
                  </a:lnTo>
                  <a:lnTo>
                    <a:pt x="6388" y="28575"/>
                  </a:lnTo>
                  <a:lnTo>
                    <a:pt x="22174" y="28575"/>
                  </a:lnTo>
                  <a:lnTo>
                    <a:pt x="28575" y="22186"/>
                  </a:lnTo>
                  <a:lnTo>
                    <a:pt x="28575" y="6400"/>
                  </a:lnTo>
                  <a:lnTo>
                    <a:pt x="221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617110" y="616941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287"/>
                  </a:moveTo>
                  <a:lnTo>
                    <a:pt x="0" y="6400"/>
                  </a:lnTo>
                  <a:lnTo>
                    <a:pt x="6388" y="0"/>
                  </a:lnTo>
                  <a:lnTo>
                    <a:pt x="14287" y="0"/>
                  </a:lnTo>
                  <a:lnTo>
                    <a:pt x="22174" y="0"/>
                  </a:lnTo>
                  <a:lnTo>
                    <a:pt x="28575" y="6400"/>
                  </a:lnTo>
                  <a:lnTo>
                    <a:pt x="28575" y="14287"/>
                  </a:lnTo>
                  <a:lnTo>
                    <a:pt x="28575" y="22186"/>
                  </a:lnTo>
                  <a:lnTo>
                    <a:pt x="22174" y="28575"/>
                  </a:lnTo>
                  <a:lnTo>
                    <a:pt x="14287" y="28575"/>
                  </a:lnTo>
                  <a:lnTo>
                    <a:pt x="6388" y="28575"/>
                  </a:lnTo>
                  <a:lnTo>
                    <a:pt x="0" y="22186"/>
                  </a:lnTo>
                  <a:lnTo>
                    <a:pt x="0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618126" y="6177127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5">
                  <a:moveTo>
                    <a:pt x="25082" y="0"/>
                  </a:moveTo>
                  <a:lnTo>
                    <a:pt x="0" y="9144"/>
                  </a:lnTo>
                  <a:lnTo>
                    <a:pt x="1473" y="13169"/>
                  </a:lnTo>
                  <a:lnTo>
                    <a:pt x="26542" y="4025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318508" y="5884735"/>
              <a:ext cx="444500" cy="255904"/>
            </a:xfrm>
            <a:custGeom>
              <a:avLst/>
              <a:gdLst/>
              <a:ahLst/>
              <a:cxnLst/>
              <a:rect l="l" t="t" r="r" b="b"/>
              <a:pathLst>
                <a:path w="444500" h="255904">
                  <a:moveTo>
                    <a:pt x="407187" y="18580"/>
                  </a:moveTo>
                  <a:lnTo>
                    <a:pt x="442912" y="90017"/>
                  </a:lnTo>
                  <a:lnTo>
                    <a:pt x="444334" y="182879"/>
                  </a:lnTo>
                  <a:lnTo>
                    <a:pt x="414337" y="251472"/>
                  </a:lnTo>
                </a:path>
                <a:path w="444500" h="255904">
                  <a:moveTo>
                    <a:pt x="32854" y="0"/>
                  </a:moveTo>
                  <a:lnTo>
                    <a:pt x="0" y="64300"/>
                  </a:lnTo>
                  <a:lnTo>
                    <a:pt x="2489" y="186347"/>
                  </a:lnTo>
                  <a:lnTo>
                    <a:pt x="34289" y="255752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488522" y="5776163"/>
              <a:ext cx="114300" cy="73025"/>
            </a:xfrm>
            <a:custGeom>
              <a:avLst/>
              <a:gdLst/>
              <a:ahLst/>
              <a:cxnLst/>
              <a:rect l="l" t="t" r="r" b="b"/>
              <a:pathLst>
                <a:path w="114300" h="73025">
                  <a:moveTo>
                    <a:pt x="10401" y="0"/>
                  </a:moveTo>
                  <a:lnTo>
                    <a:pt x="1739" y="9994"/>
                  </a:lnTo>
                  <a:lnTo>
                    <a:pt x="1739" y="22847"/>
                  </a:lnTo>
                  <a:lnTo>
                    <a:pt x="59067" y="21907"/>
                  </a:lnTo>
                  <a:lnTo>
                    <a:pt x="71763" y="24627"/>
                  </a:lnTo>
                  <a:lnTo>
                    <a:pt x="76292" y="27617"/>
                  </a:lnTo>
                  <a:lnTo>
                    <a:pt x="72919" y="32753"/>
                  </a:lnTo>
                  <a:lnTo>
                    <a:pt x="61912" y="41910"/>
                  </a:lnTo>
                  <a:lnTo>
                    <a:pt x="3467" y="44284"/>
                  </a:lnTo>
                  <a:lnTo>
                    <a:pt x="0" y="54292"/>
                  </a:lnTo>
                  <a:lnTo>
                    <a:pt x="10401" y="67144"/>
                  </a:lnTo>
                  <a:lnTo>
                    <a:pt x="100456" y="65709"/>
                  </a:lnTo>
                  <a:lnTo>
                    <a:pt x="112560" y="72859"/>
                  </a:lnTo>
                  <a:lnTo>
                    <a:pt x="114300" y="8559"/>
                  </a:lnTo>
                  <a:lnTo>
                    <a:pt x="100456" y="1422"/>
                  </a:lnTo>
                  <a:lnTo>
                    <a:pt x="1040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488522" y="5776163"/>
              <a:ext cx="114300" cy="73025"/>
            </a:xfrm>
            <a:custGeom>
              <a:avLst/>
              <a:gdLst/>
              <a:ahLst/>
              <a:cxnLst/>
              <a:rect l="l" t="t" r="r" b="b"/>
              <a:pathLst>
                <a:path w="114300" h="73025">
                  <a:moveTo>
                    <a:pt x="1739" y="22847"/>
                  </a:moveTo>
                  <a:lnTo>
                    <a:pt x="1739" y="9994"/>
                  </a:lnTo>
                  <a:lnTo>
                    <a:pt x="10401" y="0"/>
                  </a:lnTo>
                  <a:lnTo>
                    <a:pt x="100456" y="1422"/>
                  </a:lnTo>
                  <a:lnTo>
                    <a:pt x="114300" y="8559"/>
                  </a:lnTo>
                  <a:lnTo>
                    <a:pt x="112560" y="72859"/>
                  </a:lnTo>
                  <a:lnTo>
                    <a:pt x="100456" y="65709"/>
                  </a:lnTo>
                  <a:lnTo>
                    <a:pt x="10401" y="67144"/>
                  </a:lnTo>
                  <a:lnTo>
                    <a:pt x="0" y="54292"/>
                  </a:lnTo>
                  <a:lnTo>
                    <a:pt x="3467" y="44284"/>
                  </a:lnTo>
                  <a:lnTo>
                    <a:pt x="61912" y="41910"/>
                  </a:lnTo>
                  <a:lnTo>
                    <a:pt x="72919" y="32753"/>
                  </a:lnTo>
                  <a:lnTo>
                    <a:pt x="76292" y="27617"/>
                  </a:lnTo>
                  <a:lnTo>
                    <a:pt x="71763" y="24627"/>
                  </a:lnTo>
                  <a:lnTo>
                    <a:pt x="59067" y="21907"/>
                  </a:lnTo>
                  <a:lnTo>
                    <a:pt x="1739" y="228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588535" y="5777585"/>
              <a:ext cx="14604" cy="67310"/>
            </a:xfrm>
            <a:custGeom>
              <a:avLst/>
              <a:gdLst/>
              <a:ahLst/>
              <a:cxnLst/>
              <a:rect l="l" t="t" r="r" b="b"/>
              <a:pathLst>
                <a:path w="14604" h="67310">
                  <a:moveTo>
                    <a:pt x="0" y="0"/>
                  </a:moveTo>
                  <a:lnTo>
                    <a:pt x="2857" y="62864"/>
                  </a:lnTo>
                  <a:lnTo>
                    <a:pt x="12865" y="67157"/>
                  </a:lnTo>
                  <a:lnTo>
                    <a:pt x="14287" y="10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496206" y="5791212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89" y="0"/>
                  </a:moveTo>
                  <a:lnTo>
                    <a:pt x="12698" y="1667"/>
                  </a:lnTo>
                  <a:lnTo>
                    <a:pt x="6089" y="6213"/>
                  </a:lnTo>
                  <a:lnTo>
                    <a:pt x="1633" y="12955"/>
                  </a:lnTo>
                  <a:lnTo>
                    <a:pt x="0" y="21209"/>
                  </a:lnTo>
                  <a:lnTo>
                    <a:pt x="1633" y="29470"/>
                  </a:lnTo>
                  <a:lnTo>
                    <a:pt x="6089" y="36215"/>
                  </a:lnTo>
                  <a:lnTo>
                    <a:pt x="12698" y="40763"/>
                  </a:lnTo>
                  <a:lnTo>
                    <a:pt x="20789" y="42430"/>
                  </a:lnTo>
                  <a:lnTo>
                    <a:pt x="28879" y="40763"/>
                  </a:lnTo>
                  <a:lnTo>
                    <a:pt x="35483" y="36215"/>
                  </a:lnTo>
                  <a:lnTo>
                    <a:pt x="39935" y="29470"/>
                  </a:lnTo>
                  <a:lnTo>
                    <a:pt x="41567" y="21209"/>
                  </a:lnTo>
                  <a:lnTo>
                    <a:pt x="39935" y="12955"/>
                  </a:lnTo>
                  <a:lnTo>
                    <a:pt x="35483" y="6213"/>
                  </a:lnTo>
                  <a:lnTo>
                    <a:pt x="28879" y="1667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501972" y="579729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908" y="5613"/>
                  </a:lnTo>
                  <a:lnTo>
                    <a:pt x="0" y="20739"/>
                  </a:lnTo>
                  <a:lnTo>
                    <a:pt x="12103" y="30251"/>
                  </a:lnTo>
                  <a:lnTo>
                    <a:pt x="27114" y="24663"/>
                  </a:lnTo>
                  <a:lnTo>
                    <a:pt x="30022" y="9537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504131" y="579913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53" y="0"/>
                  </a:lnTo>
                  <a:lnTo>
                    <a:pt x="0" y="5943"/>
                  </a:lnTo>
                  <a:lnTo>
                    <a:pt x="0" y="20624"/>
                  </a:lnTo>
                  <a:lnTo>
                    <a:pt x="5753" y="26581"/>
                  </a:lnTo>
                  <a:lnTo>
                    <a:pt x="19951" y="26581"/>
                  </a:lnTo>
                  <a:lnTo>
                    <a:pt x="25717" y="20624"/>
                  </a:lnTo>
                  <a:lnTo>
                    <a:pt x="25717" y="13284"/>
                  </a:lnTo>
                  <a:lnTo>
                    <a:pt x="25717" y="5943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504131" y="579913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84"/>
                  </a:moveTo>
                  <a:lnTo>
                    <a:pt x="25717" y="20624"/>
                  </a:lnTo>
                  <a:lnTo>
                    <a:pt x="19951" y="26581"/>
                  </a:lnTo>
                  <a:lnTo>
                    <a:pt x="12865" y="26581"/>
                  </a:lnTo>
                  <a:lnTo>
                    <a:pt x="5753" y="26581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43"/>
                  </a:lnTo>
                  <a:lnTo>
                    <a:pt x="5753" y="0"/>
                  </a:lnTo>
                  <a:lnTo>
                    <a:pt x="12865" y="0"/>
                  </a:lnTo>
                  <a:lnTo>
                    <a:pt x="19951" y="0"/>
                  </a:lnTo>
                  <a:lnTo>
                    <a:pt x="25717" y="5943"/>
                  </a:lnTo>
                  <a:lnTo>
                    <a:pt x="25717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507344" y="5803849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73" y="0"/>
                  </a:moveTo>
                  <a:lnTo>
                    <a:pt x="4318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18" y="17145"/>
                  </a:lnTo>
                  <a:lnTo>
                    <a:pt x="14973" y="17145"/>
                  </a:lnTo>
                  <a:lnTo>
                    <a:pt x="19278" y="13309"/>
                  </a:lnTo>
                  <a:lnTo>
                    <a:pt x="19278" y="8572"/>
                  </a:lnTo>
                  <a:lnTo>
                    <a:pt x="19278" y="3848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510557" y="580599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82" y="12852"/>
                  </a:lnTo>
                  <a:lnTo>
                    <a:pt x="9982" y="12852"/>
                  </a:lnTo>
                  <a:lnTo>
                    <a:pt x="12852" y="9982"/>
                  </a:lnTo>
                  <a:lnTo>
                    <a:pt x="12852" y="6426"/>
                  </a:lnTo>
                  <a:lnTo>
                    <a:pt x="12852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705362" y="596974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05" y="0"/>
                  </a:moveTo>
                  <a:lnTo>
                    <a:pt x="4216" y="0"/>
                  </a:lnTo>
                  <a:lnTo>
                    <a:pt x="0" y="4216"/>
                  </a:lnTo>
                  <a:lnTo>
                    <a:pt x="0" y="14655"/>
                  </a:lnTo>
                  <a:lnTo>
                    <a:pt x="4216" y="18872"/>
                  </a:lnTo>
                  <a:lnTo>
                    <a:pt x="14605" y="18872"/>
                  </a:lnTo>
                  <a:lnTo>
                    <a:pt x="18834" y="14655"/>
                  </a:lnTo>
                  <a:lnTo>
                    <a:pt x="18834" y="9423"/>
                  </a:lnTo>
                  <a:lnTo>
                    <a:pt x="18834" y="4216"/>
                  </a:lnTo>
                  <a:lnTo>
                    <a:pt x="146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708042" y="597307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0464" y="0"/>
                  </a:moveTo>
                  <a:lnTo>
                    <a:pt x="3009" y="0"/>
                  </a:lnTo>
                  <a:lnTo>
                    <a:pt x="0" y="2730"/>
                  </a:lnTo>
                  <a:lnTo>
                    <a:pt x="0" y="9486"/>
                  </a:lnTo>
                  <a:lnTo>
                    <a:pt x="3009" y="12217"/>
                  </a:lnTo>
                  <a:lnTo>
                    <a:pt x="10464" y="12217"/>
                  </a:lnTo>
                  <a:lnTo>
                    <a:pt x="13474" y="9486"/>
                  </a:lnTo>
                  <a:lnTo>
                    <a:pt x="13474" y="6095"/>
                  </a:lnTo>
                  <a:lnTo>
                    <a:pt x="13474" y="2730"/>
                  </a:lnTo>
                  <a:lnTo>
                    <a:pt x="104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2" name="object 48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338345" y="5781319"/>
              <a:ext cx="126047" cy="91084"/>
            </a:xfrm>
            <a:prstGeom prst="rect">
              <a:avLst/>
            </a:prstGeom>
          </p:spPr>
        </p:pic>
        <p:sp>
          <p:nvSpPr>
            <p:cNvPr id="483" name="object 483"/>
            <p:cNvSpPr/>
            <p:nvPr/>
          </p:nvSpPr>
          <p:spPr>
            <a:xfrm>
              <a:off x="4598543" y="5842596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5">
                  <a:moveTo>
                    <a:pt x="122859" y="0"/>
                  </a:moveTo>
                  <a:lnTo>
                    <a:pt x="0" y="0"/>
                  </a:lnTo>
                  <a:lnTo>
                    <a:pt x="0" y="25717"/>
                  </a:lnTo>
                  <a:lnTo>
                    <a:pt x="121424" y="25717"/>
                  </a:lnTo>
                  <a:lnTo>
                    <a:pt x="12285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598543" y="5842596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5">
                  <a:moveTo>
                    <a:pt x="121424" y="25717"/>
                  </a:moveTo>
                  <a:lnTo>
                    <a:pt x="0" y="25717"/>
                  </a:lnTo>
                  <a:lnTo>
                    <a:pt x="0" y="0"/>
                  </a:lnTo>
                  <a:lnTo>
                    <a:pt x="122859" y="0"/>
                  </a:lnTo>
                  <a:lnTo>
                    <a:pt x="121424" y="2571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692827" y="5844019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60">
                  <a:moveTo>
                    <a:pt x="21437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437" y="22860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612830" y="584080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74" y="0"/>
                  </a:moveTo>
                  <a:lnTo>
                    <a:pt x="6388" y="0"/>
                  </a:lnTo>
                  <a:lnTo>
                    <a:pt x="0" y="6400"/>
                  </a:lnTo>
                  <a:lnTo>
                    <a:pt x="0" y="14287"/>
                  </a:lnTo>
                  <a:lnTo>
                    <a:pt x="0" y="22186"/>
                  </a:lnTo>
                  <a:lnTo>
                    <a:pt x="6388" y="28575"/>
                  </a:lnTo>
                  <a:lnTo>
                    <a:pt x="22174" y="28575"/>
                  </a:lnTo>
                  <a:lnTo>
                    <a:pt x="28575" y="22186"/>
                  </a:lnTo>
                  <a:lnTo>
                    <a:pt x="28575" y="6400"/>
                  </a:lnTo>
                  <a:lnTo>
                    <a:pt x="221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612830" y="584080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287"/>
                  </a:moveTo>
                  <a:lnTo>
                    <a:pt x="0" y="6400"/>
                  </a:lnTo>
                  <a:lnTo>
                    <a:pt x="6388" y="0"/>
                  </a:lnTo>
                  <a:lnTo>
                    <a:pt x="14287" y="0"/>
                  </a:lnTo>
                  <a:lnTo>
                    <a:pt x="22174" y="0"/>
                  </a:lnTo>
                  <a:lnTo>
                    <a:pt x="28575" y="6400"/>
                  </a:lnTo>
                  <a:lnTo>
                    <a:pt x="28575" y="14287"/>
                  </a:lnTo>
                  <a:lnTo>
                    <a:pt x="28575" y="22186"/>
                  </a:lnTo>
                  <a:lnTo>
                    <a:pt x="22174" y="28575"/>
                  </a:lnTo>
                  <a:lnTo>
                    <a:pt x="14287" y="28575"/>
                  </a:lnTo>
                  <a:lnTo>
                    <a:pt x="6388" y="28575"/>
                  </a:lnTo>
                  <a:lnTo>
                    <a:pt x="0" y="22186"/>
                  </a:lnTo>
                  <a:lnTo>
                    <a:pt x="0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613833" y="5848514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5">
                  <a:moveTo>
                    <a:pt x="25082" y="0"/>
                  </a:moveTo>
                  <a:lnTo>
                    <a:pt x="0" y="9144"/>
                  </a:lnTo>
                  <a:lnTo>
                    <a:pt x="1473" y="13157"/>
                  </a:lnTo>
                  <a:lnTo>
                    <a:pt x="26543" y="4025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666704" y="5795022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92" y="1667"/>
                  </a:lnTo>
                  <a:lnTo>
                    <a:pt x="6088" y="6213"/>
                  </a:lnTo>
                  <a:lnTo>
                    <a:pt x="1633" y="12955"/>
                  </a:lnTo>
                  <a:lnTo>
                    <a:pt x="0" y="21209"/>
                  </a:lnTo>
                  <a:lnTo>
                    <a:pt x="1633" y="29470"/>
                  </a:lnTo>
                  <a:lnTo>
                    <a:pt x="6088" y="36215"/>
                  </a:lnTo>
                  <a:lnTo>
                    <a:pt x="12692" y="40763"/>
                  </a:lnTo>
                  <a:lnTo>
                    <a:pt x="20777" y="42430"/>
                  </a:lnTo>
                  <a:lnTo>
                    <a:pt x="28876" y="40763"/>
                  </a:lnTo>
                  <a:lnTo>
                    <a:pt x="35488" y="36215"/>
                  </a:lnTo>
                  <a:lnTo>
                    <a:pt x="39945" y="29470"/>
                  </a:lnTo>
                  <a:lnTo>
                    <a:pt x="41579" y="21209"/>
                  </a:lnTo>
                  <a:lnTo>
                    <a:pt x="39945" y="12955"/>
                  </a:lnTo>
                  <a:lnTo>
                    <a:pt x="35488" y="6213"/>
                  </a:lnTo>
                  <a:lnTo>
                    <a:pt x="28876" y="1667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672482" y="580110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908" y="5600"/>
                  </a:lnTo>
                  <a:lnTo>
                    <a:pt x="0" y="20726"/>
                  </a:lnTo>
                  <a:lnTo>
                    <a:pt x="12090" y="30251"/>
                  </a:lnTo>
                  <a:lnTo>
                    <a:pt x="27114" y="24650"/>
                  </a:lnTo>
                  <a:lnTo>
                    <a:pt x="30022" y="9525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674628" y="580294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64" y="0"/>
                  </a:moveTo>
                  <a:lnTo>
                    <a:pt x="5765" y="0"/>
                  </a:lnTo>
                  <a:lnTo>
                    <a:pt x="0" y="5943"/>
                  </a:lnTo>
                  <a:lnTo>
                    <a:pt x="0" y="20624"/>
                  </a:lnTo>
                  <a:lnTo>
                    <a:pt x="5765" y="26581"/>
                  </a:lnTo>
                  <a:lnTo>
                    <a:pt x="19964" y="26581"/>
                  </a:lnTo>
                  <a:lnTo>
                    <a:pt x="25717" y="20624"/>
                  </a:lnTo>
                  <a:lnTo>
                    <a:pt x="25717" y="13284"/>
                  </a:lnTo>
                  <a:lnTo>
                    <a:pt x="25717" y="5943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674628" y="580294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84"/>
                  </a:moveTo>
                  <a:lnTo>
                    <a:pt x="25717" y="20624"/>
                  </a:lnTo>
                  <a:lnTo>
                    <a:pt x="19964" y="26581"/>
                  </a:lnTo>
                  <a:lnTo>
                    <a:pt x="12852" y="26581"/>
                  </a:lnTo>
                  <a:lnTo>
                    <a:pt x="5765" y="26581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43"/>
                  </a:lnTo>
                  <a:lnTo>
                    <a:pt x="5765" y="0"/>
                  </a:lnTo>
                  <a:lnTo>
                    <a:pt x="12852" y="0"/>
                  </a:lnTo>
                  <a:lnTo>
                    <a:pt x="19964" y="0"/>
                  </a:lnTo>
                  <a:lnTo>
                    <a:pt x="25717" y="5943"/>
                  </a:lnTo>
                  <a:lnTo>
                    <a:pt x="25717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677854" y="5807659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60" y="0"/>
                  </a:moveTo>
                  <a:lnTo>
                    <a:pt x="4305" y="0"/>
                  </a:lnTo>
                  <a:lnTo>
                    <a:pt x="0" y="3835"/>
                  </a:lnTo>
                  <a:lnTo>
                    <a:pt x="0" y="13296"/>
                  </a:lnTo>
                  <a:lnTo>
                    <a:pt x="4305" y="17145"/>
                  </a:lnTo>
                  <a:lnTo>
                    <a:pt x="14960" y="17145"/>
                  </a:lnTo>
                  <a:lnTo>
                    <a:pt x="19278" y="13296"/>
                  </a:lnTo>
                  <a:lnTo>
                    <a:pt x="19278" y="8572"/>
                  </a:lnTo>
                  <a:lnTo>
                    <a:pt x="19278" y="3835"/>
                  </a:lnTo>
                  <a:lnTo>
                    <a:pt x="1496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681067" y="580980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69" y="0"/>
                  </a:moveTo>
                  <a:lnTo>
                    <a:pt x="2870" y="0"/>
                  </a:lnTo>
                  <a:lnTo>
                    <a:pt x="0" y="2870"/>
                  </a:lnTo>
                  <a:lnTo>
                    <a:pt x="0" y="9982"/>
                  </a:lnTo>
                  <a:lnTo>
                    <a:pt x="2870" y="12852"/>
                  </a:lnTo>
                  <a:lnTo>
                    <a:pt x="9969" y="12852"/>
                  </a:lnTo>
                  <a:lnTo>
                    <a:pt x="12852" y="9982"/>
                  </a:lnTo>
                  <a:lnTo>
                    <a:pt x="12852" y="6426"/>
                  </a:lnTo>
                  <a:lnTo>
                    <a:pt x="12852" y="2870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5" name="object 49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02887" y="7006615"/>
              <a:ext cx="82702" cy="72415"/>
            </a:xfrm>
            <a:prstGeom prst="rect">
              <a:avLst/>
            </a:prstGeom>
          </p:spPr>
        </p:pic>
        <p:sp>
          <p:nvSpPr>
            <p:cNvPr id="496" name="object 496"/>
            <p:cNvSpPr/>
            <p:nvPr/>
          </p:nvSpPr>
          <p:spPr>
            <a:xfrm>
              <a:off x="4487875" y="7025677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64" y="0"/>
                  </a:moveTo>
                  <a:lnTo>
                    <a:pt x="12681" y="1669"/>
                  </a:lnTo>
                  <a:lnTo>
                    <a:pt x="6081" y="6221"/>
                  </a:lnTo>
                  <a:lnTo>
                    <a:pt x="1631" y="12971"/>
                  </a:lnTo>
                  <a:lnTo>
                    <a:pt x="0" y="21234"/>
                  </a:lnTo>
                  <a:lnTo>
                    <a:pt x="1631" y="29493"/>
                  </a:lnTo>
                  <a:lnTo>
                    <a:pt x="6081" y="36234"/>
                  </a:lnTo>
                  <a:lnTo>
                    <a:pt x="12681" y="40777"/>
                  </a:lnTo>
                  <a:lnTo>
                    <a:pt x="20764" y="42443"/>
                  </a:lnTo>
                  <a:lnTo>
                    <a:pt x="28869" y="40777"/>
                  </a:lnTo>
                  <a:lnTo>
                    <a:pt x="35480" y="36234"/>
                  </a:lnTo>
                  <a:lnTo>
                    <a:pt x="39934" y="29493"/>
                  </a:lnTo>
                  <a:lnTo>
                    <a:pt x="41567" y="21234"/>
                  </a:lnTo>
                  <a:lnTo>
                    <a:pt x="39934" y="12971"/>
                  </a:lnTo>
                  <a:lnTo>
                    <a:pt x="35480" y="6221"/>
                  </a:lnTo>
                  <a:lnTo>
                    <a:pt x="28869" y="1669"/>
                  </a:lnTo>
                  <a:lnTo>
                    <a:pt x="20764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493641" y="703177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908" y="5613"/>
                  </a:lnTo>
                  <a:lnTo>
                    <a:pt x="0" y="20726"/>
                  </a:lnTo>
                  <a:lnTo>
                    <a:pt x="12103" y="30251"/>
                  </a:lnTo>
                  <a:lnTo>
                    <a:pt x="27114" y="24650"/>
                  </a:lnTo>
                  <a:lnTo>
                    <a:pt x="30022" y="9537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495800" y="7033628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53" y="0"/>
                  </a:lnTo>
                  <a:lnTo>
                    <a:pt x="0" y="5930"/>
                  </a:lnTo>
                  <a:lnTo>
                    <a:pt x="0" y="20612"/>
                  </a:lnTo>
                  <a:lnTo>
                    <a:pt x="5753" y="26568"/>
                  </a:lnTo>
                  <a:lnTo>
                    <a:pt x="19951" y="26568"/>
                  </a:lnTo>
                  <a:lnTo>
                    <a:pt x="25704" y="20612"/>
                  </a:lnTo>
                  <a:lnTo>
                    <a:pt x="25704" y="13284"/>
                  </a:lnTo>
                  <a:lnTo>
                    <a:pt x="25704" y="5930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495800" y="7033628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04" y="13284"/>
                  </a:moveTo>
                  <a:lnTo>
                    <a:pt x="25704" y="20612"/>
                  </a:lnTo>
                  <a:lnTo>
                    <a:pt x="19951" y="26568"/>
                  </a:lnTo>
                  <a:lnTo>
                    <a:pt x="12839" y="26568"/>
                  </a:lnTo>
                  <a:lnTo>
                    <a:pt x="5753" y="26568"/>
                  </a:lnTo>
                  <a:lnTo>
                    <a:pt x="0" y="20612"/>
                  </a:lnTo>
                  <a:lnTo>
                    <a:pt x="0" y="13284"/>
                  </a:lnTo>
                  <a:lnTo>
                    <a:pt x="0" y="5930"/>
                  </a:lnTo>
                  <a:lnTo>
                    <a:pt x="5753" y="0"/>
                  </a:lnTo>
                  <a:lnTo>
                    <a:pt x="12839" y="0"/>
                  </a:lnTo>
                  <a:lnTo>
                    <a:pt x="19951" y="0"/>
                  </a:lnTo>
                  <a:lnTo>
                    <a:pt x="25704" y="5930"/>
                  </a:lnTo>
                  <a:lnTo>
                    <a:pt x="25704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499013" y="7038339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60" y="0"/>
                  </a:moveTo>
                  <a:lnTo>
                    <a:pt x="4305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05" y="17144"/>
                  </a:lnTo>
                  <a:lnTo>
                    <a:pt x="14960" y="17144"/>
                  </a:lnTo>
                  <a:lnTo>
                    <a:pt x="19278" y="13309"/>
                  </a:lnTo>
                  <a:lnTo>
                    <a:pt x="19278" y="8572"/>
                  </a:lnTo>
                  <a:lnTo>
                    <a:pt x="19278" y="3848"/>
                  </a:lnTo>
                  <a:lnTo>
                    <a:pt x="1496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502226" y="704048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70" y="0"/>
                  </a:lnTo>
                  <a:lnTo>
                    <a:pt x="0" y="2870"/>
                  </a:lnTo>
                  <a:lnTo>
                    <a:pt x="0" y="9969"/>
                  </a:lnTo>
                  <a:lnTo>
                    <a:pt x="2870" y="12852"/>
                  </a:lnTo>
                  <a:lnTo>
                    <a:pt x="9982" y="12852"/>
                  </a:lnTo>
                  <a:lnTo>
                    <a:pt x="12852" y="9969"/>
                  </a:lnTo>
                  <a:lnTo>
                    <a:pt x="12852" y="6426"/>
                  </a:lnTo>
                  <a:lnTo>
                    <a:pt x="12852" y="2870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281640" y="7192822"/>
              <a:ext cx="31115" cy="104775"/>
            </a:xfrm>
            <a:custGeom>
              <a:avLst/>
              <a:gdLst/>
              <a:ahLst/>
              <a:cxnLst/>
              <a:rect l="l" t="t" r="r" b="b"/>
              <a:pathLst>
                <a:path w="31114" h="104775">
                  <a:moveTo>
                    <a:pt x="30010" y="0"/>
                  </a:moveTo>
                  <a:lnTo>
                    <a:pt x="0" y="0"/>
                  </a:lnTo>
                  <a:lnTo>
                    <a:pt x="1727" y="104597"/>
                  </a:lnTo>
                  <a:lnTo>
                    <a:pt x="30873" y="104597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311650" y="7116965"/>
              <a:ext cx="93980" cy="274955"/>
            </a:xfrm>
            <a:custGeom>
              <a:avLst/>
              <a:gdLst/>
              <a:ahLst/>
              <a:cxnLst/>
              <a:rect l="l" t="t" r="r" b="b"/>
              <a:pathLst>
                <a:path w="93979" h="274954">
                  <a:moveTo>
                    <a:pt x="82727" y="0"/>
                  </a:moveTo>
                  <a:lnTo>
                    <a:pt x="32588" y="2146"/>
                  </a:lnTo>
                  <a:lnTo>
                    <a:pt x="0" y="75857"/>
                  </a:lnTo>
                  <a:lnTo>
                    <a:pt x="863" y="180454"/>
                  </a:lnTo>
                  <a:lnTo>
                    <a:pt x="46291" y="274739"/>
                  </a:lnTo>
                  <a:lnTo>
                    <a:pt x="84010" y="273888"/>
                  </a:lnTo>
                  <a:lnTo>
                    <a:pt x="85725" y="273608"/>
                  </a:lnTo>
                  <a:lnTo>
                    <a:pt x="85725" y="256743"/>
                  </a:lnTo>
                  <a:lnTo>
                    <a:pt x="90017" y="255879"/>
                  </a:lnTo>
                  <a:lnTo>
                    <a:pt x="88303" y="241300"/>
                  </a:lnTo>
                  <a:lnTo>
                    <a:pt x="93167" y="240449"/>
                  </a:lnTo>
                  <a:lnTo>
                    <a:pt x="93446" y="216458"/>
                  </a:lnTo>
                  <a:lnTo>
                    <a:pt x="88303" y="215315"/>
                  </a:lnTo>
                  <a:lnTo>
                    <a:pt x="88303" y="200152"/>
                  </a:lnTo>
                  <a:lnTo>
                    <a:pt x="92875" y="199021"/>
                  </a:lnTo>
                  <a:lnTo>
                    <a:pt x="92875" y="189014"/>
                  </a:lnTo>
                  <a:lnTo>
                    <a:pt x="86296" y="189306"/>
                  </a:lnTo>
                  <a:lnTo>
                    <a:pt x="85445" y="174434"/>
                  </a:lnTo>
                  <a:lnTo>
                    <a:pt x="84010" y="174155"/>
                  </a:lnTo>
                  <a:lnTo>
                    <a:pt x="83438" y="151295"/>
                  </a:lnTo>
                  <a:lnTo>
                    <a:pt x="69723" y="151015"/>
                  </a:lnTo>
                  <a:lnTo>
                    <a:pt x="68872" y="110147"/>
                  </a:lnTo>
                  <a:lnTo>
                    <a:pt x="81445" y="108432"/>
                  </a:lnTo>
                  <a:lnTo>
                    <a:pt x="82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332440" y="720204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43" y="0"/>
                  </a:moveTo>
                  <a:lnTo>
                    <a:pt x="4229" y="0"/>
                  </a:lnTo>
                  <a:lnTo>
                    <a:pt x="0" y="4216"/>
                  </a:lnTo>
                  <a:lnTo>
                    <a:pt x="0" y="14643"/>
                  </a:lnTo>
                  <a:lnTo>
                    <a:pt x="4229" y="18859"/>
                  </a:lnTo>
                  <a:lnTo>
                    <a:pt x="14643" y="18859"/>
                  </a:lnTo>
                  <a:lnTo>
                    <a:pt x="18859" y="14643"/>
                  </a:lnTo>
                  <a:lnTo>
                    <a:pt x="18859" y="9423"/>
                  </a:lnTo>
                  <a:lnTo>
                    <a:pt x="18859" y="4216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335119" y="720537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0477" y="0"/>
                  </a:moveTo>
                  <a:lnTo>
                    <a:pt x="3022" y="0"/>
                  </a:lnTo>
                  <a:lnTo>
                    <a:pt x="0" y="2717"/>
                  </a:lnTo>
                  <a:lnTo>
                    <a:pt x="0" y="9486"/>
                  </a:lnTo>
                  <a:lnTo>
                    <a:pt x="3022" y="12217"/>
                  </a:lnTo>
                  <a:lnTo>
                    <a:pt x="10477" y="12217"/>
                  </a:lnTo>
                  <a:lnTo>
                    <a:pt x="13500" y="9486"/>
                  </a:lnTo>
                  <a:lnTo>
                    <a:pt x="13500" y="6096"/>
                  </a:lnTo>
                  <a:lnTo>
                    <a:pt x="13500" y="2717"/>
                  </a:lnTo>
                  <a:lnTo>
                    <a:pt x="104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326077" y="726376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69" y="0"/>
                  </a:moveTo>
                  <a:lnTo>
                    <a:pt x="6070" y="0"/>
                  </a:lnTo>
                  <a:lnTo>
                    <a:pt x="0" y="6083"/>
                  </a:lnTo>
                  <a:lnTo>
                    <a:pt x="0" y="21069"/>
                  </a:lnTo>
                  <a:lnTo>
                    <a:pt x="6070" y="27152"/>
                  </a:lnTo>
                  <a:lnTo>
                    <a:pt x="21069" y="27152"/>
                  </a:lnTo>
                  <a:lnTo>
                    <a:pt x="27152" y="21069"/>
                  </a:lnTo>
                  <a:lnTo>
                    <a:pt x="27152" y="13576"/>
                  </a:lnTo>
                  <a:lnTo>
                    <a:pt x="27152" y="6083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326077" y="726376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52" y="13576"/>
                  </a:moveTo>
                  <a:lnTo>
                    <a:pt x="27152" y="21069"/>
                  </a:lnTo>
                  <a:lnTo>
                    <a:pt x="21069" y="27152"/>
                  </a:lnTo>
                  <a:lnTo>
                    <a:pt x="13576" y="27152"/>
                  </a:lnTo>
                  <a:lnTo>
                    <a:pt x="6070" y="27152"/>
                  </a:lnTo>
                  <a:lnTo>
                    <a:pt x="0" y="21069"/>
                  </a:lnTo>
                  <a:lnTo>
                    <a:pt x="0" y="13576"/>
                  </a:lnTo>
                  <a:lnTo>
                    <a:pt x="0" y="6083"/>
                  </a:lnTo>
                  <a:lnTo>
                    <a:pt x="6070" y="0"/>
                  </a:lnTo>
                  <a:lnTo>
                    <a:pt x="13576" y="0"/>
                  </a:lnTo>
                  <a:lnTo>
                    <a:pt x="21069" y="0"/>
                  </a:lnTo>
                  <a:lnTo>
                    <a:pt x="27152" y="6083"/>
                  </a:lnTo>
                  <a:lnTo>
                    <a:pt x="27152" y="135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328299" y="726620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44" y="0"/>
                  </a:moveTo>
                  <a:lnTo>
                    <a:pt x="2006" y="3276"/>
                  </a:lnTo>
                  <a:lnTo>
                    <a:pt x="0" y="15557"/>
                  </a:lnTo>
                  <a:lnTo>
                    <a:pt x="1282" y="16992"/>
                  </a:lnTo>
                  <a:lnTo>
                    <a:pt x="2565" y="17144"/>
                  </a:lnTo>
                  <a:lnTo>
                    <a:pt x="9423" y="22288"/>
                  </a:lnTo>
                  <a:lnTo>
                    <a:pt x="20142" y="20840"/>
                  </a:lnTo>
                  <a:lnTo>
                    <a:pt x="21285" y="17856"/>
                  </a:lnTo>
                  <a:lnTo>
                    <a:pt x="22720" y="6692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328299" y="726620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14" y="4991"/>
                  </a:moveTo>
                  <a:lnTo>
                    <a:pt x="0" y="15557"/>
                  </a:lnTo>
                  <a:lnTo>
                    <a:pt x="1282" y="16992"/>
                  </a:lnTo>
                  <a:lnTo>
                    <a:pt x="2565" y="17144"/>
                  </a:lnTo>
                  <a:lnTo>
                    <a:pt x="9423" y="22288"/>
                  </a:lnTo>
                  <a:lnTo>
                    <a:pt x="20142" y="20840"/>
                  </a:lnTo>
                  <a:lnTo>
                    <a:pt x="21285" y="17856"/>
                  </a:lnTo>
                  <a:lnTo>
                    <a:pt x="22720" y="6692"/>
                  </a:lnTo>
                  <a:lnTo>
                    <a:pt x="13144" y="0"/>
                  </a:lnTo>
                  <a:lnTo>
                    <a:pt x="2006" y="3276"/>
                  </a:lnTo>
                  <a:lnTo>
                    <a:pt x="1714" y="49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331436" y="726854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50" y="0"/>
                  </a:moveTo>
                  <a:lnTo>
                    <a:pt x="3670" y="0"/>
                  </a:lnTo>
                  <a:lnTo>
                    <a:pt x="0" y="3962"/>
                  </a:lnTo>
                  <a:lnTo>
                    <a:pt x="0" y="13639"/>
                  </a:lnTo>
                  <a:lnTo>
                    <a:pt x="3670" y="17576"/>
                  </a:lnTo>
                  <a:lnTo>
                    <a:pt x="12750" y="17576"/>
                  </a:lnTo>
                  <a:lnTo>
                    <a:pt x="16433" y="13639"/>
                  </a:lnTo>
                  <a:lnTo>
                    <a:pt x="16433" y="8801"/>
                  </a:lnTo>
                  <a:lnTo>
                    <a:pt x="16433" y="3962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331436" y="726854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33" y="8801"/>
                  </a:moveTo>
                  <a:lnTo>
                    <a:pt x="16433" y="13639"/>
                  </a:lnTo>
                  <a:lnTo>
                    <a:pt x="12750" y="17576"/>
                  </a:lnTo>
                  <a:lnTo>
                    <a:pt x="8216" y="17576"/>
                  </a:lnTo>
                  <a:lnTo>
                    <a:pt x="3670" y="17576"/>
                  </a:lnTo>
                  <a:lnTo>
                    <a:pt x="0" y="13639"/>
                  </a:lnTo>
                  <a:lnTo>
                    <a:pt x="0" y="8801"/>
                  </a:lnTo>
                  <a:lnTo>
                    <a:pt x="0" y="3962"/>
                  </a:lnTo>
                  <a:lnTo>
                    <a:pt x="3670" y="0"/>
                  </a:lnTo>
                  <a:lnTo>
                    <a:pt x="8216" y="0"/>
                  </a:lnTo>
                  <a:lnTo>
                    <a:pt x="12750" y="0"/>
                  </a:lnTo>
                  <a:lnTo>
                    <a:pt x="16433" y="3962"/>
                  </a:lnTo>
                  <a:lnTo>
                    <a:pt x="16433" y="88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328515" y="7271689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28" y="0"/>
                  </a:moveTo>
                  <a:lnTo>
                    <a:pt x="20002" y="292"/>
                  </a:lnTo>
                  <a:lnTo>
                    <a:pt x="419" y="9156"/>
                  </a:lnTo>
                  <a:lnTo>
                    <a:pt x="0" y="10858"/>
                  </a:lnTo>
                  <a:lnTo>
                    <a:pt x="1714" y="10858"/>
                  </a:lnTo>
                  <a:lnTo>
                    <a:pt x="21564" y="2565"/>
                  </a:lnTo>
                  <a:lnTo>
                    <a:pt x="2242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313364" y="7189406"/>
              <a:ext cx="54610" cy="112395"/>
            </a:xfrm>
            <a:custGeom>
              <a:avLst/>
              <a:gdLst/>
              <a:ahLst/>
              <a:cxnLst/>
              <a:rect l="l" t="t" r="r" b="b"/>
              <a:pathLst>
                <a:path w="54610" h="112395">
                  <a:moveTo>
                    <a:pt x="54000" y="112293"/>
                  </a:moveTo>
                  <a:lnTo>
                    <a:pt x="0" y="112293"/>
                  </a:lnTo>
                  <a:lnTo>
                    <a:pt x="0" y="0"/>
                  </a:lnTo>
                  <a:lnTo>
                    <a:pt x="54000" y="0"/>
                  </a:lnTo>
                  <a:lnTo>
                    <a:pt x="54000" y="1122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4" name="object 51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394885" y="7267206"/>
              <a:ext cx="70421" cy="152996"/>
            </a:xfrm>
            <a:prstGeom prst="rect">
              <a:avLst/>
            </a:prstGeom>
          </p:spPr>
        </p:pic>
        <p:pic>
          <p:nvPicPr>
            <p:cNvPr id="515" name="object 515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585195" y="7259803"/>
              <a:ext cx="162382" cy="158393"/>
            </a:xfrm>
            <a:prstGeom prst="rect">
              <a:avLst/>
            </a:prstGeom>
          </p:spPr>
        </p:pic>
        <p:sp>
          <p:nvSpPr>
            <p:cNvPr id="516" name="object 516"/>
            <p:cNvSpPr/>
            <p:nvPr/>
          </p:nvSpPr>
          <p:spPr>
            <a:xfrm>
              <a:off x="4381093" y="7216546"/>
              <a:ext cx="307975" cy="51435"/>
            </a:xfrm>
            <a:custGeom>
              <a:avLst/>
              <a:gdLst/>
              <a:ahLst/>
              <a:cxnLst/>
              <a:rect l="l" t="t" r="r" b="b"/>
              <a:pathLst>
                <a:path w="307975" h="51434">
                  <a:moveTo>
                    <a:pt x="285470" y="0"/>
                  </a:moveTo>
                  <a:lnTo>
                    <a:pt x="0" y="12001"/>
                  </a:lnTo>
                  <a:lnTo>
                    <a:pt x="1422" y="50571"/>
                  </a:lnTo>
                  <a:lnTo>
                    <a:pt x="83997" y="51435"/>
                  </a:lnTo>
                  <a:lnTo>
                    <a:pt x="204304" y="47421"/>
                  </a:lnTo>
                  <a:lnTo>
                    <a:pt x="270878" y="47155"/>
                  </a:lnTo>
                  <a:lnTo>
                    <a:pt x="272605" y="45999"/>
                  </a:lnTo>
                  <a:lnTo>
                    <a:pt x="307746" y="44297"/>
                  </a:lnTo>
                  <a:lnTo>
                    <a:pt x="307746" y="13423"/>
                  </a:lnTo>
                  <a:lnTo>
                    <a:pt x="287172" y="12573"/>
                  </a:lnTo>
                  <a:lnTo>
                    <a:pt x="2854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402226" y="7229411"/>
              <a:ext cx="370840" cy="32384"/>
            </a:xfrm>
            <a:custGeom>
              <a:avLst/>
              <a:gdLst/>
              <a:ahLst/>
              <a:cxnLst/>
              <a:rect l="l" t="t" r="r" b="b"/>
              <a:pathLst>
                <a:path w="370839" h="32384">
                  <a:moveTo>
                    <a:pt x="3149" y="2857"/>
                  </a:moveTo>
                  <a:lnTo>
                    <a:pt x="4292" y="22580"/>
                  </a:lnTo>
                  <a:lnTo>
                    <a:pt x="1727" y="24561"/>
                  </a:lnTo>
                  <a:lnTo>
                    <a:pt x="0" y="24841"/>
                  </a:lnTo>
                  <a:lnTo>
                    <a:pt x="292" y="29425"/>
                  </a:lnTo>
                  <a:lnTo>
                    <a:pt x="43434" y="30314"/>
                  </a:lnTo>
                  <a:lnTo>
                    <a:pt x="43726" y="31140"/>
                  </a:lnTo>
                  <a:lnTo>
                    <a:pt x="138315" y="32283"/>
                  </a:lnTo>
                  <a:lnTo>
                    <a:pt x="138595" y="27711"/>
                  </a:lnTo>
                  <a:lnTo>
                    <a:pt x="182677" y="27711"/>
                  </a:lnTo>
                  <a:lnTo>
                    <a:pt x="183464" y="24841"/>
                  </a:lnTo>
                  <a:lnTo>
                    <a:pt x="370578" y="24841"/>
                  </a:lnTo>
                  <a:lnTo>
                    <a:pt x="370035" y="7708"/>
                  </a:lnTo>
                  <a:lnTo>
                    <a:pt x="183743" y="7708"/>
                  </a:lnTo>
                  <a:lnTo>
                    <a:pt x="183575" y="5130"/>
                  </a:lnTo>
                  <a:lnTo>
                    <a:pt x="42595" y="5130"/>
                  </a:lnTo>
                  <a:lnTo>
                    <a:pt x="3149" y="2857"/>
                  </a:lnTo>
                  <a:close/>
                </a:path>
                <a:path w="370839" h="32384">
                  <a:moveTo>
                    <a:pt x="182677" y="27711"/>
                  </a:moveTo>
                  <a:lnTo>
                    <a:pt x="138595" y="27711"/>
                  </a:lnTo>
                  <a:lnTo>
                    <a:pt x="182600" y="27990"/>
                  </a:lnTo>
                  <a:lnTo>
                    <a:pt x="182677" y="27711"/>
                  </a:lnTo>
                  <a:close/>
                </a:path>
                <a:path w="370839" h="32384">
                  <a:moveTo>
                    <a:pt x="370578" y="24841"/>
                  </a:moveTo>
                  <a:lnTo>
                    <a:pt x="253034" y="24841"/>
                  </a:lnTo>
                  <a:lnTo>
                    <a:pt x="254317" y="27279"/>
                  </a:lnTo>
                  <a:lnTo>
                    <a:pt x="327190" y="26987"/>
                  </a:lnTo>
                  <a:lnTo>
                    <a:pt x="329628" y="26936"/>
                  </a:lnTo>
                  <a:lnTo>
                    <a:pt x="342910" y="26936"/>
                  </a:lnTo>
                  <a:lnTo>
                    <a:pt x="370624" y="26276"/>
                  </a:lnTo>
                  <a:lnTo>
                    <a:pt x="370578" y="24841"/>
                  </a:lnTo>
                  <a:close/>
                </a:path>
                <a:path w="370839" h="32384">
                  <a:moveTo>
                    <a:pt x="342910" y="26936"/>
                  </a:moveTo>
                  <a:lnTo>
                    <a:pt x="329628" y="26936"/>
                  </a:lnTo>
                  <a:lnTo>
                    <a:pt x="340779" y="26987"/>
                  </a:lnTo>
                  <a:lnTo>
                    <a:pt x="342910" y="26936"/>
                  </a:lnTo>
                  <a:close/>
                </a:path>
                <a:path w="370839" h="32384">
                  <a:moveTo>
                    <a:pt x="229184" y="4000"/>
                  </a:moveTo>
                  <a:lnTo>
                    <a:pt x="208025" y="4000"/>
                  </a:lnTo>
                  <a:lnTo>
                    <a:pt x="208025" y="7150"/>
                  </a:lnTo>
                  <a:lnTo>
                    <a:pt x="183743" y="7708"/>
                  </a:lnTo>
                  <a:lnTo>
                    <a:pt x="370035" y="7708"/>
                  </a:lnTo>
                  <a:lnTo>
                    <a:pt x="370025" y="7404"/>
                  </a:lnTo>
                  <a:lnTo>
                    <a:pt x="229463" y="7404"/>
                  </a:lnTo>
                  <a:lnTo>
                    <a:pt x="229184" y="4000"/>
                  </a:lnTo>
                  <a:close/>
                </a:path>
                <a:path w="370839" h="32384">
                  <a:moveTo>
                    <a:pt x="253758" y="3416"/>
                  </a:moveTo>
                  <a:lnTo>
                    <a:pt x="253466" y="6845"/>
                  </a:lnTo>
                  <a:lnTo>
                    <a:pt x="229463" y="7404"/>
                  </a:lnTo>
                  <a:lnTo>
                    <a:pt x="370025" y="7404"/>
                  </a:lnTo>
                  <a:lnTo>
                    <a:pt x="369926" y="4279"/>
                  </a:lnTo>
                  <a:lnTo>
                    <a:pt x="319760" y="4279"/>
                  </a:lnTo>
                  <a:lnTo>
                    <a:pt x="253758" y="3416"/>
                  </a:lnTo>
                  <a:close/>
                </a:path>
                <a:path w="370839" h="32384">
                  <a:moveTo>
                    <a:pt x="138023" y="0"/>
                  </a:moveTo>
                  <a:lnTo>
                    <a:pt x="43726" y="1701"/>
                  </a:lnTo>
                  <a:lnTo>
                    <a:pt x="42595" y="5130"/>
                  </a:lnTo>
                  <a:lnTo>
                    <a:pt x="183575" y="5130"/>
                  </a:lnTo>
                  <a:lnTo>
                    <a:pt x="183483" y="3708"/>
                  </a:lnTo>
                  <a:lnTo>
                    <a:pt x="139166" y="3708"/>
                  </a:lnTo>
                  <a:lnTo>
                    <a:pt x="138023" y="0"/>
                  </a:lnTo>
                  <a:close/>
                </a:path>
                <a:path w="370839" h="32384">
                  <a:moveTo>
                    <a:pt x="341045" y="3124"/>
                  </a:moveTo>
                  <a:lnTo>
                    <a:pt x="333895" y="3416"/>
                  </a:lnTo>
                  <a:lnTo>
                    <a:pt x="332206" y="4165"/>
                  </a:lnTo>
                  <a:lnTo>
                    <a:pt x="319760" y="4279"/>
                  </a:lnTo>
                  <a:lnTo>
                    <a:pt x="369926" y="4279"/>
                  </a:lnTo>
                  <a:lnTo>
                    <a:pt x="369912" y="3835"/>
                  </a:lnTo>
                  <a:lnTo>
                    <a:pt x="341045" y="3124"/>
                  </a:lnTo>
                  <a:close/>
                </a:path>
                <a:path w="370839" h="32384">
                  <a:moveTo>
                    <a:pt x="183464" y="3416"/>
                  </a:moveTo>
                  <a:lnTo>
                    <a:pt x="139166" y="3708"/>
                  </a:lnTo>
                  <a:lnTo>
                    <a:pt x="183483" y="3708"/>
                  </a:lnTo>
                  <a:lnTo>
                    <a:pt x="183464" y="3416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402226" y="7229411"/>
              <a:ext cx="370840" cy="32384"/>
            </a:xfrm>
            <a:custGeom>
              <a:avLst/>
              <a:gdLst/>
              <a:ahLst/>
              <a:cxnLst/>
              <a:rect l="l" t="t" r="r" b="b"/>
              <a:pathLst>
                <a:path w="370839" h="32384">
                  <a:moveTo>
                    <a:pt x="3149" y="2857"/>
                  </a:moveTo>
                  <a:lnTo>
                    <a:pt x="4292" y="22580"/>
                  </a:lnTo>
                  <a:lnTo>
                    <a:pt x="1727" y="24561"/>
                  </a:lnTo>
                  <a:lnTo>
                    <a:pt x="0" y="24841"/>
                  </a:lnTo>
                  <a:lnTo>
                    <a:pt x="292" y="29425"/>
                  </a:lnTo>
                  <a:lnTo>
                    <a:pt x="43434" y="30314"/>
                  </a:lnTo>
                  <a:lnTo>
                    <a:pt x="43726" y="31140"/>
                  </a:lnTo>
                  <a:lnTo>
                    <a:pt x="138315" y="32283"/>
                  </a:lnTo>
                  <a:lnTo>
                    <a:pt x="138595" y="27711"/>
                  </a:lnTo>
                  <a:lnTo>
                    <a:pt x="182600" y="27990"/>
                  </a:lnTo>
                  <a:lnTo>
                    <a:pt x="183464" y="24841"/>
                  </a:lnTo>
                  <a:lnTo>
                    <a:pt x="253034" y="24841"/>
                  </a:lnTo>
                  <a:lnTo>
                    <a:pt x="254317" y="27279"/>
                  </a:lnTo>
                  <a:lnTo>
                    <a:pt x="327190" y="26987"/>
                  </a:lnTo>
                  <a:lnTo>
                    <a:pt x="329628" y="26936"/>
                  </a:lnTo>
                  <a:lnTo>
                    <a:pt x="340779" y="26987"/>
                  </a:lnTo>
                  <a:lnTo>
                    <a:pt x="370624" y="26276"/>
                  </a:lnTo>
                  <a:lnTo>
                    <a:pt x="369912" y="3835"/>
                  </a:lnTo>
                  <a:lnTo>
                    <a:pt x="341045" y="3124"/>
                  </a:lnTo>
                  <a:lnTo>
                    <a:pt x="333895" y="3416"/>
                  </a:lnTo>
                  <a:lnTo>
                    <a:pt x="332206" y="4165"/>
                  </a:lnTo>
                  <a:lnTo>
                    <a:pt x="319760" y="4279"/>
                  </a:lnTo>
                  <a:lnTo>
                    <a:pt x="253758" y="3416"/>
                  </a:lnTo>
                  <a:lnTo>
                    <a:pt x="253466" y="6845"/>
                  </a:lnTo>
                  <a:lnTo>
                    <a:pt x="229463" y="7404"/>
                  </a:lnTo>
                  <a:lnTo>
                    <a:pt x="229184" y="4000"/>
                  </a:lnTo>
                  <a:lnTo>
                    <a:pt x="208025" y="4000"/>
                  </a:lnTo>
                  <a:lnTo>
                    <a:pt x="208025" y="7150"/>
                  </a:lnTo>
                  <a:lnTo>
                    <a:pt x="183743" y="7708"/>
                  </a:lnTo>
                  <a:lnTo>
                    <a:pt x="183464" y="3416"/>
                  </a:lnTo>
                  <a:lnTo>
                    <a:pt x="139166" y="3708"/>
                  </a:lnTo>
                  <a:lnTo>
                    <a:pt x="138023" y="0"/>
                  </a:lnTo>
                  <a:lnTo>
                    <a:pt x="43726" y="1701"/>
                  </a:lnTo>
                  <a:lnTo>
                    <a:pt x="42595" y="5130"/>
                  </a:lnTo>
                  <a:lnTo>
                    <a:pt x="3149" y="28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510544" y="7232459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56" y="0"/>
                  </a:moveTo>
                  <a:lnTo>
                    <a:pt x="6057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057" y="27152"/>
                  </a:lnTo>
                  <a:lnTo>
                    <a:pt x="21056" y="27152"/>
                  </a:lnTo>
                  <a:lnTo>
                    <a:pt x="27139" y="21094"/>
                  </a:lnTo>
                  <a:lnTo>
                    <a:pt x="27139" y="13588"/>
                  </a:lnTo>
                  <a:lnTo>
                    <a:pt x="27139" y="6083"/>
                  </a:lnTo>
                  <a:lnTo>
                    <a:pt x="210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510544" y="7232459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39" y="13588"/>
                  </a:moveTo>
                  <a:lnTo>
                    <a:pt x="27139" y="21094"/>
                  </a:lnTo>
                  <a:lnTo>
                    <a:pt x="21056" y="27152"/>
                  </a:lnTo>
                  <a:lnTo>
                    <a:pt x="13563" y="27152"/>
                  </a:lnTo>
                  <a:lnTo>
                    <a:pt x="6057" y="27152"/>
                  </a:lnTo>
                  <a:lnTo>
                    <a:pt x="0" y="21094"/>
                  </a:lnTo>
                  <a:lnTo>
                    <a:pt x="0" y="13588"/>
                  </a:lnTo>
                  <a:lnTo>
                    <a:pt x="0" y="6083"/>
                  </a:lnTo>
                  <a:lnTo>
                    <a:pt x="6057" y="0"/>
                  </a:lnTo>
                  <a:lnTo>
                    <a:pt x="13563" y="0"/>
                  </a:lnTo>
                  <a:lnTo>
                    <a:pt x="21056" y="0"/>
                  </a:lnTo>
                  <a:lnTo>
                    <a:pt x="27139" y="6083"/>
                  </a:lnTo>
                  <a:lnTo>
                    <a:pt x="27139" y="135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512754" y="7234910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44" y="0"/>
                  </a:moveTo>
                  <a:lnTo>
                    <a:pt x="2006" y="3276"/>
                  </a:lnTo>
                  <a:lnTo>
                    <a:pt x="1701" y="4991"/>
                  </a:lnTo>
                  <a:lnTo>
                    <a:pt x="0" y="15570"/>
                  </a:lnTo>
                  <a:lnTo>
                    <a:pt x="1270" y="17005"/>
                  </a:lnTo>
                  <a:lnTo>
                    <a:pt x="2578" y="17132"/>
                  </a:lnTo>
                  <a:lnTo>
                    <a:pt x="9423" y="22275"/>
                  </a:lnTo>
                  <a:lnTo>
                    <a:pt x="20142" y="20840"/>
                  </a:lnTo>
                  <a:lnTo>
                    <a:pt x="21285" y="17856"/>
                  </a:lnTo>
                  <a:lnTo>
                    <a:pt x="22707" y="6705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512754" y="7234910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01" y="4991"/>
                  </a:moveTo>
                  <a:lnTo>
                    <a:pt x="0" y="15570"/>
                  </a:lnTo>
                  <a:lnTo>
                    <a:pt x="1270" y="17005"/>
                  </a:lnTo>
                  <a:lnTo>
                    <a:pt x="2578" y="17132"/>
                  </a:lnTo>
                  <a:lnTo>
                    <a:pt x="9423" y="22275"/>
                  </a:lnTo>
                  <a:lnTo>
                    <a:pt x="20142" y="20840"/>
                  </a:lnTo>
                  <a:lnTo>
                    <a:pt x="21285" y="17856"/>
                  </a:lnTo>
                  <a:lnTo>
                    <a:pt x="22707" y="6705"/>
                  </a:lnTo>
                  <a:lnTo>
                    <a:pt x="13144" y="0"/>
                  </a:lnTo>
                  <a:lnTo>
                    <a:pt x="2006" y="3276"/>
                  </a:lnTo>
                  <a:lnTo>
                    <a:pt x="1701" y="49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515904" y="7237259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50" y="0"/>
                  </a:moveTo>
                  <a:lnTo>
                    <a:pt x="3670" y="0"/>
                  </a:lnTo>
                  <a:lnTo>
                    <a:pt x="0" y="3936"/>
                  </a:lnTo>
                  <a:lnTo>
                    <a:pt x="0" y="13627"/>
                  </a:lnTo>
                  <a:lnTo>
                    <a:pt x="3670" y="17576"/>
                  </a:lnTo>
                  <a:lnTo>
                    <a:pt x="12750" y="17576"/>
                  </a:lnTo>
                  <a:lnTo>
                    <a:pt x="16421" y="13627"/>
                  </a:lnTo>
                  <a:lnTo>
                    <a:pt x="16421" y="8788"/>
                  </a:lnTo>
                  <a:lnTo>
                    <a:pt x="16421" y="3936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515904" y="7237259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21" y="8788"/>
                  </a:moveTo>
                  <a:lnTo>
                    <a:pt x="16421" y="13627"/>
                  </a:lnTo>
                  <a:lnTo>
                    <a:pt x="12750" y="17576"/>
                  </a:lnTo>
                  <a:lnTo>
                    <a:pt x="8204" y="17576"/>
                  </a:lnTo>
                  <a:lnTo>
                    <a:pt x="3670" y="17576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36"/>
                  </a:lnTo>
                  <a:lnTo>
                    <a:pt x="3670" y="0"/>
                  </a:lnTo>
                  <a:lnTo>
                    <a:pt x="8204" y="0"/>
                  </a:lnTo>
                  <a:lnTo>
                    <a:pt x="12750" y="0"/>
                  </a:lnTo>
                  <a:lnTo>
                    <a:pt x="16421" y="3936"/>
                  </a:lnTo>
                  <a:lnTo>
                    <a:pt x="16421" y="87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512970" y="7240384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28" y="0"/>
                  </a:moveTo>
                  <a:lnTo>
                    <a:pt x="20002" y="304"/>
                  </a:lnTo>
                  <a:lnTo>
                    <a:pt x="419" y="9156"/>
                  </a:lnTo>
                  <a:lnTo>
                    <a:pt x="0" y="10883"/>
                  </a:lnTo>
                  <a:lnTo>
                    <a:pt x="1701" y="10883"/>
                  </a:lnTo>
                  <a:lnTo>
                    <a:pt x="21564" y="2603"/>
                  </a:lnTo>
                  <a:lnTo>
                    <a:pt x="224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408944" y="7236561"/>
              <a:ext cx="36830" cy="28575"/>
            </a:xfrm>
            <a:custGeom>
              <a:avLst/>
              <a:gdLst/>
              <a:ahLst/>
              <a:cxnLst/>
              <a:rect l="l" t="t" r="r" b="b"/>
              <a:pathLst>
                <a:path w="36829" h="28575">
                  <a:moveTo>
                    <a:pt x="3149" y="0"/>
                  </a:moveTo>
                  <a:lnTo>
                    <a:pt x="863" y="12852"/>
                  </a:lnTo>
                  <a:lnTo>
                    <a:pt x="3581" y="14122"/>
                  </a:lnTo>
                  <a:lnTo>
                    <a:pt x="0" y="25133"/>
                  </a:lnTo>
                  <a:lnTo>
                    <a:pt x="2286" y="27431"/>
                  </a:lnTo>
                  <a:lnTo>
                    <a:pt x="36017" y="28130"/>
                  </a:lnTo>
                  <a:lnTo>
                    <a:pt x="36296" y="16129"/>
                  </a:lnTo>
                  <a:lnTo>
                    <a:pt x="36017" y="14414"/>
                  </a:lnTo>
                  <a:lnTo>
                    <a:pt x="35725" y="698"/>
                  </a:lnTo>
                  <a:lnTo>
                    <a:pt x="3149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408944" y="7236561"/>
              <a:ext cx="36830" cy="28575"/>
            </a:xfrm>
            <a:custGeom>
              <a:avLst/>
              <a:gdLst/>
              <a:ahLst/>
              <a:cxnLst/>
              <a:rect l="l" t="t" r="r" b="b"/>
              <a:pathLst>
                <a:path w="36829" h="28575">
                  <a:moveTo>
                    <a:pt x="3149" y="0"/>
                  </a:moveTo>
                  <a:lnTo>
                    <a:pt x="863" y="12852"/>
                  </a:lnTo>
                  <a:lnTo>
                    <a:pt x="3581" y="14122"/>
                  </a:lnTo>
                  <a:lnTo>
                    <a:pt x="0" y="25133"/>
                  </a:lnTo>
                  <a:lnTo>
                    <a:pt x="2286" y="27431"/>
                  </a:lnTo>
                  <a:lnTo>
                    <a:pt x="36017" y="28130"/>
                  </a:lnTo>
                  <a:lnTo>
                    <a:pt x="36296" y="16129"/>
                  </a:lnTo>
                  <a:lnTo>
                    <a:pt x="36017" y="14414"/>
                  </a:lnTo>
                  <a:lnTo>
                    <a:pt x="35725" y="698"/>
                  </a:lnTo>
                  <a:lnTo>
                    <a:pt x="314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411383" y="7240968"/>
              <a:ext cx="33655" cy="2540"/>
            </a:xfrm>
            <a:custGeom>
              <a:avLst/>
              <a:gdLst/>
              <a:ahLst/>
              <a:cxnLst/>
              <a:rect l="l" t="t" r="r" b="b"/>
              <a:pathLst>
                <a:path w="33654" h="2540">
                  <a:moveTo>
                    <a:pt x="33147" y="0"/>
                  </a:moveTo>
                  <a:lnTo>
                    <a:pt x="126" y="0"/>
                  </a:lnTo>
                  <a:lnTo>
                    <a:pt x="0" y="2019"/>
                  </a:lnTo>
                  <a:lnTo>
                    <a:pt x="32994" y="2286"/>
                  </a:lnTo>
                  <a:lnTo>
                    <a:pt x="33147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412234" y="7250125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139" y="0"/>
                  </a:moveTo>
                  <a:lnTo>
                    <a:pt x="0" y="1422"/>
                  </a:lnTo>
                  <a:lnTo>
                    <a:pt x="31864" y="1282"/>
                  </a:lnTo>
                  <a:lnTo>
                    <a:pt x="32016" y="139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411662" y="7246848"/>
              <a:ext cx="33020" cy="3810"/>
            </a:xfrm>
            <a:custGeom>
              <a:avLst/>
              <a:gdLst/>
              <a:ahLst/>
              <a:cxnLst/>
              <a:rect l="l" t="t" r="r" b="b"/>
              <a:pathLst>
                <a:path w="33020" h="3809">
                  <a:moveTo>
                    <a:pt x="0" y="0"/>
                  </a:moveTo>
                  <a:lnTo>
                    <a:pt x="711" y="3276"/>
                  </a:lnTo>
                  <a:lnTo>
                    <a:pt x="32588" y="3416"/>
                  </a:lnTo>
                  <a:lnTo>
                    <a:pt x="32588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410951" y="7258405"/>
              <a:ext cx="34290" cy="1905"/>
            </a:xfrm>
            <a:custGeom>
              <a:avLst/>
              <a:gdLst/>
              <a:ahLst/>
              <a:cxnLst/>
              <a:rect l="l" t="t" r="r" b="b"/>
              <a:pathLst>
                <a:path w="34289" h="1904">
                  <a:moveTo>
                    <a:pt x="33718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33718" y="1854"/>
                  </a:lnTo>
                  <a:lnTo>
                    <a:pt x="33718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412234" y="7251547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296" y="0"/>
                  </a:moveTo>
                  <a:lnTo>
                    <a:pt x="139" y="444"/>
                  </a:lnTo>
                  <a:lnTo>
                    <a:pt x="0" y="1447"/>
                  </a:lnTo>
                  <a:lnTo>
                    <a:pt x="32143" y="990"/>
                  </a:lnTo>
                  <a:lnTo>
                    <a:pt x="32296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757851" y="7224674"/>
              <a:ext cx="19050" cy="42545"/>
            </a:xfrm>
            <a:custGeom>
              <a:avLst/>
              <a:gdLst/>
              <a:ahLst/>
              <a:cxnLst/>
              <a:rect l="l" t="t" r="r" b="b"/>
              <a:pathLst>
                <a:path w="19050" h="42545">
                  <a:moveTo>
                    <a:pt x="4711" y="584"/>
                  </a:moveTo>
                  <a:lnTo>
                    <a:pt x="3428" y="584"/>
                  </a:lnTo>
                  <a:lnTo>
                    <a:pt x="2578" y="2438"/>
                  </a:lnTo>
                  <a:lnTo>
                    <a:pt x="1714" y="5029"/>
                  </a:lnTo>
                  <a:lnTo>
                    <a:pt x="1574" y="6299"/>
                  </a:lnTo>
                  <a:lnTo>
                    <a:pt x="0" y="8445"/>
                  </a:lnTo>
                  <a:lnTo>
                    <a:pt x="571" y="32143"/>
                  </a:lnTo>
                  <a:lnTo>
                    <a:pt x="1142" y="37871"/>
                  </a:lnTo>
                  <a:lnTo>
                    <a:pt x="3276" y="38582"/>
                  </a:lnTo>
                  <a:lnTo>
                    <a:pt x="4432" y="42443"/>
                  </a:lnTo>
                  <a:lnTo>
                    <a:pt x="12433" y="42443"/>
                  </a:lnTo>
                  <a:lnTo>
                    <a:pt x="12712" y="39319"/>
                  </a:lnTo>
                  <a:lnTo>
                    <a:pt x="17005" y="37731"/>
                  </a:lnTo>
                  <a:lnTo>
                    <a:pt x="18999" y="9016"/>
                  </a:lnTo>
                  <a:lnTo>
                    <a:pt x="17716" y="3149"/>
                  </a:lnTo>
                  <a:lnTo>
                    <a:pt x="17716" y="2006"/>
                  </a:lnTo>
                  <a:lnTo>
                    <a:pt x="5575" y="2006"/>
                  </a:lnTo>
                  <a:lnTo>
                    <a:pt x="4711" y="584"/>
                  </a:lnTo>
                  <a:close/>
                </a:path>
                <a:path w="19050" h="42545">
                  <a:moveTo>
                    <a:pt x="14135" y="0"/>
                  </a:moveTo>
                  <a:lnTo>
                    <a:pt x="13855" y="1879"/>
                  </a:lnTo>
                  <a:lnTo>
                    <a:pt x="5575" y="2006"/>
                  </a:lnTo>
                  <a:lnTo>
                    <a:pt x="17716" y="2006"/>
                  </a:lnTo>
                  <a:lnTo>
                    <a:pt x="17716" y="876"/>
                  </a:lnTo>
                  <a:lnTo>
                    <a:pt x="14135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757851" y="7224674"/>
              <a:ext cx="19050" cy="42545"/>
            </a:xfrm>
            <a:custGeom>
              <a:avLst/>
              <a:gdLst/>
              <a:ahLst/>
              <a:cxnLst/>
              <a:rect l="l" t="t" r="r" b="b"/>
              <a:pathLst>
                <a:path w="19050" h="42545">
                  <a:moveTo>
                    <a:pt x="2578" y="2438"/>
                  </a:moveTo>
                  <a:lnTo>
                    <a:pt x="3428" y="584"/>
                  </a:lnTo>
                  <a:lnTo>
                    <a:pt x="4711" y="584"/>
                  </a:lnTo>
                  <a:lnTo>
                    <a:pt x="5575" y="2006"/>
                  </a:lnTo>
                  <a:lnTo>
                    <a:pt x="13855" y="1879"/>
                  </a:lnTo>
                  <a:lnTo>
                    <a:pt x="14135" y="0"/>
                  </a:lnTo>
                  <a:lnTo>
                    <a:pt x="17716" y="876"/>
                  </a:lnTo>
                  <a:lnTo>
                    <a:pt x="17716" y="3149"/>
                  </a:lnTo>
                  <a:lnTo>
                    <a:pt x="18999" y="9016"/>
                  </a:lnTo>
                  <a:lnTo>
                    <a:pt x="17005" y="37731"/>
                  </a:lnTo>
                  <a:lnTo>
                    <a:pt x="12712" y="39319"/>
                  </a:lnTo>
                  <a:lnTo>
                    <a:pt x="12433" y="42443"/>
                  </a:lnTo>
                  <a:lnTo>
                    <a:pt x="4432" y="42443"/>
                  </a:lnTo>
                  <a:lnTo>
                    <a:pt x="3276" y="38582"/>
                  </a:lnTo>
                  <a:lnTo>
                    <a:pt x="1142" y="37871"/>
                  </a:lnTo>
                  <a:lnTo>
                    <a:pt x="571" y="32143"/>
                  </a:lnTo>
                  <a:lnTo>
                    <a:pt x="0" y="8445"/>
                  </a:lnTo>
                  <a:lnTo>
                    <a:pt x="1574" y="6299"/>
                  </a:lnTo>
                  <a:lnTo>
                    <a:pt x="1714" y="5029"/>
                  </a:lnTo>
                  <a:lnTo>
                    <a:pt x="2578" y="24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752276" y="7222273"/>
              <a:ext cx="18415" cy="63500"/>
            </a:xfrm>
            <a:custGeom>
              <a:avLst/>
              <a:gdLst/>
              <a:ahLst/>
              <a:cxnLst/>
              <a:rect l="l" t="t" r="r" b="b"/>
              <a:pathLst>
                <a:path w="18414" h="63500">
                  <a:moveTo>
                    <a:pt x="3429" y="61341"/>
                  </a:moveTo>
                  <a:lnTo>
                    <a:pt x="0" y="61341"/>
                  </a:lnTo>
                  <a:lnTo>
                    <a:pt x="279" y="63373"/>
                  </a:lnTo>
                  <a:lnTo>
                    <a:pt x="3289" y="63195"/>
                  </a:lnTo>
                  <a:lnTo>
                    <a:pt x="3429" y="61341"/>
                  </a:lnTo>
                  <a:close/>
                </a:path>
                <a:path w="18414" h="63500">
                  <a:moveTo>
                    <a:pt x="18288" y="4127"/>
                  </a:moveTo>
                  <a:lnTo>
                    <a:pt x="18008" y="0"/>
                  </a:lnTo>
                  <a:lnTo>
                    <a:pt x="13436" y="127"/>
                  </a:lnTo>
                  <a:lnTo>
                    <a:pt x="13563" y="3987"/>
                  </a:lnTo>
                  <a:lnTo>
                    <a:pt x="18288" y="4127"/>
                  </a:lnTo>
                  <a:close/>
                </a:path>
              </a:pathLst>
            </a:custGeom>
            <a:solidFill>
              <a:srgbClr val="C8CA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758283" y="7201979"/>
              <a:ext cx="16510" cy="19050"/>
            </a:xfrm>
            <a:custGeom>
              <a:avLst/>
              <a:gdLst/>
              <a:ahLst/>
              <a:cxnLst/>
              <a:rect l="l" t="t" r="r" b="b"/>
              <a:pathLst>
                <a:path w="16510" h="19050">
                  <a:moveTo>
                    <a:pt x="14135" y="0"/>
                  </a:moveTo>
                  <a:lnTo>
                    <a:pt x="1993" y="419"/>
                  </a:lnTo>
                  <a:lnTo>
                    <a:pt x="0" y="6426"/>
                  </a:lnTo>
                  <a:lnTo>
                    <a:pt x="3289" y="18859"/>
                  </a:lnTo>
                  <a:lnTo>
                    <a:pt x="12712" y="18148"/>
                  </a:lnTo>
                  <a:lnTo>
                    <a:pt x="13855" y="14706"/>
                  </a:lnTo>
                  <a:lnTo>
                    <a:pt x="14998" y="13855"/>
                  </a:lnTo>
                  <a:lnTo>
                    <a:pt x="15290" y="12433"/>
                  </a:lnTo>
                  <a:lnTo>
                    <a:pt x="16001" y="3416"/>
                  </a:lnTo>
                  <a:lnTo>
                    <a:pt x="14719" y="2857"/>
                  </a:lnTo>
                  <a:lnTo>
                    <a:pt x="1413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758283" y="7201979"/>
              <a:ext cx="16510" cy="19050"/>
            </a:xfrm>
            <a:custGeom>
              <a:avLst/>
              <a:gdLst/>
              <a:ahLst/>
              <a:cxnLst/>
              <a:rect l="l" t="t" r="r" b="b"/>
              <a:pathLst>
                <a:path w="16510" h="19050">
                  <a:moveTo>
                    <a:pt x="1993" y="419"/>
                  </a:moveTo>
                  <a:lnTo>
                    <a:pt x="14135" y="0"/>
                  </a:lnTo>
                  <a:lnTo>
                    <a:pt x="14719" y="2857"/>
                  </a:lnTo>
                  <a:lnTo>
                    <a:pt x="16001" y="3416"/>
                  </a:lnTo>
                  <a:lnTo>
                    <a:pt x="15290" y="12433"/>
                  </a:lnTo>
                  <a:lnTo>
                    <a:pt x="14998" y="13855"/>
                  </a:lnTo>
                  <a:lnTo>
                    <a:pt x="13855" y="14706"/>
                  </a:lnTo>
                  <a:lnTo>
                    <a:pt x="12712" y="18148"/>
                  </a:lnTo>
                  <a:lnTo>
                    <a:pt x="3289" y="18859"/>
                  </a:lnTo>
                  <a:lnTo>
                    <a:pt x="0" y="6426"/>
                  </a:lnTo>
                  <a:lnTo>
                    <a:pt x="1993" y="41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753978" y="723120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94" y="0"/>
                  </a:moveTo>
                  <a:lnTo>
                    <a:pt x="6096" y="0"/>
                  </a:lnTo>
                  <a:lnTo>
                    <a:pt x="0" y="6057"/>
                  </a:lnTo>
                  <a:lnTo>
                    <a:pt x="0" y="21043"/>
                  </a:lnTo>
                  <a:lnTo>
                    <a:pt x="6096" y="27152"/>
                  </a:lnTo>
                  <a:lnTo>
                    <a:pt x="21094" y="27152"/>
                  </a:lnTo>
                  <a:lnTo>
                    <a:pt x="27152" y="21043"/>
                  </a:lnTo>
                  <a:lnTo>
                    <a:pt x="27152" y="13563"/>
                  </a:lnTo>
                  <a:lnTo>
                    <a:pt x="27152" y="6057"/>
                  </a:lnTo>
                  <a:lnTo>
                    <a:pt x="210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753978" y="723120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52" y="13563"/>
                  </a:moveTo>
                  <a:lnTo>
                    <a:pt x="27152" y="21043"/>
                  </a:lnTo>
                  <a:lnTo>
                    <a:pt x="21094" y="27152"/>
                  </a:lnTo>
                  <a:lnTo>
                    <a:pt x="13588" y="27152"/>
                  </a:lnTo>
                  <a:lnTo>
                    <a:pt x="6096" y="27152"/>
                  </a:lnTo>
                  <a:lnTo>
                    <a:pt x="0" y="21043"/>
                  </a:lnTo>
                  <a:lnTo>
                    <a:pt x="0" y="13563"/>
                  </a:lnTo>
                  <a:lnTo>
                    <a:pt x="0" y="6057"/>
                  </a:lnTo>
                  <a:lnTo>
                    <a:pt x="6096" y="0"/>
                  </a:lnTo>
                  <a:lnTo>
                    <a:pt x="13588" y="0"/>
                  </a:lnTo>
                  <a:lnTo>
                    <a:pt x="21094" y="0"/>
                  </a:lnTo>
                  <a:lnTo>
                    <a:pt x="27152" y="6057"/>
                  </a:lnTo>
                  <a:lnTo>
                    <a:pt x="27152" y="135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756213" y="723360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44" y="0"/>
                  </a:moveTo>
                  <a:lnTo>
                    <a:pt x="2006" y="3289"/>
                  </a:lnTo>
                  <a:lnTo>
                    <a:pt x="1701" y="5003"/>
                  </a:lnTo>
                  <a:lnTo>
                    <a:pt x="0" y="15595"/>
                  </a:lnTo>
                  <a:lnTo>
                    <a:pt x="1282" y="17017"/>
                  </a:lnTo>
                  <a:lnTo>
                    <a:pt x="2578" y="17157"/>
                  </a:lnTo>
                  <a:lnTo>
                    <a:pt x="9423" y="22301"/>
                  </a:lnTo>
                  <a:lnTo>
                    <a:pt x="20129" y="20878"/>
                  </a:lnTo>
                  <a:lnTo>
                    <a:pt x="21285" y="17868"/>
                  </a:lnTo>
                  <a:lnTo>
                    <a:pt x="22720" y="6730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756213" y="723360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01" y="5003"/>
                  </a:moveTo>
                  <a:lnTo>
                    <a:pt x="0" y="15595"/>
                  </a:lnTo>
                  <a:lnTo>
                    <a:pt x="1282" y="17017"/>
                  </a:lnTo>
                  <a:lnTo>
                    <a:pt x="2578" y="17157"/>
                  </a:lnTo>
                  <a:lnTo>
                    <a:pt x="9423" y="22301"/>
                  </a:lnTo>
                  <a:lnTo>
                    <a:pt x="20129" y="20878"/>
                  </a:lnTo>
                  <a:lnTo>
                    <a:pt x="21285" y="17868"/>
                  </a:lnTo>
                  <a:lnTo>
                    <a:pt x="22720" y="6730"/>
                  </a:lnTo>
                  <a:lnTo>
                    <a:pt x="13144" y="0"/>
                  </a:lnTo>
                  <a:lnTo>
                    <a:pt x="2006" y="3289"/>
                  </a:lnTo>
                  <a:lnTo>
                    <a:pt x="1701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759337" y="7235977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76" y="0"/>
                  </a:moveTo>
                  <a:lnTo>
                    <a:pt x="3695" y="0"/>
                  </a:lnTo>
                  <a:lnTo>
                    <a:pt x="0" y="3924"/>
                  </a:lnTo>
                  <a:lnTo>
                    <a:pt x="0" y="13639"/>
                  </a:lnTo>
                  <a:lnTo>
                    <a:pt x="3695" y="17576"/>
                  </a:lnTo>
                  <a:lnTo>
                    <a:pt x="12776" y="17576"/>
                  </a:lnTo>
                  <a:lnTo>
                    <a:pt x="16446" y="13639"/>
                  </a:lnTo>
                  <a:lnTo>
                    <a:pt x="16446" y="8788"/>
                  </a:lnTo>
                  <a:lnTo>
                    <a:pt x="16446" y="3924"/>
                  </a:lnTo>
                  <a:lnTo>
                    <a:pt x="127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759337" y="7235977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46" y="8788"/>
                  </a:moveTo>
                  <a:lnTo>
                    <a:pt x="16446" y="13639"/>
                  </a:lnTo>
                  <a:lnTo>
                    <a:pt x="12776" y="17576"/>
                  </a:lnTo>
                  <a:lnTo>
                    <a:pt x="8229" y="17576"/>
                  </a:lnTo>
                  <a:lnTo>
                    <a:pt x="3695" y="17576"/>
                  </a:lnTo>
                  <a:lnTo>
                    <a:pt x="0" y="13639"/>
                  </a:lnTo>
                  <a:lnTo>
                    <a:pt x="0" y="8788"/>
                  </a:lnTo>
                  <a:lnTo>
                    <a:pt x="0" y="3924"/>
                  </a:lnTo>
                  <a:lnTo>
                    <a:pt x="3695" y="0"/>
                  </a:lnTo>
                  <a:lnTo>
                    <a:pt x="8229" y="0"/>
                  </a:lnTo>
                  <a:lnTo>
                    <a:pt x="12776" y="0"/>
                  </a:lnTo>
                  <a:lnTo>
                    <a:pt x="16446" y="3924"/>
                  </a:lnTo>
                  <a:lnTo>
                    <a:pt x="16446" y="87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454525" y="7239126"/>
              <a:ext cx="324485" cy="151765"/>
            </a:xfrm>
            <a:custGeom>
              <a:avLst/>
              <a:gdLst/>
              <a:ahLst/>
              <a:cxnLst/>
              <a:rect l="l" t="t" r="r" b="b"/>
              <a:pathLst>
                <a:path w="324485" h="151765">
                  <a:moveTo>
                    <a:pt x="141020" y="90106"/>
                  </a:moveTo>
                  <a:lnTo>
                    <a:pt x="135877" y="89522"/>
                  </a:lnTo>
                  <a:lnTo>
                    <a:pt x="135724" y="74256"/>
                  </a:lnTo>
                  <a:lnTo>
                    <a:pt x="140868" y="73393"/>
                  </a:lnTo>
                  <a:lnTo>
                    <a:pt x="139166" y="62992"/>
                  </a:lnTo>
                  <a:lnTo>
                    <a:pt x="133731" y="62572"/>
                  </a:lnTo>
                  <a:lnTo>
                    <a:pt x="130581" y="19278"/>
                  </a:lnTo>
                  <a:lnTo>
                    <a:pt x="86868" y="19278"/>
                  </a:lnTo>
                  <a:lnTo>
                    <a:pt x="86436" y="23571"/>
                  </a:lnTo>
                  <a:lnTo>
                    <a:pt x="8864" y="26136"/>
                  </a:lnTo>
                  <a:lnTo>
                    <a:pt x="8864" y="49707"/>
                  </a:lnTo>
                  <a:lnTo>
                    <a:pt x="9283" y="68148"/>
                  </a:lnTo>
                  <a:lnTo>
                    <a:pt x="711" y="68567"/>
                  </a:lnTo>
                  <a:lnTo>
                    <a:pt x="0" y="76428"/>
                  </a:lnTo>
                  <a:lnTo>
                    <a:pt x="3721" y="77152"/>
                  </a:lnTo>
                  <a:lnTo>
                    <a:pt x="4851" y="92570"/>
                  </a:lnTo>
                  <a:lnTo>
                    <a:pt x="292" y="93865"/>
                  </a:lnTo>
                  <a:lnTo>
                    <a:pt x="292" y="116573"/>
                  </a:lnTo>
                  <a:lnTo>
                    <a:pt x="4584" y="119138"/>
                  </a:lnTo>
                  <a:lnTo>
                    <a:pt x="4584" y="134010"/>
                  </a:lnTo>
                  <a:lnTo>
                    <a:pt x="9283" y="134429"/>
                  </a:lnTo>
                  <a:lnTo>
                    <a:pt x="10147" y="151726"/>
                  </a:lnTo>
                  <a:lnTo>
                    <a:pt x="132727" y="150444"/>
                  </a:lnTo>
                  <a:lnTo>
                    <a:pt x="133159" y="132867"/>
                  </a:lnTo>
                  <a:lnTo>
                    <a:pt x="137452" y="130924"/>
                  </a:lnTo>
                  <a:lnTo>
                    <a:pt x="135724" y="116103"/>
                  </a:lnTo>
                  <a:lnTo>
                    <a:pt x="140017" y="116573"/>
                  </a:lnTo>
                  <a:lnTo>
                    <a:pt x="141020" y="90106"/>
                  </a:lnTo>
                  <a:close/>
                </a:path>
                <a:path w="324485" h="151765">
                  <a:moveTo>
                    <a:pt x="324332" y="0"/>
                  </a:moveTo>
                  <a:lnTo>
                    <a:pt x="321894" y="279"/>
                  </a:lnTo>
                  <a:lnTo>
                    <a:pt x="302323" y="9131"/>
                  </a:lnTo>
                  <a:lnTo>
                    <a:pt x="301904" y="10845"/>
                  </a:lnTo>
                  <a:lnTo>
                    <a:pt x="303606" y="10845"/>
                  </a:lnTo>
                  <a:lnTo>
                    <a:pt x="323456" y="2565"/>
                  </a:lnTo>
                  <a:lnTo>
                    <a:pt x="3243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504524" y="7264412"/>
              <a:ext cx="41275" cy="127635"/>
            </a:xfrm>
            <a:custGeom>
              <a:avLst/>
              <a:gdLst/>
              <a:ahLst/>
              <a:cxnLst/>
              <a:rect l="l" t="t" r="r" b="b"/>
              <a:pathLst>
                <a:path w="41275" h="127634">
                  <a:moveTo>
                    <a:pt x="431" y="2984"/>
                  </a:moveTo>
                  <a:lnTo>
                    <a:pt x="876" y="127292"/>
                  </a:lnTo>
                  <a:lnTo>
                    <a:pt x="40728" y="127292"/>
                  </a:lnTo>
                  <a:lnTo>
                    <a:pt x="39014" y="0"/>
                  </a:lnTo>
                  <a:lnTo>
                    <a:pt x="0" y="850"/>
                  </a:lnTo>
                  <a:lnTo>
                    <a:pt x="431" y="298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492955" y="7259256"/>
              <a:ext cx="252095" cy="130810"/>
            </a:xfrm>
            <a:custGeom>
              <a:avLst/>
              <a:gdLst/>
              <a:ahLst/>
              <a:cxnLst/>
              <a:rect l="l" t="t" r="r" b="b"/>
              <a:pathLst>
                <a:path w="252095" h="130809">
                  <a:moveTo>
                    <a:pt x="9867" y="130314"/>
                  </a:moveTo>
                  <a:lnTo>
                    <a:pt x="9436" y="8585"/>
                  </a:lnTo>
                  <a:lnTo>
                    <a:pt x="0" y="9004"/>
                  </a:lnTo>
                  <a:lnTo>
                    <a:pt x="1727" y="129882"/>
                  </a:lnTo>
                  <a:lnTo>
                    <a:pt x="9867" y="130314"/>
                  </a:lnTo>
                  <a:close/>
                </a:path>
                <a:path w="252095" h="130809">
                  <a:moveTo>
                    <a:pt x="47155" y="68834"/>
                  </a:moveTo>
                  <a:lnTo>
                    <a:pt x="40043" y="61722"/>
                  </a:lnTo>
                  <a:lnTo>
                    <a:pt x="22529" y="61722"/>
                  </a:lnTo>
                  <a:lnTo>
                    <a:pt x="15443" y="68834"/>
                  </a:lnTo>
                  <a:lnTo>
                    <a:pt x="15443" y="86360"/>
                  </a:lnTo>
                  <a:lnTo>
                    <a:pt x="22529" y="93446"/>
                  </a:lnTo>
                  <a:lnTo>
                    <a:pt x="40043" y="93446"/>
                  </a:lnTo>
                  <a:lnTo>
                    <a:pt x="47155" y="86360"/>
                  </a:lnTo>
                  <a:lnTo>
                    <a:pt x="47155" y="77571"/>
                  </a:lnTo>
                  <a:lnTo>
                    <a:pt x="47155" y="68834"/>
                  </a:lnTo>
                  <a:close/>
                </a:path>
                <a:path w="252095" h="130809">
                  <a:moveTo>
                    <a:pt x="49733" y="123888"/>
                  </a:moveTo>
                  <a:lnTo>
                    <a:pt x="44589" y="123024"/>
                  </a:lnTo>
                  <a:lnTo>
                    <a:pt x="43713" y="120878"/>
                  </a:lnTo>
                  <a:lnTo>
                    <a:pt x="21005" y="121323"/>
                  </a:lnTo>
                  <a:lnTo>
                    <a:pt x="15443" y="123456"/>
                  </a:lnTo>
                  <a:lnTo>
                    <a:pt x="15011" y="129882"/>
                  </a:lnTo>
                  <a:lnTo>
                    <a:pt x="49733" y="130314"/>
                  </a:lnTo>
                  <a:lnTo>
                    <a:pt x="49733" y="123888"/>
                  </a:lnTo>
                  <a:close/>
                </a:path>
                <a:path w="252095" h="130809">
                  <a:moveTo>
                    <a:pt x="252044" y="43294"/>
                  </a:moveTo>
                  <a:lnTo>
                    <a:pt x="251599" y="16294"/>
                  </a:lnTo>
                  <a:lnTo>
                    <a:pt x="248361" y="876"/>
                  </a:lnTo>
                  <a:lnTo>
                    <a:pt x="248183" y="0"/>
                  </a:lnTo>
                  <a:lnTo>
                    <a:pt x="238328" y="876"/>
                  </a:lnTo>
                  <a:lnTo>
                    <a:pt x="161594" y="0"/>
                  </a:lnTo>
                  <a:lnTo>
                    <a:pt x="160743" y="3289"/>
                  </a:lnTo>
                  <a:lnTo>
                    <a:pt x="161594" y="43738"/>
                  </a:lnTo>
                  <a:lnTo>
                    <a:pt x="152450" y="43865"/>
                  </a:lnTo>
                  <a:lnTo>
                    <a:pt x="151879" y="52019"/>
                  </a:lnTo>
                  <a:lnTo>
                    <a:pt x="156019" y="53149"/>
                  </a:lnTo>
                  <a:lnTo>
                    <a:pt x="156743" y="71018"/>
                  </a:lnTo>
                  <a:lnTo>
                    <a:pt x="152742" y="71310"/>
                  </a:lnTo>
                  <a:lnTo>
                    <a:pt x="152158" y="93446"/>
                  </a:lnTo>
                  <a:lnTo>
                    <a:pt x="156019" y="96012"/>
                  </a:lnTo>
                  <a:lnTo>
                    <a:pt x="156451" y="111086"/>
                  </a:lnTo>
                  <a:lnTo>
                    <a:pt x="160312" y="111442"/>
                  </a:lnTo>
                  <a:lnTo>
                    <a:pt x="161594" y="129019"/>
                  </a:lnTo>
                  <a:lnTo>
                    <a:pt x="201320" y="130175"/>
                  </a:lnTo>
                  <a:lnTo>
                    <a:pt x="252044" y="432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695837" y="7262050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82" y="0"/>
                  </a:moveTo>
                  <a:lnTo>
                    <a:pt x="6083" y="0"/>
                  </a:lnTo>
                  <a:lnTo>
                    <a:pt x="0" y="6070"/>
                  </a:lnTo>
                  <a:lnTo>
                    <a:pt x="0" y="21081"/>
                  </a:lnTo>
                  <a:lnTo>
                    <a:pt x="6083" y="27139"/>
                  </a:lnTo>
                  <a:lnTo>
                    <a:pt x="21082" y="27139"/>
                  </a:lnTo>
                  <a:lnTo>
                    <a:pt x="27139" y="21081"/>
                  </a:lnTo>
                  <a:lnTo>
                    <a:pt x="27139" y="13576"/>
                  </a:lnTo>
                  <a:lnTo>
                    <a:pt x="27139" y="6070"/>
                  </a:lnTo>
                  <a:lnTo>
                    <a:pt x="2108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695837" y="7262050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39" y="13576"/>
                  </a:moveTo>
                  <a:lnTo>
                    <a:pt x="27139" y="21081"/>
                  </a:lnTo>
                  <a:lnTo>
                    <a:pt x="21082" y="27139"/>
                  </a:lnTo>
                  <a:lnTo>
                    <a:pt x="13576" y="27139"/>
                  </a:lnTo>
                  <a:lnTo>
                    <a:pt x="6083" y="27139"/>
                  </a:lnTo>
                  <a:lnTo>
                    <a:pt x="0" y="21081"/>
                  </a:lnTo>
                  <a:lnTo>
                    <a:pt x="0" y="13576"/>
                  </a:lnTo>
                  <a:lnTo>
                    <a:pt x="0" y="6070"/>
                  </a:lnTo>
                  <a:lnTo>
                    <a:pt x="6083" y="0"/>
                  </a:lnTo>
                  <a:lnTo>
                    <a:pt x="13576" y="0"/>
                  </a:lnTo>
                  <a:lnTo>
                    <a:pt x="21082" y="0"/>
                  </a:lnTo>
                  <a:lnTo>
                    <a:pt x="27139" y="6070"/>
                  </a:lnTo>
                  <a:lnTo>
                    <a:pt x="27139" y="135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698060" y="726448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44" y="0"/>
                  </a:moveTo>
                  <a:lnTo>
                    <a:pt x="2006" y="3276"/>
                  </a:lnTo>
                  <a:lnTo>
                    <a:pt x="1701" y="4991"/>
                  </a:lnTo>
                  <a:lnTo>
                    <a:pt x="0" y="15557"/>
                  </a:lnTo>
                  <a:lnTo>
                    <a:pt x="1282" y="16979"/>
                  </a:lnTo>
                  <a:lnTo>
                    <a:pt x="2578" y="17144"/>
                  </a:lnTo>
                  <a:lnTo>
                    <a:pt x="9436" y="22275"/>
                  </a:lnTo>
                  <a:lnTo>
                    <a:pt x="20142" y="20853"/>
                  </a:lnTo>
                  <a:lnTo>
                    <a:pt x="21285" y="17856"/>
                  </a:lnTo>
                  <a:lnTo>
                    <a:pt x="22720" y="6705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698060" y="726448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01" y="4991"/>
                  </a:moveTo>
                  <a:lnTo>
                    <a:pt x="0" y="15557"/>
                  </a:lnTo>
                  <a:lnTo>
                    <a:pt x="1282" y="16979"/>
                  </a:lnTo>
                  <a:lnTo>
                    <a:pt x="2578" y="17144"/>
                  </a:lnTo>
                  <a:lnTo>
                    <a:pt x="9436" y="22275"/>
                  </a:lnTo>
                  <a:lnTo>
                    <a:pt x="20142" y="20853"/>
                  </a:lnTo>
                  <a:lnTo>
                    <a:pt x="21285" y="17856"/>
                  </a:lnTo>
                  <a:lnTo>
                    <a:pt x="22720" y="6705"/>
                  </a:lnTo>
                  <a:lnTo>
                    <a:pt x="13144" y="0"/>
                  </a:lnTo>
                  <a:lnTo>
                    <a:pt x="2006" y="3276"/>
                  </a:lnTo>
                  <a:lnTo>
                    <a:pt x="1701" y="49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701197" y="7266838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50" y="0"/>
                  </a:moveTo>
                  <a:lnTo>
                    <a:pt x="3683" y="0"/>
                  </a:lnTo>
                  <a:lnTo>
                    <a:pt x="0" y="3937"/>
                  </a:lnTo>
                  <a:lnTo>
                    <a:pt x="0" y="13627"/>
                  </a:lnTo>
                  <a:lnTo>
                    <a:pt x="3683" y="17576"/>
                  </a:lnTo>
                  <a:lnTo>
                    <a:pt x="12750" y="17576"/>
                  </a:lnTo>
                  <a:lnTo>
                    <a:pt x="16421" y="13627"/>
                  </a:lnTo>
                  <a:lnTo>
                    <a:pt x="16421" y="8788"/>
                  </a:lnTo>
                  <a:lnTo>
                    <a:pt x="16421" y="3937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701197" y="7266838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21" y="8788"/>
                  </a:moveTo>
                  <a:lnTo>
                    <a:pt x="16421" y="13627"/>
                  </a:lnTo>
                  <a:lnTo>
                    <a:pt x="12750" y="17576"/>
                  </a:lnTo>
                  <a:lnTo>
                    <a:pt x="8229" y="17576"/>
                  </a:lnTo>
                  <a:lnTo>
                    <a:pt x="3683" y="17576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37"/>
                  </a:lnTo>
                  <a:lnTo>
                    <a:pt x="3683" y="0"/>
                  </a:lnTo>
                  <a:lnTo>
                    <a:pt x="8229" y="0"/>
                  </a:lnTo>
                  <a:lnTo>
                    <a:pt x="12750" y="0"/>
                  </a:lnTo>
                  <a:lnTo>
                    <a:pt x="16421" y="3937"/>
                  </a:lnTo>
                  <a:lnTo>
                    <a:pt x="16421" y="87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698276" y="7269975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40" y="0"/>
                  </a:moveTo>
                  <a:lnTo>
                    <a:pt x="19989" y="292"/>
                  </a:lnTo>
                  <a:lnTo>
                    <a:pt x="431" y="9144"/>
                  </a:lnTo>
                  <a:lnTo>
                    <a:pt x="0" y="10871"/>
                  </a:lnTo>
                  <a:lnTo>
                    <a:pt x="1714" y="10871"/>
                  </a:lnTo>
                  <a:lnTo>
                    <a:pt x="21564" y="2590"/>
                  </a:lnTo>
                  <a:lnTo>
                    <a:pt x="2244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679988" y="7263968"/>
              <a:ext cx="64135" cy="39370"/>
            </a:xfrm>
            <a:custGeom>
              <a:avLst/>
              <a:gdLst/>
              <a:ahLst/>
              <a:cxnLst/>
              <a:rect l="l" t="t" r="r" b="b"/>
              <a:pathLst>
                <a:path w="64135" h="39370">
                  <a:moveTo>
                    <a:pt x="0" y="0"/>
                  </a:moveTo>
                  <a:lnTo>
                    <a:pt x="0" y="38862"/>
                  </a:lnTo>
                  <a:lnTo>
                    <a:pt x="64008" y="388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457103" y="7117676"/>
              <a:ext cx="289560" cy="116205"/>
            </a:xfrm>
            <a:custGeom>
              <a:avLst/>
              <a:gdLst/>
              <a:ahLst/>
              <a:cxnLst/>
              <a:rect l="l" t="t" r="r" b="b"/>
              <a:pathLst>
                <a:path w="289560" h="116204">
                  <a:moveTo>
                    <a:pt x="245745" y="0"/>
                  </a:moveTo>
                  <a:lnTo>
                    <a:pt x="0" y="1143"/>
                  </a:lnTo>
                  <a:lnTo>
                    <a:pt x="5702" y="108585"/>
                  </a:lnTo>
                  <a:lnTo>
                    <a:pt x="116573" y="107442"/>
                  </a:lnTo>
                  <a:lnTo>
                    <a:pt x="116573" y="101726"/>
                  </a:lnTo>
                  <a:lnTo>
                    <a:pt x="209461" y="98869"/>
                  </a:lnTo>
                  <a:lnTo>
                    <a:pt x="208026" y="113156"/>
                  </a:lnTo>
                  <a:lnTo>
                    <a:pt x="277329" y="115900"/>
                  </a:lnTo>
                  <a:lnTo>
                    <a:pt x="284797" y="109860"/>
                  </a:lnTo>
                  <a:lnTo>
                    <a:pt x="288401" y="103631"/>
                  </a:lnTo>
                  <a:lnTo>
                    <a:pt x="289142" y="93422"/>
                  </a:lnTo>
                  <a:lnTo>
                    <a:pt x="288023" y="75437"/>
                  </a:lnTo>
                  <a:lnTo>
                    <a:pt x="276593" y="66281"/>
                  </a:lnTo>
                  <a:lnTo>
                    <a:pt x="2457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393374" y="7012241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4">
                  <a:moveTo>
                    <a:pt x="58013" y="130276"/>
                  </a:moveTo>
                  <a:lnTo>
                    <a:pt x="10579" y="130276"/>
                  </a:lnTo>
                  <a:lnTo>
                    <a:pt x="12001" y="156286"/>
                  </a:lnTo>
                  <a:lnTo>
                    <a:pt x="5994" y="156870"/>
                  </a:lnTo>
                  <a:lnTo>
                    <a:pt x="5714" y="170294"/>
                  </a:lnTo>
                  <a:lnTo>
                    <a:pt x="2286" y="170878"/>
                  </a:lnTo>
                  <a:lnTo>
                    <a:pt x="2286" y="172008"/>
                  </a:lnTo>
                  <a:lnTo>
                    <a:pt x="27432" y="171157"/>
                  </a:lnTo>
                  <a:lnTo>
                    <a:pt x="26860" y="169151"/>
                  </a:lnTo>
                  <a:lnTo>
                    <a:pt x="64002" y="169151"/>
                  </a:lnTo>
                  <a:lnTo>
                    <a:pt x="63728" y="156006"/>
                  </a:lnTo>
                  <a:lnTo>
                    <a:pt x="59156" y="156006"/>
                  </a:lnTo>
                  <a:lnTo>
                    <a:pt x="58013" y="130276"/>
                  </a:lnTo>
                  <a:close/>
                </a:path>
                <a:path w="68579" h="172084">
                  <a:moveTo>
                    <a:pt x="64002" y="169151"/>
                  </a:moveTo>
                  <a:lnTo>
                    <a:pt x="42011" y="169151"/>
                  </a:lnTo>
                  <a:lnTo>
                    <a:pt x="42862" y="171716"/>
                  </a:lnTo>
                  <a:lnTo>
                    <a:pt x="68021" y="171157"/>
                  </a:lnTo>
                  <a:lnTo>
                    <a:pt x="67729" y="169735"/>
                  </a:lnTo>
                  <a:lnTo>
                    <a:pt x="64008" y="169430"/>
                  </a:lnTo>
                  <a:lnTo>
                    <a:pt x="64002" y="169151"/>
                  </a:lnTo>
                  <a:close/>
                </a:path>
                <a:path w="68579" h="172084">
                  <a:moveTo>
                    <a:pt x="66586" y="0"/>
                  </a:moveTo>
                  <a:lnTo>
                    <a:pt x="0" y="0"/>
                  </a:lnTo>
                  <a:lnTo>
                    <a:pt x="571" y="89141"/>
                  </a:lnTo>
                  <a:lnTo>
                    <a:pt x="7721" y="89141"/>
                  </a:lnTo>
                  <a:lnTo>
                    <a:pt x="9143" y="90855"/>
                  </a:lnTo>
                  <a:lnTo>
                    <a:pt x="9423" y="111709"/>
                  </a:lnTo>
                  <a:lnTo>
                    <a:pt x="5422" y="114858"/>
                  </a:lnTo>
                  <a:lnTo>
                    <a:pt x="4864" y="128854"/>
                  </a:lnTo>
                  <a:lnTo>
                    <a:pt x="1435" y="129146"/>
                  </a:lnTo>
                  <a:lnTo>
                    <a:pt x="1714" y="130276"/>
                  </a:lnTo>
                  <a:lnTo>
                    <a:pt x="68300" y="130276"/>
                  </a:lnTo>
                  <a:lnTo>
                    <a:pt x="68021" y="128854"/>
                  </a:lnTo>
                  <a:lnTo>
                    <a:pt x="64008" y="128016"/>
                  </a:lnTo>
                  <a:lnTo>
                    <a:pt x="63436" y="114007"/>
                  </a:lnTo>
                  <a:lnTo>
                    <a:pt x="59436" y="113423"/>
                  </a:lnTo>
                  <a:lnTo>
                    <a:pt x="58864" y="91706"/>
                  </a:lnTo>
                  <a:lnTo>
                    <a:pt x="58864" y="88582"/>
                  </a:lnTo>
                  <a:lnTo>
                    <a:pt x="61442" y="88582"/>
                  </a:lnTo>
                  <a:lnTo>
                    <a:pt x="68021" y="87998"/>
                  </a:lnTo>
                  <a:lnTo>
                    <a:pt x="6658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393374" y="7012241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4">
                  <a:moveTo>
                    <a:pt x="0" y="0"/>
                  </a:moveTo>
                  <a:lnTo>
                    <a:pt x="66586" y="0"/>
                  </a:lnTo>
                  <a:lnTo>
                    <a:pt x="68021" y="87998"/>
                  </a:lnTo>
                  <a:lnTo>
                    <a:pt x="61442" y="88582"/>
                  </a:lnTo>
                  <a:lnTo>
                    <a:pt x="58864" y="88582"/>
                  </a:lnTo>
                  <a:lnTo>
                    <a:pt x="58864" y="91706"/>
                  </a:lnTo>
                  <a:lnTo>
                    <a:pt x="59436" y="113423"/>
                  </a:lnTo>
                  <a:lnTo>
                    <a:pt x="63436" y="114007"/>
                  </a:lnTo>
                  <a:lnTo>
                    <a:pt x="64008" y="128016"/>
                  </a:lnTo>
                  <a:lnTo>
                    <a:pt x="68021" y="128854"/>
                  </a:lnTo>
                  <a:lnTo>
                    <a:pt x="68300" y="130276"/>
                  </a:lnTo>
                  <a:lnTo>
                    <a:pt x="58013" y="130276"/>
                  </a:lnTo>
                  <a:lnTo>
                    <a:pt x="59156" y="156006"/>
                  </a:lnTo>
                  <a:lnTo>
                    <a:pt x="63728" y="156006"/>
                  </a:lnTo>
                  <a:lnTo>
                    <a:pt x="64008" y="169430"/>
                  </a:lnTo>
                  <a:lnTo>
                    <a:pt x="67729" y="169735"/>
                  </a:lnTo>
                  <a:lnTo>
                    <a:pt x="68021" y="171157"/>
                  </a:lnTo>
                  <a:lnTo>
                    <a:pt x="42862" y="171716"/>
                  </a:lnTo>
                  <a:lnTo>
                    <a:pt x="42011" y="169151"/>
                  </a:lnTo>
                  <a:lnTo>
                    <a:pt x="26860" y="169151"/>
                  </a:lnTo>
                  <a:lnTo>
                    <a:pt x="27432" y="171157"/>
                  </a:lnTo>
                  <a:lnTo>
                    <a:pt x="2286" y="172008"/>
                  </a:lnTo>
                  <a:lnTo>
                    <a:pt x="2286" y="170878"/>
                  </a:lnTo>
                  <a:lnTo>
                    <a:pt x="5714" y="170294"/>
                  </a:lnTo>
                  <a:lnTo>
                    <a:pt x="5994" y="156870"/>
                  </a:lnTo>
                  <a:lnTo>
                    <a:pt x="12001" y="156286"/>
                  </a:lnTo>
                  <a:lnTo>
                    <a:pt x="10579" y="130276"/>
                  </a:lnTo>
                  <a:lnTo>
                    <a:pt x="1714" y="130276"/>
                  </a:lnTo>
                  <a:lnTo>
                    <a:pt x="1435" y="129146"/>
                  </a:lnTo>
                  <a:lnTo>
                    <a:pt x="4864" y="128854"/>
                  </a:lnTo>
                  <a:lnTo>
                    <a:pt x="5422" y="114858"/>
                  </a:lnTo>
                  <a:lnTo>
                    <a:pt x="9423" y="111709"/>
                  </a:lnTo>
                  <a:lnTo>
                    <a:pt x="9143" y="90855"/>
                  </a:lnTo>
                  <a:lnTo>
                    <a:pt x="7721" y="89141"/>
                  </a:lnTo>
                  <a:lnTo>
                    <a:pt x="6578" y="89141"/>
                  </a:lnTo>
                  <a:lnTo>
                    <a:pt x="571" y="8914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421390" y="708082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09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309"/>
                  </a:lnTo>
                  <a:lnTo>
                    <a:pt x="2679" y="11988"/>
                  </a:lnTo>
                  <a:lnTo>
                    <a:pt x="9309" y="11988"/>
                  </a:lnTo>
                  <a:lnTo>
                    <a:pt x="12001" y="9309"/>
                  </a:lnTo>
                  <a:lnTo>
                    <a:pt x="12001" y="5981"/>
                  </a:lnTo>
                  <a:lnTo>
                    <a:pt x="12001" y="2679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400524" y="7117257"/>
              <a:ext cx="53975" cy="66675"/>
            </a:xfrm>
            <a:custGeom>
              <a:avLst/>
              <a:gdLst/>
              <a:ahLst/>
              <a:cxnLst/>
              <a:rect l="l" t="t" r="r" b="b"/>
              <a:pathLst>
                <a:path w="53975" h="66675">
                  <a:moveTo>
                    <a:pt x="3721" y="5422"/>
                  </a:moveTo>
                  <a:lnTo>
                    <a:pt x="0" y="5981"/>
                  </a:lnTo>
                  <a:lnTo>
                    <a:pt x="9" y="10553"/>
                  </a:lnTo>
                  <a:lnTo>
                    <a:pt x="863" y="60566"/>
                  </a:lnTo>
                  <a:lnTo>
                    <a:pt x="990" y="66141"/>
                  </a:lnTo>
                  <a:lnTo>
                    <a:pt x="6705" y="66141"/>
                  </a:lnTo>
                  <a:lnTo>
                    <a:pt x="48006" y="65557"/>
                  </a:lnTo>
                  <a:lnTo>
                    <a:pt x="53289" y="65138"/>
                  </a:lnTo>
                  <a:lnTo>
                    <a:pt x="53428" y="58000"/>
                  </a:lnTo>
                  <a:lnTo>
                    <a:pt x="52565" y="10553"/>
                  </a:lnTo>
                  <a:lnTo>
                    <a:pt x="51714" y="5562"/>
                  </a:lnTo>
                  <a:lnTo>
                    <a:pt x="7137" y="5562"/>
                  </a:lnTo>
                  <a:lnTo>
                    <a:pt x="3721" y="5422"/>
                  </a:lnTo>
                  <a:close/>
                </a:path>
                <a:path w="53975" h="66675">
                  <a:moveTo>
                    <a:pt x="39560" y="0"/>
                  </a:moveTo>
                  <a:lnTo>
                    <a:pt x="12852" y="127"/>
                  </a:lnTo>
                  <a:lnTo>
                    <a:pt x="11709" y="419"/>
                  </a:lnTo>
                  <a:lnTo>
                    <a:pt x="8572" y="977"/>
                  </a:lnTo>
                  <a:lnTo>
                    <a:pt x="8420" y="4559"/>
                  </a:lnTo>
                  <a:lnTo>
                    <a:pt x="7569" y="5562"/>
                  </a:lnTo>
                  <a:lnTo>
                    <a:pt x="51714" y="5562"/>
                  </a:lnTo>
                  <a:lnTo>
                    <a:pt x="48717" y="5422"/>
                  </a:lnTo>
                  <a:lnTo>
                    <a:pt x="43726" y="5257"/>
                  </a:lnTo>
                  <a:lnTo>
                    <a:pt x="43281" y="850"/>
                  </a:lnTo>
                  <a:lnTo>
                    <a:pt x="39852" y="711"/>
                  </a:lnTo>
                  <a:lnTo>
                    <a:pt x="39560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412526" y="7119950"/>
              <a:ext cx="29209" cy="59690"/>
            </a:xfrm>
            <a:custGeom>
              <a:avLst/>
              <a:gdLst/>
              <a:ahLst/>
              <a:cxnLst/>
              <a:rect l="l" t="t" r="r" b="b"/>
              <a:pathLst>
                <a:path w="29210" h="59690">
                  <a:moveTo>
                    <a:pt x="4572" y="0"/>
                  </a:moveTo>
                  <a:lnTo>
                    <a:pt x="3136" y="1143"/>
                  </a:lnTo>
                  <a:lnTo>
                    <a:pt x="1574" y="2006"/>
                  </a:lnTo>
                  <a:lnTo>
                    <a:pt x="1422" y="5016"/>
                  </a:lnTo>
                  <a:lnTo>
                    <a:pt x="6858" y="5016"/>
                  </a:lnTo>
                  <a:lnTo>
                    <a:pt x="6858" y="7442"/>
                  </a:lnTo>
                  <a:lnTo>
                    <a:pt x="13271" y="7581"/>
                  </a:lnTo>
                  <a:lnTo>
                    <a:pt x="13271" y="58026"/>
                  </a:lnTo>
                  <a:lnTo>
                    <a:pt x="124" y="58026"/>
                  </a:lnTo>
                  <a:lnTo>
                    <a:pt x="0" y="59296"/>
                  </a:lnTo>
                  <a:lnTo>
                    <a:pt x="29133" y="59016"/>
                  </a:lnTo>
                  <a:lnTo>
                    <a:pt x="28918" y="58026"/>
                  </a:lnTo>
                  <a:lnTo>
                    <a:pt x="13271" y="58026"/>
                  </a:lnTo>
                  <a:lnTo>
                    <a:pt x="139" y="57873"/>
                  </a:lnTo>
                  <a:lnTo>
                    <a:pt x="28884" y="57873"/>
                  </a:lnTo>
                  <a:lnTo>
                    <a:pt x="28854" y="57734"/>
                  </a:lnTo>
                  <a:lnTo>
                    <a:pt x="14427" y="57315"/>
                  </a:lnTo>
                  <a:lnTo>
                    <a:pt x="14706" y="7721"/>
                  </a:lnTo>
                  <a:lnTo>
                    <a:pt x="20866" y="7150"/>
                  </a:lnTo>
                  <a:lnTo>
                    <a:pt x="21005" y="5715"/>
                  </a:lnTo>
                  <a:lnTo>
                    <a:pt x="27432" y="5156"/>
                  </a:lnTo>
                  <a:lnTo>
                    <a:pt x="27139" y="1727"/>
                  </a:lnTo>
                  <a:lnTo>
                    <a:pt x="26847" y="431"/>
                  </a:lnTo>
                  <a:lnTo>
                    <a:pt x="25285" y="165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415663" y="7119238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40">
                  <a:moveTo>
                    <a:pt x="2717" y="0"/>
                  </a:moveTo>
                  <a:lnTo>
                    <a:pt x="1435" y="0"/>
                  </a:lnTo>
                  <a:lnTo>
                    <a:pt x="0" y="1854"/>
                  </a:lnTo>
                  <a:lnTo>
                    <a:pt x="22148" y="2298"/>
                  </a:lnTo>
                  <a:lnTo>
                    <a:pt x="21577" y="876"/>
                  </a:lnTo>
                  <a:lnTo>
                    <a:pt x="19431" y="292"/>
                  </a:lnTo>
                  <a:lnTo>
                    <a:pt x="271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412805" y="712195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5">
                  <a:moveTo>
                    <a:pt x="711" y="0"/>
                  </a:moveTo>
                  <a:lnTo>
                    <a:pt x="0" y="0"/>
                  </a:lnTo>
                  <a:lnTo>
                    <a:pt x="139" y="4127"/>
                  </a:lnTo>
                  <a:lnTo>
                    <a:pt x="5143" y="4292"/>
                  </a:lnTo>
                  <a:lnTo>
                    <a:pt x="5295" y="5295"/>
                  </a:lnTo>
                  <a:lnTo>
                    <a:pt x="6146" y="5016"/>
                  </a:lnTo>
                  <a:lnTo>
                    <a:pt x="6007" y="3149"/>
                  </a:lnTo>
                  <a:lnTo>
                    <a:pt x="1143" y="3009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411802" y="7126668"/>
              <a:ext cx="30480" cy="51435"/>
            </a:xfrm>
            <a:custGeom>
              <a:avLst/>
              <a:gdLst/>
              <a:ahLst/>
              <a:cxnLst/>
              <a:rect l="l" t="t" r="r" b="b"/>
              <a:pathLst>
                <a:path w="30479" h="51434">
                  <a:moveTo>
                    <a:pt x="13716" y="1143"/>
                  </a:moveTo>
                  <a:lnTo>
                    <a:pt x="0" y="431"/>
                  </a:lnTo>
                  <a:lnTo>
                    <a:pt x="152" y="6858"/>
                  </a:lnTo>
                  <a:lnTo>
                    <a:pt x="7861" y="6858"/>
                  </a:lnTo>
                  <a:lnTo>
                    <a:pt x="8293" y="43726"/>
                  </a:lnTo>
                  <a:lnTo>
                    <a:pt x="431" y="44005"/>
                  </a:lnTo>
                  <a:lnTo>
                    <a:pt x="292" y="51015"/>
                  </a:lnTo>
                  <a:lnTo>
                    <a:pt x="13576" y="51015"/>
                  </a:lnTo>
                  <a:lnTo>
                    <a:pt x="13716" y="1143"/>
                  </a:lnTo>
                  <a:close/>
                </a:path>
                <a:path w="30479" h="51434">
                  <a:moveTo>
                    <a:pt x="30010" y="43586"/>
                  </a:moveTo>
                  <a:lnTo>
                    <a:pt x="22440" y="43726"/>
                  </a:lnTo>
                  <a:lnTo>
                    <a:pt x="21590" y="7010"/>
                  </a:lnTo>
                  <a:lnTo>
                    <a:pt x="29438" y="7150"/>
                  </a:lnTo>
                  <a:lnTo>
                    <a:pt x="29438" y="0"/>
                  </a:lnTo>
                  <a:lnTo>
                    <a:pt x="24587" y="0"/>
                  </a:lnTo>
                  <a:lnTo>
                    <a:pt x="22009" y="723"/>
                  </a:lnTo>
                  <a:lnTo>
                    <a:pt x="15862" y="1308"/>
                  </a:lnTo>
                  <a:lnTo>
                    <a:pt x="15430" y="51308"/>
                  </a:lnTo>
                  <a:lnTo>
                    <a:pt x="29857" y="51435"/>
                  </a:lnTo>
                  <a:lnTo>
                    <a:pt x="30010" y="43586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424451" y="7129957"/>
              <a:ext cx="4445" cy="43815"/>
            </a:xfrm>
            <a:custGeom>
              <a:avLst/>
              <a:gdLst/>
              <a:ahLst/>
              <a:cxnLst/>
              <a:rect l="l" t="t" r="r" b="b"/>
              <a:pathLst>
                <a:path w="4445" h="43815">
                  <a:moveTo>
                    <a:pt x="1435" y="0"/>
                  </a:moveTo>
                  <a:lnTo>
                    <a:pt x="342" y="0"/>
                  </a:lnTo>
                  <a:lnTo>
                    <a:pt x="0" y="43281"/>
                  </a:lnTo>
                  <a:lnTo>
                    <a:pt x="1257" y="43281"/>
                  </a:lnTo>
                  <a:lnTo>
                    <a:pt x="1435" y="0"/>
                  </a:lnTo>
                  <a:close/>
                </a:path>
                <a:path w="4445" h="43815">
                  <a:moveTo>
                    <a:pt x="4025" y="292"/>
                  </a:moveTo>
                  <a:lnTo>
                    <a:pt x="2870" y="292"/>
                  </a:lnTo>
                  <a:lnTo>
                    <a:pt x="2476" y="43281"/>
                  </a:lnTo>
                  <a:lnTo>
                    <a:pt x="3822" y="43281"/>
                  </a:lnTo>
                  <a:lnTo>
                    <a:pt x="4025" y="292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405807" y="7128814"/>
              <a:ext cx="42545" cy="48895"/>
            </a:xfrm>
            <a:custGeom>
              <a:avLst/>
              <a:gdLst/>
              <a:ahLst/>
              <a:cxnLst/>
              <a:rect l="l" t="t" r="r" b="b"/>
              <a:pathLst>
                <a:path w="42545" h="48895">
                  <a:moveTo>
                    <a:pt x="42291" y="0"/>
                  </a:moveTo>
                  <a:lnTo>
                    <a:pt x="42291" y="48005"/>
                  </a:lnTo>
                </a:path>
                <a:path w="42545" h="48895">
                  <a:moveTo>
                    <a:pt x="0" y="419"/>
                  </a:moveTo>
                  <a:lnTo>
                    <a:pt x="0" y="4845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405706" y="7024408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89" y="0"/>
                  </a:moveTo>
                  <a:lnTo>
                    <a:pt x="12703" y="1665"/>
                  </a:lnTo>
                  <a:lnTo>
                    <a:pt x="6094" y="6208"/>
                  </a:lnTo>
                  <a:lnTo>
                    <a:pt x="1635" y="12949"/>
                  </a:lnTo>
                  <a:lnTo>
                    <a:pt x="0" y="21208"/>
                  </a:lnTo>
                  <a:lnTo>
                    <a:pt x="1635" y="29472"/>
                  </a:lnTo>
                  <a:lnTo>
                    <a:pt x="6094" y="36221"/>
                  </a:lnTo>
                  <a:lnTo>
                    <a:pt x="12703" y="40773"/>
                  </a:lnTo>
                  <a:lnTo>
                    <a:pt x="20789" y="42443"/>
                  </a:lnTo>
                  <a:lnTo>
                    <a:pt x="28881" y="40773"/>
                  </a:lnTo>
                  <a:lnTo>
                    <a:pt x="35490" y="36221"/>
                  </a:lnTo>
                  <a:lnTo>
                    <a:pt x="39945" y="29472"/>
                  </a:lnTo>
                  <a:lnTo>
                    <a:pt x="41579" y="21208"/>
                  </a:lnTo>
                  <a:lnTo>
                    <a:pt x="39945" y="12949"/>
                  </a:lnTo>
                  <a:lnTo>
                    <a:pt x="35490" y="6208"/>
                  </a:lnTo>
                  <a:lnTo>
                    <a:pt x="28881" y="1665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411484" y="703050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908" y="5588"/>
                  </a:lnTo>
                  <a:lnTo>
                    <a:pt x="0" y="20713"/>
                  </a:lnTo>
                  <a:lnTo>
                    <a:pt x="12103" y="30251"/>
                  </a:lnTo>
                  <a:lnTo>
                    <a:pt x="27114" y="24650"/>
                  </a:lnTo>
                  <a:lnTo>
                    <a:pt x="30022" y="9512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413631" y="703233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64" y="0"/>
                  </a:moveTo>
                  <a:lnTo>
                    <a:pt x="5765" y="0"/>
                  </a:lnTo>
                  <a:lnTo>
                    <a:pt x="0" y="5943"/>
                  </a:lnTo>
                  <a:lnTo>
                    <a:pt x="0" y="20624"/>
                  </a:lnTo>
                  <a:lnTo>
                    <a:pt x="5765" y="26568"/>
                  </a:lnTo>
                  <a:lnTo>
                    <a:pt x="19964" y="26568"/>
                  </a:lnTo>
                  <a:lnTo>
                    <a:pt x="25730" y="20624"/>
                  </a:lnTo>
                  <a:lnTo>
                    <a:pt x="25730" y="13284"/>
                  </a:lnTo>
                  <a:lnTo>
                    <a:pt x="25730" y="5943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413631" y="703233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30" y="13284"/>
                  </a:moveTo>
                  <a:lnTo>
                    <a:pt x="25730" y="20624"/>
                  </a:lnTo>
                  <a:lnTo>
                    <a:pt x="19964" y="26568"/>
                  </a:lnTo>
                  <a:lnTo>
                    <a:pt x="12865" y="26568"/>
                  </a:lnTo>
                  <a:lnTo>
                    <a:pt x="5765" y="26568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43"/>
                  </a:lnTo>
                  <a:lnTo>
                    <a:pt x="5765" y="0"/>
                  </a:lnTo>
                  <a:lnTo>
                    <a:pt x="12865" y="0"/>
                  </a:lnTo>
                  <a:lnTo>
                    <a:pt x="19964" y="0"/>
                  </a:lnTo>
                  <a:lnTo>
                    <a:pt x="25730" y="5943"/>
                  </a:lnTo>
                  <a:lnTo>
                    <a:pt x="25730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416856" y="7037044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73" y="0"/>
                  </a:moveTo>
                  <a:lnTo>
                    <a:pt x="4318" y="0"/>
                  </a:lnTo>
                  <a:lnTo>
                    <a:pt x="0" y="3835"/>
                  </a:lnTo>
                  <a:lnTo>
                    <a:pt x="0" y="13309"/>
                  </a:lnTo>
                  <a:lnTo>
                    <a:pt x="4318" y="17145"/>
                  </a:lnTo>
                  <a:lnTo>
                    <a:pt x="14973" y="17145"/>
                  </a:lnTo>
                  <a:lnTo>
                    <a:pt x="19278" y="13309"/>
                  </a:lnTo>
                  <a:lnTo>
                    <a:pt x="19278" y="8572"/>
                  </a:lnTo>
                  <a:lnTo>
                    <a:pt x="19278" y="3835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420069" y="703919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69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69"/>
                  </a:lnTo>
                  <a:lnTo>
                    <a:pt x="2882" y="12852"/>
                  </a:lnTo>
                  <a:lnTo>
                    <a:pt x="9969" y="12852"/>
                  </a:lnTo>
                  <a:lnTo>
                    <a:pt x="12852" y="9969"/>
                  </a:lnTo>
                  <a:lnTo>
                    <a:pt x="12852" y="6426"/>
                  </a:lnTo>
                  <a:lnTo>
                    <a:pt x="12852" y="2882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584547" y="7012241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4">
                  <a:moveTo>
                    <a:pt x="58000" y="130276"/>
                  </a:moveTo>
                  <a:lnTo>
                    <a:pt x="10579" y="130276"/>
                  </a:lnTo>
                  <a:lnTo>
                    <a:pt x="11988" y="156286"/>
                  </a:lnTo>
                  <a:lnTo>
                    <a:pt x="6007" y="156870"/>
                  </a:lnTo>
                  <a:lnTo>
                    <a:pt x="5702" y="170294"/>
                  </a:lnTo>
                  <a:lnTo>
                    <a:pt x="2286" y="170878"/>
                  </a:lnTo>
                  <a:lnTo>
                    <a:pt x="2286" y="172008"/>
                  </a:lnTo>
                  <a:lnTo>
                    <a:pt x="27432" y="171157"/>
                  </a:lnTo>
                  <a:lnTo>
                    <a:pt x="26860" y="169151"/>
                  </a:lnTo>
                  <a:lnTo>
                    <a:pt x="64002" y="169151"/>
                  </a:lnTo>
                  <a:lnTo>
                    <a:pt x="63728" y="156006"/>
                  </a:lnTo>
                  <a:lnTo>
                    <a:pt x="59143" y="156006"/>
                  </a:lnTo>
                  <a:lnTo>
                    <a:pt x="58000" y="130276"/>
                  </a:lnTo>
                  <a:close/>
                </a:path>
                <a:path w="68579" h="172084">
                  <a:moveTo>
                    <a:pt x="64002" y="169151"/>
                  </a:moveTo>
                  <a:lnTo>
                    <a:pt x="41998" y="169151"/>
                  </a:lnTo>
                  <a:lnTo>
                    <a:pt x="42862" y="171716"/>
                  </a:lnTo>
                  <a:lnTo>
                    <a:pt x="67995" y="171157"/>
                  </a:lnTo>
                  <a:lnTo>
                    <a:pt x="67716" y="169735"/>
                  </a:lnTo>
                  <a:lnTo>
                    <a:pt x="64008" y="169430"/>
                  </a:lnTo>
                  <a:lnTo>
                    <a:pt x="64002" y="169151"/>
                  </a:lnTo>
                  <a:close/>
                </a:path>
                <a:path w="68579" h="172084">
                  <a:moveTo>
                    <a:pt x="66573" y="0"/>
                  </a:moveTo>
                  <a:lnTo>
                    <a:pt x="0" y="0"/>
                  </a:lnTo>
                  <a:lnTo>
                    <a:pt x="558" y="89141"/>
                  </a:lnTo>
                  <a:lnTo>
                    <a:pt x="7696" y="89141"/>
                  </a:lnTo>
                  <a:lnTo>
                    <a:pt x="9144" y="90855"/>
                  </a:lnTo>
                  <a:lnTo>
                    <a:pt x="9423" y="111709"/>
                  </a:lnTo>
                  <a:lnTo>
                    <a:pt x="5435" y="114858"/>
                  </a:lnTo>
                  <a:lnTo>
                    <a:pt x="4851" y="128854"/>
                  </a:lnTo>
                  <a:lnTo>
                    <a:pt x="1422" y="129146"/>
                  </a:lnTo>
                  <a:lnTo>
                    <a:pt x="1714" y="130276"/>
                  </a:lnTo>
                  <a:lnTo>
                    <a:pt x="68300" y="130276"/>
                  </a:lnTo>
                  <a:lnTo>
                    <a:pt x="67995" y="128854"/>
                  </a:lnTo>
                  <a:lnTo>
                    <a:pt x="64008" y="128016"/>
                  </a:lnTo>
                  <a:lnTo>
                    <a:pt x="63423" y="114007"/>
                  </a:lnTo>
                  <a:lnTo>
                    <a:pt x="59436" y="113423"/>
                  </a:lnTo>
                  <a:lnTo>
                    <a:pt x="58864" y="91706"/>
                  </a:lnTo>
                  <a:lnTo>
                    <a:pt x="58864" y="88582"/>
                  </a:lnTo>
                  <a:lnTo>
                    <a:pt x="61429" y="88582"/>
                  </a:lnTo>
                  <a:lnTo>
                    <a:pt x="67995" y="87998"/>
                  </a:lnTo>
                  <a:lnTo>
                    <a:pt x="6657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584547" y="7012241"/>
              <a:ext cx="68580" cy="172085"/>
            </a:xfrm>
            <a:custGeom>
              <a:avLst/>
              <a:gdLst/>
              <a:ahLst/>
              <a:cxnLst/>
              <a:rect l="l" t="t" r="r" b="b"/>
              <a:pathLst>
                <a:path w="68579" h="172084">
                  <a:moveTo>
                    <a:pt x="0" y="0"/>
                  </a:moveTo>
                  <a:lnTo>
                    <a:pt x="66573" y="0"/>
                  </a:lnTo>
                  <a:lnTo>
                    <a:pt x="67995" y="87998"/>
                  </a:lnTo>
                  <a:lnTo>
                    <a:pt x="61429" y="88582"/>
                  </a:lnTo>
                  <a:lnTo>
                    <a:pt x="58864" y="88582"/>
                  </a:lnTo>
                  <a:lnTo>
                    <a:pt x="58864" y="91706"/>
                  </a:lnTo>
                  <a:lnTo>
                    <a:pt x="59436" y="113423"/>
                  </a:lnTo>
                  <a:lnTo>
                    <a:pt x="63423" y="114007"/>
                  </a:lnTo>
                  <a:lnTo>
                    <a:pt x="64008" y="128016"/>
                  </a:lnTo>
                  <a:lnTo>
                    <a:pt x="67995" y="128854"/>
                  </a:lnTo>
                  <a:lnTo>
                    <a:pt x="68300" y="130276"/>
                  </a:lnTo>
                  <a:lnTo>
                    <a:pt x="58000" y="130276"/>
                  </a:lnTo>
                  <a:lnTo>
                    <a:pt x="59143" y="156006"/>
                  </a:lnTo>
                  <a:lnTo>
                    <a:pt x="63728" y="156006"/>
                  </a:lnTo>
                  <a:lnTo>
                    <a:pt x="64008" y="169430"/>
                  </a:lnTo>
                  <a:lnTo>
                    <a:pt x="67716" y="169735"/>
                  </a:lnTo>
                  <a:lnTo>
                    <a:pt x="67995" y="171157"/>
                  </a:lnTo>
                  <a:lnTo>
                    <a:pt x="42862" y="171716"/>
                  </a:lnTo>
                  <a:lnTo>
                    <a:pt x="41998" y="169151"/>
                  </a:lnTo>
                  <a:lnTo>
                    <a:pt x="26860" y="169151"/>
                  </a:lnTo>
                  <a:lnTo>
                    <a:pt x="27432" y="171157"/>
                  </a:lnTo>
                  <a:lnTo>
                    <a:pt x="2286" y="172008"/>
                  </a:lnTo>
                  <a:lnTo>
                    <a:pt x="2286" y="170878"/>
                  </a:lnTo>
                  <a:lnTo>
                    <a:pt x="5702" y="170294"/>
                  </a:lnTo>
                  <a:lnTo>
                    <a:pt x="6007" y="156870"/>
                  </a:lnTo>
                  <a:lnTo>
                    <a:pt x="11988" y="156286"/>
                  </a:lnTo>
                  <a:lnTo>
                    <a:pt x="10579" y="130276"/>
                  </a:lnTo>
                  <a:lnTo>
                    <a:pt x="1714" y="130276"/>
                  </a:lnTo>
                  <a:lnTo>
                    <a:pt x="1422" y="129146"/>
                  </a:lnTo>
                  <a:lnTo>
                    <a:pt x="4851" y="128854"/>
                  </a:lnTo>
                  <a:lnTo>
                    <a:pt x="5435" y="114858"/>
                  </a:lnTo>
                  <a:lnTo>
                    <a:pt x="9423" y="111709"/>
                  </a:lnTo>
                  <a:lnTo>
                    <a:pt x="9144" y="90855"/>
                  </a:lnTo>
                  <a:lnTo>
                    <a:pt x="7696" y="89141"/>
                  </a:lnTo>
                  <a:lnTo>
                    <a:pt x="6578" y="89141"/>
                  </a:lnTo>
                  <a:lnTo>
                    <a:pt x="558" y="8914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612551" y="708082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09" y="0"/>
                  </a:moveTo>
                  <a:lnTo>
                    <a:pt x="2692" y="0"/>
                  </a:lnTo>
                  <a:lnTo>
                    <a:pt x="0" y="2679"/>
                  </a:lnTo>
                  <a:lnTo>
                    <a:pt x="0" y="9309"/>
                  </a:lnTo>
                  <a:lnTo>
                    <a:pt x="2692" y="11988"/>
                  </a:lnTo>
                  <a:lnTo>
                    <a:pt x="9309" y="11988"/>
                  </a:lnTo>
                  <a:lnTo>
                    <a:pt x="11988" y="9309"/>
                  </a:lnTo>
                  <a:lnTo>
                    <a:pt x="11988" y="5981"/>
                  </a:lnTo>
                  <a:lnTo>
                    <a:pt x="11988" y="2679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591685" y="7117257"/>
              <a:ext cx="53975" cy="66675"/>
            </a:xfrm>
            <a:custGeom>
              <a:avLst/>
              <a:gdLst/>
              <a:ahLst/>
              <a:cxnLst/>
              <a:rect l="l" t="t" r="r" b="b"/>
              <a:pathLst>
                <a:path w="53975" h="66675">
                  <a:moveTo>
                    <a:pt x="3708" y="5422"/>
                  </a:moveTo>
                  <a:lnTo>
                    <a:pt x="0" y="5981"/>
                  </a:lnTo>
                  <a:lnTo>
                    <a:pt x="9" y="10553"/>
                  </a:lnTo>
                  <a:lnTo>
                    <a:pt x="863" y="60566"/>
                  </a:lnTo>
                  <a:lnTo>
                    <a:pt x="1015" y="66141"/>
                  </a:lnTo>
                  <a:lnTo>
                    <a:pt x="6718" y="66141"/>
                  </a:lnTo>
                  <a:lnTo>
                    <a:pt x="48005" y="65557"/>
                  </a:lnTo>
                  <a:lnTo>
                    <a:pt x="53301" y="65138"/>
                  </a:lnTo>
                  <a:lnTo>
                    <a:pt x="53428" y="58000"/>
                  </a:lnTo>
                  <a:lnTo>
                    <a:pt x="52577" y="10553"/>
                  </a:lnTo>
                  <a:lnTo>
                    <a:pt x="51727" y="5562"/>
                  </a:lnTo>
                  <a:lnTo>
                    <a:pt x="7150" y="5562"/>
                  </a:lnTo>
                  <a:lnTo>
                    <a:pt x="3708" y="5422"/>
                  </a:lnTo>
                  <a:close/>
                </a:path>
                <a:path w="53975" h="66675">
                  <a:moveTo>
                    <a:pt x="39585" y="0"/>
                  </a:moveTo>
                  <a:lnTo>
                    <a:pt x="12852" y="127"/>
                  </a:lnTo>
                  <a:lnTo>
                    <a:pt x="11722" y="419"/>
                  </a:lnTo>
                  <a:lnTo>
                    <a:pt x="8572" y="977"/>
                  </a:lnTo>
                  <a:lnTo>
                    <a:pt x="8432" y="4559"/>
                  </a:lnTo>
                  <a:lnTo>
                    <a:pt x="7581" y="5562"/>
                  </a:lnTo>
                  <a:lnTo>
                    <a:pt x="51727" y="5562"/>
                  </a:lnTo>
                  <a:lnTo>
                    <a:pt x="48717" y="5422"/>
                  </a:lnTo>
                  <a:lnTo>
                    <a:pt x="43726" y="5257"/>
                  </a:lnTo>
                  <a:lnTo>
                    <a:pt x="43306" y="850"/>
                  </a:lnTo>
                  <a:lnTo>
                    <a:pt x="39865" y="711"/>
                  </a:lnTo>
                  <a:lnTo>
                    <a:pt x="39585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603699" y="7119950"/>
              <a:ext cx="29209" cy="59690"/>
            </a:xfrm>
            <a:custGeom>
              <a:avLst/>
              <a:gdLst/>
              <a:ahLst/>
              <a:cxnLst/>
              <a:rect l="l" t="t" r="r" b="b"/>
              <a:pathLst>
                <a:path w="29210" h="59690">
                  <a:moveTo>
                    <a:pt x="4559" y="0"/>
                  </a:moveTo>
                  <a:lnTo>
                    <a:pt x="3136" y="1143"/>
                  </a:lnTo>
                  <a:lnTo>
                    <a:pt x="1549" y="2006"/>
                  </a:lnTo>
                  <a:lnTo>
                    <a:pt x="1409" y="5016"/>
                  </a:lnTo>
                  <a:lnTo>
                    <a:pt x="6858" y="5016"/>
                  </a:lnTo>
                  <a:lnTo>
                    <a:pt x="6858" y="7442"/>
                  </a:lnTo>
                  <a:lnTo>
                    <a:pt x="13284" y="7581"/>
                  </a:lnTo>
                  <a:lnTo>
                    <a:pt x="13284" y="58026"/>
                  </a:lnTo>
                  <a:lnTo>
                    <a:pt x="124" y="58026"/>
                  </a:lnTo>
                  <a:lnTo>
                    <a:pt x="0" y="59296"/>
                  </a:lnTo>
                  <a:lnTo>
                    <a:pt x="29146" y="59016"/>
                  </a:lnTo>
                  <a:lnTo>
                    <a:pt x="28911" y="58026"/>
                  </a:lnTo>
                  <a:lnTo>
                    <a:pt x="13284" y="58026"/>
                  </a:lnTo>
                  <a:lnTo>
                    <a:pt x="139" y="57873"/>
                  </a:lnTo>
                  <a:lnTo>
                    <a:pt x="28874" y="57873"/>
                  </a:lnTo>
                  <a:lnTo>
                    <a:pt x="28841" y="57734"/>
                  </a:lnTo>
                  <a:lnTo>
                    <a:pt x="14427" y="57315"/>
                  </a:lnTo>
                  <a:lnTo>
                    <a:pt x="14706" y="7721"/>
                  </a:lnTo>
                  <a:lnTo>
                    <a:pt x="20840" y="7150"/>
                  </a:lnTo>
                  <a:lnTo>
                    <a:pt x="20993" y="5715"/>
                  </a:lnTo>
                  <a:lnTo>
                    <a:pt x="27419" y="5156"/>
                  </a:lnTo>
                  <a:lnTo>
                    <a:pt x="27127" y="1727"/>
                  </a:lnTo>
                  <a:lnTo>
                    <a:pt x="26847" y="431"/>
                  </a:lnTo>
                  <a:lnTo>
                    <a:pt x="25273" y="165"/>
                  </a:lnTo>
                  <a:lnTo>
                    <a:pt x="45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606836" y="7119238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40">
                  <a:moveTo>
                    <a:pt x="2717" y="0"/>
                  </a:moveTo>
                  <a:lnTo>
                    <a:pt x="1422" y="0"/>
                  </a:lnTo>
                  <a:lnTo>
                    <a:pt x="0" y="1854"/>
                  </a:lnTo>
                  <a:lnTo>
                    <a:pt x="22136" y="2298"/>
                  </a:lnTo>
                  <a:lnTo>
                    <a:pt x="21564" y="876"/>
                  </a:lnTo>
                  <a:lnTo>
                    <a:pt x="19431" y="292"/>
                  </a:lnTo>
                  <a:lnTo>
                    <a:pt x="271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603965" y="712195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5">
                  <a:moveTo>
                    <a:pt x="723" y="0"/>
                  </a:moveTo>
                  <a:lnTo>
                    <a:pt x="0" y="0"/>
                  </a:lnTo>
                  <a:lnTo>
                    <a:pt x="152" y="4127"/>
                  </a:lnTo>
                  <a:lnTo>
                    <a:pt x="5143" y="4292"/>
                  </a:lnTo>
                  <a:lnTo>
                    <a:pt x="5295" y="5295"/>
                  </a:lnTo>
                  <a:lnTo>
                    <a:pt x="6159" y="5016"/>
                  </a:lnTo>
                  <a:lnTo>
                    <a:pt x="6019" y="3149"/>
                  </a:lnTo>
                  <a:lnTo>
                    <a:pt x="1143" y="3009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602962" y="7126668"/>
              <a:ext cx="30480" cy="51435"/>
            </a:xfrm>
            <a:custGeom>
              <a:avLst/>
              <a:gdLst/>
              <a:ahLst/>
              <a:cxnLst/>
              <a:rect l="l" t="t" r="r" b="b"/>
              <a:pathLst>
                <a:path w="30479" h="51434">
                  <a:moveTo>
                    <a:pt x="13728" y="1143"/>
                  </a:moveTo>
                  <a:lnTo>
                    <a:pt x="0" y="431"/>
                  </a:lnTo>
                  <a:lnTo>
                    <a:pt x="152" y="6858"/>
                  </a:lnTo>
                  <a:lnTo>
                    <a:pt x="7848" y="6858"/>
                  </a:lnTo>
                  <a:lnTo>
                    <a:pt x="8293" y="43726"/>
                  </a:lnTo>
                  <a:lnTo>
                    <a:pt x="444" y="44005"/>
                  </a:lnTo>
                  <a:lnTo>
                    <a:pt x="304" y="51015"/>
                  </a:lnTo>
                  <a:lnTo>
                    <a:pt x="13589" y="51015"/>
                  </a:lnTo>
                  <a:lnTo>
                    <a:pt x="13728" y="1143"/>
                  </a:lnTo>
                  <a:close/>
                </a:path>
                <a:path w="30479" h="51434">
                  <a:moveTo>
                    <a:pt x="30010" y="43586"/>
                  </a:moveTo>
                  <a:lnTo>
                    <a:pt x="22440" y="43726"/>
                  </a:lnTo>
                  <a:lnTo>
                    <a:pt x="21577" y="7010"/>
                  </a:lnTo>
                  <a:lnTo>
                    <a:pt x="29451" y="7150"/>
                  </a:lnTo>
                  <a:lnTo>
                    <a:pt x="29451" y="0"/>
                  </a:lnTo>
                  <a:lnTo>
                    <a:pt x="24587" y="0"/>
                  </a:lnTo>
                  <a:lnTo>
                    <a:pt x="22021" y="723"/>
                  </a:lnTo>
                  <a:lnTo>
                    <a:pt x="15862" y="1308"/>
                  </a:lnTo>
                  <a:lnTo>
                    <a:pt x="15443" y="51308"/>
                  </a:lnTo>
                  <a:lnTo>
                    <a:pt x="29883" y="51435"/>
                  </a:lnTo>
                  <a:lnTo>
                    <a:pt x="30010" y="43586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615612" y="7129957"/>
              <a:ext cx="4445" cy="43815"/>
            </a:xfrm>
            <a:custGeom>
              <a:avLst/>
              <a:gdLst/>
              <a:ahLst/>
              <a:cxnLst/>
              <a:rect l="l" t="t" r="r" b="b"/>
              <a:pathLst>
                <a:path w="4445" h="43815">
                  <a:moveTo>
                    <a:pt x="1447" y="0"/>
                  </a:moveTo>
                  <a:lnTo>
                    <a:pt x="368" y="0"/>
                  </a:lnTo>
                  <a:lnTo>
                    <a:pt x="0" y="43281"/>
                  </a:lnTo>
                  <a:lnTo>
                    <a:pt x="1270" y="43281"/>
                  </a:lnTo>
                  <a:lnTo>
                    <a:pt x="1447" y="0"/>
                  </a:lnTo>
                  <a:close/>
                </a:path>
                <a:path w="4445" h="43815">
                  <a:moveTo>
                    <a:pt x="4038" y="292"/>
                  </a:moveTo>
                  <a:lnTo>
                    <a:pt x="2882" y="292"/>
                  </a:lnTo>
                  <a:lnTo>
                    <a:pt x="2501" y="43281"/>
                  </a:lnTo>
                  <a:lnTo>
                    <a:pt x="3835" y="43281"/>
                  </a:lnTo>
                  <a:lnTo>
                    <a:pt x="4038" y="292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596968" y="7128814"/>
              <a:ext cx="42545" cy="48895"/>
            </a:xfrm>
            <a:custGeom>
              <a:avLst/>
              <a:gdLst/>
              <a:ahLst/>
              <a:cxnLst/>
              <a:rect l="l" t="t" r="r" b="b"/>
              <a:pathLst>
                <a:path w="42545" h="48895">
                  <a:moveTo>
                    <a:pt x="42303" y="0"/>
                  </a:moveTo>
                  <a:lnTo>
                    <a:pt x="42303" y="48005"/>
                  </a:lnTo>
                </a:path>
                <a:path w="42545" h="48895">
                  <a:moveTo>
                    <a:pt x="0" y="419"/>
                  </a:moveTo>
                  <a:lnTo>
                    <a:pt x="0" y="4845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596879" y="7024408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89" y="0"/>
                  </a:moveTo>
                  <a:lnTo>
                    <a:pt x="12698" y="1665"/>
                  </a:lnTo>
                  <a:lnTo>
                    <a:pt x="6089" y="6208"/>
                  </a:lnTo>
                  <a:lnTo>
                    <a:pt x="1633" y="12949"/>
                  </a:lnTo>
                  <a:lnTo>
                    <a:pt x="0" y="21208"/>
                  </a:lnTo>
                  <a:lnTo>
                    <a:pt x="1633" y="29472"/>
                  </a:lnTo>
                  <a:lnTo>
                    <a:pt x="6089" y="36221"/>
                  </a:lnTo>
                  <a:lnTo>
                    <a:pt x="12698" y="40773"/>
                  </a:lnTo>
                  <a:lnTo>
                    <a:pt x="20789" y="42443"/>
                  </a:lnTo>
                  <a:lnTo>
                    <a:pt x="28881" y="40773"/>
                  </a:lnTo>
                  <a:lnTo>
                    <a:pt x="35490" y="36221"/>
                  </a:lnTo>
                  <a:lnTo>
                    <a:pt x="39945" y="29472"/>
                  </a:lnTo>
                  <a:lnTo>
                    <a:pt x="41579" y="21208"/>
                  </a:lnTo>
                  <a:lnTo>
                    <a:pt x="39945" y="12949"/>
                  </a:lnTo>
                  <a:lnTo>
                    <a:pt x="35490" y="6208"/>
                  </a:lnTo>
                  <a:lnTo>
                    <a:pt x="28881" y="1665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602657" y="703050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895" y="5588"/>
                  </a:lnTo>
                  <a:lnTo>
                    <a:pt x="0" y="20713"/>
                  </a:lnTo>
                  <a:lnTo>
                    <a:pt x="12103" y="30251"/>
                  </a:lnTo>
                  <a:lnTo>
                    <a:pt x="27101" y="24650"/>
                  </a:lnTo>
                  <a:lnTo>
                    <a:pt x="30022" y="9512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604816" y="703233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40" y="0"/>
                  </a:lnTo>
                  <a:lnTo>
                    <a:pt x="0" y="5943"/>
                  </a:lnTo>
                  <a:lnTo>
                    <a:pt x="0" y="20624"/>
                  </a:lnTo>
                  <a:lnTo>
                    <a:pt x="5740" y="26568"/>
                  </a:lnTo>
                  <a:lnTo>
                    <a:pt x="19951" y="26568"/>
                  </a:lnTo>
                  <a:lnTo>
                    <a:pt x="25704" y="20624"/>
                  </a:lnTo>
                  <a:lnTo>
                    <a:pt x="25704" y="13284"/>
                  </a:lnTo>
                  <a:lnTo>
                    <a:pt x="25704" y="5943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604816" y="703233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04" y="13284"/>
                  </a:moveTo>
                  <a:lnTo>
                    <a:pt x="25704" y="20624"/>
                  </a:lnTo>
                  <a:lnTo>
                    <a:pt x="19951" y="26568"/>
                  </a:lnTo>
                  <a:lnTo>
                    <a:pt x="12852" y="26568"/>
                  </a:lnTo>
                  <a:lnTo>
                    <a:pt x="5740" y="26568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43"/>
                  </a:lnTo>
                  <a:lnTo>
                    <a:pt x="5740" y="0"/>
                  </a:lnTo>
                  <a:lnTo>
                    <a:pt x="12852" y="0"/>
                  </a:lnTo>
                  <a:lnTo>
                    <a:pt x="19951" y="0"/>
                  </a:lnTo>
                  <a:lnTo>
                    <a:pt x="25704" y="5943"/>
                  </a:lnTo>
                  <a:lnTo>
                    <a:pt x="25704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608029" y="7037044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47" y="0"/>
                  </a:moveTo>
                  <a:lnTo>
                    <a:pt x="4305" y="0"/>
                  </a:lnTo>
                  <a:lnTo>
                    <a:pt x="0" y="3835"/>
                  </a:lnTo>
                  <a:lnTo>
                    <a:pt x="0" y="13309"/>
                  </a:lnTo>
                  <a:lnTo>
                    <a:pt x="4305" y="17145"/>
                  </a:lnTo>
                  <a:lnTo>
                    <a:pt x="14947" y="17145"/>
                  </a:lnTo>
                  <a:lnTo>
                    <a:pt x="19278" y="13309"/>
                  </a:lnTo>
                  <a:lnTo>
                    <a:pt x="19278" y="8572"/>
                  </a:lnTo>
                  <a:lnTo>
                    <a:pt x="19278" y="3835"/>
                  </a:lnTo>
                  <a:lnTo>
                    <a:pt x="14947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611243" y="703919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70" y="0"/>
                  </a:lnTo>
                  <a:lnTo>
                    <a:pt x="0" y="2882"/>
                  </a:lnTo>
                  <a:lnTo>
                    <a:pt x="0" y="9969"/>
                  </a:lnTo>
                  <a:lnTo>
                    <a:pt x="2870" y="12852"/>
                  </a:lnTo>
                  <a:lnTo>
                    <a:pt x="9982" y="12852"/>
                  </a:lnTo>
                  <a:lnTo>
                    <a:pt x="12852" y="9969"/>
                  </a:lnTo>
                  <a:lnTo>
                    <a:pt x="12852" y="6426"/>
                  </a:lnTo>
                  <a:lnTo>
                    <a:pt x="12852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681118" y="7187399"/>
              <a:ext cx="63500" cy="42545"/>
            </a:xfrm>
            <a:custGeom>
              <a:avLst/>
              <a:gdLst/>
              <a:ahLst/>
              <a:cxnLst/>
              <a:rect l="l" t="t" r="r" b="b"/>
              <a:pathLst>
                <a:path w="63500" h="42545">
                  <a:moveTo>
                    <a:pt x="1143" y="42278"/>
                  </a:moveTo>
                  <a:lnTo>
                    <a:pt x="0" y="0"/>
                  </a:lnTo>
                  <a:lnTo>
                    <a:pt x="6287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464253" y="7203655"/>
              <a:ext cx="250825" cy="33655"/>
            </a:xfrm>
            <a:custGeom>
              <a:avLst/>
              <a:gdLst/>
              <a:ahLst/>
              <a:cxnLst/>
              <a:rect l="l" t="t" r="r" b="b"/>
              <a:pathLst>
                <a:path w="250825" h="33654">
                  <a:moveTo>
                    <a:pt x="201447" y="28321"/>
                  </a:moveTo>
                  <a:lnTo>
                    <a:pt x="200875" y="13741"/>
                  </a:lnTo>
                  <a:lnTo>
                    <a:pt x="110286" y="16306"/>
                  </a:lnTo>
                  <a:lnTo>
                    <a:pt x="110578" y="23456"/>
                  </a:lnTo>
                  <a:lnTo>
                    <a:pt x="26289" y="24333"/>
                  </a:lnTo>
                  <a:lnTo>
                    <a:pt x="25717" y="22606"/>
                  </a:lnTo>
                  <a:lnTo>
                    <a:pt x="558" y="22898"/>
                  </a:lnTo>
                  <a:lnTo>
                    <a:pt x="0" y="27178"/>
                  </a:lnTo>
                  <a:lnTo>
                    <a:pt x="75717" y="26314"/>
                  </a:lnTo>
                  <a:lnTo>
                    <a:pt x="77139" y="30035"/>
                  </a:lnTo>
                  <a:lnTo>
                    <a:pt x="121145" y="29756"/>
                  </a:lnTo>
                  <a:lnTo>
                    <a:pt x="121716" y="33464"/>
                  </a:lnTo>
                  <a:lnTo>
                    <a:pt x="145999" y="32905"/>
                  </a:lnTo>
                  <a:lnTo>
                    <a:pt x="145999" y="29756"/>
                  </a:lnTo>
                  <a:lnTo>
                    <a:pt x="166293" y="29756"/>
                  </a:lnTo>
                  <a:lnTo>
                    <a:pt x="166865" y="33159"/>
                  </a:lnTo>
                  <a:lnTo>
                    <a:pt x="191439" y="32600"/>
                  </a:lnTo>
                  <a:lnTo>
                    <a:pt x="191731" y="29171"/>
                  </a:lnTo>
                  <a:lnTo>
                    <a:pt x="201447" y="28321"/>
                  </a:lnTo>
                  <a:close/>
                </a:path>
                <a:path w="250825" h="33654">
                  <a:moveTo>
                    <a:pt x="250698" y="2743"/>
                  </a:moveTo>
                  <a:lnTo>
                    <a:pt x="247675" y="0"/>
                  </a:lnTo>
                  <a:lnTo>
                    <a:pt x="240220" y="0"/>
                  </a:lnTo>
                  <a:lnTo>
                    <a:pt x="237197" y="2743"/>
                  </a:lnTo>
                  <a:lnTo>
                    <a:pt x="237197" y="9486"/>
                  </a:lnTo>
                  <a:lnTo>
                    <a:pt x="240220" y="12204"/>
                  </a:lnTo>
                  <a:lnTo>
                    <a:pt x="247675" y="12204"/>
                  </a:lnTo>
                  <a:lnTo>
                    <a:pt x="250698" y="9486"/>
                  </a:lnTo>
                  <a:lnTo>
                    <a:pt x="250698" y="6108"/>
                  </a:lnTo>
                  <a:lnTo>
                    <a:pt x="250698" y="27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654270" y="7219124"/>
              <a:ext cx="5715" cy="13970"/>
            </a:xfrm>
            <a:custGeom>
              <a:avLst/>
              <a:gdLst/>
              <a:ahLst/>
              <a:cxnLst/>
              <a:rect l="l" t="t" r="r" b="b"/>
              <a:pathLst>
                <a:path w="5714" h="13970">
                  <a:moveTo>
                    <a:pt x="4851" y="0"/>
                  </a:moveTo>
                  <a:lnTo>
                    <a:pt x="0" y="279"/>
                  </a:lnTo>
                  <a:lnTo>
                    <a:pt x="571" y="6273"/>
                  </a:lnTo>
                  <a:lnTo>
                    <a:pt x="2565" y="13144"/>
                  </a:lnTo>
                  <a:lnTo>
                    <a:pt x="5130" y="13411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393095" y="7068565"/>
              <a:ext cx="250825" cy="159385"/>
            </a:xfrm>
            <a:custGeom>
              <a:avLst/>
              <a:gdLst/>
              <a:ahLst/>
              <a:cxnLst/>
              <a:rect l="l" t="t" r="r" b="b"/>
              <a:pathLst>
                <a:path w="250825" h="159384">
                  <a:moveTo>
                    <a:pt x="69710" y="157988"/>
                  </a:moveTo>
                  <a:lnTo>
                    <a:pt x="69570" y="156362"/>
                  </a:lnTo>
                  <a:lnTo>
                    <a:pt x="67983" y="125907"/>
                  </a:lnTo>
                  <a:lnTo>
                    <a:pt x="67716" y="115976"/>
                  </a:lnTo>
                  <a:lnTo>
                    <a:pt x="67475" y="115989"/>
                  </a:lnTo>
                  <a:lnTo>
                    <a:pt x="67437" y="115125"/>
                  </a:lnTo>
                  <a:lnTo>
                    <a:pt x="1130" y="115684"/>
                  </a:lnTo>
                  <a:lnTo>
                    <a:pt x="749" y="143941"/>
                  </a:lnTo>
                  <a:lnTo>
                    <a:pt x="0" y="143967"/>
                  </a:lnTo>
                  <a:lnTo>
                    <a:pt x="558" y="158546"/>
                  </a:lnTo>
                  <a:lnTo>
                    <a:pt x="69710" y="158838"/>
                  </a:lnTo>
                  <a:lnTo>
                    <a:pt x="69659" y="158000"/>
                  </a:lnTo>
                  <a:close/>
                </a:path>
                <a:path w="250825" h="159384">
                  <a:moveTo>
                    <a:pt x="250672" y="6413"/>
                  </a:moveTo>
                  <a:lnTo>
                    <a:pt x="244284" y="0"/>
                  </a:lnTo>
                  <a:lnTo>
                    <a:pt x="228511" y="0"/>
                  </a:lnTo>
                  <a:lnTo>
                    <a:pt x="222097" y="6413"/>
                  </a:lnTo>
                  <a:lnTo>
                    <a:pt x="222097" y="22186"/>
                  </a:lnTo>
                  <a:lnTo>
                    <a:pt x="228511" y="28575"/>
                  </a:lnTo>
                  <a:lnTo>
                    <a:pt x="244284" y="28575"/>
                  </a:lnTo>
                  <a:lnTo>
                    <a:pt x="250672" y="22186"/>
                  </a:lnTo>
                  <a:lnTo>
                    <a:pt x="250672" y="14287"/>
                  </a:lnTo>
                  <a:lnTo>
                    <a:pt x="250672" y="641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615192" y="706856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575" y="14287"/>
                  </a:moveTo>
                  <a:lnTo>
                    <a:pt x="28575" y="22186"/>
                  </a:lnTo>
                  <a:lnTo>
                    <a:pt x="22186" y="28574"/>
                  </a:lnTo>
                  <a:lnTo>
                    <a:pt x="14287" y="28574"/>
                  </a:lnTo>
                  <a:lnTo>
                    <a:pt x="6413" y="28574"/>
                  </a:lnTo>
                  <a:lnTo>
                    <a:pt x="0" y="22186"/>
                  </a:lnTo>
                  <a:lnTo>
                    <a:pt x="0" y="14287"/>
                  </a:lnTo>
                  <a:lnTo>
                    <a:pt x="0" y="6413"/>
                  </a:lnTo>
                  <a:lnTo>
                    <a:pt x="6413" y="0"/>
                  </a:lnTo>
                  <a:lnTo>
                    <a:pt x="14287" y="0"/>
                  </a:lnTo>
                  <a:lnTo>
                    <a:pt x="22186" y="0"/>
                  </a:lnTo>
                  <a:lnTo>
                    <a:pt x="28575" y="6413"/>
                  </a:lnTo>
                  <a:lnTo>
                    <a:pt x="28575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616221" y="7076274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082" y="0"/>
                  </a:moveTo>
                  <a:lnTo>
                    <a:pt x="0" y="9143"/>
                  </a:lnTo>
                  <a:lnTo>
                    <a:pt x="1460" y="13169"/>
                  </a:lnTo>
                  <a:lnTo>
                    <a:pt x="26555" y="4038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336605" y="7402537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2859" y="0"/>
                  </a:moveTo>
                  <a:lnTo>
                    <a:pt x="1422" y="0"/>
                  </a:lnTo>
                  <a:lnTo>
                    <a:pt x="0" y="25704"/>
                  </a:lnTo>
                  <a:lnTo>
                    <a:pt x="122859" y="25704"/>
                  </a:lnTo>
                  <a:lnTo>
                    <a:pt x="12285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336605" y="7402537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422" y="0"/>
                  </a:moveTo>
                  <a:lnTo>
                    <a:pt x="122859" y="0"/>
                  </a:lnTo>
                  <a:lnTo>
                    <a:pt x="122859" y="25704"/>
                  </a:lnTo>
                  <a:lnTo>
                    <a:pt x="0" y="25704"/>
                  </a:lnTo>
                  <a:lnTo>
                    <a:pt x="1422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343743" y="7403960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59">
                  <a:moveTo>
                    <a:pt x="21437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21437" y="22859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416602" y="740145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86" y="0"/>
                  </a:moveTo>
                  <a:lnTo>
                    <a:pt x="6400" y="0"/>
                  </a:lnTo>
                  <a:lnTo>
                    <a:pt x="0" y="6413"/>
                  </a:lnTo>
                  <a:lnTo>
                    <a:pt x="0" y="22199"/>
                  </a:lnTo>
                  <a:lnTo>
                    <a:pt x="6400" y="28574"/>
                  </a:lnTo>
                  <a:lnTo>
                    <a:pt x="22186" y="28574"/>
                  </a:lnTo>
                  <a:lnTo>
                    <a:pt x="28575" y="22199"/>
                  </a:lnTo>
                  <a:lnTo>
                    <a:pt x="28575" y="14287"/>
                  </a:lnTo>
                  <a:lnTo>
                    <a:pt x="28575" y="6413"/>
                  </a:lnTo>
                  <a:lnTo>
                    <a:pt x="221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416602" y="740145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575" y="14287"/>
                  </a:moveTo>
                  <a:lnTo>
                    <a:pt x="28575" y="22199"/>
                  </a:lnTo>
                  <a:lnTo>
                    <a:pt x="22186" y="28574"/>
                  </a:lnTo>
                  <a:lnTo>
                    <a:pt x="14287" y="28574"/>
                  </a:lnTo>
                  <a:lnTo>
                    <a:pt x="6400" y="28574"/>
                  </a:lnTo>
                  <a:lnTo>
                    <a:pt x="0" y="22199"/>
                  </a:lnTo>
                  <a:lnTo>
                    <a:pt x="0" y="14287"/>
                  </a:lnTo>
                  <a:lnTo>
                    <a:pt x="0" y="6413"/>
                  </a:lnTo>
                  <a:lnTo>
                    <a:pt x="6400" y="0"/>
                  </a:lnTo>
                  <a:lnTo>
                    <a:pt x="14287" y="0"/>
                  </a:lnTo>
                  <a:lnTo>
                    <a:pt x="22186" y="0"/>
                  </a:lnTo>
                  <a:lnTo>
                    <a:pt x="28575" y="6413"/>
                  </a:lnTo>
                  <a:lnTo>
                    <a:pt x="28575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417618" y="7409167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082" y="0"/>
                  </a:moveTo>
                  <a:lnTo>
                    <a:pt x="0" y="9143"/>
                  </a:lnTo>
                  <a:lnTo>
                    <a:pt x="1473" y="13169"/>
                  </a:lnTo>
                  <a:lnTo>
                    <a:pt x="26555" y="4038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595202" y="7401813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2872" y="0"/>
                  </a:moveTo>
                  <a:lnTo>
                    <a:pt x="0" y="0"/>
                  </a:lnTo>
                  <a:lnTo>
                    <a:pt x="0" y="25730"/>
                  </a:lnTo>
                  <a:lnTo>
                    <a:pt x="121437" y="25730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595202" y="7401813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1437" y="25730"/>
                  </a:moveTo>
                  <a:lnTo>
                    <a:pt x="0" y="25730"/>
                  </a:lnTo>
                  <a:lnTo>
                    <a:pt x="0" y="0"/>
                  </a:lnTo>
                  <a:lnTo>
                    <a:pt x="122872" y="0"/>
                  </a:lnTo>
                  <a:lnTo>
                    <a:pt x="121437" y="2573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689500" y="7403248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59">
                  <a:moveTo>
                    <a:pt x="21424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424" y="22860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609490" y="740003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74" y="0"/>
                  </a:moveTo>
                  <a:lnTo>
                    <a:pt x="6400" y="0"/>
                  </a:lnTo>
                  <a:lnTo>
                    <a:pt x="0" y="6413"/>
                  </a:lnTo>
                  <a:lnTo>
                    <a:pt x="0" y="14287"/>
                  </a:lnTo>
                  <a:lnTo>
                    <a:pt x="0" y="22186"/>
                  </a:lnTo>
                  <a:lnTo>
                    <a:pt x="6400" y="28574"/>
                  </a:lnTo>
                  <a:lnTo>
                    <a:pt x="22174" y="28574"/>
                  </a:lnTo>
                  <a:lnTo>
                    <a:pt x="28575" y="22186"/>
                  </a:lnTo>
                  <a:lnTo>
                    <a:pt x="28575" y="6413"/>
                  </a:lnTo>
                  <a:lnTo>
                    <a:pt x="221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609490" y="740003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287"/>
                  </a:moveTo>
                  <a:lnTo>
                    <a:pt x="0" y="6413"/>
                  </a:lnTo>
                  <a:lnTo>
                    <a:pt x="6400" y="0"/>
                  </a:lnTo>
                  <a:lnTo>
                    <a:pt x="14287" y="0"/>
                  </a:lnTo>
                  <a:lnTo>
                    <a:pt x="22174" y="0"/>
                  </a:lnTo>
                  <a:lnTo>
                    <a:pt x="28575" y="6413"/>
                  </a:lnTo>
                  <a:lnTo>
                    <a:pt x="28575" y="14287"/>
                  </a:lnTo>
                  <a:lnTo>
                    <a:pt x="28575" y="22186"/>
                  </a:lnTo>
                  <a:lnTo>
                    <a:pt x="22174" y="28574"/>
                  </a:lnTo>
                  <a:lnTo>
                    <a:pt x="14287" y="28574"/>
                  </a:lnTo>
                  <a:lnTo>
                    <a:pt x="6400" y="28574"/>
                  </a:lnTo>
                  <a:lnTo>
                    <a:pt x="0" y="22186"/>
                  </a:lnTo>
                  <a:lnTo>
                    <a:pt x="0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610493" y="7407757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095" y="0"/>
                  </a:moveTo>
                  <a:lnTo>
                    <a:pt x="0" y="9131"/>
                  </a:lnTo>
                  <a:lnTo>
                    <a:pt x="1473" y="13144"/>
                  </a:lnTo>
                  <a:lnTo>
                    <a:pt x="26555" y="4025"/>
                  </a:lnTo>
                  <a:lnTo>
                    <a:pt x="250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310888" y="7115365"/>
              <a:ext cx="444500" cy="255904"/>
            </a:xfrm>
            <a:custGeom>
              <a:avLst/>
              <a:gdLst/>
              <a:ahLst/>
              <a:cxnLst/>
              <a:rect l="l" t="t" r="r" b="b"/>
              <a:pathLst>
                <a:path w="444500" h="255904">
                  <a:moveTo>
                    <a:pt x="407187" y="18567"/>
                  </a:moveTo>
                  <a:lnTo>
                    <a:pt x="442899" y="90004"/>
                  </a:lnTo>
                  <a:lnTo>
                    <a:pt x="444322" y="182867"/>
                  </a:lnTo>
                  <a:lnTo>
                    <a:pt x="414324" y="251460"/>
                  </a:lnTo>
                </a:path>
                <a:path w="444500" h="255904">
                  <a:moveTo>
                    <a:pt x="32854" y="0"/>
                  </a:moveTo>
                  <a:lnTo>
                    <a:pt x="0" y="64287"/>
                  </a:lnTo>
                  <a:lnTo>
                    <a:pt x="2476" y="186334"/>
                  </a:lnTo>
                  <a:lnTo>
                    <a:pt x="34277" y="255727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580915" y="7008202"/>
              <a:ext cx="14604" cy="67310"/>
            </a:xfrm>
            <a:custGeom>
              <a:avLst/>
              <a:gdLst/>
              <a:ahLst/>
              <a:cxnLst/>
              <a:rect l="l" t="t" r="r" b="b"/>
              <a:pathLst>
                <a:path w="14604" h="67309">
                  <a:moveTo>
                    <a:pt x="0" y="0"/>
                  </a:moveTo>
                  <a:lnTo>
                    <a:pt x="2844" y="62864"/>
                  </a:lnTo>
                  <a:lnTo>
                    <a:pt x="12865" y="67144"/>
                  </a:lnTo>
                  <a:lnTo>
                    <a:pt x="14287" y="9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697730" y="720036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17" y="0"/>
                  </a:moveTo>
                  <a:lnTo>
                    <a:pt x="4229" y="0"/>
                  </a:lnTo>
                  <a:lnTo>
                    <a:pt x="0" y="4216"/>
                  </a:lnTo>
                  <a:lnTo>
                    <a:pt x="0" y="14643"/>
                  </a:lnTo>
                  <a:lnTo>
                    <a:pt x="4229" y="18859"/>
                  </a:lnTo>
                  <a:lnTo>
                    <a:pt x="14617" y="18859"/>
                  </a:lnTo>
                  <a:lnTo>
                    <a:pt x="18846" y="14643"/>
                  </a:lnTo>
                  <a:lnTo>
                    <a:pt x="18846" y="9423"/>
                  </a:lnTo>
                  <a:lnTo>
                    <a:pt x="18846" y="4216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700409" y="7203693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0477" y="0"/>
                  </a:moveTo>
                  <a:lnTo>
                    <a:pt x="3009" y="0"/>
                  </a:lnTo>
                  <a:lnTo>
                    <a:pt x="0" y="2730"/>
                  </a:lnTo>
                  <a:lnTo>
                    <a:pt x="0" y="9486"/>
                  </a:lnTo>
                  <a:lnTo>
                    <a:pt x="3009" y="12217"/>
                  </a:lnTo>
                  <a:lnTo>
                    <a:pt x="10477" y="12217"/>
                  </a:lnTo>
                  <a:lnTo>
                    <a:pt x="13474" y="9486"/>
                  </a:lnTo>
                  <a:lnTo>
                    <a:pt x="13474" y="6095"/>
                  </a:lnTo>
                  <a:lnTo>
                    <a:pt x="13474" y="2730"/>
                  </a:lnTo>
                  <a:lnTo>
                    <a:pt x="104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383659" y="7011949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0" y="0"/>
                  </a:moveTo>
                  <a:lnTo>
                    <a:pt x="1041" y="63398"/>
                  </a:lnTo>
                  <a:lnTo>
                    <a:pt x="9601" y="62471"/>
                  </a:lnTo>
                  <a:lnTo>
                    <a:pt x="9715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659083" y="7025639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89" y="0"/>
                  </a:moveTo>
                  <a:lnTo>
                    <a:pt x="12698" y="1669"/>
                  </a:lnTo>
                  <a:lnTo>
                    <a:pt x="6089" y="6218"/>
                  </a:lnTo>
                  <a:lnTo>
                    <a:pt x="1633" y="12960"/>
                  </a:lnTo>
                  <a:lnTo>
                    <a:pt x="0" y="21208"/>
                  </a:lnTo>
                  <a:lnTo>
                    <a:pt x="1633" y="29472"/>
                  </a:lnTo>
                  <a:lnTo>
                    <a:pt x="6089" y="36221"/>
                  </a:lnTo>
                  <a:lnTo>
                    <a:pt x="12698" y="40773"/>
                  </a:lnTo>
                  <a:lnTo>
                    <a:pt x="20789" y="42443"/>
                  </a:lnTo>
                  <a:lnTo>
                    <a:pt x="28881" y="40773"/>
                  </a:lnTo>
                  <a:lnTo>
                    <a:pt x="35490" y="36221"/>
                  </a:lnTo>
                  <a:lnTo>
                    <a:pt x="39945" y="29472"/>
                  </a:lnTo>
                  <a:lnTo>
                    <a:pt x="41579" y="21208"/>
                  </a:lnTo>
                  <a:lnTo>
                    <a:pt x="39945" y="12960"/>
                  </a:lnTo>
                  <a:lnTo>
                    <a:pt x="35490" y="6218"/>
                  </a:lnTo>
                  <a:lnTo>
                    <a:pt x="28881" y="1669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664849" y="703173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921" y="5600"/>
                  </a:lnTo>
                  <a:lnTo>
                    <a:pt x="0" y="20713"/>
                  </a:lnTo>
                  <a:lnTo>
                    <a:pt x="12103" y="30251"/>
                  </a:lnTo>
                  <a:lnTo>
                    <a:pt x="27114" y="24637"/>
                  </a:lnTo>
                  <a:lnTo>
                    <a:pt x="30022" y="9524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667008" y="7033564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53" y="0"/>
                  </a:lnTo>
                  <a:lnTo>
                    <a:pt x="0" y="5956"/>
                  </a:lnTo>
                  <a:lnTo>
                    <a:pt x="0" y="20624"/>
                  </a:lnTo>
                  <a:lnTo>
                    <a:pt x="5753" y="26593"/>
                  </a:lnTo>
                  <a:lnTo>
                    <a:pt x="19951" y="26593"/>
                  </a:lnTo>
                  <a:lnTo>
                    <a:pt x="25704" y="20624"/>
                  </a:lnTo>
                  <a:lnTo>
                    <a:pt x="25704" y="13284"/>
                  </a:lnTo>
                  <a:lnTo>
                    <a:pt x="25704" y="5956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667008" y="7033564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04" y="13284"/>
                  </a:moveTo>
                  <a:lnTo>
                    <a:pt x="25704" y="20624"/>
                  </a:lnTo>
                  <a:lnTo>
                    <a:pt x="19951" y="26593"/>
                  </a:lnTo>
                  <a:lnTo>
                    <a:pt x="12865" y="26593"/>
                  </a:lnTo>
                  <a:lnTo>
                    <a:pt x="5753" y="26593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56"/>
                  </a:lnTo>
                  <a:lnTo>
                    <a:pt x="5753" y="0"/>
                  </a:lnTo>
                  <a:lnTo>
                    <a:pt x="12865" y="0"/>
                  </a:lnTo>
                  <a:lnTo>
                    <a:pt x="19951" y="0"/>
                  </a:lnTo>
                  <a:lnTo>
                    <a:pt x="25704" y="5956"/>
                  </a:lnTo>
                  <a:lnTo>
                    <a:pt x="25704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670221" y="7038276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73" y="0"/>
                  </a:moveTo>
                  <a:lnTo>
                    <a:pt x="4318" y="0"/>
                  </a:lnTo>
                  <a:lnTo>
                    <a:pt x="0" y="3835"/>
                  </a:lnTo>
                  <a:lnTo>
                    <a:pt x="0" y="13296"/>
                  </a:lnTo>
                  <a:lnTo>
                    <a:pt x="4318" y="17145"/>
                  </a:lnTo>
                  <a:lnTo>
                    <a:pt x="14973" y="17145"/>
                  </a:lnTo>
                  <a:lnTo>
                    <a:pt x="19291" y="13296"/>
                  </a:lnTo>
                  <a:lnTo>
                    <a:pt x="19291" y="8572"/>
                  </a:lnTo>
                  <a:lnTo>
                    <a:pt x="19291" y="3835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673434" y="704040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10007"/>
                  </a:lnTo>
                  <a:lnTo>
                    <a:pt x="2882" y="12865"/>
                  </a:lnTo>
                  <a:lnTo>
                    <a:pt x="9982" y="12865"/>
                  </a:lnTo>
                  <a:lnTo>
                    <a:pt x="12865" y="10007"/>
                  </a:lnTo>
                  <a:lnTo>
                    <a:pt x="12865" y="6438"/>
                  </a:lnTo>
                  <a:lnTo>
                    <a:pt x="12865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325150" y="6414338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87" y="1667"/>
                  </a:lnTo>
                  <a:lnTo>
                    <a:pt x="6083" y="6215"/>
                  </a:lnTo>
                  <a:lnTo>
                    <a:pt x="1631" y="12960"/>
                  </a:lnTo>
                  <a:lnTo>
                    <a:pt x="0" y="21221"/>
                  </a:lnTo>
                  <a:lnTo>
                    <a:pt x="1631" y="29482"/>
                  </a:lnTo>
                  <a:lnTo>
                    <a:pt x="6083" y="36228"/>
                  </a:lnTo>
                  <a:lnTo>
                    <a:pt x="12687" y="40775"/>
                  </a:lnTo>
                  <a:lnTo>
                    <a:pt x="20777" y="42443"/>
                  </a:lnTo>
                  <a:lnTo>
                    <a:pt x="28869" y="40775"/>
                  </a:lnTo>
                  <a:lnTo>
                    <a:pt x="35477" y="36228"/>
                  </a:lnTo>
                  <a:lnTo>
                    <a:pt x="39933" y="29482"/>
                  </a:lnTo>
                  <a:lnTo>
                    <a:pt x="41567" y="21221"/>
                  </a:lnTo>
                  <a:lnTo>
                    <a:pt x="39933" y="12960"/>
                  </a:lnTo>
                  <a:lnTo>
                    <a:pt x="35477" y="6215"/>
                  </a:lnTo>
                  <a:lnTo>
                    <a:pt x="28869" y="1667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330915" y="642043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908" y="5587"/>
                  </a:lnTo>
                  <a:lnTo>
                    <a:pt x="0" y="20713"/>
                  </a:lnTo>
                  <a:lnTo>
                    <a:pt x="12103" y="30251"/>
                  </a:lnTo>
                  <a:lnTo>
                    <a:pt x="27114" y="24637"/>
                  </a:lnTo>
                  <a:lnTo>
                    <a:pt x="30035" y="9512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333074" y="642226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53" y="0"/>
                  </a:lnTo>
                  <a:lnTo>
                    <a:pt x="0" y="5943"/>
                  </a:lnTo>
                  <a:lnTo>
                    <a:pt x="0" y="20624"/>
                  </a:lnTo>
                  <a:lnTo>
                    <a:pt x="5753" y="26581"/>
                  </a:lnTo>
                  <a:lnTo>
                    <a:pt x="19951" y="26581"/>
                  </a:lnTo>
                  <a:lnTo>
                    <a:pt x="25717" y="20624"/>
                  </a:lnTo>
                  <a:lnTo>
                    <a:pt x="25717" y="13296"/>
                  </a:lnTo>
                  <a:lnTo>
                    <a:pt x="25717" y="5943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333074" y="642226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96"/>
                  </a:moveTo>
                  <a:lnTo>
                    <a:pt x="25717" y="20624"/>
                  </a:lnTo>
                  <a:lnTo>
                    <a:pt x="19951" y="26581"/>
                  </a:lnTo>
                  <a:lnTo>
                    <a:pt x="12852" y="26581"/>
                  </a:lnTo>
                  <a:lnTo>
                    <a:pt x="5753" y="26581"/>
                  </a:lnTo>
                  <a:lnTo>
                    <a:pt x="0" y="20624"/>
                  </a:lnTo>
                  <a:lnTo>
                    <a:pt x="0" y="13296"/>
                  </a:lnTo>
                  <a:lnTo>
                    <a:pt x="0" y="5943"/>
                  </a:lnTo>
                  <a:lnTo>
                    <a:pt x="5753" y="0"/>
                  </a:lnTo>
                  <a:lnTo>
                    <a:pt x="12852" y="0"/>
                  </a:lnTo>
                  <a:lnTo>
                    <a:pt x="19951" y="0"/>
                  </a:lnTo>
                  <a:lnTo>
                    <a:pt x="25717" y="5943"/>
                  </a:lnTo>
                  <a:lnTo>
                    <a:pt x="25717" y="13296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336288" y="6426987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60" y="0"/>
                  </a:moveTo>
                  <a:lnTo>
                    <a:pt x="4317" y="0"/>
                  </a:lnTo>
                  <a:lnTo>
                    <a:pt x="0" y="3835"/>
                  </a:lnTo>
                  <a:lnTo>
                    <a:pt x="0" y="13296"/>
                  </a:lnTo>
                  <a:lnTo>
                    <a:pt x="4317" y="17144"/>
                  </a:lnTo>
                  <a:lnTo>
                    <a:pt x="14960" y="17144"/>
                  </a:lnTo>
                  <a:lnTo>
                    <a:pt x="19291" y="13296"/>
                  </a:lnTo>
                  <a:lnTo>
                    <a:pt x="19291" y="8572"/>
                  </a:lnTo>
                  <a:lnTo>
                    <a:pt x="19291" y="3835"/>
                  </a:lnTo>
                  <a:lnTo>
                    <a:pt x="1496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339501" y="642913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82" y="0"/>
                  </a:lnTo>
                  <a:lnTo>
                    <a:pt x="0" y="2870"/>
                  </a:lnTo>
                  <a:lnTo>
                    <a:pt x="0" y="9969"/>
                  </a:lnTo>
                  <a:lnTo>
                    <a:pt x="2882" y="12852"/>
                  </a:lnTo>
                  <a:lnTo>
                    <a:pt x="9982" y="12852"/>
                  </a:lnTo>
                  <a:lnTo>
                    <a:pt x="12852" y="9969"/>
                  </a:lnTo>
                  <a:lnTo>
                    <a:pt x="12852" y="6426"/>
                  </a:lnTo>
                  <a:lnTo>
                    <a:pt x="12852" y="2870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281652" y="6587045"/>
              <a:ext cx="31115" cy="104775"/>
            </a:xfrm>
            <a:custGeom>
              <a:avLst/>
              <a:gdLst/>
              <a:ahLst/>
              <a:cxnLst/>
              <a:rect l="l" t="t" r="r" b="b"/>
              <a:pathLst>
                <a:path w="31114" h="104775">
                  <a:moveTo>
                    <a:pt x="30010" y="0"/>
                  </a:moveTo>
                  <a:lnTo>
                    <a:pt x="0" y="0"/>
                  </a:lnTo>
                  <a:lnTo>
                    <a:pt x="1727" y="104584"/>
                  </a:lnTo>
                  <a:lnTo>
                    <a:pt x="30873" y="104584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311662" y="6511175"/>
              <a:ext cx="93980" cy="274955"/>
            </a:xfrm>
            <a:custGeom>
              <a:avLst/>
              <a:gdLst/>
              <a:ahLst/>
              <a:cxnLst/>
              <a:rect l="l" t="t" r="r" b="b"/>
              <a:pathLst>
                <a:path w="93979" h="274954">
                  <a:moveTo>
                    <a:pt x="82715" y="0"/>
                  </a:moveTo>
                  <a:lnTo>
                    <a:pt x="32588" y="2146"/>
                  </a:lnTo>
                  <a:lnTo>
                    <a:pt x="0" y="75869"/>
                  </a:lnTo>
                  <a:lnTo>
                    <a:pt x="863" y="180454"/>
                  </a:lnTo>
                  <a:lnTo>
                    <a:pt x="46291" y="274764"/>
                  </a:lnTo>
                  <a:lnTo>
                    <a:pt x="84010" y="273900"/>
                  </a:lnTo>
                  <a:lnTo>
                    <a:pt x="85725" y="273608"/>
                  </a:lnTo>
                  <a:lnTo>
                    <a:pt x="85725" y="256755"/>
                  </a:lnTo>
                  <a:lnTo>
                    <a:pt x="90017" y="255892"/>
                  </a:lnTo>
                  <a:lnTo>
                    <a:pt x="88303" y="241312"/>
                  </a:lnTo>
                  <a:lnTo>
                    <a:pt x="93154" y="240474"/>
                  </a:lnTo>
                  <a:lnTo>
                    <a:pt x="93433" y="216458"/>
                  </a:lnTo>
                  <a:lnTo>
                    <a:pt x="88303" y="215328"/>
                  </a:lnTo>
                  <a:lnTo>
                    <a:pt x="88303" y="200177"/>
                  </a:lnTo>
                  <a:lnTo>
                    <a:pt x="92875" y="199034"/>
                  </a:lnTo>
                  <a:lnTo>
                    <a:pt x="92875" y="189039"/>
                  </a:lnTo>
                  <a:lnTo>
                    <a:pt x="86296" y="189318"/>
                  </a:lnTo>
                  <a:lnTo>
                    <a:pt x="85445" y="174459"/>
                  </a:lnTo>
                  <a:lnTo>
                    <a:pt x="84010" y="174167"/>
                  </a:lnTo>
                  <a:lnTo>
                    <a:pt x="83439" y="151307"/>
                  </a:lnTo>
                  <a:lnTo>
                    <a:pt x="69723" y="151028"/>
                  </a:lnTo>
                  <a:lnTo>
                    <a:pt x="68872" y="110159"/>
                  </a:lnTo>
                  <a:lnTo>
                    <a:pt x="81432" y="108445"/>
                  </a:lnTo>
                  <a:lnTo>
                    <a:pt x="827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332452" y="659626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43" y="0"/>
                  </a:moveTo>
                  <a:lnTo>
                    <a:pt x="4216" y="0"/>
                  </a:lnTo>
                  <a:lnTo>
                    <a:pt x="0" y="4229"/>
                  </a:lnTo>
                  <a:lnTo>
                    <a:pt x="0" y="14643"/>
                  </a:lnTo>
                  <a:lnTo>
                    <a:pt x="4216" y="18859"/>
                  </a:lnTo>
                  <a:lnTo>
                    <a:pt x="14643" y="18859"/>
                  </a:lnTo>
                  <a:lnTo>
                    <a:pt x="18859" y="14643"/>
                  </a:lnTo>
                  <a:lnTo>
                    <a:pt x="18859" y="9423"/>
                  </a:lnTo>
                  <a:lnTo>
                    <a:pt x="18859" y="4229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335132" y="659958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0464" y="0"/>
                  </a:moveTo>
                  <a:lnTo>
                    <a:pt x="3022" y="0"/>
                  </a:lnTo>
                  <a:lnTo>
                    <a:pt x="0" y="2743"/>
                  </a:lnTo>
                  <a:lnTo>
                    <a:pt x="0" y="9486"/>
                  </a:lnTo>
                  <a:lnTo>
                    <a:pt x="3022" y="12230"/>
                  </a:lnTo>
                  <a:lnTo>
                    <a:pt x="10464" y="12230"/>
                  </a:lnTo>
                  <a:lnTo>
                    <a:pt x="13500" y="9486"/>
                  </a:lnTo>
                  <a:lnTo>
                    <a:pt x="13500" y="6108"/>
                  </a:lnTo>
                  <a:lnTo>
                    <a:pt x="13500" y="2743"/>
                  </a:lnTo>
                  <a:lnTo>
                    <a:pt x="104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326090" y="6657987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69" y="0"/>
                  </a:moveTo>
                  <a:lnTo>
                    <a:pt x="6070" y="0"/>
                  </a:lnTo>
                  <a:lnTo>
                    <a:pt x="0" y="6083"/>
                  </a:lnTo>
                  <a:lnTo>
                    <a:pt x="0" y="21069"/>
                  </a:lnTo>
                  <a:lnTo>
                    <a:pt x="6070" y="27139"/>
                  </a:lnTo>
                  <a:lnTo>
                    <a:pt x="21069" y="27139"/>
                  </a:lnTo>
                  <a:lnTo>
                    <a:pt x="27152" y="21069"/>
                  </a:lnTo>
                  <a:lnTo>
                    <a:pt x="27152" y="13563"/>
                  </a:lnTo>
                  <a:lnTo>
                    <a:pt x="27152" y="6083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326090" y="6657987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52" y="13563"/>
                  </a:moveTo>
                  <a:lnTo>
                    <a:pt x="27152" y="21069"/>
                  </a:lnTo>
                  <a:lnTo>
                    <a:pt x="21069" y="27139"/>
                  </a:lnTo>
                  <a:lnTo>
                    <a:pt x="13576" y="27139"/>
                  </a:lnTo>
                  <a:lnTo>
                    <a:pt x="6070" y="27139"/>
                  </a:lnTo>
                  <a:lnTo>
                    <a:pt x="0" y="21069"/>
                  </a:lnTo>
                  <a:lnTo>
                    <a:pt x="0" y="13563"/>
                  </a:lnTo>
                  <a:lnTo>
                    <a:pt x="0" y="6083"/>
                  </a:lnTo>
                  <a:lnTo>
                    <a:pt x="6070" y="0"/>
                  </a:lnTo>
                  <a:lnTo>
                    <a:pt x="13576" y="0"/>
                  </a:lnTo>
                  <a:lnTo>
                    <a:pt x="21069" y="0"/>
                  </a:lnTo>
                  <a:lnTo>
                    <a:pt x="27152" y="6083"/>
                  </a:lnTo>
                  <a:lnTo>
                    <a:pt x="27152" y="135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328299" y="666041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57" y="0"/>
                  </a:moveTo>
                  <a:lnTo>
                    <a:pt x="2006" y="3289"/>
                  </a:lnTo>
                  <a:lnTo>
                    <a:pt x="0" y="15582"/>
                  </a:lnTo>
                  <a:lnTo>
                    <a:pt x="1295" y="17005"/>
                  </a:lnTo>
                  <a:lnTo>
                    <a:pt x="2578" y="17157"/>
                  </a:lnTo>
                  <a:lnTo>
                    <a:pt x="9436" y="22288"/>
                  </a:lnTo>
                  <a:lnTo>
                    <a:pt x="20154" y="20866"/>
                  </a:lnTo>
                  <a:lnTo>
                    <a:pt x="21297" y="17868"/>
                  </a:lnTo>
                  <a:lnTo>
                    <a:pt x="22733" y="6718"/>
                  </a:lnTo>
                  <a:lnTo>
                    <a:pt x="1315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328299" y="666041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27" y="5003"/>
                  </a:moveTo>
                  <a:lnTo>
                    <a:pt x="0" y="15582"/>
                  </a:lnTo>
                  <a:lnTo>
                    <a:pt x="1295" y="17005"/>
                  </a:lnTo>
                  <a:lnTo>
                    <a:pt x="2578" y="17157"/>
                  </a:lnTo>
                  <a:lnTo>
                    <a:pt x="9436" y="22288"/>
                  </a:lnTo>
                  <a:lnTo>
                    <a:pt x="20154" y="20866"/>
                  </a:lnTo>
                  <a:lnTo>
                    <a:pt x="21297" y="17868"/>
                  </a:lnTo>
                  <a:lnTo>
                    <a:pt x="22733" y="6718"/>
                  </a:lnTo>
                  <a:lnTo>
                    <a:pt x="13157" y="0"/>
                  </a:lnTo>
                  <a:lnTo>
                    <a:pt x="2006" y="3289"/>
                  </a:lnTo>
                  <a:lnTo>
                    <a:pt x="1727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331449" y="6662775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50" y="0"/>
                  </a:moveTo>
                  <a:lnTo>
                    <a:pt x="3670" y="0"/>
                  </a:lnTo>
                  <a:lnTo>
                    <a:pt x="0" y="3937"/>
                  </a:lnTo>
                  <a:lnTo>
                    <a:pt x="0" y="13639"/>
                  </a:lnTo>
                  <a:lnTo>
                    <a:pt x="3670" y="17564"/>
                  </a:lnTo>
                  <a:lnTo>
                    <a:pt x="12750" y="17564"/>
                  </a:lnTo>
                  <a:lnTo>
                    <a:pt x="16433" y="13639"/>
                  </a:lnTo>
                  <a:lnTo>
                    <a:pt x="16433" y="8775"/>
                  </a:lnTo>
                  <a:lnTo>
                    <a:pt x="16433" y="3937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331449" y="6662775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33" y="8775"/>
                  </a:moveTo>
                  <a:lnTo>
                    <a:pt x="16433" y="13639"/>
                  </a:lnTo>
                  <a:lnTo>
                    <a:pt x="12750" y="17564"/>
                  </a:lnTo>
                  <a:lnTo>
                    <a:pt x="8216" y="17564"/>
                  </a:lnTo>
                  <a:lnTo>
                    <a:pt x="3670" y="17564"/>
                  </a:lnTo>
                  <a:lnTo>
                    <a:pt x="0" y="13639"/>
                  </a:lnTo>
                  <a:lnTo>
                    <a:pt x="0" y="8775"/>
                  </a:lnTo>
                  <a:lnTo>
                    <a:pt x="0" y="3937"/>
                  </a:lnTo>
                  <a:lnTo>
                    <a:pt x="3670" y="0"/>
                  </a:lnTo>
                  <a:lnTo>
                    <a:pt x="8216" y="0"/>
                  </a:lnTo>
                  <a:lnTo>
                    <a:pt x="12750" y="0"/>
                  </a:lnTo>
                  <a:lnTo>
                    <a:pt x="16433" y="3937"/>
                  </a:lnTo>
                  <a:lnTo>
                    <a:pt x="16433" y="877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328528" y="6665925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28" y="0"/>
                  </a:moveTo>
                  <a:lnTo>
                    <a:pt x="20002" y="279"/>
                  </a:lnTo>
                  <a:lnTo>
                    <a:pt x="419" y="9131"/>
                  </a:lnTo>
                  <a:lnTo>
                    <a:pt x="0" y="10845"/>
                  </a:lnTo>
                  <a:lnTo>
                    <a:pt x="1714" y="10845"/>
                  </a:lnTo>
                  <a:lnTo>
                    <a:pt x="21564" y="2565"/>
                  </a:lnTo>
                  <a:lnTo>
                    <a:pt x="2242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313377" y="6583629"/>
              <a:ext cx="54610" cy="112395"/>
            </a:xfrm>
            <a:custGeom>
              <a:avLst/>
              <a:gdLst/>
              <a:ahLst/>
              <a:cxnLst/>
              <a:rect l="l" t="t" r="r" b="b"/>
              <a:pathLst>
                <a:path w="54610" h="112395">
                  <a:moveTo>
                    <a:pt x="54000" y="112293"/>
                  </a:moveTo>
                  <a:lnTo>
                    <a:pt x="0" y="112293"/>
                  </a:lnTo>
                  <a:lnTo>
                    <a:pt x="0" y="0"/>
                  </a:lnTo>
                  <a:lnTo>
                    <a:pt x="54000" y="0"/>
                  </a:lnTo>
                  <a:lnTo>
                    <a:pt x="54000" y="1122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5" name="object 635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394898" y="6661416"/>
              <a:ext cx="70421" cy="153022"/>
            </a:xfrm>
            <a:prstGeom prst="rect">
              <a:avLst/>
            </a:prstGeom>
          </p:spPr>
        </p:pic>
        <p:pic>
          <p:nvPicPr>
            <p:cNvPr id="636" name="object 63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585208" y="6654026"/>
              <a:ext cx="162382" cy="158393"/>
            </a:xfrm>
            <a:prstGeom prst="rect">
              <a:avLst/>
            </a:prstGeom>
          </p:spPr>
        </p:pic>
        <p:sp>
          <p:nvSpPr>
            <p:cNvPr id="637" name="object 637"/>
            <p:cNvSpPr/>
            <p:nvPr/>
          </p:nvSpPr>
          <p:spPr>
            <a:xfrm>
              <a:off x="4381093" y="6610768"/>
              <a:ext cx="307975" cy="51435"/>
            </a:xfrm>
            <a:custGeom>
              <a:avLst/>
              <a:gdLst/>
              <a:ahLst/>
              <a:cxnLst/>
              <a:rect l="l" t="t" r="r" b="b"/>
              <a:pathLst>
                <a:path w="307975" h="51434">
                  <a:moveTo>
                    <a:pt x="285483" y="0"/>
                  </a:moveTo>
                  <a:lnTo>
                    <a:pt x="0" y="12001"/>
                  </a:lnTo>
                  <a:lnTo>
                    <a:pt x="1435" y="50571"/>
                  </a:lnTo>
                  <a:lnTo>
                    <a:pt x="84010" y="51435"/>
                  </a:lnTo>
                  <a:lnTo>
                    <a:pt x="204317" y="47434"/>
                  </a:lnTo>
                  <a:lnTo>
                    <a:pt x="270878" y="47155"/>
                  </a:lnTo>
                  <a:lnTo>
                    <a:pt x="272618" y="45999"/>
                  </a:lnTo>
                  <a:lnTo>
                    <a:pt x="307759" y="44297"/>
                  </a:lnTo>
                  <a:lnTo>
                    <a:pt x="307759" y="13423"/>
                  </a:lnTo>
                  <a:lnTo>
                    <a:pt x="287185" y="12573"/>
                  </a:lnTo>
                  <a:lnTo>
                    <a:pt x="2854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402239" y="6623621"/>
              <a:ext cx="370840" cy="32384"/>
            </a:xfrm>
            <a:custGeom>
              <a:avLst/>
              <a:gdLst/>
              <a:ahLst/>
              <a:cxnLst/>
              <a:rect l="l" t="t" r="r" b="b"/>
              <a:pathLst>
                <a:path w="370839" h="32384">
                  <a:moveTo>
                    <a:pt x="3149" y="2870"/>
                  </a:moveTo>
                  <a:lnTo>
                    <a:pt x="4292" y="22580"/>
                  </a:lnTo>
                  <a:lnTo>
                    <a:pt x="1727" y="24574"/>
                  </a:lnTo>
                  <a:lnTo>
                    <a:pt x="0" y="24866"/>
                  </a:lnTo>
                  <a:lnTo>
                    <a:pt x="292" y="29438"/>
                  </a:lnTo>
                  <a:lnTo>
                    <a:pt x="43434" y="30340"/>
                  </a:lnTo>
                  <a:lnTo>
                    <a:pt x="43726" y="31153"/>
                  </a:lnTo>
                  <a:lnTo>
                    <a:pt x="138315" y="32296"/>
                  </a:lnTo>
                  <a:lnTo>
                    <a:pt x="138595" y="27724"/>
                  </a:lnTo>
                  <a:lnTo>
                    <a:pt x="182680" y="27724"/>
                  </a:lnTo>
                  <a:lnTo>
                    <a:pt x="183464" y="24866"/>
                  </a:lnTo>
                  <a:lnTo>
                    <a:pt x="370578" y="24866"/>
                  </a:lnTo>
                  <a:lnTo>
                    <a:pt x="370035" y="7721"/>
                  </a:lnTo>
                  <a:lnTo>
                    <a:pt x="183743" y="7721"/>
                  </a:lnTo>
                  <a:lnTo>
                    <a:pt x="183576" y="5156"/>
                  </a:lnTo>
                  <a:lnTo>
                    <a:pt x="42583" y="5156"/>
                  </a:lnTo>
                  <a:lnTo>
                    <a:pt x="3149" y="2870"/>
                  </a:lnTo>
                  <a:close/>
                </a:path>
                <a:path w="370839" h="32384">
                  <a:moveTo>
                    <a:pt x="182680" y="27724"/>
                  </a:moveTo>
                  <a:lnTo>
                    <a:pt x="138595" y="27724"/>
                  </a:lnTo>
                  <a:lnTo>
                    <a:pt x="182600" y="28016"/>
                  </a:lnTo>
                  <a:lnTo>
                    <a:pt x="182680" y="27724"/>
                  </a:lnTo>
                  <a:close/>
                </a:path>
                <a:path w="370839" h="32384">
                  <a:moveTo>
                    <a:pt x="370578" y="24866"/>
                  </a:moveTo>
                  <a:lnTo>
                    <a:pt x="253034" y="24866"/>
                  </a:lnTo>
                  <a:lnTo>
                    <a:pt x="254317" y="27292"/>
                  </a:lnTo>
                  <a:lnTo>
                    <a:pt x="327190" y="27000"/>
                  </a:lnTo>
                  <a:lnTo>
                    <a:pt x="329628" y="26949"/>
                  </a:lnTo>
                  <a:lnTo>
                    <a:pt x="342899" y="26949"/>
                  </a:lnTo>
                  <a:lnTo>
                    <a:pt x="370624" y="26288"/>
                  </a:lnTo>
                  <a:lnTo>
                    <a:pt x="370578" y="24866"/>
                  </a:lnTo>
                  <a:close/>
                </a:path>
                <a:path w="370839" h="32384">
                  <a:moveTo>
                    <a:pt x="342899" y="26949"/>
                  </a:moveTo>
                  <a:lnTo>
                    <a:pt x="329628" y="26949"/>
                  </a:lnTo>
                  <a:lnTo>
                    <a:pt x="340766" y="27000"/>
                  </a:lnTo>
                  <a:lnTo>
                    <a:pt x="342899" y="26949"/>
                  </a:lnTo>
                  <a:close/>
                </a:path>
                <a:path w="370839" h="32384">
                  <a:moveTo>
                    <a:pt x="229184" y="4000"/>
                  </a:moveTo>
                  <a:lnTo>
                    <a:pt x="208025" y="4000"/>
                  </a:lnTo>
                  <a:lnTo>
                    <a:pt x="208025" y="7150"/>
                  </a:lnTo>
                  <a:lnTo>
                    <a:pt x="183743" y="7721"/>
                  </a:lnTo>
                  <a:lnTo>
                    <a:pt x="370035" y="7721"/>
                  </a:lnTo>
                  <a:lnTo>
                    <a:pt x="370026" y="7429"/>
                  </a:lnTo>
                  <a:lnTo>
                    <a:pt x="229463" y="7429"/>
                  </a:lnTo>
                  <a:lnTo>
                    <a:pt x="229184" y="4000"/>
                  </a:lnTo>
                  <a:close/>
                </a:path>
                <a:path w="370839" h="32384">
                  <a:moveTo>
                    <a:pt x="253746" y="3441"/>
                  </a:moveTo>
                  <a:lnTo>
                    <a:pt x="253466" y="6857"/>
                  </a:lnTo>
                  <a:lnTo>
                    <a:pt x="229463" y="7429"/>
                  </a:lnTo>
                  <a:lnTo>
                    <a:pt x="370026" y="7429"/>
                  </a:lnTo>
                  <a:lnTo>
                    <a:pt x="369926" y="4292"/>
                  </a:lnTo>
                  <a:lnTo>
                    <a:pt x="319760" y="4292"/>
                  </a:lnTo>
                  <a:lnTo>
                    <a:pt x="253746" y="3441"/>
                  </a:lnTo>
                  <a:close/>
                </a:path>
                <a:path w="370839" h="32384">
                  <a:moveTo>
                    <a:pt x="138023" y="0"/>
                  </a:moveTo>
                  <a:lnTo>
                    <a:pt x="43726" y="1714"/>
                  </a:lnTo>
                  <a:lnTo>
                    <a:pt x="42583" y="5156"/>
                  </a:lnTo>
                  <a:lnTo>
                    <a:pt x="183576" y="5156"/>
                  </a:lnTo>
                  <a:lnTo>
                    <a:pt x="183482" y="3721"/>
                  </a:lnTo>
                  <a:lnTo>
                    <a:pt x="139166" y="3721"/>
                  </a:lnTo>
                  <a:lnTo>
                    <a:pt x="138023" y="0"/>
                  </a:lnTo>
                  <a:close/>
                </a:path>
                <a:path w="370839" h="32384">
                  <a:moveTo>
                    <a:pt x="341045" y="3149"/>
                  </a:moveTo>
                  <a:lnTo>
                    <a:pt x="333895" y="3441"/>
                  </a:lnTo>
                  <a:lnTo>
                    <a:pt x="332206" y="4178"/>
                  </a:lnTo>
                  <a:lnTo>
                    <a:pt x="319760" y="4292"/>
                  </a:lnTo>
                  <a:lnTo>
                    <a:pt x="369926" y="4292"/>
                  </a:lnTo>
                  <a:lnTo>
                    <a:pt x="369912" y="3860"/>
                  </a:lnTo>
                  <a:lnTo>
                    <a:pt x="341045" y="3149"/>
                  </a:lnTo>
                  <a:close/>
                </a:path>
                <a:path w="370839" h="32384">
                  <a:moveTo>
                    <a:pt x="183464" y="3441"/>
                  </a:moveTo>
                  <a:lnTo>
                    <a:pt x="139166" y="3721"/>
                  </a:lnTo>
                  <a:lnTo>
                    <a:pt x="183482" y="3721"/>
                  </a:lnTo>
                  <a:lnTo>
                    <a:pt x="183464" y="3441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402239" y="6623621"/>
              <a:ext cx="370840" cy="32384"/>
            </a:xfrm>
            <a:custGeom>
              <a:avLst/>
              <a:gdLst/>
              <a:ahLst/>
              <a:cxnLst/>
              <a:rect l="l" t="t" r="r" b="b"/>
              <a:pathLst>
                <a:path w="370839" h="32384">
                  <a:moveTo>
                    <a:pt x="3149" y="2870"/>
                  </a:moveTo>
                  <a:lnTo>
                    <a:pt x="4292" y="22580"/>
                  </a:lnTo>
                  <a:lnTo>
                    <a:pt x="1727" y="24574"/>
                  </a:lnTo>
                  <a:lnTo>
                    <a:pt x="0" y="24866"/>
                  </a:lnTo>
                  <a:lnTo>
                    <a:pt x="292" y="29438"/>
                  </a:lnTo>
                  <a:lnTo>
                    <a:pt x="43434" y="30340"/>
                  </a:lnTo>
                  <a:lnTo>
                    <a:pt x="43726" y="31153"/>
                  </a:lnTo>
                  <a:lnTo>
                    <a:pt x="138315" y="32296"/>
                  </a:lnTo>
                  <a:lnTo>
                    <a:pt x="138595" y="27724"/>
                  </a:lnTo>
                  <a:lnTo>
                    <a:pt x="182600" y="28016"/>
                  </a:lnTo>
                  <a:lnTo>
                    <a:pt x="183464" y="24866"/>
                  </a:lnTo>
                  <a:lnTo>
                    <a:pt x="253034" y="24866"/>
                  </a:lnTo>
                  <a:lnTo>
                    <a:pt x="254317" y="27292"/>
                  </a:lnTo>
                  <a:lnTo>
                    <a:pt x="327190" y="27000"/>
                  </a:lnTo>
                  <a:lnTo>
                    <a:pt x="329628" y="26949"/>
                  </a:lnTo>
                  <a:lnTo>
                    <a:pt x="340766" y="27000"/>
                  </a:lnTo>
                  <a:lnTo>
                    <a:pt x="370624" y="26288"/>
                  </a:lnTo>
                  <a:lnTo>
                    <a:pt x="369912" y="3860"/>
                  </a:lnTo>
                  <a:lnTo>
                    <a:pt x="341045" y="3149"/>
                  </a:lnTo>
                  <a:lnTo>
                    <a:pt x="333895" y="3441"/>
                  </a:lnTo>
                  <a:lnTo>
                    <a:pt x="332206" y="4178"/>
                  </a:lnTo>
                  <a:lnTo>
                    <a:pt x="319760" y="4292"/>
                  </a:lnTo>
                  <a:lnTo>
                    <a:pt x="253746" y="3441"/>
                  </a:lnTo>
                  <a:lnTo>
                    <a:pt x="253466" y="6857"/>
                  </a:lnTo>
                  <a:lnTo>
                    <a:pt x="229463" y="7429"/>
                  </a:lnTo>
                  <a:lnTo>
                    <a:pt x="229184" y="4000"/>
                  </a:lnTo>
                  <a:lnTo>
                    <a:pt x="208025" y="4000"/>
                  </a:lnTo>
                  <a:lnTo>
                    <a:pt x="208025" y="7150"/>
                  </a:lnTo>
                  <a:lnTo>
                    <a:pt x="183743" y="7721"/>
                  </a:lnTo>
                  <a:lnTo>
                    <a:pt x="183464" y="3441"/>
                  </a:lnTo>
                  <a:lnTo>
                    <a:pt x="139166" y="3721"/>
                  </a:lnTo>
                  <a:lnTo>
                    <a:pt x="138023" y="0"/>
                  </a:lnTo>
                  <a:lnTo>
                    <a:pt x="43726" y="1714"/>
                  </a:lnTo>
                  <a:lnTo>
                    <a:pt x="42583" y="5156"/>
                  </a:lnTo>
                  <a:lnTo>
                    <a:pt x="3149" y="287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510544" y="662669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69" y="0"/>
                  </a:moveTo>
                  <a:lnTo>
                    <a:pt x="6070" y="0"/>
                  </a:lnTo>
                  <a:lnTo>
                    <a:pt x="0" y="6070"/>
                  </a:lnTo>
                  <a:lnTo>
                    <a:pt x="0" y="21069"/>
                  </a:lnTo>
                  <a:lnTo>
                    <a:pt x="6070" y="27152"/>
                  </a:lnTo>
                  <a:lnTo>
                    <a:pt x="21069" y="27152"/>
                  </a:lnTo>
                  <a:lnTo>
                    <a:pt x="27139" y="21069"/>
                  </a:lnTo>
                  <a:lnTo>
                    <a:pt x="27139" y="13576"/>
                  </a:lnTo>
                  <a:lnTo>
                    <a:pt x="27139" y="6070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510544" y="662669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39" y="13576"/>
                  </a:moveTo>
                  <a:lnTo>
                    <a:pt x="27139" y="21069"/>
                  </a:lnTo>
                  <a:lnTo>
                    <a:pt x="21069" y="27152"/>
                  </a:lnTo>
                  <a:lnTo>
                    <a:pt x="13576" y="27152"/>
                  </a:lnTo>
                  <a:lnTo>
                    <a:pt x="6070" y="27152"/>
                  </a:lnTo>
                  <a:lnTo>
                    <a:pt x="0" y="21069"/>
                  </a:lnTo>
                  <a:lnTo>
                    <a:pt x="0" y="13576"/>
                  </a:lnTo>
                  <a:lnTo>
                    <a:pt x="0" y="6070"/>
                  </a:lnTo>
                  <a:lnTo>
                    <a:pt x="6070" y="0"/>
                  </a:lnTo>
                  <a:lnTo>
                    <a:pt x="13576" y="0"/>
                  </a:lnTo>
                  <a:lnTo>
                    <a:pt x="21069" y="0"/>
                  </a:lnTo>
                  <a:lnTo>
                    <a:pt x="27139" y="6070"/>
                  </a:lnTo>
                  <a:lnTo>
                    <a:pt x="27139" y="135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512767" y="6629120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44" y="0"/>
                  </a:moveTo>
                  <a:lnTo>
                    <a:pt x="2006" y="3289"/>
                  </a:lnTo>
                  <a:lnTo>
                    <a:pt x="1701" y="5003"/>
                  </a:lnTo>
                  <a:lnTo>
                    <a:pt x="0" y="15582"/>
                  </a:lnTo>
                  <a:lnTo>
                    <a:pt x="1269" y="17005"/>
                  </a:lnTo>
                  <a:lnTo>
                    <a:pt x="2578" y="17144"/>
                  </a:lnTo>
                  <a:lnTo>
                    <a:pt x="9423" y="22288"/>
                  </a:lnTo>
                  <a:lnTo>
                    <a:pt x="20142" y="20866"/>
                  </a:lnTo>
                  <a:lnTo>
                    <a:pt x="21285" y="17856"/>
                  </a:lnTo>
                  <a:lnTo>
                    <a:pt x="22707" y="6718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512767" y="6629120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01" y="5003"/>
                  </a:moveTo>
                  <a:lnTo>
                    <a:pt x="0" y="15582"/>
                  </a:lnTo>
                  <a:lnTo>
                    <a:pt x="1269" y="17005"/>
                  </a:lnTo>
                  <a:lnTo>
                    <a:pt x="2578" y="17144"/>
                  </a:lnTo>
                  <a:lnTo>
                    <a:pt x="9423" y="22288"/>
                  </a:lnTo>
                  <a:lnTo>
                    <a:pt x="20142" y="20866"/>
                  </a:lnTo>
                  <a:lnTo>
                    <a:pt x="21285" y="17856"/>
                  </a:lnTo>
                  <a:lnTo>
                    <a:pt x="22707" y="6718"/>
                  </a:lnTo>
                  <a:lnTo>
                    <a:pt x="13144" y="0"/>
                  </a:lnTo>
                  <a:lnTo>
                    <a:pt x="2006" y="3289"/>
                  </a:lnTo>
                  <a:lnTo>
                    <a:pt x="1701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515904" y="6631482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63" y="0"/>
                  </a:moveTo>
                  <a:lnTo>
                    <a:pt x="3682" y="0"/>
                  </a:lnTo>
                  <a:lnTo>
                    <a:pt x="0" y="3937"/>
                  </a:lnTo>
                  <a:lnTo>
                    <a:pt x="0" y="13627"/>
                  </a:lnTo>
                  <a:lnTo>
                    <a:pt x="3682" y="17564"/>
                  </a:lnTo>
                  <a:lnTo>
                    <a:pt x="12763" y="17564"/>
                  </a:lnTo>
                  <a:lnTo>
                    <a:pt x="16433" y="13627"/>
                  </a:lnTo>
                  <a:lnTo>
                    <a:pt x="16433" y="8788"/>
                  </a:lnTo>
                  <a:lnTo>
                    <a:pt x="16433" y="3937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515904" y="6631482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33" y="8788"/>
                  </a:moveTo>
                  <a:lnTo>
                    <a:pt x="16433" y="13627"/>
                  </a:lnTo>
                  <a:lnTo>
                    <a:pt x="12763" y="17564"/>
                  </a:lnTo>
                  <a:lnTo>
                    <a:pt x="8216" y="17564"/>
                  </a:lnTo>
                  <a:lnTo>
                    <a:pt x="3682" y="17564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37"/>
                  </a:lnTo>
                  <a:lnTo>
                    <a:pt x="3682" y="0"/>
                  </a:lnTo>
                  <a:lnTo>
                    <a:pt x="8216" y="0"/>
                  </a:lnTo>
                  <a:lnTo>
                    <a:pt x="12763" y="0"/>
                  </a:lnTo>
                  <a:lnTo>
                    <a:pt x="16433" y="3937"/>
                  </a:lnTo>
                  <a:lnTo>
                    <a:pt x="16433" y="87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512983" y="6634619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28" y="0"/>
                  </a:moveTo>
                  <a:lnTo>
                    <a:pt x="19989" y="292"/>
                  </a:lnTo>
                  <a:lnTo>
                    <a:pt x="419" y="9156"/>
                  </a:lnTo>
                  <a:lnTo>
                    <a:pt x="0" y="10858"/>
                  </a:lnTo>
                  <a:lnTo>
                    <a:pt x="1701" y="10858"/>
                  </a:lnTo>
                  <a:lnTo>
                    <a:pt x="21551" y="2578"/>
                  </a:lnTo>
                  <a:lnTo>
                    <a:pt x="224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408957" y="6630771"/>
              <a:ext cx="36830" cy="28575"/>
            </a:xfrm>
            <a:custGeom>
              <a:avLst/>
              <a:gdLst/>
              <a:ahLst/>
              <a:cxnLst/>
              <a:rect l="l" t="t" r="r" b="b"/>
              <a:pathLst>
                <a:path w="36829" h="28575">
                  <a:moveTo>
                    <a:pt x="3149" y="0"/>
                  </a:moveTo>
                  <a:lnTo>
                    <a:pt x="863" y="12865"/>
                  </a:lnTo>
                  <a:lnTo>
                    <a:pt x="3581" y="14147"/>
                  </a:lnTo>
                  <a:lnTo>
                    <a:pt x="0" y="25146"/>
                  </a:lnTo>
                  <a:lnTo>
                    <a:pt x="2286" y="27432"/>
                  </a:lnTo>
                  <a:lnTo>
                    <a:pt x="36017" y="28143"/>
                  </a:lnTo>
                  <a:lnTo>
                    <a:pt x="36296" y="16141"/>
                  </a:lnTo>
                  <a:lnTo>
                    <a:pt x="36017" y="14427"/>
                  </a:lnTo>
                  <a:lnTo>
                    <a:pt x="35725" y="711"/>
                  </a:lnTo>
                  <a:lnTo>
                    <a:pt x="3149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408957" y="6630771"/>
              <a:ext cx="36830" cy="28575"/>
            </a:xfrm>
            <a:custGeom>
              <a:avLst/>
              <a:gdLst/>
              <a:ahLst/>
              <a:cxnLst/>
              <a:rect l="l" t="t" r="r" b="b"/>
              <a:pathLst>
                <a:path w="36829" h="28575">
                  <a:moveTo>
                    <a:pt x="3149" y="0"/>
                  </a:moveTo>
                  <a:lnTo>
                    <a:pt x="863" y="12865"/>
                  </a:lnTo>
                  <a:lnTo>
                    <a:pt x="3581" y="14147"/>
                  </a:lnTo>
                  <a:lnTo>
                    <a:pt x="0" y="25146"/>
                  </a:lnTo>
                  <a:lnTo>
                    <a:pt x="2286" y="27432"/>
                  </a:lnTo>
                  <a:lnTo>
                    <a:pt x="36017" y="28143"/>
                  </a:lnTo>
                  <a:lnTo>
                    <a:pt x="36296" y="16141"/>
                  </a:lnTo>
                  <a:lnTo>
                    <a:pt x="36017" y="14427"/>
                  </a:lnTo>
                  <a:lnTo>
                    <a:pt x="35725" y="711"/>
                  </a:lnTo>
                  <a:lnTo>
                    <a:pt x="314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411395" y="6635203"/>
              <a:ext cx="33655" cy="2540"/>
            </a:xfrm>
            <a:custGeom>
              <a:avLst/>
              <a:gdLst/>
              <a:ahLst/>
              <a:cxnLst/>
              <a:rect l="l" t="t" r="r" b="b"/>
              <a:pathLst>
                <a:path w="33654" h="2540">
                  <a:moveTo>
                    <a:pt x="33147" y="0"/>
                  </a:moveTo>
                  <a:lnTo>
                    <a:pt x="126" y="0"/>
                  </a:lnTo>
                  <a:lnTo>
                    <a:pt x="0" y="1993"/>
                  </a:lnTo>
                  <a:lnTo>
                    <a:pt x="32994" y="2273"/>
                  </a:lnTo>
                  <a:lnTo>
                    <a:pt x="33147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412246" y="6644347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139" y="0"/>
                  </a:moveTo>
                  <a:lnTo>
                    <a:pt x="0" y="1422"/>
                  </a:lnTo>
                  <a:lnTo>
                    <a:pt x="31864" y="1282"/>
                  </a:lnTo>
                  <a:lnTo>
                    <a:pt x="32016" y="139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411675" y="6641071"/>
              <a:ext cx="33020" cy="3810"/>
            </a:xfrm>
            <a:custGeom>
              <a:avLst/>
              <a:gdLst/>
              <a:ahLst/>
              <a:cxnLst/>
              <a:rect l="l" t="t" r="r" b="b"/>
              <a:pathLst>
                <a:path w="33020" h="3809">
                  <a:moveTo>
                    <a:pt x="0" y="0"/>
                  </a:moveTo>
                  <a:lnTo>
                    <a:pt x="711" y="3276"/>
                  </a:lnTo>
                  <a:lnTo>
                    <a:pt x="32588" y="3416"/>
                  </a:lnTo>
                  <a:lnTo>
                    <a:pt x="32588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410951" y="6652628"/>
              <a:ext cx="34290" cy="1905"/>
            </a:xfrm>
            <a:custGeom>
              <a:avLst/>
              <a:gdLst/>
              <a:ahLst/>
              <a:cxnLst/>
              <a:rect l="l" t="t" r="r" b="b"/>
              <a:pathLst>
                <a:path w="34289" h="1904">
                  <a:moveTo>
                    <a:pt x="33731" y="0"/>
                  </a:moveTo>
                  <a:lnTo>
                    <a:pt x="0" y="0"/>
                  </a:lnTo>
                  <a:lnTo>
                    <a:pt x="0" y="1866"/>
                  </a:lnTo>
                  <a:lnTo>
                    <a:pt x="33731" y="1866"/>
                  </a:lnTo>
                  <a:lnTo>
                    <a:pt x="33731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412246" y="6645770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296" y="0"/>
                  </a:moveTo>
                  <a:lnTo>
                    <a:pt x="139" y="431"/>
                  </a:lnTo>
                  <a:lnTo>
                    <a:pt x="0" y="1435"/>
                  </a:lnTo>
                  <a:lnTo>
                    <a:pt x="32143" y="990"/>
                  </a:lnTo>
                  <a:lnTo>
                    <a:pt x="32296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757864" y="6618909"/>
              <a:ext cx="19050" cy="42545"/>
            </a:xfrm>
            <a:custGeom>
              <a:avLst/>
              <a:gdLst/>
              <a:ahLst/>
              <a:cxnLst/>
              <a:rect l="l" t="t" r="r" b="b"/>
              <a:pathLst>
                <a:path w="19050" h="42545">
                  <a:moveTo>
                    <a:pt x="4724" y="571"/>
                  </a:moveTo>
                  <a:lnTo>
                    <a:pt x="3428" y="571"/>
                  </a:lnTo>
                  <a:lnTo>
                    <a:pt x="2578" y="2425"/>
                  </a:lnTo>
                  <a:lnTo>
                    <a:pt x="1701" y="5003"/>
                  </a:lnTo>
                  <a:lnTo>
                    <a:pt x="1574" y="6299"/>
                  </a:lnTo>
                  <a:lnTo>
                    <a:pt x="0" y="8432"/>
                  </a:lnTo>
                  <a:lnTo>
                    <a:pt x="571" y="32143"/>
                  </a:lnTo>
                  <a:lnTo>
                    <a:pt x="1143" y="37858"/>
                  </a:lnTo>
                  <a:lnTo>
                    <a:pt x="3276" y="38569"/>
                  </a:lnTo>
                  <a:lnTo>
                    <a:pt x="4432" y="42430"/>
                  </a:lnTo>
                  <a:lnTo>
                    <a:pt x="12420" y="42430"/>
                  </a:lnTo>
                  <a:lnTo>
                    <a:pt x="12700" y="39293"/>
                  </a:lnTo>
                  <a:lnTo>
                    <a:pt x="16992" y="37731"/>
                  </a:lnTo>
                  <a:lnTo>
                    <a:pt x="19011" y="9004"/>
                  </a:lnTo>
                  <a:lnTo>
                    <a:pt x="17716" y="3136"/>
                  </a:lnTo>
                  <a:lnTo>
                    <a:pt x="17716" y="2006"/>
                  </a:lnTo>
                  <a:lnTo>
                    <a:pt x="5575" y="2006"/>
                  </a:lnTo>
                  <a:lnTo>
                    <a:pt x="4724" y="571"/>
                  </a:lnTo>
                  <a:close/>
                </a:path>
                <a:path w="19050" h="42545">
                  <a:moveTo>
                    <a:pt x="14147" y="0"/>
                  </a:moveTo>
                  <a:lnTo>
                    <a:pt x="13843" y="1854"/>
                  </a:lnTo>
                  <a:lnTo>
                    <a:pt x="5575" y="2006"/>
                  </a:lnTo>
                  <a:lnTo>
                    <a:pt x="17716" y="2006"/>
                  </a:lnTo>
                  <a:lnTo>
                    <a:pt x="17716" y="850"/>
                  </a:lnTo>
                  <a:lnTo>
                    <a:pt x="1414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757864" y="6618909"/>
              <a:ext cx="19050" cy="42545"/>
            </a:xfrm>
            <a:custGeom>
              <a:avLst/>
              <a:gdLst/>
              <a:ahLst/>
              <a:cxnLst/>
              <a:rect l="l" t="t" r="r" b="b"/>
              <a:pathLst>
                <a:path w="19050" h="42545">
                  <a:moveTo>
                    <a:pt x="2578" y="2425"/>
                  </a:moveTo>
                  <a:lnTo>
                    <a:pt x="3428" y="571"/>
                  </a:lnTo>
                  <a:lnTo>
                    <a:pt x="4724" y="571"/>
                  </a:lnTo>
                  <a:lnTo>
                    <a:pt x="5575" y="2006"/>
                  </a:lnTo>
                  <a:lnTo>
                    <a:pt x="13843" y="1854"/>
                  </a:lnTo>
                  <a:lnTo>
                    <a:pt x="14147" y="0"/>
                  </a:lnTo>
                  <a:lnTo>
                    <a:pt x="17716" y="850"/>
                  </a:lnTo>
                  <a:lnTo>
                    <a:pt x="17716" y="3136"/>
                  </a:lnTo>
                  <a:lnTo>
                    <a:pt x="19011" y="9004"/>
                  </a:lnTo>
                  <a:lnTo>
                    <a:pt x="16992" y="37731"/>
                  </a:lnTo>
                  <a:lnTo>
                    <a:pt x="12700" y="39293"/>
                  </a:lnTo>
                  <a:lnTo>
                    <a:pt x="12420" y="42430"/>
                  </a:lnTo>
                  <a:lnTo>
                    <a:pt x="4432" y="42430"/>
                  </a:lnTo>
                  <a:lnTo>
                    <a:pt x="3276" y="38569"/>
                  </a:lnTo>
                  <a:lnTo>
                    <a:pt x="1143" y="37858"/>
                  </a:lnTo>
                  <a:lnTo>
                    <a:pt x="571" y="32143"/>
                  </a:lnTo>
                  <a:lnTo>
                    <a:pt x="0" y="8432"/>
                  </a:lnTo>
                  <a:lnTo>
                    <a:pt x="1574" y="6299"/>
                  </a:lnTo>
                  <a:lnTo>
                    <a:pt x="1701" y="5003"/>
                  </a:lnTo>
                  <a:lnTo>
                    <a:pt x="2578" y="24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4752302" y="6616483"/>
              <a:ext cx="18415" cy="63500"/>
            </a:xfrm>
            <a:custGeom>
              <a:avLst/>
              <a:gdLst/>
              <a:ahLst/>
              <a:cxnLst/>
              <a:rect l="l" t="t" r="r" b="b"/>
              <a:pathLst>
                <a:path w="18414" h="63500">
                  <a:moveTo>
                    <a:pt x="3416" y="61353"/>
                  </a:moveTo>
                  <a:lnTo>
                    <a:pt x="0" y="61353"/>
                  </a:lnTo>
                  <a:lnTo>
                    <a:pt x="254" y="63373"/>
                  </a:lnTo>
                  <a:lnTo>
                    <a:pt x="3276" y="63207"/>
                  </a:lnTo>
                  <a:lnTo>
                    <a:pt x="3416" y="61353"/>
                  </a:lnTo>
                  <a:close/>
                </a:path>
                <a:path w="18414" h="63500">
                  <a:moveTo>
                    <a:pt x="18262" y="4140"/>
                  </a:moveTo>
                  <a:lnTo>
                    <a:pt x="17983" y="0"/>
                  </a:lnTo>
                  <a:lnTo>
                    <a:pt x="13423" y="139"/>
                  </a:lnTo>
                  <a:lnTo>
                    <a:pt x="13550" y="3987"/>
                  </a:lnTo>
                  <a:lnTo>
                    <a:pt x="18262" y="4140"/>
                  </a:lnTo>
                  <a:close/>
                </a:path>
              </a:pathLst>
            </a:custGeom>
            <a:solidFill>
              <a:srgbClr val="C8CA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758296" y="6596189"/>
              <a:ext cx="16510" cy="19050"/>
            </a:xfrm>
            <a:custGeom>
              <a:avLst/>
              <a:gdLst/>
              <a:ahLst/>
              <a:cxnLst/>
              <a:rect l="l" t="t" r="r" b="b"/>
              <a:pathLst>
                <a:path w="16510" h="19050">
                  <a:moveTo>
                    <a:pt x="14135" y="0"/>
                  </a:moveTo>
                  <a:lnTo>
                    <a:pt x="1993" y="444"/>
                  </a:lnTo>
                  <a:lnTo>
                    <a:pt x="0" y="6426"/>
                  </a:lnTo>
                  <a:lnTo>
                    <a:pt x="3276" y="18872"/>
                  </a:lnTo>
                  <a:lnTo>
                    <a:pt x="12712" y="18148"/>
                  </a:lnTo>
                  <a:lnTo>
                    <a:pt x="13855" y="14732"/>
                  </a:lnTo>
                  <a:lnTo>
                    <a:pt x="14998" y="13868"/>
                  </a:lnTo>
                  <a:lnTo>
                    <a:pt x="15290" y="12433"/>
                  </a:lnTo>
                  <a:lnTo>
                    <a:pt x="15989" y="3428"/>
                  </a:lnTo>
                  <a:lnTo>
                    <a:pt x="14719" y="2857"/>
                  </a:lnTo>
                  <a:lnTo>
                    <a:pt x="1413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758296" y="6596189"/>
              <a:ext cx="16510" cy="19050"/>
            </a:xfrm>
            <a:custGeom>
              <a:avLst/>
              <a:gdLst/>
              <a:ahLst/>
              <a:cxnLst/>
              <a:rect l="l" t="t" r="r" b="b"/>
              <a:pathLst>
                <a:path w="16510" h="19050">
                  <a:moveTo>
                    <a:pt x="1993" y="444"/>
                  </a:moveTo>
                  <a:lnTo>
                    <a:pt x="14135" y="0"/>
                  </a:lnTo>
                  <a:lnTo>
                    <a:pt x="14719" y="2857"/>
                  </a:lnTo>
                  <a:lnTo>
                    <a:pt x="15989" y="3428"/>
                  </a:lnTo>
                  <a:lnTo>
                    <a:pt x="15290" y="12433"/>
                  </a:lnTo>
                  <a:lnTo>
                    <a:pt x="14998" y="13868"/>
                  </a:lnTo>
                  <a:lnTo>
                    <a:pt x="13855" y="14732"/>
                  </a:lnTo>
                  <a:lnTo>
                    <a:pt x="12712" y="18148"/>
                  </a:lnTo>
                  <a:lnTo>
                    <a:pt x="3276" y="18872"/>
                  </a:lnTo>
                  <a:lnTo>
                    <a:pt x="0" y="6426"/>
                  </a:lnTo>
                  <a:lnTo>
                    <a:pt x="1993" y="44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762715" y="6596900"/>
              <a:ext cx="10795" cy="13970"/>
            </a:xfrm>
            <a:custGeom>
              <a:avLst/>
              <a:gdLst/>
              <a:ahLst/>
              <a:cxnLst/>
              <a:rect l="l" t="t" r="r" b="b"/>
              <a:pathLst>
                <a:path w="10795" h="13970">
                  <a:moveTo>
                    <a:pt x="5867" y="0"/>
                  </a:moveTo>
                  <a:lnTo>
                    <a:pt x="152" y="3721"/>
                  </a:lnTo>
                  <a:lnTo>
                    <a:pt x="0" y="13157"/>
                  </a:lnTo>
                  <a:lnTo>
                    <a:pt x="10147" y="13436"/>
                  </a:lnTo>
                  <a:lnTo>
                    <a:pt x="10439" y="4584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762715" y="6596900"/>
              <a:ext cx="10795" cy="13970"/>
            </a:xfrm>
            <a:custGeom>
              <a:avLst/>
              <a:gdLst/>
              <a:ahLst/>
              <a:cxnLst/>
              <a:rect l="l" t="t" r="r" b="b"/>
              <a:pathLst>
                <a:path w="10795" h="13970">
                  <a:moveTo>
                    <a:pt x="152" y="3721"/>
                  </a:moveTo>
                  <a:lnTo>
                    <a:pt x="0" y="13157"/>
                  </a:lnTo>
                  <a:lnTo>
                    <a:pt x="10147" y="13436"/>
                  </a:lnTo>
                  <a:lnTo>
                    <a:pt x="10439" y="4584"/>
                  </a:lnTo>
                  <a:lnTo>
                    <a:pt x="5867" y="0"/>
                  </a:lnTo>
                  <a:lnTo>
                    <a:pt x="152" y="372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765586" y="660062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2997" y="0"/>
                  </a:moveTo>
                  <a:lnTo>
                    <a:pt x="419" y="1435"/>
                  </a:lnTo>
                  <a:lnTo>
                    <a:pt x="0" y="8991"/>
                  </a:lnTo>
                  <a:lnTo>
                    <a:pt x="4851" y="9283"/>
                  </a:lnTo>
                  <a:lnTo>
                    <a:pt x="4699" y="1282"/>
                  </a:lnTo>
                  <a:lnTo>
                    <a:pt x="29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765586" y="660062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419" y="1435"/>
                  </a:moveTo>
                  <a:lnTo>
                    <a:pt x="2997" y="0"/>
                  </a:lnTo>
                  <a:lnTo>
                    <a:pt x="4699" y="1282"/>
                  </a:lnTo>
                  <a:lnTo>
                    <a:pt x="4851" y="9283"/>
                  </a:lnTo>
                  <a:lnTo>
                    <a:pt x="0" y="8991"/>
                  </a:lnTo>
                  <a:lnTo>
                    <a:pt x="419" y="14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754003" y="662541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81" y="0"/>
                  </a:moveTo>
                  <a:lnTo>
                    <a:pt x="6083" y="0"/>
                  </a:lnTo>
                  <a:lnTo>
                    <a:pt x="0" y="6070"/>
                  </a:lnTo>
                  <a:lnTo>
                    <a:pt x="0" y="21069"/>
                  </a:lnTo>
                  <a:lnTo>
                    <a:pt x="6083" y="27152"/>
                  </a:lnTo>
                  <a:lnTo>
                    <a:pt x="21081" y="27152"/>
                  </a:lnTo>
                  <a:lnTo>
                    <a:pt x="27127" y="21069"/>
                  </a:lnTo>
                  <a:lnTo>
                    <a:pt x="27127" y="13576"/>
                  </a:lnTo>
                  <a:lnTo>
                    <a:pt x="27127" y="6070"/>
                  </a:lnTo>
                  <a:lnTo>
                    <a:pt x="21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754003" y="662541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27" y="13576"/>
                  </a:moveTo>
                  <a:lnTo>
                    <a:pt x="27127" y="21069"/>
                  </a:lnTo>
                  <a:lnTo>
                    <a:pt x="21081" y="27152"/>
                  </a:lnTo>
                  <a:lnTo>
                    <a:pt x="13576" y="27152"/>
                  </a:lnTo>
                  <a:lnTo>
                    <a:pt x="6083" y="27152"/>
                  </a:lnTo>
                  <a:lnTo>
                    <a:pt x="0" y="21069"/>
                  </a:lnTo>
                  <a:lnTo>
                    <a:pt x="0" y="13576"/>
                  </a:lnTo>
                  <a:lnTo>
                    <a:pt x="0" y="6070"/>
                  </a:lnTo>
                  <a:lnTo>
                    <a:pt x="6083" y="0"/>
                  </a:lnTo>
                  <a:lnTo>
                    <a:pt x="13576" y="0"/>
                  </a:lnTo>
                  <a:lnTo>
                    <a:pt x="21081" y="0"/>
                  </a:lnTo>
                  <a:lnTo>
                    <a:pt x="27127" y="6070"/>
                  </a:lnTo>
                  <a:lnTo>
                    <a:pt x="27127" y="135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756226" y="6627837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44" y="0"/>
                  </a:moveTo>
                  <a:lnTo>
                    <a:pt x="2006" y="3276"/>
                  </a:lnTo>
                  <a:lnTo>
                    <a:pt x="1701" y="5003"/>
                  </a:lnTo>
                  <a:lnTo>
                    <a:pt x="0" y="15570"/>
                  </a:lnTo>
                  <a:lnTo>
                    <a:pt x="1282" y="16992"/>
                  </a:lnTo>
                  <a:lnTo>
                    <a:pt x="2565" y="17145"/>
                  </a:lnTo>
                  <a:lnTo>
                    <a:pt x="9423" y="22288"/>
                  </a:lnTo>
                  <a:lnTo>
                    <a:pt x="20129" y="20866"/>
                  </a:lnTo>
                  <a:lnTo>
                    <a:pt x="21285" y="17856"/>
                  </a:lnTo>
                  <a:lnTo>
                    <a:pt x="22707" y="6718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756226" y="6627837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01" y="5003"/>
                  </a:moveTo>
                  <a:lnTo>
                    <a:pt x="0" y="15570"/>
                  </a:lnTo>
                  <a:lnTo>
                    <a:pt x="1282" y="16992"/>
                  </a:lnTo>
                  <a:lnTo>
                    <a:pt x="2565" y="17145"/>
                  </a:lnTo>
                  <a:lnTo>
                    <a:pt x="9423" y="22288"/>
                  </a:lnTo>
                  <a:lnTo>
                    <a:pt x="20129" y="20866"/>
                  </a:lnTo>
                  <a:lnTo>
                    <a:pt x="21285" y="17856"/>
                  </a:lnTo>
                  <a:lnTo>
                    <a:pt x="22707" y="6718"/>
                  </a:lnTo>
                  <a:lnTo>
                    <a:pt x="13144" y="0"/>
                  </a:lnTo>
                  <a:lnTo>
                    <a:pt x="2006" y="3276"/>
                  </a:lnTo>
                  <a:lnTo>
                    <a:pt x="1701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759363" y="6630199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50" y="0"/>
                  </a:moveTo>
                  <a:lnTo>
                    <a:pt x="3670" y="0"/>
                  </a:lnTo>
                  <a:lnTo>
                    <a:pt x="0" y="3937"/>
                  </a:lnTo>
                  <a:lnTo>
                    <a:pt x="0" y="13627"/>
                  </a:lnTo>
                  <a:lnTo>
                    <a:pt x="3670" y="17564"/>
                  </a:lnTo>
                  <a:lnTo>
                    <a:pt x="12750" y="17564"/>
                  </a:lnTo>
                  <a:lnTo>
                    <a:pt x="16433" y="13627"/>
                  </a:lnTo>
                  <a:lnTo>
                    <a:pt x="16433" y="8788"/>
                  </a:lnTo>
                  <a:lnTo>
                    <a:pt x="16433" y="3937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4759363" y="6630199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33" y="8788"/>
                  </a:moveTo>
                  <a:lnTo>
                    <a:pt x="16433" y="13627"/>
                  </a:lnTo>
                  <a:lnTo>
                    <a:pt x="12750" y="17564"/>
                  </a:lnTo>
                  <a:lnTo>
                    <a:pt x="8216" y="17564"/>
                  </a:lnTo>
                  <a:lnTo>
                    <a:pt x="3670" y="17564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37"/>
                  </a:lnTo>
                  <a:lnTo>
                    <a:pt x="3670" y="0"/>
                  </a:lnTo>
                  <a:lnTo>
                    <a:pt x="8216" y="0"/>
                  </a:lnTo>
                  <a:lnTo>
                    <a:pt x="12750" y="0"/>
                  </a:lnTo>
                  <a:lnTo>
                    <a:pt x="16433" y="3937"/>
                  </a:lnTo>
                  <a:lnTo>
                    <a:pt x="16433" y="87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4454537" y="6633336"/>
              <a:ext cx="324485" cy="151765"/>
            </a:xfrm>
            <a:custGeom>
              <a:avLst/>
              <a:gdLst/>
              <a:ahLst/>
              <a:cxnLst/>
              <a:rect l="l" t="t" r="r" b="b"/>
              <a:pathLst>
                <a:path w="324485" h="151765">
                  <a:moveTo>
                    <a:pt x="141020" y="90106"/>
                  </a:moveTo>
                  <a:lnTo>
                    <a:pt x="135877" y="89535"/>
                  </a:lnTo>
                  <a:lnTo>
                    <a:pt x="135724" y="74269"/>
                  </a:lnTo>
                  <a:lnTo>
                    <a:pt x="140868" y="73406"/>
                  </a:lnTo>
                  <a:lnTo>
                    <a:pt x="139166" y="63017"/>
                  </a:lnTo>
                  <a:lnTo>
                    <a:pt x="133731" y="62585"/>
                  </a:lnTo>
                  <a:lnTo>
                    <a:pt x="130581" y="19291"/>
                  </a:lnTo>
                  <a:lnTo>
                    <a:pt x="86868" y="19291"/>
                  </a:lnTo>
                  <a:lnTo>
                    <a:pt x="86436" y="23583"/>
                  </a:lnTo>
                  <a:lnTo>
                    <a:pt x="8864" y="26149"/>
                  </a:lnTo>
                  <a:lnTo>
                    <a:pt x="8864" y="49733"/>
                  </a:lnTo>
                  <a:lnTo>
                    <a:pt x="9283" y="68160"/>
                  </a:lnTo>
                  <a:lnTo>
                    <a:pt x="711" y="68580"/>
                  </a:lnTo>
                  <a:lnTo>
                    <a:pt x="0" y="76441"/>
                  </a:lnTo>
                  <a:lnTo>
                    <a:pt x="3721" y="77152"/>
                  </a:lnTo>
                  <a:lnTo>
                    <a:pt x="4851" y="92595"/>
                  </a:lnTo>
                  <a:lnTo>
                    <a:pt x="292" y="93878"/>
                  </a:lnTo>
                  <a:lnTo>
                    <a:pt x="292" y="116586"/>
                  </a:lnTo>
                  <a:lnTo>
                    <a:pt x="4572" y="119151"/>
                  </a:lnTo>
                  <a:lnTo>
                    <a:pt x="4572" y="134023"/>
                  </a:lnTo>
                  <a:lnTo>
                    <a:pt x="9283" y="134454"/>
                  </a:lnTo>
                  <a:lnTo>
                    <a:pt x="10147" y="151739"/>
                  </a:lnTo>
                  <a:lnTo>
                    <a:pt x="132727" y="150456"/>
                  </a:lnTo>
                  <a:lnTo>
                    <a:pt x="133159" y="132892"/>
                  </a:lnTo>
                  <a:lnTo>
                    <a:pt x="137452" y="130949"/>
                  </a:lnTo>
                  <a:lnTo>
                    <a:pt x="135724" y="116116"/>
                  </a:lnTo>
                  <a:lnTo>
                    <a:pt x="140017" y="116586"/>
                  </a:lnTo>
                  <a:lnTo>
                    <a:pt x="141020" y="90106"/>
                  </a:lnTo>
                  <a:close/>
                </a:path>
                <a:path w="324485" h="151765">
                  <a:moveTo>
                    <a:pt x="324332" y="0"/>
                  </a:moveTo>
                  <a:lnTo>
                    <a:pt x="321894" y="292"/>
                  </a:lnTo>
                  <a:lnTo>
                    <a:pt x="302323" y="9144"/>
                  </a:lnTo>
                  <a:lnTo>
                    <a:pt x="301904" y="10858"/>
                  </a:lnTo>
                  <a:lnTo>
                    <a:pt x="303606" y="10858"/>
                  </a:lnTo>
                  <a:lnTo>
                    <a:pt x="323456" y="2578"/>
                  </a:lnTo>
                  <a:lnTo>
                    <a:pt x="3243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504537" y="6658635"/>
              <a:ext cx="41275" cy="127635"/>
            </a:xfrm>
            <a:custGeom>
              <a:avLst/>
              <a:gdLst/>
              <a:ahLst/>
              <a:cxnLst/>
              <a:rect l="l" t="t" r="r" b="b"/>
              <a:pathLst>
                <a:path w="41275" h="127634">
                  <a:moveTo>
                    <a:pt x="431" y="2997"/>
                  </a:moveTo>
                  <a:lnTo>
                    <a:pt x="876" y="127304"/>
                  </a:lnTo>
                  <a:lnTo>
                    <a:pt x="40716" y="127304"/>
                  </a:lnTo>
                  <a:lnTo>
                    <a:pt x="39014" y="0"/>
                  </a:lnTo>
                  <a:lnTo>
                    <a:pt x="0" y="850"/>
                  </a:lnTo>
                  <a:lnTo>
                    <a:pt x="431" y="299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492968" y="6653491"/>
              <a:ext cx="252095" cy="130810"/>
            </a:xfrm>
            <a:custGeom>
              <a:avLst/>
              <a:gdLst/>
              <a:ahLst/>
              <a:cxnLst/>
              <a:rect l="l" t="t" r="r" b="b"/>
              <a:pathLst>
                <a:path w="252095" h="130809">
                  <a:moveTo>
                    <a:pt x="9867" y="130302"/>
                  </a:moveTo>
                  <a:lnTo>
                    <a:pt x="9423" y="8559"/>
                  </a:lnTo>
                  <a:lnTo>
                    <a:pt x="0" y="8991"/>
                  </a:lnTo>
                  <a:lnTo>
                    <a:pt x="1727" y="129870"/>
                  </a:lnTo>
                  <a:lnTo>
                    <a:pt x="9867" y="130302"/>
                  </a:lnTo>
                  <a:close/>
                </a:path>
                <a:path w="252095" h="130809">
                  <a:moveTo>
                    <a:pt x="47155" y="68821"/>
                  </a:moveTo>
                  <a:lnTo>
                    <a:pt x="40043" y="61722"/>
                  </a:lnTo>
                  <a:lnTo>
                    <a:pt x="22529" y="61722"/>
                  </a:lnTo>
                  <a:lnTo>
                    <a:pt x="15443" y="68821"/>
                  </a:lnTo>
                  <a:lnTo>
                    <a:pt x="15443" y="86334"/>
                  </a:lnTo>
                  <a:lnTo>
                    <a:pt x="22529" y="93446"/>
                  </a:lnTo>
                  <a:lnTo>
                    <a:pt x="40043" y="93446"/>
                  </a:lnTo>
                  <a:lnTo>
                    <a:pt x="47155" y="86334"/>
                  </a:lnTo>
                  <a:lnTo>
                    <a:pt x="47155" y="77571"/>
                  </a:lnTo>
                  <a:lnTo>
                    <a:pt x="47155" y="68821"/>
                  </a:lnTo>
                  <a:close/>
                </a:path>
                <a:path w="252095" h="130809">
                  <a:moveTo>
                    <a:pt x="49720" y="123863"/>
                  </a:moveTo>
                  <a:lnTo>
                    <a:pt x="44589" y="123024"/>
                  </a:lnTo>
                  <a:lnTo>
                    <a:pt x="43713" y="120865"/>
                  </a:lnTo>
                  <a:lnTo>
                    <a:pt x="21005" y="121297"/>
                  </a:lnTo>
                  <a:lnTo>
                    <a:pt x="15443" y="123431"/>
                  </a:lnTo>
                  <a:lnTo>
                    <a:pt x="15011" y="129870"/>
                  </a:lnTo>
                  <a:lnTo>
                    <a:pt x="49720" y="130302"/>
                  </a:lnTo>
                  <a:lnTo>
                    <a:pt x="49720" y="123863"/>
                  </a:lnTo>
                  <a:close/>
                </a:path>
                <a:path w="252095" h="130809">
                  <a:moveTo>
                    <a:pt x="252044" y="43281"/>
                  </a:moveTo>
                  <a:lnTo>
                    <a:pt x="251612" y="16281"/>
                  </a:lnTo>
                  <a:lnTo>
                    <a:pt x="248361" y="850"/>
                  </a:lnTo>
                  <a:lnTo>
                    <a:pt x="248183" y="0"/>
                  </a:lnTo>
                  <a:lnTo>
                    <a:pt x="238328" y="850"/>
                  </a:lnTo>
                  <a:lnTo>
                    <a:pt x="161594" y="0"/>
                  </a:lnTo>
                  <a:lnTo>
                    <a:pt x="160743" y="3276"/>
                  </a:lnTo>
                  <a:lnTo>
                    <a:pt x="161594" y="43713"/>
                  </a:lnTo>
                  <a:lnTo>
                    <a:pt x="152450" y="43865"/>
                  </a:lnTo>
                  <a:lnTo>
                    <a:pt x="151879" y="51993"/>
                  </a:lnTo>
                  <a:lnTo>
                    <a:pt x="156019" y="53149"/>
                  </a:lnTo>
                  <a:lnTo>
                    <a:pt x="156743" y="71005"/>
                  </a:lnTo>
                  <a:lnTo>
                    <a:pt x="152742" y="71285"/>
                  </a:lnTo>
                  <a:lnTo>
                    <a:pt x="152158" y="93446"/>
                  </a:lnTo>
                  <a:lnTo>
                    <a:pt x="156019" y="96012"/>
                  </a:lnTo>
                  <a:lnTo>
                    <a:pt x="156451" y="111086"/>
                  </a:lnTo>
                  <a:lnTo>
                    <a:pt x="160312" y="111429"/>
                  </a:lnTo>
                  <a:lnTo>
                    <a:pt x="161594" y="129006"/>
                  </a:lnTo>
                  <a:lnTo>
                    <a:pt x="201320" y="130175"/>
                  </a:lnTo>
                  <a:lnTo>
                    <a:pt x="252044" y="432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4695850" y="6656273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1081" y="0"/>
                  </a:moveTo>
                  <a:lnTo>
                    <a:pt x="6083" y="0"/>
                  </a:lnTo>
                  <a:lnTo>
                    <a:pt x="0" y="6070"/>
                  </a:lnTo>
                  <a:lnTo>
                    <a:pt x="0" y="21069"/>
                  </a:lnTo>
                  <a:lnTo>
                    <a:pt x="6083" y="27152"/>
                  </a:lnTo>
                  <a:lnTo>
                    <a:pt x="21081" y="27152"/>
                  </a:lnTo>
                  <a:lnTo>
                    <a:pt x="27139" y="21069"/>
                  </a:lnTo>
                  <a:lnTo>
                    <a:pt x="27139" y="13576"/>
                  </a:lnTo>
                  <a:lnTo>
                    <a:pt x="27139" y="6070"/>
                  </a:lnTo>
                  <a:lnTo>
                    <a:pt x="2108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695850" y="6656273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7139" y="13576"/>
                  </a:moveTo>
                  <a:lnTo>
                    <a:pt x="27139" y="21069"/>
                  </a:lnTo>
                  <a:lnTo>
                    <a:pt x="21081" y="27152"/>
                  </a:lnTo>
                  <a:lnTo>
                    <a:pt x="13576" y="27152"/>
                  </a:lnTo>
                  <a:lnTo>
                    <a:pt x="6083" y="27152"/>
                  </a:lnTo>
                  <a:lnTo>
                    <a:pt x="0" y="21069"/>
                  </a:lnTo>
                  <a:lnTo>
                    <a:pt x="0" y="13576"/>
                  </a:lnTo>
                  <a:lnTo>
                    <a:pt x="0" y="6070"/>
                  </a:lnTo>
                  <a:lnTo>
                    <a:pt x="6083" y="0"/>
                  </a:lnTo>
                  <a:lnTo>
                    <a:pt x="13576" y="0"/>
                  </a:lnTo>
                  <a:lnTo>
                    <a:pt x="21081" y="0"/>
                  </a:lnTo>
                  <a:lnTo>
                    <a:pt x="27139" y="6070"/>
                  </a:lnTo>
                  <a:lnTo>
                    <a:pt x="27139" y="135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698060" y="665869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3157" y="0"/>
                  </a:moveTo>
                  <a:lnTo>
                    <a:pt x="2019" y="3289"/>
                  </a:lnTo>
                  <a:lnTo>
                    <a:pt x="1714" y="5003"/>
                  </a:lnTo>
                  <a:lnTo>
                    <a:pt x="0" y="15570"/>
                  </a:lnTo>
                  <a:lnTo>
                    <a:pt x="1295" y="17005"/>
                  </a:lnTo>
                  <a:lnTo>
                    <a:pt x="2578" y="17144"/>
                  </a:lnTo>
                  <a:lnTo>
                    <a:pt x="9448" y="22288"/>
                  </a:lnTo>
                  <a:lnTo>
                    <a:pt x="20154" y="20866"/>
                  </a:lnTo>
                  <a:lnTo>
                    <a:pt x="21297" y="17856"/>
                  </a:lnTo>
                  <a:lnTo>
                    <a:pt x="22720" y="6718"/>
                  </a:lnTo>
                  <a:lnTo>
                    <a:pt x="1315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698060" y="665869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14" y="5003"/>
                  </a:moveTo>
                  <a:lnTo>
                    <a:pt x="0" y="15570"/>
                  </a:lnTo>
                  <a:lnTo>
                    <a:pt x="1295" y="17005"/>
                  </a:lnTo>
                  <a:lnTo>
                    <a:pt x="2578" y="17144"/>
                  </a:lnTo>
                  <a:lnTo>
                    <a:pt x="9448" y="22288"/>
                  </a:lnTo>
                  <a:lnTo>
                    <a:pt x="20154" y="20866"/>
                  </a:lnTo>
                  <a:lnTo>
                    <a:pt x="21297" y="17856"/>
                  </a:lnTo>
                  <a:lnTo>
                    <a:pt x="22720" y="6718"/>
                  </a:lnTo>
                  <a:lnTo>
                    <a:pt x="13157" y="0"/>
                  </a:lnTo>
                  <a:lnTo>
                    <a:pt x="2019" y="3289"/>
                  </a:lnTo>
                  <a:lnTo>
                    <a:pt x="1714" y="5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701209" y="666106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750" y="0"/>
                  </a:moveTo>
                  <a:lnTo>
                    <a:pt x="3683" y="0"/>
                  </a:lnTo>
                  <a:lnTo>
                    <a:pt x="0" y="3937"/>
                  </a:lnTo>
                  <a:lnTo>
                    <a:pt x="0" y="13627"/>
                  </a:lnTo>
                  <a:lnTo>
                    <a:pt x="3683" y="17576"/>
                  </a:lnTo>
                  <a:lnTo>
                    <a:pt x="12750" y="17576"/>
                  </a:lnTo>
                  <a:lnTo>
                    <a:pt x="16421" y="13627"/>
                  </a:lnTo>
                  <a:lnTo>
                    <a:pt x="16421" y="8788"/>
                  </a:lnTo>
                  <a:lnTo>
                    <a:pt x="16421" y="3937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701209" y="666106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6421" y="8788"/>
                  </a:moveTo>
                  <a:lnTo>
                    <a:pt x="16421" y="13627"/>
                  </a:lnTo>
                  <a:lnTo>
                    <a:pt x="12750" y="17576"/>
                  </a:lnTo>
                  <a:lnTo>
                    <a:pt x="8229" y="17576"/>
                  </a:lnTo>
                  <a:lnTo>
                    <a:pt x="3683" y="17576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37"/>
                  </a:lnTo>
                  <a:lnTo>
                    <a:pt x="3683" y="0"/>
                  </a:lnTo>
                  <a:lnTo>
                    <a:pt x="8229" y="0"/>
                  </a:lnTo>
                  <a:lnTo>
                    <a:pt x="12750" y="0"/>
                  </a:lnTo>
                  <a:lnTo>
                    <a:pt x="16421" y="3937"/>
                  </a:lnTo>
                  <a:lnTo>
                    <a:pt x="16421" y="87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4698288" y="6664197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440" y="0"/>
                  </a:moveTo>
                  <a:lnTo>
                    <a:pt x="19989" y="292"/>
                  </a:lnTo>
                  <a:lnTo>
                    <a:pt x="431" y="9143"/>
                  </a:lnTo>
                  <a:lnTo>
                    <a:pt x="0" y="10858"/>
                  </a:lnTo>
                  <a:lnTo>
                    <a:pt x="1714" y="10858"/>
                  </a:lnTo>
                  <a:lnTo>
                    <a:pt x="21564" y="2578"/>
                  </a:lnTo>
                  <a:lnTo>
                    <a:pt x="2244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4680000" y="6658203"/>
              <a:ext cx="64135" cy="39370"/>
            </a:xfrm>
            <a:custGeom>
              <a:avLst/>
              <a:gdLst/>
              <a:ahLst/>
              <a:cxnLst/>
              <a:rect l="l" t="t" r="r" b="b"/>
              <a:pathLst>
                <a:path w="64135" h="39370">
                  <a:moveTo>
                    <a:pt x="0" y="0"/>
                  </a:moveTo>
                  <a:lnTo>
                    <a:pt x="0" y="38861"/>
                  </a:lnTo>
                  <a:lnTo>
                    <a:pt x="64007" y="3886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4457115" y="6511899"/>
              <a:ext cx="289560" cy="116205"/>
            </a:xfrm>
            <a:custGeom>
              <a:avLst/>
              <a:gdLst/>
              <a:ahLst/>
              <a:cxnLst/>
              <a:rect l="l" t="t" r="r" b="b"/>
              <a:pathLst>
                <a:path w="289560" h="116204">
                  <a:moveTo>
                    <a:pt x="245744" y="0"/>
                  </a:moveTo>
                  <a:lnTo>
                    <a:pt x="0" y="1142"/>
                  </a:lnTo>
                  <a:lnTo>
                    <a:pt x="5702" y="108572"/>
                  </a:lnTo>
                  <a:lnTo>
                    <a:pt x="116573" y="107441"/>
                  </a:lnTo>
                  <a:lnTo>
                    <a:pt x="116573" y="101726"/>
                  </a:lnTo>
                  <a:lnTo>
                    <a:pt x="209461" y="98869"/>
                  </a:lnTo>
                  <a:lnTo>
                    <a:pt x="208025" y="113156"/>
                  </a:lnTo>
                  <a:lnTo>
                    <a:pt x="277329" y="115900"/>
                  </a:lnTo>
                  <a:lnTo>
                    <a:pt x="284797" y="109860"/>
                  </a:lnTo>
                  <a:lnTo>
                    <a:pt x="288401" y="103631"/>
                  </a:lnTo>
                  <a:lnTo>
                    <a:pt x="289142" y="93422"/>
                  </a:lnTo>
                  <a:lnTo>
                    <a:pt x="288023" y="75437"/>
                  </a:lnTo>
                  <a:lnTo>
                    <a:pt x="276593" y="66281"/>
                  </a:lnTo>
                  <a:lnTo>
                    <a:pt x="2457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1" name="object 681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392752" y="6405816"/>
              <a:ext cx="364058" cy="356819"/>
            </a:xfrm>
            <a:prstGeom prst="rect">
              <a:avLst/>
            </a:prstGeom>
          </p:spPr>
        </p:pic>
        <p:sp>
          <p:nvSpPr>
            <p:cNvPr id="682" name="object 682"/>
            <p:cNvSpPr/>
            <p:nvPr/>
          </p:nvSpPr>
          <p:spPr>
            <a:xfrm>
              <a:off x="4310888" y="6509588"/>
              <a:ext cx="34290" cy="255904"/>
            </a:xfrm>
            <a:custGeom>
              <a:avLst/>
              <a:gdLst/>
              <a:ahLst/>
              <a:cxnLst/>
              <a:rect l="l" t="t" r="r" b="b"/>
              <a:pathLst>
                <a:path w="34289" h="255904">
                  <a:moveTo>
                    <a:pt x="32867" y="0"/>
                  </a:moveTo>
                  <a:lnTo>
                    <a:pt x="0" y="64287"/>
                  </a:lnTo>
                  <a:lnTo>
                    <a:pt x="2489" y="186334"/>
                  </a:lnTo>
                  <a:lnTo>
                    <a:pt x="34289" y="255739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4697742" y="65945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17" y="0"/>
                  </a:moveTo>
                  <a:lnTo>
                    <a:pt x="4229" y="0"/>
                  </a:lnTo>
                  <a:lnTo>
                    <a:pt x="0" y="4229"/>
                  </a:lnTo>
                  <a:lnTo>
                    <a:pt x="0" y="14655"/>
                  </a:lnTo>
                  <a:lnTo>
                    <a:pt x="4229" y="18872"/>
                  </a:lnTo>
                  <a:lnTo>
                    <a:pt x="14617" y="18872"/>
                  </a:lnTo>
                  <a:lnTo>
                    <a:pt x="18846" y="14655"/>
                  </a:lnTo>
                  <a:lnTo>
                    <a:pt x="18846" y="9423"/>
                  </a:lnTo>
                  <a:lnTo>
                    <a:pt x="18846" y="4229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700422" y="659792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0477" y="0"/>
                  </a:moveTo>
                  <a:lnTo>
                    <a:pt x="3009" y="0"/>
                  </a:lnTo>
                  <a:lnTo>
                    <a:pt x="0" y="2717"/>
                  </a:lnTo>
                  <a:lnTo>
                    <a:pt x="0" y="9486"/>
                  </a:lnTo>
                  <a:lnTo>
                    <a:pt x="3009" y="12204"/>
                  </a:lnTo>
                  <a:lnTo>
                    <a:pt x="10477" y="12204"/>
                  </a:lnTo>
                  <a:lnTo>
                    <a:pt x="13487" y="9486"/>
                  </a:lnTo>
                  <a:lnTo>
                    <a:pt x="13487" y="6083"/>
                  </a:lnTo>
                  <a:lnTo>
                    <a:pt x="13487" y="2717"/>
                  </a:lnTo>
                  <a:lnTo>
                    <a:pt x="104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383671" y="6406159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0" y="0"/>
                  </a:moveTo>
                  <a:lnTo>
                    <a:pt x="1041" y="63423"/>
                  </a:lnTo>
                  <a:lnTo>
                    <a:pt x="9601" y="62471"/>
                  </a:lnTo>
                  <a:lnTo>
                    <a:pt x="9715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456531" y="6403759"/>
              <a:ext cx="79375" cy="68580"/>
            </a:xfrm>
            <a:custGeom>
              <a:avLst/>
              <a:gdLst/>
              <a:ahLst/>
              <a:cxnLst/>
              <a:rect l="l" t="t" r="r" b="b"/>
              <a:pathLst>
                <a:path w="79375" h="68579">
                  <a:moveTo>
                    <a:pt x="68097" y="0"/>
                  </a:moveTo>
                  <a:lnTo>
                    <a:pt x="241" y="3390"/>
                  </a:lnTo>
                  <a:lnTo>
                    <a:pt x="0" y="68275"/>
                  </a:lnTo>
                  <a:lnTo>
                    <a:pt x="72097" y="67030"/>
                  </a:lnTo>
                  <a:lnTo>
                    <a:pt x="79235" y="56946"/>
                  </a:lnTo>
                  <a:lnTo>
                    <a:pt x="78778" y="44068"/>
                  </a:lnTo>
                  <a:lnTo>
                    <a:pt x="32499" y="42672"/>
                  </a:lnTo>
                  <a:lnTo>
                    <a:pt x="33858" y="26415"/>
                  </a:lnTo>
                  <a:lnTo>
                    <a:pt x="77635" y="25171"/>
                  </a:lnTo>
                  <a:lnTo>
                    <a:pt x="78943" y="10629"/>
                  </a:lnTo>
                  <a:lnTo>
                    <a:pt x="6809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456531" y="6403759"/>
              <a:ext cx="79375" cy="68580"/>
            </a:xfrm>
            <a:custGeom>
              <a:avLst/>
              <a:gdLst/>
              <a:ahLst/>
              <a:cxnLst/>
              <a:rect l="l" t="t" r="r" b="b"/>
              <a:pathLst>
                <a:path w="79375" h="68579">
                  <a:moveTo>
                    <a:pt x="241" y="3390"/>
                  </a:moveTo>
                  <a:lnTo>
                    <a:pt x="0" y="68275"/>
                  </a:lnTo>
                  <a:lnTo>
                    <a:pt x="72097" y="67030"/>
                  </a:lnTo>
                  <a:lnTo>
                    <a:pt x="79235" y="56946"/>
                  </a:lnTo>
                  <a:lnTo>
                    <a:pt x="78778" y="44068"/>
                  </a:lnTo>
                  <a:lnTo>
                    <a:pt x="32499" y="42672"/>
                  </a:lnTo>
                  <a:lnTo>
                    <a:pt x="33858" y="26415"/>
                  </a:lnTo>
                  <a:lnTo>
                    <a:pt x="77635" y="25171"/>
                  </a:lnTo>
                  <a:lnTo>
                    <a:pt x="78943" y="10629"/>
                  </a:lnTo>
                  <a:lnTo>
                    <a:pt x="68097" y="0"/>
                  </a:lnTo>
                  <a:lnTo>
                    <a:pt x="241" y="33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652619" y="6401485"/>
              <a:ext cx="79375" cy="69215"/>
            </a:xfrm>
            <a:custGeom>
              <a:avLst/>
              <a:gdLst/>
              <a:ahLst/>
              <a:cxnLst/>
              <a:rect l="l" t="t" r="r" b="b"/>
              <a:pathLst>
                <a:path w="79375" h="69214">
                  <a:moveTo>
                    <a:pt x="67830" y="0"/>
                  </a:moveTo>
                  <a:lnTo>
                    <a:pt x="0" y="3721"/>
                  </a:lnTo>
                  <a:lnTo>
                    <a:pt x="63" y="68592"/>
                  </a:lnTo>
                  <a:lnTo>
                    <a:pt x="72136" y="67005"/>
                  </a:lnTo>
                  <a:lnTo>
                    <a:pt x="79260" y="56896"/>
                  </a:lnTo>
                  <a:lnTo>
                    <a:pt x="78714" y="44030"/>
                  </a:lnTo>
                  <a:lnTo>
                    <a:pt x="32448" y="42849"/>
                  </a:lnTo>
                  <a:lnTo>
                    <a:pt x="33731" y="26581"/>
                  </a:lnTo>
                  <a:lnTo>
                    <a:pt x="77482" y="25120"/>
                  </a:lnTo>
                  <a:lnTo>
                    <a:pt x="78727" y="10579"/>
                  </a:lnTo>
                  <a:lnTo>
                    <a:pt x="678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652619" y="6401485"/>
              <a:ext cx="79375" cy="69215"/>
            </a:xfrm>
            <a:custGeom>
              <a:avLst/>
              <a:gdLst/>
              <a:ahLst/>
              <a:cxnLst/>
              <a:rect l="l" t="t" r="r" b="b"/>
              <a:pathLst>
                <a:path w="79375" h="69214">
                  <a:moveTo>
                    <a:pt x="0" y="3721"/>
                  </a:moveTo>
                  <a:lnTo>
                    <a:pt x="63" y="68592"/>
                  </a:lnTo>
                  <a:lnTo>
                    <a:pt x="72136" y="67005"/>
                  </a:lnTo>
                  <a:lnTo>
                    <a:pt x="79260" y="56896"/>
                  </a:lnTo>
                  <a:lnTo>
                    <a:pt x="78714" y="44030"/>
                  </a:lnTo>
                  <a:lnTo>
                    <a:pt x="32448" y="42849"/>
                  </a:lnTo>
                  <a:lnTo>
                    <a:pt x="33731" y="26581"/>
                  </a:lnTo>
                  <a:lnTo>
                    <a:pt x="77482" y="25120"/>
                  </a:lnTo>
                  <a:lnTo>
                    <a:pt x="78727" y="10579"/>
                  </a:lnTo>
                  <a:lnTo>
                    <a:pt x="67830" y="0"/>
                  </a:lnTo>
                  <a:lnTo>
                    <a:pt x="0" y="372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486440" y="6416052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89" y="0"/>
                  </a:moveTo>
                  <a:lnTo>
                    <a:pt x="12703" y="1667"/>
                  </a:lnTo>
                  <a:lnTo>
                    <a:pt x="6094" y="6213"/>
                  </a:lnTo>
                  <a:lnTo>
                    <a:pt x="1635" y="12955"/>
                  </a:lnTo>
                  <a:lnTo>
                    <a:pt x="0" y="21208"/>
                  </a:lnTo>
                  <a:lnTo>
                    <a:pt x="1635" y="29470"/>
                  </a:lnTo>
                  <a:lnTo>
                    <a:pt x="6094" y="36215"/>
                  </a:lnTo>
                  <a:lnTo>
                    <a:pt x="12703" y="40763"/>
                  </a:lnTo>
                  <a:lnTo>
                    <a:pt x="20789" y="42430"/>
                  </a:lnTo>
                  <a:lnTo>
                    <a:pt x="28883" y="40763"/>
                  </a:lnTo>
                  <a:lnTo>
                    <a:pt x="35496" y="36215"/>
                  </a:lnTo>
                  <a:lnTo>
                    <a:pt x="39956" y="29470"/>
                  </a:lnTo>
                  <a:lnTo>
                    <a:pt x="41592" y="21208"/>
                  </a:lnTo>
                  <a:lnTo>
                    <a:pt x="39956" y="12955"/>
                  </a:lnTo>
                  <a:lnTo>
                    <a:pt x="35496" y="6213"/>
                  </a:lnTo>
                  <a:lnTo>
                    <a:pt x="28883" y="1667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492218" y="642213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32" y="0"/>
                  </a:moveTo>
                  <a:lnTo>
                    <a:pt x="2920" y="5613"/>
                  </a:lnTo>
                  <a:lnTo>
                    <a:pt x="0" y="20739"/>
                  </a:lnTo>
                  <a:lnTo>
                    <a:pt x="12103" y="30251"/>
                  </a:lnTo>
                  <a:lnTo>
                    <a:pt x="27114" y="24663"/>
                  </a:lnTo>
                  <a:lnTo>
                    <a:pt x="30035" y="9537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494365" y="642397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77" y="0"/>
                  </a:moveTo>
                  <a:lnTo>
                    <a:pt x="5765" y="0"/>
                  </a:lnTo>
                  <a:lnTo>
                    <a:pt x="0" y="5956"/>
                  </a:lnTo>
                  <a:lnTo>
                    <a:pt x="0" y="20637"/>
                  </a:lnTo>
                  <a:lnTo>
                    <a:pt x="5765" y="26581"/>
                  </a:lnTo>
                  <a:lnTo>
                    <a:pt x="19977" y="26581"/>
                  </a:lnTo>
                  <a:lnTo>
                    <a:pt x="25730" y="20637"/>
                  </a:lnTo>
                  <a:lnTo>
                    <a:pt x="25730" y="13284"/>
                  </a:lnTo>
                  <a:lnTo>
                    <a:pt x="25730" y="5956"/>
                  </a:lnTo>
                  <a:lnTo>
                    <a:pt x="19977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494365" y="6423977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30" y="13284"/>
                  </a:moveTo>
                  <a:lnTo>
                    <a:pt x="25730" y="20637"/>
                  </a:lnTo>
                  <a:lnTo>
                    <a:pt x="19977" y="26581"/>
                  </a:lnTo>
                  <a:lnTo>
                    <a:pt x="12865" y="26581"/>
                  </a:lnTo>
                  <a:lnTo>
                    <a:pt x="5765" y="26581"/>
                  </a:lnTo>
                  <a:lnTo>
                    <a:pt x="0" y="20637"/>
                  </a:lnTo>
                  <a:lnTo>
                    <a:pt x="0" y="13284"/>
                  </a:lnTo>
                  <a:lnTo>
                    <a:pt x="0" y="5956"/>
                  </a:lnTo>
                  <a:lnTo>
                    <a:pt x="5765" y="0"/>
                  </a:lnTo>
                  <a:lnTo>
                    <a:pt x="12865" y="0"/>
                  </a:lnTo>
                  <a:lnTo>
                    <a:pt x="19977" y="0"/>
                  </a:lnTo>
                  <a:lnTo>
                    <a:pt x="25730" y="5956"/>
                  </a:lnTo>
                  <a:lnTo>
                    <a:pt x="25730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497590" y="6428689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60" y="0"/>
                  </a:moveTo>
                  <a:lnTo>
                    <a:pt x="4317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17" y="17144"/>
                  </a:lnTo>
                  <a:lnTo>
                    <a:pt x="14960" y="17144"/>
                  </a:lnTo>
                  <a:lnTo>
                    <a:pt x="19291" y="13309"/>
                  </a:lnTo>
                  <a:lnTo>
                    <a:pt x="19291" y="8572"/>
                  </a:lnTo>
                  <a:lnTo>
                    <a:pt x="19291" y="3848"/>
                  </a:lnTo>
                  <a:lnTo>
                    <a:pt x="1496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500803" y="6430835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69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82" y="12865"/>
                  </a:lnTo>
                  <a:lnTo>
                    <a:pt x="9969" y="12865"/>
                  </a:lnTo>
                  <a:lnTo>
                    <a:pt x="12865" y="9982"/>
                  </a:lnTo>
                  <a:lnTo>
                    <a:pt x="12865" y="6426"/>
                  </a:lnTo>
                  <a:lnTo>
                    <a:pt x="12865" y="2882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669815" y="6416293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87" y="1667"/>
                  </a:lnTo>
                  <a:lnTo>
                    <a:pt x="6083" y="6213"/>
                  </a:lnTo>
                  <a:lnTo>
                    <a:pt x="1631" y="12955"/>
                  </a:lnTo>
                  <a:lnTo>
                    <a:pt x="0" y="21208"/>
                  </a:lnTo>
                  <a:lnTo>
                    <a:pt x="1631" y="29470"/>
                  </a:lnTo>
                  <a:lnTo>
                    <a:pt x="6083" y="36215"/>
                  </a:lnTo>
                  <a:lnTo>
                    <a:pt x="12687" y="40763"/>
                  </a:lnTo>
                  <a:lnTo>
                    <a:pt x="20777" y="42430"/>
                  </a:lnTo>
                  <a:lnTo>
                    <a:pt x="28874" y="40763"/>
                  </a:lnTo>
                  <a:lnTo>
                    <a:pt x="35482" y="36215"/>
                  </a:lnTo>
                  <a:lnTo>
                    <a:pt x="39934" y="29470"/>
                  </a:lnTo>
                  <a:lnTo>
                    <a:pt x="41567" y="21208"/>
                  </a:lnTo>
                  <a:lnTo>
                    <a:pt x="39934" y="12955"/>
                  </a:lnTo>
                  <a:lnTo>
                    <a:pt x="35482" y="6213"/>
                  </a:lnTo>
                  <a:lnTo>
                    <a:pt x="28874" y="1667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675581" y="642237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908" y="5600"/>
                  </a:lnTo>
                  <a:lnTo>
                    <a:pt x="0" y="20726"/>
                  </a:lnTo>
                  <a:lnTo>
                    <a:pt x="12103" y="30251"/>
                  </a:lnTo>
                  <a:lnTo>
                    <a:pt x="27114" y="24650"/>
                  </a:lnTo>
                  <a:lnTo>
                    <a:pt x="30022" y="9525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677740" y="6424218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53" y="0"/>
                  </a:lnTo>
                  <a:lnTo>
                    <a:pt x="0" y="5943"/>
                  </a:lnTo>
                  <a:lnTo>
                    <a:pt x="0" y="20624"/>
                  </a:lnTo>
                  <a:lnTo>
                    <a:pt x="5753" y="26581"/>
                  </a:lnTo>
                  <a:lnTo>
                    <a:pt x="19951" y="26581"/>
                  </a:lnTo>
                  <a:lnTo>
                    <a:pt x="25704" y="20624"/>
                  </a:lnTo>
                  <a:lnTo>
                    <a:pt x="25704" y="13284"/>
                  </a:lnTo>
                  <a:lnTo>
                    <a:pt x="25704" y="5943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677740" y="6424218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04" y="13284"/>
                  </a:moveTo>
                  <a:lnTo>
                    <a:pt x="25704" y="20624"/>
                  </a:lnTo>
                  <a:lnTo>
                    <a:pt x="19951" y="26581"/>
                  </a:lnTo>
                  <a:lnTo>
                    <a:pt x="12852" y="26581"/>
                  </a:lnTo>
                  <a:lnTo>
                    <a:pt x="5753" y="26581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43"/>
                  </a:lnTo>
                  <a:lnTo>
                    <a:pt x="5753" y="0"/>
                  </a:lnTo>
                  <a:lnTo>
                    <a:pt x="12852" y="0"/>
                  </a:lnTo>
                  <a:lnTo>
                    <a:pt x="19951" y="0"/>
                  </a:lnTo>
                  <a:lnTo>
                    <a:pt x="25704" y="5943"/>
                  </a:lnTo>
                  <a:lnTo>
                    <a:pt x="25704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680953" y="6428930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60" y="0"/>
                  </a:moveTo>
                  <a:lnTo>
                    <a:pt x="4317" y="0"/>
                  </a:lnTo>
                  <a:lnTo>
                    <a:pt x="0" y="3835"/>
                  </a:lnTo>
                  <a:lnTo>
                    <a:pt x="0" y="13296"/>
                  </a:lnTo>
                  <a:lnTo>
                    <a:pt x="4317" y="17145"/>
                  </a:lnTo>
                  <a:lnTo>
                    <a:pt x="14960" y="17145"/>
                  </a:lnTo>
                  <a:lnTo>
                    <a:pt x="19278" y="13296"/>
                  </a:lnTo>
                  <a:lnTo>
                    <a:pt x="19278" y="8572"/>
                  </a:lnTo>
                  <a:lnTo>
                    <a:pt x="19278" y="3835"/>
                  </a:lnTo>
                  <a:lnTo>
                    <a:pt x="1496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684166" y="643106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82" y="0"/>
                  </a:moveTo>
                  <a:lnTo>
                    <a:pt x="2870" y="0"/>
                  </a:lnTo>
                  <a:lnTo>
                    <a:pt x="0" y="2882"/>
                  </a:lnTo>
                  <a:lnTo>
                    <a:pt x="0" y="9994"/>
                  </a:lnTo>
                  <a:lnTo>
                    <a:pt x="2870" y="12865"/>
                  </a:lnTo>
                  <a:lnTo>
                    <a:pt x="9982" y="12865"/>
                  </a:lnTo>
                  <a:lnTo>
                    <a:pt x="12852" y="9994"/>
                  </a:lnTo>
                  <a:lnTo>
                    <a:pt x="12852" y="6438"/>
                  </a:lnTo>
                  <a:lnTo>
                    <a:pt x="12852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332325" y="6468148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5">
                  <a:moveTo>
                    <a:pt x="122872" y="0"/>
                  </a:moveTo>
                  <a:lnTo>
                    <a:pt x="1422" y="0"/>
                  </a:lnTo>
                  <a:lnTo>
                    <a:pt x="0" y="25717"/>
                  </a:lnTo>
                  <a:lnTo>
                    <a:pt x="122872" y="25717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332325" y="6468148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5">
                  <a:moveTo>
                    <a:pt x="1422" y="0"/>
                  </a:moveTo>
                  <a:lnTo>
                    <a:pt x="122872" y="0"/>
                  </a:lnTo>
                  <a:lnTo>
                    <a:pt x="122872" y="25717"/>
                  </a:lnTo>
                  <a:lnTo>
                    <a:pt x="0" y="25717"/>
                  </a:lnTo>
                  <a:lnTo>
                    <a:pt x="1422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339463" y="6469583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60">
                  <a:moveTo>
                    <a:pt x="21437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437" y="22860"/>
                  </a:lnTo>
                  <a:lnTo>
                    <a:pt x="2143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412335" y="646708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74" y="0"/>
                  </a:moveTo>
                  <a:lnTo>
                    <a:pt x="6388" y="0"/>
                  </a:lnTo>
                  <a:lnTo>
                    <a:pt x="0" y="6388"/>
                  </a:lnTo>
                  <a:lnTo>
                    <a:pt x="0" y="22174"/>
                  </a:lnTo>
                  <a:lnTo>
                    <a:pt x="6388" y="28575"/>
                  </a:lnTo>
                  <a:lnTo>
                    <a:pt x="22174" y="28575"/>
                  </a:lnTo>
                  <a:lnTo>
                    <a:pt x="28575" y="22174"/>
                  </a:lnTo>
                  <a:lnTo>
                    <a:pt x="28575" y="14287"/>
                  </a:lnTo>
                  <a:lnTo>
                    <a:pt x="28575" y="6388"/>
                  </a:lnTo>
                  <a:lnTo>
                    <a:pt x="221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412335" y="646708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575" y="14287"/>
                  </a:moveTo>
                  <a:lnTo>
                    <a:pt x="28575" y="22174"/>
                  </a:lnTo>
                  <a:lnTo>
                    <a:pt x="22174" y="28575"/>
                  </a:lnTo>
                  <a:lnTo>
                    <a:pt x="14287" y="28575"/>
                  </a:lnTo>
                  <a:lnTo>
                    <a:pt x="6388" y="28575"/>
                  </a:lnTo>
                  <a:lnTo>
                    <a:pt x="0" y="22174"/>
                  </a:lnTo>
                  <a:lnTo>
                    <a:pt x="0" y="14287"/>
                  </a:lnTo>
                  <a:lnTo>
                    <a:pt x="0" y="6388"/>
                  </a:lnTo>
                  <a:lnTo>
                    <a:pt x="6388" y="0"/>
                  </a:lnTo>
                  <a:lnTo>
                    <a:pt x="14287" y="0"/>
                  </a:lnTo>
                  <a:lnTo>
                    <a:pt x="22174" y="0"/>
                  </a:lnTo>
                  <a:lnTo>
                    <a:pt x="28575" y="6388"/>
                  </a:lnTo>
                  <a:lnTo>
                    <a:pt x="28575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413351" y="6474777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5">
                  <a:moveTo>
                    <a:pt x="25082" y="0"/>
                  </a:moveTo>
                  <a:lnTo>
                    <a:pt x="0" y="9144"/>
                  </a:lnTo>
                  <a:lnTo>
                    <a:pt x="1460" y="13157"/>
                  </a:lnTo>
                  <a:lnTo>
                    <a:pt x="26555" y="4038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590923" y="6467436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5">
                  <a:moveTo>
                    <a:pt x="122885" y="0"/>
                  </a:moveTo>
                  <a:lnTo>
                    <a:pt x="0" y="0"/>
                  </a:lnTo>
                  <a:lnTo>
                    <a:pt x="0" y="25717"/>
                  </a:lnTo>
                  <a:lnTo>
                    <a:pt x="121437" y="25717"/>
                  </a:lnTo>
                  <a:lnTo>
                    <a:pt x="122885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590923" y="6467436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5">
                  <a:moveTo>
                    <a:pt x="121437" y="25717"/>
                  </a:moveTo>
                  <a:lnTo>
                    <a:pt x="0" y="25717"/>
                  </a:lnTo>
                  <a:lnTo>
                    <a:pt x="0" y="0"/>
                  </a:lnTo>
                  <a:lnTo>
                    <a:pt x="122885" y="0"/>
                  </a:lnTo>
                  <a:lnTo>
                    <a:pt x="121437" y="2571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685233" y="6468859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60">
                  <a:moveTo>
                    <a:pt x="21424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424" y="22860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605210" y="646565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86" y="0"/>
                  </a:moveTo>
                  <a:lnTo>
                    <a:pt x="6400" y="0"/>
                  </a:lnTo>
                  <a:lnTo>
                    <a:pt x="0" y="6388"/>
                  </a:lnTo>
                  <a:lnTo>
                    <a:pt x="0" y="14287"/>
                  </a:lnTo>
                  <a:lnTo>
                    <a:pt x="0" y="22174"/>
                  </a:lnTo>
                  <a:lnTo>
                    <a:pt x="6400" y="28575"/>
                  </a:lnTo>
                  <a:lnTo>
                    <a:pt x="22186" y="28575"/>
                  </a:lnTo>
                  <a:lnTo>
                    <a:pt x="28575" y="22174"/>
                  </a:lnTo>
                  <a:lnTo>
                    <a:pt x="28575" y="6388"/>
                  </a:lnTo>
                  <a:lnTo>
                    <a:pt x="221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605210" y="646565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287"/>
                  </a:moveTo>
                  <a:lnTo>
                    <a:pt x="0" y="6388"/>
                  </a:lnTo>
                  <a:lnTo>
                    <a:pt x="6400" y="0"/>
                  </a:lnTo>
                  <a:lnTo>
                    <a:pt x="14287" y="0"/>
                  </a:lnTo>
                  <a:lnTo>
                    <a:pt x="22186" y="0"/>
                  </a:lnTo>
                  <a:lnTo>
                    <a:pt x="28575" y="6388"/>
                  </a:lnTo>
                  <a:lnTo>
                    <a:pt x="28575" y="14287"/>
                  </a:lnTo>
                  <a:lnTo>
                    <a:pt x="28575" y="22174"/>
                  </a:lnTo>
                  <a:lnTo>
                    <a:pt x="22186" y="28575"/>
                  </a:lnTo>
                  <a:lnTo>
                    <a:pt x="14287" y="28575"/>
                  </a:lnTo>
                  <a:lnTo>
                    <a:pt x="6400" y="28575"/>
                  </a:lnTo>
                  <a:lnTo>
                    <a:pt x="0" y="22174"/>
                  </a:lnTo>
                  <a:lnTo>
                    <a:pt x="0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606213" y="6473354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5">
                  <a:moveTo>
                    <a:pt x="25107" y="0"/>
                  </a:moveTo>
                  <a:lnTo>
                    <a:pt x="0" y="9143"/>
                  </a:lnTo>
                  <a:lnTo>
                    <a:pt x="1473" y="13169"/>
                  </a:lnTo>
                  <a:lnTo>
                    <a:pt x="26555" y="4025"/>
                  </a:lnTo>
                  <a:lnTo>
                    <a:pt x="251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332312" y="7073925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2872" y="0"/>
                  </a:moveTo>
                  <a:lnTo>
                    <a:pt x="1422" y="0"/>
                  </a:lnTo>
                  <a:lnTo>
                    <a:pt x="0" y="25704"/>
                  </a:lnTo>
                  <a:lnTo>
                    <a:pt x="122872" y="25704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332312" y="7073925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422" y="0"/>
                  </a:moveTo>
                  <a:lnTo>
                    <a:pt x="122872" y="0"/>
                  </a:lnTo>
                  <a:lnTo>
                    <a:pt x="122872" y="25704"/>
                  </a:lnTo>
                  <a:lnTo>
                    <a:pt x="0" y="25704"/>
                  </a:lnTo>
                  <a:lnTo>
                    <a:pt x="1422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339463" y="7075347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59">
                  <a:moveTo>
                    <a:pt x="21424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21424" y="22859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412322" y="707285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74" y="0"/>
                  </a:moveTo>
                  <a:lnTo>
                    <a:pt x="6388" y="0"/>
                  </a:lnTo>
                  <a:lnTo>
                    <a:pt x="0" y="6400"/>
                  </a:lnTo>
                  <a:lnTo>
                    <a:pt x="0" y="22186"/>
                  </a:lnTo>
                  <a:lnTo>
                    <a:pt x="6388" y="28562"/>
                  </a:lnTo>
                  <a:lnTo>
                    <a:pt x="22174" y="28562"/>
                  </a:lnTo>
                  <a:lnTo>
                    <a:pt x="28575" y="22186"/>
                  </a:lnTo>
                  <a:lnTo>
                    <a:pt x="28575" y="14274"/>
                  </a:lnTo>
                  <a:lnTo>
                    <a:pt x="28575" y="6400"/>
                  </a:lnTo>
                  <a:lnTo>
                    <a:pt x="221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412322" y="707285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575" y="14274"/>
                  </a:moveTo>
                  <a:lnTo>
                    <a:pt x="28575" y="22186"/>
                  </a:lnTo>
                  <a:lnTo>
                    <a:pt x="22174" y="28562"/>
                  </a:lnTo>
                  <a:lnTo>
                    <a:pt x="14287" y="28562"/>
                  </a:lnTo>
                  <a:lnTo>
                    <a:pt x="6388" y="28562"/>
                  </a:lnTo>
                  <a:lnTo>
                    <a:pt x="0" y="22186"/>
                  </a:lnTo>
                  <a:lnTo>
                    <a:pt x="0" y="14274"/>
                  </a:lnTo>
                  <a:lnTo>
                    <a:pt x="0" y="6400"/>
                  </a:lnTo>
                  <a:lnTo>
                    <a:pt x="6388" y="0"/>
                  </a:lnTo>
                  <a:lnTo>
                    <a:pt x="14287" y="0"/>
                  </a:lnTo>
                  <a:lnTo>
                    <a:pt x="22174" y="0"/>
                  </a:lnTo>
                  <a:lnTo>
                    <a:pt x="28575" y="6400"/>
                  </a:lnTo>
                  <a:lnTo>
                    <a:pt x="28575" y="1427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413338" y="7080554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082" y="0"/>
                  </a:moveTo>
                  <a:lnTo>
                    <a:pt x="0" y="9143"/>
                  </a:lnTo>
                  <a:lnTo>
                    <a:pt x="1460" y="13169"/>
                  </a:lnTo>
                  <a:lnTo>
                    <a:pt x="26555" y="4038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590910" y="7073213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2885" y="0"/>
                  </a:moveTo>
                  <a:lnTo>
                    <a:pt x="0" y="0"/>
                  </a:lnTo>
                  <a:lnTo>
                    <a:pt x="0" y="25717"/>
                  </a:lnTo>
                  <a:lnTo>
                    <a:pt x="121437" y="25717"/>
                  </a:lnTo>
                  <a:lnTo>
                    <a:pt x="122885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590910" y="7073213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1437" y="25717"/>
                  </a:moveTo>
                  <a:lnTo>
                    <a:pt x="0" y="25717"/>
                  </a:lnTo>
                  <a:lnTo>
                    <a:pt x="0" y="0"/>
                  </a:lnTo>
                  <a:lnTo>
                    <a:pt x="122885" y="0"/>
                  </a:lnTo>
                  <a:lnTo>
                    <a:pt x="121437" y="2571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685220" y="7074636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59">
                  <a:moveTo>
                    <a:pt x="21424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424" y="22860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605197" y="707142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86" y="0"/>
                  </a:moveTo>
                  <a:lnTo>
                    <a:pt x="6400" y="0"/>
                  </a:lnTo>
                  <a:lnTo>
                    <a:pt x="0" y="6413"/>
                  </a:lnTo>
                  <a:lnTo>
                    <a:pt x="0" y="14287"/>
                  </a:lnTo>
                  <a:lnTo>
                    <a:pt x="0" y="22186"/>
                  </a:lnTo>
                  <a:lnTo>
                    <a:pt x="6400" y="28574"/>
                  </a:lnTo>
                  <a:lnTo>
                    <a:pt x="22186" y="28574"/>
                  </a:lnTo>
                  <a:lnTo>
                    <a:pt x="28575" y="22186"/>
                  </a:lnTo>
                  <a:lnTo>
                    <a:pt x="28575" y="6413"/>
                  </a:lnTo>
                  <a:lnTo>
                    <a:pt x="221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605197" y="707142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287"/>
                  </a:moveTo>
                  <a:lnTo>
                    <a:pt x="0" y="6413"/>
                  </a:lnTo>
                  <a:lnTo>
                    <a:pt x="6400" y="0"/>
                  </a:lnTo>
                  <a:lnTo>
                    <a:pt x="14287" y="0"/>
                  </a:lnTo>
                  <a:lnTo>
                    <a:pt x="22186" y="0"/>
                  </a:lnTo>
                  <a:lnTo>
                    <a:pt x="28575" y="6413"/>
                  </a:lnTo>
                  <a:lnTo>
                    <a:pt x="28575" y="14287"/>
                  </a:lnTo>
                  <a:lnTo>
                    <a:pt x="28575" y="22186"/>
                  </a:lnTo>
                  <a:lnTo>
                    <a:pt x="22186" y="28574"/>
                  </a:lnTo>
                  <a:lnTo>
                    <a:pt x="14287" y="28574"/>
                  </a:lnTo>
                  <a:lnTo>
                    <a:pt x="6400" y="28574"/>
                  </a:lnTo>
                  <a:lnTo>
                    <a:pt x="0" y="22186"/>
                  </a:lnTo>
                  <a:lnTo>
                    <a:pt x="0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606201" y="7079145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107" y="0"/>
                  </a:moveTo>
                  <a:lnTo>
                    <a:pt x="0" y="9131"/>
                  </a:lnTo>
                  <a:lnTo>
                    <a:pt x="1473" y="13144"/>
                  </a:lnTo>
                  <a:lnTo>
                    <a:pt x="26568" y="4025"/>
                  </a:lnTo>
                  <a:lnTo>
                    <a:pt x="251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762843" y="6036500"/>
              <a:ext cx="15240" cy="560070"/>
            </a:xfrm>
            <a:custGeom>
              <a:avLst/>
              <a:gdLst/>
              <a:ahLst/>
              <a:cxnLst/>
              <a:rect l="l" t="t" r="r" b="b"/>
              <a:pathLst>
                <a:path w="15239" h="560070">
                  <a:moveTo>
                    <a:pt x="15049" y="0"/>
                  </a:moveTo>
                  <a:lnTo>
                    <a:pt x="7061" y="0"/>
                  </a:lnTo>
                  <a:lnTo>
                    <a:pt x="0" y="559752"/>
                  </a:lnTo>
                  <a:lnTo>
                    <a:pt x="9588" y="559688"/>
                  </a:lnTo>
                  <a:lnTo>
                    <a:pt x="1504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762843" y="6036500"/>
              <a:ext cx="15240" cy="560070"/>
            </a:xfrm>
            <a:custGeom>
              <a:avLst/>
              <a:gdLst/>
              <a:ahLst/>
              <a:cxnLst/>
              <a:rect l="l" t="t" r="r" b="b"/>
              <a:pathLst>
                <a:path w="15239" h="560070">
                  <a:moveTo>
                    <a:pt x="15049" y="0"/>
                  </a:moveTo>
                  <a:lnTo>
                    <a:pt x="7061" y="0"/>
                  </a:lnTo>
                  <a:lnTo>
                    <a:pt x="0" y="559752"/>
                  </a:lnTo>
                  <a:lnTo>
                    <a:pt x="9588" y="559688"/>
                  </a:lnTo>
                  <a:lnTo>
                    <a:pt x="15049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296130" y="6240030"/>
              <a:ext cx="499109" cy="41910"/>
            </a:xfrm>
            <a:custGeom>
              <a:avLst/>
              <a:gdLst/>
              <a:ahLst/>
              <a:cxnLst/>
              <a:rect l="l" t="t" r="r" b="b"/>
              <a:pathLst>
                <a:path w="499110" h="41910">
                  <a:moveTo>
                    <a:pt x="0" y="41897"/>
                  </a:moveTo>
                  <a:lnTo>
                    <a:pt x="497192" y="41897"/>
                  </a:lnTo>
                  <a:lnTo>
                    <a:pt x="499097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752378" y="6659117"/>
              <a:ext cx="20320" cy="543560"/>
            </a:xfrm>
            <a:custGeom>
              <a:avLst/>
              <a:gdLst/>
              <a:ahLst/>
              <a:cxnLst/>
              <a:rect l="l" t="t" r="r" b="b"/>
              <a:pathLst>
                <a:path w="20320" h="543559">
                  <a:moveTo>
                    <a:pt x="9525" y="0"/>
                  </a:moveTo>
                  <a:lnTo>
                    <a:pt x="0" y="324396"/>
                  </a:lnTo>
                  <a:lnTo>
                    <a:pt x="3116" y="440215"/>
                  </a:lnTo>
                  <a:lnTo>
                    <a:pt x="4978" y="501623"/>
                  </a:lnTo>
                  <a:lnTo>
                    <a:pt x="6325" y="529137"/>
                  </a:lnTo>
                  <a:lnTo>
                    <a:pt x="7899" y="543280"/>
                  </a:lnTo>
                  <a:lnTo>
                    <a:pt x="20040" y="542836"/>
                  </a:lnTo>
                  <a:lnTo>
                    <a:pt x="11267" y="444968"/>
                  </a:lnTo>
                  <a:lnTo>
                    <a:pt x="7148" y="389591"/>
                  </a:lnTo>
                  <a:lnTo>
                    <a:pt x="6608" y="356227"/>
                  </a:lnTo>
                  <a:lnTo>
                    <a:pt x="8572" y="324396"/>
                  </a:lnTo>
                  <a:lnTo>
                    <a:pt x="19989" y="977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752378" y="6659117"/>
              <a:ext cx="20320" cy="543560"/>
            </a:xfrm>
            <a:custGeom>
              <a:avLst/>
              <a:gdLst/>
              <a:ahLst/>
              <a:cxnLst/>
              <a:rect l="l" t="t" r="r" b="b"/>
              <a:pathLst>
                <a:path w="20320" h="543559">
                  <a:moveTo>
                    <a:pt x="19989" y="977"/>
                  </a:moveTo>
                  <a:lnTo>
                    <a:pt x="9525" y="0"/>
                  </a:lnTo>
                  <a:lnTo>
                    <a:pt x="0" y="324396"/>
                  </a:lnTo>
                  <a:lnTo>
                    <a:pt x="3116" y="440215"/>
                  </a:lnTo>
                  <a:lnTo>
                    <a:pt x="4978" y="501623"/>
                  </a:lnTo>
                  <a:lnTo>
                    <a:pt x="6325" y="529137"/>
                  </a:lnTo>
                  <a:lnTo>
                    <a:pt x="7899" y="543280"/>
                  </a:lnTo>
                  <a:lnTo>
                    <a:pt x="20040" y="542836"/>
                  </a:lnTo>
                  <a:lnTo>
                    <a:pt x="11267" y="444968"/>
                  </a:lnTo>
                  <a:lnTo>
                    <a:pt x="7148" y="389591"/>
                  </a:lnTo>
                  <a:lnTo>
                    <a:pt x="6608" y="356227"/>
                  </a:lnTo>
                  <a:lnTo>
                    <a:pt x="8572" y="324396"/>
                  </a:lnTo>
                  <a:lnTo>
                    <a:pt x="19989" y="977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294225" y="6863905"/>
              <a:ext cx="499109" cy="42545"/>
            </a:xfrm>
            <a:custGeom>
              <a:avLst/>
              <a:gdLst/>
              <a:ahLst/>
              <a:cxnLst/>
              <a:rect l="l" t="t" r="r" b="b"/>
              <a:pathLst>
                <a:path w="499110" h="42545">
                  <a:moveTo>
                    <a:pt x="0" y="41922"/>
                  </a:moveTo>
                  <a:lnTo>
                    <a:pt x="497192" y="41922"/>
                  </a:lnTo>
                  <a:lnTo>
                    <a:pt x="499097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317517" y="6812470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87" y="1667"/>
                  </a:lnTo>
                  <a:lnTo>
                    <a:pt x="6083" y="6215"/>
                  </a:lnTo>
                  <a:lnTo>
                    <a:pt x="1631" y="12960"/>
                  </a:lnTo>
                  <a:lnTo>
                    <a:pt x="0" y="21221"/>
                  </a:lnTo>
                  <a:lnTo>
                    <a:pt x="1631" y="29475"/>
                  </a:lnTo>
                  <a:lnTo>
                    <a:pt x="6083" y="36217"/>
                  </a:lnTo>
                  <a:lnTo>
                    <a:pt x="12687" y="40763"/>
                  </a:lnTo>
                  <a:lnTo>
                    <a:pt x="20777" y="42430"/>
                  </a:lnTo>
                  <a:lnTo>
                    <a:pt x="28869" y="40763"/>
                  </a:lnTo>
                  <a:lnTo>
                    <a:pt x="35477" y="36217"/>
                  </a:lnTo>
                  <a:lnTo>
                    <a:pt x="39933" y="29475"/>
                  </a:lnTo>
                  <a:lnTo>
                    <a:pt x="41567" y="21221"/>
                  </a:lnTo>
                  <a:lnTo>
                    <a:pt x="39933" y="12960"/>
                  </a:lnTo>
                  <a:lnTo>
                    <a:pt x="35477" y="6215"/>
                  </a:lnTo>
                  <a:lnTo>
                    <a:pt x="28869" y="1667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323283" y="681856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908" y="5588"/>
                  </a:lnTo>
                  <a:lnTo>
                    <a:pt x="0" y="20713"/>
                  </a:lnTo>
                  <a:lnTo>
                    <a:pt x="12103" y="30238"/>
                  </a:lnTo>
                  <a:lnTo>
                    <a:pt x="27114" y="24650"/>
                  </a:lnTo>
                  <a:lnTo>
                    <a:pt x="30022" y="9525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325442" y="6820395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51" y="0"/>
                  </a:moveTo>
                  <a:lnTo>
                    <a:pt x="5753" y="0"/>
                  </a:lnTo>
                  <a:lnTo>
                    <a:pt x="0" y="5943"/>
                  </a:lnTo>
                  <a:lnTo>
                    <a:pt x="0" y="20624"/>
                  </a:lnTo>
                  <a:lnTo>
                    <a:pt x="5753" y="26568"/>
                  </a:lnTo>
                  <a:lnTo>
                    <a:pt x="19951" y="26568"/>
                  </a:lnTo>
                  <a:lnTo>
                    <a:pt x="25717" y="20624"/>
                  </a:lnTo>
                  <a:lnTo>
                    <a:pt x="25717" y="13296"/>
                  </a:lnTo>
                  <a:lnTo>
                    <a:pt x="25717" y="5943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325442" y="6820395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96"/>
                  </a:moveTo>
                  <a:lnTo>
                    <a:pt x="25717" y="20624"/>
                  </a:lnTo>
                  <a:lnTo>
                    <a:pt x="19951" y="26568"/>
                  </a:lnTo>
                  <a:lnTo>
                    <a:pt x="12852" y="26568"/>
                  </a:lnTo>
                  <a:lnTo>
                    <a:pt x="5753" y="26568"/>
                  </a:lnTo>
                  <a:lnTo>
                    <a:pt x="0" y="20624"/>
                  </a:lnTo>
                  <a:lnTo>
                    <a:pt x="0" y="13296"/>
                  </a:lnTo>
                  <a:lnTo>
                    <a:pt x="0" y="5943"/>
                  </a:lnTo>
                  <a:lnTo>
                    <a:pt x="5753" y="0"/>
                  </a:lnTo>
                  <a:lnTo>
                    <a:pt x="12852" y="0"/>
                  </a:lnTo>
                  <a:lnTo>
                    <a:pt x="19951" y="0"/>
                  </a:lnTo>
                  <a:lnTo>
                    <a:pt x="25717" y="5943"/>
                  </a:lnTo>
                  <a:lnTo>
                    <a:pt x="25717" y="13296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328655" y="6825119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60" y="0"/>
                  </a:moveTo>
                  <a:lnTo>
                    <a:pt x="4317" y="0"/>
                  </a:lnTo>
                  <a:lnTo>
                    <a:pt x="0" y="3835"/>
                  </a:lnTo>
                  <a:lnTo>
                    <a:pt x="0" y="13296"/>
                  </a:lnTo>
                  <a:lnTo>
                    <a:pt x="4317" y="17144"/>
                  </a:lnTo>
                  <a:lnTo>
                    <a:pt x="14960" y="17144"/>
                  </a:lnTo>
                  <a:lnTo>
                    <a:pt x="19291" y="13296"/>
                  </a:lnTo>
                  <a:lnTo>
                    <a:pt x="19291" y="8572"/>
                  </a:lnTo>
                  <a:lnTo>
                    <a:pt x="19291" y="3835"/>
                  </a:lnTo>
                  <a:lnTo>
                    <a:pt x="1496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331868" y="682725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82" y="12865"/>
                  </a:lnTo>
                  <a:lnTo>
                    <a:pt x="9982" y="12865"/>
                  </a:lnTo>
                  <a:lnTo>
                    <a:pt x="12852" y="9982"/>
                  </a:lnTo>
                  <a:lnTo>
                    <a:pt x="12852" y="6438"/>
                  </a:lnTo>
                  <a:lnTo>
                    <a:pt x="12852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491659" y="6815175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92" y="1669"/>
                  </a:lnTo>
                  <a:lnTo>
                    <a:pt x="6088" y="6219"/>
                  </a:lnTo>
                  <a:lnTo>
                    <a:pt x="1633" y="12965"/>
                  </a:lnTo>
                  <a:lnTo>
                    <a:pt x="0" y="21221"/>
                  </a:lnTo>
                  <a:lnTo>
                    <a:pt x="1633" y="29482"/>
                  </a:lnTo>
                  <a:lnTo>
                    <a:pt x="6088" y="36228"/>
                  </a:lnTo>
                  <a:lnTo>
                    <a:pt x="12692" y="40775"/>
                  </a:lnTo>
                  <a:lnTo>
                    <a:pt x="20777" y="42443"/>
                  </a:lnTo>
                  <a:lnTo>
                    <a:pt x="28876" y="40775"/>
                  </a:lnTo>
                  <a:lnTo>
                    <a:pt x="35488" y="36228"/>
                  </a:lnTo>
                  <a:lnTo>
                    <a:pt x="39945" y="29482"/>
                  </a:lnTo>
                  <a:lnTo>
                    <a:pt x="41579" y="21221"/>
                  </a:lnTo>
                  <a:lnTo>
                    <a:pt x="39945" y="12965"/>
                  </a:lnTo>
                  <a:lnTo>
                    <a:pt x="35488" y="6219"/>
                  </a:lnTo>
                  <a:lnTo>
                    <a:pt x="28876" y="1669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497438" y="682127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908" y="5600"/>
                  </a:lnTo>
                  <a:lnTo>
                    <a:pt x="0" y="20713"/>
                  </a:lnTo>
                  <a:lnTo>
                    <a:pt x="12103" y="30251"/>
                  </a:lnTo>
                  <a:lnTo>
                    <a:pt x="27114" y="24650"/>
                  </a:lnTo>
                  <a:lnTo>
                    <a:pt x="30022" y="9537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499584" y="682311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64" y="0"/>
                  </a:moveTo>
                  <a:lnTo>
                    <a:pt x="5765" y="0"/>
                  </a:lnTo>
                  <a:lnTo>
                    <a:pt x="0" y="5956"/>
                  </a:lnTo>
                  <a:lnTo>
                    <a:pt x="0" y="20624"/>
                  </a:lnTo>
                  <a:lnTo>
                    <a:pt x="5765" y="26568"/>
                  </a:lnTo>
                  <a:lnTo>
                    <a:pt x="19964" y="26568"/>
                  </a:lnTo>
                  <a:lnTo>
                    <a:pt x="25717" y="20624"/>
                  </a:lnTo>
                  <a:lnTo>
                    <a:pt x="25717" y="13284"/>
                  </a:lnTo>
                  <a:lnTo>
                    <a:pt x="25717" y="5956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499584" y="6823112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84"/>
                  </a:moveTo>
                  <a:lnTo>
                    <a:pt x="25717" y="20624"/>
                  </a:lnTo>
                  <a:lnTo>
                    <a:pt x="19964" y="26568"/>
                  </a:lnTo>
                  <a:lnTo>
                    <a:pt x="12852" y="26568"/>
                  </a:lnTo>
                  <a:lnTo>
                    <a:pt x="5765" y="26568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56"/>
                  </a:lnTo>
                  <a:lnTo>
                    <a:pt x="5765" y="0"/>
                  </a:lnTo>
                  <a:lnTo>
                    <a:pt x="12852" y="0"/>
                  </a:lnTo>
                  <a:lnTo>
                    <a:pt x="19964" y="0"/>
                  </a:lnTo>
                  <a:lnTo>
                    <a:pt x="25717" y="5956"/>
                  </a:lnTo>
                  <a:lnTo>
                    <a:pt x="25717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502797" y="6827824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4973" y="0"/>
                  </a:moveTo>
                  <a:lnTo>
                    <a:pt x="4318" y="0"/>
                  </a:lnTo>
                  <a:lnTo>
                    <a:pt x="0" y="3835"/>
                  </a:lnTo>
                  <a:lnTo>
                    <a:pt x="0" y="13309"/>
                  </a:lnTo>
                  <a:lnTo>
                    <a:pt x="4318" y="17144"/>
                  </a:lnTo>
                  <a:lnTo>
                    <a:pt x="14973" y="17144"/>
                  </a:lnTo>
                  <a:lnTo>
                    <a:pt x="19291" y="13309"/>
                  </a:lnTo>
                  <a:lnTo>
                    <a:pt x="19291" y="8572"/>
                  </a:lnTo>
                  <a:lnTo>
                    <a:pt x="19291" y="3835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506010" y="682997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82" y="12852"/>
                  </a:lnTo>
                  <a:lnTo>
                    <a:pt x="9982" y="12852"/>
                  </a:lnTo>
                  <a:lnTo>
                    <a:pt x="12865" y="9982"/>
                  </a:lnTo>
                  <a:lnTo>
                    <a:pt x="12865" y="6426"/>
                  </a:lnTo>
                  <a:lnTo>
                    <a:pt x="12865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292320" y="6905828"/>
              <a:ext cx="435609" cy="8890"/>
            </a:xfrm>
            <a:custGeom>
              <a:avLst/>
              <a:gdLst/>
              <a:ahLst/>
              <a:cxnLst/>
              <a:rect l="l" t="t" r="r" b="b"/>
              <a:pathLst>
                <a:path w="435610" h="8890">
                  <a:moveTo>
                    <a:pt x="432815" y="0"/>
                  </a:moveTo>
                  <a:lnTo>
                    <a:pt x="1650" y="0"/>
                  </a:lnTo>
                  <a:lnTo>
                    <a:pt x="0" y="8572"/>
                  </a:lnTo>
                  <a:lnTo>
                    <a:pt x="435305" y="7607"/>
                  </a:lnTo>
                  <a:lnTo>
                    <a:pt x="432815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656213" y="6816089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77" y="0"/>
                  </a:moveTo>
                  <a:lnTo>
                    <a:pt x="12692" y="1665"/>
                  </a:lnTo>
                  <a:lnTo>
                    <a:pt x="6088" y="6208"/>
                  </a:lnTo>
                  <a:lnTo>
                    <a:pt x="1633" y="12949"/>
                  </a:lnTo>
                  <a:lnTo>
                    <a:pt x="0" y="21208"/>
                  </a:lnTo>
                  <a:lnTo>
                    <a:pt x="1633" y="29468"/>
                  </a:lnTo>
                  <a:lnTo>
                    <a:pt x="6088" y="36209"/>
                  </a:lnTo>
                  <a:lnTo>
                    <a:pt x="12692" y="40752"/>
                  </a:lnTo>
                  <a:lnTo>
                    <a:pt x="20777" y="42417"/>
                  </a:lnTo>
                  <a:lnTo>
                    <a:pt x="28876" y="40752"/>
                  </a:lnTo>
                  <a:lnTo>
                    <a:pt x="35488" y="36209"/>
                  </a:lnTo>
                  <a:lnTo>
                    <a:pt x="39945" y="29468"/>
                  </a:lnTo>
                  <a:lnTo>
                    <a:pt x="41579" y="21208"/>
                  </a:lnTo>
                  <a:lnTo>
                    <a:pt x="39945" y="12949"/>
                  </a:lnTo>
                  <a:lnTo>
                    <a:pt x="35488" y="6208"/>
                  </a:lnTo>
                  <a:lnTo>
                    <a:pt x="28876" y="1665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ADB0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661992" y="682217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7919" y="0"/>
                  </a:moveTo>
                  <a:lnTo>
                    <a:pt x="2908" y="5600"/>
                  </a:lnTo>
                  <a:lnTo>
                    <a:pt x="0" y="20726"/>
                  </a:lnTo>
                  <a:lnTo>
                    <a:pt x="12090" y="30251"/>
                  </a:lnTo>
                  <a:lnTo>
                    <a:pt x="27101" y="24650"/>
                  </a:lnTo>
                  <a:lnTo>
                    <a:pt x="30022" y="9525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36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664138" y="6824014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19964" y="0"/>
                  </a:moveTo>
                  <a:lnTo>
                    <a:pt x="5765" y="0"/>
                  </a:lnTo>
                  <a:lnTo>
                    <a:pt x="0" y="5943"/>
                  </a:lnTo>
                  <a:lnTo>
                    <a:pt x="0" y="20624"/>
                  </a:lnTo>
                  <a:lnTo>
                    <a:pt x="5765" y="26568"/>
                  </a:lnTo>
                  <a:lnTo>
                    <a:pt x="19964" y="26568"/>
                  </a:lnTo>
                  <a:lnTo>
                    <a:pt x="25717" y="20624"/>
                  </a:lnTo>
                  <a:lnTo>
                    <a:pt x="25717" y="13284"/>
                  </a:lnTo>
                  <a:lnTo>
                    <a:pt x="25717" y="5943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664138" y="6824014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717" y="13284"/>
                  </a:moveTo>
                  <a:lnTo>
                    <a:pt x="25717" y="20624"/>
                  </a:lnTo>
                  <a:lnTo>
                    <a:pt x="19964" y="26568"/>
                  </a:lnTo>
                  <a:lnTo>
                    <a:pt x="12852" y="26568"/>
                  </a:lnTo>
                  <a:lnTo>
                    <a:pt x="5765" y="26568"/>
                  </a:lnTo>
                  <a:lnTo>
                    <a:pt x="0" y="20624"/>
                  </a:lnTo>
                  <a:lnTo>
                    <a:pt x="0" y="13284"/>
                  </a:lnTo>
                  <a:lnTo>
                    <a:pt x="0" y="5943"/>
                  </a:lnTo>
                  <a:lnTo>
                    <a:pt x="5765" y="0"/>
                  </a:lnTo>
                  <a:lnTo>
                    <a:pt x="12852" y="0"/>
                  </a:lnTo>
                  <a:lnTo>
                    <a:pt x="19964" y="0"/>
                  </a:lnTo>
                  <a:lnTo>
                    <a:pt x="25717" y="5943"/>
                  </a:lnTo>
                  <a:lnTo>
                    <a:pt x="25717" y="1328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667351" y="6828713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4973" y="0"/>
                  </a:moveTo>
                  <a:lnTo>
                    <a:pt x="4318" y="0"/>
                  </a:lnTo>
                  <a:lnTo>
                    <a:pt x="0" y="3848"/>
                  </a:lnTo>
                  <a:lnTo>
                    <a:pt x="0" y="13309"/>
                  </a:lnTo>
                  <a:lnTo>
                    <a:pt x="4318" y="17157"/>
                  </a:lnTo>
                  <a:lnTo>
                    <a:pt x="14973" y="17157"/>
                  </a:lnTo>
                  <a:lnTo>
                    <a:pt x="19278" y="13309"/>
                  </a:lnTo>
                  <a:lnTo>
                    <a:pt x="19278" y="8585"/>
                  </a:lnTo>
                  <a:lnTo>
                    <a:pt x="19278" y="3848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670564" y="6830859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9994"/>
                  </a:lnTo>
                  <a:lnTo>
                    <a:pt x="2882" y="12865"/>
                  </a:lnTo>
                  <a:lnTo>
                    <a:pt x="9982" y="12865"/>
                  </a:lnTo>
                  <a:lnTo>
                    <a:pt x="12865" y="9994"/>
                  </a:lnTo>
                  <a:lnTo>
                    <a:pt x="12865" y="6438"/>
                  </a:lnTo>
                  <a:lnTo>
                    <a:pt x="12865" y="2882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336605" y="6796760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2872" y="0"/>
                  </a:moveTo>
                  <a:lnTo>
                    <a:pt x="1435" y="0"/>
                  </a:lnTo>
                  <a:lnTo>
                    <a:pt x="0" y="25717"/>
                  </a:lnTo>
                  <a:lnTo>
                    <a:pt x="122872" y="25717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336605" y="6796760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435" y="0"/>
                  </a:moveTo>
                  <a:lnTo>
                    <a:pt x="122872" y="0"/>
                  </a:lnTo>
                  <a:lnTo>
                    <a:pt x="122872" y="25717"/>
                  </a:lnTo>
                  <a:lnTo>
                    <a:pt x="0" y="25717"/>
                  </a:lnTo>
                  <a:lnTo>
                    <a:pt x="1435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343755" y="6798195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59">
                  <a:moveTo>
                    <a:pt x="21424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424" y="22860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416615" y="679569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86" y="0"/>
                  </a:moveTo>
                  <a:lnTo>
                    <a:pt x="6400" y="0"/>
                  </a:lnTo>
                  <a:lnTo>
                    <a:pt x="0" y="6388"/>
                  </a:lnTo>
                  <a:lnTo>
                    <a:pt x="0" y="22174"/>
                  </a:lnTo>
                  <a:lnTo>
                    <a:pt x="6400" y="28574"/>
                  </a:lnTo>
                  <a:lnTo>
                    <a:pt x="22186" y="28574"/>
                  </a:lnTo>
                  <a:lnTo>
                    <a:pt x="28575" y="22174"/>
                  </a:lnTo>
                  <a:lnTo>
                    <a:pt x="28575" y="14287"/>
                  </a:lnTo>
                  <a:lnTo>
                    <a:pt x="28575" y="6388"/>
                  </a:lnTo>
                  <a:lnTo>
                    <a:pt x="221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416615" y="679569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575" y="14287"/>
                  </a:moveTo>
                  <a:lnTo>
                    <a:pt x="28575" y="22174"/>
                  </a:lnTo>
                  <a:lnTo>
                    <a:pt x="22186" y="28574"/>
                  </a:lnTo>
                  <a:lnTo>
                    <a:pt x="14287" y="28574"/>
                  </a:lnTo>
                  <a:lnTo>
                    <a:pt x="6400" y="28574"/>
                  </a:lnTo>
                  <a:lnTo>
                    <a:pt x="0" y="22174"/>
                  </a:lnTo>
                  <a:lnTo>
                    <a:pt x="0" y="14287"/>
                  </a:lnTo>
                  <a:lnTo>
                    <a:pt x="0" y="6388"/>
                  </a:lnTo>
                  <a:lnTo>
                    <a:pt x="6400" y="0"/>
                  </a:lnTo>
                  <a:lnTo>
                    <a:pt x="14287" y="0"/>
                  </a:lnTo>
                  <a:lnTo>
                    <a:pt x="22186" y="0"/>
                  </a:lnTo>
                  <a:lnTo>
                    <a:pt x="28575" y="6388"/>
                  </a:lnTo>
                  <a:lnTo>
                    <a:pt x="28575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417631" y="6803389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082" y="0"/>
                  </a:moveTo>
                  <a:lnTo>
                    <a:pt x="0" y="9143"/>
                  </a:lnTo>
                  <a:lnTo>
                    <a:pt x="1473" y="13157"/>
                  </a:lnTo>
                  <a:lnTo>
                    <a:pt x="26555" y="4038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595215" y="6796049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2872" y="0"/>
                  </a:moveTo>
                  <a:lnTo>
                    <a:pt x="0" y="0"/>
                  </a:lnTo>
                  <a:lnTo>
                    <a:pt x="0" y="25717"/>
                  </a:lnTo>
                  <a:lnTo>
                    <a:pt x="121437" y="25717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595215" y="6796049"/>
              <a:ext cx="123189" cy="26034"/>
            </a:xfrm>
            <a:custGeom>
              <a:avLst/>
              <a:gdLst/>
              <a:ahLst/>
              <a:cxnLst/>
              <a:rect l="l" t="t" r="r" b="b"/>
              <a:pathLst>
                <a:path w="123189" h="26034">
                  <a:moveTo>
                    <a:pt x="121437" y="25717"/>
                  </a:moveTo>
                  <a:lnTo>
                    <a:pt x="0" y="25717"/>
                  </a:lnTo>
                  <a:lnTo>
                    <a:pt x="0" y="0"/>
                  </a:lnTo>
                  <a:lnTo>
                    <a:pt x="122872" y="0"/>
                  </a:lnTo>
                  <a:lnTo>
                    <a:pt x="121437" y="2571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689513" y="6797471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59">
                  <a:moveTo>
                    <a:pt x="21424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424" y="22860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609503" y="679427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174" y="0"/>
                  </a:moveTo>
                  <a:lnTo>
                    <a:pt x="6400" y="0"/>
                  </a:lnTo>
                  <a:lnTo>
                    <a:pt x="0" y="6388"/>
                  </a:lnTo>
                  <a:lnTo>
                    <a:pt x="0" y="14287"/>
                  </a:lnTo>
                  <a:lnTo>
                    <a:pt x="0" y="22174"/>
                  </a:lnTo>
                  <a:lnTo>
                    <a:pt x="6400" y="28575"/>
                  </a:lnTo>
                  <a:lnTo>
                    <a:pt x="22174" y="28575"/>
                  </a:lnTo>
                  <a:lnTo>
                    <a:pt x="28575" y="22174"/>
                  </a:lnTo>
                  <a:lnTo>
                    <a:pt x="28575" y="6388"/>
                  </a:lnTo>
                  <a:lnTo>
                    <a:pt x="221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609503" y="679427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287"/>
                  </a:moveTo>
                  <a:lnTo>
                    <a:pt x="0" y="6388"/>
                  </a:lnTo>
                  <a:lnTo>
                    <a:pt x="6400" y="0"/>
                  </a:lnTo>
                  <a:lnTo>
                    <a:pt x="14287" y="0"/>
                  </a:lnTo>
                  <a:lnTo>
                    <a:pt x="22174" y="0"/>
                  </a:lnTo>
                  <a:lnTo>
                    <a:pt x="28575" y="6388"/>
                  </a:lnTo>
                  <a:lnTo>
                    <a:pt x="28575" y="14287"/>
                  </a:lnTo>
                  <a:lnTo>
                    <a:pt x="28575" y="22174"/>
                  </a:lnTo>
                  <a:lnTo>
                    <a:pt x="22174" y="28575"/>
                  </a:lnTo>
                  <a:lnTo>
                    <a:pt x="14287" y="28575"/>
                  </a:lnTo>
                  <a:lnTo>
                    <a:pt x="6400" y="28575"/>
                  </a:lnTo>
                  <a:lnTo>
                    <a:pt x="0" y="22174"/>
                  </a:lnTo>
                  <a:lnTo>
                    <a:pt x="0" y="142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610506" y="6801967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4">
                  <a:moveTo>
                    <a:pt x="25082" y="0"/>
                  </a:moveTo>
                  <a:lnTo>
                    <a:pt x="0" y="9144"/>
                  </a:lnTo>
                  <a:lnTo>
                    <a:pt x="1473" y="13169"/>
                  </a:lnTo>
                  <a:lnTo>
                    <a:pt x="26555" y="4025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285653" y="6846760"/>
              <a:ext cx="241935" cy="57150"/>
            </a:xfrm>
            <a:custGeom>
              <a:avLst/>
              <a:gdLst/>
              <a:ahLst/>
              <a:cxnLst/>
              <a:rect l="l" t="t" r="r" b="b"/>
              <a:pathLst>
                <a:path w="241935" h="57150">
                  <a:moveTo>
                    <a:pt x="85725" y="0"/>
                  </a:moveTo>
                  <a:lnTo>
                    <a:pt x="0" y="1904"/>
                  </a:lnTo>
                  <a:lnTo>
                    <a:pt x="952" y="55244"/>
                  </a:lnTo>
                  <a:lnTo>
                    <a:pt x="240030" y="57150"/>
                  </a:lnTo>
                  <a:lnTo>
                    <a:pt x="241935" y="36194"/>
                  </a:lnTo>
                  <a:lnTo>
                    <a:pt x="90474" y="36194"/>
                  </a:lnTo>
                  <a:lnTo>
                    <a:pt x="92392" y="9525"/>
                  </a:lnTo>
                  <a:lnTo>
                    <a:pt x="8572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328515" y="6860108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60" y="0"/>
                  </a:moveTo>
                  <a:lnTo>
                    <a:pt x="6819" y="0"/>
                  </a:lnTo>
                  <a:lnTo>
                    <a:pt x="0" y="6819"/>
                  </a:lnTo>
                  <a:lnTo>
                    <a:pt x="0" y="23647"/>
                  </a:lnTo>
                  <a:lnTo>
                    <a:pt x="6819" y="30467"/>
                  </a:lnTo>
                  <a:lnTo>
                    <a:pt x="23660" y="30467"/>
                  </a:lnTo>
                  <a:lnTo>
                    <a:pt x="30480" y="23647"/>
                  </a:lnTo>
                  <a:lnTo>
                    <a:pt x="30480" y="15227"/>
                  </a:lnTo>
                  <a:lnTo>
                    <a:pt x="30480" y="6819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532350" y="6847712"/>
              <a:ext cx="229870" cy="56515"/>
            </a:xfrm>
            <a:custGeom>
              <a:avLst/>
              <a:gdLst/>
              <a:ahLst/>
              <a:cxnLst/>
              <a:rect l="l" t="t" r="r" b="b"/>
              <a:pathLst>
                <a:path w="229870" h="56515">
                  <a:moveTo>
                    <a:pt x="225729" y="0"/>
                  </a:moveTo>
                  <a:lnTo>
                    <a:pt x="161925" y="952"/>
                  </a:lnTo>
                  <a:lnTo>
                    <a:pt x="154305" y="6667"/>
                  </a:lnTo>
                  <a:lnTo>
                    <a:pt x="156210" y="35242"/>
                  </a:lnTo>
                  <a:lnTo>
                    <a:pt x="0" y="39052"/>
                  </a:lnTo>
                  <a:lnTo>
                    <a:pt x="952" y="56197"/>
                  </a:lnTo>
                  <a:lnTo>
                    <a:pt x="229552" y="56197"/>
                  </a:lnTo>
                  <a:lnTo>
                    <a:pt x="229552" y="4775"/>
                  </a:lnTo>
                  <a:lnTo>
                    <a:pt x="225729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723803" y="685820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47" y="0"/>
                  </a:moveTo>
                  <a:lnTo>
                    <a:pt x="6819" y="0"/>
                  </a:lnTo>
                  <a:lnTo>
                    <a:pt x="0" y="6819"/>
                  </a:lnTo>
                  <a:lnTo>
                    <a:pt x="0" y="23647"/>
                  </a:lnTo>
                  <a:lnTo>
                    <a:pt x="6819" y="30467"/>
                  </a:lnTo>
                  <a:lnTo>
                    <a:pt x="23647" y="30467"/>
                  </a:lnTo>
                  <a:lnTo>
                    <a:pt x="30467" y="23647"/>
                  </a:lnTo>
                  <a:lnTo>
                    <a:pt x="30467" y="15227"/>
                  </a:lnTo>
                  <a:lnTo>
                    <a:pt x="30467" y="6819"/>
                  </a:lnTo>
                  <a:lnTo>
                    <a:pt x="23647" y="0"/>
                  </a:lnTo>
                  <a:close/>
                </a:path>
              </a:pathLst>
            </a:custGeom>
            <a:solidFill>
              <a:srgbClr val="69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723565" y="6862952"/>
              <a:ext cx="5080" cy="22225"/>
            </a:xfrm>
            <a:custGeom>
              <a:avLst/>
              <a:gdLst/>
              <a:ahLst/>
              <a:cxnLst/>
              <a:rect l="l" t="t" r="r" b="b"/>
              <a:pathLst>
                <a:path w="5079" h="22225">
                  <a:moveTo>
                    <a:pt x="5000" y="0"/>
                  </a:moveTo>
                  <a:lnTo>
                    <a:pt x="1250" y="6771"/>
                  </a:lnTo>
                  <a:lnTo>
                    <a:pt x="0" y="11310"/>
                  </a:lnTo>
                  <a:lnTo>
                    <a:pt x="1250" y="15671"/>
                  </a:lnTo>
                  <a:lnTo>
                    <a:pt x="5000" y="21907"/>
                  </a:lnTo>
                  <a:lnTo>
                    <a:pt x="500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630445" y="6904862"/>
              <a:ext cx="52705" cy="30480"/>
            </a:xfrm>
            <a:custGeom>
              <a:avLst/>
              <a:gdLst/>
              <a:ahLst/>
              <a:cxnLst/>
              <a:rect l="l" t="t" r="r" b="b"/>
              <a:pathLst>
                <a:path w="52704" h="30479">
                  <a:moveTo>
                    <a:pt x="52400" y="0"/>
                  </a:moveTo>
                  <a:lnTo>
                    <a:pt x="0" y="965"/>
                  </a:lnTo>
                  <a:lnTo>
                    <a:pt x="965" y="22859"/>
                  </a:lnTo>
                  <a:lnTo>
                    <a:pt x="5904" y="25391"/>
                  </a:lnTo>
                  <a:lnTo>
                    <a:pt x="18340" y="29532"/>
                  </a:lnTo>
                  <a:lnTo>
                    <a:pt x="34703" y="30098"/>
                  </a:lnTo>
                  <a:lnTo>
                    <a:pt x="51422" y="21907"/>
                  </a:lnTo>
                  <a:lnTo>
                    <a:pt x="5240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783099" y="6865810"/>
              <a:ext cx="10160" cy="30480"/>
            </a:xfrm>
            <a:custGeom>
              <a:avLst/>
              <a:gdLst/>
              <a:ahLst/>
              <a:cxnLst/>
              <a:rect l="l" t="t" r="r" b="b"/>
              <a:pathLst>
                <a:path w="10160" h="30479">
                  <a:moveTo>
                    <a:pt x="7137" y="20713"/>
                  </a:moveTo>
                  <a:lnTo>
                    <a:pt x="0" y="20713"/>
                  </a:lnTo>
                  <a:lnTo>
                    <a:pt x="0" y="30010"/>
                  </a:lnTo>
                  <a:lnTo>
                    <a:pt x="7137" y="30010"/>
                  </a:lnTo>
                  <a:lnTo>
                    <a:pt x="7137" y="20713"/>
                  </a:lnTo>
                  <a:close/>
                </a:path>
                <a:path w="10160" h="30479">
                  <a:moveTo>
                    <a:pt x="9994" y="0"/>
                  </a:moveTo>
                  <a:lnTo>
                    <a:pt x="0" y="0"/>
                  </a:lnTo>
                  <a:lnTo>
                    <a:pt x="0" y="7861"/>
                  </a:lnTo>
                  <a:lnTo>
                    <a:pt x="9994" y="7861"/>
                  </a:lnTo>
                  <a:lnTo>
                    <a:pt x="999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363288" y="6905345"/>
              <a:ext cx="45085" cy="45720"/>
            </a:xfrm>
            <a:custGeom>
              <a:avLst/>
              <a:gdLst/>
              <a:ahLst/>
              <a:cxnLst/>
              <a:rect l="l" t="t" r="r" b="b"/>
              <a:pathLst>
                <a:path w="45085" h="45720">
                  <a:moveTo>
                    <a:pt x="41427" y="0"/>
                  </a:moveTo>
                  <a:lnTo>
                    <a:pt x="0" y="711"/>
                  </a:lnTo>
                  <a:lnTo>
                    <a:pt x="0" y="28574"/>
                  </a:lnTo>
                  <a:lnTo>
                    <a:pt x="7150" y="45707"/>
                  </a:lnTo>
                  <a:lnTo>
                    <a:pt x="39293" y="45707"/>
                  </a:lnTo>
                  <a:lnTo>
                    <a:pt x="45008" y="39992"/>
                  </a:lnTo>
                  <a:lnTo>
                    <a:pt x="42862" y="25717"/>
                  </a:lnTo>
                  <a:lnTo>
                    <a:pt x="41427" y="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363288" y="6905345"/>
              <a:ext cx="45085" cy="45720"/>
            </a:xfrm>
            <a:custGeom>
              <a:avLst/>
              <a:gdLst/>
              <a:ahLst/>
              <a:cxnLst/>
              <a:rect l="l" t="t" r="r" b="b"/>
              <a:pathLst>
                <a:path w="45085" h="45720">
                  <a:moveTo>
                    <a:pt x="0" y="711"/>
                  </a:moveTo>
                  <a:lnTo>
                    <a:pt x="0" y="28574"/>
                  </a:lnTo>
                  <a:lnTo>
                    <a:pt x="7150" y="45707"/>
                  </a:lnTo>
                  <a:lnTo>
                    <a:pt x="39293" y="45707"/>
                  </a:lnTo>
                  <a:lnTo>
                    <a:pt x="45008" y="39992"/>
                  </a:lnTo>
                  <a:lnTo>
                    <a:pt x="42862" y="25717"/>
                  </a:lnTo>
                  <a:lnTo>
                    <a:pt x="41427" y="0"/>
                  </a:lnTo>
                  <a:lnTo>
                    <a:pt x="0" y="71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377575" y="6932485"/>
              <a:ext cx="18415" cy="13970"/>
            </a:xfrm>
            <a:custGeom>
              <a:avLst/>
              <a:gdLst/>
              <a:ahLst/>
              <a:cxnLst/>
              <a:rect l="l" t="t" r="r" b="b"/>
              <a:pathLst>
                <a:path w="18414" h="13970">
                  <a:moveTo>
                    <a:pt x="17856" y="0"/>
                  </a:moveTo>
                  <a:lnTo>
                    <a:pt x="0" y="0"/>
                  </a:lnTo>
                  <a:lnTo>
                    <a:pt x="0" y="13563"/>
                  </a:lnTo>
                  <a:lnTo>
                    <a:pt x="17856" y="13563"/>
                  </a:lnTo>
                  <a:lnTo>
                    <a:pt x="17856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759985" y="7265860"/>
              <a:ext cx="13335" cy="18415"/>
            </a:xfrm>
            <a:custGeom>
              <a:avLst/>
              <a:gdLst/>
              <a:ahLst/>
              <a:cxnLst/>
              <a:rect l="l" t="t" r="r" b="b"/>
              <a:pathLst>
                <a:path w="13335" h="18415">
                  <a:moveTo>
                    <a:pt x="13334" y="0"/>
                  </a:moveTo>
                  <a:lnTo>
                    <a:pt x="2298" y="1257"/>
                  </a:lnTo>
                  <a:lnTo>
                    <a:pt x="0" y="18110"/>
                  </a:lnTo>
                  <a:lnTo>
                    <a:pt x="12382" y="18110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759985" y="7265860"/>
              <a:ext cx="13335" cy="18415"/>
            </a:xfrm>
            <a:custGeom>
              <a:avLst/>
              <a:gdLst/>
              <a:ahLst/>
              <a:cxnLst/>
              <a:rect l="l" t="t" r="r" b="b"/>
              <a:pathLst>
                <a:path w="13335" h="18415">
                  <a:moveTo>
                    <a:pt x="2298" y="1257"/>
                  </a:moveTo>
                  <a:lnTo>
                    <a:pt x="13334" y="0"/>
                  </a:lnTo>
                  <a:lnTo>
                    <a:pt x="12382" y="18110"/>
                  </a:lnTo>
                  <a:lnTo>
                    <a:pt x="0" y="18110"/>
                  </a:lnTo>
                  <a:lnTo>
                    <a:pt x="2298" y="12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758794" y="7285875"/>
              <a:ext cx="15875" cy="523240"/>
            </a:xfrm>
            <a:custGeom>
              <a:avLst/>
              <a:gdLst/>
              <a:ahLst/>
              <a:cxnLst/>
              <a:rect l="l" t="t" r="r" b="b"/>
              <a:pathLst>
                <a:path w="15875" h="523240">
                  <a:moveTo>
                    <a:pt x="12620" y="0"/>
                  </a:moveTo>
                  <a:lnTo>
                    <a:pt x="3108" y="952"/>
                  </a:lnTo>
                  <a:lnTo>
                    <a:pt x="6360" y="145353"/>
                  </a:lnTo>
                  <a:lnTo>
                    <a:pt x="7740" y="220373"/>
                  </a:lnTo>
                  <a:lnTo>
                    <a:pt x="7516" y="250212"/>
                  </a:lnTo>
                  <a:lnTo>
                    <a:pt x="5953" y="259067"/>
                  </a:lnTo>
                  <a:lnTo>
                    <a:pt x="1637" y="405656"/>
                  </a:lnTo>
                  <a:lnTo>
                    <a:pt x="0" y="481706"/>
                  </a:lnTo>
                  <a:lnTo>
                    <a:pt x="863" y="511686"/>
                  </a:lnTo>
                  <a:lnTo>
                    <a:pt x="4048" y="520064"/>
                  </a:lnTo>
                  <a:lnTo>
                    <a:pt x="12684" y="522846"/>
                  </a:lnTo>
                  <a:lnTo>
                    <a:pt x="11084" y="368652"/>
                  </a:lnTo>
                  <a:lnTo>
                    <a:pt x="10842" y="289182"/>
                  </a:lnTo>
                  <a:lnTo>
                    <a:pt x="12219" y="259170"/>
                  </a:lnTo>
                  <a:lnTo>
                    <a:pt x="15478" y="253352"/>
                  </a:lnTo>
                  <a:lnTo>
                    <a:pt x="1262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758794" y="7285875"/>
              <a:ext cx="15875" cy="523240"/>
            </a:xfrm>
            <a:custGeom>
              <a:avLst/>
              <a:gdLst/>
              <a:ahLst/>
              <a:cxnLst/>
              <a:rect l="l" t="t" r="r" b="b"/>
              <a:pathLst>
                <a:path w="15875" h="523240">
                  <a:moveTo>
                    <a:pt x="3108" y="952"/>
                  </a:moveTo>
                  <a:lnTo>
                    <a:pt x="6360" y="145353"/>
                  </a:lnTo>
                  <a:lnTo>
                    <a:pt x="7740" y="220373"/>
                  </a:lnTo>
                  <a:lnTo>
                    <a:pt x="7516" y="250212"/>
                  </a:lnTo>
                  <a:lnTo>
                    <a:pt x="5953" y="259067"/>
                  </a:lnTo>
                  <a:lnTo>
                    <a:pt x="1637" y="405656"/>
                  </a:lnTo>
                  <a:lnTo>
                    <a:pt x="0" y="481706"/>
                  </a:lnTo>
                  <a:lnTo>
                    <a:pt x="863" y="511686"/>
                  </a:lnTo>
                  <a:lnTo>
                    <a:pt x="4048" y="520064"/>
                  </a:lnTo>
                  <a:lnTo>
                    <a:pt x="12684" y="522846"/>
                  </a:lnTo>
                  <a:lnTo>
                    <a:pt x="11084" y="368652"/>
                  </a:lnTo>
                  <a:lnTo>
                    <a:pt x="10842" y="289182"/>
                  </a:lnTo>
                  <a:lnTo>
                    <a:pt x="12219" y="259170"/>
                  </a:lnTo>
                  <a:lnTo>
                    <a:pt x="15478" y="253352"/>
                  </a:lnTo>
                  <a:lnTo>
                    <a:pt x="13826" y="110097"/>
                  </a:lnTo>
                  <a:lnTo>
                    <a:pt x="12977" y="35955"/>
                  </a:lnTo>
                  <a:lnTo>
                    <a:pt x="12665" y="7173"/>
                  </a:lnTo>
                  <a:lnTo>
                    <a:pt x="12620" y="0"/>
                  </a:lnTo>
                  <a:lnTo>
                    <a:pt x="3108" y="952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295178" y="7490650"/>
              <a:ext cx="499109" cy="41910"/>
            </a:xfrm>
            <a:custGeom>
              <a:avLst/>
              <a:gdLst/>
              <a:ahLst/>
              <a:cxnLst/>
              <a:rect l="l" t="t" r="r" b="b"/>
              <a:pathLst>
                <a:path w="499110" h="41909">
                  <a:moveTo>
                    <a:pt x="0" y="41897"/>
                  </a:moveTo>
                  <a:lnTo>
                    <a:pt x="497205" y="41897"/>
                  </a:lnTo>
                  <a:lnTo>
                    <a:pt x="499110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533303" y="7463040"/>
              <a:ext cx="229870" cy="56515"/>
            </a:xfrm>
            <a:custGeom>
              <a:avLst/>
              <a:gdLst/>
              <a:ahLst/>
              <a:cxnLst/>
              <a:rect l="l" t="t" r="r" b="b"/>
              <a:pathLst>
                <a:path w="229870" h="56515">
                  <a:moveTo>
                    <a:pt x="225729" y="0"/>
                  </a:moveTo>
                  <a:lnTo>
                    <a:pt x="161925" y="952"/>
                  </a:lnTo>
                  <a:lnTo>
                    <a:pt x="154292" y="6667"/>
                  </a:lnTo>
                  <a:lnTo>
                    <a:pt x="156210" y="35242"/>
                  </a:lnTo>
                  <a:lnTo>
                    <a:pt x="0" y="39065"/>
                  </a:lnTo>
                  <a:lnTo>
                    <a:pt x="939" y="56197"/>
                  </a:lnTo>
                  <a:lnTo>
                    <a:pt x="229539" y="56197"/>
                  </a:lnTo>
                  <a:lnTo>
                    <a:pt x="229539" y="4775"/>
                  </a:lnTo>
                  <a:lnTo>
                    <a:pt x="225729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724730" y="747353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72" y="0"/>
                  </a:moveTo>
                  <a:lnTo>
                    <a:pt x="6832" y="0"/>
                  </a:lnTo>
                  <a:lnTo>
                    <a:pt x="0" y="6807"/>
                  </a:lnTo>
                  <a:lnTo>
                    <a:pt x="0" y="23634"/>
                  </a:lnTo>
                  <a:lnTo>
                    <a:pt x="6832" y="30467"/>
                  </a:lnTo>
                  <a:lnTo>
                    <a:pt x="23672" y="30467"/>
                  </a:lnTo>
                  <a:lnTo>
                    <a:pt x="30479" y="23634"/>
                  </a:lnTo>
                  <a:lnTo>
                    <a:pt x="30479" y="15214"/>
                  </a:lnTo>
                  <a:lnTo>
                    <a:pt x="30479" y="6807"/>
                  </a:lnTo>
                  <a:lnTo>
                    <a:pt x="23672" y="0"/>
                  </a:lnTo>
                  <a:close/>
                </a:path>
              </a:pathLst>
            </a:custGeom>
            <a:solidFill>
              <a:srgbClr val="69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724517" y="7478280"/>
              <a:ext cx="5080" cy="22225"/>
            </a:xfrm>
            <a:custGeom>
              <a:avLst/>
              <a:gdLst/>
              <a:ahLst/>
              <a:cxnLst/>
              <a:rect l="l" t="t" r="r" b="b"/>
              <a:pathLst>
                <a:path w="5079" h="22225">
                  <a:moveTo>
                    <a:pt x="5000" y="0"/>
                  </a:moveTo>
                  <a:lnTo>
                    <a:pt x="1250" y="6771"/>
                  </a:lnTo>
                  <a:lnTo>
                    <a:pt x="0" y="11310"/>
                  </a:lnTo>
                  <a:lnTo>
                    <a:pt x="1250" y="15671"/>
                  </a:lnTo>
                  <a:lnTo>
                    <a:pt x="5000" y="21907"/>
                  </a:lnTo>
                  <a:lnTo>
                    <a:pt x="500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792840" y="7383487"/>
              <a:ext cx="264795" cy="54610"/>
            </a:xfrm>
            <a:custGeom>
              <a:avLst/>
              <a:gdLst/>
              <a:ahLst/>
              <a:cxnLst/>
              <a:rect l="l" t="t" r="r" b="b"/>
              <a:pathLst>
                <a:path w="264795" h="54609">
                  <a:moveTo>
                    <a:pt x="2870" y="0"/>
                  </a:moveTo>
                  <a:lnTo>
                    <a:pt x="12144" y="37013"/>
                  </a:lnTo>
                  <a:lnTo>
                    <a:pt x="118948" y="47461"/>
                  </a:lnTo>
                  <a:lnTo>
                    <a:pt x="262902" y="54292"/>
                  </a:lnTo>
                  <a:lnTo>
                    <a:pt x="264325" y="21437"/>
                  </a:lnTo>
                  <a:lnTo>
                    <a:pt x="253810" y="19495"/>
                  </a:lnTo>
                  <a:lnTo>
                    <a:pt x="223070" y="16614"/>
                  </a:lnTo>
                  <a:lnTo>
                    <a:pt x="147594" y="10786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892852" y="7400645"/>
              <a:ext cx="146050" cy="34290"/>
            </a:xfrm>
            <a:custGeom>
              <a:avLst/>
              <a:gdLst/>
              <a:ahLst/>
              <a:cxnLst/>
              <a:rect l="l" t="t" r="r" b="b"/>
              <a:pathLst>
                <a:path w="146050" h="34290">
                  <a:moveTo>
                    <a:pt x="11442" y="0"/>
                  </a:moveTo>
                  <a:lnTo>
                    <a:pt x="0" y="0"/>
                  </a:lnTo>
                  <a:lnTo>
                    <a:pt x="2870" y="7137"/>
                  </a:lnTo>
                  <a:lnTo>
                    <a:pt x="2870" y="24282"/>
                  </a:lnTo>
                  <a:lnTo>
                    <a:pt x="10702" y="26853"/>
                  </a:lnTo>
                  <a:lnTo>
                    <a:pt x="28047" y="28752"/>
                  </a:lnTo>
                  <a:lnTo>
                    <a:pt x="144322" y="34289"/>
                  </a:lnTo>
                  <a:lnTo>
                    <a:pt x="145745" y="15709"/>
                  </a:lnTo>
                  <a:lnTo>
                    <a:pt x="145745" y="11417"/>
                  </a:lnTo>
                  <a:lnTo>
                    <a:pt x="138595" y="5714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791418" y="6716267"/>
              <a:ext cx="264795" cy="54610"/>
            </a:xfrm>
            <a:custGeom>
              <a:avLst/>
              <a:gdLst/>
              <a:ahLst/>
              <a:cxnLst/>
              <a:rect l="l" t="t" r="r" b="b"/>
              <a:pathLst>
                <a:path w="264795" h="54609">
                  <a:moveTo>
                    <a:pt x="2870" y="0"/>
                  </a:moveTo>
                  <a:lnTo>
                    <a:pt x="12144" y="37013"/>
                  </a:lnTo>
                  <a:lnTo>
                    <a:pt x="118943" y="47461"/>
                  </a:lnTo>
                  <a:lnTo>
                    <a:pt x="262889" y="54292"/>
                  </a:lnTo>
                  <a:lnTo>
                    <a:pt x="264325" y="21437"/>
                  </a:lnTo>
                  <a:lnTo>
                    <a:pt x="253810" y="19495"/>
                  </a:lnTo>
                  <a:lnTo>
                    <a:pt x="223070" y="16614"/>
                  </a:lnTo>
                  <a:lnTo>
                    <a:pt x="147594" y="10786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891430" y="6733425"/>
              <a:ext cx="146050" cy="34290"/>
            </a:xfrm>
            <a:custGeom>
              <a:avLst/>
              <a:gdLst/>
              <a:ahLst/>
              <a:cxnLst/>
              <a:rect l="l" t="t" r="r" b="b"/>
              <a:pathLst>
                <a:path w="146050" h="34290">
                  <a:moveTo>
                    <a:pt x="11430" y="0"/>
                  </a:moveTo>
                  <a:lnTo>
                    <a:pt x="0" y="0"/>
                  </a:lnTo>
                  <a:lnTo>
                    <a:pt x="2870" y="7137"/>
                  </a:lnTo>
                  <a:lnTo>
                    <a:pt x="2870" y="24282"/>
                  </a:lnTo>
                  <a:lnTo>
                    <a:pt x="10702" y="26853"/>
                  </a:lnTo>
                  <a:lnTo>
                    <a:pt x="28044" y="28751"/>
                  </a:lnTo>
                  <a:lnTo>
                    <a:pt x="144297" y="34277"/>
                  </a:lnTo>
                  <a:lnTo>
                    <a:pt x="145745" y="15709"/>
                  </a:lnTo>
                  <a:lnTo>
                    <a:pt x="145745" y="11417"/>
                  </a:lnTo>
                  <a:lnTo>
                    <a:pt x="138595" y="5702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3761295" y="5310377"/>
              <a:ext cx="962025" cy="21590"/>
            </a:xfrm>
            <a:custGeom>
              <a:avLst/>
              <a:gdLst/>
              <a:ahLst/>
              <a:cxnLst/>
              <a:rect l="l" t="t" r="r" b="b"/>
              <a:pathLst>
                <a:path w="962025" h="21589">
                  <a:moveTo>
                    <a:pt x="11430" y="2565"/>
                  </a:moveTo>
                  <a:lnTo>
                    <a:pt x="8864" y="0"/>
                  </a:lnTo>
                  <a:lnTo>
                    <a:pt x="2552" y="0"/>
                  </a:lnTo>
                  <a:lnTo>
                    <a:pt x="0" y="2565"/>
                  </a:lnTo>
                  <a:lnTo>
                    <a:pt x="0" y="8877"/>
                  </a:lnTo>
                  <a:lnTo>
                    <a:pt x="2552" y="11442"/>
                  </a:lnTo>
                  <a:lnTo>
                    <a:pt x="8864" y="11442"/>
                  </a:lnTo>
                  <a:lnTo>
                    <a:pt x="11430" y="8877"/>
                  </a:lnTo>
                  <a:lnTo>
                    <a:pt x="11430" y="5727"/>
                  </a:lnTo>
                  <a:lnTo>
                    <a:pt x="11430" y="2565"/>
                  </a:lnTo>
                  <a:close/>
                </a:path>
                <a:path w="962025" h="21589">
                  <a:moveTo>
                    <a:pt x="961555" y="12560"/>
                  </a:moveTo>
                  <a:lnTo>
                    <a:pt x="958977" y="10007"/>
                  </a:lnTo>
                  <a:lnTo>
                    <a:pt x="952665" y="10007"/>
                  </a:lnTo>
                  <a:lnTo>
                    <a:pt x="950112" y="12560"/>
                  </a:lnTo>
                  <a:lnTo>
                    <a:pt x="950112" y="18884"/>
                  </a:lnTo>
                  <a:lnTo>
                    <a:pt x="952665" y="21437"/>
                  </a:lnTo>
                  <a:lnTo>
                    <a:pt x="958977" y="21437"/>
                  </a:lnTo>
                  <a:lnTo>
                    <a:pt x="961555" y="18884"/>
                  </a:lnTo>
                  <a:lnTo>
                    <a:pt x="961555" y="15722"/>
                  </a:lnTo>
                  <a:lnTo>
                    <a:pt x="961555" y="1256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031322" y="5508980"/>
              <a:ext cx="426084" cy="17145"/>
            </a:xfrm>
            <a:custGeom>
              <a:avLst/>
              <a:gdLst/>
              <a:ahLst/>
              <a:cxnLst/>
              <a:rect l="l" t="t" r="r" b="b"/>
              <a:pathLst>
                <a:path w="426085" h="17145">
                  <a:moveTo>
                    <a:pt x="11429" y="5714"/>
                  </a:moveTo>
                  <a:lnTo>
                    <a:pt x="11429" y="8877"/>
                  </a:lnTo>
                  <a:lnTo>
                    <a:pt x="8877" y="11429"/>
                  </a:lnTo>
                  <a:lnTo>
                    <a:pt x="5714" y="11429"/>
                  </a:lnTo>
                  <a:lnTo>
                    <a:pt x="2565" y="11429"/>
                  </a:lnTo>
                  <a:lnTo>
                    <a:pt x="0" y="8877"/>
                  </a:lnTo>
                  <a:lnTo>
                    <a:pt x="0" y="5714"/>
                  </a:lnTo>
                  <a:lnTo>
                    <a:pt x="0" y="2552"/>
                  </a:lnTo>
                  <a:lnTo>
                    <a:pt x="2565" y="0"/>
                  </a:lnTo>
                  <a:lnTo>
                    <a:pt x="5714" y="0"/>
                  </a:lnTo>
                  <a:lnTo>
                    <a:pt x="8877" y="0"/>
                  </a:lnTo>
                  <a:lnTo>
                    <a:pt x="11429" y="2552"/>
                  </a:lnTo>
                  <a:lnTo>
                    <a:pt x="11429" y="5714"/>
                  </a:lnTo>
                  <a:close/>
                </a:path>
                <a:path w="426085" h="17145">
                  <a:moveTo>
                    <a:pt x="218605" y="8572"/>
                  </a:moveTo>
                  <a:lnTo>
                    <a:pt x="218605" y="11734"/>
                  </a:lnTo>
                  <a:lnTo>
                    <a:pt x="216052" y="14287"/>
                  </a:lnTo>
                  <a:lnTo>
                    <a:pt x="212890" y="14287"/>
                  </a:lnTo>
                  <a:lnTo>
                    <a:pt x="209727" y="14287"/>
                  </a:lnTo>
                  <a:lnTo>
                    <a:pt x="207175" y="11734"/>
                  </a:lnTo>
                  <a:lnTo>
                    <a:pt x="207175" y="8572"/>
                  </a:lnTo>
                  <a:lnTo>
                    <a:pt x="207175" y="5410"/>
                  </a:lnTo>
                  <a:lnTo>
                    <a:pt x="209727" y="2857"/>
                  </a:lnTo>
                  <a:lnTo>
                    <a:pt x="212890" y="2857"/>
                  </a:lnTo>
                  <a:lnTo>
                    <a:pt x="216052" y="2857"/>
                  </a:lnTo>
                  <a:lnTo>
                    <a:pt x="218605" y="5410"/>
                  </a:lnTo>
                  <a:lnTo>
                    <a:pt x="218605" y="8572"/>
                  </a:lnTo>
                  <a:close/>
                </a:path>
                <a:path w="426085" h="17145">
                  <a:moveTo>
                    <a:pt x="425767" y="11429"/>
                  </a:moveTo>
                  <a:lnTo>
                    <a:pt x="425767" y="14592"/>
                  </a:lnTo>
                  <a:lnTo>
                    <a:pt x="423214" y="17144"/>
                  </a:lnTo>
                  <a:lnTo>
                    <a:pt x="420052" y="17144"/>
                  </a:lnTo>
                  <a:lnTo>
                    <a:pt x="416902" y="17144"/>
                  </a:lnTo>
                  <a:lnTo>
                    <a:pt x="414337" y="14592"/>
                  </a:lnTo>
                  <a:lnTo>
                    <a:pt x="414337" y="11429"/>
                  </a:lnTo>
                  <a:lnTo>
                    <a:pt x="414337" y="8267"/>
                  </a:lnTo>
                  <a:lnTo>
                    <a:pt x="416902" y="5714"/>
                  </a:lnTo>
                  <a:lnTo>
                    <a:pt x="420052" y="5714"/>
                  </a:lnTo>
                  <a:lnTo>
                    <a:pt x="423214" y="5714"/>
                  </a:lnTo>
                  <a:lnTo>
                    <a:pt x="425767" y="8267"/>
                  </a:lnTo>
                  <a:lnTo>
                    <a:pt x="425767" y="11429"/>
                  </a:lnTo>
                  <a:close/>
                </a:path>
              </a:pathLst>
            </a:custGeom>
            <a:ln w="3175">
              <a:solidFill>
                <a:srgbClr val="989A9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3851871" y="647538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988" y="0"/>
                  </a:moveTo>
                  <a:lnTo>
                    <a:pt x="2311" y="0"/>
                  </a:lnTo>
                  <a:lnTo>
                    <a:pt x="0" y="2298"/>
                  </a:lnTo>
                  <a:lnTo>
                    <a:pt x="0" y="7988"/>
                  </a:lnTo>
                  <a:lnTo>
                    <a:pt x="2311" y="10287"/>
                  </a:lnTo>
                  <a:lnTo>
                    <a:pt x="7988" y="10287"/>
                  </a:lnTo>
                  <a:lnTo>
                    <a:pt x="10287" y="7988"/>
                  </a:lnTo>
                  <a:lnTo>
                    <a:pt x="10287" y="5143"/>
                  </a:lnTo>
                  <a:lnTo>
                    <a:pt x="10287" y="2298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3224085" y="7073696"/>
              <a:ext cx="405765" cy="406400"/>
            </a:xfrm>
            <a:custGeom>
              <a:avLst/>
              <a:gdLst/>
              <a:ahLst/>
              <a:cxnLst/>
              <a:rect l="l" t="t" r="r" b="b"/>
              <a:pathLst>
                <a:path w="405764" h="406400">
                  <a:moveTo>
                    <a:pt x="0" y="0"/>
                  </a:moveTo>
                  <a:lnTo>
                    <a:pt x="405764" y="405777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9" name="object 789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591941" y="7441666"/>
              <a:ext cx="98704" cy="98717"/>
            </a:xfrm>
            <a:prstGeom prst="rect">
              <a:avLst/>
            </a:prstGeom>
          </p:spPr>
        </p:pic>
        <p:sp>
          <p:nvSpPr>
            <p:cNvPr id="790" name="object 790"/>
            <p:cNvSpPr/>
            <p:nvPr/>
          </p:nvSpPr>
          <p:spPr>
            <a:xfrm>
              <a:off x="3224085" y="6673646"/>
              <a:ext cx="405765" cy="406400"/>
            </a:xfrm>
            <a:custGeom>
              <a:avLst/>
              <a:gdLst/>
              <a:ahLst/>
              <a:cxnLst/>
              <a:rect l="l" t="t" r="r" b="b"/>
              <a:pathLst>
                <a:path w="405764" h="406400">
                  <a:moveTo>
                    <a:pt x="0" y="405777"/>
                  </a:moveTo>
                  <a:lnTo>
                    <a:pt x="405764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1" name="object 79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592055" y="6612839"/>
              <a:ext cx="98691" cy="98717"/>
            </a:xfrm>
            <a:prstGeom prst="rect">
              <a:avLst/>
            </a:prstGeom>
          </p:spPr>
        </p:pic>
        <p:sp>
          <p:nvSpPr>
            <p:cNvPr id="792" name="object 792"/>
            <p:cNvSpPr/>
            <p:nvPr/>
          </p:nvSpPr>
          <p:spPr>
            <a:xfrm>
              <a:off x="4424235" y="5416359"/>
              <a:ext cx="685800" cy="0"/>
            </a:xfrm>
            <a:custGeom>
              <a:avLst/>
              <a:gdLst/>
              <a:ahLst/>
              <a:cxnLst/>
              <a:rect l="l" t="t" r="r" b="b"/>
              <a:pathLst>
                <a:path w="685800">
                  <a:moveTo>
                    <a:pt x="6858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3" name="object 793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338180" y="5384253"/>
              <a:ext cx="107543" cy="64058"/>
            </a:xfrm>
            <a:prstGeom prst="rect">
              <a:avLst/>
            </a:prstGeom>
          </p:spPr>
        </p:pic>
        <p:pic>
          <p:nvPicPr>
            <p:cNvPr id="794" name="object 794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254284" y="8737231"/>
              <a:ext cx="119151" cy="194475"/>
            </a:xfrm>
            <a:prstGeom prst="rect">
              <a:avLst/>
            </a:prstGeom>
          </p:spPr>
        </p:pic>
        <p:sp>
          <p:nvSpPr>
            <p:cNvPr id="795" name="object 795"/>
            <p:cNvSpPr/>
            <p:nvPr/>
          </p:nvSpPr>
          <p:spPr>
            <a:xfrm>
              <a:off x="3441255" y="8319566"/>
              <a:ext cx="285750" cy="0"/>
            </a:xfrm>
            <a:custGeom>
              <a:avLst/>
              <a:gdLst/>
              <a:ahLst/>
              <a:cxnLst/>
              <a:rect l="l" t="t" r="r" b="b"/>
              <a:pathLst>
                <a:path w="285750">
                  <a:moveTo>
                    <a:pt x="0" y="0"/>
                  </a:moveTo>
                  <a:lnTo>
                    <a:pt x="28575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6" name="object 79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705504" y="8287600"/>
              <a:ext cx="107556" cy="64071"/>
            </a:xfrm>
            <a:prstGeom prst="rect">
              <a:avLst/>
            </a:prstGeom>
          </p:spPr>
        </p:pic>
        <p:pic>
          <p:nvPicPr>
            <p:cNvPr id="797" name="object 797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772520" y="8333193"/>
              <a:ext cx="107543" cy="64058"/>
            </a:xfrm>
            <a:prstGeom prst="rect">
              <a:avLst/>
            </a:prstGeom>
          </p:spPr>
        </p:pic>
      </p:grpSp>
      <p:sp>
        <p:nvSpPr>
          <p:cNvPr id="798" name="object 798"/>
          <p:cNvSpPr txBox="1"/>
          <p:nvPr/>
        </p:nvSpPr>
        <p:spPr>
          <a:xfrm>
            <a:off x="5761900" y="500784"/>
            <a:ext cx="839469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20" dirty="0">
                <a:solidFill>
                  <a:srgbClr val="171514"/>
                </a:solidFill>
                <a:latin typeface="Arial"/>
                <a:cs typeface="Arial"/>
              </a:rPr>
              <a:t>fase</a:t>
            </a:r>
            <a:r>
              <a:rPr sz="1150" b="1" spc="-7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40" dirty="0">
                <a:solidFill>
                  <a:srgbClr val="171514"/>
                </a:solidFill>
                <a:latin typeface="Arial"/>
                <a:cs typeface="Arial"/>
              </a:rPr>
              <a:t>rápida</a:t>
            </a:r>
            <a:endParaRPr sz="1150">
              <a:latin typeface="Arial"/>
              <a:cs typeface="Arial"/>
            </a:endParaRPr>
          </a:p>
        </p:txBody>
      </p:sp>
      <p:sp>
        <p:nvSpPr>
          <p:cNvPr id="814" name="object 81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48</a:t>
            </a:fld>
            <a:endParaRPr spc="15" dirty="0"/>
          </a:p>
        </p:txBody>
      </p:sp>
      <p:sp>
        <p:nvSpPr>
          <p:cNvPr id="799" name="object 799"/>
          <p:cNvSpPr txBox="1"/>
          <p:nvPr/>
        </p:nvSpPr>
        <p:spPr>
          <a:xfrm>
            <a:off x="7957729" y="486814"/>
            <a:ext cx="396367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QuickPhase.proporciona.la.máxima.flexibilidad.al.permitir.que.cada.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la.posición.individual.del.medidor.se.faseará.independientemente.según.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a.las.necesidades.del.usuario.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00" name="object 800"/>
          <p:cNvSpPr txBox="1"/>
          <p:nvPr/>
        </p:nvSpPr>
        <p:spPr>
          <a:xfrm>
            <a:off x="10786578" y="1214275"/>
            <a:ext cx="403860" cy="318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ts val="1120"/>
              </a:lnSpc>
              <a:spcBef>
                <a:spcPts val="100"/>
              </a:spcBef>
            </a:pPr>
            <a:r>
              <a:rPr sz="950" dirty="0">
                <a:solidFill>
                  <a:srgbClr val="0B0806"/>
                </a:solidFill>
                <a:latin typeface="Microsoft Sans Serif"/>
                <a:cs typeface="Microsoft Sans Serif"/>
              </a:rPr>
              <a:t>Etapas</a:t>
            </a:r>
            <a:endParaRPr sz="950">
              <a:latin typeface="Microsoft Sans Serif"/>
              <a:cs typeface="Microsoft Sans Serif"/>
            </a:endParaRPr>
          </a:p>
          <a:p>
            <a:pPr marL="13335" algn="ctr">
              <a:lnSpc>
                <a:spcPts val="1180"/>
              </a:lnSpc>
            </a:pPr>
            <a:r>
              <a:rPr sz="100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B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801" name="object 801"/>
          <p:cNvSpPr txBox="1"/>
          <p:nvPr/>
        </p:nvSpPr>
        <p:spPr>
          <a:xfrm>
            <a:off x="10244097" y="1354230"/>
            <a:ext cx="10668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30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802" name="object 802"/>
          <p:cNvSpPr txBox="1"/>
          <p:nvPr/>
        </p:nvSpPr>
        <p:spPr>
          <a:xfrm>
            <a:off x="11602491" y="1354230"/>
            <a:ext cx="10604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95" dirty="0">
                <a:solidFill>
                  <a:srgbClr val="0B0806"/>
                </a:solidFill>
                <a:latin typeface="Microsoft Sans Serif"/>
                <a:cs typeface="Microsoft Sans Serif"/>
              </a:rPr>
              <a:t>C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8684978" y="2013562"/>
            <a:ext cx="127000" cy="650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780">
              <a:spcBef>
                <a:spcPts val="100"/>
              </a:spcBef>
            </a:pPr>
            <a:r>
              <a:rPr sz="1000" b="1" spc="-55" dirty="0">
                <a:solidFill>
                  <a:srgbClr val="171514"/>
                </a:solidFill>
                <a:latin typeface="Arial"/>
                <a:cs typeface="Arial"/>
              </a:rPr>
              <a:t>B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spcBef>
                <a:spcPts val="840"/>
              </a:spcBef>
            </a:pPr>
            <a:r>
              <a:rPr sz="115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804" name="object 804"/>
          <p:cNvSpPr txBox="1"/>
          <p:nvPr/>
        </p:nvSpPr>
        <p:spPr>
          <a:xfrm>
            <a:off x="8239436" y="2734336"/>
            <a:ext cx="113664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150" b="1" spc="-40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endParaRPr sz="1150">
              <a:latin typeface="Arial"/>
              <a:cs typeface="Arial"/>
            </a:endParaRPr>
          </a:p>
        </p:txBody>
      </p:sp>
      <p:sp>
        <p:nvSpPr>
          <p:cNvPr id="805" name="object 805"/>
          <p:cNvSpPr txBox="1"/>
          <p:nvPr/>
        </p:nvSpPr>
        <p:spPr>
          <a:xfrm>
            <a:off x="9142464" y="2730185"/>
            <a:ext cx="10604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150" b="1" spc="-100" dirty="0">
                <a:solidFill>
                  <a:srgbClr val="171514"/>
                </a:solidFill>
                <a:latin typeface="Arial"/>
                <a:cs typeface="Arial"/>
              </a:rPr>
              <a:t>C</a:t>
            </a:r>
            <a:endParaRPr sz="1150">
              <a:latin typeface="Arial"/>
              <a:cs typeface="Arial"/>
            </a:endParaRPr>
          </a:p>
        </p:txBody>
      </p:sp>
      <p:sp>
        <p:nvSpPr>
          <p:cNvPr id="806" name="object 806"/>
          <p:cNvSpPr txBox="1"/>
          <p:nvPr/>
        </p:nvSpPr>
        <p:spPr>
          <a:xfrm>
            <a:off x="5761899" y="3982759"/>
            <a:ext cx="1593850" cy="3378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30" dirty="0">
                <a:solidFill>
                  <a:srgbClr val="171514"/>
                </a:solidFill>
                <a:latin typeface="Arial"/>
                <a:cs typeface="Arial"/>
              </a:rPr>
              <a:t>Modo</a:t>
            </a:r>
            <a:r>
              <a:rPr sz="90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potencia</a:t>
            </a:r>
            <a:r>
              <a:rPr sz="90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adicional</a:t>
            </a:r>
            <a:endParaRPr sz="900">
              <a:latin typeface="Arial"/>
              <a:cs typeface="Arial"/>
            </a:endParaRPr>
          </a:p>
          <a:p>
            <a:pPr marL="12700">
              <a:spcBef>
                <a:spcPts val="660"/>
              </a:spcBef>
            </a:pPr>
            <a:r>
              <a:rPr sz="600" b="1" spc="10" dirty="0">
                <a:solidFill>
                  <a:srgbClr val="171514"/>
                </a:solidFill>
                <a:latin typeface="Arial"/>
                <a:cs typeface="Arial"/>
              </a:rPr>
              <a:t>Características</a:t>
            </a:r>
            <a:endParaRPr sz="600">
              <a:latin typeface="Arial"/>
              <a:cs typeface="Arial"/>
            </a:endParaRPr>
          </a:p>
        </p:txBody>
      </p:sp>
      <p:sp>
        <p:nvSpPr>
          <p:cNvPr id="807" name="object 807"/>
          <p:cNvSpPr txBox="1"/>
          <p:nvPr/>
        </p:nvSpPr>
        <p:spPr>
          <a:xfrm>
            <a:off x="7957730" y="4165640"/>
            <a:ext cx="48825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Power.Mod.tiene.muchas.características.diseñadas.para.acelerar.la.instalación.y.brindar.al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08" name="object 808"/>
          <p:cNvSpPr txBox="1"/>
          <p:nvPr/>
        </p:nvSpPr>
        <p:spPr>
          <a:xfrm>
            <a:off x="7957730" y="4302799"/>
            <a:ext cx="437832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ejemplo,.un.espacio.generoso.de.canaletas,.una.placa.de.perforación.removible,.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suelo.móvil.y.previsiones.neutrales,.y.una.lluvia.articulada.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canal.simplifique.el.cableado.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09" name="object 809"/>
          <p:cNvSpPr txBox="1"/>
          <p:nvPr/>
        </p:nvSpPr>
        <p:spPr>
          <a:xfrm>
            <a:off x="10234479" y="5369362"/>
            <a:ext cx="17437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Amplio</a:t>
            </a:r>
            <a:r>
              <a:rPr sz="6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espacio</a:t>
            </a:r>
            <a:r>
              <a:rPr sz="6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canalón</a:t>
            </a:r>
            <a:r>
              <a:rPr sz="6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el</a:t>
            </a:r>
            <a:r>
              <a:rPr sz="6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cableado.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10" name="object 810"/>
          <p:cNvSpPr txBox="1"/>
          <p:nvPr/>
        </p:nvSpPr>
        <p:spPr>
          <a:xfrm>
            <a:off x="7083606" y="6904788"/>
            <a:ext cx="1057910" cy="3117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50" dirty="0">
                <a:solidFill>
                  <a:srgbClr val="0B0806"/>
                </a:solidFill>
                <a:latin typeface="Microsoft Sans Serif"/>
                <a:cs typeface="Microsoft Sans Serif"/>
              </a:rPr>
              <a:t>Neutro</a:t>
            </a:r>
            <a:r>
              <a:rPr sz="950" spc="-5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950" spc="40" dirty="0">
                <a:solidFill>
                  <a:srgbClr val="0B0806"/>
                </a:solidFill>
                <a:latin typeface="Microsoft Sans Serif"/>
                <a:cs typeface="Microsoft Sans Serif"/>
              </a:rPr>
              <a:t>móvil</a:t>
            </a:r>
            <a:r>
              <a:rPr sz="950" spc="-4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para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spcBef>
                <a:spcPts val="509"/>
              </a:spcBef>
            </a:pPr>
            <a:r>
              <a:rPr sz="5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alimentación</a:t>
            </a:r>
            <a:r>
              <a:rPr sz="50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superior</a:t>
            </a:r>
            <a:r>
              <a:rPr sz="50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r>
              <a:rPr sz="50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inferior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11" name="object 811"/>
          <p:cNvSpPr txBox="1"/>
          <p:nvPr/>
        </p:nvSpPr>
        <p:spPr>
          <a:xfrm>
            <a:off x="6521000" y="8139226"/>
            <a:ext cx="181673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7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placa</a:t>
            </a:r>
            <a:r>
              <a:rPr sz="75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perforada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se</a:t>
            </a:r>
            <a:r>
              <a:rPr sz="75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puede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quitar</a:t>
            </a:r>
            <a:r>
              <a:rPr sz="75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para </a:t>
            </a:r>
            <a:r>
              <a:rPr sz="750" spc="-18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dejar</a:t>
            </a:r>
            <a:r>
              <a:rPr sz="7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espacio</a:t>
            </a:r>
            <a:r>
              <a:rPr sz="7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adicional</a:t>
            </a:r>
            <a:r>
              <a:rPr sz="7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para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los</a:t>
            </a:r>
            <a:r>
              <a:rPr sz="7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cables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12" name="object 812"/>
          <p:cNvSpPr txBox="1"/>
          <p:nvPr/>
        </p:nvSpPr>
        <p:spPr>
          <a:xfrm>
            <a:off x="9900476" y="8184948"/>
            <a:ext cx="233997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46075" marR="5080" indent="-334010">
              <a:lnSpc>
                <a:spcPct val="133300"/>
              </a:lnSpc>
              <a:spcBef>
                <a:spcPts val="100"/>
              </a:spcBef>
              <a:tabLst>
                <a:tab pos="318770" algn="l"/>
              </a:tabLst>
            </a:pPr>
            <a:r>
              <a:rPr sz="750" u="sng" dirty="0">
                <a:solidFill>
                  <a:srgbClr val="0B0806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50" spc="25" dirty="0">
                <a:solidFill>
                  <a:srgbClr val="0B0806"/>
                </a:solidFill>
                <a:latin typeface="Times New Roman"/>
                <a:cs typeface="Times New Roman"/>
              </a:rPr>
              <a:t> </a:t>
            </a:r>
            <a:r>
              <a:rPr sz="7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Las</a:t>
            </a:r>
            <a:r>
              <a:rPr sz="7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provisiones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suelo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se </a:t>
            </a:r>
            <a:r>
              <a:rPr sz="7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pueden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reubicar </a:t>
            </a:r>
            <a:r>
              <a:rPr sz="750" spc="-18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en</a:t>
            </a:r>
            <a:r>
              <a:rPr sz="7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parte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superior</a:t>
            </a:r>
            <a:r>
              <a:rPr sz="7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del</a:t>
            </a:r>
            <a:r>
              <a:rPr sz="7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recinto.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13" name="object 813"/>
          <p:cNvSpPr txBox="1"/>
          <p:nvPr/>
        </p:nvSpPr>
        <p:spPr>
          <a:xfrm>
            <a:off x="9454700" y="8894877"/>
            <a:ext cx="118554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dirty="0">
                <a:solidFill>
                  <a:srgbClr val="0B0806"/>
                </a:solidFill>
                <a:latin typeface="Microsoft Sans Serif"/>
                <a:cs typeface="Microsoft Sans Serif"/>
              </a:rPr>
              <a:t>Canal</a:t>
            </a:r>
            <a:r>
              <a:rPr sz="950" spc="-3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950" spc="-3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lluvia</a:t>
            </a:r>
            <a:r>
              <a:rPr sz="950" spc="-3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950" spc="40" dirty="0">
                <a:solidFill>
                  <a:srgbClr val="0B0806"/>
                </a:solidFill>
                <a:latin typeface="Microsoft Sans Serif"/>
                <a:cs typeface="Microsoft Sans Serif"/>
              </a:rPr>
              <a:t>móvil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100032" y="2701697"/>
            <a:ext cx="675640" cy="2811145"/>
            <a:chOff x="4045432" y="2701696"/>
            <a:chExt cx="675640" cy="281114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15269" y="2703321"/>
              <a:ext cx="505637" cy="280903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4215269" y="2703321"/>
              <a:ext cx="506095" cy="2809240"/>
            </a:xfrm>
            <a:custGeom>
              <a:avLst/>
              <a:gdLst/>
              <a:ahLst/>
              <a:cxnLst/>
              <a:rect l="l" t="t" r="r" b="b"/>
              <a:pathLst>
                <a:path w="506095" h="2809240">
                  <a:moveTo>
                    <a:pt x="505625" y="0"/>
                  </a:moveTo>
                  <a:lnTo>
                    <a:pt x="0" y="0"/>
                  </a:lnTo>
                  <a:lnTo>
                    <a:pt x="0" y="2802534"/>
                  </a:lnTo>
                  <a:lnTo>
                    <a:pt x="505625" y="2809049"/>
                  </a:lnTo>
                  <a:lnTo>
                    <a:pt x="505625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616805" y="2701696"/>
              <a:ext cx="40640" cy="2811145"/>
            </a:xfrm>
            <a:custGeom>
              <a:avLst/>
              <a:gdLst/>
              <a:ahLst/>
              <a:cxnLst/>
              <a:rect l="l" t="t" r="r" b="b"/>
              <a:pathLst>
                <a:path w="40639" h="2811145">
                  <a:moveTo>
                    <a:pt x="30873" y="0"/>
                  </a:moveTo>
                  <a:lnTo>
                    <a:pt x="0" y="1625"/>
                  </a:lnTo>
                  <a:lnTo>
                    <a:pt x="4864" y="785164"/>
                  </a:lnTo>
                  <a:lnTo>
                    <a:pt x="3251" y="1383385"/>
                  </a:lnTo>
                  <a:lnTo>
                    <a:pt x="6489" y="2622092"/>
                  </a:lnTo>
                  <a:lnTo>
                    <a:pt x="6489" y="2807423"/>
                  </a:lnTo>
                  <a:lnTo>
                    <a:pt x="40639" y="2810675"/>
                  </a:lnTo>
                  <a:lnTo>
                    <a:pt x="39001" y="1381760"/>
                  </a:lnTo>
                  <a:lnTo>
                    <a:pt x="30873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648111" y="2704541"/>
              <a:ext cx="15875" cy="2806065"/>
            </a:xfrm>
            <a:custGeom>
              <a:avLst/>
              <a:gdLst/>
              <a:ahLst/>
              <a:cxnLst/>
              <a:rect l="l" t="t" r="r" b="b"/>
              <a:pathLst>
                <a:path w="15875" h="2806065">
                  <a:moveTo>
                    <a:pt x="4051" y="0"/>
                  </a:moveTo>
                  <a:lnTo>
                    <a:pt x="0" y="0"/>
                  </a:lnTo>
                  <a:lnTo>
                    <a:pt x="3238" y="434848"/>
                  </a:lnTo>
                  <a:lnTo>
                    <a:pt x="7696" y="1292771"/>
                  </a:lnTo>
                  <a:lnTo>
                    <a:pt x="9334" y="1938527"/>
                  </a:lnTo>
                  <a:lnTo>
                    <a:pt x="8928" y="2201468"/>
                  </a:lnTo>
                  <a:lnTo>
                    <a:pt x="6489" y="2805379"/>
                  </a:lnTo>
                  <a:lnTo>
                    <a:pt x="15024" y="2805785"/>
                  </a:lnTo>
                  <a:lnTo>
                    <a:pt x="15836" y="2201875"/>
                  </a:lnTo>
                  <a:lnTo>
                    <a:pt x="15430" y="1939340"/>
                  </a:lnTo>
                  <a:lnTo>
                    <a:pt x="13792" y="1765807"/>
                  </a:lnTo>
                  <a:lnTo>
                    <a:pt x="12179" y="959510"/>
                  </a:lnTo>
                  <a:lnTo>
                    <a:pt x="11366" y="792886"/>
                  </a:lnTo>
                  <a:lnTo>
                    <a:pt x="8928" y="435254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7274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291685" y="2762376"/>
              <a:ext cx="328930" cy="1126490"/>
            </a:xfrm>
            <a:custGeom>
              <a:avLst/>
              <a:gdLst/>
              <a:ahLst/>
              <a:cxnLst/>
              <a:rect l="l" t="t" r="r" b="b"/>
              <a:pathLst>
                <a:path w="328929" h="1126489">
                  <a:moveTo>
                    <a:pt x="316458" y="0"/>
                  </a:moveTo>
                  <a:lnTo>
                    <a:pt x="307784" y="546"/>
                  </a:lnTo>
                  <a:lnTo>
                    <a:pt x="306692" y="38480"/>
                  </a:lnTo>
                  <a:lnTo>
                    <a:pt x="286651" y="38480"/>
                  </a:lnTo>
                  <a:lnTo>
                    <a:pt x="281228" y="33070"/>
                  </a:lnTo>
                  <a:lnTo>
                    <a:pt x="272021" y="33604"/>
                  </a:lnTo>
                  <a:lnTo>
                    <a:pt x="272021" y="39014"/>
                  </a:lnTo>
                  <a:lnTo>
                    <a:pt x="220535" y="39560"/>
                  </a:lnTo>
                  <a:lnTo>
                    <a:pt x="214591" y="32524"/>
                  </a:lnTo>
                  <a:lnTo>
                    <a:pt x="204279" y="32524"/>
                  </a:lnTo>
                  <a:lnTo>
                    <a:pt x="204279" y="39014"/>
                  </a:lnTo>
                  <a:lnTo>
                    <a:pt x="140360" y="38480"/>
                  </a:lnTo>
                  <a:lnTo>
                    <a:pt x="134378" y="32524"/>
                  </a:lnTo>
                  <a:lnTo>
                    <a:pt x="125171" y="31978"/>
                  </a:lnTo>
                  <a:lnTo>
                    <a:pt x="125717" y="39014"/>
                  </a:lnTo>
                  <a:lnTo>
                    <a:pt x="74777" y="39014"/>
                  </a:lnTo>
                  <a:lnTo>
                    <a:pt x="67741" y="31445"/>
                  </a:lnTo>
                  <a:lnTo>
                    <a:pt x="57975" y="30886"/>
                  </a:lnTo>
                  <a:lnTo>
                    <a:pt x="57442" y="37401"/>
                  </a:lnTo>
                  <a:lnTo>
                    <a:pt x="20053" y="37401"/>
                  </a:lnTo>
                  <a:lnTo>
                    <a:pt x="9753" y="27089"/>
                  </a:lnTo>
                  <a:lnTo>
                    <a:pt x="1079" y="27647"/>
                  </a:lnTo>
                  <a:lnTo>
                    <a:pt x="10312" y="497433"/>
                  </a:lnTo>
                  <a:lnTo>
                    <a:pt x="0" y="498525"/>
                  </a:lnTo>
                  <a:lnTo>
                    <a:pt x="3797" y="597153"/>
                  </a:lnTo>
                  <a:lnTo>
                    <a:pt x="9753" y="597153"/>
                  </a:lnTo>
                  <a:lnTo>
                    <a:pt x="8674" y="1089710"/>
                  </a:lnTo>
                  <a:lnTo>
                    <a:pt x="15176" y="1089710"/>
                  </a:lnTo>
                  <a:lnTo>
                    <a:pt x="14630" y="1124369"/>
                  </a:lnTo>
                  <a:lnTo>
                    <a:pt x="29260" y="1124369"/>
                  </a:lnTo>
                  <a:lnTo>
                    <a:pt x="35763" y="1120584"/>
                  </a:lnTo>
                  <a:lnTo>
                    <a:pt x="61772" y="1120038"/>
                  </a:lnTo>
                  <a:lnTo>
                    <a:pt x="62306" y="1098372"/>
                  </a:lnTo>
                  <a:lnTo>
                    <a:pt x="118135" y="1099985"/>
                  </a:lnTo>
                  <a:lnTo>
                    <a:pt x="119214" y="1119505"/>
                  </a:lnTo>
                  <a:lnTo>
                    <a:pt x="133299" y="1120584"/>
                  </a:lnTo>
                  <a:lnTo>
                    <a:pt x="135458" y="1126007"/>
                  </a:lnTo>
                  <a:lnTo>
                    <a:pt x="148475" y="1125461"/>
                  </a:lnTo>
                  <a:lnTo>
                    <a:pt x="164731" y="1112469"/>
                  </a:lnTo>
                  <a:lnTo>
                    <a:pt x="165823" y="1124369"/>
                  </a:lnTo>
                  <a:lnTo>
                    <a:pt x="178815" y="1124927"/>
                  </a:lnTo>
                  <a:lnTo>
                    <a:pt x="184772" y="1120038"/>
                  </a:lnTo>
                  <a:lnTo>
                    <a:pt x="209702" y="1119505"/>
                  </a:lnTo>
                  <a:lnTo>
                    <a:pt x="210261" y="1098918"/>
                  </a:lnTo>
                  <a:lnTo>
                    <a:pt x="267144" y="1098918"/>
                  </a:lnTo>
                  <a:lnTo>
                    <a:pt x="267677" y="1118958"/>
                  </a:lnTo>
                  <a:lnTo>
                    <a:pt x="282308" y="1119505"/>
                  </a:lnTo>
                  <a:lnTo>
                    <a:pt x="283933" y="1124927"/>
                  </a:lnTo>
                  <a:lnTo>
                    <a:pt x="297484" y="1123835"/>
                  </a:lnTo>
                  <a:lnTo>
                    <a:pt x="309943" y="1112469"/>
                  </a:lnTo>
                  <a:lnTo>
                    <a:pt x="312661" y="1080490"/>
                  </a:lnTo>
                  <a:lnTo>
                    <a:pt x="322414" y="1080490"/>
                  </a:lnTo>
                  <a:lnTo>
                    <a:pt x="322414" y="1114094"/>
                  </a:lnTo>
                  <a:lnTo>
                    <a:pt x="328917" y="1115707"/>
                  </a:lnTo>
                  <a:lnTo>
                    <a:pt x="327850" y="760793"/>
                  </a:lnTo>
                  <a:lnTo>
                    <a:pt x="326745" y="549998"/>
                  </a:lnTo>
                  <a:lnTo>
                    <a:pt x="320789" y="1092"/>
                  </a:lnTo>
                  <a:lnTo>
                    <a:pt x="3164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91685" y="2789465"/>
              <a:ext cx="28575" cy="1090295"/>
            </a:xfrm>
            <a:custGeom>
              <a:avLst/>
              <a:gdLst/>
              <a:ahLst/>
              <a:cxnLst/>
              <a:rect l="l" t="t" r="r" b="b"/>
              <a:pathLst>
                <a:path w="28575" h="1090295">
                  <a:moveTo>
                    <a:pt x="18973" y="472516"/>
                  </a:moveTo>
                  <a:lnTo>
                    <a:pt x="9753" y="0"/>
                  </a:lnTo>
                  <a:lnTo>
                    <a:pt x="1079" y="558"/>
                  </a:lnTo>
                  <a:lnTo>
                    <a:pt x="10312" y="472516"/>
                  </a:lnTo>
                  <a:lnTo>
                    <a:pt x="18973" y="472516"/>
                  </a:lnTo>
                  <a:close/>
                </a:path>
                <a:path w="28575" h="1090295">
                  <a:moveTo>
                    <a:pt x="20586" y="625322"/>
                  </a:moveTo>
                  <a:lnTo>
                    <a:pt x="18427" y="561378"/>
                  </a:lnTo>
                  <a:lnTo>
                    <a:pt x="11391" y="561378"/>
                  </a:lnTo>
                  <a:lnTo>
                    <a:pt x="8128" y="471436"/>
                  </a:lnTo>
                  <a:lnTo>
                    <a:pt x="0" y="471436"/>
                  </a:lnTo>
                  <a:lnTo>
                    <a:pt x="2717" y="568972"/>
                  </a:lnTo>
                  <a:lnTo>
                    <a:pt x="10845" y="568972"/>
                  </a:lnTo>
                  <a:lnTo>
                    <a:pt x="9753" y="624801"/>
                  </a:lnTo>
                  <a:lnTo>
                    <a:pt x="20586" y="625322"/>
                  </a:lnTo>
                  <a:close/>
                </a:path>
                <a:path w="28575" h="1090295">
                  <a:moveTo>
                    <a:pt x="28181" y="1057198"/>
                  </a:moveTo>
                  <a:lnTo>
                    <a:pt x="15709" y="1057198"/>
                  </a:lnTo>
                  <a:lnTo>
                    <a:pt x="15709" y="1049058"/>
                  </a:lnTo>
                  <a:lnTo>
                    <a:pt x="9207" y="1049058"/>
                  </a:lnTo>
                  <a:lnTo>
                    <a:pt x="8674" y="1062621"/>
                  </a:lnTo>
                  <a:lnTo>
                    <a:pt x="15176" y="1062621"/>
                  </a:lnTo>
                  <a:lnTo>
                    <a:pt x="14097" y="1090244"/>
                  </a:lnTo>
                  <a:lnTo>
                    <a:pt x="28181" y="1090244"/>
                  </a:lnTo>
                  <a:lnTo>
                    <a:pt x="28181" y="1057198"/>
                  </a:lnTo>
                  <a:close/>
                </a:path>
              </a:pathLst>
            </a:custGeom>
            <a:solidFill>
              <a:srgbClr val="302E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306315" y="3856405"/>
              <a:ext cx="12700" cy="7620"/>
            </a:xfrm>
            <a:custGeom>
              <a:avLst/>
              <a:gdLst/>
              <a:ahLst/>
              <a:cxnLst/>
              <a:rect l="l" t="t" r="r" b="b"/>
              <a:pathLst>
                <a:path w="12700" h="7620">
                  <a:moveTo>
                    <a:pt x="12471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12471" y="7048"/>
                  </a:lnTo>
                  <a:lnTo>
                    <a:pt x="124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39945" y="3795966"/>
              <a:ext cx="248145" cy="8319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312272" y="2801937"/>
              <a:ext cx="287655" cy="15240"/>
            </a:xfrm>
            <a:custGeom>
              <a:avLst/>
              <a:gdLst/>
              <a:ahLst/>
              <a:cxnLst/>
              <a:rect l="l" t="t" r="r" b="b"/>
              <a:pathLst>
                <a:path w="287654" h="15239">
                  <a:moveTo>
                    <a:pt x="0" y="0"/>
                  </a:moveTo>
                  <a:lnTo>
                    <a:pt x="546" y="13004"/>
                  </a:lnTo>
                  <a:lnTo>
                    <a:pt x="287197" y="15176"/>
                  </a:lnTo>
                  <a:lnTo>
                    <a:pt x="286639" y="2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02E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312272" y="2801937"/>
              <a:ext cx="287655" cy="15240"/>
            </a:xfrm>
            <a:custGeom>
              <a:avLst/>
              <a:gdLst/>
              <a:ahLst/>
              <a:cxnLst/>
              <a:rect l="l" t="t" r="r" b="b"/>
              <a:pathLst>
                <a:path w="287654" h="15239">
                  <a:moveTo>
                    <a:pt x="0" y="0"/>
                  </a:moveTo>
                  <a:lnTo>
                    <a:pt x="546" y="13004"/>
                  </a:lnTo>
                  <a:lnTo>
                    <a:pt x="287197" y="15176"/>
                  </a:lnTo>
                  <a:lnTo>
                    <a:pt x="286639" y="217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599470" y="2762923"/>
              <a:ext cx="14604" cy="552450"/>
            </a:xfrm>
            <a:custGeom>
              <a:avLst/>
              <a:gdLst/>
              <a:ahLst/>
              <a:cxnLst/>
              <a:rect l="l" t="t" r="r" b="b"/>
              <a:pathLst>
                <a:path w="14604" h="552450">
                  <a:moveTo>
                    <a:pt x="8674" y="0"/>
                  </a:moveTo>
                  <a:lnTo>
                    <a:pt x="0" y="0"/>
                  </a:lnTo>
                  <a:lnTo>
                    <a:pt x="6489" y="552157"/>
                  </a:lnTo>
                  <a:lnTo>
                    <a:pt x="14084" y="552157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302E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48073" y="2791675"/>
              <a:ext cx="93675" cy="68199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94910" y="2792768"/>
              <a:ext cx="93687" cy="6819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317695" y="2878340"/>
              <a:ext cx="284480" cy="537210"/>
            </a:xfrm>
            <a:custGeom>
              <a:avLst/>
              <a:gdLst/>
              <a:ahLst/>
              <a:cxnLst/>
              <a:rect l="l" t="t" r="r" b="b"/>
              <a:pathLst>
                <a:path w="284479" h="537210">
                  <a:moveTo>
                    <a:pt x="284467" y="261721"/>
                  </a:moveTo>
                  <a:lnTo>
                    <a:pt x="228295" y="261620"/>
                  </a:lnTo>
                  <a:lnTo>
                    <a:pt x="223253" y="0"/>
                  </a:lnTo>
                  <a:lnTo>
                    <a:pt x="217297" y="596"/>
                  </a:lnTo>
                  <a:lnTo>
                    <a:pt x="221703" y="261607"/>
                  </a:lnTo>
                  <a:lnTo>
                    <a:pt x="157213" y="261493"/>
                  </a:lnTo>
                  <a:lnTo>
                    <a:pt x="156603" y="217830"/>
                  </a:lnTo>
                  <a:lnTo>
                    <a:pt x="153352" y="217830"/>
                  </a:lnTo>
                  <a:lnTo>
                    <a:pt x="153352" y="402069"/>
                  </a:lnTo>
                  <a:lnTo>
                    <a:pt x="91986" y="402336"/>
                  </a:lnTo>
                  <a:lnTo>
                    <a:pt x="89128" y="268198"/>
                  </a:lnTo>
                  <a:lnTo>
                    <a:pt x="151765" y="268554"/>
                  </a:lnTo>
                  <a:lnTo>
                    <a:pt x="153352" y="402069"/>
                  </a:lnTo>
                  <a:lnTo>
                    <a:pt x="153352" y="217830"/>
                  </a:lnTo>
                  <a:lnTo>
                    <a:pt x="151168" y="217830"/>
                  </a:lnTo>
                  <a:lnTo>
                    <a:pt x="151676" y="261480"/>
                  </a:lnTo>
                  <a:lnTo>
                    <a:pt x="88988" y="261366"/>
                  </a:lnTo>
                  <a:lnTo>
                    <a:pt x="83451" y="546"/>
                  </a:lnTo>
                  <a:lnTo>
                    <a:pt x="77482" y="1092"/>
                  </a:lnTo>
                  <a:lnTo>
                    <a:pt x="82308" y="261353"/>
                  </a:lnTo>
                  <a:lnTo>
                    <a:pt x="0" y="261188"/>
                  </a:lnTo>
                  <a:lnTo>
                    <a:pt x="0" y="267677"/>
                  </a:lnTo>
                  <a:lnTo>
                    <a:pt x="82435" y="268160"/>
                  </a:lnTo>
                  <a:lnTo>
                    <a:pt x="84937" y="402374"/>
                  </a:lnTo>
                  <a:lnTo>
                    <a:pt x="29819" y="402602"/>
                  </a:lnTo>
                  <a:lnTo>
                    <a:pt x="28740" y="398272"/>
                  </a:lnTo>
                  <a:lnTo>
                    <a:pt x="2171" y="398272"/>
                  </a:lnTo>
                  <a:lnTo>
                    <a:pt x="3784" y="464388"/>
                  </a:lnTo>
                  <a:lnTo>
                    <a:pt x="3784" y="473595"/>
                  </a:lnTo>
                  <a:lnTo>
                    <a:pt x="10833" y="473595"/>
                  </a:lnTo>
                  <a:lnTo>
                    <a:pt x="10833" y="536994"/>
                  </a:lnTo>
                  <a:lnTo>
                    <a:pt x="85610" y="536994"/>
                  </a:lnTo>
                  <a:lnTo>
                    <a:pt x="85610" y="454634"/>
                  </a:lnTo>
                  <a:lnTo>
                    <a:pt x="92125" y="454634"/>
                  </a:lnTo>
                  <a:lnTo>
                    <a:pt x="92125" y="447040"/>
                  </a:lnTo>
                  <a:lnTo>
                    <a:pt x="31965" y="446506"/>
                  </a:lnTo>
                  <a:lnTo>
                    <a:pt x="30353" y="410197"/>
                  </a:lnTo>
                  <a:lnTo>
                    <a:pt x="159308" y="410197"/>
                  </a:lnTo>
                  <a:lnTo>
                    <a:pt x="157314" y="268579"/>
                  </a:lnTo>
                  <a:lnTo>
                    <a:pt x="221830" y="268947"/>
                  </a:lnTo>
                  <a:lnTo>
                    <a:pt x="224891" y="449211"/>
                  </a:lnTo>
                  <a:lnTo>
                    <a:pt x="231914" y="449211"/>
                  </a:lnTo>
                  <a:lnTo>
                    <a:pt x="228434" y="268986"/>
                  </a:lnTo>
                  <a:lnTo>
                    <a:pt x="284467" y="269303"/>
                  </a:lnTo>
                  <a:lnTo>
                    <a:pt x="284467" y="261721"/>
                  </a:lnTo>
                  <a:close/>
                </a:path>
              </a:pathLst>
            </a:custGeom>
            <a:solidFill>
              <a:srgbClr val="302E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58868" y="3289617"/>
              <a:ext cx="258444" cy="15171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24464" y="3006102"/>
              <a:ext cx="91046" cy="88328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313351" y="3005683"/>
              <a:ext cx="288290" cy="7620"/>
            </a:xfrm>
            <a:custGeom>
              <a:avLst/>
              <a:gdLst/>
              <a:ahLst/>
              <a:cxnLst/>
              <a:rect l="l" t="t" r="r" b="b"/>
              <a:pathLst>
                <a:path w="288289" h="7619">
                  <a:moveTo>
                    <a:pt x="288277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288277" y="7581"/>
                  </a:lnTo>
                  <a:lnTo>
                    <a:pt x="288277" y="0"/>
                  </a:lnTo>
                  <a:close/>
                </a:path>
              </a:pathLst>
            </a:custGeom>
            <a:solidFill>
              <a:srgbClr val="302E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33798" y="3015157"/>
              <a:ext cx="72377" cy="7023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4290072" y="3414255"/>
              <a:ext cx="306705" cy="424815"/>
            </a:xfrm>
            <a:custGeom>
              <a:avLst/>
              <a:gdLst/>
              <a:ahLst/>
              <a:cxnLst/>
              <a:rect l="l" t="t" r="r" b="b"/>
              <a:pathLst>
                <a:path w="306704" h="424814">
                  <a:moveTo>
                    <a:pt x="299643" y="0"/>
                  </a:moveTo>
                  <a:lnTo>
                    <a:pt x="0" y="1079"/>
                  </a:lnTo>
                  <a:lnTo>
                    <a:pt x="4330" y="421563"/>
                  </a:lnTo>
                  <a:lnTo>
                    <a:pt x="38988" y="421563"/>
                  </a:lnTo>
                  <a:lnTo>
                    <a:pt x="38988" y="397725"/>
                  </a:lnTo>
                  <a:lnTo>
                    <a:pt x="119202" y="396646"/>
                  </a:lnTo>
                  <a:lnTo>
                    <a:pt x="125717" y="422643"/>
                  </a:lnTo>
                  <a:lnTo>
                    <a:pt x="191820" y="421563"/>
                  </a:lnTo>
                  <a:lnTo>
                    <a:pt x="191820" y="396646"/>
                  </a:lnTo>
                  <a:lnTo>
                    <a:pt x="272008" y="396646"/>
                  </a:lnTo>
                  <a:lnTo>
                    <a:pt x="277431" y="424814"/>
                  </a:lnTo>
                  <a:lnTo>
                    <a:pt x="306692" y="424814"/>
                  </a:lnTo>
                  <a:lnTo>
                    <a:pt x="2996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290072" y="3414255"/>
              <a:ext cx="306705" cy="424815"/>
            </a:xfrm>
            <a:custGeom>
              <a:avLst/>
              <a:gdLst/>
              <a:ahLst/>
              <a:cxnLst/>
              <a:rect l="l" t="t" r="r" b="b"/>
              <a:pathLst>
                <a:path w="306704" h="424814">
                  <a:moveTo>
                    <a:pt x="0" y="1079"/>
                  </a:moveTo>
                  <a:lnTo>
                    <a:pt x="299643" y="0"/>
                  </a:lnTo>
                  <a:lnTo>
                    <a:pt x="306692" y="424814"/>
                  </a:lnTo>
                  <a:lnTo>
                    <a:pt x="277431" y="424814"/>
                  </a:lnTo>
                  <a:lnTo>
                    <a:pt x="272008" y="396646"/>
                  </a:lnTo>
                  <a:lnTo>
                    <a:pt x="191820" y="396646"/>
                  </a:lnTo>
                  <a:lnTo>
                    <a:pt x="191820" y="421563"/>
                  </a:lnTo>
                  <a:lnTo>
                    <a:pt x="125717" y="422643"/>
                  </a:lnTo>
                  <a:lnTo>
                    <a:pt x="119202" y="396646"/>
                  </a:lnTo>
                  <a:lnTo>
                    <a:pt x="38988" y="397725"/>
                  </a:lnTo>
                  <a:lnTo>
                    <a:pt x="38988" y="421563"/>
                  </a:lnTo>
                  <a:lnTo>
                    <a:pt x="4330" y="421563"/>
                  </a:lnTo>
                  <a:lnTo>
                    <a:pt x="0" y="10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300893" y="3458692"/>
              <a:ext cx="125730" cy="339725"/>
            </a:xfrm>
            <a:custGeom>
              <a:avLst/>
              <a:gdLst/>
              <a:ahLst/>
              <a:cxnLst/>
              <a:rect l="l" t="t" r="r" b="b"/>
              <a:pathLst>
                <a:path w="125729" h="339725">
                  <a:moveTo>
                    <a:pt x="125717" y="0"/>
                  </a:moveTo>
                  <a:lnTo>
                    <a:pt x="0" y="0"/>
                  </a:lnTo>
                  <a:lnTo>
                    <a:pt x="0" y="339204"/>
                  </a:lnTo>
                  <a:lnTo>
                    <a:pt x="125717" y="339204"/>
                  </a:lnTo>
                  <a:lnTo>
                    <a:pt x="1257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300893" y="3458679"/>
              <a:ext cx="125730" cy="339725"/>
            </a:xfrm>
            <a:custGeom>
              <a:avLst/>
              <a:gdLst/>
              <a:ahLst/>
              <a:cxnLst/>
              <a:rect l="l" t="t" r="r" b="b"/>
              <a:pathLst>
                <a:path w="125729" h="339725">
                  <a:moveTo>
                    <a:pt x="125717" y="339217"/>
                  </a:moveTo>
                  <a:lnTo>
                    <a:pt x="0" y="339217"/>
                  </a:lnTo>
                  <a:lnTo>
                    <a:pt x="0" y="0"/>
                  </a:lnTo>
                  <a:lnTo>
                    <a:pt x="125717" y="0"/>
                  </a:lnTo>
                  <a:lnTo>
                    <a:pt x="125717" y="3392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453712" y="3458692"/>
              <a:ext cx="125730" cy="339725"/>
            </a:xfrm>
            <a:custGeom>
              <a:avLst/>
              <a:gdLst/>
              <a:ahLst/>
              <a:cxnLst/>
              <a:rect l="l" t="t" r="r" b="b"/>
              <a:pathLst>
                <a:path w="125729" h="339725">
                  <a:moveTo>
                    <a:pt x="125704" y="0"/>
                  </a:moveTo>
                  <a:lnTo>
                    <a:pt x="0" y="0"/>
                  </a:lnTo>
                  <a:lnTo>
                    <a:pt x="0" y="339204"/>
                  </a:lnTo>
                  <a:lnTo>
                    <a:pt x="125704" y="339204"/>
                  </a:lnTo>
                  <a:lnTo>
                    <a:pt x="1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453712" y="3458679"/>
              <a:ext cx="125730" cy="339725"/>
            </a:xfrm>
            <a:custGeom>
              <a:avLst/>
              <a:gdLst/>
              <a:ahLst/>
              <a:cxnLst/>
              <a:rect l="l" t="t" r="r" b="b"/>
              <a:pathLst>
                <a:path w="125729" h="339725">
                  <a:moveTo>
                    <a:pt x="125704" y="339217"/>
                  </a:moveTo>
                  <a:lnTo>
                    <a:pt x="0" y="339217"/>
                  </a:lnTo>
                  <a:lnTo>
                    <a:pt x="0" y="0"/>
                  </a:lnTo>
                  <a:lnTo>
                    <a:pt x="125704" y="0"/>
                  </a:lnTo>
                  <a:lnTo>
                    <a:pt x="125704" y="3392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22076" y="3519373"/>
              <a:ext cx="232905" cy="178739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45432" y="4085081"/>
              <a:ext cx="577862" cy="142620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4045432" y="3651859"/>
              <a:ext cx="211454" cy="0"/>
            </a:xfrm>
            <a:custGeom>
              <a:avLst/>
              <a:gdLst/>
              <a:ahLst/>
              <a:cxnLst/>
              <a:rect l="l" t="t" r="r" b="b"/>
              <a:pathLst>
                <a:path w="211454">
                  <a:moveTo>
                    <a:pt x="0" y="0"/>
                  </a:moveTo>
                  <a:lnTo>
                    <a:pt x="211327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235272" y="3619893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5">
                  <a:moveTo>
                    <a:pt x="0" y="0"/>
                  </a:moveTo>
                  <a:lnTo>
                    <a:pt x="0" y="64071"/>
                  </a:lnTo>
                  <a:lnTo>
                    <a:pt x="7631" y="60791"/>
                  </a:lnTo>
                  <a:lnTo>
                    <a:pt x="20126" y="55897"/>
                  </a:lnTo>
                  <a:lnTo>
                    <a:pt x="67860" y="40450"/>
                  </a:lnTo>
                  <a:lnTo>
                    <a:pt x="107543" y="32029"/>
                  </a:lnTo>
                  <a:lnTo>
                    <a:pt x="96371" y="30242"/>
                  </a:lnTo>
                  <a:lnTo>
                    <a:pt x="51473" y="18948"/>
                  </a:lnTo>
                  <a:lnTo>
                    <a:pt x="24183" y="96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7959100" y="486814"/>
            <a:ext cx="4339590" cy="20358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225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pila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residenciales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(tipo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WMM)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provisión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enchufe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polos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225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</a:t>
            </a:r>
            <a:endParaRPr sz="900">
              <a:latin typeface="Microsoft Sans Serif"/>
              <a:cs typeface="Microsoft Sans Serif"/>
            </a:endParaRPr>
          </a:p>
          <a:p>
            <a:pPr marL="12700" marR="128270">
              <a:lnSpc>
                <a:spcPct val="133300"/>
              </a:lnSpc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 </a:t>
            </a:r>
            <a:r>
              <a:rPr sz="9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QS. </a:t>
            </a:r>
            <a:r>
              <a:rPr sz="9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interruptor..El.interruptor.QS.compacto.cuenta.con.un.diseño.de.cable.lateral.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que.simplifica.el.cableado.al.eliminar.doblamientos.difíciles.del.cable..El.QS.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el.disyuntor.está.disponible.con.valores.de.corriente.continua.de.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00.a.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36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225.amps.y.con.capacidades.de.interrupción.de.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0,000.a.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00,000.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225425">
              <a:lnSpc>
                <a:spcPct val="141200"/>
              </a:lnSpc>
            </a:pP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Si.se.desea,.un.bipolar,.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El.disyuntor.de.25.amp.QP.puede.ser.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instalado.en.una.ranura.del.disyuntor.principal.de.inquilino.de.225.amperios.sin. 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kits.de.conversión.o.placas.de.relleno.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49</a:t>
            </a:fld>
            <a:endParaRPr spc="15" dirty="0"/>
          </a:p>
        </p:txBody>
      </p:sp>
      <p:sp>
        <p:nvSpPr>
          <p:cNvPr id="32" name="object 32"/>
          <p:cNvSpPr txBox="1"/>
          <p:nvPr/>
        </p:nvSpPr>
        <p:spPr>
          <a:xfrm>
            <a:off x="7961382" y="3538055"/>
            <a:ext cx="947419" cy="28212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81915">
              <a:spcBef>
                <a:spcPts val="180"/>
              </a:spcBef>
            </a:pPr>
            <a:r>
              <a:rPr sz="6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2</a:t>
            </a:r>
            <a:r>
              <a:rPr sz="650" spc="-3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polos,</a:t>
            </a:r>
            <a:r>
              <a:rPr sz="650" spc="-3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125</a:t>
            </a:r>
            <a:r>
              <a:rPr sz="650" spc="-3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amperios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120"/>
              </a:spcBef>
            </a:pPr>
            <a:r>
              <a:rPr sz="95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Disyuntor</a:t>
            </a:r>
            <a:r>
              <a:rPr sz="950" spc="-4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950" spc="-30" dirty="0">
                <a:solidFill>
                  <a:srgbClr val="0B0806"/>
                </a:solidFill>
                <a:latin typeface="Microsoft Sans Serif"/>
                <a:cs typeface="Microsoft Sans Serif"/>
              </a:rPr>
              <a:t>QP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396677" y="3579890"/>
            <a:ext cx="19748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00" dirty="0">
                <a:solidFill>
                  <a:srgbClr val="FFFFFF"/>
                </a:solidFill>
                <a:latin typeface="Microsoft Sans Serif"/>
                <a:cs typeface="Microsoft Sans Serif"/>
              </a:rPr>
              <a:t>125             </a:t>
            </a:r>
            <a:r>
              <a:rPr sz="2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FFFFFF"/>
                </a:solidFill>
                <a:latin typeface="Microsoft Sans Serif"/>
                <a:cs typeface="Microsoft Sans Serif"/>
              </a:rPr>
              <a:t>125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366336" y="4350280"/>
            <a:ext cx="26162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0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PRECAUCIÓN       </a:t>
            </a: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00" spc="-5" dirty="0">
                <a:solidFill>
                  <a:srgbClr val="E7E7E7"/>
                </a:solidFill>
                <a:latin typeface="Microsoft Sans Serif"/>
                <a:cs typeface="Microsoft Sans Serif"/>
              </a:rPr>
              <a:t>! </a:t>
            </a:r>
            <a:r>
              <a:rPr sz="1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PRE</a:t>
            </a:r>
            <a:r>
              <a:rPr sz="1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</a:t>
            </a:r>
            <a:r>
              <a:rPr sz="15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0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PRECAUCIÓN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959101" y="4721448"/>
            <a:ext cx="77152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35" dirty="0">
                <a:solidFill>
                  <a:srgbClr val="0B0806"/>
                </a:solidFill>
                <a:latin typeface="Microsoft Sans Serif"/>
                <a:cs typeface="Microsoft Sans Serif"/>
              </a:rPr>
              <a:t>Disyuntor</a:t>
            </a:r>
            <a:r>
              <a:rPr sz="950" spc="-6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950" spc="-55" dirty="0">
                <a:solidFill>
                  <a:srgbClr val="0B0806"/>
                </a:solidFill>
                <a:latin typeface="Microsoft Sans Serif"/>
                <a:cs typeface="Microsoft Sans Serif"/>
              </a:rPr>
              <a:t>QS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513733" y="4816192"/>
            <a:ext cx="10477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300" b="1" dirty="0">
                <a:solidFill>
                  <a:srgbClr val="FFFFFF"/>
                </a:solidFill>
                <a:latin typeface="Arial"/>
                <a:cs typeface="Arial"/>
              </a:rPr>
              <a:t>225A</a:t>
            </a:r>
            <a:endParaRPr sz="3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496296" y="1464005"/>
            <a:ext cx="1761070" cy="3019196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11055097" y="4931995"/>
            <a:ext cx="1198245" cy="3046095"/>
            <a:chOff x="6000496" y="4931994"/>
            <a:chExt cx="1198245" cy="3046095"/>
          </a:xfrm>
        </p:grpSpPr>
        <p:sp>
          <p:nvSpPr>
            <p:cNvPr id="4" name="object 4"/>
            <p:cNvSpPr/>
            <p:nvPr/>
          </p:nvSpPr>
          <p:spPr>
            <a:xfrm>
              <a:off x="6037313" y="6668516"/>
              <a:ext cx="317500" cy="107950"/>
            </a:xfrm>
            <a:custGeom>
              <a:avLst/>
              <a:gdLst/>
              <a:ahLst/>
              <a:cxnLst/>
              <a:rect l="l" t="t" r="r" b="b"/>
              <a:pathLst>
                <a:path w="317500" h="107950">
                  <a:moveTo>
                    <a:pt x="314972" y="0"/>
                  </a:moveTo>
                  <a:lnTo>
                    <a:pt x="1701" y="0"/>
                  </a:lnTo>
                  <a:lnTo>
                    <a:pt x="0" y="105829"/>
                  </a:lnTo>
                  <a:lnTo>
                    <a:pt x="317500" y="107530"/>
                  </a:lnTo>
                  <a:lnTo>
                    <a:pt x="314972" y="0"/>
                  </a:lnTo>
                  <a:close/>
                </a:path>
              </a:pathLst>
            </a:custGeom>
            <a:solidFill>
              <a:srgbClr val="6B6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00915" y="4931994"/>
              <a:ext cx="1197610" cy="3039745"/>
            </a:xfrm>
            <a:custGeom>
              <a:avLst/>
              <a:gdLst/>
              <a:ahLst/>
              <a:cxnLst/>
              <a:rect l="l" t="t" r="r" b="b"/>
              <a:pathLst>
                <a:path w="1197609" h="3039745">
                  <a:moveTo>
                    <a:pt x="1196759" y="0"/>
                  </a:moveTo>
                  <a:lnTo>
                    <a:pt x="840" y="5511"/>
                  </a:lnTo>
                  <a:lnTo>
                    <a:pt x="0" y="40652"/>
                  </a:lnTo>
                  <a:lnTo>
                    <a:pt x="10160" y="67754"/>
                  </a:lnTo>
                  <a:lnTo>
                    <a:pt x="10160" y="438594"/>
                  </a:lnTo>
                  <a:lnTo>
                    <a:pt x="8470" y="1878761"/>
                  </a:lnTo>
                  <a:lnTo>
                    <a:pt x="8470" y="2091283"/>
                  </a:lnTo>
                  <a:lnTo>
                    <a:pt x="11010" y="2097201"/>
                  </a:lnTo>
                  <a:lnTo>
                    <a:pt x="11861" y="2102281"/>
                  </a:lnTo>
                  <a:lnTo>
                    <a:pt x="16510" y="2103132"/>
                  </a:lnTo>
                  <a:lnTo>
                    <a:pt x="16929" y="2105240"/>
                  </a:lnTo>
                  <a:lnTo>
                    <a:pt x="16510" y="2139111"/>
                  </a:lnTo>
                  <a:lnTo>
                    <a:pt x="8039" y="2152650"/>
                  </a:lnTo>
                  <a:lnTo>
                    <a:pt x="6350" y="2160282"/>
                  </a:lnTo>
                  <a:lnTo>
                    <a:pt x="5080" y="3028530"/>
                  </a:lnTo>
                  <a:lnTo>
                    <a:pt x="565581" y="3034880"/>
                  </a:lnTo>
                  <a:lnTo>
                    <a:pt x="632891" y="3037420"/>
                  </a:lnTo>
                  <a:lnTo>
                    <a:pt x="1185760" y="3039122"/>
                  </a:lnTo>
                  <a:lnTo>
                    <a:pt x="1184059" y="2221242"/>
                  </a:lnTo>
                  <a:lnTo>
                    <a:pt x="1184503" y="2189492"/>
                  </a:lnTo>
                  <a:lnTo>
                    <a:pt x="1175169" y="2178481"/>
                  </a:lnTo>
                  <a:lnTo>
                    <a:pt x="1171359" y="2175929"/>
                  </a:lnTo>
                  <a:lnTo>
                    <a:pt x="1170939" y="2119642"/>
                  </a:lnTo>
                  <a:lnTo>
                    <a:pt x="1182370" y="2111171"/>
                  </a:lnTo>
                  <a:lnTo>
                    <a:pt x="1182370" y="2103539"/>
                  </a:lnTo>
                  <a:lnTo>
                    <a:pt x="1186611" y="2103539"/>
                  </a:lnTo>
                  <a:lnTo>
                    <a:pt x="1182370" y="1126921"/>
                  </a:lnTo>
                  <a:lnTo>
                    <a:pt x="1184490" y="348411"/>
                  </a:lnTo>
                  <a:lnTo>
                    <a:pt x="1184910" y="51231"/>
                  </a:lnTo>
                  <a:lnTo>
                    <a:pt x="1197203" y="35572"/>
                  </a:lnTo>
                  <a:lnTo>
                    <a:pt x="1196759" y="0"/>
                  </a:lnTo>
                  <a:close/>
                </a:path>
                <a:path w="1197609" h="3039745">
                  <a:moveTo>
                    <a:pt x="850" y="5092"/>
                  </a:moveTo>
                  <a:lnTo>
                    <a:pt x="0" y="5511"/>
                  </a:lnTo>
                  <a:lnTo>
                    <a:pt x="840" y="5507"/>
                  </a:lnTo>
                  <a:lnTo>
                    <a:pt x="850" y="5092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000496" y="4931994"/>
              <a:ext cx="1198245" cy="40005"/>
            </a:xfrm>
            <a:custGeom>
              <a:avLst/>
              <a:gdLst/>
              <a:ahLst/>
              <a:cxnLst/>
              <a:rect l="l" t="t" r="r" b="b"/>
              <a:pathLst>
                <a:path w="1198245" h="40004">
                  <a:moveTo>
                    <a:pt x="1197178" y="0"/>
                  </a:moveTo>
                  <a:lnTo>
                    <a:pt x="1689" y="6350"/>
                  </a:lnTo>
                  <a:lnTo>
                    <a:pt x="0" y="39801"/>
                  </a:lnTo>
                  <a:lnTo>
                    <a:pt x="1197622" y="35572"/>
                  </a:lnTo>
                  <a:lnTo>
                    <a:pt x="1197178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000915" y="4967566"/>
              <a:ext cx="1197610" cy="29209"/>
            </a:xfrm>
            <a:custGeom>
              <a:avLst/>
              <a:gdLst/>
              <a:ahLst/>
              <a:cxnLst/>
              <a:rect l="l" t="t" r="r" b="b"/>
              <a:pathLst>
                <a:path w="1197609" h="29210">
                  <a:moveTo>
                    <a:pt x="10591" y="5918"/>
                  </a:moveTo>
                  <a:lnTo>
                    <a:pt x="0" y="5080"/>
                  </a:lnTo>
                  <a:lnTo>
                    <a:pt x="10160" y="29197"/>
                  </a:lnTo>
                  <a:lnTo>
                    <a:pt x="10591" y="5918"/>
                  </a:lnTo>
                  <a:close/>
                </a:path>
                <a:path w="1197609" h="29210">
                  <a:moveTo>
                    <a:pt x="1197203" y="0"/>
                  </a:moveTo>
                  <a:lnTo>
                    <a:pt x="1185341" y="1257"/>
                  </a:lnTo>
                  <a:lnTo>
                    <a:pt x="1184503" y="13550"/>
                  </a:lnTo>
                  <a:lnTo>
                    <a:pt x="11972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155345" y="4968824"/>
              <a:ext cx="31750" cy="2037080"/>
            </a:xfrm>
            <a:custGeom>
              <a:avLst/>
              <a:gdLst/>
              <a:ahLst/>
              <a:cxnLst/>
              <a:rect l="l" t="t" r="r" b="b"/>
              <a:pathLst>
                <a:path w="31750" h="2037079">
                  <a:moveTo>
                    <a:pt x="30911" y="0"/>
                  </a:moveTo>
                  <a:lnTo>
                    <a:pt x="3378" y="0"/>
                  </a:lnTo>
                  <a:lnTo>
                    <a:pt x="2540" y="228193"/>
                  </a:lnTo>
                  <a:lnTo>
                    <a:pt x="1689" y="561771"/>
                  </a:lnTo>
                  <a:lnTo>
                    <a:pt x="0" y="811110"/>
                  </a:lnTo>
                  <a:lnTo>
                    <a:pt x="850" y="985951"/>
                  </a:lnTo>
                  <a:lnTo>
                    <a:pt x="2959" y="1317421"/>
                  </a:lnTo>
                  <a:lnTo>
                    <a:pt x="4660" y="1864372"/>
                  </a:lnTo>
                  <a:lnTo>
                    <a:pt x="5499" y="2036241"/>
                  </a:lnTo>
                  <a:lnTo>
                    <a:pt x="31750" y="2036660"/>
                  </a:lnTo>
                  <a:lnTo>
                    <a:pt x="28778" y="1305140"/>
                  </a:lnTo>
                  <a:lnTo>
                    <a:pt x="28359" y="907211"/>
                  </a:lnTo>
                  <a:lnTo>
                    <a:pt x="30060" y="240461"/>
                  </a:lnTo>
                  <a:lnTo>
                    <a:pt x="30911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165911" y="51906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51" y="0"/>
                  </a:moveTo>
                  <a:lnTo>
                    <a:pt x="2108" y="0"/>
                  </a:lnTo>
                  <a:lnTo>
                    <a:pt x="0" y="2082"/>
                  </a:lnTo>
                  <a:lnTo>
                    <a:pt x="0" y="7226"/>
                  </a:lnTo>
                  <a:lnTo>
                    <a:pt x="2108" y="9309"/>
                  </a:lnTo>
                  <a:lnTo>
                    <a:pt x="7251" y="9309"/>
                  </a:lnTo>
                  <a:lnTo>
                    <a:pt x="9334" y="7226"/>
                  </a:lnTo>
                  <a:lnTo>
                    <a:pt x="9334" y="4660"/>
                  </a:lnTo>
                  <a:lnTo>
                    <a:pt x="9334" y="2082"/>
                  </a:lnTo>
                  <a:lnTo>
                    <a:pt x="72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071603" y="4972862"/>
              <a:ext cx="503555" cy="14604"/>
            </a:xfrm>
            <a:custGeom>
              <a:avLst/>
              <a:gdLst/>
              <a:ahLst/>
              <a:cxnLst/>
              <a:rect l="l" t="t" r="r" b="b"/>
              <a:pathLst>
                <a:path w="503554" h="14604">
                  <a:moveTo>
                    <a:pt x="237502" y="3175"/>
                  </a:moveTo>
                  <a:lnTo>
                    <a:pt x="0" y="2540"/>
                  </a:lnTo>
                  <a:lnTo>
                    <a:pt x="0" y="9525"/>
                  </a:lnTo>
                  <a:lnTo>
                    <a:pt x="237502" y="14605"/>
                  </a:lnTo>
                  <a:lnTo>
                    <a:pt x="237502" y="3175"/>
                  </a:lnTo>
                  <a:close/>
                </a:path>
                <a:path w="503554" h="14604">
                  <a:moveTo>
                    <a:pt x="503555" y="12065"/>
                  </a:moveTo>
                  <a:lnTo>
                    <a:pt x="502920" y="0"/>
                  </a:lnTo>
                  <a:lnTo>
                    <a:pt x="267335" y="1905"/>
                  </a:lnTo>
                  <a:lnTo>
                    <a:pt x="267335" y="12700"/>
                  </a:lnTo>
                  <a:lnTo>
                    <a:pt x="503555" y="12065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069927" y="4992967"/>
              <a:ext cx="35560" cy="34290"/>
            </a:xfrm>
            <a:custGeom>
              <a:avLst/>
              <a:gdLst/>
              <a:ahLst/>
              <a:cxnLst/>
              <a:rect l="l" t="t" r="r" b="b"/>
              <a:pathLst>
                <a:path w="35560" h="34289">
                  <a:moveTo>
                    <a:pt x="27584" y="0"/>
                  </a:moveTo>
                  <a:lnTo>
                    <a:pt x="7950" y="0"/>
                  </a:lnTo>
                  <a:lnTo>
                    <a:pt x="0" y="7569"/>
                  </a:lnTo>
                  <a:lnTo>
                    <a:pt x="0" y="26276"/>
                  </a:lnTo>
                  <a:lnTo>
                    <a:pt x="7950" y="33858"/>
                  </a:lnTo>
                  <a:lnTo>
                    <a:pt x="27584" y="33858"/>
                  </a:lnTo>
                  <a:lnTo>
                    <a:pt x="35547" y="26276"/>
                  </a:lnTo>
                  <a:lnTo>
                    <a:pt x="35547" y="16929"/>
                  </a:lnTo>
                  <a:lnTo>
                    <a:pt x="35547" y="7569"/>
                  </a:lnTo>
                  <a:lnTo>
                    <a:pt x="275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074994" y="4994656"/>
              <a:ext cx="26034" cy="25400"/>
            </a:xfrm>
            <a:custGeom>
              <a:avLst/>
              <a:gdLst/>
              <a:ahLst/>
              <a:cxnLst/>
              <a:rect l="l" t="t" r="r" b="b"/>
              <a:pathLst>
                <a:path w="26035" h="25400">
                  <a:moveTo>
                    <a:pt x="19710" y="0"/>
                  </a:moveTo>
                  <a:lnTo>
                    <a:pt x="5676" y="0"/>
                  </a:lnTo>
                  <a:lnTo>
                    <a:pt x="0" y="5689"/>
                  </a:lnTo>
                  <a:lnTo>
                    <a:pt x="0" y="19710"/>
                  </a:lnTo>
                  <a:lnTo>
                    <a:pt x="5676" y="25400"/>
                  </a:lnTo>
                  <a:lnTo>
                    <a:pt x="19710" y="25400"/>
                  </a:lnTo>
                  <a:lnTo>
                    <a:pt x="25412" y="19710"/>
                  </a:lnTo>
                  <a:lnTo>
                    <a:pt x="25412" y="12700"/>
                  </a:lnTo>
                  <a:lnTo>
                    <a:pt x="25412" y="5689"/>
                  </a:lnTo>
                  <a:lnTo>
                    <a:pt x="19710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269317" y="4994224"/>
              <a:ext cx="35560" cy="34290"/>
            </a:xfrm>
            <a:custGeom>
              <a:avLst/>
              <a:gdLst/>
              <a:ahLst/>
              <a:cxnLst/>
              <a:rect l="l" t="t" r="r" b="b"/>
              <a:pathLst>
                <a:path w="35560" h="34289">
                  <a:moveTo>
                    <a:pt x="27584" y="0"/>
                  </a:moveTo>
                  <a:lnTo>
                    <a:pt x="7950" y="0"/>
                  </a:lnTo>
                  <a:lnTo>
                    <a:pt x="0" y="7581"/>
                  </a:lnTo>
                  <a:lnTo>
                    <a:pt x="0" y="26288"/>
                  </a:lnTo>
                  <a:lnTo>
                    <a:pt x="7950" y="33870"/>
                  </a:lnTo>
                  <a:lnTo>
                    <a:pt x="27584" y="33870"/>
                  </a:lnTo>
                  <a:lnTo>
                    <a:pt x="35560" y="26288"/>
                  </a:lnTo>
                  <a:lnTo>
                    <a:pt x="35560" y="16941"/>
                  </a:lnTo>
                  <a:lnTo>
                    <a:pt x="35560" y="7581"/>
                  </a:lnTo>
                  <a:lnTo>
                    <a:pt x="275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274397" y="499592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697" y="0"/>
                  </a:moveTo>
                  <a:lnTo>
                    <a:pt x="5664" y="0"/>
                  </a:lnTo>
                  <a:lnTo>
                    <a:pt x="0" y="5689"/>
                  </a:lnTo>
                  <a:lnTo>
                    <a:pt x="0" y="19710"/>
                  </a:lnTo>
                  <a:lnTo>
                    <a:pt x="5664" y="25400"/>
                  </a:lnTo>
                  <a:lnTo>
                    <a:pt x="19697" y="25400"/>
                  </a:lnTo>
                  <a:lnTo>
                    <a:pt x="25400" y="19710"/>
                  </a:lnTo>
                  <a:lnTo>
                    <a:pt x="25400" y="12700"/>
                  </a:lnTo>
                  <a:lnTo>
                    <a:pt x="25400" y="5689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468694" y="4989144"/>
              <a:ext cx="36195" cy="34290"/>
            </a:xfrm>
            <a:custGeom>
              <a:avLst/>
              <a:gdLst/>
              <a:ahLst/>
              <a:cxnLst/>
              <a:rect l="l" t="t" r="r" b="b"/>
              <a:pathLst>
                <a:path w="36195" h="34289">
                  <a:moveTo>
                    <a:pt x="27597" y="0"/>
                  </a:moveTo>
                  <a:lnTo>
                    <a:pt x="7962" y="0"/>
                  </a:lnTo>
                  <a:lnTo>
                    <a:pt x="0" y="7594"/>
                  </a:lnTo>
                  <a:lnTo>
                    <a:pt x="0" y="26288"/>
                  </a:lnTo>
                  <a:lnTo>
                    <a:pt x="7962" y="33870"/>
                  </a:lnTo>
                  <a:lnTo>
                    <a:pt x="27597" y="33870"/>
                  </a:lnTo>
                  <a:lnTo>
                    <a:pt x="35572" y="26288"/>
                  </a:lnTo>
                  <a:lnTo>
                    <a:pt x="35572" y="16941"/>
                  </a:lnTo>
                  <a:lnTo>
                    <a:pt x="35572" y="7594"/>
                  </a:lnTo>
                  <a:lnTo>
                    <a:pt x="275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473774" y="499084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710" y="0"/>
                  </a:moveTo>
                  <a:lnTo>
                    <a:pt x="5689" y="0"/>
                  </a:lnTo>
                  <a:lnTo>
                    <a:pt x="0" y="5689"/>
                  </a:lnTo>
                  <a:lnTo>
                    <a:pt x="0" y="19710"/>
                  </a:lnTo>
                  <a:lnTo>
                    <a:pt x="5689" y="25400"/>
                  </a:lnTo>
                  <a:lnTo>
                    <a:pt x="19710" y="25400"/>
                  </a:lnTo>
                  <a:lnTo>
                    <a:pt x="25400" y="19710"/>
                  </a:lnTo>
                  <a:lnTo>
                    <a:pt x="25400" y="12700"/>
                  </a:lnTo>
                  <a:lnTo>
                    <a:pt x="25400" y="5689"/>
                  </a:lnTo>
                  <a:lnTo>
                    <a:pt x="19710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668084" y="4989144"/>
              <a:ext cx="36195" cy="34290"/>
            </a:xfrm>
            <a:custGeom>
              <a:avLst/>
              <a:gdLst/>
              <a:ahLst/>
              <a:cxnLst/>
              <a:rect l="l" t="t" r="r" b="b"/>
              <a:pathLst>
                <a:path w="36195" h="34289">
                  <a:moveTo>
                    <a:pt x="27597" y="0"/>
                  </a:moveTo>
                  <a:lnTo>
                    <a:pt x="7962" y="0"/>
                  </a:lnTo>
                  <a:lnTo>
                    <a:pt x="0" y="7594"/>
                  </a:lnTo>
                  <a:lnTo>
                    <a:pt x="0" y="26288"/>
                  </a:lnTo>
                  <a:lnTo>
                    <a:pt x="7962" y="33870"/>
                  </a:lnTo>
                  <a:lnTo>
                    <a:pt x="27597" y="33870"/>
                  </a:lnTo>
                  <a:lnTo>
                    <a:pt x="35572" y="26288"/>
                  </a:lnTo>
                  <a:lnTo>
                    <a:pt x="35572" y="16941"/>
                  </a:lnTo>
                  <a:lnTo>
                    <a:pt x="35572" y="7594"/>
                  </a:lnTo>
                  <a:lnTo>
                    <a:pt x="275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673177" y="499084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697" y="0"/>
                  </a:moveTo>
                  <a:lnTo>
                    <a:pt x="5676" y="0"/>
                  </a:lnTo>
                  <a:lnTo>
                    <a:pt x="0" y="5689"/>
                  </a:lnTo>
                  <a:lnTo>
                    <a:pt x="0" y="19710"/>
                  </a:lnTo>
                  <a:lnTo>
                    <a:pt x="5676" y="25400"/>
                  </a:lnTo>
                  <a:lnTo>
                    <a:pt x="19697" y="25400"/>
                  </a:lnTo>
                  <a:lnTo>
                    <a:pt x="25400" y="19710"/>
                  </a:lnTo>
                  <a:lnTo>
                    <a:pt x="25400" y="12700"/>
                  </a:lnTo>
                  <a:lnTo>
                    <a:pt x="25400" y="5689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870027" y="4987874"/>
              <a:ext cx="35560" cy="34290"/>
            </a:xfrm>
            <a:custGeom>
              <a:avLst/>
              <a:gdLst/>
              <a:ahLst/>
              <a:cxnLst/>
              <a:rect l="l" t="t" r="r" b="b"/>
              <a:pathLst>
                <a:path w="35559" h="34289">
                  <a:moveTo>
                    <a:pt x="27597" y="0"/>
                  </a:moveTo>
                  <a:lnTo>
                    <a:pt x="7962" y="0"/>
                  </a:lnTo>
                  <a:lnTo>
                    <a:pt x="0" y="7581"/>
                  </a:lnTo>
                  <a:lnTo>
                    <a:pt x="0" y="26288"/>
                  </a:lnTo>
                  <a:lnTo>
                    <a:pt x="7962" y="33870"/>
                  </a:lnTo>
                  <a:lnTo>
                    <a:pt x="27597" y="33870"/>
                  </a:lnTo>
                  <a:lnTo>
                    <a:pt x="35547" y="26288"/>
                  </a:lnTo>
                  <a:lnTo>
                    <a:pt x="35547" y="16941"/>
                  </a:lnTo>
                  <a:lnTo>
                    <a:pt x="35547" y="7581"/>
                  </a:lnTo>
                  <a:lnTo>
                    <a:pt x="275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75106" y="498957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697" y="0"/>
                  </a:moveTo>
                  <a:lnTo>
                    <a:pt x="5664" y="0"/>
                  </a:lnTo>
                  <a:lnTo>
                    <a:pt x="0" y="5689"/>
                  </a:lnTo>
                  <a:lnTo>
                    <a:pt x="0" y="19710"/>
                  </a:lnTo>
                  <a:lnTo>
                    <a:pt x="5664" y="25400"/>
                  </a:lnTo>
                  <a:lnTo>
                    <a:pt x="19697" y="25400"/>
                  </a:lnTo>
                  <a:lnTo>
                    <a:pt x="25400" y="19710"/>
                  </a:lnTo>
                  <a:lnTo>
                    <a:pt x="25400" y="12700"/>
                  </a:lnTo>
                  <a:lnTo>
                    <a:pt x="25400" y="5689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4848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707035" y="4985347"/>
              <a:ext cx="38735" cy="35560"/>
            </a:xfrm>
            <a:custGeom>
              <a:avLst/>
              <a:gdLst/>
              <a:ahLst/>
              <a:cxnLst/>
              <a:rect l="l" t="t" r="r" b="b"/>
              <a:pathLst>
                <a:path w="38734" h="35560">
                  <a:moveTo>
                    <a:pt x="38346" y="20319"/>
                  </a:moveTo>
                  <a:lnTo>
                    <a:pt x="20319" y="20319"/>
                  </a:lnTo>
                  <a:lnTo>
                    <a:pt x="24129" y="23710"/>
                  </a:lnTo>
                  <a:lnTo>
                    <a:pt x="31330" y="35140"/>
                  </a:lnTo>
                  <a:lnTo>
                    <a:pt x="36829" y="26669"/>
                  </a:lnTo>
                  <a:lnTo>
                    <a:pt x="38388" y="21292"/>
                  </a:lnTo>
                  <a:lnTo>
                    <a:pt x="38346" y="20319"/>
                  </a:lnTo>
                  <a:close/>
                </a:path>
                <a:path w="38734" h="35560">
                  <a:moveTo>
                    <a:pt x="24129" y="0"/>
                  </a:moveTo>
                  <a:lnTo>
                    <a:pt x="8889" y="2959"/>
                  </a:lnTo>
                  <a:lnTo>
                    <a:pt x="8026" y="3390"/>
                  </a:lnTo>
                  <a:lnTo>
                    <a:pt x="1257" y="8877"/>
                  </a:lnTo>
                  <a:lnTo>
                    <a:pt x="0" y="24980"/>
                  </a:lnTo>
                  <a:lnTo>
                    <a:pt x="5930" y="33019"/>
                  </a:lnTo>
                  <a:lnTo>
                    <a:pt x="14820" y="22440"/>
                  </a:lnTo>
                  <a:lnTo>
                    <a:pt x="20319" y="20319"/>
                  </a:lnTo>
                  <a:lnTo>
                    <a:pt x="38346" y="20319"/>
                  </a:lnTo>
                  <a:lnTo>
                    <a:pt x="38203" y="16986"/>
                  </a:lnTo>
                  <a:lnTo>
                    <a:pt x="35638" y="11489"/>
                  </a:lnTo>
                  <a:lnTo>
                    <a:pt x="30060" y="2539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707873" y="5000167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90" h="13970">
                  <a:moveTo>
                    <a:pt x="6350" y="0"/>
                  </a:moveTo>
                  <a:lnTo>
                    <a:pt x="0" y="6350"/>
                  </a:lnTo>
                  <a:lnTo>
                    <a:pt x="838" y="9309"/>
                  </a:lnTo>
                  <a:lnTo>
                    <a:pt x="3390" y="13970"/>
                  </a:lnTo>
                  <a:lnTo>
                    <a:pt x="8470" y="10579"/>
                  </a:lnTo>
                  <a:lnTo>
                    <a:pt x="8890" y="838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719735" y="4990427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90" h="17779">
                  <a:moveTo>
                    <a:pt x="5918" y="0"/>
                  </a:moveTo>
                  <a:lnTo>
                    <a:pt x="1269" y="0"/>
                  </a:lnTo>
                  <a:lnTo>
                    <a:pt x="0" y="2108"/>
                  </a:lnTo>
                  <a:lnTo>
                    <a:pt x="1676" y="8889"/>
                  </a:lnTo>
                  <a:lnTo>
                    <a:pt x="5079" y="11849"/>
                  </a:lnTo>
                  <a:lnTo>
                    <a:pt x="6350" y="17779"/>
                  </a:lnTo>
                  <a:lnTo>
                    <a:pt x="8889" y="17779"/>
                  </a:lnTo>
                  <a:lnTo>
                    <a:pt x="8889" y="5499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734556" y="500947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597" y="0"/>
                  </a:moveTo>
                  <a:lnTo>
                    <a:pt x="1320" y="0"/>
                  </a:lnTo>
                  <a:lnTo>
                    <a:pt x="0" y="1320"/>
                  </a:lnTo>
                  <a:lnTo>
                    <a:pt x="0" y="4597"/>
                  </a:lnTo>
                  <a:lnTo>
                    <a:pt x="1320" y="5930"/>
                  </a:lnTo>
                  <a:lnTo>
                    <a:pt x="4597" y="5930"/>
                  </a:lnTo>
                  <a:lnTo>
                    <a:pt x="5918" y="4597"/>
                  </a:lnTo>
                  <a:lnTo>
                    <a:pt x="5918" y="2959"/>
                  </a:lnTo>
                  <a:lnTo>
                    <a:pt x="5918" y="132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736245" y="499592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55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442875" y="4990427"/>
              <a:ext cx="38735" cy="35560"/>
            </a:xfrm>
            <a:custGeom>
              <a:avLst/>
              <a:gdLst/>
              <a:ahLst/>
              <a:cxnLst/>
              <a:rect l="l" t="t" r="r" b="b"/>
              <a:pathLst>
                <a:path w="38735" h="35560">
                  <a:moveTo>
                    <a:pt x="38354" y="20320"/>
                  </a:moveTo>
                  <a:lnTo>
                    <a:pt x="20320" y="20320"/>
                  </a:lnTo>
                  <a:lnTo>
                    <a:pt x="24130" y="23710"/>
                  </a:lnTo>
                  <a:lnTo>
                    <a:pt x="31330" y="35140"/>
                  </a:lnTo>
                  <a:lnTo>
                    <a:pt x="36830" y="26670"/>
                  </a:lnTo>
                  <a:lnTo>
                    <a:pt x="38395" y="21292"/>
                  </a:lnTo>
                  <a:lnTo>
                    <a:pt x="38354" y="20320"/>
                  </a:lnTo>
                  <a:close/>
                </a:path>
                <a:path w="38735" h="35560">
                  <a:moveTo>
                    <a:pt x="24130" y="0"/>
                  </a:moveTo>
                  <a:lnTo>
                    <a:pt x="8889" y="2959"/>
                  </a:lnTo>
                  <a:lnTo>
                    <a:pt x="8039" y="3390"/>
                  </a:lnTo>
                  <a:lnTo>
                    <a:pt x="1257" y="8889"/>
                  </a:lnTo>
                  <a:lnTo>
                    <a:pt x="0" y="24980"/>
                  </a:lnTo>
                  <a:lnTo>
                    <a:pt x="5930" y="33020"/>
                  </a:lnTo>
                  <a:lnTo>
                    <a:pt x="14808" y="22440"/>
                  </a:lnTo>
                  <a:lnTo>
                    <a:pt x="20320" y="20320"/>
                  </a:lnTo>
                  <a:lnTo>
                    <a:pt x="38354" y="20320"/>
                  </a:lnTo>
                  <a:lnTo>
                    <a:pt x="38212" y="16986"/>
                  </a:lnTo>
                  <a:lnTo>
                    <a:pt x="35645" y="11489"/>
                  </a:lnTo>
                  <a:lnTo>
                    <a:pt x="30060" y="2539"/>
                  </a:lnTo>
                  <a:lnTo>
                    <a:pt x="241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443713" y="500523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6350" y="0"/>
                  </a:moveTo>
                  <a:lnTo>
                    <a:pt x="0" y="6350"/>
                  </a:lnTo>
                  <a:lnTo>
                    <a:pt x="850" y="9321"/>
                  </a:lnTo>
                  <a:lnTo>
                    <a:pt x="3390" y="13982"/>
                  </a:lnTo>
                  <a:lnTo>
                    <a:pt x="8470" y="10591"/>
                  </a:lnTo>
                  <a:lnTo>
                    <a:pt x="8889" y="85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455575" y="4995507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5930" y="0"/>
                  </a:moveTo>
                  <a:lnTo>
                    <a:pt x="1270" y="0"/>
                  </a:lnTo>
                  <a:lnTo>
                    <a:pt x="0" y="2120"/>
                  </a:lnTo>
                  <a:lnTo>
                    <a:pt x="1689" y="8890"/>
                  </a:lnTo>
                  <a:lnTo>
                    <a:pt x="5080" y="11849"/>
                  </a:lnTo>
                  <a:lnTo>
                    <a:pt x="6350" y="17780"/>
                  </a:lnTo>
                  <a:lnTo>
                    <a:pt x="8889" y="17780"/>
                  </a:lnTo>
                  <a:lnTo>
                    <a:pt x="8889" y="5499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470383" y="501455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10" y="0"/>
                  </a:moveTo>
                  <a:lnTo>
                    <a:pt x="1333" y="0"/>
                  </a:lnTo>
                  <a:lnTo>
                    <a:pt x="0" y="1320"/>
                  </a:lnTo>
                  <a:lnTo>
                    <a:pt x="0" y="4597"/>
                  </a:lnTo>
                  <a:lnTo>
                    <a:pt x="1333" y="5930"/>
                  </a:lnTo>
                  <a:lnTo>
                    <a:pt x="4610" y="5930"/>
                  </a:lnTo>
                  <a:lnTo>
                    <a:pt x="5943" y="4597"/>
                  </a:lnTo>
                  <a:lnTo>
                    <a:pt x="5943" y="2959"/>
                  </a:lnTo>
                  <a:lnTo>
                    <a:pt x="5943" y="1320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472085" y="500100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55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168555" y="4992967"/>
              <a:ext cx="38735" cy="35560"/>
            </a:xfrm>
            <a:custGeom>
              <a:avLst/>
              <a:gdLst/>
              <a:ahLst/>
              <a:cxnLst/>
              <a:rect l="l" t="t" r="r" b="b"/>
              <a:pathLst>
                <a:path w="38735" h="35560">
                  <a:moveTo>
                    <a:pt x="38345" y="20307"/>
                  </a:moveTo>
                  <a:lnTo>
                    <a:pt x="20319" y="20307"/>
                  </a:lnTo>
                  <a:lnTo>
                    <a:pt x="24129" y="23710"/>
                  </a:lnTo>
                  <a:lnTo>
                    <a:pt x="31330" y="35140"/>
                  </a:lnTo>
                  <a:lnTo>
                    <a:pt x="36829" y="26670"/>
                  </a:lnTo>
                  <a:lnTo>
                    <a:pt x="38388" y="21292"/>
                  </a:lnTo>
                  <a:lnTo>
                    <a:pt x="38345" y="20307"/>
                  </a:lnTo>
                  <a:close/>
                </a:path>
                <a:path w="38735" h="35560">
                  <a:moveTo>
                    <a:pt x="24129" y="0"/>
                  </a:moveTo>
                  <a:lnTo>
                    <a:pt x="8889" y="2959"/>
                  </a:lnTo>
                  <a:lnTo>
                    <a:pt x="8039" y="3390"/>
                  </a:lnTo>
                  <a:lnTo>
                    <a:pt x="1257" y="8877"/>
                  </a:lnTo>
                  <a:lnTo>
                    <a:pt x="0" y="24968"/>
                  </a:lnTo>
                  <a:lnTo>
                    <a:pt x="5930" y="33007"/>
                  </a:lnTo>
                  <a:lnTo>
                    <a:pt x="14808" y="22440"/>
                  </a:lnTo>
                  <a:lnTo>
                    <a:pt x="20319" y="20307"/>
                  </a:lnTo>
                  <a:lnTo>
                    <a:pt x="38345" y="20307"/>
                  </a:lnTo>
                  <a:lnTo>
                    <a:pt x="38201" y="16986"/>
                  </a:lnTo>
                  <a:lnTo>
                    <a:pt x="35633" y="11489"/>
                  </a:lnTo>
                  <a:lnTo>
                    <a:pt x="30048" y="2539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169393" y="5007787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89" h="13970">
                  <a:moveTo>
                    <a:pt x="6362" y="0"/>
                  </a:moveTo>
                  <a:lnTo>
                    <a:pt x="0" y="6350"/>
                  </a:lnTo>
                  <a:lnTo>
                    <a:pt x="850" y="9309"/>
                  </a:lnTo>
                  <a:lnTo>
                    <a:pt x="3390" y="13969"/>
                  </a:lnTo>
                  <a:lnTo>
                    <a:pt x="8470" y="10579"/>
                  </a:lnTo>
                  <a:lnTo>
                    <a:pt x="8889" y="838"/>
                  </a:lnTo>
                  <a:lnTo>
                    <a:pt x="6362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181255" y="4998047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5930" y="0"/>
                  </a:moveTo>
                  <a:lnTo>
                    <a:pt x="1269" y="0"/>
                  </a:lnTo>
                  <a:lnTo>
                    <a:pt x="0" y="2120"/>
                  </a:lnTo>
                  <a:lnTo>
                    <a:pt x="1689" y="8889"/>
                  </a:lnTo>
                  <a:lnTo>
                    <a:pt x="5079" y="11849"/>
                  </a:lnTo>
                  <a:lnTo>
                    <a:pt x="6350" y="17779"/>
                  </a:lnTo>
                  <a:lnTo>
                    <a:pt x="8889" y="17779"/>
                  </a:lnTo>
                  <a:lnTo>
                    <a:pt x="8889" y="5499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196063" y="501709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10" y="0"/>
                  </a:moveTo>
                  <a:lnTo>
                    <a:pt x="1333" y="0"/>
                  </a:lnTo>
                  <a:lnTo>
                    <a:pt x="0" y="1320"/>
                  </a:lnTo>
                  <a:lnTo>
                    <a:pt x="0" y="4597"/>
                  </a:lnTo>
                  <a:lnTo>
                    <a:pt x="1333" y="5930"/>
                  </a:lnTo>
                  <a:lnTo>
                    <a:pt x="4610" y="5930"/>
                  </a:lnTo>
                  <a:lnTo>
                    <a:pt x="5930" y="4597"/>
                  </a:lnTo>
                  <a:lnTo>
                    <a:pt x="5930" y="2959"/>
                  </a:lnTo>
                  <a:lnTo>
                    <a:pt x="5930" y="1320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197765" y="500354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55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968655" y="4992967"/>
              <a:ext cx="38735" cy="35560"/>
            </a:xfrm>
            <a:custGeom>
              <a:avLst/>
              <a:gdLst/>
              <a:ahLst/>
              <a:cxnLst/>
              <a:rect l="l" t="t" r="r" b="b"/>
              <a:pathLst>
                <a:path w="38734" h="35560">
                  <a:moveTo>
                    <a:pt x="38353" y="20307"/>
                  </a:moveTo>
                  <a:lnTo>
                    <a:pt x="20320" y="20307"/>
                  </a:lnTo>
                  <a:lnTo>
                    <a:pt x="24130" y="23710"/>
                  </a:lnTo>
                  <a:lnTo>
                    <a:pt x="31330" y="35140"/>
                  </a:lnTo>
                  <a:lnTo>
                    <a:pt x="36830" y="26670"/>
                  </a:lnTo>
                  <a:lnTo>
                    <a:pt x="38395" y="21292"/>
                  </a:lnTo>
                  <a:lnTo>
                    <a:pt x="38353" y="20307"/>
                  </a:lnTo>
                  <a:close/>
                </a:path>
                <a:path w="38734" h="35560">
                  <a:moveTo>
                    <a:pt x="24130" y="0"/>
                  </a:moveTo>
                  <a:lnTo>
                    <a:pt x="8890" y="2959"/>
                  </a:lnTo>
                  <a:lnTo>
                    <a:pt x="8039" y="3390"/>
                  </a:lnTo>
                  <a:lnTo>
                    <a:pt x="1257" y="8877"/>
                  </a:lnTo>
                  <a:lnTo>
                    <a:pt x="0" y="24968"/>
                  </a:lnTo>
                  <a:lnTo>
                    <a:pt x="5930" y="33007"/>
                  </a:lnTo>
                  <a:lnTo>
                    <a:pt x="14808" y="22440"/>
                  </a:lnTo>
                  <a:lnTo>
                    <a:pt x="20320" y="20307"/>
                  </a:lnTo>
                  <a:lnTo>
                    <a:pt x="38353" y="20307"/>
                  </a:lnTo>
                  <a:lnTo>
                    <a:pt x="38211" y="16986"/>
                  </a:lnTo>
                  <a:lnTo>
                    <a:pt x="35640" y="11489"/>
                  </a:lnTo>
                  <a:lnTo>
                    <a:pt x="30048" y="2539"/>
                  </a:lnTo>
                  <a:lnTo>
                    <a:pt x="241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969493" y="5007787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6362" y="0"/>
                  </a:moveTo>
                  <a:lnTo>
                    <a:pt x="0" y="6350"/>
                  </a:lnTo>
                  <a:lnTo>
                    <a:pt x="850" y="9309"/>
                  </a:lnTo>
                  <a:lnTo>
                    <a:pt x="3390" y="13969"/>
                  </a:lnTo>
                  <a:lnTo>
                    <a:pt x="8470" y="10579"/>
                  </a:lnTo>
                  <a:lnTo>
                    <a:pt x="8902" y="838"/>
                  </a:lnTo>
                  <a:lnTo>
                    <a:pt x="6362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981355" y="4998047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90" h="17779">
                  <a:moveTo>
                    <a:pt x="5918" y="0"/>
                  </a:moveTo>
                  <a:lnTo>
                    <a:pt x="1270" y="0"/>
                  </a:lnTo>
                  <a:lnTo>
                    <a:pt x="0" y="2120"/>
                  </a:lnTo>
                  <a:lnTo>
                    <a:pt x="1689" y="8889"/>
                  </a:lnTo>
                  <a:lnTo>
                    <a:pt x="5080" y="11849"/>
                  </a:lnTo>
                  <a:lnTo>
                    <a:pt x="6350" y="17779"/>
                  </a:lnTo>
                  <a:lnTo>
                    <a:pt x="8890" y="17779"/>
                  </a:lnTo>
                  <a:lnTo>
                    <a:pt x="8890" y="5499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996163" y="501709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610" y="0"/>
                  </a:moveTo>
                  <a:lnTo>
                    <a:pt x="1333" y="0"/>
                  </a:lnTo>
                  <a:lnTo>
                    <a:pt x="0" y="1320"/>
                  </a:lnTo>
                  <a:lnTo>
                    <a:pt x="0" y="4597"/>
                  </a:lnTo>
                  <a:lnTo>
                    <a:pt x="1333" y="5930"/>
                  </a:lnTo>
                  <a:lnTo>
                    <a:pt x="4610" y="5930"/>
                  </a:lnTo>
                  <a:lnTo>
                    <a:pt x="5943" y="4597"/>
                  </a:lnTo>
                  <a:lnTo>
                    <a:pt x="5943" y="2959"/>
                  </a:lnTo>
                  <a:lnTo>
                    <a:pt x="5943" y="1320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997865" y="500354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55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185598" y="506779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845" y="0"/>
                  </a:moveTo>
                  <a:lnTo>
                    <a:pt x="3124" y="0"/>
                  </a:lnTo>
                  <a:lnTo>
                    <a:pt x="0" y="3124"/>
                  </a:lnTo>
                  <a:lnTo>
                    <a:pt x="0" y="10845"/>
                  </a:lnTo>
                  <a:lnTo>
                    <a:pt x="3124" y="13970"/>
                  </a:lnTo>
                  <a:lnTo>
                    <a:pt x="10845" y="13970"/>
                  </a:lnTo>
                  <a:lnTo>
                    <a:pt x="13969" y="10845"/>
                  </a:lnTo>
                  <a:lnTo>
                    <a:pt x="13969" y="6985"/>
                  </a:lnTo>
                  <a:lnTo>
                    <a:pt x="13969" y="3124"/>
                  </a:lnTo>
                  <a:lnTo>
                    <a:pt x="108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189395" y="507160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940" y="0"/>
                  </a:moveTo>
                  <a:lnTo>
                    <a:pt x="1422" y="0"/>
                  </a:lnTo>
                  <a:lnTo>
                    <a:pt x="0" y="1409"/>
                  </a:lnTo>
                  <a:lnTo>
                    <a:pt x="0" y="4914"/>
                  </a:lnTo>
                  <a:lnTo>
                    <a:pt x="1422" y="6350"/>
                  </a:lnTo>
                  <a:lnTo>
                    <a:pt x="4940" y="6350"/>
                  </a:lnTo>
                  <a:lnTo>
                    <a:pt x="6350" y="4914"/>
                  </a:lnTo>
                  <a:lnTo>
                    <a:pt x="6350" y="3175"/>
                  </a:lnTo>
                  <a:lnTo>
                    <a:pt x="6350" y="1409"/>
                  </a:lnTo>
                  <a:lnTo>
                    <a:pt x="4940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970458" y="506589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833" y="0"/>
                  </a:moveTo>
                  <a:lnTo>
                    <a:pt x="3124" y="0"/>
                  </a:lnTo>
                  <a:lnTo>
                    <a:pt x="0" y="3124"/>
                  </a:lnTo>
                  <a:lnTo>
                    <a:pt x="0" y="10833"/>
                  </a:lnTo>
                  <a:lnTo>
                    <a:pt x="3124" y="13957"/>
                  </a:lnTo>
                  <a:lnTo>
                    <a:pt x="10833" y="13957"/>
                  </a:lnTo>
                  <a:lnTo>
                    <a:pt x="13957" y="10833"/>
                  </a:lnTo>
                  <a:lnTo>
                    <a:pt x="13957" y="6985"/>
                  </a:lnTo>
                  <a:lnTo>
                    <a:pt x="13957" y="3124"/>
                  </a:lnTo>
                  <a:lnTo>
                    <a:pt x="108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974268" y="506970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914" y="0"/>
                  </a:moveTo>
                  <a:lnTo>
                    <a:pt x="1409" y="0"/>
                  </a:lnTo>
                  <a:lnTo>
                    <a:pt x="0" y="1409"/>
                  </a:lnTo>
                  <a:lnTo>
                    <a:pt x="0" y="4914"/>
                  </a:lnTo>
                  <a:lnTo>
                    <a:pt x="1409" y="6350"/>
                  </a:lnTo>
                  <a:lnTo>
                    <a:pt x="4914" y="6350"/>
                  </a:lnTo>
                  <a:lnTo>
                    <a:pt x="6350" y="4914"/>
                  </a:lnTo>
                  <a:lnTo>
                    <a:pt x="6350" y="3175"/>
                  </a:lnTo>
                  <a:lnTo>
                    <a:pt x="6350" y="1409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037745" y="5315127"/>
              <a:ext cx="12700" cy="8890"/>
            </a:xfrm>
            <a:custGeom>
              <a:avLst/>
              <a:gdLst/>
              <a:ahLst/>
              <a:cxnLst/>
              <a:rect l="l" t="t" r="r" b="b"/>
              <a:pathLst>
                <a:path w="12700" h="8889">
                  <a:moveTo>
                    <a:pt x="11429" y="0"/>
                  </a:moveTo>
                  <a:lnTo>
                    <a:pt x="0" y="419"/>
                  </a:lnTo>
                  <a:lnTo>
                    <a:pt x="419" y="8458"/>
                  </a:lnTo>
                  <a:lnTo>
                    <a:pt x="12268" y="888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037745" y="531893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429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15304" y="4968824"/>
              <a:ext cx="1158671" cy="2331935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91542" y="7632865"/>
              <a:ext cx="68567" cy="68580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799542" y="7643025"/>
              <a:ext cx="68567" cy="68580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7142021" y="7297178"/>
              <a:ext cx="15240" cy="574040"/>
            </a:xfrm>
            <a:custGeom>
              <a:avLst/>
              <a:gdLst/>
              <a:ahLst/>
              <a:cxnLst/>
              <a:rect l="l" t="t" r="r" b="b"/>
              <a:pathLst>
                <a:path w="15240" h="574040">
                  <a:moveTo>
                    <a:pt x="14708" y="0"/>
                  </a:moveTo>
                  <a:lnTo>
                    <a:pt x="8178" y="70486"/>
                  </a:lnTo>
                  <a:lnTo>
                    <a:pt x="4902" y="108929"/>
                  </a:lnTo>
                  <a:lnTo>
                    <a:pt x="3890" y="128782"/>
                  </a:lnTo>
                  <a:lnTo>
                    <a:pt x="4154" y="143497"/>
                  </a:lnTo>
                  <a:lnTo>
                    <a:pt x="450" y="369631"/>
                  </a:lnTo>
                  <a:lnTo>
                    <a:pt x="0" y="489723"/>
                  </a:lnTo>
                  <a:lnTo>
                    <a:pt x="3509" y="544013"/>
                  </a:lnTo>
                  <a:lnTo>
                    <a:pt x="11685" y="572744"/>
                  </a:lnTo>
                  <a:lnTo>
                    <a:pt x="13946" y="574027"/>
                  </a:lnTo>
                  <a:lnTo>
                    <a:pt x="9198" y="461549"/>
                  </a:lnTo>
                  <a:lnTo>
                    <a:pt x="7065" y="393344"/>
                  </a:lnTo>
                  <a:lnTo>
                    <a:pt x="7052" y="341769"/>
                  </a:lnTo>
                  <a:lnTo>
                    <a:pt x="8662" y="279184"/>
                  </a:lnTo>
                  <a:lnTo>
                    <a:pt x="9424" y="139598"/>
                  </a:lnTo>
                  <a:lnTo>
                    <a:pt x="147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127811" y="7380770"/>
              <a:ext cx="31750" cy="17145"/>
            </a:xfrm>
            <a:custGeom>
              <a:avLst/>
              <a:gdLst/>
              <a:ahLst/>
              <a:cxnLst/>
              <a:rect l="l" t="t" r="r" b="b"/>
              <a:pathLst>
                <a:path w="31750" h="17145">
                  <a:moveTo>
                    <a:pt x="22872" y="0"/>
                  </a:moveTo>
                  <a:lnTo>
                    <a:pt x="15875" y="0"/>
                  </a:lnTo>
                  <a:lnTo>
                    <a:pt x="15252" y="5079"/>
                  </a:lnTo>
                  <a:lnTo>
                    <a:pt x="0" y="5079"/>
                  </a:lnTo>
                  <a:lnTo>
                    <a:pt x="0" y="12064"/>
                  </a:lnTo>
                  <a:lnTo>
                    <a:pt x="16522" y="12064"/>
                  </a:lnTo>
                  <a:lnTo>
                    <a:pt x="16522" y="16522"/>
                  </a:lnTo>
                  <a:lnTo>
                    <a:pt x="22225" y="17144"/>
                  </a:lnTo>
                  <a:lnTo>
                    <a:pt x="31127" y="10794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3B3A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7128459" y="7389025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604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150036" y="7385850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20">
                  <a:moveTo>
                    <a:pt x="2476" y="0"/>
                  </a:moveTo>
                  <a:lnTo>
                    <a:pt x="723" y="0"/>
                  </a:lnTo>
                  <a:lnTo>
                    <a:pt x="0" y="1714"/>
                  </a:lnTo>
                  <a:lnTo>
                    <a:pt x="0" y="5918"/>
                  </a:lnTo>
                  <a:lnTo>
                    <a:pt x="723" y="7620"/>
                  </a:lnTo>
                  <a:lnTo>
                    <a:pt x="2476" y="7620"/>
                  </a:lnTo>
                  <a:lnTo>
                    <a:pt x="3175" y="5918"/>
                  </a:lnTo>
                  <a:lnTo>
                    <a:pt x="3175" y="3810"/>
                  </a:lnTo>
                  <a:lnTo>
                    <a:pt x="3175" y="1714"/>
                  </a:lnTo>
                  <a:lnTo>
                    <a:pt x="2476" y="0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009386" y="4973485"/>
              <a:ext cx="30480" cy="2019935"/>
            </a:xfrm>
            <a:custGeom>
              <a:avLst/>
              <a:gdLst/>
              <a:ahLst/>
              <a:cxnLst/>
              <a:rect l="l" t="t" r="r" b="b"/>
              <a:pathLst>
                <a:path w="30479" h="2019934">
                  <a:moveTo>
                    <a:pt x="30467" y="0"/>
                  </a:moveTo>
                  <a:lnTo>
                    <a:pt x="2120" y="0"/>
                  </a:lnTo>
                  <a:lnTo>
                    <a:pt x="0" y="2019935"/>
                  </a:lnTo>
                  <a:lnTo>
                    <a:pt x="26669" y="2019935"/>
                  </a:lnTo>
                  <a:lnTo>
                    <a:pt x="28575" y="1155700"/>
                  </a:lnTo>
                  <a:lnTo>
                    <a:pt x="3046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016358" y="5177332"/>
              <a:ext cx="17145" cy="1305560"/>
            </a:xfrm>
            <a:custGeom>
              <a:avLst/>
              <a:gdLst/>
              <a:ahLst/>
              <a:cxnLst/>
              <a:rect l="l" t="t" r="r" b="b"/>
              <a:pathLst>
                <a:path w="17145" h="1305560">
                  <a:moveTo>
                    <a:pt x="8902" y="1298651"/>
                  </a:moveTo>
                  <a:lnTo>
                    <a:pt x="6896" y="1296657"/>
                  </a:lnTo>
                  <a:lnTo>
                    <a:pt x="2006" y="1296657"/>
                  </a:lnTo>
                  <a:lnTo>
                    <a:pt x="0" y="1298651"/>
                  </a:lnTo>
                  <a:lnTo>
                    <a:pt x="0" y="1303553"/>
                  </a:lnTo>
                  <a:lnTo>
                    <a:pt x="2006" y="1305560"/>
                  </a:lnTo>
                  <a:lnTo>
                    <a:pt x="6896" y="1305560"/>
                  </a:lnTo>
                  <a:lnTo>
                    <a:pt x="8902" y="1303553"/>
                  </a:lnTo>
                  <a:lnTo>
                    <a:pt x="8902" y="1301102"/>
                  </a:lnTo>
                  <a:lnTo>
                    <a:pt x="8902" y="1298651"/>
                  </a:lnTo>
                  <a:close/>
                </a:path>
                <a:path w="17145" h="1305560">
                  <a:moveTo>
                    <a:pt x="15252" y="17221"/>
                  </a:moveTo>
                  <a:lnTo>
                    <a:pt x="13246" y="15227"/>
                  </a:lnTo>
                  <a:lnTo>
                    <a:pt x="8356" y="15227"/>
                  </a:lnTo>
                  <a:lnTo>
                    <a:pt x="6350" y="17221"/>
                  </a:lnTo>
                  <a:lnTo>
                    <a:pt x="6350" y="22123"/>
                  </a:lnTo>
                  <a:lnTo>
                    <a:pt x="8356" y="24130"/>
                  </a:lnTo>
                  <a:lnTo>
                    <a:pt x="13246" y="24130"/>
                  </a:lnTo>
                  <a:lnTo>
                    <a:pt x="15252" y="22123"/>
                  </a:lnTo>
                  <a:lnTo>
                    <a:pt x="15252" y="19685"/>
                  </a:lnTo>
                  <a:lnTo>
                    <a:pt x="15252" y="17221"/>
                  </a:lnTo>
                  <a:close/>
                </a:path>
                <a:path w="17145" h="1305560">
                  <a:moveTo>
                    <a:pt x="15875" y="1271333"/>
                  </a:moveTo>
                  <a:lnTo>
                    <a:pt x="13893" y="1269352"/>
                  </a:lnTo>
                  <a:lnTo>
                    <a:pt x="8978" y="1269352"/>
                  </a:lnTo>
                  <a:lnTo>
                    <a:pt x="6997" y="1271333"/>
                  </a:lnTo>
                  <a:lnTo>
                    <a:pt x="6997" y="1276261"/>
                  </a:lnTo>
                  <a:lnTo>
                    <a:pt x="8978" y="1278242"/>
                  </a:lnTo>
                  <a:lnTo>
                    <a:pt x="13893" y="1278242"/>
                  </a:lnTo>
                  <a:lnTo>
                    <a:pt x="15875" y="1276261"/>
                  </a:lnTo>
                  <a:lnTo>
                    <a:pt x="15875" y="1273797"/>
                  </a:lnTo>
                  <a:lnTo>
                    <a:pt x="15875" y="1271333"/>
                  </a:lnTo>
                  <a:close/>
                </a:path>
                <a:path w="17145" h="1305560">
                  <a:moveTo>
                    <a:pt x="17145" y="1981"/>
                  </a:moveTo>
                  <a:lnTo>
                    <a:pt x="15151" y="0"/>
                  </a:lnTo>
                  <a:lnTo>
                    <a:pt x="10248" y="0"/>
                  </a:lnTo>
                  <a:lnTo>
                    <a:pt x="8255" y="1981"/>
                  </a:lnTo>
                  <a:lnTo>
                    <a:pt x="8255" y="6896"/>
                  </a:lnTo>
                  <a:lnTo>
                    <a:pt x="10248" y="8877"/>
                  </a:lnTo>
                  <a:lnTo>
                    <a:pt x="15151" y="8877"/>
                  </a:lnTo>
                  <a:lnTo>
                    <a:pt x="17145" y="6896"/>
                  </a:lnTo>
                  <a:lnTo>
                    <a:pt x="17145" y="4445"/>
                  </a:lnTo>
                  <a:lnTo>
                    <a:pt x="17145" y="19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05995" y="6919976"/>
              <a:ext cx="139700" cy="249770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005995" y="7145185"/>
              <a:ext cx="31750" cy="815340"/>
            </a:xfrm>
            <a:custGeom>
              <a:avLst/>
              <a:gdLst/>
              <a:ahLst/>
              <a:cxnLst/>
              <a:rect l="l" t="t" r="r" b="b"/>
              <a:pathLst>
                <a:path w="31750" h="815340">
                  <a:moveTo>
                    <a:pt x="27089" y="0"/>
                  </a:moveTo>
                  <a:lnTo>
                    <a:pt x="2539" y="1701"/>
                  </a:lnTo>
                  <a:lnTo>
                    <a:pt x="0" y="815339"/>
                  </a:lnTo>
                  <a:lnTo>
                    <a:pt x="27089" y="815339"/>
                  </a:lnTo>
                  <a:lnTo>
                    <a:pt x="31318" y="574039"/>
                  </a:lnTo>
                  <a:lnTo>
                    <a:pt x="31318" y="348830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019952" y="74863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38" y="0"/>
                  </a:moveTo>
                  <a:lnTo>
                    <a:pt x="2095" y="0"/>
                  </a:lnTo>
                  <a:lnTo>
                    <a:pt x="0" y="2082"/>
                  </a:lnTo>
                  <a:lnTo>
                    <a:pt x="0" y="7238"/>
                  </a:lnTo>
                  <a:lnTo>
                    <a:pt x="2095" y="9321"/>
                  </a:lnTo>
                  <a:lnTo>
                    <a:pt x="7238" y="9321"/>
                  </a:lnTo>
                  <a:lnTo>
                    <a:pt x="9321" y="7238"/>
                  </a:lnTo>
                  <a:lnTo>
                    <a:pt x="9321" y="4648"/>
                  </a:lnTo>
                  <a:lnTo>
                    <a:pt x="9321" y="2082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017006" y="7709700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12814" y="0"/>
                  </a:moveTo>
                  <a:lnTo>
                    <a:pt x="3683" y="0"/>
                  </a:lnTo>
                  <a:lnTo>
                    <a:pt x="0" y="3695"/>
                  </a:lnTo>
                  <a:lnTo>
                    <a:pt x="0" y="12827"/>
                  </a:lnTo>
                  <a:lnTo>
                    <a:pt x="3683" y="16510"/>
                  </a:lnTo>
                  <a:lnTo>
                    <a:pt x="12814" y="16510"/>
                  </a:lnTo>
                  <a:lnTo>
                    <a:pt x="16497" y="12827"/>
                  </a:lnTo>
                  <a:lnTo>
                    <a:pt x="16497" y="8267"/>
                  </a:lnTo>
                  <a:lnTo>
                    <a:pt x="16497" y="3695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160856" y="7153237"/>
              <a:ext cx="26034" cy="817880"/>
            </a:xfrm>
            <a:custGeom>
              <a:avLst/>
              <a:gdLst/>
              <a:ahLst/>
              <a:cxnLst/>
              <a:rect l="l" t="t" r="r" b="b"/>
              <a:pathLst>
                <a:path w="26034" h="817879">
                  <a:moveTo>
                    <a:pt x="24117" y="0"/>
                  </a:moveTo>
                  <a:lnTo>
                    <a:pt x="0" y="419"/>
                  </a:lnTo>
                  <a:lnTo>
                    <a:pt x="0" y="816609"/>
                  </a:lnTo>
                  <a:lnTo>
                    <a:pt x="25819" y="817879"/>
                  </a:lnTo>
                  <a:lnTo>
                    <a:pt x="24117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7166775" y="7714145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5">
                  <a:moveTo>
                    <a:pt x="7886" y="0"/>
                  </a:moveTo>
                  <a:lnTo>
                    <a:pt x="2273" y="0"/>
                  </a:lnTo>
                  <a:lnTo>
                    <a:pt x="0" y="2285"/>
                  </a:lnTo>
                  <a:lnTo>
                    <a:pt x="0" y="7886"/>
                  </a:lnTo>
                  <a:lnTo>
                    <a:pt x="2273" y="10172"/>
                  </a:lnTo>
                  <a:lnTo>
                    <a:pt x="7886" y="10172"/>
                  </a:lnTo>
                  <a:lnTo>
                    <a:pt x="10160" y="7886"/>
                  </a:lnTo>
                  <a:lnTo>
                    <a:pt x="10160" y="5079"/>
                  </a:lnTo>
                  <a:lnTo>
                    <a:pt x="10160" y="228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034786" y="7858925"/>
              <a:ext cx="1125220" cy="76200"/>
            </a:xfrm>
            <a:custGeom>
              <a:avLst/>
              <a:gdLst/>
              <a:ahLst/>
              <a:cxnLst/>
              <a:rect l="l" t="t" r="r" b="b"/>
              <a:pathLst>
                <a:path w="1125220" h="76200">
                  <a:moveTo>
                    <a:pt x="0" y="0"/>
                  </a:moveTo>
                  <a:lnTo>
                    <a:pt x="2527" y="63500"/>
                  </a:lnTo>
                  <a:lnTo>
                    <a:pt x="1125219" y="76200"/>
                  </a:lnTo>
                  <a:lnTo>
                    <a:pt x="1097267" y="101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034786" y="7858925"/>
              <a:ext cx="1125220" cy="76200"/>
            </a:xfrm>
            <a:custGeom>
              <a:avLst/>
              <a:gdLst/>
              <a:ahLst/>
              <a:cxnLst/>
              <a:rect l="l" t="t" r="r" b="b"/>
              <a:pathLst>
                <a:path w="1125220" h="76200">
                  <a:moveTo>
                    <a:pt x="0" y="0"/>
                  </a:moveTo>
                  <a:lnTo>
                    <a:pt x="2527" y="63500"/>
                  </a:lnTo>
                  <a:lnTo>
                    <a:pt x="1125219" y="76200"/>
                  </a:lnTo>
                  <a:lnTo>
                    <a:pt x="1097267" y="1016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050877" y="7909737"/>
              <a:ext cx="1078865" cy="22860"/>
            </a:xfrm>
            <a:custGeom>
              <a:avLst/>
              <a:gdLst/>
              <a:ahLst/>
              <a:cxnLst/>
              <a:rect l="l" t="t" r="r" b="b"/>
              <a:pathLst>
                <a:path w="1078865" h="22859">
                  <a:moveTo>
                    <a:pt x="838" y="0"/>
                  </a:moveTo>
                  <a:lnTo>
                    <a:pt x="0" y="14389"/>
                  </a:lnTo>
                  <a:lnTo>
                    <a:pt x="1078649" y="22860"/>
                  </a:lnTo>
                  <a:lnTo>
                    <a:pt x="1077798" y="9309"/>
                  </a:lnTo>
                  <a:lnTo>
                    <a:pt x="838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039015" y="7930057"/>
              <a:ext cx="1115060" cy="40640"/>
            </a:xfrm>
            <a:custGeom>
              <a:avLst/>
              <a:gdLst/>
              <a:ahLst/>
              <a:cxnLst/>
              <a:rect l="l" t="t" r="r" b="b"/>
              <a:pathLst>
                <a:path w="1115059" h="40640">
                  <a:moveTo>
                    <a:pt x="0" y="0"/>
                  </a:moveTo>
                  <a:lnTo>
                    <a:pt x="0" y="27940"/>
                  </a:lnTo>
                  <a:lnTo>
                    <a:pt x="1115060" y="40640"/>
                  </a:lnTo>
                  <a:lnTo>
                    <a:pt x="1115060" y="93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567119" y="7965567"/>
              <a:ext cx="67310" cy="4445"/>
            </a:xfrm>
            <a:custGeom>
              <a:avLst/>
              <a:gdLst/>
              <a:ahLst/>
              <a:cxnLst/>
              <a:rect l="l" t="t" r="r" b="b"/>
              <a:pathLst>
                <a:path w="67309" h="4445">
                  <a:moveTo>
                    <a:pt x="0" y="0"/>
                  </a:moveTo>
                  <a:lnTo>
                    <a:pt x="0" y="3479"/>
                  </a:lnTo>
                  <a:lnTo>
                    <a:pt x="67297" y="4025"/>
                  </a:lnTo>
                  <a:lnTo>
                    <a:pt x="67297" y="2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568732" y="7964220"/>
              <a:ext cx="62230" cy="13970"/>
            </a:xfrm>
            <a:custGeom>
              <a:avLst/>
              <a:gdLst/>
              <a:ahLst/>
              <a:cxnLst/>
              <a:rect l="l" t="t" r="r" b="b"/>
              <a:pathLst>
                <a:path w="62229" h="13970">
                  <a:moveTo>
                    <a:pt x="61391" y="0"/>
                  </a:moveTo>
                  <a:lnTo>
                    <a:pt x="0" y="1066"/>
                  </a:lnTo>
                  <a:lnTo>
                    <a:pt x="1346" y="11836"/>
                  </a:lnTo>
                  <a:lnTo>
                    <a:pt x="2692" y="12915"/>
                  </a:lnTo>
                  <a:lnTo>
                    <a:pt x="6464" y="13449"/>
                  </a:lnTo>
                  <a:lnTo>
                    <a:pt x="58966" y="13449"/>
                  </a:lnTo>
                  <a:lnTo>
                    <a:pt x="62191" y="9956"/>
                  </a:lnTo>
                  <a:lnTo>
                    <a:pt x="61391" y="0"/>
                  </a:lnTo>
                  <a:close/>
                </a:path>
              </a:pathLst>
            </a:custGeom>
            <a:solidFill>
              <a:srgbClr val="A8AA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577609" y="7955026"/>
              <a:ext cx="91440" cy="18415"/>
            </a:xfrm>
            <a:custGeom>
              <a:avLst/>
              <a:gdLst/>
              <a:ahLst/>
              <a:cxnLst/>
              <a:rect l="l" t="t" r="r" b="b"/>
              <a:pathLst>
                <a:path w="91440" h="18415">
                  <a:moveTo>
                    <a:pt x="3505" y="15646"/>
                  </a:moveTo>
                  <a:lnTo>
                    <a:pt x="266" y="15379"/>
                  </a:lnTo>
                  <a:lnTo>
                    <a:pt x="0" y="18072"/>
                  </a:lnTo>
                  <a:lnTo>
                    <a:pt x="3505" y="17792"/>
                  </a:lnTo>
                  <a:lnTo>
                    <a:pt x="3505" y="15646"/>
                  </a:lnTo>
                  <a:close/>
                </a:path>
                <a:path w="91440" h="18415">
                  <a:moveTo>
                    <a:pt x="91325" y="2844"/>
                  </a:moveTo>
                  <a:lnTo>
                    <a:pt x="88480" y="0"/>
                  </a:lnTo>
                  <a:lnTo>
                    <a:pt x="81470" y="0"/>
                  </a:lnTo>
                  <a:lnTo>
                    <a:pt x="78625" y="2844"/>
                  </a:lnTo>
                  <a:lnTo>
                    <a:pt x="78625" y="9842"/>
                  </a:lnTo>
                  <a:lnTo>
                    <a:pt x="81470" y="12700"/>
                  </a:lnTo>
                  <a:lnTo>
                    <a:pt x="88480" y="12700"/>
                  </a:lnTo>
                  <a:lnTo>
                    <a:pt x="91325" y="9842"/>
                  </a:lnTo>
                  <a:lnTo>
                    <a:pt x="91325" y="6350"/>
                  </a:lnTo>
                  <a:lnTo>
                    <a:pt x="91325" y="28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037313" y="7827810"/>
              <a:ext cx="1088390" cy="40005"/>
            </a:xfrm>
            <a:custGeom>
              <a:avLst/>
              <a:gdLst/>
              <a:ahLst/>
              <a:cxnLst/>
              <a:rect l="l" t="t" r="r" b="b"/>
              <a:pathLst>
                <a:path w="1088390" h="40004">
                  <a:moveTo>
                    <a:pt x="1088389" y="39382"/>
                  </a:moveTo>
                  <a:lnTo>
                    <a:pt x="1088389" y="7632"/>
                  </a:lnTo>
                  <a:lnTo>
                    <a:pt x="0" y="0"/>
                  </a:lnTo>
                  <a:lnTo>
                    <a:pt x="0" y="29857"/>
                  </a:lnTo>
                  <a:lnTo>
                    <a:pt x="1088389" y="3938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264008" y="6920395"/>
              <a:ext cx="895985" cy="264795"/>
            </a:xfrm>
            <a:custGeom>
              <a:avLst/>
              <a:gdLst/>
              <a:ahLst/>
              <a:cxnLst/>
              <a:rect l="l" t="t" r="r" b="b"/>
              <a:pathLst>
                <a:path w="895984" h="264795">
                  <a:moveTo>
                    <a:pt x="20320" y="0"/>
                  </a:moveTo>
                  <a:lnTo>
                    <a:pt x="0" y="0"/>
                  </a:lnTo>
                  <a:lnTo>
                    <a:pt x="647" y="243204"/>
                  </a:lnTo>
                  <a:lnTo>
                    <a:pt x="35572" y="244475"/>
                  </a:lnTo>
                  <a:lnTo>
                    <a:pt x="36195" y="250825"/>
                  </a:lnTo>
                  <a:lnTo>
                    <a:pt x="874394" y="264794"/>
                  </a:lnTo>
                  <a:lnTo>
                    <a:pt x="875664" y="250825"/>
                  </a:lnTo>
                  <a:lnTo>
                    <a:pt x="889012" y="250825"/>
                  </a:lnTo>
                  <a:lnTo>
                    <a:pt x="893444" y="262254"/>
                  </a:lnTo>
                  <a:lnTo>
                    <a:pt x="893444" y="217169"/>
                  </a:lnTo>
                  <a:lnTo>
                    <a:pt x="883297" y="203200"/>
                  </a:lnTo>
                  <a:lnTo>
                    <a:pt x="877569" y="203847"/>
                  </a:lnTo>
                  <a:lnTo>
                    <a:pt x="875030" y="158750"/>
                  </a:lnTo>
                  <a:lnTo>
                    <a:pt x="865505" y="156844"/>
                  </a:lnTo>
                  <a:lnTo>
                    <a:pt x="862964" y="101600"/>
                  </a:lnTo>
                  <a:lnTo>
                    <a:pt x="878205" y="92075"/>
                  </a:lnTo>
                  <a:lnTo>
                    <a:pt x="877569" y="52069"/>
                  </a:lnTo>
                  <a:lnTo>
                    <a:pt x="885189" y="52069"/>
                  </a:lnTo>
                  <a:lnTo>
                    <a:pt x="895362" y="66039"/>
                  </a:lnTo>
                  <a:lnTo>
                    <a:pt x="895146" y="24142"/>
                  </a:lnTo>
                  <a:lnTo>
                    <a:pt x="883297" y="9525"/>
                  </a:lnTo>
                  <a:lnTo>
                    <a:pt x="20320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282436" y="6920395"/>
              <a:ext cx="848994" cy="260350"/>
            </a:xfrm>
            <a:custGeom>
              <a:avLst/>
              <a:gdLst/>
              <a:ahLst/>
              <a:cxnLst/>
              <a:rect l="l" t="t" r="r" b="b"/>
              <a:pathLst>
                <a:path w="848995" h="260350">
                  <a:moveTo>
                    <a:pt x="1892" y="0"/>
                  </a:moveTo>
                  <a:lnTo>
                    <a:pt x="0" y="243204"/>
                  </a:lnTo>
                  <a:lnTo>
                    <a:pt x="846442" y="260350"/>
                  </a:lnTo>
                  <a:lnTo>
                    <a:pt x="847077" y="156844"/>
                  </a:lnTo>
                  <a:lnTo>
                    <a:pt x="844537" y="101600"/>
                  </a:lnTo>
                  <a:lnTo>
                    <a:pt x="848360" y="95897"/>
                  </a:lnTo>
                  <a:lnTo>
                    <a:pt x="848994" y="14604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077456" y="6950240"/>
              <a:ext cx="103492" cy="273684"/>
            </a:xfrm>
            <a:prstGeom prst="rect">
              <a:avLst/>
            </a:prstGeom>
          </p:spPr>
        </p:pic>
      </p:grpSp>
      <p:sp>
        <p:nvSpPr>
          <p:cNvPr id="73" name="object 73"/>
          <p:cNvSpPr txBox="1"/>
          <p:nvPr/>
        </p:nvSpPr>
        <p:spPr>
          <a:xfrm>
            <a:off x="5762059" y="570635"/>
            <a:ext cx="13982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10" dirty="0">
                <a:solidFill>
                  <a:srgbClr val="171514"/>
                </a:solidFill>
                <a:latin typeface="Arial"/>
                <a:cs typeface="Arial"/>
              </a:rPr>
              <a:t>Módulos</a:t>
            </a:r>
            <a:r>
              <a:rPr sz="6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modulación</a:t>
            </a:r>
            <a:r>
              <a:rPr sz="6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potencia</a:t>
            </a:r>
            <a:endParaRPr sz="600">
              <a:latin typeface="Arial"/>
              <a:cs typeface="Arial"/>
            </a:endParaRPr>
          </a:p>
        </p:txBody>
      </p:sp>
      <p:sp>
        <p:nvSpPr>
          <p:cNvPr id="83" name="object 8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50</a:t>
            </a:fld>
            <a:endParaRPr spc="15" dirty="0"/>
          </a:p>
        </p:txBody>
      </p:sp>
      <p:sp>
        <p:nvSpPr>
          <p:cNvPr id="74" name="object 74"/>
          <p:cNvSpPr txBox="1"/>
          <p:nvPr/>
        </p:nvSpPr>
        <p:spPr>
          <a:xfrm>
            <a:off x="7957889" y="486814"/>
            <a:ext cx="4123054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Como.se.mencionó.anteriormente,.la.medición.modular.Power.Mod.incluye.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una.variedad.de.tipos.de.módulos.que.pueden.configurarse.para.cumplir.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una.amplia.gama.de.medición.de.grupos.residenciales.y.comerciales.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aplicaciones..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7957889" y="1399946"/>
            <a:ext cx="2739390" cy="3134360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12700">
              <a:spcBef>
                <a:spcPts val="520"/>
              </a:spcBef>
            </a:pP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Módulos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disyuntores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30" dirty="0">
                <a:solidFill>
                  <a:srgbClr val="171514"/>
                </a:solidFill>
                <a:latin typeface="Arial"/>
                <a:cs typeface="Arial"/>
              </a:rPr>
              <a:t>estándar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(tipo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WB)</a:t>
            </a:r>
            <a:endParaRPr sz="850">
              <a:latin typeface="Arial"/>
              <a:cs typeface="Arial"/>
            </a:endParaRPr>
          </a:p>
          <a:p>
            <a:pPr marL="12700" marR="347980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.están.diseñados.para.el.lado.de.la.línea.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y.aplicaciones.del.lado.de.la.carga.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de.200.a.2000.amperios.a.240.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VAC.máx..Para.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200.amp.e.inferior.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módulos,.compression.lug.landing.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almohadillas</a:t>
            </a:r>
            <a:r>
              <a:rPr sz="85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se.pueden.instalar.en.el.campo.y.</a:t>
            </a:r>
            <a:endParaRPr sz="850">
              <a:latin typeface="Microsoft Sans Serif"/>
              <a:cs typeface="Microsoft Sans Serif"/>
            </a:endParaRPr>
          </a:p>
          <a:p>
            <a:pPr marL="12700" marR="5080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los.dispositivos.están.clasificados.para.sobrecarga.y.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alimentación.subterránea..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600-2000.amp.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los.modelos.cuentan.con.alimentación.dedicada.a.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minimice.el.ancho.y.venga.con.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espárragos.instalados.de.fábrica.a.los.que.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orejetas.mecánicas.o.de.compresión.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se.pueden.instalar..Una.amplia.variedad.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de.opciones.de.terminales.para.AL.y.CU.cable.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están.disponibles.para.ayudar.a.minimizar.los.costos. </a:t>
            </a:r>
            <a:r>
              <a:rPr sz="85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y.personalice.el.módulo.a.su.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especificaciones.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1629135" y="2034279"/>
            <a:ext cx="45720" cy="103233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7780">
              <a:spcBef>
                <a:spcPts val="265"/>
              </a:spcBef>
            </a:pPr>
            <a:r>
              <a:rPr sz="250" b="1" spc="2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endParaRPr sz="250">
              <a:latin typeface="Arial"/>
              <a:cs typeface="Arial"/>
            </a:endParaRPr>
          </a:p>
          <a:p>
            <a:pPr marL="12700">
              <a:spcBef>
                <a:spcPts val="35"/>
              </a:spcBef>
            </a:pP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SOBRE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1522873" y="2198901"/>
            <a:ext cx="184785" cy="1423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38100">
              <a:lnSpc>
                <a:spcPts val="20"/>
              </a:lnSpc>
              <a:spcBef>
                <a:spcPts val="110"/>
              </a:spcBef>
            </a:pPr>
            <a:r>
              <a:rPr sz="150" b="1" baseline="27777" dirty="0">
                <a:solidFill>
                  <a:srgbClr val="FFFFFF"/>
                </a:solidFill>
                <a:latin typeface="Arial"/>
                <a:cs typeface="Arial"/>
              </a:rPr>
              <a:t>1200              </a:t>
            </a:r>
            <a:r>
              <a:rPr sz="250" b="1" spc="-20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endParaRPr sz="250">
              <a:latin typeface="Arial"/>
              <a:cs typeface="Arial"/>
            </a:endParaRPr>
          </a:p>
          <a:p>
            <a:pPr marL="115570">
              <a:lnSpc>
                <a:spcPts val="30"/>
              </a:lnSpc>
            </a:pP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APAGADO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7957889" y="4875936"/>
            <a:ext cx="3035300" cy="29502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2390">
              <a:lnSpc>
                <a:spcPct val="133300"/>
              </a:lnSpc>
              <a:spcBef>
                <a:spcPts val="100"/>
              </a:spcBef>
            </a:pP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Módulos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combinados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00" b="1" spc="35" dirty="0">
                <a:solidFill>
                  <a:srgbClr val="171514"/>
                </a:solidFill>
                <a:latin typeface="Arial"/>
                <a:cs typeface="Arial"/>
              </a:rPr>
              <a:t>interruptor-pullbox </a:t>
            </a:r>
            <a:r>
              <a:rPr sz="900" b="1" spc="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compatibles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70" dirty="0">
                <a:solidFill>
                  <a:srgbClr val="171514"/>
                </a:solidFill>
                <a:latin typeface="Arial"/>
                <a:cs typeface="Arial"/>
              </a:rPr>
              <a:t>EUSERC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(TypeWEB)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están.diseñados.para.240.VAC.máx..en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 de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línea,.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aplicaciones.de.alimentación.inferior,.hasta.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200.amperios,.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para.aquellas.áreas.que.suscriban.la.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EUSERC.estándar,.requiere.compresión.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orejetas,.o.requieren.compartimentos.separados.para.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el.interruptor.y.los.terminales.del.lado.de.línea.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41200"/>
              </a:lnSpc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Los.pernos.con.patrón.de.espárrago.NEMA.II.son.estándar. 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en.cada.unidad.que.permita.compresión.o.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uso.de.orejetas.mecánicas..Cada.módulo.cuenta.con.un.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canaleta.desmontable.para.facilitar.la.extracción.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el.conductor.de.tierra.a.través.del.tirón.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sección..Se.incluyen.múltiples.terminales.de.tierra.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con.todos.los.dispositivos.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762060" y="7992516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2029720" y="6060038"/>
            <a:ext cx="45720" cy="83996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7145">
              <a:spcBef>
                <a:spcPts val="114"/>
              </a:spcBef>
            </a:pPr>
            <a:r>
              <a:rPr sz="250" b="1" spc="2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endParaRPr sz="250">
              <a:latin typeface="Arial"/>
              <a:cs typeface="Arial"/>
            </a:endParaRPr>
          </a:p>
          <a:p>
            <a:pPr marL="12700">
              <a:spcBef>
                <a:spcPts val="35"/>
              </a:spcBef>
            </a:pP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SOBRE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2027912" y="6205128"/>
            <a:ext cx="55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APAGADO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1950125" y="6204688"/>
            <a:ext cx="129539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150" b="1" baseline="27777" dirty="0">
                <a:solidFill>
                  <a:srgbClr val="FFFFFF"/>
                </a:solidFill>
                <a:latin typeface="Arial"/>
                <a:cs typeface="Arial"/>
              </a:rPr>
              <a:t>1200             </a:t>
            </a:r>
            <a:r>
              <a:rPr sz="150" b="1" spc="-15" baseline="27777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50" b="1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endParaRPr sz="2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413479" y="540017"/>
            <a:ext cx="1874520" cy="3025775"/>
            <a:chOff x="5358879" y="540016"/>
            <a:chExt cx="1874520" cy="3025775"/>
          </a:xfrm>
        </p:grpSpPr>
        <p:sp>
          <p:nvSpPr>
            <p:cNvPr id="3" name="object 3"/>
            <p:cNvSpPr/>
            <p:nvPr/>
          </p:nvSpPr>
          <p:spPr>
            <a:xfrm>
              <a:off x="5359514" y="540651"/>
              <a:ext cx="1873250" cy="3024505"/>
            </a:xfrm>
            <a:custGeom>
              <a:avLst/>
              <a:gdLst/>
              <a:ahLst/>
              <a:cxnLst/>
              <a:rect l="l" t="t" r="r" b="b"/>
              <a:pathLst>
                <a:path w="1873250" h="3024504">
                  <a:moveTo>
                    <a:pt x="0" y="0"/>
                  </a:moveTo>
                  <a:lnTo>
                    <a:pt x="0" y="4229"/>
                  </a:lnTo>
                  <a:lnTo>
                    <a:pt x="5079" y="10998"/>
                  </a:lnTo>
                  <a:lnTo>
                    <a:pt x="23710" y="496138"/>
                  </a:lnTo>
                  <a:lnTo>
                    <a:pt x="33032" y="847509"/>
                  </a:lnTo>
                  <a:lnTo>
                    <a:pt x="39801" y="1208201"/>
                  </a:lnTo>
                  <a:lnTo>
                    <a:pt x="48260" y="1220038"/>
                  </a:lnTo>
                  <a:lnTo>
                    <a:pt x="63500" y="1233601"/>
                  </a:lnTo>
                  <a:lnTo>
                    <a:pt x="64350" y="1285227"/>
                  </a:lnTo>
                  <a:lnTo>
                    <a:pt x="50637" y="1299027"/>
                  </a:lnTo>
                  <a:lnTo>
                    <a:pt x="43508" y="1306715"/>
                  </a:lnTo>
                  <a:lnTo>
                    <a:pt x="40664" y="1311069"/>
                  </a:lnTo>
                  <a:lnTo>
                    <a:pt x="39801" y="1314869"/>
                  </a:lnTo>
                  <a:lnTo>
                    <a:pt x="37261" y="1496898"/>
                  </a:lnTo>
                  <a:lnTo>
                    <a:pt x="36410" y="1869439"/>
                  </a:lnTo>
                  <a:lnTo>
                    <a:pt x="36410" y="2235200"/>
                  </a:lnTo>
                  <a:lnTo>
                    <a:pt x="34721" y="2639059"/>
                  </a:lnTo>
                  <a:lnTo>
                    <a:pt x="33870" y="2997200"/>
                  </a:lnTo>
                  <a:lnTo>
                    <a:pt x="25400" y="3009036"/>
                  </a:lnTo>
                  <a:lnTo>
                    <a:pt x="26250" y="3015830"/>
                  </a:lnTo>
                  <a:lnTo>
                    <a:pt x="32181" y="3023425"/>
                  </a:lnTo>
                  <a:lnTo>
                    <a:pt x="40652" y="3024289"/>
                  </a:lnTo>
                  <a:lnTo>
                    <a:pt x="920318" y="3005658"/>
                  </a:lnTo>
                  <a:lnTo>
                    <a:pt x="935558" y="3001429"/>
                  </a:lnTo>
                  <a:lnTo>
                    <a:pt x="938961" y="2998889"/>
                  </a:lnTo>
                  <a:lnTo>
                    <a:pt x="938110" y="2982798"/>
                  </a:lnTo>
                  <a:lnTo>
                    <a:pt x="940638" y="2970936"/>
                  </a:lnTo>
                  <a:lnTo>
                    <a:pt x="946581" y="2970936"/>
                  </a:lnTo>
                  <a:lnTo>
                    <a:pt x="958418" y="2963329"/>
                  </a:lnTo>
                  <a:lnTo>
                    <a:pt x="959281" y="2958236"/>
                  </a:lnTo>
                  <a:lnTo>
                    <a:pt x="1794941" y="2964179"/>
                  </a:lnTo>
                  <a:lnTo>
                    <a:pt x="1794941" y="2959100"/>
                  </a:lnTo>
                  <a:lnTo>
                    <a:pt x="1800021" y="2961639"/>
                  </a:lnTo>
                  <a:lnTo>
                    <a:pt x="1865210" y="2961639"/>
                  </a:lnTo>
                  <a:lnTo>
                    <a:pt x="1856752" y="2457030"/>
                  </a:lnTo>
                  <a:lnTo>
                    <a:pt x="1853361" y="2128507"/>
                  </a:lnTo>
                  <a:lnTo>
                    <a:pt x="1851685" y="1693329"/>
                  </a:lnTo>
                  <a:lnTo>
                    <a:pt x="1851685" y="1337729"/>
                  </a:lnTo>
                  <a:lnTo>
                    <a:pt x="1853361" y="1015149"/>
                  </a:lnTo>
                  <a:lnTo>
                    <a:pt x="1854212" y="911847"/>
                  </a:lnTo>
                  <a:lnTo>
                    <a:pt x="1867435" y="900845"/>
                  </a:lnTo>
                  <a:lnTo>
                    <a:pt x="1872894" y="895063"/>
                  </a:lnTo>
                </a:path>
                <a:path w="1873250" h="3024504">
                  <a:moveTo>
                    <a:pt x="1872894" y="855710"/>
                  </a:moveTo>
                  <a:lnTo>
                    <a:pt x="1869807" y="852398"/>
                  </a:lnTo>
                  <a:lnTo>
                    <a:pt x="1854212" y="839901"/>
                  </a:lnTo>
                  <a:lnTo>
                    <a:pt x="1856752" y="370839"/>
                  </a:lnTo>
                  <a:lnTo>
                    <a:pt x="1856752" y="65201"/>
                  </a:lnTo>
                  <a:lnTo>
                    <a:pt x="1855901" y="10998"/>
                  </a:lnTo>
                  <a:lnTo>
                    <a:pt x="1850821" y="9309"/>
                  </a:lnTo>
                  <a:lnTo>
                    <a:pt x="1790712" y="6769"/>
                  </a:lnTo>
                  <a:lnTo>
                    <a:pt x="1787321" y="10998"/>
                  </a:lnTo>
                  <a:lnTo>
                    <a:pt x="1367370" y="18618"/>
                  </a:lnTo>
                  <a:lnTo>
                    <a:pt x="1007529" y="27101"/>
                  </a:lnTo>
                  <a:lnTo>
                    <a:pt x="999921" y="18618"/>
                  </a:lnTo>
                  <a:lnTo>
                    <a:pt x="951661" y="17779"/>
                  </a:lnTo>
                  <a:lnTo>
                    <a:pt x="933881" y="23698"/>
                  </a:lnTo>
                  <a:lnTo>
                    <a:pt x="934732" y="112598"/>
                  </a:lnTo>
                  <a:lnTo>
                    <a:pt x="923721" y="118529"/>
                  </a:lnTo>
                  <a:lnTo>
                    <a:pt x="922858" y="56718"/>
                  </a:lnTo>
                  <a:lnTo>
                    <a:pt x="926261" y="48259"/>
                  </a:lnTo>
                  <a:lnTo>
                    <a:pt x="925410" y="1701"/>
                  </a:lnTo>
                  <a:lnTo>
                    <a:pt x="496138" y="5079"/>
                  </a:lnTo>
                  <a:lnTo>
                    <a:pt x="234530" y="337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371385" y="550798"/>
              <a:ext cx="918210" cy="1570990"/>
            </a:xfrm>
            <a:custGeom>
              <a:avLst/>
              <a:gdLst/>
              <a:ahLst/>
              <a:cxnLst/>
              <a:rect l="l" t="t" r="r" b="b"/>
              <a:pathLst>
                <a:path w="918210" h="1570989">
                  <a:moveTo>
                    <a:pt x="910999" y="0"/>
                  </a:moveTo>
                  <a:lnTo>
                    <a:pt x="876290" y="0"/>
                  </a:lnTo>
                  <a:lnTo>
                    <a:pt x="425008" y="2540"/>
                  </a:lnTo>
                  <a:lnTo>
                    <a:pt x="0" y="2540"/>
                  </a:lnTo>
                  <a:lnTo>
                    <a:pt x="1679" y="154101"/>
                  </a:lnTo>
                  <a:lnTo>
                    <a:pt x="10150" y="381850"/>
                  </a:lnTo>
                  <a:lnTo>
                    <a:pt x="14379" y="547801"/>
                  </a:lnTo>
                  <a:lnTo>
                    <a:pt x="20310" y="751001"/>
                  </a:lnTo>
                  <a:lnTo>
                    <a:pt x="25390" y="953350"/>
                  </a:lnTo>
                  <a:lnTo>
                    <a:pt x="30458" y="1196340"/>
                  </a:lnTo>
                  <a:lnTo>
                    <a:pt x="51628" y="1223454"/>
                  </a:lnTo>
                  <a:lnTo>
                    <a:pt x="52479" y="1275079"/>
                  </a:lnTo>
                  <a:lnTo>
                    <a:pt x="27930" y="1303020"/>
                  </a:lnTo>
                  <a:lnTo>
                    <a:pt x="26228" y="1570583"/>
                  </a:lnTo>
                  <a:lnTo>
                    <a:pt x="93958" y="1568030"/>
                  </a:lnTo>
                  <a:lnTo>
                    <a:pt x="917781" y="1555330"/>
                  </a:lnTo>
                  <a:lnTo>
                    <a:pt x="915241" y="1314881"/>
                  </a:lnTo>
                  <a:lnTo>
                    <a:pt x="910161" y="1299641"/>
                  </a:lnTo>
                  <a:lnTo>
                    <a:pt x="910161" y="1293291"/>
                  </a:lnTo>
                  <a:lnTo>
                    <a:pt x="909729" y="1292059"/>
                  </a:lnTo>
                  <a:lnTo>
                    <a:pt x="907189" y="1287614"/>
                  </a:lnTo>
                  <a:lnTo>
                    <a:pt x="903379" y="1285240"/>
                  </a:lnTo>
                  <a:lnTo>
                    <a:pt x="897017" y="1280248"/>
                  </a:lnTo>
                  <a:lnTo>
                    <a:pt x="889303" y="1272006"/>
                  </a:lnTo>
                  <a:lnTo>
                    <a:pt x="882068" y="1261069"/>
                  </a:lnTo>
                  <a:lnTo>
                    <a:pt x="877141" y="1247990"/>
                  </a:lnTo>
                  <a:lnTo>
                    <a:pt x="875125" y="1236796"/>
                  </a:lnTo>
                  <a:lnTo>
                    <a:pt x="876922" y="1228302"/>
                  </a:lnTo>
                  <a:lnTo>
                    <a:pt x="884753" y="1218222"/>
                  </a:lnTo>
                  <a:lnTo>
                    <a:pt x="900839" y="1202270"/>
                  </a:lnTo>
                  <a:lnTo>
                    <a:pt x="902541" y="1197190"/>
                  </a:lnTo>
                  <a:lnTo>
                    <a:pt x="905919" y="1192110"/>
                  </a:lnTo>
                  <a:lnTo>
                    <a:pt x="909310" y="997381"/>
                  </a:lnTo>
                  <a:lnTo>
                    <a:pt x="906758" y="733221"/>
                  </a:lnTo>
                  <a:lnTo>
                    <a:pt x="905919" y="378459"/>
                  </a:lnTo>
                  <a:lnTo>
                    <a:pt x="910965" y="2540"/>
                  </a:lnTo>
                  <a:lnTo>
                    <a:pt x="425008" y="2540"/>
                  </a:lnTo>
                  <a:lnTo>
                    <a:pt x="910976" y="1701"/>
                  </a:lnTo>
                  <a:lnTo>
                    <a:pt x="9109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371376" y="550798"/>
              <a:ext cx="886460" cy="1197610"/>
            </a:xfrm>
            <a:custGeom>
              <a:avLst/>
              <a:gdLst/>
              <a:ahLst/>
              <a:cxnLst/>
              <a:rect l="l" t="t" r="r" b="b"/>
              <a:pathLst>
                <a:path w="886460" h="1197610">
                  <a:moveTo>
                    <a:pt x="48260" y="1197190"/>
                  </a:moveTo>
                  <a:lnTo>
                    <a:pt x="39789" y="734910"/>
                  </a:lnTo>
                  <a:lnTo>
                    <a:pt x="16929" y="1701"/>
                  </a:lnTo>
                  <a:lnTo>
                    <a:pt x="0" y="1701"/>
                  </a:lnTo>
                  <a:lnTo>
                    <a:pt x="12700" y="443661"/>
                  </a:lnTo>
                  <a:lnTo>
                    <a:pt x="20320" y="793330"/>
                  </a:lnTo>
                  <a:lnTo>
                    <a:pt x="30467" y="1196340"/>
                  </a:lnTo>
                  <a:lnTo>
                    <a:pt x="48260" y="1197190"/>
                  </a:lnTo>
                  <a:close/>
                </a:path>
                <a:path w="886460" h="1197610">
                  <a:moveTo>
                    <a:pt x="886460" y="0"/>
                  </a:moveTo>
                  <a:lnTo>
                    <a:pt x="425018" y="2540"/>
                  </a:lnTo>
                  <a:lnTo>
                    <a:pt x="19469" y="2540"/>
                  </a:lnTo>
                  <a:lnTo>
                    <a:pt x="21170" y="49110"/>
                  </a:lnTo>
                  <a:lnTo>
                    <a:pt x="428409" y="54190"/>
                  </a:lnTo>
                  <a:lnTo>
                    <a:pt x="886460" y="50800"/>
                  </a:lnTo>
                  <a:lnTo>
                    <a:pt x="88646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409463" y="570280"/>
              <a:ext cx="833755" cy="15240"/>
            </a:xfrm>
            <a:custGeom>
              <a:avLst/>
              <a:gdLst/>
              <a:ahLst/>
              <a:cxnLst/>
              <a:rect l="l" t="t" r="r" b="b"/>
              <a:pathLst>
                <a:path w="833754" h="15240">
                  <a:moveTo>
                    <a:pt x="13550" y="3035"/>
                  </a:moveTo>
                  <a:lnTo>
                    <a:pt x="10515" y="0"/>
                  </a:ln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35"/>
                  </a:lnTo>
                  <a:close/>
                </a:path>
                <a:path w="833754" h="15240">
                  <a:moveTo>
                    <a:pt x="833132" y="4724"/>
                  </a:moveTo>
                  <a:lnTo>
                    <a:pt x="830084" y="1689"/>
                  </a:lnTo>
                  <a:lnTo>
                    <a:pt x="822617" y="1689"/>
                  </a:lnTo>
                  <a:lnTo>
                    <a:pt x="819569" y="4724"/>
                  </a:lnTo>
                  <a:lnTo>
                    <a:pt x="819569" y="12204"/>
                  </a:lnTo>
                  <a:lnTo>
                    <a:pt x="822617" y="15240"/>
                  </a:lnTo>
                  <a:lnTo>
                    <a:pt x="830084" y="15240"/>
                  </a:lnTo>
                  <a:lnTo>
                    <a:pt x="833132" y="12204"/>
                  </a:lnTo>
                  <a:lnTo>
                    <a:pt x="833132" y="8470"/>
                  </a:lnTo>
                  <a:lnTo>
                    <a:pt x="833132" y="47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424716" y="684580"/>
              <a:ext cx="45720" cy="139700"/>
            </a:xfrm>
            <a:custGeom>
              <a:avLst/>
              <a:gdLst/>
              <a:ahLst/>
              <a:cxnLst/>
              <a:rect l="l" t="t" r="r" b="b"/>
              <a:pathLst>
                <a:path w="45720" h="139700">
                  <a:moveTo>
                    <a:pt x="40627" y="0"/>
                  </a:moveTo>
                  <a:lnTo>
                    <a:pt x="0" y="838"/>
                  </a:lnTo>
                  <a:lnTo>
                    <a:pt x="2527" y="139700"/>
                  </a:lnTo>
                  <a:lnTo>
                    <a:pt x="45720" y="138849"/>
                  </a:lnTo>
                  <a:lnTo>
                    <a:pt x="40627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424716" y="684580"/>
              <a:ext cx="45720" cy="139700"/>
            </a:xfrm>
            <a:custGeom>
              <a:avLst/>
              <a:gdLst/>
              <a:ahLst/>
              <a:cxnLst/>
              <a:rect l="l" t="t" r="r" b="b"/>
              <a:pathLst>
                <a:path w="45720" h="139700">
                  <a:moveTo>
                    <a:pt x="2527" y="139700"/>
                  </a:moveTo>
                  <a:lnTo>
                    <a:pt x="45720" y="138849"/>
                  </a:lnTo>
                  <a:lnTo>
                    <a:pt x="40627" y="0"/>
                  </a:lnTo>
                  <a:lnTo>
                    <a:pt x="0" y="838"/>
                  </a:lnTo>
                  <a:lnTo>
                    <a:pt x="2527" y="1397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441645" y="79888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80">
                  <a:moveTo>
                    <a:pt x="12484" y="0"/>
                  </a:moveTo>
                  <a:lnTo>
                    <a:pt x="3594" y="0"/>
                  </a:lnTo>
                  <a:lnTo>
                    <a:pt x="0" y="3975"/>
                  </a:lnTo>
                  <a:lnTo>
                    <a:pt x="0" y="13792"/>
                  </a:lnTo>
                  <a:lnTo>
                    <a:pt x="3594" y="17779"/>
                  </a:lnTo>
                  <a:lnTo>
                    <a:pt x="12484" y="17779"/>
                  </a:lnTo>
                  <a:lnTo>
                    <a:pt x="16090" y="13792"/>
                  </a:lnTo>
                  <a:lnTo>
                    <a:pt x="16090" y="8890"/>
                  </a:lnTo>
                  <a:lnTo>
                    <a:pt x="16090" y="3975"/>
                  </a:lnTo>
                  <a:lnTo>
                    <a:pt x="124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431840" y="775169"/>
              <a:ext cx="31115" cy="32384"/>
            </a:xfrm>
            <a:custGeom>
              <a:avLst/>
              <a:gdLst/>
              <a:ahLst/>
              <a:cxnLst/>
              <a:rect l="l" t="t" r="r" b="b"/>
              <a:pathLst>
                <a:path w="31114" h="32384">
                  <a:moveTo>
                    <a:pt x="23977" y="0"/>
                  </a:moveTo>
                  <a:lnTo>
                    <a:pt x="6921" y="0"/>
                  </a:lnTo>
                  <a:lnTo>
                    <a:pt x="0" y="7200"/>
                  </a:lnTo>
                  <a:lnTo>
                    <a:pt x="0" y="24968"/>
                  </a:lnTo>
                  <a:lnTo>
                    <a:pt x="6921" y="32169"/>
                  </a:lnTo>
                  <a:lnTo>
                    <a:pt x="23977" y="32169"/>
                  </a:lnTo>
                  <a:lnTo>
                    <a:pt x="30899" y="24968"/>
                  </a:lnTo>
                  <a:lnTo>
                    <a:pt x="30899" y="16090"/>
                  </a:lnTo>
                  <a:lnTo>
                    <a:pt x="30899" y="7200"/>
                  </a:lnTo>
                  <a:lnTo>
                    <a:pt x="2397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431840" y="775169"/>
              <a:ext cx="31115" cy="32384"/>
            </a:xfrm>
            <a:custGeom>
              <a:avLst/>
              <a:gdLst/>
              <a:ahLst/>
              <a:cxnLst/>
              <a:rect l="l" t="t" r="r" b="b"/>
              <a:pathLst>
                <a:path w="31114" h="32384">
                  <a:moveTo>
                    <a:pt x="30899" y="16090"/>
                  </a:moveTo>
                  <a:lnTo>
                    <a:pt x="30899" y="24968"/>
                  </a:lnTo>
                  <a:lnTo>
                    <a:pt x="23977" y="32169"/>
                  </a:lnTo>
                  <a:lnTo>
                    <a:pt x="15455" y="32169"/>
                  </a:lnTo>
                  <a:lnTo>
                    <a:pt x="6921" y="32169"/>
                  </a:lnTo>
                  <a:lnTo>
                    <a:pt x="0" y="24968"/>
                  </a:lnTo>
                  <a:lnTo>
                    <a:pt x="0" y="16090"/>
                  </a:lnTo>
                  <a:lnTo>
                    <a:pt x="0" y="7200"/>
                  </a:lnTo>
                  <a:lnTo>
                    <a:pt x="6921" y="0"/>
                  </a:lnTo>
                  <a:lnTo>
                    <a:pt x="15455" y="0"/>
                  </a:lnTo>
                  <a:lnTo>
                    <a:pt x="23977" y="0"/>
                  </a:lnTo>
                  <a:lnTo>
                    <a:pt x="30899" y="7200"/>
                  </a:lnTo>
                  <a:lnTo>
                    <a:pt x="30899" y="160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434838" y="780478"/>
              <a:ext cx="25400" cy="21590"/>
            </a:xfrm>
            <a:custGeom>
              <a:avLst/>
              <a:gdLst/>
              <a:ahLst/>
              <a:cxnLst/>
              <a:rect l="l" t="t" r="r" b="b"/>
              <a:pathLst>
                <a:path w="25400" h="21590">
                  <a:moveTo>
                    <a:pt x="6223" y="21551"/>
                  </a:moveTo>
                  <a:lnTo>
                    <a:pt x="0" y="10782"/>
                  </a:lnTo>
                  <a:lnTo>
                    <a:pt x="6223" y="0"/>
                  </a:lnTo>
                  <a:lnTo>
                    <a:pt x="18681" y="0"/>
                  </a:lnTo>
                  <a:lnTo>
                    <a:pt x="24904" y="10782"/>
                  </a:lnTo>
                  <a:lnTo>
                    <a:pt x="18681" y="21551"/>
                  </a:lnTo>
                  <a:lnTo>
                    <a:pt x="6223" y="2155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445455" y="778344"/>
              <a:ext cx="3810" cy="26034"/>
            </a:xfrm>
            <a:custGeom>
              <a:avLst/>
              <a:gdLst/>
              <a:ahLst/>
              <a:cxnLst/>
              <a:rect l="l" t="t" r="r" b="b"/>
              <a:pathLst>
                <a:path w="3810" h="26034">
                  <a:moveTo>
                    <a:pt x="3810" y="0"/>
                  </a:moveTo>
                  <a:lnTo>
                    <a:pt x="0" y="0"/>
                  </a:lnTo>
                  <a:lnTo>
                    <a:pt x="0" y="25819"/>
                  </a:lnTo>
                  <a:lnTo>
                    <a:pt x="3810" y="2581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429300" y="687959"/>
              <a:ext cx="31115" cy="32384"/>
            </a:xfrm>
            <a:custGeom>
              <a:avLst/>
              <a:gdLst/>
              <a:ahLst/>
              <a:cxnLst/>
              <a:rect l="l" t="t" r="r" b="b"/>
              <a:pathLst>
                <a:path w="31114" h="32384">
                  <a:moveTo>
                    <a:pt x="23977" y="0"/>
                  </a:moveTo>
                  <a:lnTo>
                    <a:pt x="6908" y="0"/>
                  </a:lnTo>
                  <a:lnTo>
                    <a:pt x="0" y="7200"/>
                  </a:lnTo>
                  <a:lnTo>
                    <a:pt x="0" y="24968"/>
                  </a:lnTo>
                  <a:lnTo>
                    <a:pt x="6908" y="32181"/>
                  </a:lnTo>
                  <a:lnTo>
                    <a:pt x="23977" y="32181"/>
                  </a:lnTo>
                  <a:lnTo>
                    <a:pt x="30899" y="24968"/>
                  </a:lnTo>
                  <a:lnTo>
                    <a:pt x="30899" y="16090"/>
                  </a:lnTo>
                  <a:lnTo>
                    <a:pt x="30899" y="7200"/>
                  </a:lnTo>
                  <a:lnTo>
                    <a:pt x="2397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429300" y="687959"/>
              <a:ext cx="31115" cy="32384"/>
            </a:xfrm>
            <a:custGeom>
              <a:avLst/>
              <a:gdLst/>
              <a:ahLst/>
              <a:cxnLst/>
              <a:rect l="l" t="t" r="r" b="b"/>
              <a:pathLst>
                <a:path w="31114" h="32384">
                  <a:moveTo>
                    <a:pt x="30899" y="16090"/>
                  </a:moveTo>
                  <a:lnTo>
                    <a:pt x="30899" y="24968"/>
                  </a:lnTo>
                  <a:lnTo>
                    <a:pt x="23977" y="32181"/>
                  </a:lnTo>
                  <a:lnTo>
                    <a:pt x="15443" y="32181"/>
                  </a:lnTo>
                  <a:lnTo>
                    <a:pt x="6908" y="32181"/>
                  </a:lnTo>
                  <a:lnTo>
                    <a:pt x="0" y="24968"/>
                  </a:lnTo>
                  <a:lnTo>
                    <a:pt x="0" y="16090"/>
                  </a:lnTo>
                  <a:lnTo>
                    <a:pt x="0" y="7200"/>
                  </a:lnTo>
                  <a:lnTo>
                    <a:pt x="6908" y="0"/>
                  </a:lnTo>
                  <a:lnTo>
                    <a:pt x="15443" y="0"/>
                  </a:lnTo>
                  <a:lnTo>
                    <a:pt x="23977" y="0"/>
                  </a:lnTo>
                  <a:lnTo>
                    <a:pt x="30899" y="7200"/>
                  </a:lnTo>
                  <a:lnTo>
                    <a:pt x="30899" y="160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432298" y="693267"/>
              <a:ext cx="25400" cy="21590"/>
            </a:xfrm>
            <a:custGeom>
              <a:avLst/>
              <a:gdLst/>
              <a:ahLst/>
              <a:cxnLst/>
              <a:rect l="l" t="t" r="r" b="b"/>
              <a:pathLst>
                <a:path w="25400" h="21590">
                  <a:moveTo>
                    <a:pt x="6235" y="21564"/>
                  </a:moveTo>
                  <a:lnTo>
                    <a:pt x="0" y="10782"/>
                  </a:lnTo>
                  <a:lnTo>
                    <a:pt x="6235" y="0"/>
                  </a:lnTo>
                  <a:lnTo>
                    <a:pt x="18681" y="0"/>
                  </a:lnTo>
                  <a:lnTo>
                    <a:pt x="24904" y="10782"/>
                  </a:lnTo>
                  <a:lnTo>
                    <a:pt x="18681" y="21564"/>
                  </a:lnTo>
                  <a:lnTo>
                    <a:pt x="6235" y="2156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442915" y="691134"/>
              <a:ext cx="3810" cy="26034"/>
            </a:xfrm>
            <a:custGeom>
              <a:avLst/>
              <a:gdLst/>
              <a:ahLst/>
              <a:cxnLst/>
              <a:rect l="l" t="t" r="r" b="b"/>
              <a:pathLst>
                <a:path w="3810" h="26034">
                  <a:moveTo>
                    <a:pt x="3810" y="0"/>
                  </a:moveTo>
                  <a:lnTo>
                    <a:pt x="0" y="0"/>
                  </a:lnTo>
                  <a:lnTo>
                    <a:pt x="0" y="25831"/>
                  </a:lnTo>
                  <a:lnTo>
                    <a:pt x="3810" y="25831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439105" y="1009687"/>
              <a:ext cx="781050" cy="115570"/>
            </a:xfrm>
            <a:custGeom>
              <a:avLst/>
              <a:gdLst/>
              <a:ahLst/>
              <a:cxnLst/>
              <a:rect l="l" t="t" r="r" b="b"/>
              <a:pathLst>
                <a:path w="781050" h="115569">
                  <a:moveTo>
                    <a:pt x="780630" y="0"/>
                  </a:moveTo>
                  <a:lnTo>
                    <a:pt x="575284" y="0"/>
                  </a:lnTo>
                  <a:lnTo>
                    <a:pt x="575284" y="38963"/>
                  </a:lnTo>
                  <a:lnTo>
                    <a:pt x="575284" y="41262"/>
                  </a:lnTo>
                  <a:lnTo>
                    <a:pt x="491528" y="41262"/>
                  </a:lnTo>
                  <a:lnTo>
                    <a:pt x="491528" y="0"/>
                  </a:lnTo>
                  <a:lnTo>
                    <a:pt x="0" y="0"/>
                  </a:lnTo>
                  <a:lnTo>
                    <a:pt x="0" y="41262"/>
                  </a:lnTo>
                  <a:lnTo>
                    <a:pt x="0" y="41503"/>
                  </a:lnTo>
                  <a:lnTo>
                    <a:pt x="0" y="42951"/>
                  </a:lnTo>
                  <a:lnTo>
                    <a:pt x="0" y="115150"/>
                  </a:lnTo>
                  <a:lnTo>
                    <a:pt x="84670" y="115150"/>
                  </a:lnTo>
                  <a:lnTo>
                    <a:pt x="84670" y="42951"/>
                  </a:lnTo>
                  <a:lnTo>
                    <a:pt x="230289" y="42951"/>
                  </a:lnTo>
                  <a:lnTo>
                    <a:pt x="230289" y="115150"/>
                  </a:lnTo>
                  <a:lnTo>
                    <a:pt x="336130" y="115150"/>
                  </a:lnTo>
                  <a:lnTo>
                    <a:pt x="336130" y="42951"/>
                  </a:lnTo>
                  <a:lnTo>
                    <a:pt x="336130" y="41503"/>
                  </a:lnTo>
                  <a:lnTo>
                    <a:pt x="481761" y="41503"/>
                  </a:lnTo>
                  <a:lnTo>
                    <a:pt x="481761" y="42951"/>
                  </a:lnTo>
                  <a:lnTo>
                    <a:pt x="481761" y="115150"/>
                  </a:lnTo>
                  <a:lnTo>
                    <a:pt x="587590" y="115150"/>
                  </a:lnTo>
                  <a:lnTo>
                    <a:pt x="587590" y="42951"/>
                  </a:lnTo>
                  <a:lnTo>
                    <a:pt x="587590" y="41503"/>
                  </a:lnTo>
                  <a:lnTo>
                    <a:pt x="587590" y="41262"/>
                  </a:lnTo>
                  <a:lnTo>
                    <a:pt x="733221" y="41262"/>
                  </a:lnTo>
                  <a:lnTo>
                    <a:pt x="733221" y="41503"/>
                  </a:lnTo>
                  <a:lnTo>
                    <a:pt x="733221" y="42951"/>
                  </a:lnTo>
                  <a:lnTo>
                    <a:pt x="733221" y="115150"/>
                  </a:lnTo>
                  <a:lnTo>
                    <a:pt x="780630" y="115150"/>
                  </a:lnTo>
                  <a:lnTo>
                    <a:pt x="780630" y="42951"/>
                  </a:lnTo>
                  <a:lnTo>
                    <a:pt x="780630" y="41503"/>
                  </a:lnTo>
                  <a:lnTo>
                    <a:pt x="780630" y="41262"/>
                  </a:lnTo>
                  <a:lnTo>
                    <a:pt x="780630" y="38963"/>
                  </a:lnTo>
                  <a:lnTo>
                    <a:pt x="780630" y="0"/>
                  </a:lnTo>
                  <a:close/>
                </a:path>
              </a:pathLst>
            </a:custGeom>
            <a:solidFill>
              <a:srgbClr val="3432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446725" y="861529"/>
              <a:ext cx="66040" cy="261620"/>
            </a:xfrm>
            <a:custGeom>
              <a:avLst/>
              <a:gdLst/>
              <a:ahLst/>
              <a:cxnLst/>
              <a:rect l="l" t="t" r="r" b="b"/>
              <a:pathLst>
                <a:path w="66039" h="261619">
                  <a:moveTo>
                    <a:pt x="26250" y="0"/>
                  </a:moveTo>
                  <a:lnTo>
                    <a:pt x="0" y="0"/>
                  </a:lnTo>
                  <a:lnTo>
                    <a:pt x="7620" y="260769"/>
                  </a:lnTo>
                  <a:lnTo>
                    <a:pt x="31318" y="261620"/>
                  </a:lnTo>
                  <a:lnTo>
                    <a:pt x="32169" y="154089"/>
                  </a:lnTo>
                  <a:lnTo>
                    <a:pt x="66040" y="151549"/>
                  </a:lnTo>
                  <a:lnTo>
                    <a:pt x="61810" y="76200"/>
                  </a:lnTo>
                  <a:lnTo>
                    <a:pt x="27940" y="76200"/>
                  </a:lnTo>
                  <a:lnTo>
                    <a:pt x="262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500065" y="688809"/>
              <a:ext cx="184785" cy="322580"/>
            </a:xfrm>
            <a:custGeom>
              <a:avLst/>
              <a:gdLst/>
              <a:ahLst/>
              <a:cxnLst/>
              <a:rect l="l" t="t" r="r" b="b"/>
              <a:pathLst>
                <a:path w="184785" h="322580">
                  <a:moveTo>
                    <a:pt x="0" y="0"/>
                  </a:moveTo>
                  <a:lnTo>
                    <a:pt x="6781" y="219278"/>
                  </a:lnTo>
                  <a:lnTo>
                    <a:pt x="16078" y="322579"/>
                  </a:lnTo>
                  <a:lnTo>
                    <a:pt x="184581" y="321729"/>
                  </a:lnTo>
                  <a:lnTo>
                    <a:pt x="171030" y="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541543" y="689050"/>
              <a:ext cx="219075" cy="361950"/>
            </a:xfrm>
            <a:custGeom>
              <a:avLst/>
              <a:gdLst/>
              <a:ahLst/>
              <a:cxnLst/>
              <a:rect l="l" t="t" r="r" b="b"/>
              <a:pathLst>
                <a:path w="219075" h="361950">
                  <a:moveTo>
                    <a:pt x="13563" y="27343"/>
                  </a:moveTo>
                  <a:lnTo>
                    <a:pt x="10528" y="24307"/>
                  </a:lnTo>
                  <a:lnTo>
                    <a:pt x="3048" y="24307"/>
                  </a:lnTo>
                  <a:lnTo>
                    <a:pt x="0" y="27343"/>
                  </a:lnTo>
                  <a:lnTo>
                    <a:pt x="0" y="34823"/>
                  </a:lnTo>
                  <a:lnTo>
                    <a:pt x="3048" y="37858"/>
                  </a:lnTo>
                  <a:lnTo>
                    <a:pt x="10528" y="37858"/>
                  </a:lnTo>
                  <a:lnTo>
                    <a:pt x="13563" y="34823"/>
                  </a:lnTo>
                  <a:lnTo>
                    <a:pt x="13563" y="31089"/>
                  </a:lnTo>
                  <a:lnTo>
                    <a:pt x="13563" y="27343"/>
                  </a:lnTo>
                  <a:close/>
                </a:path>
                <a:path w="219075" h="361950">
                  <a:moveTo>
                    <a:pt x="88074" y="29032"/>
                  </a:moveTo>
                  <a:lnTo>
                    <a:pt x="85039" y="25996"/>
                  </a:lnTo>
                  <a:lnTo>
                    <a:pt x="77546" y="25996"/>
                  </a:lnTo>
                  <a:lnTo>
                    <a:pt x="74523" y="29032"/>
                  </a:lnTo>
                  <a:lnTo>
                    <a:pt x="74523" y="36512"/>
                  </a:lnTo>
                  <a:lnTo>
                    <a:pt x="77546" y="39547"/>
                  </a:lnTo>
                  <a:lnTo>
                    <a:pt x="85039" y="39547"/>
                  </a:lnTo>
                  <a:lnTo>
                    <a:pt x="88074" y="36512"/>
                  </a:lnTo>
                  <a:lnTo>
                    <a:pt x="88074" y="32766"/>
                  </a:lnTo>
                  <a:lnTo>
                    <a:pt x="88074" y="29032"/>
                  </a:lnTo>
                  <a:close/>
                </a:path>
                <a:path w="219075" h="361950">
                  <a:moveTo>
                    <a:pt x="218833" y="360629"/>
                  </a:moveTo>
                  <a:lnTo>
                    <a:pt x="212966" y="0"/>
                  </a:lnTo>
                  <a:lnTo>
                    <a:pt x="135089" y="1270"/>
                  </a:lnTo>
                  <a:lnTo>
                    <a:pt x="140957" y="361899"/>
                  </a:lnTo>
                  <a:lnTo>
                    <a:pt x="218833" y="3606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12130" y="754214"/>
              <a:ext cx="149440" cy="241719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5755767" y="685419"/>
              <a:ext cx="184785" cy="322580"/>
            </a:xfrm>
            <a:custGeom>
              <a:avLst/>
              <a:gdLst/>
              <a:ahLst/>
              <a:cxnLst/>
              <a:rect l="l" t="t" r="r" b="b"/>
              <a:pathLst>
                <a:path w="184785" h="322580">
                  <a:moveTo>
                    <a:pt x="0" y="0"/>
                  </a:moveTo>
                  <a:lnTo>
                    <a:pt x="6769" y="219278"/>
                  </a:lnTo>
                  <a:lnTo>
                    <a:pt x="16078" y="322579"/>
                  </a:lnTo>
                  <a:lnTo>
                    <a:pt x="184569" y="321741"/>
                  </a:lnTo>
                  <a:lnTo>
                    <a:pt x="171005" y="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797245" y="709967"/>
              <a:ext cx="88265" cy="15875"/>
            </a:xfrm>
            <a:custGeom>
              <a:avLst/>
              <a:gdLst/>
              <a:ahLst/>
              <a:cxnLst/>
              <a:rect l="l" t="t" r="r" b="b"/>
              <a:pathLst>
                <a:path w="88264" h="15875">
                  <a:moveTo>
                    <a:pt x="13550" y="3035"/>
                  </a:moveTo>
                  <a:lnTo>
                    <a:pt x="10502" y="0"/>
                  </a:ln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02" y="13550"/>
                  </a:lnTo>
                  <a:lnTo>
                    <a:pt x="13550" y="10515"/>
                  </a:lnTo>
                  <a:lnTo>
                    <a:pt x="13550" y="6781"/>
                  </a:lnTo>
                  <a:lnTo>
                    <a:pt x="13550" y="3035"/>
                  </a:lnTo>
                  <a:close/>
                </a:path>
                <a:path w="88264" h="15875">
                  <a:moveTo>
                    <a:pt x="88061" y="4724"/>
                  </a:moveTo>
                  <a:lnTo>
                    <a:pt x="85026" y="1701"/>
                  </a:lnTo>
                  <a:lnTo>
                    <a:pt x="77546" y="1701"/>
                  </a:lnTo>
                  <a:lnTo>
                    <a:pt x="74498" y="4724"/>
                  </a:lnTo>
                  <a:lnTo>
                    <a:pt x="74498" y="12217"/>
                  </a:lnTo>
                  <a:lnTo>
                    <a:pt x="77546" y="15252"/>
                  </a:lnTo>
                  <a:lnTo>
                    <a:pt x="85026" y="15252"/>
                  </a:lnTo>
                  <a:lnTo>
                    <a:pt x="88061" y="12217"/>
                  </a:lnTo>
                  <a:lnTo>
                    <a:pt x="88061" y="8470"/>
                  </a:lnTo>
                  <a:lnTo>
                    <a:pt x="88061" y="47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67832" y="750824"/>
              <a:ext cx="149428" cy="241731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008065" y="683729"/>
              <a:ext cx="184785" cy="322580"/>
            </a:xfrm>
            <a:custGeom>
              <a:avLst/>
              <a:gdLst/>
              <a:ahLst/>
              <a:cxnLst/>
              <a:rect l="l" t="t" r="r" b="b"/>
              <a:pathLst>
                <a:path w="184785" h="322580">
                  <a:moveTo>
                    <a:pt x="0" y="0"/>
                  </a:moveTo>
                  <a:lnTo>
                    <a:pt x="6781" y="219290"/>
                  </a:lnTo>
                  <a:lnTo>
                    <a:pt x="16078" y="322579"/>
                  </a:lnTo>
                  <a:lnTo>
                    <a:pt x="184581" y="321729"/>
                  </a:lnTo>
                  <a:lnTo>
                    <a:pt x="171030" y="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049543" y="708278"/>
              <a:ext cx="88265" cy="15240"/>
            </a:xfrm>
            <a:custGeom>
              <a:avLst/>
              <a:gdLst/>
              <a:ahLst/>
              <a:cxnLst/>
              <a:rect l="l" t="t" r="r" b="b"/>
              <a:pathLst>
                <a:path w="88264" h="15240">
                  <a:moveTo>
                    <a:pt x="13563" y="3035"/>
                  </a:moveTo>
                  <a:lnTo>
                    <a:pt x="10528" y="0"/>
                  </a:lnTo>
                  <a:lnTo>
                    <a:pt x="3048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48" y="13550"/>
                  </a:lnTo>
                  <a:lnTo>
                    <a:pt x="10528" y="13550"/>
                  </a:lnTo>
                  <a:lnTo>
                    <a:pt x="13563" y="10515"/>
                  </a:lnTo>
                  <a:lnTo>
                    <a:pt x="13563" y="6781"/>
                  </a:lnTo>
                  <a:lnTo>
                    <a:pt x="13563" y="3035"/>
                  </a:lnTo>
                  <a:close/>
                </a:path>
                <a:path w="88264" h="15240">
                  <a:moveTo>
                    <a:pt x="88074" y="4724"/>
                  </a:moveTo>
                  <a:lnTo>
                    <a:pt x="85039" y="1689"/>
                  </a:lnTo>
                  <a:lnTo>
                    <a:pt x="77558" y="1689"/>
                  </a:lnTo>
                  <a:lnTo>
                    <a:pt x="74523" y="4724"/>
                  </a:lnTo>
                  <a:lnTo>
                    <a:pt x="74523" y="12204"/>
                  </a:lnTo>
                  <a:lnTo>
                    <a:pt x="77558" y="15240"/>
                  </a:lnTo>
                  <a:lnTo>
                    <a:pt x="85039" y="15240"/>
                  </a:lnTo>
                  <a:lnTo>
                    <a:pt x="88074" y="12204"/>
                  </a:lnTo>
                  <a:lnTo>
                    <a:pt x="88074" y="8470"/>
                  </a:lnTo>
                  <a:lnTo>
                    <a:pt x="88074" y="47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20130" y="749134"/>
              <a:ext cx="149440" cy="2417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930633" y="690739"/>
              <a:ext cx="83820" cy="361950"/>
            </a:xfrm>
            <a:custGeom>
              <a:avLst/>
              <a:gdLst/>
              <a:ahLst/>
              <a:cxnLst/>
              <a:rect l="l" t="t" r="r" b="b"/>
              <a:pathLst>
                <a:path w="83820" h="361950">
                  <a:moveTo>
                    <a:pt x="83756" y="360629"/>
                  </a:moveTo>
                  <a:lnTo>
                    <a:pt x="77889" y="0"/>
                  </a:lnTo>
                  <a:lnTo>
                    <a:pt x="0" y="1270"/>
                  </a:lnTo>
                  <a:lnTo>
                    <a:pt x="5867" y="361899"/>
                  </a:lnTo>
                  <a:lnTo>
                    <a:pt x="83756" y="3606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215494" y="679488"/>
              <a:ext cx="45720" cy="139700"/>
            </a:xfrm>
            <a:custGeom>
              <a:avLst/>
              <a:gdLst/>
              <a:ahLst/>
              <a:cxnLst/>
              <a:rect l="l" t="t" r="r" b="b"/>
              <a:pathLst>
                <a:path w="45720" h="139700">
                  <a:moveTo>
                    <a:pt x="40639" y="0"/>
                  </a:moveTo>
                  <a:lnTo>
                    <a:pt x="0" y="850"/>
                  </a:lnTo>
                  <a:lnTo>
                    <a:pt x="2539" y="139700"/>
                  </a:lnTo>
                  <a:lnTo>
                    <a:pt x="45720" y="138861"/>
                  </a:lnTo>
                  <a:lnTo>
                    <a:pt x="40639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215494" y="679488"/>
              <a:ext cx="45720" cy="139700"/>
            </a:xfrm>
            <a:custGeom>
              <a:avLst/>
              <a:gdLst/>
              <a:ahLst/>
              <a:cxnLst/>
              <a:rect l="l" t="t" r="r" b="b"/>
              <a:pathLst>
                <a:path w="45720" h="139700">
                  <a:moveTo>
                    <a:pt x="2539" y="139700"/>
                  </a:moveTo>
                  <a:lnTo>
                    <a:pt x="45720" y="138861"/>
                  </a:lnTo>
                  <a:lnTo>
                    <a:pt x="40639" y="0"/>
                  </a:lnTo>
                  <a:lnTo>
                    <a:pt x="0" y="850"/>
                  </a:lnTo>
                  <a:lnTo>
                    <a:pt x="2539" y="1397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232436" y="793788"/>
              <a:ext cx="16510" cy="18415"/>
            </a:xfrm>
            <a:custGeom>
              <a:avLst/>
              <a:gdLst/>
              <a:ahLst/>
              <a:cxnLst/>
              <a:rect l="l" t="t" r="r" b="b"/>
              <a:pathLst>
                <a:path w="16510" h="18415">
                  <a:moveTo>
                    <a:pt x="12471" y="0"/>
                  </a:moveTo>
                  <a:lnTo>
                    <a:pt x="3594" y="0"/>
                  </a:lnTo>
                  <a:lnTo>
                    <a:pt x="0" y="3987"/>
                  </a:lnTo>
                  <a:lnTo>
                    <a:pt x="0" y="13804"/>
                  </a:lnTo>
                  <a:lnTo>
                    <a:pt x="3594" y="17792"/>
                  </a:lnTo>
                  <a:lnTo>
                    <a:pt x="12471" y="17792"/>
                  </a:lnTo>
                  <a:lnTo>
                    <a:pt x="16078" y="13804"/>
                  </a:lnTo>
                  <a:lnTo>
                    <a:pt x="16078" y="8902"/>
                  </a:lnTo>
                  <a:lnTo>
                    <a:pt x="16078" y="3987"/>
                  </a:lnTo>
                  <a:lnTo>
                    <a:pt x="124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222619" y="770077"/>
              <a:ext cx="31115" cy="32384"/>
            </a:xfrm>
            <a:custGeom>
              <a:avLst/>
              <a:gdLst/>
              <a:ahLst/>
              <a:cxnLst/>
              <a:rect l="l" t="t" r="r" b="b"/>
              <a:pathLst>
                <a:path w="31114" h="32384">
                  <a:moveTo>
                    <a:pt x="23977" y="0"/>
                  </a:moveTo>
                  <a:lnTo>
                    <a:pt x="6908" y="0"/>
                  </a:lnTo>
                  <a:lnTo>
                    <a:pt x="0" y="7213"/>
                  </a:lnTo>
                  <a:lnTo>
                    <a:pt x="0" y="24980"/>
                  </a:lnTo>
                  <a:lnTo>
                    <a:pt x="6908" y="32181"/>
                  </a:lnTo>
                  <a:lnTo>
                    <a:pt x="23977" y="32181"/>
                  </a:lnTo>
                  <a:lnTo>
                    <a:pt x="30899" y="24980"/>
                  </a:lnTo>
                  <a:lnTo>
                    <a:pt x="30899" y="16103"/>
                  </a:lnTo>
                  <a:lnTo>
                    <a:pt x="30899" y="7213"/>
                  </a:lnTo>
                  <a:lnTo>
                    <a:pt x="2397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222619" y="770077"/>
              <a:ext cx="31115" cy="32384"/>
            </a:xfrm>
            <a:custGeom>
              <a:avLst/>
              <a:gdLst/>
              <a:ahLst/>
              <a:cxnLst/>
              <a:rect l="l" t="t" r="r" b="b"/>
              <a:pathLst>
                <a:path w="31114" h="32384">
                  <a:moveTo>
                    <a:pt x="30899" y="16103"/>
                  </a:moveTo>
                  <a:lnTo>
                    <a:pt x="30899" y="24980"/>
                  </a:lnTo>
                  <a:lnTo>
                    <a:pt x="23977" y="32181"/>
                  </a:lnTo>
                  <a:lnTo>
                    <a:pt x="15443" y="32181"/>
                  </a:lnTo>
                  <a:lnTo>
                    <a:pt x="6908" y="32181"/>
                  </a:lnTo>
                  <a:lnTo>
                    <a:pt x="0" y="24980"/>
                  </a:lnTo>
                  <a:lnTo>
                    <a:pt x="0" y="16103"/>
                  </a:lnTo>
                  <a:lnTo>
                    <a:pt x="0" y="7213"/>
                  </a:lnTo>
                  <a:lnTo>
                    <a:pt x="6908" y="0"/>
                  </a:lnTo>
                  <a:lnTo>
                    <a:pt x="15443" y="0"/>
                  </a:lnTo>
                  <a:lnTo>
                    <a:pt x="23977" y="0"/>
                  </a:lnTo>
                  <a:lnTo>
                    <a:pt x="30899" y="7213"/>
                  </a:lnTo>
                  <a:lnTo>
                    <a:pt x="30899" y="161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225629" y="775385"/>
              <a:ext cx="25400" cy="21590"/>
            </a:xfrm>
            <a:custGeom>
              <a:avLst/>
              <a:gdLst/>
              <a:ahLst/>
              <a:cxnLst/>
              <a:rect l="l" t="t" r="r" b="b"/>
              <a:pathLst>
                <a:path w="25400" h="21590">
                  <a:moveTo>
                    <a:pt x="6223" y="21564"/>
                  </a:moveTo>
                  <a:lnTo>
                    <a:pt x="0" y="10795"/>
                  </a:lnTo>
                  <a:lnTo>
                    <a:pt x="6223" y="0"/>
                  </a:lnTo>
                  <a:lnTo>
                    <a:pt x="18669" y="0"/>
                  </a:lnTo>
                  <a:lnTo>
                    <a:pt x="24904" y="10795"/>
                  </a:lnTo>
                  <a:lnTo>
                    <a:pt x="18669" y="21564"/>
                  </a:lnTo>
                  <a:lnTo>
                    <a:pt x="6223" y="2156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236233" y="773252"/>
              <a:ext cx="3810" cy="26034"/>
            </a:xfrm>
            <a:custGeom>
              <a:avLst/>
              <a:gdLst/>
              <a:ahLst/>
              <a:cxnLst/>
              <a:rect l="l" t="t" r="r" b="b"/>
              <a:pathLst>
                <a:path w="3810" h="26034">
                  <a:moveTo>
                    <a:pt x="3810" y="0"/>
                  </a:moveTo>
                  <a:lnTo>
                    <a:pt x="0" y="0"/>
                  </a:lnTo>
                  <a:lnTo>
                    <a:pt x="0" y="25831"/>
                  </a:lnTo>
                  <a:lnTo>
                    <a:pt x="3810" y="25831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220079" y="682878"/>
              <a:ext cx="31115" cy="32384"/>
            </a:xfrm>
            <a:custGeom>
              <a:avLst/>
              <a:gdLst/>
              <a:ahLst/>
              <a:cxnLst/>
              <a:rect l="l" t="t" r="r" b="b"/>
              <a:pathLst>
                <a:path w="31114" h="32384">
                  <a:moveTo>
                    <a:pt x="23977" y="0"/>
                  </a:moveTo>
                  <a:lnTo>
                    <a:pt x="6921" y="0"/>
                  </a:lnTo>
                  <a:lnTo>
                    <a:pt x="0" y="7200"/>
                  </a:lnTo>
                  <a:lnTo>
                    <a:pt x="0" y="24968"/>
                  </a:lnTo>
                  <a:lnTo>
                    <a:pt x="6921" y="32181"/>
                  </a:lnTo>
                  <a:lnTo>
                    <a:pt x="23977" y="32181"/>
                  </a:lnTo>
                  <a:lnTo>
                    <a:pt x="30911" y="24968"/>
                  </a:lnTo>
                  <a:lnTo>
                    <a:pt x="30911" y="16090"/>
                  </a:lnTo>
                  <a:lnTo>
                    <a:pt x="30911" y="7200"/>
                  </a:lnTo>
                  <a:lnTo>
                    <a:pt x="2397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220079" y="682878"/>
              <a:ext cx="31115" cy="32384"/>
            </a:xfrm>
            <a:custGeom>
              <a:avLst/>
              <a:gdLst/>
              <a:ahLst/>
              <a:cxnLst/>
              <a:rect l="l" t="t" r="r" b="b"/>
              <a:pathLst>
                <a:path w="31114" h="32384">
                  <a:moveTo>
                    <a:pt x="30911" y="16090"/>
                  </a:moveTo>
                  <a:lnTo>
                    <a:pt x="30911" y="24968"/>
                  </a:lnTo>
                  <a:lnTo>
                    <a:pt x="23977" y="32181"/>
                  </a:lnTo>
                  <a:lnTo>
                    <a:pt x="15455" y="32181"/>
                  </a:lnTo>
                  <a:lnTo>
                    <a:pt x="6921" y="32181"/>
                  </a:lnTo>
                  <a:lnTo>
                    <a:pt x="0" y="24968"/>
                  </a:lnTo>
                  <a:lnTo>
                    <a:pt x="0" y="16090"/>
                  </a:lnTo>
                  <a:lnTo>
                    <a:pt x="0" y="7200"/>
                  </a:lnTo>
                  <a:lnTo>
                    <a:pt x="6921" y="0"/>
                  </a:lnTo>
                  <a:lnTo>
                    <a:pt x="15455" y="0"/>
                  </a:lnTo>
                  <a:lnTo>
                    <a:pt x="23977" y="0"/>
                  </a:lnTo>
                  <a:lnTo>
                    <a:pt x="30911" y="7200"/>
                  </a:lnTo>
                  <a:lnTo>
                    <a:pt x="30911" y="160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223089" y="688187"/>
              <a:ext cx="25400" cy="21590"/>
            </a:xfrm>
            <a:custGeom>
              <a:avLst/>
              <a:gdLst/>
              <a:ahLst/>
              <a:cxnLst/>
              <a:rect l="l" t="t" r="r" b="b"/>
              <a:pathLst>
                <a:path w="25400" h="21590">
                  <a:moveTo>
                    <a:pt x="6223" y="21564"/>
                  </a:moveTo>
                  <a:lnTo>
                    <a:pt x="0" y="10782"/>
                  </a:lnTo>
                  <a:lnTo>
                    <a:pt x="6223" y="0"/>
                  </a:lnTo>
                  <a:lnTo>
                    <a:pt x="18668" y="0"/>
                  </a:lnTo>
                  <a:lnTo>
                    <a:pt x="24891" y="10782"/>
                  </a:lnTo>
                  <a:lnTo>
                    <a:pt x="18668" y="21564"/>
                  </a:lnTo>
                  <a:lnTo>
                    <a:pt x="6223" y="2156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233693" y="550798"/>
              <a:ext cx="48895" cy="1193165"/>
            </a:xfrm>
            <a:custGeom>
              <a:avLst/>
              <a:gdLst/>
              <a:ahLst/>
              <a:cxnLst/>
              <a:rect l="l" t="t" r="r" b="b"/>
              <a:pathLst>
                <a:path w="48895" h="1193164">
                  <a:moveTo>
                    <a:pt x="3822" y="135255"/>
                  </a:moveTo>
                  <a:lnTo>
                    <a:pt x="0" y="135255"/>
                  </a:lnTo>
                  <a:lnTo>
                    <a:pt x="0" y="161086"/>
                  </a:lnTo>
                  <a:lnTo>
                    <a:pt x="3822" y="161086"/>
                  </a:lnTo>
                  <a:lnTo>
                    <a:pt x="3822" y="135255"/>
                  </a:lnTo>
                  <a:close/>
                </a:path>
                <a:path w="48895" h="1193164">
                  <a:moveTo>
                    <a:pt x="48691" y="1192961"/>
                  </a:moveTo>
                  <a:lnTo>
                    <a:pt x="43611" y="762850"/>
                  </a:lnTo>
                  <a:lnTo>
                    <a:pt x="42773" y="528320"/>
                  </a:lnTo>
                  <a:lnTo>
                    <a:pt x="43611" y="340360"/>
                  </a:lnTo>
                  <a:lnTo>
                    <a:pt x="47002" y="0"/>
                  </a:lnTo>
                  <a:lnTo>
                    <a:pt x="25831" y="850"/>
                  </a:lnTo>
                  <a:lnTo>
                    <a:pt x="24142" y="0"/>
                  </a:lnTo>
                  <a:lnTo>
                    <a:pt x="26682" y="268389"/>
                  </a:lnTo>
                  <a:lnTo>
                    <a:pt x="24993" y="533400"/>
                  </a:lnTo>
                  <a:lnTo>
                    <a:pt x="29222" y="1192961"/>
                  </a:lnTo>
                  <a:lnTo>
                    <a:pt x="48691" y="1192961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432336" y="1126540"/>
              <a:ext cx="826769" cy="167640"/>
            </a:xfrm>
            <a:custGeom>
              <a:avLst/>
              <a:gdLst/>
              <a:ahLst/>
              <a:cxnLst/>
              <a:rect l="l" t="t" r="r" b="b"/>
              <a:pathLst>
                <a:path w="826770" h="167640">
                  <a:moveTo>
                    <a:pt x="91440" y="0"/>
                  </a:moveTo>
                  <a:lnTo>
                    <a:pt x="0" y="0"/>
                  </a:lnTo>
                  <a:lnTo>
                    <a:pt x="0" y="167640"/>
                  </a:lnTo>
                  <a:lnTo>
                    <a:pt x="91440" y="167640"/>
                  </a:lnTo>
                  <a:lnTo>
                    <a:pt x="91440" y="0"/>
                  </a:lnTo>
                  <a:close/>
                </a:path>
                <a:path w="826770" h="167640">
                  <a:moveTo>
                    <a:pt x="342900" y="0"/>
                  </a:moveTo>
                  <a:lnTo>
                    <a:pt x="237058" y="0"/>
                  </a:lnTo>
                  <a:lnTo>
                    <a:pt x="237058" y="167640"/>
                  </a:lnTo>
                  <a:lnTo>
                    <a:pt x="342900" y="167640"/>
                  </a:lnTo>
                  <a:lnTo>
                    <a:pt x="342900" y="0"/>
                  </a:lnTo>
                  <a:close/>
                </a:path>
                <a:path w="826770" h="167640">
                  <a:moveTo>
                    <a:pt x="594360" y="0"/>
                  </a:moveTo>
                  <a:lnTo>
                    <a:pt x="488530" y="0"/>
                  </a:lnTo>
                  <a:lnTo>
                    <a:pt x="488530" y="167640"/>
                  </a:lnTo>
                  <a:lnTo>
                    <a:pt x="594360" y="167640"/>
                  </a:lnTo>
                  <a:lnTo>
                    <a:pt x="594360" y="0"/>
                  </a:lnTo>
                  <a:close/>
                </a:path>
                <a:path w="826770" h="167640">
                  <a:moveTo>
                    <a:pt x="826350" y="0"/>
                  </a:moveTo>
                  <a:lnTo>
                    <a:pt x="739990" y="0"/>
                  </a:lnTo>
                  <a:lnTo>
                    <a:pt x="739990" y="167640"/>
                  </a:lnTo>
                  <a:lnTo>
                    <a:pt x="826350" y="167640"/>
                  </a:lnTo>
                  <a:lnTo>
                    <a:pt x="826350" y="0"/>
                  </a:lnTo>
                  <a:close/>
                </a:path>
              </a:pathLst>
            </a:custGeom>
            <a:solidFill>
              <a:srgbClr val="5050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523776" y="1051191"/>
              <a:ext cx="146050" cy="245110"/>
            </a:xfrm>
            <a:custGeom>
              <a:avLst/>
              <a:gdLst/>
              <a:ahLst/>
              <a:cxnLst/>
              <a:rect l="l" t="t" r="r" b="b"/>
              <a:pathLst>
                <a:path w="146050" h="245109">
                  <a:moveTo>
                    <a:pt x="142239" y="0"/>
                  </a:moveTo>
                  <a:lnTo>
                    <a:pt x="0" y="1816"/>
                  </a:lnTo>
                  <a:lnTo>
                    <a:pt x="5067" y="244678"/>
                  </a:lnTo>
                  <a:lnTo>
                    <a:pt x="145618" y="241058"/>
                  </a:lnTo>
                  <a:lnTo>
                    <a:pt x="14223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523776" y="1051191"/>
              <a:ext cx="146050" cy="245110"/>
            </a:xfrm>
            <a:custGeom>
              <a:avLst/>
              <a:gdLst/>
              <a:ahLst/>
              <a:cxnLst/>
              <a:rect l="l" t="t" r="r" b="b"/>
              <a:pathLst>
                <a:path w="146050" h="245109">
                  <a:moveTo>
                    <a:pt x="0" y="1816"/>
                  </a:moveTo>
                  <a:lnTo>
                    <a:pt x="5067" y="244678"/>
                  </a:lnTo>
                  <a:lnTo>
                    <a:pt x="145618" y="241058"/>
                  </a:lnTo>
                  <a:lnTo>
                    <a:pt x="142239" y="0"/>
                  </a:lnTo>
                  <a:lnTo>
                    <a:pt x="0" y="181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561025" y="1056551"/>
              <a:ext cx="60960" cy="60325"/>
            </a:xfrm>
            <a:custGeom>
              <a:avLst/>
              <a:gdLst/>
              <a:ahLst/>
              <a:cxnLst/>
              <a:rect l="l" t="t" r="r" b="b"/>
              <a:pathLst>
                <a:path w="60960" h="60325">
                  <a:moveTo>
                    <a:pt x="30480" y="0"/>
                  </a:moveTo>
                  <a:lnTo>
                    <a:pt x="18618" y="2360"/>
                  </a:lnTo>
                  <a:lnTo>
                    <a:pt x="8929" y="8799"/>
                  </a:lnTo>
                  <a:lnTo>
                    <a:pt x="2396" y="18350"/>
                  </a:lnTo>
                  <a:lnTo>
                    <a:pt x="0" y="30048"/>
                  </a:lnTo>
                  <a:lnTo>
                    <a:pt x="2396" y="41745"/>
                  </a:lnTo>
                  <a:lnTo>
                    <a:pt x="8929" y="51296"/>
                  </a:lnTo>
                  <a:lnTo>
                    <a:pt x="18618" y="57735"/>
                  </a:lnTo>
                  <a:lnTo>
                    <a:pt x="30480" y="60096"/>
                  </a:lnTo>
                  <a:lnTo>
                    <a:pt x="42346" y="57735"/>
                  </a:lnTo>
                  <a:lnTo>
                    <a:pt x="52035" y="51296"/>
                  </a:lnTo>
                  <a:lnTo>
                    <a:pt x="58565" y="41745"/>
                  </a:lnTo>
                  <a:lnTo>
                    <a:pt x="60960" y="30048"/>
                  </a:lnTo>
                  <a:lnTo>
                    <a:pt x="58565" y="18350"/>
                  </a:lnTo>
                  <a:lnTo>
                    <a:pt x="52035" y="8799"/>
                  </a:lnTo>
                  <a:lnTo>
                    <a:pt x="42346" y="2360"/>
                  </a:lnTo>
                  <a:lnTo>
                    <a:pt x="30480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561025" y="1056551"/>
              <a:ext cx="60960" cy="60325"/>
            </a:xfrm>
            <a:custGeom>
              <a:avLst/>
              <a:gdLst/>
              <a:ahLst/>
              <a:cxnLst/>
              <a:rect l="l" t="t" r="r" b="b"/>
              <a:pathLst>
                <a:path w="60960" h="60325">
                  <a:moveTo>
                    <a:pt x="60960" y="30048"/>
                  </a:moveTo>
                  <a:lnTo>
                    <a:pt x="58565" y="41745"/>
                  </a:lnTo>
                  <a:lnTo>
                    <a:pt x="52035" y="51296"/>
                  </a:lnTo>
                  <a:lnTo>
                    <a:pt x="42346" y="57735"/>
                  </a:lnTo>
                  <a:lnTo>
                    <a:pt x="30480" y="60096"/>
                  </a:lnTo>
                  <a:lnTo>
                    <a:pt x="18618" y="57735"/>
                  </a:lnTo>
                  <a:lnTo>
                    <a:pt x="8929" y="51296"/>
                  </a:lnTo>
                  <a:lnTo>
                    <a:pt x="2396" y="41745"/>
                  </a:lnTo>
                  <a:lnTo>
                    <a:pt x="0" y="30048"/>
                  </a:lnTo>
                  <a:lnTo>
                    <a:pt x="2396" y="18350"/>
                  </a:lnTo>
                  <a:lnTo>
                    <a:pt x="8929" y="8799"/>
                  </a:lnTo>
                  <a:lnTo>
                    <a:pt x="18618" y="2360"/>
                  </a:lnTo>
                  <a:lnTo>
                    <a:pt x="30480" y="0"/>
                  </a:lnTo>
                  <a:lnTo>
                    <a:pt x="42346" y="2360"/>
                  </a:lnTo>
                  <a:lnTo>
                    <a:pt x="52035" y="8799"/>
                  </a:lnTo>
                  <a:lnTo>
                    <a:pt x="58565" y="18350"/>
                  </a:lnTo>
                  <a:lnTo>
                    <a:pt x="60960" y="300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567248" y="1065593"/>
              <a:ext cx="48895" cy="42545"/>
            </a:xfrm>
            <a:custGeom>
              <a:avLst/>
              <a:gdLst/>
              <a:ahLst/>
              <a:cxnLst/>
              <a:rect l="l" t="t" r="r" b="b"/>
              <a:pathLst>
                <a:path w="48895" h="42544">
                  <a:moveTo>
                    <a:pt x="36385" y="0"/>
                  </a:moveTo>
                  <a:lnTo>
                    <a:pt x="12128" y="0"/>
                  </a:lnTo>
                  <a:lnTo>
                    <a:pt x="0" y="21005"/>
                  </a:lnTo>
                  <a:lnTo>
                    <a:pt x="12128" y="42011"/>
                  </a:lnTo>
                  <a:lnTo>
                    <a:pt x="36385" y="42011"/>
                  </a:lnTo>
                  <a:lnTo>
                    <a:pt x="48513" y="21005"/>
                  </a:lnTo>
                  <a:lnTo>
                    <a:pt x="363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567248" y="1065593"/>
              <a:ext cx="48895" cy="42545"/>
            </a:xfrm>
            <a:custGeom>
              <a:avLst/>
              <a:gdLst/>
              <a:ahLst/>
              <a:cxnLst/>
              <a:rect l="l" t="t" r="r" b="b"/>
              <a:pathLst>
                <a:path w="48895" h="42544">
                  <a:moveTo>
                    <a:pt x="12128" y="42011"/>
                  </a:moveTo>
                  <a:lnTo>
                    <a:pt x="0" y="21005"/>
                  </a:lnTo>
                  <a:lnTo>
                    <a:pt x="12128" y="0"/>
                  </a:lnTo>
                  <a:lnTo>
                    <a:pt x="36385" y="0"/>
                  </a:lnTo>
                  <a:lnTo>
                    <a:pt x="48513" y="21005"/>
                  </a:lnTo>
                  <a:lnTo>
                    <a:pt x="36385" y="42011"/>
                  </a:lnTo>
                  <a:lnTo>
                    <a:pt x="12128" y="420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573725" y="1068819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27597" y="0"/>
                  </a:moveTo>
                  <a:lnTo>
                    <a:pt x="7962" y="0"/>
                  </a:lnTo>
                  <a:lnTo>
                    <a:pt x="0" y="7975"/>
                  </a:lnTo>
                  <a:lnTo>
                    <a:pt x="0" y="27609"/>
                  </a:lnTo>
                  <a:lnTo>
                    <a:pt x="7962" y="35559"/>
                  </a:lnTo>
                  <a:lnTo>
                    <a:pt x="27597" y="35559"/>
                  </a:lnTo>
                  <a:lnTo>
                    <a:pt x="35560" y="27609"/>
                  </a:lnTo>
                  <a:lnTo>
                    <a:pt x="35560" y="17779"/>
                  </a:lnTo>
                  <a:lnTo>
                    <a:pt x="35560" y="7975"/>
                  </a:lnTo>
                  <a:lnTo>
                    <a:pt x="275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573725" y="1068819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35560" y="17779"/>
                  </a:moveTo>
                  <a:lnTo>
                    <a:pt x="35560" y="27609"/>
                  </a:lnTo>
                  <a:lnTo>
                    <a:pt x="27597" y="35559"/>
                  </a:lnTo>
                  <a:lnTo>
                    <a:pt x="17780" y="35559"/>
                  </a:lnTo>
                  <a:lnTo>
                    <a:pt x="7962" y="35559"/>
                  </a:lnTo>
                  <a:lnTo>
                    <a:pt x="0" y="27609"/>
                  </a:lnTo>
                  <a:lnTo>
                    <a:pt x="0" y="17779"/>
                  </a:lnTo>
                  <a:lnTo>
                    <a:pt x="0" y="7975"/>
                  </a:lnTo>
                  <a:lnTo>
                    <a:pt x="7962" y="0"/>
                  </a:lnTo>
                  <a:lnTo>
                    <a:pt x="17780" y="0"/>
                  </a:lnTo>
                  <a:lnTo>
                    <a:pt x="27597" y="0"/>
                  </a:lnTo>
                  <a:lnTo>
                    <a:pt x="35560" y="7975"/>
                  </a:lnTo>
                  <a:lnTo>
                    <a:pt x="35560" y="177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550433" y="1195958"/>
              <a:ext cx="18415" cy="16510"/>
            </a:xfrm>
            <a:custGeom>
              <a:avLst/>
              <a:gdLst/>
              <a:ahLst/>
              <a:cxnLst/>
              <a:rect l="l" t="t" r="r" b="b"/>
              <a:pathLst>
                <a:path w="18414" h="16509">
                  <a:moveTo>
                    <a:pt x="13817" y="0"/>
                  </a:moveTo>
                  <a:lnTo>
                    <a:pt x="3987" y="0"/>
                  </a:lnTo>
                  <a:lnTo>
                    <a:pt x="0" y="3606"/>
                  </a:lnTo>
                  <a:lnTo>
                    <a:pt x="0" y="12496"/>
                  </a:lnTo>
                  <a:lnTo>
                    <a:pt x="3987" y="16090"/>
                  </a:lnTo>
                  <a:lnTo>
                    <a:pt x="13817" y="16090"/>
                  </a:lnTo>
                  <a:lnTo>
                    <a:pt x="17792" y="12496"/>
                  </a:lnTo>
                  <a:lnTo>
                    <a:pt x="17792" y="8051"/>
                  </a:lnTo>
                  <a:lnTo>
                    <a:pt x="17792" y="3606"/>
                  </a:lnTo>
                  <a:lnTo>
                    <a:pt x="13817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545366" y="1173949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678" y="0"/>
                  </a:moveTo>
                  <a:lnTo>
                    <a:pt x="6248" y="0"/>
                  </a:lnTo>
                  <a:lnTo>
                    <a:pt x="0" y="6248"/>
                  </a:lnTo>
                  <a:lnTo>
                    <a:pt x="0" y="21678"/>
                  </a:lnTo>
                  <a:lnTo>
                    <a:pt x="6248" y="27939"/>
                  </a:lnTo>
                  <a:lnTo>
                    <a:pt x="21678" y="27939"/>
                  </a:lnTo>
                  <a:lnTo>
                    <a:pt x="27927" y="21678"/>
                  </a:lnTo>
                  <a:lnTo>
                    <a:pt x="27927" y="13970"/>
                  </a:lnTo>
                  <a:lnTo>
                    <a:pt x="27927" y="6248"/>
                  </a:lnTo>
                  <a:lnTo>
                    <a:pt x="21678" y="0"/>
                  </a:lnTo>
                  <a:close/>
                </a:path>
              </a:pathLst>
            </a:custGeom>
            <a:solidFill>
              <a:srgbClr val="98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545366" y="1173949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927" y="13970"/>
                  </a:moveTo>
                  <a:lnTo>
                    <a:pt x="27927" y="21678"/>
                  </a:lnTo>
                  <a:lnTo>
                    <a:pt x="21678" y="27939"/>
                  </a:lnTo>
                  <a:lnTo>
                    <a:pt x="13970" y="27939"/>
                  </a:lnTo>
                  <a:lnTo>
                    <a:pt x="6248" y="27939"/>
                  </a:lnTo>
                  <a:lnTo>
                    <a:pt x="0" y="21678"/>
                  </a:lnTo>
                  <a:lnTo>
                    <a:pt x="0" y="13970"/>
                  </a:lnTo>
                  <a:lnTo>
                    <a:pt x="0" y="6248"/>
                  </a:lnTo>
                  <a:lnTo>
                    <a:pt x="6248" y="0"/>
                  </a:lnTo>
                  <a:lnTo>
                    <a:pt x="13970" y="0"/>
                  </a:lnTo>
                  <a:lnTo>
                    <a:pt x="21678" y="0"/>
                  </a:lnTo>
                  <a:lnTo>
                    <a:pt x="27927" y="6248"/>
                  </a:lnTo>
                  <a:lnTo>
                    <a:pt x="27927" y="1397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546217" y="1185811"/>
              <a:ext cx="26670" cy="4445"/>
            </a:xfrm>
            <a:custGeom>
              <a:avLst/>
              <a:gdLst/>
              <a:ahLst/>
              <a:cxnLst/>
              <a:rect l="l" t="t" r="r" b="b"/>
              <a:pathLst>
                <a:path w="26670" h="4444">
                  <a:moveTo>
                    <a:pt x="26238" y="0"/>
                  </a:moveTo>
                  <a:lnTo>
                    <a:pt x="0" y="0"/>
                  </a:lnTo>
                  <a:lnTo>
                    <a:pt x="0" y="4229"/>
                  </a:lnTo>
                  <a:lnTo>
                    <a:pt x="26238" y="4229"/>
                  </a:lnTo>
                  <a:lnTo>
                    <a:pt x="262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546217" y="1185798"/>
              <a:ext cx="26670" cy="4445"/>
            </a:xfrm>
            <a:custGeom>
              <a:avLst/>
              <a:gdLst/>
              <a:ahLst/>
              <a:cxnLst/>
              <a:rect l="l" t="t" r="r" b="b"/>
              <a:pathLst>
                <a:path w="26670" h="4444">
                  <a:moveTo>
                    <a:pt x="26238" y="4241"/>
                  </a:moveTo>
                  <a:lnTo>
                    <a:pt x="0" y="4241"/>
                  </a:lnTo>
                  <a:lnTo>
                    <a:pt x="0" y="0"/>
                  </a:lnTo>
                  <a:lnTo>
                    <a:pt x="26238" y="0"/>
                  </a:lnTo>
                  <a:lnTo>
                    <a:pt x="26238" y="42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623255" y="1194269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09">
                  <a:moveTo>
                    <a:pt x="13792" y="0"/>
                  </a:moveTo>
                  <a:lnTo>
                    <a:pt x="3975" y="0"/>
                  </a:lnTo>
                  <a:lnTo>
                    <a:pt x="0" y="3594"/>
                  </a:lnTo>
                  <a:lnTo>
                    <a:pt x="0" y="12484"/>
                  </a:lnTo>
                  <a:lnTo>
                    <a:pt x="3975" y="16090"/>
                  </a:lnTo>
                  <a:lnTo>
                    <a:pt x="13792" y="16090"/>
                  </a:lnTo>
                  <a:lnTo>
                    <a:pt x="17779" y="12484"/>
                  </a:lnTo>
                  <a:lnTo>
                    <a:pt x="17779" y="8039"/>
                  </a:lnTo>
                  <a:lnTo>
                    <a:pt x="17779" y="3594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618175" y="117224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691" y="0"/>
                  </a:moveTo>
                  <a:lnTo>
                    <a:pt x="6248" y="0"/>
                  </a:lnTo>
                  <a:lnTo>
                    <a:pt x="0" y="6261"/>
                  </a:lnTo>
                  <a:lnTo>
                    <a:pt x="0" y="21691"/>
                  </a:lnTo>
                  <a:lnTo>
                    <a:pt x="6248" y="27940"/>
                  </a:lnTo>
                  <a:lnTo>
                    <a:pt x="21691" y="27940"/>
                  </a:lnTo>
                  <a:lnTo>
                    <a:pt x="27940" y="21691"/>
                  </a:lnTo>
                  <a:lnTo>
                    <a:pt x="27940" y="13982"/>
                  </a:lnTo>
                  <a:lnTo>
                    <a:pt x="27940" y="6261"/>
                  </a:lnTo>
                  <a:lnTo>
                    <a:pt x="21691" y="0"/>
                  </a:lnTo>
                  <a:close/>
                </a:path>
              </a:pathLst>
            </a:custGeom>
            <a:solidFill>
              <a:srgbClr val="98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618175" y="117224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940" y="13982"/>
                  </a:moveTo>
                  <a:lnTo>
                    <a:pt x="27940" y="21691"/>
                  </a:lnTo>
                  <a:lnTo>
                    <a:pt x="21691" y="27940"/>
                  </a:lnTo>
                  <a:lnTo>
                    <a:pt x="13970" y="27940"/>
                  </a:lnTo>
                  <a:lnTo>
                    <a:pt x="6248" y="27940"/>
                  </a:lnTo>
                  <a:lnTo>
                    <a:pt x="0" y="21691"/>
                  </a:lnTo>
                  <a:lnTo>
                    <a:pt x="0" y="13982"/>
                  </a:lnTo>
                  <a:lnTo>
                    <a:pt x="0" y="6261"/>
                  </a:lnTo>
                  <a:lnTo>
                    <a:pt x="6248" y="0"/>
                  </a:lnTo>
                  <a:lnTo>
                    <a:pt x="13970" y="0"/>
                  </a:lnTo>
                  <a:lnTo>
                    <a:pt x="21691" y="0"/>
                  </a:lnTo>
                  <a:lnTo>
                    <a:pt x="27940" y="6261"/>
                  </a:lnTo>
                  <a:lnTo>
                    <a:pt x="27940" y="139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619026" y="1184109"/>
              <a:ext cx="26670" cy="4445"/>
            </a:xfrm>
            <a:custGeom>
              <a:avLst/>
              <a:gdLst/>
              <a:ahLst/>
              <a:cxnLst/>
              <a:rect l="l" t="t" r="r" b="b"/>
              <a:pathLst>
                <a:path w="26670" h="4444">
                  <a:moveTo>
                    <a:pt x="26238" y="0"/>
                  </a:moveTo>
                  <a:lnTo>
                    <a:pt x="0" y="0"/>
                  </a:lnTo>
                  <a:lnTo>
                    <a:pt x="0" y="4229"/>
                  </a:lnTo>
                  <a:lnTo>
                    <a:pt x="26238" y="4229"/>
                  </a:lnTo>
                  <a:lnTo>
                    <a:pt x="262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619026" y="1184097"/>
              <a:ext cx="26670" cy="4445"/>
            </a:xfrm>
            <a:custGeom>
              <a:avLst/>
              <a:gdLst/>
              <a:ahLst/>
              <a:cxnLst/>
              <a:rect l="l" t="t" r="r" b="b"/>
              <a:pathLst>
                <a:path w="26670" h="4444">
                  <a:moveTo>
                    <a:pt x="26238" y="4241"/>
                  </a:moveTo>
                  <a:lnTo>
                    <a:pt x="0" y="4241"/>
                  </a:lnTo>
                  <a:lnTo>
                    <a:pt x="0" y="0"/>
                  </a:lnTo>
                  <a:lnTo>
                    <a:pt x="26238" y="0"/>
                  </a:lnTo>
                  <a:lnTo>
                    <a:pt x="26238" y="42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552122" y="1259458"/>
              <a:ext cx="18415" cy="16510"/>
            </a:xfrm>
            <a:custGeom>
              <a:avLst/>
              <a:gdLst/>
              <a:ahLst/>
              <a:cxnLst/>
              <a:rect l="l" t="t" r="r" b="b"/>
              <a:pathLst>
                <a:path w="18414" h="16509">
                  <a:moveTo>
                    <a:pt x="13804" y="0"/>
                  </a:moveTo>
                  <a:lnTo>
                    <a:pt x="3987" y="0"/>
                  </a:lnTo>
                  <a:lnTo>
                    <a:pt x="0" y="3606"/>
                  </a:lnTo>
                  <a:lnTo>
                    <a:pt x="0" y="12496"/>
                  </a:lnTo>
                  <a:lnTo>
                    <a:pt x="3987" y="16090"/>
                  </a:lnTo>
                  <a:lnTo>
                    <a:pt x="13804" y="16090"/>
                  </a:lnTo>
                  <a:lnTo>
                    <a:pt x="17792" y="12496"/>
                  </a:lnTo>
                  <a:lnTo>
                    <a:pt x="17792" y="8051"/>
                  </a:lnTo>
                  <a:lnTo>
                    <a:pt x="17792" y="3606"/>
                  </a:lnTo>
                  <a:lnTo>
                    <a:pt x="13804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547055" y="1237449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691" y="0"/>
                  </a:moveTo>
                  <a:lnTo>
                    <a:pt x="6248" y="0"/>
                  </a:lnTo>
                  <a:lnTo>
                    <a:pt x="0" y="6248"/>
                  </a:lnTo>
                  <a:lnTo>
                    <a:pt x="0" y="21678"/>
                  </a:lnTo>
                  <a:lnTo>
                    <a:pt x="6248" y="27939"/>
                  </a:lnTo>
                  <a:lnTo>
                    <a:pt x="21691" y="27939"/>
                  </a:lnTo>
                  <a:lnTo>
                    <a:pt x="27939" y="21678"/>
                  </a:lnTo>
                  <a:lnTo>
                    <a:pt x="27939" y="13970"/>
                  </a:lnTo>
                  <a:lnTo>
                    <a:pt x="27939" y="6248"/>
                  </a:lnTo>
                  <a:lnTo>
                    <a:pt x="21691" y="0"/>
                  </a:lnTo>
                  <a:close/>
                </a:path>
              </a:pathLst>
            </a:custGeom>
            <a:solidFill>
              <a:srgbClr val="98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547055" y="1237449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939" y="13970"/>
                  </a:moveTo>
                  <a:lnTo>
                    <a:pt x="27939" y="21678"/>
                  </a:lnTo>
                  <a:lnTo>
                    <a:pt x="21691" y="27939"/>
                  </a:lnTo>
                  <a:lnTo>
                    <a:pt x="13969" y="27939"/>
                  </a:lnTo>
                  <a:lnTo>
                    <a:pt x="6248" y="27939"/>
                  </a:lnTo>
                  <a:lnTo>
                    <a:pt x="0" y="21678"/>
                  </a:lnTo>
                  <a:lnTo>
                    <a:pt x="0" y="13970"/>
                  </a:lnTo>
                  <a:lnTo>
                    <a:pt x="0" y="6248"/>
                  </a:lnTo>
                  <a:lnTo>
                    <a:pt x="6248" y="0"/>
                  </a:lnTo>
                  <a:lnTo>
                    <a:pt x="13969" y="0"/>
                  </a:lnTo>
                  <a:lnTo>
                    <a:pt x="21691" y="0"/>
                  </a:lnTo>
                  <a:lnTo>
                    <a:pt x="27939" y="6248"/>
                  </a:lnTo>
                  <a:lnTo>
                    <a:pt x="27939" y="1397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547906" y="1249311"/>
              <a:ext cx="26670" cy="4445"/>
            </a:xfrm>
            <a:custGeom>
              <a:avLst/>
              <a:gdLst/>
              <a:ahLst/>
              <a:cxnLst/>
              <a:rect l="l" t="t" r="r" b="b"/>
              <a:pathLst>
                <a:path w="26670" h="4444">
                  <a:moveTo>
                    <a:pt x="26238" y="0"/>
                  </a:moveTo>
                  <a:lnTo>
                    <a:pt x="0" y="0"/>
                  </a:lnTo>
                  <a:lnTo>
                    <a:pt x="0" y="4229"/>
                  </a:lnTo>
                  <a:lnTo>
                    <a:pt x="26238" y="4229"/>
                  </a:lnTo>
                  <a:lnTo>
                    <a:pt x="262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547893" y="1249298"/>
              <a:ext cx="26670" cy="4445"/>
            </a:xfrm>
            <a:custGeom>
              <a:avLst/>
              <a:gdLst/>
              <a:ahLst/>
              <a:cxnLst/>
              <a:rect l="l" t="t" r="r" b="b"/>
              <a:pathLst>
                <a:path w="26670" h="4444">
                  <a:moveTo>
                    <a:pt x="26250" y="4241"/>
                  </a:moveTo>
                  <a:lnTo>
                    <a:pt x="0" y="4241"/>
                  </a:lnTo>
                  <a:lnTo>
                    <a:pt x="0" y="0"/>
                  </a:lnTo>
                  <a:lnTo>
                    <a:pt x="26250" y="0"/>
                  </a:lnTo>
                  <a:lnTo>
                    <a:pt x="26250" y="42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623255" y="1258620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09">
                  <a:moveTo>
                    <a:pt x="13792" y="0"/>
                  </a:moveTo>
                  <a:lnTo>
                    <a:pt x="3975" y="0"/>
                  </a:lnTo>
                  <a:lnTo>
                    <a:pt x="0" y="3594"/>
                  </a:lnTo>
                  <a:lnTo>
                    <a:pt x="0" y="12471"/>
                  </a:lnTo>
                  <a:lnTo>
                    <a:pt x="3975" y="16078"/>
                  </a:lnTo>
                  <a:lnTo>
                    <a:pt x="13792" y="16078"/>
                  </a:lnTo>
                  <a:lnTo>
                    <a:pt x="17779" y="12471"/>
                  </a:lnTo>
                  <a:lnTo>
                    <a:pt x="17779" y="8039"/>
                  </a:lnTo>
                  <a:lnTo>
                    <a:pt x="17779" y="3594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618175" y="123659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691" y="0"/>
                  </a:moveTo>
                  <a:lnTo>
                    <a:pt x="6248" y="0"/>
                  </a:lnTo>
                  <a:lnTo>
                    <a:pt x="0" y="6248"/>
                  </a:lnTo>
                  <a:lnTo>
                    <a:pt x="0" y="21691"/>
                  </a:lnTo>
                  <a:lnTo>
                    <a:pt x="6248" y="27940"/>
                  </a:lnTo>
                  <a:lnTo>
                    <a:pt x="21691" y="27940"/>
                  </a:lnTo>
                  <a:lnTo>
                    <a:pt x="27940" y="21691"/>
                  </a:lnTo>
                  <a:lnTo>
                    <a:pt x="27940" y="13970"/>
                  </a:lnTo>
                  <a:lnTo>
                    <a:pt x="27940" y="6248"/>
                  </a:lnTo>
                  <a:lnTo>
                    <a:pt x="21691" y="0"/>
                  </a:lnTo>
                  <a:close/>
                </a:path>
              </a:pathLst>
            </a:custGeom>
            <a:solidFill>
              <a:srgbClr val="98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618175" y="123659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940" y="13970"/>
                  </a:moveTo>
                  <a:lnTo>
                    <a:pt x="27940" y="21691"/>
                  </a:lnTo>
                  <a:lnTo>
                    <a:pt x="21691" y="27940"/>
                  </a:lnTo>
                  <a:lnTo>
                    <a:pt x="13970" y="27940"/>
                  </a:lnTo>
                  <a:lnTo>
                    <a:pt x="6248" y="27940"/>
                  </a:lnTo>
                  <a:lnTo>
                    <a:pt x="0" y="21691"/>
                  </a:lnTo>
                  <a:lnTo>
                    <a:pt x="0" y="13970"/>
                  </a:lnTo>
                  <a:lnTo>
                    <a:pt x="0" y="6248"/>
                  </a:lnTo>
                  <a:lnTo>
                    <a:pt x="6248" y="0"/>
                  </a:lnTo>
                  <a:lnTo>
                    <a:pt x="13970" y="0"/>
                  </a:lnTo>
                  <a:lnTo>
                    <a:pt x="21691" y="0"/>
                  </a:lnTo>
                  <a:lnTo>
                    <a:pt x="27940" y="6248"/>
                  </a:lnTo>
                  <a:lnTo>
                    <a:pt x="27940" y="1397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619026" y="1248448"/>
              <a:ext cx="26670" cy="4445"/>
            </a:xfrm>
            <a:custGeom>
              <a:avLst/>
              <a:gdLst/>
              <a:ahLst/>
              <a:cxnLst/>
              <a:rect l="l" t="t" r="r" b="b"/>
              <a:pathLst>
                <a:path w="26670" h="4444">
                  <a:moveTo>
                    <a:pt x="26238" y="0"/>
                  </a:moveTo>
                  <a:lnTo>
                    <a:pt x="0" y="0"/>
                  </a:lnTo>
                  <a:lnTo>
                    <a:pt x="0" y="4229"/>
                  </a:lnTo>
                  <a:lnTo>
                    <a:pt x="26238" y="4229"/>
                  </a:lnTo>
                  <a:lnTo>
                    <a:pt x="262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619026" y="1248460"/>
              <a:ext cx="26670" cy="4445"/>
            </a:xfrm>
            <a:custGeom>
              <a:avLst/>
              <a:gdLst/>
              <a:ahLst/>
              <a:cxnLst/>
              <a:rect l="l" t="t" r="r" b="b"/>
              <a:pathLst>
                <a:path w="26670" h="4444">
                  <a:moveTo>
                    <a:pt x="26238" y="4216"/>
                  </a:moveTo>
                  <a:lnTo>
                    <a:pt x="0" y="4216"/>
                  </a:lnTo>
                  <a:lnTo>
                    <a:pt x="0" y="0"/>
                  </a:lnTo>
                  <a:lnTo>
                    <a:pt x="26238" y="0"/>
                  </a:lnTo>
                  <a:lnTo>
                    <a:pt x="26238" y="421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689727" y="122728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276" y="0"/>
                  </a:moveTo>
                  <a:lnTo>
                    <a:pt x="7581" y="0"/>
                  </a:lnTo>
                  <a:lnTo>
                    <a:pt x="0" y="7581"/>
                  </a:lnTo>
                  <a:lnTo>
                    <a:pt x="0" y="26289"/>
                  </a:lnTo>
                  <a:lnTo>
                    <a:pt x="7581" y="33870"/>
                  </a:lnTo>
                  <a:lnTo>
                    <a:pt x="26276" y="33870"/>
                  </a:lnTo>
                  <a:lnTo>
                    <a:pt x="33858" y="26289"/>
                  </a:lnTo>
                  <a:lnTo>
                    <a:pt x="33858" y="16929"/>
                  </a:lnTo>
                  <a:lnTo>
                    <a:pt x="33858" y="7581"/>
                  </a:lnTo>
                  <a:lnTo>
                    <a:pt x="262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489905" y="1124838"/>
              <a:ext cx="240665" cy="156210"/>
            </a:xfrm>
            <a:custGeom>
              <a:avLst/>
              <a:gdLst/>
              <a:ahLst/>
              <a:cxnLst/>
              <a:rect l="l" t="t" r="r" b="b"/>
              <a:pathLst>
                <a:path w="240664" h="156209">
                  <a:moveTo>
                    <a:pt x="233679" y="119379"/>
                  </a:moveTo>
                  <a:lnTo>
                    <a:pt x="233679" y="128739"/>
                  </a:lnTo>
                  <a:lnTo>
                    <a:pt x="226098" y="136321"/>
                  </a:lnTo>
                  <a:lnTo>
                    <a:pt x="216750" y="136321"/>
                  </a:lnTo>
                  <a:lnTo>
                    <a:pt x="207403" y="136321"/>
                  </a:lnTo>
                  <a:lnTo>
                    <a:pt x="199821" y="128739"/>
                  </a:lnTo>
                  <a:lnTo>
                    <a:pt x="199821" y="119379"/>
                  </a:lnTo>
                  <a:lnTo>
                    <a:pt x="199821" y="110032"/>
                  </a:lnTo>
                  <a:lnTo>
                    <a:pt x="207403" y="102450"/>
                  </a:lnTo>
                  <a:lnTo>
                    <a:pt x="216750" y="102450"/>
                  </a:lnTo>
                  <a:lnTo>
                    <a:pt x="226098" y="102450"/>
                  </a:lnTo>
                  <a:lnTo>
                    <a:pt x="233679" y="110032"/>
                  </a:lnTo>
                  <a:lnTo>
                    <a:pt x="233679" y="119379"/>
                  </a:lnTo>
                  <a:close/>
                </a:path>
                <a:path w="240664" h="156209">
                  <a:moveTo>
                    <a:pt x="0" y="0"/>
                  </a:moveTo>
                  <a:lnTo>
                    <a:pt x="6769" y="155790"/>
                  </a:lnTo>
                  <a:lnTo>
                    <a:pt x="14389" y="154101"/>
                  </a:lnTo>
                  <a:lnTo>
                    <a:pt x="9309" y="1701"/>
                  </a:lnTo>
                  <a:lnTo>
                    <a:pt x="0" y="0"/>
                  </a:lnTo>
                  <a:close/>
                </a:path>
                <a:path w="240664" h="156209">
                  <a:moveTo>
                    <a:pt x="224370" y="2539"/>
                  </a:moveTo>
                  <a:lnTo>
                    <a:pt x="237909" y="3390"/>
                  </a:lnTo>
                  <a:lnTo>
                    <a:pt x="240461" y="155790"/>
                  </a:lnTo>
                  <a:lnTo>
                    <a:pt x="231139" y="154939"/>
                  </a:lnTo>
                  <a:lnTo>
                    <a:pt x="224370" y="25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468747" y="122558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276" y="0"/>
                  </a:moveTo>
                  <a:lnTo>
                    <a:pt x="7569" y="0"/>
                  </a:lnTo>
                  <a:lnTo>
                    <a:pt x="0" y="7594"/>
                  </a:lnTo>
                  <a:lnTo>
                    <a:pt x="0" y="26288"/>
                  </a:lnTo>
                  <a:lnTo>
                    <a:pt x="7569" y="33870"/>
                  </a:lnTo>
                  <a:lnTo>
                    <a:pt x="26276" y="33870"/>
                  </a:lnTo>
                  <a:lnTo>
                    <a:pt x="33858" y="26288"/>
                  </a:lnTo>
                  <a:lnTo>
                    <a:pt x="33858" y="16929"/>
                  </a:lnTo>
                  <a:lnTo>
                    <a:pt x="33858" y="7594"/>
                  </a:lnTo>
                  <a:lnTo>
                    <a:pt x="262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468747" y="1125689"/>
              <a:ext cx="508000" cy="153670"/>
            </a:xfrm>
            <a:custGeom>
              <a:avLst/>
              <a:gdLst/>
              <a:ahLst/>
              <a:cxnLst/>
              <a:rect l="l" t="t" r="r" b="b"/>
              <a:pathLst>
                <a:path w="508000" h="153669">
                  <a:moveTo>
                    <a:pt x="33858" y="116827"/>
                  </a:moveTo>
                  <a:lnTo>
                    <a:pt x="33858" y="126187"/>
                  </a:lnTo>
                  <a:lnTo>
                    <a:pt x="26276" y="133769"/>
                  </a:lnTo>
                  <a:lnTo>
                    <a:pt x="16929" y="133769"/>
                  </a:lnTo>
                  <a:lnTo>
                    <a:pt x="7569" y="133769"/>
                  </a:lnTo>
                  <a:lnTo>
                    <a:pt x="0" y="126187"/>
                  </a:lnTo>
                  <a:lnTo>
                    <a:pt x="0" y="116827"/>
                  </a:lnTo>
                  <a:lnTo>
                    <a:pt x="0" y="107492"/>
                  </a:lnTo>
                  <a:lnTo>
                    <a:pt x="7569" y="99898"/>
                  </a:lnTo>
                  <a:lnTo>
                    <a:pt x="16929" y="99898"/>
                  </a:lnTo>
                  <a:lnTo>
                    <a:pt x="26276" y="99898"/>
                  </a:lnTo>
                  <a:lnTo>
                    <a:pt x="33858" y="107492"/>
                  </a:lnTo>
                  <a:lnTo>
                    <a:pt x="33858" y="116827"/>
                  </a:lnTo>
                  <a:close/>
                </a:path>
                <a:path w="508000" h="153669">
                  <a:moveTo>
                    <a:pt x="508000" y="153250"/>
                  </a:moveTo>
                  <a:lnTo>
                    <a:pt x="499529" y="153250"/>
                  </a:lnTo>
                  <a:lnTo>
                    <a:pt x="499529" y="0"/>
                  </a:lnTo>
                  <a:lnTo>
                    <a:pt x="508000" y="0"/>
                  </a:lnTo>
                  <a:lnTo>
                    <a:pt x="508000" y="1532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408625" y="1167180"/>
              <a:ext cx="22225" cy="116205"/>
            </a:xfrm>
            <a:custGeom>
              <a:avLst/>
              <a:gdLst/>
              <a:ahLst/>
              <a:cxnLst/>
              <a:rect l="l" t="t" r="r" b="b"/>
              <a:pathLst>
                <a:path w="22225" h="116205">
                  <a:moveTo>
                    <a:pt x="18618" y="0"/>
                  </a:moveTo>
                  <a:lnTo>
                    <a:pt x="0" y="3378"/>
                  </a:lnTo>
                  <a:lnTo>
                    <a:pt x="2540" y="115989"/>
                  </a:lnTo>
                  <a:lnTo>
                    <a:pt x="14389" y="112598"/>
                  </a:lnTo>
                  <a:lnTo>
                    <a:pt x="19469" y="98209"/>
                  </a:lnTo>
                  <a:lnTo>
                    <a:pt x="22021" y="88900"/>
                  </a:lnTo>
                  <a:lnTo>
                    <a:pt x="18618" y="0"/>
                  </a:lnTo>
                  <a:close/>
                </a:path>
              </a:pathLst>
            </a:custGeom>
            <a:solidFill>
              <a:srgbClr val="4949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434863" y="1169720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31" y="0"/>
                  </a:moveTo>
                  <a:lnTo>
                    <a:pt x="6070" y="0"/>
                  </a:lnTo>
                  <a:lnTo>
                    <a:pt x="0" y="6057"/>
                  </a:lnTo>
                  <a:lnTo>
                    <a:pt x="0" y="21018"/>
                  </a:lnTo>
                  <a:lnTo>
                    <a:pt x="6070" y="27089"/>
                  </a:lnTo>
                  <a:lnTo>
                    <a:pt x="21031" y="27089"/>
                  </a:lnTo>
                  <a:lnTo>
                    <a:pt x="27101" y="21018"/>
                  </a:lnTo>
                  <a:lnTo>
                    <a:pt x="27101" y="13538"/>
                  </a:lnTo>
                  <a:lnTo>
                    <a:pt x="27101" y="6057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435422" y="1175156"/>
              <a:ext cx="24765" cy="13970"/>
            </a:xfrm>
            <a:custGeom>
              <a:avLst/>
              <a:gdLst/>
              <a:ahLst/>
              <a:cxnLst/>
              <a:rect l="l" t="t" r="r" b="b"/>
              <a:pathLst>
                <a:path w="24764" h="13969">
                  <a:moveTo>
                    <a:pt x="2019" y="0"/>
                  </a:moveTo>
                  <a:lnTo>
                    <a:pt x="0" y="5562"/>
                  </a:lnTo>
                  <a:lnTo>
                    <a:pt x="22275" y="13665"/>
                  </a:lnTo>
                  <a:lnTo>
                    <a:pt x="24295" y="8102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419636" y="1188338"/>
              <a:ext cx="31750" cy="92710"/>
            </a:xfrm>
            <a:custGeom>
              <a:avLst/>
              <a:gdLst/>
              <a:ahLst/>
              <a:cxnLst/>
              <a:rect l="l" t="t" r="r" b="b"/>
              <a:pathLst>
                <a:path w="31750" h="92709">
                  <a:moveTo>
                    <a:pt x="22009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22009" y="7620"/>
                  </a:lnTo>
                  <a:lnTo>
                    <a:pt x="22009" y="0"/>
                  </a:lnTo>
                  <a:close/>
                </a:path>
                <a:path w="31750" h="92709">
                  <a:moveTo>
                    <a:pt x="31330" y="92290"/>
                  </a:moveTo>
                  <a:lnTo>
                    <a:pt x="28778" y="21170"/>
                  </a:lnTo>
                  <a:lnTo>
                    <a:pt x="27940" y="16090"/>
                  </a:lnTo>
                  <a:lnTo>
                    <a:pt x="22009" y="7620"/>
                  </a:lnTo>
                  <a:lnTo>
                    <a:pt x="13538" y="9321"/>
                  </a:lnTo>
                  <a:lnTo>
                    <a:pt x="12700" y="11010"/>
                  </a:lnTo>
                  <a:lnTo>
                    <a:pt x="14389" y="91440"/>
                  </a:lnTo>
                  <a:lnTo>
                    <a:pt x="31330" y="92290"/>
                  </a:lnTo>
                  <a:close/>
                </a:path>
              </a:pathLst>
            </a:custGeom>
            <a:solidFill>
              <a:srgbClr val="4949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421325" y="127384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4">
                  <a:moveTo>
                    <a:pt x="9321" y="0"/>
                  </a:moveTo>
                  <a:lnTo>
                    <a:pt x="0" y="0"/>
                  </a:lnTo>
                  <a:lnTo>
                    <a:pt x="0" y="6781"/>
                  </a:lnTo>
                  <a:lnTo>
                    <a:pt x="9321" y="6781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421325" y="1273860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4">
                  <a:moveTo>
                    <a:pt x="9321" y="6769"/>
                  </a:moveTo>
                  <a:lnTo>
                    <a:pt x="0" y="6769"/>
                  </a:lnTo>
                  <a:lnTo>
                    <a:pt x="0" y="0"/>
                  </a:lnTo>
                  <a:lnTo>
                    <a:pt x="9321" y="0"/>
                  </a:lnTo>
                  <a:lnTo>
                    <a:pt x="9321" y="6769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424716" y="1265389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769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6769" y="7620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424716" y="1265389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769" y="7620"/>
                  </a:moveTo>
                  <a:lnTo>
                    <a:pt x="0" y="7620"/>
                  </a:lnTo>
                  <a:lnTo>
                    <a:pt x="0" y="0"/>
                  </a:lnTo>
                  <a:lnTo>
                    <a:pt x="6769" y="0"/>
                  </a:lnTo>
                  <a:lnTo>
                    <a:pt x="6769" y="762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420474" y="1190879"/>
              <a:ext cx="21590" cy="86360"/>
            </a:xfrm>
            <a:custGeom>
              <a:avLst/>
              <a:gdLst/>
              <a:ahLst/>
              <a:cxnLst/>
              <a:rect l="l" t="t" r="r" b="b"/>
              <a:pathLst>
                <a:path w="21589" h="86359">
                  <a:moveTo>
                    <a:pt x="19469" y="8470"/>
                  </a:moveTo>
                  <a:lnTo>
                    <a:pt x="21170" y="86360"/>
                  </a:lnTo>
                </a:path>
                <a:path w="21589" h="86359">
                  <a:moveTo>
                    <a:pt x="0" y="0"/>
                  </a:moveTo>
                  <a:lnTo>
                    <a:pt x="16090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445036" y="1223898"/>
              <a:ext cx="6985" cy="27940"/>
            </a:xfrm>
            <a:custGeom>
              <a:avLst/>
              <a:gdLst/>
              <a:ahLst/>
              <a:cxnLst/>
              <a:rect l="l" t="t" r="r" b="b"/>
              <a:pathLst>
                <a:path w="6985" h="27940">
                  <a:moveTo>
                    <a:pt x="6769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6769" y="27940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445036" y="1223898"/>
              <a:ext cx="6985" cy="27940"/>
            </a:xfrm>
            <a:custGeom>
              <a:avLst/>
              <a:gdLst/>
              <a:ahLst/>
              <a:cxnLst/>
              <a:rect l="l" t="t" r="r" b="b"/>
              <a:pathLst>
                <a:path w="6985" h="27940">
                  <a:moveTo>
                    <a:pt x="6769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6769" y="0"/>
                  </a:lnTo>
                  <a:lnTo>
                    <a:pt x="6769" y="2794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74601" y="1050556"/>
              <a:ext cx="146900" cy="245948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26061" y="1048016"/>
              <a:ext cx="146900" cy="245948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5506847" y="1274698"/>
              <a:ext cx="656590" cy="22860"/>
            </a:xfrm>
            <a:custGeom>
              <a:avLst/>
              <a:gdLst/>
              <a:ahLst/>
              <a:cxnLst/>
              <a:rect l="l" t="t" r="r" b="b"/>
              <a:pathLst>
                <a:path w="656589" h="22859">
                  <a:moveTo>
                    <a:pt x="270929" y="0"/>
                  </a:moveTo>
                  <a:lnTo>
                    <a:pt x="164249" y="1689"/>
                  </a:lnTo>
                  <a:lnTo>
                    <a:pt x="161696" y="10159"/>
                  </a:lnTo>
                  <a:lnTo>
                    <a:pt x="21158" y="11010"/>
                  </a:lnTo>
                  <a:lnTo>
                    <a:pt x="18618" y="5079"/>
                  </a:lnTo>
                  <a:lnTo>
                    <a:pt x="838" y="5079"/>
                  </a:lnTo>
                  <a:lnTo>
                    <a:pt x="0" y="16090"/>
                  </a:lnTo>
                  <a:lnTo>
                    <a:pt x="164249" y="14389"/>
                  </a:lnTo>
                  <a:lnTo>
                    <a:pt x="164249" y="20320"/>
                  </a:lnTo>
                  <a:lnTo>
                    <a:pt x="274319" y="22859"/>
                  </a:lnTo>
                  <a:lnTo>
                    <a:pt x="273469" y="14389"/>
                  </a:lnTo>
                  <a:lnTo>
                    <a:pt x="415696" y="12700"/>
                  </a:lnTo>
                  <a:lnTo>
                    <a:pt x="414858" y="19481"/>
                  </a:lnTo>
                  <a:lnTo>
                    <a:pt x="480885" y="19481"/>
                  </a:lnTo>
                  <a:lnTo>
                    <a:pt x="483425" y="22859"/>
                  </a:lnTo>
                  <a:lnTo>
                    <a:pt x="549478" y="17779"/>
                  </a:lnTo>
                  <a:lnTo>
                    <a:pt x="656158" y="14389"/>
                  </a:lnTo>
                  <a:lnTo>
                    <a:pt x="655319" y="7620"/>
                  </a:lnTo>
                  <a:lnTo>
                    <a:pt x="524929" y="7620"/>
                  </a:lnTo>
                  <a:lnTo>
                    <a:pt x="522389" y="2540"/>
                  </a:lnTo>
                  <a:lnTo>
                    <a:pt x="417385" y="1689"/>
                  </a:lnTo>
                  <a:lnTo>
                    <a:pt x="417385" y="8470"/>
                  </a:lnTo>
                  <a:lnTo>
                    <a:pt x="272618" y="8470"/>
                  </a:lnTo>
                  <a:lnTo>
                    <a:pt x="270929" y="0"/>
                  </a:lnTo>
                  <a:close/>
                </a:path>
              </a:pathLst>
            </a:custGeom>
            <a:solidFill>
              <a:srgbClr val="898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506847" y="1274698"/>
              <a:ext cx="656590" cy="22860"/>
            </a:xfrm>
            <a:custGeom>
              <a:avLst/>
              <a:gdLst/>
              <a:ahLst/>
              <a:cxnLst/>
              <a:rect l="l" t="t" r="r" b="b"/>
              <a:pathLst>
                <a:path w="656589" h="22859">
                  <a:moveTo>
                    <a:pt x="838" y="5079"/>
                  </a:moveTo>
                  <a:lnTo>
                    <a:pt x="18618" y="5079"/>
                  </a:lnTo>
                  <a:lnTo>
                    <a:pt x="21158" y="11010"/>
                  </a:lnTo>
                  <a:lnTo>
                    <a:pt x="161696" y="10159"/>
                  </a:lnTo>
                  <a:lnTo>
                    <a:pt x="164249" y="1689"/>
                  </a:lnTo>
                  <a:lnTo>
                    <a:pt x="211658" y="850"/>
                  </a:lnTo>
                  <a:lnTo>
                    <a:pt x="270929" y="0"/>
                  </a:lnTo>
                  <a:lnTo>
                    <a:pt x="272618" y="8470"/>
                  </a:lnTo>
                  <a:lnTo>
                    <a:pt x="417385" y="8470"/>
                  </a:lnTo>
                  <a:lnTo>
                    <a:pt x="417385" y="1689"/>
                  </a:lnTo>
                  <a:lnTo>
                    <a:pt x="522389" y="2540"/>
                  </a:lnTo>
                  <a:lnTo>
                    <a:pt x="524929" y="7620"/>
                  </a:lnTo>
                  <a:lnTo>
                    <a:pt x="655319" y="7620"/>
                  </a:lnTo>
                  <a:lnTo>
                    <a:pt x="656158" y="14389"/>
                  </a:lnTo>
                  <a:lnTo>
                    <a:pt x="549478" y="17779"/>
                  </a:lnTo>
                  <a:lnTo>
                    <a:pt x="483425" y="22859"/>
                  </a:lnTo>
                  <a:lnTo>
                    <a:pt x="480885" y="19481"/>
                  </a:lnTo>
                  <a:lnTo>
                    <a:pt x="414858" y="19481"/>
                  </a:lnTo>
                  <a:lnTo>
                    <a:pt x="415696" y="12700"/>
                  </a:lnTo>
                  <a:lnTo>
                    <a:pt x="273469" y="14389"/>
                  </a:lnTo>
                  <a:lnTo>
                    <a:pt x="274319" y="22859"/>
                  </a:lnTo>
                  <a:lnTo>
                    <a:pt x="164249" y="20320"/>
                  </a:lnTo>
                  <a:lnTo>
                    <a:pt x="164249" y="14389"/>
                  </a:lnTo>
                  <a:lnTo>
                    <a:pt x="0" y="16090"/>
                  </a:lnTo>
                  <a:lnTo>
                    <a:pt x="838" y="5079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228143" y="11666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12903" y="0"/>
                  </a:moveTo>
                  <a:lnTo>
                    <a:pt x="5118" y="3619"/>
                  </a:lnTo>
                  <a:lnTo>
                    <a:pt x="0" y="17678"/>
                  </a:lnTo>
                  <a:lnTo>
                    <a:pt x="3632" y="25476"/>
                  </a:lnTo>
                  <a:lnTo>
                    <a:pt x="17691" y="30581"/>
                  </a:lnTo>
                  <a:lnTo>
                    <a:pt x="25476" y="26949"/>
                  </a:lnTo>
                  <a:lnTo>
                    <a:pt x="28028" y="19926"/>
                  </a:lnTo>
                  <a:lnTo>
                    <a:pt x="30581" y="12890"/>
                  </a:lnTo>
                  <a:lnTo>
                    <a:pt x="26962" y="5118"/>
                  </a:lnTo>
                  <a:lnTo>
                    <a:pt x="12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239014" y="1170698"/>
              <a:ext cx="8890" cy="22860"/>
            </a:xfrm>
            <a:custGeom>
              <a:avLst/>
              <a:gdLst/>
              <a:ahLst/>
              <a:cxnLst/>
              <a:rect l="l" t="t" r="r" b="b"/>
              <a:pathLst>
                <a:path w="8889" h="22859">
                  <a:moveTo>
                    <a:pt x="3835" y="0"/>
                  </a:moveTo>
                  <a:lnTo>
                    <a:pt x="0" y="21691"/>
                  </a:lnTo>
                  <a:lnTo>
                    <a:pt x="5016" y="22580"/>
                  </a:lnTo>
                  <a:lnTo>
                    <a:pt x="8839" y="888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250216" y="1188338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80">
                  <a:moveTo>
                    <a:pt x="762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7620" y="507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251067" y="1198498"/>
              <a:ext cx="8890" cy="69850"/>
            </a:xfrm>
            <a:custGeom>
              <a:avLst/>
              <a:gdLst/>
              <a:ahLst/>
              <a:cxnLst/>
              <a:rect l="l" t="t" r="r" b="b"/>
              <a:pathLst>
                <a:path w="8889" h="69850">
                  <a:moveTo>
                    <a:pt x="5905" y="0"/>
                  </a:moveTo>
                  <a:lnTo>
                    <a:pt x="0" y="9321"/>
                  </a:lnTo>
                  <a:lnTo>
                    <a:pt x="838" y="49961"/>
                  </a:lnTo>
                  <a:lnTo>
                    <a:pt x="8458" y="69430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231572" y="1209509"/>
              <a:ext cx="19050" cy="68580"/>
            </a:xfrm>
            <a:custGeom>
              <a:avLst/>
              <a:gdLst/>
              <a:ahLst/>
              <a:cxnLst/>
              <a:rect l="l" t="t" r="r" b="b"/>
              <a:pathLst>
                <a:path w="19050" h="68580">
                  <a:moveTo>
                    <a:pt x="16103" y="0"/>
                  </a:moveTo>
                  <a:lnTo>
                    <a:pt x="7632" y="0"/>
                  </a:lnTo>
                  <a:lnTo>
                    <a:pt x="0" y="5079"/>
                  </a:lnTo>
                  <a:lnTo>
                    <a:pt x="3403" y="68579"/>
                  </a:lnTo>
                  <a:lnTo>
                    <a:pt x="18643" y="68579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5253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229896" y="1225588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5930" y="0"/>
                  </a:moveTo>
                  <a:lnTo>
                    <a:pt x="0" y="0"/>
                  </a:lnTo>
                  <a:lnTo>
                    <a:pt x="0" y="18630"/>
                  </a:lnTo>
                  <a:lnTo>
                    <a:pt x="5930" y="18630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233287" y="1211198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8445" y="0"/>
                  </a:moveTo>
                  <a:lnTo>
                    <a:pt x="10160" y="63500"/>
                  </a:lnTo>
                </a:path>
                <a:path w="10160" h="63500">
                  <a:moveTo>
                    <a:pt x="0" y="19481"/>
                  </a:moveTo>
                  <a:lnTo>
                    <a:pt x="0" y="2879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188405" y="1123149"/>
              <a:ext cx="4445" cy="154305"/>
            </a:xfrm>
            <a:custGeom>
              <a:avLst/>
              <a:gdLst/>
              <a:ahLst/>
              <a:cxnLst/>
              <a:rect l="l" t="t" r="r" b="b"/>
              <a:pathLst>
                <a:path w="4445" h="154305">
                  <a:moveTo>
                    <a:pt x="4241" y="154089"/>
                  </a:moveTo>
                  <a:lnTo>
                    <a:pt x="0" y="154089"/>
                  </a:lnTo>
                  <a:lnTo>
                    <a:pt x="0" y="0"/>
                  </a:lnTo>
                  <a:lnTo>
                    <a:pt x="4241" y="0"/>
                  </a:lnTo>
                  <a:lnTo>
                    <a:pt x="4241" y="1540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716816" y="1315338"/>
              <a:ext cx="243840" cy="91440"/>
            </a:xfrm>
            <a:custGeom>
              <a:avLst/>
              <a:gdLst/>
              <a:ahLst/>
              <a:cxnLst/>
              <a:rect l="l" t="t" r="r" b="b"/>
              <a:pathLst>
                <a:path w="243839" h="91440">
                  <a:moveTo>
                    <a:pt x="24156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89166"/>
                  </a:lnTo>
                  <a:lnTo>
                    <a:pt x="2260" y="91439"/>
                  </a:lnTo>
                  <a:lnTo>
                    <a:pt x="241566" y="91439"/>
                  </a:lnTo>
                  <a:lnTo>
                    <a:pt x="243827" y="89166"/>
                  </a:lnTo>
                  <a:lnTo>
                    <a:pt x="243827" y="86359"/>
                  </a:lnTo>
                  <a:lnTo>
                    <a:pt x="243827" y="2273"/>
                  </a:lnTo>
                  <a:lnTo>
                    <a:pt x="241566" y="0"/>
                  </a:lnTo>
                  <a:close/>
                </a:path>
              </a:pathLst>
            </a:custGeom>
            <a:solidFill>
              <a:srgbClr val="DF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716816" y="1315338"/>
              <a:ext cx="243840" cy="91440"/>
            </a:xfrm>
            <a:custGeom>
              <a:avLst/>
              <a:gdLst/>
              <a:ahLst/>
              <a:cxnLst/>
              <a:rect l="l" t="t" r="r" b="b"/>
              <a:pathLst>
                <a:path w="243839" h="91440">
                  <a:moveTo>
                    <a:pt x="243827" y="86359"/>
                  </a:moveTo>
                  <a:lnTo>
                    <a:pt x="243827" y="89166"/>
                  </a:lnTo>
                  <a:lnTo>
                    <a:pt x="241566" y="91439"/>
                  </a:lnTo>
                  <a:lnTo>
                    <a:pt x="238760" y="91439"/>
                  </a:lnTo>
                  <a:lnTo>
                    <a:pt x="5080" y="91439"/>
                  </a:lnTo>
                  <a:lnTo>
                    <a:pt x="2260" y="91439"/>
                  </a:lnTo>
                  <a:lnTo>
                    <a:pt x="0" y="89166"/>
                  </a:lnTo>
                  <a:lnTo>
                    <a:pt x="0" y="86359"/>
                  </a:lnTo>
                  <a:lnTo>
                    <a:pt x="0" y="5079"/>
                  </a:lnTo>
                  <a:lnTo>
                    <a:pt x="0" y="2273"/>
                  </a:lnTo>
                  <a:lnTo>
                    <a:pt x="2260" y="0"/>
                  </a:lnTo>
                  <a:lnTo>
                    <a:pt x="5080" y="0"/>
                  </a:lnTo>
                  <a:lnTo>
                    <a:pt x="238760" y="0"/>
                  </a:lnTo>
                  <a:lnTo>
                    <a:pt x="241566" y="0"/>
                  </a:lnTo>
                  <a:lnTo>
                    <a:pt x="243827" y="2273"/>
                  </a:lnTo>
                  <a:lnTo>
                    <a:pt x="243827" y="5079"/>
                  </a:lnTo>
                  <a:lnTo>
                    <a:pt x="243827" y="8635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734596" y="1405889"/>
              <a:ext cx="210185" cy="8890"/>
            </a:xfrm>
            <a:custGeom>
              <a:avLst/>
              <a:gdLst/>
              <a:ahLst/>
              <a:cxnLst/>
              <a:rect l="l" t="t" r="r" b="b"/>
              <a:pathLst>
                <a:path w="210185" h="8890">
                  <a:moveTo>
                    <a:pt x="209791" y="1270"/>
                  </a:moveTo>
                  <a:lnTo>
                    <a:pt x="31013" y="1270"/>
                  </a:lnTo>
                  <a:lnTo>
                    <a:pt x="31013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524" y="2540"/>
                  </a:lnTo>
                  <a:lnTo>
                    <a:pt x="1524" y="8890"/>
                  </a:lnTo>
                  <a:lnTo>
                    <a:pt x="207860" y="8890"/>
                  </a:lnTo>
                  <a:lnTo>
                    <a:pt x="207860" y="2540"/>
                  </a:lnTo>
                  <a:lnTo>
                    <a:pt x="209791" y="2540"/>
                  </a:lnTo>
                  <a:lnTo>
                    <a:pt x="209791" y="127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723585" y="138391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7081"/>
                  </a:lnTo>
                  <a:lnTo>
                    <a:pt x="4927" y="22021"/>
                  </a:lnTo>
                  <a:lnTo>
                    <a:pt x="17081" y="22021"/>
                  </a:lnTo>
                  <a:lnTo>
                    <a:pt x="22009" y="17081"/>
                  </a:lnTo>
                  <a:lnTo>
                    <a:pt x="22009" y="11010"/>
                  </a:lnTo>
                  <a:lnTo>
                    <a:pt x="22009" y="4927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723585" y="138391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2009" y="11010"/>
                  </a:moveTo>
                  <a:lnTo>
                    <a:pt x="22009" y="17081"/>
                  </a:lnTo>
                  <a:lnTo>
                    <a:pt x="17081" y="22021"/>
                  </a:lnTo>
                  <a:lnTo>
                    <a:pt x="11010" y="22021"/>
                  </a:lnTo>
                  <a:lnTo>
                    <a:pt x="4927" y="22021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927" y="0"/>
                  </a:lnTo>
                  <a:lnTo>
                    <a:pt x="11010" y="0"/>
                  </a:lnTo>
                  <a:lnTo>
                    <a:pt x="17081" y="0"/>
                  </a:lnTo>
                  <a:lnTo>
                    <a:pt x="22009" y="4927"/>
                  </a:lnTo>
                  <a:lnTo>
                    <a:pt x="22009" y="110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934405" y="138476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81"/>
                  </a:lnTo>
                  <a:lnTo>
                    <a:pt x="4940" y="22009"/>
                  </a:lnTo>
                  <a:lnTo>
                    <a:pt x="17081" y="22009"/>
                  </a:lnTo>
                  <a:lnTo>
                    <a:pt x="22009" y="17081"/>
                  </a:lnTo>
                  <a:lnTo>
                    <a:pt x="22009" y="11010"/>
                  </a:lnTo>
                  <a:lnTo>
                    <a:pt x="22009" y="4927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934405" y="138476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2009" y="11010"/>
                  </a:moveTo>
                  <a:lnTo>
                    <a:pt x="22009" y="17081"/>
                  </a:lnTo>
                  <a:lnTo>
                    <a:pt x="17081" y="22009"/>
                  </a:lnTo>
                  <a:lnTo>
                    <a:pt x="11010" y="22009"/>
                  </a:lnTo>
                  <a:lnTo>
                    <a:pt x="4940" y="22009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940" y="0"/>
                  </a:lnTo>
                  <a:lnTo>
                    <a:pt x="11010" y="0"/>
                  </a:lnTo>
                  <a:lnTo>
                    <a:pt x="17081" y="0"/>
                  </a:lnTo>
                  <a:lnTo>
                    <a:pt x="22009" y="4927"/>
                  </a:lnTo>
                  <a:lnTo>
                    <a:pt x="22009" y="110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721896" y="1317040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0" y="22009"/>
                  </a:moveTo>
                  <a:lnTo>
                    <a:pt x="7619" y="22009"/>
                  </a:lnTo>
                  <a:lnTo>
                    <a:pt x="7619" y="0"/>
                  </a:lnTo>
                  <a:lnTo>
                    <a:pt x="0" y="0"/>
                  </a:lnTo>
                  <a:lnTo>
                    <a:pt x="0" y="220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721896" y="131704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2009" y="11010"/>
                  </a:moveTo>
                  <a:lnTo>
                    <a:pt x="22009" y="17081"/>
                  </a:lnTo>
                  <a:lnTo>
                    <a:pt x="17068" y="22009"/>
                  </a:lnTo>
                  <a:lnTo>
                    <a:pt x="10998" y="22009"/>
                  </a:lnTo>
                  <a:lnTo>
                    <a:pt x="4927" y="22009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927" y="0"/>
                  </a:lnTo>
                  <a:lnTo>
                    <a:pt x="10998" y="0"/>
                  </a:lnTo>
                  <a:lnTo>
                    <a:pt x="17068" y="0"/>
                  </a:lnTo>
                  <a:lnTo>
                    <a:pt x="22009" y="4927"/>
                  </a:lnTo>
                  <a:lnTo>
                    <a:pt x="22009" y="110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729516" y="1298409"/>
              <a:ext cx="240029" cy="64769"/>
            </a:xfrm>
            <a:custGeom>
              <a:avLst/>
              <a:gdLst/>
              <a:ahLst/>
              <a:cxnLst/>
              <a:rect l="l" t="t" r="r" b="b"/>
              <a:pathLst>
                <a:path w="240029" h="64769">
                  <a:moveTo>
                    <a:pt x="238760" y="0"/>
                  </a:moveTo>
                  <a:lnTo>
                    <a:pt x="0" y="5930"/>
                  </a:lnTo>
                  <a:lnTo>
                    <a:pt x="7620" y="64350"/>
                  </a:lnTo>
                  <a:lnTo>
                    <a:pt x="239610" y="59270"/>
                  </a:lnTo>
                  <a:lnTo>
                    <a:pt x="238760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729516" y="1298409"/>
              <a:ext cx="240029" cy="64769"/>
            </a:xfrm>
            <a:custGeom>
              <a:avLst/>
              <a:gdLst/>
              <a:ahLst/>
              <a:cxnLst/>
              <a:rect l="l" t="t" r="r" b="b"/>
              <a:pathLst>
                <a:path w="240029" h="64769">
                  <a:moveTo>
                    <a:pt x="0" y="5930"/>
                  </a:moveTo>
                  <a:lnTo>
                    <a:pt x="7620" y="64350"/>
                  </a:lnTo>
                  <a:lnTo>
                    <a:pt x="239610" y="59270"/>
                  </a:lnTo>
                  <a:lnTo>
                    <a:pt x="238760" y="0"/>
                  </a:lnTo>
                  <a:lnTo>
                    <a:pt x="0" y="59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784545" y="1293329"/>
              <a:ext cx="132080" cy="7620"/>
            </a:xfrm>
            <a:custGeom>
              <a:avLst/>
              <a:gdLst/>
              <a:ahLst/>
              <a:cxnLst/>
              <a:rect l="l" t="t" r="r" b="b"/>
              <a:pathLst>
                <a:path w="132079" h="7619">
                  <a:moveTo>
                    <a:pt x="131241" y="0"/>
                  </a:moveTo>
                  <a:lnTo>
                    <a:pt x="0" y="4229"/>
                  </a:lnTo>
                  <a:lnTo>
                    <a:pt x="0" y="7620"/>
                  </a:lnTo>
                  <a:lnTo>
                    <a:pt x="132079" y="5930"/>
                  </a:lnTo>
                  <a:lnTo>
                    <a:pt x="131241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827293" y="1306448"/>
              <a:ext cx="45085" cy="47625"/>
            </a:xfrm>
            <a:custGeom>
              <a:avLst/>
              <a:gdLst/>
              <a:ahLst/>
              <a:cxnLst/>
              <a:rect l="l" t="t" r="r" b="b"/>
              <a:pathLst>
                <a:path w="45085" h="47625">
                  <a:moveTo>
                    <a:pt x="19481" y="10998"/>
                  </a:moveTo>
                  <a:lnTo>
                    <a:pt x="13982" y="9321"/>
                  </a:lnTo>
                  <a:lnTo>
                    <a:pt x="0" y="0"/>
                  </a:lnTo>
                  <a:lnTo>
                    <a:pt x="0" y="4660"/>
                  </a:lnTo>
                  <a:lnTo>
                    <a:pt x="11442" y="13131"/>
                  </a:lnTo>
                  <a:lnTo>
                    <a:pt x="6781" y="19481"/>
                  </a:lnTo>
                  <a:lnTo>
                    <a:pt x="1282" y="26670"/>
                  </a:lnTo>
                  <a:lnTo>
                    <a:pt x="8483" y="27940"/>
                  </a:lnTo>
                  <a:lnTo>
                    <a:pt x="15659" y="30060"/>
                  </a:lnTo>
                  <a:lnTo>
                    <a:pt x="15659" y="25831"/>
                  </a:lnTo>
                  <a:lnTo>
                    <a:pt x="11023" y="25831"/>
                  </a:lnTo>
                  <a:lnTo>
                    <a:pt x="6350" y="23710"/>
                  </a:lnTo>
                  <a:lnTo>
                    <a:pt x="9753" y="21590"/>
                  </a:lnTo>
                  <a:lnTo>
                    <a:pt x="16522" y="16090"/>
                  </a:lnTo>
                  <a:lnTo>
                    <a:pt x="19481" y="10998"/>
                  </a:lnTo>
                  <a:close/>
                </a:path>
                <a:path w="45085" h="47625">
                  <a:moveTo>
                    <a:pt x="44881" y="37680"/>
                  </a:moveTo>
                  <a:lnTo>
                    <a:pt x="42773" y="9740"/>
                  </a:lnTo>
                  <a:lnTo>
                    <a:pt x="39382" y="9321"/>
                  </a:lnTo>
                  <a:lnTo>
                    <a:pt x="39382" y="22440"/>
                  </a:lnTo>
                  <a:lnTo>
                    <a:pt x="37261" y="21170"/>
                  </a:lnTo>
                  <a:lnTo>
                    <a:pt x="37261" y="5930"/>
                  </a:lnTo>
                  <a:lnTo>
                    <a:pt x="34302" y="5080"/>
                  </a:lnTo>
                  <a:lnTo>
                    <a:pt x="34302" y="22860"/>
                  </a:lnTo>
                  <a:lnTo>
                    <a:pt x="31750" y="22860"/>
                  </a:lnTo>
                  <a:lnTo>
                    <a:pt x="32181" y="2540"/>
                  </a:lnTo>
                  <a:lnTo>
                    <a:pt x="29629" y="2120"/>
                  </a:lnTo>
                  <a:lnTo>
                    <a:pt x="28803" y="22440"/>
                  </a:lnTo>
                  <a:lnTo>
                    <a:pt x="25831" y="22440"/>
                  </a:lnTo>
                  <a:lnTo>
                    <a:pt x="26682" y="6350"/>
                  </a:lnTo>
                  <a:lnTo>
                    <a:pt x="23723" y="6350"/>
                  </a:lnTo>
                  <a:lnTo>
                    <a:pt x="22872" y="23710"/>
                  </a:lnTo>
                  <a:lnTo>
                    <a:pt x="20739" y="22860"/>
                  </a:lnTo>
                  <a:lnTo>
                    <a:pt x="21602" y="15671"/>
                  </a:lnTo>
                  <a:lnTo>
                    <a:pt x="17792" y="15671"/>
                  </a:lnTo>
                  <a:lnTo>
                    <a:pt x="17373" y="35140"/>
                  </a:lnTo>
                  <a:lnTo>
                    <a:pt x="23279" y="41071"/>
                  </a:lnTo>
                  <a:lnTo>
                    <a:pt x="23723" y="46990"/>
                  </a:lnTo>
                  <a:lnTo>
                    <a:pt x="40652" y="47421"/>
                  </a:lnTo>
                  <a:lnTo>
                    <a:pt x="40652" y="42760"/>
                  </a:lnTo>
                  <a:lnTo>
                    <a:pt x="44881" y="376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845937" y="1331429"/>
              <a:ext cx="25400" cy="8255"/>
            </a:xfrm>
            <a:custGeom>
              <a:avLst/>
              <a:gdLst/>
              <a:ahLst/>
              <a:cxnLst/>
              <a:rect l="l" t="t" r="r" b="b"/>
              <a:pathLst>
                <a:path w="25400" h="8255">
                  <a:moveTo>
                    <a:pt x="5499" y="0"/>
                  </a:moveTo>
                  <a:lnTo>
                    <a:pt x="4635" y="1689"/>
                  </a:lnTo>
                  <a:lnTo>
                    <a:pt x="0" y="1689"/>
                  </a:lnTo>
                  <a:lnTo>
                    <a:pt x="0" y="6350"/>
                  </a:lnTo>
                  <a:lnTo>
                    <a:pt x="2959" y="5079"/>
                  </a:lnTo>
                  <a:lnTo>
                    <a:pt x="6756" y="5079"/>
                  </a:lnTo>
                  <a:lnTo>
                    <a:pt x="6756" y="7620"/>
                  </a:lnTo>
                  <a:lnTo>
                    <a:pt x="10160" y="7620"/>
                  </a:lnTo>
                  <a:lnTo>
                    <a:pt x="10160" y="6350"/>
                  </a:lnTo>
                  <a:lnTo>
                    <a:pt x="14389" y="6350"/>
                  </a:lnTo>
                  <a:lnTo>
                    <a:pt x="14389" y="8039"/>
                  </a:lnTo>
                  <a:lnTo>
                    <a:pt x="24968" y="8039"/>
                  </a:lnTo>
                  <a:lnTo>
                    <a:pt x="24968" y="6350"/>
                  </a:lnTo>
                  <a:lnTo>
                    <a:pt x="20320" y="5930"/>
                  </a:lnTo>
                  <a:lnTo>
                    <a:pt x="20320" y="2108"/>
                  </a:lnTo>
                  <a:lnTo>
                    <a:pt x="14795" y="2108"/>
                  </a:lnTo>
                  <a:lnTo>
                    <a:pt x="15239" y="4229"/>
                  </a:lnTo>
                  <a:lnTo>
                    <a:pt x="10985" y="4229"/>
                  </a:lnTo>
                  <a:lnTo>
                    <a:pt x="10985" y="419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820943" y="1300949"/>
              <a:ext cx="59690" cy="58419"/>
            </a:xfrm>
            <a:custGeom>
              <a:avLst/>
              <a:gdLst/>
              <a:ahLst/>
              <a:cxnLst/>
              <a:rect l="l" t="t" r="r" b="b"/>
              <a:pathLst>
                <a:path w="59689" h="58419">
                  <a:moveTo>
                    <a:pt x="56743" y="0"/>
                  </a:moveTo>
                  <a:lnTo>
                    <a:pt x="59283" y="57569"/>
                  </a:lnTo>
                </a:path>
                <a:path w="59689" h="58419">
                  <a:moveTo>
                    <a:pt x="0" y="1689"/>
                  </a:moveTo>
                  <a:lnTo>
                    <a:pt x="1282" y="57988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730634" y="1298612"/>
              <a:ext cx="237490" cy="19685"/>
            </a:xfrm>
            <a:custGeom>
              <a:avLst/>
              <a:gdLst/>
              <a:ahLst/>
              <a:cxnLst/>
              <a:rect l="l" t="t" r="r" b="b"/>
              <a:pathLst>
                <a:path w="237489" h="19684">
                  <a:moveTo>
                    <a:pt x="90157" y="16522"/>
                  </a:moveTo>
                  <a:lnTo>
                    <a:pt x="89700" y="2552"/>
                  </a:lnTo>
                  <a:lnTo>
                    <a:pt x="0" y="5524"/>
                  </a:lnTo>
                  <a:lnTo>
                    <a:pt x="457" y="19507"/>
                  </a:lnTo>
                  <a:lnTo>
                    <a:pt x="90157" y="16522"/>
                  </a:lnTo>
                  <a:close/>
                </a:path>
                <a:path w="237489" h="19684">
                  <a:moveTo>
                    <a:pt x="237477" y="13982"/>
                  </a:moveTo>
                  <a:lnTo>
                    <a:pt x="237020" y="0"/>
                  </a:lnTo>
                  <a:lnTo>
                    <a:pt x="147320" y="2984"/>
                  </a:lnTo>
                  <a:lnTo>
                    <a:pt x="147789" y="16967"/>
                  </a:lnTo>
                  <a:lnTo>
                    <a:pt x="237477" y="13982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518683" y="1295438"/>
              <a:ext cx="158750" cy="24130"/>
            </a:xfrm>
            <a:custGeom>
              <a:avLst/>
              <a:gdLst/>
              <a:ahLst/>
              <a:cxnLst/>
              <a:rect l="l" t="t" r="r" b="b"/>
              <a:pathLst>
                <a:path w="158750" h="24130">
                  <a:moveTo>
                    <a:pt x="150698" y="0"/>
                  </a:moveTo>
                  <a:lnTo>
                    <a:pt x="9766" y="469"/>
                  </a:lnTo>
                  <a:lnTo>
                    <a:pt x="8064" y="17792"/>
                  </a:lnTo>
                  <a:lnTo>
                    <a:pt x="0" y="22339"/>
                  </a:lnTo>
                  <a:lnTo>
                    <a:pt x="158330" y="23710"/>
                  </a:lnTo>
                  <a:lnTo>
                    <a:pt x="148577" y="17335"/>
                  </a:lnTo>
                  <a:lnTo>
                    <a:pt x="150698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553824" y="1297990"/>
              <a:ext cx="92075" cy="13970"/>
            </a:xfrm>
            <a:custGeom>
              <a:avLst/>
              <a:gdLst/>
              <a:ahLst/>
              <a:cxnLst/>
              <a:rect l="l" t="t" r="r" b="b"/>
              <a:pathLst>
                <a:path w="92075" h="13969">
                  <a:moveTo>
                    <a:pt x="11861" y="4343"/>
                  </a:moveTo>
                  <a:lnTo>
                    <a:pt x="9207" y="1676"/>
                  </a:lnTo>
                  <a:lnTo>
                    <a:pt x="2654" y="1676"/>
                  </a:lnTo>
                  <a:lnTo>
                    <a:pt x="0" y="4343"/>
                  </a:lnTo>
                  <a:lnTo>
                    <a:pt x="0" y="10896"/>
                  </a:lnTo>
                  <a:lnTo>
                    <a:pt x="2654" y="13538"/>
                  </a:lnTo>
                  <a:lnTo>
                    <a:pt x="9207" y="13538"/>
                  </a:lnTo>
                  <a:lnTo>
                    <a:pt x="11861" y="10896"/>
                  </a:lnTo>
                  <a:lnTo>
                    <a:pt x="11861" y="7620"/>
                  </a:lnTo>
                  <a:lnTo>
                    <a:pt x="11861" y="4343"/>
                  </a:lnTo>
                  <a:close/>
                </a:path>
                <a:path w="92075" h="13969">
                  <a:moveTo>
                    <a:pt x="91871" y="2641"/>
                  </a:moveTo>
                  <a:lnTo>
                    <a:pt x="89217" y="0"/>
                  </a:lnTo>
                  <a:lnTo>
                    <a:pt x="82664" y="0"/>
                  </a:lnTo>
                  <a:lnTo>
                    <a:pt x="80010" y="2641"/>
                  </a:lnTo>
                  <a:lnTo>
                    <a:pt x="80010" y="9194"/>
                  </a:lnTo>
                  <a:lnTo>
                    <a:pt x="82664" y="11849"/>
                  </a:lnTo>
                  <a:lnTo>
                    <a:pt x="89217" y="11849"/>
                  </a:lnTo>
                  <a:lnTo>
                    <a:pt x="91871" y="9194"/>
                  </a:lnTo>
                  <a:lnTo>
                    <a:pt x="91871" y="5918"/>
                  </a:lnTo>
                  <a:lnTo>
                    <a:pt x="91871" y="2641"/>
                  </a:lnTo>
                  <a:close/>
                </a:path>
              </a:pathLst>
            </a:custGeom>
            <a:solidFill>
              <a:srgbClr val="4949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535625" y="1313599"/>
              <a:ext cx="127635" cy="635"/>
            </a:xfrm>
            <a:custGeom>
              <a:avLst/>
              <a:gdLst/>
              <a:ahLst/>
              <a:cxnLst/>
              <a:rect l="l" t="t" r="r" b="b"/>
              <a:pathLst>
                <a:path w="127635" h="634">
                  <a:moveTo>
                    <a:pt x="127431" y="88"/>
                  </a:moveTo>
                  <a:lnTo>
                    <a:pt x="0" y="0"/>
                  </a:lnTo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510225" y="1417370"/>
              <a:ext cx="8890" cy="38735"/>
            </a:xfrm>
            <a:custGeom>
              <a:avLst/>
              <a:gdLst/>
              <a:ahLst/>
              <a:cxnLst/>
              <a:rect l="l" t="t" r="r" b="b"/>
              <a:pathLst>
                <a:path w="8889" h="38734">
                  <a:moveTo>
                    <a:pt x="4660" y="0"/>
                  </a:moveTo>
                  <a:lnTo>
                    <a:pt x="0" y="0"/>
                  </a:lnTo>
                  <a:lnTo>
                    <a:pt x="0" y="38519"/>
                  </a:lnTo>
                  <a:lnTo>
                    <a:pt x="8470" y="38087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3E3E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515724" y="1417370"/>
              <a:ext cx="137160" cy="34290"/>
            </a:xfrm>
            <a:custGeom>
              <a:avLst/>
              <a:gdLst/>
              <a:ahLst/>
              <a:cxnLst/>
              <a:rect l="l" t="t" r="r" b="b"/>
              <a:pathLst>
                <a:path w="137160" h="34290">
                  <a:moveTo>
                    <a:pt x="136740" y="0"/>
                  </a:moveTo>
                  <a:lnTo>
                    <a:pt x="0" y="1269"/>
                  </a:lnTo>
                  <a:lnTo>
                    <a:pt x="3390" y="33439"/>
                  </a:lnTo>
                  <a:lnTo>
                    <a:pt x="133350" y="33858"/>
                  </a:lnTo>
                  <a:lnTo>
                    <a:pt x="1367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649074" y="1417370"/>
              <a:ext cx="15875" cy="35560"/>
            </a:xfrm>
            <a:custGeom>
              <a:avLst/>
              <a:gdLst/>
              <a:ahLst/>
              <a:cxnLst/>
              <a:rect l="l" t="t" r="r" b="b"/>
              <a:pathLst>
                <a:path w="15875" h="35559">
                  <a:moveTo>
                    <a:pt x="15671" y="0"/>
                  </a:moveTo>
                  <a:lnTo>
                    <a:pt x="3390" y="0"/>
                  </a:lnTo>
                  <a:lnTo>
                    <a:pt x="0" y="33858"/>
                  </a:lnTo>
                  <a:lnTo>
                    <a:pt x="14820" y="35547"/>
                  </a:lnTo>
                  <a:lnTo>
                    <a:pt x="15671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664746" y="1416519"/>
              <a:ext cx="5080" cy="35560"/>
            </a:xfrm>
            <a:custGeom>
              <a:avLst/>
              <a:gdLst/>
              <a:ahLst/>
              <a:cxnLst/>
              <a:rect l="l" t="t" r="r" b="b"/>
              <a:pathLst>
                <a:path w="5079" h="35559">
                  <a:moveTo>
                    <a:pt x="4648" y="0"/>
                  </a:moveTo>
                  <a:lnTo>
                    <a:pt x="0" y="850"/>
                  </a:lnTo>
                  <a:lnTo>
                    <a:pt x="0" y="34709"/>
                  </a:lnTo>
                  <a:lnTo>
                    <a:pt x="5079" y="35559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45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601665" y="1412709"/>
              <a:ext cx="153035" cy="56515"/>
            </a:xfrm>
            <a:custGeom>
              <a:avLst/>
              <a:gdLst/>
              <a:ahLst/>
              <a:cxnLst/>
              <a:rect l="l" t="t" r="r" b="b"/>
              <a:pathLst>
                <a:path w="153035" h="56515">
                  <a:moveTo>
                    <a:pt x="5283" y="42049"/>
                  </a:moveTo>
                  <a:lnTo>
                    <a:pt x="5080" y="41910"/>
                  </a:lnTo>
                  <a:lnTo>
                    <a:pt x="5080" y="42049"/>
                  </a:lnTo>
                  <a:lnTo>
                    <a:pt x="5283" y="42049"/>
                  </a:lnTo>
                  <a:close/>
                </a:path>
                <a:path w="153035" h="56515">
                  <a:moveTo>
                    <a:pt x="5499" y="56299"/>
                  </a:moveTo>
                  <a:lnTo>
                    <a:pt x="5080" y="49949"/>
                  </a:lnTo>
                  <a:lnTo>
                    <a:pt x="5080" y="42049"/>
                  </a:lnTo>
                  <a:lnTo>
                    <a:pt x="0" y="42329"/>
                  </a:lnTo>
                  <a:lnTo>
                    <a:pt x="2120" y="55880"/>
                  </a:lnTo>
                  <a:lnTo>
                    <a:pt x="5499" y="56299"/>
                  </a:lnTo>
                  <a:close/>
                </a:path>
                <a:path w="153035" h="56515">
                  <a:moveTo>
                    <a:pt x="143510" y="38100"/>
                  </a:moveTo>
                  <a:lnTo>
                    <a:pt x="7620" y="41910"/>
                  </a:lnTo>
                  <a:lnTo>
                    <a:pt x="5283" y="42049"/>
                  </a:lnTo>
                  <a:lnTo>
                    <a:pt x="11849" y="46139"/>
                  </a:lnTo>
                  <a:lnTo>
                    <a:pt x="141401" y="43599"/>
                  </a:lnTo>
                  <a:lnTo>
                    <a:pt x="143510" y="38100"/>
                  </a:lnTo>
                  <a:close/>
                </a:path>
                <a:path w="153035" h="56515">
                  <a:moveTo>
                    <a:pt x="152831" y="4229"/>
                  </a:moveTo>
                  <a:lnTo>
                    <a:pt x="82130" y="6350"/>
                  </a:lnTo>
                  <a:lnTo>
                    <a:pt x="80429" y="7200"/>
                  </a:lnTo>
                  <a:lnTo>
                    <a:pt x="77050" y="16217"/>
                  </a:lnTo>
                  <a:lnTo>
                    <a:pt x="77050" y="15659"/>
                  </a:lnTo>
                  <a:lnTo>
                    <a:pt x="81280" y="0"/>
                  </a:lnTo>
                  <a:lnTo>
                    <a:pt x="78740" y="419"/>
                  </a:lnTo>
                  <a:lnTo>
                    <a:pt x="77901" y="1689"/>
                  </a:lnTo>
                  <a:lnTo>
                    <a:pt x="67729" y="3810"/>
                  </a:lnTo>
                  <a:lnTo>
                    <a:pt x="68999" y="33020"/>
                  </a:lnTo>
                  <a:lnTo>
                    <a:pt x="72237" y="28587"/>
                  </a:lnTo>
                  <a:lnTo>
                    <a:pt x="72009" y="29171"/>
                  </a:lnTo>
                  <a:lnTo>
                    <a:pt x="70358" y="32156"/>
                  </a:lnTo>
                  <a:lnTo>
                    <a:pt x="68999" y="33020"/>
                  </a:lnTo>
                  <a:lnTo>
                    <a:pt x="69430" y="38100"/>
                  </a:lnTo>
                  <a:lnTo>
                    <a:pt x="143510" y="38100"/>
                  </a:lnTo>
                  <a:lnTo>
                    <a:pt x="152831" y="8039"/>
                  </a:lnTo>
                  <a:lnTo>
                    <a:pt x="152831" y="42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646115" y="1467319"/>
              <a:ext cx="8890" cy="40640"/>
            </a:xfrm>
            <a:custGeom>
              <a:avLst/>
              <a:gdLst/>
              <a:ahLst/>
              <a:cxnLst/>
              <a:rect l="l" t="t" r="r" b="b"/>
              <a:pathLst>
                <a:path w="8889" h="40640">
                  <a:moveTo>
                    <a:pt x="0" y="0"/>
                  </a:moveTo>
                  <a:lnTo>
                    <a:pt x="0" y="40208"/>
                  </a:lnTo>
                  <a:lnTo>
                    <a:pt x="8470" y="40208"/>
                  </a:lnTo>
                  <a:lnTo>
                    <a:pt x="8470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718086" y="1463929"/>
              <a:ext cx="635" cy="40640"/>
            </a:xfrm>
            <a:custGeom>
              <a:avLst/>
              <a:gdLst/>
              <a:ahLst/>
              <a:cxnLst/>
              <a:rect l="l" t="t" r="r" b="b"/>
              <a:pathLst>
                <a:path w="635" h="40640">
                  <a:moveTo>
                    <a:pt x="0" y="0"/>
                  </a:moveTo>
                  <a:lnTo>
                    <a:pt x="419" y="4022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654586" y="1465198"/>
              <a:ext cx="61594" cy="42545"/>
            </a:xfrm>
            <a:custGeom>
              <a:avLst/>
              <a:gdLst/>
              <a:ahLst/>
              <a:cxnLst/>
              <a:rect l="l" t="t" r="r" b="b"/>
              <a:pathLst>
                <a:path w="61595" h="42544">
                  <a:moveTo>
                    <a:pt x="59258" y="0"/>
                  </a:moveTo>
                  <a:lnTo>
                    <a:pt x="838" y="419"/>
                  </a:lnTo>
                  <a:lnTo>
                    <a:pt x="0" y="42329"/>
                  </a:lnTo>
                  <a:lnTo>
                    <a:pt x="61379" y="41490"/>
                  </a:lnTo>
                  <a:lnTo>
                    <a:pt x="592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641467" y="1424139"/>
              <a:ext cx="241300" cy="92710"/>
            </a:xfrm>
            <a:custGeom>
              <a:avLst/>
              <a:gdLst/>
              <a:ahLst/>
              <a:cxnLst/>
              <a:rect l="l" t="t" r="r" b="b"/>
              <a:pathLst>
                <a:path w="241300" h="92709">
                  <a:moveTo>
                    <a:pt x="112598" y="0"/>
                  </a:moveTo>
                  <a:lnTo>
                    <a:pt x="80848" y="82969"/>
                  </a:lnTo>
                  <a:lnTo>
                    <a:pt x="0" y="84239"/>
                  </a:lnTo>
                  <a:lnTo>
                    <a:pt x="0" y="91008"/>
                  </a:lnTo>
                  <a:lnTo>
                    <a:pt x="82118" y="92278"/>
                  </a:lnTo>
                  <a:lnTo>
                    <a:pt x="126149" y="92278"/>
                  </a:lnTo>
                  <a:lnTo>
                    <a:pt x="241300" y="38938"/>
                  </a:lnTo>
                  <a:lnTo>
                    <a:pt x="240855" y="850"/>
                  </a:lnTo>
                  <a:lnTo>
                    <a:pt x="112598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769305" y="1476209"/>
              <a:ext cx="253365" cy="55880"/>
            </a:xfrm>
            <a:custGeom>
              <a:avLst/>
              <a:gdLst/>
              <a:ahLst/>
              <a:cxnLst/>
              <a:rect l="l" t="t" r="r" b="b"/>
              <a:pathLst>
                <a:path w="253364" h="55880">
                  <a:moveTo>
                    <a:pt x="234950" y="0"/>
                  </a:moveTo>
                  <a:lnTo>
                    <a:pt x="17779" y="2959"/>
                  </a:lnTo>
                  <a:lnTo>
                    <a:pt x="0" y="21590"/>
                  </a:lnTo>
                  <a:lnTo>
                    <a:pt x="419" y="55879"/>
                  </a:lnTo>
                  <a:lnTo>
                    <a:pt x="253161" y="53759"/>
                  </a:lnTo>
                  <a:lnTo>
                    <a:pt x="252717" y="20739"/>
                  </a:lnTo>
                  <a:lnTo>
                    <a:pt x="251725" y="13985"/>
                  </a:lnTo>
                  <a:lnTo>
                    <a:pt x="249543" y="9574"/>
                  </a:lnTo>
                  <a:lnTo>
                    <a:pt x="244507" y="5560"/>
                  </a:lnTo>
                  <a:lnTo>
                    <a:pt x="2349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769305" y="1476209"/>
              <a:ext cx="253365" cy="55880"/>
            </a:xfrm>
            <a:custGeom>
              <a:avLst/>
              <a:gdLst/>
              <a:ahLst/>
              <a:cxnLst/>
              <a:rect l="l" t="t" r="r" b="b"/>
              <a:pathLst>
                <a:path w="253364" h="55880">
                  <a:moveTo>
                    <a:pt x="419" y="55879"/>
                  </a:moveTo>
                  <a:lnTo>
                    <a:pt x="4564" y="10819"/>
                  </a:lnTo>
                  <a:lnTo>
                    <a:pt x="234950" y="0"/>
                  </a:lnTo>
                  <a:lnTo>
                    <a:pt x="244507" y="5560"/>
                  </a:lnTo>
                  <a:lnTo>
                    <a:pt x="249543" y="9574"/>
                  </a:lnTo>
                  <a:lnTo>
                    <a:pt x="251725" y="13985"/>
                  </a:lnTo>
                  <a:lnTo>
                    <a:pt x="252717" y="20739"/>
                  </a:lnTo>
                  <a:lnTo>
                    <a:pt x="253161" y="53759"/>
                  </a:lnTo>
                  <a:lnTo>
                    <a:pt x="419" y="558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834507" y="1424990"/>
              <a:ext cx="26034" cy="50800"/>
            </a:xfrm>
            <a:custGeom>
              <a:avLst/>
              <a:gdLst/>
              <a:ahLst/>
              <a:cxnLst/>
              <a:rect l="l" t="t" r="r" b="b"/>
              <a:pathLst>
                <a:path w="26035" h="50800">
                  <a:moveTo>
                    <a:pt x="8039" y="0"/>
                  </a:moveTo>
                  <a:lnTo>
                    <a:pt x="0" y="419"/>
                  </a:lnTo>
                  <a:lnTo>
                    <a:pt x="14389" y="50368"/>
                  </a:lnTo>
                  <a:lnTo>
                    <a:pt x="22859" y="50368"/>
                  </a:lnTo>
                  <a:lnTo>
                    <a:pt x="25819" y="46977"/>
                  </a:lnTo>
                  <a:lnTo>
                    <a:pt x="8039" y="0"/>
                  </a:lnTo>
                  <a:close/>
                </a:path>
              </a:pathLst>
            </a:custGeom>
            <a:solidFill>
              <a:srgbClr val="6466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033046" y="1289088"/>
              <a:ext cx="130175" cy="27940"/>
            </a:xfrm>
            <a:custGeom>
              <a:avLst/>
              <a:gdLst/>
              <a:ahLst/>
              <a:cxnLst/>
              <a:rect l="l" t="t" r="r" b="b"/>
              <a:pathLst>
                <a:path w="130175" h="27940">
                  <a:moveTo>
                    <a:pt x="129959" y="0"/>
                  </a:moveTo>
                  <a:lnTo>
                    <a:pt x="22009" y="3733"/>
                  </a:lnTo>
                  <a:lnTo>
                    <a:pt x="0" y="6540"/>
                  </a:lnTo>
                  <a:lnTo>
                    <a:pt x="1269" y="26123"/>
                  </a:lnTo>
                  <a:lnTo>
                    <a:pt x="129539" y="27520"/>
                  </a:lnTo>
                  <a:lnTo>
                    <a:pt x="129959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055487" y="1295018"/>
              <a:ext cx="91440" cy="13335"/>
            </a:xfrm>
            <a:custGeom>
              <a:avLst/>
              <a:gdLst/>
              <a:ahLst/>
              <a:cxnLst/>
              <a:rect l="l" t="t" r="r" b="b"/>
              <a:pathLst>
                <a:path w="91439" h="13334">
                  <a:moveTo>
                    <a:pt x="11849" y="3924"/>
                  </a:moveTo>
                  <a:lnTo>
                    <a:pt x="9194" y="1270"/>
                  </a:lnTo>
                  <a:lnTo>
                    <a:pt x="2641" y="1270"/>
                  </a:lnTo>
                  <a:lnTo>
                    <a:pt x="0" y="3924"/>
                  </a:lnTo>
                  <a:lnTo>
                    <a:pt x="0" y="10477"/>
                  </a:lnTo>
                  <a:lnTo>
                    <a:pt x="2641" y="13119"/>
                  </a:lnTo>
                  <a:lnTo>
                    <a:pt x="9194" y="13119"/>
                  </a:lnTo>
                  <a:lnTo>
                    <a:pt x="11849" y="10477"/>
                  </a:lnTo>
                  <a:lnTo>
                    <a:pt x="11849" y="7200"/>
                  </a:lnTo>
                  <a:lnTo>
                    <a:pt x="11849" y="3924"/>
                  </a:lnTo>
                  <a:close/>
                </a:path>
                <a:path w="91439" h="13334">
                  <a:moveTo>
                    <a:pt x="91008" y="2654"/>
                  </a:moveTo>
                  <a:lnTo>
                    <a:pt x="88366" y="0"/>
                  </a:lnTo>
                  <a:lnTo>
                    <a:pt x="81813" y="0"/>
                  </a:lnTo>
                  <a:lnTo>
                    <a:pt x="79159" y="2654"/>
                  </a:lnTo>
                  <a:lnTo>
                    <a:pt x="79159" y="9207"/>
                  </a:lnTo>
                  <a:lnTo>
                    <a:pt x="81813" y="11861"/>
                  </a:lnTo>
                  <a:lnTo>
                    <a:pt x="88366" y="11861"/>
                  </a:lnTo>
                  <a:lnTo>
                    <a:pt x="91008" y="9207"/>
                  </a:lnTo>
                  <a:lnTo>
                    <a:pt x="91008" y="5930"/>
                  </a:lnTo>
                  <a:lnTo>
                    <a:pt x="91008" y="2654"/>
                  </a:lnTo>
                  <a:close/>
                </a:path>
              </a:pathLst>
            </a:custGeom>
            <a:solidFill>
              <a:srgbClr val="4949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1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83186" y="1412392"/>
              <a:ext cx="293357" cy="101917"/>
            </a:xfrm>
            <a:prstGeom prst="rect">
              <a:avLst/>
            </a:prstGeom>
          </p:spPr>
        </p:pic>
        <p:sp>
          <p:nvSpPr>
            <p:cNvPr id="131" name="object 131"/>
            <p:cNvSpPr/>
            <p:nvPr/>
          </p:nvSpPr>
          <p:spPr>
            <a:xfrm>
              <a:off x="5492445" y="1515148"/>
              <a:ext cx="684530" cy="18415"/>
            </a:xfrm>
            <a:custGeom>
              <a:avLst/>
              <a:gdLst/>
              <a:ahLst/>
              <a:cxnLst/>
              <a:rect l="l" t="t" r="r" b="b"/>
              <a:pathLst>
                <a:path w="684529" h="18415">
                  <a:moveTo>
                    <a:pt x="146900" y="0"/>
                  </a:moveTo>
                  <a:lnTo>
                    <a:pt x="145199" y="12280"/>
                  </a:lnTo>
                  <a:lnTo>
                    <a:pt x="0" y="16522"/>
                  </a:lnTo>
                  <a:lnTo>
                    <a:pt x="0" y="18211"/>
                  </a:lnTo>
                  <a:lnTo>
                    <a:pt x="684529" y="18211"/>
                  </a:lnTo>
                  <a:lnTo>
                    <a:pt x="684529" y="850"/>
                  </a:lnTo>
                  <a:lnTo>
                    <a:pt x="530440" y="850"/>
                  </a:lnTo>
                  <a:lnTo>
                    <a:pt x="530021" y="14820"/>
                  </a:lnTo>
                  <a:lnTo>
                    <a:pt x="277279" y="16941"/>
                  </a:lnTo>
                  <a:lnTo>
                    <a:pt x="275170" y="1270"/>
                  </a:lnTo>
                  <a:lnTo>
                    <a:pt x="1469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494985" y="1469428"/>
              <a:ext cx="223520" cy="62230"/>
            </a:xfrm>
            <a:custGeom>
              <a:avLst/>
              <a:gdLst/>
              <a:ahLst/>
              <a:cxnLst/>
              <a:rect l="l" t="t" r="r" b="b"/>
              <a:pathLst>
                <a:path w="223520" h="62230">
                  <a:moveTo>
                    <a:pt x="131660" y="0"/>
                  </a:moveTo>
                  <a:lnTo>
                    <a:pt x="11010" y="431"/>
                  </a:lnTo>
                  <a:lnTo>
                    <a:pt x="4660" y="2603"/>
                  </a:lnTo>
                  <a:lnTo>
                    <a:pt x="0" y="11252"/>
                  </a:lnTo>
                  <a:lnTo>
                    <a:pt x="850" y="61810"/>
                  </a:lnTo>
                  <a:lnTo>
                    <a:pt x="223520" y="54038"/>
                  </a:lnTo>
                  <a:lnTo>
                    <a:pt x="222205" y="51003"/>
                  </a:lnTo>
                  <a:lnTo>
                    <a:pt x="143929" y="51003"/>
                  </a:lnTo>
                  <a:lnTo>
                    <a:pt x="142659" y="11252"/>
                  </a:lnTo>
                  <a:lnTo>
                    <a:pt x="142659" y="6489"/>
                  </a:lnTo>
                  <a:lnTo>
                    <a:pt x="131660" y="0"/>
                  </a:lnTo>
                  <a:close/>
                </a:path>
                <a:path w="223520" h="62230">
                  <a:moveTo>
                    <a:pt x="221830" y="50139"/>
                  </a:moveTo>
                  <a:lnTo>
                    <a:pt x="143929" y="51003"/>
                  </a:lnTo>
                  <a:lnTo>
                    <a:pt x="222205" y="51003"/>
                  </a:lnTo>
                  <a:lnTo>
                    <a:pt x="221830" y="50139"/>
                  </a:lnTo>
                  <a:close/>
                </a:path>
              </a:pathLst>
            </a:custGeom>
            <a:solidFill>
              <a:srgbClr val="DF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494985" y="1469428"/>
              <a:ext cx="223520" cy="62230"/>
            </a:xfrm>
            <a:custGeom>
              <a:avLst/>
              <a:gdLst/>
              <a:ahLst/>
              <a:cxnLst/>
              <a:rect l="l" t="t" r="r" b="b"/>
              <a:pathLst>
                <a:path w="223520" h="62230">
                  <a:moveTo>
                    <a:pt x="850" y="61810"/>
                  </a:moveTo>
                  <a:lnTo>
                    <a:pt x="0" y="11252"/>
                  </a:lnTo>
                  <a:lnTo>
                    <a:pt x="4660" y="2603"/>
                  </a:lnTo>
                  <a:lnTo>
                    <a:pt x="11010" y="431"/>
                  </a:lnTo>
                  <a:lnTo>
                    <a:pt x="131660" y="0"/>
                  </a:lnTo>
                  <a:lnTo>
                    <a:pt x="142659" y="6489"/>
                  </a:lnTo>
                  <a:lnTo>
                    <a:pt x="142659" y="11252"/>
                  </a:lnTo>
                  <a:lnTo>
                    <a:pt x="143929" y="51003"/>
                  </a:lnTo>
                  <a:lnTo>
                    <a:pt x="221830" y="50139"/>
                  </a:lnTo>
                  <a:lnTo>
                    <a:pt x="223520" y="54038"/>
                  </a:lnTo>
                  <a:lnTo>
                    <a:pt x="850" y="618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495366" y="1518577"/>
              <a:ext cx="142240" cy="12700"/>
            </a:xfrm>
            <a:custGeom>
              <a:avLst/>
              <a:gdLst/>
              <a:ahLst/>
              <a:cxnLst/>
              <a:rect l="l" t="t" r="r" b="b"/>
              <a:pathLst>
                <a:path w="142239" h="12700">
                  <a:moveTo>
                    <a:pt x="141795" y="0"/>
                  </a:moveTo>
                  <a:lnTo>
                    <a:pt x="0" y="2095"/>
                  </a:lnTo>
                  <a:lnTo>
                    <a:pt x="965" y="12611"/>
                  </a:lnTo>
                  <a:lnTo>
                    <a:pt x="141033" y="7658"/>
                  </a:lnTo>
                  <a:lnTo>
                    <a:pt x="141795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80341" y="1295019"/>
              <a:ext cx="276631" cy="200659"/>
            </a:xfrm>
            <a:prstGeom prst="rect">
              <a:avLst/>
            </a:prstGeom>
          </p:spPr>
        </p:pic>
        <p:sp>
          <p:nvSpPr>
            <p:cNvPr id="136" name="object 136"/>
            <p:cNvSpPr/>
            <p:nvPr/>
          </p:nvSpPr>
          <p:spPr>
            <a:xfrm>
              <a:off x="5449265" y="1317879"/>
              <a:ext cx="243840" cy="91440"/>
            </a:xfrm>
            <a:custGeom>
              <a:avLst/>
              <a:gdLst/>
              <a:ahLst/>
              <a:cxnLst/>
              <a:rect l="l" t="t" r="r" b="b"/>
              <a:pathLst>
                <a:path w="243839" h="91440">
                  <a:moveTo>
                    <a:pt x="24156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89166"/>
                  </a:lnTo>
                  <a:lnTo>
                    <a:pt x="2273" y="91440"/>
                  </a:lnTo>
                  <a:lnTo>
                    <a:pt x="241566" y="91440"/>
                  </a:lnTo>
                  <a:lnTo>
                    <a:pt x="243839" y="89166"/>
                  </a:lnTo>
                  <a:lnTo>
                    <a:pt x="243839" y="86360"/>
                  </a:lnTo>
                  <a:lnTo>
                    <a:pt x="243839" y="2273"/>
                  </a:lnTo>
                  <a:lnTo>
                    <a:pt x="241566" y="0"/>
                  </a:lnTo>
                  <a:close/>
                </a:path>
              </a:pathLst>
            </a:custGeom>
            <a:solidFill>
              <a:srgbClr val="DF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449265" y="1317879"/>
              <a:ext cx="243840" cy="91440"/>
            </a:xfrm>
            <a:custGeom>
              <a:avLst/>
              <a:gdLst/>
              <a:ahLst/>
              <a:cxnLst/>
              <a:rect l="l" t="t" r="r" b="b"/>
              <a:pathLst>
                <a:path w="243839" h="91440">
                  <a:moveTo>
                    <a:pt x="243839" y="86360"/>
                  </a:moveTo>
                  <a:lnTo>
                    <a:pt x="243839" y="89166"/>
                  </a:lnTo>
                  <a:lnTo>
                    <a:pt x="241566" y="91440"/>
                  </a:lnTo>
                  <a:lnTo>
                    <a:pt x="238759" y="91440"/>
                  </a:lnTo>
                  <a:lnTo>
                    <a:pt x="5079" y="91440"/>
                  </a:lnTo>
                  <a:lnTo>
                    <a:pt x="2273" y="91440"/>
                  </a:lnTo>
                  <a:lnTo>
                    <a:pt x="0" y="89166"/>
                  </a:lnTo>
                  <a:lnTo>
                    <a:pt x="0" y="86360"/>
                  </a:lnTo>
                  <a:lnTo>
                    <a:pt x="0" y="5079"/>
                  </a:lnTo>
                  <a:lnTo>
                    <a:pt x="0" y="2273"/>
                  </a:lnTo>
                  <a:lnTo>
                    <a:pt x="2273" y="0"/>
                  </a:lnTo>
                  <a:lnTo>
                    <a:pt x="5079" y="0"/>
                  </a:lnTo>
                  <a:lnTo>
                    <a:pt x="238759" y="0"/>
                  </a:lnTo>
                  <a:lnTo>
                    <a:pt x="241566" y="0"/>
                  </a:lnTo>
                  <a:lnTo>
                    <a:pt x="243839" y="2273"/>
                  </a:lnTo>
                  <a:lnTo>
                    <a:pt x="243839" y="5079"/>
                  </a:lnTo>
                  <a:lnTo>
                    <a:pt x="243839" y="863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467045" y="1408429"/>
              <a:ext cx="210185" cy="8890"/>
            </a:xfrm>
            <a:custGeom>
              <a:avLst/>
              <a:gdLst/>
              <a:ahLst/>
              <a:cxnLst/>
              <a:rect l="l" t="t" r="r" b="b"/>
              <a:pathLst>
                <a:path w="210185" h="8890">
                  <a:moveTo>
                    <a:pt x="209804" y="1270"/>
                  </a:moveTo>
                  <a:lnTo>
                    <a:pt x="31013" y="1270"/>
                  </a:lnTo>
                  <a:lnTo>
                    <a:pt x="31013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536" y="2540"/>
                  </a:lnTo>
                  <a:lnTo>
                    <a:pt x="1536" y="8890"/>
                  </a:lnTo>
                  <a:lnTo>
                    <a:pt x="207873" y="8890"/>
                  </a:lnTo>
                  <a:lnTo>
                    <a:pt x="207873" y="2540"/>
                  </a:lnTo>
                  <a:lnTo>
                    <a:pt x="209804" y="2540"/>
                  </a:lnTo>
                  <a:lnTo>
                    <a:pt x="209804" y="127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456034" y="138645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7081"/>
                  </a:lnTo>
                  <a:lnTo>
                    <a:pt x="4927" y="22021"/>
                  </a:lnTo>
                  <a:lnTo>
                    <a:pt x="17081" y="22021"/>
                  </a:lnTo>
                  <a:lnTo>
                    <a:pt x="22009" y="17081"/>
                  </a:lnTo>
                  <a:lnTo>
                    <a:pt x="22009" y="11010"/>
                  </a:lnTo>
                  <a:lnTo>
                    <a:pt x="22009" y="4927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456034" y="138645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2009" y="11010"/>
                  </a:moveTo>
                  <a:lnTo>
                    <a:pt x="22009" y="17081"/>
                  </a:lnTo>
                  <a:lnTo>
                    <a:pt x="17081" y="22021"/>
                  </a:lnTo>
                  <a:lnTo>
                    <a:pt x="11010" y="22021"/>
                  </a:lnTo>
                  <a:lnTo>
                    <a:pt x="4927" y="22021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927" y="0"/>
                  </a:lnTo>
                  <a:lnTo>
                    <a:pt x="11010" y="0"/>
                  </a:lnTo>
                  <a:lnTo>
                    <a:pt x="17081" y="0"/>
                  </a:lnTo>
                  <a:lnTo>
                    <a:pt x="22009" y="4927"/>
                  </a:lnTo>
                  <a:lnTo>
                    <a:pt x="22009" y="110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666854" y="138730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27" y="0"/>
                  </a:lnTo>
                  <a:lnTo>
                    <a:pt x="0" y="4940"/>
                  </a:lnTo>
                  <a:lnTo>
                    <a:pt x="0" y="17081"/>
                  </a:lnTo>
                  <a:lnTo>
                    <a:pt x="4927" y="22009"/>
                  </a:lnTo>
                  <a:lnTo>
                    <a:pt x="17081" y="22009"/>
                  </a:lnTo>
                  <a:lnTo>
                    <a:pt x="22009" y="17081"/>
                  </a:lnTo>
                  <a:lnTo>
                    <a:pt x="22009" y="11010"/>
                  </a:lnTo>
                  <a:lnTo>
                    <a:pt x="22009" y="4940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666854" y="138730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2009" y="11010"/>
                  </a:moveTo>
                  <a:lnTo>
                    <a:pt x="22009" y="17081"/>
                  </a:lnTo>
                  <a:lnTo>
                    <a:pt x="17081" y="22009"/>
                  </a:lnTo>
                  <a:lnTo>
                    <a:pt x="11010" y="22009"/>
                  </a:lnTo>
                  <a:lnTo>
                    <a:pt x="4927" y="22009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40"/>
                  </a:lnTo>
                  <a:lnTo>
                    <a:pt x="4927" y="0"/>
                  </a:lnTo>
                  <a:lnTo>
                    <a:pt x="11010" y="0"/>
                  </a:lnTo>
                  <a:lnTo>
                    <a:pt x="17081" y="0"/>
                  </a:lnTo>
                  <a:lnTo>
                    <a:pt x="22009" y="4940"/>
                  </a:lnTo>
                  <a:lnTo>
                    <a:pt x="22009" y="110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454345" y="13195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7081"/>
                  </a:lnTo>
                  <a:lnTo>
                    <a:pt x="4927" y="22009"/>
                  </a:lnTo>
                  <a:lnTo>
                    <a:pt x="17081" y="22009"/>
                  </a:lnTo>
                  <a:lnTo>
                    <a:pt x="22009" y="17081"/>
                  </a:lnTo>
                  <a:lnTo>
                    <a:pt x="22009" y="11010"/>
                  </a:lnTo>
                  <a:lnTo>
                    <a:pt x="22009" y="4927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454345" y="13195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2009" y="11010"/>
                  </a:moveTo>
                  <a:lnTo>
                    <a:pt x="22009" y="17081"/>
                  </a:lnTo>
                  <a:lnTo>
                    <a:pt x="17081" y="22009"/>
                  </a:lnTo>
                  <a:lnTo>
                    <a:pt x="10998" y="22009"/>
                  </a:lnTo>
                  <a:lnTo>
                    <a:pt x="4927" y="22009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927" y="0"/>
                  </a:lnTo>
                  <a:lnTo>
                    <a:pt x="10998" y="0"/>
                  </a:lnTo>
                  <a:lnTo>
                    <a:pt x="17081" y="0"/>
                  </a:lnTo>
                  <a:lnTo>
                    <a:pt x="22009" y="4927"/>
                  </a:lnTo>
                  <a:lnTo>
                    <a:pt x="22009" y="110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663463" y="13221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68"/>
                  </a:lnTo>
                  <a:lnTo>
                    <a:pt x="4940" y="21996"/>
                  </a:lnTo>
                  <a:lnTo>
                    <a:pt x="17081" y="21996"/>
                  </a:lnTo>
                  <a:lnTo>
                    <a:pt x="22009" y="17068"/>
                  </a:lnTo>
                  <a:lnTo>
                    <a:pt x="22009" y="10998"/>
                  </a:lnTo>
                  <a:lnTo>
                    <a:pt x="22009" y="4927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663463" y="13221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2009" y="10998"/>
                  </a:moveTo>
                  <a:lnTo>
                    <a:pt x="22009" y="17068"/>
                  </a:lnTo>
                  <a:lnTo>
                    <a:pt x="17081" y="21996"/>
                  </a:lnTo>
                  <a:lnTo>
                    <a:pt x="11010" y="21996"/>
                  </a:lnTo>
                  <a:lnTo>
                    <a:pt x="4940" y="21996"/>
                  </a:lnTo>
                  <a:lnTo>
                    <a:pt x="0" y="17068"/>
                  </a:lnTo>
                  <a:lnTo>
                    <a:pt x="0" y="10998"/>
                  </a:lnTo>
                  <a:lnTo>
                    <a:pt x="0" y="4927"/>
                  </a:lnTo>
                  <a:lnTo>
                    <a:pt x="4940" y="0"/>
                  </a:lnTo>
                  <a:lnTo>
                    <a:pt x="11010" y="0"/>
                  </a:lnTo>
                  <a:lnTo>
                    <a:pt x="17081" y="0"/>
                  </a:lnTo>
                  <a:lnTo>
                    <a:pt x="22009" y="4927"/>
                  </a:lnTo>
                  <a:lnTo>
                    <a:pt x="22009" y="1099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411165" y="1285709"/>
              <a:ext cx="97790" cy="216535"/>
            </a:xfrm>
            <a:custGeom>
              <a:avLst/>
              <a:gdLst/>
              <a:ahLst/>
              <a:cxnLst/>
              <a:rect l="l" t="t" r="r" b="b"/>
              <a:pathLst>
                <a:path w="97789" h="216534">
                  <a:moveTo>
                    <a:pt x="0" y="0"/>
                  </a:moveTo>
                  <a:lnTo>
                    <a:pt x="4660" y="184150"/>
                  </a:lnTo>
                  <a:lnTo>
                    <a:pt x="18199" y="186258"/>
                  </a:lnTo>
                  <a:lnTo>
                    <a:pt x="18199" y="216319"/>
                  </a:lnTo>
                  <a:lnTo>
                    <a:pt x="80860" y="216319"/>
                  </a:lnTo>
                  <a:lnTo>
                    <a:pt x="80429" y="184988"/>
                  </a:lnTo>
                  <a:lnTo>
                    <a:pt x="97370" y="184988"/>
                  </a:lnTo>
                  <a:lnTo>
                    <a:pt x="93979" y="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415394" y="2105279"/>
              <a:ext cx="55880" cy="1384935"/>
            </a:xfrm>
            <a:custGeom>
              <a:avLst/>
              <a:gdLst/>
              <a:ahLst/>
              <a:cxnLst/>
              <a:rect l="l" t="t" r="r" b="b"/>
              <a:pathLst>
                <a:path w="55879" h="1384935">
                  <a:moveTo>
                    <a:pt x="52070" y="0"/>
                  </a:moveTo>
                  <a:lnTo>
                    <a:pt x="2120" y="1270"/>
                  </a:lnTo>
                  <a:lnTo>
                    <a:pt x="0" y="1384719"/>
                  </a:lnTo>
                  <a:lnTo>
                    <a:pt x="55460" y="1233170"/>
                  </a:lnTo>
                  <a:lnTo>
                    <a:pt x="55041" y="287451"/>
                  </a:lnTo>
                  <a:lnTo>
                    <a:pt x="53771" y="20751"/>
                  </a:lnTo>
                  <a:lnTo>
                    <a:pt x="52070" y="0"/>
                  </a:lnTo>
                  <a:close/>
                </a:path>
              </a:pathLst>
            </a:custGeom>
            <a:solidFill>
              <a:srgbClr val="3A3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435295" y="2701440"/>
              <a:ext cx="31115" cy="345440"/>
            </a:xfrm>
            <a:custGeom>
              <a:avLst/>
              <a:gdLst/>
              <a:ahLst/>
              <a:cxnLst/>
              <a:rect l="l" t="t" r="r" b="b"/>
              <a:pathLst>
                <a:path w="31114" h="345439">
                  <a:moveTo>
                    <a:pt x="14762" y="0"/>
                  </a:moveTo>
                  <a:lnTo>
                    <a:pt x="12861" y="17900"/>
                  </a:lnTo>
                  <a:lnTo>
                    <a:pt x="10998" y="61279"/>
                  </a:lnTo>
                  <a:lnTo>
                    <a:pt x="15671" y="65076"/>
                  </a:lnTo>
                  <a:lnTo>
                    <a:pt x="16929" y="160758"/>
                  </a:lnTo>
                  <a:lnTo>
                    <a:pt x="17787" y="174190"/>
                  </a:lnTo>
                  <a:lnTo>
                    <a:pt x="17411" y="195159"/>
                  </a:lnTo>
                  <a:lnTo>
                    <a:pt x="15207" y="238507"/>
                  </a:lnTo>
                  <a:lnTo>
                    <a:pt x="9942" y="329252"/>
                  </a:lnTo>
                  <a:lnTo>
                    <a:pt x="8628" y="335380"/>
                  </a:lnTo>
                  <a:lnTo>
                    <a:pt x="5644" y="339921"/>
                  </a:lnTo>
                  <a:lnTo>
                    <a:pt x="0" y="345339"/>
                  </a:lnTo>
                  <a:lnTo>
                    <a:pt x="16090" y="344908"/>
                  </a:lnTo>
                  <a:lnTo>
                    <a:pt x="16929" y="336018"/>
                  </a:lnTo>
                  <a:lnTo>
                    <a:pt x="22842" y="328514"/>
                  </a:lnTo>
                  <a:lnTo>
                    <a:pt x="26136" y="307757"/>
                  </a:lnTo>
                  <a:lnTo>
                    <a:pt x="28001" y="257315"/>
                  </a:lnTo>
                  <a:lnTo>
                    <a:pt x="29629" y="160758"/>
                  </a:lnTo>
                  <a:lnTo>
                    <a:pt x="28739" y="169512"/>
                  </a:lnTo>
                  <a:lnTo>
                    <a:pt x="30722" y="144335"/>
                  </a:lnTo>
                  <a:lnTo>
                    <a:pt x="30426" y="125614"/>
                  </a:lnTo>
                  <a:lnTo>
                    <a:pt x="28143" y="91018"/>
                  </a:lnTo>
                  <a:lnTo>
                    <a:pt x="23279" y="28246"/>
                  </a:lnTo>
                  <a:lnTo>
                    <a:pt x="17850" y="4480"/>
                  </a:lnTo>
                  <a:lnTo>
                    <a:pt x="147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440375" y="2768638"/>
              <a:ext cx="6350" cy="15875"/>
            </a:xfrm>
            <a:custGeom>
              <a:avLst/>
              <a:gdLst/>
              <a:ahLst/>
              <a:cxnLst/>
              <a:rect l="l" t="t" r="r" b="b"/>
              <a:pathLst>
                <a:path w="6350" h="15875">
                  <a:moveTo>
                    <a:pt x="5918" y="0"/>
                  </a:moveTo>
                  <a:lnTo>
                    <a:pt x="0" y="0"/>
                  </a:lnTo>
                  <a:lnTo>
                    <a:pt x="0" y="15671"/>
                  </a:lnTo>
                  <a:lnTo>
                    <a:pt x="5918" y="15671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444604" y="2774569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762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620" y="380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440807" y="3027298"/>
              <a:ext cx="6350" cy="15875"/>
            </a:xfrm>
            <a:custGeom>
              <a:avLst/>
              <a:gdLst/>
              <a:ahLst/>
              <a:cxnLst/>
              <a:rect l="l" t="t" r="r" b="b"/>
              <a:pathLst>
                <a:path w="6350" h="15875">
                  <a:moveTo>
                    <a:pt x="5918" y="0"/>
                  </a:moveTo>
                  <a:lnTo>
                    <a:pt x="0" y="0"/>
                  </a:lnTo>
                  <a:lnTo>
                    <a:pt x="0" y="15659"/>
                  </a:lnTo>
                  <a:lnTo>
                    <a:pt x="5918" y="15659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445036" y="3033217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762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620" y="380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466626" y="2106548"/>
              <a:ext cx="810895" cy="1231900"/>
            </a:xfrm>
            <a:custGeom>
              <a:avLst/>
              <a:gdLst/>
              <a:ahLst/>
              <a:cxnLst/>
              <a:rect l="l" t="t" r="r" b="b"/>
              <a:pathLst>
                <a:path w="810895" h="1231900">
                  <a:moveTo>
                    <a:pt x="804329" y="0"/>
                  </a:moveTo>
                  <a:lnTo>
                    <a:pt x="0" y="14452"/>
                  </a:lnTo>
                  <a:lnTo>
                    <a:pt x="4648" y="559409"/>
                  </a:lnTo>
                  <a:lnTo>
                    <a:pt x="2120" y="1231468"/>
                  </a:lnTo>
                  <a:lnTo>
                    <a:pt x="808570" y="1215745"/>
                  </a:lnTo>
                  <a:lnTo>
                    <a:pt x="809840" y="1051661"/>
                  </a:lnTo>
                  <a:lnTo>
                    <a:pt x="810679" y="602348"/>
                  </a:lnTo>
                  <a:lnTo>
                    <a:pt x="804329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463248" y="2726740"/>
              <a:ext cx="6350" cy="15875"/>
            </a:xfrm>
            <a:custGeom>
              <a:avLst/>
              <a:gdLst/>
              <a:ahLst/>
              <a:cxnLst/>
              <a:rect l="l" t="t" r="r" b="b"/>
              <a:pathLst>
                <a:path w="6350" h="15875">
                  <a:moveTo>
                    <a:pt x="5918" y="0"/>
                  </a:moveTo>
                  <a:lnTo>
                    <a:pt x="0" y="0"/>
                  </a:lnTo>
                  <a:lnTo>
                    <a:pt x="0" y="15646"/>
                  </a:lnTo>
                  <a:lnTo>
                    <a:pt x="5918" y="15646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467477" y="2732659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762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620" y="380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463654" y="2980309"/>
              <a:ext cx="6350" cy="15875"/>
            </a:xfrm>
            <a:custGeom>
              <a:avLst/>
              <a:gdLst/>
              <a:ahLst/>
              <a:cxnLst/>
              <a:rect l="l" t="t" r="r" b="b"/>
              <a:pathLst>
                <a:path w="6350" h="15875">
                  <a:moveTo>
                    <a:pt x="5930" y="0"/>
                  </a:moveTo>
                  <a:lnTo>
                    <a:pt x="0" y="0"/>
                  </a:lnTo>
                  <a:lnTo>
                    <a:pt x="0" y="15659"/>
                  </a:lnTo>
                  <a:lnTo>
                    <a:pt x="5930" y="15659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467896" y="2986227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7620" y="0"/>
                  </a:moveTo>
                  <a:lnTo>
                    <a:pt x="0" y="0"/>
                  </a:lnTo>
                  <a:lnTo>
                    <a:pt x="0" y="3809"/>
                  </a:lnTo>
                  <a:lnTo>
                    <a:pt x="7620" y="380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414975" y="3322370"/>
              <a:ext cx="861060" cy="222250"/>
            </a:xfrm>
            <a:custGeom>
              <a:avLst/>
              <a:gdLst/>
              <a:ahLst/>
              <a:cxnLst/>
              <a:rect l="l" t="t" r="r" b="b"/>
              <a:pathLst>
                <a:path w="861060" h="222250">
                  <a:moveTo>
                    <a:pt x="860221" y="0"/>
                  </a:moveTo>
                  <a:lnTo>
                    <a:pt x="437718" y="7188"/>
                  </a:lnTo>
                  <a:lnTo>
                    <a:pt x="56718" y="15227"/>
                  </a:lnTo>
                  <a:lnTo>
                    <a:pt x="1270" y="166789"/>
                  </a:lnTo>
                  <a:lnTo>
                    <a:pt x="0" y="221818"/>
                  </a:lnTo>
                  <a:lnTo>
                    <a:pt x="408940" y="212496"/>
                  </a:lnTo>
                  <a:lnTo>
                    <a:pt x="860221" y="203606"/>
                  </a:lnTo>
                  <a:lnTo>
                    <a:pt x="860640" y="54609"/>
                  </a:lnTo>
                  <a:lnTo>
                    <a:pt x="860221" y="0"/>
                  </a:lnTo>
                  <a:close/>
                </a:path>
              </a:pathLst>
            </a:custGeom>
            <a:solidFill>
              <a:srgbClr val="3230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417947" y="3478987"/>
              <a:ext cx="850900" cy="63500"/>
            </a:xfrm>
            <a:custGeom>
              <a:avLst/>
              <a:gdLst/>
              <a:ahLst/>
              <a:cxnLst/>
              <a:rect l="l" t="t" r="r" b="b"/>
              <a:pathLst>
                <a:path w="850900" h="63500">
                  <a:moveTo>
                    <a:pt x="850468" y="0"/>
                  </a:moveTo>
                  <a:lnTo>
                    <a:pt x="462279" y="5511"/>
                  </a:lnTo>
                  <a:lnTo>
                    <a:pt x="0" y="16103"/>
                  </a:lnTo>
                  <a:lnTo>
                    <a:pt x="838" y="63500"/>
                  </a:lnTo>
                  <a:lnTo>
                    <a:pt x="502488" y="50393"/>
                  </a:lnTo>
                  <a:lnTo>
                    <a:pt x="850900" y="46151"/>
                  </a:lnTo>
                  <a:lnTo>
                    <a:pt x="850468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433174" y="3495928"/>
              <a:ext cx="819785" cy="26670"/>
            </a:xfrm>
            <a:custGeom>
              <a:avLst/>
              <a:gdLst/>
              <a:ahLst/>
              <a:cxnLst/>
              <a:rect l="l" t="t" r="r" b="b"/>
              <a:pathLst>
                <a:path w="819785" h="26670">
                  <a:moveTo>
                    <a:pt x="11010" y="18122"/>
                  </a:moveTo>
                  <a:lnTo>
                    <a:pt x="8547" y="15646"/>
                  </a:lnTo>
                  <a:lnTo>
                    <a:pt x="2463" y="15646"/>
                  </a:lnTo>
                  <a:lnTo>
                    <a:pt x="0" y="18122"/>
                  </a:lnTo>
                  <a:lnTo>
                    <a:pt x="0" y="24218"/>
                  </a:lnTo>
                  <a:lnTo>
                    <a:pt x="2463" y="26670"/>
                  </a:lnTo>
                  <a:lnTo>
                    <a:pt x="8547" y="26670"/>
                  </a:lnTo>
                  <a:lnTo>
                    <a:pt x="11010" y="24218"/>
                  </a:lnTo>
                  <a:lnTo>
                    <a:pt x="11010" y="21170"/>
                  </a:lnTo>
                  <a:lnTo>
                    <a:pt x="11010" y="18122"/>
                  </a:lnTo>
                  <a:close/>
                </a:path>
                <a:path w="819785" h="26670">
                  <a:moveTo>
                    <a:pt x="819569" y="2667"/>
                  </a:moveTo>
                  <a:lnTo>
                    <a:pt x="816914" y="0"/>
                  </a:lnTo>
                  <a:lnTo>
                    <a:pt x="810387" y="0"/>
                  </a:lnTo>
                  <a:lnTo>
                    <a:pt x="807732" y="2667"/>
                  </a:lnTo>
                  <a:lnTo>
                    <a:pt x="807732" y="9207"/>
                  </a:lnTo>
                  <a:lnTo>
                    <a:pt x="810387" y="11849"/>
                  </a:lnTo>
                  <a:lnTo>
                    <a:pt x="816914" y="11849"/>
                  </a:lnTo>
                  <a:lnTo>
                    <a:pt x="819569" y="9207"/>
                  </a:lnTo>
                  <a:lnTo>
                    <a:pt x="819569" y="5930"/>
                  </a:lnTo>
                  <a:lnTo>
                    <a:pt x="819569" y="2667"/>
                  </a:lnTo>
                  <a:close/>
                </a:path>
              </a:pathLst>
            </a:custGeom>
            <a:solidFill>
              <a:srgbClr val="2F2C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384914" y="3527678"/>
              <a:ext cx="913765" cy="37465"/>
            </a:xfrm>
            <a:custGeom>
              <a:avLst/>
              <a:gdLst/>
              <a:ahLst/>
              <a:cxnLst/>
              <a:rect l="l" t="t" r="r" b="b"/>
              <a:pathLst>
                <a:path w="913764" h="37464">
                  <a:moveTo>
                    <a:pt x="4229" y="16090"/>
                  </a:moveTo>
                  <a:lnTo>
                    <a:pt x="0" y="20320"/>
                  </a:lnTo>
                  <a:lnTo>
                    <a:pt x="850" y="28803"/>
                  </a:lnTo>
                  <a:lnTo>
                    <a:pt x="4229" y="30480"/>
                  </a:lnTo>
                  <a:lnTo>
                    <a:pt x="15252" y="37261"/>
                  </a:lnTo>
                  <a:lnTo>
                    <a:pt x="894918" y="18630"/>
                  </a:lnTo>
                  <a:lnTo>
                    <a:pt x="900759" y="16510"/>
                  </a:lnTo>
                  <a:lnTo>
                    <a:pt x="30060" y="16510"/>
                  </a:lnTo>
                  <a:lnTo>
                    <a:pt x="4229" y="16090"/>
                  </a:lnTo>
                  <a:close/>
                </a:path>
                <a:path w="913764" h="37464">
                  <a:moveTo>
                    <a:pt x="910158" y="0"/>
                  </a:moveTo>
                  <a:lnTo>
                    <a:pt x="30060" y="16510"/>
                  </a:lnTo>
                  <a:lnTo>
                    <a:pt x="900759" y="16510"/>
                  </a:lnTo>
                  <a:lnTo>
                    <a:pt x="913561" y="11861"/>
                  </a:lnTo>
                  <a:lnTo>
                    <a:pt x="910158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546509" y="3320453"/>
              <a:ext cx="249453" cy="84251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946991" y="3314547"/>
              <a:ext cx="249440" cy="84226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5599125" y="3270288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1823" y="0"/>
                  </a:moveTo>
                  <a:lnTo>
                    <a:pt x="3416" y="0"/>
                  </a:lnTo>
                  <a:lnTo>
                    <a:pt x="0" y="3416"/>
                  </a:lnTo>
                  <a:lnTo>
                    <a:pt x="0" y="11836"/>
                  </a:lnTo>
                  <a:lnTo>
                    <a:pt x="3416" y="15252"/>
                  </a:lnTo>
                  <a:lnTo>
                    <a:pt x="11823" y="15252"/>
                  </a:lnTo>
                  <a:lnTo>
                    <a:pt x="15240" y="11836"/>
                  </a:lnTo>
                  <a:lnTo>
                    <a:pt x="15240" y="7632"/>
                  </a:lnTo>
                  <a:lnTo>
                    <a:pt x="15240" y="3416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528005" y="3260991"/>
              <a:ext cx="697230" cy="27940"/>
            </a:xfrm>
            <a:custGeom>
              <a:avLst/>
              <a:gdLst/>
              <a:ahLst/>
              <a:cxnLst/>
              <a:rect l="l" t="t" r="r" b="b"/>
              <a:pathLst>
                <a:path w="697229" h="27939">
                  <a:moveTo>
                    <a:pt x="16929" y="14795"/>
                  </a:moveTo>
                  <a:lnTo>
                    <a:pt x="13144" y="10998"/>
                  </a:lnTo>
                  <a:lnTo>
                    <a:pt x="3797" y="10998"/>
                  </a:lnTo>
                  <a:lnTo>
                    <a:pt x="0" y="14795"/>
                  </a:lnTo>
                  <a:lnTo>
                    <a:pt x="0" y="24130"/>
                  </a:lnTo>
                  <a:lnTo>
                    <a:pt x="3797" y="27927"/>
                  </a:lnTo>
                  <a:lnTo>
                    <a:pt x="13144" y="27927"/>
                  </a:lnTo>
                  <a:lnTo>
                    <a:pt x="16929" y="24130"/>
                  </a:lnTo>
                  <a:lnTo>
                    <a:pt x="16929" y="19456"/>
                  </a:lnTo>
                  <a:lnTo>
                    <a:pt x="16929" y="14795"/>
                  </a:lnTo>
                  <a:close/>
                </a:path>
                <a:path w="697229" h="27939">
                  <a:moveTo>
                    <a:pt x="156629" y="13093"/>
                  </a:moveTo>
                  <a:lnTo>
                    <a:pt x="152844" y="9296"/>
                  </a:lnTo>
                  <a:lnTo>
                    <a:pt x="143497" y="9296"/>
                  </a:lnTo>
                  <a:lnTo>
                    <a:pt x="139700" y="13093"/>
                  </a:lnTo>
                  <a:lnTo>
                    <a:pt x="139700" y="22440"/>
                  </a:lnTo>
                  <a:lnTo>
                    <a:pt x="143497" y="26225"/>
                  </a:lnTo>
                  <a:lnTo>
                    <a:pt x="152844" y="26225"/>
                  </a:lnTo>
                  <a:lnTo>
                    <a:pt x="156629" y="22440"/>
                  </a:lnTo>
                  <a:lnTo>
                    <a:pt x="156629" y="17767"/>
                  </a:lnTo>
                  <a:lnTo>
                    <a:pt x="156629" y="13093"/>
                  </a:lnTo>
                  <a:close/>
                </a:path>
                <a:path w="697229" h="27939">
                  <a:moveTo>
                    <a:pt x="557110" y="5486"/>
                  </a:moveTo>
                  <a:lnTo>
                    <a:pt x="553313" y="1701"/>
                  </a:lnTo>
                  <a:lnTo>
                    <a:pt x="543966" y="1701"/>
                  </a:lnTo>
                  <a:lnTo>
                    <a:pt x="540181" y="5486"/>
                  </a:lnTo>
                  <a:lnTo>
                    <a:pt x="540181" y="14833"/>
                  </a:lnTo>
                  <a:lnTo>
                    <a:pt x="543966" y="18618"/>
                  </a:lnTo>
                  <a:lnTo>
                    <a:pt x="553313" y="18618"/>
                  </a:lnTo>
                  <a:lnTo>
                    <a:pt x="557110" y="14833"/>
                  </a:lnTo>
                  <a:lnTo>
                    <a:pt x="557110" y="10160"/>
                  </a:lnTo>
                  <a:lnTo>
                    <a:pt x="557110" y="5486"/>
                  </a:lnTo>
                  <a:close/>
                </a:path>
                <a:path w="697229" h="27939">
                  <a:moveTo>
                    <a:pt x="696810" y="3784"/>
                  </a:moveTo>
                  <a:lnTo>
                    <a:pt x="693013" y="0"/>
                  </a:lnTo>
                  <a:lnTo>
                    <a:pt x="683666" y="0"/>
                  </a:lnTo>
                  <a:lnTo>
                    <a:pt x="679881" y="3784"/>
                  </a:lnTo>
                  <a:lnTo>
                    <a:pt x="679881" y="13131"/>
                  </a:lnTo>
                  <a:lnTo>
                    <a:pt x="683666" y="16929"/>
                  </a:lnTo>
                  <a:lnTo>
                    <a:pt x="693013" y="16929"/>
                  </a:lnTo>
                  <a:lnTo>
                    <a:pt x="696810" y="13131"/>
                  </a:lnTo>
                  <a:lnTo>
                    <a:pt x="696810" y="8458"/>
                  </a:lnTo>
                  <a:lnTo>
                    <a:pt x="696810" y="3784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267120" y="2718269"/>
              <a:ext cx="11430" cy="260350"/>
            </a:xfrm>
            <a:custGeom>
              <a:avLst/>
              <a:gdLst/>
              <a:ahLst/>
              <a:cxnLst/>
              <a:rect l="l" t="t" r="r" b="b"/>
              <a:pathLst>
                <a:path w="11429" h="260350">
                  <a:moveTo>
                    <a:pt x="8496" y="252310"/>
                  </a:moveTo>
                  <a:lnTo>
                    <a:pt x="863" y="252310"/>
                  </a:lnTo>
                  <a:lnTo>
                    <a:pt x="863" y="259918"/>
                  </a:lnTo>
                  <a:lnTo>
                    <a:pt x="8496" y="259918"/>
                  </a:lnTo>
                  <a:lnTo>
                    <a:pt x="8496" y="252310"/>
                  </a:lnTo>
                  <a:close/>
                </a:path>
                <a:path w="11429" h="260350">
                  <a:moveTo>
                    <a:pt x="11023" y="0"/>
                  </a:moveTo>
                  <a:lnTo>
                    <a:pt x="0" y="0"/>
                  </a:lnTo>
                  <a:lnTo>
                    <a:pt x="0" y="7607"/>
                  </a:lnTo>
                  <a:lnTo>
                    <a:pt x="11023" y="7607"/>
                  </a:lnTo>
                  <a:lnTo>
                    <a:pt x="11023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395074" y="2024849"/>
              <a:ext cx="21590" cy="1517650"/>
            </a:xfrm>
            <a:custGeom>
              <a:avLst/>
              <a:gdLst/>
              <a:ahLst/>
              <a:cxnLst/>
              <a:rect l="l" t="t" r="r" b="b"/>
              <a:pathLst>
                <a:path w="21589" h="1517650">
                  <a:moveTo>
                    <a:pt x="21170" y="0"/>
                  </a:moveTo>
                  <a:lnTo>
                    <a:pt x="3390" y="838"/>
                  </a:lnTo>
                  <a:lnTo>
                    <a:pt x="0" y="1173467"/>
                  </a:lnTo>
                  <a:lnTo>
                    <a:pt x="0" y="1515529"/>
                  </a:lnTo>
                  <a:lnTo>
                    <a:pt x="16941" y="1517230"/>
                  </a:lnTo>
                  <a:lnTo>
                    <a:pt x="21170" y="647687"/>
                  </a:lnTo>
                  <a:lnTo>
                    <a:pt x="21170" y="0"/>
                  </a:lnTo>
                  <a:close/>
                </a:path>
              </a:pathLst>
            </a:custGeom>
            <a:solidFill>
              <a:srgbClr val="8D8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29236" y="2335580"/>
              <a:ext cx="215036" cy="119164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5830252" y="2152688"/>
              <a:ext cx="357505" cy="160655"/>
            </a:xfrm>
            <a:custGeom>
              <a:avLst/>
              <a:gdLst/>
              <a:ahLst/>
              <a:cxnLst/>
              <a:rect l="l" t="t" r="r" b="b"/>
              <a:pathLst>
                <a:path w="357504" h="160655">
                  <a:moveTo>
                    <a:pt x="355600" y="0"/>
                  </a:moveTo>
                  <a:lnTo>
                    <a:pt x="0" y="850"/>
                  </a:lnTo>
                  <a:lnTo>
                    <a:pt x="0" y="160032"/>
                  </a:lnTo>
                  <a:lnTo>
                    <a:pt x="357314" y="154952"/>
                  </a:lnTo>
                  <a:lnTo>
                    <a:pt x="35560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830252" y="2152688"/>
              <a:ext cx="357505" cy="160655"/>
            </a:xfrm>
            <a:custGeom>
              <a:avLst/>
              <a:gdLst/>
              <a:ahLst/>
              <a:cxnLst/>
              <a:rect l="l" t="t" r="r" b="b"/>
              <a:pathLst>
                <a:path w="357504" h="160655">
                  <a:moveTo>
                    <a:pt x="355600" y="0"/>
                  </a:moveTo>
                  <a:lnTo>
                    <a:pt x="357314" y="154952"/>
                  </a:lnTo>
                  <a:lnTo>
                    <a:pt x="306514" y="155790"/>
                  </a:lnTo>
                  <a:lnTo>
                    <a:pt x="0" y="160032"/>
                  </a:lnTo>
                  <a:lnTo>
                    <a:pt x="0" y="850"/>
                  </a:lnTo>
                  <a:lnTo>
                    <a:pt x="35560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31890" y="2261285"/>
              <a:ext cx="65620" cy="144348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5544947" y="2120518"/>
              <a:ext cx="160020" cy="29209"/>
            </a:xfrm>
            <a:custGeom>
              <a:avLst/>
              <a:gdLst/>
              <a:ahLst/>
              <a:cxnLst/>
              <a:rect l="l" t="t" r="r" b="b"/>
              <a:pathLst>
                <a:path w="160020" h="29210">
                  <a:moveTo>
                    <a:pt x="160019" y="0"/>
                  </a:moveTo>
                  <a:lnTo>
                    <a:pt x="0" y="3492"/>
                  </a:lnTo>
                  <a:lnTo>
                    <a:pt x="838" y="28790"/>
                  </a:lnTo>
                  <a:lnTo>
                    <a:pt x="160019" y="28790"/>
                  </a:lnTo>
                  <a:lnTo>
                    <a:pt x="160019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539016" y="2150148"/>
              <a:ext cx="291465" cy="161925"/>
            </a:xfrm>
            <a:custGeom>
              <a:avLst/>
              <a:gdLst/>
              <a:ahLst/>
              <a:cxnLst/>
              <a:rect l="l" t="t" r="r" b="b"/>
              <a:pathLst>
                <a:path w="291464" h="161925">
                  <a:moveTo>
                    <a:pt x="0" y="0"/>
                  </a:moveTo>
                  <a:lnTo>
                    <a:pt x="0" y="161721"/>
                  </a:lnTo>
                  <a:lnTo>
                    <a:pt x="290410" y="159169"/>
                  </a:lnTo>
                  <a:lnTo>
                    <a:pt x="291236" y="33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539016" y="2150148"/>
              <a:ext cx="291465" cy="161925"/>
            </a:xfrm>
            <a:custGeom>
              <a:avLst/>
              <a:gdLst/>
              <a:ahLst/>
              <a:cxnLst/>
              <a:rect l="l" t="t" r="r" b="b"/>
              <a:pathLst>
                <a:path w="291464" h="161925">
                  <a:moveTo>
                    <a:pt x="0" y="0"/>
                  </a:moveTo>
                  <a:lnTo>
                    <a:pt x="291236" y="3390"/>
                  </a:lnTo>
                  <a:lnTo>
                    <a:pt x="290410" y="159169"/>
                  </a:lnTo>
                  <a:lnTo>
                    <a:pt x="0" y="16172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130810" y="2215121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43" y="0"/>
                  </a:moveTo>
                  <a:lnTo>
                    <a:pt x="6070" y="0"/>
                  </a:lnTo>
                  <a:lnTo>
                    <a:pt x="0" y="6070"/>
                  </a:lnTo>
                  <a:lnTo>
                    <a:pt x="0" y="21043"/>
                  </a:lnTo>
                  <a:lnTo>
                    <a:pt x="6070" y="27101"/>
                  </a:lnTo>
                  <a:lnTo>
                    <a:pt x="21043" y="27101"/>
                  </a:lnTo>
                  <a:lnTo>
                    <a:pt x="27114" y="21043"/>
                  </a:lnTo>
                  <a:lnTo>
                    <a:pt x="27114" y="13563"/>
                  </a:lnTo>
                  <a:lnTo>
                    <a:pt x="27114" y="607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130810" y="2215121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7114" y="13563"/>
                  </a:moveTo>
                  <a:lnTo>
                    <a:pt x="27114" y="21043"/>
                  </a:lnTo>
                  <a:lnTo>
                    <a:pt x="21043" y="27101"/>
                  </a:lnTo>
                  <a:lnTo>
                    <a:pt x="13550" y="27101"/>
                  </a:lnTo>
                  <a:lnTo>
                    <a:pt x="6070" y="27101"/>
                  </a:lnTo>
                  <a:lnTo>
                    <a:pt x="0" y="21043"/>
                  </a:lnTo>
                  <a:lnTo>
                    <a:pt x="0" y="13563"/>
                  </a:lnTo>
                  <a:lnTo>
                    <a:pt x="0" y="6070"/>
                  </a:lnTo>
                  <a:lnTo>
                    <a:pt x="6070" y="0"/>
                  </a:lnTo>
                  <a:lnTo>
                    <a:pt x="13550" y="0"/>
                  </a:lnTo>
                  <a:lnTo>
                    <a:pt x="21043" y="0"/>
                  </a:lnTo>
                  <a:lnTo>
                    <a:pt x="27114" y="6070"/>
                  </a:lnTo>
                  <a:lnTo>
                    <a:pt x="27114" y="135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131661" y="2226449"/>
              <a:ext cx="25400" cy="5080"/>
            </a:xfrm>
            <a:custGeom>
              <a:avLst/>
              <a:gdLst/>
              <a:ahLst/>
              <a:cxnLst/>
              <a:rect l="l" t="t" r="r" b="b"/>
              <a:pathLst>
                <a:path w="25400" h="5080">
                  <a:moveTo>
                    <a:pt x="25400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25400" y="4457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786513" y="216433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31" y="0"/>
                  </a:moveTo>
                  <a:lnTo>
                    <a:pt x="6057" y="0"/>
                  </a:lnTo>
                  <a:lnTo>
                    <a:pt x="0" y="6070"/>
                  </a:lnTo>
                  <a:lnTo>
                    <a:pt x="0" y="21043"/>
                  </a:lnTo>
                  <a:lnTo>
                    <a:pt x="6057" y="27101"/>
                  </a:lnTo>
                  <a:lnTo>
                    <a:pt x="21031" y="27101"/>
                  </a:lnTo>
                  <a:lnTo>
                    <a:pt x="27089" y="21043"/>
                  </a:lnTo>
                  <a:lnTo>
                    <a:pt x="27089" y="13550"/>
                  </a:lnTo>
                  <a:lnTo>
                    <a:pt x="27089" y="607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786513" y="216433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7089" y="13550"/>
                  </a:moveTo>
                  <a:lnTo>
                    <a:pt x="27089" y="21043"/>
                  </a:lnTo>
                  <a:lnTo>
                    <a:pt x="21031" y="27101"/>
                  </a:lnTo>
                  <a:lnTo>
                    <a:pt x="13538" y="27101"/>
                  </a:lnTo>
                  <a:lnTo>
                    <a:pt x="6057" y="27101"/>
                  </a:lnTo>
                  <a:lnTo>
                    <a:pt x="0" y="21043"/>
                  </a:lnTo>
                  <a:lnTo>
                    <a:pt x="0" y="13550"/>
                  </a:lnTo>
                  <a:lnTo>
                    <a:pt x="0" y="6070"/>
                  </a:lnTo>
                  <a:lnTo>
                    <a:pt x="6057" y="0"/>
                  </a:lnTo>
                  <a:lnTo>
                    <a:pt x="13538" y="0"/>
                  </a:lnTo>
                  <a:lnTo>
                    <a:pt x="21031" y="0"/>
                  </a:lnTo>
                  <a:lnTo>
                    <a:pt x="27089" y="6070"/>
                  </a:lnTo>
                  <a:lnTo>
                    <a:pt x="27089" y="135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787364" y="2175662"/>
              <a:ext cx="25400" cy="5080"/>
            </a:xfrm>
            <a:custGeom>
              <a:avLst/>
              <a:gdLst/>
              <a:ahLst/>
              <a:cxnLst/>
              <a:rect l="l" t="t" r="r" b="b"/>
              <a:pathLst>
                <a:path w="25400" h="5080">
                  <a:moveTo>
                    <a:pt x="25387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25387" y="4457"/>
                  </a:lnTo>
                  <a:lnTo>
                    <a:pt x="25387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786513" y="221851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31" y="0"/>
                  </a:moveTo>
                  <a:lnTo>
                    <a:pt x="6057" y="0"/>
                  </a:lnTo>
                  <a:lnTo>
                    <a:pt x="0" y="6083"/>
                  </a:lnTo>
                  <a:lnTo>
                    <a:pt x="0" y="21031"/>
                  </a:lnTo>
                  <a:lnTo>
                    <a:pt x="6057" y="27114"/>
                  </a:lnTo>
                  <a:lnTo>
                    <a:pt x="21031" y="27114"/>
                  </a:lnTo>
                  <a:lnTo>
                    <a:pt x="27089" y="21031"/>
                  </a:lnTo>
                  <a:lnTo>
                    <a:pt x="27089" y="13550"/>
                  </a:lnTo>
                  <a:lnTo>
                    <a:pt x="27089" y="6083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786513" y="221851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7089" y="13550"/>
                  </a:moveTo>
                  <a:lnTo>
                    <a:pt x="27089" y="21031"/>
                  </a:lnTo>
                  <a:lnTo>
                    <a:pt x="21031" y="27114"/>
                  </a:lnTo>
                  <a:lnTo>
                    <a:pt x="13538" y="27114"/>
                  </a:lnTo>
                  <a:lnTo>
                    <a:pt x="6057" y="27114"/>
                  </a:lnTo>
                  <a:lnTo>
                    <a:pt x="0" y="21031"/>
                  </a:lnTo>
                  <a:lnTo>
                    <a:pt x="0" y="13550"/>
                  </a:lnTo>
                  <a:lnTo>
                    <a:pt x="0" y="6083"/>
                  </a:lnTo>
                  <a:lnTo>
                    <a:pt x="6057" y="0"/>
                  </a:lnTo>
                  <a:lnTo>
                    <a:pt x="13538" y="0"/>
                  </a:lnTo>
                  <a:lnTo>
                    <a:pt x="21031" y="0"/>
                  </a:lnTo>
                  <a:lnTo>
                    <a:pt x="27089" y="6083"/>
                  </a:lnTo>
                  <a:lnTo>
                    <a:pt x="27089" y="135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787364" y="2229853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387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25387" y="4432"/>
                  </a:lnTo>
                  <a:lnTo>
                    <a:pt x="25387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786513" y="2276081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31" y="0"/>
                  </a:moveTo>
                  <a:lnTo>
                    <a:pt x="6057" y="0"/>
                  </a:lnTo>
                  <a:lnTo>
                    <a:pt x="0" y="6083"/>
                  </a:lnTo>
                  <a:lnTo>
                    <a:pt x="0" y="21031"/>
                  </a:lnTo>
                  <a:lnTo>
                    <a:pt x="6057" y="27114"/>
                  </a:lnTo>
                  <a:lnTo>
                    <a:pt x="21031" y="27114"/>
                  </a:lnTo>
                  <a:lnTo>
                    <a:pt x="27089" y="21031"/>
                  </a:lnTo>
                  <a:lnTo>
                    <a:pt x="27089" y="13563"/>
                  </a:lnTo>
                  <a:lnTo>
                    <a:pt x="27089" y="6083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786513" y="2276081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7089" y="13563"/>
                  </a:moveTo>
                  <a:lnTo>
                    <a:pt x="27089" y="21031"/>
                  </a:lnTo>
                  <a:lnTo>
                    <a:pt x="21031" y="27114"/>
                  </a:lnTo>
                  <a:lnTo>
                    <a:pt x="13538" y="27114"/>
                  </a:lnTo>
                  <a:lnTo>
                    <a:pt x="6057" y="27114"/>
                  </a:lnTo>
                  <a:lnTo>
                    <a:pt x="0" y="21031"/>
                  </a:lnTo>
                  <a:lnTo>
                    <a:pt x="0" y="13563"/>
                  </a:lnTo>
                  <a:lnTo>
                    <a:pt x="0" y="6083"/>
                  </a:lnTo>
                  <a:lnTo>
                    <a:pt x="6057" y="0"/>
                  </a:lnTo>
                  <a:lnTo>
                    <a:pt x="13538" y="0"/>
                  </a:lnTo>
                  <a:lnTo>
                    <a:pt x="21031" y="0"/>
                  </a:lnTo>
                  <a:lnTo>
                    <a:pt x="27089" y="6083"/>
                  </a:lnTo>
                  <a:lnTo>
                    <a:pt x="27089" y="135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787364" y="2287422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387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25387" y="4432"/>
                  </a:lnTo>
                  <a:lnTo>
                    <a:pt x="25387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663450" y="222077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43" y="0"/>
                  </a:moveTo>
                  <a:lnTo>
                    <a:pt x="6070" y="0"/>
                  </a:lnTo>
                  <a:lnTo>
                    <a:pt x="0" y="6070"/>
                  </a:lnTo>
                  <a:lnTo>
                    <a:pt x="0" y="21031"/>
                  </a:lnTo>
                  <a:lnTo>
                    <a:pt x="6070" y="27114"/>
                  </a:lnTo>
                  <a:lnTo>
                    <a:pt x="21043" y="27114"/>
                  </a:lnTo>
                  <a:lnTo>
                    <a:pt x="27114" y="21031"/>
                  </a:lnTo>
                  <a:lnTo>
                    <a:pt x="27114" y="13550"/>
                  </a:lnTo>
                  <a:lnTo>
                    <a:pt x="27114" y="607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663450" y="222077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7114" y="13550"/>
                  </a:moveTo>
                  <a:lnTo>
                    <a:pt x="27114" y="21031"/>
                  </a:lnTo>
                  <a:lnTo>
                    <a:pt x="21043" y="27114"/>
                  </a:lnTo>
                  <a:lnTo>
                    <a:pt x="13550" y="27114"/>
                  </a:lnTo>
                  <a:lnTo>
                    <a:pt x="6070" y="27114"/>
                  </a:lnTo>
                  <a:lnTo>
                    <a:pt x="0" y="21031"/>
                  </a:lnTo>
                  <a:lnTo>
                    <a:pt x="0" y="13550"/>
                  </a:lnTo>
                  <a:lnTo>
                    <a:pt x="0" y="6070"/>
                  </a:lnTo>
                  <a:lnTo>
                    <a:pt x="6070" y="0"/>
                  </a:lnTo>
                  <a:lnTo>
                    <a:pt x="13550" y="0"/>
                  </a:lnTo>
                  <a:lnTo>
                    <a:pt x="21043" y="0"/>
                  </a:lnTo>
                  <a:lnTo>
                    <a:pt x="27114" y="6070"/>
                  </a:lnTo>
                  <a:lnTo>
                    <a:pt x="27114" y="135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664301" y="2232101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400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25400" y="4445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609272" y="222077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43" y="0"/>
                  </a:moveTo>
                  <a:lnTo>
                    <a:pt x="6070" y="0"/>
                  </a:lnTo>
                  <a:lnTo>
                    <a:pt x="0" y="6070"/>
                  </a:lnTo>
                  <a:lnTo>
                    <a:pt x="0" y="21031"/>
                  </a:lnTo>
                  <a:lnTo>
                    <a:pt x="6070" y="27114"/>
                  </a:lnTo>
                  <a:lnTo>
                    <a:pt x="21043" y="27114"/>
                  </a:lnTo>
                  <a:lnTo>
                    <a:pt x="27101" y="21031"/>
                  </a:lnTo>
                  <a:lnTo>
                    <a:pt x="27101" y="13550"/>
                  </a:lnTo>
                  <a:lnTo>
                    <a:pt x="27101" y="607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609272" y="222077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7101" y="13550"/>
                  </a:moveTo>
                  <a:lnTo>
                    <a:pt x="27101" y="21031"/>
                  </a:lnTo>
                  <a:lnTo>
                    <a:pt x="21043" y="27114"/>
                  </a:lnTo>
                  <a:lnTo>
                    <a:pt x="13550" y="27114"/>
                  </a:lnTo>
                  <a:lnTo>
                    <a:pt x="6070" y="27114"/>
                  </a:lnTo>
                  <a:lnTo>
                    <a:pt x="0" y="21031"/>
                  </a:lnTo>
                  <a:lnTo>
                    <a:pt x="0" y="13550"/>
                  </a:lnTo>
                  <a:lnTo>
                    <a:pt x="0" y="6070"/>
                  </a:lnTo>
                  <a:lnTo>
                    <a:pt x="6070" y="0"/>
                  </a:lnTo>
                  <a:lnTo>
                    <a:pt x="13550" y="0"/>
                  </a:lnTo>
                  <a:lnTo>
                    <a:pt x="21043" y="0"/>
                  </a:lnTo>
                  <a:lnTo>
                    <a:pt x="27101" y="6070"/>
                  </a:lnTo>
                  <a:lnTo>
                    <a:pt x="27101" y="135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610123" y="2232101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400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25400" y="4445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551703" y="222077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43" y="0"/>
                  </a:moveTo>
                  <a:lnTo>
                    <a:pt x="6070" y="0"/>
                  </a:lnTo>
                  <a:lnTo>
                    <a:pt x="0" y="6070"/>
                  </a:lnTo>
                  <a:lnTo>
                    <a:pt x="0" y="21031"/>
                  </a:lnTo>
                  <a:lnTo>
                    <a:pt x="6070" y="27114"/>
                  </a:lnTo>
                  <a:lnTo>
                    <a:pt x="21043" y="27114"/>
                  </a:lnTo>
                  <a:lnTo>
                    <a:pt x="27101" y="21031"/>
                  </a:lnTo>
                  <a:lnTo>
                    <a:pt x="27101" y="13550"/>
                  </a:lnTo>
                  <a:lnTo>
                    <a:pt x="27101" y="607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551703" y="2220772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7101" y="13550"/>
                  </a:moveTo>
                  <a:lnTo>
                    <a:pt x="27101" y="21031"/>
                  </a:lnTo>
                  <a:lnTo>
                    <a:pt x="21043" y="27114"/>
                  </a:lnTo>
                  <a:lnTo>
                    <a:pt x="13550" y="27114"/>
                  </a:lnTo>
                  <a:lnTo>
                    <a:pt x="6070" y="27114"/>
                  </a:lnTo>
                  <a:lnTo>
                    <a:pt x="0" y="21031"/>
                  </a:lnTo>
                  <a:lnTo>
                    <a:pt x="0" y="13550"/>
                  </a:lnTo>
                  <a:lnTo>
                    <a:pt x="0" y="6070"/>
                  </a:lnTo>
                  <a:lnTo>
                    <a:pt x="6070" y="0"/>
                  </a:lnTo>
                  <a:lnTo>
                    <a:pt x="13550" y="0"/>
                  </a:lnTo>
                  <a:lnTo>
                    <a:pt x="21043" y="0"/>
                  </a:lnTo>
                  <a:lnTo>
                    <a:pt x="27101" y="6070"/>
                  </a:lnTo>
                  <a:lnTo>
                    <a:pt x="27101" y="135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552554" y="2232101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400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25400" y="4445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790476" y="2451582"/>
              <a:ext cx="156845" cy="19050"/>
            </a:xfrm>
            <a:custGeom>
              <a:avLst/>
              <a:gdLst/>
              <a:ahLst/>
              <a:cxnLst/>
              <a:rect l="l" t="t" r="r" b="b"/>
              <a:pathLst>
                <a:path w="156845" h="19050">
                  <a:moveTo>
                    <a:pt x="16929" y="5473"/>
                  </a:moveTo>
                  <a:lnTo>
                    <a:pt x="13131" y="1676"/>
                  </a:lnTo>
                  <a:lnTo>
                    <a:pt x="3784" y="1676"/>
                  </a:lnTo>
                  <a:lnTo>
                    <a:pt x="0" y="5473"/>
                  </a:lnTo>
                  <a:lnTo>
                    <a:pt x="0" y="14833"/>
                  </a:lnTo>
                  <a:lnTo>
                    <a:pt x="3784" y="18605"/>
                  </a:lnTo>
                  <a:lnTo>
                    <a:pt x="13131" y="18605"/>
                  </a:lnTo>
                  <a:lnTo>
                    <a:pt x="16929" y="14833"/>
                  </a:lnTo>
                  <a:lnTo>
                    <a:pt x="16929" y="10147"/>
                  </a:lnTo>
                  <a:lnTo>
                    <a:pt x="16929" y="5473"/>
                  </a:lnTo>
                  <a:close/>
                </a:path>
                <a:path w="156845" h="19050">
                  <a:moveTo>
                    <a:pt x="156629" y="3771"/>
                  </a:moveTo>
                  <a:lnTo>
                    <a:pt x="152831" y="0"/>
                  </a:lnTo>
                  <a:lnTo>
                    <a:pt x="143484" y="0"/>
                  </a:lnTo>
                  <a:lnTo>
                    <a:pt x="139700" y="3771"/>
                  </a:lnTo>
                  <a:lnTo>
                    <a:pt x="139700" y="13131"/>
                  </a:lnTo>
                  <a:lnTo>
                    <a:pt x="143484" y="16916"/>
                  </a:lnTo>
                  <a:lnTo>
                    <a:pt x="152831" y="16916"/>
                  </a:lnTo>
                  <a:lnTo>
                    <a:pt x="156629" y="13131"/>
                  </a:lnTo>
                  <a:lnTo>
                    <a:pt x="156629" y="8458"/>
                  </a:lnTo>
                  <a:lnTo>
                    <a:pt x="156629" y="3771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459323" y="1974468"/>
              <a:ext cx="809625" cy="147955"/>
            </a:xfrm>
            <a:custGeom>
              <a:avLst/>
              <a:gdLst/>
              <a:ahLst/>
              <a:cxnLst/>
              <a:rect l="l" t="t" r="r" b="b"/>
              <a:pathLst>
                <a:path w="809625" h="147955">
                  <a:moveTo>
                    <a:pt x="808672" y="0"/>
                  </a:moveTo>
                  <a:lnTo>
                    <a:pt x="551179" y="3175"/>
                  </a:lnTo>
                  <a:lnTo>
                    <a:pt x="502907" y="2539"/>
                  </a:lnTo>
                  <a:lnTo>
                    <a:pt x="304469" y="6667"/>
                  </a:lnTo>
                  <a:lnTo>
                    <a:pt x="255257" y="6984"/>
                  </a:lnTo>
                  <a:lnTo>
                    <a:pt x="0" y="10477"/>
                  </a:lnTo>
                  <a:lnTo>
                    <a:pt x="2844" y="147954"/>
                  </a:lnTo>
                  <a:lnTo>
                    <a:pt x="809625" y="136525"/>
                  </a:lnTo>
                  <a:lnTo>
                    <a:pt x="808672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459323" y="1974468"/>
              <a:ext cx="809625" cy="147955"/>
            </a:xfrm>
            <a:custGeom>
              <a:avLst/>
              <a:gdLst/>
              <a:ahLst/>
              <a:cxnLst/>
              <a:rect l="l" t="t" r="r" b="b"/>
              <a:pathLst>
                <a:path w="809625" h="147955">
                  <a:moveTo>
                    <a:pt x="0" y="10477"/>
                  </a:moveTo>
                  <a:lnTo>
                    <a:pt x="2844" y="147954"/>
                  </a:lnTo>
                  <a:lnTo>
                    <a:pt x="809625" y="136525"/>
                  </a:lnTo>
                  <a:lnTo>
                    <a:pt x="808672" y="0"/>
                  </a:lnTo>
                  <a:lnTo>
                    <a:pt x="551179" y="3175"/>
                  </a:lnTo>
                  <a:lnTo>
                    <a:pt x="502907" y="2539"/>
                  </a:lnTo>
                  <a:lnTo>
                    <a:pt x="304469" y="6667"/>
                  </a:lnTo>
                  <a:lnTo>
                    <a:pt x="255257" y="6984"/>
                  </a:lnTo>
                  <a:lnTo>
                    <a:pt x="0" y="104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452338" y="1996376"/>
              <a:ext cx="6985" cy="109220"/>
            </a:xfrm>
            <a:custGeom>
              <a:avLst/>
              <a:gdLst/>
              <a:ahLst/>
              <a:cxnLst/>
              <a:rect l="l" t="t" r="r" b="b"/>
              <a:pathLst>
                <a:path w="6985" h="109219">
                  <a:moveTo>
                    <a:pt x="6654" y="0"/>
                  </a:moveTo>
                  <a:lnTo>
                    <a:pt x="0" y="952"/>
                  </a:lnTo>
                  <a:lnTo>
                    <a:pt x="1587" y="109219"/>
                  </a:lnTo>
                  <a:lnTo>
                    <a:pt x="6654" y="109219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399951" y="1898586"/>
              <a:ext cx="50165" cy="46355"/>
            </a:xfrm>
            <a:custGeom>
              <a:avLst/>
              <a:gdLst/>
              <a:ahLst/>
              <a:cxnLst/>
              <a:rect l="l" t="t" r="r" b="b"/>
              <a:pathLst>
                <a:path w="50164" h="46355">
                  <a:moveTo>
                    <a:pt x="3175" y="0"/>
                  </a:moveTo>
                  <a:lnTo>
                    <a:pt x="304" y="317"/>
                  </a:lnTo>
                  <a:lnTo>
                    <a:pt x="0" y="44132"/>
                  </a:lnTo>
                  <a:lnTo>
                    <a:pt x="42862" y="46354"/>
                  </a:lnTo>
                  <a:lnTo>
                    <a:pt x="47625" y="45720"/>
                  </a:lnTo>
                  <a:lnTo>
                    <a:pt x="49517" y="41275"/>
                  </a:lnTo>
                  <a:lnTo>
                    <a:pt x="50164" y="8572"/>
                  </a:lnTo>
                  <a:lnTo>
                    <a:pt x="50164" y="5079"/>
                  </a:lnTo>
                  <a:lnTo>
                    <a:pt x="45085" y="254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2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420271" y="191604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59" y="0"/>
                  </a:moveTo>
                  <a:lnTo>
                    <a:pt x="2692" y="0"/>
                  </a:lnTo>
                  <a:lnTo>
                    <a:pt x="0" y="2705"/>
                  </a:lnTo>
                  <a:lnTo>
                    <a:pt x="0" y="9359"/>
                  </a:lnTo>
                  <a:lnTo>
                    <a:pt x="2692" y="12065"/>
                  </a:lnTo>
                  <a:lnTo>
                    <a:pt x="9359" y="12065"/>
                  </a:lnTo>
                  <a:lnTo>
                    <a:pt x="12064" y="9359"/>
                  </a:lnTo>
                  <a:lnTo>
                    <a:pt x="12064" y="6032"/>
                  </a:lnTo>
                  <a:lnTo>
                    <a:pt x="12064" y="2705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466981" y="2079128"/>
              <a:ext cx="35560" cy="32384"/>
            </a:xfrm>
            <a:custGeom>
              <a:avLst/>
              <a:gdLst/>
              <a:ahLst/>
              <a:cxnLst/>
              <a:rect l="l" t="t" r="r" b="b"/>
              <a:pathLst>
                <a:path w="35560" h="32385">
                  <a:moveTo>
                    <a:pt x="16976" y="0"/>
                  </a:moveTo>
                  <a:lnTo>
                    <a:pt x="11182" y="1556"/>
                  </a:lnTo>
                  <a:lnTo>
                    <a:pt x="6321" y="5227"/>
                  </a:lnTo>
                  <a:lnTo>
                    <a:pt x="3035" y="10694"/>
                  </a:lnTo>
                  <a:lnTo>
                    <a:pt x="0" y="19050"/>
                  </a:lnTo>
                  <a:lnTo>
                    <a:pt x="4038" y="28194"/>
                  </a:lnTo>
                  <a:lnTo>
                    <a:pt x="12064" y="31115"/>
                  </a:lnTo>
                  <a:lnTo>
                    <a:pt x="18140" y="31979"/>
                  </a:lnTo>
                  <a:lnTo>
                    <a:pt x="23934" y="30418"/>
                  </a:lnTo>
                  <a:lnTo>
                    <a:pt x="28797" y="26745"/>
                  </a:lnTo>
                  <a:lnTo>
                    <a:pt x="32080" y="21273"/>
                  </a:lnTo>
                  <a:lnTo>
                    <a:pt x="35128" y="12929"/>
                  </a:lnTo>
                  <a:lnTo>
                    <a:pt x="31089" y="3785"/>
                  </a:lnTo>
                  <a:lnTo>
                    <a:pt x="23063" y="877"/>
                  </a:lnTo>
                  <a:lnTo>
                    <a:pt x="16976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466981" y="2079128"/>
              <a:ext cx="35560" cy="32384"/>
            </a:xfrm>
            <a:custGeom>
              <a:avLst/>
              <a:gdLst/>
              <a:ahLst/>
              <a:cxnLst/>
              <a:rect l="l" t="t" r="r" b="b"/>
              <a:pathLst>
                <a:path w="35560" h="32385">
                  <a:moveTo>
                    <a:pt x="32080" y="21273"/>
                  </a:moveTo>
                  <a:lnTo>
                    <a:pt x="28797" y="26745"/>
                  </a:lnTo>
                  <a:lnTo>
                    <a:pt x="23934" y="30418"/>
                  </a:lnTo>
                  <a:lnTo>
                    <a:pt x="18140" y="31979"/>
                  </a:lnTo>
                  <a:lnTo>
                    <a:pt x="12064" y="31115"/>
                  </a:lnTo>
                  <a:lnTo>
                    <a:pt x="4038" y="28194"/>
                  </a:lnTo>
                  <a:lnTo>
                    <a:pt x="0" y="19050"/>
                  </a:lnTo>
                  <a:lnTo>
                    <a:pt x="3035" y="10694"/>
                  </a:lnTo>
                  <a:lnTo>
                    <a:pt x="6321" y="5227"/>
                  </a:lnTo>
                  <a:lnTo>
                    <a:pt x="11182" y="1556"/>
                  </a:lnTo>
                  <a:lnTo>
                    <a:pt x="16976" y="0"/>
                  </a:lnTo>
                  <a:lnTo>
                    <a:pt x="23063" y="877"/>
                  </a:lnTo>
                  <a:lnTo>
                    <a:pt x="31089" y="3785"/>
                  </a:lnTo>
                  <a:lnTo>
                    <a:pt x="35128" y="12929"/>
                  </a:lnTo>
                  <a:lnTo>
                    <a:pt x="32080" y="212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472836" y="2082863"/>
              <a:ext cx="23495" cy="24765"/>
            </a:xfrm>
            <a:custGeom>
              <a:avLst/>
              <a:gdLst/>
              <a:ahLst/>
              <a:cxnLst/>
              <a:rect l="l" t="t" r="r" b="b"/>
              <a:pathLst>
                <a:path w="23495" h="24764">
                  <a:moveTo>
                    <a:pt x="2171" y="20256"/>
                  </a:moveTo>
                  <a:lnTo>
                    <a:pt x="0" y="8000"/>
                  </a:lnTo>
                  <a:lnTo>
                    <a:pt x="9550" y="0"/>
                  </a:lnTo>
                  <a:lnTo>
                    <a:pt x="21247" y="4254"/>
                  </a:lnTo>
                  <a:lnTo>
                    <a:pt x="23406" y="16509"/>
                  </a:lnTo>
                  <a:lnTo>
                    <a:pt x="13868" y="24510"/>
                  </a:lnTo>
                  <a:lnTo>
                    <a:pt x="2171" y="202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478399" y="2082342"/>
              <a:ext cx="12700" cy="26034"/>
            </a:xfrm>
            <a:custGeom>
              <a:avLst/>
              <a:gdLst/>
              <a:ahLst/>
              <a:cxnLst/>
              <a:rect l="l" t="t" r="r" b="b"/>
              <a:pathLst>
                <a:path w="12700" h="26035">
                  <a:moveTo>
                    <a:pt x="8839" y="0"/>
                  </a:moveTo>
                  <a:lnTo>
                    <a:pt x="0" y="24282"/>
                  </a:lnTo>
                  <a:lnTo>
                    <a:pt x="3568" y="25590"/>
                  </a:lnTo>
                  <a:lnTo>
                    <a:pt x="12420" y="132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464441" y="1991923"/>
              <a:ext cx="35560" cy="32384"/>
            </a:xfrm>
            <a:custGeom>
              <a:avLst/>
              <a:gdLst/>
              <a:ahLst/>
              <a:cxnLst/>
              <a:rect l="l" t="t" r="r" b="b"/>
              <a:pathLst>
                <a:path w="35560" h="32385">
                  <a:moveTo>
                    <a:pt x="16979" y="0"/>
                  </a:moveTo>
                  <a:lnTo>
                    <a:pt x="11182" y="1557"/>
                  </a:lnTo>
                  <a:lnTo>
                    <a:pt x="6318" y="5229"/>
                  </a:lnTo>
                  <a:lnTo>
                    <a:pt x="3035" y="10701"/>
                  </a:lnTo>
                  <a:lnTo>
                    <a:pt x="0" y="19045"/>
                  </a:lnTo>
                  <a:lnTo>
                    <a:pt x="4038" y="28189"/>
                  </a:lnTo>
                  <a:lnTo>
                    <a:pt x="12052" y="31097"/>
                  </a:lnTo>
                  <a:lnTo>
                    <a:pt x="18139" y="31969"/>
                  </a:lnTo>
                  <a:lnTo>
                    <a:pt x="23933" y="30411"/>
                  </a:lnTo>
                  <a:lnTo>
                    <a:pt x="28793" y="26739"/>
                  </a:lnTo>
                  <a:lnTo>
                    <a:pt x="32080" y="21267"/>
                  </a:lnTo>
                  <a:lnTo>
                    <a:pt x="35115" y="12923"/>
                  </a:lnTo>
                  <a:lnTo>
                    <a:pt x="31076" y="3792"/>
                  </a:lnTo>
                  <a:lnTo>
                    <a:pt x="23063" y="871"/>
                  </a:lnTo>
                  <a:lnTo>
                    <a:pt x="16979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464441" y="1991923"/>
              <a:ext cx="35560" cy="32384"/>
            </a:xfrm>
            <a:custGeom>
              <a:avLst/>
              <a:gdLst/>
              <a:ahLst/>
              <a:cxnLst/>
              <a:rect l="l" t="t" r="r" b="b"/>
              <a:pathLst>
                <a:path w="35560" h="32385">
                  <a:moveTo>
                    <a:pt x="32080" y="21267"/>
                  </a:moveTo>
                  <a:lnTo>
                    <a:pt x="28793" y="26739"/>
                  </a:lnTo>
                  <a:lnTo>
                    <a:pt x="23933" y="30411"/>
                  </a:lnTo>
                  <a:lnTo>
                    <a:pt x="18139" y="31969"/>
                  </a:lnTo>
                  <a:lnTo>
                    <a:pt x="12052" y="31097"/>
                  </a:lnTo>
                  <a:lnTo>
                    <a:pt x="4038" y="28189"/>
                  </a:lnTo>
                  <a:lnTo>
                    <a:pt x="0" y="19045"/>
                  </a:lnTo>
                  <a:lnTo>
                    <a:pt x="3035" y="10701"/>
                  </a:lnTo>
                  <a:lnTo>
                    <a:pt x="6318" y="5229"/>
                  </a:lnTo>
                  <a:lnTo>
                    <a:pt x="11182" y="1557"/>
                  </a:lnTo>
                  <a:lnTo>
                    <a:pt x="16979" y="0"/>
                  </a:lnTo>
                  <a:lnTo>
                    <a:pt x="23063" y="871"/>
                  </a:lnTo>
                  <a:lnTo>
                    <a:pt x="31076" y="3792"/>
                  </a:lnTo>
                  <a:lnTo>
                    <a:pt x="35115" y="12923"/>
                  </a:lnTo>
                  <a:lnTo>
                    <a:pt x="32080" y="21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470309" y="1995652"/>
              <a:ext cx="23495" cy="24765"/>
            </a:xfrm>
            <a:custGeom>
              <a:avLst/>
              <a:gdLst/>
              <a:ahLst/>
              <a:cxnLst/>
              <a:rect l="l" t="t" r="r" b="b"/>
              <a:pathLst>
                <a:path w="23495" h="24764">
                  <a:moveTo>
                    <a:pt x="2159" y="20256"/>
                  </a:moveTo>
                  <a:lnTo>
                    <a:pt x="0" y="8013"/>
                  </a:lnTo>
                  <a:lnTo>
                    <a:pt x="9537" y="0"/>
                  </a:lnTo>
                  <a:lnTo>
                    <a:pt x="21234" y="4254"/>
                  </a:lnTo>
                  <a:lnTo>
                    <a:pt x="23393" y="16522"/>
                  </a:lnTo>
                  <a:lnTo>
                    <a:pt x="13855" y="24510"/>
                  </a:lnTo>
                  <a:lnTo>
                    <a:pt x="2159" y="202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475859" y="1995144"/>
              <a:ext cx="12700" cy="26034"/>
            </a:xfrm>
            <a:custGeom>
              <a:avLst/>
              <a:gdLst/>
              <a:ahLst/>
              <a:cxnLst/>
              <a:rect l="l" t="t" r="r" b="b"/>
              <a:pathLst>
                <a:path w="12700" h="26035">
                  <a:moveTo>
                    <a:pt x="8826" y="0"/>
                  </a:moveTo>
                  <a:lnTo>
                    <a:pt x="0" y="24269"/>
                  </a:lnTo>
                  <a:lnTo>
                    <a:pt x="3581" y="25577"/>
                  </a:lnTo>
                  <a:lnTo>
                    <a:pt x="12407" y="130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230670" y="2068125"/>
              <a:ext cx="35560" cy="32384"/>
            </a:xfrm>
            <a:custGeom>
              <a:avLst/>
              <a:gdLst/>
              <a:ahLst/>
              <a:cxnLst/>
              <a:rect l="l" t="t" r="r" b="b"/>
              <a:pathLst>
                <a:path w="35560" h="32385">
                  <a:moveTo>
                    <a:pt x="16976" y="0"/>
                  </a:moveTo>
                  <a:lnTo>
                    <a:pt x="11180" y="1560"/>
                  </a:lnTo>
                  <a:lnTo>
                    <a:pt x="6316" y="5232"/>
                  </a:lnTo>
                  <a:lnTo>
                    <a:pt x="3022" y="10699"/>
                  </a:lnTo>
                  <a:lnTo>
                    <a:pt x="0" y="19056"/>
                  </a:lnTo>
                  <a:lnTo>
                    <a:pt x="4038" y="28200"/>
                  </a:lnTo>
                  <a:lnTo>
                    <a:pt x="12052" y="31108"/>
                  </a:lnTo>
                  <a:lnTo>
                    <a:pt x="18139" y="31979"/>
                  </a:lnTo>
                  <a:lnTo>
                    <a:pt x="23933" y="30422"/>
                  </a:lnTo>
                  <a:lnTo>
                    <a:pt x="28793" y="26750"/>
                  </a:lnTo>
                  <a:lnTo>
                    <a:pt x="32080" y="21278"/>
                  </a:lnTo>
                  <a:lnTo>
                    <a:pt x="35115" y="12922"/>
                  </a:lnTo>
                  <a:lnTo>
                    <a:pt x="31076" y="3790"/>
                  </a:lnTo>
                  <a:lnTo>
                    <a:pt x="23063" y="869"/>
                  </a:lnTo>
                  <a:lnTo>
                    <a:pt x="16976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230670" y="2068125"/>
              <a:ext cx="35560" cy="32384"/>
            </a:xfrm>
            <a:custGeom>
              <a:avLst/>
              <a:gdLst/>
              <a:ahLst/>
              <a:cxnLst/>
              <a:rect l="l" t="t" r="r" b="b"/>
              <a:pathLst>
                <a:path w="35560" h="32385">
                  <a:moveTo>
                    <a:pt x="32080" y="21278"/>
                  </a:moveTo>
                  <a:lnTo>
                    <a:pt x="28793" y="26750"/>
                  </a:lnTo>
                  <a:lnTo>
                    <a:pt x="23933" y="30422"/>
                  </a:lnTo>
                  <a:lnTo>
                    <a:pt x="18139" y="31979"/>
                  </a:lnTo>
                  <a:lnTo>
                    <a:pt x="12052" y="31108"/>
                  </a:lnTo>
                  <a:lnTo>
                    <a:pt x="4038" y="28200"/>
                  </a:lnTo>
                  <a:lnTo>
                    <a:pt x="0" y="19056"/>
                  </a:lnTo>
                  <a:lnTo>
                    <a:pt x="3022" y="10699"/>
                  </a:lnTo>
                  <a:lnTo>
                    <a:pt x="6316" y="5232"/>
                  </a:lnTo>
                  <a:lnTo>
                    <a:pt x="11180" y="1560"/>
                  </a:lnTo>
                  <a:lnTo>
                    <a:pt x="16976" y="0"/>
                  </a:lnTo>
                  <a:lnTo>
                    <a:pt x="23063" y="869"/>
                  </a:lnTo>
                  <a:lnTo>
                    <a:pt x="31076" y="3790"/>
                  </a:lnTo>
                  <a:lnTo>
                    <a:pt x="35115" y="12922"/>
                  </a:lnTo>
                  <a:lnTo>
                    <a:pt x="32080" y="212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236525" y="2071865"/>
              <a:ext cx="23495" cy="24765"/>
            </a:xfrm>
            <a:custGeom>
              <a:avLst/>
              <a:gdLst/>
              <a:ahLst/>
              <a:cxnLst/>
              <a:rect l="l" t="t" r="r" b="b"/>
              <a:pathLst>
                <a:path w="23495" h="24764">
                  <a:moveTo>
                    <a:pt x="2184" y="20243"/>
                  </a:moveTo>
                  <a:lnTo>
                    <a:pt x="0" y="7988"/>
                  </a:lnTo>
                  <a:lnTo>
                    <a:pt x="9537" y="0"/>
                  </a:lnTo>
                  <a:lnTo>
                    <a:pt x="21247" y="4254"/>
                  </a:lnTo>
                  <a:lnTo>
                    <a:pt x="23406" y="16509"/>
                  </a:lnTo>
                  <a:lnTo>
                    <a:pt x="13868" y="24510"/>
                  </a:lnTo>
                  <a:lnTo>
                    <a:pt x="2184" y="2024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242088" y="2071344"/>
              <a:ext cx="12700" cy="26034"/>
            </a:xfrm>
            <a:custGeom>
              <a:avLst/>
              <a:gdLst/>
              <a:ahLst/>
              <a:cxnLst/>
              <a:rect l="l" t="t" r="r" b="b"/>
              <a:pathLst>
                <a:path w="12700" h="26035">
                  <a:moveTo>
                    <a:pt x="8839" y="0"/>
                  </a:moveTo>
                  <a:lnTo>
                    <a:pt x="0" y="24282"/>
                  </a:lnTo>
                  <a:lnTo>
                    <a:pt x="3581" y="25577"/>
                  </a:lnTo>
                  <a:lnTo>
                    <a:pt x="12407" y="132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230160" y="1986843"/>
              <a:ext cx="33655" cy="32384"/>
            </a:xfrm>
            <a:custGeom>
              <a:avLst/>
              <a:gdLst/>
              <a:ahLst/>
              <a:cxnLst/>
              <a:rect l="l" t="t" r="r" b="b"/>
              <a:pathLst>
                <a:path w="33654" h="32385">
                  <a:moveTo>
                    <a:pt x="14939" y="0"/>
                  </a:moveTo>
                  <a:lnTo>
                    <a:pt x="9146" y="1557"/>
                  </a:lnTo>
                  <a:lnTo>
                    <a:pt x="4286" y="5229"/>
                  </a:lnTo>
                  <a:lnTo>
                    <a:pt x="1005" y="10701"/>
                  </a:lnTo>
                  <a:lnTo>
                    <a:pt x="0" y="17004"/>
                  </a:lnTo>
                  <a:lnTo>
                    <a:pt x="1362" y="22944"/>
                  </a:lnTo>
                  <a:lnTo>
                    <a:pt x="4804" y="27864"/>
                  </a:lnTo>
                  <a:lnTo>
                    <a:pt x="10035" y="31110"/>
                  </a:lnTo>
                  <a:lnTo>
                    <a:pt x="16114" y="31974"/>
                  </a:lnTo>
                  <a:lnTo>
                    <a:pt x="21904" y="30413"/>
                  </a:lnTo>
                  <a:lnTo>
                    <a:pt x="26764" y="26740"/>
                  </a:lnTo>
                  <a:lnTo>
                    <a:pt x="30050" y="21267"/>
                  </a:lnTo>
                  <a:lnTo>
                    <a:pt x="33085" y="12923"/>
                  </a:lnTo>
                  <a:lnTo>
                    <a:pt x="29034" y="3792"/>
                  </a:lnTo>
                  <a:lnTo>
                    <a:pt x="21020" y="871"/>
                  </a:lnTo>
                  <a:lnTo>
                    <a:pt x="14939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230160" y="1986843"/>
              <a:ext cx="33655" cy="32384"/>
            </a:xfrm>
            <a:custGeom>
              <a:avLst/>
              <a:gdLst/>
              <a:ahLst/>
              <a:cxnLst/>
              <a:rect l="l" t="t" r="r" b="b"/>
              <a:pathLst>
                <a:path w="33654" h="32385">
                  <a:moveTo>
                    <a:pt x="30050" y="21267"/>
                  </a:moveTo>
                  <a:lnTo>
                    <a:pt x="26764" y="26740"/>
                  </a:lnTo>
                  <a:lnTo>
                    <a:pt x="21904" y="30413"/>
                  </a:lnTo>
                  <a:lnTo>
                    <a:pt x="16114" y="31974"/>
                  </a:lnTo>
                  <a:lnTo>
                    <a:pt x="10035" y="31110"/>
                  </a:lnTo>
                  <a:lnTo>
                    <a:pt x="4804" y="27864"/>
                  </a:lnTo>
                  <a:lnTo>
                    <a:pt x="1362" y="22944"/>
                  </a:lnTo>
                  <a:lnTo>
                    <a:pt x="0" y="17004"/>
                  </a:lnTo>
                  <a:lnTo>
                    <a:pt x="1005" y="10701"/>
                  </a:lnTo>
                  <a:lnTo>
                    <a:pt x="4286" y="5229"/>
                  </a:lnTo>
                  <a:lnTo>
                    <a:pt x="9146" y="1557"/>
                  </a:lnTo>
                  <a:lnTo>
                    <a:pt x="14939" y="0"/>
                  </a:lnTo>
                  <a:lnTo>
                    <a:pt x="21020" y="871"/>
                  </a:lnTo>
                  <a:lnTo>
                    <a:pt x="29034" y="3792"/>
                  </a:lnTo>
                  <a:lnTo>
                    <a:pt x="33085" y="12923"/>
                  </a:lnTo>
                  <a:lnTo>
                    <a:pt x="30050" y="21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233985" y="1990572"/>
              <a:ext cx="23495" cy="24765"/>
            </a:xfrm>
            <a:custGeom>
              <a:avLst/>
              <a:gdLst/>
              <a:ahLst/>
              <a:cxnLst/>
              <a:rect l="l" t="t" r="r" b="b"/>
              <a:pathLst>
                <a:path w="23495" h="24764">
                  <a:moveTo>
                    <a:pt x="2171" y="20256"/>
                  </a:moveTo>
                  <a:lnTo>
                    <a:pt x="0" y="8013"/>
                  </a:lnTo>
                  <a:lnTo>
                    <a:pt x="9537" y="0"/>
                  </a:lnTo>
                  <a:lnTo>
                    <a:pt x="21247" y="4254"/>
                  </a:lnTo>
                  <a:lnTo>
                    <a:pt x="23406" y="16522"/>
                  </a:lnTo>
                  <a:lnTo>
                    <a:pt x="13868" y="24510"/>
                  </a:lnTo>
                  <a:lnTo>
                    <a:pt x="2171" y="202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239548" y="1990064"/>
              <a:ext cx="12700" cy="26034"/>
            </a:xfrm>
            <a:custGeom>
              <a:avLst/>
              <a:gdLst/>
              <a:ahLst/>
              <a:cxnLst/>
              <a:rect l="l" t="t" r="r" b="b"/>
              <a:pathLst>
                <a:path w="12700" h="26035">
                  <a:moveTo>
                    <a:pt x="8826" y="0"/>
                  </a:moveTo>
                  <a:lnTo>
                    <a:pt x="0" y="24269"/>
                  </a:lnTo>
                  <a:lnTo>
                    <a:pt x="3581" y="25577"/>
                  </a:lnTo>
                  <a:lnTo>
                    <a:pt x="12407" y="130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737136" y="2023998"/>
              <a:ext cx="255904" cy="12700"/>
            </a:xfrm>
            <a:custGeom>
              <a:avLst/>
              <a:gdLst/>
              <a:ahLst/>
              <a:cxnLst/>
              <a:rect l="l" t="t" r="r" b="b"/>
              <a:pathLst>
                <a:path w="255904" h="12700">
                  <a:moveTo>
                    <a:pt x="10160" y="4813"/>
                  </a:moveTo>
                  <a:lnTo>
                    <a:pt x="7886" y="2540"/>
                  </a:lnTo>
                  <a:lnTo>
                    <a:pt x="2273" y="2540"/>
                  </a:lnTo>
                  <a:lnTo>
                    <a:pt x="0" y="4813"/>
                  </a:lnTo>
                  <a:lnTo>
                    <a:pt x="0" y="10426"/>
                  </a:lnTo>
                  <a:lnTo>
                    <a:pt x="2273" y="12700"/>
                  </a:lnTo>
                  <a:lnTo>
                    <a:pt x="7886" y="12700"/>
                  </a:lnTo>
                  <a:lnTo>
                    <a:pt x="10160" y="10426"/>
                  </a:lnTo>
                  <a:lnTo>
                    <a:pt x="10160" y="7620"/>
                  </a:lnTo>
                  <a:lnTo>
                    <a:pt x="10160" y="4813"/>
                  </a:lnTo>
                  <a:close/>
                </a:path>
                <a:path w="255904" h="12700">
                  <a:moveTo>
                    <a:pt x="255689" y="2273"/>
                  </a:moveTo>
                  <a:lnTo>
                    <a:pt x="253415" y="0"/>
                  </a:lnTo>
                  <a:lnTo>
                    <a:pt x="247802" y="0"/>
                  </a:lnTo>
                  <a:lnTo>
                    <a:pt x="245516" y="2273"/>
                  </a:lnTo>
                  <a:lnTo>
                    <a:pt x="245516" y="7886"/>
                  </a:lnTo>
                  <a:lnTo>
                    <a:pt x="247802" y="10160"/>
                  </a:lnTo>
                  <a:lnTo>
                    <a:pt x="253415" y="10160"/>
                  </a:lnTo>
                  <a:lnTo>
                    <a:pt x="255689" y="7886"/>
                  </a:lnTo>
                  <a:lnTo>
                    <a:pt x="255689" y="5080"/>
                  </a:lnTo>
                  <a:lnTo>
                    <a:pt x="255689" y="22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447576" y="1666709"/>
              <a:ext cx="817880" cy="190500"/>
            </a:xfrm>
            <a:custGeom>
              <a:avLst/>
              <a:gdLst/>
              <a:ahLst/>
              <a:cxnLst/>
              <a:rect l="l" t="t" r="r" b="b"/>
              <a:pathLst>
                <a:path w="817879" h="190500">
                  <a:moveTo>
                    <a:pt x="813650" y="0"/>
                  </a:moveTo>
                  <a:lnTo>
                    <a:pt x="69418" y="2540"/>
                  </a:lnTo>
                  <a:lnTo>
                    <a:pt x="0" y="2540"/>
                  </a:lnTo>
                  <a:lnTo>
                    <a:pt x="2539" y="27940"/>
                  </a:lnTo>
                  <a:lnTo>
                    <a:pt x="31113" y="25928"/>
                  </a:lnTo>
                  <a:lnTo>
                    <a:pt x="52544" y="25437"/>
                  </a:lnTo>
                  <a:lnTo>
                    <a:pt x="66039" y="27089"/>
                  </a:lnTo>
                  <a:lnTo>
                    <a:pt x="79590" y="53340"/>
                  </a:lnTo>
                  <a:lnTo>
                    <a:pt x="68567" y="170179"/>
                  </a:lnTo>
                  <a:lnTo>
                    <a:pt x="4229" y="171030"/>
                  </a:lnTo>
                  <a:lnTo>
                    <a:pt x="5918" y="190500"/>
                  </a:lnTo>
                  <a:lnTo>
                    <a:pt x="55029" y="189649"/>
                  </a:lnTo>
                  <a:lnTo>
                    <a:pt x="755230" y="186270"/>
                  </a:lnTo>
                  <a:lnTo>
                    <a:pt x="817867" y="186270"/>
                  </a:lnTo>
                  <a:lnTo>
                    <a:pt x="816190" y="166789"/>
                  </a:lnTo>
                  <a:lnTo>
                    <a:pt x="756056" y="166789"/>
                  </a:lnTo>
                  <a:lnTo>
                    <a:pt x="750150" y="169329"/>
                  </a:lnTo>
                  <a:lnTo>
                    <a:pt x="746760" y="48260"/>
                  </a:lnTo>
                  <a:lnTo>
                    <a:pt x="761149" y="27940"/>
                  </a:lnTo>
                  <a:lnTo>
                    <a:pt x="813650" y="23710"/>
                  </a:lnTo>
                  <a:lnTo>
                    <a:pt x="81365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447576" y="1666709"/>
              <a:ext cx="817880" cy="190500"/>
            </a:xfrm>
            <a:custGeom>
              <a:avLst/>
              <a:gdLst/>
              <a:ahLst/>
              <a:cxnLst/>
              <a:rect l="l" t="t" r="r" b="b"/>
              <a:pathLst>
                <a:path w="817879" h="190500">
                  <a:moveTo>
                    <a:pt x="0" y="2540"/>
                  </a:moveTo>
                  <a:lnTo>
                    <a:pt x="69418" y="2540"/>
                  </a:lnTo>
                  <a:lnTo>
                    <a:pt x="329349" y="1689"/>
                  </a:lnTo>
                  <a:lnTo>
                    <a:pt x="813650" y="0"/>
                  </a:lnTo>
                  <a:lnTo>
                    <a:pt x="813650" y="23710"/>
                  </a:lnTo>
                  <a:lnTo>
                    <a:pt x="761149" y="27940"/>
                  </a:lnTo>
                  <a:lnTo>
                    <a:pt x="746760" y="48260"/>
                  </a:lnTo>
                  <a:lnTo>
                    <a:pt x="750150" y="169329"/>
                  </a:lnTo>
                  <a:lnTo>
                    <a:pt x="756056" y="166789"/>
                  </a:lnTo>
                  <a:lnTo>
                    <a:pt x="816190" y="166789"/>
                  </a:lnTo>
                  <a:lnTo>
                    <a:pt x="817867" y="186270"/>
                  </a:lnTo>
                  <a:lnTo>
                    <a:pt x="755230" y="186270"/>
                  </a:lnTo>
                  <a:lnTo>
                    <a:pt x="563867" y="187109"/>
                  </a:lnTo>
                  <a:lnTo>
                    <a:pt x="55029" y="189649"/>
                  </a:lnTo>
                  <a:lnTo>
                    <a:pt x="5918" y="190500"/>
                  </a:lnTo>
                  <a:lnTo>
                    <a:pt x="4229" y="171030"/>
                  </a:lnTo>
                  <a:lnTo>
                    <a:pt x="68567" y="170179"/>
                  </a:lnTo>
                  <a:lnTo>
                    <a:pt x="79590" y="53340"/>
                  </a:lnTo>
                  <a:lnTo>
                    <a:pt x="76911" y="42152"/>
                  </a:lnTo>
                  <a:lnTo>
                    <a:pt x="52544" y="25437"/>
                  </a:lnTo>
                  <a:lnTo>
                    <a:pt x="31113" y="25928"/>
                  </a:lnTo>
                  <a:lnTo>
                    <a:pt x="11270" y="27212"/>
                  </a:lnTo>
                  <a:lnTo>
                    <a:pt x="2539" y="27940"/>
                  </a:lnTo>
                  <a:lnTo>
                    <a:pt x="0" y="25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512765" y="1627759"/>
              <a:ext cx="200025" cy="444500"/>
            </a:xfrm>
            <a:custGeom>
              <a:avLst/>
              <a:gdLst/>
              <a:ahLst/>
              <a:cxnLst/>
              <a:rect l="l" t="t" r="r" b="b"/>
              <a:pathLst>
                <a:path w="200025" h="444500">
                  <a:moveTo>
                    <a:pt x="178650" y="0"/>
                  </a:moveTo>
                  <a:lnTo>
                    <a:pt x="12700" y="850"/>
                  </a:lnTo>
                  <a:lnTo>
                    <a:pt x="11849" y="93129"/>
                  </a:lnTo>
                  <a:lnTo>
                    <a:pt x="0" y="94830"/>
                  </a:lnTo>
                  <a:lnTo>
                    <a:pt x="6769" y="444500"/>
                  </a:lnTo>
                  <a:lnTo>
                    <a:pt x="199809" y="441960"/>
                  </a:lnTo>
                  <a:lnTo>
                    <a:pt x="193878" y="90601"/>
                  </a:lnTo>
                  <a:lnTo>
                    <a:pt x="180339" y="90601"/>
                  </a:lnTo>
                  <a:lnTo>
                    <a:pt x="17865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512765" y="1627759"/>
              <a:ext cx="200025" cy="444500"/>
            </a:xfrm>
            <a:custGeom>
              <a:avLst/>
              <a:gdLst/>
              <a:ahLst/>
              <a:cxnLst/>
              <a:rect l="l" t="t" r="r" b="b"/>
              <a:pathLst>
                <a:path w="200025" h="444500">
                  <a:moveTo>
                    <a:pt x="12700" y="850"/>
                  </a:moveTo>
                  <a:lnTo>
                    <a:pt x="11849" y="93129"/>
                  </a:lnTo>
                  <a:lnTo>
                    <a:pt x="0" y="94830"/>
                  </a:lnTo>
                  <a:lnTo>
                    <a:pt x="6769" y="444500"/>
                  </a:lnTo>
                  <a:lnTo>
                    <a:pt x="199809" y="441960"/>
                  </a:lnTo>
                  <a:lnTo>
                    <a:pt x="193878" y="90601"/>
                  </a:lnTo>
                  <a:lnTo>
                    <a:pt x="180339" y="90601"/>
                  </a:lnTo>
                  <a:lnTo>
                    <a:pt x="178650" y="0"/>
                  </a:lnTo>
                  <a:lnTo>
                    <a:pt x="12700" y="8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765076" y="1626069"/>
              <a:ext cx="193040" cy="441325"/>
            </a:xfrm>
            <a:custGeom>
              <a:avLst/>
              <a:gdLst/>
              <a:ahLst/>
              <a:cxnLst/>
              <a:rect l="l" t="t" r="r" b="b"/>
              <a:pathLst>
                <a:path w="193039" h="441325">
                  <a:moveTo>
                    <a:pt x="178650" y="0"/>
                  </a:moveTo>
                  <a:lnTo>
                    <a:pt x="12700" y="850"/>
                  </a:lnTo>
                  <a:lnTo>
                    <a:pt x="11849" y="90589"/>
                  </a:lnTo>
                  <a:lnTo>
                    <a:pt x="0" y="91439"/>
                  </a:lnTo>
                  <a:lnTo>
                    <a:pt x="3390" y="441109"/>
                  </a:lnTo>
                  <a:lnTo>
                    <a:pt x="193039" y="441109"/>
                  </a:lnTo>
                  <a:lnTo>
                    <a:pt x="190500" y="89750"/>
                  </a:lnTo>
                  <a:lnTo>
                    <a:pt x="182029" y="89750"/>
                  </a:lnTo>
                  <a:lnTo>
                    <a:pt x="17865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765076" y="1626069"/>
              <a:ext cx="193040" cy="441325"/>
            </a:xfrm>
            <a:custGeom>
              <a:avLst/>
              <a:gdLst/>
              <a:ahLst/>
              <a:cxnLst/>
              <a:rect l="l" t="t" r="r" b="b"/>
              <a:pathLst>
                <a:path w="193039" h="441325">
                  <a:moveTo>
                    <a:pt x="12700" y="850"/>
                  </a:moveTo>
                  <a:lnTo>
                    <a:pt x="11849" y="90589"/>
                  </a:lnTo>
                  <a:lnTo>
                    <a:pt x="0" y="91439"/>
                  </a:lnTo>
                  <a:lnTo>
                    <a:pt x="3390" y="441109"/>
                  </a:lnTo>
                  <a:lnTo>
                    <a:pt x="193039" y="441109"/>
                  </a:lnTo>
                  <a:lnTo>
                    <a:pt x="190500" y="89750"/>
                  </a:lnTo>
                  <a:lnTo>
                    <a:pt x="182029" y="89750"/>
                  </a:lnTo>
                  <a:lnTo>
                    <a:pt x="178650" y="0"/>
                  </a:lnTo>
                  <a:lnTo>
                    <a:pt x="12700" y="8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009767" y="1622679"/>
              <a:ext cx="194945" cy="440690"/>
            </a:xfrm>
            <a:custGeom>
              <a:avLst/>
              <a:gdLst/>
              <a:ahLst/>
              <a:cxnLst/>
              <a:rect l="l" t="t" r="r" b="b"/>
              <a:pathLst>
                <a:path w="194945" h="440689">
                  <a:moveTo>
                    <a:pt x="177800" y="0"/>
                  </a:moveTo>
                  <a:lnTo>
                    <a:pt x="12700" y="850"/>
                  </a:lnTo>
                  <a:lnTo>
                    <a:pt x="12700" y="91440"/>
                  </a:lnTo>
                  <a:lnTo>
                    <a:pt x="0" y="91440"/>
                  </a:lnTo>
                  <a:lnTo>
                    <a:pt x="2540" y="440270"/>
                  </a:lnTo>
                  <a:lnTo>
                    <a:pt x="194729" y="438569"/>
                  </a:lnTo>
                  <a:lnTo>
                    <a:pt x="189649" y="90601"/>
                  </a:lnTo>
                  <a:lnTo>
                    <a:pt x="178638" y="89750"/>
                  </a:lnTo>
                  <a:lnTo>
                    <a:pt x="17780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009767" y="1622679"/>
              <a:ext cx="194945" cy="440690"/>
            </a:xfrm>
            <a:custGeom>
              <a:avLst/>
              <a:gdLst/>
              <a:ahLst/>
              <a:cxnLst/>
              <a:rect l="l" t="t" r="r" b="b"/>
              <a:pathLst>
                <a:path w="194945" h="440689">
                  <a:moveTo>
                    <a:pt x="12700" y="850"/>
                  </a:moveTo>
                  <a:lnTo>
                    <a:pt x="12700" y="91440"/>
                  </a:lnTo>
                  <a:lnTo>
                    <a:pt x="0" y="91440"/>
                  </a:lnTo>
                  <a:lnTo>
                    <a:pt x="2540" y="440270"/>
                  </a:lnTo>
                  <a:lnTo>
                    <a:pt x="194729" y="438569"/>
                  </a:lnTo>
                  <a:lnTo>
                    <a:pt x="189649" y="90601"/>
                  </a:lnTo>
                  <a:lnTo>
                    <a:pt x="178638" y="89750"/>
                  </a:lnTo>
                  <a:lnTo>
                    <a:pt x="177800" y="0"/>
                  </a:lnTo>
                  <a:lnTo>
                    <a:pt x="12700" y="8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601944" y="2028799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43" y="0"/>
                  </a:moveTo>
                  <a:lnTo>
                    <a:pt x="6057" y="0"/>
                  </a:lnTo>
                  <a:lnTo>
                    <a:pt x="0" y="6070"/>
                  </a:lnTo>
                  <a:lnTo>
                    <a:pt x="0" y="21031"/>
                  </a:lnTo>
                  <a:lnTo>
                    <a:pt x="6057" y="27089"/>
                  </a:lnTo>
                  <a:lnTo>
                    <a:pt x="21043" y="27089"/>
                  </a:lnTo>
                  <a:lnTo>
                    <a:pt x="27101" y="21031"/>
                  </a:lnTo>
                  <a:lnTo>
                    <a:pt x="27101" y="13538"/>
                  </a:lnTo>
                  <a:lnTo>
                    <a:pt x="27101" y="607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601944" y="2028799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7101" y="13538"/>
                  </a:moveTo>
                  <a:lnTo>
                    <a:pt x="27101" y="21031"/>
                  </a:lnTo>
                  <a:lnTo>
                    <a:pt x="21043" y="27089"/>
                  </a:lnTo>
                  <a:lnTo>
                    <a:pt x="13550" y="27089"/>
                  </a:lnTo>
                  <a:lnTo>
                    <a:pt x="6057" y="27089"/>
                  </a:lnTo>
                  <a:lnTo>
                    <a:pt x="0" y="21031"/>
                  </a:lnTo>
                  <a:lnTo>
                    <a:pt x="0" y="13538"/>
                  </a:lnTo>
                  <a:lnTo>
                    <a:pt x="0" y="6070"/>
                  </a:lnTo>
                  <a:lnTo>
                    <a:pt x="6057" y="0"/>
                  </a:lnTo>
                  <a:lnTo>
                    <a:pt x="13550" y="0"/>
                  </a:lnTo>
                  <a:lnTo>
                    <a:pt x="21043" y="0"/>
                  </a:lnTo>
                  <a:lnTo>
                    <a:pt x="27101" y="6070"/>
                  </a:lnTo>
                  <a:lnTo>
                    <a:pt x="27101" y="135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609145" y="20359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69" y="0"/>
                  </a:moveTo>
                  <a:lnTo>
                    <a:pt x="11429" y="12700"/>
                  </a:lnTo>
                </a:path>
                <a:path w="12700" h="12700">
                  <a:moveTo>
                    <a:pt x="0" y="11430"/>
                  </a:moveTo>
                  <a:lnTo>
                    <a:pt x="12700" y="1282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849175" y="2026246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31" y="0"/>
                  </a:moveTo>
                  <a:lnTo>
                    <a:pt x="6057" y="0"/>
                  </a:lnTo>
                  <a:lnTo>
                    <a:pt x="0" y="6070"/>
                  </a:lnTo>
                  <a:lnTo>
                    <a:pt x="0" y="21043"/>
                  </a:lnTo>
                  <a:lnTo>
                    <a:pt x="6057" y="27114"/>
                  </a:lnTo>
                  <a:lnTo>
                    <a:pt x="21031" y="27114"/>
                  </a:lnTo>
                  <a:lnTo>
                    <a:pt x="27101" y="21043"/>
                  </a:lnTo>
                  <a:lnTo>
                    <a:pt x="27101" y="13563"/>
                  </a:lnTo>
                  <a:lnTo>
                    <a:pt x="27101" y="607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849175" y="2026246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7101" y="13563"/>
                  </a:moveTo>
                  <a:lnTo>
                    <a:pt x="27101" y="21043"/>
                  </a:lnTo>
                  <a:lnTo>
                    <a:pt x="21031" y="27114"/>
                  </a:lnTo>
                  <a:lnTo>
                    <a:pt x="13550" y="27114"/>
                  </a:lnTo>
                  <a:lnTo>
                    <a:pt x="6057" y="27114"/>
                  </a:lnTo>
                  <a:lnTo>
                    <a:pt x="0" y="21043"/>
                  </a:lnTo>
                  <a:lnTo>
                    <a:pt x="0" y="13563"/>
                  </a:lnTo>
                  <a:lnTo>
                    <a:pt x="0" y="6070"/>
                  </a:lnTo>
                  <a:lnTo>
                    <a:pt x="6057" y="0"/>
                  </a:lnTo>
                  <a:lnTo>
                    <a:pt x="13550" y="0"/>
                  </a:lnTo>
                  <a:lnTo>
                    <a:pt x="21031" y="0"/>
                  </a:lnTo>
                  <a:lnTo>
                    <a:pt x="27101" y="6070"/>
                  </a:lnTo>
                  <a:lnTo>
                    <a:pt x="27101" y="135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856376" y="203346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" y="0"/>
                  </a:moveTo>
                  <a:lnTo>
                    <a:pt x="11429" y="12700"/>
                  </a:lnTo>
                </a:path>
                <a:path w="12700" h="12700">
                  <a:moveTo>
                    <a:pt x="0" y="11429"/>
                  </a:moveTo>
                  <a:lnTo>
                    <a:pt x="12700" y="1257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094692" y="2020328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43" y="0"/>
                  </a:moveTo>
                  <a:lnTo>
                    <a:pt x="6083" y="0"/>
                  </a:lnTo>
                  <a:lnTo>
                    <a:pt x="0" y="6070"/>
                  </a:lnTo>
                  <a:lnTo>
                    <a:pt x="0" y="21031"/>
                  </a:lnTo>
                  <a:lnTo>
                    <a:pt x="6083" y="27101"/>
                  </a:lnTo>
                  <a:lnTo>
                    <a:pt x="21043" y="27101"/>
                  </a:lnTo>
                  <a:lnTo>
                    <a:pt x="27114" y="21031"/>
                  </a:lnTo>
                  <a:lnTo>
                    <a:pt x="27114" y="13550"/>
                  </a:lnTo>
                  <a:lnTo>
                    <a:pt x="27114" y="607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094692" y="2020328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7114" y="13550"/>
                  </a:moveTo>
                  <a:lnTo>
                    <a:pt x="27114" y="21031"/>
                  </a:lnTo>
                  <a:lnTo>
                    <a:pt x="21043" y="27101"/>
                  </a:lnTo>
                  <a:lnTo>
                    <a:pt x="13563" y="27101"/>
                  </a:lnTo>
                  <a:lnTo>
                    <a:pt x="6083" y="27101"/>
                  </a:lnTo>
                  <a:lnTo>
                    <a:pt x="0" y="21031"/>
                  </a:lnTo>
                  <a:lnTo>
                    <a:pt x="0" y="13550"/>
                  </a:lnTo>
                  <a:lnTo>
                    <a:pt x="0" y="6070"/>
                  </a:lnTo>
                  <a:lnTo>
                    <a:pt x="6083" y="0"/>
                  </a:lnTo>
                  <a:lnTo>
                    <a:pt x="13563" y="0"/>
                  </a:lnTo>
                  <a:lnTo>
                    <a:pt x="21043" y="0"/>
                  </a:lnTo>
                  <a:lnTo>
                    <a:pt x="27114" y="6070"/>
                  </a:lnTo>
                  <a:lnTo>
                    <a:pt x="27114" y="1355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101905" y="20275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" y="0"/>
                  </a:moveTo>
                  <a:lnTo>
                    <a:pt x="11417" y="12700"/>
                  </a:lnTo>
                </a:path>
                <a:path w="12700" h="12700">
                  <a:moveTo>
                    <a:pt x="0" y="11429"/>
                  </a:moveTo>
                  <a:lnTo>
                    <a:pt x="12700" y="127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7" name="object 2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49937" y="2145284"/>
              <a:ext cx="165544" cy="74929"/>
            </a:xfrm>
            <a:prstGeom prst="rect">
              <a:avLst/>
            </a:prstGeom>
          </p:spPr>
        </p:pic>
        <p:pic>
          <p:nvPicPr>
            <p:cNvPr id="238" name="object 23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51626" y="2240102"/>
              <a:ext cx="163004" cy="76631"/>
            </a:xfrm>
            <a:prstGeom prst="rect">
              <a:avLst/>
            </a:prstGeom>
          </p:spPr>
        </p:pic>
        <p:pic>
          <p:nvPicPr>
            <p:cNvPr id="239" name="object 2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028601" y="1840484"/>
              <a:ext cx="165519" cy="74929"/>
            </a:xfrm>
            <a:prstGeom prst="rect">
              <a:avLst/>
            </a:prstGeom>
          </p:spPr>
        </p:pic>
        <p:sp>
          <p:nvSpPr>
            <p:cNvPr id="240" name="object 240"/>
            <p:cNvSpPr/>
            <p:nvPr/>
          </p:nvSpPr>
          <p:spPr>
            <a:xfrm>
              <a:off x="6030925" y="1938477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36410" y="0"/>
                  </a:moveTo>
                  <a:lnTo>
                    <a:pt x="22234" y="2862"/>
                  </a:lnTo>
                  <a:lnTo>
                    <a:pt x="10661" y="10666"/>
                  </a:lnTo>
                  <a:lnTo>
                    <a:pt x="2860" y="22240"/>
                  </a:lnTo>
                  <a:lnTo>
                    <a:pt x="0" y="36410"/>
                  </a:lnTo>
                  <a:lnTo>
                    <a:pt x="2860" y="50576"/>
                  </a:lnTo>
                  <a:lnTo>
                    <a:pt x="10661" y="62150"/>
                  </a:lnTo>
                  <a:lnTo>
                    <a:pt x="22234" y="69957"/>
                  </a:lnTo>
                  <a:lnTo>
                    <a:pt x="36410" y="72821"/>
                  </a:lnTo>
                  <a:lnTo>
                    <a:pt x="50576" y="69957"/>
                  </a:lnTo>
                  <a:lnTo>
                    <a:pt x="62150" y="62150"/>
                  </a:lnTo>
                  <a:lnTo>
                    <a:pt x="69957" y="50576"/>
                  </a:lnTo>
                  <a:lnTo>
                    <a:pt x="72821" y="36410"/>
                  </a:lnTo>
                  <a:lnTo>
                    <a:pt x="69957" y="22240"/>
                  </a:lnTo>
                  <a:lnTo>
                    <a:pt x="62150" y="10666"/>
                  </a:lnTo>
                  <a:lnTo>
                    <a:pt x="50576" y="2862"/>
                  </a:lnTo>
                  <a:lnTo>
                    <a:pt x="36410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6030925" y="1938477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72821" y="36410"/>
                  </a:moveTo>
                  <a:lnTo>
                    <a:pt x="69957" y="50576"/>
                  </a:lnTo>
                  <a:lnTo>
                    <a:pt x="62150" y="62150"/>
                  </a:lnTo>
                  <a:lnTo>
                    <a:pt x="50576" y="69957"/>
                  </a:lnTo>
                  <a:lnTo>
                    <a:pt x="36410" y="72821"/>
                  </a:lnTo>
                  <a:lnTo>
                    <a:pt x="22234" y="69957"/>
                  </a:lnTo>
                  <a:lnTo>
                    <a:pt x="10661" y="62150"/>
                  </a:lnTo>
                  <a:lnTo>
                    <a:pt x="2860" y="50576"/>
                  </a:lnTo>
                  <a:lnTo>
                    <a:pt x="0" y="36410"/>
                  </a:lnTo>
                  <a:lnTo>
                    <a:pt x="2860" y="22240"/>
                  </a:lnTo>
                  <a:lnTo>
                    <a:pt x="10661" y="10666"/>
                  </a:lnTo>
                  <a:lnTo>
                    <a:pt x="22234" y="2862"/>
                  </a:lnTo>
                  <a:lnTo>
                    <a:pt x="36410" y="0"/>
                  </a:lnTo>
                  <a:lnTo>
                    <a:pt x="50576" y="2862"/>
                  </a:lnTo>
                  <a:lnTo>
                    <a:pt x="62150" y="10666"/>
                  </a:lnTo>
                  <a:lnTo>
                    <a:pt x="69957" y="22240"/>
                  </a:lnTo>
                  <a:lnTo>
                    <a:pt x="72821" y="3641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6042571" y="1959241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2788" y="0"/>
                  </a:moveTo>
                  <a:lnTo>
                    <a:pt x="0" y="19253"/>
                  </a:lnTo>
                  <a:lnTo>
                    <a:pt x="10261" y="39966"/>
                  </a:lnTo>
                  <a:lnTo>
                    <a:pt x="33337" y="41427"/>
                  </a:lnTo>
                  <a:lnTo>
                    <a:pt x="46126" y="22174"/>
                  </a:lnTo>
                  <a:lnTo>
                    <a:pt x="35864" y="1460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6042571" y="1959241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0261" y="39966"/>
                  </a:moveTo>
                  <a:lnTo>
                    <a:pt x="0" y="19253"/>
                  </a:lnTo>
                  <a:lnTo>
                    <a:pt x="12788" y="0"/>
                  </a:lnTo>
                  <a:lnTo>
                    <a:pt x="35864" y="1460"/>
                  </a:lnTo>
                  <a:lnTo>
                    <a:pt x="46126" y="22174"/>
                  </a:lnTo>
                  <a:lnTo>
                    <a:pt x="33337" y="41427"/>
                  </a:lnTo>
                  <a:lnTo>
                    <a:pt x="10261" y="3996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6052934" y="1965579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1678" y="0"/>
                  </a:moveTo>
                  <a:lnTo>
                    <a:pt x="6261" y="0"/>
                  </a:lnTo>
                  <a:lnTo>
                    <a:pt x="0" y="5676"/>
                  </a:lnTo>
                  <a:lnTo>
                    <a:pt x="0" y="19710"/>
                  </a:lnTo>
                  <a:lnTo>
                    <a:pt x="6261" y="25400"/>
                  </a:lnTo>
                  <a:lnTo>
                    <a:pt x="21678" y="25400"/>
                  </a:lnTo>
                  <a:lnTo>
                    <a:pt x="27940" y="19710"/>
                  </a:lnTo>
                  <a:lnTo>
                    <a:pt x="27940" y="12700"/>
                  </a:lnTo>
                  <a:lnTo>
                    <a:pt x="27940" y="5676"/>
                  </a:lnTo>
                  <a:lnTo>
                    <a:pt x="216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052934" y="1965579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7940" y="12700"/>
                  </a:moveTo>
                  <a:lnTo>
                    <a:pt x="27940" y="19710"/>
                  </a:lnTo>
                  <a:lnTo>
                    <a:pt x="21678" y="25400"/>
                  </a:lnTo>
                  <a:lnTo>
                    <a:pt x="13970" y="25400"/>
                  </a:lnTo>
                  <a:lnTo>
                    <a:pt x="6261" y="25400"/>
                  </a:lnTo>
                  <a:lnTo>
                    <a:pt x="0" y="19710"/>
                  </a:lnTo>
                  <a:lnTo>
                    <a:pt x="0" y="12700"/>
                  </a:lnTo>
                  <a:lnTo>
                    <a:pt x="0" y="5676"/>
                  </a:lnTo>
                  <a:lnTo>
                    <a:pt x="6261" y="0"/>
                  </a:lnTo>
                  <a:lnTo>
                    <a:pt x="13970" y="0"/>
                  </a:lnTo>
                  <a:lnTo>
                    <a:pt x="21678" y="0"/>
                  </a:lnTo>
                  <a:lnTo>
                    <a:pt x="27940" y="5676"/>
                  </a:lnTo>
                  <a:lnTo>
                    <a:pt x="27940" y="127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6048705" y="1963559"/>
              <a:ext cx="31750" cy="36830"/>
            </a:xfrm>
            <a:custGeom>
              <a:avLst/>
              <a:gdLst/>
              <a:ahLst/>
              <a:cxnLst/>
              <a:rect l="l" t="t" r="r" b="b"/>
              <a:pathLst>
                <a:path w="31750" h="36830">
                  <a:moveTo>
                    <a:pt x="23179" y="0"/>
                  </a:moveTo>
                  <a:lnTo>
                    <a:pt x="16526" y="1150"/>
                  </a:lnTo>
                  <a:lnTo>
                    <a:pt x="4241" y="5397"/>
                  </a:lnTo>
                  <a:lnTo>
                    <a:pt x="0" y="27419"/>
                  </a:lnTo>
                  <a:lnTo>
                    <a:pt x="1689" y="36728"/>
                  </a:lnTo>
                  <a:lnTo>
                    <a:pt x="18630" y="35877"/>
                  </a:lnTo>
                  <a:lnTo>
                    <a:pt x="29641" y="24028"/>
                  </a:lnTo>
                  <a:lnTo>
                    <a:pt x="31330" y="21488"/>
                  </a:lnTo>
                  <a:lnTo>
                    <a:pt x="28790" y="7937"/>
                  </a:lnTo>
                  <a:lnTo>
                    <a:pt x="26499" y="2182"/>
                  </a:lnTo>
                  <a:lnTo>
                    <a:pt x="23179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6048705" y="197573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7094"/>
                  </a:lnTo>
                  <a:lnTo>
                    <a:pt x="4940" y="22009"/>
                  </a:lnTo>
                  <a:lnTo>
                    <a:pt x="17081" y="22009"/>
                  </a:lnTo>
                  <a:lnTo>
                    <a:pt x="22009" y="17094"/>
                  </a:lnTo>
                  <a:lnTo>
                    <a:pt x="22009" y="11010"/>
                  </a:lnTo>
                  <a:lnTo>
                    <a:pt x="22009" y="4940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6119825" y="1935937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36410" y="0"/>
                  </a:moveTo>
                  <a:lnTo>
                    <a:pt x="22234" y="2862"/>
                  </a:lnTo>
                  <a:lnTo>
                    <a:pt x="10661" y="10666"/>
                  </a:lnTo>
                  <a:lnTo>
                    <a:pt x="2860" y="22240"/>
                  </a:lnTo>
                  <a:lnTo>
                    <a:pt x="0" y="36410"/>
                  </a:lnTo>
                  <a:lnTo>
                    <a:pt x="2860" y="50581"/>
                  </a:lnTo>
                  <a:lnTo>
                    <a:pt x="10661" y="62155"/>
                  </a:lnTo>
                  <a:lnTo>
                    <a:pt x="22234" y="69959"/>
                  </a:lnTo>
                  <a:lnTo>
                    <a:pt x="36410" y="72821"/>
                  </a:lnTo>
                  <a:lnTo>
                    <a:pt x="50576" y="69959"/>
                  </a:lnTo>
                  <a:lnTo>
                    <a:pt x="62150" y="62155"/>
                  </a:lnTo>
                  <a:lnTo>
                    <a:pt x="69957" y="50581"/>
                  </a:lnTo>
                  <a:lnTo>
                    <a:pt x="72821" y="36410"/>
                  </a:lnTo>
                  <a:lnTo>
                    <a:pt x="69957" y="22240"/>
                  </a:lnTo>
                  <a:lnTo>
                    <a:pt x="62150" y="10666"/>
                  </a:lnTo>
                  <a:lnTo>
                    <a:pt x="50576" y="2862"/>
                  </a:lnTo>
                  <a:lnTo>
                    <a:pt x="36410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6119825" y="1935937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72821" y="36410"/>
                  </a:moveTo>
                  <a:lnTo>
                    <a:pt x="69957" y="50581"/>
                  </a:lnTo>
                  <a:lnTo>
                    <a:pt x="62150" y="62155"/>
                  </a:lnTo>
                  <a:lnTo>
                    <a:pt x="50576" y="69959"/>
                  </a:lnTo>
                  <a:lnTo>
                    <a:pt x="36410" y="72821"/>
                  </a:lnTo>
                  <a:lnTo>
                    <a:pt x="22234" y="69959"/>
                  </a:lnTo>
                  <a:lnTo>
                    <a:pt x="10661" y="62155"/>
                  </a:lnTo>
                  <a:lnTo>
                    <a:pt x="2860" y="50581"/>
                  </a:lnTo>
                  <a:lnTo>
                    <a:pt x="0" y="36410"/>
                  </a:lnTo>
                  <a:lnTo>
                    <a:pt x="2860" y="22240"/>
                  </a:lnTo>
                  <a:lnTo>
                    <a:pt x="10661" y="10666"/>
                  </a:lnTo>
                  <a:lnTo>
                    <a:pt x="22234" y="2862"/>
                  </a:lnTo>
                  <a:lnTo>
                    <a:pt x="36410" y="0"/>
                  </a:lnTo>
                  <a:lnTo>
                    <a:pt x="50576" y="2862"/>
                  </a:lnTo>
                  <a:lnTo>
                    <a:pt x="62150" y="10666"/>
                  </a:lnTo>
                  <a:lnTo>
                    <a:pt x="69957" y="22240"/>
                  </a:lnTo>
                  <a:lnTo>
                    <a:pt x="72821" y="3641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6131471" y="1956714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2788" y="0"/>
                  </a:moveTo>
                  <a:lnTo>
                    <a:pt x="0" y="19240"/>
                  </a:lnTo>
                  <a:lnTo>
                    <a:pt x="10261" y="39954"/>
                  </a:lnTo>
                  <a:lnTo>
                    <a:pt x="33337" y="41414"/>
                  </a:lnTo>
                  <a:lnTo>
                    <a:pt x="46126" y="22161"/>
                  </a:lnTo>
                  <a:lnTo>
                    <a:pt x="35864" y="1447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6131471" y="1956714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0261" y="39954"/>
                  </a:moveTo>
                  <a:lnTo>
                    <a:pt x="0" y="19240"/>
                  </a:lnTo>
                  <a:lnTo>
                    <a:pt x="12788" y="0"/>
                  </a:lnTo>
                  <a:lnTo>
                    <a:pt x="35864" y="1447"/>
                  </a:lnTo>
                  <a:lnTo>
                    <a:pt x="46126" y="22161"/>
                  </a:lnTo>
                  <a:lnTo>
                    <a:pt x="33337" y="41414"/>
                  </a:lnTo>
                  <a:lnTo>
                    <a:pt x="10261" y="399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6141834" y="1963039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1678" y="0"/>
                  </a:moveTo>
                  <a:lnTo>
                    <a:pt x="6261" y="0"/>
                  </a:lnTo>
                  <a:lnTo>
                    <a:pt x="0" y="5676"/>
                  </a:lnTo>
                  <a:lnTo>
                    <a:pt x="0" y="19710"/>
                  </a:lnTo>
                  <a:lnTo>
                    <a:pt x="6261" y="25400"/>
                  </a:lnTo>
                  <a:lnTo>
                    <a:pt x="21678" y="25400"/>
                  </a:lnTo>
                  <a:lnTo>
                    <a:pt x="27940" y="19710"/>
                  </a:lnTo>
                  <a:lnTo>
                    <a:pt x="27940" y="12700"/>
                  </a:lnTo>
                  <a:lnTo>
                    <a:pt x="27940" y="5676"/>
                  </a:lnTo>
                  <a:lnTo>
                    <a:pt x="216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6141834" y="1963039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7940" y="12700"/>
                  </a:moveTo>
                  <a:lnTo>
                    <a:pt x="27940" y="19710"/>
                  </a:lnTo>
                  <a:lnTo>
                    <a:pt x="21678" y="25400"/>
                  </a:lnTo>
                  <a:lnTo>
                    <a:pt x="13970" y="25400"/>
                  </a:lnTo>
                  <a:lnTo>
                    <a:pt x="6261" y="25400"/>
                  </a:lnTo>
                  <a:lnTo>
                    <a:pt x="0" y="19710"/>
                  </a:lnTo>
                  <a:lnTo>
                    <a:pt x="0" y="12700"/>
                  </a:lnTo>
                  <a:lnTo>
                    <a:pt x="0" y="5676"/>
                  </a:lnTo>
                  <a:lnTo>
                    <a:pt x="6261" y="0"/>
                  </a:lnTo>
                  <a:lnTo>
                    <a:pt x="13970" y="0"/>
                  </a:lnTo>
                  <a:lnTo>
                    <a:pt x="21678" y="0"/>
                  </a:lnTo>
                  <a:lnTo>
                    <a:pt x="27940" y="5676"/>
                  </a:lnTo>
                  <a:lnTo>
                    <a:pt x="27940" y="127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6137605" y="1961018"/>
              <a:ext cx="31750" cy="36830"/>
            </a:xfrm>
            <a:custGeom>
              <a:avLst/>
              <a:gdLst/>
              <a:ahLst/>
              <a:cxnLst/>
              <a:rect l="l" t="t" r="r" b="b"/>
              <a:pathLst>
                <a:path w="31750" h="36830">
                  <a:moveTo>
                    <a:pt x="23179" y="0"/>
                  </a:moveTo>
                  <a:lnTo>
                    <a:pt x="16526" y="1147"/>
                  </a:lnTo>
                  <a:lnTo>
                    <a:pt x="4241" y="5386"/>
                  </a:lnTo>
                  <a:lnTo>
                    <a:pt x="0" y="27420"/>
                  </a:lnTo>
                  <a:lnTo>
                    <a:pt x="1689" y="36729"/>
                  </a:lnTo>
                  <a:lnTo>
                    <a:pt x="18630" y="35879"/>
                  </a:lnTo>
                  <a:lnTo>
                    <a:pt x="29641" y="24029"/>
                  </a:lnTo>
                  <a:lnTo>
                    <a:pt x="31330" y="21489"/>
                  </a:lnTo>
                  <a:lnTo>
                    <a:pt x="28790" y="7939"/>
                  </a:lnTo>
                  <a:lnTo>
                    <a:pt x="26499" y="2184"/>
                  </a:lnTo>
                  <a:lnTo>
                    <a:pt x="23179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137605" y="197319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7081"/>
                  </a:lnTo>
                  <a:lnTo>
                    <a:pt x="4940" y="22009"/>
                  </a:lnTo>
                  <a:lnTo>
                    <a:pt x="17081" y="22009"/>
                  </a:lnTo>
                  <a:lnTo>
                    <a:pt x="22009" y="17081"/>
                  </a:lnTo>
                  <a:lnTo>
                    <a:pt x="22009" y="11010"/>
                  </a:lnTo>
                  <a:lnTo>
                    <a:pt x="22009" y="4940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6" name="object 25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774588" y="1847253"/>
              <a:ext cx="165531" cy="74929"/>
            </a:xfrm>
            <a:prstGeom prst="rect">
              <a:avLst/>
            </a:prstGeom>
          </p:spPr>
        </p:pic>
        <p:sp>
          <p:nvSpPr>
            <p:cNvPr id="257" name="object 257"/>
            <p:cNvSpPr/>
            <p:nvPr/>
          </p:nvSpPr>
          <p:spPr>
            <a:xfrm>
              <a:off x="5776925" y="1945259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36410" y="0"/>
                  </a:moveTo>
                  <a:lnTo>
                    <a:pt x="22234" y="2860"/>
                  </a:lnTo>
                  <a:lnTo>
                    <a:pt x="10661" y="10661"/>
                  </a:lnTo>
                  <a:lnTo>
                    <a:pt x="2860" y="22234"/>
                  </a:lnTo>
                  <a:lnTo>
                    <a:pt x="0" y="36410"/>
                  </a:lnTo>
                  <a:lnTo>
                    <a:pt x="2860" y="50579"/>
                  </a:lnTo>
                  <a:lnTo>
                    <a:pt x="10661" y="62149"/>
                  </a:lnTo>
                  <a:lnTo>
                    <a:pt x="22234" y="69949"/>
                  </a:lnTo>
                  <a:lnTo>
                    <a:pt x="36410" y="72809"/>
                  </a:lnTo>
                  <a:lnTo>
                    <a:pt x="50576" y="69949"/>
                  </a:lnTo>
                  <a:lnTo>
                    <a:pt x="62150" y="62149"/>
                  </a:lnTo>
                  <a:lnTo>
                    <a:pt x="69957" y="50579"/>
                  </a:lnTo>
                  <a:lnTo>
                    <a:pt x="72821" y="36410"/>
                  </a:lnTo>
                  <a:lnTo>
                    <a:pt x="69957" y="22234"/>
                  </a:lnTo>
                  <a:lnTo>
                    <a:pt x="62150" y="10661"/>
                  </a:lnTo>
                  <a:lnTo>
                    <a:pt x="50576" y="2860"/>
                  </a:lnTo>
                  <a:lnTo>
                    <a:pt x="36410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776925" y="1945259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72821" y="36410"/>
                  </a:moveTo>
                  <a:lnTo>
                    <a:pt x="69957" y="50579"/>
                  </a:lnTo>
                  <a:lnTo>
                    <a:pt x="62150" y="62149"/>
                  </a:lnTo>
                  <a:lnTo>
                    <a:pt x="50576" y="69949"/>
                  </a:lnTo>
                  <a:lnTo>
                    <a:pt x="36410" y="72809"/>
                  </a:lnTo>
                  <a:lnTo>
                    <a:pt x="22234" y="69949"/>
                  </a:lnTo>
                  <a:lnTo>
                    <a:pt x="10661" y="62149"/>
                  </a:lnTo>
                  <a:lnTo>
                    <a:pt x="2860" y="50579"/>
                  </a:lnTo>
                  <a:lnTo>
                    <a:pt x="0" y="36410"/>
                  </a:lnTo>
                  <a:lnTo>
                    <a:pt x="2860" y="22234"/>
                  </a:lnTo>
                  <a:lnTo>
                    <a:pt x="10661" y="10661"/>
                  </a:lnTo>
                  <a:lnTo>
                    <a:pt x="22234" y="2860"/>
                  </a:lnTo>
                  <a:lnTo>
                    <a:pt x="36410" y="0"/>
                  </a:lnTo>
                  <a:lnTo>
                    <a:pt x="50576" y="2860"/>
                  </a:lnTo>
                  <a:lnTo>
                    <a:pt x="62150" y="10661"/>
                  </a:lnTo>
                  <a:lnTo>
                    <a:pt x="69957" y="22234"/>
                  </a:lnTo>
                  <a:lnTo>
                    <a:pt x="72821" y="3641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788558" y="1966036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2801" y="0"/>
                  </a:moveTo>
                  <a:lnTo>
                    <a:pt x="0" y="19253"/>
                  </a:lnTo>
                  <a:lnTo>
                    <a:pt x="10274" y="39966"/>
                  </a:lnTo>
                  <a:lnTo>
                    <a:pt x="33350" y="41414"/>
                  </a:lnTo>
                  <a:lnTo>
                    <a:pt x="46139" y="22161"/>
                  </a:lnTo>
                  <a:lnTo>
                    <a:pt x="35877" y="1447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788558" y="1966036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0274" y="39966"/>
                  </a:moveTo>
                  <a:lnTo>
                    <a:pt x="0" y="19253"/>
                  </a:lnTo>
                  <a:lnTo>
                    <a:pt x="12801" y="0"/>
                  </a:lnTo>
                  <a:lnTo>
                    <a:pt x="35877" y="1447"/>
                  </a:lnTo>
                  <a:lnTo>
                    <a:pt x="46139" y="22161"/>
                  </a:lnTo>
                  <a:lnTo>
                    <a:pt x="33350" y="41414"/>
                  </a:lnTo>
                  <a:lnTo>
                    <a:pt x="10274" y="3996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798934" y="1972348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1678" y="0"/>
                  </a:moveTo>
                  <a:lnTo>
                    <a:pt x="6261" y="0"/>
                  </a:lnTo>
                  <a:lnTo>
                    <a:pt x="0" y="5689"/>
                  </a:lnTo>
                  <a:lnTo>
                    <a:pt x="0" y="19723"/>
                  </a:lnTo>
                  <a:lnTo>
                    <a:pt x="6261" y="25400"/>
                  </a:lnTo>
                  <a:lnTo>
                    <a:pt x="21678" y="25400"/>
                  </a:lnTo>
                  <a:lnTo>
                    <a:pt x="27940" y="19723"/>
                  </a:lnTo>
                  <a:lnTo>
                    <a:pt x="27940" y="12700"/>
                  </a:lnTo>
                  <a:lnTo>
                    <a:pt x="27940" y="5689"/>
                  </a:lnTo>
                  <a:lnTo>
                    <a:pt x="216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798934" y="1972348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7940" y="12700"/>
                  </a:moveTo>
                  <a:lnTo>
                    <a:pt x="27940" y="19723"/>
                  </a:lnTo>
                  <a:lnTo>
                    <a:pt x="21678" y="25400"/>
                  </a:lnTo>
                  <a:lnTo>
                    <a:pt x="13970" y="25400"/>
                  </a:lnTo>
                  <a:lnTo>
                    <a:pt x="6261" y="25400"/>
                  </a:lnTo>
                  <a:lnTo>
                    <a:pt x="0" y="19723"/>
                  </a:lnTo>
                  <a:lnTo>
                    <a:pt x="0" y="12700"/>
                  </a:lnTo>
                  <a:lnTo>
                    <a:pt x="0" y="5689"/>
                  </a:lnTo>
                  <a:lnTo>
                    <a:pt x="6261" y="0"/>
                  </a:lnTo>
                  <a:lnTo>
                    <a:pt x="13970" y="0"/>
                  </a:lnTo>
                  <a:lnTo>
                    <a:pt x="21678" y="0"/>
                  </a:lnTo>
                  <a:lnTo>
                    <a:pt x="27940" y="5689"/>
                  </a:lnTo>
                  <a:lnTo>
                    <a:pt x="27940" y="127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794705" y="1970341"/>
              <a:ext cx="31750" cy="36830"/>
            </a:xfrm>
            <a:custGeom>
              <a:avLst/>
              <a:gdLst/>
              <a:ahLst/>
              <a:cxnLst/>
              <a:rect l="l" t="t" r="r" b="b"/>
              <a:pathLst>
                <a:path w="31750" h="36830">
                  <a:moveTo>
                    <a:pt x="23179" y="0"/>
                  </a:moveTo>
                  <a:lnTo>
                    <a:pt x="16526" y="1150"/>
                  </a:lnTo>
                  <a:lnTo>
                    <a:pt x="4241" y="5397"/>
                  </a:lnTo>
                  <a:lnTo>
                    <a:pt x="0" y="27406"/>
                  </a:lnTo>
                  <a:lnTo>
                    <a:pt x="1689" y="36728"/>
                  </a:lnTo>
                  <a:lnTo>
                    <a:pt x="18630" y="35877"/>
                  </a:lnTo>
                  <a:lnTo>
                    <a:pt x="29641" y="24028"/>
                  </a:lnTo>
                  <a:lnTo>
                    <a:pt x="31330" y="21488"/>
                  </a:lnTo>
                  <a:lnTo>
                    <a:pt x="28790" y="7937"/>
                  </a:lnTo>
                  <a:lnTo>
                    <a:pt x="26499" y="2182"/>
                  </a:lnTo>
                  <a:lnTo>
                    <a:pt x="23179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794705" y="19825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68"/>
                  </a:lnTo>
                  <a:lnTo>
                    <a:pt x="4940" y="22009"/>
                  </a:lnTo>
                  <a:lnTo>
                    <a:pt x="17081" y="22009"/>
                  </a:lnTo>
                  <a:lnTo>
                    <a:pt x="22009" y="17068"/>
                  </a:lnTo>
                  <a:lnTo>
                    <a:pt x="22009" y="10998"/>
                  </a:lnTo>
                  <a:lnTo>
                    <a:pt x="22009" y="4927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865825" y="1942718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36410" y="0"/>
                  </a:moveTo>
                  <a:lnTo>
                    <a:pt x="22234" y="2860"/>
                  </a:lnTo>
                  <a:lnTo>
                    <a:pt x="10661" y="10661"/>
                  </a:lnTo>
                  <a:lnTo>
                    <a:pt x="2860" y="22234"/>
                  </a:lnTo>
                  <a:lnTo>
                    <a:pt x="0" y="36410"/>
                  </a:lnTo>
                  <a:lnTo>
                    <a:pt x="2860" y="50579"/>
                  </a:lnTo>
                  <a:lnTo>
                    <a:pt x="10661" y="62149"/>
                  </a:lnTo>
                  <a:lnTo>
                    <a:pt x="22234" y="69949"/>
                  </a:lnTo>
                  <a:lnTo>
                    <a:pt x="36410" y="72809"/>
                  </a:lnTo>
                  <a:lnTo>
                    <a:pt x="50576" y="69949"/>
                  </a:lnTo>
                  <a:lnTo>
                    <a:pt x="62150" y="62149"/>
                  </a:lnTo>
                  <a:lnTo>
                    <a:pt x="69957" y="50579"/>
                  </a:lnTo>
                  <a:lnTo>
                    <a:pt x="72821" y="36410"/>
                  </a:lnTo>
                  <a:lnTo>
                    <a:pt x="69957" y="22234"/>
                  </a:lnTo>
                  <a:lnTo>
                    <a:pt x="62150" y="10661"/>
                  </a:lnTo>
                  <a:lnTo>
                    <a:pt x="50576" y="2860"/>
                  </a:lnTo>
                  <a:lnTo>
                    <a:pt x="36410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865825" y="1942718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72821" y="36410"/>
                  </a:moveTo>
                  <a:lnTo>
                    <a:pt x="69957" y="50579"/>
                  </a:lnTo>
                  <a:lnTo>
                    <a:pt x="62150" y="62149"/>
                  </a:lnTo>
                  <a:lnTo>
                    <a:pt x="50576" y="69949"/>
                  </a:lnTo>
                  <a:lnTo>
                    <a:pt x="36410" y="72809"/>
                  </a:lnTo>
                  <a:lnTo>
                    <a:pt x="22234" y="69949"/>
                  </a:lnTo>
                  <a:lnTo>
                    <a:pt x="10661" y="62149"/>
                  </a:lnTo>
                  <a:lnTo>
                    <a:pt x="2860" y="50579"/>
                  </a:lnTo>
                  <a:lnTo>
                    <a:pt x="0" y="36410"/>
                  </a:lnTo>
                  <a:lnTo>
                    <a:pt x="2860" y="22234"/>
                  </a:lnTo>
                  <a:lnTo>
                    <a:pt x="10661" y="10661"/>
                  </a:lnTo>
                  <a:lnTo>
                    <a:pt x="22234" y="2860"/>
                  </a:lnTo>
                  <a:lnTo>
                    <a:pt x="36410" y="0"/>
                  </a:lnTo>
                  <a:lnTo>
                    <a:pt x="50576" y="2860"/>
                  </a:lnTo>
                  <a:lnTo>
                    <a:pt x="62150" y="10661"/>
                  </a:lnTo>
                  <a:lnTo>
                    <a:pt x="69957" y="22234"/>
                  </a:lnTo>
                  <a:lnTo>
                    <a:pt x="72821" y="3641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877471" y="1963496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2788" y="0"/>
                  </a:moveTo>
                  <a:lnTo>
                    <a:pt x="0" y="19253"/>
                  </a:lnTo>
                  <a:lnTo>
                    <a:pt x="10261" y="39966"/>
                  </a:lnTo>
                  <a:lnTo>
                    <a:pt x="33337" y="41414"/>
                  </a:lnTo>
                  <a:lnTo>
                    <a:pt x="46126" y="22161"/>
                  </a:lnTo>
                  <a:lnTo>
                    <a:pt x="35864" y="1447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877471" y="1963496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0261" y="39966"/>
                  </a:moveTo>
                  <a:lnTo>
                    <a:pt x="0" y="19253"/>
                  </a:lnTo>
                  <a:lnTo>
                    <a:pt x="12788" y="0"/>
                  </a:lnTo>
                  <a:lnTo>
                    <a:pt x="35864" y="1447"/>
                  </a:lnTo>
                  <a:lnTo>
                    <a:pt x="46126" y="22161"/>
                  </a:lnTo>
                  <a:lnTo>
                    <a:pt x="33337" y="41414"/>
                  </a:lnTo>
                  <a:lnTo>
                    <a:pt x="10261" y="3996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887834" y="1969808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1678" y="0"/>
                  </a:moveTo>
                  <a:lnTo>
                    <a:pt x="6261" y="0"/>
                  </a:lnTo>
                  <a:lnTo>
                    <a:pt x="0" y="5689"/>
                  </a:lnTo>
                  <a:lnTo>
                    <a:pt x="0" y="19723"/>
                  </a:lnTo>
                  <a:lnTo>
                    <a:pt x="6261" y="25400"/>
                  </a:lnTo>
                  <a:lnTo>
                    <a:pt x="21678" y="25400"/>
                  </a:lnTo>
                  <a:lnTo>
                    <a:pt x="27940" y="19723"/>
                  </a:lnTo>
                  <a:lnTo>
                    <a:pt x="27940" y="12700"/>
                  </a:lnTo>
                  <a:lnTo>
                    <a:pt x="27940" y="5689"/>
                  </a:lnTo>
                  <a:lnTo>
                    <a:pt x="216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887834" y="1969808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7940" y="12700"/>
                  </a:moveTo>
                  <a:lnTo>
                    <a:pt x="27940" y="19723"/>
                  </a:lnTo>
                  <a:lnTo>
                    <a:pt x="21678" y="25400"/>
                  </a:lnTo>
                  <a:lnTo>
                    <a:pt x="13970" y="25400"/>
                  </a:lnTo>
                  <a:lnTo>
                    <a:pt x="6261" y="25400"/>
                  </a:lnTo>
                  <a:lnTo>
                    <a:pt x="0" y="19723"/>
                  </a:lnTo>
                  <a:lnTo>
                    <a:pt x="0" y="12700"/>
                  </a:lnTo>
                  <a:lnTo>
                    <a:pt x="0" y="5689"/>
                  </a:lnTo>
                  <a:lnTo>
                    <a:pt x="6261" y="0"/>
                  </a:lnTo>
                  <a:lnTo>
                    <a:pt x="13970" y="0"/>
                  </a:lnTo>
                  <a:lnTo>
                    <a:pt x="21678" y="0"/>
                  </a:lnTo>
                  <a:lnTo>
                    <a:pt x="27940" y="5689"/>
                  </a:lnTo>
                  <a:lnTo>
                    <a:pt x="27940" y="127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883605" y="1967801"/>
              <a:ext cx="31750" cy="36830"/>
            </a:xfrm>
            <a:custGeom>
              <a:avLst/>
              <a:gdLst/>
              <a:ahLst/>
              <a:cxnLst/>
              <a:rect l="l" t="t" r="r" b="b"/>
              <a:pathLst>
                <a:path w="31750" h="36830">
                  <a:moveTo>
                    <a:pt x="23179" y="0"/>
                  </a:moveTo>
                  <a:lnTo>
                    <a:pt x="16526" y="1150"/>
                  </a:lnTo>
                  <a:lnTo>
                    <a:pt x="4241" y="5397"/>
                  </a:lnTo>
                  <a:lnTo>
                    <a:pt x="0" y="27406"/>
                  </a:lnTo>
                  <a:lnTo>
                    <a:pt x="1689" y="36728"/>
                  </a:lnTo>
                  <a:lnTo>
                    <a:pt x="18630" y="35877"/>
                  </a:lnTo>
                  <a:lnTo>
                    <a:pt x="29641" y="24028"/>
                  </a:lnTo>
                  <a:lnTo>
                    <a:pt x="31330" y="21488"/>
                  </a:lnTo>
                  <a:lnTo>
                    <a:pt x="28790" y="7937"/>
                  </a:lnTo>
                  <a:lnTo>
                    <a:pt x="26499" y="2182"/>
                  </a:lnTo>
                  <a:lnTo>
                    <a:pt x="23179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883605" y="19799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68"/>
                  </a:lnTo>
                  <a:lnTo>
                    <a:pt x="4940" y="22009"/>
                  </a:lnTo>
                  <a:lnTo>
                    <a:pt x="17081" y="22009"/>
                  </a:lnTo>
                  <a:lnTo>
                    <a:pt x="22009" y="17068"/>
                  </a:lnTo>
                  <a:lnTo>
                    <a:pt x="22009" y="10998"/>
                  </a:lnTo>
                  <a:lnTo>
                    <a:pt x="22009" y="4927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3" name="object 27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526519" y="1845564"/>
              <a:ext cx="165531" cy="74929"/>
            </a:xfrm>
            <a:prstGeom prst="rect">
              <a:avLst/>
            </a:prstGeom>
          </p:spPr>
        </p:pic>
        <p:sp>
          <p:nvSpPr>
            <p:cNvPr id="274" name="object 274"/>
            <p:cNvSpPr/>
            <p:nvPr/>
          </p:nvSpPr>
          <p:spPr>
            <a:xfrm>
              <a:off x="5528843" y="1943557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36423" y="0"/>
                  </a:moveTo>
                  <a:lnTo>
                    <a:pt x="22245" y="2862"/>
                  </a:lnTo>
                  <a:lnTo>
                    <a:pt x="10667" y="10666"/>
                  </a:lnTo>
                  <a:lnTo>
                    <a:pt x="2862" y="22240"/>
                  </a:lnTo>
                  <a:lnTo>
                    <a:pt x="0" y="36410"/>
                  </a:lnTo>
                  <a:lnTo>
                    <a:pt x="2862" y="50581"/>
                  </a:lnTo>
                  <a:lnTo>
                    <a:pt x="10667" y="62155"/>
                  </a:lnTo>
                  <a:lnTo>
                    <a:pt x="22245" y="69959"/>
                  </a:lnTo>
                  <a:lnTo>
                    <a:pt x="36423" y="72821"/>
                  </a:lnTo>
                  <a:lnTo>
                    <a:pt x="50592" y="69959"/>
                  </a:lnTo>
                  <a:lnTo>
                    <a:pt x="62161" y="62155"/>
                  </a:lnTo>
                  <a:lnTo>
                    <a:pt x="69961" y="50581"/>
                  </a:lnTo>
                  <a:lnTo>
                    <a:pt x="72821" y="36410"/>
                  </a:lnTo>
                  <a:lnTo>
                    <a:pt x="69961" y="22240"/>
                  </a:lnTo>
                  <a:lnTo>
                    <a:pt x="62161" y="10666"/>
                  </a:lnTo>
                  <a:lnTo>
                    <a:pt x="50592" y="2862"/>
                  </a:lnTo>
                  <a:lnTo>
                    <a:pt x="36423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528843" y="1943557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72821" y="36410"/>
                  </a:moveTo>
                  <a:lnTo>
                    <a:pt x="69961" y="50581"/>
                  </a:lnTo>
                  <a:lnTo>
                    <a:pt x="62161" y="62155"/>
                  </a:lnTo>
                  <a:lnTo>
                    <a:pt x="50592" y="69959"/>
                  </a:lnTo>
                  <a:lnTo>
                    <a:pt x="36423" y="72821"/>
                  </a:lnTo>
                  <a:lnTo>
                    <a:pt x="22245" y="69959"/>
                  </a:lnTo>
                  <a:lnTo>
                    <a:pt x="10667" y="62155"/>
                  </a:lnTo>
                  <a:lnTo>
                    <a:pt x="2862" y="50581"/>
                  </a:lnTo>
                  <a:lnTo>
                    <a:pt x="0" y="36410"/>
                  </a:lnTo>
                  <a:lnTo>
                    <a:pt x="2862" y="22240"/>
                  </a:lnTo>
                  <a:lnTo>
                    <a:pt x="10667" y="10666"/>
                  </a:lnTo>
                  <a:lnTo>
                    <a:pt x="22245" y="2862"/>
                  </a:lnTo>
                  <a:lnTo>
                    <a:pt x="36423" y="0"/>
                  </a:lnTo>
                  <a:lnTo>
                    <a:pt x="50592" y="2862"/>
                  </a:lnTo>
                  <a:lnTo>
                    <a:pt x="62161" y="10666"/>
                  </a:lnTo>
                  <a:lnTo>
                    <a:pt x="69961" y="22240"/>
                  </a:lnTo>
                  <a:lnTo>
                    <a:pt x="72821" y="3641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540489" y="1964321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2801" y="0"/>
                  </a:moveTo>
                  <a:lnTo>
                    <a:pt x="0" y="19253"/>
                  </a:lnTo>
                  <a:lnTo>
                    <a:pt x="10274" y="39966"/>
                  </a:lnTo>
                  <a:lnTo>
                    <a:pt x="33337" y="41427"/>
                  </a:lnTo>
                  <a:lnTo>
                    <a:pt x="46151" y="22174"/>
                  </a:lnTo>
                  <a:lnTo>
                    <a:pt x="35877" y="1460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540489" y="1964321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0274" y="39966"/>
                  </a:moveTo>
                  <a:lnTo>
                    <a:pt x="0" y="19253"/>
                  </a:lnTo>
                  <a:lnTo>
                    <a:pt x="12801" y="0"/>
                  </a:lnTo>
                  <a:lnTo>
                    <a:pt x="35877" y="1460"/>
                  </a:lnTo>
                  <a:lnTo>
                    <a:pt x="46151" y="22174"/>
                  </a:lnTo>
                  <a:lnTo>
                    <a:pt x="33337" y="41427"/>
                  </a:lnTo>
                  <a:lnTo>
                    <a:pt x="10274" y="3996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550865" y="1970659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1678" y="0"/>
                  </a:moveTo>
                  <a:lnTo>
                    <a:pt x="6261" y="0"/>
                  </a:lnTo>
                  <a:lnTo>
                    <a:pt x="0" y="5676"/>
                  </a:lnTo>
                  <a:lnTo>
                    <a:pt x="0" y="19710"/>
                  </a:lnTo>
                  <a:lnTo>
                    <a:pt x="6261" y="25400"/>
                  </a:lnTo>
                  <a:lnTo>
                    <a:pt x="21678" y="25400"/>
                  </a:lnTo>
                  <a:lnTo>
                    <a:pt x="27939" y="19710"/>
                  </a:lnTo>
                  <a:lnTo>
                    <a:pt x="27939" y="12700"/>
                  </a:lnTo>
                  <a:lnTo>
                    <a:pt x="27939" y="5676"/>
                  </a:lnTo>
                  <a:lnTo>
                    <a:pt x="216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550865" y="1970659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7939" y="12700"/>
                  </a:moveTo>
                  <a:lnTo>
                    <a:pt x="27939" y="19710"/>
                  </a:lnTo>
                  <a:lnTo>
                    <a:pt x="21678" y="25400"/>
                  </a:lnTo>
                  <a:lnTo>
                    <a:pt x="13969" y="25400"/>
                  </a:lnTo>
                  <a:lnTo>
                    <a:pt x="6261" y="25400"/>
                  </a:lnTo>
                  <a:lnTo>
                    <a:pt x="0" y="19710"/>
                  </a:lnTo>
                  <a:lnTo>
                    <a:pt x="0" y="12700"/>
                  </a:lnTo>
                  <a:lnTo>
                    <a:pt x="0" y="5676"/>
                  </a:lnTo>
                  <a:lnTo>
                    <a:pt x="6261" y="0"/>
                  </a:lnTo>
                  <a:lnTo>
                    <a:pt x="13969" y="0"/>
                  </a:lnTo>
                  <a:lnTo>
                    <a:pt x="21678" y="0"/>
                  </a:lnTo>
                  <a:lnTo>
                    <a:pt x="27939" y="5676"/>
                  </a:lnTo>
                  <a:lnTo>
                    <a:pt x="27939" y="127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546636" y="1968630"/>
              <a:ext cx="31750" cy="36830"/>
            </a:xfrm>
            <a:custGeom>
              <a:avLst/>
              <a:gdLst/>
              <a:ahLst/>
              <a:cxnLst/>
              <a:rect l="l" t="t" r="r" b="b"/>
              <a:pathLst>
                <a:path w="31750" h="36830">
                  <a:moveTo>
                    <a:pt x="23175" y="0"/>
                  </a:moveTo>
                  <a:lnTo>
                    <a:pt x="16521" y="1153"/>
                  </a:lnTo>
                  <a:lnTo>
                    <a:pt x="4229" y="5407"/>
                  </a:lnTo>
                  <a:lnTo>
                    <a:pt x="0" y="27428"/>
                  </a:lnTo>
                  <a:lnTo>
                    <a:pt x="1689" y="36737"/>
                  </a:lnTo>
                  <a:lnTo>
                    <a:pt x="18630" y="35874"/>
                  </a:lnTo>
                  <a:lnTo>
                    <a:pt x="29629" y="24037"/>
                  </a:lnTo>
                  <a:lnTo>
                    <a:pt x="31330" y="21497"/>
                  </a:lnTo>
                  <a:lnTo>
                    <a:pt x="28778" y="7947"/>
                  </a:lnTo>
                  <a:lnTo>
                    <a:pt x="26494" y="2185"/>
                  </a:lnTo>
                  <a:lnTo>
                    <a:pt x="23175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546636" y="198081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27" y="0"/>
                  </a:lnTo>
                  <a:lnTo>
                    <a:pt x="0" y="4940"/>
                  </a:lnTo>
                  <a:lnTo>
                    <a:pt x="0" y="17081"/>
                  </a:lnTo>
                  <a:lnTo>
                    <a:pt x="4927" y="22009"/>
                  </a:lnTo>
                  <a:lnTo>
                    <a:pt x="17081" y="22009"/>
                  </a:lnTo>
                  <a:lnTo>
                    <a:pt x="22009" y="17081"/>
                  </a:lnTo>
                  <a:lnTo>
                    <a:pt x="22009" y="11010"/>
                  </a:lnTo>
                  <a:lnTo>
                    <a:pt x="22009" y="4940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617743" y="1941004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36423" y="0"/>
                  </a:moveTo>
                  <a:lnTo>
                    <a:pt x="22245" y="2864"/>
                  </a:lnTo>
                  <a:lnTo>
                    <a:pt x="10667" y="10672"/>
                  </a:lnTo>
                  <a:lnTo>
                    <a:pt x="2862" y="22250"/>
                  </a:lnTo>
                  <a:lnTo>
                    <a:pt x="0" y="36423"/>
                  </a:lnTo>
                  <a:lnTo>
                    <a:pt x="2862" y="50594"/>
                  </a:lnTo>
                  <a:lnTo>
                    <a:pt x="10667" y="62168"/>
                  </a:lnTo>
                  <a:lnTo>
                    <a:pt x="22245" y="69972"/>
                  </a:lnTo>
                  <a:lnTo>
                    <a:pt x="36423" y="72834"/>
                  </a:lnTo>
                  <a:lnTo>
                    <a:pt x="50592" y="69972"/>
                  </a:lnTo>
                  <a:lnTo>
                    <a:pt x="62161" y="62168"/>
                  </a:lnTo>
                  <a:lnTo>
                    <a:pt x="69961" y="50594"/>
                  </a:lnTo>
                  <a:lnTo>
                    <a:pt x="72821" y="36423"/>
                  </a:lnTo>
                  <a:lnTo>
                    <a:pt x="69961" y="22250"/>
                  </a:lnTo>
                  <a:lnTo>
                    <a:pt x="62161" y="10672"/>
                  </a:lnTo>
                  <a:lnTo>
                    <a:pt x="50592" y="2864"/>
                  </a:lnTo>
                  <a:lnTo>
                    <a:pt x="36423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617743" y="1941004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72821" y="36423"/>
                  </a:moveTo>
                  <a:lnTo>
                    <a:pt x="69961" y="50594"/>
                  </a:lnTo>
                  <a:lnTo>
                    <a:pt x="62161" y="62168"/>
                  </a:lnTo>
                  <a:lnTo>
                    <a:pt x="50592" y="69972"/>
                  </a:lnTo>
                  <a:lnTo>
                    <a:pt x="36423" y="72834"/>
                  </a:lnTo>
                  <a:lnTo>
                    <a:pt x="22245" y="69972"/>
                  </a:lnTo>
                  <a:lnTo>
                    <a:pt x="10667" y="62168"/>
                  </a:lnTo>
                  <a:lnTo>
                    <a:pt x="2862" y="50594"/>
                  </a:lnTo>
                  <a:lnTo>
                    <a:pt x="0" y="36423"/>
                  </a:lnTo>
                  <a:lnTo>
                    <a:pt x="2862" y="22250"/>
                  </a:lnTo>
                  <a:lnTo>
                    <a:pt x="10667" y="10672"/>
                  </a:lnTo>
                  <a:lnTo>
                    <a:pt x="22245" y="2864"/>
                  </a:lnTo>
                  <a:lnTo>
                    <a:pt x="36423" y="0"/>
                  </a:lnTo>
                  <a:lnTo>
                    <a:pt x="50592" y="2864"/>
                  </a:lnTo>
                  <a:lnTo>
                    <a:pt x="62161" y="10672"/>
                  </a:lnTo>
                  <a:lnTo>
                    <a:pt x="69961" y="22250"/>
                  </a:lnTo>
                  <a:lnTo>
                    <a:pt x="72821" y="36423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629389" y="1961794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2801" y="0"/>
                  </a:moveTo>
                  <a:lnTo>
                    <a:pt x="0" y="19240"/>
                  </a:lnTo>
                  <a:lnTo>
                    <a:pt x="10274" y="39966"/>
                  </a:lnTo>
                  <a:lnTo>
                    <a:pt x="33337" y="41401"/>
                  </a:lnTo>
                  <a:lnTo>
                    <a:pt x="46151" y="22161"/>
                  </a:lnTo>
                  <a:lnTo>
                    <a:pt x="35877" y="1435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629389" y="1961794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10274" y="39966"/>
                  </a:moveTo>
                  <a:lnTo>
                    <a:pt x="0" y="19240"/>
                  </a:lnTo>
                  <a:lnTo>
                    <a:pt x="12801" y="0"/>
                  </a:lnTo>
                  <a:lnTo>
                    <a:pt x="35877" y="1435"/>
                  </a:lnTo>
                  <a:lnTo>
                    <a:pt x="46151" y="22161"/>
                  </a:lnTo>
                  <a:lnTo>
                    <a:pt x="33337" y="41401"/>
                  </a:lnTo>
                  <a:lnTo>
                    <a:pt x="10274" y="3996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639765" y="1968118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1678" y="0"/>
                  </a:moveTo>
                  <a:lnTo>
                    <a:pt x="6261" y="0"/>
                  </a:lnTo>
                  <a:lnTo>
                    <a:pt x="0" y="5676"/>
                  </a:lnTo>
                  <a:lnTo>
                    <a:pt x="0" y="19697"/>
                  </a:lnTo>
                  <a:lnTo>
                    <a:pt x="6261" y="25400"/>
                  </a:lnTo>
                  <a:lnTo>
                    <a:pt x="21678" y="25400"/>
                  </a:lnTo>
                  <a:lnTo>
                    <a:pt x="27939" y="19697"/>
                  </a:lnTo>
                  <a:lnTo>
                    <a:pt x="27939" y="12700"/>
                  </a:lnTo>
                  <a:lnTo>
                    <a:pt x="27939" y="5676"/>
                  </a:lnTo>
                  <a:lnTo>
                    <a:pt x="216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639765" y="1968118"/>
              <a:ext cx="27940" cy="25400"/>
            </a:xfrm>
            <a:custGeom>
              <a:avLst/>
              <a:gdLst/>
              <a:ahLst/>
              <a:cxnLst/>
              <a:rect l="l" t="t" r="r" b="b"/>
              <a:pathLst>
                <a:path w="27939" h="25400">
                  <a:moveTo>
                    <a:pt x="27939" y="12700"/>
                  </a:moveTo>
                  <a:lnTo>
                    <a:pt x="27939" y="19697"/>
                  </a:lnTo>
                  <a:lnTo>
                    <a:pt x="21678" y="25400"/>
                  </a:lnTo>
                  <a:lnTo>
                    <a:pt x="13969" y="25400"/>
                  </a:lnTo>
                  <a:lnTo>
                    <a:pt x="6261" y="25400"/>
                  </a:lnTo>
                  <a:lnTo>
                    <a:pt x="0" y="19697"/>
                  </a:lnTo>
                  <a:lnTo>
                    <a:pt x="0" y="12700"/>
                  </a:lnTo>
                  <a:lnTo>
                    <a:pt x="0" y="5676"/>
                  </a:lnTo>
                  <a:lnTo>
                    <a:pt x="6261" y="0"/>
                  </a:lnTo>
                  <a:lnTo>
                    <a:pt x="13969" y="0"/>
                  </a:lnTo>
                  <a:lnTo>
                    <a:pt x="21678" y="0"/>
                  </a:lnTo>
                  <a:lnTo>
                    <a:pt x="27939" y="5676"/>
                  </a:lnTo>
                  <a:lnTo>
                    <a:pt x="27939" y="127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635536" y="1966099"/>
              <a:ext cx="31750" cy="36830"/>
            </a:xfrm>
            <a:custGeom>
              <a:avLst/>
              <a:gdLst/>
              <a:ahLst/>
              <a:cxnLst/>
              <a:rect l="l" t="t" r="r" b="b"/>
              <a:pathLst>
                <a:path w="31750" h="36830">
                  <a:moveTo>
                    <a:pt x="23175" y="0"/>
                  </a:moveTo>
                  <a:lnTo>
                    <a:pt x="16521" y="1150"/>
                  </a:lnTo>
                  <a:lnTo>
                    <a:pt x="4229" y="5397"/>
                  </a:lnTo>
                  <a:lnTo>
                    <a:pt x="0" y="27419"/>
                  </a:lnTo>
                  <a:lnTo>
                    <a:pt x="1689" y="36728"/>
                  </a:lnTo>
                  <a:lnTo>
                    <a:pt x="18630" y="35877"/>
                  </a:lnTo>
                  <a:lnTo>
                    <a:pt x="29629" y="24028"/>
                  </a:lnTo>
                  <a:lnTo>
                    <a:pt x="31330" y="21488"/>
                  </a:lnTo>
                  <a:lnTo>
                    <a:pt x="28778" y="7937"/>
                  </a:lnTo>
                  <a:lnTo>
                    <a:pt x="26494" y="2182"/>
                  </a:lnTo>
                  <a:lnTo>
                    <a:pt x="23175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635536" y="197827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81" y="0"/>
                  </a:moveTo>
                  <a:lnTo>
                    <a:pt x="4927" y="0"/>
                  </a:lnTo>
                  <a:lnTo>
                    <a:pt x="0" y="4940"/>
                  </a:lnTo>
                  <a:lnTo>
                    <a:pt x="0" y="17081"/>
                  </a:lnTo>
                  <a:lnTo>
                    <a:pt x="4927" y="22009"/>
                  </a:lnTo>
                  <a:lnTo>
                    <a:pt x="17081" y="22009"/>
                  </a:lnTo>
                  <a:lnTo>
                    <a:pt x="22009" y="17081"/>
                  </a:lnTo>
                  <a:lnTo>
                    <a:pt x="22009" y="11010"/>
                  </a:lnTo>
                  <a:lnTo>
                    <a:pt x="22009" y="4940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436146" y="1594104"/>
              <a:ext cx="805815" cy="32384"/>
            </a:xfrm>
            <a:custGeom>
              <a:avLst/>
              <a:gdLst/>
              <a:ahLst/>
              <a:cxnLst/>
              <a:rect l="l" t="t" r="r" b="b"/>
              <a:pathLst>
                <a:path w="805814" h="32385">
                  <a:moveTo>
                    <a:pt x="805814" y="0"/>
                  </a:moveTo>
                  <a:lnTo>
                    <a:pt x="622" y="6985"/>
                  </a:lnTo>
                  <a:lnTo>
                    <a:pt x="0" y="32385"/>
                  </a:lnTo>
                  <a:lnTo>
                    <a:pt x="805814" y="27304"/>
                  </a:lnTo>
                  <a:lnTo>
                    <a:pt x="80581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436146" y="1594104"/>
              <a:ext cx="805815" cy="32384"/>
            </a:xfrm>
            <a:custGeom>
              <a:avLst/>
              <a:gdLst/>
              <a:ahLst/>
              <a:cxnLst/>
              <a:rect l="l" t="t" r="r" b="b"/>
              <a:pathLst>
                <a:path w="805814" h="32385">
                  <a:moveTo>
                    <a:pt x="622" y="6985"/>
                  </a:moveTo>
                  <a:lnTo>
                    <a:pt x="0" y="32385"/>
                  </a:lnTo>
                  <a:lnTo>
                    <a:pt x="805814" y="27304"/>
                  </a:lnTo>
                  <a:lnTo>
                    <a:pt x="805814" y="0"/>
                  </a:lnTo>
                  <a:lnTo>
                    <a:pt x="622" y="698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552986" y="1599818"/>
              <a:ext cx="575310" cy="14604"/>
            </a:xfrm>
            <a:custGeom>
              <a:avLst/>
              <a:gdLst/>
              <a:ahLst/>
              <a:cxnLst/>
              <a:rect l="l" t="t" r="r" b="b"/>
              <a:pathLst>
                <a:path w="575310" h="14605">
                  <a:moveTo>
                    <a:pt x="10160" y="6718"/>
                  </a:moveTo>
                  <a:lnTo>
                    <a:pt x="7886" y="4445"/>
                  </a:lnTo>
                  <a:lnTo>
                    <a:pt x="2273" y="4445"/>
                  </a:lnTo>
                  <a:lnTo>
                    <a:pt x="0" y="6718"/>
                  </a:lnTo>
                  <a:lnTo>
                    <a:pt x="0" y="12331"/>
                  </a:lnTo>
                  <a:lnTo>
                    <a:pt x="2273" y="14605"/>
                  </a:lnTo>
                  <a:lnTo>
                    <a:pt x="7886" y="14605"/>
                  </a:lnTo>
                  <a:lnTo>
                    <a:pt x="10160" y="12331"/>
                  </a:lnTo>
                  <a:lnTo>
                    <a:pt x="10160" y="9525"/>
                  </a:lnTo>
                  <a:lnTo>
                    <a:pt x="10160" y="6718"/>
                  </a:lnTo>
                  <a:close/>
                </a:path>
                <a:path w="575310" h="14605">
                  <a:moveTo>
                    <a:pt x="575310" y="2273"/>
                  </a:moveTo>
                  <a:lnTo>
                    <a:pt x="573036" y="0"/>
                  </a:lnTo>
                  <a:lnTo>
                    <a:pt x="567423" y="0"/>
                  </a:lnTo>
                  <a:lnTo>
                    <a:pt x="565150" y="2273"/>
                  </a:lnTo>
                  <a:lnTo>
                    <a:pt x="565150" y="7886"/>
                  </a:lnTo>
                  <a:lnTo>
                    <a:pt x="567423" y="10160"/>
                  </a:lnTo>
                  <a:lnTo>
                    <a:pt x="573036" y="10160"/>
                  </a:lnTo>
                  <a:lnTo>
                    <a:pt x="575310" y="7886"/>
                  </a:lnTo>
                  <a:lnTo>
                    <a:pt x="575310" y="5080"/>
                  </a:lnTo>
                  <a:lnTo>
                    <a:pt x="575310" y="22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433593" y="1533359"/>
              <a:ext cx="810895" cy="66675"/>
            </a:xfrm>
            <a:custGeom>
              <a:avLst/>
              <a:gdLst/>
              <a:ahLst/>
              <a:cxnLst/>
              <a:rect l="l" t="t" r="r" b="b"/>
              <a:pathLst>
                <a:path w="810895" h="66675">
                  <a:moveTo>
                    <a:pt x="743381" y="0"/>
                  </a:moveTo>
                  <a:lnTo>
                    <a:pt x="394347" y="1689"/>
                  </a:lnTo>
                  <a:lnTo>
                    <a:pt x="60972" y="1689"/>
                  </a:lnTo>
                  <a:lnTo>
                    <a:pt x="0" y="4229"/>
                  </a:lnTo>
                  <a:lnTo>
                    <a:pt x="647" y="46774"/>
                  </a:lnTo>
                  <a:lnTo>
                    <a:pt x="0" y="66459"/>
                  </a:lnTo>
                  <a:lnTo>
                    <a:pt x="809625" y="58839"/>
                  </a:lnTo>
                  <a:lnTo>
                    <a:pt x="810272" y="419"/>
                  </a:lnTo>
                  <a:lnTo>
                    <a:pt x="74338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4" name="object 29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178232" y="1495679"/>
              <a:ext cx="64363" cy="81915"/>
            </a:xfrm>
            <a:prstGeom prst="rect">
              <a:avLst/>
            </a:prstGeom>
          </p:spPr>
        </p:pic>
        <p:pic>
          <p:nvPicPr>
            <p:cNvPr id="295" name="object 29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427891" y="1502029"/>
              <a:ext cx="64135" cy="82550"/>
            </a:xfrm>
            <a:prstGeom prst="rect">
              <a:avLst/>
            </a:prstGeom>
          </p:spPr>
        </p:pic>
        <p:sp>
          <p:nvSpPr>
            <p:cNvPr id="296" name="object 296"/>
            <p:cNvSpPr/>
            <p:nvPr/>
          </p:nvSpPr>
          <p:spPr>
            <a:xfrm>
              <a:off x="5493918" y="1538223"/>
              <a:ext cx="681990" cy="4445"/>
            </a:xfrm>
            <a:custGeom>
              <a:avLst/>
              <a:gdLst/>
              <a:ahLst/>
              <a:cxnLst/>
              <a:rect l="l" t="t" r="r" b="b"/>
              <a:pathLst>
                <a:path w="681989" h="4444">
                  <a:moveTo>
                    <a:pt x="0" y="4445"/>
                  </a:moveTo>
                  <a:lnTo>
                    <a:pt x="68136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6271793" y="2106548"/>
              <a:ext cx="26034" cy="1417320"/>
            </a:xfrm>
            <a:custGeom>
              <a:avLst/>
              <a:gdLst/>
              <a:ahLst/>
              <a:cxnLst/>
              <a:rect l="l" t="t" r="r" b="b"/>
              <a:pathLst>
                <a:path w="26035" h="1417320">
                  <a:moveTo>
                    <a:pt x="20332" y="0"/>
                  </a:moveTo>
                  <a:lnTo>
                    <a:pt x="0" y="634"/>
                  </a:lnTo>
                  <a:lnTo>
                    <a:pt x="1917" y="129540"/>
                  </a:lnTo>
                  <a:lnTo>
                    <a:pt x="6350" y="609600"/>
                  </a:lnTo>
                  <a:lnTo>
                    <a:pt x="5092" y="869315"/>
                  </a:lnTo>
                  <a:lnTo>
                    <a:pt x="4457" y="1416684"/>
                  </a:lnTo>
                  <a:lnTo>
                    <a:pt x="25831" y="1416900"/>
                  </a:lnTo>
                  <a:lnTo>
                    <a:pt x="25400" y="995679"/>
                  </a:lnTo>
                  <a:lnTo>
                    <a:pt x="24142" y="364490"/>
                  </a:lnTo>
                  <a:lnTo>
                    <a:pt x="20332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6253391" y="1533143"/>
              <a:ext cx="49530" cy="433705"/>
            </a:xfrm>
            <a:custGeom>
              <a:avLst/>
              <a:gdLst/>
              <a:ahLst/>
              <a:cxnLst/>
              <a:rect l="l" t="t" r="r" b="b"/>
              <a:pathLst>
                <a:path w="49529" h="433705">
                  <a:moveTo>
                    <a:pt x="29210" y="0"/>
                  </a:moveTo>
                  <a:lnTo>
                    <a:pt x="28994" y="210616"/>
                  </a:lnTo>
                  <a:lnTo>
                    <a:pt x="25400" y="212725"/>
                  </a:lnTo>
                  <a:lnTo>
                    <a:pt x="25400" y="217804"/>
                  </a:lnTo>
                  <a:lnTo>
                    <a:pt x="12052" y="232409"/>
                  </a:lnTo>
                  <a:lnTo>
                    <a:pt x="0" y="241934"/>
                  </a:lnTo>
                  <a:lnTo>
                    <a:pt x="2527" y="252729"/>
                  </a:lnTo>
                  <a:lnTo>
                    <a:pt x="30311" y="285144"/>
                  </a:lnTo>
                  <a:lnTo>
                    <a:pt x="38735" y="433704"/>
                  </a:lnTo>
                  <a:lnTo>
                    <a:pt x="49530" y="433704"/>
                  </a:lnTo>
                  <a:lnTo>
                    <a:pt x="48260" y="396239"/>
                  </a:lnTo>
                  <a:lnTo>
                    <a:pt x="43802" y="394970"/>
                  </a:lnTo>
                  <a:lnTo>
                    <a:pt x="40627" y="45720"/>
                  </a:lnTo>
                  <a:lnTo>
                    <a:pt x="42545" y="41909"/>
                  </a:lnTo>
                  <a:lnTo>
                    <a:pt x="43408" y="35540"/>
                  </a:lnTo>
                  <a:lnTo>
                    <a:pt x="42306" y="29051"/>
                  </a:lnTo>
                  <a:lnTo>
                    <a:pt x="37990" y="18514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6278791" y="813688"/>
              <a:ext cx="22860" cy="1115695"/>
            </a:xfrm>
            <a:custGeom>
              <a:avLst/>
              <a:gdLst/>
              <a:ahLst/>
              <a:cxnLst/>
              <a:rect l="l" t="t" r="r" b="b"/>
              <a:pathLst>
                <a:path w="22860" h="1115695">
                  <a:moveTo>
                    <a:pt x="3175" y="0"/>
                  </a:moveTo>
                  <a:lnTo>
                    <a:pt x="0" y="69214"/>
                  </a:lnTo>
                  <a:lnTo>
                    <a:pt x="2527" y="713104"/>
                  </a:lnTo>
                  <a:lnTo>
                    <a:pt x="4445" y="716279"/>
                  </a:lnTo>
                  <a:lnTo>
                    <a:pt x="13335" y="736600"/>
                  </a:lnTo>
                  <a:lnTo>
                    <a:pt x="17650" y="744190"/>
                  </a:lnTo>
                  <a:lnTo>
                    <a:pt x="19286" y="749696"/>
                  </a:lnTo>
                  <a:lnTo>
                    <a:pt x="18419" y="755798"/>
                  </a:lnTo>
                  <a:lnTo>
                    <a:pt x="15227" y="765175"/>
                  </a:lnTo>
                  <a:lnTo>
                    <a:pt x="17145" y="927100"/>
                  </a:lnTo>
                  <a:lnTo>
                    <a:pt x="17780" y="1112519"/>
                  </a:lnTo>
                  <a:lnTo>
                    <a:pt x="22860" y="1115694"/>
                  </a:lnTo>
                  <a:lnTo>
                    <a:pt x="22225" y="734059"/>
                  </a:lnTo>
                  <a:lnTo>
                    <a:pt x="15875" y="12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6293396" y="564349"/>
              <a:ext cx="24765" cy="2940685"/>
            </a:xfrm>
            <a:custGeom>
              <a:avLst/>
              <a:gdLst/>
              <a:ahLst/>
              <a:cxnLst/>
              <a:rect l="l" t="t" r="r" b="b"/>
              <a:pathLst>
                <a:path w="24764" h="2940685">
                  <a:moveTo>
                    <a:pt x="0" y="0"/>
                  </a:moveTo>
                  <a:lnTo>
                    <a:pt x="850" y="88900"/>
                  </a:lnTo>
                  <a:lnTo>
                    <a:pt x="1269" y="250609"/>
                  </a:lnTo>
                  <a:lnTo>
                    <a:pt x="5079" y="586524"/>
                  </a:lnTo>
                  <a:lnTo>
                    <a:pt x="8254" y="900214"/>
                  </a:lnTo>
                  <a:lnTo>
                    <a:pt x="8254" y="1365034"/>
                  </a:lnTo>
                  <a:lnTo>
                    <a:pt x="9525" y="1402499"/>
                  </a:lnTo>
                  <a:lnTo>
                    <a:pt x="11429" y="1558074"/>
                  </a:lnTo>
                  <a:lnTo>
                    <a:pt x="12700" y="1809534"/>
                  </a:lnTo>
                  <a:lnTo>
                    <a:pt x="15875" y="2196249"/>
                  </a:lnTo>
                  <a:lnTo>
                    <a:pt x="17779" y="2515019"/>
                  </a:lnTo>
                  <a:lnTo>
                    <a:pt x="18414" y="2722664"/>
                  </a:lnTo>
                  <a:lnTo>
                    <a:pt x="18414" y="2940469"/>
                  </a:lnTo>
                  <a:lnTo>
                    <a:pt x="24536" y="2939630"/>
                  </a:lnTo>
                  <a:lnTo>
                    <a:pt x="22225" y="2713139"/>
                  </a:lnTo>
                  <a:lnTo>
                    <a:pt x="18414" y="2144179"/>
                  </a:lnTo>
                  <a:lnTo>
                    <a:pt x="16510" y="1632369"/>
                  </a:lnTo>
                  <a:lnTo>
                    <a:pt x="16510" y="1557439"/>
                  </a:lnTo>
                  <a:lnTo>
                    <a:pt x="14604" y="1399324"/>
                  </a:lnTo>
                  <a:lnTo>
                    <a:pt x="13969" y="1173899"/>
                  </a:lnTo>
                  <a:lnTo>
                    <a:pt x="12700" y="903389"/>
                  </a:lnTo>
                  <a:lnTo>
                    <a:pt x="9525" y="530644"/>
                  </a:lnTo>
                  <a:lnTo>
                    <a:pt x="6972" y="89319"/>
                  </a:lnTo>
                  <a:lnTo>
                    <a:pt x="8254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6249799" y="1786509"/>
              <a:ext cx="39370" cy="78105"/>
            </a:xfrm>
            <a:custGeom>
              <a:avLst/>
              <a:gdLst/>
              <a:ahLst/>
              <a:cxnLst/>
              <a:rect l="l" t="t" r="r" b="b"/>
              <a:pathLst>
                <a:path w="39370" h="78105">
                  <a:moveTo>
                    <a:pt x="4226" y="0"/>
                  </a:moveTo>
                  <a:lnTo>
                    <a:pt x="0" y="19734"/>
                  </a:lnTo>
                  <a:lnTo>
                    <a:pt x="1369" y="31670"/>
                  </a:lnTo>
                  <a:lnTo>
                    <a:pt x="10834" y="40630"/>
                  </a:lnTo>
                  <a:lnTo>
                    <a:pt x="30896" y="51435"/>
                  </a:lnTo>
                  <a:lnTo>
                    <a:pt x="37246" y="78105"/>
                  </a:lnTo>
                  <a:lnTo>
                    <a:pt x="39223" y="59759"/>
                  </a:lnTo>
                  <a:lnTo>
                    <a:pt x="38824" y="48021"/>
                  </a:lnTo>
                  <a:lnTo>
                    <a:pt x="35096" y="37832"/>
                  </a:lnTo>
                  <a:lnTo>
                    <a:pt x="27086" y="24130"/>
                  </a:lnTo>
                  <a:lnTo>
                    <a:pt x="21371" y="12322"/>
                  </a:lnTo>
                  <a:lnTo>
                    <a:pt x="17085" y="5873"/>
                  </a:lnTo>
                  <a:lnTo>
                    <a:pt x="12084" y="2520"/>
                  </a:lnTo>
                  <a:lnTo>
                    <a:pt x="42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245329" y="1746504"/>
              <a:ext cx="41910" cy="119380"/>
            </a:xfrm>
            <a:custGeom>
              <a:avLst/>
              <a:gdLst/>
              <a:ahLst/>
              <a:cxnLst/>
              <a:rect l="l" t="t" r="r" b="b"/>
              <a:pathLst>
                <a:path w="41910" h="119380">
                  <a:moveTo>
                    <a:pt x="31556" y="0"/>
                  </a:moveTo>
                  <a:lnTo>
                    <a:pt x="7414" y="34925"/>
                  </a:lnTo>
                  <a:lnTo>
                    <a:pt x="0" y="56524"/>
                  </a:lnTo>
                  <a:lnTo>
                    <a:pt x="440" y="69611"/>
                  </a:lnTo>
                  <a:lnTo>
                    <a:pt x="11355" y="79484"/>
                  </a:lnTo>
                  <a:lnTo>
                    <a:pt x="35366" y="91440"/>
                  </a:lnTo>
                  <a:lnTo>
                    <a:pt x="38552" y="104139"/>
                  </a:lnTo>
                  <a:lnTo>
                    <a:pt x="40232" y="111261"/>
                  </a:lnTo>
                  <a:lnTo>
                    <a:pt x="40962" y="115407"/>
                  </a:lnTo>
                  <a:lnTo>
                    <a:pt x="41297" y="119176"/>
                  </a:lnTo>
                </a:path>
              </a:pathLst>
            </a:custGeom>
            <a:ln w="3175">
              <a:solidFill>
                <a:srgbClr val="E2E3E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6292761" y="2117979"/>
              <a:ext cx="20320" cy="1390650"/>
            </a:xfrm>
            <a:custGeom>
              <a:avLst/>
              <a:gdLst/>
              <a:ahLst/>
              <a:cxnLst/>
              <a:rect l="l" t="t" r="r" b="b"/>
              <a:pathLst>
                <a:path w="20320" h="1390650">
                  <a:moveTo>
                    <a:pt x="0" y="0"/>
                  </a:moveTo>
                  <a:lnTo>
                    <a:pt x="5079" y="1002665"/>
                  </a:lnTo>
                  <a:lnTo>
                    <a:pt x="6350" y="1325879"/>
                  </a:lnTo>
                  <a:lnTo>
                    <a:pt x="8889" y="1390650"/>
                  </a:lnTo>
                  <a:lnTo>
                    <a:pt x="19050" y="1386840"/>
                  </a:lnTo>
                  <a:lnTo>
                    <a:pt x="19050" y="1330325"/>
                  </a:lnTo>
                  <a:lnTo>
                    <a:pt x="20307" y="1173479"/>
                  </a:lnTo>
                  <a:lnTo>
                    <a:pt x="17145" y="1002665"/>
                  </a:lnTo>
                  <a:lnTo>
                    <a:pt x="14604" y="598170"/>
                  </a:lnTo>
                  <a:lnTo>
                    <a:pt x="9525" y="5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6359436" y="551649"/>
              <a:ext cx="873125" cy="2950845"/>
            </a:xfrm>
            <a:custGeom>
              <a:avLst/>
              <a:gdLst/>
              <a:ahLst/>
              <a:cxnLst/>
              <a:rect l="l" t="t" r="r" b="b"/>
              <a:pathLst>
                <a:path w="873125" h="2950845">
                  <a:moveTo>
                    <a:pt x="855980" y="0"/>
                  </a:moveTo>
                  <a:lnTo>
                    <a:pt x="784860" y="0"/>
                  </a:lnTo>
                  <a:lnTo>
                    <a:pt x="7607" y="16103"/>
                  </a:lnTo>
                  <a:lnTo>
                    <a:pt x="0" y="77889"/>
                  </a:lnTo>
                  <a:lnTo>
                    <a:pt x="12700" y="2892209"/>
                  </a:lnTo>
                  <a:lnTo>
                    <a:pt x="817880" y="2894749"/>
                  </a:lnTo>
                  <a:lnTo>
                    <a:pt x="855980" y="2948939"/>
                  </a:lnTo>
                  <a:lnTo>
                    <a:pt x="865289" y="2950641"/>
                  </a:lnTo>
                  <a:lnTo>
                    <a:pt x="856830" y="2480741"/>
                  </a:lnTo>
                  <a:lnTo>
                    <a:pt x="852601" y="2099741"/>
                  </a:lnTo>
                  <a:lnTo>
                    <a:pt x="850900" y="1611198"/>
                  </a:lnTo>
                  <a:lnTo>
                    <a:pt x="850900" y="1378369"/>
                  </a:lnTo>
                  <a:lnTo>
                    <a:pt x="853439" y="1119289"/>
                  </a:lnTo>
                  <a:lnTo>
                    <a:pt x="855129" y="898309"/>
                  </a:lnTo>
                  <a:lnTo>
                    <a:pt x="869760" y="889254"/>
                  </a:lnTo>
                  <a:lnTo>
                    <a:pt x="872972" y="886442"/>
                  </a:lnTo>
                  <a:lnTo>
                    <a:pt x="872972" y="843633"/>
                  </a:lnTo>
                  <a:lnTo>
                    <a:pt x="869885" y="840450"/>
                  </a:lnTo>
                  <a:lnTo>
                    <a:pt x="854290" y="828903"/>
                  </a:lnTo>
                  <a:lnTo>
                    <a:pt x="855980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6301651" y="558431"/>
              <a:ext cx="928369" cy="2946400"/>
            </a:xfrm>
            <a:custGeom>
              <a:avLst/>
              <a:gdLst/>
              <a:ahLst/>
              <a:cxnLst/>
              <a:rect l="l" t="t" r="r" b="b"/>
              <a:pathLst>
                <a:path w="928370" h="2946400">
                  <a:moveTo>
                    <a:pt x="852805" y="2946400"/>
                  </a:moveTo>
                  <a:lnTo>
                    <a:pt x="851115" y="2885427"/>
                  </a:lnTo>
                  <a:lnTo>
                    <a:pt x="609815" y="2880360"/>
                  </a:lnTo>
                  <a:lnTo>
                    <a:pt x="282994" y="2882049"/>
                  </a:lnTo>
                  <a:lnTo>
                    <a:pt x="75552" y="2879509"/>
                  </a:lnTo>
                  <a:lnTo>
                    <a:pt x="68795" y="2621280"/>
                  </a:lnTo>
                  <a:lnTo>
                    <a:pt x="69634" y="2376589"/>
                  </a:lnTo>
                  <a:lnTo>
                    <a:pt x="67945" y="1984578"/>
                  </a:lnTo>
                  <a:lnTo>
                    <a:pt x="65392" y="1743278"/>
                  </a:lnTo>
                  <a:lnTo>
                    <a:pt x="67094" y="1550250"/>
                  </a:lnTo>
                  <a:lnTo>
                    <a:pt x="66255" y="1383449"/>
                  </a:lnTo>
                  <a:lnTo>
                    <a:pt x="71335" y="1263218"/>
                  </a:lnTo>
                  <a:lnTo>
                    <a:pt x="67094" y="1142149"/>
                  </a:lnTo>
                  <a:lnTo>
                    <a:pt x="66255" y="1024458"/>
                  </a:lnTo>
                  <a:lnTo>
                    <a:pt x="66255" y="903401"/>
                  </a:lnTo>
                  <a:lnTo>
                    <a:pt x="62014" y="572338"/>
                  </a:lnTo>
                  <a:lnTo>
                    <a:pt x="57785" y="441121"/>
                  </a:lnTo>
                  <a:lnTo>
                    <a:pt x="58635" y="340360"/>
                  </a:lnTo>
                  <a:lnTo>
                    <a:pt x="58635" y="218440"/>
                  </a:lnTo>
                  <a:lnTo>
                    <a:pt x="60325" y="68580"/>
                  </a:lnTo>
                  <a:lnTo>
                    <a:pt x="60325" y="7620"/>
                  </a:lnTo>
                  <a:lnTo>
                    <a:pt x="57785" y="838"/>
                  </a:lnTo>
                  <a:lnTo>
                    <a:pt x="9525" y="0"/>
                  </a:lnTo>
                  <a:lnTo>
                    <a:pt x="0" y="6337"/>
                  </a:lnTo>
                  <a:lnTo>
                    <a:pt x="2755" y="256540"/>
                  </a:lnTo>
                  <a:lnTo>
                    <a:pt x="1892" y="497001"/>
                  </a:lnTo>
                  <a:lnTo>
                    <a:pt x="6134" y="1010907"/>
                  </a:lnTo>
                  <a:lnTo>
                    <a:pt x="6985" y="1402067"/>
                  </a:lnTo>
                  <a:lnTo>
                    <a:pt x="12915" y="1409687"/>
                  </a:lnTo>
                  <a:lnTo>
                    <a:pt x="12052" y="1562100"/>
                  </a:lnTo>
                  <a:lnTo>
                    <a:pt x="9525" y="1716189"/>
                  </a:lnTo>
                  <a:lnTo>
                    <a:pt x="12052" y="2226716"/>
                  </a:lnTo>
                  <a:lnTo>
                    <a:pt x="13970" y="2719057"/>
                  </a:lnTo>
                  <a:lnTo>
                    <a:pt x="19685" y="2939618"/>
                  </a:lnTo>
                  <a:lnTo>
                    <a:pt x="459955" y="2942158"/>
                  </a:lnTo>
                  <a:lnTo>
                    <a:pt x="852805" y="2946400"/>
                  </a:lnTo>
                  <a:close/>
                </a:path>
                <a:path w="928370" h="2946400">
                  <a:moveTo>
                    <a:pt x="928052" y="847737"/>
                  </a:moveTo>
                  <a:lnTo>
                    <a:pt x="926884" y="841692"/>
                  </a:lnTo>
                  <a:lnTo>
                    <a:pt x="922540" y="837082"/>
                  </a:lnTo>
                  <a:lnTo>
                    <a:pt x="913765" y="831418"/>
                  </a:lnTo>
                  <a:lnTo>
                    <a:pt x="911225" y="885621"/>
                  </a:lnTo>
                  <a:lnTo>
                    <a:pt x="920991" y="878992"/>
                  </a:lnTo>
                  <a:lnTo>
                    <a:pt x="925931" y="873874"/>
                  </a:lnTo>
                  <a:lnTo>
                    <a:pt x="927531" y="867638"/>
                  </a:lnTo>
                  <a:lnTo>
                    <a:pt x="927315" y="857669"/>
                  </a:lnTo>
                  <a:lnTo>
                    <a:pt x="928052" y="8477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301117" y="1966848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10795" y="0"/>
                  </a:moveTo>
                  <a:lnTo>
                    <a:pt x="0" y="0"/>
                  </a:lnTo>
                  <a:lnTo>
                    <a:pt x="0" y="5715"/>
                  </a:lnTo>
                  <a:lnTo>
                    <a:pt x="10795" y="5715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301117" y="1966848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10794" y="5715"/>
                  </a:moveTo>
                  <a:lnTo>
                    <a:pt x="0" y="5715"/>
                  </a:lnTo>
                  <a:lnTo>
                    <a:pt x="0" y="0"/>
                  </a:lnTo>
                  <a:lnTo>
                    <a:pt x="10794" y="0"/>
                  </a:lnTo>
                  <a:lnTo>
                    <a:pt x="10794" y="57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6297295" y="2000504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414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18414" y="2920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6297295" y="2000504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414" y="29210"/>
                  </a:moveTo>
                  <a:lnTo>
                    <a:pt x="0" y="29210"/>
                  </a:lnTo>
                  <a:lnTo>
                    <a:pt x="0" y="0"/>
                  </a:lnTo>
                  <a:lnTo>
                    <a:pt x="18414" y="0"/>
                  </a:lnTo>
                  <a:lnTo>
                    <a:pt x="18414" y="292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6297295" y="1973834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414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18414" y="2920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297295" y="1973834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414" y="29210"/>
                  </a:moveTo>
                  <a:lnTo>
                    <a:pt x="0" y="29210"/>
                  </a:lnTo>
                  <a:lnTo>
                    <a:pt x="0" y="0"/>
                  </a:lnTo>
                  <a:lnTo>
                    <a:pt x="18414" y="0"/>
                  </a:lnTo>
                  <a:lnTo>
                    <a:pt x="18414" y="292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297295" y="2030348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414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18414" y="2920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297295" y="2030348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414" y="29209"/>
                  </a:moveTo>
                  <a:lnTo>
                    <a:pt x="0" y="29209"/>
                  </a:lnTo>
                  <a:lnTo>
                    <a:pt x="0" y="0"/>
                  </a:lnTo>
                  <a:lnTo>
                    <a:pt x="18414" y="0"/>
                  </a:lnTo>
                  <a:lnTo>
                    <a:pt x="18414" y="292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297295" y="2058923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414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18414" y="2920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297295" y="2058923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414" y="29209"/>
                  </a:moveTo>
                  <a:lnTo>
                    <a:pt x="0" y="29209"/>
                  </a:lnTo>
                  <a:lnTo>
                    <a:pt x="0" y="0"/>
                  </a:lnTo>
                  <a:lnTo>
                    <a:pt x="18414" y="0"/>
                  </a:lnTo>
                  <a:lnTo>
                    <a:pt x="18414" y="292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297295" y="2088768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414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18414" y="2920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297295" y="2088768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414" y="29209"/>
                  </a:moveTo>
                  <a:lnTo>
                    <a:pt x="0" y="29209"/>
                  </a:lnTo>
                  <a:lnTo>
                    <a:pt x="0" y="0"/>
                  </a:lnTo>
                  <a:lnTo>
                    <a:pt x="18414" y="0"/>
                  </a:lnTo>
                  <a:lnTo>
                    <a:pt x="18414" y="292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289776" y="655573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10795" y="0"/>
                  </a:moveTo>
                  <a:lnTo>
                    <a:pt x="0" y="0"/>
                  </a:lnTo>
                  <a:lnTo>
                    <a:pt x="0" y="5715"/>
                  </a:lnTo>
                  <a:lnTo>
                    <a:pt x="10795" y="5715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289776" y="655573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10795" y="5715"/>
                  </a:moveTo>
                  <a:lnTo>
                    <a:pt x="0" y="5715"/>
                  </a:lnTo>
                  <a:lnTo>
                    <a:pt x="0" y="0"/>
                  </a:lnTo>
                  <a:lnTo>
                    <a:pt x="10795" y="0"/>
                  </a:lnTo>
                  <a:lnTo>
                    <a:pt x="10795" y="57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285966" y="689228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09">
                  <a:moveTo>
                    <a:pt x="18414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18414" y="2920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6285966" y="689228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09">
                  <a:moveTo>
                    <a:pt x="18414" y="29210"/>
                  </a:moveTo>
                  <a:lnTo>
                    <a:pt x="0" y="29210"/>
                  </a:lnTo>
                  <a:lnTo>
                    <a:pt x="0" y="0"/>
                  </a:lnTo>
                  <a:lnTo>
                    <a:pt x="18414" y="0"/>
                  </a:lnTo>
                  <a:lnTo>
                    <a:pt x="18414" y="292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285966" y="662559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09">
                  <a:moveTo>
                    <a:pt x="18414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18414" y="2920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285966" y="662559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09">
                  <a:moveTo>
                    <a:pt x="18414" y="29210"/>
                  </a:moveTo>
                  <a:lnTo>
                    <a:pt x="0" y="29210"/>
                  </a:lnTo>
                  <a:lnTo>
                    <a:pt x="0" y="0"/>
                  </a:lnTo>
                  <a:lnTo>
                    <a:pt x="18414" y="0"/>
                  </a:lnTo>
                  <a:lnTo>
                    <a:pt x="18414" y="292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6285966" y="719073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09">
                  <a:moveTo>
                    <a:pt x="18414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18414" y="2920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6285966" y="719073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09">
                  <a:moveTo>
                    <a:pt x="18414" y="29209"/>
                  </a:moveTo>
                  <a:lnTo>
                    <a:pt x="0" y="29209"/>
                  </a:lnTo>
                  <a:lnTo>
                    <a:pt x="0" y="0"/>
                  </a:lnTo>
                  <a:lnTo>
                    <a:pt x="18414" y="0"/>
                  </a:lnTo>
                  <a:lnTo>
                    <a:pt x="18414" y="292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6285966" y="747649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09">
                  <a:moveTo>
                    <a:pt x="18414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18414" y="2920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6285966" y="747649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09">
                  <a:moveTo>
                    <a:pt x="18414" y="29209"/>
                  </a:moveTo>
                  <a:lnTo>
                    <a:pt x="0" y="29209"/>
                  </a:lnTo>
                  <a:lnTo>
                    <a:pt x="0" y="0"/>
                  </a:lnTo>
                  <a:lnTo>
                    <a:pt x="18414" y="0"/>
                  </a:lnTo>
                  <a:lnTo>
                    <a:pt x="18414" y="292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6285966" y="777493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09">
                  <a:moveTo>
                    <a:pt x="18414" y="0"/>
                  </a:moveTo>
                  <a:lnTo>
                    <a:pt x="0" y="0"/>
                  </a:lnTo>
                  <a:lnTo>
                    <a:pt x="0" y="29209"/>
                  </a:lnTo>
                  <a:lnTo>
                    <a:pt x="18414" y="2920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6285966" y="777493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09">
                  <a:moveTo>
                    <a:pt x="18414" y="29209"/>
                  </a:moveTo>
                  <a:lnTo>
                    <a:pt x="0" y="29209"/>
                  </a:lnTo>
                  <a:lnTo>
                    <a:pt x="0" y="0"/>
                  </a:lnTo>
                  <a:lnTo>
                    <a:pt x="18414" y="0"/>
                  </a:lnTo>
                  <a:lnTo>
                    <a:pt x="18414" y="292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6289776" y="806704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10795" y="0"/>
                  </a:moveTo>
                  <a:lnTo>
                    <a:pt x="0" y="0"/>
                  </a:lnTo>
                  <a:lnTo>
                    <a:pt x="0" y="5715"/>
                  </a:lnTo>
                  <a:lnTo>
                    <a:pt x="10795" y="5715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6289776" y="806704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10795" y="5715"/>
                  </a:moveTo>
                  <a:lnTo>
                    <a:pt x="0" y="5715"/>
                  </a:lnTo>
                  <a:lnTo>
                    <a:pt x="0" y="0"/>
                  </a:lnTo>
                  <a:lnTo>
                    <a:pt x="10795" y="0"/>
                  </a:lnTo>
                  <a:lnTo>
                    <a:pt x="10795" y="57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6364503" y="547420"/>
              <a:ext cx="854075" cy="2951480"/>
            </a:xfrm>
            <a:custGeom>
              <a:avLst/>
              <a:gdLst/>
              <a:ahLst/>
              <a:cxnLst/>
              <a:rect l="l" t="t" r="r" b="b"/>
              <a:pathLst>
                <a:path w="854075" h="2951479">
                  <a:moveTo>
                    <a:pt x="846771" y="68579"/>
                  </a:moveTo>
                  <a:lnTo>
                    <a:pt x="782332" y="68579"/>
                  </a:lnTo>
                  <a:lnTo>
                    <a:pt x="783196" y="100749"/>
                  </a:lnTo>
                  <a:lnTo>
                    <a:pt x="779792" y="491070"/>
                  </a:lnTo>
                  <a:lnTo>
                    <a:pt x="774712" y="1136218"/>
                  </a:lnTo>
                  <a:lnTo>
                    <a:pt x="776401" y="1484210"/>
                  </a:lnTo>
                  <a:lnTo>
                    <a:pt x="781494" y="2039619"/>
                  </a:lnTo>
                  <a:lnTo>
                    <a:pt x="784872" y="2622969"/>
                  </a:lnTo>
                  <a:lnTo>
                    <a:pt x="787412" y="2893910"/>
                  </a:lnTo>
                  <a:lnTo>
                    <a:pt x="790803" y="2951467"/>
                  </a:lnTo>
                  <a:lnTo>
                    <a:pt x="853452" y="2951467"/>
                  </a:lnTo>
                  <a:lnTo>
                    <a:pt x="846696" y="2313927"/>
                  </a:lnTo>
                  <a:lnTo>
                    <a:pt x="842454" y="1904161"/>
                  </a:lnTo>
                  <a:lnTo>
                    <a:pt x="840752" y="1601889"/>
                  </a:lnTo>
                  <a:lnTo>
                    <a:pt x="840752" y="1467269"/>
                  </a:lnTo>
                  <a:lnTo>
                    <a:pt x="837361" y="1451178"/>
                  </a:lnTo>
                  <a:lnTo>
                    <a:pt x="827201" y="1449489"/>
                  </a:lnTo>
                  <a:lnTo>
                    <a:pt x="826363" y="1389379"/>
                  </a:lnTo>
                  <a:lnTo>
                    <a:pt x="838212" y="1381759"/>
                  </a:lnTo>
                  <a:lnTo>
                    <a:pt x="840752" y="1205649"/>
                  </a:lnTo>
                  <a:lnTo>
                    <a:pt x="842454" y="877150"/>
                  </a:lnTo>
                  <a:lnTo>
                    <a:pt x="847534" y="462279"/>
                  </a:lnTo>
                  <a:lnTo>
                    <a:pt x="844994" y="218439"/>
                  </a:lnTo>
                  <a:lnTo>
                    <a:pt x="846771" y="68579"/>
                  </a:lnTo>
                  <a:close/>
                </a:path>
                <a:path w="854075" h="2951479">
                  <a:moveTo>
                    <a:pt x="785723" y="0"/>
                  </a:moveTo>
                  <a:lnTo>
                    <a:pt x="784034" y="7632"/>
                  </a:lnTo>
                  <a:lnTo>
                    <a:pt x="359003" y="11010"/>
                  </a:lnTo>
                  <a:lnTo>
                    <a:pt x="2539" y="20332"/>
                  </a:lnTo>
                  <a:lnTo>
                    <a:pt x="0" y="58432"/>
                  </a:lnTo>
                  <a:lnTo>
                    <a:pt x="2539" y="81279"/>
                  </a:lnTo>
                  <a:lnTo>
                    <a:pt x="782332" y="68579"/>
                  </a:lnTo>
                  <a:lnTo>
                    <a:pt x="846771" y="68579"/>
                  </a:lnTo>
                  <a:lnTo>
                    <a:pt x="847534" y="4229"/>
                  </a:lnTo>
                  <a:lnTo>
                    <a:pt x="785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3" name="object 33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451511" y="1174369"/>
              <a:ext cx="154939" cy="139700"/>
            </a:xfrm>
            <a:prstGeom prst="rect">
              <a:avLst/>
            </a:prstGeom>
          </p:spPr>
        </p:pic>
        <p:pic>
          <p:nvPicPr>
            <p:cNvPr id="334" name="object 33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669316" y="1147540"/>
              <a:ext cx="250824" cy="221773"/>
            </a:xfrm>
            <a:prstGeom prst="rect">
              <a:avLst/>
            </a:prstGeom>
          </p:spPr>
        </p:pic>
        <p:sp>
          <p:nvSpPr>
            <p:cNvPr id="335" name="object 335"/>
            <p:cNvSpPr/>
            <p:nvPr/>
          </p:nvSpPr>
          <p:spPr>
            <a:xfrm>
              <a:off x="6707416" y="795909"/>
              <a:ext cx="318135" cy="677545"/>
            </a:xfrm>
            <a:custGeom>
              <a:avLst/>
              <a:gdLst/>
              <a:ahLst/>
              <a:cxnLst/>
              <a:rect l="l" t="t" r="r" b="b"/>
              <a:pathLst>
                <a:path w="318134" h="677544">
                  <a:moveTo>
                    <a:pt x="67309" y="0"/>
                  </a:moveTo>
                  <a:lnTo>
                    <a:pt x="0" y="27940"/>
                  </a:lnTo>
                  <a:lnTo>
                    <a:pt x="99695" y="285750"/>
                  </a:lnTo>
                  <a:lnTo>
                    <a:pt x="176529" y="477520"/>
                  </a:lnTo>
                  <a:lnTo>
                    <a:pt x="251459" y="672465"/>
                  </a:lnTo>
                  <a:lnTo>
                    <a:pt x="262889" y="671195"/>
                  </a:lnTo>
                  <a:lnTo>
                    <a:pt x="268604" y="677545"/>
                  </a:lnTo>
                  <a:lnTo>
                    <a:pt x="317500" y="657860"/>
                  </a:lnTo>
                  <a:lnTo>
                    <a:pt x="318134" y="640715"/>
                  </a:lnTo>
                  <a:lnTo>
                    <a:pt x="254000" y="474980"/>
                  </a:lnTo>
                  <a:lnTo>
                    <a:pt x="137795" y="180340"/>
                  </a:lnTo>
                  <a:lnTo>
                    <a:pt x="67309" y="0"/>
                  </a:lnTo>
                  <a:close/>
                </a:path>
              </a:pathLst>
            </a:custGeom>
            <a:solidFill>
              <a:srgbClr val="E1E2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6707416" y="795909"/>
              <a:ext cx="318135" cy="677545"/>
            </a:xfrm>
            <a:custGeom>
              <a:avLst/>
              <a:gdLst/>
              <a:ahLst/>
              <a:cxnLst/>
              <a:rect l="l" t="t" r="r" b="b"/>
              <a:pathLst>
                <a:path w="318134" h="677544">
                  <a:moveTo>
                    <a:pt x="0" y="27940"/>
                  </a:moveTo>
                  <a:lnTo>
                    <a:pt x="67309" y="0"/>
                  </a:lnTo>
                  <a:lnTo>
                    <a:pt x="137795" y="180340"/>
                  </a:lnTo>
                  <a:lnTo>
                    <a:pt x="254000" y="474980"/>
                  </a:lnTo>
                  <a:lnTo>
                    <a:pt x="318134" y="640715"/>
                  </a:lnTo>
                  <a:lnTo>
                    <a:pt x="317500" y="657860"/>
                  </a:lnTo>
                  <a:lnTo>
                    <a:pt x="268604" y="677545"/>
                  </a:lnTo>
                  <a:lnTo>
                    <a:pt x="262889" y="671195"/>
                  </a:lnTo>
                  <a:lnTo>
                    <a:pt x="251459" y="672465"/>
                  </a:lnTo>
                  <a:lnTo>
                    <a:pt x="176529" y="477520"/>
                  </a:lnTo>
                  <a:lnTo>
                    <a:pt x="99695" y="285750"/>
                  </a:lnTo>
                  <a:lnTo>
                    <a:pt x="0" y="279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728536" y="816863"/>
              <a:ext cx="51435" cy="52069"/>
            </a:xfrm>
            <a:custGeom>
              <a:avLst/>
              <a:gdLst/>
              <a:ahLst/>
              <a:cxnLst/>
              <a:rect l="l" t="t" r="r" b="b"/>
              <a:pathLst>
                <a:path w="51434" h="52069">
                  <a:moveTo>
                    <a:pt x="25704" y="0"/>
                  </a:moveTo>
                  <a:lnTo>
                    <a:pt x="15698" y="2046"/>
                  </a:lnTo>
                  <a:lnTo>
                    <a:pt x="7527" y="7626"/>
                  </a:lnTo>
                  <a:lnTo>
                    <a:pt x="2019" y="15901"/>
                  </a:lnTo>
                  <a:lnTo>
                    <a:pt x="0" y="26034"/>
                  </a:lnTo>
                  <a:lnTo>
                    <a:pt x="2019" y="36168"/>
                  </a:lnTo>
                  <a:lnTo>
                    <a:pt x="7527" y="44443"/>
                  </a:lnTo>
                  <a:lnTo>
                    <a:pt x="15698" y="50023"/>
                  </a:lnTo>
                  <a:lnTo>
                    <a:pt x="25704" y="52069"/>
                  </a:lnTo>
                  <a:lnTo>
                    <a:pt x="35720" y="50023"/>
                  </a:lnTo>
                  <a:lnTo>
                    <a:pt x="43899" y="44443"/>
                  </a:lnTo>
                  <a:lnTo>
                    <a:pt x="49413" y="36168"/>
                  </a:lnTo>
                  <a:lnTo>
                    <a:pt x="51434" y="26034"/>
                  </a:lnTo>
                  <a:lnTo>
                    <a:pt x="49413" y="15901"/>
                  </a:lnTo>
                  <a:lnTo>
                    <a:pt x="43899" y="7626"/>
                  </a:lnTo>
                  <a:lnTo>
                    <a:pt x="35720" y="2046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738366" y="82702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663" y="0"/>
                  </a:moveTo>
                  <a:lnTo>
                    <a:pt x="7111" y="0"/>
                  </a:lnTo>
                  <a:lnTo>
                    <a:pt x="0" y="7111"/>
                  </a:lnTo>
                  <a:lnTo>
                    <a:pt x="0" y="24650"/>
                  </a:lnTo>
                  <a:lnTo>
                    <a:pt x="7111" y="31750"/>
                  </a:lnTo>
                  <a:lnTo>
                    <a:pt x="24663" y="31750"/>
                  </a:lnTo>
                  <a:lnTo>
                    <a:pt x="31750" y="24650"/>
                  </a:lnTo>
                  <a:lnTo>
                    <a:pt x="31750" y="15875"/>
                  </a:lnTo>
                  <a:lnTo>
                    <a:pt x="31750" y="7111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946176" y="1367409"/>
              <a:ext cx="52069" cy="82550"/>
            </a:xfrm>
            <a:custGeom>
              <a:avLst/>
              <a:gdLst/>
              <a:ahLst/>
              <a:cxnLst/>
              <a:rect l="l" t="t" r="r" b="b"/>
              <a:pathLst>
                <a:path w="52070" h="82550">
                  <a:moveTo>
                    <a:pt x="29210" y="0"/>
                  </a:moveTo>
                  <a:lnTo>
                    <a:pt x="0" y="10795"/>
                  </a:lnTo>
                  <a:lnTo>
                    <a:pt x="23495" y="67945"/>
                  </a:lnTo>
                  <a:lnTo>
                    <a:pt x="37157" y="79236"/>
                  </a:lnTo>
                  <a:lnTo>
                    <a:pt x="44688" y="82073"/>
                  </a:lnTo>
                  <a:lnTo>
                    <a:pt x="48766" y="75624"/>
                  </a:lnTo>
                  <a:lnTo>
                    <a:pt x="52070" y="59055"/>
                  </a:lnTo>
                  <a:lnTo>
                    <a:pt x="29210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926021" y="1328673"/>
              <a:ext cx="51435" cy="52069"/>
            </a:xfrm>
            <a:custGeom>
              <a:avLst/>
              <a:gdLst/>
              <a:ahLst/>
              <a:cxnLst/>
              <a:rect l="l" t="t" r="r" b="b"/>
              <a:pathLst>
                <a:path w="51434" h="52069">
                  <a:moveTo>
                    <a:pt x="25717" y="0"/>
                  </a:moveTo>
                  <a:lnTo>
                    <a:pt x="15703" y="2046"/>
                  </a:lnTo>
                  <a:lnTo>
                    <a:pt x="7529" y="7626"/>
                  </a:lnTo>
                  <a:lnTo>
                    <a:pt x="2019" y="15901"/>
                  </a:lnTo>
                  <a:lnTo>
                    <a:pt x="0" y="26034"/>
                  </a:lnTo>
                  <a:lnTo>
                    <a:pt x="2019" y="36168"/>
                  </a:lnTo>
                  <a:lnTo>
                    <a:pt x="7529" y="44443"/>
                  </a:lnTo>
                  <a:lnTo>
                    <a:pt x="15703" y="50023"/>
                  </a:lnTo>
                  <a:lnTo>
                    <a:pt x="25717" y="52070"/>
                  </a:lnTo>
                  <a:lnTo>
                    <a:pt x="35723" y="50023"/>
                  </a:lnTo>
                  <a:lnTo>
                    <a:pt x="43894" y="44443"/>
                  </a:lnTo>
                  <a:lnTo>
                    <a:pt x="49402" y="36168"/>
                  </a:lnTo>
                  <a:lnTo>
                    <a:pt x="51422" y="26034"/>
                  </a:lnTo>
                  <a:lnTo>
                    <a:pt x="49402" y="15901"/>
                  </a:lnTo>
                  <a:lnTo>
                    <a:pt x="43894" y="7626"/>
                  </a:lnTo>
                  <a:lnTo>
                    <a:pt x="35723" y="2046"/>
                  </a:lnTo>
                  <a:lnTo>
                    <a:pt x="25717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935863" y="1338833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638" y="0"/>
                  </a:moveTo>
                  <a:lnTo>
                    <a:pt x="7086" y="0"/>
                  </a:lnTo>
                  <a:lnTo>
                    <a:pt x="0" y="7112"/>
                  </a:lnTo>
                  <a:lnTo>
                    <a:pt x="0" y="24650"/>
                  </a:lnTo>
                  <a:lnTo>
                    <a:pt x="7086" y="31750"/>
                  </a:lnTo>
                  <a:lnTo>
                    <a:pt x="24638" y="31750"/>
                  </a:lnTo>
                  <a:lnTo>
                    <a:pt x="31750" y="24650"/>
                  </a:lnTo>
                  <a:lnTo>
                    <a:pt x="31750" y="15875"/>
                  </a:lnTo>
                  <a:lnTo>
                    <a:pt x="31750" y="7112"/>
                  </a:lnTo>
                  <a:lnTo>
                    <a:pt x="24638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876326" y="1197863"/>
              <a:ext cx="59055" cy="115570"/>
            </a:xfrm>
            <a:custGeom>
              <a:avLst/>
              <a:gdLst/>
              <a:ahLst/>
              <a:cxnLst/>
              <a:rect l="l" t="t" r="r" b="b"/>
              <a:pathLst>
                <a:path w="59054" h="115569">
                  <a:moveTo>
                    <a:pt x="2540" y="0"/>
                  </a:moveTo>
                  <a:lnTo>
                    <a:pt x="0" y="11429"/>
                  </a:lnTo>
                  <a:lnTo>
                    <a:pt x="46354" y="107950"/>
                  </a:lnTo>
                  <a:lnTo>
                    <a:pt x="52268" y="113942"/>
                  </a:lnTo>
                  <a:lnTo>
                    <a:pt x="55562" y="115411"/>
                  </a:lnTo>
                  <a:lnTo>
                    <a:pt x="57427" y="111879"/>
                  </a:lnTo>
                  <a:lnTo>
                    <a:pt x="59054" y="102869"/>
                  </a:lnTo>
                  <a:lnTo>
                    <a:pt x="12700" y="8254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882041" y="1209929"/>
              <a:ext cx="45085" cy="93345"/>
            </a:xfrm>
            <a:custGeom>
              <a:avLst/>
              <a:gdLst/>
              <a:ahLst/>
              <a:cxnLst/>
              <a:rect l="l" t="t" r="r" b="b"/>
              <a:pathLst>
                <a:path w="45084" h="93344">
                  <a:moveTo>
                    <a:pt x="0" y="0"/>
                  </a:moveTo>
                  <a:lnTo>
                    <a:pt x="45084" y="9334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735991" y="866393"/>
              <a:ext cx="283845" cy="594360"/>
            </a:xfrm>
            <a:custGeom>
              <a:avLst/>
              <a:gdLst/>
              <a:ahLst/>
              <a:cxnLst/>
              <a:rect l="l" t="t" r="r" b="b"/>
              <a:pathLst>
                <a:path w="283845" h="594360">
                  <a:moveTo>
                    <a:pt x="46354" y="135889"/>
                  </a:moveTo>
                  <a:lnTo>
                    <a:pt x="107314" y="113664"/>
                  </a:lnTo>
                </a:path>
                <a:path w="283845" h="594360">
                  <a:moveTo>
                    <a:pt x="0" y="24129"/>
                  </a:moveTo>
                  <a:lnTo>
                    <a:pt x="64134" y="0"/>
                  </a:lnTo>
                </a:path>
                <a:path w="283845" h="594360">
                  <a:moveTo>
                    <a:pt x="283845" y="568959"/>
                  </a:moveTo>
                  <a:lnTo>
                    <a:pt x="220979" y="594359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45" name="object 345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0686796" y="4727993"/>
            <a:ext cx="1545170" cy="3061550"/>
          </a:xfrm>
          <a:prstGeom prst="rect">
            <a:avLst/>
          </a:prstGeom>
        </p:spPr>
      </p:pic>
      <p:sp>
        <p:nvSpPr>
          <p:cNvPr id="346" name="object 346"/>
          <p:cNvSpPr txBox="1"/>
          <p:nvPr/>
        </p:nvSpPr>
        <p:spPr>
          <a:xfrm>
            <a:off x="7959101" y="485544"/>
            <a:ext cx="3637279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724025">
              <a:lnSpc>
                <a:spcPct val="141200"/>
              </a:lnSpc>
              <a:spcBef>
                <a:spcPts val="100"/>
              </a:spcBef>
            </a:pP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Módulos</a:t>
            </a:r>
            <a:r>
              <a:rPr sz="8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35" dirty="0">
                <a:solidFill>
                  <a:srgbClr val="171514"/>
                </a:solidFill>
                <a:latin typeface="Arial"/>
                <a:cs typeface="Arial"/>
              </a:rPr>
              <a:t>interruptores</a:t>
            </a:r>
            <a:r>
              <a:rPr sz="8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30" dirty="0">
                <a:solidFill>
                  <a:srgbClr val="171514"/>
                </a:solidFill>
                <a:latin typeface="Arial"/>
                <a:cs typeface="Arial"/>
              </a:rPr>
              <a:t>estándar </a:t>
            </a:r>
            <a:r>
              <a:rPr sz="850" b="1" spc="-2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5" dirty="0">
                <a:solidFill>
                  <a:srgbClr val="171514"/>
                </a:solidFill>
                <a:latin typeface="Arial"/>
                <a:cs typeface="Arial"/>
              </a:rPr>
              <a:t>(TypeWS)</a:t>
            </a:r>
            <a:endParaRPr sz="850">
              <a:latin typeface="Arial"/>
              <a:cs typeface="Arial"/>
            </a:endParaRPr>
          </a:p>
          <a:p>
            <a:pPr marL="12700" marR="5080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están.diseñados.para.aplicaciones.del.lado.de.línea.y.del.lado.de.carga.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desde.400.hasta.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</a:t>
            </a:r>
            <a:endParaRPr sz="850">
              <a:latin typeface="Microsoft Sans Serif"/>
              <a:cs typeface="Microsoft Sans Serif"/>
            </a:endParaRPr>
          </a:p>
          <a:p>
            <a:pPr marL="12700" marR="1263015">
              <a:lnSpc>
                <a:spcPct val="141200"/>
              </a:lnSpc>
            </a:pP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a.240.VAC.máx..Para.módulos.a.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800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menos,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NEMA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II.</a:t>
            </a:r>
            <a:endParaRPr sz="850">
              <a:latin typeface="Microsoft Sans Serif"/>
              <a:cs typeface="Microsoft Sans Serif"/>
            </a:endParaRPr>
          </a:p>
          <a:p>
            <a:pPr marL="12700" marR="969644">
              <a:lnSpc>
                <a:spcPct val="141200"/>
              </a:lnSpc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los.pernos.con.patrón.de.espárragos.son.de.fábrica.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instaladas.permitiendo.una.amplia.variedad.de.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compresión.y.tornillo.mecánico.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opciones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896620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7959100" y="2497225"/>
            <a:ext cx="4869180" cy="33197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05613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400-800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amperios.tienen.la.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característica.de.invertibilidad.exclusiva,.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permitiendo.al.usuario.simplemente.girar.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el.recinto.para.acomodar.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alimentación.superior.o.alimentación.inferior..A.ancho.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variedad.de.opciones.de.lug.para.AL.y.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endParaRPr sz="850">
              <a:latin typeface="Microsoft Sans Serif"/>
              <a:cs typeface="Microsoft Sans Serif"/>
            </a:endParaRPr>
          </a:p>
          <a:p>
            <a:pPr marL="12700" marR="2768600">
              <a:lnSpc>
                <a:spcPct val="141200"/>
              </a:lnSpc>
            </a:pP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CU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ayudar.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minimizar.los.costos.y.personalizar.la.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módulo.a.sus.especificaciones..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Las.disposiciones.de.fusibles.clase.T.son.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219"/>
              </a:spcBef>
            </a:pPr>
            <a:r>
              <a:rPr sz="10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estándar.</a:t>
            </a:r>
            <a:endParaRPr sz="10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50">
              <a:latin typeface="Microsoft Sans Serif"/>
              <a:cs typeface="Microsoft Sans Serif"/>
            </a:endParaRPr>
          </a:p>
          <a:p>
            <a:pPr marL="12700" marR="2649855">
              <a:lnSpc>
                <a:spcPct val="126299"/>
              </a:lnSpc>
              <a:spcBef>
                <a:spcPts val="5"/>
              </a:spcBef>
            </a:pP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Módulos</a:t>
            </a:r>
            <a:r>
              <a:rPr sz="9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15" dirty="0">
                <a:solidFill>
                  <a:srgbClr val="171514"/>
                </a:solidFill>
                <a:latin typeface="Arial"/>
                <a:cs typeface="Arial"/>
              </a:rPr>
              <a:t>combinados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Switch-Pullbox </a:t>
            </a:r>
            <a:r>
              <a:rPr sz="950" b="1" spc="-2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compatibles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-75" dirty="0">
                <a:solidFill>
                  <a:srgbClr val="171514"/>
                </a:solidFill>
                <a:latin typeface="Arial"/>
                <a:cs typeface="Arial"/>
              </a:rPr>
              <a:t>EUSERC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(tipo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-50" dirty="0">
                <a:solidFill>
                  <a:srgbClr val="171514"/>
                </a:solidFill>
                <a:latin typeface="Arial"/>
                <a:cs typeface="Arial"/>
              </a:rPr>
              <a:t>WES)</a:t>
            </a:r>
            <a:endParaRPr sz="950">
              <a:latin typeface="Arial"/>
              <a:cs typeface="Arial"/>
            </a:endParaRPr>
          </a:p>
          <a:p>
            <a:pPr marL="12700">
              <a:spcBef>
                <a:spcPts val="300"/>
              </a:spcBef>
            </a:pP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están.diseñados.para.240.VAC.máx.,.aplicaciones.de.línea,.alimentación.inferior,.arrib</a:t>
            </a:r>
            <a:endParaRPr sz="950">
              <a:latin typeface="Microsoft Sans Serif"/>
              <a:cs typeface="Microsoft Sans Serif"/>
            </a:endParaRPr>
          </a:p>
          <a:p>
            <a:pPr marL="12700" marR="2489200">
              <a:lnSpc>
                <a:spcPct val="126299"/>
              </a:lnSpc>
            </a:pPr>
            <a:r>
              <a:rPr sz="9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a.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200.amperios,.para.aquellas.áreas.que.  </a:t>
            </a:r>
            <a:r>
              <a:rPr sz="950" dirty="0">
                <a:solidFill>
                  <a:srgbClr val="171514"/>
                </a:solidFill>
                <a:latin typeface="Microsoft Sans Serif"/>
                <a:cs typeface="Microsoft Sans Serif"/>
              </a:rPr>
              <a:t>suscribirse.al.estándar.EUSERC.o. </a:t>
            </a: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requieren.orejetas.de.compresión.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11332006" y="5657387"/>
            <a:ext cx="3556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200" b="1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endParaRPr sz="200">
              <a:latin typeface="Arial"/>
              <a:cs typeface="Arial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11327326" y="5684480"/>
            <a:ext cx="5016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O</a:t>
            </a: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norte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11324800" y="5770483"/>
            <a:ext cx="4699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O</a:t>
            </a:r>
            <a:r>
              <a:rPr sz="1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FF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11233197" y="5780455"/>
            <a:ext cx="16319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50" b="1" baseline="27777" dirty="0">
                <a:solidFill>
                  <a:srgbClr val="FFFFFF"/>
                </a:solidFill>
                <a:latin typeface="Arial"/>
                <a:cs typeface="Arial"/>
              </a:rPr>
              <a:t>1200         </a:t>
            </a:r>
            <a:r>
              <a:rPr sz="150" b="1" spc="22" baseline="27777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" b="1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endParaRPr sz="200">
              <a:latin typeface="Arial"/>
              <a:cs typeface="Arial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7959101" y="6154825"/>
            <a:ext cx="280733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5654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Los.pernos.con.patrón.de.espárrago.NEMA.II.son.  de.estándar.en.todas.las.unidades.que.permiten.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el.uso.de.orejetas.de.compresión.o.mecánicas..</a:t>
            </a:r>
            <a:endParaRPr sz="850">
              <a:latin typeface="Microsoft Sans Serif"/>
              <a:cs typeface="Microsoft Sans Serif"/>
            </a:endParaRPr>
          </a:p>
          <a:p>
            <a:pPr marL="12700" marR="5080">
              <a:lnSpc>
                <a:spcPct val="141200"/>
              </a:lnSpc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Cada.módulo.cuenta.con.una.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canal.a.tierra.para.facilitar.la.tracción.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el.conductor.de.tierra.a.traves.del.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sección.de.tracción..Hay.múltiples.terminales.de.tierra.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incluido.con.cada.dispositivo..Class.T.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las.provisiones.de.fusibles.son.estándar.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350501" y="540005"/>
            <a:ext cx="1844039" cy="3088005"/>
            <a:chOff x="5295900" y="540004"/>
            <a:chExt cx="1844039" cy="3088005"/>
          </a:xfrm>
        </p:grpSpPr>
        <p:sp>
          <p:nvSpPr>
            <p:cNvPr id="3" name="object 3"/>
            <p:cNvSpPr/>
            <p:nvPr/>
          </p:nvSpPr>
          <p:spPr>
            <a:xfrm>
              <a:off x="5295900" y="540004"/>
              <a:ext cx="1844039" cy="3088005"/>
            </a:xfrm>
            <a:custGeom>
              <a:avLst/>
              <a:gdLst/>
              <a:ahLst/>
              <a:cxnLst/>
              <a:rect l="l" t="t" r="r" b="b"/>
              <a:pathLst>
                <a:path w="1844040" h="3088004">
                  <a:moveTo>
                    <a:pt x="11010" y="5918"/>
                  </a:moveTo>
                  <a:lnTo>
                    <a:pt x="1689" y="7620"/>
                  </a:lnTo>
                  <a:lnTo>
                    <a:pt x="0" y="17767"/>
                  </a:lnTo>
                  <a:lnTo>
                    <a:pt x="7620" y="27089"/>
                  </a:lnTo>
                  <a:lnTo>
                    <a:pt x="15239" y="550329"/>
                  </a:lnTo>
                  <a:lnTo>
                    <a:pt x="20320" y="976198"/>
                  </a:lnTo>
                  <a:lnTo>
                    <a:pt x="22009" y="1020229"/>
                  </a:lnTo>
                  <a:lnTo>
                    <a:pt x="45720" y="1044778"/>
                  </a:lnTo>
                  <a:lnTo>
                    <a:pt x="45720" y="1125207"/>
                  </a:lnTo>
                  <a:lnTo>
                    <a:pt x="22009" y="1150607"/>
                  </a:lnTo>
                  <a:lnTo>
                    <a:pt x="22860" y="1304709"/>
                  </a:lnTo>
                  <a:lnTo>
                    <a:pt x="24549" y="1618830"/>
                  </a:lnTo>
                  <a:lnTo>
                    <a:pt x="21170" y="2666149"/>
                  </a:lnTo>
                  <a:lnTo>
                    <a:pt x="19469" y="2997200"/>
                  </a:lnTo>
                  <a:lnTo>
                    <a:pt x="16929" y="3003969"/>
                  </a:lnTo>
                  <a:lnTo>
                    <a:pt x="18630" y="3046298"/>
                  </a:lnTo>
                  <a:lnTo>
                    <a:pt x="23710" y="3053080"/>
                  </a:lnTo>
                  <a:lnTo>
                    <a:pt x="16090" y="3058160"/>
                  </a:lnTo>
                  <a:lnTo>
                    <a:pt x="11010" y="3064929"/>
                  </a:lnTo>
                  <a:lnTo>
                    <a:pt x="52303" y="3074870"/>
                  </a:lnTo>
                  <a:lnTo>
                    <a:pt x="1811870" y="3087789"/>
                  </a:lnTo>
                  <a:lnTo>
                    <a:pt x="1827949" y="3084398"/>
                  </a:lnTo>
                  <a:lnTo>
                    <a:pt x="1827949" y="3074238"/>
                  </a:lnTo>
                  <a:lnTo>
                    <a:pt x="1819490" y="3052229"/>
                  </a:lnTo>
                  <a:lnTo>
                    <a:pt x="1818675" y="2666149"/>
                  </a:lnTo>
                  <a:lnTo>
                    <a:pt x="1818640" y="2101430"/>
                  </a:lnTo>
                  <a:lnTo>
                    <a:pt x="1822030" y="1599349"/>
                  </a:lnTo>
                  <a:lnTo>
                    <a:pt x="1822869" y="1349578"/>
                  </a:lnTo>
                  <a:lnTo>
                    <a:pt x="1827123" y="1142149"/>
                  </a:lnTo>
                  <a:lnTo>
                    <a:pt x="1827123" y="970267"/>
                  </a:lnTo>
                  <a:lnTo>
                    <a:pt x="1831340" y="414858"/>
                  </a:lnTo>
                  <a:lnTo>
                    <a:pt x="1836420" y="53340"/>
                  </a:lnTo>
                  <a:lnTo>
                    <a:pt x="1841500" y="49098"/>
                  </a:lnTo>
                  <a:lnTo>
                    <a:pt x="1844040" y="14389"/>
                  </a:lnTo>
                  <a:lnTo>
                    <a:pt x="1840875" y="9309"/>
                  </a:lnTo>
                  <a:lnTo>
                    <a:pt x="60960" y="9309"/>
                  </a:lnTo>
                  <a:lnTo>
                    <a:pt x="11010" y="5918"/>
                  </a:lnTo>
                  <a:close/>
                </a:path>
                <a:path w="1844040" h="3088004">
                  <a:moveTo>
                    <a:pt x="1837270" y="0"/>
                  </a:moveTo>
                  <a:lnTo>
                    <a:pt x="60960" y="9309"/>
                  </a:lnTo>
                  <a:lnTo>
                    <a:pt x="1840875" y="9309"/>
                  </a:lnTo>
                  <a:lnTo>
                    <a:pt x="1839823" y="7620"/>
                  </a:lnTo>
                  <a:lnTo>
                    <a:pt x="1837270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303520" y="556933"/>
              <a:ext cx="54610" cy="962660"/>
            </a:xfrm>
            <a:custGeom>
              <a:avLst/>
              <a:gdLst/>
              <a:ahLst/>
              <a:cxnLst/>
              <a:rect l="l" t="t" r="r" b="b"/>
              <a:pathLst>
                <a:path w="54610" h="962660">
                  <a:moveTo>
                    <a:pt x="38950" y="0"/>
                  </a:moveTo>
                  <a:lnTo>
                    <a:pt x="5079" y="10160"/>
                  </a:lnTo>
                  <a:lnTo>
                    <a:pt x="0" y="10160"/>
                  </a:lnTo>
                  <a:lnTo>
                    <a:pt x="10159" y="684949"/>
                  </a:lnTo>
                  <a:lnTo>
                    <a:pt x="12700" y="959269"/>
                  </a:lnTo>
                  <a:lnTo>
                    <a:pt x="54190" y="962660"/>
                  </a:lnTo>
                  <a:lnTo>
                    <a:pt x="38950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319610" y="73642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823" y="0"/>
                  </a:moveTo>
                  <a:lnTo>
                    <a:pt x="3403" y="0"/>
                  </a:lnTo>
                  <a:lnTo>
                    <a:pt x="0" y="3416"/>
                  </a:lnTo>
                  <a:lnTo>
                    <a:pt x="0" y="11823"/>
                  </a:lnTo>
                  <a:lnTo>
                    <a:pt x="3403" y="15240"/>
                  </a:lnTo>
                  <a:lnTo>
                    <a:pt x="11823" y="15240"/>
                  </a:lnTo>
                  <a:lnTo>
                    <a:pt x="15227" y="11823"/>
                  </a:lnTo>
                  <a:lnTo>
                    <a:pt x="15227" y="7620"/>
                  </a:lnTo>
                  <a:lnTo>
                    <a:pt x="15227" y="3416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61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344159" y="597573"/>
              <a:ext cx="50800" cy="2955290"/>
            </a:xfrm>
            <a:custGeom>
              <a:avLst/>
              <a:gdLst/>
              <a:ahLst/>
              <a:cxnLst/>
              <a:rect l="l" t="t" r="r" b="b"/>
              <a:pathLst>
                <a:path w="50800" h="2955290">
                  <a:moveTo>
                    <a:pt x="35560" y="0"/>
                  </a:moveTo>
                  <a:lnTo>
                    <a:pt x="0" y="0"/>
                  </a:lnTo>
                  <a:lnTo>
                    <a:pt x="13550" y="922020"/>
                  </a:lnTo>
                  <a:lnTo>
                    <a:pt x="14389" y="1136218"/>
                  </a:lnTo>
                  <a:lnTo>
                    <a:pt x="16090" y="2244509"/>
                  </a:lnTo>
                  <a:lnTo>
                    <a:pt x="14389" y="2954870"/>
                  </a:lnTo>
                  <a:lnTo>
                    <a:pt x="49949" y="2859189"/>
                  </a:lnTo>
                  <a:lnTo>
                    <a:pt x="50800" y="1977809"/>
                  </a:lnTo>
                  <a:lnTo>
                    <a:pt x="50800" y="1174318"/>
                  </a:lnTo>
                  <a:lnTo>
                    <a:pt x="44030" y="682409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312829" y="1733791"/>
              <a:ext cx="48260" cy="1859914"/>
            </a:xfrm>
            <a:custGeom>
              <a:avLst/>
              <a:gdLst/>
              <a:ahLst/>
              <a:cxnLst/>
              <a:rect l="l" t="t" r="r" b="b"/>
              <a:pathLst>
                <a:path w="48260" h="1859914">
                  <a:moveTo>
                    <a:pt x="45719" y="0"/>
                  </a:moveTo>
                  <a:lnTo>
                    <a:pt x="5930" y="0"/>
                  </a:lnTo>
                  <a:lnTo>
                    <a:pt x="6781" y="294640"/>
                  </a:lnTo>
                  <a:lnTo>
                    <a:pt x="7619" y="404698"/>
                  </a:lnTo>
                  <a:lnTo>
                    <a:pt x="4241" y="1382598"/>
                  </a:lnTo>
                  <a:lnTo>
                    <a:pt x="2539" y="1803412"/>
                  </a:lnTo>
                  <a:lnTo>
                    <a:pt x="0" y="1810181"/>
                  </a:lnTo>
                  <a:lnTo>
                    <a:pt x="1701" y="1852510"/>
                  </a:lnTo>
                  <a:lnTo>
                    <a:pt x="6781" y="1859292"/>
                  </a:lnTo>
                  <a:lnTo>
                    <a:pt x="42341" y="1857603"/>
                  </a:lnTo>
                  <a:lnTo>
                    <a:pt x="44881" y="1430870"/>
                  </a:lnTo>
                  <a:lnTo>
                    <a:pt x="48259" y="667181"/>
                  </a:lnTo>
                  <a:lnTo>
                    <a:pt x="46570" y="82130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C1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332311" y="2145283"/>
              <a:ext cx="19050" cy="1271270"/>
            </a:xfrm>
            <a:custGeom>
              <a:avLst/>
              <a:gdLst/>
              <a:ahLst/>
              <a:cxnLst/>
              <a:rect l="l" t="t" r="r" b="b"/>
              <a:pathLst>
                <a:path w="19050" h="1271270">
                  <a:moveTo>
                    <a:pt x="15227" y="1259014"/>
                  </a:moveTo>
                  <a:lnTo>
                    <a:pt x="11823" y="1255623"/>
                  </a:lnTo>
                  <a:lnTo>
                    <a:pt x="3403" y="1255623"/>
                  </a:lnTo>
                  <a:lnTo>
                    <a:pt x="0" y="1259014"/>
                  </a:lnTo>
                  <a:lnTo>
                    <a:pt x="0" y="1267421"/>
                  </a:lnTo>
                  <a:lnTo>
                    <a:pt x="3403" y="1270850"/>
                  </a:lnTo>
                  <a:lnTo>
                    <a:pt x="11823" y="1270850"/>
                  </a:lnTo>
                  <a:lnTo>
                    <a:pt x="15227" y="1267421"/>
                  </a:lnTo>
                  <a:lnTo>
                    <a:pt x="15227" y="1263218"/>
                  </a:lnTo>
                  <a:lnTo>
                    <a:pt x="15227" y="1259014"/>
                  </a:lnTo>
                  <a:close/>
                </a:path>
                <a:path w="19050" h="1271270">
                  <a:moveTo>
                    <a:pt x="18618" y="3416"/>
                  </a:moveTo>
                  <a:lnTo>
                    <a:pt x="15201" y="0"/>
                  </a:lnTo>
                  <a:lnTo>
                    <a:pt x="6794" y="0"/>
                  </a:lnTo>
                  <a:lnTo>
                    <a:pt x="3378" y="3416"/>
                  </a:lnTo>
                  <a:lnTo>
                    <a:pt x="3378" y="11823"/>
                  </a:lnTo>
                  <a:lnTo>
                    <a:pt x="6794" y="15240"/>
                  </a:lnTo>
                  <a:lnTo>
                    <a:pt x="15201" y="15240"/>
                  </a:lnTo>
                  <a:lnTo>
                    <a:pt x="18618" y="11823"/>
                  </a:lnTo>
                  <a:lnTo>
                    <a:pt x="18618" y="7620"/>
                  </a:lnTo>
                  <a:lnTo>
                    <a:pt x="18618" y="3416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303520" y="2029282"/>
              <a:ext cx="24765" cy="108585"/>
            </a:xfrm>
            <a:custGeom>
              <a:avLst/>
              <a:gdLst/>
              <a:ahLst/>
              <a:cxnLst/>
              <a:rect l="l" t="t" r="r" b="b"/>
              <a:pathLst>
                <a:path w="24764" h="108585">
                  <a:moveTo>
                    <a:pt x="22009" y="0"/>
                  </a:moveTo>
                  <a:lnTo>
                    <a:pt x="4229" y="1701"/>
                  </a:lnTo>
                  <a:lnTo>
                    <a:pt x="1689" y="5930"/>
                  </a:lnTo>
                  <a:lnTo>
                    <a:pt x="0" y="98221"/>
                  </a:lnTo>
                  <a:lnTo>
                    <a:pt x="850" y="108381"/>
                  </a:lnTo>
                  <a:lnTo>
                    <a:pt x="9309" y="108381"/>
                  </a:lnTo>
                  <a:lnTo>
                    <a:pt x="24549" y="107518"/>
                  </a:lnTo>
                  <a:lnTo>
                    <a:pt x="24549" y="65201"/>
                  </a:lnTo>
                  <a:lnTo>
                    <a:pt x="22009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309400" y="2062289"/>
              <a:ext cx="11430" cy="43815"/>
            </a:xfrm>
            <a:custGeom>
              <a:avLst/>
              <a:gdLst/>
              <a:ahLst/>
              <a:cxnLst/>
              <a:rect l="l" t="t" r="r" b="b"/>
              <a:pathLst>
                <a:path w="11429" h="43814">
                  <a:moveTo>
                    <a:pt x="8623" y="0"/>
                  </a:moveTo>
                  <a:lnTo>
                    <a:pt x="2489" y="0"/>
                  </a:lnTo>
                  <a:lnTo>
                    <a:pt x="0" y="9690"/>
                  </a:lnTo>
                  <a:lnTo>
                    <a:pt x="0" y="33527"/>
                  </a:lnTo>
                  <a:lnTo>
                    <a:pt x="2489" y="43192"/>
                  </a:lnTo>
                  <a:lnTo>
                    <a:pt x="8623" y="43192"/>
                  </a:lnTo>
                  <a:lnTo>
                    <a:pt x="11099" y="33527"/>
                  </a:lnTo>
                  <a:lnTo>
                    <a:pt x="11099" y="21602"/>
                  </a:lnTo>
                  <a:lnTo>
                    <a:pt x="11099" y="9690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433910" y="1486573"/>
              <a:ext cx="111760" cy="241300"/>
            </a:xfrm>
            <a:custGeom>
              <a:avLst/>
              <a:gdLst/>
              <a:ahLst/>
              <a:cxnLst/>
              <a:rect l="l" t="t" r="r" b="b"/>
              <a:pathLst>
                <a:path w="111760" h="241300">
                  <a:moveTo>
                    <a:pt x="0" y="0"/>
                  </a:moveTo>
                  <a:lnTo>
                    <a:pt x="0" y="241300"/>
                  </a:lnTo>
                  <a:lnTo>
                    <a:pt x="111759" y="241300"/>
                  </a:lnTo>
                  <a:lnTo>
                    <a:pt x="104139" y="25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365331" y="1335023"/>
              <a:ext cx="152400" cy="377825"/>
            </a:xfrm>
            <a:custGeom>
              <a:avLst/>
              <a:gdLst/>
              <a:ahLst/>
              <a:cxnLst/>
              <a:rect l="l" t="t" r="r" b="b"/>
              <a:pathLst>
                <a:path w="152400" h="377825">
                  <a:moveTo>
                    <a:pt x="9309" y="2527"/>
                  </a:moveTo>
                  <a:lnTo>
                    <a:pt x="0" y="0"/>
                  </a:lnTo>
                  <a:lnTo>
                    <a:pt x="6769" y="3378"/>
                  </a:lnTo>
                  <a:lnTo>
                    <a:pt x="9055" y="4229"/>
                  </a:lnTo>
                  <a:lnTo>
                    <a:pt x="9309" y="2527"/>
                  </a:lnTo>
                  <a:close/>
                </a:path>
                <a:path w="152400" h="377825">
                  <a:moveTo>
                    <a:pt x="151942" y="294030"/>
                  </a:moveTo>
                  <a:lnTo>
                    <a:pt x="149860" y="240449"/>
                  </a:lnTo>
                  <a:lnTo>
                    <a:pt x="146405" y="197459"/>
                  </a:lnTo>
                  <a:lnTo>
                    <a:pt x="118541" y="144487"/>
                  </a:lnTo>
                  <a:lnTo>
                    <a:pt x="81280" y="110058"/>
                  </a:lnTo>
                  <a:lnTo>
                    <a:pt x="62052" y="99987"/>
                  </a:lnTo>
                  <a:lnTo>
                    <a:pt x="51320" y="92925"/>
                  </a:lnTo>
                  <a:lnTo>
                    <a:pt x="45199" y="85534"/>
                  </a:lnTo>
                  <a:lnTo>
                    <a:pt x="39789" y="74498"/>
                  </a:lnTo>
                  <a:lnTo>
                    <a:pt x="36880" y="59728"/>
                  </a:lnTo>
                  <a:lnTo>
                    <a:pt x="35661" y="51536"/>
                  </a:lnTo>
                  <a:lnTo>
                    <a:pt x="35852" y="47002"/>
                  </a:lnTo>
                  <a:lnTo>
                    <a:pt x="37249" y="43180"/>
                  </a:lnTo>
                  <a:lnTo>
                    <a:pt x="115138" y="41478"/>
                  </a:lnTo>
                  <a:lnTo>
                    <a:pt x="113449" y="10147"/>
                  </a:lnTo>
                  <a:lnTo>
                    <a:pt x="55575" y="8153"/>
                  </a:lnTo>
                  <a:lnTo>
                    <a:pt x="25171" y="6769"/>
                  </a:lnTo>
                  <a:lnTo>
                    <a:pt x="12242" y="5397"/>
                  </a:lnTo>
                  <a:lnTo>
                    <a:pt x="9055" y="4229"/>
                  </a:lnTo>
                  <a:lnTo>
                    <a:pt x="3987" y="38963"/>
                  </a:lnTo>
                  <a:lnTo>
                    <a:pt x="1689" y="59042"/>
                  </a:lnTo>
                  <a:lnTo>
                    <a:pt x="1917" y="69926"/>
                  </a:lnTo>
                  <a:lnTo>
                    <a:pt x="4229" y="78727"/>
                  </a:lnTo>
                  <a:lnTo>
                    <a:pt x="26962" y="95872"/>
                  </a:lnTo>
                  <a:lnTo>
                    <a:pt x="40106" y="104762"/>
                  </a:lnTo>
                  <a:lnTo>
                    <a:pt x="48641" y="108267"/>
                  </a:lnTo>
                  <a:lnTo>
                    <a:pt x="57569" y="109220"/>
                  </a:lnTo>
                  <a:lnTo>
                    <a:pt x="88582" y="128803"/>
                  </a:lnTo>
                  <a:lnTo>
                    <a:pt x="105714" y="142024"/>
                  </a:lnTo>
                  <a:lnTo>
                    <a:pt x="115062" y="154940"/>
                  </a:lnTo>
                  <a:lnTo>
                    <a:pt x="122758" y="173558"/>
                  </a:lnTo>
                  <a:lnTo>
                    <a:pt x="137871" y="203695"/>
                  </a:lnTo>
                  <a:lnTo>
                    <a:pt x="145300" y="220878"/>
                  </a:lnTo>
                  <a:lnTo>
                    <a:pt x="147167" y="231546"/>
                  </a:lnTo>
                  <a:lnTo>
                    <a:pt x="145618" y="242138"/>
                  </a:lnTo>
                  <a:lnTo>
                    <a:pt x="145859" y="294144"/>
                  </a:lnTo>
                  <a:lnTo>
                    <a:pt x="138099" y="324802"/>
                  </a:lnTo>
                  <a:lnTo>
                    <a:pt x="115252" y="346087"/>
                  </a:lnTo>
                  <a:lnTo>
                    <a:pt x="70269" y="369989"/>
                  </a:lnTo>
                  <a:lnTo>
                    <a:pt x="70269" y="377609"/>
                  </a:lnTo>
                  <a:lnTo>
                    <a:pt x="119608" y="349758"/>
                  </a:lnTo>
                  <a:lnTo>
                    <a:pt x="144348" y="326186"/>
                  </a:lnTo>
                  <a:lnTo>
                    <a:pt x="151942" y="2940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357710" y="1451013"/>
              <a:ext cx="78105" cy="316865"/>
            </a:xfrm>
            <a:custGeom>
              <a:avLst/>
              <a:gdLst/>
              <a:ahLst/>
              <a:cxnLst/>
              <a:rect l="l" t="t" r="r" b="b"/>
              <a:pathLst>
                <a:path w="78104" h="316864">
                  <a:moveTo>
                    <a:pt x="20319" y="0"/>
                  </a:moveTo>
                  <a:lnTo>
                    <a:pt x="12700" y="0"/>
                  </a:lnTo>
                  <a:lnTo>
                    <a:pt x="2539" y="3390"/>
                  </a:lnTo>
                  <a:lnTo>
                    <a:pt x="0" y="267538"/>
                  </a:lnTo>
                  <a:lnTo>
                    <a:pt x="2539" y="316649"/>
                  </a:lnTo>
                  <a:lnTo>
                    <a:pt x="77889" y="316649"/>
                  </a:lnTo>
                  <a:lnTo>
                    <a:pt x="74498" y="1689"/>
                  </a:lnTo>
                  <a:lnTo>
                    <a:pt x="20319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367871" y="1470481"/>
              <a:ext cx="55880" cy="279400"/>
            </a:xfrm>
            <a:custGeom>
              <a:avLst/>
              <a:gdLst/>
              <a:ahLst/>
              <a:cxnLst/>
              <a:rect l="l" t="t" r="r" b="b"/>
              <a:pathLst>
                <a:path w="55879" h="279400">
                  <a:moveTo>
                    <a:pt x="36398" y="3416"/>
                  </a:moveTo>
                  <a:lnTo>
                    <a:pt x="32994" y="0"/>
                  </a:lnTo>
                  <a:lnTo>
                    <a:pt x="24574" y="0"/>
                  </a:lnTo>
                  <a:lnTo>
                    <a:pt x="21158" y="3416"/>
                  </a:lnTo>
                  <a:lnTo>
                    <a:pt x="21158" y="11823"/>
                  </a:lnTo>
                  <a:lnTo>
                    <a:pt x="24574" y="15240"/>
                  </a:lnTo>
                  <a:lnTo>
                    <a:pt x="32994" y="15240"/>
                  </a:lnTo>
                  <a:lnTo>
                    <a:pt x="36398" y="11823"/>
                  </a:lnTo>
                  <a:lnTo>
                    <a:pt x="36398" y="7620"/>
                  </a:lnTo>
                  <a:lnTo>
                    <a:pt x="36398" y="3416"/>
                  </a:lnTo>
                  <a:close/>
                </a:path>
                <a:path w="55879" h="279400">
                  <a:moveTo>
                    <a:pt x="41478" y="267563"/>
                  </a:moveTo>
                  <a:lnTo>
                    <a:pt x="38074" y="264160"/>
                  </a:lnTo>
                  <a:lnTo>
                    <a:pt x="29654" y="264160"/>
                  </a:lnTo>
                  <a:lnTo>
                    <a:pt x="26238" y="267563"/>
                  </a:lnTo>
                  <a:lnTo>
                    <a:pt x="26238" y="275983"/>
                  </a:lnTo>
                  <a:lnTo>
                    <a:pt x="29654" y="279400"/>
                  </a:lnTo>
                  <a:lnTo>
                    <a:pt x="38074" y="279400"/>
                  </a:lnTo>
                  <a:lnTo>
                    <a:pt x="41478" y="275983"/>
                  </a:lnTo>
                  <a:lnTo>
                    <a:pt x="41478" y="271780"/>
                  </a:lnTo>
                  <a:lnTo>
                    <a:pt x="41478" y="267563"/>
                  </a:lnTo>
                  <a:close/>
                </a:path>
                <a:path w="55879" h="279400">
                  <a:moveTo>
                    <a:pt x="55714" y="155257"/>
                  </a:moveTo>
                  <a:lnTo>
                    <a:pt x="49098" y="133769"/>
                  </a:lnTo>
                  <a:lnTo>
                    <a:pt x="48552" y="116801"/>
                  </a:lnTo>
                  <a:lnTo>
                    <a:pt x="44754" y="105943"/>
                  </a:lnTo>
                  <a:lnTo>
                    <a:pt x="34455" y="96507"/>
                  </a:lnTo>
                  <a:lnTo>
                    <a:pt x="14389" y="83820"/>
                  </a:lnTo>
                  <a:lnTo>
                    <a:pt x="13538" y="33870"/>
                  </a:lnTo>
                  <a:lnTo>
                    <a:pt x="838" y="34709"/>
                  </a:lnTo>
                  <a:lnTo>
                    <a:pt x="0" y="74510"/>
                  </a:lnTo>
                  <a:lnTo>
                    <a:pt x="0" y="86360"/>
                  </a:lnTo>
                  <a:lnTo>
                    <a:pt x="10998" y="92290"/>
                  </a:lnTo>
                  <a:lnTo>
                    <a:pt x="26238" y="102019"/>
                  </a:lnTo>
                  <a:lnTo>
                    <a:pt x="34493" y="109753"/>
                  </a:lnTo>
                  <a:lnTo>
                    <a:pt x="38620" y="119557"/>
                  </a:lnTo>
                  <a:lnTo>
                    <a:pt x="41478" y="135470"/>
                  </a:lnTo>
                  <a:lnTo>
                    <a:pt x="41973" y="151130"/>
                  </a:lnTo>
                  <a:lnTo>
                    <a:pt x="39141" y="162255"/>
                  </a:lnTo>
                  <a:lnTo>
                    <a:pt x="30276" y="174167"/>
                  </a:lnTo>
                  <a:lnTo>
                    <a:pt x="12687" y="192201"/>
                  </a:lnTo>
                  <a:lnTo>
                    <a:pt x="838" y="198120"/>
                  </a:lnTo>
                  <a:lnTo>
                    <a:pt x="838" y="211670"/>
                  </a:lnTo>
                  <a:lnTo>
                    <a:pt x="0" y="246380"/>
                  </a:lnTo>
                  <a:lnTo>
                    <a:pt x="10998" y="247230"/>
                  </a:lnTo>
                  <a:lnTo>
                    <a:pt x="8458" y="198958"/>
                  </a:lnTo>
                  <a:lnTo>
                    <a:pt x="16078" y="198120"/>
                  </a:lnTo>
                  <a:lnTo>
                    <a:pt x="32016" y="187960"/>
                  </a:lnTo>
                  <a:lnTo>
                    <a:pt x="42303" y="181406"/>
                  </a:lnTo>
                  <a:lnTo>
                    <a:pt x="54495" y="169125"/>
                  </a:lnTo>
                  <a:lnTo>
                    <a:pt x="55714" y="1552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323840" y="1441704"/>
              <a:ext cx="87630" cy="289560"/>
            </a:xfrm>
            <a:custGeom>
              <a:avLst/>
              <a:gdLst/>
              <a:ahLst/>
              <a:cxnLst/>
              <a:rect l="l" t="t" r="r" b="b"/>
              <a:pathLst>
                <a:path w="87629" h="289560">
                  <a:moveTo>
                    <a:pt x="48260" y="0"/>
                  </a:moveTo>
                  <a:lnTo>
                    <a:pt x="33870" y="838"/>
                  </a:lnTo>
                  <a:lnTo>
                    <a:pt x="35560" y="77889"/>
                  </a:lnTo>
                  <a:lnTo>
                    <a:pt x="897" y="77889"/>
                  </a:lnTo>
                  <a:lnTo>
                    <a:pt x="1689" y="121069"/>
                  </a:lnTo>
                  <a:lnTo>
                    <a:pt x="28486" y="146788"/>
                  </a:lnTo>
                  <a:lnTo>
                    <a:pt x="41476" y="161712"/>
                  </a:lnTo>
                  <a:lnTo>
                    <a:pt x="44310" y="171553"/>
                  </a:lnTo>
                  <a:lnTo>
                    <a:pt x="40639" y="182029"/>
                  </a:lnTo>
                  <a:lnTo>
                    <a:pt x="42862" y="213490"/>
                  </a:lnTo>
                  <a:lnTo>
                    <a:pt x="39369" y="230503"/>
                  </a:lnTo>
                  <a:lnTo>
                    <a:pt x="26352" y="238941"/>
                  </a:lnTo>
                  <a:lnTo>
                    <a:pt x="0" y="244678"/>
                  </a:lnTo>
                  <a:lnTo>
                    <a:pt x="850" y="289547"/>
                  </a:lnTo>
                  <a:lnTo>
                    <a:pt x="44869" y="272618"/>
                  </a:lnTo>
                  <a:lnTo>
                    <a:pt x="44869" y="220967"/>
                  </a:lnTo>
                  <a:lnTo>
                    <a:pt x="56730" y="220967"/>
                  </a:lnTo>
                  <a:lnTo>
                    <a:pt x="84670" y="171869"/>
                  </a:lnTo>
                  <a:lnTo>
                    <a:pt x="87237" y="158348"/>
                  </a:lnTo>
                  <a:lnTo>
                    <a:pt x="86152" y="149431"/>
                  </a:lnTo>
                  <a:lnTo>
                    <a:pt x="79668" y="141147"/>
                  </a:lnTo>
                  <a:lnTo>
                    <a:pt x="70197" y="133072"/>
                  </a:lnTo>
                  <a:lnTo>
                    <a:pt x="66039" y="131229"/>
                  </a:lnTo>
                  <a:lnTo>
                    <a:pt x="61422" y="128964"/>
                  </a:lnTo>
                  <a:lnTo>
                    <a:pt x="57678" y="125828"/>
                  </a:lnTo>
                  <a:lnTo>
                    <a:pt x="52822" y="119677"/>
                  </a:lnTo>
                  <a:lnTo>
                    <a:pt x="44869" y="108369"/>
                  </a:lnTo>
                  <a:lnTo>
                    <a:pt x="43175" y="77889"/>
                  </a:lnTo>
                  <a:lnTo>
                    <a:pt x="35560" y="77889"/>
                  </a:lnTo>
                  <a:lnTo>
                    <a:pt x="850" y="75349"/>
                  </a:lnTo>
                  <a:lnTo>
                    <a:pt x="43034" y="75349"/>
                  </a:lnTo>
                  <a:lnTo>
                    <a:pt x="42329" y="62649"/>
                  </a:lnTo>
                  <a:lnTo>
                    <a:pt x="39789" y="10147"/>
                  </a:lnTo>
                  <a:lnTo>
                    <a:pt x="48260" y="10147"/>
                  </a:lnTo>
                  <a:lnTo>
                    <a:pt x="48260" y="0"/>
                  </a:lnTo>
                  <a:close/>
                </a:path>
                <a:path w="87629" h="289560">
                  <a:moveTo>
                    <a:pt x="66039" y="129527"/>
                  </a:moveTo>
                  <a:lnTo>
                    <a:pt x="70197" y="133072"/>
                  </a:lnTo>
                  <a:lnTo>
                    <a:pt x="73660" y="134607"/>
                  </a:lnTo>
                  <a:lnTo>
                    <a:pt x="66039" y="129527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19315" y="1453553"/>
              <a:ext cx="74793" cy="27833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372100" y="1823541"/>
              <a:ext cx="110489" cy="46355"/>
            </a:xfrm>
            <a:custGeom>
              <a:avLst/>
              <a:gdLst/>
              <a:ahLst/>
              <a:cxnLst/>
              <a:rect l="l" t="t" r="r" b="b"/>
              <a:pathLst>
                <a:path w="110489" h="46355">
                  <a:moveTo>
                    <a:pt x="110070" y="30480"/>
                  </a:moveTo>
                  <a:lnTo>
                    <a:pt x="106680" y="5943"/>
                  </a:lnTo>
                  <a:lnTo>
                    <a:pt x="37249" y="5080"/>
                  </a:lnTo>
                  <a:lnTo>
                    <a:pt x="33020" y="0"/>
                  </a:lnTo>
                  <a:lnTo>
                    <a:pt x="850" y="3390"/>
                  </a:lnTo>
                  <a:lnTo>
                    <a:pt x="0" y="1689"/>
                  </a:lnTo>
                  <a:lnTo>
                    <a:pt x="4229" y="45732"/>
                  </a:lnTo>
                  <a:lnTo>
                    <a:pt x="31330" y="38100"/>
                  </a:lnTo>
                  <a:lnTo>
                    <a:pt x="101600" y="32169"/>
                  </a:lnTo>
                  <a:lnTo>
                    <a:pt x="110070" y="304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299819" y="3591394"/>
              <a:ext cx="1824355" cy="36830"/>
            </a:xfrm>
            <a:custGeom>
              <a:avLst/>
              <a:gdLst/>
              <a:ahLst/>
              <a:cxnLst/>
              <a:rect l="l" t="t" r="r" b="b"/>
              <a:pathLst>
                <a:path w="1824354" h="36829">
                  <a:moveTo>
                    <a:pt x="55351" y="0"/>
                  </a:moveTo>
                  <a:lnTo>
                    <a:pt x="19791" y="1689"/>
                  </a:lnTo>
                  <a:lnTo>
                    <a:pt x="5411" y="9070"/>
                  </a:lnTo>
                  <a:lnTo>
                    <a:pt x="0" y="13119"/>
                  </a:lnTo>
                  <a:lnTo>
                    <a:pt x="3001" y="15262"/>
                  </a:lnTo>
                  <a:lnTo>
                    <a:pt x="13860" y="16929"/>
                  </a:lnTo>
                  <a:lnTo>
                    <a:pt x="56189" y="24549"/>
                  </a:lnTo>
                  <a:lnTo>
                    <a:pt x="1807951" y="36398"/>
                  </a:lnTo>
                  <a:lnTo>
                    <a:pt x="1824029" y="31305"/>
                  </a:lnTo>
                  <a:lnTo>
                    <a:pt x="1824029" y="22847"/>
                  </a:lnTo>
                  <a:lnTo>
                    <a:pt x="1820501" y="12700"/>
                  </a:lnTo>
                  <a:lnTo>
                    <a:pt x="1672480" y="12700"/>
                  </a:lnTo>
                  <a:lnTo>
                    <a:pt x="1669089" y="7607"/>
                  </a:lnTo>
                  <a:lnTo>
                    <a:pt x="55351" y="0"/>
                  </a:lnTo>
                  <a:close/>
                </a:path>
                <a:path w="1824354" h="36829">
                  <a:moveTo>
                    <a:pt x="1771540" y="8458"/>
                  </a:moveTo>
                  <a:lnTo>
                    <a:pt x="1771540" y="12700"/>
                  </a:lnTo>
                  <a:lnTo>
                    <a:pt x="1820501" y="12700"/>
                  </a:lnTo>
                  <a:lnTo>
                    <a:pt x="1819163" y="8850"/>
                  </a:lnTo>
                  <a:lnTo>
                    <a:pt x="1799879" y="8850"/>
                  </a:lnTo>
                  <a:lnTo>
                    <a:pt x="1771540" y="8458"/>
                  </a:lnTo>
                  <a:close/>
                </a:path>
                <a:path w="1824354" h="36829">
                  <a:moveTo>
                    <a:pt x="1818446" y="6789"/>
                  </a:moveTo>
                  <a:lnTo>
                    <a:pt x="1814088" y="8451"/>
                  </a:lnTo>
                  <a:lnTo>
                    <a:pt x="1799879" y="8850"/>
                  </a:lnTo>
                  <a:lnTo>
                    <a:pt x="1819163" y="8850"/>
                  </a:lnTo>
                  <a:lnTo>
                    <a:pt x="1818446" y="6789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358549" y="3453383"/>
              <a:ext cx="1712595" cy="109220"/>
            </a:xfrm>
            <a:custGeom>
              <a:avLst/>
              <a:gdLst/>
              <a:ahLst/>
              <a:cxnLst/>
              <a:rect l="l" t="t" r="r" b="b"/>
              <a:pathLst>
                <a:path w="1712595" h="109220">
                  <a:moveTo>
                    <a:pt x="40652" y="0"/>
                  </a:moveTo>
                  <a:lnTo>
                    <a:pt x="0" y="99060"/>
                  </a:lnTo>
                  <a:lnTo>
                    <a:pt x="704430" y="99910"/>
                  </a:lnTo>
                  <a:lnTo>
                    <a:pt x="1320812" y="104978"/>
                  </a:lnTo>
                  <a:lnTo>
                    <a:pt x="1711121" y="109220"/>
                  </a:lnTo>
                  <a:lnTo>
                    <a:pt x="1711972" y="11849"/>
                  </a:lnTo>
                  <a:lnTo>
                    <a:pt x="833970" y="1689"/>
                  </a:lnTo>
                  <a:lnTo>
                    <a:pt x="40652" y="0"/>
                  </a:lnTo>
                  <a:close/>
                </a:path>
              </a:pathLst>
            </a:custGeom>
            <a:solidFill>
              <a:srgbClr val="8F91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601550" y="3460153"/>
              <a:ext cx="1233170" cy="129539"/>
            </a:xfrm>
            <a:custGeom>
              <a:avLst/>
              <a:gdLst/>
              <a:ahLst/>
              <a:cxnLst/>
              <a:rect l="l" t="t" r="r" b="b"/>
              <a:pathLst>
                <a:path w="1233170" h="129539">
                  <a:moveTo>
                    <a:pt x="278549" y="27952"/>
                  </a:moveTo>
                  <a:lnTo>
                    <a:pt x="268602" y="38826"/>
                  </a:lnTo>
                  <a:lnTo>
                    <a:pt x="241477" y="47702"/>
                  </a:lnTo>
                  <a:lnTo>
                    <a:pt x="201246" y="53686"/>
                  </a:lnTo>
                  <a:lnTo>
                    <a:pt x="151980" y="55879"/>
                  </a:lnTo>
                  <a:lnTo>
                    <a:pt x="102707" y="53686"/>
                  </a:lnTo>
                  <a:lnTo>
                    <a:pt x="62472" y="47702"/>
                  </a:lnTo>
                  <a:lnTo>
                    <a:pt x="35346" y="38826"/>
                  </a:lnTo>
                  <a:lnTo>
                    <a:pt x="25400" y="27952"/>
                  </a:lnTo>
                  <a:lnTo>
                    <a:pt x="35346" y="17064"/>
                  </a:lnTo>
                  <a:lnTo>
                    <a:pt x="62472" y="8180"/>
                  </a:lnTo>
                  <a:lnTo>
                    <a:pt x="102707" y="2194"/>
                  </a:lnTo>
                  <a:lnTo>
                    <a:pt x="151980" y="0"/>
                  </a:lnTo>
                  <a:lnTo>
                    <a:pt x="201246" y="2194"/>
                  </a:lnTo>
                  <a:lnTo>
                    <a:pt x="241477" y="8180"/>
                  </a:lnTo>
                  <a:lnTo>
                    <a:pt x="268602" y="17064"/>
                  </a:lnTo>
                  <a:lnTo>
                    <a:pt x="278549" y="27952"/>
                  </a:lnTo>
                  <a:close/>
                </a:path>
                <a:path w="1233170" h="129539">
                  <a:moveTo>
                    <a:pt x="235369" y="28778"/>
                  </a:moveTo>
                  <a:lnTo>
                    <a:pt x="228650" y="36034"/>
                  </a:lnTo>
                  <a:lnTo>
                    <a:pt x="210326" y="41956"/>
                  </a:lnTo>
                  <a:lnTo>
                    <a:pt x="183146" y="45946"/>
                  </a:lnTo>
                  <a:lnTo>
                    <a:pt x="149860" y="47409"/>
                  </a:lnTo>
                  <a:lnTo>
                    <a:pt x="116573" y="45946"/>
                  </a:lnTo>
                  <a:lnTo>
                    <a:pt x="89393" y="41956"/>
                  </a:lnTo>
                  <a:lnTo>
                    <a:pt x="71069" y="36034"/>
                  </a:lnTo>
                  <a:lnTo>
                    <a:pt x="64350" y="28778"/>
                  </a:lnTo>
                  <a:lnTo>
                    <a:pt x="71069" y="21532"/>
                  </a:lnTo>
                  <a:lnTo>
                    <a:pt x="89393" y="15609"/>
                  </a:lnTo>
                  <a:lnTo>
                    <a:pt x="116573" y="11613"/>
                  </a:lnTo>
                  <a:lnTo>
                    <a:pt x="149860" y="10147"/>
                  </a:lnTo>
                  <a:lnTo>
                    <a:pt x="183146" y="11613"/>
                  </a:lnTo>
                  <a:lnTo>
                    <a:pt x="210326" y="15609"/>
                  </a:lnTo>
                  <a:lnTo>
                    <a:pt x="228650" y="21532"/>
                  </a:lnTo>
                  <a:lnTo>
                    <a:pt x="235369" y="28778"/>
                  </a:lnTo>
                  <a:close/>
                </a:path>
                <a:path w="1233170" h="129539">
                  <a:moveTo>
                    <a:pt x="253149" y="100761"/>
                  </a:moveTo>
                  <a:lnTo>
                    <a:pt x="243202" y="111635"/>
                  </a:lnTo>
                  <a:lnTo>
                    <a:pt x="216077" y="120511"/>
                  </a:lnTo>
                  <a:lnTo>
                    <a:pt x="175846" y="126495"/>
                  </a:lnTo>
                  <a:lnTo>
                    <a:pt x="126580" y="128689"/>
                  </a:lnTo>
                  <a:lnTo>
                    <a:pt x="77307" y="126495"/>
                  </a:lnTo>
                  <a:lnTo>
                    <a:pt x="37072" y="120511"/>
                  </a:lnTo>
                  <a:lnTo>
                    <a:pt x="9946" y="111635"/>
                  </a:lnTo>
                  <a:lnTo>
                    <a:pt x="0" y="100761"/>
                  </a:lnTo>
                  <a:lnTo>
                    <a:pt x="9946" y="89873"/>
                  </a:lnTo>
                  <a:lnTo>
                    <a:pt x="37072" y="80989"/>
                  </a:lnTo>
                  <a:lnTo>
                    <a:pt x="77307" y="75003"/>
                  </a:lnTo>
                  <a:lnTo>
                    <a:pt x="126580" y="72809"/>
                  </a:lnTo>
                  <a:lnTo>
                    <a:pt x="175846" y="75003"/>
                  </a:lnTo>
                  <a:lnTo>
                    <a:pt x="216077" y="80989"/>
                  </a:lnTo>
                  <a:lnTo>
                    <a:pt x="243202" y="89873"/>
                  </a:lnTo>
                  <a:lnTo>
                    <a:pt x="253149" y="100761"/>
                  </a:lnTo>
                  <a:close/>
                </a:path>
                <a:path w="1233170" h="129539">
                  <a:moveTo>
                    <a:pt x="209969" y="101600"/>
                  </a:moveTo>
                  <a:lnTo>
                    <a:pt x="203250" y="108850"/>
                  </a:lnTo>
                  <a:lnTo>
                    <a:pt x="184926" y="114773"/>
                  </a:lnTo>
                  <a:lnTo>
                    <a:pt x="157746" y="118766"/>
                  </a:lnTo>
                  <a:lnTo>
                    <a:pt x="124460" y="120230"/>
                  </a:lnTo>
                  <a:lnTo>
                    <a:pt x="91173" y="118766"/>
                  </a:lnTo>
                  <a:lnTo>
                    <a:pt x="63993" y="114773"/>
                  </a:lnTo>
                  <a:lnTo>
                    <a:pt x="45669" y="108850"/>
                  </a:lnTo>
                  <a:lnTo>
                    <a:pt x="38950" y="101600"/>
                  </a:lnTo>
                  <a:lnTo>
                    <a:pt x="45669" y="94351"/>
                  </a:lnTo>
                  <a:lnTo>
                    <a:pt x="63993" y="88433"/>
                  </a:lnTo>
                  <a:lnTo>
                    <a:pt x="91173" y="84444"/>
                  </a:lnTo>
                  <a:lnTo>
                    <a:pt x="124460" y="82981"/>
                  </a:lnTo>
                  <a:lnTo>
                    <a:pt x="157746" y="84444"/>
                  </a:lnTo>
                  <a:lnTo>
                    <a:pt x="184926" y="88433"/>
                  </a:lnTo>
                  <a:lnTo>
                    <a:pt x="203250" y="94351"/>
                  </a:lnTo>
                  <a:lnTo>
                    <a:pt x="209969" y="101600"/>
                  </a:lnTo>
                  <a:close/>
                </a:path>
                <a:path w="1233170" h="129539">
                  <a:moveTo>
                    <a:pt x="755230" y="98209"/>
                  </a:moveTo>
                  <a:lnTo>
                    <a:pt x="745284" y="109082"/>
                  </a:lnTo>
                  <a:lnTo>
                    <a:pt x="718158" y="117959"/>
                  </a:lnTo>
                  <a:lnTo>
                    <a:pt x="677923" y="123942"/>
                  </a:lnTo>
                  <a:lnTo>
                    <a:pt x="628650" y="126136"/>
                  </a:lnTo>
                  <a:lnTo>
                    <a:pt x="579382" y="123942"/>
                  </a:lnTo>
                  <a:lnTo>
                    <a:pt x="539146" y="117959"/>
                  </a:lnTo>
                  <a:lnTo>
                    <a:pt x="512017" y="109082"/>
                  </a:lnTo>
                  <a:lnTo>
                    <a:pt x="502069" y="98209"/>
                  </a:lnTo>
                  <a:lnTo>
                    <a:pt x="512017" y="87328"/>
                  </a:lnTo>
                  <a:lnTo>
                    <a:pt x="539146" y="78447"/>
                  </a:lnTo>
                  <a:lnTo>
                    <a:pt x="579382" y="72463"/>
                  </a:lnTo>
                  <a:lnTo>
                    <a:pt x="628650" y="70269"/>
                  </a:lnTo>
                  <a:lnTo>
                    <a:pt x="677923" y="72463"/>
                  </a:lnTo>
                  <a:lnTo>
                    <a:pt x="718158" y="78447"/>
                  </a:lnTo>
                  <a:lnTo>
                    <a:pt x="745284" y="87328"/>
                  </a:lnTo>
                  <a:lnTo>
                    <a:pt x="755230" y="98209"/>
                  </a:lnTo>
                  <a:close/>
                </a:path>
                <a:path w="1233170" h="129539">
                  <a:moveTo>
                    <a:pt x="712038" y="99047"/>
                  </a:moveTo>
                  <a:lnTo>
                    <a:pt x="705319" y="106298"/>
                  </a:lnTo>
                  <a:lnTo>
                    <a:pt x="686995" y="112220"/>
                  </a:lnTo>
                  <a:lnTo>
                    <a:pt x="659815" y="116213"/>
                  </a:lnTo>
                  <a:lnTo>
                    <a:pt x="626529" y="117678"/>
                  </a:lnTo>
                  <a:lnTo>
                    <a:pt x="593242" y="116213"/>
                  </a:lnTo>
                  <a:lnTo>
                    <a:pt x="566062" y="112220"/>
                  </a:lnTo>
                  <a:lnTo>
                    <a:pt x="547738" y="106298"/>
                  </a:lnTo>
                  <a:lnTo>
                    <a:pt x="541019" y="99047"/>
                  </a:lnTo>
                  <a:lnTo>
                    <a:pt x="547738" y="91803"/>
                  </a:lnTo>
                  <a:lnTo>
                    <a:pt x="566062" y="85885"/>
                  </a:lnTo>
                  <a:lnTo>
                    <a:pt x="593242" y="81893"/>
                  </a:lnTo>
                  <a:lnTo>
                    <a:pt x="626529" y="80429"/>
                  </a:lnTo>
                  <a:lnTo>
                    <a:pt x="659815" y="81893"/>
                  </a:lnTo>
                  <a:lnTo>
                    <a:pt x="686995" y="85885"/>
                  </a:lnTo>
                  <a:lnTo>
                    <a:pt x="705319" y="91803"/>
                  </a:lnTo>
                  <a:lnTo>
                    <a:pt x="712038" y="99047"/>
                  </a:lnTo>
                  <a:close/>
                </a:path>
                <a:path w="1233170" h="129539">
                  <a:moveTo>
                    <a:pt x="1232738" y="36410"/>
                  </a:moveTo>
                  <a:lnTo>
                    <a:pt x="1222791" y="47284"/>
                  </a:lnTo>
                  <a:lnTo>
                    <a:pt x="1195666" y="56160"/>
                  </a:lnTo>
                  <a:lnTo>
                    <a:pt x="1155435" y="62144"/>
                  </a:lnTo>
                  <a:lnTo>
                    <a:pt x="1106170" y="64338"/>
                  </a:lnTo>
                  <a:lnTo>
                    <a:pt x="1056902" y="62144"/>
                  </a:lnTo>
                  <a:lnTo>
                    <a:pt x="1016666" y="56160"/>
                  </a:lnTo>
                  <a:lnTo>
                    <a:pt x="989537" y="47284"/>
                  </a:lnTo>
                  <a:lnTo>
                    <a:pt x="979589" y="36410"/>
                  </a:lnTo>
                  <a:lnTo>
                    <a:pt x="989537" y="25530"/>
                  </a:lnTo>
                  <a:lnTo>
                    <a:pt x="1016666" y="16649"/>
                  </a:lnTo>
                  <a:lnTo>
                    <a:pt x="1056902" y="10664"/>
                  </a:lnTo>
                  <a:lnTo>
                    <a:pt x="1106170" y="8470"/>
                  </a:lnTo>
                  <a:lnTo>
                    <a:pt x="1155435" y="10664"/>
                  </a:lnTo>
                  <a:lnTo>
                    <a:pt x="1195666" y="16649"/>
                  </a:lnTo>
                  <a:lnTo>
                    <a:pt x="1222791" y="25530"/>
                  </a:lnTo>
                  <a:lnTo>
                    <a:pt x="1232738" y="36410"/>
                  </a:lnTo>
                  <a:close/>
                </a:path>
                <a:path w="1233170" h="129539">
                  <a:moveTo>
                    <a:pt x="1189558" y="37236"/>
                  </a:moveTo>
                  <a:lnTo>
                    <a:pt x="1182839" y="44494"/>
                  </a:lnTo>
                  <a:lnTo>
                    <a:pt x="1164515" y="50420"/>
                  </a:lnTo>
                  <a:lnTo>
                    <a:pt x="1137335" y="54415"/>
                  </a:lnTo>
                  <a:lnTo>
                    <a:pt x="1104049" y="55879"/>
                  </a:lnTo>
                  <a:lnTo>
                    <a:pt x="1070767" y="54415"/>
                  </a:lnTo>
                  <a:lnTo>
                    <a:pt x="1043587" y="50420"/>
                  </a:lnTo>
                  <a:lnTo>
                    <a:pt x="1025260" y="44494"/>
                  </a:lnTo>
                  <a:lnTo>
                    <a:pt x="1018540" y="37236"/>
                  </a:lnTo>
                  <a:lnTo>
                    <a:pt x="1025260" y="29998"/>
                  </a:lnTo>
                  <a:lnTo>
                    <a:pt x="1043587" y="24079"/>
                  </a:lnTo>
                  <a:lnTo>
                    <a:pt x="1070767" y="20084"/>
                  </a:lnTo>
                  <a:lnTo>
                    <a:pt x="1104049" y="18618"/>
                  </a:lnTo>
                  <a:lnTo>
                    <a:pt x="1137335" y="20084"/>
                  </a:lnTo>
                  <a:lnTo>
                    <a:pt x="1164515" y="24079"/>
                  </a:lnTo>
                  <a:lnTo>
                    <a:pt x="1182839" y="29998"/>
                  </a:lnTo>
                  <a:lnTo>
                    <a:pt x="1189558" y="37236"/>
                  </a:lnTo>
                  <a:close/>
                </a:path>
                <a:path w="1233170" h="129539">
                  <a:moveTo>
                    <a:pt x="1228509" y="101612"/>
                  </a:moveTo>
                  <a:lnTo>
                    <a:pt x="1218560" y="112480"/>
                  </a:lnTo>
                  <a:lnTo>
                    <a:pt x="1191431" y="121358"/>
                  </a:lnTo>
                  <a:lnTo>
                    <a:pt x="1151195" y="127344"/>
                  </a:lnTo>
                  <a:lnTo>
                    <a:pt x="1101928" y="129540"/>
                  </a:lnTo>
                  <a:lnTo>
                    <a:pt x="1052664" y="127344"/>
                  </a:lnTo>
                  <a:lnTo>
                    <a:pt x="1012437" y="121358"/>
                  </a:lnTo>
                  <a:lnTo>
                    <a:pt x="985317" y="112480"/>
                  </a:lnTo>
                  <a:lnTo>
                    <a:pt x="975372" y="101612"/>
                  </a:lnTo>
                  <a:lnTo>
                    <a:pt x="985317" y="90722"/>
                  </a:lnTo>
                  <a:lnTo>
                    <a:pt x="1012437" y="81834"/>
                  </a:lnTo>
                  <a:lnTo>
                    <a:pt x="1052664" y="75843"/>
                  </a:lnTo>
                  <a:lnTo>
                    <a:pt x="1101928" y="73647"/>
                  </a:lnTo>
                  <a:lnTo>
                    <a:pt x="1151195" y="75843"/>
                  </a:lnTo>
                  <a:lnTo>
                    <a:pt x="1191431" y="81834"/>
                  </a:lnTo>
                  <a:lnTo>
                    <a:pt x="1218560" y="90722"/>
                  </a:lnTo>
                  <a:lnTo>
                    <a:pt x="1228509" y="101612"/>
                  </a:lnTo>
                  <a:close/>
                </a:path>
                <a:path w="1233170" h="129539">
                  <a:moveTo>
                    <a:pt x="1185329" y="102438"/>
                  </a:moveTo>
                  <a:lnTo>
                    <a:pt x="1178610" y="109696"/>
                  </a:lnTo>
                  <a:lnTo>
                    <a:pt x="1160286" y="115622"/>
                  </a:lnTo>
                  <a:lnTo>
                    <a:pt x="1133106" y="119617"/>
                  </a:lnTo>
                  <a:lnTo>
                    <a:pt x="1099820" y="121081"/>
                  </a:lnTo>
                  <a:lnTo>
                    <a:pt x="1066538" y="119617"/>
                  </a:lnTo>
                  <a:lnTo>
                    <a:pt x="1039358" y="115622"/>
                  </a:lnTo>
                  <a:lnTo>
                    <a:pt x="1021031" y="109696"/>
                  </a:lnTo>
                  <a:lnTo>
                    <a:pt x="1014310" y="102438"/>
                  </a:lnTo>
                  <a:lnTo>
                    <a:pt x="1021031" y="95183"/>
                  </a:lnTo>
                  <a:lnTo>
                    <a:pt x="1039358" y="89266"/>
                  </a:lnTo>
                  <a:lnTo>
                    <a:pt x="1066538" y="85280"/>
                  </a:lnTo>
                  <a:lnTo>
                    <a:pt x="1099820" y="83820"/>
                  </a:lnTo>
                  <a:lnTo>
                    <a:pt x="1133106" y="85280"/>
                  </a:lnTo>
                  <a:lnTo>
                    <a:pt x="1160286" y="89266"/>
                  </a:lnTo>
                  <a:lnTo>
                    <a:pt x="1178610" y="95183"/>
                  </a:lnTo>
                  <a:lnTo>
                    <a:pt x="1185329" y="10243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355170" y="3553294"/>
              <a:ext cx="1718310" cy="45085"/>
            </a:xfrm>
            <a:custGeom>
              <a:avLst/>
              <a:gdLst/>
              <a:ahLst/>
              <a:cxnLst/>
              <a:rect l="l" t="t" r="r" b="b"/>
              <a:pathLst>
                <a:path w="1718309" h="45085">
                  <a:moveTo>
                    <a:pt x="1689" y="0"/>
                  </a:moveTo>
                  <a:lnTo>
                    <a:pt x="0" y="38099"/>
                  </a:lnTo>
                  <a:lnTo>
                    <a:pt x="523240" y="37249"/>
                  </a:lnTo>
                  <a:lnTo>
                    <a:pt x="1179410" y="40639"/>
                  </a:lnTo>
                  <a:lnTo>
                    <a:pt x="1540929" y="44005"/>
                  </a:lnTo>
                  <a:lnTo>
                    <a:pt x="1717890" y="44869"/>
                  </a:lnTo>
                  <a:lnTo>
                    <a:pt x="1714500" y="9309"/>
                  </a:lnTo>
                  <a:lnTo>
                    <a:pt x="908469" y="1689"/>
                  </a:lnTo>
                  <a:lnTo>
                    <a:pt x="1689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176429" y="3479634"/>
              <a:ext cx="109855" cy="21590"/>
            </a:xfrm>
            <a:custGeom>
              <a:avLst/>
              <a:gdLst/>
              <a:ahLst/>
              <a:cxnLst/>
              <a:rect l="l" t="t" r="r" b="b"/>
              <a:pathLst>
                <a:path w="109854" h="21589">
                  <a:moveTo>
                    <a:pt x="109232" y="10566"/>
                  </a:moveTo>
                  <a:lnTo>
                    <a:pt x="104939" y="14691"/>
                  </a:lnTo>
                  <a:lnTo>
                    <a:pt x="93232" y="18057"/>
                  </a:lnTo>
                  <a:lnTo>
                    <a:pt x="75869" y="20326"/>
                  </a:lnTo>
                  <a:lnTo>
                    <a:pt x="54609" y="21158"/>
                  </a:lnTo>
                  <a:lnTo>
                    <a:pt x="33357" y="20326"/>
                  </a:lnTo>
                  <a:lnTo>
                    <a:pt x="15998" y="18057"/>
                  </a:lnTo>
                  <a:lnTo>
                    <a:pt x="4292" y="14691"/>
                  </a:lnTo>
                  <a:lnTo>
                    <a:pt x="0" y="10566"/>
                  </a:lnTo>
                  <a:lnTo>
                    <a:pt x="4292" y="6450"/>
                  </a:lnTo>
                  <a:lnTo>
                    <a:pt x="15998" y="3092"/>
                  </a:lnTo>
                  <a:lnTo>
                    <a:pt x="33357" y="829"/>
                  </a:lnTo>
                  <a:lnTo>
                    <a:pt x="54609" y="0"/>
                  </a:lnTo>
                  <a:lnTo>
                    <a:pt x="75869" y="829"/>
                  </a:lnTo>
                  <a:lnTo>
                    <a:pt x="93232" y="3092"/>
                  </a:lnTo>
                  <a:lnTo>
                    <a:pt x="104939" y="6450"/>
                  </a:lnTo>
                  <a:lnTo>
                    <a:pt x="109232" y="10566"/>
                  </a:lnTo>
                  <a:close/>
                </a:path>
                <a:path w="109854" h="21589">
                  <a:moveTo>
                    <a:pt x="92290" y="11404"/>
                  </a:moveTo>
                  <a:lnTo>
                    <a:pt x="89529" y="14550"/>
                  </a:lnTo>
                  <a:lnTo>
                    <a:pt x="81997" y="17113"/>
                  </a:lnTo>
                  <a:lnTo>
                    <a:pt x="70827" y="18837"/>
                  </a:lnTo>
                  <a:lnTo>
                    <a:pt x="57150" y="19469"/>
                  </a:lnTo>
                  <a:lnTo>
                    <a:pt x="43479" y="18837"/>
                  </a:lnTo>
                  <a:lnTo>
                    <a:pt x="32313" y="17113"/>
                  </a:lnTo>
                  <a:lnTo>
                    <a:pt x="24783" y="14550"/>
                  </a:lnTo>
                  <a:lnTo>
                    <a:pt x="22021" y="11404"/>
                  </a:lnTo>
                  <a:lnTo>
                    <a:pt x="24783" y="8283"/>
                  </a:lnTo>
                  <a:lnTo>
                    <a:pt x="32313" y="5727"/>
                  </a:lnTo>
                  <a:lnTo>
                    <a:pt x="43479" y="4000"/>
                  </a:lnTo>
                  <a:lnTo>
                    <a:pt x="57150" y="3365"/>
                  </a:lnTo>
                  <a:lnTo>
                    <a:pt x="70827" y="4000"/>
                  </a:lnTo>
                  <a:lnTo>
                    <a:pt x="81997" y="5727"/>
                  </a:lnTo>
                  <a:lnTo>
                    <a:pt x="89529" y="8283"/>
                  </a:lnTo>
                  <a:lnTo>
                    <a:pt x="92290" y="1140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603240" y="3422053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47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8470" y="30479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597563" y="345338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69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69" y="10159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604751" y="3428834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79" y="0"/>
                  </a:lnTo>
                </a:path>
                <a:path w="5079" h="19050">
                  <a:moveTo>
                    <a:pt x="0" y="4216"/>
                  </a:moveTo>
                  <a:lnTo>
                    <a:pt x="5079" y="4216"/>
                  </a:lnTo>
                </a:path>
                <a:path w="5079" h="19050">
                  <a:moveTo>
                    <a:pt x="0" y="7607"/>
                  </a:moveTo>
                  <a:lnTo>
                    <a:pt x="5079" y="7607"/>
                  </a:lnTo>
                </a:path>
                <a:path w="5079" h="19050">
                  <a:moveTo>
                    <a:pt x="0" y="11836"/>
                  </a:moveTo>
                  <a:lnTo>
                    <a:pt x="5079" y="11836"/>
                  </a:lnTo>
                </a:path>
                <a:path w="5079" h="19050">
                  <a:moveTo>
                    <a:pt x="0" y="15227"/>
                  </a:moveTo>
                  <a:lnTo>
                    <a:pt x="5079" y="15227"/>
                  </a:lnTo>
                </a:path>
                <a:path w="5079" h="19050">
                  <a:moveTo>
                    <a:pt x="0" y="18618"/>
                  </a:moveTo>
                  <a:lnTo>
                    <a:pt x="5079" y="18618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577408" y="3479203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47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8470" y="30479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571731" y="351053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69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69" y="10159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578932" y="3485984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67" y="0"/>
                  </a:lnTo>
                </a:path>
                <a:path w="5079" h="19050">
                  <a:moveTo>
                    <a:pt x="0" y="4216"/>
                  </a:moveTo>
                  <a:lnTo>
                    <a:pt x="5067" y="4216"/>
                  </a:lnTo>
                </a:path>
                <a:path w="5079" h="19050">
                  <a:moveTo>
                    <a:pt x="0" y="7607"/>
                  </a:moveTo>
                  <a:lnTo>
                    <a:pt x="5067" y="7607"/>
                  </a:lnTo>
                </a:path>
                <a:path w="5079" h="19050">
                  <a:moveTo>
                    <a:pt x="0" y="11836"/>
                  </a:moveTo>
                  <a:lnTo>
                    <a:pt x="5067" y="11836"/>
                  </a:lnTo>
                </a:path>
                <a:path w="5079" h="19050">
                  <a:moveTo>
                    <a:pt x="0" y="15227"/>
                  </a:moveTo>
                  <a:lnTo>
                    <a:pt x="5067" y="15227"/>
                  </a:lnTo>
                </a:path>
                <a:path w="5079" h="19050">
                  <a:moveTo>
                    <a:pt x="0" y="18618"/>
                  </a:moveTo>
                  <a:lnTo>
                    <a:pt x="5067" y="18618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573179" y="3491039"/>
              <a:ext cx="8890" cy="31115"/>
            </a:xfrm>
            <a:custGeom>
              <a:avLst/>
              <a:gdLst/>
              <a:ahLst/>
              <a:cxnLst/>
              <a:rect l="l" t="t" r="r" b="b"/>
              <a:pathLst>
                <a:path w="8889" h="31114">
                  <a:moveTo>
                    <a:pt x="8470" y="0"/>
                  </a:moveTo>
                  <a:lnTo>
                    <a:pt x="0" y="0"/>
                  </a:lnTo>
                  <a:lnTo>
                    <a:pt x="0" y="30492"/>
                  </a:lnTo>
                  <a:lnTo>
                    <a:pt x="8470" y="30492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7502" y="3522395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69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69" y="10159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574703" y="3497833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67" y="0"/>
                  </a:lnTo>
                </a:path>
                <a:path w="5079" h="19050">
                  <a:moveTo>
                    <a:pt x="0" y="4216"/>
                  </a:moveTo>
                  <a:lnTo>
                    <a:pt x="5067" y="4216"/>
                  </a:lnTo>
                </a:path>
                <a:path w="5079" h="19050">
                  <a:moveTo>
                    <a:pt x="0" y="7620"/>
                  </a:moveTo>
                  <a:lnTo>
                    <a:pt x="5067" y="7620"/>
                  </a:lnTo>
                </a:path>
                <a:path w="5079" h="19050">
                  <a:moveTo>
                    <a:pt x="0" y="11849"/>
                  </a:moveTo>
                  <a:lnTo>
                    <a:pt x="5067" y="11849"/>
                  </a:lnTo>
                </a:path>
                <a:path w="5079" h="19050">
                  <a:moveTo>
                    <a:pt x="0" y="15240"/>
                  </a:moveTo>
                  <a:lnTo>
                    <a:pt x="5067" y="15240"/>
                  </a:lnTo>
                </a:path>
                <a:path w="5079" h="19050">
                  <a:moveTo>
                    <a:pt x="0" y="18605"/>
                  </a:moveTo>
                  <a:lnTo>
                    <a:pt x="5067" y="1860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910580" y="3422472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470" y="0"/>
                  </a:moveTo>
                  <a:lnTo>
                    <a:pt x="0" y="0"/>
                  </a:lnTo>
                  <a:lnTo>
                    <a:pt x="0" y="30467"/>
                  </a:lnTo>
                  <a:lnTo>
                    <a:pt x="8470" y="30467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904903" y="3453815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69" y="0"/>
                  </a:moveTo>
                  <a:lnTo>
                    <a:pt x="0" y="0"/>
                  </a:lnTo>
                  <a:lnTo>
                    <a:pt x="0" y="10147"/>
                  </a:lnTo>
                  <a:lnTo>
                    <a:pt x="19469" y="10147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912091" y="3429254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79" y="0"/>
                  </a:lnTo>
                </a:path>
                <a:path w="5079" h="19050">
                  <a:moveTo>
                    <a:pt x="0" y="4229"/>
                  </a:moveTo>
                  <a:lnTo>
                    <a:pt x="5079" y="4229"/>
                  </a:lnTo>
                </a:path>
                <a:path w="5079" h="19050">
                  <a:moveTo>
                    <a:pt x="0" y="7620"/>
                  </a:moveTo>
                  <a:lnTo>
                    <a:pt x="5079" y="7620"/>
                  </a:lnTo>
                </a:path>
                <a:path w="5079" h="19050">
                  <a:moveTo>
                    <a:pt x="0" y="11849"/>
                  </a:moveTo>
                  <a:lnTo>
                    <a:pt x="5079" y="11849"/>
                  </a:lnTo>
                </a:path>
                <a:path w="5079" h="19050">
                  <a:moveTo>
                    <a:pt x="0" y="15240"/>
                  </a:moveTo>
                  <a:lnTo>
                    <a:pt x="5079" y="15240"/>
                  </a:lnTo>
                </a:path>
                <a:path w="5079" h="19050">
                  <a:moveTo>
                    <a:pt x="0" y="18630"/>
                  </a:moveTo>
                  <a:lnTo>
                    <a:pt x="5079" y="1863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893206" y="3478771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483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8483" y="30479"/>
                  </a:lnTo>
                  <a:lnTo>
                    <a:pt x="8483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887542" y="3510102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69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69" y="10159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894730" y="3485553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80" y="0"/>
                  </a:lnTo>
                </a:path>
                <a:path w="5079" h="19050">
                  <a:moveTo>
                    <a:pt x="0" y="4229"/>
                  </a:moveTo>
                  <a:lnTo>
                    <a:pt x="5080" y="4229"/>
                  </a:lnTo>
                </a:path>
                <a:path w="5079" h="19050">
                  <a:moveTo>
                    <a:pt x="0" y="7620"/>
                  </a:moveTo>
                  <a:lnTo>
                    <a:pt x="5080" y="7620"/>
                  </a:lnTo>
                </a:path>
                <a:path w="5079" h="19050">
                  <a:moveTo>
                    <a:pt x="0" y="11836"/>
                  </a:moveTo>
                  <a:lnTo>
                    <a:pt x="5080" y="11836"/>
                  </a:lnTo>
                </a:path>
                <a:path w="5079" h="19050">
                  <a:moveTo>
                    <a:pt x="0" y="15240"/>
                  </a:moveTo>
                  <a:lnTo>
                    <a:pt x="5080" y="15240"/>
                  </a:lnTo>
                </a:path>
                <a:path w="5079" h="19050">
                  <a:moveTo>
                    <a:pt x="0" y="18618"/>
                  </a:moveTo>
                  <a:lnTo>
                    <a:pt x="5080" y="18618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888570" y="3492754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458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8458" y="3047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882881" y="3524084"/>
              <a:ext cx="19685" cy="10795"/>
            </a:xfrm>
            <a:custGeom>
              <a:avLst/>
              <a:gdLst/>
              <a:ahLst/>
              <a:cxnLst/>
              <a:rect l="l" t="t" r="r" b="b"/>
              <a:pathLst>
                <a:path w="19685" h="10795">
                  <a:moveTo>
                    <a:pt x="19481" y="0"/>
                  </a:moveTo>
                  <a:lnTo>
                    <a:pt x="0" y="0"/>
                  </a:lnTo>
                  <a:lnTo>
                    <a:pt x="0" y="10172"/>
                  </a:lnTo>
                  <a:lnTo>
                    <a:pt x="19481" y="10172"/>
                  </a:lnTo>
                  <a:lnTo>
                    <a:pt x="1948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890082" y="3499523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79" y="0"/>
                  </a:lnTo>
                </a:path>
                <a:path w="5079" h="19050">
                  <a:moveTo>
                    <a:pt x="0" y="4229"/>
                  </a:moveTo>
                  <a:lnTo>
                    <a:pt x="5079" y="4229"/>
                  </a:lnTo>
                </a:path>
                <a:path w="5079" h="19050">
                  <a:moveTo>
                    <a:pt x="0" y="7632"/>
                  </a:moveTo>
                  <a:lnTo>
                    <a:pt x="5079" y="7632"/>
                  </a:lnTo>
                </a:path>
                <a:path w="5079" h="19050">
                  <a:moveTo>
                    <a:pt x="0" y="11861"/>
                  </a:moveTo>
                  <a:lnTo>
                    <a:pt x="5079" y="11861"/>
                  </a:lnTo>
                </a:path>
                <a:path w="5079" h="19050">
                  <a:moveTo>
                    <a:pt x="0" y="15240"/>
                  </a:moveTo>
                  <a:lnTo>
                    <a:pt x="5079" y="15240"/>
                  </a:lnTo>
                </a:path>
                <a:path w="5079" h="19050">
                  <a:moveTo>
                    <a:pt x="0" y="18630"/>
                  </a:moveTo>
                  <a:lnTo>
                    <a:pt x="5079" y="1863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060440" y="3493173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47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8470" y="30479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054763" y="3524504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69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69" y="10159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061951" y="3499942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79" y="0"/>
                  </a:lnTo>
                </a:path>
                <a:path w="5079" h="19050">
                  <a:moveTo>
                    <a:pt x="0" y="4229"/>
                  </a:moveTo>
                  <a:lnTo>
                    <a:pt x="5079" y="4229"/>
                  </a:lnTo>
                </a:path>
                <a:path w="5079" h="19050">
                  <a:moveTo>
                    <a:pt x="0" y="7620"/>
                  </a:moveTo>
                  <a:lnTo>
                    <a:pt x="5079" y="7620"/>
                  </a:lnTo>
                </a:path>
                <a:path w="5079" h="19050">
                  <a:moveTo>
                    <a:pt x="0" y="11849"/>
                  </a:moveTo>
                  <a:lnTo>
                    <a:pt x="5079" y="11849"/>
                  </a:lnTo>
                </a:path>
                <a:path w="5079" h="19050">
                  <a:moveTo>
                    <a:pt x="0" y="15252"/>
                  </a:moveTo>
                  <a:lnTo>
                    <a:pt x="5079" y="15252"/>
                  </a:lnTo>
                </a:path>
                <a:path w="5079" h="19050">
                  <a:moveTo>
                    <a:pt x="0" y="18630"/>
                  </a:moveTo>
                  <a:lnTo>
                    <a:pt x="5079" y="1863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152730" y="3445751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47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8470" y="30479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147041" y="3477094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81" y="0"/>
                  </a:moveTo>
                  <a:lnTo>
                    <a:pt x="0" y="0"/>
                  </a:lnTo>
                  <a:lnTo>
                    <a:pt x="0" y="10147"/>
                  </a:lnTo>
                  <a:lnTo>
                    <a:pt x="19481" y="10147"/>
                  </a:lnTo>
                  <a:lnTo>
                    <a:pt x="1948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154242" y="3452533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79" y="0"/>
                  </a:lnTo>
                </a:path>
                <a:path w="5079" h="19050">
                  <a:moveTo>
                    <a:pt x="0" y="4229"/>
                  </a:moveTo>
                  <a:lnTo>
                    <a:pt x="5079" y="4229"/>
                  </a:lnTo>
                </a:path>
                <a:path w="5079" h="19050">
                  <a:moveTo>
                    <a:pt x="0" y="7620"/>
                  </a:moveTo>
                  <a:lnTo>
                    <a:pt x="5079" y="7620"/>
                  </a:lnTo>
                </a:path>
                <a:path w="5079" h="19050">
                  <a:moveTo>
                    <a:pt x="0" y="11849"/>
                  </a:moveTo>
                  <a:lnTo>
                    <a:pt x="5079" y="11849"/>
                  </a:lnTo>
                </a:path>
                <a:path w="5079" h="19050">
                  <a:moveTo>
                    <a:pt x="0" y="15240"/>
                  </a:moveTo>
                  <a:lnTo>
                    <a:pt x="5079" y="15240"/>
                  </a:lnTo>
                </a:path>
                <a:path w="5079" h="19050">
                  <a:moveTo>
                    <a:pt x="0" y="18618"/>
                  </a:moveTo>
                  <a:lnTo>
                    <a:pt x="5079" y="18618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145110" y="3470300"/>
              <a:ext cx="8890" cy="31115"/>
            </a:xfrm>
            <a:custGeom>
              <a:avLst/>
              <a:gdLst/>
              <a:ahLst/>
              <a:cxnLst/>
              <a:rect l="l" t="t" r="r" b="b"/>
              <a:pathLst>
                <a:path w="8889" h="31114">
                  <a:moveTo>
                    <a:pt x="8470" y="0"/>
                  </a:moveTo>
                  <a:lnTo>
                    <a:pt x="0" y="0"/>
                  </a:lnTo>
                  <a:lnTo>
                    <a:pt x="0" y="30492"/>
                  </a:lnTo>
                  <a:lnTo>
                    <a:pt x="8470" y="30492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139421" y="350164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81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81" y="10159"/>
                  </a:lnTo>
                  <a:lnTo>
                    <a:pt x="1948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146622" y="3477094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80" y="0"/>
                  </a:lnTo>
                </a:path>
                <a:path w="5079" h="19050">
                  <a:moveTo>
                    <a:pt x="0" y="4229"/>
                  </a:moveTo>
                  <a:lnTo>
                    <a:pt x="5080" y="4229"/>
                  </a:lnTo>
                </a:path>
                <a:path w="5079" h="19050">
                  <a:moveTo>
                    <a:pt x="0" y="7607"/>
                  </a:moveTo>
                  <a:lnTo>
                    <a:pt x="5080" y="7607"/>
                  </a:lnTo>
                </a:path>
                <a:path w="5079" h="19050">
                  <a:moveTo>
                    <a:pt x="0" y="11836"/>
                  </a:moveTo>
                  <a:lnTo>
                    <a:pt x="5080" y="11836"/>
                  </a:lnTo>
                </a:path>
                <a:path w="5079" h="19050">
                  <a:moveTo>
                    <a:pt x="0" y="15239"/>
                  </a:moveTo>
                  <a:lnTo>
                    <a:pt x="5080" y="15239"/>
                  </a:lnTo>
                </a:path>
                <a:path w="5079" h="19050">
                  <a:moveTo>
                    <a:pt x="0" y="18605"/>
                  </a:moveTo>
                  <a:lnTo>
                    <a:pt x="5080" y="1860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303416" y="3451694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483" y="0"/>
                  </a:moveTo>
                  <a:lnTo>
                    <a:pt x="0" y="0"/>
                  </a:lnTo>
                  <a:lnTo>
                    <a:pt x="0" y="30467"/>
                  </a:lnTo>
                  <a:lnTo>
                    <a:pt x="8483" y="30467"/>
                  </a:lnTo>
                  <a:lnTo>
                    <a:pt x="8483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297752" y="348301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56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56" y="10159"/>
                  </a:lnTo>
                  <a:lnTo>
                    <a:pt x="1945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304953" y="3458464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67" y="0"/>
                  </a:lnTo>
                </a:path>
                <a:path w="5079" h="19050">
                  <a:moveTo>
                    <a:pt x="0" y="4229"/>
                  </a:moveTo>
                  <a:lnTo>
                    <a:pt x="5067" y="4229"/>
                  </a:lnTo>
                </a:path>
                <a:path w="5079" h="19050">
                  <a:moveTo>
                    <a:pt x="0" y="7619"/>
                  </a:moveTo>
                  <a:lnTo>
                    <a:pt x="5067" y="7619"/>
                  </a:lnTo>
                </a:path>
                <a:path w="5079" h="19050">
                  <a:moveTo>
                    <a:pt x="0" y="11836"/>
                  </a:moveTo>
                  <a:lnTo>
                    <a:pt x="5067" y="11836"/>
                  </a:lnTo>
                </a:path>
                <a:path w="5079" h="19050">
                  <a:moveTo>
                    <a:pt x="0" y="15239"/>
                  </a:moveTo>
                  <a:lnTo>
                    <a:pt x="5067" y="15239"/>
                  </a:lnTo>
                </a:path>
                <a:path w="5079" h="19050">
                  <a:moveTo>
                    <a:pt x="0" y="18630"/>
                  </a:moveTo>
                  <a:lnTo>
                    <a:pt x="5067" y="1863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297523" y="3469043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458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8458" y="3047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291833" y="3500374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81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81" y="10159"/>
                  </a:lnTo>
                  <a:lnTo>
                    <a:pt x="1948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299022" y="3475812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80" y="0"/>
                  </a:lnTo>
                </a:path>
                <a:path w="5079" h="19050">
                  <a:moveTo>
                    <a:pt x="0" y="4229"/>
                  </a:moveTo>
                  <a:lnTo>
                    <a:pt x="5080" y="4229"/>
                  </a:lnTo>
                </a:path>
                <a:path w="5079" h="19050">
                  <a:moveTo>
                    <a:pt x="0" y="7619"/>
                  </a:moveTo>
                  <a:lnTo>
                    <a:pt x="5080" y="7619"/>
                  </a:lnTo>
                </a:path>
                <a:path w="5079" h="19050">
                  <a:moveTo>
                    <a:pt x="0" y="11861"/>
                  </a:moveTo>
                  <a:lnTo>
                    <a:pt x="5080" y="11861"/>
                  </a:lnTo>
                </a:path>
                <a:path w="5079" h="19050">
                  <a:moveTo>
                    <a:pt x="0" y="15227"/>
                  </a:moveTo>
                  <a:lnTo>
                    <a:pt x="5080" y="15227"/>
                  </a:lnTo>
                </a:path>
                <a:path w="5079" h="19050">
                  <a:moveTo>
                    <a:pt x="0" y="18630"/>
                  </a:moveTo>
                  <a:lnTo>
                    <a:pt x="5080" y="1863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378790" y="3491039"/>
              <a:ext cx="8890" cy="31115"/>
            </a:xfrm>
            <a:custGeom>
              <a:avLst/>
              <a:gdLst/>
              <a:ahLst/>
              <a:cxnLst/>
              <a:rect l="l" t="t" r="r" b="b"/>
              <a:pathLst>
                <a:path w="8889" h="31114">
                  <a:moveTo>
                    <a:pt x="8470" y="0"/>
                  </a:moveTo>
                  <a:lnTo>
                    <a:pt x="0" y="0"/>
                  </a:lnTo>
                  <a:lnTo>
                    <a:pt x="0" y="30492"/>
                  </a:lnTo>
                  <a:lnTo>
                    <a:pt x="8470" y="30492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373113" y="3522395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19469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69" y="10159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380302" y="3497833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79" y="0"/>
                  </a:lnTo>
                </a:path>
                <a:path w="5079" h="19050">
                  <a:moveTo>
                    <a:pt x="0" y="4216"/>
                  </a:moveTo>
                  <a:lnTo>
                    <a:pt x="5079" y="4216"/>
                  </a:lnTo>
                </a:path>
                <a:path w="5079" h="19050">
                  <a:moveTo>
                    <a:pt x="0" y="7620"/>
                  </a:moveTo>
                  <a:lnTo>
                    <a:pt x="5079" y="7620"/>
                  </a:lnTo>
                </a:path>
                <a:path w="5079" h="19050">
                  <a:moveTo>
                    <a:pt x="0" y="11849"/>
                  </a:moveTo>
                  <a:lnTo>
                    <a:pt x="5079" y="11849"/>
                  </a:lnTo>
                </a:path>
                <a:path w="5079" h="19050">
                  <a:moveTo>
                    <a:pt x="0" y="15240"/>
                  </a:moveTo>
                  <a:lnTo>
                    <a:pt x="5079" y="15240"/>
                  </a:lnTo>
                </a:path>
                <a:path w="5079" h="19050">
                  <a:moveTo>
                    <a:pt x="0" y="18605"/>
                  </a:moveTo>
                  <a:lnTo>
                    <a:pt x="5079" y="1860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49389" y="3425850"/>
              <a:ext cx="8890" cy="31115"/>
            </a:xfrm>
            <a:custGeom>
              <a:avLst/>
              <a:gdLst/>
              <a:ahLst/>
              <a:cxnLst/>
              <a:rect l="l" t="t" r="r" b="b"/>
              <a:pathLst>
                <a:path w="8890" h="31114">
                  <a:moveTo>
                    <a:pt x="8483" y="0"/>
                  </a:moveTo>
                  <a:lnTo>
                    <a:pt x="0" y="0"/>
                  </a:lnTo>
                  <a:lnTo>
                    <a:pt x="0" y="30492"/>
                  </a:lnTo>
                  <a:lnTo>
                    <a:pt x="8483" y="30492"/>
                  </a:lnTo>
                  <a:lnTo>
                    <a:pt x="8483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543725" y="3457193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4" h="10160">
                  <a:moveTo>
                    <a:pt x="19456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56" y="10159"/>
                  </a:lnTo>
                  <a:lnTo>
                    <a:pt x="1945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550901" y="3432632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80" y="0"/>
                  </a:lnTo>
                </a:path>
                <a:path w="5079" h="19050">
                  <a:moveTo>
                    <a:pt x="0" y="4241"/>
                  </a:moveTo>
                  <a:lnTo>
                    <a:pt x="5080" y="4241"/>
                  </a:lnTo>
                </a:path>
                <a:path w="5079" h="19050">
                  <a:moveTo>
                    <a:pt x="0" y="7607"/>
                  </a:moveTo>
                  <a:lnTo>
                    <a:pt x="5080" y="7607"/>
                  </a:lnTo>
                </a:path>
                <a:path w="5079" h="19050">
                  <a:moveTo>
                    <a:pt x="0" y="11849"/>
                  </a:moveTo>
                  <a:lnTo>
                    <a:pt x="5080" y="11849"/>
                  </a:lnTo>
                </a:path>
                <a:path w="5079" h="19050">
                  <a:moveTo>
                    <a:pt x="0" y="15252"/>
                  </a:moveTo>
                  <a:lnTo>
                    <a:pt x="5080" y="15252"/>
                  </a:lnTo>
                </a:path>
                <a:path w="5079" h="19050">
                  <a:moveTo>
                    <a:pt x="0" y="18618"/>
                  </a:moveTo>
                  <a:lnTo>
                    <a:pt x="5080" y="18618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548539" y="3492741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90" h="30479">
                  <a:moveTo>
                    <a:pt x="847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8470" y="30479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542862" y="3524084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4" h="10160">
                  <a:moveTo>
                    <a:pt x="19469" y="0"/>
                  </a:moveTo>
                  <a:lnTo>
                    <a:pt x="0" y="0"/>
                  </a:lnTo>
                  <a:lnTo>
                    <a:pt x="0" y="10159"/>
                  </a:lnTo>
                  <a:lnTo>
                    <a:pt x="19469" y="10159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550050" y="3499523"/>
              <a:ext cx="5715" cy="19050"/>
            </a:xfrm>
            <a:custGeom>
              <a:avLst/>
              <a:gdLst/>
              <a:ahLst/>
              <a:cxnLst/>
              <a:rect l="l" t="t" r="r" b="b"/>
              <a:pathLst>
                <a:path w="5715" h="19050">
                  <a:moveTo>
                    <a:pt x="0" y="0"/>
                  </a:moveTo>
                  <a:lnTo>
                    <a:pt x="5092" y="0"/>
                  </a:lnTo>
                </a:path>
                <a:path w="5715" h="19050">
                  <a:moveTo>
                    <a:pt x="0" y="4216"/>
                  </a:moveTo>
                  <a:lnTo>
                    <a:pt x="5092" y="4216"/>
                  </a:lnTo>
                </a:path>
                <a:path w="5715" h="19050">
                  <a:moveTo>
                    <a:pt x="0" y="7620"/>
                  </a:moveTo>
                  <a:lnTo>
                    <a:pt x="5092" y="7620"/>
                  </a:lnTo>
                </a:path>
                <a:path w="5715" h="19050">
                  <a:moveTo>
                    <a:pt x="0" y="11849"/>
                  </a:moveTo>
                  <a:lnTo>
                    <a:pt x="5092" y="11849"/>
                  </a:lnTo>
                </a:path>
                <a:path w="5715" h="19050">
                  <a:moveTo>
                    <a:pt x="0" y="15227"/>
                  </a:moveTo>
                  <a:lnTo>
                    <a:pt x="5092" y="15227"/>
                  </a:lnTo>
                </a:path>
                <a:path w="5715" h="19050">
                  <a:moveTo>
                    <a:pt x="0" y="18618"/>
                  </a:moveTo>
                  <a:lnTo>
                    <a:pt x="5092" y="18618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859689" y="3429254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90" h="30479">
                  <a:moveTo>
                    <a:pt x="847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8470" y="30479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854012" y="3460584"/>
              <a:ext cx="19685" cy="10795"/>
            </a:xfrm>
            <a:custGeom>
              <a:avLst/>
              <a:gdLst/>
              <a:ahLst/>
              <a:cxnLst/>
              <a:rect l="l" t="t" r="r" b="b"/>
              <a:pathLst>
                <a:path w="19684" h="10795">
                  <a:moveTo>
                    <a:pt x="19469" y="0"/>
                  </a:moveTo>
                  <a:lnTo>
                    <a:pt x="0" y="0"/>
                  </a:lnTo>
                  <a:lnTo>
                    <a:pt x="0" y="10172"/>
                  </a:lnTo>
                  <a:lnTo>
                    <a:pt x="19469" y="10172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861213" y="3436023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79" y="0"/>
                  </a:lnTo>
                </a:path>
                <a:path w="5079" h="19050">
                  <a:moveTo>
                    <a:pt x="0" y="4216"/>
                  </a:moveTo>
                  <a:lnTo>
                    <a:pt x="5079" y="4216"/>
                  </a:lnTo>
                </a:path>
                <a:path w="5079" h="19050">
                  <a:moveTo>
                    <a:pt x="0" y="7632"/>
                  </a:moveTo>
                  <a:lnTo>
                    <a:pt x="5079" y="7632"/>
                  </a:lnTo>
                </a:path>
                <a:path w="5079" h="19050">
                  <a:moveTo>
                    <a:pt x="0" y="11861"/>
                  </a:moveTo>
                  <a:lnTo>
                    <a:pt x="5079" y="11861"/>
                  </a:lnTo>
                </a:path>
                <a:path w="5079" h="19050">
                  <a:moveTo>
                    <a:pt x="0" y="15240"/>
                  </a:moveTo>
                  <a:lnTo>
                    <a:pt x="5079" y="15240"/>
                  </a:lnTo>
                </a:path>
                <a:path w="5079" h="19050">
                  <a:moveTo>
                    <a:pt x="0" y="18630"/>
                  </a:moveTo>
                  <a:lnTo>
                    <a:pt x="5079" y="1863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867309" y="3496132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90" h="30479">
                  <a:moveTo>
                    <a:pt x="847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8470" y="30479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861632" y="3527450"/>
              <a:ext cx="19685" cy="10795"/>
            </a:xfrm>
            <a:custGeom>
              <a:avLst/>
              <a:gdLst/>
              <a:ahLst/>
              <a:cxnLst/>
              <a:rect l="l" t="t" r="r" b="b"/>
              <a:pathLst>
                <a:path w="19684" h="10795">
                  <a:moveTo>
                    <a:pt x="19469" y="0"/>
                  </a:moveTo>
                  <a:lnTo>
                    <a:pt x="0" y="0"/>
                  </a:lnTo>
                  <a:lnTo>
                    <a:pt x="0" y="10172"/>
                  </a:lnTo>
                  <a:lnTo>
                    <a:pt x="19469" y="10172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868820" y="3502888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5079" y="0"/>
                  </a:lnTo>
                </a:path>
                <a:path w="5079" h="19050">
                  <a:moveTo>
                    <a:pt x="0" y="4241"/>
                  </a:moveTo>
                  <a:lnTo>
                    <a:pt x="5079" y="4241"/>
                  </a:lnTo>
                </a:path>
                <a:path w="5079" h="19050">
                  <a:moveTo>
                    <a:pt x="0" y="7632"/>
                  </a:moveTo>
                  <a:lnTo>
                    <a:pt x="5079" y="7632"/>
                  </a:lnTo>
                </a:path>
                <a:path w="5079" h="19050">
                  <a:moveTo>
                    <a:pt x="0" y="11861"/>
                  </a:moveTo>
                  <a:lnTo>
                    <a:pt x="5079" y="11861"/>
                  </a:lnTo>
                </a:path>
                <a:path w="5079" h="19050">
                  <a:moveTo>
                    <a:pt x="0" y="15252"/>
                  </a:moveTo>
                  <a:lnTo>
                    <a:pt x="5079" y="15252"/>
                  </a:lnTo>
                </a:path>
                <a:path w="5079" h="19050">
                  <a:moveTo>
                    <a:pt x="0" y="18643"/>
                  </a:moveTo>
                  <a:lnTo>
                    <a:pt x="5079" y="18643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447868" y="3292652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5">
                  <a:moveTo>
                    <a:pt x="28371" y="0"/>
                  </a:moveTo>
                  <a:lnTo>
                    <a:pt x="17327" y="2264"/>
                  </a:lnTo>
                  <a:lnTo>
                    <a:pt x="8308" y="8437"/>
                  </a:lnTo>
                  <a:lnTo>
                    <a:pt x="2229" y="17589"/>
                  </a:lnTo>
                  <a:lnTo>
                    <a:pt x="0" y="28790"/>
                  </a:lnTo>
                  <a:lnTo>
                    <a:pt x="2229" y="39997"/>
                  </a:lnTo>
                  <a:lnTo>
                    <a:pt x="8308" y="49149"/>
                  </a:lnTo>
                  <a:lnTo>
                    <a:pt x="17327" y="55319"/>
                  </a:lnTo>
                  <a:lnTo>
                    <a:pt x="28371" y="57581"/>
                  </a:lnTo>
                  <a:lnTo>
                    <a:pt x="39416" y="55319"/>
                  </a:lnTo>
                  <a:lnTo>
                    <a:pt x="48434" y="49149"/>
                  </a:lnTo>
                  <a:lnTo>
                    <a:pt x="54514" y="39997"/>
                  </a:lnTo>
                  <a:lnTo>
                    <a:pt x="56743" y="28790"/>
                  </a:lnTo>
                  <a:lnTo>
                    <a:pt x="54514" y="17589"/>
                  </a:lnTo>
                  <a:lnTo>
                    <a:pt x="48434" y="8437"/>
                  </a:lnTo>
                  <a:lnTo>
                    <a:pt x="39416" y="2264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461000" y="330620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60" y="0"/>
                  </a:moveTo>
                  <a:lnTo>
                    <a:pt x="6832" y="0"/>
                  </a:lnTo>
                  <a:lnTo>
                    <a:pt x="0" y="6832"/>
                  </a:lnTo>
                  <a:lnTo>
                    <a:pt x="0" y="23660"/>
                  </a:lnTo>
                  <a:lnTo>
                    <a:pt x="6832" y="30479"/>
                  </a:lnTo>
                  <a:lnTo>
                    <a:pt x="23660" y="30479"/>
                  </a:lnTo>
                  <a:lnTo>
                    <a:pt x="30479" y="23660"/>
                  </a:lnTo>
                  <a:lnTo>
                    <a:pt x="30479" y="15239"/>
                  </a:lnTo>
                  <a:lnTo>
                    <a:pt x="30479" y="683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98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469458" y="331467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48" y="13550"/>
                  </a:lnTo>
                  <a:lnTo>
                    <a:pt x="10528" y="13550"/>
                  </a:lnTo>
                  <a:lnTo>
                    <a:pt x="13563" y="10515"/>
                  </a:lnTo>
                  <a:lnTo>
                    <a:pt x="13563" y="6769"/>
                  </a:lnTo>
                  <a:lnTo>
                    <a:pt x="13563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969328" y="3295180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5">
                  <a:moveTo>
                    <a:pt x="28371" y="0"/>
                  </a:moveTo>
                  <a:lnTo>
                    <a:pt x="17327" y="2264"/>
                  </a:lnTo>
                  <a:lnTo>
                    <a:pt x="8308" y="8439"/>
                  </a:lnTo>
                  <a:lnTo>
                    <a:pt x="2229" y="17595"/>
                  </a:lnTo>
                  <a:lnTo>
                    <a:pt x="0" y="28803"/>
                  </a:lnTo>
                  <a:lnTo>
                    <a:pt x="2229" y="40012"/>
                  </a:lnTo>
                  <a:lnTo>
                    <a:pt x="8308" y="49168"/>
                  </a:lnTo>
                  <a:lnTo>
                    <a:pt x="17327" y="55342"/>
                  </a:lnTo>
                  <a:lnTo>
                    <a:pt x="28371" y="57607"/>
                  </a:lnTo>
                  <a:lnTo>
                    <a:pt x="39416" y="55342"/>
                  </a:lnTo>
                  <a:lnTo>
                    <a:pt x="48434" y="49168"/>
                  </a:lnTo>
                  <a:lnTo>
                    <a:pt x="54514" y="40012"/>
                  </a:lnTo>
                  <a:lnTo>
                    <a:pt x="56743" y="28803"/>
                  </a:lnTo>
                  <a:lnTo>
                    <a:pt x="54514" y="17595"/>
                  </a:lnTo>
                  <a:lnTo>
                    <a:pt x="48434" y="8439"/>
                  </a:lnTo>
                  <a:lnTo>
                    <a:pt x="39416" y="2264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982460" y="330874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60" y="0"/>
                  </a:moveTo>
                  <a:lnTo>
                    <a:pt x="6819" y="0"/>
                  </a:lnTo>
                  <a:lnTo>
                    <a:pt x="0" y="6832"/>
                  </a:lnTo>
                  <a:lnTo>
                    <a:pt x="0" y="23647"/>
                  </a:lnTo>
                  <a:lnTo>
                    <a:pt x="6819" y="30480"/>
                  </a:lnTo>
                  <a:lnTo>
                    <a:pt x="23660" y="30480"/>
                  </a:lnTo>
                  <a:lnTo>
                    <a:pt x="30480" y="23647"/>
                  </a:lnTo>
                  <a:lnTo>
                    <a:pt x="30480" y="15240"/>
                  </a:lnTo>
                  <a:lnTo>
                    <a:pt x="30480" y="683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98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990918" y="331721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15" y="0"/>
                  </a:moveTo>
                  <a:lnTo>
                    <a:pt x="3048" y="0"/>
                  </a:lnTo>
                  <a:lnTo>
                    <a:pt x="0" y="3022"/>
                  </a:lnTo>
                  <a:lnTo>
                    <a:pt x="0" y="10515"/>
                  </a:lnTo>
                  <a:lnTo>
                    <a:pt x="3048" y="13538"/>
                  </a:lnTo>
                  <a:lnTo>
                    <a:pt x="10515" y="13538"/>
                  </a:lnTo>
                  <a:lnTo>
                    <a:pt x="13563" y="10515"/>
                  </a:lnTo>
                  <a:lnTo>
                    <a:pt x="13563" y="6769"/>
                  </a:lnTo>
                  <a:lnTo>
                    <a:pt x="13563" y="3022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512560" y="2979013"/>
              <a:ext cx="86639" cy="194335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7080250" y="549516"/>
              <a:ext cx="51435" cy="966469"/>
            </a:xfrm>
            <a:custGeom>
              <a:avLst/>
              <a:gdLst/>
              <a:ahLst/>
              <a:cxnLst/>
              <a:rect l="l" t="t" r="r" b="b"/>
              <a:pathLst>
                <a:path w="51434" h="966469">
                  <a:moveTo>
                    <a:pt x="51434" y="0"/>
                  </a:moveTo>
                  <a:lnTo>
                    <a:pt x="10795" y="1904"/>
                  </a:lnTo>
                  <a:lnTo>
                    <a:pt x="7620" y="196850"/>
                  </a:lnTo>
                  <a:lnTo>
                    <a:pt x="0" y="966470"/>
                  </a:lnTo>
                  <a:lnTo>
                    <a:pt x="41275" y="966470"/>
                  </a:lnTo>
                  <a:lnTo>
                    <a:pt x="45720" y="508634"/>
                  </a:lnTo>
                  <a:lnTo>
                    <a:pt x="51434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7100150" y="73388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40">
                  <a:moveTo>
                    <a:pt x="11823" y="0"/>
                  </a:moveTo>
                  <a:lnTo>
                    <a:pt x="3403" y="0"/>
                  </a:lnTo>
                  <a:lnTo>
                    <a:pt x="0" y="3416"/>
                  </a:lnTo>
                  <a:lnTo>
                    <a:pt x="0" y="11823"/>
                  </a:lnTo>
                  <a:lnTo>
                    <a:pt x="3403" y="15240"/>
                  </a:lnTo>
                  <a:lnTo>
                    <a:pt x="11823" y="15240"/>
                  </a:lnTo>
                  <a:lnTo>
                    <a:pt x="15227" y="11823"/>
                  </a:lnTo>
                  <a:lnTo>
                    <a:pt x="15227" y="7620"/>
                  </a:lnTo>
                  <a:lnTo>
                    <a:pt x="15227" y="3416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61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447868" y="640880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4">
                  <a:moveTo>
                    <a:pt x="28371" y="0"/>
                  </a:moveTo>
                  <a:lnTo>
                    <a:pt x="17327" y="2264"/>
                  </a:lnTo>
                  <a:lnTo>
                    <a:pt x="8308" y="8437"/>
                  </a:lnTo>
                  <a:lnTo>
                    <a:pt x="2229" y="17589"/>
                  </a:lnTo>
                  <a:lnTo>
                    <a:pt x="0" y="28790"/>
                  </a:lnTo>
                  <a:lnTo>
                    <a:pt x="2229" y="39999"/>
                  </a:lnTo>
                  <a:lnTo>
                    <a:pt x="8308" y="49155"/>
                  </a:lnTo>
                  <a:lnTo>
                    <a:pt x="17327" y="55329"/>
                  </a:lnTo>
                  <a:lnTo>
                    <a:pt x="28371" y="57594"/>
                  </a:lnTo>
                  <a:lnTo>
                    <a:pt x="39416" y="55329"/>
                  </a:lnTo>
                  <a:lnTo>
                    <a:pt x="48434" y="49155"/>
                  </a:lnTo>
                  <a:lnTo>
                    <a:pt x="54514" y="39999"/>
                  </a:lnTo>
                  <a:lnTo>
                    <a:pt x="56743" y="28790"/>
                  </a:lnTo>
                  <a:lnTo>
                    <a:pt x="54514" y="17589"/>
                  </a:lnTo>
                  <a:lnTo>
                    <a:pt x="48434" y="8437"/>
                  </a:lnTo>
                  <a:lnTo>
                    <a:pt x="39416" y="2264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461000" y="654431"/>
              <a:ext cx="30480" cy="31115"/>
            </a:xfrm>
            <a:custGeom>
              <a:avLst/>
              <a:gdLst/>
              <a:ahLst/>
              <a:cxnLst/>
              <a:rect l="l" t="t" r="r" b="b"/>
              <a:pathLst>
                <a:path w="30479" h="31115">
                  <a:moveTo>
                    <a:pt x="23660" y="0"/>
                  </a:moveTo>
                  <a:lnTo>
                    <a:pt x="6832" y="0"/>
                  </a:lnTo>
                  <a:lnTo>
                    <a:pt x="0" y="6832"/>
                  </a:lnTo>
                  <a:lnTo>
                    <a:pt x="0" y="23660"/>
                  </a:lnTo>
                  <a:lnTo>
                    <a:pt x="6832" y="30492"/>
                  </a:lnTo>
                  <a:lnTo>
                    <a:pt x="23660" y="30492"/>
                  </a:lnTo>
                  <a:lnTo>
                    <a:pt x="30479" y="23660"/>
                  </a:lnTo>
                  <a:lnTo>
                    <a:pt x="30479" y="15240"/>
                  </a:lnTo>
                  <a:lnTo>
                    <a:pt x="30479" y="683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98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469458" y="66290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48" y="13550"/>
                  </a:lnTo>
                  <a:lnTo>
                    <a:pt x="10528" y="13550"/>
                  </a:lnTo>
                  <a:lnTo>
                    <a:pt x="13563" y="10515"/>
                  </a:lnTo>
                  <a:lnTo>
                    <a:pt x="13563" y="6769"/>
                  </a:lnTo>
                  <a:lnTo>
                    <a:pt x="13563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969328" y="643420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4">
                  <a:moveTo>
                    <a:pt x="28371" y="0"/>
                  </a:moveTo>
                  <a:lnTo>
                    <a:pt x="17327" y="2264"/>
                  </a:lnTo>
                  <a:lnTo>
                    <a:pt x="8308" y="8439"/>
                  </a:lnTo>
                  <a:lnTo>
                    <a:pt x="2229" y="17595"/>
                  </a:lnTo>
                  <a:lnTo>
                    <a:pt x="0" y="28803"/>
                  </a:lnTo>
                  <a:lnTo>
                    <a:pt x="2229" y="40004"/>
                  </a:lnTo>
                  <a:lnTo>
                    <a:pt x="8308" y="49156"/>
                  </a:lnTo>
                  <a:lnTo>
                    <a:pt x="17327" y="55330"/>
                  </a:lnTo>
                  <a:lnTo>
                    <a:pt x="28371" y="57594"/>
                  </a:lnTo>
                  <a:lnTo>
                    <a:pt x="39416" y="55330"/>
                  </a:lnTo>
                  <a:lnTo>
                    <a:pt x="48434" y="49156"/>
                  </a:lnTo>
                  <a:lnTo>
                    <a:pt x="54514" y="40004"/>
                  </a:lnTo>
                  <a:lnTo>
                    <a:pt x="56743" y="28803"/>
                  </a:lnTo>
                  <a:lnTo>
                    <a:pt x="54514" y="17595"/>
                  </a:lnTo>
                  <a:lnTo>
                    <a:pt x="48434" y="8439"/>
                  </a:lnTo>
                  <a:lnTo>
                    <a:pt x="39416" y="2264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982460" y="65697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60" y="0"/>
                  </a:moveTo>
                  <a:lnTo>
                    <a:pt x="6819" y="0"/>
                  </a:lnTo>
                  <a:lnTo>
                    <a:pt x="0" y="6832"/>
                  </a:lnTo>
                  <a:lnTo>
                    <a:pt x="0" y="23660"/>
                  </a:lnTo>
                  <a:lnTo>
                    <a:pt x="6819" y="30479"/>
                  </a:lnTo>
                  <a:lnTo>
                    <a:pt x="23660" y="30479"/>
                  </a:lnTo>
                  <a:lnTo>
                    <a:pt x="30480" y="23660"/>
                  </a:lnTo>
                  <a:lnTo>
                    <a:pt x="30480" y="15252"/>
                  </a:lnTo>
                  <a:lnTo>
                    <a:pt x="30480" y="683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98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990918" y="66544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15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48" y="13550"/>
                  </a:lnTo>
                  <a:lnTo>
                    <a:pt x="10515" y="13550"/>
                  </a:lnTo>
                  <a:lnTo>
                    <a:pt x="13563" y="10515"/>
                  </a:lnTo>
                  <a:lnTo>
                    <a:pt x="13563" y="6781"/>
                  </a:lnTo>
                  <a:lnTo>
                    <a:pt x="13563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7071360" y="1728711"/>
              <a:ext cx="47625" cy="1873250"/>
            </a:xfrm>
            <a:custGeom>
              <a:avLst/>
              <a:gdLst/>
              <a:ahLst/>
              <a:cxnLst/>
              <a:rect l="l" t="t" r="r" b="b"/>
              <a:pathLst>
                <a:path w="47625" h="1873250">
                  <a:moveTo>
                    <a:pt x="9309" y="0"/>
                  </a:moveTo>
                  <a:lnTo>
                    <a:pt x="5930" y="152400"/>
                  </a:lnTo>
                  <a:lnTo>
                    <a:pt x="0" y="1298790"/>
                  </a:lnTo>
                  <a:lnTo>
                    <a:pt x="1701" y="1869452"/>
                  </a:lnTo>
                  <a:lnTo>
                    <a:pt x="8072" y="1872270"/>
                  </a:lnTo>
                  <a:lnTo>
                    <a:pt x="14516" y="1872945"/>
                  </a:lnTo>
                  <a:lnTo>
                    <a:pt x="24922" y="1871238"/>
                  </a:lnTo>
                  <a:lnTo>
                    <a:pt x="43180" y="1866912"/>
                  </a:lnTo>
                  <a:lnTo>
                    <a:pt x="44869" y="591832"/>
                  </a:lnTo>
                  <a:lnTo>
                    <a:pt x="47409" y="850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7076439" y="340935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1823" y="0"/>
                  </a:moveTo>
                  <a:lnTo>
                    <a:pt x="3416" y="0"/>
                  </a:lnTo>
                  <a:lnTo>
                    <a:pt x="0" y="3403"/>
                  </a:lnTo>
                  <a:lnTo>
                    <a:pt x="0" y="11823"/>
                  </a:lnTo>
                  <a:lnTo>
                    <a:pt x="3416" y="15240"/>
                  </a:lnTo>
                  <a:lnTo>
                    <a:pt x="11823" y="15240"/>
                  </a:lnTo>
                  <a:lnTo>
                    <a:pt x="15239" y="11823"/>
                  </a:lnTo>
                  <a:lnTo>
                    <a:pt x="15239" y="7620"/>
                  </a:lnTo>
                  <a:lnTo>
                    <a:pt x="15239" y="3403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61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991350" y="1728075"/>
              <a:ext cx="134620" cy="161925"/>
            </a:xfrm>
            <a:custGeom>
              <a:avLst/>
              <a:gdLst/>
              <a:ahLst/>
              <a:cxnLst/>
              <a:rect l="l" t="t" r="r" b="b"/>
              <a:pathLst>
                <a:path w="134620" h="161925">
                  <a:moveTo>
                    <a:pt x="86677" y="98425"/>
                  </a:moveTo>
                  <a:lnTo>
                    <a:pt x="76200" y="98425"/>
                  </a:lnTo>
                  <a:lnTo>
                    <a:pt x="75882" y="100647"/>
                  </a:lnTo>
                  <a:lnTo>
                    <a:pt x="317" y="103505"/>
                  </a:lnTo>
                  <a:lnTo>
                    <a:pt x="0" y="129540"/>
                  </a:lnTo>
                  <a:lnTo>
                    <a:pt x="4127" y="133667"/>
                  </a:lnTo>
                  <a:lnTo>
                    <a:pt x="78105" y="137477"/>
                  </a:lnTo>
                  <a:lnTo>
                    <a:pt x="85407" y="138112"/>
                  </a:lnTo>
                  <a:lnTo>
                    <a:pt x="86677" y="98425"/>
                  </a:lnTo>
                  <a:close/>
                </a:path>
                <a:path w="134620" h="161925">
                  <a:moveTo>
                    <a:pt x="134302" y="161290"/>
                  </a:moveTo>
                  <a:lnTo>
                    <a:pt x="131127" y="0"/>
                  </a:lnTo>
                  <a:lnTo>
                    <a:pt x="127419" y="161505"/>
                  </a:lnTo>
                  <a:lnTo>
                    <a:pt x="134302" y="1612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7072629" y="1843011"/>
              <a:ext cx="5080" cy="14604"/>
            </a:xfrm>
            <a:custGeom>
              <a:avLst/>
              <a:gdLst/>
              <a:ahLst/>
              <a:cxnLst/>
              <a:rect l="l" t="t" r="r" b="b"/>
              <a:pathLst>
                <a:path w="5079" h="14605">
                  <a:moveTo>
                    <a:pt x="4762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4762" y="14287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4646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994207" y="1340726"/>
              <a:ext cx="85725" cy="39370"/>
            </a:xfrm>
            <a:custGeom>
              <a:avLst/>
              <a:gdLst/>
              <a:ahLst/>
              <a:cxnLst/>
              <a:rect l="l" t="t" r="r" b="b"/>
              <a:pathLst>
                <a:path w="85725" h="39369">
                  <a:moveTo>
                    <a:pt x="85725" y="0"/>
                  </a:moveTo>
                  <a:lnTo>
                    <a:pt x="76517" y="635"/>
                  </a:lnTo>
                  <a:lnTo>
                    <a:pt x="76200" y="1905"/>
                  </a:lnTo>
                  <a:lnTo>
                    <a:pt x="952" y="4762"/>
                  </a:lnTo>
                  <a:lnTo>
                    <a:pt x="0" y="6032"/>
                  </a:lnTo>
                  <a:lnTo>
                    <a:pt x="0" y="31432"/>
                  </a:lnTo>
                  <a:lnTo>
                    <a:pt x="4127" y="35560"/>
                  </a:lnTo>
                  <a:lnTo>
                    <a:pt x="78104" y="37782"/>
                  </a:lnTo>
                  <a:lnTo>
                    <a:pt x="78104" y="39052"/>
                  </a:lnTo>
                  <a:lnTo>
                    <a:pt x="85407" y="39370"/>
                  </a:lnTo>
                  <a:lnTo>
                    <a:pt x="857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7074535" y="1352156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69">
                  <a:moveTo>
                    <a:pt x="4762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4762" y="13970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7124382" y="1349933"/>
              <a:ext cx="5715" cy="22225"/>
            </a:xfrm>
            <a:custGeom>
              <a:avLst/>
              <a:gdLst/>
              <a:ahLst/>
              <a:cxnLst/>
              <a:rect l="l" t="t" r="r" b="b"/>
              <a:pathLst>
                <a:path w="5715" h="22225">
                  <a:moveTo>
                    <a:pt x="4762" y="0"/>
                  </a:moveTo>
                  <a:lnTo>
                    <a:pt x="0" y="0"/>
                  </a:lnTo>
                  <a:lnTo>
                    <a:pt x="317" y="22225"/>
                  </a:lnTo>
                  <a:lnTo>
                    <a:pt x="5397" y="22225"/>
                  </a:lnTo>
                  <a:lnTo>
                    <a:pt x="5714" y="15875"/>
                  </a:lnTo>
                  <a:lnTo>
                    <a:pt x="2222" y="14922"/>
                  </a:lnTo>
                  <a:lnTo>
                    <a:pt x="3175" y="7937"/>
                  </a:lnTo>
                  <a:lnTo>
                    <a:pt x="4762" y="7937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7050416" y="1516202"/>
              <a:ext cx="69850" cy="212090"/>
            </a:xfrm>
            <a:custGeom>
              <a:avLst/>
              <a:gdLst/>
              <a:ahLst/>
              <a:cxnLst/>
              <a:rect l="l" t="t" r="r" b="b"/>
              <a:pathLst>
                <a:path w="69850" h="212089">
                  <a:moveTo>
                    <a:pt x="66642" y="201079"/>
                  </a:moveTo>
                  <a:lnTo>
                    <a:pt x="50572" y="201079"/>
                  </a:lnTo>
                  <a:lnTo>
                    <a:pt x="51004" y="211658"/>
                  </a:lnTo>
                  <a:lnTo>
                    <a:pt x="66256" y="210820"/>
                  </a:lnTo>
                  <a:lnTo>
                    <a:pt x="66642" y="201079"/>
                  </a:lnTo>
                  <a:close/>
                </a:path>
                <a:path w="69850" h="212089">
                  <a:moveTo>
                    <a:pt x="62002" y="0"/>
                  </a:moveTo>
                  <a:lnTo>
                    <a:pt x="42114" y="0"/>
                  </a:lnTo>
                  <a:lnTo>
                    <a:pt x="42114" y="19469"/>
                  </a:lnTo>
                  <a:lnTo>
                    <a:pt x="43803" y="32169"/>
                  </a:lnTo>
                  <a:lnTo>
                    <a:pt x="37872" y="42748"/>
                  </a:lnTo>
                  <a:lnTo>
                    <a:pt x="6122" y="85090"/>
                  </a:lnTo>
                  <a:lnTo>
                    <a:pt x="0" y="104525"/>
                  </a:lnTo>
                  <a:lnTo>
                    <a:pt x="1577" y="118367"/>
                  </a:lnTo>
                  <a:lnTo>
                    <a:pt x="14110" y="133242"/>
                  </a:lnTo>
                  <a:lnTo>
                    <a:pt x="40856" y="155778"/>
                  </a:lnTo>
                  <a:lnTo>
                    <a:pt x="42533" y="201498"/>
                  </a:lnTo>
                  <a:lnTo>
                    <a:pt x="50572" y="201079"/>
                  </a:lnTo>
                  <a:lnTo>
                    <a:pt x="66642" y="201079"/>
                  </a:lnTo>
                  <a:lnTo>
                    <a:pt x="67933" y="168478"/>
                  </a:lnTo>
                  <a:lnTo>
                    <a:pt x="69622" y="165519"/>
                  </a:lnTo>
                  <a:lnTo>
                    <a:pt x="68784" y="44030"/>
                  </a:lnTo>
                  <a:lnTo>
                    <a:pt x="65393" y="42329"/>
                  </a:lnTo>
                  <a:lnTo>
                    <a:pt x="66256" y="838"/>
                  </a:lnTo>
                  <a:lnTo>
                    <a:pt x="62002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067717" y="1569542"/>
              <a:ext cx="42545" cy="105410"/>
            </a:xfrm>
            <a:custGeom>
              <a:avLst/>
              <a:gdLst/>
              <a:ahLst/>
              <a:cxnLst/>
              <a:rect l="l" t="t" r="r" b="b"/>
              <a:pathLst>
                <a:path w="42545" h="105410">
                  <a:moveTo>
                    <a:pt x="42161" y="0"/>
                  </a:moveTo>
                  <a:lnTo>
                    <a:pt x="6601" y="43179"/>
                  </a:lnTo>
                  <a:lnTo>
                    <a:pt x="0" y="61297"/>
                  </a:lnTo>
                  <a:lnTo>
                    <a:pt x="1416" y="73818"/>
                  </a:lnTo>
                  <a:lnTo>
                    <a:pt x="14105" y="86578"/>
                  </a:lnTo>
                  <a:lnTo>
                    <a:pt x="41323" y="105409"/>
                  </a:lnTo>
                  <a:lnTo>
                    <a:pt x="4216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074878" y="1624152"/>
              <a:ext cx="48260" cy="58419"/>
            </a:xfrm>
            <a:custGeom>
              <a:avLst/>
              <a:gdLst/>
              <a:ahLst/>
              <a:cxnLst/>
              <a:rect l="l" t="t" r="r" b="b"/>
              <a:pathLst>
                <a:path w="48259" h="58419">
                  <a:moveTo>
                    <a:pt x="2412" y="0"/>
                  </a:moveTo>
                  <a:lnTo>
                    <a:pt x="0" y="16864"/>
                  </a:lnTo>
                  <a:lnTo>
                    <a:pt x="3781" y="28571"/>
                  </a:lnTo>
                  <a:lnTo>
                    <a:pt x="17882" y="40597"/>
                  </a:lnTo>
                  <a:lnTo>
                    <a:pt x="46430" y="58420"/>
                  </a:lnTo>
                  <a:lnTo>
                    <a:pt x="48093" y="50039"/>
                  </a:lnTo>
                  <a:lnTo>
                    <a:pt x="47016" y="43762"/>
                  </a:lnTo>
                  <a:lnTo>
                    <a:pt x="41732" y="36454"/>
                  </a:lnTo>
                  <a:lnTo>
                    <a:pt x="30771" y="24980"/>
                  </a:lnTo>
                  <a:lnTo>
                    <a:pt x="22300" y="15240"/>
                  </a:lnTo>
                  <a:lnTo>
                    <a:pt x="13842" y="14808"/>
                  </a:lnTo>
                  <a:lnTo>
                    <a:pt x="2831" y="762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073302" y="1518310"/>
              <a:ext cx="41275" cy="207645"/>
            </a:xfrm>
            <a:custGeom>
              <a:avLst/>
              <a:gdLst/>
              <a:ahLst/>
              <a:cxnLst/>
              <a:rect l="l" t="t" r="r" b="b"/>
              <a:pathLst>
                <a:path w="41275" h="207644">
                  <a:moveTo>
                    <a:pt x="39967" y="0"/>
                  </a:moveTo>
                  <a:lnTo>
                    <a:pt x="40386" y="34721"/>
                  </a:lnTo>
                  <a:lnTo>
                    <a:pt x="39548" y="44030"/>
                  </a:lnTo>
                  <a:lnTo>
                    <a:pt x="34036" y="49961"/>
                  </a:lnTo>
                  <a:lnTo>
                    <a:pt x="13754" y="66780"/>
                  </a:lnTo>
                  <a:lnTo>
                    <a:pt x="3467" y="78163"/>
                  </a:lnTo>
                  <a:lnTo>
                    <a:pt x="0" y="89311"/>
                  </a:lnTo>
                  <a:lnTo>
                    <a:pt x="178" y="105422"/>
                  </a:lnTo>
                  <a:lnTo>
                    <a:pt x="2738" y="120188"/>
                  </a:lnTo>
                  <a:lnTo>
                    <a:pt x="6369" y="129916"/>
                  </a:lnTo>
                  <a:lnTo>
                    <a:pt x="13572" y="138932"/>
                  </a:lnTo>
                  <a:lnTo>
                    <a:pt x="26848" y="151561"/>
                  </a:lnTo>
                  <a:lnTo>
                    <a:pt x="37859" y="159600"/>
                  </a:lnTo>
                  <a:lnTo>
                    <a:pt x="39548" y="166370"/>
                  </a:lnTo>
                  <a:lnTo>
                    <a:pt x="40818" y="207022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023100" y="1449311"/>
              <a:ext cx="77470" cy="317500"/>
            </a:xfrm>
            <a:custGeom>
              <a:avLst/>
              <a:gdLst/>
              <a:ahLst/>
              <a:cxnLst/>
              <a:rect l="l" t="t" r="r" b="b"/>
              <a:pathLst>
                <a:path w="77470" h="317500">
                  <a:moveTo>
                    <a:pt x="56299" y="0"/>
                  </a:moveTo>
                  <a:lnTo>
                    <a:pt x="0" y="419"/>
                  </a:lnTo>
                  <a:lnTo>
                    <a:pt x="3809" y="317080"/>
                  </a:lnTo>
                  <a:lnTo>
                    <a:pt x="55473" y="316649"/>
                  </a:lnTo>
                  <a:lnTo>
                    <a:pt x="57569" y="279400"/>
                  </a:lnTo>
                  <a:lnTo>
                    <a:pt x="77050" y="278549"/>
                  </a:lnTo>
                  <a:lnTo>
                    <a:pt x="77470" y="271360"/>
                  </a:lnTo>
                  <a:lnTo>
                    <a:pt x="74523" y="267970"/>
                  </a:lnTo>
                  <a:lnTo>
                    <a:pt x="52489" y="267970"/>
                  </a:lnTo>
                  <a:lnTo>
                    <a:pt x="55473" y="218871"/>
                  </a:lnTo>
                  <a:lnTo>
                    <a:pt x="19900" y="156629"/>
                  </a:lnTo>
                  <a:lnTo>
                    <a:pt x="56730" y="108800"/>
                  </a:lnTo>
                  <a:lnTo>
                    <a:pt x="54609" y="84670"/>
                  </a:lnTo>
                  <a:lnTo>
                    <a:pt x="56299" y="0"/>
                  </a:lnTo>
                  <a:close/>
                </a:path>
              </a:pathLst>
            </a:custGeom>
            <a:solidFill>
              <a:srgbClr val="7A7C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996089" y="1409090"/>
              <a:ext cx="1098550" cy="375920"/>
            </a:xfrm>
            <a:custGeom>
              <a:avLst/>
              <a:gdLst/>
              <a:ahLst/>
              <a:cxnLst/>
              <a:rect l="l" t="t" r="r" b="b"/>
              <a:pathLst>
                <a:path w="1098550" h="375919">
                  <a:moveTo>
                    <a:pt x="208280" y="373811"/>
                  </a:moveTo>
                  <a:lnTo>
                    <a:pt x="206590" y="30060"/>
                  </a:lnTo>
                  <a:lnTo>
                    <a:pt x="0" y="26670"/>
                  </a:lnTo>
                  <a:lnTo>
                    <a:pt x="8470" y="368731"/>
                  </a:lnTo>
                  <a:lnTo>
                    <a:pt x="208280" y="373811"/>
                  </a:lnTo>
                  <a:close/>
                </a:path>
                <a:path w="1098550" h="375919">
                  <a:moveTo>
                    <a:pt x="960120" y="21590"/>
                  </a:moveTo>
                  <a:lnTo>
                    <a:pt x="504228" y="23177"/>
                  </a:lnTo>
                  <a:lnTo>
                    <a:pt x="504634" y="14820"/>
                  </a:lnTo>
                  <a:lnTo>
                    <a:pt x="262470" y="19900"/>
                  </a:lnTo>
                  <a:lnTo>
                    <a:pt x="269227" y="368731"/>
                  </a:lnTo>
                  <a:lnTo>
                    <a:pt x="487680" y="365340"/>
                  </a:lnTo>
                  <a:lnTo>
                    <a:pt x="487743" y="364007"/>
                  </a:lnTo>
                  <a:lnTo>
                    <a:pt x="960120" y="372097"/>
                  </a:lnTo>
                  <a:lnTo>
                    <a:pt x="960120" y="21590"/>
                  </a:lnTo>
                  <a:close/>
                </a:path>
                <a:path w="1098550" h="375919">
                  <a:moveTo>
                    <a:pt x="1066800" y="63385"/>
                  </a:moveTo>
                  <a:lnTo>
                    <a:pt x="1063967" y="60540"/>
                  </a:lnTo>
                  <a:lnTo>
                    <a:pt x="1056944" y="60540"/>
                  </a:lnTo>
                  <a:lnTo>
                    <a:pt x="1054100" y="63385"/>
                  </a:lnTo>
                  <a:lnTo>
                    <a:pt x="1054100" y="70396"/>
                  </a:lnTo>
                  <a:lnTo>
                    <a:pt x="1056944" y="73240"/>
                  </a:lnTo>
                  <a:lnTo>
                    <a:pt x="1063967" y="73240"/>
                  </a:lnTo>
                  <a:lnTo>
                    <a:pt x="1066800" y="70396"/>
                  </a:lnTo>
                  <a:lnTo>
                    <a:pt x="1066800" y="66890"/>
                  </a:lnTo>
                  <a:lnTo>
                    <a:pt x="1066800" y="63385"/>
                  </a:lnTo>
                  <a:close/>
                </a:path>
                <a:path w="1098550" h="375919">
                  <a:moveTo>
                    <a:pt x="1068501" y="328396"/>
                  </a:moveTo>
                  <a:lnTo>
                    <a:pt x="1065657" y="325551"/>
                  </a:lnTo>
                  <a:lnTo>
                    <a:pt x="1058646" y="325551"/>
                  </a:lnTo>
                  <a:lnTo>
                    <a:pt x="1055801" y="328396"/>
                  </a:lnTo>
                  <a:lnTo>
                    <a:pt x="1055801" y="335407"/>
                  </a:lnTo>
                  <a:lnTo>
                    <a:pt x="1058646" y="338251"/>
                  </a:lnTo>
                  <a:lnTo>
                    <a:pt x="1065657" y="338251"/>
                  </a:lnTo>
                  <a:lnTo>
                    <a:pt x="1068501" y="335407"/>
                  </a:lnTo>
                  <a:lnTo>
                    <a:pt x="1068501" y="331901"/>
                  </a:lnTo>
                  <a:lnTo>
                    <a:pt x="1068501" y="328396"/>
                  </a:lnTo>
                  <a:close/>
                </a:path>
                <a:path w="1098550" h="375919">
                  <a:moveTo>
                    <a:pt x="1082890" y="358140"/>
                  </a:moveTo>
                  <a:lnTo>
                    <a:pt x="1047330" y="358571"/>
                  </a:lnTo>
                  <a:lnTo>
                    <a:pt x="1069073" y="363613"/>
                  </a:lnTo>
                  <a:lnTo>
                    <a:pt x="1079982" y="367042"/>
                  </a:lnTo>
                  <a:lnTo>
                    <a:pt x="1082611" y="369735"/>
                  </a:lnTo>
                  <a:lnTo>
                    <a:pt x="1082890" y="358140"/>
                  </a:lnTo>
                  <a:close/>
                </a:path>
                <a:path w="1098550" h="375919">
                  <a:moveTo>
                    <a:pt x="1083310" y="40220"/>
                  </a:moveTo>
                  <a:lnTo>
                    <a:pt x="1082484" y="7620"/>
                  </a:lnTo>
                  <a:lnTo>
                    <a:pt x="1065530" y="0"/>
                  </a:lnTo>
                  <a:lnTo>
                    <a:pt x="1066380" y="39370"/>
                  </a:lnTo>
                  <a:lnTo>
                    <a:pt x="1083310" y="40220"/>
                  </a:lnTo>
                  <a:close/>
                </a:path>
                <a:path w="1098550" h="375919">
                  <a:moveTo>
                    <a:pt x="1083348" y="370484"/>
                  </a:moveTo>
                  <a:lnTo>
                    <a:pt x="1082611" y="369735"/>
                  </a:lnTo>
                  <a:lnTo>
                    <a:pt x="1082484" y="375500"/>
                  </a:lnTo>
                  <a:lnTo>
                    <a:pt x="1083348" y="370484"/>
                  </a:lnTo>
                  <a:close/>
                </a:path>
                <a:path w="1098550" h="375919">
                  <a:moveTo>
                    <a:pt x="1098550" y="135051"/>
                  </a:moveTo>
                  <a:lnTo>
                    <a:pt x="1098130" y="107530"/>
                  </a:lnTo>
                  <a:lnTo>
                    <a:pt x="1084160" y="106895"/>
                  </a:lnTo>
                  <a:lnTo>
                    <a:pt x="1081201" y="90170"/>
                  </a:lnTo>
                  <a:lnTo>
                    <a:pt x="1077391" y="94411"/>
                  </a:lnTo>
                  <a:lnTo>
                    <a:pt x="1078661" y="135470"/>
                  </a:lnTo>
                  <a:lnTo>
                    <a:pt x="1079080" y="151549"/>
                  </a:lnTo>
                  <a:lnTo>
                    <a:pt x="1045006" y="176453"/>
                  </a:lnTo>
                  <a:lnTo>
                    <a:pt x="1041793" y="218554"/>
                  </a:lnTo>
                  <a:lnTo>
                    <a:pt x="1044790" y="228930"/>
                  </a:lnTo>
                  <a:lnTo>
                    <a:pt x="1053490" y="238506"/>
                  </a:lnTo>
                  <a:lnTo>
                    <a:pt x="1070610" y="251891"/>
                  </a:lnTo>
                  <a:lnTo>
                    <a:pt x="1079500" y="256971"/>
                  </a:lnTo>
                  <a:lnTo>
                    <a:pt x="1078230" y="260781"/>
                  </a:lnTo>
                  <a:lnTo>
                    <a:pt x="1079080" y="305650"/>
                  </a:lnTo>
                  <a:lnTo>
                    <a:pt x="1081201" y="308190"/>
                  </a:lnTo>
                  <a:lnTo>
                    <a:pt x="1093050" y="308190"/>
                  </a:lnTo>
                  <a:lnTo>
                    <a:pt x="1092200" y="260350"/>
                  </a:lnTo>
                  <a:lnTo>
                    <a:pt x="1078357" y="248805"/>
                  </a:lnTo>
                  <a:lnTo>
                    <a:pt x="1070444" y="239344"/>
                  </a:lnTo>
                  <a:lnTo>
                    <a:pt x="1065466" y="226961"/>
                  </a:lnTo>
                  <a:lnTo>
                    <a:pt x="1060450" y="206590"/>
                  </a:lnTo>
                  <a:lnTo>
                    <a:pt x="1058418" y="189115"/>
                  </a:lnTo>
                  <a:lnTo>
                    <a:pt x="1060081" y="177914"/>
                  </a:lnTo>
                  <a:lnTo>
                    <a:pt x="1067536" y="168135"/>
                  </a:lnTo>
                  <a:lnTo>
                    <a:pt x="1082890" y="154940"/>
                  </a:lnTo>
                  <a:lnTo>
                    <a:pt x="1091958" y="151549"/>
                  </a:lnTo>
                  <a:lnTo>
                    <a:pt x="1093050" y="151142"/>
                  </a:lnTo>
                  <a:lnTo>
                    <a:pt x="1098550" y="1350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492239" y="1014133"/>
              <a:ext cx="400050" cy="418465"/>
            </a:xfrm>
            <a:custGeom>
              <a:avLst/>
              <a:gdLst/>
              <a:ahLst/>
              <a:cxnLst/>
              <a:rect l="l" t="t" r="r" b="b"/>
              <a:pathLst>
                <a:path w="400050" h="418465">
                  <a:moveTo>
                    <a:pt x="399630" y="0"/>
                  </a:moveTo>
                  <a:lnTo>
                    <a:pt x="5080" y="3335"/>
                  </a:lnTo>
                  <a:lnTo>
                    <a:pt x="5080" y="216738"/>
                  </a:lnTo>
                  <a:lnTo>
                    <a:pt x="9046" y="236557"/>
                  </a:lnTo>
                  <a:lnTo>
                    <a:pt x="11426" y="248280"/>
                  </a:lnTo>
                  <a:lnTo>
                    <a:pt x="13173" y="256509"/>
                  </a:lnTo>
                  <a:lnTo>
                    <a:pt x="15239" y="265849"/>
                  </a:lnTo>
                  <a:lnTo>
                    <a:pt x="13550" y="414858"/>
                  </a:lnTo>
                  <a:lnTo>
                    <a:pt x="394550" y="418249"/>
                  </a:lnTo>
                  <a:lnTo>
                    <a:pt x="397929" y="274307"/>
                  </a:lnTo>
                  <a:lnTo>
                    <a:pt x="397005" y="255339"/>
                  </a:lnTo>
                  <a:lnTo>
                    <a:pt x="396874" y="243195"/>
                  </a:lnTo>
                  <a:lnTo>
                    <a:pt x="397696" y="232637"/>
                  </a:lnTo>
                  <a:lnTo>
                    <a:pt x="399630" y="218427"/>
                  </a:lnTo>
                  <a:lnTo>
                    <a:pt x="399630" y="0"/>
                  </a:lnTo>
                  <a:close/>
                </a:path>
                <a:path w="400050" h="418465">
                  <a:moveTo>
                    <a:pt x="5080" y="0"/>
                  </a:moveTo>
                  <a:lnTo>
                    <a:pt x="0" y="3378"/>
                  </a:lnTo>
                  <a:lnTo>
                    <a:pt x="5080" y="3335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500863" y="1018920"/>
              <a:ext cx="99491" cy="98209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646913" y="1020191"/>
              <a:ext cx="99491" cy="98209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87896" y="1020191"/>
              <a:ext cx="99479" cy="98209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6498589" y="1227061"/>
              <a:ext cx="387350" cy="16510"/>
            </a:xfrm>
            <a:custGeom>
              <a:avLst/>
              <a:gdLst/>
              <a:ahLst/>
              <a:cxnLst/>
              <a:rect l="l" t="t" r="r" b="b"/>
              <a:pathLst>
                <a:path w="387350" h="16509">
                  <a:moveTo>
                    <a:pt x="386080" y="0"/>
                  </a:moveTo>
                  <a:lnTo>
                    <a:pt x="0" y="0"/>
                  </a:lnTo>
                  <a:lnTo>
                    <a:pt x="2539" y="16509"/>
                  </a:lnTo>
                  <a:lnTo>
                    <a:pt x="387350" y="12700"/>
                  </a:lnTo>
                  <a:lnTo>
                    <a:pt x="38608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02146" y="1148461"/>
              <a:ext cx="99479" cy="98209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39305" y="1144651"/>
              <a:ext cx="99491" cy="98209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787896" y="1145920"/>
              <a:ext cx="99479" cy="98209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6501130" y="1272781"/>
              <a:ext cx="382270" cy="11430"/>
            </a:xfrm>
            <a:custGeom>
              <a:avLst/>
              <a:gdLst/>
              <a:ahLst/>
              <a:cxnLst/>
              <a:rect l="l" t="t" r="r" b="b"/>
              <a:pathLst>
                <a:path w="382270" h="11430">
                  <a:moveTo>
                    <a:pt x="382270" y="0"/>
                  </a:moveTo>
                  <a:lnTo>
                    <a:pt x="0" y="2539"/>
                  </a:lnTo>
                  <a:lnTo>
                    <a:pt x="3810" y="11429"/>
                  </a:lnTo>
                  <a:lnTo>
                    <a:pt x="381000" y="8889"/>
                  </a:lnTo>
                  <a:lnTo>
                    <a:pt x="382270" y="0"/>
                  </a:lnTo>
                  <a:close/>
                </a:path>
              </a:pathLst>
            </a:custGeom>
            <a:solidFill>
              <a:srgbClr val="3B3A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504939" y="1281671"/>
              <a:ext cx="378460" cy="8890"/>
            </a:xfrm>
            <a:custGeom>
              <a:avLst/>
              <a:gdLst/>
              <a:ahLst/>
              <a:cxnLst/>
              <a:rect l="l" t="t" r="r" b="b"/>
              <a:pathLst>
                <a:path w="378459" h="8890">
                  <a:moveTo>
                    <a:pt x="377189" y="0"/>
                  </a:moveTo>
                  <a:lnTo>
                    <a:pt x="0" y="2540"/>
                  </a:lnTo>
                  <a:lnTo>
                    <a:pt x="0" y="8890"/>
                  </a:lnTo>
                  <a:lnTo>
                    <a:pt x="378459" y="8890"/>
                  </a:lnTo>
                  <a:lnTo>
                    <a:pt x="37718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524382" y="1360295"/>
              <a:ext cx="37465" cy="36195"/>
            </a:xfrm>
            <a:custGeom>
              <a:avLst/>
              <a:gdLst/>
              <a:ahLst/>
              <a:cxnLst/>
              <a:rect l="l" t="t" r="r" b="b"/>
              <a:pathLst>
                <a:path w="37465" h="36194">
                  <a:moveTo>
                    <a:pt x="16886" y="0"/>
                  </a:moveTo>
                  <a:lnTo>
                    <a:pt x="9767" y="2503"/>
                  </a:lnTo>
                  <a:lnTo>
                    <a:pt x="4046" y="7418"/>
                  </a:lnTo>
                  <a:lnTo>
                    <a:pt x="707" y="13742"/>
                  </a:lnTo>
                  <a:lnTo>
                    <a:pt x="0" y="20676"/>
                  </a:lnTo>
                  <a:lnTo>
                    <a:pt x="2172" y="27420"/>
                  </a:lnTo>
                  <a:lnTo>
                    <a:pt x="6925" y="32668"/>
                  </a:lnTo>
                  <a:lnTo>
                    <a:pt x="13283" y="35521"/>
                  </a:lnTo>
                  <a:lnTo>
                    <a:pt x="20430" y="35791"/>
                  </a:lnTo>
                  <a:lnTo>
                    <a:pt x="27547" y="33288"/>
                  </a:lnTo>
                  <a:lnTo>
                    <a:pt x="33274" y="28373"/>
                  </a:lnTo>
                  <a:lnTo>
                    <a:pt x="36615" y="22048"/>
                  </a:lnTo>
                  <a:lnTo>
                    <a:pt x="37327" y="15114"/>
                  </a:lnTo>
                  <a:lnTo>
                    <a:pt x="35167" y="8370"/>
                  </a:lnTo>
                  <a:lnTo>
                    <a:pt x="30405" y="3123"/>
                  </a:lnTo>
                  <a:lnTo>
                    <a:pt x="24038" y="269"/>
                  </a:lnTo>
                  <a:lnTo>
                    <a:pt x="16886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524382" y="1360295"/>
              <a:ext cx="37465" cy="36195"/>
            </a:xfrm>
            <a:custGeom>
              <a:avLst/>
              <a:gdLst/>
              <a:ahLst/>
              <a:cxnLst/>
              <a:rect l="l" t="t" r="r" b="b"/>
              <a:pathLst>
                <a:path w="37465" h="36194">
                  <a:moveTo>
                    <a:pt x="2172" y="27420"/>
                  </a:moveTo>
                  <a:lnTo>
                    <a:pt x="6925" y="32668"/>
                  </a:lnTo>
                  <a:lnTo>
                    <a:pt x="13283" y="35521"/>
                  </a:lnTo>
                  <a:lnTo>
                    <a:pt x="20430" y="35791"/>
                  </a:lnTo>
                  <a:lnTo>
                    <a:pt x="27547" y="33288"/>
                  </a:lnTo>
                  <a:lnTo>
                    <a:pt x="33274" y="28373"/>
                  </a:lnTo>
                  <a:lnTo>
                    <a:pt x="36615" y="22048"/>
                  </a:lnTo>
                  <a:lnTo>
                    <a:pt x="37327" y="15114"/>
                  </a:lnTo>
                  <a:lnTo>
                    <a:pt x="35167" y="8370"/>
                  </a:lnTo>
                  <a:lnTo>
                    <a:pt x="30405" y="3123"/>
                  </a:lnTo>
                  <a:lnTo>
                    <a:pt x="24038" y="269"/>
                  </a:lnTo>
                  <a:lnTo>
                    <a:pt x="16886" y="0"/>
                  </a:lnTo>
                  <a:lnTo>
                    <a:pt x="9767" y="2503"/>
                  </a:lnTo>
                  <a:lnTo>
                    <a:pt x="4046" y="7418"/>
                  </a:lnTo>
                  <a:lnTo>
                    <a:pt x="707" y="13742"/>
                  </a:lnTo>
                  <a:lnTo>
                    <a:pt x="0" y="20676"/>
                  </a:lnTo>
                  <a:lnTo>
                    <a:pt x="2172" y="27420"/>
                  </a:lnTo>
                  <a:close/>
                </a:path>
                <a:path w="37465" h="36194">
                  <a:moveTo>
                    <a:pt x="31408" y="12015"/>
                  </a:moveTo>
                  <a:lnTo>
                    <a:pt x="7189" y="25972"/>
                  </a:lnTo>
                  <a:lnTo>
                    <a:pt x="5919" y="23788"/>
                  </a:lnTo>
                  <a:lnTo>
                    <a:pt x="30125" y="9818"/>
                  </a:lnTo>
                  <a:lnTo>
                    <a:pt x="31408" y="120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826141" y="1354454"/>
              <a:ext cx="36195" cy="37465"/>
            </a:xfrm>
            <a:custGeom>
              <a:avLst/>
              <a:gdLst/>
              <a:ahLst/>
              <a:cxnLst/>
              <a:rect l="l" t="t" r="r" b="b"/>
              <a:pathLst>
                <a:path w="36195" h="37465">
                  <a:moveTo>
                    <a:pt x="20675" y="0"/>
                  </a:moveTo>
                  <a:lnTo>
                    <a:pt x="13740" y="710"/>
                  </a:lnTo>
                  <a:lnTo>
                    <a:pt x="7412" y="4047"/>
                  </a:lnTo>
                  <a:lnTo>
                    <a:pt x="2496" y="9767"/>
                  </a:lnTo>
                  <a:lnTo>
                    <a:pt x="0" y="16889"/>
                  </a:lnTo>
                  <a:lnTo>
                    <a:pt x="272" y="24037"/>
                  </a:lnTo>
                  <a:lnTo>
                    <a:pt x="3123" y="30396"/>
                  </a:lnTo>
                  <a:lnTo>
                    <a:pt x="8363" y="35154"/>
                  </a:lnTo>
                  <a:lnTo>
                    <a:pt x="15114" y="37321"/>
                  </a:lnTo>
                  <a:lnTo>
                    <a:pt x="22052" y="36613"/>
                  </a:lnTo>
                  <a:lnTo>
                    <a:pt x="28378" y="33274"/>
                  </a:lnTo>
                  <a:lnTo>
                    <a:pt x="33293" y="27547"/>
                  </a:lnTo>
                  <a:lnTo>
                    <a:pt x="35791" y="20430"/>
                  </a:lnTo>
                  <a:lnTo>
                    <a:pt x="35520" y="13282"/>
                  </a:lnTo>
                  <a:lnTo>
                    <a:pt x="32666" y="6919"/>
                  </a:lnTo>
                  <a:lnTo>
                    <a:pt x="27413" y="2159"/>
                  </a:lnTo>
                  <a:lnTo>
                    <a:pt x="20675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826141" y="1354454"/>
              <a:ext cx="36195" cy="37465"/>
            </a:xfrm>
            <a:custGeom>
              <a:avLst/>
              <a:gdLst/>
              <a:ahLst/>
              <a:cxnLst/>
              <a:rect l="l" t="t" r="r" b="b"/>
              <a:pathLst>
                <a:path w="36195" h="37465">
                  <a:moveTo>
                    <a:pt x="8363" y="35154"/>
                  </a:moveTo>
                  <a:lnTo>
                    <a:pt x="15114" y="37321"/>
                  </a:lnTo>
                  <a:lnTo>
                    <a:pt x="22052" y="36613"/>
                  </a:lnTo>
                  <a:lnTo>
                    <a:pt x="28378" y="33274"/>
                  </a:lnTo>
                  <a:lnTo>
                    <a:pt x="33293" y="27547"/>
                  </a:lnTo>
                  <a:lnTo>
                    <a:pt x="35791" y="20430"/>
                  </a:lnTo>
                  <a:lnTo>
                    <a:pt x="35520" y="13282"/>
                  </a:lnTo>
                  <a:lnTo>
                    <a:pt x="32666" y="6919"/>
                  </a:lnTo>
                  <a:lnTo>
                    <a:pt x="27413" y="2159"/>
                  </a:lnTo>
                  <a:lnTo>
                    <a:pt x="20675" y="0"/>
                  </a:lnTo>
                  <a:lnTo>
                    <a:pt x="13740" y="710"/>
                  </a:lnTo>
                  <a:lnTo>
                    <a:pt x="7412" y="4047"/>
                  </a:lnTo>
                  <a:lnTo>
                    <a:pt x="2496" y="9767"/>
                  </a:lnTo>
                  <a:lnTo>
                    <a:pt x="0" y="16889"/>
                  </a:lnTo>
                  <a:lnTo>
                    <a:pt x="272" y="24037"/>
                  </a:lnTo>
                  <a:lnTo>
                    <a:pt x="3123" y="30396"/>
                  </a:lnTo>
                  <a:lnTo>
                    <a:pt x="8363" y="35154"/>
                  </a:lnTo>
                  <a:close/>
                </a:path>
                <a:path w="36195" h="37465">
                  <a:moveTo>
                    <a:pt x="25978" y="7189"/>
                  </a:moveTo>
                  <a:lnTo>
                    <a:pt x="12008" y="31395"/>
                  </a:lnTo>
                  <a:lnTo>
                    <a:pt x="9811" y="30125"/>
                  </a:lnTo>
                  <a:lnTo>
                    <a:pt x="23781" y="5919"/>
                  </a:lnTo>
                  <a:lnTo>
                    <a:pt x="25978" y="71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537200" y="1435760"/>
              <a:ext cx="467359" cy="350520"/>
            </a:xfrm>
            <a:custGeom>
              <a:avLst/>
              <a:gdLst/>
              <a:ahLst/>
              <a:cxnLst/>
              <a:rect l="l" t="t" r="r" b="b"/>
              <a:pathLst>
                <a:path w="467360" h="350519">
                  <a:moveTo>
                    <a:pt x="458889" y="0"/>
                  </a:moveTo>
                  <a:lnTo>
                    <a:pt x="0" y="1701"/>
                  </a:lnTo>
                  <a:lnTo>
                    <a:pt x="10160" y="350507"/>
                  </a:lnTo>
                  <a:lnTo>
                    <a:pt x="467360" y="342061"/>
                  </a:lnTo>
                  <a:lnTo>
                    <a:pt x="458889" y="0"/>
                  </a:lnTo>
                  <a:close/>
                </a:path>
              </a:pathLst>
            </a:custGeom>
            <a:solidFill>
              <a:srgbClr val="3D3D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682818" y="1589849"/>
              <a:ext cx="173355" cy="34290"/>
            </a:xfrm>
            <a:custGeom>
              <a:avLst/>
              <a:gdLst/>
              <a:ahLst/>
              <a:cxnLst/>
              <a:rect l="l" t="t" r="r" b="b"/>
              <a:pathLst>
                <a:path w="173354" h="34290">
                  <a:moveTo>
                    <a:pt x="33883" y="7581"/>
                  </a:moveTo>
                  <a:lnTo>
                    <a:pt x="26301" y="0"/>
                  </a:lnTo>
                  <a:lnTo>
                    <a:pt x="7594" y="0"/>
                  </a:lnTo>
                  <a:lnTo>
                    <a:pt x="0" y="7581"/>
                  </a:lnTo>
                  <a:lnTo>
                    <a:pt x="0" y="26289"/>
                  </a:lnTo>
                  <a:lnTo>
                    <a:pt x="7594" y="33883"/>
                  </a:lnTo>
                  <a:lnTo>
                    <a:pt x="26301" y="33883"/>
                  </a:lnTo>
                  <a:lnTo>
                    <a:pt x="33883" y="26289"/>
                  </a:lnTo>
                  <a:lnTo>
                    <a:pt x="33883" y="16941"/>
                  </a:lnTo>
                  <a:lnTo>
                    <a:pt x="33883" y="7581"/>
                  </a:lnTo>
                  <a:close/>
                </a:path>
                <a:path w="173354" h="34290">
                  <a:moveTo>
                    <a:pt x="172732" y="7581"/>
                  </a:moveTo>
                  <a:lnTo>
                    <a:pt x="165150" y="0"/>
                  </a:lnTo>
                  <a:lnTo>
                    <a:pt x="146443" y="0"/>
                  </a:lnTo>
                  <a:lnTo>
                    <a:pt x="138861" y="7581"/>
                  </a:lnTo>
                  <a:lnTo>
                    <a:pt x="138861" y="26289"/>
                  </a:lnTo>
                  <a:lnTo>
                    <a:pt x="146443" y="33883"/>
                  </a:lnTo>
                  <a:lnTo>
                    <a:pt x="165150" y="33883"/>
                  </a:lnTo>
                  <a:lnTo>
                    <a:pt x="172732" y="26289"/>
                  </a:lnTo>
                  <a:lnTo>
                    <a:pt x="172732" y="16941"/>
                  </a:lnTo>
                  <a:lnTo>
                    <a:pt x="172732" y="7581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557520" y="1017511"/>
              <a:ext cx="400050" cy="418465"/>
            </a:xfrm>
            <a:custGeom>
              <a:avLst/>
              <a:gdLst/>
              <a:ahLst/>
              <a:cxnLst/>
              <a:rect l="l" t="t" r="r" b="b"/>
              <a:pathLst>
                <a:path w="400050" h="418465">
                  <a:moveTo>
                    <a:pt x="399630" y="0"/>
                  </a:moveTo>
                  <a:lnTo>
                    <a:pt x="5079" y="3347"/>
                  </a:lnTo>
                  <a:lnTo>
                    <a:pt x="5079" y="216750"/>
                  </a:lnTo>
                  <a:lnTo>
                    <a:pt x="9046" y="236570"/>
                  </a:lnTo>
                  <a:lnTo>
                    <a:pt x="11426" y="248291"/>
                  </a:lnTo>
                  <a:lnTo>
                    <a:pt x="13173" y="256516"/>
                  </a:lnTo>
                  <a:lnTo>
                    <a:pt x="15239" y="265849"/>
                  </a:lnTo>
                  <a:lnTo>
                    <a:pt x="13550" y="414870"/>
                  </a:lnTo>
                  <a:lnTo>
                    <a:pt x="394550" y="418249"/>
                  </a:lnTo>
                  <a:lnTo>
                    <a:pt x="397929" y="274320"/>
                  </a:lnTo>
                  <a:lnTo>
                    <a:pt x="397005" y="255344"/>
                  </a:lnTo>
                  <a:lnTo>
                    <a:pt x="396875" y="243198"/>
                  </a:lnTo>
                  <a:lnTo>
                    <a:pt x="397696" y="232643"/>
                  </a:lnTo>
                  <a:lnTo>
                    <a:pt x="399630" y="218439"/>
                  </a:lnTo>
                  <a:lnTo>
                    <a:pt x="399630" y="0"/>
                  </a:lnTo>
                  <a:close/>
                </a:path>
                <a:path w="400050" h="418465">
                  <a:moveTo>
                    <a:pt x="5079" y="0"/>
                  </a:moveTo>
                  <a:lnTo>
                    <a:pt x="0" y="3390"/>
                  </a:lnTo>
                  <a:lnTo>
                    <a:pt x="5079" y="3347"/>
                  </a:lnTo>
                  <a:lnTo>
                    <a:pt x="507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566143" y="1022299"/>
              <a:ext cx="99491" cy="98221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712193" y="1023569"/>
              <a:ext cx="99491" cy="98221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53176" y="1023569"/>
              <a:ext cx="99479" cy="98221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5563870" y="1230452"/>
              <a:ext cx="387350" cy="16510"/>
            </a:xfrm>
            <a:custGeom>
              <a:avLst/>
              <a:gdLst/>
              <a:ahLst/>
              <a:cxnLst/>
              <a:rect l="l" t="t" r="r" b="b"/>
              <a:pathLst>
                <a:path w="387350" h="16509">
                  <a:moveTo>
                    <a:pt x="386079" y="0"/>
                  </a:moveTo>
                  <a:lnTo>
                    <a:pt x="0" y="0"/>
                  </a:lnTo>
                  <a:lnTo>
                    <a:pt x="2539" y="16510"/>
                  </a:lnTo>
                  <a:lnTo>
                    <a:pt x="387350" y="12700"/>
                  </a:lnTo>
                  <a:lnTo>
                    <a:pt x="3860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67413" y="1151839"/>
              <a:ext cx="99491" cy="98221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704573" y="1148029"/>
              <a:ext cx="99491" cy="98221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53176" y="1149299"/>
              <a:ext cx="99479" cy="98221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5566409" y="1276172"/>
              <a:ext cx="382270" cy="11430"/>
            </a:xfrm>
            <a:custGeom>
              <a:avLst/>
              <a:gdLst/>
              <a:ahLst/>
              <a:cxnLst/>
              <a:rect l="l" t="t" r="r" b="b"/>
              <a:pathLst>
                <a:path w="382270" h="11430">
                  <a:moveTo>
                    <a:pt x="382269" y="0"/>
                  </a:moveTo>
                  <a:lnTo>
                    <a:pt x="0" y="2540"/>
                  </a:lnTo>
                  <a:lnTo>
                    <a:pt x="3810" y="11429"/>
                  </a:lnTo>
                  <a:lnTo>
                    <a:pt x="381000" y="8890"/>
                  </a:lnTo>
                  <a:lnTo>
                    <a:pt x="382269" y="0"/>
                  </a:lnTo>
                  <a:close/>
                </a:path>
              </a:pathLst>
            </a:custGeom>
            <a:solidFill>
              <a:srgbClr val="3B3A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570220" y="1285062"/>
              <a:ext cx="378460" cy="8890"/>
            </a:xfrm>
            <a:custGeom>
              <a:avLst/>
              <a:gdLst/>
              <a:ahLst/>
              <a:cxnLst/>
              <a:rect l="l" t="t" r="r" b="b"/>
              <a:pathLst>
                <a:path w="378460" h="8890">
                  <a:moveTo>
                    <a:pt x="377189" y="0"/>
                  </a:moveTo>
                  <a:lnTo>
                    <a:pt x="0" y="2539"/>
                  </a:lnTo>
                  <a:lnTo>
                    <a:pt x="0" y="8889"/>
                  </a:lnTo>
                  <a:lnTo>
                    <a:pt x="378459" y="8889"/>
                  </a:lnTo>
                  <a:lnTo>
                    <a:pt x="37718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589662" y="1363681"/>
              <a:ext cx="37465" cy="36195"/>
            </a:xfrm>
            <a:custGeom>
              <a:avLst/>
              <a:gdLst/>
              <a:ahLst/>
              <a:cxnLst/>
              <a:rect l="l" t="t" r="r" b="b"/>
              <a:pathLst>
                <a:path w="37464" h="36194">
                  <a:moveTo>
                    <a:pt x="16891" y="0"/>
                  </a:moveTo>
                  <a:lnTo>
                    <a:pt x="9767" y="2495"/>
                  </a:lnTo>
                  <a:lnTo>
                    <a:pt x="4047" y="7412"/>
                  </a:lnTo>
                  <a:lnTo>
                    <a:pt x="710" y="13741"/>
                  </a:lnTo>
                  <a:lnTo>
                    <a:pt x="0" y="20680"/>
                  </a:lnTo>
                  <a:lnTo>
                    <a:pt x="2159" y="27426"/>
                  </a:lnTo>
                  <a:lnTo>
                    <a:pt x="6917" y="32673"/>
                  </a:lnTo>
                  <a:lnTo>
                    <a:pt x="13277" y="35528"/>
                  </a:lnTo>
                  <a:lnTo>
                    <a:pt x="20424" y="35802"/>
                  </a:lnTo>
                  <a:lnTo>
                    <a:pt x="27547" y="33306"/>
                  </a:lnTo>
                  <a:lnTo>
                    <a:pt x="33274" y="28383"/>
                  </a:lnTo>
                  <a:lnTo>
                    <a:pt x="36613" y="22055"/>
                  </a:lnTo>
                  <a:lnTo>
                    <a:pt x="37321" y="15119"/>
                  </a:lnTo>
                  <a:lnTo>
                    <a:pt x="35154" y="8376"/>
                  </a:lnTo>
                  <a:lnTo>
                    <a:pt x="30402" y="3128"/>
                  </a:lnTo>
                  <a:lnTo>
                    <a:pt x="24042" y="273"/>
                  </a:lnTo>
                  <a:lnTo>
                    <a:pt x="16891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589662" y="1363681"/>
              <a:ext cx="37465" cy="36195"/>
            </a:xfrm>
            <a:custGeom>
              <a:avLst/>
              <a:gdLst/>
              <a:ahLst/>
              <a:cxnLst/>
              <a:rect l="l" t="t" r="r" b="b"/>
              <a:pathLst>
                <a:path w="37464" h="36194">
                  <a:moveTo>
                    <a:pt x="2159" y="27426"/>
                  </a:moveTo>
                  <a:lnTo>
                    <a:pt x="6917" y="32673"/>
                  </a:lnTo>
                  <a:lnTo>
                    <a:pt x="13277" y="35528"/>
                  </a:lnTo>
                  <a:lnTo>
                    <a:pt x="20424" y="35802"/>
                  </a:lnTo>
                  <a:lnTo>
                    <a:pt x="27547" y="33306"/>
                  </a:lnTo>
                  <a:lnTo>
                    <a:pt x="33274" y="28383"/>
                  </a:lnTo>
                  <a:lnTo>
                    <a:pt x="36613" y="22055"/>
                  </a:lnTo>
                  <a:lnTo>
                    <a:pt x="37321" y="15119"/>
                  </a:lnTo>
                  <a:lnTo>
                    <a:pt x="35154" y="8376"/>
                  </a:lnTo>
                  <a:lnTo>
                    <a:pt x="30402" y="3128"/>
                  </a:lnTo>
                  <a:lnTo>
                    <a:pt x="24042" y="273"/>
                  </a:lnTo>
                  <a:lnTo>
                    <a:pt x="16891" y="0"/>
                  </a:lnTo>
                  <a:lnTo>
                    <a:pt x="9767" y="2495"/>
                  </a:lnTo>
                  <a:lnTo>
                    <a:pt x="4047" y="7412"/>
                  </a:lnTo>
                  <a:lnTo>
                    <a:pt x="710" y="13741"/>
                  </a:lnTo>
                  <a:lnTo>
                    <a:pt x="0" y="20680"/>
                  </a:lnTo>
                  <a:lnTo>
                    <a:pt x="2159" y="27426"/>
                  </a:lnTo>
                  <a:close/>
                </a:path>
                <a:path w="37464" h="36194">
                  <a:moveTo>
                    <a:pt x="31395" y="12020"/>
                  </a:moveTo>
                  <a:lnTo>
                    <a:pt x="7189" y="25990"/>
                  </a:lnTo>
                  <a:lnTo>
                    <a:pt x="5919" y="23781"/>
                  </a:lnTo>
                  <a:lnTo>
                    <a:pt x="30125" y="9811"/>
                  </a:lnTo>
                  <a:lnTo>
                    <a:pt x="31395" y="1202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891408" y="1357839"/>
              <a:ext cx="36195" cy="37465"/>
            </a:xfrm>
            <a:custGeom>
              <a:avLst/>
              <a:gdLst/>
              <a:ahLst/>
              <a:cxnLst/>
              <a:rect l="l" t="t" r="r" b="b"/>
              <a:pathLst>
                <a:path w="36195" h="37465">
                  <a:moveTo>
                    <a:pt x="20680" y="0"/>
                  </a:moveTo>
                  <a:lnTo>
                    <a:pt x="13741" y="711"/>
                  </a:lnTo>
                  <a:lnTo>
                    <a:pt x="7412" y="4051"/>
                  </a:lnTo>
                  <a:lnTo>
                    <a:pt x="2495" y="9772"/>
                  </a:lnTo>
                  <a:lnTo>
                    <a:pt x="0" y="16895"/>
                  </a:lnTo>
                  <a:lnTo>
                    <a:pt x="273" y="24042"/>
                  </a:lnTo>
                  <a:lnTo>
                    <a:pt x="3128" y="30402"/>
                  </a:lnTo>
                  <a:lnTo>
                    <a:pt x="8376" y="35159"/>
                  </a:lnTo>
                  <a:lnTo>
                    <a:pt x="15121" y="37327"/>
                  </a:lnTo>
                  <a:lnTo>
                    <a:pt x="22060" y="36618"/>
                  </a:lnTo>
                  <a:lnTo>
                    <a:pt x="28389" y="33279"/>
                  </a:lnTo>
                  <a:lnTo>
                    <a:pt x="33306" y="27552"/>
                  </a:lnTo>
                  <a:lnTo>
                    <a:pt x="35802" y="20435"/>
                  </a:lnTo>
                  <a:lnTo>
                    <a:pt x="35528" y="13287"/>
                  </a:lnTo>
                  <a:lnTo>
                    <a:pt x="32673" y="6925"/>
                  </a:lnTo>
                  <a:lnTo>
                    <a:pt x="27426" y="2165"/>
                  </a:lnTo>
                  <a:lnTo>
                    <a:pt x="20680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891408" y="1357839"/>
              <a:ext cx="36195" cy="37465"/>
            </a:xfrm>
            <a:custGeom>
              <a:avLst/>
              <a:gdLst/>
              <a:ahLst/>
              <a:cxnLst/>
              <a:rect l="l" t="t" r="r" b="b"/>
              <a:pathLst>
                <a:path w="36195" h="37465">
                  <a:moveTo>
                    <a:pt x="8376" y="35159"/>
                  </a:moveTo>
                  <a:lnTo>
                    <a:pt x="15121" y="37327"/>
                  </a:lnTo>
                  <a:lnTo>
                    <a:pt x="22060" y="36618"/>
                  </a:lnTo>
                  <a:lnTo>
                    <a:pt x="28389" y="33279"/>
                  </a:lnTo>
                  <a:lnTo>
                    <a:pt x="33306" y="27552"/>
                  </a:lnTo>
                  <a:lnTo>
                    <a:pt x="35802" y="20435"/>
                  </a:lnTo>
                  <a:lnTo>
                    <a:pt x="35528" y="13287"/>
                  </a:lnTo>
                  <a:lnTo>
                    <a:pt x="32673" y="6925"/>
                  </a:lnTo>
                  <a:lnTo>
                    <a:pt x="27426" y="2165"/>
                  </a:lnTo>
                  <a:lnTo>
                    <a:pt x="20680" y="0"/>
                  </a:lnTo>
                  <a:lnTo>
                    <a:pt x="13741" y="711"/>
                  </a:lnTo>
                  <a:lnTo>
                    <a:pt x="7412" y="4051"/>
                  </a:lnTo>
                  <a:lnTo>
                    <a:pt x="2495" y="9772"/>
                  </a:lnTo>
                  <a:lnTo>
                    <a:pt x="0" y="16895"/>
                  </a:lnTo>
                  <a:lnTo>
                    <a:pt x="273" y="24042"/>
                  </a:lnTo>
                  <a:lnTo>
                    <a:pt x="3128" y="30402"/>
                  </a:lnTo>
                  <a:lnTo>
                    <a:pt x="8376" y="35159"/>
                  </a:lnTo>
                  <a:close/>
                </a:path>
                <a:path w="36195" h="37465">
                  <a:moveTo>
                    <a:pt x="25990" y="7194"/>
                  </a:moveTo>
                  <a:lnTo>
                    <a:pt x="12020" y="31400"/>
                  </a:lnTo>
                  <a:lnTo>
                    <a:pt x="9823" y="30130"/>
                  </a:lnTo>
                  <a:lnTo>
                    <a:pt x="23793" y="5937"/>
                  </a:lnTo>
                  <a:lnTo>
                    <a:pt x="25990" y="71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997790" y="1474711"/>
              <a:ext cx="1026160" cy="257810"/>
            </a:xfrm>
            <a:custGeom>
              <a:avLst/>
              <a:gdLst/>
              <a:ahLst/>
              <a:cxnLst/>
              <a:rect l="l" t="t" r="r" b="b"/>
              <a:pathLst>
                <a:path w="1026159" h="257810">
                  <a:moveTo>
                    <a:pt x="1019390" y="0"/>
                  </a:moveTo>
                  <a:lnTo>
                    <a:pt x="0" y="16929"/>
                  </a:lnTo>
                  <a:lnTo>
                    <a:pt x="8039" y="257809"/>
                  </a:lnTo>
                  <a:lnTo>
                    <a:pt x="1026160" y="257390"/>
                  </a:lnTo>
                  <a:lnTo>
                    <a:pt x="1019390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939279" y="1470901"/>
              <a:ext cx="85090" cy="290830"/>
            </a:xfrm>
            <a:custGeom>
              <a:avLst/>
              <a:gdLst/>
              <a:ahLst/>
              <a:cxnLst/>
              <a:rect l="l" t="t" r="r" b="b"/>
              <a:pathLst>
                <a:path w="85090" h="290830">
                  <a:moveTo>
                    <a:pt x="80010" y="0"/>
                  </a:moveTo>
                  <a:lnTo>
                    <a:pt x="33039" y="35282"/>
                  </a:lnTo>
                  <a:lnTo>
                    <a:pt x="9048" y="63182"/>
                  </a:lnTo>
                  <a:lnTo>
                    <a:pt x="535" y="98226"/>
                  </a:lnTo>
                  <a:lnTo>
                    <a:pt x="0" y="154940"/>
                  </a:lnTo>
                  <a:lnTo>
                    <a:pt x="2043" y="207069"/>
                  </a:lnTo>
                  <a:lnTo>
                    <a:pt x="11588" y="238601"/>
                  </a:lnTo>
                  <a:lnTo>
                    <a:pt x="36611" y="262274"/>
                  </a:lnTo>
                  <a:lnTo>
                    <a:pt x="85090" y="290830"/>
                  </a:lnTo>
                  <a:lnTo>
                    <a:pt x="85090" y="284480"/>
                  </a:lnTo>
                  <a:lnTo>
                    <a:pt x="35302" y="251023"/>
                  </a:lnTo>
                  <a:lnTo>
                    <a:pt x="10636" y="226377"/>
                  </a:lnTo>
                  <a:lnTo>
                    <a:pt x="3829" y="198397"/>
                  </a:lnTo>
                  <a:lnTo>
                    <a:pt x="7620" y="154940"/>
                  </a:lnTo>
                  <a:lnTo>
                    <a:pt x="1647" y="105548"/>
                  </a:lnTo>
                  <a:lnTo>
                    <a:pt x="7461" y="74136"/>
                  </a:lnTo>
                  <a:lnTo>
                    <a:pt x="32087" y="47247"/>
                  </a:lnTo>
                  <a:lnTo>
                    <a:pt x="82550" y="11430"/>
                  </a:lnTo>
                  <a:lnTo>
                    <a:pt x="800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203950" y="1473441"/>
              <a:ext cx="55880" cy="15240"/>
            </a:xfrm>
            <a:custGeom>
              <a:avLst/>
              <a:gdLst/>
              <a:ahLst/>
              <a:cxnLst/>
              <a:rect l="l" t="t" r="r" b="b"/>
              <a:pathLst>
                <a:path w="55879" h="15240">
                  <a:moveTo>
                    <a:pt x="50800" y="0"/>
                  </a:moveTo>
                  <a:lnTo>
                    <a:pt x="1270" y="0"/>
                  </a:lnTo>
                  <a:lnTo>
                    <a:pt x="0" y="15240"/>
                  </a:lnTo>
                  <a:lnTo>
                    <a:pt x="55879" y="1270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9A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170294" y="1872221"/>
              <a:ext cx="125730" cy="108584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676265" y="1984616"/>
              <a:ext cx="116839" cy="337184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5788183" y="1777822"/>
              <a:ext cx="384175" cy="372110"/>
            </a:xfrm>
            <a:custGeom>
              <a:avLst/>
              <a:gdLst/>
              <a:ahLst/>
              <a:cxnLst/>
              <a:rect l="l" t="t" r="r" b="b"/>
              <a:pathLst>
                <a:path w="384175" h="372110">
                  <a:moveTo>
                    <a:pt x="217646" y="0"/>
                  </a:moveTo>
                  <a:lnTo>
                    <a:pt x="1327" y="5079"/>
                  </a:lnTo>
                  <a:lnTo>
                    <a:pt x="167" y="32613"/>
                  </a:lnTo>
                  <a:lnTo>
                    <a:pt x="0" y="47567"/>
                  </a:lnTo>
                  <a:lnTo>
                    <a:pt x="1023" y="55139"/>
                  </a:lnTo>
                  <a:lnTo>
                    <a:pt x="3435" y="60528"/>
                  </a:lnTo>
                  <a:lnTo>
                    <a:pt x="4286" y="65189"/>
                  </a:lnTo>
                  <a:lnTo>
                    <a:pt x="3016" y="94399"/>
                  </a:lnTo>
                  <a:lnTo>
                    <a:pt x="2165" y="372109"/>
                  </a:lnTo>
                  <a:lnTo>
                    <a:pt x="383165" y="369150"/>
                  </a:lnTo>
                  <a:lnTo>
                    <a:pt x="384016" y="94399"/>
                  </a:lnTo>
                  <a:lnTo>
                    <a:pt x="381119" y="70326"/>
                  </a:lnTo>
                  <a:lnTo>
                    <a:pt x="379888" y="57407"/>
                  </a:lnTo>
                  <a:lnTo>
                    <a:pt x="380087" y="51236"/>
                  </a:lnTo>
                  <a:lnTo>
                    <a:pt x="381476" y="47409"/>
                  </a:lnTo>
                  <a:lnTo>
                    <a:pt x="380625" y="4229"/>
                  </a:lnTo>
                  <a:lnTo>
                    <a:pt x="217646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794159" y="1837080"/>
              <a:ext cx="375285" cy="6985"/>
            </a:xfrm>
            <a:custGeom>
              <a:avLst/>
              <a:gdLst/>
              <a:ahLst/>
              <a:cxnLst/>
              <a:rect l="l" t="t" r="r" b="b"/>
              <a:pathLst>
                <a:path w="375285" h="6985">
                  <a:moveTo>
                    <a:pt x="374230" y="0"/>
                  </a:moveTo>
                  <a:lnTo>
                    <a:pt x="0" y="2539"/>
                  </a:lnTo>
                  <a:lnTo>
                    <a:pt x="0" y="6794"/>
                  </a:lnTo>
                  <a:lnTo>
                    <a:pt x="375081" y="3390"/>
                  </a:lnTo>
                  <a:lnTo>
                    <a:pt x="374230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794159" y="1867992"/>
              <a:ext cx="377190" cy="6985"/>
            </a:xfrm>
            <a:custGeom>
              <a:avLst/>
              <a:gdLst/>
              <a:ahLst/>
              <a:cxnLst/>
              <a:rect l="l" t="t" r="r" b="b"/>
              <a:pathLst>
                <a:path w="377189" h="6985">
                  <a:moveTo>
                    <a:pt x="375500" y="0"/>
                  </a:moveTo>
                  <a:lnTo>
                    <a:pt x="0" y="2539"/>
                  </a:lnTo>
                  <a:lnTo>
                    <a:pt x="0" y="6769"/>
                  </a:lnTo>
                  <a:lnTo>
                    <a:pt x="376770" y="5499"/>
                  </a:lnTo>
                  <a:lnTo>
                    <a:pt x="375500" y="0"/>
                  </a:lnTo>
                  <a:close/>
                </a:path>
              </a:pathLst>
            </a:custGeom>
            <a:solidFill>
              <a:srgbClr val="797A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813182" y="1893702"/>
              <a:ext cx="37465" cy="36195"/>
            </a:xfrm>
            <a:custGeom>
              <a:avLst/>
              <a:gdLst/>
              <a:ahLst/>
              <a:cxnLst/>
              <a:rect l="l" t="t" r="r" b="b"/>
              <a:pathLst>
                <a:path w="37464" h="36194">
                  <a:moveTo>
                    <a:pt x="16886" y="0"/>
                  </a:moveTo>
                  <a:lnTo>
                    <a:pt x="9767" y="2496"/>
                  </a:lnTo>
                  <a:lnTo>
                    <a:pt x="4046" y="7412"/>
                  </a:lnTo>
                  <a:lnTo>
                    <a:pt x="707" y="13740"/>
                  </a:lnTo>
                  <a:lnTo>
                    <a:pt x="0" y="20675"/>
                  </a:lnTo>
                  <a:lnTo>
                    <a:pt x="2172" y="27413"/>
                  </a:lnTo>
                  <a:lnTo>
                    <a:pt x="6925" y="32661"/>
                  </a:lnTo>
                  <a:lnTo>
                    <a:pt x="13283" y="35516"/>
                  </a:lnTo>
                  <a:lnTo>
                    <a:pt x="20430" y="35789"/>
                  </a:lnTo>
                  <a:lnTo>
                    <a:pt x="27547" y="33293"/>
                  </a:lnTo>
                  <a:lnTo>
                    <a:pt x="33268" y="28376"/>
                  </a:lnTo>
                  <a:lnTo>
                    <a:pt x="36608" y="22047"/>
                  </a:lnTo>
                  <a:lnTo>
                    <a:pt x="37319" y="15109"/>
                  </a:lnTo>
                  <a:lnTo>
                    <a:pt x="35154" y="8363"/>
                  </a:lnTo>
                  <a:lnTo>
                    <a:pt x="30400" y="3123"/>
                  </a:lnTo>
                  <a:lnTo>
                    <a:pt x="24037" y="272"/>
                  </a:lnTo>
                  <a:lnTo>
                    <a:pt x="16886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813182" y="1893702"/>
              <a:ext cx="37465" cy="36195"/>
            </a:xfrm>
            <a:custGeom>
              <a:avLst/>
              <a:gdLst/>
              <a:ahLst/>
              <a:cxnLst/>
              <a:rect l="l" t="t" r="r" b="b"/>
              <a:pathLst>
                <a:path w="37464" h="36194">
                  <a:moveTo>
                    <a:pt x="2172" y="27413"/>
                  </a:moveTo>
                  <a:lnTo>
                    <a:pt x="6925" y="32661"/>
                  </a:lnTo>
                  <a:lnTo>
                    <a:pt x="13283" y="35516"/>
                  </a:lnTo>
                  <a:lnTo>
                    <a:pt x="20430" y="35789"/>
                  </a:lnTo>
                  <a:lnTo>
                    <a:pt x="27547" y="33293"/>
                  </a:lnTo>
                  <a:lnTo>
                    <a:pt x="33268" y="28376"/>
                  </a:lnTo>
                  <a:lnTo>
                    <a:pt x="36608" y="22047"/>
                  </a:lnTo>
                  <a:lnTo>
                    <a:pt x="37319" y="15109"/>
                  </a:lnTo>
                  <a:lnTo>
                    <a:pt x="35154" y="8363"/>
                  </a:lnTo>
                  <a:lnTo>
                    <a:pt x="30400" y="3123"/>
                  </a:lnTo>
                  <a:lnTo>
                    <a:pt x="24037" y="272"/>
                  </a:lnTo>
                  <a:lnTo>
                    <a:pt x="16886" y="0"/>
                  </a:lnTo>
                  <a:lnTo>
                    <a:pt x="9767" y="2496"/>
                  </a:lnTo>
                  <a:lnTo>
                    <a:pt x="4046" y="7412"/>
                  </a:lnTo>
                  <a:lnTo>
                    <a:pt x="707" y="13740"/>
                  </a:lnTo>
                  <a:lnTo>
                    <a:pt x="0" y="20675"/>
                  </a:lnTo>
                  <a:lnTo>
                    <a:pt x="2172" y="27413"/>
                  </a:lnTo>
                  <a:close/>
                </a:path>
                <a:path w="37464" h="36194">
                  <a:moveTo>
                    <a:pt x="31395" y="12008"/>
                  </a:moveTo>
                  <a:lnTo>
                    <a:pt x="7189" y="25978"/>
                  </a:lnTo>
                  <a:lnTo>
                    <a:pt x="5919" y="23781"/>
                  </a:lnTo>
                  <a:lnTo>
                    <a:pt x="30125" y="9811"/>
                  </a:lnTo>
                  <a:lnTo>
                    <a:pt x="31395" y="120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114934" y="1887848"/>
              <a:ext cx="36195" cy="37465"/>
            </a:xfrm>
            <a:custGeom>
              <a:avLst/>
              <a:gdLst/>
              <a:ahLst/>
              <a:cxnLst/>
              <a:rect l="l" t="t" r="r" b="b"/>
              <a:pathLst>
                <a:path w="36195" h="37464">
                  <a:moveTo>
                    <a:pt x="20676" y="0"/>
                  </a:moveTo>
                  <a:lnTo>
                    <a:pt x="13742" y="708"/>
                  </a:lnTo>
                  <a:lnTo>
                    <a:pt x="7418" y="4049"/>
                  </a:lnTo>
                  <a:lnTo>
                    <a:pt x="2503" y="9772"/>
                  </a:lnTo>
                  <a:lnTo>
                    <a:pt x="0" y="16896"/>
                  </a:lnTo>
                  <a:lnTo>
                    <a:pt x="269" y="24047"/>
                  </a:lnTo>
                  <a:lnTo>
                    <a:pt x="3123" y="30407"/>
                  </a:lnTo>
                  <a:lnTo>
                    <a:pt x="8370" y="35159"/>
                  </a:lnTo>
                  <a:lnTo>
                    <a:pt x="15116" y="37325"/>
                  </a:lnTo>
                  <a:lnTo>
                    <a:pt x="22054" y="36614"/>
                  </a:lnTo>
                  <a:lnTo>
                    <a:pt x="28383" y="33273"/>
                  </a:lnTo>
                  <a:lnTo>
                    <a:pt x="33300" y="27552"/>
                  </a:lnTo>
                  <a:lnTo>
                    <a:pt x="35796" y="20435"/>
                  </a:lnTo>
                  <a:lnTo>
                    <a:pt x="35523" y="13288"/>
                  </a:lnTo>
                  <a:lnTo>
                    <a:pt x="32668" y="6930"/>
                  </a:lnTo>
                  <a:lnTo>
                    <a:pt x="27420" y="2178"/>
                  </a:lnTo>
                  <a:lnTo>
                    <a:pt x="20676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114934" y="1887848"/>
              <a:ext cx="36195" cy="37465"/>
            </a:xfrm>
            <a:custGeom>
              <a:avLst/>
              <a:gdLst/>
              <a:ahLst/>
              <a:cxnLst/>
              <a:rect l="l" t="t" r="r" b="b"/>
              <a:pathLst>
                <a:path w="36195" h="37464">
                  <a:moveTo>
                    <a:pt x="8370" y="35159"/>
                  </a:moveTo>
                  <a:lnTo>
                    <a:pt x="15116" y="37325"/>
                  </a:lnTo>
                  <a:lnTo>
                    <a:pt x="22054" y="36614"/>
                  </a:lnTo>
                  <a:lnTo>
                    <a:pt x="28383" y="33273"/>
                  </a:lnTo>
                  <a:lnTo>
                    <a:pt x="33300" y="27552"/>
                  </a:lnTo>
                  <a:lnTo>
                    <a:pt x="35796" y="20435"/>
                  </a:lnTo>
                  <a:lnTo>
                    <a:pt x="35523" y="13288"/>
                  </a:lnTo>
                  <a:lnTo>
                    <a:pt x="32668" y="6930"/>
                  </a:lnTo>
                  <a:lnTo>
                    <a:pt x="27420" y="2178"/>
                  </a:lnTo>
                  <a:lnTo>
                    <a:pt x="20676" y="0"/>
                  </a:lnTo>
                  <a:lnTo>
                    <a:pt x="13742" y="708"/>
                  </a:lnTo>
                  <a:lnTo>
                    <a:pt x="7418" y="4049"/>
                  </a:lnTo>
                  <a:lnTo>
                    <a:pt x="2503" y="9772"/>
                  </a:lnTo>
                  <a:lnTo>
                    <a:pt x="0" y="16896"/>
                  </a:lnTo>
                  <a:lnTo>
                    <a:pt x="269" y="24047"/>
                  </a:lnTo>
                  <a:lnTo>
                    <a:pt x="3123" y="30407"/>
                  </a:lnTo>
                  <a:lnTo>
                    <a:pt x="8370" y="35159"/>
                  </a:lnTo>
                  <a:close/>
                </a:path>
                <a:path w="36195" h="37464">
                  <a:moveTo>
                    <a:pt x="25985" y="7207"/>
                  </a:moveTo>
                  <a:lnTo>
                    <a:pt x="12015" y="31413"/>
                  </a:lnTo>
                  <a:lnTo>
                    <a:pt x="9818" y="30130"/>
                  </a:lnTo>
                  <a:lnTo>
                    <a:pt x="23788" y="5937"/>
                  </a:lnTo>
                  <a:lnTo>
                    <a:pt x="25985" y="72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793486" y="1930781"/>
              <a:ext cx="99695" cy="98425"/>
            </a:xfrm>
            <a:custGeom>
              <a:avLst/>
              <a:gdLst/>
              <a:ahLst/>
              <a:cxnLst/>
              <a:rect l="l" t="t" r="r" b="b"/>
              <a:pathLst>
                <a:path w="99695" h="98425">
                  <a:moveTo>
                    <a:pt x="49733" y="0"/>
                  </a:moveTo>
                  <a:lnTo>
                    <a:pt x="30373" y="3856"/>
                  </a:lnTo>
                  <a:lnTo>
                    <a:pt x="14565" y="14376"/>
                  </a:lnTo>
                  <a:lnTo>
                    <a:pt x="3907" y="29982"/>
                  </a:lnTo>
                  <a:lnTo>
                    <a:pt x="0" y="49098"/>
                  </a:lnTo>
                  <a:lnTo>
                    <a:pt x="3907" y="68216"/>
                  </a:lnTo>
                  <a:lnTo>
                    <a:pt x="14565" y="83826"/>
                  </a:lnTo>
                  <a:lnTo>
                    <a:pt x="30373" y="94350"/>
                  </a:lnTo>
                  <a:lnTo>
                    <a:pt x="49733" y="98209"/>
                  </a:lnTo>
                  <a:lnTo>
                    <a:pt x="69094" y="94350"/>
                  </a:lnTo>
                  <a:lnTo>
                    <a:pt x="84907" y="83826"/>
                  </a:lnTo>
                  <a:lnTo>
                    <a:pt x="95569" y="68216"/>
                  </a:lnTo>
                  <a:lnTo>
                    <a:pt x="99479" y="49098"/>
                  </a:lnTo>
                  <a:lnTo>
                    <a:pt x="95569" y="29982"/>
                  </a:lnTo>
                  <a:lnTo>
                    <a:pt x="84907" y="14376"/>
                  </a:lnTo>
                  <a:lnTo>
                    <a:pt x="69094" y="3856"/>
                  </a:lnTo>
                  <a:lnTo>
                    <a:pt x="49733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799620" y="1937765"/>
              <a:ext cx="87630" cy="84455"/>
            </a:xfrm>
            <a:custGeom>
              <a:avLst/>
              <a:gdLst/>
              <a:ahLst/>
              <a:cxnLst/>
              <a:rect l="l" t="t" r="r" b="b"/>
              <a:pathLst>
                <a:path w="87629" h="84455">
                  <a:moveTo>
                    <a:pt x="43611" y="0"/>
                  </a:moveTo>
                  <a:lnTo>
                    <a:pt x="26633" y="3308"/>
                  </a:lnTo>
                  <a:lnTo>
                    <a:pt x="12771" y="12331"/>
                  </a:lnTo>
                  <a:lnTo>
                    <a:pt x="3426" y="25717"/>
                  </a:lnTo>
                  <a:lnTo>
                    <a:pt x="0" y="42113"/>
                  </a:lnTo>
                  <a:lnTo>
                    <a:pt x="3426" y="58510"/>
                  </a:lnTo>
                  <a:lnTo>
                    <a:pt x="12771" y="71901"/>
                  </a:lnTo>
                  <a:lnTo>
                    <a:pt x="26633" y="80928"/>
                  </a:lnTo>
                  <a:lnTo>
                    <a:pt x="43611" y="84239"/>
                  </a:lnTo>
                  <a:lnTo>
                    <a:pt x="60577" y="80928"/>
                  </a:lnTo>
                  <a:lnTo>
                    <a:pt x="74436" y="71901"/>
                  </a:lnTo>
                  <a:lnTo>
                    <a:pt x="83782" y="58510"/>
                  </a:lnTo>
                  <a:lnTo>
                    <a:pt x="87210" y="42113"/>
                  </a:lnTo>
                  <a:lnTo>
                    <a:pt x="83782" y="25717"/>
                  </a:lnTo>
                  <a:lnTo>
                    <a:pt x="74436" y="12331"/>
                  </a:lnTo>
                  <a:lnTo>
                    <a:pt x="60577" y="3308"/>
                  </a:lnTo>
                  <a:lnTo>
                    <a:pt x="4361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812459" y="1950567"/>
              <a:ext cx="61594" cy="59055"/>
            </a:xfrm>
            <a:custGeom>
              <a:avLst/>
              <a:gdLst/>
              <a:ahLst/>
              <a:cxnLst/>
              <a:rect l="l" t="t" r="r" b="b"/>
              <a:pathLst>
                <a:path w="61595" h="59055">
                  <a:moveTo>
                    <a:pt x="41681" y="0"/>
                  </a:moveTo>
                  <a:lnTo>
                    <a:pt x="10922" y="5118"/>
                  </a:lnTo>
                  <a:lnTo>
                    <a:pt x="0" y="34442"/>
                  </a:lnTo>
                  <a:lnTo>
                    <a:pt x="19837" y="58635"/>
                  </a:lnTo>
                  <a:lnTo>
                    <a:pt x="50609" y="53517"/>
                  </a:lnTo>
                  <a:lnTo>
                    <a:pt x="61531" y="24193"/>
                  </a:lnTo>
                  <a:lnTo>
                    <a:pt x="41681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820155" y="1957235"/>
              <a:ext cx="46355" cy="45720"/>
            </a:xfrm>
            <a:custGeom>
              <a:avLst/>
              <a:gdLst/>
              <a:ahLst/>
              <a:cxnLst/>
              <a:rect l="l" t="t" r="r" b="b"/>
              <a:pathLst>
                <a:path w="46354" h="45719">
                  <a:moveTo>
                    <a:pt x="23075" y="0"/>
                  </a:moveTo>
                  <a:lnTo>
                    <a:pt x="14096" y="1778"/>
                  </a:lnTo>
                  <a:lnTo>
                    <a:pt x="6761" y="6630"/>
                  </a:lnTo>
                  <a:lnTo>
                    <a:pt x="1814" y="13828"/>
                  </a:lnTo>
                  <a:lnTo>
                    <a:pt x="0" y="22644"/>
                  </a:lnTo>
                  <a:lnTo>
                    <a:pt x="1814" y="31467"/>
                  </a:lnTo>
                  <a:lnTo>
                    <a:pt x="6761" y="38668"/>
                  </a:lnTo>
                  <a:lnTo>
                    <a:pt x="14096" y="43521"/>
                  </a:lnTo>
                  <a:lnTo>
                    <a:pt x="23075" y="45300"/>
                  </a:lnTo>
                  <a:lnTo>
                    <a:pt x="32053" y="43521"/>
                  </a:lnTo>
                  <a:lnTo>
                    <a:pt x="39384" y="38668"/>
                  </a:lnTo>
                  <a:lnTo>
                    <a:pt x="44326" y="31467"/>
                  </a:lnTo>
                  <a:lnTo>
                    <a:pt x="46139" y="22644"/>
                  </a:lnTo>
                  <a:lnTo>
                    <a:pt x="44326" y="13828"/>
                  </a:lnTo>
                  <a:lnTo>
                    <a:pt x="39384" y="6630"/>
                  </a:lnTo>
                  <a:lnTo>
                    <a:pt x="32053" y="1778"/>
                  </a:lnTo>
                  <a:lnTo>
                    <a:pt x="23075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827560" y="1964220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20" y="0"/>
                  </a:moveTo>
                  <a:lnTo>
                    <a:pt x="7010" y="0"/>
                  </a:lnTo>
                  <a:lnTo>
                    <a:pt x="0" y="7010"/>
                  </a:lnTo>
                  <a:lnTo>
                    <a:pt x="0" y="24320"/>
                  </a:lnTo>
                  <a:lnTo>
                    <a:pt x="7010" y="31330"/>
                  </a:lnTo>
                  <a:lnTo>
                    <a:pt x="24320" y="31330"/>
                  </a:lnTo>
                  <a:lnTo>
                    <a:pt x="31330" y="24320"/>
                  </a:lnTo>
                  <a:lnTo>
                    <a:pt x="31330" y="15659"/>
                  </a:lnTo>
                  <a:lnTo>
                    <a:pt x="31330" y="7010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931916" y="1929511"/>
              <a:ext cx="99491" cy="98209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6070345" y="1929511"/>
              <a:ext cx="99695" cy="98425"/>
            </a:xfrm>
            <a:custGeom>
              <a:avLst/>
              <a:gdLst/>
              <a:ahLst/>
              <a:cxnLst/>
              <a:rect l="l" t="t" r="r" b="b"/>
              <a:pathLst>
                <a:path w="99695" h="98425">
                  <a:moveTo>
                    <a:pt x="49733" y="0"/>
                  </a:moveTo>
                  <a:lnTo>
                    <a:pt x="30373" y="3858"/>
                  </a:lnTo>
                  <a:lnTo>
                    <a:pt x="14565" y="14381"/>
                  </a:lnTo>
                  <a:lnTo>
                    <a:pt x="3907" y="29987"/>
                  </a:lnTo>
                  <a:lnTo>
                    <a:pt x="0" y="49098"/>
                  </a:lnTo>
                  <a:lnTo>
                    <a:pt x="3907" y="68216"/>
                  </a:lnTo>
                  <a:lnTo>
                    <a:pt x="14565" y="83826"/>
                  </a:lnTo>
                  <a:lnTo>
                    <a:pt x="30373" y="94350"/>
                  </a:lnTo>
                  <a:lnTo>
                    <a:pt x="49733" y="98209"/>
                  </a:lnTo>
                  <a:lnTo>
                    <a:pt x="69100" y="94350"/>
                  </a:lnTo>
                  <a:lnTo>
                    <a:pt x="84912" y="83826"/>
                  </a:lnTo>
                  <a:lnTo>
                    <a:pt x="95571" y="68216"/>
                  </a:lnTo>
                  <a:lnTo>
                    <a:pt x="99479" y="49098"/>
                  </a:lnTo>
                  <a:lnTo>
                    <a:pt x="95571" y="29987"/>
                  </a:lnTo>
                  <a:lnTo>
                    <a:pt x="84912" y="14381"/>
                  </a:lnTo>
                  <a:lnTo>
                    <a:pt x="69100" y="3858"/>
                  </a:lnTo>
                  <a:lnTo>
                    <a:pt x="49733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076467" y="1936495"/>
              <a:ext cx="87630" cy="84455"/>
            </a:xfrm>
            <a:custGeom>
              <a:avLst/>
              <a:gdLst/>
              <a:ahLst/>
              <a:cxnLst/>
              <a:rect l="l" t="t" r="r" b="b"/>
              <a:pathLst>
                <a:path w="87629" h="84455">
                  <a:moveTo>
                    <a:pt x="43624" y="0"/>
                  </a:moveTo>
                  <a:lnTo>
                    <a:pt x="26644" y="3308"/>
                  </a:lnTo>
                  <a:lnTo>
                    <a:pt x="12777" y="12331"/>
                  </a:lnTo>
                  <a:lnTo>
                    <a:pt x="3428" y="25717"/>
                  </a:lnTo>
                  <a:lnTo>
                    <a:pt x="0" y="42113"/>
                  </a:lnTo>
                  <a:lnTo>
                    <a:pt x="3428" y="58510"/>
                  </a:lnTo>
                  <a:lnTo>
                    <a:pt x="12777" y="71901"/>
                  </a:lnTo>
                  <a:lnTo>
                    <a:pt x="26644" y="80928"/>
                  </a:lnTo>
                  <a:lnTo>
                    <a:pt x="43624" y="84239"/>
                  </a:lnTo>
                  <a:lnTo>
                    <a:pt x="60589" y="80928"/>
                  </a:lnTo>
                  <a:lnTo>
                    <a:pt x="74448" y="71901"/>
                  </a:lnTo>
                  <a:lnTo>
                    <a:pt x="83795" y="58510"/>
                  </a:lnTo>
                  <a:lnTo>
                    <a:pt x="87223" y="42113"/>
                  </a:lnTo>
                  <a:lnTo>
                    <a:pt x="83795" y="25717"/>
                  </a:lnTo>
                  <a:lnTo>
                    <a:pt x="74448" y="12331"/>
                  </a:lnTo>
                  <a:lnTo>
                    <a:pt x="60589" y="3308"/>
                  </a:lnTo>
                  <a:lnTo>
                    <a:pt x="4362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089319" y="1949297"/>
              <a:ext cx="61594" cy="59055"/>
            </a:xfrm>
            <a:custGeom>
              <a:avLst/>
              <a:gdLst/>
              <a:ahLst/>
              <a:cxnLst/>
              <a:rect l="l" t="t" r="r" b="b"/>
              <a:pathLst>
                <a:path w="61595" h="59055">
                  <a:moveTo>
                    <a:pt x="41681" y="0"/>
                  </a:moveTo>
                  <a:lnTo>
                    <a:pt x="10909" y="5118"/>
                  </a:lnTo>
                  <a:lnTo>
                    <a:pt x="0" y="34455"/>
                  </a:lnTo>
                  <a:lnTo>
                    <a:pt x="19837" y="58635"/>
                  </a:lnTo>
                  <a:lnTo>
                    <a:pt x="50596" y="53517"/>
                  </a:lnTo>
                  <a:lnTo>
                    <a:pt x="61531" y="24193"/>
                  </a:lnTo>
                  <a:lnTo>
                    <a:pt x="41681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097016" y="1955965"/>
              <a:ext cx="46355" cy="45720"/>
            </a:xfrm>
            <a:custGeom>
              <a:avLst/>
              <a:gdLst/>
              <a:ahLst/>
              <a:cxnLst/>
              <a:rect l="l" t="t" r="r" b="b"/>
              <a:pathLst>
                <a:path w="46354" h="45719">
                  <a:moveTo>
                    <a:pt x="23075" y="0"/>
                  </a:moveTo>
                  <a:lnTo>
                    <a:pt x="14096" y="1780"/>
                  </a:lnTo>
                  <a:lnTo>
                    <a:pt x="6761" y="6635"/>
                  </a:lnTo>
                  <a:lnTo>
                    <a:pt x="1814" y="13833"/>
                  </a:lnTo>
                  <a:lnTo>
                    <a:pt x="0" y="22644"/>
                  </a:lnTo>
                  <a:lnTo>
                    <a:pt x="1814" y="31461"/>
                  </a:lnTo>
                  <a:lnTo>
                    <a:pt x="6761" y="38663"/>
                  </a:lnTo>
                  <a:lnTo>
                    <a:pt x="14096" y="43519"/>
                  </a:lnTo>
                  <a:lnTo>
                    <a:pt x="23075" y="45300"/>
                  </a:lnTo>
                  <a:lnTo>
                    <a:pt x="32051" y="43519"/>
                  </a:lnTo>
                  <a:lnTo>
                    <a:pt x="39377" y="38663"/>
                  </a:lnTo>
                  <a:lnTo>
                    <a:pt x="44316" y="31461"/>
                  </a:lnTo>
                  <a:lnTo>
                    <a:pt x="46126" y="22644"/>
                  </a:lnTo>
                  <a:lnTo>
                    <a:pt x="44316" y="13833"/>
                  </a:lnTo>
                  <a:lnTo>
                    <a:pt x="39377" y="6635"/>
                  </a:lnTo>
                  <a:lnTo>
                    <a:pt x="32051" y="1780"/>
                  </a:lnTo>
                  <a:lnTo>
                    <a:pt x="23075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104432" y="1962950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07" y="0"/>
                  </a:moveTo>
                  <a:lnTo>
                    <a:pt x="7010" y="0"/>
                  </a:lnTo>
                  <a:lnTo>
                    <a:pt x="0" y="7010"/>
                  </a:lnTo>
                  <a:lnTo>
                    <a:pt x="0" y="24320"/>
                  </a:lnTo>
                  <a:lnTo>
                    <a:pt x="7010" y="31330"/>
                  </a:lnTo>
                  <a:lnTo>
                    <a:pt x="24307" y="31330"/>
                  </a:lnTo>
                  <a:lnTo>
                    <a:pt x="31318" y="24320"/>
                  </a:lnTo>
                  <a:lnTo>
                    <a:pt x="31318" y="15659"/>
                  </a:lnTo>
                  <a:lnTo>
                    <a:pt x="31318" y="7010"/>
                  </a:lnTo>
                  <a:lnTo>
                    <a:pt x="2430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2" name="object 15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793486" y="2052701"/>
              <a:ext cx="99479" cy="98209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931916" y="2051431"/>
              <a:ext cx="99491" cy="98209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067805" y="2050161"/>
              <a:ext cx="99479" cy="98209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6296185" y="1775282"/>
              <a:ext cx="384175" cy="372110"/>
            </a:xfrm>
            <a:custGeom>
              <a:avLst/>
              <a:gdLst/>
              <a:ahLst/>
              <a:cxnLst/>
              <a:rect l="l" t="t" r="r" b="b"/>
              <a:pathLst>
                <a:path w="384175" h="372110">
                  <a:moveTo>
                    <a:pt x="217644" y="0"/>
                  </a:moveTo>
                  <a:lnTo>
                    <a:pt x="1338" y="5080"/>
                  </a:lnTo>
                  <a:lnTo>
                    <a:pt x="170" y="32613"/>
                  </a:lnTo>
                  <a:lnTo>
                    <a:pt x="0" y="47567"/>
                  </a:lnTo>
                  <a:lnTo>
                    <a:pt x="1022" y="55139"/>
                  </a:lnTo>
                  <a:lnTo>
                    <a:pt x="3433" y="60528"/>
                  </a:lnTo>
                  <a:lnTo>
                    <a:pt x="4284" y="65189"/>
                  </a:lnTo>
                  <a:lnTo>
                    <a:pt x="3014" y="94399"/>
                  </a:lnTo>
                  <a:lnTo>
                    <a:pt x="2163" y="372097"/>
                  </a:lnTo>
                  <a:lnTo>
                    <a:pt x="383163" y="369150"/>
                  </a:lnTo>
                  <a:lnTo>
                    <a:pt x="384014" y="94399"/>
                  </a:lnTo>
                  <a:lnTo>
                    <a:pt x="381117" y="70326"/>
                  </a:lnTo>
                  <a:lnTo>
                    <a:pt x="379887" y="57407"/>
                  </a:lnTo>
                  <a:lnTo>
                    <a:pt x="380085" y="51236"/>
                  </a:lnTo>
                  <a:lnTo>
                    <a:pt x="381474" y="47409"/>
                  </a:lnTo>
                  <a:lnTo>
                    <a:pt x="380623" y="4229"/>
                  </a:lnTo>
                  <a:lnTo>
                    <a:pt x="217644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302159" y="1834540"/>
              <a:ext cx="375285" cy="6985"/>
            </a:xfrm>
            <a:custGeom>
              <a:avLst/>
              <a:gdLst/>
              <a:ahLst/>
              <a:cxnLst/>
              <a:rect l="l" t="t" r="r" b="b"/>
              <a:pathLst>
                <a:path w="375284" h="6985">
                  <a:moveTo>
                    <a:pt x="374230" y="0"/>
                  </a:moveTo>
                  <a:lnTo>
                    <a:pt x="0" y="2540"/>
                  </a:lnTo>
                  <a:lnTo>
                    <a:pt x="0" y="6781"/>
                  </a:lnTo>
                  <a:lnTo>
                    <a:pt x="375081" y="3390"/>
                  </a:lnTo>
                  <a:lnTo>
                    <a:pt x="374230" y="0"/>
                  </a:lnTo>
                  <a:close/>
                </a:path>
              </a:pathLst>
            </a:custGeom>
            <a:solidFill>
              <a:srgbClr val="7C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302159" y="1865452"/>
              <a:ext cx="377190" cy="6985"/>
            </a:xfrm>
            <a:custGeom>
              <a:avLst/>
              <a:gdLst/>
              <a:ahLst/>
              <a:cxnLst/>
              <a:rect l="l" t="t" r="r" b="b"/>
              <a:pathLst>
                <a:path w="377190" h="6985">
                  <a:moveTo>
                    <a:pt x="375500" y="0"/>
                  </a:moveTo>
                  <a:lnTo>
                    <a:pt x="0" y="2540"/>
                  </a:lnTo>
                  <a:lnTo>
                    <a:pt x="0" y="6769"/>
                  </a:lnTo>
                  <a:lnTo>
                    <a:pt x="376770" y="5499"/>
                  </a:lnTo>
                  <a:lnTo>
                    <a:pt x="375500" y="0"/>
                  </a:lnTo>
                  <a:close/>
                </a:path>
              </a:pathLst>
            </a:custGeom>
            <a:solidFill>
              <a:srgbClr val="797A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321182" y="1891162"/>
              <a:ext cx="37465" cy="36195"/>
            </a:xfrm>
            <a:custGeom>
              <a:avLst/>
              <a:gdLst/>
              <a:ahLst/>
              <a:cxnLst/>
              <a:rect l="l" t="t" r="r" b="b"/>
              <a:pathLst>
                <a:path w="37464" h="36194">
                  <a:moveTo>
                    <a:pt x="16886" y="0"/>
                  </a:moveTo>
                  <a:lnTo>
                    <a:pt x="9767" y="2496"/>
                  </a:lnTo>
                  <a:lnTo>
                    <a:pt x="4046" y="7412"/>
                  </a:lnTo>
                  <a:lnTo>
                    <a:pt x="707" y="13740"/>
                  </a:lnTo>
                  <a:lnTo>
                    <a:pt x="0" y="20675"/>
                  </a:lnTo>
                  <a:lnTo>
                    <a:pt x="2172" y="27413"/>
                  </a:lnTo>
                  <a:lnTo>
                    <a:pt x="6925" y="32666"/>
                  </a:lnTo>
                  <a:lnTo>
                    <a:pt x="13283" y="35519"/>
                  </a:lnTo>
                  <a:lnTo>
                    <a:pt x="20430" y="35786"/>
                  </a:lnTo>
                  <a:lnTo>
                    <a:pt x="27547" y="33280"/>
                  </a:lnTo>
                  <a:lnTo>
                    <a:pt x="33273" y="28373"/>
                  </a:lnTo>
                  <a:lnTo>
                    <a:pt x="36613" y="22050"/>
                  </a:lnTo>
                  <a:lnTo>
                    <a:pt x="37321" y="15114"/>
                  </a:lnTo>
                  <a:lnTo>
                    <a:pt x="35154" y="8363"/>
                  </a:lnTo>
                  <a:lnTo>
                    <a:pt x="30400" y="3123"/>
                  </a:lnTo>
                  <a:lnTo>
                    <a:pt x="24037" y="272"/>
                  </a:lnTo>
                  <a:lnTo>
                    <a:pt x="16886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321182" y="1891162"/>
              <a:ext cx="37465" cy="36195"/>
            </a:xfrm>
            <a:custGeom>
              <a:avLst/>
              <a:gdLst/>
              <a:ahLst/>
              <a:cxnLst/>
              <a:rect l="l" t="t" r="r" b="b"/>
              <a:pathLst>
                <a:path w="37464" h="36194">
                  <a:moveTo>
                    <a:pt x="2172" y="27413"/>
                  </a:moveTo>
                  <a:lnTo>
                    <a:pt x="6925" y="32666"/>
                  </a:lnTo>
                  <a:lnTo>
                    <a:pt x="13283" y="35519"/>
                  </a:lnTo>
                  <a:lnTo>
                    <a:pt x="20430" y="35786"/>
                  </a:lnTo>
                  <a:lnTo>
                    <a:pt x="27547" y="33280"/>
                  </a:lnTo>
                  <a:lnTo>
                    <a:pt x="33273" y="28373"/>
                  </a:lnTo>
                  <a:lnTo>
                    <a:pt x="36613" y="22050"/>
                  </a:lnTo>
                  <a:lnTo>
                    <a:pt x="37321" y="15114"/>
                  </a:lnTo>
                  <a:lnTo>
                    <a:pt x="35154" y="8363"/>
                  </a:lnTo>
                  <a:lnTo>
                    <a:pt x="30400" y="3123"/>
                  </a:lnTo>
                  <a:lnTo>
                    <a:pt x="24037" y="272"/>
                  </a:lnTo>
                  <a:lnTo>
                    <a:pt x="16886" y="0"/>
                  </a:lnTo>
                  <a:lnTo>
                    <a:pt x="9767" y="2496"/>
                  </a:lnTo>
                  <a:lnTo>
                    <a:pt x="4046" y="7412"/>
                  </a:lnTo>
                  <a:lnTo>
                    <a:pt x="707" y="13740"/>
                  </a:lnTo>
                  <a:lnTo>
                    <a:pt x="0" y="20675"/>
                  </a:lnTo>
                  <a:lnTo>
                    <a:pt x="2172" y="27413"/>
                  </a:lnTo>
                  <a:close/>
                </a:path>
                <a:path w="37464" h="36194">
                  <a:moveTo>
                    <a:pt x="31408" y="12008"/>
                  </a:moveTo>
                  <a:lnTo>
                    <a:pt x="7189" y="25978"/>
                  </a:lnTo>
                  <a:lnTo>
                    <a:pt x="5919" y="23781"/>
                  </a:lnTo>
                  <a:lnTo>
                    <a:pt x="30125" y="9811"/>
                  </a:lnTo>
                  <a:lnTo>
                    <a:pt x="31408" y="120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622941" y="1885314"/>
              <a:ext cx="36195" cy="37465"/>
            </a:xfrm>
            <a:custGeom>
              <a:avLst/>
              <a:gdLst/>
              <a:ahLst/>
              <a:cxnLst/>
              <a:rect l="l" t="t" r="r" b="b"/>
              <a:pathLst>
                <a:path w="36195" h="37464">
                  <a:moveTo>
                    <a:pt x="20675" y="0"/>
                  </a:moveTo>
                  <a:lnTo>
                    <a:pt x="13740" y="707"/>
                  </a:lnTo>
                  <a:lnTo>
                    <a:pt x="7412" y="4046"/>
                  </a:lnTo>
                  <a:lnTo>
                    <a:pt x="2496" y="9767"/>
                  </a:lnTo>
                  <a:lnTo>
                    <a:pt x="0" y="16891"/>
                  </a:lnTo>
                  <a:lnTo>
                    <a:pt x="272" y="24042"/>
                  </a:lnTo>
                  <a:lnTo>
                    <a:pt x="3123" y="30402"/>
                  </a:lnTo>
                  <a:lnTo>
                    <a:pt x="8363" y="35154"/>
                  </a:lnTo>
                  <a:lnTo>
                    <a:pt x="15114" y="37321"/>
                  </a:lnTo>
                  <a:lnTo>
                    <a:pt x="22052" y="36613"/>
                  </a:lnTo>
                  <a:lnTo>
                    <a:pt x="28378" y="33274"/>
                  </a:lnTo>
                  <a:lnTo>
                    <a:pt x="33293" y="27547"/>
                  </a:lnTo>
                  <a:lnTo>
                    <a:pt x="35791" y="20430"/>
                  </a:lnTo>
                  <a:lnTo>
                    <a:pt x="35520" y="13283"/>
                  </a:lnTo>
                  <a:lnTo>
                    <a:pt x="32666" y="6925"/>
                  </a:lnTo>
                  <a:lnTo>
                    <a:pt x="27413" y="2172"/>
                  </a:lnTo>
                  <a:lnTo>
                    <a:pt x="20675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622941" y="1885314"/>
              <a:ext cx="36195" cy="37465"/>
            </a:xfrm>
            <a:custGeom>
              <a:avLst/>
              <a:gdLst/>
              <a:ahLst/>
              <a:cxnLst/>
              <a:rect l="l" t="t" r="r" b="b"/>
              <a:pathLst>
                <a:path w="36195" h="37464">
                  <a:moveTo>
                    <a:pt x="8363" y="35154"/>
                  </a:moveTo>
                  <a:lnTo>
                    <a:pt x="15114" y="37321"/>
                  </a:lnTo>
                  <a:lnTo>
                    <a:pt x="22052" y="36613"/>
                  </a:lnTo>
                  <a:lnTo>
                    <a:pt x="28378" y="33274"/>
                  </a:lnTo>
                  <a:lnTo>
                    <a:pt x="33293" y="27547"/>
                  </a:lnTo>
                  <a:lnTo>
                    <a:pt x="35791" y="20430"/>
                  </a:lnTo>
                  <a:lnTo>
                    <a:pt x="35520" y="13283"/>
                  </a:lnTo>
                  <a:lnTo>
                    <a:pt x="32666" y="6925"/>
                  </a:lnTo>
                  <a:lnTo>
                    <a:pt x="27413" y="2172"/>
                  </a:lnTo>
                  <a:lnTo>
                    <a:pt x="20675" y="0"/>
                  </a:lnTo>
                  <a:lnTo>
                    <a:pt x="13740" y="707"/>
                  </a:lnTo>
                  <a:lnTo>
                    <a:pt x="7412" y="4046"/>
                  </a:lnTo>
                  <a:lnTo>
                    <a:pt x="2496" y="9767"/>
                  </a:lnTo>
                  <a:lnTo>
                    <a:pt x="0" y="16891"/>
                  </a:lnTo>
                  <a:lnTo>
                    <a:pt x="272" y="24042"/>
                  </a:lnTo>
                  <a:lnTo>
                    <a:pt x="3123" y="30402"/>
                  </a:lnTo>
                  <a:lnTo>
                    <a:pt x="8363" y="35154"/>
                  </a:lnTo>
                  <a:close/>
                </a:path>
                <a:path w="36195" h="37464">
                  <a:moveTo>
                    <a:pt x="25978" y="7201"/>
                  </a:moveTo>
                  <a:lnTo>
                    <a:pt x="12008" y="31395"/>
                  </a:lnTo>
                  <a:lnTo>
                    <a:pt x="9811" y="30125"/>
                  </a:lnTo>
                  <a:lnTo>
                    <a:pt x="23781" y="5931"/>
                  </a:lnTo>
                  <a:lnTo>
                    <a:pt x="25978" y="72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301486" y="1928240"/>
              <a:ext cx="99695" cy="98425"/>
            </a:xfrm>
            <a:custGeom>
              <a:avLst/>
              <a:gdLst/>
              <a:ahLst/>
              <a:cxnLst/>
              <a:rect l="l" t="t" r="r" b="b"/>
              <a:pathLst>
                <a:path w="99695" h="98425">
                  <a:moveTo>
                    <a:pt x="49733" y="0"/>
                  </a:moveTo>
                  <a:lnTo>
                    <a:pt x="30373" y="3860"/>
                  </a:lnTo>
                  <a:lnTo>
                    <a:pt x="14565" y="14387"/>
                  </a:lnTo>
                  <a:lnTo>
                    <a:pt x="3907" y="29998"/>
                  </a:lnTo>
                  <a:lnTo>
                    <a:pt x="0" y="49110"/>
                  </a:lnTo>
                  <a:lnTo>
                    <a:pt x="3907" y="68219"/>
                  </a:lnTo>
                  <a:lnTo>
                    <a:pt x="14565" y="83821"/>
                  </a:lnTo>
                  <a:lnTo>
                    <a:pt x="30373" y="94339"/>
                  </a:lnTo>
                  <a:lnTo>
                    <a:pt x="49733" y="98196"/>
                  </a:lnTo>
                  <a:lnTo>
                    <a:pt x="69094" y="94339"/>
                  </a:lnTo>
                  <a:lnTo>
                    <a:pt x="84907" y="83821"/>
                  </a:lnTo>
                  <a:lnTo>
                    <a:pt x="95569" y="68219"/>
                  </a:lnTo>
                  <a:lnTo>
                    <a:pt x="99479" y="49110"/>
                  </a:lnTo>
                  <a:lnTo>
                    <a:pt x="95569" y="29998"/>
                  </a:lnTo>
                  <a:lnTo>
                    <a:pt x="84907" y="14387"/>
                  </a:lnTo>
                  <a:lnTo>
                    <a:pt x="69094" y="3860"/>
                  </a:lnTo>
                  <a:lnTo>
                    <a:pt x="49733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307620" y="1935226"/>
              <a:ext cx="87630" cy="84455"/>
            </a:xfrm>
            <a:custGeom>
              <a:avLst/>
              <a:gdLst/>
              <a:ahLst/>
              <a:cxnLst/>
              <a:rect l="l" t="t" r="r" b="b"/>
              <a:pathLst>
                <a:path w="87629" h="84455">
                  <a:moveTo>
                    <a:pt x="43611" y="0"/>
                  </a:moveTo>
                  <a:lnTo>
                    <a:pt x="26633" y="3310"/>
                  </a:lnTo>
                  <a:lnTo>
                    <a:pt x="12771" y="12338"/>
                  </a:lnTo>
                  <a:lnTo>
                    <a:pt x="3426" y="25728"/>
                  </a:lnTo>
                  <a:lnTo>
                    <a:pt x="0" y="42125"/>
                  </a:lnTo>
                  <a:lnTo>
                    <a:pt x="3426" y="58516"/>
                  </a:lnTo>
                  <a:lnTo>
                    <a:pt x="12771" y="71902"/>
                  </a:lnTo>
                  <a:lnTo>
                    <a:pt x="26633" y="80928"/>
                  </a:lnTo>
                  <a:lnTo>
                    <a:pt x="43611" y="84239"/>
                  </a:lnTo>
                  <a:lnTo>
                    <a:pt x="60582" y="80928"/>
                  </a:lnTo>
                  <a:lnTo>
                    <a:pt x="74441" y="71902"/>
                  </a:lnTo>
                  <a:lnTo>
                    <a:pt x="83784" y="58516"/>
                  </a:lnTo>
                  <a:lnTo>
                    <a:pt x="87210" y="42125"/>
                  </a:lnTo>
                  <a:lnTo>
                    <a:pt x="83784" y="25728"/>
                  </a:lnTo>
                  <a:lnTo>
                    <a:pt x="74441" y="12338"/>
                  </a:lnTo>
                  <a:lnTo>
                    <a:pt x="60582" y="3310"/>
                  </a:lnTo>
                  <a:lnTo>
                    <a:pt x="4361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320459" y="1948027"/>
              <a:ext cx="61594" cy="59055"/>
            </a:xfrm>
            <a:custGeom>
              <a:avLst/>
              <a:gdLst/>
              <a:ahLst/>
              <a:cxnLst/>
              <a:rect l="l" t="t" r="r" b="b"/>
              <a:pathLst>
                <a:path w="61595" h="59055">
                  <a:moveTo>
                    <a:pt x="41681" y="0"/>
                  </a:moveTo>
                  <a:lnTo>
                    <a:pt x="10922" y="5118"/>
                  </a:lnTo>
                  <a:lnTo>
                    <a:pt x="0" y="34455"/>
                  </a:lnTo>
                  <a:lnTo>
                    <a:pt x="19837" y="58635"/>
                  </a:lnTo>
                  <a:lnTo>
                    <a:pt x="50609" y="53517"/>
                  </a:lnTo>
                  <a:lnTo>
                    <a:pt x="61531" y="24180"/>
                  </a:lnTo>
                  <a:lnTo>
                    <a:pt x="41681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328155" y="1954695"/>
              <a:ext cx="46355" cy="45720"/>
            </a:xfrm>
            <a:custGeom>
              <a:avLst/>
              <a:gdLst/>
              <a:ahLst/>
              <a:cxnLst/>
              <a:rect l="l" t="t" r="r" b="b"/>
              <a:pathLst>
                <a:path w="46354" h="45719">
                  <a:moveTo>
                    <a:pt x="23075" y="0"/>
                  </a:moveTo>
                  <a:lnTo>
                    <a:pt x="14096" y="1779"/>
                  </a:lnTo>
                  <a:lnTo>
                    <a:pt x="6761" y="6632"/>
                  </a:lnTo>
                  <a:lnTo>
                    <a:pt x="1814" y="13833"/>
                  </a:lnTo>
                  <a:lnTo>
                    <a:pt x="0" y="22656"/>
                  </a:lnTo>
                  <a:lnTo>
                    <a:pt x="1814" y="31470"/>
                  </a:lnTo>
                  <a:lnTo>
                    <a:pt x="6761" y="38663"/>
                  </a:lnTo>
                  <a:lnTo>
                    <a:pt x="14096" y="43511"/>
                  </a:lnTo>
                  <a:lnTo>
                    <a:pt x="23075" y="45288"/>
                  </a:lnTo>
                  <a:lnTo>
                    <a:pt x="32053" y="43511"/>
                  </a:lnTo>
                  <a:lnTo>
                    <a:pt x="39384" y="38663"/>
                  </a:lnTo>
                  <a:lnTo>
                    <a:pt x="44326" y="31470"/>
                  </a:lnTo>
                  <a:lnTo>
                    <a:pt x="46139" y="22656"/>
                  </a:lnTo>
                  <a:lnTo>
                    <a:pt x="44326" y="13833"/>
                  </a:lnTo>
                  <a:lnTo>
                    <a:pt x="39384" y="6632"/>
                  </a:lnTo>
                  <a:lnTo>
                    <a:pt x="32053" y="1779"/>
                  </a:lnTo>
                  <a:lnTo>
                    <a:pt x="23075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335572" y="1961680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07" y="0"/>
                  </a:moveTo>
                  <a:lnTo>
                    <a:pt x="6997" y="0"/>
                  </a:lnTo>
                  <a:lnTo>
                    <a:pt x="0" y="7010"/>
                  </a:lnTo>
                  <a:lnTo>
                    <a:pt x="0" y="24320"/>
                  </a:lnTo>
                  <a:lnTo>
                    <a:pt x="6997" y="31330"/>
                  </a:lnTo>
                  <a:lnTo>
                    <a:pt x="24307" y="31330"/>
                  </a:lnTo>
                  <a:lnTo>
                    <a:pt x="31318" y="24320"/>
                  </a:lnTo>
                  <a:lnTo>
                    <a:pt x="31318" y="15671"/>
                  </a:lnTo>
                  <a:lnTo>
                    <a:pt x="31318" y="7010"/>
                  </a:lnTo>
                  <a:lnTo>
                    <a:pt x="24307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439916" y="1926970"/>
              <a:ext cx="99491" cy="98209"/>
            </a:xfrm>
            <a:prstGeom prst="rect">
              <a:avLst/>
            </a:prstGeom>
          </p:spPr>
        </p:pic>
        <p:sp>
          <p:nvSpPr>
            <p:cNvPr id="168" name="object 168"/>
            <p:cNvSpPr/>
            <p:nvPr/>
          </p:nvSpPr>
          <p:spPr>
            <a:xfrm>
              <a:off x="6578346" y="1926970"/>
              <a:ext cx="99695" cy="98425"/>
            </a:xfrm>
            <a:custGeom>
              <a:avLst/>
              <a:gdLst/>
              <a:ahLst/>
              <a:cxnLst/>
              <a:rect l="l" t="t" r="r" b="b"/>
              <a:pathLst>
                <a:path w="99695" h="98425">
                  <a:moveTo>
                    <a:pt x="49733" y="0"/>
                  </a:moveTo>
                  <a:lnTo>
                    <a:pt x="30373" y="3858"/>
                  </a:lnTo>
                  <a:lnTo>
                    <a:pt x="14565" y="14382"/>
                  </a:lnTo>
                  <a:lnTo>
                    <a:pt x="3907" y="29993"/>
                  </a:lnTo>
                  <a:lnTo>
                    <a:pt x="0" y="49110"/>
                  </a:lnTo>
                  <a:lnTo>
                    <a:pt x="3907" y="68221"/>
                  </a:lnTo>
                  <a:lnTo>
                    <a:pt x="14565" y="83827"/>
                  </a:lnTo>
                  <a:lnTo>
                    <a:pt x="30373" y="94350"/>
                  </a:lnTo>
                  <a:lnTo>
                    <a:pt x="49733" y="98209"/>
                  </a:lnTo>
                  <a:lnTo>
                    <a:pt x="69094" y="94350"/>
                  </a:lnTo>
                  <a:lnTo>
                    <a:pt x="84907" y="83827"/>
                  </a:lnTo>
                  <a:lnTo>
                    <a:pt x="95569" y="68221"/>
                  </a:lnTo>
                  <a:lnTo>
                    <a:pt x="99479" y="49110"/>
                  </a:lnTo>
                  <a:lnTo>
                    <a:pt x="95569" y="29993"/>
                  </a:lnTo>
                  <a:lnTo>
                    <a:pt x="84907" y="14382"/>
                  </a:lnTo>
                  <a:lnTo>
                    <a:pt x="69094" y="3858"/>
                  </a:lnTo>
                  <a:lnTo>
                    <a:pt x="49733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584467" y="1933956"/>
              <a:ext cx="87630" cy="84455"/>
            </a:xfrm>
            <a:custGeom>
              <a:avLst/>
              <a:gdLst/>
              <a:ahLst/>
              <a:cxnLst/>
              <a:rect l="l" t="t" r="r" b="b"/>
              <a:pathLst>
                <a:path w="87629" h="84455">
                  <a:moveTo>
                    <a:pt x="43624" y="0"/>
                  </a:moveTo>
                  <a:lnTo>
                    <a:pt x="26644" y="3310"/>
                  </a:lnTo>
                  <a:lnTo>
                    <a:pt x="12777" y="12338"/>
                  </a:lnTo>
                  <a:lnTo>
                    <a:pt x="3428" y="25728"/>
                  </a:lnTo>
                  <a:lnTo>
                    <a:pt x="0" y="42125"/>
                  </a:lnTo>
                  <a:lnTo>
                    <a:pt x="3428" y="58510"/>
                  </a:lnTo>
                  <a:lnTo>
                    <a:pt x="12777" y="71897"/>
                  </a:lnTo>
                  <a:lnTo>
                    <a:pt x="26644" y="80927"/>
                  </a:lnTo>
                  <a:lnTo>
                    <a:pt x="43624" y="84239"/>
                  </a:lnTo>
                  <a:lnTo>
                    <a:pt x="60589" y="80927"/>
                  </a:lnTo>
                  <a:lnTo>
                    <a:pt x="74448" y="71897"/>
                  </a:lnTo>
                  <a:lnTo>
                    <a:pt x="83795" y="58510"/>
                  </a:lnTo>
                  <a:lnTo>
                    <a:pt x="87223" y="42125"/>
                  </a:lnTo>
                  <a:lnTo>
                    <a:pt x="83795" y="25728"/>
                  </a:lnTo>
                  <a:lnTo>
                    <a:pt x="74448" y="12338"/>
                  </a:lnTo>
                  <a:lnTo>
                    <a:pt x="60589" y="3310"/>
                  </a:lnTo>
                  <a:lnTo>
                    <a:pt x="4362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597319" y="1946757"/>
              <a:ext cx="61594" cy="59055"/>
            </a:xfrm>
            <a:custGeom>
              <a:avLst/>
              <a:gdLst/>
              <a:ahLst/>
              <a:cxnLst/>
              <a:rect l="l" t="t" r="r" b="b"/>
              <a:pathLst>
                <a:path w="61595" h="59055">
                  <a:moveTo>
                    <a:pt x="41681" y="0"/>
                  </a:moveTo>
                  <a:lnTo>
                    <a:pt x="10909" y="5118"/>
                  </a:lnTo>
                  <a:lnTo>
                    <a:pt x="0" y="34442"/>
                  </a:lnTo>
                  <a:lnTo>
                    <a:pt x="19837" y="58635"/>
                  </a:lnTo>
                  <a:lnTo>
                    <a:pt x="50596" y="53517"/>
                  </a:lnTo>
                  <a:lnTo>
                    <a:pt x="61531" y="24193"/>
                  </a:lnTo>
                  <a:lnTo>
                    <a:pt x="41681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605016" y="1953425"/>
              <a:ext cx="46355" cy="45720"/>
            </a:xfrm>
            <a:custGeom>
              <a:avLst/>
              <a:gdLst/>
              <a:ahLst/>
              <a:cxnLst/>
              <a:rect l="l" t="t" r="r" b="b"/>
              <a:pathLst>
                <a:path w="46354" h="45719">
                  <a:moveTo>
                    <a:pt x="23075" y="0"/>
                  </a:moveTo>
                  <a:lnTo>
                    <a:pt x="14096" y="1779"/>
                  </a:lnTo>
                  <a:lnTo>
                    <a:pt x="6761" y="6632"/>
                  </a:lnTo>
                  <a:lnTo>
                    <a:pt x="1814" y="13833"/>
                  </a:lnTo>
                  <a:lnTo>
                    <a:pt x="0" y="22656"/>
                  </a:lnTo>
                  <a:lnTo>
                    <a:pt x="1814" y="31472"/>
                  </a:lnTo>
                  <a:lnTo>
                    <a:pt x="6761" y="38669"/>
                  </a:lnTo>
                  <a:lnTo>
                    <a:pt x="14096" y="43521"/>
                  </a:lnTo>
                  <a:lnTo>
                    <a:pt x="23075" y="45300"/>
                  </a:lnTo>
                  <a:lnTo>
                    <a:pt x="32051" y="43521"/>
                  </a:lnTo>
                  <a:lnTo>
                    <a:pt x="39377" y="38669"/>
                  </a:lnTo>
                  <a:lnTo>
                    <a:pt x="44316" y="31472"/>
                  </a:lnTo>
                  <a:lnTo>
                    <a:pt x="46126" y="22656"/>
                  </a:lnTo>
                  <a:lnTo>
                    <a:pt x="44316" y="13833"/>
                  </a:lnTo>
                  <a:lnTo>
                    <a:pt x="39377" y="6632"/>
                  </a:lnTo>
                  <a:lnTo>
                    <a:pt x="32051" y="1779"/>
                  </a:lnTo>
                  <a:lnTo>
                    <a:pt x="23075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612432" y="1960410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20" y="0"/>
                  </a:moveTo>
                  <a:lnTo>
                    <a:pt x="6997" y="0"/>
                  </a:lnTo>
                  <a:lnTo>
                    <a:pt x="0" y="7023"/>
                  </a:lnTo>
                  <a:lnTo>
                    <a:pt x="0" y="24320"/>
                  </a:lnTo>
                  <a:lnTo>
                    <a:pt x="6997" y="31330"/>
                  </a:lnTo>
                  <a:lnTo>
                    <a:pt x="24320" y="31330"/>
                  </a:lnTo>
                  <a:lnTo>
                    <a:pt x="31305" y="24320"/>
                  </a:lnTo>
                  <a:lnTo>
                    <a:pt x="31305" y="15671"/>
                  </a:lnTo>
                  <a:lnTo>
                    <a:pt x="31305" y="7023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3" name="object 17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301486" y="2050161"/>
              <a:ext cx="99479" cy="98209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439916" y="2048890"/>
              <a:ext cx="99491" cy="98196"/>
            </a:xfrm>
            <a:prstGeom prst="rect">
              <a:avLst/>
            </a:prstGeom>
          </p:spPr>
        </p:pic>
        <p:pic>
          <p:nvPicPr>
            <p:cNvPr id="175" name="object 17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575805" y="2047608"/>
              <a:ext cx="99491" cy="98221"/>
            </a:xfrm>
            <a:prstGeom prst="rect">
              <a:avLst/>
            </a:prstGeom>
          </p:spPr>
        </p:pic>
        <p:sp>
          <p:nvSpPr>
            <p:cNvPr id="176" name="object 176"/>
            <p:cNvSpPr/>
            <p:nvPr/>
          </p:nvSpPr>
          <p:spPr>
            <a:xfrm>
              <a:off x="5345010" y="551853"/>
              <a:ext cx="1740535" cy="45085"/>
            </a:xfrm>
            <a:custGeom>
              <a:avLst/>
              <a:gdLst/>
              <a:ahLst/>
              <a:cxnLst/>
              <a:rect l="l" t="t" r="r" b="b"/>
              <a:pathLst>
                <a:path w="1740534" h="45084">
                  <a:moveTo>
                    <a:pt x="1739912" y="0"/>
                  </a:moveTo>
                  <a:lnTo>
                    <a:pt x="1242060" y="2540"/>
                  </a:lnTo>
                  <a:lnTo>
                    <a:pt x="634149" y="4229"/>
                  </a:lnTo>
                  <a:lnTo>
                    <a:pt x="247218" y="4229"/>
                  </a:lnTo>
                  <a:lnTo>
                    <a:pt x="0" y="5079"/>
                  </a:lnTo>
                  <a:lnTo>
                    <a:pt x="1689" y="44018"/>
                  </a:lnTo>
                  <a:lnTo>
                    <a:pt x="901712" y="44869"/>
                  </a:lnTo>
                  <a:lnTo>
                    <a:pt x="1461338" y="42329"/>
                  </a:lnTo>
                  <a:lnTo>
                    <a:pt x="1739912" y="38100"/>
                  </a:lnTo>
                  <a:lnTo>
                    <a:pt x="1739912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7" name="object 177"/>
          <p:cNvGrpSpPr/>
          <p:nvPr/>
        </p:nvGrpSpPr>
        <p:grpSpPr>
          <a:xfrm>
            <a:off x="10686796" y="4338002"/>
            <a:ext cx="1583690" cy="3091180"/>
            <a:chOff x="5632196" y="4338002"/>
            <a:chExt cx="1583690" cy="3091180"/>
          </a:xfrm>
        </p:grpSpPr>
        <p:sp>
          <p:nvSpPr>
            <p:cNvPr id="178" name="object 178"/>
            <p:cNvSpPr/>
            <p:nvPr/>
          </p:nvSpPr>
          <p:spPr>
            <a:xfrm>
              <a:off x="5632196" y="4338002"/>
              <a:ext cx="1583690" cy="3091180"/>
            </a:xfrm>
            <a:custGeom>
              <a:avLst/>
              <a:gdLst/>
              <a:ahLst/>
              <a:cxnLst/>
              <a:rect l="l" t="t" r="r" b="b"/>
              <a:pathLst>
                <a:path w="1583690" h="3091179">
                  <a:moveTo>
                    <a:pt x="1540191" y="3070860"/>
                  </a:moveTo>
                  <a:lnTo>
                    <a:pt x="38100" y="3070860"/>
                  </a:lnTo>
                  <a:lnTo>
                    <a:pt x="1512125" y="3090341"/>
                  </a:lnTo>
                  <a:lnTo>
                    <a:pt x="1530769" y="3091180"/>
                  </a:lnTo>
                  <a:lnTo>
                    <a:pt x="1540078" y="3090341"/>
                  </a:lnTo>
                  <a:lnTo>
                    <a:pt x="1540191" y="3070860"/>
                  </a:lnTo>
                  <a:close/>
                </a:path>
                <a:path w="1583690" h="3091179">
                  <a:moveTo>
                    <a:pt x="13550" y="0"/>
                  </a:moveTo>
                  <a:lnTo>
                    <a:pt x="9309" y="5930"/>
                  </a:lnTo>
                  <a:lnTo>
                    <a:pt x="12700" y="44869"/>
                  </a:lnTo>
                  <a:lnTo>
                    <a:pt x="22859" y="59270"/>
                  </a:lnTo>
                  <a:lnTo>
                    <a:pt x="25400" y="847521"/>
                  </a:lnTo>
                  <a:lnTo>
                    <a:pt x="24549" y="888161"/>
                  </a:lnTo>
                  <a:lnTo>
                    <a:pt x="42329" y="911872"/>
                  </a:lnTo>
                  <a:lnTo>
                    <a:pt x="41478" y="978750"/>
                  </a:lnTo>
                  <a:lnTo>
                    <a:pt x="19469" y="1041400"/>
                  </a:lnTo>
                  <a:lnTo>
                    <a:pt x="9309" y="1969350"/>
                  </a:lnTo>
                  <a:lnTo>
                    <a:pt x="850" y="2906610"/>
                  </a:lnTo>
                  <a:lnTo>
                    <a:pt x="0" y="3065780"/>
                  </a:lnTo>
                  <a:lnTo>
                    <a:pt x="2539" y="3073400"/>
                  </a:lnTo>
                  <a:lnTo>
                    <a:pt x="9309" y="3073400"/>
                  </a:lnTo>
                  <a:lnTo>
                    <a:pt x="32169" y="3074250"/>
                  </a:lnTo>
                  <a:lnTo>
                    <a:pt x="38100" y="3070860"/>
                  </a:lnTo>
                  <a:lnTo>
                    <a:pt x="1540191" y="3070860"/>
                  </a:lnTo>
                  <a:lnTo>
                    <a:pt x="1545158" y="2440940"/>
                  </a:lnTo>
                  <a:lnTo>
                    <a:pt x="1551939" y="1504530"/>
                  </a:lnTo>
                  <a:lnTo>
                    <a:pt x="1556169" y="1043952"/>
                  </a:lnTo>
                  <a:lnTo>
                    <a:pt x="1557858" y="1008392"/>
                  </a:lnTo>
                  <a:lnTo>
                    <a:pt x="1540078" y="988072"/>
                  </a:lnTo>
                  <a:lnTo>
                    <a:pt x="1540929" y="911872"/>
                  </a:lnTo>
                  <a:lnTo>
                    <a:pt x="1557858" y="894092"/>
                  </a:lnTo>
                  <a:lnTo>
                    <a:pt x="1559559" y="690041"/>
                  </a:lnTo>
                  <a:lnTo>
                    <a:pt x="1565478" y="282790"/>
                  </a:lnTo>
                  <a:lnTo>
                    <a:pt x="1568018" y="62661"/>
                  </a:lnTo>
                  <a:lnTo>
                    <a:pt x="1579879" y="49110"/>
                  </a:lnTo>
                  <a:lnTo>
                    <a:pt x="1583258" y="10172"/>
                  </a:lnTo>
                  <a:lnTo>
                    <a:pt x="1580743" y="5092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732107" y="438711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940" y="0"/>
                  </a:moveTo>
                  <a:lnTo>
                    <a:pt x="17064" y="2195"/>
                  </a:lnTo>
                  <a:lnTo>
                    <a:pt x="8183" y="8183"/>
                  </a:lnTo>
                  <a:lnTo>
                    <a:pt x="2195" y="17064"/>
                  </a:lnTo>
                  <a:lnTo>
                    <a:pt x="0" y="27939"/>
                  </a:lnTo>
                  <a:lnTo>
                    <a:pt x="2195" y="38815"/>
                  </a:lnTo>
                  <a:lnTo>
                    <a:pt x="8183" y="47696"/>
                  </a:lnTo>
                  <a:lnTo>
                    <a:pt x="17064" y="53684"/>
                  </a:lnTo>
                  <a:lnTo>
                    <a:pt x="27940" y="55879"/>
                  </a:lnTo>
                  <a:lnTo>
                    <a:pt x="38813" y="53684"/>
                  </a:lnTo>
                  <a:lnTo>
                    <a:pt x="47690" y="47696"/>
                  </a:lnTo>
                  <a:lnTo>
                    <a:pt x="53673" y="38815"/>
                  </a:lnTo>
                  <a:lnTo>
                    <a:pt x="55867" y="27939"/>
                  </a:lnTo>
                  <a:lnTo>
                    <a:pt x="53673" y="17064"/>
                  </a:lnTo>
                  <a:lnTo>
                    <a:pt x="47690" y="8183"/>
                  </a:lnTo>
                  <a:lnTo>
                    <a:pt x="38813" y="2195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F2C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744819" y="440151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326" y="0"/>
                  </a:moveTo>
                  <a:lnTo>
                    <a:pt x="6426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26" y="28778"/>
                  </a:lnTo>
                  <a:lnTo>
                    <a:pt x="22326" y="28778"/>
                  </a:lnTo>
                  <a:lnTo>
                    <a:pt x="28765" y="22339"/>
                  </a:lnTo>
                  <a:lnTo>
                    <a:pt x="28765" y="14389"/>
                  </a:lnTo>
                  <a:lnTo>
                    <a:pt x="28765" y="6438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643207" y="4338434"/>
              <a:ext cx="1572260" cy="51435"/>
            </a:xfrm>
            <a:custGeom>
              <a:avLst/>
              <a:gdLst/>
              <a:ahLst/>
              <a:cxnLst/>
              <a:rect l="l" t="t" r="r" b="b"/>
              <a:pathLst>
                <a:path w="1572259" h="51435">
                  <a:moveTo>
                    <a:pt x="1572247" y="0"/>
                  </a:moveTo>
                  <a:lnTo>
                    <a:pt x="0" y="0"/>
                  </a:lnTo>
                  <a:lnTo>
                    <a:pt x="0" y="46139"/>
                  </a:lnTo>
                  <a:lnTo>
                    <a:pt x="0" y="51219"/>
                  </a:lnTo>
                  <a:lnTo>
                    <a:pt x="1572247" y="51219"/>
                  </a:lnTo>
                  <a:lnTo>
                    <a:pt x="1572247" y="46139"/>
                  </a:lnTo>
                  <a:lnTo>
                    <a:pt x="1572247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923445" y="4390504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939" y="0"/>
                  </a:moveTo>
                  <a:lnTo>
                    <a:pt x="17064" y="2195"/>
                  </a:lnTo>
                  <a:lnTo>
                    <a:pt x="8183" y="8183"/>
                  </a:lnTo>
                  <a:lnTo>
                    <a:pt x="2195" y="17064"/>
                  </a:lnTo>
                  <a:lnTo>
                    <a:pt x="0" y="27939"/>
                  </a:lnTo>
                  <a:lnTo>
                    <a:pt x="2195" y="38815"/>
                  </a:lnTo>
                  <a:lnTo>
                    <a:pt x="8183" y="47696"/>
                  </a:lnTo>
                  <a:lnTo>
                    <a:pt x="17064" y="53684"/>
                  </a:lnTo>
                  <a:lnTo>
                    <a:pt x="27939" y="55879"/>
                  </a:lnTo>
                  <a:lnTo>
                    <a:pt x="38815" y="53684"/>
                  </a:lnTo>
                  <a:lnTo>
                    <a:pt x="47696" y="47696"/>
                  </a:lnTo>
                  <a:lnTo>
                    <a:pt x="53684" y="38815"/>
                  </a:lnTo>
                  <a:lnTo>
                    <a:pt x="55879" y="27939"/>
                  </a:lnTo>
                  <a:lnTo>
                    <a:pt x="53684" y="17064"/>
                  </a:lnTo>
                  <a:lnTo>
                    <a:pt x="47696" y="8183"/>
                  </a:lnTo>
                  <a:lnTo>
                    <a:pt x="38815" y="2195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2F2C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936157" y="440490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326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38" y="28765"/>
                  </a:lnTo>
                  <a:lnTo>
                    <a:pt x="22326" y="28765"/>
                  </a:lnTo>
                  <a:lnTo>
                    <a:pt x="28778" y="22339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118174" y="4393044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940" y="0"/>
                  </a:moveTo>
                  <a:lnTo>
                    <a:pt x="17064" y="2195"/>
                  </a:lnTo>
                  <a:lnTo>
                    <a:pt x="8183" y="8183"/>
                  </a:lnTo>
                  <a:lnTo>
                    <a:pt x="2195" y="17064"/>
                  </a:lnTo>
                  <a:lnTo>
                    <a:pt x="0" y="27939"/>
                  </a:lnTo>
                  <a:lnTo>
                    <a:pt x="2195" y="38815"/>
                  </a:lnTo>
                  <a:lnTo>
                    <a:pt x="8183" y="47696"/>
                  </a:lnTo>
                  <a:lnTo>
                    <a:pt x="17064" y="53684"/>
                  </a:lnTo>
                  <a:lnTo>
                    <a:pt x="27940" y="55880"/>
                  </a:lnTo>
                  <a:lnTo>
                    <a:pt x="38810" y="53684"/>
                  </a:lnTo>
                  <a:lnTo>
                    <a:pt x="47691" y="47696"/>
                  </a:lnTo>
                  <a:lnTo>
                    <a:pt x="53682" y="38815"/>
                  </a:lnTo>
                  <a:lnTo>
                    <a:pt x="55880" y="27939"/>
                  </a:lnTo>
                  <a:lnTo>
                    <a:pt x="53682" y="17064"/>
                  </a:lnTo>
                  <a:lnTo>
                    <a:pt x="47691" y="8183"/>
                  </a:lnTo>
                  <a:lnTo>
                    <a:pt x="38810" y="2195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F2C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130874" y="440744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339" y="0"/>
                  </a:moveTo>
                  <a:lnTo>
                    <a:pt x="6451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51" y="28778"/>
                  </a:lnTo>
                  <a:lnTo>
                    <a:pt x="22339" y="28778"/>
                  </a:lnTo>
                  <a:lnTo>
                    <a:pt x="28778" y="22339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309525" y="4393044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939" y="0"/>
                  </a:moveTo>
                  <a:lnTo>
                    <a:pt x="17064" y="2195"/>
                  </a:lnTo>
                  <a:lnTo>
                    <a:pt x="8183" y="8183"/>
                  </a:lnTo>
                  <a:lnTo>
                    <a:pt x="2195" y="17064"/>
                  </a:lnTo>
                  <a:lnTo>
                    <a:pt x="0" y="27939"/>
                  </a:lnTo>
                  <a:lnTo>
                    <a:pt x="2195" y="38815"/>
                  </a:lnTo>
                  <a:lnTo>
                    <a:pt x="8183" y="47696"/>
                  </a:lnTo>
                  <a:lnTo>
                    <a:pt x="17064" y="53684"/>
                  </a:lnTo>
                  <a:lnTo>
                    <a:pt x="27939" y="55880"/>
                  </a:lnTo>
                  <a:lnTo>
                    <a:pt x="38815" y="53684"/>
                  </a:lnTo>
                  <a:lnTo>
                    <a:pt x="47696" y="47696"/>
                  </a:lnTo>
                  <a:lnTo>
                    <a:pt x="53684" y="38815"/>
                  </a:lnTo>
                  <a:lnTo>
                    <a:pt x="55880" y="27939"/>
                  </a:lnTo>
                  <a:lnTo>
                    <a:pt x="53684" y="17064"/>
                  </a:lnTo>
                  <a:lnTo>
                    <a:pt x="47696" y="8183"/>
                  </a:lnTo>
                  <a:lnTo>
                    <a:pt x="38815" y="2195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2F2C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322237" y="440744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326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38" y="28778"/>
                  </a:lnTo>
                  <a:lnTo>
                    <a:pt x="22326" y="28778"/>
                  </a:lnTo>
                  <a:lnTo>
                    <a:pt x="28765" y="22339"/>
                  </a:lnTo>
                  <a:lnTo>
                    <a:pt x="28765" y="14389"/>
                  </a:lnTo>
                  <a:lnTo>
                    <a:pt x="28765" y="6438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501714" y="4395584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939" y="0"/>
                  </a:moveTo>
                  <a:lnTo>
                    <a:pt x="17069" y="2195"/>
                  </a:lnTo>
                  <a:lnTo>
                    <a:pt x="8188" y="8183"/>
                  </a:lnTo>
                  <a:lnTo>
                    <a:pt x="2197" y="17064"/>
                  </a:lnTo>
                  <a:lnTo>
                    <a:pt x="0" y="27940"/>
                  </a:lnTo>
                  <a:lnTo>
                    <a:pt x="2197" y="38815"/>
                  </a:lnTo>
                  <a:lnTo>
                    <a:pt x="8188" y="47696"/>
                  </a:lnTo>
                  <a:lnTo>
                    <a:pt x="17069" y="53684"/>
                  </a:lnTo>
                  <a:lnTo>
                    <a:pt x="27939" y="55880"/>
                  </a:lnTo>
                  <a:lnTo>
                    <a:pt x="38820" y="53684"/>
                  </a:lnTo>
                  <a:lnTo>
                    <a:pt x="47701" y="47696"/>
                  </a:lnTo>
                  <a:lnTo>
                    <a:pt x="53686" y="38815"/>
                  </a:lnTo>
                  <a:lnTo>
                    <a:pt x="55879" y="27940"/>
                  </a:lnTo>
                  <a:lnTo>
                    <a:pt x="53686" y="17064"/>
                  </a:lnTo>
                  <a:lnTo>
                    <a:pt x="47701" y="8183"/>
                  </a:lnTo>
                  <a:lnTo>
                    <a:pt x="38820" y="2195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2F2C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514439" y="440998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26" y="0"/>
                  </a:moveTo>
                  <a:lnTo>
                    <a:pt x="6426" y="0"/>
                  </a:lnTo>
                  <a:lnTo>
                    <a:pt x="0" y="6438"/>
                  </a:lnTo>
                  <a:lnTo>
                    <a:pt x="0" y="22326"/>
                  </a:lnTo>
                  <a:lnTo>
                    <a:pt x="6426" y="28778"/>
                  </a:lnTo>
                  <a:lnTo>
                    <a:pt x="22326" y="28778"/>
                  </a:lnTo>
                  <a:lnTo>
                    <a:pt x="28778" y="22326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694754" y="439473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940" y="0"/>
                  </a:moveTo>
                  <a:lnTo>
                    <a:pt x="17069" y="2195"/>
                  </a:lnTo>
                  <a:lnTo>
                    <a:pt x="8188" y="8183"/>
                  </a:lnTo>
                  <a:lnTo>
                    <a:pt x="2197" y="17064"/>
                  </a:lnTo>
                  <a:lnTo>
                    <a:pt x="0" y="27940"/>
                  </a:lnTo>
                  <a:lnTo>
                    <a:pt x="2197" y="38815"/>
                  </a:lnTo>
                  <a:lnTo>
                    <a:pt x="8188" y="47696"/>
                  </a:lnTo>
                  <a:lnTo>
                    <a:pt x="17069" y="53684"/>
                  </a:lnTo>
                  <a:lnTo>
                    <a:pt x="27940" y="55880"/>
                  </a:lnTo>
                  <a:lnTo>
                    <a:pt x="38815" y="53684"/>
                  </a:lnTo>
                  <a:lnTo>
                    <a:pt x="47696" y="47696"/>
                  </a:lnTo>
                  <a:lnTo>
                    <a:pt x="53684" y="38815"/>
                  </a:lnTo>
                  <a:lnTo>
                    <a:pt x="55880" y="27940"/>
                  </a:lnTo>
                  <a:lnTo>
                    <a:pt x="53684" y="17064"/>
                  </a:lnTo>
                  <a:lnTo>
                    <a:pt x="47696" y="8183"/>
                  </a:lnTo>
                  <a:lnTo>
                    <a:pt x="38815" y="2195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F2C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707467" y="440913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26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38" y="28778"/>
                  </a:lnTo>
                  <a:lnTo>
                    <a:pt x="22326" y="28778"/>
                  </a:lnTo>
                  <a:lnTo>
                    <a:pt x="28778" y="22339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886117" y="4391355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927" y="0"/>
                  </a:moveTo>
                  <a:lnTo>
                    <a:pt x="17053" y="2195"/>
                  </a:lnTo>
                  <a:lnTo>
                    <a:pt x="8177" y="8183"/>
                  </a:lnTo>
                  <a:lnTo>
                    <a:pt x="2193" y="17064"/>
                  </a:lnTo>
                  <a:lnTo>
                    <a:pt x="0" y="27939"/>
                  </a:lnTo>
                  <a:lnTo>
                    <a:pt x="2193" y="38810"/>
                  </a:lnTo>
                  <a:lnTo>
                    <a:pt x="8177" y="47691"/>
                  </a:lnTo>
                  <a:lnTo>
                    <a:pt x="17053" y="53682"/>
                  </a:lnTo>
                  <a:lnTo>
                    <a:pt x="27927" y="55879"/>
                  </a:lnTo>
                  <a:lnTo>
                    <a:pt x="38797" y="53682"/>
                  </a:lnTo>
                  <a:lnTo>
                    <a:pt x="47678" y="47691"/>
                  </a:lnTo>
                  <a:lnTo>
                    <a:pt x="53669" y="38810"/>
                  </a:lnTo>
                  <a:lnTo>
                    <a:pt x="55867" y="27939"/>
                  </a:lnTo>
                  <a:lnTo>
                    <a:pt x="53669" y="17064"/>
                  </a:lnTo>
                  <a:lnTo>
                    <a:pt x="47678" y="8183"/>
                  </a:lnTo>
                  <a:lnTo>
                    <a:pt x="38797" y="2195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2F2C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898817" y="440575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26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26"/>
                  </a:lnTo>
                  <a:lnTo>
                    <a:pt x="6438" y="28765"/>
                  </a:lnTo>
                  <a:lnTo>
                    <a:pt x="22326" y="28765"/>
                  </a:lnTo>
                  <a:lnTo>
                    <a:pt x="28765" y="22326"/>
                  </a:lnTo>
                  <a:lnTo>
                    <a:pt x="28765" y="14389"/>
                  </a:lnTo>
                  <a:lnTo>
                    <a:pt x="28765" y="6438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7084225" y="439219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940" y="0"/>
                  </a:moveTo>
                  <a:lnTo>
                    <a:pt x="17059" y="2195"/>
                  </a:lnTo>
                  <a:lnTo>
                    <a:pt x="8178" y="8183"/>
                  </a:lnTo>
                  <a:lnTo>
                    <a:pt x="2193" y="17064"/>
                  </a:lnTo>
                  <a:lnTo>
                    <a:pt x="0" y="27939"/>
                  </a:lnTo>
                  <a:lnTo>
                    <a:pt x="2193" y="38815"/>
                  </a:lnTo>
                  <a:lnTo>
                    <a:pt x="8178" y="47696"/>
                  </a:lnTo>
                  <a:lnTo>
                    <a:pt x="17059" y="53684"/>
                  </a:lnTo>
                  <a:lnTo>
                    <a:pt x="27940" y="55880"/>
                  </a:lnTo>
                  <a:lnTo>
                    <a:pt x="38810" y="53684"/>
                  </a:lnTo>
                  <a:lnTo>
                    <a:pt x="47691" y="47696"/>
                  </a:lnTo>
                  <a:lnTo>
                    <a:pt x="53682" y="38815"/>
                  </a:lnTo>
                  <a:lnTo>
                    <a:pt x="55879" y="27939"/>
                  </a:lnTo>
                  <a:lnTo>
                    <a:pt x="53682" y="17064"/>
                  </a:lnTo>
                  <a:lnTo>
                    <a:pt x="47691" y="8183"/>
                  </a:lnTo>
                  <a:lnTo>
                    <a:pt x="38810" y="2195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2F2C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7096925" y="440659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51" y="0"/>
                  </a:moveTo>
                  <a:lnTo>
                    <a:pt x="6451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51" y="28778"/>
                  </a:lnTo>
                  <a:lnTo>
                    <a:pt x="22351" y="28778"/>
                  </a:lnTo>
                  <a:lnTo>
                    <a:pt x="28778" y="22339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5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719826" y="4384573"/>
              <a:ext cx="1447800" cy="25400"/>
            </a:xfrm>
            <a:custGeom>
              <a:avLst/>
              <a:gdLst/>
              <a:ahLst/>
              <a:cxnLst/>
              <a:rect l="l" t="t" r="r" b="b"/>
              <a:pathLst>
                <a:path w="1447800" h="25400">
                  <a:moveTo>
                    <a:pt x="0" y="25400"/>
                  </a:moveTo>
                  <a:lnTo>
                    <a:pt x="1447368" y="25400"/>
                  </a:lnTo>
                  <a:lnTo>
                    <a:pt x="1447368" y="0"/>
                  </a:lnTo>
                  <a:lnTo>
                    <a:pt x="0" y="0"/>
                  </a:lnTo>
                  <a:lnTo>
                    <a:pt x="0" y="25400"/>
                  </a:lnTo>
                  <a:close/>
                </a:path>
              </a:pathLst>
            </a:custGeom>
            <a:solidFill>
              <a:srgbClr val="302E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755373" y="4492244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5">
                  <a:moveTo>
                    <a:pt x="28359" y="0"/>
                  </a:moveTo>
                  <a:lnTo>
                    <a:pt x="17316" y="2262"/>
                  </a:lnTo>
                  <a:lnTo>
                    <a:pt x="8302" y="8432"/>
                  </a:lnTo>
                  <a:lnTo>
                    <a:pt x="2227" y="17584"/>
                  </a:lnTo>
                  <a:lnTo>
                    <a:pt x="0" y="28790"/>
                  </a:lnTo>
                  <a:lnTo>
                    <a:pt x="2227" y="39992"/>
                  </a:lnTo>
                  <a:lnTo>
                    <a:pt x="8302" y="49144"/>
                  </a:lnTo>
                  <a:lnTo>
                    <a:pt x="17316" y="55317"/>
                  </a:lnTo>
                  <a:lnTo>
                    <a:pt x="28359" y="57581"/>
                  </a:lnTo>
                  <a:lnTo>
                    <a:pt x="39403" y="55317"/>
                  </a:lnTo>
                  <a:lnTo>
                    <a:pt x="48421" y="49144"/>
                  </a:lnTo>
                  <a:lnTo>
                    <a:pt x="54501" y="39992"/>
                  </a:lnTo>
                  <a:lnTo>
                    <a:pt x="56730" y="28790"/>
                  </a:lnTo>
                  <a:lnTo>
                    <a:pt x="54501" y="17584"/>
                  </a:lnTo>
                  <a:lnTo>
                    <a:pt x="48421" y="8432"/>
                  </a:lnTo>
                  <a:lnTo>
                    <a:pt x="39403" y="2262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768492" y="450579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47" y="0"/>
                  </a:moveTo>
                  <a:lnTo>
                    <a:pt x="6832" y="0"/>
                  </a:lnTo>
                  <a:lnTo>
                    <a:pt x="0" y="6819"/>
                  </a:lnTo>
                  <a:lnTo>
                    <a:pt x="0" y="23647"/>
                  </a:lnTo>
                  <a:lnTo>
                    <a:pt x="6832" y="30480"/>
                  </a:lnTo>
                  <a:lnTo>
                    <a:pt x="23647" y="30480"/>
                  </a:lnTo>
                  <a:lnTo>
                    <a:pt x="30480" y="23647"/>
                  </a:lnTo>
                  <a:lnTo>
                    <a:pt x="30480" y="15240"/>
                  </a:lnTo>
                  <a:lnTo>
                    <a:pt x="30480" y="6819"/>
                  </a:lnTo>
                  <a:lnTo>
                    <a:pt x="23647" y="0"/>
                  </a:lnTo>
                  <a:close/>
                </a:path>
              </a:pathLst>
            </a:custGeom>
            <a:solidFill>
              <a:srgbClr val="98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776963" y="451425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15" y="0"/>
                  </a:moveTo>
                  <a:lnTo>
                    <a:pt x="3022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22" y="13563"/>
                  </a:lnTo>
                  <a:lnTo>
                    <a:pt x="10515" y="13563"/>
                  </a:lnTo>
                  <a:lnTo>
                    <a:pt x="13550" y="10515"/>
                  </a:lnTo>
                  <a:lnTo>
                    <a:pt x="13550" y="6781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7052475" y="4495622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5">
                  <a:moveTo>
                    <a:pt x="28346" y="0"/>
                  </a:moveTo>
                  <a:lnTo>
                    <a:pt x="17316" y="2264"/>
                  </a:lnTo>
                  <a:lnTo>
                    <a:pt x="8305" y="8437"/>
                  </a:lnTo>
                  <a:lnTo>
                    <a:pt x="2228" y="17589"/>
                  </a:lnTo>
                  <a:lnTo>
                    <a:pt x="0" y="28790"/>
                  </a:lnTo>
                  <a:lnTo>
                    <a:pt x="2228" y="39999"/>
                  </a:lnTo>
                  <a:lnTo>
                    <a:pt x="8305" y="49155"/>
                  </a:lnTo>
                  <a:lnTo>
                    <a:pt x="17316" y="55329"/>
                  </a:lnTo>
                  <a:lnTo>
                    <a:pt x="28346" y="57594"/>
                  </a:lnTo>
                  <a:lnTo>
                    <a:pt x="39398" y="55329"/>
                  </a:lnTo>
                  <a:lnTo>
                    <a:pt x="48420" y="49155"/>
                  </a:lnTo>
                  <a:lnTo>
                    <a:pt x="54501" y="39999"/>
                  </a:lnTo>
                  <a:lnTo>
                    <a:pt x="56730" y="28790"/>
                  </a:lnTo>
                  <a:lnTo>
                    <a:pt x="54501" y="17589"/>
                  </a:lnTo>
                  <a:lnTo>
                    <a:pt x="48420" y="8437"/>
                  </a:lnTo>
                  <a:lnTo>
                    <a:pt x="39398" y="2264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7065594" y="450918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60" y="0"/>
                  </a:moveTo>
                  <a:lnTo>
                    <a:pt x="6819" y="0"/>
                  </a:lnTo>
                  <a:lnTo>
                    <a:pt x="0" y="6819"/>
                  </a:lnTo>
                  <a:lnTo>
                    <a:pt x="0" y="23647"/>
                  </a:lnTo>
                  <a:lnTo>
                    <a:pt x="6819" y="30480"/>
                  </a:lnTo>
                  <a:lnTo>
                    <a:pt x="23660" y="30480"/>
                  </a:lnTo>
                  <a:lnTo>
                    <a:pt x="30479" y="23647"/>
                  </a:lnTo>
                  <a:lnTo>
                    <a:pt x="30479" y="15227"/>
                  </a:lnTo>
                  <a:lnTo>
                    <a:pt x="30479" y="6819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98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7074065" y="451764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63" y="10515"/>
                  </a:lnTo>
                  <a:lnTo>
                    <a:pt x="13563" y="6769"/>
                  </a:lnTo>
                  <a:lnTo>
                    <a:pt x="13563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7025360" y="6785025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4">
                  <a:moveTo>
                    <a:pt x="28384" y="0"/>
                  </a:moveTo>
                  <a:lnTo>
                    <a:pt x="17332" y="2262"/>
                  </a:lnTo>
                  <a:lnTo>
                    <a:pt x="8310" y="8431"/>
                  </a:lnTo>
                  <a:lnTo>
                    <a:pt x="2229" y="17578"/>
                  </a:lnTo>
                  <a:lnTo>
                    <a:pt x="0" y="28778"/>
                  </a:lnTo>
                  <a:lnTo>
                    <a:pt x="2229" y="39986"/>
                  </a:lnTo>
                  <a:lnTo>
                    <a:pt x="8310" y="49142"/>
                  </a:lnTo>
                  <a:lnTo>
                    <a:pt x="17332" y="55317"/>
                  </a:lnTo>
                  <a:lnTo>
                    <a:pt x="28384" y="57581"/>
                  </a:lnTo>
                  <a:lnTo>
                    <a:pt x="39421" y="55317"/>
                  </a:lnTo>
                  <a:lnTo>
                    <a:pt x="48436" y="49142"/>
                  </a:lnTo>
                  <a:lnTo>
                    <a:pt x="54514" y="39986"/>
                  </a:lnTo>
                  <a:lnTo>
                    <a:pt x="56743" y="28778"/>
                  </a:lnTo>
                  <a:lnTo>
                    <a:pt x="54514" y="17578"/>
                  </a:lnTo>
                  <a:lnTo>
                    <a:pt x="48436" y="8431"/>
                  </a:lnTo>
                  <a:lnTo>
                    <a:pt x="39421" y="2262"/>
                  </a:lnTo>
                  <a:lnTo>
                    <a:pt x="28384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7038505" y="6798564"/>
              <a:ext cx="30480" cy="31115"/>
            </a:xfrm>
            <a:custGeom>
              <a:avLst/>
              <a:gdLst/>
              <a:ahLst/>
              <a:cxnLst/>
              <a:rect l="l" t="t" r="r" b="b"/>
              <a:pathLst>
                <a:path w="30479" h="31115">
                  <a:moveTo>
                    <a:pt x="23660" y="0"/>
                  </a:moveTo>
                  <a:lnTo>
                    <a:pt x="6832" y="0"/>
                  </a:lnTo>
                  <a:lnTo>
                    <a:pt x="0" y="6832"/>
                  </a:lnTo>
                  <a:lnTo>
                    <a:pt x="0" y="23660"/>
                  </a:lnTo>
                  <a:lnTo>
                    <a:pt x="6832" y="30492"/>
                  </a:lnTo>
                  <a:lnTo>
                    <a:pt x="23660" y="30492"/>
                  </a:lnTo>
                  <a:lnTo>
                    <a:pt x="30480" y="23660"/>
                  </a:lnTo>
                  <a:lnTo>
                    <a:pt x="30480" y="15240"/>
                  </a:lnTo>
                  <a:lnTo>
                    <a:pt x="30480" y="6832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98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7046950" y="680703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48" y="13550"/>
                  </a:lnTo>
                  <a:lnTo>
                    <a:pt x="10528" y="13550"/>
                  </a:lnTo>
                  <a:lnTo>
                    <a:pt x="13563" y="10515"/>
                  </a:lnTo>
                  <a:lnTo>
                    <a:pt x="13563" y="6769"/>
                  </a:lnTo>
                  <a:lnTo>
                    <a:pt x="13563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748604" y="6781622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4">
                  <a:moveTo>
                    <a:pt x="28371" y="0"/>
                  </a:moveTo>
                  <a:lnTo>
                    <a:pt x="17327" y="2264"/>
                  </a:lnTo>
                  <a:lnTo>
                    <a:pt x="8308" y="8439"/>
                  </a:lnTo>
                  <a:lnTo>
                    <a:pt x="2229" y="17595"/>
                  </a:lnTo>
                  <a:lnTo>
                    <a:pt x="0" y="28803"/>
                  </a:lnTo>
                  <a:lnTo>
                    <a:pt x="2229" y="40002"/>
                  </a:lnTo>
                  <a:lnTo>
                    <a:pt x="8308" y="49150"/>
                  </a:lnTo>
                  <a:lnTo>
                    <a:pt x="17327" y="55319"/>
                  </a:lnTo>
                  <a:lnTo>
                    <a:pt x="28371" y="57581"/>
                  </a:lnTo>
                  <a:lnTo>
                    <a:pt x="39416" y="55319"/>
                  </a:lnTo>
                  <a:lnTo>
                    <a:pt x="48434" y="49150"/>
                  </a:lnTo>
                  <a:lnTo>
                    <a:pt x="54514" y="40002"/>
                  </a:lnTo>
                  <a:lnTo>
                    <a:pt x="56743" y="28803"/>
                  </a:lnTo>
                  <a:lnTo>
                    <a:pt x="54514" y="17595"/>
                  </a:lnTo>
                  <a:lnTo>
                    <a:pt x="48434" y="8439"/>
                  </a:lnTo>
                  <a:lnTo>
                    <a:pt x="39416" y="2264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74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761736" y="679518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660" y="0"/>
                  </a:moveTo>
                  <a:lnTo>
                    <a:pt x="6832" y="0"/>
                  </a:lnTo>
                  <a:lnTo>
                    <a:pt x="0" y="6819"/>
                  </a:lnTo>
                  <a:lnTo>
                    <a:pt x="0" y="23647"/>
                  </a:lnTo>
                  <a:lnTo>
                    <a:pt x="6832" y="30467"/>
                  </a:lnTo>
                  <a:lnTo>
                    <a:pt x="23660" y="30467"/>
                  </a:lnTo>
                  <a:lnTo>
                    <a:pt x="30479" y="23647"/>
                  </a:lnTo>
                  <a:lnTo>
                    <a:pt x="30479" y="15240"/>
                  </a:lnTo>
                  <a:lnTo>
                    <a:pt x="30479" y="6819"/>
                  </a:lnTo>
                  <a:lnTo>
                    <a:pt x="23660" y="0"/>
                  </a:lnTo>
                  <a:close/>
                </a:path>
              </a:pathLst>
            </a:custGeom>
            <a:solidFill>
              <a:srgbClr val="98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770207" y="680364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50" y="10515"/>
                  </a:lnTo>
                  <a:lnTo>
                    <a:pt x="13550" y="6781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663527" y="4384573"/>
              <a:ext cx="56515" cy="2974340"/>
            </a:xfrm>
            <a:custGeom>
              <a:avLst/>
              <a:gdLst/>
              <a:ahLst/>
              <a:cxnLst/>
              <a:rect l="l" t="t" r="r" b="b"/>
              <a:pathLst>
                <a:path w="56514" h="2974340">
                  <a:moveTo>
                    <a:pt x="35547" y="0"/>
                  </a:moveTo>
                  <a:lnTo>
                    <a:pt x="24549" y="1269"/>
                  </a:lnTo>
                  <a:lnTo>
                    <a:pt x="0" y="2973908"/>
                  </a:lnTo>
                  <a:lnTo>
                    <a:pt x="41059" y="2886710"/>
                  </a:lnTo>
                  <a:lnTo>
                    <a:pt x="56299" y="1118450"/>
                  </a:lnTo>
                  <a:lnTo>
                    <a:pt x="53339" y="678179"/>
                  </a:lnTo>
                  <a:lnTo>
                    <a:pt x="52920" y="20319"/>
                  </a:lnTo>
                  <a:lnTo>
                    <a:pt x="35547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632196" y="5374754"/>
              <a:ext cx="50800" cy="2036445"/>
            </a:xfrm>
            <a:custGeom>
              <a:avLst/>
              <a:gdLst/>
              <a:ahLst/>
              <a:cxnLst/>
              <a:rect l="l" t="t" r="r" b="b"/>
              <a:pathLst>
                <a:path w="50800" h="2036445">
                  <a:moveTo>
                    <a:pt x="19469" y="0"/>
                  </a:moveTo>
                  <a:lnTo>
                    <a:pt x="5930" y="1192936"/>
                  </a:lnTo>
                  <a:lnTo>
                    <a:pt x="1701" y="1664119"/>
                  </a:lnTo>
                  <a:lnTo>
                    <a:pt x="0" y="2029028"/>
                  </a:lnTo>
                  <a:lnTo>
                    <a:pt x="419" y="2034539"/>
                  </a:lnTo>
                  <a:lnTo>
                    <a:pt x="7619" y="2036229"/>
                  </a:lnTo>
                  <a:lnTo>
                    <a:pt x="30479" y="2036229"/>
                  </a:lnTo>
                  <a:lnTo>
                    <a:pt x="38100" y="1307680"/>
                  </a:lnTo>
                  <a:lnTo>
                    <a:pt x="39801" y="877557"/>
                  </a:lnTo>
                  <a:lnTo>
                    <a:pt x="46989" y="427558"/>
                  </a:lnTo>
                  <a:lnTo>
                    <a:pt x="50380" y="419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642775" y="5874702"/>
              <a:ext cx="26034" cy="1396365"/>
            </a:xfrm>
            <a:custGeom>
              <a:avLst/>
              <a:gdLst/>
              <a:ahLst/>
              <a:cxnLst/>
              <a:rect l="l" t="t" r="r" b="b"/>
              <a:pathLst>
                <a:path w="26035" h="1396365">
                  <a:moveTo>
                    <a:pt x="11010" y="1387602"/>
                  </a:moveTo>
                  <a:lnTo>
                    <a:pt x="8547" y="1385125"/>
                  </a:lnTo>
                  <a:lnTo>
                    <a:pt x="2463" y="1385125"/>
                  </a:lnTo>
                  <a:lnTo>
                    <a:pt x="0" y="1387602"/>
                  </a:lnTo>
                  <a:lnTo>
                    <a:pt x="0" y="1393685"/>
                  </a:lnTo>
                  <a:lnTo>
                    <a:pt x="2463" y="1396149"/>
                  </a:lnTo>
                  <a:lnTo>
                    <a:pt x="8547" y="1396149"/>
                  </a:lnTo>
                  <a:lnTo>
                    <a:pt x="11010" y="1393685"/>
                  </a:lnTo>
                  <a:lnTo>
                    <a:pt x="11010" y="1390637"/>
                  </a:lnTo>
                  <a:lnTo>
                    <a:pt x="11010" y="1387602"/>
                  </a:lnTo>
                  <a:close/>
                </a:path>
                <a:path w="26035" h="1396365">
                  <a:moveTo>
                    <a:pt x="25412" y="2451"/>
                  </a:moveTo>
                  <a:lnTo>
                    <a:pt x="22948" y="0"/>
                  </a:lnTo>
                  <a:lnTo>
                    <a:pt x="16852" y="0"/>
                  </a:lnTo>
                  <a:lnTo>
                    <a:pt x="14401" y="2451"/>
                  </a:lnTo>
                  <a:lnTo>
                    <a:pt x="14401" y="8547"/>
                  </a:lnTo>
                  <a:lnTo>
                    <a:pt x="16852" y="10998"/>
                  </a:lnTo>
                  <a:lnTo>
                    <a:pt x="22948" y="10998"/>
                  </a:lnTo>
                  <a:lnTo>
                    <a:pt x="25412" y="8547"/>
                  </a:lnTo>
                  <a:lnTo>
                    <a:pt x="25412" y="5499"/>
                  </a:lnTo>
                  <a:lnTo>
                    <a:pt x="25412" y="2451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694845" y="5063604"/>
              <a:ext cx="1461770" cy="446405"/>
            </a:xfrm>
            <a:custGeom>
              <a:avLst/>
              <a:gdLst/>
              <a:ahLst/>
              <a:cxnLst/>
              <a:rect l="l" t="t" r="r" b="b"/>
              <a:pathLst>
                <a:path w="1461770" h="446404">
                  <a:moveTo>
                    <a:pt x="1461350" y="0"/>
                  </a:moveTo>
                  <a:lnTo>
                    <a:pt x="0" y="0"/>
                  </a:lnTo>
                  <a:lnTo>
                    <a:pt x="0" y="441109"/>
                  </a:lnTo>
                  <a:lnTo>
                    <a:pt x="0" y="446189"/>
                  </a:lnTo>
                  <a:lnTo>
                    <a:pt x="1461350" y="446189"/>
                  </a:lnTo>
                  <a:lnTo>
                    <a:pt x="1461350" y="441109"/>
                  </a:lnTo>
                  <a:lnTo>
                    <a:pt x="1461350" y="0"/>
                  </a:lnTo>
                  <a:close/>
                </a:path>
              </a:pathLst>
            </a:custGeom>
            <a:solidFill>
              <a:srgbClr val="B9BB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684685" y="5192293"/>
              <a:ext cx="52705" cy="179070"/>
            </a:xfrm>
            <a:custGeom>
              <a:avLst/>
              <a:gdLst/>
              <a:ahLst/>
              <a:cxnLst/>
              <a:rect l="l" t="t" r="r" b="b"/>
              <a:pathLst>
                <a:path w="52704" h="179070">
                  <a:moveTo>
                    <a:pt x="13550" y="0"/>
                  </a:moveTo>
                  <a:lnTo>
                    <a:pt x="0" y="0"/>
                  </a:lnTo>
                  <a:lnTo>
                    <a:pt x="0" y="178650"/>
                  </a:lnTo>
                  <a:lnTo>
                    <a:pt x="13550" y="178650"/>
                  </a:lnTo>
                  <a:lnTo>
                    <a:pt x="16090" y="133769"/>
                  </a:lnTo>
                  <a:lnTo>
                    <a:pt x="30920" y="131173"/>
                  </a:lnTo>
                  <a:lnTo>
                    <a:pt x="39479" y="125723"/>
                  </a:lnTo>
                  <a:lnTo>
                    <a:pt x="45021" y="113291"/>
                  </a:lnTo>
                  <a:lnTo>
                    <a:pt x="50800" y="89750"/>
                  </a:lnTo>
                  <a:lnTo>
                    <a:pt x="52184" y="74656"/>
                  </a:lnTo>
                  <a:lnTo>
                    <a:pt x="49206" y="64244"/>
                  </a:lnTo>
                  <a:lnTo>
                    <a:pt x="38769" y="53673"/>
                  </a:lnTo>
                  <a:lnTo>
                    <a:pt x="17779" y="38100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651665" y="5191442"/>
              <a:ext cx="71755" cy="307340"/>
            </a:xfrm>
            <a:custGeom>
              <a:avLst/>
              <a:gdLst/>
              <a:ahLst/>
              <a:cxnLst/>
              <a:rect l="l" t="t" r="r" b="b"/>
              <a:pathLst>
                <a:path w="71754" h="307339">
                  <a:moveTo>
                    <a:pt x="13550" y="0"/>
                  </a:moveTo>
                  <a:lnTo>
                    <a:pt x="11861" y="37249"/>
                  </a:lnTo>
                  <a:lnTo>
                    <a:pt x="28060" y="48496"/>
                  </a:lnTo>
                  <a:lnTo>
                    <a:pt x="36722" y="57361"/>
                  </a:lnTo>
                  <a:lnTo>
                    <a:pt x="40783" y="68447"/>
                  </a:lnTo>
                  <a:lnTo>
                    <a:pt x="43180" y="86360"/>
                  </a:lnTo>
                  <a:lnTo>
                    <a:pt x="42531" y="103992"/>
                  </a:lnTo>
                  <a:lnTo>
                    <a:pt x="37993" y="116308"/>
                  </a:lnTo>
                  <a:lnTo>
                    <a:pt x="25676" y="129102"/>
                  </a:lnTo>
                  <a:lnTo>
                    <a:pt x="1689" y="148170"/>
                  </a:lnTo>
                  <a:lnTo>
                    <a:pt x="0" y="183311"/>
                  </a:lnTo>
                  <a:lnTo>
                    <a:pt x="30911" y="183730"/>
                  </a:lnTo>
                  <a:lnTo>
                    <a:pt x="32181" y="307340"/>
                  </a:lnTo>
                  <a:lnTo>
                    <a:pt x="40640" y="307340"/>
                  </a:lnTo>
                  <a:lnTo>
                    <a:pt x="40640" y="127000"/>
                  </a:lnTo>
                  <a:lnTo>
                    <a:pt x="57782" y="123454"/>
                  </a:lnTo>
                  <a:lnTo>
                    <a:pt x="66671" y="117687"/>
                  </a:lnTo>
                  <a:lnTo>
                    <a:pt x="70165" y="105572"/>
                  </a:lnTo>
                  <a:lnTo>
                    <a:pt x="71120" y="82981"/>
                  </a:lnTo>
                  <a:lnTo>
                    <a:pt x="71241" y="67101"/>
                  </a:lnTo>
                  <a:lnTo>
                    <a:pt x="68900" y="57573"/>
                  </a:lnTo>
                  <a:lnTo>
                    <a:pt x="61954" y="50586"/>
                  </a:lnTo>
                  <a:lnTo>
                    <a:pt x="48260" y="42329"/>
                  </a:lnTo>
                  <a:lnTo>
                    <a:pt x="35560" y="38950"/>
                  </a:lnTo>
                  <a:lnTo>
                    <a:pt x="33870" y="22860"/>
                  </a:lnTo>
                  <a:lnTo>
                    <a:pt x="33020" y="850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673674" y="5247322"/>
              <a:ext cx="20955" cy="69850"/>
            </a:xfrm>
            <a:custGeom>
              <a:avLst/>
              <a:gdLst/>
              <a:ahLst/>
              <a:cxnLst/>
              <a:rect l="l" t="t" r="r" b="b"/>
              <a:pathLst>
                <a:path w="20954" h="69850">
                  <a:moveTo>
                    <a:pt x="850" y="0"/>
                  </a:moveTo>
                  <a:lnTo>
                    <a:pt x="0" y="69430"/>
                  </a:lnTo>
                  <a:lnTo>
                    <a:pt x="12226" y="57916"/>
                  </a:lnTo>
                  <a:lnTo>
                    <a:pt x="18419" y="50374"/>
                  </a:lnTo>
                  <a:lnTo>
                    <a:pt x="20486" y="43470"/>
                  </a:lnTo>
                  <a:lnTo>
                    <a:pt x="20332" y="33870"/>
                  </a:lnTo>
                  <a:lnTo>
                    <a:pt x="19071" y="20482"/>
                  </a:lnTo>
                  <a:lnTo>
                    <a:pt x="16621" y="12492"/>
                  </a:lnTo>
                  <a:lnTo>
                    <a:pt x="11156" y="672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651665" y="5334533"/>
              <a:ext cx="7620" cy="38100"/>
            </a:xfrm>
            <a:custGeom>
              <a:avLst/>
              <a:gdLst/>
              <a:ahLst/>
              <a:cxnLst/>
              <a:rect l="l" t="t" r="r" b="b"/>
              <a:pathLst>
                <a:path w="7620" h="38100">
                  <a:moveTo>
                    <a:pt x="7620" y="0"/>
                  </a:moveTo>
                  <a:lnTo>
                    <a:pt x="850" y="2540"/>
                  </a:lnTo>
                  <a:lnTo>
                    <a:pt x="0" y="38100"/>
                  </a:lnTo>
                  <a:lnTo>
                    <a:pt x="6781" y="3810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651665" y="5334533"/>
              <a:ext cx="7620" cy="38100"/>
            </a:xfrm>
            <a:custGeom>
              <a:avLst/>
              <a:gdLst/>
              <a:ahLst/>
              <a:cxnLst/>
              <a:rect l="l" t="t" r="r" b="b"/>
              <a:pathLst>
                <a:path w="7620" h="38100">
                  <a:moveTo>
                    <a:pt x="850" y="2540"/>
                  </a:moveTo>
                  <a:lnTo>
                    <a:pt x="0" y="38100"/>
                  </a:lnTo>
                  <a:lnTo>
                    <a:pt x="6781" y="38100"/>
                  </a:lnTo>
                  <a:lnTo>
                    <a:pt x="7620" y="0"/>
                  </a:lnTo>
                  <a:lnTo>
                    <a:pt x="850" y="254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656745" y="5190591"/>
              <a:ext cx="6985" cy="38100"/>
            </a:xfrm>
            <a:custGeom>
              <a:avLst/>
              <a:gdLst/>
              <a:ahLst/>
              <a:cxnLst/>
              <a:rect l="l" t="t" r="r" b="b"/>
              <a:pathLst>
                <a:path w="6985" h="38100">
                  <a:moveTo>
                    <a:pt x="5079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6781" y="38100"/>
                  </a:lnTo>
                  <a:lnTo>
                    <a:pt x="507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656745" y="5190591"/>
              <a:ext cx="6985" cy="38100"/>
            </a:xfrm>
            <a:custGeom>
              <a:avLst/>
              <a:gdLst/>
              <a:ahLst/>
              <a:cxnLst/>
              <a:rect l="l" t="t" r="r" b="b"/>
              <a:pathLst>
                <a:path w="6985" h="38100">
                  <a:moveTo>
                    <a:pt x="0" y="0"/>
                  </a:moveTo>
                  <a:lnTo>
                    <a:pt x="5079" y="0"/>
                  </a:lnTo>
                  <a:lnTo>
                    <a:pt x="6781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673674" y="5247322"/>
              <a:ext cx="5080" cy="66040"/>
            </a:xfrm>
            <a:custGeom>
              <a:avLst/>
              <a:gdLst/>
              <a:ahLst/>
              <a:cxnLst/>
              <a:rect l="l" t="t" r="r" b="b"/>
              <a:pathLst>
                <a:path w="5079" h="66039">
                  <a:moveTo>
                    <a:pt x="850" y="0"/>
                  </a:moveTo>
                  <a:lnTo>
                    <a:pt x="0" y="66039"/>
                  </a:lnTo>
                  <a:lnTo>
                    <a:pt x="5080" y="63500"/>
                  </a:lnTo>
                  <a:lnTo>
                    <a:pt x="5080" y="507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658447" y="5190591"/>
              <a:ext cx="35560" cy="182245"/>
            </a:xfrm>
            <a:custGeom>
              <a:avLst/>
              <a:gdLst/>
              <a:ahLst/>
              <a:cxnLst/>
              <a:rect l="l" t="t" r="r" b="b"/>
              <a:pathLst>
                <a:path w="35560" h="182245">
                  <a:moveTo>
                    <a:pt x="0" y="182041"/>
                  </a:moveTo>
                  <a:lnTo>
                    <a:pt x="1689" y="138861"/>
                  </a:lnTo>
                  <a:lnTo>
                    <a:pt x="21629" y="121677"/>
                  </a:lnTo>
                  <a:lnTo>
                    <a:pt x="31645" y="106159"/>
                  </a:lnTo>
                  <a:lnTo>
                    <a:pt x="35150" y="94927"/>
                  </a:lnTo>
                  <a:lnTo>
                    <a:pt x="35559" y="90601"/>
                  </a:lnTo>
                  <a:lnTo>
                    <a:pt x="31470" y="72081"/>
                  </a:lnTo>
                  <a:lnTo>
                    <a:pt x="19996" y="56102"/>
                  </a:lnTo>
                  <a:lnTo>
                    <a:pt x="8045" y="44885"/>
                  </a:lnTo>
                  <a:lnTo>
                    <a:pt x="2527" y="40652"/>
                  </a:lnTo>
                  <a:lnTo>
                    <a:pt x="3378" y="0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646585" y="438457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10160" y="0"/>
                  </a:moveTo>
                  <a:lnTo>
                    <a:pt x="0" y="0"/>
                  </a:lnTo>
                  <a:lnTo>
                    <a:pt x="10160" y="1015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656745" y="4384573"/>
              <a:ext cx="32384" cy="804545"/>
            </a:xfrm>
            <a:custGeom>
              <a:avLst/>
              <a:gdLst/>
              <a:ahLst/>
              <a:cxnLst/>
              <a:rect l="l" t="t" r="r" b="b"/>
              <a:pathLst>
                <a:path w="32385" h="804545">
                  <a:moveTo>
                    <a:pt x="0" y="0"/>
                  </a:moveTo>
                  <a:lnTo>
                    <a:pt x="850" y="800950"/>
                  </a:lnTo>
                  <a:lnTo>
                    <a:pt x="32181" y="804329"/>
                  </a:lnTo>
                  <a:lnTo>
                    <a:pt x="31330" y="12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666054" y="449633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54" y="0"/>
                  </a:lnTo>
                  <a:lnTo>
                    <a:pt x="0" y="2654"/>
                  </a:lnTo>
                  <a:lnTo>
                    <a:pt x="0" y="9207"/>
                  </a:lnTo>
                  <a:lnTo>
                    <a:pt x="2654" y="11861"/>
                  </a:lnTo>
                  <a:lnTo>
                    <a:pt x="9207" y="11861"/>
                  </a:lnTo>
                  <a:lnTo>
                    <a:pt x="11861" y="9207"/>
                  </a:lnTo>
                  <a:lnTo>
                    <a:pt x="11861" y="5930"/>
                  </a:lnTo>
                  <a:lnTo>
                    <a:pt x="11861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" name="object 22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116394" y="5196522"/>
              <a:ext cx="73659" cy="185432"/>
            </a:xfrm>
            <a:prstGeom prst="rect">
              <a:avLst/>
            </a:prstGeom>
          </p:spPr>
        </p:pic>
        <p:sp>
          <p:nvSpPr>
            <p:cNvPr id="226" name="object 226"/>
            <p:cNvSpPr/>
            <p:nvPr/>
          </p:nvSpPr>
          <p:spPr>
            <a:xfrm>
              <a:off x="7156196" y="4388802"/>
              <a:ext cx="44450" cy="808990"/>
            </a:xfrm>
            <a:custGeom>
              <a:avLst/>
              <a:gdLst/>
              <a:ahLst/>
              <a:cxnLst/>
              <a:rect l="l" t="t" r="r" b="b"/>
              <a:pathLst>
                <a:path w="44450" h="808989">
                  <a:moveTo>
                    <a:pt x="44018" y="0"/>
                  </a:moveTo>
                  <a:lnTo>
                    <a:pt x="11849" y="850"/>
                  </a:lnTo>
                  <a:lnTo>
                    <a:pt x="10998" y="96520"/>
                  </a:lnTo>
                  <a:lnTo>
                    <a:pt x="0" y="808570"/>
                  </a:lnTo>
                  <a:lnTo>
                    <a:pt x="33032" y="807720"/>
                  </a:lnTo>
                  <a:lnTo>
                    <a:pt x="4401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7173976" y="4498022"/>
              <a:ext cx="15240" cy="16510"/>
            </a:xfrm>
            <a:custGeom>
              <a:avLst/>
              <a:gdLst/>
              <a:ahLst/>
              <a:cxnLst/>
              <a:rect l="l" t="t" r="r" b="b"/>
              <a:pathLst>
                <a:path w="15240" h="16510">
                  <a:moveTo>
                    <a:pt x="11810" y="0"/>
                  </a:moveTo>
                  <a:lnTo>
                    <a:pt x="3416" y="0"/>
                  </a:lnTo>
                  <a:lnTo>
                    <a:pt x="0" y="3594"/>
                  </a:lnTo>
                  <a:lnTo>
                    <a:pt x="0" y="12484"/>
                  </a:lnTo>
                  <a:lnTo>
                    <a:pt x="3416" y="16090"/>
                  </a:lnTo>
                  <a:lnTo>
                    <a:pt x="11810" y="16090"/>
                  </a:lnTo>
                  <a:lnTo>
                    <a:pt x="15227" y="12484"/>
                  </a:lnTo>
                  <a:lnTo>
                    <a:pt x="15227" y="8039"/>
                  </a:lnTo>
                  <a:lnTo>
                    <a:pt x="15227" y="3594"/>
                  </a:lnTo>
                  <a:lnTo>
                    <a:pt x="11810" y="0"/>
                  </a:lnTo>
                  <a:close/>
                </a:path>
              </a:pathLst>
            </a:custGeom>
            <a:solidFill>
              <a:srgbClr val="6668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7146874" y="4398124"/>
              <a:ext cx="21590" cy="670560"/>
            </a:xfrm>
            <a:custGeom>
              <a:avLst/>
              <a:gdLst/>
              <a:ahLst/>
              <a:cxnLst/>
              <a:rect l="l" t="t" r="r" b="b"/>
              <a:pathLst>
                <a:path w="21590" h="670560">
                  <a:moveTo>
                    <a:pt x="21170" y="0"/>
                  </a:moveTo>
                  <a:lnTo>
                    <a:pt x="4254" y="9309"/>
                  </a:lnTo>
                  <a:lnTo>
                    <a:pt x="0" y="670547"/>
                  </a:lnTo>
                  <a:lnTo>
                    <a:pt x="9321" y="669709"/>
                  </a:lnTo>
                  <a:lnTo>
                    <a:pt x="21170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7135876" y="5510644"/>
              <a:ext cx="19685" cy="1823720"/>
            </a:xfrm>
            <a:custGeom>
              <a:avLst/>
              <a:gdLst/>
              <a:ahLst/>
              <a:cxnLst/>
              <a:rect l="l" t="t" r="r" b="b"/>
              <a:pathLst>
                <a:path w="19684" h="1823720">
                  <a:moveTo>
                    <a:pt x="19469" y="0"/>
                  </a:moveTo>
                  <a:lnTo>
                    <a:pt x="1689" y="0"/>
                  </a:lnTo>
                  <a:lnTo>
                    <a:pt x="0" y="1774596"/>
                  </a:lnTo>
                  <a:lnTo>
                    <a:pt x="6769" y="1823707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27242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7144321" y="5381955"/>
              <a:ext cx="44450" cy="2046605"/>
            </a:xfrm>
            <a:custGeom>
              <a:avLst/>
              <a:gdLst/>
              <a:ahLst/>
              <a:cxnLst/>
              <a:rect l="l" t="t" r="r" b="b"/>
              <a:pathLst>
                <a:path w="44450" h="2046604">
                  <a:moveTo>
                    <a:pt x="44043" y="0"/>
                  </a:moveTo>
                  <a:lnTo>
                    <a:pt x="12700" y="838"/>
                  </a:lnTo>
                  <a:lnTo>
                    <a:pt x="5092" y="973645"/>
                  </a:lnTo>
                  <a:lnTo>
                    <a:pt x="0" y="2046389"/>
                  </a:lnTo>
                  <a:lnTo>
                    <a:pt x="16103" y="2046376"/>
                  </a:lnTo>
                  <a:lnTo>
                    <a:pt x="22872" y="2045525"/>
                  </a:lnTo>
                  <a:lnTo>
                    <a:pt x="27952" y="2041309"/>
                  </a:lnTo>
                  <a:lnTo>
                    <a:pt x="33883" y="1516379"/>
                  </a:lnTo>
                  <a:lnTo>
                    <a:pt x="38963" y="603656"/>
                  </a:lnTo>
                  <a:lnTo>
                    <a:pt x="44043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7149414" y="5880620"/>
              <a:ext cx="24765" cy="1404620"/>
            </a:xfrm>
            <a:custGeom>
              <a:avLst/>
              <a:gdLst/>
              <a:ahLst/>
              <a:cxnLst/>
              <a:rect l="l" t="t" r="r" b="b"/>
              <a:pathLst>
                <a:path w="24765" h="1404620">
                  <a:moveTo>
                    <a:pt x="15240" y="1392135"/>
                  </a:moveTo>
                  <a:lnTo>
                    <a:pt x="11823" y="1388541"/>
                  </a:lnTo>
                  <a:lnTo>
                    <a:pt x="3403" y="1388541"/>
                  </a:lnTo>
                  <a:lnTo>
                    <a:pt x="0" y="1392135"/>
                  </a:lnTo>
                  <a:lnTo>
                    <a:pt x="0" y="1401025"/>
                  </a:lnTo>
                  <a:lnTo>
                    <a:pt x="3403" y="1404620"/>
                  </a:lnTo>
                  <a:lnTo>
                    <a:pt x="11823" y="1404620"/>
                  </a:lnTo>
                  <a:lnTo>
                    <a:pt x="15240" y="1401025"/>
                  </a:lnTo>
                  <a:lnTo>
                    <a:pt x="15240" y="1396580"/>
                  </a:lnTo>
                  <a:lnTo>
                    <a:pt x="15240" y="1392135"/>
                  </a:lnTo>
                  <a:close/>
                </a:path>
                <a:path w="24765" h="1404620">
                  <a:moveTo>
                    <a:pt x="24536" y="3594"/>
                  </a:moveTo>
                  <a:lnTo>
                    <a:pt x="21132" y="0"/>
                  </a:lnTo>
                  <a:lnTo>
                    <a:pt x="12738" y="0"/>
                  </a:lnTo>
                  <a:lnTo>
                    <a:pt x="9321" y="3594"/>
                  </a:lnTo>
                  <a:lnTo>
                    <a:pt x="9321" y="12484"/>
                  </a:lnTo>
                  <a:lnTo>
                    <a:pt x="12738" y="16090"/>
                  </a:lnTo>
                  <a:lnTo>
                    <a:pt x="21132" y="16090"/>
                  </a:lnTo>
                  <a:lnTo>
                    <a:pt x="24536" y="12484"/>
                  </a:lnTo>
                  <a:lnTo>
                    <a:pt x="24536" y="8051"/>
                  </a:lnTo>
                  <a:lnTo>
                    <a:pt x="24536" y="3594"/>
                  </a:lnTo>
                  <a:close/>
                </a:path>
              </a:pathLst>
            </a:custGeom>
            <a:solidFill>
              <a:srgbClr val="6668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7150023" y="5199062"/>
              <a:ext cx="36195" cy="180340"/>
            </a:xfrm>
            <a:custGeom>
              <a:avLst/>
              <a:gdLst/>
              <a:ahLst/>
              <a:cxnLst/>
              <a:rect l="l" t="t" r="r" b="b"/>
              <a:pathLst>
                <a:path w="36195" h="180339">
                  <a:moveTo>
                    <a:pt x="35801" y="0"/>
                  </a:moveTo>
                  <a:lnTo>
                    <a:pt x="34950" y="36410"/>
                  </a:lnTo>
                  <a:lnTo>
                    <a:pt x="15855" y="51970"/>
                  </a:lnTo>
                  <a:lnTo>
                    <a:pt x="5964" y="62449"/>
                  </a:lnTo>
                  <a:lnTo>
                    <a:pt x="2105" y="72608"/>
                  </a:lnTo>
                  <a:lnTo>
                    <a:pt x="1105" y="87210"/>
                  </a:lnTo>
                  <a:lnTo>
                    <a:pt x="0" y="99748"/>
                  </a:lnTo>
                  <a:lnTo>
                    <a:pt x="1834" y="108073"/>
                  </a:lnTo>
                  <a:lnTo>
                    <a:pt x="8590" y="115918"/>
                  </a:lnTo>
                  <a:lnTo>
                    <a:pt x="22250" y="127012"/>
                  </a:lnTo>
                  <a:lnTo>
                    <a:pt x="35801" y="131241"/>
                  </a:lnTo>
                  <a:lnTo>
                    <a:pt x="34950" y="143090"/>
                  </a:lnTo>
                  <a:lnTo>
                    <a:pt x="34112" y="180339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706694" y="7233602"/>
              <a:ext cx="1413510" cy="52069"/>
            </a:xfrm>
            <a:custGeom>
              <a:avLst/>
              <a:gdLst/>
              <a:ahLst/>
              <a:cxnLst/>
              <a:rect l="l" t="t" r="r" b="b"/>
              <a:pathLst>
                <a:path w="1413509" h="52070">
                  <a:moveTo>
                    <a:pt x="0" y="0"/>
                  </a:moveTo>
                  <a:lnTo>
                    <a:pt x="0" y="37249"/>
                  </a:lnTo>
                  <a:lnTo>
                    <a:pt x="1413090" y="51638"/>
                  </a:lnTo>
                  <a:lnTo>
                    <a:pt x="1411401" y="1438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670296" y="7367371"/>
              <a:ext cx="1462405" cy="60960"/>
            </a:xfrm>
            <a:custGeom>
              <a:avLst/>
              <a:gdLst/>
              <a:ahLst/>
              <a:cxnLst/>
              <a:rect l="l" t="t" r="r" b="b"/>
              <a:pathLst>
                <a:path w="1462404" h="60959">
                  <a:moveTo>
                    <a:pt x="1689" y="0"/>
                  </a:moveTo>
                  <a:lnTo>
                    <a:pt x="0" y="41490"/>
                  </a:lnTo>
                  <a:lnTo>
                    <a:pt x="835659" y="48260"/>
                  </a:lnTo>
                  <a:lnTo>
                    <a:pt x="1462189" y="60960"/>
                  </a:lnTo>
                  <a:lnTo>
                    <a:pt x="1462189" y="21170"/>
                  </a:lnTo>
                  <a:lnTo>
                    <a:pt x="709498" y="5080"/>
                  </a:lnTo>
                  <a:lnTo>
                    <a:pt x="1689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328156" y="7408862"/>
              <a:ext cx="81280" cy="12700"/>
            </a:xfrm>
            <a:custGeom>
              <a:avLst/>
              <a:gdLst/>
              <a:ahLst/>
              <a:cxnLst/>
              <a:rect l="l" t="t" r="r" b="b"/>
              <a:pathLst>
                <a:path w="81279" h="12700">
                  <a:moveTo>
                    <a:pt x="80429" y="0"/>
                  </a:moveTo>
                  <a:lnTo>
                    <a:pt x="3390" y="0"/>
                  </a:lnTo>
                  <a:lnTo>
                    <a:pt x="0" y="4229"/>
                  </a:lnTo>
                  <a:lnTo>
                    <a:pt x="10147" y="12700"/>
                  </a:lnTo>
                  <a:lnTo>
                    <a:pt x="14389" y="12700"/>
                  </a:lnTo>
                  <a:lnTo>
                    <a:pt x="74498" y="11010"/>
                  </a:lnTo>
                  <a:lnTo>
                    <a:pt x="81280" y="10160"/>
                  </a:lnTo>
                  <a:lnTo>
                    <a:pt x="81280" y="6769"/>
                  </a:lnTo>
                  <a:lnTo>
                    <a:pt x="80429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437388" y="739447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811" y="0"/>
                  </a:moveTo>
                  <a:lnTo>
                    <a:pt x="3403" y="0"/>
                  </a:lnTo>
                  <a:lnTo>
                    <a:pt x="0" y="3416"/>
                  </a:lnTo>
                  <a:lnTo>
                    <a:pt x="0" y="11823"/>
                  </a:lnTo>
                  <a:lnTo>
                    <a:pt x="3403" y="15227"/>
                  </a:lnTo>
                  <a:lnTo>
                    <a:pt x="11811" y="15227"/>
                  </a:lnTo>
                  <a:lnTo>
                    <a:pt x="15240" y="11823"/>
                  </a:lnTo>
                  <a:lnTo>
                    <a:pt x="15240" y="7620"/>
                  </a:lnTo>
                  <a:lnTo>
                    <a:pt x="15240" y="3416"/>
                  </a:lnTo>
                  <a:lnTo>
                    <a:pt x="11811" y="0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7" name="object 23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781114" y="5508104"/>
              <a:ext cx="300570" cy="868248"/>
            </a:xfrm>
            <a:prstGeom prst="rect">
              <a:avLst/>
            </a:prstGeom>
          </p:spPr>
        </p:pic>
        <p:sp>
          <p:nvSpPr>
            <p:cNvPr id="238" name="object 238"/>
            <p:cNvSpPr/>
            <p:nvPr/>
          </p:nvSpPr>
          <p:spPr>
            <a:xfrm>
              <a:off x="6466154" y="5508104"/>
              <a:ext cx="229870" cy="281305"/>
            </a:xfrm>
            <a:custGeom>
              <a:avLst/>
              <a:gdLst/>
              <a:ahLst/>
              <a:cxnLst/>
              <a:rect l="l" t="t" r="r" b="b"/>
              <a:pathLst>
                <a:path w="229870" h="281304">
                  <a:moveTo>
                    <a:pt x="863" y="0"/>
                  </a:moveTo>
                  <a:lnTo>
                    <a:pt x="0" y="278536"/>
                  </a:lnTo>
                  <a:lnTo>
                    <a:pt x="228599" y="281089"/>
                  </a:lnTo>
                  <a:lnTo>
                    <a:pt x="229463" y="2539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505118" y="5508942"/>
              <a:ext cx="154940" cy="17780"/>
            </a:xfrm>
            <a:custGeom>
              <a:avLst/>
              <a:gdLst/>
              <a:ahLst/>
              <a:cxnLst/>
              <a:rect l="l" t="t" r="r" b="b"/>
              <a:pathLst>
                <a:path w="154940" h="17779">
                  <a:moveTo>
                    <a:pt x="27076" y="0"/>
                  </a:moveTo>
                  <a:lnTo>
                    <a:pt x="0" y="0"/>
                  </a:lnTo>
                  <a:lnTo>
                    <a:pt x="1676" y="16929"/>
                  </a:lnTo>
                  <a:lnTo>
                    <a:pt x="14376" y="16929"/>
                  </a:lnTo>
                  <a:lnTo>
                    <a:pt x="25400" y="15252"/>
                  </a:lnTo>
                  <a:lnTo>
                    <a:pt x="27076" y="0"/>
                  </a:lnTo>
                  <a:close/>
                </a:path>
                <a:path w="154940" h="17779">
                  <a:moveTo>
                    <a:pt x="154927" y="850"/>
                  </a:moveTo>
                  <a:lnTo>
                    <a:pt x="127825" y="850"/>
                  </a:lnTo>
                  <a:lnTo>
                    <a:pt x="129527" y="17780"/>
                  </a:lnTo>
                  <a:lnTo>
                    <a:pt x="142227" y="17780"/>
                  </a:lnTo>
                  <a:lnTo>
                    <a:pt x="153225" y="16090"/>
                  </a:lnTo>
                  <a:lnTo>
                    <a:pt x="154927" y="8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0" name="object 24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484226" y="5607354"/>
              <a:ext cx="79603" cy="80022"/>
            </a:xfrm>
            <a:prstGeom prst="rect">
              <a:avLst/>
            </a:prstGeom>
          </p:spPr>
        </p:pic>
        <p:pic>
          <p:nvPicPr>
            <p:cNvPr id="241" name="object 24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601066" y="5609475"/>
              <a:ext cx="79603" cy="80022"/>
            </a:xfrm>
            <a:prstGeom prst="rect">
              <a:avLst/>
            </a:prstGeom>
          </p:spPr>
        </p:pic>
        <p:pic>
          <p:nvPicPr>
            <p:cNvPr id="242" name="object 24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482537" y="5707697"/>
              <a:ext cx="79603" cy="80010"/>
            </a:xfrm>
            <a:prstGeom prst="rect">
              <a:avLst/>
            </a:prstGeom>
          </p:spPr>
        </p:pic>
        <p:pic>
          <p:nvPicPr>
            <p:cNvPr id="243" name="object 24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602349" y="5709374"/>
              <a:ext cx="79590" cy="80022"/>
            </a:xfrm>
            <a:prstGeom prst="rect">
              <a:avLst/>
            </a:prstGeom>
          </p:spPr>
        </p:pic>
        <p:sp>
          <p:nvSpPr>
            <p:cNvPr id="244" name="object 244"/>
            <p:cNvSpPr/>
            <p:nvPr/>
          </p:nvSpPr>
          <p:spPr>
            <a:xfrm>
              <a:off x="6154585" y="5508104"/>
              <a:ext cx="229870" cy="281305"/>
            </a:xfrm>
            <a:custGeom>
              <a:avLst/>
              <a:gdLst/>
              <a:ahLst/>
              <a:cxnLst/>
              <a:rect l="l" t="t" r="r" b="b"/>
              <a:pathLst>
                <a:path w="229870" h="281304">
                  <a:moveTo>
                    <a:pt x="850" y="0"/>
                  </a:moveTo>
                  <a:lnTo>
                    <a:pt x="0" y="278536"/>
                  </a:lnTo>
                  <a:lnTo>
                    <a:pt x="228600" y="281089"/>
                  </a:lnTo>
                  <a:lnTo>
                    <a:pt x="229450" y="25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193536" y="5508942"/>
              <a:ext cx="154940" cy="17780"/>
            </a:xfrm>
            <a:custGeom>
              <a:avLst/>
              <a:gdLst/>
              <a:ahLst/>
              <a:cxnLst/>
              <a:rect l="l" t="t" r="r" b="b"/>
              <a:pathLst>
                <a:path w="154939" h="17779">
                  <a:moveTo>
                    <a:pt x="27089" y="0"/>
                  </a:moveTo>
                  <a:lnTo>
                    <a:pt x="0" y="0"/>
                  </a:lnTo>
                  <a:lnTo>
                    <a:pt x="1689" y="16929"/>
                  </a:lnTo>
                  <a:lnTo>
                    <a:pt x="14389" y="16929"/>
                  </a:lnTo>
                  <a:lnTo>
                    <a:pt x="25400" y="15252"/>
                  </a:lnTo>
                  <a:lnTo>
                    <a:pt x="27089" y="0"/>
                  </a:lnTo>
                  <a:close/>
                </a:path>
                <a:path w="154939" h="17779">
                  <a:moveTo>
                    <a:pt x="154927" y="850"/>
                  </a:moveTo>
                  <a:lnTo>
                    <a:pt x="127838" y="850"/>
                  </a:lnTo>
                  <a:lnTo>
                    <a:pt x="129527" y="17780"/>
                  </a:lnTo>
                  <a:lnTo>
                    <a:pt x="142227" y="17780"/>
                  </a:lnTo>
                  <a:lnTo>
                    <a:pt x="153238" y="16090"/>
                  </a:lnTo>
                  <a:lnTo>
                    <a:pt x="154927" y="8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6" name="object 24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172657" y="5607354"/>
              <a:ext cx="79590" cy="80022"/>
            </a:xfrm>
            <a:prstGeom prst="rect">
              <a:avLst/>
            </a:prstGeom>
          </p:spPr>
        </p:pic>
        <p:pic>
          <p:nvPicPr>
            <p:cNvPr id="247" name="object 24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289497" y="5609475"/>
              <a:ext cx="79603" cy="80022"/>
            </a:xfrm>
            <a:prstGeom prst="rect">
              <a:avLst/>
            </a:prstGeom>
          </p:spPr>
        </p:pic>
        <p:pic>
          <p:nvPicPr>
            <p:cNvPr id="248" name="object 24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170968" y="5707697"/>
              <a:ext cx="79590" cy="80010"/>
            </a:xfrm>
            <a:prstGeom prst="rect">
              <a:avLst/>
            </a:prstGeom>
          </p:spPr>
        </p:pic>
        <p:pic>
          <p:nvPicPr>
            <p:cNvPr id="249" name="object 24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290767" y="5709374"/>
              <a:ext cx="79590" cy="80022"/>
            </a:xfrm>
            <a:prstGeom prst="rect">
              <a:avLst/>
            </a:prstGeom>
          </p:spPr>
        </p:pic>
        <p:sp>
          <p:nvSpPr>
            <p:cNvPr id="250" name="object 250"/>
            <p:cNvSpPr/>
            <p:nvPr/>
          </p:nvSpPr>
          <p:spPr>
            <a:xfrm>
              <a:off x="5839637" y="5504713"/>
              <a:ext cx="229870" cy="281305"/>
            </a:xfrm>
            <a:custGeom>
              <a:avLst/>
              <a:gdLst/>
              <a:ahLst/>
              <a:cxnLst/>
              <a:rect l="l" t="t" r="r" b="b"/>
              <a:pathLst>
                <a:path w="229870" h="281304">
                  <a:moveTo>
                    <a:pt x="838" y="0"/>
                  </a:moveTo>
                  <a:lnTo>
                    <a:pt x="0" y="278549"/>
                  </a:lnTo>
                  <a:lnTo>
                    <a:pt x="228600" y="281089"/>
                  </a:lnTo>
                  <a:lnTo>
                    <a:pt x="229438" y="2539"/>
                  </a:lnTo>
                  <a:lnTo>
                    <a:pt x="838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878576" y="5505564"/>
              <a:ext cx="154940" cy="17780"/>
            </a:xfrm>
            <a:custGeom>
              <a:avLst/>
              <a:gdLst/>
              <a:ahLst/>
              <a:cxnLst/>
              <a:rect l="l" t="t" r="r" b="b"/>
              <a:pathLst>
                <a:path w="154939" h="17779">
                  <a:moveTo>
                    <a:pt x="27101" y="0"/>
                  </a:moveTo>
                  <a:lnTo>
                    <a:pt x="0" y="0"/>
                  </a:lnTo>
                  <a:lnTo>
                    <a:pt x="1689" y="16929"/>
                  </a:lnTo>
                  <a:lnTo>
                    <a:pt x="14389" y="16929"/>
                  </a:lnTo>
                  <a:lnTo>
                    <a:pt x="25400" y="15240"/>
                  </a:lnTo>
                  <a:lnTo>
                    <a:pt x="27101" y="0"/>
                  </a:lnTo>
                  <a:close/>
                </a:path>
                <a:path w="154939" h="17779">
                  <a:moveTo>
                    <a:pt x="154940" y="838"/>
                  </a:moveTo>
                  <a:lnTo>
                    <a:pt x="127850" y="838"/>
                  </a:lnTo>
                  <a:lnTo>
                    <a:pt x="129540" y="17767"/>
                  </a:lnTo>
                  <a:lnTo>
                    <a:pt x="142240" y="17767"/>
                  </a:lnTo>
                  <a:lnTo>
                    <a:pt x="153250" y="16078"/>
                  </a:lnTo>
                  <a:lnTo>
                    <a:pt x="154940" y="8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2" name="object 25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857710" y="5603976"/>
              <a:ext cx="79590" cy="80010"/>
            </a:xfrm>
            <a:prstGeom prst="rect">
              <a:avLst/>
            </a:prstGeom>
          </p:spPr>
        </p:pic>
        <p:pic>
          <p:nvPicPr>
            <p:cNvPr id="253" name="object 253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974550" y="5606084"/>
              <a:ext cx="79590" cy="80022"/>
            </a:xfrm>
            <a:prstGeom prst="rect">
              <a:avLst/>
            </a:prstGeom>
          </p:spPr>
        </p:pic>
        <p:pic>
          <p:nvPicPr>
            <p:cNvPr id="254" name="object 254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856008" y="5704306"/>
              <a:ext cx="79603" cy="80010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975820" y="5705995"/>
              <a:ext cx="79603" cy="80022"/>
            </a:xfrm>
            <a:prstGeom prst="rect">
              <a:avLst/>
            </a:prstGeom>
          </p:spPr>
        </p:pic>
      </p:grpSp>
      <p:sp>
        <p:nvSpPr>
          <p:cNvPr id="256" name="object 256"/>
          <p:cNvSpPr txBox="1"/>
          <p:nvPr/>
        </p:nvSpPr>
        <p:spPr>
          <a:xfrm>
            <a:off x="7959009" y="484526"/>
            <a:ext cx="4709160" cy="56972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571750">
              <a:lnSpc>
                <a:spcPct val="150000"/>
              </a:lnSpc>
              <a:spcBef>
                <a:spcPts val="100"/>
              </a:spcBef>
            </a:pP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Módulos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caja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derivación </a:t>
            </a:r>
            <a:r>
              <a:rPr sz="800" b="1" spc="30" dirty="0">
                <a:solidFill>
                  <a:srgbClr val="171514"/>
                </a:solidFill>
                <a:latin typeface="Arial"/>
                <a:cs typeface="Arial"/>
              </a:rPr>
              <a:t>estándar </a:t>
            </a:r>
            <a:r>
              <a:rPr sz="800" b="1" spc="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Arial"/>
                <a:cs typeface="Arial"/>
              </a:rPr>
              <a:t>(tipo </a:t>
            </a:r>
            <a:r>
              <a:rPr sz="800" b="1" spc="10" dirty="0">
                <a:solidFill>
                  <a:srgbClr val="171514"/>
                </a:solidFill>
                <a:latin typeface="Arial"/>
                <a:cs typeface="Arial"/>
              </a:rPr>
              <a:t>WTB)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.están.diseñados.para.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línea,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orejeta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lado de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con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alimentación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remota.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desde.400.hasta. 600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a.240.VAC..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2528570">
              <a:lnSpc>
                <a:spcPct val="141200"/>
              </a:lnSpc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Pernos.de.patrón.de.espárrago.NEMA.II.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están.instalados.de.fábrica.habilitando.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una.amplia.variedad.de.compresión.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y.opciones.de.argollas.mecánicas..Todas.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módulos.en.esta.familia.característica.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la.función.exclusiva.de.invertibilidad,.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permitiendo.al.usuario.simplemente.girar. </a:t>
            </a:r>
            <a:r>
              <a:rPr sz="85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el.recinto.para.acomodar.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alimentación.superior.o.inferior..A.ancho.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variedad.de.opciones.de.lug.para.AL.y.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 </a:t>
            </a:r>
            <a:r>
              <a:rPr sz="8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CU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ayudar.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minimizar.los.costos.y.personalizar.la.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módulo.a.sus.especificaciones.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2567940">
              <a:lnSpc>
                <a:spcPct val="133300"/>
              </a:lnSpc>
            </a:pP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Módulos</a:t>
            </a:r>
            <a:r>
              <a:rPr sz="900" b="1" spc="-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combinados</a:t>
            </a:r>
            <a:r>
              <a:rPr sz="90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Tapbox-Pullbox </a:t>
            </a:r>
            <a:r>
              <a:rPr sz="900" b="1" spc="-2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compatibles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70" dirty="0">
                <a:solidFill>
                  <a:srgbClr val="171514"/>
                </a:solidFill>
                <a:latin typeface="Arial"/>
                <a:cs typeface="Arial"/>
              </a:rPr>
              <a:t>EUSERC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(tipo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WET)</a:t>
            </a:r>
            <a:endParaRPr sz="900">
              <a:latin typeface="Arial"/>
              <a:cs typeface="Arial"/>
            </a:endParaRPr>
          </a:p>
          <a:p>
            <a:pPr marL="12700">
              <a:spcBef>
                <a:spcPts val="36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están.diseñados.para.240.VAC.máx.,.aplicaciones.de.línea,.alimentación.inferior,.arriba.</a:t>
            </a:r>
            <a:endParaRPr sz="900">
              <a:latin typeface="Microsoft Sans Serif"/>
              <a:cs typeface="Microsoft Sans Serif"/>
            </a:endParaRPr>
          </a:p>
          <a:p>
            <a:pPr marL="12700" marR="1712595">
              <a:lnSpc>
                <a:spcPct val="133300"/>
              </a:lnSpc>
            </a:pP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200.amperios,.para.aquellas.áreas.que.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suscribirse.al.estándar.EUSERC,. 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requieren.orejetas.de.compresión,.o.requieren.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más.espacio.de.doblado.con.cable.que.un.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caja.de.tomas.estándar..patrón.de.espárragos.NEMA.II.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los.pernos.son.estándar.en.todas.las.unidades.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permitiendo.compresión.o.mecánica.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lug.use.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52</a:t>
            </a:fld>
            <a:endParaRPr spc="15" dirty="0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1334484" y="539991"/>
            <a:ext cx="953135" cy="3373120"/>
            <a:chOff x="6279883" y="539991"/>
            <a:chExt cx="953135" cy="3373120"/>
          </a:xfrm>
        </p:grpSpPr>
        <p:sp>
          <p:nvSpPr>
            <p:cNvPr id="3" name="object 3"/>
            <p:cNvSpPr/>
            <p:nvPr/>
          </p:nvSpPr>
          <p:spPr>
            <a:xfrm>
              <a:off x="6279883" y="539991"/>
              <a:ext cx="841375" cy="3322954"/>
            </a:xfrm>
            <a:custGeom>
              <a:avLst/>
              <a:gdLst/>
              <a:ahLst/>
              <a:cxnLst/>
              <a:rect l="l" t="t" r="r" b="b"/>
              <a:pathLst>
                <a:path w="841375" h="3322954">
                  <a:moveTo>
                    <a:pt x="840917" y="0"/>
                  </a:moveTo>
                  <a:lnTo>
                    <a:pt x="3314" y="1092"/>
                  </a:lnTo>
                  <a:lnTo>
                    <a:pt x="1650" y="6603"/>
                  </a:lnTo>
                  <a:lnTo>
                    <a:pt x="0" y="7696"/>
                  </a:lnTo>
                  <a:lnTo>
                    <a:pt x="0" y="54470"/>
                  </a:lnTo>
                  <a:lnTo>
                    <a:pt x="2768" y="57772"/>
                  </a:lnTo>
                  <a:lnTo>
                    <a:pt x="3314" y="60540"/>
                  </a:lnTo>
                  <a:lnTo>
                    <a:pt x="9906" y="60540"/>
                  </a:lnTo>
                  <a:lnTo>
                    <a:pt x="14871" y="1236599"/>
                  </a:lnTo>
                  <a:lnTo>
                    <a:pt x="12115" y="1242644"/>
                  </a:lnTo>
                  <a:lnTo>
                    <a:pt x="11557" y="1265212"/>
                  </a:lnTo>
                  <a:lnTo>
                    <a:pt x="8813" y="1265758"/>
                  </a:lnTo>
                  <a:lnTo>
                    <a:pt x="9359" y="1280058"/>
                  </a:lnTo>
                  <a:lnTo>
                    <a:pt x="11557" y="1281163"/>
                  </a:lnTo>
                  <a:lnTo>
                    <a:pt x="12115" y="1302626"/>
                  </a:lnTo>
                  <a:lnTo>
                    <a:pt x="15976" y="1308684"/>
                  </a:lnTo>
                  <a:lnTo>
                    <a:pt x="15430" y="1524406"/>
                  </a:lnTo>
                  <a:lnTo>
                    <a:pt x="12115" y="1527162"/>
                  </a:lnTo>
                  <a:lnTo>
                    <a:pt x="12661" y="1720888"/>
                  </a:lnTo>
                  <a:lnTo>
                    <a:pt x="15976" y="1724736"/>
                  </a:lnTo>
                  <a:lnTo>
                    <a:pt x="14871" y="1831492"/>
                  </a:lnTo>
                  <a:lnTo>
                    <a:pt x="13208" y="1833143"/>
                  </a:lnTo>
                  <a:lnTo>
                    <a:pt x="13208" y="2026310"/>
                  </a:lnTo>
                  <a:lnTo>
                    <a:pt x="15430" y="2028532"/>
                  </a:lnTo>
                  <a:lnTo>
                    <a:pt x="13766" y="3311893"/>
                  </a:lnTo>
                  <a:lnTo>
                    <a:pt x="320306" y="3315754"/>
                  </a:lnTo>
                  <a:lnTo>
                    <a:pt x="330758" y="3315754"/>
                  </a:lnTo>
                  <a:lnTo>
                    <a:pt x="335153" y="3320719"/>
                  </a:lnTo>
                  <a:lnTo>
                    <a:pt x="824407" y="3322904"/>
                  </a:lnTo>
                  <a:lnTo>
                    <a:pt x="823849" y="2326246"/>
                  </a:lnTo>
                  <a:lnTo>
                    <a:pt x="830453" y="2315794"/>
                  </a:lnTo>
                  <a:lnTo>
                    <a:pt x="831011" y="2293785"/>
                  </a:lnTo>
                  <a:lnTo>
                    <a:pt x="834872" y="2293226"/>
                  </a:lnTo>
                  <a:lnTo>
                    <a:pt x="834872" y="2277275"/>
                  </a:lnTo>
                  <a:lnTo>
                    <a:pt x="832116" y="2274519"/>
                  </a:lnTo>
                  <a:lnTo>
                    <a:pt x="832116" y="2252510"/>
                  </a:lnTo>
                  <a:lnTo>
                    <a:pt x="825512" y="2244801"/>
                  </a:lnTo>
                  <a:lnTo>
                    <a:pt x="827163" y="1314196"/>
                  </a:lnTo>
                  <a:lnTo>
                    <a:pt x="833780" y="1306487"/>
                  </a:lnTo>
                  <a:lnTo>
                    <a:pt x="833780" y="1283373"/>
                  </a:lnTo>
                  <a:lnTo>
                    <a:pt x="837069" y="1281722"/>
                  </a:lnTo>
                  <a:lnTo>
                    <a:pt x="837069" y="1269619"/>
                  </a:lnTo>
                  <a:lnTo>
                    <a:pt x="834326" y="1266863"/>
                  </a:lnTo>
                  <a:lnTo>
                    <a:pt x="834326" y="1243761"/>
                  </a:lnTo>
                  <a:lnTo>
                    <a:pt x="827722" y="1232192"/>
                  </a:lnTo>
                  <a:lnTo>
                    <a:pt x="834872" y="75399"/>
                  </a:lnTo>
                  <a:lnTo>
                    <a:pt x="838708" y="65493"/>
                  </a:lnTo>
                  <a:lnTo>
                    <a:pt x="84091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284836" y="543293"/>
              <a:ext cx="833755" cy="53340"/>
            </a:xfrm>
            <a:custGeom>
              <a:avLst/>
              <a:gdLst/>
              <a:ahLst/>
              <a:cxnLst/>
              <a:rect l="l" t="t" r="r" b="b"/>
              <a:pathLst>
                <a:path w="833754" h="53340">
                  <a:moveTo>
                    <a:pt x="833221" y="0"/>
                  </a:moveTo>
                  <a:lnTo>
                    <a:pt x="0" y="1650"/>
                  </a:lnTo>
                  <a:lnTo>
                    <a:pt x="1104" y="52831"/>
                  </a:lnTo>
                  <a:lnTo>
                    <a:pt x="833221" y="51180"/>
                  </a:lnTo>
                  <a:lnTo>
                    <a:pt x="833221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285941" y="598881"/>
              <a:ext cx="12700" cy="1969770"/>
            </a:xfrm>
            <a:custGeom>
              <a:avLst/>
              <a:gdLst/>
              <a:ahLst/>
              <a:cxnLst/>
              <a:rect l="l" t="t" r="r" b="b"/>
              <a:pathLst>
                <a:path w="12700" h="1969770">
                  <a:moveTo>
                    <a:pt x="8813" y="0"/>
                  </a:moveTo>
                  <a:lnTo>
                    <a:pt x="0" y="0"/>
                  </a:lnTo>
                  <a:lnTo>
                    <a:pt x="4406" y="3848"/>
                  </a:lnTo>
                  <a:lnTo>
                    <a:pt x="8813" y="1176058"/>
                  </a:lnTo>
                  <a:lnTo>
                    <a:pt x="6057" y="1183754"/>
                  </a:lnTo>
                  <a:lnTo>
                    <a:pt x="5499" y="1206322"/>
                  </a:lnTo>
                  <a:lnTo>
                    <a:pt x="2755" y="1206868"/>
                  </a:lnTo>
                  <a:lnTo>
                    <a:pt x="3301" y="1221168"/>
                  </a:lnTo>
                  <a:lnTo>
                    <a:pt x="5499" y="1222273"/>
                  </a:lnTo>
                  <a:lnTo>
                    <a:pt x="6057" y="1243736"/>
                  </a:lnTo>
                  <a:lnTo>
                    <a:pt x="9918" y="1249794"/>
                  </a:lnTo>
                  <a:lnTo>
                    <a:pt x="9372" y="1465516"/>
                  </a:lnTo>
                  <a:lnTo>
                    <a:pt x="6057" y="1468272"/>
                  </a:lnTo>
                  <a:lnTo>
                    <a:pt x="6603" y="1661998"/>
                  </a:lnTo>
                  <a:lnTo>
                    <a:pt x="9918" y="1665846"/>
                  </a:lnTo>
                  <a:lnTo>
                    <a:pt x="8813" y="1772602"/>
                  </a:lnTo>
                  <a:lnTo>
                    <a:pt x="7150" y="1774253"/>
                  </a:lnTo>
                  <a:lnTo>
                    <a:pt x="7150" y="1967420"/>
                  </a:lnTo>
                  <a:lnTo>
                    <a:pt x="9372" y="1969643"/>
                  </a:lnTo>
                  <a:lnTo>
                    <a:pt x="12103" y="1668043"/>
                  </a:lnTo>
                  <a:lnTo>
                    <a:pt x="12661" y="1177709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296406" y="601078"/>
              <a:ext cx="5715" cy="1465580"/>
            </a:xfrm>
            <a:custGeom>
              <a:avLst/>
              <a:gdLst/>
              <a:ahLst/>
              <a:cxnLst/>
              <a:rect l="l" t="t" r="r" b="b"/>
              <a:pathLst>
                <a:path w="5714" h="1465580">
                  <a:moveTo>
                    <a:pt x="0" y="0"/>
                  </a:moveTo>
                  <a:lnTo>
                    <a:pt x="3302" y="1464437"/>
                  </a:lnTo>
                  <a:lnTo>
                    <a:pt x="5499" y="1464983"/>
                  </a:lnTo>
                  <a:lnTo>
                    <a:pt x="2755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285941" y="595629"/>
              <a:ext cx="831850" cy="11430"/>
            </a:xfrm>
            <a:custGeom>
              <a:avLst/>
              <a:gdLst/>
              <a:ahLst/>
              <a:cxnLst/>
              <a:rect l="l" t="t" r="r" b="b"/>
              <a:pathLst>
                <a:path w="831850" h="11429">
                  <a:moveTo>
                    <a:pt x="831799" y="7620"/>
                  </a:moveTo>
                  <a:lnTo>
                    <a:pt x="831469" y="7620"/>
                  </a:lnTo>
                  <a:lnTo>
                    <a:pt x="831469" y="3810"/>
                  </a:lnTo>
                  <a:lnTo>
                    <a:pt x="830300" y="3810"/>
                  </a:lnTo>
                  <a:lnTo>
                    <a:pt x="830300" y="2540"/>
                  </a:lnTo>
                  <a:lnTo>
                    <a:pt x="829424" y="2540"/>
                  </a:lnTo>
                  <a:lnTo>
                    <a:pt x="829424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112344" y="3810"/>
                  </a:lnTo>
                  <a:lnTo>
                    <a:pt x="112344" y="2540"/>
                  </a:lnTo>
                  <a:lnTo>
                    <a:pt x="824280" y="2540"/>
                  </a:lnTo>
                  <a:lnTo>
                    <a:pt x="824280" y="3810"/>
                  </a:lnTo>
                  <a:lnTo>
                    <a:pt x="826490" y="3810"/>
                  </a:lnTo>
                  <a:lnTo>
                    <a:pt x="826490" y="7620"/>
                  </a:lnTo>
                  <a:lnTo>
                    <a:pt x="829818" y="7620"/>
                  </a:lnTo>
                  <a:lnTo>
                    <a:pt x="829818" y="11430"/>
                  </a:lnTo>
                  <a:lnTo>
                    <a:pt x="831799" y="11430"/>
                  </a:lnTo>
                  <a:lnTo>
                    <a:pt x="831799" y="762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600190" y="600532"/>
              <a:ext cx="4445" cy="1354455"/>
            </a:xfrm>
            <a:custGeom>
              <a:avLst/>
              <a:gdLst/>
              <a:ahLst/>
              <a:cxnLst/>
              <a:rect l="l" t="t" r="r" b="b"/>
              <a:pathLst>
                <a:path w="4445" h="1354455">
                  <a:moveTo>
                    <a:pt x="3848" y="0"/>
                  </a:moveTo>
                  <a:lnTo>
                    <a:pt x="0" y="0"/>
                  </a:lnTo>
                  <a:lnTo>
                    <a:pt x="558" y="1354366"/>
                  </a:lnTo>
                  <a:lnTo>
                    <a:pt x="3848" y="1354366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6247" y="599427"/>
              <a:ext cx="3810" cy="514350"/>
            </a:xfrm>
            <a:custGeom>
              <a:avLst/>
              <a:gdLst/>
              <a:ahLst/>
              <a:cxnLst/>
              <a:rect l="l" t="t" r="r" b="b"/>
              <a:pathLst>
                <a:path w="3809" h="514350">
                  <a:moveTo>
                    <a:pt x="2743" y="0"/>
                  </a:moveTo>
                  <a:lnTo>
                    <a:pt x="0" y="0"/>
                  </a:lnTo>
                  <a:lnTo>
                    <a:pt x="0" y="513461"/>
                  </a:lnTo>
                  <a:lnTo>
                    <a:pt x="3289" y="514007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609537" y="599973"/>
              <a:ext cx="6350" cy="513715"/>
            </a:xfrm>
            <a:custGeom>
              <a:avLst/>
              <a:gdLst/>
              <a:ahLst/>
              <a:cxnLst/>
              <a:rect l="l" t="t" r="r" b="b"/>
              <a:pathLst>
                <a:path w="6350" h="513715">
                  <a:moveTo>
                    <a:pt x="6057" y="0"/>
                  </a:moveTo>
                  <a:lnTo>
                    <a:pt x="2197" y="0"/>
                  </a:lnTo>
                  <a:lnTo>
                    <a:pt x="0" y="513461"/>
                  </a:lnTo>
                  <a:lnTo>
                    <a:pt x="6057" y="513461"/>
                  </a:lnTo>
                  <a:lnTo>
                    <a:pt x="6057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600190" y="1115644"/>
              <a:ext cx="15875" cy="2740660"/>
            </a:xfrm>
            <a:custGeom>
              <a:avLst/>
              <a:gdLst/>
              <a:ahLst/>
              <a:cxnLst/>
              <a:rect l="l" t="t" r="r" b="b"/>
              <a:pathLst>
                <a:path w="15875" h="2740660">
                  <a:moveTo>
                    <a:pt x="6591" y="0"/>
                  </a:moveTo>
                  <a:lnTo>
                    <a:pt x="0" y="2740101"/>
                  </a:lnTo>
                  <a:lnTo>
                    <a:pt x="10452" y="2740101"/>
                  </a:lnTo>
                  <a:lnTo>
                    <a:pt x="9893" y="2284971"/>
                  </a:lnTo>
                  <a:lnTo>
                    <a:pt x="13766" y="2277275"/>
                  </a:lnTo>
                  <a:lnTo>
                    <a:pt x="9893" y="2275065"/>
                  </a:lnTo>
                  <a:lnTo>
                    <a:pt x="9347" y="1715376"/>
                  </a:lnTo>
                  <a:lnTo>
                    <a:pt x="11544" y="1714284"/>
                  </a:lnTo>
                  <a:lnTo>
                    <a:pt x="12103" y="1711540"/>
                  </a:lnTo>
                  <a:lnTo>
                    <a:pt x="10452" y="1708772"/>
                  </a:lnTo>
                  <a:lnTo>
                    <a:pt x="12103" y="1149642"/>
                  </a:lnTo>
                  <a:lnTo>
                    <a:pt x="9893" y="1144676"/>
                  </a:lnTo>
                  <a:lnTo>
                    <a:pt x="9347" y="582244"/>
                  </a:lnTo>
                  <a:lnTo>
                    <a:pt x="12103" y="580593"/>
                  </a:lnTo>
                  <a:lnTo>
                    <a:pt x="9893" y="575640"/>
                  </a:lnTo>
                  <a:lnTo>
                    <a:pt x="10452" y="7708"/>
                  </a:lnTo>
                  <a:lnTo>
                    <a:pt x="15405" y="546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612852" y="1127200"/>
              <a:ext cx="5080" cy="846455"/>
            </a:xfrm>
            <a:custGeom>
              <a:avLst/>
              <a:gdLst/>
              <a:ahLst/>
              <a:cxnLst/>
              <a:rect l="l" t="t" r="r" b="b"/>
              <a:pathLst>
                <a:path w="5079" h="846455">
                  <a:moveTo>
                    <a:pt x="4953" y="575094"/>
                  </a:moveTo>
                  <a:lnTo>
                    <a:pt x="1104" y="575094"/>
                  </a:lnTo>
                  <a:lnTo>
                    <a:pt x="1651" y="845858"/>
                  </a:lnTo>
                  <a:lnTo>
                    <a:pt x="4953" y="575094"/>
                  </a:lnTo>
                  <a:close/>
                </a:path>
                <a:path w="5079" h="846455">
                  <a:moveTo>
                    <a:pt x="4953" y="0"/>
                  </a:moveTo>
                  <a:lnTo>
                    <a:pt x="546" y="546"/>
                  </a:lnTo>
                  <a:lnTo>
                    <a:pt x="0" y="562991"/>
                  </a:lnTo>
                  <a:lnTo>
                    <a:pt x="3848" y="562991"/>
                  </a:lnTo>
                  <a:lnTo>
                    <a:pt x="4953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612293" y="1113434"/>
              <a:ext cx="495934" cy="10160"/>
            </a:xfrm>
            <a:custGeom>
              <a:avLst/>
              <a:gdLst/>
              <a:ahLst/>
              <a:cxnLst/>
              <a:rect l="l" t="t" r="r" b="b"/>
              <a:pathLst>
                <a:path w="495934" h="10159">
                  <a:moveTo>
                    <a:pt x="5511" y="0"/>
                  </a:moveTo>
                  <a:lnTo>
                    <a:pt x="0" y="9918"/>
                  </a:lnTo>
                  <a:lnTo>
                    <a:pt x="494195" y="4952"/>
                  </a:lnTo>
                  <a:lnTo>
                    <a:pt x="495312" y="558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611734" y="1691639"/>
              <a:ext cx="495300" cy="1139825"/>
            </a:xfrm>
            <a:custGeom>
              <a:avLst/>
              <a:gdLst/>
              <a:ahLst/>
              <a:cxnLst/>
              <a:rect l="l" t="t" r="r" b="b"/>
              <a:pathLst>
                <a:path w="495300" h="1139825">
                  <a:moveTo>
                    <a:pt x="490905" y="1136078"/>
                  </a:moveTo>
                  <a:lnTo>
                    <a:pt x="558" y="1134427"/>
                  </a:lnTo>
                  <a:lnTo>
                    <a:pt x="0" y="1138288"/>
                  </a:lnTo>
                  <a:lnTo>
                    <a:pt x="490905" y="1139380"/>
                  </a:lnTo>
                  <a:lnTo>
                    <a:pt x="490905" y="1136078"/>
                  </a:lnTo>
                  <a:close/>
                </a:path>
                <a:path w="495300" h="1139825">
                  <a:moveTo>
                    <a:pt x="493661" y="569772"/>
                  </a:moveTo>
                  <a:lnTo>
                    <a:pt x="1663" y="569772"/>
                  </a:lnTo>
                  <a:lnTo>
                    <a:pt x="2768" y="572541"/>
                  </a:lnTo>
                  <a:lnTo>
                    <a:pt x="493661" y="573633"/>
                  </a:lnTo>
                  <a:lnTo>
                    <a:pt x="493661" y="569772"/>
                  </a:lnTo>
                  <a:close/>
                </a:path>
                <a:path w="495300" h="1139825">
                  <a:moveTo>
                    <a:pt x="494703" y="3810"/>
                  </a:moveTo>
                  <a:lnTo>
                    <a:pt x="494169" y="3810"/>
                  </a:lnTo>
                  <a:lnTo>
                    <a:pt x="494169" y="1270"/>
                  </a:lnTo>
                  <a:lnTo>
                    <a:pt x="392684" y="1270"/>
                  </a:lnTo>
                  <a:lnTo>
                    <a:pt x="392684" y="0"/>
                  </a:lnTo>
                  <a:lnTo>
                    <a:pt x="317" y="0"/>
                  </a:lnTo>
                  <a:lnTo>
                    <a:pt x="317" y="1270"/>
                  </a:lnTo>
                  <a:lnTo>
                    <a:pt x="1689" y="1270"/>
                  </a:lnTo>
                  <a:lnTo>
                    <a:pt x="1689" y="3810"/>
                  </a:lnTo>
                  <a:lnTo>
                    <a:pt x="1155" y="3810"/>
                  </a:lnTo>
                  <a:lnTo>
                    <a:pt x="1155" y="5080"/>
                  </a:lnTo>
                  <a:lnTo>
                    <a:pt x="494703" y="5080"/>
                  </a:lnTo>
                  <a:lnTo>
                    <a:pt x="494703" y="381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611912" y="3390899"/>
              <a:ext cx="490220" cy="11430"/>
            </a:xfrm>
            <a:custGeom>
              <a:avLst/>
              <a:gdLst/>
              <a:ahLst/>
              <a:cxnLst/>
              <a:rect l="l" t="t" r="r" b="b"/>
              <a:pathLst>
                <a:path w="490220" h="11429">
                  <a:moveTo>
                    <a:pt x="489940" y="3810"/>
                  </a:moveTo>
                  <a:lnTo>
                    <a:pt x="489686" y="3810"/>
                  </a:lnTo>
                  <a:lnTo>
                    <a:pt x="489686" y="2540"/>
                  </a:lnTo>
                  <a:lnTo>
                    <a:pt x="260438" y="2540"/>
                  </a:lnTo>
                  <a:lnTo>
                    <a:pt x="260438" y="0"/>
                  </a:lnTo>
                  <a:lnTo>
                    <a:pt x="2451" y="0"/>
                  </a:lnTo>
                  <a:lnTo>
                    <a:pt x="2451" y="2540"/>
                  </a:lnTo>
                  <a:lnTo>
                    <a:pt x="2984" y="2540"/>
                  </a:lnTo>
                  <a:lnTo>
                    <a:pt x="2984" y="3810"/>
                  </a:lnTo>
                  <a:lnTo>
                    <a:pt x="2019" y="3810"/>
                  </a:lnTo>
                  <a:lnTo>
                    <a:pt x="2019" y="7620"/>
                  </a:lnTo>
                  <a:lnTo>
                    <a:pt x="0" y="7620"/>
                  </a:lnTo>
                  <a:lnTo>
                    <a:pt x="0" y="11430"/>
                  </a:lnTo>
                  <a:lnTo>
                    <a:pt x="303644" y="11430"/>
                  </a:lnTo>
                  <a:lnTo>
                    <a:pt x="303644" y="7620"/>
                  </a:lnTo>
                  <a:lnTo>
                    <a:pt x="489940" y="7620"/>
                  </a:lnTo>
                  <a:lnTo>
                    <a:pt x="489940" y="381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613956" y="3390709"/>
              <a:ext cx="487680" cy="5715"/>
            </a:xfrm>
            <a:custGeom>
              <a:avLst/>
              <a:gdLst/>
              <a:ahLst/>
              <a:cxnLst/>
              <a:rect l="l" t="t" r="r" b="b"/>
              <a:pathLst>
                <a:path w="487679" h="5714">
                  <a:moveTo>
                    <a:pt x="0" y="0"/>
                  </a:moveTo>
                  <a:lnTo>
                    <a:pt x="1079" y="3848"/>
                  </a:lnTo>
                  <a:lnTo>
                    <a:pt x="485940" y="5499"/>
                  </a:lnTo>
                  <a:lnTo>
                    <a:pt x="487591" y="27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8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108698" y="601624"/>
              <a:ext cx="8890" cy="879475"/>
            </a:xfrm>
            <a:custGeom>
              <a:avLst/>
              <a:gdLst/>
              <a:ahLst/>
              <a:cxnLst/>
              <a:rect l="l" t="t" r="r" b="b"/>
              <a:pathLst>
                <a:path w="8890" h="879475">
                  <a:moveTo>
                    <a:pt x="2197" y="0"/>
                  </a:moveTo>
                  <a:lnTo>
                    <a:pt x="0" y="878878"/>
                  </a:lnTo>
                  <a:lnTo>
                    <a:pt x="6057" y="12103"/>
                  </a:lnTo>
                  <a:lnTo>
                    <a:pt x="8801" y="551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7102640" y="599427"/>
              <a:ext cx="6350" cy="514350"/>
            </a:xfrm>
            <a:custGeom>
              <a:avLst/>
              <a:gdLst/>
              <a:ahLst/>
              <a:cxnLst/>
              <a:rect l="l" t="t" r="r" b="b"/>
              <a:pathLst>
                <a:path w="6350" h="514350">
                  <a:moveTo>
                    <a:pt x="3848" y="0"/>
                  </a:moveTo>
                  <a:lnTo>
                    <a:pt x="0" y="514007"/>
                  </a:lnTo>
                  <a:lnTo>
                    <a:pt x="3301" y="514007"/>
                  </a:lnTo>
                  <a:lnTo>
                    <a:pt x="6057" y="546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029450" y="1125537"/>
              <a:ext cx="78740" cy="880110"/>
            </a:xfrm>
            <a:custGeom>
              <a:avLst/>
              <a:gdLst/>
              <a:ahLst/>
              <a:cxnLst/>
              <a:rect l="l" t="t" r="r" b="b"/>
              <a:pathLst>
                <a:path w="78740" h="880110">
                  <a:moveTo>
                    <a:pt x="6591" y="73748"/>
                  </a:moveTo>
                  <a:lnTo>
                    <a:pt x="6057" y="22567"/>
                  </a:lnTo>
                  <a:lnTo>
                    <a:pt x="0" y="22567"/>
                  </a:lnTo>
                  <a:lnTo>
                    <a:pt x="0" y="73748"/>
                  </a:lnTo>
                  <a:lnTo>
                    <a:pt x="6591" y="73748"/>
                  </a:lnTo>
                  <a:close/>
                </a:path>
                <a:path w="78740" h="880110">
                  <a:moveTo>
                    <a:pt x="65493" y="22567"/>
                  </a:moveTo>
                  <a:lnTo>
                    <a:pt x="62179" y="22567"/>
                  </a:lnTo>
                  <a:lnTo>
                    <a:pt x="62725" y="73202"/>
                  </a:lnTo>
                  <a:lnTo>
                    <a:pt x="64935" y="73748"/>
                  </a:lnTo>
                  <a:lnTo>
                    <a:pt x="65493" y="22567"/>
                  </a:lnTo>
                  <a:close/>
                </a:path>
                <a:path w="78740" h="880110">
                  <a:moveTo>
                    <a:pt x="74841" y="575106"/>
                  </a:moveTo>
                  <a:lnTo>
                    <a:pt x="71551" y="575106"/>
                  </a:lnTo>
                  <a:lnTo>
                    <a:pt x="73190" y="879983"/>
                  </a:lnTo>
                  <a:lnTo>
                    <a:pt x="74841" y="575106"/>
                  </a:lnTo>
                  <a:close/>
                </a:path>
                <a:path w="78740" h="880110">
                  <a:moveTo>
                    <a:pt x="78701" y="0"/>
                  </a:moveTo>
                  <a:lnTo>
                    <a:pt x="73190" y="1104"/>
                  </a:lnTo>
                  <a:lnTo>
                    <a:pt x="72097" y="565200"/>
                  </a:lnTo>
                  <a:lnTo>
                    <a:pt x="75946" y="566851"/>
                  </a:lnTo>
                  <a:lnTo>
                    <a:pt x="78701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7031659" y="1142047"/>
              <a:ext cx="56515" cy="58419"/>
            </a:xfrm>
            <a:custGeom>
              <a:avLst/>
              <a:gdLst/>
              <a:ahLst/>
              <a:cxnLst/>
              <a:rect l="l" t="t" r="r" b="b"/>
              <a:pathLst>
                <a:path w="56515" h="58419">
                  <a:moveTo>
                    <a:pt x="53924" y="0"/>
                  </a:moveTo>
                  <a:lnTo>
                    <a:pt x="1650" y="0"/>
                  </a:lnTo>
                  <a:lnTo>
                    <a:pt x="0" y="4953"/>
                  </a:lnTo>
                  <a:lnTo>
                    <a:pt x="546" y="58331"/>
                  </a:lnTo>
                  <a:lnTo>
                    <a:pt x="2743" y="57785"/>
                  </a:lnTo>
                  <a:lnTo>
                    <a:pt x="2743" y="6604"/>
                  </a:lnTo>
                  <a:lnTo>
                    <a:pt x="4940" y="3848"/>
                  </a:lnTo>
                  <a:lnTo>
                    <a:pt x="50546" y="3848"/>
                  </a:lnTo>
                  <a:lnTo>
                    <a:pt x="56134" y="3301"/>
                  </a:lnTo>
                  <a:lnTo>
                    <a:pt x="56134" y="1650"/>
                  </a:lnTo>
                  <a:lnTo>
                    <a:pt x="53924" y="0"/>
                  </a:lnTo>
                  <a:close/>
                </a:path>
                <a:path w="56515" h="58419">
                  <a:moveTo>
                    <a:pt x="50546" y="3848"/>
                  </a:moveTo>
                  <a:lnTo>
                    <a:pt x="4940" y="3848"/>
                  </a:lnTo>
                  <a:lnTo>
                    <a:pt x="30537" y="4194"/>
                  </a:lnTo>
                  <a:lnTo>
                    <a:pt x="48134" y="4083"/>
                  </a:lnTo>
                  <a:lnTo>
                    <a:pt x="50546" y="3848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7027786" y="1724850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40" h="51435">
                  <a:moveTo>
                    <a:pt x="6616" y="51193"/>
                  </a:moveTo>
                  <a:lnTo>
                    <a:pt x="6057" y="0"/>
                  </a:lnTo>
                  <a:lnTo>
                    <a:pt x="0" y="0"/>
                  </a:lnTo>
                  <a:lnTo>
                    <a:pt x="0" y="51193"/>
                  </a:lnTo>
                  <a:lnTo>
                    <a:pt x="6616" y="51193"/>
                  </a:lnTo>
                  <a:close/>
                </a:path>
                <a:path w="66040" h="51435">
                  <a:moveTo>
                    <a:pt x="65506" y="0"/>
                  </a:moveTo>
                  <a:lnTo>
                    <a:pt x="62191" y="0"/>
                  </a:lnTo>
                  <a:lnTo>
                    <a:pt x="62750" y="50647"/>
                  </a:lnTo>
                  <a:lnTo>
                    <a:pt x="64947" y="51193"/>
                  </a:lnTo>
                  <a:lnTo>
                    <a:pt x="65506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025602" y="1718804"/>
              <a:ext cx="64769" cy="1193165"/>
            </a:xfrm>
            <a:custGeom>
              <a:avLst/>
              <a:gdLst/>
              <a:ahLst/>
              <a:cxnLst/>
              <a:rect l="l" t="t" r="r" b="b"/>
              <a:pathLst>
                <a:path w="64770" h="1193164">
                  <a:moveTo>
                    <a:pt x="59982" y="1191463"/>
                  </a:moveTo>
                  <a:lnTo>
                    <a:pt x="59436" y="1139723"/>
                  </a:lnTo>
                  <a:lnTo>
                    <a:pt x="59436" y="1137526"/>
                  </a:lnTo>
                  <a:lnTo>
                    <a:pt x="52832" y="1135875"/>
                  </a:lnTo>
                  <a:lnTo>
                    <a:pt x="6045" y="1135329"/>
                  </a:lnTo>
                  <a:lnTo>
                    <a:pt x="2184" y="1136421"/>
                  </a:lnTo>
                  <a:lnTo>
                    <a:pt x="0" y="1142466"/>
                  </a:lnTo>
                  <a:lnTo>
                    <a:pt x="546" y="1193126"/>
                  </a:lnTo>
                  <a:lnTo>
                    <a:pt x="3302" y="1193126"/>
                  </a:lnTo>
                  <a:lnTo>
                    <a:pt x="3302" y="1140828"/>
                  </a:lnTo>
                  <a:lnTo>
                    <a:pt x="7683" y="1139723"/>
                  </a:lnTo>
                  <a:lnTo>
                    <a:pt x="51714" y="1140282"/>
                  </a:lnTo>
                  <a:lnTo>
                    <a:pt x="53924" y="1140282"/>
                  </a:lnTo>
                  <a:lnTo>
                    <a:pt x="56680" y="1143012"/>
                  </a:lnTo>
                  <a:lnTo>
                    <a:pt x="56121" y="1192009"/>
                  </a:lnTo>
                  <a:lnTo>
                    <a:pt x="59982" y="1191463"/>
                  </a:lnTo>
                  <a:close/>
                </a:path>
                <a:path w="64770" h="1193164">
                  <a:moveTo>
                    <a:pt x="60528" y="1651"/>
                  </a:moveTo>
                  <a:lnTo>
                    <a:pt x="58331" y="0"/>
                  </a:lnTo>
                  <a:lnTo>
                    <a:pt x="6057" y="0"/>
                  </a:lnTo>
                  <a:lnTo>
                    <a:pt x="4406" y="4940"/>
                  </a:lnTo>
                  <a:lnTo>
                    <a:pt x="4953" y="58331"/>
                  </a:lnTo>
                  <a:lnTo>
                    <a:pt x="7150" y="57785"/>
                  </a:lnTo>
                  <a:lnTo>
                    <a:pt x="7150" y="6604"/>
                  </a:lnTo>
                  <a:lnTo>
                    <a:pt x="9347" y="3848"/>
                  </a:lnTo>
                  <a:lnTo>
                    <a:pt x="34937" y="4191"/>
                  </a:lnTo>
                  <a:lnTo>
                    <a:pt x="52527" y="4089"/>
                  </a:lnTo>
                  <a:lnTo>
                    <a:pt x="54902" y="3848"/>
                  </a:lnTo>
                  <a:lnTo>
                    <a:pt x="60528" y="3302"/>
                  </a:lnTo>
                  <a:lnTo>
                    <a:pt x="60528" y="1651"/>
                  </a:lnTo>
                  <a:close/>
                </a:path>
                <a:path w="64770" h="1193164">
                  <a:moveTo>
                    <a:pt x="64376" y="624065"/>
                  </a:moveTo>
                  <a:lnTo>
                    <a:pt x="63830" y="572338"/>
                  </a:lnTo>
                  <a:lnTo>
                    <a:pt x="63830" y="570128"/>
                  </a:lnTo>
                  <a:lnTo>
                    <a:pt x="57238" y="568490"/>
                  </a:lnTo>
                  <a:lnTo>
                    <a:pt x="10439" y="567931"/>
                  </a:lnTo>
                  <a:lnTo>
                    <a:pt x="6604" y="569036"/>
                  </a:lnTo>
                  <a:lnTo>
                    <a:pt x="4406" y="575094"/>
                  </a:lnTo>
                  <a:lnTo>
                    <a:pt x="4953" y="625716"/>
                  </a:lnTo>
                  <a:lnTo>
                    <a:pt x="7708" y="625716"/>
                  </a:lnTo>
                  <a:lnTo>
                    <a:pt x="7708" y="573430"/>
                  </a:lnTo>
                  <a:lnTo>
                    <a:pt x="12103" y="572338"/>
                  </a:lnTo>
                  <a:lnTo>
                    <a:pt x="56121" y="572897"/>
                  </a:lnTo>
                  <a:lnTo>
                    <a:pt x="58331" y="572897"/>
                  </a:lnTo>
                  <a:lnTo>
                    <a:pt x="61087" y="575640"/>
                  </a:lnTo>
                  <a:lnTo>
                    <a:pt x="60528" y="624624"/>
                  </a:lnTo>
                  <a:lnTo>
                    <a:pt x="64376" y="624065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7105396" y="1771624"/>
              <a:ext cx="12065" cy="83185"/>
            </a:xfrm>
            <a:custGeom>
              <a:avLst/>
              <a:gdLst/>
              <a:ahLst/>
              <a:cxnLst/>
              <a:rect l="l" t="t" r="r" b="b"/>
              <a:pathLst>
                <a:path w="12065" h="83185">
                  <a:moveTo>
                    <a:pt x="0" y="0"/>
                  </a:moveTo>
                  <a:lnTo>
                    <a:pt x="1650" y="82562"/>
                  </a:lnTo>
                  <a:lnTo>
                    <a:pt x="8267" y="74853"/>
                  </a:lnTo>
                  <a:lnTo>
                    <a:pt x="8267" y="50622"/>
                  </a:lnTo>
                  <a:lnTo>
                    <a:pt x="11556" y="50088"/>
                  </a:lnTo>
                  <a:lnTo>
                    <a:pt x="11556" y="37985"/>
                  </a:lnTo>
                  <a:lnTo>
                    <a:pt x="8813" y="35229"/>
                  </a:lnTo>
                  <a:lnTo>
                    <a:pt x="8813" y="121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7107047" y="2057247"/>
              <a:ext cx="12700" cy="220979"/>
            </a:xfrm>
            <a:custGeom>
              <a:avLst/>
              <a:gdLst/>
              <a:ahLst/>
              <a:cxnLst/>
              <a:rect l="l" t="t" r="r" b="b"/>
              <a:pathLst>
                <a:path w="12700" h="220980">
                  <a:moveTo>
                    <a:pt x="0" y="0"/>
                  </a:moveTo>
                  <a:lnTo>
                    <a:pt x="1206" y="220675"/>
                  </a:lnTo>
                  <a:lnTo>
                    <a:pt x="8432" y="210223"/>
                  </a:lnTo>
                  <a:lnTo>
                    <a:pt x="8432" y="43484"/>
                  </a:lnTo>
                  <a:lnTo>
                    <a:pt x="12661" y="42925"/>
                  </a:lnTo>
                  <a:lnTo>
                    <a:pt x="11442" y="17602"/>
                  </a:lnTo>
                  <a:lnTo>
                    <a:pt x="6629" y="159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7118057" y="2048992"/>
              <a:ext cx="114935" cy="51435"/>
            </a:xfrm>
            <a:custGeom>
              <a:avLst/>
              <a:gdLst/>
              <a:ahLst/>
              <a:cxnLst/>
              <a:rect l="l" t="t" r="r" b="b"/>
              <a:pathLst>
                <a:path w="114934" h="51435">
                  <a:moveTo>
                    <a:pt x="112255" y="0"/>
                  </a:moveTo>
                  <a:lnTo>
                    <a:pt x="0" y="24218"/>
                  </a:lnTo>
                  <a:lnTo>
                    <a:pt x="431" y="25857"/>
                  </a:lnTo>
                  <a:lnTo>
                    <a:pt x="1650" y="51181"/>
                  </a:lnTo>
                  <a:lnTo>
                    <a:pt x="14300" y="50634"/>
                  </a:lnTo>
                  <a:lnTo>
                    <a:pt x="14846" y="41275"/>
                  </a:lnTo>
                  <a:lnTo>
                    <a:pt x="60294" y="41275"/>
                  </a:lnTo>
                  <a:lnTo>
                    <a:pt x="114338" y="27437"/>
                  </a:lnTo>
                  <a:lnTo>
                    <a:pt x="114338" y="9063"/>
                  </a:lnTo>
                  <a:lnTo>
                    <a:pt x="112255" y="0"/>
                  </a:lnTo>
                  <a:close/>
                </a:path>
                <a:path w="114934" h="51435">
                  <a:moveTo>
                    <a:pt x="60294" y="41275"/>
                  </a:moveTo>
                  <a:lnTo>
                    <a:pt x="14846" y="41275"/>
                  </a:lnTo>
                  <a:lnTo>
                    <a:pt x="24218" y="41821"/>
                  </a:lnTo>
                  <a:lnTo>
                    <a:pt x="28054" y="49530"/>
                  </a:lnTo>
                  <a:lnTo>
                    <a:pt x="60294" y="412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7118057" y="2048992"/>
              <a:ext cx="114935" cy="51435"/>
            </a:xfrm>
            <a:custGeom>
              <a:avLst/>
              <a:gdLst/>
              <a:ahLst/>
              <a:cxnLst/>
              <a:rect l="l" t="t" r="r" b="b"/>
              <a:pathLst>
                <a:path w="114934" h="51435">
                  <a:moveTo>
                    <a:pt x="0" y="24218"/>
                  </a:moveTo>
                  <a:lnTo>
                    <a:pt x="112255" y="0"/>
                  </a:lnTo>
                  <a:lnTo>
                    <a:pt x="114338" y="9063"/>
                  </a:lnTo>
                </a:path>
                <a:path w="114934" h="51435">
                  <a:moveTo>
                    <a:pt x="114338" y="27437"/>
                  </a:moveTo>
                  <a:lnTo>
                    <a:pt x="28054" y="49530"/>
                  </a:lnTo>
                  <a:lnTo>
                    <a:pt x="24218" y="41821"/>
                  </a:lnTo>
                  <a:lnTo>
                    <a:pt x="14846" y="41275"/>
                  </a:lnTo>
                  <a:lnTo>
                    <a:pt x="14300" y="50634"/>
                  </a:lnTo>
                  <a:lnTo>
                    <a:pt x="1650" y="51181"/>
                  </a:lnTo>
                  <a:lnTo>
                    <a:pt x="431" y="25857"/>
                  </a:lnTo>
                  <a:lnTo>
                    <a:pt x="0" y="24218"/>
                  </a:lnTo>
                </a:path>
              </a:pathLst>
            </a:custGeom>
            <a:ln w="3175">
              <a:solidFill>
                <a:srgbClr val="D9DBD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7228116" y="2053399"/>
              <a:ext cx="4445" cy="23495"/>
            </a:xfrm>
            <a:custGeom>
              <a:avLst/>
              <a:gdLst/>
              <a:ahLst/>
              <a:cxnLst/>
              <a:rect l="l" t="t" r="r" b="b"/>
              <a:pathLst>
                <a:path w="4445" h="23494">
                  <a:moveTo>
                    <a:pt x="2755" y="0"/>
                  </a:moveTo>
                  <a:lnTo>
                    <a:pt x="2197" y="20916"/>
                  </a:lnTo>
                  <a:lnTo>
                    <a:pt x="0" y="23101"/>
                  </a:lnTo>
                  <a:lnTo>
                    <a:pt x="4279" y="22535"/>
                  </a:lnTo>
                  <a:lnTo>
                    <a:pt x="4279" y="6085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7119708" y="2053945"/>
              <a:ext cx="104775" cy="45720"/>
            </a:xfrm>
            <a:custGeom>
              <a:avLst/>
              <a:gdLst/>
              <a:ahLst/>
              <a:cxnLst/>
              <a:rect l="l" t="t" r="r" b="b"/>
              <a:pathLst>
                <a:path w="104775" h="45719">
                  <a:moveTo>
                    <a:pt x="104559" y="0"/>
                  </a:moveTo>
                  <a:lnTo>
                    <a:pt x="64389" y="9347"/>
                  </a:lnTo>
                  <a:lnTo>
                    <a:pt x="49529" y="8801"/>
                  </a:lnTo>
                  <a:lnTo>
                    <a:pt x="0" y="20370"/>
                  </a:lnTo>
                  <a:lnTo>
                    <a:pt x="546" y="43472"/>
                  </a:lnTo>
                  <a:lnTo>
                    <a:pt x="4952" y="45681"/>
                  </a:lnTo>
                  <a:lnTo>
                    <a:pt x="12649" y="45681"/>
                  </a:lnTo>
                  <a:lnTo>
                    <a:pt x="13195" y="36322"/>
                  </a:lnTo>
                  <a:lnTo>
                    <a:pt x="26962" y="35763"/>
                  </a:lnTo>
                  <a:lnTo>
                    <a:pt x="27508" y="31369"/>
                  </a:lnTo>
                  <a:lnTo>
                    <a:pt x="45123" y="29171"/>
                  </a:lnTo>
                  <a:lnTo>
                    <a:pt x="45681" y="20370"/>
                  </a:lnTo>
                  <a:lnTo>
                    <a:pt x="63842" y="12661"/>
                  </a:lnTo>
                  <a:lnTo>
                    <a:pt x="104559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7175843" y="2063851"/>
              <a:ext cx="38100" cy="29209"/>
            </a:xfrm>
            <a:custGeom>
              <a:avLst/>
              <a:gdLst/>
              <a:ahLst/>
              <a:cxnLst/>
              <a:rect l="l" t="t" r="r" b="b"/>
              <a:pathLst>
                <a:path w="38100" h="29210">
                  <a:moveTo>
                    <a:pt x="28054" y="13208"/>
                  </a:moveTo>
                  <a:lnTo>
                    <a:pt x="0" y="20904"/>
                  </a:lnTo>
                  <a:lnTo>
                    <a:pt x="0" y="28613"/>
                  </a:lnTo>
                  <a:lnTo>
                    <a:pt x="28054" y="19812"/>
                  </a:lnTo>
                  <a:lnTo>
                    <a:pt x="28054" y="13208"/>
                  </a:lnTo>
                  <a:close/>
                </a:path>
                <a:path w="38100" h="29210">
                  <a:moveTo>
                    <a:pt x="37960" y="0"/>
                  </a:moveTo>
                  <a:lnTo>
                    <a:pt x="12103" y="6045"/>
                  </a:lnTo>
                  <a:lnTo>
                    <a:pt x="12103" y="12649"/>
                  </a:lnTo>
                  <a:lnTo>
                    <a:pt x="37960" y="7708"/>
                  </a:lnTo>
                  <a:lnTo>
                    <a:pt x="37960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145566" y="2072652"/>
              <a:ext cx="36830" cy="25400"/>
            </a:xfrm>
            <a:custGeom>
              <a:avLst/>
              <a:gdLst/>
              <a:ahLst/>
              <a:cxnLst/>
              <a:rect l="l" t="t" r="r" b="b"/>
              <a:pathLst>
                <a:path w="36829" h="25400">
                  <a:moveTo>
                    <a:pt x="24218" y="13220"/>
                  </a:moveTo>
                  <a:lnTo>
                    <a:pt x="0" y="19812"/>
                  </a:lnTo>
                  <a:lnTo>
                    <a:pt x="2197" y="25323"/>
                  </a:lnTo>
                  <a:lnTo>
                    <a:pt x="24218" y="19265"/>
                  </a:lnTo>
                  <a:lnTo>
                    <a:pt x="24218" y="13220"/>
                  </a:lnTo>
                  <a:close/>
                </a:path>
                <a:path w="36829" h="25400">
                  <a:moveTo>
                    <a:pt x="36334" y="5499"/>
                  </a:moveTo>
                  <a:lnTo>
                    <a:pt x="34671" y="0"/>
                  </a:lnTo>
                  <a:lnTo>
                    <a:pt x="24218" y="3848"/>
                  </a:lnTo>
                  <a:lnTo>
                    <a:pt x="23114" y="8801"/>
                  </a:lnTo>
                  <a:lnTo>
                    <a:pt x="36334" y="5499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108151" y="2357183"/>
              <a:ext cx="8255" cy="210820"/>
            </a:xfrm>
            <a:custGeom>
              <a:avLst/>
              <a:gdLst/>
              <a:ahLst/>
              <a:cxnLst/>
              <a:rect l="l" t="t" r="r" b="b"/>
              <a:pathLst>
                <a:path w="8254" h="210819">
                  <a:moveTo>
                    <a:pt x="0" y="0"/>
                  </a:moveTo>
                  <a:lnTo>
                    <a:pt x="0" y="210781"/>
                  </a:lnTo>
                  <a:lnTo>
                    <a:pt x="6057" y="210781"/>
                  </a:lnTo>
                  <a:lnTo>
                    <a:pt x="7696" y="115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106488" y="2731401"/>
              <a:ext cx="120014" cy="49530"/>
            </a:xfrm>
            <a:custGeom>
              <a:avLst/>
              <a:gdLst/>
              <a:ahLst/>
              <a:cxnLst/>
              <a:rect l="l" t="t" r="r" b="b"/>
              <a:pathLst>
                <a:path w="120015" h="49530">
                  <a:moveTo>
                    <a:pt x="114477" y="0"/>
                  </a:moveTo>
                  <a:lnTo>
                    <a:pt x="0" y="17068"/>
                  </a:lnTo>
                  <a:lnTo>
                    <a:pt x="0" y="49529"/>
                  </a:lnTo>
                  <a:lnTo>
                    <a:pt x="119418" y="29171"/>
                  </a:lnTo>
                  <a:lnTo>
                    <a:pt x="114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106488" y="2731401"/>
              <a:ext cx="120014" cy="49530"/>
            </a:xfrm>
            <a:custGeom>
              <a:avLst/>
              <a:gdLst/>
              <a:ahLst/>
              <a:cxnLst/>
              <a:rect l="l" t="t" r="r" b="b"/>
              <a:pathLst>
                <a:path w="120015" h="49530">
                  <a:moveTo>
                    <a:pt x="0" y="17068"/>
                  </a:moveTo>
                  <a:lnTo>
                    <a:pt x="114477" y="0"/>
                  </a:lnTo>
                  <a:lnTo>
                    <a:pt x="119418" y="29171"/>
                  </a:lnTo>
                  <a:lnTo>
                    <a:pt x="0" y="49529"/>
                  </a:lnTo>
                  <a:lnTo>
                    <a:pt x="0" y="17068"/>
                  </a:lnTo>
                  <a:close/>
                </a:path>
              </a:pathLst>
            </a:custGeom>
            <a:ln w="3175">
              <a:solidFill>
                <a:srgbClr val="D9DBD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108698" y="2751772"/>
              <a:ext cx="18415" cy="22860"/>
            </a:xfrm>
            <a:custGeom>
              <a:avLst/>
              <a:gdLst/>
              <a:ahLst/>
              <a:cxnLst/>
              <a:rect l="l" t="t" r="r" b="b"/>
              <a:pathLst>
                <a:path w="18415" h="22860">
                  <a:moveTo>
                    <a:pt x="14859" y="22567"/>
                  </a:moveTo>
                  <a:lnTo>
                    <a:pt x="13208" y="5499"/>
                  </a:lnTo>
                  <a:lnTo>
                    <a:pt x="1638" y="6057"/>
                  </a:lnTo>
                  <a:lnTo>
                    <a:pt x="1104" y="22009"/>
                  </a:lnTo>
                  <a:lnTo>
                    <a:pt x="14859" y="22567"/>
                  </a:lnTo>
                  <a:close/>
                </a:path>
                <a:path w="18415" h="22860">
                  <a:moveTo>
                    <a:pt x="18161" y="0"/>
                  </a:moveTo>
                  <a:lnTo>
                    <a:pt x="4406" y="0"/>
                  </a:lnTo>
                  <a:lnTo>
                    <a:pt x="0" y="2197"/>
                  </a:lnTo>
                  <a:lnTo>
                    <a:pt x="0" y="3302"/>
                  </a:lnTo>
                  <a:lnTo>
                    <a:pt x="14300" y="2743"/>
                  </a:lnTo>
                  <a:lnTo>
                    <a:pt x="1816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7125208" y="2743517"/>
              <a:ext cx="85090" cy="29845"/>
            </a:xfrm>
            <a:custGeom>
              <a:avLst/>
              <a:gdLst/>
              <a:ahLst/>
              <a:cxnLst/>
              <a:rect l="l" t="t" r="r" b="b"/>
              <a:pathLst>
                <a:path w="85090" h="29844">
                  <a:moveTo>
                    <a:pt x="11557" y="14312"/>
                  </a:moveTo>
                  <a:lnTo>
                    <a:pt x="0" y="14312"/>
                  </a:lnTo>
                  <a:lnTo>
                    <a:pt x="1104" y="22009"/>
                  </a:lnTo>
                  <a:lnTo>
                    <a:pt x="9893" y="20345"/>
                  </a:lnTo>
                  <a:lnTo>
                    <a:pt x="11557" y="14312"/>
                  </a:lnTo>
                  <a:close/>
                </a:path>
                <a:path w="85090" h="29844">
                  <a:moveTo>
                    <a:pt x="28067" y="23114"/>
                  </a:moveTo>
                  <a:lnTo>
                    <a:pt x="13754" y="24206"/>
                  </a:lnTo>
                  <a:lnTo>
                    <a:pt x="12115" y="29718"/>
                  </a:lnTo>
                  <a:lnTo>
                    <a:pt x="15963" y="29718"/>
                  </a:lnTo>
                  <a:lnTo>
                    <a:pt x="16510" y="25857"/>
                  </a:lnTo>
                  <a:lnTo>
                    <a:pt x="26403" y="25857"/>
                  </a:lnTo>
                  <a:lnTo>
                    <a:pt x="28067" y="23114"/>
                  </a:lnTo>
                  <a:close/>
                </a:path>
                <a:path w="85090" h="29844">
                  <a:moveTo>
                    <a:pt x="32461" y="11557"/>
                  </a:moveTo>
                  <a:lnTo>
                    <a:pt x="16510" y="10998"/>
                  </a:lnTo>
                  <a:lnTo>
                    <a:pt x="16510" y="17602"/>
                  </a:lnTo>
                  <a:lnTo>
                    <a:pt x="32461" y="16510"/>
                  </a:lnTo>
                  <a:lnTo>
                    <a:pt x="32461" y="11557"/>
                  </a:lnTo>
                  <a:close/>
                </a:path>
                <a:path w="85090" h="29844">
                  <a:moveTo>
                    <a:pt x="38519" y="26416"/>
                  </a:moveTo>
                  <a:lnTo>
                    <a:pt x="37414" y="18707"/>
                  </a:lnTo>
                  <a:lnTo>
                    <a:pt x="35217" y="19253"/>
                  </a:lnTo>
                  <a:lnTo>
                    <a:pt x="35775" y="26416"/>
                  </a:lnTo>
                  <a:lnTo>
                    <a:pt x="38519" y="26416"/>
                  </a:lnTo>
                  <a:close/>
                </a:path>
                <a:path w="85090" h="29844">
                  <a:moveTo>
                    <a:pt x="45135" y="11557"/>
                  </a:moveTo>
                  <a:lnTo>
                    <a:pt x="43472" y="8801"/>
                  </a:lnTo>
                  <a:lnTo>
                    <a:pt x="37973" y="8801"/>
                  </a:lnTo>
                  <a:lnTo>
                    <a:pt x="36322" y="9347"/>
                  </a:lnTo>
                  <a:lnTo>
                    <a:pt x="36322" y="12649"/>
                  </a:lnTo>
                  <a:lnTo>
                    <a:pt x="45135" y="11557"/>
                  </a:lnTo>
                  <a:close/>
                </a:path>
                <a:path w="85090" h="29844">
                  <a:moveTo>
                    <a:pt x="77597" y="18161"/>
                  </a:moveTo>
                  <a:lnTo>
                    <a:pt x="75933" y="13754"/>
                  </a:lnTo>
                  <a:lnTo>
                    <a:pt x="44030" y="18707"/>
                  </a:lnTo>
                  <a:lnTo>
                    <a:pt x="45135" y="23647"/>
                  </a:lnTo>
                  <a:lnTo>
                    <a:pt x="77597" y="18161"/>
                  </a:lnTo>
                  <a:close/>
                </a:path>
                <a:path w="85090" h="29844">
                  <a:moveTo>
                    <a:pt x="84747" y="6045"/>
                  </a:moveTo>
                  <a:lnTo>
                    <a:pt x="84201" y="0"/>
                  </a:lnTo>
                  <a:lnTo>
                    <a:pt x="56134" y="6045"/>
                  </a:lnTo>
                  <a:lnTo>
                    <a:pt x="56134" y="12090"/>
                  </a:lnTo>
                  <a:lnTo>
                    <a:pt x="84747" y="6045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401511" y="3807307"/>
              <a:ext cx="147092" cy="99618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12076" y="3816108"/>
              <a:ext cx="147073" cy="96405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6637616" y="1173975"/>
              <a:ext cx="441959" cy="433070"/>
            </a:xfrm>
            <a:custGeom>
              <a:avLst/>
              <a:gdLst/>
              <a:ahLst/>
              <a:cxnLst/>
              <a:rect l="l" t="t" r="r" b="b"/>
              <a:pathLst>
                <a:path w="441959" h="433069">
                  <a:moveTo>
                    <a:pt x="220687" y="0"/>
                  </a:moveTo>
                  <a:lnTo>
                    <a:pt x="170086" y="5711"/>
                  </a:lnTo>
                  <a:lnTo>
                    <a:pt x="123635" y="21981"/>
                  </a:lnTo>
                  <a:lnTo>
                    <a:pt x="82659" y="47512"/>
                  </a:lnTo>
                  <a:lnTo>
                    <a:pt x="48482" y="81005"/>
                  </a:lnTo>
                  <a:lnTo>
                    <a:pt x="22431" y="121162"/>
                  </a:lnTo>
                  <a:lnTo>
                    <a:pt x="5828" y="166687"/>
                  </a:lnTo>
                  <a:lnTo>
                    <a:pt x="0" y="216281"/>
                  </a:lnTo>
                  <a:lnTo>
                    <a:pt x="5828" y="265874"/>
                  </a:lnTo>
                  <a:lnTo>
                    <a:pt x="22431" y="311399"/>
                  </a:lnTo>
                  <a:lnTo>
                    <a:pt x="48482" y="351556"/>
                  </a:lnTo>
                  <a:lnTo>
                    <a:pt x="82659" y="385049"/>
                  </a:lnTo>
                  <a:lnTo>
                    <a:pt x="123635" y="410580"/>
                  </a:lnTo>
                  <a:lnTo>
                    <a:pt x="170086" y="426850"/>
                  </a:lnTo>
                  <a:lnTo>
                    <a:pt x="220687" y="432562"/>
                  </a:lnTo>
                  <a:lnTo>
                    <a:pt x="271288" y="426850"/>
                  </a:lnTo>
                  <a:lnTo>
                    <a:pt x="317738" y="410580"/>
                  </a:lnTo>
                  <a:lnTo>
                    <a:pt x="358711" y="385049"/>
                  </a:lnTo>
                  <a:lnTo>
                    <a:pt x="392885" y="351556"/>
                  </a:lnTo>
                  <a:lnTo>
                    <a:pt x="418934" y="311399"/>
                  </a:lnTo>
                  <a:lnTo>
                    <a:pt x="435535" y="265874"/>
                  </a:lnTo>
                  <a:lnTo>
                    <a:pt x="441363" y="216281"/>
                  </a:lnTo>
                  <a:lnTo>
                    <a:pt x="435535" y="166687"/>
                  </a:lnTo>
                  <a:lnTo>
                    <a:pt x="418934" y="121162"/>
                  </a:lnTo>
                  <a:lnTo>
                    <a:pt x="392885" y="81005"/>
                  </a:lnTo>
                  <a:lnTo>
                    <a:pt x="358711" y="47512"/>
                  </a:lnTo>
                  <a:lnTo>
                    <a:pt x="317738" y="21981"/>
                  </a:lnTo>
                  <a:lnTo>
                    <a:pt x="271288" y="5711"/>
                  </a:lnTo>
                  <a:lnTo>
                    <a:pt x="220687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643116" y="1176172"/>
              <a:ext cx="426084" cy="429259"/>
            </a:xfrm>
            <a:custGeom>
              <a:avLst/>
              <a:gdLst/>
              <a:ahLst/>
              <a:cxnLst/>
              <a:rect l="l" t="t" r="r" b="b"/>
              <a:pathLst>
                <a:path w="426084" h="429259">
                  <a:moveTo>
                    <a:pt x="212966" y="0"/>
                  </a:moveTo>
                  <a:lnTo>
                    <a:pt x="164136" y="5668"/>
                  </a:lnTo>
                  <a:lnTo>
                    <a:pt x="119310" y="21816"/>
                  </a:lnTo>
                  <a:lnTo>
                    <a:pt x="79768" y="47154"/>
                  </a:lnTo>
                  <a:lnTo>
                    <a:pt x="46787" y="80393"/>
                  </a:lnTo>
                  <a:lnTo>
                    <a:pt x="21646" y="120244"/>
                  </a:lnTo>
                  <a:lnTo>
                    <a:pt x="5624" y="165419"/>
                  </a:lnTo>
                  <a:lnTo>
                    <a:pt x="0" y="214629"/>
                  </a:lnTo>
                  <a:lnTo>
                    <a:pt x="5624" y="263844"/>
                  </a:lnTo>
                  <a:lnTo>
                    <a:pt x="21646" y="309020"/>
                  </a:lnTo>
                  <a:lnTo>
                    <a:pt x="46787" y="348872"/>
                  </a:lnTo>
                  <a:lnTo>
                    <a:pt x="79768" y="382109"/>
                  </a:lnTo>
                  <a:lnTo>
                    <a:pt x="119310" y="407445"/>
                  </a:lnTo>
                  <a:lnTo>
                    <a:pt x="164136" y="423591"/>
                  </a:lnTo>
                  <a:lnTo>
                    <a:pt x="212966" y="429260"/>
                  </a:lnTo>
                  <a:lnTo>
                    <a:pt x="261809" y="423591"/>
                  </a:lnTo>
                  <a:lnTo>
                    <a:pt x="306643" y="407445"/>
                  </a:lnTo>
                  <a:lnTo>
                    <a:pt x="346190" y="382109"/>
                  </a:lnTo>
                  <a:lnTo>
                    <a:pt x="379172" y="348872"/>
                  </a:lnTo>
                  <a:lnTo>
                    <a:pt x="404312" y="309020"/>
                  </a:lnTo>
                  <a:lnTo>
                    <a:pt x="420333" y="263844"/>
                  </a:lnTo>
                  <a:lnTo>
                    <a:pt x="425957" y="214629"/>
                  </a:lnTo>
                  <a:lnTo>
                    <a:pt x="420333" y="165419"/>
                  </a:lnTo>
                  <a:lnTo>
                    <a:pt x="404312" y="120244"/>
                  </a:lnTo>
                  <a:lnTo>
                    <a:pt x="379172" y="80393"/>
                  </a:lnTo>
                  <a:lnTo>
                    <a:pt x="346190" y="47154"/>
                  </a:lnTo>
                  <a:lnTo>
                    <a:pt x="306643" y="21816"/>
                  </a:lnTo>
                  <a:lnTo>
                    <a:pt x="261809" y="5668"/>
                  </a:lnTo>
                  <a:lnTo>
                    <a:pt x="212966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665125" y="1197089"/>
              <a:ext cx="383540" cy="386715"/>
            </a:xfrm>
            <a:custGeom>
              <a:avLst/>
              <a:gdLst/>
              <a:ahLst/>
              <a:cxnLst/>
              <a:rect l="l" t="t" r="r" b="b"/>
              <a:pathLst>
                <a:path w="383540" h="386715">
                  <a:moveTo>
                    <a:pt x="191503" y="0"/>
                  </a:moveTo>
                  <a:lnTo>
                    <a:pt x="147596" y="5101"/>
                  </a:lnTo>
                  <a:lnTo>
                    <a:pt x="107290" y="19634"/>
                  </a:lnTo>
                  <a:lnTo>
                    <a:pt x="71732" y="42437"/>
                  </a:lnTo>
                  <a:lnTo>
                    <a:pt x="42074" y="72352"/>
                  </a:lnTo>
                  <a:lnTo>
                    <a:pt x="19466" y="108218"/>
                  </a:lnTo>
                  <a:lnTo>
                    <a:pt x="5058" y="148876"/>
                  </a:lnTo>
                  <a:lnTo>
                    <a:pt x="0" y="193167"/>
                  </a:lnTo>
                  <a:lnTo>
                    <a:pt x="5058" y="237457"/>
                  </a:lnTo>
                  <a:lnTo>
                    <a:pt x="19466" y="278115"/>
                  </a:lnTo>
                  <a:lnTo>
                    <a:pt x="42074" y="313981"/>
                  </a:lnTo>
                  <a:lnTo>
                    <a:pt x="71732" y="343896"/>
                  </a:lnTo>
                  <a:lnTo>
                    <a:pt x="107290" y="366699"/>
                  </a:lnTo>
                  <a:lnTo>
                    <a:pt x="147596" y="381232"/>
                  </a:lnTo>
                  <a:lnTo>
                    <a:pt x="191503" y="386333"/>
                  </a:lnTo>
                  <a:lnTo>
                    <a:pt x="235419" y="381232"/>
                  </a:lnTo>
                  <a:lnTo>
                    <a:pt x="275732" y="366699"/>
                  </a:lnTo>
                  <a:lnTo>
                    <a:pt x="311294" y="343896"/>
                  </a:lnTo>
                  <a:lnTo>
                    <a:pt x="340955" y="313981"/>
                  </a:lnTo>
                  <a:lnTo>
                    <a:pt x="363564" y="278115"/>
                  </a:lnTo>
                  <a:lnTo>
                    <a:pt x="377973" y="237457"/>
                  </a:lnTo>
                  <a:lnTo>
                    <a:pt x="383031" y="193167"/>
                  </a:lnTo>
                  <a:lnTo>
                    <a:pt x="377973" y="148876"/>
                  </a:lnTo>
                  <a:lnTo>
                    <a:pt x="363564" y="108218"/>
                  </a:lnTo>
                  <a:lnTo>
                    <a:pt x="340955" y="72352"/>
                  </a:lnTo>
                  <a:lnTo>
                    <a:pt x="311294" y="42437"/>
                  </a:lnTo>
                  <a:lnTo>
                    <a:pt x="275732" y="19634"/>
                  </a:lnTo>
                  <a:lnTo>
                    <a:pt x="235419" y="5101"/>
                  </a:lnTo>
                  <a:lnTo>
                    <a:pt x="1915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733362" y="1196174"/>
              <a:ext cx="245592" cy="142214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6661446" y="1349527"/>
              <a:ext cx="39370" cy="26034"/>
            </a:xfrm>
            <a:custGeom>
              <a:avLst/>
              <a:gdLst/>
              <a:ahLst/>
              <a:cxnLst/>
              <a:rect l="l" t="t" r="r" b="b"/>
              <a:pathLst>
                <a:path w="39370" h="26034">
                  <a:moveTo>
                    <a:pt x="32291" y="0"/>
                  </a:moveTo>
                  <a:lnTo>
                    <a:pt x="8364" y="406"/>
                  </a:lnTo>
                  <a:lnTo>
                    <a:pt x="2479" y="4953"/>
                  </a:lnTo>
                  <a:lnTo>
                    <a:pt x="0" y="8920"/>
                  </a:lnTo>
                  <a:lnTo>
                    <a:pt x="461" y="14513"/>
                  </a:lnTo>
                  <a:lnTo>
                    <a:pt x="3398" y="23939"/>
                  </a:lnTo>
                  <a:lnTo>
                    <a:pt x="29421" y="25590"/>
                  </a:lnTo>
                  <a:lnTo>
                    <a:pt x="39314" y="24765"/>
                  </a:lnTo>
                  <a:lnTo>
                    <a:pt x="39215" y="8920"/>
                  </a:lnTo>
                  <a:lnTo>
                    <a:pt x="38908" y="3302"/>
                  </a:lnTo>
                  <a:lnTo>
                    <a:pt x="3229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671449" y="1352003"/>
              <a:ext cx="20955" cy="24130"/>
            </a:xfrm>
            <a:custGeom>
              <a:avLst/>
              <a:gdLst/>
              <a:ahLst/>
              <a:cxnLst/>
              <a:rect l="l" t="t" r="r" b="b"/>
              <a:pathLst>
                <a:path w="20954" h="24130">
                  <a:moveTo>
                    <a:pt x="10325" y="0"/>
                  </a:moveTo>
                  <a:lnTo>
                    <a:pt x="0" y="5359"/>
                  </a:lnTo>
                  <a:lnTo>
                    <a:pt x="419" y="15278"/>
                  </a:lnTo>
                  <a:lnTo>
                    <a:pt x="9499" y="23520"/>
                  </a:lnTo>
                  <a:lnTo>
                    <a:pt x="20637" y="18160"/>
                  </a:lnTo>
                  <a:lnTo>
                    <a:pt x="20637" y="4533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671449" y="1352003"/>
              <a:ext cx="20955" cy="24130"/>
            </a:xfrm>
            <a:custGeom>
              <a:avLst/>
              <a:gdLst/>
              <a:ahLst/>
              <a:cxnLst/>
              <a:rect l="l" t="t" r="r" b="b"/>
              <a:pathLst>
                <a:path w="20954" h="24130">
                  <a:moveTo>
                    <a:pt x="0" y="5359"/>
                  </a:moveTo>
                  <a:lnTo>
                    <a:pt x="10325" y="0"/>
                  </a:lnTo>
                  <a:lnTo>
                    <a:pt x="20637" y="4533"/>
                  </a:lnTo>
                  <a:lnTo>
                    <a:pt x="20637" y="18160"/>
                  </a:lnTo>
                  <a:lnTo>
                    <a:pt x="9499" y="23520"/>
                  </a:lnTo>
                  <a:lnTo>
                    <a:pt x="419" y="15278"/>
                  </a:lnTo>
                  <a:lnTo>
                    <a:pt x="0" y="535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669011" y="1411338"/>
              <a:ext cx="29209" cy="25400"/>
            </a:xfrm>
            <a:custGeom>
              <a:avLst/>
              <a:gdLst/>
              <a:ahLst/>
              <a:cxnLst/>
              <a:rect l="l" t="t" r="r" b="b"/>
              <a:pathLst>
                <a:path w="29209" h="25400">
                  <a:moveTo>
                    <a:pt x="21628" y="0"/>
                  </a:moveTo>
                  <a:lnTo>
                    <a:pt x="7200" y="0"/>
                  </a:lnTo>
                  <a:lnTo>
                    <a:pt x="0" y="12484"/>
                  </a:lnTo>
                  <a:lnTo>
                    <a:pt x="7200" y="24968"/>
                  </a:lnTo>
                  <a:lnTo>
                    <a:pt x="21628" y="24968"/>
                  </a:lnTo>
                  <a:lnTo>
                    <a:pt x="28828" y="1248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669011" y="1411338"/>
              <a:ext cx="29209" cy="25400"/>
            </a:xfrm>
            <a:custGeom>
              <a:avLst/>
              <a:gdLst/>
              <a:ahLst/>
              <a:cxnLst/>
              <a:rect l="l" t="t" r="r" b="b"/>
              <a:pathLst>
                <a:path w="29209" h="25400">
                  <a:moveTo>
                    <a:pt x="7200" y="24968"/>
                  </a:moveTo>
                  <a:lnTo>
                    <a:pt x="0" y="12484"/>
                  </a:lnTo>
                  <a:lnTo>
                    <a:pt x="7200" y="0"/>
                  </a:lnTo>
                  <a:lnTo>
                    <a:pt x="21628" y="0"/>
                  </a:lnTo>
                  <a:lnTo>
                    <a:pt x="28828" y="12484"/>
                  </a:lnTo>
                  <a:lnTo>
                    <a:pt x="21628" y="24968"/>
                  </a:lnTo>
                  <a:lnTo>
                    <a:pt x="7200" y="249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735013" y="1413090"/>
              <a:ext cx="158102" cy="176655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6739559" y="1379232"/>
              <a:ext cx="306705" cy="31750"/>
            </a:xfrm>
            <a:custGeom>
              <a:avLst/>
              <a:gdLst/>
              <a:ahLst/>
              <a:cxnLst/>
              <a:rect l="l" t="t" r="r" b="b"/>
              <a:pathLst>
                <a:path w="306704" h="31750">
                  <a:moveTo>
                    <a:pt x="132918" y="0"/>
                  </a:moveTo>
                  <a:lnTo>
                    <a:pt x="42913" y="2070"/>
                  </a:lnTo>
                  <a:lnTo>
                    <a:pt x="5778" y="3721"/>
                  </a:lnTo>
                  <a:lnTo>
                    <a:pt x="4965" y="23545"/>
                  </a:lnTo>
                  <a:lnTo>
                    <a:pt x="0" y="23126"/>
                  </a:lnTo>
                  <a:lnTo>
                    <a:pt x="0" y="27660"/>
                  </a:lnTo>
                  <a:lnTo>
                    <a:pt x="10731" y="28486"/>
                  </a:lnTo>
                  <a:lnTo>
                    <a:pt x="11150" y="26009"/>
                  </a:lnTo>
                  <a:lnTo>
                    <a:pt x="39636" y="26835"/>
                  </a:lnTo>
                  <a:lnTo>
                    <a:pt x="39636" y="29730"/>
                  </a:lnTo>
                  <a:lnTo>
                    <a:pt x="130022" y="31381"/>
                  </a:lnTo>
                  <a:lnTo>
                    <a:pt x="132499" y="26428"/>
                  </a:lnTo>
                  <a:lnTo>
                    <a:pt x="305435" y="26009"/>
                  </a:lnTo>
                  <a:lnTo>
                    <a:pt x="306273" y="5791"/>
                  </a:lnTo>
                  <a:lnTo>
                    <a:pt x="132918" y="4140"/>
                  </a:lnTo>
                  <a:lnTo>
                    <a:pt x="132918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749884" y="1380477"/>
              <a:ext cx="31115" cy="23495"/>
            </a:xfrm>
            <a:custGeom>
              <a:avLst/>
              <a:gdLst/>
              <a:ahLst/>
              <a:cxnLst/>
              <a:rect l="l" t="t" r="r" b="b"/>
              <a:pathLst>
                <a:path w="31115" h="23494">
                  <a:moveTo>
                    <a:pt x="30949" y="0"/>
                  </a:moveTo>
                  <a:lnTo>
                    <a:pt x="0" y="419"/>
                  </a:lnTo>
                  <a:lnTo>
                    <a:pt x="406" y="22301"/>
                  </a:lnTo>
                  <a:lnTo>
                    <a:pt x="30530" y="2311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751116" y="1391627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80">
                  <a:moveTo>
                    <a:pt x="28067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28067" y="4546"/>
                  </a:lnTo>
                  <a:lnTo>
                    <a:pt x="28067" y="0"/>
                  </a:lnTo>
                  <a:close/>
                </a:path>
              </a:pathLst>
            </a:custGeom>
            <a:solidFill>
              <a:srgbClr val="5B5C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843166" y="138130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19862" y="0"/>
                  </a:moveTo>
                  <a:lnTo>
                    <a:pt x="5727" y="0"/>
                  </a:lnTo>
                  <a:lnTo>
                    <a:pt x="0" y="5727"/>
                  </a:lnTo>
                  <a:lnTo>
                    <a:pt x="0" y="19862"/>
                  </a:lnTo>
                  <a:lnTo>
                    <a:pt x="5727" y="25590"/>
                  </a:lnTo>
                  <a:lnTo>
                    <a:pt x="19862" y="25590"/>
                  </a:lnTo>
                  <a:lnTo>
                    <a:pt x="25577" y="19862"/>
                  </a:lnTo>
                  <a:lnTo>
                    <a:pt x="25577" y="12801"/>
                  </a:lnTo>
                  <a:lnTo>
                    <a:pt x="25577" y="5727"/>
                  </a:lnTo>
                  <a:lnTo>
                    <a:pt x="198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915391" y="1412671"/>
              <a:ext cx="64135" cy="147955"/>
            </a:xfrm>
            <a:custGeom>
              <a:avLst/>
              <a:gdLst/>
              <a:ahLst/>
              <a:cxnLst/>
              <a:rect l="l" t="t" r="r" b="b"/>
              <a:pathLst>
                <a:path w="64134" h="147955">
                  <a:moveTo>
                    <a:pt x="8674" y="0"/>
                  </a:moveTo>
                  <a:lnTo>
                    <a:pt x="4952" y="0"/>
                  </a:lnTo>
                  <a:lnTo>
                    <a:pt x="419" y="3721"/>
                  </a:lnTo>
                  <a:lnTo>
                    <a:pt x="0" y="27241"/>
                  </a:lnTo>
                  <a:lnTo>
                    <a:pt x="3708" y="27241"/>
                  </a:lnTo>
                  <a:lnTo>
                    <a:pt x="3301" y="37985"/>
                  </a:lnTo>
                  <a:lnTo>
                    <a:pt x="7023" y="39217"/>
                  </a:lnTo>
                  <a:lnTo>
                    <a:pt x="7416" y="49110"/>
                  </a:lnTo>
                  <a:lnTo>
                    <a:pt x="3301" y="50774"/>
                  </a:lnTo>
                  <a:lnTo>
                    <a:pt x="4127" y="66039"/>
                  </a:lnTo>
                  <a:lnTo>
                    <a:pt x="7835" y="66865"/>
                  </a:lnTo>
                  <a:lnTo>
                    <a:pt x="7416" y="89573"/>
                  </a:lnTo>
                  <a:lnTo>
                    <a:pt x="4546" y="89573"/>
                  </a:lnTo>
                  <a:lnTo>
                    <a:pt x="4127" y="105676"/>
                  </a:lnTo>
                  <a:lnTo>
                    <a:pt x="419" y="105676"/>
                  </a:lnTo>
                  <a:lnTo>
                    <a:pt x="825" y="147358"/>
                  </a:lnTo>
                  <a:lnTo>
                    <a:pt x="31775" y="147764"/>
                  </a:lnTo>
                  <a:lnTo>
                    <a:pt x="40604" y="143002"/>
                  </a:lnTo>
                  <a:lnTo>
                    <a:pt x="46686" y="139050"/>
                  </a:lnTo>
                  <a:lnTo>
                    <a:pt x="52847" y="133782"/>
                  </a:lnTo>
                  <a:lnTo>
                    <a:pt x="61912" y="125069"/>
                  </a:lnTo>
                  <a:lnTo>
                    <a:pt x="63563" y="106489"/>
                  </a:lnTo>
                  <a:lnTo>
                    <a:pt x="59435" y="106083"/>
                  </a:lnTo>
                  <a:lnTo>
                    <a:pt x="59016" y="88747"/>
                  </a:lnTo>
                  <a:lnTo>
                    <a:pt x="55308" y="88328"/>
                  </a:lnTo>
                  <a:lnTo>
                    <a:pt x="54902" y="66459"/>
                  </a:lnTo>
                  <a:lnTo>
                    <a:pt x="60261" y="65214"/>
                  </a:lnTo>
                  <a:lnTo>
                    <a:pt x="60680" y="49542"/>
                  </a:lnTo>
                  <a:lnTo>
                    <a:pt x="55727" y="49542"/>
                  </a:lnTo>
                  <a:lnTo>
                    <a:pt x="56133" y="38798"/>
                  </a:lnTo>
                  <a:lnTo>
                    <a:pt x="63563" y="38798"/>
                  </a:lnTo>
                  <a:lnTo>
                    <a:pt x="63563" y="419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748233" y="1413916"/>
              <a:ext cx="40640" cy="49530"/>
            </a:xfrm>
            <a:custGeom>
              <a:avLst/>
              <a:gdLst/>
              <a:ahLst/>
              <a:cxnLst/>
              <a:rect l="l" t="t" r="r" b="b"/>
              <a:pathLst>
                <a:path w="40640" h="49530">
                  <a:moveTo>
                    <a:pt x="10312" y="0"/>
                  </a:moveTo>
                  <a:lnTo>
                    <a:pt x="11137" y="2476"/>
                  </a:lnTo>
                  <a:lnTo>
                    <a:pt x="2057" y="10312"/>
                  </a:lnTo>
                  <a:lnTo>
                    <a:pt x="0" y="26822"/>
                  </a:lnTo>
                  <a:lnTo>
                    <a:pt x="2057" y="30949"/>
                  </a:lnTo>
                  <a:lnTo>
                    <a:pt x="13063" y="44612"/>
                  </a:lnTo>
                  <a:lnTo>
                    <a:pt x="20429" y="48909"/>
                  </a:lnTo>
                  <a:lnTo>
                    <a:pt x="27483" y="43606"/>
                  </a:lnTo>
                  <a:lnTo>
                    <a:pt x="37553" y="28473"/>
                  </a:lnTo>
                  <a:lnTo>
                    <a:pt x="40043" y="14858"/>
                  </a:lnTo>
                  <a:lnTo>
                    <a:pt x="34239" y="8661"/>
                  </a:lnTo>
                  <a:lnTo>
                    <a:pt x="27647" y="3708"/>
                  </a:lnTo>
                  <a:lnTo>
                    <a:pt x="26403" y="825"/>
                  </a:lnTo>
                  <a:lnTo>
                    <a:pt x="10312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758127" y="1425473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9824" y="9080"/>
                  </a:moveTo>
                  <a:lnTo>
                    <a:pt x="19824" y="14097"/>
                  </a:lnTo>
                  <a:lnTo>
                    <a:pt x="15392" y="18161"/>
                  </a:lnTo>
                  <a:lnTo>
                    <a:pt x="9906" y="18161"/>
                  </a:lnTo>
                  <a:lnTo>
                    <a:pt x="4432" y="18161"/>
                  </a:lnTo>
                  <a:lnTo>
                    <a:pt x="0" y="14097"/>
                  </a:lnTo>
                  <a:lnTo>
                    <a:pt x="0" y="9080"/>
                  </a:lnTo>
                  <a:lnTo>
                    <a:pt x="0" y="4064"/>
                  </a:lnTo>
                  <a:lnTo>
                    <a:pt x="4432" y="0"/>
                  </a:lnTo>
                  <a:lnTo>
                    <a:pt x="9906" y="0"/>
                  </a:lnTo>
                  <a:lnTo>
                    <a:pt x="15392" y="0"/>
                  </a:lnTo>
                  <a:lnTo>
                    <a:pt x="19824" y="4064"/>
                  </a:lnTo>
                  <a:lnTo>
                    <a:pt x="19824" y="90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762673" y="142919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31" y="0"/>
                  </a:moveTo>
                  <a:lnTo>
                    <a:pt x="2400" y="0"/>
                  </a:lnTo>
                  <a:lnTo>
                    <a:pt x="0" y="2387"/>
                  </a:lnTo>
                  <a:lnTo>
                    <a:pt x="0" y="8318"/>
                  </a:lnTo>
                  <a:lnTo>
                    <a:pt x="2400" y="10718"/>
                  </a:lnTo>
                  <a:lnTo>
                    <a:pt x="8331" y="10718"/>
                  </a:lnTo>
                  <a:lnTo>
                    <a:pt x="10744" y="8318"/>
                  </a:lnTo>
                  <a:lnTo>
                    <a:pt x="10744" y="5359"/>
                  </a:lnTo>
                  <a:lnTo>
                    <a:pt x="10744" y="2387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928599" y="1411020"/>
              <a:ext cx="40640" cy="49530"/>
            </a:xfrm>
            <a:custGeom>
              <a:avLst/>
              <a:gdLst/>
              <a:ahLst/>
              <a:cxnLst/>
              <a:rect l="l" t="t" r="r" b="b"/>
              <a:pathLst>
                <a:path w="40640" h="49530">
                  <a:moveTo>
                    <a:pt x="10325" y="0"/>
                  </a:moveTo>
                  <a:lnTo>
                    <a:pt x="11137" y="2476"/>
                  </a:lnTo>
                  <a:lnTo>
                    <a:pt x="2057" y="10325"/>
                  </a:lnTo>
                  <a:lnTo>
                    <a:pt x="0" y="26835"/>
                  </a:lnTo>
                  <a:lnTo>
                    <a:pt x="2057" y="30962"/>
                  </a:lnTo>
                  <a:lnTo>
                    <a:pt x="13063" y="44618"/>
                  </a:lnTo>
                  <a:lnTo>
                    <a:pt x="20429" y="48912"/>
                  </a:lnTo>
                  <a:lnTo>
                    <a:pt x="27483" y="43612"/>
                  </a:lnTo>
                  <a:lnTo>
                    <a:pt x="37553" y="28486"/>
                  </a:lnTo>
                  <a:lnTo>
                    <a:pt x="40043" y="14858"/>
                  </a:lnTo>
                  <a:lnTo>
                    <a:pt x="34264" y="8674"/>
                  </a:lnTo>
                  <a:lnTo>
                    <a:pt x="27647" y="3721"/>
                  </a:lnTo>
                  <a:lnTo>
                    <a:pt x="26428" y="825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938518" y="1422577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9799" y="9080"/>
                  </a:moveTo>
                  <a:lnTo>
                    <a:pt x="19799" y="14097"/>
                  </a:lnTo>
                  <a:lnTo>
                    <a:pt x="15379" y="18160"/>
                  </a:lnTo>
                  <a:lnTo>
                    <a:pt x="9893" y="18160"/>
                  </a:lnTo>
                  <a:lnTo>
                    <a:pt x="4419" y="18160"/>
                  </a:lnTo>
                  <a:lnTo>
                    <a:pt x="0" y="14097"/>
                  </a:lnTo>
                  <a:lnTo>
                    <a:pt x="0" y="9080"/>
                  </a:lnTo>
                  <a:lnTo>
                    <a:pt x="0" y="4063"/>
                  </a:lnTo>
                  <a:lnTo>
                    <a:pt x="4419" y="0"/>
                  </a:lnTo>
                  <a:lnTo>
                    <a:pt x="9893" y="0"/>
                  </a:lnTo>
                  <a:lnTo>
                    <a:pt x="15379" y="0"/>
                  </a:lnTo>
                  <a:lnTo>
                    <a:pt x="19799" y="4063"/>
                  </a:lnTo>
                  <a:lnTo>
                    <a:pt x="19799" y="90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943051" y="142629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18" y="0"/>
                  </a:moveTo>
                  <a:lnTo>
                    <a:pt x="2387" y="0"/>
                  </a:lnTo>
                  <a:lnTo>
                    <a:pt x="0" y="2400"/>
                  </a:lnTo>
                  <a:lnTo>
                    <a:pt x="0" y="8331"/>
                  </a:lnTo>
                  <a:lnTo>
                    <a:pt x="2387" y="10731"/>
                  </a:lnTo>
                  <a:lnTo>
                    <a:pt x="8318" y="10731"/>
                  </a:lnTo>
                  <a:lnTo>
                    <a:pt x="10718" y="8331"/>
                  </a:lnTo>
                  <a:lnTo>
                    <a:pt x="10718" y="5359"/>
                  </a:lnTo>
                  <a:lnTo>
                    <a:pt x="10718" y="2400"/>
                  </a:lnTo>
                  <a:lnTo>
                    <a:pt x="8318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749059" y="1463445"/>
              <a:ext cx="36195" cy="47625"/>
            </a:xfrm>
            <a:custGeom>
              <a:avLst/>
              <a:gdLst/>
              <a:ahLst/>
              <a:cxnLst/>
              <a:rect l="l" t="t" r="r" b="b"/>
              <a:pathLst>
                <a:path w="36195" h="47625">
                  <a:moveTo>
                    <a:pt x="4127" y="406"/>
                  </a:moveTo>
                  <a:lnTo>
                    <a:pt x="2057" y="406"/>
                  </a:lnTo>
                  <a:lnTo>
                    <a:pt x="0" y="47459"/>
                  </a:lnTo>
                  <a:lnTo>
                    <a:pt x="2882" y="47459"/>
                  </a:lnTo>
                  <a:lnTo>
                    <a:pt x="4127" y="406"/>
                  </a:lnTo>
                  <a:close/>
                </a:path>
                <a:path w="36195" h="47625">
                  <a:moveTo>
                    <a:pt x="12776" y="0"/>
                  </a:moveTo>
                  <a:lnTo>
                    <a:pt x="10718" y="0"/>
                  </a:lnTo>
                  <a:lnTo>
                    <a:pt x="9906" y="46228"/>
                  </a:lnTo>
                  <a:lnTo>
                    <a:pt x="12382" y="45808"/>
                  </a:lnTo>
                  <a:lnTo>
                    <a:pt x="12776" y="0"/>
                  </a:lnTo>
                  <a:close/>
                </a:path>
                <a:path w="36195" h="47625">
                  <a:moveTo>
                    <a:pt x="19812" y="0"/>
                  </a:moveTo>
                  <a:lnTo>
                    <a:pt x="18161" y="0"/>
                  </a:lnTo>
                  <a:lnTo>
                    <a:pt x="16916" y="46634"/>
                  </a:lnTo>
                  <a:lnTo>
                    <a:pt x="19392" y="46634"/>
                  </a:lnTo>
                  <a:lnTo>
                    <a:pt x="19812" y="0"/>
                  </a:lnTo>
                  <a:close/>
                </a:path>
                <a:path w="36195" h="47625">
                  <a:moveTo>
                    <a:pt x="27228" y="406"/>
                  </a:moveTo>
                  <a:lnTo>
                    <a:pt x="25996" y="0"/>
                  </a:lnTo>
                  <a:lnTo>
                    <a:pt x="25577" y="46634"/>
                  </a:lnTo>
                  <a:lnTo>
                    <a:pt x="27228" y="47053"/>
                  </a:lnTo>
                  <a:lnTo>
                    <a:pt x="27228" y="406"/>
                  </a:lnTo>
                  <a:close/>
                </a:path>
                <a:path w="36195" h="47625">
                  <a:moveTo>
                    <a:pt x="35902" y="0"/>
                  </a:moveTo>
                  <a:lnTo>
                    <a:pt x="34671" y="0"/>
                  </a:lnTo>
                  <a:lnTo>
                    <a:pt x="33845" y="46228"/>
                  </a:lnTo>
                  <a:lnTo>
                    <a:pt x="35902" y="46228"/>
                  </a:lnTo>
                  <a:lnTo>
                    <a:pt x="35902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755651" y="1512150"/>
              <a:ext cx="22225" cy="41275"/>
            </a:xfrm>
            <a:custGeom>
              <a:avLst/>
              <a:gdLst/>
              <a:ahLst/>
              <a:cxnLst/>
              <a:rect l="l" t="t" r="r" b="b"/>
              <a:pathLst>
                <a:path w="22225" h="41275">
                  <a:moveTo>
                    <a:pt x="16103" y="32943"/>
                  </a:moveTo>
                  <a:lnTo>
                    <a:pt x="13703" y="30543"/>
                  </a:lnTo>
                  <a:lnTo>
                    <a:pt x="7772" y="30543"/>
                  </a:lnTo>
                  <a:lnTo>
                    <a:pt x="5384" y="32943"/>
                  </a:lnTo>
                  <a:lnTo>
                    <a:pt x="5384" y="38874"/>
                  </a:lnTo>
                  <a:lnTo>
                    <a:pt x="7772" y="41275"/>
                  </a:lnTo>
                  <a:lnTo>
                    <a:pt x="13703" y="41275"/>
                  </a:lnTo>
                  <a:lnTo>
                    <a:pt x="16103" y="38874"/>
                  </a:lnTo>
                  <a:lnTo>
                    <a:pt x="16103" y="35902"/>
                  </a:lnTo>
                  <a:lnTo>
                    <a:pt x="16103" y="32943"/>
                  </a:lnTo>
                  <a:close/>
                </a:path>
                <a:path w="22225" h="41275">
                  <a:moveTo>
                    <a:pt x="21894" y="0"/>
                  </a:moveTo>
                  <a:lnTo>
                    <a:pt x="0" y="0"/>
                  </a:lnTo>
                  <a:lnTo>
                    <a:pt x="0" y="23520"/>
                  </a:lnTo>
                  <a:lnTo>
                    <a:pt x="21056" y="24345"/>
                  </a:lnTo>
                  <a:lnTo>
                    <a:pt x="218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929844" y="1463026"/>
              <a:ext cx="36195" cy="47625"/>
            </a:xfrm>
            <a:custGeom>
              <a:avLst/>
              <a:gdLst/>
              <a:ahLst/>
              <a:cxnLst/>
              <a:rect l="l" t="t" r="r" b="b"/>
              <a:pathLst>
                <a:path w="36195" h="47625">
                  <a:moveTo>
                    <a:pt x="4127" y="419"/>
                  </a:moveTo>
                  <a:lnTo>
                    <a:pt x="2057" y="419"/>
                  </a:lnTo>
                  <a:lnTo>
                    <a:pt x="0" y="47472"/>
                  </a:lnTo>
                  <a:lnTo>
                    <a:pt x="2895" y="47472"/>
                  </a:lnTo>
                  <a:lnTo>
                    <a:pt x="4127" y="419"/>
                  </a:lnTo>
                  <a:close/>
                </a:path>
                <a:path w="36195" h="47625">
                  <a:moveTo>
                    <a:pt x="12801" y="0"/>
                  </a:moveTo>
                  <a:lnTo>
                    <a:pt x="10731" y="0"/>
                  </a:lnTo>
                  <a:lnTo>
                    <a:pt x="9893" y="46228"/>
                  </a:lnTo>
                  <a:lnTo>
                    <a:pt x="12382" y="45821"/>
                  </a:lnTo>
                  <a:lnTo>
                    <a:pt x="12801" y="0"/>
                  </a:lnTo>
                  <a:close/>
                </a:path>
                <a:path w="36195" h="47625">
                  <a:moveTo>
                    <a:pt x="19812" y="0"/>
                  </a:moveTo>
                  <a:lnTo>
                    <a:pt x="18161" y="0"/>
                  </a:lnTo>
                  <a:lnTo>
                    <a:pt x="16929" y="46647"/>
                  </a:lnTo>
                  <a:lnTo>
                    <a:pt x="19392" y="46647"/>
                  </a:lnTo>
                  <a:lnTo>
                    <a:pt x="19812" y="0"/>
                  </a:lnTo>
                  <a:close/>
                </a:path>
                <a:path w="36195" h="47625">
                  <a:moveTo>
                    <a:pt x="27241" y="419"/>
                  </a:moveTo>
                  <a:lnTo>
                    <a:pt x="25996" y="0"/>
                  </a:lnTo>
                  <a:lnTo>
                    <a:pt x="25590" y="46647"/>
                  </a:lnTo>
                  <a:lnTo>
                    <a:pt x="27241" y="47053"/>
                  </a:lnTo>
                  <a:lnTo>
                    <a:pt x="27241" y="419"/>
                  </a:lnTo>
                  <a:close/>
                </a:path>
                <a:path w="36195" h="47625">
                  <a:moveTo>
                    <a:pt x="35902" y="0"/>
                  </a:moveTo>
                  <a:lnTo>
                    <a:pt x="34658" y="0"/>
                  </a:lnTo>
                  <a:lnTo>
                    <a:pt x="33845" y="46228"/>
                  </a:lnTo>
                  <a:lnTo>
                    <a:pt x="35902" y="46228"/>
                  </a:lnTo>
                  <a:lnTo>
                    <a:pt x="35902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936448" y="1511744"/>
              <a:ext cx="22225" cy="41275"/>
            </a:xfrm>
            <a:custGeom>
              <a:avLst/>
              <a:gdLst/>
              <a:ahLst/>
              <a:cxnLst/>
              <a:rect l="l" t="t" r="r" b="b"/>
              <a:pathLst>
                <a:path w="22225" h="41275">
                  <a:moveTo>
                    <a:pt x="16090" y="32931"/>
                  </a:moveTo>
                  <a:lnTo>
                    <a:pt x="13703" y="30530"/>
                  </a:lnTo>
                  <a:lnTo>
                    <a:pt x="7759" y="30530"/>
                  </a:lnTo>
                  <a:lnTo>
                    <a:pt x="5359" y="32931"/>
                  </a:lnTo>
                  <a:lnTo>
                    <a:pt x="5359" y="38874"/>
                  </a:lnTo>
                  <a:lnTo>
                    <a:pt x="7759" y="41275"/>
                  </a:lnTo>
                  <a:lnTo>
                    <a:pt x="13703" y="41275"/>
                  </a:lnTo>
                  <a:lnTo>
                    <a:pt x="16090" y="38874"/>
                  </a:lnTo>
                  <a:lnTo>
                    <a:pt x="16090" y="35902"/>
                  </a:lnTo>
                  <a:lnTo>
                    <a:pt x="16090" y="32931"/>
                  </a:lnTo>
                  <a:close/>
                </a:path>
                <a:path w="22225" h="41275">
                  <a:moveTo>
                    <a:pt x="21869" y="0"/>
                  </a:moveTo>
                  <a:lnTo>
                    <a:pt x="0" y="0"/>
                  </a:lnTo>
                  <a:lnTo>
                    <a:pt x="0" y="23520"/>
                  </a:lnTo>
                  <a:lnTo>
                    <a:pt x="21043" y="24345"/>
                  </a:lnTo>
                  <a:lnTo>
                    <a:pt x="218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016838" y="1350327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59">
                  <a:moveTo>
                    <a:pt x="19329" y="0"/>
                  </a:moveTo>
                  <a:lnTo>
                    <a:pt x="6426" y="0"/>
                  </a:lnTo>
                  <a:lnTo>
                    <a:pt x="0" y="11175"/>
                  </a:lnTo>
                  <a:lnTo>
                    <a:pt x="6426" y="22339"/>
                  </a:lnTo>
                  <a:lnTo>
                    <a:pt x="19329" y="22339"/>
                  </a:lnTo>
                  <a:lnTo>
                    <a:pt x="25781" y="11175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7016838" y="1350327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59">
                  <a:moveTo>
                    <a:pt x="6426" y="22339"/>
                  </a:moveTo>
                  <a:lnTo>
                    <a:pt x="0" y="11175"/>
                  </a:lnTo>
                  <a:lnTo>
                    <a:pt x="6426" y="0"/>
                  </a:lnTo>
                  <a:lnTo>
                    <a:pt x="19329" y="0"/>
                  </a:lnTo>
                  <a:lnTo>
                    <a:pt x="25781" y="11175"/>
                  </a:lnTo>
                  <a:lnTo>
                    <a:pt x="19329" y="22339"/>
                  </a:lnTo>
                  <a:lnTo>
                    <a:pt x="6426" y="223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7015530" y="1413840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59">
                  <a:moveTo>
                    <a:pt x="19443" y="0"/>
                  </a:moveTo>
                  <a:lnTo>
                    <a:pt x="6476" y="0"/>
                  </a:lnTo>
                  <a:lnTo>
                    <a:pt x="0" y="11214"/>
                  </a:lnTo>
                  <a:lnTo>
                    <a:pt x="6476" y="22440"/>
                  </a:lnTo>
                  <a:lnTo>
                    <a:pt x="19443" y="22440"/>
                  </a:lnTo>
                  <a:lnTo>
                    <a:pt x="25907" y="11214"/>
                  </a:lnTo>
                  <a:lnTo>
                    <a:pt x="19443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7015530" y="1413840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59">
                  <a:moveTo>
                    <a:pt x="6476" y="22440"/>
                  </a:moveTo>
                  <a:lnTo>
                    <a:pt x="0" y="11214"/>
                  </a:lnTo>
                  <a:lnTo>
                    <a:pt x="6476" y="0"/>
                  </a:lnTo>
                  <a:lnTo>
                    <a:pt x="19443" y="0"/>
                  </a:lnTo>
                  <a:lnTo>
                    <a:pt x="25907" y="11214"/>
                  </a:lnTo>
                  <a:lnTo>
                    <a:pt x="19443" y="22440"/>
                  </a:lnTo>
                  <a:lnTo>
                    <a:pt x="6476" y="224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643103" y="1271930"/>
              <a:ext cx="426084" cy="250190"/>
            </a:xfrm>
            <a:custGeom>
              <a:avLst/>
              <a:gdLst/>
              <a:ahLst/>
              <a:cxnLst/>
              <a:rect l="l" t="t" r="r" b="b"/>
              <a:pathLst>
                <a:path w="426084" h="250190">
                  <a:moveTo>
                    <a:pt x="12115" y="130975"/>
                  </a:moveTo>
                  <a:lnTo>
                    <a:pt x="6515" y="92405"/>
                  </a:lnTo>
                  <a:lnTo>
                    <a:pt x="8229" y="71247"/>
                  </a:lnTo>
                  <a:lnTo>
                    <a:pt x="0" y="96723"/>
                  </a:lnTo>
                  <a:lnTo>
                    <a:pt x="9766" y="144411"/>
                  </a:lnTo>
                  <a:lnTo>
                    <a:pt x="12014" y="149631"/>
                  </a:lnTo>
                  <a:lnTo>
                    <a:pt x="12115" y="130975"/>
                  </a:lnTo>
                  <a:close/>
                </a:path>
                <a:path w="426084" h="250190">
                  <a:moveTo>
                    <a:pt x="12255" y="58788"/>
                  </a:moveTo>
                  <a:lnTo>
                    <a:pt x="8661" y="65900"/>
                  </a:lnTo>
                  <a:lnTo>
                    <a:pt x="8229" y="71247"/>
                  </a:lnTo>
                  <a:lnTo>
                    <a:pt x="12255" y="58788"/>
                  </a:lnTo>
                  <a:close/>
                </a:path>
                <a:path w="426084" h="250190">
                  <a:moveTo>
                    <a:pt x="15811" y="51777"/>
                  </a:moveTo>
                  <a:lnTo>
                    <a:pt x="13347" y="55435"/>
                  </a:lnTo>
                  <a:lnTo>
                    <a:pt x="12255" y="58788"/>
                  </a:lnTo>
                  <a:lnTo>
                    <a:pt x="15811" y="51777"/>
                  </a:lnTo>
                  <a:close/>
                </a:path>
                <a:path w="426084" h="250190">
                  <a:moveTo>
                    <a:pt x="41833" y="219024"/>
                  </a:moveTo>
                  <a:lnTo>
                    <a:pt x="12014" y="149631"/>
                  </a:lnTo>
                  <a:lnTo>
                    <a:pt x="11963" y="159600"/>
                  </a:lnTo>
                  <a:lnTo>
                    <a:pt x="14998" y="178320"/>
                  </a:lnTo>
                  <a:lnTo>
                    <a:pt x="24028" y="195376"/>
                  </a:lnTo>
                  <a:lnTo>
                    <a:pt x="41833" y="219024"/>
                  </a:lnTo>
                  <a:close/>
                </a:path>
                <a:path w="426084" h="250190">
                  <a:moveTo>
                    <a:pt x="50634" y="0"/>
                  </a:moveTo>
                  <a:lnTo>
                    <a:pt x="22161" y="39192"/>
                  </a:lnTo>
                  <a:lnTo>
                    <a:pt x="15811" y="51777"/>
                  </a:lnTo>
                  <a:lnTo>
                    <a:pt x="50634" y="0"/>
                  </a:lnTo>
                  <a:close/>
                </a:path>
                <a:path w="426084" h="250190">
                  <a:moveTo>
                    <a:pt x="404571" y="202780"/>
                  </a:moveTo>
                  <a:lnTo>
                    <a:pt x="363575" y="249809"/>
                  </a:lnTo>
                  <a:lnTo>
                    <a:pt x="396684" y="214464"/>
                  </a:lnTo>
                  <a:lnTo>
                    <a:pt x="404571" y="202780"/>
                  </a:lnTo>
                  <a:close/>
                </a:path>
                <a:path w="426084" h="250190">
                  <a:moveTo>
                    <a:pt x="408952" y="196278"/>
                  </a:moveTo>
                  <a:lnTo>
                    <a:pt x="404571" y="202780"/>
                  </a:lnTo>
                  <a:lnTo>
                    <a:pt x="407454" y="199453"/>
                  </a:lnTo>
                  <a:lnTo>
                    <a:pt x="408952" y="196278"/>
                  </a:lnTo>
                  <a:close/>
                </a:path>
                <a:path w="426084" h="250190">
                  <a:moveTo>
                    <a:pt x="414515" y="184378"/>
                  </a:moveTo>
                  <a:lnTo>
                    <a:pt x="408952" y="196278"/>
                  </a:lnTo>
                  <a:lnTo>
                    <a:pt x="413410" y="189649"/>
                  </a:lnTo>
                  <a:lnTo>
                    <a:pt x="414515" y="184378"/>
                  </a:lnTo>
                  <a:close/>
                </a:path>
                <a:path w="426084" h="250190">
                  <a:moveTo>
                    <a:pt x="421805" y="96278"/>
                  </a:moveTo>
                  <a:lnTo>
                    <a:pt x="421106" y="77330"/>
                  </a:lnTo>
                  <a:lnTo>
                    <a:pt x="414274" y="59283"/>
                  </a:lnTo>
                  <a:lnTo>
                    <a:pt x="399567" y="33578"/>
                  </a:lnTo>
                  <a:lnTo>
                    <a:pt x="420509" y="106184"/>
                  </a:lnTo>
                  <a:lnTo>
                    <a:pt x="421805" y="96278"/>
                  </a:lnTo>
                  <a:close/>
                </a:path>
                <a:path w="426084" h="250190">
                  <a:moveTo>
                    <a:pt x="425843" y="160147"/>
                  </a:moveTo>
                  <a:lnTo>
                    <a:pt x="422084" y="111620"/>
                  </a:lnTo>
                  <a:lnTo>
                    <a:pt x="420509" y="106184"/>
                  </a:lnTo>
                  <a:lnTo>
                    <a:pt x="418109" y="124650"/>
                  </a:lnTo>
                  <a:lnTo>
                    <a:pt x="418846" y="163626"/>
                  </a:lnTo>
                  <a:lnTo>
                    <a:pt x="414515" y="184378"/>
                  </a:lnTo>
                  <a:lnTo>
                    <a:pt x="425843" y="160147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639814" y="1752930"/>
              <a:ext cx="441959" cy="433070"/>
            </a:xfrm>
            <a:custGeom>
              <a:avLst/>
              <a:gdLst/>
              <a:ahLst/>
              <a:cxnLst/>
              <a:rect l="l" t="t" r="r" b="b"/>
              <a:pathLst>
                <a:path w="441959" h="433069">
                  <a:moveTo>
                    <a:pt x="220687" y="0"/>
                  </a:moveTo>
                  <a:lnTo>
                    <a:pt x="170086" y="5711"/>
                  </a:lnTo>
                  <a:lnTo>
                    <a:pt x="123635" y="21981"/>
                  </a:lnTo>
                  <a:lnTo>
                    <a:pt x="82659" y="47512"/>
                  </a:lnTo>
                  <a:lnTo>
                    <a:pt x="48482" y="81005"/>
                  </a:lnTo>
                  <a:lnTo>
                    <a:pt x="22431" y="121162"/>
                  </a:lnTo>
                  <a:lnTo>
                    <a:pt x="5828" y="166687"/>
                  </a:lnTo>
                  <a:lnTo>
                    <a:pt x="0" y="216281"/>
                  </a:lnTo>
                  <a:lnTo>
                    <a:pt x="5828" y="265869"/>
                  </a:lnTo>
                  <a:lnTo>
                    <a:pt x="22431" y="311391"/>
                  </a:lnTo>
                  <a:lnTo>
                    <a:pt x="48482" y="351546"/>
                  </a:lnTo>
                  <a:lnTo>
                    <a:pt x="82659" y="385038"/>
                  </a:lnTo>
                  <a:lnTo>
                    <a:pt x="123635" y="410567"/>
                  </a:lnTo>
                  <a:lnTo>
                    <a:pt x="170086" y="426837"/>
                  </a:lnTo>
                  <a:lnTo>
                    <a:pt x="220687" y="432549"/>
                  </a:lnTo>
                  <a:lnTo>
                    <a:pt x="271288" y="426837"/>
                  </a:lnTo>
                  <a:lnTo>
                    <a:pt x="317738" y="410567"/>
                  </a:lnTo>
                  <a:lnTo>
                    <a:pt x="358711" y="385038"/>
                  </a:lnTo>
                  <a:lnTo>
                    <a:pt x="392885" y="351546"/>
                  </a:lnTo>
                  <a:lnTo>
                    <a:pt x="418934" y="311391"/>
                  </a:lnTo>
                  <a:lnTo>
                    <a:pt x="435535" y="265869"/>
                  </a:lnTo>
                  <a:lnTo>
                    <a:pt x="441363" y="216281"/>
                  </a:lnTo>
                  <a:lnTo>
                    <a:pt x="435535" y="166687"/>
                  </a:lnTo>
                  <a:lnTo>
                    <a:pt x="418934" y="121162"/>
                  </a:lnTo>
                  <a:lnTo>
                    <a:pt x="392885" y="81005"/>
                  </a:lnTo>
                  <a:lnTo>
                    <a:pt x="358711" y="47512"/>
                  </a:lnTo>
                  <a:lnTo>
                    <a:pt x="317738" y="21981"/>
                  </a:lnTo>
                  <a:lnTo>
                    <a:pt x="271288" y="5711"/>
                  </a:lnTo>
                  <a:lnTo>
                    <a:pt x="220687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645325" y="1755127"/>
              <a:ext cx="426084" cy="429259"/>
            </a:xfrm>
            <a:custGeom>
              <a:avLst/>
              <a:gdLst/>
              <a:ahLst/>
              <a:cxnLst/>
              <a:rect l="l" t="t" r="r" b="b"/>
              <a:pathLst>
                <a:path w="426084" h="429260">
                  <a:moveTo>
                    <a:pt x="212953" y="0"/>
                  </a:moveTo>
                  <a:lnTo>
                    <a:pt x="164124" y="5668"/>
                  </a:lnTo>
                  <a:lnTo>
                    <a:pt x="119300" y="21814"/>
                  </a:lnTo>
                  <a:lnTo>
                    <a:pt x="79760" y="47150"/>
                  </a:lnTo>
                  <a:lnTo>
                    <a:pt x="46782" y="80387"/>
                  </a:lnTo>
                  <a:lnTo>
                    <a:pt x="21644" y="120239"/>
                  </a:lnTo>
                  <a:lnTo>
                    <a:pt x="5624" y="165415"/>
                  </a:lnTo>
                  <a:lnTo>
                    <a:pt x="0" y="214630"/>
                  </a:lnTo>
                  <a:lnTo>
                    <a:pt x="5624" y="263844"/>
                  </a:lnTo>
                  <a:lnTo>
                    <a:pt x="21644" y="309020"/>
                  </a:lnTo>
                  <a:lnTo>
                    <a:pt x="46782" y="348872"/>
                  </a:lnTo>
                  <a:lnTo>
                    <a:pt x="79760" y="382109"/>
                  </a:lnTo>
                  <a:lnTo>
                    <a:pt x="119300" y="407445"/>
                  </a:lnTo>
                  <a:lnTo>
                    <a:pt x="164124" y="423591"/>
                  </a:lnTo>
                  <a:lnTo>
                    <a:pt x="212953" y="429260"/>
                  </a:lnTo>
                  <a:lnTo>
                    <a:pt x="261797" y="423591"/>
                  </a:lnTo>
                  <a:lnTo>
                    <a:pt x="306633" y="407445"/>
                  </a:lnTo>
                  <a:lnTo>
                    <a:pt x="346182" y="382109"/>
                  </a:lnTo>
                  <a:lnTo>
                    <a:pt x="379167" y="348872"/>
                  </a:lnTo>
                  <a:lnTo>
                    <a:pt x="404310" y="309020"/>
                  </a:lnTo>
                  <a:lnTo>
                    <a:pt x="420333" y="263844"/>
                  </a:lnTo>
                  <a:lnTo>
                    <a:pt x="425957" y="214630"/>
                  </a:lnTo>
                  <a:lnTo>
                    <a:pt x="420333" y="165415"/>
                  </a:lnTo>
                  <a:lnTo>
                    <a:pt x="404310" y="120239"/>
                  </a:lnTo>
                  <a:lnTo>
                    <a:pt x="379167" y="80387"/>
                  </a:lnTo>
                  <a:lnTo>
                    <a:pt x="346182" y="47150"/>
                  </a:lnTo>
                  <a:lnTo>
                    <a:pt x="306633" y="21814"/>
                  </a:lnTo>
                  <a:lnTo>
                    <a:pt x="261797" y="5668"/>
                  </a:lnTo>
                  <a:lnTo>
                    <a:pt x="212953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667334" y="1776044"/>
              <a:ext cx="383540" cy="386715"/>
            </a:xfrm>
            <a:custGeom>
              <a:avLst/>
              <a:gdLst/>
              <a:ahLst/>
              <a:cxnLst/>
              <a:rect l="l" t="t" r="r" b="b"/>
              <a:pathLst>
                <a:path w="383540" h="386714">
                  <a:moveTo>
                    <a:pt x="191503" y="0"/>
                  </a:moveTo>
                  <a:lnTo>
                    <a:pt x="147592" y="5101"/>
                  </a:lnTo>
                  <a:lnTo>
                    <a:pt x="107284" y="19632"/>
                  </a:lnTo>
                  <a:lnTo>
                    <a:pt x="71727" y="42433"/>
                  </a:lnTo>
                  <a:lnTo>
                    <a:pt x="42070" y="72346"/>
                  </a:lnTo>
                  <a:lnTo>
                    <a:pt x="19464" y="108212"/>
                  </a:lnTo>
                  <a:lnTo>
                    <a:pt x="5057" y="148872"/>
                  </a:lnTo>
                  <a:lnTo>
                    <a:pt x="0" y="193167"/>
                  </a:lnTo>
                  <a:lnTo>
                    <a:pt x="5057" y="237457"/>
                  </a:lnTo>
                  <a:lnTo>
                    <a:pt x="19464" y="278115"/>
                  </a:lnTo>
                  <a:lnTo>
                    <a:pt x="42070" y="313981"/>
                  </a:lnTo>
                  <a:lnTo>
                    <a:pt x="71727" y="343896"/>
                  </a:lnTo>
                  <a:lnTo>
                    <a:pt x="107284" y="366699"/>
                  </a:lnTo>
                  <a:lnTo>
                    <a:pt x="147592" y="381232"/>
                  </a:lnTo>
                  <a:lnTo>
                    <a:pt x="191503" y="386333"/>
                  </a:lnTo>
                  <a:lnTo>
                    <a:pt x="235414" y="381232"/>
                  </a:lnTo>
                  <a:lnTo>
                    <a:pt x="275724" y="366699"/>
                  </a:lnTo>
                  <a:lnTo>
                    <a:pt x="311284" y="343896"/>
                  </a:lnTo>
                  <a:lnTo>
                    <a:pt x="340943" y="313981"/>
                  </a:lnTo>
                  <a:lnTo>
                    <a:pt x="363552" y="278115"/>
                  </a:lnTo>
                  <a:lnTo>
                    <a:pt x="377960" y="237457"/>
                  </a:lnTo>
                  <a:lnTo>
                    <a:pt x="383019" y="193167"/>
                  </a:lnTo>
                  <a:lnTo>
                    <a:pt x="377960" y="148872"/>
                  </a:lnTo>
                  <a:lnTo>
                    <a:pt x="363552" y="108212"/>
                  </a:lnTo>
                  <a:lnTo>
                    <a:pt x="340943" y="72346"/>
                  </a:lnTo>
                  <a:lnTo>
                    <a:pt x="311284" y="42433"/>
                  </a:lnTo>
                  <a:lnTo>
                    <a:pt x="275724" y="19632"/>
                  </a:lnTo>
                  <a:lnTo>
                    <a:pt x="235414" y="5101"/>
                  </a:lnTo>
                  <a:lnTo>
                    <a:pt x="1915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35572" y="1775129"/>
              <a:ext cx="245579" cy="142201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6663655" y="1928469"/>
              <a:ext cx="39370" cy="26034"/>
            </a:xfrm>
            <a:custGeom>
              <a:avLst/>
              <a:gdLst/>
              <a:ahLst/>
              <a:cxnLst/>
              <a:rect l="l" t="t" r="r" b="b"/>
              <a:pathLst>
                <a:path w="39370" h="26035">
                  <a:moveTo>
                    <a:pt x="32292" y="0"/>
                  </a:moveTo>
                  <a:lnTo>
                    <a:pt x="8353" y="406"/>
                  </a:lnTo>
                  <a:lnTo>
                    <a:pt x="2475" y="4960"/>
                  </a:lnTo>
                  <a:lnTo>
                    <a:pt x="0" y="8929"/>
                  </a:lnTo>
                  <a:lnTo>
                    <a:pt x="463" y="14520"/>
                  </a:lnTo>
                  <a:lnTo>
                    <a:pt x="3400" y="23939"/>
                  </a:lnTo>
                  <a:lnTo>
                    <a:pt x="29397" y="25590"/>
                  </a:lnTo>
                  <a:lnTo>
                    <a:pt x="39316" y="24765"/>
                  </a:lnTo>
                  <a:lnTo>
                    <a:pt x="39214" y="8929"/>
                  </a:lnTo>
                  <a:lnTo>
                    <a:pt x="38896" y="3301"/>
                  </a:lnTo>
                  <a:lnTo>
                    <a:pt x="32292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673659" y="1930946"/>
              <a:ext cx="20955" cy="24130"/>
            </a:xfrm>
            <a:custGeom>
              <a:avLst/>
              <a:gdLst/>
              <a:ahLst/>
              <a:cxnLst/>
              <a:rect l="l" t="t" r="r" b="b"/>
              <a:pathLst>
                <a:path w="20954" h="24130">
                  <a:moveTo>
                    <a:pt x="10325" y="0"/>
                  </a:moveTo>
                  <a:lnTo>
                    <a:pt x="0" y="5372"/>
                  </a:lnTo>
                  <a:lnTo>
                    <a:pt x="419" y="15278"/>
                  </a:lnTo>
                  <a:lnTo>
                    <a:pt x="9486" y="23533"/>
                  </a:lnTo>
                  <a:lnTo>
                    <a:pt x="20637" y="18160"/>
                  </a:lnTo>
                  <a:lnTo>
                    <a:pt x="20637" y="4546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673659" y="1930946"/>
              <a:ext cx="20955" cy="24130"/>
            </a:xfrm>
            <a:custGeom>
              <a:avLst/>
              <a:gdLst/>
              <a:ahLst/>
              <a:cxnLst/>
              <a:rect l="l" t="t" r="r" b="b"/>
              <a:pathLst>
                <a:path w="20954" h="24130">
                  <a:moveTo>
                    <a:pt x="0" y="5372"/>
                  </a:moveTo>
                  <a:lnTo>
                    <a:pt x="10325" y="0"/>
                  </a:lnTo>
                  <a:lnTo>
                    <a:pt x="20637" y="4546"/>
                  </a:lnTo>
                  <a:lnTo>
                    <a:pt x="20637" y="18160"/>
                  </a:lnTo>
                  <a:lnTo>
                    <a:pt x="9486" y="23533"/>
                  </a:lnTo>
                  <a:lnTo>
                    <a:pt x="419" y="15278"/>
                  </a:lnTo>
                  <a:lnTo>
                    <a:pt x="0" y="537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671221" y="1990280"/>
              <a:ext cx="29209" cy="25400"/>
            </a:xfrm>
            <a:custGeom>
              <a:avLst/>
              <a:gdLst/>
              <a:ahLst/>
              <a:cxnLst/>
              <a:rect l="l" t="t" r="r" b="b"/>
              <a:pathLst>
                <a:path w="29209" h="25400">
                  <a:moveTo>
                    <a:pt x="21615" y="0"/>
                  </a:moveTo>
                  <a:lnTo>
                    <a:pt x="7200" y="0"/>
                  </a:lnTo>
                  <a:lnTo>
                    <a:pt x="0" y="12484"/>
                  </a:lnTo>
                  <a:lnTo>
                    <a:pt x="7200" y="24968"/>
                  </a:lnTo>
                  <a:lnTo>
                    <a:pt x="21615" y="24968"/>
                  </a:lnTo>
                  <a:lnTo>
                    <a:pt x="28816" y="12484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671221" y="1990280"/>
              <a:ext cx="29209" cy="25400"/>
            </a:xfrm>
            <a:custGeom>
              <a:avLst/>
              <a:gdLst/>
              <a:ahLst/>
              <a:cxnLst/>
              <a:rect l="l" t="t" r="r" b="b"/>
              <a:pathLst>
                <a:path w="29209" h="25400">
                  <a:moveTo>
                    <a:pt x="7200" y="24968"/>
                  </a:moveTo>
                  <a:lnTo>
                    <a:pt x="0" y="12484"/>
                  </a:lnTo>
                  <a:lnTo>
                    <a:pt x="7200" y="0"/>
                  </a:lnTo>
                  <a:lnTo>
                    <a:pt x="21615" y="0"/>
                  </a:lnTo>
                  <a:lnTo>
                    <a:pt x="28816" y="12484"/>
                  </a:lnTo>
                  <a:lnTo>
                    <a:pt x="21615" y="24968"/>
                  </a:lnTo>
                  <a:lnTo>
                    <a:pt x="7200" y="249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737223" y="1992033"/>
              <a:ext cx="158076" cy="176658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6741769" y="1958187"/>
              <a:ext cx="306705" cy="31750"/>
            </a:xfrm>
            <a:custGeom>
              <a:avLst/>
              <a:gdLst/>
              <a:ahLst/>
              <a:cxnLst/>
              <a:rect l="l" t="t" r="r" b="b"/>
              <a:pathLst>
                <a:path w="306704" h="31750">
                  <a:moveTo>
                    <a:pt x="132892" y="0"/>
                  </a:moveTo>
                  <a:lnTo>
                    <a:pt x="42913" y="2070"/>
                  </a:lnTo>
                  <a:lnTo>
                    <a:pt x="5765" y="3708"/>
                  </a:lnTo>
                  <a:lnTo>
                    <a:pt x="4940" y="23520"/>
                  </a:lnTo>
                  <a:lnTo>
                    <a:pt x="0" y="23114"/>
                  </a:lnTo>
                  <a:lnTo>
                    <a:pt x="0" y="27660"/>
                  </a:lnTo>
                  <a:lnTo>
                    <a:pt x="10731" y="28486"/>
                  </a:lnTo>
                  <a:lnTo>
                    <a:pt x="11137" y="26009"/>
                  </a:lnTo>
                  <a:lnTo>
                    <a:pt x="39624" y="26835"/>
                  </a:lnTo>
                  <a:lnTo>
                    <a:pt x="39624" y="29718"/>
                  </a:lnTo>
                  <a:lnTo>
                    <a:pt x="130009" y="31369"/>
                  </a:lnTo>
                  <a:lnTo>
                    <a:pt x="132486" y="26416"/>
                  </a:lnTo>
                  <a:lnTo>
                    <a:pt x="305422" y="26009"/>
                  </a:lnTo>
                  <a:lnTo>
                    <a:pt x="306260" y="5778"/>
                  </a:lnTo>
                  <a:lnTo>
                    <a:pt x="132892" y="4127"/>
                  </a:lnTo>
                  <a:lnTo>
                    <a:pt x="132892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752082" y="1959432"/>
              <a:ext cx="31115" cy="23495"/>
            </a:xfrm>
            <a:custGeom>
              <a:avLst/>
              <a:gdLst/>
              <a:ahLst/>
              <a:cxnLst/>
              <a:rect l="l" t="t" r="r" b="b"/>
              <a:pathLst>
                <a:path w="31115" h="23494">
                  <a:moveTo>
                    <a:pt x="30962" y="0"/>
                  </a:moveTo>
                  <a:lnTo>
                    <a:pt x="0" y="406"/>
                  </a:lnTo>
                  <a:lnTo>
                    <a:pt x="419" y="22275"/>
                  </a:lnTo>
                  <a:lnTo>
                    <a:pt x="30530" y="23101"/>
                  </a:lnTo>
                  <a:lnTo>
                    <a:pt x="30962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753313" y="1970582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80">
                  <a:moveTo>
                    <a:pt x="28079" y="0"/>
                  </a:moveTo>
                  <a:lnTo>
                    <a:pt x="0" y="0"/>
                  </a:lnTo>
                  <a:lnTo>
                    <a:pt x="0" y="4533"/>
                  </a:lnTo>
                  <a:lnTo>
                    <a:pt x="28079" y="4533"/>
                  </a:lnTo>
                  <a:lnTo>
                    <a:pt x="28079" y="0"/>
                  </a:lnTo>
                  <a:close/>
                </a:path>
              </a:pathLst>
            </a:custGeom>
            <a:solidFill>
              <a:srgbClr val="5B5C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845376" y="196025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5">
                  <a:moveTo>
                    <a:pt x="19850" y="0"/>
                  </a:moveTo>
                  <a:lnTo>
                    <a:pt x="5702" y="0"/>
                  </a:lnTo>
                  <a:lnTo>
                    <a:pt x="0" y="5727"/>
                  </a:lnTo>
                  <a:lnTo>
                    <a:pt x="0" y="19862"/>
                  </a:lnTo>
                  <a:lnTo>
                    <a:pt x="5702" y="25590"/>
                  </a:lnTo>
                  <a:lnTo>
                    <a:pt x="19850" y="25590"/>
                  </a:lnTo>
                  <a:lnTo>
                    <a:pt x="25565" y="19862"/>
                  </a:lnTo>
                  <a:lnTo>
                    <a:pt x="25565" y="12788"/>
                  </a:lnTo>
                  <a:lnTo>
                    <a:pt x="25565" y="5727"/>
                  </a:lnTo>
                  <a:lnTo>
                    <a:pt x="198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917601" y="1991626"/>
              <a:ext cx="64135" cy="147955"/>
            </a:xfrm>
            <a:custGeom>
              <a:avLst/>
              <a:gdLst/>
              <a:ahLst/>
              <a:cxnLst/>
              <a:rect l="l" t="t" r="r" b="b"/>
              <a:pathLst>
                <a:path w="64134" h="147955">
                  <a:moveTo>
                    <a:pt x="8661" y="0"/>
                  </a:moveTo>
                  <a:lnTo>
                    <a:pt x="4940" y="0"/>
                  </a:lnTo>
                  <a:lnTo>
                    <a:pt x="393" y="3708"/>
                  </a:lnTo>
                  <a:lnTo>
                    <a:pt x="0" y="27241"/>
                  </a:lnTo>
                  <a:lnTo>
                    <a:pt x="3708" y="27241"/>
                  </a:lnTo>
                  <a:lnTo>
                    <a:pt x="3289" y="37973"/>
                  </a:lnTo>
                  <a:lnTo>
                    <a:pt x="6997" y="39204"/>
                  </a:lnTo>
                  <a:lnTo>
                    <a:pt x="7416" y="49110"/>
                  </a:lnTo>
                  <a:lnTo>
                    <a:pt x="3289" y="50761"/>
                  </a:lnTo>
                  <a:lnTo>
                    <a:pt x="4114" y="66039"/>
                  </a:lnTo>
                  <a:lnTo>
                    <a:pt x="7835" y="66852"/>
                  </a:lnTo>
                  <a:lnTo>
                    <a:pt x="7416" y="89560"/>
                  </a:lnTo>
                  <a:lnTo>
                    <a:pt x="4533" y="89560"/>
                  </a:lnTo>
                  <a:lnTo>
                    <a:pt x="4114" y="105663"/>
                  </a:lnTo>
                  <a:lnTo>
                    <a:pt x="393" y="105663"/>
                  </a:lnTo>
                  <a:lnTo>
                    <a:pt x="812" y="147345"/>
                  </a:lnTo>
                  <a:lnTo>
                    <a:pt x="31762" y="147764"/>
                  </a:lnTo>
                  <a:lnTo>
                    <a:pt x="40599" y="142994"/>
                  </a:lnTo>
                  <a:lnTo>
                    <a:pt x="46685" y="139039"/>
                  </a:lnTo>
                  <a:lnTo>
                    <a:pt x="52847" y="133769"/>
                  </a:lnTo>
                  <a:lnTo>
                    <a:pt x="61912" y="125056"/>
                  </a:lnTo>
                  <a:lnTo>
                    <a:pt x="63550" y="106489"/>
                  </a:lnTo>
                  <a:lnTo>
                    <a:pt x="59436" y="106070"/>
                  </a:lnTo>
                  <a:lnTo>
                    <a:pt x="59016" y="88734"/>
                  </a:lnTo>
                  <a:lnTo>
                    <a:pt x="55308" y="88328"/>
                  </a:lnTo>
                  <a:lnTo>
                    <a:pt x="54889" y="66446"/>
                  </a:lnTo>
                  <a:lnTo>
                    <a:pt x="60248" y="65214"/>
                  </a:lnTo>
                  <a:lnTo>
                    <a:pt x="60655" y="49529"/>
                  </a:lnTo>
                  <a:lnTo>
                    <a:pt x="55714" y="49529"/>
                  </a:lnTo>
                  <a:lnTo>
                    <a:pt x="56121" y="38798"/>
                  </a:lnTo>
                  <a:lnTo>
                    <a:pt x="63550" y="38798"/>
                  </a:lnTo>
                  <a:lnTo>
                    <a:pt x="63550" y="406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750431" y="1992858"/>
              <a:ext cx="40640" cy="49530"/>
            </a:xfrm>
            <a:custGeom>
              <a:avLst/>
              <a:gdLst/>
              <a:ahLst/>
              <a:cxnLst/>
              <a:rect l="l" t="t" r="r" b="b"/>
              <a:pathLst>
                <a:path w="40640" h="49530">
                  <a:moveTo>
                    <a:pt x="10325" y="0"/>
                  </a:moveTo>
                  <a:lnTo>
                    <a:pt x="11137" y="2476"/>
                  </a:lnTo>
                  <a:lnTo>
                    <a:pt x="2070" y="10312"/>
                  </a:lnTo>
                  <a:lnTo>
                    <a:pt x="0" y="26835"/>
                  </a:lnTo>
                  <a:lnTo>
                    <a:pt x="2070" y="30949"/>
                  </a:lnTo>
                  <a:lnTo>
                    <a:pt x="13068" y="44613"/>
                  </a:lnTo>
                  <a:lnTo>
                    <a:pt x="20431" y="48910"/>
                  </a:lnTo>
                  <a:lnTo>
                    <a:pt x="27483" y="43612"/>
                  </a:lnTo>
                  <a:lnTo>
                    <a:pt x="37553" y="28486"/>
                  </a:lnTo>
                  <a:lnTo>
                    <a:pt x="40017" y="14858"/>
                  </a:lnTo>
                  <a:lnTo>
                    <a:pt x="34251" y="8674"/>
                  </a:lnTo>
                  <a:lnTo>
                    <a:pt x="27647" y="3708"/>
                  </a:lnTo>
                  <a:lnTo>
                    <a:pt x="26416" y="825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760337" y="200441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799" y="9080"/>
                  </a:moveTo>
                  <a:lnTo>
                    <a:pt x="19799" y="14097"/>
                  </a:lnTo>
                  <a:lnTo>
                    <a:pt x="15379" y="18161"/>
                  </a:lnTo>
                  <a:lnTo>
                    <a:pt x="9906" y="18161"/>
                  </a:lnTo>
                  <a:lnTo>
                    <a:pt x="4419" y="18161"/>
                  </a:lnTo>
                  <a:lnTo>
                    <a:pt x="0" y="14097"/>
                  </a:lnTo>
                  <a:lnTo>
                    <a:pt x="0" y="9080"/>
                  </a:lnTo>
                  <a:lnTo>
                    <a:pt x="0" y="4064"/>
                  </a:lnTo>
                  <a:lnTo>
                    <a:pt x="4419" y="0"/>
                  </a:lnTo>
                  <a:lnTo>
                    <a:pt x="9906" y="0"/>
                  </a:lnTo>
                  <a:lnTo>
                    <a:pt x="15379" y="0"/>
                  </a:lnTo>
                  <a:lnTo>
                    <a:pt x="19799" y="4064"/>
                  </a:lnTo>
                  <a:lnTo>
                    <a:pt x="19799" y="90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764883" y="200813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18" y="0"/>
                  </a:moveTo>
                  <a:lnTo>
                    <a:pt x="2387" y="0"/>
                  </a:lnTo>
                  <a:lnTo>
                    <a:pt x="0" y="2400"/>
                  </a:lnTo>
                  <a:lnTo>
                    <a:pt x="0" y="8331"/>
                  </a:lnTo>
                  <a:lnTo>
                    <a:pt x="2387" y="10731"/>
                  </a:lnTo>
                  <a:lnTo>
                    <a:pt x="8318" y="10731"/>
                  </a:lnTo>
                  <a:lnTo>
                    <a:pt x="10718" y="8331"/>
                  </a:lnTo>
                  <a:lnTo>
                    <a:pt x="10718" y="5359"/>
                  </a:lnTo>
                  <a:lnTo>
                    <a:pt x="10718" y="2400"/>
                  </a:lnTo>
                  <a:lnTo>
                    <a:pt x="8318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930796" y="1989975"/>
              <a:ext cx="40640" cy="49530"/>
            </a:xfrm>
            <a:custGeom>
              <a:avLst/>
              <a:gdLst/>
              <a:ahLst/>
              <a:cxnLst/>
              <a:rect l="l" t="t" r="r" b="b"/>
              <a:pathLst>
                <a:path w="40640" h="49530">
                  <a:moveTo>
                    <a:pt x="10325" y="0"/>
                  </a:moveTo>
                  <a:lnTo>
                    <a:pt x="11150" y="2476"/>
                  </a:lnTo>
                  <a:lnTo>
                    <a:pt x="2057" y="10312"/>
                  </a:lnTo>
                  <a:lnTo>
                    <a:pt x="0" y="26822"/>
                  </a:lnTo>
                  <a:lnTo>
                    <a:pt x="2057" y="30949"/>
                  </a:lnTo>
                  <a:lnTo>
                    <a:pt x="13063" y="44612"/>
                  </a:lnTo>
                  <a:lnTo>
                    <a:pt x="20429" y="48909"/>
                  </a:lnTo>
                  <a:lnTo>
                    <a:pt x="27483" y="43606"/>
                  </a:lnTo>
                  <a:lnTo>
                    <a:pt x="37553" y="28473"/>
                  </a:lnTo>
                  <a:lnTo>
                    <a:pt x="40043" y="14858"/>
                  </a:lnTo>
                  <a:lnTo>
                    <a:pt x="34264" y="8661"/>
                  </a:lnTo>
                  <a:lnTo>
                    <a:pt x="27660" y="3708"/>
                  </a:lnTo>
                  <a:lnTo>
                    <a:pt x="26416" y="812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940702" y="2001532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12" y="9080"/>
                  </a:moveTo>
                  <a:lnTo>
                    <a:pt x="19812" y="14084"/>
                  </a:lnTo>
                  <a:lnTo>
                    <a:pt x="15379" y="18160"/>
                  </a:lnTo>
                  <a:lnTo>
                    <a:pt x="9918" y="18160"/>
                  </a:lnTo>
                  <a:lnTo>
                    <a:pt x="4432" y="18160"/>
                  </a:lnTo>
                  <a:lnTo>
                    <a:pt x="0" y="14084"/>
                  </a:lnTo>
                  <a:lnTo>
                    <a:pt x="0" y="9080"/>
                  </a:lnTo>
                  <a:lnTo>
                    <a:pt x="0" y="4064"/>
                  </a:lnTo>
                  <a:lnTo>
                    <a:pt x="4432" y="0"/>
                  </a:lnTo>
                  <a:lnTo>
                    <a:pt x="9918" y="0"/>
                  </a:lnTo>
                  <a:lnTo>
                    <a:pt x="15379" y="0"/>
                  </a:lnTo>
                  <a:lnTo>
                    <a:pt x="19812" y="4064"/>
                  </a:lnTo>
                  <a:lnTo>
                    <a:pt x="19812" y="90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945236" y="200524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31" y="0"/>
                  </a:moveTo>
                  <a:lnTo>
                    <a:pt x="2400" y="0"/>
                  </a:lnTo>
                  <a:lnTo>
                    <a:pt x="0" y="2400"/>
                  </a:lnTo>
                  <a:lnTo>
                    <a:pt x="0" y="8331"/>
                  </a:lnTo>
                  <a:lnTo>
                    <a:pt x="2400" y="10731"/>
                  </a:lnTo>
                  <a:lnTo>
                    <a:pt x="8331" y="10731"/>
                  </a:lnTo>
                  <a:lnTo>
                    <a:pt x="10744" y="8331"/>
                  </a:lnTo>
                  <a:lnTo>
                    <a:pt x="10744" y="5372"/>
                  </a:lnTo>
                  <a:lnTo>
                    <a:pt x="10744" y="2400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751244" y="2042388"/>
              <a:ext cx="36195" cy="47625"/>
            </a:xfrm>
            <a:custGeom>
              <a:avLst/>
              <a:gdLst/>
              <a:ahLst/>
              <a:cxnLst/>
              <a:rect l="l" t="t" r="r" b="b"/>
              <a:pathLst>
                <a:path w="36195" h="47625">
                  <a:moveTo>
                    <a:pt x="4127" y="419"/>
                  </a:moveTo>
                  <a:lnTo>
                    <a:pt x="2070" y="419"/>
                  </a:lnTo>
                  <a:lnTo>
                    <a:pt x="0" y="47472"/>
                  </a:lnTo>
                  <a:lnTo>
                    <a:pt x="2908" y="47472"/>
                  </a:lnTo>
                  <a:lnTo>
                    <a:pt x="4127" y="419"/>
                  </a:lnTo>
                  <a:close/>
                </a:path>
                <a:path w="36195" h="47625">
                  <a:moveTo>
                    <a:pt x="12801" y="0"/>
                  </a:moveTo>
                  <a:lnTo>
                    <a:pt x="10744" y="0"/>
                  </a:lnTo>
                  <a:lnTo>
                    <a:pt x="9918" y="46228"/>
                  </a:lnTo>
                  <a:lnTo>
                    <a:pt x="12382" y="45821"/>
                  </a:lnTo>
                  <a:lnTo>
                    <a:pt x="12801" y="0"/>
                  </a:lnTo>
                  <a:close/>
                </a:path>
                <a:path w="36195" h="47625">
                  <a:moveTo>
                    <a:pt x="19824" y="0"/>
                  </a:moveTo>
                  <a:lnTo>
                    <a:pt x="18173" y="0"/>
                  </a:lnTo>
                  <a:lnTo>
                    <a:pt x="16929" y="46647"/>
                  </a:lnTo>
                  <a:lnTo>
                    <a:pt x="19405" y="46647"/>
                  </a:lnTo>
                  <a:lnTo>
                    <a:pt x="19824" y="0"/>
                  </a:lnTo>
                  <a:close/>
                </a:path>
                <a:path w="36195" h="47625">
                  <a:moveTo>
                    <a:pt x="27254" y="419"/>
                  </a:moveTo>
                  <a:lnTo>
                    <a:pt x="26009" y="0"/>
                  </a:lnTo>
                  <a:lnTo>
                    <a:pt x="25603" y="46647"/>
                  </a:lnTo>
                  <a:lnTo>
                    <a:pt x="27254" y="47053"/>
                  </a:lnTo>
                  <a:lnTo>
                    <a:pt x="27254" y="419"/>
                  </a:lnTo>
                  <a:close/>
                </a:path>
                <a:path w="36195" h="47625">
                  <a:moveTo>
                    <a:pt x="35928" y="0"/>
                  </a:moveTo>
                  <a:lnTo>
                    <a:pt x="34683" y="0"/>
                  </a:lnTo>
                  <a:lnTo>
                    <a:pt x="33858" y="46228"/>
                  </a:lnTo>
                  <a:lnTo>
                    <a:pt x="35928" y="46228"/>
                  </a:lnTo>
                  <a:lnTo>
                    <a:pt x="35928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757860" y="2091092"/>
              <a:ext cx="22225" cy="41275"/>
            </a:xfrm>
            <a:custGeom>
              <a:avLst/>
              <a:gdLst/>
              <a:ahLst/>
              <a:cxnLst/>
              <a:rect l="l" t="t" r="r" b="b"/>
              <a:pathLst>
                <a:path w="22225" h="41275">
                  <a:moveTo>
                    <a:pt x="16090" y="32943"/>
                  </a:moveTo>
                  <a:lnTo>
                    <a:pt x="13690" y="30543"/>
                  </a:lnTo>
                  <a:lnTo>
                    <a:pt x="7747" y="30543"/>
                  </a:lnTo>
                  <a:lnTo>
                    <a:pt x="5359" y="32943"/>
                  </a:lnTo>
                  <a:lnTo>
                    <a:pt x="5359" y="38874"/>
                  </a:lnTo>
                  <a:lnTo>
                    <a:pt x="7747" y="41275"/>
                  </a:lnTo>
                  <a:lnTo>
                    <a:pt x="13690" y="41275"/>
                  </a:lnTo>
                  <a:lnTo>
                    <a:pt x="16090" y="38874"/>
                  </a:lnTo>
                  <a:lnTo>
                    <a:pt x="16090" y="35902"/>
                  </a:lnTo>
                  <a:lnTo>
                    <a:pt x="16090" y="32943"/>
                  </a:lnTo>
                  <a:close/>
                </a:path>
                <a:path w="22225" h="41275">
                  <a:moveTo>
                    <a:pt x="21882" y="0"/>
                  </a:moveTo>
                  <a:lnTo>
                    <a:pt x="0" y="0"/>
                  </a:lnTo>
                  <a:lnTo>
                    <a:pt x="0" y="23520"/>
                  </a:lnTo>
                  <a:lnTo>
                    <a:pt x="21043" y="24358"/>
                  </a:lnTo>
                  <a:lnTo>
                    <a:pt x="218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932041" y="2041981"/>
              <a:ext cx="36195" cy="47625"/>
            </a:xfrm>
            <a:custGeom>
              <a:avLst/>
              <a:gdLst/>
              <a:ahLst/>
              <a:cxnLst/>
              <a:rect l="l" t="t" r="r" b="b"/>
              <a:pathLst>
                <a:path w="36195" h="47625">
                  <a:moveTo>
                    <a:pt x="4127" y="406"/>
                  </a:moveTo>
                  <a:lnTo>
                    <a:pt x="2070" y="406"/>
                  </a:lnTo>
                  <a:lnTo>
                    <a:pt x="0" y="47459"/>
                  </a:lnTo>
                  <a:lnTo>
                    <a:pt x="2870" y="47459"/>
                  </a:lnTo>
                  <a:lnTo>
                    <a:pt x="4127" y="406"/>
                  </a:lnTo>
                  <a:close/>
                </a:path>
                <a:path w="36195" h="47625">
                  <a:moveTo>
                    <a:pt x="12801" y="0"/>
                  </a:moveTo>
                  <a:lnTo>
                    <a:pt x="10731" y="0"/>
                  </a:lnTo>
                  <a:lnTo>
                    <a:pt x="9906" y="46228"/>
                  </a:lnTo>
                  <a:lnTo>
                    <a:pt x="12395" y="45808"/>
                  </a:lnTo>
                  <a:lnTo>
                    <a:pt x="12801" y="0"/>
                  </a:lnTo>
                  <a:close/>
                </a:path>
                <a:path w="36195" h="47625">
                  <a:moveTo>
                    <a:pt x="19799" y="0"/>
                  </a:moveTo>
                  <a:lnTo>
                    <a:pt x="18161" y="0"/>
                  </a:lnTo>
                  <a:lnTo>
                    <a:pt x="16916" y="46634"/>
                  </a:lnTo>
                  <a:lnTo>
                    <a:pt x="19392" y="46634"/>
                  </a:lnTo>
                  <a:lnTo>
                    <a:pt x="19799" y="0"/>
                  </a:lnTo>
                  <a:close/>
                </a:path>
                <a:path w="36195" h="47625">
                  <a:moveTo>
                    <a:pt x="27228" y="406"/>
                  </a:moveTo>
                  <a:lnTo>
                    <a:pt x="25996" y="0"/>
                  </a:lnTo>
                  <a:lnTo>
                    <a:pt x="25577" y="46634"/>
                  </a:lnTo>
                  <a:lnTo>
                    <a:pt x="27228" y="47053"/>
                  </a:lnTo>
                  <a:lnTo>
                    <a:pt x="27228" y="406"/>
                  </a:lnTo>
                  <a:close/>
                </a:path>
                <a:path w="36195" h="47625">
                  <a:moveTo>
                    <a:pt x="35902" y="0"/>
                  </a:moveTo>
                  <a:lnTo>
                    <a:pt x="34671" y="0"/>
                  </a:lnTo>
                  <a:lnTo>
                    <a:pt x="33832" y="46228"/>
                  </a:lnTo>
                  <a:lnTo>
                    <a:pt x="35902" y="46228"/>
                  </a:lnTo>
                  <a:lnTo>
                    <a:pt x="35902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938632" y="2090686"/>
              <a:ext cx="22225" cy="41275"/>
            </a:xfrm>
            <a:custGeom>
              <a:avLst/>
              <a:gdLst/>
              <a:ahLst/>
              <a:cxnLst/>
              <a:rect l="l" t="t" r="r" b="b"/>
              <a:pathLst>
                <a:path w="22225" h="41275">
                  <a:moveTo>
                    <a:pt x="16116" y="32931"/>
                  </a:moveTo>
                  <a:lnTo>
                    <a:pt x="13716" y="30543"/>
                  </a:lnTo>
                  <a:lnTo>
                    <a:pt x="7785" y="30543"/>
                  </a:lnTo>
                  <a:lnTo>
                    <a:pt x="5372" y="32931"/>
                  </a:lnTo>
                  <a:lnTo>
                    <a:pt x="5372" y="38874"/>
                  </a:lnTo>
                  <a:lnTo>
                    <a:pt x="7785" y="41275"/>
                  </a:lnTo>
                  <a:lnTo>
                    <a:pt x="13716" y="41275"/>
                  </a:lnTo>
                  <a:lnTo>
                    <a:pt x="16116" y="38874"/>
                  </a:lnTo>
                  <a:lnTo>
                    <a:pt x="16116" y="35902"/>
                  </a:lnTo>
                  <a:lnTo>
                    <a:pt x="16116" y="32931"/>
                  </a:lnTo>
                  <a:close/>
                </a:path>
                <a:path w="22225" h="41275">
                  <a:moveTo>
                    <a:pt x="21882" y="0"/>
                  </a:moveTo>
                  <a:lnTo>
                    <a:pt x="0" y="0"/>
                  </a:lnTo>
                  <a:lnTo>
                    <a:pt x="0" y="23520"/>
                  </a:lnTo>
                  <a:lnTo>
                    <a:pt x="21056" y="24358"/>
                  </a:lnTo>
                  <a:lnTo>
                    <a:pt x="218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7019036" y="1929269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19329" y="0"/>
                  </a:moveTo>
                  <a:lnTo>
                    <a:pt x="6426" y="0"/>
                  </a:lnTo>
                  <a:lnTo>
                    <a:pt x="0" y="11163"/>
                  </a:lnTo>
                  <a:lnTo>
                    <a:pt x="6426" y="22339"/>
                  </a:lnTo>
                  <a:lnTo>
                    <a:pt x="19329" y="22339"/>
                  </a:lnTo>
                  <a:lnTo>
                    <a:pt x="25781" y="11163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019036" y="1929269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6426" y="22339"/>
                  </a:moveTo>
                  <a:lnTo>
                    <a:pt x="0" y="11163"/>
                  </a:lnTo>
                  <a:lnTo>
                    <a:pt x="6426" y="0"/>
                  </a:lnTo>
                  <a:lnTo>
                    <a:pt x="19329" y="0"/>
                  </a:lnTo>
                  <a:lnTo>
                    <a:pt x="25781" y="11163"/>
                  </a:lnTo>
                  <a:lnTo>
                    <a:pt x="19329" y="22339"/>
                  </a:lnTo>
                  <a:lnTo>
                    <a:pt x="6426" y="223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017715" y="1992782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19443" y="0"/>
                  </a:moveTo>
                  <a:lnTo>
                    <a:pt x="6489" y="0"/>
                  </a:lnTo>
                  <a:lnTo>
                    <a:pt x="0" y="11226"/>
                  </a:lnTo>
                  <a:lnTo>
                    <a:pt x="6489" y="22440"/>
                  </a:lnTo>
                  <a:lnTo>
                    <a:pt x="19443" y="22440"/>
                  </a:lnTo>
                  <a:lnTo>
                    <a:pt x="25933" y="11226"/>
                  </a:lnTo>
                  <a:lnTo>
                    <a:pt x="19443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017715" y="1992782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6489" y="22440"/>
                  </a:moveTo>
                  <a:lnTo>
                    <a:pt x="0" y="11226"/>
                  </a:lnTo>
                  <a:lnTo>
                    <a:pt x="6489" y="0"/>
                  </a:lnTo>
                  <a:lnTo>
                    <a:pt x="19443" y="0"/>
                  </a:lnTo>
                  <a:lnTo>
                    <a:pt x="25933" y="11226"/>
                  </a:lnTo>
                  <a:lnTo>
                    <a:pt x="19443" y="22440"/>
                  </a:lnTo>
                  <a:lnTo>
                    <a:pt x="6489" y="224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645313" y="1850872"/>
              <a:ext cx="426084" cy="250190"/>
            </a:xfrm>
            <a:custGeom>
              <a:avLst/>
              <a:gdLst/>
              <a:ahLst/>
              <a:cxnLst/>
              <a:rect l="l" t="t" r="r" b="b"/>
              <a:pathLst>
                <a:path w="426084" h="250189">
                  <a:moveTo>
                    <a:pt x="12115" y="130975"/>
                  </a:moveTo>
                  <a:lnTo>
                    <a:pt x="6515" y="92405"/>
                  </a:lnTo>
                  <a:lnTo>
                    <a:pt x="8229" y="71247"/>
                  </a:lnTo>
                  <a:lnTo>
                    <a:pt x="0" y="96723"/>
                  </a:lnTo>
                  <a:lnTo>
                    <a:pt x="9766" y="144424"/>
                  </a:lnTo>
                  <a:lnTo>
                    <a:pt x="12001" y="149618"/>
                  </a:lnTo>
                  <a:lnTo>
                    <a:pt x="12115" y="130975"/>
                  </a:lnTo>
                  <a:close/>
                </a:path>
                <a:path w="426084" h="250189">
                  <a:moveTo>
                    <a:pt x="12255" y="58788"/>
                  </a:moveTo>
                  <a:lnTo>
                    <a:pt x="8661" y="65900"/>
                  </a:lnTo>
                  <a:lnTo>
                    <a:pt x="8229" y="71247"/>
                  </a:lnTo>
                  <a:lnTo>
                    <a:pt x="12255" y="58788"/>
                  </a:lnTo>
                  <a:close/>
                </a:path>
                <a:path w="426084" h="250189">
                  <a:moveTo>
                    <a:pt x="15811" y="51777"/>
                  </a:moveTo>
                  <a:lnTo>
                    <a:pt x="13347" y="55435"/>
                  </a:lnTo>
                  <a:lnTo>
                    <a:pt x="12255" y="58788"/>
                  </a:lnTo>
                  <a:lnTo>
                    <a:pt x="15811" y="51777"/>
                  </a:lnTo>
                  <a:close/>
                </a:path>
                <a:path w="426084" h="250189">
                  <a:moveTo>
                    <a:pt x="41833" y="219036"/>
                  </a:moveTo>
                  <a:lnTo>
                    <a:pt x="12001" y="149618"/>
                  </a:lnTo>
                  <a:lnTo>
                    <a:pt x="11950" y="159600"/>
                  </a:lnTo>
                  <a:lnTo>
                    <a:pt x="14986" y="178320"/>
                  </a:lnTo>
                  <a:lnTo>
                    <a:pt x="24015" y="195376"/>
                  </a:lnTo>
                  <a:lnTo>
                    <a:pt x="41833" y="219036"/>
                  </a:lnTo>
                  <a:close/>
                </a:path>
                <a:path w="426084" h="250189">
                  <a:moveTo>
                    <a:pt x="50634" y="0"/>
                  </a:moveTo>
                  <a:lnTo>
                    <a:pt x="22161" y="39192"/>
                  </a:lnTo>
                  <a:lnTo>
                    <a:pt x="15811" y="51777"/>
                  </a:lnTo>
                  <a:lnTo>
                    <a:pt x="50634" y="0"/>
                  </a:lnTo>
                  <a:close/>
                </a:path>
                <a:path w="426084" h="250189">
                  <a:moveTo>
                    <a:pt x="404507" y="202844"/>
                  </a:moveTo>
                  <a:lnTo>
                    <a:pt x="363575" y="249821"/>
                  </a:lnTo>
                  <a:lnTo>
                    <a:pt x="396671" y="214477"/>
                  </a:lnTo>
                  <a:lnTo>
                    <a:pt x="404507" y="202844"/>
                  </a:lnTo>
                  <a:close/>
                </a:path>
                <a:path w="426084" h="250189">
                  <a:moveTo>
                    <a:pt x="408978" y="196215"/>
                  </a:moveTo>
                  <a:lnTo>
                    <a:pt x="404507" y="202844"/>
                  </a:lnTo>
                  <a:lnTo>
                    <a:pt x="407454" y="199466"/>
                  </a:lnTo>
                  <a:lnTo>
                    <a:pt x="408978" y="196215"/>
                  </a:lnTo>
                  <a:close/>
                </a:path>
                <a:path w="426084" h="250189">
                  <a:moveTo>
                    <a:pt x="414477" y="184454"/>
                  </a:moveTo>
                  <a:lnTo>
                    <a:pt x="408978" y="196215"/>
                  </a:lnTo>
                  <a:lnTo>
                    <a:pt x="413385" y="189661"/>
                  </a:lnTo>
                  <a:lnTo>
                    <a:pt x="414477" y="184454"/>
                  </a:lnTo>
                  <a:close/>
                </a:path>
                <a:path w="426084" h="250189">
                  <a:moveTo>
                    <a:pt x="421805" y="96278"/>
                  </a:moveTo>
                  <a:lnTo>
                    <a:pt x="421106" y="77330"/>
                  </a:lnTo>
                  <a:lnTo>
                    <a:pt x="414274" y="59283"/>
                  </a:lnTo>
                  <a:lnTo>
                    <a:pt x="399567" y="33578"/>
                  </a:lnTo>
                  <a:lnTo>
                    <a:pt x="420509" y="106172"/>
                  </a:lnTo>
                  <a:lnTo>
                    <a:pt x="421805" y="96278"/>
                  </a:lnTo>
                  <a:close/>
                </a:path>
                <a:path w="426084" h="250189">
                  <a:moveTo>
                    <a:pt x="425843" y="160147"/>
                  </a:moveTo>
                  <a:lnTo>
                    <a:pt x="422084" y="111620"/>
                  </a:lnTo>
                  <a:lnTo>
                    <a:pt x="420509" y="106172"/>
                  </a:lnTo>
                  <a:lnTo>
                    <a:pt x="418096" y="124650"/>
                  </a:lnTo>
                  <a:lnTo>
                    <a:pt x="418820" y="163626"/>
                  </a:lnTo>
                  <a:lnTo>
                    <a:pt x="414477" y="184454"/>
                  </a:lnTo>
                  <a:lnTo>
                    <a:pt x="425843" y="160147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635419" y="2320874"/>
              <a:ext cx="441959" cy="433070"/>
            </a:xfrm>
            <a:custGeom>
              <a:avLst/>
              <a:gdLst/>
              <a:ahLst/>
              <a:cxnLst/>
              <a:rect l="l" t="t" r="r" b="b"/>
              <a:pathLst>
                <a:path w="441959" h="433069">
                  <a:moveTo>
                    <a:pt x="220675" y="0"/>
                  </a:moveTo>
                  <a:lnTo>
                    <a:pt x="170078" y="5711"/>
                  </a:lnTo>
                  <a:lnTo>
                    <a:pt x="123630" y="21979"/>
                  </a:lnTo>
                  <a:lnTo>
                    <a:pt x="82656" y="47507"/>
                  </a:lnTo>
                  <a:lnTo>
                    <a:pt x="48481" y="80997"/>
                  </a:lnTo>
                  <a:lnTo>
                    <a:pt x="22430" y="121152"/>
                  </a:lnTo>
                  <a:lnTo>
                    <a:pt x="5828" y="166675"/>
                  </a:lnTo>
                  <a:lnTo>
                    <a:pt x="0" y="216268"/>
                  </a:lnTo>
                  <a:lnTo>
                    <a:pt x="5828" y="265857"/>
                  </a:lnTo>
                  <a:lnTo>
                    <a:pt x="22430" y="311380"/>
                  </a:lnTo>
                  <a:lnTo>
                    <a:pt x="48481" y="351538"/>
                  </a:lnTo>
                  <a:lnTo>
                    <a:pt x="82656" y="385033"/>
                  </a:lnTo>
                  <a:lnTo>
                    <a:pt x="123630" y="410565"/>
                  </a:lnTo>
                  <a:lnTo>
                    <a:pt x="170078" y="426836"/>
                  </a:lnTo>
                  <a:lnTo>
                    <a:pt x="220675" y="432549"/>
                  </a:lnTo>
                  <a:lnTo>
                    <a:pt x="271276" y="426836"/>
                  </a:lnTo>
                  <a:lnTo>
                    <a:pt x="317727" y="410565"/>
                  </a:lnTo>
                  <a:lnTo>
                    <a:pt x="358703" y="385033"/>
                  </a:lnTo>
                  <a:lnTo>
                    <a:pt x="392880" y="351538"/>
                  </a:lnTo>
                  <a:lnTo>
                    <a:pt x="418932" y="311380"/>
                  </a:lnTo>
                  <a:lnTo>
                    <a:pt x="435534" y="265857"/>
                  </a:lnTo>
                  <a:lnTo>
                    <a:pt x="441363" y="216268"/>
                  </a:lnTo>
                  <a:lnTo>
                    <a:pt x="435534" y="166675"/>
                  </a:lnTo>
                  <a:lnTo>
                    <a:pt x="418932" y="121152"/>
                  </a:lnTo>
                  <a:lnTo>
                    <a:pt x="392880" y="80997"/>
                  </a:lnTo>
                  <a:lnTo>
                    <a:pt x="358703" y="47507"/>
                  </a:lnTo>
                  <a:lnTo>
                    <a:pt x="317727" y="21979"/>
                  </a:lnTo>
                  <a:lnTo>
                    <a:pt x="271276" y="5711"/>
                  </a:lnTo>
                  <a:lnTo>
                    <a:pt x="220675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640918" y="2323058"/>
              <a:ext cx="426084" cy="429259"/>
            </a:xfrm>
            <a:custGeom>
              <a:avLst/>
              <a:gdLst/>
              <a:ahLst/>
              <a:cxnLst/>
              <a:rect l="l" t="t" r="r" b="b"/>
              <a:pathLst>
                <a:path w="426084" h="429260">
                  <a:moveTo>
                    <a:pt x="212978" y="0"/>
                  </a:moveTo>
                  <a:lnTo>
                    <a:pt x="164144" y="5668"/>
                  </a:lnTo>
                  <a:lnTo>
                    <a:pt x="119315" y="21816"/>
                  </a:lnTo>
                  <a:lnTo>
                    <a:pt x="79770" y="47153"/>
                  </a:lnTo>
                  <a:lnTo>
                    <a:pt x="46788" y="80390"/>
                  </a:lnTo>
                  <a:lnTo>
                    <a:pt x="21647" y="120239"/>
                  </a:lnTo>
                  <a:lnTo>
                    <a:pt x="5624" y="165411"/>
                  </a:lnTo>
                  <a:lnTo>
                    <a:pt x="0" y="214617"/>
                  </a:lnTo>
                  <a:lnTo>
                    <a:pt x="5624" y="263836"/>
                  </a:lnTo>
                  <a:lnTo>
                    <a:pt x="21647" y="309016"/>
                  </a:lnTo>
                  <a:lnTo>
                    <a:pt x="46788" y="348869"/>
                  </a:lnTo>
                  <a:lnTo>
                    <a:pt x="79770" y="382108"/>
                  </a:lnTo>
                  <a:lnTo>
                    <a:pt x="119315" y="407445"/>
                  </a:lnTo>
                  <a:lnTo>
                    <a:pt x="164144" y="423591"/>
                  </a:lnTo>
                  <a:lnTo>
                    <a:pt x="212978" y="429259"/>
                  </a:lnTo>
                  <a:lnTo>
                    <a:pt x="261813" y="423591"/>
                  </a:lnTo>
                  <a:lnTo>
                    <a:pt x="306642" y="407445"/>
                  </a:lnTo>
                  <a:lnTo>
                    <a:pt x="346187" y="382108"/>
                  </a:lnTo>
                  <a:lnTo>
                    <a:pt x="379169" y="348869"/>
                  </a:lnTo>
                  <a:lnTo>
                    <a:pt x="404310" y="309016"/>
                  </a:lnTo>
                  <a:lnTo>
                    <a:pt x="420333" y="263836"/>
                  </a:lnTo>
                  <a:lnTo>
                    <a:pt x="425957" y="214617"/>
                  </a:lnTo>
                  <a:lnTo>
                    <a:pt x="420333" y="165411"/>
                  </a:lnTo>
                  <a:lnTo>
                    <a:pt x="404310" y="120239"/>
                  </a:lnTo>
                  <a:lnTo>
                    <a:pt x="379169" y="80390"/>
                  </a:lnTo>
                  <a:lnTo>
                    <a:pt x="346187" y="47153"/>
                  </a:lnTo>
                  <a:lnTo>
                    <a:pt x="306642" y="21816"/>
                  </a:lnTo>
                  <a:lnTo>
                    <a:pt x="261813" y="5668"/>
                  </a:lnTo>
                  <a:lnTo>
                    <a:pt x="21297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662928" y="2343975"/>
              <a:ext cx="383540" cy="386715"/>
            </a:xfrm>
            <a:custGeom>
              <a:avLst/>
              <a:gdLst/>
              <a:ahLst/>
              <a:cxnLst/>
              <a:rect l="l" t="t" r="r" b="b"/>
              <a:pathLst>
                <a:path w="383540" h="386714">
                  <a:moveTo>
                    <a:pt x="191503" y="0"/>
                  </a:moveTo>
                  <a:lnTo>
                    <a:pt x="147592" y="5101"/>
                  </a:lnTo>
                  <a:lnTo>
                    <a:pt x="107284" y="19634"/>
                  </a:lnTo>
                  <a:lnTo>
                    <a:pt x="71727" y="42437"/>
                  </a:lnTo>
                  <a:lnTo>
                    <a:pt x="42070" y="72352"/>
                  </a:lnTo>
                  <a:lnTo>
                    <a:pt x="19464" y="108218"/>
                  </a:lnTo>
                  <a:lnTo>
                    <a:pt x="5057" y="148876"/>
                  </a:lnTo>
                  <a:lnTo>
                    <a:pt x="0" y="193166"/>
                  </a:lnTo>
                  <a:lnTo>
                    <a:pt x="5057" y="237457"/>
                  </a:lnTo>
                  <a:lnTo>
                    <a:pt x="19464" y="278115"/>
                  </a:lnTo>
                  <a:lnTo>
                    <a:pt x="42070" y="313981"/>
                  </a:lnTo>
                  <a:lnTo>
                    <a:pt x="71727" y="343896"/>
                  </a:lnTo>
                  <a:lnTo>
                    <a:pt x="107284" y="366699"/>
                  </a:lnTo>
                  <a:lnTo>
                    <a:pt x="147592" y="381232"/>
                  </a:lnTo>
                  <a:lnTo>
                    <a:pt x="191503" y="386333"/>
                  </a:lnTo>
                  <a:lnTo>
                    <a:pt x="235423" y="381232"/>
                  </a:lnTo>
                  <a:lnTo>
                    <a:pt x="275738" y="366699"/>
                  </a:lnTo>
                  <a:lnTo>
                    <a:pt x="311300" y="343896"/>
                  </a:lnTo>
                  <a:lnTo>
                    <a:pt x="340959" y="313981"/>
                  </a:lnTo>
                  <a:lnTo>
                    <a:pt x="363567" y="278115"/>
                  </a:lnTo>
                  <a:lnTo>
                    <a:pt x="377974" y="237457"/>
                  </a:lnTo>
                  <a:lnTo>
                    <a:pt x="383031" y="193166"/>
                  </a:lnTo>
                  <a:lnTo>
                    <a:pt x="377974" y="148876"/>
                  </a:lnTo>
                  <a:lnTo>
                    <a:pt x="363567" y="108218"/>
                  </a:lnTo>
                  <a:lnTo>
                    <a:pt x="340959" y="72352"/>
                  </a:lnTo>
                  <a:lnTo>
                    <a:pt x="311300" y="42437"/>
                  </a:lnTo>
                  <a:lnTo>
                    <a:pt x="275738" y="19634"/>
                  </a:lnTo>
                  <a:lnTo>
                    <a:pt x="235423" y="5101"/>
                  </a:lnTo>
                  <a:lnTo>
                    <a:pt x="1915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731165" y="2343048"/>
              <a:ext cx="245579" cy="142227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6659251" y="2496400"/>
              <a:ext cx="39370" cy="26034"/>
            </a:xfrm>
            <a:custGeom>
              <a:avLst/>
              <a:gdLst/>
              <a:ahLst/>
              <a:cxnLst/>
              <a:rect l="l" t="t" r="r" b="b"/>
              <a:pathLst>
                <a:path w="39370" h="26035">
                  <a:moveTo>
                    <a:pt x="32289" y="0"/>
                  </a:moveTo>
                  <a:lnTo>
                    <a:pt x="8362" y="419"/>
                  </a:lnTo>
                  <a:lnTo>
                    <a:pt x="2477" y="4966"/>
                  </a:lnTo>
                  <a:lnTo>
                    <a:pt x="0" y="8934"/>
                  </a:lnTo>
                  <a:lnTo>
                    <a:pt x="465" y="14531"/>
                  </a:lnTo>
                  <a:lnTo>
                    <a:pt x="3409" y="23964"/>
                  </a:lnTo>
                  <a:lnTo>
                    <a:pt x="29406" y="25590"/>
                  </a:lnTo>
                  <a:lnTo>
                    <a:pt x="39312" y="24765"/>
                  </a:lnTo>
                  <a:lnTo>
                    <a:pt x="39210" y="8934"/>
                  </a:lnTo>
                  <a:lnTo>
                    <a:pt x="38893" y="3327"/>
                  </a:lnTo>
                  <a:lnTo>
                    <a:pt x="32289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669252" y="2498877"/>
              <a:ext cx="20955" cy="24130"/>
            </a:xfrm>
            <a:custGeom>
              <a:avLst/>
              <a:gdLst/>
              <a:ahLst/>
              <a:cxnLst/>
              <a:rect l="l" t="t" r="r" b="b"/>
              <a:pathLst>
                <a:path w="20954" h="24130">
                  <a:moveTo>
                    <a:pt x="10325" y="0"/>
                  </a:moveTo>
                  <a:lnTo>
                    <a:pt x="0" y="5372"/>
                  </a:lnTo>
                  <a:lnTo>
                    <a:pt x="419" y="15278"/>
                  </a:lnTo>
                  <a:lnTo>
                    <a:pt x="9499" y="23545"/>
                  </a:lnTo>
                  <a:lnTo>
                    <a:pt x="20637" y="18161"/>
                  </a:lnTo>
                  <a:lnTo>
                    <a:pt x="20637" y="4559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669252" y="2498877"/>
              <a:ext cx="20955" cy="24130"/>
            </a:xfrm>
            <a:custGeom>
              <a:avLst/>
              <a:gdLst/>
              <a:ahLst/>
              <a:cxnLst/>
              <a:rect l="l" t="t" r="r" b="b"/>
              <a:pathLst>
                <a:path w="20954" h="24130">
                  <a:moveTo>
                    <a:pt x="0" y="5372"/>
                  </a:moveTo>
                  <a:lnTo>
                    <a:pt x="10325" y="0"/>
                  </a:lnTo>
                  <a:lnTo>
                    <a:pt x="20637" y="4559"/>
                  </a:lnTo>
                  <a:lnTo>
                    <a:pt x="20637" y="18161"/>
                  </a:lnTo>
                  <a:lnTo>
                    <a:pt x="9499" y="23545"/>
                  </a:lnTo>
                  <a:lnTo>
                    <a:pt x="419" y="15278"/>
                  </a:lnTo>
                  <a:lnTo>
                    <a:pt x="0" y="537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666814" y="2558211"/>
              <a:ext cx="29209" cy="25400"/>
            </a:xfrm>
            <a:custGeom>
              <a:avLst/>
              <a:gdLst/>
              <a:ahLst/>
              <a:cxnLst/>
              <a:rect l="l" t="t" r="r" b="b"/>
              <a:pathLst>
                <a:path w="29209" h="25400">
                  <a:moveTo>
                    <a:pt x="21628" y="0"/>
                  </a:moveTo>
                  <a:lnTo>
                    <a:pt x="7200" y="0"/>
                  </a:lnTo>
                  <a:lnTo>
                    <a:pt x="0" y="12496"/>
                  </a:lnTo>
                  <a:lnTo>
                    <a:pt x="7200" y="24980"/>
                  </a:lnTo>
                  <a:lnTo>
                    <a:pt x="21628" y="24980"/>
                  </a:lnTo>
                  <a:lnTo>
                    <a:pt x="28828" y="12496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666814" y="2558211"/>
              <a:ext cx="29209" cy="25400"/>
            </a:xfrm>
            <a:custGeom>
              <a:avLst/>
              <a:gdLst/>
              <a:ahLst/>
              <a:cxnLst/>
              <a:rect l="l" t="t" r="r" b="b"/>
              <a:pathLst>
                <a:path w="29209" h="25400">
                  <a:moveTo>
                    <a:pt x="7200" y="24980"/>
                  </a:moveTo>
                  <a:lnTo>
                    <a:pt x="0" y="12496"/>
                  </a:lnTo>
                  <a:lnTo>
                    <a:pt x="7200" y="0"/>
                  </a:lnTo>
                  <a:lnTo>
                    <a:pt x="21628" y="0"/>
                  </a:lnTo>
                  <a:lnTo>
                    <a:pt x="28828" y="12496"/>
                  </a:lnTo>
                  <a:lnTo>
                    <a:pt x="21628" y="24980"/>
                  </a:lnTo>
                  <a:lnTo>
                    <a:pt x="7200" y="249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32816" y="2559977"/>
              <a:ext cx="158102" cy="176655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6737362" y="2526131"/>
              <a:ext cx="306705" cy="31750"/>
            </a:xfrm>
            <a:custGeom>
              <a:avLst/>
              <a:gdLst/>
              <a:ahLst/>
              <a:cxnLst/>
              <a:rect l="l" t="t" r="r" b="b"/>
              <a:pathLst>
                <a:path w="306704" h="31750">
                  <a:moveTo>
                    <a:pt x="132918" y="0"/>
                  </a:moveTo>
                  <a:lnTo>
                    <a:pt x="42925" y="2070"/>
                  </a:lnTo>
                  <a:lnTo>
                    <a:pt x="5778" y="3708"/>
                  </a:lnTo>
                  <a:lnTo>
                    <a:pt x="4952" y="23520"/>
                  </a:lnTo>
                  <a:lnTo>
                    <a:pt x="0" y="23101"/>
                  </a:lnTo>
                  <a:lnTo>
                    <a:pt x="0" y="27647"/>
                  </a:lnTo>
                  <a:lnTo>
                    <a:pt x="10731" y="28473"/>
                  </a:lnTo>
                  <a:lnTo>
                    <a:pt x="11150" y="26009"/>
                  </a:lnTo>
                  <a:lnTo>
                    <a:pt x="39624" y="26822"/>
                  </a:lnTo>
                  <a:lnTo>
                    <a:pt x="39624" y="29718"/>
                  </a:lnTo>
                  <a:lnTo>
                    <a:pt x="130009" y="31356"/>
                  </a:lnTo>
                  <a:lnTo>
                    <a:pt x="132486" y="26416"/>
                  </a:lnTo>
                  <a:lnTo>
                    <a:pt x="305435" y="26009"/>
                  </a:lnTo>
                  <a:lnTo>
                    <a:pt x="306260" y="5778"/>
                  </a:lnTo>
                  <a:lnTo>
                    <a:pt x="132918" y="4127"/>
                  </a:lnTo>
                  <a:lnTo>
                    <a:pt x="132918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747675" y="2527350"/>
              <a:ext cx="31115" cy="23495"/>
            </a:xfrm>
            <a:custGeom>
              <a:avLst/>
              <a:gdLst/>
              <a:ahLst/>
              <a:cxnLst/>
              <a:rect l="l" t="t" r="r" b="b"/>
              <a:pathLst>
                <a:path w="31115" h="23494">
                  <a:moveTo>
                    <a:pt x="30962" y="0"/>
                  </a:moveTo>
                  <a:lnTo>
                    <a:pt x="0" y="431"/>
                  </a:lnTo>
                  <a:lnTo>
                    <a:pt x="419" y="22301"/>
                  </a:lnTo>
                  <a:lnTo>
                    <a:pt x="30556" y="23126"/>
                  </a:lnTo>
                  <a:lnTo>
                    <a:pt x="30962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748919" y="2538514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80">
                  <a:moveTo>
                    <a:pt x="28067" y="0"/>
                  </a:moveTo>
                  <a:lnTo>
                    <a:pt x="0" y="0"/>
                  </a:lnTo>
                  <a:lnTo>
                    <a:pt x="0" y="4533"/>
                  </a:lnTo>
                  <a:lnTo>
                    <a:pt x="28067" y="4533"/>
                  </a:lnTo>
                  <a:lnTo>
                    <a:pt x="28067" y="0"/>
                  </a:lnTo>
                  <a:close/>
                </a:path>
              </a:pathLst>
            </a:custGeom>
            <a:solidFill>
              <a:srgbClr val="5B5C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840956" y="2528201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5">
                  <a:moveTo>
                    <a:pt x="19875" y="0"/>
                  </a:moveTo>
                  <a:lnTo>
                    <a:pt x="5727" y="0"/>
                  </a:lnTo>
                  <a:lnTo>
                    <a:pt x="0" y="5714"/>
                  </a:lnTo>
                  <a:lnTo>
                    <a:pt x="0" y="19850"/>
                  </a:lnTo>
                  <a:lnTo>
                    <a:pt x="5727" y="25577"/>
                  </a:lnTo>
                  <a:lnTo>
                    <a:pt x="19875" y="25577"/>
                  </a:lnTo>
                  <a:lnTo>
                    <a:pt x="25603" y="19850"/>
                  </a:lnTo>
                  <a:lnTo>
                    <a:pt x="25603" y="12788"/>
                  </a:lnTo>
                  <a:lnTo>
                    <a:pt x="25603" y="5714"/>
                  </a:lnTo>
                  <a:lnTo>
                    <a:pt x="19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913194" y="2559557"/>
              <a:ext cx="64135" cy="147955"/>
            </a:xfrm>
            <a:custGeom>
              <a:avLst/>
              <a:gdLst/>
              <a:ahLst/>
              <a:cxnLst/>
              <a:rect l="l" t="t" r="r" b="b"/>
              <a:pathLst>
                <a:path w="64134" h="147955">
                  <a:moveTo>
                    <a:pt x="8674" y="0"/>
                  </a:moveTo>
                  <a:lnTo>
                    <a:pt x="4952" y="0"/>
                  </a:lnTo>
                  <a:lnTo>
                    <a:pt x="419" y="3708"/>
                  </a:lnTo>
                  <a:lnTo>
                    <a:pt x="0" y="27241"/>
                  </a:lnTo>
                  <a:lnTo>
                    <a:pt x="3708" y="27241"/>
                  </a:lnTo>
                  <a:lnTo>
                    <a:pt x="3301" y="37985"/>
                  </a:lnTo>
                  <a:lnTo>
                    <a:pt x="7010" y="39204"/>
                  </a:lnTo>
                  <a:lnTo>
                    <a:pt x="7429" y="49123"/>
                  </a:lnTo>
                  <a:lnTo>
                    <a:pt x="3301" y="50774"/>
                  </a:lnTo>
                  <a:lnTo>
                    <a:pt x="4127" y="66040"/>
                  </a:lnTo>
                  <a:lnTo>
                    <a:pt x="7835" y="66865"/>
                  </a:lnTo>
                  <a:lnTo>
                    <a:pt x="7429" y="89573"/>
                  </a:lnTo>
                  <a:lnTo>
                    <a:pt x="4546" y="89573"/>
                  </a:lnTo>
                  <a:lnTo>
                    <a:pt x="4127" y="105664"/>
                  </a:lnTo>
                  <a:lnTo>
                    <a:pt x="419" y="105664"/>
                  </a:lnTo>
                  <a:lnTo>
                    <a:pt x="825" y="147358"/>
                  </a:lnTo>
                  <a:lnTo>
                    <a:pt x="31775" y="147764"/>
                  </a:lnTo>
                  <a:lnTo>
                    <a:pt x="40604" y="143001"/>
                  </a:lnTo>
                  <a:lnTo>
                    <a:pt x="46686" y="139049"/>
                  </a:lnTo>
                  <a:lnTo>
                    <a:pt x="52847" y="133777"/>
                  </a:lnTo>
                  <a:lnTo>
                    <a:pt x="61912" y="125056"/>
                  </a:lnTo>
                  <a:lnTo>
                    <a:pt x="63550" y="106489"/>
                  </a:lnTo>
                  <a:lnTo>
                    <a:pt x="59423" y="106083"/>
                  </a:lnTo>
                  <a:lnTo>
                    <a:pt x="59029" y="88747"/>
                  </a:lnTo>
                  <a:lnTo>
                    <a:pt x="55308" y="88341"/>
                  </a:lnTo>
                  <a:lnTo>
                    <a:pt x="54902" y="66459"/>
                  </a:lnTo>
                  <a:lnTo>
                    <a:pt x="60274" y="65214"/>
                  </a:lnTo>
                  <a:lnTo>
                    <a:pt x="60667" y="49530"/>
                  </a:lnTo>
                  <a:lnTo>
                    <a:pt x="55714" y="49530"/>
                  </a:lnTo>
                  <a:lnTo>
                    <a:pt x="56133" y="38798"/>
                  </a:lnTo>
                  <a:lnTo>
                    <a:pt x="63550" y="38798"/>
                  </a:lnTo>
                  <a:lnTo>
                    <a:pt x="63550" y="419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746024" y="2560789"/>
              <a:ext cx="40640" cy="49530"/>
            </a:xfrm>
            <a:custGeom>
              <a:avLst/>
              <a:gdLst/>
              <a:ahLst/>
              <a:cxnLst/>
              <a:rect l="l" t="t" r="r" b="b"/>
              <a:pathLst>
                <a:path w="40640" h="49530">
                  <a:moveTo>
                    <a:pt x="10325" y="0"/>
                  </a:moveTo>
                  <a:lnTo>
                    <a:pt x="11150" y="2476"/>
                  </a:lnTo>
                  <a:lnTo>
                    <a:pt x="2070" y="10325"/>
                  </a:lnTo>
                  <a:lnTo>
                    <a:pt x="0" y="26835"/>
                  </a:lnTo>
                  <a:lnTo>
                    <a:pt x="2070" y="30962"/>
                  </a:lnTo>
                  <a:lnTo>
                    <a:pt x="13068" y="44625"/>
                  </a:lnTo>
                  <a:lnTo>
                    <a:pt x="20432" y="48921"/>
                  </a:lnTo>
                  <a:lnTo>
                    <a:pt x="27489" y="43619"/>
                  </a:lnTo>
                  <a:lnTo>
                    <a:pt x="37566" y="28486"/>
                  </a:lnTo>
                  <a:lnTo>
                    <a:pt x="40043" y="14871"/>
                  </a:lnTo>
                  <a:lnTo>
                    <a:pt x="34264" y="8686"/>
                  </a:lnTo>
                  <a:lnTo>
                    <a:pt x="27660" y="3721"/>
                  </a:lnTo>
                  <a:lnTo>
                    <a:pt x="26416" y="838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755930" y="2572346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12" y="9080"/>
                  </a:moveTo>
                  <a:lnTo>
                    <a:pt x="19812" y="14109"/>
                  </a:lnTo>
                  <a:lnTo>
                    <a:pt x="15379" y="18160"/>
                  </a:lnTo>
                  <a:lnTo>
                    <a:pt x="9918" y="18160"/>
                  </a:lnTo>
                  <a:lnTo>
                    <a:pt x="4432" y="18160"/>
                  </a:lnTo>
                  <a:lnTo>
                    <a:pt x="0" y="14109"/>
                  </a:lnTo>
                  <a:lnTo>
                    <a:pt x="0" y="9080"/>
                  </a:lnTo>
                  <a:lnTo>
                    <a:pt x="0" y="4076"/>
                  </a:lnTo>
                  <a:lnTo>
                    <a:pt x="4432" y="0"/>
                  </a:lnTo>
                  <a:lnTo>
                    <a:pt x="9918" y="0"/>
                  </a:lnTo>
                  <a:lnTo>
                    <a:pt x="15379" y="0"/>
                  </a:lnTo>
                  <a:lnTo>
                    <a:pt x="19812" y="4076"/>
                  </a:lnTo>
                  <a:lnTo>
                    <a:pt x="19812" y="90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760476" y="257606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31" y="0"/>
                  </a:moveTo>
                  <a:lnTo>
                    <a:pt x="2400" y="0"/>
                  </a:lnTo>
                  <a:lnTo>
                    <a:pt x="0" y="2400"/>
                  </a:lnTo>
                  <a:lnTo>
                    <a:pt x="0" y="8343"/>
                  </a:lnTo>
                  <a:lnTo>
                    <a:pt x="2400" y="10731"/>
                  </a:lnTo>
                  <a:lnTo>
                    <a:pt x="8331" y="10731"/>
                  </a:lnTo>
                  <a:lnTo>
                    <a:pt x="10731" y="8343"/>
                  </a:lnTo>
                  <a:lnTo>
                    <a:pt x="10731" y="5359"/>
                  </a:lnTo>
                  <a:lnTo>
                    <a:pt x="10731" y="2400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926402" y="2557919"/>
              <a:ext cx="40640" cy="48895"/>
            </a:xfrm>
            <a:custGeom>
              <a:avLst/>
              <a:gdLst/>
              <a:ahLst/>
              <a:cxnLst/>
              <a:rect l="l" t="t" r="r" b="b"/>
              <a:pathLst>
                <a:path w="40640" h="48894">
                  <a:moveTo>
                    <a:pt x="10312" y="0"/>
                  </a:moveTo>
                  <a:lnTo>
                    <a:pt x="11137" y="2476"/>
                  </a:lnTo>
                  <a:lnTo>
                    <a:pt x="2070" y="10312"/>
                  </a:lnTo>
                  <a:lnTo>
                    <a:pt x="0" y="26822"/>
                  </a:lnTo>
                  <a:lnTo>
                    <a:pt x="2070" y="30949"/>
                  </a:lnTo>
                  <a:lnTo>
                    <a:pt x="13068" y="44605"/>
                  </a:lnTo>
                  <a:lnTo>
                    <a:pt x="20432" y="48899"/>
                  </a:lnTo>
                  <a:lnTo>
                    <a:pt x="27489" y="43599"/>
                  </a:lnTo>
                  <a:lnTo>
                    <a:pt x="37566" y="28473"/>
                  </a:lnTo>
                  <a:lnTo>
                    <a:pt x="40030" y="14859"/>
                  </a:lnTo>
                  <a:lnTo>
                    <a:pt x="34264" y="8661"/>
                  </a:lnTo>
                  <a:lnTo>
                    <a:pt x="27647" y="3708"/>
                  </a:lnTo>
                  <a:lnTo>
                    <a:pt x="26428" y="812"/>
                  </a:lnTo>
                  <a:lnTo>
                    <a:pt x="10312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936308" y="2569476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799" y="9080"/>
                  </a:moveTo>
                  <a:lnTo>
                    <a:pt x="19799" y="14084"/>
                  </a:lnTo>
                  <a:lnTo>
                    <a:pt x="15379" y="18148"/>
                  </a:lnTo>
                  <a:lnTo>
                    <a:pt x="9905" y="18148"/>
                  </a:lnTo>
                  <a:lnTo>
                    <a:pt x="4432" y="18148"/>
                  </a:lnTo>
                  <a:lnTo>
                    <a:pt x="0" y="14084"/>
                  </a:lnTo>
                  <a:lnTo>
                    <a:pt x="0" y="9080"/>
                  </a:lnTo>
                  <a:lnTo>
                    <a:pt x="0" y="4051"/>
                  </a:lnTo>
                  <a:lnTo>
                    <a:pt x="4432" y="0"/>
                  </a:lnTo>
                  <a:lnTo>
                    <a:pt x="9905" y="0"/>
                  </a:lnTo>
                  <a:lnTo>
                    <a:pt x="15379" y="0"/>
                  </a:lnTo>
                  <a:lnTo>
                    <a:pt x="19799" y="4051"/>
                  </a:lnTo>
                  <a:lnTo>
                    <a:pt x="19799" y="90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940842" y="257318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43" y="0"/>
                  </a:moveTo>
                  <a:lnTo>
                    <a:pt x="2412" y="0"/>
                  </a:lnTo>
                  <a:lnTo>
                    <a:pt x="0" y="2387"/>
                  </a:lnTo>
                  <a:lnTo>
                    <a:pt x="0" y="8331"/>
                  </a:lnTo>
                  <a:lnTo>
                    <a:pt x="2412" y="10718"/>
                  </a:lnTo>
                  <a:lnTo>
                    <a:pt x="8343" y="10718"/>
                  </a:lnTo>
                  <a:lnTo>
                    <a:pt x="10744" y="8331"/>
                  </a:lnTo>
                  <a:lnTo>
                    <a:pt x="10744" y="5372"/>
                  </a:lnTo>
                  <a:lnTo>
                    <a:pt x="10744" y="2387"/>
                  </a:lnTo>
                  <a:lnTo>
                    <a:pt x="8343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746849" y="2610332"/>
              <a:ext cx="36195" cy="47625"/>
            </a:xfrm>
            <a:custGeom>
              <a:avLst/>
              <a:gdLst/>
              <a:ahLst/>
              <a:cxnLst/>
              <a:rect l="l" t="t" r="r" b="b"/>
              <a:pathLst>
                <a:path w="36195" h="47625">
                  <a:moveTo>
                    <a:pt x="4127" y="419"/>
                  </a:moveTo>
                  <a:lnTo>
                    <a:pt x="2070" y="419"/>
                  </a:lnTo>
                  <a:lnTo>
                    <a:pt x="0" y="47459"/>
                  </a:lnTo>
                  <a:lnTo>
                    <a:pt x="2882" y="47459"/>
                  </a:lnTo>
                  <a:lnTo>
                    <a:pt x="4127" y="419"/>
                  </a:lnTo>
                  <a:close/>
                </a:path>
                <a:path w="36195" h="47625">
                  <a:moveTo>
                    <a:pt x="12801" y="0"/>
                  </a:moveTo>
                  <a:lnTo>
                    <a:pt x="10744" y="0"/>
                  </a:lnTo>
                  <a:lnTo>
                    <a:pt x="9918" y="46215"/>
                  </a:lnTo>
                  <a:lnTo>
                    <a:pt x="12382" y="45808"/>
                  </a:lnTo>
                  <a:lnTo>
                    <a:pt x="12801" y="0"/>
                  </a:lnTo>
                  <a:close/>
                </a:path>
                <a:path w="36195" h="47625">
                  <a:moveTo>
                    <a:pt x="19812" y="0"/>
                  </a:moveTo>
                  <a:lnTo>
                    <a:pt x="18161" y="0"/>
                  </a:lnTo>
                  <a:lnTo>
                    <a:pt x="16929" y="46634"/>
                  </a:lnTo>
                  <a:lnTo>
                    <a:pt x="19405" y="46634"/>
                  </a:lnTo>
                  <a:lnTo>
                    <a:pt x="19812" y="0"/>
                  </a:lnTo>
                  <a:close/>
                </a:path>
                <a:path w="36195" h="47625">
                  <a:moveTo>
                    <a:pt x="27241" y="419"/>
                  </a:moveTo>
                  <a:lnTo>
                    <a:pt x="26009" y="0"/>
                  </a:lnTo>
                  <a:lnTo>
                    <a:pt x="25590" y="46634"/>
                  </a:lnTo>
                  <a:lnTo>
                    <a:pt x="27241" y="47053"/>
                  </a:lnTo>
                  <a:lnTo>
                    <a:pt x="27241" y="419"/>
                  </a:lnTo>
                  <a:close/>
                </a:path>
                <a:path w="36195" h="47625">
                  <a:moveTo>
                    <a:pt x="35915" y="0"/>
                  </a:moveTo>
                  <a:lnTo>
                    <a:pt x="34671" y="0"/>
                  </a:lnTo>
                  <a:lnTo>
                    <a:pt x="33845" y="46215"/>
                  </a:lnTo>
                  <a:lnTo>
                    <a:pt x="35915" y="46215"/>
                  </a:lnTo>
                  <a:lnTo>
                    <a:pt x="35915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753453" y="2659036"/>
              <a:ext cx="22225" cy="41275"/>
            </a:xfrm>
            <a:custGeom>
              <a:avLst/>
              <a:gdLst/>
              <a:ahLst/>
              <a:cxnLst/>
              <a:rect l="l" t="t" r="r" b="b"/>
              <a:pathLst>
                <a:path w="22225" h="41275">
                  <a:moveTo>
                    <a:pt x="16103" y="32931"/>
                  </a:moveTo>
                  <a:lnTo>
                    <a:pt x="13703" y="30543"/>
                  </a:lnTo>
                  <a:lnTo>
                    <a:pt x="7772" y="30543"/>
                  </a:lnTo>
                  <a:lnTo>
                    <a:pt x="5372" y="32931"/>
                  </a:lnTo>
                  <a:lnTo>
                    <a:pt x="5372" y="38874"/>
                  </a:lnTo>
                  <a:lnTo>
                    <a:pt x="7772" y="41275"/>
                  </a:lnTo>
                  <a:lnTo>
                    <a:pt x="13703" y="41275"/>
                  </a:lnTo>
                  <a:lnTo>
                    <a:pt x="16103" y="38874"/>
                  </a:lnTo>
                  <a:lnTo>
                    <a:pt x="16103" y="35902"/>
                  </a:lnTo>
                  <a:lnTo>
                    <a:pt x="16103" y="32931"/>
                  </a:lnTo>
                  <a:close/>
                </a:path>
                <a:path w="22225" h="41275">
                  <a:moveTo>
                    <a:pt x="21882" y="0"/>
                  </a:moveTo>
                  <a:lnTo>
                    <a:pt x="0" y="0"/>
                  </a:lnTo>
                  <a:lnTo>
                    <a:pt x="0" y="23520"/>
                  </a:lnTo>
                  <a:lnTo>
                    <a:pt x="21056" y="24345"/>
                  </a:lnTo>
                  <a:lnTo>
                    <a:pt x="218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927634" y="2609913"/>
              <a:ext cx="36195" cy="47625"/>
            </a:xfrm>
            <a:custGeom>
              <a:avLst/>
              <a:gdLst/>
              <a:ahLst/>
              <a:cxnLst/>
              <a:rect l="l" t="t" r="r" b="b"/>
              <a:pathLst>
                <a:path w="36195" h="47625">
                  <a:moveTo>
                    <a:pt x="4127" y="419"/>
                  </a:moveTo>
                  <a:lnTo>
                    <a:pt x="2070" y="419"/>
                  </a:lnTo>
                  <a:lnTo>
                    <a:pt x="0" y="47472"/>
                  </a:lnTo>
                  <a:lnTo>
                    <a:pt x="2895" y="47472"/>
                  </a:lnTo>
                  <a:lnTo>
                    <a:pt x="4127" y="419"/>
                  </a:lnTo>
                  <a:close/>
                </a:path>
                <a:path w="36195" h="47625">
                  <a:moveTo>
                    <a:pt x="12801" y="0"/>
                  </a:moveTo>
                  <a:lnTo>
                    <a:pt x="10744" y="0"/>
                  </a:lnTo>
                  <a:lnTo>
                    <a:pt x="9906" y="46228"/>
                  </a:lnTo>
                  <a:lnTo>
                    <a:pt x="12395" y="45821"/>
                  </a:lnTo>
                  <a:lnTo>
                    <a:pt x="12801" y="0"/>
                  </a:lnTo>
                  <a:close/>
                </a:path>
                <a:path w="36195" h="47625">
                  <a:moveTo>
                    <a:pt x="19824" y="0"/>
                  </a:moveTo>
                  <a:lnTo>
                    <a:pt x="18161" y="0"/>
                  </a:lnTo>
                  <a:lnTo>
                    <a:pt x="16929" y="46634"/>
                  </a:lnTo>
                  <a:lnTo>
                    <a:pt x="19405" y="46634"/>
                  </a:lnTo>
                  <a:lnTo>
                    <a:pt x="19824" y="0"/>
                  </a:lnTo>
                  <a:close/>
                </a:path>
                <a:path w="36195" h="47625">
                  <a:moveTo>
                    <a:pt x="27254" y="419"/>
                  </a:moveTo>
                  <a:lnTo>
                    <a:pt x="26009" y="0"/>
                  </a:lnTo>
                  <a:lnTo>
                    <a:pt x="25590" y="46634"/>
                  </a:lnTo>
                  <a:lnTo>
                    <a:pt x="27254" y="47053"/>
                  </a:lnTo>
                  <a:lnTo>
                    <a:pt x="27254" y="419"/>
                  </a:lnTo>
                  <a:close/>
                </a:path>
                <a:path w="36195" h="47625">
                  <a:moveTo>
                    <a:pt x="35902" y="0"/>
                  </a:moveTo>
                  <a:lnTo>
                    <a:pt x="34671" y="0"/>
                  </a:lnTo>
                  <a:lnTo>
                    <a:pt x="33845" y="46228"/>
                  </a:lnTo>
                  <a:lnTo>
                    <a:pt x="35902" y="46228"/>
                  </a:lnTo>
                  <a:lnTo>
                    <a:pt x="35902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934251" y="2658617"/>
              <a:ext cx="22225" cy="41275"/>
            </a:xfrm>
            <a:custGeom>
              <a:avLst/>
              <a:gdLst/>
              <a:ahLst/>
              <a:cxnLst/>
              <a:rect l="l" t="t" r="r" b="b"/>
              <a:pathLst>
                <a:path w="22225" h="41275">
                  <a:moveTo>
                    <a:pt x="16090" y="32943"/>
                  </a:moveTo>
                  <a:lnTo>
                    <a:pt x="13690" y="30556"/>
                  </a:lnTo>
                  <a:lnTo>
                    <a:pt x="7759" y="30556"/>
                  </a:lnTo>
                  <a:lnTo>
                    <a:pt x="5359" y="32943"/>
                  </a:lnTo>
                  <a:lnTo>
                    <a:pt x="5359" y="38887"/>
                  </a:lnTo>
                  <a:lnTo>
                    <a:pt x="7759" y="41275"/>
                  </a:lnTo>
                  <a:lnTo>
                    <a:pt x="13690" y="41275"/>
                  </a:lnTo>
                  <a:lnTo>
                    <a:pt x="16090" y="38887"/>
                  </a:lnTo>
                  <a:lnTo>
                    <a:pt x="16090" y="35915"/>
                  </a:lnTo>
                  <a:lnTo>
                    <a:pt x="16090" y="32943"/>
                  </a:lnTo>
                  <a:close/>
                </a:path>
                <a:path w="22225" h="41275">
                  <a:moveTo>
                    <a:pt x="21856" y="0"/>
                  </a:moveTo>
                  <a:lnTo>
                    <a:pt x="0" y="0"/>
                  </a:lnTo>
                  <a:lnTo>
                    <a:pt x="0" y="23533"/>
                  </a:lnTo>
                  <a:lnTo>
                    <a:pt x="21043" y="24358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7014641" y="2497200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19329" y="0"/>
                  </a:moveTo>
                  <a:lnTo>
                    <a:pt x="6438" y="0"/>
                  </a:lnTo>
                  <a:lnTo>
                    <a:pt x="0" y="11175"/>
                  </a:lnTo>
                  <a:lnTo>
                    <a:pt x="6438" y="22351"/>
                  </a:lnTo>
                  <a:lnTo>
                    <a:pt x="19329" y="22351"/>
                  </a:lnTo>
                  <a:lnTo>
                    <a:pt x="25768" y="11175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7014641" y="2497200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6438" y="22351"/>
                  </a:moveTo>
                  <a:lnTo>
                    <a:pt x="0" y="11175"/>
                  </a:lnTo>
                  <a:lnTo>
                    <a:pt x="6438" y="0"/>
                  </a:lnTo>
                  <a:lnTo>
                    <a:pt x="19329" y="0"/>
                  </a:lnTo>
                  <a:lnTo>
                    <a:pt x="25768" y="11175"/>
                  </a:lnTo>
                  <a:lnTo>
                    <a:pt x="19329" y="22351"/>
                  </a:lnTo>
                  <a:lnTo>
                    <a:pt x="6438" y="2235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7013321" y="2560713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19443" y="0"/>
                  </a:moveTo>
                  <a:lnTo>
                    <a:pt x="6476" y="0"/>
                  </a:lnTo>
                  <a:lnTo>
                    <a:pt x="0" y="11226"/>
                  </a:lnTo>
                  <a:lnTo>
                    <a:pt x="6476" y="22453"/>
                  </a:lnTo>
                  <a:lnTo>
                    <a:pt x="19443" y="22453"/>
                  </a:lnTo>
                  <a:lnTo>
                    <a:pt x="25920" y="11226"/>
                  </a:lnTo>
                  <a:lnTo>
                    <a:pt x="19443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7013321" y="2560713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6476" y="22453"/>
                  </a:moveTo>
                  <a:lnTo>
                    <a:pt x="0" y="11226"/>
                  </a:lnTo>
                  <a:lnTo>
                    <a:pt x="6476" y="0"/>
                  </a:lnTo>
                  <a:lnTo>
                    <a:pt x="19443" y="0"/>
                  </a:lnTo>
                  <a:lnTo>
                    <a:pt x="25920" y="11226"/>
                  </a:lnTo>
                  <a:lnTo>
                    <a:pt x="19443" y="22453"/>
                  </a:lnTo>
                  <a:lnTo>
                    <a:pt x="6476" y="224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640919" y="2418803"/>
              <a:ext cx="426084" cy="250190"/>
            </a:xfrm>
            <a:custGeom>
              <a:avLst/>
              <a:gdLst/>
              <a:ahLst/>
              <a:cxnLst/>
              <a:rect l="l" t="t" r="r" b="b"/>
              <a:pathLst>
                <a:path w="426084" h="250189">
                  <a:moveTo>
                    <a:pt x="12103" y="130975"/>
                  </a:moveTo>
                  <a:lnTo>
                    <a:pt x="6515" y="92417"/>
                  </a:lnTo>
                  <a:lnTo>
                    <a:pt x="8229" y="71259"/>
                  </a:lnTo>
                  <a:lnTo>
                    <a:pt x="0" y="96735"/>
                  </a:lnTo>
                  <a:lnTo>
                    <a:pt x="9766" y="144437"/>
                  </a:lnTo>
                  <a:lnTo>
                    <a:pt x="11988" y="149618"/>
                  </a:lnTo>
                  <a:lnTo>
                    <a:pt x="12103" y="130975"/>
                  </a:lnTo>
                  <a:close/>
                </a:path>
                <a:path w="426084" h="250189">
                  <a:moveTo>
                    <a:pt x="12242" y="58839"/>
                  </a:moveTo>
                  <a:lnTo>
                    <a:pt x="8661" y="65913"/>
                  </a:lnTo>
                  <a:lnTo>
                    <a:pt x="8229" y="71259"/>
                  </a:lnTo>
                  <a:lnTo>
                    <a:pt x="12242" y="58839"/>
                  </a:lnTo>
                  <a:close/>
                </a:path>
                <a:path w="426084" h="250189">
                  <a:moveTo>
                    <a:pt x="15824" y="51739"/>
                  </a:moveTo>
                  <a:lnTo>
                    <a:pt x="13335" y="55448"/>
                  </a:lnTo>
                  <a:lnTo>
                    <a:pt x="12242" y="58839"/>
                  </a:lnTo>
                  <a:lnTo>
                    <a:pt x="15824" y="51739"/>
                  </a:lnTo>
                  <a:close/>
                </a:path>
                <a:path w="426084" h="250189">
                  <a:moveTo>
                    <a:pt x="41833" y="219049"/>
                  </a:moveTo>
                  <a:lnTo>
                    <a:pt x="11988" y="149618"/>
                  </a:lnTo>
                  <a:lnTo>
                    <a:pt x="11938" y="159613"/>
                  </a:lnTo>
                  <a:lnTo>
                    <a:pt x="14986" y="178333"/>
                  </a:lnTo>
                  <a:lnTo>
                    <a:pt x="24015" y="195389"/>
                  </a:lnTo>
                  <a:lnTo>
                    <a:pt x="41833" y="219049"/>
                  </a:lnTo>
                  <a:close/>
                </a:path>
                <a:path w="426084" h="250189">
                  <a:moveTo>
                    <a:pt x="50622" y="0"/>
                  </a:moveTo>
                  <a:lnTo>
                    <a:pt x="22161" y="39204"/>
                  </a:lnTo>
                  <a:lnTo>
                    <a:pt x="15824" y="51739"/>
                  </a:lnTo>
                  <a:lnTo>
                    <a:pt x="50622" y="0"/>
                  </a:lnTo>
                  <a:close/>
                </a:path>
                <a:path w="426084" h="250189">
                  <a:moveTo>
                    <a:pt x="404571" y="202768"/>
                  </a:moveTo>
                  <a:lnTo>
                    <a:pt x="363562" y="249821"/>
                  </a:lnTo>
                  <a:lnTo>
                    <a:pt x="396671" y="214490"/>
                  </a:lnTo>
                  <a:lnTo>
                    <a:pt x="404571" y="202768"/>
                  </a:lnTo>
                  <a:close/>
                </a:path>
                <a:path w="426084" h="250189">
                  <a:moveTo>
                    <a:pt x="408927" y="196316"/>
                  </a:moveTo>
                  <a:lnTo>
                    <a:pt x="404571" y="202768"/>
                  </a:lnTo>
                  <a:lnTo>
                    <a:pt x="407441" y="199466"/>
                  </a:lnTo>
                  <a:lnTo>
                    <a:pt x="408927" y="196316"/>
                  </a:lnTo>
                  <a:close/>
                </a:path>
                <a:path w="426084" h="250189">
                  <a:moveTo>
                    <a:pt x="414502" y="184391"/>
                  </a:moveTo>
                  <a:lnTo>
                    <a:pt x="408927" y="196316"/>
                  </a:lnTo>
                  <a:lnTo>
                    <a:pt x="413397" y="189674"/>
                  </a:lnTo>
                  <a:lnTo>
                    <a:pt x="414502" y="184391"/>
                  </a:lnTo>
                  <a:close/>
                </a:path>
                <a:path w="426084" h="250189">
                  <a:moveTo>
                    <a:pt x="421792" y="96291"/>
                  </a:moveTo>
                  <a:lnTo>
                    <a:pt x="421106" y="77343"/>
                  </a:lnTo>
                  <a:lnTo>
                    <a:pt x="414274" y="59296"/>
                  </a:lnTo>
                  <a:lnTo>
                    <a:pt x="399554" y="33591"/>
                  </a:lnTo>
                  <a:lnTo>
                    <a:pt x="420497" y="106197"/>
                  </a:lnTo>
                  <a:lnTo>
                    <a:pt x="421792" y="96291"/>
                  </a:lnTo>
                  <a:close/>
                </a:path>
                <a:path w="426084" h="250189">
                  <a:moveTo>
                    <a:pt x="425831" y="160159"/>
                  </a:moveTo>
                  <a:lnTo>
                    <a:pt x="422071" y="111633"/>
                  </a:lnTo>
                  <a:lnTo>
                    <a:pt x="420497" y="106197"/>
                  </a:lnTo>
                  <a:lnTo>
                    <a:pt x="418084" y="124663"/>
                  </a:lnTo>
                  <a:lnTo>
                    <a:pt x="418820" y="163639"/>
                  </a:lnTo>
                  <a:lnTo>
                    <a:pt x="414502" y="184391"/>
                  </a:lnTo>
                  <a:lnTo>
                    <a:pt x="425831" y="160159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633222" y="2888805"/>
              <a:ext cx="441959" cy="433070"/>
            </a:xfrm>
            <a:custGeom>
              <a:avLst/>
              <a:gdLst/>
              <a:ahLst/>
              <a:cxnLst/>
              <a:rect l="l" t="t" r="r" b="b"/>
              <a:pathLst>
                <a:path w="441959" h="433070">
                  <a:moveTo>
                    <a:pt x="220675" y="0"/>
                  </a:moveTo>
                  <a:lnTo>
                    <a:pt x="170074" y="5711"/>
                  </a:lnTo>
                  <a:lnTo>
                    <a:pt x="123625" y="21982"/>
                  </a:lnTo>
                  <a:lnTo>
                    <a:pt x="82651" y="47513"/>
                  </a:lnTo>
                  <a:lnTo>
                    <a:pt x="48477" y="81007"/>
                  </a:lnTo>
                  <a:lnTo>
                    <a:pt x="22428" y="121167"/>
                  </a:lnTo>
                  <a:lnTo>
                    <a:pt x="5827" y="166695"/>
                  </a:lnTo>
                  <a:lnTo>
                    <a:pt x="0" y="216293"/>
                  </a:lnTo>
                  <a:lnTo>
                    <a:pt x="5827" y="265882"/>
                  </a:lnTo>
                  <a:lnTo>
                    <a:pt x="22428" y="311403"/>
                  </a:lnTo>
                  <a:lnTo>
                    <a:pt x="48477" y="351559"/>
                  </a:lnTo>
                  <a:lnTo>
                    <a:pt x="82651" y="385050"/>
                  </a:lnTo>
                  <a:lnTo>
                    <a:pt x="123625" y="410580"/>
                  </a:lnTo>
                  <a:lnTo>
                    <a:pt x="170074" y="426850"/>
                  </a:lnTo>
                  <a:lnTo>
                    <a:pt x="220675" y="432561"/>
                  </a:lnTo>
                  <a:lnTo>
                    <a:pt x="271275" y="426850"/>
                  </a:lnTo>
                  <a:lnTo>
                    <a:pt x="317725" y="410580"/>
                  </a:lnTo>
                  <a:lnTo>
                    <a:pt x="358698" y="385050"/>
                  </a:lnTo>
                  <a:lnTo>
                    <a:pt x="392872" y="351559"/>
                  </a:lnTo>
                  <a:lnTo>
                    <a:pt x="418921" y="311403"/>
                  </a:lnTo>
                  <a:lnTo>
                    <a:pt x="435522" y="265882"/>
                  </a:lnTo>
                  <a:lnTo>
                    <a:pt x="441350" y="216293"/>
                  </a:lnTo>
                  <a:lnTo>
                    <a:pt x="435522" y="166695"/>
                  </a:lnTo>
                  <a:lnTo>
                    <a:pt x="418921" y="121167"/>
                  </a:lnTo>
                  <a:lnTo>
                    <a:pt x="392872" y="81007"/>
                  </a:lnTo>
                  <a:lnTo>
                    <a:pt x="358698" y="47513"/>
                  </a:lnTo>
                  <a:lnTo>
                    <a:pt x="317725" y="21982"/>
                  </a:lnTo>
                  <a:lnTo>
                    <a:pt x="271275" y="5711"/>
                  </a:lnTo>
                  <a:lnTo>
                    <a:pt x="220675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638709" y="2890989"/>
              <a:ext cx="426084" cy="429895"/>
            </a:xfrm>
            <a:custGeom>
              <a:avLst/>
              <a:gdLst/>
              <a:ahLst/>
              <a:cxnLst/>
              <a:rect l="l" t="t" r="r" b="b"/>
              <a:pathLst>
                <a:path w="426084" h="429895">
                  <a:moveTo>
                    <a:pt x="212979" y="0"/>
                  </a:moveTo>
                  <a:lnTo>
                    <a:pt x="164144" y="5668"/>
                  </a:lnTo>
                  <a:lnTo>
                    <a:pt x="119315" y="21816"/>
                  </a:lnTo>
                  <a:lnTo>
                    <a:pt x="79770" y="47155"/>
                  </a:lnTo>
                  <a:lnTo>
                    <a:pt x="46788" y="80395"/>
                  </a:lnTo>
                  <a:lnTo>
                    <a:pt x="21647" y="120249"/>
                  </a:lnTo>
                  <a:lnTo>
                    <a:pt x="5624" y="165427"/>
                  </a:lnTo>
                  <a:lnTo>
                    <a:pt x="0" y="214642"/>
                  </a:lnTo>
                  <a:lnTo>
                    <a:pt x="5624" y="263856"/>
                  </a:lnTo>
                  <a:lnTo>
                    <a:pt x="21647" y="309033"/>
                  </a:lnTo>
                  <a:lnTo>
                    <a:pt x="46788" y="348884"/>
                  </a:lnTo>
                  <a:lnTo>
                    <a:pt x="79770" y="382122"/>
                  </a:lnTo>
                  <a:lnTo>
                    <a:pt x="119315" y="407458"/>
                  </a:lnTo>
                  <a:lnTo>
                    <a:pt x="164144" y="423604"/>
                  </a:lnTo>
                  <a:lnTo>
                    <a:pt x="212979" y="429272"/>
                  </a:lnTo>
                  <a:lnTo>
                    <a:pt x="261817" y="423604"/>
                  </a:lnTo>
                  <a:lnTo>
                    <a:pt x="306648" y="407458"/>
                  </a:lnTo>
                  <a:lnTo>
                    <a:pt x="346192" y="382122"/>
                  </a:lnTo>
                  <a:lnTo>
                    <a:pt x="379173" y="348884"/>
                  </a:lnTo>
                  <a:lnTo>
                    <a:pt x="404313" y="309033"/>
                  </a:lnTo>
                  <a:lnTo>
                    <a:pt x="420333" y="263856"/>
                  </a:lnTo>
                  <a:lnTo>
                    <a:pt x="425958" y="214642"/>
                  </a:lnTo>
                  <a:lnTo>
                    <a:pt x="420333" y="165427"/>
                  </a:lnTo>
                  <a:lnTo>
                    <a:pt x="404313" y="120249"/>
                  </a:lnTo>
                  <a:lnTo>
                    <a:pt x="379173" y="80395"/>
                  </a:lnTo>
                  <a:lnTo>
                    <a:pt x="346192" y="47155"/>
                  </a:lnTo>
                  <a:lnTo>
                    <a:pt x="306648" y="21816"/>
                  </a:lnTo>
                  <a:lnTo>
                    <a:pt x="261817" y="5668"/>
                  </a:lnTo>
                  <a:lnTo>
                    <a:pt x="212979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660718" y="2911932"/>
              <a:ext cx="383540" cy="386715"/>
            </a:xfrm>
            <a:custGeom>
              <a:avLst/>
              <a:gdLst/>
              <a:ahLst/>
              <a:cxnLst/>
              <a:rect l="l" t="t" r="r" b="b"/>
              <a:pathLst>
                <a:path w="383540" h="386714">
                  <a:moveTo>
                    <a:pt x="191516" y="0"/>
                  </a:moveTo>
                  <a:lnTo>
                    <a:pt x="147604" y="5100"/>
                  </a:lnTo>
                  <a:lnTo>
                    <a:pt x="107294" y="19629"/>
                  </a:lnTo>
                  <a:lnTo>
                    <a:pt x="71734" y="42429"/>
                  </a:lnTo>
                  <a:lnTo>
                    <a:pt x="42075" y="72341"/>
                  </a:lnTo>
                  <a:lnTo>
                    <a:pt x="19466" y="108207"/>
                  </a:lnTo>
                  <a:lnTo>
                    <a:pt x="5058" y="148868"/>
                  </a:lnTo>
                  <a:lnTo>
                    <a:pt x="0" y="193167"/>
                  </a:lnTo>
                  <a:lnTo>
                    <a:pt x="5058" y="237452"/>
                  </a:lnTo>
                  <a:lnTo>
                    <a:pt x="19466" y="278107"/>
                  </a:lnTo>
                  <a:lnTo>
                    <a:pt x="42075" y="313971"/>
                  </a:lnTo>
                  <a:lnTo>
                    <a:pt x="71734" y="343884"/>
                  </a:lnTo>
                  <a:lnTo>
                    <a:pt x="107294" y="366687"/>
                  </a:lnTo>
                  <a:lnTo>
                    <a:pt x="147604" y="381219"/>
                  </a:lnTo>
                  <a:lnTo>
                    <a:pt x="191516" y="386321"/>
                  </a:lnTo>
                  <a:lnTo>
                    <a:pt x="235431" y="381219"/>
                  </a:lnTo>
                  <a:lnTo>
                    <a:pt x="275742" y="366687"/>
                  </a:lnTo>
                  <a:lnTo>
                    <a:pt x="311302" y="343884"/>
                  </a:lnTo>
                  <a:lnTo>
                    <a:pt x="340960" y="313971"/>
                  </a:lnTo>
                  <a:lnTo>
                    <a:pt x="363567" y="278107"/>
                  </a:lnTo>
                  <a:lnTo>
                    <a:pt x="377974" y="237452"/>
                  </a:lnTo>
                  <a:lnTo>
                    <a:pt x="383031" y="193167"/>
                  </a:lnTo>
                  <a:lnTo>
                    <a:pt x="377974" y="148868"/>
                  </a:lnTo>
                  <a:lnTo>
                    <a:pt x="363567" y="108207"/>
                  </a:lnTo>
                  <a:lnTo>
                    <a:pt x="340960" y="72341"/>
                  </a:lnTo>
                  <a:lnTo>
                    <a:pt x="311302" y="42429"/>
                  </a:lnTo>
                  <a:lnTo>
                    <a:pt x="275742" y="19629"/>
                  </a:lnTo>
                  <a:lnTo>
                    <a:pt x="235431" y="5100"/>
                  </a:lnTo>
                  <a:lnTo>
                    <a:pt x="1915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28968" y="2910992"/>
              <a:ext cx="245579" cy="142227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6657040" y="3064357"/>
              <a:ext cx="39370" cy="26034"/>
            </a:xfrm>
            <a:custGeom>
              <a:avLst/>
              <a:gdLst/>
              <a:ahLst/>
              <a:cxnLst/>
              <a:rect l="l" t="t" r="r" b="b"/>
              <a:pathLst>
                <a:path w="39370" h="26035">
                  <a:moveTo>
                    <a:pt x="32291" y="0"/>
                  </a:moveTo>
                  <a:lnTo>
                    <a:pt x="8364" y="419"/>
                  </a:lnTo>
                  <a:lnTo>
                    <a:pt x="2479" y="4965"/>
                  </a:lnTo>
                  <a:lnTo>
                    <a:pt x="0" y="8929"/>
                  </a:lnTo>
                  <a:lnTo>
                    <a:pt x="461" y="14515"/>
                  </a:lnTo>
                  <a:lnTo>
                    <a:pt x="3398" y="23926"/>
                  </a:lnTo>
                  <a:lnTo>
                    <a:pt x="29421" y="25577"/>
                  </a:lnTo>
                  <a:lnTo>
                    <a:pt x="39314" y="24765"/>
                  </a:lnTo>
                  <a:lnTo>
                    <a:pt x="39216" y="8929"/>
                  </a:lnTo>
                  <a:lnTo>
                    <a:pt x="38908" y="3289"/>
                  </a:lnTo>
                  <a:lnTo>
                    <a:pt x="32291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667055" y="3066834"/>
              <a:ext cx="20955" cy="24130"/>
            </a:xfrm>
            <a:custGeom>
              <a:avLst/>
              <a:gdLst/>
              <a:ahLst/>
              <a:cxnLst/>
              <a:rect l="l" t="t" r="r" b="b"/>
              <a:pathLst>
                <a:path w="20954" h="24130">
                  <a:moveTo>
                    <a:pt x="10312" y="0"/>
                  </a:moveTo>
                  <a:lnTo>
                    <a:pt x="0" y="5372"/>
                  </a:lnTo>
                  <a:lnTo>
                    <a:pt x="406" y="15265"/>
                  </a:lnTo>
                  <a:lnTo>
                    <a:pt x="9486" y="23520"/>
                  </a:lnTo>
                  <a:lnTo>
                    <a:pt x="20637" y="18161"/>
                  </a:lnTo>
                  <a:lnTo>
                    <a:pt x="20637" y="4533"/>
                  </a:lnTo>
                  <a:lnTo>
                    <a:pt x="10312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667055" y="3066834"/>
              <a:ext cx="20955" cy="24130"/>
            </a:xfrm>
            <a:custGeom>
              <a:avLst/>
              <a:gdLst/>
              <a:ahLst/>
              <a:cxnLst/>
              <a:rect l="l" t="t" r="r" b="b"/>
              <a:pathLst>
                <a:path w="20954" h="24130">
                  <a:moveTo>
                    <a:pt x="0" y="5372"/>
                  </a:moveTo>
                  <a:lnTo>
                    <a:pt x="10312" y="0"/>
                  </a:lnTo>
                  <a:lnTo>
                    <a:pt x="20637" y="4533"/>
                  </a:lnTo>
                  <a:lnTo>
                    <a:pt x="20637" y="18161"/>
                  </a:lnTo>
                  <a:lnTo>
                    <a:pt x="9486" y="23520"/>
                  </a:lnTo>
                  <a:lnTo>
                    <a:pt x="406" y="15265"/>
                  </a:lnTo>
                  <a:lnTo>
                    <a:pt x="0" y="537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664604" y="3126168"/>
              <a:ext cx="29209" cy="25400"/>
            </a:xfrm>
            <a:custGeom>
              <a:avLst/>
              <a:gdLst/>
              <a:ahLst/>
              <a:cxnLst/>
              <a:rect l="l" t="t" r="r" b="b"/>
              <a:pathLst>
                <a:path w="29209" h="25400">
                  <a:moveTo>
                    <a:pt x="21628" y="0"/>
                  </a:moveTo>
                  <a:lnTo>
                    <a:pt x="7213" y="0"/>
                  </a:lnTo>
                  <a:lnTo>
                    <a:pt x="0" y="12471"/>
                  </a:lnTo>
                  <a:lnTo>
                    <a:pt x="7213" y="24980"/>
                  </a:lnTo>
                  <a:lnTo>
                    <a:pt x="21628" y="24980"/>
                  </a:lnTo>
                  <a:lnTo>
                    <a:pt x="28841" y="12471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664604" y="3126168"/>
              <a:ext cx="29209" cy="25400"/>
            </a:xfrm>
            <a:custGeom>
              <a:avLst/>
              <a:gdLst/>
              <a:ahLst/>
              <a:cxnLst/>
              <a:rect l="l" t="t" r="r" b="b"/>
              <a:pathLst>
                <a:path w="29209" h="25400">
                  <a:moveTo>
                    <a:pt x="7213" y="24980"/>
                  </a:moveTo>
                  <a:lnTo>
                    <a:pt x="0" y="12471"/>
                  </a:lnTo>
                  <a:lnTo>
                    <a:pt x="7213" y="0"/>
                  </a:lnTo>
                  <a:lnTo>
                    <a:pt x="21628" y="0"/>
                  </a:lnTo>
                  <a:lnTo>
                    <a:pt x="28841" y="12471"/>
                  </a:lnTo>
                  <a:lnTo>
                    <a:pt x="21628" y="24980"/>
                  </a:lnTo>
                  <a:lnTo>
                    <a:pt x="7213" y="249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730606" y="3127921"/>
              <a:ext cx="158102" cy="176655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6735152" y="3094062"/>
              <a:ext cx="306705" cy="31750"/>
            </a:xfrm>
            <a:custGeom>
              <a:avLst/>
              <a:gdLst/>
              <a:ahLst/>
              <a:cxnLst/>
              <a:rect l="l" t="t" r="r" b="b"/>
              <a:pathLst>
                <a:path w="306704" h="31750">
                  <a:moveTo>
                    <a:pt x="132918" y="0"/>
                  </a:moveTo>
                  <a:lnTo>
                    <a:pt x="42925" y="2070"/>
                  </a:lnTo>
                  <a:lnTo>
                    <a:pt x="5778" y="3721"/>
                  </a:lnTo>
                  <a:lnTo>
                    <a:pt x="4965" y="23545"/>
                  </a:lnTo>
                  <a:lnTo>
                    <a:pt x="0" y="23126"/>
                  </a:lnTo>
                  <a:lnTo>
                    <a:pt x="0" y="27660"/>
                  </a:lnTo>
                  <a:lnTo>
                    <a:pt x="10744" y="28498"/>
                  </a:lnTo>
                  <a:lnTo>
                    <a:pt x="11150" y="26009"/>
                  </a:lnTo>
                  <a:lnTo>
                    <a:pt x="39624" y="26835"/>
                  </a:lnTo>
                  <a:lnTo>
                    <a:pt x="39624" y="29730"/>
                  </a:lnTo>
                  <a:lnTo>
                    <a:pt x="130009" y="31381"/>
                  </a:lnTo>
                  <a:lnTo>
                    <a:pt x="132499" y="26416"/>
                  </a:lnTo>
                  <a:lnTo>
                    <a:pt x="305434" y="26009"/>
                  </a:lnTo>
                  <a:lnTo>
                    <a:pt x="306273" y="5778"/>
                  </a:lnTo>
                  <a:lnTo>
                    <a:pt x="132918" y="4140"/>
                  </a:lnTo>
                  <a:lnTo>
                    <a:pt x="132918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745478" y="3095307"/>
              <a:ext cx="31115" cy="23495"/>
            </a:xfrm>
            <a:custGeom>
              <a:avLst/>
              <a:gdLst/>
              <a:ahLst/>
              <a:cxnLst/>
              <a:rect l="l" t="t" r="r" b="b"/>
              <a:pathLst>
                <a:path w="31115" h="23494">
                  <a:moveTo>
                    <a:pt x="30949" y="0"/>
                  </a:moveTo>
                  <a:lnTo>
                    <a:pt x="0" y="419"/>
                  </a:lnTo>
                  <a:lnTo>
                    <a:pt x="419" y="22301"/>
                  </a:lnTo>
                  <a:lnTo>
                    <a:pt x="30543" y="23113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746709" y="3106445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80">
                  <a:moveTo>
                    <a:pt x="28067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28067" y="4546"/>
                  </a:lnTo>
                  <a:lnTo>
                    <a:pt x="28067" y="0"/>
                  </a:lnTo>
                  <a:close/>
                </a:path>
              </a:pathLst>
            </a:custGeom>
            <a:solidFill>
              <a:srgbClr val="5B5C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838759" y="309613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5">
                  <a:moveTo>
                    <a:pt x="19862" y="0"/>
                  </a:moveTo>
                  <a:lnTo>
                    <a:pt x="5714" y="0"/>
                  </a:lnTo>
                  <a:lnTo>
                    <a:pt x="0" y="5740"/>
                  </a:lnTo>
                  <a:lnTo>
                    <a:pt x="0" y="19862"/>
                  </a:lnTo>
                  <a:lnTo>
                    <a:pt x="5714" y="25590"/>
                  </a:lnTo>
                  <a:lnTo>
                    <a:pt x="19862" y="25590"/>
                  </a:lnTo>
                  <a:lnTo>
                    <a:pt x="25590" y="19862"/>
                  </a:lnTo>
                  <a:lnTo>
                    <a:pt x="25590" y="12788"/>
                  </a:lnTo>
                  <a:lnTo>
                    <a:pt x="25590" y="5740"/>
                  </a:lnTo>
                  <a:lnTo>
                    <a:pt x="198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910997" y="3127501"/>
              <a:ext cx="64135" cy="147955"/>
            </a:xfrm>
            <a:custGeom>
              <a:avLst/>
              <a:gdLst/>
              <a:ahLst/>
              <a:cxnLst/>
              <a:rect l="l" t="t" r="r" b="b"/>
              <a:pathLst>
                <a:path w="64134" h="147954">
                  <a:moveTo>
                    <a:pt x="8661" y="0"/>
                  </a:moveTo>
                  <a:lnTo>
                    <a:pt x="4940" y="0"/>
                  </a:lnTo>
                  <a:lnTo>
                    <a:pt x="406" y="3708"/>
                  </a:lnTo>
                  <a:lnTo>
                    <a:pt x="0" y="27254"/>
                  </a:lnTo>
                  <a:lnTo>
                    <a:pt x="3708" y="27254"/>
                  </a:lnTo>
                  <a:lnTo>
                    <a:pt x="3276" y="37973"/>
                  </a:lnTo>
                  <a:lnTo>
                    <a:pt x="6997" y="39217"/>
                  </a:lnTo>
                  <a:lnTo>
                    <a:pt x="7416" y="49110"/>
                  </a:lnTo>
                  <a:lnTo>
                    <a:pt x="3276" y="50774"/>
                  </a:lnTo>
                  <a:lnTo>
                    <a:pt x="4127" y="66040"/>
                  </a:lnTo>
                  <a:lnTo>
                    <a:pt x="7835" y="66865"/>
                  </a:lnTo>
                  <a:lnTo>
                    <a:pt x="7416" y="89573"/>
                  </a:lnTo>
                  <a:lnTo>
                    <a:pt x="4533" y="89573"/>
                  </a:lnTo>
                  <a:lnTo>
                    <a:pt x="4127" y="105676"/>
                  </a:lnTo>
                  <a:lnTo>
                    <a:pt x="406" y="105676"/>
                  </a:lnTo>
                  <a:lnTo>
                    <a:pt x="812" y="147358"/>
                  </a:lnTo>
                  <a:lnTo>
                    <a:pt x="31775" y="147764"/>
                  </a:lnTo>
                  <a:lnTo>
                    <a:pt x="40597" y="143002"/>
                  </a:lnTo>
                  <a:lnTo>
                    <a:pt x="46677" y="139050"/>
                  </a:lnTo>
                  <a:lnTo>
                    <a:pt x="52840" y="133782"/>
                  </a:lnTo>
                  <a:lnTo>
                    <a:pt x="61912" y="125069"/>
                  </a:lnTo>
                  <a:lnTo>
                    <a:pt x="63550" y="106489"/>
                  </a:lnTo>
                  <a:lnTo>
                    <a:pt x="59423" y="106083"/>
                  </a:lnTo>
                  <a:lnTo>
                    <a:pt x="59004" y="88747"/>
                  </a:lnTo>
                  <a:lnTo>
                    <a:pt x="55295" y="88328"/>
                  </a:lnTo>
                  <a:lnTo>
                    <a:pt x="54876" y="66459"/>
                  </a:lnTo>
                  <a:lnTo>
                    <a:pt x="60261" y="65214"/>
                  </a:lnTo>
                  <a:lnTo>
                    <a:pt x="60667" y="49542"/>
                  </a:lnTo>
                  <a:lnTo>
                    <a:pt x="55714" y="49542"/>
                  </a:lnTo>
                  <a:lnTo>
                    <a:pt x="56133" y="38798"/>
                  </a:lnTo>
                  <a:lnTo>
                    <a:pt x="63550" y="38798"/>
                  </a:lnTo>
                  <a:lnTo>
                    <a:pt x="63550" y="41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743827" y="3128746"/>
              <a:ext cx="40640" cy="48895"/>
            </a:xfrm>
            <a:custGeom>
              <a:avLst/>
              <a:gdLst/>
              <a:ahLst/>
              <a:cxnLst/>
              <a:rect l="l" t="t" r="r" b="b"/>
              <a:pathLst>
                <a:path w="40640" h="48894">
                  <a:moveTo>
                    <a:pt x="10325" y="0"/>
                  </a:moveTo>
                  <a:lnTo>
                    <a:pt x="11137" y="2463"/>
                  </a:lnTo>
                  <a:lnTo>
                    <a:pt x="2070" y="10312"/>
                  </a:lnTo>
                  <a:lnTo>
                    <a:pt x="0" y="26822"/>
                  </a:lnTo>
                  <a:lnTo>
                    <a:pt x="2070" y="30949"/>
                  </a:lnTo>
                  <a:lnTo>
                    <a:pt x="13068" y="44605"/>
                  </a:lnTo>
                  <a:lnTo>
                    <a:pt x="20432" y="48899"/>
                  </a:lnTo>
                  <a:lnTo>
                    <a:pt x="27489" y="43599"/>
                  </a:lnTo>
                  <a:lnTo>
                    <a:pt x="37566" y="28473"/>
                  </a:lnTo>
                  <a:lnTo>
                    <a:pt x="40030" y="14859"/>
                  </a:lnTo>
                  <a:lnTo>
                    <a:pt x="34251" y="8661"/>
                  </a:lnTo>
                  <a:lnTo>
                    <a:pt x="27647" y="3708"/>
                  </a:lnTo>
                  <a:lnTo>
                    <a:pt x="26416" y="812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753733" y="3140303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799" y="9080"/>
                  </a:moveTo>
                  <a:lnTo>
                    <a:pt x="19799" y="14084"/>
                  </a:lnTo>
                  <a:lnTo>
                    <a:pt x="15379" y="18160"/>
                  </a:lnTo>
                  <a:lnTo>
                    <a:pt x="9893" y="18160"/>
                  </a:lnTo>
                  <a:lnTo>
                    <a:pt x="4419" y="18160"/>
                  </a:lnTo>
                  <a:lnTo>
                    <a:pt x="0" y="14084"/>
                  </a:lnTo>
                  <a:lnTo>
                    <a:pt x="0" y="9080"/>
                  </a:lnTo>
                  <a:lnTo>
                    <a:pt x="0" y="4051"/>
                  </a:lnTo>
                  <a:lnTo>
                    <a:pt x="4419" y="0"/>
                  </a:lnTo>
                  <a:lnTo>
                    <a:pt x="9893" y="0"/>
                  </a:lnTo>
                  <a:lnTo>
                    <a:pt x="15379" y="0"/>
                  </a:lnTo>
                  <a:lnTo>
                    <a:pt x="19799" y="4051"/>
                  </a:lnTo>
                  <a:lnTo>
                    <a:pt x="19799" y="90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758266" y="314401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31" y="0"/>
                  </a:moveTo>
                  <a:lnTo>
                    <a:pt x="2412" y="0"/>
                  </a:lnTo>
                  <a:lnTo>
                    <a:pt x="0" y="2400"/>
                  </a:lnTo>
                  <a:lnTo>
                    <a:pt x="0" y="8331"/>
                  </a:lnTo>
                  <a:lnTo>
                    <a:pt x="2412" y="10744"/>
                  </a:lnTo>
                  <a:lnTo>
                    <a:pt x="8331" y="10744"/>
                  </a:lnTo>
                  <a:lnTo>
                    <a:pt x="10744" y="8331"/>
                  </a:lnTo>
                  <a:lnTo>
                    <a:pt x="10744" y="5372"/>
                  </a:lnTo>
                  <a:lnTo>
                    <a:pt x="10744" y="2400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924205" y="3125850"/>
              <a:ext cx="40640" cy="49530"/>
            </a:xfrm>
            <a:custGeom>
              <a:avLst/>
              <a:gdLst/>
              <a:ahLst/>
              <a:cxnLst/>
              <a:rect l="l" t="t" r="r" b="b"/>
              <a:pathLst>
                <a:path w="40640" h="49530">
                  <a:moveTo>
                    <a:pt x="10312" y="0"/>
                  </a:moveTo>
                  <a:lnTo>
                    <a:pt x="11137" y="2476"/>
                  </a:lnTo>
                  <a:lnTo>
                    <a:pt x="2057" y="10325"/>
                  </a:lnTo>
                  <a:lnTo>
                    <a:pt x="0" y="26835"/>
                  </a:lnTo>
                  <a:lnTo>
                    <a:pt x="2057" y="30962"/>
                  </a:lnTo>
                  <a:lnTo>
                    <a:pt x="13063" y="44618"/>
                  </a:lnTo>
                  <a:lnTo>
                    <a:pt x="20429" y="48912"/>
                  </a:lnTo>
                  <a:lnTo>
                    <a:pt x="27483" y="43612"/>
                  </a:lnTo>
                  <a:lnTo>
                    <a:pt x="37553" y="28486"/>
                  </a:lnTo>
                  <a:lnTo>
                    <a:pt x="40030" y="14858"/>
                  </a:lnTo>
                  <a:lnTo>
                    <a:pt x="34251" y="8674"/>
                  </a:lnTo>
                  <a:lnTo>
                    <a:pt x="27635" y="3708"/>
                  </a:lnTo>
                  <a:lnTo>
                    <a:pt x="26416" y="838"/>
                  </a:lnTo>
                  <a:lnTo>
                    <a:pt x="10312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934111" y="3137407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799" y="9080"/>
                  </a:moveTo>
                  <a:lnTo>
                    <a:pt x="19799" y="14097"/>
                  </a:lnTo>
                  <a:lnTo>
                    <a:pt x="15379" y="18161"/>
                  </a:lnTo>
                  <a:lnTo>
                    <a:pt x="9893" y="18161"/>
                  </a:lnTo>
                  <a:lnTo>
                    <a:pt x="4432" y="18161"/>
                  </a:lnTo>
                  <a:lnTo>
                    <a:pt x="0" y="14097"/>
                  </a:lnTo>
                  <a:lnTo>
                    <a:pt x="0" y="9080"/>
                  </a:lnTo>
                  <a:lnTo>
                    <a:pt x="0" y="4064"/>
                  </a:lnTo>
                  <a:lnTo>
                    <a:pt x="4432" y="0"/>
                  </a:lnTo>
                  <a:lnTo>
                    <a:pt x="9893" y="0"/>
                  </a:lnTo>
                  <a:lnTo>
                    <a:pt x="15379" y="0"/>
                  </a:lnTo>
                  <a:lnTo>
                    <a:pt x="19799" y="4064"/>
                  </a:lnTo>
                  <a:lnTo>
                    <a:pt x="19799" y="90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938632" y="314111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343" y="0"/>
                  </a:moveTo>
                  <a:lnTo>
                    <a:pt x="2400" y="0"/>
                  </a:lnTo>
                  <a:lnTo>
                    <a:pt x="0" y="2413"/>
                  </a:lnTo>
                  <a:lnTo>
                    <a:pt x="0" y="8343"/>
                  </a:lnTo>
                  <a:lnTo>
                    <a:pt x="2400" y="10731"/>
                  </a:lnTo>
                  <a:lnTo>
                    <a:pt x="8343" y="10731"/>
                  </a:lnTo>
                  <a:lnTo>
                    <a:pt x="10731" y="8343"/>
                  </a:lnTo>
                  <a:lnTo>
                    <a:pt x="10731" y="5372"/>
                  </a:lnTo>
                  <a:lnTo>
                    <a:pt x="10731" y="2413"/>
                  </a:lnTo>
                  <a:lnTo>
                    <a:pt x="8343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744652" y="3178276"/>
              <a:ext cx="36195" cy="47625"/>
            </a:xfrm>
            <a:custGeom>
              <a:avLst/>
              <a:gdLst/>
              <a:ahLst/>
              <a:cxnLst/>
              <a:rect l="l" t="t" r="r" b="b"/>
              <a:pathLst>
                <a:path w="36195" h="47625">
                  <a:moveTo>
                    <a:pt x="4127" y="406"/>
                  </a:moveTo>
                  <a:lnTo>
                    <a:pt x="2057" y="406"/>
                  </a:lnTo>
                  <a:lnTo>
                    <a:pt x="0" y="47472"/>
                  </a:lnTo>
                  <a:lnTo>
                    <a:pt x="2882" y="47472"/>
                  </a:lnTo>
                  <a:lnTo>
                    <a:pt x="4127" y="406"/>
                  </a:lnTo>
                  <a:close/>
                </a:path>
                <a:path w="36195" h="47625">
                  <a:moveTo>
                    <a:pt x="12788" y="0"/>
                  </a:moveTo>
                  <a:lnTo>
                    <a:pt x="10718" y="0"/>
                  </a:lnTo>
                  <a:lnTo>
                    <a:pt x="9906" y="46228"/>
                  </a:lnTo>
                  <a:lnTo>
                    <a:pt x="12382" y="45808"/>
                  </a:lnTo>
                  <a:lnTo>
                    <a:pt x="12788" y="0"/>
                  </a:lnTo>
                  <a:close/>
                </a:path>
                <a:path w="36195" h="47625">
                  <a:moveTo>
                    <a:pt x="19812" y="0"/>
                  </a:moveTo>
                  <a:lnTo>
                    <a:pt x="18161" y="0"/>
                  </a:lnTo>
                  <a:lnTo>
                    <a:pt x="16916" y="46634"/>
                  </a:lnTo>
                  <a:lnTo>
                    <a:pt x="19392" y="46634"/>
                  </a:lnTo>
                  <a:lnTo>
                    <a:pt x="19812" y="0"/>
                  </a:lnTo>
                  <a:close/>
                </a:path>
                <a:path w="36195" h="47625">
                  <a:moveTo>
                    <a:pt x="27228" y="406"/>
                  </a:moveTo>
                  <a:lnTo>
                    <a:pt x="25996" y="0"/>
                  </a:lnTo>
                  <a:lnTo>
                    <a:pt x="25590" y="46634"/>
                  </a:lnTo>
                  <a:lnTo>
                    <a:pt x="27228" y="47040"/>
                  </a:lnTo>
                  <a:lnTo>
                    <a:pt x="27228" y="406"/>
                  </a:lnTo>
                  <a:close/>
                </a:path>
                <a:path w="36195" h="47625">
                  <a:moveTo>
                    <a:pt x="35902" y="0"/>
                  </a:moveTo>
                  <a:lnTo>
                    <a:pt x="34671" y="0"/>
                  </a:lnTo>
                  <a:lnTo>
                    <a:pt x="33845" y="46228"/>
                  </a:lnTo>
                  <a:lnTo>
                    <a:pt x="35902" y="46228"/>
                  </a:lnTo>
                  <a:lnTo>
                    <a:pt x="35902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751244" y="3226980"/>
              <a:ext cx="22225" cy="41275"/>
            </a:xfrm>
            <a:custGeom>
              <a:avLst/>
              <a:gdLst/>
              <a:ahLst/>
              <a:cxnLst/>
              <a:rect l="l" t="t" r="r" b="b"/>
              <a:pathLst>
                <a:path w="22225" h="41275">
                  <a:moveTo>
                    <a:pt x="16103" y="32943"/>
                  </a:moveTo>
                  <a:lnTo>
                    <a:pt x="13703" y="30543"/>
                  </a:lnTo>
                  <a:lnTo>
                    <a:pt x="7772" y="30543"/>
                  </a:lnTo>
                  <a:lnTo>
                    <a:pt x="5384" y="32943"/>
                  </a:lnTo>
                  <a:lnTo>
                    <a:pt x="5384" y="38874"/>
                  </a:lnTo>
                  <a:lnTo>
                    <a:pt x="7772" y="41275"/>
                  </a:lnTo>
                  <a:lnTo>
                    <a:pt x="13703" y="41275"/>
                  </a:lnTo>
                  <a:lnTo>
                    <a:pt x="16103" y="38874"/>
                  </a:lnTo>
                  <a:lnTo>
                    <a:pt x="16103" y="35902"/>
                  </a:lnTo>
                  <a:lnTo>
                    <a:pt x="16103" y="32943"/>
                  </a:lnTo>
                  <a:close/>
                </a:path>
                <a:path w="22225" h="41275">
                  <a:moveTo>
                    <a:pt x="21894" y="0"/>
                  </a:moveTo>
                  <a:lnTo>
                    <a:pt x="0" y="0"/>
                  </a:lnTo>
                  <a:lnTo>
                    <a:pt x="0" y="23533"/>
                  </a:lnTo>
                  <a:lnTo>
                    <a:pt x="21056" y="24345"/>
                  </a:lnTo>
                  <a:lnTo>
                    <a:pt x="218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925437" y="3177857"/>
              <a:ext cx="36195" cy="47625"/>
            </a:xfrm>
            <a:custGeom>
              <a:avLst/>
              <a:gdLst/>
              <a:ahLst/>
              <a:cxnLst/>
              <a:rect l="l" t="t" r="r" b="b"/>
              <a:pathLst>
                <a:path w="36195" h="47625">
                  <a:moveTo>
                    <a:pt x="4127" y="419"/>
                  </a:moveTo>
                  <a:lnTo>
                    <a:pt x="2070" y="419"/>
                  </a:lnTo>
                  <a:lnTo>
                    <a:pt x="0" y="47459"/>
                  </a:lnTo>
                  <a:lnTo>
                    <a:pt x="2882" y="47459"/>
                  </a:lnTo>
                  <a:lnTo>
                    <a:pt x="4127" y="419"/>
                  </a:lnTo>
                  <a:close/>
                </a:path>
                <a:path w="36195" h="47625">
                  <a:moveTo>
                    <a:pt x="12801" y="0"/>
                  </a:moveTo>
                  <a:lnTo>
                    <a:pt x="10731" y="0"/>
                  </a:lnTo>
                  <a:lnTo>
                    <a:pt x="9906" y="46228"/>
                  </a:lnTo>
                  <a:lnTo>
                    <a:pt x="12382" y="45808"/>
                  </a:lnTo>
                  <a:lnTo>
                    <a:pt x="12801" y="0"/>
                  </a:lnTo>
                  <a:close/>
                </a:path>
                <a:path w="36195" h="47625">
                  <a:moveTo>
                    <a:pt x="19799" y="0"/>
                  </a:moveTo>
                  <a:lnTo>
                    <a:pt x="18161" y="0"/>
                  </a:lnTo>
                  <a:lnTo>
                    <a:pt x="16916" y="46647"/>
                  </a:lnTo>
                  <a:lnTo>
                    <a:pt x="19405" y="46647"/>
                  </a:lnTo>
                  <a:lnTo>
                    <a:pt x="19799" y="0"/>
                  </a:lnTo>
                  <a:close/>
                </a:path>
                <a:path w="36195" h="47625">
                  <a:moveTo>
                    <a:pt x="27241" y="419"/>
                  </a:moveTo>
                  <a:lnTo>
                    <a:pt x="25996" y="0"/>
                  </a:lnTo>
                  <a:lnTo>
                    <a:pt x="25590" y="46647"/>
                  </a:lnTo>
                  <a:lnTo>
                    <a:pt x="27241" y="47053"/>
                  </a:lnTo>
                  <a:lnTo>
                    <a:pt x="27241" y="419"/>
                  </a:lnTo>
                  <a:close/>
                </a:path>
                <a:path w="36195" h="47625">
                  <a:moveTo>
                    <a:pt x="35915" y="0"/>
                  </a:moveTo>
                  <a:lnTo>
                    <a:pt x="34671" y="0"/>
                  </a:lnTo>
                  <a:lnTo>
                    <a:pt x="33832" y="46228"/>
                  </a:lnTo>
                  <a:lnTo>
                    <a:pt x="35915" y="46228"/>
                  </a:lnTo>
                  <a:lnTo>
                    <a:pt x="35915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932041" y="3226561"/>
              <a:ext cx="22225" cy="41275"/>
            </a:xfrm>
            <a:custGeom>
              <a:avLst/>
              <a:gdLst/>
              <a:ahLst/>
              <a:cxnLst/>
              <a:rect l="l" t="t" r="r" b="b"/>
              <a:pathLst>
                <a:path w="22225" h="41275">
                  <a:moveTo>
                    <a:pt x="16090" y="32943"/>
                  </a:moveTo>
                  <a:lnTo>
                    <a:pt x="13690" y="30543"/>
                  </a:lnTo>
                  <a:lnTo>
                    <a:pt x="7759" y="30543"/>
                  </a:lnTo>
                  <a:lnTo>
                    <a:pt x="5359" y="32943"/>
                  </a:lnTo>
                  <a:lnTo>
                    <a:pt x="5359" y="38887"/>
                  </a:lnTo>
                  <a:lnTo>
                    <a:pt x="7759" y="41275"/>
                  </a:lnTo>
                  <a:lnTo>
                    <a:pt x="13690" y="41275"/>
                  </a:lnTo>
                  <a:lnTo>
                    <a:pt x="16090" y="38887"/>
                  </a:lnTo>
                  <a:lnTo>
                    <a:pt x="16090" y="35902"/>
                  </a:lnTo>
                  <a:lnTo>
                    <a:pt x="16090" y="32943"/>
                  </a:lnTo>
                  <a:close/>
                </a:path>
                <a:path w="22225" h="41275">
                  <a:moveTo>
                    <a:pt x="21869" y="0"/>
                  </a:moveTo>
                  <a:lnTo>
                    <a:pt x="0" y="0"/>
                  </a:lnTo>
                  <a:lnTo>
                    <a:pt x="0" y="23533"/>
                  </a:lnTo>
                  <a:lnTo>
                    <a:pt x="21043" y="24345"/>
                  </a:lnTo>
                  <a:lnTo>
                    <a:pt x="218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7012432" y="3065157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19329" y="0"/>
                  </a:moveTo>
                  <a:lnTo>
                    <a:pt x="6438" y="0"/>
                  </a:lnTo>
                  <a:lnTo>
                    <a:pt x="0" y="11175"/>
                  </a:lnTo>
                  <a:lnTo>
                    <a:pt x="6438" y="22339"/>
                  </a:lnTo>
                  <a:lnTo>
                    <a:pt x="19329" y="22339"/>
                  </a:lnTo>
                  <a:lnTo>
                    <a:pt x="25768" y="11175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7012432" y="3065157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6438" y="22339"/>
                  </a:moveTo>
                  <a:lnTo>
                    <a:pt x="0" y="11175"/>
                  </a:lnTo>
                  <a:lnTo>
                    <a:pt x="6438" y="0"/>
                  </a:lnTo>
                  <a:lnTo>
                    <a:pt x="19329" y="0"/>
                  </a:lnTo>
                  <a:lnTo>
                    <a:pt x="25768" y="11175"/>
                  </a:lnTo>
                  <a:lnTo>
                    <a:pt x="19329" y="22339"/>
                  </a:lnTo>
                  <a:lnTo>
                    <a:pt x="6438" y="223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7011111" y="3128670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19456" y="0"/>
                  </a:moveTo>
                  <a:lnTo>
                    <a:pt x="6489" y="0"/>
                  </a:lnTo>
                  <a:lnTo>
                    <a:pt x="0" y="11214"/>
                  </a:lnTo>
                  <a:lnTo>
                    <a:pt x="6489" y="22440"/>
                  </a:lnTo>
                  <a:lnTo>
                    <a:pt x="19456" y="22440"/>
                  </a:lnTo>
                  <a:lnTo>
                    <a:pt x="25933" y="11214"/>
                  </a:lnTo>
                  <a:lnTo>
                    <a:pt x="19456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7011111" y="3128670"/>
              <a:ext cx="26034" cy="22860"/>
            </a:xfrm>
            <a:custGeom>
              <a:avLst/>
              <a:gdLst/>
              <a:ahLst/>
              <a:cxnLst/>
              <a:rect l="l" t="t" r="r" b="b"/>
              <a:pathLst>
                <a:path w="26034" h="22860">
                  <a:moveTo>
                    <a:pt x="6489" y="22440"/>
                  </a:moveTo>
                  <a:lnTo>
                    <a:pt x="0" y="11214"/>
                  </a:lnTo>
                  <a:lnTo>
                    <a:pt x="6489" y="0"/>
                  </a:lnTo>
                  <a:lnTo>
                    <a:pt x="19456" y="0"/>
                  </a:lnTo>
                  <a:lnTo>
                    <a:pt x="25933" y="11214"/>
                  </a:lnTo>
                  <a:lnTo>
                    <a:pt x="19456" y="22440"/>
                  </a:lnTo>
                  <a:lnTo>
                    <a:pt x="6489" y="224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638696" y="2986747"/>
              <a:ext cx="426084" cy="250190"/>
            </a:xfrm>
            <a:custGeom>
              <a:avLst/>
              <a:gdLst/>
              <a:ahLst/>
              <a:cxnLst/>
              <a:rect l="l" t="t" r="r" b="b"/>
              <a:pathLst>
                <a:path w="426084" h="250189">
                  <a:moveTo>
                    <a:pt x="12115" y="130987"/>
                  </a:moveTo>
                  <a:lnTo>
                    <a:pt x="6515" y="92417"/>
                  </a:lnTo>
                  <a:lnTo>
                    <a:pt x="8229" y="71247"/>
                  </a:lnTo>
                  <a:lnTo>
                    <a:pt x="0" y="96723"/>
                  </a:lnTo>
                  <a:lnTo>
                    <a:pt x="9779" y="144424"/>
                  </a:lnTo>
                  <a:lnTo>
                    <a:pt x="12014" y="149631"/>
                  </a:lnTo>
                  <a:lnTo>
                    <a:pt x="12115" y="130987"/>
                  </a:lnTo>
                  <a:close/>
                </a:path>
                <a:path w="426084" h="250189">
                  <a:moveTo>
                    <a:pt x="12255" y="58813"/>
                  </a:moveTo>
                  <a:lnTo>
                    <a:pt x="8661" y="65913"/>
                  </a:lnTo>
                  <a:lnTo>
                    <a:pt x="8229" y="71247"/>
                  </a:lnTo>
                  <a:lnTo>
                    <a:pt x="12255" y="58813"/>
                  </a:lnTo>
                  <a:close/>
                </a:path>
                <a:path w="426084" h="250189">
                  <a:moveTo>
                    <a:pt x="15824" y="51752"/>
                  </a:moveTo>
                  <a:lnTo>
                    <a:pt x="13347" y="55435"/>
                  </a:lnTo>
                  <a:lnTo>
                    <a:pt x="12255" y="58813"/>
                  </a:lnTo>
                  <a:lnTo>
                    <a:pt x="15824" y="51752"/>
                  </a:lnTo>
                  <a:close/>
                </a:path>
                <a:path w="426084" h="250189">
                  <a:moveTo>
                    <a:pt x="41846" y="219049"/>
                  </a:moveTo>
                  <a:lnTo>
                    <a:pt x="12014" y="149631"/>
                  </a:lnTo>
                  <a:lnTo>
                    <a:pt x="11963" y="159613"/>
                  </a:lnTo>
                  <a:lnTo>
                    <a:pt x="15011" y="178333"/>
                  </a:lnTo>
                  <a:lnTo>
                    <a:pt x="24041" y="195389"/>
                  </a:lnTo>
                  <a:lnTo>
                    <a:pt x="41846" y="219049"/>
                  </a:lnTo>
                  <a:close/>
                </a:path>
                <a:path w="426084" h="250189">
                  <a:moveTo>
                    <a:pt x="50634" y="0"/>
                  </a:moveTo>
                  <a:lnTo>
                    <a:pt x="22161" y="39204"/>
                  </a:lnTo>
                  <a:lnTo>
                    <a:pt x="15824" y="51752"/>
                  </a:lnTo>
                  <a:lnTo>
                    <a:pt x="50634" y="0"/>
                  </a:lnTo>
                  <a:close/>
                </a:path>
                <a:path w="426084" h="250189">
                  <a:moveTo>
                    <a:pt x="404545" y="202819"/>
                  </a:moveTo>
                  <a:lnTo>
                    <a:pt x="363575" y="249821"/>
                  </a:lnTo>
                  <a:lnTo>
                    <a:pt x="396684" y="214477"/>
                  </a:lnTo>
                  <a:lnTo>
                    <a:pt x="404545" y="202819"/>
                  </a:lnTo>
                  <a:close/>
                </a:path>
                <a:path w="426084" h="250189">
                  <a:moveTo>
                    <a:pt x="408965" y="196253"/>
                  </a:moveTo>
                  <a:lnTo>
                    <a:pt x="404545" y="202819"/>
                  </a:lnTo>
                  <a:lnTo>
                    <a:pt x="407466" y="199466"/>
                  </a:lnTo>
                  <a:lnTo>
                    <a:pt x="408965" y="196253"/>
                  </a:lnTo>
                  <a:close/>
                </a:path>
                <a:path w="426084" h="250189">
                  <a:moveTo>
                    <a:pt x="414502" y="184416"/>
                  </a:moveTo>
                  <a:lnTo>
                    <a:pt x="408965" y="196253"/>
                  </a:lnTo>
                  <a:lnTo>
                    <a:pt x="413410" y="189661"/>
                  </a:lnTo>
                  <a:lnTo>
                    <a:pt x="414502" y="184416"/>
                  </a:lnTo>
                  <a:close/>
                </a:path>
                <a:path w="426084" h="250189">
                  <a:moveTo>
                    <a:pt x="421817" y="96291"/>
                  </a:moveTo>
                  <a:lnTo>
                    <a:pt x="421119" y="77343"/>
                  </a:lnTo>
                  <a:lnTo>
                    <a:pt x="414286" y="59296"/>
                  </a:lnTo>
                  <a:lnTo>
                    <a:pt x="399567" y="33604"/>
                  </a:lnTo>
                  <a:lnTo>
                    <a:pt x="420522" y="106197"/>
                  </a:lnTo>
                  <a:lnTo>
                    <a:pt x="421817" y="96291"/>
                  </a:lnTo>
                  <a:close/>
                </a:path>
                <a:path w="426084" h="250189">
                  <a:moveTo>
                    <a:pt x="425843" y="160159"/>
                  </a:moveTo>
                  <a:lnTo>
                    <a:pt x="422084" y="111633"/>
                  </a:lnTo>
                  <a:lnTo>
                    <a:pt x="420522" y="106197"/>
                  </a:lnTo>
                  <a:lnTo>
                    <a:pt x="418109" y="124663"/>
                  </a:lnTo>
                  <a:lnTo>
                    <a:pt x="418846" y="163639"/>
                  </a:lnTo>
                  <a:lnTo>
                    <a:pt x="414502" y="184416"/>
                  </a:lnTo>
                  <a:lnTo>
                    <a:pt x="425843" y="160159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425171" y="1358874"/>
              <a:ext cx="165735" cy="314325"/>
            </a:xfrm>
            <a:custGeom>
              <a:avLst/>
              <a:gdLst/>
              <a:ahLst/>
              <a:cxnLst/>
              <a:rect l="l" t="t" r="r" b="b"/>
              <a:pathLst>
                <a:path w="165734" h="314325">
                  <a:moveTo>
                    <a:pt x="165646" y="246011"/>
                  </a:moveTo>
                  <a:lnTo>
                    <a:pt x="165100" y="21475"/>
                  </a:lnTo>
                  <a:lnTo>
                    <a:pt x="150799" y="22021"/>
                  </a:lnTo>
                  <a:lnTo>
                    <a:pt x="151358" y="5511"/>
                  </a:lnTo>
                  <a:lnTo>
                    <a:pt x="145846" y="4965"/>
                  </a:lnTo>
                  <a:lnTo>
                    <a:pt x="144741" y="0"/>
                  </a:lnTo>
                  <a:lnTo>
                    <a:pt x="115023" y="0"/>
                  </a:lnTo>
                  <a:lnTo>
                    <a:pt x="113931" y="4965"/>
                  </a:lnTo>
                  <a:lnTo>
                    <a:pt x="109524" y="4965"/>
                  </a:lnTo>
                  <a:lnTo>
                    <a:pt x="107315" y="22021"/>
                  </a:lnTo>
                  <a:lnTo>
                    <a:pt x="59994" y="22021"/>
                  </a:lnTo>
                  <a:lnTo>
                    <a:pt x="58889" y="5511"/>
                  </a:lnTo>
                  <a:lnTo>
                    <a:pt x="54483" y="4965"/>
                  </a:lnTo>
                  <a:lnTo>
                    <a:pt x="52285" y="0"/>
                  </a:lnTo>
                  <a:lnTo>
                    <a:pt x="23672" y="0"/>
                  </a:lnTo>
                  <a:lnTo>
                    <a:pt x="22021" y="4419"/>
                  </a:lnTo>
                  <a:lnTo>
                    <a:pt x="15417" y="4965"/>
                  </a:lnTo>
                  <a:lnTo>
                    <a:pt x="13766" y="21475"/>
                  </a:lnTo>
                  <a:lnTo>
                    <a:pt x="558" y="20916"/>
                  </a:lnTo>
                  <a:lnTo>
                    <a:pt x="0" y="243255"/>
                  </a:lnTo>
                  <a:lnTo>
                    <a:pt x="32473" y="297738"/>
                  </a:lnTo>
                  <a:lnTo>
                    <a:pt x="51739" y="299935"/>
                  </a:lnTo>
                  <a:lnTo>
                    <a:pt x="52285" y="314248"/>
                  </a:lnTo>
                  <a:lnTo>
                    <a:pt x="112826" y="314248"/>
                  </a:lnTo>
                  <a:lnTo>
                    <a:pt x="116128" y="301040"/>
                  </a:lnTo>
                  <a:lnTo>
                    <a:pt x="117170" y="300888"/>
                  </a:lnTo>
                  <a:lnTo>
                    <a:pt x="117233" y="301040"/>
                  </a:lnTo>
                  <a:lnTo>
                    <a:pt x="119126" y="300583"/>
                  </a:lnTo>
                  <a:lnTo>
                    <a:pt x="137591" y="297738"/>
                  </a:lnTo>
                  <a:lnTo>
                    <a:pt x="159600" y="258660"/>
                  </a:lnTo>
                  <a:lnTo>
                    <a:pt x="159600" y="253720"/>
                  </a:lnTo>
                  <a:lnTo>
                    <a:pt x="165646" y="24601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487909" y="1626895"/>
              <a:ext cx="41275" cy="4445"/>
            </a:xfrm>
            <a:custGeom>
              <a:avLst/>
              <a:gdLst/>
              <a:ahLst/>
              <a:cxnLst/>
              <a:rect l="l" t="t" r="r" b="b"/>
              <a:pathLst>
                <a:path w="41275" h="4444">
                  <a:moveTo>
                    <a:pt x="41275" y="0"/>
                  </a:moveTo>
                  <a:lnTo>
                    <a:pt x="0" y="0"/>
                  </a:lnTo>
                  <a:lnTo>
                    <a:pt x="0" y="4406"/>
                  </a:lnTo>
                  <a:lnTo>
                    <a:pt x="41275" y="4406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425171" y="1385848"/>
              <a:ext cx="165735" cy="859790"/>
            </a:xfrm>
            <a:custGeom>
              <a:avLst/>
              <a:gdLst/>
              <a:ahLst/>
              <a:cxnLst/>
              <a:rect l="l" t="t" r="r" b="b"/>
              <a:pathLst>
                <a:path w="165734" h="859789">
                  <a:moveTo>
                    <a:pt x="105676" y="0"/>
                  </a:moveTo>
                  <a:lnTo>
                    <a:pt x="58889" y="546"/>
                  </a:lnTo>
                  <a:lnTo>
                    <a:pt x="58889" y="7696"/>
                  </a:lnTo>
                  <a:lnTo>
                    <a:pt x="105130" y="7696"/>
                  </a:lnTo>
                  <a:lnTo>
                    <a:pt x="105676" y="0"/>
                  </a:lnTo>
                  <a:close/>
                </a:path>
                <a:path w="165734" h="859789">
                  <a:moveTo>
                    <a:pt x="165646" y="791375"/>
                  </a:moveTo>
                  <a:lnTo>
                    <a:pt x="165100" y="566839"/>
                  </a:lnTo>
                  <a:lnTo>
                    <a:pt x="150799" y="567385"/>
                  </a:lnTo>
                  <a:lnTo>
                    <a:pt x="151358" y="550875"/>
                  </a:lnTo>
                  <a:lnTo>
                    <a:pt x="145846" y="550329"/>
                  </a:lnTo>
                  <a:lnTo>
                    <a:pt x="144741" y="545376"/>
                  </a:lnTo>
                  <a:lnTo>
                    <a:pt x="115023" y="545376"/>
                  </a:lnTo>
                  <a:lnTo>
                    <a:pt x="113931" y="550329"/>
                  </a:lnTo>
                  <a:lnTo>
                    <a:pt x="109524" y="550329"/>
                  </a:lnTo>
                  <a:lnTo>
                    <a:pt x="107315" y="567385"/>
                  </a:lnTo>
                  <a:lnTo>
                    <a:pt x="59994" y="567385"/>
                  </a:lnTo>
                  <a:lnTo>
                    <a:pt x="58889" y="550875"/>
                  </a:lnTo>
                  <a:lnTo>
                    <a:pt x="54483" y="550329"/>
                  </a:lnTo>
                  <a:lnTo>
                    <a:pt x="52285" y="545376"/>
                  </a:lnTo>
                  <a:lnTo>
                    <a:pt x="23672" y="545376"/>
                  </a:lnTo>
                  <a:lnTo>
                    <a:pt x="22021" y="549783"/>
                  </a:lnTo>
                  <a:lnTo>
                    <a:pt x="15417" y="550329"/>
                  </a:lnTo>
                  <a:lnTo>
                    <a:pt x="13766" y="566839"/>
                  </a:lnTo>
                  <a:lnTo>
                    <a:pt x="558" y="566293"/>
                  </a:lnTo>
                  <a:lnTo>
                    <a:pt x="0" y="788619"/>
                  </a:lnTo>
                  <a:lnTo>
                    <a:pt x="32473" y="843102"/>
                  </a:lnTo>
                  <a:lnTo>
                    <a:pt x="51739" y="845312"/>
                  </a:lnTo>
                  <a:lnTo>
                    <a:pt x="52285" y="859612"/>
                  </a:lnTo>
                  <a:lnTo>
                    <a:pt x="112826" y="859612"/>
                  </a:lnTo>
                  <a:lnTo>
                    <a:pt x="116128" y="846404"/>
                  </a:lnTo>
                  <a:lnTo>
                    <a:pt x="137591" y="843102"/>
                  </a:lnTo>
                  <a:lnTo>
                    <a:pt x="159600" y="804037"/>
                  </a:lnTo>
                  <a:lnTo>
                    <a:pt x="159600" y="799084"/>
                  </a:lnTo>
                  <a:lnTo>
                    <a:pt x="165646" y="7913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487909" y="2199233"/>
              <a:ext cx="41275" cy="4445"/>
            </a:xfrm>
            <a:custGeom>
              <a:avLst/>
              <a:gdLst/>
              <a:ahLst/>
              <a:cxnLst/>
              <a:rect l="l" t="t" r="r" b="b"/>
              <a:pathLst>
                <a:path w="41275" h="4444">
                  <a:moveTo>
                    <a:pt x="41275" y="0"/>
                  </a:moveTo>
                  <a:lnTo>
                    <a:pt x="0" y="0"/>
                  </a:lnTo>
                  <a:lnTo>
                    <a:pt x="0" y="4406"/>
                  </a:lnTo>
                  <a:lnTo>
                    <a:pt x="41275" y="4406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425171" y="1958187"/>
              <a:ext cx="165735" cy="855344"/>
            </a:xfrm>
            <a:custGeom>
              <a:avLst/>
              <a:gdLst/>
              <a:ahLst/>
              <a:cxnLst/>
              <a:rect l="l" t="t" r="r" b="b"/>
              <a:pathLst>
                <a:path w="165734" h="855344">
                  <a:moveTo>
                    <a:pt x="105676" y="0"/>
                  </a:moveTo>
                  <a:lnTo>
                    <a:pt x="58889" y="558"/>
                  </a:lnTo>
                  <a:lnTo>
                    <a:pt x="58889" y="7708"/>
                  </a:lnTo>
                  <a:lnTo>
                    <a:pt x="105130" y="7708"/>
                  </a:lnTo>
                  <a:lnTo>
                    <a:pt x="105676" y="0"/>
                  </a:lnTo>
                  <a:close/>
                </a:path>
                <a:path w="165734" h="855344">
                  <a:moveTo>
                    <a:pt x="165646" y="786980"/>
                  </a:moveTo>
                  <a:lnTo>
                    <a:pt x="165100" y="562444"/>
                  </a:lnTo>
                  <a:lnTo>
                    <a:pt x="150799" y="562978"/>
                  </a:lnTo>
                  <a:lnTo>
                    <a:pt x="151358" y="546468"/>
                  </a:lnTo>
                  <a:lnTo>
                    <a:pt x="145846" y="545934"/>
                  </a:lnTo>
                  <a:lnTo>
                    <a:pt x="144741" y="540981"/>
                  </a:lnTo>
                  <a:lnTo>
                    <a:pt x="115023" y="540981"/>
                  </a:lnTo>
                  <a:lnTo>
                    <a:pt x="113931" y="545934"/>
                  </a:lnTo>
                  <a:lnTo>
                    <a:pt x="109524" y="545934"/>
                  </a:lnTo>
                  <a:lnTo>
                    <a:pt x="107315" y="562978"/>
                  </a:lnTo>
                  <a:lnTo>
                    <a:pt x="59994" y="562978"/>
                  </a:lnTo>
                  <a:lnTo>
                    <a:pt x="58889" y="546468"/>
                  </a:lnTo>
                  <a:lnTo>
                    <a:pt x="54483" y="545934"/>
                  </a:lnTo>
                  <a:lnTo>
                    <a:pt x="52285" y="540981"/>
                  </a:lnTo>
                  <a:lnTo>
                    <a:pt x="23672" y="540981"/>
                  </a:lnTo>
                  <a:lnTo>
                    <a:pt x="22021" y="545376"/>
                  </a:lnTo>
                  <a:lnTo>
                    <a:pt x="15417" y="545934"/>
                  </a:lnTo>
                  <a:lnTo>
                    <a:pt x="13766" y="562444"/>
                  </a:lnTo>
                  <a:lnTo>
                    <a:pt x="558" y="561886"/>
                  </a:lnTo>
                  <a:lnTo>
                    <a:pt x="0" y="784225"/>
                  </a:lnTo>
                  <a:lnTo>
                    <a:pt x="32473" y="838695"/>
                  </a:lnTo>
                  <a:lnTo>
                    <a:pt x="51739" y="840917"/>
                  </a:lnTo>
                  <a:lnTo>
                    <a:pt x="52285" y="855218"/>
                  </a:lnTo>
                  <a:lnTo>
                    <a:pt x="112826" y="855218"/>
                  </a:lnTo>
                  <a:lnTo>
                    <a:pt x="116128" y="842010"/>
                  </a:lnTo>
                  <a:lnTo>
                    <a:pt x="137591" y="838695"/>
                  </a:lnTo>
                  <a:lnTo>
                    <a:pt x="159600" y="799642"/>
                  </a:lnTo>
                  <a:lnTo>
                    <a:pt x="159600" y="794677"/>
                  </a:lnTo>
                  <a:lnTo>
                    <a:pt x="165646" y="7869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487909" y="2767164"/>
              <a:ext cx="41275" cy="4445"/>
            </a:xfrm>
            <a:custGeom>
              <a:avLst/>
              <a:gdLst/>
              <a:ahLst/>
              <a:cxnLst/>
              <a:rect l="l" t="t" r="r" b="b"/>
              <a:pathLst>
                <a:path w="41275" h="4444">
                  <a:moveTo>
                    <a:pt x="41275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41275" y="4419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425171" y="2526131"/>
              <a:ext cx="165735" cy="846455"/>
            </a:xfrm>
            <a:custGeom>
              <a:avLst/>
              <a:gdLst/>
              <a:ahLst/>
              <a:cxnLst/>
              <a:rect l="l" t="t" r="r" b="b"/>
              <a:pathLst>
                <a:path w="165734" h="846454">
                  <a:moveTo>
                    <a:pt x="105676" y="0"/>
                  </a:moveTo>
                  <a:lnTo>
                    <a:pt x="58889" y="558"/>
                  </a:lnTo>
                  <a:lnTo>
                    <a:pt x="58889" y="7696"/>
                  </a:lnTo>
                  <a:lnTo>
                    <a:pt x="105130" y="7696"/>
                  </a:lnTo>
                  <a:lnTo>
                    <a:pt x="105676" y="0"/>
                  </a:lnTo>
                  <a:close/>
                </a:path>
                <a:path w="165734" h="846454">
                  <a:moveTo>
                    <a:pt x="165646" y="778179"/>
                  </a:moveTo>
                  <a:lnTo>
                    <a:pt x="165100" y="553643"/>
                  </a:lnTo>
                  <a:lnTo>
                    <a:pt x="150799" y="554189"/>
                  </a:lnTo>
                  <a:lnTo>
                    <a:pt x="151358" y="537692"/>
                  </a:lnTo>
                  <a:lnTo>
                    <a:pt x="145846" y="537146"/>
                  </a:lnTo>
                  <a:lnTo>
                    <a:pt x="144741" y="532193"/>
                  </a:lnTo>
                  <a:lnTo>
                    <a:pt x="115023" y="532193"/>
                  </a:lnTo>
                  <a:lnTo>
                    <a:pt x="113931" y="537146"/>
                  </a:lnTo>
                  <a:lnTo>
                    <a:pt x="109524" y="537146"/>
                  </a:lnTo>
                  <a:lnTo>
                    <a:pt x="107315" y="554189"/>
                  </a:lnTo>
                  <a:lnTo>
                    <a:pt x="59994" y="554189"/>
                  </a:lnTo>
                  <a:lnTo>
                    <a:pt x="58889" y="537692"/>
                  </a:lnTo>
                  <a:lnTo>
                    <a:pt x="54483" y="537146"/>
                  </a:lnTo>
                  <a:lnTo>
                    <a:pt x="52285" y="532193"/>
                  </a:lnTo>
                  <a:lnTo>
                    <a:pt x="23672" y="532193"/>
                  </a:lnTo>
                  <a:lnTo>
                    <a:pt x="22021" y="536587"/>
                  </a:lnTo>
                  <a:lnTo>
                    <a:pt x="15417" y="537146"/>
                  </a:lnTo>
                  <a:lnTo>
                    <a:pt x="13766" y="553643"/>
                  </a:lnTo>
                  <a:lnTo>
                    <a:pt x="558" y="553085"/>
                  </a:lnTo>
                  <a:lnTo>
                    <a:pt x="0" y="775423"/>
                  </a:lnTo>
                  <a:lnTo>
                    <a:pt x="32473" y="829894"/>
                  </a:lnTo>
                  <a:lnTo>
                    <a:pt x="51739" y="832116"/>
                  </a:lnTo>
                  <a:lnTo>
                    <a:pt x="52285" y="846416"/>
                  </a:lnTo>
                  <a:lnTo>
                    <a:pt x="112826" y="846416"/>
                  </a:lnTo>
                  <a:lnTo>
                    <a:pt x="116128" y="833208"/>
                  </a:lnTo>
                  <a:lnTo>
                    <a:pt x="137591" y="829894"/>
                  </a:lnTo>
                  <a:lnTo>
                    <a:pt x="159600" y="790841"/>
                  </a:lnTo>
                  <a:lnTo>
                    <a:pt x="159600" y="785888"/>
                  </a:lnTo>
                  <a:lnTo>
                    <a:pt x="165646" y="7781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487909" y="3326320"/>
              <a:ext cx="41275" cy="4445"/>
            </a:xfrm>
            <a:custGeom>
              <a:avLst/>
              <a:gdLst/>
              <a:ahLst/>
              <a:cxnLst/>
              <a:rect l="l" t="t" r="r" b="b"/>
              <a:pathLst>
                <a:path w="41275" h="4445">
                  <a:moveTo>
                    <a:pt x="41275" y="0"/>
                  </a:moveTo>
                  <a:lnTo>
                    <a:pt x="0" y="0"/>
                  </a:lnTo>
                  <a:lnTo>
                    <a:pt x="0" y="4406"/>
                  </a:lnTo>
                  <a:lnTo>
                    <a:pt x="41275" y="4406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309068" y="822299"/>
              <a:ext cx="784860" cy="2969260"/>
            </a:xfrm>
            <a:custGeom>
              <a:avLst/>
              <a:gdLst/>
              <a:ahLst/>
              <a:cxnLst/>
              <a:rect l="l" t="t" r="r" b="b"/>
              <a:pathLst>
                <a:path w="784859" h="2969260">
                  <a:moveTo>
                    <a:pt x="36868" y="282321"/>
                  </a:moveTo>
                  <a:lnTo>
                    <a:pt x="35407" y="275259"/>
                  </a:lnTo>
                  <a:lnTo>
                    <a:pt x="31457" y="269494"/>
                  </a:lnTo>
                  <a:lnTo>
                    <a:pt x="28600" y="267601"/>
                  </a:lnTo>
                  <a:lnTo>
                    <a:pt x="26479" y="265277"/>
                  </a:lnTo>
                  <a:lnTo>
                    <a:pt x="23952" y="265277"/>
                  </a:lnTo>
                  <a:lnTo>
                    <a:pt x="18427" y="264172"/>
                  </a:lnTo>
                  <a:lnTo>
                    <a:pt x="12903" y="265277"/>
                  </a:lnTo>
                  <a:lnTo>
                    <a:pt x="10388" y="265277"/>
                  </a:lnTo>
                  <a:lnTo>
                    <a:pt x="8267" y="267589"/>
                  </a:lnTo>
                  <a:lnTo>
                    <a:pt x="5397" y="269494"/>
                  </a:lnTo>
                  <a:lnTo>
                    <a:pt x="1447" y="275259"/>
                  </a:lnTo>
                  <a:lnTo>
                    <a:pt x="0" y="282321"/>
                  </a:lnTo>
                  <a:lnTo>
                    <a:pt x="1447" y="289394"/>
                  </a:lnTo>
                  <a:lnTo>
                    <a:pt x="5397" y="295173"/>
                  </a:lnTo>
                  <a:lnTo>
                    <a:pt x="11252" y="299072"/>
                  </a:lnTo>
                  <a:lnTo>
                    <a:pt x="18427" y="300494"/>
                  </a:lnTo>
                  <a:lnTo>
                    <a:pt x="25603" y="299072"/>
                  </a:lnTo>
                  <a:lnTo>
                    <a:pt x="31457" y="295173"/>
                  </a:lnTo>
                  <a:lnTo>
                    <a:pt x="35407" y="289394"/>
                  </a:lnTo>
                  <a:lnTo>
                    <a:pt x="36868" y="282321"/>
                  </a:lnTo>
                  <a:close/>
                </a:path>
                <a:path w="784859" h="2969260">
                  <a:moveTo>
                    <a:pt x="40170" y="1792986"/>
                  </a:moveTo>
                  <a:lnTo>
                    <a:pt x="38709" y="1785924"/>
                  </a:lnTo>
                  <a:lnTo>
                    <a:pt x="34759" y="1780146"/>
                  </a:lnTo>
                  <a:lnTo>
                    <a:pt x="31902" y="1778254"/>
                  </a:lnTo>
                  <a:lnTo>
                    <a:pt x="29781" y="1775929"/>
                  </a:lnTo>
                  <a:lnTo>
                    <a:pt x="27254" y="1775929"/>
                  </a:lnTo>
                  <a:lnTo>
                    <a:pt x="21729" y="1774825"/>
                  </a:lnTo>
                  <a:lnTo>
                    <a:pt x="16192" y="1775929"/>
                  </a:lnTo>
                  <a:lnTo>
                    <a:pt x="13677" y="1775929"/>
                  </a:lnTo>
                  <a:lnTo>
                    <a:pt x="11582" y="1778228"/>
                  </a:lnTo>
                  <a:lnTo>
                    <a:pt x="8686" y="1780146"/>
                  </a:lnTo>
                  <a:lnTo>
                    <a:pt x="4737" y="1785924"/>
                  </a:lnTo>
                  <a:lnTo>
                    <a:pt x="3289" y="1792986"/>
                  </a:lnTo>
                  <a:lnTo>
                    <a:pt x="4737" y="1800059"/>
                  </a:lnTo>
                  <a:lnTo>
                    <a:pt x="8686" y="1805838"/>
                  </a:lnTo>
                  <a:lnTo>
                    <a:pt x="14541" y="1809737"/>
                  </a:lnTo>
                  <a:lnTo>
                    <a:pt x="21729" y="1811159"/>
                  </a:lnTo>
                  <a:lnTo>
                    <a:pt x="28905" y="1809737"/>
                  </a:lnTo>
                  <a:lnTo>
                    <a:pt x="34759" y="1805838"/>
                  </a:lnTo>
                  <a:lnTo>
                    <a:pt x="38709" y="1800059"/>
                  </a:lnTo>
                  <a:lnTo>
                    <a:pt x="40170" y="1792986"/>
                  </a:lnTo>
                  <a:close/>
                </a:path>
                <a:path w="784859" h="2969260">
                  <a:moveTo>
                    <a:pt x="219163" y="2625318"/>
                  </a:moveTo>
                  <a:lnTo>
                    <a:pt x="216115" y="2622334"/>
                  </a:lnTo>
                  <a:lnTo>
                    <a:pt x="57950" y="2622334"/>
                  </a:lnTo>
                  <a:lnTo>
                    <a:pt x="54889" y="2625318"/>
                  </a:lnTo>
                  <a:lnTo>
                    <a:pt x="54889" y="2966072"/>
                  </a:lnTo>
                  <a:lnTo>
                    <a:pt x="57950" y="2969056"/>
                  </a:lnTo>
                  <a:lnTo>
                    <a:pt x="216115" y="2969056"/>
                  </a:lnTo>
                  <a:lnTo>
                    <a:pt x="219163" y="2966072"/>
                  </a:lnTo>
                  <a:lnTo>
                    <a:pt x="219163" y="2962414"/>
                  </a:lnTo>
                  <a:lnTo>
                    <a:pt x="219163" y="2625318"/>
                  </a:lnTo>
                  <a:close/>
                </a:path>
                <a:path w="784859" h="2969260">
                  <a:moveTo>
                    <a:pt x="221780" y="2262975"/>
                  </a:moveTo>
                  <a:lnTo>
                    <a:pt x="174993" y="2263533"/>
                  </a:lnTo>
                  <a:lnTo>
                    <a:pt x="174993" y="2270683"/>
                  </a:lnTo>
                  <a:lnTo>
                    <a:pt x="221234" y="2270683"/>
                  </a:lnTo>
                  <a:lnTo>
                    <a:pt x="221780" y="2262975"/>
                  </a:lnTo>
                  <a:close/>
                </a:path>
                <a:path w="784859" h="2969260">
                  <a:moveTo>
                    <a:pt x="258102" y="285635"/>
                  </a:moveTo>
                  <a:lnTo>
                    <a:pt x="256641" y="278574"/>
                  </a:lnTo>
                  <a:lnTo>
                    <a:pt x="252691" y="272796"/>
                  </a:lnTo>
                  <a:lnTo>
                    <a:pt x="249859" y="270929"/>
                  </a:lnTo>
                  <a:lnTo>
                    <a:pt x="247713" y="268566"/>
                  </a:lnTo>
                  <a:lnTo>
                    <a:pt x="245122" y="268566"/>
                  </a:lnTo>
                  <a:lnTo>
                    <a:pt x="239661" y="267474"/>
                  </a:lnTo>
                  <a:lnTo>
                    <a:pt x="234188" y="268566"/>
                  </a:lnTo>
                  <a:lnTo>
                    <a:pt x="231609" y="268566"/>
                  </a:lnTo>
                  <a:lnTo>
                    <a:pt x="229476" y="270903"/>
                  </a:lnTo>
                  <a:lnTo>
                    <a:pt x="226618" y="272796"/>
                  </a:lnTo>
                  <a:lnTo>
                    <a:pt x="222669" y="278574"/>
                  </a:lnTo>
                  <a:lnTo>
                    <a:pt x="221234" y="285635"/>
                  </a:lnTo>
                  <a:lnTo>
                    <a:pt x="222669" y="292709"/>
                  </a:lnTo>
                  <a:lnTo>
                    <a:pt x="226618" y="298475"/>
                  </a:lnTo>
                  <a:lnTo>
                    <a:pt x="232473" y="302361"/>
                  </a:lnTo>
                  <a:lnTo>
                    <a:pt x="239661" y="303784"/>
                  </a:lnTo>
                  <a:lnTo>
                    <a:pt x="246837" y="302361"/>
                  </a:lnTo>
                  <a:lnTo>
                    <a:pt x="252691" y="298475"/>
                  </a:lnTo>
                  <a:lnTo>
                    <a:pt x="256641" y="292709"/>
                  </a:lnTo>
                  <a:lnTo>
                    <a:pt x="258102" y="285635"/>
                  </a:lnTo>
                  <a:close/>
                </a:path>
                <a:path w="784859" h="2969260">
                  <a:moveTo>
                    <a:pt x="784771" y="18173"/>
                  </a:moveTo>
                  <a:lnTo>
                    <a:pt x="783310" y="11112"/>
                  </a:lnTo>
                  <a:lnTo>
                    <a:pt x="779360" y="5334"/>
                  </a:lnTo>
                  <a:lnTo>
                    <a:pt x="776478" y="3429"/>
                  </a:lnTo>
                  <a:lnTo>
                    <a:pt x="774382" y="1117"/>
                  </a:lnTo>
                  <a:lnTo>
                    <a:pt x="771918" y="1117"/>
                  </a:lnTo>
                  <a:lnTo>
                    <a:pt x="766343" y="0"/>
                  </a:lnTo>
                  <a:lnTo>
                    <a:pt x="760742" y="1117"/>
                  </a:lnTo>
                  <a:lnTo>
                    <a:pt x="758278" y="1117"/>
                  </a:lnTo>
                  <a:lnTo>
                    <a:pt x="756170" y="3429"/>
                  </a:lnTo>
                  <a:lnTo>
                    <a:pt x="753300" y="5334"/>
                  </a:lnTo>
                  <a:lnTo>
                    <a:pt x="749350" y="11112"/>
                  </a:lnTo>
                  <a:lnTo>
                    <a:pt x="747903" y="18173"/>
                  </a:lnTo>
                  <a:lnTo>
                    <a:pt x="749350" y="25247"/>
                  </a:lnTo>
                  <a:lnTo>
                    <a:pt x="753300" y="31026"/>
                  </a:lnTo>
                  <a:lnTo>
                    <a:pt x="759155" y="34912"/>
                  </a:lnTo>
                  <a:lnTo>
                    <a:pt x="766343" y="36334"/>
                  </a:lnTo>
                  <a:lnTo>
                    <a:pt x="773506" y="34912"/>
                  </a:lnTo>
                  <a:lnTo>
                    <a:pt x="779360" y="31026"/>
                  </a:lnTo>
                  <a:lnTo>
                    <a:pt x="783310" y="25247"/>
                  </a:lnTo>
                  <a:lnTo>
                    <a:pt x="784771" y="181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369329" y="3451656"/>
              <a:ext cx="154368" cy="313689"/>
            </a:xfrm>
            <a:prstGeom prst="rect">
              <a:avLst/>
            </a:prstGeom>
          </p:spPr>
        </p:pic>
      </p:grpSp>
      <p:grpSp>
        <p:nvGrpSpPr>
          <p:cNvPr id="168" name="object 168"/>
          <p:cNvGrpSpPr/>
          <p:nvPr/>
        </p:nvGrpSpPr>
        <p:grpSpPr>
          <a:xfrm>
            <a:off x="11245597" y="4200004"/>
            <a:ext cx="1042669" cy="3316604"/>
            <a:chOff x="6190996" y="4200004"/>
            <a:chExt cx="1042669" cy="3316604"/>
          </a:xfrm>
        </p:grpSpPr>
        <p:sp>
          <p:nvSpPr>
            <p:cNvPr id="169" name="object 169"/>
            <p:cNvSpPr/>
            <p:nvPr/>
          </p:nvSpPr>
          <p:spPr>
            <a:xfrm>
              <a:off x="6190996" y="4200639"/>
              <a:ext cx="1042669" cy="3314700"/>
            </a:xfrm>
            <a:custGeom>
              <a:avLst/>
              <a:gdLst/>
              <a:ahLst/>
              <a:cxnLst/>
              <a:rect l="l" t="t" r="r" b="b"/>
              <a:pathLst>
                <a:path w="1042670" h="3314700">
                  <a:moveTo>
                    <a:pt x="1038872" y="0"/>
                  </a:moveTo>
                  <a:lnTo>
                    <a:pt x="5714" y="635"/>
                  </a:lnTo>
                  <a:lnTo>
                    <a:pt x="3809" y="1904"/>
                  </a:lnTo>
                  <a:lnTo>
                    <a:pt x="634" y="5079"/>
                  </a:lnTo>
                  <a:lnTo>
                    <a:pt x="0" y="40004"/>
                  </a:lnTo>
                  <a:lnTo>
                    <a:pt x="3175" y="43179"/>
                  </a:lnTo>
                  <a:lnTo>
                    <a:pt x="4444" y="480694"/>
                  </a:lnTo>
                  <a:lnTo>
                    <a:pt x="5714" y="671829"/>
                  </a:lnTo>
                  <a:lnTo>
                    <a:pt x="6984" y="1038225"/>
                  </a:lnTo>
                  <a:lnTo>
                    <a:pt x="7580" y="1891664"/>
                  </a:lnTo>
                  <a:lnTo>
                    <a:pt x="7536" y="1988185"/>
                  </a:lnTo>
                  <a:lnTo>
                    <a:pt x="6984" y="2256790"/>
                  </a:lnTo>
                  <a:lnTo>
                    <a:pt x="6984" y="3314700"/>
                  </a:lnTo>
                  <a:lnTo>
                    <a:pt x="202996" y="3311728"/>
                  </a:lnTo>
                  <a:lnTo>
                    <a:pt x="204685" y="3309200"/>
                  </a:lnTo>
                  <a:lnTo>
                    <a:pt x="372300" y="3309200"/>
                  </a:lnTo>
                  <a:lnTo>
                    <a:pt x="467359" y="3307715"/>
                  </a:lnTo>
                  <a:lnTo>
                    <a:pt x="469900" y="3305809"/>
                  </a:lnTo>
                  <a:lnTo>
                    <a:pt x="471170" y="3303270"/>
                  </a:lnTo>
                  <a:lnTo>
                    <a:pt x="470534" y="3293745"/>
                  </a:lnTo>
                  <a:lnTo>
                    <a:pt x="493395" y="3293109"/>
                  </a:lnTo>
                  <a:lnTo>
                    <a:pt x="1019633" y="3293109"/>
                  </a:lnTo>
                  <a:lnTo>
                    <a:pt x="1015364" y="2991485"/>
                  </a:lnTo>
                  <a:lnTo>
                    <a:pt x="1016647" y="2437765"/>
                  </a:lnTo>
                  <a:lnTo>
                    <a:pt x="1019822" y="2158365"/>
                  </a:lnTo>
                  <a:lnTo>
                    <a:pt x="1013472" y="2149475"/>
                  </a:lnTo>
                  <a:lnTo>
                    <a:pt x="1014095" y="2061210"/>
                  </a:lnTo>
                  <a:lnTo>
                    <a:pt x="1015364" y="2051685"/>
                  </a:lnTo>
                  <a:lnTo>
                    <a:pt x="1019822" y="2048510"/>
                  </a:lnTo>
                  <a:lnTo>
                    <a:pt x="1021079" y="1988185"/>
                  </a:lnTo>
                  <a:lnTo>
                    <a:pt x="1012189" y="1979929"/>
                  </a:lnTo>
                  <a:lnTo>
                    <a:pt x="1009650" y="1974214"/>
                  </a:lnTo>
                  <a:lnTo>
                    <a:pt x="1006524" y="1961614"/>
                  </a:lnTo>
                  <a:lnTo>
                    <a:pt x="1003696" y="1954371"/>
                  </a:lnTo>
                  <a:lnTo>
                    <a:pt x="999559" y="1949747"/>
                  </a:lnTo>
                  <a:lnTo>
                    <a:pt x="992504" y="1945004"/>
                  </a:lnTo>
                  <a:lnTo>
                    <a:pt x="988573" y="1930717"/>
                  </a:lnTo>
                  <a:lnTo>
                    <a:pt x="989577" y="1921192"/>
                  </a:lnTo>
                  <a:lnTo>
                    <a:pt x="997602" y="1912143"/>
                  </a:lnTo>
                  <a:lnTo>
                    <a:pt x="1024889" y="1891664"/>
                  </a:lnTo>
                  <a:lnTo>
                    <a:pt x="1023620" y="1643379"/>
                  </a:lnTo>
                  <a:lnTo>
                    <a:pt x="1023620" y="1484629"/>
                  </a:lnTo>
                  <a:lnTo>
                    <a:pt x="1021714" y="1477010"/>
                  </a:lnTo>
                  <a:lnTo>
                    <a:pt x="1017904" y="1475104"/>
                  </a:lnTo>
                  <a:lnTo>
                    <a:pt x="1016647" y="1470025"/>
                  </a:lnTo>
                  <a:lnTo>
                    <a:pt x="1016647" y="1465579"/>
                  </a:lnTo>
                  <a:lnTo>
                    <a:pt x="1017270" y="1382394"/>
                  </a:lnTo>
                  <a:lnTo>
                    <a:pt x="1019822" y="1375410"/>
                  </a:lnTo>
                  <a:lnTo>
                    <a:pt x="1021079" y="1373504"/>
                  </a:lnTo>
                  <a:lnTo>
                    <a:pt x="1022997" y="1373504"/>
                  </a:lnTo>
                  <a:lnTo>
                    <a:pt x="1022997" y="1363979"/>
                  </a:lnTo>
                  <a:lnTo>
                    <a:pt x="1028064" y="802004"/>
                  </a:lnTo>
                  <a:lnTo>
                    <a:pt x="1026172" y="796289"/>
                  </a:lnTo>
                  <a:lnTo>
                    <a:pt x="1022997" y="794385"/>
                  </a:lnTo>
                  <a:lnTo>
                    <a:pt x="1021714" y="789304"/>
                  </a:lnTo>
                  <a:lnTo>
                    <a:pt x="1022350" y="782319"/>
                  </a:lnTo>
                  <a:lnTo>
                    <a:pt x="1022350" y="694689"/>
                  </a:lnTo>
                  <a:lnTo>
                    <a:pt x="1028064" y="687704"/>
                  </a:lnTo>
                  <a:lnTo>
                    <a:pt x="1028700" y="683894"/>
                  </a:lnTo>
                  <a:lnTo>
                    <a:pt x="1034414" y="227329"/>
                  </a:lnTo>
                  <a:lnTo>
                    <a:pt x="1035697" y="102235"/>
                  </a:lnTo>
                  <a:lnTo>
                    <a:pt x="1033779" y="95250"/>
                  </a:lnTo>
                  <a:lnTo>
                    <a:pt x="1030604" y="93979"/>
                  </a:lnTo>
                  <a:lnTo>
                    <a:pt x="1031239" y="61594"/>
                  </a:lnTo>
                  <a:lnTo>
                    <a:pt x="1042047" y="41275"/>
                  </a:lnTo>
                  <a:lnTo>
                    <a:pt x="1041400" y="1904"/>
                  </a:lnTo>
                  <a:lnTo>
                    <a:pt x="1038872" y="0"/>
                  </a:lnTo>
                  <a:close/>
                </a:path>
                <a:path w="1042670" h="3314700">
                  <a:moveTo>
                    <a:pt x="372300" y="3309200"/>
                  </a:moveTo>
                  <a:lnTo>
                    <a:pt x="210184" y="3309200"/>
                  </a:lnTo>
                  <a:lnTo>
                    <a:pt x="210616" y="3311728"/>
                  </a:lnTo>
                  <a:lnTo>
                    <a:pt x="372300" y="3309200"/>
                  </a:lnTo>
                  <a:close/>
                </a:path>
                <a:path w="1042670" h="3314700">
                  <a:moveTo>
                    <a:pt x="1019777" y="3303270"/>
                  </a:moveTo>
                  <a:lnTo>
                    <a:pt x="499745" y="3303270"/>
                  </a:lnTo>
                  <a:lnTo>
                    <a:pt x="1019822" y="3306445"/>
                  </a:lnTo>
                  <a:lnTo>
                    <a:pt x="1019777" y="3303270"/>
                  </a:lnTo>
                  <a:close/>
                </a:path>
                <a:path w="1042670" h="3314700">
                  <a:moveTo>
                    <a:pt x="1019633" y="3293109"/>
                  </a:moveTo>
                  <a:lnTo>
                    <a:pt x="493395" y="3293109"/>
                  </a:lnTo>
                  <a:lnTo>
                    <a:pt x="495300" y="3303904"/>
                  </a:lnTo>
                  <a:lnTo>
                    <a:pt x="499745" y="3303270"/>
                  </a:lnTo>
                  <a:lnTo>
                    <a:pt x="1019777" y="3303270"/>
                  </a:lnTo>
                  <a:lnTo>
                    <a:pt x="1019633" y="3293109"/>
                  </a:lnTo>
                  <a:close/>
                </a:path>
                <a:path w="1042670" h="3314700">
                  <a:moveTo>
                    <a:pt x="1022997" y="1373504"/>
                  </a:moveTo>
                  <a:lnTo>
                    <a:pt x="1021079" y="1373504"/>
                  </a:lnTo>
                  <a:lnTo>
                    <a:pt x="1022997" y="1379854"/>
                  </a:lnTo>
                  <a:lnTo>
                    <a:pt x="1022997" y="1373504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689788" y="4327004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800" y="25400"/>
                  </a:moveTo>
                  <a:lnTo>
                    <a:pt x="48793" y="15519"/>
                  </a:lnTo>
                  <a:lnTo>
                    <a:pt x="43357" y="7442"/>
                  </a:lnTo>
                  <a:lnTo>
                    <a:pt x="35280" y="2006"/>
                  </a:lnTo>
                  <a:lnTo>
                    <a:pt x="25400" y="0"/>
                  </a:lnTo>
                  <a:lnTo>
                    <a:pt x="15506" y="2006"/>
                  </a:lnTo>
                  <a:lnTo>
                    <a:pt x="7442" y="7442"/>
                  </a:lnTo>
                  <a:lnTo>
                    <a:pt x="1993" y="15519"/>
                  </a:lnTo>
                  <a:lnTo>
                    <a:pt x="0" y="25400"/>
                  </a:lnTo>
                  <a:lnTo>
                    <a:pt x="1993" y="35293"/>
                  </a:lnTo>
                  <a:lnTo>
                    <a:pt x="7429" y="43370"/>
                  </a:lnTo>
                  <a:lnTo>
                    <a:pt x="15506" y="48806"/>
                  </a:lnTo>
                  <a:lnTo>
                    <a:pt x="25400" y="50800"/>
                  </a:lnTo>
                  <a:lnTo>
                    <a:pt x="35280" y="48806"/>
                  </a:lnTo>
                  <a:lnTo>
                    <a:pt x="43357" y="43357"/>
                  </a:lnTo>
                  <a:lnTo>
                    <a:pt x="48793" y="35293"/>
                  </a:lnTo>
                  <a:lnTo>
                    <a:pt x="50800" y="254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195441" y="4200004"/>
              <a:ext cx="1035050" cy="43180"/>
            </a:xfrm>
            <a:custGeom>
              <a:avLst/>
              <a:gdLst/>
              <a:ahLst/>
              <a:cxnLst/>
              <a:rect l="l" t="t" r="r" b="b"/>
              <a:pathLst>
                <a:path w="1035050" h="43179">
                  <a:moveTo>
                    <a:pt x="1033144" y="0"/>
                  </a:moveTo>
                  <a:lnTo>
                    <a:pt x="1028700" y="0"/>
                  </a:lnTo>
                  <a:lnTo>
                    <a:pt x="0" y="3175"/>
                  </a:lnTo>
                  <a:lnTo>
                    <a:pt x="0" y="40004"/>
                  </a:lnTo>
                  <a:lnTo>
                    <a:pt x="534669" y="43179"/>
                  </a:lnTo>
                  <a:lnTo>
                    <a:pt x="1034427" y="39370"/>
                  </a:lnTo>
                  <a:lnTo>
                    <a:pt x="1035050" y="3810"/>
                  </a:lnTo>
                  <a:lnTo>
                    <a:pt x="10331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194171" y="4243184"/>
              <a:ext cx="476250" cy="3272154"/>
            </a:xfrm>
            <a:custGeom>
              <a:avLst/>
              <a:gdLst/>
              <a:ahLst/>
              <a:cxnLst/>
              <a:rect l="l" t="t" r="r" b="b"/>
              <a:pathLst>
                <a:path w="476250" h="3272154">
                  <a:moveTo>
                    <a:pt x="474345" y="0"/>
                  </a:moveTo>
                  <a:lnTo>
                    <a:pt x="0" y="635"/>
                  </a:lnTo>
                  <a:lnTo>
                    <a:pt x="3175" y="955675"/>
                  </a:lnTo>
                  <a:lnTo>
                    <a:pt x="4444" y="1428115"/>
                  </a:lnTo>
                  <a:lnTo>
                    <a:pt x="3809" y="2476500"/>
                  </a:lnTo>
                  <a:lnTo>
                    <a:pt x="3809" y="3272154"/>
                  </a:lnTo>
                  <a:lnTo>
                    <a:pt x="200240" y="3267494"/>
                  </a:lnTo>
                  <a:lnTo>
                    <a:pt x="201091" y="3266655"/>
                  </a:lnTo>
                  <a:lnTo>
                    <a:pt x="366496" y="3266655"/>
                  </a:lnTo>
                  <a:lnTo>
                    <a:pt x="464184" y="3265170"/>
                  </a:lnTo>
                  <a:lnTo>
                    <a:pt x="467439" y="3265170"/>
                  </a:lnTo>
                  <a:lnTo>
                    <a:pt x="467995" y="3260725"/>
                  </a:lnTo>
                  <a:lnTo>
                    <a:pt x="467359" y="3251200"/>
                  </a:lnTo>
                  <a:lnTo>
                    <a:pt x="469264" y="2222500"/>
                  </a:lnTo>
                  <a:lnTo>
                    <a:pt x="472439" y="1153160"/>
                  </a:lnTo>
                  <a:lnTo>
                    <a:pt x="474979" y="615950"/>
                  </a:lnTo>
                  <a:lnTo>
                    <a:pt x="476250" y="6985"/>
                  </a:lnTo>
                  <a:lnTo>
                    <a:pt x="474345" y="0"/>
                  </a:lnTo>
                  <a:close/>
                </a:path>
                <a:path w="476250" h="3272154">
                  <a:moveTo>
                    <a:pt x="366496" y="3266655"/>
                  </a:moveTo>
                  <a:lnTo>
                    <a:pt x="206171" y="3266655"/>
                  </a:lnTo>
                  <a:lnTo>
                    <a:pt x="207022" y="3269081"/>
                  </a:lnTo>
                  <a:lnTo>
                    <a:pt x="366496" y="3266655"/>
                  </a:lnTo>
                  <a:close/>
                </a:path>
                <a:path w="476250" h="3272154">
                  <a:moveTo>
                    <a:pt x="467439" y="3265170"/>
                  </a:moveTo>
                  <a:lnTo>
                    <a:pt x="464184" y="3265170"/>
                  </a:lnTo>
                  <a:lnTo>
                    <a:pt x="467359" y="3265804"/>
                  </a:lnTo>
                  <a:lnTo>
                    <a:pt x="467439" y="326517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204432" y="5241722"/>
              <a:ext cx="27305" cy="26670"/>
            </a:xfrm>
            <a:custGeom>
              <a:avLst/>
              <a:gdLst/>
              <a:ahLst/>
              <a:cxnLst/>
              <a:rect l="l" t="t" r="r" b="b"/>
              <a:pathLst>
                <a:path w="27304" h="26670">
                  <a:moveTo>
                    <a:pt x="20700" y="0"/>
                  </a:moveTo>
                  <a:lnTo>
                    <a:pt x="5968" y="0"/>
                  </a:lnTo>
                  <a:lnTo>
                    <a:pt x="0" y="5969"/>
                  </a:lnTo>
                  <a:lnTo>
                    <a:pt x="0" y="20700"/>
                  </a:lnTo>
                  <a:lnTo>
                    <a:pt x="5968" y="26670"/>
                  </a:lnTo>
                  <a:lnTo>
                    <a:pt x="20700" y="26670"/>
                  </a:lnTo>
                  <a:lnTo>
                    <a:pt x="26682" y="20700"/>
                  </a:lnTo>
                  <a:lnTo>
                    <a:pt x="26682" y="13335"/>
                  </a:lnTo>
                  <a:lnTo>
                    <a:pt x="26682" y="5969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4D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204432" y="5241722"/>
              <a:ext cx="27305" cy="26670"/>
            </a:xfrm>
            <a:custGeom>
              <a:avLst/>
              <a:gdLst/>
              <a:ahLst/>
              <a:cxnLst/>
              <a:rect l="l" t="t" r="r" b="b"/>
              <a:pathLst>
                <a:path w="27304" h="26670">
                  <a:moveTo>
                    <a:pt x="26682" y="13335"/>
                  </a:moveTo>
                  <a:lnTo>
                    <a:pt x="26682" y="20700"/>
                  </a:lnTo>
                  <a:lnTo>
                    <a:pt x="20700" y="26670"/>
                  </a:lnTo>
                  <a:lnTo>
                    <a:pt x="13335" y="26670"/>
                  </a:lnTo>
                  <a:lnTo>
                    <a:pt x="5968" y="26670"/>
                  </a:lnTo>
                  <a:lnTo>
                    <a:pt x="0" y="20700"/>
                  </a:lnTo>
                  <a:lnTo>
                    <a:pt x="0" y="13335"/>
                  </a:lnTo>
                  <a:lnTo>
                    <a:pt x="0" y="5969"/>
                  </a:lnTo>
                  <a:lnTo>
                    <a:pt x="5968" y="0"/>
                  </a:lnTo>
                  <a:lnTo>
                    <a:pt x="13335" y="0"/>
                  </a:lnTo>
                  <a:lnTo>
                    <a:pt x="20700" y="0"/>
                  </a:lnTo>
                  <a:lnTo>
                    <a:pt x="26682" y="5969"/>
                  </a:lnTo>
                  <a:lnTo>
                    <a:pt x="26682" y="133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209360" y="5249367"/>
              <a:ext cx="17145" cy="11430"/>
            </a:xfrm>
            <a:custGeom>
              <a:avLst/>
              <a:gdLst/>
              <a:ahLst/>
              <a:cxnLst/>
              <a:rect l="l" t="t" r="r" b="b"/>
              <a:pathLst>
                <a:path w="17145" h="11429">
                  <a:moveTo>
                    <a:pt x="16827" y="1841"/>
                  </a:moveTo>
                  <a:lnTo>
                    <a:pt x="16383" y="1079"/>
                  </a:lnTo>
                  <a:lnTo>
                    <a:pt x="15951" y="317"/>
                  </a:lnTo>
                  <a:lnTo>
                    <a:pt x="15087" y="0"/>
                  </a:lnTo>
                  <a:lnTo>
                    <a:pt x="10363" y="2730"/>
                  </a:lnTo>
                  <a:lnTo>
                    <a:pt x="10160" y="2514"/>
                  </a:lnTo>
                  <a:lnTo>
                    <a:pt x="6667" y="2514"/>
                  </a:lnTo>
                  <a:lnTo>
                    <a:pt x="5232" y="3937"/>
                  </a:lnTo>
                  <a:lnTo>
                    <a:pt x="5232" y="5702"/>
                  </a:lnTo>
                  <a:lnTo>
                    <a:pt x="152" y="8623"/>
                  </a:lnTo>
                  <a:lnTo>
                    <a:pt x="0" y="9525"/>
                  </a:lnTo>
                  <a:lnTo>
                    <a:pt x="876" y="11049"/>
                  </a:lnTo>
                  <a:lnTo>
                    <a:pt x="1739" y="11366"/>
                  </a:lnTo>
                  <a:lnTo>
                    <a:pt x="6438" y="8661"/>
                  </a:lnTo>
                  <a:lnTo>
                    <a:pt x="6667" y="8864"/>
                  </a:lnTo>
                  <a:lnTo>
                    <a:pt x="10160" y="8864"/>
                  </a:lnTo>
                  <a:lnTo>
                    <a:pt x="11582" y="7442"/>
                  </a:lnTo>
                  <a:lnTo>
                    <a:pt x="11582" y="5702"/>
                  </a:lnTo>
                  <a:lnTo>
                    <a:pt x="16675" y="2755"/>
                  </a:lnTo>
                  <a:lnTo>
                    <a:pt x="16827" y="18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621005" y="5241722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700" y="0"/>
                  </a:moveTo>
                  <a:lnTo>
                    <a:pt x="5956" y="0"/>
                  </a:lnTo>
                  <a:lnTo>
                    <a:pt x="0" y="5969"/>
                  </a:lnTo>
                  <a:lnTo>
                    <a:pt x="0" y="20700"/>
                  </a:lnTo>
                  <a:lnTo>
                    <a:pt x="5956" y="26670"/>
                  </a:lnTo>
                  <a:lnTo>
                    <a:pt x="20700" y="26670"/>
                  </a:lnTo>
                  <a:lnTo>
                    <a:pt x="26669" y="20700"/>
                  </a:lnTo>
                  <a:lnTo>
                    <a:pt x="26669" y="13335"/>
                  </a:lnTo>
                  <a:lnTo>
                    <a:pt x="26669" y="5969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4D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621005" y="5241722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669" y="13335"/>
                  </a:moveTo>
                  <a:lnTo>
                    <a:pt x="26669" y="20700"/>
                  </a:lnTo>
                  <a:lnTo>
                    <a:pt x="20700" y="26670"/>
                  </a:lnTo>
                  <a:lnTo>
                    <a:pt x="13334" y="26670"/>
                  </a:lnTo>
                  <a:lnTo>
                    <a:pt x="5956" y="26670"/>
                  </a:lnTo>
                  <a:lnTo>
                    <a:pt x="0" y="20700"/>
                  </a:lnTo>
                  <a:lnTo>
                    <a:pt x="0" y="13335"/>
                  </a:lnTo>
                  <a:lnTo>
                    <a:pt x="0" y="5969"/>
                  </a:lnTo>
                  <a:lnTo>
                    <a:pt x="5956" y="0"/>
                  </a:lnTo>
                  <a:lnTo>
                    <a:pt x="13334" y="0"/>
                  </a:lnTo>
                  <a:lnTo>
                    <a:pt x="20700" y="0"/>
                  </a:lnTo>
                  <a:lnTo>
                    <a:pt x="26669" y="5969"/>
                  </a:lnTo>
                  <a:lnTo>
                    <a:pt x="26669" y="133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625920" y="5249367"/>
              <a:ext cx="17145" cy="11430"/>
            </a:xfrm>
            <a:custGeom>
              <a:avLst/>
              <a:gdLst/>
              <a:ahLst/>
              <a:cxnLst/>
              <a:rect l="l" t="t" r="r" b="b"/>
              <a:pathLst>
                <a:path w="17145" h="11429">
                  <a:moveTo>
                    <a:pt x="16827" y="1841"/>
                  </a:moveTo>
                  <a:lnTo>
                    <a:pt x="16370" y="1079"/>
                  </a:lnTo>
                  <a:lnTo>
                    <a:pt x="15951" y="317"/>
                  </a:lnTo>
                  <a:lnTo>
                    <a:pt x="15087" y="0"/>
                  </a:lnTo>
                  <a:lnTo>
                    <a:pt x="10375" y="2730"/>
                  </a:lnTo>
                  <a:lnTo>
                    <a:pt x="10172" y="2514"/>
                  </a:lnTo>
                  <a:lnTo>
                    <a:pt x="6654" y="2514"/>
                  </a:lnTo>
                  <a:lnTo>
                    <a:pt x="5245" y="3937"/>
                  </a:lnTo>
                  <a:lnTo>
                    <a:pt x="5245" y="5689"/>
                  </a:lnTo>
                  <a:lnTo>
                    <a:pt x="165" y="8623"/>
                  </a:lnTo>
                  <a:lnTo>
                    <a:pt x="0" y="9525"/>
                  </a:lnTo>
                  <a:lnTo>
                    <a:pt x="889" y="11049"/>
                  </a:lnTo>
                  <a:lnTo>
                    <a:pt x="1752" y="11366"/>
                  </a:lnTo>
                  <a:lnTo>
                    <a:pt x="6438" y="8661"/>
                  </a:lnTo>
                  <a:lnTo>
                    <a:pt x="6654" y="8864"/>
                  </a:lnTo>
                  <a:lnTo>
                    <a:pt x="10172" y="8864"/>
                  </a:lnTo>
                  <a:lnTo>
                    <a:pt x="11595" y="7442"/>
                  </a:lnTo>
                  <a:lnTo>
                    <a:pt x="11595" y="5689"/>
                  </a:lnTo>
                  <a:lnTo>
                    <a:pt x="16675" y="2755"/>
                  </a:lnTo>
                  <a:lnTo>
                    <a:pt x="16827" y="18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201054" y="638641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700" y="0"/>
                  </a:moveTo>
                  <a:lnTo>
                    <a:pt x="5969" y="0"/>
                  </a:lnTo>
                  <a:lnTo>
                    <a:pt x="0" y="5968"/>
                  </a:lnTo>
                  <a:lnTo>
                    <a:pt x="0" y="20700"/>
                  </a:lnTo>
                  <a:lnTo>
                    <a:pt x="5969" y="26657"/>
                  </a:lnTo>
                  <a:lnTo>
                    <a:pt x="20700" y="26657"/>
                  </a:lnTo>
                  <a:lnTo>
                    <a:pt x="26657" y="20700"/>
                  </a:lnTo>
                  <a:lnTo>
                    <a:pt x="26657" y="13334"/>
                  </a:lnTo>
                  <a:lnTo>
                    <a:pt x="26657" y="5968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4D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201054" y="638641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657" y="13334"/>
                  </a:moveTo>
                  <a:lnTo>
                    <a:pt x="26657" y="20700"/>
                  </a:lnTo>
                  <a:lnTo>
                    <a:pt x="20700" y="26657"/>
                  </a:lnTo>
                  <a:lnTo>
                    <a:pt x="13335" y="26657"/>
                  </a:lnTo>
                  <a:lnTo>
                    <a:pt x="5969" y="26657"/>
                  </a:lnTo>
                  <a:lnTo>
                    <a:pt x="0" y="20700"/>
                  </a:lnTo>
                  <a:lnTo>
                    <a:pt x="0" y="13334"/>
                  </a:lnTo>
                  <a:lnTo>
                    <a:pt x="0" y="5968"/>
                  </a:lnTo>
                  <a:lnTo>
                    <a:pt x="5969" y="0"/>
                  </a:lnTo>
                  <a:lnTo>
                    <a:pt x="13335" y="0"/>
                  </a:lnTo>
                  <a:lnTo>
                    <a:pt x="20700" y="0"/>
                  </a:lnTo>
                  <a:lnTo>
                    <a:pt x="26657" y="5968"/>
                  </a:lnTo>
                  <a:lnTo>
                    <a:pt x="26657" y="133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205969" y="6394056"/>
              <a:ext cx="17145" cy="11430"/>
            </a:xfrm>
            <a:custGeom>
              <a:avLst/>
              <a:gdLst/>
              <a:ahLst/>
              <a:cxnLst/>
              <a:rect l="l" t="t" r="r" b="b"/>
              <a:pathLst>
                <a:path w="17145" h="11429">
                  <a:moveTo>
                    <a:pt x="16827" y="1841"/>
                  </a:moveTo>
                  <a:lnTo>
                    <a:pt x="16395" y="1079"/>
                  </a:lnTo>
                  <a:lnTo>
                    <a:pt x="15951" y="330"/>
                  </a:lnTo>
                  <a:lnTo>
                    <a:pt x="15087" y="0"/>
                  </a:lnTo>
                  <a:lnTo>
                    <a:pt x="10363" y="2730"/>
                  </a:lnTo>
                  <a:lnTo>
                    <a:pt x="10160" y="2514"/>
                  </a:lnTo>
                  <a:lnTo>
                    <a:pt x="6667" y="2514"/>
                  </a:lnTo>
                  <a:lnTo>
                    <a:pt x="5245" y="3937"/>
                  </a:lnTo>
                  <a:lnTo>
                    <a:pt x="5245" y="5689"/>
                  </a:lnTo>
                  <a:lnTo>
                    <a:pt x="165" y="8623"/>
                  </a:lnTo>
                  <a:lnTo>
                    <a:pt x="0" y="9537"/>
                  </a:lnTo>
                  <a:lnTo>
                    <a:pt x="876" y="11036"/>
                  </a:lnTo>
                  <a:lnTo>
                    <a:pt x="1752" y="11366"/>
                  </a:lnTo>
                  <a:lnTo>
                    <a:pt x="6451" y="8648"/>
                  </a:lnTo>
                  <a:lnTo>
                    <a:pt x="6667" y="8864"/>
                  </a:lnTo>
                  <a:lnTo>
                    <a:pt x="10160" y="8864"/>
                  </a:lnTo>
                  <a:lnTo>
                    <a:pt x="11595" y="7429"/>
                  </a:lnTo>
                  <a:lnTo>
                    <a:pt x="11595" y="5689"/>
                  </a:lnTo>
                  <a:lnTo>
                    <a:pt x="16662" y="2743"/>
                  </a:lnTo>
                  <a:lnTo>
                    <a:pt x="16827" y="18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624383" y="6389802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700" y="0"/>
                  </a:moveTo>
                  <a:lnTo>
                    <a:pt x="5981" y="0"/>
                  </a:lnTo>
                  <a:lnTo>
                    <a:pt x="0" y="5968"/>
                  </a:lnTo>
                  <a:lnTo>
                    <a:pt x="0" y="20688"/>
                  </a:lnTo>
                  <a:lnTo>
                    <a:pt x="5981" y="26669"/>
                  </a:lnTo>
                  <a:lnTo>
                    <a:pt x="20700" y="26669"/>
                  </a:lnTo>
                  <a:lnTo>
                    <a:pt x="26670" y="20688"/>
                  </a:lnTo>
                  <a:lnTo>
                    <a:pt x="26670" y="13335"/>
                  </a:lnTo>
                  <a:lnTo>
                    <a:pt x="26670" y="5968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4D4E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624383" y="6389802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670" y="13335"/>
                  </a:moveTo>
                  <a:lnTo>
                    <a:pt x="26670" y="20688"/>
                  </a:lnTo>
                  <a:lnTo>
                    <a:pt x="20700" y="26669"/>
                  </a:lnTo>
                  <a:lnTo>
                    <a:pt x="13334" y="26669"/>
                  </a:lnTo>
                  <a:lnTo>
                    <a:pt x="5981" y="26669"/>
                  </a:lnTo>
                  <a:lnTo>
                    <a:pt x="0" y="20688"/>
                  </a:lnTo>
                  <a:lnTo>
                    <a:pt x="0" y="13335"/>
                  </a:lnTo>
                  <a:lnTo>
                    <a:pt x="0" y="5968"/>
                  </a:lnTo>
                  <a:lnTo>
                    <a:pt x="5981" y="0"/>
                  </a:lnTo>
                  <a:lnTo>
                    <a:pt x="13334" y="0"/>
                  </a:lnTo>
                  <a:lnTo>
                    <a:pt x="20700" y="0"/>
                  </a:lnTo>
                  <a:lnTo>
                    <a:pt x="26670" y="5968"/>
                  </a:lnTo>
                  <a:lnTo>
                    <a:pt x="26670" y="133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629286" y="6397447"/>
              <a:ext cx="17145" cy="11430"/>
            </a:xfrm>
            <a:custGeom>
              <a:avLst/>
              <a:gdLst/>
              <a:ahLst/>
              <a:cxnLst/>
              <a:rect l="l" t="t" r="r" b="b"/>
              <a:pathLst>
                <a:path w="17145" h="11429">
                  <a:moveTo>
                    <a:pt x="16852" y="1828"/>
                  </a:moveTo>
                  <a:lnTo>
                    <a:pt x="16408" y="1092"/>
                  </a:lnTo>
                  <a:lnTo>
                    <a:pt x="15976" y="330"/>
                  </a:lnTo>
                  <a:lnTo>
                    <a:pt x="15087" y="0"/>
                  </a:lnTo>
                  <a:lnTo>
                    <a:pt x="10388" y="2730"/>
                  </a:lnTo>
                  <a:lnTo>
                    <a:pt x="10185" y="2514"/>
                  </a:lnTo>
                  <a:lnTo>
                    <a:pt x="6692" y="2514"/>
                  </a:lnTo>
                  <a:lnTo>
                    <a:pt x="5257" y="3937"/>
                  </a:lnTo>
                  <a:lnTo>
                    <a:pt x="5257" y="5702"/>
                  </a:lnTo>
                  <a:lnTo>
                    <a:pt x="177" y="8636"/>
                  </a:lnTo>
                  <a:lnTo>
                    <a:pt x="0" y="9537"/>
                  </a:lnTo>
                  <a:lnTo>
                    <a:pt x="889" y="11049"/>
                  </a:lnTo>
                  <a:lnTo>
                    <a:pt x="1765" y="11353"/>
                  </a:lnTo>
                  <a:lnTo>
                    <a:pt x="2387" y="11010"/>
                  </a:lnTo>
                  <a:lnTo>
                    <a:pt x="6464" y="8661"/>
                  </a:lnTo>
                  <a:lnTo>
                    <a:pt x="6692" y="8864"/>
                  </a:lnTo>
                  <a:lnTo>
                    <a:pt x="10185" y="8864"/>
                  </a:lnTo>
                  <a:lnTo>
                    <a:pt x="11607" y="7442"/>
                  </a:lnTo>
                  <a:lnTo>
                    <a:pt x="11607" y="5689"/>
                  </a:lnTo>
                  <a:lnTo>
                    <a:pt x="16675" y="2755"/>
                  </a:lnTo>
                  <a:lnTo>
                    <a:pt x="16852" y="18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495796" y="4746739"/>
              <a:ext cx="138430" cy="262255"/>
            </a:xfrm>
            <a:custGeom>
              <a:avLst/>
              <a:gdLst/>
              <a:ahLst/>
              <a:cxnLst/>
              <a:rect l="l" t="t" r="r" b="b"/>
              <a:pathLst>
                <a:path w="138429" h="262254">
                  <a:moveTo>
                    <a:pt x="2222" y="15239"/>
                  </a:moveTo>
                  <a:lnTo>
                    <a:pt x="952" y="15875"/>
                  </a:lnTo>
                  <a:lnTo>
                    <a:pt x="634" y="201294"/>
                  </a:lnTo>
                  <a:lnTo>
                    <a:pt x="0" y="208279"/>
                  </a:lnTo>
                  <a:lnTo>
                    <a:pt x="4444" y="213042"/>
                  </a:lnTo>
                  <a:lnTo>
                    <a:pt x="28257" y="251460"/>
                  </a:lnTo>
                  <a:lnTo>
                    <a:pt x="43497" y="252094"/>
                  </a:lnTo>
                  <a:lnTo>
                    <a:pt x="44132" y="261937"/>
                  </a:lnTo>
                  <a:lnTo>
                    <a:pt x="96202" y="262254"/>
                  </a:lnTo>
                  <a:lnTo>
                    <a:pt x="96202" y="252094"/>
                  </a:lnTo>
                  <a:lnTo>
                    <a:pt x="113347" y="252094"/>
                  </a:lnTo>
                  <a:lnTo>
                    <a:pt x="132397" y="217487"/>
                  </a:lnTo>
                  <a:lnTo>
                    <a:pt x="138429" y="206375"/>
                  </a:lnTo>
                  <a:lnTo>
                    <a:pt x="138429" y="17462"/>
                  </a:lnTo>
                  <a:lnTo>
                    <a:pt x="126364" y="17462"/>
                  </a:lnTo>
                  <a:lnTo>
                    <a:pt x="126357" y="17144"/>
                  </a:lnTo>
                  <a:lnTo>
                    <a:pt x="49847" y="17144"/>
                  </a:lnTo>
                  <a:lnTo>
                    <a:pt x="49847" y="16827"/>
                  </a:lnTo>
                  <a:lnTo>
                    <a:pt x="5397" y="16827"/>
                  </a:lnTo>
                  <a:lnTo>
                    <a:pt x="2222" y="15239"/>
                  </a:lnTo>
                  <a:close/>
                </a:path>
                <a:path w="138429" h="262254">
                  <a:moveTo>
                    <a:pt x="134620" y="16192"/>
                  </a:moveTo>
                  <a:lnTo>
                    <a:pt x="134620" y="17462"/>
                  </a:lnTo>
                  <a:lnTo>
                    <a:pt x="138429" y="17462"/>
                  </a:lnTo>
                  <a:lnTo>
                    <a:pt x="138429" y="16510"/>
                  </a:lnTo>
                  <a:lnTo>
                    <a:pt x="134620" y="16192"/>
                  </a:lnTo>
                  <a:close/>
                </a:path>
                <a:path w="138429" h="262254">
                  <a:moveTo>
                    <a:pt x="120967" y="0"/>
                  </a:moveTo>
                  <a:lnTo>
                    <a:pt x="95884" y="0"/>
                  </a:lnTo>
                  <a:lnTo>
                    <a:pt x="95884" y="3492"/>
                  </a:lnTo>
                  <a:lnTo>
                    <a:pt x="90170" y="3492"/>
                  </a:lnTo>
                  <a:lnTo>
                    <a:pt x="90170" y="17144"/>
                  </a:lnTo>
                  <a:lnTo>
                    <a:pt x="126357" y="17144"/>
                  </a:lnTo>
                  <a:lnTo>
                    <a:pt x="126069" y="4444"/>
                  </a:lnTo>
                  <a:lnTo>
                    <a:pt x="120967" y="4444"/>
                  </a:lnTo>
                  <a:lnTo>
                    <a:pt x="120967" y="0"/>
                  </a:lnTo>
                  <a:close/>
                </a:path>
                <a:path w="138429" h="262254">
                  <a:moveTo>
                    <a:pt x="17779" y="2857"/>
                  </a:moveTo>
                  <a:lnTo>
                    <a:pt x="13652" y="2857"/>
                  </a:lnTo>
                  <a:lnTo>
                    <a:pt x="13652" y="16827"/>
                  </a:lnTo>
                  <a:lnTo>
                    <a:pt x="49847" y="16827"/>
                  </a:lnTo>
                  <a:lnTo>
                    <a:pt x="49847" y="5714"/>
                  </a:lnTo>
                  <a:lnTo>
                    <a:pt x="44132" y="5714"/>
                  </a:lnTo>
                  <a:lnTo>
                    <a:pt x="44132" y="4127"/>
                  </a:lnTo>
                  <a:lnTo>
                    <a:pt x="17779" y="4127"/>
                  </a:lnTo>
                  <a:lnTo>
                    <a:pt x="17779" y="2857"/>
                  </a:lnTo>
                  <a:close/>
                </a:path>
                <a:path w="138429" h="262254">
                  <a:moveTo>
                    <a:pt x="49847" y="3175"/>
                  </a:moveTo>
                  <a:lnTo>
                    <a:pt x="46672" y="3175"/>
                  </a:lnTo>
                  <a:lnTo>
                    <a:pt x="46672" y="5714"/>
                  </a:lnTo>
                  <a:lnTo>
                    <a:pt x="49847" y="5714"/>
                  </a:lnTo>
                  <a:lnTo>
                    <a:pt x="49847" y="3175"/>
                  </a:lnTo>
                  <a:close/>
                </a:path>
                <a:path w="138429" h="262254">
                  <a:moveTo>
                    <a:pt x="126047" y="3492"/>
                  </a:moveTo>
                  <a:lnTo>
                    <a:pt x="122872" y="3492"/>
                  </a:lnTo>
                  <a:lnTo>
                    <a:pt x="122872" y="4444"/>
                  </a:lnTo>
                  <a:lnTo>
                    <a:pt x="126069" y="4444"/>
                  </a:lnTo>
                  <a:lnTo>
                    <a:pt x="126047" y="3492"/>
                  </a:lnTo>
                  <a:close/>
                </a:path>
                <a:path w="138429" h="262254">
                  <a:moveTo>
                    <a:pt x="44132" y="0"/>
                  </a:moveTo>
                  <a:lnTo>
                    <a:pt x="20320" y="0"/>
                  </a:lnTo>
                  <a:lnTo>
                    <a:pt x="20320" y="4127"/>
                  </a:lnTo>
                  <a:lnTo>
                    <a:pt x="44132" y="4127"/>
                  </a:lnTo>
                  <a:lnTo>
                    <a:pt x="44132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6" name="object 18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496748" y="4746739"/>
              <a:ext cx="137477" cy="262254"/>
            </a:xfrm>
            <a:prstGeom prst="rect">
              <a:avLst/>
            </a:prstGeom>
          </p:spPr>
        </p:pic>
        <p:sp>
          <p:nvSpPr>
            <p:cNvPr id="187" name="object 187"/>
            <p:cNvSpPr/>
            <p:nvPr/>
          </p:nvSpPr>
          <p:spPr>
            <a:xfrm>
              <a:off x="6495796" y="5435917"/>
              <a:ext cx="138430" cy="262890"/>
            </a:xfrm>
            <a:custGeom>
              <a:avLst/>
              <a:gdLst/>
              <a:ahLst/>
              <a:cxnLst/>
              <a:rect l="l" t="t" r="r" b="b"/>
              <a:pathLst>
                <a:path w="138429" h="262889">
                  <a:moveTo>
                    <a:pt x="2222" y="15252"/>
                  </a:moveTo>
                  <a:lnTo>
                    <a:pt x="952" y="15875"/>
                  </a:lnTo>
                  <a:lnTo>
                    <a:pt x="634" y="201307"/>
                  </a:lnTo>
                  <a:lnTo>
                    <a:pt x="0" y="208292"/>
                  </a:lnTo>
                  <a:lnTo>
                    <a:pt x="4444" y="213055"/>
                  </a:lnTo>
                  <a:lnTo>
                    <a:pt x="28257" y="251472"/>
                  </a:lnTo>
                  <a:lnTo>
                    <a:pt x="43497" y="252107"/>
                  </a:lnTo>
                  <a:lnTo>
                    <a:pt x="44132" y="261937"/>
                  </a:lnTo>
                  <a:lnTo>
                    <a:pt x="96202" y="262267"/>
                  </a:lnTo>
                  <a:lnTo>
                    <a:pt x="96202" y="252107"/>
                  </a:lnTo>
                  <a:lnTo>
                    <a:pt x="113347" y="252107"/>
                  </a:lnTo>
                  <a:lnTo>
                    <a:pt x="132397" y="217487"/>
                  </a:lnTo>
                  <a:lnTo>
                    <a:pt x="138429" y="206375"/>
                  </a:lnTo>
                  <a:lnTo>
                    <a:pt x="138429" y="17462"/>
                  </a:lnTo>
                  <a:lnTo>
                    <a:pt x="126364" y="17462"/>
                  </a:lnTo>
                  <a:lnTo>
                    <a:pt x="126357" y="17145"/>
                  </a:lnTo>
                  <a:lnTo>
                    <a:pt x="49847" y="17145"/>
                  </a:lnTo>
                  <a:lnTo>
                    <a:pt x="49847" y="16840"/>
                  </a:lnTo>
                  <a:lnTo>
                    <a:pt x="5397" y="16840"/>
                  </a:lnTo>
                  <a:lnTo>
                    <a:pt x="2222" y="15252"/>
                  </a:lnTo>
                  <a:close/>
                </a:path>
                <a:path w="138429" h="262889">
                  <a:moveTo>
                    <a:pt x="134620" y="16205"/>
                  </a:moveTo>
                  <a:lnTo>
                    <a:pt x="134620" y="17462"/>
                  </a:lnTo>
                  <a:lnTo>
                    <a:pt x="138429" y="17462"/>
                  </a:lnTo>
                  <a:lnTo>
                    <a:pt x="138429" y="16522"/>
                  </a:lnTo>
                  <a:lnTo>
                    <a:pt x="134620" y="16205"/>
                  </a:lnTo>
                  <a:close/>
                </a:path>
                <a:path w="138429" h="262889">
                  <a:moveTo>
                    <a:pt x="120967" y="0"/>
                  </a:moveTo>
                  <a:lnTo>
                    <a:pt x="95884" y="0"/>
                  </a:lnTo>
                  <a:lnTo>
                    <a:pt x="95884" y="3505"/>
                  </a:lnTo>
                  <a:lnTo>
                    <a:pt x="90170" y="3505"/>
                  </a:lnTo>
                  <a:lnTo>
                    <a:pt x="90170" y="17145"/>
                  </a:lnTo>
                  <a:lnTo>
                    <a:pt x="126357" y="17145"/>
                  </a:lnTo>
                  <a:lnTo>
                    <a:pt x="126068" y="4445"/>
                  </a:lnTo>
                  <a:lnTo>
                    <a:pt x="120967" y="4445"/>
                  </a:lnTo>
                  <a:lnTo>
                    <a:pt x="120967" y="0"/>
                  </a:lnTo>
                  <a:close/>
                </a:path>
                <a:path w="138429" h="262889">
                  <a:moveTo>
                    <a:pt x="17779" y="2857"/>
                  </a:moveTo>
                  <a:lnTo>
                    <a:pt x="13652" y="2857"/>
                  </a:lnTo>
                  <a:lnTo>
                    <a:pt x="13652" y="16840"/>
                  </a:lnTo>
                  <a:lnTo>
                    <a:pt x="49847" y="16840"/>
                  </a:lnTo>
                  <a:lnTo>
                    <a:pt x="49847" y="5727"/>
                  </a:lnTo>
                  <a:lnTo>
                    <a:pt x="44132" y="5727"/>
                  </a:lnTo>
                  <a:lnTo>
                    <a:pt x="44132" y="4140"/>
                  </a:lnTo>
                  <a:lnTo>
                    <a:pt x="17779" y="4140"/>
                  </a:lnTo>
                  <a:lnTo>
                    <a:pt x="17779" y="2857"/>
                  </a:lnTo>
                  <a:close/>
                </a:path>
                <a:path w="138429" h="262889">
                  <a:moveTo>
                    <a:pt x="49847" y="3175"/>
                  </a:moveTo>
                  <a:lnTo>
                    <a:pt x="46672" y="3175"/>
                  </a:lnTo>
                  <a:lnTo>
                    <a:pt x="46672" y="5727"/>
                  </a:lnTo>
                  <a:lnTo>
                    <a:pt x="49847" y="5727"/>
                  </a:lnTo>
                  <a:lnTo>
                    <a:pt x="49847" y="3175"/>
                  </a:lnTo>
                  <a:close/>
                </a:path>
                <a:path w="138429" h="262889">
                  <a:moveTo>
                    <a:pt x="126047" y="3505"/>
                  </a:moveTo>
                  <a:lnTo>
                    <a:pt x="122872" y="3505"/>
                  </a:lnTo>
                  <a:lnTo>
                    <a:pt x="122872" y="4445"/>
                  </a:lnTo>
                  <a:lnTo>
                    <a:pt x="126068" y="4445"/>
                  </a:lnTo>
                  <a:lnTo>
                    <a:pt x="126047" y="3505"/>
                  </a:lnTo>
                  <a:close/>
                </a:path>
                <a:path w="138429" h="262889">
                  <a:moveTo>
                    <a:pt x="44132" y="0"/>
                  </a:moveTo>
                  <a:lnTo>
                    <a:pt x="20320" y="0"/>
                  </a:lnTo>
                  <a:lnTo>
                    <a:pt x="20320" y="4140"/>
                  </a:lnTo>
                  <a:lnTo>
                    <a:pt x="44132" y="4140"/>
                  </a:lnTo>
                  <a:lnTo>
                    <a:pt x="44132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8" name="object 18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496748" y="5435917"/>
              <a:ext cx="137477" cy="262267"/>
            </a:xfrm>
            <a:prstGeom prst="rect">
              <a:avLst/>
            </a:prstGeom>
          </p:spPr>
        </p:pic>
        <p:sp>
          <p:nvSpPr>
            <p:cNvPr id="189" name="object 189"/>
            <p:cNvSpPr/>
            <p:nvPr/>
          </p:nvSpPr>
          <p:spPr>
            <a:xfrm>
              <a:off x="6490716" y="6113259"/>
              <a:ext cx="138430" cy="262255"/>
            </a:xfrm>
            <a:custGeom>
              <a:avLst/>
              <a:gdLst/>
              <a:ahLst/>
              <a:cxnLst/>
              <a:rect l="l" t="t" r="r" b="b"/>
              <a:pathLst>
                <a:path w="138429" h="262254">
                  <a:moveTo>
                    <a:pt x="2222" y="15240"/>
                  </a:moveTo>
                  <a:lnTo>
                    <a:pt x="952" y="15875"/>
                  </a:lnTo>
                  <a:lnTo>
                    <a:pt x="635" y="201295"/>
                  </a:lnTo>
                  <a:lnTo>
                    <a:pt x="0" y="208280"/>
                  </a:lnTo>
                  <a:lnTo>
                    <a:pt x="4445" y="213042"/>
                  </a:lnTo>
                  <a:lnTo>
                    <a:pt x="28257" y="251460"/>
                  </a:lnTo>
                  <a:lnTo>
                    <a:pt x="43497" y="252095"/>
                  </a:lnTo>
                  <a:lnTo>
                    <a:pt x="44132" y="261937"/>
                  </a:lnTo>
                  <a:lnTo>
                    <a:pt x="96202" y="262255"/>
                  </a:lnTo>
                  <a:lnTo>
                    <a:pt x="96202" y="252095"/>
                  </a:lnTo>
                  <a:lnTo>
                    <a:pt x="113347" y="252095"/>
                  </a:lnTo>
                  <a:lnTo>
                    <a:pt x="132397" y="217487"/>
                  </a:lnTo>
                  <a:lnTo>
                    <a:pt x="138430" y="206375"/>
                  </a:lnTo>
                  <a:lnTo>
                    <a:pt x="138430" y="17462"/>
                  </a:lnTo>
                  <a:lnTo>
                    <a:pt x="126364" y="17462"/>
                  </a:lnTo>
                  <a:lnTo>
                    <a:pt x="126357" y="17145"/>
                  </a:lnTo>
                  <a:lnTo>
                    <a:pt x="49847" y="17145"/>
                  </a:lnTo>
                  <a:lnTo>
                    <a:pt x="49847" y="16827"/>
                  </a:lnTo>
                  <a:lnTo>
                    <a:pt x="5397" y="16827"/>
                  </a:lnTo>
                  <a:lnTo>
                    <a:pt x="2222" y="15240"/>
                  </a:lnTo>
                  <a:close/>
                </a:path>
                <a:path w="138429" h="262254">
                  <a:moveTo>
                    <a:pt x="134619" y="16192"/>
                  </a:moveTo>
                  <a:lnTo>
                    <a:pt x="134619" y="17462"/>
                  </a:lnTo>
                  <a:lnTo>
                    <a:pt x="138430" y="17462"/>
                  </a:lnTo>
                  <a:lnTo>
                    <a:pt x="138430" y="16510"/>
                  </a:lnTo>
                  <a:lnTo>
                    <a:pt x="134619" y="16192"/>
                  </a:lnTo>
                  <a:close/>
                </a:path>
                <a:path w="138429" h="262254">
                  <a:moveTo>
                    <a:pt x="120967" y="0"/>
                  </a:moveTo>
                  <a:lnTo>
                    <a:pt x="95885" y="0"/>
                  </a:lnTo>
                  <a:lnTo>
                    <a:pt x="95885" y="3492"/>
                  </a:lnTo>
                  <a:lnTo>
                    <a:pt x="90169" y="3492"/>
                  </a:lnTo>
                  <a:lnTo>
                    <a:pt x="90169" y="17145"/>
                  </a:lnTo>
                  <a:lnTo>
                    <a:pt x="126357" y="17145"/>
                  </a:lnTo>
                  <a:lnTo>
                    <a:pt x="126069" y="4445"/>
                  </a:lnTo>
                  <a:lnTo>
                    <a:pt x="120967" y="4445"/>
                  </a:lnTo>
                  <a:lnTo>
                    <a:pt x="120967" y="0"/>
                  </a:lnTo>
                  <a:close/>
                </a:path>
                <a:path w="138429" h="262254">
                  <a:moveTo>
                    <a:pt x="17780" y="2857"/>
                  </a:moveTo>
                  <a:lnTo>
                    <a:pt x="13652" y="2857"/>
                  </a:lnTo>
                  <a:lnTo>
                    <a:pt x="13652" y="16827"/>
                  </a:lnTo>
                  <a:lnTo>
                    <a:pt x="49847" y="16827"/>
                  </a:lnTo>
                  <a:lnTo>
                    <a:pt x="49847" y="5715"/>
                  </a:lnTo>
                  <a:lnTo>
                    <a:pt x="44132" y="5715"/>
                  </a:lnTo>
                  <a:lnTo>
                    <a:pt x="44132" y="4127"/>
                  </a:lnTo>
                  <a:lnTo>
                    <a:pt x="17780" y="4127"/>
                  </a:lnTo>
                  <a:lnTo>
                    <a:pt x="17780" y="2857"/>
                  </a:lnTo>
                  <a:close/>
                </a:path>
                <a:path w="138429" h="262254">
                  <a:moveTo>
                    <a:pt x="49847" y="3175"/>
                  </a:moveTo>
                  <a:lnTo>
                    <a:pt x="46672" y="3175"/>
                  </a:lnTo>
                  <a:lnTo>
                    <a:pt x="46672" y="5715"/>
                  </a:lnTo>
                  <a:lnTo>
                    <a:pt x="49847" y="5715"/>
                  </a:lnTo>
                  <a:lnTo>
                    <a:pt x="49847" y="3175"/>
                  </a:lnTo>
                  <a:close/>
                </a:path>
                <a:path w="138429" h="262254">
                  <a:moveTo>
                    <a:pt x="126047" y="3492"/>
                  </a:moveTo>
                  <a:lnTo>
                    <a:pt x="122872" y="3492"/>
                  </a:lnTo>
                  <a:lnTo>
                    <a:pt x="122872" y="4445"/>
                  </a:lnTo>
                  <a:lnTo>
                    <a:pt x="126069" y="4445"/>
                  </a:lnTo>
                  <a:lnTo>
                    <a:pt x="126047" y="3492"/>
                  </a:lnTo>
                  <a:close/>
                </a:path>
                <a:path w="138429" h="262254">
                  <a:moveTo>
                    <a:pt x="44132" y="0"/>
                  </a:moveTo>
                  <a:lnTo>
                    <a:pt x="20319" y="0"/>
                  </a:lnTo>
                  <a:lnTo>
                    <a:pt x="20319" y="4127"/>
                  </a:lnTo>
                  <a:lnTo>
                    <a:pt x="44132" y="4127"/>
                  </a:lnTo>
                  <a:lnTo>
                    <a:pt x="44132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0" name="object 19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491668" y="6113259"/>
              <a:ext cx="137477" cy="262255"/>
            </a:xfrm>
            <a:prstGeom prst="rect">
              <a:avLst/>
            </a:prstGeom>
          </p:spPr>
        </p:pic>
        <p:sp>
          <p:nvSpPr>
            <p:cNvPr id="191" name="object 191"/>
            <p:cNvSpPr/>
            <p:nvPr/>
          </p:nvSpPr>
          <p:spPr>
            <a:xfrm>
              <a:off x="6490716" y="6787197"/>
              <a:ext cx="138430" cy="262890"/>
            </a:xfrm>
            <a:custGeom>
              <a:avLst/>
              <a:gdLst/>
              <a:ahLst/>
              <a:cxnLst/>
              <a:rect l="l" t="t" r="r" b="b"/>
              <a:pathLst>
                <a:path w="138429" h="262890">
                  <a:moveTo>
                    <a:pt x="2222" y="15252"/>
                  </a:moveTo>
                  <a:lnTo>
                    <a:pt x="952" y="15875"/>
                  </a:lnTo>
                  <a:lnTo>
                    <a:pt x="635" y="201295"/>
                  </a:lnTo>
                  <a:lnTo>
                    <a:pt x="0" y="208292"/>
                  </a:lnTo>
                  <a:lnTo>
                    <a:pt x="4445" y="213055"/>
                  </a:lnTo>
                  <a:lnTo>
                    <a:pt x="28257" y="251460"/>
                  </a:lnTo>
                  <a:lnTo>
                    <a:pt x="43497" y="252095"/>
                  </a:lnTo>
                  <a:lnTo>
                    <a:pt x="44132" y="261937"/>
                  </a:lnTo>
                  <a:lnTo>
                    <a:pt x="96202" y="262267"/>
                  </a:lnTo>
                  <a:lnTo>
                    <a:pt x="96202" y="252095"/>
                  </a:lnTo>
                  <a:lnTo>
                    <a:pt x="113347" y="252095"/>
                  </a:lnTo>
                  <a:lnTo>
                    <a:pt x="132397" y="217487"/>
                  </a:lnTo>
                  <a:lnTo>
                    <a:pt x="138430" y="206375"/>
                  </a:lnTo>
                  <a:lnTo>
                    <a:pt x="138430" y="17462"/>
                  </a:lnTo>
                  <a:lnTo>
                    <a:pt x="126364" y="17462"/>
                  </a:lnTo>
                  <a:lnTo>
                    <a:pt x="126357" y="17145"/>
                  </a:lnTo>
                  <a:lnTo>
                    <a:pt x="49847" y="17145"/>
                  </a:lnTo>
                  <a:lnTo>
                    <a:pt x="49847" y="16840"/>
                  </a:lnTo>
                  <a:lnTo>
                    <a:pt x="5397" y="16840"/>
                  </a:lnTo>
                  <a:lnTo>
                    <a:pt x="2222" y="15252"/>
                  </a:lnTo>
                  <a:close/>
                </a:path>
                <a:path w="138429" h="262890">
                  <a:moveTo>
                    <a:pt x="134619" y="16205"/>
                  </a:moveTo>
                  <a:lnTo>
                    <a:pt x="134619" y="17462"/>
                  </a:lnTo>
                  <a:lnTo>
                    <a:pt x="138430" y="17462"/>
                  </a:lnTo>
                  <a:lnTo>
                    <a:pt x="138430" y="16510"/>
                  </a:lnTo>
                  <a:lnTo>
                    <a:pt x="134619" y="16205"/>
                  </a:lnTo>
                  <a:close/>
                </a:path>
                <a:path w="138429" h="262890">
                  <a:moveTo>
                    <a:pt x="120967" y="0"/>
                  </a:moveTo>
                  <a:lnTo>
                    <a:pt x="95885" y="0"/>
                  </a:lnTo>
                  <a:lnTo>
                    <a:pt x="95885" y="3505"/>
                  </a:lnTo>
                  <a:lnTo>
                    <a:pt x="90169" y="3505"/>
                  </a:lnTo>
                  <a:lnTo>
                    <a:pt x="90169" y="17145"/>
                  </a:lnTo>
                  <a:lnTo>
                    <a:pt x="126357" y="17145"/>
                  </a:lnTo>
                  <a:lnTo>
                    <a:pt x="126068" y="4445"/>
                  </a:lnTo>
                  <a:lnTo>
                    <a:pt x="120967" y="4445"/>
                  </a:lnTo>
                  <a:lnTo>
                    <a:pt x="120967" y="0"/>
                  </a:lnTo>
                  <a:close/>
                </a:path>
                <a:path w="138429" h="262890">
                  <a:moveTo>
                    <a:pt x="17780" y="2857"/>
                  </a:moveTo>
                  <a:lnTo>
                    <a:pt x="13652" y="2857"/>
                  </a:lnTo>
                  <a:lnTo>
                    <a:pt x="13652" y="16840"/>
                  </a:lnTo>
                  <a:lnTo>
                    <a:pt x="49847" y="16840"/>
                  </a:lnTo>
                  <a:lnTo>
                    <a:pt x="49847" y="5727"/>
                  </a:lnTo>
                  <a:lnTo>
                    <a:pt x="44132" y="5727"/>
                  </a:lnTo>
                  <a:lnTo>
                    <a:pt x="44132" y="4140"/>
                  </a:lnTo>
                  <a:lnTo>
                    <a:pt x="17780" y="4140"/>
                  </a:lnTo>
                  <a:lnTo>
                    <a:pt x="17780" y="2857"/>
                  </a:lnTo>
                  <a:close/>
                </a:path>
                <a:path w="138429" h="262890">
                  <a:moveTo>
                    <a:pt x="49847" y="3175"/>
                  </a:moveTo>
                  <a:lnTo>
                    <a:pt x="46672" y="3175"/>
                  </a:lnTo>
                  <a:lnTo>
                    <a:pt x="46672" y="5727"/>
                  </a:lnTo>
                  <a:lnTo>
                    <a:pt x="49847" y="5727"/>
                  </a:lnTo>
                  <a:lnTo>
                    <a:pt x="49847" y="3175"/>
                  </a:lnTo>
                  <a:close/>
                </a:path>
                <a:path w="138429" h="262890">
                  <a:moveTo>
                    <a:pt x="126047" y="3505"/>
                  </a:moveTo>
                  <a:lnTo>
                    <a:pt x="122872" y="3505"/>
                  </a:lnTo>
                  <a:lnTo>
                    <a:pt x="122872" y="4445"/>
                  </a:lnTo>
                  <a:lnTo>
                    <a:pt x="126068" y="4445"/>
                  </a:lnTo>
                  <a:lnTo>
                    <a:pt x="126047" y="3505"/>
                  </a:lnTo>
                  <a:close/>
                </a:path>
                <a:path w="138429" h="262890">
                  <a:moveTo>
                    <a:pt x="44132" y="0"/>
                  </a:moveTo>
                  <a:lnTo>
                    <a:pt x="20319" y="0"/>
                  </a:lnTo>
                  <a:lnTo>
                    <a:pt x="20319" y="4140"/>
                  </a:lnTo>
                  <a:lnTo>
                    <a:pt x="44132" y="4140"/>
                  </a:lnTo>
                  <a:lnTo>
                    <a:pt x="44132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2" name="object 19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491668" y="6787197"/>
              <a:ext cx="137477" cy="262267"/>
            </a:xfrm>
            <a:prstGeom prst="rect">
              <a:avLst/>
            </a:prstGeom>
          </p:spPr>
        </p:pic>
        <p:sp>
          <p:nvSpPr>
            <p:cNvPr id="193" name="object 193"/>
            <p:cNvSpPr/>
            <p:nvPr/>
          </p:nvSpPr>
          <p:spPr>
            <a:xfrm>
              <a:off x="6340654" y="7291924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10" h="17779">
                  <a:moveTo>
                    <a:pt x="27503" y="0"/>
                  </a:moveTo>
                  <a:lnTo>
                    <a:pt x="20043" y="685"/>
                  </a:lnTo>
                  <a:lnTo>
                    <a:pt x="7186" y="3273"/>
                  </a:lnTo>
                  <a:lnTo>
                    <a:pt x="0" y="4975"/>
                  </a:lnTo>
                  <a:lnTo>
                    <a:pt x="836" y="13433"/>
                  </a:lnTo>
                  <a:lnTo>
                    <a:pt x="1687" y="16405"/>
                  </a:lnTo>
                  <a:lnTo>
                    <a:pt x="4227" y="17243"/>
                  </a:lnTo>
                  <a:lnTo>
                    <a:pt x="35126" y="17243"/>
                  </a:lnTo>
                  <a:lnTo>
                    <a:pt x="39787" y="15554"/>
                  </a:lnTo>
                  <a:lnTo>
                    <a:pt x="41476" y="10055"/>
                  </a:lnTo>
                  <a:lnTo>
                    <a:pt x="38428" y="4975"/>
                  </a:lnTo>
                  <a:lnTo>
                    <a:pt x="37648" y="4962"/>
                  </a:lnTo>
                  <a:lnTo>
                    <a:pt x="32425" y="1376"/>
                  </a:lnTo>
                  <a:lnTo>
                    <a:pt x="27503" y="0"/>
                  </a:lnTo>
                  <a:close/>
                </a:path>
                <a:path w="41910" h="17779">
                  <a:moveTo>
                    <a:pt x="37666" y="3705"/>
                  </a:moveTo>
                  <a:lnTo>
                    <a:pt x="37666" y="4975"/>
                  </a:lnTo>
                  <a:lnTo>
                    <a:pt x="38428" y="4975"/>
                  </a:lnTo>
                  <a:lnTo>
                    <a:pt x="37666" y="3705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346888" y="7294359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34" y="368"/>
                  </a:moveTo>
                  <a:lnTo>
                    <a:pt x="6781" y="0"/>
                  </a:lnTo>
                  <a:lnTo>
                    <a:pt x="4445" y="0"/>
                  </a:lnTo>
                  <a:lnTo>
                    <a:pt x="3492" y="368"/>
                  </a:lnTo>
                  <a:lnTo>
                    <a:pt x="3492" y="1308"/>
                  </a:lnTo>
                  <a:lnTo>
                    <a:pt x="4445" y="1701"/>
                  </a:lnTo>
                  <a:lnTo>
                    <a:pt x="6781" y="1701"/>
                  </a:lnTo>
                  <a:lnTo>
                    <a:pt x="7734" y="1308"/>
                  </a:lnTo>
                  <a:lnTo>
                    <a:pt x="7734" y="850"/>
                  </a:lnTo>
                  <a:lnTo>
                    <a:pt x="7734" y="368"/>
                  </a:lnTo>
                  <a:close/>
                </a:path>
                <a:path w="27304" h="13970">
                  <a:moveTo>
                    <a:pt x="26352" y="13220"/>
                  </a:moveTo>
                  <a:lnTo>
                    <a:pt x="26111" y="13017"/>
                  </a:lnTo>
                  <a:lnTo>
                    <a:pt x="241" y="13017"/>
                  </a:lnTo>
                  <a:lnTo>
                    <a:pt x="0" y="13220"/>
                  </a:lnTo>
                  <a:lnTo>
                    <a:pt x="0" y="13766"/>
                  </a:lnTo>
                  <a:lnTo>
                    <a:pt x="241" y="13970"/>
                  </a:lnTo>
                  <a:lnTo>
                    <a:pt x="26111" y="13970"/>
                  </a:lnTo>
                  <a:lnTo>
                    <a:pt x="26352" y="13766"/>
                  </a:lnTo>
                  <a:lnTo>
                    <a:pt x="26352" y="13487"/>
                  </a:lnTo>
                  <a:lnTo>
                    <a:pt x="26352" y="13220"/>
                  </a:lnTo>
                  <a:close/>
                </a:path>
                <a:path w="27304" h="13970">
                  <a:moveTo>
                    <a:pt x="27305" y="215"/>
                  </a:moveTo>
                  <a:lnTo>
                    <a:pt x="26377" y="0"/>
                  </a:lnTo>
                  <a:lnTo>
                    <a:pt x="24104" y="0"/>
                  </a:lnTo>
                  <a:lnTo>
                    <a:pt x="23177" y="215"/>
                  </a:lnTo>
                  <a:lnTo>
                    <a:pt x="23177" y="736"/>
                  </a:lnTo>
                  <a:lnTo>
                    <a:pt x="24104" y="952"/>
                  </a:lnTo>
                  <a:lnTo>
                    <a:pt x="26377" y="952"/>
                  </a:lnTo>
                  <a:lnTo>
                    <a:pt x="27305" y="736"/>
                  </a:lnTo>
                  <a:lnTo>
                    <a:pt x="27305" y="469"/>
                  </a:lnTo>
                  <a:lnTo>
                    <a:pt x="27305" y="2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344348" y="7308964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042" y="0"/>
                  </a:moveTo>
                  <a:lnTo>
                    <a:pt x="342" y="0"/>
                  </a:lnTo>
                  <a:lnTo>
                    <a:pt x="0" y="355"/>
                  </a:lnTo>
                  <a:lnTo>
                    <a:pt x="0" y="1231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5" y="1231"/>
                  </a:lnTo>
                  <a:lnTo>
                    <a:pt x="32385" y="800"/>
                  </a:lnTo>
                  <a:lnTo>
                    <a:pt x="32385" y="35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275033" y="7292344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10" h="17779">
                  <a:moveTo>
                    <a:pt x="27516" y="0"/>
                  </a:moveTo>
                  <a:lnTo>
                    <a:pt x="20055" y="689"/>
                  </a:lnTo>
                  <a:lnTo>
                    <a:pt x="7199" y="3284"/>
                  </a:lnTo>
                  <a:lnTo>
                    <a:pt x="0" y="4973"/>
                  </a:lnTo>
                  <a:lnTo>
                    <a:pt x="849" y="13444"/>
                  </a:lnTo>
                  <a:lnTo>
                    <a:pt x="1687" y="16403"/>
                  </a:lnTo>
                  <a:lnTo>
                    <a:pt x="4227" y="17254"/>
                  </a:lnTo>
                  <a:lnTo>
                    <a:pt x="35139" y="17254"/>
                  </a:lnTo>
                  <a:lnTo>
                    <a:pt x="39787" y="15552"/>
                  </a:lnTo>
                  <a:lnTo>
                    <a:pt x="41489" y="10066"/>
                  </a:lnTo>
                  <a:lnTo>
                    <a:pt x="38434" y="4973"/>
                  </a:lnTo>
                  <a:lnTo>
                    <a:pt x="37661" y="4960"/>
                  </a:lnTo>
                  <a:lnTo>
                    <a:pt x="32438" y="1375"/>
                  </a:lnTo>
                  <a:lnTo>
                    <a:pt x="27516" y="0"/>
                  </a:lnTo>
                  <a:close/>
                </a:path>
                <a:path w="41910" h="17779">
                  <a:moveTo>
                    <a:pt x="37679" y="3716"/>
                  </a:moveTo>
                  <a:lnTo>
                    <a:pt x="37679" y="4973"/>
                  </a:lnTo>
                  <a:lnTo>
                    <a:pt x="38434" y="4973"/>
                  </a:lnTo>
                  <a:lnTo>
                    <a:pt x="37679" y="3716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281280" y="7294778"/>
              <a:ext cx="27305" cy="14604"/>
            </a:xfrm>
            <a:custGeom>
              <a:avLst/>
              <a:gdLst/>
              <a:ahLst/>
              <a:cxnLst/>
              <a:rect l="l" t="t" r="r" b="b"/>
              <a:pathLst>
                <a:path w="27304" h="14604">
                  <a:moveTo>
                    <a:pt x="7734" y="381"/>
                  </a:moveTo>
                  <a:lnTo>
                    <a:pt x="6781" y="0"/>
                  </a:lnTo>
                  <a:lnTo>
                    <a:pt x="4432" y="0"/>
                  </a:lnTo>
                  <a:lnTo>
                    <a:pt x="3492" y="381"/>
                  </a:lnTo>
                  <a:lnTo>
                    <a:pt x="3492" y="1333"/>
                  </a:lnTo>
                  <a:lnTo>
                    <a:pt x="4432" y="1701"/>
                  </a:lnTo>
                  <a:lnTo>
                    <a:pt x="6781" y="1701"/>
                  </a:lnTo>
                  <a:lnTo>
                    <a:pt x="7734" y="1333"/>
                  </a:lnTo>
                  <a:lnTo>
                    <a:pt x="7734" y="850"/>
                  </a:lnTo>
                  <a:lnTo>
                    <a:pt x="7734" y="381"/>
                  </a:lnTo>
                  <a:close/>
                </a:path>
                <a:path w="27304" h="14604">
                  <a:moveTo>
                    <a:pt x="26352" y="13233"/>
                  </a:moveTo>
                  <a:lnTo>
                    <a:pt x="26111" y="13017"/>
                  </a:lnTo>
                  <a:lnTo>
                    <a:pt x="241" y="13017"/>
                  </a:lnTo>
                  <a:lnTo>
                    <a:pt x="0" y="13233"/>
                  </a:lnTo>
                  <a:lnTo>
                    <a:pt x="0" y="13766"/>
                  </a:lnTo>
                  <a:lnTo>
                    <a:pt x="241" y="13982"/>
                  </a:lnTo>
                  <a:lnTo>
                    <a:pt x="26111" y="13982"/>
                  </a:lnTo>
                  <a:lnTo>
                    <a:pt x="26352" y="13766"/>
                  </a:lnTo>
                  <a:lnTo>
                    <a:pt x="26352" y="13500"/>
                  </a:lnTo>
                  <a:lnTo>
                    <a:pt x="26352" y="13233"/>
                  </a:lnTo>
                  <a:close/>
                </a:path>
                <a:path w="27304" h="14604">
                  <a:moveTo>
                    <a:pt x="27305" y="215"/>
                  </a:moveTo>
                  <a:lnTo>
                    <a:pt x="26377" y="0"/>
                  </a:lnTo>
                  <a:lnTo>
                    <a:pt x="24104" y="0"/>
                  </a:lnTo>
                  <a:lnTo>
                    <a:pt x="23177" y="215"/>
                  </a:lnTo>
                  <a:lnTo>
                    <a:pt x="23177" y="749"/>
                  </a:lnTo>
                  <a:lnTo>
                    <a:pt x="24104" y="952"/>
                  </a:lnTo>
                  <a:lnTo>
                    <a:pt x="26377" y="952"/>
                  </a:lnTo>
                  <a:lnTo>
                    <a:pt x="27305" y="749"/>
                  </a:lnTo>
                  <a:lnTo>
                    <a:pt x="27305" y="482"/>
                  </a:lnTo>
                  <a:lnTo>
                    <a:pt x="27305" y="2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278740" y="7309383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042" y="0"/>
                  </a:moveTo>
                  <a:lnTo>
                    <a:pt x="342" y="0"/>
                  </a:lnTo>
                  <a:lnTo>
                    <a:pt x="0" y="368"/>
                  </a:lnTo>
                  <a:lnTo>
                    <a:pt x="0" y="1231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5" y="1231"/>
                  </a:lnTo>
                  <a:lnTo>
                    <a:pt x="32385" y="800"/>
                  </a:lnTo>
                  <a:lnTo>
                    <a:pt x="32385" y="368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405843" y="7291085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10" h="17779">
                  <a:moveTo>
                    <a:pt x="27516" y="0"/>
                  </a:moveTo>
                  <a:lnTo>
                    <a:pt x="20055" y="685"/>
                  </a:lnTo>
                  <a:lnTo>
                    <a:pt x="7199" y="3273"/>
                  </a:lnTo>
                  <a:lnTo>
                    <a:pt x="0" y="4975"/>
                  </a:lnTo>
                  <a:lnTo>
                    <a:pt x="849" y="13433"/>
                  </a:lnTo>
                  <a:lnTo>
                    <a:pt x="1687" y="16392"/>
                  </a:lnTo>
                  <a:lnTo>
                    <a:pt x="4240" y="17243"/>
                  </a:lnTo>
                  <a:lnTo>
                    <a:pt x="35139" y="17243"/>
                  </a:lnTo>
                  <a:lnTo>
                    <a:pt x="39787" y="15554"/>
                  </a:lnTo>
                  <a:lnTo>
                    <a:pt x="41489" y="10042"/>
                  </a:lnTo>
                  <a:lnTo>
                    <a:pt x="38449" y="4975"/>
                  </a:lnTo>
                  <a:lnTo>
                    <a:pt x="37661" y="4962"/>
                  </a:lnTo>
                  <a:lnTo>
                    <a:pt x="32438" y="1376"/>
                  </a:lnTo>
                  <a:lnTo>
                    <a:pt x="27516" y="0"/>
                  </a:lnTo>
                  <a:close/>
                </a:path>
                <a:path w="41910" h="17779">
                  <a:moveTo>
                    <a:pt x="37679" y="3692"/>
                  </a:moveTo>
                  <a:lnTo>
                    <a:pt x="37679" y="4975"/>
                  </a:lnTo>
                  <a:lnTo>
                    <a:pt x="38449" y="4975"/>
                  </a:lnTo>
                  <a:lnTo>
                    <a:pt x="37679" y="369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412090" y="7293508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21" y="381"/>
                  </a:moveTo>
                  <a:lnTo>
                    <a:pt x="6781" y="0"/>
                  </a:lnTo>
                  <a:lnTo>
                    <a:pt x="4445" y="0"/>
                  </a:lnTo>
                  <a:lnTo>
                    <a:pt x="3492" y="381"/>
                  </a:lnTo>
                  <a:lnTo>
                    <a:pt x="3492" y="1320"/>
                  </a:lnTo>
                  <a:lnTo>
                    <a:pt x="4445" y="1701"/>
                  </a:lnTo>
                  <a:lnTo>
                    <a:pt x="6781" y="1701"/>
                  </a:lnTo>
                  <a:lnTo>
                    <a:pt x="7721" y="1320"/>
                  </a:lnTo>
                  <a:lnTo>
                    <a:pt x="7721" y="863"/>
                  </a:lnTo>
                  <a:lnTo>
                    <a:pt x="7721" y="381"/>
                  </a:lnTo>
                  <a:close/>
                </a:path>
                <a:path w="27304" h="13970">
                  <a:moveTo>
                    <a:pt x="26352" y="13233"/>
                  </a:moveTo>
                  <a:lnTo>
                    <a:pt x="26111" y="13030"/>
                  </a:lnTo>
                  <a:lnTo>
                    <a:pt x="241" y="13030"/>
                  </a:lnTo>
                  <a:lnTo>
                    <a:pt x="0" y="13233"/>
                  </a:lnTo>
                  <a:lnTo>
                    <a:pt x="0" y="13766"/>
                  </a:lnTo>
                  <a:lnTo>
                    <a:pt x="241" y="13970"/>
                  </a:lnTo>
                  <a:lnTo>
                    <a:pt x="26111" y="13970"/>
                  </a:lnTo>
                  <a:lnTo>
                    <a:pt x="26352" y="13766"/>
                  </a:lnTo>
                  <a:lnTo>
                    <a:pt x="26352" y="13500"/>
                  </a:lnTo>
                  <a:lnTo>
                    <a:pt x="26352" y="13233"/>
                  </a:lnTo>
                  <a:close/>
                </a:path>
                <a:path w="27304" h="13970">
                  <a:moveTo>
                    <a:pt x="27305" y="215"/>
                  </a:moveTo>
                  <a:lnTo>
                    <a:pt x="26377" y="0"/>
                  </a:lnTo>
                  <a:lnTo>
                    <a:pt x="24091" y="0"/>
                  </a:lnTo>
                  <a:lnTo>
                    <a:pt x="23177" y="215"/>
                  </a:lnTo>
                  <a:lnTo>
                    <a:pt x="23177" y="749"/>
                  </a:lnTo>
                  <a:lnTo>
                    <a:pt x="24091" y="965"/>
                  </a:lnTo>
                  <a:lnTo>
                    <a:pt x="26377" y="965"/>
                  </a:lnTo>
                  <a:lnTo>
                    <a:pt x="27305" y="749"/>
                  </a:lnTo>
                  <a:lnTo>
                    <a:pt x="27305" y="482"/>
                  </a:lnTo>
                  <a:lnTo>
                    <a:pt x="27305" y="2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409550" y="7308126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042" y="0"/>
                  </a:moveTo>
                  <a:lnTo>
                    <a:pt x="342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4" y="1231"/>
                  </a:lnTo>
                  <a:lnTo>
                    <a:pt x="32384" y="787"/>
                  </a:lnTo>
                  <a:lnTo>
                    <a:pt x="32384" y="342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472720" y="7290655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09" h="17779">
                  <a:moveTo>
                    <a:pt x="27517" y="0"/>
                  </a:moveTo>
                  <a:lnTo>
                    <a:pt x="20057" y="689"/>
                  </a:lnTo>
                  <a:lnTo>
                    <a:pt x="7200" y="3284"/>
                  </a:lnTo>
                  <a:lnTo>
                    <a:pt x="0" y="4973"/>
                  </a:lnTo>
                  <a:lnTo>
                    <a:pt x="850" y="13444"/>
                  </a:lnTo>
                  <a:lnTo>
                    <a:pt x="1701" y="16390"/>
                  </a:lnTo>
                  <a:lnTo>
                    <a:pt x="4241" y="17241"/>
                  </a:lnTo>
                  <a:lnTo>
                    <a:pt x="35140" y="17241"/>
                  </a:lnTo>
                  <a:lnTo>
                    <a:pt x="39801" y="15552"/>
                  </a:lnTo>
                  <a:lnTo>
                    <a:pt x="41490" y="10053"/>
                  </a:lnTo>
                  <a:lnTo>
                    <a:pt x="38442" y="4973"/>
                  </a:lnTo>
                  <a:lnTo>
                    <a:pt x="37680" y="4973"/>
                  </a:lnTo>
                  <a:lnTo>
                    <a:pt x="32439" y="1375"/>
                  </a:lnTo>
                  <a:lnTo>
                    <a:pt x="27517" y="0"/>
                  </a:lnTo>
                  <a:close/>
                </a:path>
                <a:path w="41909" h="17779">
                  <a:moveTo>
                    <a:pt x="37680" y="3703"/>
                  </a:moveTo>
                  <a:lnTo>
                    <a:pt x="37680" y="4973"/>
                  </a:lnTo>
                  <a:lnTo>
                    <a:pt x="38442" y="4973"/>
                  </a:lnTo>
                  <a:lnTo>
                    <a:pt x="37680" y="3703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478968" y="7293089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34" y="381"/>
                  </a:moveTo>
                  <a:lnTo>
                    <a:pt x="6781" y="0"/>
                  </a:lnTo>
                  <a:lnTo>
                    <a:pt x="4445" y="0"/>
                  </a:lnTo>
                  <a:lnTo>
                    <a:pt x="3492" y="381"/>
                  </a:lnTo>
                  <a:lnTo>
                    <a:pt x="3492" y="1320"/>
                  </a:lnTo>
                  <a:lnTo>
                    <a:pt x="4445" y="1689"/>
                  </a:lnTo>
                  <a:lnTo>
                    <a:pt x="6781" y="1689"/>
                  </a:lnTo>
                  <a:lnTo>
                    <a:pt x="7734" y="1320"/>
                  </a:lnTo>
                  <a:lnTo>
                    <a:pt x="7734" y="850"/>
                  </a:lnTo>
                  <a:lnTo>
                    <a:pt x="7734" y="381"/>
                  </a:lnTo>
                  <a:close/>
                </a:path>
                <a:path w="27304" h="13970">
                  <a:moveTo>
                    <a:pt x="26352" y="13220"/>
                  </a:moveTo>
                  <a:lnTo>
                    <a:pt x="26111" y="13017"/>
                  </a:lnTo>
                  <a:lnTo>
                    <a:pt x="241" y="13017"/>
                  </a:lnTo>
                  <a:lnTo>
                    <a:pt x="0" y="13220"/>
                  </a:lnTo>
                  <a:lnTo>
                    <a:pt x="0" y="13754"/>
                  </a:lnTo>
                  <a:lnTo>
                    <a:pt x="241" y="13970"/>
                  </a:lnTo>
                  <a:lnTo>
                    <a:pt x="26111" y="13970"/>
                  </a:lnTo>
                  <a:lnTo>
                    <a:pt x="26352" y="13754"/>
                  </a:lnTo>
                  <a:lnTo>
                    <a:pt x="26352" y="13500"/>
                  </a:lnTo>
                  <a:lnTo>
                    <a:pt x="26352" y="13220"/>
                  </a:lnTo>
                  <a:close/>
                </a:path>
                <a:path w="27304" h="13970">
                  <a:moveTo>
                    <a:pt x="27292" y="203"/>
                  </a:moveTo>
                  <a:lnTo>
                    <a:pt x="26377" y="0"/>
                  </a:lnTo>
                  <a:lnTo>
                    <a:pt x="24104" y="0"/>
                  </a:lnTo>
                  <a:lnTo>
                    <a:pt x="23177" y="203"/>
                  </a:lnTo>
                  <a:lnTo>
                    <a:pt x="23177" y="749"/>
                  </a:lnTo>
                  <a:lnTo>
                    <a:pt x="24104" y="952"/>
                  </a:lnTo>
                  <a:lnTo>
                    <a:pt x="26377" y="952"/>
                  </a:lnTo>
                  <a:lnTo>
                    <a:pt x="27292" y="749"/>
                  </a:lnTo>
                  <a:lnTo>
                    <a:pt x="27292" y="469"/>
                  </a:lnTo>
                  <a:lnTo>
                    <a:pt x="27292" y="20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476428" y="7307694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4" h="1904">
                  <a:moveTo>
                    <a:pt x="32042" y="0"/>
                  </a:moveTo>
                  <a:lnTo>
                    <a:pt x="342" y="0"/>
                  </a:lnTo>
                  <a:lnTo>
                    <a:pt x="0" y="355"/>
                  </a:lnTo>
                  <a:lnTo>
                    <a:pt x="0" y="1219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5" y="1219"/>
                  </a:lnTo>
                  <a:lnTo>
                    <a:pt x="32385" y="787"/>
                  </a:lnTo>
                  <a:lnTo>
                    <a:pt x="32385" y="35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538342" y="7290235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09" h="17779">
                  <a:moveTo>
                    <a:pt x="27516" y="0"/>
                  </a:moveTo>
                  <a:lnTo>
                    <a:pt x="20055" y="685"/>
                  </a:lnTo>
                  <a:lnTo>
                    <a:pt x="7199" y="3273"/>
                  </a:lnTo>
                  <a:lnTo>
                    <a:pt x="0" y="4975"/>
                  </a:lnTo>
                  <a:lnTo>
                    <a:pt x="849" y="13433"/>
                  </a:lnTo>
                  <a:lnTo>
                    <a:pt x="1687" y="16405"/>
                  </a:lnTo>
                  <a:lnTo>
                    <a:pt x="4227" y="17243"/>
                  </a:lnTo>
                  <a:lnTo>
                    <a:pt x="35126" y="17243"/>
                  </a:lnTo>
                  <a:lnTo>
                    <a:pt x="39787" y="15554"/>
                  </a:lnTo>
                  <a:lnTo>
                    <a:pt x="41476" y="10055"/>
                  </a:lnTo>
                  <a:lnTo>
                    <a:pt x="38439" y="4975"/>
                  </a:lnTo>
                  <a:lnTo>
                    <a:pt x="37661" y="4962"/>
                  </a:lnTo>
                  <a:lnTo>
                    <a:pt x="32438" y="1376"/>
                  </a:lnTo>
                  <a:lnTo>
                    <a:pt x="27516" y="0"/>
                  </a:lnTo>
                  <a:close/>
                </a:path>
                <a:path w="41909" h="17779">
                  <a:moveTo>
                    <a:pt x="37679" y="3705"/>
                  </a:moveTo>
                  <a:lnTo>
                    <a:pt x="37679" y="4975"/>
                  </a:lnTo>
                  <a:lnTo>
                    <a:pt x="38439" y="4975"/>
                  </a:lnTo>
                  <a:lnTo>
                    <a:pt x="37679" y="3705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544589" y="7292670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08" y="368"/>
                  </a:moveTo>
                  <a:lnTo>
                    <a:pt x="6781" y="0"/>
                  </a:lnTo>
                  <a:lnTo>
                    <a:pt x="4432" y="0"/>
                  </a:lnTo>
                  <a:lnTo>
                    <a:pt x="3492" y="368"/>
                  </a:lnTo>
                  <a:lnTo>
                    <a:pt x="3492" y="1320"/>
                  </a:lnTo>
                  <a:lnTo>
                    <a:pt x="4432" y="1701"/>
                  </a:lnTo>
                  <a:lnTo>
                    <a:pt x="6781" y="1701"/>
                  </a:lnTo>
                  <a:lnTo>
                    <a:pt x="7708" y="1320"/>
                  </a:lnTo>
                  <a:lnTo>
                    <a:pt x="7708" y="850"/>
                  </a:lnTo>
                  <a:lnTo>
                    <a:pt x="7708" y="368"/>
                  </a:lnTo>
                  <a:close/>
                </a:path>
                <a:path w="27304" h="13970">
                  <a:moveTo>
                    <a:pt x="26352" y="13220"/>
                  </a:moveTo>
                  <a:lnTo>
                    <a:pt x="26111" y="13017"/>
                  </a:lnTo>
                  <a:lnTo>
                    <a:pt x="228" y="13017"/>
                  </a:lnTo>
                  <a:lnTo>
                    <a:pt x="0" y="13220"/>
                  </a:lnTo>
                  <a:lnTo>
                    <a:pt x="0" y="13766"/>
                  </a:lnTo>
                  <a:lnTo>
                    <a:pt x="228" y="13970"/>
                  </a:lnTo>
                  <a:lnTo>
                    <a:pt x="26111" y="13970"/>
                  </a:lnTo>
                  <a:lnTo>
                    <a:pt x="26352" y="13766"/>
                  </a:lnTo>
                  <a:lnTo>
                    <a:pt x="26352" y="13500"/>
                  </a:lnTo>
                  <a:lnTo>
                    <a:pt x="26352" y="13220"/>
                  </a:lnTo>
                  <a:close/>
                </a:path>
                <a:path w="27304" h="13970">
                  <a:moveTo>
                    <a:pt x="27305" y="215"/>
                  </a:moveTo>
                  <a:lnTo>
                    <a:pt x="26377" y="0"/>
                  </a:lnTo>
                  <a:lnTo>
                    <a:pt x="24091" y="0"/>
                  </a:lnTo>
                  <a:lnTo>
                    <a:pt x="23177" y="215"/>
                  </a:lnTo>
                  <a:lnTo>
                    <a:pt x="23177" y="749"/>
                  </a:lnTo>
                  <a:lnTo>
                    <a:pt x="24091" y="952"/>
                  </a:lnTo>
                  <a:lnTo>
                    <a:pt x="26377" y="952"/>
                  </a:lnTo>
                  <a:lnTo>
                    <a:pt x="27305" y="749"/>
                  </a:lnTo>
                  <a:lnTo>
                    <a:pt x="27305" y="469"/>
                  </a:lnTo>
                  <a:lnTo>
                    <a:pt x="27305" y="2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542036" y="7307275"/>
              <a:ext cx="33020" cy="1905"/>
            </a:xfrm>
            <a:custGeom>
              <a:avLst/>
              <a:gdLst/>
              <a:ahLst/>
              <a:cxnLst/>
              <a:rect l="l" t="t" r="r" b="b"/>
              <a:pathLst>
                <a:path w="33020" h="1904">
                  <a:moveTo>
                    <a:pt x="32054" y="0"/>
                  </a:moveTo>
                  <a:lnTo>
                    <a:pt x="355" y="0"/>
                  </a:lnTo>
                  <a:lnTo>
                    <a:pt x="0" y="355"/>
                  </a:lnTo>
                  <a:lnTo>
                    <a:pt x="0" y="1231"/>
                  </a:lnTo>
                  <a:lnTo>
                    <a:pt x="355" y="1587"/>
                  </a:lnTo>
                  <a:lnTo>
                    <a:pt x="32054" y="1587"/>
                  </a:lnTo>
                  <a:lnTo>
                    <a:pt x="32397" y="1231"/>
                  </a:lnTo>
                  <a:lnTo>
                    <a:pt x="32397" y="800"/>
                  </a:lnTo>
                  <a:lnTo>
                    <a:pt x="32397" y="355"/>
                  </a:lnTo>
                  <a:lnTo>
                    <a:pt x="32054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537923" y="7322835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09" h="17779">
                  <a:moveTo>
                    <a:pt x="27516" y="0"/>
                  </a:moveTo>
                  <a:lnTo>
                    <a:pt x="20055" y="685"/>
                  </a:lnTo>
                  <a:lnTo>
                    <a:pt x="7199" y="3273"/>
                  </a:lnTo>
                  <a:lnTo>
                    <a:pt x="0" y="4975"/>
                  </a:lnTo>
                  <a:lnTo>
                    <a:pt x="849" y="13433"/>
                  </a:lnTo>
                  <a:lnTo>
                    <a:pt x="1687" y="16392"/>
                  </a:lnTo>
                  <a:lnTo>
                    <a:pt x="4240" y="17243"/>
                  </a:lnTo>
                  <a:lnTo>
                    <a:pt x="35139" y="17243"/>
                  </a:lnTo>
                  <a:lnTo>
                    <a:pt x="39787" y="15554"/>
                  </a:lnTo>
                  <a:lnTo>
                    <a:pt x="41489" y="10042"/>
                  </a:lnTo>
                  <a:lnTo>
                    <a:pt x="38449" y="4975"/>
                  </a:lnTo>
                  <a:lnTo>
                    <a:pt x="37661" y="4962"/>
                  </a:lnTo>
                  <a:lnTo>
                    <a:pt x="32438" y="1376"/>
                  </a:lnTo>
                  <a:lnTo>
                    <a:pt x="27516" y="0"/>
                  </a:lnTo>
                  <a:close/>
                </a:path>
                <a:path w="41909" h="17779">
                  <a:moveTo>
                    <a:pt x="37679" y="3692"/>
                  </a:moveTo>
                  <a:lnTo>
                    <a:pt x="37679" y="4975"/>
                  </a:lnTo>
                  <a:lnTo>
                    <a:pt x="38449" y="4975"/>
                  </a:lnTo>
                  <a:lnTo>
                    <a:pt x="37679" y="369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544170" y="7325258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21" y="381"/>
                  </a:moveTo>
                  <a:lnTo>
                    <a:pt x="6781" y="0"/>
                  </a:lnTo>
                  <a:lnTo>
                    <a:pt x="4432" y="0"/>
                  </a:lnTo>
                  <a:lnTo>
                    <a:pt x="3479" y="381"/>
                  </a:lnTo>
                  <a:lnTo>
                    <a:pt x="3479" y="1320"/>
                  </a:lnTo>
                  <a:lnTo>
                    <a:pt x="4432" y="1701"/>
                  </a:lnTo>
                  <a:lnTo>
                    <a:pt x="6781" y="1701"/>
                  </a:lnTo>
                  <a:lnTo>
                    <a:pt x="7721" y="1320"/>
                  </a:lnTo>
                  <a:lnTo>
                    <a:pt x="7721" y="863"/>
                  </a:lnTo>
                  <a:lnTo>
                    <a:pt x="7721" y="381"/>
                  </a:lnTo>
                  <a:close/>
                </a:path>
                <a:path w="27304" h="13970">
                  <a:moveTo>
                    <a:pt x="26352" y="13233"/>
                  </a:moveTo>
                  <a:lnTo>
                    <a:pt x="26111" y="13030"/>
                  </a:lnTo>
                  <a:lnTo>
                    <a:pt x="228" y="13030"/>
                  </a:lnTo>
                  <a:lnTo>
                    <a:pt x="0" y="13233"/>
                  </a:lnTo>
                  <a:lnTo>
                    <a:pt x="0" y="13766"/>
                  </a:lnTo>
                  <a:lnTo>
                    <a:pt x="228" y="13970"/>
                  </a:lnTo>
                  <a:lnTo>
                    <a:pt x="26111" y="13970"/>
                  </a:lnTo>
                  <a:lnTo>
                    <a:pt x="26352" y="13766"/>
                  </a:lnTo>
                  <a:lnTo>
                    <a:pt x="26352" y="13500"/>
                  </a:lnTo>
                  <a:lnTo>
                    <a:pt x="26352" y="13233"/>
                  </a:lnTo>
                  <a:close/>
                </a:path>
                <a:path w="27304" h="13970">
                  <a:moveTo>
                    <a:pt x="27292" y="215"/>
                  </a:moveTo>
                  <a:lnTo>
                    <a:pt x="26377" y="0"/>
                  </a:lnTo>
                  <a:lnTo>
                    <a:pt x="24091" y="0"/>
                  </a:lnTo>
                  <a:lnTo>
                    <a:pt x="23177" y="215"/>
                  </a:lnTo>
                  <a:lnTo>
                    <a:pt x="23177" y="749"/>
                  </a:lnTo>
                  <a:lnTo>
                    <a:pt x="24091" y="965"/>
                  </a:lnTo>
                  <a:lnTo>
                    <a:pt x="26377" y="965"/>
                  </a:lnTo>
                  <a:lnTo>
                    <a:pt x="27292" y="749"/>
                  </a:lnTo>
                  <a:lnTo>
                    <a:pt x="27292" y="482"/>
                  </a:lnTo>
                  <a:lnTo>
                    <a:pt x="27292" y="2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541630" y="7339876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4" h="1904">
                  <a:moveTo>
                    <a:pt x="32042" y="0"/>
                  </a:moveTo>
                  <a:lnTo>
                    <a:pt x="342" y="0"/>
                  </a:lnTo>
                  <a:lnTo>
                    <a:pt x="0" y="342"/>
                  </a:lnTo>
                  <a:lnTo>
                    <a:pt x="0" y="1231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4" y="1231"/>
                  </a:lnTo>
                  <a:lnTo>
                    <a:pt x="32384" y="787"/>
                  </a:lnTo>
                  <a:lnTo>
                    <a:pt x="32384" y="342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539612" y="7355424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09" h="17779">
                  <a:moveTo>
                    <a:pt x="27514" y="0"/>
                  </a:moveTo>
                  <a:lnTo>
                    <a:pt x="20050" y="685"/>
                  </a:lnTo>
                  <a:lnTo>
                    <a:pt x="7186" y="3273"/>
                  </a:lnTo>
                  <a:lnTo>
                    <a:pt x="0" y="4975"/>
                  </a:lnTo>
                  <a:lnTo>
                    <a:pt x="836" y="13433"/>
                  </a:lnTo>
                  <a:lnTo>
                    <a:pt x="1687" y="16405"/>
                  </a:lnTo>
                  <a:lnTo>
                    <a:pt x="4227" y="17243"/>
                  </a:lnTo>
                  <a:lnTo>
                    <a:pt x="35139" y="17243"/>
                  </a:lnTo>
                  <a:lnTo>
                    <a:pt x="39787" y="15554"/>
                  </a:lnTo>
                  <a:lnTo>
                    <a:pt x="41489" y="10055"/>
                  </a:lnTo>
                  <a:lnTo>
                    <a:pt x="38441" y="4975"/>
                  </a:lnTo>
                  <a:lnTo>
                    <a:pt x="37661" y="4962"/>
                  </a:lnTo>
                  <a:lnTo>
                    <a:pt x="32438" y="1376"/>
                  </a:lnTo>
                  <a:lnTo>
                    <a:pt x="27514" y="0"/>
                  </a:lnTo>
                  <a:close/>
                </a:path>
                <a:path w="41909" h="17779">
                  <a:moveTo>
                    <a:pt x="37679" y="3705"/>
                  </a:moveTo>
                  <a:lnTo>
                    <a:pt x="37679" y="4975"/>
                  </a:lnTo>
                  <a:lnTo>
                    <a:pt x="38441" y="4975"/>
                  </a:lnTo>
                  <a:lnTo>
                    <a:pt x="37679" y="3705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545859" y="7357859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21" y="368"/>
                  </a:moveTo>
                  <a:lnTo>
                    <a:pt x="6769" y="0"/>
                  </a:lnTo>
                  <a:lnTo>
                    <a:pt x="4419" y="0"/>
                  </a:lnTo>
                  <a:lnTo>
                    <a:pt x="3492" y="368"/>
                  </a:lnTo>
                  <a:lnTo>
                    <a:pt x="3492" y="1308"/>
                  </a:lnTo>
                  <a:lnTo>
                    <a:pt x="4419" y="1701"/>
                  </a:lnTo>
                  <a:lnTo>
                    <a:pt x="6769" y="1701"/>
                  </a:lnTo>
                  <a:lnTo>
                    <a:pt x="7721" y="1308"/>
                  </a:lnTo>
                  <a:lnTo>
                    <a:pt x="7721" y="850"/>
                  </a:lnTo>
                  <a:lnTo>
                    <a:pt x="7721" y="368"/>
                  </a:lnTo>
                  <a:close/>
                </a:path>
                <a:path w="27304" h="13970">
                  <a:moveTo>
                    <a:pt x="26339" y="13220"/>
                  </a:moveTo>
                  <a:lnTo>
                    <a:pt x="26098" y="13017"/>
                  </a:lnTo>
                  <a:lnTo>
                    <a:pt x="228" y="13017"/>
                  </a:lnTo>
                  <a:lnTo>
                    <a:pt x="0" y="13220"/>
                  </a:lnTo>
                  <a:lnTo>
                    <a:pt x="0" y="13766"/>
                  </a:lnTo>
                  <a:lnTo>
                    <a:pt x="228" y="13970"/>
                  </a:lnTo>
                  <a:lnTo>
                    <a:pt x="26098" y="13970"/>
                  </a:lnTo>
                  <a:lnTo>
                    <a:pt x="26339" y="13766"/>
                  </a:lnTo>
                  <a:lnTo>
                    <a:pt x="26339" y="13487"/>
                  </a:lnTo>
                  <a:lnTo>
                    <a:pt x="26339" y="13220"/>
                  </a:lnTo>
                  <a:close/>
                </a:path>
                <a:path w="27304" h="13970">
                  <a:moveTo>
                    <a:pt x="27305" y="215"/>
                  </a:moveTo>
                  <a:lnTo>
                    <a:pt x="26377" y="0"/>
                  </a:lnTo>
                  <a:lnTo>
                    <a:pt x="24079" y="0"/>
                  </a:lnTo>
                  <a:lnTo>
                    <a:pt x="23164" y="215"/>
                  </a:lnTo>
                  <a:lnTo>
                    <a:pt x="23164" y="736"/>
                  </a:lnTo>
                  <a:lnTo>
                    <a:pt x="24079" y="952"/>
                  </a:lnTo>
                  <a:lnTo>
                    <a:pt x="26377" y="952"/>
                  </a:lnTo>
                  <a:lnTo>
                    <a:pt x="27305" y="736"/>
                  </a:lnTo>
                  <a:lnTo>
                    <a:pt x="27305" y="469"/>
                  </a:lnTo>
                  <a:lnTo>
                    <a:pt x="27305" y="2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543319" y="7372464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4" h="1904">
                  <a:moveTo>
                    <a:pt x="32042" y="0"/>
                  </a:moveTo>
                  <a:lnTo>
                    <a:pt x="330" y="0"/>
                  </a:lnTo>
                  <a:lnTo>
                    <a:pt x="0" y="355"/>
                  </a:lnTo>
                  <a:lnTo>
                    <a:pt x="0" y="1231"/>
                  </a:lnTo>
                  <a:lnTo>
                    <a:pt x="330" y="1587"/>
                  </a:lnTo>
                  <a:lnTo>
                    <a:pt x="32042" y="1587"/>
                  </a:lnTo>
                  <a:lnTo>
                    <a:pt x="32385" y="1231"/>
                  </a:lnTo>
                  <a:lnTo>
                    <a:pt x="32385" y="800"/>
                  </a:lnTo>
                  <a:lnTo>
                    <a:pt x="32385" y="35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471882" y="7324083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09" h="17779">
                  <a:moveTo>
                    <a:pt x="27514" y="0"/>
                  </a:moveTo>
                  <a:lnTo>
                    <a:pt x="20051" y="692"/>
                  </a:lnTo>
                  <a:lnTo>
                    <a:pt x="7188" y="3295"/>
                  </a:lnTo>
                  <a:lnTo>
                    <a:pt x="0" y="4972"/>
                  </a:lnTo>
                  <a:lnTo>
                    <a:pt x="838" y="13442"/>
                  </a:lnTo>
                  <a:lnTo>
                    <a:pt x="1689" y="16402"/>
                  </a:lnTo>
                  <a:lnTo>
                    <a:pt x="4229" y="17252"/>
                  </a:lnTo>
                  <a:lnTo>
                    <a:pt x="35140" y="17252"/>
                  </a:lnTo>
                  <a:lnTo>
                    <a:pt x="39789" y="15551"/>
                  </a:lnTo>
                  <a:lnTo>
                    <a:pt x="41490" y="10064"/>
                  </a:lnTo>
                  <a:lnTo>
                    <a:pt x="38425" y="4972"/>
                  </a:lnTo>
                  <a:lnTo>
                    <a:pt x="37668" y="4972"/>
                  </a:lnTo>
                  <a:lnTo>
                    <a:pt x="32434" y="1373"/>
                  </a:lnTo>
                  <a:lnTo>
                    <a:pt x="27514" y="0"/>
                  </a:lnTo>
                  <a:close/>
                </a:path>
                <a:path w="41909" h="17779">
                  <a:moveTo>
                    <a:pt x="37668" y="3714"/>
                  </a:moveTo>
                  <a:lnTo>
                    <a:pt x="37668" y="4972"/>
                  </a:lnTo>
                  <a:lnTo>
                    <a:pt x="38425" y="4972"/>
                  </a:lnTo>
                  <a:lnTo>
                    <a:pt x="37668" y="371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478118" y="7326528"/>
              <a:ext cx="27940" cy="13970"/>
            </a:xfrm>
            <a:custGeom>
              <a:avLst/>
              <a:gdLst/>
              <a:ahLst/>
              <a:cxnLst/>
              <a:rect l="l" t="t" r="r" b="b"/>
              <a:pathLst>
                <a:path w="27940" h="13970">
                  <a:moveTo>
                    <a:pt x="7734" y="368"/>
                  </a:moveTo>
                  <a:lnTo>
                    <a:pt x="6781" y="0"/>
                  </a:lnTo>
                  <a:lnTo>
                    <a:pt x="4445" y="0"/>
                  </a:lnTo>
                  <a:lnTo>
                    <a:pt x="3505" y="368"/>
                  </a:lnTo>
                  <a:lnTo>
                    <a:pt x="3505" y="1320"/>
                  </a:lnTo>
                  <a:lnTo>
                    <a:pt x="4445" y="1689"/>
                  </a:lnTo>
                  <a:lnTo>
                    <a:pt x="6781" y="1689"/>
                  </a:lnTo>
                  <a:lnTo>
                    <a:pt x="7734" y="1320"/>
                  </a:lnTo>
                  <a:lnTo>
                    <a:pt x="7734" y="850"/>
                  </a:lnTo>
                  <a:lnTo>
                    <a:pt x="7734" y="368"/>
                  </a:lnTo>
                  <a:close/>
                </a:path>
                <a:path w="27940" h="13970">
                  <a:moveTo>
                    <a:pt x="26352" y="13220"/>
                  </a:moveTo>
                  <a:lnTo>
                    <a:pt x="26123" y="13017"/>
                  </a:lnTo>
                  <a:lnTo>
                    <a:pt x="241" y="13017"/>
                  </a:lnTo>
                  <a:lnTo>
                    <a:pt x="0" y="13220"/>
                  </a:lnTo>
                  <a:lnTo>
                    <a:pt x="0" y="13754"/>
                  </a:lnTo>
                  <a:lnTo>
                    <a:pt x="241" y="13970"/>
                  </a:lnTo>
                  <a:lnTo>
                    <a:pt x="26123" y="13970"/>
                  </a:lnTo>
                  <a:lnTo>
                    <a:pt x="26352" y="13754"/>
                  </a:lnTo>
                  <a:lnTo>
                    <a:pt x="26352" y="13500"/>
                  </a:lnTo>
                  <a:lnTo>
                    <a:pt x="26352" y="13220"/>
                  </a:lnTo>
                  <a:close/>
                </a:path>
                <a:path w="27940" h="13970">
                  <a:moveTo>
                    <a:pt x="27317" y="203"/>
                  </a:moveTo>
                  <a:lnTo>
                    <a:pt x="26390" y="0"/>
                  </a:lnTo>
                  <a:lnTo>
                    <a:pt x="24104" y="0"/>
                  </a:lnTo>
                  <a:lnTo>
                    <a:pt x="23177" y="203"/>
                  </a:lnTo>
                  <a:lnTo>
                    <a:pt x="23177" y="749"/>
                  </a:lnTo>
                  <a:lnTo>
                    <a:pt x="24104" y="939"/>
                  </a:lnTo>
                  <a:lnTo>
                    <a:pt x="26390" y="939"/>
                  </a:lnTo>
                  <a:lnTo>
                    <a:pt x="27317" y="749"/>
                  </a:lnTo>
                  <a:lnTo>
                    <a:pt x="27317" y="469"/>
                  </a:lnTo>
                  <a:lnTo>
                    <a:pt x="27317" y="20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475577" y="7341133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4" h="1904">
                  <a:moveTo>
                    <a:pt x="32042" y="0"/>
                  </a:moveTo>
                  <a:lnTo>
                    <a:pt x="342" y="0"/>
                  </a:lnTo>
                  <a:lnTo>
                    <a:pt x="0" y="355"/>
                  </a:lnTo>
                  <a:lnTo>
                    <a:pt x="0" y="1219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5" y="1219"/>
                  </a:lnTo>
                  <a:lnTo>
                    <a:pt x="32385" y="787"/>
                  </a:lnTo>
                  <a:lnTo>
                    <a:pt x="32385" y="35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404992" y="7324944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10" h="17779">
                  <a:moveTo>
                    <a:pt x="27516" y="0"/>
                  </a:moveTo>
                  <a:lnTo>
                    <a:pt x="20055" y="685"/>
                  </a:lnTo>
                  <a:lnTo>
                    <a:pt x="7199" y="3273"/>
                  </a:lnTo>
                  <a:lnTo>
                    <a:pt x="0" y="4975"/>
                  </a:lnTo>
                  <a:lnTo>
                    <a:pt x="849" y="13446"/>
                  </a:lnTo>
                  <a:lnTo>
                    <a:pt x="1687" y="16392"/>
                  </a:lnTo>
                  <a:lnTo>
                    <a:pt x="4240" y="17256"/>
                  </a:lnTo>
                  <a:lnTo>
                    <a:pt x="35139" y="17256"/>
                  </a:lnTo>
                  <a:lnTo>
                    <a:pt x="39787" y="15554"/>
                  </a:lnTo>
                  <a:lnTo>
                    <a:pt x="41489" y="10055"/>
                  </a:lnTo>
                  <a:lnTo>
                    <a:pt x="38441" y="4975"/>
                  </a:lnTo>
                  <a:lnTo>
                    <a:pt x="37661" y="4962"/>
                  </a:lnTo>
                  <a:lnTo>
                    <a:pt x="32438" y="1376"/>
                  </a:lnTo>
                  <a:lnTo>
                    <a:pt x="27516" y="0"/>
                  </a:lnTo>
                  <a:close/>
                </a:path>
                <a:path w="41910" h="17779">
                  <a:moveTo>
                    <a:pt x="37679" y="3705"/>
                  </a:moveTo>
                  <a:lnTo>
                    <a:pt x="37679" y="4975"/>
                  </a:lnTo>
                  <a:lnTo>
                    <a:pt x="38441" y="4975"/>
                  </a:lnTo>
                  <a:lnTo>
                    <a:pt x="37679" y="3705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411239" y="7327379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34" y="381"/>
                  </a:moveTo>
                  <a:lnTo>
                    <a:pt x="6781" y="0"/>
                  </a:lnTo>
                  <a:lnTo>
                    <a:pt x="4445" y="0"/>
                  </a:lnTo>
                  <a:lnTo>
                    <a:pt x="3492" y="381"/>
                  </a:lnTo>
                  <a:lnTo>
                    <a:pt x="3492" y="1320"/>
                  </a:lnTo>
                  <a:lnTo>
                    <a:pt x="4445" y="1689"/>
                  </a:lnTo>
                  <a:lnTo>
                    <a:pt x="6781" y="1689"/>
                  </a:lnTo>
                  <a:lnTo>
                    <a:pt x="7734" y="1320"/>
                  </a:lnTo>
                  <a:lnTo>
                    <a:pt x="7734" y="850"/>
                  </a:lnTo>
                  <a:lnTo>
                    <a:pt x="7734" y="381"/>
                  </a:lnTo>
                  <a:close/>
                </a:path>
                <a:path w="27304" h="13970">
                  <a:moveTo>
                    <a:pt x="26352" y="13233"/>
                  </a:moveTo>
                  <a:lnTo>
                    <a:pt x="26111" y="13017"/>
                  </a:lnTo>
                  <a:lnTo>
                    <a:pt x="241" y="13017"/>
                  </a:lnTo>
                  <a:lnTo>
                    <a:pt x="0" y="13233"/>
                  </a:lnTo>
                  <a:lnTo>
                    <a:pt x="0" y="13754"/>
                  </a:lnTo>
                  <a:lnTo>
                    <a:pt x="241" y="13970"/>
                  </a:lnTo>
                  <a:lnTo>
                    <a:pt x="26111" y="13970"/>
                  </a:lnTo>
                  <a:lnTo>
                    <a:pt x="26352" y="13754"/>
                  </a:lnTo>
                  <a:lnTo>
                    <a:pt x="26352" y="13487"/>
                  </a:lnTo>
                  <a:lnTo>
                    <a:pt x="26352" y="13233"/>
                  </a:lnTo>
                  <a:close/>
                </a:path>
                <a:path w="27304" h="13970">
                  <a:moveTo>
                    <a:pt x="27305" y="203"/>
                  </a:moveTo>
                  <a:lnTo>
                    <a:pt x="26377" y="0"/>
                  </a:lnTo>
                  <a:lnTo>
                    <a:pt x="24104" y="0"/>
                  </a:lnTo>
                  <a:lnTo>
                    <a:pt x="23177" y="203"/>
                  </a:lnTo>
                  <a:lnTo>
                    <a:pt x="23177" y="736"/>
                  </a:lnTo>
                  <a:lnTo>
                    <a:pt x="24104" y="952"/>
                  </a:lnTo>
                  <a:lnTo>
                    <a:pt x="26377" y="952"/>
                  </a:lnTo>
                  <a:lnTo>
                    <a:pt x="27305" y="736"/>
                  </a:lnTo>
                  <a:lnTo>
                    <a:pt x="27305" y="482"/>
                  </a:lnTo>
                  <a:lnTo>
                    <a:pt x="27305" y="20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408699" y="7341984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042" y="0"/>
                  </a:moveTo>
                  <a:lnTo>
                    <a:pt x="342" y="0"/>
                  </a:lnTo>
                  <a:lnTo>
                    <a:pt x="0" y="355"/>
                  </a:lnTo>
                  <a:lnTo>
                    <a:pt x="0" y="1231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5" y="1231"/>
                  </a:lnTo>
                  <a:lnTo>
                    <a:pt x="32385" y="787"/>
                  </a:lnTo>
                  <a:lnTo>
                    <a:pt x="32385" y="35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339370" y="7324526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10" h="17779">
                  <a:moveTo>
                    <a:pt x="27517" y="0"/>
                  </a:moveTo>
                  <a:lnTo>
                    <a:pt x="20057" y="689"/>
                  </a:lnTo>
                  <a:lnTo>
                    <a:pt x="7200" y="3284"/>
                  </a:lnTo>
                  <a:lnTo>
                    <a:pt x="0" y="4973"/>
                  </a:lnTo>
                  <a:lnTo>
                    <a:pt x="850" y="13431"/>
                  </a:lnTo>
                  <a:lnTo>
                    <a:pt x="1701" y="16390"/>
                  </a:lnTo>
                  <a:lnTo>
                    <a:pt x="4241" y="17241"/>
                  </a:lnTo>
                  <a:lnTo>
                    <a:pt x="35140" y="17241"/>
                  </a:lnTo>
                  <a:lnTo>
                    <a:pt x="39801" y="15552"/>
                  </a:lnTo>
                  <a:lnTo>
                    <a:pt x="41490" y="10053"/>
                  </a:lnTo>
                  <a:lnTo>
                    <a:pt x="38442" y="4973"/>
                  </a:lnTo>
                  <a:lnTo>
                    <a:pt x="37680" y="4973"/>
                  </a:lnTo>
                  <a:lnTo>
                    <a:pt x="32439" y="1375"/>
                  </a:lnTo>
                  <a:lnTo>
                    <a:pt x="27517" y="0"/>
                  </a:lnTo>
                  <a:close/>
                </a:path>
                <a:path w="41910" h="17779">
                  <a:moveTo>
                    <a:pt x="37680" y="3703"/>
                  </a:moveTo>
                  <a:lnTo>
                    <a:pt x="37680" y="4973"/>
                  </a:lnTo>
                  <a:lnTo>
                    <a:pt x="38442" y="4973"/>
                  </a:lnTo>
                  <a:lnTo>
                    <a:pt x="37680" y="3703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345618" y="7326960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34" y="381"/>
                  </a:moveTo>
                  <a:lnTo>
                    <a:pt x="6781" y="0"/>
                  </a:lnTo>
                  <a:lnTo>
                    <a:pt x="4445" y="0"/>
                  </a:lnTo>
                  <a:lnTo>
                    <a:pt x="3492" y="381"/>
                  </a:lnTo>
                  <a:lnTo>
                    <a:pt x="3492" y="1320"/>
                  </a:lnTo>
                  <a:lnTo>
                    <a:pt x="4445" y="1701"/>
                  </a:lnTo>
                  <a:lnTo>
                    <a:pt x="6781" y="1701"/>
                  </a:lnTo>
                  <a:lnTo>
                    <a:pt x="7734" y="1320"/>
                  </a:lnTo>
                  <a:lnTo>
                    <a:pt x="7734" y="863"/>
                  </a:lnTo>
                  <a:lnTo>
                    <a:pt x="7734" y="381"/>
                  </a:lnTo>
                  <a:close/>
                </a:path>
                <a:path w="27304" h="13970">
                  <a:moveTo>
                    <a:pt x="26352" y="13220"/>
                  </a:moveTo>
                  <a:lnTo>
                    <a:pt x="26111" y="13017"/>
                  </a:lnTo>
                  <a:lnTo>
                    <a:pt x="241" y="13017"/>
                  </a:lnTo>
                  <a:lnTo>
                    <a:pt x="0" y="13220"/>
                  </a:lnTo>
                  <a:lnTo>
                    <a:pt x="0" y="13754"/>
                  </a:lnTo>
                  <a:lnTo>
                    <a:pt x="241" y="13970"/>
                  </a:lnTo>
                  <a:lnTo>
                    <a:pt x="26111" y="13970"/>
                  </a:lnTo>
                  <a:lnTo>
                    <a:pt x="26352" y="13754"/>
                  </a:lnTo>
                  <a:lnTo>
                    <a:pt x="26352" y="13500"/>
                  </a:lnTo>
                  <a:lnTo>
                    <a:pt x="26352" y="13220"/>
                  </a:lnTo>
                  <a:close/>
                </a:path>
                <a:path w="27304" h="13970">
                  <a:moveTo>
                    <a:pt x="27305" y="215"/>
                  </a:moveTo>
                  <a:lnTo>
                    <a:pt x="26390" y="0"/>
                  </a:lnTo>
                  <a:lnTo>
                    <a:pt x="24104" y="0"/>
                  </a:lnTo>
                  <a:lnTo>
                    <a:pt x="23177" y="215"/>
                  </a:lnTo>
                  <a:lnTo>
                    <a:pt x="23177" y="749"/>
                  </a:lnTo>
                  <a:lnTo>
                    <a:pt x="24104" y="952"/>
                  </a:lnTo>
                  <a:lnTo>
                    <a:pt x="26390" y="952"/>
                  </a:lnTo>
                  <a:lnTo>
                    <a:pt x="27305" y="749"/>
                  </a:lnTo>
                  <a:lnTo>
                    <a:pt x="27305" y="469"/>
                  </a:lnTo>
                  <a:lnTo>
                    <a:pt x="27305" y="2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343078" y="7341565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042" y="0"/>
                  </a:moveTo>
                  <a:lnTo>
                    <a:pt x="342" y="0"/>
                  </a:lnTo>
                  <a:lnTo>
                    <a:pt x="0" y="355"/>
                  </a:lnTo>
                  <a:lnTo>
                    <a:pt x="0" y="1231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5" y="1231"/>
                  </a:lnTo>
                  <a:lnTo>
                    <a:pt x="32385" y="787"/>
                  </a:lnTo>
                  <a:lnTo>
                    <a:pt x="32385" y="35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339371" y="7356275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10" h="17779">
                  <a:moveTo>
                    <a:pt x="27516" y="0"/>
                  </a:moveTo>
                  <a:lnTo>
                    <a:pt x="20055" y="685"/>
                  </a:lnTo>
                  <a:lnTo>
                    <a:pt x="7199" y="3273"/>
                  </a:lnTo>
                  <a:lnTo>
                    <a:pt x="0" y="4975"/>
                  </a:lnTo>
                  <a:lnTo>
                    <a:pt x="849" y="13433"/>
                  </a:lnTo>
                  <a:lnTo>
                    <a:pt x="1700" y="16392"/>
                  </a:lnTo>
                  <a:lnTo>
                    <a:pt x="4240" y="17230"/>
                  </a:lnTo>
                  <a:lnTo>
                    <a:pt x="35139" y="17230"/>
                  </a:lnTo>
                  <a:lnTo>
                    <a:pt x="39800" y="15554"/>
                  </a:lnTo>
                  <a:lnTo>
                    <a:pt x="41489" y="10042"/>
                  </a:lnTo>
                  <a:lnTo>
                    <a:pt x="38449" y="4975"/>
                  </a:lnTo>
                  <a:lnTo>
                    <a:pt x="37661" y="4962"/>
                  </a:lnTo>
                  <a:lnTo>
                    <a:pt x="32438" y="1376"/>
                  </a:lnTo>
                  <a:lnTo>
                    <a:pt x="27516" y="0"/>
                  </a:lnTo>
                  <a:close/>
                </a:path>
                <a:path w="41910" h="17779">
                  <a:moveTo>
                    <a:pt x="37679" y="3692"/>
                  </a:moveTo>
                  <a:lnTo>
                    <a:pt x="37679" y="4975"/>
                  </a:lnTo>
                  <a:lnTo>
                    <a:pt x="38449" y="4975"/>
                  </a:lnTo>
                  <a:lnTo>
                    <a:pt x="37679" y="369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345618" y="7358697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34" y="381"/>
                  </a:moveTo>
                  <a:lnTo>
                    <a:pt x="6781" y="0"/>
                  </a:lnTo>
                  <a:lnTo>
                    <a:pt x="4445" y="0"/>
                  </a:lnTo>
                  <a:lnTo>
                    <a:pt x="3492" y="381"/>
                  </a:lnTo>
                  <a:lnTo>
                    <a:pt x="3492" y="1320"/>
                  </a:lnTo>
                  <a:lnTo>
                    <a:pt x="4445" y="1701"/>
                  </a:lnTo>
                  <a:lnTo>
                    <a:pt x="6781" y="1701"/>
                  </a:lnTo>
                  <a:lnTo>
                    <a:pt x="7734" y="1320"/>
                  </a:lnTo>
                  <a:lnTo>
                    <a:pt x="7734" y="863"/>
                  </a:lnTo>
                  <a:lnTo>
                    <a:pt x="7734" y="381"/>
                  </a:lnTo>
                  <a:close/>
                </a:path>
                <a:path w="27304" h="13970">
                  <a:moveTo>
                    <a:pt x="26352" y="13220"/>
                  </a:moveTo>
                  <a:lnTo>
                    <a:pt x="26111" y="13030"/>
                  </a:lnTo>
                  <a:lnTo>
                    <a:pt x="241" y="13030"/>
                  </a:lnTo>
                  <a:lnTo>
                    <a:pt x="0" y="13220"/>
                  </a:lnTo>
                  <a:lnTo>
                    <a:pt x="0" y="13766"/>
                  </a:lnTo>
                  <a:lnTo>
                    <a:pt x="241" y="13970"/>
                  </a:lnTo>
                  <a:lnTo>
                    <a:pt x="26111" y="13970"/>
                  </a:lnTo>
                  <a:lnTo>
                    <a:pt x="26352" y="13766"/>
                  </a:lnTo>
                  <a:lnTo>
                    <a:pt x="26352" y="13500"/>
                  </a:lnTo>
                  <a:lnTo>
                    <a:pt x="26352" y="13220"/>
                  </a:lnTo>
                  <a:close/>
                </a:path>
                <a:path w="27304" h="13970">
                  <a:moveTo>
                    <a:pt x="27305" y="215"/>
                  </a:moveTo>
                  <a:lnTo>
                    <a:pt x="26390" y="0"/>
                  </a:lnTo>
                  <a:lnTo>
                    <a:pt x="24104" y="0"/>
                  </a:lnTo>
                  <a:lnTo>
                    <a:pt x="23177" y="215"/>
                  </a:lnTo>
                  <a:lnTo>
                    <a:pt x="23177" y="749"/>
                  </a:lnTo>
                  <a:lnTo>
                    <a:pt x="24104" y="965"/>
                  </a:lnTo>
                  <a:lnTo>
                    <a:pt x="26390" y="965"/>
                  </a:lnTo>
                  <a:lnTo>
                    <a:pt x="27305" y="749"/>
                  </a:lnTo>
                  <a:lnTo>
                    <a:pt x="27305" y="469"/>
                  </a:lnTo>
                  <a:lnTo>
                    <a:pt x="27305" y="2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343078" y="7373315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042" y="0"/>
                  </a:moveTo>
                  <a:lnTo>
                    <a:pt x="342" y="0"/>
                  </a:lnTo>
                  <a:lnTo>
                    <a:pt x="0" y="342"/>
                  </a:lnTo>
                  <a:lnTo>
                    <a:pt x="0" y="1219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5" y="1219"/>
                  </a:lnTo>
                  <a:lnTo>
                    <a:pt x="32385" y="787"/>
                  </a:lnTo>
                  <a:lnTo>
                    <a:pt x="32385" y="342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405424" y="7357126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10" h="17779">
                  <a:moveTo>
                    <a:pt x="27503" y="0"/>
                  </a:moveTo>
                  <a:lnTo>
                    <a:pt x="20043" y="685"/>
                  </a:lnTo>
                  <a:lnTo>
                    <a:pt x="7186" y="3273"/>
                  </a:lnTo>
                  <a:lnTo>
                    <a:pt x="0" y="4975"/>
                  </a:lnTo>
                  <a:lnTo>
                    <a:pt x="836" y="13433"/>
                  </a:lnTo>
                  <a:lnTo>
                    <a:pt x="1675" y="16379"/>
                  </a:lnTo>
                  <a:lnTo>
                    <a:pt x="4227" y="17243"/>
                  </a:lnTo>
                  <a:lnTo>
                    <a:pt x="35126" y="17243"/>
                  </a:lnTo>
                  <a:lnTo>
                    <a:pt x="39775" y="15541"/>
                  </a:lnTo>
                  <a:lnTo>
                    <a:pt x="41476" y="10042"/>
                  </a:lnTo>
                  <a:lnTo>
                    <a:pt x="38436" y="4975"/>
                  </a:lnTo>
                  <a:lnTo>
                    <a:pt x="37648" y="4962"/>
                  </a:lnTo>
                  <a:lnTo>
                    <a:pt x="32425" y="1376"/>
                  </a:lnTo>
                  <a:lnTo>
                    <a:pt x="27503" y="0"/>
                  </a:lnTo>
                  <a:close/>
                </a:path>
                <a:path w="41910" h="17779">
                  <a:moveTo>
                    <a:pt x="37666" y="3692"/>
                  </a:moveTo>
                  <a:lnTo>
                    <a:pt x="37666" y="4975"/>
                  </a:lnTo>
                  <a:lnTo>
                    <a:pt x="38436" y="4975"/>
                  </a:lnTo>
                  <a:lnTo>
                    <a:pt x="37666" y="369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411658" y="7359561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34" y="368"/>
                  </a:moveTo>
                  <a:lnTo>
                    <a:pt x="6781" y="0"/>
                  </a:lnTo>
                  <a:lnTo>
                    <a:pt x="4445" y="0"/>
                  </a:lnTo>
                  <a:lnTo>
                    <a:pt x="3492" y="368"/>
                  </a:lnTo>
                  <a:lnTo>
                    <a:pt x="3492" y="1308"/>
                  </a:lnTo>
                  <a:lnTo>
                    <a:pt x="4445" y="1689"/>
                  </a:lnTo>
                  <a:lnTo>
                    <a:pt x="6781" y="1689"/>
                  </a:lnTo>
                  <a:lnTo>
                    <a:pt x="7734" y="1308"/>
                  </a:lnTo>
                  <a:lnTo>
                    <a:pt x="7734" y="850"/>
                  </a:lnTo>
                  <a:lnTo>
                    <a:pt x="7734" y="368"/>
                  </a:lnTo>
                  <a:close/>
                </a:path>
                <a:path w="27304" h="13970">
                  <a:moveTo>
                    <a:pt x="26352" y="13220"/>
                  </a:moveTo>
                  <a:lnTo>
                    <a:pt x="26123" y="13004"/>
                  </a:lnTo>
                  <a:lnTo>
                    <a:pt x="241" y="13004"/>
                  </a:lnTo>
                  <a:lnTo>
                    <a:pt x="0" y="13220"/>
                  </a:lnTo>
                  <a:lnTo>
                    <a:pt x="0" y="13754"/>
                  </a:lnTo>
                  <a:lnTo>
                    <a:pt x="241" y="13957"/>
                  </a:lnTo>
                  <a:lnTo>
                    <a:pt x="26123" y="13957"/>
                  </a:lnTo>
                  <a:lnTo>
                    <a:pt x="26352" y="13754"/>
                  </a:lnTo>
                  <a:lnTo>
                    <a:pt x="26352" y="13487"/>
                  </a:lnTo>
                  <a:lnTo>
                    <a:pt x="26352" y="13220"/>
                  </a:lnTo>
                  <a:close/>
                </a:path>
                <a:path w="27304" h="13970">
                  <a:moveTo>
                    <a:pt x="27305" y="203"/>
                  </a:moveTo>
                  <a:lnTo>
                    <a:pt x="26377" y="0"/>
                  </a:lnTo>
                  <a:lnTo>
                    <a:pt x="24104" y="0"/>
                  </a:lnTo>
                  <a:lnTo>
                    <a:pt x="23177" y="203"/>
                  </a:lnTo>
                  <a:lnTo>
                    <a:pt x="23177" y="736"/>
                  </a:lnTo>
                  <a:lnTo>
                    <a:pt x="24104" y="952"/>
                  </a:lnTo>
                  <a:lnTo>
                    <a:pt x="26377" y="952"/>
                  </a:lnTo>
                  <a:lnTo>
                    <a:pt x="27305" y="736"/>
                  </a:lnTo>
                  <a:lnTo>
                    <a:pt x="27305" y="469"/>
                  </a:lnTo>
                  <a:lnTo>
                    <a:pt x="27305" y="20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409118" y="7374153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042" y="0"/>
                  </a:moveTo>
                  <a:lnTo>
                    <a:pt x="342" y="0"/>
                  </a:lnTo>
                  <a:lnTo>
                    <a:pt x="0" y="355"/>
                  </a:lnTo>
                  <a:lnTo>
                    <a:pt x="0" y="1244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5" y="1244"/>
                  </a:lnTo>
                  <a:lnTo>
                    <a:pt x="32385" y="800"/>
                  </a:lnTo>
                  <a:lnTo>
                    <a:pt x="32385" y="35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472302" y="7357126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09" h="17779">
                  <a:moveTo>
                    <a:pt x="27516" y="0"/>
                  </a:moveTo>
                  <a:lnTo>
                    <a:pt x="20055" y="685"/>
                  </a:lnTo>
                  <a:lnTo>
                    <a:pt x="7199" y="3273"/>
                  </a:lnTo>
                  <a:lnTo>
                    <a:pt x="0" y="4975"/>
                  </a:lnTo>
                  <a:lnTo>
                    <a:pt x="849" y="13433"/>
                  </a:lnTo>
                  <a:lnTo>
                    <a:pt x="1700" y="16379"/>
                  </a:lnTo>
                  <a:lnTo>
                    <a:pt x="4240" y="17243"/>
                  </a:lnTo>
                  <a:lnTo>
                    <a:pt x="35139" y="17243"/>
                  </a:lnTo>
                  <a:lnTo>
                    <a:pt x="39800" y="15541"/>
                  </a:lnTo>
                  <a:lnTo>
                    <a:pt x="41489" y="10042"/>
                  </a:lnTo>
                  <a:lnTo>
                    <a:pt x="38449" y="4975"/>
                  </a:lnTo>
                  <a:lnTo>
                    <a:pt x="37661" y="4962"/>
                  </a:lnTo>
                  <a:lnTo>
                    <a:pt x="32438" y="1376"/>
                  </a:lnTo>
                  <a:lnTo>
                    <a:pt x="27516" y="0"/>
                  </a:lnTo>
                  <a:close/>
                </a:path>
                <a:path w="41909" h="17779">
                  <a:moveTo>
                    <a:pt x="37679" y="3692"/>
                  </a:moveTo>
                  <a:lnTo>
                    <a:pt x="37679" y="4975"/>
                  </a:lnTo>
                  <a:lnTo>
                    <a:pt x="38449" y="4975"/>
                  </a:lnTo>
                  <a:lnTo>
                    <a:pt x="37679" y="369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478549" y="7359561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34" y="368"/>
                  </a:moveTo>
                  <a:lnTo>
                    <a:pt x="6781" y="0"/>
                  </a:lnTo>
                  <a:lnTo>
                    <a:pt x="4432" y="0"/>
                  </a:lnTo>
                  <a:lnTo>
                    <a:pt x="3492" y="368"/>
                  </a:lnTo>
                  <a:lnTo>
                    <a:pt x="3492" y="1308"/>
                  </a:lnTo>
                  <a:lnTo>
                    <a:pt x="4432" y="1689"/>
                  </a:lnTo>
                  <a:lnTo>
                    <a:pt x="6781" y="1689"/>
                  </a:lnTo>
                  <a:lnTo>
                    <a:pt x="7734" y="1308"/>
                  </a:lnTo>
                  <a:lnTo>
                    <a:pt x="7734" y="850"/>
                  </a:lnTo>
                  <a:lnTo>
                    <a:pt x="7734" y="368"/>
                  </a:lnTo>
                  <a:close/>
                </a:path>
                <a:path w="27304" h="13970">
                  <a:moveTo>
                    <a:pt x="26352" y="13220"/>
                  </a:moveTo>
                  <a:lnTo>
                    <a:pt x="26111" y="13004"/>
                  </a:lnTo>
                  <a:lnTo>
                    <a:pt x="241" y="13004"/>
                  </a:lnTo>
                  <a:lnTo>
                    <a:pt x="0" y="13220"/>
                  </a:lnTo>
                  <a:lnTo>
                    <a:pt x="0" y="13754"/>
                  </a:lnTo>
                  <a:lnTo>
                    <a:pt x="241" y="13957"/>
                  </a:lnTo>
                  <a:lnTo>
                    <a:pt x="26111" y="13957"/>
                  </a:lnTo>
                  <a:lnTo>
                    <a:pt x="26352" y="13754"/>
                  </a:lnTo>
                  <a:lnTo>
                    <a:pt x="26352" y="13487"/>
                  </a:lnTo>
                  <a:lnTo>
                    <a:pt x="26352" y="13220"/>
                  </a:lnTo>
                  <a:close/>
                </a:path>
                <a:path w="27304" h="13970">
                  <a:moveTo>
                    <a:pt x="27305" y="203"/>
                  </a:moveTo>
                  <a:lnTo>
                    <a:pt x="26390" y="0"/>
                  </a:lnTo>
                  <a:lnTo>
                    <a:pt x="24104" y="0"/>
                  </a:lnTo>
                  <a:lnTo>
                    <a:pt x="23177" y="203"/>
                  </a:lnTo>
                  <a:lnTo>
                    <a:pt x="23177" y="736"/>
                  </a:lnTo>
                  <a:lnTo>
                    <a:pt x="24104" y="952"/>
                  </a:lnTo>
                  <a:lnTo>
                    <a:pt x="26390" y="952"/>
                  </a:lnTo>
                  <a:lnTo>
                    <a:pt x="27305" y="736"/>
                  </a:lnTo>
                  <a:lnTo>
                    <a:pt x="27305" y="469"/>
                  </a:lnTo>
                  <a:lnTo>
                    <a:pt x="27305" y="20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476009" y="7374153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4" h="1904">
                  <a:moveTo>
                    <a:pt x="32042" y="0"/>
                  </a:moveTo>
                  <a:lnTo>
                    <a:pt x="342" y="0"/>
                  </a:lnTo>
                  <a:lnTo>
                    <a:pt x="0" y="355"/>
                  </a:lnTo>
                  <a:lnTo>
                    <a:pt x="0" y="1244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4" y="1244"/>
                  </a:lnTo>
                  <a:lnTo>
                    <a:pt x="32384" y="800"/>
                  </a:lnTo>
                  <a:lnTo>
                    <a:pt x="32384" y="35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393561" y="7501369"/>
              <a:ext cx="74930" cy="11430"/>
            </a:xfrm>
            <a:custGeom>
              <a:avLst/>
              <a:gdLst/>
              <a:ahLst/>
              <a:cxnLst/>
              <a:rect l="l" t="t" r="r" b="b"/>
              <a:pathLst>
                <a:path w="74929" h="11429">
                  <a:moveTo>
                    <a:pt x="73240" y="0"/>
                  </a:moveTo>
                  <a:lnTo>
                    <a:pt x="3822" y="0"/>
                  </a:lnTo>
                  <a:lnTo>
                    <a:pt x="0" y="2959"/>
                  </a:lnTo>
                  <a:lnTo>
                    <a:pt x="431" y="10998"/>
                  </a:lnTo>
                  <a:lnTo>
                    <a:pt x="1701" y="8470"/>
                  </a:lnTo>
                  <a:lnTo>
                    <a:pt x="6781" y="8470"/>
                  </a:lnTo>
                  <a:lnTo>
                    <a:pt x="74929" y="8039"/>
                  </a:lnTo>
                  <a:lnTo>
                    <a:pt x="74929" y="5930"/>
                  </a:lnTo>
                  <a:lnTo>
                    <a:pt x="73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415582" y="7457757"/>
              <a:ext cx="100965" cy="57150"/>
            </a:xfrm>
            <a:custGeom>
              <a:avLst/>
              <a:gdLst/>
              <a:ahLst/>
              <a:cxnLst/>
              <a:rect l="l" t="t" r="r" b="b"/>
              <a:pathLst>
                <a:path w="100965" h="57150">
                  <a:moveTo>
                    <a:pt x="93209" y="24561"/>
                  </a:moveTo>
                  <a:lnTo>
                    <a:pt x="38938" y="24561"/>
                  </a:lnTo>
                  <a:lnTo>
                    <a:pt x="58420" y="34721"/>
                  </a:lnTo>
                  <a:lnTo>
                    <a:pt x="56311" y="37693"/>
                  </a:lnTo>
                  <a:lnTo>
                    <a:pt x="55880" y="42760"/>
                  </a:lnTo>
                  <a:lnTo>
                    <a:pt x="75768" y="57149"/>
                  </a:lnTo>
                  <a:lnTo>
                    <a:pt x="88049" y="57149"/>
                  </a:lnTo>
                  <a:lnTo>
                    <a:pt x="96520" y="46989"/>
                  </a:lnTo>
                  <a:lnTo>
                    <a:pt x="100012" y="40177"/>
                  </a:lnTo>
                  <a:lnTo>
                    <a:pt x="100647" y="35350"/>
                  </a:lnTo>
                  <a:lnTo>
                    <a:pt x="97948" y="30209"/>
                  </a:lnTo>
                  <a:lnTo>
                    <a:pt x="93209" y="24561"/>
                  </a:lnTo>
                  <a:close/>
                </a:path>
                <a:path w="100965" h="57150">
                  <a:moveTo>
                    <a:pt x="56299" y="0"/>
                  </a:moveTo>
                  <a:lnTo>
                    <a:pt x="10160" y="3403"/>
                  </a:lnTo>
                  <a:lnTo>
                    <a:pt x="1270" y="27520"/>
                  </a:lnTo>
                  <a:lnTo>
                    <a:pt x="0" y="33870"/>
                  </a:lnTo>
                  <a:lnTo>
                    <a:pt x="1689" y="48259"/>
                  </a:lnTo>
                  <a:lnTo>
                    <a:pt x="32169" y="47421"/>
                  </a:lnTo>
                  <a:lnTo>
                    <a:pt x="33439" y="46151"/>
                  </a:lnTo>
                  <a:lnTo>
                    <a:pt x="32169" y="40220"/>
                  </a:lnTo>
                  <a:lnTo>
                    <a:pt x="38938" y="24561"/>
                  </a:lnTo>
                  <a:lnTo>
                    <a:pt x="93209" y="24561"/>
                  </a:lnTo>
                  <a:lnTo>
                    <a:pt x="91440" y="22453"/>
                  </a:lnTo>
                  <a:lnTo>
                    <a:pt x="5629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422352" y="7488669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4">
                  <a:moveTo>
                    <a:pt x="15773" y="0"/>
                  </a:moveTo>
                  <a:lnTo>
                    <a:pt x="4546" y="0"/>
                  </a:lnTo>
                  <a:lnTo>
                    <a:pt x="0" y="4356"/>
                  </a:lnTo>
                  <a:lnTo>
                    <a:pt x="0" y="15112"/>
                  </a:lnTo>
                  <a:lnTo>
                    <a:pt x="4546" y="19481"/>
                  </a:lnTo>
                  <a:lnTo>
                    <a:pt x="15773" y="19481"/>
                  </a:lnTo>
                  <a:lnTo>
                    <a:pt x="20320" y="15112"/>
                  </a:lnTo>
                  <a:lnTo>
                    <a:pt x="20320" y="9740"/>
                  </a:lnTo>
                  <a:lnTo>
                    <a:pt x="20320" y="435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63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401181" y="7503909"/>
              <a:ext cx="66675" cy="12700"/>
            </a:xfrm>
            <a:custGeom>
              <a:avLst/>
              <a:gdLst/>
              <a:ahLst/>
              <a:cxnLst/>
              <a:rect l="l" t="t" r="r" b="b"/>
              <a:pathLst>
                <a:path w="66675" h="12700">
                  <a:moveTo>
                    <a:pt x="65201" y="0"/>
                  </a:moveTo>
                  <a:lnTo>
                    <a:pt x="0" y="0"/>
                  </a:lnTo>
                  <a:lnTo>
                    <a:pt x="12" y="8356"/>
                  </a:lnTo>
                  <a:lnTo>
                    <a:pt x="30798" y="11272"/>
                  </a:lnTo>
                  <a:lnTo>
                    <a:pt x="47894" y="12255"/>
                  </a:lnTo>
                  <a:lnTo>
                    <a:pt x="57452" y="11314"/>
                  </a:lnTo>
                  <a:lnTo>
                    <a:pt x="65620" y="8458"/>
                  </a:lnTo>
                  <a:lnTo>
                    <a:pt x="66471" y="2108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427559" y="7479106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1892" y="0"/>
                  </a:moveTo>
                  <a:lnTo>
                    <a:pt x="0" y="3390"/>
                  </a:lnTo>
                  <a:lnTo>
                    <a:pt x="13271" y="10731"/>
                  </a:lnTo>
                  <a:lnTo>
                    <a:pt x="15151" y="732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6485864" y="74869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96" y="10998"/>
                  </a:moveTo>
                  <a:lnTo>
                    <a:pt x="21996" y="17081"/>
                  </a:lnTo>
                  <a:lnTo>
                    <a:pt x="17068" y="22009"/>
                  </a:lnTo>
                  <a:lnTo>
                    <a:pt x="10998" y="22009"/>
                  </a:lnTo>
                  <a:lnTo>
                    <a:pt x="4914" y="22009"/>
                  </a:lnTo>
                  <a:lnTo>
                    <a:pt x="0" y="17081"/>
                  </a:lnTo>
                  <a:lnTo>
                    <a:pt x="0" y="10998"/>
                  </a:lnTo>
                  <a:lnTo>
                    <a:pt x="0" y="4940"/>
                  </a:lnTo>
                  <a:lnTo>
                    <a:pt x="4914" y="0"/>
                  </a:lnTo>
                  <a:lnTo>
                    <a:pt x="10998" y="0"/>
                  </a:lnTo>
                  <a:lnTo>
                    <a:pt x="17068" y="0"/>
                  </a:lnTo>
                  <a:lnTo>
                    <a:pt x="21996" y="4940"/>
                  </a:lnTo>
                  <a:lnTo>
                    <a:pt x="21996" y="1099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490512" y="749122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02" y="0"/>
                  </a:moveTo>
                  <a:lnTo>
                    <a:pt x="3035" y="0"/>
                  </a:lnTo>
                  <a:lnTo>
                    <a:pt x="0" y="3022"/>
                  </a:lnTo>
                  <a:lnTo>
                    <a:pt x="0" y="10502"/>
                  </a:lnTo>
                  <a:lnTo>
                    <a:pt x="3035" y="13525"/>
                  </a:lnTo>
                  <a:lnTo>
                    <a:pt x="10502" y="13525"/>
                  </a:lnTo>
                  <a:lnTo>
                    <a:pt x="13538" y="10502"/>
                  </a:lnTo>
                  <a:lnTo>
                    <a:pt x="13538" y="6756"/>
                  </a:lnTo>
                  <a:lnTo>
                    <a:pt x="13538" y="3022"/>
                  </a:lnTo>
                  <a:lnTo>
                    <a:pt x="10502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494640" y="749743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5" h="5079">
                  <a:moveTo>
                    <a:pt x="3454" y="0"/>
                  </a:moveTo>
                  <a:lnTo>
                    <a:pt x="990" y="0"/>
                  </a:lnTo>
                  <a:lnTo>
                    <a:pt x="0" y="1003"/>
                  </a:lnTo>
                  <a:lnTo>
                    <a:pt x="0" y="3479"/>
                  </a:lnTo>
                  <a:lnTo>
                    <a:pt x="990" y="4470"/>
                  </a:lnTo>
                  <a:lnTo>
                    <a:pt x="3454" y="4470"/>
                  </a:lnTo>
                  <a:lnTo>
                    <a:pt x="4444" y="3479"/>
                  </a:lnTo>
                  <a:lnTo>
                    <a:pt x="4444" y="2235"/>
                  </a:lnTo>
                  <a:lnTo>
                    <a:pt x="4444" y="1003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6272696" y="7325160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10" h="17779">
                  <a:moveTo>
                    <a:pt x="27516" y="0"/>
                  </a:moveTo>
                  <a:lnTo>
                    <a:pt x="20055" y="685"/>
                  </a:lnTo>
                  <a:lnTo>
                    <a:pt x="7199" y="3273"/>
                  </a:lnTo>
                  <a:lnTo>
                    <a:pt x="0" y="4975"/>
                  </a:lnTo>
                  <a:lnTo>
                    <a:pt x="849" y="13433"/>
                  </a:lnTo>
                  <a:lnTo>
                    <a:pt x="1700" y="16405"/>
                  </a:lnTo>
                  <a:lnTo>
                    <a:pt x="4240" y="17243"/>
                  </a:lnTo>
                  <a:lnTo>
                    <a:pt x="35139" y="17243"/>
                  </a:lnTo>
                  <a:lnTo>
                    <a:pt x="39800" y="15554"/>
                  </a:lnTo>
                  <a:lnTo>
                    <a:pt x="41489" y="10055"/>
                  </a:lnTo>
                  <a:lnTo>
                    <a:pt x="38441" y="4975"/>
                  </a:lnTo>
                  <a:lnTo>
                    <a:pt x="37661" y="4962"/>
                  </a:lnTo>
                  <a:lnTo>
                    <a:pt x="32438" y="1376"/>
                  </a:lnTo>
                  <a:lnTo>
                    <a:pt x="27516" y="0"/>
                  </a:lnTo>
                  <a:close/>
                </a:path>
                <a:path w="41910" h="17779">
                  <a:moveTo>
                    <a:pt x="37679" y="3705"/>
                  </a:moveTo>
                  <a:lnTo>
                    <a:pt x="37679" y="4975"/>
                  </a:lnTo>
                  <a:lnTo>
                    <a:pt x="38441" y="4975"/>
                  </a:lnTo>
                  <a:lnTo>
                    <a:pt x="37679" y="3705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6278943" y="7327595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7734" y="368"/>
                  </a:moveTo>
                  <a:lnTo>
                    <a:pt x="6781" y="0"/>
                  </a:lnTo>
                  <a:lnTo>
                    <a:pt x="4445" y="0"/>
                  </a:lnTo>
                  <a:lnTo>
                    <a:pt x="3492" y="368"/>
                  </a:lnTo>
                  <a:lnTo>
                    <a:pt x="3492" y="1320"/>
                  </a:lnTo>
                  <a:lnTo>
                    <a:pt x="4445" y="1701"/>
                  </a:lnTo>
                  <a:lnTo>
                    <a:pt x="6781" y="1701"/>
                  </a:lnTo>
                  <a:lnTo>
                    <a:pt x="7734" y="1320"/>
                  </a:lnTo>
                  <a:lnTo>
                    <a:pt x="7734" y="850"/>
                  </a:lnTo>
                  <a:lnTo>
                    <a:pt x="7734" y="368"/>
                  </a:lnTo>
                  <a:close/>
                </a:path>
                <a:path w="27304" h="13970">
                  <a:moveTo>
                    <a:pt x="26352" y="13220"/>
                  </a:moveTo>
                  <a:lnTo>
                    <a:pt x="26111" y="13017"/>
                  </a:lnTo>
                  <a:lnTo>
                    <a:pt x="241" y="13017"/>
                  </a:lnTo>
                  <a:lnTo>
                    <a:pt x="0" y="13220"/>
                  </a:lnTo>
                  <a:lnTo>
                    <a:pt x="0" y="13766"/>
                  </a:lnTo>
                  <a:lnTo>
                    <a:pt x="241" y="13970"/>
                  </a:lnTo>
                  <a:lnTo>
                    <a:pt x="26111" y="13970"/>
                  </a:lnTo>
                  <a:lnTo>
                    <a:pt x="26352" y="13766"/>
                  </a:lnTo>
                  <a:lnTo>
                    <a:pt x="26352" y="13500"/>
                  </a:lnTo>
                  <a:lnTo>
                    <a:pt x="26352" y="13220"/>
                  </a:lnTo>
                  <a:close/>
                </a:path>
                <a:path w="27304" h="13970">
                  <a:moveTo>
                    <a:pt x="27305" y="215"/>
                  </a:moveTo>
                  <a:lnTo>
                    <a:pt x="26390" y="0"/>
                  </a:lnTo>
                  <a:lnTo>
                    <a:pt x="24104" y="0"/>
                  </a:lnTo>
                  <a:lnTo>
                    <a:pt x="23177" y="215"/>
                  </a:lnTo>
                  <a:lnTo>
                    <a:pt x="23177" y="749"/>
                  </a:lnTo>
                  <a:lnTo>
                    <a:pt x="24104" y="952"/>
                  </a:lnTo>
                  <a:lnTo>
                    <a:pt x="26390" y="952"/>
                  </a:lnTo>
                  <a:lnTo>
                    <a:pt x="27305" y="749"/>
                  </a:lnTo>
                  <a:lnTo>
                    <a:pt x="27305" y="469"/>
                  </a:lnTo>
                  <a:lnTo>
                    <a:pt x="27305" y="2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6276403" y="7342200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042" y="0"/>
                  </a:moveTo>
                  <a:lnTo>
                    <a:pt x="342" y="0"/>
                  </a:lnTo>
                  <a:lnTo>
                    <a:pt x="0" y="355"/>
                  </a:lnTo>
                  <a:lnTo>
                    <a:pt x="0" y="1231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5" y="1231"/>
                  </a:lnTo>
                  <a:lnTo>
                    <a:pt x="32385" y="800"/>
                  </a:lnTo>
                  <a:lnTo>
                    <a:pt x="32385" y="35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6272696" y="7356899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10" h="17779">
                  <a:moveTo>
                    <a:pt x="27516" y="0"/>
                  </a:moveTo>
                  <a:lnTo>
                    <a:pt x="20055" y="689"/>
                  </a:lnTo>
                  <a:lnTo>
                    <a:pt x="7199" y="3284"/>
                  </a:lnTo>
                  <a:lnTo>
                    <a:pt x="0" y="4973"/>
                  </a:lnTo>
                  <a:lnTo>
                    <a:pt x="849" y="13431"/>
                  </a:lnTo>
                  <a:lnTo>
                    <a:pt x="1700" y="16403"/>
                  </a:lnTo>
                  <a:lnTo>
                    <a:pt x="4240" y="17254"/>
                  </a:lnTo>
                  <a:lnTo>
                    <a:pt x="35139" y="17254"/>
                  </a:lnTo>
                  <a:lnTo>
                    <a:pt x="39800" y="15552"/>
                  </a:lnTo>
                  <a:lnTo>
                    <a:pt x="41489" y="10066"/>
                  </a:lnTo>
                  <a:lnTo>
                    <a:pt x="38434" y="4973"/>
                  </a:lnTo>
                  <a:lnTo>
                    <a:pt x="37661" y="4960"/>
                  </a:lnTo>
                  <a:lnTo>
                    <a:pt x="32438" y="1375"/>
                  </a:lnTo>
                  <a:lnTo>
                    <a:pt x="27516" y="0"/>
                  </a:lnTo>
                  <a:close/>
                </a:path>
                <a:path w="41910" h="17779">
                  <a:moveTo>
                    <a:pt x="37679" y="3716"/>
                  </a:moveTo>
                  <a:lnTo>
                    <a:pt x="37679" y="4973"/>
                  </a:lnTo>
                  <a:lnTo>
                    <a:pt x="38434" y="4973"/>
                  </a:lnTo>
                  <a:lnTo>
                    <a:pt x="37679" y="3716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6278943" y="7359332"/>
              <a:ext cx="27305" cy="14604"/>
            </a:xfrm>
            <a:custGeom>
              <a:avLst/>
              <a:gdLst/>
              <a:ahLst/>
              <a:cxnLst/>
              <a:rect l="l" t="t" r="r" b="b"/>
              <a:pathLst>
                <a:path w="27304" h="14604">
                  <a:moveTo>
                    <a:pt x="7734" y="381"/>
                  </a:moveTo>
                  <a:lnTo>
                    <a:pt x="6781" y="0"/>
                  </a:lnTo>
                  <a:lnTo>
                    <a:pt x="4445" y="0"/>
                  </a:lnTo>
                  <a:lnTo>
                    <a:pt x="3492" y="381"/>
                  </a:lnTo>
                  <a:lnTo>
                    <a:pt x="3492" y="1333"/>
                  </a:lnTo>
                  <a:lnTo>
                    <a:pt x="4445" y="1701"/>
                  </a:lnTo>
                  <a:lnTo>
                    <a:pt x="6781" y="1701"/>
                  </a:lnTo>
                  <a:lnTo>
                    <a:pt x="7734" y="1333"/>
                  </a:lnTo>
                  <a:lnTo>
                    <a:pt x="7734" y="850"/>
                  </a:lnTo>
                  <a:lnTo>
                    <a:pt x="7734" y="381"/>
                  </a:lnTo>
                  <a:close/>
                </a:path>
                <a:path w="27304" h="14604">
                  <a:moveTo>
                    <a:pt x="26352" y="13233"/>
                  </a:moveTo>
                  <a:lnTo>
                    <a:pt x="26111" y="13030"/>
                  </a:lnTo>
                  <a:lnTo>
                    <a:pt x="241" y="13030"/>
                  </a:lnTo>
                  <a:lnTo>
                    <a:pt x="0" y="13233"/>
                  </a:lnTo>
                  <a:lnTo>
                    <a:pt x="0" y="13766"/>
                  </a:lnTo>
                  <a:lnTo>
                    <a:pt x="241" y="13982"/>
                  </a:lnTo>
                  <a:lnTo>
                    <a:pt x="26111" y="13982"/>
                  </a:lnTo>
                  <a:lnTo>
                    <a:pt x="26352" y="13766"/>
                  </a:lnTo>
                  <a:lnTo>
                    <a:pt x="26352" y="13500"/>
                  </a:lnTo>
                  <a:lnTo>
                    <a:pt x="26352" y="13233"/>
                  </a:lnTo>
                  <a:close/>
                </a:path>
                <a:path w="27304" h="14604">
                  <a:moveTo>
                    <a:pt x="27305" y="215"/>
                  </a:moveTo>
                  <a:lnTo>
                    <a:pt x="26390" y="0"/>
                  </a:lnTo>
                  <a:lnTo>
                    <a:pt x="24104" y="0"/>
                  </a:lnTo>
                  <a:lnTo>
                    <a:pt x="23177" y="215"/>
                  </a:lnTo>
                  <a:lnTo>
                    <a:pt x="23177" y="749"/>
                  </a:lnTo>
                  <a:lnTo>
                    <a:pt x="24104" y="952"/>
                  </a:lnTo>
                  <a:lnTo>
                    <a:pt x="26390" y="952"/>
                  </a:lnTo>
                  <a:lnTo>
                    <a:pt x="27305" y="749"/>
                  </a:lnTo>
                  <a:lnTo>
                    <a:pt x="27305" y="482"/>
                  </a:lnTo>
                  <a:lnTo>
                    <a:pt x="27305" y="2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276403" y="7373950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042" y="0"/>
                  </a:moveTo>
                  <a:lnTo>
                    <a:pt x="342" y="0"/>
                  </a:lnTo>
                  <a:lnTo>
                    <a:pt x="0" y="355"/>
                  </a:lnTo>
                  <a:lnTo>
                    <a:pt x="0" y="1219"/>
                  </a:lnTo>
                  <a:lnTo>
                    <a:pt x="342" y="1587"/>
                  </a:lnTo>
                  <a:lnTo>
                    <a:pt x="32042" y="1587"/>
                  </a:lnTo>
                  <a:lnTo>
                    <a:pt x="32385" y="1219"/>
                  </a:lnTo>
                  <a:lnTo>
                    <a:pt x="32385" y="787"/>
                  </a:lnTo>
                  <a:lnTo>
                    <a:pt x="32385" y="355"/>
                  </a:lnTo>
                  <a:lnTo>
                    <a:pt x="32042" y="0"/>
                  </a:lnTo>
                  <a:close/>
                </a:path>
              </a:pathLst>
            </a:custGeom>
            <a:solidFill>
              <a:srgbClr val="28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6" name="object 24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661531" y="4241914"/>
              <a:ext cx="560704" cy="3270453"/>
            </a:xfrm>
            <a:prstGeom prst="rect">
              <a:avLst/>
            </a:prstGeom>
          </p:spPr>
        </p:pic>
      </p:grpSp>
      <p:sp>
        <p:nvSpPr>
          <p:cNvPr id="247" name="object 247"/>
          <p:cNvSpPr txBox="1"/>
          <p:nvPr/>
        </p:nvSpPr>
        <p:spPr>
          <a:xfrm>
            <a:off x="7959100" y="489354"/>
            <a:ext cx="3399154" cy="2216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0485">
              <a:lnSpc>
                <a:spcPct val="120000"/>
              </a:lnSpc>
              <a:spcBef>
                <a:spcPts val="100"/>
              </a:spcBef>
            </a:pPr>
            <a:r>
              <a:rPr sz="1000" b="1" dirty="0">
                <a:solidFill>
                  <a:srgbClr val="171514"/>
                </a:solidFill>
                <a:latin typeface="Arial"/>
                <a:cs typeface="Arial"/>
              </a:rPr>
              <a:t>Pilas </a:t>
            </a:r>
            <a:r>
              <a:rPr sz="1000" b="1" spc="25" dirty="0">
                <a:solidFill>
                  <a:srgbClr val="171514"/>
                </a:solidFill>
                <a:latin typeface="Arial"/>
                <a:cs typeface="Arial"/>
              </a:rPr>
              <a:t>de medidores </a:t>
            </a:r>
            <a:r>
              <a:rPr sz="1000" b="1" spc="15" dirty="0">
                <a:solidFill>
                  <a:srgbClr val="171514"/>
                </a:solidFill>
                <a:latin typeface="Arial"/>
                <a:cs typeface="Arial"/>
              </a:rPr>
              <a:t>residenciales </a:t>
            </a:r>
            <a:r>
              <a:rPr sz="1000" b="1" spc="30" dirty="0">
                <a:solidFill>
                  <a:srgbClr val="171514"/>
                </a:solidFill>
                <a:latin typeface="Arial"/>
                <a:cs typeface="Arial"/>
              </a:rPr>
              <a:t>(tipo </a:t>
            </a:r>
            <a:r>
              <a:rPr sz="1000" b="1" spc="35" dirty="0">
                <a:solidFill>
                  <a:srgbClr val="171514"/>
                </a:solidFill>
                <a:latin typeface="Arial"/>
                <a:cs typeface="Arial"/>
              </a:rPr>
              <a:t>WMM)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.son. </a:t>
            </a:r>
            <a:r>
              <a:rPr sz="10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25.amp.y.225.amp.por.posición.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módulos..De.dos.a.seis.posiciones. 25.amp.y. </a:t>
            </a:r>
            <a:r>
              <a:rPr sz="10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pilas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225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anillo. </a:t>
            </a:r>
            <a:r>
              <a:rPr sz="1000" spc="-2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(con.o.sin.bypasses.de.bocina).versiones.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Los.módulos.con.trifásico.mediante.bus.tienen.la.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La.función.QuickPhase..Los.módulos.de.225.amperios.usan.la.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nuevo.interruptor.tipo.QS.que.elimina.múltiples.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se.dobla.en.los.conductores.de.servicio.del.inquilino.y.permite.</a:t>
            </a:r>
            <a:endParaRPr sz="900">
              <a:latin typeface="Microsoft Sans Serif"/>
              <a:cs typeface="Microsoft Sans Serif"/>
            </a:endParaRPr>
          </a:p>
          <a:p>
            <a:pPr marL="12700" marR="806450" indent="76835">
              <a:lnSpc>
                <a:spcPts val="1440"/>
              </a:lnSpc>
              <a:spcBef>
                <a:spcPts val="90"/>
              </a:spcBef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conversión.de.25.amp.sin.la.necesidad.de.costos. </a:t>
            </a:r>
            <a:r>
              <a:rPr sz="85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kits.de.conversión.que.requieren.mano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obra.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53</a:t>
            </a:fld>
            <a:endParaRPr spc="15" dirty="0"/>
          </a:p>
        </p:txBody>
      </p:sp>
      <p:sp>
        <p:nvSpPr>
          <p:cNvPr id="248" name="object 248"/>
          <p:cNvSpPr txBox="1"/>
          <p:nvPr/>
        </p:nvSpPr>
        <p:spPr>
          <a:xfrm>
            <a:off x="7959101" y="4144414"/>
            <a:ext cx="3339465" cy="2769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Pilas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medidores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comerciales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(tipo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WML)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.son.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disponible.con.240.VAC.máx.,.monofásico.y.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suministro.principal.inquilino.trifásico..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00.amp.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las.pilas.principales.de.inquilinos.trifásicos.están.disponibles.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hasta.cuatro.posiciones..225.amp.monofásico.y.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las.pilas.principales.de.inquilinos.trifásicos.están.disponibles.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hasta.cuatro.posiciones..320.amp.trifásica.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las.pilas.principales.de.inquilinos.están.disponibles.hasta.dos. 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414655">
              <a:lnSpc>
                <a:spcPct val="126299"/>
              </a:lnSpc>
            </a:pP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Las.pilas.WML.utilizan.la.Landis.&amp;.Gyr.type.HQ.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bypass.de.palanca..Pilas.con.monofásicos.225.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amp.provisions.se.pueden.convertir.a.</a:t>
            </a:r>
            <a:r>
              <a:rPr sz="9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 </a:t>
            </a:r>
            <a:r>
              <a:rPr sz="950" spc="-2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sin.la.necesidad.de.costos.trabajos.intensivos.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kits.de.conversión.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12060515" y="6953555"/>
            <a:ext cx="7810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b="1" spc="-10" dirty="0">
                <a:solidFill>
                  <a:srgbClr val="979797"/>
                </a:solidFill>
                <a:latin typeface="Arial"/>
                <a:cs typeface="Arial"/>
              </a:rPr>
              <a:t>!</a:t>
            </a:r>
            <a:r>
              <a:rPr sz="150" b="1" spc="-5" dirty="0">
                <a:solidFill>
                  <a:srgbClr val="979797"/>
                </a:solidFill>
                <a:latin typeface="Arial"/>
                <a:cs typeface="Arial"/>
              </a:rPr>
              <a:t> </a:t>
            </a:r>
            <a:r>
              <a:rPr sz="10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ADVERTENCIA</a:t>
            </a:r>
            <a:endParaRPr sz="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1016983" y="540004"/>
            <a:ext cx="1248410" cy="3200400"/>
            <a:chOff x="5962383" y="540004"/>
            <a:chExt cx="1248410" cy="3200400"/>
          </a:xfrm>
        </p:grpSpPr>
        <p:sp>
          <p:nvSpPr>
            <p:cNvPr id="3" name="object 3"/>
            <p:cNvSpPr/>
            <p:nvPr/>
          </p:nvSpPr>
          <p:spPr>
            <a:xfrm>
              <a:off x="5962383" y="540004"/>
              <a:ext cx="1247775" cy="3192780"/>
            </a:xfrm>
            <a:custGeom>
              <a:avLst/>
              <a:gdLst/>
              <a:ahLst/>
              <a:cxnLst/>
              <a:rect l="l" t="t" r="r" b="b"/>
              <a:pathLst>
                <a:path w="1247775" h="3192779">
                  <a:moveTo>
                    <a:pt x="3822" y="622"/>
                  </a:moveTo>
                  <a:lnTo>
                    <a:pt x="647" y="1270"/>
                  </a:lnTo>
                  <a:lnTo>
                    <a:pt x="647" y="5702"/>
                  </a:lnTo>
                  <a:lnTo>
                    <a:pt x="0" y="40627"/>
                  </a:lnTo>
                  <a:lnTo>
                    <a:pt x="10172" y="59677"/>
                  </a:lnTo>
                  <a:lnTo>
                    <a:pt x="11442" y="92697"/>
                  </a:lnTo>
                  <a:lnTo>
                    <a:pt x="5092" y="99695"/>
                  </a:lnTo>
                  <a:lnTo>
                    <a:pt x="5092" y="104127"/>
                  </a:lnTo>
                  <a:lnTo>
                    <a:pt x="4445" y="270497"/>
                  </a:lnTo>
                  <a:lnTo>
                    <a:pt x="4536" y="1037577"/>
                  </a:lnTo>
                  <a:lnTo>
                    <a:pt x="6997" y="1617332"/>
                  </a:lnTo>
                  <a:lnTo>
                    <a:pt x="7620" y="1899907"/>
                  </a:lnTo>
                  <a:lnTo>
                    <a:pt x="24299" y="1917133"/>
                  </a:lnTo>
                  <a:lnTo>
                    <a:pt x="27635" y="1920540"/>
                  </a:lnTo>
                  <a:lnTo>
                    <a:pt x="30492" y="1923415"/>
                  </a:lnTo>
                  <a:lnTo>
                    <a:pt x="38668" y="1943377"/>
                  </a:lnTo>
                  <a:lnTo>
                    <a:pt x="41128" y="1954528"/>
                  </a:lnTo>
                  <a:lnTo>
                    <a:pt x="37636" y="1960914"/>
                  </a:lnTo>
                  <a:lnTo>
                    <a:pt x="27952" y="1966582"/>
                  </a:lnTo>
                  <a:lnTo>
                    <a:pt x="19050" y="1979282"/>
                  </a:lnTo>
                  <a:lnTo>
                    <a:pt x="15875" y="1980565"/>
                  </a:lnTo>
                  <a:lnTo>
                    <a:pt x="9525" y="1986902"/>
                  </a:lnTo>
                  <a:lnTo>
                    <a:pt x="10172" y="1988807"/>
                  </a:lnTo>
                  <a:lnTo>
                    <a:pt x="8267" y="1990725"/>
                  </a:lnTo>
                  <a:lnTo>
                    <a:pt x="8240" y="2395854"/>
                  </a:lnTo>
                  <a:lnTo>
                    <a:pt x="6997" y="3189605"/>
                  </a:lnTo>
                  <a:lnTo>
                    <a:pt x="33020" y="3192780"/>
                  </a:lnTo>
                  <a:lnTo>
                    <a:pt x="615327" y="3188957"/>
                  </a:lnTo>
                  <a:lnTo>
                    <a:pt x="618502" y="3179432"/>
                  </a:lnTo>
                  <a:lnTo>
                    <a:pt x="651510" y="3177540"/>
                  </a:lnTo>
                  <a:lnTo>
                    <a:pt x="1237627" y="3177540"/>
                  </a:lnTo>
                  <a:lnTo>
                    <a:pt x="1237627" y="2940050"/>
                  </a:lnTo>
                  <a:lnTo>
                    <a:pt x="1236992" y="2931147"/>
                  </a:lnTo>
                  <a:lnTo>
                    <a:pt x="1231900" y="2931147"/>
                  </a:lnTo>
                  <a:lnTo>
                    <a:pt x="1230642" y="2924175"/>
                  </a:lnTo>
                  <a:lnTo>
                    <a:pt x="1230642" y="2919082"/>
                  </a:lnTo>
                  <a:lnTo>
                    <a:pt x="1230007" y="2842882"/>
                  </a:lnTo>
                  <a:lnTo>
                    <a:pt x="1237627" y="2830182"/>
                  </a:lnTo>
                  <a:lnTo>
                    <a:pt x="1236992" y="2395854"/>
                  </a:lnTo>
                  <a:lnTo>
                    <a:pt x="1233182" y="2388222"/>
                  </a:lnTo>
                  <a:lnTo>
                    <a:pt x="1230007" y="2386329"/>
                  </a:lnTo>
                  <a:lnTo>
                    <a:pt x="1229360" y="2297429"/>
                  </a:lnTo>
                  <a:lnTo>
                    <a:pt x="1236357" y="2287904"/>
                  </a:lnTo>
                  <a:lnTo>
                    <a:pt x="1238250" y="1995804"/>
                  </a:lnTo>
                  <a:lnTo>
                    <a:pt x="1235710" y="1991982"/>
                  </a:lnTo>
                  <a:lnTo>
                    <a:pt x="1230007" y="1983104"/>
                  </a:lnTo>
                  <a:lnTo>
                    <a:pt x="1225535" y="1968730"/>
                  </a:lnTo>
                  <a:lnTo>
                    <a:pt x="1222854" y="1961029"/>
                  </a:lnTo>
                  <a:lnTo>
                    <a:pt x="1220892" y="1957380"/>
                  </a:lnTo>
                  <a:lnTo>
                    <a:pt x="1218577" y="1955165"/>
                  </a:lnTo>
                  <a:lnTo>
                    <a:pt x="1214767" y="1945004"/>
                  </a:lnTo>
                  <a:lnTo>
                    <a:pt x="1216660" y="1934197"/>
                  </a:lnTo>
                  <a:lnTo>
                    <a:pt x="1217203" y="1925982"/>
                  </a:lnTo>
                  <a:lnTo>
                    <a:pt x="1218576" y="1920863"/>
                  </a:lnTo>
                  <a:lnTo>
                    <a:pt x="1221851" y="1916700"/>
                  </a:lnTo>
                  <a:lnTo>
                    <a:pt x="1228102" y="1911350"/>
                  </a:lnTo>
                  <a:lnTo>
                    <a:pt x="1235075" y="1903729"/>
                  </a:lnTo>
                  <a:lnTo>
                    <a:pt x="1236357" y="1901177"/>
                  </a:lnTo>
                  <a:lnTo>
                    <a:pt x="1238250" y="1899907"/>
                  </a:lnTo>
                  <a:lnTo>
                    <a:pt x="1241425" y="1897379"/>
                  </a:lnTo>
                  <a:lnTo>
                    <a:pt x="1242707" y="1443990"/>
                  </a:lnTo>
                  <a:lnTo>
                    <a:pt x="1242060" y="1438275"/>
                  </a:lnTo>
                  <a:lnTo>
                    <a:pt x="1238250" y="1438275"/>
                  </a:lnTo>
                  <a:lnTo>
                    <a:pt x="1236357" y="1434465"/>
                  </a:lnTo>
                  <a:lnTo>
                    <a:pt x="1236357" y="1431290"/>
                  </a:lnTo>
                  <a:lnTo>
                    <a:pt x="1235710" y="1351279"/>
                  </a:lnTo>
                  <a:lnTo>
                    <a:pt x="1236357" y="1346835"/>
                  </a:lnTo>
                  <a:lnTo>
                    <a:pt x="1239532" y="1343025"/>
                  </a:lnTo>
                  <a:lnTo>
                    <a:pt x="1243342" y="1337945"/>
                  </a:lnTo>
                  <a:lnTo>
                    <a:pt x="1243342" y="1334135"/>
                  </a:lnTo>
                  <a:lnTo>
                    <a:pt x="1239532" y="1046467"/>
                  </a:lnTo>
                  <a:lnTo>
                    <a:pt x="1234452" y="1037577"/>
                  </a:lnTo>
                  <a:lnTo>
                    <a:pt x="1233182" y="949947"/>
                  </a:lnTo>
                  <a:lnTo>
                    <a:pt x="1240167" y="941692"/>
                  </a:lnTo>
                  <a:lnTo>
                    <a:pt x="1242707" y="497827"/>
                  </a:lnTo>
                  <a:lnTo>
                    <a:pt x="1237627" y="491477"/>
                  </a:lnTo>
                  <a:lnTo>
                    <a:pt x="1236992" y="403847"/>
                  </a:lnTo>
                  <a:lnTo>
                    <a:pt x="1242707" y="391147"/>
                  </a:lnTo>
                  <a:lnTo>
                    <a:pt x="1244600" y="97142"/>
                  </a:lnTo>
                  <a:lnTo>
                    <a:pt x="1238885" y="86995"/>
                  </a:lnTo>
                  <a:lnTo>
                    <a:pt x="1238885" y="60325"/>
                  </a:lnTo>
                  <a:lnTo>
                    <a:pt x="1247152" y="38100"/>
                  </a:lnTo>
                  <a:lnTo>
                    <a:pt x="1247152" y="5067"/>
                  </a:lnTo>
                  <a:lnTo>
                    <a:pt x="1245873" y="2527"/>
                  </a:lnTo>
                  <a:lnTo>
                    <a:pt x="640727" y="2527"/>
                  </a:lnTo>
                  <a:lnTo>
                    <a:pt x="3822" y="622"/>
                  </a:lnTo>
                  <a:close/>
                </a:path>
                <a:path w="1247775" h="3192779">
                  <a:moveTo>
                    <a:pt x="1237627" y="3189605"/>
                  </a:moveTo>
                  <a:lnTo>
                    <a:pt x="1231900" y="3189605"/>
                  </a:lnTo>
                  <a:lnTo>
                    <a:pt x="1235710" y="3192132"/>
                  </a:lnTo>
                  <a:lnTo>
                    <a:pt x="1237627" y="3189605"/>
                  </a:lnTo>
                  <a:close/>
                </a:path>
                <a:path w="1247775" h="3192779">
                  <a:moveTo>
                    <a:pt x="1237627" y="3177540"/>
                  </a:moveTo>
                  <a:lnTo>
                    <a:pt x="651510" y="3177540"/>
                  </a:lnTo>
                  <a:lnTo>
                    <a:pt x="654050" y="3190240"/>
                  </a:lnTo>
                  <a:lnTo>
                    <a:pt x="658507" y="3179432"/>
                  </a:lnTo>
                  <a:lnTo>
                    <a:pt x="1237627" y="3179432"/>
                  </a:lnTo>
                  <a:lnTo>
                    <a:pt x="1237627" y="3177540"/>
                  </a:lnTo>
                  <a:close/>
                </a:path>
                <a:path w="1247775" h="3192779">
                  <a:moveTo>
                    <a:pt x="1237627" y="3179432"/>
                  </a:moveTo>
                  <a:lnTo>
                    <a:pt x="660400" y="3179432"/>
                  </a:lnTo>
                  <a:lnTo>
                    <a:pt x="661682" y="3187065"/>
                  </a:lnTo>
                  <a:lnTo>
                    <a:pt x="908685" y="3190240"/>
                  </a:lnTo>
                  <a:lnTo>
                    <a:pt x="973467" y="3190240"/>
                  </a:lnTo>
                  <a:lnTo>
                    <a:pt x="1237627" y="3189605"/>
                  </a:lnTo>
                  <a:lnTo>
                    <a:pt x="1237627" y="3179432"/>
                  </a:lnTo>
                  <a:close/>
                </a:path>
                <a:path w="1247775" h="3192779">
                  <a:moveTo>
                    <a:pt x="1244600" y="0"/>
                  </a:moveTo>
                  <a:lnTo>
                    <a:pt x="1240167" y="0"/>
                  </a:lnTo>
                  <a:lnTo>
                    <a:pt x="640727" y="2527"/>
                  </a:lnTo>
                  <a:lnTo>
                    <a:pt x="1245873" y="2527"/>
                  </a:lnTo>
                  <a:lnTo>
                    <a:pt x="1244600" y="0"/>
                  </a:lnTo>
                  <a:close/>
                </a:path>
              </a:pathLst>
            </a:custGeom>
            <a:solidFill>
              <a:srgbClr val="A7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963653" y="560946"/>
              <a:ext cx="1243330" cy="38100"/>
            </a:xfrm>
            <a:custGeom>
              <a:avLst/>
              <a:gdLst/>
              <a:ahLst/>
              <a:cxnLst/>
              <a:rect l="l" t="t" r="r" b="b"/>
              <a:pathLst>
                <a:path w="1243329" h="38100">
                  <a:moveTo>
                    <a:pt x="2552" y="0"/>
                  </a:moveTo>
                  <a:lnTo>
                    <a:pt x="0" y="2552"/>
                  </a:lnTo>
                  <a:lnTo>
                    <a:pt x="850" y="34302"/>
                  </a:lnTo>
                  <a:lnTo>
                    <a:pt x="606221" y="37680"/>
                  </a:lnTo>
                  <a:lnTo>
                    <a:pt x="1242072" y="35140"/>
                  </a:lnTo>
                  <a:lnTo>
                    <a:pt x="1243330" y="2552"/>
                  </a:lnTo>
                  <a:lnTo>
                    <a:pt x="1242993" y="1701"/>
                  </a:lnTo>
                  <a:lnTo>
                    <a:pt x="621461" y="1701"/>
                  </a:lnTo>
                  <a:lnTo>
                    <a:pt x="2552" y="0"/>
                  </a:lnTo>
                  <a:close/>
                </a:path>
                <a:path w="1243329" h="38100">
                  <a:moveTo>
                    <a:pt x="1242491" y="431"/>
                  </a:moveTo>
                  <a:lnTo>
                    <a:pt x="621461" y="1701"/>
                  </a:lnTo>
                  <a:lnTo>
                    <a:pt x="1242993" y="1701"/>
                  </a:lnTo>
                  <a:lnTo>
                    <a:pt x="1242491" y="431"/>
                  </a:lnTo>
                  <a:close/>
                </a:path>
              </a:pathLst>
            </a:custGeom>
            <a:solidFill>
              <a:srgbClr val="C5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621094" y="710806"/>
              <a:ext cx="527050" cy="2604770"/>
            </a:xfrm>
            <a:custGeom>
              <a:avLst/>
              <a:gdLst/>
              <a:ahLst/>
              <a:cxnLst/>
              <a:rect l="l" t="t" r="r" b="b"/>
              <a:pathLst>
                <a:path w="527050" h="2604770">
                  <a:moveTo>
                    <a:pt x="3390" y="0"/>
                  </a:moveTo>
                  <a:lnTo>
                    <a:pt x="0" y="2604376"/>
                  </a:lnTo>
                  <a:lnTo>
                    <a:pt x="518159" y="2604376"/>
                  </a:lnTo>
                  <a:lnTo>
                    <a:pt x="526630" y="8318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970003" y="576618"/>
              <a:ext cx="74930" cy="3094990"/>
            </a:xfrm>
            <a:custGeom>
              <a:avLst/>
              <a:gdLst/>
              <a:ahLst/>
              <a:cxnLst/>
              <a:rect l="l" t="t" r="r" b="b"/>
              <a:pathLst>
                <a:path w="74929" h="3094990">
                  <a:moveTo>
                    <a:pt x="13131" y="0"/>
                  </a:moveTo>
                  <a:lnTo>
                    <a:pt x="5930" y="1257"/>
                  </a:lnTo>
                  <a:lnTo>
                    <a:pt x="7632" y="54609"/>
                  </a:lnTo>
                  <a:lnTo>
                    <a:pt x="0" y="65608"/>
                  </a:lnTo>
                  <a:lnTo>
                    <a:pt x="27101" y="1626882"/>
                  </a:lnTo>
                  <a:lnTo>
                    <a:pt x="28790" y="1830908"/>
                  </a:lnTo>
                  <a:lnTo>
                    <a:pt x="8470" y="1833460"/>
                  </a:lnTo>
                  <a:lnTo>
                    <a:pt x="30479" y="1898662"/>
                  </a:lnTo>
                  <a:lnTo>
                    <a:pt x="32181" y="1912188"/>
                  </a:lnTo>
                  <a:lnTo>
                    <a:pt x="31330" y="1919795"/>
                  </a:lnTo>
                  <a:lnTo>
                    <a:pt x="22453" y="1934527"/>
                  </a:lnTo>
                  <a:lnTo>
                    <a:pt x="17465" y="1942350"/>
                  </a:lnTo>
                  <a:lnTo>
                    <a:pt x="14539" y="1945888"/>
                  </a:lnTo>
                  <a:lnTo>
                    <a:pt x="11849" y="1947760"/>
                  </a:lnTo>
                  <a:lnTo>
                    <a:pt x="6781" y="1952840"/>
                  </a:lnTo>
                  <a:lnTo>
                    <a:pt x="7632" y="1982482"/>
                  </a:lnTo>
                  <a:lnTo>
                    <a:pt x="27952" y="3069590"/>
                  </a:lnTo>
                  <a:lnTo>
                    <a:pt x="27952" y="3094990"/>
                  </a:lnTo>
                  <a:lnTo>
                    <a:pt x="71970" y="2981540"/>
                  </a:lnTo>
                  <a:lnTo>
                    <a:pt x="72072" y="1982482"/>
                  </a:lnTo>
                  <a:lnTo>
                    <a:pt x="72821" y="1744560"/>
                  </a:lnTo>
                  <a:lnTo>
                    <a:pt x="74510" y="682828"/>
                  </a:lnTo>
                  <a:lnTo>
                    <a:pt x="72821" y="122339"/>
                  </a:lnTo>
                  <a:lnTo>
                    <a:pt x="13131" y="0"/>
                  </a:lnTo>
                  <a:close/>
                </a:path>
              </a:pathLst>
            </a:custGeom>
            <a:solidFill>
              <a:srgbClr val="6C6D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38125" y="710806"/>
              <a:ext cx="19685" cy="1598930"/>
            </a:xfrm>
            <a:custGeom>
              <a:avLst/>
              <a:gdLst/>
              <a:ahLst/>
              <a:cxnLst/>
              <a:rect l="l" t="t" r="r" b="b"/>
              <a:pathLst>
                <a:path w="19684" h="1598930">
                  <a:moveTo>
                    <a:pt x="14808" y="0"/>
                  </a:moveTo>
                  <a:lnTo>
                    <a:pt x="1689" y="11010"/>
                  </a:lnTo>
                  <a:lnTo>
                    <a:pt x="2540" y="208292"/>
                  </a:lnTo>
                  <a:lnTo>
                    <a:pt x="2540" y="370839"/>
                  </a:lnTo>
                  <a:lnTo>
                    <a:pt x="2108" y="431800"/>
                  </a:lnTo>
                  <a:lnTo>
                    <a:pt x="1270" y="739990"/>
                  </a:lnTo>
                  <a:lnTo>
                    <a:pt x="850" y="1030820"/>
                  </a:lnTo>
                  <a:lnTo>
                    <a:pt x="419" y="1169682"/>
                  </a:lnTo>
                  <a:lnTo>
                    <a:pt x="419" y="1526552"/>
                  </a:lnTo>
                  <a:lnTo>
                    <a:pt x="0" y="1584540"/>
                  </a:lnTo>
                  <a:lnTo>
                    <a:pt x="10579" y="1596834"/>
                  </a:lnTo>
                  <a:lnTo>
                    <a:pt x="17779" y="1598929"/>
                  </a:lnTo>
                  <a:lnTo>
                    <a:pt x="19469" y="805611"/>
                  </a:lnTo>
                  <a:lnTo>
                    <a:pt x="17348" y="544842"/>
                  </a:lnTo>
                  <a:lnTo>
                    <a:pt x="16078" y="229019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537490" y="710171"/>
              <a:ext cx="20955" cy="1600200"/>
            </a:xfrm>
            <a:custGeom>
              <a:avLst/>
              <a:gdLst/>
              <a:ahLst/>
              <a:cxnLst/>
              <a:rect l="l" t="t" r="r" b="b"/>
              <a:pathLst>
                <a:path w="20954" h="1600200">
                  <a:moveTo>
                    <a:pt x="0" y="1600200"/>
                  </a:moveTo>
                  <a:lnTo>
                    <a:pt x="20739" y="1600200"/>
                  </a:lnTo>
                  <a:lnTo>
                    <a:pt x="20739" y="0"/>
                  </a:lnTo>
                  <a:lnTo>
                    <a:pt x="0" y="0"/>
                  </a:lnTo>
                  <a:lnTo>
                    <a:pt x="0" y="160020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540373" y="787781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20">
                  <a:moveTo>
                    <a:pt x="15786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59" y="20320"/>
                  </a:lnTo>
                  <a:lnTo>
                    <a:pt x="15786" y="20320"/>
                  </a:lnTo>
                  <a:lnTo>
                    <a:pt x="20332" y="15773"/>
                  </a:lnTo>
                  <a:lnTo>
                    <a:pt x="20332" y="10160"/>
                  </a:lnTo>
                  <a:lnTo>
                    <a:pt x="20332" y="4546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541185" y="78859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28" y="0"/>
                  </a:moveTo>
                  <a:lnTo>
                    <a:pt x="4191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91" y="18694"/>
                  </a:lnTo>
                  <a:lnTo>
                    <a:pt x="14528" y="18694"/>
                  </a:lnTo>
                  <a:lnTo>
                    <a:pt x="18707" y="14516"/>
                  </a:lnTo>
                  <a:lnTo>
                    <a:pt x="18707" y="9347"/>
                  </a:lnTo>
                  <a:lnTo>
                    <a:pt x="18707" y="4178"/>
                  </a:lnTo>
                  <a:lnTo>
                    <a:pt x="1452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542595" y="791070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1912" y="0"/>
                  </a:moveTo>
                  <a:lnTo>
                    <a:pt x="3975" y="0"/>
                  </a:lnTo>
                  <a:lnTo>
                    <a:pt x="0" y="6870"/>
                  </a:lnTo>
                  <a:lnTo>
                    <a:pt x="3975" y="13754"/>
                  </a:lnTo>
                  <a:lnTo>
                    <a:pt x="11912" y="13754"/>
                  </a:lnTo>
                  <a:lnTo>
                    <a:pt x="15875" y="6870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542595" y="791070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3975" y="13754"/>
                  </a:moveTo>
                  <a:lnTo>
                    <a:pt x="0" y="6870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70"/>
                  </a:lnTo>
                  <a:lnTo>
                    <a:pt x="11912" y="13754"/>
                  </a:lnTo>
                  <a:lnTo>
                    <a:pt x="3975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543713" y="796988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543713" y="796988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13652" y="1904"/>
                  </a:moveTo>
                  <a:lnTo>
                    <a:pt x="0" y="1904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538150" y="143220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59" y="0"/>
                  </a:lnTo>
                  <a:lnTo>
                    <a:pt x="0" y="4533"/>
                  </a:lnTo>
                  <a:lnTo>
                    <a:pt x="0" y="15773"/>
                  </a:lnTo>
                  <a:lnTo>
                    <a:pt x="4559" y="20319"/>
                  </a:lnTo>
                  <a:lnTo>
                    <a:pt x="15773" y="20319"/>
                  </a:lnTo>
                  <a:lnTo>
                    <a:pt x="20319" y="15773"/>
                  </a:lnTo>
                  <a:lnTo>
                    <a:pt x="20319" y="10147"/>
                  </a:lnTo>
                  <a:lnTo>
                    <a:pt x="20319" y="4533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538976" y="143300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03" y="0"/>
                  </a:moveTo>
                  <a:lnTo>
                    <a:pt x="4178" y="0"/>
                  </a:lnTo>
                  <a:lnTo>
                    <a:pt x="0" y="4190"/>
                  </a:lnTo>
                  <a:lnTo>
                    <a:pt x="0" y="14528"/>
                  </a:lnTo>
                  <a:lnTo>
                    <a:pt x="4178" y="18694"/>
                  </a:lnTo>
                  <a:lnTo>
                    <a:pt x="14503" y="18694"/>
                  </a:lnTo>
                  <a:lnTo>
                    <a:pt x="18694" y="14528"/>
                  </a:lnTo>
                  <a:lnTo>
                    <a:pt x="18694" y="9347"/>
                  </a:lnTo>
                  <a:lnTo>
                    <a:pt x="18694" y="4190"/>
                  </a:lnTo>
                  <a:lnTo>
                    <a:pt x="1450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540373" y="143548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912" y="0"/>
                  </a:moveTo>
                  <a:lnTo>
                    <a:pt x="3975" y="0"/>
                  </a:lnTo>
                  <a:lnTo>
                    <a:pt x="0" y="6870"/>
                  </a:lnTo>
                  <a:lnTo>
                    <a:pt x="3975" y="13754"/>
                  </a:lnTo>
                  <a:lnTo>
                    <a:pt x="11912" y="13754"/>
                  </a:lnTo>
                  <a:lnTo>
                    <a:pt x="15875" y="6870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540373" y="143548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75" y="13754"/>
                  </a:moveTo>
                  <a:lnTo>
                    <a:pt x="0" y="6870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70"/>
                  </a:lnTo>
                  <a:lnTo>
                    <a:pt x="11912" y="13754"/>
                  </a:lnTo>
                  <a:lnTo>
                    <a:pt x="3975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541490" y="1441411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541490" y="1441411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539217" y="209133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86"/>
                  </a:lnTo>
                  <a:lnTo>
                    <a:pt x="4559" y="20320"/>
                  </a:lnTo>
                  <a:lnTo>
                    <a:pt x="15773" y="20320"/>
                  </a:lnTo>
                  <a:lnTo>
                    <a:pt x="20320" y="15786"/>
                  </a:lnTo>
                  <a:lnTo>
                    <a:pt x="20320" y="10159"/>
                  </a:lnTo>
                  <a:lnTo>
                    <a:pt x="20320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540030" y="209214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1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91" y="18694"/>
                  </a:lnTo>
                  <a:lnTo>
                    <a:pt x="14516" y="18694"/>
                  </a:lnTo>
                  <a:lnTo>
                    <a:pt x="18707" y="14516"/>
                  </a:lnTo>
                  <a:lnTo>
                    <a:pt x="18707" y="9347"/>
                  </a:lnTo>
                  <a:lnTo>
                    <a:pt x="18707" y="4178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541439" y="209462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70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70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541439" y="209462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70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70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542557" y="2100541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542544" y="2100529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65" y="1917"/>
                  </a:moveTo>
                  <a:lnTo>
                    <a:pt x="0" y="1917"/>
                  </a:lnTo>
                  <a:lnTo>
                    <a:pt x="0" y="0"/>
                  </a:lnTo>
                  <a:lnTo>
                    <a:pt x="13665" y="0"/>
                  </a:lnTo>
                  <a:lnTo>
                    <a:pt x="13665" y="19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534759" y="324882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773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86"/>
                  </a:lnTo>
                  <a:lnTo>
                    <a:pt x="4559" y="20320"/>
                  </a:lnTo>
                  <a:lnTo>
                    <a:pt x="15773" y="20320"/>
                  </a:lnTo>
                  <a:lnTo>
                    <a:pt x="20320" y="15786"/>
                  </a:lnTo>
                  <a:lnTo>
                    <a:pt x="20320" y="10160"/>
                  </a:lnTo>
                  <a:lnTo>
                    <a:pt x="20320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35572" y="324963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1" y="0"/>
                  </a:lnTo>
                  <a:lnTo>
                    <a:pt x="0" y="4191"/>
                  </a:lnTo>
                  <a:lnTo>
                    <a:pt x="0" y="14528"/>
                  </a:lnTo>
                  <a:lnTo>
                    <a:pt x="4191" y="18707"/>
                  </a:lnTo>
                  <a:lnTo>
                    <a:pt x="14516" y="18707"/>
                  </a:lnTo>
                  <a:lnTo>
                    <a:pt x="18707" y="14528"/>
                  </a:lnTo>
                  <a:lnTo>
                    <a:pt x="18707" y="9347"/>
                  </a:lnTo>
                  <a:lnTo>
                    <a:pt x="18707" y="4191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536982" y="3252114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1912" y="0"/>
                  </a:moveTo>
                  <a:lnTo>
                    <a:pt x="3975" y="0"/>
                  </a:lnTo>
                  <a:lnTo>
                    <a:pt x="0" y="6870"/>
                  </a:lnTo>
                  <a:lnTo>
                    <a:pt x="3975" y="13754"/>
                  </a:lnTo>
                  <a:lnTo>
                    <a:pt x="11912" y="13754"/>
                  </a:lnTo>
                  <a:lnTo>
                    <a:pt x="15875" y="6870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536982" y="3252114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3975" y="13754"/>
                  </a:moveTo>
                  <a:lnTo>
                    <a:pt x="0" y="6870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70"/>
                  </a:lnTo>
                  <a:lnTo>
                    <a:pt x="11912" y="13754"/>
                  </a:lnTo>
                  <a:lnTo>
                    <a:pt x="3975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538099" y="3258019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538099" y="3258032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13652" y="1892"/>
                  </a:moveTo>
                  <a:lnTo>
                    <a:pt x="0" y="1892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8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533680" y="2586825"/>
              <a:ext cx="23495" cy="708660"/>
            </a:xfrm>
            <a:custGeom>
              <a:avLst/>
              <a:gdLst/>
              <a:ahLst/>
              <a:cxnLst/>
              <a:rect l="l" t="t" r="r" b="b"/>
              <a:pathLst>
                <a:path w="23495" h="708660">
                  <a:moveTo>
                    <a:pt x="20739" y="0"/>
                  </a:moveTo>
                  <a:lnTo>
                    <a:pt x="3378" y="622"/>
                  </a:lnTo>
                  <a:lnTo>
                    <a:pt x="2743" y="85509"/>
                  </a:lnTo>
                  <a:lnTo>
                    <a:pt x="1689" y="313689"/>
                  </a:lnTo>
                  <a:lnTo>
                    <a:pt x="850" y="566635"/>
                  </a:lnTo>
                  <a:lnTo>
                    <a:pt x="0" y="636676"/>
                  </a:lnTo>
                  <a:lnTo>
                    <a:pt x="419" y="697229"/>
                  </a:lnTo>
                  <a:lnTo>
                    <a:pt x="10579" y="708025"/>
                  </a:lnTo>
                  <a:lnTo>
                    <a:pt x="17348" y="708444"/>
                  </a:lnTo>
                  <a:lnTo>
                    <a:pt x="23279" y="708647"/>
                  </a:lnTo>
                  <a:lnTo>
                    <a:pt x="23075" y="479844"/>
                  </a:lnTo>
                  <a:lnTo>
                    <a:pt x="20523" y="42938"/>
                  </a:lnTo>
                  <a:lnTo>
                    <a:pt x="20739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533680" y="2586825"/>
              <a:ext cx="23495" cy="708660"/>
            </a:xfrm>
            <a:custGeom>
              <a:avLst/>
              <a:gdLst/>
              <a:ahLst/>
              <a:cxnLst/>
              <a:rect l="l" t="t" r="r" b="b"/>
              <a:pathLst>
                <a:path w="23495" h="708660">
                  <a:moveTo>
                    <a:pt x="17348" y="708444"/>
                  </a:moveTo>
                  <a:lnTo>
                    <a:pt x="10579" y="708025"/>
                  </a:lnTo>
                  <a:lnTo>
                    <a:pt x="419" y="697229"/>
                  </a:lnTo>
                  <a:lnTo>
                    <a:pt x="0" y="636676"/>
                  </a:lnTo>
                  <a:lnTo>
                    <a:pt x="850" y="566635"/>
                  </a:lnTo>
                  <a:lnTo>
                    <a:pt x="1689" y="313689"/>
                  </a:lnTo>
                  <a:lnTo>
                    <a:pt x="2743" y="85509"/>
                  </a:lnTo>
                  <a:lnTo>
                    <a:pt x="3378" y="622"/>
                  </a:lnTo>
                  <a:lnTo>
                    <a:pt x="20739" y="0"/>
                  </a:lnTo>
                  <a:lnTo>
                    <a:pt x="20523" y="42938"/>
                  </a:lnTo>
                  <a:lnTo>
                    <a:pt x="23075" y="479844"/>
                  </a:lnTo>
                  <a:lnTo>
                    <a:pt x="23279" y="708647"/>
                  </a:lnTo>
                  <a:lnTo>
                    <a:pt x="17348" y="70844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566281" y="1596313"/>
              <a:ext cx="11430" cy="1069340"/>
            </a:xfrm>
            <a:custGeom>
              <a:avLst/>
              <a:gdLst/>
              <a:ahLst/>
              <a:cxnLst/>
              <a:rect l="l" t="t" r="r" b="b"/>
              <a:pathLst>
                <a:path w="11429" h="1069339">
                  <a:moveTo>
                    <a:pt x="8877" y="1062139"/>
                  </a:moveTo>
                  <a:lnTo>
                    <a:pt x="6896" y="1060145"/>
                  </a:lnTo>
                  <a:lnTo>
                    <a:pt x="1981" y="1060145"/>
                  </a:lnTo>
                  <a:lnTo>
                    <a:pt x="0" y="1062139"/>
                  </a:lnTo>
                  <a:lnTo>
                    <a:pt x="0" y="1067041"/>
                  </a:lnTo>
                  <a:lnTo>
                    <a:pt x="1981" y="1069022"/>
                  </a:lnTo>
                  <a:lnTo>
                    <a:pt x="6896" y="1069022"/>
                  </a:lnTo>
                  <a:lnTo>
                    <a:pt x="8877" y="1067041"/>
                  </a:lnTo>
                  <a:lnTo>
                    <a:pt x="8877" y="1064590"/>
                  </a:lnTo>
                  <a:lnTo>
                    <a:pt x="8877" y="1062139"/>
                  </a:lnTo>
                  <a:close/>
                </a:path>
                <a:path w="11429" h="1069339">
                  <a:moveTo>
                    <a:pt x="11112" y="1993"/>
                  </a:moveTo>
                  <a:lnTo>
                    <a:pt x="9093" y="0"/>
                  </a:lnTo>
                  <a:lnTo>
                    <a:pt x="4203" y="0"/>
                  </a:lnTo>
                  <a:lnTo>
                    <a:pt x="2197" y="1993"/>
                  </a:lnTo>
                  <a:lnTo>
                    <a:pt x="2197" y="6908"/>
                  </a:lnTo>
                  <a:lnTo>
                    <a:pt x="4203" y="8902"/>
                  </a:lnTo>
                  <a:lnTo>
                    <a:pt x="9093" y="8902"/>
                  </a:lnTo>
                  <a:lnTo>
                    <a:pt x="11112" y="6908"/>
                  </a:lnTo>
                  <a:lnTo>
                    <a:pt x="11112" y="4445"/>
                  </a:lnTo>
                  <a:lnTo>
                    <a:pt x="11112" y="19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551790" y="577138"/>
              <a:ext cx="39370" cy="2894965"/>
            </a:xfrm>
            <a:custGeom>
              <a:avLst/>
              <a:gdLst/>
              <a:ahLst/>
              <a:cxnLst/>
              <a:rect l="l" t="t" r="r" b="b"/>
              <a:pathLst>
                <a:path w="39370" h="2894965">
                  <a:moveTo>
                    <a:pt x="37439" y="0"/>
                  </a:moveTo>
                  <a:lnTo>
                    <a:pt x="32042" y="647"/>
                  </a:lnTo>
                  <a:lnTo>
                    <a:pt x="32384" y="50800"/>
                  </a:lnTo>
                  <a:lnTo>
                    <a:pt x="4724" y="50482"/>
                  </a:lnTo>
                  <a:lnTo>
                    <a:pt x="6070" y="1270"/>
                  </a:lnTo>
                  <a:lnTo>
                    <a:pt x="1016" y="1587"/>
                  </a:lnTo>
                  <a:lnTo>
                    <a:pt x="0" y="47625"/>
                  </a:lnTo>
                  <a:lnTo>
                    <a:pt x="1346" y="494360"/>
                  </a:lnTo>
                  <a:lnTo>
                    <a:pt x="2362" y="941387"/>
                  </a:lnTo>
                  <a:lnTo>
                    <a:pt x="2362" y="1274140"/>
                  </a:lnTo>
                  <a:lnTo>
                    <a:pt x="1346" y="1612277"/>
                  </a:lnTo>
                  <a:lnTo>
                    <a:pt x="1689" y="1897380"/>
                  </a:lnTo>
                  <a:lnTo>
                    <a:pt x="1689" y="2172030"/>
                  </a:lnTo>
                  <a:lnTo>
                    <a:pt x="3035" y="2434272"/>
                  </a:lnTo>
                  <a:lnTo>
                    <a:pt x="1689" y="2547315"/>
                  </a:lnTo>
                  <a:lnTo>
                    <a:pt x="3708" y="2863227"/>
                  </a:lnTo>
                  <a:lnTo>
                    <a:pt x="27660" y="2864815"/>
                  </a:lnTo>
                  <a:lnTo>
                    <a:pt x="30022" y="2894342"/>
                  </a:lnTo>
                  <a:lnTo>
                    <a:pt x="33731" y="2887980"/>
                  </a:lnTo>
                  <a:lnTo>
                    <a:pt x="34074" y="2864815"/>
                  </a:lnTo>
                  <a:lnTo>
                    <a:pt x="35420" y="2508250"/>
                  </a:lnTo>
                  <a:lnTo>
                    <a:pt x="35420" y="2341562"/>
                  </a:lnTo>
                  <a:lnTo>
                    <a:pt x="36093" y="1936127"/>
                  </a:lnTo>
                  <a:lnTo>
                    <a:pt x="36093" y="1732292"/>
                  </a:lnTo>
                  <a:lnTo>
                    <a:pt x="35750" y="1560525"/>
                  </a:lnTo>
                  <a:lnTo>
                    <a:pt x="35750" y="1317002"/>
                  </a:lnTo>
                  <a:lnTo>
                    <a:pt x="36093" y="1062685"/>
                  </a:lnTo>
                  <a:lnTo>
                    <a:pt x="37109" y="870597"/>
                  </a:lnTo>
                  <a:lnTo>
                    <a:pt x="37439" y="627062"/>
                  </a:lnTo>
                  <a:lnTo>
                    <a:pt x="39128" y="294957"/>
                  </a:lnTo>
                  <a:lnTo>
                    <a:pt x="38798" y="68580"/>
                  </a:lnTo>
                  <a:lnTo>
                    <a:pt x="37439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557695" y="599046"/>
              <a:ext cx="27940" cy="49530"/>
            </a:xfrm>
            <a:custGeom>
              <a:avLst/>
              <a:gdLst/>
              <a:ahLst/>
              <a:cxnLst/>
              <a:rect l="l" t="t" r="r" b="b"/>
              <a:pathLst>
                <a:path w="27940" h="49529">
                  <a:moveTo>
                    <a:pt x="27317" y="0"/>
                  </a:moveTo>
                  <a:lnTo>
                    <a:pt x="0" y="965"/>
                  </a:lnTo>
                  <a:lnTo>
                    <a:pt x="647" y="6350"/>
                  </a:lnTo>
                  <a:lnTo>
                    <a:pt x="2235" y="7315"/>
                  </a:lnTo>
                  <a:lnTo>
                    <a:pt x="965" y="48907"/>
                  </a:lnTo>
                  <a:lnTo>
                    <a:pt x="27317" y="48260"/>
                  </a:lnTo>
                  <a:lnTo>
                    <a:pt x="27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561836" y="598424"/>
              <a:ext cx="20320" cy="50165"/>
            </a:xfrm>
            <a:custGeom>
              <a:avLst/>
              <a:gdLst/>
              <a:ahLst/>
              <a:cxnLst/>
              <a:rect l="l" t="t" r="r" b="b"/>
              <a:pathLst>
                <a:path w="20320" h="50165">
                  <a:moveTo>
                    <a:pt x="19354" y="0"/>
                  </a:moveTo>
                  <a:lnTo>
                    <a:pt x="0" y="1257"/>
                  </a:lnTo>
                  <a:lnTo>
                    <a:pt x="304" y="49834"/>
                  </a:lnTo>
                  <a:lnTo>
                    <a:pt x="20320" y="49834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D8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538328" y="843838"/>
              <a:ext cx="15875" cy="57150"/>
            </a:xfrm>
            <a:custGeom>
              <a:avLst/>
              <a:gdLst/>
              <a:ahLst/>
              <a:cxnLst/>
              <a:rect l="l" t="t" r="r" b="b"/>
              <a:pathLst>
                <a:path w="15875" h="57150">
                  <a:moveTo>
                    <a:pt x="4140" y="0"/>
                  </a:moveTo>
                  <a:lnTo>
                    <a:pt x="965" y="3822"/>
                  </a:lnTo>
                  <a:lnTo>
                    <a:pt x="1282" y="41592"/>
                  </a:lnTo>
                  <a:lnTo>
                    <a:pt x="3492" y="50800"/>
                  </a:lnTo>
                  <a:lnTo>
                    <a:pt x="0" y="53352"/>
                  </a:lnTo>
                  <a:lnTo>
                    <a:pt x="317" y="56832"/>
                  </a:lnTo>
                  <a:lnTo>
                    <a:pt x="15570" y="53975"/>
                  </a:lnTo>
                  <a:lnTo>
                    <a:pt x="14935" y="317"/>
                  </a:lnTo>
                  <a:lnTo>
                    <a:pt x="4140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538328" y="888288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5" h="9525">
                  <a:moveTo>
                    <a:pt x="1905" y="0"/>
                  </a:moveTo>
                  <a:lnTo>
                    <a:pt x="2552" y="5080"/>
                  </a:lnTo>
                  <a:lnTo>
                    <a:pt x="0" y="8902"/>
                  </a:lnTo>
                  <a:lnTo>
                    <a:pt x="10490" y="7315"/>
                  </a:lnTo>
                  <a:lnTo>
                    <a:pt x="11760" y="127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7173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538976" y="1080376"/>
              <a:ext cx="16510" cy="60325"/>
            </a:xfrm>
            <a:custGeom>
              <a:avLst/>
              <a:gdLst/>
              <a:ahLst/>
              <a:cxnLst/>
              <a:rect l="l" t="t" r="r" b="b"/>
              <a:pathLst>
                <a:path w="16509" h="60325">
                  <a:moveTo>
                    <a:pt x="15544" y="0"/>
                  </a:moveTo>
                  <a:lnTo>
                    <a:pt x="13639" y="2235"/>
                  </a:lnTo>
                  <a:lnTo>
                    <a:pt x="3175" y="1587"/>
                  </a:lnTo>
                  <a:lnTo>
                    <a:pt x="0" y="22872"/>
                  </a:lnTo>
                  <a:lnTo>
                    <a:pt x="634" y="54940"/>
                  </a:lnTo>
                  <a:lnTo>
                    <a:pt x="6350" y="60007"/>
                  </a:lnTo>
                  <a:lnTo>
                    <a:pt x="15875" y="60007"/>
                  </a:lnTo>
                  <a:lnTo>
                    <a:pt x="16497" y="18427"/>
                  </a:lnTo>
                  <a:lnTo>
                    <a:pt x="10782" y="15252"/>
                  </a:lnTo>
                  <a:lnTo>
                    <a:pt x="12369" y="4445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550584" y="1259839"/>
              <a:ext cx="5715" cy="290830"/>
            </a:xfrm>
            <a:custGeom>
              <a:avLst/>
              <a:gdLst/>
              <a:ahLst/>
              <a:cxnLst/>
              <a:rect l="l" t="t" r="r" b="b"/>
              <a:pathLst>
                <a:path w="5715" h="290830">
                  <a:moveTo>
                    <a:pt x="5181" y="280670"/>
                  </a:moveTo>
                  <a:lnTo>
                    <a:pt x="5067" y="109220"/>
                  </a:lnTo>
                  <a:lnTo>
                    <a:pt x="4902" y="109220"/>
                  </a:lnTo>
                  <a:lnTo>
                    <a:pt x="4902" y="1270"/>
                  </a:lnTo>
                  <a:lnTo>
                    <a:pt x="3911" y="1270"/>
                  </a:lnTo>
                  <a:lnTo>
                    <a:pt x="3911" y="0"/>
                  </a:lnTo>
                  <a:lnTo>
                    <a:pt x="177" y="0"/>
                  </a:lnTo>
                  <a:lnTo>
                    <a:pt x="177" y="1270"/>
                  </a:lnTo>
                  <a:lnTo>
                    <a:pt x="0" y="1270"/>
                  </a:lnTo>
                  <a:lnTo>
                    <a:pt x="0" y="109220"/>
                  </a:lnTo>
                  <a:lnTo>
                    <a:pt x="355" y="109220"/>
                  </a:lnTo>
                  <a:lnTo>
                    <a:pt x="355" y="280670"/>
                  </a:lnTo>
                  <a:lnTo>
                    <a:pt x="901" y="280670"/>
                  </a:lnTo>
                  <a:lnTo>
                    <a:pt x="901" y="283210"/>
                  </a:lnTo>
                  <a:lnTo>
                    <a:pt x="2895" y="283210"/>
                  </a:lnTo>
                  <a:lnTo>
                    <a:pt x="2895" y="290830"/>
                  </a:lnTo>
                  <a:lnTo>
                    <a:pt x="5181" y="290830"/>
                  </a:lnTo>
                  <a:lnTo>
                    <a:pt x="5181" y="283210"/>
                  </a:lnTo>
                  <a:lnTo>
                    <a:pt x="5181" y="28067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498323" y="1323911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5">
                  <a:moveTo>
                    <a:pt x="3492" y="0"/>
                  </a:moveTo>
                  <a:lnTo>
                    <a:pt x="1282" y="6350"/>
                  </a:lnTo>
                  <a:lnTo>
                    <a:pt x="1282" y="30479"/>
                  </a:lnTo>
                  <a:lnTo>
                    <a:pt x="0" y="37134"/>
                  </a:lnTo>
                  <a:lnTo>
                    <a:pt x="4140" y="37134"/>
                  </a:lnTo>
                  <a:lnTo>
                    <a:pt x="51765" y="36512"/>
                  </a:lnTo>
                  <a:lnTo>
                    <a:pt x="51765" y="2209"/>
                  </a:lnTo>
                  <a:lnTo>
                    <a:pt x="7315" y="1904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511988" y="133661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60" y="0"/>
                  </a:lnTo>
                  <a:lnTo>
                    <a:pt x="0" y="2260"/>
                  </a:lnTo>
                  <a:lnTo>
                    <a:pt x="0" y="7886"/>
                  </a:lnTo>
                  <a:lnTo>
                    <a:pt x="2260" y="10147"/>
                  </a:lnTo>
                  <a:lnTo>
                    <a:pt x="7886" y="10147"/>
                  </a:lnTo>
                  <a:lnTo>
                    <a:pt x="10147" y="7886"/>
                  </a:lnTo>
                  <a:lnTo>
                    <a:pt x="10147" y="5079"/>
                  </a:lnTo>
                  <a:lnTo>
                    <a:pt x="10147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498640" y="1392491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5">
                  <a:moveTo>
                    <a:pt x="3492" y="0"/>
                  </a:moveTo>
                  <a:lnTo>
                    <a:pt x="1282" y="6350"/>
                  </a:lnTo>
                  <a:lnTo>
                    <a:pt x="1282" y="30467"/>
                  </a:lnTo>
                  <a:lnTo>
                    <a:pt x="0" y="37134"/>
                  </a:lnTo>
                  <a:lnTo>
                    <a:pt x="4140" y="37134"/>
                  </a:lnTo>
                  <a:lnTo>
                    <a:pt x="51765" y="36512"/>
                  </a:lnTo>
                  <a:lnTo>
                    <a:pt x="51765" y="2209"/>
                  </a:lnTo>
                  <a:lnTo>
                    <a:pt x="7315" y="189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12306" y="140519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60" y="0"/>
                  </a:lnTo>
                  <a:lnTo>
                    <a:pt x="0" y="2260"/>
                  </a:lnTo>
                  <a:lnTo>
                    <a:pt x="0" y="7886"/>
                  </a:lnTo>
                  <a:lnTo>
                    <a:pt x="2260" y="10147"/>
                  </a:lnTo>
                  <a:lnTo>
                    <a:pt x="7886" y="10147"/>
                  </a:lnTo>
                  <a:lnTo>
                    <a:pt x="10147" y="7886"/>
                  </a:lnTo>
                  <a:lnTo>
                    <a:pt x="10147" y="5067"/>
                  </a:lnTo>
                  <a:lnTo>
                    <a:pt x="10147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98958" y="1463611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5">
                  <a:moveTo>
                    <a:pt x="3505" y="0"/>
                  </a:moveTo>
                  <a:lnTo>
                    <a:pt x="1270" y="6350"/>
                  </a:lnTo>
                  <a:lnTo>
                    <a:pt x="1270" y="30479"/>
                  </a:lnTo>
                  <a:lnTo>
                    <a:pt x="0" y="37134"/>
                  </a:lnTo>
                  <a:lnTo>
                    <a:pt x="4127" y="37134"/>
                  </a:lnTo>
                  <a:lnTo>
                    <a:pt x="51752" y="36512"/>
                  </a:lnTo>
                  <a:lnTo>
                    <a:pt x="51752" y="2209"/>
                  </a:lnTo>
                  <a:lnTo>
                    <a:pt x="7315" y="1904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512610" y="147631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99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86"/>
                  </a:lnTo>
                  <a:lnTo>
                    <a:pt x="2273" y="10147"/>
                  </a:lnTo>
                  <a:lnTo>
                    <a:pt x="7899" y="10147"/>
                  </a:lnTo>
                  <a:lnTo>
                    <a:pt x="10160" y="7886"/>
                  </a:lnTo>
                  <a:lnTo>
                    <a:pt x="10160" y="5079"/>
                  </a:lnTo>
                  <a:lnTo>
                    <a:pt x="10160" y="2260"/>
                  </a:lnTo>
                  <a:lnTo>
                    <a:pt x="7899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535991" y="1739505"/>
              <a:ext cx="18415" cy="294005"/>
            </a:xfrm>
            <a:custGeom>
              <a:avLst/>
              <a:gdLst/>
              <a:ahLst/>
              <a:cxnLst/>
              <a:rect l="l" t="t" r="r" b="b"/>
              <a:pathLst>
                <a:path w="18415" h="294005">
                  <a:moveTo>
                    <a:pt x="17373" y="230733"/>
                  </a:moveTo>
                  <a:lnTo>
                    <a:pt x="5092" y="232003"/>
                  </a:lnTo>
                  <a:lnTo>
                    <a:pt x="4241" y="244703"/>
                  </a:lnTo>
                  <a:lnTo>
                    <a:pt x="1282" y="251053"/>
                  </a:lnTo>
                  <a:lnTo>
                    <a:pt x="1714" y="254863"/>
                  </a:lnTo>
                  <a:lnTo>
                    <a:pt x="2552" y="286600"/>
                  </a:lnTo>
                  <a:lnTo>
                    <a:pt x="8064" y="293801"/>
                  </a:lnTo>
                  <a:lnTo>
                    <a:pt x="17373" y="293801"/>
                  </a:lnTo>
                  <a:lnTo>
                    <a:pt x="17373" y="230733"/>
                  </a:lnTo>
                  <a:close/>
                </a:path>
                <a:path w="18415" h="294005">
                  <a:moveTo>
                    <a:pt x="17792" y="0"/>
                  </a:moveTo>
                  <a:lnTo>
                    <a:pt x="8483" y="0"/>
                  </a:lnTo>
                  <a:lnTo>
                    <a:pt x="2133" y="3390"/>
                  </a:lnTo>
                  <a:lnTo>
                    <a:pt x="2133" y="8470"/>
                  </a:lnTo>
                  <a:lnTo>
                    <a:pt x="1282" y="45720"/>
                  </a:lnTo>
                  <a:lnTo>
                    <a:pt x="0" y="59690"/>
                  </a:lnTo>
                  <a:lnTo>
                    <a:pt x="17373" y="60540"/>
                  </a:lnTo>
                  <a:lnTo>
                    <a:pt x="17792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534734" y="2294508"/>
              <a:ext cx="16510" cy="26670"/>
            </a:xfrm>
            <a:custGeom>
              <a:avLst/>
              <a:gdLst/>
              <a:ahLst/>
              <a:cxnLst/>
              <a:rect l="l" t="t" r="r" b="b"/>
              <a:pathLst>
                <a:path w="16509" h="26669">
                  <a:moveTo>
                    <a:pt x="13969" y="11849"/>
                  </a:moveTo>
                  <a:lnTo>
                    <a:pt x="2539" y="0"/>
                  </a:lnTo>
                  <a:lnTo>
                    <a:pt x="0" y="24117"/>
                  </a:lnTo>
                  <a:lnTo>
                    <a:pt x="16090" y="26670"/>
                  </a:lnTo>
                  <a:lnTo>
                    <a:pt x="13969" y="11849"/>
                  </a:lnTo>
                  <a:close/>
                </a:path>
              </a:pathLst>
            </a:custGeom>
            <a:ln w="317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043028" y="2294089"/>
              <a:ext cx="491490" cy="22860"/>
            </a:xfrm>
            <a:custGeom>
              <a:avLst/>
              <a:gdLst/>
              <a:ahLst/>
              <a:cxnLst/>
              <a:rect l="l" t="t" r="r" b="b"/>
              <a:pathLst>
                <a:path w="491490" h="22860">
                  <a:moveTo>
                    <a:pt x="0" y="4216"/>
                  </a:moveTo>
                  <a:lnTo>
                    <a:pt x="800" y="22860"/>
                  </a:lnTo>
                  <a:lnTo>
                    <a:pt x="405142" y="20307"/>
                  </a:lnTo>
                  <a:lnTo>
                    <a:pt x="491286" y="19050"/>
                  </a:lnTo>
                  <a:lnTo>
                    <a:pt x="489242" y="0"/>
                  </a:lnTo>
                  <a:lnTo>
                    <a:pt x="0" y="421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003658" y="2329650"/>
              <a:ext cx="553085" cy="260350"/>
            </a:xfrm>
            <a:custGeom>
              <a:avLst/>
              <a:gdLst/>
              <a:ahLst/>
              <a:cxnLst/>
              <a:rect l="l" t="t" r="r" b="b"/>
              <a:pathLst>
                <a:path w="553084" h="260350">
                  <a:moveTo>
                    <a:pt x="548927" y="254850"/>
                  </a:moveTo>
                  <a:lnTo>
                    <a:pt x="6565" y="254850"/>
                  </a:lnTo>
                  <a:lnTo>
                    <a:pt x="8267" y="259930"/>
                  </a:lnTo>
                  <a:lnTo>
                    <a:pt x="548868" y="256959"/>
                  </a:lnTo>
                  <a:lnTo>
                    <a:pt x="548927" y="254850"/>
                  </a:lnTo>
                  <a:close/>
                </a:path>
                <a:path w="553084" h="260350">
                  <a:moveTo>
                    <a:pt x="552476" y="64350"/>
                  </a:moveTo>
                  <a:lnTo>
                    <a:pt x="6146" y="64350"/>
                  </a:lnTo>
                  <a:lnTo>
                    <a:pt x="6997" y="85940"/>
                  </a:lnTo>
                  <a:lnTo>
                    <a:pt x="7835" y="88480"/>
                  </a:lnTo>
                  <a:lnTo>
                    <a:pt x="17576" y="91008"/>
                  </a:lnTo>
                  <a:lnTo>
                    <a:pt x="34928" y="102601"/>
                  </a:lnTo>
                  <a:lnTo>
                    <a:pt x="43711" y="110701"/>
                  </a:lnTo>
                  <a:lnTo>
                    <a:pt x="46625" y="119117"/>
                  </a:lnTo>
                  <a:lnTo>
                    <a:pt x="46367" y="131660"/>
                  </a:lnTo>
                  <a:lnTo>
                    <a:pt x="45864" y="153105"/>
                  </a:lnTo>
                  <a:lnTo>
                    <a:pt x="42344" y="165101"/>
                  </a:lnTo>
                  <a:lnTo>
                    <a:pt x="32791" y="172014"/>
                  </a:lnTo>
                  <a:lnTo>
                    <a:pt x="14185" y="178206"/>
                  </a:lnTo>
                  <a:lnTo>
                    <a:pt x="6146" y="182029"/>
                  </a:lnTo>
                  <a:lnTo>
                    <a:pt x="6146" y="187109"/>
                  </a:lnTo>
                  <a:lnTo>
                    <a:pt x="7835" y="205308"/>
                  </a:lnTo>
                  <a:lnTo>
                    <a:pt x="647" y="211226"/>
                  </a:lnTo>
                  <a:lnTo>
                    <a:pt x="647" y="259511"/>
                  </a:lnTo>
                  <a:lnTo>
                    <a:pt x="3606" y="258660"/>
                  </a:lnTo>
                  <a:lnTo>
                    <a:pt x="6565" y="254850"/>
                  </a:lnTo>
                  <a:lnTo>
                    <a:pt x="548927" y="254850"/>
                  </a:lnTo>
                  <a:lnTo>
                    <a:pt x="552678" y="120230"/>
                  </a:lnTo>
                  <a:lnTo>
                    <a:pt x="552476" y="64350"/>
                  </a:lnTo>
                  <a:close/>
                </a:path>
                <a:path w="553084" h="260350">
                  <a:moveTo>
                    <a:pt x="494664" y="0"/>
                  </a:moveTo>
                  <a:lnTo>
                    <a:pt x="40436" y="5079"/>
                  </a:lnTo>
                  <a:lnTo>
                    <a:pt x="6963" y="5079"/>
                  </a:lnTo>
                  <a:lnTo>
                    <a:pt x="5727" y="13754"/>
                  </a:lnTo>
                  <a:lnTo>
                    <a:pt x="0" y="15011"/>
                  </a:lnTo>
                  <a:lnTo>
                    <a:pt x="215" y="62636"/>
                  </a:lnTo>
                  <a:lnTo>
                    <a:pt x="2336" y="66890"/>
                  </a:lnTo>
                  <a:lnTo>
                    <a:pt x="6146" y="64350"/>
                  </a:lnTo>
                  <a:lnTo>
                    <a:pt x="552476" y="64350"/>
                  </a:lnTo>
                  <a:lnTo>
                    <a:pt x="552262" y="5079"/>
                  </a:lnTo>
                  <a:lnTo>
                    <a:pt x="40436" y="5079"/>
                  </a:lnTo>
                  <a:lnTo>
                    <a:pt x="552261" y="4838"/>
                  </a:lnTo>
                  <a:lnTo>
                    <a:pt x="552246" y="850"/>
                  </a:lnTo>
                  <a:lnTo>
                    <a:pt x="494664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011494" y="2316086"/>
              <a:ext cx="212090" cy="17780"/>
            </a:xfrm>
            <a:custGeom>
              <a:avLst/>
              <a:gdLst/>
              <a:ahLst/>
              <a:cxnLst/>
              <a:rect l="l" t="t" r="r" b="b"/>
              <a:pathLst>
                <a:path w="212089" h="17780">
                  <a:moveTo>
                    <a:pt x="210400" y="0"/>
                  </a:moveTo>
                  <a:lnTo>
                    <a:pt x="33870" y="3822"/>
                  </a:lnTo>
                  <a:lnTo>
                    <a:pt x="31330" y="4660"/>
                  </a:lnTo>
                  <a:lnTo>
                    <a:pt x="0" y="17360"/>
                  </a:lnTo>
                  <a:lnTo>
                    <a:pt x="211670" y="17360"/>
                  </a:lnTo>
                  <a:lnTo>
                    <a:pt x="210400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329426" y="2313990"/>
              <a:ext cx="170180" cy="16510"/>
            </a:xfrm>
            <a:custGeom>
              <a:avLst/>
              <a:gdLst/>
              <a:ahLst/>
              <a:cxnLst/>
              <a:rect l="l" t="t" r="r" b="b"/>
              <a:pathLst>
                <a:path w="170179" h="16510">
                  <a:moveTo>
                    <a:pt x="168897" y="0"/>
                  </a:moveTo>
                  <a:lnTo>
                    <a:pt x="0" y="2540"/>
                  </a:lnTo>
                  <a:lnTo>
                    <a:pt x="0" y="16510"/>
                  </a:lnTo>
                  <a:lnTo>
                    <a:pt x="169760" y="15659"/>
                  </a:lnTo>
                  <a:lnTo>
                    <a:pt x="16889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550152" y="2175509"/>
              <a:ext cx="5715" cy="290830"/>
            </a:xfrm>
            <a:custGeom>
              <a:avLst/>
              <a:gdLst/>
              <a:ahLst/>
              <a:cxnLst/>
              <a:rect l="l" t="t" r="r" b="b"/>
              <a:pathLst>
                <a:path w="5715" h="290830">
                  <a:moveTo>
                    <a:pt x="5181" y="280670"/>
                  </a:moveTo>
                  <a:lnTo>
                    <a:pt x="5067" y="110490"/>
                  </a:lnTo>
                  <a:lnTo>
                    <a:pt x="4889" y="110490"/>
                  </a:lnTo>
                  <a:lnTo>
                    <a:pt x="4889" y="1270"/>
                  </a:lnTo>
                  <a:lnTo>
                    <a:pt x="2387" y="1270"/>
                  </a:lnTo>
                  <a:lnTo>
                    <a:pt x="2387" y="0"/>
                  </a:lnTo>
                  <a:lnTo>
                    <a:pt x="177" y="0"/>
                  </a:lnTo>
                  <a:lnTo>
                    <a:pt x="177" y="1270"/>
                  </a:lnTo>
                  <a:lnTo>
                    <a:pt x="0" y="1270"/>
                  </a:lnTo>
                  <a:lnTo>
                    <a:pt x="0" y="110490"/>
                  </a:lnTo>
                  <a:lnTo>
                    <a:pt x="368" y="110490"/>
                  </a:lnTo>
                  <a:lnTo>
                    <a:pt x="368" y="280670"/>
                  </a:lnTo>
                  <a:lnTo>
                    <a:pt x="901" y="280670"/>
                  </a:lnTo>
                  <a:lnTo>
                    <a:pt x="901" y="284480"/>
                  </a:lnTo>
                  <a:lnTo>
                    <a:pt x="3022" y="284480"/>
                  </a:lnTo>
                  <a:lnTo>
                    <a:pt x="3022" y="290830"/>
                  </a:lnTo>
                  <a:lnTo>
                    <a:pt x="5181" y="290830"/>
                  </a:lnTo>
                  <a:lnTo>
                    <a:pt x="5181" y="284480"/>
                  </a:lnTo>
                  <a:lnTo>
                    <a:pt x="5181" y="28067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497891" y="2239987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4">
                  <a:moveTo>
                    <a:pt x="3492" y="0"/>
                  </a:moveTo>
                  <a:lnTo>
                    <a:pt x="1270" y="6350"/>
                  </a:lnTo>
                  <a:lnTo>
                    <a:pt x="1270" y="30467"/>
                  </a:lnTo>
                  <a:lnTo>
                    <a:pt x="0" y="37147"/>
                  </a:lnTo>
                  <a:lnTo>
                    <a:pt x="4127" y="37147"/>
                  </a:lnTo>
                  <a:lnTo>
                    <a:pt x="51752" y="36512"/>
                  </a:lnTo>
                  <a:lnTo>
                    <a:pt x="51752" y="2235"/>
                  </a:lnTo>
                  <a:lnTo>
                    <a:pt x="7302" y="189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511544" y="225268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86"/>
                  </a:lnTo>
                  <a:lnTo>
                    <a:pt x="0" y="7899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59" y="7899"/>
                  </a:lnTo>
                  <a:lnTo>
                    <a:pt x="10159" y="5080"/>
                  </a:lnTo>
                  <a:lnTo>
                    <a:pt x="10159" y="2286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498209" y="2308555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4">
                  <a:moveTo>
                    <a:pt x="3492" y="0"/>
                  </a:moveTo>
                  <a:lnTo>
                    <a:pt x="1269" y="6362"/>
                  </a:lnTo>
                  <a:lnTo>
                    <a:pt x="1269" y="30492"/>
                  </a:lnTo>
                  <a:lnTo>
                    <a:pt x="0" y="37160"/>
                  </a:lnTo>
                  <a:lnTo>
                    <a:pt x="4127" y="37160"/>
                  </a:lnTo>
                  <a:lnTo>
                    <a:pt x="51752" y="36525"/>
                  </a:lnTo>
                  <a:lnTo>
                    <a:pt x="51752" y="2235"/>
                  </a:lnTo>
                  <a:lnTo>
                    <a:pt x="7302" y="1917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11861" y="232126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85"/>
                  </a:lnTo>
                  <a:lnTo>
                    <a:pt x="0" y="7899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59" y="7899"/>
                  </a:lnTo>
                  <a:lnTo>
                    <a:pt x="10159" y="5092"/>
                  </a:lnTo>
                  <a:lnTo>
                    <a:pt x="10159" y="228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498526" y="2379687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4">
                  <a:moveTo>
                    <a:pt x="3492" y="0"/>
                  </a:moveTo>
                  <a:lnTo>
                    <a:pt x="1270" y="6350"/>
                  </a:lnTo>
                  <a:lnTo>
                    <a:pt x="1270" y="30480"/>
                  </a:lnTo>
                  <a:lnTo>
                    <a:pt x="0" y="37160"/>
                  </a:lnTo>
                  <a:lnTo>
                    <a:pt x="4127" y="37160"/>
                  </a:lnTo>
                  <a:lnTo>
                    <a:pt x="51752" y="36512"/>
                  </a:lnTo>
                  <a:lnTo>
                    <a:pt x="51752" y="2222"/>
                  </a:lnTo>
                  <a:lnTo>
                    <a:pt x="7302" y="1905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512179" y="2392387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86" y="0"/>
                  </a:moveTo>
                  <a:lnTo>
                    <a:pt x="2273" y="0"/>
                  </a:lnTo>
                  <a:lnTo>
                    <a:pt x="0" y="2286"/>
                  </a:lnTo>
                  <a:lnTo>
                    <a:pt x="0" y="7899"/>
                  </a:lnTo>
                  <a:lnTo>
                    <a:pt x="2273" y="10172"/>
                  </a:lnTo>
                  <a:lnTo>
                    <a:pt x="7886" y="10172"/>
                  </a:lnTo>
                  <a:lnTo>
                    <a:pt x="10160" y="7899"/>
                  </a:lnTo>
                  <a:lnTo>
                    <a:pt x="10160" y="5080"/>
                  </a:lnTo>
                  <a:lnTo>
                    <a:pt x="10160" y="2286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57963" y="2011616"/>
              <a:ext cx="180022" cy="178752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218301" y="2079243"/>
              <a:ext cx="111125" cy="503555"/>
            </a:xfrm>
            <a:custGeom>
              <a:avLst/>
              <a:gdLst/>
              <a:ahLst/>
              <a:cxnLst/>
              <a:rect l="l" t="t" r="r" b="b"/>
              <a:pathLst>
                <a:path w="111125" h="503555">
                  <a:moveTo>
                    <a:pt x="99682" y="0"/>
                  </a:moveTo>
                  <a:lnTo>
                    <a:pt x="0" y="3809"/>
                  </a:lnTo>
                  <a:lnTo>
                    <a:pt x="8877" y="503542"/>
                  </a:lnTo>
                  <a:lnTo>
                    <a:pt x="62852" y="502894"/>
                  </a:lnTo>
                  <a:lnTo>
                    <a:pt x="64757" y="470534"/>
                  </a:lnTo>
                  <a:lnTo>
                    <a:pt x="111125" y="469264"/>
                  </a:lnTo>
                  <a:lnTo>
                    <a:pt x="106032" y="5079"/>
                  </a:lnTo>
                  <a:lnTo>
                    <a:pt x="996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317665" y="2080831"/>
              <a:ext cx="12065" cy="467995"/>
            </a:xfrm>
            <a:custGeom>
              <a:avLst/>
              <a:gdLst/>
              <a:ahLst/>
              <a:cxnLst/>
              <a:rect l="l" t="t" r="r" b="b"/>
              <a:pathLst>
                <a:path w="12064" h="467994">
                  <a:moveTo>
                    <a:pt x="0" y="0"/>
                  </a:moveTo>
                  <a:lnTo>
                    <a:pt x="3492" y="952"/>
                  </a:lnTo>
                  <a:lnTo>
                    <a:pt x="6667" y="148882"/>
                  </a:lnTo>
                  <a:lnTo>
                    <a:pt x="8902" y="309867"/>
                  </a:lnTo>
                  <a:lnTo>
                    <a:pt x="11760" y="467677"/>
                  </a:lnTo>
                  <a:lnTo>
                    <a:pt x="7315" y="467677"/>
                  </a:lnTo>
                  <a:lnTo>
                    <a:pt x="3492" y="20573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272911" y="2081784"/>
              <a:ext cx="9525" cy="468630"/>
            </a:xfrm>
            <a:custGeom>
              <a:avLst/>
              <a:gdLst/>
              <a:ahLst/>
              <a:cxnLst/>
              <a:rect l="l" t="t" r="r" b="b"/>
              <a:pathLst>
                <a:path w="9525" h="468630">
                  <a:moveTo>
                    <a:pt x="2209" y="0"/>
                  </a:moveTo>
                  <a:lnTo>
                    <a:pt x="0" y="0"/>
                  </a:lnTo>
                  <a:lnTo>
                    <a:pt x="5384" y="353060"/>
                  </a:lnTo>
                  <a:lnTo>
                    <a:pt x="6337" y="468312"/>
                  </a:lnTo>
                  <a:lnTo>
                    <a:pt x="9207" y="468312"/>
                  </a:lnTo>
                  <a:lnTo>
                    <a:pt x="6654" y="24257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239675" y="209490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30" y="9321"/>
                  </a:moveTo>
                  <a:lnTo>
                    <a:pt x="18630" y="14477"/>
                  </a:lnTo>
                  <a:lnTo>
                    <a:pt x="14465" y="18643"/>
                  </a:lnTo>
                  <a:lnTo>
                    <a:pt x="9309" y="18643"/>
                  </a:lnTo>
                  <a:lnTo>
                    <a:pt x="4165" y="18643"/>
                  </a:lnTo>
                  <a:lnTo>
                    <a:pt x="0" y="14477"/>
                  </a:lnTo>
                  <a:lnTo>
                    <a:pt x="0" y="9321"/>
                  </a:lnTo>
                  <a:lnTo>
                    <a:pt x="0" y="4165"/>
                  </a:lnTo>
                  <a:lnTo>
                    <a:pt x="4165" y="0"/>
                  </a:lnTo>
                  <a:lnTo>
                    <a:pt x="9309" y="0"/>
                  </a:lnTo>
                  <a:lnTo>
                    <a:pt x="14465" y="0"/>
                  </a:lnTo>
                  <a:lnTo>
                    <a:pt x="18630" y="4165"/>
                  </a:lnTo>
                  <a:lnTo>
                    <a:pt x="18630" y="932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244120" y="2096401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6134" y="0"/>
                  </a:moveTo>
                  <a:lnTo>
                    <a:pt x="0" y="4216"/>
                  </a:lnTo>
                  <a:lnTo>
                    <a:pt x="0" y="8661"/>
                  </a:lnTo>
                  <a:lnTo>
                    <a:pt x="1485" y="14795"/>
                  </a:lnTo>
                  <a:lnTo>
                    <a:pt x="4013" y="15659"/>
                  </a:lnTo>
                  <a:lnTo>
                    <a:pt x="12280" y="16509"/>
                  </a:lnTo>
                  <a:lnTo>
                    <a:pt x="12484" y="8458"/>
                  </a:lnTo>
                  <a:lnTo>
                    <a:pt x="10363" y="1473"/>
                  </a:lnTo>
                  <a:lnTo>
                    <a:pt x="613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235649" y="2097443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9105" y="0"/>
                  </a:moveTo>
                  <a:lnTo>
                    <a:pt x="0" y="7429"/>
                  </a:lnTo>
                  <a:lnTo>
                    <a:pt x="8255" y="1418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239878" y="214125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30" y="9321"/>
                  </a:moveTo>
                  <a:lnTo>
                    <a:pt x="18630" y="14478"/>
                  </a:lnTo>
                  <a:lnTo>
                    <a:pt x="14465" y="18643"/>
                  </a:lnTo>
                  <a:lnTo>
                    <a:pt x="9321" y="18643"/>
                  </a:lnTo>
                  <a:lnTo>
                    <a:pt x="4178" y="18643"/>
                  </a:lnTo>
                  <a:lnTo>
                    <a:pt x="0" y="14478"/>
                  </a:lnTo>
                  <a:lnTo>
                    <a:pt x="0" y="9321"/>
                  </a:lnTo>
                  <a:lnTo>
                    <a:pt x="0" y="4178"/>
                  </a:lnTo>
                  <a:lnTo>
                    <a:pt x="4178" y="0"/>
                  </a:lnTo>
                  <a:lnTo>
                    <a:pt x="9321" y="0"/>
                  </a:lnTo>
                  <a:lnTo>
                    <a:pt x="14465" y="0"/>
                  </a:lnTo>
                  <a:lnTo>
                    <a:pt x="18630" y="4178"/>
                  </a:lnTo>
                  <a:lnTo>
                    <a:pt x="18630" y="932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244336" y="2142756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6134" y="0"/>
                  </a:moveTo>
                  <a:lnTo>
                    <a:pt x="0" y="4229"/>
                  </a:lnTo>
                  <a:lnTo>
                    <a:pt x="0" y="8674"/>
                  </a:lnTo>
                  <a:lnTo>
                    <a:pt x="1473" y="14808"/>
                  </a:lnTo>
                  <a:lnTo>
                    <a:pt x="4013" y="15659"/>
                  </a:lnTo>
                  <a:lnTo>
                    <a:pt x="12268" y="16509"/>
                  </a:lnTo>
                  <a:lnTo>
                    <a:pt x="12484" y="8458"/>
                  </a:lnTo>
                  <a:lnTo>
                    <a:pt x="10363" y="1485"/>
                  </a:lnTo>
                  <a:lnTo>
                    <a:pt x="613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235865" y="214381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9093" y="0"/>
                  </a:moveTo>
                  <a:lnTo>
                    <a:pt x="0" y="7429"/>
                  </a:lnTo>
                  <a:lnTo>
                    <a:pt x="8255" y="1418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240945" y="218908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30" y="9321"/>
                  </a:moveTo>
                  <a:lnTo>
                    <a:pt x="18630" y="14477"/>
                  </a:lnTo>
                  <a:lnTo>
                    <a:pt x="14465" y="18643"/>
                  </a:lnTo>
                  <a:lnTo>
                    <a:pt x="9309" y="18643"/>
                  </a:lnTo>
                  <a:lnTo>
                    <a:pt x="4165" y="18643"/>
                  </a:lnTo>
                  <a:lnTo>
                    <a:pt x="0" y="14477"/>
                  </a:lnTo>
                  <a:lnTo>
                    <a:pt x="0" y="9321"/>
                  </a:lnTo>
                  <a:lnTo>
                    <a:pt x="0" y="4165"/>
                  </a:lnTo>
                  <a:lnTo>
                    <a:pt x="4165" y="0"/>
                  </a:lnTo>
                  <a:lnTo>
                    <a:pt x="9309" y="0"/>
                  </a:lnTo>
                  <a:lnTo>
                    <a:pt x="14465" y="0"/>
                  </a:lnTo>
                  <a:lnTo>
                    <a:pt x="18630" y="4165"/>
                  </a:lnTo>
                  <a:lnTo>
                    <a:pt x="18630" y="932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245390" y="2190572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6134" y="0"/>
                  </a:moveTo>
                  <a:lnTo>
                    <a:pt x="0" y="4229"/>
                  </a:lnTo>
                  <a:lnTo>
                    <a:pt x="0" y="8686"/>
                  </a:lnTo>
                  <a:lnTo>
                    <a:pt x="1485" y="14808"/>
                  </a:lnTo>
                  <a:lnTo>
                    <a:pt x="4013" y="15671"/>
                  </a:lnTo>
                  <a:lnTo>
                    <a:pt x="12268" y="16509"/>
                  </a:lnTo>
                  <a:lnTo>
                    <a:pt x="12484" y="8483"/>
                  </a:lnTo>
                  <a:lnTo>
                    <a:pt x="10363" y="1485"/>
                  </a:lnTo>
                  <a:lnTo>
                    <a:pt x="613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236919" y="2191613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9105" y="0"/>
                  </a:moveTo>
                  <a:lnTo>
                    <a:pt x="0" y="7442"/>
                  </a:lnTo>
                  <a:lnTo>
                    <a:pt x="8254" y="14211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241148" y="223525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43" y="9296"/>
                  </a:moveTo>
                  <a:lnTo>
                    <a:pt x="18643" y="14465"/>
                  </a:lnTo>
                  <a:lnTo>
                    <a:pt x="14465" y="18630"/>
                  </a:lnTo>
                  <a:lnTo>
                    <a:pt x="9321" y="18630"/>
                  </a:lnTo>
                  <a:lnTo>
                    <a:pt x="4178" y="18630"/>
                  </a:lnTo>
                  <a:lnTo>
                    <a:pt x="0" y="14465"/>
                  </a:lnTo>
                  <a:lnTo>
                    <a:pt x="0" y="9296"/>
                  </a:lnTo>
                  <a:lnTo>
                    <a:pt x="0" y="4165"/>
                  </a:lnTo>
                  <a:lnTo>
                    <a:pt x="4178" y="0"/>
                  </a:lnTo>
                  <a:lnTo>
                    <a:pt x="9321" y="0"/>
                  </a:lnTo>
                  <a:lnTo>
                    <a:pt x="14465" y="0"/>
                  </a:lnTo>
                  <a:lnTo>
                    <a:pt x="18643" y="4165"/>
                  </a:lnTo>
                  <a:lnTo>
                    <a:pt x="18643" y="9296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245606" y="2236736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6134" y="0"/>
                  </a:moveTo>
                  <a:lnTo>
                    <a:pt x="0" y="4229"/>
                  </a:lnTo>
                  <a:lnTo>
                    <a:pt x="0" y="8674"/>
                  </a:lnTo>
                  <a:lnTo>
                    <a:pt x="1473" y="14808"/>
                  </a:lnTo>
                  <a:lnTo>
                    <a:pt x="4013" y="15646"/>
                  </a:lnTo>
                  <a:lnTo>
                    <a:pt x="12268" y="16510"/>
                  </a:lnTo>
                  <a:lnTo>
                    <a:pt x="12484" y="8445"/>
                  </a:lnTo>
                  <a:lnTo>
                    <a:pt x="10363" y="1485"/>
                  </a:lnTo>
                  <a:lnTo>
                    <a:pt x="613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237135" y="223779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9105" y="0"/>
                  </a:moveTo>
                  <a:lnTo>
                    <a:pt x="0" y="7416"/>
                  </a:lnTo>
                  <a:lnTo>
                    <a:pt x="8254" y="1418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243053" y="232815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43" y="9334"/>
                  </a:moveTo>
                  <a:lnTo>
                    <a:pt x="18643" y="14465"/>
                  </a:lnTo>
                  <a:lnTo>
                    <a:pt x="14465" y="18643"/>
                  </a:lnTo>
                  <a:lnTo>
                    <a:pt x="9321" y="18643"/>
                  </a:lnTo>
                  <a:lnTo>
                    <a:pt x="4178" y="18643"/>
                  </a:lnTo>
                  <a:lnTo>
                    <a:pt x="0" y="14465"/>
                  </a:lnTo>
                  <a:lnTo>
                    <a:pt x="0" y="9334"/>
                  </a:lnTo>
                  <a:lnTo>
                    <a:pt x="0" y="4165"/>
                  </a:lnTo>
                  <a:lnTo>
                    <a:pt x="4178" y="0"/>
                  </a:lnTo>
                  <a:lnTo>
                    <a:pt x="9321" y="0"/>
                  </a:lnTo>
                  <a:lnTo>
                    <a:pt x="14465" y="0"/>
                  </a:lnTo>
                  <a:lnTo>
                    <a:pt x="18643" y="4165"/>
                  </a:lnTo>
                  <a:lnTo>
                    <a:pt x="18643" y="933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247511" y="2329650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6134" y="0"/>
                  </a:moveTo>
                  <a:lnTo>
                    <a:pt x="0" y="4229"/>
                  </a:lnTo>
                  <a:lnTo>
                    <a:pt x="0" y="8661"/>
                  </a:lnTo>
                  <a:lnTo>
                    <a:pt x="1473" y="14808"/>
                  </a:lnTo>
                  <a:lnTo>
                    <a:pt x="4013" y="15659"/>
                  </a:lnTo>
                  <a:lnTo>
                    <a:pt x="12268" y="16497"/>
                  </a:lnTo>
                  <a:lnTo>
                    <a:pt x="12484" y="8458"/>
                  </a:lnTo>
                  <a:lnTo>
                    <a:pt x="10363" y="1485"/>
                  </a:lnTo>
                  <a:lnTo>
                    <a:pt x="613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239040" y="2330704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9105" y="0"/>
                  </a:moveTo>
                  <a:lnTo>
                    <a:pt x="0" y="7404"/>
                  </a:lnTo>
                  <a:lnTo>
                    <a:pt x="8255" y="1418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243269" y="237558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30" y="9309"/>
                  </a:moveTo>
                  <a:lnTo>
                    <a:pt x="18630" y="14465"/>
                  </a:lnTo>
                  <a:lnTo>
                    <a:pt x="14465" y="18630"/>
                  </a:lnTo>
                  <a:lnTo>
                    <a:pt x="9321" y="18630"/>
                  </a:lnTo>
                  <a:lnTo>
                    <a:pt x="4178" y="18630"/>
                  </a:lnTo>
                  <a:lnTo>
                    <a:pt x="0" y="14465"/>
                  </a:lnTo>
                  <a:lnTo>
                    <a:pt x="0" y="9309"/>
                  </a:lnTo>
                  <a:lnTo>
                    <a:pt x="0" y="4165"/>
                  </a:lnTo>
                  <a:lnTo>
                    <a:pt x="4178" y="0"/>
                  </a:lnTo>
                  <a:lnTo>
                    <a:pt x="9321" y="0"/>
                  </a:lnTo>
                  <a:lnTo>
                    <a:pt x="14465" y="0"/>
                  </a:lnTo>
                  <a:lnTo>
                    <a:pt x="18630" y="4165"/>
                  </a:lnTo>
                  <a:lnTo>
                    <a:pt x="18630" y="930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247726" y="2377071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6134" y="0"/>
                  </a:moveTo>
                  <a:lnTo>
                    <a:pt x="0" y="4229"/>
                  </a:lnTo>
                  <a:lnTo>
                    <a:pt x="0" y="8661"/>
                  </a:lnTo>
                  <a:lnTo>
                    <a:pt x="1473" y="14808"/>
                  </a:lnTo>
                  <a:lnTo>
                    <a:pt x="4013" y="15659"/>
                  </a:lnTo>
                  <a:lnTo>
                    <a:pt x="12268" y="16509"/>
                  </a:lnTo>
                  <a:lnTo>
                    <a:pt x="12484" y="8458"/>
                  </a:lnTo>
                  <a:lnTo>
                    <a:pt x="10363" y="1485"/>
                  </a:lnTo>
                  <a:lnTo>
                    <a:pt x="613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239256" y="2378125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9105" y="0"/>
                  </a:moveTo>
                  <a:lnTo>
                    <a:pt x="0" y="7416"/>
                  </a:lnTo>
                  <a:lnTo>
                    <a:pt x="8255" y="1418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244539" y="242172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30" y="9321"/>
                  </a:moveTo>
                  <a:lnTo>
                    <a:pt x="18630" y="14465"/>
                  </a:lnTo>
                  <a:lnTo>
                    <a:pt x="14465" y="18630"/>
                  </a:lnTo>
                  <a:lnTo>
                    <a:pt x="9321" y="18630"/>
                  </a:lnTo>
                  <a:lnTo>
                    <a:pt x="4178" y="18630"/>
                  </a:lnTo>
                  <a:lnTo>
                    <a:pt x="0" y="14465"/>
                  </a:lnTo>
                  <a:lnTo>
                    <a:pt x="0" y="9321"/>
                  </a:lnTo>
                  <a:lnTo>
                    <a:pt x="0" y="4165"/>
                  </a:lnTo>
                  <a:lnTo>
                    <a:pt x="4178" y="0"/>
                  </a:lnTo>
                  <a:lnTo>
                    <a:pt x="9321" y="0"/>
                  </a:lnTo>
                  <a:lnTo>
                    <a:pt x="14465" y="0"/>
                  </a:lnTo>
                  <a:lnTo>
                    <a:pt x="18630" y="4165"/>
                  </a:lnTo>
                  <a:lnTo>
                    <a:pt x="18630" y="932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248996" y="2423210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6134" y="0"/>
                  </a:moveTo>
                  <a:lnTo>
                    <a:pt x="0" y="4229"/>
                  </a:lnTo>
                  <a:lnTo>
                    <a:pt x="0" y="8661"/>
                  </a:lnTo>
                  <a:lnTo>
                    <a:pt x="1473" y="14808"/>
                  </a:lnTo>
                  <a:lnTo>
                    <a:pt x="4013" y="15646"/>
                  </a:lnTo>
                  <a:lnTo>
                    <a:pt x="12268" y="16497"/>
                  </a:lnTo>
                  <a:lnTo>
                    <a:pt x="12484" y="8470"/>
                  </a:lnTo>
                  <a:lnTo>
                    <a:pt x="10363" y="1485"/>
                  </a:lnTo>
                  <a:lnTo>
                    <a:pt x="613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240526" y="2424264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9093" y="0"/>
                  </a:moveTo>
                  <a:lnTo>
                    <a:pt x="0" y="7416"/>
                  </a:lnTo>
                  <a:lnTo>
                    <a:pt x="8254" y="1418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244539" y="246893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30" y="9309"/>
                  </a:moveTo>
                  <a:lnTo>
                    <a:pt x="18630" y="14465"/>
                  </a:lnTo>
                  <a:lnTo>
                    <a:pt x="14465" y="18630"/>
                  </a:lnTo>
                  <a:lnTo>
                    <a:pt x="9321" y="18630"/>
                  </a:lnTo>
                  <a:lnTo>
                    <a:pt x="4178" y="18630"/>
                  </a:lnTo>
                  <a:lnTo>
                    <a:pt x="0" y="14465"/>
                  </a:lnTo>
                  <a:lnTo>
                    <a:pt x="0" y="9309"/>
                  </a:lnTo>
                  <a:lnTo>
                    <a:pt x="0" y="4165"/>
                  </a:lnTo>
                  <a:lnTo>
                    <a:pt x="4178" y="0"/>
                  </a:lnTo>
                  <a:lnTo>
                    <a:pt x="9321" y="0"/>
                  </a:lnTo>
                  <a:lnTo>
                    <a:pt x="14465" y="0"/>
                  </a:lnTo>
                  <a:lnTo>
                    <a:pt x="18630" y="4165"/>
                  </a:lnTo>
                  <a:lnTo>
                    <a:pt x="18630" y="930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248996" y="2470416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6134" y="0"/>
                  </a:moveTo>
                  <a:lnTo>
                    <a:pt x="0" y="4216"/>
                  </a:lnTo>
                  <a:lnTo>
                    <a:pt x="0" y="8674"/>
                  </a:lnTo>
                  <a:lnTo>
                    <a:pt x="1473" y="14808"/>
                  </a:lnTo>
                  <a:lnTo>
                    <a:pt x="4013" y="15659"/>
                  </a:lnTo>
                  <a:lnTo>
                    <a:pt x="12268" y="16510"/>
                  </a:lnTo>
                  <a:lnTo>
                    <a:pt x="12484" y="8458"/>
                  </a:lnTo>
                  <a:lnTo>
                    <a:pt x="10363" y="1498"/>
                  </a:lnTo>
                  <a:lnTo>
                    <a:pt x="613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240526" y="2471458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9093" y="0"/>
                  </a:moveTo>
                  <a:lnTo>
                    <a:pt x="0" y="7416"/>
                  </a:lnTo>
                  <a:lnTo>
                    <a:pt x="8254" y="14198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245809" y="251528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30" y="9296"/>
                  </a:moveTo>
                  <a:lnTo>
                    <a:pt x="18630" y="14465"/>
                  </a:lnTo>
                  <a:lnTo>
                    <a:pt x="14452" y="18630"/>
                  </a:lnTo>
                  <a:lnTo>
                    <a:pt x="9321" y="18630"/>
                  </a:lnTo>
                  <a:lnTo>
                    <a:pt x="4165" y="18630"/>
                  </a:lnTo>
                  <a:lnTo>
                    <a:pt x="0" y="14465"/>
                  </a:lnTo>
                  <a:lnTo>
                    <a:pt x="0" y="9296"/>
                  </a:lnTo>
                  <a:lnTo>
                    <a:pt x="0" y="4165"/>
                  </a:lnTo>
                  <a:lnTo>
                    <a:pt x="4165" y="0"/>
                  </a:lnTo>
                  <a:lnTo>
                    <a:pt x="9321" y="0"/>
                  </a:lnTo>
                  <a:lnTo>
                    <a:pt x="14452" y="0"/>
                  </a:lnTo>
                  <a:lnTo>
                    <a:pt x="18630" y="4165"/>
                  </a:lnTo>
                  <a:lnTo>
                    <a:pt x="18630" y="9296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250254" y="2516771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6146" y="0"/>
                  </a:moveTo>
                  <a:lnTo>
                    <a:pt x="0" y="4229"/>
                  </a:lnTo>
                  <a:lnTo>
                    <a:pt x="0" y="8661"/>
                  </a:lnTo>
                  <a:lnTo>
                    <a:pt x="1473" y="14808"/>
                  </a:lnTo>
                  <a:lnTo>
                    <a:pt x="4025" y="15659"/>
                  </a:lnTo>
                  <a:lnTo>
                    <a:pt x="12280" y="16509"/>
                  </a:lnTo>
                  <a:lnTo>
                    <a:pt x="12496" y="8458"/>
                  </a:lnTo>
                  <a:lnTo>
                    <a:pt x="10375" y="1485"/>
                  </a:lnTo>
                  <a:lnTo>
                    <a:pt x="6146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241783" y="2517825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9105" y="0"/>
                  </a:moveTo>
                  <a:lnTo>
                    <a:pt x="0" y="7416"/>
                  </a:lnTo>
                  <a:lnTo>
                    <a:pt x="8267" y="1418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244539" y="256268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30" y="9321"/>
                  </a:moveTo>
                  <a:lnTo>
                    <a:pt x="18630" y="14478"/>
                  </a:lnTo>
                  <a:lnTo>
                    <a:pt x="14465" y="18643"/>
                  </a:lnTo>
                  <a:lnTo>
                    <a:pt x="9321" y="18643"/>
                  </a:lnTo>
                  <a:lnTo>
                    <a:pt x="4165" y="18643"/>
                  </a:lnTo>
                  <a:lnTo>
                    <a:pt x="0" y="14478"/>
                  </a:lnTo>
                  <a:lnTo>
                    <a:pt x="0" y="9321"/>
                  </a:lnTo>
                  <a:lnTo>
                    <a:pt x="0" y="4178"/>
                  </a:lnTo>
                  <a:lnTo>
                    <a:pt x="4165" y="0"/>
                  </a:lnTo>
                  <a:lnTo>
                    <a:pt x="9321" y="0"/>
                  </a:lnTo>
                  <a:lnTo>
                    <a:pt x="14465" y="0"/>
                  </a:lnTo>
                  <a:lnTo>
                    <a:pt x="18630" y="4178"/>
                  </a:lnTo>
                  <a:lnTo>
                    <a:pt x="18630" y="9321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248984" y="2564180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6146" y="0"/>
                  </a:moveTo>
                  <a:lnTo>
                    <a:pt x="0" y="4216"/>
                  </a:lnTo>
                  <a:lnTo>
                    <a:pt x="0" y="8674"/>
                  </a:lnTo>
                  <a:lnTo>
                    <a:pt x="1485" y="14795"/>
                  </a:lnTo>
                  <a:lnTo>
                    <a:pt x="4025" y="15659"/>
                  </a:lnTo>
                  <a:lnTo>
                    <a:pt x="12268" y="16509"/>
                  </a:lnTo>
                  <a:lnTo>
                    <a:pt x="12496" y="8432"/>
                  </a:lnTo>
                  <a:lnTo>
                    <a:pt x="10375" y="1485"/>
                  </a:lnTo>
                  <a:lnTo>
                    <a:pt x="6146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240526" y="2565222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9093" y="0"/>
                  </a:moveTo>
                  <a:lnTo>
                    <a:pt x="0" y="7429"/>
                  </a:lnTo>
                  <a:lnTo>
                    <a:pt x="8254" y="14185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242037" y="228184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59" y="0"/>
                  </a:lnTo>
                  <a:lnTo>
                    <a:pt x="0" y="4533"/>
                  </a:lnTo>
                  <a:lnTo>
                    <a:pt x="0" y="15773"/>
                  </a:lnTo>
                  <a:lnTo>
                    <a:pt x="4559" y="20307"/>
                  </a:lnTo>
                  <a:lnTo>
                    <a:pt x="15773" y="20307"/>
                  </a:lnTo>
                  <a:lnTo>
                    <a:pt x="20319" y="15773"/>
                  </a:lnTo>
                  <a:lnTo>
                    <a:pt x="20319" y="10159"/>
                  </a:lnTo>
                  <a:lnTo>
                    <a:pt x="20319" y="4533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242850" y="228264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0" y="0"/>
                  </a:lnTo>
                  <a:lnTo>
                    <a:pt x="0" y="4165"/>
                  </a:lnTo>
                  <a:lnTo>
                    <a:pt x="0" y="14516"/>
                  </a:lnTo>
                  <a:lnTo>
                    <a:pt x="4190" y="18694"/>
                  </a:lnTo>
                  <a:lnTo>
                    <a:pt x="14516" y="18694"/>
                  </a:lnTo>
                  <a:lnTo>
                    <a:pt x="18707" y="14516"/>
                  </a:lnTo>
                  <a:lnTo>
                    <a:pt x="18707" y="9359"/>
                  </a:lnTo>
                  <a:lnTo>
                    <a:pt x="18707" y="4165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244259" y="228512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912" y="0"/>
                  </a:moveTo>
                  <a:lnTo>
                    <a:pt x="3975" y="0"/>
                  </a:lnTo>
                  <a:lnTo>
                    <a:pt x="0" y="6883"/>
                  </a:lnTo>
                  <a:lnTo>
                    <a:pt x="3975" y="13754"/>
                  </a:lnTo>
                  <a:lnTo>
                    <a:pt x="11912" y="13754"/>
                  </a:lnTo>
                  <a:lnTo>
                    <a:pt x="15875" y="6883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244259" y="228512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75" y="13754"/>
                  </a:moveTo>
                  <a:lnTo>
                    <a:pt x="0" y="6883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83"/>
                  </a:lnTo>
                  <a:lnTo>
                    <a:pt x="11912" y="13754"/>
                  </a:lnTo>
                  <a:lnTo>
                    <a:pt x="3975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245377" y="2291029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1917"/>
                  </a:lnTo>
                  <a:lnTo>
                    <a:pt x="13652" y="1917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245377" y="2291029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1917"/>
                  </a:moveTo>
                  <a:lnTo>
                    <a:pt x="0" y="1917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966625" y="576199"/>
              <a:ext cx="31750" cy="1864360"/>
            </a:xfrm>
            <a:custGeom>
              <a:avLst/>
              <a:gdLst/>
              <a:ahLst/>
              <a:cxnLst/>
              <a:rect l="l" t="t" r="r" b="b"/>
              <a:pathLst>
                <a:path w="31750" h="1864360">
                  <a:moveTo>
                    <a:pt x="6350" y="0"/>
                  </a:moveTo>
                  <a:lnTo>
                    <a:pt x="7200" y="52070"/>
                  </a:lnTo>
                  <a:lnTo>
                    <a:pt x="7200" y="54609"/>
                  </a:lnTo>
                  <a:lnTo>
                    <a:pt x="6350" y="58420"/>
                  </a:lnTo>
                  <a:lnTo>
                    <a:pt x="838" y="63919"/>
                  </a:lnTo>
                  <a:lnTo>
                    <a:pt x="0" y="72821"/>
                  </a:lnTo>
                  <a:lnTo>
                    <a:pt x="850" y="604100"/>
                  </a:lnTo>
                  <a:lnTo>
                    <a:pt x="0" y="1007109"/>
                  </a:lnTo>
                  <a:lnTo>
                    <a:pt x="1689" y="1422400"/>
                  </a:lnTo>
                  <a:lnTo>
                    <a:pt x="3378" y="1863712"/>
                  </a:lnTo>
                  <a:lnTo>
                    <a:pt x="5499" y="1863940"/>
                  </a:lnTo>
                  <a:lnTo>
                    <a:pt x="7620" y="1831759"/>
                  </a:lnTo>
                  <a:lnTo>
                    <a:pt x="30900" y="1831759"/>
                  </a:lnTo>
                  <a:lnTo>
                    <a:pt x="31330" y="1625180"/>
                  </a:lnTo>
                  <a:lnTo>
                    <a:pt x="28778" y="1072718"/>
                  </a:lnTo>
                  <a:lnTo>
                    <a:pt x="27939" y="665479"/>
                  </a:lnTo>
                  <a:lnTo>
                    <a:pt x="26670" y="72390"/>
                  </a:lnTo>
                  <a:lnTo>
                    <a:pt x="3810" y="71970"/>
                  </a:lnTo>
                  <a:lnTo>
                    <a:pt x="3810" y="64770"/>
                  </a:lnTo>
                  <a:lnTo>
                    <a:pt x="10160" y="57150"/>
                  </a:lnTo>
                  <a:lnTo>
                    <a:pt x="10160" y="419"/>
                  </a:lnTo>
                  <a:lnTo>
                    <a:pt x="6350" y="0"/>
                  </a:lnTo>
                  <a:close/>
                </a:path>
                <a:path w="31750" h="1864360">
                  <a:moveTo>
                    <a:pt x="30900" y="1831759"/>
                  </a:moveTo>
                  <a:lnTo>
                    <a:pt x="7620" y="1831759"/>
                  </a:lnTo>
                  <a:lnTo>
                    <a:pt x="30899" y="1832622"/>
                  </a:lnTo>
                  <a:lnTo>
                    <a:pt x="30900" y="1831759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976785" y="159388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565" y="0"/>
                  </a:moveTo>
                  <a:lnTo>
                    <a:pt x="1904" y="0"/>
                  </a:lnTo>
                  <a:lnTo>
                    <a:pt x="0" y="1904"/>
                  </a:lnTo>
                  <a:lnTo>
                    <a:pt x="0" y="6578"/>
                  </a:lnTo>
                  <a:lnTo>
                    <a:pt x="1904" y="8470"/>
                  </a:lnTo>
                  <a:lnTo>
                    <a:pt x="6565" y="8470"/>
                  </a:lnTo>
                  <a:lnTo>
                    <a:pt x="8470" y="6578"/>
                  </a:lnTo>
                  <a:lnTo>
                    <a:pt x="8470" y="4229"/>
                  </a:lnTo>
                  <a:lnTo>
                    <a:pt x="8470" y="1904"/>
                  </a:lnTo>
                  <a:lnTo>
                    <a:pt x="6565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964085" y="574929"/>
              <a:ext cx="8890" cy="19050"/>
            </a:xfrm>
            <a:custGeom>
              <a:avLst/>
              <a:gdLst/>
              <a:ahLst/>
              <a:cxnLst/>
              <a:rect l="l" t="t" r="r" b="b"/>
              <a:pathLst>
                <a:path w="8889" h="19050">
                  <a:moveTo>
                    <a:pt x="419" y="0"/>
                  </a:moveTo>
                  <a:lnTo>
                    <a:pt x="0" y="4229"/>
                  </a:lnTo>
                  <a:lnTo>
                    <a:pt x="8039" y="19050"/>
                  </a:lnTo>
                  <a:lnTo>
                    <a:pt x="8889" y="1270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271425" y="69429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050" y="0"/>
                  </a:moveTo>
                  <a:lnTo>
                    <a:pt x="11631" y="1497"/>
                  </a:lnTo>
                  <a:lnTo>
                    <a:pt x="5576" y="5581"/>
                  </a:lnTo>
                  <a:lnTo>
                    <a:pt x="1496" y="11637"/>
                  </a:lnTo>
                  <a:lnTo>
                    <a:pt x="0" y="19050"/>
                  </a:lnTo>
                  <a:lnTo>
                    <a:pt x="1496" y="26468"/>
                  </a:lnTo>
                  <a:lnTo>
                    <a:pt x="5576" y="32523"/>
                  </a:lnTo>
                  <a:lnTo>
                    <a:pt x="11631" y="36603"/>
                  </a:lnTo>
                  <a:lnTo>
                    <a:pt x="19050" y="38100"/>
                  </a:lnTo>
                  <a:lnTo>
                    <a:pt x="26462" y="36603"/>
                  </a:lnTo>
                  <a:lnTo>
                    <a:pt x="32518" y="32523"/>
                  </a:lnTo>
                  <a:lnTo>
                    <a:pt x="36602" y="26468"/>
                  </a:lnTo>
                  <a:lnTo>
                    <a:pt x="38100" y="19050"/>
                  </a:lnTo>
                  <a:lnTo>
                    <a:pt x="36602" y="11637"/>
                  </a:lnTo>
                  <a:lnTo>
                    <a:pt x="32518" y="5581"/>
                  </a:lnTo>
                  <a:lnTo>
                    <a:pt x="26462" y="149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31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278613" y="701929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9062" y="0"/>
                  </a:moveTo>
                  <a:lnTo>
                    <a:pt x="5499" y="0"/>
                  </a:lnTo>
                  <a:lnTo>
                    <a:pt x="0" y="5486"/>
                  </a:lnTo>
                  <a:lnTo>
                    <a:pt x="0" y="19050"/>
                  </a:lnTo>
                  <a:lnTo>
                    <a:pt x="5499" y="24549"/>
                  </a:lnTo>
                  <a:lnTo>
                    <a:pt x="19062" y="24549"/>
                  </a:lnTo>
                  <a:lnTo>
                    <a:pt x="24561" y="19050"/>
                  </a:lnTo>
                  <a:lnTo>
                    <a:pt x="24561" y="12268"/>
                  </a:lnTo>
                  <a:lnTo>
                    <a:pt x="24561" y="5486"/>
                  </a:lnTo>
                  <a:lnTo>
                    <a:pt x="19062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066536" y="69302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050" y="0"/>
                  </a:moveTo>
                  <a:lnTo>
                    <a:pt x="11631" y="1497"/>
                  </a:lnTo>
                  <a:lnTo>
                    <a:pt x="5576" y="5581"/>
                  </a:lnTo>
                  <a:lnTo>
                    <a:pt x="1496" y="11637"/>
                  </a:lnTo>
                  <a:lnTo>
                    <a:pt x="0" y="19050"/>
                  </a:lnTo>
                  <a:lnTo>
                    <a:pt x="1496" y="26468"/>
                  </a:lnTo>
                  <a:lnTo>
                    <a:pt x="5576" y="32523"/>
                  </a:lnTo>
                  <a:lnTo>
                    <a:pt x="11631" y="36603"/>
                  </a:lnTo>
                  <a:lnTo>
                    <a:pt x="19050" y="38100"/>
                  </a:lnTo>
                  <a:lnTo>
                    <a:pt x="26462" y="36603"/>
                  </a:lnTo>
                  <a:lnTo>
                    <a:pt x="32518" y="32523"/>
                  </a:lnTo>
                  <a:lnTo>
                    <a:pt x="36602" y="26468"/>
                  </a:lnTo>
                  <a:lnTo>
                    <a:pt x="38100" y="19050"/>
                  </a:lnTo>
                  <a:lnTo>
                    <a:pt x="36602" y="11637"/>
                  </a:lnTo>
                  <a:lnTo>
                    <a:pt x="32518" y="5581"/>
                  </a:lnTo>
                  <a:lnTo>
                    <a:pt x="26462" y="149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073724" y="70064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9062" y="0"/>
                  </a:moveTo>
                  <a:lnTo>
                    <a:pt x="5499" y="0"/>
                  </a:lnTo>
                  <a:lnTo>
                    <a:pt x="0" y="5499"/>
                  </a:lnTo>
                  <a:lnTo>
                    <a:pt x="0" y="19062"/>
                  </a:lnTo>
                  <a:lnTo>
                    <a:pt x="5499" y="24561"/>
                  </a:lnTo>
                  <a:lnTo>
                    <a:pt x="19062" y="24561"/>
                  </a:lnTo>
                  <a:lnTo>
                    <a:pt x="24549" y="19062"/>
                  </a:lnTo>
                  <a:lnTo>
                    <a:pt x="24549" y="12280"/>
                  </a:lnTo>
                  <a:lnTo>
                    <a:pt x="24549" y="5499"/>
                  </a:lnTo>
                  <a:lnTo>
                    <a:pt x="19062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477584" y="69387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050" y="0"/>
                  </a:moveTo>
                  <a:lnTo>
                    <a:pt x="11637" y="1497"/>
                  </a:lnTo>
                  <a:lnTo>
                    <a:pt x="5581" y="5581"/>
                  </a:lnTo>
                  <a:lnTo>
                    <a:pt x="1497" y="11637"/>
                  </a:lnTo>
                  <a:lnTo>
                    <a:pt x="0" y="19050"/>
                  </a:lnTo>
                  <a:lnTo>
                    <a:pt x="1497" y="26468"/>
                  </a:lnTo>
                  <a:lnTo>
                    <a:pt x="5581" y="32523"/>
                  </a:lnTo>
                  <a:lnTo>
                    <a:pt x="11637" y="36603"/>
                  </a:lnTo>
                  <a:lnTo>
                    <a:pt x="19050" y="38100"/>
                  </a:lnTo>
                  <a:lnTo>
                    <a:pt x="26468" y="36603"/>
                  </a:lnTo>
                  <a:lnTo>
                    <a:pt x="32523" y="32523"/>
                  </a:lnTo>
                  <a:lnTo>
                    <a:pt x="36603" y="26468"/>
                  </a:lnTo>
                  <a:lnTo>
                    <a:pt x="38100" y="19050"/>
                  </a:lnTo>
                  <a:lnTo>
                    <a:pt x="36603" y="11637"/>
                  </a:lnTo>
                  <a:lnTo>
                    <a:pt x="32523" y="5581"/>
                  </a:lnTo>
                  <a:lnTo>
                    <a:pt x="26468" y="149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484785" y="70149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5">
                  <a:moveTo>
                    <a:pt x="19050" y="0"/>
                  </a:moveTo>
                  <a:lnTo>
                    <a:pt x="5499" y="0"/>
                  </a:lnTo>
                  <a:lnTo>
                    <a:pt x="0" y="5499"/>
                  </a:lnTo>
                  <a:lnTo>
                    <a:pt x="0" y="19062"/>
                  </a:lnTo>
                  <a:lnTo>
                    <a:pt x="5499" y="24561"/>
                  </a:lnTo>
                  <a:lnTo>
                    <a:pt x="19050" y="24561"/>
                  </a:lnTo>
                  <a:lnTo>
                    <a:pt x="24549" y="19062"/>
                  </a:lnTo>
                  <a:lnTo>
                    <a:pt x="24549" y="12280"/>
                  </a:lnTo>
                  <a:lnTo>
                    <a:pt x="24549" y="5499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983135" y="576618"/>
              <a:ext cx="571500" cy="134620"/>
            </a:xfrm>
            <a:custGeom>
              <a:avLst/>
              <a:gdLst/>
              <a:ahLst/>
              <a:cxnLst/>
              <a:rect l="l" t="t" r="r" b="b"/>
              <a:pathLst>
                <a:path w="571500" h="134620">
                  <a:moveTo>
                    <a:pt x="0" y="0"/>
                  </a:moveTo>
                  <a:lnTo>
                    <a:pt x="61379" y="120230"/>
                  </a:lnTo>
                  <a:lnTo>
                    <a:pt x="77050" y="120650"/>
                  </a:lnTo>
                  <a:lnTo>
                    <a:pt x="91986" y="126646"/>
                  </a:lnTo>
                  <a:lnTo>
                    <a:pt x="101285" y="128954"/>
                  </a:lnTo>
                  <a:lnTo>
                    <a:pt x="108837" y="127849"/>
                  </a:lnTo>
                  <a:lnTo>
                    <a:pt x="118529" y="123609"/>
                  </a:lnTo>
                  <a:lnTo>
                    <a:pt x="287870" y="127419"/>
                  </a:lnTo>
                  <a:lnTo>
                    <a:pt x="292950" y="131229"/>
                  </a:lnTo>
                  <a:lnTo>
                    <a:pt x="301409" y="132930"/>
                  </a:lnTo>
                  <a:lnTo>
                    <a:pt x="311569" y="133350"/>
                  </a:lnTo>
                  <a:lnTo>
                    <a:pt x="318770" y="131229"/>
                  </a:lnTo>
                  <a:lnTo>
                    <a:pt x="331889" y="124879"/>
                  </a:lnTo>
                  <a:lnTo>
                    <a:pt x="491909" y="125729"/>
                  </a:lnTo>
                  <a:lnTo>
                    <a:pt x="501650" y="134188"/>
                  </a:lnTo>
                  <a:lnTo>
                    <a:pt x="570649" y="125729"/>
                  </a:lnTo>
                  <a:lnTo>
                    <a:pt x="570230" y="55879"/>
                  </a:lnTo>
                  <a:lnTo>
                    <a:pt x="571068" y="1689"/>
                  </a:lnTo>
                  <a:lnTo>
                    <a:pt x="253149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C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964504" y="574928"/>
              <a:ext cx="589280" cy="141605"/>
            </a:xfrm>
            <a:custGeom>
              <a:avLst/>
              <a:gdLst/>
              <a:ahLst/>
              <a:cxnLst/>
              <a:rect l="l" t="t" r="r" b="b"/>
              <a:pathLst>
                <a:path w="589279" h="141604">
                  <a:moveTo>
                    <a:pt x="8674" y="304"/>
                  </a:moveTo>
                  <a:lnTo>
                    <a:pt x="0" y="0"/>
                  </a:lnTo>
                  <a:lnTo>
                    <a:pt x="736" y="4445"/>
                  </a:lnTo>
                  <a:lnTo>
                    <a:pt x="8674" y="20942"/>
                  </a:lnTo>
                  <a:lnTo>
                    <a:pt x="8674" y="304"/>
                  </a:lnTo>
                  <a:close/>
                </a:path>
                <a:path w="589279" h="141604">
                  <a:moveTo>
                    <a:pt x="527392" y="136423"/>
                  </a:moveTo>
                  <a:lnTo>
                    <a:pt x="518579" y="134188"/>
                  </a:lnTo>
                  <a:lnTo>
                    <a:pt x="516534" y="131648"/>
                  </a:lnTo>
                  <a:lnTo>
                    <a:pt x="513499" y="127838"/>
                  </a:lnTo>
                  <a:lnTo>
                    <a:pt x="507580" y="128689"/>
                  </a:lnTo>
                  <a:lnTo>
                    <a:pt x="346290" y="129527"/>
                  </a:lnTo>
                  <a:lnTo>
                    <a:pt x="332333" y="136220"/>
                  </a:lnTo>
                  <a:lnTo>
                    <a:pt x="323583" y="138582"/>
                  </a:lnTo>
                  <a:lnTo>
                    <a:pt x="316331" y="136728"/>
                  </a:lnTo>
                  <a:lnTo>
                    <a:pt x="308927" y="132067"/>
                  </a:lnTo>
                  <a:lnTo>
                    <a:pt x="306920" y="130797"/>
                  </a:lnTo>
                  <a:lnTo>
                    <a:pt x="137160" y="125298"/>
                  </a:lnTo>
                  <a:lnTo>
                    <a:pt x="130390" y="127838"/>
                  </a:lnTo>
                  <a:lnTo>
                    <a:pt x="134200" y="135458"/>
                  </a:lnTo>
                  <a:lnTo>
                    <a:pt x="143929" y="132067"/>
                  </a:lnTo>
                  <a:lnTo>
                    <a:pt x="304380" y="132918"/>
                  </a:lnTo>
                  <a:lnTo>
                    <a:pt x="316738" y="139344"/>
                  </a:lnTo>
                  <a:lnTo>
                    <a:pt x="325539" y="141389"/>
                  </a:lnTo>
                  <a:lnTo>
                    <a:pt x="334975" y="138988"/>
                  </a:lnTo>
                  <a:lnTo>
                    <a:pt x="335813" y="138582"/>
                  </a:lnTo>
                  <a:lnTo>
                    <a:pt x="349250" y="132067"/>
                  </a:lnTo>
                  <a:lnTo>
                    <a:pt x="513092" y="131660"/>
                  </a:lnTo>
                  <a:lnTo>
                    <a:pt x="521131" y="136728"/>
                  </a:lnTo>
                  <a:lnTo>
                    <a:pt x="527392" y="136423"/>
                  </a:lnTo>
                  <a:close/>
                </a:path>
                <a:path w="589279" h="141604">
                  <a:moveTo>
                    <a:pt x="540829" y="135750"/>
                  </a:moveTo>
                  <a:lnTo>
                    <a:pt x="527392" y="136423"/>
                  </a:lnTo>
                  <a:lnTo>
                    <a:pt x="528802" y="136779"/>
                  </a:lnTo>
                  <a:lnTo>
                    <a:pt x="535305" y="137375"/>
                  </a:lnTo>
                  <a:lnTo>
                    <a:pt x="540829" y="135750"/>
                  </a:lnTo>
                  <a:close/>
                </a:path>
                <a:path w="589279" h="141604">
                  <a:moveTo>
                    <a:pt x="589280" y="127419"/>
                  </a:moveTo>
                  <a:lnTo>
                    <a:pt x="554990" y="128270"/>
                  </a:lnTo>
                  <a:lnTo>
                    <a:pt x="548220" y="131648"/>
                  </a:lnTo>
                  <a:lnTo>
                    <a:pt x="540829" y="135750"/>
                  </a:lnTo>
                  <a:lnTo>
                    <a:pt x="546519" y="135458"/>
                  </a:lnTo>
                  <a:lnTo>
                    <a:pt x="552437" y="130378"/>
                  </a:lnTo>
                  <a:lnTo>
                    <a:pt x="557936" y="131648"/>
                  </a:lnTo>
                  <a:lnTo>
                    <a:pt x="588860" y="131229"/>
                  </a:lnTo>
                  <a:lnTo>
                    <a:pt x="588949" y="130378"/>
                  </a:lnTo>
                  <a:lnTo>
                    <a:pt x="589280" y="1274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007481" y="2349423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445" y="0"/>
                  </a:moveTo>
                  <a:lnTo>
                    <a:pt x="0" y="330"/>
                  </a:lnTo>
                  <a:lnTo>
                    <a:pt x="0" y="5092"/>
                  </a:lnTo>
                  <a:lnTo>
                    <a:pt x="4762" y="5092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75083" y="2394000"/>
              <a:ext cx="76210" cy="164325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5969381" y="2411031"/>
              <a:ext cx="34290" cy="1320800"/>
            </a:xfrm>
            <a:custGeom>
              <a:avLst/>
              <a:gdLst/>
              <a:ahLst/>
              <a:cxnLst/>
              <a:rect l="l" t="t" r="r" b="b"/>
              <a:pathLst>
                <a:path w="34289" h="1320800">
                  <a:moveTo>
                    <a:pt x="7937" y="0"/>
                  </a:moveTo>
                  <a:lnTo>
                    <a:pt x="5702" y="0"/>
                  </a:lnTo>
                  <a:lnTo>
                    <a:pt x="3492" y="29209"/>
                  </a:lnTo>
                  <a:lnTo>
                    <a:pt x="6350" y="38734"/>
                  </a:lnTo>
                  <a:lnTo>
                    <a:pt x="11430" y="41909"/>
                  </a:lnTo>
                  <a:lnTo>
                    <a:pt x="24117" y="53962"/>
                  </a:lnTo>
                  <a:lnTo>
                    <a:pt x="26670" y="61277"/>
                  </a:lnTo>
                  <a:lnTo>
                    <a:pt x="31432" y="80619"/>
                  </a:lnTo>
                  <a:lnTo>
                    <a:pt x="27305" y="83807"/>
                  </a:lnTo>
                  <a:lnTo>
                    <a:pt x="22393" y="95065"/>
                  </a:lnTo>
                  <a:lnTo>
                    <a:pt x="18969" y="101199"/>
                  </a:lnTo>
                  <a:lnTo>
                    <a:pt x="15423" y="104352"/>
                  </a:lnTo>
                  <a:lnTo>
                    <a:pt x="10147" y="106667"/>
                  </a:lnTo>
                  <a:lnTo>
                    <a:pt x="3797" y="114300"/>
                  </a:lnTo>
                  <a:lnTo>
                    <a:pt x="3175" y="117779"/>
                  </a:lnTo>
                  <a:lnTo>
                    <a:pt x="1270" y="119697"/>
                  </a:lnTo>
                  <a:lnTo>
                    <a:pt x="939" y="189864"/>
                  </a:lnTo>
                  <a:lnTo>
                    <a:pt x="1587" y="661644"/>
                  </a:lnTo>
                  <a:lnTo>
                    <a:pt x="622" y="902957"/>
                  </a:lnTo>
                  <a:lnTo>
                    <a:pt x="0" y="1318577"/>
                  </a:lnTo>
                  <a:lnTo>
                    <a:pt x="622" y="1320164"/>
                  </a:lnTo>
                  <a:lnTo>
                    <a:pt x="2209" y="1320469"/>
                  </a:lnTo>
                  <a:lnTo>
                    <a:pt x="25717" y="1320800"/>
                  </a:lnTo>
                  <a:lnTo>
                    <a:pt x="28257" y="1039482"/>
                  </a:lnTo>
                  <a:lnTo>
                    <a:pt x="29197" y="620382"/>
                  </a:lnTo>
                  <a:lnTo>
                    <a:pt x="29514" y="341617"/>
                  </a:lnTo>
                  <a:lnTo>
                    <a:pt x="29514" y="187959"/>
                  </a:lnTo>
                  <a:lnTo>
                    <a:pt x="28575" y="150482"/>
                  </a:lnTo>
                  <a:lnTo>
                    <a:pt x="8255" y="149859"/>
                  </a:lnTo>
                  <a:lnTo>
                    <a:pt x="6667" y="148272"/>
                  </a:lnTo>
                  <a:lnTo>
                    <a:pt x="7620" y="120319"/>
                  </a:lnTo>
                  <a:lnTo>
                    <a:pt x="6350" y="116192"/>
                  </a:lnTo>
                  <a:lnTo>
                    <a:pt x="12220" y="111112"/>
                  </a:lnTo>
                  <a:lnTo>
                    <a:pt x="11734" y="111112"/>
                  </a:lnTo>
                  <a:lnTo>
                    <a:pt x="27927" y="96824"/>
                  </a:lnTo>
                  <a:lnTo>
                    <a:pt x="28575" y="93967"/>
                  </a:lnTo>
                  <a:lnTo>
                    <a:pt x="31489" y="87136"/>
                  </a:lnTo>
                  <a:lnTo>
                    <a:pt x="32889" y="82180"/>
                  </a:lnTo>
                  <a:lnTo>
                    <a:pt x="33161" y="76688"/>
                  </a:lnTo>
                  <a:lnTo>
                    <a:pt x="32689" y="68249"/>
                  </a:lnTo>
                  <a:lnTo>
                    <a:pt x="33768" y="63057"/>
                  </a:lnTo>
                  <a:lnTo>
                    <a:pt x="32937" y="58813"/>
                  </a:lnTo>
                  <a:lnTo>
                    <a:pt x="29125" y="53255"/>
                  </a:lnTo>
                  <a:lnTo>
                    <a:pt x="21259" y="44119"/>
                  </a:lnTo>
                  <a:lnTo>
                    <a:pt x="11112" y="35877"/>
                  </a:lnTo>
                  <a:lnTo>
                    <a:pt x="9829" y="33642"/>
                  </a:lnTo>
                  <a:lnTo>
                    <a:pt x="7289" y="32054"/>
                  </a:lnTo>
                  <a:lnTo>
                    <a:pt x="7289" y="25387"/>
                  </a:lnTo>
                  <a:lnTo>
                    <a:pt x="7937" y="0"/>
                  </a:lnTo>
                  <a:close/>
                </a:path>
                <a:path w="34289" h="1320800">
                  <a:moveTo>
                    <a:pt x="15875" y="107950"/>
                  </a:moveTo>
                  <a:lnTo>
                    <a:pt x="11734" y="111112"/>
                  </a:lnTo>
                  <a:lnTo>
                    <a:pt x="12220" y="111112"/>
                  </a:lnTo>
                  <a:lnTo>
                    <a:pt x="15875" y="107950"/>
                  </a:lnTo>
                  <a:close/>
                </a:path>
              </a:pathLst>
            </a:custGeom>
            <a:solidFill>
              <a:srgbClr val="B7B9B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981763" y="26609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404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404"/>
                  </a:lnTo>
                  <a:lnTo>
                    <a:pt x="9525" y="4762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008103" y="257517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444" y="0"/>
                  </a:moveTo>
                  <a:lnTo>
                    <a:pt x="0" y="317"/>
                  </a:lnTo>
                  <a:lnTo>
                    <a:pt x="0" y="5079"/>
                  </a:lnTo>
                  <a:lnTo>
                    <a:pt x="4762" y="5079"/>
                  </a:lnTo>
                  <a:lnTo>
                    <a:pt x="4444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239256" y="1360627"/>
              <a:ext cx="22860" cy="196850"/>
            </a:xfrm>
            <a:custGeom>
              <a:avLst/>
              <a:gdLst/>
              <a:ahLst/>
              <a:cxnLst/>
              <a:rect l="l" t="t" r="r" b="b"/>
              <a:pathLst>
                <a:path w="22860" h="196850">
                  <a:moveTo>
                    <a:pt x="3797" y="0"/>
                  </a:moveTo>
                  <a:lnTo>
                    <a:pt x="0" y="0"/>
                  </a:lnTo>
                  <a:lnTo>
                    <a:pt x="419" y="195999"/>
                  </a:lnTo>
                  <a:lnTo>
                    <a:pt x="22428" y="196430"/>
                  </a:lnTo>
                  <a:lnTo>
                    <a:pt x="3797" y="160870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239256" y="1360627"/>
              <a:ext cx="22860" cy="196850"/>
            </a:xfrm>
            <a:custGeom>
              <a:avLst/>
              <a:gdLst/>
              <a:ahLst/>
              <a:cxnLst/>
              <a:rect l="l" t="t" r="r" b="b"/>
              <a:pathLst>
                <a:path w="22860" h="196850">
                  <a:moveTo>
                    <a:pt x="3797" y="0"/>
                  </a:moveTo>
                  <a:lnTo>
                    <a:pt x="0" y="0"/>
                  </a:lnTo>
                  <a:lnTo>
                    <a:pt x="419" y="195999"/>
                  </a:lnTo>
                  <a:lnTo>
                    <a:pt x="22428" y="196430"/>
                  </a:lnTo>
                  <a:lnTo>
                    <a:pt x="3797" y="160870"/>
                  </a:lnTo>
                  <a:lnTo>
                    <a:pt x="3797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238227" y="152576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46" y="20320"/>
                  </a:lnTo>
                  <a:lnTo>
                    <a:pt x="15773" y="20320"/>
                  </a:lnTo>
                  <a:lnTo>
                    <a:pt x="20319" y="15773"/>
                  </a:lnTo>
                  <a:lnTo>
                    <a:pt x="20319" y="10147"/>
                  </a:lnTo>
                  <a:lnTo>
                    <a:pt x="20319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239040" y="152657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1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91" y="18681"/>
                  </a:lnTo>
                  <a:lnTo>
                    <a:pt x="14516" y="18681"/>
                  </a:lnTo>
                  <a:lnTo>
                    <a:pt x="18707" y="14516"/>
                  </a:lnTo>
                  <a:lnTo>
                    <a:pt x="18707" y="9334"/>
                  </a:lnTo>
                  <a:lnTo>
                    <a:pt x="18707" y="4178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240449" y="152904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70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70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240449" y="152904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70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70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241554" y="1534972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241567" y="1534972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39" y="1904"/>
                  </a:moveTo>
                  <a:lnTo>
                    <a:pt x="0" y="1904"/>
                  </a:lnTo>
                  <a:lnTo>
                    <a:pt x="0" y="0"/>
                  </a:lnTo>
                  <a:lnTo>
                    <a:pt x="13639" y="0"/>
                  </a:lnTo>
                  <a:lnTo>
                    <a:pt x="13639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238227" y="1370812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86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59" y="20320"/>
                  </a:lnTo>
                  <a:lnTo>
                    <a:pt x="15786" y="20320"/>
                  </a:lnTo>
                  <a:lnTo>
                    <a:pt x="20332" y="15773"/>
                  </a:lnTo>
                  <a:lnTo>
                    <a:pt x="20332" y="10160"/>
                  </a:lnTo>
                  <a:lnTo>
                    <a:pt x="20332" y="4546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239040" y="137162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1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91" y="18694"/>
                  </a:lnTo>
                  <a:lnTo>
                    <a:pt x="14516" y="18694"/>
                  </a:lnTo>
                  <a:lnTo>
                    <a:pt x="18707" y="14516"/>
                  </a:lnTo>
                  <a:lnTo>
                    <a:pt x="18707" y="9347"/>
                  </a:lnTo>
                  <a:lnTo>
                    <a:pt x="18707" y="4178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240449" y="137410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912" y="0"/>
                  </a:moveTo>
                  <a:lnTo>
                    <a:pt x="3975" y="0"/>
                  </a:lnTo>
                  <a:lnTo>
                    <a:pt x="0" y="6870"/>
                  </a:lnTo>
                  <a:lnTo>
                    <a:pt x="3975" y="13754"/>
                  </a:lnTo>
                  <a:lnTo>
                    <a:pt x="11912" y="13754"/>
                  </a:lnTo>
                  <a:lnTo>
                    <a:pt x="15875" y="6870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240449" y="137410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75" y="13754"/>
                  </a:moveTo>
                  <a:lnTo>
                    <a:pt x="0" y="6870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70"/>
                  </a:lnTo>
                  <a:lnTo>
                    <a:pt x="11912" y="13754"/>
                  </a:lnTo>
                  <a:lnTo>
                    <a:pt x="3975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241567" y="1380020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241567" y="1380020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1904"/>
                  </a:moveTo>
                  <a:lnTo>
                    <a:pt x="0" y="1904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245174" y="1524025"/>
              <a:ext cx="17780" cy="33020"/>
            </a:xfrm>
            <a:custGeom>
              <a:avLst/>
              <a:gdLst/>
              <a:ahLst/>
              <a:cxnLst/>
              <a:rect l="l" t="t" r="r" b="b"/>
              <a:pathLst>
                <a:path w="17779" h="33019">
                  <a:moveTo>
                    <a:pt x="17780" y="0"/>
                  </a:moveTo>
                  <a:lnTo>
                    <a:pt x="0" y="0"/>
                  </a:lnTo>
                  <a:lnTo>
                    <a:pt x="17780" y="32600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8C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243053" y="1312367"/>
              <a:ext cx="38100" cy="212090"/>
            </a:xfrm>
            <a:custGeom>
              <a:avLst/>
              <a:gdLst/>
              <a:ahLst/>
              <a:cxnLst/>
              <a:rect l="l" t="t" r="r" b="b"/>
              <a:pathLst>
                <a:path w="38100" h="212090">
                  <a:moveTo>
                    <a:pt x="35636" y="0"/>
                  </a:moveTo>
                  <a:lnTo>
                    <a:pt x="2476" y="0"/>
                  </a:lnTo>
                  <a:lnTo>
                    <a:pt x="0" y="2451"/>
                  </a:lnTo>
                  <a:lnTo>
                    <a:pt x="0" y="209219"/>
                  </a:lnTo>
                  <a:lnTo>
                    <a:pt x="2476" y="211658"/>
                  </a:lnTo>
                  <a:lnTo>
                    <a:pt x="35636" y="211658"/>
                  </a:lnTo>
                  <a:lnTo>
                    <a:pt x="38100" y="209219"/>
                  </a:lnTo>
                  <a:lnTo>
                    <a:pt x="38100" y="206209"/>
                  </a:lnTo>
                  <a:lnTo>
                    <a:pt x="38100" y="2451"/>
                  </a:lnTo>
                  <a:lnTo>
                    <a:pt x="35636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260414" y="1377568"/>
              <a:ext cx="10160" cy="80010"/>
            </a:xfrm>
            <a:custGeom>
              <a:avLst/>
              <a:gdLst/>
              <a:ahLst/>
              <a:cxnLst/>
              <a:rect l="l" t="t" r="r" b="b"/>
              <a:pathLst>
                <a:path w="10160" h="80009">
                  <a:moveTo>
                    <a:pt x="9309" y="2082"/>
                  </a:moveTo>
                  <a:lnTo>
                    <a:pt x="7226" y="0"/>
                  </a:lnTo>
                  <a:lnTo>
                    <a:pt x="2082" y="0"/>
                  </a:lnTo>
                  <a:lnTo>
                    <a:pt x="0" y="2082"/>
                  </a:lnTo>
                  <a:lnTo>
                    <a:pt x="0" y="7226"/>
                  </a:lnTo>
                  <a:lnTo>
                    <a:pt x="2082" y="9309"/>
                  </a:lnTo>
                  <a:lnTo>
                    <a:pt x="7226" y="9309"/>
                  </a:lnTo>
                  <a:lnTo>
                    <a:pt x="9309" y="7226"/>
                  </a:lnTo>
                  <a:lnTo>
                    <a:pt x="9309" y="4648"/>
                  </a:lnTo>
                  <a:lnTo>
                    <a:pt x="9309" y="2082"/>
                  </a:lnTo>
                  <a:close/>
                </a:path>
                <a:path w="10160" h="80009">
                  <a:moveTo>
                    <a:pt x="10160" y="72783"/>
                  </a:moveTo>
                  <a:lnTo>
                    <a:pt x="8077" y="70700"/>
                  </a:lnTo>
                  <a:lnTo>
                    <a:pt x="2933" y="70700"/>
                  </a:lnTo>
                  <a:lnTo>
                    <a:pt x="850" y="72783"/>
                  </a:lnTo>
                  <a:lnTo>
                    <a:pt x="850" y="77914"/>
                  </a:lnTo>
                  <a:lnTo>
                    <a:pt x="2933" y="80010"/>
                  </a:lnTo>
                  <a:lnTo>
                    <a:pt x="8077" y="80010"/>
                  </a:lnTo>
                  <a:lnTo>
                    <a:pt x="10160" y="77914"/>
                  </a:lnTo>
                  <a:lnTo>
                    <a:pt x="10160" y="75349"/>
                  </a:lnTo>
                  <a:lnTo>
                    <a:pt x="10160" y="72783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276086" y="2587040"/>
              <a:ext cx="215265" cy="5080"/>
            </a:xfrm>
            <a:custGeom>
              <a:avLst/>
              <a:gdLst/>
              <a:ahLst/>
              <a:cxnLst/>
              <a:rect l="l" t="t" r="r" b="b"/>
              <a:pathLst>
                <a:path w="215264" h="5080">
                  <a:moveTo>
                    <a:pt x="215049" y="0"/>
                  </a:moveTo>
                  <a:lnTo>
                    <a:pt x="0" y="0"/>
                  </a:lnTo>
                  <a:lnTo>
                    <a:pt x="0" y="4216"/>
                  </a:lnTo>
                  <a:lnTo>
                    <a:pt x="0" y="5067"/>
                  </a:lnTo>
                  <a:lnTo>
                    <a:pt x="215049" y="5067"/>
                  </a:lnTo>
                  <a:lnTo>
                    <a:pt x="215049" y="4216"/>
                  </a:lnTo>
                  <a:lnTo>
                    <a:pt x="215049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353556" y="2591257"/>
              <a:ext cx="67310" cy="75565"/>
            </a:xfrm>
            <a:custGeom>
              <a:avLst/>
              <a:gdLst/>
              <a:ahLst/>
              <a:cxnLst/>
              <a:rect l="l" t="t" r="r" b="b"/>
              <a:pathLst>
                <a:path w="67310" h="75564">
                  <a:moveTo>
                    <a:pt x="66878" y="0"/>
                  </a:moveTo>
                  <a:lnTo>
                    <a:pt x="419" y="1282"/>
                  </a:lnTo>
                  <a:lnTo>
                    <a:pt x="0" y="74104"/>
                  </a:lnTo>
                  <a:lnTo>
                    <a:pt x="67297" y="75374"/>
                  </a:lnTo>
                  <a:lnTo>
                    <a:pt x="6687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379375" y="262342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48"/>
                  </a:lnTo>
                  <a:lnTo>
                    <a:pt x="0" y="10502"/>
                  </a:lnTo>
                  <a:lnTo>
                    <a:pt x="3035" y="13563"/>
                  </a:lnTo>
                  <a:lnTo>
                    <a:pt x="10515" y="13563"/>
                  </a:lnTo>
                  <a:lnTo>
                    <a:pt x="13550" y="10502"/>
                  </a:lnTo>
                  <a:lnTo>
                    <a:pt x="13550" y="6781"/>
                  </a:lnTo>
                  <a:lnTo>
                    <a:pt x="13550" y="3048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4747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326035" y="2664929"/>
              <a:ext cx="119380" cy="81280"/>
            </a:xfrm>
            <a:custGeom>
              <a:avLst/>
              <a:gdLst/>
              <a:ahLst/>
              <a:cxnLst/>
              <a:rect l="l" t="t" r="r" b="b"/>
              <a:pathLst>
                <a:path w="119379" h="81280">
                  <a:moveTo>
                    <a:pt x="6350" y="0"/>
                  </a:moveTo>
                  <a:lnTo>
                    <a:pt x="4648" y="41071"/>
                  </a:lnTo>
                  <a:lnTo>
                    <a:pt x="838" y="41071"/>
                  </a:lnTo>
                  <a:lnTo>
                    <a:pt x="0" y="79578"/>
                  </a:lnTo>
                  <a:lnTo>
                    <a:pt x="113868" y="81267"/>
                  </a:lnTo>
                  <a:lnTo>
                    <a:pt x="114300" y="74510"/>
                  </a:lnTo>
                  <a:lnTo>
                    <a:pt x="118110" y="69850"/>
                  </a:lnTo>
                  <a:lnTo>
                    <a:pt x="118948" y="3378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326035" y="2706001"/>
              <a:ext cx="115570" cy="40640"/>
            </a:xfrm>
            <a:custGeom>
              <a:avLst/>
              <a:gdLst/>
              <a:ahLst/>
              <a:cxnLst/>
              <a:rect l="l" t="t" r="r" b="b"/>
              <a:pathLst>
                <a:path w="115570" h="40639">
                  <a:moveTo>
                    <a:pt x="838" y="0"/>
                  </a:moveTo>
                  <a:lnTo>
                    <a:pt x="0" y="38506"/>
                  </a:lnTo>
                  <a:lnTo>
                    <a:pt x="113868" y="40195"/>
                  </a:lnTo>
                  <a:lnTo>
                    <a:pt x="115138" y="3378"/>
                  </a:lnTo>
                  <a:lnTo>
                    <a:pt x="838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326873" y="2699219"/>
              <a:ext cx="116839" cy="10160"/>
            </a:xfrm>
            <a:custGeom>
              <a:avLst/>
              <a:gdLst/>
              <a:ahLst/>
              <a:cxnLst/>
              <a:rect l="l" t="t" r="r" b="b"/>
              <a:pathLst>
                <a:path w="116839" h="10160">
                  <a:moveTo>
                    <a:pt x="5080" y="0"/>
                  </a:moveTo>
                  <a:lnTo>
                    <a:pt x="0" y="6781"/>
                  </a:lnTo>
                  <a:lnTo>
                    <a:pt x="114300" y="10159"/>
                  </a:lnTo>
                  <a:lnTo>
                    <a:pt x="116420" y="1269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440754" y="2712758"/>
              <a:ext cx="2540" cy="24130"/>
            </a:xfrm>
            <a:custGeom>
              <a:avLst/>
              <a:gdLst/>
              <a:ahLst/>
              <a:cxnLst/>
              <a:rect l="l" t="t" r="r" b="b"/>
              <a:pathLst>
                <a:path w="2539" h="24130">
                  <a:moveTo>
                    <a:pt x="2120" y="0"/>
                  </a:moveTo>
                  <a:lnTo>
                    <a:pt x="419" y="4241"/>
                  </a:lnTo>
                  <a:lnTo>
                    <a:pt x="0" y="23723"/>
                  </a:lnTo>
                  <a:lnTo>
                    <a:pt x="2539" y="21183"/>
                  </a:lnTo>
                  <a:lnTo>
                    <a:pt x="2120" y="0"/>
                  </a:lnTo>
                  <a:close/>
                </a:path>
              </a:pathLst>
            </a:custGeom>
            <a:solidFill>
              <a:srgbClr val="4747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333655" y="2711907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25400" y="12700"/>
                  </a:moveTo>
                  <a:lnTo>
                    <a:pt x="25400" y="19735"/>
                  </a:lnTo>
                  <a:lnTo>
                    <a:pt x="19710" y="25412"/>
                  </a:lnTo>
                  <a:lnTo>
                    <a:pt x="12700" y="25412"/>
                  </a:lnTo>
                  <a:lnTo>
                    <a:pt x="5676" y="25412"/>
                  </a:lnTo>
                  <a:lnTo>
                    <a:pt x="0" y="19735"/>
                  </a:lnTo>
                  <a:lnTo>
                    <a:pt x="0" y="12700"/>
                  </a:lnTo>
                  <a:lnTo>
                    <a:pt x="0" y="5689"/>
                  </a:lnTo>
                  <a:lnTo>
                    <a:pt x="5676" y="0"/>
                  </a:lnTo>
                  <a:lnTo>
                    <a:pt x="12700" y="0"/>
                  </a:lnTo>
                  <a:lnTo>
                    <a:pt x="19710" y="0"/>
                  </a:lnTo>
                  <a:lnTo>
                    <a:pt x="25400" y="5689"/>
                  </a:lnTo>
                  <a:lnTo>
                    <a:pt x="25400" y="12700"/>
                  </a:lnTo>
                  <a:close/>
                </a:path>
              </a:pathLst>
            </a:custGeom>
            <a:ln w="3175">
              <a:solidFill>
                <a:srgbClr val="4747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337719" y="2717126"/>
              <a:ext cx="17780" cy="15240"/>
            </a:xfrm>
            <a:custGeom>
              <a:avLst/>
              <a:gdLst/>
              <a:ahLst/>
              <a:cxnLst/>
              <a:rect l="l" t="t" r="r" b="b"/>
              <a:pathLst>
                <a:path w="17779" h="15239">
                  <a:moveTo>
                    <a:pt x="12941" y="0"/>
                  </a:moveTo>
                  <a:lnTo>
                    <a:pt x="4317" y="0"/>
                  </a:lnTo>
                  <a:lnTo>
                    <a:pt x="0" y="7480"/>
                  </a:lnTo>
                  <a:lnTo>
                    <a:pt x="4317" y="14973"/>
                  </a:lnTo>
                  <a:lnTo>
                    <a:pt x="12941" y="14973"/>
                  </a:lnTo>
                  <a:lnTo>
                    <a:pt x="17271" y="7480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370472" y="271444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400" y="12700"/>
                  </a:moveTo>
                  <a:lnTo>
                    <a:pt x="25400" y="19735"/>
                  </a:lnTo>
                  <a:lnTo>
                    <a:pt x="19723" y="25400"/>
                  </a:lnTo>
                  <a:lnTo>
                    <a:pt x="12700" y="25400"/>
                  </a:lnTo>
                  <a:lnTo>
                    <a:pt x="5702" y="25400"/>
                  </a:lnTo>
                  <a:lnTo>
                    <a:pt x="0" y="19735"/>
                  </a:lnTo>
                  <a:lnTo>
                    <a:pt x="0" y="12700"/>
                  </a:lnTo>
                  <a:lnTo>
                    <a:pt x="0" y="5715"/>
                  </a:lnTo>
                  <a:lnTo>
                    <a:pt x="5702" y="0"/>
                  </a:lnTo>
                  <a:lnTo>
                    <a:pt x="12700" y="0"/>
                  </a:lnTo>
                  <a:lnTo>
                    <a:pt x="19723" y="0"/>
                  </a:lnTo>
                  <a:lnTo>
                    <a:pt x="25400" y="5715"/>
                  </a:lnTo>
                  <a:lnTo>
                    <a:pt x="25400" y="12700"/>
                  </a:lnTo>
                  <a:close/>
                </a:path>
              </a:pathLst>
            </a:custGeom>
            <a:ln w="3175">
              <a:solidFill>
                <a:srgbClr val="4747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374536" y="2719654"/>
              <a:ext cx="17780" cy="15240"/>
            </a:xfrm>
            <a:custGeom>
              <a:avLst/>
              <a:gdLst/>
              <a:ahLst/>
              <a:cxnLst/>
              <a:rect l="l" t="t" r="r" b="b"/>
              <a:pathLst>
                <a:path w="17779" h="15239">
                  <a:moveTo>
                    <a:pt x="12966" y="0"/>
                  </a:moveTo>
                  <a:lnTo>
                    <a:pt x="4330" y="0"/>
                  </a:lnTo>
                  <a:lnTo>
                    <a:pt x="0" y="7493"/>
                  </a:lnTo>
                  <a:lnTo>
                    <a:pt x="4330" y="14986"/>
                  </a:lnTo>
                  <a:lnTo>
                    <a:pt x="12966" y="14986"/>
                  </a:lnTo>
                  <a:lnTo>
                    <a:pt x="17284" y="7493"/>
                  </a:lnTo>
                  <a:lnTo>
                    <a:pt x="1296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408572" y="271444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400" y="12700"/>
                  </a:moveTo>
                  <a:lnTo>
                    <a:pt x="25400" y="19735"/>
                  </a:lnTo>
                  <a:lnTo>
                    <a:pt x="19723" y="25400"/>
                  </a:lnTo>
                  <a:lnTo>
                    <a:pt x="12700" y="25400"/>
                  </a:lnTo>
                  <a:lnTo>
                    <a:pt x="5702" y="25400"/>
                  </a:lnTo>
                  <a:lnTo>
                    <a:pt x="0" y="19735"/>
                  </a:lnTo>
                  <a:lnTo>
                    <a:pt x="0" y="12700"/>
                  </a:lnTo>
                  <a:lnTo>
                    <a:pt x="0" y="5715"/>
                  </a:lnTo>
                  <a:lnTo>
                    <a:pt x="5702" y="0"/>
                  </a:lnTo>
                  <a:lnTo>
                    <a:pt x="12700" y="0"/>
                  </a:lnTo>
                  <a:lnTo>
                    <a:pt x="19723" y="0"/>
                  </a:lnTo>
                  <a:lnTo>
                    <a:pt x="25400" y="5715"/>
                  </a:lnTo>
                  <a:lnTo>
                    <a:pt x="25400" y="12700"/>
                  </a:lnTo>
                  <a:close/>
                </a:path>
              </a:pathLst>
            </a:custGeom>
            <a:ln w="3175">
              <a:solidFill>
                <a:srgbClr val="4747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412636" y="2719654"/>
              <a:ext cx="17780" cy="15240"/>
            </a:xfrm>
            <a:custGeom>
              <a:avLst/>
              <a:gdLst/>
              <a:ahLst/>
              <a:cxnLst/>
              <a:rect l="l" t="t" r="r" b="b"/>
              <a:pathLst>
                <a:path w="17779" h="15239">
                  <a:moveTo>
                    <a:pt x="12966" y="0"/>
                  </a:moveTo>
                  <a:lnTo>
                    <a:pt x="4330" y="0"/>
                  </a:lnTo>
                  <a:lnTo>
                    <a:pt x="0" y="7493"/>
                  </a:lnTo>
                  <a:lnTo>
                    <a:pt x="4330" y="14986"/>
                  </a:lnTo>
                  <a:lnTo>
                    <a:pt x="12966" y="14986"/>
                  </a:lnTo>
                  <a:lnTo>
                    <a:pt x="17284" y="7493"/>
                  </a:lnTo>
                  <a:lnTo>
                    <a:pt x="1296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355422" y="267079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2534" y="0"/>
                  </a:moveTo>
                  <a:lnTo>
                    <a:pt x="1854" y="6172"/>
                  </a:lnTo>
                  <a:lnTo>
                    <a:pt x="0" y="12992"/>
                  </a:lnTo>
                  <a:lnTo>
                    <a:pt x="6184" y="23710"/>
                  </a:lnTo>
                  <a:lnTo>
                    <a:pt x="13017" y="25552"/>
                  </a:lnTo>
                  <a:lnTo>
                    <a:pt x="23710" y="19354"/>
                  </a:lnTo>
                  <a:lnTo>
                    <a:pt x="25539" y="12534"/>
                  </a:lnTo>
                  <a:lnTo>
                    <a:pt x="22440" y="7188"/>
                  </a:lnTo>
                  <a:lnTo>
                    <a:pt x="19354" y="1828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355422" y="267079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2440" y="7188"/>
                  </a:moveTo>
                  <a:lnTo>
                    <a:pt x="25539" y="12534"/>
                  </a:lnTo>
                  <a:lnTo>
                    <a:pt x="23710" y="19354"/>
                  </a:lnTo>
                  <a:lnTo>
                    <a:pt x="18351" y="22440"/>
                  </a:lnTo>
                  <a:lnTo>
                    <a:pt x="13017" y="25552"/>
                  </a:lnTo>
                  <a:lnTo>
                    <a:pt x="6184" y="23710"/>
                  </a:lnTo>
                  <a:lnTo>
                    <a:pt x="3098" y="18351"/>
                  </a:lnTo>
                  <a:lnTo>
                    <a:pt x="0" y="12992"/>
                  </a:lnTo>
                  <a:lnTo>
                    <a:pt x="1854" y="6172"/>
                  </a:lnTo>
                  <a:lnTo>
                    <a:pt x="7188" y="3098"/>
                  </a:lnTo>
                  <a:lnTo>
                    <a:pt x="12534" y="0"/>
                  </a:lnTo>
                  <a:lnTo>
                    <a:pt x="19354" y="1828"/>
                  </a:lnTo>
                  <a:lnTo>
                    <a:pt x="22440" y="7188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360629" y="2674848"/>
              <a:ext cx="15240" cy="17780"/>
            </a:xfrm>
            <a:custGeom>
              <a:avLst/>
              <a:gdLst/>
              <a:ahLst/>
              <a:cxnLst/>
              <a:rect l="l" t="t" r="r" b="b"/>
              <a:pathLst>
                <a:path w="15239" h="17780">
                  <a:moveTo>
                    <a:pt x="7556" y="0"/>
                  </a:moveTo>
                  <a:lnTo>
                    <a:pt x="0" y="4368"/>
                  </a:lnTo>
                  <a:lnTo>
                    <a:pt x="0" y="13093"/>
                  </a:lnTo>
                  <a:lnTo>
                    <a:pt x="7556" y="17462"/>
                  </a:lnTo>
                  <a:lnTo>
                    <a:pt x="15125" y="13093"/>
                  </a:lnTo>
                  <a:lnTo>
                    <a:pt x="15125" y="4368"/>
                  </a:lnTo>
                  <a:lnTo>
                    <a:pt x="7556" y="0"/>
                  </a:lnTo>
                  <a:close/>
                </a:path>
              </a:pathLst>
            </a:custGeom>
            <a:solidFill>
              <a:srgbClr val="F8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360629" y="2674848"/>
              <a:ext cx="15240" cy="17780"/>
            </a:xfrm>
            <a:custGeom>
              <a:avLst/>
              <a:gdLst/>
              <a:ahLst/>
              <a:cxnLst/>
              <a:rect l="l" t="t" r="r" b="b"/>
              <a:pathLst>
                <a:path w="15239" h="17780">
                  <a:moveTo>
                    <a:pt x="7556" y="17462"/>
                  </a:moveTo>
                  <a:lnTo>
                    <a:pt x="0" y="13093"/>
                  </a:lnTo>
                  <a:lnTo>
                    <a:pt x="0" y="4368"/>
                  </a:lnTo>
                  <a:lnTo>
                    <a:pt x="7556" y="0"/>
                  </a:lnTo>
                  <a:lnTo>
                    <a:pt x="15125" y="4368"/>
                  </a:lnTo>
                  <a:lnTo>
                    <a:pt x="15125" y="13093"/>
                  </a:lnTo>
                  <a:lnTo>
                    <a:pt x="7556" y="17462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361163" y="2678900"/>
              <a:ext cx="14604" cy="9525"/>
            </a:xfrm>
            <a:custGeom>
              <a:avLst/>
              <a:gdLst/>
              <a:ahLst/>
              <a:cxnLst/>
              <a:rect l="l" t="t" r="r" b="b"/>
              <a:pathLst>
                <a:path w="14604" h="9525">
                  <a:moveTo>
                    <a:pt x="13004" y="0"/>
                  </a:moveTo>
                  <a:lnTo>
                    <a:pt x="0" y="7518"/>
                  </a:lnTo>
                  <a:lnTo>
                    <a:pt x="1054" y="9334"/>
                  </a:lnTo>
                  <a:lnTo>
                    <a:pt x="14058" y="1816"/>
                  </a:lnTo>
                  <a:lnTo>
                    <a:pt x="13004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393535" y="267164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2992" y="0"/>
                  </a:moveTo>
                  <a:lnTo>
                    <a:pt x="6172" y="1828"/>
                  </a:lnTo>
                  <a:lnTo>
                    <a:pt x="0" y="12509"/>
                  </a:lnTo>
                  <a:lnTo>
                    <a:pt x="1816" y="19354"/>
                  </a:lnTo>
                  <a:lnTo>
                    <a:pt x="12522" y="25539"/>
                  </a:lnTo>
                  <a:lnTo>
                    <a:pt x="19354" y="23698"/>
                  </a:lnTo>
                  <a:lnTo>
                    <a:pt x="25514" y="13004"/>
                  </a:lnTo>
                  <a:lnTo>
                    <a:pt x="23698" y="6184"/>
                  </a:lnTo>
                  <a:lnTo>
                    <a:pt x="18338" y="3086"/>
                  </a:lnTo>
                  <a:lnTo>
                    <a:pt x="12992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393535" y="267164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8338" y="3086"/>
                  </a:moveTo>
                  <a:lnTo>
                    <a:pt x="23698" y="6184"/>
                  </a:lnTo>
                  <a:lnTo>
                    <a:pt x="25514" y="13004"/>
                  </a:lnTo>
                  <a:lnTo>
                    <a:pt x="22428" y="18364"/>
                  </a:lnTo>
                  <a:lnTo>
                    <a:pt x="19354" y="23698"/>
                  </a:lnTo>
                  <a:lnTo>
                    <a:pt x="12522" y="25539"/>
                  </a:lnTo>
                  <a:lnTo>
                    <a:pt x="7175" y="22453"/>
                  </a:lnTo>
                  <a:lnTo>
                    <a:pt x="1816" y="19354"/>
                  </a:lnTo>
                  <a:lnTo>
                    <a:pt x="0" y="12509"/>
                  </a:lnTo>
                  <a:lnTo>
                    <a:pt x="3086" y="7188"/>
                  </a:lnTo>
                  <a:lnTo>
                    <a:pt x="6172" y="1828"/>
                  </a:lnTo>
                  <a:lnTo>
                    <a:pt x="12992" y="0"/>
                  </a:lnTo>
                  <a:lnTo>
                    <a:pt x="18338" y="3086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397561" y="2676842"/>
              <a:ext cx="17780" cy="15240"/>
            </a:xfrm>
            <a:custGeom>
              <a:avLst/>
              <a:gdLst/>
              <a:ahLst/>
              <a:cxnLst/>
              <a:rect l="l" t="t" r="r" b="b"/>
              <a:pathLst>
                <a:path w="17779" h="15239">
                  <a:moveTo>
                    <a:pt x="13093" y="0"/>
                  </a:moveTo>
                  <a:lnTo>
                    <a:pt x="4368" y="0"/>
                  </a:lnTo>
                  <a:lnTo>
                    <a:pt x="0" y="7569"/>
                  </a:lnTo>
                  <a:lnTo>
                    <a:pt x="4368" y="15138"/>
                  </a:lnTo>
                  <a:lnTo>
                    <a:pt x="13093" y="15138"/>
                  </a:lnTo>
                  <a:lnTo>
                    <a:pt x="17462" y="7569"/>
                  </a:lnTo>
                  <a:lnTo>
                    <a:pt x="13093" y="0"/>
                  </a:lnTo>
                  <a:close/>
                </a:path>
              </a:pathLst>
            </a:custGeom>
            <a:solidFill>
              <a:srgbClr val="F8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397561" y="2676842"/>
              <a:ext cx="17780" cy="15240"/>
            </a:xfrm>
            <a:custGeom>
              <a:avLst/>
              <a:gdLst/>
              <a:ahLst/>
              <a:cxnLst/>
              <a:rect l="l" t="t" r="r" b="b"/>
              <a:pathLst>
                <a:path w="17779" h="15239">
                  <a:moveTo>
                    <a:pt x="13093" y="15138"/>
                  </a:moveTo>
                  <a:lnTo>
                    <a:pt x="4368" y="15138"/>
                  </a:lnTo>
                  <a:lnTo>
                    <a:pt x="0" y="7569"/>
                  </a:lnTo>
                  <a:lnTo>
                    <a:pt x="4368" y="0"/>
                  </a:lnTo>
                  <a:lnTo>
                    <a:pt x="13093" y="0"/>
                  </a:lnTo>
                  <a:lnTo>
                    <a:pt x="17462" y="7569"/>
                  </a:lnTo>
                  <a:lnTo>
                    <a:pt x="13093" y="15138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401625" y="2677388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7505" y="0"/>
                  </a:moveTo>
                  <a:lnTo>
                    <a:pt x="0" y="13004"/>
                  </a:lnTo>
                  <a:lnTo>
                    <a:pt x="1828" y="14046"/>
                  </a:lnTo>
                  <a:lnTo>
                    <a:pt x="9334" y="1041"/>
                  </a:lnTo>
                  <a:lnTo>
                    <a:pt x="7505" y="0"/>
                  </a:lnTo>
                  <a:close/>
                </a:path>
              </a:pathLst>
            </a:custGeom>
            <a:solidFill>
              <a:srgbClr val="CC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550152" y="3089909"/>
              <a:ext cx="5715" cy="290830"/>
            </a:xfrm>
            <a:custGeom>
              <a:avLst/>
              <a:gdLst/>
              <a:ahLst/>
              <a:cxnLst/>
              <a:rect l="l" t="t" r="r" b="b"/>
              <a:pathLst>
                <a:path w="5715" h="290829">
                  <a:moveTo>
                    <a:pt x="5181" y="280670"/>
                  </a:moveTo>
                  <a:lnTo>
                    <a:pt x="5067" y="110490"/>
                  </a:lnTo>
                  <a:lnTo>
                    <a:pt x="4889" y="110490"/>
                  </a:lnTo>
                  <a:lnTo>
                    <a:pt x="4889" y="1270"/>
                  </a:lnTo>
                  <a:lnTo>
                    <a:pt x="2387" y="1270"/>
                  </a:lnTo>
                  <a:lnTo>
                    <a:pt x="2387" y="0"/>
                  </a:lnTo>
                  <a:lnTo>
                    <a:pt x="177" y="0"/>
                  </a:lnTo>
                  <a:lnTo>
                    <a:pt x="177" y="1270"/>
                  </a:lnTo>
                  <a:lnTo>
                    <a:pt x="0" y="1270"/>
                  </a:lnTo>
                  <a:lnTo>
                    <a:pt x="0" y="110490"/>
                  </a:lnTo>
                  <a:lnTo>
                    <a:pt x="368" y="110490"/>
                  </a:lnTo>
                  <a:lnTo>
                    <a:pt x="368" y="280670"/>
                  </a:lnTo>
                  <a:lnTo>
                    <a:pt x="901" y="280670"/>
                  </a:lnTo>
                  <a:lnTo>
                    <a:pt x="901" y="284480"/>
                  </a:lnTo>
                  <a:lnTo>
                    <a:pt x="3022" y="284480"/>
                  </a:lnTo>
                  <a:lnTo>
                    <a:pt x="3022" y="290830"/>
                  </a:lnTo>
                  <a:lnTo>
                    <a:pt x="5181" y="290830"/>
                  </a:lnTo>
                  <a:lnTo>
                    <a:pt x="5181" y="284480"/>
                  </a:lnTo>
                  <a:lnTo>
                    <a:pt x="5181" y="28067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497891" y="3154387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4">
                  <a:moveTo>
                    <a:pt x="3492" y="0"/>
                  </a:moveTo>
                  <a:lnTo>
                    <a:pt x="1270" y="6350"/>
                  </a:lnTo>
                  <a:lnTo>
                    <a:pt x="1270" y="30467"/>
                  </a:lnTo>
                  <a:lnTo>
                    <a:pt x="0" y="37147"/>
                  </a:lnTo>
                  <a:lnTo>
                    <a:pt x="4127" y="37147"/>
                  </a:lnTo>
                  <a:lnTo>
                    <a:pt x="51752" y="36512"/>
                  </a:lnTo>
                  <a:lnTo>
                    <a:pt x="51752" y="2235"/>
                  </a:lnTo>
                  <a:lnTo>
                    <a:pt x="7302" y="189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511544" y="316708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86"/>
                  </a:lnTo>
                  <a:lnTo>
                    <a:pt x="0" y="7899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59" y="7899"/>
                  </a:lnTo>
                  <a:lnTo>
                    <a:pt x="10159" y="5080"/>
                  </a:lnTo>
                  <a:lnTo>
                    <a:pt x="10159" y="2286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498209" y="3222955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4">
                  <a:moveTo>
                    <a:pt x="3492" y="0"/>
                  </a:moveTo>
                  <a:lnTo>
                    <a:pt x="1269" y="6362"/>
                  </a:lnTo>
                  <a:lnTo>
                    <a:pt x="1269" y="30492"/>
                  </a:lnTo>
                  <a:lnTo>
                    <a:pt x="0" y="37160"/>
                  </a:lnTo>
                  <a:lnTo>
                    <a:pt x="4127" y="37160"/>
                  </a:lnTo>
                  <a:lnTo>
                    <a:pt x="51752" y="36525"/>
                  </a:lnTo>
                  <a:lnTo>
                    <a:pt x="51752" y="2235"/>
                  </a:lnTo>
                  <a:lnTo>
                    <a:pt x="7302" y="1917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511861" y="323566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85"/>
                  </a:lnTo>
                  <a:lnTo>
                    <a:pt x="0" y="7899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59" y="7899"/>
                  </a:lnTo>
                  <a:lnTo>
                    <a:pt x="10159" y="5092"/>
                  </a:lnTo>
                  <a:lnTo>
                    <a:pt x="10159" y="228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498526" y="3294087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4">
                  <a:moveTo>
                    <a:pt x="3492" y="0"/>
                  </a:moveTo>
                  <a:lnTo>
                    <a:pt x="1270" y="6350"/>
                  </a:lnTo>
                  <a:lnTo>
                    <a:pt x="1270" y="30480"/>
                  </a:lnTo>
                  <a:lnTo>
                    <a:pt x="0" y="37160"/>
                  </a:lnTo>
                  <a:lnTo>
                    <a:pt x="4127" y="37160"/>
                  </a:lnTo>
                  <a:lnTo>
                    <a:pt x="51752" y="36512"/>
                  </a:lnTo>
                  <a:lnTo>
                    <a:pt x="51752" y="2222"/>
                  </a:lnTo>
                  <a:lnTo>
                    <a:pt x="7302" y="1905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C7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512179" y="3306787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5">
                  <a:moveTo>
                    <a:pt x="7886" y="0"/>
                  </a:moveTo>
                  <a:lnTo>
                    <a:pt x="2273" y="0"/>
                  </a:lnTo>
                  <a:lnTo>
                    <a:pt x="0" y="2286"/>
                  </a:lnTo>
                  <a:lnTo>
                    <a:pt x="0" y="7899"/>
                  </a:lnTo>
                  <a:lnTo>
                    <a:pt x="2273" y="10172"/>
                  </a:lnTo>
                  <a:lnTo>
                    <a:pt x="7886" y="10172"/>
                  </a:lnTo>
                  <a:lnTo>
                    <a:pt x="10160" y="7899"/>
                  </a:lnTo>
                  <a:lnTo>
                    <a:pt x="10160" y="5080"/>
                  </a:lnTo>
                  <a:lnTo>
                    <a:pt x="10160" y="2286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521183" y="2680576"/>
              <a:ext cx="33020" cy="130810"/>
            </a:xfrm>
            <a:custGeom>
              <a:avLst/>
              <a:gdLst/>
              <a:ahLst/>
              <a:cxnLst/>
              <a:rect l="l" t="t" r="r" b="b"/>
              <a:pathLst>
                <a:path w="33020" h="130810">
                  <a:moveTo>
                    <a:pt x="4762" y="0"/>
                  </a:moveTo>
                  <a:lnTo>
                    <a:pt x="0" y="2552"/>
                  </a:lnTo>
                  <a:lnTo>
                    <a:pt x="330" y="129222"/>
                  </a:lnTo>
                  <a:lnTo>
                    <a:pt x="32397" y="130810"/>
                  </a:lnTo>
                  <a:lnTo>
                    <a:pt x="32397" y="635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533235" y="2693085"/>
              <a:ext cx="9525" cy="52069"/>
            </a:xfrm>
            <a:custGeom>
              <a:avLst/>
              <a:gdLst/>
              <a:ahLst/>
              <a:cxnLst/>
              <a:rect l="l" t="t" r="r" b="b"/>
              <a:pathLst>
                <a:path w="9525" h="52069">
                  <a:moveTo>
                    <a:pt x="8483" y="45504"/>
                  </a:moveTo>
                  <a:lnTo>
                    <a:pt x="6591" y="43586"/>
                  </a:lnTo>
                  <a:lnTo>
                    <a:pt x="1905" y="43586"/>
                  </a:lnTo>
                  <a:lnTo>
                    <a:pt x="0" y="45504"/>
                  </a:lnTo>
                  <a:lnTo>
                    <a:pt x="0" y="50177"/>
                  </a:lnTo>
                  <a:lnTo>
                    <a:pt x="1905" y="52070"/>
                  </a:lnTo>
                  <a:lnTo>
                    <a:pt x="6591" y="52070"/>
                  </a:lnTo>
                  <a:lnTo>
                    <a:pt x="8483" y="50177"/>
                  </a:lnTo>
                  <a:lnTo>
                    <a:pt x="8483" y="47840"/>
                  </a:lnTo>
                  <a:lnTo>
                    <a:pt x="8483" y="45504"/>
                  </a:lnTo>
                  <a:close/>
                </a:path>
                <a:path w="9525" h="52069">
                  <a:moveTo>
                    <a:pt x="8915" y="1879"/>
                  </a:moveTo>
                  <a:lnTo>
                    <a:pt x="7010" y="0"/>
                  </a:lnTo>
                  <a:lnTo>
                    <a:pt x="2324" y="0"/>
                  </a:lnTo>
                  <a:lnTo>
                    <a:pt x="431" y="1879"/>
                  </a:lnTo>
                  <a:lnTo>
                    <a:pt x="431" y="6565"/>
                  </a:lnTo>
                  <a:lnTo>
                    <a:pt x="2324" y="8470"/>
                  </a:lnTo>
                  <a:lnTo>
                    <a:pt x="7010" y="8470"/>
                  </a:lnTo>
                  <a:lnTo>
                    <a:pt x="8915" y="6565"/>
                  </a:lnTo>
                  <a:lnTo>
                    <a:pt x="8915" y="4229"/>
                  </a:lnTo>
                  <a:lnTo>
                    <a:pt x="8915" y="18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538976" y="2630741"/>
              <a:ext cx="13970" cy="64769"/>
            </a:xfrm>
            <a:custGeom>
              <a:avLst/>
              <a:gdLst/>
              <a:ahLst/>
              <a:cxnLst/>
              <a:rect l="l" t="t" r="r" b="b"/>
              <a:pathLst>
                <a:path w="13970" h="64769">
                  <a:moveTo>
                    <a:pt x="5397" y="0"/>
                  </a:moveTo>
                  <a:lnTo>
                    <a:pt x="0" y="939"/>
                  </a:lnTo>
                  <a:lnTo>
                    <a:pt x="0" y="7302"/>
                  </a:lnTo>
                  <a:lnTo>
                    <a:pt x="317" y="63169"/>
                  </a:lnTo>
                  <a:lnTo>
                    <a:pt x="13957" y="64452"/>
                  </a:lnTo>
                  <a:lnTo>
                    <a:pt x="13957" y="62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549440" y="2675508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5" h="17780">
                  <a:moveTo>
                    <a:pt x="3492" y="0"/>
                  </a:moveTo>
                  <a:lnTo>
                    <a:pt x="0" y="304"/>
                  </a:lnTo>
                  <a:lnTo>
                    <a:pt x="0" y="10160"/>
                  </a:lnTo>
                  <a:lnTo>
                    <a:pt x="965" y="17462"/>
                  </a:lnTo>
                  <a:lnTo>
                    <a:pt x="3822" y="1492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549974" y="2675305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635" y="0"/>
                  </a:moveTo>
                  <a:lnTo>
                    <a:pt x="635" y="2527"/>
                  </a:lnTo>
                  <a:lnTo>
                    <a:pt x="0" y="5930"/>
                  </a:lnTo>
                  <a:lnTo>
                    <a:pt x="3175" y="5499"/>
                  </a:lnTo>
                  <a:lnTo>
                    <a:pt x="2959" y="203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516090" y="2763557"/>
              <a:ext cx="37465" cy="135890"/>
            </a:xfrm>
            <a:custGeom>
              <a:avLst/>
              <a:gdLst/>
              <a:ahLst/>
              <a:cxnLst/>
              <a:rect l="l" t="t" r="r" b="b"/>
              <a:pathLst>
                <a:path w="37465" h="135889">
                  <a:moveTo>
                    <a:pt x="35775" y="47853"/>
                  </a:moveTo>
                  <a:lnTo>
                    <a:pt x="660" y="46774"/>
                  </a:lnTo>
                  <a:lnTo>
                    <a:pt x="0" y="51663"/>
                  </a:lnTo>
                  <a:lnTo>
                    <a:pt x="2133" y="53124"/>
                  </a:lnTo>
                  <a:lnTo>
                    <a:pt x="1498" y="134848"/>
                  </a:lnTo>
                  <a:lnTo>
                    <a:pt x="21615" y="135483"/>
                  </a:lnTo>
                  <a:lnTo>
                    <a:pt x="35775" y="95046"/>
                  </a:lnTo>
                  <a:lnTo>
                    <a:pt x="35775" y="47853"/>
                  </a:lnTo>
                  <a:close/>
                </a:path>
                <a:path w="37465" h="135889">
                  <a:moveTo>
                    <a:pt x="36842" y="228"/>
                  </a:moveTo>
                  <a:lnTo>
                    <a:pt x="660" y="0"/>
                  </a:lnTo>
                  <a:lnTo>
                    <a:pt x="660" y="3606"/>
                  </a:lnTo>
                  <a:lnTo>
                    <a:pt x="2133" y="5499"/>
                  </a:lnTo>
                  <a:lnTo>
                    <a:pt x="1917" y="31343"/>
                  </a:lnTo>
                  <a:lnTo>
                    <a:pt x="36207" y="31343"/>
                  </a:lnTo>
                  <a:lnTo>
                    <a:pt x="36842" y="228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527749" y="2769907"/>
              <a:ext cx="19050" cy="112395"/>
            </a:xfrm>
            <a:custGeom>
              <a:avLst/>
              <a:gdLst/>
              <a:ahLst/>
              <a:cxnLst/>
              <a:rect l="l" t="t" r="r" b="b"/>
              <a:pathLst>
                <a:path w="19050" h="112394">
                  <a:moveTo>
                    <a:pt x="18643" y="97726"/>
                  </a:moveTo>
                  <a:lnTo>
                    <a:pt x="14465" y="93560"/>
                  </a:lnTo>
                  <a:lnTo>
                    <a:pt x="4178" y="93560"/>
                  </a:lnTo>
                  <a:lnTo>
                    <a:pt x="0" y="97726"/>
                  </a:lnTo>
                  <a:lnTo>
                    <a:pt x="0" y="108013"/>
                  </a:lnTo>
                  <a:lnTo>
                    <a:pt x="4178" y="112191"/>
                  </a:lnTo>
                  <a:lnTo>
                    <a:pt x="14465" y="112191"/>
                  </a:lnTo>
                  <a:lnTo>
                    <a:pt x="18643" y="108013"/>
                  </a:lnTo>
                  <a:lnTo>
                    <a:pt x="18643" y="102882"/>
                  </a:lnTo>
                  <a:lnTo>
                    <a:pt x="18643" y="97726"/>
                  </a:lnTo>
                  <a:close/>
                </a:path>
                <a:path w="19050" h="112394">
                  <a:moveTo>
                    <a:pt x="18643" y="61328"/>
                  </a:moveTo>
                  <a:lnTo>
                    <a:pt x="14465" y="57150"/>
                  </a:lnTo>
                  <a:lnTo>
                    <a:pt x="4178" y="57150"/>
                  </a:lnTo>
                  <a:lnTo>
                    <a:pt x="0" y="61328"/>
                  </a:lnTo>
                  <a:lnTo>
                    <a:pt x="0" y="71628"/>
                  </a:lnTo>
                  <a:lnTo>
                    <a:pt x="4178" y="75793"/>
                  </a:lnTo>
                  <a:lnTo>
                    <a:pt x="14465" y="75793"/>
                  </a:lnTo>
                  <a:lnTo>
                    <a:pt x="18643" y="71628"/>
                  </a:lnTo>
                  <a:lnTo>
                    <a:pt x="18643" y="66471"/>
                  </a:lnTo>
                  <a:lnTo>
                    <a:pt x="18643" y="61328"/>
                  </a:lnTo>
                  <a:close/>
                </a:path>
                <a:path w="19050" h="112394">
                  <a:moveTo>
                    <a:pt x="19050" y="4178"/>
                  </a:moveTo>
                  <a:lnTo>
                    <a:pt x="14897" y="0"/>
                  </a:lnTo>
                  <a:lnTo>
                    <a:pt x="4584" y="0"/>
                  </a:lnTo>
                  <a:lnTo>
                    <a:pt x="431" y="4178"/>
                  </a:lnTo>
                  <a:lnTo>
                    <a:pt x="431" y="14478"/>
                  </a:lnTo>
                  <a:lnTo>
                    <a:pt x="4584" y="18643"/>
                  </a:lnTo>
                  <a:lnTo>
                    <a:pt x="14897" y="18643"/>
                  </a:lnTo>
                  <a:lnTo>
                    <a:pt x="19050" y="14478"/>
                  </a:lnTo>
                  <a:lnTo>
                    <a:pt x="19050" y="9321"/>
                  </a:lnTo>
                  <a:lnTo>
                    <a:pt x="19050" y="417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538328" y="2858808"/>
              <a:ext cx="15875" cy="66040"/>
            </a:xfrm>
            <a:custGeom>
              <a:avLst/>
              <a:gdLst/>
              <a:ahLst/>
              <a:cxnLst/>
              <a:rect l="l" t="t" r="r" b="b"/>
              <a:pathLst>
                <a:path w="15875" h="66039">
                  <a:moveTo>
                    <a:pt x="2552" y="0"/>
                  </a:moveTo>
                  <a:lnTo>
                    <a:pt x="0" y="30911"/>
                  </a:lnTo>
                  <a:lnTo>
                    <a:pt x="0" y="59283"/>
                  </a:lnTo>
                  <a:lnTo>
                    <a:pt x="1485" y="65417"/>
                  </a:lnTo>
                  <a:lnTo>
                    <a:pt x="8470" y="65633"/>
                  </a:lnTo>
                  <a:lnTo>
                    <a:pt x="15455" y="65417"/>
                  </a:lnTo>
                  <a:lnTo>
                    <a:pt x="15036" y="431"/>
                  </a:lnTo>
                  <a:lnTo>
                    <a:pt x="2552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547434" y="2862414"/>
              <a:ext cx="6350" cy="16510"/>
            </a:xfrm>
            <a:custGeom>
              <a:avLst/>
              <a:gdLst/>
              <a:ahLst/>
              <a:cxnLst/>
              <a:rect l="l" t="t" r="r" b="b"/>
              <a:pathLst>
                <a:path w="6350" h="16510">
                  <a:moveTo>
                    <a:pt x="2539" y="0"/>
                  </a:moveTo>
                  <a:lnTo>
                    <a:pt x="0" y="15443"/>
                  </a:lnTo>
                  <a:lnTo>
                    <a:pt x="5079" y="16510"/>
                  </a:lnTo>
                  <a:lnTo>
                    <a:pt x="6146" y="7835"/>
                  </a:lnTo>
                  <a:lnTo>
                    <a:pt x="6350" y="85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549758" y="2864751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5">
                  <a:moveTo>
                    <a:pt x="215" y="0"/>
                  </a:moveTo>
                  <a:lnTo>
                    <a:pt x="0" y="14389"/>
                  </a:lnTo>
                  <a:lnTo>
                    <a:pt x="1485" y="14173"/>
                  </a:lnTo>
                  <a:lnTo>
                    <a:pt x="1701" y="838"/>
                  </a:lnTo>
                  <a:lnTo>
                    <a:pt x="1485" y="20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489649" y="2817228"/>
              <a:ext cx="27305" cy="89535"/>
            </a:xfrm>
            <a:custGeom>
              <a:avLst/>
              <a:gdLst/>
              <a:ahLst/>
              <a:cxnLst/>
              <a:rect l="l" t="t" r="r" b="b"/>
              <a:pathLst>
                <a:path w="27304" h="89535">
                  <a:moveTo>
                    <a:pt x="27304" y="0"/>
                  </a:moveTo>
                  <a:lnTo>
                    <a:pt x="1270" y="635"/>
                  </a:lnTo>
                  <a:lnTo>
                    <a:pt x="0" y="89115"/>
                  </a:lnTo>
                  <a:lnTo>
                    <a:pt x="27101" y="89306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489649" y="2817228"/>
              <a:ext cx="27305" cy="89535"/>
            </a:xfrm>
            <a:custGeom>
              <a:avLst/>
              <a:gdLst/>
              <a:ahLst/>
              <a:cxnLst/>
              <a:rect l="l" t="t" r="r" b="b"/>
              <a:pathLst>
                <a:path w="27304" h="89535">
                  <a:moveTo>
                    <a:pt x="1270" y="635"/>
                  </a:moveTo>
                  <a:lnTo>
                    <a:pt x="27304" y="0"/>
                  </a:lnTo>
                  <a:lnTo>
                    <a:pt x="27101" y="89306"/>
                  </a:lnTo>
                  <a:lnTo>
                    <a:pt x="0" y="89115"/>
                  </a:lnTo>
                  <a:lnTo>
                    <a:pt x="1270" y="6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491135" y="2768866"/>
              <a:ext cx="27305" cy="33020"/>
            </a:xfrm>
            <a:custGeom>
              <a:avLst/>
              <a:gdLst/>
              <a:ahLst/>
              <a:cxnLst/>
              <a:rect l="l" t="t" r="r" b="b"/>
              <a:pathLst>
                <a:path w="27304" h="33019">
                  <a:moveTo>
                    <a:pt x="0" y="0"/>
                  </a:moveTo>
                  <a:lnTo>
                    <a:pt x="215" y="31750"/>
                  </a:lnTo>
                  <a:lnTo>
                    <a:pt x="26238" y="32588"/>
                  </a:lnTo>
                  <a:lnTo>
                    <a:pt x="27089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491135" y="2768866"/>
              <a:ext cx="27305" cy="33020"/>
            </a:xfrm>
            <a:custGeom>
              <a:avLst/>
              <a:gdLst/>
              <a:ahLst/>
              <a:cxnLst/>
              <a:rect l="l" t="t" r="r" b="b"/>
              <a:pathLst>
                <a:path w="27304" h="33019">
                  <a:moveTo>
                    <a:pt x="0" y="0"/>
                  </a:moveTo>
                  <a:lnTo>
                    <a:pt x="215" y="31750"/>
                  </a:lnTo>
                  <a:lnTo>
                    <a:pt x="26238" y="32588"/>
                  </a:lnTo>
                  <a:lnTo>
                    <a:pt x="27089" y="19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492824" y="27633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660" y="0"/>
                  </a:moveTo>
                  <a:lnTo>
                    <a:pt x="215" y="431"/>
                  </a:lnTo>
                  <a:lnTo>
                    <a:pt x="0" y="5067"/>
                  </a:lnTo>
                  <a:lnTo>
                    <a:pt x="4025" y="5067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492824" y="27633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15" y="431"/>
                  </a:moveTo>
                  <a:lnTo>
                    <a:pt x="0" y="5067"/>
                  </a:lnTo>
                  <a:lnTo>
                    <a:pt x="4025" y="5067"/>
                  </a:lnTo>
                  <a:lnTo>
                    <a:pt x="4660" y="0"/>
                  </a:lnTo>
                  <a:lnTo>
                    <a:pt x="215" y="4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492608" y="281077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876" y="0"/>
                  </a:moveTo>
                  <a:lnTo>
                    <a:pt x="215" y="406"/>
                  </a:lnTo>
                  <a:lnTo>
                    <a:pt x="0" y="4648"/>
                  </a:lnTo>
                  <a:lnTo>
                    <a:pt x="4241" y="4648"/>
                  </a:lnTo>
                  <a:lnTo>
                    <a:pt x="487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492608" y="281077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15" y="406"/>
                  </a:moveTo>
                  <a:lnTo>
                    <a:pt x="0" y="4648"/>
                  </a:lnTo>
                  <a:lnTo>
                    <a:pt x="4241" y="4648"/>
                  </a:lnTo>
                  <a:lnTo>
                    <a:pt x="4876" y="0"/>
                  </a:lnTo>
                  <a:lnTo>
                    <a:pt x="215" y="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493357" y="2822155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17259" y="0"/>
                  </a:moveTo>
                  <a:lnTo>
                    <a:pt x="4965" y="0"/>
                  </a:lnTo>
                  <a:lnTo>
                    <a:pt x="0" y="4762"/>
                  </a:lnTo>
                  <a:lnTo>
                    <a:pt x="0" y="16510"/>
                  </a:lnTo>
                  <a:lnTo>
                    <a:pt x="4965" y="21272"/>
                  </a:lnTo>
                  <a:lnTo>
                    <a:pt x="17259" y="21272"/>
                  </a:lnTo>
                  <a:lnTo>
                    <a:pt x="22225" y="16510"/>
                  </a:lnTo>
                  <a:lnTo>
                    <a:pt x="22225" y="10629"/>
                  </a:lnTo>
                  <a:lnTo>
                    <a:pt x="22225" y="4762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493357" y="2822155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2225" y="10629"/>
                  </a:moveTo>
                  <a:lnTo>
                    <a:pt x="22225" y="16510"/>
                  </a:lnTo>
                  <a:lnTo>
                    <a:pt x="17259" y="21272"/>
                  </a:lnTo>
                  <a:lnTo>
                    <a:pt x="11112" y="21272"/>
                  </a:lnTo>
                  <a:lnTo>
                    <a:pt x="4965" y="21272"/>
                  </a:lnTo>
                  <a:lnTo>
                    <a:pt x="0" y="16510"/>
                  </a:lnTo>
                  <a:lnTo>
                    <a:pt x="0" y="10629"/>
                  </a:lnTo>
                  <a:lnTo>
                    <a:pt x="0" y="4762"/>
                  </a:lnTo>
                  <a:lnTo>
                    <a:pt x="4965" y="0"/>
                  </a:lnTo>
                  <a:lnTo>
                    <a:pt x="11112" y="0"/>
                  </a:lnTo>
                  <a:lnTo>
                    <a:pt x="17259" y="0"/>
                  </a:lnTo>
                  <a:lnTo>
                    <a:pt x="22225" y="4762"/>
                  </a:lnTo>
                  <a:lnTo>
                    <a:pt x="22225" y="10629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495897" y="2824048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3309" y="0"/>
                  </a:moveTo>
                  <a:lnTo>
                    <a:pt x="3835" y="0"/>
                  </a:lnTo>
                  <a:lnTo>
                    <a:pt x="0" y="3898"/>
                  </a:lnTo>
                  <a:lnTo>
                    <a:pt x="0" y="13563"/>
                  </a:lnTo>
                  <a:lnTo>
                    <a:pt x="3835" y="17462"/>
                  </a:lnTo>
                  <a:lnTo>
                    <a:pt x="13309" y="17462"/>
                  </a:lnTo>
                  <a:lnTo>
                    <a:pt x="17144" y="13563"/>
                  </a:lnTo>
                  <a:lnTo>
                    <a:pt x="17144" y="8737"/>
                  </a:lnTo>
                  <a:lnTo>
                    <a:pt x="17144" y="3898"/>
                  </a:lnTo>
                  <a:lnTo>
                    <a:pt x="133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495897" y="2824048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7144" y="8737"/>
                  </a:moveTo>
                  <a:lnTo>
                    <a:pt x="17144" y="13563"/>
                  </a:lnTo>
                  <a:lnTo>
                    <a:pt x="13309" y="17462"/>
                  </a:lnTo>
                  <a:lnTo>
                    <a:pt x="8572" y="17462"/>
                  </a:lnTo>
                  <a:lnTo>
                    <a:pt x="3835" y="17462"/>
                  </a:lnTo>
                  <a:lnTo>
                    <a:pt x="0" y="13563"/>
                  </a:lnTo>
                  <a:lnTo>
                    <a:pt x="0" y="8737"/>
                  </a:lnTo>
                  <a:lnTo>
                    <a:pt x="0" y="3898"/>
                  </a:lnTo>
                  <a:lnTo>
                    <a:pt x="3835" y="0"/>
                  </a:lnTo>
                  <a:lnTo>
                    <a:pt x="8572" y="0"/>
                  </a:lnTo>
                  <a:lnTo>
                    <a:pt x="13309" y="0"/>
                  </a:lnTo>
                  <a:lnTo>
                    <a:pt x="17144" y="3898"/>
                  </a:lnTo>
                  <a:lnTo>
                    <a:pt x="17144" y="873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500342" y="2828645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6413" y="0"/>
                  </a:moveTo>
                  <a:lnTo>
                    <a:pt x="1841" y="0"/>
                  </a:lnTo>
                  <a:lnTo>
                    <a:pt x="0" y="1854"/>
                  </a:lnTo>
                  <a:lnTo>
                    <a:pt x="0" y="6413"/>
                  </a:lnTo>
                  <a:lnTo>
                    <a:pt x="1841" y="8267"/>
                  </a:lnTo>
                  <a:lnTo>
                    <a:pt x="6413" y="8267"/>
                  </a:lnTo>
                  <a:lnTo>
                    <a:pt x="8255" y="6413"/>
                  </a:lnTo>
                  <a:lnTo>
                    <a:pt x="8255" y="4140"/>
                  </a:lnTo>
                  <a:lnTo>
                    <a:pt x="8255" y="1854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493357" y="2773883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17259" y="0"/>
                  </a:moveTo>
                  <a:lnTo>
                    <a:pt x="4965" y="0"/>
                  </a:lnTo>
                  <a:lnTo>
                    <a:pt x="0" y="4762"/>
                  </a:lnTo>
                  <a:lnTo>
                    <a:pt x="0" y="16522"/>
                  </a:lnTo>
                  <a:lnTo>
                    <a:pt x="4965" y="21285"/>
                  </a:lnTo>
                  <a:lnTo>
                    <a:pt x="17259" y="21285"/>
                  </a:lnTo>
                  <a:lnTo>
                    <a:pt x="22225" y="16522"/>
                  </a:lnTo>
                  <a:lnTo>
                    <a:pt x="22225" y="10642"/>
                  </a:lnTo>
                  <a:lnTo>
                    <a:pt x="22225" y="4762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493357" y="2773883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2225" y="10642"/>
                  </a:moveTo>
                  <a:lnTo>
                    <a:pt x="22225" y="16522"/>
                  </a:lnTo>
                  <a:lnTo>
                    <a:pt x="17259" y="21285"/>
                  </a:lnTo>
                  <a:lnTo>
                    <a:pt x="11112" y="21285"/>
                  </a:lnTo>
                  <a:lnTo>
                    <a:pt x="4965" y="21285"/>
                  </a:lnTo>
                  <a:lnTo>
                    <a:pt x="0" y="16522"/>
                  </a:lnTo>
                  <a:lnTo>
                    <a:pt x="0" y="10642"/>
                  </a:lnTo>
                  <a:lnTo>
                    <a:pt x="0" y="4762"/>
                  </a:lnTo>
                  <a:lnTo>
                    <a:pt x="4965" y="0"/>
                  </a:lnTo>
                  <a:lnTo>
                    <a:pt x="11112" y="0"/>
                  </a:lnTo>
                  <a:lnTo>
                    <a:pt x="17259" y="0"/>
                  </a:lnTo>
                  <a:lnTo>
                    <a:pt x="22225" y="4762"/>
                  </a:lnTo>
                  <a:lnTo>
                    <a:pt x="22225" y="1064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495897" y="2775788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3309" y="0"/>
                  </a:moveTo>
                  <a:lnTo>
                    <a:pt x="3835" y="0"/>
                  </a:lnTo>
                  <a:lnTo>
                    <a:pt x="0" y="3898"/>
                  </a:lnTo>
                  <a:lnTo>
                    <a:pt x="0" y="13563"/>
                  </a:lnTo>
                  <a:lnTo>
                    <a:pt x="3835" y="17462"/>
                  </a:lnTo>
                  <a:lnTo>
                    <a:pt x="13309" y="17462"/>
                  </a:lnTo>
                  <a:lnTo>
                    <a:pt x="17144" y="13563"/>
                  </a:lnTo>
                  <a:lnTo>
                    <a:pt x="17144" y="8737"/>
                  </a:lnTo>
                  <a:lnTo>
                    <a:pt x="17144" y="3898"/>
                  </a:lnTo>
                  <a:lnTo>
                    <a:pt x="133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495897" y="2775788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7144" y="8737"/>
                  </a:moveTo>
                  <a:lnTo>
                    <a:pt x="17144" y="13563"/>
                  </a:lnTo>
                  <a:lnTo>
                    <a:pt x="13309" y="17462"/>
                  </a:lnTo>
                  <a:lnTo>
                    <a:pt x="8572" y="17462"/>
                  </a:lnTo>
                  <a:lnTo>
                    <a:pt x="3835" y="17462"/>
                  </a:lnTo>
                  <a:lnTo>
                    <a:pt x="0" y="13563"/>
                  </a:lnTo>
                  <a:lnTo>
                    <a:pt x="0" y="8737"/>
                  </a:lnTo>
                  <a:lnTo>
                    <a:pt x="0" y="3898"/>
                  </a:lnTo>
                  <a:lnTo>
                    <a:pt x="3835" y="0"/>
                  </a:lnTo>
                  <a:lnTo>
                    <a:pt x="8572" y="0"/>
                  </a:lnTo>
                  <a:lnTo>
                    <a:pt x="13309" y="0"/>
                  </a:lnTo>
                  <a:lnTo>
                    <a:pt x="17144" y="3898"/>
                  </a:lnTo>
                  <a:lnTo>
                    <a:pt x="17144" y="873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500342" y="278039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413" y="0"/>
                  </a:moveTo>
                  <a:lnTo>
                    <a:pt x="1841" y="0"/>
                  </a:lnTo>
                  <a:lnTo>
                    <a:pt x="0" y="1841"/>
                  </a:lnTo>
                  <a:lnTo>
                    <a:pt x="0" y="6413"/>
                  </a:lnTo>
                  <a:lnTo>
                    <a:pt x="1841" y="8254"/>
                  </a:lnTo>
                  <a:lnTo>
                    <a:pt x="6413" y="8254"/>
                  </a:lnTo>
                  <a:lnTo>
                    <a:pt x="8255" y="6413"/>
                  </a:lnTo>
                  <a:lnTo>
                    <a:pt x="8255" y="4127"/>
                  </a:lnTo>
                  <a:lnTo>
                    <a:pt x="8255" y="1841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493040" y="2850083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17259" y="0"/>
                  </a:moveTo>
                  <a:lnTo>
                    <a:pt x="4978" y="0"/>
                  </a:lnTo>
                  <a:lnTo>
                    <a:pt x="0" y="4762"/>
                  </a:lnTo>
                  <a:lnTo>
                    <a:pt x="0" y="16522"/>
                  </a:lnTo>
                  <a:lnTo>
                    <a:pt x="4978" y="21285"/>
                  </a:lnTo>
                  <a:lnTo>
                    <a:pt x="17259" y="21285"/>
                  </a:lnTo>
                  <a:lnTo>
                    <a:pt x="22225" y="16522"/>
                  </a:lnTo>
                  <a:lnTo>
                    <a:pt x="22225" y="10642"/>
                  </a:lnTo>
                  <a:lnTo>
                    <a:pt x="22225" y="4762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493040" y="2850083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2225" y="10642"/>
                  </a:moveTo>
                  <a:lnTo>
                    <a:pt x="22225" y="16522"/>
                  </a:lnTo>
                  <a:lnTo>
                    <a:pt x="17259" y="21285"/>
                  </a:lnTo>
                  <a:lnTo>
                    <a:pt x="11112" y="21285"/>
                  </a:lnTo>
                  <a:lnTo>
                    <a:pt x="4978" y="21285"/>
                  </a:lnTo>
                  <a:lnTo>
                    <a:pt x="0" y="16522"/>
                  </a:lnTo>
                  <a:lnTo>
                    <a:pt x="0" y="10642"/>
                  </a:lnTo>
                  <a:lnTo>
                    <a:pt x="0" y="4762"/>
                  </a:lnTo>
                  <a:lnTo>
                    <a:pt x="4978" y="0"/>
                  </a:lnTo>
                  <a:lnTo>
                    <a:pt x="11112" y="0"/>
                  </a:lnTo>
                  <a:lnTo>
                    <a:pt x="17259" y="0"/>
                  </a:lnTo>
                  <a:lnTo>
                    <a:pt x="22225" y="4762"/>
                  </a:lnTo>
                  <a:lnTo>
                    <a:pt x="22225" y="1064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495580" y="2851988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3309" y="0"/>
                  </a:moveTo>
                  <a:lnTo>
                    <a:pt x="3822" y="0"/>
                  </a:lnTo>
                  <a:lnTo>
                    <a:pt x="0" y="3898"/>
                  </a:lnTo>
                  <a:lnTo>
                    <a:pt x="0" y="13563"/>
                  </a:lnTo>
                  <a:lnTo>
                    <a:pt x="3822" y="17462"/>
                  </a:lnTo>
                  <a:lnTo>
                    <a:pt x="13309" y="17462"/>
                  </a:lnTo>
                  <a:lnTo>
                    <a:pt x="17144" y="13563"/>
                  </a:lnTo>
                  <a:lnTo>
                    <a:pt x="17144" y="8737"/>
                  </a:lnTo>
                  <a:lnTo>
                    <a:pt x="17144" y="3898"/>
                  </a:lnTo>
                  <a:lnTo>
                    <a:pt x="133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495580" y="2851988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7144" y="8737"/>
                  </a:moveTo>
                  <a:lnTo>
                    <a:pt x="17144" y="13563"/>
                  </a:lnTo>
                  <a:lnTo>
                    <a:pt x="13309" y="17462"/>
                  </a:lnTo>
                  <a:lnTo>
                    <a:pt x="8572" y="17462"/>
                  </a:lnTo>
                  <a:lnTo>
                    <a:pt x="3822" y="17462"/>
                  </a:lnTo>
                  <a:lnTo>
                    <a:pt x="0" y="13563"/>
                  </a:lnTo>
                  <a:lnTo>
                    <a:pt x="0" y="8737"/>
                  </a:lnTo>
                  <a:lnTo>
                    <a:pt x="0" y="3898"/>
                  </a:lnTo>
                  <a:lnTo>
                    <a:pt x="3822" y="0"/>
                  </a:lnTo>
                  <a:lnTo>
                    <a:pt x="8572" y="0"/>
                  </a:lnTo>
                  <a:lnTo>
                    <a:pt x="13309" y="0"/>
                  </a:lnTo>
                  <a:lnTo>
                    <a:pt x="17144" y="3898"/>
                  </a:lnTo>
                  <a:lnTo>
                    <a:pt x="17144" y="873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500025" y="285659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413" y="0"/>
                  </a:moveTo>
                  <a:lnTo>
                    <a:pt x="1841" y="0"/>
                  </a:lnTo>
                  <a:lnTo>
                    <a:pt x="0" y="1841"/>
                  </a:lnTo>
                  <a:lnTo>
                    <a:pt x="0" y="6413"/>
                  </a:lnTo>
                  <a:lnTo>
                    <a:pt x="1841" y="8254"/>
                  </a:lnTo>
                  <a:lnTo>
                    <a:pt x="6413" y="8254"/>
                  </a:lnTo>
                  <a:lnTo>
                    <a:pt x="8254" y="6413"/>
                  </a:lnTo>
                  <a:lnTo>
                    <a:pt x="8254" y="4127"/>
                  </a:lnTo>
                  <a:lnTo>
                    <a:pt x="8254" y="1841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492087" y="2878010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17259" y="0"/>
                  </a:moveTo>
                  <a:lnTo>
                    <a:pt x="4965" y="0"/>
                  </a:lnTo>
                  <a:lnTo>
                    <a:pt x="0" y="4762"/>
                  </a:lnTo>
                  <a:lnTo>
                    <a:pt x="0" y="16522"/>
                  </a:lnTo>
                  <a:lnTo>
                    <a:pt x="4965" y="21285"/>
                  </a:lnTo>
                  <a:lnTo>
                    <a:pt x="17259" y="21285"/>
                  </a:lnTo>
                  <a:lnTo>
                    <a:pt x="22225" y="16522"/>
                  </a:lnTo>
                  <a:lnTo>
                    <a:pt x="22225" y="10655"/>
                  </a:lnTo>
                  <a:lnTo>
                    <a:pt x="22225" y="4762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492087" y="2878010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2225" y="10655"/>
                  </a:moveTo>
                  <a:lnTo>
                    <a:pt x="22225" y="16522"/>
                  </a:lnTo>
                  <a:lnTo>
                    <a:pt x="17259" y="21285"/>
                  </a:lnTo>
                  <a:lnTo>
                    <a:pt x="11112" y="21285"/>
                  </a:lnTo>
                  <a:lnTo>
                    <a:pt x="4965" y="21285"/>
                  </a:lnTo>
                  <a:lnTo>
                    <a:pt x="0" y="16522"/>
                  </a:lnTo>
                  <a:lnTo>
                    <a:pt x="0" y="10655"/>
                  </a:lnTo>
                  <a:lnTo>
                    <a:pt x="0" y="4762"/>
                  </a:lnTo>
                  <a:lnTo>
                    <a:pt x="4965" y="0"/>
                  </a:lnTo>
                  <a:lnTo>
                    <a:pt x="11112" y="0"/>
                  </a:lnTo>
                  <a:lnTo>
                    <a:pt x="17259" y="0"/>
                  </a:lnTo>
                  <a:lnTo>
                    <a:pt x="22225" y="4762"/>
                  </a:lnTo>
                  <a:lnTo>
                    <a:pt x="22225" y="10655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494627" y="2879940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3309" y="0"/>
                  </a:moveTo>
                  <a:lnTo>
                    <a:pt x="3835" y="0"/>
                  </a:lnTo>
                  <a:lnTo>
                    <a:pt x="0" y="3873"/>
                  </a:lnTo>
                  <a:lnTo>
                    <a:pt x="0" y="13538"/>
                  </a:lnTo>
                  <a:lnTo>
                    <a:pt x="3835" y="17462"/>
                  </a:lnTo>
                  <a:lnTo>
                    <a:pt x="13309" y="17462"/>
                  </a:lnTo>
                  <a:lnTo>
                    <a:pt x="17145" y="13538"/>
                  </a:lnTo>
                  <a:lnTo>
                    <a:pt x="17145" y="8724"/>
                  </a:lnTo>
                  <a:lnTo>
                    <a:pt x="17145" y="3873"/>
                  </a:lnTo>
                  <a:lnTo>
                    <a:pt x="13309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494627" y="2879940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7145" y="8724"/>
                  </a:moveTo>
                  <a:lnTo>
                    <a:pt x="17145" y="13538"/>
                  </a:lnTo>
                  <a:lnTo>
                    <a:pt x="13309" y="17462"/>
                  </a:lnTo>
                  <a:lnTo>
                    <a:pt x="8572" y="17462"/>
                  </a:lnTo>
                  <a:lnTo>
                    <a:pt x="3835" y="17462"/>
                  </a:lnTo>
                  <a:lnTo>
                    <a:pt x="0" y="13538"/>
                  </a:lnTo>
                  <a:lnTo>
                    <a:pt x="0" y="8724"/>
                  </a:lnTo>
                  <a:lnTo>
                    <a:pt x="0" y="3873"/>
                  </a:lnTo>
                  <a:lnTo>
                    <a:pt x="3835" y="0"/>
                  </a:lnTo>
                  <a:lnTo>
                    <a:pt x="8572" y="0"/>
                  </a:lnTo>
                  <a:lnTo>
                    <a:pt x="13309" y="0"/>
                  </a:lnTo>
                  <a:lnTo>
                    <a:pt x="17145" y="3873"/>
                  </a:lnTo>
                  <a:lnTo>
                    <a:pt x="17145" y="872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499072" y="28845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413" y="0"/>
                  </a:moveTo>
                  <a:lnTo>
                    <a:pt x="1854" y="0"/>
                  </a:lnTo>
                  <a:lnTo>
                    <a:pt x="0" y="1841"/>
                  </a:lnTo>
                  <a:lnTo>
                    <a:pt x="0" y="6413"/>
                  </a:lnTo>
                  <a:lnTo>
                    <a:pt x="1854" y="8254"/>
                  </a:lnTo>
                  <a:lnTo>
                    <a:pt x="6413" y="8254"/>
                  </a:lnTo>
                  <a:lnTo>
                    <a:pt x="8255" y="6413"/>
                  </a:lnTo>
                  <a:lnTo>
                    <a:pt x="8255" y="4127"/>
                  </a:lnTo>
                  <a:lnTo>
                    <a:pt x="8255" y="1841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048756" y="3061169"/>
              <a:ext cx="306705" cy="458470"/>
            </a:xfrm>
            <a:custGeom>
              <a:avLst/>
              <a:gdLst/>
              <a:ahLst/>
              <a:cxnLst/>
              <a:rect l="l" t="t" r="r" b="b"/>
              <a:pathLst>
                <a:path w="306704" h="458470">
                  <a:moveTo>
                    <a:pt x="2527" y="152400"/>
                  </a:moveTo>
                  <a:lnTo>
                    <a:pt x="0" y="458038"/>
                  </a:lnTo>
                  <a:lnTo>
                    <a:pt x="305638" y="457200"/>
                  </a:lnTo>
                  <a:lnTo>
                    <a:pt x="306489" y="151561"/>
                  </a:lnTo>
                  <a:lnTo>
                    <a:pt x="2527" y="152400"/>
                  </a:lnTo>
                  <a:close/>
                </a:path>
                <a:path w="306704" h="458470">
                  <a:moveTo>
                    <a:pt x="185420" y="0"/>
                  </a:moveTo>
                  <a:lnTo>
                    <a:pt x="187109" y="39801"/>
                  </a:lnTo>
                  <a:lnTo>
                    <a:pt x="210820" y="838"/>
                  </a:lnTo>
                  <a:lnTo>
                    <a:pt x="185420" y="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233947" y="306915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0401" y="0"/>
                  </a:moveTo>
                  <a:lnTo>
                    <a:pt x="4940" y="1473"/>
                  </a:lnTo>
                  <a:lnTo>
                    <a:pt x="0" y="10020"/>
                  </a:lnTo>
                  <a:lnTo>
                    <a:pt x="1460" y="15481"/>
                  </a:lnTo>
                  <a:lnTo>
                    <a:pt x="10020" y="20434"/>
                  </a:lnTo>
                  <a:lnTo>
                    <a:pt x="15481" y="18973"/>
                  </a:lnTo>
                  <a:lnTo>
                    <a:pt x="20408" y="10413"/>
                  </a:lnTo>
                  <a:lnTo>
                    <a:pt x="18948" y="4965"/>
                  </a:lnTo>
                  <a:lnTo>
                    <a:pt x="14681" y="2476"/>
                  </a:lnTo>
                  <a:lnTo>
                    <a:pt x="10401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233947" y="306915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4681" y="2476"/>
                  </a:moveTo>
                  <a:lnTo>
                    <a:pt x="18948" y="4965"/>
                  </a:lnTo>
                  <a:lnTo>
                    <a:pt x="20408" y="10413"/>
                  </a:lnTo>
                  <a:lnTo>
                    <a:pt x="17945" y="14681"/>
                  </a:lnTo>
                  <a:lnTo>
                    <a:pt x="15481" y="18973"/>
                  </a:lnTo>
                  <a:lnTo>
                    <a:pt x="10020" y="20434"/>
                  </a:lnTo>
                  <a:lnTo>
                    <a:pt x="5740" y="17957"/>
                  </a:lnTo>
                  <a:lnTo>
                    <a:pt x="1460" y="15481"/>
                  </a:lnTo>
                  <a:lnTo>
                    <a:pt x="0" y="10020"/>
                  </a:lnTo>
                  <a:lnTo>
                    <a:pt x="2463" y="5753"/>
                  </a:lnTo>
                  <a:lnTo>
                    <a:pt x="4940" y="1473"/>
                  </a:lnTo>
                  <a:lnTo>
                    <a:pt x="10401" y="0"/>
                  </a:lnTo>
                  <a:lnTo>
                    <a:pt x="14681" y="2476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237173" y="3073323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0477" y="0"/>
                  </a:moveTo>
                  <a:lnTo>
                    <a:pt x="3492" y="0"/>
                  </a:lnTo>
                  <a:lnTo>
                    <a:pt x="0" y="6057"/>
                  </a:lnTo>
                  <a:lnTo>
                    <a:pt x="3492" y="12103"/>
                  </a:lnTo>
                  <a:lnTo>
                    <a:pt x="10477" y="12103"/>
                  </a:lnTo>
                  <a:lnTo>
                    <a:pt x="13970" y="6057"/>
                  </a:lnTo>
                  <a:lnTo>
                    <a:pt x="10477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237173" y="3073323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0477" y="12103"/>
                  </a:moveTo>
                  <a:lnTo>
                    <a:pt x="3492" y="12103"/>
                  </a:lnTo>
                  <a:lnTo>
                    <a:pt x="0" y="6057"/>
                  </a:lnTo>
                  <a:lnTo>
                    <a:pt x="3492" y="0"/>
                  </a:lnTo>
                  <a:lnTo>
                    <a:pt x="10477" y="0"/>
                  </a:lnTo>
                  <a:lnTo>
                    <a:pt x="13970" y="6057"/>
                  </a:lnTo>
                  <a:lnTo>
                    <a:pt x="10477" y="12103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240424" y="3073768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30">
                  <a:moveTo>
                    <a:pt x="6007" y="0"/>
                  </a:moveTo>
                  <a:lnTo>
                    <a:pt x="0" y="10401"/>
                  </a:lnTo>
                  <a:lnTo>
                    <a:pt x="1460" y="11226"/>
                  </a:lnTo>
                  <a:lnTo>
                    <a:pt x="7467" y="825"/>
                  </a:lnTo>
                  <a:lnTo>
                    <a:pt x="6007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240424" y="3073768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30">
                  <a:moveTo>
                    <a:pt x="7467" y="825"/>
                  </a:moveTo>
                  <a:lnTo>
                    <a:pt x="1460" y="11226"/>
                  </a:lnTo>
                  <a:lnTo>
                    <a:pt x="0" y="10401"/>
                  </a:lnTo>
                  <a:lnTo>
                    <a:pt x="6007" y="0"/>
                  </a:lnTo>
                  <a:lnTo>
                    <a:pt x="7467" y="825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224435" y="3059900"/>
              <a:ext cx="34925" cy="69215"/>
            </a:xfrm>
            <a:custGeom>
              <a:avLst/>
              <a:gdLst/>
              <a:ahLst/>
              <a:cxnLst/>
              <a:rect l="l" t="t" r="r" b="b"/>
              <a:pathLst>
                <a:path w="34925" h="69214">
                  <a:moveTo>
                    <a:pt x="33870" y="0"/>
                  </a:moveTo>
                  <a:lnTo>
                    <a:pt x="0" y="67741"/>
                  </a:lnTo>
                  <a:lnTo>
                    <a:pt x="34709" y="69011"/>
                  </a:lnTo>
                  <a:lnTo>
                    <a:pt x="3387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332207" y="321486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59" y="0"/>
                  </a:lnTo>
                  <a:lnTo>
                    <a:pt x="0" y="4533"/>
                  </a:lnTo>
                  <a:lnTo>
                    <a:pt x="0" y="15760"/>
                  </a:lnTo>
                  <a:lnTo>
                    <a:pt x="4559" y="20307"/>
                  </a:lnTo>
                  <a:lnTo>
                    <a:pt x="15773" y="20307"/>
                  </a:lnTo>
                  <a:lnTo>
                    <a:pt x="20320" y="15760"/>
                  </a:lnTo>
                  <a:lnTo>
                    <a:pt x="20320" y="10147"/>
                  </a:lnTo>
                  <a:lnTo>
                    <a:pt x="20320" y="4533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333020" y="321566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0" y="0"/>
                  </a:lnTo>
                  <a:lnTo>
                    <a:pt x="0" y="4191"/>
                  </a:lnTo>
                  <a:lnTo>
                    <a:pt x="0" y="14528"/>
                  </a:lnTo>
                  <a:lnTo>
                    <a:pt x="4190" y="18694"/>
                  </a:lnTo>
                  <a:lnTo>
                    <a:pt x="14516" y="18694"/>
                  </a:lnTo>
                  <a:lnTo>
                    <a:pt x="18707" y="14528"/>
                  </a:lnTo>
                  <a:lnTo>
                    <a:pt x="18707" y="9347"/>
                  </a:lnTo>
                  <a:lnTo>
                    <a:pt x="18707" y="4191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334429" y="321814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912" y="0"/>
                  </a:moveTo>
                  <a:lnTo>
                    <a:pt x="3975" y="0"/>
                  </a:lnTo>
                  <a:lnTo>
                    <a:pt x="0" y="6870"/>
                  </a:lnTo>
                  <a:lnTo>
                    <a:pt x="3975" y="13754"/>
                  </a:lnTo>
                  <a:lnTo>
                    <a:pt x="11912" y="13754"/>
                  </a:lnTo>
                  <a:lnTo>
                    <a:pt x="15875" y="6870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334429" y="321814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75" y="13754"/>
                  </a:moveTo>
                  <a:lnTo>
                    <a:pt x="0" y="6870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70"/>
                  </a:lnTo>
                  <a:lnTo>
                    <a:pt x="11912" y="13754"/>
                  </a:lnTo>
                  <a:lnTo>
                    <a:pt x="3975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335534" y="3224060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1917"/>
                  </a:lnTo>
                  <a:lnTo>
                    <a:pt x="13652" y="1917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335547" y="3224060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39" y="1917"/>
                  </a:moveTo>
                  <a:lnTo>
                    <a:pt x="0" y="1917"/>
                  </a:lnTo>
                  <a:lnTo>
                    <a:pt x="0" y="0"/>
                  </a:lnTo>
                  <a:lnTo>
                    <a:pt x="13639" y="0"/>
                  </a:lnTo>
                  <a:lnTo>
                    <a:pt x="13639" y="19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052388" y="321612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59" y="20319"/>
                  </a:lnTo>
                  <a:lnTo>
                    <a:pt x="15773" y="20319"/>
                  </a:lnTo>
                  <a:lnTo>
                    <a:pt x="20320" y="15773"/>
                  </a:lnTo>
                  <a:lnTo>
                    <a:pt x="20320" y="10159"/>
                  </a:lnTo>
                  <a:lnTo>
                    <a:pt x="20320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053201" y="321694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0" y="0"/>
                  </a:lnTo>
                  <a:lnTo>
                    <a:pt x="0" y="4152"/>
                  </a:lnTo>
                  <a:lnTo>
                    <a:pt x="0" y="14490"/>
                  </a:lnTo>
                  <a:lnTo>
                    <a:pt x="4190" y="18681"/>
                  </a:lnTo>
                  <a:lnTo>
                    <a:pt x="14516" y="18681"/>
                  </a:lnTo>
                  <a:lnTo>
                    <a:pt x="18694" y="14490"/>
                  </a:lnTo>
                  <a:lnTo>
                    <a:pt x="18694" y="9334"/>
                  </a:lnTo>
                  <a:lnTo>
                    <a:pt x="18694" y="4152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054610" y="3219399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912" y="0"/>
                  </a:moveTo>
                  <a:lnTo>
                    <a:pt x="3962" y="0"/>
                  </a:lnTo>
                  <a:lnTo>
                    <a:pt x="0" y="6883"/>
                  </a:lnTo>
                  <a:lnTo>
                    <a:pt x="3962" y="13754"/>
                  </a:lnTo>
                  <a:lnTo>
                    <a:pt x="11912" y="13754"/>
                  </a:lnTo>
                  <a:lnTo>
                    <a:pt x="15875" y="6883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054610" y="3219399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83"/>
                  </a:lnTo>
                  <a:lnTo>
                    <a:pt x="3962" y="0"/>
                  </a:lnTo>
                  <a:lnTo>
                    <a:pt x="11912" y="0"/>
                  </a:lnTo>
                  <a:lnTo>
                    <a:pt x="15875" y="6883"/>
                  </a:lnTo>
                  <a:lnTo>
                    <a:pt x="11912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055715" y="3225330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055715" y="3225330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333477" y="3499332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20" h="20954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46" y="20332"/>
                  </a:lnTo>
                  <a:lnTo>
                    <a:pt x="15773" y="20332"/>
                  </a:lnTo>
                  <a:lnTo>
                    <a:pt x="20319" y="15773"/>
                  </a:lnTo>
                  <a:lnTo>
                    <a:pt x="20319" y="10159"/>
                  </a:lnTo>
                  <a:lnTo>
                    <a:pt x="20319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334290" y="350015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1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91" y="18669"/>
                  </a:lnTo>
                  <a:lnTo>
                    <a:pt x="14516" y="18669"/>
                  </a:lnTo>
                  <a:lnTo>
                    <a:pt x="18707" y="14516"/>
                  </a:lnTo>
                  <a:lnTo>
                    <a:pt x="18707" y="9334"/>
                  </a:lnTo>
                  <a:lnTo>
                    <a:pt x="18707" y="4178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335699" y="350262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1899" y="0"/>
                  </a:moveTo>
                  <a:lnTo>
                    <a:pt x="3962" y="0"/>
                  </a:lnTo>
                  <a:lnTo>
                    <a:pt x="0" y="6870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70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335699" y="350262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3962" y="13754"/>
                  </a:moveTo>
                  <a:lnTo>
                    <a:pt x="0" y="6870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70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336804" y="3508552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13652" y="0"/>
                  </a:moveTo>
                  <a:lnTo>
                    <a:pt x="0" y="0"/>
                  </a:lnTo>
                  <a:lnTo>
                    <a:pt x="0" y="1892"/>
                  </a:lnTo>
                  <a:lnTo>
                    <a:pt x="13652" y="1892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336817" y="3508552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13639" y="1892"/>
                  </a:moveTo>
                  <a:lnTo>
                    <a:pt x="0" y="1892"/>
                  </a:lnTo>
                  <a:lnTo>
                    <a:pt x="0" y="0"/>
                  </a:lnTo>
                  <a:lnTo>
                    <a:pt x="13639" y="0"/>
                  </a:lnTo>
                  <a:lnTo>
                    <a:pt x="13639" y="18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052388" y="3499332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20" h="20954">
                  <a:moveTo>
                    <a:pt x="15773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59" y="20332"/>
                  </a:lnTo>
                  <a:lnTo>
                    <a:pt x="15773" y="20332"/>
                  </a:lnTo>
                  <a:lnTo>
                    <a:pt x="20320" y="15773"/>
                  </a:lnTo>
                  <a:lnTo>
                    <a:pt x="20320" y="10159"/>
                  </a:lnTo>
                  <a:lnTo>
                    <a:pt x="20320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053201" y="350015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0" y="0"/>
                  </a:lnTo>
                  <a:lnTo>
                    <a:pt x="0" y="4165"/>
                  </a:lnTo>
                  <a:lnTo>
                    <a:pt x="0" y="14490"/>
                  </a:lnTo>
                  <a:lnTo>
                    <a:pt x="4190" y="18669"/>
                  </a:lnTo>
                  <a:lnTo>
                    <a:pt x="14516" y="18669"/>
                  </a:lnTo>
                  <a:lnTo>
                    <a:pt x="18694" y="14490"/>
                  </a:lnTo>
                  <a:lnTo>
                    <a:pt x="18694" y="9334"/>
                  </a:lnTo>
                  <a:lnTo>
                    <a:pt x="18694" y="4165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054610" y="3502609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1912" y="0"/>
                  </a:moveTo>
                  <a:lnTo>
                    <a:pt x="3962" y="0"/>
                  </a:lnTo>
                  <a:lnTo>
                    <a:pt x="0" y="6883"/>
                  </a:lnTo>
                  <a:lnTo>
                    <a:pt x="3962" y="13754"/>
                  </a:lnTo>
                  <a:lnTo>
                    <a:pt x="11912" y="13754"/>
                  </a:lnTo>
                  <a:lnTo>
                    <a:pt x="15875" y="6883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054610" y="3502609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3962" y="13754"/>
                  </a:moveTo>
                  <a:lnTo>
                    <a:pt x="0" y="6883"/>
                  </a:lnTo>
                  <a:lnTo>
                    <a:pt x="3962" y="0"/>
                  </a:lnTo>
                  <a:lnTo>
                    <a:pt x="11912" y="0"/>
                  </a:lnTo>
                  <a:lnTo>
                    <a:pt x="15875" y="6883"/>
                  </a:lnTo>
                  <a:lnTo>
                    <a:pt x="11912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055715" y="3508552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13652" y="0"/>
                  </a:moveTo>
                  <a:lnTo>
                    <a:pt x="0" y="0"/>
                  </a:lnTo>
                  <a:lnTo>
                    <a:pt x="0" y="1892"/>
                  </a:lnTo>
                  <a:lnTo>
                    <a:pt x="13652" y="1892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055715" y="3508552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13652" y="1892"/>
                  </a:moveTo>
                  <a:lnTo>
                    <a:pt x="0" y="1892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8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075337" y="3241890"/>
              <a:ext cx="253365" cy="255904"/>
            </a:xfrm>
            <a:custGeom>
              <a:avLst/>
              <a:gdLst/>
              <a:ahLst/>
              <a:cxnLst/>
              <a:rect l="l" t="t" r="r" b="b"/>
              <a:pathLst>
                <a:path w="253364" h="255904">
                  <a:moveTo>
                    <a:pt x="108585" y="55219"/>
                  </a:moveTo>
                  <a:lnTo>
                    <a:pt x="104394" y="76367"/>
                  </a:lnTo>
                  <a:lnTo>
                    <a:pt x="92964" y="93632"/>
                  </a:lnTo>
                  <a:lnTo>
                    <a:pt x="76009" y="105270"/>
                  </a:lnTo>
                  <a:lnTo>
                    <a:pt x="55245" y="109537"/>
                  </a:lnTo>
                  <a:lnTo>
                    <a:pt x="34485" y="105270"/>
                  </a:lnTo>
                  <a:lnTo>
                    <a:pt x="17530" y="93632"/>
                  </a:lnTo>
                  <a:lnTo>
                    <a:pt x="6097" y="76367"/>
                  </a:lnTo>
                  <a:lnTo>
                    <a:pt x="1905" y="55219"/>
                  </a:lnTo>
                  <a:lnTo>
                    <a:pt x="6097" y="34095"/>
                  </a:lnTo>
                  <a:lnTo>
                    <a:pt x="17530" y="16846"/>
                  </a:lnTo>
                  <a:lnTo>
                    <a:pt x="34485" y="5216"/>
                  </a:lnTo>
                  <a:lnTo>
                    <a:pt x="55245" y="952"/>
                  </a:lnTo>
                  <a:lnTo>
                    <a:pt x="76009" y="5216"/>
                  </a:lnTo>
                  <a:lnTo>
                    <a:pt x="92963" y="16846"/>
                  </a:lnTo>
                  <a:lnTo>
                    <a:pt x="104393" y="34095"/>
                  </a:lnTo>
                  <a:lnTo>
                    <a:pt x="108585" y="55219"/>
                  </a:lnTo>
                  <a:close/>
                </a:path>
                <a:path w="253364" h="255904">
                  <a:moveTo>
                    <a:pt x="99060" y="55219"/>
                  </a:moveTo>
                  <a:lnTo>
                    <a:pt x="95617" y="72285"/>
                  </a:lnTo>
                  <a:lnTo>
                    <a:pt x="86229" y="86215"/>
                  </a:lnTo>
                  <a:lnTo>
                    <a:pt x="72303" y="95605"/>
                  </a:lnTo>
                  <a:lnTo>
                    <a:pt x="55245" y="99047"/>
                  </a:lnTo>
                  <a:lnTo>
                    <a:pt x="38192" y="95605"/>
                  </a:lnTo>
                  <a:lnTo>
                    <a:pt x="24264" y="86215"/>
                  </a:lnTo>
                  <a:lnTo>
                    <a:pt x="14873" y="72285"/>
                  </a:lnTo>
                  <a:lnTo>
                    <a:pt x="11430" y="55219"/>
                  </a:lnTo>
                  <a:lnTo>
                    <a:pt x="14873" y="38179"/>
                  </a:lnTo>
                  <a:lnTo>
                    <a:pt x="24264" y="24255"/>
                  </a:lnTo>
                  <a:lnTo>
                    <a:pt x="38192" y="14862"/>
                  </a:lnTo>
                  <a:lnTo>
                    <a:pt x="55245" y="11417"/>
                  </a:lnTo>
                  <a:lnTo>
                    <a:pt x="72303" y="14862"/>
                  </a:lnTo>
                  <a:lnTo>
                    <a:pt x="86229" y="24255"/>
                  </a:lnTo>
                  <a:lnTo>
                    <a:pt x="95617" y="38179"/>
                  </a:lnTo>
                  <a:lnTo>
                    <a:pt x="99060" y="55219"/>
                  </a:lnTo>
                  <a:close/>
                </a:path>
                <a:path w="253364" h="255904">
                  <a:moveTo>
                    <a:pt x="93027" y="55219"/>
                  </a:moveTo>
                  <a:lnTo>
                    <a:pt x="90058" y="69201"/>
                  </a:lnTo>
                  <a:lnTo>
                    <a:pt x="81961" y="80608"/>
                  </a:lnTo>
                  <a:lnTo>
                    <a:pt x="69951" y="88293"/>
                  </a:lnTo>
                  <a:lnTo>
                    <a:pt x="55245" y="91109"/>
                  </a:lnTo>
                  <a:lnTo>
                    <a:pt x="40538" y="88293"/>
                  </a:lnTo>
                  <a:lnTo>
                    <a:pt x="28528" y="80608"/>
                  </a:lnTo>
                  <a:lnTo>
                    <a:pt x="20431" y="69201"/>
                  </a:lnTo>
                  <a:lnTo>
                    <a:pt x="17462" y="55219"/>
                  </a:lnTo>
                  <a:lnTo>
                    <a:pt x="20431" y="41268"/>
                  </a:lnTo>
                  <a:lnTo>
                    <a:pt x="28528" y="29867"/>
                  </a:lnTo>
                  <a:lnTo>
                    <a:pt x="40538" y="22176"/>
                  </a:lnTo>
                  <a:lnTo>
                    <a:pt x="55245" y="19354"/>
                  </a:lnTo>
                  <a:lnTo>
                    <a:pt x="69951" y="22176"/>
                  </a:lnTo>
                  <a:lnTo>
                    <a:pt x="81961" y="29867"/>
                  </a:lnTo>
                  <a:lnTo>
                    <a:pt x="90058" y="41268"/>
                  </a:lnTo>
                  <a:lnTo>
                    <a:pt x="93027" y="55219"/>
                  </a:lnTo>
                  <a:close/>
                </a:path>
                <a:path w="253364" h="255904">
                  <a:moveTo>
                    <a:pt x="25400" y="55219"/>
                  </a:moveTo>
                  <a:lnTo>
                    <a:pt x="27745" y="66905"/>
                  </a:lnTo>
                  <a:lnTo>
                    <a:pt x="34140" y="76444"/>
                  </a:lnTo>
                  <a:lnTo>
                    <a:pt x="43627" y="82873"/>
                  </a:lnTo>
                  <a:lnTo>
                    <a:pt x="55245" y="85229"/>
                  </a:lnTo>
                  <a:lnTo>
                    <a:pt x="66868" y="82873"/>
                  </a:lnTo>
                  <a:lnTo>
                    <a:pt x="76353" y="76444"/>
                  </a:lnTo>
                  <a:lnTo>
                    <a:pt x="82746" y="66905"/>
                  </a:lnTo>
                  <a:lnTo>
                    <a:pt x="85089" y="55219"/>
                  </a:lnTo>
                  <a:lnTo>
                    <a:pt x="82746" y="43553"/>
                  </a:lnTo>
                  <a:lnTo>
                    <a:pt x="76353" y="34021"/>
                  </a:lnTo>
                  <a:lnTo>
                    <a:pt x="66868" y="27592"/>
                  </a:lnTo>
                  <a:lnTo>
                    <a:pt x="55245" y="25234"/>
                  </a:lnTo>
                  <a:lnTo>
                    <a:pt x="43627" y="27592"/>
                  </a:lnTo>
                  <a:lnTo>
                    <a:pt x="34140" y="34021"/>
                  </a:lnTo>
                  <a:lnTo>
                    <a:pt x="27745" y="43553"/>
                  </a:lnTo>
                  <a:lnTo>
                    <a:pt x="25400" y="55219"/>
                  </a:lnTo>
                  <a:close/>
                </a:path>
                <a:path w="253364" h="255904">
                  <a:moveTo>
                    <a:pt x="106680" y="201282"/>
                  </a:moveTo>
                  <a:lnTo>
                    <a:pt x="102489" y="222422"/>
                  </a:lnTo>
                  <a:lnTo>
                    <a:pt x="91059" y="239683"/>
                  </a:lnTo>
                  <a:lnTo>
                    <a:pt x="74104" y="251320"/>
                  </a:lnTo>
                  <a:lnTo>
                    <a:pt x="53339" y="255587"/>
                  </a:lnTo>
                  <a:lnTo>
                    <a:pt x="32580" y="251320"/>
                  </a:lnTo>
                  <a:lnTo>
                    <a:pt x="15625" y="239683"/>
                  </a:lnTo>
                  <a:lnTo>
                    <a:pt x="4192" y="222422"/>
                  </a:lnTo>
                  <a:lnTo>
                    <a:pt x="0" y="201282"/>
                  </a:lnTo>
                  <a:lnTo>
                    <a:pt x="4192" y="180151"/>
                  </a:lnTo>
                  <a:lnTo>
                    <a:pt x="15625" y="162898"/>
                  </a:lnTo>
                  <a:lnTo>
                    <a:pt x="32580" y="151267"/>
                  </a:lnTo>
                  <a:lnTo>
                    <a:pt x="53339" y="147002"/>
                  </a:lnTo>
                  <a:lnTo>
                    <a:pt x="74104" y="151267"/>
                  </a:lnTo>
                  <a:lnTo>
                    <a:pt x="91059" y="162898"/>
                  </a:lnTo>
                  <a:lnTo>
                    <a:pt x="102489" y="180151"/>
                  </a:lnTo>
                  <a:lnTo>
                    <a:pt x="106680" y="201282"/>
                  </a:lnTo>
                  <a:close/>
                </a:path>
                <a:path w="253364" h="255904">
                  <a:moveTo>
                    <a:pt x="97155" y="201282"/>
                  </a:moveTo>
                  <a:lnTo>
                    <a:pt x="93712" y="218340"/>
                  </a:lnTo>
                  <a:lnTo>
                    <a:pt x="84324" y="232267"/>
                  </a:lnTo>
                  <a:lnTo>
                    <a:pt x="70398" y="241655"/>
                  </a:lnTo>
                  <a:lnTo>
                    <a:pt x="53339" y="245097"/>
                  </a:lnTo>
                  <a:lnTo>
                    <a:pt x="36287" y="241655"/>
                  </a:lnTo>
                  <a:lnTo>
                    <a:pt x="22359" y="232267"/>
                  </a:lnTo>
                  <a:lnTo>
                    <a:pt x="12968" y="218340"/>
                  </a:lnTo>
                  <a:lnTo>
                    <a:pt x="9525" y="201282"/>
                  </a:lnTo>
                  <a:lnTo>
                    <a:pt x="12968" y="184234"/>
                  </a:lnTo>
                  <a:lnTo>
                    <a:pt x="22359" y="170306"/>
                  </a:lnTo>
                  <a:lnTo>
                    <a:pt x="36287" y="160912"/>
                  </a:lnTo>
                  <a:lnTo>
                    <a:pt x="53339" y="157467"/>
                  </a:lnTo>
                  <a:lnTo>
                    <a:pt x="70398" y="160912"/>
                  </a:lnTo>
                  <a:lnTo>
                    <a:pt x="84324" y="170306"/>
                  </a:lnTo>
                  <a:lnTo>
                    <a:pt x="93712" y="184234"/>
                  </a:lnTo>
                  <a:lnTo>
                    <a:pt x="97155" y="201282"/>
                  </a:lnTo>
                  <a:close/>
                </a:path>
                <a:path w="253364" h="255904">
                  <a:moveTo>
                    <a:pt x="91122" y="201282"/>
                  </a:moveTo>
                  <a:lnTo>
                    <a:pt x="88153" y="215251"/>
                  </a:lnTo>
                  <a:lnTo>
                    <a:pt x="80056" y="226655"/>
                  </a:lnTo>
                  <a:lnTo>
                    <a:pt x="68046" y="234341"/>
                  </a:lnTo>
                  <a:lnTo>
                    <a:pt x="53339" y="237159"/>
                  </a:lnTo>
                  <a:lnTo>
                    <a:pt x="38638" y="234341"/>
                  </a:lnTo>
                  <a:lnTo>
                    <a:pt x="26628" y="226655"/>
                  </a:lnTo>
                  <a:lnTo>
                    <a:pt x="18528" y="215251"/>
                  </a:lnTo>
                  <a:lnTo>
                    <a:pt x="15557" y="201282"/>
                  </a:lnTo>
                  <a:lnTo>
                    <a:pt x="18528" y="187323"/>
                  </a:lnTo>
                  <a:lnTo>
                    <a:pt x="26628" y="175918"/>
                  </a:lnTo>
                  <a:lnTo>
                    <a:pt x="38638" y="168226"/>
                  </a:lnTo>
                  <a:lnTo>
                    <a:pt x="53339" y="165404"/>
                  </a:lnTo>
                  <a:lnTo>
                    <a:pt x="68046" y="168226"/>
                  </a:lnTo>
                  <a:lnTo>
                    <a:pt x="80056" y="175918"/>
                  </a:lnTo>
                  <a:lnTo>
                    <a:pt x="88153" y="187323"/>
                  </a:lnTo>
                  <a:lnTo>
                    <a:pt x="91122" y="201282"/>
                  </a:lnTo>
                  <a:close/>
                </a:path>
                <a:path w="253364" h="255904">
                  <a:moveTo>
                    <a:pt x="23495" y="201282"/>
                  </a:moveTo>
                  <a:lnTo>
                    <a:pt x="25840" y="212961"/>
                  </a:lnTo>
                  <a:lnTo>
                    <a:pt x="32235" y="222496"/>
                  </a:lnTo>
                  <a:lnTo>
                    <a:pt x="41722" y="228923"/>
                  </a:lnTo>
                  <a:lnTo>
                    <a:pt x="53339" y="231279"/>
                  </a:lnTo>
                  <a:lnTo>
                    <a:pt x="64963" y="228923"/>
                  </a:lnTo>
                  <a:lnTo>
                    <a:pt x="74448" y="222496"/>
                  </a:lnTo>
                  <a:lnTo>
                    <a:pt x="80841" y="212961"/>
                  </a:lnTo>
                  <a:lnTo>
                    <a:pt x="83185" y="201282"/>
                  </a:lnTo>
                  <a:lnTo>
                    <a:pt x="80841" y="189608"/>
                  </a:lnTo>
                  <a:lnTo>
                    <a:pt x="74448" y="180073"/>
                  </a:lnTo>
                  <a:lnTo>
                    <a:pt x="64963" y="173643"/>
                  </a:lnTo>
                  <a:lnTo>
                    <a:pt x="53339" y="171284"/>
                  </a:lnTo>
                  <a:lnTo>
                    <a:pt x="41722" y="173643"/>
                  </a:lnTo>
                  <a:lnTo>
                    <a:pt x="32235" y="180073"/>
                  </a:lnTo>
                  <a:lnTo>
                    <a:pt x="25840" y="189608"/>
                  </a:lnTo>
                  <a:lnTo>
                    <a:pt x="23495" y="201282"/>
                  </a:lnTo>
                  <a:close/>
                </a:path>
                <a:path w="253364" h="255904">
                  <a:moveTo>
                    <a:pt x="252730" y="199059"/>
                  </a:moveTo>
                  <a:lnTo>
                    <a:pt x="248539" y="220200"/>
                  </a:lnTo>
                  <a:lnTo>
                    <a:pt x="237109" y="237461"/>
                  </a:lnTo>
                  <a:lnTo>
                    <a:pt x="220154" y="249098"/>
                  </a:lnTo>
                  <a:lnTo>
                    <a:pt x="199389" y="253364"/>
                  </a:lnTo>
                  <a:lnTo>
                    <a:pt x="178630" y="249098"/>
                  </a:lnTo>
                  <a:lnTo>
                    <a:pt x="161675" y="237461"/>
                  </a:lnTo>
                  <a:lnTo>
                    <a:pt x="150242" y="220200"/>
                  </a:lnTo>
                  <a:lnTo>
                    <a:pt x="146050" y="199059"/>
                  </a:lnTo>
                  <a:lnTo>
                    <a:pt x="150242" y="177926"/>
                  </a:lnTo>
                  <a:lnTo>
                    <a:pt x="161675" y="160669"/>
                  </a:lnTo>
                  <a:lnTo>
                    <a:pt x="178630" y="149033"/>
                  </a:lnTo>
                  <a:lnTo>
                    <a:pt x="199389" y="144767"/>
                  </a:lnTo>
                  <a:lnTo>
                    <a:pt x="220154" y="149033"/>
                  </a:lnTo>
                  <a:lnTo>
                    <a:pt x="237109" y="160669"/>
                  </a:lnTo>
                  <a:lnTo>
                    <a:pt x="248539" y="177926"/>
                  </a:lnTo>
                  <a:lnTo>
                    <a:pt x="252730" y="199059"/>
                  </a:lnTo>
                  <a:close/>
                </a:path>
                <a:path w="253364" h="255904">
                  <a:moveTo>
                    <a:pt x="243205" y="199059"/>
                  </a:moveTo>
                  <a:lnTo>
                    <a:pt x="239762" y="216125"/>
                  </a:lnTo>
                  <a:lnTo>
                    <a:pt x="230374" y="230055"/>
                  </a:lnTo>
                  <a:lnTo>
                    <a:pt x="216448" y="239445"/>
                  </a:lnTo>
                  <a:lnTo>
                    <a:pt x="199389" y="242887"/>
                  </a:lnTo>
                  <a:lnTo>
                    <a:pt x="182337" y="239445"/>
                  </a:lnTo>
                  <a:lnTo>
                    <a:pt x="168409" y="230055"/>
                  </a:lnTo>
                  <a:lnTo>
                    <a:pt x="159018" y="216125"/>
                  </a:lnTo>
                  <a:lnTo>
                    <a:pt x="155575" y="199059"/>
                  </a:lnTo>
                  <a:lnTo>
                    <a:pt x="159018" y="182005"/>
                  </a:lnTo>
                  <a:lnTo>
                    <a:pt x="168409" y="168073"/>
                  </a:lnTo>
                  <a:lnTo>
                    <a:pt x="182337" y="158677"/>
                  </a:lnTo>
                  <a:lnTo>
                    <a:pt x="199389" y="155232"/>
                  </a:lnTo>
                  <a:lnTo>
                    <a:pt x="216448" y="158677"/>
                  </a:lnTo>
                  <a:lnTo>
                    <a:pt x="230374" y="168073"/>
                  </a:lnTo>
                  <a:lnTo>
                    <a:pt x="239762" y="182005"/>
                  </a:lnTo>
                  <a:lnTo>
                    <a:pt x="243205" y="199059"/>
                  </a:lnTo>
                  <a:close/>
                </a:path>
                <a:path w="253364" h="255904">
                  <a:moveTo>
                    <a:pt x="237172" y="199059"/>
                  </a:moveTo>
                  <a:lnTo>
                    <a:pt x="234203" y="213031"/>
                  </a:lnTo>
                  <a:lnTo>
                    <a:pt x="226106" y="224439"/>
                  </a:lnTo>
                  <a:lnTo>
                    <a:pt x="214096" y="232130"/>
                  </a:lnTo>
                  <a:lnTo>
                    <a:pt x="199389" y="234950"/>
                  </a:lnTo>
                  <a:lnTo>
                    <a:pt x="184688" y="232130"/>
                  </a:lnTo>
                  <a:lnTo>
                    <a:pt x="172678" y="224439"/>
                  </a:lnTo>
                  <a:lnTo>
                    <a:pt x="164578" y="213031"/>
                  </a:lnTo>
                  <a:lnTo>
                    <a:pt x="161607" y="199059"/>
                  </a:lnTo>
                  <a:lnTo>
                    <a:pt x="164578" y="185101"/>
                  </a:lnTo>
                  <a:lnTo>
                    <a:pt x="172678" y="173696"/>
                  </a:lnTo>
                  <a:lnTo>
                    <a:pt x="184688" y="166003"/>
                  </a:lnTo>
                  <a:lnTo>
                    <a:pt x="199389" y="163182"/>
                  </a:lnTo>
                  <a:lnTo>
                    <a:pt x="214096" y="166003"/>
                  </a:lnTo>
                  <a:lnTo>
                    <a:pt x="226106" y="173696"/>
                  </a:lnTo>
                  <a:lnTo>
                    <a:pt x="234203" y="185101"/>
                  </a:lnTo>
                  <a:lnTo>
                    <a:pt x="237172" y="199059"/>
                  </a:lnTo>
                  <a:close/>
                </a:path>
                <a:path w="253364" h="255904">
                  <a:moveTo>
                    <a:pt x="169545" y="199059"/>
                  </a:moveTo>
                  <a:lnTo>
                    <a:pt x="171890" y="210740"/>
                  </a:lnTo>
                  <a:lnTo>
                    <a:pt x="178285" y="220279"/>
                  </a:lnTo>
                  <a:lnTo>
                    <a:pt x="187772" y="226711"/>
                  </a:lnTo>
                  <a:lnTo>
                    <a:pt x="199389" y="229069"/>
                  </a:lnTo>
                  <a:lnTo>
                    <a:pt x="211013" y="226711"/>
                  </a:lnTo>
                  <a:lnTo>
                    <a:pt x="220498" y="220279"/>
                  </a:lnTo>
                  <a:lnTo>
                    <a:pt x="226891" y="210740"/>
                  </a:lnTo>
                  <a:lnTo>
                    <a:pt x="229235" y="199059"/>
                  </a:lnTo>
                  <a:lnTo>
                    <a:pt x="226891" y="187396"/>
                  </a:lnTo>
                  <a:lnTo>
                    <a:pt x="220498" y="177860"/>
                  </a:lnTo>
                  <a:lnTo>
                    <a:pt x="211013" y="171424"/>
                  </a:lnTo>
                  <a:lnTo>
                    <a:pt x="199389" y="169062"/>
                  </a:lnTo>
                  <a:lnTo>
                    <a:pt x="187772" y="171424"/>
                  </a:lnTo>
                  <a:lnTo>
                    <a:pt x="178285" y="177860"/>
                  </a:lnTo>
                  <a:lnTo>
                    <a:pt x="171890" y="187396"/>
                  </a:lnTo>
                  <a:lnTo>
                    <a:pt x="169545" y="199059"/>
                  </a:lnTo>
                  <a:close/>
                </a:path>
                <a:path w="253364" h="255904">
                  <a:moveTo>
                    <a:pt x="253047" y="54279"/>
                  </a:moveTo>
                  <a:lnTo>
                    <a:pt x="248856" y="75412"/>
                  </a:lnTo>
                  <a:lnTo>
                    <a:pt x="237426" y="92670"/>
                  </a:lnTo>
                  <a:lnTo>
                    <a:pt x="220472" y="104305"/>
                  </a:lnTo>
                  <a:lnTo>
                    <a:pt x="199707" y="108572"/>
                  </a:lnTo>
                  <a:lnTo>
                    <a:pt x="178948" y="104305"/>
                  </a:lnTo>
                  <a:lnTo>
                    <a:pt x="161993" y="92670"/>
                  </a:lnTo>
                  <a:lnTo>
                    <a:pt x="150560" y="75412"/>
                  </a:lnTo>
                  <a:lnTo>
                    <a:pt x="146367" y="54279"/>
                  </a:lnTo>
                  <a:lnTo>
                    <a:pt x="150560" y="33154"/>
                  </a:lnTo>
                  <a:lnTo>
                    <a:pt x="161993" y="15900"/>
                  </a:lnTo>
                  <a:lnTo>
                    <a:pt x="178948" y="4266"/>
                  </a:lnTo>
                  <a:lnTo>
                    <a:pt x="199707" y="0"/>
                  </a:lnTo>
                  <a:lnTo>
                    <a:pt x="220472" y="4266"/>
                  </a:lnTo>
                  <a:lnTo>
                    <a:pt x="237426" y="15900"/>
                  </a:lnTo>
                  <a:lnTo>
                    <a:pt x="248856" y="33154"/>
                  </a:lnTo>
                  <a:lnTo>
                    <a:pt x="253047" y="54279"/>
                  </a:lnTo>
                  <a:close/>
                </a:path>
                <a:path w="253364" h="255904">
                  <a:moveTo>
                    <a:pt x="243522" y="54279"/>
                  </a:moveTo>
                  <a:lnTo>
                    <a:pt x="240080" y="71335"/>
                  </a:lnTo>
                  <a:lnTo>
                    <a:pt x="230692" y="85258"/>
                  </a:lnTo>
                  <a:lnTo>
                    <a:pt x="216765" y="94641"/>
                  </a:lnTo>
                  <a:lnTo>
                    <a:pt x="199707" y="98082"/>
                  </a:lnTo>
                  <a:lnTo>
                    <a:pt x="182654" y="94641"/>
                  </a:lnTo>
                  <a:lnTo>
                    <a:pt x="168727" y="85258"/>
                  </a:lnTo>
                  <a:lnTo>
                    <a:pt x="159336" y="71335"/>
                  </a:lnTo>
                  <a:lnTo>
                    <a:pt x="155892" y="54279"/>
                  </a:lnTo>
                  <a:lnTo>
                    <a:pt x="159336" y="37234"/>
                  </a:lnTo>
                  <a:lnTo>
                    <a:pt x="168727" y="23310"/>
                  </a:lnTo>
                  <a:lnTo>
                    <a:pt x="182654" y="13921"/>
                  </a:lnTo>
                  <a:lnTo>
                    <a:pt x="199707" y="10477"/>
                  </a:lnTo>
                  <a:lnTo>
                    <a:pt x="216765" y="13921"/>
                  </a:lnTo>
                  <a:lnTo>
                    <a:pt x="230692" y="23310"/>
                  </a:lnTo>
                  <a:lnTo>
                    <a:pt x="240080" y="37234"/>
                  </a:lnTo>
                  <a:lnTo>
                    <a:pt x="243522" y="54279"/>
                  </a:lnTo>
                  <a:close/>
                </a:path>
                <a:path w="253364" h="255904">
                  <a:moveTo>
                    <a:pt x="237489" y="54279"/>
                  </a:moveTo>
                  <a:lnTo>
                    <a:pt x="234520" y="68254"/>
                  </a:lnTo>
                  <a:lnTo>
                    <a:pt x="226423" y="79657"/>
                  </a:lnTo>
                  <a:lnTo>
                    <a:pt x="214413" y="87341"/>
                  </a:lnTo>
                  <a:lnTo>
                    <a:pt x="199707" y="90157"/>
                  </a:lnTo>
                  <a:lnTo>
                    <a:pt x="185001" y="87341"/>
                  </a:lnTo>
                  <a:lnTo>
                    <a:pt x="172991" y="79657"/>
                  </a:lnTo>
                  <a:lnTo>
                    <a:pt x="164894" y="68254"/>
                  </a:lnTo>
                  <a:lnTo>
                    <a:pt x="161925" y="54279"/>
                  </a:lnTo>
                  <a:lnTo>
                    <a:pt x="164894" y="40323"/>
                  </a:lnTo>
                  <a:lnTo>
                    <a:pt x="172991" y="28922"/>
                  </a:lnTo>
                  <a:lnTo>
                    <a:pt x="185001" y="21234"/>
                  </a:lnTo>
                  <a:lnTo>
                    <a:pt x="199707" y="18414"/>
                  </a:lnTo>
                  <a:lnTo>
                    <a:pt x="214413" y="21234"/>
                  </a:lnTo>
                  <a:lnTo>
                    <a:pt x="226423" y="28922"/>
                  </a:lnTo>
                  <a:lnTo>
                    <a:pt x="234520" y="40323"/>
                  </a:lnTo>
                  <a:lnTo>
                    <a:pt x="237489" y="54279"/>
                  </a:lnTo>
                  <a:close/>
                </a:path>
                <a:path w="253364" h="255904">
                  <a:moveTo>
                    <a:pt x="169862" y="54279"/>
                  </a:moveTo>
                  <a:lnTo>
                    <a:pt x="172207" y="65960"/>
                  </a:lnTo>
                  <a:lnTo>
                    <a:pt x="178603" y="75499"/>
                  </a:lnTo>
                  <a:lnTo>
                    <a:pt x="188089" y="81931"/>
                  </a:lnTo>
                  <a:lnTo>
                    <a:pt x="199707" y="84289"/>
                  </a:lnTo>
                  <a:lnTo>
                    <a:pt x="211330" y="81931"/>
                  </a:lnTo>
                  <a:lnTo>
                    <a:pt x="220816" y="75499"/>
                  </a:lnTo>
                  <a:lnTo>
                    <a:pt x="227209" y="65960"/>
                  </a:lnTo>
                  <a:lnTo>
                    <a:pt x="229552" y="54279"/>
                  </a:lnTo>
                  <a:lnTo>
                    <a:pt x="227209" y="42611"/>
                  </a:lnTo>
                  <a:lnTo>
                    <a:pt x="220816" y="33075"/>
                  </a:lnTo>
                  <a:lnTo>
                    <a:pt x="211330" y="26642"/>
                  </a:lnTo>
                  <a:lnTo>
                    <a:pt x="199707" y="24282"/>
                  </a:lnTo>
                  <a:lnTo>
                    <a:pt x="188089" y="26642"/>
                  </a:lnTo>
                  <a:lnTo>
                    <a:pt x="178603" y="33075"/>
                  </a:lnTo>
                  <a:lnTo>
                    <a:pt x="172207" y="42611"/>
                  </a:lnTo>
                  <a:lnTo>
                    <a:pt x="169862" y="54279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220206" y="3129750"/>
              <a:ext cx="40640" cy="212090"/>
            </a:xfrm>
            <a:custGeom>
              <a:avLst/>
              <a:gdLst/>
              <a:ahLst/>
              <a:cxnLst/>
              <a:rect l="l" t="t" r="r" b="b"/>
              <a:pathLst>
                <a:path w="40639" h="212089">
                  <a:moveTo>
                    <a:pt x="0" y="0"/>
                  </a:moveTo>
                  <a:lnTo>
                    <a:pt x="2527" y="211658"/>
                  </a:lnTo>
                  <a:lnTo>
                    <a:pt x="40208" y="210807"/>
                  </a:lnTo>
                  <a:lnTo>
                    <a:pt x="38100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6240526" y="3195357"/>
              <a:ext cx="8890" cy="79375"/>
            </a:xfrm>
            <a:custGeom>
              <a:avLst/>
              <a:gdLst/>
              <a:ahLst/>
              <a:cxnLst/>
              <a:rect l="l" t="t" r="r" b="b"/>
              <a:pathLst>
                <a:path w="8889" h="79375">
                  <a:moveTo>
                    <a:pt x="7607" y="1714"/>
                  </a:moveTo>
                  <a:lnTo>
                    <a:pt x="5905" y="0"/>
                  </a:lnTo>
                  <a:lnTo>
                    <a:pt x="1701" y="0"/>
                  </a:lnTo>
                  <a:lnTo>
                    <a:pt x="0" y="1714"/>
                  </a:lnTo>
                  <a:lnTo>
                    <a:pt x="0" y="5905"/>
                  </a:lnTo>
                  <a:lnTo>
                    <a:pt x="1701" y="7632"/>
                  </a:lnTo>
                  <a:lnTo>
                    <a:pt x="5905" y="7632"/>
                  </a:lnTo>
                  <a:lnTo>
                    <a:pt x="7607" y="5905"/>
                  </a:lnTo>
                  <a:lnTo>
                    <a:pt x="7607" y="3822"/>
                  </a:lnTo>
                  <a:lnTo>
                    <a:pt x="7607" y="1714"/>
                  </a:lnTo>
                  <a:close/>
                </a:path>
                <a:path w="8889" h="79375">
                  <a:moveTo>
                    <a:pt x="8458" y="72834"/>
                  </a:moveTo>
                  <a:lnTo>
                    <a:pt x="6756" y="71132"/>
                  </a:lnTo>
                  <a:lnTo>
                    <a:pt x="2552" y="71132"/>
                  </a:lnTo>
                  <a:lnTo>
                    <a:pt x="838" y="72834"/>
                  </a:lnTo>
                  <a:lnTo>
                    <a:pt x="838" y="77050"/>
                  </a:lnTo>
                  <a:lnTo>
                    <a:pt x="2552" y="78752"/>
                  </a:lnTo>
                  <a:lnTo>
                    <a:pt x="6756" y="78752"/>
                  </a:lnTo>
                  <a:lnTo>
                    <a:pt x="8458" y="77050"/>
                  </a:lnTo>
                  <a:lnTo>
                    <a:pt x="8458" y="74942"/>
                  </a:lnTo>
                  <a:lnTo>
                    <a:pt x="8458" y="72834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997956" y="3541661"/>
              <a:ext cx="579120" cy="163195"/>
            </a:xfrm>
            <a:custGeom>
              <a:avLst/>
              <a:gdLst/>
              <a:ahLst/>
              <a:cxnLst/>
              <a:rect l="l" t="t" r="r" b="b"/>
              <a:pathLst>
                <a:path w="579120" h="163195">
                  <a:moveTo>
                    <a:pt x="41478" y="0"/>
                  </a:moveTo>
                  <a:lnTo>
                    <a:pt x="0" y="104546"/>
                  </a:lnTo>
                  <a:lnTo>
                    <a:pt x="0" y="162979"/>
                  </a:lnTo>
                  <a:lnTo>
                    <a:pt x="577850" y="159588"/>
                  </a:lnTo>
                  <a:lnTo>
                    <a:pt x="579120" y="18199"/>
                  </a:lnTo>
                  <a:lnTo>
                    <a:pt x="42748" y="19888"/>
                  </a:lnTo>
                  <a:lnTo>
                    <a:pt x="4147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045365" y="3536581"/>
              <a:ext cx="532765" cy="25400"/>
            </a:xfrm>
            <a:custGeom>
              <a:avLst/>
              <a:gdLst/>
              <a:ahLst/>
              <a:cxnLst/>
              <a:rect l="l" t="t" r="r" b="b"/>
              <a:pathLst>
                <a:path w="532765" h="25400">
                  <a:moveTo>
                    <a:pt x="487260" y="1270"/>
                  </a:moveTo>
                  <a:lnTo>
                    <a:pt x="2540" y="2959"/>
                  </a:lnTo>
                  <a:lnTo>
                    <a:pt x="0" y="24968"/>
                  </a:lnTo>
                  <a:lnTo>
                    <a:pt x="486829" y="21590"/>
                  </a:lnTo>
                  <a:lnTo>
                    <a:pt x="487260" y="1270"/>
                  </a:lnTo>
                  <a:close/>
                </a:path>
                <a:path w="532765" h="25400">
                  <a:moveTo>
                    <a:pt x="532561" y="22009"/>
                  </a:moveTo>
                  <a:lnTo>
                    <a:pt x="531710" y="0"/>
                  </a:lnTo>
                  <a:lnTo>
                    <a:pt x="522808" y="419"/>
                  </a:lnTo>
                  <a:lnTo>
                    <a:pt x="522401" y="21590"/>
                  </a:lnTo>
                  <a:lnTo>
                    <a:pt x="532561" y="22009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0" name="object 2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14161" y="3562616"/>
              <a:ext cx="345452" cy="141668"/>
            </a:xfrm>
            <a:prstGeom prst="rect">
              <a:avLst/>
            </a:prstGeom>
          </p:spPr>
        </p:pic>
        <p:sp>
          <p:nvSpPr>
            <p:cNvPr id="241" name="object 241"/>
            <p:cNvSpPr/>
            <p:nvPr/>
          </p:nvSpPr>
          <p:spPr>
            <a:xfrm>
              <a:off x="5997105" y="3702519"/>
              <a:ext cx="579120" cy="30480"/>
            </a:xfrm>
            <a:custGeom>
              <a:avLst/>
              <a:gdLst/>
              <a:ahLst/>
              <a:cxnLst/>
              <a:rect l="l" t="t" r="r" b="b"/>
              <a:pathLst>
                <a:path w="579120" h="30479">
                  <a:moveTo>
                    <a:pt x="578700" y="0"/>
                  </a:moveTo>
                  <a:lnTo>
                    <a:pt x="273900" y="431"/>
                  </a:lnTo>
                  <a:lnTo>
                    <a:pt x="419" y="4660"/>
                  </a:lnTo>
                  <a:lnTo>
                    <a:pt x="0" y="28790"/>
                  </a:lnTo>
                  <a:lnTo>
                    <a:pt x="253149" y="30060"/>
                  </a:lnTo>
                  <a:lnTo>
                    <a:pt x="319620" y="28359"/>
                  </a:lnTo>
                  <a:lnTo>
                    <a:pt x="578281" y="27927"/>
                  </a:lnTo>
                  <a:lnTo>
                    <a:pt x="57870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6250254" y="3726650"/>
              <a:ext cx="65405" cy="6350"/>
            </a:xfrm>
            <a:custGeom>
              <a:avLst/>
              <a:gdLst/>
              <a:ahLst/>
              <a:cxnLst/>
              <a:rect l="l" t="t" r="r" b="b"/>
              <a:pathLst>
                <a:path w="65404" h="6350">
                  <a:moveTo>
                    <a:pt x="63500" y="0"/>
                  </a:moveTo>
                  <a:lnTo>
                    <a:pt x="2120" y="1269"/>
                  </a:lnTo>
                  <a:lnTo>
                    <a:pt x="0" y="5930"/>
                  </a:lnTo>
                  <a:lnTo>
                    <a:pt x="65201" y="2971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6249835" y="3727919"/>
              <a:ext cx="64769" cy="12700"/>
            </a:xfrm>
            <a:custGeom>
              <a:avLst/>
              <a:gdLst/>
              <a:ahLst/>
              <a:cxnLst/>
              <a:rect l="l" t="t" r="r" b="b"/>
              <a:pathLst>
                <a:path w="64770" h="12700">
                  <a:moveTo>
                    <a:pt x="2539" y="0"/>
                  </a:moveTo>
                  <a:lnTo>
                    <a:pt x="1689" y="8470"/>
                  </a:lnTo>
                  <a:lnTo>
                    <a:pt x="0" y="12280"/>
                  </a:lnTo>
                  <a:lnTo>
                    <a:pt x="9309" y="12280"/>
                  </a:lnTo>
                  <a:lnTo>
                    <a:pt x="62736" y="11861"/>
                  </a:lnTo>
                  <a:lnTo>
                    <a:pt x="64770" y="431"/>
                  </a:lnTo>
                  <a:lnTo>
                    <a:pt x="2539" y="0"/>
                  </a:lnTo>
                  <a:close/>
                </a:path>
                <a:path w="64770" h="12700">
                  <a:moveTo>
                    <a:pt x="62736" y="11861"/>
                  </a:moveTo>
                  <a:lnTo>
                    <a:pt x="55879" y="11861"/>
                  </a:lnTo>
                  <a:lnTo>
                    <a:pt x="62661" y="12280"/>
                  </a:lnTo>
                  <a:lnTo>
                    <a:pt x="62736" y="11861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6260833" y="37321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43611" y="0"/>
                  </a:moveTo>
                  <a:lnTo>
                    <a:pt x="431" y="419"/>
                  </a:lnTo>
                  <a:lnTo>
                    <a:pt x="0" y="2108"/>
                  </a:lnTo>
                  <a:lnTo>
                    <a:pt x="43192" y="2108"/>
                  </a:lnTo>
                  <a:lnTo>
                    <a:pt x="436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337884" y="3713530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11861" y="0"/>
                  </a:moveTo>
                  <a:lnTo>
                    <a:pt x="3390" y="3810"/>
                  </a:lnTo>
                  <a:lnTo>
                    <a:pt x="12" y="4648"/>
                  </a:lnTo>
                  <a:lnTo>
                    <a:pt x="0" y="11429"/>
                  </a:lnTo>
                  <a:lnTo>
                    <a:pt x="4660" y="17779"/>
                  </a:lnTo>
                  <a:lnTo>
                    <a:pt x="12700" y="12280"/>
                  </a:lnTo>
                  <a:lnTo>
                    <a:pt x="13550" y="6769"/>
                  </a:lnTo>
                  <a:lnTo>
                    <a:pt x="1186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6000838" y="3355009"/>
              <a:ext cx="31750" cy="216535"/>
            </a:xfrm>
            <a:custGeom>
              <a:avLst/>
              <a:gdLst/>
              <a:ahLst/>
              <a:cxnLst/>
              <a:rect l="l" t="t" r="r" b="b"/>
              <a:pathLst>
                <a:path w="31750" h="216535">
                  <a:moveTo>
                    <a:pt x="31750" y="108076"/>
                  </a:moveTo>
                  <a:lnTo>
                    <a:pt x="30503" y="150118"/>
                  </a:lnTo>
                  <a:lnTo>
                    <a:pt x="27103" y="184461"/>
                  </a:lnTo>
                  <a:lnTo>
                    <a:pt x="22057" y="207621"/>
                  </a:lnTo>
                  <a:lnTo>
                    <a:pt x="15875" y="216115"/>
                  </a:lnTo>
                  <a:lnTo>
                    <a:pt x="9697" y="207621"/>
                  </a:lnTo>
                  <a:lnTo>
                    <a:pt x="4651" y="184461"/>
                  </a:lnTo>
                  <a:lnTo>
                    <a:pt x="1248" y="150118"/>
                  </a:lnTo>
                  <a:lnTo>
                    <a:pt x="0" y="108076"/>
                  </a:lnTo>
                  <a:lnTo>
                    <a:pt x="1248" y="66002"/>
                  </a:lnTo>
                  <a:lnTo>
                    <a:pt x="4651" y="31649"/>
                  </a:lnTo>
                  <a:lnTo>
                    <a:pt x="9697" y="8491"/>
                  </a:lnTo>
                  <a:lnTo>
                    <a:pt x="15875" y="0"/>
                  </a:lnTo>
                  <a:lnTo>
                    <a:pt x="22057" y="8491"/>
                  </a:lnTo>
                  <a:lnTo>
                    <a:pt x="27103" y="31649"/>
                  </a:lnTo>
                  <a:lnTo>
                    <a:pt x="30503" y="66002"/>
                  </a:lnTo>
                  <a:lnTo>
                    <a:pt x="31750" y="108076"/>
                  </a:lnTo>
                  <a:close/>
                </a:path>
                <a:path w="31750" h="216535">
                  <a:moveTo>
                    <a:pt x="28917" y="108076"/>
                  </a:moveTo>
                  <a:lnTo>
                    <a:pt x="27892" y="142011"/>
                  </a:lnTo>
                  <a:lnTo>
                    <a:pt x="25096" y="169724"/>
                  </a:lnTo>
                  <a:lnTo>
                    <a:pt x="20950" y="188410"/>
                  </a:lnTo>
                  <a:lnTo>
                    <a:pt x="15875" y="195262"/>
                  </a:lnTo>
                  <a:lnTo>
                    <a:pt x="10799" y="188410"/>
                  </a:lnTo>
                  <a:lnTo>
                    <a:pt x="6653" y="169724"/>
                  </a:lnTo>
                  <a:lnTo>
                    <a:pt x="3857" y="142011"/>
                  </a:lnTo>
                  <a:lnTo>
                    <a:pt x="2832" y="108076"/>
                  </a:lnTo>
                  <a:lnTo>
                    <a:pt x="3857" y="74116"/>
                  </a:lnTo>
                  <a:lnTo>
                    <a:pt x="6653" y="46383"/>
                  </a:lnTo>
                  <a:lnTo>
                    <a:pt x="10799" y="27684"/>
                  </a:lnTo>
                  <a:lnTo>
                    <a:pt x="15875" y="20827"/>
                  </a:lnTo>
                  <a:lnTo>
                    <a:pt x="20950" y="27684"/>
                  </a:lnTo>
                  <a:lnTo>
                    <a:pt x="25096" y="46383"/>
                  </a:lnTo>
                  <a:lnTo>
                    <a:pt x="27892" y="74116"/>
                  </a:lnTo>
                  <a:lnTo>
                    <a:pt x="28917" y="108076"/>
                  </a:lnTo>
                  <a:close/>
                </a:path>
                <a:path w="31750" h="216535">
                  <a:moveTo>
                    <a:pt x="27114" y="108076"/>
                  </a:moveTo>
                  <a:lnTo>
                    <a:pt x="26231" y="135847"/>
                  </a:lnTo>
                  <a:lnTo>
                    <a:pt x="23823" y="158545"/>
                  </a:lnTo>
                  <a:lnTo>
                    <a:pt x="20251" y="173858"/>
                  </a:lnTo>
                  <a:lnTo>
                    <a:pt x="15875" y="179476"/>
                  </a:lnTo>
                  <a:lnTo>
                    <a:pt x="11498" y="173858"/>
                  </a:lnTo>
                  <a:lnTo>
                    <a:pt x="7926" y="158545"/>
                  </a:lnTo>
                  <a:lnTo>
                    <a:pt x="5518" y="135847"/>
                  </a:lnTo>
                  <a:lnTo>
                    <a:pt x="4635" y="108076"/>
                  </a:lnTo>
                  <a:lnTo>
                    <a:pt x="5518" y="80278"/>
                  </a:lnTo>
                  <a:lnTo>
                    <a:pt x="7926" y="57570"/>
                  </a:lnTo>
                  <a:lnTo>
                    <a:pt x="11498" y="42256"/>
                  </a:lnTo>
                  <a:lnTo>
                    <a:pt x="15875" y="36639"/>
                  </a:lnTo>
                  <a:lnTo>
                    <a:pt x="20251" y="42256"/>
                  </a:lnTo>
                  <a:lnTo>
                    <a:pt x="23823" y="57570"/>
                  </a:lnTo>
                  <a:lnTo>
                    <a:pt x="26231" y="80278"/>
                  </a:lnTo>
                  <a:lnTo>
                    <a:pt x="27114" y="108076"/>
                  </a:lnTo>
                  <a:close/>
                </a:path>
                <a:path w="31750" h="216535">
                  <a:moveTo>
                    <a:pt x="6985" y="108076"/>
                  </a:moveTo>
                  <a:lnTo>
                    <a:pt x="7682" y="131296"/>
                  </a:lnTo>
                  <a:lnTo>
                    <a:pt x="9586" y="150271"/>
                  </a:lnTo>
                  <a:lnTo>
                    <a:pt x="12412" y="163071"/>
                  </a:lnTo>
                  <a:lnTo>
                    <a:pt x="15875" y="167767"/>
                  </a:lnTo>
                  <a:lnTo>
                    <a:pt x="19330" y="163071"/>
                  </a:lnTo>
                  <a:lnTo>
                    <a:pt x="22151" y="150271"/>
                  </a:lnTo>
                  <a:lnTo>
                    <a:pt x="24054" y="131296"/>
                  </a:lnTo>
                  <a:lnTo>
                    <a:pt x="24752" y="108076"/>
                  </a:lnTo>
                  <a:lnTo>
                    <a:pt x="24054" y="84833"/>
                  </a:lnTo>
                  <a:lnTo>
                    <a:pt x="22151" y="65843"/>
                  </a:lnTo>
                  <a:lnTo>
                    <a:pt x="19330" y="53034"/>
                  </a:lnTo>
                  <a:lnTo>
                    <a:pt x="15875" y="48336"/>
                  </a:lnTo>
                  <a:lnTo>
                    <a:pt x="12412" y="53034"/>
                  </a:lnTo>
                  <a:lnTo>
                    <a:pt x="9586" y="65843"/>
                  </a:lnTo>
                  <a:lnTo>
                    <a:pt x="7682" y="84833"/>
                  </a:lnTo>
                  <a:lnTo>
                    <a:pt x="6985" y="1080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6586918" y="577786"/>
              <a:ext cx="38100" cy="2894965"/>
            </a:xfrm>
            <a:custGeom>
              <a:avLst/>
              <a:gdLst/>
              <a:ahLst/>
              <a:cxnLst/>
              <a:rect l="l" t="t" r="r" b="b"/>
              <a:pathLst>
                <a:path w="38100" h="2894965">
                  <a:moveTo>
                    <a:pt x="33654" y="0"/>
                  </a:moveTo>
                  <a:lnTo>
                    <a:pt x="3492" y="622"/>
                  </a:lnTo>
                  <a:lnTo>
                    <a:pt x="0" y="2884170"/>
                  </a:lnTo>
                  <a:lnTo>
                    <a:pt x="28892" y="2884804"/>
                  </a:lnTo>
                  <a:lnTo>
                    <a:pt x="28892" y="2894329"/>
                  </a:lnTo>
                  <a:lnTo>
                    <a:pt x="31737" y="2894647"/>
                  </a:lnTo>
                  <a:lnTo>
                    <a:pt x="31102" y="2873044"/>
                  </a:lnTo>
                  <a:lnTo>
                    <a:pt x="33324" y="2827654"/>
                  </a:lnTo>
                  <a:lnTo>
                    <a:pt x="33020" y="2767329"/>
                  </a:lnTo>
                  <a:lnTo>
                    <a:pt x="33654" y="2706674"/>
                  </a:lnTo>
                  <a:lnTo>
                    <a:pt x="34607" y="2655239"/>
                  </a:lnTo>
                  <a:lnTo>
                    <a:pt x="36499" y="2606662"/>
                  </a:lnTo>
                  <a:lnTo>
                    <a:pt x="38087" y="2556802"/>
                  </a:lnTo>
                  <a:lnTo>
                    <a:pt x="38087" y="2514917"/>
                  </a:lnTo>
                  <a:lnTo>
                    <a:pt x="35864" y="2452027"/>
                  </a:lnTo>
                  <a:lnTo>
                    <a:pt x="34277" y="2280920"/>
                  </a:lnTo>
                  <a:lnTo>
                    <a:pt x="33972" y="2159939"/>
                  </a:lnTo>
                  <a:lnTo>
                    <a:pt x="33972" y="2048192"/>
                  </a:lnTo>
                  <a:lnTo>
                    <a:pt x="34607" y="1917687"/>
                  </a:lnTo>
                  <a:lnTo>
                    <a:pt x="34607" y="1870062"/>
                  </a:lnTo>
                  <a:lnTo>
                    <a:pt x="33972" y="1859597"/>
                  </a:lnTo>
                  <a:lnTo>
                    <a:pt x="34277" y="1794192"/>
                  </a:lnTo>
                  <a:lnTo>
                    <a:pt x="34277" y="1679257"/>
                  </a:lnTo>
                  <a:lnTo>
                    <a:pt x="34607" y="1503362"/>
                  </a:lnTo>
                  <a:lnTo>
                    <a:pt x="34607" y="1319529"/>
                  </a:lnTo>
                  <a:lnTo>
                    <a:pt x="34277" y="1145527"/>
                  </a:lnTo>
                  <a:lnTo>
                    <a:pt x="35242" y="984250"/>
                  </a:lnTo>
                  <a:lnTo>
                    <a:pt x="35242" y="931214"/>
                  </a:lnTo>
                  <a:lnTo>
                    <a:pt x="34277" y="918832"/>
                  </a:lnTo>
                  <a:lnTo>
                    <a:pt x="35560" y="838200"/>
                  </a:lnTo>
                  <a:lnTo>
                    <a:pt x="35560" y="716279"/>
                  </a:lnTo>
                  <a:lnTo>
                    <a:pt x="36195" y="533400"/>
                  </a:lnTo>
                  <a:lnTo>
                    <a:pt x="36195" y="402894"/>
                  </a:lnTo>
                  <a:lnTo>
                    <a:pt x="34912" y="343522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6587236" y="579691"/>
              <a:ext cx="34925" cy="2883535"/>
            </a:xfrm>
            <a:custGeom>
              <a:avLst/>
              <a:gdLst/>
              <a:ahLst/>
              <a:cxnLst/>
              <a:rect l="l" t="t" r="r" b="b"/>
              <a:pathLst>
                <a:path w="34925" h="2883535">
                  <a:moveTo>
                    <a:pt x="30162" y="0"/>
                  </a:moveTo>
                  <a:lnTo>
                    <a:pt x="3175" y="304"/>
                  </a:lnTo>
                  <a:lnTo>
                    <a:pt x="3479" y="230809"/>
                  </a:lnTo>
                  <a:lnTo>
                    <a:pt x="3479" y="491159"/>
                  </a:lnTo>
                  <a:lnTo>
                    <a:pt x="2209" y="769937"/>
                  </a:lnTo>
                  <a:lnTo>
                    <a:pt x="2209" y="1018209"/>
                  </a:lnTo>
                  <a:lnTo>
                    <a:pt x="1270" y="1553210"/>
                  </a:lnTo>
                  <a:lnTo>
                    <a:pt x="1270" y="1955469"/>
                  </a:lnTo>
                  <a:lnTo>
                    <a:pt x="0" y="2880664"/>
                  </a:lnTo>
                  <a:lnTo>
                    <a:pt x="1892" y="2882569"/>
                  </a:lnTo>
                  <a:lnTo>
                    <a:pt x="25717" y="2883217"/>
                  </a:lnTo>
                  <a:lnTo>
                    <a:pt x="28244" y="2873375"/>
                  </a:lnTo>
                  <a:lnTo>
                    <a:pt x="29832" y="2856852"/>
                  </a:lnTo>
                  <a:lnTo>
                    <a:pt x="31115" y="2757487"/>
                  </a:lnTo>
                  <a:lnTo>
                    <a:pt x="31115" y="2657144"/>
                  </a:lnTo>
                  <a:lnTo>
                    <a:pt x="33655" y="2599054"/>
                  </a:lnTo>
                  <a:lnTo>
                    <a:pt x="34594" y="2565069"/>
                  </a:lnTo>
                  <a:lnTo>
                    <a:pt x="34594" y="2485377"/>
                  </a:lnTo>
                  <a:lnTo>
                    <a:pt x="32702" y="2455862"/>
                  </a:lnTo>
                  <a:lnTo>
                    <a:pt x="30784" y="2394572"/>
                  </a:lnTo>
                  <a:lnTo>
                    <a:pt x="30784" y="2286622"/>
                  </a:lnTo>
                  <a:lnTo>
                    <a:pt x="29832" y="2034209"/>
                  </a:lnTo>
                  <a:lnTo>
                    <a:pt x="31750" y="1891969"/>
                  </a:lnTo>
                  <a:lnTo>
                    <a:pt x="31115" y="1853565"/>
                  </a:lnTo>
                  <a:lnTo>
                    <a:pt x="32067" y="1673542"/>
                  </a:lnTo>
                  <a:lnTo>
                    <a:pt x="32067" y="1564004"/>
                  </a:lnTo>
                  <a:lnTo>
                    <a:pt x="31750" y="1423987"/>
                  </a:lnTo>
                  <a:lnTo>
                    <a:pt x="31750" y="1315085"/>
                  </a:lnTo>
                  <a:lnTo>
                    <a:pt x="30480" y="1311910"/>
                  </a:lnTo>
                  <a:lnTo>
                    <a:pt x="31750" y="1182687"/>
                  </a:lnTo>
                  <a:lnTo>
                    <a:pt x="31750" y="998220"/>
                  </a:lnTo>
                  <a:lnTo>
                    <a:pt x="32067" y="948677"/>
                  </a:lnTo>
                  <a:lnTo>
                    <a:pt x="32372" y="938517"/>
                  </a:lnTo>
                  <a:lnTo>
                    <a:pt x="31115" y="934720"/>
                  </a:lnTo>
                  <a:lnTo>
                    <a:pt x="33007" y="927100"/>
                  </a:lnTo>
                  <a:lnTo>
                    <a:pt x="30784" y="920750"/>
                  </a:lnTo>
                  <a:lnTo>
                    <a:pt x="30480" y="914704"/>
                  </a:lnTo>
                  <a:lnTo>
                    <a:pt x="32067" y="864870"/>
                  </a:lnTo>
                  <a:lnTo>
                    <a:pt x="31750" y="713092"/>
                  </a:lnTo>
                  <a:lnTo>
                    <a:pt x="32067" y="632447"/>
                  </a:lnTo>
                  <a:lnTo>
                    <a:pt x="31750" y="586409"/>
                  </a:lnTo>
                  <a:lnTo>
                    <a:pt x="32372" y="523557"/>
                  </a:lnTo>
                  <a:lnTo>
                    <a:pt x="32372" y="383209"/>
                  </a:lnTo>
                  <a:lnTo>
                    <a:pt x="32067" y="369570"/>
                  </a:lnTo>
                  <a:lnTo>
                    <a:pt x="32067" y="329552"/>
                  </a:lnTo>
                  <a:lnTo>
                    <a:pt x="31750" y="280022"/>
                  </a:lnTo>
                  <a:lnTo>
                    <a:pt x="32372" y="223520"/>
                  </a:lnTo>
                  <a:lnTo>
                    <a:pt x="31419" y="159054"/>
                  </a:lnTo>
                  <a:lnTo>
                    <a:pt x="31419" y="109220"/>
                  </a:lnTo>
                  <a:lnTo>
                    <a:pt x="30784" y="59359"/>
                  </a:lnTo>
                  <a:lnTo>
                    <a:pt x="30784" y="30467"/>
                  </a:lnTo>
                  <a:lnTo>
                    <a:pt x="30162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6587236" y="579691"/>
              <a:ext cx="34925" cy="2883535"/>
            </a:xfrm>
            <a:custGeom>
              <a:avLst/>
              <a:gdLst/>
              <a:ahLst/>
              <a:cxnLst/>
              <a:rect l="l" t="t" r="r" b="b"/>
              <a:pathLst>
                <a:path w="34925" h="2883535">
                  <a:moveTo>
                    <a:pt x="3175" y="304"/>
                  </a:moveTo>
                  <a:lnTo>
                    <a:pt x="30162" y="0"/>
                  </a:lnTo>
                  <a:lnTo>
                    <a:pt x="30784" y="30467"/>
                  </a:lnTo>
                  <a:lnTo>
                    <a:pt x="30784" y="59359"/>
                  </a:lnTo>
                  <a:lnTo>
                    <a:pt x="31419" y="109220"/>
                  </a:lnTo>
                  <a:lnTo>
                    <a:pt x="31419" y="159054"/>
                  </a:lnTo>
                  <a:lnTo>
                    <a:pt x="32372" y="223520"/>
                  </a:lnTo>
                  <a:lnTo>
                    <a:pt x="31750" y="280022"/>
                  </a:lnTo>
                  <a:lnTo>
                    <a:pt x="32067" y="329552"/>
                  </a:lnTo>
                  <a:lnTo>
                    <a:pt x="32067" y="369570"/>
                  </a:lnTo>
                  <a:lnTo>
                    <a:pt x="32372" y="383209"/>
                  </a:lnTo>
                  <a:lnTo>
                    <a:pt x="32372" y="432422"/>
                  </a:lnTo>
                  <a:lnTo>
                    <a:pt x="32372" y="523557"/>
                  </a:lnTo>
                  <a:lnTo>
                    <a:pt x="31750" y="586409"/>
                  </a:lnTo>
                  <a:lnTo>
                    <a:pt x="32067" y="632447"/>
                  </a:lnTo>
                  <a:lnTo>
                    <a:pt x="31750" y="713092"/>
                  </a:lnTo>
                  <a:lnTo>
                    <a:pt x="32067" y="815009"/>
                  </a:lnTo>
                  <a:lnTo>
                    <a:pt x="32067" y="864870"/>
                  </a:lnTo>
                  <a:lnTo>
                    <a:pt x="30480" y="914704"/>
                  </a:lnTo>
                  <a:lnTo>
                    <a:pt x="30784" y="920750"/>
                  </a:lnTo>
                  <a:lnTo>
                    <a:pt x="33007" y="927100"/>
                  </a:lnTo>
                  <a:lnTo>
                    <a:pt x="31115" y="934720"/>
                  </a:lnTo>
                  <a:lnTo>
                    <a:pt x="32372" y="938517"/>
                  </a:lnTo>
                  <a:lnTo>
                    <a:pt x="32067" y="948677"/>
                  </a:lnTo>
                  <a:lnTo>
                    <a:pt x="31750" y="998220"/>
                  </a:lnTo>
                  <a:lnTo>
                    <a:pt x="31750" y="1063307"/>
                  </a:lnTo>
                  <a:lnTo>
                    <a:pt x="31750" y="1109662"/>
                  </a:lnTo>
                  <a:lnTo>
                    <a:pt x="31750" y="1182687"/>
                  </a:lnTo>
                  <a:lnTo>
                    <a:pt x="31115" y="1244600"/>
                  </a:lnTo>
                  <a:lnTo>
                    <a:pt x="30480" y="1311910"/>
                  </a:lnTo>
                  <a:lnTo>
                    <a:pt x="31750" y="1315085"/>
                  </a:lnTo>
                  <a:lnTo>
                    <a:pt x="31750" y="1423987"/>
                  </a:lnTo>
                  <a:lnTo>
                    <a:pt x="32067" y="1564004"/>
                  </a:lnTo>
                  <a:lnTo>
                    <a:pt x="32067" y="1673542"/>
                  </a:lnTo>
                  <a:lnTo>
                    <a:pt x="31419" y="1803717"/>
                  </a:lnTo>
                  <a:lnTo>
                    <a:pt x="31115" y="1853565"/>
                  </a:lnTo>
                  <a:lnTo>
                    <a:pt x="31750" y="1891969"/>
                  </a:lnTo>
                  <a:lnTo>
                    <a:pt x="29832" y="2034209"/>
                  </a:lnTo>
                  <a:lnTo>
                    <a:pt x="30162" y="2135504"/>
                  </a:lnTo>
                  <a:lnTo>
                    <a:pt x="30480" y="2236457"/>
                  </a:lnTo>
                  <a:lnTo>
                    <a:pt x="30784" y="2286622"/>
                  </a:lnTo>
                  <a:lnTo>
                    <a:pt x="30784" y="2394572"/>
                  </a:lnTo>
                  <a:lnTo>
                    <a:pt x="32702" y="2455862"/>
                  </a:lnTo>
                  <a:lnTo>
                    <a:pt x="34594" y="2485377"/>
                  </a:lnTo>
                  <a:lnTo>
                    <a:pt x="34594" y="2513634"/>
                  </a:lnTo>
                  <a:lnTo>
                    <a:pt x="34594" y="2565069"/>
                  </a:lnTo>
                  <a:lnTo>
                    <a:pt x="33655" y="2599054"/>
                  </a:lnTo>
                  <a:lnTo>
                    <a:pt x="33007" y="2613342"/>
                  </a:lnTo>
                  <a:lnTo>
                    <a:pt x="31115" y="2657144"/>
                  </a:lnTo>
                  <a:lnTo>
                    <a:pt x="31115" y="2707297"/>
                  </a:lnTo>
                  <a:lnTo>
                    <a:pt x="31115" y="2757487"/>
                  </a:lnTo>
                  <a:lnTo>
                    <a:pt x="29832" y="2856852"/>
                  </a:lnTo>
                  <a:lnTo>
                    <a:pt x="28892" y="2867647"/>
                  </a:lnTo>
                  <a:lnTo>
                    <a:pt x="28244" y="2873375"/>
                  </a:lnTo>
                  <a:lnTo>
                    <a:pt x="25717" y="2883217"/>
                  </a:lnTo>
                  <a:lnTo>
                    <a:pt x="1892" y="2882569"/>
                  </a:lnTo>
                  <a:lnTo>
                    <a:pt x="0" y="2880664"/>
                  </a:lnTo>
                  <a:lnTo>
                    <a:pt x="304" y="2592057"/>
                  </a:lnTo>
                  <a:lnTo>
                    <a:pt x="622" y="2406650"/>
                  </a:lnTo>
                  <a:lnTo>
                    <a:pt x="952" y="2168525"/>
                  </a:lnTo>
                  <a:lnTo>
                    <a:pt x="1270" y="1955469"/>
                  </a:lnTo>
                  <a:lnTo>
                    <a:pt x="1270" y="1553210"/>
                  </a:lnTo>
                  <a:lnTo>
                    <a:pt x="1574" y="1343342"/>
                  </a:lnTo>
                  <a:lnTo>
                    <a:pt x="2209" y="1018209"/>
                  </a:lnTo>
                  <a:lnTo>
                    <a:pt x="2209" y="769937"/>
                  </a:lnTo>
                  <a:lnTo>
                    <a:pt x="3479" y="491159"/>
                  </a:lnTo>
                  <a:lnTo>
                    <a:pt x="3479" y="230809"/>
                  </a:lnTo>
                  <a:lnTo>
                    <a:pt x="3175" y="3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6577711" y="3436861"/>
              <a:ext cx="45085" cy="294640"/>
            </a:xfrm>
            <a:custGeom>
              <a:avLst/>
              <a:gdLst/>
              <a:ahLst/>
              <a:cxnLst/>
              <a:rect l="l" t="t" r="r" b="b"/>
              <a:pathLst>
                <a:path w="45084" h="294639">
                  <a:moveTo>
                    <a:pt x="45072" y="0"/>
                  </a:moveTo>
                  <a:lnTo>
                    <a:pt x="43180" y="8267"/>
                  </a:lnTo>
                  <a:lnTo>
                    <a:pt x="40944" y="35572"/>
                  </a:lnTo>
                  <a:lnTo>
                    <a:pt x="38100" y="35255"/>
                  </a:lnTo>
                  <a:lnTo>
                    <a:pt x="4102" y="34620"/>
                  </a:lnTo>
                  <a:lnTo>
                    <a:pt x="1270" y="18414"/>
                  </a:lnTo>
                  <a:lnTo>
                    <a:pt x="0" y="292100"/>
                  </a:lnTo>
                  <a:lnTo>
                    <a:pt x="3175" y="282575"/>
                  </a:lnTo>
                  <a:lnTo>
                    <a:pt x="36182" y="280682"/>
                  </a:lnTo>
                  <a:lnTo>
                    <a:pt x="38722" y="293382"/>
                  </a:lnTo>
                  <a:lnTo>
                    <a:pt x="40640" y="294639"/>
                  </a:lnTo>
                  <a:lnTo>
                    <a:pt x="45072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6580886" y="3461956"/>
              <a:ext cx="38100" cy="264160"/>
            </a:xfrm>
            <a:custGeom>
              <a:avLst/>
              <a:gdLst/>
              <a:ahLst/>
              <a:cxnLst/>
              <a:rect l="l" t="t" r="r" b="b"/>
              <a:pathLst>
                <a:path w="38100" h="264160">
                  <a:moveTo>
                    <a:pt x="35619" y="255587"/>
                  </a:moveTo>
                  <a:lnTo>
                    <a:pt x="33007" y="255587"/>
                  </a:lnTo>
                  <a:lnTo>
                    <a:pt x="35547" y="263829"/>
                  </a:lnTo>
                  <a:lnTo>
                    <a:pt x="35619" y="255587"/>
                  </a:lnTo>
                  <a:close/>
                </a:path>
                <a:path w="38100" h="264160">
                  <a:moveTo>
                    <a:pt x="6032" y="0"/>
                  </a:moveTo>
                  <a:lnTo>
                    <a:pt x="3797" y="7302"/>
                  </a:lnTo>
                  <a:lnTo>
                    <a:pt x="1892" y="12369"/>
                  </a:lnTo>
                  <a:lnTo>
                    <a:pt x="0" y="257479"/>
                  </a:lnTo>
                  <a:lnTo>
                    <a:pt x="33007" y="255587"/>
                  </a:lnTo>
                  <a:lnTo>
                    <a:pt x="35619" y="255587"/>
                  </a:lnTo>
                  <a:lnTo>
                    <a:pt x="37769" y="10477"/>
                  </a:lnTo>
                  <a:lnTo>
                    <a:pt x="33655" y="8572"/>
                  </a:lnTo>
                  <a:lnTo>
                    <a:pt x="33655" y="952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6622161" y="3532111"/>
              <a:ext cx="512445" cy="23495"/>
            </a:xfrm>
            <a:custGeom>
              <a:avLst/>
              <a:gdLst/>
              <a:ahLst/>
              <a:cxnLst/>
              <a:rect l="l" t="t" r="r" b="b"/>
              <a:pathLst>
                <a:path w="512445" h="23495">
                  <a:moveTo>
                    <a:pt x="511175" y="0"/>
                  </a:moveTo>
                  <a:lnTo>
                    <a:pt x="622" y="3822"/>
                  </a:lnTo>
                  <a:lnTo>
                    <a:pt x="0" y="23495"/>
                  </a:lnTo>
                  <a:lnTo>
                    <a:pt x="512432" y="23495"/>
                  </a:lnTo>
                  <a:lnTo>
                    <a:pt x="511175" y="0"/>
                  </a:lnTo>
                  <a:close/>
                </a:path>
              </a:pathLst>
            </a:custGeom>
            <a:solidFill>
              <a:srgbClr val="85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6620891" y="3536556"/>
              <a:ext cx="573405" cy="193675"/>
            </a:xfrm>
            <a:custGeom>
              <a:avLst/>
              <a:gdLst/>
              <a:ahLst/>
              <a:cxnLst/>
              <a:rect l="l" t="t" r="r" b="b"/>
              <a:pathLst>
                <a:path w="573404" h="193675">
                  <a:moveTo>
                    <a:pt x="520052" y="0"/>
                  </a:moveTo>
                  <a:lnTo>
                    <a:pt x="513702" y="19050"/>
                  </a:lnTo>
                  <a:lnTo>
                    <a:pt x="1892" y="20954"/>
                  </a:lnTo>
                  <a:lnTo>
                    <a:pt x="0" y="175272"/>
                  </a:lnTo>
                  <a:lnTo>
                    <a:pt x="573392" y="193052"/>
                  </a:lnTo>
                  <a:lnTo>
                    <a:pt x="573392" y="167652"/>
                  </a:lnTo>
                  <a:lnTo>
                    <a:pt x="52005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6624066" y="3702304"/>
              <a:ext cx="570230" cy="26670"/>
            </a:xfrm>
            <a:custGeom>
              <a:avLst/>
              <a:gdLst/>
              <a:ahLst/>
              <a:cxnLst/>
              <a:rect l="l" t="t" r="r" b="b"/>
              <a:pathLst>
                <a:path w="570229" h="26670">
                  <a:moveTo>
                    <a:pt x="634" y="0"/>
                  </a:moveTo>
                  <a:lnTo>
                    <a:pt x="0" y="26657"/>
                  </a:lnTo>
                  <a:lnTo>
                    <a:pt x="570217" y="25400"/>
                  </a:lnTo>
                  <a:lnTo>
                    <a:pt x="570217" y="1905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870331" y="3726014"/>
              <a:ext cx="65405" cy="6350"/>
            </a:xfrm>
            <a:custGeom>
              <a:avLst/>
              <a:gdLst/>
              <a:ahLst/>
              <a:cxnLst/>
              <a:rect l="l" t="t" r="r" b="b"/>
              <a:pathLst>
                <a:path w="65404" h="6350">
                  <a:moveTo>
                    <a:pt x="63500" y="0"/>
                  </a:moveTo>
                  <a:lnTo>
                    <a:pt x="2120" y="1257"/>
                  </a:lnTo>
                  <a:lnTo>
                    <a:pt x="0" y="5918"/>
                  </a:lnTo>
                  <a:lnTo>
                    <a:pt x="65189" y="2971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869912" y="3727272"/>
              <a:ext cx="64769" cy="12700"/>
            </a:xfrm>
            <a:custGeom>
              <a:avLst/>
              <a:gdLst/>
              <a:ahLst/>
              <a:cxnLst/>
              <a:rect l="l" t="t" r="r" b="b"/>
              <a:pathLst>
                <a:path w="64770" h="12700">
                  <a:moveTo>
                    <a:pt x="2540" y="0"/>
                  </a:moveTo>
                  <a:lnTo>
                    <a:pt x="1701" y="8483"/>
                  </a:lnTo>
                  <a:lnTo>
                    <a:pt x="0" y="12293"/>
                  </a:lnTo>
                  <a:lnTo>
                    <a:pt x="9321" y="12293"/>
                  </a:lnTo>
                  <a:lnTo>
                    <a:pt x="62736" y="11874"/>
                  </a:lnTo>
                  <a:lnTo>
                    <a:pt x="64770" y="444"/>
                  </a:lnTo>
                  <a:lnTo>
                    <a:pt x="2540" y="0"/>
                  </a:lnTo>
                  <a:close/>
                </a:path>
                <a:path w="64770" h="12700">
                  <a:moveTo>
                    <a:pt x="62736" y="11874"/>
                  </a:moveTo>
                  <a:lnTo>
                    <a:pt x="55879" y="11874"/>
                  </a:lnTo>
                  <a:lnTo>
                    <a:pt x="62661" y="12293"/>
                  </a:lnTo>
                  <a:lnTo>
                    <a:pt x="62736" y="11874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6880923" y="373152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43599" y="0"/>
                  </a:moveTo>
                  <a:lnTo>
                    <a:pt x="419" y="406"/>
                  </a:lnTo>
                  <a:lnTo>
                    <a:pt x="0" y="2095"/>
                  </a:lnTo>
                  <a:lnTo>
                    <a:pt x="43180" y="2095"/>
                  </a:lnTo>
                  <a:lnTo>
                    <a:pt x="435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6957974" y="3712883"/>
              <a:ext cx="13970" cy="18415"/>
            </a:xfrm>
            <a:custGeom>
              <a:avLst/>
              <a:gdLst/>
              <a:ahLst/>
              <a:cxnLst/>
              <a:rect l="l" t="t" r="r" b="b"/>
              <a:pathLst>
                <a:path w="13970" h="18414">
                  <a:moveTo>
                    <a:pt x="11849" y="0"/>
                  </a:moveTo>
                  <a:lnTo>
                    <a:pt x="3378" y="3822"/>
                  </a:lnTo>
                  <a:lnTo>
                    <a:pt x="0" y="4660"/>
                  </a:lnTo>
                  <a:lnTo>
                    <a:pt x="0" y="11442"/>
                  </a:lnTo>
                  <a:lnTo>
                    <a:pt x="4648" y="17792"/>
                  </a:lnTo>
                  <a:lnTo>
                    <a:pt x="12700" y="12293"/>
                  </a:lnTo>
                  <a:lnTo>
                    <a:pt x="13538" y="6781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6621526" y="576402"/>
              <a:ext cx="571500" cy="151765"/>
            </a:xfrm>
            <a:custGeom>
              <a:avLst/>
              <a:gdLst/>
              <a:ahLst/>
              <a:cxnLst/>
              <a:rect l="l" t="t" r="r" b="b"/>
              <a:pathLst>
                <a:path w="571500" h="151765">
                  <a:moveTo>
                    <a:pt x="571169" y="0"/>
                  </a:moveTo>
                  <a:lnTo>
                    <a:pt x="219278" y="4711"/>
                  </a:lnTo>
                  <a:lnTo>
                    <a:pt x="0" y="1117"/>
                  </a:lnTo>
                  <a:lnTo>
                    <a:pt x="3175" y="140411"/>
                  </a:lnTo>
                  <a:lnTo>
                    <a:pt x="60325" y="144500"/>
                  </a:lnTo>
                  <a:lnTo>
                    <a:pt x="67610" y="148869"/>
                  </a:lnTo>
                  <a:lnTo>
                    <a:pt x="72980" y="150209"/>
                  </a:lnTo>
                  <a:lnTo>
                    <a:pt x="79084" y="148415"/>
                  </a:lnTo>
                  <a:lnTo>
                    <a:pt x="88569" y="143383"/>
                  </a:lnTo>
                  <a:lnTo>
                    <a:pt x="96507" y="139661"/>
                  </a:lnTo>
                  <a:lnTo>
                    <a:pt x="264477" y="146723"/>
                  </a:lnTo>
                  <a:lnTo>
                    <a:pt x="275894" y="151180"/>
                  </a:lnTo>
                  <a:lnTo>
                    <a:pt x="294322" y="149694"/>
                  </a:lnTo>
                  <a:lnTo>
                    <a:pt x="300990" y="146723"/>
                  </a:lnTo>
                  <a:lnTo>
                    <a:pt x="304469" y="145618"/>
                  </a:lnTo>
                  <a:lnTo>
                    <a:pt x="313690" y="145618"/>
                  </a:lnTo>
                  <a:lnTo>
                    <a:pt x="472440" y="143014"/>
                  </a:lnTo>
                  <a:lnTo>
                    <a:pt x="473075" y="145986"/>
                  </a:lnTo>
                  <a:lnTo>
                    <a:pt x="478142" y="151549"/>
                  </a:lnTo>
                  <a:lnTo>
                    <a:pt x="502907" y="149694"/>
                  </a:lnTo>
                  <a:lnTo>
                    <a:pt x="512762" y="143383"/>
                  </a:lnTo>
                  <a:lnTo>
                    <a:pt x="530225" y="142646"/>
                  </a:lnTo>
                  <a:lnTo>
                    <a:pt x="5711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6886105" y="7120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050" y="0"/>
                  </a:moveTo>
                  <a:lnTo>
                    <a:pt x="11637" y="1497"/>
                  </a:lnTo>
                  <a:lnTo>
                    <a:pt x="5581" y="5581"/>
                  </a:lnTo>
                  <a:lnTo>
                    <a:pt x="1497" y="11637"/>
                  </a:lnTo>
                  <a:lnTo>
                    <a:pt x="0" y="19050"/>
                  </a:lnTo>
                  <a:lnTo>
                    <a:pt x="1497" y="26468"/>
                  </a:lnTo>
                  <a:lnTo>
                    <a:pt x="5581" y="32523"/>
                  </a:lnTo>
                  <a:lnTo>
                    <a:pt x="11637" y="36603"/>
                  </a:lnTo>
                  <a:lnTo>
                    <a:pt x="19050" y="38100"/>
                  </a:lnTo>
                  <a:lnTo>
                    <a:pt x="26462" y="36603"/>
                  </a:lnTo>
                  <a:lnTo>
                    <a:pt x="32518" y="32523"/>
                  </a:lnTo>
                  <a:lnTo>
                    <a:pt x="36602" y="26468"/>
                  </a:lnTo>
                  <a:lnTo>
                    <a:pt x="38100" y="19050"/>
                  </a:lnTo>
                  <a:lnTo>
                    <a:pt x="36602" y="11637"/>
                  </a:lnTo>
                  <a:lnTo>
                    <a:pt x="32518" y="5581"/>
                  </a:lnTo>
                  <a:lnTo>
                    <a:pt x="26462" y="149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31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6893293" y="71969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5">
                  <a:moveTo>
                    <a:pt x="19050" y="0"/>
                  </a:moveTo>
                  <a:lnTo>
                    <a:pt x="5511" y="0"/>
                  </a:lnTo>
                  <a:lnTo>
                    <a:pt x="0" y="5499"/>
                  </a:lnTo>
                  <a:lnTo>
                    <a:pt x="0" y="19062"/>
                  </a:lnTo>
                  <a:lnTo>
                    <a:pt x="5511" y="24561"/>
                  </a:lnTo>
                  <a:lnTo>
                    <a:pt x="19050" y="24561"/>
                  </a:lnTo>
                  <a:lnTo>
                    <a:pt x="24561" y="19062"/>
                  </a:lnTo>
                  <a:lnTo>
                    <a:pt x="24561" y="12280"/>
                  </a:lnTo>
                  <a:lnTo>
                    <a:pt x="24561" y="5499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6B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681216" y="71080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050" y="0"/>
                  </a:moveTo>
                  <a:lnTo>
                    <a:pt x="11637" y="1497"/>
                  </a:lnTo>
                  <a:lnTo>
                    <a:pt x="5581" y="5581"/>
                  </a:lnTo>
                  <a:lnTo>
                    <a:pt x="1497" y="11637"/>
                  </a:lnTo>
                  <a:lnTo>
                    <a:pt x="0" y="19050"/>
                  </a:lnTo>
                  <a:lnTo>
                    <a:pt x="1497" y="26468"/>
                  </a:lnTo>
                  <a:lnTo>
                    <a:pt x="5581" y="32523"/>
                  </a:lnTo>
                  <a:lnTo>
                    <a:pt x="11637" y="36603"/>
                  </a:lnTo>
                  <a:lnTo>
                    <a:pt x="19050" y="38100"/>
                  </a:lnTo>
                  <a:lnTo>
                    <a:pt x="26462" y="36603"/>
                  </a:lnTo>
                  <a:lnTo>
                    <a:pt x="32518" y="32523"/>
                  </a:lnTo>
                  <a:lnTo>
                    <a:pt x="36602" y="26468"/>
                  </a:lnTo>
                  <a:lnTo>
                    <a:pt x="38100" y="19050"/>
                  </a:lnTo>
                  <a:lnTo>
                    <a:pt x="36602" y="11637"/>
                  </a:lnTo>
                  <a:lnTo>
                    <a:pt x="32518" y="5581"/>
                  </a:lnTo>
                  <a:lnTo>
                    <a:pt x="26462" y="149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688404" y="71842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5">
                  <a:moveTo>
                    <a:pt x="19050" y="0"/>
                  </a:moveTo>
                  <a:lnTo>
                    <a:pt x="5499" y="0"/>
                  </a:lnTo>
                  <a:lnTo>
                    <a:pt x="0" y="5499"/>
                  </a:lnTo>
                  <a:lnTo>
                    <a:pt x="0" y="19062"/>
                  </a:lnTo>
                  <a:lnTo>
                    <a:pt x="5499" y="24561"/>
                  </a:lnTo>
                  <a:lnTo>
                    <a:pt x="19050" y="24561"/>
                  </a:lnTo>
                  <a:lnTo>
                    <a:pt x="24561" y="19062"/>
                  </a:lnTo>
                  <a:lnTo>
                    <a:pt x="24561" y="12280"/>
                  </a:lnTo>
                  <a:lnTo>
                    <a:pt x="24561" y="5499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7092264" y="71165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050" y="0"/>
                  </a:moveTo>
                  <a:lnTo>
                    <a:pt x="11637" y="1497"/>
                  </a:lnTo>
                  <a:lnTo>
                    <a:pt x="5581" y="5581"/>
                  </a:lnTo>
                  <a:lnTo>
                    <a:pt x="1497" y="11637"/>
                  </a:lnTo>
                  <a:lnTo>
                    <a:pt x="0" y="19050"/>
                  </a:lnTo>
                  <a:lnTo>
                    <a:pt x="1497" y="26468"/>
                  </a:lnTo>
                  <a:lnTo>
                    <a:pt x="5581" y="32523"/>
                  </a:lnTo>
                  <a:lnTo>
                    <a:pt x="11637" y="36603"/>
                  </a:lnTo>
                  <a:lnTo>
                    <a:pt x="19050" y="38100"/>
                  </a:lnTo>
                  <a:lnTo>
                    <a:pt x="26468" y="36603"/>
                  </a:lnTo>
                  <a:lnTo>
                    <a:pt x="32523" y="32523"/>
                  </a:lnTo>
                  <a:lnTo>
                    <a:pt x="36603" y="26468"/>
                  </a:lnTo>
                  <a:lnTo>
                    <a:pt x="38100" y="19050"/>
                  </a:lnTo>
                  <a:lnTo>
                    <a:pt x="36603" y="11637"/>
                  </a:lnTo>
                  <a:lnTo>
                    <a:pt x="32523" y="5581"/>
                  </a:lnTo>
                  <a:lnTo>
                    <a:pt x="26468" y="149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7099465" y="71927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5">
                  <a:moveTo>
                    <a:pt x="19050" y="0"/>
                  </a:moveTo>
                  <a:lnTo>
                    <a:pt x="5499" y="0"/>
                  </a:lnTo>
                  <a:lnTo>
                    <a:pt x="0" y="5499"/>
                  </a:lnTo>
                  <a:lnTo>
                    <a:pt x="0" y="19062"/>
                  </a:lnTo>
                  <a:lnTo>
                    <a:pt x="5499" y="24561"/>
                  </a:lnTo>
                  <a:lnTo>
                    <a:pt x="19050" y="24561"/>
                  </a:lnTo>
                  <a:lnTo>
                    <a:pt x="24549" y="19062"/>
                  </a:lnTo>
                  <a:lnTo>
                    <a:pt x="24549" y="12280"/>
                  </a:lnTo>
                  <a:lnTo>
                    <a:pt x="24549" y="5499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6709562" y="718007"/>
              <a:ext cx="459105" cy="16510"/>
            </a:xfrm>
            <a:custGeom>
              <a:avLst/>
              <a:gdLst/>
              <a:ahLst/>
              <a:cxnLst/>
              <a:rect l="l" t="t" r="r" b="b"/>
              <a:pathLst>
                <a:path w="459104" h="16509">
                  <a:moveTo>
                    <a:pt x="178558" y="6769"/>
                  </a:moveTo>
                  <a:lnTo>
                    <a:pt x="13563" y="6769"/>
                  </a:lnTo>
                  <a:lnTo>
                    <a:pt x="174002" y="7620"/>
                  </a:lnTo>
                  <a:lnTo>
                    <a:pt x="186369" y="14036"/>
                  </a:lnTo>
                  <a:lnTo>
                    <a:pt x="195167" y="16086"/>
                  </a:lnTo>
                  <a:lnTo>
                    <a:pt x="204602" y="13690"/>
                  </a:lnTo>
                  <a:lnTo>
                    <a:pt x="205437" y="13285"/>
                  </a:lnTo>
                  <a:lnTo>
                    <a:pt x="193206" y="13285"/>
                  </a:lnTo>
                  <a:lnTo>
                    <a:pt x="185954" y="11430"/>
                  </a:lnTo>
                  <a:lnTo>
                    <a:pt x="178558" y="6769"/>
                  </a:lnTo>
                  <a:close/>
                </a:path>
                <a:path w="459104" h="16509">
                  <a:moveTo>
                    <a:pt x="383120" y="2540"/>
                  </a:moveTo>
                  <a:lnTo>
                    <a:pt x="377202" y="3390"/>
                  </a:lnTo>
                  <a:lnTo>
                    <a:pt x="215900" y="4241"/>
                  </a:lnTo>
                  <a:lnTo>
                    <a:pt x="201954" y="10926"/>
                  </a:lnTo>
                  <a:lnTo>
                    <a:pt x="193206" y="13285"/>
                  </a:lnTo>
                  <a:lnTo>
                    <a:pt x="205437" y="13285"/>
                  </a:lnTo>
                  <a:lnTo>
                    <a:pt x="218884" y="6769"/>
                  </a:lnTo>
                  <a:lnTo>
                    <a:pt x="386176" y="6350"/>
                  </a:lnTo>
                  <a:lnTo>
                    <a:pt x="383120" y="2540"/>
                  </a:lnTo>
                  <a:close/>
                </a:path>
                <a:path w="459104" h="16509">
                  <a:moveTo>
                    <a:pt x="410464" y="10444"/>
                  </a:moveTo>
                  <a:lnTo>
                    <a:pt x="397031" y="11116"/>
                  </a:lnTo>
                  <a:lnTo>
                    <a:pt x="398442" y="11472"/>
                  </a:lnTo>
                  <a:lnTo>
                    <a:pt x="404937" y="12068"/>
                  </a:lnTo>
                  <a:lnTo>
                    <a:pt x="410464" y="10444"/>
                  </a:lnTo>
                  <a:close/>
                </a:path>
                <a:path w="459104" h="16509">
                  <a:moveTo>
                    <a:pt x="386176" y="6350"/>
                  </a:moveTo>
                  <a:lnTo>
                    <a:pt x="382701" y="6350"/>
                  </a:lnTo>
                  <a:lnTo>
                    <a:pt x="390753" y="11430"/>
                  </a:lnTo>
                  <a:lnTo>
                    <a:pt x="397031" y="11116"/>
                  </a:lnTo>
                  <a:lnTo>
                    <a:pt x="388213" y="8890"/>
                  </a:lnTo>
                  <a:lnTo>
                    <a:pt x="386176" y="6350"/>
                  </a:lnTo>
                  <a:close/>
                </a:path>
                <a:path w="459104" h="16509">
                  <a:moveTo>
                    <a:pt x="458901" y="2120"/>
                  </a:moveTo>
                  <a:lnTo>
                    <a:pt x="424611" y="2971"/>
                  </a:lnTo>
                  <a:lnTo>
                    <a:pt x="417842" y="6350"/>
                  </a:lnTo>
                  <a:lnTo>
                    <a:pt x="410464" y="10444"/>
                  </a:lnTo>
                  <a:lnTo>
                    <a:pt x="416153" y="10160"/>
                  </a:lnTo>
                  <a:lnTo>
                    <a:pt x="422071" y="5080"/>
                  </a:lnTo>
                  <a:lnTo>
                    <a:pt x="458576" y="5080"/>
                  </a:lnTo>
                  <a:lnTo>
                    <a:pt x="458901" y="2120"/>
                  </a:lnTo>
                  <a:close/>
                </a:path>
                <a:path w="459104" h="16509">
                  <a:moveTo>
                    <a:pt x="6781" y="0"/>
                  </a:moveTo>
                  <a:lnTo>
                    <a:pt x="0" y="2540"/>
                  </a:lnTo>
                  <a:lnTo>
                    <a:pt x="3809" y="10160"/>
                  </a:lnTo>
                  <a:lnTo>
                    <a:pt x="13563" y="6769"/>
                  </a:lnTo>
                  <a:lnTo>
                    <a:pt x="178558" y="6769"/>
                  </a:lnTo>
                  <a:lnTo>
                    <a:pt x="176542" y="5499"/>
                  </a:lnTo>
                  <a:lnTo>
                    <a:pt x="6781" y="0"/>
                  </a:lnTo>
                  <a:close/>
                </a:path>
                <a:path w="459104" h="16509">
                  <a:moveTo>
                    <a:pt x="458576" y="5080"/>
                  </a:moveTo>
                  <a:lnTo>
                    <a:pt x="422071" y="5080"/>
                  </a:lnTo>
                  <a:lnTo>
                    <a:pt x="427570" y="6350"/>
                  </a:lnTo>
                  <a:lnTo>
                    <a:pt x="458482" y="5930"/>
                  </a:lnTo>
                  <a:lnTo>
                    <a:pt x="458576" y="50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7140638" y="578104"/>
              <a:ext cx="62230" cy="3122295"/>
            </a:xfrm>
            <a:custGeom>
              <a:avLst/>
              <a:gdLst/>
              <a:ahLst/>
              <a:cxnLst/>
              <a:rect l="l" t="t" r="r" b="b"/>
              <a:pathLst>
                <a:path w="62229" h="3122295">
                  <a:moveTo>
                    <a:pt x="54927" y="0"/>
                  </a:moveTo>
                  <a:lnTo>
                    <a:pt x="52057" y="0"/>
                  </a:lnTo>
                  <a:lnTo>
                    <a:pt x="12065" y="121920"/>
                  </a:lnTo>
                  <a:lnTo>
                    <a:pt x="11112" y="151117"/>
                  </a:lnTo>
                  <a:lnTo>
                    <a:pt x="11112" y="398462"/>
                  </a:lnTo>
                  <a:lnTo>
                    <a:pt x="9525" y="652462"/>
                  </a:lnTo>
                  <a:lnTo>
                    <a:pt x="8695" y="829614"/>
                  </a:lnTo>
                  <a:lnTo>
                    <a:pt x="8572" y="968057"/>
                  </a:lnTo>
                  <a:lnTo>
                    <a:pt x="6654" y="1133157"/>
                  </a:lnTo>
                  <a:lnTo>
                    <a:pt x="6654" y="1417002"/>
                  </a:lnTo>
                  <a:lnTo>
                    <a:pt x="5397" y="1609394"/>
                  </a:lnTo>
                  <a:lnTo>
                    <a:pt x="952" y="2834944"/>
                  </a:lnTo>
                  <a:lnTo>
                    <a:pt x="0" y="2957512"/>
                  </a:lnTo>
                  <a:lnTo>
                    <a:pt x="54279" y="3122282"/>
                  </a:lnTo>
                  <a:lnTo>
                    <a:pt x="55232" y="2900032"/>
                  </a:lnTo>
                  <a:lnTo>
                    <a:pt x="48259" y="2892742"/>
                  </a:lnTo>
                  <a:lnTo>
                    <a:pt x="47625" y="2887332"/>
                  </a:lnTo>
                  <a:lnTo>
                    <a:pt x="49212" y="2800350"/>
                  </a:lnTo>
                  <a:lnTo>
                    <a:pt x="55232" y="2793365"/>
                  </a:lnTo>
                  <a:lnTo>
                    <a:pt x="53644" y="2602229"/>
                  </a:lnTo>
                  <a:lnTo>
                    <a:pt x="53340" y="2514600"/>
                  </a:lnTo>
                  <a:lnTo>
                    <a:pt x="53022" y="2357437"/>
                  </a:lnTo>
                  <a:lnTo>
                    <a:pt x="50165" y="2354579"/>
                  </a:lnTo>
                  <a:lnTo>
                    <a:pt x="45402" y="2347582"/>
                  </a:lnTo>
                  <a:lnTo>
                    <a:pt x="45402" y="2345359"/>
                  </a:lnTo>
                  <a:lnTo>
                    <a:pt x="46342" y="2261209"/>
                  </a:lnTo>
                  <a:lnTo>
                    <a:pt x="47294" y="2255202"/>
                  </a:lnTo>
                  <a:lnTo>
                    <a:pt x="53340" y="2252332"/>
                  </a:lnTo>
                  <a:lnTo>
                    <a:pt x="53975" y="2076767"/>
                  </a:lnTo>
                  <a:lnTo>
                    <a:pt x="54609" y="1989137"/>
                  </a:lnTo>
                  <a:lnTo>
                    <a:pt x="51752" y="1985962"/>
                  </a:lnTo>
                  <a:lnTo>
                    <a:pt x="27940" y="1915147"/>
                  </a:lnTo>
                  <a:lnTo>
                    <a:pt x="54279" y="1849754"/>
                  </a:lnTo>
                  <a:lnTo>
                    <a:pt x="57454" y="1779587"/>
                  </a:lnTo>
                  <a:lnTo>
                    <a:pt x="58407" y="1592579"/>
                  </a:lnTo>
                  <a:lnTo>
                    <a:pt x="59690" y="1438275"/>
                  </a:lnTo>
                  <a:lnTo>
                    <a:pt x="59372" y="1405890"/>
                  </a:lnTo>
                  <a:lnTo>
                    <a:pt x="53975" y="1400175"/>
                  </a:lnTo>
                  <a:lnTo>
                    <a:pt x="52387" y="1395729"/>
                  </a:lnTo>
                  <a:lnTo>
                    <a:pt x="52387" y="1307465"/>
                  </a:lnTo>
                  <a:lnTo>
                    <a:pt x="53975" y="1306512"/>
                  </a:lnTo>
                  <a:lnTo>
                    <a:pt x="60325" y="1299845"/>
                  </a:lnTo>
                  <a:lnTo>
                    <a:pt x="57784" y="1031875"/>
                  </a:lnTo>
                  <a:lnTo>
                    <a:pt x="57784" y="1009002"/>
                  </a:lnTo>
                  <a:lnTo>
                    <a:pt x="51752" y="1003922"/>
                  </a:lnTo>
                  <a:lnTo>
                    <a:pt x="50800" y="999477"/>
                  </a:lnTo>
                  <a:lnTo>
                    <a:pt x="50469" y="965822"/>
                  </a:lnTo>
                  <a:lnTo>
                    <a:pt x="49517" y="925195"/>
                  </a:lnTo>
                  <a:lnTo>
                    <a:pt x="49517" y="917257"/>
                  </a:lnTo>
                  <a:lnTo>
                    <a:pt x="52057" y="914400"/>
                  </a:lnTo>
                  <a:lnTo>
                    <a:pt x="51752" y="908354"/>
                  </a:lnTo>
                  <a:lnTo>
                    <a:pt x="57150" y="902004"/>
                  </a:lnTo>
                  <a:lnTo>
                    <a:pt x="57454" y="829614"/>
                  </a:lnTo>
                  <a:lnTo>
                    <a:pt x="57784" y="707059"/>
                  </a:lnTo>
                  <a:lnTo>
                    <a:pt x="60959" y="461314"/>
                  </a:lnTo>
                  <a:lnTo>
                    <a:pt x="54927" y="455612"/>
                  </a:lnTo>
                  <a:lnTo>
                    <a:pt x="53022" y="452120"/>
                  </a:lnTo>
                  <a:lnTo>
                    <a:pt x="53022" y="449262"/>
                  </a:lnTo>
                  <a:lnTo>
                    <a:pt x="53644" y="374650"/>
                  </a:lnTo>
                  <a:lnTo>
                    <a:pt x="54279" y="361632"/>
                  </a:lnTo>
                  <a:lnTo>
                    <a:pt x="61277" y="352107"/>
                  </a:lnTo>
                  <a:lnTo>
                    <a:pt x="61809" y="121920"/>
                  </a:lnTo>
                  <a:lnTo>
                    <a:pt x="61912" y="57772"/>
                  </a:lnTo>
                  <a:lnTo>
                    <a:pt x="57784" y="54597"/>
                  </a:lnTo>
                  <a:lnTo>
                    <a:pt x="55867" y="51422"/>
                  </a:lnTo>
                  <a:lnTo>
                    <a:pt x="54927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7199376" y="597776"/>
              <a:ext cx="7620" cy="17780"/>
            </a:xfrm>
            <a:custGeom>
              <a:avLst/>
              <a:gdLst/>
              <a:ahLst/>
              <a:cxnLst/>
              <a:rect l="l" t="t" r="r" b="b"/>
              <a:pathLst>
                <a:path w="7620" h="17779">
                  <a:moveTo>
                    <a:pt x="7302" y="0"/>
                  </a:moveTo>
                  <a:lnTo>
                    <a:pt x="0" y="0"/>
                  </a:lnTo>
                  <a:lnTo>
                    <a:pt x="1257" y="17462"/>
                  </a:lnTo>
                  <a:lnTo>
                    <a:pt x="73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7200633" y="562851"/>
              <a:ext cx="10160" cy="59055"/>
            </a:xfrm>
            <a:custGeom>
              <a:avLst/>
              <a:gdLst/>
              <a:ahLst/>
              <a:cxnLst/>
              <a:rect l="l" t="t" r="r" b="b"/>
              <a:pathLst>
                <a:path w="10159" h="59054">
                  <a:moveTo>
                    <a:pt x="9220" y="0"/>
                  </a:moveTo>
                  <a:lnTo>
                    <a:pt x="7632" y="0"/>
                  </a:lnTo>
                  <a:lnTo>
                    <a:pt x="7315" y="34607"/>
                  </a:lnTo>
                  <a:lnTo>
                    <a:pt x="0" y="54940"/>
                  </a:lnTo>
                  <a:lnTo>
                    <a:pt x="1282" y="59055"/>
                  </a:lnTo>
                  <a:lnTo>
                    <a:pt x="9855" y="34925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E9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7191108" y="577456"/>
              <a:ext cx="15875" cy="1860550"/>
            </a:xfrm>
            <a:custGeom>
              <a:avLst/>
              <a:gdLst/>
              <a:ahLst/>
              <a:cxnLst/>
              <a:rect l="l" t="t" r="r" b="b"/>
              <a:pathLst>
                <a:path w="15875" h="1860550">
                  <a:moveTo>
                    <a:pt x="8267" y="0"/>
                  </a:moveTo>
                  <a:lnTo>
                    <a:pt x="5727" y="647"/>
                  </a:lnTo>
                  <a:lnTo>
                    <a:pt x="6350" y="53035"/>
                  </a:lnTo>
                  <a:lnTo>
                    <a:pt x="11442" y="58419"/>
                  </a:lnTo>
                  <a:lnTo>
                    <a:pt x="10807" y="351167"/>
                  </a:lnTo>
                  <a:lnTo>
                    <a:pt x="7315" y="357517"/>
                  </a:lnTo>
                  <a:lnTo>
                    <a:pt x="4140" y="360362"/>
                  </a:lnTo>
                  <a:lnTo>
                    <a:pt x="3175" y="375297"/>
                  </a:lnTo>
                  <a:lnTo>
                    <a:pt x="2552" y="447675"/>
                  </a:lnTo>
                  <a:lnTo>
                    <a:pt x="2222" y="452437"/>
                  </a:lnTo>
                  <a:lnTo>
                    <a:pt x="5397" y="455942"/>
                  </a:lnTo>
                  <a:lnTo>
                    <a:pt x="10490" y="461962"/>
                  </a:lnTo>
                  <a:lnTo>
                    <a:pt x="8572" y="661047"/>
                  </a:lnTo>
                  <a:lnTo>
                    <a:pt x="6680" y="902652"/>
                  </a:lnTo>
                  <a:lnTo>
                    <a:pt x="2552" y="908697"/>
                  </a:lnTo>
                  <a:lnTo>
                    <a:pt x="1587" y="915047"/>
                  </a:lnTo>
                  <a:lnTo>
                    <a:pt x="0" y="919162"/>
                  </a:lnTo>
                  <a:lnTo>
                    <a:pt x="330" y="997902"/>
                  </a:lnTo>
                  <a:lnTo>
                    <a:pt x="965" y="1001712"/>
                  </a:lnTo>
                  <a:lnTo>
                    <a:pt x="2870" y="1005217"/>
                  </a:lnTo>
                  <a:lnTo>
                    <a:pt x="7315" y="1009650"/>
                  </a:lnTo>
                  <a:lnTo>
                    <a:pt x="9855" y="1300492"/>
                  </a:lnTo>
                  <a:lnTo>
                    <a:pt x="4762" y="1305255"/>
                  </a:lnTo>
                  <a:lnTo>
                    <a:pt x="1282" y="1308430"/>
                  </a:lnTo>
                  <a:lnTo>
                    <a:pt x="2222" y="1316367"/>
                  </a:lnTo>
                  <a:lnTo>
                    <a:pt x="2222" y="1393202"/>
                  </a:lnTo>
                  <a:lnTo>
                    <a:pt x="3505" y="1400822"/>
                  </a:lnTo>
                  <a:lnTo>
                    <a:pt x="8902" y="1406537"/>
                  </a:lnTo>
                  <a:lnTo>
                    <a:pt x="8582" y="1673542"/>
                  </a:lnTo>
                  <a:lnTo>
                    <a:pt x="9220" y="1832940"/>
                  </a:lnTo>
                  <a:lnTo>
                    <a:pt x="9525" y="1859610"/>
                  </a:lnTo>
                  <a:lnTo>
                    <a:pt x="12700" y="1859927"/>
                  </a:lnTo>
                  <a:lnTo>
                    <a:pt x="13030" y="1673542"/>
                  </a:lnTo>
                  <a:lnTo>
                    <a:pt x="13982" y="1562430"/>
                  </a:lnTo>
                  <a:lnTo>
                    <a:pt x="13982" y="1404950"/>
                  </a:lnTo>
                  <a:lnTo>
                    <a:pt x="7632" y="1399235"/>
                  </a:lnTo>
                  <a:lnTo>
                    <a:pt x="6984" y="1313827"/>
                  </a:lnTo>
                  <a:lnTo>
                    <a:pt x="6680" y="1311605"/>
                  </a:lnTo>
                  <a:lnTo>
                    <a:pt x="8267" y="1309700"/>
                  </a:lnTo>
                  <a:lnTo>
                    <a:pt x="13334" y="1303985"/>
                  </a:lnTo>
                  <a:lnTo>
                    <a:pt x="14287" y="1300492"/>
                  </a:lnTo>
                  <a:lnTo>
                    <a:pt x="13665" y="1226502"/>
                  </a:lnTo>
                  <a:lnTo>
                    <a:pt x="11747" y="1011885"/>
                  </a:lnTo>
                  <a:lnTo>
                    <a:pt x="11747" y="1007744"/>
                  </a:lnTo>
                  <a:lnTo>
                    <a:pt x="5727" y="1000125"/>
                  </a:lnTo>
                  <a:lnTo>
                    <a:pt x="5397" y="911872"/>
                  </a:lnTo>
                  <a:lnTo>
                    <a:pt x="11442" y="904239"/>
                  </a:lnTo>
                  <a:lnTo>
                    <a:pt x="11747" y="800430"/>
                  </a:lnTo>
                  <a:lnTo>
                    <a:pt x="13982" y="551192"/>
                  </a:lnTo>
                  <a:lnTo>
                    <a:pt x="13982" y="460375"/>
                  </a:lnTo>
                  <a:lnTo>
                    <a:pt x="8902" y="454025"/>
                  </a:lnTo>
                  <a:lnTo>
                    <a:pt x="10490" y="363537"/>
                  </a:lnTo>
                  <a:lnTo>
                    <a:pt x="12700" y="359422"/>
                  </a:lnTo>
                  <a:lnTo>
                    <a:pt x="13665" y="358139"/>
                  </a:lnTo>
                  <a:lnTo>
                    <a:pt x="13982" y="353694"/>
                  </a:lnTo>
                  <a:lnTo>
                    <a:pt x="15570" y="209880"/>
                  </a:lnTo>
                  <a:lnTo>
                    <a:pt x="15570" y="57797"/>
                  </a:lnTo>
                  <a:lnTo>
                    <a:pt x="9855" y="50800"/>
                  </a:lnTo>
                  <a:lnTo>
                    <a:pt x="8267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7179691" y="1505204"/>
              <a:ext cx="8255" cy="43180"/>
            </a:xfrm>
            <a:custGeom>
              <a:avLst/>
              <a:gdLst/>
              <a:ahLst/>
              <a:cxnLst/>
              <a:rect l="l" t="t" r="r" b="b"/>
              <a:pathLst>
                <a:path w="8254" h="43180">
                  <a:moveTo>
                    <a:pt x="7937" y="0"/>
                  </a:moveTo>
                  <a:lnTo>
                    <a:pt x="0" y="6972"/>
                  </a:lnTo>
                  <a:lnTo>
                    <a:pt x="2222" y="42862"/>
                  </a:lnTo>
                  <a:lnTo>
                    <a:pt x="8242" y="36512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7180631" y="1512175"/>
              <a:ext cx="9525" cy="24130"/>
            </a:xfrm>
            <a:custGeom>
              <a:avLst/>
              <a:gdLst/>
              <a:ahLst/>
              <a:cxnLst/>
              <a:rect l="l" t="t" r="r" b="b"/>
              <a:pathLst>
                <a:path w="9525" h="24130">
                  <a:moveTo>
                    <a:pt x="8585" y="1358"/>
                  </a:moveTo>
                  <a:lnTo>
                    <a:pt x="7226" y="0"/>
                  </a:lnTo>
                  <a:lnTo>
                    <a:pt x="1358" y="0"/>
                  </a:lnTo>
                  <a:lnTo>
                    <a:pt x="0" y="1358"/>
                  </a:lnTo>
                  <a:lnTo>
                    <a:pt x="0" y="4686"/>
                  </a:lnTo>
                  <a:lnTo>
                    <a:pt x="1358" y="6032"/>
                  </a:lnTo>
                  <a:lnTo>
                    <a:pt x="7226" y="6032"/>
                  </a:lnTo>
                  <a:lnTo>
                    <a:pt x="8585" y="4686"/>
                  </a:lnTo>
                  <a:lnTo>
                    <a:pt x="8585" y="3022"/>
                  </a:lnTo>
                  <a:lnTo>
                    <a:pt x="8585" y="1358"/>
                  </a:lnTo>
                  <a:close/>
                </a:path>
                <a:path w="9525" h="24130">
                  <a:moveTo>
                    <a:pt x="9220" y="19875"/>
                  </a:moveTo>
                  <a:lnTo>
                    <a:pt x="7861" y="18732"/>
                  </a:lnTo>
                  <a:lnTo>
                    <a:pt x="2311" y="18732"/>
                  </a:lnTo>
                  <a:lnTo>
                    <a:pt x="952" y="19875"/>
                  </a:lnTo>
                  <a:lnTo>
                    <a:pt x="952" y="22682"/>
                  </a:lnTo>
                  <a:lnTo>
                    <a:pt x="2311" y="23812"/>
                  </a:lnTo>
                  <a:lnTo>
                    <a:pt x="7861" y="23812"/>
                  </a:lnTo>
                  <a:lnTo>
                    <a:pt x="9220" y="22682"/>
                  </a:lnTo>
                  <a:lnTo>
                    <a:pt x="9220" y="21285"/>
                  </a:lnTo>
                  <a:lnTo>
                    <a:pt x="9220" y="19875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7187628" y="1504556"/>
              <a:ext cx="2540" cy="37465"/>
            </a:xfrm>
            <a:custGeom>
              <a:avLst/>
              <a:gdLst/>
              <a:ahLst/>
              <a:cxnLst/>
              <a:rect l="l" t="t" r="r" b="b"/>
              <a:pathLst>
                <a:path w="2540" h="37465">
                  <a:moveTo>
                    <a:pt x="1587" y="0"/>
                  </a:moveTo>
                  <a:lnTo>
                    <a:pt x="0" y="647"/>
                  </a:lnTo>
                  <a:lnTo>
                    <a:pt x="304" y="37160"/>
                  </a:lnTo>
                  <a:lnTo>
                    <a:pt x="2527" y="36842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7187831" y="2374633"/>
              <a:ext cx="8255" cy="39370"/>
            </a:xfrm>
            <a:custGeom>
              <a:avLst/>
              <a:gdLst/>
              <a:ahLst/>
              <a:cxnLst/>
              <a:rect l="l" t="t" r="r" b="b"/>
              <a:pathLst>
                <a:path w="8254" h="39369">
                  <a:moveTo>
                    <a:pt x="0" y="0"/>
                  </a:moveTo>
                  <a:lnTo>
                    <a:pt x="1003" y="37680"/>
                  </a:lnTo>
                  <a:lnTo>
                    <a:pt x="8077" y="39154"/>
                  </a:lnTo>
                  <a:lnTo>
                    <a:pt x="8178" y="2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7188898" y="2384208"/>
              <a:ext cx="9525" cy="24130"/>
            </a:xfrm>
            <a:custGeom>
              <a:avLst/>
              <a:gdLst/>
              <a:ahLst/>
              <a:cxnLst/>
              <a:rect l="l" t="t" r="r" b="b"/>
              <a:pathLst>
                <a:path w="9525" h="24130">
                  <a:moveTo>
                    <a:pt x="8597" y="1435"/>
                  </a:moveTo>
                  <a:lnTo>
                    <a:pt x="7264" y="63"/>
                  </a:lnTo>
                  <a:lnTo>
                    <a:pt x="1409" y="0"/>
                  </a:lnTo>
                  <a:lnTo>
                    <a:pt x="25" y="1358"/>
                  </a:lnTo>
                  <a:lnTo>
                    <a:pt x="0" y="4673"/>
                  </a:lnTo>
                  <a:lnTo>
                    <a:pt x="1333" y="6032"/>
                  </a:lnTo>
                  <a:lnTo>
                    <a:pt x="5549" y="6083"/>
                  </a:lnTo>
                  <a:lnTo>
                    <a:pt x="7213" y="6121"/>
                  </a:lnTo>
                  <a:lnTo>
                    <a:pt x="8559" y="4762"/>
                  </a:lnTo>
                  <a:lnTo>
                    <a:pt x="8597" y="3111"/>
                  </a:lnTo>
                  <a:lnTo>
                    <a:pt x="8597" y="1435"/>
                  </a:lnTo>
                  <a:close/>
                </a:path>
                <a:path w="9525" h="24130">
                  <a:moveTo>
                    <a:pt x="9042" y="19951"/>
                  </a:moveTo>
                  <a:lnTo>
                    <a:pt x="7696" y="18796"/>
                  </a:lnTo>
                  <a:lnTo>
                    <a:pt x="6032" y="18796"/>
                  </a:lnTo>
                  <a:lnTo>
                    <a:pt x="3797" y="18757"/>
                  </a:lnTo>
                  <a:lnTo>
                    <a:pt x="2146" y="18757"/>
                  </a:lnTo>
                  <a:lnTo>
                    <a:pt x="774" y="19875"/>
                  </a:lnTo>
                  <a:lnTo>
                    <a:pt x="762" y="22694"/>
                  </a:lnTo>
                  <a:lnTo>
                    <a:pt x="2082" y="23825"/>
                  </a:lnTo>
                  <a:lnTo>
                    <a:pt x="7645" y="23901"/>
                  </a:lnTo>
                  <a:lnTo>
                    <a:pt x="9017" y="22758"/>
                  </a:lnTo>
                  <a:lnTo>
                    <a:pt x="9029" y="21361"/>
                  </a:lnTo>
                  <a:lnTo>
                    <a:pt x="9042" y="19951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7195908" y="2376677"/>
              <a:ext cx="2540" cy="37465"/>
            </a:xfrm>
            <a:custGeom>
              <a:avLst/>
              <a:gdLst/>
              <a:ahLst/>
              <a:cxnLst/>
              <a:rect l="l" t="t" r="r" b="b"/>
              <a:pathLst>
                <a:path w="2540" h="37464">
                  <a:moveTo>
                    <a:pt x="1689" y="0"/>
                  </a:moveTo>
                  <a:lnTo>
                    <a:pt x="101" y="596"/>
                  </a:lnTo>
                  <a:lnTo>
                    <a:pt x="0" y="37109"/>
                  </a:lnTo>
                  <a:lnTo>
                    <a:pt x="2235" y="36842"/>
                  </a:lnTo>
                  <a:lnTo>
                    <a:pt x="1689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6690423" y="2448496"/>
              <a:ext cx="391160" cy="10795"/>
            </a:xfrm>
            <a:custGeom>
              <a:avLst/>
              <a:gdLst/>
              <a:ahLst/>
              <a:cxnLst/>
              <a:rect l="l" t="t" r="r" b="b"/>
              <a:pathLst>
                <a:path w="391159" h="10794">
                  <a:moveTo>
                    <a:pt x="0" y="0"/>
                  </a:moveTo>
                  <a:lnTo>
                    <a:pt x="0" y="10795"/>
                  </a:lnTo>
                  <a:lnTo>
                    <a:pt x="390842" y="1892"/>
                  </a:lnTo>
                  <a:lnTo>
                    <a:pt x="39084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7148893" y="2422131"/>
              <a:ext cx="47625" cy="142240"/>
            </a:xfrm>
            <a:custGeom>
              <a:avLst/>
              <a:gdLst/>
              <a:ahLst/>
              <a:cxnLst/>
              <a:rect l="l" t="t" r="r" b="b"/>
              <a:pathLst>
                <a:path w="47625" h="142239">
                  <a:moveTo>
                    <a:pt x="46977" y="0"/>
                  </a:moveTo>
                  <a:lnTo>
                    <a:pt x="40957" y="7607"/>
                  </a:lnTo>
                  <a:lnTo>
                    <a:pt x="40322" y="17779"/>
                  </a:lnTo>
                  <a:lnTo>
                    <a:pt x="5702" y="18427"/>
                  </a:lnTo>
                  <a:lnTo>
                    <a:pt x="2222" y="23494"/>
                  </a:lnTo>
                  <a:lnTo>
                    <a:pt x="9" y="43613"/>
                  </a:lnTo>
                  <a:lnTo>
                    <a:pt x="0" y="54617"/>
                  </a:lnTo>
                  <a:lnTo>
                    <a:pt x="2847" y="60376"/>
                  </a:lnTo>
                  <a:lnTo>
                    <a:pt x="9207" y="64757"/>
                  </a:lnTo>
                  <a:lnTo>
                    <a:pt x="22860" y="81927"/>
                  </a:lnTo>
                  <a:lnTo>
                    <a:pt x="21907" y="112090"/>
                  </a:lnTo>
                  <a:lnTo>
                    <a:pt x="24447" y="115569"/>
                  </a:lnTo>
                  <a:lnTo>
                    <a:pt x="26035" y="120662"/>
                  </a:lnTo>
                  <a:lnTo>
                    <a:pt x="43497" y="141935"/>
                  </a:lnTo>
                  <a:lnTo>
                    <a:pt x="44767" y="111772"/>
                  </a:lnTo>
                  <a:lnTo>
                    <a:pt x="29845" y="79387"/>
                  </a:lnTo>
                  <a:lnTo>
                    <a:pt x="30149" y="52069"/>
                  </a:lnTo>
                  <a:lnTo>
                    <a:pt x="33972" y="39369"/>
                  </a:lnTo>
                  <a:lnTo>
                    <a:pt x="43802" y="25412"/>
                  </a:lnTo>
                  <a:lnTo>
                    <a:pt x="47307" y="19050"/>
                  </a:lnTo>
                  <a:lnTo>
                    <a:pt x="46977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7175233" y="2409748"/>
              <a:ext cx="25400" cy="156845"/>
            </a:xfrm>
            <a:custGeom>
              <a:avLst/>
              <a:gdLst/>
              <a:ahLst/>
              <a:cxnLst/>
              <a:rect l="l" t="t" r="r" b="b"/>
              <a:pathLst>
                <a:path w="25400" h="156844">
                  <a:moveTo>
                    <a:pt x="24777" y="0"/>
                  </a:moveTo>
                  <a:lnTo>
                    <a:pt x="21602" y="0"/>
                  </a:lnTo>
                  <a:lnTo>
                    <a:pt x="21272" y="28270"/>
                  </a:lnTo>
                  <a:lnTo>
                    <a:pt x="20015" y="33032"/>
                  </a:lnTo>
                  <a:lnTo>
                    <a:pt x="17792" y="35572"/>
                  </a:lnTo>
                  <a:lnTo>
                    <a:pt x="5397" y="48564"/>
                  </a:lnTo>
                  <a:lnTo>
                    <a:pt x="3492" y="55604"/>
                  </a:lnTo>
                  <a:lnTo>
                    <a:pt x="0" y="67614"/>
                  </a:lnTo>
                  <a:lnTo>
                    <a:pt x="634" y="77139"/>
                  </a:lnTo>
                  <a:lnTo>
                    <a:pt x="1645" y="90157"/>
                  </a:lnTo>
                  <a:lnTo>
                    <a:pt x="2501" y="96964"/>
                  </a:lnTo>
                  <a:lnTo>
                    <a:pt x="3810" y="100867"/>
                  </a:lnTo>
                  <a:lnTo>
                    <a:pt x="6045" y="104139"/>
                  </a:lnTo>
                  <a:lnTo>
                    <a:pt x="13334" y="115239"/>
                  </a:lnTo>
                  <a:lnTo>
                    <a:pt x="19050" y="121297"/>
                  </a:lnTo>
                  <a:lnTo>
                    <a:pt x="18427" y="126682"/>
                  </a:lnTo>
                  <a:lnTo>
                    <a:pt x="18097" y="153987"/>
                  </a:lnTo>
                  <a:lnTo>
                    <a:pt x="20332" y="156222"/>
                  </a:lnTo>
                  <a:lnTo>
                    <a:pt x="21602" y="124764"/>
                  </a:lnTo>
                  <a:lnTo>
                    <a:pt x="21920" y="118122"/>
                  </a:lnTo>
                  <a:lnTo>
                    <a:pt x="4807" y="79838"/>
                  </a:lnTo>
                  <a:lnTo>
                    <a:pt x="4762" y="74612"/>
                  </a:lnTo>
                  <a:lnTo>
                    <a:pt x="3943" y="65660"/>
                  </a:lnTo>
                  <a:lnTo>
                    <a:pt x="4167" y="60097"/>
                  </a:lnTo>
                  <a:lnTo>
                    <a:pt x="5905" y="55562"/>
                  </a:lnTo>
                  <a:lnTo>
                    <a:pt x="9525" y="49860"/>
                  </a:lnTo>
                  <a:lnTo>
                    <a:pt x="18745" y="38100"/>
                  </a:lnTo>
                  <a:lnTo>
                    <a:pt x="24777" y="30162"/>
                  </a:lnTo>
                  <a:lnTo>
                    <a:pt x="25400" y="27317"/>
                  </a:lnTo>
                  <a:lnTo>
                    <a:pt x="24777" y="0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7181583" y="2497061"/>
              <a:ext cx="10160" cy="24130"/>
            </a:xfrm>
            <a:custGeom>
              <a:avLst/>
              <a:gdLst/>
              <a:ahLst/>
              <a:cxnLst/>
              <a:rect l="l" t="t" r="r" b="b"/>
              <a:pathLst>
                <a:path w="10159" h="24130">
                  <a:moveTo>
                    <a:pt x="0" y="0"/>
                  </a:moveTo>
                  <a:lnTo>
                    <a:pt x="1917" y="13639"/>
                  </a:lnTo>
                  <a:lnTo>
                    <a:pt x="3505" y="16205"/>
                  </a:lnTo>
                  <a:lnTo>
                    <a:pt x="9525" y="23507"/>
                  </a:lnTo>
                  <a:lnTo>
                    <a:pt x="9919" y="19032"/>
                  </a:lnTo>
                  <a:lnTo>
                    <a:pt x="9058" y="15092"/>
                  </a:lnTo>
                  <a:lnTo>
                    <a:pt x="6049" y="9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7181278" y="2495168"/>
              <a:ext cx="20320" cy="1237615"/>
            </a:xfrm>
            <a:custGeom>
              <a:avLst/>
              <a:gdLst/>
              <a:ahLst/>
              <a:cxnLst/>
              <a:rect l="l" t="t" r="r" b="b"/>
              <a:pathLst>
                <a:path w="20320" h="1237614">
                  <a:moveTo>
                    <a:pt x="12534" y="18580"/>
                  </a:moveTo>
                  <a:lnTo>
                    <a:pt x="11861" y="12547"/>
                  </a:lnTo>
                  <a:lnTo>
                    <a:pt x="8026" y="7226"/>
                  </a:lnTo>
                  <a:lnTo>
                    <a:pt x="0" y="0"/>
                  </a:lnTo>
                  <a:lnTo>
                    <a:pt x="304" y="1892"/>
                  </a:lnTo>
                  <a:lnTo>
                    <a:pt x="6362" y="11938"/>
                  </a:lnTo>
                  <a:lnTo>
                    <a:pt x="9436" y="17818"/>
                  </a:lnTo>
                  <a:lnTo>
                    <a:pt x="10490" y="21869"/>
                  </a:lnTo>
                  <a:lnTo>
                    <a:pt x="10464" y="26352"/>
                  </a:lnTo>
                  <a:lnTo>
                    <a:pt x="11112" y="27940"/>
                  </a:lnTo>
                  <a:lnTo>
                    <a:pt x="12534" y="18580"/>
                  </a:lnTo>
                  <a:close/>
                </a:path>
                <a:path w="20320" h="1237614">
                  <a:moveTo>
                    <a:pt x="19989" y="43815"/>
                  </a:moveTo>
                  <a:lnTo>
                    <a:pt x="19354" y="40640"/>
                  </a:lnTo>
                  <a:lnTo>
                    <a:pt x="18732" y="38404"/>
                  </a:lnTo>
                  <a:lnTo>
                    <a:pt x="15557" y="39344"/>
                  </a:lnTo>
                  <a:lnTo>
                    <a:pt x="12700" y="335267"/>
                  </a:lnTo>
                  <a:lnTo>
                    <a:pt x="6032" y="338772"/>
                  </a:lnTo>
                  <a:lnTo>
                    <a:pt x="6032" y="346062"/>
                  </a:lnTo>
                  <a:lnTo>
                    <a:pt x="5067" y="425450"/>
                  </a:lnTo>
                  <a:lnTo>
                    <a:pt x="4762" y="431787"/>
                  </a:lnTo>
                  <a:lnTo>
                    <a:pt x="12382" y="440372"/>
                  </a:lnTo>
                  <a:lnTo>
                    <a:pt x="12700" y="557212"/>
                  </a:lnTo>
                  <a:lnTo>
                    <a:pt x="14592" y="876300"/>
                  </a:lnTo>
                  <a:lnTo>
                    <a:pt x="8572" y="883285"/>
                  </a:lnTo>
                  <a:lnTo>
                    <a:pt x="6985" y="962025"/>
                  </a:lnTo>
                  <a:lnTo>
                    <a:pt x="6654" y="965200"/>
                  </a:lnTo>
                  <a:lnTo>
                    <a:pt x="7620" y="972502"/>
                  </a:lnTo>
                  <a:lnTo>
                    <a:pt x="9207" y="975677"/>
                  </a:lnTo>
                  <a:lnTo>
                    <a:pt x="14922" y="983919"/>
                  </a:lnTo>
                  <a:lnTo>
                    <a:pt x="13970" y="1234440"/>
                  </a:lnTo>
                  <a:lnTo>
                    <a:pt x="16179" y="1237615"/>
                  </a:lnTo>
                  <a:lnTo>
                    <a:pt x="18732" y="1234440"/>
                  </a:lnTo>
                  <a:lnTo>
                    <a:pt x="19354" y="980744"/>
                  </a:lnTo>
                  <a:lnTo>
                    <a:pt x="12052" y="972185"/>
                  </a:lnTo>
                  <a:lnTo>
                    <a:pt x="11747" y="886460"/>
                  </a:lnTo>
                  <a:lnTo>
                    <a:pt x="18732" y="875017"/>
                  </a:lnTo>
                  <a:lnTo>
                    <a:pt x="17462" y="438785"/>
                  </a:lnTo>
                  <a:lnTo>
                    <a:pt x="11112" y="431165"/>
                  </a:lnTo>
                  <a:lnTo>
                    <a:pt x="11417" y="343204"/>
                  </a:lnTo>
                  <a:lnTo>
                    <a:pt x="13335" y="339382"/>
                  </a:lnTo>
                  <a:lnTo>
                    <a:pt x="17145" y="334619"/>
                  </a:lnTo>
                  <a:lnTo>
                    <a:pt x="17767" y="327977"/>
                  </a:lnTo>
                  <a:lnTo>
                    <a:pt x="17767" y="257175"/>
                  </a:lnTo>
                  <a:lnTo>
                    <a:pt x="19050" y="162877"/>
                  </a:lnTo>
                  <a:lnTo>
                    <a:pt x="19989" y="43815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6667233" y="1507095"/>
              <a:ext cx="335280" cy="196850"/>
            </a:xfrm>
            <a:custGeom>
              <a:avLst/>
              <a:gdLst/>
              <a:ahLst/>
              <a:cxnLst/>
              <a:rect l="l" t="t" r="r" b="b"/>
              <a:pathLst>
                <a:path w="335279" h="196850">
                  <a:moveTo>
                    <a:pt x="64782" y="0"/>
                  </a:moveTo>
                  <a:lnTo>
                    <a:pt x="0" y="0"/>
                  </a:lnTo>
                  <a:lnTo>
                    <a:pt x="0" y="196850"/>
                  </a:lnTo>
                  <a:lnTo>
                    <a:pt x="64782" y="196850"/>
                  </a:lnTo>
                  <a:lnTo>
                    <a:pt x="64782" y="0"/>
                  </a:lnTo>
                  <a:close/>
                </a:path>
                <a:path w="335279" h="196850">
                  <a:moveTo>
                    <a:pt x="197700" y="18630"/>
                  </a:moveTo>
                  <a:lnTo>
                    <a:pt x="132930" y="18630"/>
                  </a:lnTo>
                  <a:lnTo>
                    <a:pt x="132930" y="196850"/>
                  </a:lnTo>
                  <a:lnTo>
                    <a:pt x="197700" y="196850"/>
                  </a:lnTo>
                  <a:lnTo>
                    <a:pt x="197700" y="18630"/>
                  </a:lnTo>
                  <a:close/>
                </a:path>
                <a:path w="335279" h="196850">
                  <a:moveTo>
                    <a:pt x="334860" y="17780"/>
                  </a:moveTo>
                  <a:lnTo>
                    <a:pt x="270103" y="17780"/>
                  </a:lnTo>
                  <a:lnTo>
                    <a:pt x="270103" y="196850"/>
                  </a:lnTo>
                  <a:lnTo>
                    <a:pt x="334860" y="196850"/>
                  </a:lnTo>
                  <a:lnTo>
                    <a:pt x="334860" y="1778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6622796" y="1506677"/>
              <a:ext cx="45085" cy="197485"/>
            </a:xfrm>
            <a:custGeom>
              <a:avLst/>
              <a:gdLst/>
              <a:ahLst/>
              <a:cxnLst/>
              <a:rect l="l" t="t" r="r" b="b"/>
              <a:pathLst>
                <a:path w="45084" h="197485">
                  <a:moveTo>
                    <a:pt x="0" y="197269"/>
                  </a:moveTo>
                  <a:lnTo>
                    <a:pt x="44869" y="197269"/>
                  </a:lnTo>
                  <a:lnTo>
                    <a:pt x="44869" y="0"/>
                  </a:lnTo>
                  <a:lnTo>
                    <a:pt x="0" y="0"/>
                  </a:lnTo>
                  <a:lnTo>
                    <a:pt x="0" y="19726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6622783" y="1703946"/>
              <a:ext cx="479425" cy="720090"/>
            </a:xfrm>
            <a:custGeom>
              <a:avLst/>
              <a:gdLst/>
              <a:ahLst/>
              <a:cxnLst/>
              <a:rect l="l" t="t" r="r" b="b"/>
              <a:pathLst>
                <a:path w="479425" h="720089">
                  <a:moveTo>
                    <a:pt x="478802" y="0"/>
                  </a:moveTo>
                  <a:lnTo>
                    <a:pt x="0" y="5079"/>
                  </a:lnTo>
                  <a:lnTo>
                    <a:pt x="0" y="720090"/>
                  </a:lnTo>
                  <a:lnTo>
                    <a:pt x="477532" y="720090"/>
                  </a:lnTo>
                  <a:lnTo>
                    <a:pt x="478802" y="0"/>
                  </a:lnTo>
                  <a:close/>
                </a:path>
              </a:pathLst>
            </a:custGeom>
            <a:solidFill>
              <a:srgbClr val="2E2B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6666826" y="2051519"/>
              <a:ext cx="405765" cy="163830"/>
            </a:xfrm>
            <a:custGeom>
              <a:avLst/>
              <a:gdLst/>
              <a:ahLst/>
              <a:cxnLst/>
              <a:rect l="l" t="t" r="r" b="b"/>
              <a:pathLst>
                <a:path w="405765" h="163830">
                  <a:moveTo>
                    <a:pt x="405561" y="0"/>
                  </a:moveTo>
                  <a:lnTo>
                    <a:pt x="274739" y="1689"/>
                  </a:lnTo>
                  <a:lnTo>
                    <a:pt x="2108" y="3365"/>
                  </a:lnTo>
                  <a:lnTo>
                    <a:pt x="0" y="162966"/>
                  </a:lnTo>
                  <a:lnTo>
                    <a:pt x="402577" y="163829"/>
                  </a:lnTo>
                  <a:lnTo>
                    <a:pt x="405561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6678244" y="1687867"/>
              <a:ext cx="385445" cy="537845"/>
            </a:xfrm>
            <a:custGeom>
              <a:avLst/>
              <a:gdLst/>
              <a:ahLst/>
              <a:cxnLst/>
              <a:rect l="l" t="t" r="r" b="b"/>
              <a:pathLst>
                <a:path w="385445" h="537844">
                  <a:moveTo>
                    <a:pt x="33870" y="0"/>
                  </a:moveTo>
                  <a:lnTo>
                    <a:pt x="850" y="1270"/>
                  </a:lnTo>
                  <a:lnTo>
                    <a:pt x="0" y="534682"/>
                  </a:lnTo>
                  <a:lnTo>
                    <a:pt x="33451" y="535101"/>
                  </a:lnTo>
                  <a:lnTo>
                    <a:pt x="33870" y="0"/>
                  </a:lnTo>
                  <a:close/>
                </a:path>
                <a:path w="385445" h="537844">
                  <a:moveTo>
                    <a:pt x="103720" y="535533"/>
                  </a:moveTo>
                  <a:lnTo>
                    <a:pt x="102044" y="135470"/>
                  </a:lnTo>
                  <a:lnTo>
                    <a:pt x="67741" y="135902"/>
                  </a:lnTo>
                  <a:lnTo>
                    <a:pt x="67741" y="535533"/>
                  </a:lnTo>
                  <a:lnTo>
                    <a:pt x="103720" y="535533"/>
                  </a:lnTo>
                  <a:close/>
                </a:path>
                <a:path w="385445" h="537844">
                  <a:moveTo>
                    <a:pt x="180352" y="143941"/>
                  </a:moveTo>
                  <a:lnTo>
                    <a:pt x="179501" y="127850"/>
                  </a:lnTo>
                  <a:lnTo>
                    <a:pt x="175260" y="127850"/>
                  </a:lnTo>
                  <a:lnTo>
                    <a:pt x="173570" y="129971"/>
                  </a:lnTo>
                  <a:lnTo>
                    <a:pt x="171030" y="129120"/>
                  </a:lnTo>
                  <a:lnTo>
                    <a:pt x="140144" y="129971"/>
                  </a:lnTo>
                  <a:lnTo>
                    <a:pt x="140550" y="536803"/>
                  </a:lnTo>
                  <a:lnTo>
                    <a:pt x="174421" y="536371"/>
                  </a:lnTo>
                  <a:lnTo>
                    <a:pt x="173151" y="138010"/>
                  </a:lnTo>
                  <a:lnTo>
                    <a:pt x="176110" y="138442"/>
                  </a:lnTo>
                  <a:lnTo>
                    <a:pt x="176542" y="148170"/>
                  </a:lnTo>
                  <a:lnTo>
                    <a:pt x="180352" y="143941"/>
                  </a:lnTo>
                  <a:close/>
                </a:path>
                <a:path w="385445" h="537844">
                  <a:moveTo>
                    <a:pt x="243852" y="212521"/>
                  </a:moveTo>
                  <a:lnTo>
                    <a:pt x="210832" y="213372"/>
                  </a:lnTo>
                  <a:lnTo>
                    <a:pt x="209994" y="537629"/>
                  </a:lnTo>
                  <a:lnTo>
                    <a:pt x="243420" y="537222"/>
                  </a:lnTo>
                  <a:lnTo>
                    <a:pt x="243852" y="212521"/>
                  </a:lnTo>
                  <a:close/>
                </a:path>
                <a:path w="385445" h="537844">
                  <a:moveTo>
                    <a:pt x="314121" y="127012"/>
                  </a:moveTo>
                  <a:lnTo>
                    <a:pt x="273900" y="127850"/>
                  </a:lnTo>
                  <a:lnTo>
                    <a:pt x="280682" y="532142"/>
                  </a:lnTo>
                  <a:lnTo>
                    <a:pt x="314121" y="533412"/>
                  </a:lnTo>
                  <a:lnTo>
                    <a:pt x="314121" y="127012"/>
                  </a:lnTo>
                  <a:close/>
                </a:path>
                <a:path w="385445" h="537844">
                  <a:moveTo>
                    <a:pt x="385241" y="128689"/>
                  </a:moveTo>
                  <a:lnTo>
                    <a:pt x="350532" y="129552"/>
                  </a:lnTo>
                  <a:lnTo>
                    <a:pt x="349694" y="535533"/>
                  </a:lnTo>
                  <a:lnTo>
                    <a:pt x="384390" y="536371"/>
                  </a:lnTo>
                  <a:lnTo>
                    <a:pt x="385241" y="128689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6622796" y="1905457"/>
              <a:ext cx="474345" cy="523240"/>
            </a:xfrm>
            <a:custGeom>
              <a:avLst/>
              <a:gdLst/>
              <a:ahLst/>
              <a:cxnLst/>
              <a:rect l="l" t="t" r="r" b="b"/>
              <a:pathLst>
                <a:path w="474345" h="523239">
                  <a:moveTo>
                    <a:pt x="0" y="0"/>
                  </a:moveTo>
                  <a:lnTo>
                    <a:pt x="0" y="469074"/>
                  </a:lnTo>
                  <a:lnTo>
                    <a:pt x="150698" y="523240"/>
                  </a:lnTo>
                  <a:lnTo>
                    <a:pt x="358990" y="522401"/>
                  </a:lnTo>
                  <a:lnTo>
                    <a:pt x="353898" y="392023"/>
                  </a:lnTo>
                  <a:lnTo>
                    <a:pt x="40639" y="354749"/>
                  </a:lnTo>
                  <a:lnTo>
                    <a:pt x="43192" y="85521"/>
                  </a:lnTo>
                  <a:lnTo>
                    <a:pt x="462292" y="85521"/>
                  </a:lnTo>
                  <a:lnTo>
                    <a:pt x="459739" y="373392"/>
                  </a:lnTo>
                  <a:lnTo>
                    <a:pt x="470750" y="373392"/>
                  </a:lnTo>
                  <a:lnTo>
                    <a:pt x="474129" y="17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6718046" y="215736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376" y="0"/>
                  </a:moveTo>
                  <a:lnTo>
                    <a:pt x="5308" y="0"/>
                  </a:lnTo>
                  <a:lnTo>
                    <a:pt x="0" y="5295"/>
                  </a:lnTo>
                  <a:lnTo>
                    <a:pt x="0" y="18376"/>
                  </a:lnTo>
                  <a:lnTo>
                    <a:pt x="5308" y="23685"/>
                  </a:lnTo>
                  <a:lnTo>
                    <a:pt x="18376" y="23685"/>
                  </a:lnTo>
                  <a:lnTo>
                    <a:pt x="23698" y="18376"/>
                  </a:lnTo>
                  <a:lnTo>
                    <a:pt x="23698" y="11849"/>
                  </a:lnTo>
                  <a:lnTo>
                    <a:pt x="23698" y="5295"/>
                  </a:lnTo>
                  <a:lnTo>
                    <a:pt x="183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6720408" y="215738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46" y="0"/>
                  </a:lnTo>
                  <a:lnTo>
                    <a:pt x="0" y="4533"/>
                  </a:lnTo>
                  <a:lnTo>
                    <a:pt x="0" y="15773"/>
                  </a:lnTo>
                  <a:lnTo>
                    <a:pt x="4546" y="20319"/>
                  </a:lnTo>
                  <a:lnTo>
                    <a:pt x="15773" y="20319"/>
                  </a:lnTo>
                  <a:lnTo>
                    <a:pt x="20307" y="15773"/>
                  </a:lnTo>
                  <a:lnTo>
                    <a:pt x="20307" y="10159"/>
                  </a:lnTo>
                  <a:lnTo>
                    <a:pt x="20307" y="4533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6721208" y="215819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28" y="0"/>
                  </a:moveTo>
                  <a:lnTo>
                    <a:pt x="4190" y="0"/>
                  </a:lnTo>
                  <a:lnTo>
                    <a:pt x="0" y="4191"/>
                  </a:lnTo>
                  <a:lnTo>
                    <a:pt x="0" y="14516"/>
                  </a:lnTo>
                  <a:lnTo>
                    <a:pt x="4190" y="18681"/>
                  </a:lnTo>
                  <a:lnTo>
                    <a:pt x="14528" y="18681"/>
                  </a:lnTo>
                  <a:lnTo>
                    <a:pt x="18707" y="14516"/>
                  </a:lnTo>
                  <a:lnTo>
                    <a:pt x="18707" y="9347"/>
                  </a:lnTo>
                  <a:lnTo>
                    <a:pt x="18707" y="4191"/>
                  </a:lnTo>
                  <a:lnTo>
                    <a:pt x="1452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6722630" y="2160676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70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70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6722630" y="2160676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70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70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6723735" y="2166594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6723722" y="2166594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6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3665" y="0"/>
                  </a:lnTo>
                  <a:lnTo>
                    <a:pt x="13665" y="19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6857746" y="215651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376" y="0"/>
                  </a:moveTo>
                  <a:lnTo>
                    <a:pt x="5308" y="0"/>
                  </a:lnTo>
                  <a:lnTo>
                    <a:pt x="0" y="5321"/>
                  </a:lnTo>
                  <a:lnTo>
                    <a:pt x="0" y="18389"/>
                  </a:lnTo>
                  <a:lnTo>
                    <a:pt x="5308" y="23698"/>
                  </a:lnTo>
                  <a:lnTo>
                    <a:pt x="18376" y="23698"/>
                  </a:lnTo>
                  <a:lnTo>
                    <a:pt x="23698" y="18389"/>
                  </a:lnTo>
                  <a:lnTo>
                    <a:pt x="23698" y="11836"/>
                  </a:lnTo>
                  <a:lnTo>
                    <a:pt x="23698" y="5321"/>
                  </a:lnTo>
                  <a:lnTo>
                    <a:pt x="183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6860108" y="215653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46" y="0"/>
                  </a:lnTo>
                  <a:lnTo>
                    <a:pt x="0" y="4533"/>
                  </a:lnTo>
                  <a:lnTo>
                    <a:pt x="0" y="15773"/>
                  </a:lnTo>
                  <a:lnTo>
                    <a:pt x="4546" y="20307"/>
                  </a:lnTo>
                  <a:lnTo>
                    <a:pt x="15773" y="20307"/>
                  </a:lnTo>
                  <a:lnTo>
                    <a:pt x="20307" y="15773"/>
                  </a:lnTo>
                  <a:lnTo>
                    <a:pt x="20307" y="10147"/>
                  </a:lnTo>
                  <a:lnTo>
                    <a:pt x="20307" y="4533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6860908" y="21573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28" y="0"/>
                  </a:moveTo>
                  <a:lnTo>
                    <a:pt x="4190" y="0"/>
                  </a:lnTo>
                  <a:lnTo>
                    <a:pt x="0" y="4178"/>
                  </a:lnTo>
                  <a:lnTo>
                    <a:pt x="0" y="14541"/>
                  </a:lnTo>
                  <a:lnTo>
                    <a:pt x="4190" y="18707"/>
                  </a:lnTo>
                  <a:lnTo>
                    <a:pt x="14528" y="18707"/>
                  </a:lnTo>
                  <a:lnTo>
                    <a:pt x="18707" y="14541"/>
                  </a:lnTo>
                  <a:lnTo>
                    <a:pt x="18707" y="9347"/>
                  </a:lnTo>
                  <a:lnTo>
                    <a:pt x="18707" y="4178"/>
                  </a:lnTo>
                  <a:lnTo>
                    <a:pt x="1452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6862330" y="2159800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83"/>
                  </a:lnTo>
                  <a:lnTo>
                    <a:pt x="3962" y="13766"/>
                  </a:lnTo>
                  <a:lnTo>
                    <a:pt x="11899" y="13766"/>
                  </a:lnTo>
                  <a:lnTo>
                    <a:pt x="15875" y="6883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6862330" y="2159800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66"/>
                  </a:moveTo>
                  <a:lnTo>
                    <a:pt x="0" y="6883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83"/>
                  </a:lnTo>
                  <a:lnTo>
                    <a:pt x="11899" y="13766"/>
                  </a:lnTo>
                  <a:lnTo>
                    <a:pt x="3962" y="13766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6863435" y="2165730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1917"/>
                  </a:lnTo>
                  <a:lnTo>
                    <a:pt x="13652" y="1917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6863422" y="2165730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65" y="1917"/>
                  </a:moveTo>
                  <a:lnTo>
                    <a:pt x="0" y="1917"/>
                  </a:lnTo>
                  <a:lnTo>
                    <a:pt x="0" y="0"/>
                  </a:lnTo>
                  <a:lnTo>
                    <a:pt x="13665" y="0"/>
                  </a:lnTo>
                  <a:lnTo>
                    <a:pt x="13665" y="19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995744" y="215651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402" y="0"/>
                  </a:moveTo>
                  <a:lnTo>
                    <a:pt x="5321" y="0"/>
                  </a:lnTo>
                  <a:lnTo>
                    <a:pt x="0" y="5295"/>
                  </a:lnTo>
                  <a:lnTo>
                    <a:pt x="0" y="18376"/>
                  </a:lnTo>
                  <a:lnTo>
                    <a:pt x="5321" y="23698"/>
                  </a:lnTo>
                  <a:lnTo>
                    <a:pt x="18402" y="23698"/>
                  </a:lnTo>
                  <a:lnTo>
                    <a:pt x="23710" y="18376"/>
                  </a:lnTo>
                  <a:lnTo>
                    <a:pt x="23710" y="11836"/>
                  </a:lnTo>
                  <a:lnTo>
                    <a:pt x="23710" y="5295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6998106" y="215651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46" y="20320"/>
                  </a:lnTo>
                  <a:lnTo>
                    <a:pt x="15773" y="20320"/>
                  </a:lnTo>
                  <a:lnTo>
                    <a:pt x="20319" y="15773"/>
                  </a:lnTo>
                  <a:lnTo>
                    <a:pt x="20319" y="10147"/>
                  </a:lnTo>
                  <a:lnTo>
                    <a:pt x="20319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6998919" y="21573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1" y="0"/>
                  </a:lnTo>
                  <a:lnTo>
                    <a:pt x="0" y="4178"/>
                  </a:lnTo>
                  <a:lnTo>
                    <a:pt x="0" y="14528"/>
                  </a:lnTo>
                  <a:lnTo>
                    <a:pt x="4191" y="18694"/>
                  </a:lnTo>
                  <a:lnTo>
                    <a:pt x="14516" y="18694"/>
                  </a:lnTo>
                  <a:lnTo>
                    <a:pt x="18694" y="14528"/>
                  </a:lnTo>
                  <a:lnTo>
                    <a:pt x="18694" y="9334"/>
                  </a:lnTo>
                  <a:lnTo>
                    <a:pt x="18694" y="4178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7000328" y="215978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70"/>
                  </a:lnTo>
                  <a:lnTo>
                    <a:pt x="3962" y="13766"/>
                  </a:lnTo>
                  <a:lnTo>
                    <a:pt x="11899" y="13766"/>
                  </a:lnTo>
                  <a:lnTo>
                    <a:pt x="15875" y="6870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7000328" y="215978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66"/>
                  </a:moveTo>
                  <a:lnTo>
                    <a:pt x="0" y="6870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70"/>
                  </a:lnTo>
                  <a:lnTo>
                    <a:pt x="11899" y="13766"/>
                  </a:lnTo>
                  <a:lnTo>
                    <a:pt x="3962" y="13766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7001446" y="2165718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39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39" y="1904"/>
                  </a:lnTo>
                  <a:lnTo>
                    <a:pt x="13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7001446" y="2165718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39" y="1904"/>
                  </a:moveTo>
                  <a:lnTo>
                    <a:pt x="0" y="1904"/>
                  </a:lnTo>
                  <a:lnTo>
                    <a:pt x="0" y="0"/>
                  </a:lnTo>
                  <a:lnTo>
                    <a:pt x="13639" y="0"/>
                  </a:lnTo>
                  <a:lnTo>
                    <a:pt x="13639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6658356" y="2260205"/>
              <a:ext cx="436245" cy="168275"/>
            </a:xfrm>
            <a:custGeom>
              <a:avLst/>
              <a:gdLst/>
              <a:ahLst/>
              <a:cxnLst/>
              <a:rect l="l" t="t" r="r" b="b"/>
              <a:pathLst>
                <a:path w="436245" h="168275">
                  <a:moveTo>
                    <a:pt x="117690" y="2286"/>
                  </a:moveTo>
                  <a:lnTo>
                    <a:pt x="115417" y="0"/>
                  </a:lnTo>
                  <a:lnTo>
                    <a:pt x="2273" y="0"/>
                  </a:lnTo>
                  <a:lnTo>
                    <a:pt x="0" y="2286"/>
                  </a:lnTo>
                  <a:lnTo>
                    <a:pt x="0" y="164528"/>
                  </a:lnTo>
                  <a:lnTo>
                    <a:pt x="2273" y="166801"/>
                  </a:lnTo>
                  <a:lnTo>
                    <a:pt x="115417" y="166801"/>
                  </a:lnTo>
                  <a:lnTo>
                    <a:pt x="117690" y="164528"/>
                  </a:lnTo>
                  <a:lnTo>
                    <a:pt x="117690" y="161734"/>
                  </a:lnTo>
                  <a:lnTo>
                    <a:pt x="117690" y="2286"/>
                  </a:lnTo>
                  <a:close/>
                </a:path>
                <a:path w="436245" h="168275">
                  <a:moveTo>
                    <a:pt x="298030" y="3149"/>
                  </a:moveTo>
                  <a:lnTo>
                    <a:pt x="295681" y="863"/>
                  </a:lnTo>
                  <a:lnTo>
                    <a:pt x="179298" y="863"/>
                  </a:lnTo>
                  <a:lnTo>
                    <a:pt x="176961" y="3149"/>
                  </a:lnTo>
                  <a:lnTo>
                    <a:pt x="176961" y="165366"/>
                  </a:lnTo>
                  <a:lnTo>
                    <a:pt x="179298" y="167665"/>
                  </a:lnTo>
                  <a:lnTo>
                    <a:pt x="295681" y="167665"/>
                  </a:lnTo>
                  <a:lnTo>
                    <a:pt x="298030" y="165366"/>
                  </a:lnTo>
                  <a:lnTo>
                    <a:pt x="298030" y="162585"/>
                  </a:lnTo>
                  <a:lnTo>
                    <a:pt x="298030" y="3149"/>
                  </a:lnTo>
                  <a:close/>
                </a:path>
                <a:path w="436245" h="168275">
                  <a:moveTo>
                    <a:pt x="436029" y="3124"/>
                  </a:moveTo>
                  <a:lnTo>
                    <a:pt x="433717" y="863"/>
                  </a:lnTo>
                  <a:lnTo>
                    <a:pt x="318947" y="863"/>
                  </a:lnTo>
                  <a:lnTo>
                    <a:pt x="316649" y="3124"/>
                  </a:lnTo>
                  <a:lnTo>
                    <a:pt x="316649" y="165366"/>
                  </a:lnTo>
                  <a:lnTo>
                    <a:pt x="318947" y="167652"/>
                  </a:lnTo>
                  <a:lnTo>
                    <a:pt x="433717" y="167652"/>
                  </a:lnTo>
                  <a:lnTo>
                    <a:pt x="436029" y="165366"/>
                  </a:lnTo>
                  <a:lnTo>
                    <a:pt x="436029" y="162572"/>
                  </a:lnTo>
                  <a:lnTo>
                    <a:pt x="436029" y="3124"/>
                  </a:lnTo>
                  <a:close/>
                </a:path>
              </a:pathLst>
            </a:custGeom>
            <a:solidFill>
              <a:srgbClr val="EA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6667868" y="2249741"/>
              <a:ext cx="410845" cy="47625"/>
            </a:xfrm>
            <a:custGeom>
              <a:avLst/>
              <a:gdLst/>
              <a:ahLst/>
              <a:cxnLst/>
              <a:rect l="l" t="t" r="r" b="b"/>
              <a:pathLst>
                <a:path w="410845" h="47625">
                  <a:moveTo>
                    <a:pt x="408940" y="0"/>
                  </a:moveTo>
                  <a:lnTo>
                    <a:pt x="330" y="0"/>
                  </a:lnTo>
                  <a:lnTo>
                    <a:pt x="0" y="46037"/>
                  </a:lnTo>
                  <a:lnTo>
                    <a:pt x="410527" y="47625"/>
                  </a:lnTo>
                  <a:lnTo>
                    <a:pt x="40894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815836" y="2252281"/>
              <a:ext cx="182880" cy="41910"/>
            </a:xfrm>
            <a:custGeom>
              <a:avLst/>
              <a:gdLst/>
              <a:ahLst/>
              <a:cxnLst/>
              <a:rect l="l" t="t" r="r" b="b"/>
              <a:pathLst>
                <a:path w="182879" h="41910">
                  <a:moveTo>
                    <a:pt x="40640" y="21590"/>
                  </a:moveTo>
                  <a:lnTo>
                    <a:pt x="39039" y="13677"/>
                  </a:lnTo>
                  <a:lnTo>
                    <a:pt x="34683" y="7213"/>
                  </a:lnTo>
                  <a:lnTo>
                    <a:pt x="28219" y="2844"/>
                  </a:lnTo>
                  <a:lnTo>
                    <a:pt x="20307" y="1244"/>
                  </a:lnTo>
                  <a:lnTo>
                    <a:pt x="12395" y="2857"/>
                  </a:lnTo>
                  <a:lnTo>
                    <a:pt x="5943" y="7213"/>
                  </a:lnTo>
                  <a:lnTo>
                    <a:pt x="1587" y="13677"/>
                  </a:lnTo>
                  <a:lnTo>
                    <a:pt x="0" y="21590"/>
                  </a:lnTo>
                  <a:lnTo>
                    <a:pt x="1587" y="29502"/>
                  </a:lnTo>
                  <a:lnTo>
                    <a:pt x="5943" y="35966"/>
                  </a:lnTo>
                  <a:lnTo>
                    <a:pt x="12395" y="40322"/>
                  </a:lnTo>
                  <a:lnTo>
                    <a:pt x="20307" y="41910"/>
                  </a:lnTo>
                  <a:lnTo>
                    <a:pt x="28219" y="40322"/>
                  </a:lnTo>
                  <a:lnTo>
                    <a:pt x="34683" y="35966"/>
                  </a:lnTo>
                  <a:lnTo>
                    <a:pt x="39039" y="29502"/>
                  </a:lnTo>
                  <a:lnTo>
                    <a:pt x="40640" y="21590"/>
                  </a:lnTo>
                  <a:close/>
                </a:path>
                <a:path w="182879" h="41910">
                  <a:moveTo>
                    <a:pt x="182880" y="20294"/>
                  </a:moveTo>
                  <a:lnTo>
                    <a:pt x="181279" y="12407"/>
                  </a:lnTo>
                  <a:lnTo>
                    <a:pt x="176923" y="5956"/>
                  </a:lnTo>
                  <a:lnTo>
                    <a:pt x="170459" y="1600"/>
                  </a:lnTo>
                  <a:lnTo>
                    <a:pt x="162547" y="0"/>
                  </a:lnTo>
                  <a:lnTo>
                    <a:pt x="154635" y="1600"/>
                  </a:lnTo>
                  <a:lnTo>
                    <a:pt x="148183" y="5956"/>
                  </a:lnTo>
                  <a:lnTo>
                    <a:pt x="143827" y="12407"/>
                  </a:lnTo>
                  <a:lnTo>
                    <a:pt x="142240" y="20294"/>
                  </a:lnTo>
                  <a:lnTo>
                    <a:pt x="143827" y="28232"/>
                  </a:lnTo>
                  <a:lnTo>
                    <a:pt x="148183" y="34696"/>
                  </a:lnTo>
                  <a:lnTo>
                    <a:pt x="154635" y="39052"/>
                  </a:lnTo>
                  <a:lnTo>
                    <a:pt x="162547" y="40640"/>
                  </a:lnTo>
                  <a:lnTo>
                    <a:pt x="170459" y="39052"/>
                  </a:lnTo>
                  <a:lnTo>
                    <a:pt x="176923" y="34696"/>
                  </a:lnTo>
                  <a:lnTo>
                    <a:pt x="181279" y="28232"/>
                  </a:lnTo>
                  <a:lnTo>
                    <a:pt x="182880" y="202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663855" y="1941029"/>
              <a:ext cx="421005" cy="358140"/>
            </a:xfrm>
            <a:custGeom>
              <a:avLst/>
              <a:gdLst/>
              <a:ahLst/>
              <a:cxnLst/>
              <a:rect l="l" t="t" r="r" b="b"/>
              <a:pathLst>
                <a:path w="421004" h="358139">
                  <a:moveTo>
                    <a:pt x="5930" y="0"/>
                  </a:moveTo>
                  <a:lnTo>
                    <a:pt x="2959" y="0"/>
                  </a:lnTo>
                  <a:lnTo>
                    <a:pt x="0" y="356450"/>
                  </a:lnTo>
                  <a:lnTo>
                    <a:pt x="2540" y="356870"/>
                  </a:lnTo>
                  <a:lnTo>
                    <a:pt x="5930" y="0"/>
                  </a:lnTo>
                  <a:close/>
                </a:path>
                <a:path w="421004" h="358139">
                  <a:moveTo>
                    <a:pt x="420789" y="1270"/>
                  </a:moveTo>
                  <a:lnTo>
                    <a:pt x="417410" y="1270"/>
                  </a:lnTo>
                  <a:lnTo>
                    <a:pt x="414870" y="357276"/>
                  </a:lnTo>
                  <a:lnTo>
                    <a:pt x="418249" y="358140"/>
                  </a:lnTo>
                  <a:lnTo>
                    <a:pt x="420789" y="1270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7102436" y="1521498"/>
              <a:ext cx="35560" cy="904875"/>
            </a:xfrm>
            <a:custGeom>
              <a:avLst/>
              <a:gdLst/>
              <a:ahLst/>
              <a:cxnLst/>
              <a:rect l="l" t="t" r="r" b="b"/>
              <a:pathLst>
                <a:path w="35559" h="904875">
                  <a:moveTo>
                    <a:pt x="35560" y="0"/>
                  </a:moveTo>
                  <a:lnTo>
                    <a:pt x="838" y="419"/>
                  </a:lnTo>
                  <a:lnTo>
                    <a:pt x="0" y="903401"/>
                  </a:lnTo>
                  <a:lnTo>
                    <a:pt x="20751" y="904252"/>
                  </a:lnTo>
                  <a:lnTo>
                    <a:pt x="33451" y="902563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7102005" y="1897430"/>
              <a:ext cx="35560" cy="41275"/>
            </a:xfrm>
            <a:custGeom>
              <a:avLst/>
              <a:gdLst/>
              <a:ahLst/>
              <a:cxnLst/>
              <a:rect l="l" t="t" r="r" b="b"/>
              <a:pathLst>
                <a:path w="35559" h="41275">
                  <a:moveTo>
                    <a:pt x="34721" y="0"/>
                  </a:moveTo>
                  <a:lnTo>
                    <a:pt x="0" y="838"/>
                  </a:lnTo>
                  <a:lnTo>
                    <a:pt x="431" y="39789"/>
                  </a:lnTo>
                  <a:lnTo>
                    <a:pt x="35140" y="41059"/>
                  </a:lnTo>
                  <a:lnTo>
                    <a:pt x="34721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5" name="object 3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621094" y="2371140"/>
              <a:ext cx="67754" cy="79159"/>
            </a:xfrm>
            <a:prstGeom prst="rect">
              <a:avLst/>
            </a:prstGeom>
          </p:spPr>
        </p:pic>
        <p:sp>
          <p:nvSpPr>
            <p:cNvPr id="316" name="object 316"/>
            <p:cNvSpPr/>
            <p:nvPr/>
          </p:nvSpPr>
          <p:spPr>
            <a:xfrm>
              <a:off x="6689255" y="2439085"/>
              <a:ext cx="433070" cy="26670"/>
            </a:xfrm>
            <a:custGeom>
              <a:avLst/>
              <a:gdLst/>
              <a:ahLst/>
              <a:cxnLst/>
              <a:rect l="l" t="t" r="r" b="b"/>
              <a:pathLst>
                <a:path w="433070" h="26669">
                  <a:moveTo>
                    <a:pt x="432638" y="0"/>
                  </a:moveTo>
                  <a:lnTo>
                    <a:pt x="0" y="6565"/>
                  </a:lnTo>
                  <a:lnTo>
                    <a:pt x="0" y="8686"/>
                  </a:lnTo>
                  <a:lnTo>
                    <a:pt x="12280" y="8686"/>
                  </a:lnTo>
                  <a:lnTo>
                    <a:pt x="12280" y="26479"/>
                  </a:lnTo>
                  <a:lnTo>
                    <a:pt x="420154" y="19050"/>
                  </a:lnTo>
                  <a:lnTo>
                    <a:pt x="419735" y="2540"/>
                  </a:lnTo>
                  <a:lnTo>
                    <a:pt x="432854" y="2336"/>
                  </a:lnTo>
                  <a:lnTo>
                    <a:pt x="43263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689674" y="2433358"/>
              <a:ext cx="431800" cy="11430"/>
            </a:xfrm>
            <a:custGeom>
              <a:avLst/>
              <a:gdLst/>
              <a:ahLst/>
              <a:cxnLst/>
              <a:rect l="l" t="t" r="r" b="b"/>
              <a:pathLst>
                <a:path w="431800" h="11430">
                  <a:moveTo>
                    <a:pt x="431380" y="0"/>
                  </a:moveTo>
                  <a:lnTo>
                    <a:pt x="0" y="5727"/>
                  </a:lnTo>
                  <a:lnTo>
                    <a:pt x="0" y="11023"/>
                  </a:lnTo>
                  <a:lnTo>
                    <a:pt x="431800" y="4889"/>
                  </a:lnTo>
                  <a:lnTo>
                    <a:pt x="43138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8" name="object 3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120839" y="2361831"/>
              <a:ext cx="78739" cy="78333"/>
            </a:xfrm>
            <a:prstGeom prst="rect">
              <a:avLst/>
            </a:prstGeom>
          </p:spPr>
        </p:pic>
        <p:sp>
          <p:nvSpPr>
            <p:cNvPr id="319" name="object 319"/>
            <p:cNvSpPr/>
            <p:nvPr/>
          </p:nvSpPr>
          <p:spPr>
            <a:xfrm>
              <a:off x="6691680" y="2426601"/>
              <a:ext cx="429259" cy="13335"/>
            </a:xfrm>
            <a:custGeom>
              <a:avLst/>
              <a:gdLst/>
              <a:ahLst/>
              <a:cxnLst/>
              <a:rect l="l" t="t" r="r" b="b"/>
              <a:pathLst>
                <a:path w="429259" h="13335">
                  <a:moveTo>
                    <a:pt x="428955" y="0"/>
                  </a:moveTo>
                  <a:lnTo>
                    <a:pt x="0" y="8889"/>
                  </a:lnTo>
                  <a:lnTo>
                    <a:pt x="0" y="13017"/>
                  </a:lnTo>
                  <a:lnTo>
                    <a:pt x="428955" y="6032"/>
                  </a:lnTo>
                  <a:lnTo>
                    <a:pt x="428955" y="0"/>
                  </a:lnTo>
                  <a:close/>
                </a:path>
              </a:pathLst>
            </a:custGeom>
            <a:solidFill>
              <a:srgbClr val="4949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7108355" y="1864410"/>
              <a:ext cx="20320" cy="12700"/>
            </a:xfrm>
            <a:custGeom>
              <a:avLst/>
              <a:gdLst/>
              <a:ahLst/>
              <a:cxnLst/>
              <a:rect l="l" t="t" r="r" b="b"/>
              <a:pathLst>
                <a:path w="20320" h="12700">
                  <a:moveTo>
                    <a:pt x="11849" y="0"/>
                  </a:moveTo>
                  <a:lnTo>
                    <a:pt x="8026" y="419"/>
                  </a:lnTo>
                  <a:lnTo>
                    <a:pt x="7620" y="2527"/>
                  </a:lnTo>
                  <a:lnTo>
                    <a:pt x="0" y="5499"/>
                  </a:lnTo>
                  <a:lnTo>
                    <a:pt x="419" y="12700"/>
                  </a:lnTo>
                  <a:lnTo>
                    <a:pt x="19888" y="12700"/>
                  </a:lnTo>
                  <a:lnTo>
                    <a:pt x="19888" y="4648"/>
                  </a:lnTo>
                  <a:lnTo>
                    <a:pt x="13538" y="2527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7108355" y="1864410"/>
              <a:ext cx="20320" cy="12700"/>
            </a:xfrm>
            <a:custGeom>
              <a:avLst/>
              <a:gdLst/>
              <a:ahLst/>
              <a:cxnLst/>
              <a:rect l="l" t="t" r="r" b="b"/>
              <a:pathLst>
                <a:path w="20320" h="12700">
                  <a:moveTo>
                    <a:pt x="8026" y="419"/>
                  </a:moveTo>
                  <a:lnTo>
                    <a:pt x="7620" y="2527"/>
                  </a:lnTo>
                  <a:lnTo>
                    <a:pt x="0" y="5499"/>
                  </a:lnTo>
                  <a:lnTo>
                    <a:pt x="419" y="12700"/>
                  </a:lnTo>
                  <a:lnTo>
                    <a:pt x="19888" y="12700"/>
                  </a:lnTo>
                  <a:lnTo>
                    <a:pt x="19888" y="4648"/>
                  </a:lnTo>
                  <a:lnTo>
                    <a:pt x="13538" y="2527"/>
                  </a:lnTo>
                  <a:lnTo>
                    <a:pt x="11849" y="0"/>
                  </a:lnTo>
                  <a:lnTo>
                    <a:pt x="8026" y="41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7114286" y="1854238"/>
              <a:ext cx="8890" cy="10160"/>
            </a:xfrm>
            <a:custGeom>
              <a:avLst/>
              <a:gdLst/>
              <a:ahLst/>
              <a:cxnLst/>
              <a:rect l="l" t="t" r="r" b="b"/>
              <a:pathLst>
                <a:path w="8890" h="10160">
                  <a:moveTo>
                    <a:pt x="0" y="0"/>
                  </a:moveTo>
                  <a:lnTo>
                    <a:pt x="0" y="7619"/>
                  </a:lnTo>
                  <a:lnTo>
                    <a:pt x="2540" y="9740"/>
                  </a:lnTo>
                  <a:lnTo>
                    <a:pt x="6769" y="9740"/>
                  </a:lnTo>
                  <a:lnTo>
                    <a:pt x="8458" y="5511"/>
                  </a:lnTo>
                  <a:lnTo>
                    <a:pt x="8458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7114286" y="1854238"/>
              <a:ext cx="8890" cy="10160"/>
            </a:xfrm>
            <a:custGeom>
              <a:avLst/>
              <a:gdLst/>
              <a:ahLst/>
              <a:cxnLst/>
              <a:rect l="l" t="t" r="r" b="b"/>
              <a:pathLst>
                <a:path w="8890" h="10160">
                  <a:moveTo>
                    <a:pt x="0" y="0"/>
                  </a:moveTo>
                  <a:lnTo>
                    <a:pt x="0" y="7619"/>
                  </a:lnTo>
                  <a:lnTo>
                    <a:pt x="2540" y="9740"/>
                  </a:lnTo>
                  <a:lnTo>
                    <a:pt x="6769" y="9740"/>
                  </a:lnTo>
                  <a:lnTo>
                    <a:pt x="8458" y="5511"/>
                  </a:lnTo>
                  <a:lnTo>
                    <a:pt x="8458" y="41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7109015" y="1870329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20" h="20955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86"/>
                  </a:lnTo>
                  <a:lnTo>
                    <a:pt x="4546" y="20332"/>
                  </a:lnTo>
                  <a:lnTo>
                    <a:pt x="15773" y="20332"/>
                  </a:lnTo>
                  <a:lnTo>
                    <a:pt x="20320" y="15786"/>
                  </a:lnTo>
                  <a:lnTo>
                    <a:pt x="20320" y="10172"/>
                  </a:lnTo>
                  <a:lnTo>
                    <a:pt x="20320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7109828" y="187115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03" y="0"/>
                  </a:moveTo>
                  <a:lnTo>
                    <a:pt x="4178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78" y="18694"/>
                  </a:lnTo>
                  <a:lnTo>
                    <a:pt x="14503" y="18694"/>
                  </a:lnTo>
                  <a:lnTo>
                    <a:pt x="18707" y="14516"/>
                  </a:lnTo>
                  <a:lnTo>
                    <a:pt x="18707" y="9347"/>
                  </a:lnTo>
                  <a:lnTo>
                    <a:pt x="18707" y="4178"/>
                  </a:lnTo>
                  <a:lnTo>
                    <a:pt x="1450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7111225" y="1873618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912" y="0"/>
                  </a:moveTo>
                  <a:lnTo>
                    <a:pt x="3975" y="0"/>
                  </a:lnTo>
                  <a:lnTo>
                    <a:pt x="0" y="6883"/>
                  </a:lnTo>
                  <a:lnTo>
                    <a:pt x="3975" y="13754"/>
                  </a:lnTo>
                  <a:lnTo>
                    <a:pt x="11912" y="13754"/>
                  </a:lnTo>
                  <a:lnTo>
                    <a:pt x="15875" y="6883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7111225" y="1873618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75" y="13754"/>
                  </a:moveTo>
                  <a:lnTo>
                    <a:pt x="0" y="6883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83"/>
                  </a:lnTo>
                  <a:lnTo>
                    <a:pt x="11912" y="13754"/>
                  </a:lnTo>
                  <a:lnTo>
                    <a:pt x="3975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7112342" y="1879549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892"/>
                  </a:lnTo>
                  <a:lnTo>
                    <a:pt x="13652" y="1892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7112342" y="1879549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1892"/>
                  </a:moveTo>
                  <a:lnTo>
                    <a:pt x="0" y="1892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8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7115975" y="1850009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5918" y="0"/>
                  </a:moveTo>
                  <a:lnTo>
                    <a:pt x="0" y="850"/>
                  </a:lnTo>
                  <a:lnTo>
                    <a:pt x="0" y="3390"/>
                  </a:lnTo>
                  <a:lnTo>
                    <a:pt x="5918" y="339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7027926" y="1582877"/>
              <a:ext cx="100330" cy="268605"/>
            </a:xfrm>
            <a:custGeom>
              <a:avLst/>
              <a:gdLst/>
              <a:ahLst/>
              <a:cxnLst/>
              <a:rect l="l" t="t" r="r" b="b"/>
              <a:pathLst>
                <a:path w="100329" h="268605">
                  <a:moveTo>
                    <a:pt x="1257" y="0"/>
                  </a:moveTo>
                  <a:lnTo>
                    <a:pt x="0" y="5930"/>
                  </a:lnTo>
                  <a:lnTo>
                    <a:pt x="22427" y="19404"/>
                  </a:lnTo>
                  <a:lnTo>
                    <a:pt x="35017" y="27997"/>
                  </a:lnTo>
                  <a:lnTo>
                    <a:pt x="42373" y="35398"/>
                  </a:lnTo>
                  <a:lnTo>
                    <a:pt x="49098" y="45300"/>
                  </a:lnTo>
                  <a:lnTo>
                    <a:pt x="64786" y="65782"/>
                  </a:lnTo>
                  <a:lnTo>
                    <a:pt x="72969" y="77371"/>
                  </a:lnTo>
                  <a:lnTo>
                    <a:pt x="76306" y="84355"/>
                  </a:lnTo>
                  <a:lnTo>
                    <a:pt x="77457" y="91020"/>
                  </a:lnTo>
                  <a:lnTo>
                    <a:pt x="83842" y="112551"/>
                  </a:lnTo>
                  <a:lnTo>
                    <a:pt x="92097" y="162602"/>
                  </a:lnTo>
                  <a:lnTo>
                    <a:pt x="92965" y="173736"/>
                  </a:lnTo>
                  <a:lnTo>
                    <a:pt x="92959" y="180659"/>
                  </a:lnTo>
                  <a:lnTo>
                    <a:pt x="92278" y="187540"/>
                  </a:lnTo>
                  <a:lnTo>
                    <a:pt x="92119" y="203257"/>
                  </a:lnTo>
                  <a:lnTo>
                    <a:pt x="88347" y="241011"/>
                  </a:lnTo>
                  <a:lnTo>
                    <a:pt x="87152" y="255546"/>
                  </a:lnTo>
                  <a:lnTo>
                    <a:pt x="87145" y="262856"/>
                  </a:lnTo>
                  <a:lnTo>
                    <a:pt x="88049" y="267982"/>
                  </a:lnTo>
                  <a:lnTo>
                    <a:pt x="93967" y="267131"/>
                  </a:lnTo>
                  <a:lnTo>
                    <a:pt x="95657" y="238188"/>
                  </a:lnTo>
                  <a:lnTo>
                    <a:pt x="99292" y="198622"/>
                  </a:lnTo>
                  <a:lnTo>
                    <a:pt x="100114" y="184997"/>
                  </a:lnTo>
                  <a:lnTo>
                    <a:pt x="99983" y="174549"/>
                  </a:lnTo>
                  <a:lnTo>
                    <a:pt x="99059" y="161721"/>
                  </a:lnTo>
                  <a:lnTo>
                    <a:pt x="91752" y="109545"/>
                  </a:lnTo>
                  <a:lnTo>
                    <a:pt x="61807" y="42742"/>
                  </a:lnTo>
                  <a:lnTo>
                    <a:pt x="28271" y="731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7027926" y="1582877"/>
              <a:ext cx="100330" cy="268605"/>
            </a:xfrm>
            <a:custGeom>
              <a:avLst/>
              <a:gdLst/>
              <a:ahLst/>
              <a:cxnLst/>
              <a:rect l="l" t="t" r="r" b="b"/>
              <a:pathLst>
                <a:path w="100329" h="268605">
                  <a:moveTo>
                    <a:pt x="88049" y="267982"/>
                  </a:moveTo>
                  <a:lnTo>
                    <a:pt x="93967" y="267131"/>
                  </a:lnTo>
                  <a:lnTo>
                    <a:pt x="94970" y="249029"/>
                  </a:lnTo>
                  <a:lnTo>
                    <a:pt x="95657" y="238188"/>
                  </a:lnTo>
                  <a:lnTo>
                    <a:pt x="96347" y="230280"/>
                  </a:lnTo>
                  <a:lnTo>
                    <a:pt x="97358" y="220979"/>
                  </a:lnTo>
                  <a:lnTo>
                    <a:pt x="99292" y="198622"/>
                  </a:lnTo>
                  <a:lnTo>
                    <a:pt x="100114" y="184997"/>
                  </a:lnTo>
                  <a:lnTo>
                    <a:pt x="99983" y="174549"/>
                  </a:lnTo>
                  <a:lnTo>
                    <a:pt x="99059" y="161721"/>
                  </a:lnTo>
                  <a:lnTo>
                    <a:pt x="91752" y="109545"/>
                  </a:lnTo>
                  <a:lnTo>
                    <a:pt x="61807" y="42742"/>
                  </a:lnTo>
                  <a:lnTo>
                    <a:pt x="28271" y="7313"/>
                  </a:lnTo>
                  <a:lnTo>
                    <a:pt x="1257" y="0"/>
                  </a:lnTo>
                  <a:lnTo>
                    <a:pt x="0" y="5930"/>
                  </a:lnTo>
                  <a:lnTo>
                    <a:pt x="22427" y="19404"/>
                  </a:lnTo>
                  <a:lnTo>
                    <a:pt x="35017" y="27997"/>
                  </a:lnTo>
                  <a:lnTo>
                    <a:pt x="42373" y="35398"/>
                  </a:lnTo>
                  <a:lnTo>
                    <a:pt x="49098" y="45300"/>
                  </a:lnTo>
                  <a:lnTo>
                    <a:pt x="64786" y="65782"/>
                  </a:lnTo>
                  <a:lnTo>
                    <a:pt x="72969" y="77371"/>
                  </a:lnTo>
                  <a:lnTo>
                    <a:pt x="76306" y="84355"/>
                  </a:lnTo>
                  <a:lnTo>
                    <a:pt x="77457" y="91020"/>
                  </a:lnTo>
                  <a:lnTo>
                    <a:pt x="83842" y="112551"/>
                  </a:lnTo>
                  <a:lnTo>
                    <a:pt x="92097" y="162602"/>
                  </a:lnTo>
                  <a:lnTo>
                    <a:pt x="92965" y="173736"/>
                  </a:lnTo>
                  <a:lnTo>
                    <a:pt x="92959" y="180659"/>
                  </a:lnTo>
                  <a:lnTo>
                    <a:pt x="92278" y="187540"/>
                  </a:lnTo>
                  <a:lnTo>
                    <a:pt x="92258" y="197244"/>
                  </a:lnTo>
                  <a:lnTo>
                    <a:pt x="92119" y="203257"/>
                  </a:lnTo>
                  <a:lnTo>
                    <a:pt x="91742" y="208079"/>
                  </a:lnTo>
                  <a:lnTo>
                    <a:pt x="91008" y="214210"/>
                  </a:lnTo>
                  <a:lnTo>
                    <a:pt x="88347" y="241011"/>
                  </a:lnTo>
                  <a:lnTo>
                    <a:pt x="87152" y="255546"/>
                  </a:lnTo>
                  <a:lnTo>
                    <a:pt x="87145" y="262856"/>
                  </a:lnTo>
                  <a:lnTo>
                    <a:pt x="88049" y="26798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7110234" y="195666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28" y="0"/>
                  </a:moveTo>
                  <a:lnTo>
                    <a:pt x="4191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91" y="18694"/>
                  </a:lnTo>
                  <a:lnTo>
                    <a:pt x="14528" y="18694"/>
                  </a:lnTo>
                  <a:lnTo>
                    <a:pt x="18707" y="14516"/>
                  </a:lnTo>
                  <a:lnTo>
                    <a:pt x="18707" y="9347"/>
                  </a:lnTo>
                  <a:lnTo>
                    <a:pt x="18707" y="4178"/>
                  </a:lnTo>
                  <a:lnTo>
                    <a:pt x="14528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7111657" y="1959140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70"/>
                  </a:lnTo>
                  <a:lnTo>
                    <a:pt x="3962" y="13741"/>
                  </a:lnTo>
                  <a:lnTo>
                    <a:pt x="11899" y="13741"/>
                  </a:lnTo>
                  <a:lnTo>
                    <a:pt x="15862" y="6870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7111657" y="1959140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41"/>
                  </a:moveTo>
                  <a:lnTo>
                    <a:pt x="0" y="6870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62" y="6870"/>
                  </a:lnTo>
                  <a:lnTo>
                    <a:pt x="11899" y="13741"/>
                  </a:lnTo>
                  <a:lnTo>
                    <a:pt x="3962" y="13741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7107504" y="232202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710" y="0"/>
                  </a:moveTo>
                  <a:lnTo>
                    <a:pt x="5689" y="0"/>
                  </a:lnTo>
                  <a:lnTo>
                    <a:pt x="0" y="5689"/>
                  </a:lnTo>
                  <a:lnTo>
                    <a:pt x="0" y="19723"/>
                  </a:lnTo>
                  <a:lnTo>
                    <a:pt x="5689" y="25400"/>
                  </a:lnTo>
                  <a:lnTo>
                    <a:pt x="19710" y="25400"/>
                  </a:lnTo>
                  <a:lnTo>
                    <a:pt x="25400" y="19723"/>
                  </a:lnTo>
                  <a:lnTo>
                    <a:pt x="25400" y="12700"/>
                  </a:lnTo>
                  <a:lnTo>
                    <a:pt x="25400" y="5689"/>
                  </a:lnTo>
                  <a:lnTo>
                    <a:pt x="197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7109612" y="2325484"/>
              <a:ext cx="20320" cy="17780"/>
            </a:xfrm>
            <a:custGeom>
              <a:avLst/>
              <a:gdLst/>
              <a:ahLst/>
              <a:cxnLst/>
              <a:rect l="l" t="t" r="r" b="b"/>
              <a:pathLst>
                <a:path w="20320" h="17780">
                  <a:moveTo>
                    <a:pt x="15252" y="0"/>
                  </a:moveTo>
                  <a:lnTo>
                    <a:pt x="5092" y="0"/>
                  </a:lnTo>
                  <a:lnTo>
                    <a:pt x="0" y="8826"/>
                  </a:lnTo>
                  <a:lnTo>
                    <a:pt x="5092" y="17614"/>
                  </a:lnTo>
                  <a:lnTo>
                    <a:pt x="15252" y="17614"/>
                  </a:lnTo>
                  <a:lnTo>
                    <a:pt x="20320" y="8826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EB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764185" y="1616748"/>
              <a:ext cx="275590" cy="215265"/>
            </a:xfrm>
            <a:custGeom>
              <a:avLst/>
              <a:gdLst/>
              <a:ahLst/>
              <a:cxnLst/>
              <a:rect l="l" t="t" r="r" b="b"/>
              <a:pathLst>
                <a:path w="275590" h="215264">
                  <a:moveTo>
                    <a:pt x="96519" y="0"/>
                  </a:moveTo>
                  <a:lnTo>
                    <a:pt x="56730" y="850"/>
                  </a:lnTo>
                  <a:lnTo>
                    <a:pt x="54203" y="25400"/>
                  </a:lnTo>
                  <a:lnTo>
                    <a:pt x="85940" y="28155"/>
                  </a:lnTo>
                  <a:lnTo>
                    <a:pt x="85940" y="62433"/>
                  </a:lnTo>
                  <a:lnTo>
                    <a:pt x="51650" y="65189"/>
                  </a:lnTo>
                  <a:lnTo>
                    <a:pt x="52501" y="98209"/>
                  </a:lnTo>
                  <a:lnTo>
                    <a:pt x="0" y="98209"/>
                  </a:lnTo>
                  <a:lnTo>
                    <a:pt x="0" y="133769"/>
                  </a:lnTo>
                  <a:lnTo>
                    <a:pt x="50800" y="133769"/>
                  </a:lnTo>
                  <a:lnTo>
                    <a:pt x="50800" y="156629"/>
                  </a:lnTo>
                  <a:lnTo>
                    <a:pt x="81279" y="154927"/>
                  </a:lnTo>
                  <a:lnTo>
                    <a:pt x="85089" y="200240"/>
                  </a:lnTo>
                  <a:lnTo>
                    <a:pt x="93560" y="198970"/>
                  </a:lnTo>
                  <a:lnTo>
                    <a:pt x="94411" y="215061"/>
                  </a:lnTo>
                  <a:lnTo>
                    <a:pt x="97370" y="165950"/>
                  </a:lnTo>
                  <a:lnTo>
                    <a:pt x="133769" y="165100"/>
                  </a:lnTo>
                  <a:lnTo>
                    <a:pt x="136309" y="201510"/>
                  </a:lnTo>
                  <a:lnTo>
                    <a:pt x="141401" y="201510"/>
                  </a:lnTo>
                  <a:lnTo>
                    <a:pt x="141401" y="214210"/>
                  </a:lnTo>
                  <a:lnTo>
                    <a:pt x="146469" y="214210"/>
                  </a:lnTo>
                  <a:lnTo>
                    <a:pt x="145630" y="198970"/>
                  </a:lnTo>
                  <a:lnTo>
                    <a:pt x="182041" y="195579"/>
                  </a:lnTo>
                  <a:lnTo>
                    <a:pt x="182041" y="211670"/>
                  </a:lnTo>
                  <a:lnTo>
                    <a:pt x="187109" y="211670"/>
                  </a:lnTo>
                  <a:lnTo>
                    <a:pt x="187959" y="198970"/>
                  </a:lnTo>
                  <a:lnTo>
                    <a:pt x="217601" y="196430"/>
                  </a:lnTo>
                  <a:lnTo>
                    <a:pt x="219303" y="160020"/>
                  </a:lnTo>
                  <a:lnTo>
                    <a:pt x="226059" y="158330"/>
                  </a:lnTo>
                  <a:lnTo>
                    <a:pt x="226059" y="139700"/>
                  </a:lnTo>
                  <a:lnTo>
                    <a:pt x="262470" y="142227"/>
                  </a:lnTo>
                  <a:lnTo>
                    <a:pt x="275170" y="129527"/>
                  </a:lnTo>
                  <a:lnTo>
                    <a:pt x="275170" y="93979"/>
                  </a:lnTo>
                  <a:lnTo>
                    <a:pt x="226910" y="92278"/>
                  </a:lnTo>
                  <a:lnTo>
                    <a:pt x="226871" y="76617"/>
                  </a:lnTo>
                  <a:lnTo>
                    <a:pt x="226593" y="68575"/>
                  </a:lnTo>
                  <a:lnTo>
                    <a:pt x="225839" y="65612"/>
                  </a:lnTo>
                  <a:lnTo>
                    <a:pt x="224370" y="65189"/>
                  </a:lnTo>
                  <a:lnTo>
                    <a:pt x="184569" y="62649"/>
                  </a:lnTo>
                  <a:lnTo>
                    <a:pt x="185419" y="14389"/>
                  </a:lnTo>
                  <a:lnTo>
                    <a:pt x="180339" y="27089"/>
                  </a:lnTo>
                  <a:lnTo>
                    <a:pt x="169341" y="27927"/>
                  </a:lnTo>
                  <a:lnTo>
                    <a:pt x="97370" y="30479"/>
                  </a:lnTo>
                  <a:lnTo>
                    <a:pt x="96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676136" y="1610601"/>
              <a:ext cx="173990" cy="83820"/>
            </a:xfrm>
            <a:custGeom>
              <a:avLst/>
              <a:gdLst/>
              <a:ahLst/>
              <a:cxnLst/>
              <a:rect l="l" t="t" r="r" b="b"/>
              <a:pathLst>
                <a:path w="173990" h="83819">
                  <a:moveTo>
                    <a:pt x="107315" y="0"/>
                  </a:moveTo>
                  <a:lnTo>
                    <a:pt x="92075" y="0"/>
                  </a:lnTo>
                  <a:lnTo>
                    <a:pt x="90805" y="6350"/>
                  </a:lnTo>
                  <a:lnTo>
                    <a:pt x="90805" y="10795"/>
                  </a:lnTo>
                  <a:lnTo>
                    <a:pt x="0" y="12700"/>
                  </a:lnTo>
                  <a:lnTo>
                    <a:pt x="0" y="83820"/>
                  </a:lnTo>
                  <a:lnTo>
                    <a:pt x="95250" y="79375"/>
                  </a:lnTo>
                  <a:lnTo>
                    <a:pt x="118732" y="73025"/>
                  </a:lnTo>
                  <a:lnTo>
                    <a:pt x="135890" y="69850"/>
                  </a:lnTo>
                  <a:lnTo>
                    <a:pt x="137782" y="67945"/>
                  </a:lnTo>
                  <a:lnTo>
                    <a:pt x="173990" y="67945"/>
                  </a:lnTo>
                  <a:lnTo>
                    <a:pt x="173990" y="34302"/>
                  </a:lnTo>
                  <a:lnTo>
                    <a:pt x="136525" y="32397"/>
                  </a:lnTo>
                  <a:lnTo>
                    <a:pt x="135255" y="29845"/>
                  </a:lnTo>
                  <a:lnTo>
                    <a:pt x="113665" y="8255"/>
                  </a:lnTo>
                  <a:lnTo>
                    <a:pt x="107315" y="0"/>
                  </a:lnTo>
                  <a:close/>
                </a:path>
                <a:path w="173990" h="83819">
                  <a:moveTo>
                    <a:pt x="173990" y="67945"/>
                  </a:moveTo>
                  <a:lnTo>
                    <a:pt x="137782" y="67945"/>
                  </a:lnTo>
                  <a:lnTo>
                    <a:pt x="173990" y="68580"/>
                  </a:lnTo>
                  <a:lnTo>
                    <a:pt x="173990" y="67945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676136" y="1681720"/>
              <a:ext cx="118745" cy="11430"/>
            </a:xfrm>
            <a:custGeom>
              <a:avLst/>
              <a:gdLst/>
              <a:ahLst/>
              <a:cxnLst/>
              <a:rect l="l" t="t" r="r" b="b"/>
              <a:pathLst>
                <a:path w="118745" h="11430">
                  <a:moveTo>
                    <a:pt x="95250" y="8255"/>
                  </a:moveTo>
                  <a:lnTo>
                    <a:pt x="92697" y="3175"/>
                  </a:lnTo>
                  <a:lnTo>
                    <a:pt x="0" y="6985"/>
                  </a:lnTo>
                  <a:lnTo>
                    <a:pt x="2540" y="11430"/>
                  </a:lnTo>
                  <a:lnTo>
                    <a:pt x="95250" y="8255"/>
                  </a:lnTo>
                  <a:close/>
                </a:path>
                <a:path w="118745" h="11430">
                  <a:moveTo>
                    <a:pt x="118732" y="1905"/>
                  </a:moveTo>
                  <a:lnTo>
                    <a:pt x="117475" y="0"/>
                  </a:lnTo>
                  <a:lnTo>
                    <a:pt x="95250" y="635"/>
                  </a:lnTo>
                  <a:lnTo>
                    <a:pt x="97790" y="6985"/>
                  </a:lnTo>
                  <a:lnTo>
                    <a:pt x="118732" y="1905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682549" y="1656816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60">
                  <a:moveTo>
                    <a:pt x="17754" y="0"/>
                  </a:moveTo>
                  <a:lnTo>
                    <a:pt x="5130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30" y="22860"/>
                  </a:lnTo>
                  <a:lnTo>
                    <a:pt x="17754" y="22860"/>
                  </a:lnTo>
                  <a:lnTo>
                    <a:pt x="22872" y="17741"/>
                  </a:lnTo>
                  <a:lnTo>
                    <a:pt x="22872" y="11429"/>
                  </a:lnTo>
                  <a:lnTo>
                    <a:pt x="22872" y="5118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684035" y="1659140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5443" y="0"/>
                  </a:moveTo>
                  <a:lnTo>
                    <a:pt x="4457" y="0"/>
                  </a:lnTo>
                  <a:lnTo>
                    <a:pt x="0" y="4076"/>
                  </a:lnTo>
                  <a:lnTo>
                    <a:pt x="0" y="14135"/>
                  </a:lnTo>
                  <a:lnTo>
                    <a:pt x="4457" y="18211"/>
                  </a:lnTo>
                  <a:lnTo>
                    <a:pt x="15443" y="18211"/>
                  </a:lnTo>
                  <a:lnTo>
                    <a:pt x="19900" y="14135"/>
                  </a:lnTo>
                  <a:lnTo>
                    <a:pt x="19900" y="9105"/>
                  </a:lnTo>
                  <a:lnTo>
                    <a:pt x="19900" y="4076"/>
                  </a:lnTo>
                  <a:lnTo>
                    <a:pt x="154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684035" y="1659140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900" y="9105"/>
                  </a:moveTo>
                  <a:lnTo>
                    <a:pt x="19900" y="14135"/>
                  </a:lnTo>
                  <a:lnTo>
                    <a:pt x="15443" y="18211"/>
                  </a:lnTo>
                  <a:lnTo>
                    <a:pt x="9956" y="18211"/>
                  </a:lnTo>
                  <a:lnTo>
                    <a:pt x="4457" y="18211"/>
                  </a:lnTo>
                  <a:lnTo>
                    <a:pt x="0" y="14135"/>
                  </a:lnTo>
                  <a:lnTo>
                    <a:pt x="0" y="9105"/>
                  </a:lnTo>
                  <a:lnTo>
                    <a:pt x="0" y="4076"/>
                  </a:lnTo>
                  <a:lnTo>
                    <a:pt x="4457" y="0"/>
                  </a:lnTo>
                  <a:lnTo>
                    <a:pt x="9956" y="0"/>
                  </a:lnTo>
                  <a:lnTo>
                    <a:pt x="15443" y="0"/>
                  </a:lnTo>
                  <a:lnTo>
                    <a:pt x="19900" y="4076"/>
                  </a:lnTo>
                  <a:lnTo>
                    <a:pt x="19900" y="91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687210" y="166147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28" y="0"/>
                  </a:moveTo>
                  <a:lnTo>
                    <a:pt x="3035" y="0"/>
                  </a:lnTo>
                  <a:lnTo>
                    <a:pt x="0" y="3022"/>
                  </a:lnTo>
                  <a:lnTo>
                    <a:pt x="0" y="10515"/>
                  </a:lnTo>
                  <a:lnTo>
                    <a:pt x="3035" y="13538"/>
                  </a:lnTo>
                  <a:lnTo>
                    <a:pt x="10528" y="13538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22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687210" y="166147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69"/>
                  </a:moveTo>
                  <a:lnTo>
                    <a:pt x="13550" y="10515"/>
                  </a:lnTo>
                  <a:lnTo>
                    <a:pt x="10528" y="13538"/>
                  </a:lnTo>
                  <a:lnTo>
                    <a:pt x="6781" y="13538"/>
                  </a:lnTo>
                  <a:lnTo>
                    <a:pt x="3035" y="13538"/>
                  </a:lnTo>
                  <a:lnTo>
                    <a:pt x="0" y="10515"/>
                  </a:lnTo>
                  <a:lnTo>
                    <a:pt x="0" y="6769"/>
                  </a:lnTo>
                  <a:lnTo>
                    <a:pt x="0" y="3022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50" y="3022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729412" y="165703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52" y="0"/>
                  </a:moveTo>
                  <a:lnTo>
                    <a:pt x="4165" y="0"/>
                  </a:lnTo>
                  <a:lnTo>
                    <a:pt x="0" y="4165"/>
                  </a:lnTo>
                  <a:lnTo>
                    <a:pt x="0" y="14465"/>
                  </a:lnTo>
                  <a:lnTo>
                    <a:pt x="4165" y="18630"/>
                  </a:lnTo>
                  <a:lnTo>
                    <a:pt x="14452" y="18630"/>
                  </a:lnTo>
                  <a:lnTo>
                    <a:pt x="18618" y="14465"/>
                  </a:lnTo>
                  <a:lnTo>
                    <a:pt x="18618" y="9321"/>
                  </a:lnTo>
                  <a:lnTo>
                    <a:pt x="18618" y="4165"/>
                  </a:lnTo>
                  <a:lnTo>
                    <a:pt x="14452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729412" y="165703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18" y="9321"/>
                  </a:moveTo>
                  <a:lnTo>
                    <a:pt x="18618" y="14465"/>
                  </a:lnTo>
                  <a:lnTo>
                    <a:pt x="14452" y="18630"/>
                  </a:lnTo>
                  <a:lnTo>
                    <a:pt x="9296" y="18630"/>
                  </a:lnTo>
                  <a:lnTo>
                    <a:pt x="4165" y="18630"/>
                  </a:lnTo>
                  <a:lnTo>
                    <a:pt x="0" y="14465"/>
                  </a:lnTo>
                  <a:lnTo>
                    <a:pt x="0" y="9321"/>
                  </a:lnTo>
                  <a:lnTo>
                    <a:pt x="0" y="4165"/>
                  </a:lnTo>
                  <a:lnTo>
                    <a:pt x="4165" y="0"/>
                  </a:lnTo>
                  <a:lnTo>
                    <a:pt x="9296" y="0"/>
                  </a:lnTo>
                  <a:lnTo>
                    <a:pt x="14452" y="0"/>
                  </a:lnTo>
                  <a:lnTo>
                    <a:pt x="18618" y="4165"/>
                  </a:lnTo>
                  <a:lnTo>
                    <a:pt x="18618" y="9321"/>
                  </a:lnTo>
                  <a:close/>
                </a:path>
                <a:path w="19050" h="19050">
                  <a:moveTo>
                    <a:pt x="13538" y="9321"/>
                  </a:moveTo>
                  <a:lnTo>
                    <a:pt x="13538" y="11658"/>
                  </a:lnTo>
                  <a:lnTo>
                    <a:pt x="11645" y="13550"/>
                  </a:lnTo>
                  <a:lnTo>
                    <a:pt x="9296" y="13550"/>
                  </a:lnTo>
                  <a:lnTo>
                    <a:pt x="6972" y="13550"/>
                  </a:lnTo>
                  <a:lnTo>
                    <a:pt x="5067" y="11658"/>
                  </a:lnTo>
                  <a:lnTo>
                    <a:pt x="5067" y="9321"/>
                  </a:lnTo>
                  <a:lnTo>
                    <a:pt x="5067" y="6972"/>
                  </a:lnTo>
                  <a:lnTo>
                    <a:pt x="6972" y="5092"/>
                  </a:lnTo>
                  <a:lnTo>
                    <a:pt x="9296" y="5092"/>
                  </a:lnTo>
                  <a:lnTo>
                    <a:pt x="11645" y="5092"/>
                  </a:lnTo>
                  <a:lnTo>
                    <a:pt x="13538" y="6972"/>
                  </a:lnTo>
                  <a:lnTo>
                    <a:pt x="13538" y="9321"/>
                  </a:lnTo>
                  <a:close/>
                </a:path>
                <a:path w="19050" h="19050">
                  <a:moveTo>
                    <a:pt x="5283" y="11214"/>
                  </a:moveTo>
                  <a:lnTo>
                    <a:pt x="13322" y="741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894576" y="1574838"/>
              <a:ext cx="19050" cy="73025"/>
            </a:xfrm>
            <a:custGeom>
              <a:avLst/>
              <a:gdLst/>
              <a:ahLst/>
              <a:cxnLst/>
              <a:rect l="l" t="t" r="r" b="b"/>
              <a:pathLst>
                <a:path w="19050" h="73025">
                  <a:moveTo>
                    <a:pt x="18618" y="0"/>
                  </a:moveTo>
                  <a:lnTo>
                    <a:pt x="0" y="215"/>
                  </a:lnTo>
                  <a:lnTo>
                    <a:pt x="5715" y="72593"/>
                  </a:lnTo>
                  <a:lnTo>
                    <a:pt x="15875" y="70065"/>
                  </a:lnTo>
                  <a:lnTo>
                    <a:pt x="15875" y="66243"/>
                  </a:lnTo>
                  <a:lnTo>
                    <a:pt x="18415" y="53543"/>
                  </a:lnTo>
                  <a:lnTo>
                    <a:pt x="18415" y="37668"/>
                  </a:lnTo>
                  <a:lnTo>
                    <a:pt x="18618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6899643" y="1623948"/>
              <a:ext cx="12065" cy="20955"/>
            </a:xfrm>
            <a:custGeom>
              <a:avLst/>
              <a:gdLst/>
              <a:ahLst/>
              <a:cxnLst/>
              <a:rect l="l" t="t" r="r" b="b"/>
              <a:pathLst>
                <a:path w="12065" h="20955">
                  <a:moveTo>
                    <a:pt x="11442" y="0"/>
                  </a:moveTo>
                  <a:lnTo>
                    <a:pt x="0" y="0"/>
                  </a:lnTo>
                  <a:lnTo>
                    <a:pt x="647" y="20307"/>
                  </a:lnTo>
                  <a:lnTo>
                    <a:pt x="10807" y="20954"/>
                  </a:lnTo>
                  <a:lnTo>
                    <a:pt x="10807" y="17779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6814566" y="1571879"/>
              <a:ext cx="83820" cy="107950"/>
            </a:xfrm>
            <a:custGeom>
              <a:avLst/>
              <a:gdLst/>
              <a:ahLst/>
              <a:cxnLst/>
              <a:rect l="l" t="t" r="r" b="b"/>
              <a:pathLst>
                <a:path w="83820" h="107950">
                  <a:moveTo>
                    <a:pt x="83184" y="0"/>
                  </a:moveTo>
                  <a:lnTo>
                    <a:pt x="0" y="622"/>
                  </a:lnTo>
                  <a:lnTo>
                    <a:pt x="634" y="41275"/>
                  </a:lnTo>
                  <a:lnTo>
                    <a:pt x="46977" y="43167"/>
                  </a:lnTo>
                  <a:lnTo>
                    <a:pt x="46977" y="106045"/>
                  </a:lnTo>
                  <a:lnTo>
                    <a:pt x="83819" y="107950"/>
                  </a:lnTo>
                  <a:lnTo>
                    <a:pt x="83184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825424" y="1579981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54" y="0"/>
                  </a:moveTo>
                  <a:lnTo>
                    <a:pt x="5130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30" y="22859"/>
                  </a:lnTo>
                  <a:lnTo>
                    <a:pt x="17754" y="22859"/>
                  </a:lnTo>
                  <a:lnTo>
                    <a:pt x="22872" y="17741"/>
                  </a:lnTo>
                  <a:lnTo>
                    <a:pt x="22872" y="11429"/>
                  </a:lnTo>
                  <a:lnTo>
                    <a:pt x="22872" y="5118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826910" y="158230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5443" y="0"/>
                  </a:moveTo>
                  <a:lnTo>
                    <a:pt x="4457" y="0"/>
                  </a:lnTo>
                  <a:lnTo>
                    <a:pt x="0" y="4076"/>
                  </a:lnTo>
                  <a:lnTo>
                    <a:pt x="0" y="14135"/>
                  </a:lnTo>
                  <a:lnTo>
                    <a:pt x="4457" y="18211"/>
                  </a:lnTo>
                  <a:lnTo>
                    <a:pt x="15443" y="18211"/>
                  </a:lnTo>
                  <a:lnTo>
                    <a:pt x="19900" y="14135"/>
                  </a:lnTo>
                  <a:lnTo>
                    <a:pt x="19900" y="9105"/>
                  </a:lnTo>
                  <a:lnTo>
                    <a:pt x="19900" y="4076"/>
                  </a:lnTo>
                  <a:lnTo>
                    <a:pt x="154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826910" y="158230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9900" y="9105"/>
                  </a:moveTo>
                  <a:lnTo>
                    <a:pt x="19900" y="14135"/>
                  </a:lnTo>
                  <a:lnTo>
                    <a:pt x="15443" y="18211"/>
                  </a:lnTo>
                  <a:lnTo>
                    <a:pt x="9956" y="18211"/>
                  </a:lnTo>
                  <a:lnTo>
                    <a:pt x="4457" y="18211"/>
                  </a:lnTo>
                  <a:lnTo>
                    <a:pt x="0" y="14135"/>
                  </a:lnTo>
                  <a:lnTo>
                    <a:pt x="0" y="9105"/>
                  </a:lnTo>
                  <a:lnTo>
                    <a:pt x="0" y="4076"/>
                  </a:lnTo>
                  <a:lnTo>
                    <a:pt x="4457" y="0"/>
                  </a:lnTo>
                  <a:lnTo>
                    <a:pt x="9956" y="0"/>
                  </a:lnTo>
                  <a:lnTo>
                    <a:pt x="15443" y="0"/>
                  </a:lnTo>
                  <a:lnTo>
                    <a:pt x="19900" y="4076"/>
                  </a:lnTo>
                  <a:lnTo>
                    <a:pt x="19900" y="91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830085" y="158464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28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38"/>
                  </a:lnTo>
                  <a:lnTo>
                    <a:pt x="10528" y="13538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6830085" y="158464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69"/>
                  </a:moveTo>
                  <a:lnTo>
                    <a:pt x="13550" y="10515"/>
                  </a:lnTo>
                  <a:lnTo>
                    <a:pt x="10528" y="13538"/>
                  </a:lnTo>
                  <a:lnTo>
                    <a:pt x="6781" y="13538"/>
                  </a:lnTo>
                  <a:lnTo>
                    <a:pt x="3035" y="13538"/>
                  </a:lnTo>
                  <a:lnTo>
                    <a:pt x="0" y="10515"/>
                  </a:lnTo>
                  <a:lnTo>
                    <a:pt x="0" y="6769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50" y="3035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6948754" y="1583931"/>
              <a:ext cx="41275" cy="96520"/>
            </a:xfrm>
            <a:custGeom>
              <a:avLst/>
              <a:gdLst/>
              <a:ahLst/>
              <a:cxnLst/>
              <a:rect l="l" t="t" r="r" b="b"/>
              <a:pathLst>
                <a:path w="41275" h="96519">
                  <a:moveTo>
                    <a:pt x="40436" y="0"/>
                  </a:moveTo>
                  <a:lnTo>
                    <a:pt x="431" y="647"/>
                  </a:lnTo>
                  <a:lnTo>
                    <a:pt x="0" y="95465"/>
                  </a:lnTo>
                  <a:lnTo>
                    <a:pt x="41071" y="95897"/>
                  </a:lnTo>
                  <a:lnTo>
                    <a:pt x="40436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6951726" y="1579498"/>
              <a:ext cx="76835" cy="107314"/>
            </a:xfrm>
            <a:custGeom>
              <a:avLst/>
              <a:gdLst/>
              <a:ahLst/>
              <a:cxnLst/>
              <a:rect l="l" t="t" r="r" b="b"/>
              <a:pathLst>
                <a:path w="76834" h="107314">
                  <a:moveTo>
                    <a:pt x="76834" y="0"/>
                  </a:moveTo>
                  <a:lnTo>
                    <a:pt x="0" y="0"/>
                  </a:lnTo>
                  <a:lnTo>
                    <a:pt x="634" y="57150"/>
                  </a:lnTo>
                  <a:lnTo>
                    <a:pt x="39357" y="59054"/>
                  </a:lnTo>
                  <a:lnTo>
                    <a:pt x="37465" y="107302"/>
                  </a:lnTo>
                  <a:lnTo>
                    <a:pt x="74917" y="105397"/>
                  </a:lnTo>
                  <a:lnTo>
                    <a:pt x="76834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968299" y="1592681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54" y="0"/>
                  </a:moveTo>
                  <a:lnTo>
                    <a:pt x="5130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30" y="22859"/>
                  </a:lnTo>
                  <a:lnTo>
                    <a:pt x="17754" y="22859"/>
                  </a:lnTo>
                  <a:lnTo>
                    <a:pt x="22872" y="17741"/>
                  </a:lnTo>
                  <a:lnTo>
                    <a:pt x="22872" y="11429"/>
                  </a:lnTo>
                  <a:lnTo>
                    <a:pt x="22872" y="5118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969785" y="159500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5443" y="0"/>
                  </a:moveTo>
                  <a:lnTo>
                    <a:pt x="4457" y="0"/>
                  </a:lnTo>
                  <a:lnTo>
                    <a:pt x="0" y="4076"/>
                  </a:lnTo>
                  <a:lnTo>
                    <a:pt x="0" y="14135"/>
                  </a:lnTo>
                  <a:lnTo>
                    <a:pt x="4457" y="18211"/>
                  </a:lnTo>
                  <a:lnTo>
                    <a:pt x="15443" y="18211"/>
                  </a:lnTo>
                  <a:lnTo>
                    <a:pt x="19900" y="14135"/>
                  </a:lnTo>
                  <a:lnTo>
                    <a:pt x="19900" y="9105"/>
                  </a:lnTo>
                  <a:lnTo>
                    <a:pt x="19900" y="4076"/>
                  </a:lnTo>
                  <a:lnTo>
                    <a:pt x="154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969785" y="159500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9900" y="9105"/>
                  </a:moveTo>
                  <a:lnTo>
                    <a:pt x="19900" y="14135"/>
                  </a:lnTo>
                  <a:lnTo>
                    <a:pt x="15443" y="18211"/>
                  </a:lnTo>
                  <a:lnTo>
                    <a:pt x="9956" y="18211"/>
                  </a:lnTo>
                  <a:lnTo>
                    <a:pt x="4457" y="18211"/>
                  </a:lnTo>
                  <a:lnTo>
                    <a:pt x="0" y="14135"/>
                  </a:lnTo>
                  <a:lnTo>
                    <a:pt x="0" y="9105"/>
                  </a:lnTo>
                  <a:lnTo>
                    <a:pt x="0" y="4076"/>
                  </a:lnTo>
                  <a:lnTo>
                    <a:pt x="4457" y="0"/>
                  </a:lnTo>
                  <a:lnTo>
                    <a:pt x="9956" y="0"/>
                  </a:lnTo>
                  <a:lnTo>
                    <a:pt x="15443" y="0"/>
                  </a:lnTo>
                  <a:lnTo>
                    <a:pt x="19900" y="4076"/>
                  </a:lnTo>
                  <a:lnTo>
                    <a:pt x="19900" y="91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972960" y="159734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28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38"/>
                  </a:lnTo>
                  <a:lnTo>
                    <a:pt x="10528" y="13538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972960" y="159734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69"/>
                  </a:moveTo>
                  <a:lnTo>
                    <a:pt x="13550" y="10515"/>
                  </a:lnTo>
                  <a:lnTo>
                    <a:pt x="10528" y="13538"/>
                  </a:lnTo>
                  <a:lnTo>
                    <a:pt x="6781" y="13538"/>
                  </a:lnTo>
                  <a:lnTo>
                    <a:pt x="3035" y="13538"/>
                  </a:lnTo>
                  <a:lnTo>
                    <a:pt x="0" y="10515"/>
                  </a:lnTo>
                  <a:lnTo>
                    <a:pt x="0" y="6769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50" y="3035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7000430" y="164807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46" y="20320"/>
                  </a:lnTo>
                  <a:lnTo>
                    <a:pt x="15773" y="20320"/>
                  </a:lnTo>
                  <a:lnTo>
                    <a:pt x="20307" y="15773"/>
                  </a:lnTo>
                  <a:lnTo>
                    <a:pt x="20307" y="10160"/>
                  </a:lnTo>
                  <a:lnTo>
                    <a:pt x="20307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7001243" y="164889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78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78" y="18694"/>
                  </a:lnTo>
                  <a:lnTo>
                    <a:pt x="14516" y="18694"/>
                  </a:lnTo>
                  <a:lnTo>
                    <a:pt x="18707" y="14516"/>
                  </a:lnTo>
                  <a:lnTo>
                    <a:pt x="18707" y="9347"/>
                  </a:lnTo>
                  <a:lnTo>
                    <a:pt x="18707" y="4178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7002653" y="1651368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70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70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7002653" y="1651368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70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70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7003757" y="1657286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7003757" y="1657286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1904"/>
                  </a:moveTo>
                  <a:lnTo>
                    <a:pt x="0" y="1904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6958711" y="1634413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2847" y="0"/>
                  </a:moveTo>
                  <a:lnTo>
                    <a:pt x="6019" y="647"/>
                  </a:lnTo>
                  <a:lnTo>
                    <a:pt x="4762" y="2235"/>
                  </a:lnTo>
                  <a:lnTo>
                    <a:pt x="0" y="5727"/>
                  </a:lnTo>
                  <a:lnTo>
                    <a:pt x="1257" y="42545"/>
                  </a:lnTo>
                  <a:lnTo>
                    <a:pt x="3797" y="44767"/>
                  </a:lnTo>
                  <a:lnTo>
                    <a:pt x="7607" y="44450"/>
                  </a:lnTo>
                  <a:lnTo>
                    <a:pt x="17462" y="44767"/>
                  </a:lnTo>
                  <a:lnTo>
                    <a:pt x="22225" y="44132"/>
                  </a:lnTo>
                  <a:lnTo>
                    <a:pt x="26987" y="39065"/>
                  </a:lnTo>
                  <a:lnTo>
                    <a:pt x="25717" y="3492"/>
                  </a:lnTo>
                  <a:lnTo>
                    <a:pt x="228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6963791" y="1631873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6960921" y="1637270"/>
              <a:ext cx="22860" cy="43180"/>
            </a:xfrm>
            <a:custGeom>
              <a:avLst/>
              <a:gdLst/>
              <a:ahLst/>
              <a:cxnLst/>
              <a:rect l="l" t="t" r="r" b="b"/>
              <a:pathLst>
                <a:path w="22859" h="43180">
                  <a:moveTo>
                    <a:pt x="9855" y="36207"/>
                  </a:moveTo>
                  <a:lnTo>
                    <a:pt x="9220" y="20637"/>
                  </a:lnTo>
                  <a:lnTo>
                    <a:pt x="4762" y="20015"/>
                  </a:lnTo>
                  <a:lnTo>
                    <a:pt x="4762" y="17157"/>
                  </a:lnTo>
                  <a:lnTo>
                    <a:pt x="9525" y="17780"/>
                  </a:lnTo>
                  <a:lnTo>
                    <a:pt x="8572" y="1905"/>
                  </a:lnTo>
                  <a:lnTo>
                    <a:pt x="5727" y="1282"/>
                  </a:lnTo>
                  <a:lnTo>
                    <a:pt x="0" y="1282"/>
                  </a:lnTo>
                  <a:lnTo>
                    <a:pt x="0" y="17157"/>
                  </a:lnTo>
                  <a:lnTo>
                    <a:pt x="2870" y="18097"/>
                  </a:lnTo>
                  <a:lnTo>
                    <a:pt x="2870" y="20332"/>
                  </a:lnTo>
                  <a:lnTo>
                    <a:pt x="330" y="20637"/>
                  </a:lnTo>
                  <a:lnTo>
                    <a:pt x="0" y="37147"/>
                  </a:lnTo>
                  <a:lnTo>
                    <a:pt x="2552" y="37477"/>
                  </a:lnTo>
                  <a:lnTo>
                    <a:pt x="2552" y="41910"/>
                  </a:lnTo>
                  <a:lnTo>
                    <a:pt x="4140" y="41910"/>
                  </a:lnTo>
                  <a:lnTo>
                    <a:pt x="4457" y="36830"/>
                  </a:lnTo>
                  <a:lnTo>
                    <a:pt x="9855" y="36207"/>
                  </a:lnTo>
                  <a:close/>
                </a:path>
                <a:path w="22859" h="43180">
                  <a:moveTo>
                    <a:pt x="22860" y="35890"/>
                  </a:moveTo>
                  <a:lnTo>
                    <a:pt x="22225" y="19685"/>
                  </a:lnTo>
                  <a:lnTo>
                    <a:pt x="19050" y="19367"/>
                  </a:lnTo>
                  <a:lnTo>
                    <a:pt x="18745" y="16840"/>
                  </a:lnTo>
                  <a:lnTo>
                    <a:pt x="22555" y="16510"/>
                  </a:lnTo>
                  <a:lnTo>
                    <a:pt x="22225" y="0"/>
                  </a:lnTo>
                  <a:lnTo>
                    <a:pt x="16205" y="0"/>
                  </a:lnTo>
                  <a:lnTo>
                    <a:pt x="12395" y="2222"/>
                  </a:lnTo>
                  <a:lnTo>
                    <a:pt x="13030" y="17157"/>
                  </a:lnTo>
                  <a:lnTo>
                    <a:pt x="17462" y="17157"/>
                  </a:lnTo>
                  <a:lnTo>
                    <a:pt x="17462" y="20015"/>
                  </a:lnTo>
                  <a:lnTo>
                    <a:pt x="13335" y="20637"/>
                  </a:lnTo>
                  <a:lnTo>
                    <a:pt x="13335" y="36207"/>
                  </a:lnTo>
                  <a:lnTo>
                    <a:pt x="17462" y="36207"/>
                  </a:lnTo>
                  <a:lnTo>
                    <a:pt x="17462" y="42557"/>
                  </a:lnTo>
                  <a:lnTo>
                    <a:pt x="19380" y="42557"/>
                  </a:lnTo>
                  <a:lnTo>
                    <a:pt x="19380" y="35890"/>
                  </a:lnTo>
                  <a:lnTo>
                    <a:pt x="22860" y="35890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963143" y="1639811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69">
                  <a:moveTo>
                    <a:pt x="1282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82" y="13652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6967588" y="1640141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0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1112"/>
                  </a:lnTo>
                  <a:lnTo>
                    <a:pt x="9207" y="1111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6978383" y="1639493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4">
                  <a:moveTo>
                    <a:pt x="2222" y="19367"/>
                  </a:moveTo>
                  <a:lnTo>
                    <a:pt x="952" y="19367"/>
                  </a:lnTo>
                  <a:lnTo>
                    <a:pt x="952" y="31115"/>
                  </a:lnTo>
                  <a:lnTo>
                    <a:pt x="2222" y="31115"/>
                  </a:lnTo>
                  <a:lnTo>
                    <a:pt x="2222" y="19367"/>
                  </a:lnTo>
                  <a:close/>
                </a:path>
                <a:path w="2540" h="31114">
                  <a:moveTo>
                    <a:pt x="2222" y="0"/>
                  </a:moveTo>
                  <a:lnTo>
                    <a:pt x="0" y="0"/>
                  </a:lnTo>
                  <a:lnTo>
                    <a:pt x="0" y="12065"/>
                  </a:lnTo>
                  <a:lnTo>
                    <a:pt x="2222" y="12065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975538" y="1659826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892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892" y="1047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963460" y="1659496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5">
                  <a:moveTo>
                    <a:pt x="1270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70" y="1301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6967601" y="1660448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89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892" y="1174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6966648" y="1672831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6019" y="0"/>
                  </a:moveTo>
                  <a:lnTo>
                    <a:pt x="4127" y="647"/>
                  </a:lnTo>
                  <a:lnTo>
                    <a:pt x="4127" y="3505"/>
                  </a:lnTo>
                  <a:lnTo>
                    <a:pt x="1587" y="3175"/>
                  </a:lnTo>
                  <a:lnTo>
                    <a:pt x="1587" y="647"/>
                  </a:lnTo>
                  <a:lnTo>
                    <a:pt x="0" y="1269"/>
                  </a:lnTo>
                  <a:lnTo>
                    <a:pt x="622" y="5714"/>
                  </a:lnTo>
                  <a:lnTo>
                    <a:pt x="9525" y="6350"/>
                  </a:lnTo>
                  <a:lnTo>
                    <a:pt x="9194" y="952"/>
                  </a:lnTo>
                  <a:lnTo>
                    <a:pt x="7607" y="647"/>
                  </a:lnTo>
                  <a:lnTo>
                    <a:pt x="7607" y="3175"/>
                  </a:lnTo>
                  <a:lnTo>
                    <a:pt x="6019" y="3505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6866953" y="1636001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2859" y="0"/>
                  </a:moveTo>
                  <a:lnTo>
                    <a:pt x="6032" y="647"/>
                  </a:lnTo>
                  <a:lnTo>
                    <a:pt x="4762" y="2235"/>
                  </a:lnTo>
                  <a:lnTo>
                    <a:pt x="0" y="5727"/>
                  </a:lnTo>
                  <a:lnTo>
                    <a:pt x="1269" y="42545"/>
                  </a:lnTo>
                  <a:lnTo>
                    <a:pt x="3809" y="44767"/>
                  </a:lnTo>
                  <a:lnTo>
                    <a:pt x="7619" y="44450"/>
                  </a:lnTo>
                  <a:lnTo>
                    <a:pt x="17462" y="44767"/>
                  </a:lnTo>
                  <a:lnTo>
                    <a:pt x="22225" y="44132"/>
                  </a:lnTo>
                  <a:lnTo>
                    <a:pt x="26987" y="39065"/>
                  </a:lnTo>
                  <a:lnTo>
                    <a:pt x="25704" y="3492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6872020" y="1633461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45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45" y="2857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6869176" y="1638858"/>
              <a:ext cx="22860" cy="43180"/>
            </a:xfrm>
            <a:custGeom>
              <a:avLst/>
              <a:gdLst/>
              <a:ahLst/>
              <a:cxnLst/>
              <a:rect l="l" t="t" r="r" b="b"/>
              <a:pathLst>
                <a:path w="22859" h="43180">
                  <a:moveTo>
                    <a:pt x="9829" y="36207"/>
                  </a:moveTo>
                  <a:lnTo>
                    <a:pt x="9194" y="20637"/>
                  </a:lnTo>
                  <a:lnTo>
                    <a:pt x="4762" y="20015"/>
                  </a:lnTo>
                  <a:lnTo>
                    <a:pt x="4762" y="17157"/>
                  </a:lnTo>
                  <a:lnTo>
                    <a:pt x="9525" y="17780"/>
                  </a:lnTo>
                  <a:lnTo>
                    <a:pt x="8572" y="1905"/>
                  </a:lnTo>
                  <a:lnTo>
                    <a:pt x="5715" y="1282"/>
                  </a:lnTo>
                  <a:lnTo>
                    <a:pt x="0" y="1282"/>
                  </a:lnTo>
                  <a:lnTo>
                    <a:pt x="0" y="17157"/>
                  </a:lnTo>
                  <a:lnTo>
                    <a:pt x="2844" y="18097"/>
                  </a:lnTo>
                  <a:lnTo>
                    <a:pt x="2844" y="20332"/>
                  </a:lnTo>
                  <a:lnTo>
                    <a:pt x="304" y="20637"/>
                  </a:lnTo>
                  <a:lnTo>
                    <a:pt x="0" y="37147"/>
                  </a:lnTo>
                  <a:lnTo>
                    <a:pt x="2540" y="37477"/>
                  </a:lnTo>
                  <a:lnTo>
                    <a:pt x="2540" y="41910"/>
                  </a:lnTo>
                  <a:lnTo>
                    <a:pt x="4127" y="41910"/>
                  </a:lnTo>
                  <a:lnTo>
                    <a:pt x="4432" y="36830"/>
                  </a:lnTo>
                  <a:lnTo>
                    <a:pt x="9829" y="36207"/>
                  </a:lnTo>
                  <a:close/>
                </a:path>
                <a:path w="22859" h="43180">
                  <a:moveTo>
                    <a:pt x="22860" y="35890"/>
                  </a:moveTo>
                  <a:lnTo>
                    <a:pt x="22225" y="19685"/>
                  </a:lnTo>
                  <a:lnTo>
                    <a:pt x="19050" y="19367"/>
                  </a:lnTo>
                  <a:lnTo>
                    <a:pt x="18719" y="16840"/>
                  </a:lnTo>
                  <a:lnTo>
                    <a:pt x="22529" y="16510"/>
                  </a:lnTo>
                  <a:lnTo>
                    <a:pt x="22225" y="0"/>
                  </a:lnTo>
                  <a:lnTo>
                    <a:pt x="16179" y="0"/>
                  </a:lnTo>
                  <a:lnTo>
                    <a:pt x="12369" y="2222"/>
                  </a:lnTo>
                  <a:lnTo>
                    <a:pt x="13004" y="17157"/>
                  </a:lnTo>
                  <a:lnTo>
                    <a:pt x="17462" y="17157"/>
                  </a:lnTo>
                  <a:lnTo>
                    <a:pt x="17462" y="20015"/>
                  </a:lnTo>
                  <a:lnTo>
                    <a:pt x="13335" y="20637"/>
                  </a:lnTo>
                  <a:lnTo>
                    <a:pt x="13335" y="36207"/>
                  </a:lnTo>
                  <a:lnTo>
                    <a:pt x="17462" y="36207"/>
                  </a:lnTo>
                  <a:lnTo>
                    <a:pt x="17462" y="42557"/>
                  </a:lnTo>
                  <a:lnTo>
                    <a:pt x="19354" y="42557"/>
                  </a:lnTo>
                  <a:lnTo>
                    <a:pt x="19354" y="35890"/>
                  </a:lnTo>
                  <a:lnTo>
                    <a:pt x="22860" y="35890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6871385" y="1641398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70" y="136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6875831" y="1641728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82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82" y="12700"/>
                  </a:lnTo>
                  <a:lnTo>
                    <a:pt x="1282" y="0"/>
                  </a:lnTo>
                  <a:close/>
                </a:path>
                <a:path w="9525" h="12700">
                  <a:moveTo>
                    <a:pt x="9220" y="0"/>
                  </a:moveTo>
                  <a:lnTo>
                    <a:pt x="7937" y="0"/>
                  </a:lnTo>
                  <a:lnTo>
                    <a:pt x="7937" y="11112"/>
                  </a:lnTo>
                  <a:lnTo>
                    <a:pt x="9220" y="11112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6886638" y="1641080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4">
                  <a:moveTo>
                    <a:pt x="2222" y="19367"/>
                  </a:moveTo>
                  <a:lnTo>
                    <a:pt x="939" y="19367"/>
                  </a:lnTo>
                  <a:lnTo>
                    <a:pt x="939" y="31115"/>
                  </a:lnTo>
                  <a:lnTo>
                    <a:pt x="2222" y="31115"/>
                  </a:lnTo>
                  <a:lnTo>
                    <a:pt x="2222" y="19367"/>
                  </a:lnTo>
                  <a:close/>
                </a:path>
                <a:path w="2540" h="31114">
                  <a:moveTo>
                    <a:pt x="2222" y="0"/>
                  </a:moveTo>
                  <a:lnTo>
                    <a:pt x="0" y="0"/>
                  </a:lnTo>
                  <a:lnTo>
                    <a:pt x="0" y="12065"/>
                  </a:lnTo>
                  <a:lnTo>
                    <a:pt x="2222" y="12065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6883781" y="1661414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6871716" y="1661083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5">
                  <a:moveTo>
                    <a:pt x="1270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70" y="1301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6875843" y="1662036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6874891" y="1674418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6032" y="0"/>
                  </a:moveTo>
                  <a:lnTo>
                    <a:pt x="4114" y="647"/>
                  </a:lnTo>
                  <a:lnTo>
                    <a:pt x="4114" y="3505"/>
                  </a:lnTo>
                  <a:lnTo>
                    <a:pt x="1587" y="3175"/>
                  </a:lnTo>
                  <a:lnTo>
                    <a:pt x="1587" y="647"/>
                  </a:lnTo>
                  <a:lnTo>
                    <a:pt x="0" y="1269"/>
                  </a:lnTo>
                  <a:lnTo>
                    <a:pt x="634" y="5714"/>
                  </a:lnTo>
                  <a:lnTo>
                    <a:pt x="9525" y="6350"/>
                  </a:lnTo>
                  <a:lnTo>
                    <a:pt x="9207" y="952"/>
                  </a:lnTo>
                  <a:lnTo>
                    <a:pt x="7619" y="647"/>
                  </a:lnTo>
                  <a:lnTo>
                    <a:pt x="7619" y="3175"/>
                  </a:lnTo>
                  <a:lnTo>
                    <a:pt x="6032" y="3505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6821220" y="1635379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2859" y="0"/>
                  </a:moveTo>
                  <a:lnTo>
                    <a:pt x="6045" y="622"/>
                  </a:lnTo>
                  <a:lnTo>
                    <a:pt x="4762" y="2209"/>
                  </a:lnTo>
                  <a:lnTo>
                    <a:pt x="0" y="5702"/>
                  </a:lnTo>
                  <a:lnTo>
                    <a:pt x="1282" y="42545"/>
                  </a:lnTo>
                  <a:lnTo>
                    <a:pt x="3809" y="44754"/>
                  </a:lnTo>
                  <a:lnTo>
                    <a:pt x="7632" y="44450"/>
                  </a:lnTo>
                  <a:lnTo>
                    <a:pt x="17462" y="44754"/>
                  </a:lnTo>
                  <a:lnTo>
                    <a:pt x="22225" y="44132"/>
                  </a:lnTo>
                  <a:lnTo>
                    <a:pt x="26987" y="39039"/>
                  </a:lnTo>
                  <a:lnTo>
                    <a:pt x="25730" y="3479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6826300" y="1632826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6823443" y="1638236"/>
              <a:ext cx="23495" cy="42545"/>
            </a:xfrm>
            <a:custGeom>
              <a:avLst/>
              <a:gdLst/>
              <a:ahLst/>
              <a:cxnLst/>
              <a:rect l="l" t="t" r="r" b="b"/>
              <a:pathLst>
                <a:path w="23495" h="42544">
                  <a:moveTo>
                    <a:pt x="9855" y="36182"/>
                  </a:moveTo>
                  <a:lnTo>
                    <a:pt x="9220" y="20637"/>
                  </a:lnTo>
                  <a:lnTo>
                    <a:pt x="4762" y="19989"/>
                  </a:lnTo>
                  <a:lnTo>
                    <a:pt x="4762" y="17132"/>
                  </a:lnTo>
                  <a:lnTo>
                    <a:pt x="9525" y="17780"/>
                  </a:lnTo>
                  <a:lnTo>
                    <a:pt x="8585" y="1905"/>
                  </a:lnTo>
                  <a:lnTo>
                    <a:pt x="5715" y="1257"/>
                  </a:lnTo>
                  <a:lnTo>
                    <a:pt x="0" y="1257"/>
                  </a:lnTo>
                  <a:lnTo>
                    <a:pt x="0" y="17132"/>
                  </a:lnTo>
                  <a:lnTo>
                    <a:pt x="2870" y="18084"/>
                  </a:lnTo>
                  <a:lnTo>
                    <a:pt x="2870" y="20307"/>
                  </a:lnTo>
                  <a:lnTo>
                    <a:pt x="330" y="20637"/>
                  </a:lnTo>
                  <a:lnTo>
                    <a:pt x="0" y="37134"/>
                  </a:lnTo>
                  <a:lnTo>
                    <a:pt x="2540" y="37452"/>
                  </a:lnTo>
                  <a:lnTo>
                    <a:pt x="2540" y="41897"/>
                  </a:lnTo>
                  <a:lnTo>
                    <a:pt x="4127" y="41897"/>
                  </a:lnTo>
                  <a:lnTo>
                    <a:pt x="4457" y="36830"/>
                  </a:lnTo>
                  <a:lnTo>
                    <a:pt x="9855" y="36182"/>
                  </a:lnTo>
                  <a:close/>
                </a:path>
                <a:path w="23495" h="42544">
                  <a:moveTo>
                    <a:pt x="22872" y="35864"/>
                  </a:moveTo>
                  <a:lnTo>
                    <a:pt x="22225" y="19672"/>
                  </a:lnTo>
                  <a:lnTo>
                    <a:pt x="19050" y="19367"/>
                  </a:lnTo>
                  <a:lnTo>
                    <a:pt x="18745" y="16814"/>
                  </a:lnTo>
                  <a:lnTo>
                    <a:pt x="22555" y="16497"/>
                  </a:lnTo>
                  <a:lnTo>
                    <a:pt x="22225" y="0"/>
                  </a:lnTo>
                  <a:lnTo>
                    <a:pt x="16205" y="0"/>
                  </a:lnTo>
                  <a:lnTo>
                    <a:pt x="12395" y="2209"/>
                  </a:lnTo>
                  <a:lnTo>
                    <a:pt x="13030" y="17132"/>
                  </a:lnTo>
                  <a:lnTo>
                    <a:pt x="17462" y="17132"/>
                  </a:lnTo>
                  <a:lnTo>
                    <a:pt x="17462" y="19989"/>
                  </a:lnTo>
                  <a:lnTo>
                    <a:pt x="13347" y="20637"/>
                  </a:lnTo>
                  <a:lnTo>
                    <a:pt x="13347" y="36182"/>
                  </a:lnTo>
                  <a:lnTo>
                    <a:pt x="17462" y="36182"/>
                  </a:lnTo>
                  <a:lnTo>
                    <a:pt x="17462" y="42532"/>
                  </a:lnTo>
                  <a:lnTo>
                    <a:pt x="19380" y="42532"/>
                  </a:lnTo>
                  <a:lnTo>
                    <a:pt x="19380" y="35864"/>
                  </a:lnTo>
                  <a:lnTo>
                    <a:pt x="22872" y="3586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6825678" y="1640776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70" y="136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6830111" y="1641080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0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1112"/>
                  </a:lnTo>
                  <a:lnTo>
                    <a:pt x="9207" y="1111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6840906" y="1640458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4">
                  <a:moveTo>
                    <a:pt x="2235" y="19367"/>
                  </a:moveTo>
                  <a:lnTo>
                    <a:pt x="952" y="19367"/>
                  </a:lnTo>
                  <a:lnTo>
                    <a:pt x="952" y="31115"/>
                  </a:lnTo>
                  <a:lnTo>
                    <a:pt x="2235" y="31115"/>
                  </a:lnTo>
                  <a:lnTo>
                    <a:pt x="2235" y="19367"/>
                  </a:lnTo>
                  <a:close/>
                </a:path>
                <a:path w="2540" h="31114">
                  <a:moveTo>
                    <a:pt x="2235" y="0"/>
                  </a:moveTo>
                  <a:lnTo>
                    <a:pt x="0" y="0"/>
                  </a:lnTo>
                  <a:lnTo>
                    <a:pt x="0" y="12065"/>
                  </a:lnTo>
                  <a:lnTo>
                    <a:pt x="2235" y="12065"/>
                  </a:lnTo>
                  <a:lnTo>
                    <a:pt x="2235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6838061" y="1660766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6825983" y="1660461"/>
              <a:ext cx="1905" cy="13335"/>
            </a:xfrm>
            <a:custGeom>
              <a:avLst/>
              <a:gdLst/>
              <a:ahLst/>
              <a:cxnLst/>
              <a:rect l="l" t="t" r="r" b="b"/>
              <a:pathLst>
                <a:path w="1904" h="13335">
                  <a:moveTo>
                    <a:pt x="1282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82" y="13017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6830123" y="1661414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6829158" y="1673783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6045" y="0"/>
                  </a:moveTo>
                  <a:lnTo>
                    <a:pt x="4140" y="635"/>
                  </a:lnTo>
                  <a:lnTo>
                    <a:pt x="4140" y="3492"/>
                  </a:lnTo>
                  <a:lnTo>
                    <a:pt x="1587" y="3175"/>
                  </a:lnTo>
                  <a:lnTo>
                    <a:pt x="1587" y="635"/>
                  </a:lnTo>
                  <a:lnTo>
                    <a:pt x="0" y="1282"/>
                  </a:lnTo>
                  <a:lnTo>
                    <a:pt x="634" y="5727"/>
                  </a:lnTo>
                  <a:lnTo>
                    <a:pt x="9525" y="6350"/>
                  </a:lnTo>
                  <a:lnTo>
                    <a:pt x="9220" y="965"/>
                  </a:lnTo>
                  <a:lnTo>
                    <a:pt x="7632" y="635"/>
                  </a:lnTo>
                  <a:lnTo>
                    <a:pt x="7632" y="3175"/>
                  </a:lnTo>
                  <a:lnTo>
                    <a:pt x="6045" y="3492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6765988" y="1629333"/>
              <a:ext cx="1905" cy="50800"/>
            </a:xfrm>
            <a:custGeom>
              <a:avLst/>
              <a:gdLst/>
              <a:ahLst/>
              <a:cxnLst/>
              <a:rect l="l" t="t" r="r" b="b"/>
              <a:pathLst>
                <a:path w="1904" h="50800">
                  <a:moveTo>
                    <a:pt x="952" y="0"/>
                  </a:moveTo>
                  <a:lnTo>
                    <a:pt x="0" y="0"/>
                  </a:lnTo>
                  <a:lnTo>
                    <a:pt x="634" y="50177"/>
                  </a:lnTo>
                  <a:lnTo>
                    <a:pt x="1892" y="50495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6823443" y="171919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764" y="0"/>
                  </a:moveTo>
                  <a:lnTo>
                    <a:pt x="4838" y="0"/>
                  </a:lnTo>
                  <a:lnTo>
                    <a:pt x="0" y="4825"/>
                  </a:lnTo>
                  <a:lnTo>
                    <a:pt x="0" y="16751"/>
                  </a:lnTo>
                  <a:lnTo>
                    <a:pt x="4838" y="21577"/>
                  </a:lnTo>
                  <a:lnTo>
                    <a:pt x="16764" y="21577"/>
                  </a:lnTo>
                  <a:lnTo>
                    <a:pt x="21590" y="16751"/>
                  </a:lnTo>
                  <a:lnTo>
                    <a:pt x="21590" y="10782"/>
                  </a:lnTo>
                  <a:lnTo>
                    <a:pt x="21590" y="4825"/>
                  </a:lnTo>
                  <a:lnTo>
                    <a:pt x="167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6872986" y="1717929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59" h="22225">
                  <a:moveTo>
                    <a:pt x="17741" y="0"/>
                  </a:moveTo>
                  <a:lnTo>
                    <a:pt x="5105" y="0"/>
                  </a:lnTo>
                  <a:lnTo>
                    <a:pt x="0" y="4965"/>
                  </a:lnTo>
                  <a:lnTo>
                    <a:pt x="0" y="17233"/>
                  </a:lnTo>
                  <a:lnTo>
                    <a:pt x="5105" y="22225"/>
                  </a:lnTo>
                  <a:lnTo>
                    <a:pt x="17741" y="22225"/>
                  </a:lnTo>
                  <a:lnTo>
                    <a:pt x="22847" y="17233"/>
                  </a:lnTo>
                  <a:lnTo>
                    <a:pt x="22847" y="11112"/>
                  </a:lnTo>
                  <a:lnTo>
                    <a:pt x="22847" y="4965"/>
                  </a:lnTo>
                  <a:lnTo>
                    <a:pt x="17741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6879336" y="172680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937" y="0"/>
                  </a:moveTo>
                  <a:lnTo>
                    <a:pt x="1130" y="0"/>
                  </a:lnTo>
                  <a:lnTo>
                    <a:pt x="0" y="1142"/>
                  </a:lnTo>
                  <a:lnTo>
                    <a:pt x="0" y="3949"/>
                  </a:lnTo>
                  <a:lnTo>
                    <a:pt x="1130" y="5092"/>
                  </a:lnTo>
                  <a:lnTo>
                    <a:pt x="3937" y="5092"/>
                  </a:lnTo>
                  <a:lnTo>
                    <a:pt x="5080" y="3949"/>
                  </a:lnTo>
                  <a:lnTo>
                    <a:pt x="5080" y="2539"/>
                  </a:lnTo>
                  <a:lnTo>
                    <a:pt x="5080" y="1142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6955536" y="1718551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90" h="22225">
                  <a:moveTo>
                    <a:pt x="21590" y="10795"/>
                  </a:moveTo>
                  <a:lnTo>
                    <a:pt x="21590" y="16764"/>
                  </a:lnTo>
                  <a:lnTo>
                    <a:pt x="16751" y="21602"/>
                  </a:lnTo>
                  <a:lnTo>
                    <a:pt x="10782" y="21602"/>
                  </a:lnTo>
                  <a:lnTo>
                    <a:pt x="4825" y="21602"/>
                  </a:lnTo>
                  <a:lnTo>
                    <a:pt x="0" y="16764"/>
                  </a:lnTo>
                  <a:lnTo>
                    <a:pt x="0" y="10795"/>
                  </a:lnTo>
                  <a:lnTo>
                    <a:pt x="0" y="4838"/>
                  </a:lnTo>
                  <a:lnTo>
                    <a:pt x="4825" y="0"/>
                  </a:lnTo>
                  <a:lnTo>
                    <a:pt x="10782" y="0"/>
                  </a:lnTo>
                  <a:lnTo>
                    <a:pt x="16751" y="0"/>
                  </a:lnTo>
                  <a:lnTo>
                    <a:pt x="21590" y="4838"/>
                  </a:lnTo>
                  <a:lnTo>
                    <a:pt x="21590" y="107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6764134" y="171477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25628" y="0"/>
                  </a:moveTo>
                  <a:lnTo>
                    <a:pt x="7391" y="0"/>
                  </a:lnTo>
                  <a:lnTo>
                    <a:pt x="0" y="6819"/>
                  </a:lnTo>
                  <a:lnTo>
                    <a:pt x="0" y="23660"/>
                  </a:lnTo>
                  <a:lnTo>
                    <a:pt x="7391" y="30479"/>
                  </a:lnTo>
                  <a:lnTo>
                    <a:pt x="25628" y="30479"/>
                  </a:lnTo>
                  <a:lnTo>
                    <a:pt x="33019" y="23660"/>
                  </a:lnTo>
                  <a:lnTo>
                    <a:pt x="33019" y="15239"/>
                  </a:lnTo>
                  <a:lnTo>
                    <a:pt x="33019" y="6819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6764134" y="171477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3019" y="15239"/>
                  </a:moveTo>
                  <a:lnTo>
                    <a:pt x="33019" y="23660"/>
                  </a:lnTo>
                  <a:lnTo>
                    <a:pt x="25628" y="30479"/>
                  </a:lnTo>
                  <a:lnTo>
                    <a:pt x="16509" y="30479"/>
                  </a:lnTo>
                  <a:lnTo>
                    <a:pt x="7391" y="30479"/>
                  </a:lnTo>
                  <a:lnTo>
                    <a:pt x="0" y="23660"/>
                  </a:lnTo>
                  <a:lnTo>
                    <a:pt x="0" y="15239"/>
                  </a:lnTo>
                  <a:lnTo>
                    <a:pt x="0" y="6819"/>
                  </a:lnTo>
                  <a:lnTo>
                    <a:pt x="7391" y="0"/>
                  </a:lnTo>
                  <a:lnTo>
                    <a:pt x="16509" y="0"/>
                  </a:lnTo>
                  <a:lnTo>
                    <a:pt x="25628" y="0"/>
                  </a:lnTo>
                  <a:lnTo>
                    <a:pt x="33019" y="6819"/>
                  </a:lnTo>
                  <a:lnTo>
                    <a:pt x="33019" y="152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6767944" y="1717001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19723" y="0"/>
                  </a:moveTo>
                  <a:lnTo>
                    <a:pt x="5689" y="0"/>
                  </a:lnTo>
                  <a:lnTo>
                    <a:pt x="0" y="5829"/>
                  </a:lnTo>
                  <a:lnTo>
                    <a:pt x="0" y="20205"/>
                  </a:lnTo>
                  <a:lnTo>
                    <a:pt x="5689" y="26034"/>
                  </a:lnTo>
                  <a:lnTo>
                    <a:pt x="19723" y="26034"/>
                  </a:lnTo>
                  <a:lnTo>
                    <a:pt x="25400" y="20205"/>
                  </a:lnTo>
                  <a:lnTo>
                    <a:pt x="25400" y="13017"/>
                  </a:lnTo>
                  <a:lnTo>
                    <a:pt x="25400" y="5829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6769366" y="1720265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59" h="19685">
                  <a:moveTo>
                    <a:pt x="16916" y="0"/>
                  </a:moveTo>
                  <a:lnTo>
                    <a:pt x="5651" y="0"/>
                  </a:lnTo>
                  <a:lnTo>
                    <a:pt x="0" y="9753"/>
                  </a:lnTo>
                  <a:lnTo>
                    <a:pt x="5651" y="19507"/>
                  </a:lnTo>
                  <a:lnTo>
                    <a:pt x="16916" y="19507"/>
                  </a:lnTo>
                  <a:lnTo>
                    <a:pt x="22555" y="9753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6771906" y="1721916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563" y="0"/>
                  </a:moveTo>
                  <a:lnTo>
                    <a:pt x="3911" y="0"/>
                  </a:lnTo>
                  <a:lnTo>
                    <a:pt x="0" y="3632"/>
                  </a:lnTo>
                  <a:lnTo>
                    <a:pt x="0" y="12573"/>
                  </a:lnTo>
                  <a:lnTo>
                    <a:pt x="3911" y="16192"/>
                  </a:lnTo>
                  <a:lnTo>
                    <a:pt x="13563" y="16192"/>
                  </a:lnTo>
                  <a:lnTo>
                    <a:pt x="17462" y="12573"/>
                  </a:lnTo>
                  <a:lnTo>
                    <a:pt x="17462" y="8102"/>
                  </a:lnTo>
                  <a:lnTo>
                    <a:pt x="17462" y="3632"/>
                  </a:lnTo>
                  <a:lnTo>
                    <a:pt x="13563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6774611" y="172398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9372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9359"/>
                  </a:lnTo>
                  <a:lnTo>
                    <a:pt x="2692" y="12065"/>
                  </a:lnTo>
                  <a:lnTo>
                    <a:pt x="9372" y="12065"/>
                  </a:lnTo>
                  <a:lnTo>
                    <a:pt x="12077" y="9359"/>
                  </a:lnTo>
                  <a:lnTo>
                    <a:pt x="12077" y="6032"/>
                  </a:lnTo>
                  <a:lnTo>
                    <a:pt x="12077" y="2692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7007974" y="171350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25628" y="0"/>
                  </a:moveTo>
                  <a:lnTo>
                    <a:pt x="7391" y="0"/>
                  </a:lnTo>
                  <a:lnTo>
                    <a:pt x="0" y="6819"/>
                  </a:lnTo>
                  <a:lnTo>
                    <a:pt x="0" y="23660"/>
                  </a:lnTo>
                  <a:lnTo>
                    <a:pt x="7391" y="30479"/>
                  </a:lnTo>
                  <a:lnTo>
                    <a:pt x="25628" y="30479"/>
                  </a:lnTo>
                  <a:lnTo>
                    <a:pt x="33020" y="23660"/>
                  </a:lnTo>
                  <a:lnTo>
                    <a:pt x="33020" y="15239"/>
                  </a:lnTo>
                  <a:lnTo>
                    <a:pt x="33020" y="6819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7007974" y="171350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3020" y="15239"/>
                  </a:moveTo>
                  <a:lnTo>
                    <a:pt x="33020" y="23660"/>
                  </a:lnTo>
                  <a:lnTo>
                    <a:pt x="25628" y="30479"/>
                  </a:lnTo>
                  <a:lnTo>
                    <a:pt x="16510" y="30479"/>
                  </a:lnTo>
                  <a:lnTo>
                    <a:pt x="7391" y="30479"/>
                  </a:lnTo>
                  <a:lnTo>
                    <a:pt x="0" y="23660"/>
                  </a:lnTo>
                  <a:lnTo>
                    <a:pt x="0" y="15239"/>
                  </a:lnTo>
                  <a:lnTo>
                    <a:pt x="0" y="6819"/>
                  </a:lnTo>
                  <a:lnTo>
                    <a:pt x="7391" y="0"/>
                  </a:lnTo>
                  <a:lnTo>
                    <a:pt x="16510" y="0"/>
                  </a:lnTo>
                  <a:lnTo>
                    <a:pt x="25628" y="0"/>
                  </a:lnTo>
                  <a:lnTo>
                    <a:pt x="33020" y="6819"/>
                  </a:lnTo>
                  <a:lnTo>
                    <a:pt x="33020" y="152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7011784" y="1715731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19723" y="0"/>
                  </a:moveTo>
                  <a:lnTo>
                    <a:pt x="5676" y="0"/>
                  </a:lnTo>
                  <a:lnTo>
                    <a:pt x="0" y="5829"/>
                  </a:lnTo>
                  <a:lnTo>
                    <a:pt x="0" y="20205"/>
                  </a:lnTo>
                  <a:lnTo>
                    <a:pt x="5676" y="26035"/>
                  </a:lnTo>
                  <a:lnTo>
                    <a:pt x="19723" y="26035"/>
                  </a:lnTo>
                  <a:lnTo>
                    <a:pt x="25400" y="20205"/>
                  </a:lnTo>
                  <a:lnTo>
                    <a:pt x="25400" y="13017"/>
                  </a:lnTo>
                  <a:lnTo>
                    <a:pt x="25400" y="5829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7013206" y="1718995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59" h="19685">
                  <a:moveTo>
                    <a:pt x="16903" y="0"/>
                  </a:moveTo>
                  <a:lnTo>
                    <a:pt x="5651" y="0"/>
                  </a:lnTo>
                  <a:lnTo>
                    <a:pt x="0" y="9753"/>
                  </a:lnTo>
                  <a:lnTo>
                    <a:pt x="5651" y="19507"/>
                  </a:lnTo>
                  <a:lnTo>
                    <a:pt x="16903" y="19507"/>
                  </a:lnTo>
                  <a:lnTo>
                    <a:pt x="22555" y="9753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7015759" y="1720646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550" y="0"/>
                  </a:moveTo>
                  <a:lnTo>
                    <a:pt x="3898" y="0"/>
                  </a:lnTo>
                  <a:lnTo>
                    <a:pt x="0" y="3632"/>
                  </a:lnTo>
                  <a:lnTo>
                    <a:pt x="0" y="12573"/>
                  </a:lnTo>
                  <a:lnTo>
                    <a:pt x="3898" y="16192"/>
                  </a:lnTo>
                  <a:lnTo>
                    <a:pt x="13550" y="16192"/>
                  </a:lnTo>
                  <a:lnTo>
                    <a:pt x="17462" y="12573"/>
                  </a:lnTo>
                  <a:lnTo>
                    <a:pt x="17462" y="8102"/>
                  </a:lnTo>
                  <a:lnTo>
                    <a:pt x="17462" y="3632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7018464" y="17227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9359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359"/>
                  </a:lnTo>
                  <a:lnTo>
                    <a:pt x="2679" y="12064"/>
                  </a:lnTo>
                  <a:lnTo>
                    <a:pt x="9359" y="12064"/>
                  </a:lnTo>
                  <a:lnTo>
                    <a:pt x="12052" y="9359"/>
                  </a:lnTo>
                  <a:lnTo>
                    <a:pt x="12052" y="6032"/>
                  </a:lnTo>
                  <a:lnTo>
                    <a:pt x="12052" y="2692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6908533" y="1735696"/>
              <a:ext cx="30480" cy="78105"/>
            </a:xfrm>
            <a:custGeom>
              <a:avLst/>
              <a:gdLst/>
              <a:ahLst/>
              <a:cxnLst/>
              <a:rect l="l" t="t" r="r" b="b"/>
              <a:pathLst>
                <a:path w="30479" h="78105">
                  <a:moveTo>
                    <a:pt x="30162" y="0"/>
                  </a:moveTo>
                  <a:lnTo>
                    <a:pt x="0" y="317"/>
                  </a:lnTo>
                  <a:lnTo>
                    <a:pt x="0" y="31445"/>
                  </a:lnTo>
                  <a:lnTo>
                    <a:pt x="2222" y="32715"/>
                  </a:lnTo>
                  <a:lnTo>
                    <a:pt x="2870" y="77482"/>
                  </a:lnTo>
                  <a:lnTo>
                    <a:pt x="29540" y="77482"/>
                  </a:lnTo>
                  <a:lnTo>
                    <a:pt x="30162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6745656" y="1777936"/>
              <a:ext cx="319405" cy="120014"/>
            </a:xfrm>
            <a:custGeom>
              <a:avLst/>
              <a:gdLst/>
              <a:ahLst/>
              <a:cxnLst/>
              <a:rect l="l" t="t" r="r" b="b"/>
              <a:pathLst>
                <a:path w="319404" h="120014">
                  <a:moveTo>
                    <a:pt x="78435" y="39370"/>
                  </a:moveTo>
                  <a:lnTo>
                    <a:pt x="75565" y="3175"/>
                  </a:lnTo>
                  <a:lnTo>
                    <a:pt x="55892" y="3390"/>
                  </a:lnTo>
                  <a:lnTo>
                    <a:pt x="45605" y="3695"/>
                  </a:lnTo>
                  <a:lnTo>
                    <a:pt x="41325" y="4292"/>
                  </a:lnTo>
                  <a:lnTo>
                    <a:pt x="39687" y="5384"/>
                  </a:lnTo>
                  <a:lnTo>
                    <a:pt x="38430" y="9194"/>
                  </a:lnTo>
                  <a:lnTo>
                    <a:pt x="0" y="8255"/>
                  </a:lnTo>
                  <a:lnTo>
                    <a:pt x="330" y="45834"/>
                  </a:lnTo>
                  <a:lnTo>
                    <a:pt x="48907" y="44132"/>
                  </a:lnTo>
                  <a:lnTo>
                    <a:pt x="49860" y="40005"/>
                  </a:lnTo>
                  <a:lnTo>
                    <a:pt x="71767" y="40005"/>
                  </a:lnTo>
                  <a:lnTo>
                    <a:pt x="78435" y="39370"/>
                  </a:lnTo>
                  <a:close/>
                </a:path>
                <a:path w="319404" h="120014">
                  <a:moveTo>
                    <a:pt x="194005" y="103187"/>
                  </a:moveTo>
                  <a:lnTo>
                    <a:pt x="193370" y="60960"/>
                  </a:lnTo>
                  <a:lnTo>
                    <a:pt x="154317" y="60642"/>
                  </a:lnTo>
                  <a:lnTo>
                    <a:pt x="154635" y="47307"/>
                  </a:lnTo>
                  <a:lnTo>
                    <a:pt x="159080" y="47307"/>
                  </a:lnTo>
                  <a:lnTo>
                    <a:pt x="159080" y="41275"/>
                  </a:lnTo>
                  <a:lnTo>
                    <a:pt x="153352" y="40640"/>
                  </a:lnTo>
                  <a:lnTo>
                    <a:pt x="151460" y="4114"/>
                  </a:lnTo>
                  <a:lnTo>
                    <a:pt x="115900" y="4762"/>
                  </a:lnTo>
                  <a:lnTo>
                    <a:pt x="119392" y="104457"/>
                  </a:lnTo>
                  <a:lnTo>
                    <a:pt x="146050" y="104775"/>
                  </a:lnTo>
                  <a:lnTo>
                    <a:pt x="143205" y="120015"/>
                  </a:lnTo>
                  <a:lnTo>
                    <a:pt x="179717" y="119062"/>
                  </a:lnTo>
                  <a:lnTo>
                    <a:pt x="182562" y="103822"/>
                  </a:lnTo>
                  <a:lnTo>
                    <a:pt x="194005" y="103187"/>
                  </a:lnTo>
                  <a:close/>
                </a:path>
                <a:path w="319404" h="120014">
                  <a:moveTo>
                    <a:pt x="319087" y="37147"/>
                  </a:moveTo>
                  <a:lnTo>
                    <a:pt x="318185" y="4114"/>
                  </a:lnTo>
                  <a:lnTo>
                    <a:pt x="318147" y="2527"/>
                  </a:lnTo>
                  <a:lnTo>
                    <a:pt x="280682" y="4114"/>
                  </a:lnTo>
                  <a:lnTo>
                    <a:pt x="279400" y="0"/>
                  </a:lnTo>
                  <a:lnTo>
                    <a:pt x="276555" y="317"/>
                  </a:lnTo>
                  <a:lnTo>
                    <a:pt x="240665" y="622"/>
                  </a:lnTo>
                  <a:lnTo>
                    <a:pt x="240360" y="34290"/>
                  </a:lnTo>
                  <a:lnTo>
                    <a:pt x="236537" y="36512"/>
                  </a:lnTo>
                  <a:lnTo>
                    <a:pt x="265442" y="38100"/>
                  </a:lnTo>
                  <a:lnTo>
                    <a:pt x="265442" y="40005"/>
                  </a:lnTo>
                  <a:lnTo>
                    <a:pt x="319087" y="37147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6781228" y="1783955"/>
              <a:ext cx="246379" cy="32384"/>
            </a:xfrm>
            <a:custGeom>
              <a:avLst/>
              <a:gdLst/>
              <a:ahLst/>
              <a:cxnLst/>
              <a:rect l="l" t="t" r="r" b="b"/>
              <a:pathLst>
                <a:path w="246379" h="32385">
                  <a:moveTo>
                    <a:pt x="3175" y="11112"/>
                  </a:moveTo>
                  <a:lnTo>
                    <a:pt x="635" y="11112"/>
                  </a:lnTo>
                  <a:lnTo>
                    <a:pt x="0" y="32080"/>
                  </a:lnTo>
                  <a:lnTo>
                    <a:pt x="3175" y="32080"/>
                  </a:lnTo>
                  <a:lnTo>
                    <a:pt x="3175" y="11112"/>
                  </a:lnTo>
                  <a:close/>
                </a:path>
                <a:path w="246379" h="32385">
                  <a:moveTo>
                    <a:pt x="246062" y="29222"/>
                  </a:moveTo>
                  <a:lnTo>
                    <a:pt x="245414" y="0"/>
                  </a:lnTo>
                  <a:lnTo>
                    <a:pt x="243522" y="0"/>
                  </a:lnTo>
                  <a:lnTo>
                    <a:pt x="243192" y="28587"/>
                  </a:lnTo>
                  <a:lnTo>
                    <a:pt x="246062" y="29222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6820395" y="1771256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3177" y="0"/>
                  </a:moveTo>
                  <a:lnTo>
                    <a:pt x="19367" y="330"/>
                  </a:lnTo>
                  <a:lnTo>
                    <a:pt x="9525" y="0"/>
                  </a:lnTo>
                  <a:lnTo>
                    <a:pt x="4762" y="647"/>
                  </a:lnTo>
                  <a:lnTo>
                    <a:pt x="0" y="5714"/>
                  </a:lnTo>
                  <a:lnTo>
                    <a:pt x="1257" y="41287"/>
                  </a:lnTo>
                  <a:lnTo>
                    <a:pt x="4127" y="44780"/>
                  </a:lnTo>
                  <a:lnTo>
                    <a:pt x="20954" y="44145"/>
                  </a:lnTo>
                  <a:lnTo>
                    <a:pt x="22225" y="42557"/>
                  </a:lnTo>
                  <a:lnTo>
                    <a:pt x="26987" y="39065"/>
                  </a:lnTo>
                  <a:lnTo>
                    <a:pt x="25717" y="2235"/>
                  </a:lnTo>
                  <a:lnTo>
                    <a:pt x="23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6823570" y="1815718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6822300" y="1770620"/>
              <a:ext cx="22860" cy="43180"/>
            </a:xfrm>
            <a:custGeom>
              <a:avLst/>
              <a:gdLst/>
              <a:ahLst/>
              <a:cxnLst/>
              <a:rect l="l" t="t" r="r" b="b"/>
              <a:pathLst>
                <a:path w="22859" h="43180">
                  <a:moveTo>
                    <a:pt x="10464" y="40335"/>
                  </a:moveTo>
                  <a:lnTo>
                    <a:pt x="9842" y="25400"/>
                  </a:lnTo>
                  <a:lnTo>
                    <a:pt x="5397" y="25400"/>
                  </a:lnTo>
                  <a:lnTo>
                    <a:pt x="5397" y="22542"/>
                  </a:lnTo>
                  <a:lnTo>
                    <a:pt x="9525" y="21920"/>
                  </a:lnTo>
                  <a:lnTo>
                    <a:pt x="9525" y="6350"/>
                  </a:lnTo>
                  <a:lnTo>
                    <a:pt x="5397" y="6350"/>
                  </a:lnTo>
                  <a:lnTo>
                    <a:pt x="5397" y="0"/>
                  </a:lnTo>
                  <a:lnTo>
                    <a:pt x="3492" y="0"/>
                  </a:lnTo>
                  <a:lnTo>
                    <a:pt x="3492" y="6667"/>
                  </a:lnTo>
                  <a:lnTo>
                    <a:pt x="0" y="6667"/>
                  </a:lnTo>
                  <a:lnTo>
                    <a:pt x="635" y="22860"/>
                  </a:lnTo>
                  <a:lnTo>
                    <a:pt x="3810" y="23190"/>
                  </a:lnTo>
                  <a:lnTo>
                    <a:pt x="4114" y="25717"/>
                  </a:lnTo>
                  <a:lnTo>
                    <a:pt x="317" y="26035"/>
                  </a:lnTo>
                  <a:lnTo>
                    <a:pt x="635" y="42557"/>
                  </a:lnTo>
                  <a:lnTo>
                    <a:pt x="6667" y="42557"/>
                  </a:lnTo>
                  <a:lnTo>
                    <a:pt x="10464" y="40335"/>
                  </a:lnTo>
                  <a:close/>
                </a:path>
                <a:path w="22859" h="43180">
                  <a:moveTo>
                    <a:pt x="22860" y="5397"/>
                  </a:moveTo>
                  <a:lnTo>
                    <a:pt x="20320" y="5080"/>
                  </a:lnTo>
                  <a:lnTo>
                    <a:pt x="20320" y="635"/>
                  </a:lnTo>
                  <a:lnTo>
                    <a:pt x="18732" y="635"/>
                  </a:lnTo>
                  <a:lnTo>
                    <a:pt x="18402" y="5727"/>
                  </a:lnTo>
                  <a:lnTo>
                    <a:pt x="13017" y="6350"/>
                  </a:lnTo>
                  <a:lnTo>
                    <a:pt x="13639" y="21920"/>
                  </a:lnTo>
                  <a:lnTo>
                    <a:pt x="18097" y="22542"/>
                  </a:lnTo>
                  <a:lnTo>
                    <a:pt x="18097" y="25400"/>
                  </a:lnTo>
                  <a:lnTo>
                    <a:pt x="13335" y="24777"/>
                  </a:lnTo>
                  <a:lnTo>
                    <a:pt x="14287" y="40652"/>
                  </a:lnTo>
                  <a:lnTo>
                    <a:pt x="17145" y="41287"/>
                  </a:lnTo>
                  <a:lnTo>
                    <a:pt x="22860" y="41287"/>
                  </a:lnTo>
                  <a:lnTo>
                    <a:pt x="22860" y="25400"/>
                  </a:lnTo>
                  <a:lnTo>
                    <a:pt x="19989" y="24447"/>
                  </a:lnTo>
                  <a:lnTo>
                    <a:pt x="19989" y="22225"/>
                  </a:lnTo>
                  <a:lnTo>
                    <a:pt x="22542" y="21920"/>
                  </a:lnTo>
                  <a:lnTo>
                    <a:pt x="22860" y="539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6841667" y="1796986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69">
                  <a:moveTo>
                    <a:pt x="1282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82" y="13652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6829285" y="1797608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1587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07" y="12700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6825475" y="1779841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4">
                  <a:moveTo>
                    <a:pt x="1270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70" y="11747"/>
                  </a:lnTo>
                  <a:lnTo>
                    <a:pt x="1270" y="0"/>
                  </a:lnTo>
                  <a:close/>
                </a:path>
                <a:path w="2540" h="31114">
                  <a:moveTo>
                    <a:pt x="2209" y="19050"/>
                  </a:moveTo>
                  <a:lnTo>
                    <a:pt x="0" y="19050"/>
                  </a:lnTo>
                  <a:lnTo>
                    <a:pt x="0" y="31115"/>
                  </a:lnTo>
                  <a:lnTo>
                    <a:pt x="2209" y="31115"/>
                  </a:lnTo>
                  <a:lnTo>
                    <a:pt x="2209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6828650" y="1780146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892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892" y="1047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6841350" y="1777936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5">
                  <a:moveTo>
                    <a:pt x="1270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70" y="1301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6836587" y="1778254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89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892" y="1174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6829920" y="1771256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17" y="5410"/>
                  </a:lnTo>
                  <a:lnTo>
                    <a:pt x="1904" y="5714"/>
                  </a:lnTo>
                  <a:lnTo>
                    <a:pt x="1904" y="3175"/>
                  </a:lnTo>
                  <a:lnTo>
                    <a:pt x="3492" y="2857"/>
                  </a:lnTo>
                  <a:lnTo>
                    <a:pt x="3492" y="6350"/>
                  </a:lnTo>
                  <a:lnTo>
                    <a:pt x="5397" y="5714"/>
                  </a:lnTo>
                  <a:lnTo>
                    <a:pt x="5397" y="2857"/>
                  </a:lnTo>
                  <a:lnTo>
                    <a:pt x="7937" y="3175"/>
                  </a:lnTo>
                  <a:lnTo>
                    <a:pt x="7937" y="5714"/>
                  </a:lnTo>
                  <a:lnTo>
                    <a:pt x="9525" y="5092"/>
                  </a:lnTo>
                  <a:lnTo>
                    <a:pt x="8890" y="6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6911301" y="1773910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3164" y="0"/>
                  </a:moveTo>
                  <a:lnTo>
                    <a:pt x="19354" y="317"/>
                  </a:lnTo>
                  <a:lnTo>
                    <a:pt x="9525" y="0"/>
                  </a:lnTo>
                  <a:lnTo>
                    <a:pt x="4762" y="634"/>
                  </a:lnTo>
                  <a:lnTo>
                    <a:pt x="0" y="5702"/>
                  </a:lnTo>
                  <a:lnTo>
                    <a:pt x="1270" y="41275"/>
                  </a:lnTo>
                  <a:lnTo>
                    <a:pt x="4114" y="44767"/>
                  </a:lnTo>
                  <a:lnTo>
                    <a:pt x="20942" y="44132"/>
                  </a:lnTo>
                  <a:lnTo>
                    <a:pt x="22225" y="42545"/>
                  </a:lnTo>
                  <a:lnTo>
                    <a:pt x="26987" y="39052"/>
                  </a:lnTo>
                  <a:lnTo>
                    <a:pt x="25704" y="2222"/>
                  </a:lnTo>
                  <a:lnTo>
                    <a:pt x="23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6914476" y="1818360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6913194" y="1773262"/>
              <a:ext cx="22860" cy="43180"/>
            </a:xfrm>
            <a:custGeom>
              <a:avLst/>
              <a:gdLst/>
              <a:ahLst/>
              <a:cxnLst/>
              <a:rect l="l" t="t" r="r" b="b"/>
              <a:pathLst>
                <a:path w="22859" h="43180">
                  <a:moveTo>
                    <a:pt x="10490" y="40335"/>
                  </a:moveTo>
                  <a:lnTo>
                    <a:pt x="9855" y="25400"/>
                  </a:lnTo>
                  <a:lnTo>
                    <a:pt x="5397" y="25400"/>
                  </a:lnTo>
                  <a:lnTo>
                    <a:pt x="5397" y="22555"/>
                  </a:lnTo>
                  <a:lnTo>
                    <a:pt x="9525" y="21920"/>
                  </a:lnTo>
                  <a:lnTo>
                    <a:pt x="9525" y="6350"/>
                  </a:lnTo>
                  <a:lnTo>
                    <a:pt x="5397" y="6350"/>
                  </a:lnTo>
                  <a:lnTo>
                    <a:pt x="5397" y="0"/>
                  </a:lnTo>
                  <a:lnTo>
                    <a:pt x="3505" y="0"/>
                  </a:lnTo>
                  <a:lnTo>
                    <a:pt x="3505" y="6680"/>
                  </a:lnTo>
                  <a:lnTo>
                    <a:pt x="0" y="6680"/>
                  </a:lnTo>
                  <a:lnTo>
                    <a:pt x="635" y="22872"/>
                  </a:lnTo>
                  <a:lnTo>
                    <a:pt x="3810" y="23190"/>
                  </a:lnTo>
                  <a:lnTo>
                    <a:pt x="4140" y="25730"/>
                  </a:lnTo>
                  <a:lnTo>
                    <a:pt x="330" y="26047"/>
                  </a:lnTo>
                  <a:lnTo>
                    <a:pt x="635" y="42557"/>
                  </a:lnTo>
                  <a:lnTo>
                    <a:pt x="6680" y="42557"/>
                  </a:lnTo>
                  <a:lnTo>
                    <a:pt x="10490" y="40335"/>
                  </a:lnTo>
                  <a:close/>
                </a:path>
                <a:path w="22859" h="43180">
                  <a:moveTo>
                    <a:pt x="22860" y="5410"/>
                  </a:moveTo>
                  <a:lnTo>
                    <a:pt x="20332" y="5092"/>
                  </a:lnTo>
                  <a:lnTo>
                    <a:pt x="20332" y="647"/>
                  </a:lnTo>
                  <a:lnTo>
                    <a:pt x="18745" y="647"/>
                  </a:lnTo>
                  <a:lnTo>
                    <a:pt x="18427" y="5727"/>
                  </a:lnTo>
                  <a:lnTo>
                    <a:pt x="13030" y="6350"/>
                  </a:lnTo>
                  <a:lnTo>
                    <a:pt x="13665" y="21920"/>
                  </a:lnTo>
                  <a:lnTo>
                    <a:pt x="18097" y="22555"/>
                  </a:lnTo>
                  <a:lnTo>
                    <a:pt x="18097" y="25400"/>
                  </a:lnTo>
                  <a:lnTo>
                    <a:pt x="13335" y="24777"/>
                  </a:lnTo>
                  <a:lnTo>
                    <a:pt x="14287" y="40652"/>
                  </a:lnTo>
                  <a:lnTo>
                    <a:pt x="17157" y="41287"/>
                  </a:lnTo>
                  <a:lnTo>
                    <a:pt x="22860" y="41287"/>
                  </a:lnTo>
                  <a:lnTo>
                    <a:pt x="22860" y="25400"/>
                  </a:lnTo>
                  <a:lnTo>
                    <a:pt x="20015" y="24460"/>
                  </a:lnTo>
                  <a:lnTo>
                    <a:pt x="20015" y="22225"/>
                  </a:lnTo>
                  <a:lnTo>
                    <a:pt x="22555" y="21920"/>
                  </a:lnTo>
                  <a:lnTo>
                    <a:pt x="22860" y="5410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6932574" y="1799628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70" y="136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6920179" y="1800250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82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82" y="12700"/>
                  </a:lnTo>
                  <a:lnTo>
                    <a:pt x="1282" y="1587"/>
                  </a:lnTo>
                  <a:close/>
                </a:path>
                <a:path w="9525" h="12700">
                  <a:moveTo>
                    <a:pt x="9220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20" y="12700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6916369" y="1782482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4">
                  <a:moveTo>
                    <a:pt x="128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82" y="11747"/>
                  </a:lnTo>
                  <a:lnTo>
                    <a:pt x="1282" y="0"/>
                  </a:lnTo>
                  <a:close/>
                </a:path>
                <a:path w="2540" h="31114">
                  <a:moveTo>
                    <a:pt x="2222" y="19050"/>
                  </a:moveTo>
                  <a:lnTo>
                    <a:pt x="0" y="19050"/>
                  </a:lnTo>
                  <a:lnTo>
                    <a:pt x="0" y="31115"/>
                  </a:lnTo>
                  <a:lnTo>
                    <a:pt x="2222" y="31115"/>
                  </a:lnTo>
                  <a:lnTo>
                    <a:pt x="2222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6919544" y="1782787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6932244" y="1780578"/>
              <a:ext cx="1905" cy="13335"/>
            </a:xfrm>
            <a:custGeom>
              <a:avLst/>
              <a:gdLst/>
              <a:ahLst/>
              <a:cxnLst/>
              <a:rect l="l" t="t" r="r" b="b"/>
              <a:pathLst>
                <a:path w="1904" h="13335">
                  <a:moveTo>
                    <a:pt x="1282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82" y="13017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6927481" y="1780895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6920826" y="1773910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04" y="5397"/>
                  </a:lnTo>
                  <a:lnTo>
                    <a:pt x="1892" y="5702"/>
                  </a:lnTo>
                  <a:lnTo>
                    <a:pt x="1892" y="3175"/>
                  </a:lnTo>
                  <a:lnTo>
                    <a:pt x="3479" y="2857"/>
                  </a:lnTo>
                  <a:lnTo>
                    <a:pt x="3479" y="6350"/>
                  </a:lnTo>
                  <a:lnTo>
                    <a:pt x="5397" y="5702"/>
                  </a:lnTo>
                  <a:lnTo>
                    <a:pt x="5397" y="2857"/>
                  </a:lnTo>
                  <a:lnTo>
                    <a:pt x="7937" y="3175"/>
                  </a:lnTo>
                  <a:lnTo>
                    <a:pt x="7937" y="5702"/>
                  </a:lnTo>
                  <a:lnTo>
                    <a:pt x="9525" y="5079"/>
                  </a:lnTo>
                  <a:lnTo>
                    <a:pt x="8877" y="6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6958711" y="1768614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3190" y="0"/>
                  </a:moveTo>
                  <a:lnTo>
                    <a:pt x="19367" y="317"/>
                  </a:lnTo>
                  <a:lnTo>
                    <a:pt x="9525" y="0"/>
                  </a:lnTo>
                  <a:lnTo>
                    <a:pt x="4762" y="635"/>
                  </a:lnTo>
                  <a:lnTo>
                    <a:pt x="0" y="5715"/>
                  </a:lnTo>
                  <a:lnTo>
                    <a:pt x="1270" y="41275"/>
                  </a:lnTo>
                  <a:lnTo>
                    <a:pt x="4140" y="44780"/>
                  </a:lnTo>
                  <a:lnTo>
                    <a:pt x="20955" y="44145"/>
                  </a:lnTo>
                  <a:lnTo>
                    <a:pt x="22225" y="42557"/>
                  </a:lnTo>
                  <a:lnTo>
                    <a:pt x="26987" y="39052"/>
                  </a:lnTo>
                  <a:lnTo>
                    <a:pt x="25717" y="2222"/>
                  </a:lnTo>
                  <a:lnTo>
                    <a:pt x="231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6961886" y="1813077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6960616" y="1767979"/>
              <a:ext cx="23495" cy="43180"/>
            </a:xfrm>
            <a:custGeom>
              <a:avLst/>
              <a:gdLst/>
              <a:ahLst/>
              <a:cxnLst/>
              <a:rect l="l" t="t" r="r" b="b"/>
              <a:pathLst>
                <a:path w="23495" h="43180">
                  <a:moveTo>
                    <a:pt x="10477" y="40322"/>
                  </a:moveTo>
                  <a:lnTo>
                    <a:pt x="9842" y="25400"/>
                  </a:lnTo>
                  <a:lnTo>
                    <a:pt x="5410" y="25400"/>
                  </a:lnTo>
                  <a:lnTo>
                    <a:pt x="5410" y="22542"/>
                  </a:lnTo>
                  <a:lnTo>
                    <a:pt x="9525" y="21907"/>
                  </a:lnTo>
                  <a:lnTo>
                    <a:pt x="9525" y="6350"/>
                  </a:lnTo>
                  <a:lnTo>
                    <a:pt x="5410" y="6350"/>
                  </a:lnTo>
                  <a:lnTo>
                    <a:pt x="5410" y="0"/>
                  </a:lnTo>
                  <a:lnTo>
                    <a:pt x="3492" y="0"/>
                  </a:lnTo>
                  <a:lnTo>
                    <a:pt x="3492" y="6667"/>
                  </a:lnTo>
                  <a:lnTo>
                    <a:pt x="0" y="6667"/>
                  </a:lnTo>
                  <a:lnTo>
                    <a:pt x="647" y="22860"/>
                  </a:lnTo>
                  <a:lnTo>
                    <a:pt x="3822" y="23177"/>
                  </a:lnTo>
                  <a:lnTo>
                    <a:pt x="4127" y="25717"/>
                  </a:lnTo>
                  <a:lnTo>
                    <a:pt x="317" y="26035"/>
                  </a:lnTo>
                  <a:lnTo>
                    <a:pt x="647" y="42557"/>
                  </a:lnTo>
                  <a:lnTo>
                    <a:pt x="6667" y="42557"/>
                  </a:lnTo>
                  <a:lnTo>
                    <a:pt x="10477" y="40322"/>
                  </a:lnTo>
                  <a:close/>
                </a:path>
                <a:path w="23495" h="43180">
                  <a:moveTo>
                    <a:pt x="22872" y="5397"/>
                  </a:moveTo>
                  <a:lnTo>
                    <a:pt x="20320" y="5080"/>
                  </a:lnTo>
                  <a:lnTo>
                    <a:pt x="20320" y="635"/>
                  </a:lnTo>
                  <a:lnTo>
                    <a:pt x="18732" y="635"/>
                  </a:lnTo>
                  <a:lnTo>
                    <a:pt x="18415" y="5715"/>
                  </a:lnTo>
                  <a:lnTo>
                    <a:pt x="13017" y="6350"/>
                  </a:lnTo>
                  <a:lnTo>
                    <a:pt x="13652" y="21907"/>
                  </a:lnTo>
                  <a:lnTo>
                    <a:pt x="18110" y="22542"/>
                  </a:lnTo>
                  <a:lnTo>
                    <a:pt x="18110" y="25400"/>
                  </a:lnTo>
                  <a:lnTo>
                    <a:pt x="13347" y="24765"/>
                  </a:lnTo>
                  <a:lnTo>
                    <a:pt x="14287" y="40640"/>
                  </a:lnTo>
                  <a:lnTo>
                    <a:pt x="17145" y="41275"/>
                  </a:lnTo>
                  <a:lnTo>
                    <a:pt x="22872" y="41275"/>
                  </a:lnTo>
                  <a:lnTo>
                    <a:pt x="22872" y="25400"/>
                  </a:lnTo>
                  <a:lnTo>
                    <a:pt x="20002" y="24447"/>
                  </a:lnTo>
                  <a:lnTo>
                    <a:pt x="20002" y="22225"/>
                  </a:lnTo>
                  <a:lnTo>
                    <a:pt x="22542" y="21907"/>
                  </a:lnTo>
                  <a:lnTo>
                    <a:pt x="22872" y="539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6979983" y="1794332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70" y="136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6967614" y="1794966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1587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07" y="12700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6963791" y="1777186"/>
              <a:ext cx="2540" cy="31750"/>
            </a:xfrm>
            <a:custGeom>
              <a:avLst/>
              <a:gdLst/>
              <a:ahLst/>
              <a:cxnLst/>
              <a:rect l="l" t="t" r="r" b="b"/>
              <a:pathLst>
                <a:path w="2540" h="31750">
                  <a:moveTo>
                    <a:pt x="128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82" y="11747"/>
                  </a:lnTo>
                  <a:lnTo>
                    <a:pt x="1282" y="0"/>
                  </a:lnTo>
                  <a:close/>
                </a:path>
                <a:path w="2540" h="31750">
                  <a:moveTo>
                    <a:pt x="2235" y="19050"/>
                  </a:moveTo>
                  <a:lnTo>
                    <a:pt x="0" y="19050"/>
                  </a:lnTo>
                  <a:lnTo>
                    <a:pt x="0" y="31127"/>
                  </a:lnTo>
                  <a:lnTo>
                    <a:pt x="2235" y="31127"/>
                  </a:lnTo>
                  <a:lnTo>
                    <a:pt x="2235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6966966" y="1777504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6979666" y="1775282"/>
              <a:ext cx="1905" cy="13335"/>
            </a:xfrm>
            <a:custGeom>
              <a:avLst/>
              <a:gdLst/>
              <a:ahLst/>
              <a:cxnLst/>
              <a:rect l="l" t="t" r="r" b="b"/>
              <a:pathLst>
                <a:path w="1904" h="13335">
                  <a:moveTo>
                    <a:pt x="1282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82" y="13017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6974903" y="1775599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6968236" y="1768614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17" y="5397"/>
                  </a:lnTo>
                  <a:lnTo>
                    <a:pt x="1905" y="5715"/>
                  </a:lnTo>
                  <a:lnTo>
                    <a:pt x="1905" y="3175"/>
                  </a:lnTo>
                  <a:lnTo>
                    <a:pt x="3492" y="2857"/>
                  </a:lnTo>
                  <a:lnTo>
                    <a:pt x="3492" y="6350"/>
                  </a:lnTo>
                  <a:lnTo>
                    <a:pt x="5397" y="5715"/>
                  </a:lnTo>
                  <a:lnTo>
                    <a:pt x="5397" y="2857"/>
                  </a:lnTo>
                  <a:lnTo>
                    <a:pt x="7937" y="3175"/>
                  </a:lnTo>
                  <a:lnTo>
                    <a:pt x="7937" y="5715"/>
                  </a:lnTo>
                  <a:lnTo>
                    <a:pt x="9525" y="5079"/>
                  </a:lnTo>
                  <a:lnTo>
                    <a:pt x="8902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6869811" y="1776437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3177" y="0"/>
                  </a:moveTo>
                  <a:lnTo>
                    <a:pt x="19367" y="330"/>
                  </a:lnTo>
                  <a:lnTo>
                    <a:pt x="9525" y="0"/>
                  </a:lnTo>
                  <a:lnTo>
                    <a:pt x="4762" y="647"/>
                  </a:lnTo>
                  <a:lnTo>
                    <a:pt x="0" y="5727"/>
                  </a:lnTo>
                  <a:lnTo>
                    <a:pt x="1257" y="41287"/>
                  </a:lnTo>
                  <a:lnTo>
                    <a:pt x="4127" y="44780"/>
                  </a:lnTo>
                  <a:lnTo>
                    <a:pt x="20955" y="44145"/>
                  </a:lnTo>
                  <a:lnTo>
                    <a:pt x="22225" y="42557"/>
                  </a:lnTo>
                  <a:lnTo>
                    <a:pt x="26987" y="39065"/>
                  </a:lnTo>
                  <a:lnTo>
                    <a:pt x="25717" y="2235"/>
                  </a:lnTo>
                  <a:lnTo>
                    <a:pt x="23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6872986" y="1820900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6871716" y="1775815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4">
                  <a:moveTo>
                    <a:pt x="10464" y="40322"/>
                  </a:moveTo>
                  <a:lnTo>
                    <a:pt x="9829" y="25400"/>
                  </a:lnTo>
                  <a:lnTo>
                    <a:pt x="5397" y="25400"/>
                  </a:lnTo>
                  <a:lnTo>
                    <a:pt x="5397" y="22542"/>
                  </a:lnTo>
                  <a:lnTo>
                    <a:pt x="9525" y="21907"/>
                  </a:lnTo>
                  <a:lnTo>
                    <a:pt x="9525" y="6350"/>
                  </a:lnTo>
                  <a:lnTo>
                    <a:pt x="5397" y="6350"/>
                  </a:lnTo>
                  <a:lnTo>
                    <a:pt x="5397" y="0"/>
                  </a:lnTo>
                  <a:lnTo>
                    <a:pt x="3479" y="0"/>
                  </a:lnTo>
                  <a:lnTo>
                    <a:pt x="3479" y="6667"/>
                  </a:lnTo>
                  <a:lnTo>
                    <a:pt x="0" y="6667"/>
                  </a:lnTo>
                  <a:lnTo>
                    <a:pt x="635" y="22847"/>
                  </a:lnTo>
                  <a:lnTo>
                    <a:pt x="3810" y="23177"/>
                  </a:lnTo>
                  <a:lnTo>
                    <a:pt x="4114" y="25717"/>
                  </a:lnTo>
                  <a:lnTo>
                    <a:pt x="304" y="26022"/>
                  </a:lnTo>
                  <a:lnTo>
                    <a:pt x="635" y="42545"/>
                  </a:lnTo>
                  <a:lnTo>
                    <a:pt x="6654" y="42545"/>
                  </a:lnTo>
                  <a:lnTo>
                    <a:pt x="10464" y="40322"/>
                  </a:lnTo>
                  <a:close/>
                </a:path>
                <a:path w="22859" h="42544">
                  <a:moveTo>
                    <a:pt x="22860" y="5384"/>
                  </a:moveTo>
                  <a:lnTo>
                    <a:pt x="20320" y="5080"/>
                  </a:lnTo>
                  <a:lnTo>
                    <a:pt x="20320" y="622"/>
                  </a:lnTo>
                  <a:lnTo>
                    <a:pt x="18732" y="622"/>
                  </a:lnTo>
                  <a:lnTo>
                    <a:pt x="18402" y="5715"/>
                  </a:lnTo>
                  <a:lnTo>
                    <a:pt x="13004" y="6350"/>
                  </a:lnTo>
                  <a:lnTo>
                    <a:pt x="13639" y="21907"/>
                  </a:lnTo>
                  <a:lnTo>
                    <a:pt x="18097" y="22542"/>
                  </a:lnTo>
                  <a:lnTo>
                    <a:pt x="18097" y="25400"/>
                  </a:lnTo>
                  <a:lnTo>
                    <a:pt x="13335" y="24765"/>
                  </a:lnTo>
                  <a:lnTo>
                    <a:pt x="14287" y="40640"/>
                  </a:lnTo>
                  <a:lnTo>
                    <a:pt x="17145" y="41275"/>
                  </a:lnTo>
                  <a:lnTo>
                    <a:pt x="22860" y="41275"/>
                  </a:lnTo>
                  <a:lnTo>
                    <a:pt x="22860" y="25400"/>
                  </a:lnTo>
                  <a:lnTo>
                    <a:pt x="19989" y="24434"/>
                  </a:lnTo>
                  <a:lnTo>
                    <a:pt x="19989" y="22225"/>
                  </a:lnTo>
                  <a:lnTo>
                    <a:pt x="22529" y="21907"/>
                  </a:lnTo>
                  <a:lnTo>
                    <a:pt x="22860" y="538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6891070" y="1802168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69">
                  <a:moveTo>
                    <a:pt x="1282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82" y="13652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6878701" y="1802802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1587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07" y="12700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6874891" y="1785022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4">
                  <a:moveTo>
                    <a:pt x="1270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70" y="11747"/>
                  </a:lnTo>
                  <a:lnTo>
                    <a:pt x="1270" y="0"/>
                  </a:lnTo>
                  <a:close/>
                </a:path>
                <a:path w="2540" h="31114">
                  <a:moveTo>
                    <a:pt x="2222" y="19050"/>
                  </a:moveTo>
                  <a:lnTo>
                    <a:pt x="0" y="19050"/>
                  </a:lnTo>
                  <a:lnTo>
                    <a:pt x="0" y="31115"/>
                  </a:lnTo>
                  <a:lnTo>
                    <a:pt x="2222" y="31115"/>
                  </a:lnTo>
                  <a:lnTo>
                    <a:pt x="2222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6878066" y="1785340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892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892" y="1047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6890766" y="1783118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5">
                  <a:moveTo>
                    <a:pt x="1270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70" y="1301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6886003" y="1783435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89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892" y="1174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6879336" y="1776437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17" y="5410"/>
                  </a:lnTo>
                  <a:lnTo>
                    <a:pt x="1905" y="5727"/>
                  </a:lnTo>
                  <a:lnTo>
                    <a:pt x="1905" y="3175"/>
                  </a:lnTo>
                  <a:lnTo>
                    <a:pt x="3492" y="2870"/>
                  </a:lnTo>
                  <a:lnTo>
                    <a:pt x="3492" y="6350"/>
                  </a:lnTo>
                  <a:lnTo>
                    <a:pt x="5384" y="5727"/>
                  </a:lnTo>
                  <a:lnTo>
                    <a:pt x="5384" y="2870"/>
                  </a:lnTo>
                  <a:lnTo>
                    <a:pt x="7937" y="3175"/>
                  </a:lnTo>
                  <a:lnTo>
                    <a:pt x="7937" y="5727"/>
                  </a:lnTo>
                  <a:lnTo>
                    <a:pt x="9525" y="5092"/>
                  </a:lnTo>
                  <a:lnTo>
                    <a:pt x="8890" y="6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6911962" y="1732216"/>
              <a:ext cx="20955" cy="14604"/>
            </a:xfrm>
            <a:custGeom>
              <a:avLst/>
              <a:gdLst/>
              <a:ahLst/>
              <a:cxnLst/>
              <a:rect l="l" t="t" r="r" b="b"/>
              <a:pathLst>
                <a:path w="20954" h="14605">
                  <a:moveTo>
                    <a:pt x="11023" y="0"/>
                  </a:moveTo>
                  <a:lnTo>
                    <a:pt x="7302" y="914"/>
                  </a:lnTo>
                  <a:lnTo>
                    <a:pt x="7175" y="3073"/>
                  </a:lnTo>
                  <a:lnTo>
                    <a:pt x="0" y="7023"/>
                  </a:lnTo>
                  <a:lnTo>
                    <a:pt x="1371" y="14097"/>
                  </a:lnTo>
                  <a:lnTo>
                    <a:pt x="20675" y="11531"/>
                  </a:lnTo>
                  <a:lnTo>
                    <a:pt x="19621" y="3555"/>
                  </a:lnTo>
                  <a:lnTo>
                    <a:pt x="13030" y="2298"/>
                  </a:lnTo>
                  <a:lnTo>
                    <a:pt x="11023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6911962" y="1732216"/>
              <a:ext cx="20955" cy="14604"/>
            </a:xfrm>
            <a:custGeom>
              <a:avLst/>
              <a:gdLst/>
              <a:ahLst/>
              <a:cxnLst/>
              <a:rect l="l" t="t" r="r" b="b"/>
              <a:pathLst>
                <a:path w="20954" h="14605">
                  <a:moveTo>
                    <a:pt x="7302" y="914"/>
                  </a:moveTo>
                  <a:lnTo>
                    <a:pt x="7175" y="3073"/>
                  </a:lnTo>
                  <a:lnTo>
                    <a:pt x="0" y="7023"/>
                  </a:lnTo>
                  <a:lnTo>
                    <a:pt x="1371" y="14097"/>
                  </a:lnTo>
                  <a:lnTo>
                    <a:pt x="20675" y="11531"/>
                  </a:lnTo>
                  <a:lnTo>
                    <a:pt x="19621" y="3555"/>
                  </a:lnTo>
                  <a:lnTo>
                    <a:pt x="13030" y="2298"/>
                  </a:lnTo>
                  <a:lnTo>
                    <a:pt x="11023" y="0"/>
                  </a:lnTo>
                  <a:lnTo>
                    <a:pt x="7302" y="91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6915772" y="172222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8445" y="0"/>
                  </a:moveTo>
                  <a:lnTo>
                    <a:pt x="0" y="711"/>
                  </a:lnTo>
                  <a:lnTo>
                    <a:pt x="1003" y="8255"/>
                  </a:lnTo>
                  <a:lnTo>
                    <a:pt x="3797" y="10020"/>
                  </a:lnTo>
                  <a:lnTo>
                    <a:pt x="8013" y="9461"/>
                  </a:lnTo>
                  <a:lnTo>
                    <a:pt x="9118" y="5041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6915772" y="172222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711"/>
                  </a:moveTo>
                  <a:lnTo>
                    <a:pt x="1003" y="8255"/>
                  </a:lnTo>
                  <a:lnTo>
                    <a:pt x="3797" y="10020"/>
                  </a:lnTo>
                  <a:lnTo>
                    <a:pt x="8013" y="9461"/>
                  </a:lnTo>
                  <a:lnTo>
                    <a:pt x="9118" y="5041"/>
                  </a:lnTo>
                  <a:lnTo>
                    <a:pt x="8445" y="0"/>
                  </a:lnTo>
                  <a:lnTo>
                    <a:pt x="0" y="71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6913270" y="173749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5049" y="0"/>
                  </a:moveTo>
                  <a:lnTo>
                    <a:pt x="3924" y="1473"/>
                  </a:lnTo>
                  <a:lnTo>
                    <a:pt x="0" y="6578"/>
                  </a:lnTo>
                  <a:lnTo>
                    <a:pt x="1485" y="17716"/>
                  </a:lnTo>
                  <a:lnTo>
                    <a:pt x="6603" y="21615"/>
                  </a:lnTo>
                  <a:lnTo>
                    <a:pt x="17729" y="20142"/>
                  </a:lnTo>
                  <a:lnTo>
                    <a:pt x="21628" y="15036"/>
                  </a:lnTo>
                  <a:lnTo>
                    <a:pt x="20891" y="9461"/>
                  </a:lnTo>
                  <a:lnTo>
                    <a:pt x="20142" y="3898"/>
                  </a:lnTo>
                  <a:lnTo>
                    <a:pt x="15049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6914146" y="1738363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3830" y="0"/>
                  </a:moveTo>
                  <a:lnTo>
                    <a:pt x="3594" y="1358"/>
                  </a:lnTo>
                  <a:lnTo>
                    <a:pt x="0" y="6057"/>
                  </a:lnTo>
                  <a:lnTo>
                    <a:pt x="1358" y="16306"/>
                  </a:lnTo>
                  <a:lnTo>
                    <a:pt x="6057" y="19888"/>
                  </a:lnTo>
                  <a:lnTo>
                    <a:pt x="16306" y="18529"/>
                  </a:lnTo>
                  <a:lnTo>
                    <a:pt x="19900" y="13830"/>
                  </a:lnTo>
                  <a:lnTo>
                    <a:pt x="19215" y="8712"/>
                  </a:lnTo>
                  <a:lnTo>
                    <a:pt x="18541" y="3581"/>
                  </a:lnTo>
                  <a:lnTo>
                    <a:pt x="1383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6916216" y="1740966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39">
                  <a:moveTo>
                    <a:pt x="10896" y="0"/>
                  </a:moveTo>
                  <a:lnTo>
                    <a:pt x="3022" y="1054"/>
                  </a:lnTo>
                  <a:lnTo>
                    <a:pt x="0" y="8394"/>
                  </a:lnTo>
                  <a:lnTo>
                    <a:pt x="4851" y="14681"/>
                  </a:lnTo>
                  <a:lnTo>
                    <a:pt x="12712" y="13627"/>
                  </a:lnTo>
                  <a:lnTo>
                    <a:pt x="15735" y="6286"/>
                  </a:lnTo>
                  <a:lnTo>
                    <a:pt x="1089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6916216" y="1740966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39">
                  <a:moveTo>
                    <a:pt x="4851" y="14681"/>
                  </a:moveTo>
                  <a:lnTo>
                    <a:pt x="0" y="8394"/>
                  </a:lnTo>
                  <a:lnTo>
                    <a:pt x="3022" y="1054"/>
                  </a:lnTo>
                  <a:lnTo>
                    <a:pt x="10896" y="0"/>
                  </a:lnTo>
                  <a:lnTo>
                    <a:pt x="15735" y="6286"/>
                  </a:lnTo>
                  <a:lnTo>
                    <a:pt x="12712" y="13627"/>
                  </a:lnTo>
                  <a:lnTo>
                    <a:pt x="4851" y="1468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6917207" y="1746465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512" y="0"/>
                  </a:moveTo>
                  <a:lnTo>
                    <a:pt x="0" y="1803"/>
                  </a:lnTo>
                  <a:lnTo>
                    <a:pt x="241" y="3682"/>
                  </a:lnTo>
                  <a:lnTo>
                    <a:pt x="13779" y="1879"/>
                  </a:lnTo>
                  <a:lnTo>
                    <a:pt x="135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6917207" y="1746465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779" y="1879"/>
                  </a:moveTo>
                  <a:lnTo>
                    <a:pt x="241" y="3682"/>
                  </a:lnTo>
                  <a:lnTo>
                    <a:pt x="0" y="1803"/>
                  </a:lnTo>
                  <a:lnTo>
                    <a:pt x="13512" y="0"/>
                  </a:lnTo>
                  <a:lnTo>
                    <a:pt x="13779" y="18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6917004" y="171772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5753" y="0"/>
                  </a:moveTo>
                  <a:lnTo>
                    <a:pt x="0" y="1612"/>
                  </a:lnTo>
                  <a:lnTo>
                    <a:pt x="342" y="4140"/>
                  </a:lnTo>
                  <a:lnTo>
                    <a:pt x="6210" y="3352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6907826" y="1611248"/>
              <a:ext cx="41275" cy="109220"/>
            </a:xfrm>
            <a:custGeom>
              <a:avLst/>
              <a:gdLst/>
              <a:ahLst/>
              <a:cxnLst/>
              <a:rect l="l" t="t" r="r" b="b"/>
              <a:pathLst>
                <a:path w="41275" h="109219">
                  <a:moveTo>
                    <a:pt x="40724" y="0"/>
                  </a:moveTo>
                  <a:lnTo>
                    <a:pt x="13419" y="22423"/>
                  </a:lnTo>
                  <a:lnTo>
                    <a:pt x="876" y="41273"/>
                  </a:lnTo>
                  <a:lnTo>
                    <a:pt x="0" y="66788"/>
                  </a:lnTo>
                  <a:lnTo>
                    <a:pt x="7692" y="109207"/>
                  </a:lnTo>
                  <a:lnTo>
                    <a:pt x="14931" y="106476"/>
                  </a:lnTo>
                  <a:lnTo>
                    <a:pt x="6911" y="75498"/>
                  </a:lnTo>
                  <a:lnTo>
                    <a:pt x="6925" y="54675"/>
                  </a:lnTo>
                  <a:lnTo>
                    <a:pt x="17390" y="34558"/>
                  </a:lnTo>
                  <a:lnTo>
                    <a:pt x="40724" y="5702"/>
                  </a:lnTo>
                  <a:lnTo>
                    <a:pt x="4072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6907826" y="1611248"/>
              <a:ext cx="41275" cy="109220"/>
            </a:xfrm>
            <a:custGeom>
              <a:avLst/>
              <a:gdLst/>
              <a:ahLst/>
              <a:cxnLst/>
              <a:rect l="l" t="t" r="r" b="b"/>
              <a:pathLst>
                <a:path w="41275" h="109219">
                  <a:moveTo>
                    <a:pt x="40724" y="5702"/>
                  </a:moveTo>
                  <a:lnTo>
                    <a:pt x="17390" y="34558"/>
                  </a:lnTo>
                  <a:lnTo>
                    <a:pt x="6925" y="54675"/>
                  </a:lnTo>
                  <a:lnTo>
                    <a:pt x="6911" y="75498"/>
                  </a:lnTo>
                  <a:lnTo>
                    <a:pt x="14931" y="106476"/>
                  </a:lnTo>
                  <a:lnTo>
                    <a:pt x="7692" y="109207"/>
                  </a:lnTo>
                  <a:lnTo>
                    <a:pt x="0" y="66788"/>
                  </a:lnTo>
                  <a:lnTo>
                    <a:pt x="876" y="41273"/>
                  </a:lnTo>
                  <a:lnTo>
                    <a:pt x="13419" y="22423"/>
                  </a:lnTo>
                  <a:lnTo>
                    <a:pt x="407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6689458" y="1706168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72"/>
                  </a:lnTo>
                  <a:lnTo>
                    <a:pt x="7886" y="10172"/>
                  </a:lnTo>
                  <a:lnTo>
                    <a:pt x="10159" y="7886"/>
                  </a:lnTo>
                  <a:lnTo>
                    <a:pt x="10159" y="5092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6690842" y="170755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50" y="0"/>
                  </a:lnTo>
                  <a:lnTo>
                    <a:pt x="0" y="1663"/>
                  </a:lnTo>
                  <a:lnTo>
                    <a:pt x="0" y="5740"/>
                  </a:lnTo>
                  <a:lnTo>
                    <a:pt x="1650" y="7404"/>
                  </a:lnTo>
                  <a:lnTo>
                    <a:pt x="5753" y="7404"/>
                  </a:lnTo>
                  <a:lnTo>
                    <a:pt x="7404" y="5740"/>
                  </a:lnTo>
                  <a:lnTo>
                    <a:pt x="7404" y="3708"/>
                  </a:lnTo>
                  <a:lnTo>
                    <a:pt x="7404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6757416" y="183826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6758774" y="183963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6690741" y="200209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6692099" y="200346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6829793" y="2001456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7886" y="0"/>
                  </a:moveTo>
                  <a:lnTo>
                    <a:pt x="2285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85" y="10159"/>
                  </a:lnTo>
                  <a:lnTo>
                    <a:pt x="7886" y="10159"/>
                  </a:lnTo>
                  <a:lnTo>
                    <a:pt x="10172" y="7886"/>
                  </a:lnTo>
                  <a:lnTo>
                    <a:pt x="10172" y="5079"/>
                  </a:lnTo>
                  <a:lnTo>
                    <a:pt x="10172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6831177" y="200282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38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38" y="7404"/>
                  </a:lnTo>
                  <a:lnTo>
                    <a:pt x="5753" y="7404"/>
                  </a:lnTo>
                  <a:lnTo>
                    <a:pt x="7404" y="5753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6900926" y="200399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60" y="10160"/>
                  </a:lnTo>
                  <a:lnTo>
                    <a:pt x="7886" y="10160"/>
                  </a:lnTo>
                  <a:lnTo>
                    <a:pt x="10159" y="7886"/>
                  </a:lnTo>
                  <a:lnTo>
                    <a:pt x="10159" y="5080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6902284" y="200536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6968858" y="200145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6970242" y="200282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50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50" y="7404"/>
                  </a:lnTo>
                  <a:lnTo>
                    <a:pt x="5753" y="7404"/>
                  </a:lnTo>
                  <a:lnTo>
                    <a:pt x="7404" y="5753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7041261" y="200209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60" y="10160"/>
                  </a:lnTo>
                  <a:lnTo>
                    <a:pt x="7886" y="10160"/>
                  </a:lnTo>
                  <a:lnTo>
                    <a:pt x="10147" y="7886"/>
                  </a:lnTo>
                  <a:lnTo>
                    <a:pt x="10147" y="5079"/>
                  </a:lnTo>
                  <a:lnTo>
                    <a:pt x="10147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7042619" y="200346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7040626" y="183699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60" y="10160"/>
                  </a:lnTo>
                  <a:lnTo>
                    <a:pt x="7886" y="10160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7041984" y="183836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6758686" y="200336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60" y="10159"/>
                  </a:lnTo>
                  <a:lnTo>
                    <a:pt x="7886" y="10159"/>
                  </a:lnTo>
                  <a:lnTo>
                    <a:pt x="10147" y="7886"/>
                  </a:lnTo>
                  <a:lnTo>
                    <a:pt x="10147" y="5079"/>
                  </a:lnTo>
                  <a:lnTo>
                    <a:pt x="10147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6760044" y="200473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6681927" y="2063927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70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6681927" y="2063927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70" y="11696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6684683" y="206504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24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24" y="21158"/>
                  </a:lnTo>
                  <a:lnTo>
                    <a:pt x="16421" y="21158"/>
                  </a:lnTo>
                  <a:lnTo>
                    <a:pt x="21145" y="16421"/>
                  </a:lnTo>
                  <a:lnTo>
                    <a:pt x="21145" y="10579"/>
                  </a:lnTo>
                  <a:lnTo>
                    <a:pt x="21145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6690182" y="207054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60" y="7886"/>
                  </a:lnTo>
                  <a:lnTo>
                    <a:pt x="10160" y="5079"/>
                  </a:lnTo>
                  <a:lnTo>
                    <a:pt x="10160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6680657" y="2180348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54" y="0"/>
                  </a:lnTo>
                  <a:lnTo>
                    <a:pt x="0" y="11683"/>
                  </a:lnTo>
                  <a:lnTo>
                    <a:pt x="6654" y="23380"/>
                  </a:lnTo>
                  <a:lnTo>
                    <a:pt x="20002" y="23380"/>
                  </a:lnTo>
                  <a:lnTo>
                    <a:pt x="26670" y="11683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6680657" y="2180348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54" y="23380"/>
                  </a:moveTo>
                  <a:lnTo>
                    <a:pt x="0" y="11683"/>
                  </a:lnTo>
                  <a:lnTo>
                    <a:pt x="6654" y="0"/>
                  </a:lnTo>
                  <a:lnTo>
                    <a:pt x="20002" y="0"/>
                  </a:lnTo>
                  <a:lnTo>
                    <a:pt x="26670" y="11683"/>
                  </a:lnTo>
                  <a:lnTo>
                    <a:pt x="20002" y="23380"/>
                  </a:lnTo>
                  <a:lnTo>
                    <a:pt x="6654" y="233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6683413" y="218145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49"/>
                  </a:lnTo>
                  <a:lnTo>
                    <a:pt x="0" y="16433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33"/>
                  </a:lnTo>
                  <a:lnTo>
                    <a:pt x="21158" y="10579"/>
                  </a:lnTo>
                  <a:lnTo>
                    <a:pt x="21158" y="4749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6688899" y="2186952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7886" y="0"/>
                  </a:moveTo>
                  <a:lnTo>
                    <a:pt x="2286" y="0"/>
                  </a:lnTo>
                  <a:lnTo>
                    <a:pt x="0" y="2285"/>
                  </a:lnTo>
                  <a:lnTo>
                    <a:pt x="0" y="7886"/>
                  </a:lnTo>
                  <a:lnTo>
                    <a:pt x="2286" y="10147"/>
                  </a:lnTo>
                  <a:lnTo>
                    <a:pt x="7886" y="10147"/>
                  </a:lnTo>
                  <a:lnTo>
                    <a:pt x="10172" y="7886"/>
                  </a:lnTo>
                  <a:lnTo>
                    <a:pt x="10172" y="5079"/>
                  </a:lnTo>
                  <a:lnTo>
                    <a:pt x="10172" y="228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6750507" y="206434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54" y="0"/>
                  </a:lnTo>
                  <a:lnTo>
                    <a:pt x="0" y="11696"/>
                  </a:lnTo>
                  <a:lnTo>
                    <a:pt x="6654" y="23406"/>
                  </a:lnTo>
                  <a:lnTo>
                    <a:pt x="20002" y="23406"/>
                  </a:lnTo>
                  <a:lnTo>
                    <a:pt x="26670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6750507" y="206434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54" y="23406"/>
                  </a:moveTo>
                  <a:lnTo>
                    <a:pt x="0" y="11696"/>
                  </a:lnTo>
                  <a:lnTo>
                    <a:pt x="6654" y="0"/>
                  </a:lnTo>
                  <a:lnTo>
                    <a:pt x="20002" y="0"/>
                  </a:lnTo>
                  <a:lnTo>
                    <a:pt x="26670" y="11696"/>
                  </a:lnTo>
                  <a:lnTo>
                    <a:pt x="20002" y="23406"/>
                  </a:lnTo>
                  <a:lnTo>
                    <a:pt x="6654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6753263" y="206546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37"/>
                  </a:lnTo>
                  <a:lnTo>
                    <a:pt x="0" y="16433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33"/>
                  </a:lnTo>
                  <a:lnTo>
                    <a:pt x="21158" y="10579"/>
                  </a:lnTo>
                  <a:lnTo>
                    <a:pt x="21158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6758749" y="2070963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7886" y="0"/>
                  </a:moveTo>
                  <a:lnTo>
                    <a:pt x="2286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86" y="10160"/>
                  </a:lnTo>
                  <a:lnTo>
                    <a:pt x="7886" y="10160"/>
                  </a:lnTo>
                  <a:lnTo>
                    <a:pt x="10172" y="7886"/>
                  </a:lnTo>
                  <a:lnTo>
                    <a:pt x="10172" y="5079"/>
                  </a:lnTo>
                  <a:lnTo>
                    <a:pt x="10172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6749224" y="2180755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20015" y="0"/>
                  </a:moveTo>
                  <a:lnTo>
                    <a:pt x="6680" y="0"/>
                  </a:lnTo>
                  <a:lnTo>
                    <a:pt x="0" y="11709"/>
                  </a:lnTo>
                  <a:lnTo>
                    <a:pt x="6680" y="23406"/>
                  </a:lnTo>
                  <a:lnTo>
                    <a:pt x="20015" y="23406"/>
                  </a:lnTo>
                  <a:lnTo>
                    <a:pt x="26682" y="11709"/>
                  </a:lnTo>
                  <a:lnTo>
                    <a:pt x="2001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6749224" y="2180755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6680" y="23406"/>
                  </a:moveTo>
                  <a:lnTo>
                    <a:pt x="0" y="11709"/>
                  </a:lnTo>
                  <a:lnTo>
                    <a:pt x="6680" y="0"/>
                  </a:lnTo>
                  <a:lnTo>
                    <a:pt x="20015" y="0"/>
                  </a:lnTo>
                  <a:lnTo>
                    <a:pt x="26682" y="11709"/>
                  </a:lnTo>
                  <a:lnTo>
                    <a:pt x="20015" y="23406"/>
                  </a:lnTo>
                  <a:lnTo>
                    <a:pt x="6680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6751993" y="218188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24" y="0"/>
                  </a:lnTo>
                  <a:lnTo>
                    <a:pt x="0" y="4724"/>
                  </a:lnTo>
                  <a:lnTo>
                    <a:pt x="0" y="16408"/>
                  </a:lnTo>
                  <a:lnTo>
                    <a:pt x="4724" y="21158"/>
                  </a:lnTo>
                  <a:lnTo>
                    <a:pt x="16421" y="21158"/>
                  </a:lnTo>
                  <a:lnTo>
                    <a:pt x="21145" y="16408"/>
                  </a:lnTo>
                  <a:lnTo>
                    <a:pt x="21145" y="10579"/>
                  </a:lnTo>
                  <a:lnTo>
                    <a:pt x="21145" y="4724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6757492" y="2187371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72"/>
                  </a:lnTo>
                  <a:lnTo>
                    <a:pt x="7886" y="10172"/>
                  </a:lnTo>
                  <a:lnTo>
                    <a:pt x="10159" y="7886"/>
                  </a:lnTo>
                  <a:lnTo>
                    <a:pt x="10159" y="5092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6824167" y="2063927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57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6824167" y="2063927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57" y="11696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6826910" y="206504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33" y="0"/>
                  </a:moveTo>
                  <a:lnTo>
                    <a:pt x="4749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49" y="21158"/>
                  </a:lnTo>
                  <a:lnTo>
                    <a:pt x="16433" y="21158"/>
                  </a:lnTo>
                  <a:lnTo>
                    <a:pt x="21170" y="16421"/>
                  </a:lnTo>
                  <a:lnTo>
                    <a:pt x="21170" y="10579"/>
                  </a:lnTo>
                  <a:lnTo>
                    <a:pt x="21170" y="4737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6832422" y="207054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6822897" y="2180348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19989" y="0"/>
                  </a:moveTo>
                  <a:lnTo>
                    <a:pt x="6667" y="0"/>
                  </a:lnTo>
                  <a:lnTo>
                    <a:pt x="0" y="11683"/>
                  </a:lnTo>
                  <a:lnTo>
                    <a:pt x="6667" y="23380"/>
                  </a:lnTo>
                  <a:lnTo>
                    <a:pt x="19989" y="23380"/>
                  </a:lnTo>
                  <a:lnTo>
                    <a:pt x="26670" y="11683"/>
                  </a:lnTo>
                  <a:lnTo>
                    <a:pt x="1998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6822897" y="2180348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80"/>
                  </a:moveTo>
                  <a:lnTo>
                    <a:pt x="0" y="11683"/>
                  </a:lnTo>
                  <a:lnTo>
                    <a:pt x="6667" y="0"/>
                  </a:lnTo>
                  <a:lnTo>
                    <a:pt x="19989" y="0"/>
                  </a:lnTo>
                  <a:lnTo>
                    <a:pt x="26670" y="11683"/>
                  </a:lnTo>
                  <a:lnTo>
                    <a:pt x="19989" y="23380"/>
                  </a:lnTo>
                  <a:lnTo>
                    <a:pt x="6667" y="233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6825653" y="218145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49"/>
                  </a:lnTo>
                  <a:lnTo>
                    <a:pt x="0" y="16433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33"/>
                  </a:lnTo>
                  <a:lnTo>
                    <a:pt x="21158" y="10579"/>
                  </a:lnTo>
                  <a:lnTo>
                    <a:pt x="21158" y="4749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6831152" y="218695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60" y="0"/>
                  </a:lnTo>
                  <a:lnTo>
                    <a:pt x="0" y="2285"/>
                  </a:lnTo>
                  <a:lnTo>
                    <a:pt x="0" y="7886"/>
                  </a:lnTo>
                  <a:lnTo>
                    <a:pt x="2260" y="10147"/>
                  </a:lnTo>
                  <a:lnTo>
                    <a:pt x="7886" y="10147"/>
                  </a:lnTo>
                  <a:lnTo>
                    <a:pt x="10147" y="7886"/>
                  </a:lnTo>
                  <a:lnTo>
                    <a:pt x="10147" y="5079"/>
                  </a:lnTo>
                  <a:lnTo>
                    <a:pt x="10147" y="228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6892315" y="206307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406"/>
                  </a:lnTo>
                  <a:lnTo>
                    <a:pt x="20002" y="23406"/>
                  </a:lnTo>
                  <a:lnTo>
                    <a:pt x="26670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6892315" y="206307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406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70" y="11696"/>
                  </a:lnTo>
                  <a:lnTo>
                    <a:pt x="20002" y="23406"/>
                  </a:lnTo>
                  <a:lnTo>
                    <a:pt x="6667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6895084" y="206420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24" y="0"/>
                  </a:lnTo>
                  <a:lnTo>
                    <a:pt x="0" y="4724"/>
                  </a:lnTo>
                  <a:lnTo>
                    <a:pt x="0" y="16408"/>
                  </a:lnTo>
                  <a:lnTo>
                    <a:pt x="4724" y="21145"/>
                  </a:lnTo>
                  <a:lnTo>
                    <a:pt x="16421" y="21145"/>
                  </a:lnTo>
                  <a:lnTo>
                    <a:pt x="21145" y="16408"/>
                  </a:lnTo>
                  <a:lnTo>
                    <a:pt x="21145" y="10566"/>
                  </a:lnTo>
                  <a:lnTo>
                    <a:pt x="21145" y="4724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6900570" y="2069693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86"/>
                  </a:lnTo>
                  <a:lnTo>
                    <a:pt x="2273" y="10172"/>
                  </a:lnTo>
                  <a:lnTo>
                    <a:pt x="7886" y="10172"/>
                  </a:lnTo>
                  <a:lnTo>
                    <a:pt x="10160" y="7886"/>
                  </a:lnTo>
                  <a:lnTo>
                    <a:pt x="10160" y="5080"/>
                  </a:lnTo>
                  <a:lnTo>
                    <a:pt x="10160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6891045" y="217948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709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70" y="11709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6891045" y="217948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709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70" y="11709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6893801" y="218061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11"/>
                  </a:lnTo>
                  <a:lnTo>
                    <a:pt x="0" y="16408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08"/>
                  </a:lnTo>
                  <a:lnTo>
                    <a:pt x="21158" y="10579"/>
                  </a:lnTo>
                  <a:lnTo>
                    <a:pt x="21158" y="4711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6899300" y="2186114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86" y="0"/>
                  </a:moveTo>
                  <a:lnTo>
                    <a:pt x="2273" y="0"/>
                  </a:lnTo>
                  <a:lnTo>
                    <a:pt x="0" y="2247"/>
                  </a:lnTo>
                  <a:lnTo>
                    <a:pt x="0" y="7886"/>
                  </a:lnTo>
                  <a:lnTo>
                    <a:pt x="2273" y="10172"/>
                  </a:lnTo>
                  <a:lnTo>
                    <a:pt x="7886" y="10172"/>
                  </a:lnTo>
                  <a:lnTo>
                    <a:pt x="10160" y="7886"/>
                  </a:lnTo>
                  <a:lnTo>
                    <a:pt x="10160" y="5079"/>
                  </a:lnTo>
                  <a:lnTo>
                    <a:pt x="10160" y="224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6963867" y="206307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406"/>
                  </a:lnTo>
                  <a:lnTo>
                    <a:pt x="20002" y="23406"/>
                  </a:lnTo>
                  <a:lnTo>
                    <a:pt x="26657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6963867" y="206307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406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57" y="11696"/>
                  </a:lnTo>
                  <a:lnTo>
                    <a:pt x="20002" y="23406"/>
                  </a:lnTo>
                  <a:lnTo>
                    <a:pt x="6667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6966610" y="206420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49" y="0"/>
                  </a:lnTo>
                  <a:lnTo>
                    <a:pt x="0" y="4724"/>
                  </a:lnTo>
                  <a:lnTo>
                    <a:pt x="0" y="16408"/>
                  </a:lnTo>
                  <a:lnTo>
                    <a:pt x="4749" y="21145"/>
                  </a:lnTo>
                  <a:lnTo>
                    <a:pt x="16421" y="21145"/>
                  </a:lnTo>
                  <a:lnTo>
                    <a:pt x="21170" y="16408"/>
                  </a:lnTo>
                  <a:lnTo>
                    <a:pt x="21170" y="10566"/>
                  </a:lnTo>
                  <a:lnTo>
                    <a:pt x="21170" y="4724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6972122" y="2069693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86"/>
                  </a:lnTo>
                  <a:lnTo>
                    <a:pt x="2273" y="10172"/>
                  </a:lnTo>
                  <a:lnTo>
                    <a:pt x="7886" y="10172"/>
                  </a:lnTo>
                  <a:lnTo>
                    <a:pt x="10159" y="7886"/>
                  </a:lnTo>
                  <a:lnTo>
                    <a:pt x="10159" y="5080"/>
                  </a:lnTo>
                  <a:lnTo>
                    <a:pt x="10159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6962597" y="217948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19989" y="0"/>
                  </a:moveTo>
                  <a:lnTo>
                    <a:pt x="6667" y="0"/>
                  </a:lnTo>
                  <a:lnTo>
                    <a:pt x="0" y="11709"/>
                  </a:lnTo>
                  <a:lnTo>
                    <a:pt x="6667" y="23393"/>
                  </a:lnTo>
                  <a:lnTo>
                    <a:pt x="19989" y="23393"/>
                  </a:lnTo>
                  <a:lnTo>
                    <a:pt x="26670" y="11709"/>
                  </a:lnTo>
                  <a:lnTo>
                    <a:pt x="1998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6962597" y="217948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709"/>
                  </a:lnTo>
                  <a:lnTo>
                    <a:pt x="6667" y="0"/>
                  </a:lnTo>
                  <a:lnTo>
                    <a:pt x="19989" y="0"/>
                  </a:lnTo>
                  <a:lnTo>
                    <a:pt x="26670" y="11709"/>
                  </a:lnTo>
                  <a:lnTo>
                    <a:pt x="19989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6965353" y="218061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11"/>
                  </a:lnTo>
                  <a:lnTo>
                    <a:pt x="0" y="16408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08"/>
                  </a:lnTo>
                  <a:lnTo>
                    <a:pt x="21158" y="10579"/>
                  </a:lnTo>
                  <a:lnTo>
                    <a:pt x="21158" y="4711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6970852" y="2186114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86" y="0"/>
                  </a:moveTo>
                  <a:lnTo>
                    <a:pt x="2260" y="0"/>
                  </a:lnTo>
                  <a:lnTo>
                    <a:pt x="0" y="2247"/>
                  </a:lnTo>
                  <a:lnTo>
                    <a:pt x="0" y="7886"/>
                  </a:lnTo>
                  <a:lnTo>
                    <a:pt x="2260" y="10172"/>
                  </a:lnTo>
                  <a:lnTo>
                    <a:pt x="7886" y="10172"/>
                  </a:lnTo>
                  <a:lnTo>
                    <a:pt x="10147" y="7886"/>
                  </a:lnTo>
                  <a:lnTo>
                    <a:pt x="10147" y="5079"/>
                  </a:lnTo>
                  <a:lnTo>
                    <a:pt x="10147" y="224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7031609" y="206349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19989" y="0"/>
                  </a:moveTo>
                  <a:lnTo>
                    <a:pt x="6654" y="0"/>
                  </a:lnTo>
                  <a:lnTo>
                    <a:pt x="0" y="11696"/>
                  </a:lnTo>
                  <a:lnTo>
                    <a:pt x="6654" y="23393"/>
                  </a:lnTo>
                  <a:lnTo>
                    <a:pt x="19989" y="23393"/>
                  </a:lnTo>
                  <a:lnTo>
                    <a:pt x="26657" y="11696"/>
                  </a:lnTo>
                  <a:lnTo>
                    <a:pt x="1998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7031609" y="206349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54" y="23393"/>
                  </a:moveTo>
                  <a:lnTo>
                    <a:pt x="0" y="11696"/>
                  </a:lnTo>
                  <a:lnTo>
                    <a:pt x="6654" y="0"/>
                  </a:lnTo>
                  <a:lnTo>
                    <a:pt x="19989" y="0"/>
                  </a:lnTo>
                  <a:lnTo>
                    <a:pt x="26657" y="11696"/>
                  </a:lnTo>
                  <a:lnTo>
                    <a:pt x="19989" y="23393"/>
                  </a:lnTo>
                  <a:lnTo>
                    <a:pt x="6654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7034352" y="206461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33" y="0"/>
                  </a:moveTo>
                  <a:lnTo>
                    <a:pt x="4749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49" y="21158"/>
                  </a:lnTo>
                  <a:lnTo>
                    <a:pt x="16433" y="21158"/>
                  </a:lnTo>
                  <a:lnTo>
                    <a:pt x="21158" y="16421"/>
                  </a:lnTo>
                  <a:lnTo>
                    <a:pt x="21158" y="10579"/>
                  </a:lnTo>
                  <a:lnTo>
                    <a:pt x="21158" y="4737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7039851" y="207011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60" y="7886"/>
                  </a:lnTo>
                  <a:lnTo>
                    <a:pt x="10160" y="5079"/>
                  </a:lnTo>
                  <a:lnTo>
                    <a:pt x="10160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7030326" y="2179904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20002" y="0"/>
                  </a:moveTo>
                  <a:lnTo>
                    <a:pt x="6667" y="0"/>
                  </a:lnTo>
                  <a:lnTo>
                    <a:pt x="0" y="11709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82" y="11709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7030326" y="2179904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6667" y="23393"/>
                  </a:moveTo>
                  <a:lnTo>
                    <a:pt x="0" y="11709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82" y="11709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7033094" y="218103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24" y="0"/>
                  </a:lnTo>
                  <a:lnTo>
                    <a:pt x="0" y="4724"/>
                  </a:lnTo>
                  <a:lnTo>
                    <a:pt x="0" y="16408"/>
                  </a:lnTo>
                  <a:lnTo>
                    <a:pt x="4724" y="21145"/>
                  </a:lnTo>
                  <a:lnTo>
                    <a:pt x="16421" y="21145"/>
                  </a:lnTo>
                  <a:lnTo>
                    <a:pt x="21145" y="16408"/>
                  </a:lnTo>
                  <a:lnTo>
                    <a:pt x="21145" y="10579"/>
                  </a:lnTo>
                  <a:lnTo>
                    <a:pt x="21145" y="4724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7038581" y="218653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99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74"/>
                  </a:lnTo>
                  <a:lnTo>
                    <a:pt x="2273" y="10159"/>
                  </a:lnTo>
                  <a:lnTo>
                    <a:pt x="7899" y="10159"/>
                  </a:lnTo>
                  <a:lnTo>
                    <a:pt x="10159" y="7874"/>
                  </a:lnTo>
                  <a:lnTo>
                    <a:pt x="10159" y="5079"/>
                  </a:lnTo>
                  <a:lnTo>
                    <a:pt x="10159" y="2260"/>
                  </a:lnTo>
                  <a:lnTo>
                    <a:pt x="7899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7024763" y="2110282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31" y="0"/>
                  </a:moveTo>
                  <a:lnTo>
                    <a:pt x="13823" y="1727"/>
                  </a:lnTo>
                  <a:lnTo>
                    <a:pt x="6629" y="6440"/>
                  </a:lnTo>
                  <a:lnTo>
                    <a:pt x="1778" y="13432"/>
                  </a:lnTo>
                  <a:lnTo>
                    <a:pt x="0" y="21996"/>
                  </a:lnTo>
                  <a:lnTo>
                    <a:pt x="1778" y="30562"/>
                  </a:lnTo>
                  <a:lnTo>
                    <a:pt x="6629" y="37558"/>
                  </a:lnTo>
                  <a:lnTo>
                    <a:pt x="13823" y="42275"/>
                  </a:lnTo>
                  <a:lnTo>
                    <a:pt x="22631" y="44005"/>
                  </a:lnTo>
                  <a:lnTo>
                    <a:pt x="31441" y="42275"/>
                  </a:lnTo>
                  <a:lnTo>
                    <a:pt x="38639" y="37558"/>
                  </a:lnTo>
                  <a:lnTo>
                    <a:pt x="43494" y="30562"/>
                  </a:lnTo>
                  <a:lnTo>
                    <a:pt x="45275" y="21996"/>
                  </a:lnTo>
                  <a:lnTo>
                    <a:pt x="43494" y="13432"/>
                  </a:lnTo>
                  <a:lnTo>
                    <a:pt x="38639" y="6440"/>
                  </a:lnTo>
                  <a:lnTo>
                    <a:pt x="31441" y="1727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7024763" y="2110282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75" y="21996"/>
                  </a:moveTo>
                  <a:lnTo>
                    <a:pt x="43494" y="30562"/>
                  </a:lnTo>
                  <a:lnTo>
                    <a:pt x="38639" y="37558"/>
                  </a:lnTo>
                  <a:lnTo>
                    <a:pt x="31441" y="42275"/>
                  </a:lnTo>
                  <a:lnTo>
                    <a:pt x="22631" y="44005"/>
                  </a:lnTo>
                  <a:lnTo>
                    <a:pt x="13823" y="42275"/>
                  </a:lnTo>
                  <a:lnTo>
                    <a:pt x="6629" y="37558"/>
                  </a:lnTo>
                  <a:lnTo>
                    <a:pt x="1778" y="30562"/>
                  </a:lnTo>
                  <a:lnTo>
                    <a:pt x="0" y="21996"/>
                  </a:lnTo>
                  <a:lnTo>
                    <a:pt x="1778" y="13432"/>
                  </a:lnTo>
                  <a:lnTo>
                    <a:pt x="6629" y="6440"/>
                  </a:lnTo>
                  <a:lnTo>
                    <a:pt x="13823" y="1727"/>
                  </a:lnTo>
                  <a:lnTo>
                    <a:pt x="22631" y="0"/>
                  </a:lnTo>
                  <a:lnTo>
                    <a:pt x="31441" y="1727"/>
                  </a:lnTo>
                  <a:lnTo>
                    <a:pt x="38639" y="6440"/>
                  </a:lnTo>
                  <a:lnTo>
                    <a:pt x="43494" y="13432"/>
                  </a:lnTo>
                  <a:lnTo>
                    <a:pt x="45275" y="219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7030262" y="211744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704" y="0"/>
                  </a:moveTo>
                  <a:lnTo>
                    <a:pt x="8572" y="0"/>
                  </a:lnTo>
                  <a:lnTo>
                    <a:pt x="0" y="14833"/>
                  </a:lnTo>
                  <a:lnTo>
                    <a:pt x="8572" y="29667"/>
                  </a:lnTo>
                  <a:lnTo>
                    <a:pt x="25704" y="29667"/>
                  </a:lnTo>
                  <a:lnTo>
                    <a:pt x="34251" y="14833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7033006" y="21179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39" y="0"/>
                  </a:moveTo>
                  <a:lnTo>
                    <a:pt x="6438" y="0"/>
                  </a:lnTo>
                  <a:lnTo>
                    <a:pt x="0" y="6426"/>
                  </a:lnTo>
                  <a:lnTo>
                    <a:pt x="0" y="22326"/>
                  </a:lnTo>
                  <a:lnTo>
                    <a:pt x="6438" y="28765"/>
                  </a:lnTo>
                  <a:lnTo>
                    <a:pt x="22339" y="28765"/>
                  </a:lnTo>
                  <a:lnTo>
                    <a:pt x="28778" y="22326"/>
                  </a:lnTo>
                  <a:lnTo>
                    <a:pt x="28778" y="14376"/>
                  </a:lnTo>
                  <a:lnTo>
                    <a:pt x="28778" y="6426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7040626" y="212551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7040626" y="212551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69"/>
                  </a:moveTo>
                  <a:lnTo>
                    <a:pt x="13550" y="10515"/>
                  </a:lnTo>
                  <a:lnTo>
                    <a:pt x="10515" y="13550"/>
                  </a:lnTo>
                  <a:lnTo>
                    <a:pt x="6769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69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69" y="0"/>
                  </a:lnTo>
                  <a:lnTo>
                    <a:pt x="10515" y="0"/>
                  </a:lnTo>
                  <a:lnTo>
                    <a:pt x="13550" y="3035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6954913" y="2112390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31" y="0"/>
                  </a:moveTo>
                  <a:lnTo>
                    <a:pt x="13817" y="1729"/>
                  </a:lnTo>
                  <a:lnTo>
                    <a:pt x="6624" y="6445"/>
                  </a:lnTo>
                  <a:lnTo>
                    <a:pt x="1777" y="13437"/>
                  </a:lnTo>
                  <a:lnTo>
                    <a:pt x="0" y="21996"/>
                  </a:lnTo>
                  <a:lnTo>
                    <a:pt x="1777" y="30570"/>
                  </a:lnTo>
                  <a:lnTo>
                    <a:pt x="6624" y="37569"/>
                  </a:lnTo>
                  <a:lnTo>
                    <a:pt x="13817" y="42288"/>
                  </a:lnTo>
                  <a:lnTo>
                    <a:pt x="22631" y="44018"/>
                  </a:lnTo>
                  <a:lnTo>
                    <a:pt x="31441" y="42288"/>
                  </a:lnTo>
                  <a:lnTo>
                    <a:pt x="38639" y="37569"/>
                  </a:lnTo>
                  <a:lnTo>
                    <a:pt x="43494" y="30570"/>
                  </a:lnTo>
                  <a:lnTo>
                    <a:pt x="45275" y="21996"/>
                  </a:lnTo>
                  <a:lnTo>
                    <a:pt x="43494" y="13437"/>
                  </a:lnTo>
                  <a:lnTo>
                    <a:pt x="38639" y="6445"/>
                  </a:lnTo>
                  <a:lnTo>
                    <a:pt x="31441" y="1729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6954913" y="2112390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75" y="21996"/>
                  </a:moveTo>
                  <a:lnTo>
                    <a:pt x="43494" y="30570"/>
                  </a:lnTo>
                  <a:lnTo>
                    <a:pt x="38639" y="37569"/>
                  </a:lnTo>
                  <a:lnTo>
                    <a:pt x="31441" y="42288"/>
                  </a:lnTo>
                  <a:lnTo>
                    <a:pt x="22631" y="44018"/>
                  </a:lnTo>
                  <a:lnTo>
                    <a:pt x="13817" y="42288"/>
                  </a:lnTo>
                  <a:lnTo>
                    <a:pt x="6624" y="37569"/>
                  </a:lnTo>
                  <a:lnTo>
                    <a:pt x="1777" y="30570"/>
                  </a:lnTo>
                  <a:lnTo>
                    <a:pt x="0" y="21996"/>
                  </a:lnTo>
                  <a:lnTo>
                    <a:pt x="1777" y="13437"/>
                  </a:lnTo>
                  <a:lnTo>
                    <a:pt x="6624" y="6445"/>
                  </a:lnTo>
                  <a:lnTo>
                    <a:pt x="13817" y="1729"/>
                  </a:lnTo>
                  <a:lnTo>
                    <a:pt x="22631" y="0"/>
                  </a:lnTo>
                  <a:lnTo>
                    <a:pt x="31441" y="1729"/>
                  </a:lnTo>
                  <a:lnTo>
                    <a:pt x="38639" y="6445"/>
                  </a:lnTo>
                  <a:lnTo>
                    <a:pt x="43494" y="13437"/>
                  </a:lnTo>
                  <a:lnTo>
                    <a:pt x="45275" y="219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6960412" y="211956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704" y="0"/>
                  </a:moveTo>
                  <a:lnTo>
                    <a:pt x="8572" y="0"/>
                  </a:lnTo>
                  <a:lnTo>
                    <a:pt x="0" y="14820"/>
                  </a:lnTo>
                  <a:lnTo>
                    <a:pt x="8572" y="29679"/>
                  </a:lnTo>
                  <a:lnTo>
                    <a:pt x="25704" y="29679"/>
                  </a:lnTo>
                  <a:lnTo>
                    <a:pt x="34251" y="14820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6963156" y="212001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39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13"/>
                  </a:lnTo>
                  <a:lnTo>
                    <a:pt x="6438" y="28778"/>
                  </a:lnTo>
                  <a:lnTo>
                    <a:pt x="22339" y="28778"/>
                  </a:lnTo>
                  <a:lnTo>
                    <a:pt x="28778" y="22313"/>
                  </a:lnTo>
                  <a:lnTo>
                    <a:pt x="28778" y="14376"/>
                  </a:lnTo>
                  <a:lnTo>
                    <a:pt x="28778" y="6438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6970776" y="212761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48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48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6970776" y="212761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69"/>
                  </a:moveTo>
                  <a:lnTo>
                    <a:pt x="13550" y="10515"/>
                  </a:lnTo>
                  <a:lnTo>
                    <a:pt x="10515" y="13550"/>
                  </a:lnTo>
                  <a:lnTo>
                    <a:pt x="6769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69"/>
                  </a:lnTo>
                  <a:lnTo>
                    <a:pt x="0" y="3048"/>
                  </a:lnTo>
                  <a:lnTo>
                    <a:pt x="3035" y="0"/>
                  </a:lnTo>
                  <a:lnTo>
                    <a:pt x="6769" y="0"/>
                  </a:lnTo>
                  <a:lnTo>
                    <a:pt x="10515" y="0"/>
                  </a:lnTo>
                  <a:lnTo>
                    <a:pt x="13550" y="3048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6882942" y="2113241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44" y="0"/>
                  </a:moveTo>
                  <a:lnTo>
                    <a:pt x="13833" y="1729"/>
                  </a:lnTo>
                  <a:lnTo>
                    <a:pt x="6635" y="6446"/>
                  </a:lnTo>
                  <a:lnTo>
                    <a:pt x="1780" y="13442"/>
                  </a:lnTo>
                  <a:lnTo>
                    <a:pt x="0" y="22009"/>
                  </a:lnTo>
                  <a:lnTo>
                    <a:pt x="1780" y="30575"/>
                  </a:lnTo>
                  <a:lnTo>
                    <a:pt x="6635" y="37571"/>
                  </a:lnTo>
                  <a:lnTo>
                    <a:pt x="13833" y="42288"/>
                  </a:lnTo>
                  <a:lnTo>
                    <a:pt x="22644" y="44018"/>
                  </a:lnTo>
                  <a:lnTo>
                    <a:pt x="31452" y="42288"/>
                  </a:lnTo>
                  <a:lnTo>
                    <a:pt x="38646" y="37571"/>
                  </a:lnTo>
                  <a:lnTo>
                    <a:pt x="43496" y="30575"/>
                  </a:lnTo>
                  <a:lnTo>
                    <a:pt x="45275" y="22009"/>
                  </a:lnTo>
                  <a:lnTo>
                    <a:pt x="43496" y="13442"/>
                  </a:lnTo>
                  <a:lnTo>
                    <a:pt x="38646" y="6446"/>
                  </a:lnTo>
                  <a:lnTo>
                    <a:pt x="31452" y="1729"/>
                  </a:lnTo>
                  <a:lnTo>
                    <a:pt x="22644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6882942" y="2113241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75" y="22009"/>
                  </a:moveTo>
                  <a:lnTo>
                    <a:pt x="43496" y="30575"/>
                  </a:lnTo>
                  <a:lnTo>
                    <a:pt x="38646" y="37571"/>
                  </a:lnTo>
                  <a:lnTo>
                    <a:pt x="31452" y="42288"/>
                  </a:lnTo>
                  <a:lnTo>
                    <a:pt x="22644" y="44018"/>
                  </a:lnTo>
                  <a:lnTo>
                    <a:pt x="13833" y="42288"/>
                  </a:lnTo>
                  <a:lnTo>
                    <a:pt x="6635" y="37571"/>
                  </a:lnTo>
                  <a:lnTo>
                    <a:pt x="1780" y="30575"/>
                  </a:lnTo>
                  <a:lnTo>
                    <a:pt x="0" y="22009"/>
                  </a:lnTo>
                  <a:lnTo>
                    <a:pt x="1780" y="13442"/>
                  </a:lnTo>
                  <a:lnTo>
                    <a:pt x="6635" y="6446"/>
                  </a:lnTo>
                  <a:lnTo>
                    <a:pt x="13833" y="1729"/>
                  </a:lnTo>
                  <a:lnTo>
                    <a:pt x="22644" y="0"/>
                  </a:lnTo>
                  <a:lnTo>
                    <a:pt x="31452" y="1729"/>
                  </a:lnTo>
                  <a:lnTo>
                    <a:pt x="38646" y="6446"/>
                  </a:lnTo>
                  <a:lnTo>
                    <a:pt x="43496" y="13442"/>
                  </a:lnTo>
                  <a:lnTo>
                    <a:pt x="45275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6888454" y="212041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704" y="0"/>
                  </a:moveTo>
                  <a:lnTo>
                    <a:pt x="8559" y="0"/>
                  </a:lnTo>
                  <a:lnTo>
                    <a:pt x="0" y="14833"/>
                  </a:lnTo>
                  <a:lnTo>
                    <a:pt x="8559" y="29679"/>
                  </a:lnTo>
                  <a:lnTo>
                    <a:pt x="25704" y="29679"/>
                  </a:lnTo>
                  <a:lnTo>
                    <a:pt x="34264" y="14833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6891197" y="212086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39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26"/>
                  </a:lnTo>
                  <a:lnTo>
                    <a:pt x="6438" y="28790"/>
                  </a:lnTo>
                  <a:lnTo>
                    <a:pt x="22339" y="28790"/>
                  </a:lnTo>
                  <a:lnTo>
                    <a:pt x="28778" y="22326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6898805" y="212848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22"/>
                  </a:lnTo>
                  <a:lnTo>
                    <a:pt x="0" y="10515"/>
                  </a:lnTo>
                  <a:lnTo>
                    <a:pt x="3035" y="13538"/>
                  </a:lnTo>
                  <a:lnTo>
                    <a:pt x="10515" y="13538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22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6898805" y="212848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69"/>
                  </a:moveTo>
                  <a:lnTo>
                    <a:pt x="13550" y="10515"/>
                  </a:lnTo>
                  <a:lnTo>
                    <a:pt x="10515" y="13538"/>
                  </a:lnTo>
                  <a:lnTo>
                    <a:pt x="6781" y="13538"/>
                  </a:lnTo>
                  <a:lnTo>
                    <a:pt x="3035" y="13538"/>
                  </a:lnTo>
                  <a:lnTo>
                    <a:pt x="0" y="10515"/>
                  </a:lnTo>
                  <a:lnTo>
                    <a:pt x="0" y="6769"/>
                  </a:lnTo>
                  <a:lnTo>
                    <a:pt x="0" y="3022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50" y="3022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6814769" y="2112822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56" y="0"/>
                  </a:moveTo>
                  <a:lnTo>
                    <a:pt x="13839" y="1729"/>
                  </a:lnTo>
                  <a:lnTo>
                    <a:pt x="6637" y="6446"/>
                  </a:lnTo>
                  <a:lnTo>
                    <a:pt x="1780" y="13442"/>
                  </a:lnTo>
                  <a:lnTo>
                    <a:pt x="0" y="22009"/>
                  </a:lnTo>
                  <a:lnTo>
                    <a:pt x="1780" y="30573"/>
                  </a:lnTo>
                  <a:lnTo>
                    <a:pt x="6637" y="37565"/>
                  </a:lnTo>
                  <a:lnTo>
                    <a:pt x="13839" y="42277"/>
                  </a:lnTo>
                  <a:lnTo>
                    <a:pt x="22656" y="44005"/>
                  </a:lnTo>
                  <a:lnTo>
                    <a:pt x="31465" y="42277"/>
                  </a:lnTo>
                  <a:lnTo>
                    <a:pt x="38658" y="37565"/>
                  </a:lnTo>
                  <a:lnTo>
                    <a:pt x="43509" y="30573"/>
                  </a:lnTo>
                  <a:lnTo>
                    <a:pt x="45288" y="22009"/>
                  </a:lnTo>
                  <a:lnTo>
                    <a:pt x="43509" y="13442"/>
                  </a:lnTo>
                  <a:lnTo>
                    <a:pt x="38658" y="6446"/>
                  </a:lnTo>
                  <a:lnTo>
                    <a:pt x="31465" y="1729"/>
                  </a:lnTo>
                  <a:lnTo>
                    <a:pt x="22656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6814769" y="2112822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88" y="22009"/>
                  </a:moveTo>
                  <a:lnTo>
                    <a:pt x="43509" y="30573"/>
                  </a:lnTo>
                  <a:lnTo>
                    <a:pt x="38658" y="37565"/>
                  </a:lnTo>
                  <a:lnTo>
                    <a:pt x="31465" y="42277"/>
                  </a:lnTo>
                  <a:lnTo>
                    <a:pt x="22656" y="44005"/>
                  </a:lnTo>
                  <a:lnTo>
                    <a:pt x="13839" y="42277"/>
                  </a:lnTo>
                  <a:lnTo>
                    <a:pt x="6637" y="37565"/>
                  </a:lnTo>
                  <a:lnTo>
                    <a:pt x="1780" y="30573"/>
                  </a:lnTo>
                  <a:lnTo>
                    <a:pt x="0" y="22009"/>
                  </a:lnTo>
                  <a:lnTo>
                    <a:pt x="1780" y="13442"/>
                  </a:lnTo>
                  <a:lnTo>
                    <a:pt x="6637" y="6446"/>
                  </a:lnTo>
                  <a:lnTo>
                    <a:pt x="13839" y="1729"/>
                  </a:lnTo>
                  <a:lnTo>
                    <a:pt x="22656" y="0"/>
                  </a:lnTo>
                  <a:lnTo>
                    <a:pt x="31465" y="1729"/>
                  </a:lnTo>
                  <a:lnTo>
                    <a:pt x="38658" y="6446"/>
                  </a:lnTo>
                  <a:lnTo>
                    <a:pt x="43509" y="13442"/>
                  </a:lnTo>
                  <a:lnTo>
                    <a:pt x="45288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6820293" y="2119998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704" y="0"/>
                  </a:moveTo>
                  <a:lnTo>
                    <a:pt x="8559" y="0"/>
                  </a:lnTo>
                  <a:lnTo>
                    <a:pt x="0" y="14833"/>
                  </a:lnTo>
                  <a:lnTo>
                    <a:pt x="8559" y="29667"/>
                  </a:lnTo>
                  <a:lnTo>
                    <a:pt x="25704" y="29667"/>
                  </a:lnTo>
                  <a:lnTo>
                    <a:pt x="34251" y="14833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6823036" y="212044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39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38" y="28752"/>
                  </a:lnTo>
                  <a:lnTo>
                    <a:pt x="22339" y="28752"/>
                  </a:lnTo>
                  <a:lnTo>
                    <a:pt x="28778" y="22339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6830631" y="212803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28" y="0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0" y="10528"/>
                  </a:lnTo>
                  <a:lnTo>
                    <a:pt x="3048" y="13576"/>
                  </a:lnTo>
                  <a:lnTo>
                    <a:pt x="10528" y="13576"/>
                  </a:lnTo>
                  <a:lnTo>
                    <a:pt x="13563" y="10528"/>
                  </a:lnTo>
                  <a:lnTo>
                    <a:pt x="13563" y="6794"/>
                  </a:lnTo>
                  <a:lnTo>
                    <a:pt x="13563" y="3048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6830631" y="212803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63" y="6794"/>
                  </a:moveTo>
                  <a:lnTo>
                    <a:pt x="13563" y="10528"/>
                  </a:lnTo>
                  <a:lnTo>
                    <a:pt x="10528" y="13576"/>
                  </a:lnTo>
                  <a:lnTo>
                    <a:pt x="6794" y="13576"/>
                  </a:lnTo>
                  <a:lnTo>
                    <a:pt x="3048" y="13576"/>
                  </a:lnTo>
                  <a:lnTo>
                    <a:pt x="0" y="10528"/>
                  </a:lnTo>
                  <a:lnTo>
                    <a:pt x="0" y="6794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6794" y="0"/>
                  </a:lnTo>
                  <a:lnTo>
                    <a:pt x="10528" y="0"/>
                  </a:lnTo>
                  <a:lnTo>
                    <a:pt x="13563" y="3048"/>
                  </a:lnTo>
                  <a:lnTo>
                    <a:pt x="13563" y="67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6742391" y="2111552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44" y="0"/>
                  </a:moveTo>
                  <a:lnTo>
                    <a:pt x="13833" y="1729"/>
                  </a:lnTo>
                  <a:lnTo>
                    <a:pt x="6635" y="6446"/>
                  </a:lnTo>
                  <a:lnTo>
                    <a:pt x="1780" y="13442"/>
                  </a:lnTo>
                  <a:lnTo>
                    <a:pt x="0" y="22009"/>
                  </a:lnTo>
                  <a:lnTo>
                    <a:pt x="1780" y="30566"/>
                  </a:lnTo>
                  <a:lnTo>
                    <a:pt x="6635" y="37553"/>
                  </a:lnTo>
                  <a:lnTo>
                    <a:pt x="13833" y="42265"/>
                  </a:lnTo>
                  <a:lnTo>
                    <a:pt x="22644" y="43992"/>
                  </a:lnTo>
                  <a:lnTo>
                    <a:pt x="31459" y="42265"/>
                  </a:lnTo>
                  <a:lnTo>
                    <a:pt x="38657" y="37553"/>
                  </a:lnTo>
                  <a:lnTo>
                    <a:pt x="43509" y="30566"/>
                  </a:lnTo>
                  <a:lnTo>
                    <a:pt x="45288" y="22009"/>
                  </a:lnTo>
                  <a:lnTo>
                    <a:pt x="43509" y="13442"/>
                  </a:lnTo>
                  <a:lnTo>
                    <a:pt x="38657" y="6446"/>
                  </a:lnTo>
                  <a:lnTo>
                    <a:pt x="31459" y="1729"/>
                  </a:lnTo>
                  <a:lnTo>
                    <a:pt x="22644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6742391" y="2111552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88" y="22009"/>
                  </a:moveTo>
                  <a:lnTo>
                    <a:pt x="43509" y="30566"/>
                  </a:lnTo>
                  <a:lnTo>
                    <a:pt x="38657" y="37553"/>
                  </a:lnTo>
                  <a:lnTo>
                    <a:pt x="31459" y="42265"/>
                  </a:lnTo>
                  <a:lnTo>
                    <a:pt x="22644" y="43992"/>
                  </a:lnTo>
                  <a:lnTo>
                    <a:pt x="13833" y="42265"/>
                  </a:lnTo>
                  <a:lnTo>
                    <a:pt x="6635" y="37553"/>
                  </a:lnTo>
                  <a:lnTo>
                    <a:pt x="1780" y="30566"/>
                  </a:lnTo>
                  <a:lnTo>
                    <a:pt x="0" y="22009"/>
                  </a:lnTo>
                  <a:lnTo>
                    <a:pt x="1780" y="13442"/>
                  </a:lnTo>
                  <a:lnTo>
                    <a:pt x="6635" y="6446"/>
                  </a:lnTo>
                  <a:lnTo>
                    <a:pt x="13833" y="1729"/>
                  </a:lnTo>
                  <a:lnTo>
                    <a:pt x="22644" y="0"/>
                  </a:lnTo>
                  <a:lnTo>
                    <a:pt x="31459" y="1729"/>
                  </a:lnTo>
                  <a:lnTo>
                    <a:pt x="38657" y="6446"/>
                  </a:lnTo>
                  <a:lnTo>
                    <a:pt x="43509" y="13442"/>
                  </a:lnTo>
                  <a:lnTo>
                    <a:pt x="45288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6747916" y="2118728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692" y="0"/>
                  </a:moveTo>
                  <a:lnTo>
                    <a:pt x="8559" y="0"/>
                  </a:lnTo>
                  <a:lnTo>
                    <a:pt x="0" y="14833"/>
                  </a:lnTo>
                  <a:lnTo>
                    <a:pt x="8559" y="29667"/>
                  </a:lnTo>
                  <a:lnTo>
                    <a:pt x="25692" y="29667"/>
                  </a:lnTo>
                  <a:lnTo>
                    <a:pt x="34251" y="14833"/>
                  </a:lnTo>
                  <a:lnTo>
                    <a:pt x="25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6750659" y="211917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26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38" y="28765"/>
                  </a:lnTo>
                  <a:lnTo>
                    <a:pt x="22326" y="28765"/>
                  </a:lnTo>
                  <a:lnTo>
                    <a:pt x="28765" y="22339"/>
                  </a:lnTo>
                  <a:lnTo>
                    <a:pt x="28765" y="14389"/>
                  </a:lnTo>
                  <a:lnTo>
                    <a:pt x="28765" y="6438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6758254" y="21267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48" y="13550"/>
                  </a:lnTo>
                  <a:lnTo>
                    <a:pt x="10515" y="13550"/>
                  </a:lnTo>
                  <a:lnTo>
                    <a:pt x="13563" y="10515"/>
                  </a:lnTo>
                  <a:lnTo>
                    <a:pt x="13563" y="6781"/>
                  </a:lnTo>
                  <a:lnTo>
                    <a:pt x="13563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6758254" y="212678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63" y="6781"/>
                  </a:moveTo>
                  <a:lnTo>
                    <a:pt x="13563" y="10515"/>
                  </a:lnTo>
                  <a:lnTo>
                    <a:pt x="10515" y="13550"/>
                  </a:lnTo>
                  <a:lnTo>
                    <a:pt x="6781" y="13550"/>
                  </a:lnTo>
                  <a:lnTo>
                    <a:pt x="3048" y="13550"/>
                  </a:lnTo>
                  <a:lnTo>
                    <a:pt x="0" y="10515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48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63" y="3035"/>
                  </a:lnTo>
                  <a:lnTo>
                    <a:pt x="13563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6674662" y="2110701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31" y="0"/>
                  </a:moveTo>
                  <a:lnTo>
                    <a:pt x="13823" y="1729"/>
                  </a:lnTo>
                  <a:lnTo>
                    <a:pt x="6629" y="6446"/>
                  </a:lnTo>
                  <a:lnTo>
                    <a:pt x="1778" y="13442"/>
                  </a:lnTo>
                  <a:lnTo>
                    <a:pt x="0" y="22009"/>
                  </a:lnTo>
                  <a:lnTo>
                    <a:pt x="1778" y="30575"/>
                  </a:lnTo>
                  <a:lnTo>
                    <a:pt x="6629" y="37571"/>
                  </a:lnTo>
                  <a:lnTo>
                    <a:pt x="13823" y="42288"/>
                  </a:lnTo>
                  <a:lnTo>
                    <a:pt x="22631" y="44018"/>
                  </a:lnTo>
                  <a:lnTo>
                    <a:pt x="31448" y="42288"/>
                  </a:lnTo>
                  <a:lnTo>
                    <a:pt x="38650" y="37571"/>
                  </a:lnTo>
                  <a:lnTo>
                    <a:pt x="43507" y="30575"/>
                  </a:lnTo>
                  <a:lnTo>
                    <a:pt x="45288" y="22009"/>
                  </a:lnTo>
                  <a:lnTo>
                    <a:pt x="43507" y="13442"/>
                  </a:lnTo>
                  <a:lnTo>
                    <a:pt x="38650" y="6446"/>
                  </a:lnTo>
                  <a:lnTo>
                    <a:pt x="31448" y="1729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6674662" y="2110701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88" y="22009"/>
                  </a:moveTo>
                  <a:lnTo>
                    <a:pt x="43507" y="30575"/>
                  </a:lnTo>
                  <a:lnTo>
                    <a:pt x="38650" y="37571"/>
                  </a:lnTo>
                  <a:lnTo>
                    <a:pt x="31448" y="42288"/>
                  </a:lnTo>
                  <a:lnTo>
                    <a:pt x="22631" y="44018"/>
                  </a:lnTo>
                  <a:lnTo>
                    <a:pt x="13823" y="42288"/>
                  </a:lnTo>
                  <a:lnTo>
                    <a:pt x="6629" y="37571"/>
                  </a:lnTo>
                  <a:lnTo>
                    <a:pt x="1778" y="30575"/>
                  </a:lnTo>
                  <a:lnTo>
                    <a:pt x="0" y="22009"/>
                  </a:lnTo>
                  <a:lnTo>
                    <a:pt x="1778" y="13442"/>
                  </a:lnTo>
                  <a:lnTo>
                    <a:pt x="6629" y="6446"/>
                  </a:lnTo>
                  <a:lnTo>
                    <a:pt x="13823" y="1729"/>
                  </a:lnTo>
                  <a:lnTo>
                    <a:pt x="22631" y="0"/>
                  </a:lnTo>
                  <a:lnTo>
                    <a:pt x="31448" y="1729"/>
                  </a:lnTo>
                  <a:lnTo>
                    <a:pt x="38650" y="6446"/>
                  </a:lnTo>
                  <a:lnTo>
                    <a:pt x="43507" y="13442"/>
                  </a:lnTo>
                  <a:lnTo>
                    <a:pt x="45288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6680174" y="211787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692" y="0"/>
                  </a:moveTo>
                  <a:lnTo>
                    <a:pt x="8572" y="0"/>
                  </a:lnTo>
                  <a:lnTo>
                    <a:pt x="0" y="14833"/>
                  </a:lnTo>
                  <a:lnTo>
                    <a:pt x="8572" y="29692"/>
                  </a:lnTo>
                  <a:lnTo>
                    <a:pt x="25692" y="29692"/>
                  </a:lnTo>
                  <a:lnTo>
                    <a:pt x="34251" y="14833"/>
                  </a:lnTo>
                  <a:lnTo>
                    <a:pt x="25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6682917" y="211832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39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38" y="28765"/>
                  </a:lnTo>
                  <a:lnTo>
                    <a:pt x="22339" y="28765"/>
                  </a:lnTo>
                  <a:lnTo>
                    <a:pt x="28765" y="22339"/>
                  </a:lnTo>
                  <a:lnTo>
                    <a:pt x="28765" y="14389"/>
                  </a:lnTo>
                  <a:lnTo>
                    <a:pt x="28765" y="6438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6690525" y="212592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28"/>
                  </a:lnTo>
                  <a:lnTo>
                    <a:pt x="3035" y="13563"/>
                  </a:lnTo>
                  <a:lnTo>
                    <a:pt x="10515" y="13563"/>
                  </a:lnTo>
                  <a:lnTo>
                    <a:pt x="13563" y="10528"/>
                  </a:lnTo>
                  <a:lnTo>
                    <a:pt x="13563" y="6781"/>
                  </a:lnTo>
                  <a:lnTo>
                    <a:pt x="13563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6690525" y="212592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63" y="6781"/>
                  </a:moveTo>
                  <a:lnTo>
                    <a:pt x="13563" y="10528"/>
                  </a:lnTo>
                  <a:lnTo>
                    <a:pt x="10515" y="13563"/>
                  </a:lnTo>
                  <a:lnTo>
                    <a:pt x="6769" y="13563"/>
                  </a:lnTo>
                  <a:lnTo>
                    <a:pt x="3035" y="13563"/>
                  </a:lnTo>
                  <a:lnTo>
                    <a:pt x="0" y="10528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69" y="0"/>
                  </a:lnTo>
                  <a:lnTo>
                    <a:pt x="10515" y="0"/>
                  </a:lnTo>
                  <a:lnTo>
                    <a:pt x="13563" y="3035"/>
                  </a:lnTo>
                  <a:lnTo>
                    <a:pt x="13563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6667868" y="1941448"/>
              <a:ext cx="408940" cy="311150"/>
            </a:xfrm>
            <a:custGeom>
              <a:avLst/>
              <a:gdLst/>
              <a:ahLst/>
              <a:cxnLst/>
              <a:rect l="l" t="t" r="r" b="b"/>
              <a:pathLst>
                <a:path w="408940" h="311150">
                  <a:moveTo>
                    <a:pt x="408940" y="307238"/>
                  </a:moveTo>
                  <a:lnTo>
                    <a:pt x="286054" y="307238"/>
                  </a:lnTo>
                  <a:lnTo>
                    <a:pt x="294436" y="0"/>
                  </a:lnTo>
                  <a:lnTo>
                    <a:pt x="291045" y="419"/>
                  </a:lnTo>
                  <a:lnTo>
                    <a:pt x="283083" y="307238"/>
                  </a:lnTo>
                  <a:lnTo>
                    <a:pt x="131483" y="307238"/>
                  </a:lnTo>
                  <a:lnTo>
                    <a:pt x="134835" y="419"/>
                  </a:lnTo>
                  <a:lnTo>
                    <a:pt x="131457" y="419"/>
                  </a:lnTo>
                  <a:lnTo>
                    <a:pt x="128092" y="307238"/>
                  </a:lnTo>
                  <a:lnTo>
                    <a:pt x="330" y="307238"/>
                  </a:lnTo>
                  <a:lnTo>
                    <a:pt x="0" y="309003"/>
                  </a:lnTo>
                  <a:lnTo>
                    <a:pt x="128066" y="309003"/>
                  </a:lnTo>
                  <a:lnTo>
                    <a:pt x="128066" y="309880"/>
                  </a:lnTo>
                  <a:lnTo>
                    <a:pt x="131457" y="310311"/>
                  </a:lnTo>
                  <a:lnTo>
                    <a:pt x="131470" y="309003"/>
                  </a:lnTo>
                  <a:lnTo>
                    <a:pt x="283032" y="309003"/>
                  </a:lnTo>
                  <a:lnTo>
                    <a:pt x="283006" y="310311"/>
                  </a:lnTo>
                  <a:lnTo>
                    <a:pt x="285965" y="310730"/>
                  </a:lnTo>
                  <a:lnTo>
                    <a:pt x="286004" y="309003"/>
                  </a:lnTo>
                  <a:lnTo>
                    <a:pt x="408940" y="309003"/>
                  </a:lnTo>
                  <a:lnTo>
                    <a:pt x="408940" y="307238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6622783" y="769226"/>
              <a:ext cx="479425" cy="720725"/>
            </a:xfrm>
            <a:custGeom>
              <a:avLst/>
              <a:gdLst/>
              <a:ahLst/>
              <a:cxnLst/>
              <a:rect l="l" t="t" r="r" b="b"/>
              <a:pathLst>
                <a:path w="479425" h="720725">
                  <a:moveTo>
                    <a:pt x="478802" y="0"/>
                  </a:moveTo>
                  <a:lnTo>
                    <a:pt x="0" y="5080"/>
                  </a:lnTo>
                  <a:lnTo>
                    <a:pt x="0" y="720102"/>
                  </a:lnTo>
                  <a:lnTo>
                    <a:pt x="477532" y="720102"/>
                  </a:lnTo>
                  <a:lnTo>
                    <a:pt x="478802" y="0"/>
                  </a:lnTo>
                  <a:close/>
                </a:path>
              </a:pathLst>
            </a:custGeom>
            <a:solidFill>
              <a:srgbClr val="2E2B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6666826" y="1116787"/>
              <a:ext cx="405765" cy="163830"/>
            </a:xfrm>
            <a:custGeom>
              <a:avLst/>
              <a:gdLst/>
              <a:ahLst/>
              <a:cxnLst/>
              <a:rect l="l" t="t" r="r" b="b"/>
              <a:pathLst>
                <a:path w="405765" h="163830">
                  <a:moveTo>
                    <a:pt x="405561" y="0"/>
                  </a:moveTo>
                  <a:lnTo>
                    <a:pt x="274739" y="1689"/>
                  </a:lnTo>
                  <a:lnTo>
                    <a:pt x="2108" y="3390"/>
                  </a:lnTo>
                  <a:lnTo>
                    <a:pt x="0" y="162991"/>
                  </a:lnTo>
                  <a:lnTo>
                    <a:pt x="402577" y="163829"/>
                  </a:lnTo>
                  <a:lnTo>
                    <a:pt x="405561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6678244" y="753147"/>
              <a:ext cx="385445" cy="537845"/>
            </a:xfrm>
            <a:custGeom>
              <a:avLst/>
              <a:gdLst/>
              <a:ahLst/>
              <a:cxnLst/>
              <a:rect l="l" t="t" r="r" b="b"/>
              <a:pathLst>
                <a:path w="385445" h="537844">
                  <a:moveTo>
                    <a:pt x="33870" y="0"/>
                  </a:moveTo>
                  <a:lnTo>
                    <a:pt x="850" y="1270"/>
                  </a:lnTo>
                  <a:lnTo>
                    <a:pt x="0" y="534670"/>
                  </a:lnTo>
                  <a:lnTo>
                    <a:pt x="33451" y="535101"/>
                  </a:lnTo>
                  <a:lnTo>
                    <a:pt x="33870" y="0"/>
                  </a:lnTo>
                  <a:close/>
                </a:path>
                <a:path w="385445" h="537844">
                  <a:moveTo>
                    <a:pt x="103720" y="535520"/>
                  </a:moveTo>
                  <a:lnTo>
                    <a:pt x="102044" y="135470"/>
                  </a:lnTo>
                  <a:lnTo>
                    <a:pt x="67741" y="135890"/>
                  </a:lnTo>
                  <a:lnTo>
                    <a:pt x="67741" y="535520"/>
                  </a:lnTo>
                  <a:lnTo>
                    <a:pt x="103720" y="535520"/>
                  </a:lnTo>
                  <a:close/>
                </a:path>
                <a:path w="385445" h="537844">
                  <a:moveTo>
                    <a:pt x="180352" y="143941"/>
                  </a:moveTo>
                  <a:lnTo>
                    <a:pt x="179501" y="127850"/>
                  </a:lnTo>
                  <a:lnTo>
                    <a:pt x="175260" y="127850"/>
                  </a:lnTo>
                  <a:lnTo>
                    <a:pt x="173570" y="129971"/>
                  </a:lnTo>
                  <a:lnTo>
                    <a:pt x="171030" y="129120"/>
                  </a:lnTo>
                  <a:lnTo>
                    <a:pt x="140144" y="129971"/>
                  </a:lnTo>
                  <a:lnTo>
                    <a:pt x="140550" y="536790"/>
                  </a:lnTo>
                  <a:lnTo>
                    <a:pt x="174421" y="536371"/>
                  </a:lnTo>
                  <a:lnTo>
                    <a:pt x="173151" y="138010"/>
                  </a:lnTo>
                  <a:lnTo>
                    <a:pt x="176110" y="138442"/>
                  </a:lnTo>
                  <a:lnTo>
                    <a:pt x="176542" y="148170"/>
                  </a:lnTo>
                  <a:lnTo>
                    <a:pt x="180352" y="143941"/>
                  </a:lnTo>
                  <a:close/>
                </a:path>
                <a:path w="385445" h="537844">
                  <a:moveTo>
                    <a:pt x="243852" y="212521"/>
                  </a:moveTo>
                  <a:lnTo>
                    <a:pt x="210832" y="213372"/>
                  </a:lnTo>
                  <a:lnTo>
                    <a:pt x="209994" y="537641"/>
                  </a:lnTo>
                  <a:lnTo>
                    <a:pt x="243420" y="537210"/>
                  </a:lnTo>
                  <a:lnTo>
                    <a:pt x="243852" y="212521"/>
                  </a:lnTo>
                  <a:close/>
                </a:path>
                <a:path w="385445" h="537844">
                  <a:moveTo>
                    <a:pt x="314121" y="127000"/>
                  </a:moveTo>
                  <a:lnTo>
                    <a:pt x="273900" y="127850"/>
                  </a:lnTo>
                  <a:lnTo>
                    <a:pt x="280682" y="532130"/>
                  </a:lnTo>
                  <a:lnTo>
                    <a:pt x="314121" y="533400"/>
                  </a:lnTo>
                  <a:lnTo>
                    <a:pt x="314121" y="127000"/>
                  </a:lnTo>
                  <a:close/>
                </a:path>
                <a:path w="385445" h="537844">
                  <a:moveTo>
                    <a:pt x="385241" y="128701"/>
                  </a:moveTo>
                  <a:lnTo>
                    <a:pt x="350532" y="129540"/>
                  </a:lnTo>
                  <a:lnTo>
                    <a:pt x="349694" y="535520"/>
                  </a:lnTo>
                  <a:lnTo>
                    <a:pt x="384390" y="536371"/>
                  </a:lnTo>
                  <a:lnTo>
                    <a:pt x="385241" y="128701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6622796" y="970737"/>
              <a:ext cx="474345" cy="523875"/>
            </a:xfrm>
            <a:custGeom>
              <a:avLst/>
              <a:gdLst/>
              <a:ahLst/>
              <a:cxnLst/>
              <a:rect l="l" t="t" r="r" b="b"/>
              <a:pathLst>
                <a:path w="474345" h="523875">
                  <a:moveTo>
                    <a:pt x="0" y="0"/>
                  </a:moveTo>
                  <a:lnTo>
                    <a:pt x="0" y="469061"/>
                  </a:lnTo>
                  <a:lnTo>
                    <a:pt x="150698" y="523252"/>
                  </a:lnTo>
                  <a:lnTo>
                    <a:pt x="358990" y="522389"/>
                  </a:lnTo>
                  <a:lnTo>
                    <a:pt x="353898" y="392010"/>
                  </a:lnTo>
                  <a:lnTo>
                    <a:pt x="40639" y="354761"/>
                  </a:lnTo>
                  <a:lnTo>
                    <a:pt x="43192" y="85521"/>
                  </a:lnTo>
                  <a:lnTo>
                    <a:pt x="462292" y="85521"/>
                  </a:lnTo>
                  <a:lnTo>
                    <a:pt x="459739" y="373379"/>
                  </a:lnTo>
                  <a:lnTo>
                    <a:pt x="470750" y="373379"/>
                  </a:lnTo>
                  <a:lnTo>
                    <a:pt x="474129" y="16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6718046" y="122262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376" y="0"/>
                  </a:moveTo>
                  <a:lnTo>
                    <a:pt x="5308" y="0"/>
                  </a:lnTo>
                  <a:lnTo>
                    <a:pt x="0" y="5308"/>
                  </a:lnTo>
                  <a:lnTo>
                    <a:pt x="0" y="18389"/>
                  </a:lnTo>
                  <a:lnTo>
                    <a:pt x="5308" y="23698"/>
                  </a:lnTo>
                  <a:lnTo>
                    <a:pt x="18376" y="23698"/>
                  </a:lnTo>
                  <a:lnTo>
                    <a:pt x="23698" y="18389"/>
                  </a:lnTo>
                  <a:lnTo>
                    <a:pt x="23698" y="11849"/>
                  </a:lnTo>
                  <a:lnTo>
                    <a:pt x="23698" y="5308"/>
                  </a:lnTo>
                  <a:lnTo>
                    <a:pt x="183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6720408" y="1222654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20" h="20955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86"/>
                  </a:lnTo>
                  <a:lnTo>
                    <a:pt x="4546" y="20332"/>
                  </a:lnTo>
                  <a:lnTo>
                    <a:pt x="15773" y="20332"/>
                  </a:lnTo>
                  <a:lnTo>
                    <a:pt x="20307" y="15786"/>
                  </a:lnTo>
                  <a:lnTo>
                    <a:pt x="20307" y="10172"/>
                  </a:lnTo>
                  <a:lnTo>
                    <a:pt x="20307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6721208" y="122346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28" y="0"/>
                  </a:moveTo>
                  <a:lnTo>
                    <a:pt x="4190" y="0"/>
                  </a:lnTo>
                  <a:lnTo>
                    <a:pt x="0" y="4191"/>
                  </a:lnTo>
                  <a:lnTo>
                    <a:pt x="0" y="14528"/>
                  </a:lnTo>
                  <a:lnTo>
                    <a:pt x="4190" y="18707"/>
                  </a:lnTo>
                  <a:lnTo>
                    <a:pt x="14528" y="18707"/>
                  </a:lnTo>
                  <a:lnTo>
                    <a:pt x="18707" y="14528"/>
                  </a:lnTo>
                  <a:lnTo>
                    <a:pt x="18707" y="9359"/>
                  </a:lnTo>
                  <a:lnTo>
                    <a:pt x="18707" y="4191"/>
                  </a:lnTo>
                  <a:lnTo>
                    <a:pt x="1452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6722630" y="122594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83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83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6722630" y="122594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83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83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6723735" y="1231861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6723722" y="1231874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65" y="1892"/>
                  </a:moveTo>
                  <a:lnTo>
                    <a:pt x="0" y="1892"/>
                  </a:lnTo>
                  <a:lnTo>
                    <a:pt x="0" y="0"/>
                  </a:lnTo>
                  <a:lnTo>
                    <a:pt x="13665" y="0"/>
                  </a:lnTo>
                  <a:lnTo>
                    <a:pt x="13665" y="18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6857746" y="122179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376" y="0"/>
                  </a:moveTo>
                  <a:lnTo>
                    <a:pt x="5308" y="0"/>
                  </a:lnTo>
                  <a:lnTo>
                    <a:pt x="0" y="5308"/>
                  </a:lnTo>
                  <a:lnTo>
                    <a:pt x="0" y="18376"/>
                  </a:lnTo>
                  <a:lnTo>
                    <a:pt x="5308" y="23685"/>
                  </a:lnTo>
                  <a:lnTo>
                    <a:pt x="18376" y="23685"/>
                  </a:lnTo>
                  <a:lnTo>
                    <a:pt x="23698" y="18376"/>
                  </a:lnTo>
                  <a:lnTo>
                    <a:pt x="23698" y="11849"/>
                  </a:lnTo>
                  <a:lnTo>
                    <a:pt x="23698" y="5308"/>
                  </a:lnTo>
                  <a:lnTo>
                    <a:pt x="183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6860108" y="122181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46" y="0"/>
                  </a:lnTo>
                  <a:lnTo>
                    <a:pt x="0" y="4533"/>
                  </a:lnTo>
                  <a:lnTo>
                    <a:pt x="0" y="15773"/>
                  </a:lnTo>
                  <a:lnTo>
                    <a:pt x="4546" y="20307"/>
                  </a:lnTo>
                  <a:lnTo>
                    <a:pt x="15773" y="20307"/>
                  </a:lnTo>
                  <a:lnTo>
                    <a:pt x="20307" y="15773"/>
                  </a:lnTo>
                  <a:lnTo>
                    <a:pt x="20307" y="10147"/>
                  </a:lnTo>
                  <a:lnTo>
                    <a:pt x="20307" y="4533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6860908" y="122262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28" y="0"/>
                  </a:moveTo>
                  <a:lnTo>
                    <a:pt x="4190" y="0"/>
                  </a:lnTo>
                  <a:lnTo>
                    <a:pt x="0" y="4165"/>
                  </a:lnTo>
                  <a:lnTo>
                    <a:pt x="0" y="14516"/>
                  </a:lnTo>
                  <a:lnTo>
                    <a:pt x="4190" y="18681"/>
                  </a:lnTo>
                  <a:lnTo>
                    <a:pt x="14528" y="18681"/>
                  </a:lnTo>
                  <a:lnTo>
                    <a:pt x="18707" y="14516"/>
                  </a:lnTo>
                  <a:lnTo>
                    <a:pt x="18707" y="9334"/>
                  </a:lnTo>
                  <a:lnTo>
                    <a:pt x="18707" y="4165"/>
                  </a:lnTo>
                  <a:lnTo>
                    <a:pt x="1452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6862330" y="1225092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70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70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6862330" y="1225092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70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70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6863435" y="1231023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6863422" y="1231011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40">
                  <a:moveTo>
                    <a:pt x="13665" y="1917"/>
                  </a:moveTo>
                  <a:lnTo>
                    <a:pt x="0" y="1917"/>
                  </a:lnTo>
                  <a:lnTo>
                    <a:pt x="0" y="0"/>
                  </a:lnTo>
                  <a:lnTo>
                    <a:pt x="13665" y="0"/>
                  </a:lnTo>
                  <a:lnTo>
                    <a:pt x="13665" y="19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6995744" y="122177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402" y="0"/>
                  </a:moveTo>
                  <a:lnTo>
                    <a:pt x="5321" y="0"/>
                  </a:lnTo>
                  <a:lnTo>
                    <a:pt x="0" y="5308"/>
                  </a:lnTo>
                  <a:lnTo>
                    <a:pt x="0" y="18389"/>
                  </a:lnTo>
                  <a:lnTo>
                    <a:pt x="5321" y="23698"/>
                  </a:lnTo>
                  <a:lnTo>
                    <a:pt x="18402" y="23698"/>
                  </a:lnTo>
                  <a:lnTo>
                    <a:pt x="23710" y="18389"/>
                  </a:lnTo>
                  <a:lnTo>
                    <a:pt x="23710" y="11849"/>
                  </a:lnTo>
                  <a:lnTo>
                    <a:pt x="23710" y="5308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6998106" y="122179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46" y="20320"/>
                  </a:lnTo>
                  <a:lnTo>
                    <a:pt x="15773" y="20320"/>
                  </a:lnTo>
                  <a:lnTo>
                    <a:pt x="20319" y="15773"/>
                  </a:lnTo>
                  <a:lnTo>
                    <a:pt x="20319" y="10160"/>
                  </a:lnTo>
                  <a:lnTo>
                    <a:pt x="20319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6998919" y="122260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1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91" y="18694"/>
                  </a:lnTo>
                  <a:lnTo>
                    <a:pt x="14516" y="18694"/>
                  </a:lnTo>
                  <a:lnTo>
                    <a:pt x="18694" y="14516"/>
                  </a:lnTo>
                  <a:lnTo>
                    <a:pt x="18694" y="9347"/>
                  </a:lnTo>
                  <a:lnTo>
                    <a:pt x="18694" y="4178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7000328" y="122506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83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83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7000328" y="122506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83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83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7001446" y="1230998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39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39" y="1904"/>
                  </a:lnTo>
                  <a:lnTo>
                    <a:pt x="13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7001446" y="1230998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39" y="1904"/>
                  </a:moveTo>
                  <a:lnTo>
                    <a:pt x="0" y="1904"/>
                  </a:lnTo>
                  <a:lnTo>
                    <a:pt x="0" y="0"/>
                  </a:lnTo>
                  <a:lnTo>
                    <a:pt x="13639" y="0"/>
                  </a:lnTo>
                  <a:lnTo>
                    <a:pt x="13639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6658356" y="1325498"/>
              <a:ext cx="436245" cy="167640"/>
            </a:xfrm>
            <a:custGeom>
              <a:avLst/>
              <a:gdLst/>
              <a:ahLst/>
              <a:cxnLst/>
              <a:rect l="l" t="t" r="r" b="b"/>
              <a:pathLst>
                <a:path w="436245" h="167640">
                  <a:moveTo>
                    <a:pt x="117690" y="2260"/>
                  </a:moveTo>
                  <a:lnTo>
                    <a:pt x="115417" y="0"/>
                  </a:lnTo>
                  <a:lnTo>
                    <a:pt x="2273" y="0"/>
                  </a:lnTo>
                  <a:lnTo>
                    <a:pt x="0" y="2260"/>
                  </a:lnTo>
                  <a:lnTo>
                    <a:pt x="0" y="164515"/>
                  </a:lnTo>
                  <a:lnTo>
                    <a:pt x="2273" y="166789"/>
                  </a:lnTo>
                  <a:lnTo>
                    <a:pt x="115417" y="166789"/>
                  </a:lnTo>
                  <a:lnTo>
                    <a:pt x="117690" y="164515"/>
                  </a:lnTo>
                  <a:lnTo>
                    <a:pt x="117690" y="161709"/>
                  </a:lnTo>
                  <a:lnTo>
                    <a:pt x="117690" y="2260"/>
                  </a:lnTo>
                  <a:close/>
                </a:path>
                <a:path w="436245" h="167640">
                  <a:moveTo>
                    <a:pt x="298030" y="3124"/>
                  </a:moveTo>
                  <a:lnTo>
                    <a:pt x="295681" y="850"/>
                  </a:lnTo>
                  <a:lnTo>
                    <a:pt x="179298" y="850"/>
                  </a:lnTo>
                  <a:lnTo>
                    <a:pt x="176961" y="3124"/>
                  </a:lnTo>
                  <a:lnTo>
                    <a:pt x="176961" y="165366"/>
                  </a:lnTo>
                  <a:lnTo>
                    <a:pt x="179298" y="167640"/>
                  </a:lnTo>
                  <a:lnTo>
                    <a:pt x="295681" y="167640"/>
                  </a:lnTo>
                  <a:lnTo>
                    <a:pt x="298030" y="165366"/>
                  </a:lnTo>
                  <a:lnTo>
                    <a:pt x="298030" y="162560"/>
                  </a:lnTo>
                  <a:lnTo>
                    <a:pt x="298030" y="3124"/>
                  </a:lnTo>
                  <a:close/>
                </a:path>
                <a:path w="436245" h="167640">
                  <a:moveTo>
                    <a:pt x="436029" y="3111"/>
                  </a:moveTo>
                  <a:lnTo>
                    <a:pt x="433717" y="838"/>
                  </a:lnTo>
                  <a:lnTo>
                    <a:pt x="318947" y="838"/>
                  </a:lnTo>
                  <a:lnTo>
                    <a:pt x="316649" y="3111"/>
                  </a:lnTo>
                  <a:lnTo>
                    <a:pt x="316649" y="165366"/>
                  </a:lnTo>
                  <a:lnTo>
                    <a:pt x="318947" y="167627"/>
                  </a:lnTo>
                  <a:lnTo>
                    <a:pt x="433717" y="167627"/>
                  </a:lnTo>
                  <a:lnTo>
                    <a:pt x="436029" y="165366"/>
                  </a:lnTo>
                  <a:lnTo>
                    <a:pt x="436029" y="162547"/>
                  </a:lnTo>
                  <a:lnTo>
                    <a:pt x="436029" y="3111"/>
                  </a:lnTo>
                  <a:close/>
                </a:path>
              </a:pathLst>
            </a:custGeom>
            <a:solidFill>
              <a:srgbClr val="EA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6667868" y="1315008"/>
              <a:ext cx="410845" cy="47625"/>
            </a:xfrm>
            <a:custGeom>
              <a:avLst/>
              <a:gdLst/>
              <a:ahLst/>
              <a:cxnLst/>
              <a:rect l="l" t="t" r="r" b="b"/>
              <a:pathLst>
                <a:path w="410845" h="47625">
                  <a:moveTo>
                    <a:pt x="408940" y="0"/>
                  </a:moveTo>
                  <a:lnTo>
                    <a:pt x="330" y="0"/>
                  </a:lnTo>
                  <a:lnTo>
                    <a:pt x="0" y="46037"/>
                  </a:lnTo>
                  <a:lnTo>
                    <a:pt x="410527" y="47625"/>
                  </a:lnTo>
                  <a:lnTo>
                    <a:pt x="40894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6815836" y="1317561"/>
              <a:ext cx="182880" cy="41910"/>
            </a:xfrm>
            <a:custGeom>
              <a:avLst/>
              <a:gdLst/>
              <a:ahLst/>
              <a:cxnLst/>
              <a:rect l="l" t="t" r="r" b="b"/>
              <a:pathLst>
                <a:path w="182879" h="41909">
                  <a:moveTo>
                    <a:pt x="40640" y="21577"/>
                  </a:moveTo>
                  <a:lnTo>
                    <a:pt x="39039" y="13677"/>
                  </a:lnTo>
                  <a:lnTo>
                    <a:pt x="34683" y="7213"/>
                  </a:lnTo>
                  <a:lnTo>
                    <a:pt x="28219" y="2857"/>
                  </a:lnTo>
                  <a:lnTo>
                    <a:pt x="20307" y="1257"/>
                  </a:lnTo>
                  <a:lnTo>
                    <a:pt x="12395" y="2857"/>
                  </a:lnTo>
                  <a:lnTo>
                    <a:pt x="5943" y="7213"/>
                  </a:lnTo>
                  <a:lnTo>
                    <a:pt x="1587" y="13677"/>
                  </a:lnTo>
                  <a:lnTo>
                    <a:pt x="0" y="21577"/>
                  </a:lnTo>
                  <a:lnTo>
                    <a:pt x="1587" y="29489"/>
                  </a:lnTo>
                  <a:lnTo>
                    <a:pt x="5943" y="35953"/>
                  </a:lnTo>
                  <a:lnTo>
                    <a:pt x="12395" y="40309"/>
                  </a:lnTo>
                  <a:lnTo>
                    <a:pt x="20307" y="41897"/>
                  </a:lnTo>
                  <a:lnTo>
                    <a:pt x="28219" y="40309"/>
                  </a:lnTo>
                  <a:lnTo>
                    <a:pt x="34683" y="35953"/>
                  </a:lnTo>
                  <a:lnTo>
                    <a:pt x="39039" y="29489"/>
                  </a:lnTo>
                  <a:lnTo>
                    <a:pt x="40640" y="21577"/>
                  </a:lnTo>
                  <a:close/>
                </a:path>
                <a:path w="182879" h="41909">
                  <a:moveTo>
                    <a:pt x="182880" y="20307"/>
                  </a:moveTo>
                  <a:lnTo>
                    <a:pt x="181279" y="12407"/>
                  </a:lnTo>
                  <a:lnTo>
                    <a:pt x="176923" y="5956"/>
                  </a:lnTo>
                  <a:lnTo>
                    <a:pt x="170459" y="1600"/>
                  </a:lnTo>
                  <a:lnTo>
                    <a:pt x="162547" y="0"/>
                  </a:lnTo>
                  <a:lnTo>
                    <a:pt x="154635" y="1600"/>
                  </a:lnTo>
                  <a:lnTo>
                    <a:pt x="148183" y="5956"/>
                  </a:lnTo>
                  <a:lnTo>
                    <a:pt x="143827" y="12407"/>
                  </a:lnTo>
                  <a:lnTo>
                    <a:pt x="142240" y="20307"/>
                  </a:lnTo>
                  <a:lnTo>
                    <a:pt x="143827" y="28219"/>
                  </a:lnTo>
                  <a:lnTo>
                    <a:pt x="148183" y="34683"/>
                  </a:lnTo>
                  <a:lnTo>
                    <a:pt x="154635" y="39039"/>
                  </a:lnTo>
                  <a:lnTo>
                    <a:pt x="162547" y="40627"/>
                  </a:lnTo>
                  <a:lnTo>
                    <a:pt x="170459" y="39039"/>
                  </a:lnTo>
                  <a:lnTo>
                    <a:pt x="176923" y="34683"/>
                  </a:lnTo>
                  <a:lnTo>
                    <a:pt x="181279" y="28219"/>
                  </a:lnTo>
                  <a:lnTo>
                    <a:pt x="182880" y="203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6663855" y="1006296"/>
              <a:ext cx="421005" cy="358140"/>
            </a:xfrm>
            <a:custGeom>
              <a:avLst/>
              <a:gdLst/>
              <a:ahLst/>
              <a:cxnLst/>
              <a:rect l="l" t="t" r="r" b="b"/>
              <a:pathLst>
                <a:path w="421004" h="358140">
                  <a:moveTo>
                    <a:pt x="5930" y="0"/>
                  </a:moveTo>
                  <a:lnTo>
                    <a:pt x="2959" y="0"/>
                  </a:lnTo>
                  <a:lnTo>
                    <a:pt x="0" y="356450"/>
                  </a:lnTo>
                  <a:lnTo>
                    <a:pt x="2540" y="356870"/>
                  </a:lnTo>
                  <a:lnTo>
                    <a:pt x="5930" y="0"/>
                  </a:lnTo>
                  <a:close/>
                </a:path>
                <a:path w="421004" h="358140">
                  <a:moveTo>
                    <a:pt x="420789" y="1270"/>
                  </a:moveTo>
                  <a:lnTo>
                    <a:pt x="417410" y="1270"/>
                  </a:lnTo>
                  <a:lnTo>
                    <a:pt x="414870" y="357301"/>
                  </a:lnTo>
                  <a:lnTo>
                    <a:pt x="418249" y="358140"/>
                  </a:lnTo>
                  <a:lnTo>
                    <a:pt x="420789" y="1270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7102436" y="810933"/>
              <a:ext cx="35560" cy="680085"/>
            </a:xfrm>
            <a:custGeom>
              <a:avLst/>
              <a:gdLst/>
              <a:ahLst/>
              <a:cxnLst/>
              <a:rect l="l" t="t" r="r" b="b"/>
              <a:pathLst>
                <a:path w="35559" h="680085">
                  <a:moveTo>
                    <a:pt x="35560" y="0"/>
                  </a:moveTo>
                  <a:lnTo>
                    <a:pt x="838" y="317"/>
                  </a:lnTo>
                  <a:lnTo>
                    <a:pt x="0" y="679462"/>
                  </a:lnTo>
                  <a:lnTo>
                    <a:pt x="20751" y="680085"/>
                  </a:lnTo>
                  <a:lnTo>
                    <a:pt x="33451" y="678815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7102005" y="962698"/>
              <a:ext cx="35560" cy="41275"/>
            </a:xfrm>
            <a:custGeom>
              <a:avLst/>
              <a:gdLst/>
              <a:ahLst/>
              <a:cxnLst/>
              <a:rect l="l" t="t" r="r" b="b"/>
              <a:pathLst>
                <a:path w="35559" h="41275">
                  <a:moveTo>
                    <a:pt x="34721" y="0"/>
                  </a:moveTo>
                  <a:lnTo>
                    <a:pt x="0" y="850"/>
                  </a:lnTo>
                  <a:lnTo>
                    <a:pt x="431" y="39801"/>
                  </a:lnTo>
                  <a:lnTo>
                    <a:pt x="35140" y="41071"/>
                  </a:lnTo>
                  <a:lnTo>
                    <a:pt x="34721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6" name="object 60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21094" y="1436420"/>
              <a:ext cx="67754" cy="79146"/>
            </a:xfrm>
            <a:prstGeom prst="rect">
              <a:avLst/>
            </a:prstGeom>
          </p:spPr>
        </p:pic>
        <p:sp>
          <p:nvSpPr>
            <p:cNvPr id="607" name="object 607"/>
            <p:cNvSpPr/>
            <p:nvPr/>
          </p:nvSpPr>
          <p:spPr>
            <a:xfrm>
              <a:off x="6689255" y="1504365"/>
              <a:ext cx="433070" cy="26670"/>
            </a:xfrm>
            <a:custGeom>
              <a:avLst/>
              <a:gdLst/>
              <a:ahLst/>
              <a:cxnLst/>
              <a:rect l="l" t="t" r="r" b="b"/>
              <a:pathLst>
                <a:path w="433070" h="26669">
                  <a:moveTo>
                    <a:pt x="432638" y="0"/>
                  </a:moveTo>
                  <a:lnTo>
                    <a:pt x="0" y="6553"/>
                  </a:lnTo>
                  <a:lnTo>
                    <a:pt x="0" y="8674"/>
                  </a:lnTo>
                  <a:lnTo>
                    <a:pt x="12280" y="8674"/>
                  </a:lnTo>
                  <a:lnTo>
                    <a:pt x="12280" y="26466"/>
                  </a:lnTo>
                  <a:lnTo>
                    <a:pt x="420154" y="19050"/>
                  </a:lnTo>
                  <a:lnTo>
                    <a:pt x="419735" y="2540"/>
                  </a:lnTo>
                  <a:lnTo>
                    <a:pt x="432854" y="2324"/>
                  </a:lnTo>
                  <a:lnTo>
                    <a:pt x="432638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6689674" y="1498650"/>
              <a:ext cx="431800" cy="11430"/>
            </a:xfrm>
            <a:custGeom>
              <a:avLst/>
              <a:gdLst/>
              <a:ahLst/>
              <a:cxnLst/>
              <a:rect l="l" t="t" r="r" b="b"/>
              <a:pathLst>
                <a:path w="431800" h="11430">
                  <a:moveTo>
                    <a:pt x="431380" y="0"/>
                  </a:moveTo>
                  <a:lnTo>
                    <a:pt x="0" y="5714"/>
                  </a:lnTo>
                  <a:lnTo>
                    <a:pt x="0" y="11010"/>
                  </a:lnTo>
                  <a:lnTo>
                    <a:pt x="431800" y="4864"/>
                  </a:lnTo>
                  <a:lnTo>
                    <a:pt x="43138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9" name="object 60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120839" y="1427111"/>
              <a:ext cx="78739" cy="78320"/>
            </a:xfrm>
            <a:prstGeom prst="rect">
              <a:avLst/>
            </a:prstGeom>
          </p:spPr>
        </p:pic>
        <p:sp>
          <p:nvSpPr>
            <p:cNvPr id="610" name="object 610"/>
            <p:cNvSpPr/>
            <p:nvPr/>
          </p:nvSpPr>
          <p:spPr>
            <a:xfrm>
              <a:off x="6691680" y="1491868"/>
              <a:ext cx="429259" cy="13335"/>
            </a:xfrm>
            <a:custGeom>
              <a:avLst/>
              <a:gdLst/>
              <a:ahLst/>
              <a:cxnLst/>
              <a:rect l="l" t="t" r="r" b="b"/>
              <a:pathLst>
                <a:path w="429259" h="13334">
                  <a:moveTo>
                    <a:pt x="428955" y="0"/>
                  </a:moveTo>
                  <a:lnTo>
                    <a:pt x="0" y="8889"/>
                  </a:lnTo>
                  <a:lnTo>
                    <a:pt x="0" y="13017"/>
                  </a:lnTo>
                  <a:lnTo>
                    <a:pt x="428955" y="6032"/>
                  </a:lnTo>
                  <a:lnTo>
                    <a:pt x="428955" y="0"/>
                  </a:lnTo>
                  <a:close/>
                </a:path>
              </a:pathLst>
            </a:custGeom>
            <a:solidFill>
              <a:srgbClr val="4949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7108355" y="929678"/>
              <a:ext cx="20320" cy="12700"/>
            </a:xfrm>
            <a:custGeom>
              <a:avLst/>
              <a:gdLst/>
              <a:ahLst/>
              <a:cxnLst/>
              <a:rect l="l" t="t" r="r" b="b"/>
              <a:pathLst>
                <a:path w="20320" h="12700">
                  <a:moveTo>
                    <a:pt x="11849" y="0"/>
                  </a:moveTo>
                  <a:lnTo>
                    <a:pt x="8026" y="419"/>
                  </a:lnTo>
                  <a:lnTo>
                    <a:pt x="7620" y="2540"/>
                  </a:lnTo>
                  <a:lnTo>
                    <a:pt x="0" y="5511"/>
                  </a:lnTo>
                  <a:lnTo>
                    <a:pt x="419" y="12700"/>
                  </a:lnTo>
                  <a:lnTo>
                    <a:pt x="19888" y="12700"/>
                  </a:lnTo>
                  <a:lnTo>
                    <a:pt x="19888" y="4660"/>
                  </a:lnTo>
                  <a:lnTo>
                    <a:pt x="13538" y="2540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7108355" y="929678"/>
              <a:ext cx="20320" cy="12700"/>
            </a:xfrm>
            <a:custGeom>
              <a:avLst/>
              <a:gdLst/>
              <a:ahLst/>
              <a:cxnLst/>
              <a:rect l="l" t="t" r="r" b="b"/>
              <a:pathLst>
                <a:path w="20320" h="12700">
                  <a:moveTo>
                    <a:pt x="8026" y="419"/>
                  </a:moveTo>
                  <a:lnTo>
                    <a:pt x="7620" y="2540"/>
                  </a:lnTo>
                  <a:lnTo>
                    <a:pt x="0" y="5511"/>
                  </a:lnTo>
                  <a:lnTo>
                    <a:pt x="419" y="12700"/>
                  </a:lnTo>
                  <a:lnTo>
                    <a:pt x="19888" y="12700"/>
                  </a:lnTo>
                  <a:lnTo>
                    <a:pt x="19888" y="4660"/>
                  </a:lnTo>
                  <a:lnTo>
                    <a:pt x="13538" y="2540"/>
                  </a:lnTo>
                  <a:lnTo>
                    <a:pt x="11849" y="0"/>
                  </a:lnTo>
                  <a:lnTo>
                    <a:pt x="8026" y="41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7114286" y="919518"/>
              <a:ext cx="8890" cy="10160"/>
            </a:xfrm>
            <a:custGeom>
              <a:avLst/>
              <a:gdLst/>
              <a:ahLst/>
              <a:cxnLst/>
              <a:rect l="l" t="t" r="r" b="b"/>
              <a:pathLst>
                <a:path w="8890" h="10159">
                  <a:moveTo>
                    <a:pt x="0" y="0"/>
                  </a:moveTo>
                  <a:lnTo>
                    <a:pt x="0" y="7620"/>
                  </a:lnTo>
                  <a:lnTo>
                    <a:pt x="2540" y="9728"/>
                  </a:lnTo>
                  <a:lnTo>
                    <a:pt x="6769" y="9728"/>
                  </a:lnTo>
                  <a:lnTo>
                    <a:pt x="8458" y="5499"/>
                  </a:lnTo>
                  <a:lnTo>
                    <a:pt x="8458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7114286" y="919518"/>
              <a:ext cx="8890" cy="10160"/>
            </a:xfrm>
            <a:custGeom>
              <a:avLst/>
              <a:gdLst/>
              <a:ahLst/>
              <a:cxnLst/>
              <a:rect l="l" t="t" r="r" b="b"/>
              <a:pathLst>
                <a:path w="8890" h="10159">
                  <a:moveTo>
                    <a:pt x="0" y="0"/>
                  </a:moveTo>
                  <a:lnTo>
                    <a:pt x="0" y="7620"/>
                  </a:lnTo>
                  <a:lnTo>
                    <a:pt x="2540" y="9728"/>
                  </a:lnTo>
                  <a:lnTo>
                    <a:pt x="6769" y="9728"/>
                  </a:lnTo>
                  <a:lnTo>
                    <a:pt x="8458" y="5499"/>
                  </a:lnTo>
                  <a:lnTo>
                    <a:pt x="8458" y="41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7109015" y="93560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86"/>
                  </a:lnTo>
                  <a:lnTo>
                    <a:pt x="4546" y="20320"/>
                  </a:lnTo>
                  <a:lnTo>
                    <a:pt x="15773" y="20320"/>
                  </a:lnTo>
                  <a:lnTo>
                    <a:pt x="20320" y="15786"/>
                  </a:lnTo>
                  <a:lnTo>
                    <a:pt x="20320" y="10160"/>
                  </a:lnTo>
                  <a:lnTo>
                    <a:pt x="20320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7109828" y="93642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03" y="0"/>
                  </a:moveTo>
                  <a:lnTo>
                    <a:pt x="4178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78" y="18694"/>
                  </a:lnTo>
                  <a:lnTo>
                    <a:pt x="14503" y="18694"/>
                  </a:lnTo>
                  <a:lnTo>
                    <a:pt x="18707" y="14516"/>
                  </a:lnTo>
                  <a:lnTo>
                    <a:pt x="18707" y="9347"/>
                  </a:lnTo>
                  <a:lnTo>
                    <a:pt x="18707" y="4178"/>
                  </a:lnTo>
                  <a:lnTo>
                    <a:pt x="1450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7111225" y="938898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912" y="0"/>
                  </a:moveTo>
                  <a:lnTo>
                    <a:pt x="3975" y="0"/>
                  </a:lnTo>
                  <a:lnTo>
                    <a:pt x="0" y="6870"/>
                  </a:lnTo>
                  <a:lnTo>
                    <a:pt x="3975" y="13754"/>
                  </a:lnTo>
                  <a:lnTo>
                    <a:pt x="11912" y="13754"/>
                  </a:lnTo>
                  <a:lnTo>
                    <a:pt x="15875" y="6870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7111225" y="938898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75" y="13754"/>
                  </a:moveTo>
                  <a:lnTo>
                    <a:pt x="0" y="6870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70"/>
                  </a:lnTo>
                  <a:lnTo>
                    <a:pt x="11912" y="13754"/>
                  </a:lnTo>
                  <a:lnTo>
                    <a:pt x="3975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7112342" y="944816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7112342" y="944816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1904"/>
                  </a:moveTo>
                  <a:lnTo>
                    <a:pt x="0" y="1904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7115975" y="915276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09">
                  <a:moveTo>
                    <a:pt x="5918" y="0"/>
                  </a:moveTo>
                  <a:lnTo>
                    <a:pt x="0" y="850"/>
                  </a:lnTo>
                  <a:lnTo>
                    <a:pt x="0" y="3390"/>
                  </a:lnTo>
                  <a:lnTo>
                    <a:pt x="5918" y="339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7027926" y="648157"/>
              <a:ext cx="100330" cy="267970"/>
            </a:xfrm>
            <a:custGeom>
              <a:avLst/>
              <a:gdLst/>
              <a:ahLst/>
              <a:cxnLst/>
              <a:rect l="l" t="t" r="r" b="b"/>
              <a:pathLst>
                <a:path w="100329" h="267969">
                  <a:moveTo>
                    <a:pt x="1257" y="0"/>
                  </a:moveTo>
                  <a:lnTo>
                    <a:pt x="0" y="5930"/>
                  </a:lnTo>
                  <a:lnTo>
                    <a:pt x="22427" y="19404"/>
                  </a:lnTo>
                  <a:lnTo>
                    <a:pt x="35017" y="27997"/>
                  </a:lnTo>
                  <a:lnTo>
                    <a:pt x="42373" y="35398"/>
                  </a:lnTo>
                  <a:lnTo>
                    <a:pt x="49098" y="45300"/>
                  </a:lnTo>
                  <a:lnTo>
                    <a:pt x="64786" y="65782"/>
                  </a:lnTo>
                  <a:lnTo>
                    <a:pt x="72969" y="77371"/>
                  </a:lnTo>
                  <a:lnTo>
                    <a:pt x="76306" y="84355"/>
                  </a:lnTo>
                  <a:lnTo>
                    <a:pt x="77457" y="91020"/>
                  </a:lnTo>
                  <a:lnTo>
                    <a:pt x="83842" y="112551"/>
                  </a:lnTo>
                  <a:lnTo>
                    <a:pt x="92097" y="162602"/>
                  </a:lnTo>
                  <a:lnTo>
                    <a:pt x="92965" y="173736"/>
                  </a:lnTo>
                  <a:lnTo>
                    <a:pt x="92959" y="180659"/>
                  </a:lnTo>
                  <a:lnTo>
                    <a:pt x="92278" y="187540"/>
                  </a:lnTo>
                  <a:lnTo>
                    <a:pt x="92119" y="203257"/>
                  </a:lnTo>
                  <a:lnTo>
                    <a:pt x="88347" y="241004"/>
                  </a:lnTo>
                  <a:lnTo>
                    <a:pt x="87152" y="255535"/>
                  </a:lnTo>
                  <a:lnTo>
                    <a:pt x="87145" y="262843"/>
                  </a:lnTo>
                  <a:lnTo>
                    <a:pt x="88049" y="267970"/>
                  </a:lnTo>
                  <a:lnTo>
                    <a:pt x="93967" y="267119"/>
                  </a:lnTo>
                  <a:lnTo>
                    <a:pt x="95657" y="238177"/>
                  </a:lnTo>
                  <a:lnTo>
                    <a:pt x="99292" y="198622"/>
                  </a:lnTo>
                  <a:lnTo>
                    <a:pt x="100114" y="184997"/>
                  </a:lnTo>
                  <a:lnTo>
                    <a:pt x="99983" y="174549"/>
                  </a:lnTo>
                  <a:lnTo>
                    <a:pt x="99059" y="161721"/>
                  </a:lnTo>
                  <a:lnTo>
                    <a:pt x="91752" y="109545"/>
                  </a:lnTo>
                  <a:lnTo>
                    <a:pt x="61807" y="42749"/>
                  </a:lnTo>
                  <a:lnTo>
                    <a:pt x="28271" y="7320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7027926" y="648157"/>
              <a:ext cx="100330" cy="267970"/>
            </a:xfrm>
            <a:custGeom>
              <a:avLst/>
              <a:gdLst/>
              <a:ahLst/>
              <a:cxnLst/>
              <a:rect l="l" t="t" r="r" b="b"/>
              <a:pathLst>
                <a:path w="100329" h="267969">
                  <a:moveTo>
                    <a:pt x="88049" y="267970"/>
                  </a:moveTo>
                  <a:lnTo>
                    <a:pt x="93967" y="267119"/>
                  </a:lnTo>
                  <a:lnTo>
                    <a:pt x="94970" y="249017"/>
                  </a:lnTo>
                  <a:lnTo>
                    <a:pt x="95657" y="238177"/>
                  </a:lnTo>
                  <a:lnTo>
                    <a:pt x="96347" y="230273"/>
                  </a:lnTo>
                  <a:lnTo>
                    <a:pt x="97358" y="220980"/>
                  </a:lnTo>
                  <a:lnTo>
                    <a:pt x="99292" y="198622"/>
                  </a:lnTo>
                  <a:lnTo>
                    <a:pt x="100114" y="184997"/>
                  </a:lnTo>
                  <a:lnTo>
                    <a:pt x="99983" y="174549"/>
                  </a:lnTo>
                  <a:lnTo>
                    <a:pt x="99059" y="161721"/>
                  </a:lnTo>
                  <a:lnTo>
                    <a:pt x="91752" y="109545"/>
                  </a:lnTo>
                  <a:lnTo>
                    <a:pt x="61807" y="42749"/>
                  </a:lnTo>
                  <a:lnTo>
                    <a:pt x="28271" y="7320"/>
                  </a:lnTo>
                  <a:lnTo>
                    <a:pt x="1257" y="0"/>
                  </a:lnTo>
                  <a:lnTo>
                    <a:pt x="0" y="5930"/>
                  </a:lnTo>
                  <a:lnTo>
                    <a:pt x="22427" y="19404"/>
                  </a:lnTo>
                  <a:lnTo>
                    <a:pt x="35017" y="27997"/>
                  </a:lnTo>
                  <a:lnTo>
                    <a:pt x="42373" y="35398"/>
                  </a:lnTo>
                  <a:lnTo>
                    <a:pt x="49098" y="45300"/>
                  </a:lnTo>
                  <a:lnTo>
                    <a:pt x="64786" y="65782"/>
                  </a:lnTo>
                  <a:lnTo>
                    <a:pt x="72969" y="77371"/>
                  </a:lnTo>
                  <a:lnTo>
                    <a:pt x="76306" y="84355"/>
                  </a:lnTo>
                  <a:lnTo>
                    <a:pt x="77457" y="91020"/>
                  </a:lnTo>
                  <a:lnTo>
                    <a:pt x="83842" y="112551"/>
                  </a:lnTo>
                  <a:lnTo>
                    <a:pt x="92097" y="162602"/>
                  </a:lnTo>
                  <a:lnTo>
                    <a:pt x="92965" y="173736"/>
                  </a:lnTo>
                  <a:lnTo>
                    <a:pt x="92959" y="180659"/>
                  </a:lnTo>
                  <a:lnTo>
                    <a:pt x="92278" y="187540"/>
                  </a:lnTo>
                  <a:lnTo>
                    <a:pt x="92258" y="197244"/>
                  </a:lnTo>
                  <a:lnTo>
                    <a:pt x="92119" y="203257"/>
                  </a:lnTo>
                  <a:lnTo>
                    <a:pt x="91742" y="208079"/>
                  </a:lnTo>
                  <a:lnTo>
                    <a:pt x="91008" y="214210"/>
                  </a:lnTo>
                  <a:lnTo>
                    <a:pt x="88347" y="241004"/>
                  </a:lnTo>
                  <a:lnTo>
                    <a:pt x="87152" y="255535"/>
                  </a:lnTo>
                  <a:lnTo>
                    <a:pt x="87145" y="262843"/>
                  </a:lnTo>
                  <a:lnTo>
                    <a:pt x="88049" y="26797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7110234" y="102193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28" y="0"/>
                  </a:moveTo>
                  <a:lnTo>
                    <a:pt x="4191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91" y="18694"/>
                  </a:lnTo>
                  <a:lnTo>
                    <a:pt x="14528" y="18694"/>
                  </a:lnTo>
                  <a:lnTo>
                    <a:pt x="18707" y="14516"/>
                  </a:lnTo>
                  <a:lnTo>
                    <a:pt x="18707" y="9359"/>
                  </a:lnTo>
                  <a:lnTo>
                    <a:pt x="18707" y="4178"/>
                  </a:lnTo>
                  <a:lnTo>
                    <a:pt x="14528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7111657" y="102440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83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62" y="6883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7111657" y="102440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83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62" y="6883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7107504" y="138730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710" y="0"/>
                  </a:moveTo>
                  <a:lnTo>
                    <a:pt x="5689" y="0"/>
                  </a:lnTo>
                  <a:lnTo>
                    <a:pt x="0" y="5676"/>
                  </a:lnTo>
                  <a:lnTo>
                    <a:pt x="0" y="19710"/>
                  </a:lnTo>
                  <a:lnTo>
                    <a:pt x="5689" y="25400"/>
                  </a:lnTo>
                  <a:lnTo>
                    <a:pt x="19710" y="25400"/>
                  </a:lnTo>
                  <a:lnTo>
                    <a:pt x="25400" y="19710"/>
                  </a:lnTo>
                  <a:lnTo>
                    <a:pt x="25400" y="12700"/>
                  </a:lnTo>
                  <a:lnTo>
                    <a:pt x="25400" y="5676"/>
                  </a:lnTo>
                  <a:lnTo>
                    <a:pt x="197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7109612" y="1390776"/>
              <a:ext cx="20320" cy="17780"/>
            </a:xfrm>
            <a:custGeom>
              <a:avLst/>
              <a:gdLst/>
              <a:ahLst/>
              <a:cxnLst/>
              <a:rect l="l" t="t" r="r" b="b"/>
              <a:pathLst>
                <a:path w="20320" h="17780">
                  <a:moveTo>
                    <a:pt x="15252" y="0"/>
                  </a:moveTo>
                  <a:lnTo>
                    <a:pt x="5092" y="0"/>
                  </a:lnTo>
                  <a:lnTo>
                    <a:pt x="0" y="8801"/>
                  </a:lnTo>
                  <a:lnTo>
                    <a:pt x="5092" y="17602"/>
                  </a:lnTo>
                  <a:lnTo>
                    <a:pt x="15252" y="17602"/>
                  </a:lnTo>
                  <a:lnTo>
                    <a:pt x="20320" y="8801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EB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6764185" y="682028"/>
              <a:ext cx="275590" cy="215265"/>
            </a:xfrm>
            <a:custGeom>
              <a:avLst/>
              <a:gdLst/>
              <a:ahLst/>
              <a:cxnLst/>
              <a:rect l="l" t="t" r="r" b="b"/>
              <a:pathLst>
                <a:path w="275590" h="215265">
                  <a:moveTo>
                    <a:pt x="96519" y="0"/>
                  </a:moveTo>
                  <a:lnTo>
                    <a:pt x="56730" y="850"/>
                  </a:lnTo>
                  <a:lnTo>
                    <a:pt x="54203" y="25400"/>
                  </a:lnTo>
                  <a:lnTo>
                    <a:pt x="85940" y="28143"/>
                  </a:lnTo>
                  <a:lnTo>
                    <a:pt x="85940" y="62445"/>
                  </a:lnTo>
                  <a:lnTo>
                    <a:pt x="51650" y="65189"/>
                  </a:lnTo>
                  <a:lnTo>
                    <a:pt x="52501" y="98209"/>
                  </a:lnTo>
                  <a:lnTo>
                    <a:pt x="0" y="98209"/>
                  </a:lnTo>
                  <a:lnTo>
                    <a:pt x="0" y="133769"/>
                  </a:lnTo>
                  <a:lnTo>
                    <a:pt x="50800" y="133769"/>
                  </a:lnTo>
                  <a:lnTo>
                    <a:pt x="50800" y="156629"/>
                  </a:lnTo>
                  <a:lnTo>
                    <a:pt x="81279" y="154940"/>
                  </a:lnTo>
                  <a:lnTo>
                    <a:pt x="85089" y="200240"/>
                  </a:lnTo>
                  <a:lnTo>
                    <a:pt x="93560" y="198970"/>
                  </a:lnTo>
                  <a:lnTo>
                    <a:pt x="94411" y="215061"/>
                  </a:lnTo>
                  <a:lnTo>
                    <a:pt x="97370" y="165950"/>
                  </a:lnTo>
                  <a:lnTo>
                    <a:pt x="133769" y="165100"/>
                  </a:lnTo>
                  <a:lnTo>
                    <a:pt x="136309" y="201498"/>
                  </a:lnTo>
                  <a:lnTo>
                    <a:pt x="141401" y="201498"/>
                  </a:lnTo>
                  <a:lnTo>
                    <a:pt x="141401" y="214198"/>
                  </a:lnTo>
                  <a:lnTo>
                    <a:pt x="146469" y="214198"/>
                  </a:lnTo>
                  <a:lnTo>
                    <a:pt x="145630" y="198970"/>
                  </a:lnTo>
                  <a:lnTo>
                    <a:pt x="182041" y="195579"/>
                  </a:lnTo>
                  <a:lnTo>
                    <a:pt x="182041" y="211670"/>
                  </a:lnTo>
                  <a:lnTo>
                    <a:pt x="187109" y="211670"/>
                  </a:lnTo>
                  <a:lnTo>
                    <a:pt x="187959" y="198970"/>
                  </a:lnTo>
                  <a:lnTo>
                    <a:pt x="217601" y="196418"/>
                  </a:lnTo>
                  <a:lnTo>
                    <a:pt x="219303" y="160020"/>
                  </a:lnTo>
                  <a:lnTo>
                    <a:pt x="226059" y="158318"/>
                  </a:lnTo>
                  <a:lnTo>
                    <a:pt x="226059" y="139700"/>
                  </a:lnTo>
                  <a:lnTo>
                    <a:pt x="262470" y="142240"/>
                  </a:lnTo>
                  <a:lnTo>
                    <a:pt x="275170" y="129540"/>
                  </a:lnTo>
                  <a:lnTo>
                    <a:pt x="275170" y="93979"/>
                  </a:lnTo>
                  <a:lnTo>
                    <a:pt x="226910" y="92278"/>
                  </a:lnTo>
                  <a:lnTo>
                    <a:pt x="226871" y="76617"/>
                  </a:lnTo>
                  <a:lnTo>
                    <a:pt x="226593" y="68575"/>
                  </a:lnTo>
                  <a:lnTo>
                    <a:pt x="225839" y="65612"/>
                  </a:lnTo>
                  <a:lnTo>
                    <a:pt x="224370" y="65189"/>
                  </a:lnTo>
                  <a:lnTo>
                    <a:pt x="184569" y="62649"/>
                  </a:lnTo>
                  <a:lnTo>
                    <a:pt x="185419" y="14389"/>
                  </a:lnTo>
                  <a:lnTo>
                    <a:pt x="180339" y="27089"/>
                  </a:lnTo>
                  <a:lnTo>
                    <a:pt x="169341" y="27940"/>
                  </a:lnTo>
                  <a:lnTo>
                    <a:pt x="97370" y="30479"/>
                  </a:lnTo>
                  <a:lnTo>
                    <a:pt x="96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6676136" y="675881"/>
              <a:ext cx="173990" cy="83820"/>
            </a:xfrm>
            <a:custGeom>
              <a:avLst/>
              <a:gdLst/>
              <a:ahLst/>
              <a:cxnLst/>
              <a:rect l="l" t="t" r="r" b="b"/>
              <a:pathLst>
                <a:path w="173990" h="83820">
                  <a:moveTo>
                    <a:pt x="107315" y="0"/>
                  </a:moveTo>
                  <a:lnTo>
                    <a:pt x="92075" y="0"/>
                  </a:lnTo>
                  <a:lnTo>
                    <a:pt x="90805" y="6350"/>
                  </a:lnTo>
                  <a:lnTo>
                    <a:pt x="90805" y="10794"/>
                  </a:lnTo>
                  <a:lnTo>
                    <a:pt x="0" y="12700"/>
                  </a:lnTo>
                  <a:lnTo>
                    <a:pt x="0" y="83819"/>
                  </a:lnTo>
                  <a:lnTo>
                    <a:pt x="95250" y="79375"/>
                  </a:lnTo>
                  <a:lnTo>
                    <a:pt x="118732" y="73025"/>
                  </a:lnTo>
                  <a:lnTo>
                    <a:pt x="135890" y="69850"/>
                  </a:lnTo>
                  <a:lnTo>
                    <a:pt x="137782" y="67944"/>
                  </a:lnTo>
                  <a:lnTo>
                    <a:pt x="173990" y="67944"/>
                  </a:lnTo>
                  <a:lnTo>
                    <a:pt x="173990" y="34289"/>
                  </a:lnTo>
                  <a:lnTo>
                    <a:pt x="136525" y="32397"/>
                  </a:lnTo>
                  <a:lnTo>
                    <a:pt x="135255" y="29844"/>
                  </a:lnTo>
                  <a:lnTo>
                    <a:pt x="113665" y="8267"/>
                  </a:lnTo>
                  <a:lnTo>
                    <a:pt x="107315" y="0"/>
                  </a:lnTo>
                  <a:close/>
                </a:path>
                <a:path w="173990" h="83820">
                  <a:moveTo>
                    <a:pt x="173990" y="67944"/>
                  </a:moveTo>
                  <a:lnTo>
                    <a:pt x="137782" y="67944"/>
                  </a:lnTo>
                  <a:lnTo>
                    <a:pt x="173990" y="68592"/>
                  </a:lnTo>
                  <a:lnTo>
                    <a:pt x="173990" y="67944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6676136" y="747000"/>
              <a:ext cx="118745" cy="11430"/>
            </a:xfrm>
            <a:custGeom>
              <a:avLst/>
              <a:gdLst/>
              <a:ahLst/>
              <a:cxnLst/>
              <a:rect l="l" t="t" r="r" b="b"/>
              <a:pathLst>
                <a:path w="118745" h="11429">
                  <a:moveTo>
                    <a:pt x="95250" y="8255"/>
                  </a:moveTo>
                  <a:lnTo>
                    <a:pt x="92697" y="3175"/>
                  </a:lnTo>
                  <a:lnTo>
                    <a:pt x="0" y="6997"/>
                  </a:lnTo>
                  <a:lnTo>
                    <a:pt x="2540" y="11430"/>
                  </a:lnTo>
                  <a:lnTo>
                    <a:pt x="95250" y="8255"/>
                  </a:lnTo>
                  <a:close/>
                </a:path>
                <a:path w="118745" h="11429">
                  <a:moveTo>
                    <a:pt x="118732" y="1905"/>
                  </a:moveTo>
                  <a:lnTo>
                    <a:pt x="117475" y="0"/>
                  </a:lnTo>
                  <a:lnTo>
                    <a:pt x="95250" y="647"/>
                  </a:lnTo>
                  <a:lnTo>
                    <a:pt x="97790" y="6997"/>
                  </a:lnTo>
                  <a:lnTo>
                    <a:pt x="118732" y="1905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6682549" y="722096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54" y="0"/>
                  </a:moveTo>
                  <a:lnTo>
                    <a:pt x="5130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30" y="22860"/>
                  </a:lnTo>
                  <a:lnTo>
                    <a:pt x="17754" y="22860"/>
                  </a:lnTo>
                  <a:lnTo>
                    <a:pt x="22872" y="17741"/>
                  </a:lnTo>
                  <a:lnTo>
                    <a:pt x="22872" y="11430"/>
                  </a:lnTo>
                  <a:lnTo>
                    <a:pt x="22872" y="5118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6684035" y="724433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5443" y="0"/>
                  </a:moveTo>
                  <a:lnTo>
                    <a:pt x="4457" y="0"/>
                  </a:lnTo>
                  <a:lnTo>
                    <a:pt x="0" y="4063"/>
                  </a:lnTo>
                  <a:lnTo>
                    <a:pt x="0" y="14122"/>
                  </a:lnTo>
                  <a:lnTo>
                    <a:pt x="4457" y="18199"/>
                  </a:lnTo>
                  <a:lnTo>
                    <a:pt x="15443" y="18199"/>
                  </a:lnTo>
                  <a:lnTo>
                    <a:pt x="19900" y="14122"/>
                  </a:lnTo>
                  <a:lnTo>
                    <a:pt x="19900" y="9093"/>
                  </a:lnTo>
                  <a:lnTo>
                    <a:pt x="19900" y="4063"/>
                  </a:lnTo>
                  <a:lnTo>
                    <a:pt x="154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6684035" y="724433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9900" y="9093"/>
                  </a:moveTo>
                  <a:lnTo>
                    <a:pt x="19900" y="14122"/>
                  </a:lnTo>
                  <a:lnTo>
                    <a:pt x="15443" y="18199"/>
                  </a:lnTo>
                  <a:lnTo>
                    <a:pt x="9956" y="18199"/>
                  </a:lnTo>
                  <a:lnTo>
                    <a:pt x="4457" y="18199"/>
                  </a:lnTo>
                  <a:lnTo>
                    <a:pt x="0" y="14122"/>
                  </a:lnTo>
                  <a:lnTo>
                    <a:pt x="0" y="9093"/>
                  </a:lnTo>
                  <a:lnTo>
                    <a:pt x="0" y="4063"/>
                  </a:lnTo>
                  <a:lnTo>
                    <a:pt x="4457" y="0"/>
                  </a:lnTo>
                  <a:lnTo>
                    <a:pt x="9956" y="0"/>
                  </a:lnTo>
                  <a:lnTo>
                    <a:pt x="15443" y="0"/>
                  </a:lnTo>
                  <a:lnTo>
                    <a:pt x="19900" y="4063"/>
                  </a:lnTo>
                  <a:lnTo>
                    <a:pt x="19900" y="90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6687210" y="7267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35" y="0"/>
                  </a:lnTo>
                  <a:lnTo>
                    <a:pt x="0" y="3022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28" y="13550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22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6687210" y="7267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50" y="6769"/>
                  </a:moveTo>
                  <a:lnTo>
                    <a:pt x="13550" y="10515"/>
                  </a:lnTo>
                  <a:lnTo>
                    <a:pt x="10528" y="13550"/>
                  </a:lnTo>
                  <a:lnTo>
                    <a:pt x="6781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69"/>
                  </a:lnTo>
                  <a:lnTo>
                    <a:pt x="0" y="3022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50" y="3022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6729412" y="72232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52" y="0"/>
                  </a:moveTo>
                  <a:lnTo>
                    <a:pt x="4165" y="0"/>
                  </a:lnTo>
                  <a:lnTo>
                    <a:pt x="0" y="4165"/>
                  </a:lnTo>
                  <a:lnTo>
                    <a:pt x="0" y="14452"/>
                  </a:lnTo>
                  <a:lnTo>
                    <a:pt x="4165" y="18618"/>
                  </a:lnTo>
                  <a:lnTo>
                    <a:pt x="14452" y="18618"/>
                  </a:lnTo>
                  <a:lnTo>
                    <a:pt x="18618" y="14452"/>
                  </a:lnTo>
                  <a:lnTo>
                    <a:pt x="18618" y="9296"/>
                  </a:lnTo>
                  <a:lnTo>
                    <a:pt x="18618" y="4165"/>
                  </a:lnTo>
                  <a:lnTo>
                    <a:pt x="14452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6729412" y="72232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18" y="9296"/>
                  </a:moveTo>
                  <a:lnTo>
                    <a:pt x="18618" y="14452"/>
                  </a:lnTo>
                  <a:lnTo>
                    <a:pt x="14452" y="18618"/>
                  </a:lnTo>
                  <a:lnTo>
                    <a:pt x="9296" y="18618"/>
                  </a:lnTo>
                  <a:lnTo>
                    <a:pt x="4165" y="18618"/>
                  </a:lnTo>
                  <a:lnTo>
                    <a:pt x="0" y="14452"/>
                  </a:lnTo>
                  <a:lnTo>
                    <a:pt x="0" y="9296"/>
                  </a:lnTo>
                  <a:lnTo>
                    <a:pt x="0" y="4165"/>
                  </a:lnTo>
                  <a:lnTo>
                    <a:pt x="4165" y="0"/>
                  </a:lnTo>
                  <a:lnTo>
                    <a:pt x="9296" y="0"/>
                  </a:lnTo>
                  <a:lnTo>
                    <a:pt x="14452" y="0"/>
                  </a:lnTo>
                  <a:lnTo>
                    <a:pt x="18618" y="4165"/>
                  </a:lnTo>
                  <a:lnTo>
                    <a:pt x="18618" y="9296"/>
                  </a:lnTo>
                  <a:close/>
                </a:path>
                <a:path w="19050" h="19050">
                  <a:moveTo>
                    <a:pt x="13538" y="9296"/>
                  </a:moveTo>
                  <a:lnTo>
                    <a:pt x="13538" y="11633"/>
                  </a:lnTo>
                  <a:lnTo>
                    <a:pt x="11645" y="13538"/>
                  </a:lnTo>
                  <a:lnTo>
                    <a:pt x="9296" y="13538"/>
                  </a:lnTo>
                  <a:lnTo>
                    <a:pt x="6972" y="13538"/>
                  </a:lnTo>
                  <a:lnTo>
                    <a:pt x="5067" y="11633"/>
                  </a:lnTo>
                  <a:lnTo>
                    <a:pt x="5067" y="9296"/>
                  </a:lnTo>
                  <a:lnTo>
                    <a:pt x="5067" y="6959"/>
                  </a:lnTo>
                  <a:lnTo>
                    <a:pt x="6972" y="5067"/>
                  </a:lnTo>
                  <a:lnTo>
                    <a:pt x="9296" y="5067"/>
                  </a:lnTo>
                  <a:lnTo>
                    <a:pt x="11645" y="5067"/>
                  </a:lnTo>
                  <a:lnTo>
                    <a:pt x="13538" y="6959"/>
                  </a:lnTo>
                  <a:lnTo>
                    <a:pt x="13538" y="9296"/>
                  </a:lnTo>
                  <a:close/>
                </a:path>
                <a:path w="19050" h="19050">
                  <a:moveTo>
                    <a:pt x="5283" y="11201"/>
                  </a:moveTo>
                  <a:lnTo>
                    <a:pt x="13322" y="74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6894576" y="640118"/>
              <a:ext cx="19050" cy="73025"/>
            </a:xfrm>
            <a:custGeom>
              <a:avLst/>
              <a:gdLst/>
              <a:ahLst/>
              <a:cxnLst/>
              <a:rect l="l" t="t" r="r" b="b"/>
              <a:pathLst>
                <a:path w="19050" h="73025">
                  <a:moveTo>
                    <a:pt x="18618" y="0"/>
                  </a:moveTo>
                  <a:lnTo>
                    <a:pt x="0" y="203"/>
                  </a:lnTo>
                  <a:lnTo>
                    <a:pt x="5715" y="72605"/>
                  </a:lnTo>
                  <a:lnTo>
                    <a:pt x="15875" y="70053"/>
                  </a:lnTo>
                  <a:lnTo>
                    <a:pt x="15875" y="66255"/>
                  </a:lnTo>
                  <a:lnTo>
                    <a:pt x="18415" y="53555"/>
                  </a:lnTo>
                  <a:lnTo>
                    <a:pt x="18415" y="37680"/>
                  </a:lnTo>
                  <a:lnTo>
                    <a:pt x="18618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6899643" y="689229"/>
              <a:ext cx="12065" cy="20955"/>
            </a:xfrm>
            <a:custGeom>
              <a:avLst/>
              <a:gdLst/>
              <a:ahLst/>
              <a:cxnLst/>
              <a:rect l="l" t="t" r="r" b="b"/>
              <a:pathLst>
                <a:path w="12065" h="20954">
                  <a:moveTo>
                    <a:pt x="11442" y="0"/>
                  </a:moveTo>
                  <a:lnTo>
                    <a:pt x="0" y="0"/>
                  </a:lnTo>
                  <a:lnTo>
                    <a:pt x="647" y="20320"/>
                  </a:lnTo>
                  <a:lnTo>
                    <a:pt x="10807" y="20942"/>
                  </a:lnTo>
                  <a:lnTo>
                    <a:pt x="10807" y="17767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6814566" y="637146"/>
              <a:ext cx="83820" cy="107950"/>
            </a:xfrm>
            <a:custGeom>
              <a:avLst/>
              <a:gdLst/>
              <a:ahLst/>
              <a:cxnLst/>
              <a:rect l="l" t="t" r="r" b="b"/>
              <a:pathLst>
                <a:path w="83820" h="107950">
                  <a:moveTo>
                    <a:pt x="83184" y="0"/>
                  </a:moveTo>
                  <a:lnTo>
                    <a:pt x="0" y="635"/>
                  </a:lnTo>
                  <a:lnTo>
                    <a:pt x="634" y="41275"/>
                  </a:lnTo>
                  <a:lnTo>
                    <a:pt x="46977" y="43179"/>
                  </a:lnTo>
                  <a:lnTo>
                    <a:pt x="46977" y="106057"/>
                  </a:lnTo>
                  <a:lnTo>
                    <a:pt x="83819" y="107950"/>
                  </a:lnTo>
                  <a:lnTo>
                    <a:pt x="83184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6825424" y="645261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54" y="0"/>
                  </a:moveTo>
                  <a:lnTo>
                    <a:pt x="5130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30" y="22859"/>
                  </a:lnTo>
                  <a:lnTo>
                    <a:pt x="17754" y="22859"/>
                  </a:lnTo>
                  <a:lnTo>
                    <a:pt x="22872" y="17741"/>
                  </a:lnTo>
                  <a:lnTo>
                    <a:pt x="22872" y="11429"/>
                  </a:lnTo>
                  <a:lnTo>
                    <a:pt x="22872" y="5118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6826910" y="64758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5443" y="0"/>
                  </a:moveTo>
                  <a:lnTo>
                    <a:pt x="4457" y="0"/>
                  </a:lnTo>
                  <a:lnTo>
                    <a:pt x="0" y="4076"/>
                  </a:lnTo>
                  <a:lnTo>
                    <a:pt x="0" y="14135"/>
                  </a:lnTo>
                  <a:lnTo>
                    <a:pt x="4457" y="18211"/>
                  </a:lnTo>
                  <a:lnTo>
                    <a:pt x="15443" y="18211"/>
                  </a:lnTo>
                  <a:lnTo>
                    <a:pt x="19900" y="14135"/>
                  </a:lnTo>
                  <a:lnTo>
                    <a:pt x="19900" y="9105"/>
                  </a:lnTo>
                  <a:lnTo>
                    <a:pt x="19900" y="4076"/>
                  </a:lnTo>
                  <a:lnTo>
                    <a:pt x="154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6826910" y="64758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9900" y="9105"/>
                  </a:moveTo>
                  <a:lnTo>
                    <a:pt x="19900" y="14135"/>
                  </a:lnTo>
                  <a:lnTo>
                    <a:pt x="15443" y="18211"/>
                  </a:lnTo>
                  <a:lnTo>
                    <a:pt x="9956" y="18211"/>
                  </a:lnTo>
                  <a:lnTo>
                    <a:pt x="4457" y="18211"/>
                  </a:lnTo>
                  <a:lnTo>
                    <a:pt x="0" y="14135"/>
                  </a:lnTo>
                  <a:lnTo>
                    <a:pt x="0" y="9105"/>
                  </a:lnTo>
                  <a:lnTo>
                    <a:pt x="0" y="4076"/>
                  </a:lnTo>
                  <a:lnTo>
                    <a:pt x="4457" y="0"/>
                  </a:lnTo>
                  <a:lnTo>
                    <a:pt x="9956" y="0"/>
                  </a:lnTo>
                  <a:lnTo>
                    <a:pt x="15443" y="0"/>
                  </a:lnTo>
                  <a:lnTo>
                    <a:pt x="19900" y="4076"/>
                  </a:lnTo>
                  <a:lnTo>
                    <a:pt x="19900" y="91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6830085" y="64992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02"/>
                  </a:lnTo>
                  <a:lnTo>
                    <a:pt x="3035" y="13538"/>
                  </a:lnTo>
                  <a:lnTo>
                    <a:pt x="10528" y="13538"/>
                  </a:lnTo>
                  <a:lnTo>
                    <a:pt x="13550" y="10502"/>
                  </a:lnTo>
                  <a:lnTo>
                    <a:pt x="13550" y="6769"/>
                  </a:lnTo>
                  <a:lnTo>
                    <a:pt x="13550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6830085" y="64992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50" y="6769"/>
                  </a:moveTo>
                  <a:lnTo>
                    <a:pt x="13550" y="10502"/>
                  </a:lnTo>
                  <a:lnTo>
                    <a:pt x="10528" y="13538"/>
                  </a:lnTo>
                  <a:lnTo>
                    <a:pt x="6781" y="13538"/>
                  </a:lnTo>
                  <a:lnTo>
                    <a:pt x="3035" y="13538"/>
                  </a:lnTo>
                  <a:lnTo>
                    <a:pt x="0" y="10502"/>
                  </a:lnTo>
                  <a:lnTo>
                    <a:pt x="0" y="6769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50" y="3035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6948754" y="649224"/>
              <a:ext cx="41275" cy="95885"/>
            </a:xfrm>
            <a:custGeom>
              <a:avLst/>
              <a:gdLst/>
              <a:ahLst/>
              <a:cxnLst/>
              <a:rect l="l" t="t" r="r" b="b"/>
              <a:pathLst>
                <a:path w="41275" h="95884">
                  <a:moveTo>
                    <a:pt x="40436" y="0"/>
                  </a:moveTo>
                  <a:lnTo>
                    <a:pt x="431" y="622"/>
                  </a:lnTo>
                  <a:lnTo>
                    <a:pt x="0" y="95453"/>
                  </a:lnTo>
                  <a:lnTo>
                    <a:pt x="41071" y="95872"/>
                  </a:lnTo>
                  <a:lnTo>
                    <a:pt x="40436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6951726" y="644779"/>
              <a:ext cx="76835" cy="107314"/>
            </a:xfrm>
            <a:custGeom>
              <a:avLst/>
              <a:gdLst/>
              <a:ahLst/>
              <a:cxnLst/>
              <a:rect l="l" t="t" r="r" b="b"/>
              <a:pathLst>
                <a:path w="76834" h="107315">
                  <a:moveTo>
                    <a:pt x="76834" y="0"/>
                  </a:moveTo>
                  <a:lnTo>
                    <a:pt x="0" y="0"/>
                  </a:lnTo>
                  <a:lnTo>
                    <a:pt x="634" y="57150"/>
                  </a:lnTo>
                  <a:lnTo>
                    <a:pt x="39357" y="59042"/>
                  </a:lnTo>
                  <a:lnTo>
                    <a:pt x="37465" y="107302"/>
                  </a:lnTo>
                  <a:lnTo>
                    <a:pt x="74917" y="105397"/>
                  </a:lnTo>
                  <a:lnTo>
                    <a:pt x="76834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6968299" y="657961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54" y="0"/>
                  </a:moveTo>
                  <a:lnTo>
                    <a:pt x="5130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30" y="22859"/>
                  </a:lnTo>
                  <a:lnTo>
                    <a:pt x="17754" y="22859"/>
                  </a:lnTo>
                  <a:lnTo>
                    <a:pt x="22872" y="17741"/>
                  </a:lnTo>
                  <a:lnTo>
                    <a:pt x="22872" y="11429"/>
                  </a:lnTo>
                  <a:lnTo>
                    <a:pt x="22872" y="5118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6969785" y="66028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5443" y="0"/>
                  </a:moveTo>
                  <a:lnTo>
                    <a:pt x="4457" y="0"/>
                  </a:lnTo>
                  <a:lnTo>
                    <a:pt x="0" y="4076"/>
                  </a:lnTo>
                  <a:lnTo>
                    <a:pt x="0" y="14135"/>
                  </a:lnTo>
                  <a:lnTo>
                    <a:pt x="4457" y="18211"/>
                  </a:lnTo>
                  <a:lnTo>
                    <a:pt x="15443" y="18211"/>
                  </a:lnTo>
                  <a:lnTo>
                    <a:pt x="19900" y="14135"/>
                  </a:lnTo>
                  <a:lnTo>
                    <a:pt x="19900" y="9105"/>
                  </a:lnTo>
                  <a:lnTo>
                    <a:pt x="19900" y="4076"/>
                  </a:lnTo>
                  <a:lnTo>
                    <a:pt x="154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6969785" y="66028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5">
                  <a:moveTo>
                    <a:pt x="19900" y="9105"/>
                  </a:moveTo>
                  <a:lnTo>
                    <a:pt x="19900" y="14135"/>
                  </a:lnTo>
                  <a:lnTo>
                    <a:pt x="15443" y="18211"/>
                  </a:lnTo>
                  <a:lnTo>
                    <a:pt x="9956" y="18211"/>
                  </a:lnTo>
                  <a:lnTo>
                    <a:pt x="4457" y="18211"/>
                  </a:lnTo>
                  <a:lnTo>
                    <a:pt x="0" y="14135"/>
                  </a:lnTo>
                  <a:lnTo>
                    <a:pt x="0" y="9105"/>
                  </a:lnTo>
                  <a:lnTo>
                    <a:pt x="0" y="4076"/>
                  </a:lnTo>
                  <a:lnTo>
                    <a:pt x="4457" y="0"/>
                  </a:lnTo>
                  <a:lnTo>
                    <a:pt x="9956" y="0"/>
                  </a:lnTo>
                  <a:lnTo>
                    <a:pt x="15443" y="0"/>
                  </a:lnTo>
                  <a:lnTo>
                    <a:pt x="19900" y="4076"/>
                  </a:lnTo>
                  <a:lnTo>
                    <a:pt x="19900" y="91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6972960" y="66262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28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02"/>
                  </a:lnTo>
                  <a:lnTo>
                    <a:pt x="3035" y="13538"/>
                  </a:lnTo>
                  <a:lnTo>
                    <a:pt x="10528" y="13538"/>
                  </a:lnTo>
                  <a:lnTo>
                    <a:pt x="13550" y="10502"/>
                  </a:lnTo>
                  <a:lnTo>
                    <a:pt x="13550" y="6769"/>
                  </a:lnTo>
                  <a:lnTo>
                    <a:pt x="13550" y="303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6972960" y="66262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550" y="6769"/>
                  </a:moveTo>
                  <a:lnTo>
                    <a:pt x="13550" y="10502"/>
                  </a:lnTo>
                  <a:lnTo>
                    <a:pt x="10528" y="13538"/>
                  </a:lnTo>
                  <a:lnTo>
                    <a:pt x="6781" y="13538"/>
                  </a:lnTo>
                  <a:lnTo>
                    <a:pt x="3035" y="13538"/>
                  </a:lnTo>
                  <a:lnTo>
                    <a:pt x="0" y="10502"/>
                  </a:lnTo>
                  <a:lnTo>
                    <a:pt x="0" y="6769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28" y="0"/>
                  </a:lnTo>
                  <a:lnTo>
                    <a:pt x="13550" y="3035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7000430" y="71335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773" y="0"/>
                  </a:moveTo>
                  <a:lnTo>
                    <a:pt x="4546" y="0"/>
                  </a:lnTo>
                  <a:lnTo>
                    <a:pt x="0" y="4546"/>
                  </a:lnTo>
                  <a:lnTo>
                    <a:pt x="0" y="15786"/>
                  </a:lnTo>
                  <a:lnTo>
                    <a:pt x="4546" y="20320"/>
                  </a:lnTo>
                  <a:lnTo>
                    <a:pt x="15773" y="20320"/>
                  </a:lnTo>
                  <a:lnTo>
                    <a:pt x="20307" y="15786"/>
                  </a:lnTo>
                  <a:lnTo>
                    <a:pt x="20307" y="10160"/>
                  </a:lnTo>
                  <a:lnTo>
                    <a:pt x="20307" y="4546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7001243" y="71417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78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78" y="18694"/>
                  </a:lnTo>
                  <a:lnTo>
                    <a:pt x="14516" y="18694"/>
                  </a:lnTo>
                  <a:lnTo>
                    <a:pt x="18707" y="14516"/>
                  </a:lnTo>
                  <a:lnTo>
                    <a:pt x="18707" y="9347"/>
                  </a:lnTo>
                  <a:lnTo>
                    <a:pt x="18707" y="4178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7002653" y="716648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1899" y="0"/>
                  </a:moveTo>
                  <a:lnTo>
                    <a:pt x="3962" y="0"/>
                  </a:lnTo>
                  <a:lnTo>
                    <a:pt x="0" y="6870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70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7002653" y="716648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3962" y="13754"/>
                  </a:moveTo>
                  <a:lnTo>
                    <a:pt x="0" y="6870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70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7003757" y="722566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7003757" y="722566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13652" y="1904"/>
                  </a:moveTo>
                  <a:lnTo>
                    <a:pt x="0" y="1904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6958711" y="699693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4">
                  <a:moveTo>
                    <a:pt x="22847" y="0"/>
                  </a:moveTo>
                  <a:lnTo>
                    <a:pt x="6019" y="647"/>
                  </a:lnTo>
                  <a:lnTo>
                    <a:pt x="4762" y="2235"/>
                  </a:lnTo>
                  <a:lnTo>
                    <a:pt x="0" y="5714"/>
                  </a:lnTo>
                  <a:lnTo>
                    <a:pt x="1257" y="42544"/>
                  </a:lnTo>
                  <a:lnTo>
                    <a:pt x="3797" y="44780"/>
                  </a:lnTo>
                  <a:lnTo>
                    <a:pt x="7607" y="44450"/>
                  </a:lnTo>
                  <a:lnTo>
                    <a:pt x="17462" y="44780"/>
                  </a:lnTo>
                  <a:lnTo>
                    <a:pt x="22225" y="44132"/>
                  </a:lnTo>
                  <a:lnTo>
                    <a:pt x="26987" y="39052"/>
                  </a:lnTo>
                  <a:lnTo>
                    <a:pt x="25717" y="3505"/>
                  </a:lnTo>
                  <a:lnTo>
                    <a:pt x="228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6963791" y="697166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6960921" y="702550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5">
                  <a:moveTo>
                    <a:pt x="9855" y="36195"/>
                  </a:moveTo>
                  <a:lnTo>
                    <a:pt x="9220" y="20637"/>
                  </a:lnTo>
                  <a:lnTo>
                    <a:pt x="4762" y="20015"/>
                  </a:lnTo>
                  <a:lnTo>
                    <a:pt x="4762" y="17145"/>
                  </a:lnTo>
                  <a:lnTo>
                    <a:pt x="9525" y="17780"/>
                  </a:lnTo>
                  <a:lnTo>
                    <a:pt x="8572" y="1905"/>
                  </a:lnTo>
                  <a:lnTo>
                    <a:pt x="5727" y="1270"/>
                  </a:lnTo>
                  <a:lnTo>
                    <a:pt x="0" y="1270"/>
                  </a:lnTo>
                  <a:lnTo>
                    <a:pt x="0" y="17145"/>
                  </a:lnTo>
                  <a:lnTo>
                    <a:pt x="2870" y="18110"/>
                  </a:lnTo>
                  <a:lnTo>
                    <a:pt x="2870" y="20320"/>
                  </a:lnTo>
                  <a:lnTo>
                    <a:pt x="330" y="20637"/>
                  </a:lnTo>
                  <a:lnTo>
                    <a:pt x="0" y="37160"/>
                  </a:lnTo>
                  <a:lnTo>
                    <a:pt x="2552" y="37477"/>
                  </a:lnTo>
                  <a:lnTo>
                    <a:pt x="2552" y="41922"/>
                  </a:lnTo>
                  <a:lnTo>
                    <a:pt x="4140" y="41922"/>
                  </a:lnTo>
                  <a:lnTo>
                    <a:pt x="4457" y="36830"/>
                  </a:lnTo>
                  <a:lnTo>
                    <a:pt x="9855" y="36195"/>
                  </a:lnTo>
                  <a:close/>
                </a:path>
                <a:path w="22859" h="42545">
                  <a:moveTo>
                    <a:pt x="22860" y="35890"/>
                  </a:moveTo>
                  <a:lnTo>
                    <a:pt x="22225" y="19697"/>
                  </a:lnTo>
                  <a:lnTo>
                    <a:pt x="19050" y="19367"/>
                  </a:lnTo>
                  <a:lnTo>
                    <a:pt x="18745" y="16840"/>
                  </a:lnTo>
                  <a:lnTo>
                    <a:pt x="22555" y="16522"/>
                  </a:lnTo>
                  <a:lnTo>
                    <a:pt x="22225" y="0"/>
                  </a:lnTo>
                  <a:lnTo>
                    <a:pt x="16205" y="0"/>
                  </a:lnTo>
                  <a:lnTo>
                    <a:pt x="12395" y="2235"/>
                  </a:lnTo>
                  <a:lnTo>
                    <a:pt x="13030" y="17145"/>
                  </a:lnTo>
                  <a:lnTo>
                    <a:pt x="17462" y="17145"/>
                  </a:lnTo>
                  <a:lnTo>
                    <a:pt x="17462" y="20015"/>
                  </a:lnTo>
                  <a:lnTo>
                    <a:pt x="13335" y="20637"/>
                  </a:lnTo>
                  <a:lnTo>
                    <a:pt x="13335" y="36195"/>
                  </a:lnTo>
                  <a:lnTo>
                    <a:pt x="17462" y="36195"/>
                  </a:lnTo>
                  <a:lnTo>
                    <a:pt x="17462" y="42545"/>
                  </a:lnTo>
                  <a:lnTo>
                    <a:pt x="19380" y="42545"/>
                  </a:lnTo>
                  <a:lnTo>
                    <a:pt x="19380" y="35890"/>
                  </a:lnTo>
                  <a:lnTo>
                    <a:pt x="22860" y="35890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6963143" y="705091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70">
                  <a:moveTo>
                    <a:pt x="1282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82" y="13652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6967588" y="705408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0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1112"/>
                  </a:lnTo>
                  <a:lnTo>
                    <a:pt x="9207" y="1111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6978383" y="704773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5">
                  <a:moveTo>
                    <a:pt x="2222" y="19367"/>
                  </a:moveTo>
                  <a:lnTo>
                    <a:pt x="952" y="19367"/>
                  </a:lnTo>
                  <a:lnTo>
                    <a:pt x="952" y="31115"/>
                  </a:lnTo>
                  <a:lnTo>
                    <a:pt x="2222" y="31115"/>
                  </a:lnTo>
                  <a:lnTo>
                    <a:pt x="2222" y="19367"/>
                  </a:lnTo>
                  <a:close/>
                </a:path>
                <a:path w="2540" h="31115">
                  <a:moveTo>
                    <a:pt x="2222" y="0"/>
                  </a:moveTo>
                  <a:lnTo>
                    <a:pt x="0" y="0"/>
                  </a:lnTo>
                  <a:lnTo>
                    <a:pt x="0" y="12065"/>
                  </a:lnTo>
                  <a:lnTo>
                    <a:pt x="2222" y="12065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6975538" y="725093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92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892" y="1047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6963460" y="724776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4">
                  <a:moveTo>
                    <a:pt x="1270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70" y="1301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6967601" y="725728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5">
                  <a:moveTo>
                    <a:pt x="189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892" y="1174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6966648" y="738124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6019" y="0"/>
                  </a:moveTo>
                  <a:lnTo>
                    <a:pt x="4127" y="622"/>
                  </a:lnTo>
                  <a:lnTo>
                    <a:pt x="4127" y="3492"/>
                  </a:lnTo>
                  <a:lnTo>
                    <a:pt x="1587" y="3175"/>
                  </a:lnTo>
                  <a:lnTo>
                    <a:pt x="1587" y="622"/>
                  </a:lnTo>
                  <a:lnTo>
                    <a:pt x="0" y="1257"/>
                  </a:lnTo>
                  <a:lnTo>
                    <a:pt x="622" y="5702"/>
                  </a:lnTo>
                  <a:lnTo>
                    <a:pt x="9525" y="6350"/>
                  </a:lnTo>
                  <a:lnTo>
                    <a:pt x="9194" y="939"/>
                  </a:lnTo>
                  <a:lnTo>
                    <a:pt x="7607" y="622"/>
                  </a:lnTo>
                  <a:lnTo>
                    <a:pt x="7607" y="3175"/>
                  </a:lnTo>
                  <a:lnTo>
                    <a:pt x="6019" y="3492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6866953" y="701281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4">
                  <a:moveTo>
                    <a:pt x="22859" y="0"/>
                  </a:moveTo>
                  <a:lnTo>
                    <a:pt x="6032" y="647"/>
                  </a:lnTo>
                  <a:lnTo>
                    <a:pt x="4762" y="2235"/>
                  </a:lnTo>
                  <a:lnTo>
                    <a:pt x="0" y="5714"/>
                  </a:lnTo>
                  <a:lnTo>
                    <a:pt x="1269" y="42544"/>
                  </a:lnTo>
                  <a:lnTo>
                    <a:pt x="3809" y="44780"/>
                  </a:lnTo>
                  <a:lnTo>
                    <a:pt x="7619" y="44450"/>
                  </a:lnTo>
                  <a:lnTo>
                    <a:pt x="17462" y="44780"/>
                  </a:lnTo>
                  <a:lnTo>
                    <a:pt x="22225" y="44132"/>
                  </a:lnTo>
                  <a:lnTo>
                    <a:pt x="26987" y="39052"/>
                  </a:lnTo>
                  <a:lnTo>
                    <a:pt x="25704" y="3505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6872020" y="698754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45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45" y="2857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6869176" y="704138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5">
                  <a:moveTo>
                    <a:pt x="9829" y="36195"/>
                  </a:moveTo>
                  <a:lnTo>
                    <a:pt x="9194" y="20637"/>
                  </a:lnTo>
                  <a:lnTo>
                    <a:pt x="4762" y="20015"/>
                  </a:lnTo>
                  <a:lnTo>
                    <a:pt x="4762" y="17145"/>
                  </a:lnTo>
                  <a:lnTo>
                    <a:pt x="9525" y="17780"/>
                  </a:lnTo>
                  <a:lnTo>
                    <a:pt x="8572" y="1905"/>
                  </a:lnTo>
                  <a:lnTo>
                    <a:pt x="5715" y="1270"/>
                  </a:lnTo>
                  <a:lnTo>
                    <a:pt x="0" y="1270"/>
                  </a:lnTo>
                  <a:lnTo>
                    <a:pt x="0" y="17145"/>
                  </a:lnTo>
                  <a:lnTo>
                    <a:pt x="2844" y="18110"/>
                  </a:lnTo>
                  <a:lnTo>
                    <a:pt x="2844" y="20320"/>
                  </a:lnTo>
                  <a:lnTo>
                    <a:pt x="304" y="20637"/>
                  </a:lnTo>
                  <a:lnTo>
                    <a:pt x="0" y="37160"/>
                  </a:lnTo>
                  <a:lnTo>
                    <a:pt x="2540" y="37477"/>
                  </a:lnTo>
                  <a:lnTo>
                    <a:pt x="2540" y="41922"/>
                  </a:lnTo>
                  <a:lnTo>
                    <a:pt x="4127" y="41922"/>
                  </a:lnTo>
                  <a:lnTo>
                    <a:pt x="4432" y="36830"/>
                  </a:lnTo>
                  <a:lnTo>
                    <a:pt x="9829" y="36195"/>
                  </a:lnTo>
                  <a:close/>
                </a:path>
                <a:path w="22859" h="42545">
                  <a:moveTo>
                    <a:pt x="22860" y="35890"/>
                  </a:moveTo>
                  <a:lnTo>
                    <a:pt x="22225" y="19697"/>
                  </a:lnTo>
                  <a:lnTo>
                    <a:pt x="19050" y="19367"/>
                  </a:lnTo>
                  <a:lnTo>
                    <a:pt x="18719" y="16840"/>
                  </a:lnTo>
                  <a:lnTo>
                    <a:pt x="22529" y="16522"/>
                  </a:lnTo>
                  <a:lnTo>
                    <a:pt x="22225" y="0"/>
                  </a:lnTo>
                  <a:lnTo>
                    <a:pt x="16179" y="0"/>
                  </a:lnTo>
                  <a:lnTo>
                    <a:pt x="12369" y="2235"/>
                  </a:lnTo>
                  <a:lnTo>
                    <a:pt x="13004" y="17145"/>
                  </a:lnTo>
                  <a:lnTo>
                    <a:pt x="17462" y="17145"/>
                  </a:lnTo>
                  <a:lnTo>
                    <a:pt x="17462" y="20015"/>
                  </a:lnTo>
                  <a:lnTo>
                    <a:pt x="13335" y="20637"/>
                  </a:lnTo>
                  <a:lnTo>
                    <a:pt x="13335" y="36195"/>
                  </a:lnTo>
                  <a:lnTo>
                    <a:pt x="17462" y="36195"/>
                  </a:lnTo>
                  <a:lnTo>
                    <a:pt x="17462" y="42545"/>
                  </a:lnTo>
                  <a:lnTo>
                    <a:pt x="19354" y="42545"/>
                  </a:lnTo>
                  <a:lnTo>
                    <a:pt x="19354" y="35890"/>
                  </a:lnTo>
                  <a:lnTo>
                    <a:pt x="22860" y="35890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6871385" y="706678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70">
                  <a:moveTo>
                    <a:pt x="1270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70" y="136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6875831" y="706995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82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82" y="12700"/>
                  </a:lnTo>
                  <a:lnTo>
                    <a:pt x="1282" y="0"/>
                  </a:lnTo>
                  <a:close/>
                </a:path>
                <a:path w="9525" h="12700">
                  <a:moveTo>
                    <a:pt x="9220" y="0"/>
                  </a:moveTo>
                  <a:lnTo>
                    <a:pt x="7937" y="0"/>
                  </a:lnTo>
                  <a:lnTo>
                    <a:pt x="7937" y="11112"/>
                  </a:lnTo>
                  <a:lnTo>
                    <a:pt x="9220" y="11112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6886638" y="706360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5">
                  <a:moveTo>
                    <a:pt x="2222" y="19367"/>
                  </a:moveTo>
                  <a:lnTo>
                    <a:pt x="939" y="19367"/>
                  </a:lnTo>
                  <a:lnTo>
                    <a:pt x="939" y="31115"/>
                  </a:lnTo>
                  <a:lnTo>
                    <a:pt x="2222" y="31115"/>
                  </a:lnTo>
                  <a:lnTo>
                    <a:pt x="2222" y="19367"/>
                  </a:lnTo>
                  <a:close/>
                </a:path>
                <a:path w="2540" h="31115">
                  <a:moveTo>
                    <a:pt x="2222" y="0"/>
                  </a:moveTo>
                  <a:lnTo>
                    <a:pt x="0" y="0"/>
                  </a:lnTo>
                  <a:lnTo>
                    <a:pt x="0" y="12065"/>
                  </a:lnTo>
                  <a:lnTo>
                    <a:pt x="2222" y="12065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6883781" y="726681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6871716" y="726363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4">
                  <a:moveTo>
                    <a:pt x="1270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70" y="1301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6875843" y="727316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5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6874891" y="739711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6032" y="0"/>
                  </a:moveTo>
                  <a:lnTo>
                    <a:pt x="4114" y="622"/>
                  </a:lnTo>
                  <a:lnTo>
                    <a:pt x="4114" y="3492"/>
                  </a:lnTo>
                  <a:lnTo>
                    <a:pt x="1587" y="3175"/>
                  </a:lnTo>
                  <a:lnTo>
                    <a:pt x="1587" y="622"/>
                  </a:lnTo>
                  <a:lnTo>
                    <a:pt x="0" y="1257"/>
                  </a:lnTo>
                  <a:lnTo>
                    <a:pt x="634" y="5702"/>
                  </a:lnTo>
                  <a:lnTo>
                    <a:pt x="9525" y="6350"/>
                  </a:lnTo>
                  <a:lnTo>
                    <a:pt x="9207" y="939"/>
                  </a:lnTo>
                  <a:lnTo>
                    <a:pt x="7619" y="622"/>
                  </a:lnTo>
                  <a:lnTo>
                    <a:pt x="7619" y="3175"/>
                  </a:lnTo>
                  <a:lnTo>
                    <a:pt x="6032" y="3492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6821220" y="700646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4">
                  <a:moveTo>
                    <a:pt x="22859" y="0"/>
                  </a:moveTo>
                  <a:lnTo>
                    <a:pt x="6045" y="635"/>
                  </a:lnTo>
                  <a:lnTo>
                    <a:pt x="4762" y="2222"/>
                  </a:lnTo>
                  <a:lnTo>
                    <a:pt x="0" y="5727"/>
                  </a:lnTo>
                  <a:lnTo>
                    <a:pt x="1282" y="42557"/>
                  </a:lnTo>
                  <a:lnTo>
                    <a:pt x="3809" y="44767"/>
                  </a:lnTo>
                  <a:lnTo>
                    <a:pt x="7632" y="44450"/>
                  </a:lnTo>
                  <a:lnTo>
                    <a:pt x="17462" y="44767"/>
                  </a:lnTo>
                  <a:lnTo>
                    <a:pt x="22225" y="44145"/>
                  </a:lnTo>
                  <a:lnTo>
                    <a:pt x="26987" y="39065"/>
                  </a:lnTo>
                  <a:lnTo>
                    <a:pt x="25730" y="3492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6826300" y="698106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6823443" y="703516"/>
              <a:ext cx="23495" cy="42545"/>
            </a:xfrm>
            <a:custGeom>
              <a:avLst/>
              <a:gdLst/>
              <a:ahLst/>
              <a:cxnLst/>
              <a:rect l="l" t="t" r="r" b="b"/>
              <a:pathLst>
                <a:path w="23495" h="42545">
                  <a:moveTo>
                    <a:pt x="9855" y="36195"/>
                  </a:moveTo>
                  <a:lnTo>
                    <a:pt x="9220" y="20637"/>
                  </a:lnTo>
                  <a:lnTo>
                    <a:pt x="4762" y="19989"/>
                  </a:lnTo>
                  <a:lnTo>
                    <a:pt x="4762" y="17145"/>
                  </a:lnTo>
                  <a:lnTo>
                    <a:pt x="9525" y="17767"/>
                  </a:lnTo>
                  <a:lnTo>
                    <a:pt x="8585" y="1892"/>
                  </a:lnTo>
                  <a:lnTo>
                    <a:pt x="5715" y="1270"/>
                  </a:lnTo>
                  <a:lnTo>
                    <a:pt x="0" y="1270"/>
                  </a:lnTo>
                  <a:lnTo>
                    <a:pt x="0" y="17145"/>
                  </a:lnTo>
                  <a:lnTo>
                    <a:pt x="2870" y="18084"/>
                  </a:lnTo>
                  <a:lnTo>
                    <a:pt x="2870" y="20320"/>
                  </a:lnTo>
                  <a:lnTo>
                    <a:pt x="330" y="20637"/>
                  </a:lnTo>
                  <a:lnTo>
                    <a:pt x="0" y="37134"/>
                  </a:lnTo>
                  <a:lnTo>
                    <a:pt x="2540" y="37452"/>
                  </a:lnTo>
                  <a:lnTo>
                    <a:pt x="2540" y="41897"/>
                  </a:lnTo>
                  <a:lnTo>
                    <a:pt x="4127" y="41897"/>
                  </a:lnTo>
                  <a:lnTo>
                    <a:pt x="4457" y="36817"/>
                  </a:lnTo>
                  <a:lnTo>
                    <a:pt x="9855" y="36195"/>
                  </a:lnTo>
                  <a:close/>
                </a:path>
                <a:path w="23495" h="42545">
                  <a:moveTo>
                    <a:pt x="22872" y="35864"/>
                  </a:moveTo>
                  <a:lnTo>
                    <a:pt x="22225" y="19672"/>
                  </a:lnTo>
                  <a:lnTo>
                    <a:pt x="19050" y="19354"/>
                  </a:lnTo>
                  <a:lnTo>
                    <a:pt x="18745" y="16814"/>
                  </a:lnTo>
                  <a:lnTo>
                    <a:pt x="22555" y="16497"/>
                  </a:lnTo>
                  <a:lnTo>
                    <a:pt x="22225" y="0"/>
                  </a:lnTo>
                  <a:lnTo>
                    <a:pt x="16205" y="0"/>
                  </a:lnTo>
                  <a:lnTo>
                    <a:pt x="12395" y="2209"/>
                  </a:lnTo>
                  <a:lnTo>
                    <a:pt x="13030" y="17145"/>
                  </a:lnTo>
                  <a:lnTo>
                    <a:pt x="17462" y="17145"/>
                  </a:lnTo>
                  <a:lnTo>
                    <a:pt x="17462" y="19989"/>
                  </a:lnTo>
                  <a:lnTo>
                    <a:pt x="13347" y="20637"/>
                  </a:lnTo>
                  <a:lnTo>
                    <a:pt x="13347" y="36195"/>
                  </a:lnTo>
                  <a:lnTo>
                    <a:pt x="17462" y="36195"/>
                  </a:lnTo>
                  <a:lnTo>
                    <a:pt x="17462" y="42545"/>
                  </a:lnTo>
                  <a:lnTo>
                    <a:pt x="19380" y="42545"/>
                  </a:lnTo>
                  <a:lnTo>
                    <a:pt x="19380" y="35864"/>
                  </a:lnTo>
                  <a:lnTo>
                    <a:pt x="22872" y="3586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6825678" y="706043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70">
                  <a:moveTo>
                    <a:pt x="1270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70" y="136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6830111" y="706373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0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1112"/>
                  </a:lnTo>
                  <a:lnTo>
                    <a:pt x="9207" y="1111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6840906" y="705738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5">
                  <a:moveTo>
                    <a:pt x="2235" y="19367"/>
                  </a:moveTo>
                  <a:lnTo>
                    <a:pt x="952" y="19367"/>
                  </a:lnTo>
                  <a:lnTo>
                    <a:pt x="952" y="31115"/>
                  </a:lnTo>
                  <a:lnTo>
                    <a:pt x="2235" y="31115"/>
                  </a:lnTo>
                  <a:lnTo>
                    <a:pt x="2235" y="19367"/>
                  </a:lnTo>
                  <a:close/>
                </a:path>
                <a:path w="2540" h="31115">
                  <a:moveTo>
                    <a:pt x="2235" y="0"/>
                  </a:moveTo>
                  <a:lnTo>
                    <a:pt x="0" y="0"/>
                  </a:lnTo>
                  <a:lnTo>
                    <a:pt x="0" y="12065"/>
                  </a:lnTo>
                  <a:lnTo>
                    <a:pt x="2235" y="12065"/>
                  </a:lnTo>
                  <a:lnTo>
                    <a:pt x="2235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6838061" y="726059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6825983" y="725728"/>
              <a:ext cx="1905" cy="13335"/>
            </a:xfrm>
            <a:custGeom>
              <a:avLst/>
              <a:gdLst/>
              <a:ahLst/>
              <a:cxnLst/>
              <a:rect l="l" t="t" r="r" b="b"/>
              <a:pathLst>
                <a:path w="1904" h="13334">
                  <a:moveTo>
                    <a:pt x="1282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82" y="13017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6830123" y="726694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5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6829158" y="739063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6045" y="0"/>
                  </a:moveTo>
                  <a:lnTo>
                    <a:pt x="4140" y="647"/>
                  </a:lnTo>
                  <a:lnTo>
                    <a:pt x="4140" y="3492"/>
                  </a:lnTo>
                  <a:lnTo>
                    <a:pt x="1587" y="3175"/>
                  </a:lnTo>
                  <a:lnTo>
                    <a:pt x="1587" y="647"/>
                  </a:lnTo>
                  <a:lnTo>
                    <a:pt x="0" y="1270"/>
                  </a:lnTo>
                  <a:lnTo>
                    <a:pt x="634" y="5727"/>
                  </a:lnTo>
                  <a:lnTo>
                    <a:pt x="9525" y="6350"/>
                  </a:lnTo>
                  <a:lnTo>
                    <a:pt x="9220" y="965"/>
                  </a:lnTo>
                  <a:lnTo>
                    <a:pt x="7632" y="647"/>
                  </a:lnTo>
                  <a:lnTo>
                    <a:pt x="7632" y="3175"/>
                  </a:lnTo>
                  <a:lnTo>
                    <a:pt x="6045" y="3492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6765988" y="694613"/>
              <a:ext cx="1905" cy="50800"/>
            </a:xfrm>
            <a:custGeom>
              <a:avLst/>
              <a:gdLst/>
              <a:ahLst/>
              <a:cxnLst/>
              <a:rect l="l" t="t" r="r" b="b"/>
              <a:pathLst>
                <a:path w="1904" h="50800">
                  <a:moveTo>
                    <a:pt x="952" y="0"/>
                  </a:moveTo>
                  <a:lnTo>
                    <a:pt x="0" y="0"/>
                  </a:lnTo>
                  <a:lnTo>
                    <a:pt x="634" y="50177"/>
                  </a:lnTo>
                  <a:lnTo>
                    <a:pt x="1892" y="50482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6823443" y="78447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764" y="0"/>
                  </a:moveTo>
                  <a:lnTo>
                    <a:pt x="4838" y="0"/>
                  </a:lnTo>
                  <a:lnTo>
                    <a:pt x="0" y="4825"/>
                  </a:lnTo>
                  <a:lnTo>
                    <a:pt x="0" y="16751"/>
                  </a:lnTo>
                  <a:lnTo>
                    <a:pt x="4838" y="21577"/>
                  </a:lnTo>
                  <a:lnTo>
                    <a:pt x="16764" y="21577"/>
                  </a:lnTo>
                  <a:lnTo>
                    <a:pt x="21590" y="16751"/>
                  </a:lnTo>
                  <a:lnTo>
                    <a:pt x="21590" y="10795"/>
                  </a:lnTo>
                  <a:lnTo>
                    <a:pt x="21590" y="4825"/>
                  </a:lnTo>
                  <a:lnTo>
                    <a:pt x="167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6872986" y="783196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59" h="22225">
                  <a:moveTo>
                    <a:pt x="17741" y="0"/>
                  </a:moveTo>
                  <a:lnTo>
                    <a:pt x="5105" y="0"/>
                  </a:lnTo>
                  <a:lnTo>
                    <a:pt x="0" y="4978"/>
                  </a:lnTo>
                  <a:lnTo>
                    <a:pt x="0" y="17259"/>
                  </a:lnTo>
                  <a:lnTo>
                    <a:pt x="5105" y="22225"/>
                  </a:lnTo>
                  <a:lnTo>
                    <a:pt x="17741" y="22225"/>
                  </a:lnTo>
                  <a:lnTo>
                    <a:pt x="22847" y="17259"/>
                  </a:lnTo>
                  <a:lnTo>
                    <a:pt x="22847" y="11112"/>
                  </a:lnTo>
                  <a:lnTo>
                    <a:pt x="22847" y="4978"/>
                  </a:lnTo>
                  <a:lnTo>
                    <a:pt x="17741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6879336" y="79209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937" y="0"/>
                  </a:moveTo>
                  <a:lnTo>
                    <a:pt x="1130" y="0"/>
                  </a:lnTo>
                  <a:lnTo>
                    <a:pt x="0" y="1130"/>
                  </a:lnTo>
                  <a:lnTo>
                    <a:pt x="0" y="3936"/>
                  </a:lnTo>
                  <a:lnTo>
                    <a:pt x="1130" y="5079"/>
                  </a:lnTo>
                  <a:lnTo>
                    <a:pt x="3937" y="5079"/>
                  </a:lnTo>
                  <a:lnTo>
                    <a:pt x="5080" y="3936"/>
                  </a:lnTo>
                  <a:lnTo>
                    <a:pt x="5080" y="2527"/>
                  </a:lnTo>
                  <a:lnTo>
                    <a:pt x="5080" y="113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6955536" y="78383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21590" y="10794"/>
                  </a:moveTo>
                  <a:lnTo>
                    <a:pt x="21590" y="16763"/>
                  </a:lnTo>
                  <a:lnTo>
                    <a:pt x="16751" y="21589"/>
                  </a:lnTo>
                  <a:lnTo>
                    <a:pt x="10782" y="21589"/>
                  </a:lnTo>
                  <a:lnTo>
                    <a:pt x="4825" y="21589"/>
                  </a:lnTo>
                  <a:lnTo>
                    <a:pt x="0" y="16763"/>
                  </a:lnTo>
                  <a:lnTo>
                    <a:pt x="0" y="10794"/>
                  </a:lnTo>
                  <a:lnTo>
                    <a:pt x="0" y="4838"/>
                  </a:lnTo>
                  <a:lnTo>
                    <a:pt x="4825" y="0"/>
                  </a:lnTo>
                  <a:lnTo>
                    <a:pt x="10782" y="0"/>
                  </a:lnTo>
                  <a:lnTo>
                    <a:pt x="16751" y="0"/>
                  </a:lnTo>
                  <a:lnTo>
                    <a:pt x="21590" y="4838"/>
                  </a:lnTo>
                  <a:lnTo>
                    <a:pt x="21590" y="107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6764134" y="78005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25628" y="0"/>
                  </a:moveTo>
                  <a:lnTo>
                    <a:pt x="7391" y="0"/>
                  </a:lnTo>
                  <a:lnTo>
                    <a:pt x="0" y="6819"/>
                  </a:lnTo>
                  <a:lnTo>
                    <a:pt x="0" y="23660"/>
                  </a:lnTo>
                  <a:lnTo>
                    <a:pt x="7391" y="30479"/>
                  </a:lnTo>
                  <a:lnTo>
                    <a:pt x="25628" y="30479"/>
                  </a:lnTo>
                  <a:lnTo>
                    <a:pt x="33019" y="23660"/>
                  </a:lnTo>
                  <a:lnTo>
                    <a:pt x="33019" y="15239"/>
                  </a:lnTo>
                  <a:lnTo>
                    <a:pt x="33019" y="6819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6764134" y="78005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3019" y="15239"/>
                  </a:moveTo>
                  <a:lnTo>
                    <a:pt x="33019" y="23660"/>
                  </a:lnTo>
                  <a:lnTo>
                    <a:pt x="25628" y="30479"/>
                  </a:lnTo>
                  <a:lnTo>
                    <a:pt x="16509" y="30479"/>
                  </a:lnTo>
                  <a:lnTo>
                    <a:pt x="7391" y="30479"/>
                  </a:lnTo>
                  <a:lnTo>
                    <a:pt x="0" y="23660"/>
                  </a:lnTo>
                  <a:lnTo>
                    <a:pt x="0" y="15239"/>
                  </a:lnTo>
                  <a:lnTo>
                    <a:pt x="0" y="6819"/>
                  </a:lnTo>
                  <a:lnTo>
                    <a:pt x="7391" y="0"/>
                  </a:lnTo>
                  <a:lnTo>
                    <a:pt x="16509" y="0"/>
                  </a:lnTo>
                  <a:lnTo>
                    <a:pt x="25628" y="0"/>
                  </a:lnTo>
                  <a:lnTo>
                    <a:pt x="33019" y="6819"/>
                  </a:lnTo>
                  <a:lnTo>
                    <a:pt x="33019" y="152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6767944" y="782281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4">
                  <a:moveTo>
                    <a:pt x="19723" y="0"/>
                  </a:moveTo>
                  <a:lnTo>
                    <a:pt x="5689" y="0"/>
                  </a:lnTo>
                  <a:lnTo>
                    <a:pt x="0" y="5829"/>
                  </a:lnTo>
                  <a:lnTo>
                    <a:pt x="0" y="20205"/>
                  </a:lnTo>
                  <a:lnTo>
                    <a:pt x="5689" y="26035"/>
                  </a:lnTo>
                  <a:lnTo>
                    <a:pt x="19723" y="26035"/>
                  </a:lnTo>
                  <a:lnTo>
                    <a:pt x="25400" y="20205"/>
                  </a:lnTo>
                  <a:lnTo>
                    <a:pt x="25400" y="13017"/>
                  </a:lnTo>
                  <a:lnTo>
                    <a:pt x="25400" y="5829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6769366" y="785545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59" h="19684">
                  <a:moveTo>
                    <a:pt x="16916" y="0"/>
                  </a:moveTo>
                  <a:lnTo>
                    <a:pt x="5651" y="0"/>
                  </a:lnTo>
                  <a:lnTo>
                    <a:pt x="0" y="9753"/>
                  </a:lnTo>
                  <a:lnTo>
                    <a:pt x="5651" y="19507"/>
                  </a:lnTo>
                  <a:lnTo>
                    <a:pt x="16916" y="19507"/>
                  </a:lnTo>
                  <a:lnTo>
                    <a:pt x="22555" y="9753"/>
                  </a:lnTo>
                  <a:lnTo>
                    <a:pt x="16916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6771906" y="787196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09">
                  <a:moveTo>
                    <a:pt x="13563" y="0"/>
                  </a:moveTo>
                  <a:lnTo>
                    <a:pt x="3911" y="0"/>
                  </a:lnTo>
                  <a:lnTo>
                    <a:pt x="0" y="3632"/>
                  </a:lnTo>
                  <a:lnTo>
                    <a:pt x="0" y="12573"/>
                  </a:lnTo>
                  <a:lnTo>
                    <a:pt x="3911" y="16192"/>
                  </a:lnTo>
                  <a:lnTo>
                    <a:pt x="13563" y="16192"/>
                  </a:lnTo>
                  <a:lnTo>
                    <a:pt x="17462" y="12573"/>
                  </a:lnTo>
                  <a:lnTo>
                    <a:pt x="17462" y="8102"/>
                  </a:lnTo>
                  <a:lnTo>
                    <a:pt x="17462" y="3632"/>
                  </a:lnTo>
                  <a:lnTo>
                    <a:pt x="13563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6774611" y="78926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9372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9359"/>
                  </a:lnTo>
                  <a:lnTo>
                    <a:pt x="2692" y="12064"/>
                  </a:lnTo>
                  <a:lnTo>
                    <a:pt x="9372" y="12064"/>
                  </a:lnTo>
                  <a:lnTo>
                    <a:pt x="12077" y="9359"/>
                  </a:lnTo>
                  <a:lnTo>
                    <a:pt x="12077" y="6032"/>
                  </a:lnTo>
                  <a:lnTo>
                    <a:pt x="12077" y="2692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7007974" y="7787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25628" y="0"/>
                  </a:moveTo>
                  <a:lnTo>
                    <a:pt x="7391" y="0"/>
                  </a:lnTo>
                  <a:lnTo>
                    <a:pt x="0" y="6819"/>
                  </a:lnTo>
                  <a:lnTo>
                    <a:pt x="0" y="23660"/>
                  </a:lnTo>
                  <a:lnTo>
                    <a:pt x="7391" y="30479"/>
                  </a:lnTo>
                  <a:lnTo>
                    <a:pt x="25628" y="30479"/>
                  </a:lnTo>
                  <a:lnTo>
                    <a:pt x="33020" y="23660"/>
                  </a:lnTo>
                  <a:lnTo>
                    <a:pt x="33020" y="15240"/>
                  </a:lnTo>
                  <a:lnTo>
                    <a:pt x="33020" y="6819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7007974" y="7787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3020" y="15240"/>
                  </a:moveTo>
                  <a:lnTo>
                    <a:pt x="33020" y="23660"/>
                  </a:lnTo>
                  <a:lnTo>
                    <a:pt x="25628" y="30479"/>
                  </a:lnTo>
                  <a:lnTo>
                    <a:pt x="16510" y="30479"/>
                  </a:lnTo>
                  <a:lnTo>
                    <a:pt x="7391" y="30479"/>
                  </a:lnTo>
                  <a:lnTo>
                    <a:pt x="0" y="23660"/>
                  </a:lnTo>
                  <a:lnTo>
                    <a:pt x="0" y="15240"/>
                  </a:lnTo>
                  <a:lnTo>
                    <a:pt x="0" y="6819"/>
                  </a:lnTo>
                  <a:lnTo>
                    <a:pt x="7391" y="0"/>
                  </a:lnTo>
                  <a:lnTo>
                    <a:pt x="16510" y="0"/>
                  </a:lnTo>
                  <a:lnTo>
                    <a:pt x="25628" y="0"/>
                  </a:lnTo>
                  <a:lnTo>
                    <a:pt x="33020" y="6819"/>
                  </a:lnTo>
                  <a:lnTo>
                    <a:pt x="33020" y="152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7011784" y="781011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4">
                  <a:moveTo>
                    <a:pt x="19723" y="0"/>
                  </a:moveTo>
                  <a:lnTo>
                    <a:pt x="5676" y="0"/>
                  </a:lnTo>
                  <a:lnTo>
                    <a:pt x="0" y="5829"/>
                  </a:lnTo>
                  <a:lnTo>
                    <a:pt x="0" y="20205"/>
                  </a:lnTo>
                  <a:lnTo>
                    <a:pt x="5676" y="26035"/>
                  </a:lnTo>
                  <a:lnTo>
                    <a:pt x="19723" y="26035"/>
                  </a:lnTo>
                  <a:lnTo>
                    <a:pt x="25400" y="20205"/>
                  </a:lnTo>
                  <a:lnTo>
                    <a:pt x="25400" y="13017"/>
                  </a:lnTo>
                  <a:lnTo>
                    <a:pt x="25400" y="5829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7013206" y="784275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59" h="19684">
                  <a:moveTo>
                    <a:pt x="16903" y="0"/>
                  </a:moveTo>
                  <a:lnTo>
                    <a:pt x="5651" y="0"/>
                  </a:lnTo>
                  <a:lnTo>
                    <a:pt x="0" y="9753"/>
                  </a:lnTo>
                  <a:lnTo>
                    <a:pt x="5651" y="19507"/>
                  </a:lnTo>
                  <a:lnTo>
                    <a:pt x="16903" y="19507"/>
                  </a:lnTo>
                  <a:lnTo>
                    <a:pt x="22555" y="9753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7015759" y="785926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09">
                  <a:moveTo>
                    <a:pt x="13550" y="0"/>
                  </a:moveTo>
                  <a:lnTo>
                    <a:pt x="3898" y="0"/>
                  </a:lnTo>
                  <a:lnTo>
                    <a:pt x="0" y="3619"/>
                  </a:lnTo>
                  <a:lnTo>
                    <a:pt x="0" y="12573"/>
                  </a:lnTo>
                  <a:lnTo>
                    <a:pt x="3898" y="16192"/>
                  </a:lnTo>
                  <a:lnTo>
                    <a:pt x="13550" y="16192"/>
                  </a:lnTo>
                  <a:lnTo>
                    <a:pt x="17462" y="12573"/>
                  </a:lnTo>
                  <a:lnTo>
                    <a:pt x="17462" y="8102"/>
                  </a:lnTo>
                  <a:lnTo>
                    <a:pt x="17462" y="3619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7018464" y="7879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9359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359"/>
                  </a:lnTo>
                  <a:lnTo>
                    <a:pt x="2679" y="12064"/>
                  </a:lnTo>
                  <a:lnTo>
                    <a:pt x="9359" y="12064"/>
                  </a:lnTo>
                  <a:lnTo>
                    <a:pt x="12052" y="9359"/>
                  </a:lnTo>
                  <a:lnTo>
                    <a:pt x="12052" y="6032"/>
                  </a:lnTo>
                  <a:lnTo>
                    <a:pt x="12052" y="2692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6908533" y="800976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69">
                  <a:moveTo>
                    <a:pt x="30162" y="0"/>
                  </a:moveTo>
                  <a:lnTo>
                    <a:pt x="0" y="317"/>
                  </a:lnTo>
                  <a:lnTo>
                    <a:pt x="0" y="31432"/>
                  </a:lnTo>
                  <a:lnTo>
                    <a:pt x="2222" y="32715"/>
                  </a:lnTo>
                  <a:lnTo>
                    <a:pt x="2870" y="77470"/>
                  </a:lnTo>
                  <a:lnTo>
                    <a:pt x="29540" y="77470"/>
                  </a:lnTo>
                  <a:lnTo>
                    <a:pt x="30162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6745656" y="843216"/>
              <a:ext cx="319405" cy="120014"/>
            </a:xfrm>
            <a:custGeom>
              <a:avLst/>
              <a:gdLst/>
              <a:ahLst/>
              <a:cxnLst/>
              <a:rect l="l" t="t" r="r" b="b"/>
              <a:pathLst>
                <a:path w="319404" h="120015">
                  <a:moveTo>
                    <a:pt x="78435" y="39370"/>
                  </a:moveTo>
                  <a:lnTo>
                    <a:pt x="75565" y="3175"/>
                  </a:lnTo>
                  <a:lnTo>
                    <a:pt x="55892" y="3390"/>
                  </a:lnTo>
                  <a:lnTo>
                    <a:pt x="45605" y="3683"/>
                  </a:lnTo>
                  <a:lnTo>
                    <a:pt x="41325" y="4279"/>
                  </a:lnTo>
                  <a:lnTo>
                    <a:pt x="39687" y="5384"/>
                  </a:lnTo>
                  <a:lnTo>
                    <a:pt x="38430" y="9207"/>
                  </a:lnTo>
                  <a:lnTo>
                    <a:pt x="0" y="8242"/>
                  </a:lnTo>
                  <a:lnTo>
                    <a:pt x="330" y="45821"/>
                  </a:lnTo>
                  <a:lnTo>
                    <a:pt x="48907" y="44132"/>
                  </a:lnTo>
                  <a:lnTo>
                    <a:pt x="49860" y="39992"/>
                  </a:lnTo>
                  <a:lnTo>
                    <a:pt x="71767" y="39992"/>
                  </a:lnTo>
                  <a:lnTo>
                    <a:pt x="78435" y="39370"/>
                  </a:lnTo>
                  <a:close/>
                </a:path>
                <a:path w="319404" h="120015">
                  <a:moveTo>
                    <a:pt x="194005" y="103187"/>
                  </a:moveTo>
                  <a:lnTo>
                    <a:pt x="193370" y="60947"/>
                  </a:lnTo>
                  <a:lnTo>
                    <a:pt x="154317" y="60629"/>
                  </a:lnTo>
                  <a:lnTo>
                    <a:pt x="154635" y="47307"/>
                  </a:lnTo>
                  <a:lnTo>
                    <a:pt x="159080" y="47307"/>
                  </a:lnTo>
                  <a:lnTo>
                    <a:pt x="159080" y="41275"/>
                  </a:lnTo>
                  <a:lnTo>
                    <a:pt x="153352" y="40627"/>
                  </a:lnTo>
                  <a:lnTo>
                    <a:pt x="151460" y="4114"/>
                  </a:lnTo>
                  <a:lnTo>
                    <a:pt x="115900" y="4762"/>
                  </a:lnTo>
                  <a:lnTo>
                    <a:pt x="119392" y="104457"/>
                  </a:lnTo>
                  <a:lnTo>
                    <a:pt x="146050" y="104775"/>
                  </a:lnTo>
                  <a:lnTo>
                    <a:pt x="143205" y="120002"/>
                  </a:lnTo>
                  <a:lnTo>
                    <a:pt x="179717" y="119062"/>
                  </a:lnTo>
                  <a:lnTo>
                    <a:pt x="182562" y="103809"/>
                  </a:lnTo>
                  <a:lnTo>
                    <a:pt x="194005" y="103187"/>
                  </a:lnTo>
                  <a:close/>
                </a:path>
                <a:path w="319404" h="120015">
                  <a:moveTo>
                    <a:pt x="319087" y="37134"/>
                  </a:moveTo>
                  <a:lnTo>
                    <a:pt x="318185" y="4114"/>
                  </a:lnTo>
                  <a:lnTo>
                    <a:pt x="318147" y="2527"/>
                  </a:lnTo>
                  <a:lnTo>
                    <a:pt x="280682" y="4114"/>
                  </a:lnTo>
                  <a:lnTo>
                    <a:pt x="279400" y="0"/>
                  </a:lnTo>
                  <a:lnTo>
                    <a:pt x="276555" y="304"/>
                  </a:lnTo>
                  <a:lnTo>
                    <a:pt x="240665" y="622"/>
                  </a:lnTo>
                  <a:lnTo>
                    <a:pt x="240360" y="34277"/>
                  </a:lnTo>
                  <a:lnTo>
                    <a:pt x="236537" y="36512"/>
                  </a:lnTo>
                  <a:lnTo>
                    <a:pt x="265442" y="38100"/>
                  </a:lnTo>
                  <a:lnTo>
                    <a:pt x="265442" y="39992"/>
                  </a:lnTo>
                  <a:lnTo>
                    <a:pt x="319087" y="37134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6781228" y="849248"/>
              <a:ext cx="246379" cy="32384"/>
            </a:xfrm>
            <a:custGeom>
              <a:avLst/>
              <a:gdLst/>
              <a:ahLst/>
              <a:cxnLst/>
              <a:rect l="l" t="t" r="r" b="b"/>
              <a:pathLst>
                <a:path w="246379" h="32384">
                  <a:moveTo>
                    <a:pt x="3175" y="11112"/>
                  </a:moveTo>
                  <a:lnTo>
                    <a:pt x="635" y="11112"/>
                  </a:lnTo>
                  <a:lnTo>
                    <a:pt x="0" y="32067"/>
                  </a:lnTo>
                  <a:lnTo>
                    <a:pt x="3175" y="32067"/>
                  </a:lnTo>
                  <a:lnTo>
                    <a:pt x="3175" y="11112"/>
                  </a:lnTo>
                  <a:close/>
                </a:path>
                <a:path w="246379" h="32384">
                  <a:moveTo>
                    <a:pt x="246062" y="29197"/>
                  </a:moveTo>
                  <a:lnTo>
                    <a:pt x="245414" y="0"/>
                  </a:lnTo>
                  <a:lnTo>
                    <a:pt x="243522" y="0"/>
                  </a:lnTo>
                  <a:lnTo>
                    <a:pt x="243192" y="28575"/>
                  </a:lnTo>
                  <a:lnTo>
                    <a:pt x="246062" y="29197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6820395" y="836549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4">
                  <a:moveTo>
                    <a:pt x="23177" y="0"/>
                  </a:moveTo>
                  <a:lnTo>
                    <a:pt x="19367" y="317"/>
                  </a:lnTo>
                  <a:lnTo>
                    <a:pt x="9525" y="0"/>
                  </a:lnTo>
                  <a:lnTo>
                    <a:pt x="4762" y="622"/>
                  </a:lnTo>
                  <a:lnTo>
                    <a:pt x="0" y="5702"/>
                  </a:lnTo>
                  <a:lnTo>
                    <a:pt x="1257" y="41275"/>
                  </a:lnTo>
                  <a:lnTo>
                    <a:pt x="4127" y="44767"/>
                  </a:lnTo>
                  <a:lnTo>
                    <a:pt x="20954" y="44119"/>
                  </a:lnTo>
                  <a:lnTo>
                    <a:pt x="22225" y="42532"/>
                  </a:lnTo>
                  <a:lnTo>
                    <a:pt x="26987" y="39039"/>
                  </a:lnTo>
                  <a:lnTo>
                    <a:pt x="25717" y="2209"/>
                  </a:lnTo>
                  <a:lnTo>
                    <a:pt x="23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6823570" y="880999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6822300" y="835900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4">
                  <a:moveTo>
                    <a:pt x="10464" y="40335"/>
                  </a:moveTo>
                  <a:lnTo>
                    <a:pt x="9842" y="25400"/>
                  </a:lnTo>
                  <a:lnTo>
                    <a:pt x="5397" y="25400"/>
                  </a:lnTo>
                  <a:lnTo>
                    <a:pt x="5397" y="22542"/>
                  </a:lnTo>
                  <a:lnTo>
                    <a:pt x="9525" y="21907"/>
                  </a:lnTo>
                  <a:lnTo>
                    <a:pt x="9525" y="6350"/>
                  </a:lnTo>
                  <a:lnTo>
                    <a:pt x="5397" y="6350"/>
                  </a:lnTo>
                  <a:lnTo>
                    <a:pt x="5397" y="0"/>
                  </a:lnTo>
                  <a:lnTo>
                    <a:pt x="3492" y="0"/>
                  </a:lnTo>
                  <a:lnTo>
                    <a:pt x="3492" y="6667"/>
                  </a:lnTo>
                  <a:lnTo>
                    <a:pt x="0" y="6667"/>
                  </a:lnTo>
                  <a:lnTo>
                    <a:pt x="635" y="22872"/>
                  </a:lnTo>
                  <a:lnTo>
                    <a:pt x="3810" y="23190"/>
                  </a:lnTo>
                  <a:lnTo>
                    <a:pt x="4114" y="25717"/>
                  </a:lnTo>
                  <a:lnTo>
                    <a:pt x="317" y="26047"/>
                  </a:lnTo>
                  <a:lnTo>
                    <a:pt x="635" y="42545"/>
                  </a:lnTo>
                  <a:lnTo>
                    <a:pt x="6667" y="42545"/>
                  </a:lnTo>
                  <a:lnTo>
                    <a:pt x="10464" y="40335"/>
                  </a:lnTo>
                  <a:close/>
                </a:path>
                <a:path w="22859" h="42544">
                  <a:moveTo>
                    <a:pt x="22860" y="5410"/>
                  </a:moveTo>
                  <a:lnTo>
                    <a:pt x="20320" y="5080"/>
                  </a:lnTo>
                  <a:lnTo>
                    <a:pt x="20320" y="647"/>
                  </a:lnTo>
                  <a:lnTo>
                    <a:pt x="18732" y="647"/>
                  </a:lnTo>
                  <a:lnTo>
                    <a:pt x="18402" y="5727"/>
                  </a:lnTo>
                  <a:lnTo>
                    <a:pt x="13017" y="6350"/>
                  </a:lnTo>
                  <a:lnTo>
                    <a:pt x="13639" y="21907"/>
                  </a:lnTo>
                  <a:lnTo>
                    <a:pt x="18097" y="22542"/>
                  </a:lnTo>
                  <a:lnTo>
                    <a:pt x="18097" y="25400"/>
                  </a:lnTo>
                  <a:lnTo>
                    <a:pt x="13335" y="24777"/>
                  </a:lnTo>
                  <a:lnTo>
                    <a:pt x="14287" y="40652"/>
                  </a:lnTo>
                  <a:lnTo>
                    <a:pt x="17145" y="41275"/>
                  </a:lnTo>
                  <a:lnTo>
                    <a:pt x="22860" y="41275"/>
                  </a:lnTo>
                  <a:lnTo>
                    <a:pt x="22860" y="25400"/>
                  </a:lnTo>
                  <a:lnTo>
                    <a:pt x="19989" y="24460"/>
                  </a:lnTo>
                  <a:lnTo>
                    <a:pt x="19989" y="22225"/>
                  </a:lnTo>
                  <a:lnTo>
                    <a:pt x="22542" y="21907"/>
                  </a:lnTo>
                  <a:lnTo>
                    <a:pt x="22860" y="5410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6841667" y="862266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69">
                  <a:moveTo>
                    <a:pt x="1282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82" y="13652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6829285" y="862888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1587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07" y="12700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6825475" y="845108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5">
                  <a:moveTo>
                    <a:pt x="1270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70" y="11747"/>
                  </a:lnTo>
                  <a:lnTo>
                    <a:pt x="1270" y="0"/>
                  </a:lnTo>
                  <a:close/>
                </a:path>
                <a:path w="2540" h="31115">
                  <a:moveTo>
                    <a:pt x="2209" y="19050"/>
                  </a:moveTo>
                  <a:lnTo>
                    <a:pt x="0" y="19050"/>
                  </a:lnTo>
                  <a:lnTo>
                    <a:pt x="0" y="31115"/>
                  </a:lnTo>
                  <a:lnTo>
                    <a:pt x="2209" y="31115"/>
                  </a:lnTo>
                  <a:lnTo>
                    <a:pt x="2209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6828650" y="845426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892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892" y="1047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6841350" y="843216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4">
                  <a:moveTo>
                    <a:pt x="1270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70" y="1301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6836587" y="843521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5">
                  <a:moveTo>
                    <a:pt x="189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892" y="1174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6829920" y="836549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17" y="5384"/>
                  </a:lnTo>
                  <a:lnTo>
                    <a:pt x="1904" y="5702"/>
                  </a:lnTo>
                  <a:lnTo>
                    <a:pt x="1904" y="3175"/>
                  </a:lnTo>
                  <a:lnTo>
                    <a:pt x="3492" y="2844"/>
                  </a:lnTo>
                  <a:lnTo>
                    <a:pt x="3492" y="6350"/>
                  </a:lnTo>
                  <a:lnTo>
                    <a:pt x="5397" y="5702"/>
                  </a:lnTo>
                  <a:lnTo>
                    <a:pt x="5397" y="2844"/>
                  </a:lnTo>
                  <a:lnTo>
                    <a:pt x="7937" y="3175"/>
                  </a:lnTo>
                  <a:lnTo>
                    <a:pt x="7937" y="5702"/>
                  </a:lnTo>
                  <a:lnTo>
                    <a:pt x="9525" y="5079"/>
                  </a:lnTo>
                  <a:lnTo>
                    <a:pt x="8890" y="6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6911301" y="839190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4">
                  <a:moveTo>
                    <a:pt x="23164" y="0"/>
                  </a:moveTo>
                  <a:lnTo>
                    <a:pt x="19354" y="317"/>
                  </a:lnTo>
                  <a:lnTo>
                    <a:pt x="9525" y="0"/>
                  </a:lnTo>
                  <a:lnTo>
                    <a:pt x="4762" y="622"/>
                  </a:lnTo>
                  <a:lnTo>
                    <a:pt x="0" y="5715"/>
                  </a:lnTo>
                  <a:lnTo>
                    <a:pt x="1270" y="41275"/>
                  </a:lnTo>
                  <a:lnTo>
                    <a:pt x="4114" y="44767"/>
                  </a:lnTo>
                  <a:lnTo>
                    <a:pt x="20942" y="44132"/>
                  </a:lnTo>
                  <a:lnTo>
                    <a:pt x="22225" y="42545"/>
                  </a:lnTo>
                  <a:lnTo>
                    <a:pt x="26987" y="39052"/>
                  </a:lnTo>
                  <a:lnTo>
                    <a:pt x="25704" y="2209"/>
                  </a:lnTo>
                  <a:lnTo>
                    <a:pt x="23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6914476" y="883640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6913194" y="838555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4">
                  <a:moveTo>
                    <a:pt x="10490" y="40322"/>
                  </a:moveTo>
                  <a:lnTo>
                    <a:pt x="9855" y="25400"/>
                  </a:lnTo>
                  <a:lnTo>
                    <a:pt x="5397" y="25400"/>
                  </a:lnTo>
                  <a:lnTo>
                    <a:pt x="5397" y="22542"/>
                  </a:lnTo>
                  <a:lnTo>
                    <a:pt x="9525" y="21894"/>
                  </a:lnTo>
                  <a:lnTo>
                    <a:pt x="9525" y="6350"/>
                  </a:lnTo>
                  <a:lnTo>
                    <a:pt x="5397" y="6350"/>
                  </a:lnTo>
                  <a:lnTo>
                    <a:pt x="5397" y="0"/>
                  </a:lnTo>
                  <a:lnTo>
                    <a:pt x="3505" y="0"/>
                  </a:lnTo>
                  <a:lnTo>
                    <a:pt x="3505" y="6667"/>
                  </a:lnTo>
                  <a:lnTo>
                    <a:pt x="0" y="6667"/>
                  </a:lnTo>
                  <a:lnTo>
                    <a:pt x="635" y="22860"/>
                  </a:lnTo>
                  <a:lnTo>
                    <a:pt x="3810" y="23177"/>
                  </a:lnTo>
                  <a:lnTo>
                    <a:pt x="4140" y="25717"/>
                  </a:lnTo>
                  <a:lnTo>
                    <a:pt x="330" y="26035"/>
                  </a:lnTo>
                  <a:lnTo>
                    <a:pt x="635" y="42532"/>
                  </a:lnTo>
                  <a:lnTo>
                    <a:pt x="6680" y="42532"/>
                  </a:lnTo>
                  <a:lnTo>
                    <a:pt x="10490" y="40322"/>
                  </a:lnTo>
                  <a:close/>
                </a:path>
                <a:path w="22859" h="42544">
                  <a:moveTo>
                    <a:pt x="22860" y="5397"/>
                  </a:moveTo>
                  <a:lnTo>
                    <a:pt x="20332" y="5080"/>
                  </a:lnTo>
                  <a:lnTo>
                    <a:pt x="20332" y="635"/>
                  </a:lnTo>
                  <a:lnTo>
                    <a:pt x="18745" y="635"/>
                  </a:lnTo>
                  <a:lnTo>
                    <a:pt x="18427" y="5715"/>
                  </a:lnTo>
                  <a:lnTo>
                    <a:pt x="13030" y="6350"/>
                  </a:lnTo>
                  <a:lnTo>
                    <a:pt x="13665" y="21894"/>
                  </a:lnTo>
                  <a:lnTo>
                    <a:pt x="18097" y="22542"/>
                  </a:lnTo>
                  <a:lnTo>
                    <a:pt x="18097" y="25400"/>
                  </a:lnTo>
                  <a:lnTo>
                    <a:pt x="13335" y="24765"/>
                  </a:lnTo>
                  <a:lnTo>
                    <a:pt x="14287" y="40640"/>
                  </a:lnTo>
                  <a:lnTo>
                    <a:pt x="17157" y="41275"/>
                  </a:lnTo>
                  <a:lnTo>
                    <a:pt x="22860" y="41275"/>
                  </a:lnTo>
                  <a:lnTo>
                    <a:pt x="22860" y="25400"/>
                  </a:lnTo>
                  <a:lnTo>
                    <a:pt x="20015" y="24447"/>
                  </a:lnTo>
                  <a:lnTo>
                    <a:pt x="20015" y="22225"/>
                  </a:lnTo>
                  <a:lnTo>
                    <a:pt x="22555" y="21894"/>
                  </a:lnTo>
                  <a:lnTo>
                    <a:pt x="22860" y="539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6932574" y="864908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70" y="136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6920179" y="865542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82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82" y="12700"/>
                  </a:lnTo>
                  <a:lnTo>
                    <a:pt x="1282" y="1587"/>
                  </a:lnTo>
                  <a:close/>
                </a:path>
                <a:path w="9525" h="12700">
                  <a:moveTo>
                    <a:pt x="9220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20" y="12700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6916369" y="847749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5">
                  <a:moveTo>
                    <a:pt x="128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82" y="11747"/>
                  </a:lnTo>
                  <a:lnTo>
                    <a:pt x="1282" y="0"/>
                  </a:lnTo>
                  <a:close/>
                </a:path>
                <a:path w="2540" h="31115">
                  <a:moveTo>
                    <a:pt x="2222" y="19050"/>
                  </a:moveTo>
                  <a:lnTo>
                    <a:pt x="0" y="19050"/>
                  </a:lnTo>
                  <a:lnTo>
                    <a:pt x="0" y="31115"/>
                  </a:lnTo>
                  <a:lnTo>
                    <a:pt x="2222" y="31115"/>
                  </a:lnTo>
                  <a:lnTo>
                    <a:pt x="2222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6919544" y="848080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6932244" y="845858"/>
              <a:ext cx="1905" cy="13335"/>
            </a:xfrm>
            <a:custGeom>
              <a:avLst/>
              <a:gdLst/>
              <a:ahLst/>
              <a:cxnLst/>
              <a:rect l="l" t="t" r="r" b="b"/>
              <a:pathLst>
                <a:path w="1904" h="13334">
                  <a:moveTo>
                    <a:pt x="1282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82" y="13017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6927481" y="846162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5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6920826" y="839190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04" y="5384"/>
                  </a:lnTo>
                  <a:lnTo>
                    <a:pt x="1892" y="5715"/>
                  </a:lnTo>
                  <a:lnTo>
                    <a:pt x="1892" y="3175"/>
                  </a:lnTo>
                  <a:lnTo>
                    <a:pt x="3479" y="2857"/>
                  </a:lnTo>
                  <a:lnTo>
                    <a:pt x="3479" y="6350"/>
                  </a:lnTo>
                  <a:lnTo>
                    <a:pt x="5397" y="5715"/>
                  </a:lnTo>
                  <a:lnTo>
                    <a:pt x="5397" y="2857"/>
                  </a:lnTo>
                  <a:lnTo>
                    <a:pt x="7937" y="3175"/>
                  </a:lnTo>
                  <a:lnTo>
                    <a:pt x="7937" y="5715"/>
                  </a:lnTo>
                  <a:lnTo>
                    <a:pt x="9525" y="5079"/>
                  </a:lnTo>
                  <a:lnTo>
                    <a:pt x="8877" y="6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6958711" y="833894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4">
                  <a:moveTo>
                    <a:pt x="23190" y="0"/>
                  </a:moveTo>
                  <a:lnTo>
                    <a:pt x="19367" y="317"/>
                  </a:lnTo>
                  <a:lnTo>
                    <a:pt x="9525" y="0"/>
                  </a:lnTo>
                  <a:lnTo>
                    <a:pt x="4762" y="635"/>
                  </a:lnTo>
                  <a:lnTo>
                    <a:pt x="0" y="5715"/>
                  </a:lnTo>
                  <a:lnTo>
                    <a:pt x="1270" y="41275"/>
                  </a:lnTo>
                  <a:lnTo>
                    <a:pt x="4140" y="44767"/>
                  </a:lnTo>
                  <a:lnTo>
                    <a:pt x="20955" y="44132"/>
                  </a:lnTo>
                  <a:lnTo>
                    <a:pt x="22225" y="42545"/>
                  </a:lnTo>
                  <a:lnTo>
                    <a:pt x="26987" y="39052"/>
                  </a:lnTo>
                  <a:lnTo>
                    <a:pt x="25717" y="2222"/>
                  </a:lnTo>
                  <a:lnTo>
                    <a:pt x="231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6961886" y="878344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6960616" y="833259"/>
              <a:ext cx="23495" cy="42545"/>
            </a:xfrm>
            <a:custGeom>
              <a:avLst/>
              <a:gdLst/>
              <a:ahLst/>
              <a:cxnLst/>
              <a:rect l="l" t="t" r="r" b="b"/>
              <a:pathLst>
                <a:path w="23495" h="42544">
                  <a:moveTo>
                    <a:pt x="10477" y="40322"/>
                  </a:moveTo>
                  <a:lnTo>
                    <a:pt x="9842" y="25400"/>
                  </a:lnTo>
                  <a:lnTo>
                    <a:pt x="5410" y="25400"/>
                  </a:lnTo>
                  <a:lnTo>
                    <a:pt x="5410" y="22542"/>
                  </a:lnTo>
                  <a:lnTo>
                    <a:pt x="9525" y="21907"/>
                  </a:lnTo>
                  <a:lnTo>
                    <a:pt x="9525" y="6350"/>
                  </a:lnTo>
                  <a:lnTo>
                    <a:pt x="5410" y="6350"/>
                  </a:lnTo>
                  <a:lnTo>
                    <a:pt x="5410" y="0"/>
                  </a:lnTo>
                  <a:lnTo>
                    <a:pt x="3492" y="0"/>
                  </a:lnTo>
                  <a:lnTo>
                    <a:pt x="3492" y="6667"/>
                  </a:lnTo>
                  <a:lnTo>
                    <a:pt x="0" y="6667"/>
                  </a:lnTo>
                  <a:lnTo>
                    <a:pt x="647" y="22860"/>
                  </a:lnTo>
                  <a:lnTo>
                    <a:pt x="3822" y="23177"/>
                  </a:lnTo>
                  <a:lnTo>
                    <a:pt x="4127" y="25717"/>
                  </a:lnTo>
                  <a:lnTo>
                    <a:pt x="317" y="26035"/>
                  </a:lnTo>
                  <a:lnTo>
                    <a:pt x="647" y="42545"/>
                  </a:lnTo>
                  <a:lnTo>
                    <a:pt x="6667" y="42545"/>
                  </a:lnTo>
                  <a:lnTo>
                    <a:pt x="10477" y="40322"/>
                  </a:lnTo>
                  <a:close/>
                </a:path>
                <a:path w="23495" h="42544">
                  <a:moveTo>
                    <a:pt x="22872" y="5397"/>
                  </a:moveTo>
                  <a:lnTo>
                    <a:pt x="20320" y="5080"/>
                  </a:lnTo>
                  <a:lnTo>
                    <a:pt x="20320" y="635"/>
                  </a:lnTo>
                  <a:lnTo>
                    <a:pt x="18732" y="635"/>
                  </a:lnTo>
                  <a:lnTo>
                    <a:pt x="18415" y="5715"/>
                  </a:lnTo>
                  <a:lnTo>
                    <a:pt x="13017" y="6350"/>
                  </a:lnTo>
                  <a:lnTo>
                    <a:pt x="13652" y="21907"/>
                  </a:lnTo>
                  <a:lnTo>
                    <a:pt x="18110" y="22542"/>
                  </a:lnTo>
                  <a:lnTo>
                    <a:pt x="18110" y="25400"/>
                  </a:lnTo>
                  <a:lnTo>
                    <a:pt x="13347" y="24765"/>
                  </a:lnTo>
                  <a:lnTo>
                    <a:pt x="14287" y="40640"/>
                  </a:lnTo>
                  <a:lnTo>
                    <a:pt x="17145" y="41275"/>
                  </a:lnTo>
                  <a:lnTo>
                    <a:pt x="22872" y="41275"/>
                  </a:lnTo>
                  <a:lnTo>
                    <a:pt x="22872" y="25400"/>
                  </a:lnTo>
                  <a:lnTo>
                    <a:pt x="20002" y="24447"/>
                  </a:lnTo>
                  <a:lnTo>
                    <a:pt x="20002" y="22225"/>
                  </a:lnTo>
                  <a:lnTo>
                    <a:pt x="22542" y="21907"/>
                  </a:lnTo>
                  <a:lnTo>
                    <a:pt x="22872" y="539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6979983" y="859612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70" y="136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6967614" y="860246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1587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07" y="12700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6963791" y="842466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5">
                  <a:moveTo>
                    <a:pt x="128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82" y="11747"/>
                  </a:lnTo>
                  <a:lnTo>
                    <a:pt x="1282" y="0"/>
                  </a:lnTo>
                  <a:close/>
                </a:path>
                <a:path w="2540" h="31115">
                  <a:moveTo>
                    <a:pt x="2235" y="19050"/>
                  </a:moveTo>
                  <a:lnTo>
                    <a:pt x="0" y="19050"/>
                  </a:lnTo>
                  <a:lnTo>
                    <a:pt x="0" y="31115"/>
                  </a:lnTo>
                  <a:lnTo>
                    <a:pt x="2235" y="31115"/>
                  </a:lnTo>
                  <a:lnTo>
                    <a:pt x="2235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6966966" y="842784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6979666" y="840562"/>
              <a:ext cx="1905" cy="13335"/>
            </a:xfrm>
            <a:custGeom>
              <a:avLst/>
              <a:gdLst/>
              <a:ahLst/>
              <a:cxnLst/>
              <a:rect l="l" t="t" r="r" b="b"/>
              <a:pathLst>
                <a:path w="1904" h="13334">
                  <a:moveTo>
                    <a:pt x="1282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82" y="13017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6974903" y="840879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5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6968236" y="833894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17" y="5397"/>
                  </a:lnTo>
                  <a:lnTo>
                    <a:pt x="1905" y="5715"/>
                  </a:lnTo>
                  <a:lnTo>
                    <a:pt x="1905" y="3175"/>
                  </a:lnTo>
                  <a:lnTo>
                    <a:pt x="3492" y="2857"/>
                  </a:lnTo>
                  <a:lnTo>
                    <a:pt x="3492" y="6350"/>
                  </a:lnTo>
                  <a:lnTo>
                    <a:pt x="5397" y="5715"/>
                  </a:lnTo>
                  <a:lnTo>
                    <a:pt x="5397" y="2857"/>
                  </a:lnTo>
                  <a:lnTo>
                    <a:pt x="7937" y="3175"/>
                  </a:lnTo>
                  <a:lnTo>
                    <a:pt x="7937" y="5715"/>
                  </a:lnTo>
                  <a:lnTo>
                    <a:pt x="9525" y="5080"/>
                  </a:lnTo>
                  <a:lnTo>
                    <a:pt x="8902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6869811" y="841730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4">
                  <a:moveTo>
                    <a:pt x="23177" y="0"/>
                  </a:moveTo>
                  <a:lnTo>
                    <a:pt x="19367" y="317"/>
                  </a:lnTo>
                  <a:lnTo>
                    <a:pt x="9525" y="0"/>
                  </a:lnTo>
                  <a:lnTo>
                    <a:pt x="4762" y="634"/>
                  </a:lnTo>
                  <a:lnTo>
                    <a:pt x="0" y="5714"/>
                  </a:lnTo>
                  <a:lnTo>
                    <a:pt x="1257" y="41275"/>
                  </a:lnTo>
                  <a:lnTo>
                    <a:pt x="4127" y="44767"/>
                  </a:lnTo>
                  <a:lnTo>
                    <a:pt x="20955" y="44119"/>
                  </a:lnTo>
                  <a:lnTo>
                    <a:pt x="22225" y="42532"/>
                  </a:lnTo>
                  <a:lnTo>
                    <a:pt x="26987" y="39052"/>
                  </a:lnTo>
                  <a:lnTo>
                    <a:pt x="25717" y="2222"/>
                  </a:lnTo>
                  <a:lnTo>
                    <a:pt x="23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6872986" y="886180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6871716" y="841095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4">
                  <a:moveTo>
                    <a:pt x="10464" y="40322"/>
                  </a:moveTo>
                  <a:lnTo>
                    <a:pt x="9829" y="25400"/>
                  </a:lnTo>
                  <a:lnTo>
                    <a:pt x="5397" y="25400"/>
                  </a:lnTo>
                  <a:lnTo>
                    <a:pt x="5397" y="22529"/>
                  </a:lnTo>
                  <a:lnTo>
                    <a:pt x="9525" y="21907"/>
                  </a:lnTo>
                  <a:lnTo>
                    <a:pt x="9525" y="6350"/>
                  </a:lnTo>
                  <a:lnTo>
                    <a:pt x="5397" y="6350"/>
                  </a:lnTo>
                  <a:lnTo>
                    <a:pt x="5397" y="0"/>
                  </a:lnTo>
                  <a:lnTo>
                    <a:pt x="3479" y="0"/>
                  </a:lnTo>
                  <a:lnTo>
                    <a:pt x="3479" y="6654"/>
                  </a:lnTo>
                  <a:lnTo>
                    <a:pt x="0" y="6654"/>
                  </a:lnTo>
                  <a:lnTo>
                    <a:pt x="635" y="22860"/>
                  </a:lnTo>
                  <a:lnTo>
                    <a:pt x="3810" y="23177"/>
                  </a:lnTo>
                  <a:lnTo>
                    <a:pt x="4114" y="25704"/>
                  </a:lnTo>
                  <a:lnTo>
                    <a:pt x="304" y="26035"/>
                  </a:lnTo>
                  <a:lnTo>
                    <a:pt x="635" y="42545"/>
                  </a:lnTo>
                  <a:lnTo>
                    <a:pt x="6654" y="42545"/>
                  </a:lnTo>
                  <a:lnTo>
                    <a:pt x="10464" y="40322"/>
                  </a:lnTo>
                  <a:close/>
                </a:path>
                <a:path w="22859" h="42544">
                  <a:moveTo>
                    <a:pt x="22860" y="5397"/>
                  </a:moveTo>
                  <a:lnTo>
                    <a:pt x="20320" y="5067"/>
                  </a:lnTo>
                  <a:lnTo>
                    <a:pt x="20320" y="635"/>
                  </a:lnTo>
                  <a:lnTo>
                    <a:pt x="18732" y="635"/>
                  </a:lnTo>
                  <a:lnTo>
                    <a:pt x="18402" y="5715"/>
                  </a:lnTo>
                  <a:lnTo>
                    <a:pt x="13004" y="6350"/>
                  </a:lnTo>
                  <a:lnTo>
                    <a:pt x="13639" y="21907"/>
                  </a:lnTo>
                  <a:lnTo>
                    <a:pt x="18097" y="22529"/>
                  </a:lnTo>
                  <a:lnTo>
                    <a:pt x="18097" y="25400"/>
                  </a:lnTo>
                  <a:lnTo>
                    <a:pt x="13335" y="24765"/>
                  </a:lnTo>
                  <a:lnTo>
                    <a:pt x="14287" y="40640"/>
                  </a:lnTo>
                  <a:lnTo>
                    <a:pt x="17145" y="41275"/>
                  </a:lnTo>
                  <a:lnTo>
                    <a:pt x="22860" y="41275"/>
                  </a:lnTo>
                  <a:lnTo>
                    <a:pt x="22860" y="25400"/>
                  </a:lnTo>
                  <a:lnTo>
                    <a:pt x="19989" y="24447"/>
                  </a:lnTo>
                  <a:lnTo>
                    <a:pt x="19989" y="22225"/>
                  </a:lnTo>
                  <a:lnTo>
                    <a:pt x="22529" y="21907"/>
                  </a:lnTo>
                  <a:lnTo>
                    <a:pt x="22860" y="539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6891070" y="867448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69">
                  <a:moveTo>
                    <a:pt x="1282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82" y="13652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6878701" y="868082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1587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07" y="12700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6874891" y="850302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5">
                  <a:moveTo>
                    <a:pt x="1270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70" y="11747"/>
                  </a:lnTo>
                  <a:lnTo>
                    <a:pt x="1270" y="0"/>
                  </a:lnTo>
                  <a:close/>
                </a:path>
                <a:path w="2540" h="31115">
                  <a:moveTo>
                    <a:pt x="2222" y="19050"/>
                  </a:moveTo>
                  <a:lnTo>
                    <a:pt x="0" y="19050"/>
                  </a:lnTo>
                  <a:lnTo>
                    <a:pt x="0" y="31115"/>
                  </a:lnTo>
                  <a:lnTo>
                    <a:pt x="2222" y="31115"/>
                  </a:lnTo>
                  <a:lnTo>
                    <a:pt x="2222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6878066" y="850620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892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892" y="1047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6890766" y="848398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4">
                  <a:moveTo>
                    <a:pt x="1270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70" y="1301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6886003" y="848715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5">
                  <a:moveTo>
                    <a:pt x="189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892" y="1174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6879336" y="841730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17" y="5397"/>
                  </a:lnTo>
                  <a:lnTo>
                    <a:pt x="1905" y="5714"/>
                  </a:lnTo>
                  <a:lnTo>
                    <a:pt x="1905" y="3175"/>
                  </a:lnTo>
                  <a:lnTo>
                    <a:pt x="3492" y="2844"/>
                  </a:lnTo>
                  <a:lnTo>
                    <a:pt x="3492" y="6350"/>
                  </a:lnTo>
                  <a:lnTo>
                    <a:pt x="5384" y="5714"/>
                  </a:lnTo>
                  <a:lnTo>
                    <a:pt x="5384" y="2844"/>
                  </a:lnTo>
                  <a:lnTo>
                    <a:pt x="7937" y="3175"/>
                  </a:lnTo>
                  <a:lnTo>
                    <a:pt x="7937" y="5714"/>
                  </a:lnTo>
                  <a:lnTo>
                    <a:pt x="9525" y="5079"/>
                  </a:lnTo>
                  <a:lnTo>
                    <a:pt x="8890" y="6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6911962" y="797496"/>
              <a:ext cx="20955" cy="14604"/>
            </a:xfrm>
            <a:custGeom>
              <a:avLst/>
              <a:gdLst/>
              <a:ahLst/>
              <a:cxnLst/>
              <a:rect l="l" t="t" r="r" b="b"/>
              <a:pathLst>
                <a:path w="20954" h="14604">
                  <a:moveTo>
                    <a:pt x="11023" y="0"/>
                  </a:moveTo>
                  <a:lnTo>
                    <a:pt x="7302" y="927"/>
                  </a:lnTo>
                  <a:lnTo>
                    <a:pt x="7175" y="3086"/>
                  </a:lnTo>
                  <a:lnTo>
                    <a:pt x="0" y="7023"/>
                  </a:lnTo>
                  <a:lnTo>
                    <a:pt x="1371" y="14097"/>
                  </a:lnTo>
                  <a:lnTo>
                    <a:pt x="20675" y="11531"/>
                  </a:lnTo>
                  <a:lnTo>
                    <a:pt x="19621" y="3556"/>
                  </a:lnTo>
                  <a:lnTo>
                    <a:pt x="13030" y="2298"/>
                  </a:lnTo>
                  <a:lnTo>
                    <a:pt x="11023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6911962" y="797496"/>
              <a:ext cx="20955" cy="14604"/>
            </a:xfrm>
            <a:custGeom>
              <a:avLst/>
              <a:gdLst/>
              <a:ahLst/>
              <a:cxnLst/>
              <a:rect l="l" t="t" r="r" b="b"/>
              <a:pathLst>
                <a:path w="20954" h="14604">
                  <a:moveTo>
                    <a:pt x="7302" y="927"/>
                  </a:moveTo>
                  <a:lnTo>
                    <a:pt x="7175" y="3086"/>
                  </a:lnTo>
                  <a:lnTo>
                    <a:pt x="0" y="7023"/>
                  </a:lnTo>
                  <a:lnTo>
                    <a:pt x="1371" y="14097"/>
                  </a:lnTo>
                  <a:lnTo>
                    <a:pt x="20675" y="11531"/>
                  </a:lnTo>
                  <a:lnTo>
                    <a:pt x="19621" y="3556"/>
                  </a:lnTo>
                  <a:lnTo>
                    <a:pt x="13030" y="2298"/>
                  </a:lnTo>
                  <a:lnTo>
                    <a:pt x="11023" y="0"/>
                  </a:lnTo>
                  <a:lnTo>
                    <a:pt x="7302" y="9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6915772" y="78750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59">
                  <a:moveTo>
                    <a:pt x="8445" y="0"/>
                  </a:moveTo>
                  <a:lnTo>
                    <a:pt x="0" y="698"/>
                  </a:lnTo>
                  <a:lnTo>
                    <a:pt x="1003" y="8267"/>
                  </a:lnTo>
                  <a:lnTo>
                    <a:pt x="3797" y="10020"/>
                  </a:lnTo>
                  <a:lnTo>
                    <a:pt x="8013" y="9461"/>
                  </a:lnTo>
                  <a:lnTo>
                    <a:pt x="9118" y="5041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6915772" y="78750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59">
                  <a:moveTo>
                    <a:pt x="0" y="698"/>
                  </a:moveTo>
                  <a:lnTo>
                    <a:pt x="1003" y="8267"/>
                  </a:lnTo>
                  <a:lnTo>
                    <a:pt x="3797" y="10020"/>
                  </a:lnTo>
                  <a:lnTo>
                    <a:pt x="8013" y="9461"/>
                  </a:lnTo>
                  <a:lnTo>
                    <a:pt x="9118" y="5041"/>
                  </a:lnTo>
                  <a:lnTo>
                    <a:pt x="8445" y="0"/>
                  </a:lnTo>
                  <a:lnTo>
                    <a:pt x="0" y="69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6913270" y="80276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5049" y="0"/>
                  </a:moveTo>
                  <a:lnTo>
                    <a:pt x="3924" y="1485"/>
                  </a:lnTo>
                  <a:lnTo>
                    <a:pt x="0" y="6591"/>
                  </a:lnTo>
                  <a:lnTo>
                    <a:pt x="1485" y="17729"/>
                  </a:lnTo>
                  <a:lnTo>
                    <a:pt x="6603" y="21628"/>
                  </a:lnTo>
                  <a:lnTo>
                    <a:pt x="17729" y="20142"/>
                  </a:lnTo>
                  <a:lnTo>
                    <a:pt x="21628" y="15049"/>
                  </a:lnTo>
                  <a:lnTo>
                    <a:pt x="20891" y="9474"/>
                  </a:lnTo>
                  <a:lnTo>
                    <a:pt x="20142" y="3911"/>
                  </a:lnTo>
                  <a:lnTo>
                    <a:pt x="15049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6914146" y="803643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3830" y="0"/>
                  </a:moveTo>
                  <a:lnTo>
                    <a:pt x="3594" y="1358"/>
                  </a:lnTo>
                  <a:lnTo>
                    <a:pt x="0" y="6057"/>
                  </a:lnTo>
                  <a:lnTo>
                    <a:pt x="1358" y="16306"/>
                  </a:lnTo>
                  <a:lnTo>
                    <a:pt x="6057" y="19888"/>
                  </a:lnTo>
                  <a:lnTo>
                    <a:pt x="16306" y="18529"/>
                  </a:lnTo>
                  <a:lnTo>
                    <a:pt x="19900" y="13830"/>
                  </a:lnTo>
                  <a:lnTo>
                    <a:pt x="19215" y="8712"/>
                  </a:lnTo>
                  <a:lnTo>
                    <a:pt x="18541" y="3581"/>
                  </a:lnTo>
                  <a:lnTo>
                    <a:pt x="1383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6916216" y="806246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40">
                  <a:moveTo>
                    <a:pt x="10896" y="0"/>
                  </a:moveTo>
                  <a:lnTo>
                    <a:pt x="3022" y="1041"/>
                  </a:lnTo>
                  <a:lnTo>
                    <a:pt x="0" y="8394"/>
                  </a:lnTo>
                  <a:lnTo>
                    <a:pt x="4851" y="14681"/>
                  </a:lnTo>
                  <a:lnTo>
                    <a:pt x="12712" y="13627"/>
                  </a:lnTo>
                  <a:lnTo>
                    <a:pt x="15735" y="6286"/>
                  </a:lnTo>
                  <a:lnTo>
                    <a:pt x="1089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6916216" y="806246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40">
                  <a:moveTo>
                    <a:pt x="4851" y="14681"/>
                  </a:moveTo>
                  <a:lnTo>
                    <a:pt x="0" y="8394"/>
                  </a:lnTo>
                  <a:lnTo>
                    <a:pt x="3022" y="1041"/>
                  </a:lnTo>
                  <a:lnTo>
                    <a:pt x="10896" y="0"/>
                  </a:lnTo>
                  <a:lnTo>
                    <a:pt x="15735" y="6286"/>
                  </a:lnTo>
                  <a:lnTo>
                    <a:pt x="12712" y="13627"/>
                  </a:lnTo>
                  <a:lnTo>
                    <a:pt x="4851" y="1468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6917207" y="811745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512" y="0"/>
                  </a:moveTo>
                  <a:lnTo>
                    <a:pt x="0" y="1803"/>
                  </a:lnTo>
                  <a:lnTo>
                    <a:pt x="241" y="3695"/>
                  </a:lnTo>
                  <a:lnTo>
                    <a:pt x="13779" y="1879"/>
                  </a:lnTo>
                  <a:lnTo>
                    <a:pt x="135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6917207" y="811745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779" y="1879"/>
                  </a:moveTo>
                  <a:lnTo>
                    <a:pt x="241" y="3695"/>
                  </a:lnTo>
                  <a:lnTo>
                    <a:pt x="0" y="1803"/>
                  </a:lnTo>
                  <a:lnTo>
                    <a:pt x="13512" y="0"/>
                  </a:lnTo>
                  <a:lnTo>
                    <a:pt x="13779" y="18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6917004" y="78300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5753" y="0"/>
                  </a:moveTo>
                  <a:lnTo>
                    <a:pt x="0" y="1625"/>
                  </a:lnTo>
                  <a:lnTo>
                    <a:pt x="342" y="4140"/>
                  </a:lnTo>
                  <a:lnTo>
                    <a:pt x="6210" y="3352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6907826" y="676529"/>
              <a:ext cx="41275" cy="109220"/>
            </a:xfrm>
            <a:custGeom>
              <a:avLst/>
              <a:gdLst/>
              <a:ahLst/>
              <a:cxnLst/>
              <a:rect l="l" t="t" r="r" b="b"/>
              <a:pathLst>
                <a:path w="41275" h="109220">
                  <a:moveTo>
                    <a:pt x="40724" y="0"/>
                  </a:moveTo>
                  <a:lnTo>
                    <a:pt x="13419" y="22416"/>
                  </a:lnTo>
                  <a:lnTo>
                    <a:pt x="876" y="41265"/>
                  </a:lnTo>
                  <a:lnTo>
                    <a:pt x="0" y="66786"/>
                  </a:lnTo>
                  <a:lnTo>
                    <a:pt x="7692" y="109220"/>
                  </a:lnTo>
                  <a:lnTo>
                    <a:pt x="14931" y="106476"/>
                  </a:lnTo>
                  <a:lnTo>
                    <a:pt x="6911" y="75498"/>
                  </a:lnTo>
                  <a:lnTo>
                    <a:pt x="6925" y="54675"/>
                  </a:lnTo>
                  <a:lnTo>
                    <a:pt x="17390" y="34558"/>
                  </a:lnTo>
                  <a:lnTo>
                    <a:pt x="40724" y="5702"/>
                  </a:lnTo>
                  <a:lnTo>
                    <a:pt x="4072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6907826" y="676529"/>
              <a:ext cx="41275" cy="109220"/>
            </a:xfrm>
            <a:custGeom>
              <a:avLst/>
              <a:gdLst/>
              <a:ahLst/>
              <a:cxnLst/>
              <a:rect l="l" t="t" r="r" b="b"/>
              <a:pathLst>
                <a:path w="41275" h="109220">
                  <a:moveTo>
                    <a:pt x="40724" y="5702"/>
                  </a:moveTo>
                  <a:lnTo>
                    <a:pt x="17390" y="34558"/>
                  </a:lnTo>
                  <a:lnTo>
                    <a:pt x="6925" y="54675"/>
                  </a:lnTo>
                  <a:lnTo>
                    <a:pt x="6911" y="75498"/>
                  </a:lnTo>
                  <a:lnTo>
                    <a:pt x="14931" y="106476"/>
                  </a:lnTo>
                  <a:lnTo>
                    <a:pt x="7692" y="109220"/>
                  </a:lnTo>
                  <a:lnTo>
                    <a:pt x="0" y="66786"/>
                  </a:lnTo>
                  <a:lnTo>
                    <a:pt x="876" y="41265"/>
                  </a:lnTo>
                  <a:lnTo>
                    <a:pt x="13419" y="22416"/>
                  </a:lnTo>
                  <a:lnTo>
                    <a:pt x="407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6689458" y="77146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86"/>
                  </a:lnTo>
                  <a:lnTo>
                    <a:pt x="2273" y="10147"/>
                  </a:lnTo>
                  <a:lnTo>
                    <a:pt x="7886" y="10147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6690842" y="77283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753" y="0"/>
                  </a:moveTo>
                  <a:lnTo>
                    <a:pt x="1650" y="0"/>
                  </a:lnTo>
                  <a:lnTo>
                    <a:pt x="0" y="1650"/>
                  </a:lnTo>
                  <a:lnTo>
                    <a:pt x="0" y="5740"/>
                  </a:lnTo>
                  <a:lnTo>
                    <a:pt x="1650" y="7404"/>
                  </a:lnTo>
                  <a:lnTo>
                    <a:pt x="5753" y="7404"/>
                  </a:lnTo>
                  <a:lnTo>
                    <a:pt x="7404" y="5740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6757416" y="90354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86"/>
                  </a:lnTo>
                  <a:lnTo>
                    <a:pt x="2273" y="10147"/>
                  </a:lnTo>
                  <a:lnTo>
                    <a:pt x="7886" y="10147"/>
                  </a:lnTo>
                  <a:lnTo>
                    <a:pt x="10159" y="7886"/>
                  </a:lnTo>
                  <a:lnTo>
                    <a:pt x="10159" y="5067"/>
                  </a:lnTo>
                  <a:lnTo>
                    <a:pt x="10159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6758774" y="90490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65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6690741" y="106735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99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59" y="7899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6692099" y="106874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40"/>
                  </a:lnTo>
                  <a:lnTo>
                    <a:pt x="1663" y="7404"/>
                  </a:lnTo>
                  <a:lnTo>
                    <a:pt x="5753" y="7404"/>
                  </a:lnTo>
                  <a:lnTo>
                    <a:pt x="7416" y="5740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6829793" y="1066736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7886" y="0"/>
                  </a:moveTo>
                  <a:lnTo>
                    <a:pt x="2285" y="0"/>
                  </a:lnTo>
                  <a:lnTo>
                    <a:pt x="0" y="2260"/>
                  </a:lnTo>
                  <a:lnTo>
                    <a:pt x="0" y="7886"/>
                  </a:lnTo>
                  <a:lnTo>
                    <a:pt x="2285" y="10147"/>
                  </a:lnTo>
                  <a:lnTo>
                    <a:pt x="7886" y="10147"/>
                  </a:lnTo>
                  <a:lnTo>
                    <a:pt x="10172" y="7886"/>
                  </a:lnTo>
                  <a:lnTo>
                    <a:pt x="10172" y="5079"/>
                  </a:lnTo>
                  <a:lnTo>
                    <a:pt x="10172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6831177" y="106810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38" y="0"/>
                  </a:lnTo>
                  <a:lnTo>
                    <a:pt x="0" y="1650"/>
                  </a:lnTo>
                  <a:lnTo>
                    <a:pt x="0" y="5740"/>
                  </a:lnTo>
                  <a:lnTo>
                    <a:pt x="1638" y="7404"/>
                  </a:lnTo>
                  <a:lnTo>
                    <a:pt x="5753" y="7404"/>
                  </a:lnTo>
                  <a:lnTo>
                    <a:pt x="7404" y="5740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6900926" y="1069263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86" y="0"/>
                  </a:moveTo>
                  <a:lnTo>
                    <a:pt x="2260" y="0"/>
                  </a:lnTo>
                  <a:lnTo>
                    <a:pt x="0" y="2286"/>
                  </a:lnTo>
                  <a:lnTo>
                    <a:pt x="0" y="7886"/>
                  </a:lnTo>
                  <a:lnTo>
                    <a:pt x="2260" y="10172"/>
                  </a:lnTo>
                  <a:lnTo>
                    <a:pt x="7886" y="10172"/>
                  </a:lnTo>
                  <a:lnTo>
                    <a:pt x="10159" y="7886"/>
                  </a:lnTo>
                  <a:lnTo>
                    <a:pt x="10159" y="5080"/>
                  </a:lnTo>
                  <a:lnTo>
                    <a:pt x="10159" y="2286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6902284" y="107064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40"/>
                  </a:lnTo>
                  <a:lnTo>
                    <a:pt x="1663" y="7404"/>
                  </a:lnTo>
                  <a:lnTo>
                    <a:pt x="5753" y="7404"/>
                  </a:lnTo>
                  <a:lnTo>
                    <a:pt x="7416" y="5740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6968858" y="106673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86"/>
                  </a:lnTo>
                  <a:lnTo>
                    <a:pt x="2273" y="10147"/>
                  </a:lnTo>
                  <a:lnTo>
                    <a:pt x="7886" y="10147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6970242" y="106810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50" y="0"/>
                  </a:lnTo>
                  <a:lnTo>
                    <a:pt x="0" y="1650"/>
                  </a:lnTo>
                  <a:lnTo>
                    <a:pt x="0" y="5740"/>
                  </a:lnTo>
                  <a:lnTo>
                    <a:pt x="1650" y="7404"/>
                  </a:lnTo>
                  <a:lnTo>
                    <a:pt x="5753" y="7404"/>
                  </a:lnTo>
                  <a:lnTo>
                    <a:pt x="7404" y="5740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7041261" y="106735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7899"/>
                  </a:lnTo>
                  <a:lnTo>
                    <a:pt x="2260" y="10160"/>
                  </a:lnTo>
                  <a:lnTo>
                    <a:pt x="7886" y="10160"/>
                  </a:lnTo>
                  <a:lnTo>
                    <a:pt x="10147" y="7899"/>
                  </a:lnTo>
                  <a:lnTo>
                    <a:pt x="10147" y="5079"/>
                  </a:lnTo>
                  <a:lnTo>
                    <a:pt x="10147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7042619" y="106874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40"/>
                  </a:lnTo>
                  <a:lnTo>
                    <a:pt x="1663" y="7404"/>
                  </a:lnTo>
                  <a:lnTo>
                    <a:pt x="5753" y="7404"/>
                  </a:lnTo>
                  <a:lnTo>
                    <a:pt x="7416" y="5740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7040626" y="90225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7899"/>
                  </a:lnTo>
                  <a:lnTo>
                    <a:pt x="2260" y="10160"/>
                  </a:lnTo>
                  <a:lnTo>
                    <a:pt x="7886" y="10160"/>
                  </a:lnTo>
                  <a:lnTo>
                    <a:pt x="10159" y="7899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7041984" y="90364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40"/>
                  </a:lnTo>
                  <a:lnTo>
                    <a:pt x="1663" y="7404"/>
                  </a:lnTo>
                  <a:lnTo>
                    <a:pt x="5753" y="7404"/>
                  </a:lnTo>
                  <a:lnTo>
                    <a:pt x="7416" y="5740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6758686" y="106864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60" y="0"/>
                  </a:lnTo>
                  <a:lnTo>
                    <a:pt x="0" y="2260"/>
                  </a:lnTo>
                  <a:lnTo>
                    <a:pt x="0" y="7886"/>
                  </a:lnTo>
                  <a:lnTo>
                    <a:pt x="2260" y="10147"/>
                  </a:lnTo>
                  <a:lnTo>
                    <a:pt x="7886" y="10147"/>
                  </a:lnTo>
                  <a:lnTo>
                    <a:pt x="10147" y="7886"/>
                  </a:lnTo>
                  <a:lnTo>
                    <a:pt x="10147" y="5067"/>
                  </a:lnTo>
                  <a:lnTo>
                    <a:pt x="10147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6760044" y="107000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65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65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6681927" y="112919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70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6681927" y="112919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70" y="11696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6684683" y="113031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21" y="0"/>
                  </a:moveTo>
                  <a:lnTo>
                    <a:pt x="4724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24" y="21158"/>
                  </a:lnTo>
                  <a:lnTo>
                    <a:pt x="16421" y="21158"/>
                  </a:lnTo>
                  <a:lnTo>
                    <a:pt x="21145" y="16421"/>
                  </a:lnTo>
                  <a:lnTo>
                    <a:pt x="21145" y="10579"/>
                  </a:lnTo>
                  <a:lnTo>
                    <a:pt x="21145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6690182" y="113581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60" y="7886"/>
                  </a:lnTo>
                  <a:lnTo>
                    <a:pt x="10160" y="5079"/>
                  </a:lnTo>
                  <a:lnTo>
                    <a:pt x="10160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6680657" y="124561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54" y="0"/>
                  </a:lnTo>
                  <a:lnTo>
                    <a:pt x="0" y="11696"/>
                  </a:lnTo>
                  <a:lnTo>
                    <a:pt x="6654" y="23393"/>
                  </a:lnTo>
                  <a:lnTo>
                    <a:pt x="20002" y="23393"/>
                  </a:lnTo>
                  <a:lnTo>
                    <a:pt x="26670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6680657" y="124561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54" y="23393"/>
                  </a:moveTo>
                  <a:lnTo>
                    <a:pt x="0" y="11696"/>
                  </a:lnTo>
                  <a:lnTo>
                    <a:pt x="6654" y="0"/>
                  </a:lnTo>
                  <a:lnTo>
                    <a:pt x="20002" y="0"/>
                  </a:lnTo>
                  <a:lnTo>
                    <a:pt x="26670" y="11696"/>
                  </a:lnTo>
                  <a:lnTo>
                    <a:pt x="20002" y="23393"/>
                  </a:lnTo>
                  <a:lnTo>
                    <a:pt x="6654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6683413" y="124673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21" y="0"/>
                  </a:moveTo>
                  <a:lnTo>
                    <a:pt x="4737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21"/>
                  </a:lnTo>
                  <a:lnTo>
                    <a:pt x="21158" y="10579"/>
                  </a:lnTo>
                  <a:lnTo>
                    <a:pt x="21158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6688899" y="1252232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7886" y="0"/>
                  </a:moveTo>
                  <a:lnTo>
                    <a:pt x="2286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86" y="10159"/>
                  </a:lnTo>
                  <a:lnTo>
                    <a:pt x="7886" y="10159"/>
                  </a:lnTo>
                  <a:lnTo>
                    <a:pt x="10172" y="7886"/>
                  </a:lnTo>
                  <a:lnTo>
                    <a:pt x="10172" y="5079"/>
                  </a:lnTo>
                  <a:lnTo>
                    <a:pt x="10172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6750507" y="112962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54" y="0"/>
                  </a:lnTo>
                  <a:lnTo>
                    <a:pt x="0" y="11696"/>
                  </a:lnTo>
                  <a:lnTo>
                    <a:pt x="6654" y="23393"/>
                  </a:lnTo>
                  <a:lnTo>
                    <a:pt x="20002" y="23393"/>
                  </a:lnTo>
                  <a:lnTo>
                    <a:pt x="26670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6750507" y="112962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54" y="23393"/>
                  </a:moveTo>
                  <a:lnTo>
                    <a:pt x="0" y="11696"/>
                  </a:lnTo>
                  <a:lnTo>
                    <a:pt x="6654" y="0"/>
                  </a:lnTo>
                  <a:lnTo>
                    <a:pt x="20002" y="0"/>
                  </a:lnTo>
                  <a:lnTo>
                    <a:pt x="26670" y="11696"/>
                  </a:lnTo>
                  <a:lnTo>
                    <a:pt x="20002" y="23393"/>
                  </a:lnTo>
                  <a:lnTo>
                    <a:pt x="6654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6753263" y="113074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21" y="0"/>
                  </a:moveTo>
                  <a:lnTo>
                    <a:pt x="4737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21"/>
                  </a:lnTo>
                  <a:lnTo>
                    <a:pt x="21158" y="10579"/>
                  </a:lnTo>
                  <a:lnTo>
                    <a:pt x="21158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6758749" y="1136243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7886" y="0"/>
                  </a:moveTo>
                  <a:lnTo>
                    <a:pt x="2286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86" y="10160"/>
                  </a:lnTo>
                  <a:lnTo>
                    <a:pt x="7886" y="10160"/>
                  </a:lnTo>
                  <a:lnTo>
                    <a:pt x="10172" y="7886"/>
                  </a:lnTo>
                  <a:lnTo>
                    <a:pt x="10172" y="5080"/>
                  </a:lnTo>
                  <a:lnTo>
                    <a:pt x="10172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6749224" y="1246035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20015" y="0"/>
                  </a:moveTo>
                  <a:lnTo>
                    <a:pt x="6680" y="0"/>
                  </a:lnTo>
                  <a:lnTo>
                    <a:pt x="0" y="11696"/>
                  </a:lnTo>
                  <a:lnTo>
                    <a:pt x="6680" y="23406"/>
                  </a:lnTo>
                  <a:lnTo>
                    <a:pt x="20015" y="23406"/>
                  </a:lnTo>
                  <a:lnTo>
                    <a:pt x="26682" y="11696"/>
                  </a:lnTo>
                  <a:lnTo>
                    <a:pt x="2001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6749224" y="1246035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6680" y="23406"/>
                  </a:moveTo>
                  <a:lnTo>
                    <a:pt x="0" y="11696"/>
                  </a:lnTo>
                  <a:lnTo>
                    <a:pt x="6680" y="0"/>
                  </a:lnTo>
                  <a:lnTo>
                    <a:pt x="20015" y="0"/>
                  </a:lnTo>
                  <a:lnTo>
                    <a:pt x="26682" y="11696"/>
                  </a:lnTo>
                  <a:lnTo>
                    <a:pt x="20015" y="23406"/>
                  </a:lnTo>
                  <a:lnTo>
                    <a:pt x="6680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6751993" y="124716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21" y="0"/>
                  </a:moveTo>
                  <a:lnTo>
                    <a:pt x="4724" y="0"/>
                  </a:lnTo>
                  <a:lnTo>
                    <a:pt x="0" y="4724"/>
                  </a:lnTo>
                  <a:lnTo>
                    <a:pt x="0" y="16421"/>
                  </a:lnTo>
                  <a:lnTo>
                    <a:pt x="4724" y="21145"/>
                  </a:lnTo>
                  <a:lnTo>
                    <a:pt x="16421" y="21145"/>
                  </a:lnTo>
                  <a:lnTo>
                    <a:pt x="21145" y="16421"/>
                  </a:lnTo>
                  <a:lnTo>
                    <a:pt x="21145" y="10566"/>
                  </a:lnTo>
                  <a:lnTo>
                    <a:pt x="21145" y="4724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6757492" y="125265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6824167" y="112919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57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6824167" y="112919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57" y="11696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6826910" y="113031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33" y="0"/>
                  </a:moveTo>
                  <a:lnTo>
                    <a:pt x="4749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49" y="21158"/>
                  </a:lnTo>
                  <a:lnTo>
                    <a:pt x="16433" y="21158"/>
                  </a:lnTo>
                  <a:lnTo>
                    <a:pt x="21170" y="16421"/>
                  </a:lnTo>
                  <a:lnTo>
                    <a:pt x="21170" y="10579"/>
                  </a:lnTo>
                  <a:lnTo>
                    <a:pt x="21170" y="4737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6832422" y="113581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6822897" y="124561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19989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393"/>
                  </a:lnTo>
                  <a:lnTo>
                    <a:pt x="19989" y="23393"/>
                  </a:lnTo>
                  <a:lnTo>
                    <a:pt x="26670" y="11696"/>
                  </a:lnTo>
                  <a:lnTo>
                    <a:pt x="1998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6822897" y="124561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19989" y="0"/>
                  </a:lnTo>
                  <a:lnTo>
                    <a:pt x="26670" y="11696"/>
                  </a:lnTo>
                  <a:lnTo>
                    <a:pt x="19989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6825653" y="124673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21" y="0"/>
                  </a:moveTo>
                  <a:lnTo>
                    <a:pt x="4737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21"/>
                  </a:lnTo>
                  <a:lnTo>
                    <a:pt x="21158" y="10579"/>
                  </a:lnTo>
                  <a:lnTo>
                    <a:pt x="21158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6831152" y="125223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60" y="10159"/>
                  </a:lnTo>
                  <a:lnTo>
                    <a:pt x="7886" y="10159"/>
                  </a:lnTo>
                  <a:lnTo>
                    <a:pt x="10147" y="7886"/>
                  </a:lnTo>
                  <a:lnTo>
                    <a:pt x="10147" y="5079"/>
                  </a:lnTo>
                  <a:lnTo>
                    <a:pt x="10147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6892315" y="112835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70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6892315" y="112835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70" y="11696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6895084" y="112947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21" y="0"/>
                  </a:moveTo>
                  <a:lnTo>
                    <a:pt x="4724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24" y="21158"/>
                  </a:lnTo>
                  <a:lnTo>
                    <a:pt x="16421" y="21158"/>
                  </a:lnTo>
                  <a:lnTo>
                    <a:pt x="21145" y="16421"/>
                  </a:lnTo>
                  <a:lnTo>
                    <a:pt x="21145" y="10579"/>
                  </a:lnTo>
                  <a:lnTo>
                    <a:pt x="21145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6900570" y="113497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60" y="7886"/>
                  </a:lnTo>
                  <a:lnTo>
                    <a:pt x="10160" y="5079"/>
                  </a:lnTo>
                  <a:lnTo>
                    <a:pt x="10160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6891045" y="124476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70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6891045" y="124476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70" y="11696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6893801" y="124589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21" y="0"/>
                  </a:moveTo>
                  <a:lnTo>
                    <a:pt x="4737" y="0"/>
                  </a:lnTo>
                  <a:lnTo>
                    <a:pt x="0" y="4724"/>
                  </a:lnTo>
                  <a:lnTo>
                    <a:pt x="0" y="16421"/>
                  </a:lnTo>
                  <a:lnTo>
                    <a:pt x="4737" y="21145"/>
                  </a:lnTo>
                  <a:lnTo>
                    <a:pt x="16421" y="21145"/>
                  </a:lnTo>
                  <a:lnTo>
                    <a:pt x="21158" y="16421"/>
                  </a:lnTo>
                  <a:lnTo>
                    <a:pt x="21158" y="10566"/>
                  </a:lnTo>
                  <a:lnTo>
                    <a:pt x="21158" y="4724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6899300" y="125138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60" y="7886"/>
                  </a:lnTo>
                  <a:lnTo>
                    <a:pt x="10160" y="5079"/>
                  </a:lnTo>
                  <a:lnTo>
                    <a:pt x="10160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6963867" y="112835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57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6963867" y="1128356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57" y="11696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6966610" y="112947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21" y="0"/>
                  </a:moveTo>
                  <a:lnTo>
                    <a:pt x="4749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49" y="21158"/>
                  </a:lnTo>
                  <a:lnTo>
                    <a:pt x="16421" y="21158"/>
                  </a:lnTo>
                  <a:lnTo>
                    <a:pt x="21170" y="16421"/>
                  </a:lnTo>
                  <a:lnTo>
                    <a:pt x="21170" y="10579"/>
                  </a:lnTo>
                  <a:lnTo>
                    <a:pt x="21170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6972122" y="113497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6962597" y="124476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19989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393"/>
                  </a:lnTo>
                  <a:lnTo>
                    <a:pt x="19989" y="23393"/>
                  </a:lnTo>
                  <a:lnTo>
                    <a:pt x="26670" y="11696"/>
                  </a:lnTo>
                  <a:lnTo>
                    <a:pt x="1998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6962597" y="1244765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19989" y="0"/>
                  </a:lnTo>
                  <a:lnTo>
                    <a:pt x="26670" y="11696"/>
                  </a:lnTo>
                  <a:lnTo>
                    <a:pt x="19989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6965353" y="124589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21" y="0"/>
                  </a:moveTo>
                  <a:lnTo>
                    <a:pt x="4737" y="0"/>
                  </a:lnTo>
                  <a:lnTo>
                    <a:pt x="0" y="4724"/>
                  </a:lnTo>
                  <a:lnTo>
                    <a:pt x="0" y="16421"/>
                  </a:lnTo>
                  <a:lnTo>
                    <a:pt x="4737" y="21145"/>
                  </a:lnTo>
                  <a:lnTo>
                    <a:pt x="16421" y="21145"/>
                  </a:lnTo>
                  <a:lnTo>
                    <a:pt x="21158" y="16421"/>
                  </a:lnTo>
                  <a:lnTo>
                    <a:pt x="21158" y="10566"/>
                  </a:lnTo>
                  <a:lnTo>
                    <a:pt x="21158" y="4724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6970852" y="125138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60" y="10159"/>
                  </a:lnTo>
                  <a:lnTo>
                    <a:pt x="7886" y="10159"/>
                  </a:lnTo>
                  <a:lnTo>
                    <a:pt x="10147" y="7886"/>
                  </a:lnTo>
                  <a:lnTo>
                    <a:pt x="10147" y="5079"/>
                  </a:lnTo>
                  <a:lnTo>
                    <a:pt x="10147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7031609" y="1128763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19989" y="0"/>
                  </a:moveTo>
                  <a:lnTo>
                    <a:pt x="6654" y="0"/>
                  </a:lnTo>
                  <a:lnTo>
                    <a:pt x="0" y="11709"/>
                  </a:lnTo>
                  <a:lnTo>
                    <a:pt x="6654" y="23406"/>
                  </a:lnTo>
                  <a:lnTo>
                    <a:pt x="19989" y="23406"/>
                  </a:lnTo>
                  <a:lnTo>
                    <a:pt x="26657" y="11709"/>
                  </a:lnTo>
                  <a:lnTo>
                    <a:pt x="1998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7031609" y="1128763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54" y="23406"/>
                  </a:moveTo>
                  <a:lnTo>
                    <a:pt x="0" y="11709"/>
                  </a:lnTo>
                  <a:lnTo>
                    <a:pt x="6654" y="0"/>
                  </a:lnTo>
                  <a:lnTo>
                    <a:pt x="19989" y="0"/>
                  </a:lnTo>
                  <a:lnTo>
                    <a:pt x="26657" y="11709"/>
                  </a:lnTo>
                  <a:lnTo>
                    <a:pt x="19989" y="23406"/>
                  </a:lnTo>
                  <a:lnTo>
                    <a:pt x="6654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7034352" y="112989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33" y="0"/>
                  </a:moveTo>
                  <a:lnTo>
                    <a:pt x="4749" y="0"/>
                  </a:lnTo>
                  <a:lnTo>
                    <a:pt x="0" y="4724"/>
                  </a:lnTo>
                  <a:lnTo>
                    <a:pt x="0" y="16421"/>
                  </a:lnTo>
                  <a:lnTo>
                    <a:pt x="4749" y="21145"/>
                  </a:lnTo>
                  <a:lnTo>
                    <a:pt x="16433" y="21145"/>
                  </a:lnTo>
                  <a:lnTo>
                    <a:pt x="21158" y="16421"/>
                  </a:lnTo>
                  <a:lnTo>
                    <a:pt x="21158" y="10579"/>
                  </a:lnTo>
                  <a:lnTo>
                    <a:pt x="21158" y="4724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7039851" y="113539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86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60" y="7886"/>
                  </a:lnTo>
                  <a:lnTo>
                    <a:pt x="10160" y="5080"/>
                  </a:lnTo>
                  <a:lnTo>
                    <a:pt x="10160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7030326" y="1245184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82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7030326" y="1245184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6667" y="23393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82" y="11696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7033094" y="124630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6421" y="0"/>
                  </a:moveTo>
                  <a:lnTo>
                    <a:pt x="4724" y="0"/>
                  </a:lnTo>
                  <a:lnTo>
                    <a:pt x="0" y="4737"/>
                  </a:lnTo>
                  <a:lnTo>
                    <a:pt x="0" y="16421"/>
                  </a:lnTo>
                  <a:lnTo>
                    <a:pt x="4724" y="21158"/>
                  </a:lnTo>
                  <a:lnTo>
                    <a:pt x="16421" y="21158"/>
                  </a:lnTo>
                  <a:lnTo>
                    <a:pt x="21145" y="16421"/>
                  </a:lnTo>
                  <a:lnTo>
                    <a:pt x="21145" y="10579"/>
                  </a:lnTo>
                  <a:lnTo>
                    <a:pt x="21145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7038581" y="125180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59">
                  <a:moveTo>
                    <a:pt x="7899" y="0"/>
                  </a:moveTo>
                  <a:lnTo>
                    <a:pt x="2273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73" y="10159"/>
                  </a:lnTo>
                  <a:lnTo>
                    <a:pt x="7899" y="10159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73"/>
                  </a:lnTo>
                  <a:lnTo>
                    <a:pt x="7899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7024763" y="1175550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31" y="0"/>
                  </a:moveTo>
                  <a:lnTo>
                    <a:pt x="13823" y="1729"/>
                  </a:lnTo>
                  <a:lnTo>
                    <a:pt x="6629" y="6446"/>
                  </a:lnTo>
                  <a:lnTo>
                    <a:pt x="1778" y="13442"/>
                  </a:lnTo>
                  <a:lnTo>
                    <a:pt x="0" y="22009"/>
                  </a:lnTo>
                  <a:lnTo>
                    <a:pt x="1778" y="30575"/>
                  </a:lnTo>
                  <a:lnTo>
                    <a:pt x="6629" y="37571"/>
                  </a:lnTo>
                  <a:lnTo>
                    <a:pt x="13823" y="42288"/>
                  </a:lnTo>
                  <a:lnTo>
                    <a:pt x="22631" y="44018"/>
                  </a:lnTo>
                  <a:lnTo>
                    <a:pt x="31441" y="42288"/>
                  </a:lnTo>
                  <a:lnTo>
                    <a:pt x="38639" y="37571"/>
                  </a:lnTo>
                  <a:lnTo>
                    <a:pt x="43494" y="30575"/>
                  </a:lnTo>
                  <a:lnTo>
                    <a:pt x="45275" y="22009"/>
                  </a:lnTo>
                  <a:lnTo>
                    <a:pt x="43494" y="13442"/>
                  </a:lnTo>
                  <a:lnTo>
                    <a:pt x="38639" y="6446"/>
                  </a:lnTo>
                  <a:lnTo>
                    <a:pt x="31441" y="1729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7024763" y="1175550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75" y="22009"/>
                  </a:moveTo>
                  <a:lnTo>
                    <a:pt x="43494" y="30575"/>
                  </a:lnTo>
                  <a:lnTo>
                    <a:pt x="38639" y="37571"/>
                  </a:lnTo>
                  <a:lnTo>
                    <a:pt x="31441" y="42288"/>
                  </a:lnTo>
                  <a:lnTo>
                    <a:pt x="22631" y="44018"/>
                  </a:lnTo>
                  <a:lnTo>
                    <a:pt x="13823" y="42288"/>
                  </a:lnTo>
                  <a:lnTo>
                    <a:pt x="6629" y="37571"/>
                  </a:lnTo>
                  <a:lnTo>
                    <a:pt x="1778" y="30575"/>
                  </a:lnTo>
                  <a:lnTo>
                    <a:pt x="0" y="22009"/>
                  </a:lnTo>
                  <a:lnTo>
                    <a:pt x="1778" y="13442"/>
                  </a:lnTo>
                  <a:lnTo>
                    <a:pt x="6629" y="6446"/>
                  </a:lnTo>
                  <a:lnTo>
                    <a:pt x="13823" y="1729"/>
                  </a:lnTo>
                  <a:lnTo>
                    <a:pt x="22631" y="0"/>
                  </a:lnTo>
                  <a:lnTo>
                    <a:pt x="31441" y="1729"/>
                  </a:lnTo>
                  <a:lnTo>
                    <a:pt x="38639" y="6446"/>
                  </a:lnTo>
                  <a:lnTo>
                    <a:pt x="43494" y="13442"/>
                  </a:lnTo>
                  <a:lnTo>
                    <a:pt x="45275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7030262" y="118272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704" y="0"/>
                  </a:moveTo>
                  <a:lnTo>
                    <a:pt x="8572" y="0"/>
                  </a:lnTo>
                  <a:lnTo>
                    <a:pt x="0" y="14833"/>
                  </a:lnTo>
                  <a:lnTo>
                    <a:pt x="8572" y="29679"/>
                  </a:lnTo>
                  <a:lnTo>
                    <a:pt x="25704" y="29679"/>
                  </a:lnTo>
                  <a:lnTo>
                    <a:pt x="34251" y="14833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7033006" y="118317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2339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38" y="28778"/>
                  </a:lnTo>
                  <a:lnTo>
                    <a:pt x="22339" y="28778"/>
                  </a:lnTo>
                  <a:lnTo>
                    <a:pt x="28778" y="22339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7040626" y="119077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63"/>
                  </a:lnTo>
                  <a:lnTo>
                    <a:pt x="10515" y="13563"/>
                  </a:lnTo>
                  <a:lnTo>
                    <a:pt x="13550" y="10515"/>
                  </a:lnTo>
                  <a:lnTo>
                    <a:pt x="13550" y="6781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7040626" y="119077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81"/>
                  </a:moveTo>
                  <a:lnTo>
                    <a:pt x="13550" y="10515"/>
                  </a:lnTo>
                  <a:lnTo>
                    <a:pt x="10515" y="13563"/>
                  </a:lnTo>
                  <a:lnTo>
                    <a:pt x="6769" y="13563"/>
                  </a:lnTo>
                  <a:lnTo>
                    <a:pt x="3035" y="13563"/>
                  </a:lnTo>
                  <a:lnTo>
                    <a:pt x="0" y="10515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69" y="0"/>
                  </a:lnTo>
                  <a:lnTo>
                    <a:pt x="10515" y="0"/>
                  </a:lnTo>
                  <a:lnTo>
                    <a:pt x="13550" y="3035"/>
                  </a:lnTo>
                  <a:lnTo>
                    <a:pt x="13550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6954913" y="1177670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31" y="0"/>
                  </a:moveTo>
                  <a:lnTo>
                    <a:pt x="13817" y="1727"/>
                  </a:lnTo>
                  <a:lnTo>
                    <a:pt x="6624" y="6440"/>
                  </a:lnTo>
                  <a:lnTo>
                    <a:pt x="1777" y="13432"/>
                  </a:lnTo>
                  <a:lnTo>
                    <a:pt x="0" y="21996"/>
                  </a:lnTo>
                  <a:lnTo>
                    <a:pt x="1777" y="30562"/>
                  </a:lnTo>
                  <a:lnTo>
                    <a:pt x="6624" y="37558"/>
                  </a:lnTo>
                  <a:lnTo>
                    <a:pt x="13817" y="42275"/>
                  </a:lnTo>
                  <a:lnTo>
                    <a:pt x="22631" y="44005"/>
                  </a:lnTo>
                  <a:lnTo>
                    <a:pt x="31441" y="42275"/>
                  </a:lnTo>
                  <a:lnTo>
                    <a:pt x="38639" y="37558"/>
                  </a:lnTo>
                  <a:lnTo>
                    <a:pt x="43494" y="30562"/>
                  </a:lnTo>
                  <a:lnTo>
                    <a:pt x="45275" y="21996"/>
                  </a:lnTo>
                  <a:lnTo>
                    <a:pt x="43494" y="13432"/>
                  </a:lnTo>
                  <a:lnTo>
                    <a:pt x="38639" y="6440"/>
                  </a:lnTo>
                  <a:lnTo>
                    <a:pt x="31441" y="1727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6954913" y="1177670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75" y="21996"/>
                  </a:moveTo>
                  <a:lnTo>
                    <a:pt x="43494" y="30562"/>
                  </a:lnTo>
                  <a:lnTo>
                    <a:pt x="38639" y="37558"/>
                  </a:lnTo>
                  <a:lnTo>
                    <a:pt x="31441" y="42275"/>
                  </a:lnTo>
                  <a:lnTo>
                    <a:pt x="22631" y="44005"/>
                  </a:lnTo>
                  <a:lnTo>
                    <a:pt x="13817" y="42275"/>
                  </a:lnTo>
                  <a:lnTo>
                    <a:pt x="6624" y="37558"/>
                  </a:lnTo>
                  <a:lnTo>
                    <a:pt x="1777" y="30562"/>
                  </a:lnTo>
                  <a:lnTo>
                    <a:pt x="0" y="21996"/>
                  </a:lnTo>
                  <a:lnTo>
                    <a:pt x="1777" y="13432"/>
                  </a:lnTo>
                  <a:lnTo>
                    <a:pt x="6624" y="6440"/>
                  </a:lnTo>
                  <a:lnTo>
                    <a:pt x="13817" y="1727"/>
                  </a:lnTo>
                  <a:lnTo>
                    <a:pt x="22631" y="0"/>
                  </a:lnTo>
                  <a:lnTo>
                    <a:pt x="31441" y="1727"/>
                  </a:lnTo>
                  <a:lnTo>
                    <a:pt x="38639" y="6440"/>
                  </a:lnTo>
                  <a:lnTo>
                    <a:pt x="43494" y="13432"/>
                  </a:lnTo>
                  <a:lnTo>
                    <a:pt x="45275" y="219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6960412" y="1184833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704" y="0"/>
                  </a:moveTo>
                  <a:lnTo>
                    <a:pt x="8572" y="0"/>
                  </a:lnTo>
                  <a:lnTo>
                    <a:pt x="0" y="14833"/>
                  </a:lnTo>
                  <a:lnTo>
                    <a:pt x="8572" y="29679"/>
                  </a:lnTo>
                  <a:lnTo>
                    <a:pt x="25704" y="29679"/>
                  </a:lnTo>
                  <a:lnTo>
                    <a:pt x="34251" y="14833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6963156" y="118529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2339" y="0"/>
                  </a:moveTo>
                  <a:lnTo>
                    <a:pt x="6438" y="0"/>
                  </a:lnTo>
                  <a:lnTo>
                    <a:pt x="0" y="6426"/>
                  </a:lnTo>
                  <a:lnTo>
                    <a:pt x="0" y="22326"/>
                  </a:lnTo>
                  <a:lnTo>
                    <a:pt x="6438" y="28765"/>
                  </a:lnTo>
                  <a:lnTo>
                    <a:pt x="22339" y="28765"/>
                  </a:lnTo>
                  <a:lnTo>
                    <a:pt x="28778" y="22326"/>
                  </a:lnTo>
                  <a:lnTo>
                    <a:pt x="28778" y="14376"/>
                  </a:lnTo>
                  <a:lnTo>
                    <a:pt x="28778" y="6426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6970776" y="119289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6970776" y="119289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69"/>
                  </a:moveTo>
                  <a:lnTo>
                    <a:pt x="13550" y="10515"/>
                  </a:lnTo>
                  <a:lnTo>
                    <a:pt x="10515" y="13550"/>
                  </a:lnTo>
                  <a:lnTo>
                    <a:pt x="6769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69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69" y="0"/>
                  </a:lnTo>
                  <a:lnTo>
                    <a:pt x="10515" y="0"/>
                  </a:lnTo>
                  <a:lnTo>
                    <a:pt x="13550" y="3035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6882942" y="1178521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44" y="0"/>
                  </a:moveTo>
                  <a:lnTo>
                    <a:pt x="13833" y="1729"/>
                  </a:lnTo>
                  <a:lnTo>
                    <a:pt x="6635" y="6446"/>
                  </a:lnTo>
                  <a:lnTo>
                    <a:pt x="1780" y="13442"/>
                  </a:lnTo>
                  <a:lnTo>
                    <a:pt x="0" y="22009"/>
                  </a:lnTo>
                  <a:lnTo>
                    <a:pt x="1780" y="30573"/>
                  </a:lnTo>
                  <a:lnTo>
                    <a:pt x="6635" y="37565"/>
                  </a:lnTo>
                  <a:lnTo>
                    <a:pt x="13833" y="42277"/>
                  </a:lnTo>
                  <a:lnTo>
                    <a:pt x="22644" y="44005"/>
                  </a:lnTo>
                  <a:lnTo>
                    <a:pt x="31452" y="42277"/>
                  </a:lnTo>
                  <a:lnTo>
                    <a:pt x="38646" y="37565"/>
                  </a:lnTo>
                  <a:lnTo>
                    <a:pt x="43496" y="30573"/>
                  </a:lnTo>
                  <a:lnTo>
                    <a:pt x="45275" y="22009"/>
                  </a:lnTo>
                  <a:lnTo>
                    <a:pt x="43496" y="13442"/>
                  </a:lnTo>
                  <a:lnTo>
                    <a:pt x="38646" y="6446"/>
                  </a:lnTo>
                  <a:lnTo>
                    <a:pt x="31452" y="1729"/>
                  </a:lnTo>
                  <a:lnTo>
                    <a:pt x="22644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6882942" y="1178521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75" y="22009"/>
                  </a:moveTo>
                  <a:lnTo>
                    <a:pt x="43496" y="30573"/>
                  </a:lnTo>
                  <a:lnTo>
                    <a:pt x="38646" y="37565"/>
                  </a:lnTo>
                  <a:lnTo>
                    <a:pt x="31452" y="42277"/>
                  </a:lnTo>
                  <a:lnTo>
                    <a:pt x="22644" y="44005"/>
                  </a:lnTo>
                  <a:lnTo>
                    <a:pt x="13833" y="42277"/>
                  </a:lnTo>
                  <a:lnTo>
                    <a:pt x="6635" y="37565"/>
                  </a:lnTo>
                  <a:lnTo>
                    <a:pt x="1780" y="30573"/>
                  </a:lnTo>
                  <a:lnTo>
                    <a:pt x="0" y="22009"/>
                  </a:lnTo>
                  <a:lnTo>
                    <a:pt x="1780" y="13442"/>
                  </a:lnTo>
                  <a:lnTo>
                    <a:pt x="6635" y="6446"/>
                  </a:lnTo>
                  <a:lnTo>
                    <a:pt x="13833" y="1729"/>
                  </a:lnTo>
                  <a:lnTo>
                    <a:pt x="22644" y="0"/>
                  </a:lnTo>
                  <a:lnTo>
                    <a:pt x="31452" y="1729"/>
                  </a:lnTo>
                  <a:lnTo>
                    <a:pt x="38646" y="6446"/>
                  </a:lnTo>
                  <a:lnTo>
                    <a:pt x="43496" y="13442"/>
                  </a:lnTo>
                  <a:lnTo>
                    <a:pt x="45275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6888454" y="118569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704" y="0"/>
                  </a:moveTo>
                  <a:lnTo>
                    <a:pt x="8559" y="0"/>
                  </a:lnTo>
                  <a:lnTo>
                    <a:pt x="0" y="14833"/>
                  </a:lnTo>
                  <a:lnTo>
                    <a:pt x="8559" y="29667"/>
                  </a:lnTo>
                  <a:lnTo>
                    <a:pt x="25704" y="29667"/>
                  </a:lnTo>
                  <a:lnTo>
                    <a:pt x="34264" y="14833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6891197" y="11861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2339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26"/>
                  </a:lnTo>
                  <a:lnTo>
                    <a:pt x="6438" y="28778"/>
                  </a:lnTo>
                  <a:lnTo>
                    <a:pt x="22339" y="28778"/>
                  </a:lnTo>
                  <a:lnTo>
                    <a:pt x="28778" y="22326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6898805" y="119374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50" y="10515"/>
                  </a:lnTo>
                  <a:lnTo>
                    <a:pt x="13550" y="6781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6898805" y="119374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81"/>
                  </a:moveTo>
                  <a:lnTo>
                    <a:pt x="13550" y="10515"/>
                  </a:lnTo>
                  <a:lnTo>
                    <a:pt x="10515" y="13550"/>
                  </a:lnTo>
                  <a:lnTo>
                    <a:pt x="6781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50" y="3035"/>
                  </a:lnTo>
                  <a:lnTo>
                    <a:pt x="13550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6814769" y="1178090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56" y="0"/>
                  </a:moveTo>
                  <a:lnTo>
                    <a:pt x="13839" y="1729"/>
                  </a:lnTo>
                  <a:lnTo>
                    <a:pt x="6637" y="6446"/>
                  </a:lnTo>
                  <a:lnTo>
                    <a:pt x="1780" y="13442"/>
                  </a:lnTo>
                  <a:lnTo>
                    <a:pt x="0" y="22009"/>
                  </a:lnTo>
                  <a:lnTo>
                    <a:pt x="1780" y="30575"/>
                  </a:lnTo>
                  <a:lnTo>
                    <a:pt x="6637" y="37571"/>
                  </a:lnTo>
                  <a:lnTo>
                    <a:pt x="13839" y="42288"/>
                  </a:lnTo>
                  <a:lnTo>
                    <a:pt x="22656" y="44018"/>
                  </a:lnTo>
                  <a:lnTo>
                    <a:pt x="31465" y="42288"/>
                  </a:lnTo>
                  <a:lnTo>
                    <a:pt x="38658" y="37571"/>
                  </a:lnTo>
                  <a:lnTo>
                    <a:pt x="43509" y="30575"/>
                  </a:lnTo>
                  <a:lnTo>
                    <a:pt x="45288" y="22009"/>
                  </a:lnTo>
                  <a:lnTo>
                    <a:pt x="43509" y="13442"/>
                  </a:lnTo>
                  <a:lnTo>
                    <a:pt x="38658" y="6446"/>
                  </a:lnTo>
                  <a:lnTo>
                    <a:pt x="31465" y="1729"/>
                  </a:lnTo>
                  <a:lnTo>
                    <a:pt x="22656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6814769" y="1178090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88" y="22009"/>
                  </a:moveTo>
                  <a:lnTo>
                    <a:pt x="43509" y="30575"/>
                  </a:lnTo>
                  <a:lnTo>
                    <a:pt x="38658" y="37571"/>
                  </a:lnTo>
                  <a:lnTo>
                    <a:pt x="31465" y="42288"/>
                  </a:lnTo>
                  <a:lnTo>
                    <a:pt x="22656" y="44018"/>
                  </a:lnTo>
                  <a:lnTo>
                    <a:pt x="13839" y="42288"/>
                  </a:lnTo>
                  <a:lnTo>
                    <a:pt x="6637" y="37571"/>
                  </a:lnTo>
                  <a:lnTo>
                    <a:pt x="1780" y="30575"/>
                  </a:lnTo>
                  <a:lnTo>
                    <a:pt x="0" y="22009"/>
                  </a:lnTo>
                  <a:lnTo>
                    <a:pt x="1780" y="13442"/>
                  </a:lnTo>
                  <a:lnTo>
                    <a:pt x="6637" y="6446"/>
                  </a:lnTo>
                  <a:lnTo>
                    <a:pt x="13839" y="1729"/>
                  </a:lnTo>
                  <a:lnTo>
                    <a:pt x="22656" y="0"/>
                  </a:lnTo>
                  <a:lnTo>
                    <a:pt x="31465" y="1729"/>
                  </a:lnTo>
                  <a:lnTo>
                    <a:pt x="38658" y="6446"/>
                  </a:lnTo>
                  <a:lnTo>
                    <a:pt x="43509" y="13442"/>
                  </a:lnTo>
                  <a:lnTo>
                    <a:pt x="45288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6820293" y="118526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704" y="0"/>
                  </a:moveTo>
                  <a:lnTo>
                    <a:pt x="8559" y="0"/>
                  </a:lnTo>
                  <a:lnTo>
                    <a:pt x="0" y="14833"/>
                  </a:lnTo>
                  <a:lnTo>
                    <a:pt x="8559" y="29679"/>
                  </a:lnTo>
                  <a:lnTo>
                    <a:pt x="25704" y="29679"/>
                  </a:lnTo>
                  <a:lnTo>
                    <a:pt x="34251" y="14833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6823036" y="118571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2339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38" y="28778"/>
                  </a:lnTo>
                  <a:lnTo>
                    <a:pt x="22339" y="28778"/>
                  </a:lnTo>
                  <a:lnTo>
                    <a:pt x="28778" y="22339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6830631" y="119331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28" y="0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0" y="10528"/>
                  </a:lnTo>
                  <a:lnTo>
                    <a:pt x="3048" y="13563"/>
                  </a:lnTo>
                  <a:lnTo>
                    <a:pt x="10528" y="13563"/>
                  </a:lnTo>
                  <a:lnTo>
                    <a:pt x="13563" y="10528"/>
                  </a:lnTo>
                  <a:lnTo>
                    <a:pt x="13563" y="6781"/>
                  </a:lnTo>
                  <a:lnTo>
                    <a:pt x="13563" y="3048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6830631" y="119331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63" y="6781"/>
                  </a:moveTo>
                  <a:lnTo>
                    <a:pt x="13563" y="10528"/>
                  </a:lnTo>
                  <a:lnTo>
                    <a:pt x="10528" y="13563"/>
                  </a:lnTo>
                  <a:lnTo>
                    <a:pt x="6794" y="13563"/>
                  </a:lnTo>
                  <a:lnTo>
                    <a:pt x="3048" y="13563"/>
                  </a:lnTo>
                  <a:lnTo>
                    <a:pt x="0" y="10528"/>
                  </a:lnTo>
                  <a:lnTo>
                    <a:pt x="0" y="6781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6794" y="0"/>
                  </a:lnTo>
                  <a:lnTo>
                    <a:pt x="10528" y="0"/>
                  </a:lnTo>
                  <a:lnTo>
                    <a:pt x="13563" y="3048"/>
                  </a:lnTo>
                  <a:lnTo>
                    <a:pt x="13563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6742391" y="1176820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44" y="0"/>
                  </a:moveTo>
                  <a:lnTo>
                    <a:pt x="13833" y="1729"/>
                  </a:lnTo>
                  <a:lnTo>
                    <a:pt x="6635" y="6446"/>
                  </a:lnTo>
                  <a:lnTo>
                    <a:pt x="1780" y="13442"/>
                  </a:lnTo>
                  <a:lnTo>
                    <a:pt x="0" y="22009"/>
                  </a:lnTo>
                  <a:lnTo>
                    <a:pt x="1780" y="30575"/>
                  </a:lnTo>
                  <a:lnTo>
                    <a:pt x="6635" y="37571"/>
                  </a:lnTo>
                  <a:lnTo>
                    <a:pt x="13833" y="42288"/>
                  </a:lnTo>
                  <a:lnTo>
                    <a:pt x="22644" y="44018"/>
                  </a:lnTo>
                  <a:lnTo>
                    <a:pt x="31459" y="42288"/>
                  </a:lnTo>
                  <a:lnTo>
                    <a:pt x="38657" y="37571"/>
                  </a:lnTo>
                  <a:lnTo>
                    <a:pt x="43509" y="30575"/>
                  </a:lnTo>
                  <a:lnTo>
                    <a:pt x="45288" y="22009"/>
                  </a:lnTo>
                  <a:lnTo>
                    <a:pt x="43509" y="13442"/>
                  </a:lnTo>
                  <a:lnTo>
                    <a:pt x="38657" y="6446"/>
                  </a:lnTo>
                  <a:lnTo>
                    <a:pt x="31459" y="1729"/>
                  </a:lnTo>
                  <a:lnTo>
                    <a:pt x="22644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6742391" y="1176820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88" y="22009"/>
                  </a:moveTo>
                  <a:lnTo>
                    <a:pt x="43509" y="30575"/>
                  </a:lnTo>
                  <a:lnTo>
                    <a:pt x="38657" y="37571"/>
                  </a:lnTo>
                  <a:lnTo>
                    <a:pt x="31459" y="42288"/>
                  </a:lnTo>
                  <a:lnTo>
                    <a:pt x="22644" y="44018"/>
                  </a:lnTo>
                  <a:lnTo>
                    <a:pt x="13833" y="42288"/>
                  </a:lnTo>
                  <a:lnTo>
                    <a:pt x="6635" y="37571"/>
                  </a:lnTo>
                  <a:lnTo>
                    <a:pt x="1780" y="30575"/>
                  </a:lnTo>
                  <a:lnTo>
                    <a:pt x="0" y="22009"/>
                  </a:lnTo>
                  <a:lnTo>
                    <a:pt x="1780" y="13442"/>
                  </a:lnTo>
                  <a:lnTo>
                    <a:pt x="6635" y="6446"/>
                  </a:lnTo>
                  <a:lnTo>
                    <a:pt x="13833" y="1729"/>
                  </a:lnTo>
                  <a:lnTo>
                    <a:pt x="22644" y="0"/>
                  </a:lnTo>
                  <a:lnTo>
                    <a:pt x="31459" y="1729"/>
                  </a:lnTo>
                  <a:lnTo>
                    <a:pt x="38657" y="6446"/>
                  </a:lnTo>
                  <a:lnTo>
                    <a:pt x="43509" y="13442"/>
                  </a:lnTo>
                  <a:lnTo>
                    <a:pt x="45288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6747916" y="118399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692" y="0"/>
                  </a:moveTo>
                  <a:lnTo>
                    <a:pt x="8559" y="0"/>
                  </a:lnTo>
                  <a:lnTo>
                    <a:pt x="0" y="14833"/>
                  </a:lnTo>
                  <a:lnTo>
                    <a:pt x="8559" y="29679"/>
                  </a:lnTo>
                  <a:lnTo>
                    <a:pt x="25692" y="29679"/>
                  </a:lnTo>
                  <a:lnTo>
                    <a:pt x="34251" y="14833"/>
                  </a:lnTo>
                  <a:lnTo>
                    <a:pt x="25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6750659" y="11844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2326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38" y="28778"/>
                  </a:lnTo>
                  <a:lnTo>
                    <a:pt x="22326" y="28778"/>
                  </a:lnTo>
                  <a:lnTo>
                    <a:pt x="28765" y="22339"/>
                  </a:lnTo>
                  <a:lnTo>
                    <a:pt x="28765" y="14389"/>
                  </a:lnTo>
                  <a:lnTo>
                    <a:pt x="28765" y="6438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6758254" y="119204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0" y="10515"/>
                  </a:lnTo>
                  <a:lnTo>
                    <a:pt x="3048" y="13563"/>
                  </a:lnTo>
                  <a:lnTo>
                    <a:pt x="10515" y="13563"/>
                  </a:lnTo>
                  <a:lnTo>
                    <a:pt x="13563" y="10515"/>
                  </a:lnTo>
                  <a:lnTo>
                    <a:pt x="13563" y="6781"/>
                  </a:lnTo>
                  <a:lnTo>
                    <a:pt x="13563" y="3048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6758254" y="119204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63" y="6781"/>
                  </a:moveTo>
                  <a:lnTo>
                    <a:pt x="13563" y="10515"/>
                  </a:lnTo>
                  <a:lnTo>
                    <a:pt x="10515" y="13563"/>
                  </a:lnTo>
                  <a:lnTo>
                    <a:pt x="6781" y="13563"/>
                  </a:lnTo>
                  <a:lnTo>
                    <a:pt x="3048" y="13563"/>
                  </a:lnTo>
                  <a:lnTo>
                    <a:pt x="0" y="10515"/>
                  </a:lnTo>
                  <a:lnTo>
                    <a:pt x="0" y="6781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63" y="3048"/>
                  </a:lnTo>
                  <a:lnTo>
                    <a:pt x="13563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6674662" y="1175981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31" y="0"/>
                  </a:moveTo>
                  <a:lnTo>
                    <a:pt x="13823" y="1729"/>
                  </a:lnTo>
                  <a:lnTo>
                    <a:pt x="6629" y="6446"/>
                  </a:lnTo>
                  <a:lnTo>
                    <a:pt x="1778" y="13442"/>
                  </a:lnTo>
                  <a:lnTo>
                    <a:pt x="0" y="22009"/>
                  </a:lnTo>
                  <a:lnTo>
                    <a:pt x="1778" y="30575"/>
                  </a:lnTo>
                  <a:lnTo>
                    <a:pt x="6629" y="37571"/>
                  </a:lnTo>
                  <a:lnTo>
                    <a:pt x="13823" y="42288"/>
                  </a:lnTo>
                  <a:lnTo>
                    <a:pt x="22631" y="44018"/>
                  </a:lnTo>
                  <a:lnTo>
                    <a:pt x="31448" y="42288"/>
                  </a:lnTo>
                  <a:lnTo>
                    <a:pt x="38650" y="37571"/>
                  </a:lnTo>
                  <a:lnTo>
                    <a:pt x="43507" y="30575"/>
                  </a:lnTo>
                  <a:lnTo>
                    <a:pt x="45288" y="22009"/>
                  </a:lnTo>
                  <a:lnTo>
                    <a:pt x="43507" y="13442"/>
                  </a:lnTo>
                  <a:lnTo>
                    <a:pt x="38650" y="6446"/>
                  </a:lnTo>
                  <a:lnTo>
                    <a:pt x="31448" y="1729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6674662" y="1175981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88" y="22009"/>
                  </a:moveTo>
                  <a:lnTo>
                    <a:pt x="43507" y="30575"/>
                  </a:lnTo>
                  <a:lnTo>
                    <a:pt x="38650" y="37571"/>
                  </a:lnTo>
                  <a:lnTo>
                    <a:pt x="31448" y="42288"/>
                  </a:lnTo>
                  <a:lnTo>
                    <a:pt x="22631" y="44018"/>
                  </a:lnTo>
                  <a:lnTo>
                    <a:pt x="13823" y="42288"/>
                  </a:lnTo>
                  <a:lnTo>
                    <a:pt x="6629" y="37571"/>
                  </a:lnTo>
                  <a:lnTo>
                    <a:pt x="1778" y="30575"/>
                  </a:lnTo>
                  <a:lnTo>
                    <a:pt x="0" y="22009"/>
                  </a:lnTo>
                  <a:lnTo>
                    <a:pt x="1778" y="13442"/>
                  </a:lnTo>
                  <a:lnTo>
                    <a:pt x="6629" y="6446"/>
                  </a:lnTo>
                  <a:lnTo>
                    <a:pt x="13823" y="1729"/>
                  </a:lnTo>
                  <a:lnTo>
                    <a:pt x="22631" y="0"/>
                  </a:lnTo>
                  <a:lnTo>
                    <a:pt x="31448" y="1729"/>
                  </a:lnTo>
                  <a:lnTo>
                    <a:pt x="38650" y="6446"/>
                  </a:lnTo>
                  <a:lnTo>
                    <a:pt x="43507" y="13442"/>
                  </a:lnTo>
                  <a:lnTo>
                    <a:pt x="45288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6680174" y="118315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692" y="0"/>
                  </a:moveTo>
                  <a:lnTo>
                    <a:pt x="8572" y="0"/>
                  </a:lnTo>
                  <a:lnTo>
                    <a:pt x="0" y="14833"/>
                  </a:lnTo>
                  <a:lnTo>
                    <a:pt x="8572" y="29679"/>
                  </a:lnTo>
                  <a:lnTo>
                    <a:pt x="25692" y="29679"/>
                  </a:lnTo>
                  <a:lnTo>
                    <a:pt x="34251" y="14833"/>
                  </a:lnTo>
                  <a:lnTo>
                    <a:pt x="25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6682917" y="11836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2339" y="0"/>
                  </a:moveTo>
                  <a:lnTo>
                    <a:pt x="6438" y="0"/>
                  </a:lnTo>
                  <a:lnTo>
                    <a:pt x="0" y="6438"/>
                  </a:lnTo>
                  <a:lnTo>
                    <a:pt x="0" y="22339"/>
                  </a:lnTo>
                  <a:lnTo>
                    <a:pt x="6438" y="28765"/>
                  </a:lnTo>
                  <a:lnTo>
                    <a:pt x="22339" y="28765"/>
                  </a:lnTo>
                  <a:lnTo>
                    <a:pt x="28765" y="22339"/>
                  </a:lnTo>
                  <a:lnTo>
                    <a:pt x="28765" y="14389"/>
                  </a:lnTo>
                  <a:lnTo>
                    <a:pt x="28765" y="6438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6690525" y="119120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63" y="10515"/>
                  </a:lnTo>
                  <a:lnTo>
                    <a:pt x="13563" y="6781"/>
                  </a:lnTo>
                  <a:lnTo>
                    <a:pt x="13563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6690525" y="119120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63" y="6781"/>
                  </a:moveTo>
                  <a:lnTo>
                    <a:pt x="13563" y="10515"/>
                  </a:lnTo>
                  <a:lnTo>
                    <a:pt x="10515" y="13550"/>
                  </a:lnTo>
                  <a:lnTo>
                    <a:pt x="6769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69" y="0"/>
                  </a:lnTo>
                  <a:lnTo>
                    <a:pt x="10515" y="0"/>
                  </a:lnTo>
                  <a:lnTo>
                    <a:pt x="13563" y="3035"/>
                  </a:lnTo>
                  <a:lnTo>
                    <a:pt x="13563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6667868" y="1006728"/>
              <a:ext cx="408940" cy="311150"/>
            </a:xfrm>
            <a:custGeom>
              <a:avLst/>
              <a:gdLst/>
              <a:ahLst/>
              <a:cxnLst/>
              <a:rect l="l" t="t" r="r" b="b"/>
              <a:pathLst>
                <a:path w="408940" h="311150">
                  <a:moveTo>
                    <a:pt x="408940" y="307251"/>
                  </a:moveTo>
                  <a:lnTo>
                    <a:pt x="286054" y="307251"/>
                  </a:lnTo>
                  <a:lnTo>
                    <a:pt x="294436" y="0"/>
                  </a:lnTo>
                  <a:lnTo>
                    <a:pt x="291045" y="419"/>
                  </a:lnTo>
                  <a:lnTo>
                    <a:pt x="283083" y="307251"/>
                  </a:lnTo>
                  <a:lnTo>
                    <a:pt x="131483" y="307251"/>
                  </a:lnTo>
                  <a:lnTo>
                    <a:pt x="134835" y="419"/>
                  </a:lnTo>
                  <a:lnTo>
                    <a:pt x="131457" y="419"/>
                  </a:lnTo>
                  <a:lnTo>
                    <a:pt x="128092" y="307251"/>
                  </a:lnTo>
                  <a:lnTo>
                    <a:pt x="330" y="307251"/>
                  </a:lnTo>
                  <a:lnTo>
                    <a:pt x="0" y="309003"/>
                  </a:lnTo>
                  <a:lnTo>
                    <a:pt x="128066" y="309003"/>
                  </a:lnTo>
                  <a:lnTo>
                    <a:pt x="128066" y="309867"/>
                  </a:lnTo>
                  <a:lnTo>
                    <a:pt x="131457" y="310299"/>
                  </a:lnTo>
                  <a:lnTo>
                    <a:pt x="131470" y="309003"/>
                  </a:lnTo>
                  <a:lnTo>
                    <a:pt x="283032" y="309003"/>
                  </a:lnTo>
                  <a:lnTo>
                    <a:pt x="283006" y="310299"/>
                  </a:lnTo>
                  <a:lnTo>
                    <a:pt x="285965" y="310718"/>
                  </a:lnTo>
                  <a:lnTo>
                    <a:pt x="286004" y="309003"/>
                  </a:lnTo>
                  <a:lnTo>
                    <a:pt x="408940" y="309003"/>
                  </a:lnTo>
                  <a:lnTo>
                    <a:pt x="408940" y="307251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6626186" y="2604808"/>
              <a:ext cx="478790" cy="720090"/>
            </a:xfrm>
            <a:custGeom>
              <a:avLst/>
              <a:gdLst/>
              <a:ahLst/>
              <a:cxnLst/>
              <a:rect l="l" t="t" r="r" b="b"/>
              <a:pathLst>
                <a:path w="478790" h="720089">
                  <a:moveTo>
                    <a:pt x="478790" y="0"/>
                  </a:moveTo>
                  <a:lnTo>
                    <a:pt x="0" y="5067"/>
                  </a:lnTo>
                  <a:lnTo>
                    <a:pt x="0" y="720077"/>
                  </a:lnTo>
                  <a:lnTo>
                    <a:pt x="477507" y="720077"/>
                  </a:lnTo>
                  <a:lnTo>
                    <a:pt x="478790" y="0"/>
                  </a:lnTo>
                  <a:close/>
                </a:path>
              </a:pathLst>
            </a:custGeom>
            <a:solidFill>
              <a:srgbClr val="2E2B2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6670217" y="2952368"/>
              <a:ext cx="405765" cy="163830"/>
            </a:xfrm>
            <a:custGeom>
              <a:avLst/>
              <a:gdLst/>
              <a:ahLst/>
              <a:cxnLst/>
              <a:rect l="l" t="t" r="r" b="b"/>
              <a:pathLst>
                <a:path w="405765" h="163830">
                  <a:moveTo>
                    <a:pt x="405549" y="0"/>
                  </a:moveTo>
                  <a:lnTo>
                    <a:pt x="274751" y="1689"/>
                  </a:lnTo>
                  <a:lnTo>
                    <a:pt x="2120" y="3352"/>
                  </a:lnTo>
                  <a:lnTo>
                    <a:pt x="0" y="162966"/>
                  </a:lnTo>
                  <a:lnTo>
                    <a:pt x="402589" y="163804"/>
                  </a:lnTo>
                  <a:lnTo>
                    <a:pt x="405549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6681648" y="2588704"/>
              <a:ext cx="385445" cy="537845"/>
            </a:xfrm>
            <a:custGeom>
              <a:avLst/>
              <a:gdLst/>
              <a:ahLst/>
              <a:cxnLst/>
              <a:rect l="l" t="t" r="r" b="b"/>
              <a:pathLst>
                <a:path w="385445" h="537844">
                  <a:moveTo>
                    <a:pt x="33858" y="0"/>
                  </a:moveTo>
                  <a:lnTo>
                    <a:pt x="838" y="1282"/>
                  </a:lnTo>
                  <a:lnTo>
                    <a:pt x="0" y="534682"/>
                  </a:lnTo>
                  <a:lnTo>
                    <a:pt x="33451" y="535114"/>
                  </a:lnTo>
                  <a:lnTo>
                    <a:pt x="33858" y="0"/>
                  </a:lnTo>
                  <a:close/>
                </a:path>
                <a:path w="385445" h="537844">
                  <a:moveTo>
                    <a:pt x="103708" y="535520"/>
                  </a:moveTo>
                  <a:lnTo>
                    <a:pt x="102019" y="135470"/>
                  </a:lnTo>
                  <a:lnTo>
                    <a:pt x="67729" y="135902"/>
                  </a:lnTo>
                  <a:lnTo>
                    <a:pt x="67729" y="535520"/>
                  </a:lnTo>
                  <a:lnTo>
                    <a:pt x="103708" y="535520"/>
                  </a:lnTo>
                  <a:close/>
                </a:path>
                <a:path w="385445" h="537844">
                  <a:moveTo>
                    <a:pt x="180340" y="143954"/>
                  </a:moveTo>
                  <a:lnTo>
                    <a:pt x="179501" y="127850"/>
                  </a:lnTo>
                  <a:lnTo>
                    <a:pt x="175260" y="127850"/>
                  </a:lnTo>
                  <a:lnTo>
                    <a:pt x="173558" y="129971"/>
                  </a:lnTo>
                  <a:lnTo>
                    <a:pt x="171018" y="129120"/>
                  </a:lnTo>
                  <a:lnTo>
                    <a:pt x="140119" y="129971"/>
                  </a:lnTo>
                  <a:lnTo>
                    <a:pt x="140538" y="536803"/>
                  </a:lnTo>
                  <a:lnTo>
                    <a:pt x="174409" y="536359"/>
                  </a:lnTo>
                  <a:lnTo>
                    <a:pt x="173151" y="138010"/>
                  </a:lnTo>
                  <a:lnTo>
                    <a:pt x="176098" y="138442"/>
                  </a:lnTo>
                  <a:lnTo>
                    <a:pt x="176517" y="148170"/>
                  </a:lnTo>
                  <a:lnTo>
                    <a:pt x="180340" y="143954"/>
                  </a:lnTo>
                  <a:close/>
                </a:path>
                <a:path w="385445" h="537844">
                  <a:moveTo>
                    <a:pt x="243840" y="212509"/>
                  </a:moveTo>
                  <a:lnTo>
                    <a:pt x="210820" y="213385"/>
                  </a:lnTo>
                  <a:lnTo>
                    <a:pt x="209969" y="537654"/>
                  </a:lnTo>
                  <a:lnTo>
                    <a:pt x="243408" y="537210"/>
                  </a:lnTo>
                  <a:lnTo>
                    <a:pt x="243840" y="212509"/>
                  </a:lnTo>
                  <a:close/>
                </a:path>
                <a:path w="385445" h="537844">
                  <a:moveTo>
                    <a:pt x="314121" y="127025"/>
                  </a:moveTo>
                  <a:lnTo>
                    <a:pt x="273888" y="127850"/>
                  </a:lnTo>
                  <a:lnTo>
                    <a:pt x="280670" y="532117"/>
                  </a:lnTo>
                  <a:lnTo>
                    <a:pt x="314121" y="533400"/>
                  </a:lnTo>
                  <a:lnTo>
                    <a:pt x="314121" y="127025"/>
                  </a:lnTo>
                  <a:close/>
                </a:path>
                <a:path w="385445" h="537844">
                  <a:moveTo>
                    <a:pt x="385229" y="128701"/>
                  </a:moveTo>
                  <a:lnTo>
                    <a:pt x="350520" y="129565"/>
                  </a:lnTo>
                  <a:lnTo>
                    <a:pt x="349669" y="535520"/>
                  </a:lnTo>
                  <a:lnTo>
                    <a:pt x="384390" y="536359"/>
                  </a:lnTo>
                  <a:lnTo>
                    <a:pt x="385229" y="128701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6626199" y="2806318"/>
              <a:ext cx="474345" cy="523240"/>
            </a:xfrm>
            <a:custGeom>
              <a:avLst/>
              <a:gdLst/>
              <a:ahLst/>
              <a:cxnLst/>
              <a:rect l="l" t="t" r="r" b="b"/>
              <a:pathLst>
                <a:path w="474345" h="523239">
                  <a:moveTo>
                    <a:pt x="0" y="0"/>
                  </a:moveTo>
                  <a:lnTo>
                    <a:pt x="0" y="469023"/>
                  </a:lnTo>
                  <a:lnTo>
                    <a:pt x="150698" y="523239"/>
                  </a:lnTo>
                  <a:lnTo>
                    <a:pt x="358965" y="522389"/>
                  </a:lnTo>
                  <a:lnTo>
                    <a:pt x="353898" y="391985"/>
                  </a:lnTo>
                  <a:lnTo>
                    <a:pt x="40627" y="354723"/>
                  </a:lnTo>
                  <a:lnTo>
                    <a:pt x="43167" y="85496"/>
                  </a:lnTo>
                  <a:lnTo>
                    <a:pt x="462267" y="85496"/>
                  </a:lnTo>
                  <a:lnTo>
                    <a:pt x="459727" y="373367"/>
                  </a:lnTo>
                  <a:lnTo>
                    <a:pt x="470738" y="373367"/>
                  </a:lnTo>
                  <a:lnTo>
                    <a:pt x="474116" y="16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6721449" y="3058185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376" y="0"/>
                  </a:moveTo>
                  <a:lnTo>
                    <a:pt x="5308" y="0"/>
                  </a:lnTo>
                  <a:lnTo>
                    <a:pt x="0" y="5321"/>
                  </a:lnTo>
                  <a:lnTo>
                    <a:pt x="0" y="18402"/>
                  </a:lnTo>
                  <a:lnTo>
                    <a:pt x="5308" y="23698"/>
                  </a:lnTo>
                  <a:lnTo>
                    <a:pt x="18376" y="23698"/>
                  </a:lnTo>
                  <a:lnTo>
                    <a:pt x="23685" y="18402"/>
                  </a:lnTo>
                  <a:lnTo>
                    <a:pt x="23685" y="11836"/>
                  </a:lnTo>
                  <a:lnTo>
                    <a:pt x="23685" y="5321"/>
                  </a:lnTo>
                  <a:lnTo>
                    <a:pt x="183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6723786" y="3058236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86" y="0"/>
                  </a:moveTo>
                  <a:lnTo>
                    <a:pt x="4559" y="0"/>
                  </a:lnTo>
                  <a:lnTo>
                    <a:pt x="0" y="4533"/>
                  </a:lnTo>
                  <a:lnTo>
                    <a:pt x="0" y="15760"/>
                  </a:lnTo>
                  <a:lnTo>
                    <a:pt x="4559" y="20307"/>
                  </a:lnTo>
                  <a:lnTo>
                    <a:pt x="15786" y="20307"/>
                  </a:lnTo>
                  <a:lnTo>
                    <a:pt x="20332" y="15760"/>
                  </a:lnTo>
                  <a:lnTo>
                    <a:pt x="20332" y="10147"/>
                  </a:lnTo>
                  <a:lnTo>
                    <a:pt x="20332" y="4533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6724611" y="30590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78" y="0"/>
                  </a:lnTo>
                  <a:lnTo>
                    <a:pt x="0" y="4165"/>
                  </a:lnTo>
                  <a:lnTo>
                    <a:pt x="0" y="14516"/>
                  </a:lnTo>
                  <a:lnTo>
                    <a:pt x="4178" y="18707"/>
                  </a:lnTo>
                  <a:lnTo>
                    <a:pt x="14516" y="18707"/>
                  </a:lnTo>
                  <a:lnTo>
                    <a:pt x="18694" y="14516"/>
                  </a:lnTo>
                  <a:lnTo>
                    <a:pt x="18694" y="9347"/>
                  </a:lnTo>
                  <a:lnTo>
                    <a:pt x="18694" y="4165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6726008" y="306148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912" y="0"/>
                  </a:moveTo>
                  <a:lnTo>
                    <a:pt x="3975" y="0"/>
                  </a:lnTo>
                  <a:lnTo>
                    <a:pt x="0" y="6896"/>
                  </a:lnTo>
                  <a:lnTo>
                    <a:pt x="3975" y="13766"/>
                  </a:lnTo>
                  <a:lnTo>
                    <a:pt x="11912" y="13766"/>
                  </a:lnTo>
                  <a:lnTo>
                    <a:pt x="15875" y="6896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6726008" y="306148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75" y="13766"/>
                  </a:moveTo>
                  <a:lnTo>
                    <a:pt x="0" y="6896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96"/>
                  </a:lnTo>
                  <a:lnTo>
                    <a:pt x="11912" y="13766"/>
                  </a:lnTo>
                  <a:lnTo>
                    <a:pt x="3975" y="13766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6727126" y="3067430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0"/>
                  </a:moveTo>
                  <a:lnTo>
                    <a:pt x="0" y="0"/>
                  </a:lnTo>
                  <a:lnTo>
                    <a:pt x="0" y="1917"/>
                  </a:lnTo>
                  <a:lnTo>
                    <a:pt x="13652" y="1917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6727126" y="3067430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13652" y="1917"/>
                  </a:moveTo>
                  <a:lnTo>
                    <a:pt x="0" y="1917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6861149" y="305734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376" y="0"/>
                  </a:moveTo>
                  <a:lnTo>
                    <a:pt x="5308" y="0"/>
                  </a:lnTo>
                  <a:lnTo>
                    <a:pt x="0" y="5308"/>
                  </a:lnTo>
                  <a:lnTo>
                    <a:pt x="0" y="18389"/>
                  </a:lnTo>
                  <a:lnTo>
                    <a:pt x="5308" y="23710"/>
                  </a:lnTo>
                  <a:lnTo>
                    <a:pt x="18376" y="23710"/>
                  </a:lnTo>
                  <a:lnTo>
                    <a:pt x="23685" y="18389"/>
                  </a:lnTo>
                  <a:lnTo>
                    <a:pt x="23685" y="11861"/>
                  </a:lnTo>
                  <a:lnTo>
                    <a:pt x="23685" y="5308"/>
                  </a:lnTo>
                  <a:lnTo>
                    <a:pt x="183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6863486" y="3057372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19">
                  <a:moveTo>
                    <a:pt x="15786" y="0"/>
                  </a:moveTo>
                  <a:lnTo>
                    <a:pt x="4559" y="0"/>
                  </a:lnTo>
                  <a:lnTo>
                    <a:pt x="0" y="4546"/>
                  </a:lnTo>
                  <a:lnTo>
                    <a:pt x="0" y="15773"/>
                  </a:lnTo>
                  <a:lnTo>
                    <a:pt x="4559" y="20319"/>
                  </a:lnTo>
                  <a:lnTo>
                    <a:pt x="15786" y="20319"/>
                  </a:lnTo>
                  <a:lnTo>
                    <a:pt x="20332" y="15773"/>
                  </a:lnTo>
                  <a:lnTo>
                    <a:pt x="20332" y="10159"/>
                  </a:lnTo>
                  <a:lnTo>
                    <a:pt x="20332" y="4546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6864311" y="305818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78" y="0"/>
                  </a:lnTo>
                  <a:lnTo>
                    <a:pt x="0" y="4165"/>
                  </a:lnTo>
                  <a:lnTo>
                    <a:pt x="0" y="14490"/>
                  </a:lnTo>
                  <a:lnTo>
                    <a:pt x="4178" y="18694"/>
                  </a:lnTo>
                  <a:lnTo>
                    <a:pt x="14516" y="18694"/>
                  </a:lnTo>
                  <a:lnTo>
                    <a:pt x="18694" y="14490"/>
                  </a:lnTo>
                  <a:lnTo>
                    <a:pt x="18694" y="9347"/>
                  </a:lnTo>
                  <a:lnTo>
                    <a:pt x="18694" y="4165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6865708" y="3060649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912" y="0"/>
                  </a:moveTo>
                  <a:lnTo>
                    <a:pt x="3975" y="0"/>
                  </a:lnTo>
                  <a:lnTo>
                    <a:pt x="0" y="6883"/>
                  </a:lnTo>
                  <a:lnTo>
                    <a:pt x="3975" y="13754"/>
                  </a:lnTo>
                  <a:lnTo>
                    <a:pt x="11912" y="13754"/>
                  </a:lnTo>
                  <a:lnTo>
                    <a:pt x="15875" y="6883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6865708" y="3060649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75" y="13754"/>
                  </a:moveTo>
                  <a:lnTo>
                    <a:pt x="0" y="6883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83"/>
                  </a:lnTo>
                  <a:lnTo>
                    <a:pt x="11912" y="13754"/>
                  </a:lnTo>
                  <a:lnTo>
                    <a:pt x="3975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6866826" y="3066580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904"/>
                  </a:lnTo>
                  <a:lnTo>
                    <a:pt x="13652" y="1904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6866826" y="3066580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6999147" y="305733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376" y="0"/>
                  </a:moveTo>
                  <a:lnTo>
                    <a:pt x="5308" y="0"/>
                  </a:lnTo>
                  <a:lnTo>
                    <a:pt x="0" y="5321"/>
                  </a:lnTo>
                  <a:lnTo>
                    <a:pt x="0" y="18402"/>
                  </a:lnTo>
                  <a:lnTo>
                    <a:pt x="5308" y="23698"/>
                  </a:lnTo>
                  <a:lnTo>
                    <a:pt x="18376" y="23698"/>
                  </a:lnTo>
                  <a:lnTo>
                    <a:pt x="23685" y="18402"/>
                  </a:lnTo>
                  <a:lnTo>
                    <a:pt x="23685" y="11849"/>
                  </a:lnTo>
                  <a:lnTo>
                    <a:pt x="23685" y="5321"/>
                  </a:lnTo>
                  <a:lnTo>
                    <a:pt x="183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7001497" y="3057347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20" h="20955">
                  <a:moveTo>
                    <a:pt x="15773" y="0"/>
                  </a:moveTo>
                  <a:lnTo>
                    <a:pt x="4559" y="0"/>
                  </a:lnTo>
                  <a:lnTo>
                    <a:pt x="0" y="4559"/>
                  </a:lnTo>
                  <a:lnTo>
                    <a:pt x="0" y="15773"/>
                  </a:lnTo>
                  <a:lnTo>
                    <a:pt x="4559" y="20332"/>
                  </a:lnTo>
                  <a:lnTo>
                    <a:pt x="15773" y="20332"/>
                  </a:lnTo>
                  <a:lnTo>
                    <a:pt x="20320" y="15773"/>
                  </a:lnTo>
                  <a:lnTo>
                    <a:pt x="20320" y="10159"/>
                  </a:lnTo>
                  <a:lnTo>
                    <a:pt x="20320" y="4559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7002310" y="305817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0" y="0"/>
                  </a:lnTo>
                  <a:lnTo>
                    <a:pt x="0" y="4165"/>
                  </a:lnTo>
                  <a:lnTo>
                    <a:pt x="0" y="14503"/>
                  </a:lnTo>
                  <a:lnTo>
                    <a:pt x="4190" y="18681"/>
                  </a:lnTo>
                  <a:lnTo>
                    <a:pt x="14516" y="18681"/>
                  </a:lnTo>
                  <a:lnTo>
                    <a:pt x="18707" y="14503"/>
                  </a:lnTo>
                  <a:lnTo>
                    <a:pt x="18707" y="9334"/>
                  </a:lnTo>
                  <a:lnTo>
                    <a:pt x="18707" y="4165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7003719" y="306062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912" y="0"/>
                  </a:moveTo>
                  <a:lnTo>
                    <a:pt x="3975" y="0"/>
                  </a:lnTo>
                  <a:lnTo>
                    <a:pt x="0" y="6883"/>
                  </a:lnTo>
                  <a:lnTo>
                    <a:pt x="3975" y="13754"/>
                  </a:lnTo>
                  <a:lnTo>
                    <a:pt x="11912" y="13754"/>
                  </a:lnTo>
                  <a:lnTo>
                    <a:pt x="15875" y="6883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7003719" y="306062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75" y="13754"/>
                  </a:moveTo>
                  <a:lnTo>
                    <a:pt x="0" y="6883"/>
                  </a:lnTo>
                  <a:lnTo>
                    <a:pt x="3975" y="0"/>
                  </a:lnTo>
                  <a:lnTo>
                    <a:pt x="11912" y="0"/>
                  </a:lnTo>
                  <a:lnTo>
                    <a:pt x="15875" y="6883"/>
                  </a:lnTo>
                  <a:lnTo>
                    <a:pt x="11912" y="13754"/>
                  </a:lnTo>
                  <a:lnTo>
                    <a:pt x="3975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7004824" y="3066567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892"/>
                  </a:lnTo>
                  <a:lnTo>
                    <a:pt x="13652" y="1892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7004824" y="3066567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1892"/>
                  </a:moveTo>
                  <a:lnTo>
                    <a:pt x="0" y="1892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8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6661759" y="3161042"/>
              <a:ext cx="436245" cy="168275"/>
            </a:xfrm>
            <a:custGeom>
              <a:avLst/>
              <a:gdLst/>
              <a:ahLst/>
              <a:cxnLst/>
              <a:rect l="l" t="t" r="r" b="b"/>
              <a:pathLst>
                <a:path w="436245" h="168275">
                  <a:moveTo>
                    <a:pt x="117678" y="2273"/>
                  </a:moveTo>
                  <a:lnTo>
                    <a:pt x="115404" y="0"/>
                  </a:lnTo>
                  <a:lnTo>
                    <a:pt x="2260" y="0"/>
                  </a:lnTo>
                  <a:lnTo>
                    <a:pt x="0" y="2273"/>
                  </a:lnTo>
                  <a:lnTo>
                    <a:pt x="0" y="164541"/>
                  </a:lnTo>
                  <a:lnTo>
                    <a:pt x="2260" y="166801"/>
                  </a:lnTo>
                  <a:lnTo>
                    <a:pt x="115404" y="166801"/>
                  </a:lnTo>
                  <a:lnTo>
                    <a:pt x="117678" y="164541"/>
                  </a:lnTo>
                  <a:lnTo>
                    <a:pt x="117678" y="161721"/>
                  </a:lnTo>
                  <a:lnTo>
                    <a:pt x="117678" y="2273"/>
                  </a:lnTo>
                  <a:close/>
                </a:path>
                <a:path w="436245" h="168275">
                  <a:moveTo>
                    <a:pt x="298005" y="3124"/>
                  </a:moveTo>
                  <a:lnTo>
                    <a:pt x="295681" y="876"/>
                  </a:lnTo>
                  <a:lnTo>
                    <a:pt x="179298" y="876"/>
                  </a:lnTo>
                  <a:lnTo>
                    <a:pt x="176949" y="3124"/>
                  </a:lnTo>
                  <a:lnTo>
                    <a:pt x="176949" y="165392"/>
                  </a:lnTo>
                  <a:lnTo>
                    <a:pt x="179298" y="167665"/>
                  </a:lnTo>
                  <a:lnTo>
                    <a:pt x="295681" y="167665"/>
                  </a:lnTo>
                  <a:lnTo>
                    <a:pt x="298005" y="165392"/>
                  </a:lnTo>
                  <a:lnTo>
                    <a:pt x="298005" y="162572"/>
                  </a:lnTo>
                  <a:lnTo>
                    <a:pt x="298005" y="3124"/>
                  </a:lnTo>
                  <a:close/>
                </a:path>
                <a:path w="436245" h="168275">
                  <a:moveTo>
                    <a:pt x="436029" y="3124"/>
                  </a:moveTo>
                  <a:lnTo>
                    <a:pt x="433717" y="850"/>
                  </a:lnTo>
                  <a:lnTo>
                    <a:pt x="318947" y="850"/>
                  </a:lnTo>
                  <a:lnTo>
                    <a:pt x="316636" y="3124"/>
                  </a:lnTo>
                  <a:lnTo>
                    <a:pt x="316636" y="165366"/>
                  </a:lnTo>
                  <a:lnTo>
                    <a:pt x="318947" y="167665"/>
                  </a:lnTo>
                  <a:lnTo>
                    <a:pt x="433717" y="167665"/>
                  </a:lnTo>
                  <a:lnTo>
                    <a:pt x="436029" y="165366"/>
                  </a:lnTo>
                  <a:lnTo>
                    <a:pt x="436029" y="162572"/>
                  </a:lnTo>
                  <a:lnTo>
                    <a:pt x="436029" y="3124"/>
                  </a:lnTo>
                  <a:close/>
                </a:path>
              </a:pathLst>
            </a:custGeom>
            <a:solidFill>
              <a:srgbClr val="EA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6671271" y="3150577"/>
              <a:ext cx="410845" cy="47625"/>
            </a:xfrm>
            <a:custGeom>
              <a:avLst/>
              <a:gdLst/>
              <a:ahLst/>
              <a:cxnLst/>
              <a:rect l="l" t="t" r="r" b="b"/>
              <a:pathLst>
                <a:path w="410845" h="47625">
                  <a:moveTo>
                    <a:pt x="408939" y="0"/>
                  </a:moveTo>
                  <a:lnTo>
                    <a:pt x="317" y="0"/>
                  </a:lnTo>
                  <a:lnTo>
                    <a:pt x="0" y="46037"/>
                  </a:lnTo>
                  <a:lnTo>
                    <a:pt x="410527" y="47625"/>
                  </a:lnTo>
                  <a:lnTo>
                    <a:pt x="40893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6819227" y="3153117"/>
              <a:ext cx="182880" cy="41910"/>
            </a:xfrm>
            <a:custGeom>
              <a:avLst/>
              <a:gdLst/>
              <a:ahLst/>
              <a:cxnLst/>
              <a:rect l="l" t="t" r="r" b="b"/>
              <a:pathLst>
                <a:path w="182879" h="41910">
                  <a:moveTo>
                    <a:pt x="40627" y="21602"/>
                  </a:moveTo>
                  <a:lnTo>
                    <a:pt x="39027" y="13690"/>
                  </a:lnTo>
                  <a:lnTo>
                    <a:pt x="34671" y="7226"/>
                  </a:lnTo>
                  <a:lnTo>
                    <a:pt x="28219" y="2870"/>
                  </a:lnTo>
                  <a:lnTo>
                    <a:pt x="20320" y="1270"/>
                  </a:lnTo>
                  <a:lnTo>
                    <a:pt x="12407" y="2870"/>
                  </a:lnTo>
                  <a:lnTo>
                    <a:pt x="5943" y="7226"/>
                  </a:lnTo>
                  <a:lnTo>
                    <a:pt x="1587" y="13690"/>
                  </a:lnTo>
                  <a:lnTo>
                    <a:pt x="0" y="21602"/>
                  </a:lnTo>
                  <a:lnTo>
                    <a:pt x="1587" y="29502"/>
                  </a:lnTo>
                  <a:lnTo>
                    <a:pt x="5943" y="35966"/>
                  </a:lnTo>
                  <a:lnTo>
                    <a:pt x="12407" y="40322"/>
                  </a:lnTo>
                  <a:lnTo>
                    <a:pt x="20320" y="41910"/>
                  </a:lnTo>
                  <a:lnTo>
                    <a:pt x="28219" y="40322"/>
                  </a:lnTo>
                  <a:lnTo>
                    <a:pt x="34671" y="35966"/>
                  </a:lnTo>
                  <a:lnTo>
                    <a:pt x="39027" y="29502"/>
                  </a:lnTo>
                  <a:lnTo>
                    <a:pt x="40627" y="21602"/>
                  </a:lnTo>
                  <a:close/>
                </a:path>
                <a:path w="182879" h="41910">
                  <a:moveTo>
                    <a:pt x="182867" y="20320"/>
                  </a:moveTo>
                  <a:lnTo>
                    <a:pt x="181267" y="12420"/>
                  </a:lnTo>
                  <a:lnTo>
                    <a:pt x="176911" y="5956"/>
                  </a:lnTo>
                  <a:lnTo>
                    <a:pt x="170459" y="1600"/>
                  </a:lnTo>
                  <a:lnTo>
                    <a:pt x="162560" y="0"/>
                  </a:lnTo>
                  <a:lnTo>
                    <a:pt x="154635" y="1600"/>
                  </a:lnTo>
                  <a:lnTo>
                    <a:pt x="148183" y="5956"/>
                  </a:lnTo>
                  <a:lnTo>
                    <a:pt x="143814" y="12420"/>
                  </a:lnTo>
                  <a:lnTo>
                    <a:pt x="142227" y="20320"/>
                  </a:lnTo>
                  <a:lnTo>
                    <a:pt x="143814" y="28232"/>
                  </a:lnTo>
                  <a:lnTo>
                    <a:pt x="148183" y="34696"/>
                  </a:lnTo>
                  <a:lnTo>
                    <a:pt x="154635" y="39065"/>
                  </a:lnTo>
                  <a:lnTo>
                    <a:pt x="162560" y="40652"/>
                  </a:lnTo>
                  <a:lnTo>
                    <a:pt x="170459" y="39065"/>
                  </a:lnTo>
                  <a:lnTo>
                    <a:pt x="176923" y="34696"/>
                  </a:lnTo>
                  <a:lnTo>
                    <a:pt x="181267" y="28232"/>
                  </a:lnTo>
                  <a:lnTo>
                    <a:pt x="182867" y="203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6667246" y="2841878"/>
              <a:ext cx="421005" cy="358140"/>
            </a:xfrm>
            <a:custGeom>
              <a:avLst/>
              <a:gdLst/>
              <a:ahLst/>
              <a:cxnLst/>
              <a:rect l="l" t="t" r="r" b="b"/>
              <a:pathLst>
                <a:path w="421004" h="358139">
                  <a:moveTo>
                    <a:pt x="5930" y="0"/>
                  </a:moveTo>
                  <a:lnTo>
                    <a:pt x="2959" y="0"/>
                  </a:lnTo>
                  <a:lnTo>
                    <a:pt x="0" y="356425"/>
                  </a:lnTo>
                  <a:lnTo>
                    <a:pt x="2552" y="356844"/>
                  </a:lnTo>
                  <a:lnTo>
                    <a:pt x="5930" y="0"/>
                  </a:lnTo>
                  <a:close/>
                </a:path>
                <a:path w="421004" h="358139">
                  <a:moveTo>
                    <a:pt x="420789" y="1257"/>
                  </a:moveTo>
                  <a:lnTo>
                    <a:pt x="417398" y="1257"/>
                  </a:lnTo>
                  <a:lnTo>
                    <a:pt x="414858" y="357263"/>
                  </a:lnTo>
                  <a:lnTo>
                    <a:pt x="418249" y="358114"/>
                  </a:lnTo>
                  <a:lnTo>
                    <a:pt x="420789" y="1257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7105815" y="2422321"/>
              <a:ext cx="36195" cy="904875"/>
            </a:xfrm>
            <a:custGeom>
              <a:avLst/>
              <a:gdLst/>
              <a:ahLst/>
              <a:cxnLst/>
              <a:rect l="l" t="t" r="r" b="b"/>
              <a:pathLst>
                <a:path w="36195" h="904875">
                  <a:moveTo>
                    <a:pt x="35572" y="0"/>
                  </a:moveTo>
                  <a:lnTo>
                    <a:pt x="850" y="457"/>
                  </a:lnTo>
                  <a:lnTo>
                    <a:pt x="0" y="903414"/>
                  </a:lnTo>
                  <a:lnTo>
                    <a:pt x="20751" y="904265"/>
                  </a:lnTo>
                  <a:lnTo>
                    <a:pt x="33451" y="902563"/>
                  </a:lnTo>
                  <a:lnTo>
                    <a:pt x="3557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7105396" y="2798279"/>
              <a:ext cx="35560" cy="41275"/>
            </a:xfrm>
            <a:custGeom>
              <a:avLst/>
              <a:gdLst/>
              <a:ahLst/>
              <a:cxnLst/>
              <a:rect l="l" t="t" r="r" b="b"/>
              <a:pathLst>
                <a:path w="35559" h="41275">
                  <a:moveTo>
                    <a:pt x="34721" y="0"/>
                  </a:moveTo>
                  <a:lnTo>
                    <a:pt x="0" y="812"/>
                  </a:lnTo>
                  <a:lnTo>
                    <a:pt x="419" y="39789"/>
                  </a:lnTo>
                  <a:lnTo>
                    <a:pt x="35153" y="41033"/>
                  </a:lnTo>
                  <a:lnTo>
                    <a:pt x="34721" y="0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7111733" y="2765221"/>
              <a:ext cx="20320" cy="12700"/>
            </a:xfrm>
            <a:custGeom>
              <a:avLst/>
              <a:gdLst/>
              <a:ahLst/>
              <a:cxnLst/>
              <a:rect l="l" t="t" r="r" b="b"/>
              <a:pathLst>
                <a:path w="20320" h="12700">
                  <a:moveTo>
                    <a:pt x="11861" y="0"/>
                  </a:moveTo>
                  <a:lnTo>
                    <a:pt x="8051" y="457"/>
                  </a:lnTo>
                  <a:lnTo>
                    <a:pt x="7632" y="2565"/>
                  </a:lnTo>
                  <a:lnTo>
                    <a:pt x="0" y="5537"/>
                  </a:lnTo>
                  <a:lnTo>
                    <a:pt x="431" y="12700"/>
                  </a:lnTo>
                  <a:lnTo>
                    <a:pt x="19913" y="12700"/>
                  </a:lnTo>
                  <a:lnTo>
                    <a:pt x="19913" y="4686"/>
                  </a:lnTo>
                  <a:lnTo>
                    <a:pt x="13563" y="2565"/>
                  </a:lnTo>
                  <a:lnTo>
                    <a:pt x="11861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7111733" y="2765221"/>
              <a:ext cx="20320" cy="12700"/>
            </a:xfrm>
            <a:custGeom>
              <a:avLst/>
              <a:gdLst/>
              <a:ahLst/>
              <a:cxnLst/>
              <a:rect l="l" t="t" r="r" b="b"/>
              <a:pathLst>
                <a:path w="20320" h="12700">
                  <a:moveTo>
                    <a:pt x="8051" y="457"/>
                  </a:moveTo>
                  <a:lnTo>
                    <a:pt x="7632" y="2565"/>
                  </a:lnTo>
                  <a:lnTo>
                    <a:pt x="0" y="5537"/>
                  </a:lnTo>
                  <a:lnTo>
                    <a:pt x="431" y="12700"/>
                  </a:lnTo>
                  <a:lnTo>
                    <a:pt x="19913" y="12700"/>
                  </a:lnTo>
                  <a:lnTo>
                    <a:pt x="19913" y="4686"/>
                  </a:lnTo>
                  <a:lnTo>
                    <a:pt x="13563" y="2565"/>
                  </a:lnTo>
                  <a:lnTo>
                    <a:pt x="11861" y="0"/>
                  </a:lnTo>
                  <a:lnTo>
                    <a:pt x="8051" y="45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7117676" y="2755087"/>
              <a:ext cx="8890" cy="10160"/>
            </a:xfrm>
            <a:custGeom>
              <a:avLst/>
              <a:gdLst/>
              <a:ahLst/>
              <a:cxnLst/>
              <a:rect l="l" t="t" r="r" b="b"/>
              <a:pathLst>
                <a:path w="8890" h="10160">
                  <a:moveTo>
                    <a:pt x="0" y="0"/>
                  </a:moveTo>
                  <a:lnTo>
                    <a:pt x="0" y="7607"/>
                  </a:lnTo>
                  <a:lnTo>
                    <a:pt x="2527" y="9728"/>
                  </a:lnTo>
                  <a:lnTo>
                    <a:pt x="6769" y="9728"/>
                  </a:lnTo>
                  <a:lnTo>
                    <a:pt x="8458" y="5499"/>
                  </a:lnTo>
                  <a:lnTo>
                    <a:pt x="8458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7117676" y="2755087"/>
              <a:ext cx="8890" cy="10160"/>
            </a:xfrm>
            <a:custGeom>
              <a:avLst/>
              <a:gdLst/>
              <a:ahLst/>
              <a:cxnLst/>
              <a:rect l="l" t="t" r="r" b="b"/>
              <a:pathLst>
                <a:path w="8890" h="10160">
                  <a:moveTo>
                    <a:pt x="0" y="0"/>
                  </a:moveTo>
                  <a:lnTo>
                    <a:pt x="0" y="7607"/>
                  </a:lnTo>
                  <a:lnTo>
                    <a:pt x="2527" y="9728"/>
                  </a:lnTo>
                  <a:lnTo>
                    <a:pt x="6769" y="9728"/>
                  </a:lnTo>
                  <a:lnTo>
                    <a:pt x="8458" y="5499"/>
                  </a:lnTo>
                  <a:lnTo>
                    <a:pt x="8458" y="41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7112406" y="277116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5773" y="0"/>
                  </a:moveTo>
                  <a:lnTo>
                    <a:pt x="4546" y="0"/>
                  </a:lnTo>
                  <a:lnTo>
                    <a:pt x="0" y="4559"/>
                  </a:lnTo>
                  <a:lnTo>
                    <a:pt x="0" y="15760"/>
                  </a:lnTo>
                  <a:lnTo>
                    <a:pt x="4546" y="20320"/>
                  </a:lnTo>
                  <a:lnTo>
                    <a:pt x="15773" y="20320"/>
                  </a:lnTo>
                  <a:lnTo>
                    <a:pt x="20319" y="15760"/>
                  </a:lnTo>
                  <a:lnTo>
                    <a:pt x="20319" y="10159"/>
                  </a:lnTo>
                  <a:lnTo>
                    <a:pt x="20319" y="4559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7113219" y="277199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1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91" y="18681"/>
                  </a:lnTo>
                  <a:lnTo>
                    <a:pt x="14516" y="18681"/>
                  </a:lnTo>
                  <a:lnTo>
                    <a:pt x="18694" y="14516"/>
                  </a:lnTo>
                  <a:lnTo>
                    <a:pt x="18694" y="9334"/>
                  </a:lnTo>
                  <a:lnTo>
                    <a:pt x="18694" y="4178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7114628" y="277446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57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57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7114628" y="277446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57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57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7115746" y="2780385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39" y="0"/>
                  </a:moveTo>
                  <a:lnTo>
                    <a:pt x="0" y="0"/>
                  </a:lnTo>
                  <a:lnTo>
                    <a:pt x="0" y="1892"/>
                  </a:lnTo>
                  <a:lnTo>
                    <a:pt x="13639" y="1892"/>
                  </a:lnTo>
                  <a:lnTo>
                    <a:pt x="13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7115746" y="2780385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39" y="1892"/>
                  </a:moveTo>
                  <a:lnTo>
                    <a:pt x="0" y="1892"/>
                  </a:lnTo>
                  <a:lnTo>
                    <a:pt x="0" y="0"/>
                  </a:lnTo>
                  <a:lnTo>
                    <a:pt x="13639" y="0"/>
                  </a:lnTo>
                  <a:lnTo>
                    <a:pt x="13639" y="18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7119366" y="2750858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5930" y="0"/>
                  </a:moveTo>
                  <a:lnTo>
                    <a:pt x="0" y="850"/>
                  </a:lnTo>
                  <a:lnTo>
                    <a:pt x="0" y="3378"/>
                  </a:lnTo>
                  <a:lnTo>
                    <a:pt x="5930" y="3378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7031304" y="2483726"/>
              <a:ext cx="100330" cy="268605"/>
            </a:xfrm>
            <a:custGeom>
              <a:avLst/>
              <a:gdLst/>
              <a:ahLst/>
              <a:cxnLst/>
              <a:rect l="l" t="t" r="r" b="b"/>
              <a:pathLst>
                <a:path w="100329" h="268605">
                  <a:moveTo>
                    <a:pt x="1282" y="0"/>
                  </a:moveTo>
                  <a:lnTo>
                    <a:pt x="0" y="5918"/>
                  </a:lnTo>
                  <a:lnTo>
                    <a:pt x="22441" y="19392"/>
                  </a:lnTo>
                  <a:lnTo>
                    <a:pt x="35037" y="27984"/>
                  </a:lnTo>
                  <a:lnTo>
                    <a:pt x="42392" y="35386"/>
                  </a:lnTo>
                  <a:lnTo>
                    <a:pt x="49110" y="45288"/>
                  </a:lnTo>
                  <a:lnTo>
                    <a:pt x="64791" y="65769"/>
                  </a:lnTo>
                  <a:lnTo>
                    <a:pt x="72974" y="77357"/>
                  </a:lnTo>
                  <a:lnTo>
                    <a:pt x="76317" y="84337"/>
                  </a:lnTo>
                  <a:lnTo>
                    <a:pt x="77482" y="90995"/>
                  </a:lnTo>
                  <a:lnTo>
                    <a:pt x="83867" y="112533"/>
                  </a:lnTo>
                  <a:lnTo>
                    <a:pt x="92115" y="162589"/>
                  </a:lnTo>
                  <a:lnTo>
                    <a:pt x="92979" y="173723"/>
                  </a:lnTo>
                  <a:lnTo>
                    <a:pt x="92972" y="180647"/>
                  </a:lnTo>
                  <a:lnTo>
                    <a:pt x="92290" y="187528"/>
                  </a:lnTo>
                  <a:lnTo>
                    <a:pt x="92132" y="203246"/>
                  </a:lnTo>
                  <a:lnTo>
                    <a:pt x="88360" y="240997"/>
                  </a:lnTo>
                  <a:lnTo>
                    <a:pt x="87164" y="255527"/>
                  </a:lnTo>
                  <a:lnTo>
                    <a:pt x="87157" y="262841"/>
                  </a:lnTo>
                  <a:lnTo>
                    <a:pt x="88061" y="267982"/>
                  </a:lnTo>
                  <a:lnTo>
                    <a:pt x="93992" y="267131"/>
                  </a:lnTo>
                  <a:lnTo>
                    <a:pt x="95681" y="238190"/>
                  </a:lnTo>
                  <a:lnTo>
                    <a:pt x="99304" y="198621"/>
                  </a:lnTo>
                  <a:lnTo>
                    <a:pt x="100126" y="184989"/>
                  </a:lnTo>
                  <a:lnTo>
                    <a:pt x="99996" y="174542"/>
                  </a:lnTo>
                  <a:lnTo>
                    <a:pt x="99072" y="161721"/>
                  </a:lnTo>
                  <a:lnTo>
                    <a:pt x="91776" y="109545"/>
                  </a:lnTo>
                  <a:lnTo>
                    <a:pt x="61818" y="42735"/>
                  </a:lnTo>
                  <a:lnTo>
                    <a:pt x="28282" y="7306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7031304" y="2483726"/>
              <a:ext cx="100330" cy="268605"/>
            </a:xfrm>
            <a:custGeom>
              <a:avLst/>
              <a:gdLst/>
              <a:ahLst/>
              <a:cxnLst/>
              <a:rect l="l" t="t" r="r" b="b"/>
              <a:pathLst>
                <a:path w="100329" h="268605">
                  <a:moveTo>
                    <a:pt x="88061" y="267982"/>
                  </a:moveTo>
                  <a:lnTo>
                    <a:pt x="93992" y="267131"/>
                  </a:lnTo>
                  <a:lnTo>
                    <a:pt x="94995" y="249030"/>
                  </a:lnTo>
                  <a:lnTo>
                    <a:pt x="95681" y="238190"/>
                  </a:lnTo>
                  <a:lnTo>
                    <a:pt x="96367" y="230286"/>
                  </a:lnTo>
                  <a:lnTo>
                    <a:pt x="97370" y="220992"/>
                  </a:lnTo>
                  <a:lnTo>
                    <a:pt x="99304" y="198621"/>
                  </a:lnTo>
                  <a:lnTo>
                    <a:pt x="100126" y="184989"/>
                  </a:lnTo>
                  <a:lnTo>
                    <a:pt x="99996" y="174542"/>
                  </a:lnTo>
                  <a:lnTo>
                    <a:pt x="99072" y="161721"/>
                  </a:lnTo>
                  <a:lnTo>
                    <a:pt x="91776" y="109545"/>
                  </a:lnTo>
                  <a:lnTo>
                    <a:pt x="61818" y="42735"/>
                  </a:lnTo>
                  <a:lnTo>
                    <a:pt x="28282" y="7306"/>
                  </a:lnTo>
                  <a:lnTo>
                    <a:pt x="1282" y="0"/>
                  </a:lnTo>
                  <a:lnTo>
                    <a:pt x="0" y="5918"/>
                  </a:lnTo>
                  <a:lnTo>
                    <a:pt x="22441" y="19392"/>
                  </a:lnTo>
                  <a:lnTo>
                    <a:pt x="35037" y="27984"/>
                  </a:lnTo>
                  <a:lnTo>
                    <a:pt x="42392" y="35386"/>
                  </a:lnTo>
                  <a:lnTo>
                    <a:pt x="49110" y="45288"/>
                  </a:lnTo>
                  <a:lnTo>
                    <a:pt x="64791" y="65769"/>
                  </a:lnTo>
                  <a:lnTo>
                    <a:pt x="72974" y="77357"/>
                  </a:lnTo>
                  <a:lnTo>
                    <a:pt x="76317" y="84337"/>
                  </a:lnTo>
                  <a:lnTo>
                    <a:pt x="77482" y="90995"/>
                  </a:lnTo>
                  <a:lnTo>
                    <a:pt x="83867" y="112533"/>
                  </a:lnTo>
                  <a:lnTo>
                    <a:pt x="92115" y="162589"/>
                  </a:lnTo>
                  <a:lnTo>
                    <a:pt x="92979" y="173723"/>
                  </a:lnTo>
                  <a:lnTo>
                    <a:pt x="92972" y="180647"/>
                  </a:lnTo>
                  <a:lnTo>
                    <a:pt x="92290" y="187528"/>
                  </a:lnTo>
                  <a:lnTo>
                    <a:pt x="92271" y="197231"/>
                  </a:lnTo>
                  <a:lnTo>
                    <a:pt x="92132" y="203246"/>
                  </a:lnTo>
                  <a:lnTo>
                    <a:pt x="91755" y="208071"/>
                  </a:lnTo>
                  <a:lnTo>
                    <a:pt x="91020" y="214210"/>
                  </a:lnTo>
                  <a:lnTo>
                    <a:pt x="88360" y="240997"/>
                  </a:lnTo>
                  <a:lnTo>
                    <a:pt x="87164" y="255527"/>
                  </a:lnTo>
                  <a:lnTo>
                    <a:pt x="87157" y="262841"/>
                  </a:lnTo>
                  <a:lnTo>
                    <a:pt x="88061" y="26798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7113638" y="285751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03" y="0"/>
                  </a:moveTo>
                  <a:lnTo>
                    <a:pt x="4190" y="0"/>
                  </a:lnTo>
                  <a:lnTo>
                    <a:pt x="0" y="4165"/>
                  </a:lnTo>
                  <a:lnTo>
                    <a:pt x="0" y="14503"/>
                  </a:lnTo>
                  <a:lnTo>
                    <a:pt x="4190" y="18694"/>
                  </a:lnTo>
                  <a:lnTo>
                    <a:pt x="14503" y="18694"/>
                  </a:lnTo>
                  <a:lnTo>
                    <a:pt x="18694" y="14503"/>
                  </a:lnTo>
                  <a:lnTo>
                    <a:pt x="18694" y="9334"/>
                  </a:lnTo>
                  <a:lnTo>
                    <a:pt x="18694" y="4165"/>
                  </a:lnTo>
                  <a:lnTo>
                    <a:pt x="14503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7115048" y="285996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83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83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BEBF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7115048" y="2859963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83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83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7110895" y="322287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723" y="0"/>
                  </a:moveTo>
                  <a:lnTo>
                    <a:pt x="5689" y="0"/>
                  </a:lnTo>
                  <a:lnTo>
                    <a:pt x="0" y="5676"/>
                  </a:lnTo>
                  <a:lnTo>
                    <a:pt x="0" y="19697"/>
                  </a:lnTo>
                  <a:lnTo>
                    <a:pt x="5689" y="25400"/>
                  </a:lnTo>
                  <a:lnTo>
                    <a:pt x="19723" y="25400"/>
                  </a:lnTo>
                  <a:lnTo>
                    <a:pt x="25400" y="19697"/>
                  </a:lnTo>
                  <a:lnTo>
                    <a:pt x="25400" y="12700"/>
                  </a:lnTo>
                  <a:lnTo>
                    <a:pt x="25400" y="5676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7113016" y="3226346"/>
              <a:ext cx="20320" cy="17780"/>
            </a:xfrm>
            <a:custGeom>
              <a:avLst/>
              <a:gdLst/>
              <a:ahLst/>
              <a:cxnLst/>
              <a:rect l="l" t="t" r="r" b="b"/>
              <a:pathLst>
                <a:path w="20320" h="17780">
                  <a:moveTo>
                    <a:pt x="15227" y="0"/>
                  </a:moveTo>
                  <a:lnTo>
                    <a:pt x="5067" y="0"/>
                  </a:lnTo>
                  <a:lnTo>
                    <a:pt x="0" y="8775"/>
                  </a:lnTo>
                  <a:lnTo>
                    <a:pt x="5067" y="17602"/>
                  </a:lnTo>
                  <a:lnTo>
                    <a:pt x="15227" y="17602"/>
                  </a:lnTo>
                  <a:lnTo>
                    <a:pt x="20319" y="8775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EB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6767588" y="2517571"/>
              <a:ext cx="275590" cy="215265"/>
            </a:xfrm>
            <a:custGeom>
              <a:avLst/>
              <a:gdLst/>
              <a:ahLst/>
              <a:cxnLst/>
              <a:rect l="l" t="t" r="r" b="b"/>
              <a:pathLst>
                <a:path w="275590" h="215264">
                  <a:moveTo>
                    <a:pt x="96507" y="0"/>
                  </a:moveTo>
                  <a:lnTo>
                    <a:pt x="56730" y="876"/>
                  </a:lnTo>
                  <a:lnTo>
                    <a:pt x="54178" y="25412"/>
                  </a:lnTo>
                  <a:lnTo>
                    <a:pt x="85915" y="28168"/>
                  </a:lnTo>
                  <a:lnTo>
                    <a:pt x="85915" y="62445"/>
                  </a:lnTo>
                  <a:lnTo>
                    <a:pt x="51638" y="65214"/>
                  </a:lnTo>
                  <a:lnTo>
                    <a:pt x="52476" y="98247"/>
                  </a:lnTo>
                  <a:lnTo>
                    <a:pt x="0" y="98247"/>
                  </a:lnTo>
                  <a:lnTo>
                    <a:pt x="0" y="133807"/>
                  </a:lnTo>
                  <a:lnTo>
                    <a:pt x="50800" y="133807"/>
                  </a:lnTo>
                  <a:lnTo>
                    <a:pt x="50800" y="156654"/>
                  </a:lnTo>
                  <a:lnTo>
                    <a:pt x="81267" y="154965"/>
                  </a:lnTo>
                  <a:lnTo>
                    <a:pt x="85077" y="200253"/>
                  </a:lnTo>
                  <a:lnTo>
                    <a:pt x="93560" y="198983"/>
                  </a:lnTo>
                  <a:lnTo>
                    <a:pt x="94399" y="215087"/>
                  </a:lnTo>
                  <a:lnTo>
                    <a:pt x="97370" y="165976"/>
                  </a:lnTo>
                  <a:lnTo>
                    <a:pt x="133769" y="165100"/>
                  </a:lnTo>
                  <a:lnTo>
                    <a:pt x="136309" y="201536"/>
                  </a:lnTo>
                  <a:lnTo>
                    <a:pt x="141376" y="201536"/>
                  </a:lnTo>
                  <a:lnTo>
                    <a:pt x="141376" y="214236"/>
                  </a:lnTo>
                  <a:lnTo>
                    <a:pt x="146469" y="214236"/>
                  </a:lnTo>
                  <a:lnTo>
                    <a:pt x="145618" y="198983"/>
                  </a:lnTo>
                  <a:lnTo>
                    <a:pt x="182029" y="195592"/>
                  </a:lnTo>
                  <a:lnTo>
                    <a:pt x="182029" y="211683"/>
                  </a:lnTo>
                  <a:lnTo>
                    <a:pt x="187109" y="211683"/>
                  </a:lnTo>
                  <a:lnTo>
                    <a:pt x="187947" y="198983"/>
                  </a:lnTo>
                  <a:lnTo>
                    <a:pt x="217576" y="196443"/>
                  </a:lnTo>
                  <a:lnTo>
                    <a:pt x="219278" y="160032"/>
                  </a:lnTo>
                  <a:lnTo>
                    <a:pt x="226047" y="158343"/>
                  </a:lnTo>
                  <a:lnTo>
                    <a:pt x="226047" y="139712"/>
                  </a:lnTo>
                  <a:lnTo>
                    <a:pt x="262470" y="142265"/>
                  </a:lnTo>
                  <a:lnTo>
                    <a:pt x="275170" y="129565"/>
                  </a:lnTo>
                  <a:lnTo>
                    <a:pt x="275170" y="93992"/>
                  </a:lnTo>
                  <a:lnTo>
                    <a:pt x="226910" y="92303"/>
                  </a:lnTo>
                  <a:lnTo>
                    <a:pt x="226871" y="76642"/>
                  </a:lnTo>
                  <a:lnTo>
                    <a:pt x="226593" y="68600"/>
                  </a:lnTo>
                  <a:lnTo>
                    <a:pt x="225839" y="65637"/>
                  </a:lnTo>
                  <a:lnTo>
                    <a:pt x="224370" y="65214"/>
                  </a:lnTo>
                  <a:lnTo>
                    <a:pt x="184569" y="62687"/>
                  </a:lnTo>
                  <a:lnTo>
                    <a:pt x="185407" y="14414"/>
                  </a:lnTo>
                  <a:lnTo>
                    <a:pt x="180327" y="27114"/>
                  </a:lnTo>
                  <a:lnTo>
                    <a:pt x="169329" y="27965"/>
                  </a:lnTo>
                  <a:lnTo>
                    <a:pt x="97370" y="30492"/>
                  </a:lnTo>
                  <a:lnTo>
                    <a:pt x="965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6679526" y="2511450"/>
              <a:ext cx="173990" cy="84455"/>
            </a:xfrm>
            <a:custGeom>
              <a:avLst/>
              <a:gdLst/>
              <a:ahLst/>
              <a:cxnLst/>
              <a:rect l="l" t="t" r="r" b="b"/>
              <a:pathLst>
                <a:path w="173990" h="84455">
                  <a:moveTo>
                    <a:pt x="107302" y="0"/>
                  </a:moveTo>
                  <a:lnTo>
                    <a:pt x="92075" y="0"/>
                  </a:lnTo>
                  <a:lnTo>
                    <a:pt x="90792" y="6350"/>
                  </a:lnTo>
                  <a:lnTo>
                    <a:pt x="90792" y="10807"/>
                  </a:lnTo>
                  <a:lnTo>
                    <a:pt x="0" y="12700"/>
                  </a:lnTo>
                  <a:lnTo>
                    <a:pt x="0" y="83832"/>
                  </a:lnTo>
                  <a:lnTo>
                    <a:pt x="95250" y="79375"/>
                  </a:lnTo>
                  <a:lnTo>
                    <a:pt x="118745" y="73025"/>
                  </a:lnTo>
                  <a:lnTo>
                    <a:pt x="135877" y="69850"/>
                  </a:lnTo>
                  <a:lnTo>
                    <a:pt x="137795" y="67957"/>
                  </a:lnTo>
                  <a:lnTo>
                    <a:pt x="173977" y="67957"/>
                  </a:lnTo>
                  <a:lnTo>
                    <a:pt x="173977" y="34290"/>
                  </a:lnTo>
                  <a:lnTo>
                    <a:pt x="136525" y="32385"/>
                  </a:lnTo>
                  <a:lnTo>
                    <a:pt x="135242" y="29857"/>
                  </a:lnTo>
                  <a:lnTo>
                    <a:pt x="113652" y="8255"/>
                  </a:lnTo>
                  <a:lnTo>
                    <a:pt x="107302" y="0"/>
                  </a:lnTo>
                  <a:close/>
                </a:path>
                <a:path w="173990" h="84455">
                  <a:moveTo>
                    <a:pt x="173977" y="67957"/>
                  </a:moveTo>
                  <a:lnTo>
                    <a:pt x="137795" y="67957"/>
                  </a:lnTo>
                  <a:lnTo>
                    <a:pt x="173977" y="68567"/>
                  </a:lnTo>
                  <a:lnTo>
                    <a:pt x="173977" y="67957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6679527" y="2582582"/>
              <a:ext cx="118745" cy="11430"/>
            </a:xfrm>
            <a:custGeom>
              <a:avLst/>
              <a:gdLst/>
              <a:ahLst/>
              <a:cxnLst/>
              <a:rect l="l" t="t" r="r" b="b"/>
              <a:pathLst>
                <a:path w="118745" h="11430">
                  <a:moveTo>
                    <a:pt x="95250" y="8242"/>
                  </a:moveTo>
                  <a:lnTo>
                    <a:pt x="92710" y="3175"/>
                  </a:lnTo>
                  <a:lnTo>
                    <a:pt x="0" y="6959"/>
                  </a:lnTo>
                  <a:lnTo>
                    <a:pt x="2527" y="11417"/>
                  </a:lnTo>
                  <a:lnTo>
                    <a:pt x="95250" y="8242"/>
                  </a:lnTo>
                  <a:close/>
                </a:path>
                <a:path w="118745" h="11430">
                  <a:moveTo>
                    <a:pt x="118745" y="1892"/>
                  </a:moveTo>
                  <a:lnTo>
                    <a:pt x="117475" y="0"/>
                  </a:lnTo>
                  <a:lnTo>
                    <a:pt x="95250" y="622"/>
                  </a:lnTo>
                  <a:lnTo>
                    <a:pt x="97777" y="6959"/>
                  </a:lnTo>
                  <a:lnTo>
                    <a:pt x="118745" y="1892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6685953" y="255767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59" h="22860">
                  <a:moveTo>
                    <a:pt x="17729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7729"/>
                  </a:lnTo>
                  <a:lnTo>
                    <a:pt x="5118" y="22847"/>
                  </a:lnTo>
                  <a:lnTo>
                    <a:pt x="17729" y="22847"/>
                  </a:lnTo>
                  <a:lnTo>
                    <a:pt x="22860" y="17729"/>
                  </a:lnTo>
                  <a:lnTo>
                    <a:pt x="22860" y="11417"/>
                  </a:lnTo>
                  <a:lnTo>
                    <a:pt x="22860" y="5118"/>
                  </a:lnTo>
                  <a:lnTo>
                    <a:pt x="177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6687426" y="2559989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5455" y="0"/>
                  </a:moveTo>
                  <a:lnTo>
                    <a:pt x="4457" y="0"/>
                  </a:lnTo>
                  <a:lnTo>
                    <a:pt x="0" y="4076"/>
                  </a:lnTo>
                  <a:lnTo>
                    <a:pt x="0" y="14135"/>
                  </a:lnTo>
                  <a:lnTo>
                    <a:pt x="4457" y="18199"/>
                  </a:lnTo>
                  <a:lnTo>
                    <a:pt x="15455" y="18199"/>
                  </a:lnTo>
                  <a:lnTo>
                    <a:pt x="19900" y="14135"/>
                  </a:lnTo>
                  <a:lnTo>
                    <a:pt x="19900" y="9105"/>
                  </a:lnTo>
                  <a:lnTo>
                    <a:pt x="19900" y="4076"/>
                  </a:lnTo>
                  <a:lnTo>
                    <a:pt x="15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6687426" y="2559989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900" y="9105"/>
                  </a:moveTo>
                  <a:lnTo>
                    <a:pt x="19900" y="14135"/>
                  </a:lnTo>
                  <a:lnTo>
                    <a:pt x="15455" y="18199"/>
                  </a:lnTo>
                  <a:lnTo>
                    <a:pt x="9956" y="18199"/>
                  </a:lnTo>
                  <a:lnTo>
                    <a:pt x="4457" y="18199"/>
                  </a:lnTo>
                  <a:lnTo>
                    <a:pt x="0" y="14135"/>
                  </a:lnTo>
                  <a:lnTo>
                    <a:pt x="0" y="9105"/>
                  </a:lnTo>
                  <a:lnTo>
                    <a:pt x="0" y="4076"/>
                  </a:lnTo>
                  <a:lnTo>
                    <a:pt x="4457" y="0"/>
                  </a:lnTo>
                  <a:lnTo>
                    <a:pt x="9956" y="0"/>
                  </a:lnTo>
                  <a:lnTo>
                    <a:pt x="15455" y="0"/>
                  </a:lnTo>
                  <a:lnTo>
                    <a:pt x="19900" y="4076"/>
                  </a:lnTo>
                  <a:lnTo>
                    <a:pt x="19900" y="91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6690601" y="256231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38"/>
                  </a:lnTo>
                  <a:lnTo>
                    <a:pt x="10515" y="13538"/>
                  </a:lnTo>
                  <a:lnTo>
                    <a:pt x="13550" y="10515"/>
                  </a:lnTo>
                  <a:lnTo>
                    <a:pt x="13550" y="6781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6690601" y="256231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81"/>
                  </a:moveTo>
                  <a:lnTo>
                    <a:pt x="13550" y="10515"/>
                  </a:lnTo>
                  <a:lnTo>
                    <a:pt x="10515" y="13538"/>
                  </a:lnTo>
                  <a:lnTo>
                    <a:pt x="6781" y="13538"/>
                  </a:lnTo>
                  <a:lnTo>
                    <a:pt x="3035" y="13538"/>
                  </a:lnTo>
                  <a:lnTo>
                    <a:pt x="0" y="10515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50" y="3035"/>
                  </a:lnTo>
                  <a:lnTo>
                    <a:pt x="13550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6732803" y="255788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39" y="0"/>
                  </a:moveTo>
                  <a:lnTo>
                    <a:pt x="4178" y="0"/>
                  </a:lnTo>
                  <a:lnTo>
                    <a:pt x="0" y="4165"/>
                  </a:lnTo>
                  <a:lnTo>
                    <a:pt x="0" y="14452"/>
                  </a:lnTo>
                  <a:lnTo>
                    <a:pt x="4178" y="18618"/>
                  </a:lnTo>
                  <a:lnTo>
                    <a:pt x="14439" y="18618"/>
                  </a:lnTo>
                  <a:lnTo>
                    <a:pt x="18605" y="14452"/>
                  </a:lnTo>
                  <a:lnTo>
                    <a:pt x="18605" y="9321"/>
                  </a:lnTo>
                  <a:lnTo>
                    <a:pt x="18605" y="416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6732803" y="255788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05" y="9321"/>
                  </a:moveTo>
                  <a:lnTo>
                    <a:pt x="18605" y="14452"/>
                  </a:lnTo>
                  <a:lnTo>
                    <a:pt x="14439" y="18618"/>
                  </a:lnTo>
                  <a:lnTo>
                    <a:pt x="9309" y="18618"/>
                  </a:lnTo>
                  <a:lnTo>
                    <a:pt x="4178" y="18618"/>
                  </a:lnTo>
                  <a:lnTo>
                    <a:pt x="0" y="14452"/>
                  </a:lnTo>
                  <a:lnTo>
                    <a:pt x="0" y="9321"/>
                  </a:lnTo>
                  <a:lnTo>
                    <a:pt x="0" y="4165"/>
                  </a:lnTo>
                  <a:lnTo>
                    <a:pt x="4178" y="0"/>
                  </a:lnTo>
                  <a:lnTo>
                    <a:pt x="9309" y="0"/>
                  </a:lnTo>
                  <a:lnTo>
                    <a:pt x="14439" y="0"/>
                  </a:lnTo>
                  <a:lnTo>
                    <a:pt x="18605" y="4165"/>
                  </a:lnTo>
                  <a:lnTo>
                    <a:pt x="18605" y="9321"/>
                  </a:lnTo>
                  <a:close/>
                </a:path>
                <a:path w="19050" h="19050">
                  <a:moveTo>
                    <a:pt x="13550" y="9321"/>
                  </a:moveTo>
                  <a:lnTo>
                    <a:pt x="13550" y="11658"/>
                  </a:lnTo>
                  <a:lnTo>
                    <a:pt x="11645" y="13550"/>
                  </a:lnTo>
                  <a:lnTo>
                    <a:pt x="9309" y="13550"/>
                  </a:lnTo>
                  <a:lnTo>
                    <a:pt x="6959" y="13550"/>
                  </a:lnTo>
                  <a:lnTo>
                    <a:pt x="5067" y="11658"/>
                  </a:lnTo>
                  <a:lnTo>
                    <a:pt x="5067" y="9321"/>
                  </a:lnTo>
                  <a:lnTo>
                    <a:pt x="5067" y="6972"/>
                  </a:lnTo>
                  <a:lnTo>
                    <a:pt x="6959" y="5092"/>
                  </a:lnTo>
                  <a:lnTo>
                    <a:pt x="9309" y="5092"/>
                  </a:lnTo>
                  <a:lnTo>
                    <a:pt x="11645" y="5092"/>
                  </a:lnTo>
                  <a:lnTo>
                    <a:pt x="13550" y="6972"/>
                  </a:lnTo>
                  <a:lnTo>
                    <a:pt x="13550" y="9321"/>
                  </a:lnTo>
                  <a:close/>
                </a:path>
                <a:path w="19050" h="19050">
                  <a:moveTo>
                    <a:pt x="5283" y="11214"/>
                  </a:moveTo>
                  <a:lnTo>
                    <a:pt x="13322" y="74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6897954" y="2475687"/>
              <a:ext cx="19050" cy="73025"/>
            </a:xfrm>
            <a:custGeom>
              <a:avLst/>
              <a:gdLst/>
              <a:ahLst/>
              <a:cxnLst/>
              <a:rect l="l" t="t" r="r" b="b"/>
              <a:pathLst>
                <a:path w="19050" h="73025">
                  <a:moveTo>
                    <a:pt x="18643" y="0"/>
                  </a:moveTo>
                  <a:lnTo>
                    <a:pt x="0" y="203"/>
                  </a:lnTo>
                  <a:lnTo>
                    <a:pt x="5715" y="72593"/>
                  </a:lnTo>
                  <a:lnTo>
                    <a:pt x="15875" y="70053"/>
                  </a:lnTo>
                  <a:lnTo>
                    <a:pt x="15875" y="66230"/>
                  </a:lnTo>
                  <a:lnTo>
                    <a:pt x="18415" y="53543"/>
                  </a:lnTo>
                  <a:lnTo>
                    <a:pt x="18415" y="37655"/>
                  </a:lnTo>
                  <a:lnTo>
                    <a:pt x="18643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6903046" y="2524785"/>
              <a:ext cx="11430" cy="20955"/>
            </a:xfrm>
            <a:custGeom>
              <a:avLst/>
              <a:gdLst/>
              <a:ahLst/>
              <a:cxnLst/>
              <a:rect l="l" t="t" r="r" b="b"/>
              <a:pathLst>
                <a:path w="11429" h="20955">
                  <a:moveTo>
                    <a:pt x="11429" y="0"/>
                  </a:moveTo>
                  <a:lnTo>
                    <a:pt x="0" y="0"/>
                  </a:lnTo>
                  <a:lnTo>
                    <a:pt x="622" y="20320"/>
                  </a:lnTo>
                  <a:lnTo>
                    <a:pt x="10782" y="20954"/>
                  </a:lnTo>
                  <a:lnTo>
                    <a:pt x="10782" y="17779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6817944" y="2472715"/>
              <a:ext cx="84455" cy="107950"/>
            </a:xfrm>
            <a:custGeom>
              <a:avLst/>
              <a:gdLst/>
              <a:ahLst/>
              <a:cxnLst/>
              <a:rect l="l" t="t" r="r" b="b"/>
              <a:pathLst>
                <a:path w="84454" h="107950">
                  <a:moveTo>
                    <a:pt x="83184" y="0"/>
                  </a:moveTo>
                  <a:lnTo>
                    <a:pt x="0" y="634"/>
                  </a:lnTo>
                  <a:lnTo>
                    <a:pt x="634" y="41275"/>
                  </a:lnTo>
                  <a:lnTo>
                    <a:pt x="47002" y="43192"/>
                  </a:lnTo>
                  <a:lnTo>
                    <a:pt x="47002" y="106057"/>
                  </a:lnTo>
                  <a:lnTo>
                    <a:pt x="83832" y="107950"/>
                  </a:lnTo>
                  <a:lnTo>
                    <a:pt x="83184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6828828" y="248084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59" h="22860">
                  <a:moveTo>
                    <a:pt x="17729" y="0"/>
                  </a:moveTo>
                  <a:lnTo>
                    <a:pt x="5118" y="0"/>
                  </a:lnTo>
                  <a:lnTo>
                    <a:pt x="0" y="5105"/>
                  </a:lnTo>
                  <a:lnTo>
                    <a:pt x="0" y="17729"/>
                  </a:lnTo>
                  <a:lnTo>
                    <a:pt x="5118" y="22860"/>
                  </a:lnTo>
                  <a:lnTo>
                    <a:pt x="17729" y="22860"/>
                  </a:lnTo>
                  <a:lnTo>
                    <a:pt x="22860" y="17729"/>
                  </a:lnTo>
                  <a:lnTo>
                    <a:pt x="22860" y="11404"/>
                  </a:lnTo>
                  <a:lnTo>
                    <a:pt x="22860" y="5105"/>
                  </a:lnTo>
                  <a:lnTo>
                    <a:pt x="177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6830301" y="2483154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5455" y="0"/>
                  </a:moveTo>
                  <a:lnTo>
                    <a:pt x="4457" y="0"/>
                  </a:lnTo>
                  <a:lnTo>
                    <a:pt x="0" y="4076"/>
                  </a:lnTo>
                  <a:lnTo>
                    <a:pt x="0" y="14135"/>
                  </a:lnTo>
                  <a:lnTo>
                    <a:pt x="4457" y="18199"/>
                  </a:lnTo>
                  <a:lnTo>
                    <a:pt x="15455" y="18199"/>
                  </a:lnTo>
                  <a:lnTo>
                    <a:pt x="19900" y="14135"/>
                  </a:lnTo>
                  <a:lnTo>
                    <a:pt x="19900" y="9093"/>
                  </a:lnTo>
                  <a:lnTo>
                    <a:pt x="19900" y="4076"/>
                  </a:lnTo>
                  <a:lnTo>
                    <a:pt x="15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6830301" y="2483154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900" y="9093"/>
                  </a:moveTo>
                  <a:lnTo>
                    <a:pt x="19900" y="14135"/>
                  </a:lnTo>
                  <a:lnTo>
                    <a:pt x="15455" y="18199"/>
                  </a:lnTo>
                  <a:lnTo>
                    <a:pt x="9956" y="18199"/>
                  </a:lnTo>
                  <a:lnTo>
                    <a:pt x="4457" y="18199"/>
                  </a:lnTo>
                  <a:lnTo>
                    <a:pt x="0" y="14135"/>
                  </a:lnTo>
                  <a:lnTo>
                    <a:pt x="0" y="9093"/>
                  </a:lnTo>
                  <a:lnTo>
                    <a:pt x="0" y="4076"/>
                  </a:lnTo>
                  <a:lnTo>
                    <a:pt x="4457" y="0"/>
                  </a:lnTo>
                  <a:lnTo>
                    <a:pt x="9956" y="0"/>
                  </a:lnTo>
                  <a:lnTo>
                    <a:pt x="15455" y="0"/>
                  </a:lnTo>
                  <a:lnTo>
                    <a:pt x="19900" y="4076"/>
                  </a:lnTo>
                  <a:lnTo>
                    <a:pt x="19900" y="90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6833476" y="24854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50" y="10515"/>
                  </a:lnTo>
                  <a:lnTo>
                    <a:pt x="13550" y="6769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6833476" y="24854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69"/>
                  </a:moveTo>
                  <a:lnTo>
                    <a:pt x="13550" y="10515"/>
                  </a:lnTo>
                  <a:lnTo>
                    <a:pt x="10515" y="13550"/>
                  </a:lnTo>
                  <a:lnTo>
                    <a:pt x="6781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69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50" y="3035"/>
                  </a:lnTo>
                  <a:lnTo>
                    <a:pt x="13550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6952157" y="2484767"/>
              <a:ext cx="41275" cy="96520"/>
            </a:xfrm>
            <a:custGeom>
              <a:avLst/>
              <a:gdLst/>
              <a:ahLst/>
              <a:cxnLst/>
              <a:rect l="l" t="t" r="r" b="b"/>
              <a:pathLst>
                <a:path w="41275" h="96519">
                  <a:moveTo>
                    <a:pt x="40411" y="0"/>
                  </a:moveTo>
                  <a:lnTo>
                    <a:pt x="419" y="647"/>
                  </a:lnTo>
                  <a:lnTo>
                    <a:pt x="0" y="95491"/>
                  </a:lnTo>
                  <a:lnTo>
                    <a:pt x="41046" y="95897"/>
                  </a:lnTo>
                  <a:lnTo>
                    <a:pt x="40411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6955104" y="2480348"/>
              <a:ext cx="77470" cy="107314"/>
            </a:xfrm>
            <a:custGeom>
              <a:avLst/>
              <a:gdLst/>
              <a:ahLst/>
              <a:cxnLst/>
              <a:rect l="l" t="t" r="r" b="b"/>
              <a:pathLst>
                <a:path w="77470" h="107314">
                  <a:moveTo>
                    <a:pt x="76847" y="0"/>
                  </a:moveTo>
                  <a:lnTo>
                    <a:pt x="0" y="0"/>
                  </a:lnTo>
                  <a:lnTo>
                    <a:pt x="647" y="57150"/>
                  </a:lnTo>
                  <a:lnTo>
                    <a:pt x="39382" y="59042"/>
                  </a:lnTo>
                  <a:lnTo>
                    <a:pt x="37465" y="107302"/>
                  </a:lnTo>
                  <a:lnTo>
                    <a:pt x="74942" y="105409"/>
                  </a:lnTo>
                  <a:lnTo>
                    <a:pt x="76847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6971703" y="249354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59" h="22860">
                  <a:moveTo>
                    <a:pt x="17729" y="0"/>
                  </a:moveTo>
                  <a:lnTo>
                    <a:pt x="5118" y="0"/>
                  </a:lnTo>
                  <a:lnTo>
                    <a:pt x="0" y="5105"/>
                  </a:lnTo>
                  <a:lnTo>
                    <a:pt x="0" y="17729"/>
                  </a:lnTo>
                  <a:lnTo>
                    <a:pt x="5118" y="22860"/>
                  </a:lnTo>
                  <a:lnTo>
                    <a:pt x="17729" y="22860"/>
                  </a:lnTo>
                  <a:lnTo>
                    <a:pt x="22860" y="17729"/>
                  </a:lnTo>
                  <a:lnTo>
                    <a:pt x="22860" y="11417"/>
                  </a:lnTo>
                  <a:lnTo>
                    <a:pt x="22860" y="5105"/>
                  </a:lnTo>
                  <a:lnTo>
                    <a:pt x="177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6973176" y="2495854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5455" y="0"/>
                  </a:moveTo>
                  <a:lnTo>
                    <a:pt x="4457" y="0"/>
                  </a:lnTo>
                  <a:lnTo>
                    <a:pt x="0" y="4076"/>
                  </a:lnTo>
                  <a:lnTo>
                    <a:pt x="0" y="14135"/>
                  </a:lnTo>
                  <a:lnTo>
                    <a:pt x="4457" y="18199"/>
                  </a:lnTo>
                  <a:lnTo>
                    <a:pt x="15455" y="18199"/>
                  </a:lnTo>
                  <a:lnTo>
                    <a:pt x="19900" y="14135"/>
                  </a:lnTo>
                  <a:lnTo>
                    <a:pt x="19900" y="9105"/>
                  </a:lnTo>
                  <a:lnTo>
                    <a:pt x="19900" y="4076"/>
                  </a:lnTo>
                  <a:lnTo>
                    <a:pt x="15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6973176" y="2495854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900" y="9105"/>
                  </a:moveTo>
                  <a:lnTo>
                    <a:pt x="19900" y="14135"/>
                  </a:lnTo>
                  <a:lnTo>
                    <a:pt x="15455" y="18199"/>
                  </a:lnTo>
                  <a:lnTo>
                    <a:pt x="9956" y="18199"/>
                  </a:lnTo>
                  <a:lnTo>
                    <a:pt x="4457" y="18199"/>
                  </a:lnTo>
                  <a:lnTo>
                    <a:pt x="0" y="14135"/>
                  </a:lnTo>
                  <a:lnTo>
                    <a:pt x="0" y="9105"/>
                  </a:lnTo>
                  <a:lnTo>
                    <a:pt x="0" y="4076"/>
                  </a:lnTo>
                  <a:lnTo>
                    <a:pt x="4457" y="0"/>
                  </a:lnTo>
                  <a:lnTo>
                    <a:pt x="9956" y="0"/>
                  </a:lnTo>
                  <a:lnTo>
                    <a:pt x="15455" y="0"/>
                  </a:lnTo>
                  <a:lnTo>
                    <a:pt x="19900" y="4076"/>
                  </a:lnTo>
                  <a:lnTo>
                    <a:pt x="19900" y="91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6976351" y="24981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50" y="10515"/>
                  </a:lnTo>
                  <a:lnTo>
                    <a:pt x="13550" y="6781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6976351" y="24981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81"/>
                  </a:moveTo>
                  <a:lnTo>
                    <a:pt x="13550" y="10515"/>
                  </a:lnTo>
                  <a:lnTo>
                    <a:pt x="10515" y="13550"/>
                  </a:lnTo>
                  <a:lnTo>
                    <a:pt x="6781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50" y="3035"/>
                  </a:lnTo>
                  <a:lnTo>
                    <a:pt x="13550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7003821" y="2548915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20" h="20955">
                  <a:moveTo>
                    <a:pt x="15773" y="0"/>
                  </a:moveTo>
                  <a:lnTo>
                    <a:pt x="4559" y="0"/>
                  </a:lnTo>
                  <a:lnTo>
                    <a:pt x="0" y="4559"/>
                  </a:lnTo>
                  <a:lnTo>
                    <a:pt x="0" y="15773"/>
                  </a:lnTo>
                  <a:lnTo>
                    <a:pt x="4559" y="20332"/>
                  </a:lnTo>
                  <a:lnTo>
                    <a:pt x="15773" y="20332"/>
                  </a:lnTo>
                  <a:lnTo>
                    <a:pt x="20320" y="15773"/>
                  </a:lnTo>
                  <a:lnTo>
                    <a:pt x="20320" y="10159"/>
                  </a:lnTo>
                  <a:lnTo>
                    <a:pt x="20320" y="4559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7004634" y="254974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516" y="0"/>
                  </a:moveTo>
                  <a:lnTo>
                    <a:pt x="4190" y="0"/>
                  </a:lnTo>
                  <a:lnTo>
                    <a:pt x="0" y="4178"/>
                  </a:lnTo>
                  <a:lnTo>
                    <a:pt x="0" y="14516"/>
                  </a:lnTo>
                  <a:lnTo>
                    <a:pt x="4190" y="18681"/>
                  </a:lnTo>
                  <a:lnTo>
                    <a:pt x="14516" y="18681"/>
                  </a:lnTo>
                  <a:lnTo>
                    <a:pt x="18694" y="14516"/>
                  </a:lnTo>
                  <a:lnTo>
                    <a:pt x="18694" y="9334"/>
                  </a:lnTo>
                  <a:lnTo>
                    <a:pt x="18694" y="4178"/>
                  </a:lnTo>
                  <a:lnTo>
                    <a:pt x="1451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7006043" y="255221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1899" y="0"/>
                  </a:moveTo>
                  <a:lnTo>
                    <a:pt x="3962" y="0"/>
                  </a:lnTo>
                  <a:lnTo>
                    <a:pt x="0" y="6857"/>
                  </a:lnTo>
                  <a:lnTo>
                    <a:pt x="3962" y="13754"/>
                  </a:lnTo>
                  <a:lnTo>
                    <a:pt x="11899" y="13754"/>
                  </a:lnTo>
                  <a:lnTo>
                    <a:pt x="15875" y="6857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7006043" y="2552217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3962" y="13754"/>
                  </a:moveTo>
                  <a:lnTo>
                    <a:pt x="0" y="6857"/>
                  </a:lnTo>
                  <a:lnTo>
                    <a:pt x="3962" y="0"/>
                  </a:lnTo>
                  <a:lnTo>
                    <a:pt x="11899" y="0"/>
                  </a:lnTo>
                  <a:lnTo>
                    <a:pt x="15875" y="6857"/>
                  </a:lnTo>
                  <a:lnTo>
                    <a:pt x="11899" y="13754"/>
                  </a:lnTo>
                  <a:lnTo>
                    <a:pt x="3962" y="13754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7007148" y="2558135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0"/>
                  </a:moveTo>
                  <a:lnTo>
                    <a:pt x="0" y="0"/>
                  </a:lnTo>
                  <a:lnTo>
                    <a:pt x="0" y="1892"/>
                  </a:lnTo>
                  <a:lnTo>
                    <a:pt x="13652" y="1892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7007148" y="2558122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5">
                  <a:moveTo>
                    <a:pt x="13652" y="1904"/>
                  </a:moveTo>
                  <a:lnTo>
                    <a:pt x="0" y="1904"/>
                  </a:lnTo>
                  <a:lnTo>
                    <a:pt x="0" y="0"/>
                  </a:lnTo>
                  <a:lnTo>
                    <a:pt x="13652" y="0"/>
                  </a:lnTo>
                  <a:lnTo>
                    <a:pt x="13652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6962101" y="2535262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2859" y="0"/>
                  </a:moveTo>
                  <a:lnTo>
                    <a:pt x="6032" y="647"/>
                  </a:lnTo>
                  <a:lnTo>
                    <a:pt x="4762" y="2235"/>
                  </a:lnTo>
                  <a:lnTo>
                    <a:pt x="0" y="5715"/>
                  </a:lnTo>
                  <a:lnTo>
                    <a:pt x="1270" y="42557"/>
                  </a:lnTo>
                  <a:lnTo>
                    <a:pt x="3809" y="44754"/>
                  </a:lnTo>
                  <a:lnTo>
                    <a:pt x="7620" y="44450"/>
                  </a:lnTo>
                  <a:lnTo>
                    <a:pt x="17462" y="44754"/>
                  </a:lnTo>
                  <a:lnTo>
                    <a:pt x="22225" y="44145"/>
                  </a:lnTo>
                  <a:lnTo>
                    <a:pt x="26987" y="39052"/>
                  </a:lnTo>
                  <a:lnTo>
                    <a:pt x="25704" y="3492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6967169" y="2532735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45" y="0"/>
                  </a:moveTo>
                  <a:lnTo>
                    <a:pt x="0" y="0"/>
                  </a:lnTo>
                  <a:lnTo>
                    <a:pt x="0" y="2844"/>
                  </a:lnTo>
                  <a:lnTo>
                    <a:pt x="18745" y="2844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6964324" y="2538132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4">
                  <a:moveTo>
                    <a:pt x="9829" y="36182"/>
                  </a:moveTo>
                  <a:lnTo>
                    <a:pt x="9194" y="20637"/>
                  </a:lnTo>
                  <a:lnTo>
                    <a:pt x="4762" y="19989"/>
                  </a:lnTo>
                  <a:lnTo>
                    <a:pt x="4762" y="17132"/>
                  </a:lnTo>
                  <a:lnTo>
                    <a:pt x="9525" y="17767"/>
                  </a:lnTo>
                  <a:lnTo>
                    <a:pt x="8572" y="1892"/>
                  </a:lnTo>
                  <a:lnTo>
                    <a:pt x="5715" y="1257"/>
                  </a:lnTo>
                  <a:lnTo>
                    <a:pt x="0" y="1257"/>
                  </a:lnTo>
                  <a:lnTo>
                    <a:pt x="0" y="17132"/>
                  </a:lnTo>
                  <a:lnTo>
                    <a:pt x="2844" y="18072"/>
                  </a:lnTo>
                  <a:lnTo>
                    <a:pt x="2844" y="20307"/>
                  </a:lnTo>
                  <a:lnTo>
                    <a:pt x="304" y="20637"/>
                  </a:lnTo>
                  <a:lnTo>
                    <a:pt x="0" y="37122"/>
                  </a:lnTo>
                  <a:lnTo>
                    <a:pt x="2540" y="37465"/>
                  </a:lnTo>
                  <a:lnTo>
                    <a:pt x="2540" y="41884"/>
                  </a:lnTo>
                  <a:lnTo>
                    <a:pt x="4127" y="41884"/>
                  </a:lnTo>
                  <a:lnTo>
                    <a:pt x="4432" y="36817"/>
                  </a:lnTo>
                  <a:lnTo>
                    <a:pt x="9829" y="36182"/>
                  </a:lnTo>
                  <a:close/>
                </a:path>
                <a:path w="22859" h="42544">
                  <a:moveTo>
                    <a:pt x="22860" y="35877"/>
                  </a:moveTo>
                  <a:lnTo>
                    <a:pt x="22225" y="19672"/>
                  </a:lnTo>
                  <a:lnTo>
                    <a:pt x="19050" y="19354"/>
                  </a:lnTo>
                  <a:lnTo>
                    <a:pt x="18719" y="16827"/>
                  </a:lnTo>
                  <a:lnTo>
                    <a:pt x="22529" y="16497"/>
                  </a:lnTo>
                  <a:lnTo>
                    <a:pt x="22225" y="0"/>
                  </a:lnTo>
                  <a:lnTo>
                    <a:pt x="16179" y="0"/>
                  </a:lnTo>
                  <a:lnTo>
                    <a:pt x="12369" y="2209"/>
                  </a:lnTo>
                  <a:lnTo>
                    <a:pt x="13004" y="17132"/>
                  </a:lnTo>
                  <a:lnTo>
                    <a:pt x="17462" y="17132"/>
                  </a:lnTo>
                  <a:lnTo>
                    <a:pt x="17462" y="19989"/>
                  </a:lnTo>
                  <a:lnTo>
                    <a:pt x="13335" y="20637"/>
                  </a:lnTo>
                  <a:lnTo>
                    <a:pt x="13335" y="36182"/>
                  </a:lnTo>
                  <a:lnTo>
                    <a:pt x="17462" y="36182"/>
                  </a:lnTo>
                  <a:lnTo>
                    <a:pt x="17462" y="42532"/>
                  </a:lnTo>
                  <a:lnTo>
                    <a:pt x="19354" y="42532"/>
                  </a:lnTo>
                  <a:lnTo>
                    <a:pt x="19354" y="35877"/>
                  </a:lnTo>
                  <a:lnTo>
                    <a:pt x="22860" y="3587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6966534" y="2540673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39"/>
                  </a:lnTo>
                  <a:lnTo>
                    <a:pt x="1270" y="1363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6970979" y="2540977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82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82" y="12700"/>
                  </a:lnTo>
                  <a:lnTo>
                    <a:pt x="1282" y="0"/>
                  </a:lnTo>
                  <a:close/>
                </a:path>
                <a:path w="9525" h="12700">
                  <a:moveTo>
                    <a:pt x="9220" y="0"/>
                  </a:moveTo>
                  <a:lnTo>
                    <a:pt x="7937" y="0"/>
                  </a:lnTo>
                  <a:lnTo>
                    <a:pt x="7937" y="11112"/>
                  </a:lnTo>
                  <a:lnTo>
                    <a:pt x="9220" y="11112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6981787" y="2540342"/>
              <a:ext cx="2540" cy="31750"/>
            </a:xfrm>
            <a:custGeom>
              <a:avLst/>
              <a:gdLst/>
              <a:ahLst/>
              <a:cxnLst/>
              <a:rect l="l" t="t" r="r" b="b"/>
              <a:pathLst>
                <a:path w="2540" h="31750">
                  <a:moveTo>
                    <a:pt x="2222" y="19380"/>
                  </a:moveTo>
                  <a:lnTo>
                    <a:pt x="952" y="19380"/>
                  </a:lnTo>
                  <a:lnTo>
                    <a:pt x="952" y="31127"/>
                  </a:lnTo>
                  <a:lnTo>
                    <a:pt x="2222" y="31127"/>
                  </a:lnTo>
                  <a:lnTo>
                    <a:pt x="2222" y="19380"/>
                  </a:lnTo>
                  <a:close/>
                </a:path>
                <a:path w="2540" h="31750">
                  <a:moveTo>
                    <a:pt x="2222" y="0"/>
                  </a:moveTo>
                  <a:lnTo>
                    <a:pt x="0" y="0"/>
                  </a:lnTo>
                  <a:lnTo>
                    <a:pt x="0" y="12077"/>
                  </a:lnTo>
                  <a:lnTo>
                    <a:pt x="2222" y="12077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6978929" y="2560662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6966864" y="2560358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5">
                  <a:moveTo>
                    <a:pt x="1270" y="0"/>
                  </a:moveTo>
                  <a:lnTo>
                    <a:pt x="0" y="0"/>
                  </a:lnTo>
                  <a:lnTo>
                    <a:pt x="0" y="13004"/>
                  </a:lnTo>
                  <a:lnTo>
                    <a:pt x="1270" y="13004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6970991" y="2561310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6970039" y="2573680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6032" y="0"/>
                  </a:moveTo>
                  <a:lnTo>
                    <a:pt x="4114" y="634"/>
                  </a:lnTo>
                  <a:lnTo>
                    <a:pt x="4114" y="3492"/>
                  </a:lnTo>
                  <a:lnTo>
                    <a:pt x="1587" y="3175"/>
                  </a:lnTo>
                  <a:lnTo>
                    <a:pt x="1587" y="634"/>
                  </a:lnTo>
                  <a:lnTo>
                    <a:pt x="0" y="1269"/>
                  </a:lnTo>
                  <a:lnTo>
                    <a:pt x="634" y="5727"/>
                  </a:lnTo>
                  <a:lnTo>
                    <a:pt x="9525" y="6337"/>
                  </a:lnTo>
                  <a:lnTo>
                    <a:pt x="9207" y="965"/>
                  </a:lnTo>
                  <a:lnTo>
                    <a:pt x="7620" y="634"/>
                  </a:lnTo>
                  <a:lnTo>
                    <a:pt x="7620" y="3175"/>
                  </a:lnTo>
                  <a:lnTo>
                    <a:pt x="6032" y="3492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6870331" y="2536850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2859" y="0"/>
                  </a:moveTo>
                  <a:lnTo>
                    <a:pt x="6045" y="647"/>
                  </a:lnTo>
                  <a:lnTo>
                    <a:pt x="4762" y="2222"/>
                  </a:lnTo>
                  <a:lnTo>
                    <a:pt x="0" y="5715"/>
                  </a:lnTo>
                  <a:lnTo>
                    <a:pt x="1282" y="42557"/>
                  </a:lnTo>
                  <a:lnTo>
                    <a:pt x="3809" y="44767"/>
                  </a:lnTo>
                  <a:lnTo>
                    <a:pt x="7632" y="44450"/>
                  </a:lnTo>
                  <a:lnTo>
                    <a:pt x="17462" y="44767"/>
                  </a:lnTo>
                  <a:lnTo>
                    <a:pt x="22225" y="44145"/>
                  </a:lnTo>
                  <a:lnTo>
                    <a:pt x="26987" y="39052"/>
                  </a:lnTo>
                  <a:lnTo>
                    <a:pt x="25730" y="3492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6875411" y="2534310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44"/>
                  </a:lnTo>
                  <a:lnTo>
                    <a:pt x="18732" y="2844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6872554" y="2539720"/>
              <a:ext cx="23495" cy="42545"/>
            </a:xfrm>
            <a:custGeom>
              <a:avLst/>
              <a:gdLst/>
              <a:ahLst/>
              <a:cxnLst/>
              <a:rect l="l" t="t" r="r" b="b"/>
              <a:pathLst>
                <a:path w="23495" h="42544">
                  <a:moveTo>
                    <a:pt x="9855" y="36182"/>
                  </a:moveTo>
                  <a:lnTo>
                    <a:pt x="9220" y="20637"/>
                  </a:lnTo>
                  <a:lnTo>
                    <a:pt x="4762" y="20002"/>
                  </a:lnTo>
                  <a:lnTo>
                    <a:pt x="4762" y="17132"/>
                  </a:lnTo>
                  <a:lnTo>
                    <a:pt x="9525" y="17767"/>
                  </a:lnTo>
                  <a:lnTo>
                    <a:pt x="8585" y="1892"/>
                  </a:lnTo>
                  <a:lnTo>
                    <a:pt x="5715" y="1257"/>
                  </a:lnTo>
                  <a:lnTo>
                    <a:pt x="0" y="1257"/>
                  </a:lnTo>
                  <a:lnTo>
                    <a:pt x="0" y="17132"/>
                  </a:lnTo>
                  <a:lnTo>
                    <a:pt x="2870" y="18084"/>
                  </a:lnTo>
                  <a:lnTo>
                    <a:pt x="2870" y="20307"/>
                  </a:lnTo>
                  <a:lnTo>
                    <a:pt x="330" y="20637"/>
                  </a:lnTo>
                  <a:lnTo>
                    <a:pt x="0" y="37134"/>
                  </a:lnTo>
                  <a:lnTo>
                    <a:pt x="2540" y="37452"/>
                  </a:lnTo>
                  <a:lnTo>
                    <a:pt x="2540" y="41897"/>
                  </a:lnTo>
                  <a:lnTo>
                    <a:pt x="4127" y="41897"/>
                  </a:lnTo>
                  <a:lnTo>
                    <a:pt x="4457" y="36817"/>
                  </a:lnTo>
                  <a:lnTo>
                    <a:pt x="9855" y="36182"/>
                  </a:lnTo>
                  <a:close/>
                </a:path>
                <a:path w="23495" h="42544">
                  <a:moveTo>
                    <a:pt x="22872" y="35877"/>
                  </a:moveTo>
                  <a:lnTo>
                    <a:pt x="22225" y="19672"/>
                  </a:lnTo>
                  <a:lnTo>
                    <a:pt x="19050" y="19354"/>
                  </a:lnTo>
                  <a:lnTo>
                    <a:pt x="18745" y="16827"/>
                  </a:lnTo>
                  <a:lnTo>
                    <a:pt x="22555" y="16484"/>
                  </a:lnTo>
                  <a:lnTo>
                    <a:pt x="22225" y="0"/>
                  </a:lnTo>
                  <a:lnTo>
                    <a:pt x="16205" y="0"/>
                  </a:lnTo>
                  <a:lnTo>
                    <a:pt x="12395" y="2197"/>
                  </a:lnTo>
                  <a:lnTo>
                    <a:pt x="13030" y="17132"/>
                  </a:lnTo>
                  <a:lnTo>
                    <a:pt x="17462" y="17132"/>
                  </a:lnTo>
                  <a:lnTo>
                    <a:pt x="17462" y="20002"/>
                  </a:lnTo>
                  <a:lnTo>
                    <a:pt x="13347" y="20637"/>
                  </a:lnTo>
                  <a:lnTo>
                    <a:pt x="13347" y="36182"/>
                  </a:lnTo>
                  <a:lnTo>
                    <a:pt x="17462" y="36182"/>
                  </a:lnTo>
                  <a:lnTo>
                    <a:pt x="17462" y="42532"/>
                  </a:lnTo>
                  <a:lnTo>
                    <a:pt x="19380" y="42532"/>
                  </a:lnTo>
                  <a:lnTo>
                    <a:pt x="19380" y="35877"/>
                  </a:lnTo>
                  <a:lnTo>
                    <a:pt x="22872" y="3587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6874789" y="2542260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39"/>
                  </a:lnTo>
                  <a:lnTo>
                    <a:pt x="1270" y="1363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6879209" y="2542565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82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82" y="12700"/>
                  </a:lnTo>
                  <a:lnTo>
                    <a:pt x="1282" y="0"/>
                  </a:lnTo>
                  <a:close/>
                </a:path>
                <a:path w="9525" h="12700">
                  <a:moveTo>
                    <a:pt x="9220" y="0"/>
                  </a:moveTo>
                  <a:lnTo>
                    <a:pt x="7937" y="0"/>
                  </a:lnTo>
                  <a:lnTo>
                    <a:pt x="7937" y="11112"/>
                  </a:lnTo>
                  <a:lnTo>
                    <a:pt x="9220" y="11112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6890017" y="2541930"/>
              <a:ext cx="2540" cy="31750"/>
            </a:xfrm>
            <a:custGeom>
              <a:avLst/>
              <a:gdLst/>
              <a:ahLst/>
              <a:cxnLst/>
              <a:rect l="l" t="t" r="r" b="b"/>
              <a:pathLst>
                <a:path w="2540" h="31750">
                  <a:moveTo>
                    <a:pt x="2235" y="19380"/>
                  </a:moveTo>
                  <a:lnTo>
                    <a:pt x="952" y="19380"/>
                  </a:lnTo>
                  <a:lnTo>
                    <a:pt x="952" y="31127"/>
                  </a:lnTo>
                  <a:lnTo>
                    <a:pt x="2235" y="31127"/>
                  </a:lnTo>
                  <a:lnTo>
                    <a:pt x="2235" y="19380"/>
                  </a:lnTo>
                  <a:close/>
                </a:path>
                <a:path w="2540" h="31750">
                  <a:moveTo>
                    <a:pt x="2235" y="0"/>
                  </a:moveTo>
                  <a:lnTo>
                    <a:pt x="0" y="0"/>
                  </a:lnTo>
                  <a:lnTo>
                    <a:pt x="0" y="12077"/>
                  </a:lnTo>
                  <a:lnTo>
                    <a:pt x="2235" y="12077"/>
                  </a:lnTo>
                  <a:lnTo>
                    <a:pt x="2235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6887171" y="2562250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6875094" y="2561945"/>
              <a:ext cx="1905" cy="13335"/>
            </a:xfrm>
            <a:custGeom>
              <a:avLst/>
              <a:gdLst/>
              <a:ahLst/>
              <a:cxnLst/>
              <a:rect l="l" t="t" r="r" b="b"/>
              <a:pathLst>
                <a:path w="1904" h="13335">
                  <a:moveTo>
                    <a:pt x="1282" y="0"/>
                  </a:moveTo>
                  <a:lnTo>
                    <a:pt x="0" y="0"/>
                  </a:lnTo>
                  <a:lnTo>
                    <a:pt x="0" y="13004"/>
                  </a:lnTo>
                  <a:lnTo>
                    <a:pt x="1282" y="13004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6879234" y="2562898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6878269" y="2575255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6045" y="0"/>
                  </a:moveTo>
                  <a:lnTo>
                    <a:pt x="4140" y="647"/>
                  </a:lnTo>
                  <a:lnTo>
                    <a:pt x="4140" y="3517"/>
                  </a:lnTo>
                  <a:lnTo>
                    <a:pt x="1587" y="3187"/>
                  </a:lnTo>
                  <a:lnTo>
                    <a:pt x="1587" y="647"/>
                  </a:lnTo>
                  <a:lnTo>
                    <a:pt x="0" y="1282"/>
                  </a:lnTo>
                  <a:lnTo>
                    <a:pt x="634" y="5740"/>
                  </a:lnTo>
                  <a:lnTo>
                    <a:pt x="9525" y="6362"/>
                  </a:lnTo>
                  <a:lnTo>
                    <a:pt x="9220" y="977"/>
                  </a:lnTo>
                  <a:lnTo>
                    <a:pt x="7632" y="647"/>
                  </a:lnTo>
                  <a:lnTo>
                    <a:pt x="7632" y="3187"/>
                  </a:lnTo>
                  <a:lnTo>
                    <a:pt x="6045" y="3517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6824624" y="2536215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2860" y="0"/>
                  </a:moveTo>
                  <a:lnTo>
                    <a:pt x="6019" y="634"/>
                  </a:lnTo>
                  <a:lnTo>
                    <a:pt x="4762" y="2222"/>
                  </a:lnTo>
                  <a:lnTo>
                    <a:pt x="0" y="5702"/>
                  </a:lnTo>
                  <a:lnTo>
                    <a:pt x="1257" y="42557"/>
                  </a:lnTo>
                  <a:lnTo>
                    <a:pt x="3810" y="44780"/>
                  </a:lnTo>
                  <a:lnTo>
                    <a:pt x="7607" y="44450"/>
                  </a:lnTo>
                  <a:lnTo>
                    <a:pt x="17462" y="44780"/>
                  </a:lnTo>
                  <a:lnTo>
                    <a:pt x="22225" y="44145"/>
                  </a:lnTo>
                  <a:lnTo>
                    <a:pt x="26987" y="39039"/>
                  </a:lnTo>
                  <a:lnTo>
                    <a:pt x="25704" y="3505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6829691" y="2533675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45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18745" y="2870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6826847" y="2539072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4">
                  <a:moveTo>
                    <a:pt x="9842" y="36182"/>
                  </a:moveTo>
                  <a:lnTo>
                    <a:pt x="9194" y="20650"/>
                  </a:lnTo>
                  <a:lnTo>
                    <a:pt x="4762" y="20002"/>
                  </a:lnTo>
                  <a:lnTo>
                    <a:pt x="4762" y="17132"/>
                  </a:lnTo>
                  <a:lnTo>
                    <a:pt x="9525" y="17780"/>
                  </a:lnTo>
                  <a:lnTo>
                    <a:pt x="8559" y="1905"/>
                  </a:lnTo>
                  <a:lnTo>
                    <a:pt x="5715" y="1270"/>
                  </a:lnTo>
                  <a:lnTo>
                    <a:pt x="0" y="1270"/>
                  </a:lnTo>
                  <a:lnTo>
                    <a:pt x="0" y="17132"/>
                  </a:lnTo>
                  <a:lnTo>
                    <a:pt x="2844" y="18110"/>
                  </a:lnTo>
                  <a:lnTo>
                    <a:pt x="2844" y="20320"/>
                  </a:lnTo>
                  <a:lnTo>
                    <a:pt x="317" y="20650"/>
                  </a:lnTo>
                  <a:lnTo>
                    <a:pt x="0" y="37160"/>
                  </a:lnTo>
                  <a:lnTo>
                    <a:pt x="2540" y="37465"/>
                  </a:lnTo>
                  <a:lnTo>
                    <a:pt x="2540" y="41922"/>
                  </a:lnTo>
                  <a:lnTo>
                    <a:pt x="4127" y="41922"/>
                  </a:lnTo>
                  <a:lnTo>
                    <a:pt x="4432" y="36830"/>
                  </a:lnTo>
                  <a:lnTo>
                    <a:pt x="9842" y="36182"/>
                  </a:lnTo>
                  <a:close/>
                </a:path>
                <a:path w="22859" h="42544">
                  <a:moveTo>
                    <a:pt x="22847" y="35877"/>
                  </a:moveTo>
                  <a:lnTo>
                    <a:pt x="22225" y="19697"/>
                  </a:lnTo>
                  <a:lnTo>
                    <a:pt x="19050" y="19367"/>
                  </a:lnTo>
                  <a:lnTo>
                    <a:pt x="18719" y="16827"/>
                  </a:lnTo>
                  <a:lnTo>
                    <a:pt x="22542" y="16522"/>
                  </a:lnTo>
                  <a:lnTo>
                    <a:pt x="22225" y="0"/>
                  </a:lnTo>
                  <a:lnTo>
                    <a:pt x="16192" y="0"/>
                  </a:lnTo>
                  <a:lnTo>
                    <a:pt x="12369" y="2235"/>
                  </a:lnTo>
                  <a:lnTo>
                    <a:pt x="13017" y="17132"/>
                  </a:lnTo>
                  <a:lnTo>
                    <a:pt x="17462" y="17132"/>
                  </a:lnTo>
                  <a:lnTo>
                    <a:pt x="17462" y="20002"/>
                  </a:lnTo>
                  <a:lnTo>
                    <a:pt x="13322" y="20650"/>
                  </a:lnTo>
                  <a:lnTo>
                    <a:pt x="13322" y="36182"/>
                  </a:lnTo>
                  <a:lnTo>
                    <a:pt x="17462" y="36182"/>
                  </a:lnTo>
                  <a:lnTo>
                    <a:pt x="17462" y="42545"/>
                  </a:lnTo>
                  <a:lnTo>
                    <a:pt x="19367" y="42545"/>
                  </a:lnTo>
                  <a:lnTo>
                    <a:pt x="19367" y="35877"/>
                  </a:lnTo>
                  <a:lnTo>
                    <a:pt x="22847" y="35877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6829056" y="2541612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69">
                  <a:moveTo>
                    <a:pt x="1282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82" y="13652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6833514" y="2541930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0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1112"/>
                  </a:lnTo>
                  <a:lnTo>
                    <a:pt x="9207" y="1111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6844297" y="2541295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4">
                  <a:moveTo>
                    <a:pt x="2222" y="19354"/>
                  </a:moveTo>
                  <a:lnTo>
                    <a:pt x="952" y="19354"/>
                  </a:lnTo>
                  <a:lnTo>
                    <a:pt x="952" y="31115"/>
                  </a:lnTo>
                  <a:lnTo>
                    <a:pt x="2222" y="31115"/>
                  </a:lnTo>
                  <a:lnTo>
                    <a:pt x="2222" y="19354"/>
                  </a:lnTo>
                  <a:close/>
                </a:path>
                <a:path w="2540" h="31114">
                  <a:moveTo>
                    <a:pt x="2222" y="0"/>
                  </a:moveTo>
                  <a:lnTo>
                    <a:pt x="0" y="0"/>
                  </a:lnTo>
                  <a:lnTo>
                    <a:pt x="0" y="12065"/>
                  </a:lnTo>
                  <a:lnTo>
                    <a:pt x="2222" y="12065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6841451" y="256161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892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892" y="1047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6829374" y="2561310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5">
                  <a:moveTo>
                    <a:pt x="1270" y="0"/>
                  </a:moveTo>
                  <a:lnTo>
                    <a:pt x="0" y="0"/>
                  </a:lnTo>
                  <a:lnTo>
                    <a:pt x="0" y="13004"/>
                  </a:lnTo>
                  <a:lnTo>
                    <a:pt x="1270" y="13004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6833514" y="2562250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892" y="0"/>
                  </a:moveTo>
                  <a:lnTo>
                    <a:pt x="0" y="0"/>
                  </a:lnTo>
                  <a:lnTo>
                    <a:pt x="0" y="11760"/>
                  </a:lnTo>
                  <a:lnTo>
                    <a:pt x="1892" y="11760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6832561" y="2574645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6019" y="0"/>
                  </a:moveTo>
                  <a:lnTo>
                    <a:pt x="4127" y="609"/>
                  </a:lnTo>
                  <a:lnTo>
                    <a:pt x="4127" y="3479"/>
                  </a:lnTo>
                  <a:lnTo>
                    <a:pt x="1587" y="3175"/>
                  </a:lnTo>
                  <a:lnTo>
                    <a:pt x="1587" y="609"/>
                  </a:lnTo>
                  <a:lnTo>
                    <a:pt x="0" y="1257"/>
                  </a:lnTo>
                  <a:lnTo>
                    <a:pt x="635" y="5715"/>
                  </a:lnTo>
                  <a:lnTo>
                    <a:pt x="9525" y="6350"/>
                  </a:lnTo>
                  <a:lnTo>
                    <a:pt x="9194" y="952"/>
                  </a:lnTo>
                  <a:lnTo>
                    <a:pt x="7607" y="609"/>
                  </a:lnTo>
                  <a:lnTo>
                    <a:pt x="7607" y="3175"/>
                  </a:lnTo>
                  <a:lnTo>
                    <a:pt x="6019" y="3479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6769366" y="2530195"/>
              <a:ext cx="2540" cy="50800"/>
            </a:xfrm>
            <a:custGeom>
              <a:avLst/>
              <a:gdLst/>
              <a:ahLst/>
              <a:cxnLst/>
              <a:rect l="l" t="t" r="r" b="b"/>
              <a:pathLst>
                <a:path w="2540" h="50800">
                  <a:moveTo>
                    <a:pt x="952" y="0"/>
                  </a:moveTo>
                  <a:lnTo>
                    <a:pt x="0" y="0"/>
                  </a:lnTo>
                  <a:lnTo>
                    <a:pt x="647" y="50165"/>
                  </a:lnTo>
                  <a:lnTo>
                    <a:pt x="1917" y="50469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6826846" y="2620035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751" y="0"/>
                  </a:moveTo>
                  <a:lnTo>
                    <a:pt x="4825" y="0"/>
                  </a:lnTo>
                  <a:lnTo>
                    <a:pt x="0" y="4825"/>
                  </a:lnTo>
                  <a:lnTo>
                    <a:pt x="0" y="16751"/>
                  </a:lnTo>
                  <a:lnTo>
                    <a:pt x="4825" y="21589"/>
                  </a:lnTo>
                  <a:lnTo>
                    <a:pt x="16751" y="21589"/>
                  </a:lnTo>
                  <a:lnTo>
                    <a:pt x="21589" y="16751"/>
                  </a:lnTo>
                  <a:lnTo>
                    <a:pt x="21589" y="10795"/>
                  </a:lnTo>
                  <a:lnTo>
                    <a:pt x="21589" y="4825"/>
                  </a:lnTo>
                  <a:lnTo>
                    <a:pt x="167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6876376" y="2618765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59" h="22225">
                  <a:moveTo>
                    <a:pt x="17741" y="0"/>
                  </a:moveTo>
                  <a:lnTo>
                    <a:pt x="5105" y="0"/>
                  </a:lnTo>
                  <a:lnTo>
                    <a:pt x="0" y="4991"/>
                  </a:lnTo>
                  <a:lnTo>
                    <a:pt x="0" y="17259"/>
                  </a:lnTo>
                  <a:lnTo>
                    <a:pt x="5105" y="22225"/>
                  </a:lnTo>
                  <a:lnTo>
                    <a:pt x="17741" y="22225"/>
                  </a:lnTo>
                  <a:lnTo>
                    <a:pt x="22859" y="17259"/>
                  </a:lnTo>
                  <a:lnTo>
                    <a:pt x="22859" y="11112"/>
                  </a:lnTo>
                  <a:lnTo>
                    <a:pt x="22859" y="4991"/>
                  </a:lnTo>
                  <a:lnTo>
                    <a:pt x="17741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6882726" y="262764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936" y="0"/>
                  </a:moveTo>
                  <a:lnTo>
                    <a:pt x="1143" y="0"/>
                  </a:lnTo>
                  <a:lnTo>
                    <a:pt x="0" y="1143"/>
                  </a:lnTo>
                  <a:lnTo>
                    <a:pt x="0" y="3962"/>
                  </a:lnTo>
                  <a:lnTo>
                    <a:pt x="1143" y="5105"/>
                  </a:lnTo>
                  <a:lnTo>
                    <a:pt x="3936" y="5105"/>
                  </a:lnTo>
                  <a:lnTo>
                    <a:pt x="5067" y="3962"/>
                  </a:lnTo>
                  <a:lnTo>
                    <a:pt x="5067" y="2565"/>
                  </a:lnTo>
                  <a:lnTo>
                    <a:pt x="5067" y="1143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6958926" y="261940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21577" y="10807"/>
                  </a:moveTo>
                  <a:lnTo>
                    <a:pt x="21577" y="16751"/>
                  </a:lnTo>
                  <a:lnTo>
                    <a:pt x="16751" y="21590"/>
                  </a:lnTo>
                  <a:lnTo>
                    <a:pt x="10795" y="21590"/>
                  </a:lnTo>
                  <a:lnTo>
                    <a:pt x="4825" y="21590"/>
                  </a:lnTo>
                  <a:lnTo>
                    <a:pt x="0" y="16751"/>
                  </a:lnTo>
                  <a:lnTo>
                    <a:pt x="0" y="10807"/>
                  </a:lnTo>
                  <a:lnTo>
                    <a:pt x="0" y="4825"/>
                  </a:lnTo>
                  <a:lnTo>
                    <a:pt x="4825" y="0"/>
                  </a:lnTo>
                  <a:lnTo>
                    <a:pt x="10795" y="0"/>
                  </a:lnTo>
                  <a:lnTo>
                    <a:pt x="16751" y="0"/>
                  </a:lnTo>
                  <a:lnTo>
                    <a:pt x="21577" y="4825"/>
                  </a:lnTo>
                  <a:lnTo>
                    <a:pt x="21577" y="108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6767537" y="261561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25615" y="0"/>
                  </a:moveTo>
                  <a:lnTo>
                    <a:pt x="7391" y="0"/>
                  </a:lnTo>
                  <a:lnTo>
                    <a:pt x="0" y="6819"/>
                  </a:lnTo>
                  <a:lnTo>
                    <a:pt x="0" y="23672"/>
                  </a:lnTo>
                  <a:lnTo>
                    <a:pt x="7391" y="30467"/>
                  </a:lnTo>
                  <a:lnTo>
                    <a:pt x="25615" y="30467"/>
                  </a:lnTo>
                  <a:lnTo>
                    <a:pt x="33007" y="23672"/>
                  </a:lnTo>
                  <a:lnTo>
                    <a:pt x="33007" y="15240"/>
                  </a:lnTo>
                  <a:lnTo>
                    <a:pt x="33007" y="6819"/>
                  </a:lnTo>
                  <a:lnTo>
                    <a:pt x="25615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6767537" y="261561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3007" y="15240"/>
                  </a:moveTo>
                  <a:lnTo>
                    <a:pt x="33007" y="23672"/>
                  </a:lnTo>
                  <a:lnTo>
                    <a:pt x="25615" y="30467"/>
                  </a:lnTo>
                  <a:lnTo>
                    <a:pt x="16510" y="30467"/>
                  </a:lnTo>
                  <a:lnTo>
                    <a:pt x="7391" y="30467"/>
                  </a:lnTo>
                  <a:lnTo>
                    <a:pt x="0" y="23672"/>
                  </a:lnTo>
                  <a:lnTo>
                    <a:pt x="0" y="15240"/>
                  </a:lnTo>
                  <a:lnTo>
                    <a:pt x="0" y="6819"/>
                  </a:lnTo>
                  <a:lnTo>
                    <a:pt x="7391" y="0"/>
                  </a:lnTo>
                  <a:lnTo>
                    <a:pt x="16510" y="0"/>
                  </a:lnTo>
                  <a:lnTo>
                    <a:pt x="25615" y="0"/>
                  </a:lnTo>
                  <a:lnTo>
                    <a:pt x="33007" y="6819"/>
                  </a:lnTo>
                  <a:lnTo>
                    <a:pt x="33007" y="152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6771347" y="2617838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19697" y="0"/>
                  </a:moveTo>
                  <a:lnTo>
                    <a:pt x="5676" y="0"/>
                  </a:lnTo>
                  <a:lnTo>
                    <a:pt x="0" y="5829"/>
                  </a:lnTo>
                  <a:lnTo>
                    <a:pt x="0" y="20218"/>
                  </a:lnTo>
                  <a:lnTo>
                    <a:pt x="5676" y="26034"/>
                  </a:lnTo>
                  <a:lnTo>
                    <a:pt x="19697" y="26034"/>
                  </a:lnTo>
                  <a:lnTo>
                    <a:pt x="25400" y="20218"/>
                  </a:lnTo>
                  <a:lnTo>
                    <a:pt x="25400" y="13017"/>
                  </a:lnTo>
                  <a:lnTo>
                    <a:pt x="25400" y="5829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6772770" y="2621114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59" h="19685">
                  <a:moveTo>
                    <a:pt x="16903" y="0"/>
                  </a:moveTo>
                  <a:lnTo>
                    <a:pt x="5626" y="0"/>
                  </a:lnTo>
                  <a:lnTo>
                    <a:pt x="0" y="9740"/>
                  </a:lnTo>
                  <a:lnTo>
                    <a:pt x="5626" y="19494"/>
                  </a:lnTo>
                  <a:lnTo>
                    <a:pt x="16903" y="19494"/>
                  </a:lnTo>
                  <a:lnTo>
                    <a:pt x="22542" y="9740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6775310" y="2622765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550" y="0"/>
                  </a:moveTo>
                  <a:lnTo>
                    <a:pt x="3911" y="0"/>
                  </a:lnTo>
                  <a:lnTo>
                    <a:pt x="0" y="3632"/>
                  </a:lnTo>
                  <a:lnTo>
                    <a:pt x="0" y="12572"/>
                  </a:lnTo>
                  <a:lnTo>
                    <a:pt x="3911" y="16179"/>
                  </a:lnTo>
                  <a:lnTo>
                    <a:pt x="13550" y="16179"/>
                  </a:lnTo>
                  <a:lnTo>
                    <a:pt x="17462" y="12572"/>
                  </a:lnTo>
                  <a:lnTo>
                    <a:pt x="17462" y="8089"/>
                  </a:lnTo>
                  <a:lnTo>
                    <a:pt x="17462" y="3632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6778002" y="262482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9372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359"/>
                  </a:lnTo>
                  <a:lnTo>
                    <a:pt x="2705" y="12065"/>
                  </a:lnTo>
                  <a:lnTo>
                    <a:pt x="9372" y="12065"/>
                  </a:lnTo>
                  <a:lnTo>
                    <a:pt x="12064" y="9359"/>
                  </a:lnTo>
                  <a:lnTo>
                    <a:pt x="12064" y="6032"/>
                  </a:lnTo>
                  <a:lnTo>
                    <a:pt x="12064" y="2705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7011365" y="2614333"/>
              <a:ext cx="33655" cy="31115"/>
            </a:xfrm>
            <a:custGeom>
              <a:avLst/>
              <a:gdLst/>
              <a:ahLst/>
              <a:cxnLst/>
              <a:rect l="l" t="t" r="r" b="b"/>
              <a:pathLst>
                <a:path w="33654" h="31114">
                  <a:moveTo>
                    <a:pt x="25628" y="0"/>
                  </a:moveTo>
                  <a:lnTo>
                    <a:pt x="7391" y="0"/>
                  </a:lnTo>
                  <a:lnTo>
                    <a:pt x="0" y="6845"/>
                  </a:lnTo>
                  <a:lnTo>
                    <a:pt x="0" y="23685"/>
                  </a:lnTo>
                  <a:lnTo>
                    <a:pt x="7391" y="30492"/>
                  </a:lnTo>
                  <a:lnTo>
                    <a:pt x="25628" y="30492"/>
                  </a:lnTo>
                  <a:lnTo>
                    <a:pt x="33032" y="23685"/>
                  </a:lnTo>
                  <a:lnTo>
                    <a:pt x="33032" y="15252"/>
                  </a:lnTo>
                  <a:lnTo>
                    <a:pt x="33032" y="6845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7011365" y="2614333"/>
              <a:ext cx="33655" cy="31115"/>
            </a:xfrm>
            <a:custGeom>
              <a:avLst/>
              <a:gdLst/>
              <a:ahLst/>
              <a:cxnLst/>
              <a:rect l="l" t="t" r="r" b="b"/>
              <a:pathLst>
                <a:path w="33654" h="31114">
                  <a:moveTo>
                    <a:pt x="33032" y="15252"/>
                  </a:moveTo>
                  <a:lnTo>
                    <a:pt x="33032" y="23685"/>
                  </a:lnTo>
                  <a:lnTo>
                    <a:pt x="25628" y="30492"/>
                  </a:lnTo>
                  <a:lnTo>
                    <a:pt x="16522" y="30492"/>
                  </a:lnTo>
                  <a:lnTo>
                    <a:pt x="7391" y="30492"/>
                  </a:lnTo>
                  <a:lnTo>
                    <a:pt x="0" y="23685"/>
                  </a:lnTo>
                  <a:lnTo>
                    <a:pt x="0" y="15252"/>
                  </a:lnTo>
                  <a:lnTo>
                    <a:pt x="0" y="6845"/>
                  </a:lnTo>
                  <a:lnTo>
                    <a:pt x="7391" y="0"/>
                  </a:lnTo>
                  <a:lnTo>
                    <a:pt x="16522" y="0"/>
                  </a:lnTo>
                  <a:lnTo>
                    <a:pt x="25628" y="0"/>
                  </a:lnTo>
                  <a:lnTo>
                    <a:pt x="33032" y="6845"/>
                  </a:lnTo>
                  <a:lnTo>
                    <a:pt x="33032" y="152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7015187" y="2616568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19710" y="0"/>
                  </a:moveTo>
                  <a:lnTo>
                    <a:pt x="5676" y="0"/>
                  </a:lnTo>
                  <a:lnTo>
                    <a:pt x="0" y="5829"/>
                  </a:lnTo>
                  <a:lnTo>
                    <a:pt x="0" y="20218"/>
                  </a:lnTo>
                  <a:lnTo>
                    <a:pt x="5676" y="26034"/>
                  </a:lnTo>
                  <a:lnTo>
                    <a:pt x="19710" y="26034"/>
                  </a:lnTo>
                  <a:lnTo>
                    <a:pt x="25400" y="20218"/>
                  </a:lnTo>
                  <a:lnTo>
                    <a:pt x="25400" y="13017"/>
                  </a:lnTo>
                  <a:lnTo>
                    <a:pt x="25400" y="5829"/>
                  </a:lnTo>
                  <a:lnTo>
                    <a:pt x="19710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7016610" y="2619832"/>
              <a:ext cx="22860" cy="19685"/>
            </a:xfrm>
            <a:custGeom>
              <a:avLst/>
              <a:gdLst/>
              <a:ahLst/>
              <a:cxnLst/>
              <a:rect l="l" t="t" r="r" b="b"/>
              <a:pathLst>
                <a:path w="22859" h="19685">
                  <a:moveTo>
                    <a:pt x="16903" y="0"/>
                  </a:moveTo>
                  <a:lnTo>
                    <a:pt x="5626" y="0"/>
                  </a:lnTo>
                  <a:lnTo>
                    <a:pt x="0" y="9753"/>
                  </a:lnTo>
                  <a:lnTo>
                    <a:pt x="5626" y="19507"/>
                  </a:lnTo>
                  <a:lnTo>
                    <a:pt x="16903" y="19507"/>
                  </a:lnTo>
                  <a:lnTo>
                    <a:pt x="22529" y="9753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7019150" y="2621483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550" y="0"/>
                  </a:moveTo>
                  <a:lnTo>
                    <a:pt x="3911" y="0"/>
                  </a:lnTo>
                  <a:lnTo>
                    <a:pt x="0" y="3632"/>
                  </a:lnTo>
                  <a:lnTo>
                    <a:pt x="0" y="12585"/>
                  </a:lnTo>
                  <a:lnTo>
                    <a:pt x="3911" y="16192"/>
                  </a:lnTo>
                  <a:lnTo>
                    <a:pt x="13550" y="16192"/>
                  </a:lnTo>
                  <a:lnTo>
                    <a:pt x="17462" y="12585"/>
                  </a:lnTo>
                  <a:lnTo>
                    <a:pt x="17462" y="8102"/>
                  </a:lnTo>
                  <a:lnTo>
                    <a:pt x="17462" y="3632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7021842" y="262355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9359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359"/>
                  </a:lnTo>
                  <a:lnTo>
                    <a:pt x="2705" y="12065"/>
                  </a:lnTo>
                  <a:lnTo>
                    <a:pt x="9359" y="12065"/>
                  </a:lnTo>
                  <a:lnTo>
                    <a:pt x="12065" y="9359"/>
                  </a:lnTo>
                  <a:lnTo>
                    <a:pt x="12065" y="6032"/>
                  </a:lnTo>
                  <a:lnTo>
                    <a:pt x="12065" y="2692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6911936" y="2636558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69">
                  <a:moveTo>
                    <a:pt x="30162" y="0"/>
                  </a:moveTo>
                  <a:lnTo>
                    <a:pt x="0" y="304"/>
                  </a:lnTo>
                  <a:lnTo>
                    <a:pt x="0" y="31419"/>
                  </a:lnTo>
                  <a:lnTo>
                    <a:pt x="2222" y="32702"/>
                  </a:lnTo>
                  <a:lnTo>
                    <a:pt x="2844" y="77457"/>
                  </a:lnTo>
                  <a:lnTo>
                    <a:pt x="29527" y="77457"/>
                  </a:lnTo>
                  <a:lnTo>
                    <a:pt x="30162" y="0"/>
                  </a:lnTo>
                  <a:close/>
                </a:path>
              </a:pathLst>
            </a:custGeom>
            <a:solidFill>
              <a:srgbClr val="AE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6749059" y="2678785"/>
              <a:ext cx="319405" cy="120014"/>
            </a:xfrm>
            <a:custGeom>
              <a:avLst/>
              <a:gdLst/>
              <a:ahLst/>
              <a:cxnLst/>
              <a:rect l="l" t="t" r="r" b="b"/>
              <a:pathLst>
                <a:path w="319404" h="120014">
                  <a:moveTo>
                    <a:pt x="78409" y="39344"/>
                  </a:moveTo>
                  <a:lnTo>
                    <a:pt x="75565" y="3162"/>
                  </a:lnTo>
                  <a:lnTo>
                    <a:pt x="55892" y="3378"/>
                  </a:lnTo>
                  <a:lnTo>
                    <a:pt x="45593" y="3683"/>
                  </a:lnTo>
                  <a:lnTo>
                    <a:pt x="41313" y="4292"/>
                  </a:lnTo>
                  <a:lnTo>
                    <a:pt x="39687" y="5397"/>
                  </a:lnTo>
                  <a:lnTo>
                    <a:pt x="38417" y="9194"/>
                  </a:lnTo>
                  <a:lnTo>
                    <a:pt x="0" y="8242"/>
                  </a:lnTo>
                  <a:lnTo>
                    <a:pt x="317" y="45821"/>
                  </a:lnTo>
                  <a:lnTo>
                    <a:pt x="48882" y="44107"/>
                  </a:lnTo>
                  <a:lnTo>
                    <a:pt x="49834" y="39992"/>
                  </a:lnTo>
                  <a:lnTo>
                    <a:pt x="71755" y="39992"/>
                  </a:lnTo>
                  <a:lnTo>
                    <a:pt x="78409" y="39344"/>
                  </a:lnTo>
                  <a:close/>
                </a:path>
                <a:path w="319404" h="120014">
                  <a:moveTo>
                    <a:pt x="193992" y="103174"/>
                  </a:moveTo>
                  <a:lnTo>
                    <a:pt x="193344" y="60960"/>
                  </a:lnTo>
                  <a:lnTo>
                    <a:pt x="154305" y="60629"/>
                  </a:lnTo>
                  <a:lnTo>
                    <a:pt x="154609" y="47294"/>
                  </a:lnTo>
                  <a:lnTo>
                    <a:pt x="159067" y="47294"/>
                  </a:lnTo>
                  <a:lnTo>
                    <a:pt x="159067" y="41262"/>
                  </a:lnTo>
                  <a:lnTo>
                    <a:pt x="153352" y="40627"/>
                  </a:lnTo>
                  <a:lnTo>
                    <a:pt x="151434" y="4114"/>
                  </a:lnTo>
                  <a:lnTo>
                    <a:pt x="115900" y="4762"/>
                  </a:lnTo>
                  <a:lnTo>
                    <a:pt x="119380" y="104444"/>
                  </a:lnTo>
                  <a:lnTo>
                    <a:pt x="146050" y="104775"/>
                  </a:lnTo>
                  <a:lnTo>
                    <a:pt x="143192" y="120002"/>
                  </a:lnTo>
                  <a:lnTo>
                    <a:pt x="179705" y="119062"/>
                  </a:lnTo>
                  <a:lnTo>
                    <a:pt x="182562" y="103822"/>
                  </a:lnTo>
                  <a:lnTo>
                    <a:pt x="193992" y="103174"/>
                  </a:lnTo>
                  <a:close/>
                </a:path>
                <a:path w="319404" h="120014">
                  <a:moveTo>
                    <a:pt x="319087" y="37147"/>
                  </a:moveTo>
                  <a:lnTo>
                    <a:pt x="318160" y="4114"/>
                  </a:lnTo>
                  <a:lnTo>
                    <a:pt x="318122" y="2527"/>
                  </a:lnTo>
                  <a:lnTo>
                    <a:pt x="280657" y="4114"/>
                  </a:lnTo>
                  <a:lnTo>
                    <a:pt x="279400" y="0"/>
                  </a:lnTo>
                  <a:lnTo>
                    <a:pt x="276542" y="304"/>
                  </a:lnTo>
                  <a:lnTo>
                    <a:pt x="240665" y="635"/>
                  </a:lnTo>
                  <a:lnTo>
                    <a:pt x="240334" y="34277"/>
                  </a:lnTo>
                  <a:lnTo>
                    <a:pt x="236537" y="36499"/>
                  </a:lnTo>
                  <a:lnTo>
                    <a:pt x="265430" y="38100"/>
                  </a:lnTo>
                  <a:lnTo>
                    <a:pt x="265430" y="39992"/>
                  </a:lnTo>
                  <a:lnTo>
                    <a:pt x="319087" y="37147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6784607" y="2684792"/>
              <a:ext cx="246379" cy="32384"/>
            </a:xfrm>
            <a:custGeom>
              <a:avLst/>
              <a:gdLst/>
              <a:ahLst/>
              <a:cxnLst/>
              <a:rect l="l" t="t" r="r" b="b"/>
              <a:pathLst>
                <a:path w="246379" h="32385">
                  <a:moveTo>
                    <a:pt x="3175" y="11125"/>
                  </a:moveTo>
                  <a:lnTo>
                    <a:pt x="635" y="11125"/>
                  </a:lnTo>
                  <a:lnTo>
                    <a:pt x="0" y="32092"/>
                  </a:lnTo>
                  <a:lnTo>
                    <a:pt x="3175" y="32092"/>
                  </a:lnTo>
                  <a:lnTo>
                    <a:pt x="3175" y="11125"/>
                  </a:lnTo>
                  <a:close/>
                </a:path>
                <a:path w="246379" h="32385">
                  <a:moveTo>
                    <a:pt x="246062" y="29222"/>
                  </a:moveTo>
                  <a:lnTo>
                    <a:pt x="245440" y="0"/>
                  </a:lnTo>
                  <a:lnTo>
                    <a:pt x="243522" y="0"/>
                  </a:lnTo>
                  <a:lnTo>
                    <a:pt x="243217" y="28575"/>
                  </a:lnTo>
                  <a:lnTo>
                    <a:pt x="246062" y="29222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6823786" y="2672105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3177" y="0"/>
                  </a:moveTo>
                  <a:lnTo>
                    <a:pt x="19367" y="317"/>
                  </a:lnTo>
                  <a:lnTo>
                    <a:pt x="9525" y="0"/>
                  </a:lnTo>
                  <a:lnTo>
                    <a:pt x="4762" y="634"/>
                  </a:lnTo>
                  <a:lnTo>
                    <a:pt x="0" y="5727"/>
                  </a:lnTo>
                  <a:lnTo>
                    <a:pt x="1269" y="41262"/>
                  </a:lnTo>
                  <a:lnTo>
                    <a:pt x="4127" y="44780"/>
                  </a:lnTo>
                  <a:lnTo>
                    <a:pt x="20954" y="44132"/>
                  </a:lnTo>
                  <a:lnTo>
                    <a:pt x="22225" y="42544"/>
                  </a:lnTo>
                  <a:lnTo>
                    <a:pt x="26987" y="39065"/>
                  </a:lnTo>
                  <a:lnTo>
                    <a:pt x="25717" y="2222"/>
                  </a:lnTo>
                  <a:lnTo>
                    <a:pt x="23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6826961" y="2716555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32" y="2857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6825691" y="2671482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4">
                  <a:moveTo>
                    <a:pt x="10477" y="40309"/>
                  </a:moveTo>
                  <a:lnTo>
                    <a:pt x="9842" y="25400"/>
                  </a:lnTo>
                  <a:lnTo>
                    <a:pt x="5397" y="25400"/>
                  </a:lnTo>
                  <a:lnTo>
                    <a:pt x="5397" y="22529"/>
                  </a:lnTo>
                  <a:lnTo>
                    <a:pt x="9525" y="21894"/>
                  </a:lnTo>
                  <a:lnTo>
                    <a:pt x="9525" y="6350"/>
                  </a:lnTo>
                  <a:lnTo>
                    <a:pt x="5397" y="6350"/>
                  </a:lnTo>
                  <a:lnTo>
                    <a:pt x="5397" y="0"/>
                  </a:lnTo>
                  <a:lnTo>
                    <a:pt x="3492" y="0"/>
                  </a:lnTo>
                  <a:lnTo>
                    <a:pt x="3492" y="6654"/>
                  </a:lnTo>
                  <a:lnTo>
                    <a:pt x="0" y="6654"/>
                  </a:lnTo>
                  <a:lnTo>
                    <a:pt x="635" y="22834"/>
                  </a:lnTo>
                  <a:lnTo>
                    <a:pt x="3810" y="23177"/>
                  </a:lnTo>
                  <a:lnTo>
                    <a:pt x="4127" y="25704"/>
                  </a:lnTo>
                  <a:lnTo>
                    <a:pt x="317" y="26022"/>
                  </a:lnTo>
                  <a:lnTo>
                    <a:pt x="635" y="42532"/>
                  </a:lnTo>
                  <a:lnTo>
                    <a:pt x="6667" y="42532"/>
                  </a:lnTo>
                  <a:lnTo>
                    <a:pt x="10477" y="40309"/>
                  </a:lnTo>
                  <a:close/>
                </a:path>
                <a:path w="22859" h="42544">
                  <a:moveTo>
                    <a:pt x="22860" y="5384"/>
                  </a:moveTo>
                  <a:lnTo>
                    <a:pt x="20320" y="5067"/>
                  </a:lnTo>
                  <a:lnTo>
                    <a:pt x="20320" y="622"/>
                  </a:lnTo>
                  <a:lnTo>
                    <a:pt x="18732" y="622"/>
                  </a:lnTo>
                  <a:lnTo>
                    <a:pt x="18415" y="5702"/>
                  </a:lnTo>
                  <a:lnTo>
                    <a:pt x="13017" y="6350"/>
                  </a:lnTo>
                  <a:lnTo>
                    <a:pt x="13652" y="21894"/>
                  </a:lnTo>
                  <a:lnTo>
                    <a:pt x="18097" y="22529"/>
                  </a:lnTo>
                  <a:lnTo>
                    <a:pt x="18097" y="25400"/>
                  </a:lnTo>
                  <a:lnTo>
                    <a:pt x="13335" y="24752"/>
                  </a:lnTo>
                  <a:lnTo>
                    <a:pt x="14287" y="40640"/>
                  </a:lnTo>
                  <a:lnTo>
                    <a:pt x="17145" y="41275"/>
                  </a:lnTo>
                  <a:lnTo>
                    <a:pt x="22860" y="41275"/>
                  </a:lnTo>
                  <a:lnTo>
                    <a:pt x="22860" y="25400"/>
                  </a:lnTo>
                  <a:lnTo>
                    <a:pt x="20002" y="24434"/>
                  </a:lnTo>
                  <a:lnTo>
                    <a:pt x="20002" y="22225"/>
                  </a:lnTo>
                  <a:lnTo>
                    <a:pt x="22542" y="21894"/>
                  </a:lnTo>
                  <a:lnTo>
                    <a:pt x="22860" y="538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6845058" y="2697835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39"/>
                  </a:lnTo>
                  <a:lnTo>
                    <a:pt x="1270" y="1363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6832676" y="2698470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82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82" y="12700"/>
                  </a:lnTo>
                  <a:lnTo>
                    <a:pt x="1282" y="1587"/>
                  </a:lnTo>
                  <a:close/>
                </a:path>
                <a:path w="9525" h="12700">
                  <a:moveTo>
                    <a:pt x="9220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20" y="12700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6828866" y="2680677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4">
                  <a:moveTo>
                    <a:pt x="128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82" y="11747"/>
                  </a:lnTo>
                  <a:lnTo>
                    <a:pt x="1282" y="0"/>
                  </a:lnTo>
                  <a:close/>
                </a:path>
                <a:path w="2540" h="31114">
                  <a:moveTo>
                    <a:pt x="2222" y="19050"/>
                  </a:moveTo>
                  <a:lnTo>
                    <a:pt x="0" y="19050"/>
                  </a:lnTo>
                  <a:lnTo>
                    <a:pt x="0" y="31115"/>
                  </a:lnTo>
                  <a:lnTo>
                    <a:pt x="2222" y="31115"/>
                  </a:lnTo>
                  <a:lnTo>
                    <a:pt x="2222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6832041" y="2681008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6844741" y="2678785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5">
                  <a:moveTo>
                    <a:pt x="1270" y="0"/>
                  </a:moveTo>
                  <a:lnTo>
                    <a:pt x="0" y="0"/>
                  </a:lnTo>
                  <a:lnTo>
                    <a:pt x="0" y="13004"/>
                  </a:lnTo>
                  <a:lnTo>
                    <a:pt x="1270" y="13004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6839978" y="2679090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6833311" y="2672105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17" y="5397"/>
                  </a:lnTo>
                  <a:lnTo>
                    <a:pt x="1904" y="5727"/>
                  </a:lnTo>
                  <a:lnTo>
                    <a:pt x="1904" y="3162"/>
                  </a:lnTo>
                  <a:lnTo>
                    <a:pt x="3492" y="2857"/>
                  </a:lnTo>
                  <a:lnTo>
                    <a:pt x="3492" y="6350"/>
                  </a:lnTo>
                  <a:lnTo>
                    <a:pt x="5397" y="5727"/>
                  </a:lnTo>
                  <a:lnTo>
                    <a:pt x="5397" y="2857"/>
                  </a:lnTo>
                  <a:lnTo>
                    <a:pt x="7937" y="3162"/>
                  </a:lnTo>
                  <a:lnTo>
                    <a:pt x="7937" y="5727"/>
                  </a:lnTo>
                  <a:lnTo>
                    <a:pt x="9525" y="5079"/>
                  </a:lnTo>
                  <a:lnTo>
                    <a:pt x="8889" y="6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6914692" y="2674734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3177" y="0"/>
                  </a:moveTo>
                  <a:lnTo>
                    <a:pt x="19367" y="330"/>
                  </a:lnTo>
                  <a:lnTo>
                    <a:pt x="9525" y="0"/>
                  </a:lnTo>
                  <a:lnTo>
                    <a:pt x="4762" y="647"/>
                  </a:lnTo>
                  <a:lnTo>
                    <a:pt x="0" y="5740"/>
                  </a:lnTo>
                  <a:lnTo>
                    <a:pt x="1269" y="41275"/>
                  </a:lnTo>
                  <a:lnTo>
                    <a:pt x="4127" y="44780"/>
                  </a:lnTo>
                  <a:lnTo>
                    <a:pt x="20954" y="44145"/>
                  </a:lnTo>
                  <a:lnTo>
                    <a:pt x="22225" y="42557"/>
                  </a:lnTo>
                  <a:lnTo>
                    <a:pt x="26987" y="39077"/>
                  </a:lnTo>
                  <a:lnTo>
                    <a:pt x="25717" y="2235"/>
                  </a:lnTo>
                  <a:lnTo>
                    <a:pt x="23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6917867" y="2719196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45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18745" y="2857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6916598" y="2674124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4">
                  <a:moveTo>
                    <a:pt x="10477" y="40309"/>
                  </a:moveTo>
                  <a:lnTo>
                    <a:pt x="9829" y="25400"/>
                  </a:lnTo>
                  <a:lnTo>
                    <a:pt x="5397" y="25400"/>
                  </a:lnTo>
                  <a:lnTo>
                    <a:pt x="5397" y="22529"/>
                  </a:lnTo>
                  <a:lnTo>
                    <a:pt x="9525" y="21894"/>
                  </a:lnTo>
                  <a:lnTo>
                    <a:pt x="9525" y="6350"/>
                  </a:lnTo>
                  <a:lnTo>
                    <a:pt x="5397" y="6350"/>
                  </a:lnTo>
                  <a:lnTo>
                    <a:pt x="5397" y="0"/>
                  </a:lnTo>
                  <a:lnTo>
                    <a:pt x="3479" y="0"/>
                  </a:lnTo>
                  <a:lnTo>
                    <a:pt x="3479" y="6654"/>
                  </a:lnTo>
                  <a:lnTo>
                    <a:pt x="0" y="6654"/>
                  </a:lnTo>
                  <a:lnTo>
                    <a:pt x="635" y="22834"/>
                  </a:lnTo>
                  <a:lnTo>
                    <a:pt x="3810" y="23164"/>
                  </a:lnTo>
                  <a:lnTo>
                    <a:pt x="4127" y="25704"/>
                  </a:lnTo>
                  <a:lnTo>
                    <a:pt x="304" y="26022"/>
                  </a:lnTo>
                  <a:lnTo>
                    <a:pt x="635" y="42532"/>
                  </a:lnTo>
                  <a:lnTo>
                    <a:pt x="6654" y="42532"/>
                  </a:lnTo>
                  <a:lnTo>
                    <a:pt x="10477" y="40309"/>
                  </a:lnTo>
                  <a:close/>
                </a:path>
                <a:path w="22859" h="42544">
                  <a:moveTo>
                    <a:pt x="22860" y="5372"/>
                  </a:moveTo>
                  <a:lnTo>
                    <a:pt x="20320" y="5067"/>
                  </a:lnTo>
                  <a:lnTo>
                    <a:pt x="20320" y="609"/>
                  </a:lnTo>
                  <a:lnTo>
                    <a:pt x="18732" y="609"/>
                  </a:lnTo>
                  <a:lnTo>
                    <a:pt x="18415" y="5702"/>
                  </a:lnTo>
                  <a:lnTo>
                    <a:pt x="13004" y="6350"/>
                  </a:lnTo>
                  <a:lnTo>
                    <a:pt x="13652" y="21894"/>
                  </a:lnTo>
                  <a:lnTo>
                    <a:pt x="18097" y="22529"/>
                  </a:lnTo>
                  <a:lnTo>
                    <a:pt x="18097" y="25400"/>
                  </a:lnTo>
                  <a:lnTo>
                    <a:pt x="13335" y="24752"/>
                  </a:lnTo>
                  <a:lnTo>
                    <a:pt x="14287" y="40627"/>
                  </a:lnTo>
                  <a:lnTo>
                    <a:pt x="17145" y="41275"/>
                  </a:lnTo>
                  <a:lnTo>
                    <a:pt x="22860" y="41275"/>
                  </a:lnTo>
                  <a:lnTo>
                    <a:pt x="22860" y="25400"/>
                  </a:lnTo>
                  <a:lnTo>
                    <a:pt x="20002" y="24422"/>
                  </a:lnTo>
                  <a:lnTo>
                    <a:pt x="20002" y="22225"/>
                  </a:lnTo>
                  <a:lnTo>
                    <a:pt x="22529" y="21894"/>
                  </a:lnTo>
                  <a:lnTo>
                    <a:pt x="22860" y="5372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6935952" y="2700464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69">
                  <a:moveTo>
                    <a:pt x="1282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82" y="13652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6923583" y="2701111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70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70" y="12700"/>
                  </a:lnTo>
                  <a:lnTo>
                    <a:pt x="1270" y="1587"/>
                  </a:lnTo>
                  <a:close/>
                </a:path>
                <a:path w="9525" h="12700">
                  <a:moveTo>
                    <a:pt x="9207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07" y="12700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6919773" y="2683319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40" h="31114">
                  <a:moveTo>
                    <a:pt x="1270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70" y="11747"/>
                  </a:lnTo>
                  <a:lnTo>
                    <a:pt x="1270" y="0"/>
                  </a:lnTo>
                  <a:close/>
                </a:path>
                <a:path w="2540" h="31114">
                  <a:moveTo>
                    <a:pt x="2222" y="19050"/>
                  </a:moveTo>
                  <a:lnTo>
                    <a:pt x="0" y="19050"/>
                  </a:lnTo>
                  <a:lnTo>
                    <a:pt x="0" y="31115"/>
                  </a:lnTo>
                  <a:lnTo>
                    <a:pt x="2222" y="31115"/>
                  </a:lnTo>
                  <a:lnTo>
                    <a:pt x="2222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6922947" y="2683649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892" y="0"/>
                  </a:moveTo>
                  <a:lnTo>
                    <a:pt x="0" y="0"/>
                  </a:lnTo>
                  <a:lnTo>
                    <a:pt x="0" y="10464"/>
                  </a:lnTo>
                  <a:lnTo>
                    <a:pt x="1892" y="10464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6935647" y="2681414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5">
                  <a:moveTo>
                    <a:pt x="1270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70" y="1301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6930885" y="2681731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89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892" y="11747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6924217" y="2674734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0" y="0"/>
                  </a:moveTo>
                  <a:lnTo>
                    <a:pt x="317" y="5410"/>
                  </a:lnTo>
                  <a:lnTo>
                    <a:pt x="1904" y="5740"/>
                  </a:lnTo>
                  <a:lnTo>
                    <a:pt x="1904" y="3175"/>
                  </a:lnTo>
                  <a:lnTo>
                    <a:pt x="3492" y="2870"/>
                  </a:lnTo>
                  <a:lnTo>
                    <a:pt x="3492" y="6362"/>
                  </a:lnTo>
                  <a:lnTo>
                    <a:pt x="5384" y="5740"/>
                  </a:lnTo>
                  <a:lnTo>
                    <a:pt x="5384" y="2870"/>
                  </a:lnTo>
                  <a:lnTo>
                    <a:pt x="7937" y="3175"/>
                  </a:lnTo>
                  <a:lnTo>
                    <a:pt x="7937" y="5740"/>
                  </a:lnTo>
                  <a:lnTo>
                    <a:pt x="9525" y="5092"/>
                  </a:lnTo>
                  <a:lnTo>
                    <a:pt x="8889" y="6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6962101" y="2669463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3177" y="0"/>
                  </a:moveTo>
                  <a:lnTo>
                    <a:pt x="19380" y="317"/>
                  </a:lnTo>
                  <a:lnTo>
                    <a:pt x="9525" y="0"/>
                  </a:lnTo>
                  <a:lnTo>
                    <a:pt x="4762" y="635"/>
                  </a:lnTo>
                  <a:lnTo>
                    <a:pt x="0" y="5727"/>
                  </a:lnTo>
                  <a:lnTo>
                    <a:pt x="1282" y="41262"/>
                  </a:lnTo>
                  <a:lnTo>
                    <a:pt x="4127" y="44780"/>
                  </a:lnTo>
                  <a:lnTo>
                    <a:pt x="20967" y="44145"/>
                  </a:lnTo>
                  <a:lnTo>
                    <a:pt x="22225" y="42557"/>
                  </a:lnTo>
                  <a:lnTo>
                    <a:pt x="26987" y="39065"/>
                  </a:lnTo>
                  <a:lnTo>
                    <a:pt x="25730" y="2222"/>
                  </a:lnTo>
                  <a:lnTo>
                    <a:pt x="23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6965276" y="2713913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45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18745" y="2870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6964019" y="2668841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4">
                  <a:moveTo>
                    <a:pt x="10477" y="40309"/>
                  </a:moveTo>
                  <a:lnTo>
                    <a:pt x="9842" y="25400"/>
                  </a:lnTo>
                  <a:lnTo>
                    <a:pt x="5384" y="25400"/>
                  </a:lnTo>
                  <a:lnTo>
                    <a:pt x="5384" y="22542"/>
                  </a:lnTo>
                  <a:lnTo>
                    <a:pt x="9525" y="21894"/>
                  </a:lnTo>
                  <a:lnTo>
                    <a:pt x="9525" y="6350"/>
                  </a:lnTo>
                  <a:lnTo>
                    <a:pt x="5384" y="6350"/>
                  </a:lnTo>
                  <a:lnTo>
                    <a:pt x="5384" y="0"/>
                  </a:lnTo>
                  <a:lnTo>
                    <a:pt x="3492" y="0"/>
                  </a:lnTo>
                  <a:lnTo>
                    <a:pt x="3492" y="6667"/>
                  </a:lnTo>
                  <a:lnTo>
                    <a:pt x="0" y="6667"/>
                  </a:lnTo>
                  <a:lnTo>
                    <a:pt x="622" y="22834"/>
                  </a:lnTo>
                  <a:lnTo>
                    <a:pt x="3797" y="23177"/>
                  </a:lnTo>
                  <a:lnTo>
                    <a:pt x="4127" y="25717"/>
                  </a:lnTo>
                  <a:lnTo>
                    <a:pt x="317" y="26022"/>
                  </a:lnTo>
                  <a:lnTo>
                    <a:pt x="622" y="42532"/>
                  </a:lnTo>
                  <a:lnTo>
                    <a:pt x="6667" y="42532"/>
                  </a:lnTo>
                  <a:lnTo>
                    <a:pt x="10477" y="40309"/>
                  </a:lnTo>
                  <a:close/>
                </a:path>
                <a:path w="22859" h="42544">
                  <a:moveTo>
                    <a:pt x="22847" y="5384"/>
                  </a:moveTo>
                  <a:lnTo>
                    <a:pt x="20307" y="5080"/>
                  </a:lnTo>
                  <a:lnTo>
                    <a:pt x="20307" y="622"/>
                  </a:lnTo>
                  <a:lnTo>
                    <a:pt x="18719" y="622"/>
                  </a:lnTo>
                  <a:lnTo>
                    <a:pt x="18415" y="5702"/>
                  </a:lnTo>
                  <a:lnTo>
                    <a:pt x="13017" y="6350"/>
                  </a:lnTo>
                  <a:lnTo>
                    <a:pt x="13652" y="21894"/>
                  </a:lnTo>
                  <a:lnTo>
                    <a:pt x="18084" y="22542"/>
                  </a:lnTo>
                  <a:lnTo>
                    <a:pt x="18084" y="25400"/>
                  </a:lnTo>
                  <a:lnTo>
                    <a:pt x="13322" y="24752"/>
                  </a:lnTo>
                  <a:lnTo>
                    <a:pt x="14287" y="40640"/>
                  </a:lnTo>
                  <a:lnTo>
                    <a:pt x="17132" y="41275"/>
                  </a:lnTo>
                  <a:lnTo>
                    <a:pt x="22847" y="41275"/>
                  </a:lnTo>
                  <a:lnTo>
                    <a:pt x="22847" y="25400"/>
                  </a:lnTo>
                  <a:lnTo>
                    <a:pt x="20002" y="24434"/>
                  </a:lnTo>
                  <a:lnTo>
                    <a:pt x="20002" y="22225"/>
                  </a:lnTo>
                  <a:lnTo>
                    <a:pt x="22542" y="21894"/>
                  </a:lnTo>
                  <a:lnTo>
                    <a:pt x="22847" y="5384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6983387" y="2695193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70" y="136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6970992" y="2695828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82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82" y="12700"/>
                  </a:lnTo>
                  <a:lnTo>
                    <a:pt x="1282" y="1587"/>
                  </a:lnTo>
                  <a:close/>
                </a:path>
                <a:path w="9525" h="12700">
                  <a:moveTo>
                    <a:pt x="9220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20" y="12700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6967194" y="2678035"/>
              <a:ext cx="2540" cy="31750"/>
            </a:xfrm>
            <a:custGeom>
              <a:avLst/>
              <a:gdLst/>
              <a:ahLst/>
              <a:cxnLst/>
              <a:rect l="l" t="t" r="r" b="b"/>
              <a:pathLst>
                <a:path w="2540" h="31750">
                  <a:moveTo>
                    <a:pt x="1270" y="0"/>
                  </a:moveTo>
                  <a:lnTo>
                    <a:pt x="0" y="0"/>
                  </a:lnTo>
                  <a:lnTo>
                    <a:pt x="0" y="11772"/>
                  </a:lnTo>
                  <a:lnTo>
                    <a:pt x="1270" y="11772"/>
                  </a:lnTo>
                  <a:lnTo>
                    <a:pt x="1270" y="0"/>
                  </a:lnTo>
                  <a:close/>
                </a:path>
                <a:path w="2540" h="31750">
                  <a:moveTo>
                    <a:pt x="2209" y="19050"/>
                  </a:moveTo>
                  <a:lnTo>
                    <a:pt x="0" y="19050"/>
                  </a:lnTo>
                  <a:lnTo>
                    <a:pt x="0" y="31127"/>
                  </a:lnTo>
                  <a:lnTo>
                    <a:pt x="2209" y="31127"/>
                  </a:lnTo>
                  <a:lnTo>
                    <a:pt x="2209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6970356" y="2678366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6983069" y="2676143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5">
                  <a:moveTo>
                    <a:pt x="1270" y="0"/>
                  </a:moveTo>
                  <a:lnTo>
                    <a:pt x="0" y="0"/>
                  </a:lnTo>
                  <a:lnTo>
                    <a:pt x="0" y="13004"/>
                  </a:lnTo>
                  <a:lnTo>
                    <a:pt x="1270" y="13004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6978307" y="2676448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904" y="0"/>
                  </a:moveTo>
                  <a:lnTo>
                    <a:pt x="0" y="0"/>
                  </a:lnTo>
                  <a:lnTo>
                    <a:pt x="0" y="11760"/>
                  </a:lnTo>
                  <a:lnTo>
                    <a:pt x="1904" y="11760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6971626" y="2669463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30" y="5397"/>
                  </a:lnTo>
                  <a:lnTo>
                    <a:pt x="1917" y="5727"/>
                  </a:lnTo>
                  <a:lnTo>
                    <a:pt x="1917" y="3162"/>
                  </a:lnTo>
                  <a:lnTo>
                    <a:pt x="3492" y="2870"/>
                  </a:lnTo>
                  <a:lnTo>
                    <a:pt x="3492" y="6350"/>
                  </a:lnTo>
                  <a:lnTo>
                    <a:pt x="5410" y="5727"/>
                  </a:lnTo>
                  <a:lnTo>
                    <a:pt x="5410" y="2870"/>
                  </a:lnTo>
                  <a:lnTo>
                    <a:pt x="7937" y="3162"/>
                  </a:lnTo>
                  <a:lnTo>
                    <a:pt x="7937" y="5727"/>
                  </a:lnTo>
                  <a:lnTo>
                    <a:pt x="9525" y="5080"/>
                  </a:lnTo>
                  <a:lnTo>
                    <a:pt x="889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6873201" y="2677299"/>
              <a:ext cx="27305" cy="45085"/>
            </a:xfrm>
            <a:custGeom>
              <a:avLst/>
              <a:gdLst/>
              <a:ahLst/>
              <a:cxnLst/>
              <a:rect l="l" t="t" r="r" b="b"/>
              <a:pathLst>
                <a:path w="27304" h="45085">
                  <a:moveTo>
                    <a:pt x="23164" y="0"/>
                  </a:moveTo>
                  <a:lnTo>
                    <a:pt x="19354" y="304"/>
                  </a:lnTo>
                  <a:lnTo>
                    <a:pt x="9525" y="0"/>
                  </a:lnTo>
                  <a:lnTo>
                    <a:pt x="4762" y="609"/>
                  </a:lnTo>
                  <a:lnTo>
                    <a:pt x="0" y="5702"/>
                  </a:lnTo>
                  <a:lnTo>
                    <a:pt x="1270" y="41275"/>
                  </a:lnTo>
                  <a:lnTo>
                    <a:pt x="4114" y="44754"/>
                  </a:lnTo>
                  <a:lnTo>
                    <a:pt x="20942" y="44119"/>
                  </a:lnTo>
                  <a:lnTo>
                    <a:pt x="22225" y="42532"/>
                  </a:lnTo>
                  <a:lnTo>
                    <a:pt x="26987" y="39039"/>
                  </a:lnTo>
                  <a:lnTo>
                    <a:pt x="25704" y="2197"/>
                  </a:lnTo>
                  <a:lnTo>
                    <a:pt x="23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6876376" y="2721749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732" y="0"/>
                  </a:moveTo>
                  <a:lnTo>
                    <a:pt x="0" y="0"/>
                  </a:lnTo>
                  <a:lnTo>
                    <a:pt x="0" y="2844"/>
                  </a:lnTo>
                  <a:lnTo>
                    <a:pt x="18732" y="2844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6875094" y="2676651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59" h="42544">
                  <a:moveTo>
                    <a:pt x="10490" y="40335"/>
                  </a:moveTo>
                  <a:lnTo>
                    <a:pt x="9855" y="25400"/>
                  </a:lnTo>
                  <a:lnTo>
                    <a:pt x="5397" y="25400"/>
                  </a:lnTo>
                  <a:lnTo>
                    <a:pt x="5397" y="22542"/>
                  </a:lnTo>
                  <a:lnTo>
                    <a:pt x="9525" y="21894"/>
                  </a:lnTo>
                  <a:lnTo>
                    <a:pt x="9525" y="6350"/>
                  </a:lnTo>
                  <a:lnTo>
                    <a:pt x="5397" y="6350"/>
                  </a:lnTo>
                  <a:lnTo>
                    <a:pt x="5397" y="0"/>
                  </a:lnTo>
                  <a:lnTo>
                    <a:pt x="3505" y="0"/>
                  </a:lnTo>
                  <a:lnTo>
                    <a:pt x="3505" y="6667"/>
                  </a:lnTo>
                  <a:lnTo>
                    <a:pt x="0" y="6667"/>
                  </a:lnTo>
                  <a:lnTo>
                    <a:pt x="635" y="22872"/>
                  </a:lnTo>
                  <a:lnTo>
                    <a:pt x="3810" y="23177"/>
                  </a:lnTo>
                  <a:lnTo>
                    <a:pt x="4140" y="25717"/>
                  </a:lnTo>
                  <a:lnTo>
                    <a:pt x="330" y="26047"/>
                  </a:lnTo>
                  <a:lnTo>
                    <a:pt x="635" y="42545"/>
                  </a:lnTo>
                  <a:lnTo>
                    <a:pt x="6680" y="42545"/>
                  </a:lnTo>
                  <a:lnTo>
                    <a:pt x="10490" y="40335"/>
                  </a:lnTo>
                  <a:close/>
                </a:path>
                <a:path w="22859" h="42544">
                  <a:moveTo>
                    <a:pt x="22860" y="5410"/>
                  </a:moveTo>
                  <a:lnTo>
                    <a:pt x="20332" y="5080"/>
                  </a:lnTo>
                  <a:lnTo>
                    <a:pt x="20332" y="647"/>
                  </a:lnTo>
                  <a:lnTo>
                    <a:pt x="18745" y="647"/>
                  </a:lnTo>
                  <a:lnTo>
                    <a:pt x="18427" y="5715"/>
                  </a:lnTo>
                  <a:lnTo>
                    <a:pt x="13030" y="6350"/>
                  </a:lnTo>
                  <a:lnTo>
                    <a:pt x="13665" y="21894"/>
                  </a:lnTo>
                  <a:lnTo>
                    <a:pt x="18097" y="22542"/>
                  </a:lnTo>
                  <a:lnTo>
                    <a:pt x="18097" y="25400"/>
                  </a:lnTo>
                  <a:lnTo>
                    <a:pt x="13335" y="24765"/>
                  </a:lnTo>
                  <a:lnTo>
                    <a:pt x="14287" y="40640"/>
                  </a:lnTo>
                  <a:lnTo>
                    <a:pt x="17157" y="41275"/>
                  </a:lnTo>
                  <a:lnTo>
                    <a:pt x="22860" y="41275"/>
                  </a:lnTo>
                  <a:lnTo>
                    <a:pt x="22860" y="25400"/>
                  </a:lnTo>
                  <a:lnTo>
                    <a:pt x="20015" y="24460"/>
                  </a:lnTo>
                  <a:lnTo>
                    <a:pt x="20015" y="22225"/>
                  </a:lnTo>
                  <a:lnTo>
                    <a:pt x="22555" y="21894"/>
                  </a:lnTo>
                  <a:lnTo>
                    <a:pt x="22860" y="5410"/>
                  </a:lnTo>
                  <a:close/>
                </a:path>
              </a:pathLst>
            </a:custGeom>
            <a:solidFill>
              <a:srgbClr val="F4F4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6894474" y="2703004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1270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1270" y="136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6882079" y="2703639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1282" y="1587"/>
                  </a:moveTo>
                  <a:lnTo>
                    <a:pt x="0" y="1587"/>
                  </a:lnTo>
                  <a:lnTo>
                    <a:pt x="0" y="12700"/>
                  </a:lnTo>
                  <a:lnTo>
                    <a:pt x="1282" y="12700"/>
                  </a:lnTo>
                  <a:lnTo>
                    <a:pt x="1282" y="1587"/>
                  </a:lnTo>
                  <a:close/>
                </a:path>
                <a:path w="9525" h="12700">
                  <a:moveTo>
                    <a:pt x="9220" y="0"/>
                  </a:moveTo>
                  <a:lnTo>
                    <a:pt x="7937" y="0"/>
                  </a:lnTo>
                  <a:lnTo>
                    <a:pt x="7937" y="12700"/>
                  </a:lnTo>
                  <a:lnTo>
                    <a:pt x="9220" y="12700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6878269" y="2685859"/>
              <a:ext cx="2540" cy="31750"/>
            </a:xfrm>
            <a:custGeom>
              <a:avLst/>
              <a:gdLst/>
              <a:ahLst/>
              <a:cxnLst/>
              <a:rect l="l" t="t" r="r" b="b"/>
              <a:pathLst>
                <a:path w="2540" h="31750">
                  <a:moveTo>
                    <a:pt x="1282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282" y="11747"/>
                  </a:lnTo>
                  <a:lnTo>
                    <a:pt x="1282" y="0"/>
                  </a:lnTo>
                  <a:close/>
                </a:path>
                <a:path w="2540" h="31750">
                  <a:moveTo>
                    <a:pt x="2222" y="19050"/>
                  </a:moveTo>
                  <a:lnTo>
                    <a:pt x="0" y="19050"/>
                  </a:lnTo>
                  <a:lnTo>
                    <a:pt x="0" y="31127"/>
                  </a:lnTo>
                  <a:lnTo>
                    <a:pt x="2222" y="31127"/>
                  </a:lnTo>
                  <a:lnTo>
                    <a:pt x="2222" y="1905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6881444" y="2686177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4">
                  <a:moveTo>
                    <a:pt x="1904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1904" y="1047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6894144" y="2683954"/>
              <a:ext cx="1905" cy="13335"/>
            </a:xfrm>
            <a:custGeom>
              <a:avLst/>
              <a:gdLst/>
              <a:ahLst/>
              <a:cxnLst/>
              <a:rect l="l" t="t" r="r" b="b"/>
              <a:pathLst>
                <a:path w="1904" h="13335">
                  <a:moveTo>
                    <a:pt x="1282" y="0"/>
                  </a:moveTo>
                  <a:lnTo>
                    <a:pt x="0" y="0"/>
                  </a:lnTo>
                  <a:lnTo>
                    <a:pt x="0" y="13017"/>
                  </a:lnTo>
                  <a:lnTo>
                    <a:pt x="1282" y="13017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AF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6889381" y="2684259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1904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1904" y="11747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6882726" y="2677299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0"/>
                  </a:moveTo>
                  <a:lnTo>
                    <a:pt x="304" y="5372"/>
                  </a:lnTo>
                  <a:lnTo>
                    <a:pt x="1892" y="5702"/>
                  </a:lnTo>
                  <a:lnTo>
                    <a:pt x="1892" y="3175"/>
                  </a:lnTo>
                  <a:lnTo>
                    <a:pt x="3479" y="2844"/>
                  </a:lnTo>
                  <a:lnTo>
                    <a:pt x="3479" y="6350"/>
                  </a:lnTo>
                  <a:lnTo>
                    <a:pt x="5397" y="5702"/>
                  </a:lnTo>
                  <a:lnTo>
                    <a:pt x="5397" y="2844"/>
                  </a:lnTo>
                  <a:lnTo>
                    <a:pt x="7937" y="3175"/>
                  </a:lnTo>
                  <a:lnTo>
                    <a:pt x="7937" y="5702"/>
                  </a:lnTo>
                  <a:lnTo>
                    <a:pt x="9525" y="5067"/>
                  </a:lnTo>
                  <a:lnTo>
                    <a:pt x="8877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6915353" y="2633052"/>
              <a:ext cx="20955" cy="14604"/>
            </a:xfrm>
            <a:custGeom>
              <a:avLst/>
              <a:gdLst/>
              <a:ahLst/>
              <a:cxnLst/>
              <a:rect l="l" t="t" r="r" b="b"/>
              <a:pathLst>
                <a:path w="20954" h="14605">
                  <a:moveTo>
                    <a:pt x="11036" y="0"/>
                  </a:moveTo>
                  <a:lnTo>
                    <a:pt x="7315" y="927"/>
                  </a:lnTo>
                  <a:lnTo>
                    <a:pt x="7175" y="3073"/>
                  </a:lnTo>
                  <a:lnTo>
                    <a:pt x="0" y="7023"/>
                  </a:lnTo>
                  <a:lnTo>
                    <a:pt x="1371" y="14097"/>
                  </a:lnTo>
                  <a:lnTo>
                    <a:pt x="20675" y="11518"/>
                  </a:lnTo>
                  <a:lnTo>
                    <a:pt x="19608" y="3555"/>
                  </a:lnTo>
                  <a:lnTo>
                    <a:pt x="13042" y="2311"/>
                  </a:lnTo>
                  <a:lnTo>
                    <a:pt x="11036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6915353" y="2633052"/>
              <a:ext cx="20955" cy="14604"/>
            </a:xfrm>
            <a:custGeom>
              <a:avLst/>
              <a:gdLst/>
              <a:ahLst/>
              <a:cxnLst/>
              <a:rect l="l" t="t" r="r" b="b"/>
              <a:pathLst>
                <a:path w="20954" h="14605">
                  <a:moveTo>
                    <a:pt x="7315" y="927"/>
                  </a:moveTo>
                  <a:lnTo>
                    <a:pt x="7175" y="3073"/>
                  </a:lnTo>
                  <a:lnTo>
                    <a:pt x="0" y="7023"/>
                  </a:lnTo>
                  <a:lnTo>
                    <a:pt x="1371" y="14097"/>
                  </a:lnTo>
                  <a:lnTo>
                    <a:pt x="20675" y="11518"/>
                  </a:lnTo>
                  <a:lnTo>
                    <a:pt x="19608" y="3555"/>
                  </a:lnTo>
                  <a:lnTo>
                    <a:pt x="13042" y="2311"/>
                  </a:lnTo>
                  <a:lnTo>
                    <a:pt x="11036" y="0"/>
                  </a:lnTo>
                  <a:lnTo>
                    <a:pt x="7315" y="9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6919163" y="2623070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8445" y="0"/>
                  </a:moveTo>
                  <a:lnTo>
                    <a:pt x="0" y="698"/>
                  </a:lnTo>
                  <a:lnTo>
                    <a:pt x="1003" y="8254"/>
                  </a:lnTo>
                  <a:lnTo>
                    <a:pt x="3797" y="10007"/>
                  </a:lnTo>
                  <a:lnTo>
                    <a:pt x="8013" y="9448"/>
                  </a:lnTo>
                  <a:lnTo>
                    <a:pt x="9118" y="5029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DED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6919163" y="2623070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698"/>
                  </a:moveTo>
                  <a:lnTo>
                    <a:pt x="1003" y="8254"/>
                  </a:lnTo>
                  <a:lnTo>
                    <a:pt x="3797" y="10007"/>
                  </a:lnTo>
                  <a:lnTo>
                    <a:pt x="8013" y="9448"/>
                  </a:lnTo>
                  <a:lnTo>
                    <a:pt x="9118" y="5029"/>
                  </a:lnTo>
                  <a:lnTo>
                    <a:pt x="8445" y="0"/>
                  </a:lnTo>
                  <a:lnTo>
                    <a:pt x="0" y="69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6916661" y="263833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5036" y="0"/>
                  </a:moveTo>
                  <a:lnTo>
                    <a:pt x="3911" y="1473"/>
                  </a:lnTo>
                  <a:lnTo>
                    <a:pt x="0" y="6591"/>
                  </a:lnTo>
                  <a:lnTo>
                    <a:pt x="1485" y="17729"/>
                  </a:lnTo>
                  <a:lnTo>
                    <a:pt x="6591" y="21628"/>
                  </a:lnTo>
                  <a:lnTo>
                    <a:pt x="17729" y="20142"/>
                  </a:lnTo>
                  <a:lnTo>
                    <a:pt x="21628" y="15036"/>
                  </a:lnTo>
                  <a:lnTo>
                    <a:pt x="20878" y="9461"/>
                  </a:lnTo>
                  <a:lnTo>
                    <a:pt x="20142" y="3911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6917537" y="263921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19">
                  <a:moveTo>
                    <a:pt x="13830" y="0"/>
                  </a:moveTo>
                  <a:lnTo>
                    <a:pt x="3581" y="1346"/>
                  </a:lnTo>
                  <a:lnTo>
                    <a:pt x="0" y="6045"/>
                  </a:lnTo>
                  <a:lnTo>
                    <a:pt x="1358" y="16281"/>
                  </a:lnTo>
                  <a:lnTo>
                    <a:pt x="6070" y="19875"/>
                  </a:lnTo>
                  <a:lnTo>
                    <a:pt x="16294" y="18529"/>
                  </a:lnTo>
                  <a:lnTo>
                    <a:pt x="19913" y="13817"/>
                  </a:lnTo>
                  <a:lnTo>
                    <a:pt x="19215" y="8712"/>
                  </a:lnTo>
                  <a:lnTo>
                    <a:pt x="18529" y="3594"/>
                  </a:lnTo>
                  <a:lnTo>
                    <a:pt x="1383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6919607" y="2641815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39">
                  <a:moveTo>
                    <a:pt x="10896" y="0"/>
                  </a:moveTo>
                  <a:lnTo>
                    <a:pt x="3035" y="1054"/>
                  </a:lnTo>
                  <a:lnTo>
                    <a:pt x="0" y="8394"/>
                  </a:lnTo>
                  <a:lnTo>
                    <a:pt x="4838" y="14681"/>
                  </a:lnTo>
                  <a:lnTo>
                    <a:pt x="12712" y="13627"/>
                  </a:lnTo>
                  <a:lnTo>
                    <a:pt x="15748" y="6286"/>
                  </a:lnTo>
                  <a:lnTo>
                    <a:pt x="1089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6919607" y="2641815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39">
                  <a:moveTo>
                    <a:pt x="4838" y="14681"/>
                  </a:moveTo>
                  <a:lnTo>
                    <a:pt x="0" y="8394"/>
                  </a:lnTo>
                  <a:lnTo>
                    <a:pt x="3035" y="1054"/>
                  </a:lnTo>
                  <a:lnTo>
                    <a:pt x="10896" y="0"/>
                  </a:lnTo>
                  <a:lnTo>
                    <a:pt x="15748" y="6286"/>
                  </a:lnTo>
                  <a:lnTo>
                    <a:pt x="12712" y="13627"/>
                  </a:lnTo>
                  <a:lnTo>
                    <a:pt x="4838" y="1468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6920598" y="2647289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525" y="0"/>
                  </a:moveTo>
                  <a:lnTo>
                    <a:pt x="0" y="1828"/>
                  </a:lnTo>
                  <a:lnTo>
                    <a:pt x="241" y="3708"/>
                  </a:lnTo>
                  <a:lnTo>
                    <a:pt x="13766" y="1904"/>
                  </a:lnTo>
                  <a:lnTo>
                    <a:pt x="135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6920598" y="2647289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766" y="1904"/>
                  </a:moveTo>
                  <a:lnTo>
                    <a:pt x="241" y="3708"/>
                  </a:lnTo>
                  <a:lnTo>
                    <a:pt x="0" y="1828"/>
                  </a:lnTo>
                  <a:lnTo>
                    <a:pt x="13525" y="0"/>
                  </a:lnTo>
                  <a:lnTo>
                    <a:pt x="13766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6920395" y="261857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5765" y="0"/>
                  </a:moveTo>
                  <a:lnTo>
                    <a:pt x="0" y="1612"/>
                  </a:lnTo>
                  <a:lnTo>
                    <a:pt x="330" y="4152"/>
                  </a:lnTo>
                  <a:lnTo>
                    <a:pt x="6210" y="3352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6911215" y="2512098"/>
              <a:ext cx="41275" cy="109220"/>
            </a:xfrm>
            <a:custGeom>
              <a:avLst/>
              <a:gdLst/>
              <a:ahLst/>
              <a:cxnLst/>
              <a:rect l="l" t="t" r="r" b="b"/>
              <a:pathLst>
                <a:path w="41275" h="109219">
                  <a:moveTo>
                    <a:pt x="40714" y="0"/>
                  </a:moveTo>
                  <a:lnTo>
                    <a:pt x="13409" y="22416"/>
                  </a:lnTo>
                  <a:lnTo>
                    <a:pt x="869" y="41263"/>
                  </a:lnTo>
                  <a:lnTo>
                    <a:pt x="0" y="66781"/>
                  </a:lnTo>
                  <a:lnTo>
                    <a:pt x="7706" y="109207"/>
                  </a:lnTo>
                  <a:lnTo>
                    <a:pt x="14945" y="106476"/>
                  </a:lnTo>
                  <a:lnTo>
                    <a:pt x="6918" y="75498"/>
                  </a:lnTo>
                  <a:lnTo>
                    <a:pt x="6927" y="54675"/>
                  </a:lnTo>
                  <a:lnTo>
                    <a:pt x="17387" y="34558"/>
                  </a:lnTo>
                  <a:lnTo>
                    <a:pt x="40714" y="5702"/>
                  </a:lnTo>
                  <a:lnTo>
                    <a:pt x="4071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6911215" y="2512098"/>
              <a:ext cx="41275" cy="109220"/>
            </a:xfrm>
            <a:custGeom>
              <a:avLst/>
              <a:gdLst/>
              <a:ahLst/>
              <a:cxnLst/>
              <a:rect l="l" t="t" r="r" b="b"/>
              <a:pathLst>
                <a:path w="41275" h="109219">
                  <a:moveTo>
                    <a:pt x="40714" y="5702"/>
                  </a:moveTo>
                  <a:lnTo>
                    <a:pt x="17387" y="34558"/>
                  </a:lnTo>
                  <a:lnTo>
                    <a:pt x="6927" y="54675"/>
                  </a:lnTo>
                  <a:lnTo>
                    <a:pt x="6918" y="75498"/>
                  </a:lnTo>
                  <a:lnTo>
                    <a:pt x="14945" y="106476"/>
                  </a:lnTo>
                  <a:lnTo>
                    <a:pt x="7706" y="109207"/>
                  </a:lnTo>
                  <a:lnTo>
                    <a:pt x="0" y="66781"/>
                  </a:lnTo>
                  <a:lnTo>
                    <a:pt x="869" y="41263"/>
                  </a:lnTo>
                  <a:lnTo>
                    <a:pt x="13409" y="22416"/>
                  </a:lnTo>
                  <a:lnTo>
                    <a:pt x="4071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6692861" y="260701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61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60" y="7861"/>
                  </a:lnTo>
                  <a:lnTo>
                    <a:pt x="10160" y="5092"/>
                  </a:lnTo>
                  <a:lnTo>
                    <a:pt x="10160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6694220" y="260838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76"/>
                  </a:lnTo>
                  <a:lnTo>
                    <a:pt x="0" y="5753"/>
                  </a:lnTo>
                  <a:lnTo>
                    <a:pt x="1663" y="7429"/>
                  </a:lnTo>
                  <a:lnTo>
                    <a:pt x="5753" y="7429"/>
                  </a:lnTo>
                  <a:lnTo>
                    <a:pt x="7416" y="5753"/>
                  </a:lnTo>
                  <a:lnTo>
                    <a:pt x="7416" y="3721"/>
                  </a:lnTo>
                  <a:lnTo>
                    <a:pt x="7416" y="1676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6760794" y="2739097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99" y="0"/>
                  </a:moveTo>
                  <a:lnTo>
                    <a:pt x="2273" y="0"/>
                  </a:lnTo>
                  <a:lnTo>
                    <a:pt x="0" y="2247"/>
                  </a:lnTo>
                  <a:lnTo>
                    <a:pt x="0" y="7886"/>
                  </a:lnTo>
                  <a:lnTo>
                    <a:pt x="2273" y="10172"/>
                  </a:lnTo>
                  <a:lnTo>
                    <a:pt x="7899" y="10172"/>
                  </a:lnTo>
                  <a:lnTo>
                    <a:pt x="10159" y="7886"/>
                  </a:lnTo>
                  <a:lnTo>
                    <a:pt x="10159" y="5079"/>
                  </a:lnTo>
                  <a:lnTo>
                    <a:pt x="10159" y="2247"/>
                  </a:lnTo>
                  <a:lnTo>
                    <a:pt x="78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6762178" y="274046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50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50" y="7416"/>
                  </a:lnTo>
                  <a:lnTo>
                    <a:pt x="5753" y="7416"/>
                  </a:lnTo>
                  <a:lnTo>
                    <a:pt x="7404" y="5753"/>
                  </a:lnTo>
                  <a:lnTo>
                    <a:pt x="7404" y="3708"/>
                  </a:lnTo>
                  <a:lnTo>
                    <a:pt x="7404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6694119" y="290292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99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74"/>
                  </a:lnTo>
                  <a:lnTo>
                    <a:pt x="2273" y="10159"/>
                  </a:lnTo>
                  <a:lnTo>
                    <a:pt x="7899" y="10159"/>
                  </a:lnTo>
                  <a:lnTo>
                    <a:pt x="10159" y="7874"/>
                  </a:lnTo>
                  <a:lnTo>
                    <a:pt x="10159" y="5092"/>
                  </a:lnTo>
                  <a:lnTo>
                    <a:pt x="10159" y="2260"/>
                  </a:lnTo>
                  <a:lnTo>
                    <a:pt x="78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6695503" y="290431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50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50" y="7416"/>
                  </a:lnTo>
                  <a:lnTo>
                    <a:pt x="5753" y="7416"/>
                  </a:lnTo>
                  <a:lnTo>
                    <a:pt x="7404" y="5753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6833196" y="290229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60" y="0"/>
                  </a:lnTo>
                  <a:lnTo>
                    <a:pt x="0" y="2260"/>
                  </a:lnTo>
                  <a:lnTo>
                    <a:pt x="0" y="7874"/>
                  </a:lnTo>
                  <a:lnTo>
                    <a:pt x="2260" y="10159"/>
                  </a:lnTo>
                  <a:lnTo>
                    <a:pt x="7886" y="10159"/>
                  </a:lnTo>
                  <a:lnTo>
                    <a:pt x="10147" y="7874"/>
                  </a:lnTo>
                  <a:lnTo>
                    <a:pt x="10147" y="5092"/>
                  </a:lnTo>
                  <a:lnTo>
                    <a:pt x="10147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6834555" y="290366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76"/>
                  </a:lnTo>
                  <a:lnTo>
                    <a:pt x="0" y="5753"/>
                  </a:lnTo>
                  <a:lnTo>
                    <a:pt x="1663" y="7429"/>
                  </a:lnTo>
                  <a:lnTo>
                    <a:pt x="5753" y="7429"/>
                  </a:lnTo>
                  <a:lnTo>
                    <a:pt x="7416" y="5753"/>
                  </a:lnTo>
                  <a:lnTo>
                    <a:pt x="7416" y="3721"/>
                  </a:lnTo>
                  <a:lnTo>
                    <a:pt x="7416" y="1676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6904304" y="2904845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7886" y="0"/>
                  </a:moveTo>
                  <a:lnTo>
                    <a:pt x="2286" y="0"/>
                  </a:lnTo>
                  <a:lnTo>
                    <a:pt x="0" y="2247"/>
                  </a:lnTo>
                  <a:lnTo>
                    <a:pt x="0" y="7874"/>
                  </a:lnTo>
                  <a:lnTo>
                    <a:pt x="2286" y="10147"/>
                  </a:lnTo>
                  <a:lnTo>
                    <a:pt x="7886" y="10147"/>
                  </a:lnTo>
                  <a:lnTo>
                    <a:pt x="10172" y="7874"/>
                  </a:lnTo>
                  <a:lnTo>
                    <a:pt x="10172" y="5067"/>
                  </a:lnTo>
                  <a:lnTo>
                    <a:pt x="10172" y="224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6905688" y="290620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50" y="0"/>
                  </a:lnTo>
                  <a:lnTo>
                    <a:pt x="0" y="1676"/>
                  </a:lnTo>
                  <a:lnTo>
                    <a:pt x="0" y="5753"/>
                  </a:lnTo>
                  <a:lnTo>
                    <a:pt x="1650" y="7429"/>
                  </a:lnTo>
                  <a:lnTo>
                    <a:pt x="5753" y="7429"/>
                  </a:lnTo>
                  <a:lnTo>
                    <a:pt x="7404" y="5753"/>
                  </a:lnTo>
                  <a:lnTo>
                    <a:pt x="7404" y="3708"/>
                  </a:lnTo>
                  <a:lnTo>
                    <a:pt x="7404" y="1676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6972261" y="290229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74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60" y="7874"/>
                  </a:lnTo>
                  <a:lnTo>
                    <a:pt x="10160" y="5092"/>
                  </a:lnTo>
                  <a:lnTo>
                    <a:pt x="10160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6973620" y="290366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63" y="0"/>
                  </a:lnTo>
                  <a:lnTo>
                    <a:pt x="0" y="1676"/>
                  </a:lnTo>
                  <a:lnTo>
                    <a:pt x="0" y="5753"/>
                  </a:lnTo>
                  <a:lnTo>
                    <a:pt x="1663" y="7429"/>
                  </a:lnTo>
                  <a:lnTo>
                    <a:pt x="5753" y="7429"/>
                  </a:lnTo>
                  <a:lnTo>
                    <a:pt x="7416" y="5753"/>
                  </a:lnTo>
                  <a:lnTo>
                    <a:pt x="7416" y="3721"/>
                  </a:lnTo>
                  <a:lnTo>
                    <a:pt x="7416" y="1676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7044651" y="290292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74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59" y="7874"/>
                  </a:lnTo>
                  <a:lnTo>
                    <a:pt x="10159" y="5092"/>
                  </a:lnTo>
                  <a:lnTo>
                    <a:pt x="10159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7046023" y="290431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50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50" y="7416"/>
                  </a:lnTo>
                  <a:lnTo>
                    <a:pt x="5753" y="7416"/>
                  </a:lnTo>
                  <a:lnTo>
                    <a:pt x="7404" y="5753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7044004" y="2737827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7886" y="0"/>
                  </a:moveTo>
                  <a:lnTo>
                    <a:pt x="2286" y="0"/>
                  </a:lnTo>
                  <a:lnTo>
                    <a:pt x="0" y="2260"/>
                  </a:lnTo>
                  <a:lnTo>
                    <a:pt x="0" y="7874"/>
                  </a:lnTo>
                  <a:lnTo>
                    <a:pt x="2286" y="10159"/>
                  </a:lnTo>
                  <a:lnTo>
                    <a:pt x="7886" y="10159"/>
                  </a:lnTo>
                  <a:lnTo>
                    <a:pt x="10172" y="7874"/>
                  </a:lnTo>
                  <a:lnTo>
                    <a:pt x="10172" y="5092"/>
                  </a:lnTo>
                  <a:lnTo>
                    <a:pt x="10172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7045388" y="273921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50" y="0"/>
                  </a:lnTo>
                  <a:lnTo>
                    <a:pt x="0" y="1650"/>
                  </a:lnTo>
                  <a:lnTo>
                    <a:pt x="0" y="5753"/>
                  </a:lnTo>
                  <a:lnTo>
                    <a:pt x="1650" y="7416"/>
                  </a:lnTo>
                  <a:lnTo>
                    <a:pt x="5753" y="7416"/>
                  </a:lnTo>
                  <a:lnTo>
                    <a:pt x="7404" y="5753"/>
                  </a:lnTo>
                  <a:lnTo>
                    <a:pt x="7404" y="3708"/>
                  </a:lnTo>
                  <a:lnTo>
                    <a:pt x="7404" y="1650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6762076" y="290421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47"/>
                  </a:lnTo>
                  <a:lnTo>
                    <a:pt x="0" y="7861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59" y="7861"/>
                  </a:lnTo>
                  <a:lnTo>
                    <a:pt x="10159" y="5067"/>
                  </a:lnTo>
                  <a:lnTo>
                    <a:pt x="10159" y="224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6763448" y="290556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5753" y="0"/>
                  </a:moveTo>
                  <a:lnTo>
                    <a:pt x="1650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50" y="7416"/>
                  </a:lnTo>
                  <a:lnTo>
                    <a:pt x="5753" y="7416"/>
                  </a:lnTo>
                  <a:lnTo>
                    <a:pt x="7404" y="5753"/>
                  </a:lnTo>
                  <a:lnTo>
                    <a:pt x="7404" y="3708"/>
                  </a:lnTo>
                  <a:lnTo>
                    <a:pt x="7404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6685318" y="2964764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54" y="0"/>
                  </a:lnTo>
                  <a:lnTo>
                    <a:pt x="0" y="11683"/>
                  </a:lnTo>
                  <a:lnTo>
                    <a:pt x="6654" y="23393"/>
                  </a:lnTo>
                  <a:lnTo>
                    <a:pt x="20002" y="23393"/>
                  </a:lnTo>
                  <a:lnTo>
                    <a:pt x="26670" y="11683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6685318" y="2964764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54" y="23393"/>
                  </a:moveTo>
                  <a:lnTo>
                    <a:pt x="0" y="11683"/>
                  </a:lnTo>
                  <a:lnTo>
                    <a:pt x="6654" y="0"/>
                  </a:lnTo>
                  <a:lnTo>
                    <a:pt x="20002" y="0"/>
                  </a:lnTo>
                  <a:lnTo>
                    <a:pt x="26670" y="11683"/>
                  </a:lnTo>
                  <a:lnTo>
                    <a:pt x="20002" y="23393"/>
                  </a:lnTo>
                  <a:lnTo>
                    <a:pt x="6654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6688074" y="296586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49"/>
                  </a:lnTo>
                  <a:lnTo>
                    <a:pt x="0" y="16433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33"/>
                  </a:lnTo>
                  <a:lnTo>
                    <a:pt x="21158" y="10579"/>
                  </a:lnTo>
                  <a:lnTo>
                    <a:pt x="21158" y="4749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6693560" y="2971380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7899" y="0"/>
                  </a:moveTo>
                  <a:lnTo>
                    <a:pt x="2285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85" y="10160"/>
                  </a:lnTo>
                  <a:lnTo>
                    <a:pt x="7899" y="10160"/>
                  </a:lnTo>
                  <a:lnTo>
                    <a:pt x="10172" y="7886"/>
                  </a:lnTo>
                  <a:lnTo>
                    <a:pt x="10172" y="5067"/>
                  </a:lnTo>
                  <a:lnTo>
                    <a:pt x="10172" y="2273"/>
                  </a:lnTo>
                  <a:lnTo>
                    <a:pt x="7899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6684035" y="3081159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20015" y="0"/>
                  </a:moveTo>
                  <a:lnTo>
                    <a:pt x="6680" y="0"/>
                  </a:lnTo>
                  <a:lnTo>
                    <a:pt x="0" y="11709"/>
                  </a:lnTo>
                  <a:lnTo>
                    <a:pt x="6680" y="23406"/>
                  </a:lnTo>
                  <a:lnTo>
                    <a:pt x="20015" y="23406"/>
                  </a:lnTo>
                  <a:lnTo>
                    <a:pt x="26682" y="11709"/>
                  </a:lnTo>
                  <a:lnTo>
                    <a:pt x="2001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6684035" y="3081159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6680" y="23406"/>
                  </a:moveTo>
                  <a:lnTo>
                    <a:pt x="0" y="11709"/>
                  </a:lnTo>
                  <a:lnTo>
                    <a:pt x="6680" y="0"/>
                  </a:lnTo>
                  <a:lnTo>
                    <a:pt x="20015" y="0"/>
                  </a:lnTo>
                  <a:lnTo>
                    <a:pt x="26682" y="11709"/>
                  </a:lnTo>
                  <a:lnTo>
                    <a:pt x="20015" y="23406"/>
                  </a:lnTo>
                  <a:lnTo>
                    <a:pt x="6680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6686804" y="308230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24" y="0"/>
                  </a:lnTo>
                  <a:lnTo>
                    <a:pt x="0" y="4711"/>
                  </a:lnTo>
                  <a:lnTo>
                    <a:pt x="0" y="16408"/>
                  </a:lnTo>
                  <a:lnTo>
                    <a:pt x="4724" y="21145"/>
                  </a:lnTo>
                  <a:lnTo>
                    <a:pt x="16421" y="21145"/>
                  </a:lnTo>
                  <a:lnTo>
                    <a:pt x="21145" y="16408"/>
                  </a:lnTo>
                  <a:lnTo>
                    <a:pt x="21145" y="10566"/>
                  </a:lnTo>
                  <a:lnTo>
                    <a:pt x="21145" y="4711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6692303" y="308780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74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60" y="7874"/>
                  </a:lnTo>
                  <a:lnTo>
                    <a:pt x="10160" y="5067"/>
                  </a:lnTo>
                  <a:lnTo>
                    <a:pt x="10160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6753885" y="2965170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20015" y="0"/>
                  </a:moveTo>
                  <a:lnTo>
                    <a:pt x="6680" y="0"/>
                  </a:lnTo>
                  <a:lnTo>
                    <a:pt x="0" y="11709"/>
                  </a:lnTo>
                  <a:lnTo>
                    <a:pt x="6680" y="23406"/>
                  </a:lnTo>
                  <a:lnTo>
                    <a:pt x="20015" y="23406"/>
                  </a:lnTo>
                  <a:lnTo>
                    <a:pt x="26682" y="11709"/>
                  </a:lnTo>
                  <a:lnTo>
                    <a:pt x="2001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6753885" y="2965170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6680" y="23406"/>
                  </a:moveTo>
                  <a:lnTo>
                    <a:pt x="0" y="11709"/>
                  </a:lnTo>
                  <a:lnTo>
                    <a:pt x="6680" y="0"/>
                  </a:lnTo>
                  <a:lnTo>
                    <a:pt x="20015" y="0"/>
                  </a:lnTo>
                  <a:lnTo>
                    <a:pt x="26682" y="11709"/>
                  </a:lnTo>
                  <a:lnTo>
                    <a:pt x="20015" y="23406"/>
                  </a:lnTo>
                  <a:lnTo>
                    <a:pt x="6680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6756654" y="296631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24" y="0"/>
                  </a:lnTo>
                  <a:lnTo>
                    <a:pt x="0" y="4711"/>
                  </a:lnTo>
                  <a:lnTo>
                    <a:pt x="0" y="16395"/>
                  </a:lnTo>
                  <a:lnTo>
                    <a:pt x="4724" y="21145"/>
                  </a:lnTo>
                  <a:lnTo>
                    <a:pt x="16421" y="21145"/>
                  </a:lnTo>
                  <a:lnTo>
                    <a:pt x="21145" y="16395"/>
                  </a:lnTo>
                  <a:lnTo>
                    <a:pt x="21145" y="10566"/>
                  </a:lnTo>
                  <a:lnTo>
                    <a:pt x="21145" y="4711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6762153" y="297181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74"/>
                  </a:lnTo>
                  <a:lnTo>
                    <a:pt x="2273" y="10160"/>
                  </a:lnTo>
                  <a:lnTo>
                    <a:pt x="7886" y="10160"/>
                  </a:lnTo>
                  <a:lnTo>
                    <a:pt x="10160" y="7874"/>
                  </a:lnTo>
                  <a:lnTo>
                    <a:pt x="10160" y="5067"/>
                  </a:lnTo>
                  <a:lnTo>
                    <a:pt x="10160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6752628" y="3081604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84"/>
                  </a:lnTo>
                  <a:lnTo>
                    <a:pt x="6667" y="23393"/>
                  </a:lnTo>
                  <a:lnTo>
                    <a:pt x="20002" y="23393"/>
                  </a:lnTo>
                  <a:lnTo>
                    <a:pt x="26657" y="11684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6752628" y="3081604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84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57" y="11684"/>
                  </a:lnTo>
                  <a:lnTo>
                    <a:pt x="20002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6755384" y="308270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49"/>
                  </a:lnTo>
                  <a:lnTo>
                    <a:pt x="0" y="16421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21"/>
                  </a:lnTo>
                  <a:lnTo>
                    <a:pt x="21158" y="10579"/>
                  </a:lnTo>
                  <a:lnTo>
                    <a:pt x="21158" y="4749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6760883" y="3088208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86" y="0"/>
                  </a:moveTo>
                  <a:lnTo>
                    <a:pt x="2273" y="0"/>
                  </a:lnTo>
                  <a:lnTo>
                    <a:pt x="0" y="2285"/>
                  </a:lnTo>
                  <a:lnTo>
                    <a:pt x="0" y="7899"/>
                  </a:lnTo>
                  <a:lnTo>
                    <a:pt x="2273" y="10172"/>
                  </a:lnTo>
                  <a:lnTo>
                    <a:pt x="7886" y="10172"/>
                  </a:lnTo>
                  <a:lnTo>
                    <a:pt x="10160" y="7899"/>
                  </a:lnTo>
                  <a:lnTo>
                    <a:pt x="10160" y="5079"/>
                  </a:lnTo>
                  <a:lnTo>
                    <a:pt x="10160" y="228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6827558" y="2964764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19989" y="0"/>
                  </a:moveTo>
                  <a:lnTo>
                    <a:pt x="6667" y="0"/>
                  </a:lnTo>
                  <a:lnTo>
                    <a:pt x="0" y="11683"/>
                  </a:lnTo>
                  <a:lnTo>
                    <a:pt x="6667" y="23393"/>
                  </a:lnTo>
                  <a:lnTo>
                    <a:pt x="19989" y="23393"/>
                  </a:lnTo>
                  <a:lnTo>
                    <a:pt x="26670" y="11683"/>
                  </a:lnTo>
                  <a:lnTo>
                    <a:pt x="1998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6827558" y="2964764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683"/>
                  </a:lnTo>
                  <a:lnTo>
                    <a:pt x="6667" y="0"/>
                  </a:lnTo>
                  <a:lnTo>
                    <a:pt x="19989" y="0"/>
                  </a:lnTo>
                  <a:lnTo>
                    <a:pt x="26670" y="11683"/>
                  </a:lnTo>
                  <a:lnTo>
                    <a:pt x="19989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6830314" y="296586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49"/>
                  </a:lnTo>
                  <a:lnTo>
                    <a:pt x="0" y="16433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33"/>
                  </a:lnTo>
                  <a:lnTo>
                    <a:pt x="21158" y="10579"/>
                  </a:lnTo>
                  <a:lnTo>
                    <a:pt x="21158" y="4749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6835813" y="297138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60" y="10160"/>
                  </a:lnTo>
                  <a:lnTo>
                    <a:pt x="7886" y="10160"/>
                  </a:lnTo>
                  <a:lnTo>
                    <a:pt x="10147" y="7886"/>
                  </a:lnTo>
                  <a:lnTo>
                    <a:pt x="10147" y="5067"/>
                  </a:lnTo>
                  <a:lnTo>
                    <a:pt x="10147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6826288" y="3081159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709"/>
                  </a:lnTo>
                  <a:lnTo>
                    <a:pt x="6667" y="23406"/>
                  </a:lnTo>
                  <a:lnTo>
                    <a:pt x="20002" y="23406"/>
                  </a:lnTo>
                  <a:lnTo>
                    <a:pt x="26669" y="11709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6826288" y="3081159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406"/>
                  </a:moveTo>
                  <a:lnTo>
                    <a:pt x="0" y="11709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69" y="11709"/>
                  </a:lnTo>
                  <a:lnTo>
                    <a:pt x="20002" y="23406"/>
                  </a:lnTo>
                  <a:lnTo>
                    <a:pt x="6667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6829056" y="308230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08" y="0"/>
                  </a:moveTo>
                  <a:lnTo>
                    <a:pt x="4724" y="0"/>
                  </a:lnTo>
                  <a:lnTo>
                    <a:pt x="0" y="4711"/>
                  </a:lnTo>
                  <a:lnTo>
                    <a:pt x="0" y="16408"/>
                  </a:lnTo>
                  <a:lnTo>
                    <a:pt x="4724" y="21145"/>
                  </a:lnTo>
                  <a:lnTo>
                    <a:pt x="16408" y="21145"/>
                  </a:lnTo>
                  <a:lnTo>
                    <a:pt x="21145" y="16408"/>
                  </a:lnTo>
                  <a:lnTo>
                    <a:pt x="21145" y="10566"/>
                  </a:lnTo>
                  <a:lnTo>
                    <a:pt x="21145" y="4711"/>
                  </a:lnTo>
                  <a:lnTo>
                    <a:pt x="16408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6834543" y="308780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74"/>
                  </a:lnTo>
                  <a:lnTo>
                    <a:pt x="2273" y="10159"/>
                  </a:lnTo>
                  <a:lnTo>
                    <a:pt x="7886" y="10159"/>
                  </a:lnTo>
                  <a:lnTo>
                    <a:pt x="10159" y="7874"/>
                  </a:lnTo>
                  <a:lnTo>
                    <a:pt x="10159" y="5067"/>
                  </a:lnTo>
                  <a:lnTo>
                    <a:pt x="10159" y="22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6895706" y="2963913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15" y="0"/>
                  </a:moveTo>
                  <a:lnTo>
                    <a:pt x="6667" y="0"/>
                  </a:lnTo>
                  <a:lnTo>
                    <a:pt x="0" y="11709"/>
                  </a:lnTo>
                  <a:lnTo>
                    <a:pt x="6667" y="23393"/>
                  </a:lnTo>
                  <a:lnTo>
                    <a:pt x="20015" y="23393"/>
                  </a:lnTo>
                  <a:lnTo>
                    <a:pt x="26669" y="11709"/>
                  </a:lnTo>
                  <a:lnTo>
                    <a:pt x="2001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6895706" y="2963913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709"/>
                  </a:lnTo>
                  <a:lnTo>
                    <a:pt x="6667" y="0"/>
                  </a:lnTo>
                  <a:lnTo>
                    <a:pt x="20015" y="0"/>
                  </a:lnTo>
                  <a:lnTo>
                    <a:pt x="26669" y="11709"/>
                  </a:lnTo>
                  <a:lnTo>
                    <a:pt x="20015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6898462" y="296504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24"/>
                  </a:lnTo>
                  <a:lnTo>
                    <a:pt x="0" y="16408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08"/>
                  </a:lnTo>
                  <a:lnTo>
                    <a:pt x="21158" y="10579"/>
                  </a:lnTo>
                  <a:lnTo>
                    <a:pt x="21158" y="4724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6903961" y="297053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7886" y="0"/>
                  </a:moveTo>
                  <a:lnTo>
                    <a:pt x="2285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85" y="10172"/>
                  </a:lnTo>
                  <a:lnTo>
                    <a:pt x="7886" y="10172"/>
                  </a:lnTo>
                  <a:lnTo>
                    <a:pt x="10172" y="7886"/>
                  </a:lnTo>
                  <a:lnTo>
                    <a:pt x="10172" y="5092"/>
                  </a:lnTo>
                  <a:lnTo>
                    <a:pt x="10172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6894436" y="3080334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406"/>
                  </a:lnTo>
                  <a:lnTo>
                    <a:pt x="20002" y="23406"/>
                  </a:lnTo>
                  <a:lnTo>
                    <a:pt x="26670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6894436" y="3080334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406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70" y="11696"/>
                  </a:lnTo>
                  <a:lnTo>
                    <a:pt x="20002" y="23406"/>
                  </a:lnTo>
                  <a:lnTo>
                    <a:pt x="6667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6897204" y="308145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24" y="0"/>
                  </a:lnTo>
                  <a:lnTo>
                    <a:pt x="0" y="4737"/>
                  </a:lnTo>
                  <a:lnTo>
                    <a:pt x="0" y="16433"/>
                  </a:lnTo>
                  <a:lnTo>
                    <a:pt x="4724" y="21145"/>
                  </a:lnTo>
                  <a:lnTo>
                    <a:pt x="16421" y="21145"/>
                  </a:lnTo>
                  <a:lnTo>
                    <a:pt x="21145" y="16433"/>
                  </a:lnTo>
                  <a:lnTo>
                    <a:pt x="21145" y="10579"/>
                  </a:lnTo>
                  <a:lnTo>
                    <a:pt x="21145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6902691" y="308693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85"/>
                  </a:lnTo>
                  <a:lnTo>
                    <a:pt x="0" y="7886"/>
                  </a:lnTo>
                  <a:lnTo>
                    <a:pt x="2273" y="10147"/>
                  </a:lnTo>
                  <a:lnTo>
                    <a:pt x="7886" y="10147"/>
                  </a:lnTo>
                  <a:lnTo>
                    <a:pt x="10159" y="7886"/>
                  </a:lnTo>
                  <a:lnTo>
                    <a:pt x="10159" y="5092"/>
                  </a:lnTo>
                  <a:lnTo>
                    <a:pt x="10159" y="228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6967258" y="2963913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19989" y="0"/>
                  </a:moveTo>
                  <a:lnTo>
                    <a:pt x="6667" y="0"/>
                  </a:lnTo>
                  <a:lnTo>
                    <a:pt x="0" y="11709"/>
                  </a:lnTo>
                  <a:lnTo>
                    <a:pt x="6667" y="23393"/>
                  </a:lnTo>
                  <a:lnTo>
                    <a:pt x="19989" y="23393"/>
                  </a:lnTo>
                  <a:lnTo>
                    <a:pt x="26670" y="11709"/>
                  </a:lnTo>
                  <a:lnTo>
                    <a:pt x="1998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6967258" y="2963913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393"/>
                  </a:moveTo>
                  <a:lnTo>
                    <a:pt x="0" y="11709"/>
                  </a:lnTo>
                  <a:lnTo>
                    <a:pt x="6667" y="0"/>
                  </a:lnTo>
                  <a:lnTo>
                    <a:pt x="19989" y="0"/>
                  </a:lnTo>
                  <a:lnTo>
                    <a:pt x="26670" y="11709"/>
                  </a:lnTo>
                  <a:lnTo>
                    <a:pt x="19989" y="23393"/>
                  </a:lnTo>
                  <a:lnTo>
                    <a:pt x="6667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6970014" y="296504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24"/>
                  </a:lnTo>
                  <a:lnTo>
                    <a:pt x="0" y="16408"/>
                  </a:lnTo>
                  <a:lnTo>
                    <a:pt x="4737" y="21158"/>
                  </a:lnTo>
                  <a:lnTo>
                    <a:pt x="16421" y="21158"/>
                  </a:lnTo>
                  <a:lnTo>
                    <a:pt x="21158" y="16408"/>
                  </a:lnTo>
                  <a:lnTo>
                    <a:pt x="21158" y="10579"/>
                  </a:lnTo>
                  <a:lnTo>
                    <a:pt x="21158" y="4724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6975513" y="2970530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59" h="10794">
                  <a:moveTo>
                    <a:pt x="7886" y="0"/>
                  </a:moveTo>
                  <a:lnTo>
                    <a:pt x="2260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60" y="10172"/>
                  </a:lnTo>
                  <a:lnTo>
                    <a:pt x="7886" y="10172"/>
                  </a:lnTo>
                  <a:lnTo>
                    <a:pt x="10147" y="7886"/>
                  </a:lnTo>
                  <a:lnTo>
                    <a:pt x="10147" y="5092"/>
                  </a:lnTo>
                  <a:lnTo>
                    <a:pt x="10147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6965988" y="3080334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67" y="0"/>
                  </a:lnTo>
                  <a:lnTo>
                    <a:pt x="0" y="11696"/>
                  </a:lnTo>
                  <a:lnTo>
                    <a:pt x="6667" y="23406"/>
                  </a:lnTo>
                  <a:lnTo>
                    <a:pt x="20002" y="23406"/>
                  </a:lnTo>
                  <a:lnTo>
                    <a:pt x="26669" y="11696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6965988" y="3080334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67" y="23406"/>
                  </a:moveTo>
                  <a:lnTo>
                    <a:pt x="0" y="11696"/>
                  </a:lnTo>
                  <a:lnTo>
                    <a:pt x="6667" y="0"/>
                  </a:lnTo>
                  <a:lnTo>
                    <a:pt x="20002" y="0"/>
                  </a:lnTo>
                  <a:lnTo>
                    <a:pt x="26669" y="11696"/>
                  </a:lnTo>
                  <a:lnTo>
                    <a:pt x="20002" y="23406"/>
                  </a:lnTo>
                  <a:lnTo>
                    <a:pt x="6667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6968744" y="308145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37" y="0"/>
                  </a:lnTo>
                  <a:lnTo>
                    <a:pt x="0" y="4737"/>
                  </a:lnTo>
                  <a:lnTo>
                    <a:pt x="0" y="16433"/>
                  </a:lnTo>
                  <a:lnTo>
                    <a:pt x="4737" y="21145"/>
                  </a:lnTo>
                  <a:lnTo>
                    <a:pt x="16421" y="21145"/>
                  </a:lnTo>
                  <a:lnTo>
                    <a:pt x="21158" y="16433"/>
                  </a:lnTo>
                  <a:lnTo>
                    <a:pt x="21158" y="10579"/>
                  </a:lnTo>
                  <a:lnTo>
                    <a:pt x="21158" y="4737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6974243" y="308693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73" y="0"/>
                  </a:lnTo>
                  <a:lnTo>
                    <a:pt x="0" y="2285"/>
                  </a:lnTo>
                  <a:lnTo>
                    <a:pt x="0" y="7886"/>
                  </a:lnTo>
                  <a:lnTo>
                    <a:pt x="2273" y="10147"/>
                  </a:lnTo>
                  <a:lnTo>
                    <a:pt x="7886" y="10147"/>
                  </a:lnTo>
                  <a:lnTo>
                    <a:pt x="10159" y="7886"/>
                  </a:lnTo>
                  <a:lnTo>
                    <a:pt x="10159" y="5092"/>
                  </a:lnTo>
                  <a:lnTo>
                    <a:pt x="10159" y="228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7034987" y="2964319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20002" y="0"/>
                  </a:moveTo>
                  <a:lnTo>
                    <a:pt x="6680" y="0"/>
                  </a:lnTo>
                  <a:lnTo>
                    <a:pt x="0" y="11722"/>
                  </a:lnTo>
                  <a:lnTo>
                    <a:pt x="6680" y="23406"/>
                  </a:lnTo>
                  <a:lnTo>
                    <a:pt x="20002" y="23406"/>
                  </a:lnTo>
                  <a:lnTo>
                    <a:pt x="26682" y="11722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7034987" y="2964319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4">
                  <a:moveTo>
                    <a:pt x="6680" y="23406"/>
                  </a:moveTo>
                  <a:lnTo>
                    <a:pt x="0" y="11722"/>
                  </a:lnTo>
                  <a:lnTo>
                    <a:pt x="6680" y="0"/>
                  </a:lnTo>
                  <a:lnTo>
                    <a:pt x="20002" y="0"/>
                  </a:lnTo>
                  <a:lnTo>
                    <a:pt x="26682" y="11722"/>
                  </a:lnTo>
                  <a:lnTo>
                    <a:pt x="20002" y="23406"/>
                  </a:lnTo>
                  <a:lnTo>
                    <a:pt x="6680" y="234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7037755" y="296546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24" y="0"/>
                  </a:lnTo>
                  <a:lnTo>
                    <a:pt x="0" y="4724"/>
                  </a:lnTo>
                  <a:lnTo>
                    <a:pt x="0" y="16408"/>
                  </a:lnTo>
                  <a:lnTo>
                    <a:pt x="4724" y="21145"/>
                  </a:lnTo>
                  <a:lnTo>
                    <a:pt x="16421" y="21145"/>
                  </a:lnTo>
                  <a:lnTo>
                    <a:pt x="21145" y="16408"/>
                  </a:lnTo>
                  <a:lnTo>
                    <a:pt x="21145" y="10579"/>
                  </a:lnTo>
                  <a:lnTo>
                    <a:pt x="21145" y="4724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7043254" y="297096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886" y="0"/>
                  </a:moveTo>
                  <a:lnTo>
                    <a:pt x="2260" y="0"/>
                  </a:lnTo>
                  <a:lnTo>
                    <a:pt x="0" y="2247"/>
                  </a:lnTo>
                  <a:lnTo>
                    <a:pt x="0" y="7874"/>
                  </a:lnTo>
                  <a:lnTo>
                    <a:pt x="2260" y="10147"/>
                  </a:lnTo>
                  <a:lnTo>
                    <a:pt x="7886" y="10147"/>
                  </a:lnTo>
                  <a:lnTo>
                    <a:pt x="10147" y="7874"/>
                  </a:lnTo>
                  <a:lnTo>
                    <a:pt x="10147" y="5079"/>
                  </a:lnTo>
                  <a:lnTo>
                    <a:pt x="10147" y="224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7033729" y="3080753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0002" y="0"/>
                  </a:moveTo>
                  <a:lnTo>
                    <a:pt x="6654" y="0"/>
                  </a:lnTo>
                  <a:lnTo>
                    <a:pt x="0" y="11684"/>
                  </a:lnTo>
                  <a:lnTo>
                    <a:pt x="6654" y="23393"/>
                  </a:lnTo>
                  <a:lnTo>
                    <a:pt x="20002" y="23393"/>
                  </a:lnTo>
                  <a:lnTo>
                    <a:pt x="26657" y="11684"/>
                  </a:lnTo>
                  <a:lnTo>
                    <a:pt x="2000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7033729" y="3080753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6654" y="23393"/>
                  </a:moveTo>
                  <a:lnTo>
                    <a:pt x="0" y="11684"/>
                  </a:lnTo>
                  <a:lnTo>
                    <a:pt x="6654" y="0"/>
                  </a:lnTo>
                  <a:lnTo>
                    <a:pt x="20002" y="0"/>
                  </a:lnTo>
                  <a:lnTo>
                    <a:pt x="26657" y="11684"/>
                  </a:lnTo>
                  <a:lnTo>
                    <a:pt x="20002" y="23393"/>
                  </a:lnTo>
                  <a:lnTo>
                    <a:pt x="6654" y="2339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7036473" y="308185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16421" y="0"/>
                  </a:moveTo>
                  <a:lnTo>
                    <a:pt x="4749" y="0"/>
                  </a:lnTo>
                  <a:lnTo>
                    <a:pt x="0" y="4749"/>
                  </a:lnTo>
                  <a:lnTo>
                    <a:pt x="0" y="16433"/>
                  </a:lnTo>
                  <a:lnTo>
                    <a:pt x="4749" y="21158"/>
                  </a:lnTo>
                  <a:lnTo>
                    <a:pt x="16421" y="21158"/>
                  </a:lnTo>
                  <a:lnTo>
                    <a:pt x="21158" y="16433"/>
                  </a:lnTo>
                  <a:lnTo>
                    <a:pt x="21158" y="10579"/>
                  </a:lnTo>
                  <a:lnTo>
                    <a:pt x="21158" y="4749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7041972" y="3087370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7886" y="0"/>
                  </a:moveTo>
                  <a:lnTo>
                    <a:pt x="2286" y="0"/>
                  </a:lnTo>
                  <a:lnTo>
                    <a:pt x="0" y="2273"/>
                  </a:lnTo>
                  <a:lnTo>
                    <a:pt x="0" y="7886"/>
                  </a:lnTo>
                  <a:lnTo>
                    <a:pt x="2286" y="10147"/>
                  </a:lnTo>
                  <a:lnTo>
                    <a:pt x="7886" y="10147"/>
                  </a:lnTo>
                  <a:lnTo>
                    <a:pt x="10172" y="7886"/>
                  </a:lnTo>
                  <a:lnTo>
                    <a:pt x="10172" y="5067"/>
                  </a:lnTo>
                  <a:lnTo>
                    <a:pt x="10172" y="227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D7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7028141" y="3011119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44" y="0"/>
                  </a:moveTo>
                  <a:lnTo>
                    <a:pt x="13833" y="1727"/>
                  </a:lnTo>
                  <a:lnTo>
                    <a:pt x="6635" y="6442"/>
                  </a:lnTo>
                  <a:lnTo>
                    <a:pt x="1780" y="13437"/>
                  </a:lnTo>
                  <a:lnTo>
                    <a:pt x="0" y="22009"/>
                  </a:lnTo>
                  <a:lnTo>
                    <a:pt x="1780" y="30570"/>
                  </a:lnTo>
                  <a:lnTo>
                    <a:pt x="6635" y="37566"/>
                  </a:lnTo>
                  <a:lnTo>
                    <a:pt x="13833" y="42286"/>
                  </a:lnTo>
                  <a:lnTo>
                    <a:pt x="22644" y="44018"/>
                  </a:lnTo>
                  <a:lnTo>
                    <a:pt x="31459" y="42286"/>
                  </a:lnTo>
                  <a:lnTo>
                    <a:pt x="38657" y="37566"/>
                  </a:lnTo>
                  <a:lnTo>
                    <a:pt x="43509" y="30570"/>
                  </a:lnTo>
                  <a:lnTo>
                    <a:pt x="45288" y="22009"/>
                  </a:lnTo>
                  <a:lnTo>
                    <a:pt x="43509" y="13437"/>
                  </a:lnTo>
                  <a:lnTo>
                    <a:pt x="38657" y="6442"/>
                  </a:lnTo>
                  <a:lnTo>
                    <a:pt x="31459" y="1727"/>
                  </a:lnTo>
                  <a:lnTo>
                    <a:pt x="22644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7028141" y="3011119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88" y="22009"/>
                  </a:moveTo>
                  <a:lnTo>
                    <a:pt x="43509" y="30570"/>
                  </a:lnTo>
                  <a:lnTo>
                    <a:pt x="38657" y="37566"/>
                  </a:lnTo>
                  <a:lnTo>
                    <a:pt x="31459" y="42286"/>
                  </a:lnTo>
                  <a:lnTo>
                    <a:pt x="22644" y="44018"/>
                  </a:lnTo>
                  <a:lnTo>
                    <a:pt x="13833" y="42286"/>
                  </a:lnTo>
                  <a:lnTo>
                    <a:pt x="6635" y="37566"/>
                  </a:lnTo>
                  <a:lnTo>
                    <a:pt x="1780" y="30570"/>
                  </a:lnTo>
                  <a:lnTo>
                    <a:pt x="0" y="22009"/>
                  </a:lnTo>
                  <a:lnTo>
                    <a:pt x="1780" y="13437"/>
                  </a:lnTo>
                  <a:lnTo>
                    <a:pt x="6635" y="6442"/>
                  </a:lnTo>
                  <a:lnTo>
                    <a:pt x="13833" y="1727"/>
                  </a:lnTo>
                  <a:lnTo>
                    <a:pt x="22644" y="0"/>
                  </a:lnTo>
                  <a:lnTo>
                    <a:pt x="31459" y="1727"/>
                  </a:lnTo>
                  <a:lnTo>
                    <a:pt x="38657" y="6442"/>
                  </a:lnTo>
                  <a:lnTo>
                    <a:pt x="43509" y="13437"/>
                  </a:lnTo>
                  <a:lnTo>
                    <a:pt x="45288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7033666" y="301828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692" y="0"/>
                  </a:moveTo>
                  <a:lnTo>
                    <a:pt x="8559" y="0"/>
                  </a:lnTo>
                  <a:lnTo>
                    <a:pt x="0" y="14846"/>
                  </a:lnTo>
                  <a:lnTo>
                    <a:pt x="8559" y="29692"/>
                  </a:lnTo>
                  <a:lnTo>
                    <a:pt x="25692" y="29692"/>
                  </a:lnTo>
                  <a:lnTo>
                    <a:pt x="34251" y="14846"/>
                  </a:lnTo>
                  <a:lnTo>
                    <a:pt x="25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7036409" y="301873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26" y="0"/>
                  </a:moveTo>
                  <a:lnTo>
                    <a:pt x="6438" y="0"/>
                  </a:lnTo>
                  <a:lnTo>
                    <a:pt x="0" y="6426"/>
                  </a:lnTo>
                  <a:lnTo>
                    <a:pt x="0" y="22326"/>
                  </a:lnTo>
                  <a:lnTo>
                    <a:pt x="6438" y="28778"/>
                  </a:lnTo>
                  <a:lnTo>
                    <a:pt x="22326" y="28778"/>
                  </a:lnTo>
                  <a:lnTo>
                    <a:pt x="28765" y="22326"/>
                  </a:lnTo>
                  <a:lnTo>
                    <a:pt x="28765" y="14389"/>
                  </a:lnTo>
                  <a:lnTo>
                    <a:pt x="28765" y="6426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7044004" y="302634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48" y="0"/>
                  </a:lnTo>
                  <a:lnTo>
                    <a:pt x="0" y="3022"/>
                  </a:lnTo>
                  <a:lnTo>
                    <a:pt x="0" y="10515"/>
                  </a:lnTo>
                  <a:lnTo>
                    <a:pt x="3048" y="13538"/>
                  </a:lnTo>
                  <a:lnTo>
                    <a:pt x="10515" y="13538"/>
                  </a:lnTo>
                  <a:lnTo>
                    <a:pt x="13563" y="10515"/>
                  </a:lnTo>
                  <a:lnTo>
                    <a:pt x="13563" y="6781"/>
                  </a:lnTo>
                  <a:lnTo>
                    <a:pt x="13563" y="3022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7044004" y="302634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63" y="6781"/>
                  </a:moveTo>
                  <a:lnTo>
                    <a:pt x="13563" y="10515"/>
                  </a:lnTo>
                  <a:lnTo>
                    <a:pt x="10515" y="13538"/>
                  </a:lnTo>
                  <a:lnTo>
                    <a:pt x="6781" y="13538"/>
                  </a:lnTo>
                  <a:lnTo>
                    <a:pt x="3048" y="13538"/>
                  </a:lnTo>
                  <a:lnTo>
                    <a:pt x="0" y="10515"/>
                  </a:lnTo>
                  <a:lnTo>
                    <a:pt x="0" y="6781"/>
                  </a:lnTo>
                  <a:lnTo>
                    <a:pt x="0" y="3022"/>
                  </a:lnTo>
                  <a:lnTo>
                    <a:pt x="3048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63" y="3022"/>
                  </a:lnTo>
                  <a:lnTo>
                    <a:pt x="13563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6958291" y="3013227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44" y="0"/>
                  </a:moveTo>
                  <a:lnTo>
                    <a:pt x="13833" y="1729"/>
                  </a:lnTo>
                  <a:lnTo>
                    <a:pt x="6635" y="6445"/>
                  </a:lnTo>
                  <a:lnTo>
                    <a:pt x="1780" y="13437"/>
                  </a:lnTo>
                  <a:lnTo>
                    <a:pt x="0" y="21996"/>
                  </a:lnTo>
                  <a:lnTo>
                    <a:pt x="1780" y="30570"/>
                  </a:lnTo>
                  <a:lnTo>
                    <a:pt x="6635" y="37569"/>
                  </a:lnTo>
                  <a:lnTo>
                    <a:pt x="13833" y="42288"/>
                  </a:lnTo>
                  <a:lnTo>
                    <a:pt x="22644" y="44018"/>
                  </a:lnTo>
                  <a:lnTo>
                    <a:pt x="31459" y="42288"/>
                  </a:lnTo>
                  <a:lnTo>
                    <a:pt x="38657" y="37569"/>
                  </a:lnTo>
                  <a:lnTo>
                    <a:pt x="43509" y="30570"/>
                  </a:lnTo>
                  <a:lnTo>
                    <a:pt x="45288" y="21996"/>
                  </a:lnTo>
                  <a:lnTo>
                    <a:pt x="43509" y="13437"/>
                  </a:lnTo>
                  <a:lnTo>
                    <a:pt x="38657" y="6445"/>
                  </a:lnTo>
                  <a:lnTo>
                    <a:pt x="31459" y="1729"/>
                  </a:lnTo>
                  <a:lnTo>
                    <a:pt x="22644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6958291" y="3013227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88" y="21996"/>
                  </a:moveTo>
                  <a:lnTo>
                    <a:pt x="43509" y="30570"/>
                  </a:lnTo>
                  <a:lnTo>
                    <a:pt x="38657" y="37569"/>
                  </a:lnTo>
                  <a:lnTo>
                    <a:pt x="31459" y="42288"/>
                  </a:lnTo>
                  <a:lnTo>
                    <a:pt x="22644" y="44018"/>
                  </a:lnTo>
                  <a:lnTo>
                    <a:pt x="13833" y="42288"/>
                  </a:lnTo>
                  <a:lnTo>
                    <a:pt x="6635" y="37569"/>
                  </a:lnTo>
                  <a:lnTo>
                    <a:pt x="1780" y="30570"/>
                  </a:lnTo>
                  <a:lnTo>
                    <a:pt x="0" y="21996"/>
                  </a:lnTo>
                  <a:lnTo>
                    <a:pt x="1780" y="13437"/>
                  </a:lnTo>
                  <a:lnTo>
                    <a:pt x="6635" y="6445"/>
                  </a:lnTo>
                  <a:lnTo>
                    <a:pt x="13833" y="1729"/>
                  </a:lnTo>
                  <a:lnTo>
                    <a:pt x="22644" y="0"/>
                  </a:lnTo>
                  <a:lnTo>
                    <a:pt x="31459" y="1729"/>
                  </a:lnTo>
                  <a:lnTo>
                    <a:pt x="38657" y="6445"/>
                  </a:lnTo>
                  <a:lnTo>
                    <a:pt x="43509" y="13437"/>
                  </a:lnTo>
                  <a:lnTo>
                    <a:pt x="45288" y="219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6963816" y="3020402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692" y="0"/>
                  </a:moveTo>
                  <a:lnTo>
                    <a:pt x="8559" y="0"/>
                  </a:lnTo>
                  <a:lnTo>
                    <a:pt x="0" y="14820"/>
                  </a:lnTo>
                  <a:lnTo>
                    <a:pt x="8559" y="29667"/>
                  </a:lnTo>
                  <a:lnTo>
                    <a:pt x="25692" y="29667"/>
                  </a:lnTo>
                  <a:lnTo>
                    <a:pt x="34251" y="14820"/>
                  </a:lnTo>
                  <a:lnTo>
                    <a:pt x="25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6966559" y="302083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26" y="0"/>
                  </a:moveTo>
                  <a:lnTo>
                    <a:pt x="6438" y="0"/>
                  </a:lnTo>
                  <a:lnTo>
                    <a:pt x="0" y="6451"/>
                  </a:lnTo>
                  <a:lnTo>
                    <a:pt x="0" y="22351"/>
                  </a:lnTo>
                  <a:lnTo>
                    <a:pt x="6438" y="28778"/>
                  </a:lnTo>
                  <a:lnTo>
                    <a:pt x="22326" y="28778"/>
                  </a:lnTo>
                  <a:lnTo>
                    <a:pt x="28765" y="22351"/>
                  </a:lnTo>
                  <a:lnTo>
                    <a:pt x="28765" y="14389"/>
                  </a:lnTo>
                  <a:lnTo>
                    <a:pt x="28765" y="6451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6974154" y="302846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48" y="13550"/>
                  </a:lnTo>
                  <a:lnTo>
                    <a:pt x="10515" y="13550"/>
                  </a:lnTo>
                  <a:lnTo>
                    <a:pt x="13563" y="10515"/>
                  </a:lnTo>
                  <a:lnTo>
                    <a:pt x="13563" y="6756"/>
                  </a:lnTo>
                  <a:lnTo>
                    <a:pt x="13563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6974154" y="302846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63" y="6756"/>
                  </a:moveTo>
                  <a:lnTo>
                    <a:pt x="13563" y="10515"/>
                  </a:lnTo>
                  <a:lnTo>
                    <a:pt x="10515" y="13550"/>
                  </a:lnTo>
                  <a:lnTo>
                    <a:pt x="6781" y="13550"/>
                  </a:lnTo>
                  <a:lnTo>
                    <a:pt x="3048" y="13550"/>
                  </a:lnTo>
                  <a:lnTo>
                    <a:pt x="0" y="10515"/>
                  </a:lnTo>
                  <a:lnTo>
                    <a:pt x="0" y="6756"/>
                  </a:lnTo>
                  <a:lnTo>
                    <a:pt x="0" y="3035"/>
                  </a:lnTo>
                  <a:lnTo>
                    <a:pt x="3048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63" y="3035"/>
                  </a:lnTo>
                  <a:lnTo>
                    <a:pt x="13563" y="67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6886333" y="3014078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31" y="0"/>
                  </a:moveTo>
                  <a:lnTo>
                    <a:pt x="13823" y="1729"/>
                  </a:lnTo>
                  <a:lnTo>
                    <a:pt x="6629" y="6446"/>
                  </a:lnTo>
                  <a:lnTo>
                    <a:pt x="1778" y="13442"/>
                  </a:lnTo>
                  <a:lnTo>
                    <a:pt x="0" y="22009"/>
                  </a:lnTo>
                  <a:lnTo>
                    <a:pt x="1778" y="30580"/>
                  </a:lnTo>
                  <a:lnTo>
                    <a:pt x="6629" y="37576"/>
                  </a:lnTo>
                  <a:lnTo>
                    <a:pt x="13823" y="42290"/>
                  </a:lnTo>
                  <a:lnTo>
                    <a:pt x="22631" y="44018"/>
                  </a:lnTo>
                  <a:lnTo>
                    <a:pt x="31448" y="42290"/>
                  </a:lnTo>
                  <a:lnTo>
                    <a:pt x="38650" y="37576"/>
                  </a:lnTo>
                  <a:lnTo>
                    <a:pt x="43507" y="30580"/>
                  </a:lnTo>
                  <a:lnTo>
                    <a:pt x="45288" y="22009"/>
                  </a:lnTo>
                  <a:lnTo>
                    <a:pt x="43507" y="13442"/>
                  </a:lnTo>
                  <a:lnTo>
                    <a:pt x="38650" y="6446"/>
                  </a:lnTo>
                  <a:lnTo>
                    <a:pt x="31448" y="1729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6886333" y="3014078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88" y="22009"/>
                  </a:moveTo>
                  <a:lnTo>
                    <a:pt x="43507" y="30580"/>
                  </a:lnTo>
                  <a:lnTo>
                    <a:pt x="38650" y="37576"/>
                  </a:lnTo>
                  <a:lnTo>
                    <a:pt x="31448" y="42290"/>
                  </a:lnTo>
                  <a:lnTo>
                    <a:pt x="22631" y="44018"/>
                  </a:lnTo>
                  <a:lnTo>
                    <a:pt x="13823" y="42290"/>
                  </a:lnTo>
                  <a:lnTo>
                    <a:pt x="6629" y="37576"/>
                  </a:lnTo>
                  <a:lnTo>
                    <a:pt x="1778" y="30580"/>
                  </a:lnTo>
                  <a:lnTo>
                    <a:pt x="0" y="22009"/>
                  </a:lnTo>
                  <a:lnTo>
                    <a:pt x="1778" y="13442"/>
                  </a:lnTo>
                  <a:lnTo>
                    <a:pt x="6629" y="6446"/>
                  </a:lnTo>
                  <a:lnTo>
                    <a:pt x="13823" y="1729"/>
                  </a:lnTo>
                  <a:lnTo>
                    <a:pt x="22631" y="0"/>
                  </a:lnTo>
                  <a:lnTo>
                    <a:pt x="31448" y="1729"/>
                  </a:lnTo>
                  <a:lnTo>
                    <a:pt x="38650" y="6446"/>
                  </a:lnTo>
                  <a:lnTo>
                    <a:pt x="43507" y="13442"/>
                  </a:lnTo>
                  <a:lnTo>
                    <a:pt x="45288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6891858" y="302126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692" y="0"/>
                  </a:moveTo>
                  <a:lnTo>
                    <a:pt x="8559" y="0"/>
                  </a:lnTo>
                  <a:lnTo>
                    <a:pt x="0" y="14820"/>
                  </a:lnTo>
                  <a:lnTo>
                    <a:pt x="8559" y="29654"/>
                  </a:lnTo>
                  <a:lnTo>
                    <a:pt x="25692" y="29654"/>
                  </a:lnTo>
                  <a:lnTo>
                    <a:pt x="34239" y="14820"/>
                  </a:lnTo>
                  <a:lnTo>
                    <a:pt x="25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6894588" y="302169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39" y="0"/>
                  </a:moveTo>
                  <a:lnTo>
                    <a:pt x="6438" y="0"/>
                  </a:lnTo>
                  <a:lnTo>
                    <a:pt x="0" y="6451"/>
                  </a:lnTo>
                  <a:lnTo>
                    <a:pt x="0" y="22339"/>
                  </a:lnTo>
                  <a:lnTo>
                    <a:pt x="6438" y="28765"/>
                  </a:lnTo>
                  <a:lnTo>
                    <a:pt x="22339" y="28765"/>
                  </a:lnTo>
                  <a:lnTo>
                    <a:pt x="28765" y="22339"/>
                  </a:lnTo>
                  <a:lnTo>
                    <a:pt x="28765" y="14389"/>
                  </a:lnTo>
                  <a:lnTo>
                    <a:pt x="28765" y="6451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6902196" y="302931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63" y="10515"/>
                  </a:lnTo>
                  <a:lnTo>
                    <a:pt x="13563" y="6769"/>
                  </a:lnTo>
                  <a:lnTo>
                    <a:pt x="13563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6902196" y="302931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63" y="6769"/>
                  </a:moveTo>
                  <a:lnTo>
                    <a:pt x="13563" y="10515"/>
                  </a:lnTo>
                  <a:lnTo>
                    <a:pt x="10515" y="13550"/>
                  </a:lnTo>
                  <a:lnTo>
                    <a:pt x="6769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69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69" y="0"/>
                  </a:lnTo>
                  <a:lnTo>
                    <a:pt x="10515" y="0"/>
                  </a:lnTo>
                  <a:lnTo>
                    <a:pt x="13563" y="3035"/>
                  </a:lnTo>
                  <a:lnTo>
                    <a:pt x="13563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6818172" y="3013659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31" y="0"/>
                  </a:moveTo>
                  <a:lnTo>
                    <a:pt x="13823" y="1727"/>
                  </a:lnTo>
                  <a:lnTo>
                    <a:pt x="6629" y="6442"/>
                  </a:lnTo>
                  <a:lnTo>
                    <a:pt x="1778" y="13437"/>
                  </a:lnTo>
                  <a:lnTo>
                    <a:pt x="0" y="22009"/>
                  </a:lnTo>
                  <a:lnTo>
                    <a:pt x="1778" y="30570"/>
                  </a:lnTo>
                  <a:lnTo>
                    <a:pt x="6629" y="37566"/>
                  </a:lnTo>
                  <a:lnTo>
                    <a:pt x="13823" y="42286"/>
                  </a:lnTo>
                  <a:lnTo>
                    <a:pt x="22631" y="44018"/>
                  </a:lnTo>
                  <a:lnTo>
                    <a:pt x="31448" y="42286"/>
                  </a:lnTo>
                  <a:lnTo>
                    <a:pt x="38650" y="37566"/>
                  </a:lnTo>
                  <a:lnTo>
                    <a:pt x="43507" y="30570"/>
                  </a:lnTo>
                  <a:lnTo>
                    <a:pt x="45288" y="22009"/>
                  </a:lnTo>
                  <a:lnTo>
                    <a:pt x="43507" y="13437"/>
                  </a:lnTo>
                  <a:lnTo>
                    <a:pt x="38650" y="6442"/>
                  </a:lnTo>
                  <a:lnTo>
                    <a:pt x="31448" y="1727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6818172" y="3013659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88" y="22009"/>
                  </a:moveTo>
                  <a:lnTo>
                    <a:pt x="43507" y="30570"/>
                  </a:lnTo>
                  <a:lnTo>
                    <a:pt x="38650" y="37566"/>
                  </a:lnTo>
                  <a:lnTo>
                    <a:pt x="31448" y="42286"/>
                  </a:lnTo>
                  <a:lnTo>
                    <a:pt x="22631" y="44018"/>
                  </a:lnTo>
                  <a:lnTo>
                    <a:pt x="13823" y="42286"/>
                  </a:lnTo>
                  <a:lnTo>
                    <a:pt x="6629" y="37566"/>
                  </a:lnTo>
                  <a:lnTo>
                    <a:pt x="1778" y="30570"/>
                  </a:lnTo>
                  <a:lnTo>
                    <a:pt x="0" y="22009"/>
                  </a:lnTo>
                  <a:lnTo>
                    <a:pt x="1778" y="13437"/>
                  </a:lnTo>
                  <a:lnTo>
                    <a:pt x="6629" y="6442"/>
                  </a:lnTo>
                  <a:lnTo>
                    <a:pt x="13823" y="1727"/>
                  </a:lnTo>
                  <a:lnTo>
                    <a:pt x="22631" y="0"/>
                  </a:lnTo>
                  <a:lnTo>
                    <a:pt x="31448" y="1727"/>
                  </a:lnTo>
                  <a:lnTo>
                    <a:pt x="38650" y="6442"/>
                  </a:lnTo>
                  <a:lnTo>
                    <a:pt x="43507" y="13437"/>
                  </a:lnTo>
                  <a:lnTo>
                    <a:pt x="45288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6823697" y="302080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692" y="0"/>
                  </a:moveTo>
                  <a:lnTo>
                    <a:pt x="8547" y="0"/>
                  </a:lnTo>
                  <a:lnTo>
                    <a:pt x="0" y="14858"/>
                  </a:lnTo>
                  <a:lnTo>
                    <a:pt x="8547" y="29692"/>
                  </a:lnTo>
                  <a:lnTo>
                    <a:pt x="25692" y="29692"/>
                  </a:lnTo>
                  <a:lnTo>
                    <a:pt x="34239" y="14858"/>
                  </a:lnTo>
                  <a:lnTo>
                    <a:pt x="256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6826415" y="302127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39" y="0"/>
                  </a:moveTo>
                  <a:lnTo>
                    <a:pt x="6451" y="0"/>
                  </a:lnTo>
                  <a:lnTo>
                    <a:pt x="0" y="6413"/>
                  </a:lnTo>
                  <a:lnTo>
                    <a:pt x="0" y="22326"/>
                  </a:lnTo>
                  <a:lnTo>
                    <a:pt x="6451" y="28765"/>
                  </a:lnTo>
                  <a:lnTo>
                    <a:pt x="22339" y="28765"/>
                  </a:lnTo>
                  <a:lnTo>
                    <a:pt x="28778" y="22326"/>
                  </a:lnTo>
                  <a:lnTo>
                    <a:pt x="28778" y="14389"/>
                  </a:lnTo>
                  <a:lnTo>
                    <a:pt x="28778" y="6413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6834035" y="302887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63"/>
                  </a:lnTo>
                  <a:lnTo>
                    <a:pt x="10515" y="13563"/>
                  </a:lnTo>
                  <a:lnTo>
                    <a:pt x="13550" y="10515"/>
                  </a:lnTo>
                  <a:lnTo>
                    <a:pt x="13550" y="6794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6834035" y="302887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94"/>
                  </a:moveTo>
                  <a:lnTo>
                    <a:pt x="13550" y="10515"/>
                  </a:lnTo>
                  <a:lnTo>
                    <a:pt x="10515" y="13563"/>
                  </a:lnTo>
                  <a:lnTo>
                    <a:pt x="6769" y="13563"/>
                  </a:lnTo>
                  <a:lnTo>
                    <a:pt x="3035" y="13563"/>
                  </a:lnTo>
                  <a:lnTo>
                    <a:pt x="0" y="10515"/>
                  </a:lnTo>
                  <a:lnTo>
                    <a:pt x="0" y="6794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69" y="0"/>
                  </a:lnTo>
                  <a:lnTo>
                    <a:pt x="10515" y="0"/>
                  </a:lnTo>
                  <a:lnTo>
                    <a:pt x="13550" y="3035"/>
                  </a:lnTo>
                  <a:lnTo>
                    <a:pt x="13550" y="679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6745795" y="3012389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31" y="0"/>
                  </a:moveTo>
                  <a:lnTo>
                    <a:pt x="13823" y="1727"/>
                  </a:lnTo>
                  <a:lnTo>
                    <a:pt x="6629" y="6442"/>
                  </a:lnTo>
                  <a:lnTo>
                    <a:pt x="1778" y="13437"/>
                  </a:lnTo>
                  <a:lnTo>
                    <a:pt x="0" y="22009"/>
                  </a:lnTo>
                  <a:lnTo>
                    <a:pt x="1778" y="30570"/>
                  </a:lnTo>
                  <a:lnTo>
                    <a:pt x="6629" y="37566"/>
                  </a:lnTo>
                  <a:lnTo>
                    <a:pt x="13823" y="42286"/>
                  </a:lnTo>
                  <a:lnTo>
                    <a:pt x="22631" y="44018"/>
                  </a:lnTo>
                  <a:lnTo>
                    <a:pt x="31441" y="42286"/>
                  </a:lnTo>
                  <a:lnTo>
                    <a:pt x="38639" y="37566"/>
                  </a:lnTo>
                  <a:lnTo>
                    <a:pt x="43494" y="30570"/>
                  </a:lnTo>
                  <a:lnTo>
                    <a:pt x="45275" y="22009"/>
                  </a:lnTo>
                  <a:lnTo>
                    <a:pt x="43494" y="13437"/>
                  </a:lnTo>
                  <a:lnTo>
                    <a:pt x="38639" y="6442"/>
                  </a:lnTo>
                  <a:lnTo>
                    <a:pt x="31441" y="1727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6745795" y="3012389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75" y="22009"/>
                  </a:moveTo>
                  <a:lnTo>
                    <a:pt x="43494" y="30570"/>
                  </a:lnTo>
                  <a:lnTo>
                    <a:pt x="38639" y="37566"/>
                  </a:lnTo>
                  <a:lnTo>
                    <a:pt x="31441" y="42286"/>
                  </a:lnTo>
                  <a:lnTo>
                    <a:pt x="22631" y="44018"/>
                  </a:lnTo>
                  <a:lnTo>
                    <a:pt x="13823" y="42286"/>
                  </a:lnTo>
                  <a:lnTo>
                    <a:pt x="6629" y="37566"/>
                  </a:lnTo>
                  <a:lnTo>
                    <a:pt x="1778" y="30570"/>
                  </a:lnTo>
                  <a:lnTo>
                    <a:pt x="0" y="22009"/>
                  </a:lnTo>
                  <a:lnTo>
                    <a:pt x="1778" y="13437"/>
                  </a:lnTo>
                  <a:lnTo>
                    <a:pt x="6629" y="6442"/>
                  </a:lnTo>
                  <a:lnTo>
                    <a:pt x="13823" y="1727"/>
                  </a:lnTo>
                  <a:lnTo>
                    <a:pt x="22631" y="0"/>
                  </a:lnTo>
                  <a:lnTo>
                    <a:pt x="31441" y="1727"/>
                  </a:lnTo>
                  <a:lnTo>
                    <a:pt x="38639" y="6442"/>
                  </a:lnTo>
                  <a:lnTo>
                    <a:pt x="43494" y="13437"/>
                  </a:lnTo>
                  <a:lnTo>
                    <a:pt x="45275" y="220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6751307" y="3019552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704" y="0"/>
                  </a:moveTo>
                  <a:lnTo>
                    <a:pt x="8559" y="0"/>
                  </a:lnTo>
                  <a:lnTo>
                    <a:pt x="0" y="14846"/>
                  </a:lnTo>
                  <a:lnTo>
                    <a:pt x="8559" y="29692"/>
                  </a:lnTo>
                  <a:lnTo>
                    <a:pt x="25704" y="29692"/>
                  </a:lnTo>
                  <a:lnTo>
                    <a:pt x="34251" y="14846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6754037" y="30200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39" y="0"/>
                  </a:moveTo>
                  <a:lnTo>
                    <a:pt x="6451" y="0"/>
                  </a:lnTo>
                  <a:lnTo>
                    <a:pt x="0" y="6438"/>
                  </a:lnTo>
                  <a:lnTo>
                    <a:pt x="0" y="22326"/>
                  </a:lnTo>
                  <a:lnTo>
                    <a:pt x="6451" y="28778"/>
                  </a:lnTo>
                  <a:lnTo>
                    <a:pt x="22339" y="28778"/>
                  </a:lnTo>
                  <a:lnTo>
                    <a:pt x="28778" y="22326"/>
                  </a:lnTo>
                  <a:lnTo>
                    <a:pt x="28778" y="14389"/>
                  </a:lnTo>
                  <a:lnTo>
                    <a:pt x="28778" y="6438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6761657" y="302761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50" y="10515"/>
                  </a:lnTo>
                  <a:lnTo>
                    <a:pt x="13550" y="6781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6761657" y="302761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81"/>
                  </a:moveTo>
                  <a:lnTo>
                    <a:pt x="13550" y="10515"/>
                  </a:lnTo>
                  <a:lnTo>
                    <a:pt x="10515" y="13550"/>
                  </a:lnTo>
                  <a:lnTo>
                    <a:pt x="6769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81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69" y="0"/>
                  </a:lnTo>
                  <a:lnTo>
                    <a:pt x="10515" y="0"/>
                  </a:lnTo>
                  <a:lnTo>
                    <a:pt x="13550" y="3035"/>
                  </a:lnTo>
                  <a:lnTo>
                    <a:pt x="13550" y="678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6678053" y="3011538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22644" y="0"/>
                  </a:moveTo>
                  <a:lnTo>
                    <a:pt x="13833" y="1729"/>
                  </a:lnTo>
                  <a:lnTo>
                    <a:pt x="6635" y="6445"/>
                  </a:lnTo>
                  <a:lnTo>
                    <a:pt x="1780" y="13437"/>
                  </a:lnTo>
                  <a:lnTo>
                    <a:pt x="0" y="21996"/>
                  </a:lnTo>
                  <a:lnTo>
                    <a:pt x="1780" y="30568"/>
                  </a:lnTo>
                  <a:lnTo>
                    <a:pt x="6635" y="37563"/>
                  </a:lnTo>
                  <a:lnTo>
                    <a:pt x="13833" y="42277"/>
                  </a:lnTo>
                  <a:lnTo>
                    <a:pt x="22644" y="44005"/>
                  </a:lnTo>
                  <a:lnTo>
                    <a:pt x="31452" y="42277"/>
                  </a:lnTo>
                  <a:lnTo>
                    <a:pt x="38646" y="37563"/>
                  </a:lnTo>
                  <a:lnTo>
                    <a:pt x="43496" y="30568"/>
                  </a:lnTo>
                  <a:lnTo>
                    <a:pt x="45275" y="21996"/>
                  </a:lnTo>
                  <a:lnTo>
                    <a:pt x="43496" y="13437"/>
                  </a:lnTo>
                  <a:lnTo>
                    <a:pt x="38646" y="6445"/>
                  </a:lnTo>
                  <a:lnTo>
                    <a:pt x="31452" y="1729"/>
                  </a:lnTo>
                  <a:lnTo>
                    <a:pt x="22644" y="0"/>
                  </a:lnTo>
                  <a:close/>
                </a:path>
              </a:pathLst>
            </a:custGeom>
            <a:solidFill>
              <a:srgbClr val="898B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6678053" y="3011538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45275" y="21996"/>
                  </a:moveTo>
                  <a:lnTo>
                    <a:pt x="43496" y="30568"/>
                  </a:lnTo>
                  <a:lnTo>
                    <a:pt x="38646" y="37563"/>
                  </a:lnTo>
                  <a:lnTo>
                    <a:pt x="31452" y="42277"/>
                  </a:lnTo>
                  <a:lnTo>
                    <a:pt x="22644" y="44005"/>
                  </a:lnTo>
                  <a:lnTo>
                    <a:pt x="13833" y="42277"/>
                  </a:lnTo>
                  <a:lnTo>
                    <a:pt x="6635" y="37563"/>
                  </a:lnTo>
                  <a:lnTo>
                    <a:pt x="1780" y="30568"/>
                  </a:lnTo>
                  <a:lnTo>
                    <a:pt x="0" y="21996"/>
                  </a:lnTo>
                  <a:lnTo>
                    <a:pt x="1780" y="13437"/>
                  </a:lnTo>
                  <a:lnTo>
                    <a:pt x="6635" y="6445"/>
                  </a:lnTo>
                  <a:lnTo>
                    <a:pt x="13833" y="1729"/>
                  </a:lnTo>
                  <a:lnTo>
                    <a:pt x="22644" y="0"/>
                  </a:lnTo>
                  <a:lnTo>
                    <a:pt x="31452" y="1729"/>
                  </a:lnTo>
                  <a:lnTo>
                    <a:pt x="38646" y="6445"/>
                  </a:lnTo>
                  <a:lnTo>
                    <a:pt x="43496" y="13437"/>
                  </a:lnTo>
                  <a:lnTo>
                    <a:pt x="45275" y="219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6683565" y="3018713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90" h="29844">
                  <a:moveTo>
                    <a:pt x="25704" y="0"/>
                  </a:moveTo>
                  <a:lnTo>
                    <a:pt x="8559" y="0"/>
                  </a:lnTo>
                  <a:lnTo>
                    <a:pt x="0" y="14820"/>
                  </a:lnTo>
                  <a:lnTo>
                    <a:pt x="8559" y="29667"/>
                  </a:lnTo>
                  <a:lnTo>
                    <a:pt x="25704" y="29667"/>
                  </a:lnTo>
                  <a:lnTo>
                    <a:pt x="34264" y="14820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6686308" y="301914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2339" y="0"/>
                  </a:moveTo>
                  <a:lnTo>
                    <a:pt x="6438" y="0"/>
                  </a:lnTo>
                  <a:lnTo>
                    <a:pt x="0" y="6451"/>
                  </a:lnTo>
                  <a:lnTo>
                    <a:pt x="0" y="22352"/>
                  </a:lnTo>
                  <a:lnTo>
                    <a:pt x="6438" y="28778"/>
                  </a:lnTo>
                  <a:lnTo>
                    <a:pt x="22339" y="28778"/>
                  </a:lnTo>
                  <a:lnTo>
                    <a:pt x="28778" y="22352"/>
                  </a:lnTo>
                  <a:lnTo>
                    <a:pt x="28778" y="14389"/>
                  </a:lnTo>
                  <a:lnTo>
                    <a:pt x="28778" y="6451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6693916" y="30267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515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15"/>
                  </a:lnTo>
                  <a:lnTo>
                    <a:pt x="3035" y="13550"/>
                  </a:lnTo>
                  <a:lnTo>
                    <a:pt x="10515" y="13550"/>
                  </a:lnTo>
                  <a:lnTo>
                    <a:pt x="13550" y="10515"/>
                  </a:lnTo>
                  <a:lnTo>
                    <a:pt x="13550" y="6756"/>
                  </a:lnTo>
                  <a:lnTo>
                    <a:pt x="13550" y="303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6693916" y="302677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3550" y="6756"/>
                  </a:moveTo>
                  <a:lnTo>
                    <a:pt x="13550" y="10515"/>
                  </a:lnTo>
                  <a:lnTo>
                    <a:pt x="10515" y="13550"/>
                  </a:lnTo>
                  <a:lnTo>
                    <a:pt x="6781" y="13550"/>
                  </a:lnTo>
                  <a:lnTo>
                    <a:pt x="3035" y="13550"/>
                  </a:lnTo>
                  <a:lnTo>
                    <a:pt x="0" y="10515"/>
                  </a:lnTo>
                  <a:lnTo>
                    <a:pt x="0" y="6756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15" y="0"/>
                  </a:lnTo>
                  <a:lnTo>
                    <a:pt x="13550" y="3035"/>
                  </a:lnTo>
                  <a:lnTo>
                    <a:pt x="13550" y="67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6671272" y="2842297"/>
              <a:ext cx="408940" cy="311150"/>
            </a:xfrm>
            <a:custGeom>
              <a:avLst/>
              <a:gdLst/>
              <a:ahLst/>
              <a:cxnLst/>
              <a:rect l="l" t="t" r="r" b="b"/>
              <a:pathLst>
                <a:path w="408940" h="311150">
                  <a:moveTo>
                    <a:pt x="408940" y="307251"/>
                  </a:moveTo>
                  <a:lnTo>
                    <a:pt x="286042" y="307251"/>
                  </a:lnTo>
                  <a:lnTo>
                    <a:pt x="294424" y="0"/>
                  </a:lnTo>
                  <a:lnTo>
                    <a:pt x="291033" y="406"/>
                  </a:lnTo>
                  <a:lnTo>
                    <a:pt x="283070" y="307251"/>
                  </a:lnTo>
                  <a:lnTo>
                    <a:pt x="131457" y="307251"/>
                  </a:lnTo>
                  <a:lnTo>
                    <a:pt x="134823" y="406"/>
                  </a:lnTo>
                  <a:lnTo>
                    <a:pt x="131432" y="406"/>
                  </a:lnTo>
                  <a:lnTo>
                    <a:pt x="128092" y="307251"/>
                  </a:lnTo>
                  <a:lnTo>
                    <a:pt x="317" y="307251"/>
                  </a:lnTo>
                  <a:lnTo>
                    <a:pt x="0" y="309003"/>
                  </a:lnTo>
                  <a:lnTo>
                    <a:pt x="128066" y="309003"/>
                  </a:lnTo>
                  <a:lnTo>
                    <a:pt x="128066" y="309867"/>
                  </a:lnTo>
                  <a:lnTo>
                    <a:pt x="131432" y="310286"/>
                  </a:lnTo>
                  <a:lnTo>
                    <a:pt x="131445" y="309003"/>
                  </a:lnTo>
                  <a:lnTo>
                    <a:pt x="283019" y="309003"/>
                  </a:lnTo>
                  <a:lnTo>
                    <a:pt x="282994" y="310286"/>
                  </a:lnTo>
                  <a:lnTo>
                    <a:pt x="285953" y="310705"/>
                  </a:lnTo>
                  <a:lnTo>
                    <a:pt x="285991" y="309003"/>
                  </a:lnTo>
                  <a:lnTo>
                    <a:pt x="408940" y="309003"/>
                  </a:lnTo>
                  <a:lnTo>
                    <a:pt x="408940" y="307251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7127938" y="2440558"/>
              <a:ext cx="39370" cy="123189"/>
            </a:xfrm>
            <a:custGeom>
              <a:avLst/>
              <a:gdLst/>
              <a:ahLst/>
              <a:cxnLst/>
              <a:rect l="l" t="t" r="r" b="b"/>
              <a:pathLst>
                <a:path w="39370" h="123189">
                  <a:moveTo>
                    <a:pt x="23812" y="0"/>
                  </a:moveTo>
                  <a:lnTo>
                    <a:pt x="0" y="28575"/>
                  </a:lnTo>
                  <a:lnTo>
                    <a:pt x="183" y="36264"/>
                  </a:lnTo>
                  <a:lnTo>
                    <a:pt x="1468" y="41373"/>
                  </a:lnTo>
                  <a:lnTo>
                    <a:pt x="4955" y="46191"/>
                  </a:lnTo>
                  <a:lnTo>
                    <a:pt x="11747" y="53009"/>
                  </a:lnTo>
                  <a:lnTo>
                    <a:pt x="14592" y="56832"/>
                  </a:lnTo>
                  <a:lnTo>
                    <a:pt x="31750" y="65379"/>
                  </a:lnTo>
                  <a:lnTo>
                    <a:pt x="34594" y="122872"/>
                  </a:lnTo>
                  <a:lnTo>
                    <a:pt x="39052" y="119684"/>
                  </a:lnTo>
                  <a:lnTo>
                    <a:pt x="35877" y="64439"/>
                  </a:lnTo>
                  <a:lnTo>
                    <a:pt x="33007" y="63804"/>
                  </a:lnTo>
                  <a:lnTo>
                    <a:pt x="18097" y="54914"/>
                  </a:lnTo>
                  <a:lnTo>
                    <a:pt x="7292" y="21552"/>
                  </a:lnTo>
                  <a:lnTo>
                    <a:pt x="8731" y="15824"/>
                  </a:lnTo>
                  <a:lnTo>
                    <a:pt x="13741" y="9562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7133536" y="2441829"/>
              <a:ext cx="40640" cy="124460"/>
            </a:xfrm>
            <a:custGeom>
              <a:avLst/>
              <a:gdLst/>
              <a:ahLst/>
              <a:cxnLst/>
              <a:rect l="l" t="t" r="r" b="b"/>
              <a:pathLst>
                <a:path w="40640" h="124460">
                  <a:moveTo>
                    <a:pt x="19166" y="0"/>
                  </a:moveTo>
                  <a:lnTo>
                    <a:pt x="6067" y="10752"/>
                  </a:lnTo>
                  <a:lnTo>
                    <a:pt x="145" y="18205"/>
                  </a:lnTo>
                  <a:lnTo>
                    <a:pt x="0" y="25838"/>
                  </a:lnTo>
                  <a:lnTo>
                    <a:pt x="4231" y="37134"/>
                  </a:lnTo>
                  <a:lnTo>
                    <a:pt x="8038" y="48800"/>
                  </a:lnTo>
                  <a:lnTo>
                    <a:pt x="12021" y="55400"/>
                  </a:lnTo>
                  <a:lnTo>
                    <a:pt x="18620" y="59376"/>
                  </a:lnTo>
                  <a:lnTo>
                    <a:pt x="30279" y="63169"/>
                  </a:lnTo>
                  <a:lnTo>
                    <a:pt x="33454" y="118414"/>
                  </a:lnTo>
                  <a:lnTo>
                    <a:pt x="39156" y="124447"/>
                  </a:lnTo>
                  <a:lnTo>
                    <a:pt x="40439" y="96837"/>
                  </a:lnTo>
                  <a:lnTo>
                    <a:pt x="38216" y="93662"/>
                  </a:lnTo>
                  <a:lnTo>
                    <a:pt x="38216" y="62229"/>
                  </a:lnTo>
                  <a:lnTo>
                    <a:pt x="16175" y="15475"/>
                  </a:lnTo>
                  <a:lnTo>
                    <a:pt x="15872" y="7170"/>
                  </a:lnTo>
                  <a:lnTo>
                    <a:pt x="16820" y="2973"/>
                  </a:lnTo>
                  <a:lnTo>
                    <a:pt x="19166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6622783" y="3289769"/>
              <a:ext cx="565785" cy="95885"/>
            </a:xfrm>
            <a:custGeom>
              <a:avLst/>
              <a:gdLst/>
              <a:ahLst/>
              <a:cxnLst/>
              <a:rect l="l" t="t" r="r" b="b"/>
              <a:pathLst>
                <a:path w="565784" h="95885">
                  <a:moveTo>
                    <a:pt x="27089" y="0"/>
                  </a:moveTo>
                  <a:lnTo>
                    <a:pt x="0" y="0"/>
                  </a:lnTo>
                  <a:lnTo>
                    <a:pt x="0" y="73659"/>
                  </a:lnTo>
                  <a:lnTo>
                    <a:pt x="78752" y="77038"/>
                  </a:lnTo>
                  <a:lnTo>
                    <a:pt x="78752" y="95656"/>
                  </a:lnTo>
                  <a:lnTo>
                    <a:pt x="485990" y="94830"/>
                  </a:lnTo>
                  <a:lnTo>
                    <a:pt x="485990" y="76200"/>
                  </a:lnTo>
                  <a:lnTo>
                    <a:pt x="564730" y="75336"/>
                  </a:lnTo>
                  <a:lnTo>
                    <a:pt x="565581" y="838"/>
                  </a:lnTo>
                  <a:lnTo>
                    <a:pt x="532549" y="838"/>
                  </a:lnTo>
                  <a:lnTo>
                    <a:pt x="498690" y="34709"/>
                  </a:lnTo>
                  <a:lnTo>
                    <a:pt x="497852" y="51638"/>
                  </a:lnTo>
                  <a:lnTo>
                    <a:pt x="67729" y="51638"/>
                  </a:lnTo>
                  <a:lnTo>
                    <a:pt x="67729" y="34709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6638010" y="3296513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4" h="6985">
                  <a:moveTo>
                    <a:pt x="5283" y="0"/>
                  </a:moveTo>
                  <a:lnTo>
                    <a:pt x="1536" y="0"/>
                  </a:lnTo>
                  <a:lnTo>
                    <a:pt x="0" y="1511"/>
                  </a:lnTo>
                  <a:lnTo>
                    <a:pt x="0" y="5270"/>
                  </a:lnTo>
                  <a:lnTo>
                    <a:pt x="1536" y="6794"/>
                  </a:lnTo>
                  <a:lnTo>
                    <a:pt x="5283" y="6794"/>
                  </a:lnTo>
                  <a:lnTo>
                    <a:pt x="6794" y="5270"/>
                  </a:lnTo>
                  <a:lnTo>
                    <a:pt x="6794" y="3416"/>
                  </a:lnTo>
                  <a:lnTo>
                    <a:pt x="6794" y="1511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7159155" y="3296513"/>
              <a:ext cx="37465" cy="59055"/>
            </a:xfrm>
            <a:custGeom>
              <a:avLst/>
              <a:gdLst/>
              <a:ahLst/>
              <a:cxnLst/>
              <a:rect l="l" t="t" r="r" b="b"/>
              <a:pathLst>
                <a:path w="37465" h="59054">
                  <a:moveTo>
                    <a:pt x="22428" y="1727"/>
                  </a:moveTo>
                  <a:lnTo>
                    <a:pt x="20739" y="0"/>
                  </a:lnTo>
                  <a:lnTo>
                    <a:pt x="16510" y="0"/>
                  </a:lnTo>
                  <a:lnTo>
                    <a:pt x="14820" y="1727"/>
                  </a:lnTo>
                  <a:lnTo>
                    <a:pt x="14820" y="5930"/>
                  </a:lnTo>
                  <a:lnTo>
                    <a:pt x="16510" y="7645"/>
                  </a:lnTo>
                  <a:lnTo>
                    <a:pt x="20739" y="7645"/>
                  </a:lnTo>
                  <a:lnTo>
                    <a:pt x="22428" y="5930"/>
                  </a:lnTo>
                  <a:lnTo>
                    <a:pt x="22428" y="3822"/>
                  </a:lnTo>
                  <a:lnTo>
                    <a:pt x="22428" y="1727"/>
                  </a:lnTo>
                  <a:close/>
                </a:path>
                <a:path w="37465" h="59054">
                  <a:moveTo>
                    <a:pt x="37249" y="10172"/>
                  </a:moveTo>
                  <a:lnTo>
                    <a:pt x="0" y="12306"/>
                  </a:lnTo>
                  <a:lnTo>
                    <a:pt x="3810" y="58851"/>
                  </a:lnTo>
                  <a:lnTo>
                    <a:pt x="29210" y="57150"/>
                  </a:lnTo>
                  <a:lnTo>
                    <a:pt x="37249" y="49542"/>
                  </a:lnTo>
                  <a:lnTo>
                    <a:pt x="37249" y="101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7174814" y="3316439"/>
              <a:ext cx="12700" cy="43180"/>
            </a:xfrm>
            <a:custGeom>
              <a:avLst/>
              <a:gdLst/>
              <a:ahLst/>
              <a:cxnLst/>
              <a:rect l="l" t="t" r="r" b="b"/>
              <a:pathLst>
                <a:path w="12700" h="43179">
                  <a:moveTo>
                    <a:pt x="0" y="0"/>
                  </a:moveTo>
                  <a:lnTo>
                    <a:pt x="1270" y="30480"/>
                  </a:lnTo>
                  <a:lnTo>
                    <a:pt x="6350" y="40640"/>
                  </a:lnTo>
                  <a:lnTo>
                    <a:pt x="10015" y="42767"/>
                  </a:lnTo>
                  <a:lnTo>
                    <a:pt x="11811" y="41798"/>
                  </a:lnTo>
                  <a:lnTo>
                    <a:pt x="12254" y="36225"/>
                  </a:lnTo>
                  <a:lnTo>
                    <a:pt x="11861" y="24536"/>
                  </a:lnTo>
                  <a:lnTo>
                    <a:pt x="2971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3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7176922" y="3320668"/>
              <a:ext cx="10160" cy="34290"/>
            </a:xfrm>
            <a:custGeom>
              <a:avLst/>
              <a:gdLst/>
              <a:ahLst/>
              <a:cxnLst/>
              <a:rect l="l" t="t" r="r" b="b"/>
              <a:pathLst>
                <a:path w="10159" h="34289">
                  <a:moveTo>
                    <a:pt x="2540" y="0"/>
                  </a:moveTo>
                  <a:lnTo>
                    <a:pt x="0" y="0"/>
                  </a:lnTo>
                  <a:lnTo>
                    <a:pt x="8039" y="13525"/>
                  </a:lnTo>
                  <a:lnTo>
                    <a:pt x="6781" y="34289"/>
                  </a:lnTo>
                  <a:lnTo>
                    <a:pt x="8890" y="33439"/>
                  </a:lnTo>
                  <a:lnTo>
                    <a:pt x="10160" y="29209"/>
                  </a:lnTo>
                  <a:lnTo>
                    <a:pt x="8890" y="19050"/>
                  </a:lnTo>
                  <a:lnTo>
                    <a:pt x="6769" y="506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7178154" y="3334613"/>
              <a:ext cx="5080" cy="14604"/>
            </a:xfrm>
            <a:custGeom>
              <a:avLst/>
              <a:gdLst/>
              <a:ahLst/>
              <a:cxnLst/>
              <a:rect l="l" t="t" r="r" b="b"/>
              <a:pathLst>
                <a:path w="5079" h="14604">
                  <a:moveTo>
                    <a:pt x="3695" y="0"/>
                  </a:moveTo>
                  <a:lnTo>
                    <a:pt x="1079" y="0"/>
                  </a:lnTo>
                  <a:lnTo>
                    <a:pt x="0" y="3225"/>
                  </a:lnTo>
                  <a:lnTo>
                    <a:pt x="0" y="11188"/>
                  </a:lnTo>
                  <a:lnTo>
                    <a:pt x="1079" y="14401"/>
                  </a:lnTo>
                  <a:lnTo>
                    <a:pt x="3695" y="14401"/>
                  </a:lnTo>
                  <a:lnTo>
                    <a:pt x="4762" y="11188"/>
                  </a:lnTo>
                  <a:lnTo>
                    <a:pt x="4762" y="7200"/>
                  </a:lnTo>
                  <a:lnTo>
                    <a:pt x="4762" y="3225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6621526" y="3305835"/>
              <a:ext cx="38735" cy="48895"/>
            </a:xfrm>
            <a:custGeom>
              <a:avLst/>
              <a:gdLst/>
              <a:ahLst/>
              <a:cxnLst/>
              <a:rect l="l" t="t" r="r" b="b"/>
              <a:pathLst>
                <a:path w="38734" h="48895">
                  <a:moveTo>
                    <a:pt x="38506" y="0"/>
                  </a:moveTo>
                  <a:lnTo>
                    <a:pt x="0" y="0"/>
                  </a:lnTo>
                  <a:lnTo>
                    <a:pt x="0" y="48272"/>
                  </a:lnTo>
                  <a:lnTo>
                    <a:pt x="37655" y="48272"/>
                  </a:lnTo>
                  <a:lnTo>
                    <a:pt x="385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6638874" y="3316008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09" h="29210">
                  <a:moveTo>
                    <a:pt x="3810" y="0"/>
                  </a:moveTo>
                  <a:lnTo>
                    <a:pt x="838" y="431"/>
                  </a:lnTo>
                  <a:lnTo>
                    <a:pt x="0" y="28778"/>
                  </a:lnTo>
                  <a:lnTo>
                    <a:pt x="3378" y="28778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6640982" y="3320250"/>
              <a:ext cx="3175" cy="35560"/>
            </a:xfrm>
            <a:custGeom>
              <a:avLst/>
              <a:gdLst/>
              <a:ahLst/>
              <a:cxnLst/>
              <a:rect l="l" t="t" r="r" b="b"/>
              <a:pathLst>
                <a:path w="3175" h="35560">
                  <a:moveTo>
                    <a:pt x="2971" y="0"/>
                  </a:moveTo>
                  <a:lnTo>
                    <a:pt x="0" y="0"/>
                  </a:lnTo>
                  <a:lnTo>
                    <a:pt x="0" y="35547"/>
                  </a:lnTo>
                  <a:lnTo>
                    <a:pt x="2971" y="35547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6621094" y="3365118"/>
              <a:ext cx="561975" cy="21590"/>
            </a:xfrm>
            <a:custGeom>
              <a:avLst/>
              <a:gdLst/>
              <a:ahLst/>
              <a:cxnLst/>
              <a:rect l="l" t="t" r="r" b="b"/>
              <a:pathLst>
                <a:path w="561975" h="21589">
                  <a:moveTo>
                    <a:pt x="80860" y="0"/>
                  </a:moveTo>
                  <a:lnTo>
                    <a:pt x="0" y="0"/>
                  </a:lnTo>
                  <a:lnTo>
                    <a:pt x="0" y="20739"/>
                  </a:lnTo>
                  <a:lnTo>
                    <a:pt x="80860" y="20739"/>
                  </a:lnTo>
                  <a:lnTo>
                    <a:pt x="80860" y="0"/>
                  </a:lnTo>
                  <a:close/>
                </a:path>
                <a:path w="561975" h="21589">
                  <a:moveTo>
                    <a:pt x="561771" y="2540"/>
                  </a:moveTo>
                  <a:lnTo>
                    <a:pt x="487680" y="850"/>
                  </a:lnTo>
                  <a:lnTo>
                    <a:pt x="488518" y="21170"/>
                  </a:lnTo>
                  <a:lnTo>
                    <a:pt x="561340" y="21170"/>
                  </a:lnTo>
                  <a:lnTo>
                    <a:pt x="561771" y="254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6703644" y="3365969"/>
              <a:ext cx="405130" cy="3175"/>
            </a:xfrm>
            <a:custGeom>
              <a:avLst/>
              <a:gdLst/>
              <a:ahLst/>
              <a:cxnLst/>
              <a:rect l="l" t="t" r="r" b="b"/>
              <a:pathLst>
                <a:path w="405129" h="3175">
                  <a:moveTo>
                    <a:pt x="403859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404710" y="2959"/>
                  </a:lnTo>
                  <a:lnTo>
                    <a:pt x="4038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165" name="object 1165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978896" y="4008005"/>
            <a:ext cx="1263230" cy="3406978"/>
          </a:xfrm>
          <a:prstGeom prst="rect">
            <a:avLst/>
          </a:prstGeom>
        </p:spPr>
      </p:pic>
      <p:sp>
        <p:nvSpPr>
          <p:cNvPr id="1166" name="object 1166"/>
          <p:cNvSpPr txBox="1"/>
          <p:nvPr/>
        </p:nvSpPr>
        <p:spPr>
          <a:xfrm>
            <a:off x="7959009" y="484527"/>
            <a:ext cx="2980690" cy="204414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dirty="0">
                <a:solidFill>
                  <a:srgbClr val="171514"/>
                </a:solidFill>
                <a:latin typeface="Arial"/>
                <a:cs typeface="Arial"/>
              </a:rPr>
              <a:t>Pilas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contadores </a:t>
            </a:r>
            <a:r>
              <a:rPr sz="800" b="1" spc="10" dirty="0">
                <a:solidFill>
                  <a:srgbClr val="171514"/>
                </a:solidFill>
                <a:latin typeface="Arial"/>
                <a:cs typeface="Arial"/>
              </a:rPr>
              <a:t>comerciales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compatibles </a:t>
            </a:r>
            <a:r>
              <a:rPr sz="800" b="1" dirty="0">
                <a:solidFill>
                  <a:srgbClr val="171514"/>
                </a:solidFill>
                <a:latin typeface="Arial"/>
                <a:cs typeface="Arial"/>
              </a:rPr>
              <a:t>con </a:t>
            </a:r>
            <a:r>
              <a:rPr sz="800" b="1" spc="-60" dirty="0">
                <a:solidFill>
                  <a:srgbClr val="171514"/>
                </a:solidFill>
                <a:latin typeface="Arial"/>
                <a:cs typeface="Arial"/>
              </a:rPr>
              <a:t>EUSERC </a:t>
            </a:r>
            <a:r>
              <a:rPr sz="800" b="1" spc="-5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dirty="0">
                <a:solidFill>
                  <a:srgbClr val="171514"/>
                </a:solidFill>
                <a:latin typeface="Arial"/>
                <a:cs typeface="Arial"/>
              </a:rPr>
              <a:t>con </a:t>
            </a: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derivación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 bloque de </a:t>
            </a:r>
            <a:r>
              <a:rPr sz="800" b="1" spc="30" dirty="0">
                <a:solidFill>
                  <a:srgbClr val="171514"/>
                </a:solidFill>
                <a:latin typeface="Arial"/>
                <a:cs typeface="Arial"/>
              </a:rPr>
              <a:t>prueba </a:t>
            </a:r>
            <a:r>
              <a:rPr sz="800" b="1" dirty="0">
                <a:solidFill>
                  <a:srgbClr val="171514"/>
                </a:solidFill>
                <a:latin typeface="Arial"/>
                <a:cs typeface="Arial"/>
              </a:rPr>
              <a:t>con </a:t>
            </a: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derivación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800" b="1" spc="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bloque de </a:t>
            </a:r>
            <a:r>
              <a:rPr sz="800" b="1" spc="30" dirty="0">
                <a:solidFill>
                  <a:srgbClr val="171514"/>
                </a:solidFill>
                <a:latin typeface="Arial"/>
                <a:cs typeface="Arial"/>
              </a:rPr>
              <a:t>prueba </a:t>
            </a:r>
            <a:r>
              <a:rPr sz="800" b="1" spc="25" dirty="0">
                <a:solidFill>
                  <a:srgbClr val="171514"/>
                </a:solidFill>
                <a:latin typeface="Arial"/>
                <a:cs typeface="Arial"/>
              </a:rPr>
              <a:t>(tipo </a:t>
            </a: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WMT)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.están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con.monofásicos.y.trifásicos.inquilino.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suministros.principales..225.amp.monofásico.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y.las.pilas.principales.de.inquilinos.trifásicas.son.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disponibles.hasta.tres.posiciones..Se apila.con.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las.disposiciones.de.225.amperios.de.una.fase.pueden.ser.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convertido 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a.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25.amp.sin.necesidad.de.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costosos.equipos.de.conversión.que.requieren.mano</a:t>
            </a: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obra.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99" name="object 1199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54</a:t>
            </a:fld>
            <a:endParaRPr spc="15" dirty="0"/>
          </a:p>
        </p:txBody>
      </p:sp>
      <p:sp>
        <p:nvSpPr>
          <p:cNvPr id="1167" name="object 1167"/>
          <p:cNvSpPr txBox="1"/>
          <p:nvPr/>
        </p:nvSpPr>
        <p:spPr>
          <a:xfrm>
            <a:off x="12152794" y="969887"/>
            <a:ext cx="58419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168" name="object 1168"/>
          <p:cNvSpPr txBox="1"/>
          <p:nvPr/>
        </p:nvSpPr>
        <p:spPr>
          <a:xfrm>
            <a:off x="12152794" y="1904612"/>
            <a:ext cx="58419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169" name="object 1169"/>
          <p:cNvSpPr txBox="1"/>
          <p:nvPr/>
        </p:nvSpPr>
        <p:spPr>
          <a:xfrm>
            <a:off x="5763181" y="2323487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170" name="object 1170"/>
          <p:cNvSpPr txBox="1"/>
          <p:nvPr/>
        </p:nvSpPr>
        <p:spPr>
          <a:xfrm>
            <a:off x="12156193" y="2805436"/>
            <a:ext cx="58419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171" name="object 1171"/>
          <p:cNvSpPr txBox="1"/>
          <p:nvPr/>
        </p:nvSpPr>
        <p:spPr>
          <a:xfrm>
            <a:off x="7959010" y="3961787"/>
            <a:ext cx="2911475" cy="334046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4604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K-Base.es.una.toma.de.medidor.atornillada.diseñada.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y.proporcionado.exclusivamente.por.Landis.&amp;.Gyr..</a:t>
            </a:r>
            <a:endParaRPr sz="9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La.aceptación.de.servicios.varía.así.que.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aprobación.previa.a.la.selección..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Pilas</a:t>
            </a:r>
            <a:r>
              <a:rPr sz="900" b="1" spc="-5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contadores </a:t>
            </a:r>
            <a:r>
              <a:rPr sz="900" b="1" spc="-2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comerciales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con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enchufes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contador de 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base </a:t>
            </a:r>
            <a:r>
              <a:rPr sz="900" b="1" spc="-55" dirty="0">
                <a:solidFill>
                  <a:srgbClr val="171514"/>
                </a:solidFill>
                <a:latin typeface="Arial"/>
                <a:cs typeface="Arial"/>
              </a:rPr>
              <a:t>K </a:t>
            </a:r>
            <a:r>
              <a:rPr sz="900" b="1" spc="-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con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enchufes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contador de 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base </a:t>
            </a:r>
            <a:r>
              <a:rPr sz="900" b="1" spc="-55" dirty="0">
                <a:solidFill>
                  <a:srgbClr val="171514"/>
                </a:solidFill>
                <a:latin typeface="Arial"/>
                <a:cs typeface="Arial"/>
              </a:rPr>
              <a:t>K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(tipo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WMK)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están.disponibles.con.240.VAC.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máx.,.monofásico.y.trifásico.inquilino.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disposiciones.principales.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20650">
              <a:lnSpc>
                <a:spcPct val="150000"/>
              </a:lnSpc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Apilamientos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trifásicos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entrada,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monofásicos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salida.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utilice.la.toma.del.medidor.K5..Trifásico.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las.pilas.de.entrada-salida.use.el.enchufe.del.medidor.K7..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Ambos.tipos.de.enchufes.están.disponibles.en.uno.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configuraciones de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400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600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 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módulos 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K7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disponibles con dos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posiciones.a.400.amperios.por.posición.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72" name="object 1172"/>
          <p:cNvSpPr txBox="1"/>
          <p:nvPr/>
        </p:nvSpPr>
        <p:spPr>
          <a:xfrm>
            <a:off x="11205149" y="6102944"/>
            <a:ext cx="12382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b="1" spc="-10" dirty="0">
                <a:solidFill>
                  <a:srgbClr val="979797"/>
                </a:solidFill>
                <a:latin typeface="Arial"/>
                <a:cs typeface="Arial"/>
              </a:rPr>
              <a:t>!</a:t>
            </a:r>
            <a:r>
              <a:rPr sz="200" b="1" spc="-5" dirty="0">
                <a:solidFill>
                  <a:srgbClr val="979797"/>
                </a:solidFill>
                <a:latin typeface="Arial"/>
                <a:cs typeface="Arial"/>
              </a:rPr>
              <a:t> </a:t>
            </a:r>
            <a:r>
              <a:rPr sz="100" spc="-5" dirty="0">
                <a:solidFill>
                  <a:srgbClr val="0B0806"/>
                </a:solidFill>
                <a:latin typeface="Microsoft Sans Serif"/>
                <a:cs typeface="Microsoft Sans Serif"/>
              </a:rPr>
              <a:t>ADVERTENCIA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173" name="object 1173"/>
          <p:cNvSpPr txBox="1"/>
          <p:nvPr/>
        </p:nvSpPr>
        <p:spPr>
          <a:xfrm>
            <a:off x="11759528" y="6263840"/>
            <a:ext cx="4762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b="1" dirty="0">
                <a:solidFill>
                  <a:srgbClr val="FFFFFF"/>
                </a:solidFill>
                <a:latin typeface="Arial"/>
                <a:cs typeface="Arial"/>
              </a:rPr>
              <a:t>400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74" name="object 1174"/>
          <p:cNvSpPr txBox="1"/>
          <p:nvPr/>
        </p:nvSpPr>
        <p:spPr>
          <a:xfrm>
            <a:off x="11890336" y="6332433"/>
            <a:ext cx="5651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b="1" dirty="0">
                <a:solidFill>
                  <a:srgbClr val="FFFFFF"/>
                </a:solidFill>
                <a:latin typeface="Arial"/>
                <a:cs typeface="Arial"/>
              </a:rPr>
              <a:t>400A</a:t>
            </a:r>
            <a:endParaRPr sz="100">
              <a:latin typeface="Arial"/>
              <a:cs typeface="Arial"/>
            </a:endParaRPr>
          </a:p>
        </p:txBody>
      </p:sp>
      <p:sp>
        <p:nvSpPr>
          <p:cNvPr id="1175" name="object 1175"/>
          <p:cNvSpPr txBox="1"/>
          <p:nvPr/>
        </p:nvSpPr>
        <p:spPr>
          <a:xfrm>
            <a:off x="11715409" y="1343785"/>
            <a:ext cx="10604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</a:t>
            </a:r>
            <a:r>
              <a:rPr sz="2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76" name="object 1176"/>
          <p:cNvSpPr txBox="1"/>
          <p:nvPr/>
        </p:nvSpPr>
        <p:spPr>
          <a:xfrm>
            <a:off x="11895744" y="1344626"/>
            <a:ext cx="243840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</a:t>
            </a:r>
            <a:r>
              <a:rPr sz="2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L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</a:t>
            </a:r>
            <a:r>
              <a:rPr sz="2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77" name="object 1177"/>
          <p:cNvSpPr txBox="1"/>
          <p:nvPr/>
        </p:nvSpPr>
        <p:spPr>
          <a:xfrm>
            <a:off x="11718515" y="1374183"/>
            <a:ext cx="10604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78" name="object 1178"/>
          <p:cNvSpPr txBox="1"/>
          <p:nvPr/>
        </p:nvSpPr>
        <p:spPr>
          <a:xfrm>
            <a:off x="11898849" y="1375026"/>
            <a:ext cx="24447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O      </a:t>
            </a:r>
            <a:r>
              <a:rPr sz="2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I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79" name="object 1179"/>
          <p:cNvSpPr txBox="1"/>
          <p:nvPr/>
        </p:nvSpPr>
        <p:spPr>
          <a:xfrm>
            <a:off x="11711262" y="1404706"/>
            <a:ext cx="11112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80" name="object 1180"/>
          <p:cNvSpPr txBox="1"/>
          <p:nvPr/>
        </p:nvSpPr>
        <p:spPr>
          <a:xfrm>
            <a:off x="11891595" y="1405550"/>
            <a:ext cx="248920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</a:t>
            </a: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</a:t>
            </a: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  </a:t>
            </a: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81" name="object 1181"/>
          <p:cNvSpPr txBox="1"/>
          <p:nvPr/>
        </p:nvSpPr>
        <p:spPr>
          <a:xfrm>
            <a:off x="11711416" y="1435153"/>
            <a:ext cx="111760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</a:t>
            </a:r>
            <a:r>
              <a:rPr sz="2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82" name="object 1182"/>
          <p:cNvSpPr txBox="1"/>
          <p:nvPr/>
        </p:nvSpPr>
        <p:spPr>
          <a:xfrm>
            <a:off x="11891751" y="1435995"/>
            <a:ext cx="249554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</a:t>
            </a:r>
            <a:r>
              <a:rPr sz="2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D 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mi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</a:t>
            </a:r>
            <a:r>
              <a:rPr sz="2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83" name="object 1183"/>
          <p:cNvSpPr txBox="1"/>
          <p:nvPr/>
        </p:nvSpPr>
        <p:spPr>
          <a:xfrm>
            <a:off x="11715408" y="2278503"/>
            <a:ext cx="10604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</a:t>
            </a:r>
            <a:r>
              <a:rPr sz="2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84" name="object 1184"/>
          <p:cNvSpPr txBox="1"/>
          <p:nvPr/>
        </p:nvSpPr>
        <p:spPr>
          <a:xfrm>
            <a:off x="11895754" y="2279355"/>
            <a:ext cx="243840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</a:t>
            </a:r>
            <a:r>
              <a:rPr sz="2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L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</a:t>
            </a:r>
            <a:r>
              <a:rPr sz="2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85" name="object 1185"/>
          <p:cNvSpPr txBox="1"/>
          <p:nvPr/>
        </p:nvSpPr>
        <p:spPr>
          <a:xfrm>
            <a:off x="11718512" y="2308908"/>
            <a:ext cx="10604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86" name="object 1186"/>
          <p:cNvSpPr txBox="1"/>
          <p:nvPr/>
        </p:nvSpPr>
        <p:spPr>
          <a:xfrm>
            <a:off x="11898859" y="2309747"/>
            <a:ext cx="24447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O      </a:t>
            </a:r>
            <a:r>
              <a:rPr sz="2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I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87" name="object 1187"/>
          <p:cNvSpPr txBox="1"/>
          <p:nvPr/>
        </p:nvSpPr>
        <p:spPr>
          <a:xfrm>
            <a:off x="11711260" y="2339425"/>
            <a:ext cx="11112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88" name="object 1188"/>
          <p:cNvSpPr txBox="1"/>
          <p:nvPr/>
        </p:nvSpPr>
        <p:spPr>
          <a:xfrm>
            <a:off x="11891605" y="2340264"/>
            <a:ext cx="248920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</a:t>
            </a: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</a:t>
            </a: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  </a:t>
            </a: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89" name="object 1189"/>
          <p:cNvSpPr txBox="1"/>
          <p:nvPr/>
        </p:nvSpPr>
        <p:spPr>
          <a:xfrm>
            <a:off x="11711414" y="2369868"/>
            <a:ext cx="111760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</a:t>
            </a:r>
            <a:r>
              <a:rPr sz="2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90" name="object 1190"/>
          <p:cNvSpPr txBox="1"/>
          <p:nvPr/>
        </p:nvSpPr>
        <p:spPr>
          <a:xfrm>
            <a:off x="11891760" y="2370719"/>
            <a:ext cx="249554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</a:t>
            </a:r>
            <a:r>
              <a:rPr sz="2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D 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mi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</a:t>
            </a:r>
            <a:r>
              <a:rPr sz="2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91" name="object 1191"/>
          <p:cNvSpPr txBox="1"/>
          <p:nvPr/>
        </p:nvSpPr>
        <p:spPr>
          <a:xfrm>
            <a:off x="11718802" y="3179342"/>
            <a:ext cx="10604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</a:t>
            </a:r>
            <a:r>
              <a:rPr sz="2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92" name="object 1192"/>
          <p:cNvSpPr txBox="1"/>
          <p:nvPr/>
        </p:nvSpPr>
        <p:spPr>
          <a:xfrm>
            <a:off x="11899136" y="3180194"/>
            <a:ext cx="243840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    </a:t>
            </a:r>
            <a:r>
              <a:rPr sz="2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L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</a:t>
            </a:r>
            <a:r>
              <a:rPr sz="25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93" name="object 1193"/>
          <p:cNvSpPr txBox="1"/>
          <p:nvPr/>
        </p:nvSpPr>
        <p:spPr>
          <a:xfrm>
            <a:off x="11721907" y="3209748"/>
            <a:ext cx="10604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94" name="object 1194"/>
          <p:cNvSpPr txBox="1"/>
          <p:nvPr/>
        </p:nvSpPr>
        <p:spPr>
          <a:xfrm>
            <a:off x="11902240" y="3210597"/>
            <a:ext cx="24447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I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O      </a:t>
            </a:r>
            <a:r>
              <a:rPr sz="2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I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95" name="object 1195"/>
          <p:cNvSpPr txBox="1"/>
          <p:nvPr/>
        </p:nvSpPr>
        <p:spPr>
          <a:xfrm>
            <a:off x="11714654" y="3240265"/>
            <a:ext cx="111125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96" name="object 1196"/>
          <p:cNvSpPr txBox="1"/>
          <p:nvPr/>
        </p:nvSpPr>
        <p:spPr>
          <a:xfrm>
            <a:off x="11894988" y="3241116"/>
            <a:ext cx="248920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        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</a:t>
            </a: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norte</a:t>
            </a:r>
            <a:r>
              <a:rPr sz="100" dirty="0">
                <a:solidFill>
                  <a:srgbClr val="0B0806"/>
                </a:solidFill>
                <a:latin typeface="Microsoft Sans Serif"/>
                <a:cs typeface="Microsoft Sans Serif"/>
              </a:rPr>
              <a:t>        </a:t>
            </a:r>
            <a:r>
              <a:rPr sz="100" spc="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97" name="object 1197"/>
          <p:cNvSpPr txBox="1"/>
          <p:nvPr/>
        </p:nvSpPr>
        <p:spPr>
          <a:xfrm>
            <a:off x="11714808" y="3270709"/>
            <a:ext cx="111760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</a:t>
            </a:r>
            <a:r>
              <a:rPr sz="2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98" name="object 1198"/>
          <p:cNvSpPr txBox="1"/>
          <p:nvPr/>
        </p:nvSpPr>
        <p:spPr>
          <a:xfrm>
            <a:off x="11895144" y="3271559"/>
            <a:ext cx="249554" cy="5386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mi  </a:t>
            </a:r>
            <a:r>
              <a:rPr sz="2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D     </a:t>
            </a:r>
            <a:r>
              <a:rPr sz="250" spc="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mi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  </a:t>
            </a:r>
            <a:r>
              <a:rPr sz="250" spc="-2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B0806"/>
                </a:solidFill>
                <a:latin typeface="Microsoft Sans Serif"/>
                <a:cs typeface="Microsoft Sans Serif"/>
              </a:rPr>
              <a:t>D</a:t>
            </a:r>
            <a:endParaRPr sz="2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70193" y="3698736"/>
            <a:ext cx="349885" cy="349885"/>
            <a:chOff x="1715592" y="3698735"/>
            <a:chExt cx="349885" cy="349885"/>
          </a:xfrm>
        </p:grpSpPr>
        <p:sp>
          <p:nvSpPr>
            <p:cNvPr id="3" name="object 3"/>
            <p:cNvSpPr/>
            <p:nvPr/>
          </p:nvSpPr>
          <p:spPr>
            <a:xfrm>
              <a:off x="1721942" y="3705085"/>
              <a:ext cx="337185" cy="337185"/>
            </a:xfrm>
            <a:custGeom>
              <a:avLst/>
              <a:gdLst/>
              <a:ahLst/>
              <a:cxnLst/>
              <a:rect l="l" t="t" r="r" b="b"/>
              <a:pathLst>
                <a:path w="337185" h="337185">
                  <a:moveTo>
                    <a:pt x="336562" y="0"/>
                  </a:moveTo>
                  <a:lnTo>
                    <a:pt x="0" y="0"/>
                  </a:lnTo>
                  <a:lnTo>
                    <a:pt x="0" y="336562"/>
                  </a:lnTo>
                  <a:lnTo>
                    <a:pt x="336562" y="336562"/>
                  </a:lnTo>
                  <a:lnTo>
                    <a:pt x="33656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721942" y="3705085"/>
              <a:ext cx="337185" cy="337185"/>
            </a:xfrm>
            <a:custGeom>
              <a:avLst/>
              <a:gdLst/>
              <a:ahLst/>
              <a:cxnLst/>
              <a:rect l="l" t="t" r="r" b="b"/>
              <a:pathLst>
                <a:path w="337185" h="337185">
                  <a:moveTo>
                    <a:pt x="0" y="0"/>
                  </a:moveTo>
                  <a:lnTo>
                    <a:pt x="336562" y="0"/>
                  </a:lnTo>
                  <a:lnTo>
                    <a:pt x="336562" y="336562"/>
                  </a:lnTo>
                  <a:lnTo>
                    <a:pt x="0" y="336562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7436955" y="2496680"/>
            <a:ext cx="349885" cy="1551940"/>
            <a:chOff x="2382354" y="2496680"/>
            <a:chExt cx="349885" cy="1551940"/>
          </a:xfrm>
        </p:grpSpPr>
        <p:sp>
          <p:nvSpPr>
            <p:cNvPr id="6" name="object 6"/>
            <p:cNvSpPr/>
            <p:nvPr/>
          </p:nvSpPr>
          <p:spPr>
            <a:xfrm>
              <a:off x="2388704" y="2503030"/>
              <a:ext cx="337185" cy="1539240"/>
            </a:xfrm>
            <a:custGeom>
              <a:avLst/>
              <a:gdLst/>
              <a:ahLst/>
              <a:cxnLst/>
              <a:rect l="l" t="t" r="r" b="b"/>
              <a:pathLst>
                <a:path w="337185" h="1539239">
                  <a:moveTo>
                    <a:pt x="336575" y="0"/>
                  </a:moveTo>
                  <a:lnTo>
                    <a:pt x="0" y="0"/>
                  </a:lnTo>
                  <a:lnTo>
                    <a:pt x="0" y="1538617"/>
                  </a:lnTo>
                  <a:lnTo>
                    <a:pt x="336575" y="1538617"/>
                  </a:lnTo>
                  <a:lnTo>
                    <a:pt x="33657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388704" y="2503030"/>
              <a:ext cx="337185" cy="1539240"/>
            </a:xfrm>
            <a:custGeom>
              <a:avLst/>
              <a:gdLst/>
              <a:ahLst/>
              <a:cxnLst/>
              <a:rect l="l" t="t" r="r" b="b"/>
              <a:pathLst>
                <a:path w="337185" h="1539239">
                  <a:moveTo>
                    <a:pt x="0" y="1538617"/>
                  </a:moveTo>
                  <a:lnTo>
                    <a:pt x="336575" y="1538617"/>
                  </a:lnTo>
                  <a:lnTo>
                    <a:pt x="336575" y="0"/>
                  </a:lnTo>
                  <a:lnTo>
                    <a:pt x="0" y="0"/>
                  </a:lnTo>
                  <a:lnTo>
                    <a:pt x="0" y="1538617"/>
                  </a:lnTo>
                  <a:close/>
                </a:path>
              </a:pathLst>
            </a:custGeom>
            <a:ln w="12700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69756" y="2586062"/>
              <a:ext cx="174459" cy="17447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69769" y="2874645"/>
              <a:ext cx="174447" cy="17447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69769" y="3150527"/>
              <a:ext cx="174447" cy="17445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69769" y="3445446"/>
              <a:ext cx="174447" cy="17447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69756" y="3727678"/>
              <a:ext cx="174459" cy="174472"/>
            </a:xfrm>
            <a:prstGeom prst="rect">
              <a:avLst/>
            </a:prstGeom>
          </p:spPr>
        </p:pic>
      </p:grpSp>
      <p:sp>
        <p:nvSpPr>
          <p:cNvPr id="13" name="object 13"/>
          <p:cNvSpPr/>
          <p:nvPr/>
        </p:nvSpPr>
        <p:spPr>
          <a:xfrm>
            <a:off x="5922860" y="3160926"/>
            <a:ext cx="541020" cy="144780"/>
          </a:xfrm>
          <a:custGeom>
            <a:avLst/>
            <a:gdLst/>
            <a:ahLst/>
            <a:cxnLst/>
            <a:rect l="l" t="t" r="r" b="b"/>
            <a:pathLst>
              <a:path w="541019" h="144779">
                <a:moveTo>
                  <a:pt x="445414" y="19165"/>
                </a:moveTo>
                <a:lnTo>
                  <a:pt x="427807" y="5737"/>
                </a:lnTo>
                <a:lnTo>
                  <a:pt x="407716" y="0"/>
                </a:lnTo>
                <a:lnTo>
                  <a:pt x="387626" y="1565"/>
                </a:lnTo>
                <a:lnTo>
                  <a:pt x="370027" y="10047"/>
                </a:lnTo>
              </a:path>
              <a:path w="541019" h="144779">
                <a:moveTo>
                  <a:pt x="444906" y="21985"/>
                </a:moveTo>
                <a:lnTo>
                  <a:pt x="430119" y="55360"/>
                </a:lnTo>
                <a:lnTo>
                  <a:pt x="427297" y="95724"/>
                </a:lnTo>
                <a:lnTo>
                  <a:pt x="433487" y="129873"/>
                </a:lnTo>
                <a:lnTo>
                  <a:pt x="445731" y="144603"/>
                </a:lnTo>
                <a:lnTo>
                  <a:pt x="459240" y="131594"/>
                </a:lnTo>
                <a:lnTo>
                  <a:pt x="466229" y="99556"/>
                </a:lnTo>
                <a:lnTo>
                  <a:pt x="462969" y="58975"/>
                </a:lnTo>
                <a:lnTo>
                  <a:pt x="445731" y="20334"/>
                </a:lnTo>
              </a:path>
              <a:path w="541019" h="144779">
                <a:moveTo>
                  <a:pt x="358800" y="20651"/>
                </a:moveTo>
                <a:lnTo>
                  <a:pt x="341193" y="7220"/>
                </a:lnTo>
                <a:lnTo>
                  <a:pt x="321100" y="1485"/>
                </a:lnTo>
                <a:lnTo>
                  <a:pt x="301007" y="3054"/>
                </a:lnTo>
                <a:lnTo>
                  <a:pt x="283400" y="11533"/>
                </a:lnTo>
              </a:path>
              <a:path w="541019" h="144779">
                <a:moveTo>
                  <a:pt x="369646" y="9475"/>
                </a:moveTo>
                <a:lnTo>
                  <a:pt x="344032" y="36941"/>
                </a:lnTo>
                <a:lnTo>
                  <a:pt x="336202" y="81343"/>
                </a:lnTo>
                <a:lnTo>
                  <a:pt x="341576" y="122952"/>
                </a:lnTo>
                <a:lnTo>
                  <a:pt x="355574" y="142038"/>
                </a:lnTo>
                <a:lnTo>
                  <a:pt x="369090" y="129027"/>
                </a:lnTo>
                <a:lnTo>
                  <a:pt x="376081" y="96986"/>
                </a:lnTo>
                <a:lnTo>
                  <a:pt x="372819" y="56404"/>
                </a:lnTo>
                <a:lnTo>
                  <a:pt x="355574" y="17768"/>
                </a:lnTo>
              </a:path>
              <a:path w="541019" h="144779">
                <a:moveTo>
                  <a:pt x="283260" y="11088"/>
                </a:moveTo>
                <a:lnTo>
                  <a:pt x="257640" y="38554"/>
                </a:lnTo>
                <a:lnTo>
                  <a:pt x="249809" y="82954"/>
                </a:lnTo>
                <a:lnTo>
                  <a:pt x="255178" y="124560"/>
                </a:lnTo>
                <a:lnTo>
                  <a:pt x="269163" y="143638"/>
                </a:lnTo>
                <a:lnTo>
                  <a:pt x="282681" y="130629"/>
                </a:lnTo>
                <a:lnTo>
                  <a:pt x="289675" y="98591"/>
                </a:lnTo>
                <a:lnTo>
                  <a:pt x="286414" y="58010"/>
                </a:lnTo>
                <a:lnTo>
                  <a:pt x="269163" y="19369"/>
                </a:lnTo>
              </a:path>
              <a:path w="541019" h="144779">
                <a:moveTo>
                  <a:pt x="269938" y="19165"/>
                </a:moveTo>
                <a:lnTo>
                  <a:pt x="252331" y="5737"/>
                </a:lnTo>
                <a:lnTo>
                  <a:pt x="232238" y="0"/>
                </a:lnTo>
                <a:lnTo>
                  <a:pt x="212145" y="1565"/>
                </a:lnTo>
                <a:lnTo>
                  <a:pt x="194538" y="10047"/>
                </a:lnTo>
              </a:path>
              <a:path w="541019" h="144779">
                <a:moveTo>
                  <a:pt x="182791" y="20651"/>
                </a:moveTo>
                <a:lnTo>
                  <a:pt x="165184" y="7220"/>
                </a:lnTo>
                <a:lnTo>
                  <a:pt x="145091" y="1485"/>
                </a:lnTo>
                <a:lnTo>
                  <a:pt x="124998" y="3054"/>
                </a:lnTo>
                <a:lnTo>
                  <a:pt x="107391" y="11533"/>
                </a:lnTo>
              </a:path>
              <a:path w="541019" h="144779">
                <a:moveTo>
                  <a:pt x="193636" y="9475"/>
                </a:moveTo>
                <a:lnTo>
                  <a:pt x="168022" y="36941"/>
                </a:lnTo>
                <a:lnTo>
                  <a:pt x="160193" y="81343"/>
                </a:lnTo>
                <a:lnTo>
                  <a:pt x="165567" y="122952"/>
                </a:lnTo>
                <a:lnTo>
                  <a:pt x="179565" y="142038"/>
                </a:lnTo>
                <a:lnTo>
                  <a:pt x="193074" y="129027"/>
                </a:lnTo>
                <a:lnTo>
                  <a:pt x="200063" y="96986"/>
                </a:lnTo>
                <a:lnTo>
                  <a:pt x="196803" y="56404"/>
                </a:lnTo>
                <a:lnTo>
                  <a:pt x="179565" y="17768"/>
                </a:lnTo>
              </a:path>
              <a:path w="541019" h="144779">
                <a:moveTo>
                  <a:pt x="107784" y="11088"/>
                </a:moveTo>
                <a:lnTo>
                  <a:pt x="82163" y="38554"/>
                </a:lnTo>
                <a:lnTo>
                  <a:pt x="74329" y="82954"/>
                </a:lnTo>
                <a:lnTo>
                  <a:pt x="79702" y="124560"/>
                </a:lnTo>
                <a:lnTo>
                  <a:pt x="93700" y="143638"/>
                </a:lnTo>
                <a:lnTo>
                  <a:pt x="107214" y="130629"/>
                </a:lnTo>
                <a:lnTo>
                  <a:pt x="114203" y="98591"/>
                </a:lnTo>
                <a:lnTo>
                  <a:pt x="110940" y="58010"/>
                </a:lnTo>
                <a:lnTo>
                  <a:pt x="93700" y="19369"/>
                </a:lnTo>
              </a:path>
              <a:path w="541019" h="144779">
                <a:moveTo>
                  <a:pt x="446201" y="20092"/>
                </a:moveTo>
                <a:lnTo>
                  <a:pt x="463804" y="6661"/>
                </a:lnTo>
                <a:lnTo>
                  <a:pt x="483889" y="927"/>
                </a:lnTo>
                <a:lnTo>
                  <a:pt x="503973" y="2496"/>
                </a:lnTo>
                <a:lnTo>
                  <a:pt x="535460" y="28268"/>
                </a:lnTo>
                <a:lnTo>
                  <a:pt x="540638" y="52401"/>
                </a:lnTo>
                <a:lnTo>
                  <a:pt x="540638" y="89676"/>
                </a:lnTo>
              </a:path>
              <a:path w="541019" h="144779">
                <a:moveTo>
                  <a:pt x="94437" y="19546"/>
                </a:moveTo>
                <a:lnTo>
                  <a:pt x="76839" y="6126"/>
                </a:lnTo>
                <a:lnTo>
                  <a:pt x="56754" y="392"/>
                </a:lnTo>
                <a:lnTo>
                  <a:pt x="36667" y="1958"/>
                </a:lnTo>
                <a:lnTo>
                  <a:pt x="5178" y="27730"/>
                </a:lnTo>
                <a:lnTo>
                  <a:pt x="0" y="51868"/>
                </a:lnTo>
                <a:lnTo>
                  <a:pt x="0" y="89968"/>
                </a:lnTo>
              </a:path>
            </a:pathLst>
          </a:custGeom>
          <a:ln w="12700">
            <a:solidFill>
              <a:srgbClr val="7476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7106146" y="2496680"/>
            <a:ext cx="349885" cy="1551940"/>
            <a:chOff x="2051545" y="2496680"/>
            <a:chExt cx="349885" cy="1551940"/>
          </a:xfrm>
        </p:grpSpPr>
        <p:sp>
          <p:nvSpPr>
            <p:cNvPr id="15" name="object 15"/>
            <p:cNvSpPr/>
            <p:nvPr/>
          </p:nvSpPr>
          <p:spPr>
            <a:xfrm>
              <a:off x="2057895" y="2503030"/>
              <a:ext cx="337185" cy="1539240"/>
            </a:xfrm>
            <a:custGeom>
              <a:avLst/>
              <a:gdLst/>
              <a:ahLst/>
              <a:cxnLst/>
              <a:rect l="l" t="t" r="r" b="b"/>
              <a:pathLst>
                <a:path w="337185" h="1539239">
                  <a:moveTo>
                    <a:pt x="336575" y="0"/>
                  </a:moveTo>
                  <a:lnTo>
                    <a:pt x="0" y="0"/>
                  </a:lnTo>
                  <a:lnTo>
                    <a:pt x="0" y="1538617"/>
                  </a:lnTo>
                  <a:lnTo>
                    <a:pt x="336575" y="1538617"/>
                  </a:lnTo>
                  <a:lnTo>
                    <a:pt x="33657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057895" y="2503030"/>
              <a:ext cx="337185" cy="1539240"/>
            </a:xfrm>
            <a:custGeom>
              <a:avLst/>
              <a:gdLst/>
              <a:ahLst/>
              <a:cxnLst/>
              <a:rect l="l" t="t" r="r" b="b"/>
              <a:pathLst>
                <a:path w="337185" h="1539239">
                  <a:moveTo>
                    <a:pt x="0" y="1538617"/>
                  </a:moveTo>
                  <a:lnTo>
                    <a:pt x="336575" y="1538617"/>
                  </a:lnTo>
                  <a:lnTo>
                    <a:pt x="336575" y="0"/>
                  </a:lnTo>
                  <a:lnTo>
                    <a:pt x="0" y="0"/>
                  </a:lnTo>
                  <a:lnTo>
                    <a:pt x="0" y="1538617"/>
                  </a:lnTo>
                  <a:close/>
                </a:path>
              </a:pathLst>
            </a:custGeom>
            <a:ln w="12700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169033" y="2609811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0"/>
                  </a:moveTo>
                  <a:lnTo>
                    <a:pt x="0" y="0"/>
                  </a:lnTo>
                  <a:lnTo>
                    <a:pt x="0" y="127000"/>
                  </a:lnTo>
                  <a:lnTo>
                    <a:pt x="114300" y="12700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169033" y="2609811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127000"/>
                  </a:moveTo>
                  <a:lnTo>
                    <a:pt x="0" y="1270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127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169033" y="2898394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0"/>
                  </a:moveTo>
                  <a:lnTo>
                    <a:pt x="0" y="0"/>
                  </a:lnTo>
                  <a:lnTo>
                    <a:pt x="0" y="127000"/>
                  </a:lnTo>
                  <a:lnTo>
                    <a:pt x="114300" y="12700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169033" y="2898394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127000"/>
                  </a:moveTo>
                  <a:lnTo>
                    <a:pt x="0" y="1270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127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169033" y="3174263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0"/>
                  </a:moveTo>
                  <a:lnTo>
                    <a:pt x="0" y="0"/>
                  </a:lnTo>
                  <a:lnTo>
                    <a:pt x="0" y="127000"/>
                  </a:lnTo>
                  <a:lnTo>
                    <a:pt x="114300" y="12700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169033" y="3174263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127000"/>
                  </a:moveTo>
                  <a:lnTo>
                    <a:pt x="0" y="1270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127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169033" y="3469195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0"/>
                  </a:moveTo>
                  <a:lnTo>
                    <a:pt x="0" y="0"/>
                  </a:lnTo>
                  <a:lnTo>
                    <a:pt x="0" y="127000"/>
                  </a:lnTo>
                  <a:lnTo>
                    <a:pt x="114300" y="12700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169033" y="3469195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127000"/>
                  </a:moveTo>
                  <a:lnTo>
                    <a:pt x="0" y="1270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127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169033" y="3751427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0"/>
                  </a:moveTo>
                  <a:lnTo>
                    <a:pt x="0" y="0"/>
                  </a:lnTo>
                  <a:lnTo>
                    <a:pt x="0" y="127000"/>
                  </a:lnTo>
                  <a:lnTo>
                    <a:pt x="114300" y="12700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169033" y="3751427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127000"/>
                  </a:moveTo>
                  <a:lnTo>
                    <a:pt x="0" y="1270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127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/>
          <p:nvPr/>
        </p:nvSpPr>
        <p:spPr>
          <a:xfrm>
            <a:off x="6813144" y="3560622"/>
            <a:ext cx="86995" cy="198120"/>
          </a:xfrm>
          <a:custGeom>
            <a:avLst/>
            <a:gdLst/>
            <a:ahLst/>
            <a:cxnLst/>
            <a:rect l="l" t="t" r="r" b="b"/>
            <a:pathLst>
              <a:path w="86994" h="198120">
                <a:moveTo>
                  <a:pt x="0" y="0"/>
                </a:moveTo>
                <a:lnTo>
                  <a:pt x="86461" y="197853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8" name="object 2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064985" y="3814876"/>
            <a:ext cx="107175" cy="124320"/>
          </a:xfrm>
          <a:prstGeom prst="rect">
            <a:avLst/>
          </a:prstGeom>
        </p:spPr>
      </p:pic>
      <p:sp>
        <p:nvSpPr>
          <p:cNvPr id="29" name="object 29"/>
          <p:cNvSpPr/>
          <p:nvPr/>
        </p:nvSpPr>
        <p:spPr>
          <a:xfrm>
            <a:off x="6192025" y="3304565"/>
            <a:ext cx="741045" cy="869950"/>
          </a:xfrm>
          <a:custGeom>
            <a:avLst/>
            <a:gdLst/>
            <a:ahLst/>
            <a:cxnLst/>
            <a:rect l="l" t="t" r="r" b="b"/>
            <a:pathLst>
              <a:path w="741044" h="869950">
                <a:moveTo>
                  <a:pt x="0" y="0"/>
                </a:moveTo>
                <a:lnTo>
                  <a:pt x="0" y="869340"/>
                </a:lnTo>
                <a:lnTo>
                  <a:pt x="740549" y="869340"/>
                </a:lnTo>
                <a:lnTo>
                  <a:pt x="740549" y="742340"/>
                </a:lnTo>
              </a:path>
            </a:pathLst>
          </a:custGeom>
          <a:ln w="12700">
            <a:solidFill>
              <a:srgbClr val="7476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" name="object 3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916510" y="4782681"/>
            <a:ext cx="1904644" cy="1886775"/>
          </a:xfrm>
          <a:prstGeom prst="rect">
            <a:avLst/>
          </a:prstGeom>
        </p:spPr>
      </p:pic>
      <p:grpSp>
        <p:nvGrpSpPr>
          <p:cNvPr id="31" name="object 31"/>
          <p:cNvGrpSpPr/>
          <p:nvPr/>
        </p:nvGrpSpPr>
        <p:grpSpPr>
          <a:xfrm>
            <a:off x="8630743" y="3698736"/>
            <a:ext cx="349885" cy="349885"/>
            <a:chOff x="3576142" y="3698735"/>
            <a:chExt cx="349885" cy="349885"/>
          </a:xfrm>
        </p:grpSpPr>
        <p:sp>
          <p:nvSpPr>
            <p:cNvPr id="32" name="object 32"/>
            <p:cNvSpPr/>
            <p:nvPr/>
          </p:nvSpPr>
          <p:spPr>
            <a:xfrm>
              <a:off x="3582492" y="3705085"/>
              <a:ext cx="337185" cy="337185"/>
            </a:xfrm>
            <a:custGeom>
              <a:avLst/>
              <a:gdLst/>
              <a:ahLst/>
              <a:cxnLst/>
              <a:rect l="l" t="t" r="r" b="b"/>
              <a:pathLst>
                <a:path w="337185" h="337185">
                  <a:moveTo>
                    <a:pt x="336562" y="0"/>
                  </a:moveTo>
                  <a:lnTo>
                    <a:pt x="0" y="0"/>
                  </a:lnTo>
                  <a:lnTo>
                    <a:pt x="0" y="336562"/>
                  </a:lnTo>
                  <a:lnTo>
                    <a:pt x="336562" y="336562"/>
                  </a:lnTo>
                  <a:lnTo>
                    <a:pt x="33656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582492" y="3705085"/>
              <a:ext cx="337185" cy="337185"/>
            </a:xfrm>
            <a:custGeom>
              <a:avLst/>
              <a:gdLst/>
              <a:ahLst/>
              <a:cxnLst/>
              <a:rect l="l" t="t" r="r" b="b"/>
              <a:pathLst>
                <a:path w="337185" h="337185">
                  <a:moveTo>
                    <a:pt x="0" y="0"/>
                  </a:moveTo>
                  <a:lnTo>
                    <a:pt x="336562" y="0"/>
                  </a:lnTo>
                  <a:lnTo>
                    <a:pt x="336562" y="336562"/>
                  </a:lnTo>
                  <a:lnTo>
                    <a:pt x="0" y="336562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668344" y="3790924"/>
              <a:ext cx="165100" cy="165100"/>
            </a:xfrm>
            <a:custGeom>
              <a:avLst/>
              <a:gdLst/>
              <a:ahLst/>
              <a:cxnLst/>
              <a:rect l="l" t="t" r="r" b="b"/>
              <a:pathLst>
                <a:path w="165100" h="165100">
                  <a:moveTo>
                    <a:pt x="164858" y="0"/>
                  </a:moveTo>
                  <a:lnTo>
                    <a:pt x="0" y="0"/>
                  </a:lnTo>
                  <a:lnTo>
                    <a:pt x="0" y="164858"/>
                  </a:lnTo>
                  <a:lnTo>
                    <a:pt x="164858" y="164858"/>
                  </a:lnTo>
                  <a:lnTo>
                    <a:pt x="1648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68344" y="3790924"/>
              <a:ext cx="165100" cy="165100"/>
            </a:xfrm>
            <a:custGeom>
              <a:avLst/>
              <a:gdLst/>
              <a:ahLst/>
              <a:cxnLst/>
              <a:rect l="l" t="t" r="r" b="b"/>
              <a:pathLst>
                <a:path w="165100" h="165100">
                  <a:moveTo>
                    <a:pt x="0" y="0"/>
                  </a:moveTo>
                  <a:lnTo>
                    <a:pt x="164858" y="0"/>
                  </a:lnTo>
                  <a:lnTo>
                    <a:pt x="164858" y="164858"/>
                  </a:lnTo>
                  <a:lnTo>
                    <a:pt x="0" y="16485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303855" y="2496680"/>
            <a:ext cx="349885" cy="1551940"/>
            <a:chOff x="4249254" y="2496680"/>
            <a:chExt cx="349885" cy="1551940"/>
          </a:xfrm>
        </p:grpSpPr>
        <p:sp>
          <p:nvSpPr>
            <p:cNvPr id="37" name="object 37"/>
            <p:cNvSpPr/>
            <p:nvPr/>
          </p:nvSpPr>
          <p:spPr>
            <a:xfrm>
              <a:off x="4255604" y="2503030"/>
              <a:ext cx="337185" cy="1539240"/>
            </a:xfrm>
            <a:custGeom>
              <a:avLst/>
              <a:gdLst/>
              <a:ahLst/>
              <a:cxnLst/>
              <a:rect l="l" t="t" r="r" b="b"/>
              <a:pathLst>
                <a:path w="337185" h="1539239">
                  <a:moveTo>
                    <a:pt x="336575" y="0"/>
                  </a:moveTo>
                  <a:lnTo>
                    <a:pt x="0" y="0"/>
                  </a:lnTo>
                  <a:lnTo>
                    <a:pt x="0" y="1538617"/>
                  </a:lnTo>
                  <a:lnTo>
                    <a:pt x="336575" y="1538617"/>
                  </a:lnTo>
                  <a:lnTo>
                    <a:pt x="33657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255604" y="2503030"/>
              <a:ext cx="337185" cy="1539240"/>
            </a:xfrm>
            <a:custGeom>
              <a:avLst/>
              <a:gdLst/>
              <a:ahLst/>
              <a:cxnLst/>
              <a:rect l="l" t="t" r="r" b="b"/>
              <a:pathLst>
                <a:path w="337185" h="1539239">
                  <a:moveTo>
                    <a:pt x="0" y="1538617"/>
                  </a:moveTo>
                  <a:lnTo>
                    <a:pt x="336575" y="1538617"/>
                  </a:lnTo>
                  <a:lnTo>
                    <a:pt x="336575" y="0"/>
                  </a:lnTo>
                  <a:lnTo>
                    <a:pt x="0" y="0"/>
                  </a:lnTo>
                  <a:lnTo>
                    <a:pt x="0" y="1538617"/>
                  </a:lnTo>
                  <a:close/>
                </a:path>
              </a:pathLst>
            </a:custGeom>
            <a:ln w="12700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6656" y="2586062"/>
              <a:ext cx="174459" cy="17447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36669" y="2874645"/>
              <a:ext cx="174447" cy="17447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36669" y="3150527"/>
              <a:ext cx="174447" cy="174459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36669" y="3445446"/>
              <a:ext cx="174447" cy="17447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36656" y="3727678"/>
              <a:ext cx="174459" cy="174472"/>
            </a:xfrm>
            <a:prstGeom prst="rect">
              <a:avLst/>
            </a:prstGeom>
          </p:spPr>
        </p:pic>
      </p:grpSp>
      <p:sp>
        <p:nvSpPr>
          <p:cNvPr id="44" name="object 44"/>
          <p:cNvSpPr/>
          <p:nvPr/>
        </p:nvSpPr>
        <p:spPr>
          <a:xfrm>
            <a:off x="7935810" y="3160926"/>
            <a:ext cx="541020" cy="144780"/>
          </a:xfrm>
          <a:custGeom>
            <a:avLst/>
            <a:gdLst/>
            <a:ahLst/>
            <a:cxnLst/>
            <a:rect l="l" t="t" r="r" b="b"/>
            <a:pathLst>
              <a:path w="541020" h="144779">
                <a:moveTo>
                  <a:pt x="445414" y="19165"/>
                </a:moveTo>
                <a:lnTo>
                  <a:pt x="427809" y="5737"/>
                </a:lnTo>
                <a:lnTo>
                  <a:pt x="407720" y="0"/>
                </a:lnTo>
                <a:lnTo>
                  <a:pt x="387632" y="1565"/>
                </a:lnTo>
                <a:lnTo>
                  <a:pt x="370027" y="10047"/>
                </a:lnTo>
              </a:path>
              <a:path w="541020" h="144779">
                <a:moveTo>
                  <a:pt x="444906" y="21985"/>
                </a:moveTo>
                <a:lnTo>
                  <a:pt x="430117" y="55360"/>
                </a:lnTo>
                <a:lnTo>
                  <a:pt x="427293" y="95724"/>
                </a:lnTo>
                <a:lnTo>
                  <a:pt x="433481" y="129873"/>
                </a:lnTo>
                <a:lnTo>
                  <a:pt x="445731" y="144603"/>
                </a:lnTo>
                <a:lnTo>
                  <a:pt x="459246" y="131594"/>
                </a:lnTo>
                <a:lnTo>
                  <a:pt x="466234" y="99556"/>
                </a:lnTo>
                <a:lnTo>
                  <a:pt x="462971" y="58975"/>
                </a:lnTo>
                <a:lnTo>
                  <a:pt x="445731" y="20334"/>
                </a:lnTo>
              </a:path>
              <a:path w="541020" h="144779">
                <a:moveTo>
                  <a:pt x="358800" y="20651"/>
                </a:moveTo>
                <a:lnTo>
                  <a:pt x="341195" y="7220"/>
                </a:lnTo>
                <a:lnTo>
                  <a:pt x="321105" y="1485"/>
                </a:lnTo>
                <a:lnTo>
                  <a:pt x="301012" y="3054"/>
                </a:lnTo>
                <a:lnTo>
                  <a:pt x="283400" y="11533"/>
                </a:lnTo>
              </a:path>
              <a:path w="541020" h="144779">
                <a:moveTo>
                  <a:pt x="369658" y="9475"/>
                </a:moveTo>
                <a:lnTo>
                  <a:pt x="344037" y="36941"/>
                </a:lnTo>
                <a:lnTo>
                  <a:pt x="336203" y="81343"/>
                </a:lnTo>
                <a:lnTo>
                  <a:pt x="341576" y="122952"/>
                </a:lnTo>
                <a:lnTo>
                  <a:pt x="355574" y="142038"/>
                </a:lnTo>
                <a:lnTo>
                  <a:pt x="369088" y="129027"/>
                </a:lnTo>
                <a:lnTo>
                  <a:pt x="376077" y="96986"/>
                </a:lnTo>
                <a:lnTo>
                  <a:pt x="372814" y="56404"/>
                </a:lnTo>
                <a:lnTo>
                  <a:pt x="355574" y="17768"/>
                </a:lnTo>
              </a:path>
              <a:path w="541020" h="144779">
                <a:moveTo>
                  <a:pt x="283260" y="11088"/>
                </a:moveTo>
                <a:lnTo>
                  <a:pt x="257646" y="38554"/>
                </a:lnTo>
                <a:lnTo>
                  <a:pt x="249815" y="82954"/>
                </a:lnTo>
                <a:lnTo>
                  <a:pt x="255185" y="124560"/>
                </a:lnTo>
                <a:lnTo>
                  <a:pt x="269176" y="143638"/>
                </a:lnTo>
                <a:lnTo>
                  <a:pt x="282692" y="130629"/>
                </a:lnTo>
                <a:lnTo>
                  <a:pt x="289683" y="98591"/>
                </a:lnTo>
                <a:lnTo>
                  <a:pt x="286421" y="58010"/>
                </a:lnTo>
                <a:lnTo>
                  <a:pt x="269176" y="19369"/>
                </a:lnTo>
              </a:path>
              <a:path w="541020" h="144779">
                <a:moveTo>
                  <a:pt x="269938" y="19165"/>
                </a:moveTo>
                <a:lnTo>
                  <a:pt x="252331" y="5737"/>
                </a:lnTo>
                <a:lnTo>
                  <a:pt x="232238" y="0"/>
                </a:lnTo>
                <a:lnTo>
                  <a:pt x="212145" y="1565"/>
                </a:lnTo>
                <a:lnTo>
                  <a:pt x="194538" y="10047"/>
                </a:lnTo>
              </a:path>
              <a:path w="541020" h="144779">
                <a:moveTo>
                  <a:pt x="182791" y="20651"/>
                </a:moveTo>
                <a:lnTo>
                  <a:pt x="165184" y="7220"/>
                </a:lnTo>
                <a:lnTo>
                  <a:pt x="145091" y="1485"/>
                </a:lnTo>
                <a:lnTo>
                  <a:pt x="124998" y="3054"/>
                </a:lnTo>
                <a:lnTo>
                  <a:pt x="107391" y="11533"/>
                </a:lnTo>
              </a:path>
              <a:path w="541020" h="144779">
                <a:moveTo>
                  <a:pt x="193649" y="9475"/>
                </a:moveTo>
                <a:lnTo>
                  <a:pt x="168028" y="36941"/>
                </a:lnTo>
                <a:lnTo>
                  <a:pt x="160194" y="81343"/>
                </a:lnTo>
                <a:lnTo>
                  <a:pt x="165567" y="122952"/>
                </a:lnTo>
                <a:lnTo>
                  <a:pt x="179565" y="142038"/>
                </a:lnTo>
                <a:lnTo>
                  <a:pt x="193074" y="129027"/>
                </a:lnTo>
                <a:lnTo>
                  <a:pt x="200063" y="96986"/>
                </a:lnTo>
                <a:lnTo>
                  <a:pt x="196803" y="56404"/>
                </a:lnTo>
                <a:lnTo>
                  <a:pt x="179565" y="17768"/>
                </a:lnTo>
              </a:path>
              <a:path w="541020" h="144779">
                <a:moveTo>
                  <a:pt x="107784" y="11088"/>
                </a:moveTo>
                <a:lnTo>
                  <a:pt x="82163" y="38554"/>
                </a:lnTo>
                <a:lnTo>
                  <a:pt x="74328" y="82954"/>
                </a:lnTo>
                <a:lnTo>
                  <a:pt x="79697" y="124560"/>
                </a:lnTo>
                <a:lnTo>
                  <a:pt x="93687" y="143638"/>
                </a:lnTo>
                <a:lnTo>
                  <a:pt x="107209" y="130629"/>
                </a:lnTo>
                <a:lnTo>
                  <a:pt x="114199" y="98591"/>
                </a:lnTo>
                <a:lnTo>
                  <a:pt x="110934" y="58010"/>
                </a:lnTo>
                <a:lnTo>
                  <a:pt x="93687" y="19369"/>
                </a:lnTo>
              </a:path>
              <a:path w="541020" h="144779">
                <a:moveTo>
                  <a:pt x="446189" y="20092"/>
                </a:moveTo>
                <a:lnTo>
                  <a:pt x="463796" y="6661"/>
                </a:lnTo>
                <a:lnTo>
                  <a:pt x="483889" y="927"/>
                </a:lnTo>
                <a:lnTo>
                  <a:pt x="503982" y="2496"/>
                </a:lnTo>
                <a:lnTo>
                  <a:pt x="535462" y="28268"/>
                </a:lnTo>
                <a:lnTo>
                  <a:pt x="540639" y="52401"/>
                </a:lnTo>
                <a:lnTo>
                  <a:pt x="540639" y="89676"/>
                </a:lnTo>
              </a:path>
              <a:path w="541020" h="144779">
                <a:moveTo>
                  <a:pt x="94449" y="19546"/>
                </a:moveTo>
                <a:lnTo>
                  <a:pt x="76842" y="6126"/>
                </a:lnTo>
                <a:lnTo>
                  <a:pt x="56749" y="392"/>
                </a:lnTo>
                <a:lnTo>
                  <a:pt x="36656" y="1958"/>
                </a:lnTo>
                <a:lnTo>
                  <a:pt x="5176" y="27730"/>
                </a:lnTo>
                <a:lnTo>
                  <a:pt x="0" y="51868"/>
                </a:lnTo>
                <a:lnTo>
                  <a:pt x="0" y="89968"/>
                </a:lnTo>
              </a:path>
            </a:pathLst>
          </a:custGeom>
          <a:ln w="12700">
            <a:solidFill>
              <a:srgbClr val="7476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8966696" y="2496680"/>
            <a:ext cx="349885" cy="1551940"/>
            <a:chOff x="3912095" y="2496680"/>
            <a:chExt cx="349885" cy="1551940"/>
          </a:xfrm>
        </p:grpSpPr>
        <p:sp>
          <p:nvSpPr>
            <p:cNvPr id="46" name="object 46"/>
            <p:cNvSpPr/>
            <p:nvPr/>
          </p:nvSpPr>
          <p:spPr>
            <a:xfrm>
              <a:off x="3918445" y="2503030"/>
              <a:ext cx="337185" cy="1539240"/>
            </a:xfrm>
            <a:custGeom>
              <a:avLst/>
              <a:gdLst/>
              <a:ahLst/>
              <a:cxnLst/>
              <a:rect l="l" t="t" r="r" b="b"/>
              <a:pathLst>
                <a:path w="337185" h="1539239">
                  <a:moveTo>
                    <a:pt x="336575" y="0"/>
                  </a:moveTo>
                  <a:lnTo>
                    <a:pt x="0" y="0"/>
                  </a:lnTo>
                  <a:lnTo>
                    <a:pt x="0" y="1538617"/>
                  </a:lnTo>
                  <a:lnTo>
                    <a:pt x="336575" y="1538617"/>
                  </a:lnTo>
                  <a:lnTo>
                    <a:pt x="33657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918445" y="2503030"/>
              <a:ext cx="337185" cy="1539240"/>
            </a:xfrm>
            <a:custGeom>
              <a:avLst/>
              <a:gdLst/>
              <a:ahLst/>
              <a:cxnLst/>
              <a:rect l="l" t="t" r="r" b="b"/>
              <a:pathLst>
                <a:path w="337185" h="1539239">
                  <a:moveTo>
                    <a:pt x="0" y="1538617"/>
                  </a:moveTo>
                  <a:lnTo>
                    <a:pt x="336575" y="1538617"/>
                  </a:lnTo>
                  <a:lnTo>
                    <a:pt x="336575" y="0"/>
                  </a:lnTo>
                  <a:lnTo>
                    <a:pt x="0" y="0"/>
                  </a:lnTo>
                  <a:lnTo>
                    <a:pt x="0" y="1538617"/>
                  </a:lnTo>
                  <a:close/>
                </a:path>
              </a:pathLst>
            </a:custGeom>
            <a:ln w="12700">
              <a:solidFill>
                <a:srgbClr val="7476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029583" y="2609811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0"/>
                  </a:moveTo>
                  <a:lnTo>
                    <a:pt x="0" y="0"/>
                  </a:lnTo>
                  <a:lnTo>
                    <a:pt x="0" y="127000"/>
                  </a:lnTo>
                  <a:lnTo>
                    <a:pt x="114300" y="12700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029583" y="2609811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127000"/>
                  </a:moveTo>
                  <a:lnTo>
                    <a:pt x="0" y="1270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127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029583" y="2898394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0"/>
                  </a:moveTo>
                  <a:lnTo>
                    <a:pt x="0" y="0"/>
                  </a:lnTo>
                  <a:lnTo>
                    <a:pt x="0" y="127000"/>
                  </a:lnTo>
                  <a:lnTo>
                    <a:pt x="114300" y="12700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029583" y="2898394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127000"/>
                  </a:moveTo>
                  <a:lnTo>
                    <a:pt x="0" y="1270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127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029583" y="3174263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0"/>
                  </a:moveTo>
                  <a:lnTo>
                    <a:pt x="0" y="0"/>
                  </a:lnTo>
                  <a:lnTo>
                    <a:pt x="0" y="127000"/>
                  </a:lnTo>
                  <a:lnTo>
                    <a:pt x="114300" y="12700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029583" y="3174263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127000"/>
                  </a:moveTo>
                  <a:lnTo>
                    <a:pt x="0" y="1270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127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029583" y="3469195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0"/>
                  </a:moveTo>
                  <a:lnTo>
                    <a:pt x="0" y="0"/>
                  </a:lnTo>
                  <a:lnTo>
                    <a:pt x="0" y="127000"/>
                  </a:lnTo>
                  <a:lnTo>
                    <a:pt x="114300" y="12700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029583" y="3469195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127000"/>
                  </a:moveTo>
                  <a:lnTo>
                    <a:pt x="0" y="1270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127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29583" y="3751427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0"/>
                  </a:moveTo>
                  <a:lnTo>
                    <a:pt x="0" y="0"/>
                  </a:lnTo>
                  <a:lnTo>
                    <a:pt x="0" y="127000"/>
                  </a:lnTo>
                  <a:lnTo>
                    <a:pt x="114300" y="12700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029583" y="3751427"/>
              <a:ext cx="114300" cy="127000"/>
            </a:xfrm>
            <a:custGeom>
              <a:avLst/>
              <a:gdLst/>
              <a:ahLst/>
              <a:cxnLst/>
              <a:rect l="l" t="t" r="r" b="b"/>
              <a:pathLst>
                <a:path w="114300" h="127000">
                  <a:moveTo>
                    <a:pt x="114300" y="127000"/>
                  </a:moveTo>
                  <a:lnTo>
                    <a:pt x="0" y="1270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127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/>
          <p:nvPr/>
        </p:nvSpPr>
        <p:spPr>
          <a:xfrm>
            <a:off x="8196224" y="3304565"/>
            <a:ext cx="596900" cy="476250"/>
          </a:xfrm>
          <a:custGeom>
            <a:avLst/>
            <a:gdLst/>
            <a:ahLst/>
            <a:cxnLst/>
            <a:rect l="l" t="t" r="r" b="b"/>
            <a:pathLst>
              <a:path w="596900" h="476250">
                <a:moveTo>
                  <a:pt x="596900" y="475640"/>
                </a:moveTo>
                <a:lnTo>
                  <a:pt x="596900" y="175005"/>
                </a:lnTo>
                <a:lnTo>
                  <a:pt x="0" y="175005"/>
                </a:lnTo>
                <a:lnTo>
                  <a:pt x="0" y="0"/>
                </a:lnTo>
              </a:path>
            </a:pathLst>
          </a:custGeom>
          <a:ln w="12700">
            <a:solidFill>
              <a:srgbClr val="7476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8828049" y="3827577"/>
            <a:ext cx="217804" cy="273685"/>
            <a:chOff x="3773449" y="3827576"/>
            <a:chExt cx="217804" cy="273685"/>
          </a:xfrm>
        </p:grpSpPr>
        <p:pic>
          <p:nvPicPr>
            <p:cNvPr id="60" name="object 6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883634" y="3827576"/>
              <a:ext cx="107175" cy="124320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3776624" y="3996105"/>
              <a:ext cx="63500" cy="101600"/>
            </a:xfrm>
            <a:custGeom>
              <a:avLst/>
              <a:gdLst/>
              <a:ahLst/>
              <a:cxnLst/>
              <a:rect l="l" t="t" r="r" b="b"/>
              <a:pathLst>
                <a:path w="63500" h="101600">
                  <a:moveTo>
                    <a:pt x="0" y="0"/>
                  </a:moveTo>
                  <a:lnTo>
                    <a:pt x="63500" y="10160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2" name="object 62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9878911" y="2496681"/>
            <a:ext cx="1773415" cy="1759775"/>
          </a:xfrm>
          <a:prstGeom prst="rect">
            <a:avLst/>
          </a:prstGeom>
        </p:spPr>
      </p:pic>
      <p:pic>
        <p:nvPicPr>
          <p:cNvPr id="63" name="object 6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032049" y="4782681"/>
            <a:ext cx="2461856" cy="1696275"/>
          </a:xfrm>
          <a:prstGeom prst="rect">
            <a:avLst/>
          </a:prstGeom>
        </p:spPr>
      </p:pic>
      <p:sp>
        <p:nvSpPr>
          <p:cNvPr id="64" name="object 64"/>
          <p:cNvSpPr txBox="1"/>
          <p:nvPr/>
        </p:nvSpPr>
        <p:spPr>
          <a:xfrm>
            <a:off x="5763271" y="551584"/>
            <a:ext cx="18332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Configuración</a:t>
            </a:r>
            <a:r>
              <a:rPr sz="7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Arial"/>
                <a:cs typeface="Arial"/>
              </a:rPr>
              <a:t>módulo</a:t>
            </a:r>
            <a:r>
              <a:rPr sz="7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potencia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55</a:t>
            </a:fld>
            <a:endParaRPr spc="15" dirty="0"/>
          </a:p>
        </p:txBody>
      </p:sp>
      <p:sp>
        <p:nvSpPr>
          <p:cNvPr id="65" name="object 65"/>
          <p:cNvSpPr txBox="1"/>
          <p:nvPr/>
        </p:nvSpPr>
        <p:spPr>
          <a:xfrm>
            <a:off x="7959031" y="484274"/>
            <a:ext cx="4326255" cy="7514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diferentes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 en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cuanto 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altura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equipo,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cobertura.</a:t>
            </a:r>
            <a:r>
              <a:rPr sz="8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y.tipos.de.derivación..Por</a:t>
            </a:r>
            <a:r>
              <a:rPr sz="8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8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tanto,.la.aceptación.de.la.servicio.público.debe.ser.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obtenidos.antes.de.la.instalación.de.cualquier.módulo.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7959100" y="1218335"/>
            <a:ext cx="412242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La.ilustración.siguiente.muestra.algunos.ejemplos.de.configuración..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También.son.posibles.otras.configuraciones..Para.simplicidad,.sólo.una.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o.se.muestran.pilas.de.dos.metros.para.cada.configuración,.pero.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se.pueden.agregar.sacos.de.medidor.adicionales.siempre.que.se.encuentre.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y.las.especificaciones.del.dispositivo.principal.no.se.superan.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7135679" y="2351448"/>
            <a:ext cx="6146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261F1E"/>
                </a:solidFill>
                <a:latin typeface="Microsoft Sans Serif"/>
                <a:cs typeface="Microsoft Sans Serif"/>
              </a:rPr>
              <a:t>Pila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medidores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021634" y="2351448"/>
            <a:ext cx="6146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261F1E"/>
                </a:solidFill>
                <a:latin typeface="Microsoft Sans Serif"/>
                <a:cs typeface="Microsoft Sans Serif"/>
              </a:rPr>
              <a:t>Pila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medidores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1017655" y="2351448"/>
            <a:ext cx="6146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261F1E"/>
                </a:solidFill>
                <a:latin typeface="Microsoft Sans Serif"/>
                <a:cs typeface="Microsoft Sans Serif"/>
              </a:rPr>
              <a:t>Pila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medidores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002544" y="2780978"/>
            <a:ext cx="411480" cy="26353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>
              <a:spcBef>
                <a:spcPts val="215"/>
              </a:spcBef>
            </a:pP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Entrante</a:t>
            </a:r>
            <a:endParaRPr sz="750">
              <a:latin typeface="Microsoft Sans Serif"/>
              <a:cs typeface="Microsoft Sans Serif"/>
            </a:endParaRPr>
          </a:p>
          <a:p>
            <a:pPr marL="48895">
              <a:spcBef>
                <a:spcPts val="110"/>
              </a:spcBef>
            </a:pP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8002789" y="2793678"/>
            <a:ext cx="411480" cy="26353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>
              <a:spcBef>
                <a:spcPts val="215"/>
              </a:spcBef>
            </a:pP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Entrante</a:t>
            </a:r>
            <a:endParaRPr sz="750">
              <a:latin typeface="Microsoft Sans Serif"/>
              <a:cs typeface="Microsoft Sans Serif"/>
            </a:endParaRPr>
          </a:p>
          <a:p>
            <a:pPr marL="48895">
              <a:spcBef>
                <a:spcPts val="110"/>
              </a:spcBef>
            </a:pP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9922610" y="2806378"/>
            <a:ext cx="411480" cy="26353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>
              <a:spcBef>
                <a:spcPts val="215"/>
              </a:spcBef>
            </a:pP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Entrante</a:t>
            </a:r>
            <a:endParaRPr sz="750">
              <a:latin typeface="Microsoft Sans Serif"/>
              <a:cs typeface="Microsoft Sans Serif"/>
            </a:endParaRPr>
          </a:p>
          <a:p>
            <a:pPr marL="48895">
              <a:spcBef>
                <a:spcPts val="110"/>
              </a:spcBef>
            </a:pP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0484255" y="3314541"/>
            <a:ext cx="430530" cy="360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vía</a:t>
            </a:r>
            <a:r>
              <a:rPr sz="4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autobús</a:t>
            </a:r>
            <a:endParaRPr sz="4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450">
              <a:latin typeface="Microsoft Sans Serif"/>
              <a:cs typeface="Microsoft Sans Serif"/>
            </a:endParaRPr>
          </a:p>
          <a:p>
            <a:pPr marL="218440"/>
            <a:r>
              <a:rPr sz="5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Grifo</a:t>
            </a:r>
            <a:endParaRPr sz="500">
              <a:latin typeface="Microsoft Sans Serif"/>
              <a:cs typeface="Microsoft Sans Serif"/>
            </a:endParaRPr>
          </a:p>
          <a:p>
            <a:pPr marL="173355">
              <a:spcBef>
                <a:spcPts val="160"/>
              </a:spcBef>
            </a:pP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Apilar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578260" y="3399197"/>
            <a:ext cx="3352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Tapbox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8912923" y="4087322"/>
            <a:ext cx="694055" cy="248786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12700">
              <a:spcBef>
                <a:spcPts val="380"/>
              </a:spcBef>
            </a:pPr>
            <a:r>
              <a:rPr sz="50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Interruptor</a:t>
            </a:r>
            <a:r>
              <a:rPr sz="50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principal</a:t>
            </a:r>
            <a:r>
              <a:rPr sz="50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o</a:t>
            </a:r>
            <a:endParaRPr sz="500">
              <a:latin typeface="Microsoft Sans Serif"/>
              <a:cs typeface="Microsoft Sans Serif"/>
            </a:endParaRPr>
          </a:p>
          <a:p>
            <a:pPr marL="60325">
              <a:spcBef>
                <a:spcPts val="310"/>
              </a:spcBef>
            </a:pPr>
            <a:r>
              <a:rPr sz="55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interruptor</a:t>
            </a:r>
            <a:r>
              <a:rPr sz="5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fusible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0166348" y="4100023"/>
            <a:ext cx="1644650" cy="410845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767715">
              <a:spcBef>
                <a:spcPts val="380"/>
              </a:spcBef>
            </a:pPr>
            <a:r>
              <a:rPr sz="50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Interruptor</a:t>
            </a:r>
            <a:r>
              <a:rPr sz="50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principal</a:t>
            </a:r>
            <a:r>
              <a:rPr sz="50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o</a:t>
            </a:r>
            <a:endParaRPr sz="500">
              <a:latin typeface="Microsoft Sans Serif"/>
              <a:cs typeface="Microsoft Sans Serif"/>
            </a:endParaRPr>
          </a:p>
          <a:p>
            <a:pPr marL="815975">
              <a:spcBef>
                <a:spcPts val="310"/>
              </a:spcBef>
            </a:pPr>
            <a:r>
              <a:rPr sz="55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interruptor</a:t>
            </a:r>
            <a:r>
              <a:rPr sz="5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fusible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280"/>
              </a:spcBef>
            </a:pPr>
            <a:r>
              <a:rPr sz="75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Requiere</a:t>
            </a:r>
            <a:r>
              <a:rPr sz="75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261F1E"/>
                </a:solidFill>
                <a:latin typeface="Microsoft Sans Serif"/>
                <a:cs typeface="Microsoft Sans Serif"/>
              </a:rPr>
              <a:t>un</a:t>
            </a:r>
            <a:r>
              <a:rPr sz="75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QuickConnect</a:t>
            </a:r>
            <a:r>
              <a:rPr sz="75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adicional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954672" y="4209474"/>
            <a:ext cx="2364105" cy="2584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70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Esta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configuración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261F1E"/>
                </a:solidFill>
                <a:latin typeface="Microsoft Sans Serif"/>
                <a:cs typeface="Microsoft Sans Serif"/>
              </a:rPr>
              <a:t>no</a:t>
            </a:r>
            <a:r>
              <a:rPr sz="70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tiene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desconexión</a:t>
            </a:r>
            <a:r>
              <a:rPr sz="70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principal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y</a:t>
            </a:r>
            <a:r>
              <a:rPr sz="70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solo </a:t>
            </a:r>
            <a:r>
              <a:rPr sz="700" spc="-17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se</a:t>
            </a:r>
            <a:r>
              <a:rPr sz="70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puede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usar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261F1E"/>
                </a:solidFill>
                <a:latin typeface="Microsoft Sans Serif"/>
                <a:cs typeface="Microsoft Sans Serif"/>
              </a:rPr>
              <a:t>si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hay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seis </a:t>
            </a:r>
            <a:r>
              <a:rPr sz="70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o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menos</a:t>
            </a:r>
            <a:r>
              <a:rPr sz="70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desconexiones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7161079" y="4637452"/>
            <a:ext cx="6146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261F1E"/>
                </a:solidFill>
                <a:latin typeface="Microsoft Sans Serif"/>
                <a:cs typeface="Microsoft Sans Serif"/>
              </a:rPr>
              <a:t>Pila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medidores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846931" y="4637452"/>
            <a:ext cx="6146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261F1E"/>
                </a:solidFill>
                <a:latin typeface="Microsoft Sans Serif"/>
                <a:cs typeface="Microsoft Sans Serif"/>
              </a:rPr>
              <a:t>Pila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medidores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0860822" y="4637452"/>
            <a:ext cx="6146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261F1E"/>
                </a:solidFill>
                <a:latin typeface="Microsoft Sans Serif"/>
                <a:cs typeface="Microsoft Sans Serif"/>
              </a:rPr>
              <a:t>Pila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5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medidores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9105390" y="5062755"/>
            <a:ext cx="411480" cy="26353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>
              <a:spcBef>
                <a:spcPts val="215"/>
              </a:spcBef>
            </a:pP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Entrante</a:t>
            </a:r>
            <a:endParaRPr sz="750">
              <a:latin typeface="Microsoft Sans Serif"/>
              <a:cs typeface="Microsoft Sans Serif"/>
            </a:endParaRPr>
          </a:p>
          <a:p>
            <a:pPr marL="48895">
              <a:spcBef>
                <a:spcPts val="110"/>
              </a:spcBef>
            </a:pP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6002544" y="5232083"/>
            <a:ext cx="411480" cy="26353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>
              <a:spcBef>
                <a:spcPts val="215"/>
              </a:spcBef>
            </a:pP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Entrante</a:t>
            </a:r>
            <a:endParaRPr sz="750">
              <a:latin typeface="Microsoft Sans Serif"/>
              <a:cs typeface="Microsoft Sans Serif"/>
            </a:endParaRPr>
          </a:p>
          <a:p>
            <a:pPr marL="48895">
              <a:spcBef>
                <a:spcPts val="110"/>
              </a:spcBef>
            </a:pP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441265" y="5657693"/>
            <a:ext cx="640715" cy="202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4290" algn="ctr">
              <a:spcBef>
                <a:spcPts val="100"/>
              </a:spcBef>
            </a:pPr>
            <a:r>
              <a:rPr sz="4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Espaciador</a:t>
            </a:r>
            <a:endParaRPr sz="450">
              <a:latin typeface="Microsoft Sans Serif"/>
              <a:cs typeface="Microsoft Sans Serif"/>
            </a:endParaRPr>
          </a:p>
          <a:p>
            <a:pPr algn="ctr">
              <a:spcBef>
                <a:spcPts val="420"/>
              </a:spcBef>
            </a:pPr>
            <a:r>
              <a:rPr sz="45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(cuando</a:t>
            </a:r>
            <a:r>
              <a:rPr sz="45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4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sea</a:t>
            </a:r>
            <a:r>
              <a:rPr sz="45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necesario)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0825516" y="6402751"/>
            <a:ext cx="5778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Interruptor</a:t>
            </a:r>
            <a:r>
              <a:rPr sz="45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principal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9045307" y="6505610"/>
            <a:ext cx="3171190" cy="747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79575">
              <a:spcBef>
                <a:spcPts val="100"/>
              </a:spcBef>
            </a:pPr>
            <a:r>
              <a:rPr sz="6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(1600-2000</a:t>
            </a:r>
            <a:r>
              <a:rPr sz="600" spc="-3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amperios)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  <a:spcBef>
                <a:spcPts val="160"/>
              </a:spcBef>
            </a:pP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Configuración</a:t>
            </a: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alimentación</a:t>
            </a: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central</a:t>
            </a:r>
            <a:r>
              <a:rPr sz="7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(entrada</a:t>
            </a: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centro)</a:t>
            </a:r>
            <a:r>
              <a:rPr sz="7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Las </a:t>
            </a:r>
            <a:r>
              <a:rPr sz="700" spc="-17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configuraciones de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alimentación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central </a:t>
            </a:r>
            <a:r>
              <a:rPr sz="700" spc="35" dirty="0">
                <a:solidFill>
                  <a:srgbClr val="261F1E"/>
                </a:solidFill>
                <a:latin typeface="Microsoft Sans Serif"/>
                <a:cs typeface="Microsoft Sans Serif"/>
              </a:rPr>
              <a:t>permiten </a:t>
            </a:r>
            <a:r>
              <a:rPr sz="70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una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corriente </a:t>
            </a:r>
            <a:r>
              <a:rPr sz="700" spc="35" dirty="0">
                <a:solidFill>
                  <a:srgbClr val="261F1E"/>
                </a:solidFill>
                <a:latin typeface="Microsoft Sans Serif"/>
                <a:cs typeface="Microsoft Sans Serif"/>
              </a:rPr>
              <a:t>total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más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alta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siempre </a:t>
            </a:r>
            <a:r>
              <a:rPr sz="70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que </a:t>
            </a:r>
            <a:r>
              <a:rPr sz="7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la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en cualquiera de </a:t>
            </a:r>
            <a:r>
              <a:rPr sz="7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los </a:t>
            </a:r>
            <a:r>
              <a:rPr sz="70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lados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del bus </a:t>
            </a:r>
            <a:r>
              <a:rPr sz="700" spc="35" dirty="0">
                <a:solidFill>
                  <a:srgbClr val="261F1E"/>
                </a:solidFill>
                <a:latin typeface="Microsoft Sans Serif"/>
                <a:cs typeface="Microsoft Sans Serif"/>
              </a:rPr>
              <a:t>no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supere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clasificación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continua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bus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1200</a:t>
            </a:r>
            <a:r>
              <a:rPr sz="70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amperios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961469" y="6504351"/>
            <a:ext cx="2672715" cy="711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4480" marR="728345" indent="657860">
              <a:lnSpc>
                <a:spcPct val="155600"/>
              </a:lnSpc>
              <a:spcBef>
                <a:spcPts val="100"/>
              </a:spcBef>
            </a:pPr>
            <a:r>
              <a:rPr sz="7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Fusible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Switch-</a:t>
            </a:r>
            <a:r>
              <a:rPr sz="7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Pullbox  </a:t>
            </a:r>
            <a:r>
              <a:rPr sz="75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Requiere</a:t>
            </a:r>
            <a:r>
              <a:rPr sz="75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261F1E"/>
                </a:solidFill>
                <a:latin typeface="Microsoft Sans Serif"/>
                <a:cs typeface="Microsoft Sans Serif"/>
              </a:rPr>
              <a:t>un</a:t>
            </a:r>
            <a:r>
              <a:rPr sz="75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QuickConnect</a:t>
            </a:r>
            <a:r>
              <a:rPr sz="75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adicional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  <a:spcBef>
                <a:spcPts val="200"/>
              </a:spcBef>
            </a:pPr>
            <a:r>
              <a:rPr sz="7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Ejemplo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medición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261F1E"/>
                </a:solidFill>
                <a:latin typeface="Microsoft Sans Serif"/>
                <a:cs typeface="Microsoft Sans Serif"/>
              </a:rPr>
              <a:t>modular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con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entrada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261F1E"/>
                </a:solidFill>
                <a:latin typeface="Microsoft Sans Serif"/>
                <a:cs typeface="Microsoft Sans Serif"/>
              </a:rPr>
              <a:t>el </a:t>
            </a:r>
            <a:r>
              <a:rPr sz="750" spc="-18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261F1E"/>
                </a:solidFill>
                <a:latin typeface="Microsoft Sans Serif"/>
                <a:cs typeface="Microsoft Sans Serif"/>
              </a:rPr>
              <a:t>extremo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261F1E"/>
                </a:solidFill>
                <a:latin typeface="Microsoft Sans Serif"/>
                <a:cs typeface="Microsoft Sans Serif"/>
              </a:rPr>
              <a:t>un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área</a:t>
            </a:r>
            <a:r>
              <a:rPr sz="750" spc="-1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que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requiere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261F1E"/>
                </a:solidFill>
                <a:latin typeface="Microsoft Sans Serif"/>
                <a:cs typeface="Microsoft Sans Serif"/>
              </a:rPr>
              <a:t>un</a:t>
            </a:r>
            <a:r>
              <a:rPr sz="75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261F1E"/>
                </a:solidFill>
                <a:latin typeface="Microsoft Sans Serif"/>
                <a:cs typeface="Microsoft Sans Serif"/>
              </a:rPr>
              <a:t>espaciador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7959100" y="7529559"/>
            <a:ext cx="4272280" cy="19774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La.alimentación.de.servicio.para.una.configuración.de.medición.modular.puede.estar.activada.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40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al.final.de.la.configuración.o.en.el.medio.</a:t>
            </a:r>
            <a:endParaRPr sz="7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27940">
              <a:lnSpc>
                <a:spcPct val="150000"/>
              </a:lnSpc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Las.configuraciones.están.limitadas.por.los.valores.de.corriente.continua.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para.el.dispositivo.principal.y.el.bus.cruzado..Todos.los.buses.cruzados.son.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aluminio.con.un.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200.amp.corriente.continua.nominal..Para.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en.las.aplicaciones.de.alimentación.central,.la.corriente.total.en.el.dispositivo.principal.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puede.exceder.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amperios,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clasificado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consecuencia,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pero.la.corriente.del.bus.cruzado.en.cualquier.lado.del.dispositivo.principal.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exceder.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amperios.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56</a:t>
            </a:fld>
            <a:endParaRPr spc="15" dirty="0"/>
          </a:p>
        </p:txBody>
      </p:sp>
      <p:sp>
        <p:nvSpPr>
          <p:cNvPr id="2" name="object 2"/>
          <p:cNvSpPr txBox="1"/>
          <p:nvPr/>
        </p:nvSpPr>
        <p:spPr>
          <a:xfrm>
            <a:off x="7959331" y="484274"/>
            <a:ext cx="4284345" cy="11208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cajas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derivación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provisiones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lengüetas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instaladas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campo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80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entrantes.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y.los.conductores.de.salida..Estos.módulos.deben.utilizarse.para.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alimentación.de.servicio.subterráneo.cuando.las.autoridades.de.inspección.exijan.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el.servicio.que.se.dividirá..Las 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cajas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paso.no.tienen.una.cruz.horizontal.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bus..Si.se.necesita.un.bus.transversal,.un.tapbox.(tipo.WTB.o.WET).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debería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usado.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9330" y="1780947"/>
            <a:ext cx="4325620" cy="56642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>
              <a:lnSpc>
                <a:spcPct val="104299"/>
              </a:lnSpc>
              <a:spcBef>
                <a:spcPts val="40"/>
              </a:spcBef>
            </a:pPr>
            <a:r>
              <a:rPr sz="11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Comúnmente, 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11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 </a:t>
            </a:r>
            <a:r>
              <a:rPr sz="115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11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espaciador </a:t>
            </a:r>
            <a:r>
              <a:rPr sz="11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11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pila de </a:t>
            </a:r>
            <a:r>
              <a:rPr sz="11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 </a:t>
            </a:r>
            <a:r>
              <a:rPr sz="11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115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desconexión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principal. </a:t>
            </a:r>
            <a:r>
              <a:rPr sz="11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(o.tapbox).para.una.instalación.EUSERC. </a:t>
            </a:r>
            <a:r>
              <a:rPr sz="11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11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</a:t>
            </a:r>
            <a:r>
              <a:rPr sz="11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9330" y="2678839"/>
            <a:ext cx="4878070" cy="59685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52729">
              <a:lnSpc>
                <a:spcPct val="150000"/>
              </a:lnSpc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200.a. 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módulos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disyuntores estándar de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aceptan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alimentación,.permitiendo.que.los.conductores.de.servicio.entren.en.la.parte.superior.o.inferior. 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de.la.caja..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Módulos.de.interruptor.estándar.de.600.a.2000.amperios.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interruptor.de.alimentación.superior.o.inferior..de.400.a.800.amperios.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módulos.son.invertibles.para.alimentación.superior.o.inferior..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200.amp.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los.interruptores.son.solo.de.alimentación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inferior..Todas.las.cajas.de.tomas.estándar.son.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invertible.para.alimentación.superior.o.inferior..Las.unidades.invertibles.vienen.con.dos.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conjuntos.de.dos.QuickBolts.en.ambos.lados.de.la.unidad..Los.QuickBolts.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en.el.lado.izquierdo.se.puede.quitar.quitando.los.dos.montajes.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tornillos.en.cada.ensamblaje.QuickBolt.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64515">
              <a:lnSpc>
                <a:spcPct val="141200"/>
              </a:lnSpc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Una.caja.de.tomas.estándar.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(tipo.WTB).o.un.módulo.de.interruptor.automático.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(tipo.  WB).puede.usarse.como.un.módulo.de.entrada.de.servicio.o.un.lado.de.carga.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alimentación.para.equipo.remoto..Un.QuickConnect.adicional.debe.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pedir.cuando.estos.dispositivos.estén.instalados.en.el.lado.de.carga.para.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equipo.remoto.de.alimentación.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5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20000"/>
              </a:lnSpc>
            </a:pP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tapboxes.proporcionan.una.conexión.directa.al.bus.cruzado.y.no.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no.proporcionar.ninguna.protección.contra.sobrecorriente..Una.caja.de.derivació </a:t>
            </a:r>
            <a:r>
              <a:rPr sz="1000" spc="-25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ser.utilizado.para.alimentar.un.módulo.de.dispositivo.principal. </a:t>
            </a:r>
            <a:r>
              <a:rPr sz="10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(tipos.WS,.WB,.WES,.o. </a:t>
            </a:r>
            <a:r>
              <a:rPr sz="10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WEB).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801370">
              <a:lnSpc>
                <a:spcPct val="133300"/>
              </a:lnSpc>
            </a:pP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horizontales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pila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coincidir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9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salida.</a:t>
            </a: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(trifásico.o.monofásico).del.módulo.de.desconexión.principal.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415925">
              <a:lnSpc>
                <a:spcPct val="133300"/>
              </a:lnSpc>
            </a:pP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Cada.pila.de.medidores.viene.con.un.QuickConnect.y.un.montaje.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carril..Se.necesita.una.conexión.rápida.para.cada.conexión.de.autobús.transversal.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789940">
              <a:lnSpc>
                <a:spcPct val="133300"/>
              </a:lnSpc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Pida.un.disyuntor.principal.inquilino.para.cada.posición.del.medidor..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Los.disyuntores.deben.coincidir.con.el.enchufe.del.medidor.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(monofásico.o.trifásico)..Consulte</a:t>
            </a:r>
            <a:r>
              <a:rPr sz="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al.catálogo.de.Speedfax.para.disyuntores.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información.de.calificación.de.la.serie.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9346" y="3996004"/>
            <a:ext cx="4307840" cy="5208270"/>
            <a:chOff x="2924746" y="3996004"/>
            <a:chExt cx="4307840" cy="5208270"/>
          </a:xfrm>
        </p:grpSpPr>
        <p:sp>
          <p:nvSpPr>
            <p:cNvPr id="3" name="object 3"/>
            <p:cNvSpPr/>
            <p:nvPr/>
          </p:nvSpPr>
          <p:spPr>
            <a:xfrm>
              <a:off x="2931096" y="4002341"/>
              <a:ext cx="4295140" cy="5195570"/>
            </a:xfrm>
            <a:custGeom>
              <a:avLst/>
              <a:gdLst/>
              <a:ahLst/>
              <a:cxnLst/>
              <a:rect l="l" t="t" r="r" b="b"/>
              <a:pathLst>
                <a:path w="4295140" h="5195570">
                  <a:moveTo>
                    <a:pt x="4294949" y="0"/>
                  </a:moveTo>
                  <a:lnTo>
                    <a:pt x="0" y="0"/>
                  </a:lnTo>
                  <a:lnTo>
                    <a:pt x="0" y="5195303"/>
                  </a:lnTo>
                  <a:lnTo>
                    <a:pt x="4294949" y="5195303"/>
                  </a:lnTo>
                  <a:lnTo>
                    <a:pt x="4294949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31096" y="4002354"/>
              <a:ext cx="4295140" cy="5195570"/>
            </a:xfrm>
            <a:custGeom>
              <a:avLst/>
              <a:gdLst/>
              <a:ahLst/>
              <a:cxnLst/>
              <a:rect l="l" t="t" r="r" b="b"/>
              <a:pathLst>
                <a:path w="4295140" h="5195570">
                  <a:moveTo>
                    <a:pt x="0" y="0"/>
                  </a:moveTo>
                  <a:lnTo>
                    <a:pt x="0" y="5195290"/>
                  </a:lnTo>
                  <a:lnTo>
                    <a:pt x="4294949" y="5195290"/>
                  </a:lnTo>
                  <a:lnTo>
                    <a:pt x="4294949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D1D3D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17196" y="1044181"/>
            <a:ext cx="2518943" cy="1914956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311196" y="1044182"/>
            <a:ext cx="2916859" cy="200412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8799049" y="528067"/>
            <a:ext cx="207454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Ejemplos</a:t>
            </a:r>
            <a:r>
              <a:rPr sz="8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de</a:t>
            </a:r>
            <a:r>
              <a:rPr sz="8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configuraciones</a:t>
            </a:r>
            <a:r>
              <a:rPr sz="85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B0806"/>
                </a:solidFill>
                <a:latin typeface="Microsoft Sans Serif"/>
                <a:cs typeface="Microsoft Sans Serif"/>
              </a:rPr>
              <a:t>incorrectas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57</a:t>
            </a:fld>
            <a:endParaRPr spc="15" dirty="0"/>
          </a:p>
        </p:txBody>
      </p:sp>
      <p:sp>
        <p:nvSpPr>
          <p:cNvPr id="8" name="object 8"/>
          <p:cNvSpPr txBox="1"/>
          <p:nvPr/>
        </p:nvSpPr>
        <p:spPr>
          <a:xfrm>
            <a:off x="8328653" y="900038"/>
            <a:ext cx="668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261F1E"/>
                </a:solidFill>
                <a:latin typeface="Microsoft Sans Serif"/>
                <a:cs typeface="Microsoft Sans Serif"/>
              </a:rPr>
              <a:t>Pila</a:t>
            </a:r>
            <a:r>
              <a:rPr sz="600" spc="-3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60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medidores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741654" y="900038"/>
            <a:ext cx="13684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261F1E"/>
                </a:solidFill>
                <a:latin typeface="Microsoft Sans Serif"/>
                <a:cs typeface="Microsoft Sans Serif"/>
              </a:rPr>
              <a:t>Pila</a:t>
            </a:r>
            <a:r>
              <a:rPr sz="60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contadores</a:t>
            </a:r>
            <a:r>
              <a:rPr sz="60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261F1E"/>
                </a:solidFill>
                <a:latin typeface="Microsoft Sans Serif"/>
                <a:cs typeface="Microsoft Sans Serif"/>
              </a:rPr>
              <a:t>Pila</a:t>
            </a:r>
            <a:r>
              <a:rPr sz="600" spc="-20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contadores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37932" y="1409409"/>
            <a:ext cx="488950" cy="311623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spcBef>
                <a:spcPts val="229"/>
              </a:spcBef>
            </a:pPr>
            <a:r>
              <a:rPr sz="90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Entrante</a:t>
            </a:r>
            <a:endParaRPr sz="900">
              <a:latin typeface="Microsoft Sans Serif"/>
              <a:cs typeface="Microsoft Sans Serif"/>
            </a:endParaRPr>
          </a:p>
          <a:p>
            <a:pPr marL="56515">
              <a:spcBef>
                <a:spcPts val="120"/>
              </a:spcBef>
            </a:pPr>
            <a:r>
              <a:rPr sz="8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319228" y="1409409"/>
            <a:ext cx="488950" cy="311623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spcBef>
                <a:spcPts val="229"/>
              </a:spcBef>
            </a:pPr>
            <a:r>
              <a:rPr sz="900" spc="30" dirty="0">
                <a:solidFill>
                  <a:srgbClr val="261F1E"/>
                </a:solidFill>
                <a:latin typeface="Microsoft Sans Serif"/>
                <a:cs typeface="Microsoft Sans Serif"/>
              </a:rPr>
              <a:t>Entrante</a:t>
            </a:r>
            <a:endParaRPr sz="900">
              <a:latin typeface="Microsoft Sans Serif"/>
              <a:cs typeface="Microsoft Sans Serif"/>
            </a:endParaRPr>
          </a:p>
          <a:p>
            <a:pPr marL="56515">
              <a:spcBef>
                <a:spcPts val="120"/>
              </a:spcBef>
            </a:pPr>
            <a:r>
              <a:rPr sz="850" spc="5" dirty="0">
                <a:solidFill>
                  <a:srgbClr val="261F1E"/>
                </a:solidFill>
                <a:latin typeface="Microsoft Sans Serif"/>
                <a:cs typeface="Microsoft Sans Serif"/>
              </a:rPr>
              <a:t>Servicio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122112" y="2072245"/>
            <a:ext cx="40132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Tapbox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916115" y="2072245"/>
            <a:ext cx="40132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Tapbox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818833" y="2921297"/>
            <a:ext cx="2249170" cy="819785"/>
          </a:xfrm>
          <a:prstGeom prst="rect">
            <a:avLst/>
          </a:prstGeom>
        </p:spPr>
        <p:txBody>
          <a:bodyPr vert="horz" wrap="square" lIns="0" tIns="48894" rIns="0" bIns="0" rtlCol="0">
            <a:spAutoFit/>
          </a:bodyPr>
          <a:lstStyle/>
          <a:p>
            <a:pPr marL="1410335">
              <a:spcBef>
                <a:spcPts val="384"/>
              </a:spcBef>
            </a:pPr>
            <a:r>
              <a:rPr sz="600" spc="35" dirty="0">
                <a:solidFill>
                  <a:srgbClr val="261F1E"/>
                </a:solidFill>
                <a:latin typeface="Microsoft Sans Serif"/>
                <a:cs typeface="Microsoft Sans Serif"/>
              </a:rPr>
              <a:t>Interruptor</a:t>
            </a:r>
            <a:r>
              <a:rPr sz="60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principal</a:t>
            </a:r>
            <a:r>
              <a:rPr sz="600" spc="-2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261F1E"/>
                </a:solidFill>
                <a:latin typeface="Microsoft Sans Serif"/>
                <a:cs typeface="Microsoft Sans Serif"/>
              </a:rPr>
              <a:t>o</a:t>
            </a:r>
            <a:endParaRPr sz="600">
              <a:latin typeface="Microsoft Sans Serif"/>
              <a:cs typeface="Microsoft Sans Serif"/>
            </a:endParaRPr>
          </a:p>
          <a:p>
            <a:pPr marL="1468120">
              <a:spcBef>
                <a:spcPts val="330"/>
              </a:spcBef>
            </a:pPr>
            <a:r>
              <a:rPr sz="700" spc="40" dirty="0">
                <a:solidFill>
                  <a:srgbClr val="261F1E"/>
                </a:solidFill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solidFill>
                  <a:srgbClr val="261F1E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61F1E"/>
                </a:solidFill>
                <a:latin typeface="Microsoft Sans Serif"/>
                <a:cs typeface="Microsoft Sans Serif"/>
              </a:rPr>
              <a:t>fusible</a:t>
            </a:r>
            <a:endParaRPr sz="700">
              <a:latin typeface="Microsoft Sans Serif"/>
              <a:cs typeface="Microsoft Sans Serif"/>
            </a:endParaRPr>
          </a:p>
          <a:p>
            <a:pPr marL="12700" marR="209550">
              <a:lnSpc>
                <a:spcPct val="142900"/>
              </a:lnSpc>
              <a:spcBef>
                <a:spcPts val="475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caja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derivación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directamente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bus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cruzado,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pasar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-1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993941" y="3095929"/>
            <a:ext cx="109410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Disyuntor</a:t>
            </a:r>
            <a:r>
              <a:rPr sz="50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principal</a:t>
            </a:r>
            <a:r>
              <a:rPr sz="500" spc="-15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B0806"/>
                </a:solidFill>
                <a:latin typeface="Microsoft Sans Serif"/>
                <a:cs typeface="Microsoft Sans Serif"/>
              </a:rPr>
              <a:t>del</a:t>
            </a:r>
            <a:r>
              <a:rPr sz="500" spc="-10" dirty="0">
                <a:solidFill>
                  <a:srgbClr val="0B0806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0B0806"/>
                </a:solidFill>
                <a:latin typeface="Microsoft Sans Serif"/>
                <a:cs typeface="Microsoft Sans Serif"/>
              </a:rPr>
              <a:t>arrendatario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722593" y="3316376"/>
            <a:ext cx="2494915" cy="4216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Violación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seis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desconexiones: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66700"/>
              </a:lnSpc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seis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principales </a:t>
            </a:r>
            <a:r>
              <a:rPr sz="600" spc="-1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inquilino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761990" y="3993361"/>
            <a:ext cx="64516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047989" y="4133060"/>
            <a:ext cx="4512310" cy="498348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318135" marR="855344" indent="-243204">
              <a:lnSpc>
                <a:spcPct val="113900"/>
              </a:lnSpc>
              <a:spcBef>
                <a:spcPts val="140"/>
              </a:spcBef>
              <a:tabLst>
                <a:tab pos="930910" algn="l"/>
              </a:tabLst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 .</a:t>
            </a: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Uni-Pak.Metering.es.un.sistema.independiente.con.dos. </a:t>
            </a:r>
            <a:r>
              <a:rPr sz="1000" spc="-25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a.</a:t>
            </a:r>
            <a:r>
              <a:rPr sz="1000" u="sng" spc="-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.compartimentos.de.medidor.</a:t>
            </a:r>
            <a:endParaRPr sz="1000">
              <a:latin typeface="Microsoft Sans Serif"/>
              <a:cs typeface="Microsoft Sans Serif"/>
            </a:endParaRPr>
          </a:p>
          <a:p>
            <a:pPr marL="318135" marR="304800" indent="-306070">
              <a:lnSpc>
                <a:spcPct val="123300"/>
              </a:lnSpc>
              <a:spcBef>
                <a:spcPts val="1145"/>
              </a:spcBef>
              <a:tabLst>
                <a:tab pos="318135" algn="l"/>
                <a:tab pos="2631440" algn="l"/>
                <a:tab pos="416623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2..	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El.diseño.de.dosificación.Uni-Pak.estándar.presenta. </a:t>
            </a: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interruptores.para.un.cableado.más.fácil.y.pueden.tener.un.</a:t>
            </a:r>
            <a:r>
              <a:rPr sz="95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bypass..La.medición.Uni-Pak.con.</a:t>
            </a:r>
            <a:r>
              <a:rPr sz="950" u="sng" spc="1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.bypass.no. 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no.tener.rompedores.angulados.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318135" marR="5080" indent="-306070">
              <a:lnSpc>
                <a:spcPct val="113900"/>
              </a:lnSpc>
              <a:spcBef>
                <a:spcPts val="5"/>
              </a:spcBef>
              <a:tabLst>
                <a:tab pos="318135" algn="l"/>
                <a:tab pos="3951604" algn="l"/>
                <a:tab pos="449897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3..	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El.Power.Mod.QuickSystem.incorpora.la.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siguientes.cinco.características.de.ahorro.de.trabajo:.</a:t>
            </a:r>
            <a:r>
              <a:rPr sz="1000" u="sng" spc="2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,.</a:t>
            </a:r>
            <a:r>
              <a:rPr sz="1000" u="sng" spc="-1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endParaRPr sz="1000">
              <a:latin typeface="Times New Roman"/>
              <a:cs typeface="Times New Roman"/>
            </a:endParaRPr>
          </a:p>
          <a:p>
            <a:pPr marL="12700">
              <a:spcBef>
                <a:spcPts val="90"/>
              </a:spcBef>
              <a:tabLst>
                <a:tab pos="608330" algn="l"/>
                <a:tab pos="1205230" algn="l"/>
                <a:tab pos="1949450" algn="l"/>
              </a:tabLst>
            </a:pP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150" u="sng" spc="-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,.</a:t>
            </a:r>
            <a:r>
              <a:rPr sz="1150" u="sng" spc="-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,.y.</a:t>
            </a:r>
            <a:r>
              <a:rPr sz="1150" u="sng" spc="-1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endParaRPr sz="1150">
              <a:latin typeface="Times New Roman"/>
              <a:cs typeface="Times New Roman"/>
            </a:endParaRPr>
          </a:p>
          <a:p>
            <a:pPr marL="318135" marR="380365" indent="-306070">
              <a:lnSpc>
                <a:spcPct val="129200"/>
              </a:lnSpc>
              <a:spcBef>
                <a:spcPts val="1025"/>
              </a:spcBef>
              <a:tabLst>
                <a:tab pos="318135" algn="l"/>
                <a:tab pos="1172210" algn="l"/>
                <a:tab pos="220789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4..	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La.medición.modular.Power.Mod.tiene.un.bus.transversal.de.aluminio. </a:t>
            </a:r>
            <a:r>
              <a:rPr sz="900" spc="-2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con.un.</a:t>
            </a:r>
            <a:r>
              <a:rPr sz="900" u="sng" spc="2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.amp.clasificación.de.corriente.continua..El.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el.bus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cruzado.para.un.módulo.está.conectado.al.bus.cruzado.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del.próximo.módulo.por.un.</a:t>
            </a:r>
            <a:r>
              <a:rPr sz="900" u="sng" spc="3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318135" marR="963930" indent="-306070">
              <a:lnSpc>
                <a:spcPct val="120800"/>
              </a:lnSpc>
              <a:tabLst>
                <a:tab pos="31813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4..	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Cada.toma.de.225.amperios.en.un.residencial.Power.Mod.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la.pila.de.medidores.(tipo.WMM).tiene.una.disposición.para.</a:t>
            </a:r>
            <a:endParaRPr sz="900">
              <a:latin typeface="Microsoft Sans Serif"/>
              <a:cs typeface="Microsoft Sans Serif"/>
            </a:endParaRPr>
          </a:p>
          <a:p>
            <a:pPr marL="318135">
              <a:spcBef>
                <a:spcPts val="360"/>
              </a:spcBef>
              <a:tabLst>
                <a:tab pos="724535" algn="l"/>
              </a:tabLst>
            </a:pPr>
            <a:r>
              <a:rPr sz="9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.disyuntor;.sin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embargo,.un.disyuntor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polos.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endParaRPr sz="900">
              <a:latin typeface="Microsoft Sans Serif"/>
              <a:cs typeface="Microsoft Sans Serif"/>
            </a:endParaRPr>
          </a:p>
          <a:p>
            <a:pPr marL="318135" marR="1074420">
              <a:lnSpc>
                <a:spcPct val="133300"/>
              </a:lnSpc>
              <a:tabLst>
                <a:tab pos="724535" algn="l"/>
              </a:tabLst>
            </a:pPr>
            <a:r>
              <a:rPr sz="9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.el.interruptor.automático.puede.instalarse.sin.un. 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kit.de.conversión.o.placa.de.relleno.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300">
              <a:latin typeface="Microsoft Sans Serif"/>
              <a:cs typeface="Microsoft Sans Serif"/>
            </a:endParaRPr>
          </a:p>
          <a:p>
            <a:pPr marL="318135" marR="66040" indent="-306070">
              <a:lnSpc>
                <a:spcPts val="1440"/>
              </a:lnSpc>
              <a:spcBef>
                <a:spcPts val="5"/>
              </a:spcBef>
              <a:tabLst>
                <a:tab pos="318135" algn="l"/>
                <a:tab pos="1812925" algn="l"/>
              </a:tabLst>
            </a:pPr>
            <a:r>
              <a:rPr sz="1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5..	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Un.módulo.Power.Mod.</a:t>
            </a:r>
            <a:r>
              <a:rPr sz="800" u="sng" spc="2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.no.puede.utilizarse.para.alimentar.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los.interruptores.automáticos.o.los.módulos.de.interruptores.con.fusibles.por.que.los. </a:t>
            </a:r>
            <a:r>
              <a:rPr sz="800" spc="-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la.corriente.del.bus.cruzado.pasaría.directamente.a.la.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pilas.de.medidores,.pasando.por.el.dispositivo.de.protección.del.circuito.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58</a:t>
            </a:fld>
            <a:endParaRPr spc="15" dirty="0"/>
          </a:p>
        </p:txBody>
      </p:sp>
      <p:sp>
        <p:nvSpPr>
          <p:cNvPr id="2" name="object 2"/>
          <p:cNvSpPr txBox="1"/>
          <p:nvPr/>
        </p:nvSpPr>
        <p:spPr>
          <a:xfrm>
            <a:off x="7957729" y="565400"/>
            <a:ext cx="160401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dirty="0">
                <a:solidFill>
                  <a:srgbClr val="171514"/>
                </a:solidFill>
                <a:latin typeface="Microsoft Sans Serif"/>
                <a:cs typeface="Microsoft Sans Serif"/>
              </a:rPr>
              <a:t>Revisar</a:t>
            </a:r>
            <a:r>
              <a:rPr sz="12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12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respuestas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61899" y="1901441"/>
            <a:ext cx="70231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25" dirty="0">
                <a:solidFill>
                  <a:srgbClr val="171514"/>
                </a:solidFill>
                <a:latin typeface="Arial"/>
                <a:cs typeface="Arial"/>
              </a:rPr>
              <a:t>Opinión</a:t>
            </a:r>
            <a:r>
              <a:rPr sz="1050" b="1" spc="-7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dirty="0">
                <a:solidFill>
                  <a:srgbClr val="171514"/>
                </a:solidFill>
                <a:latin typeface="Arial"/>
                <a:cs typeface="Arial"/>
              </a:rPr>
              <a:t>1</a:t>
            </a:r>
            <a:r>
              <a:rPr sz="105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7730" y="1874769"/>
            <a:ext cx="40417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84455">
              <a:lnSpc>
                <a:spcPct val="133300"/>
              </a:lnSpc>
              <a:spcBef>
                <a:spcPts val="100"/>
              </a:spcBef>
            </a:pP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Autónomo,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clasificado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transformador,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2)</a:t>
            </a:r>
            <a:r>
              <a:rPr sz="9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cuádruple,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3)</a:t>
            </a:r>
            <a:r>
              <a:rPr sz="9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monofásico. </a:t>
            </a:r>
            <a:r>
              <a:rPr sz="9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trifásica;.4).alambre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lateral;.5).derivación.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1900" y="2456429"/>
            <a:ext cx="664845" cy="728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dirty="0">
                <a:solidFill>
                  <a:srgbClr val="171514"/>
                </a:solidFill>
                <a:latin typeface="Arial"/>
                <a:cs typeface="Arial"/>
              </a:rPr>
              <a:t>Revisión</a:t>
            </a:r>
            <a:r>
              <a:rPr sz="10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15" dirty="0">
                <a:solidFill>
                  <a:srgbClr val="171514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  <a:p>
            <a:pPr marL="12700">
              <a:spcBef>
                <a:spcPts val="4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1350">
              <a:latin typeface="Microsoft Sans Serif"/>
              <a:cs typeface="Microsoft Sans Serif"/>
            </a:endParaRPr>
          </a:p>
          <a:p>
            <a:pPr marL="12700"/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680" y="2404024"/>
            <a:ext cx="3080385" cy="412115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97155">
              <a:spcBef>
                <a:spcPts val="409"/>
              </a:spcBef>
            </a:pPr>
            <a:r>
              <a:rPr sz="11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11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11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dirty="0">
                <a:solidFill>
                  <a:srgbClr val="171514"/>
                </a:solidFill>
                <a:latin typeface="Microsoft Sans Serif"/>
                <a:cs typeface="Microsoft Sans Serif"/>
              </a:rPr>
              <a:t>200;.2).320,.200;.3).seis,.dos,.tres;.4).20,.80;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5).medición.de.rango.extendido.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730" y="2970782"/>
            <a:ext cx="4336415" cy="130937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 marR="5080" indent="84455">
              <a:lnSpc>
                <a:spcPts val="1440"/>
              </a:lnSpc>
              <a:spcBef>
                <a:spcPts val="215"/>
              </a:spcBef>
            </a:pPr>
            <a:r>
              <a:rPr sz="8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.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medidor.principal,.EUSERC.medidor.principal,.medidor.centro.de.carga.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combinación.y.combinación.del.centro.de.carga.del.medidor.EUSERC;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2).EUSERC;.3).medidor.principal;.4).medidor.centro.de.carga.combinación;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5).seis;.6).alimentación;.7).servicio.combinado.superior-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inferior,.lado.ambos,.servicio.superior.debajo.aéreo;.8).lado.a.lado.entre </a:t>
            </a:r>
            <a:r>
              <a:rPr sz="1000" spc="-25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-espárragos,.sobre-debajo.entre-los-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espárragos,.lado.a.lado.a.carga.completa.</a:t>
            </a:r>
            <a:r>
              <a:rPr sz="10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centro,.y.lado.a.400.amp.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1899" y="4455411"/>
            <a:ext cx="645160" cy="5613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>
              <a:spcBef>
                <a:spcPts val="2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12700"/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7679" y="4437631"/>
            <a:ext cx="41871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84455">
              <a:lnSpc>
                <a:spcPct val="120000"/>
              </a:lnSpc>
              <a:spcBef>
                <a:spcPts val="100"/>
              </a:spcBef>
            </a:pPr>
            <a:r>
              <a:rPr sz="10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) </a:t>
            </a:r>
            <a:r>
              <a:rPr sz="10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seis;.2).bocina,.palanca;.3)QuickConnect,.QuickTorque,.QuickBolt,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Quick.Roll,.QuickPhase;.4).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200,.Conexión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rápida;.5).QS,.QP;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6).tapbox.</a:t>
            </a:r>
            <a:endParaRPr sz="10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59</a:t>
            </a:fld>
            <a:endParaRPr spc="15" dirty="0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39139" y="5186935"/>
            <a:ext cx="2414270" cy="1456055"/>
            <a:chOff x="2984539" y="5186934"/>
            <a:chExt cx="2414270" cy="145605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84539" y="5186934"/>
              <a:ext cx="2414175" cy="145566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3893604" y="6083617"/>
              <a:ext cx="273050" cy="0"/>
            </a:xfrm>
            <a:custGeom>
              <a:avLst/>
              <a:gdLst/>
              <a:ahLst/>
              <a:cxnLst/>
              <a:rect l="l" t="t" r="r" b="b"/>
              <a:pathLst>
                <a:path w="273050">
                  <a:moveTo>
                    <a:pt x="0" y="0"/>
                  </a:moveTo>
                  <a:lnTo>
                    <a:pt x="273024" y="0"/>
                  </a:lnTo>
                </a:path>
              </a:pathLst>
            </a:custGeom>
            <a:ln w="190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64508" y="6035459"/>
              <a:ext cx="161328" cy="9608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7957729" y="552701"/>
            <a:ext cx="1026794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Examen</a:t>
            </a:r>
            <a:r>
              <a:rPr sz="13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</a:t>
            </a:r>
            <a:endParaRPr sz="13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15" dirty="0"/>
              <a:pPr marL="38100">
                <a:spcBef>
                  <a:spcPts val="180"/>
                </a:spcBef>
              </a:pPr>
              <a:t>60</a:t>
            </a:fld>
            <a:endParaRPr spc="15" dirty="0"/>
          </a:p>
        </p:txBody>
      </p:sp>
      <p:sp>
        <p:nvSpPr>
          <p:cNvPr id="7" name="object 7"/>
          <p:cNvSpPr txBox="1"/>
          <p:nvPr/>
        </p:nvSpPr>
        <p:spPr>
          <a:xfrm>
            <a:off x="7957729" y="1873501"/>
            <a:ext cx="4357370" cy="33465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Antes.de.realizar.el.examen.final,.le.recomendamos.que.borre.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los.archivos.temporales.de.internet.desde.el.navegador.web.de.su.computadora..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Para.la.mayoría.de.las.versiones.de.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explorador</a:t>
            </a:r>
            <a:r>
              <a:rPr sz="850" b="1" spc="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Internet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,.usted.puede.hacer.esto. </a:t>
            </a:r>
            <a:r>
              <a:rPr sz="850" spc="-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seleccionando</a:t>
            </a:r>
            <a:r>
              <a:rPr sz="850" b="1" spc="10" dirty="0">
                <a:solidFill>
                  <a:srgbClr val="171514"/>
                </a:solidFill>
                <a:latin typeface="Arial"/>
                <a:cs typeface="Arial"/>
              </a:rPr>
              <a:t>opciones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850" b="1" spc="35" dirty="0">
                <a:solidFill>
                  <a:srgbClr val="171514"/>
                </a:solidFill>
                <a:latin typeface="Arial"/>
                <a:cs typeface="Arial"/>
              </a:rPr>
              <a:t>Internet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.desde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el.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Instrumentos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.menú.y.luego.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haciendo.clic.en.la.</a:t>
            </a: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Borrar </a:t>
            </a:r>
            <a:r>
              <a:rPr sz="850" b="1" spc="10" dirty="0">
                <a:solidFill>
                  <a:srgbClr val="171514"/>
                </a:solidFill>
                <a:latin typeface="Arial"/>
                <a:cs typeface="Arial"/>
              </a:rPr>
              <a:t>archivos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.si.no.realiza.esto.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paso,.usted.puede.ver.una.puntuación.de.0%.después.de.enviar.su.examen.para.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355600">
              <a:lnSpc>
                <a:spcPct val="133300"/>
              </a:lnSpc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El.examen.final.de.este.curso.está.disponible.en.línea.en. </a:t>
            </a:r>
            <a:r>
              <a:rPr sz="900" b="1" spc="60" dirty="0">
                <a:solidFill>
                  <a:srgbClr val="171514"/>
                </a:solidFill>
                <a:latin typeface="Arial"/>
                <a:cs typeface="Arial"/>
              </a:rPr>
              <a:t>http:// </a:t>
            </a:r>
            <a:r>
              <a:rPr sz="900" b="1" spc="6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  <a:hlinkClick r:id="rId4"/>
              </a:rPr>
              <a:t>www.usa.siemens.com/step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  <a:hlinkClick r:id="rId4"/>
              </a:rPr>
              <a:t>..Esta.página.web.proporciona.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enlaces.a.todos.nuestros.cursos.en.línea.quickSTEP..Para.completar.el.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examen.para.este.curso,.haga.clic.en.el.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Conceptos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básicos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 equipo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 de </a:t>
            </a:r>
            <a:r>
              <a:rPr sz="900" b="1" spc="-2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45" dirty="0">
                <a:solidFill>
                  <a:srgbClr val="171514"/>
                </a:solidFill>
                <a:latin typeface="Arial"/>
                <a:cs typeface="Arial"/>
              </a:rPr>
              <a:t>montaje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5" dirty="0">
                <a:solidFill>
                  <a:srgbClr val="171514"/>
                </a:solidFill>
                <a:latin typeface="Arial"/>
                <a:cs typeface="Arial"/>
              </a:rPr>
              <a:t>medidores</a:t>
            </a:r>
            <a:r>
              <a:rPr sz="9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.Enlace..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383540">
              <a:lnSpc>
                <a:spcPct val="133300"/>
              </a:lnSpc>
            </a:pP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900" spc="1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continuación,.mueva.el.ratón.hacia.la.izquierda.para.que.la.navegación. </a:t>
            </a:r>
            <a:r>
              <a:rPr sz="9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barra.aparecerá.y.seleccione.la.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Examen final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.enlace..El.examen.final. </a:t>
            </a:r>
            <a:r>
              <a:rPr sz="9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página.aparecerá.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730" y="6880380"/>
            <a:ext cx="4227195" cy="2217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Después.de.completar.el.examen.final,.haga.clic.en.el.</a:t>
            </a:r>
            <a:r>
              <a:rPr sz="1050" b="1" spc="20" dirty="0">
                <a:solidFill>
                  <a:srgbClr val="171514"/>
                </a:solidFill>
                <a:latin typeface="Arial"/>
                <a:cs typeface="Arial"/>
              </a:rPr>
              <a:t>calificar </a:t>
            </a:r>
            <a:r>
              <a:rPr sz="1050" b="1" spc="30" dirty="0">
                <a:solidFill>
                  <a:srgbClr val="171514"/>
                </a:solidFill>
                <a:latin typeface="Arial"/>
                <a:cs typeface="Arial"/>
              </a:rPr>
              <a:t>el </a:t>
            </a:r>
            <a:r>
              <a:rPr sz="1050" b="1" spc="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25" dirty="0">
                <a:solidFill>
                  <a:srgbClr val="171514"/>
                </a:solidFill>
                <a:latin typeface="Arial"/>
                <a:cs typeface="Arial"/>
              </a:rPr>
              <a:t>examen</a:t>
            </a:r>
            <a:r>
              <a:rPr sz="10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.en.la.parte.inferior.de.la.página..Su.puntaje.en.el.examen. </a:t>
            </a:r>
            <a:r>
              <a:rPr sz="1050" spc="-2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se.mostrará.junto.con.las.preguntas.que.se.olvidó..</a:t>
            </a:r>
            <a:endParaRPr sz="105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79070">
              <a:lnSpc>
                <a:spcPct val="126299"/>
              </a:lnSpc>
            </a:pPr>
            <a:r>
              <a:rPr sz="9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Si.obtiene.una.puntuación.de.70%.o.mejor.en.el.examen,.se.darán.dos. </a:t>
            </a:r>
            <a:r>
              <a:rPr sz="950" spc="-2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opciones.para.mostrar.e.imprimir.un.certificado.de.finalización..</a:t>
            </a:r>
            <a:r>
              <a:rPr sz="9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El.</a:t>
            </a:r>
            <a:endParaRPr sz="950">
              <a:latin typeface="Microsoft Sans Serif"/>
              <a:cs typeface="Microsoft Sans Serif"/>
            </a:endParaRPr>
          </a:p>
          <a:p>
            <a:pPr marL="12700" marR="6350">
              <a:lnSpc>
                <a:spcPct val="126299"/>
              </a:lnSpc>
            </a:pPr>
            <a:r>
              <a:rPr sz="950" b="1" spc="55" dirty="0">
                <a:solidFill>
                  <a:srgbClr val="171514"/>
                </a:solidFill>
                <a:latin typeface="Arial"/>
                <a:cs typeface="Arial"/>
              </a:rPr>
              <a:t>Imprimir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certificado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.opción.le.permite.mostrar.e.imprimir.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el.certificado.sin.guardar.su.puntuación.en.nuestra.base.de.datos.y. </a:t>
            </a:r>
            <a:r>
              <a:rPr sz="9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el. </a:t>
            </a:r>
            <a:r>
              <a:rPr sz="9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Guardar puntuación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.opción.le.permite.guardar.su.puntaje.y. </a:t>
            </a:r>
            <a:r>
              <a:rPr sz="9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mostrar.e.imprimir.su.certificado..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La 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opción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Guardar puntuación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está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pensada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principalmente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40" dirty="0">
                <a:solidFill>
                  <a:srgbClr val="171514"/>
                </a:solidFill>
                <a:latin typeface="Arial"/>
                <a:cs typeface="Arial"/>
              </a:rPr>
              <a:t>para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que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utilicen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nuestros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distribuidores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y </a:t>
            </a:r>
            <a:r>
              <a:rPr sz="950" b="1" spc="-2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empleados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Arial"/>
                <a:cs typeface="Arial"/>
              </a:rPr>
              <a:t>Siemens.</a:t>
            </a:r>
            <a:endParaRPr sz="9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7422</Words>
  <Application>Microsoft Office PowerPoint</Application>
  <PresentationFormat>Personalizado</PresentationFormat>
  <Paragraphs>1214</Paragraphs>
  <Slides>60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60</vt:i4>
      </vt:variant>
    </vt:vector>
  </HeadingPairs>
  <TitlesOfParts>
    <vt:vector size="66" baseType="lpstr">
      <vt:lpstr>Arial</vt:lpstr>
      <vt:lpstr>Calibri</vt:lpstr>
      <vt:lpstr>Microsoft Sans Serif</vt:lpstr>
      <vt:lpstr>Times New Roman</vt:lpstr>
      <vt:lpstr>Trebuchet MS</vt:lpstr>
      <vt:lpstr>Office Theme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cp:lastModifiedBy>Marita</cp:lastModifiedBy>
  <cp:revision>1</cp:revision>
  <dcterms:created xsi:type="dcterms:W3CDTF">2023-02-06T03:56:44Z</dcterms:created>
  <dcterms:modified xsi:type="dcterms:W3CDTF">2023-02-06T04:15:08Z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2022-01-18T00:00:00Z</vt:filetime>
  </property>
  <property fmtid="{D5CDD505-2E9C-101B-9397-08002B2CF9AE}" pid="3" name="Creator">
    <vt:lpwstr>Adobe InDesign CS2 (4.0.5)</vt:lpwstr>
  </property>
  <property fmtid="{D5CDD505-2E9C-101B-9397-08002B2CF9AE}" pid="4" name="LastSaved">
    <vt:filetime>2023-02-06T00:00:00Z</vt:filetime>
  </property>
</Properties>
</file>